
<file path=[Content_Types].xml><?xml version="1.0" encoding="utf-8"?>
<Types xmlns="http://schemas.openxmlformats.org/package/2006/content-types">
  <Default Extension="png" ContentType="image/png"/>
  <Default Extension="svg" ContentType="image/svg+xml"/>
  <Default Extension="jpeg" ContentType="image/jpeg"/>
  <Default Extension="rels" ContentType="application/vnd.openxmlformats-package.relationships+xml"/>
  <Default Extension="xml" ContentType="application/xml"/>
  <Default Extension="fntdata" ContentType="application/x-fontdata"/>
  <Default Extension="wdp" ContentType="image/vnd.ms-photo"/>
  <Default Extension="mp4" ContentType="video/mp4"/>
  <Default Extension="jpg" ContentType="image/jpeg"/>
  <Override PartName="/ppt/presentation.xml" ContentType="application/vnd.openxmlformats-officedocument.presentationml.presentation.main+xml"/>
  <Override PartName="/customXml/itemProps1.xml" ContentType="application/vnd.openxmlformats-officedocument.customXmlProperties+xml"/>
  <Override PartName="/customXml/itemProps2.xml" ContentType="application/vnd.openxmlformats-officedocument.customXmlProperties+xml"/>
  <Override PartName="/customXml/itemProps3.xml" ContentType="application/vnd.openxmlformats-officedocument.customXmlProperties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notesMasters/notesMaster1.xml" ContentType="application/vnd.openxmlformats-officedocument.presentationml.notesMaster+xml"/>
  <Override PartName="/ppt/commentAuthors.xml" ContentType="application/vnd.openxmlformats-officedocument.presentationml.commentAuthor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theme/theme2.xml" ContentType="application/vnd.openxmlformats-officedocument.theme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theme/theme3.xml" ContentType="application/vnd.openxmlformats-officedocument.theme+xml"/>
  <Override PartName="/ppt/theme/theme4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ink/ink1.xml" ContentType="application/inkml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5" Type="http://schemas.openxmlformats.org/officeDocument/2006/relationships/custom-properties" Target="docProps/custom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embedTrueTypeFonts="1" autoCompressPictures="0">
  <p:sldMasterIdLst>
    <p:sldMasterId id="2147483676" r:id="rId4"/>
    <p:sldMasterId id="2147483702" r:id="rId5"/>
    <p:sldMasterId id="2147483714" r:id="rId6"/>
  </p:sldMasterIdLst>
  <p:notesMasterIdLst>
    <p:notesMasterId r:id="rId26"/>
  </p:notesMasterIdLst>
  <p:sldIdLst>
    <p:sldId id="283" r:id="rId7"/>
    <p:sldId id="871" r:id="rId8"/>
    <p:sldId id="464" r:id="rId9"/>
    <p:sldId id="489" r:id="rId10"/>
    <p:sldId id="490" r:id="rId11"/>
    <p:sldId id="491" r:id="rId12"/>
    <p:sldId id="488" r:id="rId13"/>
    <p:sldId id="271" r:id="rId14"/>
    <p:sldId id="492" r:id="rId15"/>
    <p:sldId id="872" r:id="rId16"/>
    <p:sldId id="873" r:id="rId17"/>
    <p:sldId id="870" r:id="rId18"/>
    <p:sldId id="459" r:id="rId19"/>
    <p:sldId id="466" r:id="rId20"/>
    <p:sldId id="467" r:id="rId21"/>
    <p:sldId id="874" r:id="rId22"/>
    <p:sldId id="469" r:id="rId23"/>
    <p:sldId id="875" r:id="rId24"/>
    <p:sldId id="487" r:id="rId25"/>
  </p:sldIdLst>
  <p:sldSz cx="12192000" cy="6858000"/>
  <p:notesSz cx="6858000" cy="9144000"/>
  <p:embeddedFontLst>
    <p:embeddedFont>
      <p:font typeface="Open Sans" panose="020B0604020202020204" charset="0"/>
      <p:regular r:id="rId27"/>
      <p:bold r:id="rId28"/>
      <p:italic r:id="rId29"/>
      <p:boldItalic r:id="rId30"/>
    </p:embeddedFont>
    <p:embeddedFont>
      <p:font typeface="Branding Bold" panose="00000800000000000000" charset="0"/>
      <p:bold r:id="rId31"/>
    </p:embeddedFont>
    <p:embeddedFont>
      <p:font typeface="Segoe UI Semilight" panose="020B0402040204020203" pitchFamily="34" charset="0"/>
      <p:regular r:id="rId32"/>
      <p:italic r:id="rId33"/>
    </p:embeddedFont>
    <p:embeddedFont>
      <p:font typeface="Branding MediumItalic" panose="00000600000000000000" charset="0"/>
      <p:regular r:id="rId34"/>
    </p:embeddedFont>
    <p:embeddedFont>
      <p:font typeface="Branding Medium" panose="00000600000000000000" charset="0"/>
      <p:regular r:id="rId35"/>
    </p:embeddedFont>
    <p:embeddedFont>
      <p:font typeface="Calibri" panose="020F0502020204030204" pitchFamily="34" charset="0"/>
      <p:regular r:id="rId36"/>
      <p:bold r:id="rId37"/>
      <p:italic r:id="rId38"/>
      <p:boldItalic r:id="rId39"/>
    </p:embeddedFont>
    <p:embeddedFont>
      <p:font typeface="Segoe UI Light" panose="020B0502040204020203" pitchFamily="34" charset="0"/>
      <p:regular r:id="rId40"/>
      <p:italic r:id="rId41"/>
    </p:embeddedFont>
    <p:embeddedFont>
      <p:font typeface="Segoe UI" panose="020B0502040204020203" pitchFamily="34" charset="0"/>
      <p:regular r:id="rId42"/>
      <p:bold r:id="rId43"/>
      <p:italic r:id="rId44"/>
      <p:boldItalic r:id="rId45"/>
    </p:embeddedFont>
  </p:embeddedFontLst>
  <p:custShowLst>
    <p:custShow name="Diaporama personnalisé 1" id="0">
      <p:sldLst/>
    </p:custShow>
  </p:custShowLst>
  <p:defaultTextStyle>
    <a:defPPr>
      <a:defRPr lang="fr-FR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pos="3840" userDrawn="1">
          <p15:clr>
            <a:srgbClr val="A4A3A4"/>
          </p15:clr>
        </p15:guide>
        <p15:guide id="2" orient="horz" pos="2160" userDrawn="1">
          <p15:clr>
            <a:srgbClr val="A4A3A4"/>
          </p15:clr>
        </p15:guide>
      </p15:sldGuideLst>
    </p:ext>
  </p:extLst>
</p:presentation>
</file>

<file path=ppt/commentAuthors.xml><?xml version="1.0" encoding="utf-8"?>
<p:cmAuthorLst xmlns:a="http://schemas.openxmlformats.org/drawingml/2006/main" xmlns:r="http://schemas.openxmlformats.org/officeDocument/2006/relationships" xmlns:p="http://schemas.openxmlformats.org/presentationml/2006/main">
  <p:cmAuthor id="1" name="Lucas Boilly" initials="LB" lastIdx="1" clrIdx="0">
    <p:extLst>
      <p:ext uri="{19B8F6BF-5375-455C-9EA6-DF929625EA0E}">
        <p15:presenceInfo xmlns:p15="http://schemas.microsoft.com/office/powerpoint/2012/main" userId="Lucas Boilly" providerId="None"/>
      </p:ext>
    </p:extLst>
  </p:cmAuthor>
</p:cm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 useTimings="0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44546A"/>
    <a:srgbClr val="4B8BC3"/>
    <a:srgbClr val="5BB4E2"/>
    <a:srgbClr val="5BB3E1"/>
    <a:srgbClr val="E6E6E6"/>
    <a:srgbClr val="67B5DD"/>
    <a:srgbClr val="5891C2"/>
    <a:srgbClr val="216DBA"/>
    <a:srgbClr val="446988"/>
    <a:srgbClr val="5892B0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vertBarState="minimized" horzBarState="minimized">
    <p:restoredLeft sz="0" autoAdjust="0"/>
    <p:restoredTop sz="0" autoAdjust="0"/>
  </p:normalViewPr>
  <p:slideViewPr>
    <p:cSldViewPr snapToGrid="0" showGuides="1">
      <p:cViewPr varScale="1">
        <p:scale>
          <a:sx n="26" d="100"/>
          <a:sy n="26" d="100"/>
        </p:scale>
        <p:origin x="3576" y="48"/>
      </p:cViewPr>
      <p:guideLst>
        <p:guide pos="3840"/>
        <p:guide orient="horz" pos="2160"/>
      </p:guideLst>
    </p:cSldViewPr>
  </p:slideViewPr>
  <p:notesTextViewPr>
    <p:cViewPr>
      <p:scale>
        <a:sx n="100" d="100"/>
        <a:sy n="100" d="100"/>
      </p:scale>
      <p:origin x="0" y="0"/>
    </p:cViewPr>
  </p:notesTextViewPr>
  <p:sorterViewPr>
    <p:cViewPr>
      <p:scale>
        <a:sx n="100" d="100"/>
        <a:sy n="100" d="100"/>
      </p:scale>
      <p:origin x="0" y="0"/>
    </p:cViewPr>
  </p:sorter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7.xml"/><Relationship Id="rId18" Type="http://schemas.openxmlformats.org/officeDocument/2006/relationships/slide" Target="slides/slide12.xml"/><Relationship Id="rId26" Type="http://schemas.openxmlformats.org/officeDocument/2006/relationships/notesMaster" Target="notesMasters/notesMaster1.xml"/><Relationship Id="rId39" Type="http://schemas.openxmlformats.org/officeDocument/2006/relationships/font" Target="fonts/font13.fntdata"/><Relationship Id="rId21" Type="http://schemas.openxmlformats.org/officeDocument/2006/relationships/slide" Target="slides/slide15.xml"/><Relationship Id="rId34" Type="http://schemas.openxmlformats.org/officeDocument/2006/relationships/font" Target="fonts/font8.fntdata"/><Relationship Id="rId42" Type="http://schemas.openxmlformats.org/officeDocument/2006/relationships/font" Target="fonts/font16.fntdata"/><Relationship Id="rId47" Type="http://schemas.openxmlformats.org/officeDocument/2006/relationships/presProps" Target="presProps.xml"/><Relationship Id="rId50" Type="http://schemas.openxmlformats.org/officeDocument/2006/relationships/tableStyles" Target="tableStyles.xml"/><Relationship Id="rId7" Type="http://schemas.openxmlformats.org/officeDocument/2006/relationships/slide" Target="slides/slide1.xml"/><Relationship Id="rId2" Type="http://schemas.openxmlformats.org/officeDocument/2006/relationships/customXml" Target="../customXml/item2.xml"/><Relationship Id="rId16" Type="http://schemas.openxmlformats.org/officeDocument/2006/relationships/slide" Target="slides/slide10.xml"/><Relationship Id="rId29" Type="http://schemas.openxmlformats.org/officeDocument/2006/relationships/font" Target="fonts/font3.fntdata"/><Relationship Id="rId11" Type="http://schemas.openxmlformats.org/officeDocument/2006/relationships/slide" Target="slides/slide5.xml"/><Relationship Id="rId24" Type="http://schemas.openxmlformats.org/officeDocument/2006/relationships/slide" Target="slides/slide18.xml"/><Relationship Id="rId32" Type="http://schemas.openxmlformats.org/officeDocument/2006/relationships/font" Target="fonts/font6.fntdata"/><Relationship Id="rId37" Type="http://schemas.openxmlformats.org/officeDocument/2006/relationships/font" Target="fonts/font11.fntdata"/><Relationship Id="rId40" Type="http://schemas.openxmlformats.org/officeDocument/2006/relationships/font" Target="fonts/font14.fntdata"/><Relationship Id="rId45" Type="http://schemas.openxmlformats.org/officeDocument/2006/relationships/font" Target="fonts/font19.fntdata"/><Relationship Id="rId5" Type="http://schemas.openxmlformats.org/officeDocument/2006/relationships/slideMaster" Target="slideMasters/slideMaster2.xml"/><Relationship Id="rId15" Type="http://schemas.openxmlformats.org/officeDocument/2006/relationships/slide" Target="slides/slide9.xml"/><Relationship Id="rId23" Type="http://schemas.openxmlformats.org/officeDocument/2006/relationships/slide" Target="slides/slide17.xml"/><Relationship Id="rId28" Type="http://schemas.openxmlformats.org/officeDocument/2006/relationships/font" Target="fonts/font2.fntdata"/><Relationship Id="rId36" Type="http://schemas.openxmlformats.org/officeDocument/2006/relationships/font" Target="fonts/font10.fntdata"/><Relationship Id="rId49" Type="http://schemas.openxmlformats.org/officeDocument/2006/relationships/theme" Target="theme/theme1.xml"/><Relationship Id="rId10" Type="http://schemas.openxmlformats.org/officeDocument/2006/relationships/slide" Target="slides/slide4.xml"/><Relationship Id="rId19" Type="http://schemas.openxmlformats.org/officeDocument/2006/relationships/slide" Target="slides/slide13.xml"/><Relationship Id="rId31" Type="http://schemas.openxmlformats.org/officeDocument/2006/relationships/font" Target="fonts/font5.fntdata"/><Relationship Id="rId44" Type="http://schemas.openxmlformats.org/officeDocument/2006/relationships/font" Target="fonts/font18.fntdata"/><Relationship Id="rId4" Type="http://schemas.openxmlformats.org/officeDocument/2006/relationships/slideMaster" Target="slideMasters/slideMaster1.xml"/><Relationship Id="rId9" Type="http://schemas.openxmlformats.org/officeDocument/2006/relationships/slide" Target="slides/slide3.xml"/><Relationship Id="rId14" Type="http://schemas.openxmlformats.org/officeDocument/2006/relationships/slide" Target="slides/slide8.xml"/><Relationship Id="rId22" Type="http://schemas.openxmlformats.org/officeDocument/2006/relationships/slide" Target="slides/slide16.xml"/><Relationship Id="rId27" Type="http://schemas.openxmlformats.org/officeDocument/2006/relationships/font" Target="fonts/font1.fntdata"/><Relationship Id="rId30" Type="http://schemas.openxmlformats.org/officeDocument/2006/relationships/font" Target="fonts/font4.fntdata"/><Relationship Id="rId35" Type="http://schemas.openxmlformats.org/officeDocument/2006/relationships/font" Target="fonts/font9.fntdata"/><Relationship Id="rId43" Type="http://schemas.openxmlformats.org/officeDocument/2006/relationships/font" Target="fonts/font17.fntdata"/><Relationship Id="rId48" Type="http://schemas.openxmlformats.org/officeDocument/2006/relationships/viewProps" Target="viewProps.xml"/><Relationship Id="rId8" Type="http://schemas.openxmlformats.org/officeDocument/2006/relationships/slide" Target="slides/slide2.xml"/><Relationship Id="rId3" Type="http://schemas.openxmlformats.org/officeDocument/2006/relationships/customXml" Target="../customXml/item3.xml"/><Relationship Id="rId12" Type="http://schemas.openxmlformats.org/officeDocument/2006/relationships/slide" Target="slides/slide6.xml"/><Relationship Id="rId17" Type="http://schemas.openxmlformats.org/officeDocument/2006/relationships/slide" Target="slides/slide11.xml"/><Relationship Id="rId25" Type="http://schemas.openxmlformats.org/officeDocument/2006/relationships/slide" Target="slides/slide19.xml"/><Relationship Id="rId33" Type="http://schemas.openxmlformats.org/officeDocument/2006/relationships/font" Target="fonts/font7.fntdata"/><Relationship Id="rId38" Type="http://schemas.openxmlformats.org/officeDocument/2006/relationships/font" Target="fonts/font12.fntdata"/><Relationship Id="rId46" Type="http://schemas.openxmlformats.org/officeDocument/2006/relationships/commentAuthors" Target="commentAuthors.xml"/><Relationship Id="rId20" Type="http://schemas.openxmlformats.org/officeDocument/2006/relationships/slide" Target="slides/slide14.xml"/><Relationship Id="rId41" Type="http://schemas.openxmlformats.org/officeDocument/2006/relationships/font" Target="fonts/font15.fntdata"/><Relationship Id="rId1" Type="http://schemas.openxmlformats.org/officeDocument/2006/relationships/customXml" Target="../customXml/item1.xml"/><Relationship Id="rId6" Type="http://schemas.openxmlformats.org/officeDocument/2006/relationships/slideMaster" Target="slideMasters/slideMaster3.xml"/></Relationships>
</file>

<file path=ppt/ink/ink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19-04-24T16:20:18.228"/>
    </inkml:context>
    <inkml:brush xml:id="br0">
      <inkml:brushProperty name="width" value="0.1" units="cm"/>
      <inkml:brushProperty name="height" value="0.2" units="cm"/>
      <inkml:brushProperty name="color" value="#FF2500"/>
      <inkml:brushProperty name="tip" value="rectangle"/>
      <inkml:brushProperty name="rasterOp" value="maskPen"/>
    </inkml:brush>
  </inkml:definitions>
  <inkml:trace contextRef="#ctx0" brushRef="#br0">936 1012 6656,'33'-31'3621,"54"-22"-3237,52-27-477,3 6-1,3 6 1,3 7 0,119-31 93,298-63 677,-123 44 1243,89 3-1920,-65 31 165,4 20 1,97 17-166,-304 36-152,0 12 1,0 11 0,220 47 151,-173-3-325,210 77 325,-434-115-37,-3 4 1,0 3-1,-2 4 0,-1 4 1,-3 3-1,-1 3 0,-3 4 1,21 20 36,-70-49-52,0 1 1,-2 1 0,0 1 0,-2 0 0,0 2 0,7 14 51,-20-28-32,0 1-1,-1 0 1,-1-1 0,0 2 0,0-1 0,-2 0 0,1 1-1,-2 0 1,0 0 0,0 0 0,-2 0 0,0 0 0,0 0-1,-1 0 1,-3 13 32,-4-2-30,-2 0-1,0 0 1,-2-1-1,-1-1 1,0 0-1,-2 0 1,-1-2 0,0 0-1,-2 0 1,0-2-1,-1 0 1,-1-2-1,-1 0 1,-19 12 30,-63 46 77,-3-4 0,-3-4 1,-3-6-1,-46 16-77,-109 42 235,-45-3 90,-151 29 134,-6-20 1,-5-21-1,-4-21 1,-3-20-1,-2-22 0,-2-20 1,-287-33-460,380-18 496,189 9 385,2-9 0,1-9-1,3-8 1,1-10 0,3-7 0,-136-68-881,120 17 741,49-1-271,140 100-454,1-2 1,0 0 0,2-1 0,0 0-1,1-2 1,1 0 0,-1-4-17,10 15-64,2 1 1,-1-1 0,1 0-1,1 0 1,0 0-1,0-1 1,1 1 0,0-1-1,1 1 1,0-1-1,1 0 1,0 0 0,0 1-1,1-1 1,1 0-1,0 1 1,0-1 0,1 1 63,3-6-294,1 0 0,1 0 1,0 1-1,1 0 0,0 1 1,1 0-1,1 0 0,1 1 1,-1 1-1,2-1 0,0 2 1,0 0-1,1 1 0,0 0 1,1 1-1,4-2 294,179-85-3920,47-4-474</inkml:trace>
</inkml:ink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4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en-tête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fr-FR"/>
          </a:p>
        </p:txBody>
      </p:sp>
      <p:sp>
        <p:nvSpPr>
          <p:cNvPr id="3" name="Espace réservé de la date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C399BA42-918B-45F9-AD43-297DCBD86B5C}" type="datetimeFigureOut">
              <a:rPr lang="fr-FR" smtClean="0"/>
              <a:t>10/05/2019</a:t>
            </a:fld>
            <a:endParaRPr lang="fr-FR"/>
          </a:p>
        </p:txBody>
      </p:sp>
      <p:sp>
        <p:nvSpPr>
          <p:cNvPr id="4" name="Espace réservé de l'image des diapositives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fr-FR"/>
          </a:p>
        </p:txBody>
      </p:sp>
      <p:sp>
        <p:nvSpPr>
          <p:cNvPr id="5" name="Espace réservé des notes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fr-FR"/>
              <a:t>Modifier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</a:p>
        </p:txBody>
      </p:sp>
      <p:sp>
        <p:nvSpPr>
          <p:cNvPr id="6" name="Espace réservé du pied de page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fr-FR"/>
          </a:p>
        </p:txBody>
      </p:sp>
      <p:sp>
        <p:nvSpPr>
          <p:cNvPr id="7" name="Espace réservé du numéro de diapositive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016EEA9C-5500-431D-9420-3840698BF9F6}" type="slidenum">
              <a:rPr lang="fr-FR" smtClean="0"/>
              <a:t>‹N°›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581510468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sz="1600" b="0" i="0" u="none" strike="noStrike" kern="1200" dirty="0">
              <a:solidFill>
                <a:schemeClr val="tx1"/>
              </a:solidFill>
              <a:effectLst/>
              <a:latin typeface="+mn-lt"/>
              <a:ea typeface="+mn-ea"/>
              <a:cs typeface="+mn-cs"/>
            </a:endParaRPr>
          </a:p>
          <a:p>
            <a:endParaRPr lang="en-US" sz="1600" b="0" i="0" u="none" strike="noStrike" kern="1200" dirty="0">
              <a:solidFill>
                <a:schemeClr val="tx1"/>
              </a:solidFill>
              <a:effectLst/>
              <a:latin typeface="+mn-lt"/>
              <a:ea typeface="+mn-ea"/>
              <a:cs typeface="+mn-cs"/>
            </a:endParaRPr>
          </a:p>
          <a:p>
            <a:endParaRPr lang="en-US" sz="1600" b="0" i="0" u="none" strike="noStrike" kern="1200" dirty="0">
              <a:solidFill>
                <a:schemeClr val="tx1"/>
              </a:solidFill>
              <a:effectLst/>
              <a:latin typeface="+mn-lt"/>
              <a:ea typeface="+mn-ea"/>
              <a:cs typeface="+mn-cs"/>
            </a:endParaRPr>
          </a:p>
          <a:p>
            <a:endParaRPr lang="fr-FR" baseline="0" dirty="0"/>
          </a:p>
          <a:p>
            <a:endParaRPr lang="fr-FR" baseline="0" dirty="0"/>
          </a:p>
          <a:p>
            <a:endParaRPr lang="fr-FR" baseline="0" dirty="0"/>
          </a:p>
          <a:p>
            <a:endParaRPr lang="fr-FR" baseline="0" dirty="0"/>
          </a:p>
          <a:p>
            <a:endParaRPr lang="fr-FR" dirty="0"/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n-US" dirty="0"/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n-US" dirty="0"/>
          </a:p>
          <a:p>
            <a:endParaRPr lang="en-US" dirty="0"/>
          </a:p>
          <a:p>
            <a:endParaRPr lang="fr-FR" dirty="0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16EEA9C-5500-431D-9420-3840698BF9F6}" type="slidenum">
              <a:rPr lang="fr-FR" smtClean="0"/>
              <a:t>1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636613459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indent="0">
              <a:buNone/>
            </a:pPr>
            <a:r>
              <a:rPr lang="en-US" dirty="0"/>
              <a:t>Persona profiling</a:t>
            </a:r>
          </a:p>
          <a:p>
            <a:pPr marL="0" indent="0">
              <a:buNone/>
            </a:pPr>
            <a:r>
              <a:rPr lang="en-US" dirty="0"/>
              <a:t>Stages</a:t>
            </a:r>
          </a:p>
          <a:p>
            <a:pPr marL="0" indent="0">
              <a:buNone/>
            </a:pPr>
            <a:r>
              <a:rPr lang="en-US" dirty="0"/>
              <a:t>Do’s and Don’ts</a:t>
            </a:r>
          </a:p>
          <a:p>
            <a:pPr marL="0" indent="0">
              <a:buNone/>
            </a:pPr>
            <a:r>
              <a:rPr lang="en-US" dirty="0"/>
              <a:t>Moments of Truth / Magic moment</a:t>
            </a:r>
          </a:p>
          <a:p>
            <a:pPr marL="0" indent="0">
              <a:buNone/>
            </a:pPr>
            <a:r>
              <a:rPr lang="en-US" dirty="0"/>
              <a:t>Touch Points (interactions) channels</a:t>
            </a:r>
          </a:p>
          <a:p>
            <a:pPr marL="171450" indent="-171450">
              <a:buFont typeface="Wingdings" panose="05000000000000000000" pitchFamily="2" charset="2"/>
              <a:buChar char="à"/>
            </a:pPr>
            <a:r>
              <a:rPr lang="en-US" dirty="0">
                <a:sym typeface="Wingdings" panose="05000000000000000000" pitchFamily="2" charset="2"/>
              </a:rPr>
              <a:t>Get insights (LISTEN) and measure the emotions</a:t>
            </a:r>
          </a:p>
          <a:p>
            <a:pPr marL="0" indent="0">
              <a:buFont typeface="Wingdings" panose="05000000000000000000" pitchFamily="2" charset="2"/>
              <a:buNone/>
            </a:pPr>
            <a:r>
              <a:rPr lang="en-US" dirty="0">
                <a:sym typeface="Wingdings" panose="05000000000000000000" pitchFamily="2" charset="2"/>
              </a:rPr>
              <a:t>	(</a:t>
            </a:r>
            <a:r>
              <a:rPr lang="en-US" dirty="0" err="1">
                <a:sym typeface="Wingdings" panose="05000000000000000000" pitchFamily="2" charset="2"/>
              </a:rPr>
              <a:t>expl</a:t>
            </a:r>
            <a:r>
              <a:rPr lang="en-US" dirty="0">
                <a:sym typeface="Wingdings" panose="05000000000000000000" pitchFamily="2" charset="2"/>
              </a:rPr>
              <a:t>: NPS, surveys, sentiment analysis, interviews, data providers, …)</a:t>
            </a:r>
          </a:p>
          <a:p>
            <a:pPr marL="0" indent="0">
              <a:buFont typeface="Wingdings" panose="05000000000000000000" pitchFamily="2" charset="2"/>
              <a:buNone/>
            </a:pPr>
            <a:endParaRPr lang="en-US" dirty="0">
              <a:sym typeface="Wingdings" panose="05000000000000000000" pitchFamily="2" charset="2"/>
            </a:endParaRPr>
          </a:p>
          <a:p>
            <a:pPr marL="0" indent="0">
              <a:buFont typeface="Wingdings" panose="05000000000000000000" pitchFamily="2" charset="2"/>
              <a:buNone/>
            </a:pPr>
            <a:r>
              <a:rPr lang="en-US" dirty="0">
                <a:sym typeface="Wingdings" panose="05000000000000000000" pitchFamily="2" charset="2"/>
              </a:rPr>
              <a:t>Then, </a:t>
            </a:r>
            <a:r>
              <a:rPr lang="en-US" dirty="0" err="1">
                <a:sym typeface="Wingdings" panose="05000000000000000000" pitchFamily="2" charset="2"/>
              </a:rPr>
              <a:t>analyse</a:t>
            </a:r>
            <a:r>
              <a:rPr lang="en-US" dirty="0">
                <a:sym typeface="Wingdings" panose="05000000000000000000" pitchFamily="2" charset="2"/>
              </a:rPr>
              <a:t> and act!</a:t>
            </a:r>
          </a:p>
          <a:p>
            <a:pPr marL="171450" indent="-171450">
              <a:buFont typeface="Wingdings" panose="05000000000000000000" pitchFamily="2" charset="2"/>
              <a:buChar char="à"/>
            </a:pPr>
            <a:r>
              <a:rPr lang="en-US" dirty="0">
                <a:sym typeface="Wingdings" panose="05000000000000000000" pitchFamily="2" charset="2"/>
              </a:rPr>
              <a:t>Identify pain points and consider your VALUES to bring solutions</a:t>
            </a:r>
          </a:p>
          <a:p>
            <a:pPr marL="0" indent="0">
              <a:buFont typeface="Wingdings" panose="05000000000000000000" pitchFamily="2" charset="2"/>
              <a:buNone/>
            </a:pPr>
            <a:r>
              <a:rPr lang="en-US" dirty="0">
                <a:sym typeface="Wingdings" panose="05000000000000000000" pitchFamily="2" charset="2"/>
              </a:rPr>
              <a:t>Methods like design thinking (to bring solutions to a problem)</a:t>
            </a:r>
          </a:p>
          <a:p>
            <a:pPr marL="0" indent="0">
              <a:buFont typeface="Wingdings" panose="05000000000000000000" pitchFamily="2" charset="2"/>
              <a:buNone/>
            </a:pPr>
            <a:r>
              <a:rPr lang="en-US" dirty="0">
                <a:sym typeface="Wingdings" panose="05000000000000000000" pitchFamily="2" charset="2"/>
              </a:rPr>
              <a:t>Onboard Customers in the design if possible!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16EEA9C-5500-431D-9420-3840698BF9F6}" type="slidenum">
              <a:rPr kumimoji="0" lang="fr-FR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10</a:t>
            </a:fld>
            <a:endParaRPr kumimoji="0" lang="fr-FR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026866551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indent="0">
              <a:buNone/>
            </a:pPr>
            <a:r>
              <a:rPr lang="en-US" dirty="0">
                <a:sym typeface="Wingdings" panose="05000000000000000000" pitchFamily="2" charset="2"/>
              </a:rPr>
              <a:t>Think about the pyramid : Loyalty and advocacy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16EEA9C-5500-431D-9420-3840698BF9F6}" type="slidenum">
              <a:rPr kumimoji="0" lang="fr-FR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11</a:t>
            </a:fld>
            <a:endParaRPr kumimoji="0" lang="fr-FR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374382598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90488" y="744538"/>
            <a:ext cx="6616700" cy="3722687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s-ES" dirty="0"/>
              <a:t>Wake up</a:t>
            </a:r>
          </a:p>
          <a:p>
            <a:r>
              <a:rPr lang="es-ES" dirty="0"/>
              <a:t>CX </a:t>
            </a:r>
            <a:r>
              <a:rPr lang="es-ES" dirty="0" err="1"/>
              <a:t>pyramid</a:t>
            </a:r>
            <a:r>
              <a:rPr lang="es-ES" dirty="0"/>
              <a:t> and </a:t>
            </a:r>
            <a:r>
              <a:rPr lang="es-ES" dirty="0" err="1"/>
              <a:t>values</a:t>
            </a:r>
            <a:endParaRPr lang="es-ES" dirty="0"/>
          </a:p>
          <a:p>
            <a:r>
              <a:rPr lang="es-ES" dirty="0"/>
              <a:t>CJM</a:t>
            </a:r>
          </a:p>
          <a:p>
            <a:r>
              <a:rPr lang="es-ES" dirty="0" err="1"/>
              <a:t>Collect</a:t>
            </a:r>
            <a:r>
              <a:rPr lang="es-ES" dirty="0"/>
              <a:t> </a:t>
            </a:r>
            <a:r>
              <a:rPr lang="es-ES" dirty="0" err="1"/>
              <a:t>insights</a:t>
            </a:r>
            <a:endParaRPr lang="es-ES" dirty="0"/>
          </a:p>
          <a:p>
            <a:r>
              <a:rPr lang="es-ES" dirty="0" err="1"/>
              <a:t>Build</a:t>
            </a:r>
            <a:r>
              <a:rPr lang="es-ES" dirty="0"/>
              <a:t> </a:t>
            </a:r>
            <a:r>
              <a:rPr lang="es-ES" dirty="0" err="1"/>
              <a:t>strategy</a:t>
            </a:r>
            <a:endParaRPr lang="es-ES" dirty="0"/>
          </a:p>
          <a:p>
            <a:r>
              <a:rPr lang="es-ES" dirty="0" err="1"/>
              <a:t>Design</a:t>
            </a:r>
            <a:endParaRPr lang="es-ES" dirty="0"/>
          </a:p>
          <a:p>
            <a:r>
              <a:rPr lang="es-ES" dirty="0" err="1"/>
              <a:t>Measure</a:t>
            </a:r>
            <a:endParaRPr lang="es-ES" dirty="0"/>
          </a:p>
          <a:p>
            <a:r>
              <a:rPr lang="es-ES" dirty="0" err="1"/>
              <a:t>Governance</a:t>
            </a:r>
            <a:endParaRPr lang="es-ES" dirty="0"/>
          </a:p>
          <a:p>
            <a:r>
              <a:rPr lang="es-ES" dirty="0"/>
              <a:t>Change </a:t>
            </a:r>
            <a:r>
              <a:rPr lang="es-ES" dirty="0" err="1"/>
              <a:t>company</a:t>
            </a:r>
            <a:r>
              <a:rPr lang="es-ES" dirty="0"/>
              <a:t> culture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DD61087-C7FD-47C4-88DD-3E5867E54F63}" type="slidenum">
              <a:rPr kumimoji="0" lang="es-E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</a:t>
            </a:fld>
            <a:endParaRPr kumimoji="0" lang="es-E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792313697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CX gives sense to Digital Transformation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16EEA9C-5500-431D-9420-3840698BF9F6}" type="slidenum">
              <a:rPr lang="fr-FR" smtClean="0"/>
              <a:t>13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114960686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indent="0">
              <a:buNone/>
            </a:pPr>
            <a:r>
              <a:rPr lang="en-US" dirty="0"/>
              <a:t>All fully integrated in one single </a:t>
            </a:r>
            <a:r>
              <a:rPr lang="en-US" dirty="0" err="1"/>
              <a:t>plateform</a:t>
            </a:r>
            <a:r>
              <a:rPr lang="en-US" dirty="0"/>
              <a:t>!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16EEA9C-5500-431D-9420-3840698BF9F6}" type="slidenum">
              <a:rPr lang="fr-FR" smtClean="0"/>
              <a:t>14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2849444710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16EEA9C-5500-431D-9420-3840698BF9F6}" type="slidenum">
              <a:rPr kumimoji="0" lang="fr-FR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15</a:t>
            </a:fld>
            <a:endParaRPr kumimoji="0" lang="fr-FR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568587840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16EEA9C-5500-431D-9420-3840698BF9F6}" type="slidenum">
              <a:rPr kumimoji="0" lang="fr-FR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16</a:t>
            </a:fld>
            <a:endParaRPr kumimoji="0" lang="fr-FR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049256585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16EEA9C-5500-431D-9420-3840698BF9F6}" type="slidenum">
              <a:rPr kumimoji="0" lang="fr-FR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17</a:t>
            </a:fld>
            <a:endParaRPr kumimoji="0" lang="fr-FR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893750746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228600" indent="-228600">
              <a:buAutoNum type="arabicParenR"/>
            </a:pPr>
            <a:endParaRPr lang="en-US" dirty="0"/>
          </a:p>
          <a:p>
            <a:pPr marL="0" indent="0">
              <a:buNone/>
            </a:pPr>
            <a:r>
              <a:rPr lang="en-US" dirty="0"/>
              <a:t>1) Use AI to find correlations in the database and segment your clients. Each of them related to your customer journeys (via a persona)</a:t>
            </a:r>
          </a:p>
          <a:p>
            <a:pPr marL="0" indent="0">
              <a:buNone/>
            </a:pPr>
            <a:r>
              <a:rPr lang="en-US" dirty="0"/>
              <a:t>Every new onboarded client will automatically fall in a segment and be linked to a customer journey</a:t>
            </a:r>
          </a:p>
          <a:p>
            <a:pPr marL="0" indent="0">
              <a:buNone/>
            </a:pPr>
            <a:r>
              <a:rPr lang="en-US" dirty="0"/>
              <a:t>2) Continuously nurture the system and collect emotions (=perception) using Voice of The Customer of Social Engagement)</a:t>
            </a:r>
          </a:p>
          <a:p>
            <a:pPr marL="0" indent="0">
              <a:buNone/>
            </a:pPr>
            <a:r>
              <a:rPr lang="en-US" dirty="0"/>
              <a:t>That way you can </a:t>
            </a:r>
            <a:r>
              <a:rPr lang="en-US" dirty="0" err="1"/>
              <a:t>analyse</a:t>
            </a:r>
            <a:r>
              <a:rPr lang="en-US" dirty="0"/>
              <a:t> the real behaviors and compare them to the customer journeys you documented. And moreover, you can take the good decisions to adapt the experience.</a:t>
            </a:r>
          </a:p>
          <a:p>
            <a:pPr marL="0" indent="0">
              <a:buNone/>
            </a:pPr>
            <a:r>
              <a:rPr lang="en-US" dirty="0"/>
              <a:t>3) When dealing with a new customer, get insights and recommendations directly so you know exactly what to do to meet his/her expectations (AI)</a:t>
            </a:r>
          </a:p>
          <a:p>
            <a:pPr marL="0" indent="0">
              <a:buNone/>
            </a:pPr>
            <a:endParaRPr lang="en-US" dirty="0"/>
          </a:p>
          <a:p>
            <a:pPr marL="0" indent="0">
              <a:buNone/>
            </a:pPr>
            <a:r>
              <a:rPr lang="en-US" dirty="0"/>
              <a:t>That way, we have a direct and concrete return of a your CX approach on your revenues.</a:t>
            </a:r>
          </a:p>
          <a:p>
            <a:pPr marL="0" indent="0">
              <a:buNone/>
            </a:pPr>
            <a:endParaRPr lang="en-US" dirty="0"/>
          </a:p>
          <a:p>
            <a:pPr marL="228600" indent="-228600">
              <a:buAutoNum type="arabicParenR"/>
            </a:pP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16EEA9C-5500-431D-9420-3840698BF9F6}" type="slidenum">
              <a:rPr lang="fr-FR" smtClean="0"/>
              <a:t>18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3755268660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fr-FR" dirty="0"/>
              <a:t>Fill the </a:t>
            </a:r>
            <a:r>
              <a:rPr lang="fr-FR" dirty="0" err="1"/>
              <a:t>survey</a:t>
            </a:r>
            <a:r>
              <a:rPr lang="fr-FR" dirty="0"/>
              <a:t> </a:t>
            </a:r>
            <a:r>
              <a:rPr lang="fr-FR" dirty="0">
                <a:sym typeface="Wingdings" panose="05000000000000000000" pitchFamily="2" charset="2"/>
              </a:rPr>
              <a:t> </a:t>
            </a:r>
            <a:r>
              <a:rPr lang="fr-FR" dirty="0" err="1">
                <a:sym typeface="Wingdings" panose="05000000000000000000" pitchFamily="2" charset="2"/>
              </a:rPr>
              <a:t>Your</a:t>
            </a:r>
            <a:r>
              <a:rPr lang="fr-FR" dirty="0">
                <a:sym typeface="Wingdings" panose="05000000000000000000" pitchFamily="2" charset="2"/>
              </a:rPr>
              <a:t> opinion </a:t>
            </a:r>
            <a:r>
              <a:rPr lang="fr-FR" dirty="0" err="1">
                <a:sym typeface="Wingdings" panose="05000000000000000000" pitchFamily="2" charset="2"/>
              </a:rPr>
              <a:t>matters</a:t>
            </a:r>
            <a:r>
              <a:rPr lang="fr-FR" dirty="0">
                <a:sym typeface="Wingdings" panose="05000000000000000000" pitchFamily="2" charset="2"/>
              </a:rPr>
              <a:t>!</a:t>
            </a:r>
            <a:endParaRPr lang="fr-FR" dirty="0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16EEA9C-5500-431D-9420-3840698BF9F6}" type="slidenum">
              <a:rPr lang="fr-FR" smtClean="0"/>
              <a:t>19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30510478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2 reasons…</a:t>
            </a:r>
          </a:p>
          <a:p>
            <a:pPr marL="228600" indent="-228600">
              <a:buAutoNum type="arabicParenR"/>
            </a:pPr>
            <a:r>
              <a:rPr lang="en-US" dirty="0"/>
              <a:t>Challenge</a:t>
            </a:r>
          </a:p>
          <a:p>
            <a:pPr marL="228600" indent="-228600">
              <a:buAutoNum type="arabicParenR"/>
            </a:pPr>
            <a:r>
              <a:rPr lang="en-US" dirty="0"/>
              <a:t>Story: Product, Service (delivery), CX (what’s my need? What can you propose?)</a:t>
            </a:r>
          </a:p>
          <a:p>
            <a:pPr marL="228600" indent="-228600">
              <a:buAutoNum type="arabicParenR"/>
            </a:pPr>
            <a:endParaRPr lang="en-US" dirty="0"/>
          </a:p>
          <a:p>
            <a:pPr marL="171450" indent="-171450">
              <a:buFont typeface="Wingdings" panose="05000000000000000000" pitchFamily="2" charset="2"/>
              <a:buChar char="à"/>
            </a:pPr>
            <a:r>
              <a:rPr lang="en-US" dirty="0">
                <a:sym typeface="Wingdings" panose="05000000000000000000" pitchFamily="2" charset="2"/>
              </a:rPr>
              <a:t>Emotionally engage, will be loyal and purchase again…</a:t>
            </a:r>
          </a:p>
          <a:p>
            <a:pPr marL="0" indent="0">
              <a:buFont typeface="Wingdings" panose="05000000000000000000" pitchFamily="2" charset="2"/>
              <a:buNone/>
            </a:pP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16EEA9C-5500-431D-9420-3840698BF9F6}" type="slidenum">
              <a:rPr lang="fr-FR" smtClean="0"/>
              <a:t>2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137633679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Let’s have a stop by the definition. </a:t>
            </a:r>
          </a:p>
          <a:p>
            <a:endParaRPr lang="en-US" dirty="0"/>
          </a:p>
          <a:p>
            <a:r>
              <a:rPr lang="en-US" dirty="0"/>
              <a:t>Perception</a:t>
            </a:r>
          </a:p>
          <a:p>
            <a:r>
              <a:rPr lang="en-US" b="0" dirty="0"/>
              <a:t>All interactions</a:t>
            </a:r>
          </a:p>
          <a:p>
            <a:endParaRPr lang="en-US" b="0" dirty="0"/>
          </a:p>
          <a:p>
            <a:pPr marL="171450" indent="-171450">
              <a:buFontTx/>
              <a:buChar char="-"/>
            </a:pPr>
            <a:r>
              <a:rPr lang="en-US" b="0" dirty="0"/>
              <a:t>Success (whether or not they are able to achieve what they </a:t>
            </a:r>
            <a:r>
              <a:rPr lang="en-US" b="0" dirty="0" err="1"/>
              <a:t>wanna</a:t>
            </a:r>
            <a:r>
              <a:rPr lang="en-US" b="0" dirty="0"/>
              <a:t> do)</a:t>
            </a:r>
          </a:p>
          <a:p>
            <a:pPr marL="171450" indent="-171450">
              <a:buFontTx/>
              <a:buChar char="-"/>
            </a:pPr>
            <a:r>
              <a:rPr lang="en-US" b="0" dirty="0"/>
              <a:t>Effort (How easy or hard it is to achieve that goal)</a:t>
            </a:r>
          </a:p>
          <a:p>
            <a:pPr marL="171450" indent="-171450">
              <a:buFontTx/>
              <a:buChar char="-"/>
            </a:pPr>
            <a:r>
              <a:rPr lang="en-US" b="0" dirty="0"/>
              <a:t>Emotions (their emotions are altered based on how the interactions make them feel)</a:t>
            </a:r>
          </a:p>
          <a:p>
            <a:pPr marL="171450" indent="-171450">
              <a:buFontTx/>
              <a:buChar char="-"/>
            </a:pPr>
            <a:endParaRPr lang="en-US" b="0" dirty="0"/>
          </a:p>
          <a:p>
            <a:endParaRPr lang="en-US" dirty="0"/>
          </a:p>
          <a:p>
            <a:r>
              <a:rPr lang="en-US" dirty="0"/>
              <a:t>SATCLI ++</a:t>
            </a:r>
          </a:p>
          <a:p>
            <a:r>
              <a:rPr lang="en-US" dirty="0"/>
              <a:t>FIDE ++</a:t>
            </a:r>
          </a:p>
          <a:p>
            <a:r>
              <a:rPr lang="en-US" dirty="0"/>
              <a:t>INVEST ++</a:t>
            </a:r>
          </a:p>
          <a:p>
            <a:r>
              <a:rPr lang="en-US" dirty="0"/>
              <a:t>RECOMMANDATIONS ++</a:t>
            </a:r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16EEA9C-5500-431D-9420-3840698BF9F6}" type="slidenum">
              <a:rPr kumimoji="0" lang="fr-FR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</a:t>
            </a:fld>
            <a:endParaRPr kumimoji="0" lang="fr-FR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216026802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200" dirty="0"/>
              <a:t>By 2020, CX will overtake price and products and key brand differentiator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n-US" sz="1200" dirty="0"/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200" dirty="0"/>
              <a:t>Top 20 C-centric companies in Luxembourg: 7 FS.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200" dirty="0"/>
              <a:t>FS has the best average score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200" dirty="0"/>
              <a:t>NPS (Worldwide) : FS as the wider range (from the worst to the best)</a:t>
            </a:r>
            <a:endParaRPr lang="en-US" dirty="0"/>
          </a:p>
          <a:p>
            <a:pPr marL="0" indent="0">
              <a:buNone/>
            </a:pPr>
            <a:endParaRPr lang="en-US" dirty="0"/>
          </a:p>
          <a:p>
            <a:pPr marL="0" indent="0">
              <a:buNone/>
            </a:pPr>
            <a:r>
              <a:rPr lang="en-US" dirty="0"/>
              <a:t>In 2005, a study highlighted that 8</a:t>
            </a:r>
            <a:r>
              <a:rPr lang="en-US" sz="1200" b="0" i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0% of executives believe that they are delivering a superior customer experience, while only 8% of customers agree</a:t>
            </a:r>
          </a:p>
          <a:p>
            <a:pPr marL="0" indent="0">
              <a:buNone/>
            </a:pPr>
            <a:r>
              <a:rPr lang="en-US" sz="1200" b="0" i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A recent study stated that we are at 75% against 30%... Still! Why?</a:t>
            </a:r>
          </a:p>
          <a:p>
            <a:pPr marL="0" indent="0">
              <a:buNone/>
            </a:pPr>
            <a:endParaRPr lang="en-US" sz="1200" b="0" i="1" kern="1200" dirty="0">
              <a:solidFill>
                <a:schemeClr val="tx1"/>
              </a:solidFill>
              <a:effectLst/>
              <a:latin typeface="+mn-lt"/>
              <a:ea typeface="+mn-ea"/>
              <a:cs typeface="+mn-cs"/>
            </a:endParaRPr>
          </a:p>
          <a:p>
            <a:r>
              <a:rPr lang="en-US" sz="1200" b="0" i="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Companies don't take the time to really understand their customers: to listen (</a:t>
            </a:r>
            <a:r>
              <a:rPr lang="en-US" sz="1200" b="0" i="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VoC</a:t>
            </a:r>
            <a:r>
              <a:rPr lang="en-US" sz="1200" b="0" i="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), to characterize (personas), and to empathize (journey mapping).</a:t>
            </a:r>
          </a:p>
          <a:p>
            <a:r>
              <a:rPr lang="en-US" sz="1200" b="0" i="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If they do these things, then they aren't using what they learned to design a better experience.</a:t>
            </a:r>
          </a:p>
          <a:p>
            <a:r>
              <a:rPr lang="en-US" sz="1200" b="0" i="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And, finally, they fail to get the organization aligned around the work to be done and the experience to be delivered.</a:t>
            </a:r>
          </a:p>
          <a:p>
            <a:pPr marL="0" indent="0">
              <a:buNone/>
            </a:pP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16EEA9C-5500-431D-9420-3840698BF9F6}" type="slidenum">
              <a:rPr kumimoji="0" lang="fr-FR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</a:t>
            </a:fld>
            <a:endParaRPr kumimoji="0" lang="fr-FR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828858091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indent="0">
              <a:buNone/>
            </a:pP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16EEA9C-5500-431D-9420-3840698BF9F6}" type="slidenum">
              <a:rPr kumimoji="0" lang="fr-FR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</a:t>
            </a:fld>
            <a:endParaRPr kumimoji="0" lang="fr-FR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73370303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200" dirty="0"/>
              <a:t>By 2020, CX will overtake price and products and key brand differentiator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n-US" sz="1200" dirty="0"/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200" dirty="0"/>
              <a:t>Top 20 C-centric companies in Luxembourg: 7 FS.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200" dirty="0"/>
              <a:t>FS has the best average score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200" dirty="0"/>
              <a:t>NPS (Worldwide) : FS as the wider range (from the worst to the best)</a:t>
            </a:r>
            <a:endParaRPr lang="en-US" dirty="0"/>
          </a:p>
          <a:p>
            <a:pPr marL="0" indent="0">
              <a:buNone/>
            </a:pPr>
            <a:endParaRPr lang="en-US" dirty="0"/>
          </a:p>
          <a:p>
            <a:pPr marL="0" indent="0">
              <a:buNone/>
            </a:pPr>
            <a:r>
              <a:rPr lang="en-US" dirty="0"/>
              <a:t>In 2005, a study highlighted that 8</a:t>
            </a:r>
            <a:r>
              <a:rPr lang="en-US" sz="1200" b="0" i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0% of executives believe that they are delivering a superior customer experience, while only 8% of customers agree</a:t>
            </a:r>
          </a:p>
          <a:p>
            <a:pPr marL="0" indent="0">
              <a:buNone/>
            </a:pPr>
            <a:r>
              <a:rPr lang="en-US" sz="1200" b="0" i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A recent study stated that we are at 75% against 30%... Still! Why?</a:t>
            </a:r>
          </a:p>
          <a:p>
            <a:pPr marL="0" indent="0">
              <a:buNone/>
            </a:pPr>
            <a:endParaRPr lang="en-US" sz="1200" b="0" i="1" kern="1200" dirty="0">
              <a:solidFill>
                <a:schemeClr val="tx1"/>
              </a:solidFill>
              <a:effectLst/>
              <a:latin typeface="+mn-lt"/>
              <a:ea typeface="+mn-ea"/>
              <a:cs typeface="+mn-cs"/>
            </a:endParaRPr>
          </a:p>
          <a:p>
            <a:r>
              <a:rPr lang="en-US" sz="1200" b="0" i="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Companies don't take the time to really understand their customers: to listen (</a:t>
            </a:r>
            <a:r>
              <a:rPr lang="en-US" sz="1200" b="0" i="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VoC</a:t>
            </a:r>
            <a:r>
              <a:rPr lang="en-US" sz="1200" b="0" i="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), to characterize (personas), and to empathize (journey mapping).</a:t>
            </a:r>
          </a:p>
          <a:p>
            <a:r>
              <a:rPr lang="en-US" sz="1200" b="0" i="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If they do these things, then they aren't using what they learned to design a better experience.</a:t>
            </a:r>
          </a:p>
          <a:p>
            <a:r>
              <a:rPr lang="en-US" sz="1200" b="0" i="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And, finally, they fail to get the organization aligned around the work to be done and the experience to be delivered.</a:t>
            </a:r>
          </a:p>
          <a:p>
            <a:pPr marL="0" indent="0">
              <a:buNone/>
            </a:pP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16EEA9C-5500-431D-9420-3840698BF9F6}" type="slidenum">
              <a:rPr kumimoji="0" lang="fr-FR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</a:t>
            </a:fld>
            <a:endParaRPr kumimoji="0" lang="fr-FR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619528286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indent="0">
              <a:buNone/>
            </a:pP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16EEA9C-5500-431D-9420-3840698BF9F6}" type="slidenum">
              <a:rPr kumimoji="0" lang="fr-FR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</a:t>
            </a:fld>
            <a:endParaRPr kumimoji="0" lang="fr-FR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503691763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sz="1200" b="0" i="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Companies don't take the time to really understand their customers: to listen (</a:t>
            </a:r>
            <a:r>
              <a:rPr lang="en-US" sz="1200" b="0" i="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VoC</a:t>
            </a:r>
            <a:r>
              <a:rPr lang="en-US" sz="1200" b="0" i="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), to characterize (personas), and to empathize (journey mapping).</a:t>
            </a:r>
          </a:p>
          <a:p>
            <a:r>
              <a:rPr lang="en-US" sz="1200" b="0" i="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If they do these things, then they aren't using what they learned to design a better experience.</a:t>
            </a:r>
          </a:p>
          <a:p>
            <a:r>
              <a:rPr lang="en-US" sz="1200" b="0" i="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And, finally, they fail to get the organization aligned around the work to be done and the experience to be delivered</a:t>
            </a:r>
          </a:p>
          <a:p>
            <a:endParaRPr lang="en-US" sz="1200" b="0" i="0" kern="1200" dirty="0">
              <a:solidFill>
                <a:schemeClr val="tx1"/>
              </a:solidFill>
              <a:effectLst/>
              <a:latin typeface="+mn-lt"/>
              <a:ea typeface="+mn-ea"/>
              <a:cs typeface="+mn-cs"/>
            </a:endParaRPr>
          </a:p>
          <a:p>
            <a:pPr marL="0" indent="0">
              <a:buFontTx/>
              <a:buNone/>
            </a:pPr>
            <a:r>
              <a:rPr lang="en-US" b="0" dirty="0"/>
              <a:t>Culture and operating processes. </a:t>
            </a:r>
          </a:p>
          <a:p>
            <a:pPr marL="0" indent="0">
              <a:buFontTx/>
              <a:buNone/>
            </a:pPr>
            <a:r>
              <a:rPr lang="en-US" b="0" dirty="0"/>
              <a:t>changes internally / or fail</a:t>
            </a:r>
          </a:p>
          <a:p>
            <a:pPr marL="0" indent="0">
              <a:buFontTx/>
              <a:buNone/>
            </a:pPr>
            <a:r>
              <a:rPr lang="en-US" b="0" dirty="0"/>
              <a:t>Empower your employees</a:t>
            </a:r>
          </a:p>
          <a:p>
            <a:pPr marL="0" indent="0">
              <a:buFontTx/>
              <a:buNone/>
            </a:pPr>
            <a:r>
              <a:rPr lang="en-US" b="0" dirty="0"/>
              <a:t>Deeply work on the culture and values of your company</a:t>
            </a:r>
            <a:endParaRPr lang="en-US" dirty="0"/>
          </a:p>
          <a:p>
            <a:endParaRPr lang="fr-FR" dirty="0"/>
          </a:p>
          <a:p>
            <a:endParaRPr lang="fr-FR" dirty="0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16EEA9C-5500-431D-9420-3840698BF9F6}" type="slidenum">
              <a:rPr kumimoji="0" lang="fr-FR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8</a:t>
            </a:fld>
            <a:endParaRPr kumimoji="0" lang="fr-FR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199817102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200" baseline="0" dirty="0"/>
              <a:t>More profitability to reach ENJOYABLE than to solve problems</a:t>
            </a:r>
            <a:endParaRPr lang="fr-BE" sz="1200" dirty="0"/>
          </a:p>
          <a:p>
            <a:endParaRPr lang="en-US" sz="1200" kern="1200" dirty="0">
              <a:solidFill>
                <a:schemeClr val="tx1"/>
              </a:solidFill>
              <a:effectLst/>
              <a:latin typeface="+mn-lt"/>
              <a:ea typeface="+mn-ea"/>
              <a:cs typeface="+mn-cs"/>
            </a:endParaRPr>
          </a:p>
          <a:p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 the basis of its analysis of customer data, the retailer estimated that moving people in this group from “satisfied” to “emotionally connected” could increase sales by up to 5%.</a:t>
            </a:r>
            <a:r>
              <a:rPr lang="en-US" dirty="0">
                <a:effectLst/>
              </a:rPr>
              <a:t> </a:t>
            </a:r>
          </a:p>
          <a:p>
            <a:endParaRPr lang="en-US" dirty="0">
              <a:effectLst/>
            </a:endParaRPr>
          </a:p>
          <a:p>
            <a:r>
              <a:rPr lang="en-US" dirty="0">
                <a:effectLst/>
              </a:rPr>
              <a:t>Success, efforts ( ! Waiting time), emotions</a:t>
            </a:r>
          </a:p>
          <a:p>
            <a:endParaRPr lang="en-US" dirty="0">
              <a:effectLst/>
            </a:endParaRPr>
          </a:p>
          <a:p>
            <a:endParaRPr lang="en-US" dirty="0">
              <a:effectLst/>
            </a:endParaRPr>
          </a:p>
          <a:p>
            <a:pPr marL="0" indent="0">
              <a:buNone/>
            </a:pP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16EEA9C-5500-431D-9420-3840698BF9F6}" type="slidenum">
              <a:rPr kumimoji="0" lang="fr-FR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9</a:t>
            </a:fld>
            <a:endParaRPr kumimoji="0" lang="fr-FR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028392517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sv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4.jpe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2.svg"/></Relationships>
</file>

<file path=ppt/slideLayouts/_rels/slideLayout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4.jpe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2.svg"/></Relationships>
</file>

<file path=ppt/slideLayouts/_rels/slideLayout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4.jpe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2.svg"/></Relationships>
</file>

<file path=ppt/slideLayouts/_rels/slideLayout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4.jpe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2.svg"/></Relationships>
</file>

<file path=ppt/slideLayouts/_rels/slideLayout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4.jpe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2.svg"/></Relationships>
</file>

<file path=ppt/slideLayouts/_rels/slideLayout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4.jpe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2.svg"/></Relationships>
</file>

<file path=ppt/slideLayouts/_rels/slideLayout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sv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sv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sv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sv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sv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sv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sv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sv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sv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sv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sv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5.jpeg"/><Relationship Id="rId1" Type="http://schemas.openxmlformats.org/officeDocument/2006/relationships/slideMaster" Target="../slideMasters/slideMaster3.xml"/><Relationship Id="rId4" Type="http://schemas.microsoft.com/office/2007/relationships/hdphoto" Target="../media/hdphoto1.wdp"/></Relationships>
</file>

<file path=ppt/slideLayouts/_rels/slideLayout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3.xml"/><Relationship Id="rId5" Type="http://schemas.microsoft.com/office/2007/relationships/hdphoto" Target="../media/hdphoto1.wdp"/><Relationship Id="rId4" Type="http://schemas.openxmlformats.org/officeDocument/2006/relationships/image" Target="../media/image6.png"/></Relationships>
</file>

<file path=ppt/slideLayouts/_rels/slideLayout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9.jpeg"/><Relationship Id="rId1" Type="http://schemas.openxmlformats.org/officeDocument/2006/relationships/slideMaster" Target="../slideMasters/slideMaster3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10.jpeg"/><Relationship Id="rId1" Type="http://schemas.openxmlformats.org/officeDocument/2006/relationships/slideMaster" Target="../slideMasters/slideMaster3.xml"/></Relationships>
</file>

<file path=ppt/slideLayouts/_rels/slideLayout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11.jpeg"/><Relationship Id="rId1" Type="http://schemas.openxmlformats.org/officeDocument/2006/relationships/slideMaster" Target="../slideMasters/slideMaster3.xml"/></Relationships>
</file>

<file path=ppt/slideLayouts/_rels/slideLayout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12.jpeg"/><Relationship Id="rId1" Type="http://schemas.openxmlformats.org/officeDocument/2006/relationships/slideMaster" Target="../slideMasters/slideMaster3.xml"/></Relationships>
</file>

<file path=ppt/slideLayouts/_rels/slideLayout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13.jpeg"/><Relationship Id="rId1" Type="http://schemas.openxmlformats.org/officeDocument/2006/relationships/slideMaster" Target="../slideMasters/slideMaster3.xml"/></Relationships>
</file>

<file path=ppt/slideLayouts/_rels/slideLayout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14.jpeg"/><Relationship Id="rId1" Type="http://schemas.openxmlformats.org/officeDocument/2006/relationships/slideMaster" Target="../slideMasters/slideMaster3.xml"/></Relationships>
</file>

<file path=ppt/slideLayouts/_rels/slideLayout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15.jpeg"/><Relationship Id="rId1" Type="http://schemas.openxmlformats.org/officeDocument/2006/relationships/slideMaster" Target="../slideMasters/slideMaster3.xml"/></Relationships>
</file>

<file path=ppt/slideLayouts/_rels/slideLayout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16.jpeg"/><Relationship Id="rId1" Type="http://schemas.openxmlformats.org/officeDocument/2006/relationships/slideMaster" Target="../slideMasters/slideMaster3.xml"/></Relationships>
</file>

<file path=ppt/slideLayouts/_rels/slideLayout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17.jpeg"/><Relationship Id="rId1" Type="http://schemas.openxmlformats.org/officeDocument/2006/relationships/slideMaster" Target="../slideMasters/slideMaster3.xml"/></Relationships>
</file>

<file path=ppt/slideLayouts/_rels/slideLayout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18.jpeg"/><Relationship Id="rId1" Type="http://schemas.openxmlformats.org/officeDocument/2006/relationships/slideMaster" Target="../slideMasters/slideMaster3.xml"/></Relationships>
</file>

<file path=ppt/slideLayouts/_rels/slideLayout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3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sv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3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png"/><Relationship Id="rId1" Type="http://schemas.openxmlformats.org/officeDocument/2006/relationships/slideMaster" Target="../slideMasters/slideMaster3.xml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ummar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0" name="Rectangle 389">
            <a:extLst>
              <a:ext uri="{FF2B5EF4-FFF2-40B4-BE49-F238E27FC236}">
                <a16:creationId xmlns:a16="http://schemas.microsoft.com/office/drawing/2014/main" id="{FB93B2CB-81BB-43C0-8EF8-91207DC5856F}"/>
              </a:ext>
            </a:extLst>
          </p:cNvPr>
          <p:cNvSpPr/>
          <p:nvPr userDrawn="1"/>
        </p:nvSpPr>
        <p:spPr>
          <a:xfrm>
            <a:off x="9664" y="0"/>
            <a:ext cx="6446668" cy="6858000"/>
          </a:xfrm>
          <a:prstGeom prst="rect">
            <a:avLst/>
          </a:prstGeom>
          <a:gradFill flip="none" rotWithShape="1">
            <a:gsLst>
              <a:gs pos="0">
                <a:schemeClr val="accent1"/>
              </a:gs>
              <a:gs pos="100000">
                <a:schemeClr val="accent2"/>
              </a:gs>
            </a:gsLst>
            <a:lin ang="5400000" scaled="1"/>
            <a:tileRect/>
          </a:gradFill>
          <a:ln>
            <a:noFill/>
          </a:ln>
          <a:effectLst>
            <a:outerShdw blurRad="50800" dist="38100" dir="10800000" algn="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dirty="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008C88A3-2F77-4475-9CB8-094559580D44}"/>
              </a:ext>
            </a:extLst>
          </p:cNvPr>
          <p:cNvSpPr/>
          <p:nvPr userDrawn="1"/>
        </p:nvSpPr>
        <p:spPr>
          <a:xfrm>
            <a:off x="0" y="0"/>
            <a:ext cx="6106142" cy="6858000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blurRad="127000" dist="63500" algn="l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372" name="Espace réservé du texte 19">
            <a:extLst>
              <a:ext uri="{FF2B5EF4-FFF2-40B4-BE49-F238E27FC236}">
                <a16:creationId xmlns:a16="http://schemas.microsoft.com/office/drawing/2014/main" id="{52C111BD-5124-4BB1-8F4F-0AF6E47B291A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787273" y="2081404"/>
            <a:ext cx="4841367" cy="830263"/>
          </a:xfrm>
          <a:prstGeom prst="rect">
            <a:avLst/>
          </a:prstGeom>
        </p:spPr>
        <p:txBody>
          <a:bodyPr anchor="ctr" anchorCtr="0"/>
          <a:lstStyle>
            <a:lvl1pPr marL="0" indent="0">
              <a:lnSpc>
                <a:spcPct val="100000"/>
              </a:lnSpc>
              <a:buNone/>
              <a:defRPr lang="en-US" sz="1800" kern="1200" dirty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457200" indent="0">
              <a:buNone/>
              <a:defRPr lang="fr-FR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2pPr>
            <a:lvl3pPr marL="914400" indent="0">
              <a:buNone/>
              <a:defRPr lang="fr-FR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3pPr>
            <a:lvl4pPr marL="1371600" indent="0">
              <a:buNone/>
              <a:defRPr lang="fr-FR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4pPr>
            <a:lvl5pPr marL="1828800" indent="0">
              <a:buNone/>
              <a:defRPr lang="en-US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5pPr>
          </a:lstStyle>
          <a:p>
            <a:pPr marL="0" lvl="0" indent="0" algn="l" defTabSz="914400" rtl="0" eaLnBrk="1" latinLnBrk="0" hangingPunct="1">
              <a:lnSpc>
                <a:spcPct val="100000"/>
              </a:lnSpc>
              <a:spcBef>
                <a:spcPts val="1000"/>
              </a:spcBef>
              <a:buFont typeface="Arial" panose="020B0604020202020204" pitchFamily="34" charset="0"/>
              <a:buNone/>
            </a:pPr>
            <a:r>
              <a:rPr lang="fr-FR" dirty="0"/>
              <a:t>TITLE</a:t>
            </a:r>
            <a:endParaRPr lang="en-US" dirty="0"/>
          </a:p>
        </p:txBody>
      </p:sp>
      <p:sp>
        <p:nvSpPr>
          <p:cNvPr id="373" name="Espace réservé du texte 19">
            <a:extLst>
              <a:ext uri="{FF2B5EF4-FFF2-40B4-BE49-F238E27FC236}">
                <a16:creationId xmlns:a16="http://schemas.microsoft.com/office/drawing/2014/main" id="{CCB3DB62-963F-4566-A68C-A54313484247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787273" y="3098725"/>
            <a:ext cx="4841367" cy="830263"/>
          </a:xfrm>
          <a:prstGeom prst="rect">
            <a:avLst/>
          </a:prstGeom>
        </p:spPr>
        <p:txBody>
          <a:bodyPr anchor="ctr" anchorCtr="0"/>
          <a:lstStyle>
            <a:lvl1pPr marL="0" indent="0">
              <a:lnSpc>
                <a:spcPct val="100000"/>
              </a:lnSpc>
              <a:buNone/>
              <a:defRPr lang="fr-FR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457200" indent="0">
              <a:buNone/>
              <a:defRPr lang="fr-FR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2pPr>
            <a:lvl3pPr marL="914400" indent="0">
              <a:buNone/>
              <a:defRPr lang="fr-FR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3pPr>
            <a:lvl4pPr marL="1371600" indent="0">
              <a:buNone/>
              <a:defRPr lang="fr-FR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4pPr>
            <a:lvl5pPr marL="1828800" indent="0">
              <a:buNone/>
              <a:defRPr lang="en-US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5pPr>
          </a:lstStyle>
          <a:p>
            <a:pPr lvl="0"/>
            <a:r>
              <a:rPr lang="fr-FR" dirty="0"/>
              <a:t>TITLE</a:t>
            </a:r>
          </a:p>
        </p:txBody>
      </p:sp>
      <p:sp>
        <p:nvSpPr>
          <p:cNvPr id="374" name="Espace réservé du texte 19">
            <a:extLst>
              <a:ext uri="{FF2B5EF4-FFF2-40B4-BE49-F238E27FC236}">
                <a16:creationId xmlns:a16="http://schemas.microsoft.com/office/drawing/2014/main" id="{510E0747-153C-4335-B832-948F811E58DB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787273" y="4138990"/>
            <a:ext cx="4841367" cy="830263"/>
          </a:xfrm>
          <a:prstGeom prst="rect">
            <a:avLst/>
          </a:prstGeom>
        </p:spPr>
        <p:txBody>
          <a:bodyPr anchor="ctr" anchorCtr="0"/>
          <a:lstStyle>
            <a:lvl1pPr marL="0" indent="0">
              <a:lnSpc>
                <a:spcPct val="100000"/>
              </a:lnSpc>
              <a:buNone/>
              <a:defRPr lang="fr-FR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457200" indent="0">
              <a:buNone/>
              <a:defRPr lang="fr-FR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2pPr>
            <a:lvl3pPr marL="914400" indent="0">
              <a:buNone/>
              <a:defRPr lang="fr-FR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3pPr>
            <a:lvl4pPr marL="1371600" indent="0">
              <a:buNone/>
              <a:defRPr lang="fr-FR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4pPr>
            <a:lvl5pPr marL="1828800" indent="0">
              <a:buNone/>
              <a:defRPr lang="en-US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5pPr>
          </a:lstStyle>
          <a:p>
            <a:pPr lvl="0"/>
            <a:r>
              <a:rPr lang="fr-FR" dirty="0"/>
              <a:t>TITLE</a:t>
            </a:r>
          </a:p>
        </p:txBody>
      </p:sp>
      <p:sp>
        <p:nvSpPr>
          <p:cNvPr id="375" name="Espace réservé du texte 19">
            <a:extLst>
              <a:ext uri="{FF2B5EF4-FFF2-40B4-BE49-F238E27FC236}">
                <a16:creationId xmlns:a16="http://schemas.microsoft.com/office/drawing/2014/main" id="{B52BD28D-1CE3-4C6A-B60B-2F7E2943C507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787273" y="5202582"/>
            <a:ext cx="4841367" cy="830263"/>
          </a:xfrm>
          <a:prstGeom prst="rect">
            <a:avLst/>
          </a:prstGeom>
        </p:spPr>
        <p:txBody>
          <a:bodyPr anchor="ctr" anchorCtr="0"/>
          <a:lstStyle>
            <a:lvl1pPr marL="0" indent="0" rtl="0">
              <a:lnSpc>
                <a:spcPct val="100000"/>
              </a:lnSpc>
              <a:buNone/>
              <a:defRPr lang="fr-FR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457200" indent="0">
              <a:buNone/>
              <a:defRPr lang="fr-FR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2pPr>
            <a:lvl3pPr marL="914400" indent="0">
              <a:buNone/>
              <a:defRPr lang="fr-FR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3pPr>
            <a:lvl4pPr marL="1371600" indent="0">
              <a:buNone/>
              <a:defRPr lang="fr-FR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4pPr>
            <a:lvl5pPr marL="1828800" indent="0">
              <a:buNone/>
              <a:defRPr lang="en-US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5pPr>
          </a:lstStyle>
          <a:p>
            <a:pPr lvl="0"/>
            <a:r>
              <a:rPr lang="fr-FR" dirty="0"/>
              <a:t>TITLE</a:t>
            </a:r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AD8118DE-BFBA-4647-8041-DA6AE2B33F92}"/>
              </a:ext>
            </a:extLst>
          </p:cNvPr>
          <p:cNvSpPr/>
          <p:nvPr userDrawn="1"/>
        </p:nvSpPr>
        <p:spPr>
          <a:xfrm>
            <a:off x="0" y="2161255"/>
            <a:ext cx="655320" cy="670560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27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r>
              <a:rPr lang="fr-FR" sz="2600" dirty="0">
                <a:latin typeface="+mj-lt"/>
              </a:rPr>
              <a:t>1</a:t>
            </a: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9CA0BE75-2F7B-49EB-BDE8-D44CC65141E3}"/>
              </a:ext>
            </a:extLst>
          </p:cNvPr>
          <p:cNvSpPr/>
          <p:nvPr userDrawn="1"/>
        </p:nvSpPr>
        <p:spPr>
          <a:xfrm>
            <a:off x="0" y="3178576"/>
            <a:ext cx="655320" cy="670560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27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lvl="0" algn="ctr" defTabSz="914400" rtl="0" eaLnBrk="1" latinLnBrk="0" hangingPunct="1"/>
            <a:r>
              <a:rPr lang="fr-FR" sz="2600" kern="1200" dirty="0">
                <a:solidFill>
                  <a:schemeClr val="lt1"/>
                </a:solidFill>
                <a:latin typeface="+mj-lt"/>
                <a:ea typeface="+mn-ea"/>
                <a:cs typeface="+mn-cs"/>
              </a:rPr>
              <a:t>2</a:t>
            </a: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1F9F7DFA-C453-468D-8F45-15BA3FBC6227}"/>
              </a:ext>
            </a:extLst>
          </p:cNvPr>
          <p:cNvSpPr/>
          <p:nvPr userDrawn="1"/>
        </p:nvSpPr>
        <p:spPr>
          <a:xfrm>
            <a:off x="0" y="4218841"/>
            <a:ext cx="655320" cy="670560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27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lvl="0" algn="ctr" defTabSz="914400" rtl="0" eaLnBrk="1" latinLnBrk="0" hangingPunct="1"/>
            <a:r>
              <a:rPr lang="fr-FR" sz="2600" kern="1200" dirty="0">
                <a:solidFill>
                  <a:schemeClr val="lt1"/>
                </a:solidFill>
                <a:latin typeface="+mj-lt"/>
                <a:ea typeface="+mn-ea"/>
                <a:cs typeface="+mn-cs"/>
              </a:rPr>
              <a:t>3</a:t>
            </a: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3B84A07C-4A20-4761-A377-D2AC3CF1BD2F}"/>
              </a:ext>
            </a:extLst>
          </p:cNvPr>
          <p:cNvSpPr/>
          <p:nvPr userDrawn="1"/>
        </p:nvSpPr>
        <p:spPr>
          <a:xfrm>
            <a:off x="0" y="5282433"/>
            <a:ext cx="655320" cy="670560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27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lvl="0" algn="ctr" defTabSz="914400" rtl="0" eaLnBrk="1" latinLnBrk="0" hangingPunct="1"/>
            <a:r>
              <a:rPr lang="fr-FR" sz="2600" kern="1200" dirty="0">
                <a:solidFill>
                  <a:schemeClr val="lt1"/>
                </a:solidFill>
                <a:latin typeface="+mj-lt"/>
                <a:ea typeface="+mn-ea"/>
                <a:cs typeface="+mn-cs"/>
              </a:rPr>
              <a:t>4</a:t>
            </a:r>
          </a:p>
        </p:txBody>
      </p:sp>
      <p:sp>
        <p:nvSpPr>
          <p:cNvPr id="389" name="Espace réservé pour une image  14">
            <a:extLst>
              <a:ext uri="{FF2B5EF4-FFF2-40B4-BE49-F238E27FC236}">
                <a16:creationId xmlns:a16="http://schemas.microsoft.com/office/drawing/2014/main" id="{B0B1A949-2BBA-4DE9-9E0A-01AA9BCE12E1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 flipH="1">
            <a:off x="6456332" y="1067325"/>
            <a:ext cx="5745332" cy="5795755"/>
          </a:xfrm>
          <a:prstGeom prst="rect">
            <a:avLst/>
          </a:prstGeom>
        </p:spPr>
        <p:txBody>
          <a:bodyPr lIns="3204000" rIns="504000" anchor="ctr"/>
          <a:lstStyle>
            <a:lvl1pPr marL="0" indent="0" algn="l">
              <a:lnSpc>
                <a:spcPct val="120000"/>
              </a:lnSpc>
              <a:buNone/>
              <a:defRPr sz="1400">
                <a:solidFill>
                  <a:schemeClr val="accent2">
                    <a:alpha val="40000"/>
                  </a:schemeClr>
                </a:solidFill>
                <a:latin typeface="+mj-lt"/>
              </a:defRPr>
            </a:lvl1pPr>
          </a:lstStyle>
          <a:p>
            <a:r>
              <a:rPr lang="fr-FR" dirty="0"/>
              <a:t>CLICK ON THE ICON TO INSERT AN IMAGE, AND STRETCH THE GRADIENT TO THE RIGHT</a:t>
            </a:r>
            <a:endParaRPr lang="en-US" dirty="0"/>
          </a:p>
        </p:txBody>
      </p:sp>
      <p:sp>
        <p:nvSpPr>
          <p:cNvPr id="391" name="Espace réservé du texte 9">
            <a:extLst>
              <a:ext uri="{FF2B5EF4-FFF2-40B4-BE49-F238E27FC236}">
                <a16:creationId xmlns:a16="http://schemas.microsoft.com/office/drawing/2014/main" id="{22F3459B-D3EE-4A4C-B9FB-3B1E26E99A92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 flipH="1">
            <a:off x="6456332" y="1067326"/>
            <a:ext cx="2519680" cy="5795753"/>
          </a:xfrm>
          <a:prstGeom prst="rect">
            <a:avLst/>
          </a:prstGeom>
          <a:gradFill>
            <a:gsLst>
              <a:gs pos="0">
                <a:srgbClr val="36A7DF">
                  <a:alpha val="0"/>
                </a:srgbClr>
              </a:gs>
              <a:gs pos="100000">
                <a:srgbClr val="2070B7">
                  <a:alpha val="68000"/>
                </a:srgbClr>
              </a:gs>
            </a:gsLst>
            <a:lin ang="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 marL="0" indent="0">
              <a:buNone/>
              <a:defRPr lang="en-US" sz="1800" dirty="0">
                <a:solidFill>
                  <a:schemeClr val="lt1"/>
                </a:solidFill>
              </a:defRPr>
            </a:lvl1pPr>
          </a:lstStyle>
          <a:p>
            <a:pPr marL="0" lvl="0" algn="ctr"/>
            <a:r>
              <a:rPr lang="fr-FR" dirty="0"/>
              <a:t> </a:t>
            </a:r>
            <a:endParaRPr lang="en-US" dirty="0"/>
          </a:p>
        </p:txBody>
      </p:sp>
      <p:grpSp>
        <p:nvGrpSpPr>
          <p:cNvPr id="376" name="Groupe 375">
            <a:extLst>
              <a:ext uri="{FF2B5EF4-FFF2-40B4-BE49-F238E27FC236}">
                <a16:creationId xmlns:a16="http://schemas.microsoft.com/office/drawing/2014/main" id="{C2AC9181-0CA0-4CC8-B412-951BB7DAAAA9}"/>
              </a:ext>
            </a:extLst>
          </p:cNvPr>
          <p:cNvGrpSpPr/>
          <p:nvPr userDrawn="1"/>
        </p:nvGrpSpPr>
        <p:grpSpPr>
          <a:xfrm>
            <a:off x="0" y="0"/>
            <a:ext cx="12192000" cy="1066086"/>
            <a:chOff x="0" y="0"/>
            <a:chExt cx="12192000" cy="1066086"/>
          </a:xfrm>
        </p:grpSpPr>
        <p:sp>
          <p:nvSpPr>
            <p:cNvPr id="377" name="Rectangle 376">
              <a:extLst>
                <a:ext uri="{FF2B5EF4-FFF2-40B4-BE49-F238E27FC236}">
                  <a16:creationId xmlns:a16="http://schemas.microsoft.com/office/drawing/2014/main" id="{CDEDE039-08C5-4D03-A3FC-B670ABCB3A9B}"/>
                </a:ext>
              </a:extLst>
            </p:cNvPr>
            <p:cNvSpPr/>
            <p:nvPr/>
          </p:nvSpPr>
          <p:spPr>
            <a:xfrm>
              <a:off x="0" y="0"/>
              <a:ext cx="12192000" cy="1066086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>
              <a:outerShdw blurRad="127000" dist="63500" dir="5400000" algn="t" rotWithShape="0">
                <a:prstClr val="black">
                  <a:alpha val="5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/>
            </a:p>
          </p:txBody>
        </p:sp>
        <p:sp>
          <p:nvSpPr>
            <p:cNvPr id="378" name="Rectangle 377">
              <a:extLst>
                <a:ext uri="{FF2B5EF4-FFF2-40B4-BE49-F238E27FC236}">
                  <a16:creationId xmlns:a16="http://schemas.microsoft.com/office/drawing/2014/main" id="{F3EE58ED-B342-4F6C-8361-362CAC7030C8}"/>
                </a:ext>
              </a:extLst>
            </p:cNvPr>
            <p:cNvSpPr/>
            <p:nvPr/>
          </p:nvSpPr>
          <p:spPr>
            <a:xfrm>
              <a:off x="0" y="0"/>
              <a:ext cx="1247868" cy="1062246"/>
            </a:xfrm>
            <a:prstGeom prst="rect">
              <a:avLst/>
            </a:prstGeom>
            <a:gradFill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27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/>
            </a:p>
          </p:txBody>
        </p:sp>
        <p:cxnSp>
          <p:nvCxnSpPr>
            <p:cNvPr id="379" name="Connecteur droit 378">
              <a:extLst>
                <a:ext uri="{FF2B5EF4-FFF2-40B4-BE49-F238E27FC236}">
                  <a16:creationId xmlns:a16="http://schemas.microsoft.com/office/drawing/2014/main" id="{117AB4A7-415A-43F5-A98C-B37A0646FC7C}"/>
                </a:ext>
              </a:extLst>
            </p:cNvPr>
            <p:cNvCxnSpPr>
              <a:cxnSpLocks/>
            </p:cNvCxnSpPr>
            <p:nvPr/>
          </p:nvCxnSpPr>
          <p:spPr>
            <a:xfrm>
              <a:off x="9163612" y="353202"/>
              <a:ext cx="0" cy="359682"/>
            </a:xfrm>
            <a:prstGeom prst="line">
              <a:avLst/>
            </a:prstGeom>
            <a:ln w="19050"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5400000" scaled="1"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381" name="Espace réservé du texte 19">
            <a:extLst>
              <a:ext uri="{FF2B5EF4-FFF2-40B4-BE49-F238E27FC236}">
                <a16:creationId xmlns:a16="http://schemas.microsoft.com/office/drawing/2014/main" id="{0E5FA67E-A51F-4E30-BE73-D8555651FE97}"/>
              </a:ext>
            </a:extLst>
          </p:cNvPr>
          <p:cNvSpPr>
            <a:spLocks noGrp="1"/>
          </p:cNvSpPr>
          <p:nvPr userDrawn="1">
            <p:ph type="body" sz="quarter" idx="18" hasCustomPrompt="1"/>
          </p:nvPr>
        </p:nvSpPr>
        <p:spPr>
          <a:xfrm>
            <a:off x="1458080" y="160268"/>
            <a:ext cx="2473407" cy="719999"/>
          </a:xfrm>
          <a:prstGeom prst="rect">
            <a:avLst/>
          </a:prstGeom>
        </p:spPr>
        <p:txBody>
          <a:bodyPr bIns="72000" anchor="ctr"/>
          <a:lstStyle>
            <a:lvl1pPr marL="0" indent="0" algn="l" defTabSz="914400" rtl="0" eaLnBrk="1" latinLnBrk="0" hangingPunct="1">
              <a:lnSpc>
                <a:spcPct val="100000"/>
              </a:lnSpc>
              <a:buNone/>
              <a:defRPr lang="en-US" sz="3200" kern="1200" dirty="0">
                <a:solidFill>
                  <a:schemeClr val="accent4"/>
                </a:solidFill>
                <a:latin typeface="+mj-lt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457200" indent="0">
              <a:buNone/>
              <a:defRPr lang="fr-FR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2pPr>
            <a:lvl3pPr marL="914400" indent="0">
              <a:buNone/>
              <a:defRPr lang="fr-FR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3pPr>
            <a:lvl4pPr marL="1371600" indent="0">
              <a:buNone/>
              <a:defRPr lang="fr-FR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4pPr>
            <a:lvl5pPr marL="1828800" indent="0">
              <a:buNone/>
              <a:defRPr lang="en-US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5pPr>
          </a:lstStyle>
          <a:p>
            <a:pPr lvl="0"/>
            <a:r>
              <a:rPr lang="fr-FR" dirty="0"/>
              <a:t>TITLE</a:t>
            </a:r>
            <a:endParaRPr lang="en-US" dirty="0"/>
          </a:p>
        </p:txBody>
      </p:sp>
      <p:sp>
        <p:nvSpPr>
          <p:cNvPr id="11" name="Espace réservé du texte 10">
            <a:extLst>
              <a:ext uri="{FF2B5EF4-FFF2-40B4-BE49-F238E27FC236}">
                <a16:creationId xmlns:a16="http://schemas.microsoft.com/office/drawing/2014/main" id="{C8394C63-41B6-47BD-983E-5EE3D59DF36D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10495731" y="348080"/>
            <a:ext cx="1653044" cy="272633"/>
          </a:xfrm>
          <a:prstGeom prst="rect">
            <a:avLst/>
          </a:prstGeom>
        </p:spPr>
        <p:txBody>
          <a:bodyPr/>
          <a:lstStyle>
            <a:lvl1pPr marL="0" indent="0" algn="l" defTabSz="914400" rtl="0" eaLnBrk="1" latinLnBrk="0" hangingPunct="1">
              <a:buNone/>
              <a:defRPr lang="fr-FR" sz="2000" kern="1200" dirty="0">
                <a:solidFill>
                  <a:schemeClr val="tx2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</a:lstStyle>
          <a:p>
            <a:pPr lvl="0"/>
            <a:r>
              <a:rPr lang="fr-FR" dirty="0" err="1"/>
              <a:t>category</a:t>
            </a:r>
            <a:endParaRPr lang="fr-FR" dirty="0"/>
          </a:p>
        </p:txBody>
      </p:sp>
      <p:pic>
        <p:nvPicPr>
          <p:cNvPr id="2" name="Graphique 1">
            <a:extLst>
              <a:ext uri="{FF2B5EF4-FFF2-40B4-BE49-F238E27FC236}">
                <a16:creationId xmlns:a16="http://schemas.microsoft.com/office/drawing/2014/main" id="{2C53060C-9468-46F7-B270-9D5F42449228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xmlns="" r:embed="rId3"/>
              </a:ext>
            </a:extLst>
          </a:blip>
          <a:stretch>
            <a:fillRect/>
          </a:stretch>
        </p:blipFill>
        <p:spPr>
          <a:xfrm>
            <a:off x="9518513" y="411479"/>
            <a:ext cx="974610" cy="26606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233185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3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3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1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38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38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decel="10000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75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75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8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000" fill="hold"/>
                                        <p:tgtEl>
                                          <p:spTgt spid="3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000" fill="hold"/>
                                        <p:tgtEl>
                                          <p:spTgt spid="3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8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7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7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8" decel="100000" fill="hold" grpId="0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7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7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8" decel="100000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7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7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8" decel="10000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1000" fill="hold"/>
                                        <p:tgtEl>
                                          <p:spTgt spid="37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1000" fill="hold"/>
                                        <p:tgtEl>
                                          <p:spTgt spid="3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8" decel="100000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1000" fill="hold"/>
                                        <p:tgtEl>
                                          <p:spTgt spid="37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1000" fill="hold"/>
                                        <p:tgtEl>
                                          <p:spTgt spid="3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8" decel="100000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1000" fill="hold"/>
                                        <p:tgtEl>
                                          <p:spTgt spid="37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1000" fill="hold"/>
                                        <p:tgtEl>
                                          <p:spTgt spid="3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8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1000" fill="hold"/>
                                        <p:tgtEl>
                                          <p:spTgt spid="39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1000" fill="hold"/>
                                        <p:tgtEl>
                                          <p:spTgt spid="3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3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4" presetID="2" presetClass="entr" presetSubtype="2" decel="10000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6" dur="750" fill="hold"/>
                                        <p:tgtEl>
                                          <p:spTgt spid="38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7" dur="750" fill="hold"/>
                                        <p:tgtEl>
                                          <p:spTgt spid="38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8" presetID="2" presetClass="entr" presetSubtype="1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0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1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2" presetID="2" presetClass="entr" presetSubtype="1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4" dur="1000" fill="hold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5" dur="1000" fill="hold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90" grpId="0" animBg="1"/>
      <p:bldP spid="9" grpId="0" animBg="1"/>
      <p:bldP spid="372" grpId="0">
        <p:tmplLst>
          <p:tmpl>
            <p:tnLst>
              <p:par>
                <p:cTn presetID="2" presetClass="entr" presetSubtype="8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7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1000" fill="hold"/>
                        <p:tgtEl>
                          <p:spTgt spid="37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1000" fill="hold"/>
                        <p:tgtEl>
                          <p:spTgt spid="37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73" grpId="0">
        <p:tmplLst>
          <p:tmpl>
            <p:tnLst>
              <p:par>
                <p:cTn presetID="2" presetClass="entr" presetSubtype="8" decel="100000" fill="hold" nodeType="withEffect">
                  <p:stCondLst>
                    <p:cond delay="2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7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1000" fill="hold"/>
                        <p:tgtEl>
                          <p:spTgt spid="37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1000" fill="hold"/>
                        <p:tgtEl>
                          <p:spTgt spid="37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74" grpId="0">
        <p:tmplLst>
          <p:tmpl>
            <p:tnLst>
              <p:par>
                <p:cTn presetID="2" presetClass="entr" presetSubtype="8" decel="100000" fill="hold" nodeType="withEffect">
                  <p:stCondLst>
                    <p:cond delay="4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7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1000" fill="hold"/>
                        <p:tgtEl>
                          <p:spTgt spid="37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1000" fill="hold"/>
                        <p:tgtEl>
                          <p:spTgt spid="37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75" grpId="0">
        <p:tmplLst>
          <p:tmpl>
            <p:tnLst>
              <p:par>
                <p:cTn presetID="2" presetClass="entr" presetSubtype="8" decel="100000" fill="hold" nodeType="withEffect">
                  <p:stCondLst>
                    <p:cond delay="6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7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1000" fill="hold"/>
                        <p:tgtEl>
                          <p:spTgt spid="37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1000" fill="hold"/>
                        <p:tgtEl>
                          <p:spTgt spid="37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" grpId="0" animBg="1"/>
      <p:bldP spid="6" grpId="0" animBg="1"/>
      <p:bldP spid="7" grpId="0" animBg="1"/>
      <p:bldP spid="8" grpId="0" animBg="1"/>
      <p:bldP spid="389" grpId="0"/>
      <p:bldP spid="391" grpId="0" animBg="1">
        <p:tmplLst>
          <p:tmpl>
            <p:tnLst>
              <p:par>
                <p:cTn presetID="10" presetClass="entr" presetSubtype="0" fill="hold" nodeType="withEffect">
                  <p:stCondLst>
                    <p:cond delay="10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9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9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81" grpId="0" build="p"/>
      <p:bldP spid="11" grpId="0" build="p">
        <p:tmplLst>
          <p:tmpl lvl="1">
            <p:tnLst>
              <p:par>
                <p:cTn presetID="2" presetClass="entr" presetSubtype="1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1000" fill="hold"/>
                        <p:tgtEl>
                          <p:spTgt spid="1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1000" fill="hold"/>
                        <p:tgtEl>
                          <p:spTgt spid="1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0-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  <p:extLst mod="1">
    <p:ext uri="{DCECCB84-F9BA-43D5-87BE-67443E8EF086}">
      <p15:sldGuideLst xmlns:p15="http://schemas.microsoft.com/office/powerpoint/2012/main">
        <p15:guide id="1" orient="horz" pos="391">
          <p15:clr>
            <a:srgbClr val="FBAE40"/>
          </p15:clr>
        </p15:guide>
      </p15:sldGuideLst>
    </p:ext>
  </p:extLst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Diapositive de tit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15" name="Image 414">
            <a:extLst>
              <a:ext uri="{FF2B5EF4-FFF2-40B4-BE49-F238E27FC236}">
                <a16:creationId xmlns:a16="http://schemas.microsoft.com/office/drawing/2014/main" id="{3B895380-8F89-4687-ACFA-0B3EC4A88DDD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6095995" y="0"/>
            <a:ext cx="6096003" cy="6858000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blurRad="317500" dir="5400000" algn="t" rotWithShape="0">
              <a:prstClr val="black">
                <a:alpha val="10000"/>
              </a:prstClr>
            </a:outerShdw>
          </a:effectLst>
        </p:spPr>
      </p:pic>
      <p:sp>
        <p:nvSpPr>
          <p:cNvPr id="416" name="Rectangle 415">
            <a:extLst>
              <a:ext uri="{FF2B5EF4-FFF2-40B4-BE49-F238E27FC236}">
                <a16:creationId xmlns:a16="http://schemas.microsoft.com/office/drawing/2014/main" id="{ECBC7D0F-255C-4728-A247-5AF1C1AE2FFA}"/>
              </a:ext>
            </a:extLst>
          </p:cNvPr>
          <p:cNvSpPr/>
          <p:nvPr userDrawn="1"/>
        </p:nvSpPr>
        <p:spPr>
          <a:xfrm>
            <a:off x="6095998" y="0"/>
            <a:ext cx="6096000" cy="6858000"/>
          </a:xfrm>
          <a:prstGeom prst="rect">
            <a:avLst/>
          </a:prstGeom>
          <a:gradFill>
            <a:gsLst>
              <a:gs pos="0">
                <a:schemeClr val="accent1">
                  <a:alpha val="75000"/>
                </a:schemeClr>
              </a:gs>
              <a:gs pos="100000">
                <a:schemeClr val="accent2"/>
              </a:gs>
            </a:gsLst>
            <a:lin ang="27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dirty="0"/>
          </a:p>
        </p:txBody>
      </p:sp>
      <p:grpSp>
        <p:nvGrpSpPr>
          <p:cNvPr id="365" name="Groupe 364">
            <a:extLst>
              <a:ext uri="{FF2B5EF4-FFF2-40B4-BE49-F238E27FC236}">
                <a16:creationId xmlns:a16="http://schemas.microsoft.com/office/drawing/2014/main" id="{79212C16-5551-4240-A5BF-231394FC65B5}"/>
              </a:ext>
            </a:extLst>
          </p:cNvPr>
          <p:cNvGrpSpPr/>
          <p:nvPr userDrawn="1"/>
        </p:nvGrpSpPr>
        <p:grpSpPr>
          <a:xfrm>
            <a:off x="0" y="0"/>
            <a:ext cx="12192000" cy="720000"/>
            <a:chOff x="0" y="0"/>
            <a:chExt cx="12192000" cy="720000"/>
          </a:xfrm>
        </p:grpSpPr>
        <p:sp>
          <p:nvSpPr>
            <p:cNvPr id="366" name="Rectangle 365">
              <a:extLst>
                <a:ext uri="{FF2B5EF4-FFF2-40B4-BE49-F238E27FC236}">
                  <a16:creationId xmlns:a16="http://schemas.microsoft.com/office/drawing/2014/main" id="{43E4475B-4A1E-43BE-9D85-8561472647A9}"/>
                </a:ext>
              </a:extLst>
            </p:cNvPr>
            <p:cNvSpPr/>
            <p:nvPr/>
          </p:nvSpPr>
          <p:spPr>
            <a:xfrm>
              <a:off x="0" y="0"/>
              <a:ext cx="12192000" cy="72000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>
              <a:outerShdw blurRad="127000" dist="63500" dir="5400000" algn="t" rotWithShape="0">
                <a:prstClr val="black">
                  <a:alpha val="5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368" name="Rectangle 367">
              <a:extLst>
                <a:ext uri="{FF2B5EF4-FFF2-40B4-BE49-F238E27FC236}">
                  <a16:creationId xmlns:a16="http://schemas.microsoft.com/office/drawing/2014/main" id="{8229D15F-948A-446A-898E-06542706D727}"/>
                </a:ext>
              </a:extLst>
            </p:cNvPr>
            <p:cNvSpPr/>
            <p:nvPr/>
          </p:nvSpPr>
          <p:spPr>
            <a:xfrm>
              <a:off x="0" y="0"/>
              <a:ext cx="720000" cy="720000"/>
            </a:xfrm>
            <a:prstGeom prst="rect">
              <a:avLst/>
            </a:prstGeom>
            <a:gradFill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27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/>
            </a:p>
          </p:txBody>
        </p:sp>
      </p:grpSp>
      <p:sp>
        <p:nvSpPr>
          <p:cNvPr id="393" name="Espace réservé du texte 19">
            <a:extLst>
              <a:ext uri="{FF2B5EF4-FFF2-40B4-BE49-F238E27FC236}">
                <a16:creationId xmlns:a16="http://schemas.microsoft.com/office/drawing/2014/main" id="{2662D988-C306-4050-BCBE-F138B0831E8C}"/>
              </a:ext>
            </a:extLst>
          </p:cNvPr>
          <p:cNvSpPr>
            <a:spLocks noGrp="1"/>
          </p:cNvSpPr>
          <p:nvPr userDrawn="1">
            <p:ph type="body" sz="quarter" idx="14" hasCustomPrompt="1"/>
          </p:nvPr>
        </p:nvSpPr>
        <p:spPr>
          <a:xfrm>
            <a:off x="924560" y="0"/>
            <a:ext cx="9240821" cy="719999"/>
          </a:xfrm>
          <a:prstGeom prst="rect">
            <a:avLst/>
          </a:prstGeom>
        </p:spPr>
        <p:txBody>
          <a:bodyPr bIns="72000" anchor="ctr"/>
          <a:lstStyle>
            <a:lvl1pPr marL="0" indent="0" algn="l" defTabSz="914400" rtl="0" eaLnBrk="1" latinLnBrk="0" hangingPunct="1">
              <a:lnSpc>
                <a:spcPct val="100000"/>
              </a:lnSpc>
              <a:buNone/>
              <a:defRPr lang="en-US" sz="2400" kern="1200" dirty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457200" indent="0">
              <a:buNone/>
              <a:defRPr lang="fr-FR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2pPr>
            <a:lvl3pPr marL="914400" indent="0">
              <a:buNone/>
              <a:defRPr lang="fr-FR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3pPr>
            <a:lvl4pPr marL="1371600" indent="0">
              <a:buNone/>
              <a:defRPr lang="fr-FR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4pPr>
            <a:lvl5pPr marL="1828800" indent="0">
              <a:buNone/>
              <a:defRPr lang="en-US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5pPr>
          </a:lstStyle>
          <a:p>
            <a:pPr lvl="0"/>
            <a:r>
              <a:rPr lang="en-US" dirty="0"/>
              <a:t>Modify the text style of the slide master view </a:t>
            </a:r>
          </a:p>
        </p:txBody>
      </p:sp>
      <p:sp>
        <p:nvSpPr>
          <p:cNvPr id="785" name="Espace réservé du texte 19">
            <a:extLst>
              <a:ext uri="{FF2B5EF4-FFF2-40B4-BE49-F238E27FC236}">
                <a16:creationId xmlns:a16="http://schemas.microsoft.com/office/drawing/2014/main" id="{F102C33C-6469-4234-8743-8ED650B07565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924560" y="2527846"/>
            <a:ext cx="4704413" cy="2522306"/>
          </a:xfrm>
          <a:prstGeom prst="rect">
            <a:avLst/>
          </a:prstGeom>
        </p:spPr>
        <p:txBody>
          <a:bodyPr bIns="72000" anchor="ctr"/>
          <a:lstStyle>
            <a:lvl1pPr marL="0" indent="0" algn="l" defTabSz="914400" rtl="0" eaLnBrk="1" latinLnBrk="0" hangingPunct="1">
              <a:lnSpc>
                <a:spcPct val="120000"/>
              </a:lnSpc>
              <a:buNone/>
              <a:defRPr lang="en-US" sz="3200" kern="1200" spc="300" dirty="0">
                <a:gradFill flip="none" rotWithShape="1">
                  <a:gsLst>
                    <a:gs pos="0">
                      <a:srgbClr val="36A7DF"/>
                    </a:gs>
                    <a:gs pos="100000">
                      <a:srgbClr val="2070B7"/>
                    </a:gs>
                  </a:gsLst>
                  <a:lin ang="2700000" scaled="1"/>
                  <a:tileRect/>
                </a:gradFill>
                <a:latin typeface="Branding Bold" panose="000008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457200" indent="0">
              <a:buNone/>
              <a:defRPr lang="fr-FR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2pPr>
            <a:lvl3pPr marL="914400" indent="0">
              <a:buNone/>
              <a:defRPr lang="fr-FR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3pPr>
            <a:lvl4pPr marL="1371600" indent="0">
              <a:buNone/>
              <a:defRPr lang="fr-FR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4pPr>
            <a:lvl5pPr marL="1828800" indent="0">
              <a:buNone/>
              <a:defRPr lang="en-US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5pPr>
          </a:lstStyle>
          <a:p>
            <a:pPr lvl="0"/>
            <a:r>
              <a:rPr lang="en-US" dirty="0"/>
              <a:t>Modify the text style of the slide master view </a:t>
            </a:r>
          </a:p>
        </p:txBody>
      </p:sp>
      <p:sp>
        <p:nvSpPr>
          <p:cNvPr id="786" name="Espace réservé du texte 19">
            <a:extLst>
              <a:ext uri="{FF2B5EF4-FFF2-40B4-BE49-F238E27FC236}">
                <a16:creationId xmlns:a16="http://schemas.microsoft.com/office/drawing/2014/main" id="{C219FED2-90D9-4854-925A-E58276406BF3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791789" y="1008212"/>
            <a:ext cx="4704413" cy="1591637"/>
          </a:xfrm>
          <a:prstGeom prst="rect">
            <a:avLst/>
          </a:prstGeom>
          <a:solidFill>
            <a:schemeClr val="bg1"/>
          </a:solidFill>
        </p:spPr>
        <p:txBody>
          <a:bodyPr lIns="288000" rIns="288000" bIns="72000" anchor="ctr"/>
          <a:lstStyle>
            <a:lvl1pPr marL="0" indent="0" algn="ctr" defTabSz="914400" rtl="0" eaLnBrk="1" latinLnBrk="0" hangingPunct="1">
              <a:lnSpc>
                <a:spcPct val="120000"/>
              </a:lnSpc>
              <a:buNone/>
              <a:defRPr lang="en-US" sz="1800" kern="1200" dirty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457200" indent="0">
              <a:buNone/>
              <a:defRPr lang="fr-FR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2pPr>
            <a:lvl3pPr marL="914400" indent="0">
              <a:buNone/>
              <a:defRPr lang="fr-FR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3pPr>
            <a:lvl4pPr marL="1371600" indent="0">
              <a:buNone/>
              <a:defRPr lang="fr-FR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4pPr>
            <a:lvl5pPr marL="1828800" indent="0">
              <a:buNone/>
              <a:defRPr lang="en-US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5pPr>
          </a:lstStyle>
          <a:p>
            <a:pPr lvl="0"/>
            <a:r>
              <a:rPr lang="en-US" dirty="0"/>
              <a:t>Modify the text style of the slide master view </a:t>
            </a:r>
          </a:p>
        </p:txBody>
      </p:sp>
      <p:sp>
        <p:nvSpPr>
          <p:cNvPr id="792" name="Espace réservé du texte 19">
            <a:extLst>
              <a:ext uri="{FF2B5EF4-FFF2-40B4-BE49-F238E27FC236}">
                <a16:creationId xmlns:a16="http://schemas.microsoft.com/office/drawing/2014/main" id="{8F264A04-71BB-486E-A285-A895C959A58D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6791789" y="3003606"/>
            <a:ext cx="4704413" cy="1591637"/>
          </a:xfrm>
          <a:prstGeom prst="rect">
            <a:avLst/>
          </a:prstGeom>
          <a:solidFill>
            <a:schemeClr val="bg1"/>
          </a:solidFill>
        </p:spPr>
        <p:txBody>
          <a:bodyPr lIns="288000" rIns="288000" bIns="72000" anchor="ctr"/>
          <a:lstStyle>
            <a:lvl1pPr marL="0" indent="0" algn="ctr" defTabSz="914400" rtl="0" eaLnBrk="1" latinLnBrk="0" hangingPunct="1">
              <a:lnSpc>
                <a:spcPct val="120000"/>
              </a:lnSpc>
              <a:buNone/>
              <a:defRPr lang="en-US" sz="1800" kern="1200" dirty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457200" indent="0">
              <a:buNone/>
              <a:defRPr lang="fr-FR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2pPr>
            <a:lvl3pPr marL="914400" indent="0">
              <a:buNone/>
              <a:defRPr lang="fr-FR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3pPr>
            <a:lvl4pPr marL="1371600" indent="0">
              <a:buNone/>
              <a:defRPr lang="fr-FR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4pPr>
            <a:lvl5pPr marL="1828800" indent="0">
              <a:buNone/>
              <a:defRPr lang="en-US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5pPr>
          </a:lstStyle>
          <a:p>
            <a:pPr lvl="0"/>
            <a:r>
              <a:rPr lang="en-US" dirty="0"/>
              <a:t>Modify the text style of the slide master view </a:t>
            </a:r>
          </a:p>
        </p:txBody>
      </p:sp>
      <p:sp>
        <p:nvSpPr>
          <p:cNvPr id="793" name="Espace réservé du texte 19">
            <a:extLst>
              <a:ext uri="{FF2B5EF4-FFF2-40B4-BE49-F238E27FC236}">
                <a16:creationId xmlns:a16="http://schemas.microsoft.com/office/drawing/2014/main" id="{2754EACC-7EDA-4C31-83E2-B88B2BAE0F85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6791789" y="5004661"/>
            <a:ext cx="4704413" cy="1591637"/>
          </a:xfrm>
          <a:prstGeom prst="rect">
            <a:avLst/>
          </a:prstGeom>
          <a:solidFill>
            <a:schemeClr val="bg1"/>
          </a:solidFill>
        </p:spPr>
        <p:txBody>
          <a:bodyPr lIns="288000" rIns="288000" bIns="72000" anchor="ctr"/>
          <a:lstStyle>
            <a:lvl1pPr marL="0" indent="0" algn="ctr" defTabSz="914400" rtl="0" eaLnBrk="1" latinLnBrk="0" hangingPunct="1">
              <a:lnSpc>
                <a:spcPct val="120000"/>
              </a:lnSpc>
              <a:buNone/>
              <a:defRPr lang="en-US" sz="1800" kern="1200" dirty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457200" indent="0">
              <a:buNone/>
              <a:defRPr lang="fr-FR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2pPr>
            <a:lvl3pPr marL="914400" indent="0">
              <a:buNone/>
              <a:defRPr lang="fr-FR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3pPr>
            <a:lvl4pPr marL="1371600" indent="0">
              <a:buNone/>
              <a:defRPr lang="fr-FR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4pPr>
            <a:lvl5pPr marL="1828800" indent="0">
              <a:buNone/>
              <a:defRPr lang="en-US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5pPr>
          </a:lstStyle>
          <a:p>
            <a:pPr lvl="0"/>
            <a:r>
              <a:rPr lang="en-US" dirty="0"/>
              <a:t>Modify the text style of the slide master view </a:t>
            </a:r>
          </a:p>
        </p:txBody>
      </p:sp>
      <p:sp>
        <p:nvSpPr>
          <p:cNvPr id="16" name="Espace réservé du texte 10">
            <a:extLst>
              <a:ext uri="{FF2B5EF4-FFF2-40B4-BE49-F238E27FC236}">
                <a16:creationId xmlns:a16="http://schemas.microsoft.com/office/drawing/2014/main" id="{91B4DA13-F006-46CA-87BA-2867E4FCCEC6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10495731" y="201956"/>
            <a:ext cx="1653044" cy="272633"/>
          </a:xfrm>
          <a:prstGeom prst="rect">
            <a:avLst/>
          </a:prstGeom>
        </p:spPr>
        <p:txBody>
          <a:bodyPr/>
          <a:lstStyle>
            <a:lvl1pPr marL="0" indent="0" algn="l" defTabSz="914400" rtl="0" eaLnBrk="1" latinLnBrk="0" hangingPunct="1">
              <a:buNone/>
              <a:defRPr lang="fr-FR" sz="2000" kern="1200" dirty="0">
                <a:solidFill>
                  <a:schemeClr val="tx2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</a:lstStyle>
          <a:p>
            <a:pPr lvl="0"/>
            <a:r>
              <a:rPr lang="fr-FR" dirty="0" err="1"/>
              <a:t>category</a:t>
            </a:r>
            <a:endParaRPr lang="fr-FR" dirty="0"/>
          </a:p>
        </p:txBody>
      </p:sp>
      <p:pic>
        <p:nvPicPr>
          <p:cNvPr id="17" name="Graphique 16">
            <a:extLst>
              <a:ext uri="{FF2B5EF4-FFF2-40B4-BE49-F238E27FC236}">
                <a16:creationId xmlns:a16="http://schemas.microsoft.com/office/drawing/2014/main" id="{B995CB22-F524-4B5A-8099-C82FD41BF3FC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xmlns="" r:embed="rId4"/>
              </a:ext>
            </a:extLst>
          </a:blip>
          <a:stretch>
            <a:fillRect/>
          </a:stretch>
        </p:blipFill>
        <p:spPr>
          <a:xfrm>
            <a:off x="9518513" y="265355"/>
            <a:ext cx="974610" cy="266065"/>
          </a:xfrm>
          <a:prstGeom prst="rect">
            <a:avLst/>
          </a:prstGeom>
        </p:spPr>
      </p:pic>
      <p:cxnSp>
        <p:nvCxnSpPr>
          <p:cNvPr id="18" name="Connecteur droit 17">
            <a:extLst>
              <a:ext uri="{FF2B5EF4-FFF2-40B4-BE49-F238E27FC236}">
                <a16:creationId xmlns:a16="http://schemas.microsoft.com/office/drawing/2014/main" id="{27A007B6-58C1-4AF1-A02F-9A41CCB922E7}"/>
              </a:ext>
            </a:extLst>
          </p:cNvPr>
          <p:cNvCxnSpPr>
            <a:cxnSpLocks/>
          </p:cNvCxnSpPr>
          <p:nvPr userDrawn="1"/>
        </p:nvCxnSpPr>
        <p:spPr>
          <a:xfrm>
            <a:off x="9163612" y="212116"/>
            <a:ext cx="0" cy="359682"/>
          </a:xfrm>
          <a:prstGeom prst="line">
            <a:avLst/>
          </a:prstGeom>
          <a:ln w="19050">
            <a:gradFill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5400000" scaled="1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406410212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3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3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7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42" presetClass="path" presetSubtype="0" decel="100000" fill="hold" grpId="1" nodeType="withEffect">
                                  <p:stCondLst>
                                    <p:cond delay="250"/>
                                  </p:stCondLst>
                                  <p:childTnLst>
                                    <p:animMotion origin="layout" path="M 2.5E-6 4.81481E-6 L 2.5E-6 0.06921 " pathEditMode="relative" rAng="0" ptsTypes="AA">
                                      <p:cBhvr>
                                        <p:cTn id="13" dur="1000" spd="-100000" fill="hold"/>
                                        <p:tgtEl>
                                          <p:spTgt spid="78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449"/>
                                    </p:animMotion>
                                  </p:childTnLst>
                                </p:cTn>
                              </p:par>
                              <p:par>
                                <p:cTn id="14" presetID="2" presetClass="entr" presetSubtype="1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39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" dur="1000" fill="hold"/>
                                        <p:tgtEl>
                                          <p:spTgt spid="39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7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42" presetClass="path" presetSubtype="0" decel="100000" fill="hold" grpId="1" nodeType="withEffect">
                                  <p:stCondLst>
                                    <p:cond delay="1000"/>
                                  </p:stCondLst>
                                  <p:childTnLst>
                                    <p:animMotion origin="layout" path="M 2.5E-6 4.81481E-6 L 2.5E-6 0.06921 " pathEditMode="relative" rAng="0" ptsTypes="AA">
                                      <p:cBhvr>
                                        <p:cTn id="22" dur="1000" spd="-100000" fill="hold"/>
                                        <p:tgtEl>
                                          <p:spTgt spid="78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449"/>
                                    </p:animMotion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11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7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42" presetClass="path" presetSubtype="0" decel="100000" fill="hold" grpId="1" nodeType="withEffect">
                                  <p:stCondLst>
                                    <p:cond delay="1100"/>
                                  </p:stCondLst>
                                  <p:childTnLst>
                                    <p:animMotion origin="layout" path="M 2.5E-6 4.81481E-6 L 2.5E-6 0.06921 " pathEditMode="relative" rAng="0" ptsTypes="AA">
                                      <p:cBhvr>
                                        <p:cTn id="27" dur="1000" spd="-100000" fill="hold"/>
                                        <p:tgtEl>
                                          <p:spTgt spid="79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449"/>
                                    </p:animMotion>
                                  </p:childTnLst>
                                </p:cTn>
                              </p:par>
                              <p:par>
                                <p:cTn id="28" presetID="10" presetClass="entr" presetSubtype="0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7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42" presetClass="path" presetSubtype="0" decel="100000" fill="hold" grpId="1" nodeType="withEffect">
                                  <p:stCondLst>
                                    <p:cond delay="1200"/>
                                  </p:stCondLst>
                                  <p:childTnLst>
                                    <p:animMotion origin="layout" path="M 2.5E-6 4.81481E-6 L 2.5E-6 0.06921 " pathEditMode="relative" rAng="0" ptsTypes="AA">
                                      <p:cBhvr>
                                        <p:cTn id="32" dur="1000" spd="-100000" fill="hold"/>
                                        <p:tgtEl>
                                          <p:spTgt spid="79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449"/>
                                    </p:animMotion>
                                  </p:childTnLst>
                                </p:cTn>
                              </p:par>
                              <p:par>
                                <p:cTn id="33" presetID="2" presetClass="entr" presetSubtype="1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1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1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93" grpId="0" build="p">
        <p:tmplLst>
          <p:tmpl lvl="1">
            <p:tnLst>
              <p:par>
                <p:cTn presetID="2" presetClass="entr" presetSubtype="1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9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1000" fill="hold"/>
                        <p:tgtEl>
                          <p:spTgt spid="39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1000" fill="hold"/>
                        <p:tgtEl>
                          <p:spTgt spid="39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0-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785" grpId="0">
        <p:tmplLst>
          <p:tmpl>
            <p:tnLst>
              <p:par>
                <p:cTn presetID="10" presetClass="entr" presetSubtype="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8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78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785" grpId="1">
        <p:tmplLst>
          <p:tmpl>
            <p:tnLst>
              <p:par>
                <p:cTn presetID="42" presetClass="path" presetSubtype="0" decel="100000" fill="hold" nodeType="withEffect">
                  <p:stCondLst>
                    <p:cond delay="250"/>
                  </p:stCondLst>
                  <p:childTnLst>
                    <p:animMotion origin="layout" path="M 2.5E-6 4.81481E-6 L 2.5E-6 0.06921 " pathEditMode="relative" rAng="0" ptsTypes="AA">
                      <p:cBhvr>
                        <p:cTn dur="1000" spd="-100000" fill="hold"/>
                        <p:tgtEl>
                          <p:spTgt spid="785"/>
                        </p:tgtEl>
                        <p:attrNameLst>
                          <p:attrName>ppt_x</p:attrName>
                          <p:attrName>ppt_y</p:attrName>
                        </p:attrNameLst>
                      </p:cBhvr>
                      <p:rCtr x="0" y="3449"/>
                    </p:animMotion>
                  </p:childTnLst>
                </p:cTn>
              </p:par>
            </p:tnLst>
          </p:tmpl>
        </p:tmplLst>
      </p:bldP>
      <p:bldP spid="786" grpId="0" animBg="1">
        <p:tmplLst>
          <p:tmpl>
            <p:tnLst>
              <p:par>
                <p:cTn presetID="10" presetClass="entr" presetSubtype="0" fill="hold" nodeType="withEffect">
                  <p:stCondLst>
                    <p:cond delay="10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8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78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786" grpId="1" animBg="1"/>
      <p:bldP spid="792" grpId="0" animBg="1">
        <p:tmplLst>
          <p:tmpl>
            <p:tnLst>
              <p:par>
                <p:cTn presetID="10" presetClass="entr" presetSubtype="0" fill="hold" nodeType="withEffect">
                  <p:stCondLst>
                    <p:cond delay="11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9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79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792" grpId="1" animBg="1">
        <p:tmplLst>
          <p:tmpl>
            <p:tnLst>
              <p:par>
                <p:cTn presetID="42" presetClass="path" presetSubtype="0" decel="100000" fill="hold" nodeType="withEffect">
                  <p:stCondLst>
                    <p:cond delay="1100"/>
                  </p:stCondLst>
                  <p:childTnLst>
                    <p:animMotion origin="layout" path="M 2.5E-6 4.81481E-6 L 2.5E-6 0.06921 " pathEditMode="relative" rAng="0" ptsTypes="AA">
                      <p:cBhvr>
                        <p:cTn dur="1000" spd="-100000" fill="hold"/>
                        <p:tgtEl>
                          <p:spTgt spid="792"/>
                        </p:tgtEl>
                        <p:attrNameLst>
                          <p:attrName>ppt_x</p:attrName>
                          <p:attrName>ppt_y</p:attrName>
                        </p:attrNameLst>
                      </p:cBhvr>
                      <p:rCtr x="0" y="3449"/>
                    </p:animMotion>
                  </p:childTnLst>
                </p:cTn>
              </p:par>
            </p:tnLst>
          </p:tmpl>
        </p:tmplLst>
      </p:bldP>
      <p:bldP spid="793" grpId="0" animBg="1">
        <p:tmplLst>
          <p:tmpl>
            <p:tnLst>
              <p:par>
                <p:cTn presetID="10" presetClass="entr" presetSubtype="0" fill="hold" nodeType="withEffect">
                  <p:stCondLst>
                    <p:cond delay="12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9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79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793" grpId="1" animBg="1">
        <p:tmplLst>
          <p:tmpl>
            <p:tnLst>
              <p:par>
                <p:cTn presetID="42" presetClass="path" presetSubtype="0" decel="100000" fill="hold" nodeType="withEffect">
                  <p:stCondLst>
                    <p:cond delay="1200"/>
                  </p:stCondLst>
                  <p:childTnLst>
                    <p:animMotion origin="layout" path="M 2.5E-6 4.81481E-6 L 2.5E-6 0.06921 " pathEditMode="relative" rAng="0" ptsTypes="AA">
                      <p:cBhvr>
                        <p:cTn dur="1000" spd="-100000" fill="hold"/>
                        <p:tgtEl>
                          <p:spTgt spid="793"/>
                        </p:tgtEl>
                        <p:attrNameLst>
                          <p:attrName>ppt_x</p:attrName>
                          <p:attrName>ppt_y</p:attrName>
                        </p:attrNameLst>
                      </p:cBhvr>
                      <p:rCtr x="0" y="3449"/>
                    </p:animMotion>
                  </p:childTnLst>
                </p:cTn>
              </p:par>
            </p:tnLst>
          </p:tmpl>
        </p:tmplLst>
      </p:bldP>
      <p:bldP spid="16" grpId="0" build="p">
        <p:tmplLst>
          <p:tmpl lvl="1">
            <p:tnLst>
              <p:par>
                <p:cTn presetID="2" presetClass="entr" presetSubtype="1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1000" fill="hold"/>
                        <p:tgtEl>
                          <p:spTgt spid="1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1000" fill="hold"/>
                        <p:tgtEl>
                          <p:spTgt spid="1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0-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Diapositive de tit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15" name="Image 414">
            <a:extLst>
              <a:ext uri="{FF2B5EF4-FFF2-40B4-BE49-F238E27FC236}">
                <a16:creationId xmlns:a16="http://schemas.microsoft.com/office/drawing/2014/main" id="{3B895380-8F89-4687-ACFA-0B3EC4A88DDD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6095995" y="0"/>
            <a:ext cx="6096003" cy="6858000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blurRad="317500" dir="5400000" algn="t" rotWithShape="0">
              <a:prstClr val="black">
                <a:alpha val="10000"/>
              </a:prstClr>
            </a:outerShdw>
          </a:effectLst>
        </p:spPr>
      </p:pic>
      <p:sp>
        <p:nvSpPr>
          <p:cNvPr id="416" name="Rectangle 415">
            <a:extLst>
              <a:ext uri="{FF2B5EF4-FFF2-40B4-BE49-F238E27FC236}">
                <a16:creationId xmlns:a16="http://schemas.microsoft.com/office/drawing/2014/main" id="{ECBC7D0F-255C-4728-A247-5AF1C1AE2FFA}"/>
              </a:ext>
            </a:extLst>
          </p:cNvPr>
          <p:cNvSpPr/>
          <p:nvPr userDrawn="1"/>
        </p:nvSpPr>
        <p:spPr>
          <a:xfrm>
            <a:off x="6095998" y="0"/>
            <a:ext cx="6096000" cy="6858000"/>
          </a:xfrm>
          <a:prstGeom prst="rect">
            <a:avLst/>
          </a:prstGeom>
          <a:gradFill>
            <a:gsLst>
              <a:gs pos="0">
                <a:schemeClr val="accent1">
                  <a:alpha val="75000"/>
                </a:schemeClr>
              </a:gs>
              <a:gs pos="100000">
                <a:schemeClr val="accent2"/>
              </a:gs>
            </a:gsLst>
            <a:lin ang="27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dirty="0"/>
          </a:p>
        </p:txBody>
      </p:sp>
      <p:grpSp>
        <p:nvGrpSpPr>
          <p:cNvPr id="365" name="Groupe 364">
            <a:extLst>
              <a:ext uri="{FF2B5EF4-FFF2-40B4-BE49-F238E27FC236}">
                <a16:creationId xmlns:a16="http://schemas.microsoft.com/office/drawing/2014/main" id="{79212C16-5551-4240-A5BF-231394FC65B5}"/>
              </a:ext>
            </a:extLst>
          </p:cNvPr>
          <p:cNvGrpSpPr/>
          <p:nvPr userDrawn="1"/>
        </p:nvGrpSpPr>
        <p:grpSpPr>
          <a:xfrm>
            <a:off x="0" y="0"/>
            <a:ext cx="12192000" cy="720000"/>
            <a:chOff x="0" y="0"/>
            <a:chExt cx="12192000" cy="720000"/>
          </a:xfrm>
        </p:grpSpPr>
        <p:sp>
          <p:nvSpPr>
            <p:cNvPr id="366" name="Rectangle 365">
              <a:extLst>
                <a:ext uri="{FF2B5EF4-FFF2-40B4-BE49-F238E27FC236}">
                  <a16:creationId xmlns:a16="http://schemas.microsoft.com/office/drawing/2014/main" id="{43E4475B-4A1E-43BE-9D85-8561472647A9}"/>
                </a:ext>
              </a:extLst>
            </p:cNvPr>
            <p:cNvSpPr/>
            <p:nvPr/>
          </p:nvSpPr>
          <p:spPr>
            <a:xfrm>
              <a:off x="0" y="0"/>
              <a:ext cx="12192000" cy="72000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>
              <a:outerShdw blurRad="127000" dist="63500" dir="5400000" algn="t" rotWithShape="0">
                <a:prstClr val="black">
                  <a:alpha val="5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368" name="Rectangle 367">
              <a:extLst>
                <a:ext uri="{FF2B5EF4-FFF2-40B4-BE49-F238E27FC236}">
                  <a16:creationId xmlns:a16="http://schemas.microsoft.com/office/drawing/2014/main" id="{8229D15F-948A-446A-898E-06542706D727}"/>
                </a:ext>
              </a:extLst>
            </p:cNvPr>
            <p:cNvSpPr/>
            <p:nvPr/>
          </p:nvSpPr>
          <p:spPr>
            <a:xfrm>
              <a:off x="0" y="0"/>
              <a:ext cx="720000" cy="720000"/>
            </a:xfrm>
            <a:prstGeom prst="rect">
              <a:avLst/>
            </a:prstGeom>
            <a:gradFill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27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/>
            </a:p>
          </p:txBody>
        </p:sp>
      </p:grpSp>
      <p:sp>
        <p:nvSpPr>
          <p:cNvPr id="393" name="Espace réservé du texte 19">
            <a:extLst>
              <a:ext uri="{FF2B5EF4-FFF2-40B4-BE49-F238E27FC236}">
                <a16:creationId xmlns:a16="http://schemas.microsoft.com/office/drawing/2014/main" id="{2662D988-C306-4050-BCBE-F138B0831E8C}"/>
              </a:ext>
            </a:extLst>
          </p:cNvPr>
          <p:cNvSpPr>
            <a:spLocks noGrp="1"/>
          </p:cNvSpPr>
          <p:nvPr userDrawn="1">
            <p:ph type="body" sz="quarter" idx="14" hasCustomPrompt="1"/>
          </p:nvPr>
        </p:nvSpPr>
        <p:spPr>
          <a:xfrm>
            <a:off x="924560" y="0"/>
            <a:ext cx="9240821" cy="719999"/>
          </a:xfrm>
          <a:prstGeom prst="rect">
            <a:avLst/>
          </a:prstGeom>
        </p:spPr>
        <p:txBody>
          <a:bodyPr bIns="72000" anchor="ctr"/>
          <a:lstStyle>
            <a:lvl1pPr marL="0" indent="0" algn="l" defTabSz="914400" rtl="0" eaLnBrk="1" latinLnBrk="0" hangingPunct="1">
              <a:lnSpc>
                <a:spcPct val="100000"/>
              </a:lnSpc>
              <a:buNone/>
              <a:defRPr lang="en-US" sz="2400" kern="1200" dirty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457200" indent="0">
              <a:buNone/>
              <a:defRPr lang="fr-FR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2pPr>
            <a:lvl3pPr marL="914400" indent="0">
              <a:buNone/>
              <a:defRPr lang="fr-FR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3pPr>
            <a:lvl4pPr marL="1371600" indent="0">
              <a:buNone/>
              <a:defRPr lang="fr-FR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4pPr>
            <a:lvl5pPr marL="1828800" indent="0">
              <a:buNone/>
              <a:defRPr lang="en-US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5pPr>
          </a:lstStyle>
          <a:p>
            <a:pPr lvl="0"/>
            <a:r>
              <a:rPr lang="en-US" dirty="0"/>
              <a:t>Modify the text style of the slide master view </a:t>
            </a:r>
          </a:p>
        </p:txBody>
      </p:sp>
      <p:sp>
        <p:nvSpPr>
          <p:cNvPr id="785" name="Espace réservé du texte 19">
            <a:extLst>
              <a:ext uri="{FF2B5EF4-FFF2-40B4-BE49-F238E27FC236}">
                <a16:creationId xmlns:a16="http://schemas.microsoft.com/office/drawing/2014/main" id="{F102C33C-6469-4234-8743-8ED650B07565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924560" y="2527846"/>
            <a:ext cx="4704413" cy="2522306"/>
          </a:xfrm>
          <a:prstGeom prst="rect">
            <a:avLst/>
          </a:prstGeom>
        </p:spPr>
        <p:txBody>
          <a:bodyPr bIns="72000" anchor="ctr"/>
          <a:lstStyle>
            <a:lvl1pPr marL="0" indent="0" algn="l" defTabSz="914400" rtl="0" eaLnBrk="1" latinLnBrk="0" hangingPunct="1">
              <a:lnSpc>
                <a:spcPct val="120000"/>
              </a:lnSpc>
              <a:buNone/>
              <a:defRPr lang="en-US" sz="3200" kern="1200" spc="300" dirty="0">
                <a:gradFill flip="none" rotWithShape="1">
                  <a:gsLst>
                    <a:gs pos="0">
                      <a:srgbClr val="36A7DF"/>
                    </a:gs>
                    <a:gs pos="100000">
                      <a:srgbClr val="2070B7"/>
                    </a:gs>
                  </a:gsLst>
                  <a:lin ang="2700000" scaled="1"/>
                  <a:tileRect/>
                </a:gradFill>
                <a:latin typeface="Branding Bold" panose="000008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457200" indent="0">
              <a:buNone/>
              <a:defRPr lang="fr-FR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2pPr>
            <a:lvl3pPr marL="914400" indent="0">
              <a:buNone/>
              <a:defRPr lang="fr-FR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3pPr>
            <a:lvl4pPr marL="1371600" indent="0">
              <a:buNone/>
              <a:defRPr lang="fr-FR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4pPr>
            <a:lvl5pPr marL="1828800" indent="0">
              <a:buNone/>
              <a:defRPr lang="en-US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5pPr>
          </a:lstStyle>
          <a:p>
            <a:pPr lvl="0"/>
            <a:r>
              <a:rPr lang="en-US" dirty="0"/>
              <a:t>Modify the text style of the slide master view </a:t>
            </a:r>
          </a:p>
        </p:txBody>
      </p:sp>
      <p:sp>
        <p:nvSpPr>
          <p:cNvPr id="786" name="Espace réservé du texte 19">
            <a:extLst>
              <a:ext uri="{FF2B5EF4-FFF2-40B4-BE49-F238E27FC236}">
                <a16:creationId xmlns:a16="http://schemas.microsoft.com/office/drawing/2014/main" id="{C219FED2-90D9-4854-925A-E58276406BF3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791789" y="1008213"/>
            <a:ext cx="4704413" cy="1159634"/>
          </a:xfrm>
          <a:prstGeom prst="rect">
            <a:avLst/>
          </a:prstGeom>
          <a:solidFill>
            <a:schemeClr val="bg1"/>
          </a:solidFill>
        </p:spPr>
        <p:txBody>
          <a:bodyPr lIns="288000" rIns="288000" bIns="72000" anchor="ctr"/>
          <a:lstStyle>
            <a:lvl1pPr marL="0" indent="0" algn="ctr" defTabSz="914400" rtl="0" eaLnBrk="1" latinLnBrk="0" hangingPunct="1">
              <a:lnSpc>
                <a:spcPct val="120000"/>
              </a:lnSpc>
              <a:buNone/>
              <a:defRPr lang="en-US" sz="1800" kern="1200" dirty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457200" indent="0">
              <a:buNone/>
              <a:defRPr lang="fr-FR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2pPr>
            <a:lvl3pPr marL="914400" indent="0">
              <a:buNone/>
              <a:defRPr lang="fr-FR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3pPr>
            <a:lvl4pPr marL="1371600" indent="0">
              <a:buNone/>
              <a:defRPr lang="fr-FR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4pPr>
            <a:lvl5pPr marL="1828800" indent="0">
              <a:buNone/>
              <a:defRPr lang="en-US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5pPr>
          </a:lstStyle>
          <a:p>
            <a:pPr lvl="0"/>
            <a:r>
              <a:rPr lang="en-US" dirty="0"/>
              <a:t>Modify the text style of the slide master view </a:t>
            </a:r>
          </a:p>
        </p:txBody>
      </p:sp>
      <p:sp>
        <p:nvSpPr>
          <p:cNvPr id="787" name="Espace réservé du texte 19">
            <a:extLst>
              <a:ext uri="{FF2B5EF4-FFF2-40B4-BE49-F238E27FC236}">
                <a16:creationId xmlns:a16="http://schemas.microsoft.com/office/drawing/2014/main" id="{09E0F1F3-C166-4FCF-9731-0A1235D40E75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6791789" y="5419682"/>
            <a:ext cx="4704413" cy="1159634"/>
          </a:xfrm>
          <a:prstGeom prst="rect">
            <a:avLst/>
          </a:prstGeom>
          <a:solidFill>
            <a:schemeClr val="bg1"/>
          </a:solidFill>
        </p:spPr>
        <p:txBody>
          <a:bodyPr lIns="288000" rIns="288000" bIns="72000" anchor="ctr"/>
          <a:lstStyle>
            <a:lvl1pPr marL="0" indent="0" algn="ctr" defTabSz="914400" rtl="0" eaLnBrk="1" latinLnBrk="0" hangingPunct="1">
              <a:lnSpc>
                <a:spcPct val="120000"/>
              </a:lnSpc>
              <a:buNone/>
              <a:defRPr lang="en-US" sz="1800" kern="1200" dirty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457200" indent="0">
              <a:buNone/>
              <a:defRPr lang="fr-FR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2pPr>
            <a:lvl3pPr marL="914400" indent="0">
              <a:buNone/>
              <a:defRPr lang="fr-FR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3pPr>
            <a:lvl4pPr marL="1371600" indent="0">
              <a:buNone/>
              <a:defRPr lang="fr-FR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4pPr>
            <a:lvl5pPr marL="1828800" indent="0">
              <a:buNone/>
              <a:defRPr lang="en-US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5pPr>
          </a:lstStyle>
          <a:p>
            <a:pPr lvl="0"/>
            <a:r>
              <a:rPr lang="en-US" dirty="0"/>
              <a:t>Modify the text style of the slide master view </a:t>
            </a:r>
          </a:p>
        </p:txBody>
      </p:sp>
      <p:sp>
        <p:nvSpPr>
          <p:cNvPr id="788" name="Espace réservé du texte 19">
            <a:extLst>
              <a:ext uri="{FF2B5EF4-FFF2-40B4-BE49-F238E27FC236}">
                <a16:creationId xmlns:a16="http://schemas.microsoft.com/office/drawing/2014/main" id="{673A3A49-B1A3-4EE2-BECE-9690C4A56A85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6791789" y="3949193"/>
            <a:ext cx="4704413" cy="1159634"/>
          </a:xfrm>
          <a:prstGeom prst="rect">
            <a:avLst/>
          </a:prstGeom>
          <a:solidFill>
            <a:schemeClr val="bg1"/>
          </a:solidFill>
        </p:spPr>
        <p:txBody>
          <a:bodyPr lIns="288000" rIns="288000" bIns="72000" anchor="ctr"/>
          <a:lstStyle>
            <a:lvl1pPr marL="0" indent="0" algn="ctr" defTabSz="914400" rtl="0" eaLnBrk="1" latinLnBrk="0" hangingPunct="1">
              <a:lnSpc>
                <a:spcPct val="120000"/>
              </a:lnSpc>
              <a:buNone/>
              <a:defRPr lang="en-US" sz="1800" kern="1200" dirty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457200" indent="0">
              <a:buNone/>
              <a:defRPr lang="fr-FR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2pPr>
            <a:lvl3pPr marL="914400" indent="0">
              <a:buNone/>
              <a:defRPr lang="fr-FR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3pPr>
            <a:lvl4pPr marL="1371600" indent="0">
              <a:buNone/>
              <a:defRPr lang="fr-FR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4pPr>
            <a:lvl5pPr marL="1828800" indent="0">
              <a:buNone/>
              <a:defRPr lang="en-US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5pPr>
          </a:lstStyle>
          <a:p>
            <a:pPr lvl="0"/>
            <a:r>
              <a:rPr lang="en-US" dirty="0"/>
              <a:t>Modify the text style of the slide master view </a:t>
            </a:r>
          </a:p>
        </p:txBody>
      </p:sp>
      <p:sp>
        <p:nvSpPr>
          <p:cNvPr id="789" name="Espace réservé du texte 19">
            <a:extLst>
              <a:ext uri="{FF2B5EF4-FFF2-40B4-BE49-F238E27FC236}">
                <a16:creationId xmlns:a16="http://schemas.microsoft.com/office/drawing/2014/main" id="{8A3CA60D-FF4B-401D-BF11-7E910EB35B6C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6791789" y="2478703"/>
            <a:ext cx="4704413" cy="1159634"/>
          </a:xfrm>
          <a:prstGeom prst="rect">
            <a:avLst/>
          </a:prstGeom>
          <a:solidFill>
            <a:schemeClr val="bg1"/>
          </a:solidFill>
        </p:spPr>
        <p:txBody>
          <a:bodyPr lIns="288000" rIns="288000" bIns="72000" anchor="ctr"/>
          <a:lstStyle>
            <a:lvl1pPr marL="0" indent="0" algn="ctr" defTabSz="914400" rtl="0" eaLnBrk="1" latinLnBrk="0" hangingPunct="1">
              <a:lnSpc>
                <a:spcPct val="120000"/>
              </a:lnSpc>
              <a:buNone/>
              <a:defRPr lang="en-US" sz="1800" kern="1200" dirty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457200" indent="0">
              <a:buNone/>
              <a:defRPr lang="fr-FR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2pPr>
            <a:lvl3pPr marL="914400" indent="0">
              <a:buNone/>
              <a:defRPr lang="fr-FR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3pPr>
            <a:lvl4pPr marL="1371600" indent="0">
              <a:buNone/>
              <a:defRPr lang="fr-FR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4pPr>
            <a:lvl5pPr marL="1828800" indent="0">
              <a:buNone/>
              <a:defRPr lang="en-US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5pPr>
          </a:lstStyle>
          <a:p>
            <a:pPr lvl="0"/>
            <a:r>
              <a:rPr lang="en-US" dirty="0"/>
              <a:t>Modify the text style of the slide master view </a:t>
            </a:r>
          </a:p>
        </p:txBody>
      </p:sp>
      <p:sp>
        <p:nvSpPr>
          <p:cNvPr id="17" name="Espace réservé du texte 10">
            <a:extLst>
              <a:ext uri="{FF2B5EF4-FFF2-40B4-BE49-F238E27FC236}">
                <a16:creationId xmlns:a16="http://schemas.microsoft.com/office/drawing/2014/main" id="{DAE97343-D35C-475C-9232-3CD8BB600329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10495731" y="201956"/>
            <a:ext cx="1653044" cy="272633"/>
          </a:xfrm>
          <a:prstGeom prst="rect">
            <a:avLst/>
          </a:prstGeom>
        </p:spPr>
        <p:txBody>
          <a:bodyPr/>
          <a:lstStyle>
            <a:lvl1pPr marL="0" indent="0" algn="l" defTabSz="914400" rtl="0" eaLnBrk="1" latinLnBrk="0" hangingPunct="1">
              <a:buNone/>
              <a:defRPr lang="fr-FR" sz="2000" kern="1200" dirty="0">
                <a:solidFill>
                  <a:schemeClr val="tx2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</a:lstStyle>
          <a:p>
            <a:pPr lvl="0"/>
            <a:r>
              <a:rPr lang="fr-FR" dirty="0" err="1"/>
              <a:t>category</a:t>
            </a:r>
            <a:endParaRPr lang="fr-FR" dirty="0"/>
          </a:p>
        </p:txBody>
      </p:sp>
      <p:pic>
        <p:nvPicPr>
          <p:cNvPr id="18" name="Graphique 17">
            <a:extLst>
              <a:ext uri="{FF2B5EF4-FFF2-40B4-BE49-F238E27FC236}">
                <a16:creationId xmlns:a16="http://schemas.microsoft.com/office/drawing/2014/main" id="{6B9E8071-A28F-4D49-8ED5-9ECB83E2010A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xmlns="" r:embed="rId4"/>
              </a:ext>
            </a:extLst>
          </a:blip>
          <a:stretch>
            <a:fillRect/>
          </a:stretch>
        </p:blipFill>
        <p:spPr>
          <a:xfrm>
            <a:off x="9518513" y="265355"/>
            <a:ext cx="974610" cy="266065"/>
          </a:xfrm>
          <a:prstGeom prst="rect">
            <a:avLst/>
          </a:prstGeom>
        </p:spPr>
      </p:pic>
      <p:cxnSp>
        <p:nvCxnSpPr>
          <p:cNvPr id="19" name="Connecteur droit 18">
            <a:extLst>
              <a:ext uri="{FF2B5EF4-FFF2-40B4-BE49-F238E27FC236}">
                <a16:creationId xmlns:a16="http://schemas.microsoft.com/office/drawing/2014/main" id="{D3D76790-E0AF-4197-90E5-DC76D681C4D8}"/>
              </a:ext>
            </a:extLst>
          </p:cNvPr>
          <p:cNvCxnSpPr>
            <a:cxnSpLocks/>
          </p:cNvCxnSpPr>
          <p:nvPr userDrawn="1"/>
        </p:nvCxnSpPr>
        <p:spPr>
          <a:xfrm>
            <a:off x="9163612" y="212116"/>
            <a:ext cx="0" cy="359682"/>
          </a:xfrm>
          <a:prstGeom prst="line">
            <a:avLst/>
          </a:prstGeom>
          <a:ln w="19050">
            <a:gradFill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5400000" scaled="1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76274933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3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3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1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39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39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7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42" presetClass="path" presetSubtype="0" decel="100000" fill="hold" grpId="1" nodeType="withEffect">
                                  <p:stCondLst>
                                    <p:cond delay="250"/>
                                  </p:stCondLst>
                                  <p:childTnLst>
                                    <p:animMotion origin="layout" path="M 2.5E-6 4.81481E-6 L 2.5E-6 0.06921 " pathEditMode="relative" rAng="0" ptsTypes="AA">
                                      <p:cBhvr>
                                        <p:cTn id="17" dur="1000" spd="-100000" fill="hold"/>
                                        <p:tgtEl>
                                          <p:spTgt spid="78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449"/>
                                    </p:animMotion>
                                  </p:childTnLst>
                                </p:cTn>
                              </p:par>
                              <p:par>
                                <p:cTn id="18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7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42" presetClass="path" presetSubtype="0" decel="100000" fill="hold" grpId="1" nodeType="withEffect">
                                  <p:stCondLst>
                                    <p:cond delay="1000"/>
                                  </p:stCondLst>
                                  <p:childTnLst>
                                    <p:animMotion origin="layout" path="M 2.5E-6 4.81481E-6 L 2.5E-6 0.06921 " pathEditMode="relative" rAng="0" ptsTypes="AA">
                                      <p:cBhvr>
                                        <p:cTn id="22" dur="1000" spd="-100000" fill="hold"/>
                                        <p:tgtEl>
                                          <p:spTgt spid="78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449"/>
                                    </p:animMotion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11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7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42" presetClass="path" presetSubtype="0" decel="100000" fill="hold" grpId="1" nodeType="withEffect">
                                  <p:stCondLst>
                                    <p:cond delay="1100"/>
                                  </p:stCondLst>
                                  <p:childTnLst>
                                    <p:animMotion origin="layout" path="M 2.5E-6 4.81481E-6 L 2.5E-6 0.06921 " pathEditMode="relative" rAng="0" ptsTypes="AA">
                                      <p:cBhvr>
                                        <p:cTn id="27" dur="1000" spd="-100000" fill="hold"/>
                                        <p:tgtEl>
                                          <p:spTgt spid="78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449"/>
                                    </p:animMotion>
                                  </p:childTnLst>
                                </p:cTn>
                              </p:par>
                              <p:par>
                                <p:cTn id="28" presetID="10" presetClass="entr" presetSubtype="0" fill="hold" grpId="0" nodeType="withEffect">
                                  <p:stCondLst>
                                    <p:cond delay="130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7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42" presetClass="path" presetSubtype="0" decel="100000" fill="hold" grpId="1" nodeType="withEffect">
                                  <p:stCondLst>
                                    <p:cond delay="1300"/>
                                  </p:stCondLst>
                                  <p:childTnLst>
                                    <p:animMotion origin="layout" path="M 2.5E-6 4.81481E-6 L 2.5E-6 0.06921 " pathEditMode="relative" rAng="0" ptsTypes="AA">
                                      <p:cBhvr>
                                        <p:cTn id="32" dur="1000" spd="-100000" fill="hold"/>
                                        <p:tgtEl>
                                          <p:spTgt spid="78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449"/>
                                    </p:animMotion>
                                  </p:childTnLst>
                                </p:cTn>
                              </p:par>
                              <p:par>
                                <p:cTn id="33" presetID="10" presetClass="entr" presetSubtype="0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7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42" presetClass="path" presetSubtype="0" decel="100000" fill="hold" grpId="1" nodeType="withEffect">
                                  <p:stCondLst>
                                    <p:cond delay="1200"/>
                                  </p:stCondLst>
                                  <p:childTnLst>
                                    <p:animMotion origin="layout" path="M 2.5E-6 4.81481E-6 L 2.5E-6 0.06921 " pathEditMode="relative" rAng="0" ptsTypes="AA">
                                      <p:cBhvr>
                                        <p:cTn id="37" dur="1000" spd="-100000" fill="hold"/>
                                        <p:tgtEl>
                                          <p:spTgt spid="78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449"/>
                                    </p:animMotion>
                                  </p:childTnLst>
                                </p:cTn>
                              </p:par>
                              <p:par>
                                <p:cTn id="38" presetID="2" presetClass="entr" presetSubtype="1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0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1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2" presetID="2" presetClass="entr" presetSubtype="1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4" dur="1000" fill="hold"/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5" dur="1000" fill="hold"/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6" presetID="2" presetClass="entr" presetSubtype="1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8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9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93" grpId="0" build="p">
        <p:tmplLst>
          <p:tmpl lvl="1">
            <p:tnLst>
              <p:par>
                <p:cTn presetID="2" presetClass="entr" presetSubtype="1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9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1000" fill="hold"/>
                        <p:tgtEl>
                          <p:spTgt spid="39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1000" fill="hold"/>
                        <p:tgtEl>
                          <p:spTgt spid="39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0-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785" grpId="0">
        <p:tmplLst>
          <p:tmpl>
            <p:tnLst>
              <p:par>
                <p:cTn presetID="10" presetClass="entr" presetSubtype="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8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78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785" grpId="1"/>
      <p:bldP spid="786" grpId="0" animBg="1">
        <p:tmplLst>
          <p:tmpl>
            <p:tnLst>
              <p:par>
                <p:cTn presetID="10" presetClass="entr" presetSubtype="0" fill="hold" nodeType="withEffect">
                  <p:stCondLst>
                    <p:cond delay="10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8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78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786" grpId="1" animBg="1">
        <p:tmplLst>
          <p:tmpl>
            <p:tnLst>
              <p:par>
                <p:cTn presetID="42" presetClass="path" presetSubtype="0" decel="100000" fill="hold" nodeType="withEffect">
                  <p:stCondLst>
                    <p:cond delay="1000"/>
                  </p:stCondLst>
                  <p:childTnLst>
                    <p:animMotion origin="layout" path="M 2.5E-6 4.81481E-6 L 2.5E-6 0.06921 " pathEditMode="relative" rAng="0" ptsTypes="AA">
                      <p:cBhvr>
                        <p:cTn dur="1000" spd="-100000" fill="hold"/>
                        <p:tgtEl>
                          <p:spTgt spid="786"/>
                        </p:tgtEl>
                        <p:attrNameLst>
                          <p:attrName>ppt_x</p:attrName>
                          <p:attrName>ppt_y</p:attrName>
                        </p:attrNameLst>
                      </p:cBhvr>
                      <p:rCtr x="0" y="3449"/>
                    </p:animMotion>
                  </p:childTnLst>
                </p:cTn>
              </p:par>
            </p:tnLst>
          </p:tmpl>
        </p:tmplLst>
      </p:bldP>
      <p:bldP spid="787" grpId="0" animBg="1">
        <p:tmplLst>
          <p:tmpl>
            <p:tnLst>
              <p:par>
                <p:cTn presetID="10" presetClass="entr" presetSubtype="0" fill="hold" nodeType="withEffect">
                  <p:stCondLst>
                    <p:cond delay="1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8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78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787" grpId="1" animBg="1">
        <p:tmplLst>
          <p:tmpl>
            <p:tnLst>
              <p:par>
                <p:cTn presetID="42" presetClass="path" presetSubtype="0" decel="100000" fill="hold" nodeType="withEffect">
                  <p:stCondLst>
                    <p:cond delay="1300"/>
                  </p:stCondLst>
                  <p:childTnLst>
                    <p:animMotion origin="layout" path="M 2.5E-6 4.81481E-6 L 2.5E-6 0.06921 " pathEditMode="relative" rAng="0" ptsTypes="AA">
                      <p:cBhvr>
                        <p:cTn dur="1000" spd="-100000" fill="hold"/>
                        <p:tgtEl>
                          <p:spTgt spid="787"/>
                        </p:tgtEl>
                        <p:attrNameLst>
                          <p:attrName>ppt_x</p:attrName>
                          <p:attrName>ppt_y</p:attrName>
                        </p:attrNameLst>
                      </p:cBhvr>
                      <p:rCtr x="0" y="3449"/>
                    </p:animMotion>
                  </p:childTnLst>
                </p:cTn>
              </p:par>
            </p:tnLst>
          </p:tmpl>
        </p:tmplLst>
      </p:bldP>
      <p:bldP spid="788" grpId="0" animBg="1">
        <p:tmplLst>
          <p:tmpl>
            <p:tnLst>
              <p:par>
                <p:cTn presetID="10" presetClass="entr" presetSubtype="0" fill="hold" nodeType="withEffect">
                  <p:stCondLst>
                    <p:cond delay="12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8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78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788" grpId="1" animBg="1">
        <p:tmplLst>
          <p:tmpl>
            <p:tnLst>
              <p:par>
                <p:cTn presetID="42" presetClass="path" presetSubtype="0" decel="100000" fill="hold" nodeType="withEffect">
                  <p:stCondLst>
                    <p:cond delay="1200"/>
                  </p:stCondLst>
                  <p:childTnLst>
                    <p:animMotion origin="layout" path="M 2.5E-6 4.81481E-6 L 2.5E-6 0.06921 " pathEditMode="relative" rAng="0" ptsTypes="AA">
                      <p:cBhvr>
                        <p:cTn dur="1000" spd="-100000" fill="hold"/>
                        <p:tgtEl>
                          <p:spTgt spid="788"/>
                        </p:tgtEl>
                        <p:attrNameLst>
                          <p:attrName>ppt_x</p:attrName>
                          <p:attrName>ppt_y</p:attrName>
                        </p:attrNameLst>
                      </p:cBhvr>
                      <p:rCtr x="0" y="3449"/>
                    </p:animMotion>
                  </p:childTnLst>
                </p:cTn>
              </p:par>
            </p:tnLst>
          </p:tmpl>
        </p:tmplLst>
      </p:bldP>
      <p:bldP spid="789" grpId="0" animBg="1">
        <p:tmplLst>
          <p:tmpl>
            <p:tnLst>
              <p:par>
                <p:cTn presetID="10" presetClass="entr" presetSubtype="0" fill="hold" nodeType="withEffect">
                  <p:stCondLst>
                    <p:cond delay="11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8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78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789" grpId="1" animBg="1">
        <p:tmplLst>
          <p:tmpl>
            <p:tnLst>
              <p:par>
                <p:cTn presetID="42" presetClass="path" presetSubtype="0" decel="100000" fill="hold" nodeType="withEffect">
                  <p:stCondLst>
                    <p:cond delay="1100"/>
                  </p:stCondLst>
                  <p:childTnLst>
                    <p:animMotion origin="layout" path="M 2.5E-6 4.81481E-6 L 2.5E-6 0.06921 " pathEditMode="relative" rAng="0" ptsTypes="AA">
                      <p:cBhvr>
                        <p:cTn dur="1000" spd="-100000" fill="hold"/>
                        <p:tgtEl>
                          <p:spTgt spid="789"/>
                        </p:tgtEl>
                        <p:attrNameLst>
                          <p:attrName>ppt_x</p:attrName>
                          <p:attrName>ppt_y</p:attrName>
                        </p:attrNameLst>
                      </p:cBhvr>
                      <p:rCtr x="0" y="3449"/>
                    </p:animMotion>
                  </p:childTnLst>
                </p:cTn>
              </p:par>
            </p:tnLst>
          </p:tmpl>
        </p:tmplLst>
      </p:bldP>
      <p:bldP spid="17" grpId="0" build="p">
        <p:tmplLst>
          <p:tmpl lvl="1">
            <p:tnLst>
              <p:par>
                <p:cTn presetID="2" presetClass="entr" presetSubtype="1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1000" fill="hold"/>
                        <p:tgtEl>
                          <p:spTgt spid="1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1000" fill="hold"/>
                        <p:tgtEl>
                          <p:spTgt spid="1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0-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Diapositive de tit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15" name="Image 414">
            <a:extLst>
              <a:ext uri="{FF2B5EF4-FFF2-40B4-BE49-F238E27FC236}">
                <a16:creationId xmlns:a16="http://schemas.microsoft.com/office/drawing/2014/main" id="{3B895380-8F89-4687-ACFA-0B3EC4A88DDD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6095995" y="0"/>
            <a:ext cx="6096003" cy="6858000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blurRad="317500" dir="5400000" algn="t" rotWithShape="0">
              <a:prstClr val="black">
                <a:alpha val="10000"/>
              </a:prstClr>
            </a:outerShdw>
          </a:effectLst>
        </p:spPr>
      </p:pic>
      <p:sp>
        <p:nvSpPr>
          <p:cNvPr id="416" name="Rectangle 415">
            <a:extLst>
              <a:ext uri="{FF2B5EF4-FFF2-40B4-BE49-F238E27FC236}">
                <a16:creationId xmlns:a16="http://schemas.microsoft.com/office/drawing/2014/main" id="{ECBC7D0F-255C-4728-A247-5AF1C1AE2FFA}"/>
              </a:ext>
            </a:extLst>
          </p:cNvPr>
          <p:cNvSpPr/>
          <p:nvPr userDrawn="1"/>
        </p:nvSpPr>
        <p:spPr>
          <a:xfrm>
            <a:off x="6095998" y="0"/>
            <a:ext cx="6096000" cy="6858000"/>
          </a:xfrm>
          <a:prstGeom prst="rect">
            <a:avLst/>
          </a:prstGeom>
          <a:gradFill>
            <a:gsLst>
              <a:gs pos="0">
                <a:schemeClr val="accent1">
                  <a:alpha val="75000"/>
                </a:schemeClr>
              </a:gs>
              <a:gs pos="100000">
                <a:schemeClr val="accent2"/>
              </a:gs>
            </a:gsLst>
            <a:lin ang="27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dirty="0"/>
          </a:p>
        </p:txBody>
      </p:sp>
      <p:grpSp>
        <p:nvGrpSpPr>
          <p:cNvPr id="365" name="Groupe 364">
            <a:extLst>
              <a:ext uri="{FF2B5EF4-FFF2-40B4-BE49-F238E27FC236}">
                <a16:creationId xmlns:a16="http://schemas.microsoft.com/office/drawing/2014/main" id="{79212C16-5551-4240-A5BF-231394FC65B5}"/>
              </a:ext>
            </a:extLst>
          </p:cNvPr>
          <p:cNvGrpSpPr/>
          <p:nvPr userDrawn="1"/>
        </p:nvGrpSpPr>
        <p:grpSpPr>
          <a:xfrm>
            <a:off x="0" y="0"/>
            <a:ext cx="12192000" cy="720000"/>
            <a:chOff x="0" y="0"/>
            <a:chExt cx="12192000" cy="720000"/>
          </a:xfrm>
        </p:grpSpPr>
        <p:sp>
          <p:nvSpPr>
            <p:cNvPr id="366" name="Rectangle 365">
              <a:extLst>
                <a:ext uri="{FF2B5EF4-FFF2-40B4-BE49-F238E27FC236}">
                  <a16:creationId xmlns:a16="http://schemas.microsoft.com/office/drawing/2014/main" id="{43E4475B-4A1E-43BE-9D85-8561472647A9}"/>
                </a:ext>
              </a:extLst>
            </p:cNvPr>
            <p:cNvSpPr/>
            <p:nvPr/>
          </p:nvSpPr>
          <p:spPr>
            <a:xfrm>
              <a:off x="0" y="0"/>
              <a:ext cx="12192000" cy="72000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>
              <a:outerShdw blurRad="127000" dist="63500" dir="5400000" algn="t" rotWithShape="0">
                <a:prstClr val="black">
                  <a:alpha val="5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368" name="Rectangle 367">
              <a:extLst>
                <a:ext uri="{FF2B5EF4-FFF2-40B4-BE49-F238E27FC236}">
                  <a16:creationId xmlns:a16="http://schemas.microsoft.com/office/drawing/2014/main" id="{8229D15F-948A-446A-898E-06542706D727}"/>
                </a:ext>
              </a:extLst>
            </p:cNvPr>
            <p:cNvSpPr/>
            <p:nvPr/>
          </p:nvSpPr>
          <p:spPr>
            <a:xfrm>
              <a:off x="0" y="0"/>
              <a:ext cx="720000" cy="720000"/>
            </a:xfrm>
            <a:prstGeom prst="rect">
              <a:avLst/>
            </a:prstGeom>
            <a:gradFill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27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/>
            </a:p>
          </p:txBody>
        </p:sp>
      </p:grpSp>
      <p:sp>
        <p:nvSpPr>
          <p:cNvPr id="393" name="Espace réservé du texte 19">
            <a:extLst>
              <a:ext uri="{FF2B5EF4-FFF2-40B4-BE49-F238E27FC236}">
                <a16:creationId xmlns:a16="http://schemas.microsoft.com/office/drawing/2014/main" id="{2662D988-C306-4050-BCBE-F138B0831E8C}"/>
              </a:ext>
            </a:extLst>
          </p:cNvPr>
          <p:cNvSpPr>
            <a:spLocks noGrp="1"/>
          </p:cNvSpPr>
          <p:nvPr userDrawn="1">
            <p:ph type="body" sz="quarter" idx="14" hasCustomPrompt="1"/>
          </p:nvPr>
        </p:nvSpPr>
        <p:spPr>
          <a:xfrm>
            <a:off x="924560" y="0"/>
            <a:ext cx="9240821" cy="719999"/>
          </a:xfrm>
          <a:prstGeom prst="rect">
            <a:avLst/>
          </a:prstGeom>
        </p:spPr>
        <p:txBody>
          <a:bodyPr bIns="72000" anchor="ctr"/>
          <a:lstStyle>
            <a:lvl1pPr marL="0" indent="0" algn="l" defTabSz="914400" rtl="0" eaLnBrk="1" latinLnBrk="0" hangingPunct="1">
              <a:lnSpc>
                <a:spcPct val="100000"/>
              </a:lnSpc>
              <a:buNone/>
              <a:defRPr lang="en-US" sz="2400" kern="1200" dirty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457200" indent="0">
              <a:buNone/>
              <a:defRPr lang="fr-FR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2pPr>
            <a:lvl3pPr marL="914400" indent="0">
              <a:buNone/>
              <a:defRPr lang="fr-FR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3pPr>
            <a:lvl4pPr marL="1371600" indent="0">
              <a:buNone/>
              <a:defRPr lang="fr-FR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4pPr>
            <a:lvl5pPr marL="1828800" indent="0">
              <a:buNone/>
              <a:defRPr lang="en-US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5pPr>
          </a:lstStyle>
          <a:p>
            <a:pPr lvl="0"/>
            <a:r>
              <a:rPr lang="en-US" dirty="0"/>
              <a:t>Modify the text style of the slide master view </a:t>
            </a:r>
          </a:p>
        </p:txBody>
      </p:sp>
      <p:sp>
        <p:nvSpPr>
          <p:cNvPr id="785" name="Espace réservé du texte 19">
            <a:extLst>
              <a:ext uri="{FF2B5EF4-FFF2-40B4-BE49-F238E27FC236}">
                <a16:creationId xmlns:a16="http://schemas.microsoft.com/office/drawing/2014/main" id="{F102C33C-6469-4234-8743-8ED650B07565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924560" y="2527846"/>
            <a:ext cx="4704413" cy="2522306"/>
          </a:xfrm>
          <a:prstGeom prst="rect">
            <a:avLst/>
          </a:prstGeom>
        </p:spPr>
        <p:txBody>
          <a:bodyPr bIns="72000" anchor="ctr"/>
          <a:lstStyle>
            <a:lvl1pPr marL="0" indent="0" algn="l" defTabSz="914400" rtl="0" eaLnBrk="1" latinLnBrk="0" hangingPunct="1">
              <a:lnSpc>
                <a:spcPct val="120000"/>
              </a:lnSpc>
              <a:buNone/>
              <a:defRPr lang="en-US" sz="3200" kern="1200" spc="300" dirty="0">
                <a:gradFill flip="none" rotWithShape="1">
                  <a:gsLst>
                    <a:gs pos="0">
                      <a:srgbClr val="36A7DF"/>
                    </a:gs>
                    <a:gs pos="100000">
                      <a:srgbClr val="2070B7"/>
                    </a:gs>
                  </a:gsLst>
                  <a:lin ang="2700000" scaled="1"/>
                  <a:tileRect/>
                </a:gradFill>
                <a:latin typeface="Branding Bold" panose="000008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457200" indent="0">
              <a:buNone/>
              <a:defRPr lang="fr-FR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2pPr>
            <a:lvl3pPr marL="914400" indent="0">
              <a:buNone/>
              <a:defRPr lang="fr-FR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3pPr>
            <a:lvl4pPr marL="1371600" indent="0">
              <a:buNone/>
              <a:defRPr lang="fr-FR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4pPr>
            <a:lvl5pPr marL="1828800" indent="0">
              <a:buNone/>
              <a:defRPr lang="en-US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5pPr>
          </a:lstStyle>
          <a:p>
            <a:pPr lvl="0"/>
            <a:r>
              <a:rPr lang="en-US" dirty="0"/>
              <a:t>Modify the text style of the slide master view </a:t>
            </a:r>
          </a:p>
        </p:txBody>
      </p:sp>
      <p:sp>
        <p:nvSpPr>
          <p:cNvPr id="786" name="Espace réservé du texte 19">
            <a:extLst>
              <a:ext uri="{FF2B5EF4-FFF2-40B4-BE49-F238E27FC236}">
                <a16:creationId xmlns:a16="http://schemas.microsoft.com/office/drawing/2014/main" id="{C219FED2-90D9-4854-925A-E58276406BF3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791789" y="1008213"/>
            <a:ext cx="4704413" cy="912224"/>
          </a:xfrm>
          <a:prstGeom prst="rect">
            <a:avLst/>
          </a:prstGeom>
          <a:solidFill>
            <a:schemeClr val="bg1"/>
          </a:solidFill>
        </p:spPr>
        <p:txBody>
          <a:bodyPr lIns="288000" rIns="288000" bIns="72000" anchor="ctr"/>
          <a:lstStyle>
            <a:lvl1pPr marL="0" indent="0" algn="ctr" defTabSz="914400" rtl="0" eaLnBrk="1" latinLnBrk="0" hangingPunct="1">
              <a:lnSpc>
                <a:spcPct val="120000"/>
              </a:lnSpc>
              <a:buNone/>
              <a:defRPr lang="en-US" sz="1800" kern="1200" dirty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457200" indent="0">
              <a:buNone/>
              <a:defRPr lang="fr-FR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2pPr>
            <a:lvl3pPr marL="914400" indent="0">
              <a:buNone/>
              <a:defRPr lang="fr-FR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3pPr>
            <a:lvl4pPr marL="1371600" indent="0">
              <a:buNone/>
              <a:defRPr lang="fr-FR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4pPr>
            <a:lvl5pPr marL="1828800" indent="0">
              <a:buNone/>
              <a:defRPr lang="en-US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5pPr>
          </a:lstStyle>
          <a:p>
            <a:pPr lvl="0"/>
            <a:r>
              <a:rPr lang="en-US" dirty="0"/>
              <a:t>Modify the text style of the slide master view </a:t>
            </a:r>
          </a:p>
        </p:txBody>
      </p:sp>
      <p:sp>
        <p:nvSpPr>
          <p:cNvPr id="23" name="Espace réservé du texte 19">
            <a:extLst>
              <a:ext uri="{FF2B5EF4-FFF2-40B4-BE49-F238E27FC236}">
                <a16:creationId xmlns:a16="http://schemas.microsoft.com/office/drawing/2014/main" id="{DD85B9BA-A878-47D1-99CD-2C86D83B98BD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6791789" y="5683569"/>
            <a:ext cx="4704413" cy="912224"/>
          </a:xfrm>
          <a:prstGeom prst="rect">
            <a:avLst/>
          </a:prstGeom>
          <a:solidFill>
            <a:schemeClr val="bg1"/>
          </a:solidFill>
        </p:spPr>
        <p:txBody>
          <a:bodyPr lIns="288000" rIns="288000" bIns="72000" anchor="ctr"/>
          <a:lstStyle>
            <a:lvl1pPr marL="0" indent="0" algn="ctr" defTabSz="914400" rtl="0" eaLnBrk="1" latinLnBrk="0" hangingPunct="1">
              <a:lnSpc>
                <a:spcPct val="120000"/>
              </a:lnSpc>
              <a:buNone/>
              <a:defRPr lang="en-US" sz="1800" kern="1200" dirty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457200" indent="0">
              <a:buNone/>
              <a:defRPr lang="fr-FR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2pPr>
            <a:lvl3pPr marL="914400" indent="0">
              <a:buNone/>
              <a:defRPr lang="fr-FR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3pPr>
            <a:lvl4pPr marL="1371600" indent="0">
              <a:buNone/>
              <a:defRPr lang="fr-FR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4pPr>
            <a:lvl5pPr marL="1828800" indent="0">
              <a:buNone/>
              <a:defRPr lang="en-US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5pPr>
          </a:lstStyle>
          <a:p>
            <a:pPr lvl="0"/>
            <a:r>
              <a:rPr lang="en-US" dirty="0"/>
              <a:t>Modify the text style of the slide master view </a:t>
            </a:r>
          </a:p>
        </p:txBody>
      </p:sp>
      <p:sp>
        <p:nvSpPr>
          <p:cNvPr id="24" name="Espace réservé du texte 19">
            <a:extLst>
              <a:ext uri="{FF2B5EF4-FFF2-40B4-BE49-F238E27FC236}">
                <a16:creationId xmlns:a16="http://schemas.microsoft.com/office/drawing/2014/main" id="{3AE3BE97-894D-4062-AD2D-585D247BA22F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6791789" y="4514730"/>
            <a:ext cx="4704413" cy="912224"/>
          </a:xfrm>
          <a:prstGeom prst="rect">
            <a:avLst/>
          </a:prstGeom>
          <a:solidFill>
            <a:schemeClr val="bg1"/>
          </a:solidFill>
        </p:spPr>
        <p:txBody>
          <a:bodyPr lIns="288000" rIns="288000" bIns="72000" anchor="ctr"/>
          <a:lstStyle>
            <a:lvl1pPr marL="0" indent="0" algn="ctr" defTabSz="914400" rtl="0" eaLnBrk="1" latinLnBrk="0" hangingPunct="1">
              <a:lnSpc>
                <a:spcPct val="120000"/>
              </a:lnSpc>
              <a:buNone/>
              <a:defRPr lang="en-US" sz="1800" kern="1200" dirty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457200" indent="0">
              <a:buNone/>
              <a:defRPr lang="fr-FR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2pPr>
            <a:lvl3pPr marL="914400" indent="0">
              <a:buNone/>
              <a:defRPr lang="fr-FR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3pPr>
            <a:lvl4pPr marL="1371600" indent="0">
              <a:buNone/>
              <a:defRPr lang="fr-FR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4pPr>
            <a:lvl5pPr marL="1828800" indent="0">
              <a:buNone/>
              <a:defRPr lang="en-US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5pPr>
          </a:lstStyle>
          <a:p>
            <a:pPr lvl="0"/>
            <a:r>
              <a:rPr lang="en-US" dirty="0"/>
              <a:t>Modify the text style of the slide master view </a:t>
            </a:r>
          </a:p>
        </p:txBody>
      </p:sp>
      <p:sp>
        <p:nvSpPr>
          <p:cNvPr id="25" name="Espace réservé du texte 19">
            <a:extLst>
              <a:ext uri="{FF2B5EF4-FFF2-40B4-BE49-F238E27FC236}">
                <a16:creationId xmlns:a16="http://schemas.microsoft.com/office/drawing/2014/main" id="{34A1E94E-53C5-480A-9BB2-B1DDC28A4502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6791789" y="3345891"/>
            <a:ext cx="4704413" cy="912224"/>
          </a:xfrm>
          <a:prstGeom prst="rect">
            <a:avLst/>
          </a:prstGeom>
          <a:solidFill>
            <a:schemeClr val="bg1"/>
          </a:solidFill>
        </p:spPr>
        <p:txBody>
          <a:bodyPr lIns="288000" rIns="288000" bIns="72000" anchor="ctr"/>
          <a:lstStyle>
            <a:lvl1pPr marL="0" indent="0" algn="ctr" defTabSz="914400" rtl="0" eaLnBrk="1" latinLnBrk="0" hangingPunct="1">
              <a:lnSpc>
                <a:spcPct val="120000"/>
              </a:lnSpc>
              <a:buNone/>
              <a:defRPr lang="en-US" sz="1800" kern="1200" dirty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457200" indent="0">
              <a:buNone/>
              <a:defRPr lang="fr-FR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2pPr>
            <a:lvl3pPr marL="914400" indent="0">
              <a:buNone/>
              <a:defRPr lang="fr-FR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3pPr>
            <a:lvl4pPr marL="1371600" indent="0">
              <a:buNone/>
              <a:defRPr lang="fr-FR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4pPr>
            <a:lvl5pPr marL="1828800" indent="0">
              <a:buNone/>
              <a:defRPr lang="en-US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5pPr>
          </a:lstStyle>
          <a:p>
            <a:pPr lvl="0"/>
            <a:r>
              <a:rPr lang="en-US" dirty="0"/>
              <a:t>Modify the text style of the slide master view </a:t>
            </a:r>
          </a:p>
        </p:txBody>
      </p:sp>
      <p:sp>
        <p:nvSpPr>
          <p:cNvPr id="26" name="Espace réservé du texte 19">
            <a:extLst>
              <a:ext uri="{FF2B5EF4-FFF2-40B4-BE49-F238E27FC236}">
                <a16:creationId xmlns:a16="http://schemas.microsoft.com/office/drawing/2014/main" id="{46CC0602-2DFA-48A2-871F-A8C885BACC6F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>
            <a:off x="6791789" y="2177052"/>
            <a:ext cx="4704413" cy="912224"/>
          </a:xfrm>
          <a:prstGeom prst="rect">
            <a:avLst/>
          </a:prstGeom>
          <a:solidFill>
            <a:schemeClr val="bg1"/>
          </a:solidFill>
        </p:spPr>
        <p:txBody>
          <a:bodyPr lIns="288000" rIns="288000" bIns="72000" anchor="ctr"/>
          <a:lstStyle>
            <a:lvl1pPr marL="0" indent="0" algn="ctr" defTabSz="914400" rtl="0" eaLnBrk="1" latinLnBrk="0" hangingPunct="1">
              <a:lnSpc>
                <a:spcPct val="120000"/>
              </a:lnSpc>
              <a:buNone/>
              <a:defRPr lang="en-US" sz="1800" kern="1200" dirty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457200" indent="0">
              <a:buNone/>
              <a:defRPr lang="fr-FR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2pPr>
            <a:lvl3pPr marL="914400" indent="0">
              <a:buNone/>
              <a:defRPr lang="fr-FR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3pPr>
            <a:lvl4pPr marL="1371600" indent="0">
              <a:buNone/>
              <a:defRPr lang="fr-FR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4pPr>
            <a:lvl5pPr marL="1828800" indent="0">
              <a:buNone/>
              <a:defRPr lang="en-US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5pPr>
          </a:lstStyle>
          <a:p>
            <a:pPr lvl="0"/>
            <a:r>
              <a:rPr lang="en-US" dirty="0"/>
              <a:t>Modify the text style of the slide master view </a:t>
            </a:r>
          </a:p>
        </p:txBody>
      </p:sp>
      <p:sp>
        <p:nvSpPr>
          <p:cNvPr id="18" name="Espace réservé du texte 10">
            <a:extLst>
              <a:ext uri="{FF2B5EF4-FFF2-40B4-BE49-F238E27FC236}">
                <a16:creationId xmlns:a16="http://schemas.microsoft.com/office/drawing/2014/main" id="{7D9D10B3-BE01-4DD7-AB03-76F7BB66953B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10495731" y="201956"/>
            <a:ext cx="1653044" cy="272633"/>
          </a:xfrm>
          <a:prstGeom prst="rect">
            <a:avLst/>
          </a:prstGeom>
        </p:spPr>
        <p:txBody>
          <a:bodyPr/>
          <a:lstStyle>
            <a:lvl1pPr marL="0" indent="0" algn="l" defTabSz="914400" rtl="0" eaLnBrk="1" latinLnBrk="0" hangingPunct="1">
              <a:buNone/>
              <a:defRPr lang="fr-FR" sz="2000" kern="1200" dirty="0">
                <a:solidFill>
                  <a:schemeClr val="tx2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</a:lstStyle>
          <a:p>
            <a:pPr lvl="0"/>
            <a:r>
              <a:rPr lang="fr-FR" dirty="0" err="1"/>
              <a:t>category</a:t>
            </a:r>
            <a:endParaRPr lang="fr-FR" dirty="0"/>
          </a:p>
        </p:txBody>
      </p:sp>
      <p:pic>
        <p:nvPicPr>
          <p:cNvPr id="19" name="Graphique 18">
            <a:extLst>
              <a:ext uri="{FF2B5EF4-FFF2-40B4-BE49-F238E27FC236}">
                <a16:creationId xmlns:a16="http://schemas.microsoft.com/office/drawing/2014/main" id="{B9268DA7-D68A-4834-A5DA-F38D2B05C67A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xmlns="" r:embed="rId4"/>
              </a:ext>
            </a:extLst>
          </a:blip>
          <a:stretch>
            <a:fillRect/>
          </a:stretch>
        </p:blipFill>
        <p:spPr>
          <a:xfrm>
            <a:off x="9518513" y="265355"/>
            <a:ext cx="974610" cy="266065"/>
          </a:xfrm>
          <a:prstGeom prst="rect">
            <a:avLst/>
          </a:prstGeom>
        </p:spPr>
      </p:pic>
      <p:cxnSp>
        <p:nvCxnSpPr>
          <p:cNvPr id="20" name="Connecteur droit 19">
            <a:extLst>
              <a:ext uri="{FF2B5EF4-FFF2-40B4-BE49-F238E27FC236}">
                <a16:creationId xmlns:a16="http://schemas.microsoft.com/office/drawing/2014/main" id="{C846923B-5314-4902-B3E8-F97C18D7354D}"/>
              </a:ext>
            </a:extLst>
          </p:cNvPr>
          <p:cNvCxnSpPr>
            <a:cxnSpLocks/>
          </p:cNvCxnSpPr>
          <p:nvPr userDrawn="1"/>
        </p:nvCxnSpPr>
        <p:spPr>
          <a:xfrm>
            <a:off x="9163612" y="212116"/>
            <a:ext cx="0" cy="359682"/>
          </a:xfrm>
          <a:prstGeom prst="line">
            <a:avLst/>
          </a:prstGeom>
          <a:ln w="19050">
            <a:gradFill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5400000" scaled="1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71324285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3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3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1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39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39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7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42" presetClass="path" presetSubtype="0" decel="100000" fill="hold" grpId="1" nodeType="withEffect">
                                  <p:stCondLst>
                                    <p:cond delay="250"/>
                                  </p:stCondLst>
                                  <p:childTnLst>
                                    <p:animMotion origin="layout" path="M 2.5E-6 4.81481E-6 L 2.5E-6 0.06921 " pathEditMode="relative" rAng="0" ptsTypes="AA">
                                      <p:cBhvr>
                                        <p:cTn id="17" dur="1000" spd="-100000" fill="hold"/>
                                        <p:tgtEl>
                                          <p:spTgt spid="78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449"/>
                                    </p:animMotion>
                                  </p:childTnLst>
                                </p:cTn>
                              </p:par>
                              <p:par>
                                <p:cTn id="18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7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42" presetClass="path" presetSubtype="0" decel="100000" fill="hold" grpId="1" nodeType="withEffect">
                                  <p:stCondLst>
                                    <p:cond delay="1000"/>
                                  </p:stCondLst>
                                  <p:childTnLst>
                                    <p:animMotion origin="layout" path="M 2.5E-6 4.81481E-6 L 2.5E-6 0.06921 " pathEditMode="relative" rAng="0" ptsTypes="AA">
                                      <p:cBhvr>
                                        <p:cTn id="22" dur="1000" spd="-100000" fill="hold"/>
                                        <p:tgtEl>
                                          <p:spTgt spid="78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449"/>
                                    </p:animMotion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11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42" presetClass="path" presetSubtype="0" decel="100000" fill="hold" grpId="1" nodeType="withEffect">
                                  <p:stCondLst>
                                    <p:cond delay="1100"/>
                                  </p:stCondLst>
                                  <p:childTnLst>
                                    <p:animMotion origin="layout" path="M 2.5E-6 4.81481E-6 L 2.5E-6 0.06921 " pathEditMode="relative" rAng="0" ptsTypes="AA">
                                      <p:cBhvr>
                                        <p:cTn id="27" dur="1000" spd="-100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449"/>
                                    </p:animMotion>
                                  </p:childTnLst>
                                </p:cTn>
                              </p:par>
                              <p:par>
                                <p:cTn id="28" presetID="10" presetClass="entr" presetSubtype="0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42" presetClass="path" presetSubtype="0" decel="100000" fill="hold" grpId="1" nodeType="withEffect">
                                  <p:stCondLst>
                                    <p:cond delay="1200"/>
                                  </p:stCondLst>
                                  <p:childTnLst>
                                    <p:animMotion origin="layout" path="M 2.5E-6 4.81481E-6 L 2.5E-6 0.06921 " pathEditMode="relative" rAng="0" ptsTypes="AA">
                                      <p:cBhvr>
                                        <p:cTn id="32" dur="1000" spd="-100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449"/>
                                    </p:animMotion>
                                  </p:childTnLst>
                                </p:cTn>
                              </p:par>
                              <p:par>
                                <p:cTn id="33" presetID="10" presetClass="entr" presetSubtype="0" fill="hold" grpId="0" nodeType="withEffect">
                                  <p:stCondLst>
                                    <p:cond delay="13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42" presetClass="path" presetSubtype="0" decel="100000" fill="hold" grpId="1" nodeType="withEffect">
                                  <p:stCondLst>
                                    <p:cond delay="1300"/>
                                  </p:stCondLst>
                                  <p:childTnLst>
                                    <p:animMotion origin="layout" path="M 2.5E-6 4.81481E-6 L 2.5E-6 0.06921 " pathEditMode="relative" rAng="0" ptsTypes="AA">
                                      <p:cBhvr>
                                        <p:cTn id="37" dur="1000" spd="-100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449"/>
                                    </p:animMotion>
                                  </p:childTnLst>
                                </p:cTn>
                              </p:par>
                              <p:par>
                                <p:cTn id="38" presetID="10" presetClass="entr" presetSubtype="0" fill="hold" grpId="0" nodeType="withEffect">
                                  <p:stCondLst>
                                    <p:cond delay="140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42" presetClass="path" presetSubtype="0" decel="100000" fill="hold" grpId="1" nodeType="withEffect">
                                  <p:stCondLst>
                                    <p:cond delay="1400"/>
                                  </p:stCondLst>
                                  <p:childTnLst>
                                    <p:animMotion origin="layout" path="M 2.5E-6 4.81481E-6 L 2.5E-6 0.06921 " pathEditMode="relative" rAng="0" ptsTypes="AA">
                                      <p:cBhvr>
                                        <p:cTn id="42" dur="1000" spd="-100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449"/>
                                    </p:animMotion>
                                  </p:childTnLst>
                                </p:cTn>
                              </p:par>
                              <p:par>
                                <p:cTn id="43" presetID="2" presetClass="entr" presetSubtype="1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1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0" fill="hold"/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0" fill="hold"/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1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93" grpId="0" build="p">
        <p:tmplLst>
          <p:tmpl lvl="1">
            <p:tnLst>
              <p:par>
                <p:cTn presetID="2" presetClass="entr" presetSubtype="1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9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1000" fill="hold"/>
                        <p:tgtEl>
                          <p:spTgt spid="39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1000" fill="hold"/>
                        <p:tgtEl>
                          <p:spTgt spid="39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0-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785" grpId="0">
        <p:tmplLst>
          <p:tmpl>
            <p:tnLst>
              <p:par>
                <p:cTn presetID="10" presetClass="entr" presetSubtype="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8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78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785" grpId="1"/>
      <p:bldP spid="786" grpId="0" animBg="1">
        <p:tmplLst>
          <p:tmpl>
            <p:tnLst>
              <p:par>
                <p:cTn presetID="10" presetClass="entr" presetSubtype="0" fill="hold" nodeType="withEffect">
                  <p:stCondLst>
                    <p:cond delay="10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8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78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786" grpId="1" animBg="1">
        <p:tmplLst>
          <p:tmpl>
            <p:tnLst>
              <p:par>
                <p:cTn presetID="42" presetClass="path" presetSubtype="0" decel="100000" fill="hold" nodeType="withEffect">
                  <p:stCondLst>
                    <p:cond delay="1000"/>
                  </p:stCondLst>
                  <p:childTnLst>
                    <p:animMotion origin="layout" path="M 2.5E-6 4.81481E-6 L 2.5E-6 0.06921 " pathEditMode="relative" rAng="0" ptsTypes="AA">
                      <p:cBhvr>
                        <p:cTn dur="1000" spd="-100000" fill="hold"/>
                        <p:tgtEl>
                          <p:spTgt spid="786"/>
                        </p:tgtEl>
                        <p:attrNameLst>
                          <p:attrName>ppt_x</p:attrName>
                          <p:attrName>ppt_y</p:attrName>
                        </p:attrNameLst>
                      </p:cBhvr>
                      <p:rCtr x="0" y="3449"/>
                    </p:animMotion>
                  </p:childTnLst>
                </p:cTn>
              </p:par>
            </p:tnLst>
          </p:tmpl>
        </p:tmplLst>
      </p:bldP>
      <p:bldP spid="23" grpId="0" animBg="1">
        <p:tmplLst>
          <p:tmpl>
            <p:tnLst>
              <p:par>
                <p:cTn presetID="10" presetClass="entr" presetSubtype="0" fill="hold" nodeType="withEffect">
                  <p:stCondLst>
                    <p:cond delay="14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3" grpId="1" animBg="1">
        <p:tmplLst>
          <p:tmpl>
            <p:tnLst>
              <p:par>
                <p:cTn presetID="42" presetClass="path" presetSubtype="0" decel="100000" fill="hold" nodeType="withEffect">
                  <p:stCondLst>
                    <p:cond delay="1400"/>
                  </p:stCondLst>
                  <p:childTnLst>
                    <p:animMotion origin="layout" path="M 2.5E-6 4.81481E-6 L 2.5E-6 0.06921 " pathEditMode="relative" rAng="0" ptsTypes="AA">
                      <p:cBhvr>
                        <p:cTn dur="1000" spd="-100000" fill="hold"/>
                        <p:tgtEl>
                          <p:spTgt spid="23"/>
                        </p:tgtEl>
                        <p:attrNameLst>
                          <p:attrName>ppt_x</p:attrName>
                          <p:attrName>ppt_y</p:attrName>
                        </p:attrNameLst>
                      </p:cBhvr>
                      <p:rCtr x="0" y="3449"/>
                    </p:animMotion>
                  </p:childTnLst>
                </p:cTn>
              </p:par>
            </p:tnLst>
          </p:tmpl>
        </p:tmplLst>
      </p:bldP>
      <p:bldP spid="24" grpId="0" animBg="1">
        <p:tmplLst>
          <p:tmpl>
            <p:tnLst>
              <p:par>
                <p:cTn presetID="10" presetClass="entr" presetSubtype="0" fill="hold" nodeType="withEffect">
                  <p:stCondLst>
                    <p:cond delay="1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4" grpId="1" animBg="1">
        <p:tmplLst>
          <p:tmpl>
            <p:tnLst>
              <p:par>
                <p:cTn presetID="42" presetClass="path" presetSubtype="0" decel="100000" fill="hold" nodeType="withEffect">
                  <p:stCondLst>
                    <p:cond delay="1300"/>
                  </p:stCondLst>
                  <p:childTnLst>
                    <p:animMotion origin="layout" path="M 2.5E-6 4.81481E-6 L 2.5E-6 0.06921 " pathEditMode="relative" rAng="0" ptsTypes="AA">
                      <p:cBhvr>
                        <p:cTn dur="1000" spd="-100000" fill="hold"/>
                        <p:tgtEl>
                          <p:spTgt spid="24"/>
                        </p:tgtEl>
                        <p:attrNameLst>
                          <p:attrName>ppt_x</p:attrName>
                          <p:attrName>ppt_y</p:attrName>
                        </p:attrNameLst>
                      </p:cBhvr>
                      <p:rCtr x="0" y="3449"/>
                    </p:animMotion>
                  </p:childTnLst>
                </p:cTn>
              </p:par>
            </p:tnLst>
          </p:tmpl>
        </p:tmplLst>
      </p:bldP>
      <p:bldP spid="25" grpId="0" animBg="1">
        <p:tmplLst>
          <p:tmpl>
            <p:tnLst>
              <p:par>
                <p:cTn presetID="10" presetClass="entr" presetSubtype="0" fill="hold" nodeType="withEffect">
                  <p:stCondLst>
                    <p:cond delay="12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5" grpId="1" animBg="1">
        <p:tmplLst>
          <p:tmpl>
            <p:tnLst>
              <p:par>
                <p:cTn presetID="42" presetClass="path" presetSubtype="0" decel="100000" fill="hold" nodeType="withEffect">
                  <p:stCondLst>
                    <p:cond delay="1200"/>
                  </p:stCondLst>
                  <p:childTnLst>
                    <p:animMotion origin="layout" path="M 2.5E-6 4.81481E-6 L 2.5E-6 0.06921 " pathEditMode="relative" rAng="0" ptsTypes="AA">
                      <p:cBhvr>
                        <p:cTn dur="1000" spd="-100000" fill="hold"/>
                        <p:tgtEl>
                          <p:spTgt spid="25"/>
                        </p:tgtEl>
                        <p:attrNameLst>
                          <p:attrName>ppt_x</p:attrName>
                          <p:attrName>ppt_y</p:attrName>
                        </p:attrNameLst>
                      </p:cBhvr>
                      <p:rCtr x="0" y="3449"/>
                    </p:animMotion>
                  </p:childTnLst>
                </p:cTn>
              </p:par>
            </p:tnLst>
          </p:tmpl>
        </p:tmplLst>
      </p:bldP>
      <p:bldP spid="26" grpId="0" animBg="1">
        <p:tmplLst>
          <p:tmpl>
            <p:tnLst>
              <p:par>
                <p:cTn presetID="10" presetClass="entr" presetSubtype="0" fill="hold" nodeType="withEffect">
                  <p:stCondLst>
                    <p:cond delay="11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6" grpId="1" animBg="1">
        <p:tmplLst>
          <p:tmpl>
            <p:tnLst>
              <p:par>
                <p:cTn presetID="42" presetClass="path" presetSubtype="0" decel="100000" fill="hold" nodeType="withEffect">
                  <p:stCondLst>
                    <p:cond delay="1100"/>
                  </p:stCondLst>
                  <p:childTnLst>
                    <p:animMotion origin="layout" path="M 2.5E-6 4.81481E-6 L 2.5E-6 0.06921 " pathEditMode="relative" rAng="0" ptsTypes="AA">
                      <p:cBhvr>
                        <p:cTn dur="1000" spd="-100000" fill="hold"/>
                        <p:tgtEl>
                          <p:spTgt spid="26"/>
                        </p:tgtEl>
                        <p:attrNameLst>
                          <p:attrName>ppt_x</p:attrName>
                          <p:attrName>ppt_y</p:attrName>
                        </p:attrNameLst>
                      </p:cBhvr>
                      <p:rCtr x="0" y="3449"/>
                    </p:animMotion>
                  </p:childTnLst>
                </p:cTn>
              </p:par>
            </p:tnLst>
          </p:tmpl>
        </p:tmplLst>
      </p:bldP>
      <p:bldP spid="18" grpId="0" build="p">
        <p:tmplLst>
          <p:tmpl lvl="1">
            <p:tnLst>
              <p:par>
                <p:cTn presetID="2" presetClass="entr" presetSubtype="1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1000" fill="hold"/>
                        <p:tgtEl>
                          <p:spTgt spid="1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1000" fill="hold"/>
                        <p:tgtEl>
                          <p:spTgt spid="1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0-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Diapositive de tit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15" name="Image 414">
            <a:extLst>
              <a:ext uri="{FF2B5EF4-FFF2-40B4-BE49-F238E27FC236}">
                <a16:creationId xmlns:a16="http://schemas.microsoft.com/office/drawing/2014/main" id="{3B895380-8F89-4687-ACFA-0B3EC4A88DDD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6095995" y="0"/>
            <a:ext cx="6096003" cy="6858000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blurRad="317500" dir="5400000" algn="t" rotWithShape="0">
              <a:prstClr val="black">
                <a:alpha val="10000"/>
              </a:prstClr>
            </a:outerShdw>
          </a:effectLst>
        </p:spPr>
      </p:pic>
      <p:sp>
        <p:nvSpPr>
          <p:cNvPr id="416" name="Rectangle 415">
            <a:extLst>
              <a:ext uri="{FF2B5EF4-FFF2-40B4-BE49-F238E27FC236}">
                <a16:creationId xmlns:a16="http://schemas.microsoft.com/office/drawing/2014/main" id="{ECBC7D0F-255C-4728-A247-5AF1C1AE2FFA}"/>
              </a:ext>
            </a:extLst>
          </p:cNvPr>
          <p:cNvSpPr/>
          <p:nvPr userDrawn="1"/>
        </p:nvSpPr>
        <p:spPr>
          <a:xfrm>
            <a:off x="6095998" y="0"/>
            <a:ext cx="6096000" cy="6858000"/>
          </a:xfrm>
          <a:prstGeom prst="rect">
            <a:avLst/>
          </a:prstGeom>
          <a:gradFill>
            <a:gsLst>
              <a:gs pos="0">
                <a:schemeClr val="accent1">
                  <a:alpha val="75000"/>
                </a:schemeClr>
              </a:gs>
              <a:gs pos="100000">
                <a:schemeClr val="accent2"/>
              </a:gs>
            </a:gsLst>
            <a:lin ang="27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dirty="0"/>
          </a:p>
        </p:txBody>
      </p:sp>
      <p:grpSp>
        <p:nvGrpSpPr>
          <p:cNvPr id="365" name="Groupe 364">
            <a:extLst>
              <a:ext uri="{FF2B5EF4-FFF2-40B4-BE49-F238E27FC236}">
                <a16:creationId xmlns:a16="http://schemas.microsoft.com/office/drawing/2014/main" id="{79212C16-5551-4240-A5BF-231394FC65B5}"/>
              </a:ext>
            </a:extLst>
          </p:cNvPr>
          <p:cNvGrpSpPr/>
          <p:nvPr userDrawn="1"/>
        </p:nvGrpSpPr>
        <p:grpSpPr>
          <a:xfrm>
            <a:off x="0" y="0"/>
            <a:ext cx="12192000" cy="720000"/>
            <a:chOff x="0" y="0"/>
            <a:chExt cx="12192000" cy="720000"/>
          </a:xfrm>
        </p:grpSpPr>
        <p:sp>
          <p:nvSpPr>
            <p:cNvPr id="366" name="Rectangle 365">
              <a:extLst>
                <a:ext uri="{FF2B5EF4-FFF2-40B4-BE49-F238E27FC236}">
                  <a16:creationId xmlns:a16="http://schemas.microsoft.com/office/drawing/2014/main" id="{43E4475B-4A1E-43BE-9D85-8561472647A9}"/>
                </a:ext>
              </a:extLst>
            </p:cNvPr>
            <p:cNvSpPr/>
            <p:nvPr/>
          </p:nvSpPr>
          <p:spPr>
            <a:xfrm>
              <a:off x="0" y="0"/>
              <a:ext cx="12192000" cy="72000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>
              <a:outerShdw blurRad="127000" dist="63500" dir="5400000" algn="t" rotWithShape="0">
                <a:prstClr val="black">
                  <a:alpha val="5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368" name="Rectangle 367">
              <a:extLst>
                <a:ext uri="{FF2B5EF4-FFF2-40B4-BE49-F238E27FC236}">
                  <a16:creationId xmlns:a16="http://schemas.microsoft.com/office/drawing/2014/main" id="{8229D15F-948A-446A-898E-06542706D727}"/>
                </a:ext>
              </a:extLst>
            </p:cNvPr>
            <p:cNvSpPr/>
            <p:nvPr/>
          </p:nvSpPr>
          <p:spPr>
            <a:xfrm>
              <a:off x="0" y="0"/>
              <a:ext cx="720000" cy="720000"/>
            </a:xfrm>
            <a:prstGeom prst="rect">
              <a:avLst/>
            </a:prstGeom>
            <a:gradFill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27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/>
            </a:p>
          </p:txBody>
        </p:sp>
      </p:grpSp>
      <p:sp>
        <p:nvSpPr>
          <p:cNvPr id="393" name="Espace réservé du texte 19">
            <a:extLst>
              <a:ext uri="{FF2B5EF4-FFF2-40B4-BE49-F238E27FC236}">
                <a16:creationId xmlns:a16="http://schemas.microsoft.com/office/drawing/2014/main" id="{2662D988-C306-4050-BCBE-F138B0831E8C}"/>
              </a:ext>
            </a:extLst>
          </p:cNvPr>
          <p:cNvSpPr>
            <a:spLocks noGrp="1"/>
          </p:cNvSpPr>
          <p:nvPr userDrawn="1">
            <p:ph type="body" sz="quarter" idx="14" hasCustomPrompt="1"/>
          </p:nvPr>
        </p:nvSpPr>
        <p:spPr>
          <a:xfrm>
            <a:off x="924560" y="0"/>
            <a:ext cx="9240821" cy="719999"/>
          </a:xfrm>
          <a:prstGeom prst="rect">
            <a:avLst/>
          </a:prstGeom>
        </p:spPr>
        <p:txBody>
          <a:bodyPr bIns="72000" anchor="ctr"/>
          <a:lstStyle>
            <a:lvl1pPr marL="0" indent="0" algn="l" defTabSz="914400" rtl="0" eaLnBrk="1" latinLnBrk="0" hangingPunct="1">
              <a:lnSpc>
                <a:spcPct val="100000"/>
              </a:lnSpc>
              <a:buNone/>
              <a:defRPr lang="en-US" sz="2400" kern="1200" dirty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457200" indent="0">
              <a:buNone/>
              <a:defRPr lang="fr-FR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2pPr>
            <a:lvl3pPr marL="914400" indent="0">
              <a:buNone/>
              <a:defRPr lang="fr-FR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3pPr>
            <a:lvl4pPr marL="1371600" indent="0">
              <a:buNone/>
              <a:defRPr lang="fr-FR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4pPr>
            <a:lvl5pPr marL="1828800" indent="0">
              <a:buNone/>
              <a:defRPr lang="en-US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5pPr>
          </a:lstStyle>
          <a:p>
            <a:pPr lvl="0"/>
            <a:r>
              <a:rPr lang="en-US" dirty="0"/>
              <a:t>Modify the text style of the slide master view </a:t>
            </a:r>
          </a:p>
        </p:txBody>
      </p:sp>
      <p:sp>
        <p:nvSpPr>
          <p:cNvPr id="785" name="Espace réservé du texte 19">
            <a:extLst>
              <a:ext uri="{FF2B5EF4-FFF2-40B4-BE49-F238E27FC236}">
                <a16:creationId xmlns:a16="http://schemas.microsoft.com/office/drawing/2014/main" id="{F102C33C-6469-4234-8743-8ED650B07565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924560" y="2527846"/>
            <a:ext cx="4704413" cy="2522306"/>
          </a:xfrm>
          <a:prstGeom prst="rect">
            <a:avLst/>
          </a:prstGeom>
        </p:spPr>
        <p:txBody>
          <a:bodyPr bIns="72000" anchor="ctr"/>
          <a:lstStyle>
            <a:lvl1pPr marL="0" indent="0" algn="l" defTabSz="914400" rtl="0" eaLnBrk="1" latinLnBrk="0" hangingPunct="1">
              <a:lnSpc>
                <a:spcPct val="120000"/>
              </a:lnSpc>
              <a:buNone/>
              <a:defRPr lang="en-US" sz="3200" kern="1200" spc="300" dirty="0">
                <a:gradFill flip="none" rotWithShape="1">
                  <a:gsLst>
                    <a:gs pos="0">
                      <a:srgbClr val="36A7DF"/>
                    </a:gs>
                    <a:gs pos="100000">
                      <a:srgbClr val="2070B7"/>
                    </a:gs>
                  </a:gsLst>
                  <a:lin ang="2700000" scaled="1"/>
                  <a:tileRect/>
                </a:gradFill>
                <a:latin typeface="Branding Bold" panose="000008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457200" indent="0">
              <a:buNone/>
              <a:defRPr lang="fr-FR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2pPr>
            <a:lvl3pPr marL="914400" indent="0">
              <a:buNone/>
              <a:defRPr lang="fr-FR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3pPr>
            <a:lvl4pPr marL="1371600" indent="0">
              <a:buNone/>
              <a:defRPr lang="fr-FR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4pPr>
            <a:lvl5pPr marL="1828800" indent="0">
              <a:buNone/>
              <a:defRPr lang="en-US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5pPr>
          </a:lstStyle>
          <a:p>
            <a:pPr lvl="0"/>
            <a:r>
              <a:rPr lang="en-US" dirty="0"/>
              <a:t>Modify the text style of the slide master view </a:t>
            </a:r>
          </a:p>
        </p:txBody>
      </p:sp>
      <p:sp>
        <p:nvSpPr>
          <p:cNvPr id="224" name="Espace réservé du texte 19">
            <a:extLst>
              <a:ext uri="{FF2B5EF4-FFF2-40B4-BE49-F238E27FC236}">
                <a16:creationId xmlns:a16="http://schemas.microsoft.com/office/drawing/2014/main" id="{59BE0303-F721-4CAC-BC18-E2CF39A3E31B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791790" y="1008212"/>
            <a:ext cx="2232866" cy="2692032"/>
          </a:xfrm>
          <a:prstGeom prst="rect">
            <a:avLst/>
          </a:prstGeom>
          <a:solidFill>
            <a:schemeClr val="bg1"/>
          </a:solidFill>
        </p:spPr>
        <p:txBody>
          <a:bodyPr lIns="324000" tIns="1440000" rIns="324000" bIns="72000" anchor="t"/>
          <a:lstStyle>
            <a:lvl1pPr marL="0" indent="0" algn="ctr" defTabSz="914400" rtl="0" eaLnBrk="1" latinLnBrk="0" hangingPunct="1">
              <a:lnSpc>
                <a:spcPct val="120000"/>
              </a:lnSpc>
              <a:buNone/>
              <a:defRPr lang="en-US" sz="1400" kern="1200" dirty="0">
                <a:gradFill>
                  <a:gsLst>
                    <a:gs pos="0">
                      <a:schemeClr val="accent1"/>
                    </a:gs>
                    <a:gs pos="100000">
                      <a:srgbClr val="2070B7"/>
                    </a:gs>
                  </a:gsLst>
                  <a:lin ang="2700000" scaled="0"/>
                </a:gradFill>
                <a:latin typeface="+mn-lt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457200" indent="0">
              <a:buNone/>
              <a:defRPr lang="fr-FR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2pPr>
            <a:lvl3pPr marL="914400" indent="0">
              <a:buNone/>
              <a:defRPr lang="fr-FR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3pPr>
            <a:lvl4pPr marL="1371600" indent="0">
              <a:buNone/>
              <a:defRPr lang="fr-FR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4pPr>
            <a:lvl5pPr marL="1828800" indent="0">
              <a:buNone/>
              <a:defRPr lang="en-US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5pPr>
          </a:lstStyle>
          <a:p>
            <a:pPr lvl="0"/>
            <a:r>
              <a:rPr lang="en-US" dirty="0"/>
              <a:t>Modify the text style of the slide master view </a:t>
            </a:r>
          </a:p>
        </p:txBody>
      </p:sp>
      <p:sp>
        <p:nvSpPr>
          <p:cNvPr id="225" name="Espace réservé pour une image  14">
            <a:extLst>
              <a:ext uri="{FF2B5EF4-FFF2-40B4-BE49-F238E27FC236}">
                <a16:creationId xmlns:a16="http://schemas.microsoft.com/office/drawing/2014/main" id="{FBAFF04F-6481-4D60-AF7A-C20C42C7B7E9}"/>
              </a:ext>
            </a:extLst>
          </p:cNvPr>
          <p:cNvSpPr>
            <a:spLocks noGrp="1"/>
          </p:cNvSpPr>
          <p:nvPr>
            <p:ph type="pic" sz="quarter" idx="17" hasCustomPrompt="1"/>
          </p:nvPr>
        </p:nvSpPr>
        <p:spPr>
          <a:xfrm>
            <a:off x="7583954" y="1601257"/>
            <a:ext cx="648538" cy="651778"/>
          </a:xfrm>
          <a:prstGeom prst="rect">
            <a:avLst/>
          </a:prstGeom>
        </p:spPr>
        <p:txBody>
          <a:bodyPr lIns="0" tIns="0" rIns="0" bIns="432000" anchor="ctr"/>
          <a:lstStyle>
            <a:lvl1pPr marL="0" indent="0" algn="ctr">
              <a:lnSpc>
                <a:spcPct val="120000"/>
              </a:lnSpc>
              <a:buNone/>
              <a:defRPr sz="1200">
                <a:solidFill>
                  <a:schemeClr val="accent1">
                    <a:alpha val="50000"/>
                  </a:schemeClr>
                </a:solidFill>
                <a:latin typeface="+mj-lt"/>
              </a:defRPr>
            </a:lvl1pPr>
          </a:lstStyle>
          <a:p>
            <a:r>
              <a:rPr lang="fr-FR" dirty="0"/>
              <a:t>PICTO</a:t>
            </a:r>
            <a:endParaRPr lang="en-US" dirty="0"/>
          </a:p>
        </p:txBody>
      </p:sp>
      <p:sp>
        <p:nvSpPr>
          <p:cNvPr id="226" name="Espace réservé du texte 19">
            <a:extLst>
              <a:ext uri="{FF2B5EF4-FFF2-40B4-BE49-F238E27FC236}">
                <a16:creationId xmlns:a16="http://schemas.microsoft.com/office/drawing/2014/main" id="{48D8548E-FE21-41B7-9CDC-7689EDB2D955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9250377" y="1008212"/>
            <a:ext cx="2232866" cy="2692032"/>
          </a:xfrm>
          <a:prstGeom prst="rect">
            <a:avLst/>
          </a:prstGeom>
          <a:solidFill>
            <a:schemeClr val="bg1"/>
          </a:solidFill>
        </p:spPr>
        <p:txBody>
          <a:bodyPr lIns="324000" tIns="1440000" rIns="324000" bIns="72000" anchor="t"/>
          <a:lstStyle>
            <a:lvl1pPr marL="0" indent="0" algn="ctr" defTabSz="914400" rtl="0" eaLnBrk="1" latinLnBrk="0" hangingPunct="1">
              <a:lnSpc>
                <a:spcPct val="120000"/>
              </a:lnSpc>
              <a:buNone/>
              <a:defRPr lang="en-US" sz="1400" kern="1200" dirty="0">
                <a:gradFill>
                  <a:gsLst>
                    <a:gs pos="0">
                      <a:schemeClr val="accent1"/>
                    </a:gs>
                    <a:gs pos="100000">
                      <a:srgbClr val="2070B7"/>
                    </a:gs>
                  </a:gsLst>
                  <a:lin ang="2700000" scaled="0"/>
                </a:gradFill>
                <a:latin typeface="+mn-lt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457200" indent="0">
              <a:buNone/>
              <a:defRPr lang="fr-FR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2pPr>
            <a:lvl3pPr marL="914400" indent="0">
              <a:buNone/>
              <a:defRPr lang="fr-FR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3pPr>
            <a:lvl4pPr marL="1371600" indent="0">
              <a:buNone/>
              <a:defRPr lang="fr-FR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4pPr>
            <a:lvl5pPr marL="1828800" indent="0">
              <a:buNone/>
              <a:defRPr lang="en-US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5pPr>
          </a:lstStyle>
          <a:p>
            <a:pPr lvl="0"/>
            <a:r>
              <a:rPr lang="en-US" dirty="0"/>
              <a:t>Modify the text style of the slide master view </a:t>
            </a:r>
          </a:p>
        </p:txBody>
      </p:sp>
      <p:sp>
        <p:nvSpPr>
          <p:cNvPr id="227" name="Espace réservé pour une image  14">
            <a:extLst>
              <a:ext uri="{FF2B5EF4-FFF2-40B4-BE49-F238E27FC236}">
                <a16:creationId xmlns:a16="http://schemas.microsoft.com/office/drawing/2014/main" id="{1528E5D3-43EC-4DA6-A41D-269321F6F068}"/>
              </a:ext>
            </a:extLst>
          </p:cNvPr>
          <p:cNvSpPr>
            <a:spLocks noGrp="1"/>
          </p:cNvSpPr>
          <p:nvPr>
            <p:ph type="pic" sz="quarter" idx="19" hasCustomPrompt="1"/>
          </p:nvPr>
        </p:nvSpPr>
        <p:spPr>
          <a:xfrm>
            <a:off x="10042541" y="1601257"/>
            <a:ext cx="648538" cy="651778"/>
          </a:xfrm>
          <a:prstGeom prst="rect">
            <a:avLst/>
          </a:prstGeom>
        </p:spPr>
        <p:txBody>
          <a:bodyPr lIns="0" tIns="0" rIns="0" bIns="432000" anchor="ctr"/>
          <a:lstStyle>
            <a:lvl1pPr marL="0" indent="0" algn="ctr">
              <a:lnSpc>
                <a:spcPct val="120000"/>
              </a:lnSpc>
              <a:buNone/>
              <a:defRPr sz="1200">
                <a:solidFill>
                  <a:schemeClr val="accent1">
                    <a:alpha val="50000"/>
                  </a:schemeClr>
                </a:solidFill>
                <a:latin typeface="+mj-lt"/>
              </a:defRPr>
            </a:lvl1pPr>
          </a:lstStyle>
          <a:p>
            <a:r>
              <a:rPr lang="fr-FR" dirty="0"/>
              <a:t>PICTO</a:t>
            </a:r>
            <a:endParaRPr lang="en-US" dirty="0"/>
          </a:p>
        </p:txBody>
      </p:sp>
      <p:sp>
        <p:nvSpPr>
          <p:cNvPr id="26" name="Espace réservé du texte 19">
            <a:extLst>
              <a:ext uri="{FF2B5EF4-FFF2-40B4-BE49-F238E27FC236}">
                <a16:creationId xmlns:a16="http://schemas.microsoft.com/office/drawing/2014/main" id="{20821B8C-2A65-4B50-A8F2-DCCA5CB3C1B2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6791790" y="3903758"/>
            <a:ext cx="2232866" cy="2692032"/>
          </a:xfrm>
          <a:prstGeom prst="rect">
            <a:avLst/>
          </a:prstGeom>
          <a:solidFill>
            <a:schemeClr val="bg1"/>
          </a:solidFill>
        </p:spPr>
        <p:txBody>
          <a:bodyPr lIns="324000" tIns="1440000" rIns="324000" bIns="72000" anchor="t"/>
          <a:lstStyle>
            <a:lvl1pPr marL="0" indent="0" algn="ctr" defTabSz="914400" rtl="0" eaLnBrk="1" latinLnBrk="0" hangingPunct="1">
              <a:lnSpc>
                <a:spcPct val="120000"/>
              </a:lnSpc>
              <a:buNone/>
              <a:defRPr lang="en-US" sz="1400" kern="1200" dirty="0">
                <a:gradFill>
                  <a:gsLst>
                    <a:gs pos="0">
                      <a:schemeClr val="accent1"/>
                    </a:gs>
                    <a:gs pos="100000">
                      <a:srgbClr val="2070B7"/>
                    </a:gs>
                  </a:gsLst>
                  <a:lin ang="2700000" scaled="0"/>
                </a:gradFill>
                <a:latin typeface="+mn-lt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457200" indent="0">
              <a:buNone/>
              <a:defRPr lang="fr-FR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2pPr>
            <a:lvl3pPr marL="914400" indent="0">
              <a:buNone/>
              <a:defRPr lang="fr-FR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3pPr>
            <a:lvl4pPr marL="1371600" indent="0">
              <a:buNone/>
              <a:defRPr lang="fr-FR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4pPr>
            <a:lvl5pPr marL="1828800" indent="0">
              <a:buNone/>
              <a:defRPr lang="en-US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5pPr>
          </a:lstStyle>
          <a:p>
            <a:pPr lvl="0"/>
            <a:r>
              <a:rPr lang="en-US" dirty="0"/>
              <a:t>Modify the text style of the slide master view </a:t>
            </a:r>
          </a:p>
        </p:txBody>
      </p:sp>
      <p:sp>
        <p:nvSpPr>
          <p:cNvPr id="27" name="Espace réservé pour une image  14">
            <a:extLst>
              <a:ext uri="{FF2B5EF4-FFF2-40B4-BE49-F238E27FC236}">
                <a16:creationId xmlns:a16="http://schemas.microsoft.com/office/drawing/2014/main" id="{BFF365E3-FB2C-4BD6-A016-AC146C7200B0}"/>
              </a:ext>
            </a:extLst>
          </p:cNvPr>
          <p:cNvSpPr>
            <a:spLocks noGrp="1"/>
          </p:cNvSpPr>
          <p:nvPr>
            <p:ph type="pic" sz="quarter" idx="21" hasCustomPrompt="1"/>
          </p:nvPr>
        </p:nvSpPr>
        <p:spPr>
          <a:xfrm>
            <a:off x="7583954" y="4555499"/>
            <a:ext cx="648538" cy="651778"/>
          </a:xfrm>
          <a:prstGeom prst="rect">
            <a:avLst/>
          </a:prstGeom>
        </p:spPr>
        <p:txBody>
          <a:bodyPr lIns="0" tIns="0" rIns="0" bIns="432000" anchor="ctr"/>
          <a:lstStyle>
            <a:lvl1pPr marL="0" indent="0" algn="ctr">
              <a:lnSpc>
                <a:spcPct val="120000"/>
              </a:lnSpc>
              <a:buNone/>
              <a:defRPr sz="1200">
                <a:solidFill>
                  <a:schemeClr val="accent1">
                    <a:alpha val="50000"/>
                  </a:schemeClr>
                </a:solidFill>
                <a:latin typeface="+mj-lt"/>
              </a:defRPr>
            </a:lvl1pPr>
          </a:lstStyle>
          <a:p>
            <a:r>
              <a:rPr lang="fr-FR" dirty="0"/>
              <a:t>PICTO</a:t>
            </a:r>
            <a:endParaRPr lang="en-US" dirty="0"/>
          </a:p>
        </p:txBody>
      </p:sp>
      <p:sp>
        <p:nvSpPr>
          <p:cNvPr id="28" name="Espace réservé du texte 19">
            <a:extLst>
              <a:ext uri="{FF2B5EF4-FFF2-40B4-BE49-F238E27FC236}">
                <a16:creationId xmlns:a16="http://schemas.microsoft.com/office/drawing/2014/main" id="{112239B4-4C30-4439-A9D8-4D9C67EC0E70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9250377" y="3903758"/>
            <a:ext cx="2232866" cy="2692032"/>
          </a:xfrm>
          <a:prstGeom prst="rect">
            <a:avLst/>
          </a:prstGeom>
          <a:solidFill>
            <a:schemeClr val="bg1"/>
          </a:solidFill>
        </p:spPr>
        <p:txBody>
          <a:bodyPr lIns="324000" tIns="1440000" rIns="324000" bIns="72000" anchor="t"/>
          <a:lstStyle>
            <a:lvl1pPr marL="0" indent="0" algn="ctr" defTabSz="914400" rtl="0" eaLnBrk="1" latinLnBrk="0" hangingPunct="1">
              <a:lnSpc>
                <a:spcPct val="120000"/>
              </a:lnSpc>
              <a:buNone/>
              <a:defRPr lang="en-US" sz="1400" kern="1200" dirty="0">
                <a:gradFill>
                  <a:gsLst>
                    <a:gs pos="0">
                      <a:schemeClr val="accent1"/>
                    </a:gs>
                    <a:gs pos="100000">
                      <a:srgbClr val="2070B7"/>
                    </a:gs>
                  </a:gsLst>
                  <a:lin ang="2700000" scaled="0"/>
                </a:gradFill>
                <a:latin typeface="+mn-lt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457200" indent="0">
              <a:buNone/>
              <a:defRPr lang="fr-FR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2pPr>
            <a:lvl3pPr marL="914400" indent="0">
              <a:buNone/>
              <a:defRPr lang="fr-FR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3pPr>
            <a:lvl4pPr marL="1371600" indent="0">
              <a:buNone/>
              <a:defRPr lang="fr-FR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4pPr>
            <a:lvl5pPr marL="1828800" indent="0">
              <a:buNone/>
              <a:defRPr lang="en-US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5pPr>
          </a:lstStyle>
          <a:p>
            <a:pPr lvl="0"/>
            <a:r>
              <a:rPr lang="en-US" dirty="0"/>
              <a:t>Modify the text style of the slide master view </a:t>
            </a:r>
          </a:p>
        </p:txBody>
      </p:sp>
      <p:sp>
        <p:nvSpPr>
          <p:cNvPr id="29" name="Espace réservé pour une image  14">
            <a:extLst>
              <a:ext uri="{FF2B5EF4-FFF2-40B4-BE49-F238E27FC236}">
                <a16:creationId xmlns:a16="http://schemas.microsoft.com/office/drawing/2014/main" id="{5A7B5F71-98DD-4E7C-9CD8-5C7A2314C393}"/>
              </a:ext>
            </a:extLst>
          </p:cNvPr>
          <p:cNvSpPr>
            <a:spLocks noGrp="1"/>
          </p:cNvSpPr>
          <p:nvPr>
            <p:ph type="pic" sz="quarter" idx="23" hasCustomPrompt="1"/>
          </p:nvPr>
        </p:nvSpPr>
        <p:spPr>
          <a:xfrm>
            <a:off x="10042541" y="4555499"/>
            <a:ext cx="648538" cy="651778"/>
          </a:xfrm>
          <a:prstGeom prst="rect">
            <a:avLst/>
          </a:prstGeom>
        </p:spPr>
        <p:txBody>
          <a:bodyPr lIns="0" tIns="0" rIns="0" bIns="432000" anchor="ctr"/>
          <a:lstStyle>
            <a:lvl1pPr marL="0" indent="0" algn="ctr">
              <a:lnSpc>
                <a:spcPct val="120000"/>
              </a:lnSpc>
              <a:buNone/>
              <a:defRPr sz="1200">
                <a:solidFill>
                  <a:schemeClr val="accent1">
                    <a:alpha val="50000"/>
                  </a:schemeClr>
                </a:solidFill>
                <a:latin typeface="+mj-lt"/>
              </a:defRPr>
            </a:lvl1pPr>
          </a:lstStyle>
          <a:p>
            <a:r>
              <a:rPr lang="fr-FR" dirty="0"/>
              <a:t>PICTO</a:t>
            </a:r>
            <a:endParaRPr lang="en-US" dirty="0"/>
          </a:p>
        </p:txBody>
      </p:sp>
      <p:sp>
        <p:nvSpPr>
          <p:cNvPr id="21" name="Espace réservé du texte 10">
            <a:extLst>
              <a:ext uri="{FF2B5EF4-FFF2-40B4-BE49-F238E27FC236}">
                <a16:creationId xmlns:a16="http://schemas.microsoft.com/office/drawing/2014/main" id="{F97869F1-4178-4F6F-8DC6-A26B7829E0FA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10495731" y="201956"/>
            <a:ext cx="1653044" cy="272633"/>
          </a:xfrm>
          <a:prstGeom prst="rect">
            <a:avLst/>
          </a:prstGeom>
        </p:spPr>
        <p:txBody>
          <a:bodyPr/>
          <a:lstStyle>
            <a:lvl1pPr marL="0" indent="0" algn="l" defTabSz="914400" rtl="0" eaLnBrk="1" latinLnBrk="0" hangingPunct="1">
              <a:buNone/>
              <a:defRPr lang="fr-FR" sz="2000" kern="1200" dirty="0">
                <a:solidFill>
                  <a:schemeClr val="tx2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</a:lstStyle>
          <a:p>
            <a:pPr lvl="0"/>
            <a:r>
              <a:rPr lang="fr-FR" dirty="0" err="1"/>
              <a:t>category</a:t>
            </a:r>
            <a:endParaRPr lang="fr-FR" dirty="0"/>
          </a:p>
        </p:txBody>
      </p:sp>
      <p:pic>
        <p:nvPicPr>
          <p:cNvPr id="22" name="Graphique 21">
            <a:extLst>
              <a:ext uri="{FF2B5EF4-FFF2-40B4-BE49-F238E27FC236}">
                <a16:creationId xmlns:a16="http://schemas.microsoft.com/office/drawing/2014/main" id="{B0CD2468-C324-45C3-9E7E-3F56C99F9B0E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xmlns="" r:embed="rId4"/>
              </a:ext>
            </a:extLst>
          </a:blip>
          <a:stretch>
            <a:fillRect/>
          </a:stretch>
        </p:blipFill>
        <p:spPr>
          <a:xfrm>
            <a:off x="9518513" y="265355"/>
            <a:ext cx="974610" cy="266065"/>
          </a:xfrm>
          <a:prstGeom prst="rect">
            <a:avLst/>
          </a:prstGeom>
        </p:spPr>
      </p:pic>
      <p:cxnSp>
        <p:nvCxnSpPr>
          <p:cNvPr id="23" name="Connecteur droit 22">
            <a:extLst>
              <a:ext uri="{FF2B5EF4-FFF2-40B4-BE49-F238E27FC236}">
                <a16:creationId xmlns:a16="http://schemas.microsoft.com/office/drawing/2014/main" id="{B8EAE93A-0615-4572-9EC5-9318CC12FB15}"/>
              </a:ext>
            </a:extLst>
          </p:cNvPr>
          <p:cNvCxnSpPr>
            <a:cxnSpLocks/>
          </p:cNvCxnSpPr>
          <p:nvPr userDrawn="1"/>
        </p:nvCxnSpPr>
        <p:spPr>
          <a:xfrm>
            <a:off x="9163612" y="212116"/>
            <a:ext cx="0" cy="359682"/>
          </a:xfrm>
          <a:prstGeom prst="line">
            <a:avLst/>
          </a:prstGeom>
          <a:ln w="19050">
            <a:gradFill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5400000" scaled="1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40227206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3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3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1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39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39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7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42" presetClass="path" presetSubtype="0" decel="100000" fill="hold" grpId="1" nodeType="withEffect">
                                  <p:stCondLst>
                                    <p:cond delay="250"/>
                                  </p:stCondLst>
                                  <p:childTnLst>
                                    <p:animMotion origin="layout" path="M 2.5E-6 4.81481E-6 L 2.5E-6 0.06921 " pathEditMode="relative" rAng="0" ptsTypes="AA">
                                      <p:cBhvr>
                                        <p:cTn id="17" dur="1000" spd="-100000" fill="hold"/>
                                        <p:tgtEl>
                                          <p:spTgt spid="78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449"/>
                                    </p:animMotion>
                                  </p:childTnLst>
                                </p:cTn>
                              </p:par>
                              <p:par>
                                <p:cTn id="18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42" presetClass="path" presetSubtype="0" decel="100000" fill="hold" grpId="1" nodeType="withEffect">
                                  <p:stCondLst>
                                    <p:cond delay="1000"/>
                                  </p:stCondLst>
                                  <p:childTnLst>
                                    <p:animMotion origin="layout" path="M 2.5E-6 4.81481E-6 L 2.5E-6 0.06921 " pathEditMode="relative" rAng="0" ptsTypes="AA">
                                      <p:cBhvr>
                                        <p:cTn id="22" dur="1000" spd="-100000" fill="hold"/>
                                        <p:tgtEl>
                                          <p:spTgt spid="22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449"/>
                                    </p:animMotion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2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42" presetClass="path" presetSubtype="0" decel="100000" fill="hold" grpId="1" nodeType="withEffect">
                                  <p:stCondLst>
                                    <p:cond delay="1000"/>
                                  </p:stCondLst>
                                  <p:childTnLst>
                                    <p:animMotion origin="layout" path="M 2.5E-6 4.81481E-6 L 2.5E-6 0.06921 " pathEditMode="relative" rAng="0" ptsTypes="AA">
                                      <p:cBhvr>
                                        <p:cTn id="27" dur="1000" spd="-100000" fill="hold"/>
                                        <p:tgtEl>
                                          <p:spTgt spid="22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449"/>
                                    </p:animMotion>
                                  </p:childTnLst>
                                </p:cTn>
                              </p:par>
                              <p:par>
                                <p:cTn id="28" presetID="10" presetClass="entr" presetSubtype="0" fill="hold" grpId="0" nodeType="withEffect">
                                  <p:stCondLst>
                                    <p:cond delay="110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2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42" presetClass="path" presetSubtype="0" decel="100000" fill="hold" grpId="1" nodeType="withEffect">
                                  <p:stCondLst>
                                    <p:cond delay="1100"/>
                                  </p:stCondLst>
                                  <p:childTnLst>
                                    <p:animMotion origin="layout" path="M 2.5E-6 4.81481E-6 L 2.5E-6 0.06921 " pathEditMode="relative" rAng="0" ptsTypes="AA">
                                      <p:cBhvr>
                                        <p:cTn id="32" dur="1000" spd="-100000" fill="hold"/>
                                        <p:tgtEl>
                                          <p:spTgt spid="22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449"/>
                                    </p:animMotion>
                                  </p:childTnLst>
                                </p:cTn>
                              </p:par>
                              <p:par>
                                <p:cTn id="33" presetID="10" presetClass="entr" presetSubtype="0" fill="hold" grpId="0" nodeType="withEffect">
                                  <p:stCondLst>
                                    <p:cond delay="11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2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42" presetClass="path" presetSubtype="0" decel="100000" fill="hold" grpId="1" nodeType="withEffect">
                                  <p:stCondLst>
                                    <p:cond delay="1100"/>
                                  </p:stCondLst>
                                  <p:childTnLst>
                                    <p:animMotion origin="layout" path="M 2.5E-6 4.81481E-6 L 2.5E-6 0.06921 " pathEditMode="relative" rAng="0" ptsTypes="AA">
                                      <p:cBhvr>
                                        <p:cTn id="37" dur="1000" spd="-100000" fill="hold"/>
                                        <p:tgtEl>
                                          <p:spTgt spid="22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449"/>
                                    </p:animMotion>
                                  </p:childTnLst>
                                </p:cTn>
                              </p:par>
                              <p:par>
                                <p:cTn id="38" presetID="10" presetClass="entr" presetSubtype="0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42" presetClass="path" presetSubtype="0" decel="100000" fill="hold" grpId="1" nodeType="withEffect">
                                  <p:stCondLst>
                                    <p:cond delay="1200"/>
                                  </p:stCondLst>
                                  <p:childTnLst>
                                    <p:animMotion origin="layout" path="M 2.5E-6 4.81481E-6 L 2.5E-6 0.06921 " pathEditMode="relative" rAng="0" ptsTypes="AA">
                                      <p:cBhvr>
                                        <p:cTn id="42" dur="1000" spd="-100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449"/>
                                    </p:animMotion>
                                  </p:childTnLst>
                                </p:cTn>
                              </p:par>
                              <p:par>
                                <p:cTn id="43" presetID="10" presetClass="entr" presetSubtype="0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42" presetClass="path" presetSubtype="0" decel="100000" fill="hold" grpId="1" nodeType="withEffect">
                                  <p:stCondLst>
                                    <p:cond delay="1200"/>
                                  </p:stCondLst>
                                  <p:childTnLst>
                                    <p:animMotion origin="layout" path="M 2.5E-6 4.81481E-6 L 2.5E-6 0.06921 " pathEditMode="relative" rAng="0" ptsTypes="AA">
                                      <p:cBhvr>
                                        <p:cTn id="47" dur="1000" spd="-100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449"/>
                                    </p:animMotion>
                                  </p:childTnLst>
                                </p:cTn>
                              </p:par>
                              <p:par>
                                <p:cTn id="48" presetID="10" presetClass="entr" presetSubtype="0" fill="hold" grpId="0" nodeType="withEffect">
                                  <p:stCondLst>
                                    <p:cond delay="130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42" presetClass="path" presetSubtype="0" decel="100000" fill="hold" grpId="1" nodeType="withEffect">
                                  <p:stCondLst>
                                    <p:cond delay="1300"/>
                                  </p:stCondLst>
                                  <p:childTnLst>
                                    <p:animMotion origin="layout" path="M 2.5E-6 4.81481E-6 L 2.5E-6 0.06921 " pathEditMode="relative" rAng="0" ptsTypes="AA">
                                      <p:cBhvr>
                                        <p:cTn id="52" dur="1000" spd="-100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449"/>
                                    </p:animMotion>
                                  </p:childTnLst>
                                </p:cTn>
                              </p:par>
                              <p:par>
                                <p:cTn id="53" presetID="10" presetClass="entr" presetSubtype="0" fill="hold" grpId="0" nodeType="withEffect">
                                  <p:stCondLst>
                                    <p:cond delay="130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42" presetClass="path" presetSubtype="0" decel="100000" fill="hold" grpId="1" nodeType="withEffect">
                                  <p:stCondLst>
                                    <p:cond delay="1300"/>
                                  </p:stCondLst>
                                  <p:childTnLst>
                                    <p:animMotion origin="layout" path="M 2.5E-6 4.81481E-6 L 2.5E-6 0.06921 " pathEditMode="relative" rAng="0" ptsTypes="AA">
                                      <p:cBhvr>
                                        <p:cTn id="57" dur="1000" spd="-100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449"/>
                                    </p:animMotion>
                                  </p:childTnLst>
                                </p:cTn>
                              </p:par>
                              <p:par>
                                <p:cTn id="58" presetID="2" presetClass="entr" presetSubtype="1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0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1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2" presetID="2" presetClass="entr" presetSubtype="1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4" dur="1000" fill="hold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5" dur="1000" fill="hold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6" presetID="2" presetClass="entr" presetSubtype="1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8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9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93" grpId="0" build="p">
        <p:tmplLst>
          <p:tmpl lvl="1">
            <p:tnLst>
              <p:par>
                <p:cTn presetID="2" presetClass="entr" presetSubtype="1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9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1000" fill="hold"/>
                        <p:tgtEl>
                          <p:spTgt spid="39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1000" fill="hold"/>
                        <p:tgtEl>
                          <p:spTgt spid="39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0-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785" grpId="0">
        <p:tmplLst>
          <p:tmpl>
            <p:tnLst>
              <p:par>
                <p:cTn presetID="10" presetClass="entr" presetSubtype="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8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78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785" grpId="1"/>
      <p:bldP spid="224" grpId="0" animBg="1">
        <p:tmplLst>
          <p:tmpl>
            <p:tnLst>
              <p:par>
                <p:cTn presetID="10" presetClass="entr" presetSubtype="0" fill="hold" nodeType="withEffect">
                  <p:stCondLst>
                    <p:cond delay="10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2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2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24" grpId="1" animBg="1"/>
      <p:bldP spid="225" grpId="0"/>
      <p:bldP spid="225" grpId="1"/>
      <p:bldP spid="226" grpId="0" animBg="1">
        <p:tmplLst>
          <p:tmpl>
            <p:tnLst>
              <p:par>
                <p:cTn presetID="10" presetClass="entr" presetSubtype="0" fill="hold" nodeType="withEffect">
                  <p:stCondLst>
                    <p:cond delay="11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2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2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26" grpId="1" animBg="1">
        <p:tmplLst>
          <p:tmpl>
            <p:tnLst>
              <p:par>
                <p:cTn presetID="42" presetClass="path" presetSubtype="0" decel="100000" fill="hold" nodeType="withEffect">
                  <p:stCondLst>
                    <p:cond delay="1100"/>
                  </p:stCondLst>
                  <p:childTnLst>
                    <p:animMotion origin="layout" path="M 2.5E-6 4.81481E-6 L 2.5E-6 0.06921 " pathEditMode="relative" rAng="0" ptsTypes="AA">
                      <p:cBhvr>
                        <p:cTn dur="1000" spd="-100000" fill="hold"/>
                        <p:tgtEl>
                          <p:spTgt spid="226"/>
                        </p:tgtEl>
                        <p:attrNameLst>
                          <p:attrName>ppt_x</p:attrName>
                          <p:attrName>ppt_y</p:attrName>
                        </p:attrNameLst>
                      </p:cBhvr>
                      <p:rCtr x="0" y="3449"/>
                    </p:animMotion>
                  </p:childTnLst>
                </p:cTn>
              </p:par>
            </p:tnLst>
          </p:tmpl>
        </p:tmplLst>
      </p:bldP>
      <p:bldP spid="227" grpId="0"/>
      <p:bldP spid="227" grpId="1"/>
      <p:bldP spid="26" grpId="0" animBg="1">
        <p:tmplLst>
          <p:tmpl>
            <p:tnLst>
              <p:par>
                <p:cTn presetID="10" presetClass="entr" presetSubtype="0" fill="hold" nodeType="withEffect">
                  <p:stCondLst>
                    <p:cond delay="12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6" grpId="1" animBg="1">
        <p:tmplLst>
          <p:tmpl>
            <p:tnLst>
              <p:par>
                <p:cTn presetID="42" presetClass="path" presetSubtype="0" decel="100000" fill="hold" nodeType="withEffect">
                  <p:stCondLst>
                    <p:cond delay="1200"/>
                  </p:stCondLst>
                  <p:childTnLst>
                    <p:animMotion origin="layout" path="M 2.5E-6 4.81481E-6 L 2.5E-6 0.06921 " pathEditMode="relative" rAng="0" ptsTypes="AA">
                      <p:cBhvr>
                        <p:cTn dur="1000" spd="-100000" fill="hold"/>
                        <p:tgtEl>
                          <p:spTgt spid="26"/>
                        </p:tgtEl>
                        <p:attrNameLst>
                          <p:attrName>ppt_x</p:attrName>
                          <p:attrName>ppt_y</p:attrName>
                        </p:attrNameLst>
                      </p:cBhvr>
                      <p:rCtr x="0" y="3449"/>
                    </p:animMotion>
                  </p:childTnLst>
                </p:cTn>
              </p:par>
            </p:tnLst>
          </p:tmpl>
        </p:tmplLst>
      </p:bldP>
      <p:bldP spid="27" grpId="0"/>
      <p:bldP spid="27" grpId="1"/>
      <p:bldP spid="28" grpId="0" animBg="1">
        <p:tmplLst>
          <p:tmpl>
            <p:tnLst>
              <p:par>
                <p:cTn presetID="10" presetClass="entr" presetSubtype="0" fill="hold" nodeType="withEffect">
                  <p:stCondLst>
                    <p:cond delay="1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8" grpId="1" animBg="1">
        <p:tmplLst>
          <p:tmpl>
            <p:tnLst>
              <p:par>
                <p:cTn presetID="42" presetClass="path" presetSubtype="0" decel="100000" fill="hold" nodeType="withEffect">
                  <p:stCondLst>
                    <p:cond delay="1300"/>
                  </p:stCondLst>
                  <p:childTnLst>
                    <p:animMotion origin="layout" path="M 2.5E-6 4.81481E-6 L 2.5E-6 0.06921 " pathEditMode="relative" rAng="0" ptsTypes="AA">
                      <p:cBhvr>
                        <p:cTn dur="1000" spd="-100000" fill="hold"/>
                        <p:tgtEl>
                          <p:spTgt spid="28"/>
                        </p:tgtEl>
                        <p:attrNameLst>
                          <p:attrName>ppt_x</p:attrName>
                          <p:attrName>ppt_y</p:attrName>
                        </p:attrNameLst>
                      </p:cBhvr>
                      <p:rCtr x="0" y="3449"/>
                    </p:animMotion>
                  </p:childTnLst>
                </p:cTn>
              </p:par>
            </p:tnLst>
          </p:tmpl>
        </p:tmplLst>
      </p:bldP>
      <p:bldP spid="29" grpId="0"/>
      <p:bldP spid="29" grpId="1"/>
      <p:bldP spid="21" grpId="0" build="p">
        <p:tmplLst>
          <p:tmpl lvl="1">
            <p:tnLst>
              <p:par>
                <p:cTn presetID="2" presetClass="entr" presetSubtype="1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1000" fill="hold"/>
                        <p:tgtEl>
                          <p:spTgt spid="2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1000" fill="hold"/>
                        <p:tgtEl>
                          <p:spTgt spid="2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0-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Diapositive de tit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15" name="Image 414">
            <a:extLst>
              <a:ext uri="{FF2B5EF4-FFF2-40B4-BE49-F238E27FC236}">
                <a16:creationId xmlns:a16="http://schemas.microsoft.com/office/drawing/2014/main" id="{3B895380-8F89-4687-ACFA-0B3EC4A88DDD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6095995" y="0"/>
            <a:ext cx="6096003" cy="6858000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blurRad="317500" dir="5400000" algn="t" rotWithShape="0">
              <a:prstClr val="black">
                <a:alpha val="10000"/>
              </a:prstClr>
            </a:outerShdw>
          </a:effectLst>
        </p:spPr>
      </p:pic>
      <p:sp>
        <p:nvSpPr>
          <p:cNvPr id="416" name="Rectangle 415">
            <a:extLst>
              <a:ext uri="{FF2B5EF4-FFF2-40B4-BE49-F238E27FC236}">
                <a16:creationId xmlns:a16="http://schemas.microsoft.com/office/drawing/2014/main" id="{ECBC7D0F-255C-4728-A247-5AF1C1AE2FFA}"/>
              </a:ext>
            </a:extLst>
          </p:cNvPr>
          <p:cNvSpPr/>
          <p:nvPr userDrawn="1"/>
        </p:nvSpPr>
        <p:spPr>
          <a:xfrm>
            <a:off x="6095998" y="0"/>
            <a:ext cx="6096000" cy="6858000"/>
          </a:xfrm>
          <a:prstGeom prst="rect">
            <a:avLst/>
          </a:prstGeom>
          <a:gradFill>
            <a:gsLst>
              <a:gs pos="0">
                <a:schemeClr val="accent1">
                  <a:alpha val="75000"/>
                </a:schemeClr>
              </a:gs>
              <a:gs pos="100000">
                <a:schemeClr val="accent2"/>
              </a:gs>
            </a:gsLst>
            <a:lin ang="27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dirty="0"/>
          </a:p>
        </p:txBody>
      </p:sp>
      <p:grpSp>
        <p:nvGrpSpPr>
          <p:cNvPr id="365" name="Groupe 364">
            <a:extLst>
              <a:ext uri="{FF2B5EF4-FFF2-40B4-BE49-F238E27FC236}">
                <a16:creationId xmlns:a16="http://schemas.microsoft.com/office/drawing/2014/main" id="{79212C16-5551-4240-A5BF-231394FC65B5}"/>
              </a:ext>
            </a:extLst>
          </p:cNvPr>
          <p:cNvGrpSpPr/>
          <p:nvPr userDrawn="1"/>
        </p:nvGrpSpPr>
        <p:grpSpPr>
          <a:xfrm>
            <a:off x="0" y="0"/>
            <a:ext cx="12192000" cy="720000"/>
            <a:chOff x="0" y="0"/>
            <a:chExt cx="12192000" cy="720000"/>
          </a:xfrm>
        </p:grpSpPr>
        <p:sp>
          <p:nvSpPr>
            <p:cNvPr id="366" name="Rectangle 365">
              <a:extLst>
                <a:ext uri="{FF2B5EF4-FFF2-40B4-BE49-F238E27FC236}">
                  <a16:creationId xmlns:a16="http://schemas.microsoft.com/office/drawing/2014/main" id="{43E4475B-4A1E-43BE-9D85-8561472647A9}"/>
                </a:ext>
              </a:extLst>
            </p:cNvPr>
            <p:cNvSpPr/>
            <p:nvPr/>
          </p:nvSpPr>
          <p:spPr>
            <a:xfrm>
              <a:off x="0" y="0"/>
              <a:ext cx="12192000" cy="72000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>
              <a:outerShdw blurRad="127000" dist="63500" dir="5400000" algn="t" rotWithShape="0">
                <a:prstClr val="black">
                  <a:alpha val="5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368" name="Rectangle 367">
              <a:extLst>
                <a:ext uri="{FF2B5EF4-FFF2-40B4-BE49-F238E27FC236}">
                  <a16:creationId xmlns:a16="http://schemas.microsoft.com/office/drawing/2014/main" id="{8229D15F-948A-446A-898E-06542706D727}"/>
                </a:ext>
              </a:extLst>
            </p:cNvPr>
            <p:cNvSpPr/>
            <p:nvPr/>
          </p:nvSpPr>
          <p:spPr>
            <a:xfrm>
              <a:off x="0" y="0"/>
              <a:ext cx="720000" cy="720000"/>
            </a:xfrm>
            <a:prstGeom prst="rect">
              <a:avLst/>
            </a:prstGeom>
            <a:gradFill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27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/>
            </a:p>
          </p:txBody>
        </p:sp>
      </p:grpSp>
      <p:sp>
        <p:nvSpPr>
          <p:cNvPr id="393" name="Espace réservé du texte 19">
            <a:extLst>
              <a:ext uri="{FF2B5EF4-FFF2-40B4-BE49-F238E27FC236}">
                <a16:creationId xmlns:a16="http://schemas.microsoft.com/office/drawing/2014/main" id="{2662D988-C306-4050-BCBE-F138B0831E8C}"/>
              </a:ext>
            </a:extLst>
          </p:cNvPr>
          <p:cNvSpPr>
            <a:spLocks noGrp="1"/>
          </p:cNvSpPr>
          <p:nvPr userDrawn="1">
            <p:ph type="body" sz="quarter" idx="14" hasCustomPrompt="1"/>
          </p:nvPr>
        </p:nvSpPr>
        <p:spPr>
          <a:xfrm>
            <a:off x="924560" y="0"/>
            <a:ext cx="9240821" cy="719999"/>
          </a:xfrm>
          <a:prstGeom prst="rect">
            <a:avLst/>
          </a:prstGeom>
        </p:spPr>
        <p:txBody>
          <a:bodyPr bIns="72000" anchor="ctr"/>
          <a:lstStyle>
            <a:lvl1pPr marL="0" indent="0" algn="l" defTabSz="914400" rtl="0" eaLnBrk="1" latinLnBrk="0" hangingPunct="1">
              <a:lnSpc>
                <a:spcPct val="100000"/>
              </a:lnSpc>
              <a:buNone/>
              <a:defRPr lang="en-US" sz="2400" kern="1200" dirty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457200" indent="0">
              <a:buNone/>
              <a:defRPr lang="fr-FR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2pPr>
            <a:lvl3pPr marL="914400" indent="0">
              <a:buNone/>
              <a:defRPr lang="fr-FR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3pPr>
            <a:lvl4pPr marL="1371600" indent="0">
              <a:buNone/>
              <a:defRPr lang="fr-FR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4pPr>
            <a:lvl5pPr marL="1828800" indent="0">
              <a:buNone/>
              <a:defRPr lang="en-US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5pPr>
          </a:lstStyle>
          <a:p>
            <a:pPr lvl="0"/>
            <a:r>
              <a:rPr lang="en-US" dirty="0"/>
              <a:t>Modify the text style of the slide master view </a:t>
            </a:r>
          </a:p>
        </p:txBody>
      </p:sp>
      <p:sp>
        <p:nvSpPr>
          <p:cNvPr id="785" name="Espace réservé du texte 19">
            <a:extLst>
              <a:ext uri="{FF2B5EF4-FFF2-40B4-BE49-F238E27FC236}">
                <a16:creationId xmlns:a16="http://schemas.microsoft.com/office/drawing/2014/main" id="{F102C33C-6469-4234-8743-8ED650B07565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924560" y="2527846"/>
            <a:ext cx="4704413" cy="2522306"/>
          </a:xfrm>
          <a:prstGeom prst="rect">
            <a:avLst/>
          </a:prstGeom>
        </p:spPr>
        <p:txBody>
          <a:bodyPr bIns="72000" anchor="ctr"/>
          <a:lstStyle>
            <a:lvl1pPr marL="0" indent="0" algn="l" defTabSz="914400" rtl="0" eaLnBrk="1" latinLnBrk="0" hangingPunct="1">
              <a:lnSpc>
                <a:spcPct val="120000"/>
              </a:lnSpc>
              <a:buNone/>
              <a:defRPr lang="en-US" sz="3200" kern="1200" spc="300" dirty="0">
                <a:gradFill flip="none" rotWithShape="1">
                  <a:gsLst>
                    <a:gs pos="0">
                      <a:srgbClr val="36A7DF"/>
                    </a:gs>
                    <a:gs pos="100000">
                      <a:srgbClr val="2070B7"/>
                    </a:gs>
                  </a:gsLst>
                  <a:lin ang="2700000" scaled="1"/>
                  <a:tileRect/>
                </a:gradFill>
                <a:latin typeface="Branding Bold" panose="000008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457200" indent="0">
              <a:buNone/>
              <a:defRPr lang="fr-FR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2pPr>
            <a:lvl3pPr marL="914400" indent="0">
              <a:buNone/>
              <a:defRPr lang="fr-FR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3pPr>
            <a:lvl4pPr marL="1371600" indent="0">
              <a:buNone/>
              <a:defRPr lang="fr-FR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4pPr>
            <a:lvl5pPr marL="1828800" indent="0">
              <a:buNone/>
              <a:defRPr lang="en-US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5pPr>
          </a:lstStyle>
          <a:p>
            <a:pPr lvl="0"/>
            <a:r>
              <a:rPr lang="en-US" dirty="0"/>
              <a:t>Modify the text style of the slide master view </a:t>
            </a:r>
          </a:p>
        </p:txBody>
      </p:sp>
      <p:sp>
        <p:nvSpPr>
          <p:cNvPr id="224" name="Espace réservé du texte 19">
            <a:extLst>
              <a:ext uri="{FF2B5EF4-FFF2-40B4-BE49-F238E27FC236}">
                <a16:creationId xmlns:a16="http://schemas.microsoft.com/office/drawing/2014/main" id="{59BE0303-F721-4CAC-BC18-E2CF39A3E31B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791790" y="1008212"/>
            <a:ext cx="2232866" cy="1722581"/>
          </a:xfrm>
          <a:prstGeom prst="rect">
            <a:avLst/>
          </a:prstGeom>
          <a:solidFill>
            <a:schemeClr val="bg1"/>
          </a:solidFill>
        </p:spPr>
        <p:txBody>
          <a:bodyPr lIns="324000" tIns="936000" rIns="324000" bIns="72000" anchor="t"/>
          <a:lstStyle>
            <a:lvl1pPr marL="0" indent="0" algn="ctr" defTabSz="914400" rtl="0" eaLnBrk="1" latinLnBrk="0" hangingPunct="1">
              <a:lnSpc>
                <a:spcPct val="120000"/>
              </a:lnSpc>
              <a:buNone/>
              <a:defRPr lang="en-US" sz="1400" kern="1200" baseline="0" dirty="0">
                <a:gradFill>
                  <a:gsLst>
                    <a:gs pos="0">
                      <a:schemeClr val="accent1"/>
                    </a:gs>
                    <a:gs pos="100000">
                      <a:srgbClr val="2070B7"/>
                    </a:gs>
                  </a:gsLst>
                  <a:lin ang="2700000" scaled="0"/>
                </a:gradFill>
                <a:latin typeface="+mn-lt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457200" indent="0">
              <a:buNone/>
              <a:defRPr lang="fr-FR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2pPr>
            <a:lvl3pPr marL="914400" indent="0">
              <a:buNone/>
              <a:defRPr lang="fr-FR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3pPr>
            <a:lvl4pPr marL="1371600" indent="0">
              <a:buNone/>
              <a:defRPr lang="fr-FR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4pPr>
            <a:lvl5pPr marL="1828800" indent="0">
              <a:buNone/>
              <a:defRPr lang="en-US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5pPr>
          </a:lstStyle>
          <a:p>
            <a:pPr lvl="0"/>
            <a:r>
              <a:rPr lang="en-US" dirty="0"/>
              <a:t>Modify the text style of the slide master view </a:t>
            </a:r>
          </a:p>
        </p:txBody>
      </p:sp>
      <p:sp>
        <p:nvSpPr>
          <p:cNvPr id="225" name="Espace réservé pour une image  14">
            <a:extLst>
              <a:ext uri="{FF2B5EF4-FFF2-40B4-BE49-F238E27FC236}">
                <a16:creationId xmlns:a16="http://schemas.microsoft.com/office/drawing/2014/main" id="{FBAFF04F-6481-4D60-AF7A-C20C42C7B7E9}"/>
              </a:ext>
            </a:extLst>
          </p:cNvPr>
          <p:cNvSpPr>
            <a:spLocks noGrp="1"/>
          </p:cNvSpPr>
          <p:nvPr>
            <p:ph type="pic" sz="quarter" idx="17" hasCustomPrompt="1"/>
          </p:nvPr>
        </p:nvSpPr>
        <p:spPr>
          <a:xfrm>
            <a:off x="7583954" y="1182157"/>
            <a:ext cx="648538" cy="651778"/>
          </a:xfrm>
          <a:prstGeom prst="rect">
            <a:avLst/>
          </a:prstGeom>
        </p:spPr>
        <p:txBody>
          <a:bodyPr lIns="0" tIns="0" rIns="0" bIns="432000" anchor="ctr"/>
          <a:lstStyle>
            <a:lvl1pPr marL="0" indent="0" algn="ctr">
              <a:lnSpc>
                <a:spcPct val="120000"/>
              </a:lnSpc>
              <a:buNone/>
              <a:defRPr sz="1200">
                <a:solidFill>
                  <a:schemeClr val="accent1">
                    <a:alpha val="50000"/>
                  </a:schemeClr>
                </a:solidFill>
                <a:latin typeface="+mj-lt"/>
              </a:defRPr>
            </a:lvl1pPr>
          </a:lstStyle>
          <a:p>
            <a:r>
              <a:rPr lang="fr-FR" dirty="0"/>
              <a:t>PICTO</a:t>
            </a:r>
            <a:endParaRPr lang="en-US" dirty="0"/>
          </a:p>
        </p:txBody>
      </p:sp>
      <p:sp>
        <p:nvSpPr>
          <p:cNvPr id="226" name="Espace réservé du texte 19">
            <a:extLst>
              <a:ext uri="{FF2B5EF4-FFF2-40B4-BE49-F238E27FC236}">
                <a16:creationId xmlns:a16="http://schemas.microsoft.com/office/drawing/2014/main" id="{48D8548E-FE21-41B7-9CDC-7689EDB2D955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9250377" y="1008212"/>
            <a:ext cx="2232866" cy="1722581"/>
          </a:xfrm>
          <a:prstGeom prst="rect">
            <a:avLst/>
          </a:prstGeom>
          <a:solidFill>
            <a:schemeClr val="bg1"/>
          </a:solidFill>
        </p:spPr>
        <p:txBody>
          <a:bodyPr lIns="324000" tIns="936000" rIns="324000" bIns="72000" anchor="t"/>
          <a:lstStyle>
            <a:lvl1pPr marL="0" indent="0" algn="ctr" defTabSz="914400" rtl="0" eaLnBrk="1" latinLnBrk="0" hangingPunct="1">
              <a:lnSpc>
                <a:spcPct val="120000"/>
              </a:lnSpc>
              <a:buNone/>
              <a:defRPr lang="en-US" sz="1400" kern="1200" dirty="0">
                <a:gradFill>
                  <a:gsLst>
                    <a:gs pos="0">
                      <a:schemeClr val="accent1"/>
                    </a:gs>
                    <a:gs pos="100000">
                      <a:srgbClr val="2070B7"/>
                    </a:gs>
                  </a:gsLst>
                  <a:lin ang="2700000" scaled="0"/>
                </a:gradFill>
                <a:latin typeface="+mn-lt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457200" indent="0">
              <a:buNone/>
              <a:defRPr lang="fr-FR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2pPr>
            <a:lvl3pPr marL="914400" indent="0">
              <a:buNone/>
              <a:defRPr lang="fr-FR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3pPr>
            <a:lvl4pPr marL="1371600" indent="0">
              <a:buNone/>
              <a:defRPr lang="fr-FR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4pPr>
            <a:lvl5pPr marL="1828800" indent="0">
              <a:buNone/>
              <a:defRPr lang="en-US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5pPr>
          </a:lstStyle>
          <a:p>
            <a:pPr lvl="0"/>
            <a:r>
              <a:rPr lang="en-US" dirty="0"/>
              <a:t>Modify the text style of the slide master view </a:t>
            </a:r>
          </a:p>
        </p:txBody>
      </p:sp>
      <p:sp>
        <p:nvSpPr>
          <p:cNvPr id="227" name="Espace réservé pour une image  14">
            <a:extLst>
              <a:ext uri="{FF2B5EF4-FFF2-40B4-BE49-F238E27FC236}">
                <a16:creationId xmlns:a16="http://schemas.microsoft.com/office/drawing/2014/main" id="{1528E5D3-43EC-4DA6-A41D-269321F6F068}"/>
              </a:ext>
            </a:extLst>
          </p:cNvPr>
          <p:cNvSpPr>
            <a:spLocks noGrp="1"/>
          </p:cNvSpPr>
          <p:nvPr>
            <p:ph type="pic" sz="quarter" idx="19" hasCustomPrompt="1"/>
          </p:nvPr>
        </p:nvSpPr>
        <p:spPr>
          <a:xfrm>
            <a:off x="10042541" y="1182157"/>
            <a:ext cx="648538" cy="651778"/>
          </a:xfrm>
          <a:prstGeom prst="rect">
            <a:avLst/>
          </a:prstGeom>
        </p:spPr>
        <p:txBody>
          <a:bodyPr lIns="0" tIns="0" rIns="0" bIns="432000" anchor="ctr"/>
          <a:lstStyle>
            <a:lvl1pPr marL="0" indent="0" algn="ctr">
              <a:lnSpc>
                <a:spcPct val="120000"/>
              </a:lnSpc>
              <a:buNone/>
              <a:defRPr sz="1200">
                <a:solidFill>
                  <a:schemeClr val="accent1">
                    <a:alpha val="50000"/>
                  </a:schemeClr>
                </a:solidFill>
                <a:latin typeface="+mj-lt"/>
              </a:defRPr>
            </a:lvl1pPr>
          </a:lstStyle>
          <a:p>
            <a:r>
              <a:rPr lang="fr-FR" dirty="0"/>
              <a:t>PICTO</a:t>
            </a:r>
            <a:endParaRPr lang="en-US" dirty="0"/>
          </a:p>
        </p:txBody>
      </p:sp>
      <p:sp>
        <p:nvSpPr>
          <p:cNvPr id="228" name="Espace réservé du texte 19">
            <a:extLst>
              <a:ext uri="{FF2B5EF4-FFF2-40B4-BE49-F238E27FC236}">
                <a16:creationId xmlns:a16="http://schemas.microsoft.com/office/drawing/2014/main" id="{DDF84E92-1FD1-42D2-B1FD-EF122456FEE2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6791790" y="4873210"/>
            <a:ext cx="2232866" cy="1722581"/>
          </a:xfrm>
          <a:prstGeom prst="rect">
            <a:avLst/>
          </a:prstGeom>
          <a:solidFill>
            <a:schemeClr val="bg1"/>
          </a:solidFill>
        </p:spPr>
        <p:txBody>
          <a:bodyPr lIns="324000" tIns="936000" rIns="324000" bIns="72000" anchor="t"/>
          <a:lstStyle>
            <a:lvl1pPr marL="0" indent="0" algn="ctr" defTabSz="914400" rtl="0" eaLnBrk="1" latinLnBrk="0" hangingPunct="1">
              <a:lnSpc>
                <a:spcPct val="120000"/>
              </a:lnSpc>
              <a:buNone/>
              <a:defRPr lang="en-US" sz="1400" kern="1200" dirty="0">
                <a:gradFill>
                  <a:gsLst>
                    <a:gs pos="0">
                      <a:schemeClr val="accent1"/>
                    </a:gs>
                    <a:gs pos="100000">
                      <a:srgbClr val="2070B7"/>
                    </a:gs>
                  </a:gsLst>
                  <a:lin ang="2700000" scaled="0"/>
                </a:gradFill>
                <a:latin typeface="+mn-lt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457200" indent="0">
              <a:buNone/>
              <a:defRPr lang="fr-FR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2pPr>
            <a:lvl3pPr marL="914400" indent="0">
              <a:buNone/>
              <a:defRPr lang="fr-FR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3pPr>
            <a:lvl4pPr marL="1371600" indent="0">
              <a:buNone/>
              <a:defRPr lang="fr-FR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4pPr>
            <a:lvl5pPr marL="1828800" indent="0">
              <a:buNone/>
              <a:defRPr lang="en-US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5pPr>
          </a:lstStyle>
          <a:p>
            <a:pPr lvl="0"/>
            <a:r>
              <a:rPr lang="en-US" dirty="0"/>
              <a:t>Modify the text style of the slide master view </a:t>
            </a:r>
          </a:p>
        </p:txBody>
      </p:sp>
      <p:sp>
        <p:nvSpPr>
          <p:cNvPr id="229" name="Espace réservé du texte 19">
            <a:extLst>
              <a:ext uri="{FF2B5EF4-FFF2-40B4-BE49-F238E27FC236}">
                <a16:creationId xmlns:a16="http://schemas.microsoft.com/office/drawing/2014/main" id="{E9547FC3-5E73-4DF6-85A0-C0F8F0BF55F3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9250377" y="4873210"/>
            <a:ext cx="2232866" cy="1722581"/>
          </a:xfrm>
          <a:prstGeom prst="rect">
            <a:avLst/>
          </a:prstGeom>
          <a:solidFill>
            <a:schemeClr val="bg1"/>
          </a:solidFill>
        </p:spPr>
        <p:txBody>
          <a:bodyPr lIns="324000" tIns="936000" rIns="324000" bIns="72000" anchor="t"/>
          <a:lstStyle>
            <a:lvl1pPr marL="0" indent="0" algn="ctr" defTabSz="914400" rtl="0" eaLnBrk="1" latinLnBrk="0" hangingPunct="1">
              <a:lnSpc>
                <a:spcPct val="120000"/>
              </a:lnSpc>
              <a:buNone/>
              <a:defRPr lang="en-US" sz="1400" kern="1200" dirty="0">
                <a:gradFill>
                  <a:gsLst>
                    <a:gs pos="0">
                      <a:schemeClr val="accent1"/>
                    </a:gs>
                    <a:gs pos="100000">
                      <a:srgbClr val="2070B7"/>
                    </a:gs>
                  </a:gsLst>
                  <a:lin ang="2700000" scaled="0"/>
                </a:gradFill>
                <a:latin typeface="+mn-lt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457200" indent="0">
              <a:buNone/>
              <a:defRPr lang="fr-FR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2pPr>
            <a:lvl3pPr marL="914400" indent="0">
              <a:buNone/>
              <a:defRPr lang="fr-FR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3pPr>
            <a:lvl4pPr marL="1371600" indent="0">
              <a:buNone/>
              <a:defRPr lang="fr-FR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4pPr>
            <a:lvl5pPr marL="1828800" indent="0">
              <a:buNone/>
              <a:defRPr lang="en-US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5pPr>
          </a:lstStyle>
          <a:p>
            <a:pPr lvl="0"/>
            <a:r>
              <a:rPr lang="en-US" dirty="0"/>
              <a:t>Modify the text style of the slide master view </a:t>
            </a:r>
          </a:p>
        </p:txBody>
      </p:sp>
      <p:sp>
        <p:nvSpPr>
          <p:cNvPr id="230" name="Espace réservé du texte 19">
            <a:extLst>
              <a:ext uri="{FF2B5EF4-FFF2-40B4-BE49-F238E27FC236}">
                <a16:creationId xmlns:a16="http://schemas.microsoft.com/office/drawing/2014/main" id="{4744AEED-6A2B-462C-9C72-D1387AF28E6E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6791790" y="2940711"/>
            <a:ext cx="2232866" cy="1722581"/>
          </a:xfrm>
          <a:prstGeom prst="rect">
            <a:avLst/>
          </a:prstGeom>
          <a:solidFill>
            <a:schemeClr val="bg1"/>
          </a:solidFill>
        </p:spPr>
        <p:txBody>
          <a:bodyPr lIns="324000" tIns="936000" rIns="324000" bIns="72000" anchor="t"/>
          <a:lstStyle>
            <a:lvl1pPr marL="0" indent="0" algn="ctr" defTabSz="914400" rtl="0" eaLnBrk="1" latinLnBrk="0" hangingPunct="1">
              <a:lnSpc>
                <a:spcPct val="120000"/>
              </a:lnSpc>
              <a:buNone/>
              <a:defRPr lang="en-US" sz="1400" kern="1200" dirty="0">
                <a:gradFill>
                  <a:gsLst>
                    <a:gs pos="0">
                      <a:schemeClr val="accent1"/>
                    </a:gs>
                    <a:gs pos="100000">
                      <a:srgbClr val="2070B7"/>
                    </a:gs>
                  </a:gsLst>
                  <a:lin ang="2700000" scaled="0"/>
                </a:gradFill>
                <a:latin typeface="+mn-lt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457200" indent="0">
              <a:buNone/>
              <a:defRPr lang="fr-FR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2pPr>
            <a:lvl3pPr marL="914400" indent="0">
              <a:buNone/>
              <a:defRPr lang="fr-FR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3pPr>
            <a:lvl4pPr marL="1371600" indent="0">
              <a:buNone/>
              <a:defRPr lang="fr-FR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4pPr>
            <a:lvl5pPr marL="1828800" indent="0">
              <a:buNone/>
              <a:defRPr lang="en-US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5pPr>
          </a:lstStyle>
          <a:p>
            <a:pPr lvl="0"/>
            <a:r>
              <a:rPr lang="en-US" dirty="0"/>
              <a:t>Modify the text style of the slide master view </a:t>
            </a:r>
          </a:p>
        </p:txBody>
      </p:sp>
      <p:sp>
        <p:nvSpPr>
          <p:cNvPr id="231" name="Espace réservé du texte 19">
            <a:extLst>
              <a:ext uri="{FF2B5EF4-FFF2-40B4-BE49-F238E27FC236}">
                <a16:creationId xmlns:a16="http://schemas.microsoft.com/office/drawing/2014/main" id="{A72526C2-740E-4088-839A-FAD2BD22ED60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9250377" y="2940711"/>
            <a:ext cx="2232866" cy="1722581"/>
          </a:xfrm>
          <a:prstGeom prst="rect">
            <a:avLst/>
          </a:prstGeom>
          <a:solidFill>
            <a:schemeClr val="bg1"/>
          </a:solidFill>
        </p:spPr>
        <p:txBody>
          <a:bodyPr lIns="324000" tIns="936000" rIns="324000" bIns="72000" anchor="t"/>
          <a:lstStyle>
            <a:lvl1pPr marL="0" indent="0" algn="ctr" defTabSz="914400" rtl="0" eaLnBrk="1" latinLnBrk="0" hangingPunct="1">
              <a:lnSpc>
                <a:spcPct val="120000"/>
              </a:lnSpc>
              <a:buNone/>
              <a:defRPr lang="en-US" sz="1400" kern="1200" dirty="0">
                <a:gradFill>
                  <a:gsLst>
                    <a:gs pos="0">
                      <a:schemeClr val="accent1"/>
                    </a:gs>
                    <a:gs pos="100000">
                      <a:srgbClr val="2070B7"/>
                    </a:gs>
                  </a:gsLst>
                  <a:lin ang="2700000" scaled="0"/>
                </a:gradFill>
                <a:latin typeface="+mn-lt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457200" indent="0">
              <a:buNone/>
              <a:defRPr lang="fr-FR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2pPr>
            <a:lvl3pPr marL="914400" indent="0">
              <a:buNone/>
              <a:defRPr lang="fr-FR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3pPr>
            <a:lvl4pPr marL="1371600" indent="0">
              <a:buNone/>
              <a:defRPr lang="fr-FR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4pPr>
            <a:lvl5pPr marL="1828800" indent="0">
              <a:buNone/>
              <a:defRPr lang="en-US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5pPr>
          </a:lstStyle>
          <a:p>
            <a:pPr lvl="0"/>
            <a:r>
              <a:rPr lang="en-US" dirty="0"/>
              <a:t>Modify the text style of the slide master view </a:t>
            </a:r>
          </a:p>
        </p:txBody>
      </p:sp>
      <p:sp>
        <p:nvSpPr>
          <p:cNvPr id="232" name="Espace réservé pour une image  14">
            <a:extLst>
              <a:ext uri="{FF2B5EF4-FFF2-40B4-BE49-F238E27FC236}">
                <a16:creationId xmlns:a16="http://schemas.microsoft.com/office/drawing/2014/main" id="{8992ECC7-9BC0-4651-94B9-52CA12489204}"/>
              </a:ext>
            </a:extLst>
          </p:cNvPr>
          <p:cNvSpPr>
            <a:spLocks noGrp="1"/>
          </p:cNvSpPr>
          <p:nvPr>
            <p:ph type="pic" sz="quarter" idx="24" hasCustomPrompt="1"/>
          </p:nvPr>
        </p:nvSpPr>
        <p:spPr>
          <a:xfrm>
            <a:off x="7583954" y="3114656"/>
            <a:ext cx="648538" cy="651778"/>
          </a:xfrm>
          <a:prstGeom prst="rect">
            <a:avLst/>
          </a:prstGeom>
        </p:spPr>
        <p:txBody>
          <a:bodyPr lIns="0" tIns="0" rIns="0" bIns="432000" anchor="ctr"/>
          <a:lstStyle>
            <a:lvl1pPr marL="0" indent="0" algn="ctr">
              <a:lnSpc>
                <a:spcPct val="120000"/>
              </a:lnSpc>
              <a:buNone/>
              <a:defRPr sz="1200">
                <a:solidFill>
                  <a:schemeClr val="accent1">
                    <a:alpha val="50000"/>
                  </a:schemeClr>
                </a:solidFill>
                <a:latin typeface="+mj-lt"/>
              </a:defRPr>
            </a:lvl1pPr>
          </a:lstStyle>
          <a:p>
            <a:r>
              <a:rPr lang="fr-FR" dirty="0"/>
              <a:t>PICTO</a:t>
            </a:r>
            <a:endParaRPr lang="en-US" dirty="0"/>
          </a:p>
        </p:txBody>
      </p:sp>
      <p:sp>
        <p:nvSpPr>
          <p:cNvPr id="233" name="Espace réservé pour une image  14">
            <a:extLst>
              <a:ext uri="{FF2B5EF4-FFF2-40B4-BE49-F238E27FC236}">
                <a16:creationId xmlns:a16="http://schemas.microsoft.com/office/drawing/2014/main" id="{9E0F5FA9-3461-4FC7-8E0A-79827B0D199C}"/>
              </a:ext>
            </a:extLst>
          </p:cNvPr>
          <p:cNvSpPr>
            <a:spLocks noGrp="1"/>
          </p:cNvSpPr>
          <p:nvPr>
            <p:ph type="pic" sz="quarter" idx="25" hasCustomPrompt="1"/>
          </p:nvPr>
        </p:nvSpPr>
        <p:spPr>
          <a:xfrm>
            <a:off x="10042541" y="3114656"/>
            <a:ext cx="648538" cy="651778"/>
          </a:xfrm>
          <a:prstGeom prst="rect">
            <a:avLst/>
          </a:prstGeom>
        </p:spPr>
        <p:txBody>
          <a:bodyPr lIns="0" tIns="0" rIns="0" bIns="432000" anchor="ctr"/>
          <a:lstStyle>
            <a:lvl1pPr marL="0" indent="0" algn="ctr">
              <a:lnSpc>
                <a:spcPct val="120000"/>
              </a:lnSpc>
              <a:buNone/>
              <a:defRPr sz="1200">
                <a:solidFill>
                  <a:schemeClr val="accent1">
                    <a:alpha val="50000"/>
                  </a:schemeClr>
                </a:solidFill>
                <a:latin typeface="+mj-lt"/>
              </a:defRPr>
            </a:lvl1pPr>
          </a:lstStyle>
          <a:p>
            <a:r>
              <a:rPr lang="fr-FR" dirty="0"/>
              <a:t>PICTO</a:t>
            </a:r>
            <a:endParaRPr lang="en-US" dirty="0"/>
          </a:p>
        </p:txBody>
      </p:sp>
      <p:sp>
        <p:nvSpPr>
          <p:cNvPr id="234" name="Espace réservé pour une image  14">
            <a:extLst>
              <a:ext uri="{FF2B5EF4-FFF2-40B4-BE49-F238E27FC236}">
                <a16:creationId xmlns:a16="http://schemas.microsoft.com/office/drawing/2014/main" id="{FD392A62-EA5E-4B1E-8AB9-E49C4805C9D3}"/>
              </a:ext>
            </a:extLst>
          </p:cNvPr>
          <p:cNvSpPr>
            <a:spLocks noGrp="1"/>
          </p:cNvSpPr>
          <p:nvPr>
            <p:ph type="pic" sz="quarter" idx="26" hasCustomPrompt="1"/>
          </p:nvPr>
        </p:nvSpPr>
        <p:spPr>
          <a:xfrm>
            <a:off x="7583954" y="5047900"/>
            <a:ext cx="648538" cy="651778"/>
          </a:xfrm>
          <a:prstGeom prst="rect">
            <a:avLst/>
          </a:prstGeom>
        </p:spPr>
        <p:txBody>
          <a:bodyPr lIns="0" tIns="0" rIns="0" bIns="432000" anchor="ctr"/>
          <a:lstStyle>
            <a:lvl1pPr marL="0" indent="0" algn="ctr">
              <a:lnSpc>
                <a:spcPct val="120000"/>
              </a:lnSpc>
              <a:buNone/>
              <a:defRPr sz="1200">
                <a:solidFill>
                  <a:schemeClr val="accent1">
                    <a:alpha val="50000"/>
                  </a:schemeClr>
                </a:solidFill>
                <a:latin typeface="+mj-lt"/>
              </a:defRPr>
            </a:lvl1pPr>
          </a:lstStyle>
          <a:p>
            <a:r>
              <a:rPr lang="fr-FR" dirty="0"/>
              <a:t>PICTO</a:t>
            </a:r>
            <a:endParaRPr lang="en-US" dirty="0"/>
          </a:p>
        </p:txBody>
      </p:sp>
      <p:sp>
        <p:nvSpPr>
          <p:cNvPr id="235" name="Espace réservé pour une image  14">
            <a:extLst>
              <a:ext uri="{FF2B5EF4-FFF2-40B4-BE49-F238E27FC236}">
                <a16:creationId xmlns:a16="http://schemas.microsoft.com/office/drawing/2014/main" id="{1BD64E09-9E16-46BF-8C24-5CB1F92EF0BB}"/>
              </a:ext>
            </a:extLst>
          </p:cNvPr>
          <p:cNvSpPr>
            <a:spLocks noGrp="1"/>
          </p:cNvSpPr>
          <p:nvPr>
            <p:ph type="pic" sz="quarter" idx="27" hasCustomPrompt="1"/>
          </p:nvPr>
        </p:nvSpPr>
        <p:spPr>
          <a:xfrm>
            <a:off x="10042541" y="5047900"/>
            <a:ext cx="648538" cy="651778"/>
          </a:xfrm>
          <a:prstGeom prst="rect">
            <a:avLst/>
          </a:prstGeom>
        </p:spPr>
        <p:txBody>
          <a:bodyPr lIns="0" tIns="0" rIns="0" bIns="432000" anchor="ctr"/>
          <a:lstStyle>
            <a:lvl1pPr marL="0" indent="0" algn="ctr">
              <a:lnSpc>
                <a:spcPct val="120000"/>
              </a:lnSpc>
              <a:buNone/>
              <a:defRPr sz="1200">
                <a:solidFill>
                  <a:schemeClr val="accent1">
                    <a:alpha val="50000"/>
                  </a:schemeClr>
                </a:solidFill>
                <a:latin typeface="+mj-lt"/>
              </a:defRPr>
            </a:lvl1pPr>
          </a:lstStyle>
          <a:p>
            <a:r>
              <a:rPr lang="fr-FR" dirty="0"/>
              <a:t>PICTO</a:t>
            </a:r>
            <a:endParaRPr lang="en-US" dirty="0"/>
          </a:p>
        </p:txBody>
      </p:sp>
      <p:sp>
        <p:nvSpPr>
          <p:cNvPr id="25" name="Espace réservé du texte 10">
            <a:extLst>
              <a:ext uri="{FF2B5EF4-FFF2-40B4-BE49-F238E27FC236}">
                <a16:creationId xmlns:a16="http://schemas.microsoft.com/office/drawing/2014/main" id="{2C0E4B65-E17F-4B22-B287-C92E08DB31F1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10495731" y="201956"/>
            <a:ext cx="1653044" cy="272633"/>
          </a:xfrm>
          <a:prstGeom prst="rect">
            <a:avLst/>
          </a:prstGeom>
        </p:spPr>
        <p:txBody>
          <a:bodyPr/>
          <a:lstStyle>
            <a:lvl1pPr marL="0" indent="0" algn="l" defTabSz="914400" rtl="0" eaLnBrk="1" latinLnBrk="0" hangingPunct="1">
              <a:buNone/>
              <a:defRPr lang="fr-FR" sz="2000" kern="1200" dirty="0">
                <a:solidFill>
                  <a:schemeClr val="tx2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</a:lstStyle>
          <a:p>
            <a:pPr lvl="0"/>
            <a:r>
              <a:rPr lang="fr-FR" dirty="0" err="1"/>
              <a:t>category</a:t>
            </a:r>
            <a:endParaRPr lang="fr-FR" dirty="0"/>
          </a:p>
        </p:txBody>
      </p:sp>
      <p:pic>
        <p:nvPicPr>
          <p:cNvPr id="26" name="Graphique 25">
            <a:extLst>
              <a:ext uri="{FF2B5EF4-FFF2-40B4-BE49-F238E27FC236}">
                <a16:creationId xmlns:a16="http://schemas.microsoft.com/office/drawing/2014/main" id="{CD2AE4B6-FBEF-4289-BC9B-F2046300A75F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xmlns="" r:embed="rId4"/>
              </a:ext>
            </a:extLst>
          </a:blip>
          <a:stretch>
            <a:fillRect/>
          </a:stretch>
        </p:blipFill>
        <p:spPr>
          <a:xfrm>
            <a:off x="9518513" y="265355"/>
            <a:ext cx="974610" cy="266065"/>
          </a:xfrm>
          <a:prstGeom prst="rect">
            <a:avLst/>
          </a:prstGeom>
        </p:spPr>
      </p:pic>
      <p:cxnSp>
        <p:nvCxnSpPr>
          <p:cNvPr id="27" name="Connecteur droit 26">
            <a:extLst>
              <a:ext uri="{FF2B5EF4-FFF2-40B4-BE49-F238E27FC236}">
                <a16:creationId xmlns:a16="http://schemas.microsoft.com/office/drawing/2014/main" id="{843F73F4-357A-4978-BB5A-18C7268F5CDC}"/>
              </a:ext>
            </a:extLst>
          </p:cNvPr>
          <p:cNvCxnSpPr>
            <a:cxnSpLocks/>
          </p:cNvCxnSpPr>
          <p:nvPr userDrawn="1"/>
        </p:nvCxnSpPr>
        <p:spPr>
          <a:xfrm>
            <a:off x="9163612" y="212116"/>
            <a:ext cx="0" cy="359682"/>
          </a:xfrm>
          <a:prstGeom prst="line">
            <a:avLst/>
          </a:prstGeom>
          <a:ln w="19050">
            <a:gradFill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5400000" scaled="1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59618055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3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3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1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39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39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7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42" presetClass="path" presetSubtype="0" decel="100000" fill="hold" grpId="1" nodeType="withEffect">
                                  <p:stCondLst>
                                    <p:cond delay="250"/>
                                  </p:stCondLst>
                                  <p:childTnLst>
                                    <p:animMotion origin="layout" path="M 2.5E-6 4.81481E-6 L 2.5E-6 0.06921 " pathEditMode="relative" rAng="0" ptsTypes="AA">
                                      <p:cBhvr>
                                        <p:cTn id="17" dur="1000" spd="-100000" fill="hold"/>
                                        <p:tgtEl>
                                          <p:spTgt spid="78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449"/>
                                    </p:animMotion>
                                  </p:childTnLst>
                                </p:cTn>
                              </p:par>
                              <p:par>
                                <p:cTn id="18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2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42" presetClass="path" presetSubtype="0" decel="100000" fill="hold" grpId="1" nodeType="withEffect">
                                  <p:stCondLst>
                                    <p:cond delay="1000"/>
                                  </p:stCondLst>
                                  <p:childTnLst>
                                    <p:animMotion origin="layout" path="M 2.5E-6 4.81481E-6 L 2.5E-6 0.06921 " pathEditMode="relative" rAng="0" ptsTypes="AA">
                                      <p:cBhvr>
                                        <p:cTn id="22" dur="1000" spd="-100000" fill="hold"/>
                                        <p:tgtEl>
                                          <p:spTgt spid="22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449"/>
                                    </p:animMotion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42" presetClass="path" presetSubtype="0" decel="100000" fill="hold" grpId="1" nodeType="withEffect">
                                  <p:stCondLst>
                                    <p:cond delay="1000"/>
                                  </p:stCondLst>
                                  <p:childTnLst>
                                    <p:animMotion origin="layout" path="M 2.5E-6 4.81481E-6 L 2.5E-6 0.06921 " pathEditMode="relative" rAng="0" ptsTypes="AA">
                                      <p:cBhvr>
                                        <p:cTn id="27" dur="1000" spd="-100000" fill="hold"/>
                                        <p:tgtEl>
                                          <p:spTgt spid="22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449"/>
                                    </p:animMotion>
                                  </p:childTnLst>
                                </p:cTn>
                              </p:par>
                              <p:par>
                                <p:cTn id="28" presetID="10" presetClass="entr" presetSubtype="0" fill="hold" grpId="0" nodeType="withEffect">
                                  <p:stCondLst>
                                    <p:cond delay="110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2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42" presetClass="path" presetSubtype="0" decel="100000" fill="hold" grpId="1" nodeType="withEffect">
                                  <p:stCondLst>
                                    <p:cond delay="1100"/>
                                  </p:stCondLst>
                                  <p:childTnLst>
                                    <p:animMotion origin="layout" path="M 2.5E-6 4.81481E-6 L 2.5E-6 0.06921 " pathEditMode="relative" rAng="0" ptsTypes="AA">
                                      <p:cBhvr>
                                        <p:cTn id="32" dur="1000" spd="-100000" fill="hold"/>
                                        <p:tgtEl>
                                          <p:spTgt spid="22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449"/>
                                    </p:animMotion>
                                  </p:childTnLst>
                                </p:cTn>
                              </p:par>
                              <p:par>
                                <p:cTn id="33" presetID="10" presetClass="entr" presetSubtype="0" fill="hold" grpId="0" nodeType="withEffect">
                                  <p:stCondLst>
                                    <p:cond delay="11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2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42" presetClass="path" presetSubtype="0" decel="100000" fill="hold" grpId="1" nodeType="withEffect">
                                  <p:stCondLst>
                                    <p:cond delay="1100"/>
                                  </p:stCondLst>
                                  <p:childTnLst>
                                    <p:animMotion origin="layout" path="M 2.5E-6 4.81481E-6 L 2.5E-6 0.06921 " pathEditMode="relative" rAng="0" ptsTypes="AA">
                                      <p:cBhvr>
                                        <p:cTn id="37" dur="1000" spd="-100000" fill="hold"/>
                                        <p:tgtEl>
                                          <p:spTgt spid="22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449"/>
                                    </p:animMotion>
                                  </p:childTnLst>
                                </p:cTn>
                              </p:par>
                              <p:par>
                                <p:cTn id="38" presetID="10" presetClass="entr" presetSubtype="0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2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42" presetClass="path" presetSubtype="0" decel="100000" fill="hold" grpId="1" nodeType="withEffect">
                                  <p:stCondLst>
                                    <p:cond delay="1200"/>
                                  </p:stCondLst>
                                  <p:childTnLst>
                                    <p:animMotion origin="layout" path="M 2.5E-6 4.81481E-6 L 2.5E-6 0.06921 " pathEditMode="relative" rAng="0" ptsTypes="AA">
                                      <p:cBhvr>
                                        <p:cTn id="42" dur="1000" spd="-100000" fill="hold"/>
                                        <p:tgtEl>
                                          <p:spTgt spid="23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449"/>
                                    </p:animMotion>
                                  </p:childTnLst>
                                </p:cTn>
                              </p:par>
                              <p:par>
                                <p:cTn id="43" presetID="10" presetClass="entr" presetSubtype="0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2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42" presetClass="path" presetSubtype="0" decel="100000" fill="hold" grpId="1" nodeType="withEffect">
                                  <p:stCondLst>
                                    <p:cond delay="1200"/>
                                  </p:stCondLst>
                                  <p:childTnLst>
                                    <p:animMotion origin="layout" path="M 2.5E-6 4.81481E-6 L 2.5E-6 0.06921 " pathEditMode="relative" rAng="0" ptsTypes="AA">
                                      <p:cBhvr>
                                        <p:cTn id="47" dur="1000" spd="-100000" fill="hold"/>
                                        <p:tgtEl>
                                          <p:spTgt spid="23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449"/>
                                    </p:animMotion>
                                  </p:childTnLst>
                                </p:cTn>
                              </p:par>
                              <p:par>
                                <p:cTn id="48" presetID="10" presetClass="entr" presetSubtype="0" fill="hold" grpId="0" nodeType="withEffect">
                                  <p:stCondLst>
                                    <p:cond delay="130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2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42" presetClass="path" presetSubtype="0" decel="100000" fill="hold" grpId="1" nodeType="withEffect">
                                  <p:stCondLst>
                                    <p:cond delay="1300"/>
                                  </p:stCondLst>
                                  <p:childTnLst>
                                    <p:animMotion origin="layout" path="M 2.5E-6 4.81481E-6 L 2.5E-6 0.06921 " pathEditMode="relative" rAng="0" ptsTypes="AA">
                                      <p:cBhvr>
                                        <p:cTn id="52" dur="1000" spd="-100000" fill="hold"/>
                                        <p:tgtEl>
                                          <p:spTgt spid="23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449"/>
                                    </p:animMotion>
                                  </p:childTnLst>
                                </p:cTn>
                              </p:par>
                              <p:par>
                                <p:cTn id="53" presetID="10" presetClass="entr" presetSubtype="0" fill="hold" grpId="0" nodeType="withEffect">
                                  <p:stCondLst>
                                    <p:cond delay="130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2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42" presetClass="path" presetSubtype="0" decel="100000" fill="hold" grpId="1" nodeType="withEffect">
                                  <p:stCondLst>
                                    <p:cond delay="1300"/>
                                  </p:stCondLst>
                                  <p:childTnLst>
                                    <p:animMotion origin="layout" path="M 2.5E-6 4.81481E-6 L 2.5E-6 0.06921 " pathEditMode="relative" rAng="0" ptsTypes="AA">
                                      <p:cBhvr>
                                        <p:cTn id="57" dur="1000" spd="-100000" fill="hold"/>
                                        <p:tgtEl>
                                          <p:spTgt spid="23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449"/>
                                    </p:animMotion>
                                  </p:childTnLst>
                                </p:cTn>
                              </p:par>
                              <p:par>
                                <p:cTn id="58" presetID="10" presetClass="entr" presetSubtype="0" fill="hold" grpId="0" nodeType="withEffect">
                                  <p:stCondLst>
                                    <p:cond delay="140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500"/>
                                        <p:tgtEl>
                                          <p:spTgt spid="2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42" presetClass="path" presetSubtype="0" decel="100000" fill="hold" grpId="1" nodeType="withEffect">
                                  <p:stCondLst>
                                    <p:cond delay="1400"/>
                                  </p:stCondLst>
                                  <p:childTnLst>
                                    <p:animMotion origin="layout" path="M 2.5E-6 4.81481E-6 L 2.5E-6 0.06921 " pathEditMode="relative" rAng="0" ptsTypes="AA">
                                      <p:cBhvr>
                                        <p:cTn id="62" dur="1000" spd="-100000" fill="hold"/>
                                        <p:tgtEl>
                                          <p:spTgt spid="22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449"/>
                                    </p:animMotion>
                                  </p:childTnLst>
                                </p:cTn>
                              </p:par>
                              <p:par>
                                <p:cTn id="63" presetID="10" presetClass="entr" presetSubtype="0" fill="hold" grpId="0" nodeType="withEffect">
                                  <p:stCondLst>
                                    <p:cond delay="140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2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" presetID="42" presetClass="path" presetSubtype="0" decel="100000" fill="hold" grpId="1" nodeType="withEffect">
                                  <p:stCondLst>
                                    <p:cond delay="1400"/>
                                  </p:stCondLst>
                                  <p:childTnLst>
                                    <p:animMotion origin="layout" path="M 2.5E-6 4.81481E-6 L 2.5E-6 0.06921 " pathEditMode="relative" rAng="0" ptsTypes="AA">
                                      <p:cBhvr>
                                        <p:cTn id="67" dur="1000" spd="-100000" fill="hold"/>
                                        <p:tgtEl>
                                          <p:spTgt spid="23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449"/>
                                    </p:animMotion>
                                  </p:childTnLst>
                                </p:cTn>
                              </p:par>
                              <p:par>
                                <p:cTn id="68" presetID="10" presetClass="entr" presetSubtype="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0" dur="500"/>
                                        <p:tgtEl>
                                          <p:spTgt spid="2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42" presetClass="path" presetSubtype="0" decel="100000" fill="hold" grpId="1" nodeType="withEffect">
                                  <p:stCondLst>
                                    <p:cond delay="1500"/>
                                  </p:stCondLst>
                                  <p:childTnLst>
                                    <p:animMotion origin="layout" path="M 2.5E-6 4.81481E-6 L 2.5E-6 0.06921 " pathEditMode="relative" rAng="0" ptsTypes="AA">
                                      <p:cBhvr>
                                        <p:cTn id="72" dur="1000" spd="-100000" fill="hold"/>
                                        <p:tgtEl>
                                          <p:spTgt spid="22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449"/>
                                    </p:animMotion>
                                  </p:childTnLst>
                                </p:cTn>
                              </p:par>
                              <p:par>
                                <p:cTn id="73" presetID="10" presetClass="entr" presetSubtype="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5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6" presetID="42" presetClass="path" presetSubtype="0" decel="100000" fill="hold" grpId="1" nodeType="withEffect">
                                  <p:stCondLst>
                                    <p:cond delay="1500"/>
                                  </p:stCondLst>
                                  <p:childTnLst>
                                    <p:animMotion origin="layout" path="M 2.5E-6 4.81481E-6 L 2.5E-6 0.06921 " pathEditMode="relative" rAng="0" ptsTypes="AA">
                                      <p:cBhvr>
                                        <p:cTn id="77" dur="1000" spd="-100000" fill="hold"/>
                                        <p:tgtEl>
                                          <p:spTgt spid="23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449"/>
                                    </p:animMotion>
                                  </p:childTnLst>
                                </p:cTn>
                              </p:par>
                              <p:par>
                                <p:cTn id="78" presetID="2" presetClass="entr" presetSubtype="1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0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1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2" presetID="2" presetClass="entr" presetSubtype="1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4" dur="1000" fill="hold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5" dur="1000" fill="hold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6" presetID="2" presetClass="entr" presetSubtype="1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8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9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93" grpId="0" build="p">
        <p:tmplLst>
          <p:tmpl lvl="1">
            <p:tnLst>
              <p:par>
                <p:cTn presetID="2" presetClass="entr" presetSubtype="1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9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1000" fill="hold"/>
                        <p:tgtEl>
                          <p:spTgt spid="39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1000" fill="hold"/>
                        <p:tgtEl>
                          <p:spTgt spid="39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0-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785" grpId="0">
        <p:tmplLst>
          <p:tmpl>
            <p:tnLst>
              <p:par>
                <p:cTn presetID="10" presetClass="entr" presetSubtype="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8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78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785" grpId="1"/>
      <p:bldP spid="224" grpId="0" animBg="1">
        <p:tmplLst>
          <p:tmpl>
            <p:tnLst>
              <p:par>
                <p:cTn presetID="10" presetClass="entr" presetSubtype="0" fill="hold" nodeType="withEffect">
                  <p:stCondLst>
                    <p:cond delay="10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2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2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24" grpId="1" animBg="1">
        <p:tmplLst>
          <p:tmpl>
            <p:tnLst>
              <p:par>
                <p:cTn presetID="42" presetClass="path" presetSubtype="0" decel="100000" fill="hold" nodeType="withEffect">
                  <p:stCondLst>
                    <p:cond delay="1000"/>
                  </p:stCondLst>
                  <p:childTnLst>
                    <p:animMotion origin="layout" path="M 2.5E-6 4.81481E-6 L 2.5E-6 0.06921 " pathEditMode="relative" rAng="0" ptsTypes="AA">
                      <p:cBhvr>
                        <p:cTn dur="1000" spd="-100000" fill="hold"/>
                        <p:tgtEl>
                          <p:spTgt spid="224"/>
                        </p:tgtEl>
                        <p:attrNameLst>
                          <p:attrName>ppt_x</p:attrName>
                          <p:attrName>ppt_y</p:attrName>
                        </p:attrNameLst>
                      </p:cBhvr>
                      <p:rCtr x="0" y="3449"/>
                    </p:animMotion>
                  </p:childTnLst>
                </p:cTn>
              </p:par>
            </p:tnLst>
          </p:tmpl>
        </p:tmplLst>
      </p:bldP>
      <p:bldP spid="225" grpId="0"/>
      <p:bldP spid="225" grpId="1"/>
      <p:bldP spid="226" grpId="0" animBg="1">
        <p:tmplLst>
          <p:tmpl>
            <p:tnLst>
              <p:par>
                <p:cTn presetID="10" presetClass="entr" presetSubtype="0" fill="hold" nodeType="withEffect">
                  <p:stCondLst>
                    <p:cond delay="11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2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2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26" grpId="1" animBg="1">
        <p:tmplLst>
          <p:tmpl>
            <p:tnLst>
              <p:par>
                <p:cTn presetID="42" presetClass="path" presetSubtype="0" decel="100000" fill="hold" nodeType="withEffect">
                  <p:stCondLst>
                    <p:cond delay="1100"/>
                  </p:stCondLst>
                  <p:childTnLst>
                    <p:animMotion origin="layout" path="M 2.5E-6 4.81481E-6 L 2.5E-6 0.06921 " pathEditMode="relative" rAng="0" ptsTypes="AA">
                      <p:cBhvr>
                        <p:cTn dur="1000" spd="-100000" fill="hold"/>
                        <p:tgtEl>
                          <p:spTgt spid="226"/>
                        </p:tgtEl>
                        <p:attrNameLst>
                          <p:attrName>ppt_x</p:attrName>
                          <p:attrName>ppt_y</p:attrName>
                        </p:attrNameLst>
                      </p:cBhvr>
                      <p:rCtr x="0" y="3449"/>
                    </p:animMotion>
                  </p:childTnLst>
                </p:cTn>
              </p:par>
            </p:tnLst>
          </p:tmpl>
        </p:tmplLst>
      </p:bldP>
      <p:bldP spid="227" grpId="0"/>
      <p:bldP spid="227" grpId="1"/>
      <p:bldP spid="228" grpId="0" animBg="1">
        <p:tmplLst>
          <p:tmpl>
            <p:tnLst>
              <p:par>
                <p:cTn presetID="10" presetClass="entr" presetSubtype="0" fill="hold" nodeType="withEffect">
                  <p:stCondLst>
                    <p:cond delay="14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2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2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28" grpId="1" animBg="1">
        <p:tmplLst>
          <p:tmpl>
            <p:tnLst>
              <p:par>
                <p:cTn presetID="42" presetClass="path" presetSubtype="0" decel="100000" fill="hold" nodeType="withEffect">
                  <p:stCondLst>
                    <p:cond delay="1400"/>
                  </p:stCondLst>
                  <p:childTnLst>
                    <p:animMotion origin="layout" path="M 2.5E-6 4.81481E-6 L 2.5E-6 0.06921 " pathEditMode="relative" rAng="0" ptsTypes="AA">
                      <p:cBhvr>
                        <p:cTn dur="1000" spd="-100000" fill="hold"/>
                        <p:tgtEl>
                          <p:spTgt spid="228"/>
                        </p:tgtEl>
                        <p:attrNameLst>
                          <p:attrName>ppt_x</p:attrName>
                          <p:attrName>ppt_y</p:attrName>
                        </p:attrNameLst>
                      </p:cBhvr>
                      <p:rCtr x="0" y="3449"/>
                    </p:animMotion>
                  </p:childTnLst>
                </p:cTn>
              </p:par>
            </p:tnLst>
          </p:tmpl>
        </p:tmplLst>
      </p:bldP>
      <p:bldP spid="229" grpId="0" animBg="1">
        <p:tmplLst>
          <p:tmpl>
            <p:tnLst>
              <p:par>
                <p:cTn presetID="10" presetClass="entr" presetSubtype="0" fill="hold" nodeType="withEffect">
                  <p:stCondLst>
                    <p:cond delay="1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2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2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29" grpId="1" animBg="1">
        <p:tmplLst>
          <p:tmpl>
            <p:tnLst>
              <p:par>
                <p:cTn presetID="42" presetClass="path" presetSubtype="0" decel="100000" fill="hold" nodeType="withEffect">
                  <p:stCondLst>
                    <p:cond delay="1500"/>
                  </p:stCondLst>
                  <p:childTnLst>
                    <p:animMotion origin="layout" path="M 2.5E-6 4.81481E-6 L 2.5E-6 0.06921 " pathEditMode="relative" rAng="0" ptsTypes="AA">
                      <p:cBhvr>
                        <p:cTn dur="1000" spd="-100000" fill="hold"/>
                        <p:tgtEl>
                          <p:spTgt spid="229"/>
                        </p:tgtEl>
                        <p:attrNameLst>
                          <p:attrName>ppt_x</p:attrName>
                          <p:attrName>ppt_y</p:attrName>
                        </p:attrNameLst>
                      </p:cBhvr>
                      <p:rCtr x="0" y="3449"/>
                    </p:animMotion>
                  </p:childTnLst>
                </p:cTn>
              </p:par>
            </p:tnLst>
          </p:tmpl>
        </p:tmplLst>
      </p:bldP>
      <p:bldP spid="230" grpId="0" animBg="1">
        <p:tmplLst>
          <p:tmpl>
            <p:tnLst>
              <p:par>
                <p:cTn presetID="10" presetClass="entr" presetSubtype="0" fill="hold" nodeType="withEffect">
                  <p:stCondLst>
                    <p:cond delay="12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3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3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30" grpId="1" animBg="1">
        <p:tmplLst>
          <p:tmpl>
            <p:tnLst>
              <p:par>
                <p:cTn presetID="42" presetClass="path" presetSubtype="0" decel="100000" fill="hold" nodeType="withEffect">
                  <p:stCondLst>
                    <p:cond delay="1200"/>
                  </p:stCondLst>
                  <p:childTnLst>
                    <p:animMotion origin="layout" path="M 2.5E-6 4.81481E-6 L 2.5E-6 0.06921 " pathEditMode="relative" rAng="0" ptsTypes="AA">
                      <p:cBhvr>
                        <p:cTn dur="1000" spd="-100000" fill="hold"/>
                        <p:tgtEl>
                          <p:spTgt spid="230"/>
                        </p:tgtEl>
                        <p:attrNameLst>
                          <p:attrName>ppt_x</p:attrName>
                          <p:attrName>ppt_y</p:attrName>
                        </p:attrNameLst>
                      </p:cBhvr>
                      <p:rCtr x="0" y="3449"/>
                    </p:animMotion>
                  </p:childTnLst>
                </p:cTn>
              </p:par>
            </p:tnLst>
          </p:tmpl>
        </p:tmplLst>
      </p:bldP>
      <p:bldP spid="231" grpId="0" animBg="1">
        <p:tmplLst>
          <p:tmpl>
            <p:tnLst>
              <p:par>
                <p:cTn presetID="10" presetClass="entr" presetSubtype="0" fill="hold" nodeType="withEffect">
                  <p:stCondLst>
                    <p:cond delay="1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3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3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31" grpId="1" animBg="1">
        <p:tmplLst>
          <p:tmpl>
            <p:tnLst>
              <p:par>
                <p:cTn presetID="42" presetClass="path" presetSubtype="0" decel="100000" fill="hold" nodeType="withEffect">
                  <p:stCondLst>
                    <p:cond delay="1300"/>
                  </p:stCondLst>
                  <p:childTnLst>
                    <p:animMotion origin="layout" path="M 2.5E-6 4.81481E-6 L 2.5E-6 0.06921 " pathEditMode="relative" rAng="0" ptsTypes="AA">
                      <p:cBhvr>
                        <p:cTn dur="1000" spd="-100000" fill="hold"/>
                        <p:tgtEl>
                          <p:spTgt spid="231"/>
                        </p:tgtEl>
                        <p:attrNameLst>
                          <p:attrName>ppt_x</p:attrName>
                          <p:attrName>ppt_y</p:attrName>
                        </p:attrNameLst>
                      </p:cBhvr>
                      <p:rCtr x="0" y="3449"/>
                    </p:animMotion>
                  </p:childTnLst>
                </p:cTn>
              </p:par>
            </p:tnLst>
          </p:tmpl>
        </p:tmplLst>
      </p:bldP>
      <p:bldP spid="232" grpId="0"/>
      <p:bldP spid="232" grpId="1"/>
      <p:bldP spid="233" grpId="0"/>
      <p:bldP spid="233" grpId="1"/>
      <p:bldP spid="234" grpId="0"/>
      <p:bldP spid="234" grpId="1"/>
      <p:bldP spid="235" grpId="0"/>
      <p:bldP spid="235" grpId="1"/>
      <p:bldP spid="25" grpId="0" build="p">
        <p:tmplLst>
          <p:tmpl lvl="1">
            <p:tnLst>
              <p:par>
                <p:cTn presetID="2" presetClass="entr" presetSubtype="1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1000" fill="hold"/>
                        <p:tgtEl>
                          <p:spTgt spid="2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1000" fill="hold"/>
                        <p:tgtEl>
                          <p:spTgt spid="2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0-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Diapositive de tit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15" name="Image 414">
            <a:extLst>
              <a:ext uri="{FF2B5EF4-FFF2-40B4-BE49-F238E27FC236}">
                <a16:creationId xmlns:a16="http://schemas.microsoft.com/office/drawing/2014/main" id="{3B895380-8F89-4687-ACFA-0B3EC4A88DDD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6095995" y="0"/>
            <a:ext cx="6096003" cy="6858000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blurRad="317500" dir="5400000" algn="t" rotWithShape="0">
              <a:prstClr val="black">
                <a:alpha val="10000"/>
              </a:prstClr>
            </a:outerShdw>
          </a:effectLst>
        </p:spPr>
      </p:pic>
      <p:sp>
        <p:nvSpPr>
          <p:cNvPr id="416" name="Rectangle 415">
            <a:extLst>
              <a:ext uri="{FF2B5EF4-FFF2-40B4-BE49-F238E27FC236}">
                <a16:creationId xmlns:a16="http://schemas.microsoft.com/office/drawing/2014/main" id="{ECBC7D0F-255C-4728-A247-5AF1C1AE2FFA}"/>
              </a:ext>
            </a:extLst>
          </p:cNvPr>
          <p:cNvSpPr/>
          <p:nvPr userDrawn="1"/>
        </p:nvSpPr>
        <p:spPr>
          <a:xfrm>
            <a:off x="6095998" y="0"/>
            <a:ext cx="6096000" cy="6858000"/>
          </a:xfrm>
          <a:prstGeom prst="rect">
            <a:avLst/>
          </a:prstGeom>
          <a:gradFill>
            <a:gsLst>
              <a:gs pos="0">
                <a:schemeClr val="accent1">
                  <a:alpha val="75000"/>
                </a:schemeClr>
              </a:gs>
              <a:gs pos="100000">
                <a:schemeClr val="accent2"/>
              </a:gs>
            </a:gsLst>
            <a:lin ang="27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dirty="0"/>
          </a:p>
        </p:txBody>
      </p:sp>
      <p:grpSp>
        <p:nvGrpSpPr>
          <p:cNvPr id="365" name="Groupe 364">
            <a:extLst>
              <a:ext uri="{FF2B5EF4-FFF2-40B4-BE49-F238E27FC236}">
                <a16:creationId xmlns:a16="http://schemas.microsoft.com/office/drawing/2014/main" id="{79212C16-5551-4240-A5BF-231394FC65B5}"/>
              </a:ext>
            </a:extLst>
          </p:cNvPr>
          <p:cNvGrpSpPr/>
          <p:nvPr userDrawn="1"/>
        </p:nvGrpSpPr>
        <p:grpSpPr>
          <a:xfrm>
            <a:off x="0" y="0"/>
            <a:ext cx="12192000" cy="720000"/>
            <a:chOff x="0" y="0"/>
            <a:chExt cx="12192000" cy="720000"/>
          </a:xfrm>
        </p:grpSpPr>
        <p:sp>
          <p:nvSpPr>
            <p:cNvPr id="366" name="Rectangle 365">
              <a:extLst>
                <a:ext uri="{FF2B5EF4-FFF2-40B4-BE49-F238E27FC236}">
                  <a16:creationId xmlns:a16="http://schemas.microsoft.com/office/drawing/2014/main" id="{43E4475B-4A1E-43BE-9D85-8561472647A9}"/>
                </a:ext>
              </a:extLst>
            </p:cNvPr>
            <p:cNvSpPr/>
            <p:nvPr/>
          </p:nvSpPr>
          <p:spPr>
            <a:xfrm>
              <a:off x="0" y="0"/>
              <a:ext cx="12192000" cy="72000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>
              <a:outerShdw blurRad="127000" dist="63500" dir="5400000" algn="t" rotWithShape="0">
                <a:prstClr val="black">
                  <a:alpha val="5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368" name="Rectangle 367">
              <a:extLst>
                <a:ext uri="{FF2B5EF4-FFF2-40B4-BE49-F238E27FC236}">
                  <a16:creationId xmlns:a16="http://schemas.microsoft.com/office/drawing/2014/main" id="{8229D15F-948A-446A-898E-06542706D727}"/>
                </a:ext>
              </a:extLst>
            </p:cNvPr>
            <p:cNvSpPr/>
            <p:nvPr/>
          </p:nvSpPr>
          <p:spPr>
            <a:xfrm>
              <a:off x="0" y="0"/>
              <a:ext cx="720000" cy="720000"/>
            </a:xfrm>
            <a:prstGeom prst="rect">
              <a:avLst/>
            </a:prstGeom>
            <a:gradFill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27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/>
            </a:p>
          </p:txBody>
        </p:sp>
      </p:grpSp>
      <p:sp>
        <p:nvSpPr>
          <p:cNvPr id="393" name="Espace réservé du texte 19">
            <a:extLst>
              <a:ext uri="{FF2B5EF4-FFF2-40B4-BE49-F238E27FC236}">
                <a16:creationId xmlns:a16="http://schemas.microsoft.com/office/drawing/2014/main" id="{2662D988-C306-4050-BCBE-F138B0831E8C}"/>
              </a:ext>
            </a:extLst>
          </p:cNvPr>
          <p:cNvSpPr>
            <a:spLocks noGrp="1"/>
          </p:cNvSpPr>
          <p:nvPr userDrawn="1">
            <p:ph type="body" sz="quarter" idx="14" hasCustomPrompt="1"/>
          </p:nvPr>
        </p:nvSpPr>
        <p:spPr>
          <a:xfrm>
            <a:off x="924560" y="0"/>
            <a:ext cx="9240821" cy="719999"/>
          </a:xfrm>
          <a:prstGeom prst="rect">
            <a:avLst/>
          </a:prstGeom>
        </p:spPr>
        <p:txBody>
          <a:bodyPr bIns="72000" anchor="ctr"/>
          <a:lstStyle>
            <a:lvl1pPr marL="0" indent="0" algn="l" defTabSz="914400" rtl="0" eaLnBrk="1" latinLnBrk="0" hangingPunct="1">
              <a:lnSpc>
                <a:spcPct val="100000"/>
              </a:lnSpc>
              <a:buNone/>
              <a:defRPr lang="en-US" sz="2400" kern="1200" dirty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457200" indent="0">
              <a:buNone/>
              <a:defRPr lang="fr-FR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2pPr>
            <a:lvl3pPr marL="914400" indent="0">
              <a:buNone/>
              <a:defRPr lang="fr-FR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3pPr>
            <a:lvl4pPr marL="1371600" indent="0">
              <a:buNone/>
              <a:defRPr lang="fr-FR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4pPr>
            <a:lvl5pPr marL="1828800" indent="0">
              <a:buNone/>
              <a:defRPr lang="en-US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5pPr>
          </a:lstStyle>
          <a:p>
            <a:pPr lvl="0"/>
            <a:r>
              <a:rPr lang="en-US" dirty="0"/>
              <a:t>Modify the text style of the slide master view </a:t>
            </a:r>
          </a:p>
        </p:txBody>
      </p:sp>
      <p:sp>
        <p:nvSpPr>
          <p:cNvPr id="785" name="Espace réservé du texte 19">
            <a:extLst>
              <a:ext uri="{FF2B5EF4-FFF2-40B4-BE49-F238E27FC236}">
                <a16:creationId xmlns:a16="http://schemas.microsoft.com/office/drawing/2014/main" id="{F102C33C-6469-4234-8743-8ED650B07565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924560" y="2527846"/>
            <a:ext cx="4704413" cy="2522306"/>
          </a:xfrm>
          <a:prstGeom prst="rect">
            <a:avLst/>
          </a:prstGeom>
        </p:spPr>
        <p:txBody>
          <a:bodyPr bIns="72000" anchor="ctr"/>
          <a:lstStyle>
            <a:lvl1pPr marL="0" indent="0" algn="l" defTabSz="914400" rtl="0" eaLnBrk="1" latinLnBrk="0" hangingPunct="1">
              <a:lnSpc>
                <a:spcPct val="120000"/>
              </a:lnSpc>
              <a:buNone/>
              <a:defRPr lang="en-US" sz="3200" kern="1200" spc="300" dirty="0">
                <a:gradFill flip="none" rotWithShape="1">
                  <a:gsLst>
                    <a:gs pos="0">
                      <a:srgbClr val="36A7DF"/>
                    </a:gs>
                    <a:gs pos="100000">
                      <a:srgbClr val="2070B7"/>
                    </a:gs>
                  </a:gsLst>
                  <a:lin ang="2700000" scaled="1"/>
                  <a:tileRect/>
                </a:gradFill>
                <a:latin typeface="Branding Bold" panose="000008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457200" indent="0">
              <a:buNone/>
              <a:defRPr lang="fr-FR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2pPr>
            <a:lvl3pPr marL="914400" indent="0">
              <a:buNone/>
              <a:defRPr lang="fr-FR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3pPr>
            <a:lvl4pPr marL="1371600" indent="0">
              <a:buNone/>
              <a:defRPr lang="fr-FR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4pPr>
            <a:lvl5pPr marL="1828800" indent="0">
              <a:buNone/>
              <a:defRPr lang="en-US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5pPr>
          </a:lstStyle>
          <a:p>
            <a:pPr lvl="0"/>
            <a:r>
              <a:rPr lang="en-US" dirty="0"/>
              <a:t>Modify the text style of the slide master view </a:t>
            </a:r>
          </a:p>
        </p:txBody>
      </p:sp>
      <p:sp>
        <p:nvSpPr>
          <p:cNvPr id="224" name="Espace réservé du texte 19">
            <a:extLst>
              <a:ext uri="{FF2B5EF4-FFF2-40B4-BE49-F238E27FC236}">
                <a16:creationId xmlns:a16="http://schemas.microsoft.com/office/drawing/2014/main" id="{59BE0303-F721-4CAC-BC18-E2CF39A3E31B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791790" y="1008213"/>
            <a:ext cx="2232866" cy="1280364"/>
          </a:xfrm>
          <a:prstGeom prst="rect">
            <a:avLst/>
          </a:prstGeom>
          <a:solidFill>
            <a:schemeClr val="bg1"/>
          </a:solidFill>
        </p:spPr>
        <p:txBody>
          <a:bodyPr lIns="324000" tIns="0" rIns="324000" bIns="0" anchor="ctr"/>
          <a:lstStyle>
            <a:lvl1pPr marL="0" indent="0" algn="ctr" defTabSz="914400" rtl="0" eaLnBrk="1" latinLnBrk="0" hangingPunct="1">
              <a:lnSpc>
                <a:spcPct val="120000"/>
              </a:lnSpc>
              <a:buNone/>
              <a:defRPr lang="en-US" sz="1400" kern="1200" dirty="0">
                <a:gradFill>
                  <a:gsLst>
                    <a:gs pos="0">
                      <a:schemeClr val="accent1"/>
                    </a:gs>
                    <a:gs pos="100000">
                      <a:srgbClr val="2070B7"/>
                    </a:gs>
                  </a:gsLst>
                  <a:lin ang="2700000" scaled="0"/>
                </a:gradFill>
                <a:latin typeface="+mn-lt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457200" indent="0">
              <a:buNone/>
              <a:defRPr lang="fr-FR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2pPr>
            <a:lvl3pPr marL="914400" indent="0">
              <a:buNone/>
              <a:defRPr lang="fr-FR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3pPr>
            <a:lvl4pPr marL="1371600" indent="0">
              <a:buNone/>
              <a:defRPr lang="fr-FR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4pPr>
            <a:lvl5pPr marL="1828800" indent="0">
              <a:buNone/>
              <a:defRPr lang="en-US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5pPr>
          </a:lstStyle>
          <a:p>
            <a:pPr lvl="0"/>
            <a:r>
              <a:rPr lang="en-US" dirty="0"/>
              <a:t>Modify the text style of the slide master view </a:t>
            </a:r>
          </a:p>
        </p:txBody>
      </p:sp>
      <p:sp>
        <p:nvSpPr>
          <p:cNvPr id="226" name="Espace réservé du texte 19">
            <a:extLst>
              <a:ext uri="{FF2B5EF4-FFF2-40B4-BE49-F238E27FC236}">
                <a16:creationId xmlns:a16="http://schemas.microsoft.com/office/drawing/2014/main" id="{48D8548E-FE21-41B7-9CDC-7689EDB2D955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9250377" y="1008213"/>
            <a:ext cx="2232866" cy="1280364"/>
          </a:xfrm>
          <a:prstGeom prst="rect">
            <a:avLst/>
          </a:prstGeom>
          <a:solidFill>
            <a:schemeClr val="bg1"/>
          </a:solidFill>
        </p:spPr>
        <p:txBody>
          <a:bodyPr lIns="324000" tIns="0" rIns="324000" bIns="0" anchor="ctr"/>
          <a:lstStyle>
            <a:lvl1pPr marL="0" indent="0" algn="ctr" defTabSz="914400" rtl="0" eaLnBrk="1" latinLnBrk="0" hangingPunct="1">
              <a:lnSpc>
                <a:spcPct val="120000"/>
              </a:lnSpc>
              <a:buNone/>
              <a:defRPr lang="en-US" sz="1400" kern="1200" dirty="0">
                <a:gradFill>
                  <a:gsLst>
                    <a:gs pos="0">
                      <a:schemeClr val="accent1"/>
                    </a:gs>
                    <a:gs pos="100000">
                      <a:srgbClr val="2070B7"/>
                    </a:gs>
                  </a:gsLst>
                  <a:lin ang="2700000" scaled="0"/>
                </a:gradFill>
                <a:latin typeface="+mn-lt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457200" indent="0">
              <a:buNone/>
              <a:defRPr lang="fr-FR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2pPr>
            <a:lvl3pPr marL="914400" indent="0">
              <a:buNone/>
              <a:defRPr lang="fr-FR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3pPr>
            <a:lvl4pPr marL="1371600" indent="0">
              <a:buNone/>
              <a:defRPr lang="fr-FR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4pPr>
            <a:lvl5pPr marL="1828800" indent="0">
              <a:buNone/>
              <a:defRPr lang="en-US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5pPr>
          </a:lstStyle>
          <a:p>
            <a:pPr lvl="0"/>
            <a:r>
              <a:rPr lang="en-US" dirty="0"/>
              <a:t>Modify the text style of the slide master view </a:t>
            </a:r>
          </a:p>
        </p:txBody>
      </p:sp>
      <p:sp>
        <p:nvSpPr>
          <p:cNvPr id="28" name="Espace réservé du texte 19">
            <a:extLst>
              <a:ext uri="{FF2B5EF4-FFF2-40B4-BE49-F238E27FC236}">
                <a16:creationId xmlns:a16="http://schemas.microsoft.com/office/drawing/2014/main" id="{A36EC7E3-D04F-4839-AD70-C90B093AC37A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6791790" y="2446567"/>
            <a:ext cx="2232866" cy="1280364"/>
          </a:xfrm>
          <a:prstGeom prst="rect">
            <a:avLst/>
          </a:prstGeom>
          <a:solidFill>
            <a:schemeClr val="bg1"/>
          </a:solidFill>
        </p:spPr>
        <p:txBody>
          <a:bodyPr lIns="324000" tIns="0" rIns="324000" bIns="0" anchor="ctr"/>
          <a:lstStyle>
            <a:lvl1pPr marL="0" indent="0" algn="ctr" defTabSz="914400" rtl="0" eaLnBrk="1" latinLnBrk="0" hangingPunct="1">
              <a:lnSpc>
                <a:spcPct val="120000"/>
              </a:lnSpc>
              <a:buNone/>
              <a:defRPr lang="en-US" sz="1400" kern="1200" dirty="0">
                <a:gradFill>
                  <a:gsLst>
                    <a:gs pos="0">
                      <a:schemeClr val="accent1"/>
                    </a:gs>
                    <a:gs pos="100000">
                      <a:srgbClr val="2070B7"/>
                    </a:gs>
                  </a:gsLst>
                  <a:lin ang="2700000" scaled="0"/>
                </a:gradFill>
                <a:latin typeface="+mn-lt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457200" indent="0">
              <a:buNone/>
              <a:defRPr lang="fr-FR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2pPr>
            <a:lvl3pPr marL="914400" indent="0">
              <a:buNone/>
              <a:defRPr lang="fr-FR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3pPr>
            <a:lvl4pPr marL="1371600" indent="0">
              <a:buNone/>
              <a:defRPr lang="fr-FR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4pPr>
            <a:lvl5pPr marL="1828800" indent="0">
              <a:buNone/>
              <a:defRPr lang="en-US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5pPr>
          </a:lstStyle>
          <a:p>
            <a:pPr lvl="0"/>
            <a:r>
              <a:rPr lang="en-US" dirty="0"/>
              <a:t>Modify the text style of the slide master view </a:t>
            </a:r>
          </a:p>
        </p:txBody>
      </p:sp>
      <p:sp>
        <p:nvSpPr>
          <p:cNvPr id="29" name="Espace réservé du texte 19">
            <a:extLst>
              <a:ext uri="{FF2B5EF4-FFF2-40B4-BE49-F238E27FC236}">
                <a16:creationId xmlns:a16="http://schemas.microsoft.com/office/drawing/2014/main" id="{FA12E381-518C-41FB-AEA9-2889351E6C89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9250377" y="2446567"/>
            <a:ext cx="2232866" cy="1280364"/>
          </a:xfrm>
          <a:prstGeom prst="rect">
            <a:avLst/>
          </a:prstGeom>
          <a:solidFill>
            <a:schemeClr val="bg1"/>
          </a:solidFill>
        </p:spPr>
        <p:txBody>
          <a:bodyPr lIns="324000" tIns="0" rIns="324000" bIns="0" anchor="ctr"/>
          <a:lstStyle>
            <a:lvl1pPr marL="0" indent="0" algn="ctr" defTabSz="914400" rtl="0" eaLnBrk="1" latinLnBrk="0" hangingPunct="1">
              <a:lnSpc>
                <a:spcPct val="120000"/>
              </a:lnSpc>
              <a:buNone/>
              <a:defRPr lang="en-US" sz="1400" kern="1200" dirty="0">
                <a:gradFill>
                  <a:gsLst>
                    <a:gs pos="0">
                      <a:schemeClr val="accent1"/>
                    </a:gs>
                    <a:gs pos="100000">
                      <a:srgbClr val="2070B7"/>
                    </a:gs>
                  </a:gsLst>
                  <a:lin ang="2700000" scaled="0"/>
                </a:gradFill>
                <a:latin typeface="+mn-lt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457200" indent="0">
              <a:buNone/>
              <a:defRPr lang="fr-FR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2pPr>
            <a:lvl3pPr marL="914400" indent="0">
              <a:buNone/>
              <a:defRPr lang="fr-FR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3pPr>
            <a:lvl4pPr marL="1371600" indent="0">
              <a:buNone/>
              <a:defRPr lang="fr-FR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4pPr>
            <a:lvl5pPr marL="1828800" indent="0">
              <a:buNone/>
              <a:defRPr lang="en-US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5pPr>
          </a:lstStyle>
          <a:p>
            <a:pPr lvl="0"/>
            <a:r>
              <a:rPr lang="en-US" dirty="0"/>
              <a:t>Modify the text style of the slide master view </a:t>
            </a:r>
          </a:p>
        </p:txBody>
      </p:sp>
      <p:sp>
        <p:nvSpPr>
          <p:cNvPr id="30" name="Espace réservé du texte 19">
            <a:extLst>
              <a:ext uri="{FF2B5EF4-FFF2-40B4-BE49-F238E27FC236}">
                <a16:creationId xmlns:a16="http://schemas.microsoft.com/office/drawing/2014/main" id="{F938DB22-AC86-4C49-82C1-D7A9ED01AC12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6791790" y="3880997"/>
            <a:ext cx="2232866" cy="1280364"/>
          </a:xfrm>
          <a:prstGeom prst="rect">
            <a:avLst/>
          </a:prstGeom>
          <a:solidFill>
            <a:schemeClr val="bg1"/>
          </a:solidFill>
        </p:spPr>
        <p:txBody>
          <a:bodyPr lIns="324000" tIns="0" rIns="324000" bIns="0" anchor="ctr"/>
          <a:lstStyle>
            <a:lvl1pPr marL="0" indent="0" algn="ctr" defTabSz="914400" rtl="0" eaLnBrk="1" latinLnBrk="0" hangingPunct="1">
              <a:lnSpc>
                <a:spcPct val="120000"/>
              </a:lnSpc>
              <a:buNone/>
              <a:defRPr lang="en-US" sz="1400" kern="1200" dirty="0">
                <a:gradFill>
                  <a:gsLst>
                    <a:gs pos="0">
                      <a:schemeClr val="accent1"/>
                    </a:gs>
                    <a:gs pos="100000">
                      <a:srgbClr val="2070B7"/>
                    </a:gs>
                  </a:gsLst>
                  <a:lin ang="2700000" scaled="0"/>
                </a:gradFill>
                <a:latin typeface="+mn-lt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457200" indent="0">
              <a:buNone/>
              <a:defRPr lang="fr-FR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2pPr>
            <a:lvl3pPr marL="914400" indent="0">
              <a:buNone/>
              <a:defRPr lang="fr-FR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3pPr>
            <a:lvl4pPr marL="1371600" indent="0">
              <a:buNone/>
              <a:defRPr lang="fr-FR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4pPr>
            <a:lvl5pPr marL="1828800" indent="0">
              <a:buNone/>
              <a:defRPr lang="en-US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5pPr>
          </a:lstStyle>
          <a:p>
            <a:pPr lvl="0"/>
            <a:r>
              <a:rPr lang="en-US" dirty="0"/>
              <a:t>Modify the text style of the slide master view </a:t>
            </a:r>
          </a:p>
        </p:txBody>
      </p:sp>
      <p:sp>
        <p:nvSpPr>
          <p:cNvPr id="31" name="Espace réservé du texte 19">
            <a:extLst>
              <a:ext uri="{FF2B5EF4-FFF2-40B4-BE49-F238E27FC236}">
                <a16:creationId xmlns:a16="http://schemas.microsoft.com/office/drawing/2014/main" id="{EBDAEFFF-2D37-4E5E-891F-66089ACD6A66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9250377" y="3880997"/>
            <a:ext cx="2232866" cy="1280364"/>
          </a:xfrm>
          <a:prstGeom prst="rect">
            <a:avLst/>
          </a:prstGeom>
          <a:solidFill>
            <a:schemeClr val="bg1"/>
          </a:solidFill>
        </p:spPr>
        <p:txBody>
          <a:bodyPr lIns="324000" tIns="0" rIns="324000" bIns="0" anchor="ctr"/>
          <a:lstStyle>
            <a:lvl1pPr marL="0" indent="0" algn="ctr" defTabSz="914400" rtl="0" eaLnBrk="1" latinLnBrk="0" hangingPunct="1">
              <a:lnSpc>
                <a:spcPct val="120000"/>
              </a:lnSpc>
              <a:buNone/>
              <a:defRPr lang="en-US" sz="1400" kern="1200" dirty="0">
                <a:gradFill>
                  <a:gsLst>
                    <a:gs pos="0">
                      <a:schemeClr val="accent1"/>
                    </a:gs>
                    <a:gs pos="100000">
                      <a:srgbClr val="2070B7"/>
                    </a:gs>
                  </a:gsLst>
                  <a:lin ang="2700000" scaled="0"/>
                </a:gradFill>
                <a:latin typeface="+mn-lt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457200" indent="0">
              <a:buNone/>
              <a:defRPr lang="fr-FR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2pPr>
            <a:lvl3pPr marL="914400" indent="0">
              <a:buNone/>
              <a:defRPr lang="fr-FR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3pPr>
            <a:lvl4pPr marL="1371600" indent="0">
              <a:buNone/>
              <a:defRPr lang="fr-FR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4pPr>
            <a:lvl5pPr marL="1828800" indent="0">
              <a:buNone/>
              <a:defRPr lang="en-US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5pPr>
          </a:lstStyle>
          <a:p>
            <a:pPr lvl="0"/>
            <a:r>
              <a:rPr lang="en-US" dirty="0"/>
              <a:t>Modify the text style of the slide master view </a:t>
            </a:r>
          </a:p>
        </p:txBody>
      </p:sp>
      <p:sp>
        <p:nvSpPr>
          <p:cNvPr id="32" name="Espace réservé du texte 19">
            <a:extLst>
              <a:ext uri="{FF2B5EF4-FFF2-40B4-BE49-F238E27FC236}">
                <a16:creationId xmlns:a16="http://schemas.microsoft.com/office/drawing/2014/main" id="{B91A3440-1944-4BD1-BC04-D77CD728FAA4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6791790" y="5315427"/>
            <a:ext cx="2232866" cy="1280364"/>
          </a:xfrm>
          <a:prstGeom prst="rect">
            <a:avLst/>
          </a:prstGeom>
          <a:solidFill>
            <a:schemeClr val="bg1"/>
          </a:solidFill>
        </p:spPr>
        <p:txBody>
          <a:bodyPr lIns="324000" tIns="0" rIns="324000" bIns="0" anchor="ctr"/>
          <a:lstStyle>
            <a:lvl1pPr marL="0" indent="0" algn="ctr" defTabSz="914400" rtl="0" eaLnBrk="1" latinLnBrk="0" hangingPunct="1">
              <a:lnSpc>
                <a:spcPct val="120000"/>
              </a:lnSpc>
              <a:buNone/>
              <a:defRPr lang="en-US" sz="1400" kern="1200" dirty="0">
                <a:gradFill>
                  <a:gsLst>
                    <a:gs pos="0">
                      <a:schemeClr val="accent1"/>
                    </a:gs>
                    <a:gs pos="100000">
                      <a:srgbClr val="2070B7"/>
                    </a:gs>
                  </a:gsLst>
                  <a:lin ang="2700000" scaled="0"/>
                </a:gradFill>
                <a:latin typeface="+mn-lt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457200" indent="0">
              <a:buNone/>
              <a:defRPr lang="fr-FR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2pPr>
            <a:lvl3pPr marL="914400" indent="0">
              <a:buNone/>
              <a:defRPr lang="fr-FR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3pPr>
            <a:lvl4pPr marL="1371600" indent="0">
              <a:buNone/>
              <a:defRPr lang="fr-FR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4pPr>
            <a:lvl5pPr marL="1828800" indent="0">
              <a:buNone/>
              <a:defRPr lang="en-US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5pPr>
          </a:lstStyle>
          <a:p>
            <a:pPr lvl="0"/>
            <a:r>
              <a:rPr lang="en-US" dirty="0"/>
              <a:t>Modify the text style of the slide master view </a:t>
            </a:r>
          </a:p>
        </p:txBody>
      </p:sp>
      <p:sp>
        <p:nvSpPr>
          <p:cNvPr id="33" name="Espace réservé du texte 19">
            <a:extLst>
              <a:ext uri="{FF2B5EF4-FFF2-40B4-BE49-F238E27FC236}">
                <a16:creationId xmlns:a16="http://schemas.microsoft.com/office/drawing/2014/main" id="{83C8DF4D-8C70-4F8D-B29D-5BBDCA869E47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>
            <a:off x="9250377" y="5315427"/>
            <a:ext cx="2232866" cy="1280364"/>
          </a:xfrm>
          <a:prstGeom prst="rect">
            <a:avLst/>
          </a:prstGeom>
          <a:solidFill>
            <a:schemeClr val="bg1"/>
          </a:solidFill>
        </p:spPr>
        <p:txBody>
          <a:bodyPr lIns="324000" tIns="0" rIns="324000" bIns="0" anchor="ctr"/>
          <a:lstStyle>
            <a:lvl1pPr marL="0" indent="0" algn="ctr" defTabSz="914400" rtl="0" eaLnBrk="1" latinLnBrk="0" hangingPunct="1">
              <a:lnSpc>
                <a:spcPct val="120000"/>
              </a:lnSpc>
              <a:buNone/>
              <a:defRPr lang="en-US" sz="1400" kern="1200" dirty="0">
                <a:gradFill>
                  <a:gsLst>
                    <a:gs pos="0">
                      <a:schemeClr val="accent1"/>
                    </a:gs>
                    <a:gs pos="100000">
                      <a:srgbClr val="2070B7"/>
                    </a:gs>
                  </a:gsLst>
                  <a:lin ang="2700000" scaled="0"/>
                </a:gradFill>
                <a:latin typeface="+mn-lt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457200" indent="0">
              <a:buNone/>
              <a:defRPr lang="fr-FR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2pPr>
            <a:lvl3pPr marL="914400" indent="0">
              <a:buNone/>
              <a:defRPr lang="fr-FR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3pPr>
            <a:lvl4pPr marL="1371600" indent="0">
              <a:buNone/>
              <a:defRPr lang="fr-FR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4pPr>
            <a:lvl5pPr marL="1828800" indent="0">
              <a:buNone/>
              <a:defRPr lang="en-US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5pPr>
          </a:lstStyle>
          <a:p>
            <a:pPr lvl="0"/>
            <a:r>
              <a:rPr lang="en-US" dirty="0"/>
              <a:t>Modify the text style of the slide master view </a:t>
            </a:r>
          </a:p>
        </p:txBody>
      </p:sp>
      <p:sp>
        <p:nvSpPr>
          <p:cNvPr id="21" name="Espace réservé du texte 10">
            <a:extLst>
              <a:ext uri="{FF2B5EF4-FFF2-40B4-BE49-F238E27FC236}">
                <a16:creationId xmlns:a16="http://schemas.microsoft.com/office/drawing/2014/main" id="{125FF3FE-26FF-4D40-A6B3-035B62D57A08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10495731" y="201956"/>
            <a:ext cx="1653044" cy="272633"/>
          </a:xfrm>
          <a:prstGeom prst="rect">
            <a:avLst/>
          </a:prstGeom>
        </p:spPr>
        <p:txBody>
          <a:bodyPr/>
          <a:lstStyle>
            <a:lvl1pPr marL="0" indent="0" algn="l" defTabSz="914400" rtl="0" eaLnBrk="1" latinLnBrk="0" hangingPunct="1">
              <a:buNone/>
              <a:defRPr lang="fr-FR" sz="2000" kern="1200" dirty="0">
                <a:solidFill>
                  <a:schemeClr val="tx2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</a:lstStyle>
          <a:p>
            <a:pPr lvl="0"/>
            <a:r>
              <a:rPr lang="fr-FR" dirty="0" err="1"/>
              <a:t>category</a:t>
            </a:r>
            <a:endParaRPr lang="fr-FR" dirty="0"/>
          </a:p>
        </p:txBody>
      </p:sp>
      <p:pic>
        <p:nvPicPr>
          <p:cNvPr id="22" name="Graphique 21">
            <a:extLst>
              <a:ext uri="{FF2B5EF4-FFF2-40B4-BE49-F238E27FC236}">
                <a16:creationId xmlns:a16="http://schemas.microsoft.com/office/drawing/2014/main" id="{C211D569-C6A8-46B3-A4D3-E6FA86F4DF5C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xmlns="" r:embed="rId4"/>
              </a:ext>
            </a:extLst>
          </a:blip>
          <a:stretch>
            <a:fillRect/>
          </a:stretch>
        </p:blipFill>
        <p:spPr>
          <a:xfrm>
            <a:off x="9518513" y="265355"/>
            <a:ext cx="974610" cy="266065"/>
          </a:xfrm>
          <a:prstGeom prst="rect">
            <a:avLst/>
          </a:prstGeom>
        </p:spPr>
      </p:pic>
      <p:cxnSp>
        <p:nvCxnSpPr>
          <p:cNvPr id="23" name="Connecteur droit 22">
            <a:extLst>
              <a:ext uri="{FF2B5EF4-FFF2-40B4-BE49-F238E27FC236}">
                <a16:creationId xmlns:a16="http://schemas.microsoft.com/office/drawing/2014/main" id="{E9463F20-0547-4719-8F09-484580FDD68C}"/>
              </a:ext>
            </a:extLst>
          </p:cNvPr>
          <p:cNvCxnSpPr>
            <a:cxnSpLocks/>
          </p:cNvCxnSpPr>
          <p:nvPr userDrawn="1"/>
        </p:nvCxnSpPr>
        <p:spPr>
          <a:xfrm>
            <a:off x="9163612" y="212116"/>
            <a:ext cx="0" cy="359682"/>
          </a:xfrm>
          <a:prstGeom prst="line">
            <a:avLst/>
          </a:prstGeom>
          <a:ln w="19050">
            <a:gradFill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5400000" scaled="1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47142828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3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3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1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39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39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7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42" presetClass="path" presetSubtype="0" decel="100000" fill="hold" grpId="1" nodeType="withEffect">
                                  <p:stCondLst>
                                    <p:cond delay="250"/>
                                  </p:stCondLst>
                                  <p:childTnLst>
                                    <p:animMotion origin="layout" path="M 2.5E-6 4.81481E-6 L 2.5E-6 0.06921 " pathEditMode="relative" rAng="0" ptsTypes="AA">
                                      <p:cBhvr>
                                        <p:cTn id="17" dur="1000" spd="-100000" fill="hold"/>
                                        <p:tgtEl>
                                          <p:spTgt spid="78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449"/>
                                    </p:animMotion>
                                  </p:childTnLst>
                                </p:cTn>
                              </p:par>
                              <p:par>
                                <p:cTn id="18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42" presetClass="path" presetSubtype="0" decel="100000" fill="hold" grpId="1" nodeType="withEffect">
                                  <p:stCondLst>
                                    <p:cond delay="1000"/>
                                  </p:stCondLst>
                                  <p:childTnLst>
                                    <p:animMotion origin="layout" path="M 2.5E-6 4.81481E-6 L 2.5E-6 0.06921 " pathEditMode="relative" rAng="0" ptsTypes="AA">
                                      <p:cBhvr>
                                        <p:cTn id="22" dur="1000" spd="-100000" fill="hold"/>
                                        <p:tgtEl>
                                          <p:spTgt spid="22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449"/>
                                    </p:animMotion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11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2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42" presetClass="path" presetSubtype="0" decel="100000" fill="hold" grpId="1" nodeType="withEffect">
                                  <p:stCondLst>
                                    <p:cond delay="1100"/>
                                  </p:stCondLst>
                                  <p:childTnLst>
                                    <p:animMotion origin="layout" path="M 2.5E-6 4.81481E-6 L 2.5E-6 0.06921 " pathEditMode="relative" rAng="0" ptsTypes="AA">
                                      <p:cBhvr>
                                        <p:cTn id="27" dur="1000" spd="-100000" fill="hold"/>
                                        <p:tgtEl>
                                          <p:spTgt spid="22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449"/>
                                    </p:animMotion>
                                  </p:childTnLst>
                                </p:cTn>
                              </p:par>
                              <p:par>
                                <p:cTn id="28" presetID="10" presetClass="entr" presetSubtype="0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42" presetClass="path" presetSubtype="0" decel="100000" fill="hold" grpId="1" nodeType="withEffect">
                                  <p:stCondLst>
                                    <p:cond delay="1200"/>
                                  </p:stCondLst>
                                  <p:childTnLst>
                                    <p:animMotion origin="layout" path="M 2.5E-6 4.81481E-6 L 2.5E-6 0.06921 " pathEditMode="relative" rAng="0" ptsTypes="AA">
                                      <p:cBhvr>
                                        <p:cTn id="32" dur="1000" spd="-100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449"/>
                                    </p:animMotion>
                                  </p:childTnLst>
                                </p:cTn>
                              </p:par>
                              <p:par>
                                <p:cTn id="33" presetID="10" presetClass="entr" presetSubtype="0" fill="hold" grpId="0" nodeType="withEffect">
                                  <p:stCondLst>
                                    <p:cond delay="13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42" presetClass="path" presetSubtype="0" decel="100000" fill="hold" grpId="1" nodeType="withEffect">
                                  <p:stCondLst>
                                    <p:cond delay="1300"/>
                                  </p:stCondLst>
                                  <p:childTnLst>
                                    <p:animMotion origin="layout" path="M 2.5E-6 4.81481E-6 L 2.5E-6 0.06921 " pathEditMode="relative" rAng="0" ptsTypes="AA">
                                      <p:cBhvr>
                                        <p:cTn id="37" dur="1000" spd="-100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449"/>
                                    </p:animMotion>
                                  </p:childTnLst>
                                </p:cTn>
                              </p:par>
                              <p:par>
                                <p:cTn id="38" presetID="10" presetClass="entr" presetSubtype="0" fill="hold" grpId="0" nodeType="withEffect">
                                  <p:stCondLst>
                                    <p:cond delay="140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42" presetClass="path" presetSubtype="0" decel="100000" fill="hold" grpId="1" nodeType="withEffect">
                                  <p:stCondLst>
                                    <p:cond delay="1400"/>
                                  </p:stCondLst>
                                  <p:childTnLst>
                                    <p:animMotion origin="layout" path="M 2.5E-6 4.81481E-6 L 2.5E-6 0.06921 " pathEditMode="relative" rAng="0" ptsTypes="AA">
                                      <p:cBhvr>
                                        <p:cTn id="42" dur="1000" spd="-100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449"/>
                                    </p:animMotion>
                                  </p:childTnLst>
                                </p:cTn>
                              </p:par>
                              <p:par>
                                <p:cTn id="43" presetID="10" presetClass="entr" presetSubtype="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42" presetClass="path" presetSubtype="0" decel="100000" fill="hold" grpId="1" nodeType="withEffect">
                                  <p:stCondLst>
                                    <p:cond delay="1500"/>
                                  </p:stCondLst>
                                  <p:childTnLst>
                                    <p:animMotion origin="layout" path="M 2.5E-6 4.81481E-6 L 2.5E-6 0.06921 " pathEditMode="relative" rAng="0" ptsTypes="AA">
                                      <p:cBhvr>
                                        <p:cTn id="47" dur="1000" spd="-100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449"/>
                                    </p:animMotion>
                                  </p:childTnLst>
                                </p:cTn>
                              </p:par>
                              <p:par>
                                <p:cTn id="48" presetID="10" presetClass="entr" presetSubtype="0" fill="hold" grpId="0" nodeType="withEffect">
                                  <p:stCondLst>
                                    <p:cond delay="160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42" presetClass="path" presetSubtype="0" decel="100000" fill="hold" grpId="1" nodeType="withEffect">
                                  <p:stCondLst>
                                    <p:cond delay="1600"/>
                                  </p:stCondLst>
                                  <p:childTnLst>
                                    <p:animMotion origin="layout" path="M 2.5E-6 4.81481E-6 L 2.5E-6 0.06921 " pathEditMode="relative" rAng="0" ptsTypes="AA">
                                      <p:cBhvr>
                                        <p:cTn id="52" dur="1000" spd="-100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449"/>
                                    </p:animMotion>
                                  </p:childTnLst>
                                </p:cTn>
                              </p:par>
                              <p:par>
                                <p:cTn id="53" presetID="10" presetClass="entr" presetSubtype="0" fill="hold" grpId="0" nodeType="withEffect">
                                  <p:stCondLst>
                                    <p:cond delay="170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42" presetClass="path" presetSubtype="0" decel="100000" fill="hold" grpId="1" nodeType="withEffect">
                                  <p:stCondLst>
                                    <p:cond delay="1700"/>
                                  </p:stCondLst>
                                  <p:childTnLst>
                                    <p:animMotion origin="layout" path="M 2.5E-6 4.81481E-6 L 2.5E-6 0.06921 " pathEditMode="relative" rAng="0" ptsTypes="AA">
                                      <p:cBhvr>
                                        <p:cTn id="57" dur="1000" spd="-100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449"/>
                                    </p:animMotion>
                                  </p:childTnLst>
                                </p:cTn>
                              </p:par>
                              <p:par>
                                <p:cTn id="58" presetID="2" presetClass="entr" presetSubtype="1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0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1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2" presetID="2" presetClass="entr" presetSubtype="1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4" dur="1000" fill="hold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5" dur="1000" fill="hold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6" presetID="2" presetClass="entr" presetSubtype="1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8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9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93" grpId="0" build="p">
        <p:tmplLst>
          <p:tmpl lvl="1">
            <p:tnLst>
              <p:par>
                <p:cTn presetID="2" presetClass="entr" presetSubtype="1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9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1000" fill="hold"/>
                        <p:tgtEl>
                          <p:spTgt spid="39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1000" fill="hold"/>
                        <p:tgtEl>
                          <p:spTgt spid="39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0-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785" grpId="0">
        <p:tmplLst>
          <p:tmpl>
            <p:tnLst>
              <p:par>
                <p:cTn presetID="10" presetClass="entr" presetSubtype="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8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78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785" grpId="1"/>
      <p:bldP spid="224" grpId="0" animBg="1">
        <p:tmplLst>
          <p:tmpl>
            <p:tnLst>
              <p:par>
                <p:cTn presetID="10" presetClass="entr" presetSubtype="0" fill="hold" nodeType="withEffect">
                  <p:stCondLst>
                    <p:cond delay="10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2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2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24" grpId="1" animBg="1"/>
      <p:bldP spid="226" grpId="0" animBg="1">
        <p:tmplLst>
          <p:tmpl>
            <p:tnLst>
              <p:par>
                <p:cTn presetID="10" presetClass="entr" presetSubtype="0" fill="hold" nodeType="withEffect">
                  <p:stCondLst>
                    <p:cond delay="11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2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2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26" grpId="1" animBg="1">
        <p:tmplLst>
          <p:tmpl>
            <p:tnLst>
              <p:par>
                <p:cTn presetID="42" presetClass="path" presetSubtype="0" decel="100000" fill="hold" nodeType="withEffect">
                  <p:stCondLst>
                    <p:cond delay="1100"/>
                  </p:stCondLst>
                  <p:childTnLst>
                    <p:animMotion origin="layout" path="M 2.5E-6 4.81481E-6 L 2.5E-6 0.06921 " pathEditMode="relative" rAng="0" ptsTypes="AA">
                      <p:cBhvr>
                        <p:cTn dur="1000" spd="-100000" fill="hold"/>
                        <p:tgtEl>
                          <p:spTgt spid="226"/>
                        </p:tgtEl>
                        <p:attrNameLst>
                          <p:attrName>ppt_x</p:attrName>
                          <p:attrName>ppt_y</p:attrName>
                        </p:attrNameLst>
                      </p:cBhvr>
                      <p:rCtr x="0" y="3449"/>
                    </p:animMotion>
                  </p:childTnLst>
                </p:cTn>
              </p:par>
            </p:tnLst>
          </p:tmpl>
        </p:tmplLst>
      </p:bldP>
      <p:bldP spid="28" grpId="0" animBg="1">
        <p:tmplLst>
          <p:tmpl>
            <p:tnLst>
              <p:par>
                <p:cTn presetID="10" presetClass="entr" presetSubtype="0" fill="hold" nodeType="withEffect">
                  <p:stCondLst>
                    <p:cond delay="12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8" grpId="1" animBg="1">
        <p:tmplLst>
          <p:tmpl>
            <p:tnLst>
              <p:par>
                <p:cTn presetID="42" presetClass="path" presetSubtype="0" decel="100000" fill="hold" nodeType="withEffect">
                  <p:stCondLst>
                    <p:cond delay="1200"/>
                  </p:stCondLst>
                  <p:childTnLst>
                    <p:animMotion origin="layout" path="M 2.5E-6 4.81481E-6 L 2.5E-6 0.06921 " pathEditMode="relative" rAng="0" ptsTypes="AA">
                      <p:cBhvr>
                        <p:cTn dur="1000" spd="-100000" fill="hold"/>
                        <p:tgtEl>
                          <p:spTgt spid="28"/>
                        </p:tgtEl>
                        <p:attrNameLst>
                          <p:attrName>ppt_x</p:attrName>
                          <p:attrName>ppt_y</p:attrName>
                        </p:attrNameLst>
                      </p:cBhvr>
                      <p:rCtr x="0" y="3449"/>
                    </p:animMotion>
                  </p:childTnLst>
                </p:cTn>
              </p:par>
            </p:tnLst>
          </p:tmpl>
        </p:tmplLst>
      </p:bldP>
      <p:bldP spid="29" grpId="0" animBg="1">
        <p:tmplLst>
          <p:tmpl>
            <p:tnLst>
              <p:par>
                <p:cTn presetID="10" presetClass="entr" presetSubtype="0" fill="hold" nodeType="withEffect">
                  <p:stCondLst>
                    <p:cond delay="1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9" grpId="1" animBg="1">
        <p:tmplLst>
          <p:tmpl>
            <p:tnLst>
              <p:par>
                <p:cTn presetID="42" presetClass="path" presetSubtype="0" decel="100000" fill="hold" nodeType="withEffect">
                  <p:stCondLst>
                    <p:cond delay="1300"/>
                  </p:stCondLst>
                  <p:childTnLst>
                    <p:animMotion origin="layout" path="M 2.5E-6 4.81481E-6 L 2.5E-6 0.06921 " pathEditMode="relative" rAng="0" ptsTypes="AA">
                      <p:cBhvr>
                        <p:cTn dur="1000" spd="-100000" fill="hold"/>
                        <p:tgtEl>
                          <p:spTgt spid="29"/>
                        </p:tgtEl>
                        <p:attrNameLst>
                          <p:attrName>ppt_x</p:attrName>
                          <p:attrName>ppt_y</p:attrName>
                        </p:attrNameLst>
                      </p:cBhvr>
                      <p:rCtr x="0" y="3449"/>
                    </p:animMotion>
                  </p:childTnLst>
                </p:cTn>
              </p:par>
            </p:tnLst>
          </p:tmpl>
        </p:tmplLst>
      </p:bldP>
      <p:bldP spid="30" grpId="0" animBg="1">
        <p:tmplLst>
          <p:tmpl>
            <p:tnLst>
              <p:par>
                <p:cTn presetID="10" presetClass="entr" presetSubtype="0" fill="hold" nodeType="withEffect">
                  <p:stCondLst>
                    <p:cond delay="14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0" grpId="1" animBg="1">
        <p:tmplLst>
          <p:tmpl>
            <p:tnLst>
              <p:par>
                <p:cTn presetID="42" presetClass="path" presetSubtype="0" decel="100000" fill="hold" nodeType="withEffect">
                  <p:stCondLst>
                    <p:cond delay="1400"/>
                  </p:stCondLst>
                  <p:childTnLst>
                    <p:animMotion origin="layout" path="M 2.5E-6 4.81481E-6 L 2.5E-6 0.06921 " pathEditMode="relative" rAng="0" ptsTypes="AA">
                      <p:cBhvr>
                        <p:cTn dur="1000" spd="-100000" fill="hold"/>
                        <p:tgtEl>
                          <p:spTgt spid="30"/>
                        </p:tgtEl>
                        <p:attrNameLst>
                          <p:attrName>ppt_x</p:attrName>
                          <p:attrName>ppt_y</p:attrName>
                        </p:attrNameLst>
                      </p:cBhvr>
                      <p:rCtr x="0" y="3449"/>
                    </p:animMotion>
                  </p:childTnLst>
                </p:cTn>
              </p:par>
            </p:tnLst>
          </p:tmpl>
        </p:tmplLst>
      </p:bldP>
      <p:bldP spid="31" grpId="0" animBg="1">
        <p:tmplLst>
          <p:tmpl>
            <p:tnLst>
              <p:par>
                <p:cTn presetID="10" presetClass="entr" presetSubtype="0" fill="hold" nodeType="withEffect">
                  <p:stCondLst>
                    <p:cond delay="1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1" grpId="1" animBg="1">
        <p:tmplLst>
          <p:tmpl>
            <p:tnLst>
              <p:par>
                <p:cTn presetID="42" presetClass="path" presetSubtype="0" decel="100000" fill="hold" nodeType="withEffect">
                  <p:stCondLst>
                    <p:cond delay="1500"/>
                  </p:stCondLst>
                  <p:childTnLst>
                    <p:animMotion origin="layout" path="M 2.5E-6 4.81481E-6 L 2.5E-6 0.06921 " pathEditMode="relative" rAng="0" ptsTypes="AA">
                      <p:cBhvr>
                        <p:cTn dur="1000" spd="-100000" fill="hold"/>
                        <p:tgtEl>
                          <p:spTgt spid="31"/>
                        </p:tgtEl>
                        <p:attrNameLst>
                          <p:attrName>ppt_x</p:attrName>
                          <p:attrName>ppt_y</p:attrName>
                        </p:attrNameLst>
                      </p:cBhvr>
                      <p:rCtr x="0" y="3449"/>
                    </p:animMotion>
                  </p:childTnLst>
                </p:cTn>
              </p:par>
            </p:tnLst>
          </p:tmpl>
        </p:tmplLst>
      </p:bldP>
      <p:bldP spid="32" grpId="0" animBg="1">
        <p:tmplLst>
          <p:tmpl>
            <p:tnLst>
              <p:par>
                <p:cTn presetID="10" presetClass="entr" presetSubtype="0" fill="hold" nodeType="withEffect">
                  <p:stCondLst>
                    <p:cond delay="16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2" grpId="1" animBg="1">
        <p:tmplLst>
          <p:tmpl>
            <p:tnLst>
              <p:par>
                <p:cTn presetID="42" presetClass="path" presetSubtype="0" decel="100000" fill="hold" nodeType="withEffect">
                  <p:stCondLst>
                    <p:cond delay="1600"/>
                  </p:stCondLst>
                  <p:childTnLst>
                    <p:animMotion origin="layout" path="M 2.5E-6 4.81481E-6 L 2.5E-6 0.06921 " pathEditMode="relative" rAng="0" ptsTypes="AA">
                      <p:cBhvr>
                        <p:cTn dur="1000" spd="-100000" fill="hold"/>
                        <p:tgtEl>
                          <p:spTgt spid="32"/>
                        </p:tgtEl>
                        <p:attrNameLst>
                          <p:attrName>ppt_x</p:attrName>
                          <p:attrName>ppt_y</p:attrName>
                        </p:attrNameLst>
                      </p:cBhvr>
                      <p:rCtr x="0" y="3449"/>
                    </p:animMotion>
                  </p:childTnLst>
                </p:cTn>
              </p:par>
            </p:tnLst>
          </p:tmpl>
        </p:tmplLst>
      </p:bldP>
      <p:bldP spid="33" grpId="0" animBg="1">
        <p:tmplLst>
          <p:tmpl>
            <p:tnLst>
              <p:par>
                <p:cTn presetID="10" presetClass="entr" presetSubtype="0" fill="hold" nodeType="withEffect">
                  <p:stCondLst>
                    <p:cond delay="17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3" grpId="1" animBg="1">
        <p:tmplLst>
          <p:tmpl>
            <p:tnLst>
              <p:par>
                <p:cTn presetID="42" presetClass="path" presetSubtype="0" decel="100000" fill="hold" nodeType="withEffect">
                  <p:stCondLst>
                    <p:cond delay="1700"/>
                  </p:stCondLst>
                  <p:childTnLst>
                    <p:animMotion origin="layout" path="M 2.5E-6 4.81481E-6 L 2.5E-6 0.06921 " pathEditMode="relative" rAng="0" ptsTypes="AA">
                      <p:cBhvr>
                        <p:cTn dur="1000" spd="-100000" fill="hold"/>
                        <p:tgtEl>
                          <p:spTgt spid="33"/>
                        </p:tgtEl>
                        <p:attrNameLst>
                          <p:attrName>ppt_x</p:attrName>
                          <p:attrName>ppt_y</p:attrName>
                        </p:attrNameLst>
                      </p:cBhvr>
                      <p:rCtr x="0" y="3449"/>
                    </p:animMotion>
                  </p:childTnLst>
                </p:cTn>
              </p:par>
            </p:tnLst>
          </p:tmpl>
        </p:tmplLst>
      </p:bldP>
      <p:bldP spid="21" grpId="0" build="p">
        <p:tmplLst>
          <p:tmpl lvl="1">
            <p:tnLst>
              <p:par>
                <p:cTn presetID="2" presetClass="entr" presetSubtype="1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1000" fill="hold"/>
                        <p:tgtEl>
                          <p:spTgt spid="2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1000" fill="hold"/>
                        <p:tgtEl>
                          <p:spTgt spid="2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0-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Diapositive de tit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64" name="Groupe 363">
            <a:extLst>
              <a:ext uri="{FF2B5EF4-FFF2-40B4-BE49-F238E27FC236}">
                <a16:creationId xmlns:a16="http://schemas.microsoft.com/office/drawing/2014/main" id="{CAB23322-4A78-4A05-8803-D00BE8BAF16C}"/>
              </a:ext>
            </a:extLst>
          </p:cNvPr>
          <p:cNvGrpSpPr/>
          <p:nvPr userDrawn="1"/>
        </p:nvGrpSpPr>
        <p:grpSpPr>
          <a:xfrm>
            <a:off x="-2724070" y="-2152670"/>
            <a:ext cx="17910095" cy="11783641"/>
            <a:chOff x="-2724070" y="-2152670"/>
            <a:chExt cx="17910095" cy="11783641"/>
          </a:xfrm>
        </p:grpSpPr>
        <p:grpSp>
          <p:nvGrpSpPr>
            <p:cNvPr id="7" name="Group 4">
              <a:extLst>
                <a:ext uri="{FF2B5EF4-FFF2-40B4-BE49-F238E27FC236}">
                  <a16:creationId xmlns:a16="http://schemas.microsoft.com/office/drawing/2014/main" id="{4B286F79-2817-418F-9671-AA1DA28A14B7}"/>
                </a:ext>
              </a:extLst>
            </p:cNvPr>
            <p:cNvGrpSpPr>
              <a:grpSpLocks noChangeAspect="1"/>
            </p:cNvGrpSpPr>
            <p:nvPr userDrawn="1"/>
          </p:nvGrpSpPr>
          <p:grpSpPr bwMode="auto">
            <a:xfrm rot="9322378">
              <a:off x="-2724070" y="-2152670"/>
              <a:ext cx="7980362" cy="4732338"/>
              <a:chOff x="4539" y="2829"/>
              <a:chExt cx="5027" cy="2981"/>
            </a:xfrm>
            <a:solidFill>
              <a:schemeClr val="accent1"/>
            </a:solidFill>
          </p:grpSpPr>
          <p:sp>
            <p:nvSpPr>
              <p:cNvPr id="8" name="Freeform 5">
                <a:extLst>
                  <a:ext uri="{FF2B5EF4-FFF2-40B4-BE49-F238E27FC236}">
                    <a16:creationId xmlns:a16="http://schemas.microsoft.com/office/drawing/2014/main" id="{9DEA13FB-5A5C-4147-840E-96C6E13721B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795" y="4447"/>
                <a:ext cx="417" cy="346"/>
              </a:xfrm>
              <a:custGeom>
                <a:avLst/>
                <a:gdLst>
                  <a:gd name="T0" fmla="*/ 417 w 417"/>
                  <a:gd name="T1" fmla="*/ 132 h 346"/>
                  <a:gd name="T2" fmla="*/ 256 w 417"/>
                  <a:gd name="T3" fmla="*/ 346 h 346"/>
                  <a:gd name="T4" fmla="*/ 254 w 417"/>
                  <a:gd name="T5" fmla="*/ 344 h 346"/>
                  <a:gd name="T6" fmla="*/ 0 w 417"/>
                  <a:gd name="T7" fmla="*/ 0 h 346"/>
                  <a:gd name="T8" fmla="*/ 417 w 417"/>
                  <a:gd name="T9" fmla="*/ 132 h 346"/>
                  <a:gd name="T10" fmla="*/ 256 w 417"/>
                  <a:gd name="T11" fmla="*/ 339 h 346"/>
                  <a:gd name="T12" fmla="*/ 411 w 417"/>
                  <a:gd name="T13" fmla="*/ 134 h 346"/>
                  <a:gd name="T14" fmla="*/ 11 w 417"/>
                  <a:gd name="T15" fmla="*/ 7 h 346"/>
                  <a:gd name="T16" fmla="*/ 256 w 417"/>
                  <a:gd name="T17" fmla="*/ 339 h 3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17" h="346">
                    <a:moveTo>
                      <a:pt x="417" y="132"/>
                    </a:moveTo>
                    <a:lnTo>
                      <a:pt x="256" y="346"/>
                    </a:lnTo>
                    <a:lnTo>
                      <a:pt x="254" y="344"/>
                    </a:lnTo>
                    <a:lnTo>
                      <a:pt x="0" y="0"/>
                    </a:lnTo>
                    <a:lnTo>
                      <a:pt x="417" y="132"/>
                    </a:lnTo>
                    <a:close/>
                    <a:moveTo>
                      <a:pt x="256" y="339"/>
                    </a:moveTo>
                    <a:lnTo>
                      <a:pt x="411" y="134"/>
                    </a:lnTo>
                    <a:lnTo>
                      <a:pt x="11" y="7"/>
                    </a:lnTo>
                    <a:lnTo>
                      <a:pt x="256" y="33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9" name="Freeform 6">
                <a:extLst>
                  <a:ext uri="{FF2B5EF4-FFF2-40B4-BE49-F238E27FC236}">
                    <a16:creationId xmlns:a16="http://schemas.microsoft.com/office/drawing/2014/main" id="{755A7A60-095E-49B8-B219-3E6A95122B4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317" y="4448"/>
                <a:ext cx="737" cy="468"/>
              </a:xfrm>
              <a:custGeom>
                <a:avLst/>
                <a:gdLst>
                  <a:gd name="T0" fmla="*/ 484 w 737"/>
                  <a:gd name="T1" fmla="*/ 0 h 468"/>
                  <a:gd name="T2" fmla="*/ 737 w 737"/>
                  <a:gd name="T3" fmla="*/ 343 h 468"/>
                  <a:gd name="T4" fmla="*/ 734 w 737"/>
                  <a:gd name="T5" fmla="*/ 343 h 468"/>
                  <a:gd name="T6" fmla="*/ 0 w 737"/>
                  <a:gd name="T7" fmla="*/ 468 h 468"/>
                  <a:gd name="T8" fmla="*/ 4 w 737"/>
                  <a:gd name="T9" fmla="*/ 465 h 468"/>
                  <a:gd name="T10" fmla="*/ 484 w 737"/>
                  <a:gd name="T11" fmla="*/ 0 h 468"/>
                  <a:gd name="T12" fmla="*/ 731 w 737"/>
                  <a:gd name="T13" fmla="*/ 340 h 468"/>
                  <a:gd name="T14" fmla="*/ 483 w 737"/>
                  <a:gd name="T15" fmla="*/ 5 h 468"/>
                  <a:gd name="T16" fmla="*/ 10 w 737"/>
                  <a:gd name="T17" fmla="*/ 462 h 468"/>
                  <a:gd name="T18" fmla="*/ 731 w 737"/>
                  <a:gd name="T19" fmla="*/ 340 h 4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37" h="468">
                    <a:moveTo>
                      <a:pt x="484" y="0"/>
                    </a:moveTo>
                    <a:lnTo>
                      <a:pt x="737" y="343"/>
                    </a:lnTo>
                    <a:lnTo>
                      <a:pt x="734" y="343"/>
                    </a:lnTo>
                    <a:lnTo>
                      <a:pt x="0" y="468"/>
                    </a:lnTo>
                    <a:lnTo>
                      <a:pt x="4" y="465"/>
                    </a:lnTo>
                    <a:lnTo>
                      <a:pt x="484" y="0"/>
                    </a:lnTo>
                    <a:close/>
                    <a:moveTo>
                      <a:pt x="731" y="340"/>
                    </a:moveTo>
                    <a:lnTo>
                      <a:pt x="483" y="5"/>
                    </a:lnTo>
                    <a:lnTo>
                      <a:pt x="10" y="462"/>
                    </a:lnTo>
                    <a:lnTo>
                      <a:pt x="731" y="34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0" name="Freeform 7">
                <a:extLst>
                  <a:ext uri="{FF2B5EF4-FFF2-40B4-BE49-F238E27FC236}">
                    <a16:creationId xmlns:a16="http://schemas.microsoft.com/office/drawing/2014/main" id="{70A5386C-37EA-4CB2-A475-A441EDC6263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318" y="4787"/>
                <a:ext cx="1069" cy="863"/>
              </a:xfrm>
              <a:custGeom>
                <a:avLst/>
                <a:gdLst>
                  <a:gd name="T0" fmla="*/ 734 w 1069"/>
                  <a:gd name="T1" fmla="*/ 0 h 863"/>
                  <a:gd name="T2" fmla="*/ 734 w 1069"/>
                  <a:gd name="T3" fmla="*/ 1 h 863"/>
                  <a:gd name="T4" fmla="*/ 1069 w 1069"/>
                  <a:gd name="T5" fmla="*/ 863 h 863"/>
                  <a:gd name="T6" fmla="*/ 0 w 1069"/>
                  <a:gd name="T7" fmla="*/ 126 h 863"/>
                  <a:gd name="T8" fmla="*/ 734 w 1069"/>
                  <a:gd name="T9" fmla="*/ 0 h 863"/>
                  <a:gd name="T10" fmla="*/ 1061 w 1069"/>
                  <a:gd name="T11" fmla="*/ 854 h 863"/>
                  <a:gd name="T12" fmla="*/ 732 w 1069"/>
                  <a:gd name="T13" fmla="*/ 5 h 863"/>
                  <a:gd name="T14" fmla="*/ 9 w 1069"/>
                  <a:gd name="T15" fmla="*/ 128 h 863"/>
                  <a:gd name="T16" fmla="*/ 1061 w 1069"/>
                  <a:gd name="T17" fmla="*/ 854 h 8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69" h="863">
                    <a:moveTo>
                      <a:pt x="734" y="0"/>
                    </a:moveTo>
                    <a:lnTo>
                      <a:pt x="734" y="1"/>
                    </a:lnTo>
                    <a:lnTo>
                      <a:pt x="1069" y="863"/>
                    </a:lnTo>
                    <a:lnTo>
                      <a:pt x="0" y="126"/>
                    </a:lnTo>
                    <a:lnTo>
                      <a:pt x="734" y="0"/>
                    </a:lnTo>
                    <a:close/>
                    <a:moveTo>
                      <a:pt x="1061" y="854"/>
                    </a:moveTo>
                    <a:lnTo>
                      <a:pt x="732" y="5"/>
                    </a:lnTo>
                    <a:lnTo>
                      <a:pt x="9" y="128"/>
                    </a:lnTo>
                    <a:lnTo>
                      <a:pt x="1061" y="85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1" name="Freeform 8">
                <a:extLst>
                  <a:ext uri="{FF2B5EF4-FFF2-40B4-BE49-F238E27FC236}">
                    <a16:creationId xmlns:a16="http://schemas.microsoft.com/office/drawing/2014/main" id="{B4C14A81-BC9E-4310-92D6-405F39643FB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33" y="4428"/>
                <a:ext cx="694" cy="488"/>
              </a:xfrm>
              <a:custGeom>
                <a:avLst/>
                <a:gdLst>
                  <a:gd name="T0" fmla="*/ 234 w 694"/>
                  <a:gd name="T1" fmla="*/ 0 h 488"/>
                  <a:gd name="T2" fmla="*/ 235 w 694"/>
                  <a:gd name="T3" fmla="*/ 1 h 488"/>
                  <a:gd name="T4" fmla="*/ 694 w 694"/>
                  <a:gd name="T5" fmla="*/ 488 h 488"/>
                  <a:gd name="T6" fmla="*/ 0 w 694"/>
                  <a:gd name="T7" fmla="*/ 380 h 488"/>
                  <a:gd name="T8" fmla="*/ 1 w 694"/>
                  <a:gd name="T9" fmla="*/ 378 h 488"/>
                  <a:gd name="T10" fmla="*/ 234 w 694"/>
                  <a:gd name="T11" fmla="*/ 0 h 488"/>
                  <a:gd name="T12" fmla="*/ 685 w 694"/>
                  <a:gd name="T13" fmla="*/ 484 h 488"/>
                  <a:gd name="T14" fmla="*/ 234 w 694"/>
                  <a:gd name="T15" fmla="*/ 5 h 488"/>
                  <a:gd name="T16" fmla="*/ 6 w 694"/>
                  <a:gd name="T17" fmla="*/ 378 h 488"/>
                  <a:gd name="T18" fmla="*/ 685 w 694"/>
                  <a:gd name="T19" fmla="*/ 484 h 4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94" h="488">
                    <a:moveTo>
                      <a:pt x="234" y="0"/>
                    </a:moveTo>
                    <a:lnTo>
                      <a:pt x="235" y="1"/>
                    </a:lnTo>
                    <a:lnTo>
                      <a:pt x="694" y="488"/>
                    </a:lnTo>
                    <a:lnTo>
                      <a:pt x="0" y="380"/>
                    </a:lnTo>
                    <a:lnTo>
                      <a:pt x="1" y="378"/>
                    </a:lnTo>
                    <a:lnTo>
                      <a:pt x="234" y="0"/>
                    </a:lnTo>
                    <a:close/>
                    <a:moveTo>
                      <a:pt x="685" y="484"/>
                    </a:moveTo>
                    <a:lnTo>
                      <a:pt x="234" y="5"/>
                    </a:lnTo>
                    <a:lnTo>
                      <a:pt x="6" y="378"/>
                    </a:lnTo>
                    <a:lnTo>
                      <a:pt x="685" y="48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" name="Freeform 9">
                <a:extLst>
                  <a:ext uri="{FF2B5EF4-FFF2-40B4-BE49-F238E27FC236}">
                    <a16:creationId xmlns:a16="http://schemas.microsoft.com/office/drawing/2014/main" id="{1F5093E5-9DD3-4E86-8F3A-3D95290575D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862" y="4429"/>
                <a:ext cx="943" cy="487"/>
              </a:xfrm>
              <a:custGeom>
                <a:avLst/>
                <a:gdLst>
                  <a:gd name="T0" fmla="*/ 943 w 943"/>
                  <a:gd name="T1" fmla="*/ 21 h 487"/>
                  <a:gd name="T2" fmla="*/ 461 w 943"/>
                  <a:gd name="T3" fmla="*/ 487 h 487"/>
                  <a:gd name="T4" fmla="*/ 459 w 943"/>
                  <a:gd name="T5" fmla="*/ 486 h 487"/>
                  <a:gd name="T6" fmla="*/ 0 w 943"/>
                  <a:gd name="T7" fmla="*/ 0 h 487"/>
                  <a:gd name="T8" fmla="*/ 943 w 943"/>
                  <a:gd name="T9" fmla="*/ 21 h 487"/>
                  <a:gd name="T10" fmla="*/ 461 w 943"/>
                  <a:gd name="T11" fmla="*/ 483 h 487"/>
                  <a:gd name="T12" fmla="*/ 934 w 943"/>
                  <a:gd name="T13" fmla="*/ 24 h 487"/>
                  <a:gd name="T14" fmla="*/ 8 w 943"/>
                  <a:gd name="T15" fmla="*/ 3 h 487"/>
                  <a:gd name="T16" fmla="*/ 461 w 943"/>
                  <a:gd name="T17" fmla="*/ 483 h 4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43" h="487">
                    <a:moveTo>
                      <a:pt x="943" y="21"/>
                    </a:moveTo>
                    <a:lnTo>
                      <a:pt x="461" y="487"/>
                    </a:lnTo>
                    <a:lnTo>
                      <a:pt x="459" y="486"/>
                    </a:lnTo>
                    <a:lnTo>
                      <a:pt x="0" y="0"/>
                    </a:lnTo>
                    <a:lnTo>
                      <a:pt x="943" y="21"/>
                    </a:lnTo>
                    <a:close/>
                    <a:moveTo>
                      <a:pt x="461" y="483"/>
                    </a:moveTo>
                    <a:lnTo>
                      <a:pt x="934" y="24"/>
                    </a:lnTo>
                    <a:lnTo>
                      <a:pt x="8" y="3"/>
                    </a:lnTo>
                    <a:lnTo>
                      <a:pt x="461" y="48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3" name="Freeform 10">
                <a:extLst>
                  <a:ext uri="{FF2B5EF4-FFF2-40B4-BE49-F238E27FC236}">
                    <a16:creationId xmlns:a16="http://schemas.microsoft.com/office/drawing/2014/main" id="{EBC7140A-6D95-4CF7-9CE8-70661B45904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865" y="3998"/>
                <a:ext cx="943" cy="455"/>
              </a:xfrm>
              <a:custGeom>
                <a:avLst/>
                <a:gdLst>
                  <a:gd name="T0" fmla="*/ 78 w 943"/>
                  <a:gd name="T1" fmla="*/ 0 h 455"/>
                  <a:gd name="T2" fmla="*/ 943 w 943"/>
                  <a:gd name="T3" fmla="*/ 455 h 455"/>
                  <a:gd name="T4" fmla="*/ 0 w 943"/>
                  <a:gd name="T5" fmla="*/ 434 h 455"/>
                  <a:gd name="T6" fmla="*/ 78 w 943"/>
                  <a:gd name="T7" fmla="*/ 0 h 455"/>
                  <a:gd name="T8" fmla="*/ 928 w 943"/>
                  <a:gd name="T9" fmla="*/ 450 h 455"/>
                  <a:gd name="T10" fmla="*/ 80 w 943"/>
                  <a:gd name="T11" fmla="*/ 5 h 455"/>
                  <a:gd name="T12" fmla="*/ 4 w 943"/>
                  <a:gd name="T13" fmla="*/ 431 h 455"/>
                  <a:gd name="T14" fmla="*/ 928 w 943"/>
                  <a:gd name="T15" fmla="*/ 450 h 4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43" h="455">
                    <a:moveTo>
                      <a:pt x="78" y="0"/>
                    </a:moveTo>
                    <a:lnTo>
                      <a:pt x="943" y="455"/>
                    </a:lnTo>
                    <a:lnTo>
                      <a:pt x="0" y="434"/>
                    </a:lnTo>
                    <a:lnTo>
                      <a:pt x="78" y="0"/>
                    </a:lnTo>
                    <a:close/>
                    <a:moveTo>
                      <a:pt x="928" y="450"/>
                    </a:moveTo>
                    <a:lnTo>
                      <a:pt x="80" y="5"/>
                    </a:lnTo>
                    <a:lnTo>
                      <a:pt x="4" y="431"/>
                    </a:lnTo>
                    <a:lnTo>
                      <a:pt x="928" y="45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4" name="Freeform 11">
                <a:extLst>
                  <a:ext uri="{FF2B5EF4-FFF2-40B4-BE49-F238E27FC236}">
                    <a16:creationId xmlns:a16="http://schemas.microsoft.com/office/drawing/2014/main" id="{F52B2F43-5D8E-4842-B632-CADBB90E1B8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40" y="3717"/>
                <a:ext cx="863" cy="737"/>
              </a:xfrm>
              <a:custGeom>
                <a:avLst/>
                <a:gdLst>
                  <a:gd name="T0" fmla="*/ 701 w 863"/>
                  <a:gd name="T1" fmla="*/ 0 h 737"/>
                  <a:gd name="T2" fmla="*/ 863 w 863"/>
                  <a:gd name="T3" fmla="*/ 737 h 737"/>
                  <a:gd name="T4" fmla="*/ 0 w 863"/>
                  <a:gd name="T5" fmla="*/ 283 h 737"/>
                  <a:gd name="T6" fmla="*/ 3 w 863"/>
                  <a:gd name="T7" fmla="*/ 281 h 737"/>
                  <a:gd name="T8" fmla="*/ 701 w 863"/>
                  <a:gd name="T9" fmla="*/ 0 h 737"/>
                  <a:gd name="T10" fmla="*/ 858 w 863"/>
                  <a:gd name="T11" fmla="*/ 730 h 737"/>
                  <a:gd name="T12" fmla="*/ 698 w 863"/>
                  <a:gd name="T13" fmla="*/ 4 h 737"/>
                  <a:gd name="T14" fmla="*/ 9 w 863"/>
                  <a:gd name="T15" fmla="*/ 283 h 737"/>
                  <a:gd name="T16" fmla="*/ 858 w 863"/>
                  <a:gd name="T17" fmla="*/ 730 h 7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63" h="737">
                    <a:moveTo>
                      <a:pt x="701" y="0"/>
                    </a:moveTo>
                    <a:lnTo>
                      <a:pt x="863" y="737"/>
                    </a:lnTo>
                    <a:lnTo>
                      <a:pt x="0" y="283"/>
                    </a:lnTo>
                    <a:lnTo>
                      <a:pt x="3" y="281"/>
                    </a:lnTo>
                    <a:lnTo>
                      <a:pt x="701" y="0"/>
                    </a:lnTo>
                    <a:close/>
                    <a:moveTo>
                      <a:pt x="858" y="730"/>
                    </a:moveTo>
                    <a:lnTo>
                      <a:pt x="698" y="4"/>
                    </a:lnTo>
                    <a:lnTo>
                      <a:pt x="9" y="283"/>
                    </a:lnTo>
                    <a:lnTo>
                      <a:pt x="858" y="73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5" name="Freeform 12">
                <a:extLst>
                  <a:ext uri="{FF2B5EF4-FFF2-40B4-BE49-F238E27FC236}">
                    <a16:creationId xmlns:a16="http://schemas.microsoft.com/office/drawing/2014/main" id="{4837BE4C-9AF3-4D75-8A5D-0B02D3FA1F9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583" y="3717"/>
                <a:ext cx="1066" cy="286"/>
              </a:xfrm>
              <a:custGeom>
                <a:avLst/>
                <a:gdLst>
                  <a:gd name="T0" fmla="*/ 1066 w 1066"/>
                  <a:gd name="T1" fmla="*/ 0 h 286"/>
                  <a:gd name="T2" fmla="*/ 361 w 1066"/>
                  <a:gd name="T3" fmla="*/ 286 h 286"/>
                  <a:gd name="T4" fmla="*/ 360 w 1066"/>
                  <a:gd name="T5" fmla="*/ 284 h 286"/>
                  <a:gd name="T6" fmla="*/ 0 w 1066"/>
                  <a:gd name="T7" fmla="*/ 8 h 286"/>
                  <a:gd name="T8" fmla="*/ 5 w 1066"/>
                  <a:gd name="T9" fmla="*/ 8 h 286"/>
                  <a:gd name="T10" fmla="*/ 1066 w 1066"/>
                  <a:gd name="T11" fmla="*/ 0 h 286"/>
                  <a:gd name="T12" fmla="*/ 361 w 1066"/>
                  <a:gd name="T13" fmla="*/ 281 h 286"/>
                  <a:gd name="T14" fmla="*/ 1047 w 1066"/>
                  <a:gd name="T15" fmla="*/ 4 h 286"/>
                  <a:gd name="T16" fmla="*/ 11 w 1066"/>
                  <a:gd name="T17" fmla="*/ 11 h 286"/>
                  <a:gd name="T18" fmla="*/ 361 w 1066"/>
                  <a:gd name="T19" fmla="*/ 281 h 2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66" h="286">
                    <a:moveTo>
                      <a:pt x="1066" y="0"/>
                    </a:moveTo>
                    <a:lnTo>
                      <a:pt x="361" y="286"/>
                    </a:lnTo>
                    <a:lnTo>
                      <a:pt x="360" y="284"/>
                    </a:lnTo>
                    <a:lnTo>
                      <a:pt x="0" y="8"/>
                    </a:lnTo>
                    <a:lnTo>
                      <a:pt x="5" y="8"/>
                    </a:lnTo>
                    <a:lnTo>
                      <a:pt x="1066" y="0"/>
                    </a:lnTo>
                    <a:close/>
                    <a:moveTo>
                      <a:pt x="361" y="281"/>
                    </a:moveTo>
                    <a:lnTo>
                      <a:pt x="1047" y="4"/>
                    </a:lnTo>
                    <a:lnTo>
                      <a:pt x="11" y="11"/>
                    </a:lnTo>
                    <a:lnTo>
                      <a:pt x="361" y="28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6" name="Freeform 13">
                <a:extLst>
                  <a:ext uri="{FF2B5EF4-FFF2-40B4-BE49-F238E27FC236}">
                    <a16:creationId xmlns:a16="http://schemas.microsoft.com/office/drawing/2014/main" id="{ACCE3EA2-6C25-411E-82CC-43D823B096F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25" y="4803"/>
                <a:ext cx="1758" cy="844"/>
              </a:xfrm>
              <a:custGeom>
                <a:avLst/>
                <a:gdLst>
                  <a:gd name="T0" fmla="*/ 698 w 1758"/>
                  <a:gd name="T1" fmla="*/ 109 h 844"/>
                  <a:gd name="T2" fmla="*/ 699 w 1758"/>
                  <a:gd name="T3" fmla="*/ 110 h 844"/>
                  <a:gd name="T4" fmla="*/ 1758 w 1758"/>
                  <a:gd name="T5" fmla="*/ 841 h 844"/>
                  <a:gd name="T6" fmla="*/ 1757 w 1758"/>
                  <a:gd name="T7" fmla="*/ 844 h 844"/>
                  <a:gd name="T8" fmla="*/ 0 w 1758"/>
                  <a:gd name="T9" fmla="*/ 0 h 844"/>
                  <a:gd name="T10" fmla="*/ 698 w 1758"/>
                  <a:gd name="T11" fmla="*/ 109 h 844"/>
                  <a:gd name="T12" fmla="*/ 1738 w 1758"/>
                  <a:gd name="T13" fmla="*/ 831 h 844"/>
                  <a:gd name="T14" fmla="*/ 696 w 1758"/>
                  <a:gd name="T15" fmla="*/ 112 h 844"/>
                  <a:gd name="T16" fmla="*/ 23 w 1758"/>
                  <a:gd name="T17" fmla="*/ 7 h 844"/>
                  <a:gd name="T18" fmla="*/ 1738 w 1758"/>
                  <a:gd name="T19" fmla="*/ 831 h 8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758" h="844">
                    <a:moveTo>
                      <a:pt x="698" y="109"/>
                    </a:moveTo>
                    <a:lnTo>
                      <a:pt x="699" y="110"/>
                    </a:lnTo>
                    <a:lnTo>
                      <a:pt x="1758" y="841"/>
                    </a:lnTo>
                    <a:lnTo>
                      <a:pt x="1757" y="844"/>
                    </a:lnTo>
                    <a:lnTo>
                      <a:pt x="0" y="0"/>
                    </a:lnTo>
                    <a:lnTo>
                      <a:pt x="698" y="109"/>
                    </a:lnTo>
                    <a:close/>
                    <a:moveTo>
                      <a:pt x="1738" y="831"/>
                    </a:moveTo>
                    <a:lnTo>
                      <a:pt x="696" y="112"/>
                    </a:lnTo>
                    <a:lnTo>
                      <a:pt x="23" y="7"/>
                    </a:lnTo>
                    <a:lnTo>
                      <a:pt x="1738" y="83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7" name="Freeform 14">
                <a:extLst>
                  <a:ext uri="{FF2B5EF4-FFF2-40B4-BE49-F238E27FC236}">
                    <a16:creationId xmlns:a16="http://schemas.microsoft.com/office/drawing/2014/main" id="{EE0079A0-1314-4617-BA7C-7A0DF3E6338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24" y="4799"/>
                <a:ext cx="1759" cy="848"/>
              </a:xfrm>
              <a:custGeom>
                <a:avLst/>
                <a:gdLst>
                  <a:gd name="T0" fmla="*/ 1759 w 1759"/>
                  <a:gd name="T1" fmla="*/ 845 h 848"/>
                  <a:gd name="T2" fmla="*/ 1758 w 1759"/>
                  <a:gd name="T3" fmla="*/ 848 h 848"/>
                  <a:gd name="T4" fmla="*/ 347 w 1759"/>
                  <a:gd name="T5" fmla="*/ 291 h 848"/>
                  <a:gd name="T6" fmla="*/ 347 w 1759"/>
                  <a:gd name="T7" fmla="*/ 291 h 848"/>
                  <a:gd name="T8" fmla="*/ 0 w 1759"/>
                  <a:gd name="T9" fmla="*/ 0 h 848"/>
                  <a:gd name="T10" fmla="*/ 1759 w 1759"/>
                  <a:gd name="T11" fmla="*/ 845 h 848"/>
                  <a:gd name="T12" fmla="*/ 349 w 1759"/>
                  <a:gd name="T13" fmla="*/ 288 h 848"/>
                  <a:gd name="T14" fmla="*/ 1713 w 1759"/>
                  <a:gd name="T15" fmla="*/ 827 h 848"/>
                  <a:gd name="T16" fmla="*/ 24 w 1759"/>
                  <a:gd name="T17" fmla="*/ 16 h 848"/>
                  <a:gd name="T18" fmla="*/ 349 w 1759"/>
                  <a:gd name="T19" fmla="*/ 288 h 8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759" h="848">
                    <a:moveTo>
                      <a:pt x="1759" y="845"/>
                    </a:moveTo>
                    <a:lnTo>
                      <a:pt x="1758" y="848"/>
                    </a:lnTo>
                    <a:lnTo>
                      <a:pt x="347" y="291"/>
                    </a:lnTo>
                    <a:lnTo>
                      <a:pt x="347" y="291"/>
                    </a:lnTo>
                    <a:lnTo>
                      <a:pt x="0" y="0"/>
                    </a:lnTo>
                    <a:lnTo>
                      <a:pt x="1759" y="845"/>
                    </a:lnTo>
                    <a:close/>
                    <a:moveTo>
                      <a:pt x="349" y="288"/>
                    </a:moveTo>
                    <a:lnTo>
                      <a:pt x="1713" y="827"/>
                    </a:lnTo>
                    <a:lnTo>
                      <a:pt x="24" y="16"/>
                    </a:lnTo>
                    <a:lnTo>
                      <a:pt x="349" y="28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8" name="Freeform 15">
                <a:extLst>
                  <a:ext uri="{FF2B5EF4-FFF2-40B4-BE49-F238E27FC236}">
                    <a16:creationId xmlns:a16="http://schemas.microsoft.com/office/drawing/2014/main" id="{F796B3AE-4833-432D-828B-8D96F767424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28" y="4801"/>
                <a:ext cx="16" cy="12"/>
              </a:xfrm>
              <a:custGeom>
                <a:avLst/>
                <a:gdLst>
                  <a:gd name="T0" fmla="*/ 16 w 16"/>
                  <a:gd name="T1" fmla="*/ 12 h 12"/>
                  <a:gd name="T2" fmla="*/ 16 w 16"/>
                  <a:gd name="T3" fmla="*/ 12 h 12"/>
                  <a:gd name="T4" fmla="*/ 0 w 16"/>
                  <a:gd name="T5" fmla="*/ 0 h 12"/>
                  <a:gd name="T6" fmla="*/ 0 w 16"/>
                  <a:gd name="T7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12">
                    <a:moveTo>
                      <a:pt x="16" y="12"/>
                    </a:moveTo>
                    <a:lnTo>
                      <a:pt x="16" y="12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9" name="Freeform 16">
                <a:extLst>
                  <a:ext uri="{FF2B5EF4-FFF2-40B4-BE49-F238E27FC236}">
                    <a16:creationId xmlns:a16="http://schemas.microsoft.com/office/drawing/2014/main" id="{3804CD99-C4C5-484B-B7EE-2E729CEC379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28" y="4801"/>
                <a:ext cx="16" cy="12"/>
              </a:xfrm>
              <a:custGeom>
                <a:avLst/>
                <a:gdLst>
                  <a:gd name="T0" fmla="*/ 16 w 16"/>
                  <a:gd name="T1" fmla="*/ 12 h 12"/>
                  <a:gd name="T2" fmla="*/ 16 w 16"/>
                  <a:gd name="T3" fmla="*/ 12 h 12"/>
                  <a:gd name="T4" fmla="*/ 0 w 16"/>
                  <a:gd name="T5" fmla="*/ 0 h 12"/>
                  <a:gd name="T6" fmla="*/ 0 w 16"/>
                  <a:gd name="T7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12">
                    <a:moveTo>
                      <a:pt x="16" y="12"/>
                    </a:moveTo>
                    <a:lnTo>
                      <a:pt x="16" y="12"/>
                    </a:lnTo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0" name="Freeform 17">
                <a:extLst>
                  <a:ext uri="{FF2B5EF4-FFF2-40B4-BE49-F238E27FC236}">
                    <a16:creationId xmlns:a16="http://schemas.microsoft.com/office/drawing/2014/main" id="{9B41A06D-01EB-45BC-AFAE-2D37EC74A1F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048" y="4577"/>
                <a:ext cx="784" cy="489"/>
              </a:xfrm>
              <a:custGeom>
                <a:avLst/>
                <a:gdLst>
                  <a:gd name="T0" fmla="*/ 160 w 784"/>
                  <a:gd name="T1" fmla="*/ 0 h 489"/>
                  <a:gd name="T2" fmla="*/ 162 w 784"/>
                  <a:gd name="T3" fmla="*/ 0 h 489"/>
                  <a:gd name="T4" fmla="*/ 784 w 784"/>
                  <a:gd name="T5" fmla="*/ 489 h 489"/>
                  <a:gd name="T6" fmla="*/ 0 w 784"/>
                  <a:gd name="T7" fmla="*/ 214 h 489"/>
                  <a:gd name="T8" fmla="*/ 160 w 784"/>
                  <a:gd name="T9" fmla="*/ 0 h 489"/>
                  <a:gd name="T10" fmla="*/ 766 w 784"/>
                  <a:gd name="T11" fmla="*/ 479 h 489"/>
                  <a:gd name="T12" fmla="*/ 161 w 784"/>
                  <a:gd name="T13" fmla="*/ 5 h 489"/>
                  <a:gd name="T14" fmla="*/ 6 w 784"/>
                  <a:gd name="T15" fmla="*/ 211 h 489"/>
                  <a:gd name="T16" fmla="*/ 766 w 784"/>
                  <a:gd name="T17" fmla="*/ 479 h 4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84" h="489">
                    <a:moveTo>
                      <a:pt x="160" y="0"/>
                    </a:moveTo>
                    <a:lnTo>
                      <a:pt x="162" y="0"/>
                    </a:lnTo>
                    <a:lnTo>
                      <a:pt x="784" y="489"/>
                    </a:lnTo>
                    <a:lnTo>
                      <a:pt x="0" y="214"/>
                    </a:lnTo>
                    <a:lnTo>
                      <a:pt x="160" y="0"/>
                    </a:lnTo>
                    <a:close/>
                    <a:moveTo>
                      <a:pt x="766" y="479"/>
                    </a:moveTo>
                    <a:lnTo>
                      <a:pt x="161" y="5"/>
                    </a:lnTo>
                    <a:lnTo>
                      <a:pt x="6" y="211"/>
                    </a:lnTo>
                    <a:lnTo>
                      <a:pt x="766" y="47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1" name="Freeform 18">
                <a:extLst>
                  <a:ext uri="{FF2B5EF4-FFF2-40B4-BE49-F238E27FC236}">
                    <a16:creationId xmlns:a16="http://schemas.microsoft.com/office/drawing/2014/main" id="{7520D642-F90F-4B43-ACCB-1E6ADFE6B6F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202" y="4576"/>
                <a:ext cx="1045" cy="487"/>
              </a:xfrm>
              <a:custGeom>
                <a:avLst/>
                <a:gdLst>
                  <a:gd name="T0" fmla="*/ 1045 w 1045"/>
                  <a:gd name="T1" fmla="*/ 139 h 487"/>
                  <a:gd name="T2" fmla="*/ 621 w 1045"/>
                  <a:gd name="T3" fmla="*/ 487 h 487"/>
                  <a:gd name="T4" fmla="*/ 620 w 1045"/>
                  <a:gd name="T5" fmla="*/ 485 h 487"/>
                  <a:gd name="T6" fmla="*/ 0 w 1045"/>
                  <a:gd name="T7" fmla="*/ 0 h 487"/>
                  <a:gd name="T8" fmla="*/ 7 w 1045"/>
                  <a:gd name="T9" fmla="*/ 1 h 487"/>
                  <a:gd name="T10" fmla="*/ 1045 w 1045"/>
                  <a:gd name="T11" fmla="*/ 139 h 487"/>
                  <a:gd name="T12" fmla="*/ 621 w 1045"/>
                  <a:gd name="T13" fmla="*/ 482 h 487"/>
                  <a:gd name="T14" fmla="*/ 1036 w 1045"/>
                  <a:gd name="T15" fmla="*/ 142 h 487"/>
                  <a:gd name="T16" fmla="*/ 13 w 1045"/>
                  <a:gd name="T17" fmla="*/ 6 h 487"/>
                  <a:gd name="T18" fmla="*/ 621 w 1045"/>
                  <a:gd name="T19" fmla="*/ 482 h 4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45" h="487">
                    <a:moveTo>
                      <a:pt x="1045" y="139"/>
                    </a:moveTo>
                    <a:lnTo>
                      <a:pt x="621" y="487"/>
                    </a:lnTo>
                    <a:lnTo>
                      <a:pt x="620" y="485"/>
                    </a:lnTo>
                    <a:lnTo>
                      <a:pt x="0" y="0"/>
                    </a:lnTo>
                    <a:lnTo>
                      <a:pt x="7" y="1"/>
                    </a:lnTo>
                    <a:lnTo>
                      <a:pt x="1045" y="139"/>
                    </a:lnTo>
                    <a:close/>
                    <a:moveTo>
                      <a:pt x="621" y="482"/>
                    </a:moveTo>
                    <a:lnTo>
                      <a:pt x="1036" y="142"/>
                    </a:lnTo>
                    <a:lnTo>
                      <a:pt x="13" y="6"/>
                    </a:lnTo>
                    <a:lnTo>
                      <a:pt x="621" y="48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2" name="Freeform 19">
                <a:extLst>
                  <a:ext uri="{FF2B5EF4-FFF2-40B4-BE49-F238E27FC236}">
                    <a16:creationId xmlns:a16="http://schemas.microsoft.com/office/drawing/2014/main" id="{3A58F5B4-3CB6-4CD8-B976-B9E4668FC53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207" y="4104"/>
                <a:ext cx="1044" cy="615"/>
              </a:xfrm>
              <a:custGeom>
                <a:avLst/>
                <a:gdLst>
                  <a:gd name="T0" fmla="*/ 72 w 1044"/>
                  <a:gd name="T1" fmla="*/ 0 h 615"/>
                  <a:gd name="T2" fmla="*/ 74 w 1044"/>
                  <a:gd name="T3" fmla="*/ 1 h 615"/>
                  <a:gd name="T4" fmla="*/ 1044 w 1044"/>
                  <a:gd name="T5" fmla="*/ 615 h 615"/>
                  <a:gd name="T6" fmla="*/ 0 w 1044"/>
                  <a:gd name="T7" fmla="*/ 477 h 615"/>
                  <a:gd name="T8" fmla="*/ 72 w 1044"/>
                  <a:gd name="T9" fmla="*/ 0 h 615"/>
                  <a:gd name="T10" fmla="*/ 1028 w 1044"/>
                  <a:gd name="T11" fmla="*/ 609 h 615"/>
                  <a:gd name="T12" fmla="*/ 75 w 1044"/>
                  <a:gd name="T13" fmla="*/ 6 h 615"/>
                  <a:gd name="T14" fmla="*/ 3 w 1044"/>
                  <a:gd name="T15" fmla="*/ 473 h 615"/>
                  <a:gd name="T16" fmla="*/ 1028 w 1044"/>
                  <a:gd name="T17" fmla="*/ 609 h 6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44" h="615">
                    <a:moveTo>
                      <a:pt x="72" y="0"/>
                    </a:moveTo>
                    <a:lnTo>
                      <a:pt x="74" y="1"/>
                    </a:lnTo>
                    <a:lnTo>
                      <a:pt x="1044" y="615"/>
                    </a:lnTo>
                    <a:lnTo>
                      <a:pt x="0" y="477"/>
                    </a:lnTo>
                    <a:lnTo>
                      <a:pt x="72" y="0"/>
                    </a:lnTo>
                    <a:close/>
                    <a:moveTo>
                      <a:pt x="1028" y="609"/>
                    </a:moveTo>
                    <a:lnTo>
                      <a:pt x="75" y="6"/>
                    </a:lnTo>
                    <a:lnTo>
                      <a:pt x="3" y="473"/>
                    </a:lnTo>
                    <a:lnTo>
                      <a:pt x="1028" y="60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3" name="Freeform 20">
                <a:extLst>
                  <a:ext uri="{FF2B5EF4-FFF2-40B4-BE49-F238E27FC236}">
                    <a16:creationId xmlns:a16="http://schemas.microsoft.com/office/drawing/2014/main" id="{32BBB5E2-6133-4ECD-B8B2-548481B0F4C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975" y="4104"/>
                <a:ext cx="308" cy="480"/>
              </a:xfrm>
              <a:custGeom>
                <a:avLst/>
                <a:gdLst>
                  <a:gd name="T0" fmla="*/ 308 w 308"/>
                  <a:gd name="T1" fmla="*/ 0 h 480"/>
                  <a:gd name="T2" fmla="*/ 307 w 308"/>
                  <a:gd name="T3" fmla="*/ 3 h 480"/>
                  <a:gd name="T4" fmla="*/ 235 w 308"/>
                  <a:gd name="T5" fmla="*/ 480 h 480"/>
                  <a:gd name="T6" fmla="*/ 0 w 308"/>
                  <a:gd name="T7" fmla="*/ 124 h 480"/>
                  <a:gd name="T8" fmla="*/ 308 w 308"/>
                  <a:gd name="T9" fmla="*/ 0 h 480"/>
                  <a:gd name="T10" fmla="*/ 233 w 308"/>
                  <a:gd name="T11" fmla="*/ 470 h 480"/>
                  <a:gd name="T12" fmla="*/ 304 w 308"/>
                  <a:gd name="T13" fmla="*/ 6 h 480"/>
                  <a:gd name="T14" fmla="*/ 5 w 308"/>
                  <a:gd name="T15" fmla="*/ 127 h 480"/>
                  <a:gd name="T16" fmla="*/ 233 w 308"/>
                  <a:gd name="T17" fmla="*/ 470 h 4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8" h="480">
                    <a:moveTo>
                      <a:pt x="308" y="0"/>
                    </a:moveTo>
                    <a:lnTo>
                      <a:pt x="307" y="3"/>
                    </a:lnTo>
                    <a:lnTo>
                      <a:pt x="235" y="480"/>
                    </a:lnTo>
                    <a:lnTo>
                      <a:pt x="0" y="124"/>
                    </a:lnTo>
                    <a:lnTo>
                      <a:pt x="308" y="0"/>
                    </a:lnTo>
                    <a:close/>
                    <a:moveTo>
                      <a:pt x="233" y="470"/>
                    </a:moveTo>
                    <a:lnTo>
                      <a:pt x="304" y="6"/>
                    </a:lnTo>
                    <a:lnTo>
                      <a:pt x="5" y="127"/>
                    </a:lnTo>
                    <a:lnTo>
                      <a:pt x="233" y="47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4" name="Freeform 21">
                <a:extLst>
                  <a:ext uri="{FF2B5EF4-FFF2-40B4-BE49-F238E27FC236}">
                    <a16:creationId xmlns:a16="http://schemas.microsoft.com/office/drawing/2014/main" id="{CFF9B00C-751C-45BB-9149-081F891A4B2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974" y="3475"/>
                <a:ext cx="308" cy="758"/>
              </a:xfrm>
              <a:custGeom>
                <a:avLst/>
                <a:gdLst>
                  <a:gd name="T0" fmla="*/ 306 w 308"/>
                  <a:gd name="T1" fmla="*/ 0 h 758"/>
                  <a:gd name="T2" fmla="*/ 306 w 308"/>
                  <a:gd name="T3" fmla="*/ 9 h 758"/>
                  <a:gd name="T4" fmla="*/ 308 w 308"/>
                  <a:gd name="T5" fmla="*/ 634 h 758"/>
                  <a:gd name="T6" fmla="*/ 307 w 308"/>
                  <a:gd name="T7" fmla="*/ 634 h 758"/>
                  <a:gd name="T8" fmla="*/ 0 w 308"/>
                  <a:gd name="T9" fmla="*/ 758 h 758"/>
                  <a:gd name="T10" fmla="*/ 306 w 308"/>
                  <a:gd name="T11" fmla="*/ 0 h 758"/>
                  <a:gd name="T12" fmla="*/ 305 w 308"/>
                  <a:gd name="T13" fmla="*/ 631 h 758"/>
                  <a:gd name="T14" fmla="*/ 302 w 308"/>
                  <a:gd name="T15" fmla="*/ 18 h 758"/>
                  <a:gd name="T16" fmla="*/ 7 w 308"/>
                  <a:gd name="T17" fmla="*/ 751 h 758"/>
                  <a:gd name="T18" fmla="*/ 305 w 308"/>
                  <a:gd name="T19" fmla="*/ 631 h 7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08" h="758">
                    <a:moveTo>
                      <a:pt x="306" y="0"/>
                    </a:moveTo>
                    <a:lnTo>
                      <a:pt x="306" y="9"/>
                    </a:lnTo>
                    <a:lnTo>
                      <a:pt x="308" y="634"/>
                    </a:lnTo>
                    <a:lnTo>
                      <a:pt x="307" y="634"/>
                    </a:lnTo>
                    <a:lnTo>
                      <a:pt x="0" y="758"/>
                    </a:lnTo>
                    <a:lnTo>
                      <a:pt x="306" y="0"/>
                    </a:lnTo>
                    <a:close/>
                    <a:moveTo>
                      <a:pt x="305" y="631"/>
                    </a:moveTo>
                    <a:lnTo>
                      <a:pt x="302" y="18"/>
                    </a:lnTo>
                    <a:lnTo>
                      <a:pt x="7" y="751"/>
                    </a:lnTo>
                    <a:lnTo>
                      <a:pt x="305" y="63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5" name="Freeform 22">
                <a:extLst>
                  <a:ext uri="{FF2B5EF4-FFF2-40B4-BE49-F238E27FC236}">
                    <a16:creationId xmlns:a16="http://schemas.microsoft.com/office/drawing/2014/main" id="{4F0FC79B-1F13-4367-96D0-0F23D614589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276" y="3481"/>
                <a:ext cx="752" cy="690"/>
              </a:xfrm>
              <a:custGeom>
                <a:avLst/>
                <a:gdLst>
                  <a:gd name="T0" fmla="*/ 0 w 752"/>
                  <a:gd name="T1" fmla="*/ 0 h 690"/>
                  <a:gd name="T2" fmla="*/ 752 w 752"/>
                  <a:gd name="T3" fmla="*/ 690 h 690"/>
                  <a:gd name="T4" fmla="*/ 3 w 752"/>
                  <a:gd name="T5" fmla="*/ 628 h 690"/>
                  <a:gd name="T6" fmla="*/ 3 w 752"/>
                  <a:gd name="T7" fmla="*/ 626 h 690"/>
                  <a:gd name="T8" fmla="*/ 0 w 752"/>
                  <a:gd name="T9" fmla="*/ 0 h 690"/>
                  <a:gd name="T10" fmla="*/ 742 w 752"/>
                  <a:gd name="T11" fmla="*/ 685 h 690"/>
                  <a:gd name="T12" fmla="*/ 4 w 752"/>
                  <a:gd name="T13" fmla="*/ 8 h 690"/>
                  <a:gd name="T14" fmla="*/ 6 w 752"/>
                  <a:gd name="T15" fmla="*/ 624 h 690"/>
                  <a:gd name="T16" fmla="*/ 742 w 752"/>
                  <a:gd name="T17" fmla="*/ 685 h 6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52" h="690">
                    <a:moveTo>
                      <a:pt x="0" y="0"/>
                    </a:moveTo>
                    <a:lnTo>
                      <a:pt x="752" y="690"/>
                    </a:lnTo>
                    <a:lnTo>
                      <a:pt x="3" y="628"/>
                    </a:lnTo>
                    <a:lnTo>
                      <a:pt x="3" y="626"/>
                    </a:lnTo>
                    <a:lnTo>
                      <a:pt x="0" y="0"/>
                    </a:lnTo>
                    <a:close/>
                    <a:moveTo>
                      <a:pt x="742" y="685"/>
                    </a:moveTo>
                    <a:lnTo>
                      <a:pt x="4" y="8"/>
                    </a:lnTo>
                    <a:lnTo>
                      <a:pt x="6" y="624"/>
                    </a:lnTo>
                    <a:lnTo>
                      <a:pt x="742" y="68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6" name="Freeform 23">
                <a:extLst>
                  <a:ext uri="{FF2B5EF4-FFF2-40B4-BE49-F238E27FC236}">
                    <a16:creationId xmlns:a16="http://schemas.microsoft.com/office/drawing/2014/main" id="{6B8FDB8C-E753-417F-9283-AEDC2AD9657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274" y="3367"/>
                <a:ext cx="755" cy="810"/>
              </a:xfrm>
              <a:custGeom>
                <a:avLst/>
                <a:gdLst>
                  <a:gd name="T0" fmla="*/ 337 w 755"/>
                  <a:gd name="T1" fmla="*/ 0 h 810"/>
                  <a:gd name="T2" fmla="*/ 337 w 755"/>
                  <a:gd name="T3" fmla="*/ 1 h 810"/>
                  <a:gd name="T4" fmla="*/ 755 w 755"/>
                  <a:gd name="T5" fmla="*/ 810 h 810"/>
                  <a:gd name="T6" fmla="*/ 748 w 755"/>
                  <a:gd name="T7" fmla="*/ 803 h 810"/>
                  <a:gd name="T8" fmla="*/ 0 w 755"/>
                  <a:gd name="T9" fmla="*/ 116 h 810"/>
                  <a:gd name="T10" fmla="*/ 337 w 755"/>
                  <a:gd name="T11" fmla="*/ 0 h 810"/>
                  <a:gd name="T12" fmla="*/ 743 w 755"/>
                  <a:gd name="T13" fmla="*/ 793 h 810"/>
                  <a:gd name="T14" fmla="*/ 334 w 755"/>
                  <a:gd name="T15" fmla="*/ 3 h 810"/>
                  <a:gd name="T16" fmla="*/ 7 w 755"/>
                  <a:gd name="T17" fmla="*/ 118 h 810"/>
                  <a:gd name="T18" fmla="*/ 743 w 755"/>
                  <a:gd name="T19" fmla="*/ 793 h 8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55" h="810">
                    <a:moveTo>
                      <a:pt x="337" y="0"/>
                    </a:moveTo>
                    <a:lnTo>
                      <a:pt x="337" y="1"/>
                    </a:lnTo>
                    <a:lnTo>
                      <a:pt x="755" y="810"/>
                    </a:lnTo>
                    <a:lnTo>
                      <a:pt x="748" y="803"/>
                    </a:lnTo>
                    <a:lnTo>
                      <a:pt x="0" y="116"/>
                    </a:lnTo>
                    <a:lnTo>
                      <a:pt x="337" y="0"/>
                    </a:lnTo>
                    <a:close/>
                    <a:moveTo>
                      <a:pt x="743" y="793"/>
                    </a:moveTo>
                    <a:lnTo>
                      <a:pt x="334" y="3"/>
                    </a:lnTo>
                    <a:lnTo>
                      <a:pt x="7" y="118"/>
                    </a:lnTo>
                    <a:lnTo>
                      <a:pt x="743" y="79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7" name="Freeform 24">
                <a:extLst>
                  <a:ext uri="{FF2B5EF4-FFF2-40B4-BE49-F238E27FC236}">
                    <a16:creationId xmlns:a16="http://schemas.microsoft.com/office/drawing/2014/main" id="{007D2CEC-073D-4C10-8393-0E440D01A29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679" y="2916"/>
                <a:ext cx="935" cy="570"/>
              </a:xfrm>
              <a:custGeom>
                <a:avLst/>
                <a:gdLst>
                  <a:gd name="T0" fmla="*/ 935 w 935"/>
                  <a:gd name="T1" fmla="*/ 453 h 570"/>
                  <a:gd name="T2" fmla="*/ 598 w 935"/>
                  <a:gd name="T3" fmla="*/ 570 h 570"/>
                  <a:gd name="T4" fmla="*/ 597 w 935"/>
                  <a:gd name="T5" fmla="*/ 569 h 570"/>
                  <a:gd name="T6" fmla="*/ 0 w 935"/>
                  <a:gd name="T7" fmla="*/ 0 h 570"/>
                  <a:gd name="T8" fmla="*/ 935 w 935"/>
                  <a:gd name="T9" fmla="*/ 453 h 570"/>
                  <a:gd name="T10" fmla="*/ 600 w 935"/>
                  <a:gd name="T11" fmla="*/ 566 h 570"/>
                  <a:gd name="T12" fmla="*/ 926 w 935"/>
                  <a:gd name="T13" fmla="*/ 452 h 570"/>
                  <a:gd name="T14" fmla="*/ 18 w 935"/>
                  <a:gd name="T15" fmla="*/ 13 h 570"/>
                  <a:gd name="T16" fmla="*/ 600 w 935"/>
                  <a:gd name="T17" fmla="*/ 566 h 5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35" h="570">
                    <a:moveTo>
                      <a:pt x="935" y="453"/>
                    </a:moveTo>
                    <a:lnTo>
                      <a:pt x="598" y="570"/>
                    </a:lnTo>
                    <a:lnTo>
                      <a:pt x="597" y="569"/>
                    </a:lnTo>
                    <a:lnTo>
                      <a:pt x="0" y="0"/>
                    </a:lnTo>
                    <a:lnTo>
                      <a:pt x="935" y="453"/>
                    </a:lnTo>
                    <a:close/>
                    <a:moveTo>
                      <a:pt x="600" y="566"/>
                    </a:moveTo>
                    <a:lnTo>
                      <a:pt x="926" y="452"/>
                    </a:lnTo>
                    <a:lnTo>
                      <a:pt x="18" y="13"/>
                    </a:lnTo>
                    <a:lnTo>
                      <a:pt x="600" y="56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8" name="Freeform 25">
                <a:extLst>
                  <a:ext uri="{FF2B5EF4-FFF2-40B4-BE49-F238E27FC236}">
                    <a16:creationId xmlns:a16="http://schemas.microsoft.com/office/drawing/2014/main" id="{AA1E24CD-109E-44CF-9C2D-D025D91B398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472" y="2920"/>
                <a:ext cx="811" cy="568"/>
              </a:xfrm>
              <a:custGeom>
                <a:avLst/>
                <a:gdLst>
                  <a:gd name="T0" fmla="*/ 216 w 811"/>
                  <a:gd name="T1" fmla="*/ 0 h 568"/>
                  <a:gd name="T2" fmla="*/ 217 w 811"/>
                  <a:gd name="T3" fmla="*/ 1 h 568"/>
                  <a:gd name="T4" fmla="*/ 811 w 811"/>
                  <a:gd name="T5" fmla="*/ 568 h 568"/>
                  <a:gd name="T6" fmla="*/ 0 w 811"/>
                  <a:gd name="T7" fmla="*/ 407 h 568"/>
                  <a:gd name="T8" fmla="*/ 216 w 811"/>
                  <a:gd name="T9" fmla="*/ 0 h 568"/>
                  <a:gd name="T10" fmla="*/ 800 w 811"/>
                  <a:gd name="T11" fmla="*/ 562 h 568"/>
                  <a:gd name="T12" fmla="*/ 217 w 811"/>
                  <a:gd name="T13" fmla="*/ 5 h 568"/>
                  <a:gd name="T14" fmla="*/ 6 w 811"/>
                  <a:gd name="T15" fmla="*/ 405 h 568"/>
                  <a:gd name="T16" fmla="*/ 800 w 811"/>
                  <a:gd name="T17" fmla="*/ 562 h 5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11" h="568">
                    <a:moveTo>
                      <a:pt x="216" y="0"/>
                    </a:moveTo>
                    <a:lnTo>
                      <a:pt x="217" y="1"/>
                    </a:lnTo>
                    <a:lnTo>
                      <a:pt x="811" y="568"/>
                    </a:lnTo>
                    <a:lnTo>
                      <a:pt x="0" y="407"/>
                    </a:lnTo>
                    <a:lnTo>
                      <a:pt x="216" y="0"/>
                    </a:lnTo>
                    <a:close/>
                    <a:moveTo>
                      <a:pt x="800" y="562"/>
                    </a:moveTo>
                    <a:lnTo>
                      <a:pt x="217" y="5"/>
                    </a:lnTo>
                    <a:lnTo>
                      <a:pt x="6" y="405"/>
                    </a:lnTo>
                    <a:lnTo>
                      <a:pt x="800" y="56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9" name="Freeform 26">
                <a:extLst>
                  <a:ext uri="{FF2B5EF4-FFF2-40B4-BE49-F238E27FC236}">
                    <a16:creationId xmlns:a16="http://schemas.microsoft.com/office/drawing/2014/main" id="{6526F75E-2DF8-4E7E-85F6-542D884BDCE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471" y="3324"/>
                <a:ext cx="810" cy="606"/>
              </a:xfrm>
              <a:custGeom>
                <a:avLst/>
                <a:gdLst>
                  <a:gd name="T0" fmla="*/ 810 w 810"/>
                  <a:gd name="T1" fmla="*/ 159 h 606"/>
                  <a:gd name="T2" fmla="*/ 468 w 810"/>
                  <a:gd name="T3" fmla="*/ 606 h 606"/>
                  <a:gd name="T4" fmla="*/ 466 w 810"/>
                  <a:gd name="T5" fmla="*/ 605 h 606"/>
                  <a:gd name="T6" fmla="*/ 0 w 810"/>
                  <a:gd name="T7" fmla="*/ 0 h 606"/>
                  <a:gd name="T8" fmla="*/ 810 w 810"/>
                  <a:gd name="T9" fmla="*/ 159 h 606"/>
                  <a:gd name="T10" fmla="*/ 468 w 810"/>
                  <a:gd name="T11" fmla="*/ 600 h 606"/>
                  <a:gd name="T12" fmla="*/ 804 w 810"/>
                  <a:gd name="T13" fmla="*/ 161 h 606"/>
                  <a:gd name="T14" fmla="*/ 8 w 810"/>
                  <a:gd name="T15" fmla="*/ 5 h 606"/>
                  <a:gd name="T16" fmla="*/ 468 w 810"/>
                  <a:gd name="T17" fmla="*/ 600 h 6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10" h="606">
                    <a:moveTo>
                      <a:pt x="810" y="159"/>
                    </a:moveTo>
                    <a:lnTo>
                      <a:pt x="468" y="606"/>
                    </a:lnTo>
                    <a:lnTo>
                      <a:pt x="466" y="605"/>
                    </a:lnTo>
                    <a:lnTo>
                      <a:pt x="0" y="0"/>
                    </a:lnTo>
                    <a:lnTo>
                      <a:pt x="810" y="159"/>
                    </a:lnTo>
                    <a:close/>
                    <a:moveTo>
                      <a:pt x="468" y="600"/>
                    </a:moveTo>
                    <a:lnTo>
                      <a:pt x="804" y="161"/>
                    </a:lnTo>
                    <a:lnTo>
                      <a:pt x="8" y="5"/>
                    </a:lnTo>
                    <a:lnTo>
                      <a:pt x="468" y="60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0" name="Freeform 27">
                <a:extLst>
                  <a:ext uri="{FF2B5EF4-FFF2-40B4-BE49-F238E27FC236}">
                    <a16:creationId xmlns:a16="http://schemas.microsoft.com/office/drawing/2014/main" id="{A151A70A-484D-437E-B110-761B8BE4D1D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048" y="4786"/>
                <a:ext cx="778" cy="863"/>
              </a:xfrm>
              <a:custGeom>
                <a:avLst/>
                <a:gdLst>
                  <a:gd name="T0" fmla="*/ 778 w 778"/>
                  <a:gd name="T1" fmla="*/ 273 h 863"/>
                  <a:gd name="T2" fmla="*/ 334 w 778"/>
                  <a:gd name="T3" fmla="*/ 863 h 863"/>
                  <a:gd name="T4" fmla="*/ 0 w 778"/>
                  <a:gd name="T5" fmla="*/ 0 h 863"/>
                  <a:gd name="T6" fmla="*/ 3 w 778"/>
                  <a:gd name="T7" fmla="*/ 1 h 863"/>
                  <a:gd name="T8" fmla="*/ 778 w 778"/>
                  <a:gd name="T9" fmla="*/ 273 h 863"/>
                  <a:gd name="T10" fmla="*/ 335 w 778"/>
                  <a:gd name="T11" fmla="*/ 856 h 863"/>
                  <a:gd name="T12" fmla="*/ 773 w 778"/>
                  <a:gd name="T13" fmla="*/ 275 h 863"/>
                  <a:gd name="T14" fmla="*/ 6 w 778"/>
                  <a:gd name="T15" fmla="*/ 7 h 863"/>
                  <a:gd name="T16" fmla="*/ 335 w 778"/>
                  <a:gd name="T17" fmla="*/ 856 h 8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78" h="863">
                    <a:moveTo>
                      <a:pt x="778" y="273"/>
                    </a:moveTo>
                    <a:lnTo>
                      <a:pt x="334" y="863"/>
                    </a:lnTo>
                    <a:lnTo>
                      <a:pt x="0" y="0"/>
                    </a:lnTo>
                    <a:lnTo>
                      <a:pt x="3" y="1"/>
                    </a:lnTo>
                    <a:lnTo>
                      <a:pt x="778" y="273"/>
                    </a:lnTo>
                    <a:close/>
                    <a:moveTo>
                      <a:pt x="335" y="856"/>
                    </a:moveTo>
                    <a:lnTo>
                      <a:pt x="773" y="275"/>
                    </a:lnTo>
                    <a:lnTo>
                      <a:pt x="6" y="7"/>
                    </a:lnTo>
                    <a:lnTo>
                      <a:pt x="335" y="85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1" name="Freeform 28">
                <a:extLst>
                  <a:ext uri="{FF2B5EF4-FFF2-40B4-BE49-F238E27FC236}">
                    <a16:creationId xmlns:a16="http://schemas.microsoft.com/office/drawing/2014/main" id="{325C130E-3076-4DE0-B451-273E4766CB0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379" y="5057"/>
                <a:ext cx="638" cy="666"/>
              </a:xfrm>
              <a:custGeom>
                <a:avLst/>
                <a:gdLst>
                  <a:gd name="T0" fmla="*/ 445 w 638"/>
                  <a:gd name="T1" fmla="*/ 0 h 666"/>
                  <a:gd name="T2" fmla="*/ 446 w 638"/>
                  <a:gd name="T3" fmla="*/ 3 h 666"/>
                  <a:gd name="T4" fmla="*/ 638 w 638"/>
                  <a:gd name="T5" fmla="*/ 666 h 666"/>
                  <a:gd name="T6" fmla="*/ 634 w 638"/>
                  <a:gd name="T7" fmla="*/ 666 h 666"/>
                  <a:gd name="T8" fmla="*/ 0 w 638"/>
                  <a:gd name="T9" fmla="*/ 590 h 666"/>
                  <a:gd name="T10" fmla="*/ 445 w 638"/>
                  <a:gd name="T11" fmla="*/ 0 h 666"/>
                  <a:gd name="T12" fmla="*/ 632 w 638"/>
                  <a:gd name="T13" fmla="*/ 662 h 666"/>
                  <a:gd name="T14" fmla="*/ 443 w 638"/>
                  <a:gd name="T15" fmla="*/ 8 h 666"/>
                  <a:gd name="T16" fmla="*/ 7 w 638"/>
                  <a:gd name="T17" fmla="*/ 587 h 666"/>
                  <a:gd name="T18" fmla="*/ 632 w 638"/>
                  <a:gd name="T19" fmla="*/ 662 h 6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38" h="666">
                    <a:moveTo>
                      <a:pt x="445" y="0"/>
                    </a:moveTo>
                    <a:lnTo>
                      <a:pt x="446" y="3"/>
                    </a:lnTo>
                    <a:lnTo>
                      <a:pt x="638" y="666"/>
                    </a:lnTo>
                    <a:lnTo>
                      <a:pt x="634" y="666"/>
                    </a:lnTo>
                    <a:lnTo>
                      <a:pt x="0" y="590"/>
                    </a:lnTo>
                    <a:lnTo>
                      <a:pt x="445" y="0"/>
                    </a:lnTo>
                    <a:close/>
                    <a:moveTo>
                      <a:pt x="632" y="662"/>
                    </a:moveTo>
                    <a:lnTo>
                      <a:pt x="443" y="8"/>
                    </a:lnTo>
                    <a:lnTo>
                      <a:pt x="7" y="587"/>
                    </a:lnTo>
                    <a:lnTo>
                      <a:pt x="632" y="66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2" name="Freeform 29">
                <a:extLst>
                  <a:ext uri="{FF2B5EF4-FFF2-40B4-BE49-F238E27FC236}">
                    <a16:creationId xmlns:a16="http://schemas.microsoft.com/office/drawing/2014/main" id="{DA8550CC-7840-450F-B8B8-AB78FC8147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6" y="3683"/>
                <a:ext cx="87" cy="86"/>
              </a:xfrm>
              <a:custGeom>
                <a:avLst/>
                <a:gdLst>
                  <a:gd name="T0" fmla="*/ 8 w 75"/>
                  <a:gd name="T1" fmla="*/ 22 h 74"/>
                  <a:gd name="T2" fmla="*/ 53 w 75"/>
                  <a:gd name="T3" fmla="*/ 8 h 74"/>
                  <a:gd name="T4" fmla="*/ 66 w 75"/>
                  <a:gd name="T5" fmla="*/ 52 h 74"/>
                  <a:gd name="T6" fmla="*/ 22 w 75"/>
                  <a:gd name="T7" fmla="*/ 66 h 74"/>
                  <a:gd name="T8" fmla="*/ 8 w 75"/>
                  <a:gd name="T9" fmla="*/ 22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4">
                    <a:moveTo>
                      <a:pt x="8" y="22"/>
                    </a:moveTo>
                    <a:cubicBezTo>
                      <a:pt x="17" y="6"/>
                      <a:pt x="37" y="0"/>
                      <a:pt x="53" y="8"/>
                    </a:cubicBezTo>
                    <a:cubicBezTo>
                      <a:pt x="69" y="16"/>
                      <a:pt x="75" y="36"/>
                      <a:pt x="66" y="52"/>
                    </a:cubicBezTo>
                    <a:cubicBezTo>
                      <a:pt x="58" y="68"/>
                      <a:pt x="38" y="74"/>
                      <a:pt x="22" y="66"/>
                    </a:cubicBezTo>
                    <a:cubicBezTo>
                      <a:pt x="6" y="58"/>
                      <a:pt x="0" y="38"/>
                      <a:pt x="8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3" name="Freeform 30">
                <a:extLst>
                  <a:ext uri="{FF2B5EF4-FFF2-40B4-BE49-F238E27FC236}">
                    <a16:creationId xmlns:a16="http://schemas.microsoft.com/office/drawing/2014/main" id="{F5714643-9837-45BC-A9D3-F6D98B4B75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97" y="3673"/>
                <a:ext cx="86" cy="86"/>
              </a:xfrm>
              <a:custGeom>
                <a:avLst/>
                <a:gdLst>
                  <a:gd name="T0" fmla="*/ 9 w 75"/>
                  <a:gd name="T1" fmla="*/ 23 h 75"/>
                  <a:gd name="T2" fmla="*/ 53 w 75"/>
                  <a:gd name="T3" fmla="*/ 9 h 75"/>
                  <a:gd name="T4" fmla="*/ 67 w 75"/>
                  <a:gd name="T5" fmla="*/ 53 h 75"/>
                  <a:gd name="T6" fmla="*/ 23 w 75"/>
                  <a:gd name="T7" fmla="*/ 67 h 75"/>
                  <a:gd name="T8" fmla="*/ 9 w 75"/>
                  <a:gd name="T9" fmla="*/ 23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5">
                    <a:moveTo>
                      <a:pt x="9" y="23"/>
                    </a:moveTo>
                    <a:cubicBezTo>
                      <a:pt x="17" y="7"/>
                      <a:pt x="37" y="0"/>
                      <a:pt x="53" y="9"/>
                    </a:cubicBezTo>
                    <a:cubicBezTo>
                      <a:pt x="69" y="17"/>
                      <a:pt x="75" y="37"/>
                      <a:pt x="67" y="53"/>
                    </a:cubicBezTo>
                    <a:cubicBezTo>
                      <a:pt x="58" y="69"/>
                      <a:pt x="39" y="75"/>
                      <a:pt x="23" y="67"/>
                    </a:cubicBezTo>
                    <a:cubicBezTo>
                      <a:pt x="7" y="58"/>
                      <a:pt x="0" y="39"/>
                      <a:pt x="9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4" name="Freeform 31">
                <a:extLst>
                  <a:ext uri="{FF2B5EF4-FFF2-40B4-BE49-F238E27FC236}">
                    <a16:creationId xmlns:a16="http://schemas.microsoft.com/office/drawing/2014/main" id="{3FB2CE38-F051-43A1-BE63-2ABF8A1EA1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30" y="3285"/>
                <a:ext cx="85" cy="86"/>
              </a:xfrm>
              <a:custGeom>
                <a:avLst/>
                <a:gdLst>
                  <a:gd name="T0" fmla="*/ 8 w 74"/>
                  <a:gd name="T1" fmla="*/ 22 h 75"/>
                  <a:gd name="T2" fmla="*/ 52 w 74"/>
                  <a:gd name="T3" fmla="*/ 8 h 75"/>
                  <a:gd name="T4" fmla="*/ 66 w 74"/>
                  <a:gd name="T5" fmla="*/ 53 h 75"/>
                  <a:gd name="T6" fmla="*/ 22 w 74"/>
                  <a:gd name="T7" fmla="*/ 66 h 75"/>
                  <a:gd name="T8" fmla="*/ 8 w 74"/>
                  <a:gd name="T9" fmla="*/ 22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4" h="75">
                    <a:moveTo>
                      <a:pt x="8" y="22"/>
                    </a:moveTo>
                    <a:cubicBezTo>
                      <a:pt x="16" y="6"/>
                      <a:pt x="36" y="0"/>
                      <a:pt x="52" y="8"/>
                    </a:cubicBezTo>
                    <a:cubicBezTo>
                      <a:pt x="68" y="17"/>
                      <a:pt x="74" y="37"/>
                      <a:pt x="66" y="53"/>
                    </a:cubicBezTo>
                    <a:cubicBezTo>
                      <a:pt x="58" y="69"/>
                      <a:pt x="38" y="75"/>
                      <a:pt x="22" y="66"/>
                    </a:cubicBezTo>
                    <a:cubicBezTo>
                      <a:pt x="6" y="58"/>
                      <a:pt x="0" y="38"/>
                      <a:pt x="8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5" name="Freeform 32">
                <a:extLst>
                  <a:ext uri="{FF2B5EF4-FFF2-40B4-BE49-F238E27FC236}">
                    <a16:creationId xmlns:a16="http://schemas.microsoft.com/office/drawing/2014/main" id="{83C35E44-DCC3-44D4-8594-9EC37365D4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66" y="3323"/>
                <a:ext cx="86" cy="86"/>
              </a:xfrm>
              <a:custGeom>
                <a:avLst/>
                <a:gdLst>
                  <a:gd name="T0" fmla="*/ 8 w 75"/>
                  <a:gd name="T1" fmla="*/ 22 h 75"/>
                  <a:gd name="T2" fmla="*/ 53 w 75"/>
                  <a:gd name="T3" fmla="*/ 8 h 75"/>
                  <a:gd name="T4" fmla="*/ 66 w 75"/>
                  <a:gd name="T5" fmla="*/ 53 h 75"/>
                  <a:gd name="T6" fmla="*/ 22 w 75"/>
                  <a:gd name="T7" fmla="*/ 66 h 75"/>
                  <a:gd name="T8" fmla="*/ 8 w 75"/>
                  <a:gd name="T9" fmla="*/ 22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5">
                    <a:moveTo>
                      <a:pt x="8" y="22"/>
                    </a:moveTo>
                    <a:cubicBezTo>
                      <a:pt x="17" y="6"/>
                      <a:pt x="37" y="0"/>
                      <a:pt x="53" y="8"/>
                    </a:cubicBezTo>
                    <a:cubicBezTo>
                      <a:pt x="69" y="17"/>
                      <a:pt x="75" y="37"/>
                      <a:pt x="66" y="53"/>
                    </a:cubicBezTo>
                    <a:cubicBezTo>
                      <a:pt x="58" y="69"/>
                      <a:pt x="38" y="75"/>
                      <a:pt x="22" y="66"/>
                    </a:cubicBezTo>
                    <a:cubicBezTo>
                      <a:pt x="6" y="58"/>
                      <a:pt x="0" y="38"/>
                      <a:pt x="8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6" name="Freeform 33">
                <a:extLst>
                  <a:ext uri="{FF2B5EF4-FFF2-40B4-BE49-F238E27FC236}">
                    <a16:creationId xmlns:a16="http://schemas.microsoft.com/office/drawing/2014/main" id="{9642D18D-B7AD-4B1A-9097-6D1C1D7B10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92" y="3885"/>
                <a:ext cx="87" cy="86"/>
              </a:xfrm>
              <a:custGeom>
                <a:avLst/>
                <a:gdLst>
                  <a:gd name="T0" fmla="*/ 9 w 75"/>
                  <a:gd name="T1" fmla="*/ 23 h 75"/>
                  <a:gd name="T2" fmla="*/ 53 w 75"/>
                  <a:gd name="T3" fmla="*/ 9 h 75"/>
                  <a:gd name="T4" fmla="*/ 67 w 75"/>
                  <a:gd name="T5" fmla="*/ 53 h 75"/>
                  <a:gd name="T6" fmla="*/ 22 w 75"/>
                  <a:gd name="T7" fmla="*/ 67 h 75"/>
                  <a:gd name="T8" fmla="*/ 9 w 75"/>
                  <a:gd name="T9" fmla="*/ 23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5">
                    <a:moveTo>
                      <a:pt x="9" y="23"/>
                    </a:moveTo>
                    <a:cubicBezTo>
                      <a:pt x="17" y="7"/>
                      <a:pt x="37" y="0"/>
                      <a:pt x="53" y="9"/>
                    </a:cubicBezTo>
                    <a:cubicBezTo>
                      <a:pt x="69" y="17"/>
                      <a:pt x="75" y="37"/>
                      <a:pt x="67" y="53"/>
                    </a:cubicBezTo>
                    <a:cubicBezTo>
                      <a:pt x="58" y="69"/>
                      <a:pt x="38" y="75"/>
                      <a:pt x="22" y="67"/>
                    </a:cubicBezTo>
                    <a:cubicBezTo>
                      <a:pt x="6" y="58"/>
                      <a:pt x="0" y="39"/>
                      <a:pt x="9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7" name="Freeform 34">
                <a:extLst>
                  <a:ext uri="{FF2B5EF4-FFF2-40B4-BE49-F238E27FC236}">
                    <a16:creationId xmlns:a16="http://schemas.microsoft.com/office/drawing/2014/main" id="{489A6A86-515A-488E-B01B-B5B568C223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03" y="4672"/>
                <a:ext cx="87" cy="86"/>
              </a:xfrm>
              <a:custGeom>
                <a:avLst/>
                <a:gdLst>
                  <a:gd name="T0" fmla="*/ 9 w 75"/>
                  <a:gd name="T1" fmla="*/ 22 h 75"/>
                  <a:gd name="T2" fmla="*/ 53 w 75"/>
                  <a:gd name="T3" fmla="*/ 8 h 75"/>
                  <a:gd name="T4" fmla="*/ 67 w 75"/>
                  <a:gd name="T5" fmla="*/ 53 h 75"/>
                  <a:gd name="T6" fmla="*/ 22 w 75"/>
                  <a:gd name="T7" fmla="*/ 66 h 75"/>
                  <a:gd name="T8" fmla="*/ 9 w 75"/>
                  <a:gd name="T9" fmla="*/ 22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5">
                    <a:moveTo>
                      <a:pt x="9" y="22"/>
                    </a:moveTo>
                    <a:cubicBezTo>
                      <a:pt x="17" y="6"/>
                      <a:pt x="37" y="0"/>
                      <a:pt x="53" y="8"/>
                    </a:cubicBezTo>
                    <a:cubicBezTo>
                      <a:pt x="69" y="17"/>
                      <a:pt x="75" y="37"/>
                      <a:pt x="67" y="53"/>
                    </a:cubicBezTo>
                    <a:cubicBezTo>
                      <a:pt x="58" y="69"/>
                      <a:pt x="38" y="75"/>
                      <a:pt x="22" y="66"/>
                    </a:cubicBezTo>
                    <a:cubicBezTo>
                      <a:pt x="6" y="58"/>
                      <a:pt x="0" y="38"/>
                      <a:pt x="9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8" name="Freeform 35">
                <a:extLst>
                  <a:ext uri="{FF2B5EF4-FFF2-40B4-BE49-F238E27FC236}">
                    <a16:creationId xmlns:a16="http://schemas.microsoft.com/office/drawing/2014/main" id="{B1FF48ED-4B5C-4F16-9B79-64062F2857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73" y="5681"/>
                <a:ext cx="85" cy="87"/>
              </a:xfrm>
              <a:custGeom>
                <a:avLst/>
                <a:gdLst>
                  <a:gd name="T0" fmla="*/ 8 w 74"/>
                  <a:gd name="T1" fmla="*/ 22 h 75"/>
                  <a:gd name="T2" fmla="*/ 52 w 74"/>
                  <a:gd name="T3" fmla="*/ 8 h 75"/>
                  <a:gd name="T4" fmla="*/ 66 w 74"/>
                  <a:gd name="T5" fmla="*/ 53 h 75"/>
                  <a:gd name="T6" fmla="*/ 22 w 74"/>
                  <a:gd name="T7" fmla="*/ 66 h 75"/>
                  <a:gd name="T8" fmla="*/ 8 w 74"/>
                  <a:gd name="T9" fmla="*/ 22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4" h="75">
                    <a:moveTo>
                      <a:pt x="8" y="22"/>
                    </a:moveTo>
                    <a:cubicBezTo>
                      <a:pt x="16" y="6"/>
                      <a:pt x="36" y="0"/>
                      <a:pt x="52" y="8"/>
                    </a:cubicBezTo>
                    <a:cubicBezTo>
                      <a:pt x="68" y="17"/>
                      <a:pt x="74" y="37"/>
                      <a:pt x="66" y="53"/>
                    </a:cubicBezTo>
                    <a:cubicBezTo>
                      <a:pt x="57" y="69"/>
                      <a:pt x="38" y="75"/>
                      <a:pt x="22" y="66"/>
                    </a:cubicBezTo>
                    <a:cubicBezTo>
                      <a:pt x="6" y="58"/>
                      <a:pt x="0" y="38"/>
                      <a:pt x="8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9" name="Freeform 36">
                <a:extLst>
                  <a:ext uri="{FF2B5EF4-FFF2-40B4-BE49-F238E27FC236}">
                    <a16:creationId xmlns:a16="http://schemas.microsoft.com/office/drawing/2014/main" id="{E1D92CDC-3719-4E58-BCA3-7CF80080DA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43" y="2879"/>
                <a:ext cx="87" cy="87"/>
              </a:xfrm>
              <a:custGeom>
                <a:avLst/>
                <a:gdLst>
                  <a:gd name="T0" fmla="*/ 8 w 75"/>
                  <a:gd name="T1" fmla="*/ 23 h 75"/>
                  <a:gd name="T2" fmla="*/ 52 w 75"/>
                  <a:gd name="T3" fmla="*/ 9 h 75"/>
                  <a:gd name="T4" fmla="*/ 66 w 75"/>
                  <a:gd name="T5" fmla="*/ 53 h 75"/>
                  <a:gd name="T6" fmla="*/ 22 w 75"/>
                  <a:gd name="T7" fmla="*/ 67 h 75"/>
                  <a:gd name="T8" fmla="*/ 8 w 75"/>
                  <a:gd name="T9" fmla="*/ 23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5">
                    <a:moveTo>
                      <a:pt x="8" y="23"/>
                    </a:moveTo>
                    <a:cubicBezTo>
                      <a:pt x="17" y="7"/>
                      <a:pt x="36" y="0"/>
                      <a:pt x="52" y="9"/>
                    </a:cubicBezTo>
                    <a:cubicBezTo>
                      <a:pt x="68" y="17"/>
                      <a:pt x="75" y="37"/>
                      <a:pt x="66" y="53"/>
                    </a:cubicBezTo>
                    <a:cubicBezTo>
                      <a:pt x="58" y="69"/>
                      <a:pt x="38" y="75"/>
                      <a:pt x="22" y="67"/>
                    </a:cubicBezTo>
                    <a:cubicBezTo>
                      <a:pt x="6" y="58"/>
                      <a:pt x="0" y="39"/>
                      <a:pt x="8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40" name="Freeform 37">
                <a:extLst>
                  <a:ext uri="{FF2B5EF4-FFF2-40B4-BE49-F238E27FC236}">
                    <a16:creationId xmlns:a16="http://schemas.microsoft.com/office/drawing/2014/main" id="{C394E6C2-F940-4DEF-915E-377A1B9D43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9" y="5054"/>
                <a:ext cx="87" cy="87"/>
              </a:xfrm>
              <a:custGeom>
                <a:avLst/>
                <a:gdLst>
                  <a:gd name="T0" fmla="*/ 9 w 75"/>
                  <a:gd name="T1" fmla="*/ 22 h 75"/>
                  <a:gd name="T2" fmla="*/ 53 w 75"/>
                  <a:gd name="T3" fmla="*/ 8 h 75"/>
                  <a:gd name="T4" fmla="*/ 67 w 75"/>
                  <a:gd name="T5" fmla="*/ 53 h 75"/>
                  <a:gd name="T6" fmla="*/ 22 w 75"/>
                  <a:gd name="T7" fmla="*/ 66 h 75"/>
                  <a:gd name="T8" fmla="*/ 9 w 75"/>
                  <a:gd name="T9" fmla="*/ 22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5">
                    <a:moveTo>
                      <a:pt x="9" y="22"/>
                    </a:moveTo>
                    <a:cubicBezTo>
                      <a:pt x="17" y="6"/>
                      <a:pt x="37" y="0"/>
                      <a:pt x="53" y="8"/>
                    </a:cubicBezTo>
                    <a:cubicBezTo>
                      <a:pt x="69" y="17"/>
                      <a:pt x="75" y="37"/>
                      <a:pt x="67" y="53"/>
                    </a:cubicBezTo>
                    <a:cubicBezTo>
                      <a:pt x="58" y="69"/>
                      <a:pt x="38" y="75"/>
                      <a:pt x="22" y="66"/>
                    </a:cubicBezTo>
                    <a:cubicBezTo>
                      <a:pt x="6" y="58"/>
                      <a:pt x="0" y="38"/>
                      <a:pt x="9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41" name="Freeform 38">
                <a:extLst>
                  <a:ext uri="{FF2B5EF4-FFF2-40B4-BE49-F238E27FC236}">
                    <a16:creationId xmlns:a16="http://schemas.microsoft.com/office/drawing/2014/main" id="{2EB0C6F5-4F9F-4F30-9140-FFC158E1D02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08" y="5034"/>
                <a:ext cx="129" cy="128"/>
              </a:xfrm>
              <a:custGeom>
                <a:avLst/>
                <a:gdLst>
                  <a:gd name="T0" fmla="*/ 79 w 111"/>
                  <a:gd name="T1" fmla="*/ 12 h 111"/>
                  <a:gd name="T2" fmla="*/ 99 w 111"/>
                  <a:gd name="T3" fmla="*/ 78 h 111"/>
                  <a:gd name="T4" fmla="*/ 33 w 111"/>
                  <a:gd name="T5" fmla="*/ 99 h 111"/>
                  <a:gd name="T6" fmla="*/ 13 w 111"/>
                  <a:gd name="T7" fmla="*/ 33 h 111"/>
                  <a:gd name="T8" fmla="*/ 79 w 111"/>
                  <a:gd name="T9" fmla="*/ 12 h 111"/>
                  <a:gd name="T10" fmla="*/ 34 w 111"/>
                  <a:gd name="T11" fmla="*/ 97 h 111"/>
                  <a:gd name="T12" fmla="*/ 97 w 111"/>
                  <a:gd name="T13" fmla="*/ 77 h 111"/>
                  <a:gd name="T14" fmla="*/ 78 w 111"/>
                  <a:gd name="T15" fmla="*/ 14 h 111"/>
                  <a:gd name="T16" fmla="*/ 14 w 111"/>
                  <a:gd name="T17" fmla="*/ 34 h 111"/>
                  <a:gd name="T18" fmla="*/ 34 w 111"/>
                  <a:gd name="T19" fmla="*/ 9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1" h="111">
                    <a:moveTo>
                      <a:pt x="79" y="12"/>
                    </a:moveTo>
                    <a:cubicBezTo>
                      <a:pt x="102" y="25"/>
                      <a:pt x="111" y="54"/>
                      <a:pt x="99" y="78"/>
                    </a:cubicBezTo>
                    <a:cubicBezTo>
                      <a:pt x="86" y="102"/>
                      <a:pt x="57" y="111"/>
                      <a:pt x="33" y="99"/>
                    </a:cubicBezTo>
                    <a:cubicBezTo>
                      <a:pt x="9" y="86"/>
                      <a:pt x="0" y="56"/>
                      <a:pt x="13" y="33"/>
                    </a:cubicBezTo>
                    <a:cubicBezTo>
                      <a:pt x="25" y="9"/>
                      <a:pt x="55" y="0"/>
                      <a:pt x="79" y="12"/>
                    </a:cubicBezTo>
                    <a:close/>
                    <a:moveTo>
                      <a:pt x="34" y="97"/>
                    </a:moveTo>
                    <a:cubicBezTo>
                      <a:pt x="57" y="109"/>
                      <a:pt x="85" y="100"/>
                      <a:pt x="97" y="77"/>
                    </a:cubicBezTo>
                    <a:cubicBezTo>
                      <a:pt x="109" y="54"/>
                      <a:pt x="100" y="26"/>
                      <a:pt x="78" y="14"/>
                    </a:cubicBezTo>
                    <a:cubicBezTo>
                      <a:pt x="55" y="2"/>
                      <a:pt x="26" y="11"/>
                      <a:pt x="14" y="34"/>
                    </a:cubicBezTo>
                    <a:cubicBezTo>
                      <a:pt x="2" y="56"/>
                      <a:pt x="11" y="85"/>
                      <a:pt x="34" y="9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42" name="Freeform 39">
                <a:extLst>
                  <a:ext uri="{FF2B5EF4-FFF2-40B4-BE49-F238E27FC236}">
                    <a16:creationId xmlns:a16="http://schemas.microsoft.com/office/drawing/2014/main" id="{DCC7A3A0-7225-4636-AFFE-95DB35656D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9" y="4387"/>
                <a:ext cx="86" cy="87"/>
              </a:xfrm>
              <a:custGeom>
                <a:avLst/>
                <a:gdLst>
                  <a:gd name="T0" fmla="*/ 8 w 75"/>
                  <a:gd name="T1" fmla="*/ 22 h 75"/>
                  <a:gd name="T2" fmla="*/ 52 w 75"/>
                  <a:gd name="T3" fmla="*/ 8 h 75"/>
                  <a:gd name="T4" fmla="*/ 66 w 75"/>
                  <a:gd name="T5" fmla="*/ 53 h 75"/>
                  <a:gd name="T6" fmla="*/ 22 w 75"/>
                  <a:gd name="T7" fmla="*/ 66 h 75"/>
                  <a:gd name="T8" fmla="*/ 8 w 75"/>
                  <a:gd name="T9" fmla="*/ 22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5">
                    <a:moveTo>
                      <a:pt x="8" y="22"/>
                    </a:moveTo>
                    <a:cubicBezTo>
                      <a:pt x="17" y="6"/>
                      <a:pt x="36" y="0"/>
                      <a:pt x="52" y="8"/>
                    </a:cubicBezTo>
                    <a:cubicBezTo>
                      <a:pt x="69" y="17"/>
                      <a:pt x="75" y="37"/>
                      <a:pt x="66" y="53"/>
                    </a:cubicBezTo>
                    <a:cubicBezTo>
                      <a:pt x="58" y="69"/>
                      <a:pt x="38" y="75"/>
                      <a:pt x="22" y="66"/>
                    </a:cubicBezTo>
                    <a:cubicBezTo>
                      <a:pt x="6" y="58"/>
                      <a:pt x="0" y="38"/>
                      <a:pt x="8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43" name="Freeform 40">
                <a:extLst>
                  <a:ext uri="{FF2B5EF4-FFF2-40B4-BE49-F238E27FC236}">
                    <a16:creationId xmlns:a16="http://schemas.microsoft.com/office/drawing/2014/main" id="{68F51844-C938-411F-87D4-D05EF5F7DB0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797" y="4367"/>
                <a:ext cx="129" cy="128"/>
              </a:xfrm>
              <a:custGeom>
                <a:avLst/>
                <a:gdLst>
                  <a:gd name="T0" fmla="*/ 79 w 112"/>
                  <a:gd name="T1" fmla="*/ 12 h 111"/>
                  <a:gd name="T2" fmla="*/ 99 w 112"/>
                  <a:gd name="T3" fmla="*/ 78 h 111"/>
                  <a:gd name="T4" fmla="*/ 33 w 112"/>
                  <a:gd name="T5" fmla="*/ 99 h 111"/>
                  <a:gd name="T6" fmla="*/ 13 w 112"/>
                  <a:gd name="T7" fmla="*/ 33 h 111"/>
                  <a:gd name="T8" fmla="*/ 79 w 112"/>
                  <a:gd name="T9" fmla="*/ 12 h 111"/>
                  <a:gd name="T10" fmla="*/ 34 w 112"/>
                  <a:gd name="T11" fmla="*/ 97 h 111"/>
                  <a:gd name="T12" fmla="*/ 98 w 112"/>
                  <a:gd name="T13" fmla="*/ 77 h 111"/>
                  <a:gd name="T14" fmla="*/ 78 w 112"/>
                  <a:gd name="T15" fmla="*/ 14 h 111"/>
                  <a:gd name="T16" fmla="*/ 15 w 112"/>
                  <a:gd name="T17" fmla="*/ 34 h 111"/>
                  <a:gd name="T18" fmla="*/ 34 w 112"/>
                  <a:gd name="T19" fmla="*/ 9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2" h="111">
                    <a:moveTo>
                      <a:pt x="79" y="12"/>
                    </a:moveTo>
                    <a:cubicBezTo>
                      <a:pt x="103" y="25"/>
                      <a:pt x="112" y="54"/>
                      <a:pt x="99" y="78"/>
                    </a:cubicBezTo>
                    <a:cubicBezTo>
                      <a:pt x="87" y="102"/>
                      <a:pt x="57" y="111"/>
                      <a:pt x="33" y="99"/>
                    </a:cubicBezTo>
                    <a:cubicBezTo>
                      <a:pt x="10" y="86"/>
                      <a:pt x="0" y="56"/>
                      <a:pt x="13" y="33"/>
                    </a:cubicBezTo>
                    <a:cubicBezTo>
                      <a:pt x="26" y="9"/>
                      <a:pt x="55" y="0"/>
                      <a:pt x="79" y="12"/>
                    </a:cubicBezTo>
                    <a:close/>
                    <a:moveTo>
                      <a:pt x="34" y="97"/>
                    </a:moveTo>
                    <a:cubicBezTo>
                      <a:pt x="57" y="109"/>
                      <a:pt x="86" y="100"/>
                      <a:pt x="98" y="77"/>
                    </a:cubicBezTo>
                    <a:cubicBezTo>
                      <a:pt x="110" y="54"/>
                      <a:pt x="101" y="26"/>
                      <a:pt x="78" y="14"/>
                    </a:cubicBezTo>
                    <a:cubicBezTo>
                      <a:pt x="55" y="2"/>
                      <a:pt x="27" y="11"/>
                      <a:pt x="15" y="34"/>
                    </a:cubicBezTo>
                    <a:cubicBezTo>
                      <a:pt x="3" y="56"/>
                      <a:pt x="12" y="85"/>
                      <a:pt x="34" y="9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44" name="Freeform 41">
                <a:extLst>
                  <a:ext uri="{FF2B5EF4-FFF2-40B4-BE49-F238E27FC236}">
                    <a16:creationId xmlns:a16="http://schemas.microsoft.com/office/drawing/2014/main" id="{81B1FA7E-377C-4468-B341-BE490D3740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38" y="4067"/>
                <a:ext cx="87" cy="87"/>
              </a:xfrm>
              <a:custGeom>
                <a:avLst/>
                <a:gdLst>
                  <a:gd name="T0" fmla="*/ 8 w 75"/>
                  <a:gd name="T1" fmla="*/ 22 h 75"/>
                  <a:gd name="T2" fmla="*/ 52 w 75"/>
                  <a:gd name="T3" fmla="*/ 9 h 75"/>
                  <a:gd name="T4" fmla="*/ 66 w 75"/>
                  <a:gd name="T5" fmla="*/ 53 h 75"/>
                  <a:gd name="T6" fmla="*/ 22 w 75"/>
                  <a:gd name="T7" fmla="*/ 67 h 75"/>
                  <a:gd name="T8" fmla="*/ 8 w 75"/>
                  <a:gd name="T9" fmla="*/ 22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5">
                    <a:moveTo>
                      <a:pt x="8" y="22"/>
                    </a:moveTo>
                    <a:cubicBezTo>
                      <a:pt x="17" y="6"/>
                      <a:pt x="36" y="0"/>
                      <a:pt x="52" y="9"/>
                    </a:cubicBezTo>
                    <a:cubicBezTo>
                      <a:pt x="68" y="17"/>
                      <a:pt x="75" y="37"/>
                      <a:pt x="66" y="53"/>
                    </a:cubicBezTo>
                    <a:cubicBezTo>
                      <a:pt x="58" y="69"/>
                      <a:pt x="38" y="75"/>
                      <a:pt x="22" y="67"/>
                    </a:cubicBezTo>
                    <a:cubicBezTo>
                      <a:pt x="6" y="58"/>
                      <a:pt x="0" y="38"/>
                      <a:pt x="8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45" name="Freeform 42">
                <a:extLst>
                  <a:ext uri="{FF2B5EF4-FFF2-40B4-BE49-F238E27FC236}">
                    <a16:creationId xmlns:a16="http://schemas.microsoft.com/office/drawing/2014/main" id="{03A4798F-297D-4105-9003-5834C8B4E96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216" y="4046"/>
                <a:ext cx="129" cy="128"/>
              </a:xfrm>
              <a:custGeom>
                <a:avLst/>
                <a:gdLst>
                  <a:gd name="T0" fmla="*/ 79 w 112"/>
                  <a:gd name="T1" fmla="*/ 12 h 111"/>
                  <a:gd name="T2" fmla="*/ 99 w 112"/>
                  <a:gd name="T3" fmla="*/ 78 h 111"/>
                  <a:gd name="T4" fmla="*/ 33 w 112"/>
                  <a:gd name="T5" fmla="*/ 99 h 111"/>
                  <a:gd name="T6" fmla="*/ 13 w 112"/>
                  <a:gd name="T7" fmla="*/ 33 h 111"/>
                  <a:gd name="T8" fmla="*/ 79 w 112"/>
                  <a:gd name="T9" fmla="*/ 12 h 111"/>
                  <a:gd name="T10" fmla="*/ 34 w 112"/>
                  <a:gd name="T11" fmla="*/ 97 h 111"/>
                  <a:gd name="T12" fmla="*/ 98 w 112"/>
                  <a:gd name="T13" fmla="*/ 77 h 111"/>
                  <a:gd name="T14" fmla="*/ 78 w 112"/>
                  <a:gd name="T15" fmla="*/ 14 h 111"/>
                  <a:gd name="T16" fmla="*/ 15 w 112"/>
                  <a:gd name="T17" fmla="*/ 34 h 111"/>
                  <a:gd name="T18" fmla="*/ 34 w 112"/>
                  <a:gd name="T19" fmla="*/ 9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2" h="111">
                    <a:moveTo>
                      <a:pt x="79" y="12"/>
                    </a:moveTo>
                    <a:cubicBezTo>
                      <a:pt x="103" y="25"/>
                      <a:pt x="112" y="55"/>
                      <a:pt x="99" y="78"/>
                    </a:cubicBezTo>
                    <a:cubicBezTo>
                      <a:pt x="87" y="102"/>
                      <a:pt x="57" y="111"/>
                      <a:pt x="33" y="99"/>
                    </a:cubicBezTo>
                    <a:cubicBezTo>
                      <a:pt x="10" y="86"/>
                      <a:pt x="0" y="57"/>
                      <a:pt x="13" y="33"/>
                    </a:cubicBezTo>
                    <a:cubicBezTo>
                      <a:pt x="26" y="9"/>
                      <a:pt x="55" y="0"/>
                      <a:pt x="79" y="12"/>
                    </a:cubicBezTo>
                    <a:close/>
                    <a:moveTo>
                      <a:pt x="34" y="97"/>
                    </a:moveTo>
                    <a:cubicBezTo>
                      <a:pt x="57" y="109"/>
                      <a:pt x="86" y="100"/>
                      <a:pt x="98" y="77"/>
                    </a:cubicBezTo>
                    <a:cubicBezTo>
                      <a:pt x="110" y="55"/>
                      <a:pt x="101" y="26"/>
                      <a:pt x="78" y="14"/>
                    </a:cubicBezTo>
                    <a:cubicBezTo>
                      <a:pt x="55" y="2"/>
                      <a:pt x="27" y="11"/>
                      <a:pt x="15" y="34"/>
                    </a:cubicBezTo>
                    <a:cubicBezTo>
                      <a:pt x="3" y="57"/>
                      <a:pt x="12" y="85"/>
                      <a:pt x="34" y="9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46" name="Freeform 43">
                <a:extLst>
                  <a:ext uri="{FF2B5EF4-FFF2-40B4-BE49-F238E27FC236}">
                    <a16:creationId xmlns:a16="http://schemas.microsoft.com/office/drawing/2014/main" id="{E741C39F-FE9B-4E42-AD6C-D2E7D5AFA9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36" y="4185"/>
                <a:ext cx="87" cy="85"/>
              </a:xfrm>
              <a:custGeom>
                <a:avLst/>
                <a:gdLst>
                  <a:gd name="T0" fmla="*/ 9 w 75"/>
                  <a:gd name="T1" fmla="*/ 22 h 74"/>
                  <a:gd name="T2" fmla="*/ 53 w 75"/>
                  <a:gd name="T3" fmla="*/ 8 h 74"/>
                  <a:gd name="T4" fmla="*/ 67 w 75"/>
                  <a:gd name="T5" fmla="*/ 52 h 74"/>
                  <a:gd name="T6" fmla="*/ 22 w 75"/>
                  <a:gd name="T7" fmla="*/ 66 h 74"/>
                  <a:gd name="T8" fmla="*/ 9 w 75"/>
                  <a:gd name="T9" fmla="*/ 22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4">
                    <a:moveTo>
                      <a:pt x="9" y="22"/>
                    </a:moveTo>
                    <a:cubicBezTo>
                      <a:pt x="17" y="6"/>
                      <a:pt x="37" y="0"/>
                      <a:pt x="53" y="8"/>
                    </a:cubicBezTo>
                    <a:cubicBezTo>
                      <a:pt x="69" y="16"/>
                      <a:pt x="75" y="36"/>
                      <a:pt x="67" y="52"/>
                    </a:cubicBezTo>
                    <a:cubicBezTo>
                      <a:pt x="58" y="68"/>
                      <a:pt x="38" y="74"/>
                      <a:pt x="22" y="66"/>
                    </a:cubicBezTo>
                    <a:cubicBezTo>
                      <a:pt x="6" y="58"/>
                      <a:pt x="0" y="38"/>
                      <a:pt x="9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47" name="Freeform 44">
                <a:extLst>
                  <a:ext uri="{FF2B5EF4-FFF2-40B4-BE49-F238E27FC236}">
                    <a16:creationId xmlns:a16="http://schemas.microsoft.com/office/drawing/2014/main" id="{2B887481-1EE6-41C9-A466-706FE19EFB0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915" y="4163"/>
                <a:ext cx="128" cy="129"/>
              </a:xfrm>
              <a:custGeom>
                <a:avLst/>
                <a:gdLst>
                  <a:gd name="T0" fmla="*/ 78 w 111"/>
                  <a:gd name="T1" fmla="*/ 13 h 112"/>
                  <a:gd name="T2" fmla="*/ 99 w 111"/>
                  <a:gd name="T3" fmla="*/ 79 h 112"/>
                  <a:gd name="T4" fmla="*/ 33 w 111"/>
                  <a:gd name="T5" fmla="*/ 99 h 112"/>
                  <a:gd name="T6" fmla="*/ 12 w 111"/>
                  <a:gd name="T7" fmla="*/ 33 h 112"/>
                  <a:gd name="T8" fmla="*/ 78 w 111"/>
                  <a:gd name="T9" fmla="*/ 13 h 112"/>
                  <a:gd name="T10" fmla="*/ 34 w 111"/>
                  <a:gd name="T11" fmla="*/ 97 h 112"/>
                  <a:gd name="T12" fmla="*/ 97 w 111"/>
                  <a:gd name="T13" fmla="*/ 78 h 112"/>
                  <a:gd name="T14" fmla="*/ 77 w 111"/>
                  <a:gd name="T15" fmla="*/ 15 h 112"/>
                  <a:gd name="T16" fmla="*/ 14 w 111"/>
                  <a:gd name="T17" fmla="*/ 34 h 112"/>
                  <a:gd name="T18" fmla="*/ 34 w 111"/>
                  <a:gd name="T19" fmla="*/ 97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1" h="112">
                    <a:moveTo>
                      <a:pt x="78" y="13"/>
                    </a:moveTo>
                    <a:cubicBezTo>
                      <a:pt x="102" y="25"/>
                      <a:pt x="111" y="55"/>
                      <a:pt x="99" y="79"/>
                    </a:cubicBezTo>
                    <a:cubicBezTo>
                      <a:pt x="86" y="103"/>
                      <a:pt x="57" y="112"/>
                      <a:pt x="33" y="99"/>
                    </a:cubicBezTo>
                    <a:cubicBezTo>
                      <a:pt x="9" y="87"/>
                      <a:pt x="0" y="57"/>
                      <a:pt x="12" y="33"/>
                    </a:cubicBezTo>
                    <a:cubicBezTo>
                      <a:pt x="25" y="9"/>
                      <a:pt x="55" y="0"/>
                      <a:pt x="78" y="13"/>
                    </a:cubicBezTo>
                    <a:close/>
                    <a:moveTo>
                      <a:pt x="34" y="97"/>
                    </a:moveTo>
                    <a:cubicBezTo>
                      <a:pt x="57" y="109"/>
                      <a:pt x="85" y="101"/>
                      <a:pt x="97" y="78"/>
                    </a:cubicBezTo>
                    <a:cubicBezTo>
                      <a:pt x="109" y="55"/>
                      <a:pt x="100" y="27"/>
                      <a:pt x="77" y="15"/>
                    </a:cubicBezTo>
                    <a:cubicBezTo>
                      <a:pt x="55" y="3"/>
                      <a:pt x="26" y="11"/>
                      <a:pt x="14" y="34"/>
                    </a:cubicBezTo>
                    <a:cubicBezTo>
                      <a:pt x="2" y="57"/>
                      <a:pt x="11" y="85"/>
                      <a:pt x="34" y="9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48" name="Freeform 45">
                <a:extLst>
                  <a:ext uri="{FF2B5EF4-FFF2-40B4-BE49-F238E27FC236}">
                    <a16:creationId xmlns:a16="http://schemas.microsoft.com/office/drawing/2014/main" id="{74E5CCA1-D024-4C0C-9E94-69175A2CFE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73" y="4126"/>
                <a:ext cx="86" cy="86"/>
              </a:xfrm>
              <a:custGeom>
                <a:avLst/>
                <a:gdLst>
                  <a:gd name="T0" fmla="*/ 9 w 75"/>
                  <a:gd name="T1" fmla="*/ 23 h 75"/>
                  <a:gd name="T2" fmla="*/ 53 w 75"/>
                  <a:gd name="T3" fmla="*/ 9 h 75"/>
                  <a:gd name="T4" fmla="*/ 67 w 75"/>
                  <a:gd name="T5" fmla="*/ 53 h 75"/>
                  <a:gd name="T6" fmla="*/ 23 w 75"/>
                  <a:gd name="T7" fmla="*/ 67 h 75"/>
                  <a:gd name="T8" fmla="*/ 9 w 75"/>
                  <a:gd name="T9" fmla="*/ 23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5">
                    <a:moveTo>
                      <a:pt x="9" y="23"/>
                    </a:moveTo>
                    <a:cubicBezTo>
                      <a:pt x="17" y="7"/>
                      <a:pt x="37" y="0"/>
                      <a:pt x="53" y="9"/>
                    </a:cubicBezTo>
                    <a:cubicBezTo>
                      <a:pt x="69" y="17"/>
                      <a:pt x="75" y="37"/>
                      <a:pt x="67" y="53"/>
                    </a:cubicBezTo>
                    <a:cubicBezTo>
                      <a:pt x="58" y="69"/>
                      <a:pt x="39" y="75"/>
                      <a:pt x="23" y="67"/>
                    </a:cubicBezTo>
                    <a:cubicBezTo>
                      <a:pt x="7" y="58"/>
                      <a:pt x="0" y="39"/>
                      <a:pt x="9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49" name="Freeform 46">
                <a:extLst>
                  <a:ext uri="{FF2B5EF4-FFF2-40B4-BE49-F238E27FC236}">
                    <a16:creationId xmlns:a16="http://schemas.microsoft.com/office/drawing/2014/main" id="{63B132C5-EAB4-4BFD-A9FF-98C3B423B5D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952" y="4105"/>
                <a:ext cx="129" cy="129"/>
              </a:xfrm>
              <a:custGeom>
                <a:avLst/>
                <a:gdLst>
                  <a:gd name="T0" fmla="*/ 79 w 112"/>
                  <a:gd name="T1" fmla="*/ 13 h 112"/>
                  <a:gd name="T2" fmla="*/ 99 w 112"/>
                  <a:gd name="T3" fmla="*/ 79 h 112"/>
                  <a:gd name="T4" fmla="*/ 33 w 112"/>
                  <a:gd name="T5" fmla="*/ 99 h 112"/>
                  <a:gd name="T6" fmla="*/ 13 w 112"/>
                  <a:gd name="T7" fmla="*/ 33 h 112"/>
                  <a:gd name="T8" fmla="*/ 79 w 112"/>
                  <a:gd name="T9" fmla="*/ 13 h 112"/>
                  <a:gd name="T10" fmla="*/ 34 w 112"/>
                  <a:gd name="T11" fmla="*/ 97 h 112"/>
                  <a:gd name="T12" fmla="*/ 97 w 112"/>
                  <a:gd name="T13" fmla="*/ 78 h 112"/>
                  <a:gd name="T14" fmla="*/ 78 w 112"/>
                  <a:gd name="T15" fmla="*/ 15 h 112"/>
                  <a:gd name="T16" fmla="*/ 15 w 112"/>
                  <a:gd name="T17" fmla="*/ 34 h 112"/>
                  <a:gd name="T18" fmla="*/ 34 w 112"/>
                  <a:gd name="T19" fmla="*/ 97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2" h="112">
                    <a:moveTo>
                      <a:pt x="79" y="13"/>
                    </a:moveTo>
                    <a:cubicBezTo>
                      <a:pt x="102" y="25"/>
                      <a:pt x="112" y="55"/>
                      <a:pt x="99" y="79"/>
                    </a:cubicBezTo>
                    <a:cubicBezTo>
                      <a:pt x="87" y="102"/>
                      <a:pt x="57" y="112"/>
                      <a:pt x="33" y="99"/>
                    </a:cubicBezTo>
                    <a:cubicBezTo>
                      <a:pt x="9" y="87"/>
                      <a:pt x="0" y="57"/>
                      <a:pt x="13" y="33"/>
                    </a:cubicBezTo>
                    <a:cubicBezTo>
                      <a:pt x="25" y="9"/>
                      <a:pt x="55" y="0"/>
                      <a:pt x="79" y="13"/>
                    </a:cubicBezTo>
                    <a:close/>
                    <a:moveTo>
                      <a:pt x="34" y="97"/>
                    </a:moveTo>
                    <a:cubicBezTo>
                      <a:pt x="57" y="109"/>
                      <a:pt x="85" y="100"/>
                      <a:pt x="97" y="78"/>
                    </a:cubicBezTo>
                    <a:cubicBezTo>
                      <a:pt x="109" y="55"/>
                      <a:pt x="100" y="27"/>
                      <a:pt x="78" y="15"/>
                    </a:cubicBezTo>
                    <a:cubicBezTo>
                      <a:pt x="55" y="3"/>
                      <a:pt x="27" y="11"/>
                      <a:pt x="15" y="34"/>
                    </a:cubicBezTo>
                    <a:cubicBezTo>
                      <a:pt x="3" y="57"/>
                      <a:pt x="11" y="85"/>
                      <a:pt x="34" y="9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50" name="Freeform 47">
                <a:extLst>
                  <a:ext uri="{FF2B5EF4-FFF2-40B4-BE49-F238E27FC236}">
                    <a16:creationId xmlns:a16="http://schemas.microsoft.com/office/drawing/2014/main" id="{2F85DB7A-7D40-4D31-AE73-170D671465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80" y="5022"/>
                <a:ext cx="87" cy="87"/>
              </a:xfrm>
              <a:custGeom>
                <a:avLst/>
                <a:gdLst>
                  <a:gd name="T0" fmla="*/ 9 w 75"/>
                  <a:gd name="T1" fmla="*/ 22 h 75"/>
                  <a:gd name="T2" fmla="*/ 53 w 75"/>
                  <a:gd name="T3" fmla="*/ 9 h 75"/>
                  <a:gd name="T4" fmla="*/ 67 w 75"/>
                  <a:gd name="T5" fmla="*/ 53 h 75"/>
                  <a:gd name="T6" fmla="*/ 22 w 75"/>
                  <a:gd name="T7" fmla="*/ 67 h 75"/>
                  <a:gd name="T8" fmla="*/ 9 w 75"/>
                  <a:gd name="T9" fmla="*/ 22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5">
                    <a:moveTo>
                      <a:pt x="9" y="22"/>
                    </a:moveTo>
                    <a:cubicBezTo>
                      <a:pt x="17" y="6"/>
                      <a:pt x="37" y="0"/>
                      <a:pt x="53" y="9"/>
                    </a:cubicBezTo>
                    <a:cubicBezTo>
                      <a:pt x="69" y="17"/>
                      <a:pt x="75" y="37"/>
                      <a:pt x="67" y="53"/>
                    </a:cubicBezTo>
                    <a:cubicBezTo>
                      <a:pt x="58" y="69"/>
                      <a:pt x="38" y="75"/>
                      <a:pt x="22" y="67"/>
                    </a:cubicBezTo>
                    <a:cubicBezTo>
                      <a:pt x="6" y="58"/>
                      <a:pt x="0" y="38"/>
                      <a:pt x="9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51" name="Freeform 48">
                <a:extLst>
                  <a:ext uri="{FF2B5EF4-FFF2-40B4-BE49-F238E27FC236}">
                    <a16:creationId xmlns:a16="http://schemas.microsoft.com/office/drawing/2014/main" id="{F50D499B-B549-4B79-A961-D8E936EA2A7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759" y="5001"/>
                <a:ext cx="128" cy="128"/>
              </a:xfrm>
              <a:custGeom>
                <a:avLst/>
                <a:gdLst>
                  <a:gd name="T0" fmla="*/ 78 w 111"/>
                  <a:gd name="T1" fmla="*/ 13 h 111"/>
                  <a:gd name="T2" fmla="*/ 99 w 111"/>
                  <a:gd name="T3" fmla="*/ 78 h 111"/>
                  <a:gd name="T4" fmla="*/ 33 w 111"/>
                  <a:gd name="T5" fmla="*/ 99 h 111"/>
                  <a:gd name="T6" fmla="*/ 12 w 111"/>
                  <a:gd name="T7" fmla="*/ 33 h 111"/>
                  <a:gd name="T8" fmla="*/ 78 w 111"/>
                  <a:gd name="T9" fmla="*/ 13 h 111"/>
                  <a:gd name="T10" fmla="*/ 34 w 111"/>
                  <a:gd name="T11" fmla="*/ 97 h 111"/>
                  <a:gd name="T12" fmla="*/ 97 w 111"/>
                  <a:gd name="T13" fmla="*/ 77 h 111"/>
                  <a:gd name="T14" fmla="*/ 77 w 111"/>
                  <a:gd name="T15" fmla="*/ 14 h 111"/>
                  <a:gd name="T16" fmla="*/ 14 w 111"/>
                  <a:gd name="T17" fmla="*/ 34 h 111"/>
                  <a:gd name="T18" fmla="*/ 34 w 111"/>
                  <a:gd name="T19" fmla="*/ 9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1" h="111">
                    <a:moveTo>
                      <a:pt x="78" y="13"/>
                    </a:moveTo>
                    <a:cubicBezTo>
                      <a:pt x="102" y="25"/>
                      <a:pt x="111" y="55"/>
                      <a:pt x="99" y="78"/>
                    </a:cubicBezTo>
                    <a:cubicBezTo>
                      <a:pt x="86" y="102"/>
                      <a:pt x="57" y="111"/>
                      <a:pt x="33" y="99"/>
                    </a:cubicBezTo>
                    <a:cubicBezTo>
                      <a:pt x="9" y="86"/>
                      <a:pt x="0" y="57"/>
                      <a:pt x="12" y="33"/>
                    </a:cubicBezTo>
                    <a:cubicBezTo>
                      <a:pt x="25" y="9"/>
                      <a:pt x="54" y="0"/>
                      <a:pt x="78" y="13"/>
                    </a:cubicBezTo>
                    <a:close/>
                    <a:moveTo>
                      <a:pt x="34" y="97"/>
                    </a:moveTo>
                    <a:cubicBezTo>
                      <a:pt x="57" y="109"/>
                      <a:pt x="85" y="100"/>
                      <a:pt x="97" y="77"/>
                    </a:cubicBezTo>
                    <a:cubicBezTo>
                      <a:pt x="109" y="55"/>
                      <a:pt x="100" y="26"/>
                      <a:pt x="77" y="14"/>
                    </a:cubicBezTo>
                    <a:cubicBezTo>
                      <a:pt x="55" y="2"/>
                      <a:pt x="26" y="11"/>
                      <a:pt x="14" y="34"/>
                    </a:cubicBezTo>
                    <a:cubicBezTo>
                      <a:pt x="2" y="57"/>
                      <a:pt x="11" y="85"/>
                      <a:pt x="34" y="9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52" name="Freeform 49">
                <a:extLst>
                  <a:ext uri="{FF2B5EF4-FFF2-40B4-BE49-F238E27FC236}">
                    <a16:creationId xmlns:a16="http://schemas.microsoft.com/office/drawing/2014/main" id="{433C91AF-C0DC-4F10-8139-7865E424EA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99" y="3954"/>
                <a:ext cx="87" cy="87"/>
              </a:xfrm>
              <a:custGeom>
                <a:avLst/>
                <a:gdLst>
                  <a:gd name="T0" fmla="*/ 9 w 75"/>
                  <a:gd name="T1" fmla="*/ 22 h 75"/>
                  <a:gd name="T2" fmla="*/ 53 w 75"/>
                  <a:gd name="T3" fmla="*/ 9 h 75"/>
                  <a:gd name="T4" fmla="*/ 67 w 75"/>
                  <a:gd name="T5" fmla="*/ 53 h 75"/>
                  <a:gd name="T6" fmla="*/ 23 w 75"/>
                  <a:gd name="T7" fmla="*/ 67 h 75"/>
                  <a:gd name="T8" fmla="*/ 9 w 75"/>
                  <a:gd name="T9" fmla="*/ 22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5">
                    <a:moveTo>
                      <a:pt x="9" y="22"/>
                    </a:moveTo>
                    <a:cubicBezTo>
                      <a:pt x="17" y="6"/>
                      <a:pt x="37" y="0"/>
                      <a:pt x="53" y="9"/>
                    </a:cubicBezTo>
                    <a:cubicBezTo>
                      <a:pt x="69" y="17"/>
                      <a:pt x="75" y="37"/>
                      <a:pt x="67" y="53"/>
                    </a:cubicBezTo>
                    <a:cubicBezTo>
                      <a:pt x="58" y="69"/>
                      <a:pt x="39" y="75"/>
                      <a:pt x="23" y="67"/>
                    </a:cubicBezTo>
                    <a:cubicBezTo>
                      <a:pt x="7" y="58"/>
                      <a:pt x="0" y="38"/>
                      <a:pt x="9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53" name="Freeform 50">
                <a:extLst>
                  <a:ext uri="{FF2B5EF4-FFF2-40B4-BE49-F238E27FC236}">
                    <a16:creationId xmlns:a16="http://schemas.microsoft.com/office/drawing/2014/main" id="{18C19FC3-78B0-46C7-A6E0-503EA398975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879" y="3933"/>
                <a:ext cx="129" cy="128"/>
              </a:xfrm>
              <a:custGeom>
                <a:avLst/>
                <a:gdLst>
                  <a:gd name="T0" fmla="*/ 79 w 112"/>
                  <a:gd name="T1" fmla="*/ 12 h 111"/>
                  <a:gd name="T2" fmla="*/ 99 w 112"/>
                  <a:gd name="T3" fmla="*/ 78 h 111"/>
                  <a:gd name="T4" fmla="*/ 33 w 112"/>
                  <a:gd name="T5" fmla="*/ 99 h 111"/>
                  <a:gd name="T6" fmla="*/ 13 w 112"/>
                  <a:gd name="T7" fmla="*/ 33 h 111"/>
                  <a:gd name="T8" fmla="*/ 79 w 112"/>
                  <a:gd name="T9" fmla="*/ 12 h 111"/>
                  <a:gd name="T10" fmla="*/ 34 w 112"/>
                  <a:gd name="T11" fmla="*/ 97 h 111"/>
                  <a:gd name="T12" fmla="*/ 97 w 112"/>
                  <a:gd name="T13" fmla="*/ 77 h 111"/>
                  <a:gd name="T14" fmla="*/ 78 w 112"/>
                  <a:gd name="T15" fmla="*/ 14 h 111"/>
                  <a:gd name="T16" fmla="*/ 15 w 112"/>
                  <a:gd name="T17" fmla="*/ 34 h 111"/>
                  <a:gd name="T18" fmla="*/ 34 w 112"/>
                  <a:gd name="T19" fmla="*/ 9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2" h="111">
                    <a:moveTo>
                      <a:pt x="79" y="12"/>
                    </a:moveTo>
                    <a:cubicBezTo>
                      <a:pt x="102" y="25"/>
                      <a:pt x="112" y="55"/>
                      <a:pt x="99" y="78"/>
                    </a:cubicBezTo>
                    <a:cubicBezTo>
                      <a:pt x="86" y="102"/>
                      <a:pt x="57" y="111"/>
                      <a:pt x="33" y="99"/>
                    </a:cubicBezTo>
                    <a:cubicBezTo>
                      <a:pt x="9" y="86"/>
                      <a:pt x="0" y="57"/>
                      <a:pt x="13" y="33"/>
                    </a:cubicBezTo>
                    <a:cubicBezTo>
                      <a:pt x="25" y="9"/>
                      <a:pt x="55" y="0"/>
                      <a:pt x="79" y="12"/>
                    </a:cubicBezTo>
                    <a:close/>
                    <a:moveTo>
                      <a:pt x="34" y="97"/>
                    </a:moveTo>
                    <a:cubicBezTo>
                      <a:pt x="57" y="109"/>
                      <a:pt x="85" y="100"/>
                      <a:pt x="97" y="77"/>
                    </a:cubicBezTo>
                    <a:cubicBezTo>
                      <a:pt x="109" y="55"/>
                      <a:pt x="100" y="26"/>
                      <a:pt x="78" y="14"/>
                    </a:cubicBezTo>
                    <a:cubicBezTo>
                      <a:pt x="55" y="2"/>
                      <a:pt x="27" y="11"/>
                      <a:pt x="15" y="34"/>
                    </a:cubicBezTo>
                    <a:cubicBezTo>
                      <a:pt x="3" y="57"/>
                      <a:pt x="11" y="85"/>
                      <a:pt x="34" y="9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54" name="Freeform 51">
                <a:extLst>
                  <a:ext uri="{FF2B5EF4-FFF2-40B4-BE49-F238E27FC236}">
                    <a16:creationId xmlns:a16="http://schemas.microsoft.com/office/drawing/2014/main" id="{7D0D362F-4C20-4331-9DFA-9BFF270EE1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33" y="5603"/>
                <a:ext cx="85" cy="85"/>
              </a:xfrm>
              <a:custGeom>
                <a:avLst/>
                <a:gdLst>
                  <a:gd name="T0" fmla="*/ 8 w 74"/>
                  <a:gd name="T1" fmla="*/ 22 h 74"/>
                  <a:gd name="T2" fmla="*/ 52 w 74"/>
                  <a:gd name="T3" fmla="*/ 8 h 74"/>
                  <a:gd name="T4" fmla="*/ 66 w 74"/>
                  <a:gd name="T5" fmla="*/ 52 h 74"/>
                  <a:gd name="T6" fmla="*/ 22 w 74"/>
                  <a:gd name="T7" fmla="*/ 66 h 74"/>
                  <a:gd name="T8" fmla="*/ 8 w 74"/>
                  <a:gd name="T9" fmla="*/ 22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4" h="74">
                    <a:moveTo>
                      <a:pt x="8" y="22"/>
                    </a:moveTo>
                    <a:cubicBezTo>
                      <a:pt x="16" y="6"/>
                      <a:pt x="36" y="0"/>
                      <a:pt x="52" y="8"/>
                    </a:cubicBezTo>
                    <a:cubicBezTo>
                      <a:pt x="68" y="16"/>
                      <a:pt x="74" y="36"/>
                      <a:pt x="66" y="52"/>
                    </a:cubicBezTo>
                    <a:cubicBezTo>
                      <a:pt x="58" y="68"/>
                      <a:pt x="38" y="74"/>
                      <a:pt x="22" y="66"/>
                    </a:cubicBezTo>
                    <a:cubicBezTo>
                      <a:pt x="6" y="58"/>
                      <a:pt x="0" y="38"/>
                      <a:pt x="8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55" name="Freeform 52">
                <a:extLst>
                  <a:ext uri="{FF2B5EF4-FFF2-40B4-BE49-F238E27FC236}">
                    <a16:creationId xmlns:a16="http://schemas.microsoft.com/office/drawing/2014/main" id="{9C7172EB-4BD7-418B-BDE4-25FBB001A50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311" y="5581"/>
                <a:ext cx="129" cy="129"/>
              </a:xfrm>
              <a:custGeom>
                <a:avLst/>
                <a:gdLst>
                  <a:gd name="T0" fmla="*/ 79 w 112"/>
                  <a:gd name="T1" fmla="*/ 13 h 112"/>
                  <a:gd name="T2" fmla="*/ 99 w 112"/>
                  <a:gd name="T3" fmla="*/ 79 h 112"/>
                  <a:gd name="T4" fmla="*/ 33 w 112"/>
                  <a:gd name="T5" fmla="*/ 99 h 112"/>
                  <a:gd name="T6" fmla="*/ 13 w 112"/>
                  <a:gd name="T7" fmla="*/ 33 h 112"/>
                  <a:gd name="T8" fmla="*/ 79 w 112"/>
                  <a:gd name="T9" fmla="*/ 13 h 112"/>
                  <a:gd name="T10" fmla="*/ 34 w 112"/>
                  <a:gd name="T11" fmla="*/ 97 h 112"/>
                  <a:gd name="T12" fmla="*/ 97 w 112"/>
                  <a:gd name="T13" fmla="*/ 78 h 112"/>
                  <a:gd name="T14" fmla="*/ 78 w 112"/>
                  <a:gd name="T15" fmla="*/ 15 h 112"/>
                  <a:gd name="T16" fmla="*/ 15 w 112"/>
                  <a:gd name="T17" fmla="*/ 34 h 112"/>
                  <a:gd name="T18" fmla="*/ 34 w 112"/>
                  <a:gd name="T19" fmla="*/ 97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2" h="112">
                    <a:moveTo>
                      <a:pt x="79" y="13"/>
                    </a:moveTo>
                    <a:cubicBezTo>
                      <a:pt x="103" y="25"/>
                      <a:pt x="112" y="55"/>
                      <a:pt x="99" y="79"/>
                    </a:cubicBezTo>
                    <a:cubicBezTo>
                      <a:pt x="87" y="103"/>
                      <a:pt x="57" y="112"/>
                      <a:pt x="33" y="99"/>
                    </a:cubicBezTo>
                    <a:cubicBezTo>
                      <a:pt x="9" y="87"/>
                      <a:pt x="0" y="57"/>
                      <a:pt x="13" y="33"/>
                    </a:cubicBezTo>
                    <a:cubicBezTo>
                      <a:pt x="25" y="9"/>
                      <a:pt x="55" y="0"/>
                      <a:pt x="79" y="13"/>
                    </a:cubicBezTo>
                    <a:close/>
                    <a:moveTo>
                      <a:pt x="34" y="97"/>
                    </a:moveTo>
                    <a:cubicBezTo>
                      <a:pt x="57" y="109"/>
                      <a:pt x="85" y="101"/>
                      <a:pt x="97" y="78"/>
                    </a:cubicBezTo>
                    <a:cubicBezTo>
                      <a:pt x="109" y="55"/>
                      <a:pt x="101" y="27"/>
                      <a:pt x="78" y="15"/>
                    </a:cubicBezTo>
                    <a:cubicBezTo>
                      <a:pt x="55" y="3"/>
                      <a:pt x="27" y="11"/>
                      <a:pt x="15" y="34"/>
                    </a:cubicBezTo>
                    <a:cubicBezTo>
                      <a:pt x="3" y="57"/>
                      <a:pt x="11" y="85"/>
                      <a:pt x="34" y="9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56" name="Freeform 53">
                <a:extLst>
                  <a:ext uri="{FF2B5EF4-FFF2-40B4-BE49-F238E27FC236}">
                    <a16:creationId xmlns:a16="http://schemas.microsoft.com/office/drawing/2014/main" id="{FCEC7971-54EC-419C-95B4-45A697E391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90" y="4725"/>
                <a:ext cx="127" cy="127"/>
              </a:xfrm>
              <a:custGeom>
                <a:avLst/>
                <a:gdLst>
                  <a:gd name="T0" fmla="*/ 13 w 110"/>
                  <a:gd name="T1" fmla="*/ 33 h 110"/>
                  <a:gd name="T2" fmla="*/ 78 w 110"/>
                  <a:gd name="T3" fmla="*/ 13 h 110"/>
                  <a:gd name="T4" fmla="*/ 98 w 110"/>
                  <a:gd name="T5" fmla="*/ 78 h 110"/>
                  <a:gd name="T6" fmla="*/ 33 w 110"/>
                  <a:gd name="T7" fmla="*/ 98 h 110"/>
                  <a:gd name="T8" fmla="*/ 13 w 110"/>
                  <a:gd name="T9" fmla="*/ 33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0" h="110">
                    <a:moveTo>
                      <a:pt x="13" y="33"/>
                    </a:moveTo>
                    <a:cubicBezTo>
                      <a:pt x="25" y="9"/>
                      <a:pt x="54" y="0"/>
                      <a:pt x="78" y="13"/>
                    </a:cubicBezTo>
                    <a:cubicBezTo>
                      <a:pt x="101" y="25"/>
                      <a:pt x="110" y="54"/>
                      <a:pt x="98" y="78"/>
                    </a:cubicBezTo>
                    <a:cubicBezTo>
                      <a:pt x="85" y="101"/>
                      <a:pt x="56" y="110"/>
                      <a:pt x="33" y="98"/>
                    </a:cubicBezTo>
                    <a:cubicBezTo>
                      <a:pt x="9" y="85"/>
                      <a:pt x="0" y="56"/>
                      <a:pt x="13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57" name="Freeform 54">
                <a:extLst>
                  <a:ext uri="{FF2B5EF4-FFF2-40B4-BE49-F238E27FC236}">
                    <a16:creationId xmlns:a16="http://schemas.microsoft.com/office/drawing/2014/main" id="{96DD2FB7-D21A-4A43-AD21-D6AAA709B7E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960" y="4695"/>
                <a:ext cx="188" cy="188"/>
              </a:xfrm>
              <a:custGeom>
                <a:avLst/>
                <a:gdLst>
                  <a:gd name="T0" fmla="*/ 115 w 163"/>
                  <a:gd name="T1" fmla="*/ 18 h 163"/>
                  <a:gd name="T2" fmla="*/ 144 w 163"/>
                  <a:gd name="T3" fmla="*/ 115 h 163"/>
                  <a:gd name="T4" fmla="*/ 48 w 163"/>
                  <a:gd name="T5" fmla="*/ 144 h 163"/>
                  <a:gd name="T6" fmla="*/ 18 w 163"/>
                  <a:gd name="T7" fmla="*/ 48 h 163"/>
                  <a:gd name="T8" fmla="*/ 115 w 163"/>
                  <a:gd name="T9" fmla="*/ 18 h 163"/>
                  <a:gd name="T10" fmla="*/ 49 w 163"/>
                  <a:gd name="T11" fmla="*/ 142 h 163"/>
                  <a:gd name="T12" fmla="*/ 142 w 163"/>
                  <a:gd name="T13" fmla="*/ 113 h 163"/>
                  <a:gd name="T14" fmla="*/ 113 w 163"/>
                  <a:gd name="T15" fmla="*/ 21 h 163"/>
                  <a:gd name="T16" fmla="*/ 21 w 163"/>
                  <a:gd name="T17" fmla="*/ 49 h 163"/>
                  <a:gd name="T18" fmla="*/ 49 w 163"/>
                  <a:gd name="T19" fmla="*/ 142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63" h="163">
                    <a:moveTo>
                      <a:pt x="115" y="18"/>
                    </a:moveTo>
                    <a:cubicBezTo>
                      <a:pt x="149" y="36"/>
                      <a:pt x="163" y="80"/>
                      <a:pt x="144" y="115"/>
                    </a:cubicBezTo>
                    <a:cubicBezTo>
                      <a:pt x="126" y="149"/>
                      <a:pt x="83" y="163"/>
                      <a:pt x="48" y="144"/>
                    </a:cubicBezTo>
                    <a:cubicBezTo>
                      <a:pt x="13" y="126"/>
                      <a:pt x="0" y="83"/>
                      <a:pt x="18" y="48"/>
                    </a:cubicBezTo>
                    <a:cubicBezTo>
                      <a:pt x="36" y="13"/>
                      <a:pt x="80" y="0"/>
                      <a:pt x="115" y="18"/>
                    </a:cubicBezTo>
                    <a:close/>
                    <a:moveTo>
                      <a:pt x="49" y="142"/>
                    </a:moveTo>
                    <a:cubicBezTo>
                      <a:pt x="83" y="159"/>
                      <a:pt x="124" y="146"/>
                      <a:pt x="142" y="113"/>
                    </a:cubicBezTo>
                    <a:cubicBezTo>
                      <a:pt x="159" y="80"/>
                      <a:pt x="147" y="38"/>
                      <a:pt x="113" y="21"/>
                    </a:cubicBezTo>
                    <a:cubicBezTo>
                      <a:pt x="80" y="3"/>
                      <a:pt x="38" y="16"/>
                      <a:pt x="21" y="49"/>
                    </a:cubicBezTo>
                    <a:cubicBezTo>
                      <a:pt x="3" y="83"/>
                      <a:pt x="16" y="124"/>
                      <a:pt x="49" y="1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58" name="Freeform 55">
                <a:extLst>
                  <a:ext uri="{FF2B5EF4-FFF2-40B4-BE49-F238E27FC236}">
                    <a16:creationId xmlns:a16="http://schemas.microsoft.com/office/drawing/2014/main" id="{71A14109-BDE6-4BDE-94F7-4EAA365B9B6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920" y="4655"/>
                <a:ext cx="269" cy="268"/>
              </a:xfrm>
              <a:custGeom>
                <a:avLst/>
                <a:gdLst>
                  <a:gd name="T0" fmla="*/ 164 w 233"/>
                  <a:gd name="T1" fmla="*/ 26 h 233"/>
                  <a:gd name="T2" fmla="*/ 207 w 233"/>
                  <a:gd name="T3" fmla="*/ 164 h 233"/>
                  <a:gd name="T4" fmla="*/ 69 w 233"/>
                  <a:gd name="T5" fmla="*/ 207 h 233"/>
                  <a:gd name="T6" fmla="*/ 26 w 233"/>
                  <a:gd name="T7" fmla="*/ 69 h 233"/>
                  <a:gd name="T8" fmla="*/ 164 w 233"/>
                  <a:gd name="T9" fmla="*/ 26 h 233"/>
                  <a:gd name="T10" fmla="*/ 70 w 233"/>
                  <a:gd name="T11" fmla="*/ 204 h 233"/>
                  <a:gd name="T12" fmla="*/ 204 w 233"/>
                  <a:gd name="T13" fmla="*/ 162 h 233"/>
                  <a:gd name="T14" fmla="*/ 162 w 233"/>
                  <a:gd name="T15" fmla="*/ 28 h 233"/>
                  <a:gd name="T16" fmla="*/ 29 w 233"/>
                  <a:gd name="T17" fmla="*/ 70 h 233"/>
                  <a:gd name="T18" fmla="*/ 70 w 233"/>
                  <a:gd name="T19" fmla="*/ 204 h 2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33" h="233">
                    <a:moveTo>
                      <a:pt x="164" y="26"/>
                    </a:moveTo>
                    <a:cubicBezTo>
                      <a:pt x="214" y="52"/>
                      <a:pt x="233" y="114"/>
                      <a:pt x="207" y="164"/>
                    </a:cubicBezTo>
                    <a:cubicBezTo>
                      <a:pt x="180" y="214"/>
                      <a:pt x="118" y="233"/>
                      <a:pt x="69" y="207"/>
                    </a:cubicBezTo>
                    <a:cubicBezTo>
                      <a:pt x="19" y="180"/>
                      <a:pt x="0" y="118"/>
                      <a:pt x="26" y="69"/>
                    </a:cubicBezTo>
                    <a:cubicBezTo>
                      <a:pt x="52" y="19"/>
                      <a:pt x="114" y="0"/>
                      <a:pt x="164" y="26"/>
                    </a:cubicBezTo>
                    <a:close/>
                    <a:moveTo>
                      <a:pt x="70" y="204"/>
                    </a:moveTo>
                    <a:cubicBezTo>
                      <a:pt x="118" y="229"/>
                      <a:pt x="178" y="211"/>
                      <a:pt x="204" y="162"/>
                    </a:cubicBezTo>
                    <a:cubicBezTo>
                      <a:pt x="229" y="114"/>
                      <a:pt x="211" y="54"/>
                      <a:pt x="162" y="28"/>
                    </a:cubicBezTo>
                    <a:cubicBezTo>
                      <a:pt x="114" y="3"/>
                      <a:pt x="54" y="22"/>
                      <a:pt x="29" y="70"/>
                    </a:cubicBezTo>
                    <a:cubicBezTo>
                      <a:pt x="3" y="118"/>
                      <a:pt x="22" y="178"/>
                      <a:pt x="70" y="20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59" name="Freeform 56">
                <a:extLst>
                  <a:ext uri="{FF2B5EF4-FFF2-40B4-BE49-F238E27FC236}">
                    <a16:creationId xmlns:a16="http://schemas.microsoft.com/office/drawing/2014/main" id="{6DC54F78-5FDF-43E3-B527-87404DDFE1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7" y="4854"/>
                <a:ext cx="122" cy="122"/>
              </a:xfrm>
              <a:custGeom>
                <a:avLst/>
                <a:gdLst>
                  <a:gd name="T0" fmla="*/ 12 w 106"/>
                  <a:gd name="T1" fmla="*/ 31 h 106"/>
                  <a:gd name="T2" fmla="*/ 74 w 106"/>
                  <a:gd name="T3" fmla="*/ 12 h 106"/>
                  <a:gd name="T4" fmla="*/ 94 w 106"/>
                  <a:gd name="T5" fmla="*/ 74 h 106"/>
                  <a:gd name="T6" fmla="*/ 31 w 106"/>
                  <a:gd name="T7" fmla="*/ 94 h 106"/>
                  <a:gd name="T8" fmla="*/ 12 w 106"/>
                  <a:gd name="T9" fmla="*/ 31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6" h="106">
                    <a:moveTo>
                      <a:pt x="12" y="31"/>
                    </a:moveTo>
                    <a:cubicBezTo>
                      <a:pt x="24" y="8"/>
                      <a:pt x="52" y="0"/>
                      <a:pt x="74" y="12"/>
                    </a:cubicBezTo>
                    <a:cubicBezTo>
                      <a:pt x="97" y="24"/>
                      <a:pt x="106" y="52"/>
                      <a:pt x="94" y="74"/>
                    </a:cubicBezTo>
                    <a:cubicBezTo>
                      <a:pt x="82" y="97"/>
                      <a:pt x="54" y="106"/>
                      <a:pt x="31" y="94"/>
                    </a:cubicBezTo>
                    <a:cubicBezTo>
                      <a:pt x="8" y="82"/>
                      <a:pt x="0" y="54"/>
                      <a:pt x="12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0" name="Freeform 57">
                <a:extLst>
                  <a:ext uri="{FF2B5EF4-FFF2-40B4-BE49-F238E27FC236}">
                    <a16:creationId xmlns:a16="http://schemas.microsoft.com/office/drawing/2014/main" id="{75A74881-9775-4A7D-93BB-58C686BF5F3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237" y="4824"/>
                <a:ext cx="182" cy="181"/>
              </a:xfrm>
              <a:custGeom>
                <a:avLst/>
                <a:gdLst>
                  <a:gd name="T0" fmla="*/ 111 w 158"/>
                  <a:gd name="T1" fmla="*/ 18 h 157"/>
                  <a:gd name="T2" fmla="*/ 140 w 158"/>
                  <a:gd name="T3" fmla="*/ 111 h 157"/>
                  <a:gd name="T4" fmla="*/ 47 w 158"/>
                  <a:gd name="T5" fmla="*/ 140 h 157"/>
                  <a:gd name="T6" fmla="*/ 18 w 158"/>
                  <a:gd name="T7" fmla="*/ 47 h 157"/>
                  <a:gd name="T8" fmla="*/ 111 w 158"/>
                  <a:gd name="T9" fmla="*/ 18 h 157"/>
                  <a:gd name="T10" fmla="*/ 48 w 158"/>
                  <a:gd name="T11" fmla="*/ 137 h 157"/>
                  <a:gd name="T12" fmla="*/ 137 w 158"/>
                  <a:gd name="T13" fmla="*/ 109 h 157"/>
                  <a:gd name="T14" fmla="*/ 109 w 158"/>
                  <a:gd name="T15" fmla="*/ 20 h 157"/>
                  <a:gd name="T16" fmla="*/ 20 w 158"/>
                  <a:gd name="T17" fmla="*/ 48 h 157"/>
                  <a:gd name="T18" fmla="*/ 48 w 158"/>
                  <a:gd name="T19" fmla="*/ 137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8" h="157">
                    <a:moveTo>
                      <a:pt x="111" y="18"/>
                    </a:moveTo>
                    <a:cubicBezTo>
                      <a:pt x="145" y="35"/>
                      <a:pt x="158" y="77"/>
                      <a:pt x="140" y="111"/>
                    </a:cubicBezTo>
                    <a:cubicBezTo>
                      <a:pt x="122" y="145"/>
                      <a:pt x="80" y="157"/>
                      <a:pt x="47" y="140"/>
                    </a:cubicBezTo>
                    <a:cubicBezTo>
                      <a:pt x="13" y="122"/>
                      <a:pt x="0" y="80"/>
                      <a:pt x="18" y="47"/>
                    </a:cubicBezTo>
                    <a:cubicBezTo>
                      <a:pt x="35" y="13"/>
                      <a:pt x="77" y="0"/>
                      <a:pt x="111" y="18"/>
                    </a:cubicBezTo>
                    <a:close/>
                    <a:moveTo>
                      <a:pt x="48" y="137"/>
                    </a:moveTo>
                    <a:cubicBezTo>
                      <a:pt x="80" y="154"/>
                      <a:pt x="120" y="142"/>
                      <a:pt x="137" y="109"/>
                    </a:cubicBezTo>
                    <a:cubicBezTo>
                      <a:pt x="154" y="77"/>
                      <a:pt x="142" y="37"/>
                      <a:pt x="109" y="20"/>
                    </a:cubicBezTo>
                    <a:cubicBezTo>
                      <a:pt x="77" y="3"/>
                      <a:pt x="37" y="16"/>
                      <a:pt x="20" y="48"/>
                    </a:cubicBezTo>
                    <a:cubicBezTo>
                      <a:pt x="3" y="80"/>
                      <a:pt x="16" y="120"/>
                      <a:pt x="48" y="13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1" name="Freeform 58">
                <a:extLst>
                  <a:ext uri="{FF2B5EF4-FFF2-40B4-BE49-F238E27FC236}">
                    <a16:creationId xmlns:a16="http://schemas.microsoft.com/office/drawing/2014/main" id="{4BC43EC0-F708-4653-ABBE-FDDD009BC2E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198" y="4785"/>
                <a:ext cx="259" cy="259"/>
              </a:xfrm>
              <a:custGeom>
                <a:avLst/>
                <a:gdLst>
                  <a:gd name="T0" fmla="*/ 159 w 225"/>
                  <a:gd name="T1" fmla="*/ 25 h 225"/>
                  <a:gd name="T2" fmla="*/ 200 w 225"/>
                  <a:gd name="T3" fmla="*/ 159 h 225"/>
                  <a:gd name="T4" fmla="*/ 67 w 225"/>
                  <a:gd name="T5" fmla="*/ 200 h 225"/>
                  <a:gd name="T6" fmla="*/ 25 w 225"/>
                  <a:gd name="T7" fmla="*/ 67 h 225"/>
                  <a:gd name="T8" fmla="*/ 159 w 225"/>
                  <a:gd name="T9" fmla="*/ 25 h 225"/>
                  <a:gd name="T10" fmla="*/ 68 w 225"/>
                  <a:gd name="T11" fmla="*/ 197 h 225"/>
                  <a:gd name="T12" fmla="*/ 197 w 225"/>
                  <a:gd name="T13" fmla="*/ 157 h 225"/>
                  <a:gd name="T14" fmla="*/ 157 w 225"/>
                  <a:gd name="T15" fmla="*/ 28 h 225"/>
                  <a:gd name="T16" fmla="*/ 28 w 225"/>
                  <a:gd name="T17" fmla="*/ 68 h 225"/>
                  <a:gd name="T18" fmla="*/ 68 w 225"/>
                  <a:gd name="T19" fmla="*/ 197 h 2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5" h="225">
                    <a:moveTo>
                      <a:pt x="159" y="25"/>
                    </a:moveTo>
                    <a:cubicBezTo>
                      <a:pt x="207" y="51"/>
                      <a:pt x="225" y="111"/>
                      <a:pt x="200" y="159"/>
                    </a:cubicBezTo>
                    <a:cubicBezTo>
                      <a:pt x="175" y="207"/>
                      <a:pt x="115" y="225"/>
                      <a:pt x="67" y="200"/>
                    </a:cubicBezTo>
                    <a:cubicBezTo>
                      <a:pt x="19" y="175"/>
                      <a:pt x="0" y="115"/>
                      <a:pt x="25" y="67"/>
                    </a:cubicBezTo>
                    <a:cubicBezTo>
                      <a:pt x="51" y="19"/>
                      <a:pt x="111" y="0"/>
                      <a:pt x="159" y="25"/>
                    </a:cubicBezTo>
                    <a:close/>
                    <a:moveTo>
                      <a:pt x="68" y="197"/>
                    </a:moveTo>
                    <a:cubicBezTo>
                      <a:pt x="115" y="222"/>
                      <a:pt x="173" y="204"/>
                      <a:pt x="197" y="157"/>
                    </a:cubicBezTo>
                    <a:cubicBezTo>
                      <a:pt x="222" y="111"/>
                      <a:pt x="204" y="53"/>
                      <a:pt x="157" y="28"/>
                    </a:cubicBezTo>
                    <a:cubicBezTo>
                      <a:pt x="111" y="3"/>
                      <a:pt x="53" y="21"/>
                      <a:pt x="28" y="68"/>
                    </a:cubicBezTo>
                    <a:cubicBezTo>
                      <a:pt x="4" y="115"/>
                      <a:pt x="21" y="173"/>
                      <a:pt x="68" y="19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2" name="Freeform 59">
                <a:extLst>
                  <a:ext uri="{FF2B5EF4-FFF2-40B4-BE49-F238E27FC236}">
                    <a16:creationId xmlns:a16="http://schemas.microsoft.com/office/drawing/2014/main" id="{FC8830EB-B607-43F6-83D4-C57A1519F5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17" y="3431"/>
                <a:ext cx="119" cy="119"/>
              </a:xfrm>
              <a:custGeom>
                <a:avLst/>
                <a:gdLst>
                  <a:gd name="T0" fmla="*/ 12 w 103"/>
                  <a:gd name="T1" fmla="*/ 30 h 103"/>
                  <a:gd name="T2" fmla="*/ 73 w 103"/>
                  <a:gd name="T3" fmla="*/ 11 h 103"/>
                  <a:gd name="T4" fmla="*/ 92 w 103"/>
                  <a:gd name="T5" fmla="*/ 73 h 103"/>
                  <a:gd name="T6" fmla="*/ 31 w 103"/>
                  <a:gd name="T7" fmla="*/ 91 h 103"/>
                  <a:gd name="T8" fmla="*/ 12 w 103"/>
                  <a:gd name="T9" fmla="*/ 30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3" h="103">
                    <a:moveTo>
                      <a:pt x="12" y="30"/>
                    </a:moveTo>
                    <a:cubicBezTo>
                      <a:pt x="23" y="8"/>
                      <a:pt x="51" y="0"/>
                      <a:pt x="73" y="11"/>
                    </a:cubicBezTo>
                    <a:cubicBezTo>
                      <a:pt x="95" y="23"/>
                      <a:pt x="103" y="50"/>
                      <a:pt x="92" y="73"/>
                    </a:cubicBezTo>
                    <a:cubicBezTo>
                      <a:pt x="80" y="95"/>
                      <a:pt x="53" y="103"/>
                      <a:pt x="31" y="91"/>
                    </a:cubicBezTo>
                    <a:cubicBezTo>
                      <a:pt x="9" y="80"/>
                      <a:pt x="0" y="52"/>
                      <a:pt x="12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3" name="Freeform 60">
                <a:extLst>
                  <a:ext uri="{FF2B5EF4-FFF2-40B4-BE49-F238E27FC236}">
                    <a16:creationId xmlns:a16="http://schemas.microsoft.com/office/drawing/2014/main" id="{0A35D9F4-BE4C-499F-9248-0660B403B4B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189" y="3402"/>
                <a:ext cx="177" cy="177"/>
              </a:xfrm>
              <a:custGeom>
                <a:avLst/>
                <a:gdLst>
                  <a:gd name="T0" fmla="*/ 108 w 154"/>
                  <a:gd name="T1" fmla="*/ 17 h 153"/>
                  <a:gd name="T2" fmla="*/ 136 w 154"/>
                  <a:gd name="T3" fmla="*/ 108 h 153"/>
                  <a:gd name="T4" fmla="*/ 45 w 154"/>
                  <a:gd name="T5" fmla="*/ 136 h 153"/>
                  <a:gd name="T6" fmla="*/ 17 w 154"/>
                  <a:gd name="T7" fmla="*/ 45 h 153"/>
                  <a:gd name="T8" fmla="*/ 108 w 154"/>
                  <a:gd name="T9" fmla="*/ 17 h 153"/>
                  <a:gd name="T10" fmla="*/ 47 w 154"/>
                  <a:gd name="T11" fmla="*/ 134 h 153"/>
                  <a:gd name="T12" fmla="*/ 134 w 154"/>
                  <a:gd name="T13" fmla="*/ 107 h 153"/>
                  <a:gd name="T14" fmla="*/ 107 w 154"/>
                  <a:gd name="T15" fmla="*/ 19 h 153"/>
                  <a:gd name="T16" fmla="*/ 20 w 154"/>
                  <a:gd name="T17" fmla="*/ 46 h 153"/>
                  <a:gd name="T18" fmla="*/ 47 w 154"/>
                  <a:gd name="T19" fmla="*/ 134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4" h="153">
                    <a:moveTo>
                      <a:pt x="108" y="17"/>
                    </a:moveTo>
                    <a:cubicBezTo>
                      <a:pt x="141" y="34"/>
                      <a:pt x="154" y="75"/>
                      <a:pt x="136" y="108"/>
                    </a:cubicBezTo>
                    <a:cubicBezTo>
                      <a:pt x="119" y="141"/>
                      <a:pt x="78" y="153"/>
                      <a:pt x="45" y="136"/>
                    </a:cubicBezTo>
                    <a:cubicBezTo>
                      <a:pt x="12" y="119"/>
                      <a:pt x="0" y="78"/>
                      <a:pt x="17" y="45"/>
                    </a:cubicBezTo>
                    <a:cubicBezTo>
                      <a:pt x="34" y="12"/>
                      <a:pt x="75" y="0"/>
                      <a:pt x="108" y="17"/>
                    </a:cubicBezTo>
                    <a:close/>
                    <a:moveTo>
                      <a:pt x="47" y="134"/>
                    </a:moveTo>
                    <a:cubicBezTo>
                      <a:pt x="78" y="150"/>
                      <a:pt x="117" y="138"/>
                      <a:pt x="134" y="107"/>
                    </a:cubicBezTo>
                    <a:cubicBezTo>
                      <a:pt x="150" y="75"/>
                      <a:pt x="138" y="36"/>
                      <a:pt x="107" y="19"/>
                    </a:cubicBezTo>
                    <a:cubicBezTo>
                      <a:pt x="75" y="3"/>
                      <a:pt x="36" y="15"/>
                      <a:pt x="20" y="46"/>
                    </a:cubicBezTo>
                    <a:cubicBezTo>
                      <a:pt x="3" y="78"/>
                      <a:pt x="15" y="117"/>
                      <a:pt x="47" y="1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4" name="Freeform 61">
                <a:extLst>
                  <a:ext uri="{FF2B5EF4-FFF2-40B4-BE49-F238E27FC236}">
                    <a16:creationId xmlns:a16="http://schemas.microsoft.com/office/drawing/2014/main" id="{7E152443-E25F-4A87-A1CC-19345E0D908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151" y="3364"/>
                <a:ext cx="253" cy="253"/>
              </a:xfrm>
              <a:custGeom>
                <a:avLst/>
                <a:gdLst>
                  <a:gd name="T0" fmla="*/ 155 w 220"/>
                  <a:gd name="T1" fmla="*/ 24 h 219"/>
                  <a:gd name="T2" fmla="*/ 195 w 220"/>
                  <a:gd name="T3" fmla="*/ 154 h 219"/>
                  <a:gd name="T4" fmla="*/ 65 w 220"/>
                  <a:gd name="T5" fmla="*/ 195 h 219"/>
                  <a:gd name="T6" fmla="*/ 25 w 220"/>
                  <a:gd name="T7" fmla="*/ 65 h 219"/>
                  <a:gd name="T8" fmla="*/ 155 w 220"/>
                  <a:gd name="T9" fmla="*/ 24 h 219"/>
                  <a:gd name="T10" fmla="*/ 66 w 220"/>
                  <a:gd name="T11" fmla="*/ 192 h 219"/>
                  <a:gd name="T12" fmla="*/ 192 w 220"/>
                  <a:gd name="T13" fmla="*/ 153 h 219"/>
                  <a:gd name="T14" fmla="*/ 153 w 220"/>
                  <a:gd name="T15" fmla="*/ 27 h 219"/>
                  <a:gd name="T16" fmla="*/ 27 w 220"/>
                  <a:gd name="T17" fmla="*/ 66 h 219"/>
                  <a:gd name="T18" fmla="*/ 66 w 220"/>
                  <a:gd name="T19" fmla="*/ 192 h 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0" h="219">
                    <a:moveTo>
                      <a:pt x="155" y="24"/>
                    </a:moveTo>
                    <a:cubicBezTo>
                      <a:pt x="202" y="49"/>
                      <a:pt x="220" y="107"/>
                      <a:pt x="195" y="154"/>
                    </a:cubicBezTo>
                    <a:cubicBezTo>
                      <a:pt x="170" y="201"/>
                      <a:pt x="112" y="219"/>
                      <a:pt x="65" y="195"/>
                    </a:cubicBezTo>
                    <a:cubicBezTo>
                      <a:pt x="18" y="170"/>
                      <a:pt x="0" y="112"/>
                      <a:pt x="25" y="65"/>
                    </a:cubicBezTo>
                    <a:cubicBezTo>
                      <a:pt x="49" y="18"/>
                      <a:pt x="108" y="0"/>
                      <a:pt x="155" y="24"/>
                    </a:cubicBezTo>
                    <a:close/>
                    <a:moveTo>
                      <a:pt x="66" y="192"/>
                    </a:moveTo>
                    <a:cubicBezTo>
                      <a:pt x="112" y="216"/>
                      <a:pt x="168" y="199"/>
                      <a:pt x="192" y="153"/>
                    </a:cubicBezTo>
                    <a:cubicBezTo>
                      <a:pt x="216" y="107"/>
                      <a:pt x="199" y="51"/>
                      <a:pt x="153" y="27"/>
                    </a:cubicBezTo>
                    <a:cubicBezTo>
                      <a:pt x="108" y="3"/>
                      <a:pt x="51" y="20"/>
                      <a:pt x="27" y="66"/>
                    </a:cubicBezTo>
                    <a:cubicBezTo>
                      <a:pt x="3" y="112"/>
                      <a:pt x="21" y="168"/>
                      <a:pt x="66" y="19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5" name="Freeform 62">
                <a:extLst>
                  <a:ext uri="{FF2B5EF4-FFF2-40B4-BE49-F238E27FC236}">
                    <a16:creationId xmlns:a16="http://schemas.microsoft.com/office/drawing/2014/main" id="{1ADA53EF-B2F4-40C3-B9D9-7A081427CB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62" y="4538"/>
                <a:ext cx="87" cy="87"/>
              </a:xfrm>
              <a:custGeom>
                <a:avLst/>
                <a:gdLst>
                  <a:gd name="T0" fmla="*/ 9 w 75"/>
                  <a:gd name="T1" fmla="*/ 23 h 75"/>
                  <a:gd name="T2" fmla="*/ 53 w 75"/>
                  <a:gd name="T3" fmla="*/ 9 h 75"/>
                  <a:gd name="T4" fmla="*/ 67 w 75"/>
                  <a:gd name="T5" fmla="*/ 53 h 75"/>
                  <a:gd name="T6" fmla="*/ 22 w 75"/>
                  <a:gd name="T7" fmla="*/ 67 h 75"/>
                  <a:gd name="T8" fmla="*/ 9 w 75"/>
                  <a:gd name="T9" fmla="*/ 23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5">
                    <a:moveTo>
                      <a:pt x="9" y="23"/>
                    </a:moveTo>
                    <a:cubicBezTo>
                      <a:pt x="17" y="7"/>
                      <a:pt x="37" y="0"/>
                      <a:pt x="53" y="9"/>
                    </a:cubicBezTo>
                    <a:cubicBezTo>
                      <a:pt x="69" y="17"/>
                      <a:pt x="75" y="37"/>
                      <a:pt x="67" y="53"/>
                    </a:cubicBezTo>
                    <a:cubicBezTo>
                      <a:pt x="58" y="69"/>
                      <a:pt x="38" y="75"/>
                      <a:pt x="22" y="67"/>
                    </a:cubicBezTo>
                    <a:cubicBezTo>
                      <a:pt x="6" y="58"/>
                      <a:pt x="0" y="39"/>
                      <a:pt x="9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6" name="Freeform 63">
                <a:extLst>
                  <a:ext uri="{FF2B5EF4-FFF2-40B4-BE49-F238E27FC236}">
                    <a16:creationId xmlns:a16="http://schemas.microsoft.com/office/drawing/2014/main" id="{47A4581A-64EF-426A-85E1-FCFF25D54C1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141" y="4518"/>
                <a:ext cx="128" cy="129"/>
              </a:xfrm>
              <a:custGeom>
                <a:avLst/>
                <a:gdLst>
                  <a:gd name="T0" fmla="*/ 78 w 111"/>
                  <a:gd name="T1" fmla="*/ 13 h 112"/>
                  <a:gd name="T2" fmla="*/ 99 w 111"/>
                  <a:gd name="T3" fmla="*/ 79 h 112"/>
                  <a:gd name="T4" fmla="*/ 33 w 111"/>
                  <a:gd name="T5" fmla="*/ 99 h 112"/>
                  <a:gd name="T6" fmla="*/ 12 w 111"/>
                  <a:gd name="T7" fmla="*/ 33 h 112"/>
                  <a:gd name="T8" fmla="*/ 78 w 111"/>
                  <a:gd name="T9" fmla="*/ 13 h 112"/>
                  <a:gd name="T10" fmla="*/ 34 w 111"/>
                  <a:gd name="T11" fmla="*/ 97 h 112"/>
                  <a:gd name="T12" fmla="*/ 97 w 111"/>
                  <a:gd name="T13" fmla="*/ 78 h 112"/>
                  <a:gd name="T14" fmla="*/ 77 w 111"/>
                  <a:gd name="T15" fmla="*/ 15 h 112"/>
                  <a:gd name="T16" fmla="*/ 14 w 111"/>
                  <a:gd name="T17" fmla="*/ 34 h 112"/>
                  <a:gd name="T18" fmla="*/ 34 w 111"/>
                  <a:gd name="T19" fmla="*/ 97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1" h="112">
                    <a:moveTo>
                      <a:pt x="78" y="13"/>
                    </a:moveTo>
                    <a:cubicBezTo>
                      <a:pt x="102" y="25"/>
                      <a:pt x="111" y="55"/>
                      <a:pt x="99" y="79"/>
                    </a:cubicBezTo>
                    <a:cubicBezTo>
                      <a:pt x="86" y="102"/>
                      <a:pt x="57" y="112"/>
                      <a:pt x="33" y="99"/>
                    </a:cubicBezTo>
                    <a:cubicBezTo>
                      <a:pt x="9" y="87"/>
                      <a:pt x="0" y="57"/>
                      <a:pt x="12" y="33"/>
                    </a:cubicBezTo>
                    <a:cubicBezTo>
                      <a:pt x="25" y="9"/>
                      <a:pt x="55" y="0"/>
                      <a:pt x="78" y="13"/>
                    </a:cubicBezTo>
                    <a:close/>
                    <a:moveTo>
                      <a:pt x="34" y="97"/>
                    </a:moveTo>
                    <a:cubicBezTo>
                      <a:pt x="57" y="109"/>
                      <a:pt x="85" y="100"/>
                      <a:pt x="97" y="78"/>
                    </a:cubicBezTo>
                    <a:cubicBezTo>
                      <a:pt x="109" y="55"/>
                      <a:pt x="100" y="27"/>
                      <a:pt x="77" y="15"/>
                    </a:cubicBezTo>
                    <a:cubicBezTo>
                      <a:pt x="55" y="3"/>
                      <a:pt x="26" y="11"/>
                      <a:pt x="14" y="34"/>
                    </a:cubicBezTo>
                    <a:cubicBezTo>
                      <a:pt x="2" y="57"/>
                      <a:pt x="11" y="85"/>
                      <a:pt x="34" y="9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7" name="Freeform 64">
                <a:extLst>
                  <a:ext uri="{FF2B5EF4-FFF2-40B4-BE49-F238E27FC236}">
                    <a16:creationId xmlns:a16="http://schemas.microsoft.com/office/drawing/2014/main" id="{B0703AD5-5EB1-4D29-A0B5-FEDDE5660EA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114" y="4490"/>
                <a:ext cx="183" cy="184"/>
              </a:xfrm>
              <a:custGeom>
                <a:avLst/>
                <a:gdLst>
                  <a:gd name="T0" fmla="*/ 112 w 159"/>
                  <a:gd name="T1" fmla="*/ 18 h 160"/>
                  <a:gd name="T2" fmla="*/ 141 w 159"/>
                  <a:gd name="T3" fmla="*/ 112 h 160"/>
                  <a:gd name="T4" fmla="*/ 47 w 159"/>
                  <a:gd name="T5" fmla="*/ 142 h 160"/>
                  <a:gd name="T6" fmla="*/ 18 w 159"/>
                  <a:gd name="T7" fmla="*/ 47 h 160"/>
                  <a:gd name="T8" fmla="*/ 112 w 159"/>
                  <a:gd name="T9" fmla="*/ 18 h 160"/>
                  <a:gd name="T10" fmla="*/ 48 w 159"/>
                  <a:gd name="T11" fmla="*/ 140 h 160"/>
                  <a:gd name="T12" fmla="*/ 140 w 159"/>
                  <a:gd name="T13" fmla="*/ 111 h 160"/>
                  <a:gd name="T14" fmla="*/ 111 w 159"/>
                  <a:gd name="T15" fmla="*/ 20 h 160"/>
                  <a:gd name="T16" fmla="*/ 20 w 159"/>
                  <a:gd name="T17" fmla="*/ 48 h 160"/>
                  <a:gd name="T18" fmla="*/ 48 w 159"/>
                  <a:gd name="T19" fmla="*/ 140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9" h="160">
                    <a:moveTo>
                      <a:pt x="112" y="18"/>
                    </a:moveTo>
                    <a:cubicBezTo>
                      <a:pt x="146" y="36"/>
                      <a:pt x="159" y="78"/>
                      <a:pt x="141" y="112"/>
                    </a:cubicBezTo>
                    <a:cubicBezTo>
                      <a:pt x="123" y="146"/>
                      <a:pt x="81" y="160"/>
                      <a:pt x="47" y="142"/>
                    </a:cubicBezTo>
                    <a:cubicBezTo>
                      <a:pt x="13" y="124"/>
                      <a:pt x="0" y="81"/>
                      <a:pt x="18" y="47"/>
                    </a:cubicBezTo>
                    <a:cubicBezTo>
                      <a:pt x="36" y="13"/>
                      <a:pt x="78" y="0"/>
                      <a:pt x="112" y="18"/>
                    </a:cubicBezTo>
                    <a:close/>
                    <a:moveTo>
                      <a:pt x="48" y="140"/>
                    </a:moveTo>
                    <a:cubicBezTo>
                      <a:pt x="81" y="157"/>
                      <a:pt x="122" y="144"/>
                      <a:pt x="140" y="111"/>
                    </a:cubicBezTo>
                    <a:cubicBezTo>
                      <a:pt x="157" y="78"/>
                      <a:pt x="144" y="37"/>
                      <a:pt x="111" y="20"/>
                    </a:cubicBezTo>
                    <a:cubicBezTo>
                      <a:pt x="78" y="3"/>
                      <a:pt x="37" y="15"/>
                      <a:pt x="20" y="48"/>
                    </a:cubicBezTo>
                    <a:cubicBezTo>
                      <a:pt x="2" y="81"/>
                      <a:pt x="15" y="122"/>
                      <a:pt x="48" y="1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8" name="Freeform 65">
                <a:extLst>
                  <a:ext uri="{FF2B5EF4-FFF2-40B4-BE49-F238E27FC236}">
                    <a16:creationId xmlns:a16="http://schemas.microsoft.com/office/drawing/2014/main" id="{B4574F89-483E-4DDA-9738-A5C7668E47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88" y="4763"/>
                <a:ext cx="86" cy="86"/>
              </a:xfrm>
              <a:custGeom>
                <a:avLst/>
                <a:gdLst>
                  <a:gd name="T0" fmla="*/ 8 w 75"/>
                  <a:gd name="T1" fmla="*/ 22 h 75"/>
                  <a:gd name="T2" fmla="*/ 52 w 75"/>
                  <a:gd name="T3" fmla="*/ 9 h 75"/>
                  <a:gd name="T4" fmla="*/ 66 w 75"/>
                  <a:gd name="T5" fmla="*/ 53 h 75"/>
                  <a:gd name="T6" fmla="*/ 22 w 75"/>
                  <a:gd name="T7" fmla="*/ 67 h 75"/>
                  <a:gd name="T8" fmla="*/ 8 w 75"/>
                  <a:gd name="T9" fmla="*/ 22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5">
                    <a:moveTo>
                      <a:pt x="8" y="22"/>
                    </a:moveTo>
                    <a:cubicBezTo>
                      <a:pt x="17" y="6"/>
                      <a:pt x="36" y="0"/>
                      <a:pt x="52" y="9"/>
                    </a:cubicBezTo>
                    <a:cubicBezTo>
                      <a:pt x="69" y="17"/>
                      <a:pt x="75" y="37"/>
                      <a:pt x="66" y="53"/>
                    </a:cubicBezTo>
                    <a:cubicBezTo>
                      <a:pt x="58" y="69"/>
                      <a:pt x="38" y="75"/>
                      <a:pt x="22" y="67"/>
                    </a:cubicBezTo>
                    <a:cubicBezTo>
                      <a:pt x="6" y="58"/>
                      <a:pt x="0" y="38"/>
                      <a:pt x="8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9" name="Freeform 66">
                <a:extLst>
                  <a:ext uri="{FF2B5EF4-FFF2-40B4-BE49-F238E27FC236}">
                    <a16:creationId xmlns:a16="http://schemas.microsoft.com/office/drawing/2014/main" id="{5A53BDE8-A15A-4FEF-9FA1-38BA1848686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566" y="4742"/>
                <a:ext cx="129" cy="128"/>
              </a:xfrm>
              <a:custGeom>
                <a:avLst/>
                <a:gdLst>
                  <a:gd name="T0" fmla="*/ 79 w 112"/>
                  <a:gd name="T1" fmla="*/ 12 h 111"/>
                  <a:gd name="T2" fmla="*/ 99 w 112"/>
                  <a:gd name="T3" fmla="*/ 78 h 111"/>
                  <a:gd name="T4" fmla="*/ 33 w 112"/>
                  <a:gd name="T5" fmla="*/ 99 h 111"/>
                  <a:gd name="T6" fmla="*/ 13 w 112"/>
                  <a:gd name="T7" fmla="*/ 33 h 111"/>
                  <a:gd name="T8" fmla="*/ 79 w 112"/>
                  <a:gd name="T9" fmla="*/ 12 h 111"/>
                  <a:gd name="T10" fmla="*/ 34 w 112"/>
                  <a:gd name="T11" fmla="*/ 97 h 111"/>
                  <a:gd name="T12" fmla="*/ 98 w 112"/>
                  <a:gd name="T13" fmla="*/ 77 h 111"/>
                  <a:gd name="T14" fmla="*/ 78 w 112"/>
                  <a:gd name="T15" fmla="*/ 14 h 111"/>
                  <a:gd name="T16" fmla="*/ 15 w 112"/>
                  <a:gd name="T17" fmla="*/ 34 h 111"/>
                  <a:gd name="T18" fmla="*/ 34 w 112"/>
                  <a:gd name="T19" fmla="*/ 9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2" h="111">
                    <a:moveTo>
                      <a:pt x="79" y="12"/>
                    </a:moveTo>
                    <a:cubicBezTo>
                      <a:pt x="103" y="25"/>
                      <a:pt x="112" y="55"/>
                      <a:pt x="99" y="78"/>
                    </a:cubicBezTo>
                    <a:cubicBezTo>
                      <a:pt x="87" y="102"/>
                      <a:pt x="57" y="111"/>
                      <a:pt x="33" y="99"/>
                    </a:cubicBezTo>
                    <a:cubicBezTo>
                      <a:pt x="10" y="86"/>
                      <a:pt x="0" y="57"/>
                      <a:pt x="13" y="33"/>
                    </a:cubicBezTo>
                    <a:cubicBezTo>
                      <a:pt x="26" y="9"/>
                      <a:pt x="55" y="0"/>
                      <a:pt x="79" y="12"/>
                    </a:cubicBezTo>
                    <a:close/>
                    <a:moveTo>
                      <a:pt x="34" y="97"/>
                    </a:moveTo>
                    <a:cubicBezTo>
                      <a:pt x="57" y="109"/>
                      <a:pt x="86" y="100"/>
                      <a:pt x="98" y="77"/>
                    </a:cubicBezTo>
                    <a:cubicBezTo>
                      <a:pt x="110" y="55"/>
                      <a:pt x="101" y="26"/>
                      <a:pt x="78" y="14"/>
                    </a:cubicBezTo>
                    <a:cubicBezTo>
                      <a:pt x="55" y="2"/>
                      <a:pt x="27" y="11"/>
                      <a:pt x="15" y="34"/>
                    </a:cubicBezTo>
                    <a:cubicBezTo>
                      <a:pt x="3" y="57"/>
                      <a:pt x="12" y="85"/>
                      <a:pt x="34" y="9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70" name="Freeform 67">
                <a:extLst>
                  <a:ext uri="{FF2B5EF4-FFF2-40B4-BE49-F238E27FC236}">
                    <a16:creationId xmlns:a16="http://schemas.microsoft.com/office/drawing/2014/main" id="{2812C26E-0B20-4C5A-9EC9-08589DBABA8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539" y="4715"/>
                <a:ext cx="184" cy="183"/>
              </a:xfrm>
              <a:custGeom>
                <a:avLst/>
                <a:gdLst>
                  <a:gd name="T0" fmla="*/ 112 w 159"/>
                  <a:gd name="T1" fmla="*/ 18 h 159"/>
                  <a:gd name="T2" fmla="*/ 141 w 159"/>
                  <a:gd name="T3" fmla="*/ 112 h 159"/>
                  <a:gd name="T4" fmla="*/ 47 w 159"/>
                  <a:gd name="T5" fmla="*/ 141 h 159"/>
                  <a:gd name="T6" fmla="*/ 18 w 159"/>
                  <a:gd name="T7" fmla="*/ 47 h 159"/>
                  <a:gd name="T8" fmla="*/ 112 w 159"/>
                  <a:gd name="T9" fmla="*/ 18 h 159"/>
                  <a:gd name="T10" fmla="*/ 48 w 159"/>
                  <a:gd name="T11" fmla="*/ 139 h 159"/>
                  <a:gd name="T12" fmla="*/ 139 w 159"/>
                  <a:gd name="T13" fmla="*/ 111 h 159"/>
                  <a:gd name="T14" fmla="*/ 111 w 159"/>
                  <a:gd name="T15" fmla="*/ 20 h 159"/>
                  <a:gd name="T16" fmla="*/ 19 w 159"/>
                  <a:gd name="T17" fmla="*/ 48 h 159"/>
                  <a:gd name="T18" fmla="*/ 48 w 159"/>
                  <a:gd name="T19" fmla="*/ 139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9" h="159">
                    <a:moveTo>
                      <a:pt x="112" y="18"/>
                    </a:moveTo>
                    <a:cubicBezTo>
                      <a:pt x="146" y="36"/>
                      <a:pt x="159" y="78"/>
                      <a:pt x="141" y="112"/>
                    </a:cubicBezTo>
                    <a:cubicBezTo>
                      <a:pt x="123" y="146"/>
                      <a:pt x="81" y="159"/>
                      <a:pt x="47" y="141"/>
                    </a:cubicBezTo>
                    <a:cubicBezTo>
                      <a:pt x="13" y="123"/>
                      <a:pt x="0" y="81"/>
                      <a:pt x="18" y="47"/>
                    </a:cubicBezTo>
                    <a:cubicBezTo>
                      <a:pt x="35" y="13"/>
                      <a:pt x="78" y="0"/>
                      <a:pt x="112" y="18"/>
                    </a:cubicBezTo>
                    <a:close/>
                    <a:moveTo>
                      <a:pt x="48" y="139"/>
                    </a:moveTo>
                    <a:cubicBezTo>
                      <a:pt x="81" y="157"/>
                      <a:pt x="122" y="144"/>
                      <a:pt x="139" y="111"/>
                    </a:cubicBezTo>
                    <a:cubicBezTo>
                      <a:pt x="156" y="78"/>
                      <a:pt x="144" y="37"/>
                      <a:pt x="111" y="20"/>
                    </a:cubicBezTo>
                    <a:cubicBezTo>
                      <a:pt x="78" y="2"/>
                      <a:pt x="37" y="15"/>
                      <a:pt x="19" y="48"/>
                    </a:cubicBezTo>
                    <a:cubicBezTo>
                      <a:pt x="2" y="81"/>
                      <a:pt x="15" y="122"/>
                      <a:pt x="48" y="13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71" name="Freeform 68">
                <a:extLst>
                  <a:ext uri="{FF2B5EF4-FFF2-40B4-BE49-F238E27FC236}">
                    <a16:creationId xmlns:a16="http://schemas.microsoft.com/office/drawing/2014/main" id="{27A8BD12-D301-48B3-AA1F-B09E5E8003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51" y="4407"/>
                <a:ext cx="87" cy="86"/>
              </a:xfrm>
              <a:custGeom>
                <a:avLst/>
                <a:gdLst>
                  <a:gd name="T0" fmla="*/ 8 w 75"/>
                  <a:gd name="T1" fmla="*/ 22 h 75"/>
                  <a:gd name="T2" fmla="*/ 53 w 75"/>
                  <a:gd name="T3" fmla="*/ 8 h 75"/>
                  <a:gd name="T4" fmla="*/ 66 w 75"/>
                  <a:gd name="T5" fmla="*/ 52 h 75"/>
                  <a:gd name="T6" fmla="*/ 22 w 75"/>
                  <a:gd name="T7" fmla="*/ 66 h 75"/>
                  <a:gd name="T8" fmla="*/ 8 w 75"/>
                  <a:gd name="T9" fmla="*/ 22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5">
                    <a:moveTo>
                      <a:pt x="8" y="22"/>
                    </a:moveTo>
                    <a:cubicBezTo>
                      <a:pt x="17" y="6"/>
                      <a:pt x="37" y="0"/>
                      <a:pt x="53" y="8"/>
                    </a:cubicBezTo>
                    <a:cubicBezTo>
                      <a:pt x="69" y="17"/>
                      <a:pt x="75" y="36"/>
                      <a:pt x="66" y="52"/>
                    </a:cubicBezTo>
                    <a:cubicBezTo>
                      <a:pt x="58" y="68"/>
                      <a:pt x="38" y="75"/>
                      <a:pt x="22" y="66"/>
                    </a:cubicBezTo>
                    <a:cubicBezTo>
                      <a:pt x="6" y="58"/>
                      <a:pt x="0" y="38"/>
                      <a:pt x="8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72" name="Freeform 69">
                <a:extLst>
                  <a:ext uri="{FF2B5EF4-FFF2-40B4-BE49-F238E27FC236}">
                    <a16:creationId xmlns:a16="http://schemas.microsoft.com/office/drawing/2014/main" id="{055A947D-5457-4793-B287-1EB3672104D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731" y="4385"/>
                <a:ext cx="128" cy="129"/>
              </a:xfrm>
              <a:custGeom>
                <a:avLst/>
                <a:gdLst>
                  <a:gd name="T0" fmla="*/ 78 w 111"/>
                  <a:gd name="T1" fmla="*/ 13 h 112"/>
                  <a:gd name="T2" fmla="*/ 99 w 111"/>
                  <a:gd name="T3" fmla="*/ 79 h 112"/>
                  <a:gd name="T4" fmla="*/ 33 w 111"/>
                  <a:gd name="T5" fmla="*/ 99 h 112"/>
                  <a:gd name="T6" fmla="*/ 12 w 111"/>
                  <a:gd name="T7" fmla="*/ 33 h 112"/>
                  <a:gd name="T8" fmla="*/ 78 w 111"/>
                  <a:gd name="T9" fmla="*/ 13 h 112"/>
                  <a:gd name="T10" fmla="*/ 34 w 111"/>
                  <a:gd name="T11" fmla="*/ 97 h 112"/>
                  <a:gd name="T12" fmla="*/ 97 w 111"/>
                  <a:gd name="T13" fmla="*/ 78 h 112"/>
                  <a:gd name="T14" fmla="*/ 77 w 111"/>
                  <a:gd name="T15" fmla="*/ 15 h 112"/>
                  <a:gd name="T16" fmla="*/ 14 w 111"/>
                  <a:gd name="T17" fmla="*/ 34 h 112"/>
                  <a:gd name="T18" fmla="*/ 34 w 111"/>
                  <a:gd name="T19" fmla="*/ 97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1" h="112">
                    <a:moveTo>
                      <a:pt x="78" y="13"/>
                    </a:moveTo>
                    <a:cubicBezTo>
                      <a:pt x="102" y="25"/>
                      <a:pt x="111" y="55"/>
                      <a:pt x="99" y="79"/>
                    </a:cubicBezTo>
                    <a:cubicBezTo>
                      <a:pt x="86" y="103"/>
                      <a:pt x="56" y="112"/>
                      <a:pt x="33" y="99"/>
                    </a:cubicBezTo>
                    <a:cubicBezTo>
                      <a:pt x="9" y="87"/>
                      <a:pt x="0" y="57"/>
                      <a:pt x="12" y="33"/>
                    </a:cubicBezTo>
                    <a:cubicBezTo>
                      <a:pt x="25" y="10"/>
                      <a:pt x="54" y="0"/>
                      <a:pt x="78" y="13"/>
                    </a:cubicBezTo>
                    <a:close/>
                    <a:moveTo>
                      <a:pt x="34" y="97"/>
                    </a:moveTo>
                    <a:cubicBezTo>
                      <a:pt x="56" y="109"/>
                      <a:pt x="85" y="101"/>
                      <a:pt x="97" y="78"/>
                    </a:cubicBezTo>
                    <a:cubicBezTo>
                      <a:pt x="109" y="55"/>
                      <a:pt x="100" y="27"/>
                      <a:pt x="77" y="15"/>
                    </a:cubicBezTo>
                    <a:cubicBezTo>
                      <a:pt x="54" y="3"/>
                      <a:pt x="26" y="12"/>
                      <a:pt x="14" y="34"/>
                    </a:cubicBezTo>
                    <a:cubicBezTo>
                      <a:pt x="2" y="57"/>
                      <a:pt x="11" y="85"/>
                      <a:pt x="34" y="9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73" name="Freeform 70">
                <a:extLst>
                  <a:ext uri="{FF2B5EF4-FFF2-40B4-BE49-F238E27FC236}">
                    <a16:creationId xmlns:a16="http://schemas.microsoft.com/office/drawing/2014/main" id="{C0D49361-4848-44FE-844C-577BDE92BFB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703" y="4357"/>
                <a:ext cx="183" cy="185"/>
              </a:xfrm>
              <a:custGeom>
                <a:avLst/>
                <a:gdLst>
                  <a:gd name="T0" fmla="*/ 112 w 159"/>
                  <a:gd name="T1" fmla="*/ 18 h 160"/>
                  <a:gd name="T2" fmla="*/ 141 w 159"/>
                  <a:gd name="T3" fmla="*/ 113 h 160"/>
                  <a:gd name="T4" fmla="*/ 47 w 159"/>
                  <a:gd name="T5" fmla="*/ 142 h 160"/>
                  <a:gd name="T6" fmla="*/ 18 w 159"/>
                  <a:gd name="T7" fmla="*/ 48 h 160"/>
                  <a:gd name="T8" fmla="*/ 112 w 159"/>
                  <a:gd name="T9" fmla="*/ 18 h 160"/>
                  <a:gd name="T10" fmla="*/ 48 w 159"/>
                  <a:gd name="T11" fmla="*/ 140 h 160"/>
                  <a:gd name="T12" fmla="*/ 139 w 159"/>
                  <a:gd name="T13" fmla="*/ 112 h 160"/>
                  <a:gd name="T14" fmla="*/ 111 w 159"/>
                  <a:gd name="T15" fmla="*/ 20 h 160"/>
                  <a:gd name="T16" fmla="*/ 19 w 159"/>
                  <a:gd name="T17" fmla="*/ 49 h 160"/>
                  <a:gd name="T18" fmla="*/ 48 w 159"/>
                  <a:gd name="T19" fmla="*/ 140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9" h="160">
                    <a:moveTo>
                      <a:pt x="112" y="18"/>
                    </a:moveTo>
                    <a:cubicBezTo>
                      <a:pt x="146" y="36"/>
                      <a:pt x="159" y="79"/>
                      <a:pt x="141" y="113"/>
                    </a:cubicBezTo>
                    <a:cubicBezTo>
                      <a:pt x="123" y="147"/>
                      <a:pt x="81" y="160"/>
                      <a:pt x="47" y="142"/>
                    </a:cubicBezTo>
                    <a:cubicBezTo>
                      <a:pt x="13" y="124"/>
                      <a:pt x="0" y="82"/>
                      <a:pt x="18" y="48"/>
                    </a:cubicBezTo>
                    <a:cubicBezTo>
                      <a:pt x="36" y="14"/>
                      <a:pt x="78" y="0"/>
                      <a:pt x="112" y="18"/>
                    </a:cubicBezTo>
                    <a:close/>
                    <a:moveTo>
                      <a:pt x="48" y="140"/>
                    </a:moveTo>
                    <a:cubicBezTo>
                      <a:pt x="81" y="157"/>
                      <a:pt x="122" y="145"/>
                      <a:pt x="139" y="112"/>
                    </a:cubicBezTo>
                    <a:cubicBezTo>
                      <a:pt x="157" y="79"/>
                      <a:pt x="144" y="38"/>
                      <a:pt x="111" y="20"/>
                    </a:cubicBezTo>
                    <a:cubicBezTo>
                      <a:pt x="78" y="3"/>
                      <a:pt x="37" y="16"/>
                      <a:pt x="19" y="49"/>
                    </a:cubicBezTo>
                    <a:cubicBezTo>
                      <a:pt x="2" y="82"/>
                      <a:pt x="15" y="123"/>
                      <a:pt x="48" y="1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74" name="Freeform 71">
                <a:extLst>
                  <a:ext uri="{FF2B5EF4-FFF2-40B4-BE49-F238E27FC236}">
                    <a16:creationId xmlns:a16="http://schemas.microsoft.com/office/drawing/2014/main" id="{8D04A276-37BD-4527-A708-218ED9F29B6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542" y="4789"/>
                <a:ext cx="511" cy="424"/>
              </a:xfrm>
              <a:custGeom>
                <a:avLst/>
                <a:gdLst>
                  <a:gd name="T0" fmla="*/ 0 w 511"/>
                  <a:gd name="T1" fmla="*/ 360 h 424"/>
                  <a:gd name="T2" fmla="*/ 0 w 511"/>
                  <a:gd name="T3" fmla="*/ 359 h 424"/>
                  <a:gd name="T4" fmla="*/ 170 w 511"/>
                  <a:gd name="T5" fmla="*/ 0 h 424"/>
                  <a:gd name="T6" fmla="*/ 511 w 511"/>
                  <a:gd name="T7" fmla="*/ 424 h 424"/>
                  <a:gd name="T8" fmla="*/ 0 w 511"/>
                  <a:gd name="T9" fmla="*/ 360 h 424"/>
                  <a:gd name="T10" fmla="*/ 171 w 511"/>
                  <a:gd name="T11" fmla="*/ 5 h 424"/>
                  <a:gd name="T12" fmla="*/ 4 w 511"/>
                  <a:gd name="T13" fmla="*/ 358 h 424"/>
                  <a:gd name="T14" fmla="*/ 506 w 511"/>
                  <a:gd name="T15" fmla="*/ 421 h 424"/>
                  <a:gd name="T16" fmla="*/ 171 w 511"/>
                  <a:gd name="T17" fmla="*/ 5 h 4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11" h="424">
                    <a:moveTo>
                      <a:pt x="0" y="360"/>
                    </a:moveTo>
                    <a:lnTo>
                      <a:pt x="0" y="359"/>
                    </a:lnTo>
                    <a:lnTo>
                      <a:pt x="170" y="0"/>
                    </a:lnTo>
                    <a:lnTo>
                      <a:pt x="511" y="424"/>
                    </a:lnTo>
                    <a:lnTo>
                      <a:pt x="0" y="360"/>
                    </a:lnTo>
                    <a:close/>
                    <a:moveTo>
                      <a:pt x="171" y="5"/>
                    </a:moveTo>
                    <a:lnTo>
                      <a:pt x="4" y="358"/>
                    </a:lnTo>
                    <a:lnTo>
                      <a:pt x="506" y="421"/>
                    </a:lnTo>
                    <a:lnTo>
                      <a:pt x="171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75" name="Freeform 72">
                <a:extLst>
                  <a:ext uri="{FF2B5EF4-FFF2-40B4-BE49-F238E27FC236}">
                    <a16:creationId xmlns:a16="http://schemas.microsoft.com/office/drawing/2014/main" id="{5E2CBA9E-BBA7-481F-B2E1-028B8DF18C8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709" y="4789"/>
                <a:ext cx="723" cy="424"/>
              </a:xfrm>
              <a:custGeom>
                <a:avLst/>
                <a:gdLst>
                  <a:gd name="T0" fmla="*/ 341 w 723"/>
                  <a:gd name="T1" fmla="*/ 424 h 424"/>
                  <a:gd name="T2" fmla="*/ 340 w 723"/>
                  <a:gd name="T3" fmla="*/ 423 h 424"/>
                  <a:gd name="T4" fmla="*/ 0 w 723"/>
                  <a:gd name="T5" fmla="*/ 0 h 424"/>
                  <a:gd name="T6" fmla="*/ 723 w 723"/>
                  <a:gd name="T7" fmla="*/ 287 h 424"/>
                  <a:gd name="T8" fmla="*/ 720 w 723"/>
                  <a:gd name="T9" fmla="*/ 289 h 424"/>
                  <a:gd name="T10" fmla="*/ 341 w 723"/>
                  <a:gd name="T11" fmla="*/ 424 h 424"/>
                  <a:gd name="T12" fmla="*/ 8 w 723"/>
                  <a:gd name="T13" fmla="*/ 6 h 424"/>
                  <a:gd name="T14" fmla="*/ 342 w 723"/>
                  <a:gd name="T15" fmla="*/ 421 h 424"/>
                  <a:gd name="T16" fmla="*/ 716 w 723"/>
                  <a:gd name="T17" fmla="*/ 287 h 424"/>
                  <a:gd name="T18" fmla="*/ 8 w 723"/>
                  <a:gd name="T19" fmla="*/ 6 h 4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23" h="424">
                    <a:moveTo>
                      <a:pt x="341" y="424"/>
                    </a:moveTo>
                    <a:lnTo>
                      <a:pt x="340" y="423"/>
                    </a:lnTo>
                    <a:lnTo>
                      <a:pt x="0" y="0"/>
                    </a:lnTo>
                    <a:lnTo>
                      <a:pt x="723" y="287"/>
                    </a:lnTo>
                    <a:lnTo>
                      <a:pt x="720" y="289"/>
                    </a:lnTo>
                    <a:lnTo>
                      <a:pt x="341" y="424"/>
                    </a:lnTo>
                    <a:close/>
                    <a:moveTo>
                      <a:pt x="8" y="6"/>
                    </a:moveTo>
                    <a:lnTo>
                      <a:pt x="342" y="421"/>
                    </a:lnTo>
                    <a:lnTo>
                      <a:pt x="716" y="287"/>
                    </a:lnTo>
                    <a:lnTo>
                      <a:pt x="8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76" name="Freeform 73">
                <a:extLst>
                  <a:ext uri="{FF2B5EF4-FFF2-40B4-BE49-F238E27FC236}">
                    <a16:creationId xmlns:a16="http://schemas.microsoft.com/office/drawing/2014/main" id="{E62BB676-629F-4425-B14A-CDA8F508DC5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710" y="4542"/>
                <a:ext cx="720" cy="537"/>
              </a:xfrm>
              <a:custGeom>
                <a:avLst/>
                <a:gdLst>
                  <a:gd name="T0" fmla="*/ 720 w 720"/>
                  <a:gd name="T1" fmla="*/ 537 h 537"/>
                  <a:gd name="T2" fmla="*/ 718 w 720"/>
                  <a:gd name="T3" fmla="*/ 536 h 537"/>
                  <a:gd name="T4" fmla="*/ 0 w 720"/>
                  <a:gd name="T5" fmla="*/ 250 h 537"/>
                  <a:gd name="T6" fmla="*/ 2 w 720"/>
                  <a:gd name="T7" fmla="*/ 249 h 537"/>
                  <a:gd name="T8" fmla="*/ 472 w 720"/>
                  <a:gd name="T9" fmla="*/ 0 h 537"/>
                  <a:gd name="T10" fmla="*/ 720 w 720"/>
                  <a:gd name="T11" fmla="*/ 537 h 537"/>
                  <a:gd name="T12" fmla="*/ 5 w 720"/>
                  <a:gd name="T13" fmla="*/ 250 h 537"/>
                  <a:gd name="T14" fmla="*/ 716 w 720"/>
                  <a:gd name="T15" fmla="*/ 532 h 537"/>
                  <a:gd name="T16" fmla="*/ 471 w 720"/>
                  <a:gd name="T17" fmla="*/ 3 h 537"/>
                  <a:gd name="T18" fmla="*/ 5 w 720"/>
                  <a:gd name="T19" fmla="*/ 250 h 5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20" h="537">
                    <a:moveTo>
                      <a:pt x="720" y="537"/>
                    </a:moveTo>
                    <a:lnTo>
                      <a:pt x="718" y="536"/>
                    </a:lnTo>
                    <a:lnTo>
                      <a:pt x="0" y="250"/>
                    </a:lnTo>
                    <a:lnTo>
                      <a:pt x="2" y="249"/>
                    </a:lnTo>
                    <a:lnTo>
                      <a:pt x="472" y="0"/>
                    </a:lnTo>
                    <a:lnTo>
                      <a:pt x="720" y="537"/>
                    </a:lnTo>
                    <a:close/>
                    <a:moveTo>
                      <a:pt x="5" y="250"/>
                    </a:moveTo>
                    <a:lnTo>
                      <a:pt x="716" y="532"/>
                    </a:lnTo>
                    <a:lnTo>
                      <a:pt x="471" y="3"/>
                    </a:lnTo>
                    <a:lnTo>
                      <a:pt x="5" y="25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77" name="Freeform 74">
                <a:extLst>
                  <a:ext uri="{FF2B5EF4-FFF2-40B4-BE49-F238E27FC236}">
                    <a16:creationId xmlns:a16="http://schemas.microsoft.com/office/drawing/2014/main" id="{10C48063-DDEA-4B2D-88F9-5FA095DCFB5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179" y="4542"/>
                <a:ext cx="624" cy="537"/>
              </a:xfrm>
              <a:custGeom>
                <a:avLst/>
                <a:gdLst>
                  <a:gd name="T0" fmla="*/ 249 w 624"/>
                  <a:gd name="T1" fmla="*/ 537 h 537"/>
                  <a:gd name="T2" fmla="*/ 248 w 624"/>
                  <a:gd name="T3" fmla="*/ 534 h 537"/>
                  <a:gd name="T4" fmla="*/ 0 w 624"/>
                  <a:gd name="T5" fmla="*/ 0 h 537"/>
                  <a:gd name="T6" fmla="*/ 2 w 624"/>
                  <a:gd name="T7" fmla="*/ 1 h 537"/>
                  <a:gd name="T8" fmla="*/ 624 w 624"/>
                  <a:gd name="T9" fmla="*/ 154 h 537"/>
                  <a:gd name="T10" fmla="*/ 622 w 624"/>
                  <a:gd name="T11" fmla="*/ 155 h 537"/>
                  <a:gd name="T12" fmla="*/ 249 w 624"/>
                  <a:gd name="T13" fmla="*/ 537 h 537"/>
                  <a:gd name="T14" fmla="*/ 5 w 624"/>
                  <a:gd name="T15" fmla="*/ 3 h 537"/>
                  <a:gd name="T16" fmla="*/ 250 w 624"/>
                  <a:gd name="T17" fmla="*/ 532 h 537"/>
                  <a:gd name="T18" fmla="*/ 619 w 624"/>
                  <a:gd name="T19" fmla="*/ 155 h 537"/>
                  <a:gd name="T20" fmla="*/ 5 w 624"/>
                  <a:gd name="T21" fmla="*/ 3 h 5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24" h="537">
                    <a:moveTo>
                      <a:pt x="249" y="537"/>
                    </a:moveTo>
                    <a:lnTo>
                      <a:pt x="248" y="534"/>
                    </a:lnTo>
                    <a:lnTo>
                      <a:pt x="0" y="0"/>
                    </a:lnTo>
                    <a:lnTo>
                      <a:pt x="2" y="1"/>
                    </a:lnTo>
                    <a:lnTo>
                      <a:pt x="624" y="154"/>
                    </a:lnTo>
                    <a:lnTo>
                      <a:pt x="622" y="155"/>
                    </a:lnTo>
                    <a:lnTo>
                      <a:pt x="249" y="537"/>
                    </a:lnTo>
                    <a:close/>
                    <a:moveTo>
                      <a:pt x="5" y="3"/>
                    </a:moveTo>
                    <a:lnTo>
                      <a:pt x="250" y="532"/>
                    </a:lnTo>
                    <a:lnTo>
                      <a:pt x="619" y="155"/>
                    </a:lnTo>
                    <a:lnTo>
                      <a:pt x="5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78" name="Freeform 75">
                <a:extLst>
                  <a:ext uri="{FF2B5EF4-FFF2-40B4-BE49-F238E27FC236}">
                    <a16:creationId xmlns:a16="http://schemas.microsoft.com/office/drawing/2014/main" id="{DF91FDA6-02A8-40E1-A342-677A8D8AF3C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613" y="4051"/>
                <a:ext cx="593" cy="495"/>
              </a:xfrm>
              <a:custGeom>
                <a:avLst/>
                <a:gdLst>
                  <a:gd name="T0" fmla="*/ 569 w 593"/>
                  <a:gd name="T1" fmla="*/ 495 h 495"/>
                  <a:gd name="T2" fmla="*/ 567 w 593"/>
                  <a:gd name="T3" fmla="*/ 494 h 495"/>
                  <a:gd name="T4" fmla="*/ 0 w 593"/>
                  <a:gd name="T5" fmla="*/ 0 h 495"/>
                  <a:gd name="T6" fmla="*/ 593 w 593"/>
                  <a:gd name="T7" fmla="*/ 190 h 495"/>
                  <a:gd name="T8" fmla="*/ 569 w 593"/>
                  <a:gd name="T9" fmla="*/ 495 h 495"/>
                  <a:gd name="T10" fmla="*/ 11 w 593"/>
                  <a:gd name="T11" fmla="*/ 6 h 495"/>
                  <a:gd name="T12" fmla="*/ 567 w 593"/>
                  <a:gd name="T13" fmla="*/ 491 h 495"/>
                  <a:gd name="T14" fmla="*/ 590 w 593"/>
                  <a:gd name="T15" fmla="*/ 191 h 495"/>
                  <a:gd name="T16" fmla="*/ 11 w 593"/>
                  <a:gd name="T17" fmla="*/ 6 h 4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93" h="495">
                    <a:moveTo>
                      <a:pt x="569" y="495"/>
                    </a:moveTo>
                    <a:lnTo>
                      <a:pt x="567" y="494"/>
                    </a:lnTo>
                    <a:lnTo>
                      <a:pt x="0" y="0"/>
                    </a:lnTo>
                    <a:lnTo>
                      <a:pt x="593" y="190"/>
                    </a:lnTo>
                    <a:lnTo>
                      <a:pt x="569" y="495"/>
                    </a:lnTo>
                    <a:close/>
                    <a:moveTo>
                      <a:pt x="11" y="6"/>
                    </a:moveTo>
                    <a:lnTo>
                      <a:pt x="567" y="491"/>
                    </a:lnTo>
                    <a:lnTo>
                      <a:pt x="590" y="191"/>
                    </a:lnTo>
                    <a:lnTo>
                      <a:pt x="11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79" name="Freeform 76">
                <a:extLst>
                  <a:ext uri="{FF2B5EF4-FFF2-40B4-BE49-F238E27FC236}">
                    <a16:creationId xmlns:a16="http://schemas.microsoft.com/office/drawing/2014/main" id="{D92230F1-798C-4DD6-A237-E322CBF446E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615" y="4050"/>
                <a:ext cx="571" cy="496"/>
              </a:xfrm>
              <a:custGeom>
                <a:avLst/>
                <a:gdLst>
                  <a:gd name="T0" fmla="*/ 571 w 571"/>
                  <a:gd name="T1" fmla="*/ 496 h 496"/>
                  <a:gd name="T2" fmla="*/ 175 w 571"/>
                  <a:gd name="T3" fmla="*/ 419 h 496"/>
                  <a:gd name="T4" fmla="*/ 175 w 571"/>
                  <a:gd name="T5" fmla="*/ 418 h 496"/>
                  <a:gd name="T6" fmla="*/ 0 w 571"/>
                  <a:gd name="T7" fmla="*/ 0 h 496"/>
                  <a:gd name="T8" fmla="*/ 571 w 571"/>
                  <a:gd name="T9" fmla="*/ 496 h 496"/>
                  <a:gd name="T10" fmla="*/ 178 w 571"/>
                  <a:gd name="T11" fmla="*/ 417 h 496"/>
                  <a:gd name="T12" fmla="*/ 562 w 571"/>
                  <a:gd name="T13" fmla="*/ 492 h 496"/>
                  <a:gd name="T14" fmla="*/ 7 w 571"/>
                  <a:gd name="T15" fmla="*/ 9 h 496"/>
                  <a:gd name="T16" fmla="*/ 178 w 571"/>
                  <a:gd name="T17" fmla="*/ 417 h 4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71" h="496">
                    <a:moveTo>
                      <a:pt x="571" y="496"/>
                    </a:moveTo>
                    <a:lnTo>
                      <a:pt x="175" y="419"/>
                    </a:lnTo>
                    <a:lnTo>
                      <a:pt x="175" y="418"/>
                    </a:lnTo>
                    <a:lnTo>
                      <a:pt x="0" y="0"/>
                    </a:lnTo>
                    <a:lnTo>
                      <a:pt x="571" y="496"/>
                    </a:lnTo>
                    <a:close/>
                    <a:moveTo>
                      <a:pt x="178" y="417"/>
                    </a:moveTo>
                    <a:lnTo>
                      <a:pt x="562" y="492"/>
                    </a:lnTo>
                    <a:lnTo>
                      <a:pt x="7" y="9"/>
                    </a:lnTo>
                    <a:lnTo>
                      <a:pt x="178" y="4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80" name="Freeform 77">
                <a:extLst>
                  <a:ext uri="{FF2B5EF4-FFF2-40B4-BE49-F238E27FC236}">
                    <a16:creationId xmlns:a16="http://schemas.microsoft.com/office/drawing/2014/main" id="{5E178E3C-4990-41CF-9084-D34CEEEDC7E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711" y="4467"/>
                <a:ext cx="474" cy="327"/>
              </a:xfrm>
              <a:custGeom>
                <a:avLst/>
                <a:gdLst>
                  <a:gd name="T0" fmla="*/ 0 w 474"/>
                  <a:gd name="T1" fmla="*/ 327 h 327"/>
                  <a:gd name="T2" fmla="*/ 79 w 474"/>
                  <a:gd name="T3" fmla="*/ 0 h 327"/>
                  <a:gd name="T4" fmla="*/ 474 w 474"/>
                  <a:gd name="T5" fmla="*/ 76 h 327"/>
                  <a:gd name="T6" fmla="*/ 471 w 474"/>
                  <a:gd name="T7" fmla="*/ 78 h 327"/>
                  <a:gd name="T8" fmla="*/ 0 w 474"/>
                  <a:gd name="T9" fmla="*/ 327 h 327"/>
                  <a:gd name="T10" fmla="*/ 82 w 474"/>
                  <a:gd name="T11" fmla="*/ 2 h 327"/>
                  <a:gd name="T12" fmla="*/ 3 w 474"/>
                  <a:gd name="T13" fmla="*/ 322 h 327"/>
                  <a:gd name="T14" fmla="*/ 467 w 474"/>
                  <a:gd name="T15" fmla="*/ 77 h 327"/>
                  <a:gd name="T16" fmla="*/ 82 w 474"/>
                  <a:gd name="T17" fmla="*/ 2 h 3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74" h="327">
                    <a:moveTo>
                      <a:pt x="0" y="327"/>
                    </a:moveTo>
                    <a:lnTo>
                      <a:pt x="79" y="0"/>
                    </a:lnTo>
                    <a:lnTo>
                      <a:pt x="474" y="76"/>
                    </a:lnTo>
                    <a:lnTo>
                      <a:pt x="471" y="78"/>
                    </a:lnTo>
                    <a:lnTo>
                      <a:pt x="0" y="327"/>
                    </a:lnTo>
                    <a:close/>
                    <a:moveTo>
                      <a:pt x="82" y="2"/>
                    </a:moveTo>
                    <a:lnTo>
                      <a:pt x="3" y="322"/>
                    </a:lnTo>
                    <a:lnTo>
                      <a:pt x="467" y="77"/>
                    </a:lnTo>
                    <a:lnTo>
                      <a:pt x="82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81" name="Freeform 78">
                <a:extLst>
                  <a:ext uri="{FF2B5EF4-FFF2-40B4-BE49-F238E27FC236}">
                    <a16:creationId xmlns:a16="http://schemas.microsoft.com/office/drawing/2014/main" id="{F67565DE-E76D-47A4-B9C7-CADEED525BC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097" y="4466"/>
                <a:ext cx="697" cy="351"/>
              </a:xfrm>
              <a:custGeom>
                <a:avLst/>
                <a:gdLst>
                  <a:gd name="T0" fmla="*/ 0 w 697"/>
                  <a:gd name="T1" fmla="*/ 351 h 351"/>
                  <a:gd name="T2" fmla="*/ 697 w 697"/>
                  <a:gd name="T3" fmla="*/ 0 h 351"/>
                  <a:gd name="T4" fmla="*/ 616 w 697"/>
                  <a:gd name="T5" fmla="*/ 327 h 351"/>
                  <a:gd name="T6" fmla="*/ 615 w 697"/>
                  <a:gd name="T7" fmla="*/ 327 h 351"/>
                  <a:gd name="T8" fmla="*/ 0 w 697"/>
                  <a:gd name="T9" fmla="*/ 351 h 351"/>
                  <a:gd name="T10" fmla="*/ 692 w 697"/>
                  <a:gd name="T11" fmla="*/ 4 h 351"/>
                  <a:gd name="T12" fmla="*/ 12 w 697"/>
                  <a:gd name="T13" fmla="*/ 348 h 351"/>
                  <a:gd name="T14" fmla="*/ 614 w 697"/>
                  <a:gd name="T15" fmla="*/ 325 h 351"/>
                  <a:gd name="T16" fmla="*/ 692 w 697"/>
                  <a:gd name="T17" fmla="*/ 4 h 3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97" h="351">
                    <a:moveTo>
                      <a:pt x="0" y="351"/>
                    </a:moveTo>
                    <a:lnTo>
                      <a:pt x="697" y="0"/>
                    </a:lnTo>
                    <a:lnTo>
                      <a:pt x="616" y="327"/>
                    </a:lnTo>
                    <a:lnTo>
                      <a:pt x="615" y="327"/>
                    </a:lnTo>
                    <a:lnTo>
                      <a:pt x="0" y="351"/>
                    </a:lnTo>
                    <a:close/>
                    <a:moveTo>
                      <a:pt x="692" y="4"/>
                    </a:moveTo>
                    <a:lnTo>
                      <a:pt x="12" y="348"/>
                    </a:lnTo>
                    <a:lnTo>
                      <a:pt x="614" y="325"/>
                    </a:lnTo>
                    <a:lnTo>
                      <a:pt x="692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82" name="Freeform 79">
                <a:extLst>
                  <a:ext uri="{FF2B5EF4-FFF2-40B4-BE49-F238E27FC236}">
                    <a16:creationId xmlns:a16="http://schemas.microsoft.com/office/drawing/2014/main" id="{44EECFBC-5D83-4F09-80AB-56B4B3CE85B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100" y="4791"/>
                <a:ext cx="614" cy="359"/>
              </a:xfrm>
              <a:custGeom>
                <a:avLst/>
                <a:gdLst>
                  <a:gd name="T0" fmla="*/ 445 w 614"/>
                  <a:gd name="T1" fmla="*/ 359 h 359"/>
                  <a:gd name="T2" fmla="*/ 444 w 614"/>
                  <a:gd name="T3" fmla="*/ 358 h 359"/>
                  <a:gd name="T4" fmla="*/ 0 w 614"/>
                  <a:gd name="T5" fmla="*/ 24 h 359"/>
                  <a:gd name="T6" fmla="*/ 614 w 614"/>
                  <a:gd name="T7" fmla="*/ 0 h 359"/>
                  <a:gd name="T8" fmla="*/ 613 w 614"/>
                  <a:gd name="T9" fmla="*/ 1 h 359"/>
                  <a:gd name="T10" fmla="*/ 445 w 614"/>
                  <a:gd name="T11" fmla="*/ 359 h 359"/>
                  <a:gd name="T12" fmla="*/ 7 w 614"/>
                  <a:gd name="T13" fmla="*/ 25 h 359"/>
                  <a:gd name="T14" fmla="*/ 444 w 614"/>
                  <a:gd name="T15" fmla="*/ 356 h 359"/>
                  <a:gd name="T16" fmla="*/ 611 w 614"/>
                  <a:gd name="T17" fmla="*/ 2 h 359"/>
                  <a:gd name="T18" fmla="*/ 7 w 614"/>
                  <a:gd name="T19" fmla="*/ 25 h 3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14" h="359">
                    <a:moveTo>
                      <a:pt x="445" y="359"/>
                    </a:moveTo>
                    <a:lnTo>
                      <a:pt x="444" y="358"/>
                    </a:lnTo>
                    <a:lnTo>
                      <a:pt x="0" y="24"/>
                    </a:lnTo>
                    <a:lnTo>
                      <a:pt x="614" y="0"/>
                    </a:lnTo>
                    <a:lnTo>
                      <a:pt x="613" y="1"/>
                    </a:lnTo>
                    <a:lnTo>
                      <a:pt x="445" y="359"/>
                    </a:lnTo>
                    <a:close/>
                    <a:moveTo>
                      <a:pt x="7" y="25"/>
                    </a:moveTo>
                    <a:lnTo>
                      <a:pt x="444" y="356"/>
                    </a:lnTo>
                    <a:lnTo>
                      <a:pt x="611" y="2"/>
                    </a:lnTo>
                    <a:lnTo>
                      <a:pt x="7" y="2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83" name="Freeform 80">
                <a:extLst>
                  <a:ext uri="{FF2B5EF4-FFF2-40B4-BE49-F238E27FC236}">
                    <a16:creationId xmlns:a16="http://schemas.microsoft.com/office/drawing/2014/main" id="{B1C984C0-8A24-4AFF-B71C-BE679927040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057" y="4813"/>
                <a:ext cx="489" cy="634"/>
              </a:xfrm>
              <a:custGeom>
                <a:avLst/>
                <a:gdLst>
                  <a:gd name="T0" fmla="*/ 0 w 489"/>
                  <a:gd name="T1" fmla="*/ 634 h 634"/>
                  <a:gd name="T2" fmla="*/ 45 w 489"/>
                  <a:gd name="T3" fmla="*/ 0 h 634"/>
                  <a:gd name="T4" fmla="*/ 489 w 489"/>
                  <a:gd name="T5" fmla="*/ 335 h 634"/>
                  <a:gd name="T6" fmla="*/ 0 w 489"/>
                  <a:gd name="T7" fmla="*/ 634 h 634"/>
                  <a:gd name="T8" fmla="*/ 47 w 489"/>
                  <a:gd name="T9" fmla="*/ 5 h 634"/>
                  <a:gd name="T10" fmla="*/ 3 w 489"/>
                  <a:gd name="T11" fmla="*/ 630 h 634"/>
                  <a:gd name="T12" fmla="*/ 485 w 489"/>
                  <a:gd name="T13" fmla="*/ 335 h 634"/>
                  <a:gd name="T14" fmla="*/ 47 w 489"/>
                  <a:gd name="T15" fmla="*/ 5 h 6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89" h="634">
                    <a:moveTo>
                      <a:pt x="0" y="634"/>
                    </a:moveTo>
                    <a:lnTo>
                      <a:pt x="45" y="0"/>
                    </a:lnTo>
                    <a:lnTo>
                      <a:pt x="489" y="335"/>
                    </a:lnTo>
                    <a:lnTo>
                      <a:pt x="0" y="634"/>
                    </a:lnTo>
                    <a:close/>
                    <a:moveTo>
                      <a:pt x="47" y="5"/>
                    </a:moveTo>
                    <a:lnTo>
                      <a:pt x="3" y="630"/>
                    </a:lnTo>
                    <a:lnTo>
                      <a:pt x="485" y="335"/>
                    </a:lnTo>
                    <a:lnTo>
                      <a:pt x="47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84" name="Freeform 81">
                <a:extLst>
                  <a:ext uri="{FF2B5EF4-FFF2-40B4-BE49-F238E27FC236}">
                    <a16:creationId xmlns:a16="http://schemas.microsoft.com/office/drawing/2014/main" id="{7F76AAB2-EEE7-4C34-89A6-04FFB2A8053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055" y="5147"/>
                <a:ext cx="538" cy="325"/>
              </a:xfrm>
              <a:custGeom>
                <a:avLst/>
                <a:gdLst>
                  <a:gd name="T0" fmla="*/ 0 w 538"/>
                  <a:gd name="T1" fmla="*/ 299 h 325"/>
                  <a:gd name="T2" fmla="*/ 490 w 538"/>
                  <a:gd name="T3" fmla="*/ 0 h 325"/>
                  <a:gd name="T4" fmla="*/ 538 w 538"/>
                  <a:gd name="T5" fmla="*/ 325 h 325"/>
                  <a:gd name="T6" fmla="*/ 0 w 538"/>
                  <a:gd name="T7" fmla="*/ 299 h 325"/>
                  <a:gd name="T8" fmla="*/ 489 w 538"/>
                  <a:gd name="T9" fmla="*/ 3 h 325"/>
                  <a:gd name="T10" fmla="*/ 8 w 538"/>
                  <a:gd name="T11" fmla="*/ 297 h 325"/>
                  <a:gd name="T12" fmla="*/ 536 w 538"/>
                  <a:gd name="T13" fmla="*/ 322 h 325"/>
                  <a:gd name="T14" fmla="*/ 489 w 538"/>
                  <a:gd name="T15" fmla="*/ 3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38" h="325">
                    <a:moveTo>
                      <a:pt x="0" y="299"/>
                    </a:moveTo>
                    <a:lnTo>
                      <a:pt x="490" y="0"/>
                    </a:lnTo>
                    <a:lnTo>
                      <a:pt x="538" y="325"/>
                    </a:lnTo>
                    <a:lnTo>
                      <a:pt x="0" y="299"/>
                    </a:lnTo>
                    <a:close/>
                    <a:moveTo>
                      <a:pt x="489" y="3"/>
                    </a:moveTo>
                    <a:lnTo>
                      <a:pt x="8" y="297"/>
                    </a:lnTo>
                    <a:lnTo>
                      <a:pt x="536" y="322"/>
                    </a:lnTo>
                    <a:lnTo>
                      <a:pt x="489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85" name="Freeform 82">
                <a:extLst>
                  <a:ext uri="{FF2B5EF4-FFF2-40B4-BE49-F238E27FC236}">
                    <a16:creationId xmlns:a16="http://schemas.microsoft.com/office/drawing/2014/main" id="{81381129-BD0E-4767-B068-669CA99825A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013" y="5444"/>
                <a:ext cx="585" cy="281"/>
              </a:xfrm>
              <a:custGeom>
                <a:avLst/>
                <a:gdLst>
                  <a:gd name="T0" fmla="*/ 0 w 585"/>
                  <a:gd name="T1" fmla="*/ 281 h 281"/>
                  <a:gd name="T2" fmla="*/ 44 w 585"/>
                  <a:gd name="T3" fmla="*/ 0 h 281"/>
                  <a:gd name="T4" fmla="*/ 585 w 585"/>
                  <a:gd name="T5" fmla="*/ 25 h 281"/>
                  <a:gd name="T6" fmla="*/ 579 w 585"/>
                  <a:gd name="T7" fmla="*/ 28 h 281"/>
                  <a:gd name="T8" fmla="*/ 0 w 585"/>
                  <a:gd name="T9" fmla="*/ 281 h 281"/>
                  <a:gd name="T10" fmla="*/ 46 w 585"/>
                  <a:gd name="T11" fmla="*/ 2 h 281"/>
                  <a:gd name="T12" fmla="*/ 2 w 585"/>
                  <a:gd name="T13" fmla="*/ 276 h 281"/>
                  <a:gd name="T14" fmla="*/ 573 w 585"/>
                  <a:gd name="T15" fmla="*/ 28 h 281"/>
                  <a:gd name="T16" fmla="*/ 46 w 585"/>
                  <a:gd name="T17" fmla="*/ 2 h 2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85" h="281">
                    <a:moveTo>
                      <a:pt x="0" y="281"/>
                    </a:moveTo>
                    <a:lnTo>
                      <a:pt x="44" y="0"/>
                    </a:lnTo>
                    <a:lnTo>
                      <a:pt x="585" y="25"/>
                    </a:lnTo>
                    <a:lnTo>
                      <a:pt x="579" y="28"/>
                    </a:lnTo>
                    <a:lnTo>
                      <a:pt x="0" y="281"/>
                    </a:lnTo>
                    <a:close/>
                    <a:moveTo>
                      <a:pt x="46" y="2"/>
                    </a:moveTo>
                    <a:lnTo>
                      <a:pt x="2" y="276"/>
                    </a:lnTo>
                    <a:lnTo>
                      <a:pt x="573" y="28"/>
                    </a:lnTo>
                    <a:lnTo>
                      <a:pt x="46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86" name="Freeform 83">
                <a:extLst>
                  <a:ext uri="{FF2B5EF4-FFF2-40B4-BE49-F238E27FC236}">
                    <a16:creationId xmlns:a16="http://schemas.microsoft.com/office/drawing/2014/main" id="{1E00984F-0BA5-4150-A412-D690E976028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010" y="5469"/>
                <a:ext cx="929" cy="316"/>
              </a:xfrm>
              <a:custGeom>
                <a:avLst/>
                <a:gdLst>
                  <a:gd name="T0" fmla="*/ 0 w 929"/>
                  <a:gd name="T1" fmla="*/ 255 h 316"/>
                  <a:gd name="T2" fmla="*/ 4 w 929"/>
                  <a:gd name="T3" fmla="*/ 253 h 316"/>
                  <a:gd name="T4" fmla="*/ 582 w 929"/>
                  <a:gd name="T5" fmla="*/ 0 h 316"/>
                  <a:gd name="T6" fmla="*/ 583 w 929"/>
                  <a:gd name="T7" fmla="*/ 0 h 316"/>
                  <a:gd name="T8" fmla="*/ 929 w 929"/>
                  <a:gd name="T9" fmla="*/ 316 h 316"/>
                  <a:gd name="T10" fmla="*/ 926 w 929"/>
                  <a:gd name="T11" fmla="*/ 316 h 316"/>
                  <a:gd name="T12" fmla="*/ 0 w 929"/>
                  <a:gd name="T13" fmla="*/ 255 h 316"/>
                  <a:gd name="T14" fmla="*/ 582 w 929"/>
                  <a:gd name="T15" fmla="*/ 3 h 316"/>
                  <a:gd name="T16" fmla="*/ 10 w 929"/>
                  <a:gd name="T17" fmla="*/ 253 h 316"/>
                  <a:gd name="T18" fmla="*/ 922 w 929"/>
                  <a:gd name="T19" fmla="*/ 314 h 316"/>
                  <a:gd name="T20" fmla="*/ 582 w 929"/>
                  <a:gd name="T21" fmla="*/ 3 h 3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29" h="316">
                    <a:moveTo>
                      <a:pt x="0" y="255"/>
                    </a:moveTo>
                    <a:lnTo>
                      <a:pt x="4" y="253"/>
                    </a:lnTo>
                    <a:lnTo>
                      <a:pt x="582" y="0"/>
                    </a:lnTo>
                    <a:lnTo>
                      <a:pt x="583" y="0"/>
                    </a:lnTo>
                    <a:lnTo>
                      <a:pt x="929" y="316"/>
                    </a:lnTo>
                    <a:lnTo>
                      <a:pt x="926" y="316"/>
                    </a:lnTo>
                    <a:lnTo>
                      <a:pt x="0" y="255"/>
                    </a:lnTo>
                    <a:close/>
                    <a:moveTo>
                      <a:pt x="582" y="3"/>
                    </a:moveTo>
                    <a:lnTo>
                      <a:pt x="10" y="253"/>
                    </a:lnTo>
                    <a:lnTo>
                      <a:pt x="922" y="314"/>
                    </a:lnTo>
                    <a:lnTo>
                      <a:pt x="582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87" name="Freeform 84">
                <a:extLst>
                  <a:ext uri="{FF2B5EF4-FFF2-40B4-BE49-F238E27FC236}">
                    <a16:creationId xmlns:a16="http://schemas.microsoft.com/office/drawing/2014/main" id="{C494E074-3FF0-4B46-90E8-E75B43AD534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589" y="5468"/>
                <a:ext cx="435" cy="318"/>
              </a:xfrm>
              <a:custGeom>
                <a:avLst/>
                <a:gdLst>
                  <a:gd name="T0" fmla="*/ 347 w 435"/>
                  <a:gd name="T1" fmla="*/ 318 h 318"/>
                  <a:gd name="T2" fmla="*/ 346 w 435"/>
                  <a:gd name="T3" fmla="*/ 317 h 318"/>
                  <a:gd name="T4" fmla="*/ 0 w 435"/>
                  <a:gd name="T5" fmla="*/ 0 h 318"/>
                  <a:gd name="T6" fmla="*/ 435 w 435"/>
                  <a:gd name="T7" fmla="*/ 70 h 318"/>
                  <a:gd name="T8" fmla="*/ 435 w 435"/>
                  <a:gd name="T9" fmla="*/ 72 h 318"/>
                  <a:gd name="T10" fmla="*/ 347 w 435"/>
                  <a:gd name="T11" fmla="*/ 318 h 318"/>
                  <a:gd name="T12" fmla="*/ 6 w 435"/>
                  <a:gd name="T13" fmla="*/ 5 h 318"/>
                  <a:gd name="T14" fmla="*/ 346 w 435"/>
                  <a:gd name="T15" fmla="*/ 313 h 318"/>
                  <a:gd name="T16" fmla="*/ 433 w 435"/>
                  <a:gd name="T17" fmla="*/ 72 h 318"/>
                  <a:gd name="T18" fmla="*/ 6 w 435"/>
                  <a:gd name="T19" fmla="*/ 5 h 3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35" h="318">
                    <a:moveTo>
                      <a:pt x="347" y="318"/>
                    </a:moveTo>
                    <a:lnTo>
                      <a:pt x="346" y="317"/>
                    </a:lnTo>
                    <a:lnTo>
                      <a:pt x="0" y="0"/>
                    </a:lnTo>
                    <a:lnTo>
                      <a:pt x="435" y="70"/>
                    </a:lnTo>
                    <a:lnTo>
                      <a:pt x="435" y="72"/>
                    </a:lnTo>
                    <a:lnTo>
                      <a:pt x="347" y="318"/>
                    </a:lnTo>
                    <a:close/>
                    <a:moveTo>
                      <a:pt x="6" y="5"/>
                    </a:moveTo>
                    <a:lnTo>
                      <a:pt x="346" y="313"/>
                    </a:lnTo>
                    <a:lnTo>
                      <a:pt x="433" y="72"/>
                    </a:lnTo>
                    <a:lnTo>
                      <a:pt x="6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88" name="Freeform 85">
                <a:extLst>
                  <a:ext uri="{FF2B5EF4-FFF2-40B4-BE49-F238E27FC236}">
                    <a16:creationId xmlns:a16="http://schemas.microsoft.com/office/drawing/2014/main" id="{F39258B0-82E2-4CB2-91EA-4696F924404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933" y="5497"/>
                <a:ext cx="648" cy="289"/>
              </a:xfrm>
              <a:custGeom>
                <a:avLst/>
                <a:gdLst>
                  <a:gd name="T0" fmla="*/ 0 w 648"/>
                  <a:gd name="T1" fmla="*/ 289 h 289"/>
                  <a:gd name="T2" fmla="*/ 89 w 648"/>
                  <a:gd name="T3" fmla="*/ 40 h 289"/>
                  <a:gd name="T4" fmla="*/ 648 w 648"/>
                  <a:gd name="T5" fmla="*/ 0 h 289"/>
                  <a:gd name="T6" fmla="*/ 0 w 648"/>
                  <a:gd name="T7" fmla="*/ 289 h 289"/>
                  <a:gd name="T8" fmla="*/ 91 w 648"/>
                  <a:gd name="T9" fmla="*/ 43 h 289"/>
                  <a:gd name="T10" fmla="*/ 5 w 648"/>
                  <a:gd name="T11" fmla="*/ 284 h 289"/>
                  <a:gd name="T12" fmla="*/ 635 w 648"/>
                  <a:gd name="T13" fmla="*/ 3 h 289"/>
                  <a:gd name="T14" fmla="*/ 91 w 648"/>
                  <a:gd name="T15" fmla="*/ 43 h 2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48" h="289">
                    <a:moveTo>
                      <a:pt x="0" y="289"/>
                    </a:moveTo>
                    <a:lnTo>
                      <a:pt x="89" y="40"/>
                    </a:lnTo>
                    <a:lnTo>
                      <a:pt x="648" y="0"/>
                    </a:lnTo>
                    <a:lnTo>
                      <a:pt x="0" y="289"/>
                    </a:lnTo>
                    <a:close/>
                    <a:moveTo>
                      <a:pt x="91" y="43"/>
                    </a:moveTo>
                    <a:lnTo>
                      <a:pt x="5" y="284"/>
                    </a:lnTo>
                    <a:lnTo>
                      <a:pt x="635" y="3"/>
                    </a:lnTo>
                    <a:lnTo>
                      <a:pt x="91" y="4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89" name="Freeform 86">
                <a:extLst>
                  <a:ext uri="{FF2B5EF4-FFF2-40B4-BE49-F238E27FC236}">
                    <a16:creationId xmlns:a16="http://schemas.microsoft.com/office/drawing/2014/main" id="{20BF712D-6A95-4562-9A53-78E52C02049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020" y="5242"/>
                <a:ext cx="558" cy="299"/>
              </a:xfrm>
              <a:custGeom>
                <a:avLst/>
                <a:gdLst>
                  <a:gd name="T0" fmla="*/ 0 w 558"/>
                  <a:gd name="T1" fmla="*/ 299 h 299"/>
                  <a:gd name="T2" fmla="*/ 326 w 558"/>
                  <a:gd name="T3" fmla="*/ 0 h 299"/>
                  <a:gd name="T4" fmla="*/ 327 w 558"/>
                  <a:gd name="T5" fmla="*/ 1 h 299"/>
                  <a:gd name="T6" fmla="*/ 558 w 558"/>
                  <a:gd name="T7" fmla="*/ 257 h 299"/>
                  <a:gd name="T8" fmla="*/ 555 w 558"/>
                  <a:gd name="T9" fmla="*/ 257 h 299"/>
                  <a:gd name="T10" fmla="*/ 0 w 558"/>
                  <a:gd name="T11" fmla="*/ 299 h 299"/>
                  <a:gd name="T12" fmla="*/ 326 w 558"/>
                  <a:gd name="T13" fmla="*/ 4 h 299"/>
                  <a:gd name="T14" fmla="*/ 7 w 558"/>
                  <a:gd name="T15" fmla="*/ 295 h 299"/>
                  <a:gd name="T16" fmla="*/ 552 w 558"/>
                  <a:gd name="T17" fmla="*/ 255 h 299"/>
                  <a:gd name="T18" fmla="*/ 326 w 558"/>
                  <a:gd name="T19" fmla="*/ 4 h 2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58" h="299">
                    <a:moveTo>
                      <a:pt x="0" y="299"/>
                    </a:moveTo>
                    <a:lnTo>
                      <a:pt x="326" y="0"/>
                    </a:lnTo>
                    <a:lnTo>
                      <a:pt x="327" y="1"/>
                    </a:lnTo>
                    <a:lnTo>
                      <a:pt x="558" y="257"/>
                    </a:lnTo>
                    <a:lnTo>
                      <a:pt x="555" y="257"/>
                    </a:lnTo>
                    <a:lnTo>
                      <a:pt x="0" y="299"/>
                    </a:lnTo>
                    <a:close/>
                    <a:moveTo>
                      <a:pt x="326" y="4"/>
                    </a:moveTo>
                    <a:lnTo>
                      <a:pt x="7" y="295"/>
                    </a:lnTo>
                    <a:lnTo>
                      <a:pt x="552" y="255"/>
                    </a:lnTo>
                    <a:lnTo>
                      <a:pt x="326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90" name="Freeform 87">
                <a:extLst>
                  <a:ext uri="{FF2B5EF4-FFF2-40B4-BE49-F238E27FC236}">
                    <a16:creationId xmlns:a16="http://schemas.microsoft.com/office/drawing/2014/main" id="{24099225-0D4C-450D-8DD9-CFF3DF6279D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180" y="4239"/>
                <a:ext cx="625" cy="461"/>
              </a:xfrm>
              <a:custGeom>
                <a:avLst/>
                <a:gdLst>
                  <a:gd name="T0" fmla="*/ 625 w 625"/>
                  <a:gd name="T1" fmla="*/ 461 h 461"/>
                  <a:gd name="T2" fmla="*/ 0 w 625"/>
                  <a:gd name="T3" fmla="*/ 306 h 461"/>
                  <a:gd name="T4" fmla="*/ 0 w 625"/>
                  <a:gd name="T5" fmla="*/ 305 h 461"/>
                  <a:gd name="T6" fmla="*/ 23 w 625"/>
                  <a:gd name="T7" fmla="*/ 0 h 461"/>
                  <a:gd name="T8" fmla="*/ 625 w 625"/>
                  <a:gd name="T9" fmla="*/ 461 h 461"/>
                  <a:gd name="T10" fmla="*/ 2 w 625"/>
                  <a:gd name="T11" fmla="*/ 304 h 461"/>
                  <a:gd name="T12" fmla="*/ 615 w 625"/>
                  <a:gd name="T13" fmla="*/ 455 h 461"/>
                  <a:gd name="T14" fmla="*/ 26 w 625"/>
                  <a:gd name="T15" fmla="*/ 4 h 461"/>
                  <a:gd name="T16" fmla="*/ 2 w 625"/>
                  <a:gd name="T17" fmla="*/ 304 h 4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25" h="461">
                    <a:moveTo>
                      <a:pt x="625" y="461"/>
                    </a:moveTo>
                    <a:lnTo>
                      <a:pt x="0" y="306"/>
                    </a:lnTo>
                    <a:lnTo>
                      <a:pt x="0" y="305"/>
                    </a:lnTo>
                    <a:lnTo>
                      <a:pt x="23" y="0"/>
                    </a:lnTo>
                    <a:lnTo>
                      <a:pt x="625" y="461"/>
                    </a:lnTo>
                    <a:close/>
                    <a:moveTo>
                      <a:pt x="2" y="304"/>
                    </a:moveTo>
                    <a:lnTo>
                      <a:pt x="615" y="455"/>
                    </a:lnTo>
                    <a:lnTo>
                      <a:pt x="26" y="4"/>
                    </a:lnTo>
                    <a:lnTo>
                      <a:pt x="2" y="30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91" name="Freeform 88">
                <a:extLst>
                  <a:ext uri="{FF2B5EF4-FFF2-40B4-BE49-F238E27FC236}">
                    <a16:creationId xmlns:a16="http://schemas.microsoft.com/office/drawing/2014/main" id="{26B97D42-5C1A-49E9-B055-5B50AD1A48E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199" y="4239"/>
                <a:ext cx="911" cy="459"/>
              </a:xfrm>
              <a:custGeom>
                <a:avLst/>
                <a:gdLst>
                  <a:gd name="T0" fmla="*/ 602 w 911"/>
                  <a:gd name="T1" fmla="*/ 459 h 459"/>
                  <a:gd name="T2" fmla="*/ 600 w 911"/>
                  <a:gd name="T3" fmla="*/ 458 h 459"/>
                  <a:gd name="T4" fmla="*/ 0 w 911"/>
                  <a:gd name="T5" fmla="*/ 0 h 459"/>
                  <a:gd name="T6" fmla="*/ 911 w 911"/>
                  <a:gd name="T7" fmla="*/ 269 h 459"/>
                  <a:gd name="T8" fmla="*/ 602 w 911"/>
                  <a:gd name="T9" fmla="*/ 459 h 459"/>
                  <a:gd name="T10" fmla="*/ 11 w 911"/>
                  <a:gd name="T11" fmla="*/ 6 h 459"/>
                  <a:gd name="T12" fmla="*/ 602 w 911"/>
                  <a:gd name="T13" fmla="*/ 456 h 459"/>
                  <a:gd name="T14" fmla="*/ 905 w 911"/>
                  <a:gd name="T15" fmla="*/ 271 h 459"/>
                  <a:gd name="T16" fmla="*/ 11 w 911"/>
                  <a:gd name="T17" fmla="*/ 6 h 4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11" h="459">
                    <a:moveTo>
                      <a:pt x="602" y="459"/>
                    </a:moveTo>
                    <a:lnTo>
                      <a:pt x="600" y="458"/>
                    </a:lnTo>
                    <a:lnTo>
                      <a:pt x="0" y="0"/>
                    </a:lnTo>
                    <a:lnTo>
                      <a:pt x="911" y="269"/>
                    </a:lnTo>
                    <a:lnTo>
                      <a:pt x="602" y="459"/>
                    </a:lnTo>
                    <a:close/>
                    <a:moveTo>
                      <a:pt x="11" y="6"/>
                    </a:moveTo>
                    <a:lnTo>
                      <a:pt x="602" y="456"/>
                    </a:lnTo>
                    <a:lnTo>
                      <a:pt x="905" y="271"/>
                    </a:lnTo>
                    <a:lnTo>
                      <a:pt x="11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92" name="Freeform 89">
                <a:extLst>
                  <a:ext uri="{FF2B5EF4-FFF2-40B4-BE49-F238E27FC236}">
                    <a16:creationId xmlns:a16="http://schemas.microsoft.com/office/drawing/2014/main" id="{7AA1D6FC-4867-46B6-8E51-EE7DE954362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798" y="4506"/>
                <a:ext cx="309" cy="531"/>
              </a:xfrm>
              <a:custGeom>
                <a:avLst/>
                <a:gdLst>
                  <a:gd name="T0" fmla="*/ 286 w 309"/>
                  <a:gd name="T1" fmla="*/ 531 h 531"/>
                  <a:gd name="T2" fmla="*/ 284 w 309"/>
                  <a:gd name="T3" fmla="*/ 529 h 531"/>
                  <a:gd name="T4" fmla="*/ 0 w 309"/>
                  <a:gd name="T5" fmla="*/ 190 h 531"/>
                  <a:gd name="T6" fmla="*/ 1 w 309"/>
                  <a:gd name="T7" fmla="*/ 189 h 531"/>
                  <a:gd name="T8" fmla="*/ 309 w 309"/>
                  <a:gd name="T9" fmla="*/ 0 h 531"/>
                  <a:gd name="T10" fmla="*/ 286 w 309"/>
                  <a:gd name="T11" fmla="*/ 531 h 531"/>
                  <a:gd name="T12" fmla="*/ 4 w 309"/>
                  <a:gd name="T13" fmla="*/ 191 h 531"/>
                  <a:gd name="T14" fmla="*/ 284 w 309"/>
                  <a:gd name="T15" fmla="*/ 524 h 531"/>
                  <a:gd name="T16" fmla="*/ 307 w 309"/>
                  <a:gd name="T17" fmla="*/ 5 h 531"/>
                  <a:gd name="T18" fmla="*/ 4 w 309"/>
                  <a:gd name="T19" fmla="*/ 191 h 5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09" h="531">
                    <a:moveTo>
                      <a:pt x="286" y="531"/>
                    </a:moveTo>
                    <a:lnTo>
                      <a:pt x="284" y="529"/>
                    </a:lnTo>
                    <a:lnTo>
                      <a:pt x="0" y="190"/>
                    </a:lnTo>
                    <a:lnTo>
                      <a:pt x="1" y="189"/>
                    </a:lnTo>
                    <a:lnTo>
                      <a:pt x="309" y="0"/>
                    </a:lnTo>
                    <a:lnTo>
                      <a:pt x="286" y="531"/>
                    </a:lnTo>
                    <a:close/>
                    <a:moveTo>
                      <a:pt x="4" y="191"/>
                    </a:moveTo>
                    <a:lnTo>
                      <a:pt x="284" y="524"/>
                    </a:lnTo>
                    <a:lnTo>
                      <a:pt x="307" y="5"/>
                    </a:lnTo>
                    <a:lnTo>
                      <a:pt x="4" y="19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93" name="Freeform 90">
                <a:extLst>
                  <a:ext uri="{FF2B5EF4-FFF2-40B4-BE49-F238E27FC236}">
                    <a16:creationId xmlns:a16="http://schemas.microsoft.com/office/drawing/2014/main" id="{7C5654C6-E646-487D-BDBE-7CBC7D782A6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798" y="4692"/>
                <a:ext cx="286" cy="648"/>
              </a:xfrm>
              <a:custGeom>
                <a:avLst/>
                <a:gdLst>
                  <a:gd name="T0" fmla="*/ 128 w 286"/>
                  <a:gd name="T1" fmla="*/ 648 h 648"/>
                  <a:gd name="T2" fmla="*/ 128 w 286"/>
                  <a:gd name="T3" fmla="*/ 645 h 648"/>
                  <a:gd name="T4" fmla="*/ 0 w 286"/>
                  <a:gd name="T5" fmla="*/ 0 h 648"/>
                  <a:gd name="T6" fmla="*/ 286 w 286"/>
                  <a:gd name="T7" fmla="*/ 342 h 648"/>
                  <a:gd name="T8" fmla="*/ 286 w 286"/>
                  <a:gd name="T9" fmla="*/ 343 h 648"/>
                  <a:gd name="T10" fmla="*/ 128 w 286"/>
                  <a:gd name="T11" fmla="*/ 648 h 648"/>
                  <a:gd name="T12" fmla="*/ 5 w 286"/>
                  <a:gd name="T13" fmla="*/ 9 h 648"/>
                  <a:gd name="T14" fmla="*/ 129 w 286"/>
                  <a:gd name="T15" fmla="*/ 640 h 648"/>
                  <a:gd name="T16" fmla="*/ 284 w 286"/>
                  <a:gd name="T17" fmla="*/ 342 h 648"/>
                  <a:gd name="T18" fmla="*/ 5 w 286"/>
                  <a:gd name="T19" fmla="*/ 9 h 6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86" h="648">
                    <a:moveTo>
                      <a:pt x="128" y="648"/>
                    </a:moveTo>
                    <a:lnTo>
                      <a:pt x="128" y="645"/>
                    </a:lnTo>
                    <a:lnTo>
                      <a:pt x="0" y="0"/>
                    </a:lnTo>
                    <a:lnTo>
                      <a:pt x="286" y="342"/>
                    </a:lnTo>
                    <a:lnTo>
                      <a:pt x="286" y="343"/>
                    </a:lnTo>
                    <a:lnTo>
                      <a:pt x="128" y="648"/>
                    </a:lnTo>
                    <a:close/>
                    <a:moveTo>
                      <a:pt x="5" y="9"/>
                    </a:moveTo>
                    <a:lnTo>
                      <a:pt x="129" y="640"/>
                    </a:lnTo>
                    <a:lnTo>
                      <a:pt x="284" y="342"/>
                    </a:lnTo>
                    <a:lnTo>
                      <a:pt x="5" y="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94" name="Freeform 91">
                <a:extLst>
                  <a:ext uri="{FF2B5EF4-FFF2-40B4-BE49-F238E27FC236}">
                    <a16:creationId xmlns:a16="http://schemas.microsoft.com/office/drawing/2014/main" id="{FB6420C0-748F-4C09-A5E7-CEE447B05D8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925" y="5031"/>
                <a:ext cx="570" cy="444"/>
              </a:xfrm>
              <a:custGeom>
                <a:avLst/>
                <a:gdLst>
                  <a:gd name="T0" fmla="*/ 570 w 570"/>
                  <a:gd name="T1" fmla="*/ 444 h 444"/>
                  <a:gd name="T2" fmla="*/ 565 w 570"/>
                  <a:gd name="T3" fmla="*/ 443 h 444"/>
                  <a:gd name="T4" fmla="*/ 0 w 570"/>
                  <a:gd name="T5" fmla="*/ 306 h 444"/>
                  <a:gd name="T6" fmla="*/ 158 w 570"/>
                  <a:gd name="T7" fmla="*/ 0 h 444"/>
                  <a:gd name="T8" fmla="*/ 570 w 570"/>
                  <a:gd name="T9" fmla="*/ 444 h 444"/>
                  <a:gd name="T10" fmla="*/ 4 w 570"/>
                  <a:gd name="T11" fmla="*/ 305 h 444"/>
                  <a:gd name="T12" fmla="*/ 562 w 570"/>
                  <a:gd name="T13" fmla="*/ 439 h 444"/>
                  <a:gd name="T14" fmla="*/ 158 w 570"/>
                  <a:gd name="T15" fmla="*/ 5 h 444"/>
                  <a:gd name="T16" fmla="*/ 4 w 570"/>
                  <a:gd name="T17" fmla="*/ 305 h 4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70" h="444">
                    <a:moveTo>
                      <a:pt x="570" y="444"/>
                    </a:moveTo>
                    <a:lnTo>
                      <a:pt x="565" y="443"/>
                    </a:lnTo>
                    <a:lnTo>
                      <a:pt x="0" y="306"/>
                    </a:lnTo>
                    <a:lnTo>
                      <a:pt x="158" y="0"/>
                    </a:lnTo>
                    <a:lnTo>
                      <a:pt x="570" y="444"/>
                    </a:lnTo>
                    <a:close/>
                    <a:moveTo>
                      <a:pt x="4" y="305"/>
                    </a:moveTo>
                    <a:lnTo>
                      <a:pt x="562" y="439"/>
                    </a:lnTo>
                    <a:lnTo>
                      <a:pt x="158" y="5"/>
                    </a:lnTo>
                    <a:lnTo>
                      <a:pt x="4" y="30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95" name="Freeform 92">
                <a:extLst>
                  <a:ext uri="{FF2B5EF4-FFF2-40B4-BE49-F238E27FC236}">
                    <a16:creationId xmlns:a16="http://schemas.microsoft.com/office/drawing/2014/main" id="{04143BD2-A54C-46AC-879A-01CE72DE08A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081" y="4943"/>
                <a:ext cx="452" cy="533"/>
              </a:xfrm>
              <a:custGeom>
                <a:avLst/>
                <a:gdLst>
                  <a:gd name="T0" fmla="*/ 410 w 452"/>
                  <a:gd name="T1" fmla="*/ 533 h 533"/>
                  <a:gd name="T2" fmla="*/ 409 w 452"/>
                  <a:gd name="T3" fmla="*/ 531 h 533"/>
                  <a:gd name="T4" fmla="*/ 0 w 452"/>
                  <a:gd name="T5" fmla="*/ 90 h 533"/>
                  <a:gd name="T6" fmla="*/ 452 w 452"/>
                  <a:gd name="T7" fmla="*/ 0 h 533"/>
                  <a:gd name="T8" fmla="*/ 452 w 452"/>
                  <a:gd name="T9" fmla="*/ 2 h 533"/>
                  <a:gd name="T10" fmla="*/ 410 w 452"/>
                  <a:gd name="T11" fmla="*/ 533 h 533"/>
                  <a:gd name="T12" fmla="*/ 4 w 452"/>
                  <a:gd name="T13" fmla="*/ 92 h 533"/>
                  <a:gd name="T14" fmla="*/ 409 w 452"/>
                  <a:gd name="T15" fmla="*/ 527 h 533"/>
                  <a:gd name="T16" fmla="*/ 450 w 452"/>
                  <a:gd name="T17" fmla="*/ 3 h 533"/>
                  <a:gd name="T18" fmla="*/ 4 w 452"/>
                  <a:gd name="T19" fmla="*/ 92 h 5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52" h="533">
                    <a:moveTo>
                      <a:pt x="410" y="533"/>
                    </a:moveTo>
                    <a:lnTo>
                      <a:pt x="409" y="531"/>
                    </a:lnTo>
                    <a:lnTo>
                      <a:pt x="0" y="90"/>
                    </a:lnTo>
                    <a:lnTo>
                      <a:pt x="452" y="0"/>
                    </a:lnTo>
                    <a:lnTo>
                      <a:pt x="452" y="2"/>
                    </a:lnTo>
                    <a:lnTo>
                      <a:pt x="410" y="533"/>
                    </a:lnTo>
                    <a:close/>
                    <a:moveTo>
                      <a:pt x="4" y="92"/>
                    </a:moveTo>
                    <a:lnTo>
                      <a:pt x="409" y="527"/>
                    </a:lnTo>
                    <a:lnTo>
                      <a:pt x="450" y="3"/>
                    </a:lnTo>
                    <a:lnTo>
                      <a:pt x="4" y="9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96" name="Freeform 93">
                <a:extLst>
                  <a:ext uri="{FF2B5EF4-FFF2-40B4-BE49-F238E27FC236}">
                    <a16:creationId xmlns:a16="http://schemas.microsoft.com/office/drawing/2014/main" id="{8D7CB6B5-BCAF-42E3-B429-04D289818AF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081" y="4402"/>
                <a:ext cx="453" cy="634"/>
              </a:xfrm>
              <a:custGeom>
                <a:avLst/>
                <a:gdLst>
                  <a:gd name="T0" fmla="*/ 0 w 453"/>
                  <a:gd name="T1" fmla="*/ 634 h 634"/>
                  <a:gd name="T2" fmla="*/ 1 w 453"/>
                  <a:gd name="T3" fmla="*/ 632 h 634"/>
                  <a:gd name="T4" fmla="*/ 235 w 453"/>
                  <a:gd name="T5" fmla="*/ 0 h 634"/>
                  <a:gd name="T6" fmla="*/ 453 w 453"/>
                  <a:gd name="T7" fmla="*/ 544 h 634"/>
                  <a:gd name="T8" fmla="*/ 0 w 453"/>
                  <a:gd name="T9" fmla="*/ 634 h 634"/>
                  <a:gd name="T10" fmla="*/ 235 w 453"/>
                  <a:gd name="T11" fmla="*/ 7 h 634"/>
                  <a:gd name="T12" fmla="*/ 4 w 453"/>
                  <a:gd name="T13" fmla="*/ 631 h 634"/>
                  <a:gd name="T14" fmla="*/ 450 w 453"/>
                  <a:gd name="T15" fmla="*/ 542 h 634"/>
                  <a:gd name="T16" fmla="*/ 235 w 453"/>
                  <a:gd name="T17" fmla="*/ 7 h 6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53" h="634">
                    <a:moveTo>
                      <a:pt x="0" y="634"/>
                    </a:moveTo>
                    <a:lnTo>
                      <a:pt x="1" y="632"/>
                    </a:lnTo>
                    <a:lnTo>
                      <a:pt x="235" y="0"/>
                    </a:lnTo>
                    <a:lnTo>
                      <a:pt x="453" y="544"/>
                    </a:lnTo>
                    <a:lnTo>
                      <a:pt x="0" y="634"/>
                    </a:lnTo>
                    <a:close/>
                    <a:moveTo>
                      <a:pt x="235" y="7"/>
                    </a:moveTo>
                    <a:lnTo>
                      <a:pt x="4" y="631"/>
                    </a:lnTo>
                    <a:lnTo>
                      <a:pt x="450" y="542"/>
                    </a:lnTo>
                    <a:lnTo>
                      <a:pt x="235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97" name="Freeform 94">
                <a:extLst>
                  <a:ext uri="{FF2B5EF4-FFF2-40B4-BE49-F238E27FC236}">
                    <a16:creationId xmlns:a16="http://schemas.microsoft.com/office/drawing/2014/main" id="{F9F52FB0-523F-4782-A922-32F8A605014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082" y="4404"/>
                <a:ext cx="236" cy="638"/>
              </a:xfrm>
              <a:custGeom>
                <a:avLst/>
                <a:gdLst>
                  <a:gd name="T0" fmla="*/ 0 w 236"/>
                  <a:gd name="T1" fmla="*/ 638 h 638"/>
                  <a:gd name="T2" fmla="*/ 23 w 236"/>
                  <a:gd name="T3" fmla="*/ 104 h 638"/>
                  <a:gd name="T4" fmla="*/ 236 w 236"/>
                  <a:gd name="T5" fmla="*/ 0 h 638"/>
                  <a:gd name="T6" fmla="*/ 235 w 236"/>
                  <a:gd name="T7" fmla="*/ 3 h 638"/>
                  <a:gd name="T8" fmla="*/ 0 w 236"/>
                  <a:gd name="T9" fmla="*/ 638 h 638"/>
                  <a:gd name="T10" fmla="*/ 25 w 236"/>
                  <a:gd name="T11" fmla="*/ 106 h 638"/>
                  <a:gd name="T12" fmla="*/ 3 w 236"/>
                  <a:gd name="T13" fmla="*/ 622 h 638"/>
                  <a:gd name="T14" fmla="*/ 232 w 236"/>
                  <a:gd name="T15" fmla="*/ 4 h 638"/>
                  <a:gd name="T16" fmla="*/ 25 w 236"/>
                  <a:gd name="T17" fmla="*/ 106 h 6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36" h="638">
                    <a:moveTo>
                      <a:pt x="0" y="638"/>
                    </a:moveTo>
                    <a:lnTo>
                      <a:pt x="23" y="104"/>
                    </a:lnTo>
                    <a:lnTo>
                      <a:pt x="236" y="0"/>
                    </a:lnTo>
                    <a:lnTo>
                      <a:pt x="235" y="3"/>
                    </a:lnTo>
                    <a:lnTo>
                      <a:pt x="0" y="638"/>
                    </a:lnTo>
                    <a:close/>
                    <a:moveTo>
                      <a:pt x="25" y="106"/>
                    </a:moveTo>
                    <a:lnTo>
                      <a:pt x="3" y="622"/>
                    </a:lnTo>
                    <a:lnTo>
                      <a:pt x="232" y="4"/>
                    </a:lnTo>
                    <a:lnTo>
                      <a:pt x="25" y="10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98" name="Freeform 95">
                <a:extLst>
                  <a:ext uri="{FF2B5EF4-FFF2-40B4-BE49-F238E27FC236}">
                    <a16:creationId xmlns:a16="http://schemas.microsoft.com/office/drawing/2014/main" id="{3F439056-FF8B-41E0-AA39-29547C969A3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894" y="3856"/>
                <a:ext cx="424" cy="655"/>
              </a:xfrm>
              <a:custGeom>
                <a:avLst/>
                <a:gdLst>
                  <a:gd name="T0" fmla="*/ 212 w 424"/>
                  <a:gd name="T1" fmla="*/ 655 h 655"/>
                  <a:gd name="T2" fmla="*/ 211 w 424"/>
                  <a:gd name="T3" fmla="*/ 654 h 655"/>
                  <a:gd name="T4" fmla="*/ 0 w 424"/>
                  <a:gd name="T5" fmla="*/ 0 h 655"/>
                  <a:gd name="T6" fmla="*/ 424 w 424"/>
                  <a:gd name="T7" fmla="*/ 551 h 655"/>
                  <a:gd name="T8" fmla="*/ 212 w 424"/>
                  <a:gd name="T9" fmla="*/ 655 h 655"/>
                  <a:gd name="T10" fmla="*/ 7 w 424"/>
                  <a:gd name="T11" fmla="*/ 13 h 655"/>
                  <a:gd name="T12" fmla="*/ 213 w 424"/>
                  <a:gd name="T13" fmla="*/ 651 h 655"/>
                  <a:gd name="T14" fmla="*/ 420 w 424"/>
                  <a:gd name="T15" fmla="*/ 550 h 655"/>
                  <a:gd name="T16" fmla="*/ 7 w 424"/>
                  <a:gd name="T17" fmla="*/ 13 h 6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24" h="655">
                    <a:moveTo>
                      <a:pt x="212" y="655"/>
                    </a:moveTo>
                    <a:lnTo>
                      <a:pt x="211" y="654"/>
                    </a:lnTo>
                    <a:lnTo>
                      <a:pt x="0" y="0"/>
                    </a:lnTo>
                    <a:lnTo>
                      <a:pt x="424" y="551"/>
                    </a:lnTo>
                    <a:lnTo>
                      <a:pt x="212" y="655"/>
                    </a:lnTo>
                    <a:close/>
                    <a:moveTo>
                      <a:pt x="7" y="13"/>
                    </a:moveTo>
                    <a:lnTo>
                      <a:pt x="213" y="651"/>
                    </a:lnTo>
                    <a:lnTo>
                      <a:pt x="420" y="550"/>
                    </a:lnTo>
                    <a:lnTo>
                      <a:pt x="7" y="1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99" name="Freeform 96">
                <a:extLst>
                  <a:ext uri="{FF2B5EF4-FFF2-40B4-BE49-F238E27FC236}">
                    <a16:creationId xmlns:a16="http://schemas.microsoft.com/office/drawing/2014/main" id="{FC64551A-4B32-4FBB-85BB-7A8D6FB5108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552" y="3861"/>
                <a:ext cx="557" cy="652"/>
              </a:xfrm>
              <a:custGeom>
                <a:avLst/>
                <a:gdLst>
                  <a:gd name="T0" fmla="*/ 557 w 557"/>
                  <a:gd name="T1" fmla="*/ 652 h 652"/>
                  <a:gd name="T2" fmla="*/ 0 w 557"/>
                  <a:gd name="T3" fmla="*/ 154 h 652"/>
                  <a:gd name="T4" fmla="*/ 347 w 557"/>
                  <a:gd name="T5" fmla="*/ 0 h 652"/>
                  <a:gd name="T6" fmla="*/ 347 w 557"/>
                  <a:gd name="T7" fmla="*/ 1 h 652"/>
                  <a:gd name="T8" fmla="*/ 557 w 557"/>
                  <a:gd name="T9" fmla="*/ 652 h 652"/>
                  <a:gd name="T10" fmla="*/ 4 w 557"/>
                  <a:gd name="T11" fmla="*/ 155 h 652"/>
                  <a:gd name="T12" fmla="*/ 552 w 557"/>
                  <a:gd name="T13" fmla="*/ 644 h 652"/>
                  <a:gd name="T14" fmla="*/ 344 w 557"/>
                  <a:gd name="T15" fmla="*/ 3 h 652"/>
                  <a:gd name="T16" fmla="*/ 4 w 557"/>
                  <a:gd name="T17" fmla="*/ 155 h 6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57" h="652">
                    <a:moveTo>
                      <a:pt x="557" y="652"/>
                    </a:moveTo>
                    <a:lnTo>
                      <a:pt x="0" y="154"/>
                    </a:lnTo>
                    <a:lnTo>
                      <a:pt x="347" y="0"/>
                    </a:lnTo>
                    <a:lnTo>
                      <a:pt x="347" y="1"/>
                    </a:lnTo>
                    <a:lnTo>
                      <a:pt x="557" y="652"/>
                    </a:lnTo>
                    <a:close/>
                    <a:moveTo>
                      <a:pt x="4" y="155"/>
                    </a:moveTo>
                    <a:lnTo>
                      <a:pt x="552" y="644"/>
                    </a:lnTo>
                    <a:lnTo>
                      <a:pt x="344" y="3"/>
                    </a:lnTo>
                    <a:lnTo>
                      <a:pt x="4" y="15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00" name="Freeform 97">
                <a:extLst>
                  <a:ext uri="{FF2B5EF4-FFF2-40B4-BE49-F238E27FC236}">
                    <a16:creationId xmlns:a16="http://schemas.microsoft.com/office/drawing/2014/main" id="{3A676B8F-DFFF-4CA3-BBBA-13D7B52AF4B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553" y="3551"/>
                <a:ext cx="347" cy="467"/>
              </a:xfrm>
              <a:custGeom>
                <a:avLst/>
                <a:gdLst>
                  <a:gd name="T0" fmla="*/ 0 w 347"/>
                  <a:gd name="T1" fmla="*/ 467 h 467"/>
                  <a:gd name="T2" fmla="*/ 0 w 347"/>
                  <a:gd name="T3" fmla="*/ 464 h 467"/>
                  <a:gd name="T4" fmla="*/ 57 w 347"/>
                  <a:gd name="T5" fmla="*/ 0 h 467"/>
                  <a:gd name="T6" fmla="*/ 347 w 347"/>
                  <a:gd name="T7" fmla="*/ 312 h 467"/>
                  <a:gd name="T8" fmla="*/ 344 w 347"/>
                  <a:gd name="T9" fmla="*/ 313 h 467"/>
                  <a:gd name="T10" fmla="*/ 0 w 347"/>
                  <a:gd name="T11" fmla="*/ 467 h 467"/>
                  <a:gd name="T12" fmla="*/ 60 w 347"/>
                  <a:gd name="T13" fmla="*/ 6 h 467"/>
                  <a:gd name="T14" fmla="*/ 3 w 347"/>
                  <a:gd name="T15" fmla="*/ 462 h 467"/>
                  <a:gd name="T16" fmla="*/ 342 w 347"/>
                  <a:gd name="T17" fmla="*/ 311 h 467"/>
                  <a:gd name="T18" fmla="*/ 60 w 347"/>
                  <a:gd name="T19" fmla="*/ 6 h 4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47" h="467">
                    <a:moveTo>
                      <a:pt x="0" y="467"/>
                    </a:moveTo>
                    <a:lnTo>
                      <a:pt x="0" y="464"/>
                    </a:lnTo>
                    <a:lnTo>
                      <a:pt x="57" y="0"/>
                    </a:lnTo>
                    <a:lnTo>
                      <a:pt x="347" y="312"/>
                    </a:lnTo>
                    <a:lnTo>
                      <a:pt x="344" y="313"/>
                    </a:lnTo>
                    <a:lnTo>
                      <a:pt x="0" y="467"/>
                    </a:lnTo>
                    <a:close/>
                    <a:moveTo>
                      <a:pt x="60" y="6"/>
                    </a:moveTo>
                    <a:lnTo>
                      <a:pt x="3" y="462"/>
                    </a:lnTo>
                    <a:lnTo>
                      <a:pt x="342" y="311"/>
                    </a:lnTo>
                    <a:lnTo>
                      <a:pt x="60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01" name="Freeform 98">
                <a:extLst>
                  <a:ext uri="{FF2B5EF4-FFF2-40B4-BE49-F238E27FC236}">
                    <a16:creationId xmlns:a16="http://schemas.microsoft.com/office/drawing/2014/main" id="{1B84F14B-601A-49F4-AB0D-1E80B461151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018" y="3551"/>
                <a:ext cx="595" cy="465"/>
              </a:xfrm>
              <a:custGeom>
                <a:avLst/>
                <a:gdLst>
                  <a:gd name="T0" fmla="*/ 537 w 595"/>
                  <a:gd name="T1" fmla="*/ 465 h 465"/>
                  <a:gd name="T2" fmla="*/ 536 w 595"/>
                  <a:gd name="T3" fmla="*/ 465 h 465"/>
                  <a:gd name="T4" fmla="*/ 0 w 595"/>
                  <a:gd name="T5" fmla="*/ 372 h 465"/>
                  <a:gd name="T6" fmla="*/ 3 w 595"/>
                  <a:gd name="T7" fmla="*/ 370 h 465"/>
                  <a:gd name="T8" fmla="*/ 595 w 595"/>
                  <a:gd name="T9" fmla="*/ 0 h 465"/>
                  <a:gd name="T10" fmla="*/ 595 w 595"/>
                  <a:gd name="T11" fmla="*/ 2 h 465"/>
                  <a:gd name="T12" fmla="*/ 537 w 595"/>
                  <a:gd name="T13" fmla="*/ 465 h 465"/>
                  <a:gd name="T14" fmla="*/ 6 w 595"/>
                  <a:gd name="T15" fmla="*/ 370 h 465"/>
                  <a:gd name="T16" fmla="*/ 535 w 595"/>
                  <a:gd name="T17" fmla="*/ 463 h 465"/>
                  <a:gd name="T18" fmla="*/ 591 w 595"/>
                  <a:gd name="T19" fmla="*/ 5 h 465"/>
                  <a:gd name="T20" fmla="*/ 6 w 595"/>
                  <a:gd name="T21" fmla="*/ 370 h 4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95" h="465">
                    <a:moveTo>
                      <a:pt x="537" y="465"/>
                    </a:moveTo>
                    <a:lnTo>
                      <a:pt x="536" y="465"/>
                    </a:lnTo>
                    <a:lnTo>
                      <a:pt x="0" y="372"/>
                    </a:lnTo>
                    <a:lnTo>
                      <a:pt x="3" y="370"/>
                    </a:lnTo>
                    <a:lnTo>
                      <a:pt x="595" y="0"/>
                    </a:lnTo>
                    <a:lnTo>
                      <a:pt x="595" y="2"/>
                    </a:lnTo>
                    <a:lnTo>
                      <a:pt x="537" y="465"/>
                    </a:lnTo>
                    <a:close/>
                    <a:moveTo>
                      <a:pt x="6" y="370"/>
                    </a:moveTo>
                    <a:lnTo>
                      <a:pt x="535" y="463"/>
                    </a:lnTo>
                    <a:lnTo>
                      <a:pt x="591" y="5"/>
                    </a:lnTo>
                    <a:lnTo>
                      <a:pt x="6" y="37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02" name="Freeform 99">
                <a:extLst>
                  <a:ext uri="{FF2B5EF4-FFF2-40B4-BE49-F238E27FC236}">
                    <a16:creationId xmlns:a16="http://schemas.microsoft.com/office/drawing/2014/main" id="{201FD636-223C-43FC-AF22-DD3DFE9F007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845" y="3550"/>
                <a:ext cx="773" cy="373"/>
              </a:xfrm>
              <a:custGeom>
                <a:avLst/>
                <a:gdLst>
                  <a:gd name="T0" fmla="*/ 176 w 773"/>
                  <a:gd name="T1" fmla="*/ 373 h 373"/>
                  <a:gd name="T2" fmla="*/ 0 w 773"/>
                  <a:gd name="T3" fmla="*/ 204 h 373"/>
                  <a:gd name="T4" fmla="*/ 773 w 773"/>
                  <a:gd name="T5" fmla="*/ 0 h 373"/>
                  <a:gd name="T6" fmla="*/ 176 w 773"/>
                  <a:gd name="T7" fmla="*/ 373 h 373"/>
                  <a:gd name="T8" fmla="*/ 4 w 773"/>
                  <a:gd name="T9" fmla="*/ 205 h 373"/>
                  <a:gd name="T10" fmla="*/ 176 w 773"/>
                  <a:gd name="T11" fmla="*/ 371 h 373"/>
                  <a:gd name="T12" fmla="*/ 758 w 773"/>
                  <a:gd name="T13" fmla="*/ 7 h 373"/>
                  <a:gd name="T14" fmla="*/ 4 w 773"/>
                  <a:gd name="T15" fmla="*/ 205 h 3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73" h="373">
                    <a:moveTo>
                      <a:pt x="176" y="373"/>
                    </a:moveTo>
                    <a:lnTo>
                      <a:pt x="0" y="204"/>
                    </a:lnTo>
                    <a:lnTo>
                      <a:pt x="773" y="0"/>
                    </a:lnTo>
                    <a:lnTo>
                      <a:pt x="176" y="373"/>
                    </a:lnTo>
                    <a:close/>
                    <a:moveTo>
                      <a:pt x="4" y="205"/>
                    </a:moveTo>
                    <a:lnTo>
                      <a:pt x="176" y="371"/>
                    </a:lnTo>
                    <a:lnTo>
                      <a:pt x="758" y="7"/>
                    </a:lnTo>
                    <a:lnTo>
                      <a:pt x="4" y="20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03" name="Freeform 100">
                <a:extLst>
                  <a:ext uri="{FF2B5EF4-FFF2-40B4-BE49-F238E27FC236}">
                    <a16:creationId xmlns:a16="http://schemas.microsoft.com/office/drawing/2014/main" id="{59C7BCC3-C3A8-4072-9982-8F5BF6D4389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644" y="3753"/>
                <a:ext cx="380" cy="171"/>
              </a:xfrm>
              <a:custGeom>
                <a:avLst/>
                <a:gdLst>
                  <a:gd name="T0" fmla="*/ 0 w 380"/>
                  <a:gd name="T1" fmla="*/ 119 h 171"/>
                  <a:gd name="T2" fmla="*/ 203 w 380"/>
                  <a:gd name="T3" fmla="*/ 0 h 171"/>
                  <a:gd name="T4" fmla="*/ 380 w 380"/>
                  <a:gd name="T5" fmla="*/ 171 h 171"/>
                  <a:gd name="T6" fmla="*/ 0 w 380"/>
                  <a:gd name="T7" fmla="*/ 119 h 171"/>
                  <a:gd name="T8" fmla="*/ 203 w 380"/>
                  <a:gd name="T9" fmla="*/ 3 h 171"/>
                  <a:gd name="T10" fmla="*/ 7 w 380"/>
                  <a:gd name="T11" fmla="*/ 118 h 171"/>
                  <a:gd name="T12" fmla="*/ 374 w 380"/>
                  <a:gd name="T13" fmla="*/ 168 h 171"/>
                  <a:gd name="T14" fmla="*/ 203 w 380"/>
                  <a:gd name="T15" fmla="*/ 3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80" h="171">
                    <a:moveTo>
                      <a:pt x="0" y="119"/>
                    </a:moveTo>
                    <a:lnTo>
                      <a:pt x="203" y="0"/>
                    </a:lnTo>
                    <a:lnTo>
                      <a:pt x="380" y="171"/>
                    </a:lnTo>
                    <a:lnTo>
                      <a:pt x="0" y="119"/>
                    </a:lnTo>
                    <a:close/>
                    <a:moveTo>
                      <a:pt x="203" y="3"/>
                    </a:moveTo>
                    <a:lnTo>
                      <a:pt x="7" y="118"/>
                    </a:lnTo>
                    <a:lnTo>
                      <a:pt x="374" y="168"/>
                    </a:lnTo>
                    <a:lnTo>
                      <a:pt x="203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04" name="Freeform 101">
                <a:extLst>
                  <a:ext uri="{FF2B5EF4-FFF2-40B4-BE49-F238E27FC236}">
                    <a16:creationId xmlns:a16="http://schemas.microsoft.com/office/drawing/2014/main" id="{E2428268-87E4-429F-9E19-DA5FA9B6190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466" y="3345"/>
                <a:ext cx="383" cy="529"/>
              </a:xfrm>
              <a:custGeom>
                <a:avLst/>
                <a:gdLst>
                  <a:gd name="T0" fmla="*/ 180 w 383"/>
                  <a:gd name="T1" fmla="*/ 529 h 529"/>
                  <a:gd name="T2" fmla="*/ 0 w 383"/>
                  <a:gd name="T3" fmla="*/ 0 h 529"/>
                  <a:gd name="T4" fmla="*/ 383 w 383"/>
                  <a:gd name="T5" fmla="*/ 410 h 529"/>
                  <a:gd name="T6" fmla="*/ 180 w 383"/>
                  <a:gd name="T7" fmla="*/ 529 h 529"/>
                  <a:gd name="T8" fmla="*/ 6 w 383"/>
                  <a:gd name="T9" fmla="*/ 10 h 529"/>
                  <a:gd name="T10" fmla="*/ 183 w 383"/>
                  <a:gd name="T11" fmla="*/ 525 h 529"/>
                  <a:gd name="T12" fmla="*/ 379 w 383"/>
                  <a:gd name="T13" fmla="*/ 409 h 529"/>
                  <a:gd name="T14" fmla="*/ 6 w 383"/>
                  <a:gd name="T15" fmla="*/ 10 h 5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83" h="529">
                    <a:moveTo>
                      <a:pt x="180" y="529"/>
                    </a:moveTo>
                    <a:lnTo>
                      <a:pt x="0" y="0"/>
                    </a:lnTo>
                    <a:lnTo>
                      <a:pt x="383" y="410"/>
                    </a:lnTo>
                    <a:lnTo>
                      <a:pt x="180" y="529"/>
                    </a:lnTo>
                    <a:close/>
                    <a:moveTo>
                      <a:pt x="6" y="10"/>
                    </a:moveTo>
                    <a:lnTo>
                      <a:pt x="183" y="525"/>
                    </a:lnTo>
                    <a:lnTo>
                      <a:pt x="379" y="409"/>
                    </a:lnTo>
                    <a:lnTo>
                      <a:pt x="6" y="1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05" name="Freeform 102">
                <a:extLst>
                  <a:ext uri="{FF2B5EF4-FFF2-40B4-BE49-F238E27FC236}">
                    <a16:creationId xmlns:a16="http://schemas.microsoft.com/office/drawing/2014/main" id="{F50491F8-5C99-49F3-A269-DA27C2D1378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122" y="3347"/>
                <a:ext cx="527" cy="695"/>
              </a:xfrm>
              <a:custGeom>
                <a:avLst/>
                <a:gdLst>
                  <a:gd name="T0" fmla="*/ 0 w 527"/>
                  <a:gd name="T1" fmla="*/ 695 h 695"/>
                  <a:gd name="T2" fmla="*/ 348 w 527"/>
                  <a:gd name="T3" fmla="*/ 0 h 695"/>
                  <a:gd name="T4" fmla="*/ 527 w 527"/>
                  <a:gd name="T5" fmla="*/ 525 h 695"/>
                  <a:gd name="T6" fmla="*/ 525 w 527"/>
                  <a:gd name="T7" fmla="*/ 525 h 695"/>
                  <a:gd name="T8" fmla="*/ 0 w 527"/>
                  <a:gd name="T9" fmla="*/ 695 h 695"/>
                  <a:gd name="T10" fmla="*/ 347 w 527"/>
                  <a:gd name="T11" fmla="*/ 7 h 695"/>
                  <a:gd name="T12" fmla="*/ 4 w 527"/>
                  <a:gd name="T13" fmla="*/ 690 h 695"/>
                  <a:gd name="T14" fmla="*/ 524 w 527"/>
                  <a:gd name="T15" fmla="*/ 524 h 695"/>
                  <a:gd name="T16" fmla="*/ 347 w 527"/>
                  <a:gd name="T17" fmla="*/ 7 h 6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27" h="695">
                    <a:moveTo>
                      <a:pt x="0" y="695"/>
                    </a:moveTo>
                    <a:lnTo>
                      <a:pt x="348" y="0"/>
                    </a:lnTo>
                    <a:lnTo>
                      <a:pt x="527" y="525"/>
                    </a:lnTo>
                    <a:lnTo>
                      <a:pt x="525" y="525"/>
                    </a:lnTo>
                    <a:lnTo>
                      <a:pt x="0" y="695"/>
                    </a:lnTo>
                    <a:close/>
                    <a:moveTo>
                      <a:pt x="347" y="7"/>
                    </a:moveTo>
                    <a:lnTo>
                      <a:pt x="4" y="690"/>
                    </a:lnTo>
                    <a:lnTo>
                      <a:pt x="524" y="524"/>
                    </a:lnTo>
                    <a:lnTo>
                      <a:pt x="347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06" name="Freeform 103">
                <a:extLst>
                  <a:ext uri="{FF2B5EF4-FFF2-40B4-BE49-F238E27FC236}">
                    <a16:creationId xmlns:a16="http://schemas.microsoft.com/office/drawing/2014/main" id="{7BE3C1D8-784D-40C7-945C-71E18EDB642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122" y="3869"/>
                <a:ext cx="530" cy="514"/>
              </a:xfrm>
              <a:custGeom>
                <a:avLst/>
                <a:gdLst>
                  <a:gd name="T0" fmla="*/ 59 w 530"/>
                  <a:gd name="T1" fmla="*/ 514 h 514"/>
                  <a:gd name="T2" fmla="*/ 0 w 530"/>
                  <a:gd name="T3" fmla="*/ 169 h 514"/>
                  <a:gd name="T4" fmla="*/ 1 w 530"/>
                  <a:gd name="T5" fmla="*/ 169 h 514"/>
                  <a:gd name="T6" fmla="*/ 530 w 530"/>
                  <a:gd name="T7" fmla="*/ 0 h 514"/>
                  <a:gd name="T8" fmla="*/ 59 w 530"/>
                  <a:gd name="T9" fmla="*/ 514 h 514"/>
                  <a:gd name="T10" fmla="*/ 3 w 530"/>
                  <a:gd name="T11" fmla="*/ 172 h 514"/>
                  <a:gd name="T12" fmla="*/ 61 w 530"/>
                  <a:gd name="T13" fmla="*/ 508 h 514"/>
                  <a:gd name="T14" fmla="*/ 522 w 530"/>
                  <a:gd name="T15" fmla="*/ 6 h 514"/>
                  <a:gd name="T16" fmla="*/ 3 w 530"/>
                  <a:gd name="T17" fmla="*/ 172 h 5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30" h="514">
                    <a:moveTo>
                      <a:pt x="59" y="514"/>
                    </a:moveTo>
                    <a:lnTo>
                      <a:pt x="0" y="169"/>
                    </a:lnTo>
                    <a:lnTo>
                      <a:pt x="1" y="169"/>
                    </a:lnTo>
                    <a:lnTo>
                      <a:pt x="530" y="0"/>
                    </a:lnTo>
                    <a:lnTo>
                      <a:pt x="59" y="514"/>
                    </a:lnTo>
                    <a:close/>
                    <a:moveTo>
                      <a:pt x="3" y="172"/>
                    </a:moveTo>
                    <a:lnTo>
                      <a:pt x="61" y="508"/>
                    </a:lnTo>
                    <a:lnTo>
                      <a:pt x="522" y="6"/>
                    </a:lnTo>
                    <a:lnTo>
                      <a:pt x="3" y="17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07" name="Freeform 104">
                <a:extLst>
                  <a:ext uri="{FF2B5EF4-FFF2-40B4-BE49-F238E27FC236}">
                    <a16:creationId xmlns:a16="http://schemas.microsoft.com/office/drawing/2014/main" id="{7E80E3D7-8C25-4A36-B553-1D4A1FCC40D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633" y="4037"/>
                <a:ext cx="551" cy="345"/>
              </a:xfrm>
              <a:custGeom>
                <a:avLst/>
                <a:gdLst>
                  <a:gd name="T0" fmla="*/ 551 w 551"/>
                  <a:gd name="T1" fmla="*/ 345 h 345"/>
                  <a:gd name="T2" fmla="*/ 0 w 551"/>
                  <a:gd name="T3" fmla="*/ 143 h 345"/>
                  <a:gd name="T4" fmla="*/ 492 w 551"/>
                  <a:gd name="T5" fmla="*/ 0 h 345"/>
                  <a:gd name="T6" fmla="*/ 551 w 551"/>
                  <a:gd name="T7" fmla="*/ 345 h 345"/>
                  <a:gd name="T8" fmla="*/ 8 w 551"/>
                  <a:gd name="T9" fmla="*/ 144 h 345"/>
                  <a:gd name="T10" fmla="*/ 547 w 551"/>
                  <a:gd name="T11" fmla="*/ 341 h 345"/>
                  <a:gd name="T12" fmla="*/ 490 w 551"/>
                  <a:gd name="T13" fmla="*/ 4 h 345"/>
                  <a:gd name="T14" fmla="*/ 8 w 551"/>
                  <a:gd name="T15" fmla="*/ 144 h 3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51" h="345">
                    <a:moveTo>
                      <a:pt x="551" y="345"/>
                    </a:moveTo>
                    <a:lnTo>
                      <a:pt x="0" y="143"/>
                    </a:lnTo>
                    <a:lnTo>
                      <a:pt x="492" y="0"/>
                    </a:lnTo>
                    <a:lnTo>
                      <a:pt x="551" y="345"/>
                    </a:lnTo>
                    <a:close/>
                    <a:moveTo>
                      <a:pt x="8" y="144"/>
                    </a:moveTo>
                    <a:lnTo>
                      <a:pt x="547" y="341"/>
                    </a:lnTo>
                    <a:lnTo>
                      <a:pt x="490" y="4"/>
                    </a:lnTo>
                    <a:lnTo>
                      <a:pt x="8" y="14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08" name="Freeform 105">
                <a:extLst>
                  <a:ext uri="{FF2B5EF4-FFF2-40B4-BE49-F238E27FC236}">
                    <a16:creationId xmlns:a16="http://schemas.microsoft.com/office/drawing/2014/main" id="{086BA6FA-7D64-48BB-ADFC-AD702DB47DF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634" y="3444"/>
                <a:ext cx="491" cy="738"/>
              </a:xfrm>
              <a:custGeom>
                <a:avLst/>
                <a:gdLst>
                  <a:gd name="T0" fmla="*/ 0 w 491"/>
                  <a:gd name="T1" fmla="*/ 738 h 738"/>
                  <a:gd name="T2" fmla="*/ 1 w 491"/>
                  <a:gd name="T3" fmla="*/ 736 h 738"/>
                  <a:gd name="T4" fmla="*/ 355 w 491"/>
                  <a:gd name="T5" fmla="*/ 0 h 738"/>
                  <a:gd name="T6" fmla="*/ 491 w 491"/>
                  <a:gd name="T7" fmla="*/ 597 h 738"/>
                  <a:gd name="T8" fmla="*/ 0 w 491"/>
                  <a:gd name="T9" fmla="*/ 738 h 738"/>
                  <a:gd name="T10" fmla="*/ 355 w 491"/>
                  <a:gd name="T11" fmla="*/ 7 h 738"/>
                  <a:gd name="T12" fmla="*/ 4 w 491"/>
                  <a:gd name="T13" fmla="*/ 735 h 738"/>
                  <a:gd name="T14" fmla="*/ 488 w 491"/>
                  <a:gd name="T15" fmla="*/ 594 h 738"/>
                  <a:gd name="T16" fmla="*/ 355 w 491"/>
                  <a:gd name="T17" fmla="*/ 7 h 7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91" h="738">
                    <a:moveTo>
                      <a:pt x="0" y="738"/>
                    </a:moveTo>
                    <a:lnTo>
                      <a:pt x="1" y="736"/>
                    </a:lnTo>
                    <a:lnTo>
                      <a:pt x="355" y="0"/>
                    </a:lnTo>
                    <a:lnTo>
                      <a:pt x="491" y="597"/>
                    </a:lnTo>
                    <a:lnTo>
                      <a:pt x="0" y="738"/>
                    </a:lnTo>
                    <a:close/>
                    <a:moveTo>
                      <a:pt x="355" y="7"/>
                    </a:moveTo>
                    <a:lnTo>
                      <a:pt x="4" y="735"/>
                    </a:lnTo>
                    <a:lnTo>
                      <a:pt x="488" y="594"/>
                    </a:lnTo>
                    <a:lnTo>
                      <a:pt x="355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09" name="Freeform 106">
                <a:extLst>
                  <a:ext uri="{FF2B5EF4-FFF2-40B4-BE49-F238E27FC236}">
                    <a16:creationId xmlns:a16="http://schemas.microsoft.com/office/drawing/2014/main" id="{38B05025-162E-432C-AB79-D69CFD47AC9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988" y="3348"/>
                <a:ext cx="483" cy="695"/>
              </a:xfrm>
              <a:custGeom>
                <a:avLst/>
                <a:gdLst>
                  <a:gd name="T0" fmla="*/ 135 w 483"/>
                  <a:gd name="T1" fmla="*/ 695 h 695"/>
                  <a:gd name="T2" fmla="*/ 135 w 483"/>
                  <a:gd name="T3" fmla="*/ 691 h 695"/>
                  <a:gd name="T4" fmla="*/ 0 w 483"/>
                  <a:gd name="T5" fmla="*/ 98 h 695"/>
                  <a:gd name="T6" fmla="*/ 483 w 483"/>
                  <a:gd name="T7" fmla="*/ 0 h 695"/>
                  <a:gd name="T8" fmla="*/ 135 w 483"/>
                  <a:gd name="T9" fmla="*/ 695 h 695"/>
                  <a:gd name="T10" fmla="*/ 2 w 483"/>
                  <a:gd name="T11" fmla="*/ 100 h 695"/>
                  <a:gd name="T12" fmla="*/ 136 w 483"/>
                  <a:gd name="T13" fmla="*/ 688 h 695"/>
                  <a:gd name="T14" fmla="*/ 478 w 483"/>
                  <a:gd name="T15" fmla="*/ 4 h 695"/>
                  <a:gd name="T16" fmla="*/ 2 w 483"/>
                  <a:gd name="T17" fmla="*/ 100 h 6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83" h="695">
                    <a:moveTo>
                      <a:pt x="135" y="695"/>
                    </a:moveTo>
                    <a:lnTo>
                      <a:pt x="135" y="691"/>
                    </a:lnTo>
                    <a:lnTo>
                      <a:pt x="0" y="98"/>
                    </a:lnTo>
                    <a:lnTo>
                      <a:pt x="483" y="0"/>
                    </a:lnTo>
                    <a:lnTo>
                      <a:pt x="135" y="695"/>
                    </a:lnTo>
                    <a:close/>
                    <a:moveTo>
                      <a:pt x="2" y="100"/>
                    </a:moveTo>
                    <a:lnTo>
                      <a:pt x="136" y="688"/>
                    </a:lnTo>
                    <a:lnTo>
                      <a:pt x="478" y="4"/>
                    </a:lnTo>
                    <a:lnTo>
                      <a:pt x="2" y="10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10" name="Freeform 107">
                <a:extLst>
                  <a:ext uri="{FF2B5EF4-FFF2-40B4-BE49-F238E27FC236}">
                    <a16:creationId xmlns:a16="http://schemas.microsoft.com/office/drawing/2014/main" id="{320A3749-E55D-41B6-A9E1-C2B335BC15C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462" y="2891"/>
                <a:ext cx="358" cy="539"/>
              </a:xfrm>
              <a:custGeom>
                <a:avLst/>
                <a:gdLst>
                  <a:gd name="T0" fmla="*/ 358 w 358"/>
                  <a:gd name="T1" fmla="*/ 539 h 539"/>
                  <a:gd name="T2" fmla="*/ 5 w 358"/>
                  <a:gd name="T3" fmla="*/ 461 h 539"/>
                  <a:gd name="T4" fmla="*/ 0 w 358"/>
                  <a:gd name="T5" fmla="*/ 0 h 539"/>
                  <a:gd name="T6" fmla="*/ 358 w 358"/>
                  <a:gd name="T7" fmla="*/ 539 h 539"/>
                  <a:gd name="T8" fmla="*/ 8 w 358"/>
                  <a:gd name="T9" fmla="*/ 458 h 539"/>
                  <a:gd name="T10" fmla="*/ 353 w 358"/>
                  <a:gd name="T11" fmla="*/ 534 h 539"/>
                  <a:gd name="T12" fmla="*/ 3 w 358"/>
                  <a:gd name="T13" fmla="*/ 8 h 539"/>
                  <a:gd name="T14" fmla="*/ 8 w 358"/>
                  <a:gd name="T15" fmla="*/ 458 h 5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58" h="539">
                    <a:moveTo>
                      <a:pt x="358" y="539"/>
                    </a:moveTo>
                    <a:lnTo>
                      <a:pt x="5" y="461"/>
                    </a:lnTo>
                    <a:lnTo>
                      <a:pt x="0" y="0"/>
                    </a:lnTo>
                    <a:lnTo>
                      <a:pt x="358" y="539"/>
                    </a:lnTo>
                    <a:close/>
                    <a:moveTo>
                      <a:pt x="8" y="458"/>
                    </a:moveTo>
                    <a:lnTo>
                      <a:pt x="353" y="534"/>
                    </a:lnTo>
                    <a:lnTo>
                      <a:pt x="3" y="8"/>
                    </a:lnTo>
                    <a:lnTo>
                      <a:pt x="8" y="45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11" name="Freeform 108">
                <a:extLst>
                  <a:ext uri="{FF2B5EF4-FFF2-40B4-BE49-F238E27FC236}">
                    <a16:creationId xmlns:a16="http://schemas.microsoft.com/office/drawing/2014/main" id="{221BA261-2C1E-4A7E-9162-407C633E60E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462" y="3347"/>
                <a:ext cx="441" cy="265"/>
              </a:xfrm>
              <a:custGeom>
                <a:avLst/>
                <a:gdLst>
                  <a:gd name="T0" fmla="*/ 441 w 441"/>
                  <a:gd name="T1" fmla="*/ 265 h 265"/>
                  <a:gd name="T2" fmla="*/ 0 w 441"/>
                  <a:gd name="T3" fmla="*/ 0 h 265"/>
                  <a:gd name="T4" fmla="*/ 356 w 441"/>
                  <a:gd name="T5" fmla="*/ 80 h 265"/>
                  <a:gd name="T6" fmla="*/ 441 w 441"/>
                  <a:gd name="T7" fmla="*/ 265 h 265"/>
                  <a:gd name="T8" fmla="*/ 15 w 441"/>
                  <a:gd name="T9" fmla="*/ 6 h 265"/>
                  <a:gd name="T10" fmla="*/ 436 w 441"/>
                  <a:gd name="T11" fmla="*/ 259 h 265"/>
                  <a:gd name="T12" fmla="*/ 355 w 441"/>
                  <a:gd name="T13" fmla="*/ 82 h 265"/>
                  <a:gd name="T14" fmla="*/ 15 w 441"/>
                  <a:gd name="T15" fmla="*/ 6 h 2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41" h="265">
                    <a:moveTo>
                      <a:pt x="441" y="265"/>
                    </a:moveTo>
                    <a:lnTo>
                      <a:pt x="0" y="0"/>
                    </a:lnTo>
                    <a:lnTo>
                      <a:pt x="356" y="80"/>
                    </a:lnTo>
                    <a:lnTo>
                      <a:pt x="441" y="265"/>
                    </a:lnTo>
                    <a:close/>
                    <a:moveTo>
                      <a:pt x="15" y="6"/>
                    </a:moveTo>
                    <a:lnTo>
                      <a:pt x="436" y="259"/>
                    </a:lnTo>
                    <a:lnTo>
                      <a:pt x="355" y="82"/>
                    </a:lnTo>
                    <a:lnTo>
                      <a:pt x="15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12" name="Freeform 109">
                <a:extLst>
                  <a:ext uri="{FF2B5EF4-FFF2-40B4-BE49-F238E27FC236}">
                    <a16:creationId xmlns:a16="http://schemas.microsoft.com/office/drawing/2014/main" id="{293A8D4B-54A8-4E62-8EFD-867C20CEE55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816" y="3172"/>
                <a:ext cx="703" cy="439"/>
              </a:xfrm>
              <a:custGeom>
                <a:avLst/>
                <a:gdLst>
                  <a:gd name="T0" fmla="*/ 84 w 703"/>
                  <a:gd name="T1" fmla="*/ 439 h 439"/>
                  <a:gd name="T2" fmla="*/ 0 w 703"/>
                  <a:gd name="T3" fmla="*/ 255 h 439"/>
                  <a:gd name="T4" fmla="*/ 1 w 703"/>
                  <a:gd name="T5" fmla="*/ 255 h 439"/>
                  <a:gd name="T6" fmla="*/ 703 w 703"/>
                  <a:gd name="T7" fmla="*/ 0 h 439"/>
                  <a:gd name="T8" fmla="*/ 84 w 703"/>
                  <a:gd name="T9" fmla="*/ 439 h 439"/>
                  <a:gd name="T10" fmla="*/ 3 w 703"/>
                  <a:gd name="T11" fmla="*/ 257 h 439"/>
                  <a:gd name="T12" fmla="*/ 85 w 703"/>
                  <a:gd name="T13" fmla="*/ 435 h 439"/>
                  <a:gd name="T14" fmla="*/ 687 w 703"/>
                  <a:gd name="T15" fmla="*/ 9 h 439"/>
                  <a:gd name="T16" fmla="*/ 3 w 703"/>
                  <a:gd name="T17" fmla="*/ 257 h 4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03" h="439">
                    <a:moveTo>
                      <a:pt x="84" y="439"/>
                    </a:moveTo>
                    <a:lnTo>
                      <a:pt x="0" y="255"/>
                    </a:lnTo>
                    <a:lnTo>
                      <a:pt x="1" y="255"/>
                    </a:lnTo>
                    <a:lnTo>
                      <a:pt x="703" y="0"/>
                    </a:lnTo>
                    <a:lnTo>
                      <a:pt x="84" y="439"/>
                    </a:lnTo>
                    <a:close/>
                    <a:moveTo>
                      <a:pt x="3" y="257"/>
                    </a:moveTo>
                    <a:lnTo>
                      <a:pt x="85" y="435"/>
                    </a:lnTo>
                    <a:lnTo>
                      <a:pt x="687" y="9"/>
                    </a:lnTo>
                    <a:lnTo>
                      <a:pt x="3" y="25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13" name="Freeform 110">
                <a:extLst>
                  <a:ext uri="{FF2B5EF4-FFF2-40B4-BE49-F238E27FC236}">
                    <a16:creationId xmlns:a16="http://schemas.microsoft.com/office/drawing/2014/main" id="{055ACFF3-E7DA-466A-995D-019F0343AA2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461" y="2893"/>
                <a:ext cx="1055" cy="536"/>
              </a:xfrm>
              <a:custGeom>
                <a:avLst/>
                <a:gdLst>
                  <a:gd name="T0" fmla="*/ 356 w 1055"/>
                  <a:gd name="T1" fmla="*/ 536 h 536"/>
                  <a:gd name="T2" fmla="*/ 356 w 1055"/>
                  <a:gd name="T3" fmla="*/ 536 h 536"/>
                  <a:gd name="T4" fmla="*/ 0 w 1055"/>
                  <a:gd name="T5" fmla="*/ 0 h 536"/>
                  <a:gd name="T6" fmla="*/ 3 w 1055"/>
                  <a:gd name="T7" fmla="*/ 1 h 536"/>
                  <a:gd name="T8" fmla="*/ 1055 w 1055"/>
                  <a:gd name="T9" fmla="*/ 284 h 536"/>
                  <a:gd name="T10" fmla="*/ 356 w 1055"/>
                  <a:gd name="T11" fmla="*/ 536 h 536"/>
                  <a:gd name="T12" fmla="*/ 5 w 1055"/>
                  <a:gd name="T13" fmla="*/ 5 h 536"/>
                  <a:gd name="T14" fmla="*/ 357 w 1055"/>
                  <a:gd name="T15" fmla="*/ 534 h 536"/>
                  <a:gd name="T16" fmla="*/ 1047 w 1055"/>
                  <a:gd name="T17" fmla="*/ 284 h 536"/>
                  <a:gd name="T18" fmla="*/ 5 w 1055"/>
                  <a:gd name="T19" fmla="*/ 5 h 5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55" h="536">
                    <a:moveTo>
                      <a:pt x="356" y="536"/>
                    </a:moveTo>
                    <a:lnTo>
                      <a:pt x="356" y="536"/>
                    </a:lnTo>
                    <a:lnTo>
                      <a:pt x="0" y="0"/>
                    </a:lnTo>
                    <a:lnTo>
                      <a:pt x="3" y="1"/>
                    </a:lnTo>
                    <a:lnTo>
                      <a:pt x="1055" y="284"/>
                    </a:lnTo>
                    <a:lnTo>
                      <a:pt x="356" y="536"/>
                    </a:lnTo>
                    <a:close/>
                    <a:moveTo>
                      <a:pt x="5" y="5"/>
                    </a:moveTo>
                    <a:lnTo>
                      <a:pt x="357" y="534"/>
                    </a:lnTo>
                    <a:lnTo>
                      <a:pt x="1047" y="284"/>
                    </a:lnTo>
                    <a:lnTo>
                      <a:pt x="5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14" name="Freeform 111">
                <a:extLst>
                  <a:ext uri="{FF2B5EF4-FFF2-40B4-BE49-F238E27FC236}">
                    <a16:creationId xmlns:a16="http://schemas.microsoft.com/office/drawing/2014/main" id="{A3093239-6EB6-475C-9C51-DA3A8536B59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455" y="2861"/>
                <a:ext cx="1060" cy="318"/>
              </a:xfrm>
              <a:custGeom>
                <a:avLst/>
                <a:gdLst>
                  <a:gd name="T0" fmla="*/ 1060 w 1060"/>
                  <a:gd name="T1" fmla="*/ 318 h 318"/>
                  <a:gd name="T2" fmla="*/ 1056 w 1060"/>
                  <a:gd name="T3" fmla="*/ 317 h 318"/>
                  <a:gd name="T4" fmla="*/ 0 w 1060"/>
                  <a:gd name="T5" fmla="*/ 33 h 318"/>
                  <a:gd name="T6" fmla="*/ 846 w 1060"/>
                  <a:gd name="T7" fmla="*/ 0 h 318"/>
                  <a:gd name="T8" fmla="*/ 846 w 1060"/>
                  <a:gd name="T9" fmla="*/ 0 h 318"/>
                  <a:gd name="T10" fmla="*/ 1060 w 1060"/>
                  <a:gd name="T11" fmla="*/ 318 h 318"/>
                  <a:gd name="T12" fmla="*/ 17 w 1060"/>
                  <a:gd name="T13" fmla="*/ 36 h 318"/>
                  <a:gd name="T14" fmla="*/ 1054 w 1060"/>
                  <a:gd name="T15" fmla="*/ 313 h 318"/>
                  <a:gd name="T16" fmla="*/ 845 w 1060"/>
                  <a:gd name="T17" fmla="*/ 2 h 318"/>
                  <a:gd name="T18" fmla="*/ 17 w 1060"/>
                  <a:gd name="T19" fmla="*/ 36 h 3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60" h="318">
                    <a:moveTo>
                      <a:pt x="1060" y="318"/>
                    </a:moveTo>
                    <a:lnTo>
                      <a:pt x="1056" y="317"/>
                    </a:lnTo>
                    <a:lnTo>
                      <a:pt x="0" y="33"/>
                    </a:lnTo>
                    <a:lnTo>
                      <a:pt x="846" y="0"/>
                    </a:lnTo>
                    <a:lnTo>
                      <a:pt x="846" y="0"/>
                    </a:lnTo>
                    <a:lnTo>
                      <a:pt x="1060" y="318"/>
                    </a:lnTo>
                    <a:close/>
                    <a:moveTo>
                      <a:pt x="17" y="36"/>
                    </a:moveTo>
                    <a:lnTo>
                      <a:pt x="1054" y="313"/>
                    </a:lnTo>
                    <a:lnTo>
                      <a:pt x="845" y="2"/>
                    </a:lnTo>
                    <a:lnTo>
                      <a:pt x="17" y="3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15" name="Freeform 112">
                <a:extLst>
                  <a:ext uri="{FF2B5EF4-FFF2-40B4-BE49-F238E27FC236}">
                    <a16:creationId xmlns:a16="http://schemas.microsoft.com/office/drawing/2014/main" id="{43345AEA-965C-4B9E-8663-D10028D095E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297" y="2860"/>
                <a:ext cx="931" cy="345"/>
              </a:xfrm>
              <a:custGeom>
                <a:avLst/>
                <a:gdLst>
                  <a:gd name="T0" fmla="*/ 214 w 931"/>
                  <a:gd name="T1" fmla="*/ 318 h 345"/>
                  <a:gd name="T2" fmla="*/ 213 w 931"/>
                  <a:gd name="T3" fmla="*/ 318 h 345"/>
                  <a:gd name="T4" fmla="*/ 0 w 931"/>
                  <a:gd name="T5" fmla="*/ 0 h 345"/>
                  <a:gd name="T6" fmla="*/ 931 w 931"/>
                  <a:gd name="T7" fmla="*/ 345 h 345"/>
                  <a:gd name="T8" fmla="*/ 214 w 931"/>
                  <a:gd name="T9" fmla="*/ 318 h 345"/>
                  <a:gd name="T10" fmla="*/ 7 w 931"/>
                  <a:gd name="T11" fmla="*/ 4 h 345"/>
                  <a:gd name="T12" fmla="*/ 215 w 931"/>
                  <a:gd name="T13" fmla="*/ 315 h 345"/>
                  <a:gd name="T14" fmla="*/ 916 w 931"/>
                  <a:gd name="T15" fmla="*/ 342 h 345"/>
                  <a:gd name="T16" fmla="*/ 7 w 931"/>
                  <a:gd name="T17" fmla="*/ 4 h 3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31" h="345">
                    <a:moveTo>
                      <a:pt x="214" y="318"/>
                    </a:moveTo>
                    <a:lnTo>
                      <a:pt x="213" y="318"/>
                    </a:lnTo>
                    <a:lnTo>
                      <a:pt x="0" y="0"/>
                    </a:lnTo>
                    <a:lnTo>
                      <a:pt x="931" y="345"/>
                    </a:lnTo>
                    <a:lnTo>
                      <a:pt x="214" y="318"/>
                    </a:lnTo>
                    <a:close/>
                    <a:moveTo>
                      <a:pt x="7" y="4"/>
                    </a:moveTo>
                    <a:lnTo>
                      <a:pt x="215" y="315"/>
                    </a:lnTo>
                    <a:lnTo>
                      <a:pt x="916" y="342"/>
                    </a:lnTo>
                    <a:lnTo>
                      <a:pt x="7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16" name="Freeform 113">
                <a:extLst>
                  <a:ext uri="{FF2B5EF4-FFF2-40B4-BE49-F238E27FC236}">
                    <a16:creationId xmlns:a16="http://schemas.microsoft.com/office/drawing/2014/main" id="{526BAEF5-DD1F-4BD3-AD85-06191F44FC5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985" y="2892"/>
                <a:ext cx="485" cy="558"/>
              </a:xfrm>
              <a:custGeom>
                <a:avLst/>
                <a:gdLst>
                  <a:gd name="T0" fmla="*/ 0 w 485"/>
                  <a:gd name="T1" fmla="*/ 558 h 558"/>
                  <a:gd name="T2" fmla="*/ 480 w 485"/>
                  <a:gd name="T3" fmla="*/ 0 h 558"/>
                  <a:gd name="T4" fmla="*/ 485 w 485"/>
                  <a:gd name="T5" fmla="*/ 460 h 558"/>
                  <a:gd name="T6" fmla="*/ 0 w 485"/>
                  <a:gd name="T7" fmla="*/ 558 h 558"/>
                  <a:gd name="T8" fmla="*/ 477 w 485"/>
                  <a:gd name="T9" fmla="*/ 7 h 558"/>
                  <a:gd name="T10" fmla="*/ 7 w 485"/>
                  <a:gd name="T11" fmla="*/ 553 h 558"/>
                  <a:gd name="T12" fmla="*/ 482 w 485"/>
                  <a:gd name="T13" fmla="*/ 457 h 558"/>
                  <a:gd name="T14" fmla="*/ 477 w 485"/>
                  <a:gd name="T15" fmla="*/ 7 h 5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85" h="558">
                    <a:moveTo>
                      <a:pt x="0" y="558"/>
                    </a:moveTo>
                    <a:lnTo>
                      <a:pt x="480" y="0"/>
                    </a:lnTo>
                    <a:lnTo>
                      <a:pt x="485" y="460"/>
                    </a:lnTo>
                    <a:lnTo>
                      <a:pt x="0" y="558"/>
                    </a:lnTo>
                    <a:close/>
                    <a:moveTo>
                      <a:pt x="477" y="7"/>
                    </a:moveTo>
                    <a:lnTo>
                      <a:pt x="7" y="553"/>
                    </a:lnTo>
                    <a:lnTo>
                      <a:pt x="482" y="457"/>
                    </a:lnTo>
                    <a:lnTo>
                      <a:pt x="477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17" name="Freeform 114">
                <a:extLst>
                  <a:ext uri="{FF2B5EF4-FFF2-40B4-BE49-F238E27FC236}">
                    <a16:creationId xmlns:a16="http://schemas.microsoft.com/office/drawing/2014/main" id="{EAEC6B87-90CC-42D0-96B5-41AD7BC1216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487" y="2892"/>
                <a:ext cx="980" cy="556"/>
              </a:xfrm>
              <a:custGeom>
                <a:avLst/>
                <a:gdLst>
                  <a:gd name="T0" fmla="*/ 502 w 980"/>
                  <a:gd name="T1" fmla="*/ 556 h 556"/>
                  <a:gd name="T2" fmla="*/ 502 w 980"/>
                  <a:gd name="T3" fmla="*/ 556 h 556"/>
                  <a:gd name="T4" fmla="*/ 0 w 980"/>
                  <a:gd name="T5" fmla="*/ 354 h 556"/>
                  <a:gd name="T6" fmla="*/ 980 w 980"/>
                  <a:gd name="T7" fmla="*/ 0 h 556"/>
                  <a:gd name="T8" fmla="*/ 502 w 980"/>
                  <a:gd name="T9" fmla="*/ 556 h 556"/>
                  <a:gd name="T10" fmla="*/ 7 w 980"/>
                  <a:gd name="T11" fmla="*/ 354 h 556"/>
                  <a:gd name="T12" fmla="*/ 502 w 980"/>
                  <a:gd name="T13" fmla="*/ 554 h 556"/>
                  <a:gd name="T14" fmla="*/ 972 w 980"/>
                  <a:gd name="T15" fmla="*/ 6 h 556"/>
                  <a:gd name="T16" fmla="*/ 7 w 980"/>
                  <a:gd name="T17" fmla="*/ 354 h 5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80" h="556">
                    <a:moveTo>
                      <a:pt x="502" y="556"/>
                    </a:moveTo>
                    <a:lnTo>
                      <a:pt x="502" y="556"/>
                    </a:lnTo>
                    <a:lnTo>
                      <a:pt x="0" y="354"/>
                    </a:lnTo>
                    <a:lnTo>
                      <a:pt x="980" y="0"/>
                    </a:lnTo>
                    <a:lnTo>
                      <a:pt x="502" y="556"/>
                    </a:lnTo>
                    <a:close/>
                    <a:moveTo>
                      <a:pt x="7" y="354"/>
                    </a:moveTo>
                    <a:lnTo>
                      <a:pt x="502" y="554"/>
                    </a:lnTo>
                    <a:lnTo>
                      <a:pt x="972" y="6"/>
                    </a:lnTo>
                    <a:lnTo>
                      <a:pt x="7" y="35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18" name="Freeform 115">
                <a:extLst>
                  <a:ext uri="{FF2B5EF4-FFF2-40B4-BE49-F238E27FC236}">
                    <a16:creationId xmlns:a16="http://schemas.microsoft.com/office/drawing/2014/main" id="{4062EE1A-C1AB-46B1-BBBD-D25B08B0F0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55" y="3212"/>
                <a:ext cx="65" cy="65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7"/>
                      <a:pt x="38" y="56"/>
                      <a:pt x="24" y="54"/>
                    </a:cubicBezTo>
                    <a:cubicBezTo>
                      <a:pt x="10" y="52"/>
                      <a:pt x="0" y="38"/>
                      <a:pt x="2" y="24"/>
                    </a:cubicBezTo>
                    <a:cubicBezTo>
                      <a:pt x="5" y="10"/>
                      <a:pt x="18" y="0"/>
                      <a:pt x="32" y="2"/>
                    </a:cubicBezTo>
                    <a:cubicBezTo>
                      <a:pt x="47" y="5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19" name="Freeform 116">
                <a:extLst>
                  <a:ext uri="{FF2B5EF4-FFF2-40B4-BE49-F238E27FC236}">
                    <a16:creationId xmlns:a16="http://schemas.microsoft.com/office/drawing/2014/main" id="{8CD98488-8DB1-4D64-B4D3-7052BF0AC5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03" y="4147"/>
                <a:ext cx="64" cy="64"/>
              </a:xfrm>
              <a:custGeom>
                <a:avLst/>
                <a:gdLst>
                  <a:gd name="T0" fmla="*/ 53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3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3" y="32"/>
                    </a:moveTo>
                    <a:cubicBezTo>
                      <a:pt x="51" y="47"/>
                      <a:pt x="38" y="56"/>
                      <a:pt x="24" y="54"/>
                    </a:cubicBezTo>
                    <a:cubicBezTo>
                      <a:pt x="9" y="52"/>
                      <a:pt x="0" y="39"/>
                      <a:pt x="2" y="24"/>
                    </a:cubicBezTo>
                    <a:cubicBezTo>
                      <a:pt x="4" y="10"/>
                      <a:pt x="17" y="0"/>
                      <a:pt x="32" y="2"/>
                    </a:cubicBezTo>
                    <a:cubicBezTo>
                      <a:pt x="46" y="5"/>
                      <a:pt x="56" y="18"/>
                      <a:pt x="53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0" name="Freeform 117">
                <a:extLst>
                  <a:ext uri="{FF2B5EF4-FFF2-40B4-BE49-F238E27FC236}">
                    <a16:creationId xmlns:a16="http://schemas.microsoft.com/office/drawing/2014/main" id="{1E2A0C8D-94F6-40D8-A1B6-7E5C86C618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53" y="4342"/>
                <a:ext cx="64" cy="66"/>
              </a:xfrm>
              <a:custGeom>
                <a:avLst/>
                <a:gdLst>
                  <a:gd name="T0" fmla="*/ 54 w 56"/>
                  <a:gd name="T1" fmla="*/ 33 h 57"/>
                  <a:gd name="T2" fmla="*/ 24 w 56"/>
                  <a:gd name="T3" fmla="*/ 54 h 57"/>
                  <a:gd name="T4" fmla="*/ 2 w 56"/>
                  <a:gd name="T5" fmla="*/ 24 h 57"/>
                  <a:gd name="T6" fmla="*/ 32 w 56"/>
                  <a:gd name="T7" fmla="*/ 3 h 57"/>
                  <a:gd name="T8" fmla="*/ 54 w 56"/>
                  <a:gd name="T9" fmla="*/ 33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7">
                    <a:moveTo>
                      <a:pt x="54" y="33"/>
                    </a:moveTo>
                    <a:cubicBezTo>
                      <a:pt x="52" y="47"/>
                      <a:pt x="38" y="57"/>
                      <a:pt x="24" y="54"/>
                    </a:cubicBezTo>
                    <a:cubicBezTo>
                      <a:pt x="10" y="52"/>
                      <a:pt x="0" y="39"/>
                      <a:pt x="2" y="24"/>
                    </a:cubicBezTo>
                    <a:cubicBezTo>
                      <a:pt x="4" y="10"/>
                      <a:pt x="18" y="0"/>
                      <a:pt x="32" y="3"/>
                    </a:cubicBezTo>
                    <a:cubicBezTo>
                      <a:pt x="46" y="5"/>
                      <a:pt x="56" y="18"/>
                      <a:pt x="54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1" name="Freeform 118">
                <a:extLst>
                  <a:ext uri="{FF2B5EF4-FFF2-40B4-BE49-F238E27FC236}">
                    <a16:creationId xmlns:a16="http://schemas.microsoft.com/office/drawing/2014/main" id="{F7B9D79D-0FE7-4B71-A26B-B9286C66FF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86" y="4371"/>
                <a:ext cx="65" cy="65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6"/>
                      <a:pt x="38" y="56"/>
                      <a:pt x="24" y="54"/>
                    </a:cubicBezTo>
                    <a:cubicBezTo>
                      <a:pt x="10" y="52"/>
                      <a:pt x="0" y="38"/>
                      <a:pt x="2" y="24"/>
                    </a:cubicBezTo>
                    <a:cubicBezTo>
                      <a:pt x="4" y="10"/>
                      <a:pt x="18" y="0"/>
                      <a:pt x="32" y="2"/>
                    </a:cubicBezTo>
                    <a:cubicBezTo>
                      <a:pt x="46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2" name="Freeform 119">
                <a:extLst>
                  <a:ext uri="{FF2B5EF4-FFF2-40B4-BE49-F238E27FC236}">
                    <a16:creationId xmlns:a16="http://schemas.microsoft.com/office/drawing/2014/main" id="{2392D103-DDDA-46EE-8834-01DB0AACFD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02" y="4913"/>
                <a:ext cx="64" cy="64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1" y="47"/>
                      <a:pt x="38" y="56"/>
                      <a:pt x="24" y="54"/>
                    </a:cubicBezTo>
                    <a:cubicBezTo>
                      <a:pt x="9" y="52"/>
                      <a:pt x="0" y="38"/>
                      <a:pt x="2" y="24"/>
                    </a:cubicBezTo>
                    <a:cubicBezTo>
                      <a:pt x="4" y="10"/>
                      <a:pt x="18" y="0"/>
                      <a:pt x="32" y="2"/>
                    </a:cubicBezTo>
                    <a:cubicBezTo>
                      <a:pt x="46" y="5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3" name="Freeform 120">
                <a:extLst>
                  <a:ext uri="{FF2B5EF4-FFF2-40B4-BE49-F238E27FC236}">
                    <a16:creationId xmlns:a16="http://schemas.microsoft.com/office/drawing/2014/main" id="{7ADDE69E-1FA8-4830-99CA-2EE1D87AC9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94" y="5302"/>
                <a:ext cx="65" cy="65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6"/>
                      <a:pt x="38" y="56"/>
                      <a:pt x="24" y="54"/>
                    </a:cubicBezTo>
                    <a:cubicBezTo>
                      <a:pt x="10" y="51"/>
                      <a:pt x="0" y="38"/>
                      <a:pt x="2" y="24"/>
                    </a:cubicBezTo>
                    <a:cubicBezTo>
                      <a:pt x="5" y="9"/>
                      <a:pt x="18" y="0"/>
                      <a:pt x="32" y="2"/>
                    </a:cubicBezTo>
                    <a:cubicBezTo>
                      <a:pt x="47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4" name="Freeform 121">
                <a:extLst>
                  <a:ext uri="{FF2B5EF4-FFF2-40B4-BE49-F238E27FC236}">
                    <a16:creationId xmlns:a16="http://schemas.microsoft.com/office/drawing/2014/main" id="{35301D2E-2251-4F04-8A8D-2CD72E2100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05" y="5746"/>
                <a:ext cx="65" cy="64"/>
              </a:xfrm>
              <a:custGeom>
                <a:avLst/>
                <a:gdLst>
                  <a:gd name="T0" fmla="*/ 54 w 57"/>
                  <a:gd name="T1" fmla="*/ 32 h 56"/>
                  <a:gd name="T2" fmla="*/ 24 w 57"/>
                  <a:gd name="T3" fmla="*/ 54 h 56"/>
                  <a:gd name="T4" fmla="*/ 3 w 57"/>
                  <a:gd name="T5" fmla="*/ 24 h 56"/>
                  <a:gd name="T6" fmla="*/ 32 w 57"/>
                  <a:gd name="T7" fmla="*/ 2 h 56"/>
                  <a:gd name="T8" fmla="*/ 54 w 57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7" h="56">
                    <a:moveTo>
                      <a:pt x="54" y="32"/>
                    </a:moveTo>
                    <a:cubicBezTo>
                      <a:pt x="52" y="46"/>
                      <a:pt x="39" y="56"/>
                      <a:pt x="24" y="54"/>
                    </a:cubicBezTo>
                    <a:cubicBezTo>
                      <a:pt x="10" y="52"/>
                      <a:pt x="0" y="38"/>
                      <a:pt x="3" y="24"/>
                    </a:cubicBezTo>
                    <a:cubicBezTo>
                      <a:pt x="5" y="10"/>
                      <a:pt x="18" y="0"/>
                      <a:pt x="32" y="2"/>
                    </a:cubicBezTo>
                    <a:cubicBezTo>
                      <a:pt x="47" y="4"/>
                      <a:pt x="57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5" name="Freeform 122">
                <a:extLst>
                  <a:ext uri="{FF2B5EF4-FFF2-40B4-BE49-F238E27FC236}">
                    <a16:creationId xmlns:a16="http://schemas.microsoft.com/office/drawing/2014/main" id="{A331711F-05B9-4CBC-8499-1170338672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10" y="5210"/>
                <a:ext cx="65" cy="65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6"/>
                      <a:pt x="38" y="56"/>
                      <a:pt x="24" y="54"/>
                    </a:cubicBezTo>
                    <a:cubicBezTo>
                      <a:pt x="10" y="51"/>
                      <a:pt x="0" y="38"/>
                      <a:pt x="2" y="24"/>
                    </a:cubicBezTo>
                    <a:cubicBezTo>
                      <a:pt x="4" y="9"/>
                      <a:pt x="18" y="0"/>
                      <a:pt x="32" y="2"/>
                    </a:cubicBezTo>
                    <a:cubicBezTo>
                      <a:pt x="46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6" name="Freeform 123">
                <a:extLst>
                  <a:ext uri="{FF2B5EF4-FFF2-40B4-BE49-F238E27FC236}">
                    <a16:creationId xmlns:a16="http://schemas.microsoft.com/office/drawing/2014/main" id="{C8B76045-7325-4756-9AF2-2BD3326464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70" y="4780"/>
                <a:ext cx="64" cy="66"/>
              </a:xfrm>
              <a:custGeom>
                <a:avLst/>
                <a:gdLst>
                  <a:gd name="T0" fmla="*/ 54 w 56"/>
                  <a:gd name="T1" fmla="*/ 33 h 57"/>
                  <a:gd name="T2" fmla="*/ 24 w 56"/>
                  <a:gd name="T3" fmla="*/ 54 h 57"/>
                  <a:gd name="T4" fmla="*/ 2 w 56"/>
                  <a:gd name="T5" fmla="*/ 24 h 57"/>
                  <a:gd name="T6" fmla="*/ 32 w 56"/>
                  <a:gd name="T7" fmla="*/ 3 h 57"/>
                  <a:gd name="T8" fmla="*/ 54 w 56"/>
                  <a:gd name="T9" fmla="*/ 33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7">
                    <a:moveTo>
                      <a:pt x="54" y="33"/>
                    </a:moveTo>
                    <a:cubicBezTo>
                      <a:pt x="52" y="47"/>
                      <a:pt x="38" y="57"/>
                      <a:pt x="24" y="54"/>
                    </a:cubicBezTo>
                    <a:cubicBezTo>
                      <a:pt x="10" y="52"/>
                      <a:pt x="0" y="39"/>
                      <a:pt x="2" y="24"/>
                    </a:cubicBezTo>
                    <a:cubicBezTo>
                      <a:pt x="5" y="10"/>
                      <a:pt x="18" y="0"/>
                      <a:pt x="32" y="3"/>
                    </a:cubicBezTo>
                    <a:cubicBezTo>
                      <a:pt x="47" y="5"/>
                      <a:pt x="56" y="18"/>
                      <a:pt x="54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7" name="Freeform 124">
                <a:extLst>
                  <a:ext uri="{FF2B5EF4-FFF2-40B4-BE49-F238E27FC236}">
                    <a16:creationId xmlns:a16="http://schemas.microsoft.com/office/drawing/2014/main" id="{2F62E359-D174-4E1D-B9CB-25598C084E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79" y="5685"/>
                <a:ext cx="65" cy="64"/>
              </a:xfrm>
              <a:custGeom>
                <a:avLst/>
                <a:gdLst>
                  <a:gd name="T0" fmla="*/ 54 w 57"/>
                  <a:gd name="T1" fmla="*/ 32 h 56"/>
                  <a:gd name="T2" fmla="*/ 24 w 57"/>
                  <a:gd name="T3" fmla="*/ 54 h 56"/>
                  <a:gd name="T4" fmla="*/ 3 w 57"/>
                  <a:gd name="T5" fmla="*/ 24 h 56"/>
                  <a:gd name="T6" fmla="*/ 33 w 57"/>
                  <a:gd name="T7" fmla="*/ 2 h 56"/>
                  <a:gd name="T8" fmla="*/ 54 w 57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7" h="56">
                    <a:moveTo>
                      <a:pt x="54" y="32"/>
                    </a:moveTo>
                    <a:cubicBezTo>
                      <a:pt x="52" y="46"/>
                      <a:pt x="39" y="56"/>
                      <a:pt x="24" y="54"/>
                    </a:cubicBezTo>
                    <a:cubicBezTo>
                      <a:pt x="10" y="52"/>
                      <a:pt x="0" y="38"/>
                      <a:pt x="3" y="24"/>
                    </a:cubicBezTo>
                    <a:cubicBezTo>
                      <a:pt x="5" y="10"/>
                      <a:pt x="18" y="0"/>
                      <a:pt x="33" y="2"/>
                    </a:cubicBezTo>
                    <a:cubicBezTo>
                      <a:pt x="47" y="5"/>
                      <a:pt x="57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8" name="Freeform 125">
                <a:extLst>
                  <a:ext uri="{FF2B5EF4-FFF2-40B4-BE49-F238E27FC236}">
                    <a16:creationId xmlns:a16="http://schemas.microsoft.com/office/drawing/2014/main" id="{35D787FD-B255-43A9-9E46-AC26FB8161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46" y="5463"/>
                <a:ext cx="64" cy="65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7"/>
                      <a:pt x="38" y="56"/>
                      <a:pt x="24" y="54"/>
                    </a:cubicBezTo>
                    <a:cubicBezTo>
                      <a:pt x="10" y="52"/>
                      <a:pt x="0" y="38"/>
                      <a:pt x="2" y="24"/>
                    </a:cubicBezTo>
                    <a:cubicBezTo>
                      <a:pt x="4" y="10"/>
                      <a:pt x="18" y="0"/>
                      <a:pt x="32" y="2"/>
                    </a:cubicBezTo>
                    <a:cubicBezTo>
                      <a:pt x="46" y="5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9" name="Freeform 126">
                <a:extLst>
                  <a:ext uri="{FF2B5EF4-FFF2-40B4-BE49-F238E27FC236}">
                    <a16:creationId xmlns:a16="http://schemas.microsoft.com/office/drawing/2014/main" id="{DA61BC03-2E06-4A90-8AE7-6F0DD1CF82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60" y="5440"/>
                <a:ext cx="65" cy="65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1" y="46"/>
                      <a:pt x="38" y="56"/>
                      <a:pt x="24" y="54"/>
                    </a:cubicBezTo>
                    <a:cubicBezTo>
                      <a:pt x="10" y="51"/>
                      <a:pt x="0" y="38"/>
                      <a:pt x="2" y="24"/>
                    </a:cubicBezTo>
                    <a:cubicBezTo>
                      <a:pt x="4" y="9"/>
                      <a:pt x="18" y="0"/>
                      <a:pt x="32" y="2"/>
                    </a:cubicBezTo>
                    <a:cubicBezTo>
                      <a:pt x="46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30" name="Freeform 127">
                <a:extLst>
                  <a:ext uri="{FF2B5EF4-FFF2-40B4-BE49-F238E27FC236}">
                    <a16:creationId xmlns:a16="http://schemas.microsoft.com/office/drawing/2014/main" id="{A303CDA7-7F56-4773-A98A-80FA6B3AC8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83" y="4018"/>
                <a:ext cx="66" cy="64"/>
              </a:xfrm>
              <a:custGeom>
                <a:avLst/>
                <a:gdLst>
                  <a:gd name="T0" fmla="*/ 54 w 57"/>
                  <a:gd name="T1" fmla="*/ 32 h 56"/>
                  <a:gd name="T2" fmla="*/ 24 w 57"/>
                  <a:gd name="T3" fmla="*/ 54 h 56"/>
                  <a:gd name="T4" fmla="*/ 3 w 57"/>
                  <a:gd name="T5" fmla="*/ 24 h 56"/>
                  <a:gd name="T6" fmla="*/ 33 w 57"/>
                  <a:gd name="T7" fmla="*/ 2 h 56"/>
                  <a:gd name="T8" fmla="*/ 54 w 57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7" h="56">
                    <a:moveTo>
                      <a:pt x="54" y="32"/>
                    </a:moveTo>
                    <a:cubicBezTo>
                      <a:pt x="52" y="46"/>
                      <a:pt x="39" y="56"/>
                      <a:pt x="24" y="54"/>
                    </a:cubicBezTo>
                    <a:cubicBezTo>
                      <a:pt x="10" y="52"/>
                      <a:pt x="0" y="38"/>
                      <a:pt x="3" y="24"/>
                    </a:cubicBezTo>
                    <a:cubicBezTo>
                      <a:pt x="5" y="10"/>
                      <a:pt x="18" y="0"/>
                      <a:pt x="33" y="2"/>
                    </a:cubicBezTo>
                    <a:cubicBezTo>
                      <a:pt x="47" y="4"/>
                      <a:pt x="57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31" name="Freeform 128">
                <a:extLst>
                  <a:ext uri="{FF2B5EF4-FFF2-40B4-BE49-F238E27FC236}">
                    <a16:creationId xmlns:a16="http://schemas.microsoft.com/office/drawing/2014/main" id="{45C14ADE-1DCF-45E4-B224-CFC0B24041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71" y="2829"/>
                <a:ext cx="65" cy="64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1" y="46"/>
                      <a:pt x="38" y="56"/>
                      <a:pt x="24" y="54"/>
                    </a:cubicBezTo>
                    <a:cubicBezTo>
                      <a:pt x="9" y="51"/>
                      <a:pt x="0" y="38"/>
                      <a:pt x="2" y="24"/>
                    </a:cubicBezTo>
                    <a:cubicBezTo>
                      <a:pt x="4" y="9"/>
                      <a:pt x="18" y="0"/>
                      <a:pt x="32" y="2"/>
                    </a:cubicBezTo>
                    <a:cubicBezTo>
                      <a:pt x="46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32" name="Freeform 129">
                <a:extLst>
                  <a:ext uri="{FF2B5EF4-FFF2-40B4-BE49-F238E27FC236}">
                    <a16:creationId xmlns:a16="http://schemas.microsoft.com/office/drawing/2014/main" id="{F9E05EAE-D0CD-4848-A64A-D47C7E40F6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96" y="3172"/>
                <a:ext cx="65" cy="64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6"/>
                      <a:pt x="38" y="56"/>
                      <a:pt x="24" y="54"/>
                    </a:cubicBezTo>
                    <a:cubicBezTo>
                      <a:pt x="10" y="51"/>
                      <a:pt x="0" y="38"/>
                      <a:pt x="2" y="24"/>
                    </a:cubicBezTo>
                    <a:cubicBezTo>
                      <a:pt x="5" y="9"/>
                      <a:pt x="18" y="0"/>
                      <a:pt x="32" y="2"/>
                    </a:cubicBezTo>
                    <a:cubicBezTo>
                      <a:pt x="47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33" name="Freeform 130">
                <a:extLst>
                  <a:ext uri="{FF2B5EF4-FFF2-40B4-BE49-F238E27FC236}">
                    <a16:creationId xmlns:a16="http://schemas.microsoft.com/office/drawing/2014/main" id="{FB4EE11F-EC59-4680-B96C-BDE75588B8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12" y="3719"/>
                <a:ext cx="65" cy="66"/>
              </a:xfrm>
              <a:custGeom>
                <a:avLst/>
                <a:gdLst>
                  <a:gd name="T0" fmla="*/ 54 w 56"/>
                  <a:gd name="T1" fmla="*/ 33 h 57"/>
                  <a:gd name="T2" fmla="*/ 24 w 56"/>
                  <a:gd name="T3" fmla="*/ 54 h 57"/>
                  <a:gd name="T4" fmla="*/ 2 w 56"/>
                  <a:gd name="T5" fmla="*/ 24 h 57"/>
                  <a:gd name="T6" fmla="*/ 32 w 56"/>
                  <a:gd name="T7" fmla="*/ 3 h 57"/>
                  <a:gd name="T8" fmla="*/ 54 w 56"/>
                  <a:gd name="T9" fmla="*/ 33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7">
                    <a:moveTo>
                      <a:pt x="54" y="33"/>
                    </a:moveTo>
                    <a:cubicBezTo>
                      <a:pt x="52" y="47"/>
                      <a:pt x="38" y="57"/>
                      <a:pt x="24" y="54"/>
                    </a:cubicBezTo>
                    <a:cubicBezTo>
                      <a:pt x="10" y="52"/>
                      <a:pt x="0" y="39"/>
                      <a:pt x="2" y="24"/>
                    </a:cubicBezTo>
                    <a:cubicBezTo>
                      <a:pt x="5" y="10"/>
                      <a:pt x="18" y="0"/>
                      <a:pt x="32" y="3"/>
                    </a:cubicBezTo>
                    <a:cubicBezTo>
                      <a:pt x="47" y="5"/>
                      <a:pt x="56" y="18"/>
                      <a:pt x="54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34" name="Freeform 131">
                <a:extLst>
                  <a:ext uri="{FF2B5EF4-FFF2-40B4-BE49-F238E27FC236}">
                    <a16:creationId xmlns:a16="http://schemas.microsoft.com/office/drawing/2014/main" id="{3CEA0866-DF9D-4853-8E90-43378AB073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86" y="3885"/>
                <a:ext cx="65" cy="65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6"/>
                      <a:pt x="38" y="56"/>
                      <a:pt x="24" y="54"/>
                    </a:cubicBezTo>
                    <a:cubicBezTo>
                      <a:pt x="10" y="51"/>
                      <a:pt x="0" y="38"/>
                      <a:pt x="2" y="24"/>
                    </a:cubicBezTo>
                    <a:cubicBezTo>
                      <a:pt x="5" y="9"/>
                      <a:pt x="18" y="0"/>
                      <a:pt x="32" y="2"/>
                    </a:cubicBezTo>
                    <a:cubicBezTo>
                      <a:pt x="47" y="4"/>
                      <a:pt x="56" y="17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35" name="Freeform 132">
                <a:extLst>
                  <a:ext uri="{FF2B5EF4-FFF2-40B4-BE49-F238E27FC236}">
                    <a16:creationId xmlns:a16="http://schemas.microsoft.com/office/drawing/2014/main" id="{82F98EB3-2660-4B89-AA2A-6CDB2E075E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54" y="3417"/>
                <a:ext cx="65" cy="65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6"/>
                      <a:pt x="38" y="56"/>
                      <a:pt x="24" y="54"/>
                    </a:cubicBezTo>
                    <a:cubicBezTo>
                      <a:pt x="10" y="51"/>
                      <a:pt x="0" y="38"/>
                      <a:pt x="2" y="24"/>
                    </a:cubicBezTo>
                    <a:cubicBezTo>
                      <a:pt x="5" y="10"/>
                      <a:pt x="18" y="0"/>
                      <a:pt x="32" y="2"/>
                    </a:cubicBezTo>
                    <a:cubicBezTo>
                      <a:pt x="47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36" name="Freeform 133">
                <a:extLst>
                  <a:ext uri="{FF2B5EF4-FFF2-40B4-BE49-F238E27FC236}">
                    <a16:creationId xmlns:a16="http://schemas.microsoft.com/office/drawing/2014/main" id="{8EC52DE0-DFEE-4D50-B599-5B3E83C10B7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938" y="3401"/>
                <a:ext cx="97" cy="97"/>
              </a:xfrm>
              <a:custGeom>
                <a:avLst/>
                <a:gdLst>
                  <a:gd name="T0" fmla="*/ 36 w 84"/>
                  <a:gd name="T1" fmla="*/ 80 h 84"/>
                  <a:gd name="T2" fmla="*/ 4 w 84"/>
                  <a:gd name="T3" fmla="*/ 36 h 84"/>
                  <a:gd name="T4" fmla="*/ 48 w 84"/>
                  <a:gd name="T5" fmla="*/ 3 h 84"/>
                  <a:gd name="T6" fmla="*/ 81 w 84"/>
                  <a:gd name="T7" fmla="*/ 48 h 84"/>
                  <a:gd name="T8" fmla="*/ 36 w 84"/>
                  <a:gd name="T9" fmla="*/ 80 h 84"/>
                  <a:gd name="T10" fmla="*/ 48 w 84"/>
                  <a:gd name="T11" fmla="*/ 5 h 84"/>
                  <a:gd name="T12" fmla="*/ 5 w 84"/>
                  <a:gd name="T13" fmla="*/ 36 h 84"/>
                  <a:gd name="T14" fmla="*/ 36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0"/>
                    </a:moveTo>
                    <a:cubicBezTo>
                      <a:pt x="15" y="77"/>
                      <a:pt x="0" y="57"/>
                      <a:pt x="4" y="36"/>
                    </a:cubicBezTo>
                    <a:cubicBezTo>
                      <a:pt x="7" y="15"/>
                      <a:pt x="27" y="0"/>
                      <a:pt x="48" y="3"/>
                    </a:cubicBezTo>
                    <a:cubicBezTo>
                      <a:pt x="70" y="7"/>
                      <a:pt x="84" y="27"/>
                      <a:pt x="81" y="48"/>
                    </a:cubicBezTo>
                    <a:cubicBezTo>
                      <a:pt x="77" y="69"/>
                      <a:pt x="57" y="84"/>
                      <a:pt x="36" y="80"/>
                    </a:cubicBezTo>
                    <a:close/>
                    <a:moveTo>
                      <a:pt x="48" y="5"/>
                    </a:moveTo>
                    <a:cubicBezTo>
                      <a:pt x="28" y="2"/>
                      <a:pt x="9" y="16"/>
                      <a:pt x="5" y="36"/>
                    </a:cubicBezTo>
                    <a:cubicBezTo>
                      <a:pt x="2" y="56"/>
                      <a:pt x="16" y="76"/>
                      <a:pt x="36" y="79"/>
                    </a:cubicBezTo>
                    <a:cubicBezTo>
                      <a:pt x="57" y="82"/>
                      <a:pt x="76" y="68"/>
                      <a:pt x="79" y="48"/>
                    </a:cubicBezTo>
                    <a:cubicBezTo>
                      <a:pt x="82" y="27"/>
                      <a:pt x="68" y="8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37" name="Freeform 134">
                <a:extLst>
                  <a:ext uri="{FF2B5EF4-FFF2-40B4-BE49-F238E27FC236}">
                    <a16:creationId xmlns:a16="http://schemas.microsoft.com/office/drawing/2014/main" id="{7DB7ABD8-24F5-4646-9FD2-92BAFD8BDB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60" y="4435"/>
                <a:ext cx="65" cy="64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6"/>
                      <a:pt x="38" y="56"/>
                      <a:pt x="24" y="54"/>
                    </a:cubicBezTo>
                    <a:cubicBezTo>
                      <a:pt x="10" y="52"/>
                      <a:pt x="0" y="38"/>
                      <a:pt x="2" y="24"/>
                    </a:cubicBezTo>
                    <a:cubicBezTo>
                      <a:pt x="4" y="10"/>
                      <a:pt x="18" y="0"/>
                      <a:pt x="32" y="2"/>
                    </a:cubicBezTo>
                    <a:cubicBezTo>
                      <a:pt x="46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38" name="Freeform 135">
                <a:extLst>
                  <a:ext uri="{FF2B5EF4-FFF2-40B4-BE49-F238E27FC236}">
                    <a16:creationId xmlns:a16="http://schemas.microsoft.com/office/drawing/2014/main" id="{60C2CDD5-043E-4E72-A5F5-55FA2E82270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744" y="4418"/>
                <a:ext cx="97" cy="97"/>
              </a:xfrm>
              <a:custGeom>
                <a:avLst/>
                <a:gdLst>
                  <a:gd name="T0" fmla="*/ 36 w 84"/>
                  <a:gd name="T1" fmla="*/ 80 h 84"/>
                  <a:gd name="T2" fmla="*/ 4 w 84"/>
                  <a:gd name="T3" fmla="*/ 36 h 84"/>
                  <a:gd name="T4" fmla="*/ 48 w 84"/>
                  <a:gd name="T5" fmla="*/ 3 h 84"/>
                  <a:gd name="T6" fmla="*/ 81 w 84"/>
                  <a:gd name="T7" fmla="*/ 48 h 84"/>
                  <a:gd name="T8" fmla="*/ 36 w 84"/>
                  <a:gd name="T9" fmla="*/ 80 h 84"/>
                  <a:gd name="T10" fmla="*/ 48 w 84"/>
                  <a:gd name="T11" fmla="*/ 5 h 84"/>
                  <a:gd name="T12" fmla="*/ 5 w 84"/>
                  <a:gd name="T13" fmla="*/ 36 h 84"/>
                  <a:gd name="T14" fmla="*/ 36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0"/>
                    </a:moveTo>
                    <a:cubicBezTo>
                      <a:pt x="15" y="77"/>
                      <a:pt x="0" y="57"/>
                      <a:pt x="4" y="36"/>
                    </a:cubicBezTo>
                    <a:cubicBezTo>
                      <a:pt x="7" y="15"/>
                      <a:pt x="27" y="0"/>
                      <a:pt x="48" y="3"/>
                    </a:cubicBezTo>
                    <a:cubicBezTo>
                      <a:pt x="69" y="7"/>
                      <a:pt x="84" y="27"/>
                      <a:pt x="81" y="48"/>
                    </a:cubicBezTo>
                    <a:cubicBezTo>
                      <a:pt x="77" y="69"/>
                      <a:pt x="57" y="84"/>
                      <a:pt x="36" y="80"/>
                    </a:cubicBezTo>
                    <a:close/>
                    <a:moveTo>
                      <a:pt x="48" y="5"/>
                    </a:moveTo>
                    <a:cubicBezTo>
                      <a:pt x="28" y="2"/>
                      <a:pt x="8" y="16"/>
                      <a:pt x="5" y="36"/>
                    </a:cubicBezTo>
                    <a:cubicBezTo>
                      <a:pt x="2" y="56"/>
                      <a:pt x="16" y="76"/>
                      <a:pt x="36" y="79"/>
                    </a:cubicBezTo>
                    <a:cubicBezTo>
                      <a:pt x="57" y="82"/>
                      <a:pt x="76" y="68"/>
                      <a:pt x="79" y="48"/>
                    </a:cubicBezTo>
                    <a:cubicBezTo>
                      <a:pt x="82" y="27"/>
                      <a:pt x="68" y="8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39" name="Freeform 136">
                <a:extLst>
                  <a:ext uri="{FF2B5EF4-FFF2-40B4-BE49-F238E27FC236}">
                    <a16:creationId xmlns:a16="http://schemas.microsoft.com/office/drawing/2014/main" id="{3FF14E64-7BB3-43E5-904B-31DA9BDB09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23" y="3984"/>
                <a:ext cx="64" cy="66"/>
              </a:xfrm>
              <a:custGeom>
                <a:avLst/>
                <a:gdLst>
                  <a:gd name="T0" fmla="*/ 54 w 56"/>
                  <a:gd name="T1" fmla="*/ 33 h 57"/>
                  <a:gd name="T2" fmla="*/ 24 w 56"/>
                  <a:gd name="T3" fmla="*/ 54 h 57"/>
                  <a:gd name="T4" fmla="*/ 2 w 56"/>
                  <a:gd name="T5" fmla="*/ 24 h 57"/>
                  <a:gd name="T6" fmla="*/ 32 w 56"/>
                  <a:gd name="T7" fmla="*/ 3 h 57"/>
                  <a:gd name="T8" fmla="*/ 54 w 56"/>
                  <a:gd name="T9" fmla="*/ 33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7">
                    <a:moveTo>
                      <a:pt x="54" y="33"/>
                    </a:moveTo>
                    <a:cubicBezTo>
                      <a:pt x="52" y="47"/>
                      <a:pt x="38" y="57"/>
                      <a:pt x="24" y="54"/>
                    </a:cubicBezTo>
                    <a:cubicBezTo>
                      <a:pt x="10" y="52"/>
                      <a:pt x="0" y="39"/>
                      <a:pt x="2" y="24"/>
                    </a:cubicBezTo>
                    <a:cubicBezTo>
                      <a:pt x="5" y="10"/>
                      <a:pt x="18" y="0"/>
                      <a:pt x="32" y="3"/>
                    </a:cubicBezTo>
                    <a:cubicBezTo>
                      <a:pt x="47" y="5"/>
                      <a:pt x="56" y="18"/>
                      <a:pt x="54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40" name="Freeform 137">
                <a:extLst>
                  <a:ext uri="{FF2B5EF4-FFF2-40B4-BE49-F238E27FC236}">
                    <a16:creationId xmlns:a16="http://schemas.microsoft.com/office/drawing/2014/main" id="{090860FB-6640-4E82-BD56-52CB8BA4ECA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507" y="3969"/>
                <a:ext cx="96" cy="96"/>
              </a:xfrm>
              <a:custGeom>
                <a:avLst/>
                <a:gdLst>
                  <a:gd name="T0" fmla="*/ 36 w 84"/>
                  <a:gd name="T1" fmla="*/ 80 h 83"/>
                  <a:gd name="T2" fmla="*/ 4 w 84"/>
                  <a:gd name="T3" fmla="*/ 35 h 83"/>
                  <a:gd name="T4" fmla="*/ 48 w 84"/>
                  <a:gd name="T5" fmla="*/ 3 h 83"/>
                  <a:gd name="T6" fmla="*/ 81 w 84"/>
                  <a:gd name="T7" fmla="*/ 48 h 83"/>
                  <a:gd name="T8" fmla="*/ 36 w 84"/>
                  <a:gd name="T9" fmla="*/ 80 h 83"/>
                  <a:gd name="T10" fmla="*/ 48 w 84"/>
                  <a:gd name="T11" fmla="*/ 5 h 83"/>
                  <a:gd name="T12" fmla="*/ 5 w 84"/>
                  <a:gd name="T13" fmla="*/ 36 h 83"/>
                  <a:gd name="T14" fmla="*/ 36 w 84"/>
                  <a:gd name="T15" fmla="*/ 78 h 83"/>
                  <a:gd name="T16" fmla="*/ 79 w 84"/>
                  <a:gd name="T17" fmla="*/ 47 h 83"/>
                  <a:gd name="T18" fmla="*/ 48 w 84"/>
                  <a:gd name="T19" fmla="*/ 5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3">
                    <a:moveTo>
                      <a:pt x="36" y="80"/>
                    </a:moveTo>
                    <a:cubicBezTo>
                      <a:pt x="15" y="77"/>
                      <a:pt x="0" y="57"/>
                      <a:pt x="4" y="35"/>
                    </a:cubicBezTo>
                    <a:cubicBezTo>
                      <a:pt x="7" y="14"/>
                      <a:pt x="27" y="0"/>
                      <a:pt x="48" y="3"/>
                    </a:cubicBezTo>
                    <a:cubicBezTo>
                      <a:pt x="70" y="6"/>
                      <a:pt x="84" y="26"/>
                      <a:pt x="81" y="48"/>
                    </a:cubicBezTo>
                    <a:cubicBezTo>
                      <a:pt x="77" y="69"/>
                      <a:pt x="57" y="83"/>
                      <a:pt x="36" y="80"/>
                    </a:cubicBezTo>
                    <a:close/>
                    <a:moveTo>
                      <a:pt x="48" y="5"/>
                    </a:moveTo>
                    <a:cubicBezTo>
                      <a:pt x="28" y="1"/>
                      <a:pt x="9" y="15"/>
                      <a:pt x="5" y="36"/>
                    </a:cubicBezTo>
                    <a:cubicBezTo>
                      <a:pt x="2" y="56"/>
                      <a:pt x="16" y="75"/>
                      <a:pt x="36" y="78"/>
                    </a:cubicBezTo>
                    <a:cubicBezTo>
                      <a:pt x="57" y="82"/>
                      <a:pt x="76" y="68"/>
                      <a:pt x="79" y="47"/>
                    </a:cubicBezTo>
                    <a:cubicBezTo>
                      <a:pt x="82" y="27"/>
                      <a:pt x="68" y="8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41" name="Freeform 138">
                <a:extLst>
                  <a:ext uri="{FF2B5EF4-FFF2-40B4-BE49-F238E27FC236}">
                    <a16:creationId xmlns:a16="http://schemas.microsoft.com/office/drawing/2014/main" id="{C8592926-FAD8-4EF3-8311-2E476AE07D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71" y="4207"/>
                <a:ext cx="65" cy="64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7"/>
                      <a:pt x="38" y="56"/>
                      <a:pt x="24" y="54"/>
                    </a:cubicBezTo>
                    <a:cubicBezTo>
                      <a:pt x="10" y="52"/>
                      <a:pt x="0" y="38"/>
                      <a:pt x="2" y="24"/>
                    </a:cubicBezTo>
                    <a:cubicBezTo>
                      <a:pt x="4" y="10"/>
                      <a:pt x="18" y="0"/>
                      <a:pt x="32" y="2"/>
                    </a:cubicBezTo>
                    <a:cubicBezTo>
                      <a:pt x="46" y="5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42" name="Freeform 139">
                <a:extLst>
                  <a:ext uri="{FF2B5EF4-FFF2-40B4-BE49-F238E27FC236}">
                    <a16:creationId xmlns:a16="http://schemas.microsoft.com/office/drawing/2014/main" id="{C82145DC-156C-4E89-95FA-B5CBBC2FF56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155" y="4190"/>
                <a:ext cx="97" cy="97"/>
              </a:xfrm>
              <a:custGeom>
                <a:avLst/>
                <a:gdLst>
                  <a:gd name="T0" fmla="*/ 36 w 84"/>
                  <a:gd name="T1" fmla="*/ 81 h 84"/>
                  <a:gd name="T2" fmla="*/ 3 w 84"/>
                  <a:gd name="T3" fmla="*/ 36 h 84"/>
                  <a:gd name="T4" fmla="*/ 48 w 84"/>
                  <a:gd name="T5" fmla="*/ 4 h 84"/>
                  <a:gd name="T6" fmla="*/ 80 w 84"/>
                  <a:gd name="T7" fmla="*/ 48 h 84"/>
                  <a:gd name="T8" fmla="*/ 36 w 84"/>
                  <a:gd name="T9" fmla="*/ 81 h 84"/>
                  <a:gd name="T10" fmla="*/ 48 w 84"/>
                  <a:gd name="T11" fmla="*/ 5 h 84"/>
                  <a:gd name="T12" fmla="*/ 5 w 84"/>
                  <a:gd name="T13" fmla="*/ 36 h 84"/>
                  <a:gd name="T14" fmla="*/ 36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1"/>
                    </a:moveTo>
                    <a:cubicBezTo>
                      <a:pt x="15" y="77"/>
                      <a:pt x="0" y="57"/>
                      <a:pt x="3" y="36"/>
                    </a:cubicBezTo>
                    <a:cubicBezTo>
                      <a:pt x="7" y="15"/>
                      <a:pt x="27" y="0"/>
                      <a:pt x="48" y="4"/>
                    </a:cubicBezTo>
                    <a:cubicBezTo>
                      <a:pt x="69" y="7"/>
                      <a:pt x="84" y="27"/>
                      <a:pt x="80" y="48"/>
                    </a:cubicBezTo>
                    <a:cubicBezTo>
                      <a:pt x="77" y="70"/>
                      <a:pt x="57" y="84"/>
                      <a:pt x="36" y="81"/>
                    </a:cubicBezTo>
                    <a:close/>
                    <a:moveTo>
                      <a:pt x="48" y="5"/>
                    </a:moveTo>
                    <a:cubicBezTo>
                      <a:pt x="27" y="2"/>
                      <a:pt x="8" y="16"/>
                      <a:pt x="5" y="36"/>
                    </a:cubicBezTo>
                    <a:cubicBezTo>
                      <a:pt x="2" y="57"/>
                      <a:pt x="16" y="76"/>
                      <a:pt x="36" y="79"/>
                    </a:cubicBezTo>
                    <a:cubicBezTo>
                      <a:pt x="56" y="82"/>
                      <a:pt x="76" y="68"/>
                      <a:pt x="79" y="48"/>
                    </a:cubicBezTo>
                    <a:cubicBezTo>
                      <a:pt x="82" y="28"/>
                      <a:pt x="68" y="9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43" name="Freeform 140">
                <a:extLst>
                  <a:ext uri="{FF2B5EF4-FFF2-40B4-BE49-F238E27FC236}">
                    <a16:creationId xmlns:a16="http://schemas.microsoft.com/office/drawing/2014/main" id="{3A911850-0204-4F0D-A764-5380D0D178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77" y="3524"/>
                <a:ext cx="64" cy="65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7"/>
                      <a:pt x="38" y="56"/>
                      <a:pt x="24" y="54"/>
                    </a:cubicBezTo>
                    <a:cubicBezTo>
                      <a:pt x="10" y="52"/>
                      <a:pt x="0" y="38"/>
                      <a:pt x="2" y="24"/>
                    </a:cubicBezTo>
                    <a:cubicBezTo>
                      <a:pt x="5" y="10"/>
                      <a:pt x="18" y="0"/>
                      <a:pt x="32" y="2"/>
                    </a:cubicBezTo>
                    <a:cubicBezTo>
                      <a:pt x="47" y="5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44" name="Freeform 141">
                <a:extLst>
                  <a:ext uri="{FF2B5EF4-FFF2-40B4-BE49-F238E27FC236}">
                    <a16:creationId xmlns:a16="http://schemas.microsoft.com/office/drawing/2014/main" id="{F9223601-0928-49E0-B215-6DABBAD5154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561" y="3508"/>
                <a:ext cx="97" cy="97"/>
              </a:xfrm>
              <a:custGeom>
                <a:avLst/>
                <a:gdLst>
                  <a:gd name="T0" fmla="*/ 36 w 84"/>
                  <a:gd name="T1" fmla="*/ 81 h 84"/>
                  <a:gd name="T2" fmla="*/ 4 w 84"/>
                  <a:gd name="T3" fmla="*/ 36 h 84"/>
                  <a:gd name="T4" fmla="*/ 48 w 84"/>
                  <a:gd name="T5" fmla="*/ 4 h 84"/>
                  <a:gd name="T6" fmla="*/ 81 w 84"/>
                  <a:gd name="T7" fmla="*/ 48 h 84"/>
                  <a:gd name="T8" fmla="*/ 36 w 84"/>
                  <a:gd name="T9" fmla="*/ 81 h 84"/>
                  <a:gd name="T10" fmla="*/ 48 w 84"/>
                  <a:gd name="T11" fmla="*/ 5 h 84"/>
                  <a:gd name="T12" fmla="*/ 5 w 84"/>
                  <a:gd name="T13" fmla="*/ 36 h 84"/>
                  <a:gd name="T14" fmla="*/ 36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1"/>
                    </a:moveTo>
                    <a:cubicBezTo>
                      <a:pt x="15" y="77"/>
                      <a:pt x="0" y="57"/>
                      <a:pt x="4" y="36"/>
                    </a:cubicBezTo>
                    <a:cubicBezTo>
                      <a:pt x="7" y="15"/>
                      <a:pt x="27" y="0"/>
                      <a:pt x="48" y="4"/>
                    </a:cubicBezTo>
                    <a:cubicBezTo>
                      <a:pt x="69" y="7"/>
                      <a:pt x="84" y="27"/>
                      <a:pt x="81" y="48"/>
                    </a:cubicBezTo>
                    <a:cubicBezTo>
                      <a:pt x="77" y="70"/>
                      <a:pt x="57" y="84"/>
                      <a:pt x="36" y="81"/>
                    </a:cubicBezTo>
                    <a:close/>
                    <a:moveTo>
                      <a:pt x="48" y="5"/>
                    </a:moveTo>
                    <a:cubicBezTo>
                      <a:pt x="28" y="2"/>
                      <a:pt x="9" y="16"/>
                      <a:pt x="5" y="36"/>
                    </a:cubicBezTo>
                    <a:cubicBezTo>
                      <a:pt x="2" y="57"/>
                      <a:pt x="16" y="76"/>
                      <a:pt x="36" y="79"/>
                    </a:cubicBezTo>
                    <a:cubicBezTo>
                      <a:pt x="57" y="82"/>
                      <a:pt x="76" y="68"/>
                      <a:pt x="79" y="48"/>
                    </a:cubicBezTo>
                    <a:cubicBezTo>
                      <a:pt x="82" y="28"/>
                      <a:pt x="68" y="9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45" name="Freeform 142">
                <a:extLst>
                  <a:ext uri="{FF2B5EF4-FFF2-40B4-BE49-F238E27FC236}">
                    <a16:creationId xmlns:a16="http://schemas.microsoft.com/office/drawing/2014/main" id="{699852B6-3F1E-419D-B27B-2425A3B159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67" y="3831"/>
                <a:ext cx="65" cy="64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1" y="46"/>
                      <a:pt x="38" y="56"/>
                      <a:pt x="24" y="54"/>
                    </a:cubicBezTo>
                    <a:cubicBezTo>
                      <a:pt x="9" y="52"/>
                      <a:pt x="0" y="38"/>
                      <a:pt x="2" y="24"/>
                    </a:cubicBezTo>
                    <a:cubicBezTo>
                      <a:pt x="4" y="10"/>
                      <a:pt x="18" y="0"/>
                      <a:pt x="32" y="2"/>
                    </a:cubicBezTo>
                    <a:cubicBezTo>
                      <a:pt x="46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46" name="Freeform 143">
                <a:extLst>
                  <a:ext uri="{FF2B5EF4-FFF2-40B4-BE49-F238E27FC236}">
                    <a16:creationId xmlns:a16="http://schemas.microsoft.com/office/drawing/2014/main" id="{21425EE5-3B72-46F4-9BDC-AFB5B87F364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851" y="3815"/>
                <a:ext cx="97" cy="97"/>
              </a:xfrm>
              <a:custGeom>
                <a:avLst/>
                <a:gdLst>
                  <a:gd name="T0" fmla="*/ 36 w 84"/>
                  <a:gd name="T1" fmla="*/ 80 h 84"/>
                  <a:gd name="T2" fmla="*/ 3 w 84"/>
                  <a:gd name="T3" fmla="*/ 36 h 84"/>
                  <a:gd name="T4" fmla="*/ 48 w 84"/>
                  <a:gd name="T5" fmla="*/ 3 h 84"/>
                  <a:gd name="T6" fmla="*/ 80 w 84"/>
                  <a:gd name="T7" fmla="*/ 48 h 84"/>
                  <a:gd name="T8" fmla="*/ 36 w 84"/>
                  <a:gd name="T9" fmla="*/ 80 h 84"/>
                  <a:gd name="T10" fmla="*/ 48 w 84"/>
                  <a:gd name="T11" fmla="*/ 5 h 84"/>
                  <a:gd name="T12" fmla="*/ 5 w 84"/>
                  <a:gd name="T13" fmla="*/ 36 h 84"/>
                  <a:gd name="T14" fmla="*/ 36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0"/>
                    </a:moveTo>
                    <a:cubicBezTo>
                      <a:pt x="14" y="77"/>
                      <a:pt x="0" y="57"/>
                      <a:pt x="3" y="36"/>
                    </a:cubicBezTo>
                    <a:cubicBezTo>
                      <a:pt x="7" y="15"/>
                      <a:pt x="27" y="0"/>
                      <a:pt x="48" y="3"/>
                    </a:cubicBezTo>
                    <a:cubicBezTo>
                      <a:pt x="69" y="7"/>
                      <a:pt x="84" y="27"/>
                      <a:pt x="80" y="48"/>
                    </a:cubicBezTo>
                    <a:cubicBezTo>
                      <a:pt x="77" y="69"/>
                      <a:pt x="57" y="84"/>
                      <a:pt x="36" y="80"/>
                    </a:cubicBezTo>
                    <a:close/>
                    <a:moveTo>
                      <a:pt x="48" y="5"/>
                    </a:moveTo>
                    <a:cubicBezTo>
                      <a:pt x="27" y="2"/>
                      <a:pt x="8" y="16"/>
                      <a:pt x="5" y="36"/>
                    </a:cubicBezTo>
                    <a:cubicBezTo>
                      <a:pt x="2" y="56"/>
                      <a:pt x="16" y="76"/>
                      <a:pt x="36" y="79"/>
                    </a:cubicBezTo>
                    <a:cubicBezTo>
                      <a:pt x="56" y="82"/>
                      <a:pt x="75" y="68"/>
                      <a:pt x="79" y="48"/>
                    </a:cubicBezTo>
                    <a:cubicBezTo>
                      <a:pt x="82" y="28"/>
                      <a:pt x="68" y="8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47" name="Freeform 144">
                <a:extLst>
                  <a:ext uri="{FF2B5EF4-FFF2-40B4-BE49-F238E27FC236}">
                    <a16:creationId xmlns:a16="http://schemas.microsoft.com/office/drawing/2014/main" id="{B799B560-55C9-4C5C-9B04-15369C9B2C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99" y="5046"/>
                <a:ext cx="65" cy="65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6"/>
                      <a:pt x="38" y="56"/>
                      <a:pt x="24" y="54"/>
                    </a:cubicBezTo>
                    <a:cubicBezTo>
                      <a:pt x="10" y="51"/>
                      <a:pt x="0" y="38"/>
                      <a:pt x="2" y="24"/>
                    </a:cubicBezTo>
                    <a:cubicBezTo>
                      <a:pt x="4" y="9"/>
                      <a:pt x="18" y="0"/>
                      <a:pt x="32" y="2"/>
                    </a:cubicBezTo>
                    <a:cubicBezTo>
                      <a:pt x="46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48" name="Freeform 145">
                <a:extLst>
                  <a:ext uri="{FF2B5EF4-FFF2-40B4-BE49-F238E27FC236}">
                    <a16:creationId xmlns:a16="http://schemas.microsoft.com/office/drawing/2014/main" id="{5264F093-C73F-4C47-AF9A-4430AA57805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383" y="5030"/>
                <a:ext cx="97" cy="97"/>
              </a:xfrm>
              <a:custGeom>
                <a:avLst/>
                <a:gdLst>
                  <a:gd name="T0" fmla="*/ 36 w 84"/>
                  <a:gd name="T1" fmla="*/ 80 h 84"/>
                  <a:gd name="T2" fmla="*/ 3 w 84"/>
                  <a:gd name="T3" fmla="*/ 36 h 84"/>
                  <a:gd name="T4" fmla="*/ 48 w 84"/>
                  <a:gd name="T5" fmla="*/ 3 h 84"/>
                  <a:gd name="T6" fmla="*/ 81 w 84"/>
                  <a:gd name="T7" fmla="*/ 48 h 84"/>
                  <a:gd name="T8" fmla="*/ 36 w 84"/>
                  <a:gd name="T9" fmla="*/ 80 h 84"/>
                  <a:gd name="T10" fmla="*/ 48 w 84"/>
                  <a:gd name="T11" fmla="*/ 5 h 84"/>
                  <a:gd name="T12" fmla="*/ 5 w 84"/>
                  <a:gd name="T13" fmla="*/ 36 h 84"/>
                  <a:gd name="T14" fmla="*/ 36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0"/>
                    </a:moveTo>
                    <a:cubicBezTo>
                      <a:pt x="15" y="77"/>
                      <a:pt x="0" y="57"/>
                      <a:pt x="3" y="36"/>
                    </a:cubicBezTo>
                    <a:cubicBezTo>
                      <a:pt x="7" y="14"/>
                      <a:pt x="27" y="0"/>
                      <a:pt x="48" y="3"/>
                    </a:cubicBezTo>
                    <a:cubicBezTo>
                      <a:pt x="69" y="7"/>
                      <a:pt x="84" y="27"/>
                      <a:pt x="81" y="48"/>
                    </a:cubicBezTo>
                    <a:cubicBezTo>
                      <a:pt x="77" y="69"/>
                      <a:pt x="57" y="84"/>
                      <a:pt x="36" y="80"/>
                    </a:cubicBezTo>
                    <a:close/>
                    <a:moveTo>
                      <a:pt x="48" y="5"/>
                    </a:moveTo>
                    <a:cubicBezTo>
                      <a:pt x="28" y="2"/>
                      <a:pt x="8" y="16"/>
                      <a:pt x="5" y="36"/>
                    </a:cubicBezTo>
                    <a:cubicBezTo>
                      <a:pt x="2" y="56"/>
                      <a:pt x="16" y="75"/>
                      <a:pt x="36" y="79"/>
                    </a:cubicBezTo>
                    <a:cubicBezTo>
                      <a:pt x="56" y="82"/>
                      <a:pt x="76" y="68"/>
                      <a:pt x="79" y="48"/>
                    </a:cubicBezTo>
                    <a:cubicBezTo>
                      <a:pt x="82" y="27"/>
                      <a:pt x="68" y="8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49" name="Freeform 146">
                <a:extLst>
                  <a:ext uri="{FF2B5EF4-FFF2-40B4-BE49-F238E27FC236}">
                    <a16:creationId xmlns:a16="http://schemas.microsoft.com/office/drawing/2014/main" id="{23CBA95D-EB22-4ED2-BE9D-996EF5A0AD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56" y="5436"/>
                <a:ext cx="65" cy="64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1" y="46"/>
                      <a:pt x="38" y="56"/>
                      <a:pt x="24" y="54"/>
                    </a:cubicBezTo>
                    <a:cubicBezTo>
                      <a:pt x="9" y="52"/>
                      <a:pt x="0" y="38"/>
                      <a:pt x="2" y="24"/>
                    </a:cubicBezTo>
                    <a:cubicBezTo>
                      <a:pt x="4" y="10"/>
                      <a:pt x="18" y="0"/>
                      <a:pt x="32" y="2"/>
                    </a:cubicBezTo>
                    <a:cubicBezTo>
                      <a:pt x="46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50" name="Freeform 147">
                <a:extLst>
                  <a:ext uri="{FF2B5EF4-FFF2-40B4-BE49-F238E27FC236}">
                    <a16:creationId xmlns:a16="http://schemas.microsoft.com/office/drawing/2014/main" id="{1201C9E3-D737-4F84-ACE3-DEE947A048C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540" y="5420"/>
                <a:ext cx="97" cy="96"/>
              </a:xfrm>
              <a:custGeom>
                <a:avLst/>
                <a:gdLst>
                  <a:gd name="T0" fmla="*/ 36 w 84"/>
                  <a:gd name="T1" fmla="*/ 80 h 84"/>
                  <a:gd name="T2" fmla="*/ 3 w 84"/>
                  <a:gd name="T3" fmla="*/ 36 h 84"/>
                  <a:gd name="T4" fmla="*/ 48 w 84"/>
                  <a:gd name="T5" fmla="*/ 3 h 84"/>
                  <a:gd name="T6" fmla="*/ 80 w 84"/>
                  <a:gd name="T7" fmla="*/ 48 h 84"/>
                  <a:gd name="T8" fmla="*/ 36 w 84"/>
                  <a:gd name="T9" fmla="*/ 80 h 84"/>
                  <a:gd name="T10" fmla="*/ 48 w 84"/>
                  <a:gd name="T11" fmla="*/ 5 h 84"/>
                  <a:gd name="T12" fmla="*/ 5 w 84"/>
                  <a:gd name="T13" fmla="*/ 36 h 84"/>
                  <a:gd name="T14" fmla="*/ 36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0"/>
                    </a:moveTo>
                    <a:cubicBezTo>
                      <a:pt x="14" y="77"/>
                      <a:pt x="0" y="57"/>
                      <a:pt x="3" y="36"/>
                    </a:cubicBezTo>
                    <a:cubicBezTo>
                      <a:pt x="7" y="15"/>
                      <a:pt x="27" y="0"/>
                      <a:pt x="48" y="3"/>
                    </a:cubicBezTo>
                    <a:cubicBezTo>
                      <a:pt x="69" y="7"/>
                      <a:pt x="84" y="27"/>
                      <a:pt x="80" y="48"/>
                    </a:cubicBezTo>
                    <a:cubicBezTo>
                      <a:pt x="77" y="69"/>
                      <a:pt x="57" y="84"/>
                      <a:pt x="36" y="80"/>
                    </a:cubicBezTo>
                    <a:close/>
                    <a:moveTo>
                      <a:pt x="48" y="5"/>
                    </a:moveTo>
                    <a:cubicBezTo>
                      <a:pt x="27" y="2"/>
                      <a:pt x="8" y="16"/>
                      <a:pt x="5" y="36"/>
                    </a:cubicBezTo>
                    <a:cubicBezTo>
                      <a:pt x="2" y="56"/>
                      <a:pt x="16" y="76"/>
                      <a:pt x="36" y="79"/>
                    </a:cubicBezTo>
                    <a:cubicBezTo>
                      <a:pt x="56" y="82"/>
                      <a:pt x="75" y="68"/>
                      <a:pt x="79" y="48"/>
                    </a:cubicBezTo>
                    <a:cubicBezTo>
                      <a:pt x="82" y="27"/>
                      <a:pt x="68" y="8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51" name="Freeform 148">
                <a:extLst>
                  <a:ext uri="{FF2B5EF4-FFF2-40B4-BE49-F238E27FC236}">
                    <a16:creationId xmlns:a16="http://schemas.microsoft.com/office/drawing/2014/main" id="{C24E0032-5F26-49F6-9342-880D710248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95" y="5510"/>
                <a:ext cx="64" cy="64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1" y="46"/>
                      <a:pt x="38" y="56"/>
                      <a:pt x="24" y="54"/>
                    </a:cubicBezTo>
                    <a:cubicBezTo>
                      <a:pt x="9" y="51"/>
                      <a:pt x="0" y="38"/>
                      <a:pt x="2" y="24"/>
                    </a:cubicBezTo>
                    <a:cubicBezTo>
                      <a:pt x="4" y="9"/>
                      <a:pt x="18" y="0"/>
                      <a:pt x="32" y="2"/>
                    </a:cubicBezTo>
                    <a:cubicBezTo>
                      <a:pt x="46" y="4"/>
                      <a:pt x="56" y="17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52" name="Freeform 149">
                <a:extLst>
                  <a:ext uri="{FF2B5EF4-FFF2-40B4-BE49-F238E27FC236}">
                    <a16:creationId xmlns:a16="http://schemas.microsoft.com/office/drawing/2014/main" id="{6AF417AC-A7FF-4807-8B40-50D50DA9A15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978" y="5493"/>
                <a:ext cx="97" cy="97"/>
              </a:xfrm>
              <a:custGeom>
                <a:avLst/>
                <a:gdLst>
                  <a:gd name="T0" fmla="*/ 36 w 84"/>
                  <a:gd name="T1" fmla="*/ 80 h 84"/>
                  <a:gd name="T2" fmla="*/ 3 w 84"/>
                  <a:gd name="T3" fmla="*/ 36 h 84"/>
                  <a:gd name="T4" fmla="*/ 48 w 84"/>
                  <a:gd name="T5" fmla="*/ 3 h 84"/>
                  <a:gd name="T6" fmla="*/ 80 w 84"/>
                  <a:gd name="T7" fmla="*/ 48 h 84"/>
                  <a:gd name="T8" fmla="*/ 36 w 84"/>
                  <a:gd name="T9" fmla="*/ 80 h 84"/>
                  <a:gd name="T10" fmla="*/ 48 w 84"/>
                  <a:gd name="T11" fmla="*/ 5 h 84"/>
                  <a:gd name="T12" fmla="*/ 5 w 84"/>
                  <a:gd name="T13" fmla="*/ 36 h 84"/>
                  <a:gd name="T14" fmla="*/ 36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0"/>
                    </a:moveTo>
                    <a:cubicBezTo>
                      <a:pt x="14" y="77"/>
                      <a:pt x="0" y="57"/>
                      <a:pt x="3" y="36"/>
                    </a:cubicBezTo>
                    <a:cubicBezTo>
                      <a:pt x="7" y="14"/>
                      <a:pt x="27" y="0"/>
                      <a:pt x="48" y="3"/>
                    </a:cubicBezTo>
                    <a:cubicBezTo>
                      <a:pt x="69" y="7"/>
                      <a:pt x="84" y="27"/>
                      <a:pt x="80" y="48"/>
                    </a:cubicBezTo>
                    <a:cubicBezTo>
                      <a:pt x="77" y="69"/>
                      <a:pt x="57" y="84"/>
                      <a:pt x="36" y="80"/>
                    </a:cubicBezTo>
                    <a:close/>
                    <a:moveTo>
                      <a:pt x="48" y="5"/>
                    </a:moveTo>
                    <a:cubicBezTo>
                      <a:pt x="27" y="2"/>
                      <a:pt x="8" y="15"/>
                      <a:pt x="5" y="36"/>
                    </a:cubicBezTo>
                    <a:cubicBezTo>
                      <a:pt x="2" y="56"/>
                      <a:pt x="16" y="75"/>
                      <a:pt x="36" y="79"/>
                    </a:cubicBezTo>
                    <a:cubicBezTo>
                      <a:pt x="56" y="82"/>
                      <a:pt x="75" y="68"/>
                      <a:pt x="79" y="48"/>
                    </a:cubicBezTo>
                    <a:cubicBezTo>
                      <a:pt x="82" y="27"/>
                      <a:pt x="68" y="8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53" name="Freeform 150">
                <a:extLst>
                  <a:ext uri="{FF2B5EF4-FFF2-40B4-BE49-F238E27FC236}">
                    <a16:creationId xmlns:a16="http://schemas.microsoft.com/office/drawing/2014/main" id="{6D3FDC5C-3F10-4987-B23F-D579F7D88B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22" y="5414"/>
                <a:ext cx="65" cy="66"/>
              </a:xfrm>
              <a:custGeom>
                <a:avLst/>
                <a:gdLst>
                  <a:gd name="T0" fmla="*/ 54 w 56"/>
                  <a:gd name="T1" fmla="*/ 33 h 57"/>
                  <a:gd name="T2" fmla="*/ 24 w 56"/>
                  <a:gd name="T3" fmla="*/ 54 h 57"/>
                  <a:gd name="T4" fmla="*/ 2 w 56"/>
                  <a:gd name="T5" fmla="*/ 24 h 57"/>
                  <a:gd name="T6" fmla="*/ 32 w 56"/>
                  <a:gd name="T7" fmla="*/ 3 h 57"/>
                  <a:gd name="T8" fmla="*/ 54 w 56"/>
                  <a:gd name="T9" fmla="*/ 33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7">
                    <a:moveTo>
                      <a:pt x="54" y="33"/>
                    </a:moveTo>
                    <a:cubicBezTo>
                      <a:pt x="51" y="47"/>
                      <a:pt x="38" y="57"/>
                      <a:pt x="24" y="54"/>
                    </a:cubicBezTo>
                    <a:cubicBezTo>
                      <a:pt x="9" y="52"/>
                      <a:pt x="0" y="39"/>
                      <a:pt x="2" y="24"/>
                    </a:cubicBezTo>
                    <a:cubicBezTo>
                      <a:pt x="4" y="10"/>
                      <a:pt x="17" y="0"/>
                      <a:pt x="32" y="3"/>
                    </a:cubicBezTo>
                    <a:cubicBezTo>
                      <a:pt x="46" y="5"/>
                      <a:pt x="56" y="18"/>
                      <a:pt x="54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54" name="Freeform 151">
                <a:extLst>
                  <a:ext uri="{FF2B5EF4-FFF2-40B4-BE49-F238E27FC236}">
                    <a16:creationId xmlns:a16="http://schemas.microsoft.com/office/drawing/2014/main" id="{0179900A-A109-4987-AF98-052A5E91104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006" y="5399"/>
                <a:ext cx="97" cy="96"/>
              </a:xfrm>
              <a:custGeom>
                <a:avLst/>
                <a:gdLst>
                  <a:gd name="T0" fmla="*/ 36 w 84"/>
                  <a:gd name="T1" fmla="*/ 80 h 83"/>
                  <a:gd name="T2" fmla="*/ 3 w 84"/>
                  <a:gd name="T3" fmla="*/ 35 h 83"/>
                  <a:gd name="T4" fmla="*/ 48 w 84"/>
                  <a:gd name="T5" fmla="*/ 3 h 83"/>
                  <a:gd name="T6" fmla="*/ 80 w 84"/>
                  <a:gd name="T7" fmla="*/ 48 h 83"/>
                  <a:gd name="T8" fmla="*/ 36 w 84"/>
                  <a:gd name="T9" fmla="*/ 80 h 83"/>
                  <a:gd name="T10" fmla="*/ 48 w 84"/>
                  <a:gd name="T11" fmla="*/ 5 h 83"/>
                  <a:gd name="T12" fmla="*/ 5 w 84"/>
                  <a:gd name="T13" fmla="*/ 36 h 83"/>
                  <a:gd name="T14" fmla="*/ 36 w 84"/>
                  <a:gd name="T15" fmla="*/ 78 h 83"/>
                  <a:gd name="T16" fmla="*/ 79 w 84"/>
                  <a:gd name="T17" fmla="*/ 47 h 83"/>
                  <a:gd name="T18" fmla="*/ 48 w 84"/>
                  <a:gd name="T19" fmla="*/ 5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3">
                    <a:moveTo>
                      <a:pt x="36" y="80"/>
                    </a:moveTo>
                    <a:cubicBezTo>
                      <a:pt x="14" y="77"/>
                      <a:pt x="0" y="57"/>
                      <a:pt x="3" y="35"/>
                    </a:cubicBezTo>
                    <a:cubicBezTo>
                      <a:pt x="7" y="14"/>
                      <a:pt x="27" y="0"/>
                      <a:pt x="48" y="3"/>
                    </a:cubicBezTo>
                    <a:cubicBezTo>
                      <a:pt x="69" y="6"/>
                      <a:pt x="84" y="26"/>
                      <a:pt x="80" y="48"/>
                    </a:cubicBezTo>
                    <a:cubicBezTo>
                      <a:pt x="77" y="69"/>
                      <a:pt x="57" y="83"/>
                      <a:pt x="36" y="80"/>
                    </a:cubicBezTo>
                    <a:close/>
                    <a:moveTo>
                      <a:pt x="48" y="5"/>
                    </a:moveTo>
                    <a:cubicBezTo>
                      <a:pt x="27" y="1"/>
                      <a:pt x="8" y="15"/>
                      <a:pt x="5" y="36"/>
                    </a:cubicBezTo>
                    <a:cubicBezTo>
                      <a:pt x="2" y="56"/>
                      <a:pt x="15" y="75"/>
                      <a:pt x="36" y="78"/>
                    </a:cubicBezTo>
                    <a:cubicBezTo>
                      <a:pt x="56" y="82"/>
                      <a:pt x="75" y="68"/>
                      <a:pt x="79" y="47"/>
                    </a:cubicBezTo>
                    <a:cubicBezTo>
                      <a:pt x="82" y="27"/>
                      <a:pt x="68" y="8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55" name="Freeform 152">
                <a:extLst>
                  <a:ext uri="{FF2B5EF4-FFF2-40B4-BE49-F238E27FC236}">
                    <a16:creationId xmlns:a16="http://schemas.microsoft.com/office/drawing/2014/main" id="{1895ECAD-1586-4807-B973-AC024E8B18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16" y="3841"/>
                <a:ext cx="65" cy="65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3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6"/>
                      <a:pt x="39" y="56"/>
                      <a:pt x="24" y="54"/>
                    </a:cubicBezTo>
                    <a:cubicBezTo>
                      <a:pt x="10" y="51"/>
                      <a:pt x="0" y="38"/>
                      <a:pt x="3" y="24"/>
                    </a:cubicBezTo>
                    <a:cubicBezTo>
                      <a:pt x="5" y="9"/>
                      <a:pt x="18" y="0"/>
                      <a:pt x="32" y="2"/>
                    </a:cubicBezTo>
                    <a:cubicBezTo>
                      <a:pt x="47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56" name="Freeform 153">
                <a:extLst>
                  <a:ext uri="{FF2B5EF4-FFF2-40B4-BE49-F238E27FC236}">
                    <a16:creationId xmlns:a16="http://schemas.microsoft.com/office/drawing/2014/main" id="{D217FD4A-5150-4979-9C85-1A97B80417C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600" y="3825"/>
                <a:ext cx="97" cy="97"/>
              </a:xfrm>
              <a:custGeom>
                <a:avLst/>
                <a:gdLst>
                  <a:gd name="T0" fmla="*/ 36 w 84"/>
                  <a:gd name="T1" fmla="*/ 80 h 84"/>
                  <a:gd name="T2" fmla="*/ 4 w 84"/>
                  <a:gd name="T3" fmla="*/ 36 h 84"/>
                  <a:gd name="T4" fmla="*/ 48 w 84"/>
                  <a:gd name="T5" fmla="*/ 3 h 84"/>
                  <a:gd name="T6" fmla="*/ 81 w 84"/>
                  <a:gd name="T7" fmla="*/ 48 h 84"/>
                  <a:gd name="T8" fmla="*/ 36 w 84"/>
                  <a:gd name="T9" fmla="*/ 80 h 84"/>
                  <a:gd name="T10" fmla="*/ 48 w 84"/>
                  <a:gd name="T11" fmla="*/ 5 h 84"/>
                  <a:gd name="T12" fmla="*/ 6 w 84"/>
                  <a:gd name="T13" fmla="*/ 36 h 84"/>
                  <a:gd name="T14" fmla="*/ 37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0"/>
                    </a:moveTo>
                    <a:cubicBezTo>
                      <a:pt x="15" y="77"/>
                      <a:pt x="0" y="57"/>
                      <a:pt x="4" y="36"/>
                    </a:cubicBezTo>
                    <a:cubicBezTo>
                      <a:pt x="7" y="14"/>
                      <a:pt x="27" y="0"/>
                      <a:pt x="48" y="3"/>
                    </a:cubicBezTo>
                    <a:cubicBezTo>
                      <a:pt x="70" y="7"/>
                      <a:pt x="84" y="27"/>
                      <a:pt x="81" y="48"/>
                    </a:cubicBezTo>
                    <a:cubicBezTo>
                      <a:pt x="78" y="69"/>
                      <a:pt x="57" y="84"/>
                      <a:pt x="36" y="80"/>
                    </a:cubicBezTo>
                    <a:close/>
                    <a:moveTo>
                      <a:pt x="48" y="5"/>
                    </a:moveTo>
                    <a:cubicBezTo>
                      <a:pt x="28" y="2"/>
                      <a:pt x="9" y="16"/>
                      <a:pt x="6" y="36"/>
                    </a:cubicBezTo>
                    <a:cubicBezTo>
                      <a:pt x="2" y="56"/>
                      <a:pt x="16" y="75"/>
                      <a:pt x="37" y="79"/>
                    </a:cubicBezTo>
                    <a:cubicBezTo>
                      <a:pt x="57" y="82"/>
                      <a:pt x="76" y="68"/>
                      <a:pt x="79" y="48"/>
                    </a:cubicBezTo>
                    <a:cubicBezTo>
                      <a:pt x="82" y="27"/>
                      <a:pt x="69" y="8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57" name="Freeform 154">
                <a:extLst>
                  <a:ext uri="{FF2B5EF4-FFF2-40B4-BE49-F238E27FC236}">
                    <a16:creationId xmlns:a16="http://schemas.microsoft.com/office/drawing/2014/main" id="{EC2C3585-8D38-4E40-8164-5C250087E2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83" y="3392"/>
                <a:ext cx="65" cy="66"/>
              </a:xfrm>
              <a:custGeom>
                <a:avLst/>
                <a:gdLst>
                  <a:gd name="T0" fmla="*/ 54 w 56"/>
                  <a:gd name="T1" fmla="*/ 33 h 57"/>
                  <a:gd name="T2" fmla="*/ 24 w 56"/>
                  <a:gd name="T3" fmla="*/ 54 h 57"/>
                  <a:gd name="T4" fmla="*/ 2 w 56"/>
                  <a:gd name="T5" fmla="*/ 24 h 57"/>
                  <a:gd name="T6" fmla="*/ 32 w 56"/>
                  <a:gd name="T7" fmla="*/ 3 h 57"/>
                  <a:gd name="T8" fmla="*/ 54 w 56"/>
                  <a:gd name="T9" fmla="*/ 33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7">
                    <a:moveTo>
                      <a:pt x="54" y="33"/>
                    </a:moveTo>
                    <a:cubicBezTo>
                      <a:pt x="52" y="47"/>
                      <a:pt x="38" y="57"/>
                      <a:pt x="24" y="54"/>
                    </a:cubicBezTo>
                    <a:cubicBezTo>
                      <a:pt x="10" y="52"/>
                      <a:pt x="0" y="39"/>
                      <a:pt x="2" y="24"/>
                    </a:cubicBezTo>
                    <a:cubicBezTo>
                      <a:pt x="5" y="10"/>
                      <a:pt x="18" y="0"/>
                      <a:pt x="32" y="3"/>
                    </a:cubicBezTo>
                    <a:cubicBezTo>
                      <a:pt x="47" y="5"/>
                      <a:pt x="56" y="18"/>
                      <a:pt x="54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58" name="Freeform 155">
                <a:extLst>
                  <a:ext uri="{FF2B5EF4-FFF2-40B4-BE49-F238E27FC236}">
                    <a16:creationId xmlns:a16="http://schemas.microsoft.com/office/drawing/2014/main" id="{24021CA7-063F-4B87-A52B-3AA65DEB42B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767" y="3377"/>
                <a:ext cx="97" cy="96"/>
              </a:xfrm>
              <a:custGeom>
                <a:avLst/>
                <a:gdLst>
                  <a:gd name="T0" fmla="*/ 36 w 84"/>
                  <a:gd name="T1" fmla="*/ 80 h 83"/>
                  <a:gd name="T2" fmla="*/ 4 w 84"/>
                  <a:gd name="T3" fmla="*/ 35 h 83"/>
                  <a:gd name="T4" fmla="*/ 48 w 84"/>
                  <a:gd name="T5" fmla="*/ 3 h 83"/>
                  <a:gd name="T6" fmla="*/ 81 w 84"/>
                  <a:gd name="T7" fmla="*/ 48 h 83"/>
                  <a:gd name="T8" fmla="*/ 36 w 84"/>
                  <a:gd name="T9" fmla="*/ 80 h 83"/>
                  <a:gd name="T10" fmla="*/ 48 w 84"/>
                  <a:gd name="T11" fmla="*/ 5 h 83"/>
                  <a:gd name="T12" fmla="*/ 5 w 84"/>
                  <a:gd name="T13" fmla="*/ 36 h 83"/>
                  <a:gd name="T14" fmla="*/ 36 w 84"/>
                  <a:gd name="T15" fmla="*/ 78 h 83"/>
                  <a:gd name="T16" fmla="*/ 79 w 84"/>
                  <a:gd name="T17" fmla="*/ 47 h 83"/>
                  <a:gd name="T18" fmla="*/ 48 w 84"/>
                  <a:gd name="T19" fmla="*/ 5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3">
                    <a:moveTo>
                      <a:pt x="36" y="80"/>
                    </a:moveTo>
                    <a:cubicBezTo>
                      <a:pt x="15" y="77"/>
                      <a:pt x="0" y="57"/>
                      <a:pt x="4" y="35"/>
                    </a:cubicBezTo>
                    <a:cubicBezTo>
                      <a:pt x="7" y="14"/>
                      <a:pt x="27" y="0"/>
                      <a:pt x="48" y="3"/>
                    </a:cubicBezTo>
                    <a:cubicBezTo>
                      <a:pt x="70" y="6"/>
                      <a:pt x="84" y="26"/>
                      <a:pt x="81" y="48"/>
                    </a:cubicBezTo>
                    <a:cubicBezTo>
                      <a:pt x="77" y="69"/>
                      <a:pt x="57" y="83"/>
                      <a:pt x="36" y="80"/>
                    </a:cubicBezTo>
                    <a:close/>
                    <a:moveTo>
                      <a:pt x="48" y="5"/>
                    </a:moveTo>
                    <a:cubicBezTo>
                      <a:pt x="28" y="1"/>
                      <a:pt x="9" y="15"/>
                      <a:pt x="5" y="36"/>
                    </a:cubicBezTo>
                    <a:cubicBezTo>
                      <a:pt x="2" y="56"/>
                      <a:pt x="16" y="75"/>
                      <a:pt x="36" y="78"/>
                    </a:cubicBezTo>
                    <a:cubicBezTo>
                      <a:pt x="57" y="82"/>
                      <a:pt x="76" y="68"/>
                      <a:pt x="79" y="47"/>
                    </a:cubicBezTo>
                    <a:cubicBezTo>
                      <a:pt x="82" y="27"/>
                      <a:pt x="68" y="8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59" name="Freeform 156">
                <a:extLst>
                  <a:ext uri="{FF2B5EF4-FFF2-40B4-BE49-F238E27FC236}">
                    <a16:creationId xmlns:a16="http://schemas.microsoft.com/office/drawing/2014/main" id="{EE3D0073-7E03-4DE0-8A2B-35725959DE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82" y="3147"/>
                <a:ext cx="65" cy="64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1" y="46"/>
                      <a:pt x="38" y="56"/>
                      <a:pt x="24" y="54"/>
                    </a:cubicBezTo>
                    <a:cubicBezTo>
                      <a:pt x="9" y="52"/>
                      <a:pt x="0" y="38"/>
                      <a:pt x="2" y="24"/>
                    </a:cubicBezTo>
                    <a:cubicBezTo>
                      <a:pt x="4" y="10"/>
                      <a:pt x="18" y="0"/>
                      <a:pt x="32" y="2"/>
                    </a:cubicBezTo>
                    <a:cubicBezTo>
                      <a:pt x="46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60" name="Freeform 157">
                <a:extLst>
                  <a:ext uri="{FF2B5EF4-FFF2-40B4-BE49-F238E27FC236}">
                    <a16:creationId xmlns:a16="http://schemas.microsoft.com/office/drawing/2014/main" id="{C0479621-682A-4735-97B4-666F49CA995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466" y="3130"/>
                <a:ext cx="97" cy="97"/>
              </a:xfrm>
              <a:custGeom>
                <a:avLst/>
                <a:gdLst>
                  <a:gd name="T0" fmla="*/ 36 w 84"/>
                  <a:gd name="T1" fmla="*/ 80 h 84"/>
                  <a:gd name="T2" fmla="*/ 3 w 84"/>
                  <a:gd name="T3" fmla="*/ 36 h 84"/>
                  <a:gd name="T4" fmla="*/ 48 w 84"/>
                  <a:gd name="T5" fmla="*/ 3 h 84"/>
                  <a:gd name="T6" fmla="*/ 80 w 84"/>
                  <a:gd name="T7" fmla="*/ 48 h 84"/>
                  <a:gd name="T8" fmla="*/ 36 w 84"/>
                  <a:gd name="T9" fmla="*/ 80 h 84"/>
                  <a:gd name="T10" fmla="*/ 48 w 84"/>
                  <a:gd name="T11" fmla="*/ 5 h 84"/>
                  <a:gd name="T12" fmla="*/ 5 w 84"/>
                  <a:gd name="T13" fmla="*/ 36 h 84"/>
                  <a:gd name="T14" fmla="*/ 36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0"/>
                    </a:moveTo>
                    <a:cubicBezTo>
                      <a:pt x="14" y="77"/>
                      <a:pt x="0" y="57"/>
                      <a:pt x="3" y="36"/>
                    </a:cubicBezTo>
                    <a:cubicBezTo>
                      <a:pt x="7" y="15"/>
                      <a:pt x="27" y="0"/>
                      <a:pt x="48" y="3"/>
                    </a:cubicBezTo>
                    <a:cubicBezTo>
                      <a:pt x="69" y="7"/>
                      <a:pt x="84" y="27"/>
                      <a:pt x="80" y="48"/>
                    </a:cubicBezTo>
                    <a:cubicBezTo>
                      <a:pt x="77" y="69"/>
                      <a:pt x="57" y="84"/>
                      <a:pt x="36" y="80"/>
                    </a:cubicBezTo>
                    <a:close/>
                    <a:moveTo>
                      <a:pt x="48" y="5"/>
                    </a:moveTo>
                    <a:cubicBezTo>
                      <a:pt x="27" y="2"/>
                      <a:pt x="8" y="16"/>
                      <a:pt x="5" y="36"/>
                    </a:cubicBezTo>
                    <a:cubicBezTo>
                      <a:pt x="2" y="56"/>
                      <a:pt x="16" y="76"/>
                      <a:pt x="36" y="79"/>
                    </a:cubicBezTo>
                    <a:cubicBezTo>
                      <a:pt x="56" y="82"/>
                      <a:pt x="75" y="68"/>
                      <a:pt x="79" y="48"/>
                    </a:cubicBezTo>
                    <a:cubicBezTo>
                      <a:pt x="82" y="27"/>
                      <a:pt x="68" y="8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61" name="Freeform 158">
                <a:extLst>
                  <a:ext uri="{FF2B5EF4-FFF2-40B4-BE49-F238E27FC236}">
                    <a16:creationId xmlns:a16="http://schemas.microsoft.com/office/drawing/2014/main" id="{B4711607-7878-4F0A-A364-AB75E46729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35" y="2862"/>
                <a:ext cx="65" cy="65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1" y="46"/>
                      <a:pt x="38" y="56"/>
                      <a:pt x="24" y="54"/>
                    </a:cubicBezTo>
                    <a:cubicBezTo>
                      <a:pt x="9" y="51"/>
                      <a:pt x="0" y="38"/>
                      <a:pt x="2" y="24"/>
                    </a:cubicBezTo>
                    <a:cubicBezTo>
                      <a:pt x="4" y="9"/>
                      <a:pt x="18" y="0"/>
                      <a:pt x="32" y="2"/>
                    </a:cubicBezTo>
                    <a:cubicBezTo>
                      <a:pt x="46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62" name="Freeform 159">
                <a:extLst>
                  <a:ext uri="{FF2B5EF4-FFF2-40B4-BE49-F238E27FC236}">
                    <a16:creationId xmlns:a16="http://schemas.microsoft.com/office/drawing/2014/main" id="{BC1F98E5-AD2D-4BF0-9F76-53C6B36B630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419" y="2846"/>
                <a:ext cx="97" cy="97"/>
              </a:xfrm>
              <a:custGeom>
                <a:avLst/>
                <a:gdLst>
                  <a:gd name="T0" fmla="*/ 36 w 84"/>
                  <a:gd name="T1" fmla="*/ 80 h 84"/>
                  <a:gd name="T2" fmla="*/ 3 w 84"/>
                  <a:gd name="T3" fmla="*/ 36 h 84"/>
                  <a:gd name="T4" fmla="*/ 48 w 84"/>
                  <a:gd name="T5" fmla="*/ 3 h 84"/>
                  <a:gd name="T6" fmla="*/ 80 w 84"/>
                  <a:gd name="T7" fmla="*/ 48 h 84"/>
                  <a:gd name="T8" fmla="*/ 36 w 84"/>
                  <a:gd name="T9" fmla="*/ 80 h 84"/>
                  <a:gd name="T10" fmla="*/ 48 w 84"/>
                  <a:gd name="T11" fmla="*/ 5 h 84"/>
                  <a:gd name="T12" fmla="*/ 5 w 84"/>
                  <a:gd name="T13" fmla="*/ 36 h 84"/>
                  <a:gd name="T14" fmla="*/ 36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0"/>
                    </a:moveTo>
                    <a:cubicBezTo>
                      <a:pt x="14" y="77"/>
                      <a:pt x="0" y="57"/>
                      <a:pt x="3" y="36"/>
                    </a:cubicBezTo>
                    <a:cubicBezTo>
                      <a:pt x="7" y="14"/>
                      <a:pt x="27" y="0"/>
                      <a:pt x="48" y="3"/>
                    </a:cubicBezTo>
                    <a:cubicBezTo>
                      <a:pt x="69" y="7"/>
                      <a:pt x="84" y="27"/>
                      <a:pt x="80" y="48"/>
                    </a:cubicBezTo>
                    <a:cubicBezTo>
                      <a:pt x="77" y="69"/>
                      <a:pt x="57" y="84"/>
                      <a:pt x="36" y="80"/>
                    </a:cubicBezTo>
                    <a:close/>
                    <a:moveTo>
                      <a:pt x="48" y="5"/>
                    </a:moveTo>
                    <a:cubicBezTo>
                      <a:pt x="27" y="2"/>
                      <a:pt x="8" y="16"/>
                      <a:pt x="5" y="36"/>
                    </a:cubicBezTo>
                    <a:cubicBezTo>
                      <a:pt x="2" y="56"/>
                      <a:pt x="16" y="75"/>
                      <a:pt x="36" y="79"/>
                    </a:cubicBezTo>
                    <a:cubicBezTo>
                      <a:pt x="56" y="82"/>
                      <a:pt x="75" y="68"/>
                      <a:pt x="79" y="48"/>
                    </a:cubicBezTo>
                    <a:cubicBezTo>
                      <a:pt x="82" y="27"/>
                      <a:pt x="68" y="8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63" name="Freeform 160">
                <a:extLst>
                  <a:ext uri="{FF2B5EF4-FFF2-40B4-BE49-F238E27FC236}">
                    <a16:creationId xmlns:a16="http://schemas.microsoft.com/office/drawing/2014/main" id="{B893671B-7295-41B0-9B25-8639A41CDF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71" y="4660"/>
                <a:ext cx="64" cy="65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7"/>
                      <a:pt x="38" y="56"/>
                      <a:pt x="24" y="54"/>
                    </a:cubicBezTo>
                    <a:cubicBezTo>
                      <a:pt x="10" y="52"/>
                      <a:pt x="0" y="38"/>
                      <a:pt x="2" y="24"/>
                    </a:cubicBezTo>
                    <a:cubicBezTo>
                      <a:pt x="5" y="10"/>
                      <a:pt x="18" y="0"/>
                      <a:pt x="32" y="2"/>
                    </a:cubicBezTo>
                    <a:cubicBezTo>
                      <a:pt x="47" y="5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64" name="Freeform 161">
                <a:extLst>
                  <a:ext uri="{FF2B5EF4-FFF2-40B4-BE49-F238E27FC236}">
                    <a16:creationId xmlns:a16="http://schemas.microsoft.com/office/drawing/2014/main" id="{F3952D29-D12F-4B91-835C-D2CF9B7921B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754" y="4644"/>
                <a:ext cx="97" cy="97"/>
              </a:xfrm>
              <a:custGeom>
                <a:avLst/>
                <a:gdLst>
                  <a:gd name="T0" fmla="*/ 36 w 84"/>
                  <a:gd name="T1" fmla="*/ 81 h 84"/>
                  <a:gd name="T2" fmla="*/ 4 w 84"/>
                  <a:gd name="T3" fmla="*/ 36 h 84"/>
                  <a:gd name="T4" fmla="*/ 48 w 84"/>
                  <a:gd name="T5" fmla="*/ 4 h 84"/>
                  <a:gd name="T6" fmla="*/ 81 w 84"/>
                  <a:gd name="T7" fmla="*/ 48 h 84"/>
                  <a:gd name="T8" fmla="*/ 36 w 84"/>
                  <a:gd name="T9" fmla="*/ 81 h 84"/>
                  <a:gd name="T10" fmla="*/ 48 w 84"/>
                  <a:gd name="T11" fmla="*/ 5 h 84"/>
                  <a:gd name="T12" fmla="*/ 5 w 84"/>
                  <a:gd name="T13" fmla="*/ 36 h 84"/>
                  <a:gd name="T14" fmla="*/ 36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1"/>
                    </a:moveTo>
                    <a:cubicBezTo>
                      <a:pt x="15" y="77"/>
                      <a:pt x="0" y="57"/>
                      <a:pt x="4" y="36"/>
                    </a:cubicBezTo>
                    <a:cubicBezTo>
                      <a:pt x="7" y="15"/>
                      <a:pt x="27" y="0"/>
                      <a:pt x="48" y="4"/>
                    </a:cubicBezTo>
                    <a:cubicBezTo>
                      <a:pt x="70" y="7"/>
                      <a:pt x="84" y="27"/>
                      <a:pt x="81" y="48"/>
                    </a:cubicBezTo>
                    <a:cubicBezTo>
                      <a:pt x="77" y="70"/>
                      <a:pt x="57" y="84"/>
                      <a:pt x="36" y="81"/>
                    </a:cubicBezTo>
                    <a:close/>
                    <a:moveTo>
                      <a:pt x="48" y="5"/>
                    </a:moveTo>
                    <a:cubicBezTo>
                      <a:pt x="28" y="2"/>
                      <a:pt x="9" y="16"/>
                      <a:pt x="5" y="36"/>
                    </a:cubicBezTo>
                    <a:cubicBezTo>
                      <a:pt x="2" y="57"/>
                      <a:pt x="16" y="76"/>
                      <a:pt x="36" y="79"/>
                    </a:cubicBezTo>
                    <a:cubicBezTo>
                      <a:pt x="57" y="82"/>
                      <a:pt x="76" y="68"/>
                      <a:pt x="79" y="48"/>
                    </a:cubicBezTo>
                    <a:cubicBezTo>
                      <a:pt x="82" y="28"/>
                      <a:pt x="68" y="9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65" name="Freeform 162">
                <a:extLst>
                  <a:ext uri="{FF2B5EF4-FFF2-40B4-BE49-F238E27FC236}">
                    <a16:creationId xmlns:a16="http://schemas.microsoft.com/office/drawing/2014/main" id="{6436970D-C2BA-48DE-91A7-272B046772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95" y="4006"/>
                <a:ext cx="65" cy="65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6"/>
                      <a:pt x="38" y="56"/>
                      <a:pt x="24" y="54"/>
                    </a:cubicBezTo>
                    <a:cubicBezTo>
                      <a:pt x="10" y="51"/>
                      <a:pt x="0" y="38"/>
                      <a:pt x="2" y="24"/>
                    </a:cubicBezTo>
                    <a:cubicBezTo>
                      <a:pt x="5" y="9"/>
                      <a:pt x="18" y="0"/>
                      <a:pt x="32" y="2"/>
                    </a:cubicBezTo>
                    <a:cubicBezTo>
                      <a:pt x="47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66" name="Freeform 163">
                <a:extLst>
                  <a:ext uri="{FF2B5EF4-FFF2-40B4-BE49-F238E27FC236}">
                    <a16:creationId xmlns:a16="http://schemas.microsoft.com/office/drawing/2014/main" id="{7A88DE96-4C48-4372-9069-4D3AB1A27B1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079" y="3990"/>
                <a:ext cx="97" cy="97"/>
              </a:xfrm>
              <a:custGeom>
                <a:avLst/>
                <a:gdLst>
                  <a:gd name="T0" fmla="*/ 36 w 84"/>
                  <a:gd name="T1" fmla="*/ 80 h 84"/>
                  <a:gd name="T2" fmla="*/ 4 w 84"/>
                  <a:gd name="T3" fmla="*/ 36 h 84"/>
                  <a:gd name="T4" fmla="*/ 48 w 84"/>
                  <a:gd name="T5" fmla="*/ 3 h 84"/>
                  <a:gd name="T6" fmla="*/ 81 w 84"/>
                  <a:gd name="T7" fmla="*/ 48 h 84"/>
                  <a:gd name="T8" fmla="*/ 36 w 84"/>
                  <a:gd name="T9" fmla="*/ 80 h 84"/>
                  <a:gd name="T10" fmla="*/ 48 w 84"/>
                  <a:gd name="T11" fmla="*/ 5 h 84"/>
                  <a:gd name="T12" fmla="*/ 5 w 84"/>
                  <a:gd name="T13" fmla="*/ 36 h 84"/>
                  <a:gd name="T14" fmla="*/ 36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0"/>
                    </a:moveTo>
                    <a:cubicBezTo>
                      <a:pt x="15" y="77"/>
                      <a:pt x="0" y="57"/>
                      <a:pt x="4" y="36"/>
                    </a:cubicBezTo>
                    <a:cubicBezTo>
                      <a:pt x="7" y="15"/>
                      <a:pt x="27" y="0"/>
                      <a:pt x="48" y="3"/>
                    </a:cubicBezTo>
                    <a:cubicBezTo>
                      <a:pt x="70" y="7"/>
                      <a:pt x="84" y="27"/>
                      <a:pt x="81" y="48"/>
                    </a:cubicBezTo>
                    <a:cubicBezTo>
                      <a:pt x="77" y="69"/>
                      <a:pt x="57" y="84"/>
                      <a:pt x="36" y="80"/>
                    </a:cubicBezTo>
                    <a:close/>
                    <a:moveTo>
                      <a:pt x="48" y="5"/>
                    </a:moveTo>
                    <a:cubicBezTo>
                      <a:pt x="28" y="2"/>
                      <a:pt x="9" y="16"/>
                      <a:pt x="5" y="36"/>
                    </a:cubicBezTo>
                    <a:cubicBezTo>
                      <a:pt x="2" y="56"/>
                      <a:pt x="16" y="76"/>
                      <a:pt x="36" y="79"/>
                    </a:cubicBezTo>
                    <a:cubicBezTo>
                      <a:pt x="57" y="82"/>
                      <a:pt x="76" y="68"/>
                      <a:pt x="79" y="48"/>
                    </a:cubicBezTo>
                    <a:cubicBezTo>
                      <a:pt x="82" y="27"/>
                      <a:pt x="68" y="8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67" name="Freeform 164">
                <a:extLst>
                  <a:ext uri="{FF2B5EF4-FFF2-40B4-BE49-F238E27FC236}">
                    <a16:creationId xmlns:a16="http://schemas.microsoft.com/office/drawing/2014/main" id="{E355BA0A-3948-4E8D-9E30-D1FC9F6E7C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36" y="4499"/>
                <a:ext cx="86" cy="85"/>
              </a:xfrm>
              <a:custGeom>
                <a:avLst/>
                <a:gdLst>
                  <a:gd name="T0" fmla="*/ 71 w 74"/>
                  <a:gd name="T1" fmla="*/ 43 h 74"/>
                  <a:gd name="T2" fmla="*/ 32 w 74"/>
                  <a:gd name="T3" fmla="*/ 71 h 74"/>
                  <a:gd name="T4" fmla="*/ 3 w 74"/>
                  <a:gd name="T5" fmla="*/ 32 h 74"/>
                  <a:gd name="T6" fmla="*/ 43 w 74"/>
                  <a:gd name="T7" fmla="*/ 3 h 74"/>
                  <a:gd name="T8" fmla="*/ 71 w 74"/>
                  <a:gd name="T9" fmla="*/ 43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4" h="74">
                    <a:moveTo>
                      <a:pt x="71" y="43"/>
                    </a:moveTo>
                    <a:cubicBezTo>
                      <a:pt x="68" y="61"/>
                      <a:pt x="51" y="74"/>
                      <a:pt x="32" y="71"/>
                    </a:cubicBezTo>
                    <a:cubicBezTo>
                      <a:pt x="13" y="68"/>
                      <a:pt x="0" y="51"/>
                      <a:pt x="3" y="32"/>
                    </a:cubicBezTo>
                    <a:cubicBezTo>
                      <a:pt x="6" y="13"/>
                      <a:pt x="24" y="0"/>
                      <a:pt x="43" y="3"/>
                    </a:cubicBezTo>
                    <a:cubicBezTo>
                      <a:pt x="61" y="6"/>
                      <a:pt x="74" y="24"/>
                      <a:pt x="71" y="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68" name="Freeform 165">
                <a:extLst>
                  <a:ext uri="{FF2B5EF4-FFF2-40B4-BE49-F238E27FC236}">
                    <a16:creationId xmlns:a16="http://schemas.microsoft.com/office/drawing/2014/main" id="{6F99C708-4142-466E-AD86-61A26FD15D3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116" y="4478"/>
                <a:ext cx="128" cy="128"/>
              </a:xfrm>
              <a:custGeom>
                <a:avLst/>
                <a:gdLst>
                  <a:gd name="T0" fmla="*/ 47 w 111"/>
                  <a:gd name="T1" fmla="*/ 106 h 111"/>
                  <a:gd name="T2" fmla="*/ 4 w 111"/>
                  <a:gd name="T3" fmla="*/ 47 h 111"/>
                  <a:gd name="T4" fmla="*/ 63 w 111"/>
                  <a:gd name="T5" fmla="*/ 4 h 111"/>
                  <a:gd name="T6" fmla="*/ 106 w 111"/>
                  <a:gd name="T7" fmla="*/ 63 h 111"/>
                  <a:gd name="T8" fmla="*/ 47 w 111"/>
                  <a:gd name="T9" fmla="*/ 106 h 111"/>
                  <a:gd name="T10" fmla="*/ 63 w 111"/>
                  <a:gd name="T11" fmla="*/ 6 h 111"/>
                  <a:gd name="T12" fmla="*/ 6 w 111"/>
                  <a:gd name="T13" fmla="*/ 47 h 111"/>
                  <a:gd name="T14" fmla="*/ 47 w 111"/>
                  <a:gd name="T15" fmla="*/ 104 h 111"/>
                  <a:gd name="T16" fmla="*/ 104 w 111"/>
                  <a:gd name="T17" fmla="*/ 63 h 111"/>
                  <a:gd name="T18" fmla="*/ 63 w 111"/>
                  <a:gd name="T19" fmla="*/ 6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1" h="111">
                    <a:moveTo>
                      <a:pt x="47" y="106"/>
                    </a:moveTo>
                    <a:cubicBezTo>
                      <a:pt x="19" y="102"/>
                      <a:pt x="0" y="75"/>
                      <a:pt x="4" y="47"/>
                    </a:cubicBezTo>
                    <a:cubicBezTo>
                      <a:pt x="9" y="19"/>
                      <a:pt x="35" y="0"/>
                      <a:pt x="63" y="4"/>
                    </a:cubicBezTo>
                    <a:cubicBezTo>
                      <a:pt x="91" y="9"/>
                      <a:pt x="111" y="35"/>
                      <a:pt x="106" y="63"/>
                    </a:cubicBezTo>
                    <a:cubicBezTo>
                      <a:pt x="102" y="91"/>
                      <a:pt x="75" y="111"/>
                      <a:pt x="47" y="106"/>
                    </a:cubicBezTo>
                    <a:close/>
                    <a:moveTo>
                      <a:pt x="63" y="6"/>
                    </a:moveTo>
                    <a:cubicBezTo>
                      <a:pt x="36" y="2"/>
                      <a:pt x="11" y="20"/>
                      <a:pt x="6" y="47"/>
                    </a:cubicBezTo>
                    <a:cubicBezTo>
                      <a:pt x="2" y="74"/>
                      <a:pt x="20" y="100"/>
                      <a:pt x="47" y="104"/>
                    </a:cubicBezTo>
                    <a:cubicBezTo>
                      <a:pt x="74" y="108"/>
                      <a:pt x="100" y="90"/>
                      <a:pt x="104" y="63"/>
                    </a:cubicBezTo>
                    <a:cubicBezTo>
                      <a:pt x="108" y="36"/>
                      <a:pt x="90" y="11"/>
                      <a:pt x="6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69" name="Freeform 166">
                <a:extLst>
                  <a:ext uri="{FF2B5EF4-FFF2-40B4-BE49-F238E27FC236}">
                    <a16:creationId xmlns:a16="http://schemas.microsoft.com/office/drawing/2014/main" id="{466DD324-2C50-4C19-87CA-12E2502599B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088" y="4451"/>
                <a:ext cx="182" cy="182"/>
              </a:xfrm>
              <a:custGeom>
                <a:avLst/>
                <a:gdLst>
                  <a:gd name="T0" fmla="*/ 68 w 158"/>
                  <a:gd name="T1" fmla="*/ 152 h 158"/>
                  <a:gd name="T2" fmla="*/ 6 w 158"/>
                  <a:gd name="T3" fmla="*/ 68 h 158"/>
                  <a:gd name="T4" fmla="*/ 91 w 158"/>
                  <a:gd name="T5" fmla="*/ 6 h 158"/>
                  <a:gd name="T6" fmla="*/ 152 w 158"/>
                  <a:gd name="T7" fmla="*/ 91 h 158"/>
                  <a:gd name="T8" fmla="*/ 68 w 158"/>
                  <a:gd name="T9" fmla="*/ 152 h 158"/>
                  <a:gd name="T10" fmla="*/ 90 w 158"/>
                  <a:gd name="T11" fmla="*/ 8 h 158"/>
                  <a:gd name="T12" fmla="*/ 8 w 158"/>
                  <a:gd name="T13" fmla="*/ 68 h 158"/>
                  <a:gd name="T14" fmla="*/ 68 w 158"/>
                  <a:gd name="T15" fmla="*/ 150 h 158"/>
                  <a:gd name="T16" fmla="*/ 150 w 158"/>
                  <a:gd name="T17" fmla="*/ 90 h 158"/>
                  <a:gd name="T18" fmla="*/ 90 w 158"/>
                  <a:gd name="T19" fmla="*/ 8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8" h="158">
                    <a:moveTo>
                      <a:pt x="68" y="152"/>
                    </a:moveTo>
                    <a:cubicBezTo>
                      <a:pt x="27" y="146"/>
                      <a:pt x="0" y="108"/>
                      <a:pt x="6" y="68"/>
                    </a:cubicBezTo>
                    <a:cubicBezTo>
                      <a:pt x="13" y="27"/>
                      <a:pt x="51" y="0"/>
                      <a:pt x="91" y="6"/>
                    </a:cubicBezTo>
                    <a:cubicBezTo>
                      <a:pt x="131" y="13"/>
                      <a:pt x="158" y="51"/>
                      <a:pt x="152" y="91"/>
                    </a:cubicBezTo>
                    <a:cubicBezTo>
                      <a:pt x="146" y="131"/>
                      <a:pt x="108" y="158"/>
                      <a:pt x="68" y="152"/>
                    </a:cubicBezTo>
                    <a:close/>
                    <a:moveTo>
                      <a:pt x="90" y="8"/>
                    </a:moveTo>
                    <a:cubicBezTo>
                      <a:pt x="51" y="2"/>
                      <a:pt x="15" y="29"/>
                      <a:pt x="8" y="68"/>
                    </a:cubicBezTo>
                    <a:cubicBezTo>
                      <a:pt x="2" y="107"/>
                      <a:pt x="29" y="144"/>
                      <a:pt x="68" y="150"/>
                    </a:cubicBezTo>
                    <a:cubicBezTo>
                      <a:pt x="107" y="156"/>
                      <a:pt x="144" y="129"/>
                      <a:pt x="150" y="90"/>
                    </a:cubicBezTo>
                    <a:cubicBezTo>
                      <a:pt x="156" y="51"/>
                      <a:pt x="129" y="15"/>
                      <a:pt x="90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70" name="Freeform 167">
                <a:extLst>
                  <a:ext uri="{FF2B5EF4-FFF2-40B4-BE49-F238E27FC236}">
                    <a16:creationId xmlns:a16="http://schemas.microsoft.com/office/drawing/2014/main" id="{A0566E31-055B-42F6-B5A1-C007E4C84A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10" y="5113"/>
                <a:ext cx="65" cy="65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7"/>
                      <a:pt x="38" y="56"/>
                      <a:pt x="24" y="54"/>
                    </a:cubicBezTo>
                    <a:cubicBezTo>
                      <a:pt x="10" y="52"/>
                      <a:pt x="0" y="38"/>
                      <a:pt x="2" y="24"/>
                    </a:cubicBezTo>
                    <a:cubicBezTo>
                      <a:pt x="5" y="10"/>
                      <a:pt x="18" y="0"/>
                      <a:pt x="32" y="2"/>
                    </a:cubicBezTo>
                    <a:cubicBezTo>
                      <a:pt x="47" y="5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71" name="Freeform 168">
                <a:extLst>
                  <a:ext uri="{FF2B5EF4-FFF2-40B4-BE49-F238E27FC236}">
                    <a16:creationId xmlns:a16="http://schemas.microsoft.com/office/drawing/2014/main" id="{E538707F-1F89-4FFD-AD0C-E308D65048B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494" y="5097"/>
                <a:ext cx="97" cy="97"/>
              </a:xfrm>
              <a:custGeom>
                <a:avLst/>
                <a:gdLst>
                  <a:gd name="T0" fmla="*/ 36 w 84"/>
                  <a:gd name="T1" fmla="*/ 81 h 84"/>
                  <a:gd name="T2" fmla="*/ 4 w 84"/>
                  <a:gd name="T3" fmla="*/ 36 h 84"/>
                  <a:gd name="T4" fmla="*/ 48 w 84"/>
                  <a:gd name="T5" fmla="*/ 4 h 84"/>
                  <a:gd name="T6" fmla="*/ 81 w 84"/>
                  <a:gd name="T7" fmla="*/ 48 h 84"/>
                  <a:gd name="T8" fmla="*/ 36 w 84"/>
                  <a:gd name="T9" fmla="*/ 81 h 84"/>
                  <a:gd name="T10" fmla="*/ 48 w 84"/>
                  <a:gd name="T11" fmla="*/ 5 h 84"/>
                  <a:gd name="T12" fmla="*/ 5 w 84"/>
                  <a:gd name="T13" fmla="*/ 36 h 84"/>
                  <a:gd name="T14" fmla="*/ 36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1"/>
                    </a:moveTo>
                    <a:cubicBezTo>
                      <a:pt x="15" y="77"/>
                      <a:pt x="0" y="57"/>
                      <a:pt x="4" y="36"/>
                    </a:cubicBezTo>
                    <a:cubicBezTo>
                      <a:pt x="7" y="15"/>
                      <a:pt x="27" y="0"/>
                      <a:pt x="48" y="4"/>
                    </a:cubicBezTo>
                    <a:cubicBezTo>
                      <a:pt x="70" y="7"/>
                      <a:pt x="84" y="27"/>
                      <a:pt x="81" y="48"/>
                    </a:cubicBezTo>
                    <a:cubicBezTo>
                      <a:pt x="77" y="70"/>
                      <a:pt x="57" y="84"/>
                      <a:pt x="36" y="81"/>
                    </a:cubicBezTo>
                    <a:close/>
                    <a:moveTo>
                      <a:pt x="48" y="5"/>
                    </a:moveTo>
                    <a:cubicBezTo>
                      <a:pt x="28" y="2"/>
                      <a:pt x="9" y="16"/>
                      <a:pt x="5" y="36"/>
                    </a:cubicBezTo>
                    <a:cubicBezTo>
                      <a:pt x="2" y="57"/>
                      <a:pt x="16" y="76"/>
                      <a:pt x="36" y="79"/>
                    </a:cubicBezTo>
                    <a:cubicBezTo>
                      <a:pt x="57" y="82"/>
                      <a:pt x="76" y="68"/>
                      <a:pt x="79" y="48"/>
                    </a:cubicBezTo>
                    <a:cubicBezTo>
                      <a:pt x="82" y="28"/>
                      <a:pt x="68" y="9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72" name="Freeform 169">
                <a:extLst>
                  <a:ext uri="{FF2B5EF4-FFF2-40B4-BE49-F238E27FC236}">
                    <a16:creationId xmlns:a16="http://schemas.microsoft.com/office/drawing/2014/main" id="{3BA4B1CC-4657-4CA7-A8C1-375804F6364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473" y="5076"/>
                <a:ext cx="139" cy="139"/>
              </a:xfrm>
              <a:custGeom>
                <a:avLst/>
                <a:gdLst>
                  <a:gd name="T0" fmla="*/ 52 w 120"/>
                  <a:gd name="T1" fmla="*/ 115 h 120"/>
                  <a:gd name="T2" fmla="*/ 5 w 120"/>
                  <a:gd name="T3" fmla="*/ 52 h 120"/>
                  <a:gd name="T4" fmla="*/ 69 w 120"/>
                  <a:gd name="T5" fmla="*/ 5 h 120"/>
                  <a:gd name="T6" fmla="*/ 115 w 120"/>
                  <a:gd name="T7" fmla="*/ 69 h 120"/>
                  <a:gd name="T8" fmla="*/ 52 w 120"/>
                  <a:gd name="T9" fmla="*/ 115 h 120"/>
                  <a:gd name="T10" fmla="*/ 69 w 120"/>
                  <a:gd name="T11" fmla="*/ 7 h 120"/>
                  <a:gd name="T12" fmla="*/ 7 w 120"/>
                  <a:gd name="T13" fmla="*/ 52 h 120"/>
                  <a:gd name="T14" fmla="*/ 52 w 120"/>
                  <a:gd name="T15" fmla="*/ 114 h 120"/>
                  <a:gd name="T16" fmla="*/ 114 w 120"/>
                  <a:gd name="T17" fmla="*/ 69 h 120"/>
                  <a:gd name="T18" fmla="*/ 69 w 120"/>
                  <a:gd name="T19" fmla="*/ 7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0" h="120">
                    <a:moveTo>
                      <a:pt x="52" y="115"/>
                    </a:moveTo>
                    <a:cubicBezTo>
                      <a:pt x="21" y="110"/>
                      <a:pt x="0" y="82"/>
                      <a:pt x="5" y="52"/>
                    </a:cubicBezTo>
                    <a:cubicBezTo>
                      <a:pt x="10" y="21"/>
                      <a:pt x="39" y="0"/>
                      <a:pt x="69" y="5"/>
                    </a:cubicBezTo>
                    <a:cubicBezTo>
                      <a:pt x="99" y="10"/>
                      <a:pt x="120" y="39"/>
                      <a:pt x="115" y="69"/>
                    </a:cubicBezTo>
                    <a:cubicBezTo>
                      <a:pt x="110" y="99"/>
                      <a:pt x="82" y="120"/>
                      <a:pt x="52" y="115"/>
                    </a:cubicBezTo>
                    <a:close/>
                    <a:moveTo>
                      <a:pt x="69" y="7"/>
                    </a:moveTo>
                    <a:cubicBezTo>
                      <a:pt x="39" y="2"/>
                      <a:pt x="12" y="22"/>
                      <a:pt x="7" y="52"/>
                    </a:cubicBezTo>
                    <a:cubicBezTo>
                      <a:pt x="2" y="81"/>
                      <a:pt x="22" y="109"/>
                      <a:pt x="52" y="114"/>
                    </a:cubicBezTo>
                    <a:cubicBezTo>
                      <a:pt x="81" y="118"/>
                      <a:pt x="109" y="98"/>
                      <a:pt x="114" y="69"/>
                    </a:cubicBezTo>
                    <a:cubicBezTo>
                      <a:pt x="118" y="39"/>
                      <a:pt x="98" y="12"/>
                      <a:pt x="6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73" name="Freeform 170">
                <a:extLst>
                  <a:ext uri="{FF2B5EF4-FFF2-40B4-BE49-F238E27FC236}">
                    <a16:creationId xmlns:a16="http://schemas.microsoft.com/office/drawing/2014/main" id="{7996D08F-6AF5-4A9D-973E-3151C3F5AB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27" y="3302"/>
                <a:ext cx="89" cy="88"/>
              </a:xfrm>
              <a:custGeom>
                <a:avLst/>
                <a:gdLst>
                  <a:gd name="T0" fmla="*/ 74 w 77"/>
                  <a:gd name="T1" fmla="*/ 44 h 76"/>
                  <a:gd name="T2" fmla="*/ 33 w 77"/>
                  <a:gd name="T3" fmla="*/ 73 h 76"/>
                  <a:gd name="T4" fmla="*/ 3 w 77"/>
                  <a:gd name="T5" fmla="*/ 33 h 76"/>
                  <a:gd name="T6" fmla="*/ 44 w 77"/>
                  <a:gd name="T7" fmla="*/ 3 h 76"/>
                  <a:gd name="T8" fmla="*/ 74 w 77"/>
                  <a:gd name="T9" fmla="*/ 44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7" h="76">
                    <a:moveTo>
                      <a:pt x="74" y="44"/>
                    </a:moveTo>
                    <a:cubicBezTo>
                      <a:pt x="71" y="63"/>
                      <a:pt x="52" y="76"/>
                      <a:pt x="33" y="73"/>
                    </a:cubicBezTo>
                    <a:cubicBezTo>
                      <a:pt x="14" y="70"/>
                      <a:pt x="0" y="52"/>
                      <a:pt x="3" y="33"/>
                    </a:cubicBezTo>
                    <a:cubicBezTo>
                      <a:pt x="7" y="13"/>
                      <a:pt x="25" y="0"/>
                      <a:pt x="44" y="3"/>
                    </a:cubicBezTo>
                    <a:cubicBezTo>
                      <a:pt x="64" y="6"/>
                      <a:pt x="77" y="24"/>
                      <a:pt x="74" y="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74" name="Freeform 171">
                <a:extLst>
                  <a:ext uri="{FF2B5EF4-FFF2-40B4-BE49-F238E27FC236}">
                    <a16:creationId xmlns:a16="http://schemas.microsoft.com/office/drawing/2014/main" id="{0EB77117-DF75-4CA5-8C04-FC81F41A445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406" y="3280"/>
                <a:ext cx="132" cy="132"/>
              </a:xfrm>
              <a:custGeom>
                <a:avLst/>
                <a:gdLst>
                  <a:gd name="T0" fmla="*/ 48 w 114"/>
                  <a:gd name="T1" fmla="*/ 110 h 114"/>
                  <a:gd name="T2" fmla="*/ 4 w 114"/>
                  <a:gd name="T3" fmla="*/ 49 h 114"/>
                  <a:gd name="T4" fmla="*/ 65 w 114"/>
                  <a:gd name="T5" fmla="*/ 5 h 114"/>
                  <a:gd name="T6" fmla="*/ 109 w 114"/>
                  <a:gd name="T7" fmla="*/ 66 h 114"/>
                  <a:gd name="T8" fmla="*/ 48 w 114"/>
                  <a:gd name="T9" fmla="*/ 110 h 114"/>
                  <a:gd name="T10" fmla="*/ 65 w 114"/>
                  <a:gd name="T11" fmla="*/ 7 h 114"/>
                  <a:gd name="T12" fmla="*/ 6 w 114"/>
                  <a:gd name="T13" fmla="*/ 49 h 114"/>
                  <a:gd name="T14" fmla="*/ 49 w 114"/>
                  <a:gd name="T15" fmla="*/ 107 h 114"/>
                  <a:gd name="T16" fmla="*/ 107 w 114"/>
                  <a:gd name="T17" fmla="*/ 65 h 114"/>
                  <a:gd name="T18" fmla="*/ 65 w 114"/>
                  <a:gd name="T19" fmla="*/ 7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4" h="114">
                    <a:moveTo>
                      <a:pt x="48" y="110"/>
                    </a:moveTo>
                    <a:cubicBezTo>
                      <a:pt x="19" y="105"/>
                      <a:pt x="0" y="78"/>
                      <a:pt x="4" y="49"/>
                    </a:cubicBezTo>
                    <a:cubicBezTo>
                      <a:pt x="9" y="20"/>
                      <a:pt x="36" y="0"/>
                      <a:pt x="65" y="5"/>
                    </a:cubicBezTo>
                    <a:cubicBezTo>
                      <a:pt x="94" y="9"/>
                      <a:pt x="114" y="37"/>
                      <a:pt x="109" y="66"/>
                    </a:cubicBezTo>
                    <a:cubicBezTo>
                      <a:pt x="104" y="94"/>
                      <a:pt x="77" y="114"/>
                      <a:pt x="48" y="110"/>
                    </a:cubicBezTo>
                    <a:close/>
                    <a:moveTo>
                      <a:pt x="65" y="7"/>
                    </a:moveTo>
                    <a:cubicBezTo>
                      <a:pt x="37" y="3"/>
                      <a:pt x="11" y="22"/>
                      <a:pt x="6" y="49"/>
                    </a:cubicBezTo>
                    <a:cubicBezTo>
                      <a:pt x="2" y="77"/>
                      <a:pt x="21" y="103"/>
                      <a:pt x="49" y="107"/>
                    </a:cubicBezTo>
                    <a:cubicBezTo>
                      <a:pt x="76" y="112"/>
                      <a:pt x="102" y="93"/>
                      <a:pt x="107" y="65"/>
                    </a:cubicBezTo>
                    <a:cubicBezTo>
                      <a:pt x="111" y="37"/>
                      <a:pt x="92" y="11"/>
                      <a:pt x="65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75" name="Freeform 172">
                <a:extLst>
                  <a:ext uri="{FF2B5EF4-FFF2-40B4-BE49-F238E27FC236}">
                    <a16:creationId xmlns:a16="http://schemas.microsoft.com/office/drawing/2014/main" id="{0645BE37-9955-4E3D-A37E-E6E79138DCD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378" y="3253"/>
                <a:ext cx="188" cy="187"/>
              </a:xfrm>
              <a:custGeom>
                <a:avLst/>
                <a:gdLst>
                  <a:gd name="T0" fmla="*/ 70 w 163"/>
                  <a:gd name="T1" fmla="*/ 156 h 163"/>
                  <a:gd name="T2" fmla="*/ 7 w 163"/>
                  <a:gd name="T3" fmla="*/ 69 h 163"/>
                  <a:gd name="T4" fmla="*/ 94 w 163"/>
                  <a:gd name="T5" fmla="*/ 6 h 163"/>
                  <a:gd name="T6" fmla="*/ 157 w 163"/>
                  <a:gd name="T7" fmla="*/ 93 h 163"/>
                  <a:gd name="T8" fmla="*/ 70 w 163"/>
                  <a:gd name="T9" fmla="*/ 156 h 163"/>
                  <a:gd name="T10" fmla="*/ 93 w 163"/>
                  <a:gd name="T11" fmla="*/ 8 h 163"/>
                  <a:gd name="T12" fmla="*/ 9 w 163"/>
                  <a:gd name="T13" fmla="*/ 70 h 163"/>
                  <a:gd name="T14" fmla="*/ 70 w 163"/>
                  <a:gd name="T15" fmla="*/ 154 h 163"/>
                  <a:gd name="T16" fmla="*/ 154 w 163"/>
                  <a:gd name="T17" fmla="*/ 93 h 163"/>
                  <a:gd name="T18" fmla="*/ 93 w 163"/>
                  <a:gd name="T19" fmla="*/ 8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63" h="163">
                    <a:moveTo>
                      <a:pt x="70" y="156"/>
                    </a:moveTo>
                    <a:cubicBezTo>
                      <a:pt x="28" y="150"/>
                      <a:pt x="0" y="111"/>
                      <a:pt x="7" y="69"/>
                    </a:cubicBezTo>
                    <a:cubicBezTo>
                      <a:pt x="13" y="28"/>
                      <a:pt x="52" y="0"/>
                      <a:pt x="94" y="6"/>
                    </a:cubicBezTo>
                    <a:cubicBezTo>
                      <a:pt x="135" y="13"/>
                      <a:pt x="163" y="52"/>
                      <a:pt x="157" y="93"/>
                    </a:cubicBezTo>
                    <a:cubicBezTo>
                      <a:pt x="150" y="134"/>
                      <a:pt x="111" y="163"/>
                      <a:pt x="70" y="156"/>
                    </a:cubicBezTo>
                    <a:close/>
                    <a:moveTo>
                      <a:pt x="93" y="8"/>
                    </a:moveTo>
                    <a:cubicBezTo>
                      <a:pt x="53" y="2"/>
                      <a:pt x="15" y="30"/>
                      <a:pt x="9" y="70"/>
                    </a:cubicBezTo>
                    <a:cubicBezTo>
                      <a:pt x="3" y="110"/>
                      <a:pt x="30" y="147"/>
                      <a:pt x="70" y="154"/>
                    </a:cubicBezTo>
                    <a:cubicBezTo>
                      <a:pt x="110" y="160"/>
                      <a:pt x="148" y="133"/>
                      <a:pt x="154" y="93"/>
                    </a:cubicBezTo>
                    <a:cubicBezTo>
                      <a:pt x="161" y="53"/>
                      <a:pt x="133" y="15"/>
                      <a:pt x="93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76" name="Freeform 173">
                <a:extLst>
                  <a:ext uri="{FF2B5EF4-FFF2-40B4-BE49-F238E27FC236}">
                    <a16:creationId xmlns:a16="http://schemas.microsoft.com/office/drawing/2014/main" id="{ED532F1A-6AA2-4388-BEFD-E5EF7A1FA2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83" y="4763"/>
                <a:ext cx="65" cy="64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1" y="46"/>
                      <a:pt x="38" y="56"/>
                      <a:pt x="24" y="54"/>
                    </a:cubicBezTo>
                    <a:cubicBezTo>
                      <a:pt x="9" y="51"/>
                      <a:pt x="0" y="38"/>
                      <a:pt x="2" y="24"/>
                    </a:cubicBezTo>
                    <a:cubicBezTo>
                      <a:pt x="4" y="9"/>
                      <a:pt x="18" y="0"/>
                      <a:pt x="32" y="2"/>
                    </a:cubicBezTo>
                    <a:cubicBezTo>
                      <a:pt x="46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77" name="Freeform 174">
                <a:extLst>
                  <a:ext uri="{FF2B5EF4-FFF2-40B4-BE49-F238E27FC236}">
                    <a16:creationId xmlns:a16="http://schemas.microsoft.com/office/drawing/2014/main" id="{C36D45A9-ED97-4624-8C93-8DE6C955292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667" y="4747"/>
                <a:ext cx="97" cy="97"/>
              </a:xfrm>
              <a:custGeom>
                <a:avLst/>
                <a:gdLst>
                  <a:gd name="T0" fmla="*/ 36 w 84"/>
                  <a:gd name="T1" fmla="*/ 80 h 84"/>
                  <a:gd name="T2" fmla="*/ 3 w 84"/>
                  <a:gd name="T3" fmla="*/ 36 h 84"/>
                  <a:gd name="T4" fmla="*/ 48 w 84"/>
                  <a:gd name="T5" fmla="*/ 3 h 84"/>
                  <a:gd name="T6" fmla="*/ 80 w 84"/>
                  <a:gd name="T7" fmla="*/ 48 h 84"/>
                  <a:gd name="T8" fmla="*/ 36 w 84"/>
                  <a:gd name="T9" fmla="*/ 80 h 84"/>
                  <a:gd name="T10" fmla="*/ 48 w 84"/>
                  <a:gd name="T11" fmla="*/ 5 h 84"/>
                  <a:gd name="T12" fmla="*/ 5 w 84"/>
                  <a:gd name="T13" fmla="*/ 36 h 84"/>
                  <a:gd name="T14" fmla="*/ 36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0"/>
                    </a:moveTo>
                    <a:cubicBezTo>
                      <a:pt x="14" y="77"/>
                      <a:pt x="0" y="57"/>
                      <a:pt x="3" y="36"/>
                    </a:cubicBezTo>
                    <a:cubicBezTo>
                      <a:pt x="7" y="14"/>
                      <a:pt x="27" y="0"/>
                      <a:pt x="48" y="3"/>
                    </a:cubicBezTo>
                    <a:cubicBezTo>
                      <a:pt x="69" y="7"/>
                      <a:pt x="84" y="27"/>
                      <a:pt x="80" y="48"/>
                    </a:cubicBezTo>
                    <a:cubicBezTo>
                      <a:pt x="77" y="69"/>
                      <a:pt x="57" y="84"/>
                      <a:pt x="36" y="80"/>
                    </a:cubicBezTo>
                    <a:close/>
                    <a:moveTo>
                      <a:pt x="48" y="5"/>
                    </a:moveTo>
                    <a:cubicBezTo>
                      <a:pt x="27" y="2"/>
                      <a:pt x="8" y="16"/>
                      <a:pt x="5" y="36"/>
                    </a:cubicBezTo>
                    <a:cubicBezTo>
                      <a:pt x="2" y="56"/>
                      <a:pt x="16" y="75"/>
                      <a:pt x="36" y="79"/>
                    </a:cubicBezTo>
                    <a:cubicBezTo>
                      <a:pt x="56" y="82"/>
                      <a:pt x="75" y="68"/>
                      <a:pt x="79" y="48"/>
                    </a:cubicBezTo>
                    <a:cubicBezTo>
                      <a:pt x="82" y="27"/>
                      <a:pt x="68" y="8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78" name="Freeform 175">
                <a:extLst>
                  <a:ext uri="{FF2B5EF4-FFF2-40B4-BE49-F238E27FC236}">
                    <a16:creationId xmlns:a16="http://schemas.microsoft.com/office/drawing/2014/main" id="{B0EB533D-BAB1-4DB0-95A0-0E1D1FD47BE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646" y="4726"/>
                <a:ext cx="139" cy="138"/>
              </a:xfrm>
              <a:custGeom>
                <a:avLst/>
                <a:gdLst>
                  <a:gd name="T0" fmla="*/ 51 w 120"/>
                  <a:gd name="T1" fmla="*/ 115 h 120"/>
                  <a:gd name="T2" fmla="*/ 5 w 120"/>
                  <a:gd name="T3" fmla="*/ 51 h 120"/>
                  <a:gd name="T4" fmla="*/ 69 w 120"/>
                  <a:gd name="T5" fmla="*/ 5 h 120"/>
                  <a:gd name="T6" fmla="*/ 115 w 120"/>
                  <a:gd name="T7" fmla="*/ 68 h 120"/>
                  <a:gd name="T8" fmla="*/ 51 w 120"/>
                  <a:gd name="T9" fmla="*/ 115 h 120"/>
                  <a:gd name="T10" fmla="*/ 68 w 120"/>
                  <a:gd name="T11" fmla="*/ 6 h 120"/>
                  <a:gd name="T12" fmla="*/ 6 w 120"/>
                  <a:gd name="T13" fmla="*/ 51 h 120"/>
                  <a:gd name="T14" fmla="*/ 51 w 120"/>
                  <a:gd name="T15" fmla="*/ 113 h 120"/>
                  <a:gd name="T16" fmla="*/ 113 w 120"/>
                  <a:gd name="T17" fmla="*/ 68 h 120"/>
                  <a:gd name="T18" fmla="*/ 68 w 120"/>
                  <a:gd name="T19" fmla="*/ 6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0" h="120">
                    <a:moveTo>
                      <a:pt x="51" y="115"/>
                    </a:moveTo>
                    <a:cubicBezTo>
                      <a:pt x="21" y="110"/>
                      <a:pt x="0" y="81"/>
                      <a:pt x="5" y="51"/>
                    </a:cubicBezTo>
                    <a:cubicBezTo>
                      <a:pt x="10" y="21"/>
                      <a:pt x="38" y="0"/>
                      <a:pt x="69" y="5"/>
                    </a:cubicBezTo>
                    <a:cubicBezTo>
                      <a:pt x="99" y="10"/>
                      <a:pt x="120" y="38"/>
                      <a:pt x="115" y="68"/>
                    </a:cubicBezTo>
                    <a:cubicBezTo>
                      <a:pt x="110" y="99"/>
                      <a:pt x="81" y="120"/>
                      <a:pt x="51" y="115"/>
                    </a:cubicBezTo>
                    <a:close/>
                    <a:moveTo>
                      <a:pt x="68" y="6"/>
                    </a:moveTo>
                    <a:cubicBezTo>
                      <a:pt x="39" y="2"/>
                      <a:pt x="11" y="22"/>
                      <a:pt x="6" y="51"/>
                    </a:cubicBezTo>
                    <a:cubicBezTo>
                      <a:pt x="2" y="81"/>
                      <a:pt x="22" y="108"/>
                      <a:pt x="51" y="113"/>
                    </a:cubicBezTo>
                    <a:cubicBezTo>
                      <a:pt x="81" y="118"/>
                      <a:pt x="108" y="98"/>
                      <a:pt x="113" y="68"/>
                    </a:cubicBezTo>
                    <a:cubicBezTo>
                      <a:pt x="118" y="39"/>
                      <a:pt x="98" y="11"/>
                      <a:pt x="6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79" name="Freeform 176">
                <a:extLst>
                  <a:ext uri="{FF2B5EF4-FFF2-40B4-BE49-F238E27FC236}">
                    <a16:creationId xmlns:a16="http://schemas.microsoft.com/office/drawing/2014/main" id="{33C0C367-558C-49B6-8D57-253C7DCFDE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43" y="4990"/>
                <a:ext cx="84" cy="84"/>
              </a:xfrm>
              <a:custGeom>
                <a:avLst/>
                <a:gdLst>
                  <a:gd name="T0" fmla="*/ 70 w 73"/>
                  <a:gd name="T1" fmla="*/ 42 h 73"/>
                  <a:gd name="T2" fmla="*/ 31 w 73"/>
                  <a:gd name="T3" fmla="*/ 70 h 73"/>
                  <a:gd name="T4" fmla="*/ 3 w 73"/>
                  <a:gd name="T5" fmla="*/ 31 h 73"/>
                  <a:gd name="T6" fmla="*/ 42 w 73"/>
                  <a:gd name="T7" fmla="*/ 3 h 73"/>
                  <a:gd name="T8" fmla="*/ 70 w 73"/>
                  <a:gd name="T9" fmla="*/ 42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3" h="73">
                    <a:moveTo>
                      <a:pt x="70" y="42"/>
                    </a:moveTo>
                    <a:cubicBezTo>
                      <a:pt x="67" y="60"/>
                      <a:pt x="50" y="73"/>
                      <a:pt x="31" y="70"/>
                    </a:cubicBezTo>
                    <a:cubicBezTo>
                      <a:pt x="13" y="67"/>
                      <a:pt x="0" y="50"/>
                      <a:pt x="3" y="31"/>
                    </a:cubicBezTo>
                    <a:cubicBezTo>
                      <a:pt x="6" y="13"/>
                      <a:pt x="23" y="0"/>
                      <a:pt x="42" y="3"/>
                    </a:cubicBezTo>
                    <a:cubicBezTo>
                      <a:pt x="60" y="6"/>
                      <a:pt x="73" y="23"/>
                      <a:pt x="70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80" name="Freeform 177">
                <a:extLst>
                  <a:ext uri="{FF2B5EF4-FFF2-40B4-BE49-F238E27FC236}">
                    <a16:creationId xmlns:a16="http://schemas.microsoft.com/office/drawing/2014/main" id="{6CCDF941-3D83-4EDA-AFAF-BA3106FF286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022" y="4969"/>
                <a:ext cx="126" cy="126"/>
              </a:xfrm>
              <a:custGeom>
                <a:avLst/>
                <a:gdLst>
                  <a:gd name="T0" fmla="*/ 47 w 109"/>
                  <a:gd name="T1" fmla="*/ 104 h 109"/>
                  <a:gd name="T2" fmla="*/ 5 w 109"/>
                  <a:gd name="T3" fmla="*/ 47 h 109"/>
                  <a:gd name="T4" fmla="*/ 63 w 109"/>
                  <a:gd name="T5" fmla="*/ 5 h 109"/>
                  <a:gd name="T6" fmla="*/ 105 w 109"/>
                  <a:gd name="T7" fmla="*/ 62 h 109"/>
                  <a:gd name="T8" fmla="*/ 47 w 109"/>
                  <a:gd name="T9" fmla="*/ 104 h 109"/>
                  <a:gd name="T10" fmla="*/ 62 w 109"/>
                  <a:gd name="T11" fmla="*/ 7 h 109"/>
                  <a:gd name="T12" fmla="*/ 7 w 109"/>
                  <a:gd name="T13" fmla="*/ 47 h 109"/>
                  <a:gd name="T14" fmla="*/ 47 w 109"/>
                  <a:gd name="T15" fmla="*/ 102 h 109"/>
                  <a:gd name="T16" fmla="*/ 102 w 109"/>
                  <a:gd name="T17" fmla="*/ 62 h 109"/>
                  <a:gd name="T18" fmla="*/ 62 w 109"/>
                  <a:gd name="T19" fmla="*/ 7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9" h="109">
                    <a:moveTo>
                      <a:pt x="47" y="104"/>
                    </a:moveTo>
                    <a:cubicBezTo>
                      <a:pt x="19" y="100"/>
                      <a:pt x="0" y="74"/>
                      <a:pt x="5" y="47"/>
                    </a:cubicBezTo>
                    <a:cubicBezTo>
                      <a:pt x="9" y="19"/>
                      <a:pt x="35" y="0"/>
                      <a:pt x="63" y="5"/>
                    </a:cubicBezTo>
                    <a:cubicBezTo>
                      <a:pt x="90" y="9"/>
                      <a:pt x="109" y="35"/>
                      <a:pt x="105" y="62"/>
                    </a:cubicBezTo>
                    <a:cubicBezTo>
                      <a:pt x="100" y="90"/>
                      <a:pt x="74" y="109"/>
                      <a:pt x="47" y="104"/>
                    </a:cubicBezTo>
                    <a:close/>
                    <a:moveTo>
                      <a:pt x="62" y="7"/>
                    </a:moveTo>
                    <a:cubicBezTo>
                      <a:pt x="36" y="3"/>
                      <a:pt x="11" y="21"/>
                      <a:pt x="7" y="47"/>
                    </a:cubicBezTo>
                    <a:cubicBezTo>
                      <a:pt x="3" y="73"/>
                      <a:pt x="21" y="98"/>
                      <a:pt x="47" y="102"/>
                    </a:cubicBezTo>
                    <a:cubicBezTo>
                      <a:pt x="73" y="106"/>
                      <a:pt x="98" y="88"/>
                      <a:pt x="102" y="62"/>
                    </a:cubicBezTo>
                    <a:cubicBezTo>
                      <a:pt x="107" y="36"/>
                      <a:pt x="89" y="11"/>
                      <a:pt x="62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81" name="Freeform 178">
                <a:extLst>
                  <a:ext uri="{FF2B5EF4-FFF2-40B4-BE49-F238E27FC236}">
                    <a16:creationId xmlns:a16="http://schemas.microsoft.com/office/drawing/2014/main" id="{1490EBDC-5B75-4577-9DF7-4EBAE88A5AD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995" y="4943"/>
                <a:ext cx="179" cy="178"/>
              </a:xfrm>
              <a:custGeom>
                <a:avLst/>
                <a:gdLst>
                  <a:gd name="T0" fmla="*/ 66 w 155"/>
                  <a:gd name="T1" fmla="*/ 149 h 155"/>
                  <a:gd name="T2" fmla="*/ 6 w 155"/>
                  <a:gd name="T3" fmla="*/ 66 h 155"/>
                  <a:gd name="T4" fmla="*/ 89 w 155"/>
                  <a:gd name="T5" fmla="*/ 6 h 155"/>
                  <a:gd name="T6" fmla="*/ 149 w 155"/>
                  <a:gd name="T7" fmla="*/ 89 h 155"/>
                  <a:gd name="T8" fmla="*/ 66 w 155"/>
                  <a:gd name="T9" fmla="*/ 149 h 155"/>
                  <a:gd name="T10" fmla="*/ 89 w 155"/>
                  <a:gd name="T11" fmla="*/ 8 h 155"/>
                  <a:gd name="T12" fmla="*/ 8 w 155"/>
                  <a:gd name="T13" fmla="*/ 67 h 155"/>
                  <a:gd name="T14" fmla="*/ 67 w 155"/>
                  <a:gd name="T15" fmla="*/ 147 h 155"/>
                  <a:gd name="T16" fmla="*/ 147 w 155"/>
                  <a:gd name="T17" fmla="*/ 88 h 155"/>
                  <a:gd name="T18" fmla="*/ 89 w 155"/>
                  <a:gd name="T19" fmla="*/ 8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5" h="155">
                    <a:moveTo>
                      <a:pt x="66" y="149"/>
                    </a:moveTo>
                    <a:cubicBezTo>
                      <a:pt x="27" y="143"/>
                      <a:pt x="0" y="106"/>
                      <a:pt x="6" y="66"/>
                    </a:cubicBezTo>
                    <a:cubicBezTo>
                      <a:pt x="13" y="27"/>
                      <a:pt x="50" y="0"/>
                      <a:pt x="89" y="6"/>
                    </a:cubicBezTo>
                    <a:cubicBezTo>
                      <a:pt x="128" y="12"/>
                      <a:pt x="155" y="50"/>
                      <a:pt x="149" y="89"/>
                    </a:cubicBezTo>
                    <a:cubicBezTo>
                      <a:pt x="143" y="128"/>
                      <a:pt x="106" y="155"/>
                      <a:pt x="66" y="149"/>
                    </a:cubicBezTo>
                    <a:close/>
                    <a:moveTo>
                      <a:pt x="89" y="8"/>
                    </a:moveTo>
                    <a:cubicBezTo>
                      <a:pt x="50" y="2"/>
                      <a:pt x="15" y="28"/>
                      <a:pt x="8" y="67"/>
                    </a:cubicBezTo>
                    <a:cubicBezTo>
                      <a:pt x="2" y="105"/>
                      <a:pt x="29" y="141"/>
                      <a:pt x="67" y="147"/>
                    </a:cubicBezTo>
                    <a:cubicBezTo>
                      <a:pt x="105" y="153"/>
                      <a:pt x="141" y="127"/>
                      <a:pt x="147" y="88"/>
                    </a:cubicBezTo>
                    <a:cubicBezTo>
                      <a:pt x="153" y="50"/>
                      <a:pt x="127" y="14"/>
                      <a:pt x="89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82" name="Freeform 179">
                <a:extLst>
                  <a:ext uri="{FF2B5EF4-FFF2-40B4-BE49-F238E27FC236}">
                    <a16:creationId xmlns:a16="http://schemas.microsoft.com/office/drawing/2014/main" id="{26C5F9F1-38B5-4B33-B66E-9A6F921328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72" y="4474"/>
                <a:ext cx="64" cy="64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1" y="46"/>
                      <a:pt x="38" y="56"/>
                      <a:pt x="24" y="54"/>
                    </a:cubicBezTo>
                    <a:cubicBezTo>
                      <a:pt x="9" y="51"/>
                      <a:pt x="0" y="38"/>
                      <a:pt x="2" y="24"/>
                    </a:cubicBezTo>
                    <a:cubicBezTo>
                      <a:pt x="4" y="9"/>
                      <a:pt x="18" y="0"/>
                      <a:pt x="32" y="2"/>
                    </a:cubicBezTo>
                    <a:cubicBezTo>
                      <a:pt x="46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83" name="Freeform 180">
                <a:extLst>
                  <a:ext uri="{FF2B5EF4-FFF2-40B4-BE49-F238E27FC236}">
                    <a16:creationId xmlns:a16="http://schemas.microsoft.com/office/drawing/2014/main" id="{7FFFC8C6-F928-4798-8E7D-6342B6412B9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055" y="4458"/>
                <a:ext cx="97" cy="96"/>
              </a:xfrm>
              <a:custGeom>
                <a:avLst/>
                <a:gdLst>
                  <a:gd name="T0" fmla="*/ 36 w 84"/>
                  <a:gd name="T1" fmla="*/ 80 h 84"/>
                  <a:gd name="T2" fmla="*/ 3 w 84"/>
                  <a:gd name="T3" fmla="*/ 36 h 84"/>
                  <a:gd name="T4" fmla="*/ 48 w 84"/>
                  <a:gd name="T5" fmla="*/ 3 h 84"/>
                  <a:gd name="T6" fmla="*/ 80 w 84"/>
                  <a:gd name="T7" fmla="*/ 48 h 84"/>
                  <a:gd name="T8" fmla="*/ 36 w 84"/>
                  <a:gd name="T9" fmla="*/ 80 h 84"/>
                  <a:gd name="T10" fmla="*/ 48 w 84"/>
                  <a:gd name="T11" fmla="*/ 5 h 84"/>
                  <a:gd name="T12" fmla="*/ 5 w 84"/>
                  <a:gd name="T13" fmla="*/ 36 h 84"/>
                  <a:gd name="T14" fmla="*/ 36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0"/>
                    </a:moveTo>
                    <a:cubicBezTo>
                      <a:pt x="14" y="77"/>
                      <a:pt x="0" y="57"/>
                      <a:pt x="3" y="36"/>
                    </a:cubicBezTo>
                    <a:cubicBezTo>
                      <a:pt x="7" y="14"/>
                      <a:pt x="27" y="0"/>
                      <a:pt x="48" y="3"/>
                    </a:cubicBezTo>
                    <a:cubicBezTo>
                      <a:pt x="69" y="7"/>
                      <a:pt x="84" y="27"/>
                      <a:pt x="80" y="48"/>
                    </a:cubicBezTo>
                    <a:cubicBezTo>
                      <a:pt x="77" y="69"/>
                      <a:pt x="57" y="84"/>
                      <a:pt x="36" y="80"/>
                    </a:cubicBezTo>
                    <a:close/>
                    <a:moveTo>
                      <a:pt x="48" y="5"/>
                    </a:moveTo>
                    <a:cubicBezTo>
                      <a:pt x="27" y="2"/>
                      <a:pt x="8" y="16"/>
                      <a:pt x="5" y="36"/>
                    </a:cubicBezTo>
                    <a:cubicBezTo>
                      <a:pt x="2" y="56"/>
                      <a:pt x="16" y="75"/>
                      <a:pt x="36" y="79"/>
                    </a:cubicBezTo>
                    <a:cubicBezTo>
                      <a:pt x="56" y="82"/>
                      <a:pt x="75" y="68"/>
                      <a:pt x="79" y="48"/>
                    </a:cubicBezTo>
                    <a:cubicBezTo>
                      <a:pt x="82" y="27"/>
                      <a:pt x="68" y="8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84" name="Freeform 181">
                <a:extLst>
                  <a:ext uri="{FF2B5EF4-FFF2-40B4-BE49-F238E27FC236}">
                    <a16:creationId xmlns:a16="http://schemas.microsoft.com/office/drawing/2014/main" id="{AF3D5419-8390-476B-BFC4-5B9F0587F9F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035" y="4437"/>
                <a:ext cx="138" cy="138"/>
              </a:xfrm>
              <a:custGeom>
                <a:avLst/>
                <a:gdLst>
                  <a:gd name="T0" fmla="*/ 51 w 120"/>
                  <a:gd name="T1" fmla="*/ 115 h 120"/>
                  <a:gd name="T2" fmla="*/ 5 w 120"/>
                  <a:gd name="T3" fmla="*/ 51 h 120"/>
                  <a:gd name="T4" fmla="*/ 68 w 120"/>
                  <a:gd name="T5" fmla="*/ 5 h 120"/>
                  <a:gd name="T6" fmla="*/ 115 w 120"/>
                  <a:gd name="T7" fmla="*/ 68 h 120"/>
                  <a:gd name="T8" fmla="*/ 51 w 120"/>
                  <a:gd name="T9" fmla="*/ 115 h 120"/>
                  <a:gd name="T10" fmla="*/ 68 w 120"/>
                  <a:gd name="T11" fmla="*/ 6 h 120"/>
                  <a:gd name="T12" fmla="*/ 6 w 120"/>
                  <a:gd name="T13" fmla="*/ 51 h 120"/>
                  <a:gd name="T14" fmla="*/ 51 w 120"/>
                  <a:gd name="T15" fmla="*/ 113 h 120"/>
                  <a:gd name="T16" fmla="*/ 113 w 120"/>
                  <a:gd name="T17" fmla="*/ 68 h 120"/>
                  <a:gd name="T18" fmla="*/ 68 w 120"/>
                  <a:gd name="T19" fmla="*/ 6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0" h="120">
                    <a:moveTo>
                      <a:pt x="51" y="115"/>
                    </a:moveTo>
                    <a:cubicBezTo>
                      <a:pt x="21" y="110"/>
                      <a:pt x="0" y="81"/>
                      <a:pt x="5" y="51"/>
                    </a:cubicBezTo>
                    <a:cubicBezTo>
                      <a:pt x="10" y="21"/>
                      <a:pt x="38" y="0"/>
                      <a:pt x="68" y="5"/>
                    </a:cubicBezTo>
                    <a:cubicBezTo>
                      <a:pt x="99" y="9"/>
                      <a:pt x="120" y="38"/>
                      <a:pt x="115" y="68"/>
                    </a:cubicBezTo>
                    <a:cubicBezTo>
                      <a:pt x="110" y="99"/>
                      <a:pt x="81" y="120"/>
                      <a:pt x="51" y="115"/>
                    </a:cubicBezTo>
                    <a:close/>
                    <a:moveTo>
                      <a:pt x="68" y="6"/>
                    </a:moveTo>
                    <a:cubicBezTo>
                      <a:pt x="39" y="2"/>
                      <a:pt x="11" y="22"/>
                      <a:pt x="6" y="51"/>
                    </a:cubicBezTo>
                    <a:cubicBezTo>
                      <a:pt x="2" y="81"/>
                      <a:pt x="22" y="108"/>
                      <a:pt x="51" y="113"/>
                    </a:cubicBezTo>
                    <a:cubicBezTo>
                      <a:pt x="81" y="118"/>
                      <a:pt x="108" y="98"/>
                      <a:pt x="113" y="68"/>
                    </a:cubicBezTo>
                    <a:cubicBezTo>
                      <a:pt x="118" y="39"/>
                      <a:pt x="98" y="11"/>
                      <a:pt x="6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</p:grpSp>
        <p:grpSp>
          <p:nvGrpSpPr>
            <p:cNvPr id="185" name="Group 4">
              <a:extLst>
                <a:ext uri="{FF2B5EF4-FFF2-40B4-BE49-F238E27FC236}">
                  <a16:creationId xmlns:a16="http://schemas.microsoft.com/office/drawing/2014/main" id="{403E5D4F-FA53-40B6-A91D-C223131679C7}"/>
                </a:ext>
              </a:extLst>
            </p:cNvPr>
            <p:cNvGrpSpPr>
              <a:grpSpLocks noChangeAspect="1"/>
            </p:cNvGrpSpPr>
            <p:nvPr userDrawn="1"/>
          </p:nvGrpSpPr>
          <p:grpSpPr bwMode="auto">
            <a:xfrm>
              <a:off x="7205663" y="4898633"/>
              <a:ext cx="7980362" cy="4732338"/>
              <a:chOff x="4539" y="2829"/>
              <a:chExt cx="5027" cy="2981"/>
            </a:xfrm>
            <a:solidFill>
              <a:schemeClr val="accent1"/>
            </a:solidFill>
          </p:grpSpPr>
          <p:sp>
            <p:nvSpPr>
              <p:cNvPr id="186" name="Freeform 5">
                <a:extLst>
                  <a:ext uri="{FF2B5EF4-FFF2-40B4-BE49-F238E27FC236}">
                    <a16:creationId xmlns:a16="http://schemas.microsoft.com/office/drawing/2014/main" id="{0B231235-C515-45DD-9B51-3E53B7B1588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795" y="4447"/>
                <a:ext cx="417" cy="346"/>
              </a:xfrm>
              <a:custGeom>
                <a:avLst/>
                <a:gdLst>
                  <a:gd name="T0" fmla="*/ 417 w 417"/>
                  <a:gd name="T1" fmla="*/ 132 h 346"/>
                  <a:gd name="T2" fmla="*/ 256 w 417"/>
                  <a:gd name="T3" fmla="*/ 346 h 346"/>
                  <a:gd name="T4" fmla="*/ 254 w 417"/>
                  <a:gd name="T5" fmla="*/ 344 h 346"/>
                  <a:gd name="T6" fmla="*/ 0 w 417"/>
                  <a:gd name="T7" fmla="*/ 0 h 346"/>
                  <a:gd name="T8" fmla="*/ 417 w 417"/>
                  <a:gd name="T9" fmla="*/ 132 h 346"/>
                  <a:gd name="T10" fmla="*/ 256 w 417"/>
                  <a:gd name="T11" fmla="*/ 339 h 346"/>
                  <a:gd name="T12" fmla="*/ 411 w 417"/>
                  <a:gd name="T13" fmla="*/ 134 h 346"/>
                  <a:gd name="T14" fmla="*/ 11 w 417"/>
                  <a:gd name="T15" fmla="*/ 7 h 346"/>
                  <a:gd name="T16" fmla="*/ 256 w 417"/>
                  <a:gd name="T17" fmla="*/ 339 h 3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17" h="346">
                    <a:moveTo>
                      <a:pt x="417" y="132"/>
                    </a:moveTo>
                    <a:lnTo>
                      <a:pt x="256" y="346"/>
                    </a:lnTo>
                    <a:lnTo>
                      <a:pt x="254" y="344"/>
                    </a:lnTo>
                    <a:lnTo>
                      <a:pt x="0" y="0"/>
                    </a:lnTo>
                    <a:lnTo>
                      <a:pt x="417" y="132"/>
                    </a:lnTo>
                    <a:close/>
                    <a:moveTo>
                      <a:pt x="256" y="339"/>
                    </a:moveTo>
                    <a:lnTo>
                      <a:pt x="411" y="134"/>
                    </a:lnTo>
                    <a:lnTo>
                      <a:pt x="11" y="7"/>
                    </a:lnTo>
                    <a:lnTo>
                      <a:pt x="256" y="33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87" name="Freeform 6">
                <a:extLst>
                  <a:ext uri="{FF2B5EF4-FFF2-40B4-BE49-F238E27FC236}">
                    <a16:creationId xmlns:a16="http://schemas.microsoft.com/office/drawing/2014/main" id="{37B755AD-A8D9-4341-BA07-6831BB78A01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317" y="4448"/>
                <a:ext cx="737" cy="468"/>
              </a:xfrm>
              <a:custGeom>
                <a:avLst/>
                <a:gdLst>
                  <a:gd name="T0" fmla="*/ 484 w 737"/>
                  <a:gd name="T1" fmla="*/ 0 h 468"/>
                  <a:gd name="T2" fmla="*/ 737 w 737"/>
                  <a:gd name="T3" fmla="*/ 343 h 468"/>
                  <a:gd name="T4" fmla="*/ 734 w 737"/>
                  <a:gd name="T5" fmla="*/ 343 h 468"/>
                  <a:gd name="T6" fmla="*/ 0 w 737"/>
                  <a:gd name="T7" fmla="*/ 468 h 468"/>
                  <a:gd name="T8" fmla="*/ 4 w 737"/>
                  <a:gd name="T9" fmla="*/ 465 h 468"/>
                  <a:gd name="T10" fmla="*/ 484 w 737"/>
                  <a:gd name="T11" fmla="*/ 0 h 468"/>
                  <a:gd name="T12" fmla="*/ 731 w 737"/>
                  <a:gd name="T13" fmla="*/ 340 h 468"/>
                  <a:gd name="T14" fmla="*/ 483 w 737"/>
                  <a:gd name="T15" fmla="*/ 5 h 468"/>
                  <a:gd name="T16" fmla="*/ 10 w 737"/>
                  <a:gd name="T17" fmla="*/ 462 h 468"/>
                  <a:gd name="T18" fmla="*/ 731 w 737"/>
                  <a:gd name="T19" fmla="*/ 340 h 4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37" h="468">
                    <a:moveTo>
                      <a:pt x="484" y="0"/>
                    </a:moveTo>
                    <a:lnTo>
                      <a:pt x="737" y="343"/>
                    </a:lnTo>
                    <a:lnTo>
                      <a:pt x="734" y="343"/>
                    </a:lnTo>
                    <a:lnTo>
                      <a:pt x="0" y="468"/>
                    </a:lnTo>
                    <a:lnTo>
                      <a:pt x="4" y="465"/>
                    </a:lnTo>
                    <a:lnTo>
                      <a:pt x="484" y="0"/>
                    </a:lnTo>
                    <a:close/>
                    <a:moveTo>
                      <a:pt x="731" y="340"/>
                    </a:moveTo>
                    <a:lnTo>
                      <a:pt x="483" y="5"/>
                    </a:lnTo>
                    <a:lnTo>
                      <a:pt x="10" y="462"/>
                    </a:lnTo>
                    <a:lnTo>
                      <a:pt x="731" y="34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88" name="Freeform 7">
                <a:extLst>
                  <a:ext uri="{FF2B5EF4-FFF2-40B4-BE49-F238E27FC236}">
                    <a16:creationId xmlns:a16="http://schemas.microsoft.com/office/drawing/2014/main" id="{0A22C62A-9A45-4B0B-8D7F-267F4618656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318" y="4787"/>
                <a:ext cx="1069" cy="863"/>
              </a:xfrm>
              <a:custGeom>
                <a:avLst/>
                <a:gdLst>
                  <a:gd name="T0" fmla="*/ 734 w 1069"/>
                  <a:gd name="T1" fmla="*/ 0 h 863"/>
                  <a:gd name="T2" fmla="*/ 734 w 1069"/>
                  <a:gd name="T3" fmla="*/ 1 h 863"/>
                  <a:gd name="T4" fmla="*/ 1069 w 1069"/>
                  <a:gd name="T5" fmla="*/ 863 h 863"/>
                  <a:gd name="T6" fmla="*/ 0 w 1069"/>
                  <a:gd name="T7" fmla="*/ 126 h 863"/>
                  <a:gd name="T8" fmla="*/ 734 w 1069"/>
                  <a:gd name="T9" fmla="*/ 0 h 863"/>
                  <a:gd name="T10" fmla="*/ 1061 w 1069"/>
                  <a:gd name="T11" fmla="*/ 854 h 863"/>
                  <a:gd name="T12" fmla="*/ 732 w 1069"/>
                  <a:gd name="T13" fmla="*/ 5 h 863"/>
                  <a:gd name="T14" fmla="*/ 9 w 1069"/>
                  <a:gd name="T15" fmla="*/ 128 h 863"/>
                  <a:gd name="T16" fmla="*/ 1061 w 1069"/>
                  <a:gd name="T17" fmla="*/ 854 h 8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69" h="863">
                    <a:moveTo>
                      <a:pt x="734" y="0"/>
                    </a:moveTo>
                    <a:lnTo>
                      <a:pt x="734" y="1"/>
                    </a:lnTo>
                    <a:lnTo>
                      <a:pt x="1069" y="863"/>
                    </a:lnTo>
                    <a:lnTo>
                      <a:pt x="0" y="126"/>
                    </a:lnTo>
                    <a:lnTo>
                      <a:pt x="734" y="0"/>
                    </a:lnTo>
                    <a:close/>
                    <a:moveTo>
                      <a:pt x="1061" y="854"/>
                    </a:moveTo>
                    <a:lnTo>
                      <a:pt x="732" y="5"/>
                    </a:lnTo>
                    <a:lnTo>
                      <a:pt x="9" y="128"/>
                    </a:lnTo>
                    <a:lnTo>
                      <a:pt x="1061" y="85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89" name="Freeform 8">
                <a:extLst>
                  <a:ext uri="{FF2B5EF4-FFF2-40B4-BE49-F238E27FC236}">
                    <a16:creationId xmlns:a16="http://schemas.microsoft.com/office/drawing/2014/main" id="{35597970-F823-4362-B385-208AF2D98A4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33" y="4428"/>
                <a:ext cx="694" cy="488"/>
              </a:xfrm>
              <a:custGeom>
                <a:avLst/>
                <a:gdLst>
                  <a:gd name="T0" fmla="*/ 234 w 694"/>
                  <a:gd name="T1" fmla="*/ 0 h 488"/>
                  <a:gd name="T2" fmla="*/ 235 w 694"/>
                  <a:gd name="T3" fmla="*/ 1 h 488"/>
                  <a:gd name="T4" fmla="*/ 694 w 694"/>
                  <a:gd name="T5" fmla="*/ 488 h 488"/>
                  <a:gd name="T6" fmla="*/ 0 w 694"/>
                  <a:gd name="T7" fmla="*/ 380 h 488"/>
                  <a:gd name="T8" fmla="*/ 1 w 694"/>
                  <a:gd name="T9" fmla="*/ 378 h 488"/>
                  <a:gd name="T10" fmla="*/ 234 w 694"/>
                  <a:gd name="T11" fmla="*/ 0 h 488"/>
                  <a:gd name="T12" fmla="*/ 685 w 694"/>
                  <a:gd name="T13" fmla="*/ 484 h 488"/>
                  <a:gd name="T14" fmla="*/ 234 w 694"/>
                  <a:gd name="T15" fmla="*/ 5 h 488"/>
                  <a:gd name="T16" fmla="*/ 6 w 694"/>
                  <a:gd name="T17" fmla="*/ 378 h 488"/>
                  <a:gd name="T18" fmla="*/ 685 w 694"/>
                  <a:gd name="T19" fmla="*/ 484 h 4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94" h="488">
                    <a:moveTo>
                      <a:pt x="234" y="0"/>
                    </a:moveTo>
                    <a:lnTo>
                      <a:pt x="235" y="1"/>
                    </a:lnTo>
                    <a:lnTo>
                      <a:pt x="694" y="488"/>
                    </a:lnTo>
                    <a:lnTo>
                      <a:pt x="0" y="380"/>
                    </a:lnTo>
                    <a:lnTo>
                      <a:pt x="1" y="378"/>
                    </a:lnTo>
                    <a:lnTo>
                      <a:pt x="234" y="0"/>
                    </a:lnTo>
                    <a:close/>
                    <a:moveTo>
                      <a:pt x="685" y="484"/>
                    </a:moveTo>
                    <a:lnTo>
                      <a:pt x="234" y="5"/>
                    </a:lnTo>
                    <a:lnTo>
                      <a:pt x="6" y="378"/>
                    </a:lnTo>
                    <a:lnTo>
                      <a:pt x="685" y="48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90" name="Freeform 9">
                <a:extLst>
                  <a:ext uri="{FF2B5EF4-FFF2-40B4-BE49-F238E27FC236}">
                    <a16:creationId xmlns:a16="http://schemas.microsoft.com/office/drawing/2014/main" id="{90B0CE5F-158C-4F39-A688-82F68A8BD3B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862" y="4429"/>
                <a:ext cx="943" cy="487"/>
              </a:xfrm>
              <a:custGeom>
                <a:avLst/>
                <a:gdLst>
                  <a:gd name="T0" fmla="*/ 943 w 943"/>
                  <a:gd name="T1" fmla="*/ 21 h 487"/>
                  <a:gd name="T2" fmla="*/ 461 w 943"/>
                  <a:gd name="T3" fmla="*/ 487 h 487"/>
                  <a:gd name="T4" fmla="*/ 459 w 943"/>
                  <a:gd name="T5" fmla="*/ 486 h 487"/>
                  <a:gd name="T6" fmla="*/ 0 w 943"/>
                  <a:gd name="T7" fmla="*/ 0 h 487"/>
                  <a:gd name="T8" fmla="*/ 943 w 943"/>
                  <a:gd name="T9" fmla="*/ 21 h 487"/>
                  <a:gd name="T10" fmla="*/ 461 w 943"/>
                  <a:gd name="T11" fmla="*/ 483 h 487"/>
                  <a:gd name="T12" fmla="*/ 934 w 943"/>
                  <a:gd name="T13" fmla="*/ 24 h 487"/>
                  <a:gd name="T14" fmla="*/ 8 w 943"/>
                  <a:gd name="T15" fmla="*/ 3 h 487"/>
                  <a:gd name="T16" fmla="*/ 461 w 943"/>
                  <a:gd name="T17" fmla="*/ 483 h 4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43" h="487">
                    <a:moveTo>
                      <a:pt x="943" y="21"/>
                    </a:moveTo>
                    <a:lnTo>
                      <a:pt x="461" y="487"/>
                    </a:lnTo>
                    <a:lnTo>
                      <a:pt x="459" y="486"/>
                    </a:lnTo>
                    <a:lnTo>
                      <a:pt x="0" y="0"/>
                    </a:lnTo>
                    <a:lnTo>
                      <a:pt x="943" y="21"/>
                    </a:lnTo>
                    <a:close/>
                    <a:moveTo>
                      <a:pt x="461" y="483"/>
                    </a:moveTo>
                    <a:lnTo>
                      <a:pt x="934" y="24"/>
                    </a:lnTo>
                    <a:lnTo>
                      <a:pt x="8" y="3"/>
                    </a:lnTo>
                    <a:lnTo>
                      <a:pt x="461" y="48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91" name="Freeform 10">
                <a:extLst>
                  <a:ext uri="{FF2B5EF4-FFF2-40B4-BE49-F238E27FC236}">
                    <a16:creationId xmlns:a16="http://schemas.microsoft.com/office/drawing/2014/main" id="{997304A9-9FA0-4A5B-BB80-B1CB2D19CF2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865" y="3998"/>
                <a:ext cx="943" cy="455"/>
              </a:xfrm>
              <a:custGeom>
                <a:avLst/>
                <a:gdLst>
                  <a:gd name="T0" fmla="*/ 78 w 943"/>
                  <a:gd name="T1" fmla="*/ 0 h 455"/>
                  <a:gd name="T2" fmla="*/ 943 w 943"/>
                  <a:gd name="T3" fmla="*/ 455 h 455"/>
                  <a:gd name="T4" fmla="*/ 0 w 943"/>
                  <a:gd name="T5" fmla="*/ 434 h 455"/>
                  <a:gd name="T6" fmla="*/ 78 w 943"/>
                  <a:gd name="T7" fmla="*/ 0 h 455"/>
                  <a:gd name="T8" fmla="*/ 928 w 943"/>
                  <a:gd name="T9" fmla="*/ 450 h 455"/>
                  <a:gd name="T10" fmla="*/ 80 w 943"/>
                  <a:gd name="T11" fmla="*/ 5 h 455"/>
                  <a:gd name="T12" fmla="*/ 4 w 943"/>
                  <a:gd name="T13" fmla="*/ 431 h 455"/>
                  <a:gd name="T14" fmla="*/ 928 w 943"/>
                  <a:gd name="T15" fmla="*/ 450 h 4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43" h="455">
                    <a:moveTo>
                      <a:pt x="78" y="0"/>
                    </a:moveTo>
                    <a:lnTo>
                      <a:pt x="943" y="455"/>
                    </a:lnTo>
                    <a:lnTo>
                      <a:pt x="0" y="434"/>
                    </a:lnTo>
                    <a:lnTo>
                      <a:pt x="78" y="0"/>
                    </a:lnTo>
                    <a:close/>
                    <a:moveTo>
                      <a:pt x="928" y="450"/>
                    </a:moveTo>
                    <a:lnTo>
                      <a:pt x="80" y="5"/>
                    </a:lnTo>
                    <a:lnTo>
                      <a:pt x="4" y="431"/>
                    </a:lnTo>
                    <a:lnTo>
                      <a:pt x="928" y="45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92" name="Freeform 11">
                <a:extLst>
                  <a:ext uri="{FF2B5EF4-FFF2-40B4-BE49-F238E27FC236}">
                    <a16:creationId xmlns:a16="http://schemas.microsoft.com/office/drawing/2014/main" id="{E10F934B-8511-466A-A235-89C51368EC4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40" y="3717"/>
                <a:ext cx="863" cy="737"/>
              </a:xfrm>
              <a:custGeom>
                <a:avLst/>
                <a:gdLst>
                  <a:gd name="T0" fmla="*/ 701 w 863"/>
                  <a:gd name="T1" fmla="*/ 0 h 737"/>
                  <a:gd name="T2" fmla="*/ 863 w 863"/>
                  <a:gd name="T3" fmla="*/ 737 h 737"/>
                  <a:gd name="T4" fmla="*/ 0 w 863"/>
                  <a:gd name="T5" fmla="*/ 283 h 737"/>
                  <a:gd name="T6" fmla="*/ 3 w 863"/>
                  <a:gd name="T7" fmla="*/ 281 h 737"/>
                  <a:gd name="T8" fmla="*/ 701 w 863"/>
                  <a:gd name="T9" fmla="*/ 0 h 737"/>
                  <a:gd name="T10" fmla="*/ 858 w 863"/>
                  <a:gd name="T11" fmla="*/ 730 h 737"/>
                  <a:gd name="T12" fmla="*/ 698 w 863"/>
                  <a:gd name="T13" fmla="*/ 4 h 737"/>
                  <a:gd name="T14" fmla="*/ 9 w 863"/>
                  <a:gd name="T15" fmla="*/ 283 h 737"/>
                  <a:gd name="T16" fmla="*/ 858 w 863"/>
                  <a:gd name="T17" fmla="*/ 730 h 7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63" h="737">
                    <a:moveTo>
                      <a:pt x="701" y="0"/>
                    </a:moveTo>
                    <a:lnTo>
                      <a:pt x="863" y="737"/>
                    </a:lnTo>
                    <a:lnTo>
                      <a:pt x="0" y="283"/>
                    </a:lnTo>
                    <a:lnTo>
                      <a:pt x="3" y="281"/>
                    </a:lnTo>
                    <a:lnTo>
                      <a:pt x="701" y="0"/>
                    </a:lnTo>
                    <a:close/>
                    <a:moveTo>
                      <a:pt x="858" y="730"/>
                    </a:moveTo>
                    <a:lnTo>
                      <a:pt x="698" y="4"/>
                    </a:lnTo>
                    <a:lnTo>
                      <a:pt x="9" y="283"/>
                    </a:lnTo>
                    <a:lnTo>
                      <a:pt x="858" y="73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93" name="Freeform 12">
                <a:extLst>
                  <a:ext uri="{FF2B5EF4-FFF2-40B4-BE49-F238E27FC236}">
                    <a16:creationId xmlns:a16="http://schemas.microsoft.com/office/drawing/2014/main" id="{175A89F0-3FD0-4C0B-8C8B-20022AC669B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583" y="3717"/>
                <a:ext cx="1066" cy="286"/>
              </a:xfrm>
              <a:custGeom>
                <a:avLst/>
                <a:gdLst>
                  <a:gd name="T0" fmla="*/ 1066 w 1066"/>
                  <a:gd name="T1" fmla="*/ 0 h 286"/>
                  <a:gd name="T2" fmla="*/ 361 w 1066"/>
                  <a:gd name="T3" fmla="*/ 286 h 286"/>
                  <a:gd name="T4" fmla="*/ 360 w 1066"/>
                  <a:gd name="T5" fmla="*/ 284 h 286"/>
                  <a:gd name="T6" fmla="*/ 0 w 1066"/>
                  <a:gd name="T7" fmla="*/ 8 h 286"/>
                  <a:gd name="T8" fmla="*/ 5 w 1066"/>
                  <a:gd name="T9" fmla="*/ 8 h 286"/>
                  <a:gd name="T10" fmla="*/ 1066 w 1066"/>
                  <a:gd name="T11" fmla="*/ 0 h 286"/>
                  <a:gd name="T12" fmla="*/ 361 w 1066"/>
                  <a:gd name="T13" fmla="*/ 281 h 286"/>
                  <a:gd name="T14" fmla="*/ 1047 w 1066"/>
                  <a:gd name="T15" fmla="*/ 4 h 286"/>
                  <a:gd name="T16" fmla="*/ 11 w 1066"/>
                  <a:gd name="T17" fmla="*/ 11 h 286"/>
                  <a:gd name="T18" fmla="*/ 361 w 1066"/>
                  <a:gd name="T19" fmla="*/ 281 h 2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66" h="286">
                    <a:moveTo>
                      <a:pt x="1066" y="0"/>
                    </a:moveTo>
                    <a:lnTo>
                      <a:pt x="361" y="286"/>
                    </a:lnTo>
                    <a:lnTo>
                      <a:pt x="360" y="284"/>
                    </a:lnTo>
                    <a:lnTo>
                      <a:pt x="0" y="8"/>
                    </a:lnTo>
                    <a:lnTo>
                      <a:pt x="5" y="8"/>
                    </a:lnTo>
                    <a:lnTo>
                      <a:pt x="1066" y="0"/>
                    </a:lnTo>
                    <a:close/>
                    <a:moveTo>
                      <a:pt x="361" y="281"/>
                    </a:moveTo>
                    <a:lnTo>
                      <a:pt x="1047" y="4"/>
                    </a:lnTo>
                    <a:lnTo>
                      <a:pt x="11" y="11"/>
                    </a:lnTo>
                    <a:lnTo>
                      <a:pt x="361" y="28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94" name="Freeform 13">
                <a:extLst>
                  <a:ext uri="{FF2B5EF4-FFF2-40B4-BE49-F238E27FC236}">
                    <a16:creationId xmlns:a16="http://schemas.microsoft.com/office/drawing/2014/main" id="{2316F802-51EA-4E96-9287-7B8CA44BEFB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25" y="4803"/>
                <a:ext cx="1758" cy="844"/>
              </a:xfrm>
              <a:custGeom>
                <a:avLst/>
                <a:gdLst>
                  <a:gd name="T0" fmla="*/ 698 w 1758"/>
                  <a:gd name="T1" fmla="*/ 109 h 844"/>
                  <a:gd name="T2" fmla="*/ 699 w 1758"/>
                  <a:gd name="T3" fmla="*/ 110 h 844"/>
                  <a:gd name="T4" fmla="*/ 1758 w 1758"/>
                  <a:gd name="T5" fmla="*/ 841 h 844"/>
                  <a:gd name="T6" fmla="*/ 1757 w 1758"/>
                  <a:gd name="T7" fmla="*/ 844 h 844"/>
                  <a:gd name="T8" fmla="*/ 0 w 1758"/>
                  <a:gd name="T9" fmla="*/ 0 h 844"/>
                  <a:gd name="T10" fmla="*/ 698 w 1758"/>
                  <a:gd name="T11" fmla="*/ 109 h 844"/>
                  <a:gd name="T12" fmla="*/ 1738 w 1758"/>
                  <a:gd name="T13" fmla="*/ 831 h 844"/>
                  <a:gd name="T14" fmla="*/ 696 w 1758"/>
                  <a:gd name="T15" fmla="*/ 112 h 844"/>
                  <a:gd name="T16" fmla="*/ 23 w 1758"/>
                  <a:gd name="T17" fmla="*/ 7 h 844"/>
                  <a:gd name="T18" fmla="*/ 1738 w 1758"/>
                  <a:gd name="T19" fmla="*/ 831 h 8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758" h="844">
                    <a:moveTo>
                      <a:pt x="698" y="109"/>
                    </a:moveTo>
                    <a:lnTo>
                      <a:pt x="699" y="110"/>
                    </a:lnTo>
                    <a:lnTo>
                      <a:pt x="1758" y="841"/>
                    </a:lnTo>
                    <a:lnTo>
                      <a:pt x="1757" y="844"/>
                    </a:lnTo>
                    <a:lnTo>
                      <a:pt x="0" y="0"/>
                    </a:lnTo>
                    <a:lnTo>
                      <a:pt x="698" y="109"/>
                    </a:lnTo>
                    <a:close/>
                    <a:moveTo>
                      <a:pt x="1738" y="831"/>
                    </a:moveTo>
                    <a:lnTo>
                      <a:pt x="696" y="112"/>
                    </a:lnTo>
                    <a:lnTo>
                      <a:pt x="23" y="7"/>
                    </a:lnTo>
                    <a:lnTo>
                      <a:pt x="1738" y="83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95" name="Freeform 14">
                <a:extLst>
                  <a:ext uri="{FF2B5EF4-FFF2-40B4-BE49-F238E27FC236}">
                    <a16:creationId xmlns:a16="http://schemas.microsoft.com/office/drawing/2014/main" id="{4F6AB896-F289-4A1C-B689-1EB38CBEC5E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24" y="4799"/>
                <a:ext cx="1759" cy="848"/>
              </a:xfrm>
              <a:custGeom>
                <a:avLst/>
                <a:gdLst>
                  <a:gd name="T0" fmla="*/ 1759 w 1759"/>
                  <a:gd name="T1" fmla="*/ 845 h 848"/>
                  <a:gd name="T2" fmla="*/ 1758 w 1759"/>
                  <a:gd name="T3" fmla="*/ 848 h 848"/>
                  <a:gd name="T4" fmla="*/ 347 w 1759"/>
                  <a:gd name="T5" fmla="*/ 291 h 848"/>
                  <a:gd name="T6" fmla="*/ 347 w 1759"/>
                  <a:gd name="T7" fmla="*/ 291 h 848"/>
                  <a:gd name="T8" fmla="*/ 0 w 1759"/>
                  <a:gd name="T9" fmla="*/ 0 h 848"/>
                  <a:gd name="T10" fmla="*/ 1759 w 1759"/>
                  <a:gd name="T11" fmla="*/ 845 h 848"/>
                  <a:gd name="T12" fmla="*/ 349 w 1759"/>
                  <a:gd name="T13" fmla="*/ 288 h 848"/>
                  <a:gd name="T14" fmla="*/ 1713 w 1759"/>
                  <a:gd name="T15" fmla="*/ 827 h 848"/>
                  <a:gd name="T16" fmla="*/ 24 w 1759"/>
                  <a:gd name="T17" fmla="*/ 16 h 848"/>
                  <a:gd name="T18" fmla="*/ 349 w 1759"/>
                  <a:gd name="T19" fmla="*/ 288 h 8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759" h="848">
                    <a:moveTo>
                      <a:pt x="1759" y="845"/>
                    </a:moveTo>
                    <a:lnTo>
                      <a:pt x="1758" y="848"/>
                    </a:lnTo>
                    <a:lnTo>
                      <a:pt x="347" y="291"/>
                    </a:lnTo>
                    <a:lnTo>
                      <a:pt x="347" y="291"/>
                    </a:lnTo>
                    <a:lnTo>
                      <a:pt x="0" y="0"/>
                    </a:lnTo>
                    <a:lnTo>
                      <a:pt x="1759" y="845"/>
                    </a:lnTo>
                    <a:close/>
                    <a:moveTo>
                      <a:pt x="349" y="288"/>
                    </a:moveTo>
                    <a:lnTo>
                      <a:pt x="1713" y="827"/>
                    </a:lnTo>
                    <a:lnTo>
                      <a:pt x="24" y="16"/>
                    </a:lnTo>
                    <a:lnTo>
                      <a:pt x="349" y="28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96" name="Freeform 15">
                <a:extLst>
                  <a:ext uri="{FF2B5EF4-FFF2-40B4-BE49-F238E27FC236}">
                    <a16:creationId xmlns:a16="http://schemas.microsoft.com/office/drawing/2014/main" id="{8AC79C02-5827-423E-834E-5F631D41197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28" y="4801"/>
                <a:ext cx="16" cy="12"/>
              </a:xfrm>
              <a:custGeom>
                <a:avLst/>
                <a:gdLst>
                  <a:gd name="T0" fmla="*/ 16 w 16"/>
                  <a:gd name="T1" fmla="*/ 12 h 12"/>
                  <a:gd name="T2" fmla="*/ 16 w 16"/>
                  <a:gd name="T3" fmla="*/ 12 h 12"/>
                  <a:gd name="T4" fmla="*/ 0 w 16"/>
                  <a:gd name="T5" fmla="*/ 0 h 12"/>
                  <a:gd name="T6" fmla="*/ 0 w 16"/>
                  <a:gd name="T7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12">
                    <a:moveTo>
                      <a:pt x="16" y="12"/>
                    </a:moveTo>
                    <a:lnTo>
                      <a:pt x="16" y="12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97" name="Freeform 16">
                <a:extLst>
                  <a:ext uri="{FF2B5EF4-FFF2-40B4-BE49-F238E27FC236}">
                    <a16:creationId xmlns:a16="http://schemas.microsoft.com/office/drawing/2014/main" id="{1120D100-E236-4174-AE60-F412C0D3C1E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28" y="4801"/>
                <a:ext cx="16" cy="12"/>
              </a:xfrm>
              <a:custGeom>
                <a:avLst/>
                <a:gdLst>
                  <a:gd name="T0" fmla="*/ 16 w 16"/>
                  <a:gd name="T1" fmla="*/ 12 h 12"/>
                  <a:gd name="T2" fmla="*/ 16 w 16"/>
                  <a:gd name="T3" fmla="*/ 12 h 12"/>
                  <a:gd name="T4" fmla="*/ 0 w 16"/>
                  <a:gd name="T5" fmla="*/ 0 h 12"/>
                  <a:gd name="T6" fmla="*/ 0 w 16"/>
                  <a:gd name="T7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12">
                    <a:moveTo>
                      <a:pt x="16" y="12"/>
                    </a:moveTo>
                    <a:lnTo>
                      <a:pt x="16" y="12"/>
                    </a:lnTo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98" name="Freeform 17">
                <a:extLst>
                  <a:ext uri="{FF2B5EF4-FFF2-40B4-BE49-F238E27FC236}">
                    <a16:creationId xmlns:a16="http://schemas.microsoft.com/office/drawing/2014/main" id="{FB486D02-8B1C-43F7-AD68-4CC3D81C315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048" y="4577"/>
                <a:ext cx="784" cy="489"/>
              </a:xfrm>
              <a:custGeom>
                <a:avLst/>
                <a:gdLst>
                  <a:gd name="T0" fmla="*/ 160 w 784"/>
                  <a:gd name="T1" fmla="*/ 0 h 489"/>
                  <a:gd name="T2" fmla="*/ 162 w 784"/>
                  <a:gd name="T3" fmla="*/ 0 h 489"/>
                  <a:gd name="T4" fmla="*/ 784 w 784"/>
                  <a:gd name="T5" fmla="*/ 489 h 489"/>
                  <a:gd name="T6" fmla="*/ 0 w 784"/>
                  <a:gd name="T7" fmla="*/ 214 h 489"/>
                  <a:gd name="T8" fmla="*/ 160 w 784"/>
                  <a:gd name="T9" fmla="*/ 0 h 489"/>
                  <a:gd name="T10" fmla="*/ 766 w 784"/>
                  <a:gd name="T11" fmla="*/ 479 h 489"/>
                  <a:gd name="T12" fmla="*/ 161 w 784"/>
                  <a:gd name="T13" fmla="*/ 5 h 489"/>
                  <a:gd name="T14" fmla="*/ 6 w 784"/>
                  <a:gd name="T15" fmla="*/ 211 h 489"/>
                  <a:gd name="T16" fmla="*/ 766 w 784"/>
                  <a:gd name="T17" fmla="*/ 479 h 4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84" h="489">
                    <a:moveTo>
                      <a:pt x="160" y="0"/>
                    </a:moveTo>
                    <a:lnTo>
                      <a:pt x="162" y="0"/>
                    </a:lnTo>
                    <a:lnTo>
                      <a:pt x="784" y="489"/>
                    </a:lnTo>
                    <a:lnTo>
                      <a:pt x="0" y="214"/>
                    </a:lnTo>
                    <a:lnTo>
                      <a:pt x="160" y="0"/>
                    </a:lnTo>
                    <a:close/>
                    <a:moveTo>
                      <a:pt x="766" y="479"/>
                    </a:moveTo>
                    <a:lnTo>
                      <a:pt x="161" y="5"/>
                    </a:lnTo>
                    <a:lnTo>
                      <a:pt x="6" y="211"/>
                    </a:lnTo>
                    <a:lnTo>
                      <a:pt x="766" y="47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99" name="Freeform 18">
                <a:extLst>
                  <a:ext uri="{FF2B5EF4-FFF2-40B4-BE49-F238E27FC236}">
                    <a16:creationId xmlns:a16="http://schemas.microsoft.com/office/drawing/2014/main" id="{EB9A77F8-B243-44B3-931D-C5C4A5BF1A2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202" y="4576"/>
                <a:ext cx="1045" cy="487"/>
              </a:xfrm>
              <a:custGeom>
                <a:avLst/>
                <a:gdLst>
                  <a:gd name="T0" fmla="*/ 1045 w 1045"/>
                  <a:gd name="T1" fmla="*/ 139 h 487"/>
                  <a:gd name="T2" fmla="*/ 621 w 1045"/>
                  <a:gd name="T3" fmla="*/ 487 h 487"/>
                  <a:gd name="T4" fmla="*/ 620 w 1045"/>
                  <a:gd name="T5" fmla="*/ 485 h 487"/>
                  <a:gd name="T6" fmla="*/ 0 w 1045"/>
                  <a:gd name="T7" fmla="*/ 0 h 487"/>
                  <a:gd name="T8" fmla="*/ 7 w 1045"/>
                  <a:gd name="T9" fmla="*/ 1 h 487"/>
                  <a:gd name="T10" fmla="*/ 1045 w 1045"/>
                  <a:gd name="T11" fmla="*/ 139 h 487"/>
                  <a:gd name="T12" fmla="*/ 621 w 1045"/>
                  <a:gd name="T13" fmla="*/ 482 h 487"/>
                  <a:gd name="T14" fmla="*/ 1036 w 1045"/>
                  <a:gd name="T15" fmla="*/ 142 h 487"/>
                  <a:gd name="T16" fmla="*/ 13 w 1045"/>
                  <a:gd name="T17" fmla="*/ 6 h 487"/>
                  <a:gd name="T18" fmla="*/ 621 w 1045"/>
                  <a:gd name="T19" fmla="*/ 482 h 4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45" h="487">
                    <a:moveTo>
                      <a:pt x="1045" y="139"/>
                    </a:moveTo>
                    <a:lnTo>
                      <a:pt x="621" y="487"/>
                    </a:lnTo>
                    <a:lnTo>
                      <a:pt x="620" y="485"/>
                    </a:lnTo>
                    <a:lnTo>
                      <a:pt x="0" y="0"/>
                    </a:lnTo>
                    <a:lnTo>
                      <a:pt x="7" y="1"/>
                    </a:lnTo>
                    <a:lnTo>
                      <a:pt x="1045" y="139"/>
                    </a:lnTo>
                    <a:close/>
                    <a:moveTo>
                      <a:pt x="621" y="482"/>
                    </a:moveTo>
                    <a:lnTo>
                      <a:pt x="1036" y="142"/>
                    </a:lnTo>
                    <a:lnTo>
                      <a:pt x="13" y="6"/>
                    </a:lnTo>
                    <a:lnTo>
                      <a:pt x="621" y="48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00" name="Freeform 19">
                <a:extLst>
                  <a:ext uri="{FF2B5EF4-FFF2-40B4-BE49-F238E27FC236}">
                    <a16:creationId xmlns:a16="http://schemas.microsoft.com/office/drawing/2014/main" id="{D96F5AE2-95E1-4E1C-9DE7-292C78C269E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207" y="4104"/>
                <a:ext cx="1044" cy="615"/>
              </a:xfrm>
              <a:custGeom>
                <a:avLst/>
                <a:gdLst>
                  <a:gd name="T0" fmla="*/ 72 w 1044"/>
                  <a:gd name="T1" fmla="*/ 0 h 615"/>
                  <a:gd name="T2" fmla="*/ 74 w 1044"/>
                  <a:gd name="T3" fmla="*/ 1 h 615"/>
                  <a:gd name="T4" fmla="*/ 1044 w 1044"/>
                  <a:gd name="T5" fmla="*/ 615 h 615"/>
                  <a:gd name="T6" fmla="*/ 0 w 1044"/>
                  <a:gd name="T7" fmla="*/ 477 h 615"/>
                  <a:gd name="T8" fmla="*/ 72 w 1044"/>
                  <a:gd name="T9" fmla="*/ 0 h 615"/>
                  <a:gd name="T10" fmla="*/ 1028 w 1044"/>
                  <a:gd name="T11" fmla="*/ 609 h 615"/>
                  <a:gd name="T12" fmla="*/ 75 w 1044"/>
                  <a:gd name="T13" fmla="*/ 6 h 615"/>
                  <a:gd name="T14" fmla="*/ 3 w 1044"/>
                  <a:gd name="T15" fmla="*/ 473 h 615"/>
                  <a:gd name="T16" fmla="*/ 1028 w 1044"/>
                  <a:gd name="T17" fmla="*/ 609 h 6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44" h="615">
                    <a:moveTo>
                      <a:pt x="72" y="0"/>
                    </a:moveTo>
                    <a:lnTo>
                      <a:pt x="74" y="1"/>
                    </a:lnTo>
                    <a:lnTo>
                      <a:pt x="1044" y="615"/>
                    </a:lnTo>
                    <a:lnTo>
                      <a:pt x="0" y="477"/>
                    </a:lnTo>
                    <a:lnTo>
                      <a:pt x="72" y="0"/>
                    </a:lnTo>
                    <a:close/>
                    <a:moveTo>
                      <a:pt x="1028" y="609"/>
                    </a:moveTo>
                    <a:lnTo>
                      <a:pt x="75" y="6"/>
                    </a:lnTo>
                    <a:lnTo>
                      <a:pt x="3" y="473"/>
                    </a:lnTo>
                    <a:lnTo>
                      <a:pt x="1028" y="60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01" name="Freeform 20">
                <a:extLst>
                  <a:ext uri="{FF2B5EF4-FFF2-40B4-BE49-F238E27FC236}">
                    <a16:creationId xmlns:a16="http://schemas.microsoft.com/office/drawing/2014/main" id="{6A1FC088-330D-4FFD-9A9C-88F8234B1C2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975" y="4104"/>
                <a:ext cx="308" cy="480"/>
              </a:xfrm>
              <a:custGeom>
                <a:avLst/>
                <a:gdLst>
                  <a:gd name="T0" fmla="*/ 308 w 308"/>
                  <a:gd name="T1" fmla="*/ 0 h 480"/>
                  <a:gd name="T2" fmla="*/ 307 w 308"/>
                  <a:gd name="T3" fmla="*/ 3 h 480"/>
                  <a:gd name="T4" fmla="*/ 235 w 308"/>
                  <a:gd name="T5" fmla="*/ 480 h 480"/>
                  <a:gd name="T6" fmla="*/ 0 w 308"/>
                  <a:gd name="T7" fmla="*/ 124 h 480"/>
                  <a:gd name="T8" fmla="*/ 308 w 308"/>
                  <a:gd name="T9" fmla="*/ 0 h 480"/>
                  <a:gd name="T10" fmla="*/ 233 w 308"/>
                  <a:gd name="T11" fmla="*/ 470 h 480"/>
                  <a:gd name="T12" fmla="*/ 304 w 308"/>
                  <a:gd name="T13" fmla="*/ 6 h 480"/>
                  <a:gd name="T14" fmla="*/ 5 w 308"/>
                  <a:gd name="T15" fmla="*/ 127 h 480"/>
                  <a:gd name="T16" fmla="*/ 233 w 308"/>
                  <a:gd name="T17" fmla="*/ 470 h 4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8" h="480">
                    <a:moveTo>
                      <a:pt x="308" y="0"/>
                    </a:moveTo>
                    <a:lnTo>
                      <a:pt x="307" y="3"/>
                    </a:lnTo>
                    <a:lnTo>
                      <a:pt x="235" y="480"/>
                    </a:lnTo>
                    <a:lnTo>
                      <a:pt x="0" y="124"/>
                    </a:lnTo>
                    <a:lnTo>
                      <a:pt x="308" y="0"/>
                    </a:lnTo>
                    <a:close/>
                    <a:moveTo>
                      <a:pt x="233" y="470"/>
                    </a:moveTo>
                    <a:lnTo>
                      <a:pt x="304" y="6"/>
                    </a:lnTo>
                    <a:lnTo>
                      <a:pt x="5" y="127"/>
                    </a:lnTo>
                    <a:lnTo>
                      <a:pt x="233" y="47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02" name="Freeform 21">
                <a:extLst>
                  <a:ext uri="{FF2B5EF4-FFF2-40B4-BE49-F238E27FC236}">
                    <a16:creationId xmlns:a16="http://schemas.microsoft.com/office/drawing/2014/main" id="{2FF14805-FF93-4220-AAA9-259D82F4336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974" y="3475"/>
                <a:ext cx="308" cy="758"/>
              </a:xfrm>
              <a:custGeom>
                <a:avLst/>
                <a:gdLst>
                  <a:gd name="T0" fmla="*/ 306 w 308"/>
                  <a:gd name="T1" fmla="*/ 0 h 758"/>
                  <a:gd name="T2" fmla="*/ 306 w 308"/>
                  <a:gd name="T3" fmla="*/ 9 h 758"/>
                  <a:gd name="T4" fmla="*/ 308 w 308"/>
                  <a:gd name="T5" fmla="*/ 634 h 758"/>
                  <a:gd name="T6" fmla="*/ 307 w 308"/>
                  <a:gd name="T7" fmla="*/ 634 h 758"/>
                  <a:gd name="T8" fmla="*/ 0 w 308"/>
                  <a:gd name="T9" fmla="*/ 758 h 758"/>
                  <a:gd name="T10" fmla="*/ 306 w 308"/>
                  <a:gd name="T11" fmla="*/ 0 h 758"/>
                  <a:gd name="T12" fmla="*/ 305 w 308"/>
                  <a:gd name="T13" fmla="*/ 631 h 758"/>
                  <a:gd name="T14" fmla="*/ 302 w 308"/>
                  <a:gd name="T15" fmla="*/ 18 h 758"/>
                  <a:gd name="T16" fmla="*/ 7 w 308"/>
                  <a:gd name="T17" fmla="*/ 751 h 758"/>
                  <a:gd name="T18" fmla="*/ 305 w 308"/>
                  <a:gd name="T19" fmla="*/ 631 h 7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08" h="758">
                    <a:moveTo>
                      <a:pt x="306" y="0"/>
                    </a:moveTo>
                    <a:lnTo>
                      <a:pt x="306" y="9"/>
                    </a:lnTo>
                    <a:lnTo>
                      <a:pt x="308" y="634"/>
                    </a:lnTo>
                    <a:lnTo>
                      <a:pt x="307" y="634"/>
                    </a:lnTo>
                    <a:lnTo>
                      <a:pt x="0" y="758"/>
                    </a:lnTo>
                    <a:lnTo>
                      <a:pt x="306" y="0"/>
                    </a:lnTo>
                    <a:close/>
                    <a:moveTo>
                      <a:pt x="305" y="631"/>
                    </a:moveTo>
                    <a:lnTo>
                      <a:pt x="302" y="18"/>
                    </a:lnTo>
                    <a:lnTo>
                      <a:pt x="7" y="751"/>
                    </a:lnTo>
                    <a:lnTo>
                      <a:pt x="305" y="63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03" name="Freeform 22">
                <a:extLst>
                  <a:ext uri="{FF2B5EF4-FFF2-40B4-BE49-F238E27FC236}">
                    <a16:creationId xmlns:a16="http://schemas.microsoft.com/office/drawing/2014/main" id="{26EF3B4F-2545-47D7-ACEA-6097396F40E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276" y="3481"/>
                <a:ext cx="752" cy="690"/>
              </a:xfrm>
              <a:custGeom>
                <a:avLst/>
                <a:gdLst>
                  <a:gd name="T0" fmla="*/ 0 w 752"/>
                  <a:gd name="T1" fmla="*/ 0 h 690"/>
                  <a:gd name="T2" fmla="*/ 752 w 752"/>
                  <a:gd name="T3" fmla="*/ 690 h 690"/>
                  <a:gd name="T4" fmla="*/ 3 w 752"/>
                  <a:gd name="T5" fmla="*/ 628 h 690"/>
                  <a:gd name="T6" fmla="*/ 3 w 752"/>
                  <a:gd name="T7" fmla="*/ 626 h 690"/>
                  <a:gd name="T8" fmla="*/ 0 w 752"/>
                  <a:gd name="T9" fmla="*/ 0 h 690"/>
                  <a:gd name="T10" fmla="*/ 742 w 752"/>
                  <a:gd name="T11" fmla="*/ 685 h 690"/>
                  <a:gd name="T12" fmla="*/ 4 w 752"/>
                  <a:gd name="T13" fmla="*/ 8 h 690"/>
                  <a:gd name="T14" fmla="*/ 6 w 752"/>
                  <a:gd name="T15" fmla="*/ 624 h 690"/>
                  <a:gd name="T16" fmla="*/ 742 w 752"/>
                  <a:gd name="T17" fmla="*/ 685 h 6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52" h="690">
                    <a:moveTo>
                      <a:pt x="0" y="0"/>
                    </a:moveTo>
                    <a:lnTo>
                      <a:pt x="752" y="690"/>
                    </a:lnTo>
                    <a:lnTo>
                      <a:pt x="3" y="628"/>
                    </a:lnTo>
                    <a:lnTo>
                      <a:pt x="3" y="626"/>
                    </a:lnTo>
                    <a:lnTo>
                      <a:pt x="0" y="0"/>
                    </a:lnTo>
                    <a:close/>
                    <a:moveTo>
                      <a:pt x="742" y="685"/>
                    </a:moveTo>
                    <a:lnTo>
                      <a:pt x="4" y="8"/>
                    </a:lnTo>
                    <a:lnTo>
                      <a:pt x="6" y="624"/>
                    </a:lnTo>
                    <a:lnTo>
                      <a:pt x="742" y="68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04" name="Freeform 23">
                <a:extLst>
                  <a:ext uri="{FF2B5EF4-FFF2-40B4-BE49-F238E27FC236}">
                    <a16:creationId xmlns:a16="http://schemas.microsoft.com/office/drawing/2014/main" id="{9D9F3F2D-DCEE-487A-AEE5-6233E61ED99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274" y="3367"/>
                <a:ext cx="755" cy="810"/>
              </a:xfrm>
              <a:custGeom>
                <a:avLst/>
                <a:gdLst>
                  <a:gd name="T0" fmla="*/ 337 w 755"/>
                  <a:gd name="T1" fmla="*/ 0 h 810"/>
                  <a:gd name="T2" fmla="*/ 337 w 755"/>
                  <a:gd name="T3" fmla="*/ 1 h 810"/>
                  <a:gd name="T4" fmla="*/ 755 w 755"/>
                  <a:gd name="T5" fmla="*/ 810 h 810"/>
                  <a:gd name="T6" fmla="*/ 748 w 755"/>
                  <a:gd name="T7" fmla="*/ 803 h 810"/>
                  <a:gd name="T8" fmla="*/ 0 w 755"/>
                  <a:gd name="T9" fmla="*/ 116 h 810"/>
                  <a:gd name="T10" fmla="*/ 337 w 755"/>
                  <a:gd name="T11" fmla="*/ 0 h 810"/>
                  <a:gd name="T12" fmla="*/ 743 w 755"/>
                  <a:gd name="T13" fmla="*/ 793 h 810"/>
                  <a:gd name="T14" fmla="*/ 334 w 755"/>
                  <a:gd name="T15" fmla="*/ 3 h 810"/>
                  <a:gd name="T16" fmla="*/ 7 w 755"/>
                  <a:gd name="T17" fmla="*/ 118 h 810"/>
                  <a:gd name="T18" fmla="*/ 743 w 755"/>
                  <a:gd name="T19" fmla="*/ 793 h 8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55" h="810">
                    <a:moveTo>
                      <a:pt x="337" y="0"/>
                    </a:moveTo>
                    <a:lnTo>
                      <a:pt x="337" y="1"/>
                    </a:lnTo>
                    <a:lnTo>
                      <a:pt x="755" y="810"/>
                    </a:lnTo>
                    <a:lnTo>
                      <a:pt x="748" y="803"/>
                    </a:lnTo>
                    <a:lnTo>
                      <a:pt x="0" y="116"/>
                    </a:lnTo>
                    <a:lnTo>
                      <a:pt x="337" y="0"/>
                    </a:lnTo>
                    <a:close/>
                    <a:moveTo>
                      <a:pt x="743" y="793"/>
                    </a:moveTo>
                    <a:lnTo>
                      <a:pt x="334" y="3"/>
                    </a:lnTo>
                    <a:lnTo>
                      <a:pt x="7" y="118"/>
                    </a:lnTo>
                    <a:lnTo>
                      <a:pt x="743" y="79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05" name="Freeform 24">
                <a:extLst>
                  <a:ext uri="{FF2B5EF4-FFF2-40B4-BE49-F238E27FC236}">
                    <a16:creationId xmlns:a16="http://schemas.microsoft.com/office/drawing/2014/main" id="{FF88ACE1-7837-45F4-A957-7867849D95D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679" y="2916"/>
                <a:ext cx="935" cy="570"/>
              </a:xfrm>
              <a:custGeom>
                <a:avLst/>
                <a:gdLst>
                  <a:gd name="T0" fmla="*/ 935 w 935"/>
                  <a:gd name="T1" fmla="*/ 453 h 570"/>
                  <a:gd name="T2" fmla="*/ 598 w 935"/>
                  <a:gd name="T3" fmla="*/ 570 h 570"/>
                  <a:gd name="T4" fmla="*/ 597 w 935"/>
                  <a:gd name="T5" fmla="*/ 569 h 570"/>
                  <a:gd name="T6" fmla="*/ 0 w 935"/>
                  <a:gd name="T7" fmla="*/ 0 h 570"/>
                  <a:gd name="T8" fmla="*/ 935 w 935"/>
                  <a:gd name="T9" fmla="*/ 453 h 570"/>
                  <a:gd name="T10" fmla="*/ 600 w 935"/>
                  <a:gd name="T11" fmla="*/ 566 h 570"/>
                  <a:gd name="T12" fmla="*/ 926 w 935"/>
                  <a:gd name="T13" fmla="*/ 452 h 570"/>
                  <a:gd name="T14" fmla="*/ 18 w 935"/>
                  <a:gd name="T15" fmla="*/ 13 h 570"/>
                  <a:gd name="T16" fmla="*/ 600 w 935"/>
                  <a:gd name="T17" fmla="*/ 566 h 5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35" h="570">
                    <a:moveTo>
                      <a:pt x="935" y="453"/>
                    </a:moveTo>
                    <a:lnTo>
                      <a:pt x="598" y="570"/>
                    </a:lnTo>
                    <a:lnTo>
                      <a:pt x="597" y="569"/>
                    </a:lnTo>
                    <a:lnTo>
                      <a:pt x="0" y="0"/>
                    </a:lnTo>
                    <a:lnTo>
                      <a:pt x="935" y="453"/>
                    </a:lnTo>
                    <a:close/>
                    <a:moveTo>
                      <a:pt x="600" y="566"/>
                    </a:moveTo>
                    <a:lnTo>
                      <a:pt x="926" y="452"/>
                    </a:lnTo>
                    <a:lnTo>
                      <a:pt x="18" y="13"/>
                    </a:lnTo>
                    <a:lnTo>
                      <a:pt x="600" y="56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06" name="Freeform 25">
                <a:extLst>
                  <a:ext uri="{FF2B5EF4-FFF2-40B4-BE49-F238E27FC236}">
                    <a16:creationId xmlns:a16="http://schemas.microsoft.com/office/drawing/2014/main" id="{918F19E4-278A-4A14-A8C9-9E5A9930918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472" y="2920"/>
                <a:ext cx="811" cy="568"/>
              </a:xfrm>
              <a:custGeom>
                <a:avLst/>
                <a:gdLst>
                  <a:gd name="T0" fmla="*/ 216 w 811"/>
                  <a:gd name="T1" fmla="*/ 0 h 568"/>
                  <a:gd name="T2" fmla="*/ 217 w 811"/>
                  <a:gd name="T3" fmla="*/ 1 h 568"/>
                  <a:gd name="T4" fmla="*/ 811 w 811"/>
                  <a:gd name="T5" fmla="*/ 568 h 568"/>
                  <a:gd name="T6" fmla="*/ 0 w 811"/>
                  <a:gd name="T7" fmla="*/ 407 h 568"/>
                  <a:gd name="T8" fmla="*/ 216 w 811"/>
                  <a:gd name="T9" fmla="*/ 0 h 568"/>
                  <a:gd name="T10" fmla="*/ 800 w 811"/>
                  <a:gd name="T11" fmla="*/ 562 h 568"/>
                  <a:gd name="T12" fmla="*/ 217 w 811"/>
                  <a:gd name="T13" fmla="*/ 5 h 568"/>
                  <a:gd name="T14" fmla="*/ 6 w 811"/>
                  <a:gd name="T15" fmla="*/ 405 h 568"/>
                  <a:gd name="T16" fmla="*/ 800 w 811"/>
                  <a:gd name="T17" fmla="*/ 562 h 5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11" h="568">
                    <a:moveTo>
                      <a:pt x="216" y="0"/>
                    </a:moveTo>
                    <a:lnTo>
                      <a:pt x="217" y="1"/>
                    </a:lnTo>
                    <a:lnTo>
                      <a:pt x="811" y="568"/>
                    </a:lnTo>
                    <a:lnTo>
                      <a:pt x="0" y="407"/>
                    </a:lnTo>
                    <a:lnTo>
                      <a:pt x="216" y="0"/>
                    </a:lnTo>
                    <a:close/>
                    <a:moveTo>
                      <a:pt x="800" y="562"/>
                    </a:moveTo>
                    <a:lnTo>
                      <a:pt x="217" y="5"/>
                    </a:lnTo>
                    <a:lnTo>
                      <a:pt x="6" y="405"/>
                    </a:lnTo>
                    <a:lnTo>
                      <a:pt x="800" y="56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07" name="Freeform 26">
                <a:extLst>
                  <a:ext uri="{FF2B5EF4-FFF2-40B4-BE49-F238E27FC236}">
                    <a16:creationId xmlns:a16="http://schemas.microsoft.com/office/drawing/2014/main" id="{D1D2E599-F33C-46BB-84F9-8CE3C3F39CB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471" y="3324"/>
                <a:ext cx="810" cy="606"/>
              </a:xfrm>
              <a:custGeom>
                <a:avLst/>
                <a:gdLst>
                  <a:gd name="T0" fmla="*/ 810 w 810"/>
                  <a:gd name="T1" fmla="*/ 159 h 606"/>
                  <a:gd name="T2" fmla="*/ 468 w 810"/>
                  <a:gd name="T3" fmla="*/ 606 h 606"/>
                  <a:gd name="T4" fmla="*/ 466 w 810"/>
                  <a:gd name="T5" fmla="*/ 605 h 606"/>
                  <a:gd name="T6" fmla="*/ 0 w 810"/>
                  <a:gd name="T7" fmla="*/ 0 h 606"/>
                  <a:gd name="T8" fmla="*/ 810 w 810"/>
                  <a:gd name="T9" fmla="*/ 159 h 606"/>
                  <a:gd name="T10" fmla="*/ 468 w 810"/>
                  <a:gd name="T11" fmla="*/ 600 h 606"/>
                  <a:gd name="T12" fmla="*/ 804 w 810"/>
                  <a:gd name="T13" fmla="*/ 161 h 606"/>
                  <a:gd name="T14" fmla="*/ 8 w 810"/>
                  <a:gd name="T15" fmla="*/ 5 h 606"/>
                  <a:gd name="T16" fmla="*/ 468 w 810"/>
                  <a:gd name="T17" fmla="*/ 600 h 6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10" h="606">
                    <a:moveTo>
                      <a:pt x="810" y="159"/>
                    </a:moveTo>
                    <a:lnTo>
                      <a:pt x="468" y="606"/>
                    </a:lnTo>
                    <a:lnTo>
                      <a:pt x="466" y="605"/>
                    </a:lnTo>
                    <a:lnTo>
                      <a:pt x="0" y="0"/>
                    </a:lnTo>
                    <a:lnTo>
                      <a:pt x="810" y="159"/>
                    </a:lnTo>
                    <a:close/>
                    <a:moveTo>
                      <a:pt x="468" y="600"/>
                    </a:moveTo>
                    <a:lnTo>
                      <a:pt x="804" y="161"/>
                    </a:lnTo>
                    <a:lnTo>
                      <a:pt x="8" y="5"/>
                    </a:lnTo>
                    <a:lnTo>
                      <a:pt x="468" y="60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08" name="Freeform 27">
                <a:extLst>
                  <a:ext uri="{FF2B5EF4-FFF2-40B4-BE49-F238E27FC236}">
                    <a16:creationId xmlns:a16="http://schemas.microsoft.com/office/drawing/2014/main" id="{6A2DB9F4-6B06-4BEC-A10B-62CECD763F5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048" y="4786"/>
                <a:ext cx="778" cy="863"/>
              </a:xfrm>
              <a:custGeom>
                <a:avLst/>
                <a:gdLst>
                  <a:gd name="T0" fmla="*/ 778 w 778"/>
                  <a:gd name="T1" fmla="*/ 273 h 863"/>
                  <a:gd name="T2" fmla="*/ 334 w 778"/>
                  <a:gd name="T3" fmla="*/ 863 h 863"/>
                  <a:gd name="T4" fmla="*/ 0 w 778"/>
                  <a:gd name="T5" fmla="*/ 0 h 863"/>
                  <a:gd name="T6" fmla="*/ 3 w 778"/>
                  <a:gd name="T7" fmla="*/ 1 h 863"/>
                  <a:gd name="T8" fmla="*/ 778 w 778"/>
                  <a:gd name="T9" fmla="*/ 273 h 863"/>
                  <a:gd name="T10" fmla="*/ 335 w 778"/>
                  <a:gd name="T11" fmla="*/ 856 h 863"/>
                  <a:gd name="T12" fmla="*/ 773 w 778"/>
                  <a:gd name="T13" fmla="*/ 275 h 863"/>
                  <a:gd name="T14" fmla="*/ 6 w 778"/>
                  <a:gd name="T15" fmla="*/ 7 h 863"/>
                  <a:gd name="T16" fmla="*/ 335 w 778"/>
                  <a:gd name="T17" fmla="*/ 856 h 8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78" h="863">
                    <a:moveTo>
                      <a:pt x="778" y="273"/>
                    </a:moveTo>
                    <a:lnTo>
                      <a:pt x="334" y="863"/>
                    </a:lnTo>
                    <a:lnTo>
                      <a:pt x="0" y="0"/>
                    </a:lnTo>
                    <a:lnTo>
                      <a:pt x="3" y="1"/>
                    </a:lnTo>
                    <a:lnTo>
                      <a:pt x="778" y="273"/>
                    </a:lnTo>
                    <a:close/>
                    <a:moveTo>
                      <a:pt x="335" y="856"/>
                    </a:moveTo>
                    <a:lnTo>
                      <a:pt x="773" y="275"/>
                    </a:lnTo>
                    <a:lnTo>
                      <a:pt x="6" y="7"/>
                    </a:lnTo>
                    <a:lnTo>
                      <a:pt x="335" y="85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09" name="Freeform 28">
                <a:extLst>
                  <a:ext uri="{FF2B5EF4-FFF2-40B4-BE49-F238E27FC236}">
                    <a16:creationId xmlns:a16="http://schemas.microsoft.com/office/drawing/2014/main" id="{9EA28D91-962B-4142-B0EA-C504E28810F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379" y="5057"/>
                <a:ext cx="638" cy="666"/>
              </a:xfrm>
              <a:custGeom>
                <a:avLst/>
                <a:gdLst>
                  <a:gd name="T0" fmla="*/ 445 w 638"/>
                  <a:gd name="T1" fmla="*/ 0 h 666"/>
                  <a:gd name="T2" fmla="*/ 446 w 638"/>
                  <a:gd name="T3" fmla="*/ 3 h 666"/>
                  <a:gd name="T4" fmla="*/ 638 w 638"/>
                  <a:gd name="T5" fmla="*/ 666 h 666"/>
                  <a:gd name="T6" fmla="*/ 634 w 638"/>
                  <a:gd name="T7" fmla="*/ 666 h 666"/>
                  <a:gd name="T8" fmla="*/ 0 w 638"/>
                  <a:gd name="T9" fmla="*/ 590 h 666"/>
                  <a:gd name="T10" fmla="*/ 445 w 638"/>
                  <a:gd name="T11" fmla="*/ 0 h 666"/>
                  <a:gd name="T12" fmla="*/ 632 w 638"/>
                  <a:gd name="T13" fmla="*/ 662 h 666"/>
                  <a:gd name="T14" fmla="*/ 443 w 638"/>
                  <a:gd name="T15" fmla="*/ 8 h 666"/>
                  <a:gd name="T16" fmla="*/ 7 w 638"/>
                  <a:gd name="T17" fmla="*/ 587 h 666"/>
                  <a:gd name="T18" fmla="*/ 632 w 638"/>
                  <a:gd name="T19" fmla="*/ 662 h 6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38" h="666">
                    <a:moveTo>
                      <a:pt x="445" y="0"/>
                    </a:moveTo>
                    <a:lnTo>
                      <a:pt x="446" y="3"/>
                    </a:lnTo>
                    <a:lnTo>
                      <a:pt x="638" y="666"/>
                    </a:lnTo>
                    <a:lnTo>
                      <a:pt x="634" y="666"/>
                    </a:lnTo>
                    <a:lnTo>
                      <a:pt x="0" y="590"/>
                    </a:lnTo>
                    <a:lnTo>
                      <a:pt x="445" y="0"/>
                    </a:lnTo>
                    <a:close/>
                    <a:moveTo>
                      <a:pt x="632" y="662"/>
                    </a:moveTo>
                    <a:lnTo>
                      <a:pt x="443" y="8"/>
                    </a:lnTo>
                    <a:lnTo>
                      <a:pt x="7" y="587"/>
                    </a:lnTo>
                    <a:lnTo>
                      <a:pt x="632" y="66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10" name="Freeform 29">
                <a:extLst>
                  <a:ext uri="{FF2B5EF4-FFF2-40B4-BE49-F238E27FC236}">
                    <a16:creationId xmlns:a16="http://schemas.microsoft.com/office/drawing/2014/main" id="{EA7B5A71-371E-48B8-B51F-50DD2B7200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6" y="3683"/>
                <a:ext cx="87" cy="86"/>
              </a:xfrm>
              <a:custGeom>
                <a:avLst/>
                <a:gdLst>
                  <a:gd name="T0" fmla="*/ 8 w 75"/>
                  <a:gd name="T1" fmla="*/ 22 h 74"/>
                  <a:gd name="T2" fmla="*/ 53 w 75"/>
                  <a:gd name="T3" fmla="*/ 8 h 74"/>
                  <a:gd name="T4" fmla="*/ 66 w 75"/>
                  <a:gd name="T5" fmla="*/ 52 h 74"/>
                  <a:gd name="T6" fmla="*/ 22 w 75"/>
                  <a:gd name="T7" fmla="*/ 66 h 74"/>
                  <a:gd name="T8" fmla="*/ 8 w 75"/>
                  <a:gd name="T9" fmla="*/ 22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4">
                    <a:moveTo>
                      <a:pt x="8" y="22"/>
                    </a:moveTo>
                    <a:cubicBezTo>
                      <a:pt x="17" y="6"/>
                      <a:pt x="37" y="0"/>
                      <a:pt x="53" y="8"/>
                    </a:cubicBezTo>
                    <a:cubicBezTo>
                      <a:pt x="69" y="16"/>
                      <a:pt x="75" y="36"/>
                      <a:pt x="66" y="52"/>
                    </a:cubicBezTo>
                    <a:cubicBezTo>
                      <a:pt x="58" y="68"/>
                      <a:pt x="38" y="74"/>
                      <a:pt x="22" y="66"/>
                    </a:cubicBezTo>
                    <a:cubicBezTo>
                      <a:pt x="6" y="58"/>
                      <a:pt x="0" y="38"/>
                      <a:pt x="8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11" name="Freeform 30">
                <a:extLst>
                  <a:ext uri="{FF2B5EF4-FFF2-40B4-BE49-F238E27FC236}">
                    <a16:creationId xmlns:a16="http://schemas.microsoft.com/office/drawing/2014/main" id="{B87929C7-BFDD-4258-BF4C-532556C603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97" y="3673"/>
                <a:ext cx="86" cy="86"/>
              </a:xfrm>
              <a:custGeom>
                <a:avLst/>
                <a:gdLst>
                  <a:gd name="T0" fmla="*/ 9 w 75"/>
                  <a:gd name="T1" fmla="*/ 23 h 75"/>
                  <a:gd name="T2" fmla="*/ 53 w 75"/>
                  <a:gd name="T3" fmla="*/ 9 h 75"/>
                  <a:gd name="T4" fmla="*/ 67 w 75"/>
                  <a:gd name="T5" fmla="*/ 53 h 75"/>
                  <a:gd name="T6" fmla="*/ 23 w 75"/>
                  <a:gd name="T7" fmla="*/ 67 h 75"/>
                  <a:gd name="T8" fmla="*/ 9 w 75"/>
                  <a:gd name="T9" fmla="*/ 23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5">
                    <a:moveTo>
                      <a:pt x="9" y="23"/>
                    </a:moveTo>
                    <a:cubicBezTo>
                      <a:pt x="17" y="7"/>
                      <a:pt x="37" y="0"/>
                      <a:pt x="53" y="9"/>
                    </a:cubicBezTo>
                    <a:cubicBezTo>
                      <a:pt x="69" y="17"/>
                      <a:pt x="75" y="37"/>
                      <a:pt x="67" y="53"/>
                    </a:cubicBezTo>
                    <a:cubicBezTo>
                      <a:pt x="58" y="69"/>
                      <a:pt x="39" y="75"/>
                      <a:pt x="23" y="67"/>
                    </a:cubicBezTo>
                    <a:cubicBezTo>
                      <a:pt x="7" y="58"/>
                      <a:pt x="0" y="39"/>
                      <a:pt x="9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12" name="Freeform 31">
                <a:extLst>
                  <a:ext uri="{FF2B5EF4-FFF2-40B4-BE49-F238E27FC236}">
                    <a16:creationId xmlns:a16="http://schemas.microsoft.com/office/drawing/2014/main" id="{89A84A65-F7E1-4779-A01C-A83EEB317B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30" y="3285"/>
                <a:ext cx="85" cy="86"/>
              </a:xfrm>
              <a:custGeom>
                <a:avLst/>
                <a:gdLst>
                  <a:gd name="T0" fmla="*/ 8 w 74"/>
                  <a:gd name="T1" fmla="*/ 22 h 75"/>
                  <a:gd name="T2" fmla="*/ 52 w 74"/>
                  <a:gd name="T3" fmla="*/ 8 h 75"/>
                  <a:gd name="T4" fmla="*/ 66 w 74"/>
                  <a:gd name="T5" fmla="*/ 53 h 75"/>
                  <a:gd name="T6" fmla="*/ 22 w 74"/>
                  <a:gd name="T7" fmla="*/ 66 h 75"/>
                  <a:gd name="T8" fmla="*/ 8 w 74"/>
                  <a:gd name="T9" fmla="*/ 22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4" h="75">
                    <a:moveTo>
                      <a:pt x="8" y="22"/>
                    </a:moveTo>
                    <a:cubicBezTo>
                      <a:pt x="16" y="6"/>
                      <a:pt x="36" y="0"/>
                      <a:pt x="52" y="8"/>
                    </a:cubicBezTo>
                    <a:cubicBezTo>
                      <a:pt x="68" y="17"/>
                      <a:pt x="74" y="37"/>
                      <a:pt x="66" y="53"/>
                    </a:cubicBezTo>
                    <a:cubicBezTo>
                      <a:pt x="58" y="69"/>
                      <a:pt x="38" y="75"/>
                      <a:pt x="22" y="66"/>
                    </a:cubicBezTo>
                    <a:cubicBezTo>
                      <a:pt x="6" y="58"/>
                      <a:pt x="0" y="38"/>
                      <a:pt x="8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13" name="Freeform 32">
                <a:extLst>
                  <a:ext uri="{FF2B5EF4-FFF2-40B4-BE49-F238E27FC236}">
                    <a16:creationId xmlns:a16="http://schemas.microsoft.com/office/drawing/2014/main" id="{482F14E6-8876-4AE9-B93E-9E2B9189BD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66" y="3323"/>
                <a:ext cx="86" cy="86"/>
              </a:xfrm>
              <a:custGeom>
                <a:avLst/>
                <a:gdLst>
                  <a:gd name="T0" fmla="*/ 8 w 75"/>
                  <a:gd name="T1" fmla="*/ 22 h 75"/>
                  <a:gd name="T2" fmla="*/ 53 w 75"/>
                  <a:gd name="T3" fmla="*/ 8 h 75"/>
                  <a:gd name="T4" fmla="*/ 66 w 75"/>
                  <a:gd name="T5" fmla="*/ 53 h 75"/>
                  <a:gd name="T6" fmla="*/ 22 w 75"/>
                  <a:gd name="T7" fmla="*/ 66 h 75"/>
                  <a:gd name="T8" fmla="*/ 8 w 75"/>
                  <a:gd name="T9" fmla="*/ 22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5">
                    <a:moveTo>
                      <a:pt x="8" y="22"/>
                    </a:moveTo>
                    <a:cubicBezTo>
                      <a:pt x="17" y="6"/>
                      <a:pt x="37" y="0"/>
                      <a:pt x="53" y="8"/>
                    </a:cubicBezTo>
                    <a:cubicBezTo>
                      <a:pt x="69" y="17"/>
                      <a:pt x="75" y="37"/>
                      <a:pt x="66" y="53"/>
                    </a:cubicBezTo>
                    <a:cubicBezTo>
                      <a:pt x="58" y="69"/>
                      <a:pt x="38" y="75"/>
                      <a:pt x="22" y="66"/>
                    </a:cubicBezTo>
                    <a:cubicBezTo>
                      <a:pt x="6" y="58"/>
                      <a:pt x="0" y="38"/>
                      <a:pt x="8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14" name="Freeform 33">
                <a:extLst>
                  <a:ext uri="{FF2B5EF4-FFF2-40B4-BE49-F238E27FC236}">
                    <a16:creationId xmlns:a16="http://schemas.microsoft.com/office/drawing/2014/main" id="{957CEBA2-8464-4D05-AB12-F798EDDE56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92" y="3885"/>
                <a:ext cx="87" cy="86"/>
              </a:xfrm>
              <a:custGeom>
                <a:avLst/>
                <a:gdLst>
                  <a:gd name="T0" fmla="*/ 9 w 75"/>
                  <a:gd name="T1" fmla="*/ 23 h 75"/>
                  <a:gd name="T2" fmla="*/ 53 w 75"/>
                  <a:gd name="T3" fmla="*/ 9 h 75"/>
                  <a:gd name="T4" fmla="*/ 67 w 75"/>
                  <a:gd name="T5" fmla="*/ 53 h 75"/>
                  <a:gd name="T6" fmla="*/ 22 w 75"/>
                  <a:gd name="T7" fmla="*/ 67 h 75"/>
                  <a:gd name="T8" fmla="*/ 9 w 75"/>
                  <a:gd name="T9" fmla="*/ 23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5">
                    <a:moveTo>
                      <a:pt x="9" y="23"/>
                    </a:moveTo>
                    <a:cubicBezTo>
                      <a:pt x="17" y="7"/>
                      <a:pt x="37" y="0"/>
                      <a:pt x="53" y="9"/>
                    </a:cubicBezTo>
                    <a:cubicBezTo>
                      <a:pt x="69" y="17"/>
                      <a:pt x="75" y="37"/>
                      <a:pt x="67" y="53"/>
                    </a:cubicBezTo>
                    <a:cubicBezTo>
                      <a:pt x="58" y="69"/>
                      <a:pt x="38" y="75"/>
                      <a:pt x="22" y="67"/>
                    </a:cubicBezTo>
                    <a:cubicBezTo>
                      <a:pt x="6" y="58"/>
                      <a:pt x="0" y="39"/>
                      <a:pt x="9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15" name="Freeform 34">
                <a:extLst>
                  <a:ext uri="{FF2B5EF4-FFF2-40B4-BE49-F238E27FC236}">
                    <a16:creationId xmlns:a16="http://schemas.microsoft.com/office/drawing/2014/main" id="{10CF8CE9-5DF6-4CC5-9448-1E750B76C6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03" y="4672"/>
                <a:ext cx="87" cy="86"/>
              </a:xfrm>
              <a:custGeom>
                <a:avLst/>
                <a:gdLst>
                  <a:gd name="T0" fmla="*/ 9 w 75"/>
                  <a:gd name="T1" fmla="*/ 22 h 75"/>
                  <a:gd name="T2" fmla="*/ 53 w 75"/>
                  <a:gd name="T3" fmla="*/ 8 h 75"/>
                  <a:gd name="T4" fmla="*/ 67 w 75"/>
                  <a:gd name="T5" fmla="*/ 53 h 75"/>
                  <a:gd name="T6" fmla="*/ 22 w 75"/>
                  <a:gd name="T7" fmla="*/ 66 h 75"/>
                  <a:gd name="T8" fmla="*/ 9 w 75"/>
                  <a:gd name="T9" fmla="*/ 22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5">
                    <a:moveTo>
                      <a:pt x="9" y="22"/>
                    </a:moveTo>
                    <a:cubicBezTo>
                      <a:pt x="17" y="6"/>
                      <a:pt x="37" y="0"/>
                      <a:pt x="53" y="8"/>
                    </a:cubicBezTo>
                    <a:cubicBezTo>
                      <a:pt x="69" y="17"/>
                      <a:pt x="75" y="37"/>
                      <a:pt x="67" y="53"/>
                    </a:cubicBezTo>
                    <a:cubicBezTo>
                      <a:pt x="58" y="69"/>
                      <a:pt x="38" y="75"/>
                      <a:pt x="22" y="66"/>
                    </a:cubicBezTo>
                    <a:cubicBezTo>
                      <a:pt x="6" y="58"/>
                      <a:pt x="0" y="38"/>
                      <a:pt x="9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16" name="Freeform 35">
                <a:extLst>
                  <a:ext uri="{FF2B5EF4-FFF2-40B4-BE49-F238E27FC236}">
                    <a16:creationId xmlns:a16="http://schemas.microsoft.com/office/drawing/2014/main" id="{958914BE-AA96-4982-AF81-CADCA885BC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73" y="5681"/>
                <a:ext cx="85" cy="87"/>
              </a:xfrm>
              <a:custGeom>
                <a:avLst/>
                <a:gdLst>
                  <a:gd name="T0" fmla="*/ 8 w 74"/>
                  <a:gd name="T1" fmla="*/ 22 h 75"/>
                  <a:gd name="T2" fmla="*/ 52 w 74"/>
                  <a:gd name="T3" fmla="*/ 8 h 75"/>
                  <a:gd name="T4" fmla="*/ 66 w 74"/>
                  <a:gd name="T5" fmla="*/ 53 h 75"/>
                  <a:gd name="T6" fmla="*/ 22 w 74"/>
                  <a:gd name="T7" fmla="*/ 66 h 75"/>
                  <a:gd name="T8" fmla="*/ 8 w 74"/>
                  <a:gd name="T9" fmla="*/ 22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4" h="75">
                    <a:moveTo>
                      <a:pt x="8" y="22"/>
                    </a:moveTo>
                    <a:cubicBezTo>
                      <a:pt x="16" y="6"/>
                      <a:pt x="36" y="0"/>
                      <a:pt x="52" y="8"/>
                    </a:cubicBezTo>
                    <a:cubicBezTo>
                      <a:pt x="68" y="17"/>
                      <a:pt x="74" y="37"/>
                      <a:pt x="66" y="53"/>
                    </a:cubicBezTo>
                    <a:cubicBezTo>
                      <a:pt x="57" y="69"/>
                      <a:pt x="38" y="75"/>
                      <a:pt x="22" y="66"/>
                    </a:cubicBezTo>
                    <a:cubicBezTo>
                      <a:pt x="6" y="58"/>
                      <a:pt x="0" y="38"/>
                      <a:pt x="8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17" name="Freeform 36">
                <a:extLst>
                  <a:ext uri="{FF2B5EF4-FFF2-40B4-BE49-F238E27FC236}">
                    <a16:creationId xmlns:a16="http://schemas.microsoft.com/office/drawing/2014/main" id="{21F47D0B-3762-4938-B1DF-441A315342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43" y="2879"/>
                <a:ext cx="87" cy="87"/>
              </a:xfrm>
              <a:custGeom>
                <a:avLst/>
                <a:gdLst>
                  <a:gd name="T0" fmla="*/ 8 w 75"/>
                  <a:gd name="T1" fmla="*/ 23 h 75"/>
                  <a:gd name="T2" fmla="*/ 52 w 75"/>
                  <a:gd name="T3" fmla="*/ 9 h 75"/>
                  <a:gd name="T4" fmla="*/ 66 w 75"/>
                  <a:gd name="T5" fmla="*/ 53 h 75"/>
                  <a:gd name="T6" fmla="*/ 22 w 75"/>
                  <a:gd name="T7" fmla="*/ 67 h 75"/>
                  <a:gd name="T8" fmla="*/ 8 w 75"/>
                  <a:gd name="T9" fmla="*/ 23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5">
                    <a:moveTo>
                      <a:pt x="8" y="23"/>
                    </a:moveTo>
                    <a:cubicBezTo>
                      <a:pt x="17" y="7"/>
                      <a:pt x="36" y="0"/>
                      <a:pt x="52" y="9"/>
                    </a:cubicBezTo>
                    <a:cubicBezTo>
                      <a:pt x="68" y="17"/>
                      <a:pt x="75" y="37"/>
                      <a:pt x="66" y="53"/>
                    </a:cubicBezTo>
                    <a:cubicBezTo>
                      <a:pt x="58" y="69"/>
                      <a:pt x="38" y="75"/>
                      <a:pt x="22" y="67"/>
                    </a:cubicBezTo>
                    <a:cubicBezTo>
                      <a:pt x="6" y="58"/>
                      <a:pt x="0" y="39"/>
                      <a:pt x="8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18" name="Freeform 37">
                <a:extLst>
                  <a:ext uri="{FF2B5EF4-FFF2-40B4-BE49-F238E27FC236}">
                    <a16:creationId xmlns:a16="http://schemas.microsoft.com/office/drawing/2014/main" id="{727236B4-8502-4151-BA73-D8511F61A1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9" y="5054"/>
                <a:ext cx="87" cy="87"/>
              </a:xfrm>
              <a:custGeom>
                <a:avLst/>
                <a:gdLst>
                  <a:gd name="T0" fmla="*/ 9 w 75"/>
                  <a:gd name="T1" fmla="*/ 22 h 75"/>
                  <a:gd name="T2" fmla="*/ 53 w 75"/>
                  <a:gd name="T3" fmla="*/ 8 h 75"/>
                  <a:gd name="T4" fmla="*/ 67 w 75"/>
                  <a:gd name="T5" fmla="*/ 53 h 75"/>
                  <a:gd name="T6" fmla="*/ 22 w 75"/>
                  <a:gd name="T7" fmla="*/ 66 h 75"/>
                  <a:gd name="T8" fmla="*/ 9 w 75"/>
                  <a:gd name="T9" fmla="*/ 22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5">
                    <a:moveTo>
                      <a:pt x="9" y="22"/>
                    </a:moveTo>
                    <a:cubicBezTo>
                      <a:pt x="17" y="6"/>
                      <a:pt x="37" y="0"/>
                      <a:pt x="53" y="8"/>
                    </a:cubicBezTo>
                    <a:cubicBezTo>
                      <a:pt x="69" y="17"/>
                      <a:pt x="75" y="37"/>
                      <a:pt x="67" y="53"/>
                    </a:cubicBezTo>
                    <a:cubicBezTo>
                      <a:pt x="58" y="69"/>
                      <a:pt x="38" y="75"/>
                      <a:pt x="22" y="66"/>
                    </a:cubicBezTo>
                    <a:cubicBezTo>
                      <a:pt x="6" y="58"/>
                      <a:pt x="0" y="38"/>
                      <a:pt x="9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19" name="Freeform 38">
                <a:extLst>
                  <a:ext uri="{FF2B5EF4-FFF2-40B4-BE49-F238E27FC236}">
                    <a16:creationId xmlns:a16="http://schemas.microsoft.com/office/drawing/2014/main" id="{DA199B0B-DF8C-4F35-A9AA-EE6F82F6A69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08" y="5034"/>
                <a:ext cx="129" cy="128"/>
              </a:xfrm>
              <a:custGeom>
                <a:avLst/>
                <a:gdLst>
                  <a:gd name="T0" fmla="*/ 79 w 111"/>
                  <a:gd name="T1" fmla="*/ 12 h 111"/>
                  <a:gd name="T2" fmla="*/ 99 w 111"/>
                  <a:gd name="T3" fmla="*/ 78 h 111"/>
                  <a:gd name="T4" fmla="*/ 33 w 111"/>
                  <a:gd name="T5" fmla="*/ 99 h 111"/>
                  <a:gd name="T6" fmla="*/ 13 w 111"/>
                  <a:gd name="T7" fmla="*/ 33 h 111"/>
                  <a:gd name="T8" fmla="*/ 79 w 111"/>
                  <a:gd name="T9" fmla="*/ 12 h 111"/>
                  <a:gd name="T10" fmla="*/ 34 w 111"/>
                  <a:gd name="T11" fmla="*/ 97 h 111"/>
                  <a:gd name="T12" fmla="*/ 97 w 111"/>
                  <a:gd name="T13" fmla="*/ 77 h 111"/>
                  <a:gd name="T14" fmla="*/ 78 w 111"/>
                  <a:gd name="T15" fmla="*/ 14 h 111"/>
                  <a:gd name="T16" fmla="*/ 14 w 111"/>
                  <a:gd name="T17" fmla="*/ 34 h 111"/>
                  <a:gd name="T18" fmla="*/ 34 w 111"/>
                  <a:gd name="T19" fmla="*/ 9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1" h="111">
                    <a:moveTo>
                      <a:pt x="79" y="12"/>
                    </a:moveTo>
                    <a:cubicBezTo>
                      <a:pt x="102" y="25"/>
                      <a:pt x="111" y="54"/>
                      <a:pt x="99" y="78"/>
                    </a:cubicBezTo>
                    <a:cubicBezTo>
                      <a:pt x="86" y="102"/>
                      <a:pt x="57" y="111"/>
                      <a:pt x="33" y="99"/>
                    </a:cubicBezTo>
                    <a:cubicBezTo>
                      <a:pt x="9" y="86"/>
                      <a:pt x="0" y="56"/>
                      <a:pt x="13" y="33"/>
                    </a:cubicBezTo>
                    <a:cubicBezTo>
                      <a:pt x="25" y="9"/>
                      <a:pt x="55" y="0"/>
                      <a:pt x="79" y="12"/>
                    </a:cubicBezTo>
                    <a:close/>
                    <a:moveTo>
                      <a:pt x="34" y="97"/>
                    </a:moveTo>
                    <a:cubicBezTo>
                      <a:pt x="57" y="109"/>
                      <a:pt x="85" y="100"/>
                      <a:pt x="97" y="77"/>
                    </a:cubicBezTo>
                    <a:cubicBezTo>
                      <a:pt x="109" y="54"/>
                      <a:pt x="100" y="26"/>
                      <a:pt x="78" y="14"/>
                    </a:cubicBezTo>
                    <a:cubicBezTo>
                      <a:pt x="55" y="2"/>
                      <a:pt x="26" y="11"/>
                      <a:pt x="14" y="34"/>
                    </a:cubicBezTo>
                    <a:cubicBezTo>
                      <a:pt x="2" y="56"/>
                      <a:pt x="11" y="85"/>
                      <a:pt x="34" y="9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20" name="Freeform 39">
                <a:extLst>
                  <a:ext uri="{FF2B5EF4-FFF2-40B4-BE49-F238E27FC236}">
                    <a16:creationId xmlns:a16="http://schemas.microsoft.com/office/drawing/2014/main" id="{1C677D6B-342F-4434-9C8B-26A267B1EE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9" y="4387"/>
                <a:ext cx="86" cy="87"/>
              </a:xfrm>
              <a:custGeom>
                <a:avLst/>
                <a:gdLst>
                  <a:gd name="T0" fmla="*/ 8 w 75"/>
                  <a:gd name="T1" fmla="*/ 22 h 75"/>
                  <a:gd name="T2" fmla="*/ 52 w 75"/>
                  <a:gd name="T3" fmla="*/ 8 h 75"/>
                  <a:gd name="T4" fmla="*/ 66 w 75"/>
                  <a:gd name="T5" fmla="*/ 53 h 75"/>
                  <a:gd name="T6" fmla="*/ 22 w 75"/>
                  <a:gd name="T7" fmla="*/ 66 h 75"/>
                  <a:gd name="T8" fmla="*/ 8 w 75"/>
                  <a:gd name="T9" fmla="*/ 22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5">
                    <a:moveTo>
                      <a:pt x="8" y="22"/>
                    </a:moveTo>
                    <a:cubicBezTo>
                      <a:pt x="17" y="6"/>
                      <a:pt x="36" y="0"/>
                      <a:pt x="52" y="8"/>
                    </a:cubicBezTo>
                    <a:cubicBezTo>
                      <a:pt x="69" y="17"/>
                      <a:pt x="75" y="37"/>
                      <a:pt x="66" y="53"/>
                    </a:cubicBezTo>
                    <a:cubicBezTo>
                      <a:pt x="58" y="69"/>
                      <a:pt x="38" y="75"/>
                      <a:pt x="22" y="66"/>
                    </a:cubicBezTo>
                    <a:cubicBezTo>
                      <a:pt x="6" y="58"/>
                      <a:pt x="0" y="38"/>
                      <a:pt x="8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21" name="Freeform 40">
                <a:extLst>
                  <a:ext uri="{FF2B5EF4-FFF2-40B4-BE49-F238E27FC236}">
                    <a16:creationId xmlns:a16="http://schemas.microsoft.com/office/drawing/2014/main" id="{D0A200B8-9B50-4300-9D9D-0F0130FC8A9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797" y="4367"/>
                <a:ext cx="129" cy="128"/>
              </a:xfrm>
              <a:custGeom>
                <a:avLst/>
                <a:gdLst>
                  <a:gd name="T0" fmla="*/ 79 w 112"/>
                  <a:gd name="T1" fmla="*/ 12 h 111"/>
                  <a:gd name="T2" fmla="*/ 99 w 112"/>
                  <a:gd name="T3" fmla="*/ 78 h 111"/>
                  <a:gd name="T4" fmla="*/ 33 w 112"/>
                  <a:gd name="T5" fmla="*/ 99 h 111"/>
                  <a:gd name="T6" fmla="*/ 13 w 112"/>
                  <a:gd name="T7" fmla="*/ 33 h 111"/>
                  <a:gd name="T8" fmla="*/ 79 w 112"/>
                  <a:gd name="T9" fmla="*/ 12 h 111"/>
                  <a:gd name="T10" fmla="*/ 34 w 112"/>
                  <a:gd name="T11" fmla="*/ 97 h 111"/>
                  <a:gd name="T12" fmla="*/ 98 w 112"/>
                  <a:gd name="T13" fmla="*/ 77 h 111"/>
                  <a:gd name="T14" fmla="*/ 78 w 112"/>
                  <a:gd name="T15" fmla="*/ 14 h 111"/>
                  <a:gd name="T16" fmla="*/ 15 w 112"/>
                  <a:gd name="T17" fmla="*/ 34 h 111"/>
                  <a:gd name="T18" fmla="*/ 34 w 112"/>
                  <a:gd name="T19" fmla="*/ 9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2" h="111">
                    <a:moveTo>
                      <a:pt x="79" y="12"/>
                    </a:moveTo>
                    <a:cubicBezTo>
                      <a:pt x="103" y="25"/>
                      <a:pt x="112" y="54"/>
                      <a:pt x="99" y="78"/>
                    </a:cubicBezTo>
                    <a:cubicBezTo>
                      <a:pt x="87" y="102"/>
                      <a:pt x="57" y="111"/>
                      <a:pt x="33" y="99"/>
                    </a:cubicBezTo>
                    <a:cubicBezTo>
                      <a:pt x="10" y="86"/>
                      <a:pt x="0" y="56"/>
                      <a:pt x="13" y="33"/>
                    </a:cubicBezTo>
                    <a:cubicBezTo>
                      <a:pt x="26" y="9"/>
                      <a:pt x="55" y="0"/>
                      <a:pt x="79" y="12"/>
                    </a:cubicBezTo>
                    <a:close/>
                    <a:moveTo>
                      <a:pt x="34" y="97"/>
                    </a:moveTo>
                    <a:cubicBezTo>
                      <a:pt x="57" y="109"/>
                      <a:pt x="86" y="100"/>
                      <a:pt x="98" y="77"/>
                    </a:cubicBezTo>
                    <a:cubicBezTo>
                      <a:pt x="110" y="54"/>
                      <a:pt x="101" y="26"/>
                      <a:pt x="78" y="14"/>
                    </a:cubicBezTo>
                    <a:cubicBezTo>
                      <a:pt x="55" y="2"/>
                      <a:pt x="27" y="11"/>
                      <a:pt x="15" y="34"/>
                    </a:cubicBezTo>
                    <a:cubicBezTo>
                      <a:pt x="3" y="56"/>
                      <a:pt x="12" y="85"/>
                      <a:pt x="34" y="9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22" name="Freeform 41">
                <a:extLst>
                  <a:ext uri="{FF2B5EF4-FFF2-40B4-BE49-F238E27FC236}">
                    <a16:creationId xmlns:a16="http://schemas.microsoft.com/office/drawing/2014/main" id="{A7A6BF02-F985-45C4-B82E-4DF94A64F5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38" y="4067"/>
                <a:ext cx="87" cy="87"/>
              </a:xfrm>
              <a:custGeom>
                <a:avLst/>
                <a:gdLst>
                  <a:gd name="T0" fmla="*/ 8 w 75"/>
                  <a:gd name="T1" fmla="*/ 22 h 75"/>
                  <a:gd name="T2" fmla="*/ 52 w 75"/>
                  <a:gd name="T3" fmla="*/ 9 h 75"/>
                  <a:gd name="T4" fmla="*/ 66 w 75"/>
                  <a:gd name="T5" fmla="*/ 53 h 75"/>
                  <a:gd name="T6" fmla="*/ 22 w 75"/>
                  <a:gd name="T7" fmla="*/ 67 h 75"/>
                  <a:gd name="T8" fmla="*/ 8 w 75"/>
                  <a:gd name="T9" fmla="*/ 22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5">
                    <a:moveTo>
                      <a:pt x="8" y="22"/>
                    </a:moveTo>
                    <a:cubicBezTo>
                      <a:pt x="17" y="6"/>
                      <a:pt x="36" y="0"/>
                      <a:pt x="52" y="9"/>
                    </a:cubicBezTo>
                    <a:cubicBezTo>
                      <a:pt x="68" y="17"/>
                      <a:pt x="75" y="37"/>
                      <a:pt x="66" y="53"/>
                    </a:cubicBezTo>
                    <a:cubicBezTo>
                      <a:pt x="58" y="69"/>
                      <a:pt x="38" y="75"/>
                      <a:pt x="22" y="67"/>
                    </a:cubicBezTo>
                    <a:cubicBezTo>
                      <a:pt x="6" y="58"/>
                      <a:pt x="0" y="38"/>
                      <a:pt x="8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23" name="Freeform 42">
                <a:extLst>
                  <a:ext uri="{FF2B5EF4-FFF2-40B4-BE49-F238E27FC236}">
                    <a16:creationId xmlns:a16="http://schemas.microsoft.com/office/drawing/2014/main" id="{6499CA74-F468-45B3-A590-8CBE8EBC793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216" y="4046"/>
                <a:ext cx="129" cy="128"/>
              </a:xfrm>
              <a:custGeom>
                <a:avLst/>
                <a:gdLst>
                  <a:gd name="T0" fmla="*/ 79 w 112"/>
                  <a:gd name="T1" fmla="*/ 12 h 111"/>
                  <a:gd name="T2" fmla="*/ 99 w 112"/>
                  <a:gd name="T3" fmla="*/ 78 h 111"/>
                  <a:gd name="T4" fmla="*/ 33 w 112"/>
                  <a:gd name="T5" fmla="*/ 99 h 111"/>
                  <a:gd name="T6" fmla="*/ 13 w 112"/>
                  <a:gd name="T7" fmla="*/ 33 h 111"/>
                  <a:gd name="T8" fmla="*/ 79 w 112"/>
                  <a:gd name="T9" fmla="*/ 12 h 111"/>
                  <a:gd name="T10" fmla="*/ 34 w 112"/>
                  <a:gd name="T11" fmla="*/ 97 h 111"/>
                  <a:gd name="T12" fmla="*/ 98 w 112"/>
                  <a:gd name="T13" fmla="*/ 77 h 111"/>
                  <a:gd name="T14" fmla="*/ 78 w 112"/>
                  <a:gd name="T15" fmla="*/ 14 h 111"/>
                  <a:gd name="T16" fmla="*/ 15 w 112"/>
                  <a:gd name="T17" fmla="*/ 34 h 111"/>
                  <a:gd name="T18" fmla="*/ 34 w 112"/>
                  <a:gd name="T19" fmla="*/ 9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2" h="111">
                    <a:moveTo>
                      <a:pt x="79" y="12"/>
                    </a:moveTo>
                    <a:cubicBezTo>
                      <a:pt x="103" y="25"/>
                      <a:pt x="112" y="55"/>
                      <a:pt x="99" y="78"/>
                    </a:cubicBezTo>
                    <a:cubicBezTo>
                      <a:pt x="87" y="102"/>
                      <a:pt x="57" y="111"/>
                      <a:pt x="33" y="99"/>
                    </a:cubicBezTo>
                    <a:cubicBezTo>
                      <a:pt x="10" y="86"/>
                      <a:pt x="0" y="57"/>
                      <a:pt x="13" y="33"/>
                    </a:cubicBezTo>
                    <a:cubicBezTo>
                      <a:pt x="26" y="9"/>
                      <a:pt x="55" y="0"/>
                      <a:pt x="79" y="12"/>
                    </a:cubicBezTo>
                    <a:close/>
                    <a:moveTo>
                      <a:pt x="34" y="97"/>
                    </a:moveTo>
                    <a:cubicBezTo>
                      <a:pt x="57" y="109"/>
                      <a:pt x="86" y="100"/>
                      <a:pt x="98" y="77"/>
                    </a:cubicBezTo>
                    <a:cubicBezTo>
                      <a:pt x="110" y="55"/>
                      <a:pt x="101" y="26"/>
                      <a:pt x="78" y="14"/>
                    </a:cubicBezTo>
                    <a:cubicBezTo>
                      <a:pt x="55" y="2"/>
                      <a:pt x="27" y="11"/>
                      <a:pt x="15" y="34"/>
                    </a:cubicBezTo>
                    <a:cubicBezTo>
                      <a:pt x="3" y="57"/>
                      <a:pt x="12" y="85"/>
                      <a:pt x="34" y="9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24" name="Freeform 43">
                <a:extLst>
                  <a:ext uri="{FF2B5EF4-FFF2-40B4-BE49-F238E27FC236}">
                    <a16:creationId xmlns:a16="http://schemas.microsoft.com/office/drawing/2014/main" id="{3D9E4E55-16A0-4DE7-AE11-B02DC47CE6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36" y="4185"/>
                <a:ext cx="87" cy="85"/>
              </a:xfrm>
              <a:custGeom>
                <a:avLst/>
                <a:gdLst>
                  <a:gd name="T0" fmla="*/ 9 w 75"/>
                  <a:gd name="T1" fmla="*/ 22 h 74"/>
                  <a:gd name="T2" fmla="*/ 53 w 75"/>
                  <a:gd name="T3" fmla="*/ 8 h 74"/>
                  <a:gd name="T4" fmla="*/ 67 w 75"/>
                  <a:gd name="T5" fmla="*/ 52 h 74"/>
                  <a:gd name="T6" fmla="*/ 22 w 75"/>
                  <a:gd name="T7" fmla="*/ 66 h 74"/>
                  <a:gd name="T8" fmla="*/ 9 w 75"/>
                  <a:gd name="T9" fmla="*/ 22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4">
                    <a:moveTo>
                      <a:pt x="9" y="22"/>
                    </a:moveTo>
                    <a:cubicBezTo>
                      <a:pt x="17" y="6"/>
                      <a:pt x="37" y="0"/>
                      <a:pt x="53" y="8"/>
                    </a:cubicBezTo>
                    <a:cubicBezTo>
                      <a:pt x="69" y="16"/>
                      <a:pt x="75" y="36"/>
                      <a:pt x="67" y="52"/>
                    </a:cubicBezTo>
                    <a:cubicBezTo>
                      <a:pt x="58" y="68"/>
                      <a:pt x="38" y="74"/>
                      <a:pt x="22" y="66"/>
                    </a:cubicBezTo>
                    <a:cubicBezTo>
                      <a:pt x="6" y="58"/>
                      <a:pt x="0" y="38"/>
                      <a:pt x="9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25" name="Freeform 44">
                <a:extLst>
                  <a:ext uri="{FF2B5EF4-FFF2-40B4-BE49-F238E27FC236}">
                    <a16:creationId xmlns:a16="http://schemas.microsoft.com/office/drawing/2014/main" id="{7B85D580-4A8E-4ED0-8905-4DAAA6593FA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915" y="4163"/>
                <a:ext cx="128" cy="129"/>
              </a:xfrm>
              <a:custGeom>
                <a:avLst/>
                <a:gdLst>
                  <a:gd name="T0" fmla="*/ 78 w 111"/>
                  <a:gd name="T1" fmla="*/ 13 h 112"/>
                  <a:gd name="T2" fmla="*/ 99 w 111"/>
                  <a:gd name="T3" fmla="*/ 79 h 112"/>
                  <a:gd name="T4" fmla="*/ 33 w 111"/>
                  <a:gd name="T5" fmla="*/ 99 h 112"/>
                  <a:gd name="T6" fmla="*/ 12 w 111"/>
                  <a:gd name="T7" fmla="*/ 33 h 112"/>
                  <a:gd name="T8" fmla="*/ 78 w 111"/>
                  <a:gd name="T9" fmla="*/ 13 h 112"/>
                  <a:gd name="T10" fmla="*/ 34 w 111"/>
                  <a:gd name="T11" fmla="*/ 97 h 112"/>
                  <a:gd name="T12" fmla="*/ 97 w 111"/>
                  <a:gd name="T13" fmla="*/ 78 h 112"/>
                  <a:gd name="T14" fmla="*/ 77 w 111"/>
                  <a:gd name="T15" fmla="*/ 15 h 112"/>
                  <a:gd name="T16" fmla="*/ 14 w 111"/>
                  <a:gd name="T17" fmla="*/ 34 h 112"/>
                  <a:gd name="T18" fmla="*/ 34 w 111"/>
                  <a:gd name="T19" fmla="*/ 97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1" h="112">
                    <a:moveTo>
                      <a:pt x="78" y="13"/>
                    </a:moveTo>
                    <a:cubicBezTo>
                      <a:pt x="102" y="25"/>
                      <a:pt x="111" y="55"/>
                      <a:pt x="99" y="79"/>
                    </a:cubicBezTo>
                    <a:cubicBezTo>
                      <a:pt x="86" y="103"/>
                      <a:pt x="57" y="112"/>
                      <a:pt x="33" y="99"/>
                    </a:cubicBezTo>
                    <a:cubicBezTo>
                      <a:pt x="9" y="87"/>
                      <a:pt x="0" y="57"/>
                      <a:pt x="12" y="33"/>
                    </a:cubicBezTo>
                    <a:cubicBezTo>
                      <a:pt x="25" y="9"/>
                      <a:pt x="55" y="0"/>
                      <a:pt x="78" y="13"/>
                    </a:cubicBezTo>
                    <a:close/>
                    <a:moveTo>
                      <a:pt x="34" y="97"/>
                    </a:moveTo>
                    <a:cubicBezTo>
                      <a:pt x="57" y="109"/>
                      <a:pt x="85" y="101"/>
                      <a:pt x="97" y="78"/>
                    </a:cubicBezTo>
                    <a:cubicBezTo>
                      <a:pt x="109" y="55"/>
                      <a:pt x="100" y="27"/>
                      <a:pt x="77" y="15"/>
                    </a:cubicBezTo>
                    <a:cubicBezTo>
                      <a:pt x="55" y="3"/>
                      <a:pt x="26" y="11"/>
                      <a:pt x="14" y="34"/>
                    </a:cubicBezTo>
                    <a:cubicBezTo>
                      <a:pt x="2" y="57"/>
                      <a:pt x="11" y="85"/>
                      <a:pt x="34" y="9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26" name="Freeform 45">
                <a:extLst>
                  <a:ext uri="{FF2B5EF4-FFF2-40B4-BE49-F238E27FC236}">
                    <a16:creationId xmlns:a16="http://schemas.microsoft.com/office/drawing/2014/main" id="{69C7F338-89BB-427D-8669-9C47D91276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73" y="4126"/>
                <a:ext cx="86" cy="86"/>
              </a:xfrm>
              <a:custGeom>
                <a:avLst/>
                <a:gdLst>
                  <a:gd name="T0" fmla="*/ 9 w 75"/>
                  <a:gd name="T1" fmla="*/ 23 h 75"/>
                  <a:gd name="T2" fmla="*/ 53 w 75"/>
                  <a:gd name="T3" fmla="*/ 9 h 75"/>
                  <a:gd name="T4" fmla="*/ 67 w 75"/>
                  <a:gd name="T5" fmla="*/ 53 h 75"/>
                  <a:gd name="T6" fmla="*/ 23 w 75"/>
                  <a:gd name="T7" fmla="*/ 67 h 75"/>
                  <a:gd name="T8" fmla="*/ 9 w 75"/>
                  <a:gd name="T9" fmla="*/ 23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5">
                    <a:moveTo>
                      <a:pt x="9" y="23"/>
                    </a:moveTo>
                    <a:cubicBezTo>
                      <a:pt x="17" y="7"/>
                      <a:pt x="37" y="0"/>
                      <a:pt x="53" y="9"/>
                    </a:cubicBezTo>
                    <a:cubicBezTo>
                      <a:pt x="69" y="17"/>
                      <a:pt x="75" y="37"/>
                      <a:pt x="67" y="53"/>
                    </a:cubicBezTo>
                    <a:cubicBezTo>
                      <a:pt x="58" y="69"/>
                      <a:pt x="39" y="75"/>
                      <a:pt x="23" y="67"/>
                    </a:cubicBezTo>
                    <a:cubicBezTo>
                      <a:pt x="7" y="58"/>
                      <a:pt x="0" y="39"/>
                      <a:pt x="9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27" name="Freeform 46">
                <a:extLst>
                  <a:ext uri="{FF2B5EF4-FFF2-40B4-BE49-F238E27FC236}">
                    <a16:creationId xmlns:a16="http://schemas.microsoft.com/office/drawing/2014/main" id="{13483FEC-E2CD-41EB-AF5A-2E1D522FA29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952" y="4105"/>
                <a:ext cx="129" cy="129"/>
              </a:xfrm>
              <a:custGeom>
                <a:avLst/>
                <a:gdLst>
                  <a:gd name="T0" fmla="*/ 79 w 112"/>
                  <a:gd name="T1" fmla="*/ 13 h 112"/>
                  <a:gd name="T2" fmla="*/ 99 w 112"/>
                  <a:gd name="T3" fmla="*/ 79 h 112"/>
                  <a:gd name="T4" fmla="*/ 33 w 112"/>
                  <a:gd name="T5" fmla="*/ 99 h 112"/>
                  <a:gd name="T6" fmla="*/ 13 w 112"/>
                  <a:gd name="T7" fmla="*/ 33 h 112"/>
                  <a:gd name="T8" fmla="*/ 79 w 112"/>
                  <a:gd name="T9" fmla="*/ 13 h 112"/>
                  <a:gd name="T10" fmla="*/ 34 w 112"/>
                  <a:gd name="T11" fmla="*/ 97 h 112"/>
                  <a:gd name="T12" fmla="*/ 97 w 112"/>
                  <a:gd name="T13" fmla="*/ 78 h 112"/>
                  <a:gd name="T14" fmla="*/ 78 w 112"/>
                  <a:gd name="T15" fmla="*/ 15 h 112"/>
                  <a:gd name="T16" fmla="*/ 15 w 112"/>
                  <a:gd name="T17" fmla="*/ 34 h 112"/>
                  <a:gd name="T18" fmla="*/ 34 w 112"/>
                  <a:gd name="T19" fmla="*/ 97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2" h="112">
                    <a:moveTo>
                      <a:pt x="79" y="13"/>
                    </a:moveTo>
                    <a:cubicBezTo>
                      <a:pt x="102" y="25"/>
                      <a:pt x="112" y="55"/>
                      <a:pt x="99" y="79"/>
                    </a:cubicBezTo>
                    <a:cubicBezTo>
                      <a:pt x="87" y="102"/>
                      <a:pt x="57" y="112"/>
                      <a:pt x="33" y="99"/>
                    </a:cubicBezTo>
                    <a:cubicBezTo>
                      <a:pt x="9" y="87"/>
                      <a:pt x="0" y="57"/>
                      <a:pt x="13" y="33"/>
                    </a:cubicBezTo>
                    <a:cubicBezTo>
                      <a:pt x="25" y="9"/>
                      <a:pt x="55" y="0"/>
                      <a:pt x="79" y="13"/>
                    </a:cubicBezTo>
                    <a:close/>
                    <a:moveTo>
                      <a:pt x="34" y="97"/>
                    </a:moveTo>
                    <a:cubicBezTo>
                      <a:pt x="57" y="109"/>
                      <a:pt x="85" y="100"/>
                      <a:pt x="97" y="78"/>
                    </a:cubicBezTo>
                    <a:cubicBezTo>
                      <a:pt x="109" y="55"/>
                      <a:pt x="100" y="27"/>
                      <a:pt x="78" y="15"/>
                    </a:cubicBezTo>
                    <a:cubicBezTo>
                      <a:pt x="55" y="3"/>
                      <a:pt x="27" y="11"/>
                      <a:pt x="15" y="34"/>
                    </a:cubicBezTo>
                    <a:cubicBezTo>
                      <a:pt x="3" y="57"/>
                      <a:pt x="11" y="85"/>
                      <a:pt x="34" y="9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28" name="Freeform 47">
                <a:extLst>
                  <a:ext uri="{FF2B5EF4-FFF2-40B4-BE49-F238E27FC236}">
                    <a16:creationId xmlns:a16="http://schemas.microsoft.com/office/drawing/2014/main" id="{2FB5F25B-C6AB-47BA-80F6-AC9E53B997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80" y="5022"/>
                <a:ext cx="87" cy="87"/>
              </a:xfrm>
              <a:custGeom>
                <a:avLst/>
                <a:gdLst>
                  <a:gd name="T0" fmla="*/ 9 w 75"/>
                  <a:gd name="T1" fmla="*/ 22 h 75"/>
                  <a:gd name="T2" fmla="*/ 53 w 75"/>
                  <a:gd name="T3" fmla="*/ 9 h 75"/>
                  <a:gd name="T4" fmla="*/ 67 w 75"/>
                  <a:gd name="T5" fmla="*/ 53 h 75"/>
                  <a:gd name="T6" fmla="*/ 22 w 75"/>
                  <a:gd name="T7" fmla="*/ 67 h 75"/>
                  <a:gd name="T8" fmla="*/ 9 w 75"/>
                  <a:gd name="T9" fmla="*/ 22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5">
                    <a:moveTo>
                      <a:pt x="9" y="22"/>
                    </a:moveTo>
                    <a:cubicBezTo>
                      <a:pt x="17" y="6"/>
                      <a:pt x="37" y="0"/>
                      <a:pt x="53" y="9"/>
                    </a:cubicBezTo>
                    <a:cubicBezTo>
                      <a:pt x="69" y="17"/>
                      <a:pt x="75" y="37"/>
                      <a:pt x="67" y="53"/>
                    </a:cubicBezTo>
                    <a:cubicBezTo>
                      <a:pt x="58" y="69"/>
                      <a:pt x="38" y="75"/>
                      <a:pt x="22" y="67"/>
                    </a:cubicBezTo>
                    <a:cubicBezTo>
                      <a:pt x="6" y="58"/>
                      <a:pt x="0" y="38"/>
                      <a:pt x="9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29" name="Freeform 48">
                <a:extLst>
                  <a:ext uri="{FF2B5EF4-FFF2-40B4-BE49-F238E27FC236}">
                    <a16:creationId xmlns:a16="http://schemas.microsoft.com/office/drawing/2014/main" id="{BBC0C583-3FDB-4EF4-BBB1-17E0B9916B9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759" y="5001"/>
                <a:ext cx="128" cy="128"/>
              </a:xfrm>
              <a:custGeom>
                <a:avLst/>
                <a:gdLst>
                  <a:gd name="T0" fmla="*/ 78 w 111"/>
                  <a:gd name="T1" fmla="*/ 13 h 111"/>
                  <a:gd name="T2" fmla="*/ 99 w 111"/>
                  <a:gd name="T3" fmla="*/ 78 h 111"/>
                  <a:gd name="T4" fmla="*/ 33 w 111"/>
                  <a:gd name="T5" fmla="*/ 99 h 111"/>
                  <a:gd name="T6" fmla="*/ 12 w 111"/>
                  <a:gd name="T7" fmla="*/ 33 h 111"/>
                  <a:gd name="T8" fmla="*/ 78 w 111"/>
                  <a:gd name="T9" fmla="*/ 13 h 111"/>
                  <a:gd name="T10" fmla="*/ 34 w 111"/>
                  <a:gd name="T11" fmla="*/ 97 h 111"/>
                  <a:gd name="T12" fmla="*/ 97 w 111"/>
                  <a:gd name="T13" fmla="*/ 77 h 111"/>
                  <a:gd name="T14" fmla="*/ 77 w 111"/>
                  <a:gd name="T15" fmla="*/ 14 h 111"/>
                  <a:gd name="T16" fmla="*/ 14 w 111"/>
                  <a:gd name="T17" fmla="*/ 34 h 111"/>
                  <a:gd name="T18" fmla="*/ 34 w 111"/>
                  <a:gd name="T19" fmla="*/ 9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1" h="111">
                    <a:moveTo>
                      <a:pt x="78" y="13"/>
                    </a:moveTo>
                    <a:cubicBezTo>
                      <a:pt x="102" y="25"/>
                      <a:pt x="111" y="55"/>
                      <a:pt x="99" y="78"/>
                    </a:cubicBezTo>
                    <a:cubicBezTo>
                      <a:pt x="86" y="102"/>
                      <a:pt x="57" y="111"/>
                      <a:pt x="33" y="99"/>
                    </a:cubicBezTo>
                    <a:cubicBezTo>
                      <a:pt x="9" y="86"/>
                      <a:pt x="0" y="57"/>
                      <a:pt x="12" y="33"/>
                    </a:cubicBezTo>
                    <a:cubicBezTo>
                      <a:pt x="25" y="9"/>
                      <a:pt x="54" y="0"/>
                      <a:pt x="78" y="13"/>
                    </a:cubicBezTo>
                    <a:close/>
                    <a:moveTo>
                      <a:pt x="34" y="97"/>
                    </a:moveTo>
                    <a:cubicBezTo>
                      <a:pt x="57" y="109"/>
                      <a:pt x="85" y="100"/>
                      <a:pt x="97" y="77"/>
                    </a:cubicBezTo>
                    <a:cubicBezTo>
                      <a:pt x="109" y="55"/>
                      <a:pt x="100" y="26"/>
                      <a:pt x="77" y="14"/>
                    </a:cubicBezTo>
                    <a:cubicBezTo>
                      <a:pt x="55" y="2"/>
                      <a:pt x="26" y="11"/>
                      <a:pt x="14" y="34"/>
                    </a:cubicBezTo>
                    <a:cubicBezTo>
                      <a:pt x="2" y="57"/>
                      <a:pt x="11" y="85"/>
                      <a:pt x="34" y="9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30" name="Freeform 49">
                <a:extLst>
                  <a:ext uri="{FF2B5EF4-FFF2-40B4-BE49-F238E27FC236}">
                    <a16:creationId xmlns:a16="http://schemas.microsoft.com/office/drawing/2014/main" id="{965EAE4F-B2A1-44B4-BEED-13A3CAF023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99" y="3954"/>
                <a:ext cx="87" cy="87"/>
              </a:xfrm>
              <a:custGeom>
                <a:avLst/>
                <a:gdLst>
                  <a:gd name="T0" fmla="*/ 9 w 75"/>
                  <a:gd name="T1" fmla="*/ 22 h 75"/>
                  <a:gd name="T2" fmla="*/ 53 w 75"/>
                  <a:gd name="T3" fmla="*/ 9 h 75"/>
                  <a:gd name="T4" fmla="*/ 67 w 75"/>
                  <a:gd name="T5" fmla="*/ 53 h 75"/>
                  <a:gd name="T6" fmla="*/ 23 w 75"/>
                  <a:gd name="T7" fmla="*/ 67 h 75"/>
                  <a:gd name="T8" fmla="*/ 9 w 75"/>
                  <a:gd name="T9" fmla="*/ 22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5">
                    <a:moveTo>
                      <a:pt x="9" y="22"/>
                    </a:moveTo>
                    <a:cubicBezTo>
                      <a:pt x="17" y="6"/>
                      <a:pt x="37" y="0"/>
                      <a:pt x="53" y="9"/>
                    </a:cubicBezTo>
                    <a:cubicBezTo>
                      <a:pt x="69" y="17"/>
                      <a:pt x="75" y="37"/>
                      <a:pt x="67" y="53"/>
                    </a:cubicBezTo>
                    <a:cubicBezTo>
                      <a:pt x="58" y="69"/>
                      <a:pt x="39" y="75"/>
                      <a:pt x="23" y="67"/>
                    </a:cubicBezTo>
                    <a:cubicBezTo>
                      <a:pt x="7" y="58"/>
                      <a:pt x="0" y="38"/>
                      <a:pt x="9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31" name="Freeform 50">
                <a:extLst>
                  <a:ext uri="{FF2B5EF4-FFF2-40B4-BE49-F238E27FC236}">
                    <a16:creationId xmlns:a16="http://schemas.microsoft.com/office/drawing/2014/main" id="{4A81DEB8-9CB4-4DE7-98DC-16C2C49F9E0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879" y="3933"/>
                <a:ext cx="129" cy="128"/>
              </a:xfrm>
              <a:custGeom>
                <a:avLst/>
                <a:gdLst>
                  <a:gd name="T0" fmla="*/ 79 w 112"/>
                  <a:gd name="T1" fmla="*/ 12 h 111"/>
                  <a:gd name="T2" fmla="*/ 99 w 112"/>
                  <a:gd name="T3" fmla="*/ 78 h 111"/>
                  <a:gd name="T4" fmla="*/ 33 w 112"/>
                  <a:gd name="T5" fmla="*/ 99 h 111"/>
                  <a:gd name="T6" fmla="*/ 13 w 112"/>
                  <a:gd name="T7" fmla="*/ 33 h 111"/>
                  <a:gd name="T8" fmla="*/ 79 w 112"/>
                  <a:gd name="T9" fmla="*/ 12 h 111"/>
                  <a:gd name="T10" fmla="*/ 34 w 112"/>
                  <a:gd name="T11" fmla="*/ 97 h 111"/>
                  <a:gd name="T12" fmla="*/ 97 w 112"/>
                  <a:gd name="T13" fmla="*/ 77 h 111"/>
                  <a:gd name="T14" fmla="*/ 78 w 112"/>
                  <a:gd name="T15" fmla="*/ 14 h 111"/>
                  <a:gd name="T16" fmla="*/ 15 w 112"/>
                  <a:gd name="T17" fmla="*/ 34 h 111"/>
                  <a:gd name="T18" fmla="*/ 34 w 112"/>
                  <a:gd name="T19" fmla="*/ 9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2" h="111">
                    <a:moveTo>
                      <a:pt x="79" y="12"/>
                    </a:moveTo>
                    <a:cubicBezTo>
                      <a:pt x="102" y="25"/>
                      <a:pt x="112" y="55"/>
                      <a:pt x="99" y="78"/>
                    </a:cubicBezTo>
                    <a:cubicBezTo>
                      <a:pt x="86" y="102"/>
                      <a:pt x="57" y="111"/>
                      <a:pt x="33" y="99"/>
                    </a:cubicBezTo>
                    <a:cubicBezTo>
                      <a:pt x="9" y="86"/>
                      <a:pt x="0" y="57"/>
                      <a:pt x="13" y="33"/>
                    </a:cubicBezTo>
                    <a:cubicBezTo>
                      <a:pt x="25" y="9"/>
                      <a:pt x="55" y="0"/>
                      <a:pt x="79" y="12"/>
                    </a:cubicBezTo>
                    <a:close/>
                    <a:moveTo>
                      <a:pt x="34" y="97"/>
                    </a:moveTo>
                    <a:cubicBezTo>
                      <a:pt x="57" y="109"/>
                      <a:pt x="85" y="100"/>
                      <a:pt x="97" y="77"/>
                    </a:cubicBezTo>
                    <a:cubicBezTo>
                      <a:pt x="109" y="55"/>
                      <a:pt x="100" y="26"/>
                      <a:pt x="78" y="14"/>
                    </a:cubicBezTo>
                    <a:cubicBezTo>
                      <a:pt x="55" y="2"/>
                      <a:pt x="27" y="11"/>
                      <a:pt x="15" y="34"/>
                    </a:cubicBezTo>
                    <a:cubicBezTo>
                      <a:pt x="3" y="57"/>
                      <a:pt x="11" y="85"/>
                      <a:pt x="34" y="9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32" name="Freeform 51">
                <a:extLst>
                  <a:ext uri="{FF2B5EF4-FFF2-40B4-BE49-F238E27FC236}">
                    <a16:creationId xmlns:a16="http://schemas.microsoft.com/office/drawing/2014/main" id="{D978D86D-D3E4-4663-ABDF-820235E154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33" y="5603"/>
                <a:ext cx="85" cy="85"/>
              </a:xfrm>
              <a:custGeom>
                <a:avLst/>
                <a:gdLst>
                  <a:gd name="T0" fmla="*/ 8 w 74"/>
                  <a:gd name="T1" fmla="*/ 22 h 74"/>
                  <a:gd name="T2" fmla="*/ 52 w 74"/>
                  <a:gd name="T3" fmla="*/ 8 h 74"/>
                  <a:gd name="T4" fmla="*/ 66 w 74"/>
                  <a:gd name="T5" fmla="*/ 52 h 74"/>
                  <a:gd name="T6" fmla="*/ 22 w 74"/>
                  <a:gd name="T7" fmla="*/ 66 h 74"/>
                  <a:gd name="T8" fmla="*/ 8 w 74"/>
                  <a:gd name="T9" fmla="*/ 22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4" h="74">
                    <a:moveTo>
                      <a:pt x="8" y="22"/>
                    </a:moveTo>
                    <a:cubicBezTo>
                      <a:pt x="16" y="6"/>
                      <a:pt x="36" y="0"/>
                      <a:pt x="52" y="8"/>
                    </a:cubicBezTo>
                    <a:cubicBezTo>
                      <a:pt x="68" y="16"/>
                      <a:pt x="74" y="36"/>
                      <a:pt x="66" y="52"/>
                    </a:cubicBezTo>
                    <a:cubicBezTo>
                      <a:pt x="58" y="68"/>
                      <a:pt x="38" y="74"/>
                      <a:pt x="22" y="66"/>
                    </a:cubicBezTo>
                    <a:cubicBezTo>
                      <a:pt x="6" y="58"/>
                      <a:pt x="0" y="38"/>
                      <a:pt x="8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33" name="Freeform 52">
                <a:extLst>
                  <a:ext uri="{FF2B5EF4-FFF2-40B4-BE49-F238E27FC236}">
                    <a16:creationId xmlns:a16="http://schemas.microsoft.com/office/drawing/2014/main" id="{E41444E4-3662-4B77-91D9-540F8E82813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311" y="5581"/>
                <a:ext cx="129" cy="129"/>
              </a:xfrm>
              <a:custGeom>
                <a:avLst/>
                <a:gdLst>
                  <a:gd name="T0" fmla="*/ 79 w 112"/>
                  <a:gd name="T1" fmla="*/ 13 h 112"/>
                  <a:gd name="T2" fmla="*/ 99 w 112"/>
                  <a:gd name="T3" fmla="*/ 79 h 112"/>
                  <a:gd name="T4" fmla="*/ 33 w 112"/>
                  <a:gd name="T5" fmla="*/ 99 h 112"/>
                  <a:gd name="T6" fmla="*/ 13 w 112"/>
                  <a:gd name="T7" fmla="*/ 33 h 112"/>
                  <a:gd name="T8" fmla="*/ 79 w 112"/>
                  <a:gd name="T9" fmla="*/ 13 h 112"/>
                  <a:gd name="T10" fmla="*/ 34 w 112"/>
                  <a:gd name="T11" fmla="*/ 97 h 112"/>
                  <a:gd name="T12" fmla="*/ 97 w 112"/>
                  <a:gd name="T13" fmla="*/ 78 h 112"/>
                  <a:gd name="T14" fmla="*/ 78 w 112"/>
                  <a:gd name="T15" fmla="*/ 15 h 112"/>
                  <a:gd name="T16" fmla="*/ 15 w 112"/>
                  <a:gd name="T17" fmla="*/ 34 h 112"/>
                  <a:gd name="T18" fmla="*/ 34 w 112"/>
                  <a:gd name="T19" fmla="*/ 97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2" h="112">
                    <a:moveTo>
                      <a:pt x="79" y="13"/>
                    </a:moveTo>
                    <a:cubicBezTo>
                      <a:pt x="103" y="25"/>
                      <a:pt x="112" y="55"/>
                      <a:pt x="99" y="79"/>
                    </a:cubicBezTo>
                    <a:cubicBezTo>
                      <a:pt x="87" y="103"/>
                      <a:pt x="57" y="112"/>
                      <a:pt x="33" y="99"/>
                    </a:cubicBezTo>
                    <a:cubicBezTo>
                      <a:pt x="9" y="87"/>
                      <a:pt x="0" y="57"/>
                      <a:pt x="13" y="33"/>
                    </a:cubicBezTo>
                    <a:cubicBezTo>
                      <a:pt x="25" y="9"/>
                      <a:pt x="55" y="0"/>
                      <a:pt x="79" y="13"/>
                    </a:cubicBezTo>
                    <a:close/>
                    <a:moveTo>
                      <a:pt x="34" y="97"/>
                    </a:moveTo>
                    <a:cubicBezTo>
                      <a:pt x="57" y="109"/>
                      <a:pt x="85" y="101"/>
                      <a:pt x="97" y="78"/>
                    </a:cubicBezTo>
                    <a:cubicBezTo>
                      <a:pt x="109" y="55"/>
                      <a:pt x="101" y="27"/>
                      <a:pt x="78" y="15"/>
                    </a:cubicBezTo>
                    <a:cubicBezTo>
                      <a:pt x="55" y="3"/>
                      <a:pt x="27" y="11"/>
                      <a:pt x="15" y="34"/>
                    </a:cubicBezTo>
                    <a:cubicBezTo>
                      <a:pt x="3" y="57"/>
                      <a:pt x="11" y="85"/>
                      <a:pt x="34" y="9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34" name="Freeform 53">
                <a:extLst>
                  <a:ext uri="{FF2B5EF4-FFF2-40B4-BE49-F238E27FC236}">
                    <a16:creationId xmlns:a16="http://schemas.microsoft.com/office/drawing/2014/main" id="{03A06A28-F732-4EF2-B12D-2E93602DAE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90" y="4725"/>
                <a:ext cx="127" cy="127"/>
              </a:xfrm>
              <a:custGeom>
                <a:avLst/>
                <a:gdLst>
                  <a:gd name="T0" fmla="*/ 13 w 110"/>
                  <a:gd name="T1" fmla="*/ 33 h 110"/>
                  <a:gd name="T2" fmla="*/ 78 w 110"/>
                  <a:gd name="T3" fmla="*/ 13 h 110"/>
                  <a:gd name="T4" fmla="*/ 98 w 110"/>
                  <a:gd name="T5" fmla="*/ 78 h 110"/>
                  <a:gd name="T6" fmla="*/ 33 w 110"/>
                  <a:gd name="T7" fmla="*/ 98 h 110"/>
                  <a:gd name="T8" fmla="*/ 13 w 110"/>
                  <a:gd name="T9" fmla="*/ 33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0" h="110">
                    <a:moveTo>
                      <a:pt x="13" y="33"/>
                    </a:moveTo>
                    <a:cubicBezTo>
                      <a:pt x="25" y="9"/>
                      <a:pt x="54" y="0"/>
                      <a:pt x="78" y="13"/>
                    </a:cubicBezTo>
                    <a:cubicBezTo>
                      <a:pt x="101" y="25"/>
                      <a:pt x="110" y="54"/>
                      <a:pt x="98" y="78"/>
                    </a:cubicBezTo>
                    <a:cubicBezTo>
                      <a:pt x="85" y="101"/>
                      <a:pt x="56" y="110"/>
                      <a:pt x="33" y="98"/>
                    </a:cubicBezTo>
                    <a:cubicBezTo>
                      <a:pt x="9" y="85"/>
                      <a:pt x="0" y="56"/>
                      <a:pt x="13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35" name="Freeform 54">
                <a:extLst>
                  <a:ext uri="{FF2B5EF4-FFF2-40B4-BE49-F238E27FC236}">
                    <a16:creationId xmlns:a16="http://schemas.microsoft.com/office/drawing/2014/main" id="{5170E9A5-AD58-4FFA-AE13-477C0C37D31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960" y="4695"/>
                <a:ext cx="188" cy="188"/>
              </a:xfrm>
              <a:custGeom>
                <a:avLst/>
                <a:gdLst>
                  <a:gd name="T0" fmla="*/ 115 w 163"/>
                  <a:gd name="T1" fmla="*/ 18 h 163"/>
                  <a:gd name="T2" fmla="*/ 144 w 163"/>
                  <a:gd name="T3" fmla="*/ 115 h 163"/>
                  <a:gd name="T4" fmla="*/ 48 w 163"/>
                  <a:gd name="T5" fmla="*/ 144 h 163"/>
                  <a:gd name="T6" fmla="*/ 18 w 163"/>
                  <a:gd name="T7" fmla="*/ 48 h 163"/>
                  <a:gd name="T8" fmla="*/ 115 w 163"/>
                  <a:gd name="T9" fmla="*/ 18 h 163"/>
                  <a:gd name="T10" fmla="*/ 49 w 163"/>
                  <a:gd name="T11" fmla="*/ 142 h 163"/>
                  <a:gd name="T12" fmla="*/ 142 w 163"/>
                  <a:gd name="T13" fmla="*/ 113 h 163"/>
                  <a:gd name="T14" fmla="*/ 113 w 163"/>
                  <a:gd name="T15" fmla="*/ 21 h 163"/>
                  <a:gd name="T16" fmla="*/ 21 w 163"/>
                  <a:gd name="T17" fmla="*/ 49 h 163"/>
                  <a:gd name="T18" fmla="*/ 49 w 163"/>
                  <a:gd name="T19" fmla="*/ 142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63" h="163">
                    <a:moveTo>
                      <a:pt x="115" y="18"/>
                    </a:moveTo>
                    <a:cubicBezTo>
                      <a:pt x="149" y="36"/>
                      <a:pt x="163" y="80"/>
                      <a:pt x="144" y="115"/>
                    </a:cubicBezTo>
                    <a:cubicBezTo>
                      <a:pt x="126" y="149"/>
                      <a:pt x="83" y="163"/>
                      <a:pt x="48" y="144"/>
                    </a:cubicBezTo>
                    <a:cubicBezTo>
                      <a:pt x="13" y="126"/>
                      <a:pt x="0" y="83"/>
                      <a:pt x="18" y="48"/>
                    </a:cubicBezTo>
                    <a:cubicBezTo>
                      <a:pt x="36" y="13"/>
                      <a:pt x="80" y="0"/>
                      <a:pt x="115" y="18"/>
                    </a:cubicBezTo>
                    <a:close/>
                    <a:moveTo>
                      <a:pt x="49" y="142"/>
                    </a:moveTo>
                    <a:cubicBezTo>
                      <a:pt x="83" y="159"/>
                      <a:pt x="124" y="146"/>
                      <a:pt x="142" y="113"/>
                    </a:cubicBezTo>
                    <a:cubicBezTo>
                      <a:pt x="159" y="80"/>
                      <a:pt x="147" y="38"/>
                      <a:pt x="113" y="21"/>
                    </a:cubicBezTo>
                    <a:cubicBezTo>
                      <a:pt x="80" y="3"/>
                      <a:pt x="38" y="16"/>
                      <a:pt x="21" y="49"/>
                    </a:cubicBezTo>
                    <a:cubicBezTo>
                      <a:pt x="3" y="83"/>
                      <a:pt x="16" y="124"/>
                      <a:pt x="49" y="1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36" name="Freeform 55">
                <a:extLst>
                  <a:ext uri="{FF2B5EF4-FFF2-40B4-BE49-F238E27FC236}">
                    <a16:creationId xmlns:a16="http://schemas.microsoft.com/office/drawing/2014/main" id="{1D943647-CDDD-4B7F-8854-E892DF7F2B6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920" y="4655"/>
                <a:ext cx="269" cy="268"/>
              </a:xfrm>
              <a:custGeom>
                <a:avLst/>
                <a:gdLst>
                  <a:gd name="T0" fmla="*/ 164 w 233"/>
                  <a:gd name="T1" fmla="*/ 26 h 233"/>
                  <a:gd name="T2" fmla="*/ 207 w 233"/>
                  <a:gd name="T3" fmla="*/ 164 h 233"/>
                  <a:gd name="T4" fmla="*/ 69 w 233"/>
                  <a:gd name="T5" fmla="*/ 207 h 233"/>
                  <a:gd name="T6" fmla="*/ 26 w 233"/>
                  <a:gd name="T7" fmla="*/ 69 h 233"/>
                  <a:gd name="T8" fmla="*/ 164 w 233"/>
                  <a:gd name="T9" fmla="*/ 26 h 233"/>
                  <a:gd name="T10" fmla="*/ 70 w 233"/>
                  <a:gd name="T11" fmla="*/ 204 h 233"/>
                  <a:gd name="T12" fmla="*/ 204 w 233"/>
                  <a:gd name="T13" fmla="*/ 162 h 233"/>
                  <a:gd name="T14" fmla="*/ 162 w 233"/>
                  <a:gd name="T15" fmla="*/ 28 h 233"/>
                  <a:gd name="T16" fmla="*/ 29 w 233"/>
                  <a:gd name="T17" fmla="*/ 70 h 233"/>
                  <a:gd name="T18" fmla="*/ 70 w 233"/>
                  <a:gd name="T19" fmla="*/ 204 h 2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33" h="233">
                    <a:moveTo>
                      <a:pt x="164" y="26"/>
                    </a:moveTo>
                    <a:cubicBezTo>
                      <a:pt x="214" y="52"/>
                      <a:pt x="233" y="114"/>
                      <a:pt x="207" y="164"/>
                    </a:cubicBezTo>
                    <a:cubicBezTo>
                      <a:pt x="180" y="214"/>
                      <a:pt x="118" y="233"/>
                      <a:pt x="69" y="207"/>
                    </a:cubicBezTo>
                    <a:cubicBezTo>
                      <a:pt x="19" y="180"/>
                      <a:pt x="0" y="118"/>
                      <a:pt x="26" y="69"/>
                    </a:cubicBezTo>
                    <a:cubicBezTo>
                      <a:pt x="52" y="19"/>
                      <a:pt x="114" y="0"/>
                      <a:pt x="164" y="26"/>
                    </a:cubicBezTo>
                    <a:close/>
                    <a:moveTo>
                      <a:pt x="70" y="204"/>
                    </a:moveTo>
                    <a:cubicBezTo>
                      <a:pt x="118" y="229"/>
                      <a:pt x="178" y="211"/>
                      <a:pt x="204" y="162"/>
                    </a:cubicBezTo>
                    <a:cubicBezTo>
                      <a:pt x="229" y="114"/>
                      <a:pt x="211" y="54"/>
                      <a:pt x="162" y="28"/>
                    </a:cubicBezTo>
                    <a:cubicBezTo>
                      <a:pt x="114" y="3"/>
                      <a:pt x="54" y="22"/>
                      <a:pt x="29" y="70"/>
                    </a:cubicBezTo>
                    <a:cubicBezTo>
                      <a:pt x="3" y="118"/>
                      <a:pt x="22" y="178"/>
                      <a:pt x="70" y="20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37" name="Freeform 56">
                <a:extLst>
                  <a:ext uri="{FF2B5EF4-FFF2-40B4-BE49-F238E27FC236}">
                    <a16:creationId xmlns:a16="http://schemas.microsoft.com/office/drawing/2014/main" id="{5C4EC033-7454-4374-9342-1745D1EE8F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7" y="4854"/>
                <a:ext cx="122" cy="122"/>
              </a:xfrm>
              <a:custGeom>
                <a:avLst/>
                <a:gdLst>
                  <a:gd name="T0" fmla="*/ 12 w 106"/>
                  <a:gd name="T1" fmla="*/ 31 h 106"/>
                  <a:gd name="T2" fmla="*/ 74 w 106"/>
                  <a:gd name="T3" fmla="*/ 12 h 106"/>
                  <a:gd name="T4" fmla="*/ 94 w 106"/>
                  <a:gd name="T5" fmla="*/ 74 h 106"/>
                  <a:gd name="T6" fmla="*/ 31 w 106"/>
                  <a:gd name="T7" fmla="*/ 94 h 106"/>
                  <a:gd name="T8" fmla="*/ 12 w 106"/>
                  <a:gd name="T9" fmla="*/ 31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6" h="106">
                    <a:moveTo>
                      <a:pt x="12" y="31"/>
                    </a:moveTo>
                    <a:cubicBezTo>
                      <a:pt x="24" y="8"/>
                      <a:pt x="52" y="0"/>
                      <a:pt x="74" y="12"/>
                    </a:cubicBezTo>
                    <a:cubicBezTo>
                      <a:pt x="97" y="24"/>
                      <a:pt x="106" y="52"/>
                      <a:pt x="94" y="74"/>
                    </a:cubicBezTo>
                    <a:cubicBezTo>
                      <a:pt x="82" y="97"/>
                      <a:pt x="54" y="106"/>
                      <a:pt x="31" y="94"/>
                    </a:cubicBezTo>
                    <a:cubicBezTo>
                      <a:pt x="8" y="82"/>
                      <a:pt x="0" y="54"/>
                      <a:pt x="12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38" name="Freeform 57">
                <a:extLst>
                  <a:ext uri="{FF2B5EF4-FFF2-40B4-BE49-F238E27FC236}">
                    <a16:creationId xmlns:a16="http://schemas.microsoft.com/office/drawing/2014/main" id="{C776E712-B646-46AB-82F8-4EA9A7EFBDB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237" y="4824"/>
                <a:ext cx="182" cy="181"/>
              </a:xfrm>
              <a:custGeom>
                <a:avLst/>
                <a:gdLst>
                  <a:gd name="T0" fmla="*/ 111 w 158"/>
                  <a:gd name="T1" fmla="*/ 18 h 157"/>
                  <a:gd name="T2" fmla="*/ 140 w 158"/>
                  <a:gd name="T3" fmla="*/ 111 h 157"/>
                  <a:gd name="T4" fmla="*/ 47 w 158"/>
                  <a:gd name="T5" fmla="*/ 140 h 157"/>
                  <a:gd name="T6" fmla="*/ 18 w 158"/>
                  <a:gd name="T7" fmla="*/ 47 h 157"/>
                  <a:gd name="T8" fmla="*/ 111 w 158"/>
                  <a:gd name="T9" fmla="*/ 18 h 157"/>
                  <a:gd name="T10" fmla="*/ 48 w 158"/>
                  <a:gd name="T11" fmla="*/ 137 h 157"/>
                  <a:gd name="T12" fmla="*/ 137 w 158"/>
                  <a:gd name="T13" fmla="*/ 109 h 157"/>
                  <a:gd name="T14" fmla="*/ 109 w 158"/>
                  <a:gd name="T15" fmla="*/ 20 h 157"/>
                  <a:gd name="T16" fmla="*/ 20 w 158"/>
                  <a:gd name="T17" fmla="*/ 48 h 157"/>
                  <a:gd name="T18" fmla="*/ 48 w 158"/>
                  <a:gd name="T19" fmla="*/ 137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8" h="157">
                    <a:moveTo>
                      <a:pt x="111" y="18"/>
                    </a:moveTo>
                    <a:cubicBezTo>
                      <a:pt x="145" y="35"/>
                      <a:pt x="158" y="77"/>
                      <a:pt x="140" y="111"/>
                    </a:cubicBezTo>
                    <a:cubicBezTo>
                      <a:pt x="122" y="145"/>
                      <a:pt x="80" y="157"/>
                      <a:pt x="47" y="140"/>
                    </a:cubicBezTo>
                    <a:cubicBezTo>
                      <a:pt x="13" y="122"/>
                      <a:pt x="0" y="80"/>
                      <a:pt x="18" y="47"/>
                    </a:cubicBezTo>
                    <a:cubicBezTo>
                      <a:pt x="35" y="13"/>
                      <a:pt x="77" y="0"/>
                      <a:pt x="111" y="18"/>
                    </a:cubicBezTo>
                    <a:close/>
                    <a:moveTo>
                      <a:pt x="48" y="137"/>
                    </a:moveTo>
                    <a:cubicBezTo>
                      <a:pt x="80" y="154"/>
                      <a:pt x="120" y="142"/>
                      <a:pt x="137" y="109"/>
                    </a:cubicBezTo>
                    <a:cubicBezTo>
                      <a:pt x="154" y="77"/>
                      <a:pt x="142" y="37"/>
                      <a:pt x="109" y="20"/>
                    </a:cubicBezTo>
                    <a:cubicBezTo>
                      <a:pt x="77" y="3"/>
                      <a:pt x="37" y="16"/>
                      <a:pt x="20" y="48"/>
                    </a:cubicBezTo>
                    <a:cubicBezTo>
                      <a:pt x="3" y="80"/>
                      <a:pt x="16" y="120"/>
                      <a:pt x="48" y="13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39" name="Freeform 58">
                <a:extLst>
                  <a:ext uri="{FF2B5EF4-FFF2-40B4-BE49-F238E27FC236}">
                    <a16:creationId xmlns:a16="http://schemas.microsoft.com/office/drawing/2014/main" id="{0AD8F84C-8331-4AD6-B320-BF610728319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198" y="4785"/>
                <a:ext cx="259" cy="259"/>
              </a:xfrm>
              <a:custGeom>
                <a:avLst/>
                <a:gdLst>
                  <a:gd name="T0" fmla="*/ 159 w 225"/>
                  <a:gd name="T1" fmla="*/ 25 h 225"/>
                  <a:gd name="T2" fmla="*/ 200 w 225"/>
                  <a:gd name="T3" fmla="*/ 159 h 225"/>
                  <a:gd name="T4" fmla="*/ 67 w 225"/>
                  <a:gd name="T5" fmla="*/ 200 h 225"/>
                  <a:gd name="T6" fmla="*/ 25 w 225"/>
                  <a:gd name="T7" fmla="*/ 67 h 225"/>
                  <a:gd name="T8" fmla="*/ 159 w 225"/>
                  <a:gd name="T9" fmla="*/ 25 h 225"/>
                  <a:gd name="T10" fmla="*/ 68 w 225"/>
                  <a:gd name="T11" fmla="*/ 197 h 225"/>
                  <a:gd name="T12" fmla="*/ 197 w 225"/>
                  <a:gd name="T13" fmla="*/ 157 h 225"/>
                  <a:gd name="T14" fmla="*/ 157 w 225"/>
                  <a:gd name="T15" fmla="*/ 28 h 225"/>
                  <a:gd name="T16" fmla="*/ 28 w 225"/>
                  <a:gd name="T17" fmla="*/ 68 h 225"/>
                  <a:gd name="T18" fmla="*/ 68 w 225"/>
                  <a:gd name="T19" fmla="*/ 197 h 2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5" h="225">
                    <a:moveTo>
                      <a:pt x="159" y="25"/>
                    </a:moveTo>
                    <a:cubicBezTo>
                      <a:pt x="207" y="51"/>
                      <a:pt x="225" y="111"/>
                      <a:pt x="200" y="159"/>
                    </a:cubicBezTo>
                    <a:cubicBezTo>
                      <a:pt x="175" y="207"/>
                      <a:pt x="115" y="225"/>
                      <a:pt x="67" y="200"/>
                    </a:cubicBezTo>
                    <a:cubicBezTo>
                      <a:pt x="19" y="175"/>
                      <a:pt x="0" y="115"/>
                      <a:pt x="25" y="67"/>
                    </a:cubicBezTo>
                    <a:cubicBezTo>
                      <a:pt x="51" y="19"/>
                      <a:pt x="111" y="0"/>
                      <a:pt x="159" y="25"/>
                    </a:cubicBezTo>
                    <a:close/>
                    <a:moveTo>
                      <a:pt x="68" y="197"/>
                    </a:moveTo>
                    <a:cubicBezTo>
                      <a:pt x="115" y="222"/>
                      <a:pt x="173" y="204"/>
                      <a:pt x="197" y="157"/>
                    </a:cubicBezTo>
                    <a:cubicBezTo>
                      <a:pt x="222" y="111"/>
                      <a:pt x="204" y="53"/>
                      <a:pt x="157" y="28"/>
                    </a:cubicBezTo>
                    <a:cubicBezTo>
                      <a:pt x="111" y="3"/>
                      <a:pt x="53" y="21"/>
                      <a:pt x="28" y="68"/>
                    </a:cubicBezTo>
                    <a:cubicBezTo>
                      <a:pt x="4" y="115"/>
                      <a:pt x="21" y="173"/>
                      <a:pt x="68" y="19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40" name="Freeform 59">
                <a:extLst>
                  <a:ext uri="{FF2B5EF4-FFF2-40B4-BE49-F238E27FC236}">
                    <a16:creationId xmlns:a16="http://schemas.microsoft.com/office/drawing/2014/main" id="{72651D9F-1958-44E0-82AD-B74BC1C322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17" y="3431"/>
                <a:ext cx="119" cy="119"/>
              </a:xfrm>
              <a:custGeom>
                <a:avLst/>
                <a:gdLst>
                  <a:gd name="T0" fmla="*/ 12 w 103"/>
                  <a:gd name="T1" fmla="*/ 30 h 103"/>
                  <a:gd name="T2" fmla="*/ 73 w 103"/>
                  <a:gd name="T3" fmla="*/ 11 h 103"/>
                  <a:gd name="T4" fmla="*/ 92 w 103"/>
                  <a:gd name="T5" fmla="*/ 73 h 103"/>
                  <a:gd name="T6" fmla="*/ 31 w 103"/>
                  <a:gd name="T7" fmla="*/ 91 h 103"/>
                  <a:gd name="T8" fmla="*/ 12 w 103"/>
                  <a:gd name="T9" fmla="*/ 30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3" h="103">
                    <a:moveTo>
                      <a:pt x="12" y="30"/>
                    </a:moveTo>
                    <a:cubicBezTo>
                      <a:pt x="23" y="8"/>
                      <a:pt x="51" y="0"/>
                      <a:pt x="73" y="11"/>
                    </a:cubicBezTo>
                    <a:cubicBezTo>
                      <a:pt x="95" y="23"/>
                      <a:pt x="103" y="50"/>
                      <a:pt x="92" y="73"/>
                    </a:cubicBezTo>
                    <a:cubicBezTo>
                      <a:pt x="80" y="95"/>
                      <a:pt x="53" y="103"/>
                      <a:pt x="31" y="91"/>
                    </a:cubicBezTo>
                    <a:cubicBezTo>
                      <a:pt x="9" y="80"/>
                      <a:pt x="0" y="52"/>
                      <a:pt x="12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41" name="Freeform 60">
                <a:extLst>
                  <a:ext uri="{FF2B5EF4-FFF2-40B4-BE49-F238E27FC236}">
                    <a16:creationId xmlns:a16="http://schemas.microsoft.com/office/drawing/2014/main" id="{C53C4F72-4692-4539-B693-650DA674932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189" y="3402"/>
                <a:ext cx="177" cy="177"/>
              </a:xfrm>
              <a:custGeom>
                <a:avLst/>
                <a:gdLst>
                  <a:gd name="T0" fmla="*/ 108 w 154"/>
                  <a:gd name="T1" fmla="*/ 17 h 153"/>
                  <a:gd name="T2" fmla="*/ 136 w 154"/>
                  <a:gd name="T3" fmla="*/ 108 h 153"/>
                  <a:gd name="T4" fmla="*/ 45 w 154"/>
                  <a:gd name="T5" fmla="*/ 136 h 153"/>
                  <a:gd name="T6" fmla="*/ 17 w 154"/>
                  <a:gd name="T7" fmla="*/ 45 h 153"/>
                  <a:gd name="T8" fmla="*/ 108 w 154"/>
                  <a:gd name="T9" fmla="*/ 17 h 153"/>
                  <a:gd name="T10" fmla="*/ 47 w 154"/>
                  <a:gd name="T11" fmla="*/ 134 h 153"/>
                  <a:gd name="T12" fmla="*/ 134 w 154"/>
                  <a:gd name="T13" fmla="*/ 107 h 153"/>
                  <a:gd name="T14" fmla="*/ 107 w 154"/>
                  <a:gd name="T15" fmla="*/ 19 h 153"/>
                  <a:gd name="T16" fmla="*/ 20 w 154"/>
                  <a:gd name="T17" fmla="*/ 46 h 153"/>
                  <a:gd name="T18" fmla="*/ 47 w 154"/>
                  <a:gd name="T19" fmla="*/ 134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4" h="153">
                    <a:moveTo>
                      <a:pt x="108" y="17"/>
                    </a:moveTo>
                    <a:cubicBezTo>
                      <a:pt x="141" y="34"/>
                      <a:pt x="154" y="75"/>
                      <a:pt x="136" y="108"/>
                    </a:cubicBezTo>
                    <a:cubicBezTo>
                      <a:pt x="119" y="141"/>
                      <a:pt x="78" y="153"/>
                      <a:pt x="45" y="136"/>
                    </a:cubicBezTo>
                    <a:cubicBezTo>
                      <a:pt x="12" y="119"/>
                      <a:pt x="0" y="78"/>
                      <a:pt x="17" y="45"/>
                    </a:cubicBezTo>
                    <a:cubicBezTo>
                      <a:pt x="34" y="12"/>
                      <a:pt x="75" y="0"/>
                      <a:pt x="108" y="17"/>
                    </a:cubicBezTo>
                    <a:close/>
                    <a:moveTo>
                      <a:pt x="47" y="134"/>
                    </a:moveTo>
                    <a:cubicBezTo>
                      <a:pt x="78" y="150"/>
                      <a:pt x="117" y="138"/>
                      <a:pt x="134" y="107"/>
                    </a:cubicBezTo>
                    <a:cubicBezTo>
                      <a:pt x="150" y="75"/>
                      <a:pt x="138" y="36"/>
                      <a:pt x="107" y="19"/>
                    </a:cubicBezTo>
                    <a:cubicBezTo>
                      <a:pt x="75" y="3"/>
                      <a:pt x="36" y="15"/>
                      <a:pt x="20" y="46"/>
                    </a:cubicBezTo>
                    <a:cubicBezTo>
                      <a:pt x="3" y="78"/>
                      <a:pt x="15" y="117"/>
                      <a:pt x="47" y="1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42" name="Freeform 61">
                <a:extLst>
                  <a:ext uri="{FF2B5EF4-FFF2-40B4-BE49-F238E27FC236}">
                    <a16:creationId xmlns:a16="http://schemas.microsoft.com/office/drawing/2014/main" id="{5F785D1C-D794-4E5D-8315-B587C65EECD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151" y="3364"/>
                <a:ext cx="253" cy="253"/>
              </a:xfrm>
              <a:custGeom>
                <a:avLst/>
                <a:gdLst>
                  <a:gd name="T0" fmla="*/ 155 w 220"/>
                  <a:gd name="T1" fmla="*/ 24 h 219"/>
                  <a:gd name="T2" fmla="*/ 195 w 220"/>
                  <a:gd name="T3" fmla="*/ 154 h 219"/>
                  <a:gd name="T4" fmla="*/ 65 w 220"/>
                  <a:gd name="T5" fmla="*/ 195 h 219"/>
                  <a:gd name="T6" fmla="*/ 25 w 220"/>
                  <a:gd name="T7" fmla="*/ 65 h 219"/>
                  <a:gd name="T8" fmla="*/ 155 w 220"/>
                  <a:gd name="T9" fmla="*/ 24 h 219"/>
                  <a:gd name="T10" fmla="*/ 66 w 220"/>
                  <a:gd name="T11" fmla="*/ 192 h 219"/>
                  <a:gd name="T12" fmla="*/ 192 w 220"/>
                  <a:gd name="T13" fmla="*/ 153 h 219"/>
                  <a:gd name="T14" fmla="*/ 153 w 220"/>
                  <a:gd name="T15" fmla="*/ 27 h 219"/>
                  <a:gd name="T16" fmla="*/ 27 w 220"/>
                  <a:gd name="T17" fmla="*/ 66 h 219"/>
                  <a:gd name="T18" fmla="*/ 66 w 220"/>
                  <a:gd name="T19" fmla="*/ 192 h 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0" h="219">
                    <a:moveTo>
                      <a:pt x="155" y="24"/>
                    </a:moveTo>
                    <a:cubicBezTo>
                      <a:pt x="202" y="49"/>
                      <a:pt x="220" y="107"/>
                      <a:pt x="195" y="154"/>
                    </a:cubicBezTo>
                    <a:cubicBezTo>
                      <a:pt x="170" y="201"/>
                      <a:pt x="112" y="219"/>
                      <a:pt x="65" y="195"/>
                    </a:cubicBezTo>
                    <a:cubicBezTo>
                      <a:pt x="18" y="170"/>
                      <a:pt x="0" y="112"/>
                      <a:pt x="25" y="65"/>
                    </a:cubicBezTo>
                    <a:cubicBezTo>
                      <a:pt x="49" y="18"/>
                      <a:pt x="108" y="0"/>
                      <a:pt x="155" y="24"/>
                    </a:cubicBezTo>
                    <a:close/>
                    <a:moveTo>
                      <a:pt x="66" y="192"/>
                    </a:moveTo>
                    <a:cubicBezTo>
                      <a:pt x="112" y="216"/>
                      <a:pt x="168" y="199"/>
                      <a:pt x="192" y="153"/>
                    </a:cubicBezTo>
                    <a:cubicBezTo>
                      <a:pt x="216" y="107"/>
                      <a:pt x="199" y="51"/>
                      <a:pt x="153" y="27"/>
                    </a:cubicBezTo>
                    <a:cubicBezTo>
                      <a:pt x="108" y="3"/>
                      <a:pt x="51" y="20"/>
                      <a:pt x="27" y="66"/>
                    </a:cubicBezTo>
                    <a:cubicBezTo>
                      <a:pt x="3" y="112"/>
                      <a:pt x="21" y="168"/>
                      <a:pt x="66" y="19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43" name="Freeform 62">
                <a:extLst>
                  <a:ext uri="{FF2B5EF4-FFF2-40B4-BE49-F238E27FC236}">
                    <a16:creationId xmlns:a16="http://schemas.microsoft.com/office/drawing/2014/main" id="{C23AE368-2BB7-4BF5-A392-5BF40572B0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62" y="4538"/>
                <a:ext cx="87" cy="87"/>
              </a:xfrm>
              <a:custGeom>
                <a:avLst/>
                <a:gdLst>
                  <a:gd name="T0" fmla="*/ 9 w 75"/>
                  <a:gd name="T1" fmla="*/ 23 h 75"/>
                  <a:gd name="T2" fmla="*/ 53 w 75"/>
                  <a:gd name="T3" fmla="*/ 9 h 75"/>
                  <a:gd name="T4" fmla="*/ 67 w 75"/>
                  <a:gd name="T5" fmla="*/ 53 h 75"/>
                  <a:gd name="T6" fmla="*/ 22 w 75"/>
                  <a:gd name="T7" fmla="*/ 67 h 75"/>
                  <a:gd name="T8" fmla="*/ 9 w 75"/>
                  <a:gd name="T9" fmla="*/ 23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5">
                    <a:moveTo>
                      <a:pt x="9" y="23"/>
                    </a:moveTo>
                    <a:cubicBezTo>
                      <a:pt x="17" y="7"/>
                      <a:pt x="37" y="0"/>
                      <a:pt x="53" y="9"/>
                    </a:cubicBezTo>
                    <a:cubicBezTo>
                      <a:pt x="69" y="17"/>
                      <a:pt x="75" y="37"/>
                      <a:pt x="67" y="53"/>
                    </a:cubicBezTo>
                    <a:cubicBezTo>
                      <a:pt x="58" y="69"/>
                      <a:pt x="38" y="75"/>
                      <a:pt x="22" y="67"/>
                    </a:cubicBezTo>
                    <a:cubicBezTo>
                      <a:pt x="6" y="58"/>
                      <a:pt x="0" y="39"/>
                      <a:pt x="9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44" name="Freeform 63">
                <a:extLst>
                  <a:ext uri="{FF2B5EF4-FFF2-40B4-BE49-F238E27FC236}">
                    <a16:creationId xmlns:a16="http://schemas.microsoft.com/office/drawing/2014/main" id="{6A8CA830-98E5-4BBB-9A57-DF4A89BDC77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141" y="4518"/>
                <a:ext cx="128" cy="129"/>
              </a:xfrm>
              <a:custGeom>
                <a:avLst/>
                <a:gdLst>
                  <a:gd name="T0" fmla="*/ 78 w 111"/>
                  <a:gd name="T1" fmla="*/ 13 h 112"/>
                  <a:gd name="T2" fmla="*/ 99 w 111"/>
                  <a:gd name="T3" fmla="*/ 79 h 112"/>
                  <a:gd name="T4" fmla="*/ 33 w 111"/>
                  <a:gd name="T5" fmla="*/ 99 h 112"/>
                  <a:gd name="T6" fmla="*/ 12 w 111"/>
                  <a:gd name="T7" fmla="*/ 33 h 112"/>
                  <a:gd name="T8" fmla="*/ 78 w 111"/>
                  <a:gd name="T9" fmla="*/ 13 h 112"/>
                  <a:gd name="T10" fmla="*/ 34 w 111"/>
                  <a:gd name="T11" fmla="*/ 97 h 112"/>
                  <a:gd name="T12" fmla="*/ 97 w 111"/>
                  <a:gd name="T13" fmla="*/ 78 h 112"/>
                  <a:gd name="T14" fmla="*/ 77 w 111"/>
                  <a:gd name="T15" fmla="*/ 15 h 112"/>
                  <a:gd name="T16" fmla="*/ 14 w 111"/>
                  <a:gd name="T17" fmla="*/ 34 h 112"/>
                  <a:gd name="T18" fmla="*/ 34 w 111"/>
                  <a:gd name="T19" fmla="*/ 97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1" h="112">
                    <a:moveTo>
                      <a:pt x="78" y="13"/>
                    </a:moveTo>
                    <a:cubicBezTo>
                      <a:pt x="102" y="25"/>
                      <a:pt x="111" y="55"/>
                      <a:pt x="99" y="79"/>
                    </a:cubicBezTo>
                    <a:cubicBezTo>
                      <a:pt x="86" y="102"/>
                      <a:pt x="57" y="112"/>
                      <a:pt x="33" y="99"/>
                    </a:cubicBezTo>
                    <a:cubicBezTo>
                      <a:pt x="9" y="87"/>
                      <a:pt x="0" y="57"/>
                      <a:pt x="12" y="33"/>
                    </a:cubicBezTo>
                    <a:cubicBezTo>
                      <a:pt x="25" y="9"/>
                      <a:pt x="55" y="0"/>
                      <a:pt x="78" y="13"/>
                    </a:cubicBezTo>
                    <a:close/>
                    <a:moveTo>
                      <a:pt x="34" y="97"/>
                    </a:moveTo>
                    <a:cubicBezTo>
                      <a:pt x="57" y="109"/>
                      <a:pt x="85" y="100"/>
                      <a:pt x="97" y="78"/>
                    </a:cubicBezTo>
                    <a:cubicBezTo>
                      <a:pt x="109" y="55"/>
                      <a:pt x="100" y="27"/>
                      <a:pt x="77" y="15"/>
                    </a:cubicBezTo>
                    <a:cubicBezTo>
                      <a:pt x="55" y="3"/>
                      <a:pt x="26" y="11"/>
                      <a:pt x="14" y="34"/>
                    </a:cubicBezTo>
                    <a:cubicBezTo>
                      <a:pt x="2" y="57"/>
                      <a:pt x="11" y="85"/>
                      <a:pt x="34" y="9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45" name="Freeform 64">
                <a:extLst>
                  <a:ext uri="{FF2B5EF4-FFF2-40B4-BE49-F238E27FC236}">
                    <a16:creationId xmlns:a16="http://schemas.microsoft.com/office/drawing/2014/main" id="{D724DF34-F660-49C3-8721-59EDF6AB8F8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114" y="4490"/>
                <a:ext cx="183" cy="184"/>
              </a:xfrm>
              <a:custGeom>
                <a:avLst/>
                <a:gdLst>
                  <a:gd name="T0" fmla="*/ 112 w 159"/>
                  <a:gd name="T1" fmla="*/ 18 h 160"/>
                  <a:gd name="T2" fmla="*/ 141 w 159"/>
                  <a:gd name="T3" fmla="*/ 112 h 160"/>
                  <a:gd name="T4" fmla="*/ 47 w 159"/>
                  <a:gd name="T5" fmla="*/ 142 h 160"/>
                  <a:gd name="T6" fmla="*/ 18 w 159"/>
                  <a:gd name="T7" fmla="*/ 47 h 160"/>
                  <a:gd name="T8" fmla="*/ 112 w 159"/>
                  <a:gd name="T9" fmla="*/ 18 h 160"/>
                  <a:gd name="T10" fmla="*/ 48 w 159"/>
                  <a:gd name="T11" fmla="*/ 140 h 160"/>
                  <a:gd name="T12" fmla="*/ 140 w 159"/>
                  <a:gd name="T13" fmla="*/ 111 h 160"/>
                  <a:gd name="T14" fmla="*/ 111 w 159"/>
                  <a:gd name="T15" fmla="*/ 20 h 160"/>
                  <a:gd name="T16" fmla="*/ 20 w 159"/>
                  <a:gd name="T17" fmla="*/ 48 h 160"/>
                  <a:gd name="T18" fmla="*/ 48 w 159"/>
                  <a:gd name="T19" fmla="*/ 140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9" h="160">
                    <a:moveTo>
                      <a:pt x="112" y="18"/>
                    </a:moveTo>
                    <a:cubicBezTo>
                      <a:pt x="146" y="36"/>
                      <a:pt x="159" y="78"/>
                      <a:pt x="141" y="112"/>
                    </a:cubicBezTo>
                    <a:cubicBezTo>
                      <a:pt x="123" y="146"/>
                      <a:pt x="81" y="160"/>
                      <a:pt x="47" y="142"/>
                    </a:cubicBezTo>
                    <a:cubicBezTo>
                      <a:pt x="13" y="124"/>
                      <a:pt x="0" y="81"/>
                      <a:pt x="18" y="47"/>
                    </a:cubicBezTo>
                    <a:cubicBezTo>
                      <a:pt x="36" y="13"/>
                      <a:pt x="78" y="0"/>
                      <a:pt x="112" y="18"/>
                    </a:cubicBezTo>
                    <a:close/>
                    <a:moveTo>
                      <a:pt x="48" y="140"/>
                    </a:moveTo>
                    <a:cubicBezTo>
                      <a:pt x="81" y="157"/>
                      <a:pt x="122" y="144"/>
                      <a:pt x="140" y="111"/>
                    </a:cubicBezTo>
                    <a:cubicBezTo>
                      <a:pt x="157" y="78"/>
                      <a:pt x="144" y="37"/>
                      <a:pt x="111" y="20"/>
                    </a:cubicBezTo>
                    <a:cubicBezTo>
                      <a:pt x="78" y="3"/>
                      <a:pt x="37" y="15"/>
                      <a:pt x="20" y="48"/>
                    </a:cubicBezTo>
                    <a:cubicBezTo>
                      <a:pt x="2" y="81"/>
                      <a:pt x="15" y="122"/>
                      <a:pt x="48" y="1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46" name="Freeform 65">
                <a:extLst>
                  <a:ext uri="{FF2B5EF4-FFF2-40B4-BE49-F238E27FC236}">
                    <a16:creationId xmlns:a16="http://schemas.microsoft.com/office/drawing/2014/main" id="{A4DD33AD-A94A-43DD-B924-43CAE7986F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88" y="4763"/>
                <a:ext cx="86" cy="86"/>
              </a:xfrm>
              <a:custGeom>
                <a:avLst/>
                <a:gdLst>
                  <a:gd name="T0" fmla="*/ 8 w 75"/>
                  <a:gd name="T1" fmla="*/ 22 h 75"/>
                  <a:gd name="T2" fmla="*/ 52 w 75"/>
                  <a:gd name="T3" fmla="*/ 9 h 75"/>
                  <a:gd name="T4" fmla="*/ 66 w 75"/>
                  <a:gd name="T5" fmla="*/ 53 h 75"/>
                  <a:gd name="T6" fmla="*/ 22 w 75"/>
                  <a:gd name="T7" fmla="*/ 67 h 75"/>
                  <a:gd name="T8" fmla="*/ 8 w 75"/>
                  <a:gd name="T9" fmla="*/ 22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5">
                    <a:moveTo>
                      <a:pt x="8" y="22"/>
                    </a:moveTo>
                    <a:cubicBezTo>
                      <a:pt x="17" y="6"/>
                      <a:pt x="36" y="0"/>
                      <a:pt x="52" y="9"/>
                    </a:cubicBezTo>
                    <a:cubicBezTo>
                      <a:pt x="69" y="17"/>
                      <a:pt x="75" y="37"/>
                      <a:pt x="66" y="53"/>
                    </a:cubicBezTo>
                    <a:cubicBezTo>
                      <a:pt x="58" y="69"/>
                      <a:pt x="38" y="75"/>
                      <a:pt x="22" y="67"/>
                    </a:cubicBezTo>
                    <a:cubicBezTo>
                      <a:pt x="6" y="58"/>
                      <a:pt x="0" y="38"/>
                      <a:pt x="8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47" name="Freeform 66">
                <a:extLst>
                  <a:ext uri="{FF2B5EF4-FFF2-40B4-BE49-F238E27FC236}">
                    <a16:creationId xmlns:a16="http://schemas.microsoft.com/office/drawing/2014/main" id="{C53D5B4D-302E-412D-B346-B3FC506916C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566" y="4742"/>
                <a:ext cx="129" cy="128"/>
              </a:xfrm>
              <a:custGeom>
                <a:avLst/>
                <a:gdLst>
                  <a:gd name="T0" fmla="*/ 79 w 112"/>
                  <a:gd name="T1" fmla="*/ 12 h 111"/>
                  <a:gd name="T2" fmla="*/ 99 w 112"/>
                  <a:gd name="T3" fmla="*/ 78 h 111"/>
                  <a:gd name="T4" fmla="*/ 33 w 112"/>
                  <a:gd name="T5" fmla="*/ 99 h 111"/>
                  <a:gd name="T6" fmla="*/ 13 w 112"/>
                  <a:gd name="T7" fmla="*/ 33 h 111"/>
                  <a:gd name="T8" fmla="*/ 79 w 112"/>
                  <a:gd name="T9" fmla="*/ 12 h 111"/>
                  <a:gd name="T10" fmla="*/ 34 w 112"/>
                  <a:gd name="T11" fmla="*/ 97 h 111"/>
                  <a:gd name="T12" fmla="*/ 98 w 112"/>
                  <a:gd name="T13" fmla="*/ 77 h 111"/>
                  <a:gd name="T14" fmla="*/ 78 w 112"/>
                  <a:gd name="T15" fmla="*/ 14 h 111"/>
                  <a:gd name="T16" fmla="*/ 15 w 112"/>
                  <a:gd name="T17" fmla="*/ 34 h 111"/>
                  <a:gd name="T18" fmla="*/ 34 w 112"/>
                  <a:gd name="T19" fmla="*/ 9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2" h="111">
                    <a:moveTo>
                      <a:pt x="79" y="12"/>
                    </a:moveTo>
                    <a:cubicBezTo>
                      <a:pt x="103" y="25"/>
                      <a:pt x="112" y="55"/>
                      <a:pt x="99" y="78"/>
                    </a:cubicBezTo>
                    <a:cubicBezTo>
                      <a:pt x="87" y="102"/>
                      <a:pt x="57" y="111"/>
                      <a:pt x="33" y="99"/>
                    </a:cubicBezTo>
                    <a:cubicBezTo>
                      <a:pt x="10" y="86"/>
                      <a:pt x="0" y="57"/>
                      <a:pt x="13" y="33"/>
                    </a:cubicBezTo>
                    <a:cubicBezTo>
                      <a:pt x="26" y="9"/>
                      <a:pt x="55" y="0"/>
                      <a:pt x="79" y="12"/>
                    </a:cubicBezTo>
                    <a:close/>
                    <a:moveTo>
                      <a:pt x="34" y="97"/>
                    </a:moveTo>
                    <a:cubicBezTo>
                      <a:pt x="57" y="109"/>
                      <a:pt x="86" y="100"/>
                      <a:pt x="98" y="77"/>
                    </a:cubicBezTo>
                    <a:cubicBezTo>
                      <a:pt x="110" y="55"/>
                      <a:pt x="101" y="26"/>
                      <a:pt x="78" y="14"/>
                    </a:cubicBezTo>
                    <a:cubicBezTo>
                      <a:pt x="55" y="2"/>
                      <a:pt x="27" y="11"/>
                      <a:pt x="15" y="34"/>
                    </a:cubicBezTo>
                    <a:cubicBezTo>
                      <a:pt x="3" y="57"/>
                      <a:pt x="12" y="85"/>
                      <a:pt x="34" y="9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48" name="Freeform 67">
                <a:extLst>
                  <a:ext uri="{FF2B5EF4-FFF2-40B4-BE49-F238E27FC236}">
                    <a16:creationId xmlns:a16="http://schemas.microsoft.com/office/drawing/2014/main" id="{4B08D5E2-DC79-412F-AF27-F046F2F3313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539" y="4715"/>
                <a:ext cx="184" cy="183"/>
              </a:xfrm>
              <a:custGeom>
                <a:avLst/>
                <a:gdLst>
                  <a:gd name="T0" fmla="*/ 112 w 159"/>
                  <a:gd name="T1" fmla="*/ 18 h 159"/>
                  <a:gd name="T2" fmla="*/ 141 w 159"/>
                  <a:gd name="T3" fmla="*/ 112 h 159"/>
                  <a:gd name="T4" fmla="*/ 47 w 159"/>
                  <a:gd name="T5" fmla="*/ 141 h 159"/>
                  <a:gd name="T6" fmla="*/ 18 w 159"/>
                  <a:gd name="T7" fmla="*/ 47 h 159"/>
                  <a:gd name="T8" fmla="*/ 112 w 159"/>
                  <a:gd name="T9" fmla="*/ 18 h 159"/>
                  <a:gd name="T10" fmla="*/ 48 w 159"/>
                  <a:gd name="T11" fmla="*/ 139 h 159"/>
                  <a:gd name="T12" fmla="*/ 139 w 159"/>
                  <a:gd name="T13" fmla="*/ 111 h 159"/>
                  <a:gd name="T14" fmla="*/ 111 w 159"/>
                  <a:gd name="T15" fmla="*/ 20 h 159"/>
                  <a:gd name="T16" fmla="*/ 19 w 159"/>
                  <a:gd name="T17" fmla="*/ 48 h 159"/>
                  <a:gd name="T18" fmla="*/ 48 w 159"/>
                  <a:gd name="T19" fmla="*/ 139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9" h="159">
                    <a:moveTo>
                      <a:pt x="112" y="18"/>
                    </a:moveTo>
                    <a:cubicBezTo>
                      <a:pt x="146" y="36"/>
                      <a:pt x="159" y="78"/>
                      <a:pt x="141" y="112"/>
                    </a:cubicBezTo>
                    <a:cubicBezTo>
                      <a:pt x="123" y="146"/>
                      <a:pt x="81" y="159"/>
                      <a:pt x="47" y="141"/>
                    </a:cubicBezTo>
                    <a:cubicBezTo>
                      <a:pt x="13" y="123"/>
                      <a:pt x="0" y="81"/>
                      <a:pt x="18" y="47"/>
                    </a:cubicBezTo>
                    <a:cubicBezTo>
                      <a:pt x="35" y="13"/>
                      <a:pt x="78" y="0"/>
                      <a:pt x="112" y="18"/>
                    </a:cubicBezTo>
                    <a:close/>
                    <a:moveTo>
                      <a:pt x="48" y="139"/>
                    </a:moveTo>
                    <a:cubicBezTo>
                      <a:pt x="81" y="157"/>
                      <a:pt x="122" y="144"/>
                      <a:pt x="139" y="111"/>
                    </a:cubicBezTo>
                    <a:cubicBezTo>
                      <a:pt x="156" y="78"/>
                      <a:pt x="144" y="37"/>
                      <a:pt x="111" y="20"/>
                    </a:cubicBezTo>
                    <a:cubicBezTo>
                      <a:pt x="78" y="2"/>
                      <a:pt x="37" y="15"/>
                      <a:pt x="19" y="48"/>
                    </a:cubicBezTo>
                    <a:cubicBezTo>
                      <a:pt x="2" y="81"/>
                      <a:pt x="15" y="122"/>
                      <a:pt x="48" y="13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49" name="Freeform 68">
                <a:extLst>
                  <a:ext uri="{FF2B5EF4-FFF2-40B4-BE49-F238E27FC236}">
                    <a16:creationId xmlns:a16="http://schemas.microsoft.com/office/drawing/2014/main" id="{03428C7D-73F5-47A5-A05D-3056D6E719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51" y="4407"/>
                <a:ext cx="87" cy="86"/>
              </a:xfrm>
              <a:custGeom>
                <a:avLst/>
                <a:gdLst>
                  <a:gd name="T0" fmla="*/ 8 w 75"/>
                  <a:gd name="T1" fmla="*/ 22 h 75"/>
                  <a:gd name="T2" fmla="*/ 53 w 75"/>
                  <a:gd name="T3" fmla="*/ 8 h 75"/>
                  <a:gd name="T4" fmla="*/ 66 w 75"/>
                  <a:gd name="T5" fmla="*/ 52 h 75"/>
                  <a:gd name="T6" fmla="*/ 22 w 75"/>
                  <a:gd name="T7" fmla="*/ 66 h 75"/>
                  <a:gd name="T8" fmla="*/ 8 w 75"/>
                  <a:gd name="T9" fmla="*/ 22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5">
                    <a:moveTo>
                      <a:pt x="8" y="22"/>
                    </a:moveTo>
                    <a:cubicBezTo>
                      <a:pt x="17" y="6"/>
                      <a:pt x="37" y="0"/>
                      <a:pt x="53" y="8"/>
                    </a:cubicBezTo>
                    <a:cubicBezTo>
                      <a:pt x="69" y="17"/>
                      <a:pt x="75" y="36"/>
                      <a:pt x="66" y="52"/>
                    </a:cubicBezTo>
                    <a:cubicBezTo>
                      <a:pt x="58" y="68"/>
                      <a:pt x="38" y="75"/>
                      <a:pt x="22" y="66"/>
                    </a:cubicBezTo>
                    <a:cubicBezTo>
                      <a:pt x="6" y="58"/>
                      <a:pt x="0" y="38"/>
                      <a:pt x="8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50" name="Freeform 69">
                <a:extLst>
                  <a:ext uri="{FF2B5EF4-FFF2-40B4-BE49-F238E27FC236}">
                    <a16:creationId xmlns:a16="http://schemas.microsoft.com/office/drawing/2014/main" id="{11F399BD-8B50-4FCE-ACAE-92FAC9B895A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731" y="4385"/>
                <a:ext cx="128" cy="129"/>
              </a:xfrm>
              <a:custGeom>
                <a:avLst/>
                <a:gdLst>
                  <a:gd name="T0" fmla="*/ 78 w 111"/>
                  <a:gd name="T1" fmla="*/ 13 h 112"/>
                  <a:gd name="T2" fmla="*/ 99 w 111"/>
                  <a:gd name="T3" fmla="*/ 79 h 112"/>
                  <a:gd name="T4" fmla="*/ 33 w 111"/>
                  <a:gd name="T5" fmla="*/ 99 h 112"/>
                  <a:gd name="T6" fmla="*/ 12 w 111"/>
                  <a:gd name="T7" fmla="*/ 33 h 112"/>
                  <a:gd name="T8" fmla="*/ 78 w 111"/>
                  <a:gd name="T9" fmla="*/ 13 h 112"/>
                  <a:gd name="T10" fmla="*/ 34 w 111"/>
                  <a:gd name="T11" fmla="*/ 97 h 112"/>
                  <a:gd name="T12" fmla="*/ 97 w 111"/>
                  <a:gd name="T13" fmla="*/ 78 h 112"/>
                  <a:gd name="T14" fmla="*/ 77 w 111"/>
                  <a:gd name="T15" fmla="*/ 15 h 112"/>
                  <a:gd name="T16" fmla="*/ 14 w 111"/>
                  <a:gd name="T17" fmla="*/ 34 h 112"/>
                  <a:gd name="T18" fmla="*/ 34 w 111"/>
                  <a:gd name="T19" fmla="*/ 97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1" h="112">
                    <a:moveTo>
                      <a:pt x="78" y="13"/>
                    </a:moveTo>
                    <a:cubicBezTo>
                      <a:pt x="102" y="25"/>
                      <a:pt x="111" y="55"/>
                      <a:pt x="99" y="79"/>
                    </a:cubicBezTo>
                    <a:cubicBezTo>
                      <a:pt x="86" y="103"/>
                      <a:pt x="56" y="112"/>
                      <a:pt x="33" y="99"/>
                    </a:cubicBezTo>
                    <a:cubicBezTo>
                      <a:pt x="9" y="87"/>
                      <a:pt x="0" y="57"/>
                      <a:pt x="12" y="33"/>
                    </a:cubicBezTo>
                    <a:cubicBezTo>
                      <a:pt x="25" y="10"/>
                      <a:pt x="54" y="0"/>
                      <a:pt x="78" y="13"/>
                    </a:cubicBezTo>
                    <a:close/>
                    <a:moveTo>
                      <a:pt x="34" y="97"/>
                    </a:moveTo>
                    <a:cubicBezTo>
                      <a:pt x="56" y="109"/>
                      <a:pt x="85" y="101"/>
                      <a:pt x="97" y="78"/>
                    </a:cubicBezTo>
                    <a:cubicBezTo>
                      <a:pt x="109" y="55"/>
                      <a:pt x="100" y="27"/>
                      <a:pt x="77" y="15"/>
                    </a:cubicBezTo>
                    <a:cubicBezTo>
                      <a:pt x="54" y="3"/>
                      <a:pt x="26" y="12"/>
                      <a:pt x="14" y="34"/>
                    </a:cubicBezTo>
                    <a:cubicBezTo>
                      <a:pt x="2" y="57"/>
                      <a:pt x="11" y="85"/>
                      <a:pt x="34" y="9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51" name="Freeform 70">
                <a:extLst>
                  <a:ext uri="{FF2B5EF4-FFF2-40B4-BE49-F238E27FC236}">
                    <a16:creationId xmlns:a16="http://schemas.microsoft.com/office/drawing/2014/main" id="{D21327A4-E183-4251-834F-A88F4FEC9C3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703" y="4357"/>
                <a:ext cx="183" cy="185"/>
              </a:xfrm>
              <a:custGeom>
                <a:avLst/>
                <a:gdLst>
                  <a:gd name="T0" fmla="*/ 112 w 159"/>
                  <a:gd name="T1" fmla="*/ 18 h 160"/>
                  <a:gd name="T2" fmla="*/ 141 w 159"/>
                  <a:gd name="T3" fmla="*/ 113 h 160"/>
                  <a:gd name="T4" fmla="*/ 47 w 159"/>
                  <a:gd name="T5" fmla="*/ 142 h 160"/>
                  <a:gd name="T6" fmla="*/ 18 w 159"/>
                  <a:gd name="T7" fmla="*/ 48 h 160"/>
                  <a:gd name="T8" fmla="*/ 112 w 159"/>
                  <a:gd name="T9" fmla="*/ 18 h 160"/>
                  <a:gd name="T10" fmla="*/ 48 w 159"/>
                  <a:gd name="T11" fmla="*/ 140 h 160"/>
                  <a:gd name="T12" fmla="*/ 139 w 159"/>
                  <a:gd name="T13" fmla="*/ 112 h 160"/>
                  <a:gd name="T14" fmla="*/ 111 w 159"/>
                  <a:gd name="T15" fmla="*/ 20 h 160"/>
                  <a:gd name="T16" fmla="*/ 19 w 159"/>
                  <a:gd name="T17" fmla="*/ 49 h 160"/>
                  <a:gd name="T18" fmla="*/ 48 w 159"/>
                  <a:gd name="T19" fmla="*/ 140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9" h="160">
                    <a:moveTo>
                      <a:pt x="112" y="18"/>
                    </a:moveTo>
                    <a:cubicBezTo>
                      <a:pt x="146" y="36"/>
                      <a:pt x="159" y="79"/>
                      <a:pt x="141" y="113"/>
                    </a:cubicBezTo>
                    <a:cubicBezTo>
                      <a:pt x="123" y="147"/>
                      <a:pt x="81" y="160"/>
                      <a:pt x="47" y="142"/>
                    </a:cubicBezTo>
                    <a:cubicBezTo>
                      <a:pt x="13" y="124"/>
                      <a:pt x="0" y="82"/>
                      <a:pt x="18" y="48"/>
                    </a:cubicBezTo>
                    <a:cubicBezTo>
                      <a:pt x="36" y="14"/>
                      <a:pt x="78" y="0"/>
                      <a:pt x="112" y="18"/>
                    </a:cubicBezTo>
                    <a:close/>
                    <a:moveTo>
                      <a:pt x="48" y="140"/>
                    </a:moveTo>
                    <a:cubicBezTo>
                      <a:pt x="81" y="157"/>
                      <a:pt x="122" y="145"/>
                      <a:pt x="139" y="112"/>
                    </a:cubicBezTo>
                    <a:cubicBezTo>
                      <a:pt x="157" y="79"/>
                      <a:pt x="144" y="38"/>
                      <a:pt x="111" y="20"/>
                    </a:cubicBezTo>
                    <a:cubicBezTo>
                      <a:pt x="78" y="3"/>
                      <a:pt x="37" y="16"/>
                      <a:pt x="19" y="49"/>
                    </a:cubicBezTo>
                    <a:cubicBezTo>
                      <a:pt x="2" y="82"/>
                      <a:pt x="15" y="123"/>
                      <a:pt x="48" y="1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52" name="Freeform 71">
                <a:extLst>
                  <a:ext uri="{FF2B5EF4-FFF2-40B4-BE49-F238E27FC236}">
                    <a16:creationId xmlns:a16="http://schemas.microsoft.com/office/drawing/2014/main" id="{230BE5FE-0BC0-48AF-8E66-AFDC18EB162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542" y="4789"/>
                <a:ext cx="511" cy="424"/>
              </a:xfrm>
              <a:custGeom>
                <a:avLst/>
                <a:gdLst>
                  <a:gd name="T0" fmla="*/ 0 w 511"/>
                  <a:gd name="T1" fmla="*/ 360 h 424"/>
                  <a:gd name="T2" fmla="*/ 0 w 511"/>
                  <a:gd name="T3" fmla="*/ 359 h 424"/>
                  <a:gd name="T4" fmla="*/ 170 w 511"/>
                  <a:gd name="T5" fmla="*/ 0 h 424"/>
                  <a:gd name="T6" fmla="*/ 511 w 511"/>
                  <a:gd name="T7" fmla="*/ 424 h 424"/>
                  <a:gd name="T8" fmla="*/ 0 w 511"/>
                  <a:gd name="T9" fmla="*/ 360 h 424"/>
                  <a:gd name="T10" fmla="*/ 171 w 511"/>
                  <a:gd name="T11" fmla="*/ 5 h 424"/>
                  <a:gd name="T12" fmla="*/ 4 w 511"/>
                  <a:gd name="T13" fmla="*/ 358 h 424"/>
                  <a:gd name="T14" fmla="*/ 506 w 511"/>
                  <a:gd name="T15" fmla="*/ 421 h 424"/>
                  <a:gd name="T16" fmla="*/ 171 w 511"/>
                  <a:gd name="T17" fmla="*/ 5 h 4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11" h="424">
                    <a:moveTo>
                      <a:pt x="0" y="360"/>
                    </a:moveTo>
                    <a:lnTo>
                      <a:pt x="0" y="359"/>
                    </a:lnTo>
                    <a:lnTo>
                      <a:pt x="170" y="0"/>
                    </a:lnTo>
                    <a:lnTo>
                      <a:pt x="511" y="424"/>
                    </a:lnTo>
                    <a:lnTo>
                      <a:pt x="0" y="360"/>
                    </a:lnTo>
                    <a:close/>
                    <a:moveTo>
                      <a:pt x="171" y="5"/>
                    </a:moveTo>
                    <a:lnTo>
                      <a:pt x="4" y="358"/>
                    </a:lnTo>
                    <a:lnTo>
                      <a:pt x="506" y="421"/>
                    </a:lnTo>
                    <a:lnTo>
                      <a:pt x="171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53" name="Freeform 72">
                <a:extLst>
                  <a:ext uri="{FF2B5EF4-FFF2-40B4-BE49-F238E27FC236}">
                    <a16:creationId xmlns:a16="http://schemas.microsoft.com/office/drawing/2014/main" id="{ED557C2E-AFFA-42A7-861A-FD89F1C43D0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709" y="4789"/>
                <a:ext cx="723" cy="424"/>
              </a:xfrm>
              <a:custGeom>
                <a:avLst/>
                <a:gdLst>
                  <a:gd name="T0" fmla="*/ 341 w 723"/>
                  <a:gd name="T1" fmla="*/ 424 h 424"/>
                  <a:gd name="T2" fmla="*/ 340 w 723"/>
                  <a:gd name="T3" fmla="*/ 423 h 424"/>
                  <a:gd name="T4" fmla="*/ 0 w 723"/>
                  <a:gd name="T5" fmla="*/ 0 h 424"/>
                  <a:gd name="T6" fmla="*/ 723 w 723"/>
                  <a:gd name="T7" fmla="*/ 287 h 424"/>
                  <a:gd name="T8" fmla="*/ 720 w 723"/>
                  <a:gd name="T9" fmla="*/ 289 h 424"/>
                  <a:gd name="T10" fmla="*/ 341 w 723"/>
                  <a:gd name="T11" fmla="*/ 424 h 424"/>
                  <a:gd name="T12" fmla="*/ 8 w 723"/>
                  <a:gd name="T13" fmla="*/ 6 h 424"/>
                  <a:gd name="T14" fmla="*/ 342 w 723"/>
                  <a:gd name="T15" fmla="*/ 421 h 424"/>
                  <a:gd name="T16" fmla="*/ 716 w 723"/>
                  <a:gd name="T17" fmla="*/ 287 h 424"/>
                  <a:gd name="T18" fmla="*/ 8 w 723"/>
                  <a:gd name="T19" fmla="*/ 6 h 4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23" h="424">
                    <a:moveTo>
                      <a:pt x="341" y="424"/>
                    </a:moveTo>
                    <a:lnTo>
                      <a:pt x="340" y="423"/>
                    </a:lnTo>
                    <a:lnTo>
                      <a:pt x="0" y="0"/>
                    </a:lnTo>
                    <a:lnTo>
                      <a:pt x="723" y="287"/>
                    </a:lnTo>
                    <a:lnTo>
                      <a:pt x="720" y="289"/>
                    </a:lnTo>
                    <a:lnTo>
                      <a:pt x="341" y="424"/>
                    </a:lnTo>
                    <a:close/>
                    <a:moveTo>
                      <a:pt x="8" y="6"/>
                    </a:moveTo>
                    <a:lnTo>
                      <a:pt x="342" y="421"/>
                    </a:lnTo>
                    <a:lnTo>
                      <a:pt x="716" y="287"/>
                    </a:lnTo>
                    <a:lnTo>
                      <a:pt x="8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54" name="Freeform 73">
                <a:extLst>
                  <a:ext uri="{FF2B5EF4-FFF2-40B4-BE49-F238E27FC236}">
                    <a16:creationId xmlns:a16="http://schemas.microsoft.com/office/drawing/2014/main" id="{32467442-CD39-4350-B54D-31176BB16AF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710" y="4542"/>
                <a:ext cx="720" cy="537"/>
              </a:xfrm>
              <a:custGeom>
                <a:avLst/>
                <a:gdLst>
                  <a:gd name="T0" fmla="*/ 720 w 720"/>
                  <a:gd name="T1" fmla="*/ 537 h 537"/>
                  <a:gd name="T2" fmla="*/ 718 w 720"/>
                  <a:gd name="T3" fmla="*/ 536 h 537"/>
                  <a:gd name="T4" fmla="*/ 0 w 720"/>
                  <a:gd name="T5" fmla="*/ 250 h 537"/>
                  <a:gd name="T6" fmla="*/ 2 w 720"/>
                  <a:gd name="T7" fmla="*/ 249 h 537"/>
                  <a:gd name="T8" fmla="*/ 472 w 720"/>
                  <a:gd name="T9" fmla="*/ 0 h 537"/>
                  <a:gd name="T10" fmla="*/ 720 w 720"/>
                  <a:gd name="T11" fmla="*/ 537 h 537"/>
                  <a:gd name="T12" fmla="*/ 5 w 720"/>
                  <a:gd name="T13" fmla="*/ 250 h 537"/>
                  <a:gd name="T14" fmla="*/ 716 w 720"/>
                  <a:gd name="T15" fmla="*/ 532 h 537"/>
                  <a:gd name="T16" fmla="*/ 471 w 720"/>
                  <a:gd name="T17" fmla="*/ 3 h 537"/>
                  <a:gd name="T18" fmla="*/ 5 w 720"/>
                  <a:gd name="T19" fmla="*/ 250 h 5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20" h="537">
                    <a:moveTo>
                      <a:pt x="720" y="537"/>
                    </a:moveTo>
                    <a:lnTo>
                      <a:pt x="718" y="536"/>
                    </a:lnTo>
                    <a:lnTo>
                      <a:pt x="0" y="250"/>
                    </a:lnTo>
                    <a:lnTo>
                      <a:pt x="2" y="249"/>
                    </a:lnTo>
                    <a:lnTo>
                      <a:pt x="472" y="0"/>
                    </a:lnTo>
                    <a:lnTo>
                      <a:pt x="720" y="537"/>
                    </a:lnTo>
                    <a:close/>
                    <a:moveTo>
                      <a:pt x="5" y="250"/>
                    </a:moveTo>
                    <a:lnTo>
                      <a:pt x="716" y="532"/>
                    </a:lnTo>
                    <a:lnTo>
                      <a:pt x="471" y="3"/>
                    </a:lnTo>
                    <a:lnTo>
                      <a:pt x="5" y="25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55" name="Freeform 74">
                <a:extLst>
                  <a:ext uri="{FF2B5EF4-FFF2-40B4-BE49-F238E27FC236}">
                    <a16:creationId xmlns:a16="http://schemas.microsoft.com/office/drawing/2014/main" id="{40E140B2-D05C-4F35-B4A0-54E384151AC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179" y="4542"/>
                <a:ext cx="624" cy="537"/>
              </a:xfrm>
              <a:custGeom>
                <a:avLst/>
                <a:gdLst>
                  <a:gd name="T0" fmla="*/ 249 w 624"/>
                  <a:gd name="T1" fmla="*/ 537 h 537"/>
                  <a:gd name="T2" fmla="*/ 248 w 624"/>
                  <a:gd name="T3" fmla="*/ 534 h 537"/>
                  <a:gd name="T4" fmla="*/ 0 w 624"/>
                  <a:gd name="T5" fmla="*/ 0 h 537"/>
                  <a:gd name="T6" fmla="*/ 2 w 624"/>
                  <a:gd name="T7" fmla="*/ 1 h 537"/>
                  <a:gd name="T8" fmla="*/ 624 w 624"/>
                  <a:gd name="T9" fmla="*/ 154 h 537"/>
                  <a:gd name="T10" fmla="*/ 622 w 624"/>
                  <a:gd name="T11" fmla="*/ 155 h 537"/>
                  <a:gd name="T12" fmla="*/ 249 w 624"/>
                  <a:gd name="T13" fmla="*/ 537 h 537"/>
                  <a:gd name="T14" fmla="*/ 5 w 624"/>
                  <a:gd name="T15" fmla="*/ 3 h 537"/>
                  <a:gd name="T16" fmla="*/ 250 w 624"/>
                  <a:gd name="T17" fmla="*/ 532 h 537"/>
                  <a:gd name="T18" fmla="*/ 619 w 624"/>
                  <a:gd name="T19" fmla="*/ 155 h 537"/>
                  <a:gd name="T20" fmla="*/ 5 w 624"/>
                  <a:gd name="T21" fmla="*/ 3 h 5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24" h="537">
                    <a:moveTo>
                      <a:pt x="249" y="537"/>
                    </a:moveTo>
                    <a:lnTo>
                      <a:pt x="248" y="534"/>
                    </a:lnTo>
                    <a:lnTo>
                      <a:pt x="0" y="0"/>
                    </a:lnTo>
                    <a:lnTo>
                      <a:pt x="2" y="1"/>
                    </a:lnTo>
                    <a:lnTo>
                      <a:pt x="624" y="154"/>
                    </a:lnTo>
                    <a:lnTo>
                      <a:pt x="622" y="155"/>
                    </a:lnTo>
                    <a:lnTo>
                      <a:pt x="249" y="537"/>
                    </a:lnTo>
                    <a:close/>
                    <a:moveTo>
                      <a:pt x="5" y="3"/>
                    </a:moveTo>
                    <a:lnTo>
                      <a:pt x="250" y="532"/>
                    </a:lnTo>
                    <a:lnTo>
                      <a:pt x="619" y="155"/>
                    </a:lnTo>
                    <a:lnTo>
                      <a:pt x="5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56" name="Freeform 75">
                <a:extLst>
                  <a:ext uri="{FF2B5EF4-FFF2-40B4-BE49-F238E27FC236}">
                    <a16:creationId xmlns:a16="http://schemas.microsoft.com/office/drawing/2014/main" id="{2761A72E-0B46-4163-B100-00F94AFF771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613" y="4051"/>
                <a:ext cx="593" cy="495"/>
              </a:xfrm>
              <a:custGeom>
                <a:avLst/>
                <a:gdLst>
                  <a:gd name="T0" fmla="*/ 569 w 593"/>
                  <a:gd name="T1" fmla="*/ 495 h 495"/>
                  <a:gd name="T2" fmla="*/ 567 w 593"/>
                  <a:gd name="T3" fmla="*/ 494 h 495"/>
                  <a:gd name="T4" fmla="*/ 0 w 593"/>
                  <a:gd name="T5" fmla="*/ 0 h 495"/>
                  <a:gd name="T6" fmla="*/ 593 w 593"/>
                  <a:gd name="T7" fmla="*/ 190 h 495"/>
                  <a:gd name="T8" fmla="*/ 569 w 593"/>
                  <a:gd name="T9" fmla="*/ 495 h 495"/>
                  <a:gd name="T10" fmla="*/ 11 w 593"/>
                  <a:gd name="T11" fmla="*/ 6 h 495"/>
                  <a:gd name="T12" fmla="*/ 567 w 593"/>
                  <a:gd name="T13" fmla="*/ 491 h 495"/>
                  <a:gd name="T14" fmla="*/ 590 w 593"/>
                  <a:gd name="T15" fmla="*/ 191 h 495"/>
                  <a:gd name="T16" fmla="*/ 11 w 593"/>
                  <a:gd name="T17" fmla="*/ 6 h 4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93" h="495">
                    <a:moveTo>
                      <a:pt x="569" y="495"/>
                    </a:moveTo>
                    <a:lnTo>
                      <a:pt x="567" y="494"/>
                    </a:lnTo>
                    <a:lnTo>
                      <a:pt x="0" y="0"/>
                    </a:lnTo>
                    <a:lnTo>
                      <a:pt x="593" y="190"/>
                    </a:lnTo>
                    <a:lnTo>
                      <a:pt x="569" y="495"/>
                    </a:lnTo>
                    <a:close/>
                    <a:moveTo>
                      <a:pt x="11" y="6"/>
                    </a:moveTo>
                    <a:lnTo>
                      <a:pt x="567" y="491"/>
                    </a:lnTo>
                    <a:lnTo>
                      <a:pt x="590" y="191"/>
                    </a:lnTo>
                    <a:lnTo>
                      <a:pt x="11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57" name="Freeform 76">
                <a:extLst>
                  <a:ext uri="{FF2B5EF4-FFF2-40B4-BE49-F238E27FC236}">
                    <a16:creationId xmlns:a16="http://schemas.microsoft.com/office/drawing/2014/main" id="{E5580A02-6D7F-4D9B-8C33-FD47CD61971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615" y="4050"/>
                <a:ext cx="571" cy="496"/>
              </a:xfrm>
              <a:custGeom>
                <a:avLst/>
                <a:gdLst>
                  <a:gd name="T0" fmla="*/ 571 w 571"/>
                  <a:gd name="T1" fmla="*/ 496 h 496"/>
                  <a:gd name="T2" fmla="*/ 175 w 571"/>
                  <a:gd name="T3" fmla="*/ 419 h 496"/>
                  <a:gd name="T4" fmla="*/ 175 w 571"/>
                  <a:gd name="T5" fmla="*/ 418 h 496"/>
                  <a:gd name="T6" fmla="*/ 0 w 571"/>
                  <a:gd name="T7" fmla="*/ 0 h 496"/>
                  <a:gd name="T8" fmla="*/ 571 w 571"/>
                  <a:gd name="T9" fmla="*/ 496 h 496"/>
                  <a:gd name="T10" fmla="*/ 178 w 571"/>
                  <a:gd name="T11" fmla="*/ 417 h 496"/>
                  <a:gd name="T12" fmla="*/ 562 w 571"/>
                  <a:gd name="T13" fmla="*/ 492 h 496"/>
                  <a:gd name="T14" fmla="*/ 7 w 571"/>
                  <a:gd name="T15" fmla="*/ 9 h 496"/>
                  <a:gd name="T16" fmla="*/ 178 w 571"/>
                  <a:gd name="T17" fmla="*/ 417 h 4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71" h="496">
                    <a:moveTo>
                      <a:pt x="571" y="496"/>
                    </a:moveTo>
                    <a:lnTo>
                      <a:pt x="175" y="419"/>
                    </a:lnTo>
                    <a:lnTo>
                      <a:pt x="175" y="418"/>
                    </a:lnTo>
                    <a:lnTo>
                      <a:pt x="0" y="0"/>
                    </a:lnTo>
                    <a:lnTo>
                      <a:pt x="571" y="496"/>
                    </a:lnTo>
                    <a:close/>
                    <a:moveTo>
                      <a:pt x="178" y="417"/>
                    </a:moveTo>
                    <a:lnTo>
                      <a:pt x="562" y="492"/>
                    </a:lnTo>
                    <a:lnTo>
                      <a:pt x="7" y="9"/>
                    </a:lnTo>
                    <a:lnTo>
                      <a:pt x="178" y="4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58" name="Freeform 77">
                <a:extLst>
                  <a:ext uri="{FF2B5EF4-FFF2-40B4-BE49-F238E27FC236}">
                    <a16:creationId xmlns:a16="http://schemas.microsoft.com/office/drawing/2014/main" id="{12E03E01-B20D-49F7-9D21-B9C101F7C71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711" y="4467"/>
                <a:ext cx="474" cy="327"/>
              </a:xfrm>
              <a:custGeom>
                <a:avLst/>
                <a:gdLst>
                  <a:gd name="T0" fmla="*/ 0 w 474"/>
                  <a:gd name="T1" fmla="*/ 327 h 327"/>
                  <a:gd name="T2" fmla="*/ 79 w 474"/>
                  <a:gd name="T3" fmla="*/ 0 h 327"/>
                  <a:gd name="T4" fmla="*/ 474 w 474"/>
                  <a:gd name="T5" fmla="*/ 76 h 327"/>
                  <a:gd name="T6" fmla="*/ 471 w 474"/>
                  <a:gd name="T7" fmla="*/ 78 h 327"/>
                  <a:gd name="T8" fmla="*/ 0 w 474"/>
                  <a:gd name="T9" fmla="*/ 327 h 327"/>
                  <a:gd name="T10" fmla="*/ 82 w 474"/>
                  <a:gd name="T11" fmla="*/ 2 h 327"/>
                  <a:gd name="T12" fmla="*/ 3 w 474"/>
                  <a:gd name="T13" fmla="*/ 322 h 327"/>
                  <a:gd name="T14" fmla="*/ 467 w 474"/>
                  <a:gd name="T15" fmla="*/ 77 h 327"/>
                  <a:gd name="T16" fmla="*/ 82 w 474"/>
                  <a:gd name="T17" fmla="*/ 2 h 3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74" h="327">
                    <a:moveTo>
                      <a:pt x="0" y="327"/>
                    </a:moveTo>
                    <a:lnTo>
                      <a:pt x="79" y="0"/>
                    </a:lnTo>
                    <a:lnTo>
                      <a:pt x="474" y="76"/>
                    </a:lnTo>
                    <a:lnTo>
                      <a:pt x="471" y="78"/>
                    </a:lnTo>
                    <a:lnTo>
                      <a:pt x="0" y="327"/>
                    </a:lnTo>
                    <a:close/>
                    <a:moveTo>
                      <a:pt x="82" y="2"/>
                    </a:moveTo>
                    <a:lnTo>
                      <a:pt x="3" y="322"/>
                    </a:lnTo>
                    <a:lnTo>
                      <a:pt x="467" y="77"/>
                    </a:lnTo>
                    <a:lnTo>
                      <a:pt x="82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59" name="Freeform 78">
                <a:extLst>
                  <a:ext uri="{FF2B5EF4-FFF2-40B4-BE49-F238E27FC236}">
                    <a16:creationId xmlns:a16="http://schemas.microsoft.com/office/drawing/2014/main" id="{F360BCC2-227B-463C-B5EA-E2092B7FD23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097" y="4466"/>
                <a:ext cx="697" cy="351"/>
              </a:xfrm>
              <a:custGeom>
                <a:avLst/>
                <a:gdLst>
                  <a:gd name="T0" fmla="*/ 0 w 697"/>
                  <a:gd name="T1" fmla="*/ 351 h 351"/>
                  <a:gd name="T2" fmla="*/ 697 w 697"/>
                  <a:gd name="T3" fmla="*/ 0 h 351"/>
                  <a:gd name="T4" fmla="*/ 616 w 697"/>
                  <a:gd name="T5" fmla="*/ 327 h 351"/>
                  <a:gd name="T6" fmla="*/ 615 w 697"/>
                  <a:gd name="T7" fmla="*/ 327 h 351"/>
                  <a:gd name="T8" fmla="*/ 0 w 697"/>
                  <a:gd name="T9" fmla="*/ 351 h 351"/>
                  <a:gd name="T10" fmla="*/ 692 w 697"/>
                  <a:gd name="T11" fmla="*/ 4 h 351"/>
                  <a:gd name="T12" fmla="*/ 12 w 697"/>
                  <a:gd name="T13" fmla="*/ 348 h 351"/>
                  <a:gd name="T14" fmla="*/ 614 w 697"/>
                  <a:gd name="T15" fmla="*/ 325 h 351"/>
                  <a:gd name="T16" fmla="*/ 692 w 697"/>
                  <a:gd name="T17" fmla="*/ 4 h 3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97" h="351">
                    <a:moveTo>
                      <a:pt x="0" y="351"/>
                    </a:moveTo>
                    <a:lnTo>
                      <a:pt x="697" y="0"/>
                    </a:lnTo>
                    <a:lnTo>
                      <a:pt x="616" y="327"/>
                    </a:lnTo>
                    <a:lnTo>
                      <a:pt x="615" y="327"/>
                    </a:lnTo>
                    <a:lnTo>
                      <a:pt x="0" y="351"/>
                    </a:lnTo>
                    <a:close/>
                    <a:moveTo>
                      <a:pt x="692" y="4"/>
                    </a:moveTo>
                    <a:lnTo>
                      <a:pt x="12" y="348"/>
                    </a:lnTo>
                    <a:lnTo>
                      <a:pt x="614" y="325"/>
                    </a:lnTo>
                    <a:lnTo>
                      <a:pt x="692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60" name="Freeform 79">
                <a:extLst>
                  <a:ext uri="{FF2B5EF4-FFF2-40B4-BE49-F238E27FC236}">
                    <a16:creationId xmlns:a16="http://schemas.microsoft.com/office/drawing/2014/main" id="{E9224478-43ED-4CE7-BE34-2E50DD84954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100" y="4791"/>
                <a:ext cx="614" cy="359"/>
              </a:xfrm>
              <a:custGeom>
                <a:avLst/>
                <a:gdLst>
                  <a:gd name="T0" fmla="*/ 445 w 614"/>
                  <a:gd name="T1" fmla="*/ 359 h 359"/>
                  <a:gd name="T2" fmla="*/ 444 w 614"/>
                  <a:gd name="T3" fmla="*/ 358 h 359"/>
                  <a:gd name="T4" fmla="*/ 0 w 614"/>
                  <a:gd name="T5" fmla="*/ 24 h 359"/>
                  <a:gd name="T6" fmla="*/ 614 w 614"/>
                  <a:gd name="T7" fmla="*/ 0 h 359"/>
                  <a:gd name="T8" fmla="*/ 613 w 614"/>
                  <a:gd name="T9" fmla="*/ 1 h 359"/>
                  <a:gd name="T10" fmla="*/ 445 w 614"/>
                  <a:gd name="T11" fmla="*/ 359 h 359"/>
                  <a:gd name="T12" fmla="*/ 7 w 614"/>
                  <a:gd name="T13" fmla="*/ 25 h 359"/>
                  <a:gd name="T14" fmla="*/ 444 w 614"/>
                  <a:gd name="T15" fmla="*/ 356 h 359"/>
                  <a:gd name="T16" fmla="*/ 611 w 614"/>
                  <a:gd name="T17" fmla="*/ 2 h 359"/>
                  <a:gd name="T18" fmla="*/ 7 w 614"/>
                  <a:gd name="T19" fmla="*/ 25 h 3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14" h="359">
                    <a:moveTo>
                      <a:pt x="445" y="359"/>
                    </a:moveTo>
                    <a:lnTo>
                      <a:pt x="444" y="358"/>
                    </a:lnTo>
                    <a:lnTo>
                      <a:pt x="0" y="24"/>
                    </a:lnTo>
                    <a:lnTo>
                      <a:pt x="614" y="0"/>
                    </a:lnTo>
                    <a:lnTo>
                      <a:pt x="613" y="1"/>
                    </a:lnTo>
                    <a:lnTo>
                      <a:pt x="445" y="359"/>
                    </a:lnTo>
                    <a:close/>
                    <a:moveTo>
                      <a:pt x="7" y="25"/>
                    </a:moveTo>
                    <a:lnTo>
                      <a:pt x="444" y="356"/>
                    </a:lnTo>
                    <a:lnTo>
                      <a:pt x="611" y="2"/>
                    </a:lnTo>
                    <a:lnTo>
                      <a:pt x="7" y="2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61" name="Freeform 80">
                <a:extLst>
                  <a:ext uri="{FF2B5EF4-FFF2-40B4-BE49-F238E27FC236}">
                    <a16:creationId xmlns:a16="http://schemas.microsoft.com/office/drawing/2014/main" id="{B7021512-F882-4379-B644-1F42C8CA3FE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057" y="4813"/>
                <a:ext cx="489" cy="634"/>
              </a:xfrm>
              <a:custGeom>
                <a:avLst/>
                <a:gdLst>
                  <a:gd name="T0" fmla="*/ 0 w 489"/>
                  <a:gd name="T1" fmla="*/ 634 h 634"/>
                  <a:gd name="T2" fmla="*/ 45 w 489"/>
                  <a:gd name="T3" fmla="*/ 0 h 634"/>
                  <a:gd name="T4" fmla="*/ 489 w 489"/>
                  <a:gd name="T5" fmla="*/ 335 h 634"/>
                  <a:gd name="T6" fmla="*/ 0 w 489"/>
                  <a:gd name="T7" fmla="*/ 634 h 634"/>
                  <a:gd name="T8" fmla="*/ 47 w 489"/>
                  <a:gd name="T9" fmla="*/ 5 h 634"/>
                  <a:gd name="T10" fmla="*/ 3 w 489"/>
                  <a:gd name="T11" fmla="*/ 630 h 634"/>
                  <a:gd name="T12" fmla="*/ 485 w 489"/>
                  <a:gd name="T13" fmla="*/ 335 h 634"/>
                  <a:gd name="T14" fmla="*/ 47 w 489"/>
                  <a:gd name="T15" fmla="*/ 5 h 6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89" h="634">
                    <a:moveTo>
                      <a:pt x="0" y="634"/>
                    </a:moveTo>
                    <a:lnTo>
                      <a:pt x="45" y="0"/>
                    </a:lnTo>
                    <a:lnTo>
                      <a:pt x="489" y="335"/>
                    </a:lnTo>
                    <a:lnTo>
                      <a:pt x="0" y="634"/>
                    </a:lnTo>
                    <a:close/>
                    <a:moveTo>
                      <a:pt x="47" y="5"/>
                    </a:moveTo>
                    <a:lnTo>
                      <a:pt x="3" y="630"/>
                    </a:lnTo>
                    <a:lnTo>
                      <a:pt x="485" y="335"/>
                    </a:lnTo>
                    <a:lnTo>
                      <a:pt x="47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62" name="Freeform 81">
                <a:extLst>
                  <a:ext uri="{FF2B5EF4-FFF2-40B4-BE49-F238E27FC236}">
                    <a16:creationId xmlns:a16="http://schemas.microsoft.com/office/drawing/2014/main" id="{20EDD7F7-8311-4765-84BB-AAA2E99D104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055" y="5147"/>
                <a:ext cx="538" cy="325"/>
              </a:xfrm>
              <a:custGeom>
                <a:avLst/>
                <a:gdLst>
                  <a:gd name="T0" fmla="*/ 0 w 538"/>
                  <a:gd name="T1" fmla="*/ 299 h 325"/>
                  <a:gd name="T2" fmla="*/ 490 w 538"/>
                  <a:gd name="T3" fmla="*/ 0 h 325"/>
                  <a:gd name="T4" fmla="*/ 538 w 538"/>
                  <a:gd name="T5" fmla="*/ 325 h 325"/>
                  <a:gd name="T6" fmla="*/ 0 w 538"/>
                  <a:gd name="T7" fmla="*/ 299 h 325"/>
                  <a:gd name="T8" fmla="*/ 489 w 538"/>
                  <a:gd name="T9" fmla="*/ 3 h 325"/>
                  <a:gd name="T10" fmla="*/ 8 w 538"/>
                  <a:gd name="T11" fmla="*/ 297 h 325"/>
                  <a:gd name="T12" fmla="*/ 536 w 538"/>
                  <a:gd name="T13" fmla="*/ 322 h 325"/>
                  <a:gd name="T14" fmla="*/ 489 w 538"/>
                  <a:gd name="T15" fmla="*/ 3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38" h="325">
                    <a:moveTo>
                      <a:pt x="0" y="299"/>
                    </a:moveTo>
                    <a:lnTo>
                      <a:pt x="490" y="0"/>
                    </a:lnTo>
                    <a:lnTo>
                      <a:pt x="538" y="325"/>
                    </a:lnTo>
                    <a:lnTo>
                      <a:pt x="0" y="299"/>
                    </a:lnTo>
                    <a:close/>
                    <a:moveTo>
                      <a:pt x="489" y="3"/>
                    </a:moveTo>
                    <a:lnTo>
                      <a:pt x="8" y="297"/>
                    </a:lnTo>
                    <a:lnTo>
                      <a:pt x="536" y="322"/>
                    </a:lnTo>
                    <a:lnTo>
                      <a:pt x="489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63" name="Freeform 82">
                <a:extLst>
                  <a:ext uri="{FF2B5EF4-FFF2-40B4-BE49-F238E27FC236}">
                    <a16:creationId xmlns:a16="http://schemas.microsoft.com/office/drawing/2014/main" id="{26C258AD-C8D9-4A27-994E-CBDD87E08F5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013" y="5444"/>
                <a:ext cx="585" cy="281"/>
              </a:xfrm>
              <a:custGeom>
                <a:avLst/>
                <a:gdLst>
                  <a:gd name="T0" fmla="*/ 0 w 585"/>
                  <a:gd name="T1" fmla="*/ 281 h 281"/>
                  <a:gd name="T2" fmla="*/ 44 w 585"/>
                  <a:gd name="T3" fmla="*/ 0 h 281"/>
                  <a:gd name="T4" fmla="*/ 585 w 585"/>
                  <a:gd name="T5" fmla="*/ 25 h 281"/>
                  <a:gd name="T6" fmla="*/ 579 w 585"/>
                  <a:gd name="T7" fmla="*/ 28 h 281"/>
                  <a:gd name="T8" fmla="*/ 0 w 585"/>
                  <a:gd name="T9" fmla="*/ 281 h 281"/>
                  <a:gd name="T10" fmla="*/ 46 w 585"/>
                  <a:gd name="T11" fmla="*/ 2 h 281"/>
                  <a:gd name="T12" fmla="*/ 2 w 585"/>
                  <a:gd name="T13" fmla="*/ 276 h 281"/>
                  <a:gd name="T14" fmla="*/ 573 w 585"/>
                  <a:gd name="T15" fmla="*/ 28 h 281"/>
                  <a:gd name="T16" fmla="*/ 46 w 585"/>
                  <a:gd name="T17" fmla="*/ 2 h 2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85" h="281">
                    <a:moveTo>
                      <a:pt x="0" y="281"/>
                    </a:moveTo>
                    <a:lnTo>
                      <a:pt x="44" y="0"/>
                    </a:lnTo>
                    <a:lnTo>
                      <a:pt x="585" y="25"/>
                    </a:lnTo>
                    <a:lnTo>
                      <a:pt x="579" y="28"/>
                    </a:lnTo>
                    <a:lnTo>
                      <a:pt x="0" y="281"/>
                    </a:lnTo>
                    <a:close/>
                    <a:moveTo>
                      <a:pt x="46" y="2"/>
                    </a:moveTo>
                    <a:lnTo>
                      <a:pt x="2" y="276"/>
                    </a:lnTo>
                    <a:lnTo>
                      <a:pt x="573" y="28"/>
                    </a:lnTo>
                    <a:lnTo>
                      <a:pt x="46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64" name="Freeform 83">
                <a:extLst>
                  <a:ext uri="{FF2B5EF4-FFF2-40B4-BE49-F238E27FC236}">
                    <a16:creationId xmlns:a16="http://schemas.microsoft.com/office/drawing/2014/main" id="{7F3E29BA-2EFA-4FCF-B010-AE072EDCEFA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010" y="5469"/>
                <a:ext cx="929" cy="316"/>
              </a:xfrm>
              <a:custGeom>
                <a:avLst/>
                <a:gdLst>
                  <a:gd name="T0" fmla="*/ 0 w 929"/>
                  <a:gd name="T1" fmla="*/ 255 h 316"/>
                  <a:gd name="T2" fmla="*/ 4 w 929"/>
                  <a:gd name="T3" fmla="*/ 253 h 316"/>
                  <a:gd name="T4" fmla="*/ 582 w 929"/>
                  <a:gd name="T5" fmla="*/ 0 h 316"/>
                  <a:gd name="T6" fmla="*/ 583 w 929"/>
                  <a:gd name="T7" fmla="*/ 0 h 316"/>
                  <a:gd name="T8" fmla="*/ 929 w 929"/>
                  <a:gd name="T9" fmla="*/ 316 h 316"/>
                  <a:gd name="T10" fmla="*/ 926 w 929"/>
                  <a:gd name="T11" fmla="*/ 316 h 316"/>
                  <a:gd name="T12" fmla="*/ 0 w 929"/>
                  <a:gd name="T13" fmla="*/ 255 h 316"/>
                  <a:gd name="T14" fmla="*/ 582 w 929"/>
                  <a:gd name="T15" fmla="*/ 3 h 316"/>
                  <a:gd name="T16" fmla="*/ 10 w 929"/>
                  <a:gd name="T17" fmla="*/ 253 h 316"/>
                  <a:gd name="T18" fmla="*/ 922 w 929"/>
                  <a:gd name="T19" fmla="*/ 314 h 316"/>
                  <a:gd name="T20" fmla="*/ 582 w 929"/>
                  <a:gd name="T21" fmla="*/ 3 h 3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29" h="316">
                    <a:moveTo>
                      <a:pt x="0" y="255"/>
                    </a:moveTo>
                    <a:lnTo>
                      <a:pt x="4" y="253"/>
                    </a:lnTo>
                    <a:lnTo>
                      <a:pt x="582" y="0"/>
                    </a:lnTo>
                    <a:lnTo>
                      <a:pt x="583" y="0"/>
                    </a:lnTo>
                    <a:lnTo>
                      <a:pt x="929" y="316"/>
                    </a:lnTo>
                    <a:lnTo>
                      <a:pt x="926" y="316"/>
                    </a:lnTo>
                    <a:lnTo>
                      <a:pt x="0" y="255"/>
                    </a:lnTo>
                    <a:close/>
                    <a:moveTo>
                      <a:pt x="582" y="3"/>
                    </a:moveTo>
                    <a:lnTo>
                      <a:pt x="10" y="253"/>
                    </a:lnTo>
                    <a:lnTo>
                      <a:pt x="922" y="314"/>
                    </a:lnTo>
                    <a:lnTo>
                      <a:pt x="582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65" name="Freeform 84">
                <a:extLst>
                  <a:ext uri="{FF2B5EF4-FFF2-40B4-BE49-F238E27FC236}">
                    <a16:creationId xmlns:a16="http://schemas.microsoft.com/office/drawing/2014/main" id="{5ABA410C-2F30-4511-9CF7-0377892EC64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589" y="5468"/>
                <a:ext cx="435" cy="318"/>
              </a:xfrm>
              <a:custGeom>
                <a:avLst/>
                <a:gdLst>
                  <a:gd name="T0" fmla="*/ 347 w 435"/>
                  <a:gd name="T1" fmla="*/ 318 h 318"/>
                  <a:gd name="T2" fmla="*/ 346 w 435"/>
                  <a:gd name="T3" fmla="*/ 317 h 318"/>
                  <a:gd name="T4" fmla="*/ 0 w 435"/>
                  <a:gd name="T5" fmla="*/ 0 h 318"/>
                  <a:gd name="T6" fmla="*/ 435 w 435"/>
                  <a:gd name="T7" fmla="*/ 70 h 318"/>
                  <a:gd name="T8" fmla="*/ 435 w 435"/>
                  <a:gd name="T9" fmla="*/ 72 h 318"/>
                  <a:gd name="T10" fmla="*/ 347 w 435"/>
                  <a:gd name="T11" fmla="*/ 318 h 318"/>
                  <a:gd name="T12" fmla="*/ 6 w 435"/>
                  <a:gd name="T13" fmla="*/ 5 h 318"/>
                  <a:gd name="T14" fmla="*/ 346 w 435"/>
                  <a:gd name="T15" fmla="*/ 313 h 318"/>
                  <a:gd name="T16" fmla="*/ 433 w 435"/>
                  <a:gd name="T17" fmla="*/ 72 h 318"/>
                  <a:gd name="T18" fmla="*/ 6 w 435"/>
                  <a:gd name="T19" fmla="*/ 5 h 3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35" h="318">
                    <a:moveTo>
                      <a:pt x="347" y="318"/>
                    </a:moveTo>
                    <a:lnTo>
                      <a:pt x="346" y="317"/>
                    </a:lnTo>
                    <a:lnTo>
                      <a:pt x="0" y="0"/>
                    </a:lnTo>
                    <a:lnTo>
                      <a:pt x="435" y="70"/>
                    </a:lnTo>
                    <a:lnTo>
                      <a:pt x="435" y="72"/>
                    </a:lnTo>
                    <a:lnTo>
                      <a:pt x="347" y="318"/>
                    </a:lnTo>
                    <a:close/>
                    <a:moveTo>
                      <a:pt x="6" y="5"/>
                    </a:moveTo>
                    <a:lnTo>
                      <a:pt x="346" y="313"/>
                    </a:lnTo>
                    <a:lnTo>
                      <a:pt x="433" y="72"/>
                    </a:lnTo>
                    <a:lnTo>
                      <a:pt x="6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66" name="Freeform 85">
                <a:extLst>
                  <a:ext uri="{FF2B5EF4-FFF2-40B4-BE49-F238E27FC236}">
                    <a16:creationId xmlns:a16="http://schemas.microsoft.com/office/drawing/2014/main" id="{2F4AB82C-D3E3-4A73-9EC5-FE10C52F305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933" y="5497"/>
                <a:ext cx="648" cy="289"/>
              </a:xfrm>
              <a:custGeom>
                <a:avLst/>
                <a:gdLst>
                  <a:gd name="T0" fmla="*/ 0 w 648"/>
                  <a:gd name="T1" fmla="*/ 289 h 289"/>
                  <a:gd name="T2" fmla="*/ 89 w 648"/>
                  <a:gd name="T3" fmla="*/ 40 h 289"/>
                  <a:gd name="T4" fmla="*/ 648 w 648"/>
                  <a:gd name="T5" fmla="*/ 0 h 289"/>
                  <a:gd name="T6" fmla="*/ 0 w 648"/>
                  <a:gd name="T7" fmla="*/ 289 h 289"/>
                  <a:gd name="T8" fmla="*/ 91 w 648"/>
                  <a:gd name="T9" fmla="*/ 43 h 289"/>
                  <a:gd name="T10" fmla="*/ 5 w 648"/>
                  <a:gd name="T11" fmla="*/ 284 h 289"/>
                  <a:gd name="T12" fmla="*/ 635 w 648"/>
                  <a:gd name="T13" fmla="*/ 3 h 289"/>
                  <a:gd name="T14" fmla="*/ 91 w 648"/>
                  <a:gd name="T15" fmla="*/ 43 h 2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48" h="289">
                    <a:moveTo>
                      <a:pt x="0" y="289"/>
                    </a:moveTo>
                    <a:lnTo>
                      <a:pt x="89" y="40"/>
                    </a:lnTo>
                    <a:lnTo>
                      <a:pt x="648" y="0"/>
                    </a:lnTo>
                    <a:lnTo>
                      <a:pt x="0" y="289"/>
                    </a:lnTo>
                    <a:close/>
                    <a:moveTo>
                      <a:pt x="91" y="43"/>
                    </a:moveTo>
                    <a:lnTo>
                      <a:pt x="5" y="284"/>
                    </a:lnTo>
                    <a:lnTo>
                      <a:pt x="635" y="3"/>
                    </a:lnTo>
                    <a:lnTo>
                      <a:pt x="91" y="4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67" name="Freeform 86">
                <a:extLst>
                  <a:ext uri="{FF2B5EF4-FFF2-40B4-BE49-F238E27FC236}">
                    <a16:creationId xmlns:a16="http://schemas.microsoft.com/office/drawing/2014/main" id="{0A7CF887-343F-4CD9-A5ED-2525AAE2DD2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020" y="5242"/>
                <a:ext cx="558" cy="299"/>
              </a:xfrm>
              <a:custGeom>
                <a:avLst/>
                <a:gdLst>
                  <a:gd name="T0" fmla="*/ 0 w 558"/>
                  <a:gd name="T1" fmla="*/ 299 h 299"/>
                  <a:gd name="T2" fmla="*/ 326 w 558"/>
                  <a:gd name="T3" fmla="*/ 0 h 299"/>
                  <a:gd name="T4" fmla="*/ 327 w 558"/>
                  <a:gd name="T5" fmla="*/ 1 h 299"/>
                  <a:gd name="T6" fmla="*/ 558 w 558"/>
                  <a:gd name="T7" fmla="*/ 257 h 299"/>
                  <a:gd name="T8" fmla="*/ 555 w 558"/>
                  <a:gd name="T9" fmla="*/ 257 h 299"/>
                  <a:gd name="T10" fmla="*/ 0 w 558"/>
                  <a:gd name="T11" fmla="*/ 299 h 299"/>
                  <a:gd name="T12" fmla="*/ 326 w 558"/>
                  <a:gd name="T13" fmla="*/ 4 h 299"/>
                  <a:gd name="T14" fmla="*/ 7 w 558"/>
                  <a:gd name="T15" fmla="*/ 295 h 299"/>
                  <a:gd name="T16" fmla="*/ 552 w 558"/>
                  <a:gd name="T17" fmla="*/ 255 h 299"/>
                  <a:gd name="T18" fmla="*/ 326 w 558"/>
                  <a:gd name="T19" fmla="*/ 4 h 2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58" h="299">
                    <a:moveTo>
                      <a:pt x="0" y="299"/>
                    </a:moveTo>
                    <a:lnTo>
                      <a:pt x="326" y="0"/>
                    </a:lnTo>
                    <a:lnTo>
                      <a:pt x="327" y="1"/>
                    </a:lnTo>
                    <a:lnTo>
                      <a:pt x="558" y="257"/>
                    </a:lnTo>
                    <a:lnTo>
                      <a:pt x="555" y="257"/>
                    </a:lnTo>
                    <a:lnTo>
                      <a:pt x="0" y="299"/>
                    </a:lnTo>
                    <a:close/>
                    <a:moveTo>
                      <a:pt x="326" y="4"/>
                    </a:moveTo>
                    <a:lnTo>
                      <a:pt x="7" y="295"/>
                    </a:lnTo>
                    <a:lnTo>
                      <a:pt x="552" y="255"/>
                    </a:lnTo>
                    <a:lnTo>
                      <a:pt x="326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68" name="Freeform 87">
                <a:extLst>
                  <a:ext uri="{FF2B5EF4-FFF2-40B4-BE49-F238E27FC236}">
                    <a16:creationId xmlns:a16="http://schemas.microsoft.com/office/drawing/2014/main" id="{24FF7BCD-3EA6-4E2A-98CA-D21E2DF2DDC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180" y="4239"/>
                <a:ext cx="625" cy="461"/>
              </a:xfrm>
              <a:custGeom>
                <a:avLst/>
                <a:gdLst>
                  <a:gd name="T0" fmla="*/ 625 w 625"/>
                  <a:gd name="T1" fmla="*/ 461 h 461"/>
                  <a:gd name="T2" fmla="*/ 0 w 625"/>
                  <a:gd name="T3" fmla="*/ 306 h 461"/>
                  <a:gd name="T4" fmla="*/ 0 w 625"/>
                  <a:gd name="T5" fmla="*/ 305 h 461"/>
                  <a:gd name="T6" fmla="*/ 23 w 625"/>
                  <a:gd name="T7" fmla="*/ 0 h 461"/>
                  <a:gd name="T8" fmla="*/ 625 w 625"/>
                  <a:gd name="T9" fmla="*/ 461 h 461"/>
                  <a:gd name="T10" fmla="*/ 2 w 625"/>
                  <a:gd name="T11" fmla="*/ 304 h 461"/>
                  <a:gd name="T12" fmla="*/ 615 w 625"/>
                  <a:gd name="T13" fmla="*/ 455 h 461"/>
                  <a:gd name="T14" fmla="*/ 26 w 625"/>
                  <a:gd name="T15" fmla="*/ 4 h 461"/>
                  <a:gd name="T16" fmla="*/ 2 w 625"/>
                  <a:gd name="T17" fmla="*/ 304 h 4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25" h="461">
                    <a:moveTo>
                      <a:pt x="625" y="461"/>
                    </a:moveTo>
                    <a:lnTo>
                      <a:pt x="0" y="306"/>
                    </a:lnTo>
                    <a:lnTo>
                      <a:pt x="0" y="305"/>
                    </a:lnTo>
                    <a:lnTo>
                      <a:pt x="23" y="0"/>
                    </a:lnTo>
                    <a:lnTo>
                      <a:pt x="625" y="461"/>
                    </a:lnTo>
                    <a:close/>
                    <a:moveTo>
                      <a:pt x="2" y="304"/>
                    </a:moveTo>
                    <a:lnTo>
                      <a:pt x="615" y="455"/>
                    </a:lnTo>
                    <a:lnTo>
                      <a:pt x="26" y="4"/>
                    </a:lnTo>
                    <a:lnTo>
                      <a:pt x="2" y="30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69" name="Freeform 88">
                <a:extLst>
                  <a:ext uri="{FF2B5EF4-FFF2-40B4-BE49-F238E27FC236}">
                    <a16:creationId xmlns:a16="http://schemas.microsoft.com/office/drawing/2014/main" id="{ED3E380C-D1A6-4197-8B30-A9CBF512DA6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199" y="4239"/>
                <a:ext cx="911" cy="459"/>
              </a:xfrm>
              <a:custGeom>
                <a:avLst/>
                <a:gdLst>
                  <a:gd name="T0" fmla="*/ 602 w 911"/>
                  <a:gd name="T1" fmla="*/ 459 h 459"/>
                  <a:gd name="T2" fmla="*/ 600 w 911"/>
                  <a:gd name="T3" fmla="*/ 458 h 459"/>
                  <a:gd name="T4" fmla="*/ 0 w 911"/>
                  <a:gd name="T5" fmla="*/ 0 h 459"/>
                  <a:gd name="T6" fmla="*/ 911 w 911"/>
                  <a:gd name="T7" fmla="*/ 269 h 459"/>
                  <a:gd name="T8" fmla="*/ 602 w 911"/>
                  <a:gd name="T9" fmla="*/ 459 h 459"/>
                  <a:gd name="T10" fmla="*/ 11 w 911"/>
                  <a:gd name="T11" fmla="*/ 6 h 459"/>
                  <a:gd name="T12" fmla="*/ 602 w 911"/>
                  <a:gd name="T13" fmla="*/ 456 h 459"/>
                  <a:gd name="T14" fmla="*/ 905 w 911"/>
                  <a:gd name="T15" fmla="*/ 271 h 459"/>
                  <a:gd name="T16" fmla="*/ 11 w 911"/>
                  <a:gd name="T17" fmla="*/ 6 h 4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11" h="459">
                    <a:moveTo>
                      <a:pt x="602" y="459"/>
                    </a:moveTo>
                    <a:lnTo>
                      <a:pt x="600" y="458"/>
                    </a:lnTo>
                    <a:lnTo>
                      <a:pt x="0" y="0"/>
                    </a:lnTo>
                    <a:lnTo>
                      <a:pt x="911" y="269"/>
                    </a:lnTo>
                    <a:lnTo>
                      <a:pt x="602" y="459"/>
                    </a:lnTo>
                    <a:close/>
                    <a:moveTo>
                      <a:pt x="11" y="6"/>
                    </a:moveTo>
                    <a:lnTo>
                      <a:pt x="602" y="456"/>
                    </a:lnTo>
                    <a:lnTo>
                      <a:pt x="905" y="271"/>
                    </a:lnTo>
                    <a:lnTo>
                      <a:pt x="11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70" name="Freeform 89">
                <a:extLst>
                  <a:ext uri="{FF2B5EF4-FFF2-40B4-BE49-F238E27FC236}">
                    <a16:creationId xmlns:a16="http://schemas.microsoft.com/office/drawing/2014/main" id="{2A4F296F-9A83-4F68-ADB0-1F0C5AF9BFA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798" y="4506"/>
                <a:ext cx="309" cy="531"/>
              </a:xfrm>
              <a:custGeom>
                <a:avLst/>
                <a:gdLst>
                  <a:gd name="T0" fmla="*/ 286 w 309"/>
                  <a:gd name="T1" fmla="*/ 531 h 531"/>
                  <a:gd name="T2" fmla="*/ 284 w 309"/>
                  <a:gd name="T3" fmla="*/ 529 h 531"/>
                  <a:gd name="T4" fmla="*/ 0 w 309"/>
                  <a:gd name="T5" fmla="*/ 190 h 531"/>
                  <a:gd name="T6" fmla="*/ 1 w 309"/>
                  <a:gd name="T7" fmla="*/ 189 h 531"/>
                  <a:gd name="T8" fmla="*/ 309 w 309"/>
                  <a:gd name="T9" fmla="*/ 0 h 531"/>
                  <a:gd name="T10" fmla="*/ 286 w 309"/>
                  <a:gd name="T11" fmla="*/ 531 h 531"/>
                  <a:gd name="T12" fmla="*/ 4 w 309"/>
                  <a:gd name="T13" fmla="*/ 191 h 531"/>
                  <a:gd name="T14" fmla="*/ 284 w 309"/>
                  <a:gd name="T15" fmla="*/ 524 h 531"/>
                  <a:gd name="T16" fmla="*/ 307 w 309"/>
                  <a:gd name="T17" fmla="*/ 5 h 531"/>
                  <a:gd name="T18" fmla="*/ 4 w 309"/>
                  <a:gd name="T19" fmla="*/ 191 h 5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09" h="531">
                    <a:moveTo>
                      <a:pt x="286" y="531"/>
                    </a:moveTo>
                    <a:lnTo>
                      <a:pt x="284" y="529"/>
                    </a:lnTo>
                    <a:lnTo>
                      <a:pt x="0" y="190"/>
                    </a:lnTo>
                    <a:lnTo>
                      <a:pt x="1" y="189"/>
                    </a:lnTo>
                    <a:lnTo>
                      <a:pt x="309" y="0"/>
                    </a:lnTo>
                    <a:lnTo>
                      <a:pt x="286" y="531"/>
                    </a:lnTo>
                    <a:close/>
                    <a:moveTo>
                      <a:pt x="4" y="191"/>
                    </a:moveTo>
                    <a:lnTo>
                      <a:pt x="284" y="524"/>
                    </a:lnTo>
                    <a:lnTo>
                      <a:pt x="307" y="5"/>
                    </a:lnTo>
                    <a:lnTo>
                      <a:pt x="4" y="19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71" name="Freeform 90">
                <a:extLst>
                  <a:ext uri="{FF2B5EF4-FFF2-40B4-BE49-F238E27FC236}">
                    <a16:creationId xmlns:a16="http://schemas.microsoft.com/office/drawing/2014/main" id="{DB9B8E47-D065-442A-92C2-6330470823D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798" y="4692"/>
                <a:ext cx="286" cy="648"/>
              </a:xfrm>
              <a:custGeom>
                <a:avLst/>
                <a:gdLst>
                  <a:gd name="T0" fmla="*/ 128 w 286"/>
                  <a:gd name="T1" fmla="*/ 648 h 648"/>
                  <a:gd name="T2" fmla="*/ 128 w 286"/>
                  <a:gd name="T3" fmla="*/ 645 h 648"/>
                  <a:gd name="T4" fmla="*/ 0 w 286"/>
                  <a:gd name="T5" fmla="*/ 0 h 648"/>
                  <a:gd name="T6" fmla="*/ 286 w 286"/>
                  <a:gd name="T7" fmla="*/ 342 h 648"/>
                  <a:gd name="T8" fmla="*/ 286 w 286"/>
                  <a:gd name="T9" fmla="*/ 343 h 648"/>
                  <a:gd name="T10" fmla="*/ 128 w 286"/>
                  <a:gd name="T11" fmla="*/ 648 h 648"/>
                  <a:gd name="T12" fmla="*/ 5 w 286"/>
                  <a:gd name="T13" fmla="*/ 9 h 648"/>
                  <a:gd name="T14" fmla="*/ 129 w 286"/>
                  <a:gd name="T15" fmla="*/ 640 h 648"/>
                  <a:gd name="T16" fmla="*/ 284 w 286"/>
                  <a:gd name="T17" fmla="*/ 342 h 648"/>
                  <a:gd name="T18" fmla="*/ 5 w 286"/>
                  <a:gd name="T19" fmla="*/ 9 h 6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86" h="648">
                    <a:moveTo>
                      <a:pt x="128" y="648"/>
                    </a:moveTo>
                    <a:lnTo>
                      <a:pt x="128" y="645"/>
                    </a:lnTo>
                    <a:lnTo>
                      <a:pt x="0" y="0"/>
                    </a:lnTo>
                    <a:lnTo>
                      <a:pt x="286" y="342"/>
                    </a:lnTo>
                    <a:lnTo>
                      <a:pt x="286" y="343"/>
                    </a:lnTo>
                    <a:lnTo>
                      <a:pt x="128" y="648"/>
                    </a:lnTo>
                    <a:close/>
                    <a:moveTo>
                      <a:pt x="5" y="9"/>
                    </a:moveTo>
                    <a:lnTo>
                      <a:pt x="129" y="640"/>
                    </a:lnTo>
                    <a:lnTo>
                      <a:pt x="284" y="342"/>
                    </a:lnTo>
                    <a:lnTo>
                      <a:pt x="5" y="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72" name="Freeform 91">
                <a:extLst>
                  <a:ext uri="{FF2B5EF4-FFF2-40B4-BE49-F238E27FC236}">
                    <a16:creationId xmlns:a16="http://schemas.microsoft.com/office/drawing/2014/main" id="{E6C8F710-C887-4ECC-95E8-864AC674B2E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925" y="5031"/>
                <a:ext cx="570" cy="444"/>
              </a:xfrm>
              <a:custGeom>
                <a:avLst/>
                <a:gdLst>
                  <a:gd name="T0" fmla="*/ 570 w 570"/>
                  <a:gd name="T1" fmla="*/ 444 h 444"/>
                  <a:gd name="T2" fmla="*/ 565 w 570"/>
                  <a:gd name="T3" fmla="*/ 443 h 444"/>
                  <a:gd name="T4" fmla="*/ 0 w 570"/>
                  <a:gd name="T5" fmla="*/ 306 h 444"/>
                  <a:gd name="T6" fmla="*/ 158 w 570"/>
                  <a:gd name="T7" fmla="*/ 0 h 444"/>
                  <a:gd name="T8" fmla="*/ 570 w 570"/>
                  <a:gd name="T9" fmla="*/ 444 h 444"/>
                  <a:gd name="T10" fmla="*/ 4 w 570"/>
                  <a:gd name="T11" fmla="*/ 305 h 444"/>
                  <a:gd name="T12" fmla="*/ 562 w 570"/>
                  <a:gd name="T13" fmla="*/ 439 h 444"/>
                  <a:gd name="T14" fmla="*/ 158 w 570"/>
                  <a:gd name="T15" fmla="*/ 5 h 444"/>
                  <a:gd name="T16" fmla="*/ 4 w 570"/>
                  <a:gd name="T17" fmla="*/ 305 h 4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70" h="444">
                    <a:moveTo>
                      <a:pt x="570" y="444"/>
                    </a:moveTo>
                    <a:lnTo>
                      <a:pt x="565" y="443"/>
                    </a:lnTo>
                    <a:lnTo>
                      <a:pt x="0" y="306"/>
                    </a:lnTo>
                    <a:lnTo>
                      <a:pt x="158" y="0"/>
                    </a:lnTo>
                    <a:lnTo>
                      <a:pt x="570" y="444"/>
                    </a:lnTo>
                    <a:close/>
                    <a:moveTo>
                      <a:pt x="4" y="305"/>
                    </a:moveTo>
                    <a:lnTo>
                      <a:pt x="562" y="439"/>
                    </a:lnTo>
                    <a:lnTo>
                      <a:pt x="158" y="5"/>
                    </a:lnTo>
                    <a:lnTo>
                      <a:pt x="4" y="30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73" name="Freeform 92">
                <a:extLst>
                  <a:ext uri="{FF2B5EF4-FFF2-40B4-BE49-F238E27FC236}">
                    <a16:creationId xmlns:a16="http://schemas.microsoft.com/office/drawing/2014/main" id="{C1C02E66-5248-47E5-B1F3-C0420A7CCCA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081" y="4943"/>
                <a:ext cx="452" cy="533"/>
              </a:xfrm>
              <a:custGeom>
                <a:avLst/>
                <a:gdLst>
                  <a:gd name="T0" fmla="*/ 410 w 452"/>
                  <a:gd name="T1" fmla="*/ 533 h 533"/>
                  <a:gd name="T2" fmla="*/ 409 w 452"/>
                  <a:gd name="T3" fmla="*/ 531 h 533"/>
                  <a:gd name="T4" fmla="*/ 0 w 452"/>
                  <a:gd name="T5" fmla="*/ 90 h 533"/>
                  <a:gd name="T6" fmla="*/ 452 w 452"/>
                  <a:gd name="T7" fmla="*/ 0 h 533"/>
                  <a:gd name="T8" fmla="*/ 452 w 452"/>
                  <a:gd name="T9" fmla="*/ 2 h 533"/>
                  <a:gd name="T10" fmla="*/ 410 w 452"/>
                  <a:gd name="T11" fmla="*/ 533 h 533"/>
                  <a:gd name="T12" fmla="*/ 4 w 452"/>
                  <a:gd name="T13" fmla="*/ 92 h 533"/>
                  <a:gd name="T14" fmla="*/ 409 w 452"/>
                  <a:gd name="T15" fmla="*/ 527 h 533"/>
                  <a:gd name="T16" fmla="*/ 450 w 452"/>
                  <a:gd name="T17" fmla="*/ 3 h 533"/>
                  <a:gd name="T18" fmla="*/ 4 w 452"/>
                  <a:gd name="T19" fmla="*/ 92 h 5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52" h="533">
                    <a:moveTo>
                      <a:pt x="410" y="533"/>
                    </a:moveTo>
                    <a:lnTo>
                      <a:pt x="409" y="531"/>
                    </a:lnTo>
                    <a:lnTo>
                      <a:pt x="0" y="90"/>
                    </a:lnTo>
                    <a:lnTo>
                      <a:pt x="452" y="0"/>
                    </a:lnTo>
                    <a:lnTo>
                      <a:pt x="452" y="2"/>
                    </a:lnTo>
                    <a:lnTo>
                      <a:pt x="410" y="533"/>
                    </a:lnTo>
                    <a:close/>
                    <a:moveTo>
                      <a:pt x="4" y="92"/>
                    </a:moveTo>
                    <a:lnTo>
                      <a:pt x="409" y="527"/>
                    </a:lnTo>
                    <a:lnTo>
                      <a:pt x="450" y="3"/>
                    </a:lnTo>
                    <a:lnTo>
                      <a:pt x="4" y="9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74" name="Freeform 93">
                <a:extLst>
                  <a:ext uri="{FF2B5EF4-FFF2-40B4-BE49-F238E27FC236}">
                    <a16:creationId xmlns:a16="http://schemas.microsoft.com/office/drawing/2014/main" id="{66C86055-994A-4EE4-95C3-E460D3BFDC2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081" y="4402"/>
                <a:ext cx="453" cy="634"/>
              </a:xfrm>
              <a:custGeom>
                <a:avLst/>
                <a:gdLst>
                  <a:gd name="T0" fmla="*/ 0 w 453"/>
                  <a:gd name="T1" fmla="*/ 634 h 634"/>
                  <a:gd name="T2" fmla="*/ 1 w 453"/>
                  <a:gd name="T3" fmla="*/ 632 h 634"/>
                  <a:gd name="T4" fmla="*/ 235 w 453"/>
                  <a:gd name="T5" fmla="*/ 0 h 634"/>
                  <a:gd name="T6" fmla="*/ 453 w 453"/>
                  <a:gd name="T7" fmla="*/ 544 h 634"/>
                  <a:gd name="T8" fmla="*/ 0 w 453"/>
                  <a:gd name="T9" fmla="*/ 634 h 634"/>
                  <a:gd name="T10" fmla="*/ 235 w 453"/>
                  <a:gd name="T11" fmla="*/ 7 h 634"/>
                  <a:gd name="T12" fmla="*/ 4 w 453"/>
                  <a:gd name="T13" fmla="*/ 631 h 634"/>
                  <a:gd name="T14" fmla="*/ 450 w 453"/>
                  <a:gd name="T15" fmla="*/ 542 h 634"/>
                  <a:gd name="T16" fmla="*/ 235 w 453"/>
                  <a:gd name="T17" fmla="*/ 7 h 6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53" h="634">
                    <a:moveTo>
                      <a:pt x="0" y="634"/>
                    </a:moveTo>
                    <a:lnTo>
                      <a:pt x="1" y="632"/>
                    </a:lnTo>
                    <a:lnTo>
                      <a:pt x="235" y="0"/>
                    </a:lnTo>
                    <a:lnTo>
                      <a:pt x="453" y="544"/>
                    </a:lnTo>
                    <a:lnTo>
                      <a:pt x="0" y="634"/>
                    </a:lnTo>
                    <a:close/>
                    <a:moveTo>
                      <a:pt x="235" y="7"/>
                    </a:moveTo>
                    <a:lnTo>
                      <a:pt x="4" y="631"/>
                    </a:lnTo>
                    <a:lnTo>
                      <a:pt x="450" y="542"/>
                    </a:lnTo>
                    <a:lnTo>
                      <a:pt x="235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75" name="Freeform 94">
                <a:extLst>
                  <a:ext uri="{FF2B5EF4-FFF2-40B4-BE49-F238E27FC236}">
                    <a16:creationId xmlns:a16="http://schemas.microsoft.com/office/drawing/2014/main" id="{3AD516CD-6EF3-44DF-AC78-3A5BF3B1A4A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082" y="4404"/>
                <a:ext cx="236" cy="638"/>
              </a:xfrm>
              <a:custGeom>
                <a:avLst/>
                <a:gdLst>
                  <a:gd name="T0" fmla="*/ 0 w 236"/>
                  <a:gd name="T1" fmla="*/ 638 h 638"/>
                  <a:gd name="T2" fmla="*/ 23 w 236"/>
                  <a:gd name="T3" fmla="*/ 104 h 638"/>
                  <a:gd name="T4" fmla="*/ 236 w 236"/>
                  <a:gd name="T5" fmla="*/ 0 h 638"/>
                  <a:gd name="T6" fmla="*/ 235 w 236"/>
                  <a:gd name="T7" fmla="*/ 3 h 638"/>
                  <a:gd name="T8" fmla="*/ 0 w 236"/>
                  <a:gd name="T9" fmla="*/ 638 h 638"/>
                  <a:gd name="T10" fmla="*/ 25 w 236"/>
                  <a:gd name="T11" fmla="*/ 106 h 638"/>
                  <a:gd name="T12" fmla="*/ 3 w 236"/>
                  <a:gd name="T13" fmla="*/ 622 h 638"/>
                  <a:gd name="T14" fmla="*/ 232 w 236"/>
                  <a:gd name="T15" fmla="*/ 4 h 638"/>
                  <a:gd name="T16" fmla="*/ 25 w 236"/>
                  <a:gd name="T17" fmla="*/ 106 h 6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36" h="638">
                    <a:moveTo>
                      <a:pt x="0" y="638"/>
                    </a:moveTo>
                    <a:lnTo>
                      <a:pt x="23" y="104"/>
                    </a:lnTo>
                    <a:lnTo>
                      <a:pt x="236" y="0"/>
                    </a:lnTo>
                    <a:lnTo>
                      <a:pt x="235" y="3"/>
                    </a:lnTo>
                    <a:lnTo>
                      <a:pt x="0" y="638"/>
                    </a:lnTo>
                    <a:close/>
                    <a:moveTo>
                      <a:pt x="25" y="106"/>
                    </a:moveTo>
                    <a:lnTo>
                      <a:pt x="3" y="622"/>
                    </a:lnTo>
                    <a:lnTo>
                      <a:pt x="232" y="4"/>
                    </a:lnTo>
                    <a:lnTo>
                      <a:pt x="25" y="10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76" name="Freeform 95">
                <a:extLst>
                  <a:ext uri="{FF2B5EF4-FFF2-40B4-BE49-F238E27FC236}">
                    <a16:creationId xmlns:a16="http://schemas.microsoft.com/office/drawing/2014/main" id="{E52E8C67-103A-4B0F-A898-BA3753935E9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894" y="3856"/>
                <a:ext cx="424" cy="655"/>
              </a:xfrm>
              <a:custGeom>
                <a:avLst/>
                <a:gdLst>
                  <a:gd name="T0" fmla="*/ 212 w 424"/>
                  <a:gd name="T1" fmla="*/ 655 h 655"/>
                  <a:gd name="T2" fmla="*/ 211 w 424"/>
                  <a:gd name="T3" fmla="*/ 654 h 655"/>
                  <a:gd name="T4" fmla="*/ 0 w 424"/>
                  <a:gd name="T5" fmla="*/ 0 h 655"/>
                  <a:gd name="T6" fmla="*/ 424 w 424"/>
                  <a:gd name="T7" fmla="*/ 551 h 655"/>
                  <a:gd name="T8" fmla="*/ 212 w 424"/>
                  <a:gd name="T9" fmla="*/ 655 h 655"/>
                  <a:gd name="T10" fmla="*/ 7 w 424"/>
                  <a:gd name="T11" fmla="*/ 13 h 655"/>
                  <a:gd name="T12" fmla="*/ 213 w 424"/>
                  <a:gd name="T13" fmla="*/ 651 h 655"/>
                  <a:gd name="T14" fmla="*/ 420 w 424"/>
                  <a:gd name="T15" fmla="*/ 550 h 655"/>
                  <a:gd name="T16" fmla="*/ 7 w 424"/>
                  <a:gd name="T17" fmla="*/ 13 h 6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24" h="655">
                    <a:moveTo>
                      <a:pt x="212" y="655"/>
                    </a:moveTo>
                    <a:lnTo>
                      <a:pt x="211" y="654"/>
                    </a:lnTo>
                    <a:lnTo>
                      <a:pt x="0" y="0"/>
                    </a:lnTo>
                    <a:lnTo>
                      <a:pt x="424" y="551"/>
                    </a:lnTo>
                    <a:lnTo>
                      <a:pt x="212" y="655"/>
                    </a:lnTo>
                    <a:close/>
                    <a:moveTo>
                      <a:pt x="7" y="13"/>
                    </a:moveTo>
                    <a:lnTo>
                      <a:pt x="213" y="651"/>
                    </a:lnTo>
                    <a:lnTo>
                      <a:pt x="420" y="550"/>
                    </a:lnTo>
                    <a:lnTo>
                      <a:pt x="7" y="1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77" name="Freeform 96">
                <a:extLst>
                  <a:ext uri="{FF2B5EF4-FFF2-40B4-BE49-F238E27FC236}">
                    <a16:creationId xmlns:a16="http://schemas.microsoft.com/office/drawing/2014/main" id="{E47C7869-349F-4822-A7D6-1320D1A702B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552" y="3861"/>
                <a:ext cx="557" cy="652"/>
              </a:xfrm>
              <a:custGeom>
                <a:avLst/>
                <a:gdLst>
                  <a:gd name="T0" fmla="*/ 557 w 557"/>
                  <a:gd name="T1" fmla="*/ 652 h 652"/>
                  <a:gd name="T2" fmla="*/ 0 w 557"/>
                  <a:gd name="T3" fmla="*/ 154 h 652"/>
                  <a:gd name="T4" fmla="*/ 347 w 557"/>
                  <a:gd name="T5" fmla="*/ 0 h 652"/>
                  <a:gd name="T6" fmla="*/ 347 w 557"/>
                  <a:gd name="T7" fmla="*/ 1 h 652"/>
                  <a:gd name="T8" fmla="*/ 557 w 557"/>
                  <a:gd name="T9" fmla="*/ 652 h 652"/>
                  <a:gd name="T10" fmla="*/ 4 w 557"/>
                  <a:gd name="T11" fmla="*/ 155 h 652"/>
                  <a:gd name="T12" fmla="*/ 552 w 557"/>
                  <a:gd name="T13" fmla="*/ 644 h 652"/>
                  <a:gd name="T14" fmla="*/ 344 w 557"/>
                  <a:gd name="T15" fmla="*/ 3 h 652"/>
                  <a:gd name="T16" fmla="*/ 4 w 557"/>
                  <a:gd name="T17" fmla="*/ 155 h 6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57" h="652">
                    <a:moveTo>
                      <a:pt x="557" y="652"/>
                    </a:moveTo>
                    <a:lnTo>
                      <a:pt x="0" y="154"/>
                    </a:lnTo>
                    <a:lnTo>
                      <a:pt x="347" y="0"/>
                    </a:lnTo>
                    <a:lnTo>
                      <a:pt x="347" y="1"/>
                    </a:lnTo>
                    <a:lnTo>
                      <a:pt x="557" y="652"/>
                    </a:lnTo>
                    <a:close/>
                    <a:moveTo>
                      <a:pt x="4" y="155"/>
                    </a:moveTo>
                    <a:lnTo>
                      <a:pt x="552" y="644"/>
                    </a:lnTo>
                    <a:lnTo>
                      <a:pt x="344" y="3"/>
                    </a:lnTo>
                    <a:lnTo>
                      <a:pt x="4" y="15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78" name="Freeform 97">
                <a:extLst>
                  <a:ext uri="{FF2B5EF4-FFF2-40B4-BE49-F238E27FC236}">
                    <a16:creationId xmlns:a16="http://schemas.microsoft.com/office/drawing/2014/main" id="{2E1FC427-3E8F-437B-ABE7-A9D3D3A6261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553" y="3551"/>
                <a:ext cx="347" cy="467"/>
              </a:xfrm>
              <a:custGeom>
                <a:avLst/>
                <a:gdLst>
                  <a:gd name="T0" fmla="*/ 0 w 347"/>
                  <a:gd name="T1" fmla="*/ 467 h 467"/>
                  <a:gd name="T2" fmla="*/ 0 w 347"/>
                  <a:gd name="T3" fmla="*/ 464 h 467"/>
                  <a:gd name="T4" fmla="*/ 57 w 347"/>
                  <a:gd name="T5" fmla="*/ 0 h 467"/>
                  <a:gd name="T6" fmla="*/ 347 w 347"/>
                  <a:gd name="T7" fmla="*/ 312 h 467"/>
                  <a:gd name="T8" fmla="*/ 344 w 347"/>
                  <a:gd name="T9" fmla="*/ 313 h 467"/>
                  <a:gd name="T10" fmla="*/ 0 w 347"/>
                  <a:gd name="T11" fmla="*/ 467 h 467"/>
                  <a:gd name="T12" fmla="*/ 60 w 347"/>
                  <a:gd name="T13" fmla="*/ 6 h 467"/>
                  <a:gd name="T14" fmla="*/ 3 w 347"/>
                  <a:gd name="T15" fmla="*/ 462 h 467"/>
                  <a:gd name="T16" fmla="*/ 342 w 347"/>
                  <a:gd name="T17" fmla="*/ 311 h 467"/>
                  <a:gd name="T18" fmla="*/ 60 w 347"/>
                  <a:gd name="T19" fmla="*/ 6 h 4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47" h="467">
                    <a:moveTo>
                      <a:pt x="0" y="467"/>
                    </a:moveTo>
                    <a:lnTo>
                      <a:pt x="0" y="464"/>
                    </a:lnTo>
                    <a:lnTo>
                      <a:pt x="57" y="0"/>
                    </a:lnTo>
                    <a:lnTo>
                      <a:pt x="347" y="312"/>
                    </a:lnTo>
                    <a:lnTo>
                      <a:pt x="344" y="313"/>
                    </a:lnTo>
                    <a:lnTo>
                      <a:pt x="0" y="467"/>
                    </a:lnTo>
                    <a:close/>
                    <a:moveTo>
                      <a:pt x="60" y="6"/>
                    </a:moveTo>
                    <a:lnTo>
                      <a:pt x="3" y="462"/>
                    </a:lnTo>
                    <a:lnTo>
                      <a:pt x="342" y="311"/>
                    </a:lnTo>
                    <a:lnTo>
                      <a:pt x="60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79" name="Freeform 98">
                <a:extLst>
                  <a:ext uri="{FF2B5EF4-FFF2-40B4-BE49-F238E27FC236}">
                    <a16:creationId xmlns:a16="http://schemas.microsoft.com/office/drawing/2014/main" id="{7A3829B0-9304-430B-A793-0D656FBCD63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018" y="3551"/>
                <a:ext cx="595" cy="465"/>
              </a:xfrm>
              <a:custGeom>
                <a:avLst/>
                <a:gdLst>
                  <a:gd name="T0" fmla="*/ 537 w 595"/>
                  <a:gd name="T1" fmla="*/ 465 h 465"/>
                  <a:gd name="T2" fmla="*/ 536 w 595"/>
                  <a:gd name="T3" fmla="*/ 465 h 465"/>
                  <a:gd name="T4" fmla="*/ 0 w 595"/>
                  <a:gd name="T5" fmla="*/ 372 h 465"/>
                  <a:gd name="T6" fmla="*/ 3 w 595"/>
                  <a:gd name="T7" fmla="*/ 370 h 465"/>
                  <a:gd name="T8" fmla="*/ 595 w 595"/>
                  <a:gd name="T9" fmla="*/ 0 h 465"/>
                  <a:gd name="T10" fmla="*/ 595 w 595"/>
                  <a:gd name="T11" fmla="*/ 2 h 465"/>
                  <a:gd name="T12" fmla="*/ 537 w 595"/>
                  <a:gd name="T13" fmla="*/ 465 h 465"/>
                  <a:gd name="T14" fmla="*/ 6 w 595"/>
                  <a:gd name="T15" fmla="*/ 370 h 465"/>
                  <a:gd name="T16" fmla="*/ 535 w 595"/>
                  <a:gd name="T17" fmla="*/ 463 h 465"/>
                  <a:gd name="T18" fmla="*/ 591 w 595"/>
                  <a:gd name="T19" fmla="*/ 5 h 465"/>
                  <a:gd name="T20" fmla="*/ 6 w 595"/>
                  <a:gd name="T21" fmla="*/ 370 h 4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95" h="465">
                    <a:moveTo>
                      <a:pt x="537" y="465"/>
                    </a:moveTo>
                    <a:lnTo>
                      <a:pt x="536" y="465"/>
                    </a:lnTo>
                    <a:lnTo>
                      <a:pt x="0" y="372"/>
                    </a:lnTo>
                    <a:lnTo>
                      <a:pt x="3" y="370"/>
                    </a:lnTo>
                    <a:lnTo>
                      <a:pt x="595" y="0"/>
                    </a:lnTo>
                    <a:lnTo>
                      <a:pt x="595" y="2"/>
                    </a:lnTo>
                    <a:lnTo>
                      <a:pt x="537" y="465"/>
                    </a:lnTo>
                    <a:close/>
                    <a:moveTo>
                      <a:pt x="6" y="370"/>
                    </a:moveTo>
                    <a:lnTo>
                      <a:pt x="535" y="463"/>
                    </a:lnTo>
                    <a:lnTo>
                      <a:pt x="591" y="5"/>
                    </a:lnTo>
                    <a:lnTo>
                      <a:pt x="6" y="37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80" name="Freeform 99">
                <a:extLst>
                  <a:ext uri="{FF2B5EF4-FFF2-40B4-BE49-F238E27FC236}">
                    <a16:creationId xmlns:a16="http://schemas.microsoft.com/office/drawing/2014/main" id="{B3B5F9D7-42EE-4013-B339-E8E44034A3E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845" y="3550"/>
                <a:ext cx="773" cy="373"/>
              </a:xfrm>
              <a:custGeom>
                <a:avLst/>
                <a:gdLst>
                  <a:gd name="T0" fmla="*/ 176 w 773"/>
                  <a:gd name="T1" fmla="*/ 373 h 373"/>
                  <a:gd name="T2" fmla="*/ 0 w 773"/>
                  <a:gd name="T3" fmla="*/ 204 h 373"/>
                  <a:gd name="T4" fmla="*/ 773 w 773"/>
                  <a:gd name="T5" fmla="*/ 0 h 373"/>
                  <a:gd name="T6" fmla="*/ 176 w 773"/>
                  <a:gd name="T7" fmla="*/ 373 h 373"/>
                  <a:gd name="T8" fmla="*/ 4 w 773"/>
                  <a:gd name="T9" fmla="*/ 205 h 373"/>
                  <a:gd name="T10" fmla="*/ 176 w 773"/>
                  <a:gd name="T11" fmla="*/ 371 h 373"/>
                  <a:gd name="T12" fmla="*/ 758 w 773"/>
                  <a:gd name="T13" fmla="*/ 7 h 373"/>
                  <a:gd name="T14" fmla="*/ 4 w 773"/>
                  <a:gd name="T15" fmla="*/ 205 h 3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73" h="373">
                    <a:moveTo>
                      <a:pt x="176" y="373"/>
                    </a:moveTo>
                    <a:lnTo>
                      <a:pt x="0" y="204"/>
                    </a:lnTo>
                    <a:lnTo>
                      <a:pt x="773" y="0"/>
                    </a:lnTo>
                    <a:lnTo>
                      <a:pt x="176" y="373"/>
                    </a:lnTo>
                    <a:close/>
                    <a:moveTo>
                      <a:pt x="4" y="205"/>
                    </a:moveTo>
                    <a:lnTo>
                      <a:pt x="176" y="371"/>
                    </a:lnTo>
                    <a:lnTo>
                      <a:pt x="758" y="7"/>
                    </a:lnTo>
                    <a:lnTo>
                      <a:pt x="4" y="20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81" name="Freeform 100">
                <a:extLst>
                  <a:ext uri="{FF2B5EF4-FFF2-40B4-BE49-F238E27FC236}">
                    <a16:creationId xmlns:a16="http://schemas.microsoft.com/office/drawing/2014/main" id="{F8CA6FAB-AE73-40A3-8BEE-4EA35E66A6C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644" y="3753"/>
                <a:ext cx="380" cy="171"/>
              </a:xfrm>
              <a:custGeom>
                <a:avLst/>
                <a:gdLst>
                  <a:gd name="T0" fmla="*/ 0 w 380"/>
                  <a:gd name="T1" fmla="*/ 119 h 171"/>
                  <a:gd name="T2" fmla="*/ 203 w 380"/>
                  <a:gd name="T3" fmla="*/ 0 h 171"/>
                  <a:gd name="T4" fmla="*/ 380 w 380"/>
                  <a:gd name="T5" fmla="*/ 171 h 171"/>
                  <a:gd name="T6" fmla="*/ 0 w 380"/>
                  <a:gd name="T7" fmla="*/ 119 h 171"/>
                  <a:gd name="T8" fmla="*/ 203 w 380"/>
                  <a:gd name="T9" fmla="*/ 3 h 171"/>
                  <a:gd name="T10" fmla="*/ 7 w 380"/>
                  <a:gd name="T11" fmla="*/ 118 h 171"/>
                  <a:gd name="T12" fmla="*/ 374 w 380"/>
                  <a:gd name="T13" fmla="*/ 168 h 171"/>
                  <a:gd name="T14" fmla="*/ 203 w 380"/>
                  <a:gd name="T15" fmla="*/ 3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80" h="171">
                    <a:moveTo>
                      <a:pt x="0" y="119"/>
                    </a:moveTo>
                    <a:lnTo>
                      <a:pt x="203" y="0"/>
                    </a:lnTo>
                    <a:lnTo>
                      <a:pt x="380" y="171"/>
                    </a:lnTo>
                    <a:lnTo>
                      <a:pt x="0" y="119"/>
                    </a:lnTo>
                    <a:close/>
                    <a:moveTo>
                      <a:pt x="203" y="3"/>
                    </a:moveTo>
                    <a:lnTo>
                      <a:pt x="7" y="118"/>
                    </a:lnTo>
                    <a:lnTo>
                      <a:pt x="374" y="168"/>
                    </a:lnTo>
                    <a:lnTo>
                      <a:pt x="203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82" name="Freeform 101">
                <a:extLst>
                  <a:ext uri="{FF2B5EF4-FFF2-40B4-BE49-F238E27FC236}">
                    <a16:creationId xmlns:a16="http://schemas.microsoft.com/office/drawing/2014/main" id="{9BD06A63-C08E-409A-847D-498534F335C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466" y="3345"/>
                <a:ext cx="383" cy="529"/>
              </a:xfrm>
              <a:custGeom>
                <a:avLst/>
                <a:gdLst>
                  <a:gd name="T0" fmla="*/ 180 w 383"/>
                  <a:gd name="T1" fmla="*/ 529 h 529"/>
                  <a:gd name="T2" fmla="*/ 0 w 383"/>
                  <a:gd name="T3" fmla="*/ 0 h 529"/>
                  <a:gd name="T4" fmla="*/ 383 w 383"/>
                  <a:gd name="T5" fmla="*/ 410 h 529"/>
                  <a:gd name="T6" fmla="*/ 180 w 383"/>
                  <a:gd name="T7" fmla="*/ 529 h 529"/>
                  <a:gd name="T8" fmla="*/ 6 w 383"/>
                  <a:gd name="T9" fmla="*/ 10 h 529"/>
                  <a:gd name="T10" fmla="*/ 183 w 383"/>
                  <a:gd name="T11" fmla="*/ 525 h 529"/>
                  <a:gd name="T12" fmla="*/ 379 w 383"/>
                  <a:gd name="T13" fmla="*/ 409 h 529"/>
                  <a:gd name="T14" fmla="*/ 6 w 383"/>
                  <a:gd name="T15" fmla="*/ 10 h 5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83" h="529">
                    <a:moveTo>
                      <a:pt x="180" y="529"/>
                    </a:moveTo>
                    <a:lnTo>
                      <a:pt x="0" y="0"/>
                    </a:lnTo>
                    <a:lnTo>
                      <a:pt x="383" y="410"/>
                    </a:lnTo>
                    <a:lnTo>
                      <a:pt x="180" y="529"/>
                    </a:lnTo>
                    <a:close/>
                    <a:moveTo>
                      <a:pt x="6" y="10"/>
                    </a:moveTo>
                    <a:lnTo>
                      <a:pt x="183" y="525"/>
                    </a:lnTo>
                    <a:lnTo>
                      <a:pt x="379" y="409"/>
                    </a:lnTo>
                    <a:lnTo>
                      <a:pt x="6" y="1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83" name="Freeform 102">
                <a:extLst>
                  <a:ext uri="{FF2B5EF4-FFF2-40B4-BE49-F238E27FC236}">
                    <a16:creationId xmlns:a16="http://schemas.microsoft.com/office/drawing/2014/main" id="{D5BAB3B1-C994-49AC-8287-F893A06CD0F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122" y="3347"/>
                <a:ext cx="527" cy="695"/>
              </a:xfrm>
              <a:custGeom>
                <a:avLst/>
                <a:gdLst>
                  <a:gd name="T0" fmla="*/ 0 w 527"/>
                  <a:gd name="T1" fmla="*/ 695 h 695"/>
                  <a:gd name="T2" fmla="*/ 348 w 527"/>
                  <a:gd name="T3" fmla="*/ 0 h 695"/>
                  <a:gd name="T4" fmla="*/ 527 w 527"/>
                  <a:gd name="T5" fmla="*/ 525 h 695"/>
                  <a:gd name="T6" fmla="*/ 525 w 527"/>
                  <a:gd name="T7" fmla="*/ 525 h 695"/>
                  <a:gd name="T8" fmla="*/ 0 w 527"/>
                  <a:gd name="T9" fmla="*/ 695 h 695"/>
                  <a:gd name="T10" fmla="*/ 347 w 527"/>
                  <a:gd name="T11" fmla="*/ 7 h 695"/>
                  <a:gd name="T12" fmla="*/ 4 w 527"/>
                  <a:gd name="T13" fmla="*/ 690 h 695"/>
                  <a:gd name="T14" fmla="*/ 524 w 527"/>
                  <a:gd name="T15" fmla="*/ 524 h 695"/>
                  <a:gd name="T16" fmla="*/ 347 w 527"/>
                  <a:gd name="T17" fmla="*/ 7 h 6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27" h="695">
                    <a:moveTo>
                      <a:pt x="0" y="695"/>
                    </a:moveTo>
                    <a:lnTo>
                      <a:pt x="348" y="0"/>
                    </a:lnTo>
                    <a:lnTo>
                      <a:pt x="527" y="525"/>
                    </a:lnTo>
                    <a:lnTo>
                      <a:pt x="525" y="525"/>
                    </a:lnTo>
                    <a:lnTo>
                      <a:pt x="0" y="695"/>
                    </a:lnTo>
                    <a:close/>
                    <a:moveTo>
                      <a:pt x="347" y="7"/>
                    </a:moveTo>
                    <a:lnTo>
                      <a:pt x="4" y="690"/>
                    </a:lnTo>
                    <a:lnTo>
                      <a:pt x="524" y="524"/>
                    </a:lnTo>
                    <a:lnTo>
                      <a:pt x="347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84" name="Freeform 103">
                <a:extLst>
                  <a:ext uri="{FF2B5EF4-FFF2-40B4-BE49-F238E27FC236}">
                    <a16:creationId xmlns:a16="http://schemas.microsoft.com/office/drawing/2014/main" id="{B8EB6886-F3CD-4CCA-A079-75561DF7A2C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122" y="3869"/>
                <a:ext cx="530" cy="514"/>
              </a:xfrm>
              <a:custGeom>
                <a:avLst/>
                <a:gdLst>
                  <a:gd name="T0" fmla="*/ 59 w 530"/>
                  <a:gd name="T1" fmla="*/ 514 h 514"/>
                  <a:gd name="T2" fmla="*/ 0 w 530"/>
                  <a:gd name="T3" fmla="*/ 169 h 514"/>
                  <a:gd name="T4" fmla="*/ 1 w 530"/>
                  <a:gd name="T5" fmla="*/ 169 h 514"/>
                  <a:gd name="T6" fmla="*/ 530 w 530"/>
                  <a:gd name="T7" fmla="*/ 0 h 514"/>
                  <a:gd name="T8" fmla="*/ 59 w 530"/>
                  <a:gd name="T9" fmla="*/ 514 h 514"/>
                  <a:gd name="T10" fmla="*/ 3 w 530"/>
                  <a:gd name="T11" fmla="*/ 172 h 514"/>
                  <a:gd name="T12" fmla="*/ 61 w 530"/>
                  <a:gd name="T13" fmla="*/ 508 h 514"/>
                  <a:gd name="T14" fmla="*/ 522 w 530"/>
                  <a:gd name="T15" fmla="*/ 6 h 514"/>
                  <a:gd name="T16" fmla="*/ 3 w 530"/>
                  <a:gd name="T17" fmla="*/ 172 h 5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30" h="514">
                    <a:moveTo>
                      <a:pt x="59" y="514"/>
                    </a:moveTo>
                    <a:lnTo>
                      <a:pt x="0" y="169"/>
                    </a:lnTo>
                    <a:lnTo>
                      <a:pt x="1" y="169"/>
                    </a:lnTo>
                    <a:lnTo>
                      <a:pt x="530" y="0"/>
                    </a:lnTo>
                    <a:lnTo>
                      <a:pt x="59" y="514"/>
                    </a:lnTo>
                    <a:close/>
                    <a:moveTo>
                      <a:pt x="3" y="172"/>
                    </a:moveTo>
                    <a:lnTo>
                      <a:pt x="61" y="508"/>
                    </a:lnTo>
                    <a:lnTo>
                      <a:pt x="522" y="6"/>
                    </a:lnTo>
                    <a:lnTo>
                      <a:pt x="3" y="17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85" name="Freeform 104">
                <a:extLst>
                  <a:ext uri="{FF2B5EF4-FFF2-40B4-BE49-F238E27FC236}">
                    <a16:creationId xmlns:a16="http://schemas.microsoft.com/office/drawing/2014/main" id="{615EC3FF-EF97-4817-9DCC-ACD2DCBDD3F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633" y="4037"/>
                <a:ext cx="551" cy="345"/>
              </a:xfrm>
              <a:custGeom>
                <a:avLst/>
                <a:gdLst>
                  <a:gd name="T0" fmla="*/ 551 w 551"/>
                  <a:gd name="T1" fmla="*/ 345 h 345"/>
                  <a:gd name="T2" fmla="*/ 0 w 551"/>
                  <a:gd name="T3" fmla="*/ 143 h 345"/>
                  <a:gd name="T4" fmla="*/ 492 w 551"/>
                  <a:gd name="T5" fmla="*/ 0 h 345"/>
                  <a:gd name="T6" fmla="*/ 551 w 551"/>
                  <a:gd name="T7" fmla="*/ 345 h 345"/>
                  <a:gd name="T8" fmla="*/ 8 w 551"/>
                  <a:gd name="T9" fmla="*/ 144 h 345"/>
                  <a:gd name="T10" fmla="*/ 547 w 551"/>
                  <a:gd name="T11" fmla="*/ 341 h 345"/>
                  <a:gd name="T12" fmla="*/ 490 w 551"/>
                  <a:gd name="T13" fmla="*/ 4 h 345"/>
                  <a:gd name="T14" fmla="*/ 8 w 551"/>
                  <a:gd name="T15" fmla="*/ 144 h 3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51" h="345">
                    <a:moveTo>
                      <a:pt x="551" y="345"/>
                    </a:moveTo>
                    <a:lnTo>
                      <a:pt x="0" y="143"/>
                    </a:lnTo>
                    <a:lnTo>
                      <a:pt x="492" y="0"/>
                    </a:lnTo>
                    <a:lnTo>
                      <a:pt x="551" y="345"/>
                    </a:lnTo>
                    <a:close/>
                    <a:moveTo>
                      <a:pt x="8" y="144"/>
                    </a:moveTo>
                    <a:lnTo>
                      <a:pt x="547" y="341"/>
                    </a:lnTo>
                    <a:lnTo>
                      <a:pt x="490" y="4"/>
                    </a:lnTo>
                    <a:lnTo>
                      <a:pt x="8" y="14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86" name="Freeform 105">
                <a:extLst>
                  <a:ext uri="{FF2B5EF4-FFF2-40B4-BE49-F238E27FC236}">
                    <a16:creationId xmlns:a16="http://schemas.microsoft.com/office/drawing/2014/main" id="{054CA97D-3B14-4668-9DB9-4AAD48B1E0B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634" y="3444"/>
                <a:ext cx="491" cy="738"/>
              </a:xfrm>
              <a:custGeom>
                <a:avLst/>
                <a:gdLst>
                  <a:gd name="T0" fmla="*/ 0 w 491"/>
                  <a:gd name="T1" fmla="*/ 738 h 738"/>
                  <a:gd name="T2" fmla="*/ 1 w 491"/>
                  <a:gd name="T3" fmla="*/ 736 h 738"/>
                  <a:gd name="T4" fmla="*/ 355 w 491"/>
                  <a:gd name="T5" fmla="*/ 0 h 738"/>
                  <a:gd name="T6" fmla="*/ 491 w 491"/>
                  <a:gd name="T7" fmla="*/ 597 h 738"/>
                  <a:gd name="T8" fmla="*/ 0 w 491"/>
                  <a:gd name="T9" fmla="*/ 738 h 738"/>
                  <a:gd name="T10" fmla="*/ 355 w 491"/>
                  <a:gd name="T11" fmla="*/ 7 h 738"/>
                  <a:gd name="T12" fmla="*/ 4 w 491"/>
                  <a:gd name="T13" fmla="*/ 735 h 738"/>
                  <a:gd name="T14" fmla="*/ 488 w 491"/>
                  <a:gd name="T15" fmla="*/ 594 h 738"/>
                  <a:gd name="T16" fmla="*/ 355 w 491"/>
                  <a:gd name="T17" fmla="*/ 7 h 7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91" h="738">
                    <a:moveTo>
                      <a:pt x="0" y="738"/>
                    </a:moveTo>
                    <a:lnTo>
                      <a:pt x="1" y="736"/>
                    </a:lnTo>
                    <a:lnTo>
                      <a:pt x="355" y="0"/>
                    </a:lnTo>
                    <a:lnTo>
                      <a:pt x="491" y="597"/>
                    </a:lnTo>
                    <a:lnTo>
                      <a:pt x="0" y="738"/>
                    </a:lnTo>
                    <a:close/>
                    <a:moveTo>
                      <a:pt x="355" y="7"/>
                    </a:moveTo>
                    <a:lnTo>
                      <a:pt x="4" y="735"/>
                    </a:lnTo>
                    <a:lnTo>
                      <a:pt x="488" y="594"/>
                    </a:lnTo>
                    <a:lnTo>
                      <a:pt x="355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87" name="Freeform 106">
                <a:extLst>
                  <a:ext uri="{FF2B5EF4-FFF2-40B4-BE49-F238E27FC236}">
                    <a16:creationId xmlns:a16="http://schemas.microsoft.com/office/drawing/2014/main" id="{02E5B443-B9B2-4F98-81C5-DA3BD642138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988" y="3348"/>
                <a:ext cx="483" cy="695"/>
              </a:xfrm>
              <a:custGeom>
                <a:avLst/>
                <a:gdLst>
                  <a:gd name="T0" fmla="*/ 135 w 483"/>
                  <a:gd name="T1" fmla="*/ 695 h 695"/>
                  <a:gd name="T2" fmla="*/ 135 w 483"/>
                  <a:gd name="T3" fmla="*/ 691 h 695"/>
                  <a:gd name="T4" fmla="*/ 0 w 483"/>
                  <a:gd name="T5" fmla="*/ 98 h 695"/>
                  <a:gd name="T6" fmla="*/ 483 w 483"/>
                  <a:gd name="T7" fmla="*/ 0 h 695"/>
                  <a:gd name="T8" fmla="*/ 135 w 483"/>
                  <a:gd name="T9" fmla="*/ 695 h 695"/>
                  <a:gd name="T10" fmla="*/ 2 w 483"/>
                  <a:gd name="T11" fmla="*/ 100 h 695"/>
                  <a:gd name="T12" fmla="*/ 136 w 483"/>
                  <a:gd name="T13" fmla="*/ 688 h 695"/>
                  <a:gd name="T14" fmla="*/ 478 w 483"/>
                  <a:gd name="T15" fmla="*/ 4 h 695"/>
                  <a:gd name="T16" fmla="*/ 2 w 483"/>
                  <a:gd name="T17" fmla="*/ 100 h 6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83" h="695">
                    <a:moveTo>
                      <a:pt x="135" y="695"/>
                    </a:moveTo>
                    <a:lnTo>
                      <a:pt x="135" y="691"/>
                    </a:lnTo>
                    <a:lnTo>
                      <a:pt x="0" y="98"/>
                    </a:lnTo>
                    <a:lnTo>
                      <a:pt x="483" y="0"/>
                    </a:lnTo>
                    <a:lnTo>
                      <a:pt x="135" y="695"/>
                    </a:lnTo>
                    <a:close/>
                    <a:moveTo>
                      <a:pt x="2" y="100"/>
                    </a:moveTo>
                    <a:lnTo>
                      <a:pt x="136" y="688"/>
                    </a:lnTo>
                    <a:lnTo>
                      <a:pt x="478" y="4"/>
                    </a:lnTo>
                    <a:lnTo>
                      <a:pt x="2" y="10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88" name="Freeform 107">
                <a:extLst>
                  <a:ext uri="{FF2B5EF4-FFF2-40B4-BE49-F238E27FC236}">
                    <a16:creationId xmlns:a16="http://schemas.microsoft.com/office/drawing/2014/main" id="{77DD25D3-5C12-4116-9C6E-F4AEACC51BA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462" y="2891"/>
                <a:ext cx="358" cy="539"/>
              </a:xfrm>
              <a:custGeom>
                <a:avLst/>
                <a:gdLst>
                  <a:gd name="T0" fmla="*/ 358 w 358"/>
                  <a:gd name="T1" fmla="*/ 539 h 539"/>
                  <a:gd name="T2" fmla="*/ 5 w 358"/>
                  <a:gd name="T3" fmla="*/ 461 h 539"/>
                  <a:gd name="T4" fmla="*/ 0 w 358"/>
                  <a:gd name="T5" fmla="*/ 0 h 539"/>
                  <a:gd name="T6" fmla="*/ 358 w 358"/>
                  <a:gd name="T7" fmla="*/ 539 h 539"/>
                  <a:gd name="T8" fmla="*/ 8 w 358"/>
                  <a:gd name="T9" fmla="*/ 458 h 539"/>
                  <a:gd name="T10" fmla="*/ 353 w 358"/>
                  <a:gd name="T11" fmla="*/ 534 h 539"/>
                  <a:gd name="T12" fmla="*/ 3 w 358"/>
                  <a:gd name="T13" fmla="*/ 8 h 539"/>
                  <a:gd name="T14" fmla="*/ 8 w 358"/>
                  <a:gd name="T15" fmla="*/ 458 h 5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58" h="539">
                    <a:moveTo>
                      <a:pt x="358" y="539"/>
                    </a:moveTo>
                    <a:lnTo>
                      <a:pt x="5" y="461"/>
                    </a:lnTo>
                    <a:lnTo>
                      <a:pt x="0" y="0"/>
                    </a:lnTo>
                    <a:lnTo>
                      <a:pt x="358" y="539"/>
                    </a:lnTo>
                    <a:close/>
                    <a:moveTo>
                      <a:pt x="8" y="458"/>
                    </a:moveTo>
                    <a:lnTo>
                      <a:pt x="353" y="534"/>
                    </a:lnTo>
                    <a:lnTo>
                      <a:pt x="3" y="8"/>
                    </a:lnTo>
                    <a:lnTo>
                      <a:pt x="8" y="45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89" name="Freeform 108">
                <a:extLst>
                  <a:ext uri="{FF2B5EF4-FFF2-40B4-BE49-F238E27FC236}">
                    <a16:creationId xmlns:a16="http://schemas.microsoft.com/office/drawing/2014/main" id="{843F7608-21F5-475C-9498-D542127EA2B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462" y="3347"/>
                <a:ext cx="441" cy="265"/>
              </a:xfrm>
              <a:custGeom>
                <a:avLst/>
                <a:gdLst>
                  <a:gd name="T0" fmla="*/ 441 w 441"/>
                  <a:gd name="T1" fmla="*/ 265 h 265"/>
                  <a:gd name="T2" fmla="*/ 0 w 441"/>
                  <a:gd name="T3" fmla="*/ 0 h 265"/>
                  <a:gd name="T4" fmla="*/ 356 w 441"/>
                  <a:gd name="T5" fmla="*/ 80 h 265"/>
                  <a:gd name="T6" fmla="*/ 441 w 441"/>
                  <a:gd name="T7" fmla="*/ 265 h 265"/>
                  <a:gd name="T8" fmla="*/ 15 w 441"/>
                  <a:gd name="T9" fmla="*/ 6 h 265"/>
                  <a:gd name="T10" fmla="*/ 436 w 441"/>
                  <a:gd name="T11" fmla="*/ 259 h 265"/>
                  <a:gd name="T12" fmla="*/ 355 w 441"/>
                  <a:gd name="T13" fmla="*/ 82 h 265"/>
                  <a:gd name="T14" fmla="*/ 15 w 441"/>
                  <a:gd name="T15" fmla="*/ 6 h 2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41" h="265">
                    <a:moveTo>
                      <a:pt x="441" y="265"/>
                    </a:moveTo>
                    <a:lnTo>
                      <a:pt x="0" y="0"/>
                    </a:lnTo>
                    <a:lnTo>
                      <a:pt x="356" y="80"/>
                    </a:lnTo>
                    <a:lnTo>
                      <a:pt x="441" y="265"/>
                    </a:lnTo>
                    <a:close/>
                    <a:moveTo>
                      <a:pt x="15" y="6"/>
                    </a:moveTo>
                    <a:lnTo>
                      <a:pt x="436" y="259"/>
                    </a:lnTo>
                    <a:lnTo>
                      <a:pt x="355" y="82"/>
                    </a:lnTo>
                    <a:lnTo>
                      <a:pt x="15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90" name="Freeform 109">
                <a:extLst>
                  <a:ext uri="{FF2B5EF4-FFF2-40B4-BE49-F238E27FC236}">
                    <a16:creationId xmlns:a16="http://schemas.microsoft.com/office/drawing/2014/main" id="{77F7C244-319C-44BD-82A0-53B703400E1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816" y="3172"/>
                <a:ext cx="703" cy="439"/>
              </a:xfrm>
              <a:custGeom>
                <a:avLst/>
                <a:gdLst>
                  <a:gd name="T0" fmla="*/ 84 w 703"/>
                  <a:gd name="T1" fmla="*/ 439 h 439"/>
                  <a:gd name="T2" fmla="*/ 0 w 703"/>
                  <a:gd name="T3" fmla="*/ 255 h 439"/>
                  <a:gd name="T4" fmla="*/ 1 w 703"/>
                  <a:gd name="T5" fmla="*/ 255 h 439"/>
                  <a:gd name="T6" fmla="*/ 703 w 703"/>
                  <a:gd name="T7" fmla="*/ 0 h 439"/>
                  <a:gd name="T8" fmla="*/ 84 w 703"/>
                  <a:gd name="T9" fmla="*/ 439 h 439"/>
                  <a:gd name="T10" fmla="*/ 3 w 703"/>
                  <a:gd name="T11" fmla="*/ 257 h 439"/>
                  <a:gd name="T12" fmla="*/ 85 w 703"/>
                  <a:gd name="T13" fmla="*/ 435 h 439"/>
                  <a:gd name="T14" fmla="*/ 687 w 703"/>
                  <a:gd name="T15" fmla="*/ 9 h 439"/>
                  <a:gd name="T16" fmla="*/ 3 w 703"/>
                  <a:gd name="T17" fmla="*/ 257 h 4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03" h="439">
                    <a:moveTo>
                      <a:pt x="84" y="439"/>
                    </a:moveTo>
                    <a:lnTo>
                      <a:pt x="0" y="255"/>
                    </a:lnTo>
                    <a:lnTo>
                      <a:pt x="1" y="255"/>
                    </a:lnTo>
                    <a:lnTo>
                      <a:pt x="703" y="0"/>
                    </a:lnTo>
                    <a:lnTo>
                      <a:pt x="84" y="439"/>
                    </a:lnTo>
                    <a:close/>
                    <a:moveTo>
                      <a:pt x="3" y="257"/>
                    </a:moveTo>
                    <a:lnTo>
                      <a:pt x="85" y="435"/>
                    </a:lnTo>
                    <a:lnTo>
                      <a:pt x="687" y="9"/>
                    </a:lnTo>
                    <a:lnTo>
                      <a:pt x="3" y="25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91" name="Freeform 110">
                <a:extLst>
                  <a:ext uri="{FF2B5EF4-FFF2-40B4-BE49-F238E27FC236}">
                    <a16:creationId xmlns:a16="http://schemas.microsoft.com/office/drawing/2014/main" id="{80E2168D-79A4-4ECF-8E35-F12EC83EAB8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461" y="2893"/>
                <a:ext cx="1055" cy="536"/>
              </a:xfrm>
              <a:custGeom>
                <a:avLst/>
                <a:gdLst>
                  <a:gd name="T0" fmla="*/ 356 w 1055"/>
                  <a:gd name="T1" fmla="*/ 536 h 536"/>
                  <a:gd name="T2" fmla="*/ 356 w 1055"/>
                  <a:gd name="T3" fmla="*/ 536 h 536"/>
                  <a:gd name="T4" fmla="*/ 0 w 1055"/>
                  <a:gd name="T5" fmla="*/ 0 h 536"/>
                  <a:gd name="T6" fmla="*/ 3 w 1055"/>
                  <a:gd name="T7" fmla="*/ 1 h 536"/>
                  <a:gd name="T8" fmla="*/ 1055 w 1055"/>
                  <a:gd name="T9" fmla="*/ 284 h 536"/>
                  <a:gd name="T10" fmla="*/ 356 w 1055"/>
                  <a:gd name="T11" fmla="*/ 536 h 536"/>
                  <a:gd name="T12" fmla="*/ 5 w 1055"/>
                  <a:gd name="T13" fmla="*/ 5 h 536"/>
                  <a:gd name="T14" fmla="*/ 357 w 1055"/>
                  <a:gd name="T15" fmla="*/ 534 h 536"/>
                  <a:gd name="T16" fmla="*/ 1047 w 1055"/>
                  <a:gd name="T17" fmla="*/ 284 h 536"/>
                  <a:gd name="T18" fmla="*/ 5 w 1055"/>
                  <a:gd name="T19" fmla="*/ 5 h 5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55" h="536">
                    <a:moveTo>
                      <a:pt x="356" y="536"/>
                    </a:moveTo>
                    <a:lnTo>
                      <a:pt x="356" y="536"/>
                    </a:lnTo>
                    <a:lnTo>
                      <a:pt x="0" y="0"/>
                    </a:lnTo>
                    <a:lnTo>
                      <a:pt x="3" y="1"/>
                    </a:lnTo>
                    <a:lnTo>
                      <a:pt x="1055" y="284"/>
                    </a:lnTo>
                    <a:lnTo>
                      <a:pt x="356" y="536"/>
                    </a:lnTo>
                    <a:close/>
                    <a:moveTo>
                      <a:pt x="5" y="5"/>
                    </a:moveTo>
                    <a:lnTo>
                      <a:pt x="357" y="534"/>
                    </a:lnTo>
                    <a:lnTo>
                      <a:pt x="1047" y="284"/>
                    </a:lnTo>
                    <a:lnTo>
                      <a:pt x="5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92" name="Freeform 111">
                <a:extLst>
                  <a:ext uri="{FF2B5EF4-FFF2-40B4-BE49-F238E27FC236}">
                    <a16:creationId xmlns:a16="http://schemas.microsoft.com/office/drawing/2014/main" id="{D84555E9-3579-4391-A7BA-780AB8A264C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455" y="2861"/>
                <a:ext cx="1060" cy="318"/>
              </a:xfrm>
              <a:custGeom>
                <a:avLst/>
                <a:gdLst>
                  <a:gd name="T0" fmla="*/ 1060 w 1060"/>
                  <a:gd name="T1" fmla="*/ 318 h 318"/>
                  <a:gd name="T2" fmla="*/ 1056 w 1060"/>
                  <a:gd name="T3" fmla="*/ 317 h 318"/>
                  <a:gd name="T4" fmla="*/ 0 w 1060"/>
                  <a:gd name="T5" fmla="*/ 33 h 318"/>
                  <a:gd name="T6" fmla="*/ 846 w 1060"/>
                  <a:gd name="T7" fmla="*/ 0 h 318"/>
                  <a:gd name="T8" fmla="*/ 846 w 1060"/>
                  <a:gd name="T9" fmla="*/ 0 h 318"/>
                  <a:gd name="T10" fmla="*/ 1060 w 1060"/>
                  <a:gd name="T11" fmla="*/ 318 h 318"/>
                  <a:gd name="T12" fmla="*/ 17 w 1060"/>
                  <a:gd name="T13" fmla="*/ 36 h 318"/>
                  <a:gd name="T14" fmla="*/ 1054 w 1060"/>
                  <a:gd name="T15" fmla="*/ 313 h 318"/>
                  <a:gd name="T16" fmla="*/ 845 w 1060"/>
                  <a:gd name="T17" fmla="*/ 2 h 318"/>
                  <a:gd name="T18" fmla="*/ 17 w 1060"/>
                  <a:gd name="T19" fmla="*/ 36 h 3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60" h="318">
                    <a:moveTo>
                      <a:pt x="1060" y="318"/>
                    </a:moveTo>
                    <a:lnTo>
                      <a:pt x="1056" y="317"/>
                    </a:lnTo>
                    <a:lnTo>
                      <a:pt x="0" y="33"/>
                    </a:lnTo>
                    <a:lnTo>
                      <a:pt x="846" y="0"/>
                    </a:lnTo>
                    <a:lnTo>
                      <a:pt x="846" y="0"/>
                    </a:lnTo>
                    <a:lnTo>
                      <a:pt x="1060" y="318"/>
                    </a:lnTo>
                    <a:close/>
                    <a:moveTo>
                      <a:pt x="17" y="36"/>
                    </a:moveTo>
                    <a:lnTo>
                      <a:pt x="1054" y="313"/>
                    </a:lnTo>
                    <a:lnTo>
                      <a:pt x="845" y="2"/>
                    </a:lnTo>
                    <a:lnTo>
                      <a:pt x="17" y="3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93" name="Freeform 112">
                <a:extLst>
                  <a:ext uri="{FF2B5EF4-FFF2-40B4-BE49-F238E27FC236}">
                    <a16:creationId xmlns:a16="http://schemas.microsoft.com/office/drawing/2014/main" id="{DDE8BE0E-9E06-463F-B273-4553676167B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297" y="2860"/>
                <a:ext cx="931" cy="345"/>
              </a:xfrm>
              <a:custGeom>
                <a:avLst/>
                <a:gdLst>
                  <a:gd name="T0" fmla="*/ 214 w 931"/>
                  <a:gd name="T1" fmla="*/ 318 h 345"/>
                  <a:gd name="T2" fmla="*/ 213 w 931"/>
                  <a:gd name="T3" fmla="*/ 318 h 345"/>
                  <a:gd name="T4" fmla="*/ 0 w 931"/>
                  <a:gd name="T5" fmla="*/ 0 h 345"/>
                  <a:gd name="T6" fmla="*/ 931 w 931"/>
                  <a:gd name="T7" fmla="*/ 345 h 345"/>
                  <a:gd name="T8" fmla="*/ 214 w 931"/>
                  <a:gd name="T9" fmla="*/ 318 h 345"/>
                  <a:gd name="T10" fmla="*/ 7 w 931"/>
                  <a:gd name="T11" fmla="*/ 4 h 345"/>
                  <a:gd name="T12" fmla="*/ 215 w 931"/>
                  <a:gd name="T13" fmla="*/ 315 h 345"/>
                  <a:gd name="T14" fmla="*/ 916 w 931"/>
                  <a:gd name="T15" fmla="*/ 342 h 345"/>
                  <a:gd name="T16" fmla="*/ 7 w 931"/>
                  <a:gd name="T17" fmla="*/ 4 h 3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31" h="345">
                    <a:moveTo>
                      <a:pt x="214" y="318"/>
                    </a:moveTo>
                    <a:lnTo>
                      <a:pt x="213" y="318"/>
                    </a:lnTo>
                    <a:lnTo>
                      <a:pt x="0" y="0"/>
                    </a:lnTo>
                    <a:lnTo>
                      <a:pt x="931" y="345"/>
                    </a:lnTo>
                    <a:lnTo>
                      <a:pt x="214" y="318"/>
                    </a:lnTo>
                    <a:close/>
                    <a:moveTo>
                      <a:pt x="7" y="4"/>
                    </a:moveTo>
                    <a:lnTo>
                      <a:pt x="215" y="315"/>
                    </a:lnTo>
                    <a:lnTo>
                      <a:pt x="916" y="342"/>
                    </a:lnTo>
                    <a:lnTo>
                      <a:pt x="7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94" name="Freeform 113">
                <a:extLst>
                  <a:ext uri="{FF2B5EF4-FFF2-40B4-BE49-F238E27FC236}">
                    <a16:creationId xmlns:a16="http://schemas.microsoft.com/office/drawing/2014/main" id="{7BA10766-305D-4B56-9B52-12F39125F9D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985" y="2892"/>
                <a:ext cx="485" cy="558"/>
              </a:xfrm>
              <a:custGeom>
                <a:avLst/>
                <a:gdLst>
                  <a:gd name="T0" fmla="*/ 0 w 485"/>
                  <a:gd name="T1" fmla="*/ 558 h 558"/>
                  <a:gd name="T2" fmla="*/ 480 w 485"/>
                  <a:gd name="T3" fmla="*/ 0 h 558"/>
                  <a:gd name="T4" fmla="*/ 485 w 485"/>
                  <a:gd name="T5" fmla="*/ 460 h 558"/>
                  <a:gd name="T6" fmla="*/ 0 w 485"/>
                  <a:gd name="T7" fmla="*/ 558 h 558"/>
                  <a:gd name="T8" fmla="*/ 477 w 485"/>
                  <a:gd name="T9" fmla="*/ 7 h 558"/>
                  <a:gd name="T10" fmla="*/ 7 w 485"/>
                  <a:gd name="T11" fmla="*/ 553 h 558"/>
                  <a:gd name="T12" fmla="*/ 482 w 485"/>
                  <a:gd name="T13" fmla="*/ 457 h 558"/>
                  <a:gd name="T14" fmla="*/ 477 w 485"/>
                  <a:gd name="T15" fmla="*/ 7 h 5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85" h="558">
                    <a:moveTo>
                      <a:pt x="0" y="558"/>
                    </a:moveTo>
                    <a:lnTo>
                      <a:pt x="480" y="0"/>
                    </a:lnTo>
                    <a:lnTo>
                      <a:pt x="485" y="460"/>
                    </a:lnTo>
                    <a:lnTo>
                      <a:pt x="0" y="558"/>
                    </a:lnTo>
                    <a:close/>
                    <a:moveTo>
                      <a:pt x="477" y="7"/>
                    </a:moveTo>
                    <a:lnTo>
                      <a:pt x="7" y="553"/>
                    </a:lnTo>
                    <a:lnTo>
                      <a:pt x="482" y="457"/>
                    </a:lnTo>
                    <a:lnTo>
                      <a:pt x="477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95" name="Freeform 114">
                <a:extLst>
                  <a:ext uri="{FF2B5EF4-FFF2-40B4-BE49-F238E27FC236}">
                    <a16:creationId xmlns:a16="http://schemas.microsoft.com/office/drawing/2014/main" id="{B50647E9-0023-45BF-BC24-E1FD13D2FE7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487" y="2892"/>
                <a:ext cx="980" cy="556"/>
              </a:xfrm>
              <a:custGeom>
                <a:avLst/>
                <a:gdLst>
                  <a:gd name="T0" fmla="*/ 502 w 980"/>
                  <a:gd name="T1" fmla="*/ 556 h 556"/>
                  <a:gd name="T2" fmla="*/ 502 w 980"/>
                  <a:gd name="T3" fmla="*/ 556 h 556"/>
                  <a:gd name="T4" fmla="*/ 0 w 980"/>
                  <a:gd name="T5" fmla="*/ 354 h 556"/>
                  <a:gd name="T6" fmla="*/ 980 w 980"/>
                  <a:gd name="T7" fmla="*/ 0 h 556"/>
                  <a:gd name="T8" fmla="*/ 502 w 980"/>
                  <a:gd name="T9" fmla="*/ 556 h 556"/>
                  <a:gd name="T10" fmla="*/ 7 w 980"/>
                  <a:gd name="T11" fmla="*/ 354 h 556"/>
                  <a:gd name="T12" fmla="*/ 502 w 980"/>
                  <a:gd name="T13" fmla="*/ 554 h 556"/>
                  <a:gd name="T14" fmla="*/ 972 w 980"/>
                  <a:gd name="T15" fmla="*/ 6 h 556"/>
                  <a:gd name="T16" fmla="*/ 7 w 980"/>
                  <a:gd name="T17" fmla="*/ 354 h 5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80" h="556">
                    <a:moveTo>
                      <a:pt x="502" y="556"/>
                    </a:moveTo>
                    <a:lnTo>
                      <a:pt x="502" y="556"/>
                    </a:lnTo>
                    <a:lnTo>
                      <a:pt x="0" y="354"/>
                    </a:lnTo>
                    <a:lnTo>
                      <a:pt x="980" y="0"/>
                    </a:lnTo>
                    <a:lnTo>
                      <a:pt x="502" y="556"/>
                    </a:lnTo>
                    <a:close/>
                    <a:moveTo>
                      <a:pt x="7" y="354"/>
                    </a:moveTo>
                    <a:lnTo>
                      <a:pt x="502" y="554"/>
                    </a:lnTo>
                    <a:lnTo>
                      <a:pt x="972" y="6"/>
                    </a:lnTo>
                    <a:lnTo>
                      <a:pt x="7" y="35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96" name="Freeform 115">
                <a:extLst>
                  <a:ext uri="{FF2B5EF4-FFF2-40B4-BE49-F238E27FC236}">
                    <a16:creationId xmlns:a16="http://schemas.microsoft.com/office/drawing/2014/main" id="{0996F710-3AEC-4A0E-9139-AEA0A9E9D6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55" y="3212"/>
                <a:ext cx="65" cy="65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7"/>
                      <a:pt x="38" y="56"/>
                      <a:pt x="24" y="54"/>
                    </a:cubicBezTo>
                    <a:cubicBezTo>
                      <a:pt x="10" y="52"/>
                      <a:pt x="0" y="38"/>
                      <a:pt x="2" y="24"/>
                    </a:cubicBezTo>
                    <a:cubicBezTo>
                      <a:pt x="5" y="10"/>
                      <a:pt x="18" y="0"/>
                      <a:pt x="32" y="2"/>
                    </a:cubicBezTo>
                    <a:cubicBezTo>
                      <a:pt x="47" y="5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97" name="Freeform 116">
                <a:extLst>
                  <a:ext uri="{FF2B5EF4-FFF2-40B4-BE49-F238E27FC236}">
                    <a16:creationId xmlns:a16="http://schemas.microsoft.com/office/drawing/2014/main" id="{C2277392-B9F6-4670-B843-A0206647C6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03" y="4147"/>
                <a:ext cx="64" cy="64"/>
              </a:xfrm>
              <a:custGeom>
                <a:avLst/>
                <a:gdLst>
                  <a:gd name="T0" fmla="*/ 53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3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3" y="32"/>
                    </a:moveTo>
                    <a:cubicBezTo>
                      <a:pt x="51" y="47"/>
                      <a:pt x="38" y="56"/>
                      <a:pt x="24" y="54"/>
                    </a:cubicBezTo>
                    <a:cubicBezTo>
                      <a:pt x="9" y="52"/>
                      <a:pt x="0" y="39"/>
                      <a:pt x="2" y="24"/>
                    </a:cubicBezTo>
                    <a:cubicBezTo>
                      <a:pt x="4" y="10"/>
                      <a:pt x="17" y="0"/>
                      <a:pt x="32" y="2"/>
                    </a:cubicBezTo>
                    <a:cubicBezTo>
                      <a:pt x="46" y="5"/>
                      <a:pt x="56" y="18"/>
                      <a:pt x="53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98" name="Freeform 117">
                <a:extLst>
                  <a:ext uri="{FF2B5EF4-FFF2-40B4-BE49-F238E27FC236}">
                    <a16:creationId xmlns:a16="http://schemas.microsoft.com/office/drawing/2014/main" id="{D7885C2F-C6A2-42FA-82F5-CC03E25036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53" y="4342"/>
                <a:ext cx="64" cy="66"/>
              </a:xfrm>
              <a:custGeom>
                <a:avLst/>
                <a:gdLst>
                  <a:gd name="T0" fmla="*/ 54 w 56"/>
                  <a:gd name="T1" fmla="*/ 33 h 57"/>
                  <a:gd name="T2" fmla="*/ 24 w 56"/>
                  <a:gd name="T3" fmla="*/ 54 h 57"/>
                  <a:gd name="T4" fmla="*/ 2 w 56"/>
                  <a:gd name="T5" fmla="*/ 24 h 57"/>
                  <a:gd name="T6" fmla="*/ 32 w 56"/>
                  <a:gd name="T7" fmla="*/ 3 h 57"/>
                  <a:gd name="T8" fmla="*/ 54 w 56"/>
                  <a:gd name="T9" fmla="*/ 33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7">
                    <a:moveTo>
                      <a:pt x="54" y="33"/>
                    </a:moveTo>
                    <a:cubicBezTo>
                      <a:pt x="52" y="47"/>
                      <a:pt x="38" y="57"/>
                      <a:pt x="24" y="54"/>
                    </a:cubicBezTo>
                    <a:cubicBezTo>
                      <a:pt x="10" y="52"/>
                      <a:pt x="0" y="39"/>
                      <a:pt x="2" y="24"/>
                    </a:cubicBezTo>
                    <a:cubicBezTo>
                      <a:pt x="4" y="10"/>
                      <a:pt x="18" y="0"/>
                      <a:pt x="32" y="3"/>
                    </a:cubicBezTo>
                    <a:cubicBezTo>
                      <a:pt x="46" y="5"/>
                      <a:pt x="56" y="18"/>
                      <a:pt x="54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99" name="Freeform 118">
                <a:extLst>
                  <a:ext uri="{FF2B5EF4-FFF2-40B4-BE49-F238E27FC236}">
                    <a16:creationId xmlns:a16="http://schemas.microsoft.com/office/drawing/2014/main" id="{2FF5E896-6400-4310-9FC0-E1D8B3DD7E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86" y="4371"/>
                <a:ext cx="65" cy="65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6"/>
                      <a:pt x="38" y="56"/>
                      <a:pt x="24" y="54"/>
                    </a:cubicBezTo>
                    <a:cubicBezTo>
                      <a:pt x="10" y="52"/>
                      <a:pt x="0" y="38"/>
                      <a:pt x="2" y="24"/>
                    </a:cubicBezTo>
                    <a:cubicBezTo>
                      <a:pt x="4" y="10"/>
                      <a:pt x="18" y="0"/>
                      <a:pt x="32" y="2"/>
                    </a:cubicBezTo>
                    <a:cubicBezTo>
                      <a:pt x="46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00" name="Freeform 119">
                <a:extLst>
                  <a:ext uri="{FF2B5EF4-FFF2-40B4-BE49-F238E27FC236}">
                    <a16:creationId xmlns:a16="http://schemas.microsoft.com/office/drawing/2014/main" id="{4D2B3E49-7D0A-49AF-A031-B612090F82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02" y="4913"/>
                <a:ext cx="64" cy="64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1" y="47"/>
                      <a:pt x="38" y="56"/>
                      <a:pt x="24" y="54"/>
                    </a:cubicBezTo>
                    <a:cubicBezTo>
                      <a:pt x="9" y="52"/>
                      <a:pt x="0" y="38"/>
                      <a:pt x="2" y="24"/>
                    </a:cubicBezTo>
                    <a:cubicBezTo>
                      <a:pt x="4" y="10"/>
                      <a:pt x="18" y="0"/>
                      <a:pt x="32" y="2"/>
                    </a:cubicBezTo>
                    <a:cubicBezTo>
                      <a:pt x="46" y="5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01" name="Freeform 120">
                <a:extLst>
                  <a:ext uri="{FF2B5EF4-FFF2-40B4-BE49-F238E27FC236}">
                    <a16:creationId xmlns:a16="http://schemas.microsoft.com/office/drawing/2014/main" id="{CD3A5A18-BD03-41FC-9CE2-45D9AABA1D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94" y="5302"/>
                <a:ext cx="65" cy="65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6"/>
                      <a:pt x="38" y="56"/>
                      <a:pt x="24" y="54"/>
                    </a:cubicBezTo>
                    <a:cubicBezTo>
                      <a:pt x="10" y="51"/>
                      <a:pt x="0" y="38"/>
                      <a:pt x="2" y="24"/>
                    </a:cubicBezTo>
                    <a:cubicBezTo>
                      <a:pt x="5" y="9"/>
                      <a:pt x="18" y="0"/>
                      <a:pt x="32" y="2"/>
                    </a:cubicBezTo>
                    <a:cubicBezTo>
                      <a:pt x="47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02" name="Freeform 121">
                <a:extLst>
                  <a:ext uri="{FF2B5EF4-FFF2-40B4-BE49-F238E27FC236}">
                    <a16:creationId xmlns:a16="http://schemas.microsoft.com/office/drawing/2014/main" id="{BD8D7EDC-B313-40C6-A8E0-0479C94A5A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05" y="5746"/>
                <a:ext cx="65" cy="64"/>
              </a:xfrm>
              <a:custGeom>
                <a:avLst/>
                <a:gdLst>
                  <a:gd name="T0" fmla="*/ 54 w 57"/>
                  <a:gd name="T1" fmla="*/ 32 h 56"/>
                  <a:gd name="T2" fmla="*/ 24 w 57"/>
                  <a:gd name="T3" fmla="*/ 54 h 56"/>
                  <a:gd name="T4" fmla="*/ 3 w 57"/>
                  <a:gd name="T5" fmla="*/ 24 h 56"/>
                  <a:gd name="T6" fmla="*/ 32 w 57"/>
                  <a:gd name="T7" fmla="*/ 2 h 56"/>
                  <a:gd name="T8" fmla="*/ 54 w 57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7" h="56">
                    <a:moveTo>
                      <a:pt x="54" y="32"/>
                    </a:moveTo>
                    <a:cubicBezTo>
                      <a:pt x="52" y="46"/>
                      <a:pt x="39" y="56"/>
                      <a:pt x="24" y="54"/>
                    </a:cubicBezTo>
                    <a:cubicBezTo>
                      <a:pt x="10" y="52"/>
                      <a:pt x="0" y="38"/>
                      <a:pt x="3" y="24"/>
                    </a:cubicBezTo>
                    <a:cubicBezTo>
                      <a:pt x="5" y="10"/>
                      <a:pt x="18" y="0"/>
                      <a:pt x="32" y="2"/>
                    </a:cubicBezTo>
                    <a:cubicBezTo>
                      <a:pt x="47" y="4"/>
                      <a:pt x="57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03" name="Freeform 122">
                <a:extLst>
                  <a:ext uri="{FF2B5EF4-FFF2-40B4-BE49-F238E27FC236}">
                    <a16:creationId xmlns:a16="http://schemas.microsoft.com/office/drawing/2014/main" id="{4FDB83C6-5CE2-415A-B355-BB11663FD6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10" y="5210"/>
                <a:ext cx="65" cy="65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6"/>
                      <a:pt x="38" y="56"/>
                      <a:pt x="24" y="54"/>
                    </a:cubicBezTo>
                    <a:cubicBezTo>
                      <a:pt x="10" y="51"/>
                      <a:pt x="0" y="38"/>
                      <a:pt x="2" y="24"/>
                    </a:cubicBezTo>
                    <a:cubicBezTo>
                      <a:pt x="4" y="9"/>
                      <a:pt x="18" y="0"/>
                      <a:pt x="32" y="2"/>
                    </a:cubicBezTo>
                    <a:cubicBezTo>
                      <a:pt x="46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04" name="Freeform 123">
                <a:extLst>
                  <a:ext uri="{FF2B5EF4-FFF2-40B4-BE49-F238E27FC236}">
                    <a16:creationId xmlns:a16="http://schemas.microsoft.com/office/drawing/2014/main" id="{25BDF481-EE85-461C-9C88-00B356A513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70" y="4780"/>
                <a:ext cx="64" cy="66"/>
              </a:xfrm>
              <a:custGeom>
                <a:avLst/>
                <a:gdLst>
                  <a:gd name="T0" fmla="*/ 54 w 56"/>
                  <a:gd name="T1" fmla="*/ 33 h 57"/>
                  <a:gd name="T2" fmla="*/ 24 w 56"/>
                  <a:gd name="T3" fmla="*/ 54 h 57"/>
                  <a:gd name="T4" fmla="*/ 2 w 56"/>
                  <a:gd name="T5" fmla="*/ 24 h 57"/>
                  <a:gd name="T6" fmla="*/ 32 w 56"/>
                  <a:gd name="T7" fmla="*/ 3 h 57"/>
                  <a:gd name="T8" fmla="*/ 54 w 56"/>
                  <a:gd name="T9" fmla="*/ 33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7">
                    <a:moveTo>
                      <a:pt x="54" y="33"/>
                    </a:moveTo>
                    <a:cubicBezTo>
                      <a:pt x="52" y="47"/>
                      <a:pt x="38" y="57"/>
                      <a:pt x="24" y="54"/>
                    </a:cubicBezTo>
                    <a:cubicBezTo>
                      <a:pt x="10" y="52"/>
                      <a:pt x="0" y="39"/>
                      <a:pt x="2" y="24"/>
                    </a:cubicBezTo>
                    <a:cubicBezTo>
                      <a:pt x="5" y="10"/>
                      <a:pt x="18" y="0"/>
                      <a:pt x="32" y="3"/>
                    </a:cubicBezTo>
                    <a:cubicBezTo>
                      <a:pt x="47" y="5"/>
                      <a:pt x="56" y="18"/>
                      <a:pt x="54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05" name="Freeform 124">
                <a:extLst>
                  <a:ext uri="{FF2B5EF4-FFF2-40B4-BE49-F238E27FC236}">
                    <a16:creationId xmlns:a16="http://schemas.microsoft.com/office/drawing/2014/main" id="{887E930D-BF3B-41E3-A228-360EBDE5AC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79" y="5685"/>
                <a:ext cx="65" cy="64"/>
              </a:xfrm>
              <a:custGeom>
                <a:avLst/>
                <a:gdLst>
                  <a:gd name="T0" fmla="*/ 54 w 57"/>
                  <a:gd name="T1" fmla="*/ 32 h 56"/>
                  <a:gd name="T2" fmla="*/ 24 w 57"/>
                  <a:gd name="T3" fmla="*/ 54 h 56"/>
                  <a:gd name="T4" fmla="*/ 3 w 57"/>
                  <a:gd name="T5" fmla="*/ 24 h 56"/>
                  <a:gd name="T6" fmla="*/ 33 w 57"/>
                  <a:gd name="T7" fmla="*/ 2 h 56"/>
                  <a:gd name="T8" fmla="*/ 54 w 57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7" h="56">
                    <a:moveTo>
                      <a:pt x="54" y="32"/>
                    </a:moveTo>
                    <a:cubicBezTo>
                      <a:pt x="52" y="46"/>
                      <a:pt x="39" y="56"/>
                      <a:pt x="24" y="54"/>
                    </a:cubicBezTo>
                    <a:cubicBezTo>
                      <a:pt x="10" y="52"/>
                      <a:pt x="0" y="38"/>
                      <a:pt x="3" y="24"/>
                    </a:cubicBezTo>
                    <a:cubicBezTo>
                      <a:pt x="5" y="10"/>
                      <a:pt x="18" y="0"/>
                      <a:pt x="33" y="2"/>
                    </a:cubicBezTo>
                    <a:cubicBezTo>
                      <a:pt x="47" y="5"/>
                      <a:pt x="57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06" name="Freeform 125">
                <a:extLst>
                  <a:ext uri="{FF2B5EF4-FFF2-40B4-BE49-F238E27FC236}">
                    <a16:creationId xmlns:a16="http://schemas.microsoft.com/office/drawing/2014/main" id="{BCA4A412-59C1-4A09-832B-DA2FD05AE2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46" y="5463"/>
                <a:ext cx="64" cy="65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7"/>
                      <a:pt x="38" y="56"/>
                      <a:pt x="24" y="54"/>
                    </a:cubicBezTo>
                    <a:cubicBezTo>
                      <a:pt x="10" y="52"/>
                      <a:pt x="0" y="38"/>
                      <a:pt x="2" y="24"/>
                    </a:cubicBezTo>
                    <a:cubicBezTo>
                      <a:pt x="4" y="10"/>
                      <a:pt x="18" y="0"/>
                      <a:pt x="32" y="2"/>
                    </a:cubicBezTo>
                    <a:cubicBezTo>
                      <a:pt x="46" y="5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07" name="Freeform 126">
                <a:extLst>
                  <a:ext uri="{FF2B5EF4-FFF2-40B4-BE49-F238E27FC236}">
                    <a16:creationId xmlns:a16="http://schemas.microsoft.com/office/drawing/2014/main" id="{83B3536D-DB88-49C0-8BA8-8687707670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60" y="5440"/>
                <a:ext cx="65" cy="65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1" y="46"/>
                      <a:pt x="38" y="56"/>
                      <a:pt x="24" y="54"/>
                    </a:cubicBezTo>
                    <a:cubicBezTo>
                      <a:pt x="10" y="51"/>
                      <a:pt x="0" y="38"/>
                      <a:pt x="2" y="24"/>
                    </a:cubicBezTo>
                    <a:cubicBezTo>
                      <a:pt x="4" y="9"/>
                      <a:pt x="18" y="0"/>
                      <a:pt x="32" y="2"/>
                    </a:cubicBezTo>
                    <a:cubicBezTo>
                      <a:pt x="46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08" name="Freeform 127">
                <a:extLst>
                  <a:ext uri="{FF2B5EF4-FFF2-40B4-BE49-F238E27FC236}">
                    <a16:creationId xmlns:a16="http://schemas.microsoft.com/office/drawing/2014/main" id="{4FC90150-49B6-426D-83E5-0A24D4450D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83" y="4018"/>
                <a:ext cx="66" cy="64"/>
              </a:xfrm>
              <a:custGeom>
                <a:avLst/>
                <a:gdLst>
                  <a:gd name="T0" fmla="*/ 54 w 57"/>
                  <a:gd name="T1" fmla="*/ 32 h 56"/>
                  <a:gd name="T2" fmla="*/ 24 w 57"/>
                  <a:gd name="T3" fmla="*/ 54 h 56"/>
                  <a:gd name="T4" fmla="*/ 3 w 57"/>
                  <a:gd name="T5" fmla="*/ 24 h 56"/>
                  <a:gd name="T6" fmla="*/ 33 w 57"/>
                  <a:gd name="T7" fmla="*/ 2 h 56"/>
                  <a:gd name="T8" fmla="*/ 54 w 57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7" h="56">
                    <a:moveTo>
                      <a:pt x="54" y="32"/>
                    </a:moveTo>
                    <a:cubicBezTo>
                      <a:pt x="52" y="46"/>
                      <a:pt x="39" y="56"/>
                      <a:pt x="24" y="54"/>
                    </a:cubicBezTo>
                    <a:cubicBezTo>
                      <a:pt x="10" y="52"/>
                      <a:pt x="0" y="38"/>
                      <a:pt x="3" y="24"/>
                    </a:cubicBezTo>
                    <a:cubicBezTo>
                      <a:pt x="5" y="10"/>
                      <a:pt x="18" y="0"/>
                      <a:pt x="33" y="2"/>
                    </a:cubicBezTo>
                    <a:cubicBezTo>
                      <a:pt x="47" y="4"/>
                      <a:pt x="57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09" name="Freeform 128">
                <a:extLst>
                  <a:ext uri="{FF2B5EF4-FFF2-40B4-BE49-F238E27FC236}">
                    <a16:creationId xmlns:a16="http://schemas.microsoft.com/office/drawing/2014/main" id="{AD8219A4-CADF-4AF4-A561-783A6FE592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71" y="2829"/>
                <a:ext cx="65" cy="64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1" y="46"/>
                      <a:pt x="38" y="56"/>
                      <a:pt x="24" y="54"/>
                    </a:cubicBezTo>
                    <a:cubicBezTo>
                      <a:pt x="9" y="51"/>
                      <a:pt x="0" y="38"/>
                      <a:pt x="2" y="24"/>
                    </a:cubicBezTo>
                    <a:cubicBezTo>
                      <a:pt x="4" y="9"/>
                      <a:pt x="18" y="0"/>
                      <a:pt x="32" y="2"/>
                    </a:cubicBezTo>
                    <a:cubicBezTo>
                      <a:pt x="46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10" name="Freeform 129">
                <a:extLst>
                  <a:ext uri="{FF2B5EF4-FFF2-40B4-BE49-F238E27FC236}">
                    <a16:creationId xmlns:a16="http://schemas.microsoft.com/office/drawing/2014/main" id="{951BF413-D7EA-4D2B-A834-A4F4AD0A2A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96" y="3172"/>
                <a:ext cx="65" cy="64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6"/>
                      <a:pt x="38" y="56"/>
                      <a:pt x="24" y="54"/>
                    </a:cubicBezTo>
                    <a:cubicBezTo>
                      <a:pt x="10" y="51"/>
                      <a:pt x="0" y="38"/>
                      <a:pt x="2" y="24"/>
                    </a:cubicBezTo>
                    <a:cubicBezTo>
                      <a:pt x="5" y="9"/>
                      <a:pt x="18" y="0"/>
                      <a:pt x="32" y="2"/>
                    </a:cubicBezTo>
                    <a:cubicBezTo>
                      <a:pt x="47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11" name="Freeform 130">
                <a:extLst>
                  <a:ext uri="{FF2B5EF4-FFF2-40B4-BE49-F238E27FC236}">
                    <a16:creationId xmlns:a16="http://schemas.microsoft.com/office/drawing/2014/main" id="{672637B3-A560-44BA-9305-465EA8DF3C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12" y="3719"/>
                <a:ext cx="65" cy="66"/>
              </a:xfrm>
              <a:custGeom>
                <a:avLst/>
                <a:gdLst>
                  <a:gd name="T0" fmla="*/ 54 w 56"/>
                  <a:gd name="T1" fmla="*/ 33 h 57"/>
                  <a:gd name="T2" fmla="*/ 24 w 56"/>
                  <a:gd name="T3" fmla="*/ 54 h 57"/>
                  <a:gd name="T4" fmla="*/ 2 w 56"/>
                  <a:gd name="T5" fmla="*/ 24 h 57"/>
                  <a:gd name="T6" fmla="*/ 32 w 56"/>
                  <a:gd name="T7" fmla="*/ 3 h 57"/>
                  <a:gd name="T8" fmla="*/ 54 w 56"/>
                  <a:gd name="T9" fmla="*/ 33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7">
                    <a:moveTo>
                      <a:pt x="54" y="33"/>
                    </a:moveTo>
                    <a:cubicBezTo>
                      <a:pt x="52" y="47"/>
                      <a:pt x="38" y="57"/>
                      <a:pt x="24" y="54"/>
                    </a:cubicBezTo>
                    <a:cubicBezTo>
                      <a:pt x="10" y="52"/>
                      <a:pt x="0" y="39"/>
                      <a:pt x="2" y="24"/>
                    </a:cubicBezTo>
                    <a:cubicBezTo>
                      <a:pt x="5" y="10"/>
                      <a:pt x="18" y="0"/>
                      <a:pt x="32" y="3"/>
                    </a:cubicBezTo>
                    <a:cubicBezTo>
                      <a:pt x="47" y="5"/>
                      <a:pt x="56" y="18"/>
                      <a:pt x="54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12" name="Freeform 131">
                <a:extLst>
                  <a:ext uri="{FF2B5EF4-FFF2-40B4-BE49-F238E27FC236}">
                    <a16:creationId xmlns:a16="http://schemas.microsoft.com/office/drawing/2014/main" id="{8BD4B19E-54A0-413A-852F-CA9C82BFA9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86" y="3885"/>
                <a:ext cx="65" cy="65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6"/>
                      <a:pt x="38" y="56"/>
                      <a:pt x="24" y="54"/>
                    </a:cubicBezTo>
                    <a:cubicBezTo>
                      <a:pt x="10" y="51"/>
                      <a:pt x="0" y="38"/>
                      <a:pt x="2" y="24"/>
                    </a:cubicBezTo>
                    <a:cubicBezTo>
                      <a:pt x="5" y="9"/>
                      <a:pt x="18" y="0"/>
                      <a:pt x="32" y="2"/>
                    </a:cubicBezTo>
                    <a:cubicBezTo>
                      <a:pt x="47" y="4"/>
                      <a:pt x="56" y="17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13" name="Freeform 132">
                <a:extLst>
                  <a:ext uri="{FF2B5EF4-FFF2-40B4-BE49-F238E27FC236}">
                    <a16:creationId xmlns:a16="http://schemas.microsoft.com/office/drawing/2014/main" id="{C342CE98-66E5-4EC8-BBF2-5B3516ED5F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54" y="3417"/>
                <a:ext cx="65" cy="65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6"/>
                      <a:pt x="38" y="56"/>
                      <a:pt x="24" y="54"/>
                    </a:cubicBezTo>
                    <a:cubicBezTo>
                      <a:pt x="10" y="51"/>
                      <a:pt x="0" y="38"/>
                      <a:pt x="2" y="24"/>
                    </a:cubicBezTo>
                    <a:cubicBezTo>
                      <a:pt x="5" y="10"/>
                      <a:pt x="18" y="0"/>
                      <a:pt x="32" y="2"/>
                    </a:cubicBezTo>
                    <a:cubicBezTo>
                      <a:pt x="47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14" name="Freeform 133">
                <a:extLst>
                  <a:ext uri="{FF2B5EF4-FFF2-40B4-BE49-F238E27FC236}">
                    <a16:creationId xmlns:a16="http://schemas.microsoft.com/office/drawing/2014/main" id="{1797800E-AE2C-48AE-86E5-33A7C6FAC12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938" y="3401"/>
                <a:ext cx="97" cy="97"/>
              </a:xfrm>
              <a:custGeom>
                <a:avLst/>
                <a:gdLst>
                  <a:gd name="T0" fmla="*/ 36 w 84"/>
                  <a:gd name="T1" fmla="*/ 80 h 84"/>
                  <a:gd name="T2" fmla="*/ 4 w 84"/>
                  <a:gd name="T3" fmla="*/ 36 h 84"/>
                  <a:gd name="T4" fmla="*/ 48 w 84"/>
                  <a:gd name="T5" fmla="*/ 3 h 84"/>
                  <a:gd name="T6" fmla="*/ 81 w 84"/>
                  <a:gd name="T7" fmla="*/ 48 h 84"/>
                  <a:gd name="T8" fmla="*/ 36 w 84"/>
                  <a:gd name="T9" fmla="*/ 80 h 84"/>
                  <a:gd name="T10" fmla="*/ 48 w 84"/>
                  <a:gd name="T11" fmla="*/ 5 h 84"/>
                  <a:gd name="T12" fmla="*/ 5 w 84"/>
                  <a:gd name="T13" fmla="*/ 36 h 84"/>
                  <a:gd name="T14" fmla="*/ 36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0"/>
                    </a:moveTo>
                    <a:cubicBezTo>
                      <a:pt x="15" y="77"/>
                      <a:pt x="0" y="57"/>
                      <a:pt x="4" y="36"/>
                    </a:cubicBezTo>
                    <a:cubicBezTo>
                      <a:pt x="7" y="15"/>
                      <a:pt x="27" y="0"/>
                      <a:pt x="48" y="3"/>
                    </a:cubicBezTo>
                    <a:cubicBezTo>
                      <a:pt x="70" y="7"/>
                      <a:pt x="84" y="27"/>
                      <a:pt x="81" y="48"/>
                    </a:cubicBezTo>
                    <a:cubicBezTo>
                      <a:pt x="77" y="69"/>
                      <a:pt x="57" y="84"/>
                      <a:pt x="36" y="80"/>
                    </a:cubicBezTo>
                    <a:close/>
                    <a:moveTo>
                      <a:pt x="48" y="5"/>
                    </a:moveTo>
                    <a:cubicBezTo>
                      <a:pt x="28" y="2"/>
                      <a:pt x="9" y="16"/>
                      <a:pt x="5" y="36"/>
                    </a:cubicBezTo>
                    <a:cubicBezTo>
                      <a:pt x="2" y="56"/>
                      <a:pt x="16" y="76"/>
                      <a:pt x="36" y="79"/>
                    </a:cubicBezTo>
                    <a:cubicBezTo>
                      <a:pt x="57" y="82"/>
                      <a:pt x="76" y="68"/>
                      <a:pt x="79" y="48"/>
                    </a:cubicBezTo>
                    <a:cubicBezTo>
                      <a:pt x="82" y="27"/>
                      <a:pt x="68" y="8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15" name="Freeform 134">
                <a:extLst>
                  <a:ext uri="{FF2B5EF4-FFF2-40B4-BE49-F238E27FC236}">
                    <a16:creationId xmlns:a16="http://schemas.microsoft.com/office/drawing/2014/main" id="{900E1A07-2C8B-40A5-BFE4-1C425C9F3C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60" y="4435"/>
                <a:ext cx="65" cy="64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6"/>
                      <a:pt x="38" y="56"/>
                      <a:pt x="24" y="54"/>
                    </a:cubicBezTo>
                    <a:cubicBezTo>
                      <a:pt x="10" y="52"/>
                      <a:pt x="0" y="38"/>
                      <a:pt x="2" y="24"/>
                    </a:cubicBezTo>
                    <a:cubicBezTo>
                      <a:pt x="4" y="10"/>
                      <a:pt x="18" y="0"/>
                      <a:pt x="32" y="2"/>
                    </a:cubicBezTo>
                    <a:cubicBezTo>
                      <a:pt x="46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16" name="Freeform 135">
                <a:extLst>
                  <a:ext uri="{FF2B5EF4-FFF2-40B4-BE49-F238E27FC236}">
                    <a16:creationId xmlns:a16="http://schemas.microsoft.com/office/drawing/2014/main" id="{EF2DD7A2-50F2-4222-8BD6-6970C7DBAE2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744" y="4418"/>
                <a:ext cx="97" cy="97"/>
              </a:xfrm>
              <a:custGeom>
                <a:avLst/>
                <a:gdLst>
                  <a:gd name="T0" fmla="*/ 36 w 84"/>
                  <a:gd name="T1" fmla="*/ 80 h 84"/>
                  <a:gd name="T2" fmla="*/ 4 w 84"/>
                  <a:gd name="T3" fmla="*/ 36 h 84"/>
                  <a:gd name="T4" fmla="*/ 48 w 84"/>
                  <a:gd name="T5" fmla="*/ 3 h 84"/>
                  <a:gd name="T6" fmla="*/ 81 w 84"/>
                  <a:gd name="T7" fmla="*/ 48 h 84"/>
                  <a:gd name="T8" fmla="*/ 36 w 84"/>
                  <a:gd name="T9" fmla="*/ 80 h 84"/>
                  <a:gd name="T10" fmla="*/ 48 w 84"/>
                  <a:gd name="T11" fmla="*/ 5 h 84"/>
                  <a:gd name="T12" fmla="*/ 5 w 84"/>
                  <a:gd name="T13" fmla="*/ 36 h 84"/>
                  <a:gd name="T14" fmla="*/ 36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0"/>
                    </a:moveTo>
                    <a:cubicBezTo>
                      <a:pt x="15" y="77"/>
                      <a:pt x="0" y="57"/>
                      <a:pt x="4" y="36"/>
                    </a:cubicBezTo>
                    <a:cubicBezTo>
                      <a:pt x="7" y="15"/>
                      <a:pt x="27" y="0"/>
                      <a:pt x="48" y="3"/>
                    </a:cubicBezTo>
                    <a:cubicBezTo>
                      <a:pt x="69" y="7"/>
                      <a:pt x="84" y="27"/>
                      <a:pt x="81" y="48"/>
                    </a:cubicBezTo>
                    <a:cubicBezTo>
                      <a:pt x="77" y="69"/>
                      <a:pt x="57" y="84"/>
                      <a:pt x="36" y="80"/>
                    </a:cubicBezTo>
                    <a:close/>
                    <a:moveTo>
                      <a:pt x="48" y="5"/>
                    </a:moveTo>
                    <a:cubicBezTo>
                      <a:pt x="28" y="2"/>
                      <a:pt x="8" y="16"/>
                      <a:pt x="5" y="36"/>
                    </a:cubicBezTo>
                    <a:cubicBezTo>
                      <a:pt x="2" y="56"/>
                      <a:pt x="16" y="76"/>
                      <a:pt x="36" y="79"/>
                    </a:cubicBezTo>
                    <a:cubicBezTo>
                      <a:pt x="57" y="82"/>
                      <a:pt x="76" y="68"/>
                      <a:pt x="79" y="48"/>
                    </a:cubicBezTo>
                    <a:cubicBezTo>
                      <a:pt x="82" y="27"/>
                      <a:pt x="68" y="8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17" name="Freeform 136">
                <a:extLst>
                  <a:ext uri="{FF2B5EF4-FFF2-40B4-BE49-F238E27FC236}">
                    <a16:creationId xmlns:a16="http://schemas.microsoft.com/office/drawing/2014/main" id="{F05FC3BD-5A7E-4196-BA17-D079F5C9E4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23" y="3984"/>
                <a:ext cx="64" cy="66"/>
              </a:xfrm>
              <a:custGeom>
                <a:avLst/>
                <a:gdLst>
                  <a:gd name="T0" fmla="*/ 54 w 56"/>
                  <a:gd name="T1" fmla="*/ 33 h 57"/>
                  <a:gd name="T2" fmla="*/ 24 w 56"/>
                  <a:gd name="T3" fmla="*/ 54 h 57"/>
                  <a:gd name="T4" fmla="*/ 2 w 56"/>
                  <a:gd name="T5" fmla="*/ 24 h 57"/>
                  <a:gd name="T6" fmla="*/ 32 w 56"/>
                  <a:gd name="T7" fmla="*/ 3 h 57"/>
                  <a:gd name="T8" fmla="*/ 54 w 56"/>
                  <a:gd name="T9" fmla="*/ 33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7">
                    <a:moveTo>
                      <a:pt x="54" y="33"/>
                    </a:moveTo>
                    <a:cubicBezTo>
                      <a:pt x="52" y="47"/>
                      <a:pt x="38" y="57"/>
                      <a:pt x="24" y="54"/>
                    </a:cubicBezTo>
                    <a:cubicBezTo>
                      <a:pt x="10" y="52"/>
                      <a:pt x="0" y="39"/>
                      <a:pt x="2" y="24"/>
                    </a:cubicBezTo>
                    <a:cubicBezTo>
                      <a:pt x="5" y="10"/>
                      <a:pt x="18" y="0"/>
                      <a:pt x="32" y="3"/>
                    </a:cubicBezTo>
                    <a:cubicBezTo>
                      <a:pt x="47" y="5"/>
                      <a:pt x="56" y="18"/>
                      <a:pt x="54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18" name="Freeform 137">
                <a:extLst>
                  <a:ext uri="{FF2B5EF4-FFF2-40B4-BE49-F238E27FC236}">
                    <a16:creationId xmlns:a16="http://schemas.microsoft.com/office/drawing/2014/main" id="{19577740-5745-4B0B-B90A-F1BA36F042E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507" y="3969"/>
                <a:ext cx="96" cy="96"/>
              </a:xfrm>
              <a:custGeom>
                <a:avLst/>
                <a:gdLst>
                  <a:gd name="T0" fmla="*/ 36 w 84"/>
                  <a:gd name="T1" fmla="*/ 80 h 83"/>
                  <a:gd name="T2" fmla="*/ 4 w 84"/>
                  <a:gd name="T3" fmla="*/ 35 h 83"/>
                  <a:gd name="T4" fmla="*/ 48 w 84"/>
                  <a:gd name="T5" fmla="*/ 3 h 83"/>
                  <a:gd name="T6" fmla="*/ 81 w 84"/>
                  <a:gd name="T7" fmla="*/ 48 h 83"/>
                  <a:gd name="T8" fmla="*/ 36 w 84"/>
                  <a:gd name="T9" fmla="*/ 80 h 83"/>
                  <a:gd name="T10" fmla="*/ 48 w 84"/>
                  <a:gd name="T11" fmla="*/ 5 h 83"/>
                  <a:gd name="T12" fmla="*/ 5 w 84"/>
                  <a:gd name="T13" fmla="*/ 36 h 83"/>
                  <a:gd name="T14" fmla="*/ 36 w 84"/>
                  <a:gd name="T15" fmla="*/ 78 h 83"/>
                  <a:gd name="T16" fmla="*/ 79 w 84"/>
                  <a:gd name="T17" fmla="*/ 47 h 83"/>
                  <a:gd name="T18" fmla="*/ 48 w 84"/>
                  <a:gd name="T19" fmla="*/ 5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3">
                    <a:moveTo>
                      <a:pt x="36" y="80"/>
                    </a:moveTo>
                    <a:cubicBezTo>
                      <a:pt x="15" y="77"/>
                      <a:pt x="0" y="57"/>
                      <a:pt x="4" y="35"/>
                    </a:cubicBezTo>
                    <a:cubicBezTo>
                      <a:pt x="7" y="14"/>
                      <a:pt x="27" y="0"/>
                      <a:pt x="48" y="3"/>
                    </a:cubicBezTo>
                    <a:cubicBezTo>
                      <a:pt x="70" y="6"/>
                      <a:pt x="84" y="26"/>
                      <a:pt x="81" y="48"/>
                    </a:cubicBezTo>
                    <a:cubicBezTo>
                      <a:pt x="77" y="69"/>
                      <a:pt x="57" y="83"/>
                      <a:pt x="36" y="80"/>
                    </a:cubicBezTo>
                    <a:close/>
                    <a:moveTo>
                      <a:pt x="48" y="5"/>
                    </a:moveTo>
                    <a:cubicBezTo>
                      <a:pt x="28" y="1"/>
                      <a:pt x="9" y="15"/>
                      <a:pt x="5" y="36"/>
                    </a:cubicBezTo>
                    <a:cubicBezTo>
                      <a:pt x="2" y="56"/>
                      <a:pt x="16" y="75"/>
                      <a:pt x="36" y="78"/>
                    </a:cubicBezTo>
                    <a:cubicBezTo>
                      <a:pt x="57" y="82"/>
                      <a:pt x="76" y="68"/>
                      <a:pt x="79" y="47"/>
                    </a:cubicBezTo>
                    <a:cubicBezTo>
                      <a:pt x="82" y="27"/>
                      <a:pt x="68" y="8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19" name="Freeform 138">
                <a:extLst>
                  <a:ext uri="{FF2B5EF4-FFF2-40B4-BE49-F238E27FC236}">
                    <a16:creationId xmlns:a16="http://schemas.microsoft.com/office/drawing/2014/main" id="{A5F2F2B4-A383-4AF0-88D7-B194779877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71" y="4207"/>
                <a:ext cx="65" cy="64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7"/>
                      <a:pt x="38" y="56"/>
                      <a:pt x="24" y="54"/>
                    </a:cubicBezTo>
                    <a:cubicBezTo>
                      <a:pt x="10" y="52"/>
                      <a:pt x="0" y="38"/>
                      <a:pt x="2" y="24"/>
                    </a:cubicBezTo>
                    <a:cubicBezTo>
                      <a:pt x="4" y="10"/>
                      <a:pt x="18" y="0"/>
                      <a:pt x="32" y="2"/>
                    </a:cubicBezTo>
                    <a:cubicBezTo>
                      <a:pt x="46" y="5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20" name="Freeform 139">
                <a:extLst>
                  <a:ext uri="{FF2B5EF4-FFF2-40B4-BE49-F238E27FC236}">
                    <a16:creationId xmlns:a16="http://schemas.microsoft.com/office/drawing/2014/main" id="{CAF45605-9A6C-4DD6-9720-54FF40EC772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155" y="4190"/>
                <a:ext cx="97" cy="97"/>
              </a:xfrm>
              <a:custGeom>
                <a:avLst/>
                <a:gdLst>
                  <a:gd name="T0" fmla="*/ 36 w 84"/>
                  <a:gd name="T1" fmla="*/ 81 h 84"/>
                  <a:gd name="T2" fmla="*/ 3 w 84"/>
                  <a:gd name="T3" fmla="*/ 36 h 84"/>
                  <a:gd name="T4" fmla="*/ 48 w 84"/>
                  <a:gd name="T5" fmla="*/ 4 h 84"/>
                  <a:gd name="T6" fmla="*/ 80 w 84"/>
                  <a:gd name="T7" fmla="*/ 48 h 84"/>
                  <a:gd name="T8" fmla="*/ 36 w 84"/>
                  <a:gd name="T9" fmla="*/ 81 h 84"/>
                  <a:gd name="T10" fmla="*/ 48 w 84"/>
                  <a:gd name="T11" fmla="*/ 5 h 84"/>
                  <a:gd name="T12" fmla="*/ 5 w 84"/>
                  <a:gd name="T13" fmla="*/ 36 h 84"/>
                  <a:gd name="T14" fmla="*/ 36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1"/>
                    </a:moveTo>
                    <a:cubicBezTo>
                      <a:pt x="15" y="77"/>
                      <a:pt x="0" y="57"/>
                      <a:pt x="3" y="36"/>
                    </a:cubicBezTo>
                    <a:cubicBezTo>
                      <a:pt x="7" y="15"/>
                      <a:pt x="27" y="0"/>
                      <a:pt x="48" y="4"/>
                    </a:cubicBezTo>
                    <a:cubicBezTo>
                      <a:pt x="69" y="7"/>
                      <a:pt x="84" y="27"/>
                      <a:pt x="80" y="48"/>
                    </a:cubicBezTo>
                    <a:cubicBezTo>
                      <a:pt x="77" y="70"/>
                      <a:pt x="57" y="84"/>
                      <a:pt x="36" y="81"/>
                    </a:cubicBezTo>
                    <a:close/>
                    <a:moveTo>
                      <a:pt x="48" y="5"/>
                    </a:moveTo>
                    <a:cubicBezTo>
                      <a:pt x="27" y="2"/>
                      <a:pt x="8" y="16"/>
                      <a:pt x="5" y="36"/>
                    </a:cubicBezTo>
                    <a:cubicBezTo>
                      <a:pt x="2" y="57"/>
                      <a:pt x="16" y="76"/>
                      <a:pt x="36" y="79"/>
                    </a:cubicBezTo>
                    <a:cubicBezTo>
                      <a:pt x="56" y="82"/>
                      <a:pt x="76" y="68"/>
                      <a:pt x="79" y="48"/>
                    </a:cubicBezTo>
                    <a:cubicBezTo>
                      <a:pt x="82" y="28"/>
                      <a:pt x="68" y="9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21" name="Freeform 140">
                <a:extLst>
                  <a:ext uri="{FF2B5EF4-FFF2-40B4-BE49-F238E27FC236}">
                    <a16:creationId xmlns:a16="http://schemas.microsoft.com/office/drawing/2014/main" id="{C45E98D3-E36B-4114-B667-737169FCB6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77" y="3524"/>
                <a:ext cx="64" cy="65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7"/>
                      <a:pt x="38" y="56"/>
                      <a:pt x="24" y="54"/>
                    </a:cubicBezTo>
                    <a:cubicBezTo>
                      <a:pt x="10" y="52"/>
                      <a:pt x="0" y="38"/>
                      <a:pt x="2" y="24"/>
                    </a:cubicBezTo>
                    <a:cubicBezTo>
                      <a:pt x="5" y="10"/>
                      <a:pt x="18" y="0"/>
                      <a:pt x="32" y="2"/>
                    </a:cubicBezTo>
                    <a:cubicBezTo>
                      <a:pt x="47" y="5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22" name="Freeform 141">
                <a:extLst>
                  <a:ext uri="{FF2B5EF4-FFF2-40B4-BE49-F238E27FC236}">
                    <a16:creationId xmlns:a16="http://schemas.microsoft.com/office/drawing/2014/main" id="{113293CA-EE56-4D16-B7AD-97991B39313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561" y="3508"/>
                <a:ext cx="97" cy="97"/>
              </a:xfrm>
              <a:custGeom>
                <a:avLst/>
                <a:gdLst>
                  <a:gd name="T0" fmla="*/ 36 w 84"/>
                  <a:gd name="T1" fmla="*/ 81 h 84"/>
                  <a:gd name="T2" fmla="*/ 4 w 84"/>
                  <a:gd name="T3" fmla="*/ 36 h 84"/>
                  <a:gd name="T4" fmla="*/ 48 w 84"/>
                  <a:gd name="T5" fmla="*/ 4 h 84"/>
                  <a:gd name="T6" fmla="*/ 81 w 84"/>
                  <a:gd name="T7" fmla="*/ 48 h 84"/>
                  <a:gd name="T8" fmla="*/ 36 w 84"/>
                  <a:gd name="T9" fmla="*/ 81 h 84"/>
                  <a:gd name="T10" fmla="*/ 48 w 84"/>
                  <a:gd name="T11" fmla="*/ 5 h 84"/>
                  <a:gd name="T12" fmla="*/ 5 w 84"/>
                  <a:gd name="T13" fmla="*/ 36 h 84"/>
                  <a:gd name="T14" fmla="*/ 36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1"/>
                    </a:moveTo>
                    <a:cubicBezTo>
                      <a:pt x="15" y="77"/>
                      <a:pt x="0" y="57"/>
                      <a:pt x="4" y="36"/>
                    </a:cubicBezTo>
                    <a:cubicBezTo>
                      <a:pt x="7" y="15"/>
                      <a:pt x="27" y="0"/>
                      <a:pt x="48" y="4"/>
                    </a:cubicBezTo>
                    <a:cubicBezTo>
                      <a:pt x="69" y="7"/>
                      <a:pt x="84" y="27"/>
                      <a:pt x="81" y="48"/>
                    </a:cubicBezTo>
                    <a:cubicBezTo>
                      <a:pt x="77" y="70"/>
                      <a:pt x="57" y="84"/>
                      <a:pt x="36" y="81"/>
                    </a:cubicBezTo>
                    <a:close/>
                    <a:moveTo>
                      <a:pt x="48" y="5"/>
                    </a:moveTo>
                    <a:cubicBezTo>
                      <a:pt x="28" y="2"/>
                      <a:pt x="9" y="16"/>
                      <a:pt x="5" y="36"/>
                    </a:cubicBezTo>
                    <a:cubicBezTo>
                      <a:pt x="2" y="57"/>
                      <a:pt x="16" y="76"/>
                      <a:pt x="36" y="79"/>
                    </a:cubicBezTo>
                    <a:cubicBezTo>
                      <a:pt x="57" y="82"/>
                      <a:pt x="76" y="68"/>
                      <a:pt x="79" y="48"/>
                    </a:cubicBezTo>
                    <a:cubicBezTo>
                      <a:pt x="82" y="28"/>
                      <a:pt x="68" y="9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23" name="Freeform 142">
                <a:extLst>
                  <a:ext uri="{FF2B5EF4-FFF2-40B4-BE49-F238E27FC236}">
                    <a16:creationId xmlns:a16="http://schemas.microsoft.com/office/drawing/2014/main" id="{E34B0A94-7D1D-4DA4-B326-149AFCFDEA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67" y="3831"/>
                <a:ext cx="65" cy="64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1" y="46"/>
                      <a:pt x="38" y="56"/>
                      <a:pt x="24" y="54"/>
                    </a:cubicBezTo>
                    <a:cubicBezTo>
                      <a:pt x="9" y="52"/>
                      <a:pt x="0" y="38"/>
                      <a:pt x="2" y="24"/>
                    </a:cubicBezTo>
                    <a:cubicBezTo>
                      <a:pt x="4" y="10"/>
                      <a:pt x="18" y="0"/>
                      <a:pt x="32" y="2"/>
                    </a:cubicBezTo>
                    <a:cubicBezTo>
                      <a:pt x="46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24" name="Freeform 143">
                <a:extLst>
                  <a:ext uri="{FF2B5EF4-FFF2-40B4-BE49-F238E27FC236}">
                    <a16:creationId xmlns:a16="http://schemas.microsoft.com/office/drawing/2014/main" id="{9F781305-A990-4BF2-BD09-B4B997D77BB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851" y="3815"/>
                <a:ext cx="97" cy="97"/>
              </a:xfrm>
              <a:custGeom>
                <a:avLst/>
                <a:gdLst>
                  <a:gd name="T0" fmla="*/ 36 w 84"/>
                  <a:gd name="T1" fmla="*/ 80 h 84"/>
                  <a:gd name="T2" fmla="*/ 3 w 84"/>
                  <a:gd name="T3" fmla="*/ 36 h 84"/>
                  <a:gd name="T4" fmla="*/ 48 w 84"/>
                  <a:gd name="T5" fmla="*/ 3 h 84"/>
                  <a:gd name="T6" fmla="*/ 80 w 84"/>
                  <a:gd name="T7" fmla="*/ 48 h 84"/>
                  <a:gd name="T8" fmla="*/ 36 w 84"/>
                  <a:gd name="T9" fmla="*/ 80 h 84"/>
                  <a:gd name="T10" fmla="*/ 48 w 84"/>
                  <a:gd name="T11" fmla="*/ 5 h 84"/>
                  <a:gd name="T12" fmla="*/ 5 w 84"/>
                  <a:gd name="T13" fmla="*/ 36 h 84"/>
                  <a:gd name="T14" fmla="*/ 36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0"/>
                    </a:moveTo>
                    <a:cubicBezTo>
                      <a:pt x="14" y="77"/>
                      <a:pt x="0" y="57"/>
                      <a:pt x="3" y="36"/>
                    </a:cubicBezTo>
                    <a:cubicBezTo>
                      <a:pt x="7" y="15"/>
                      <a:pt x="27" y="0"/>
                      <a:pt x="48" y="3"/>
                    </a:cubicBezTo>
                    <a:cubicBezTo>
                      <a:pt x="69" y="7"/>
                      <a:pt x="84" y="27"/>
                      <a:pt x="80" y="48"/>
                    </a:cubicBezTo>
                    <a:cubicBezTo>
                      <a:pt x="77" y="69"/>
                      <a:pt x="57" y="84"/>
                      <a:pt x="36" y="80"/>
                    </a:cubicBezTo>
                    <a:close/>
                    <a:moveTo>
                      <a:pt x="48" y="5"/>
                    </a:moveTo>
                    <a:cubicBezTo>
                      <a:pt x="27" y="2"/>
                      <a:pt x="8" y="16"/>
                      <a:pt x="5" y="36"/>
                    </a:cubicBezTo>
                    <a:cubicBezTo>
                      <a:pt x="2" y="56"/>
                      <a:pt x="16" y="76"/>
                      <a:pt x="36" y="79"/>
                    </a:cubicBezTo>
                    <a:cubicBezTo>
                      <a:pt x="56" y="82"/>
                      <a:pt x="75" y="68"/>
                      <a:pt x="79" y="48"/>
                    </a:cubicBezTo>
                    <a:cubicBezTo>
                      <a:pt x="82" y="28"/>
                      <a:pt x="68" y="8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25" name="Freeform 144">
                <a:extLst>
                  <a:ext uri="{FF2B5EF4-FFF2-40B4-BE49-F238E27FC236}">
                    <a16:creationId xmlns:a16="http://schemas.microsoft.com/office/drawing/2014/main" id="{A0399B0D-047C-4ADE-A384-440289EA85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99" y="5046"/>
                <a:ext cx="65" cy="65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6"/>
                      <a:pt x="38" y="56"/>
                      <a:pt x="24" y="54"/>
                    </a:cubicBezTo>
                    <a:cubicBezTo>
                      <a:pt x="10" y="51"/>
                      <a:pt x="0" y="38"/>
                      <a:pt x="2" y="24"/>
                    </a:cubicBezTo>
                    <a:cubicBezTo>
                      <a:pt x="4" y="9"/>
                      <a:pt x="18" y="0"/>
                      <a:pt x="32" y="2"/>
                    </a:cubicBezTo>
                    <a:cubicBezTo>
                      <a:pt x="46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26" name="Freeform 145">
                <a:extLst>
                  <a:ext uri="{FF2B5EF4-FFF2-40B4-BE49-F238E27FC236}">
                    <a16:creationId xmlns:a16="http://schemas.microsoft.com/office/drawing/2014/main" id="{9A7E526F-8674-481D-B242-09F99A33EBD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383" y="5030"/>
                <a:ext cx="97" cy="97"/>
              </a:xfrm>
              <a:custGeom>
                <a:avLst/>
                <a:gdLst>
                  <a:gd name="T0" fmla="*/ 36 w 84"/>
                  <a:gd name="T1" fmla="*/ 80 h 84"/>
                  <a:gd name="T2" fmla="*/ 3 w 84"/>
                  <a:gd name="T3" fmla="*/ 36 h 84"/>
                  <a:gd name="T4" fmla="*/ 48 w 84"/>
                  <a:gd name="T5" fmla="*/ 3 h 84"/>
                  <a:gd name="T6" fmla="*/ 81 w 84"/>
                  <a:gd name="T7" fmla="*/ 48 h 84"/>
                  <a:gd name="T8" fmla="*/ 36 w 84"/>
                  <a:gd name="T9" fmla="*/ 80 h 84"/>
                  <a:gd name="T10" fmla="*/ 48 w 84"/>
                  <a:gd name="T11" fmla="*/ 5 h 84"/>
                  <a:gd name="T12" fmla="*/ 5 w 84"/>
                  <a:gd name="T13" fmla="*/ 36 h 84"/>
                  <a:gd name="T14" fmla="*/ 36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0"/>
                    </a:moveTo>
                    <a:cubicBezTo>
                      <a:pt x="15" y="77"/>
                      <a:pt x="0" y="57"/>
                      <a:pt x="3" y="36"/>
                    </a:cubicBezTo>
                    <a:cubicBezTo>
                      <a:pt x="7" y="14"/>
                      <a:pt x="27" y="0"/>
                      <a:pt x="48" y="3"/>
                    </a:cubicBezTo>
                    <a:cubicBezTo>
                      <a:pt x="69" y="7"/>
                      <a:pt x="84" y="27"/>
                      <a:pt x="81" y="48"/>
                    </a:cubicBezTo>
                    <a:cubicBezTo>
                      <a:pt x="77" y="69"/>
                      <a:pt x="57" y="84"/>
                      <a:pt x="36" y="80"/>
                    </a:cubicBezTo>
                    <a:close/>
                    <a:moveTo>
                      <a:pt x="48" y="5"/>
                    </a:moveTo>
                    <a:cubicBezTo>
                      <a:pt x="28" y="2"/>
                      <a:pt x="8" y="16"/>
                      <a:pt x="5" y="36"/>
                    </a:cubicBezTo>
                    <a:cubicBezTo>
                      <a:pt x="2" y="56"/>
                      <a:pt x="16" y="75"/>
                      <a:pt x="36" y="79"/>
                    </a:cubicBezTo>
                    <a:cubicBezTo>
                      <a:pt x="56" y="82"/>
                      <a:pt x="76" y="68"/>
                      <a:pt x="79" y="48"/>
                    </a:cubicBezTo>
                    <a:cubicBezTo>
                      <a:pt x="82" y="27"/>
                      <a:pt x="68" y="8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27" name="Freeform 146">
                <a:extLst>
                  <a:ext uri="{FF2B5EF4-FFF2-40B4-BE49-F238E27FC236}">
                    <a16:creationId xmlns:a16="http://schemas.microsoft.com/office/drawing/2014/main" id="{F38C4A19-0575-4771-A3BA-7A67F92B82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56" y="5436"/>
                <a:ext cx="65" cy="64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1" y="46"/>
                      <a:pt x="38" y="56"/>
                      <a:pt x="24" y="54"/>
                    </a:cubicBezTo>
                    <a:cubicBezTo>
                      <a:pt x="9" y="52"/>
                      <a:pt x="0" y="38"/>
                      <a:pt x="2" y="24"/>
                    </a:cubicBezTo>
                    <a:cubicBezTo>
                      <a:pt x="4" y="10"/>
                      <a:pt x="18" y="0"/>
                      <a:pt x="32" y="2"/>
                    </a:cubicBezTo>
                    <a:cubicBezTo>
                      <a:pt x="46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28" name="Freeform 147">
                <a:extLst>
                  <a:ext uri="{FF2B5EF4-FFF2-40B4-BE49-F238E27FC236}">
                    <a16:creationId xmlns:a16="http://schemas.microsoft.com/office/drawing/2014/main" id="{FEF36CA6-4647-462B-BD45-F76D293739F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540" y="5420"/>
                <a:ext cx="97" cy="96"/>
              </a:xfrm>
              <a:custGeom>
                <a:avLst/>
                <a:gdLst>
                  <a:gd name="T0" fmla="*/ 36 w 84"/>
                  <a:gd name="T1" fmla="*/ 80 h 84"/>
                  <a:gd name="T2" fmla="*/ 3 w 84"/>
                  <a:gd name="T3" fmla="*/ 36 h 84"/>
                  <a:gd name="T4" fmla="*/ 48 w 84"/>
                  <a:gd name="T5" fmla="*/ 3 h 84"/>
                  <a:gd name="T6" fmla="*/ 80 w 84"/>
                  <a:gd name="T7" fmla="*/ 48 h 84"/>
                  <a:gd name="T8" fmla="*/ 36 w 84"/>
                  <a:gd name="T9" fmla="*/ 80 h 84"/>
                  <a:gd name="T10" fmla="*/ 48 w 84"/>
                  <a:gd name="T11" fmla="*/ 5 h 84"/>
                  <a:gd name="T12" fmla="*/ 5 w 84"/>
                  <a:gd name="T13" fmla="*/ 36 h 84"/>
                  <a:gd name="T14" fmla="*/ 36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0"/>
                    </a:moveTo>
                    <a:cubicBezTo>
                      <a:pt x="14" y="77"/>
                      <a:pt x="0" y="57"/>
                      <a:pt x="3" y="36"/>
                    </a:cubicBezTo>
                    <a:cubicBezTo>
                      <a:pt x="7" y="15"/>
                      <a:pt x="27" y="0"/>
                      <a:pt x="48" y="3"/>
                    </a:cubicBezTo>
                    <a:cubicBezTo>
                      <a:pt x="69" y="7"/>
                      <a:pt x="84" y="27"/>
                      <a:pt x="80" y="48"/>
                    </a:cubicBezTo>
                    <a:cubicBezTo>
                      <a:pt x="77" y="69"/>
                      <a:pt x="57" y="84"/>
                      <a:pt x="36" y="80"/>
                    </a:cubicBezTo>
                    <a:close/>
                    <a:moveTo>
                      <a:pt x="48" y="5"/>
                    </a:moveTo>
                    <a:cubicBezTo>
                      <a:pt x="27" y="2"/>
                      <a:pt x="8" y="16"/>
                      <a:pt x="5" y="36"/>
                    </a:cubicBezTo>
                    <a:cubicBezTo>
                      <a:pt x="2" y="56"/>
                      <a:pt x="16" y="76"/>
                      <a:pt x="36" y="79"/>
                    </a:cubicBezTo>
                    <a:cubicBezTo>
                      <a:pt x="56" y="82"/>
                      <a:pt x="75" y="68"/>
                      <a:pt x="79" y="48"/>
                    </a:cubicBezTo>
                    <a:cubicBezTo>
                      <a:pt x="82" y="27"/>
                      <a:pt x="68" y="8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29" name="Freeform 148">
                <a:extLst>
                  <a:ext uri="{FF2B5EF4-FFF2-40B4-BE49-F238E27FC236}">
                    <a16:creationId xmlns:a16="http://schemas.microsoft.com/office/drawing/2014/main" id="{9A0B3485-579B-40C4-B5D0-5B473E795D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95" y="5510"/>
                <a:ext cx="64" cy="64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1" y="46"/>
                      <a:pt x="38" y="56"/>
                      <a:pt x="24" y="54"/>
                    </a:cubicBezTo>
                    <a:cubicBezTo>
                      <a:pt x="9" y="51"/>
                      <a:pt x="0" y="38"/>
                      <a:pt x="2" y="24"/>
                    </a:cubicBezTo>
                    <a:cubicBezTo>
                      <a:pt x="4" y="9"/>
                      <a:pt x="18" y="0"/>
                      <a:pt x="32" y="2"/>
                    </a:cubicBezTo>
                    <a:cubicBezTo>
                      <a:pt x="46" y="4"/>
                      <a:pt x="56" y="17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30" name="Freeform 149">
                <a:extLst>
                  <a:ext uri="{FF2B5EF4-FFF2-40B4-BE49-F238E27FC236}">
                    <a16:creationId xmlns:a16="http://schemas.microsoft.com/office/drawing/2014/main" id="{D6639AA4-475A-4C28-AA30-6A4D7DB5718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978" y="5493"/>
                <a:ext cx="97" cy="97"/>
              </a:xfrm>
              <a:custGeom>
                <a:avLst/>
                <a:gdLst>
                  <a:gd name="T0" fmla="*/ 36 w 84"/>
                  <a:gd name="T1" fmla="*/ 80 h 84"/>
                  <a:gd name="T2" fmla="*/ 3 w 84"/>
                  <a:gd name="T3" fmla="*/ 36 h 84"/>
                  <a:gd name="T4" fmla="*/ 48 w 84"/>
                  <a:gd name="T5" fmla="*/ 3 h 84"/>
                  <a:gd name="T6" fmla="*/ 80 w 84"/>
                  <a:gd name="T7" fmla="*/ 48 h 84"/>
                  <a:gd name="T8" fmla="*/ 36 w 84"/>
                  <a:gd name="T9" fmla="*/ 80 h 84"/>
                  <a:gd name="T10" fmla="*/ 48 w 84"/>
                  <a:gd name="T11" fmla="*/ 5 h 84"/>
                  <a:gd name="T12" fmla="*/ 5 w 84"/>
                  <a:gd name="T13" fmla="*/ 36 h 84"/>
                  <a:gd name="T14" fmla="*/ 36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0"/>
                    </a:moveTo>
                    <a:cubicBezTo>
                      <a:pt x="14" y="77"/>
                      <a:pt x="0" y="57"/>
                      <a:pt x="3" y="36"/>
                    </a:cubicBezTo>
                    <a:cubicBezTo>
                      <a:pt x="7" y="14"/>
                      <a:pt x="27" y="0"/>
                      <a:pt x="48" y="3"/>
                    </a:cubicBezTo>
                    <a:cubicBezTo>
                      <a:pt x="69" y="7"/>
                      <a:pt x="84" y="27"/>
                      <a:pt x="80" y="48"/>
                    </a:cubicBezTo>
                    <a:cubicBezTo>
                      <a:pt x="77" y="69"/>
                      <a:pt x="57" y="84"/>
                      <a:pt x="36" y="80"/>
                    </a:cubicBezTo>
                    <a:close/>
                    <a:moveTo>
                      <a:pt x="48" y="5"/>
                    </a:moveTo>
                    <a:cubicBezTo>
                      <a:pt x="27" y="2"/>
                      <a:pt x="8" y="15"/>
                      <a:pt x="5" y="36"/>
                    </a:cubicBezTo>
                    <a:cubicBezTo>
                      <a:pt x="2" y="56"/>
                      <a:pt x="16" y="75"/>
                      <a:pt x="36" y="79"/>
                    </a:cubicBezTo>
                    <a:cubicBezTo>
                      <a:pt x="56" y="82"/>
                      <a:pt x="75" y="68"/>
                      <a:pt x="79" y="48"/>
                    </a:cubicBezTo>
                    <a:cubicBezTo>
                      <a:pt x="82" y="27"/>
                      <a:pt x="68" y="8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31" name="Freeform 150">
                <a:extLst>
                  <a:ext uri="{FF2B5EF4-FFF2-40B4-BE49-F238E27FC236}">
                    <a16:creationId xmlns:a16="http://schemas.microsoft.com/office/drawing/2014/main" id="{40BADAB3-D05E-424A-B226-9E74612692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22" y="5414"/>
                <a:ext cx="65" cy="66"/>
              </a:xfrm>
              <a:custGeom>
                <a:avLst/>
                <a:gdLst>
                  <a:gd name="T0" fmla="*/ 54 w 56"/>
                  <a:gd name="T1" fmla="*/ 33 h 57"/>
                  <a:gd name="T2" fmla="*/ 24 w 56"/>
                  <a:gd name="T3" fmla="*/ 54 h 57"/>
                  <a:gd name="T4" fmla="*/ 2 w 56"/>
                  <a:gd name="T5" fmla="*/ 24 h 57"/>
                  <a:gd name="T6" fmla="*/ 32 w 56"/>
                  <a:gd name="T7" fmla="*/ 3 h 57"/>
                  <a:gd name="T8" fmla="*/ 54 w 56"/>
                  <a:gd name="T9" fmla="*/ 33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7">
                    <a:moveTo>
                      <a:pt x="54" y="33"/>
                    </a:moveTo>
                    <a:cubicBezTo>
                      <a:pt x="51" y="47"/>
                      <a:pt x="38" y="57"/>
                      <a:pt x="24" y="54"/>
                    </a:cubicBezTo>
                    <a:cubicBezTo>
                      <a:pt x="9" y="52"/>
                      <a:pt x="0" y="39"/>
                      <a:pt x="2" y="24"/>
                    </a:cubicBezTo>
                    <a:cubicBezTo>
                      <a:pt x="4" y="10"/>
                      <a:pt x="17" y="0"/>
                      <a:pt x="32" y="3"/>
                    </a:cubicBezTo>
                    <a:cubicBezTo>
                      <a:pt x="46" y="5"/>
                      <a:pt x="56" y="18"/>
                      <a:pt x="54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32" name="Freeform 151">
                <a:extLst>
                  <a:ext uri="{FF2B5EF4-FFF2-40B4-BE49-F238E27FC236}">
                    <a16:creationId xmlns:a16="http://schemas.microsoft.com/office/drawing/2014/main" id="{3DA88D5F-2218-4A06-818A-80FE23AB345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006" y="5399"/>
                <a:ext cx="97" cy="96"/>
              </a:xfrm>
              <a:custGeom>
                <a:avLst/>
                <a:gdLst>
                  <a:gd name="T0" fmla="*/ 36 w 84"/>
                  <a:gd name="T1" fmla="*/ 80 h 83"/>
                  <a:gd name="T2" fmla="*/ 3 w 84"/>
                  <a:gd name="T3" fmla="*/ 35 h 83"/>
                  <a:gd name="T4" fmla="*/ 48 w 84"/>
                  <a:gd name="T5" fmla="*/ 3 h 83"/>
                  <a:gd name="T6" fmla="*/ 80 w 84"/>
                  <a:gd name="T7" fmla="*/ 48 h 83"/>
                  <a:gd name="T8" fmla="*/ 36 w 84"/>
                  <a:gd name="T9" fmla="*/ 80 h 83"/>
                  <a:gd name="T10" fmla="*/ 48 w 84"/>
                  <a:gd name="T11" fmla="*/ 5 h 83"/>
                  <a:gd name="T12" fmla="*/ 5 w 84"/>
                  <a:gd name="T13" fmla="*/ 36 h 83"/>
                  <a:gd name="T14" fmla="*/ 36 w 84"/>
                  <a:gd name="T15" fmla="*/ 78 h 83"/>
                  <a:gd name="T16" fmla="*/ 79 w 84"/>
                  <a:gd name="T17" fmla="*/ 47 h 83"/>
                  <a:gd name="T18" fmla="*/ 48 w 84"/>
                  <a:gd name="T19" fmla="*/ 5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3">
                    <a:moveTo>
                      <a:pt x="36" y="80"/>
                    </a:moveTo>
                    <a:cubicBezTo>
                      <a:pt x="14" y="77"/>
                      <a:pt x="0" y="57"/>
                      <a:pt x="3" y="35"/>
                    </a:cubicBezTo>
                    <a:cubicBezTo>
                      <a:pt x="7" y="14"/>
                      <a:pt x="27" y="0"/>
                      <a:pt x="48" y="3"/>
                    </a:cubicBezTo>
                    <a:cubicBezTo>
                      <a:pt x="69" y="6"/>
                      <a:pt x="84" y="26"/>
                      <a:pt x="80" y="48"/>
                    </a:cubicBezTo>
                    <a:cubicBezTo>
                      <a:pt x="77" y="69"/>
                      <a:pt x="57" y="83"/>
                      <a:pt x="36" y="80"/>
                    </a:cubicBezTo>
                    <a:close/>
                    <a:moveTo>
                      <a:pt x="48" y="5"/>
                    </a:moveTo>
                    <a:cubicBezTo>
                      <a:pt x="27" y="1"/>
                      <a:pt x="8" y="15"/>
                      <a:pt x="5" y="36"/>
                    </a:cubicBezTo>
                    <a:cubicBezTo>
                      <a:pt x="2" y="56"/>
                      <a:pt x="15" y="75"/>
                      <a:pt x="36" y="78"/>
                    </a:cubicBezTo>
                    <a:cubicBezTo>
                      <a:pt x="56" y="82"/>
                      <a:pt x="75" y="68"/>
                      <a:pt x="79" y="47"/>
                    </a:cubicBezTo>
                    <a:cubicBezTo>
                      <a:pt x="82" y="27"/>
                      <a:pt x="68" y="8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33" name="Freeform 152">
                <a:extLst>
                  <a:ext uri="{FF2B5EF4-FFF2-40B4-BE49-F238E27FC236}">
                    <a16:creationId xmlns:a16="http://schemas.microsoft.com/office/drawing/2014/main" id="{4521184A-106E-4EAB-874E-8811A6548B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16" y="3841"/>
                <a:ext cx="65" cy="65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3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6"/>
                      <a:pt x="39" y="56"/>
                      <a:pt x="24" y="54"/>
                    </a:cubicBezTo>
                    <a:cubicBezTo>
                      <a:pt x="10" y="51"/>
                      <a:pt x="0" y="38"/>
                      <a:pt x="3" y="24"/>
                    </a:cubicBezTo>
                    <a:cubicBezTo>
                      <a:pt x="5" y="9"/>
                      <a:pt x="18" y="0"/>
                      <a:pt x="32" y="2"/>
                    </a:cubicBezTo>
                    <a:cubicBezTo>
                      <a:pt x="47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34" name="Freeform 153">
                <a:extLst>
                  <a:ext uri="{FF2B5EF4-FFF2-40B4-BE49-F238E27FC236}">
                    <a16:creationId xmlns:a16="http://schemas.microsoft.com/office/drawing/2014/main" id="{9A400439-F001-4ECC-8421-25E25A59EA2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600" y="3825"/>
                <a:ext cx="97" cy="97"/>
              </a:xfrm>
              <a:custGeom>
                <a:avLst/>
                <a:gdLst>
                  <a:gd name="T0" fmla="*/ 36 w 84"/>
                  <a:gd name="T1" fmla="*/ 80 h 84"/>
                  <a:gd name="T2" fmla="*/ 4 w 84"/>
                  <a:gd name="T3" fmla="*/ 36 h 84"/>
                  <a:gd name="T4" fmla="*/ 48 w 84"/>
                  <a:gd name="T5" fmla="*/ 3 h 84"/>
                  <a:gd name="T6" fmla="*/ 81 w 84"/>
                  <a:gd name="T7" fmla="*/ 48 h 84"/>
                  <a:gd name="T8" fmla="*/ 36 w 84"/>
                  <a:gd name="T9" fmla="*/ 80 h 84"/>
                  <a:gd name="T10" fmla="*/ 48 w 84"/>
                  <a:gd name="T11" fmla="*/ 5 h 84"/>
                  <a:gd name="T12" fmla="*/ 6 w 84"/>
                  <a:gd name="T13" fmla="*/ 36 h 84"/>
                  <a:gd name="T14" fmla="*/ 37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0"/>
                    </a:moveTo>
                    <a:cubicBezTo>
                      <a:pt x="15" y="77"/>
                      <a:pt x="0" y="57"/>
                      <a:pt x="4" y="36"/>
                    </a:cubicBezTo>
                    <a:cubicBezTo>
                      <a:pt x="7" y="14"/>
                      <a:pt x="27" y="0"/>
                      <a:pt x="48" y="3"/>
                    </a:cubicBezTo>
                    <a:cubicBezTo>
                      <a:pt x="70" y="7"/>
                      <a:pt x="84" y="27"/>
                      <a:pt x="81" y="48"/>
                    </a:cubicBezTo>
                    <a:cubicBezTo>
                      <a:pt x="78" y="69"/>
                      <a:pt x="57" y="84"/>
                      <a:pt x="36" y="80"/>
                    </a:cubicBezTo>
                    <a:close/>
                    <a:moveTo>
                      <a:pt x="48" y="5"/>
                    </a:moveTo>
                    <a:cubicBezTo>
                      <a:pt x="28" y="2"/>
                      <a:pt x="9" y="16"/>
                      <a:pt x="6" y="36"/>
                    </a:cubicBezTo>
                    <a:cubicBezTo>
                      <a:pt x="2" y="56"/>
                      <a:pt x="16" y="75"/>
                      <a:pt x="37" y="79"/>
                    </a:cubicBezTo>
                    <a:cubicBezTo>
                      <a:pt x="57" y="82"/>
                      <a:pt x="76" y="68"/>
                      <a:pt x="79" y="48"/>
                    </a:cubicBezTo>
                    <a:cubicBezTo>
                      <a:pt x="82" y="27"/>
                      <a:pt x="69" y="8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35" name="Freeform 154">
                <a:extLst>
                  <a:ext uri="{FF2B5EF4-FFF2-40B4-BE49-F238E27FC236}">
                    <a16:creationId xmlns:a16="http://schemas.microsoft.com/office/drawing/2014/main" id="{7D6573E6-86D5-41D0-A599-28AAD87408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83" y="3392"/>
                <a:ext cx="65" cy="66"/>
              </a:xfrm>
              <a:custGeom>
                <a:avLst/>
                <a:gdLst>
                  <a:gd name="T0" fmla="*/ 54 w 56"/>
                  <a:gd name="T1" fmla="*/ 33 h 57"/>
                  <a:gd name="T2" fmla="*/ 24 w 56"/>
                  <a:gd name="T3" fmla="*/ 54 h 57"/>
                  <a:gd name="T4" fmla="*/ 2 w 56"/>
                  <a:gd name="T5" fmla="*/ 24 h 57"/>
                  <a:gd name="T6" fmla="*/ 32 w 56"/>
                  <a:gd name="T7" fmla="*/ 3 h 57"/>
                  <a:gd name="T8" fmla="*/ 54 w 56"/>
                  <a:gd name="T9" fmla="*/ 33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7">
                    <a:moveTo>
                      <a:pt x="54" y="33"/>
                    </a:moveTo>
                    <a:cubicBezTo>
                      <a:pt x="52" y="47"/>
                      <a:pt x="38" y="57"/>
                      <a:pt x="24" y="54"/>
                    </a:cubicBezTo>
                    <a:cubicBezTo>
                      <a:pt x="10" y="52"/>
                      <a:pt x="0" y="39"/>
                      <a:pt x="2" y="24"/>
                    </a:cubicBezTo>
                    <a:cubicBezTo>
                      <a:pt x="5" y="10"/>
                      <a:pt x="18" y="0"/>
                      <a:pt x="32" y="3"/>
                    </a:cubicBezTo>
                    <a:cubicBezTo>
                      <a:pt x="47" y="5"/>
                      <a:pt x="56" y="18"/>
                      <a:pt x="54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36" name="Freeform 155">
                <a:extLst>
                  <a:ext uri="{FF2B5EF4-FFF2-40B4-BE49-F238E27FC236}">
                    <a16:creationId xmlns:a16="http://schemas.microsoft.com/office/drawing/2014/main" id="{C31DE229-C464-4A63-A837-C4DCB9E6EAC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767" y="3377"/>
                <a:ext cx="97" cy="96"/>
              </a:xfrm>
              <a:custGeom>
                <a:avLst/>
                <a:gdLst>
                  <a:gd name="T0" fmla="*/ 36 w 84"/>
                  <a:gd name="T1" fmla="*/ 80 h 83"/>
                  <a:gd name="T2" fmla="*/ 4 w 84"/>
                  <a:gd name="T3" fmla="*/ 35 h 83"/>
                  <a:gd name="T4" fmla="*/ 48 w 84"/>
                  <a:gd name="T5" fmla="*/ 3 h 83"/>
                  <a:gd name="T6" fmla="*/ 81 w 84"/>
                  <a:gd name="T7" fmla="*/ 48 h 83"/>
                  <a:gd name="T8" fmla="*/ 36 w 84"/>
                  <a:gd name="T9" fmla="*/ 80 h 83"/>
                  <a:gd name="T10" fmla="*/ 48 w 84"/>
                  <a:gd name="T11" fmla="*/ 5 h 83"/>
                  <a:gd name="T12" fmla="*/ 5 w 84"/>
                  <a:gd name="T13" fmla="*/ 36 h 83"/>
                  <a:gd name="T14" fmla="*/ 36 w 84"/>
                  <a:gd name="T15" fmla="*/ 78 h 83"/>
                  <a:gd name="T16" fmla="*/ 79 w 84"/>
                  <a:gd name="T17" fmla="*/ 47 h 83"/>
                  <a:gd name="T18" fmla="*/ 48 w 84"/>
                  <a:gd name="T19" fmla="*/ 5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3">
                    <a:moveTo>
                      <a:pt x="36" y="80"/>
                    </a:moveTo>
                    <a:cubicBezTo>
                      <a:pt x="15" y="77"/>
                      <a:pt x="0" y="57"/>
                      <a:pt x="4" y="35"/>
                    </a:cubicBezTo>
                    <a:cubicBezTo>
                      <a:pt x="7" y="14"/>
                      <a:pt x="27" y="0"/>
                      <a:pt x="48" y="3"/>
                    </a:cubicBezTo>
                    <a:cubicBezTo>
                      <a:pt x="70" y="6"/>
                      <a:pt x="84" y="26"/>
                      <a:pt x="81" y="48"/>
                    </a:cubicBezTo>
                    <a:cubicBezTo>
                      <a:pt x="77" y="69"/>
                      <a:pt x="57" y="83"/>
                      <a:pt x="36" y="80"/>
                    </a:cubicBezTo>
                    <a:close/>
                    <a:moveTo>
                      <a:pt x="48" y="5"/>
                    </a:moveTo>
                    <a:cubicBezTo>
                      <a:pt x="28" y="1"/>
                      <a:pt x="9" y="15"/>
                      <a:pt x="5" y="36"/>
                    </a:cubicBezTo>
                    <a:cubicBezTo>
                      <a:pt x="2" y="56"/>
                      <a:pt x="16" y="75"/>
                      <a:pt x="36" y="78"/>
                    </a:cubicBezTo>
                    <a:cubicBezTo>
                      <a:pt x="57" y="82"/>
                      <a:pt x="76" y="68"/>
                      <a:pt x="79" y="47"/>
                    </a:cubicBezTo>
                    <a:cubicBezTo>
                      <a:pt x="82" y="27"/>
                      <a:pt x="68" y="8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37" name="Freeform 156">
                <a:extLst>
                  <a:ext uri="{FF2B5EF4-FFF2-40B4-BE49-F238E27FC236}">
                    <a16:creationId xmlns:a16="http://schemas.microsoft.com/office/drawing/2014/main" id="{6A4A7DDA-E97A-4393-A52C-FD0562FB7A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82" y="3147"/>
                <a:ext cx="65" cy="64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1" y="46"/>
                      <a:pt x="38" y="56"/>
                      <a:pt x="24" y="54"/>
                    </a:cubicBezTo>
                    <a:cubicBezTo>
                      <a:pt x="9" y="52"/>
                      <a:pt x="0" y="38"/>
                      <a:pt x="2" y="24"/>
                    </a:cubicBezTo>
                    <a:cubicBezTo>
                      <a:pt x="4" y="10"/>
                      <a:pt x="18" y="0"/>
                      <a:pt x="32" y="2"/>
                    </a:cubicBezTo>
                    <a:cubicBezTo>
                      <a:pt x="46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38" name="Freeform 157">
                <a:extLst>
                  <a:ext uri="{FF2B5EF4-FFF2-40B4-BE49-F238E27FC236}">
                    <a16:creationId xmlns:a16="http://schemas.microsoft.com/office/drawing/2014/main" id="{05F06574-54C4-46ED-BCBF-DAA603BE4A9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466" y="3130"/>
                <a:ext cx="97" cy="97"/>
              </a:xfrm>
              <a:custGeom>
                <a:avLst/>
                <a:gdLst>
                  <a:gd name="T0" fmla="*/ 36 w 84"/>
                  <a:gd name="T1" fmla="*/ 80 h 84"/>
                  <a:gd name="T2" fmla="*/ 3 w 84"/>
                  <a:gd name="T3" fmla="*/ 36 h 84"/>
                  <a:gd name="T4" fmla="*/ 48 w 84"/>
                  <a:gd name="T5" fmla="*/ 3 h 84"/>
                  <a:gd name="T6" fmla="*/ 80 w 84"/>
                  <a:gd name="T7" fmla="*/ 48 h 84"/>
                  <a:gd name="T8" fmla="*/ 36 w 84"/>
                  <a:gd name="T9" fmla="*/ 80 h 84"/>
                  <a:gd name="T10" fmla="*/ 48 w 84"/>
                  <a:gd name="T11" fmla="*/ 5 h 84"/>
                  <a:gd name="T12" fmla="*/ 5 w 84"/>
                  <a:gd name="T13" fmla="*/ 36 h 84"/>
                  <a:gd name="T14" fmla="*/ 36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0"/>
                    </a:moveTo>
                    <a:cubicBezTo>
                      <a:pt x="14" y="77"/>
                      <a:pt x="0" y="57"/>
                      <a:pt x="3" y="36"/>
                    </a:cubicBezTo>
                    <a:cubicBezTo>
                      <a:pt x="7" y="15"/>
                      <a:pt x="27" y="0"/>
                      <a:pt x="48" y="3"/>
                    </a:cubicBezTo>
                    <a:cubicBezTo>
                      <a:pt x="69" y="7"/>
                      <a:pt x="84" y="27"/>
                      <a:pt x="80" y="48"/>
                    </a:cubicBezTo>
                    <a:cubicBezTo>
                      <a:pt x="77" y="69"/>
                      <a:pt x="57" y="84"/>
                      <a:pt x="36" y="80"/>
                    </a:cubicBezTo>
                    <a:close/>
                    <a:moveTo>
                      <a:pt x="48" y="5"/>
                    </a:moveTo>
                    <a:cubicBezTo>
                      <a:pt x="27" y="2"/>
                      <a:pt x="8" y="16"/>
                      <a:pt x="5" y="36"/>
                    </a:cubicBezTo>
                    <a:cubicBezTo>
                      <a:pt x="2" y="56"/>
                      <a:pt x="16" y="76"/>
                      <a:pt x="36" y="79"/>
                    </a:cubicBezTo>
                    <a:cubicBezTo>
                      <a:pt x="56" y="82"/>
                      <a:pt x="75" y="68"/>
                      <a:pt x="79" y="48"/>
                    </a:cubicBezTo>
                    <a:cubicBezTo>
                      <a:pt x="82" y="27"/>
                      <a:pt x="68" y="8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39" name="Freeform 158">
                <a:extLst>
                  <a:ext uri="{FF2B5EF4-FFF2-40B4-BE49-F238E27FC236}">
                    <a16:creationId xmlns:a16="http://schemas.microsoft.com/office/drawing/2014/main" id="{77ACDC07-00CD-4E9F-BDAA-3E69009F90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35" y="2862"/>
                <a:ext cx="65" cy="65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1" y="46"/>
                      <a:pt x="38" y="56"/>
                      <a:pt x="24" y="54"/>
                    </a:cubicBezTo>
                    <a:cubicBezTo>
                      <a:pt x="9" y="51"/>
                      <a:pt x="0" y="38"/>
                      <a:pt x="2" y="24"/>
                    </a:cubicBezTo>
                    <a:cubicBezTo>
                      <a:pt x="4" y="9"/>
                      <a:pt x="18" y="0"/>
                      <a:pt x="32" y="2"/>
                    </a:cubicBezTo>
                    <a:cubicBezTo>
                      <a:pt x="46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40" name="Freeform 159">
                <a:extLst>
                  <a:ext uri="{FF2B5EF4-FFF2-40B4-BE49-F238E27FC236}">
                    <a16:creationId xmlns:a16="http://schemas.microsoft.com/office/drawing/2014/main" id="{1705126F-7B6F-47BC-B580-9C268CEF131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419" y="2846"/>
                <a:ext cx="97" cy="97"/>
              </a:xfrm>
              <a:custGeom>
                <a:avLst/>
                <a:gdLst>
                  <a:gd name="T0" fmla="*/ 36 w 84"/>
                  <a:gd name="T1" fmla="*/ 80 h 84"/>
                  <a:gd name="T2" fmla="*/ 3 w 84"/>
                  <a:gd name="T3" fmla="*/ 36 h 84"/>
                  <a:gd name="T4" fmla="*/ 48 w 84"/>
                  <a:gd name="T5" fmla="*/ 3 h 84"/>
                  <a:gd name="T6" fmla="*/ 80 w 84"/>
                  <a:gd name="T7" fmla="*/ 48 h 84"/>
                  <a:gd name="T8" fmla="*/ 36 w 84"/>
                  <a:gd name="T9" fmla="*/ 80 h 84"/>
                  <a:gd name="T10" fmla="*/ 48 w 84"/>
                  <a:gd name="T11" fmla="*/ 5 h 84"/>
                  <a:gd name="T12" fmla="*/ 5 w 84"/>
                  <a:gd name="T13" fmla="*/ 36 h 84"/>
                  <a:gd name="T14" fmla="*/ 36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0"/>
                    </a:moveTo>
                    <a:cubicBezTo>
                      <a:pt x="14" y="77"/>
                      <a:pt x="0" y="57"/>
                      <a:pt x="3" y="36"/>
                    </a:cubicBezTo>
                    <a:cubicBezTo>
                      <a:pt x="7" y="14"/>
                      <a:pt x="27" y="0"/>
                      <a:pt x="48" y="3"/>
                    </a:cubicBezTo>
                    <a:cubicBezTo>
                      <a:pt x="69" y="7"/>
                      <a:pt x="84" y="27"/>
                      <a:pt x="80" y="48"/>
                    </a:cubicBezTo>
                    <a:cubicBezTo>
                      <a:pt x="77" y="69"/>
                      <a:pt x="57" y="84"/>
                      <a:pt x="36" y="80"/>
                    </a:cubicBezTo>
                    <a:close/>
                    <a:moveTo>
                      <a:pt x="48" y="5"/>
                    </a:moveTo>
                    <a:cubicBezTo>
                      <a:pt x="27" y="2"/>
                      <a:pt x="8" y="16"/>
                      <a:pt x="5" y="36"/>
                    </a:cubicBezTo>
                    <a:cubicBezTo>
                      <a:pt x="2" y="56"/>
                      <a:pt x="16" y="75"/>
                      <a:pt x="36" y="79"/>
                    </a:cubicBezTo>
                    <a:cubicBezTo>
                      <a:pt x="56" y="82"/>
                      <a:pt x="75" y="68"/>
                      <a:pt x="79" y="48"/>
                    </a:cubicBezTo>
                    <a:cubicBezTo>
                      <a:pt x="82" y="27"/>
                      <a:pt x="68" y="8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41" name="Freeform 160">
                <a:extLst>
                  <a:ext uri="{FF2B5EF4-FFF2-40B4-BE49-F238E27FC236}">
                    <a16:creationId xmlns:a16="http://schemas.microsoft.com/office/drawing/2014/main" id="{723FD0DD-56FE-481D-B0BA-BFDD724F2B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71" y="4660"/>
                <a:ext cx="64" cy="65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7"/>
                      <a:pt x="38" y="56"/>
                      <a:pt x="24" y="54"/>
                    </a:cubicBezTo>
                    <a:cubicBezTo>
                      <a:pt x="10" y="52"/>
                      <a:pt x="0" y="38"/>
                      <a:pt x="2" y="24"/>
                    </a:cubicBezTo>
                    <a:cubicBezTo>
                      <a:pt x="5" y="10"/>
                      <a:pt x="18" y="0"/>
                      <a:pt x="32" y="2"/>
                    </a:cubicBezTo>
                    <a:cubicBezTo>
                      <a:pt x="47" y="5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42" name="Freeform 161">
                <a:extLst>
                  <a:ext uri="{FF2B5EF4-FFF2-40B4-BE49-F238E27FC236}">
                    <a16:creationId xmlns:a16="http://schemas.microsoft.com/office/drawing/2014/main" id="{874C9B38-8A37-40D1-892C-0E5D68EC891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754" y="4644"/>
                <a:ext cx="97" cy="97"/>
              </a:xfrm>
              <a:custGeom>
                <a:avLst/>
                <a:gdLst>
                  <a:gd name="T0" fmla="*/ 36 w 84"/>
                  <a:gd name="T1" fmla="*/ 81 h 84"/>
                  <a:gd name="T2" fmla="*/ 4 w 84"/>
                  <a:gd name="T3" fmla="*/ 36 h 84"/>
                  <a:gd name="T4" fmla="*/ 48 w 84"/>
                  <a:gd name="T5" fmla="*/ 4 h 84"/>
                  <a:gd name="T6" fmla="*/ 81 w 84"/>
                  <a:gd name="T7" fmla="*/ 48 h 84"/>
                  <a:gd name="T8" fmla="*/ 36 w 84"/>
                  <a:gd name="T9" fmla="*/ 81 h 84"/>
                  <a:gd name="T10" fmla="*/ 48 w 84"/>
                  <a:gd name="T11" fmla="*/ 5 h 84"/>
                  <a:gd name="T12" fmla="*/ 5 w 84"/>
                  <a:gd name="T13" fmla="*/ 36 h 84"/>
                  <a:gd name="T14" fmla="*/ 36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1"/>
                    </a:moveTo>
                    <a:cubicBezTo>
                      <a:pt x="15" y="77"/>
                      <a:pt x="0" y="57"/>
                      <a:pt x="4" y="36"/>
                    </a:cubicBezTo>
                    <a:cubicBezTo>
                      <a:pt x="7" y="15"/>
                      <a:pt x="27" y="0"/>
                      <a:pt x="48" y="4"/>
                    </a:cubicBezTo>
                    <a:cubicBezTo>
                      <a:pt x="70" y="7"/>
                      <a:pt x="84" y="27"/>
                      <a:pt x="81" y="48"/>
                    </a:cubicBezTo>
                    <a:cubicBezTo>
                      <a:pt x="77" y="70"/>
                      <a:pt x="57" y="84"/>
                      <a:pt x="36" y="81"/>
                    </a:cubicBezTo>
                    <a:close/>
                    <a:moveTo>
                      <a:pt x="48" y="5"/>
                    </a:moveTo>
                    <a:cubicBezTo>
                      <a:pt x="28" y="2"/>
                      <a:pt x="9" y="16"/>
                      <a:pt x="5" y="36"/>
                    </a:cubicBezTo>
                    <a:cubicBezTo>
                      <a:pt x="2" y="57"/>
                      <a:pt x="16" y="76"/>
                      <a:pt x="36" y="79"/>
                    </a:cubicBezTo>
                    <a:cubicBezTo>
                      <a:pt x="57" y="82"/>
                      <a:pt x="76" y="68"/>
                      <a:pt x="79" y="48"/>
                    </a:cubicBezTo>
                    <a:cubicBezTo>
                      <a:pt x="82" y="28"/>
                      <a:pt x="68" y="9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43" name="Freeform 162">
                <a:extLst>
                  <a:ext uri="{FF2B5EF4-FFF2-40B4-BE49-F238E27FC236}">
                    <a16:creationId xmlns:a16="http://schemas.microsoft.com/office/drawing/2014/main" id="{A6BC1389-8093-477E-8E45-74DF58FFB3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95" y="4006"/>
                <a:ext cx="65" cy="65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6"/>
                      <a:pt x="38" y="56"/>
                      <a:pt x="24" y="54"/>
                    </a:cubicBezTo>
                    <a:cubicBezTo>
                      <a:pt x="10" y="51"/>
                      <a:pt x="0" y="38"/>
                      <a:pt x="2" y="24"/>
                    </a:cubicBezTo>
                    <a:cubicBezTo>
                      <a:pt x="5" y="9"/>
                      <a:pt x="18" y="0"/>
                      <a:pt x="32" y="2"/>
                    </a:cubicBezTo>
                    <a:cubicBezTo>
                      <a:pt x="47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44" name="Freeform 163">
                <a:extLst>
                  <a:ext uri="{FF2B5EF4-FFF2-40B4-BE49-F238E27FC236}">
                    <a16:creationId xmlns:a16="http://schemas.microsoft.com/office/drawing/2014/main" id="{538EAB94-A72F-49CB-8AE6-F452310BAE4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079" y="3990"/>
                <a:ext cx="97" cy="97"/>
              </a:xfrm>
              <a:custGeom>
                <a:avLst/>
                <a:gdLst>
                  <a:gd name="T0" fmla="*/ 36 w 84"/>
                  <a:gd name="T1" fmla="*/ 80 h 84"/>
                  <a:gd name="T2" fmla="*/ 4 w 84"/>
                  <a:gd name="T3" fmla="*/ 36 h 84"/>
                  <a:gd name="T4" fmla="*/ 48 w 84"/>
                  <a:gd name="T5" fmla="*/ 3 h 84"/>
                  <a:gd name="T6" fmla="*/ 81 w 84"/>
                  <a:gd name="T7" fmla="*/ 48 h 84"/>
                  <a:gd name="T8" fmla="*/ 36 w 84"/>
                  <a:gd name="T9" fmla="*/ 80 h 84"/>
                  <a:gd name="T10" fmla="*/ 48 w 84"/>
                  <a:gd name="T11" fmla="*/ 5 h 84"/>
                  <a:gd name="T12" fmla="*/ 5 w 84"/>
                  <a:gd name="T13" fmla="*/ 36 h 84"/>
                  <a:gd name="T14" fmla="*/ 36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0"/>
                    </a:moveTo>
                    <a:cubicBezTo>
                      <a:pt x="15" y="77"/>
                      <a:pt x="0" y="57"/>
                      <a:pt x="4" y="36"/>
                    </a:cubicBezTo>
                    <a:cubicBezTo>
                      <a:pt x="7" y="15"/>
                      <a:pt x="27" y="0"/>
                      <a:pt x="48" y="3"/>
                    </a:cubicBezTo>
                    <a:cubicBezTo>
                      <a:pt x="70" y="7"/>
                      <a:pt x="84" y="27"/>
                      <a:pt x="81" y="48"/>
                    </a:cubicBezTo>
                    <a:cubicBezTo>
                      <a:pt x="77" y="69"/>
                      <a:pt x="57" y="84"/>
                      <a:pt x="36" y="80"/>
                    </a:cubicBezTo>
                    <a:close/>
                    <a:moveTo>
                      <a:pt x="48" y="5"/>
                    </a:moveTo>
                    <a:cubicBezTo>
                      <a:pt x="28" y="2"/>
                      <a:pt x="9" y="16"/>
                      <a:pt x="5" y="36"/>
                    </a:cubicBezTo>
                    <a:cubicBezTo>
                      <a:pt x="2" y="56"/>
                      <a:pt x="16" y="76"/>
                      <a:pt x="36" y="79"/>
                    </a:cubicBezTo>
                    <a:cubicBezTo>
                      <a:pt x="57" y="82"/>
                      <a:pt x="76" y="68"/>
                      <a:pt x="79" y="48"/>
                    </a:cubicBezTo>
                    <a:cubicBezTo>
                      <a:pt x="82" y="27"/>
                      <a:pt x="68" y="8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45" name="Freeform 164">
                <a:extLst>
                  <a:ext uri="{FF2B5EF4-FFF2-40B4-BE49-F238E27FC236}">
                    <a16:creationId xmlns:a16="http://schemas.microsoft.com/office/drawing/2014/main" id="{F5E6ACBA-7F49-4510-A478-32E11470EA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36" y="4499"/>
                <a:ext cx="86" cy="85"/>
              </a:xfrm>
              <a:custGeom>
                <a:avLst/>
                <a:gdLst>
                  <a:gd name="T0" fmla="*/ 71 w 74"/>
                  <a:gd name="T1" fmla="*/ 43 h 74"/>
                  <a:gd name="T2" fmla="*/ 32 w 74"/>
                  <a:gd name="T3" fmla="*/ 71 h 74"/>
                  <a:gd name="T4" fmla="*/ 3 w 74"/>
                  <a:gd name="T5" fmla="*/ 32 h 74"/>
                  <a:gd name="T6" fmla="*/ 43 w 74"/>
                  <a:gd name="T7" fmla="*/ 3 h 74"/>
                  <a:gd name="T8" fmla="*/ 71 w 74"/>
                  <a:gd name="T9" fmla="*/ 43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4" h="74">
                    <a:moveTo>
                      <a:pt x="71" y="43"/>
                    </a:moveTo>
                    <a:cubicBezTo>
                      <a:pt x="68" y="61"/>
                      <a:pt x="51" y="74"/>
                      <a:pt x="32" y="71"/>
                    </a:cubicBezTo>
                    <a:cubicBezTo>
                      <a:pt x="13" y="68"/>
                      <a:pt x="0" y="51"/>
                      <a:pt x="3" y="32"/>
                    </a:cubicBezTo>
                    <a:cubicBezTo>
                      <a:pt x="6" y="13"/>
                      <a:pt x="24" y="0"/>
                      <a:pt x="43" y="3"/>
                    </a:cubicBezTo>
                    <a:cubicBezTo>
                      <a:pt x="61" y="6"/>
                      <a:pt x="74" y="24"/>
                      <a:pt x="71" y="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46" name="Freeform 165">
                <a:extLst>
                  <a:ext uri="{FF2B5EF4-FFF2-40B4-BE49-F238E27FC236}">
                    <a16:creationId xmlns:a16="http://schemas.microsoft.com/office/drawing/2014/main" id="{4BC27A26-ED35-48C4-BB0A-1B208ACCEE4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116" y="4478"/>
                <a:ext cx="128" cy="128"/>
              </a:xfrm>
              <a:custGeom>
                <a:avLst/>
                <a:gdLst>
                  <a:gd name="T0" fmla="*/ 47 w 111"/>
                  <a:gd name="T1" fmla="*/ 106 h 111"/>
                  <a:gd name="T2" fmla="*/ 4 w 111"/>
                  <a:gd name="T3" fmla="*/ 47 h 111"/>
                  <a:gd name="T4" fmla="*/ 63 w 111"/>
                  <a:gd name="T5" fmla="*/ 4 h 111"/>
                  <a:gd name="T6" fmla="*/ 106 w 111"/>
                  <a:gd name="T7" fmla="*/ 63 h 111"/>
                  <a:gd name="T8" fmla="*/ 47 w 111"/>
                  <a:gd name="T9" fmla="*/ 106 h 111"/>
                  <a:gd name="T10" fmla="*/ 63 w 111"/>
                  <a:gd name="T11" fmla="*/ 6 h 111"/>
                  <a:gd name="T12" fmla="*/ 6 w 111"/>
                  <a:gd name="T13" fmla="*/ 47 h 111"/>
                  <a:gd name="T14" fmla="*/ 47 w 111"/>
                  <a:gd name="T15" fmla="*/ 104 h 111"/>
                  <a:gd name="T16" fmla="*/ 104 w 111"/>
                  <a:gd name="T17" fmla="*/ 63 h 111"/>
                  <a:gd name="T18" fmla="*/ 63 w 111"/>
                  <a:gd name="T19" fmla="*/ 6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1" h="111">
                    <a:moveTo>
                      <a:pt x="47" y="106"/>
                    </a:moveTo>
                    <a:cubicBezTo>
                      <a:pt x="19" y="102"/>
                      <a:pt x="0" y="75"/>
                      <a:pt x="4" y="47"/>
                    </a:cubicBezTo>
                    <a:cubicBezTo>
                      <a:pt x="9" y="19"/>
                      <a:pt x="35" y="0"/>
                      <a:pt x="63" y="4"/>
                    </a:cubicBezTo>
                    <a:cubicBezTo>
                      <a:pt x="91" y="9"/>
                      <a:pt x="111" y="35"/>
                      <a:pt x="106" y="63"/>
                    </a:cubicBezTo>
                    <a:cubicBezTo>
                      <a:pt x="102" y="91"/>
                      <a:pt x="75" y="111"/>
                      <a:pt x="47" y="106"/>
                    </a:cubicBezTo>
                    <a:close/>
                    <a:moveTo>
                      <a:pt x="63" y="6"/>
                    </a:moveTo>
                    <a:cubicBezTo>
                      <a:pt x="36" y="2"/>
                      <a:pt x="11" y="20"/>
                      <a:pt x="6" y="47"/>
                    </a:cubicBezTo>
                    <a:cubicBezTo>
                      <a:pt x="2" y="74"/>
                      <a:pt x="20" y="100"/>
                      <a:pt x="47" y="104"/>
                    </a:cubicBezTo>
                    <a:cubicBezTo>
                      <a:pt x="74" y="108"/>
                      <a:pt x="100" y="90"/>
                      <a:pt x="104" y="63"/>
                    </a:cubicBezTo>
                    <a:cubicBezTo>
                      <a:pt x="108" y="36"/>
                      <a:pt x="90" y="11"/>
                      <a:pt x="6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47" name="Freeform 166">
                <a:extLst>
                  <a:ext uri="{FF2B5EF4-FFF2-40B4-BE49-F238E27FC236}">
                    <a16:creationId xmlns:a16="http://schemas.microsoft.com/office/drawing/2014/main" id="{C0FFAD2A-840B-4045-9238-B10BB4B0B05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088" y="4451"/>
                <a:ext cx="182" cy="182"/>
              </a:xfrm>
              <a:custGeom>
                <a:avLst/>
                <a:gdLst>
                  <a:gd name="T0" fmla="*/ 68 w 158"/>
                  <a:gd name="T1" fmla="*/ 152 h 158"/>
                  <a:gd name="T2" fmla="*/ 6 w 158"/>
                  <a:gd name="T3" fmla="*/ 68 h 158"/>
                  <a:gd name="T4" fmla="*/ 91 w 158"/>
                  <a:gd name="T5" fmla="*/ 6 h 158"/>
                  <a:gd name="T6" fmla="*/ 152 w 158"/>
                  <a:gd name="T7" fmla="*/ 91 h 158"/>
                  <a:gd name="T8" fmla="*/ 68 w 158"/>
                  <a:gd name="T9" fmla="*/ 152 h 158"/>
                  <a:gd name="T10" fmla="*/ 90 w 158"/>
                  <a:gd name="T11" fmla="*/ 8 h 158"/>
                  <a:gd name="T12" fmla="*/ 8 w 158"/>
                  <a:gd name="T13" fmla="*/ 68 h 158"/>
                  <a:gd name="T14" fmla="*/ 68 w 158"/>
                  <a:gd name="T15" fmla="*/ 150 h 158"/>
                  <a:gd name="T16" fmla="*/ 150 w 158"/>
                  <a:gd name="T17" fmla="*/ 90 h 158"/>
                  <a:gd name="T18" fmla="*/ 90 w 158"/>
                  <a:gd name="T19" fmla="*/ 8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8" h="158">
                    <a:moveTo>
                      <a:pt x="68" y="152"/>
                    </a:moveTo>
                    <a:cubicBezTo>
                      <a:pt x="27" y="146"/>
                      <a:pt x="0" y="108"/>
                      <a:pt x="6" y="68"/>
                    </a:cubicBezTo>
                    <a:cubicBezTo>
                      <a:pt x="13" y="27"/>
                      <a:pt x="51" y="0"/>
                      <a:pt x="91" y="6"/>
                    </a:cubicBezTo>
                    <a:cubicBezTo>
                      <a:pt x="131" y="13"/>
                      <a:pt x="158" y="51"/>
                      <a:pt x="152" y="91"/>
                    </a:cubicBezTo>
                    <a:cubicBezTo>
                      <a:pt x="146" y="131"/>
                      <a:pt x="108" y="158"/>
                      <a:pt x="68" y="152"/>
                    </a:cubicBezTo>
                    <a:close/>
                    <a:moveTo>
                      <a:pt x="90" y="8"/>
                    </a:moveTo>
                    <a:cubicBezTo>
                      <a:pt x="51" y="2"/>
                      <a:pt x="15" y="29"/>
                      <a:pt x="8" y="68"/>
                    </a:cubicBezTo>
                    <a:cubicBezTo>
                      <a:pt x="2" y="107"/>
                      <a:pt x="29" y="144"/>
                      <a:pt x="68" y="150"/>
                    </a:cubicBezTo>
                    <a:cubicBezTo>
                      <a:pt x="107" y="156"/>
                      <a:pt x="144" y="129"/>
                      <a:pt x="150" y="90"/>
                    </a:cubicBezTo>
                    <a:cubicBezTo>
                      <a:pt x="156" y="51"/>
                      <a:pt x="129" y="15"/>
                      <a:pt x="90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48" name="Freeform 167">
                <a:extLst>
                  <a:ext uri="{FF2B5EF4-FFF2-40B4-BE49-F238E27FC236}">
                    <a16:creationId xmlns:a16="http://schemas.microsoft.com/office/drawing/2014/main" id="{C18D3810-4659-414B-B9B0-D7AAECA145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10" y="5113"/>
                <a:ext cx="65" cy="65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7"/>
                      <a:pt x="38" y="56"/>
                      <a:pt x="24" y="54"/>
                    </a:cubicBezTo>
                    <a:cubicBezTo>
                      <a:pt x="10" y="52"/>
                      <a:pt x="0" y="38"/>
                      <a:pt x="2" y="24"/>
                    </a:cubicBezTo>
                    <a:cubicBezTo>
                      <a:pt x="5" y="10"/>
                      <a:pt x="18" y="0"/>
                      <a:pt x="32" y="2"/>
                    </a:cubicBezTo>
                    <a:cubicBezTo>
                      <a:pt x="47" y="5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49" name="Freeform 168">
                <a:extLst>
                  <a:ext uri="{FF2B5EF4-FFF2-40B4-BE49-F238E27FC236}">
                    <a16:creationId xmlns:a16="http://schemas.microsoft.com/office/drawing/2014/main" id="{20BF4742-52BE-4D1A-92F1-5EF0B5D5CDB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494" y="5097"/>
                <a:ext cx="97" cy="97"/>
              </a:xfrm>
              <a:custGeom>
                <a:avLst/>
                <a:gdLst>
                  <a:gd name="T0" fmla="*/ 36 w 84"/>
                  <a:gd name="T1" fmla="*/ 81 h 84"/>
                  <a:gd name="T2" fmla="*/ 4 w 84"/>
                  <a:gd name="T3" fmla="*/ 36 h 84"/>
                  <a:gd name="T4" fmla="*/ 48 w 84"/>
                  <a:gd name="T5" fmla="*/ 4 h 84"/>
                  <a:gd name="T6" fmla="*/ 81 w 84"/>
                  <a:gd name="T7" fmla="*/ 48 h 84"/>
                  <a:gd name="T8" fmla="*/ 36 w 84"/>
                  <a:gd name="T9" fmla="*/ 81 h 84"/>
                  <a:gd name="T10" fmla="*/ 48 w 84"/>
                  <a:gd name="T11" fmla="*/ 5 h 84"/>
                  <a:gd name="T12" fmla="*/ 5 w 84"/>
                  <a:gd name="T13" fmla="*/ 36 h 84"/>
                  <a:gd name="T14" fmla="*/ 36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1"/>
                    </a:moveTo>
                    <a:cubicBezTo>
                      <a:pt x="15" y="77"/>
                      <a:pt x="0" y="57"/>
                      <a:pt x="4" y="36"/>
                    </a:cubicBezTo>
                    <a:cubicBezTo>
                      <a:pt x="7" y="15"/>
                      <a:pt x="27" y="0"/>
                      <a:pt x="48" y="4"/>
                    </a:cubicBezTo>
                    <a:cubicBezTo>
                      <a:pt x="70" y="7"/>
                      <a:pt x="84" y="27"/>
                      <a:pt x="81" y="48"/>
                    </a:cubicBezTo>
                    <a:cubicBezTo>
                      <a:pt x="77" y="70"/>
                      <a:pt x="57" y="84"/>
                      <a:pt x="36" y="81"/>
                    </a:cubicBezTo>
                    <a:close/>
                    <a:moveTo>
                      <a:pt x="48" y="5"/>
                    </a:moveTo>
                    <a:cubicBezTo>
                      <a:pt x="28" y="2"/>
                      <a:pt x="9" y="16"/>
                      <a:pt x="5" y="36"/>
                    </a:cubicBezTo>
                    <a:cubicBezTo>
                      <a:pt x="2" y="57"/>
                      <a:pt x="16" y="76"/>
                      <a:pt x="36" y="79"/>
                    </a:cubicBezTo>
                    <a:cubicBezTo>
                      <a:pt x="57" y="82"/>
                      <a:pt x="76" y="68"/>
                      <a:pt x="79" y="48"/>
                    </a:cubicBezTo>
                    <a:cubicBezTo>
                      <a:pt x="82" y="28"/>
                      <a:pt x="68" y="9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50" name="Freeform 169">
                <a:extLst>
                  <a:ext uri="{FF2B5EF4-FFF2-40B4-BE49-F238E27FC236}">
                    <a16:creationId xmlns:a16="http://schemas.microsoft.com/office/drawing/2014/main" id="{41C84D18-8EED-47DD-A4C9-F10E41E8001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473" y="5076"/>
                <a:ext cx="139" cy="139"/>
              </a:xfrm>
              <a:custGeom>
                <a:avLst/>
                <a:gdLst>
                  <a:gd name="T0" fmla="*/ 52 w 120"/>
                  <a:gd name="T1" fmla="*/ 115 h 120"/>
                  <a:gd name="T2" fmla="*/ 5 w 120"/>
                  <a:gd name="T3" fmla="*/ 52 h 120"/>
                  <a:gd name="T4" fmla="*/ 69 w 120"/>
                  <a:gd name="T5" fmla="*/ 5 h 120"/>
                  <a:gd name="T6" fmla="*/ 115 w 120"/>
                  <a:gd name="T7" fmla="*/ 69 h 120"/>
                  <a:gd name="T8" fmla="*/ 52 w 120"/>
                  <a:gd name="T9" fmla="*/ 115 h 120"/>
                  <a:gd name="T10" fmla="*/ 69 w 120"/>
                  <a:gd name="T11" fmla="*/ 7 h 120"/>
                  <a:gd name="T12" fmla="*/ 7 w 120"/>
                  <a:gd name="T13" fmla="*/ 52 h 120"/>
                  <a:gd name="T14" fmla="*/ 52 w 120"/>
                  <a:gd name="T15" fmla="*/ 114 h 120"/>
                  <a:gd name="T16" fmla="*/ 114 w 120"/>
                  <a:gd name="T17" fmla="*/ 69 h 120"/>
                  <a:gd name="T18" fmla="*/ 69 w 120"/>
                  <a:gd name="T19" fmla="*/ 7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0" h="120">
                    <a:moveTo>
                      <a:pt x="52" y="115"/>
                    </a:moveTo>
                    <a:cubicBezTo>
                      <a:pt x="21" y="110"/>
                      <a:pt x="0" y="82"/>
                      <a:pt x="5" y="52"/>
                    </a:cubicBezTo>
                    <a:cubicBezTo>
                      <a:pt x="10" y="21"/>
                      <a:pt x="39" y="0"/>
                      <a:pt x="69" y="5"/>
                    </a:cubicBezTo>
                    <a:cubicBezTo>
                      <a:pt x="99" y="10"/>
                      <a:pt x="120" y="39"/>
                      <a:pt x="115" y="69"/>
                    </a:cubicBezTo>
                    <a:cubicBezTo>
                      <a:pt x="110" y="99"/>
                      <a:pt x="82" y="120"/>
                      <a:pt x="52" y="115"/>
                    </a:cubicBezTo>
                    <a:close/>
                    <a:moveTo>
                      <a:pt x="69" y="7"/>
                    </a:moveTo>
                    <a:cubicBezTo>
                      <a:pt x="39" y="2"/>
                      <a:pt x="12" y="22"/>
                      <a:pt x="7" y="52"/>
                    </a:cubicBezTo>
                    <a:cubicBezTo>
                      <a:pt x="2" y="81"/>
                      <a:pt x="22" y="109"/>
                      <a:pt x="52" y="114"/>
                    </a:cubicBezTo>
                    <a:cubicBezTo>
                      <a:pt x="81" y="118"/>
                      <a:pt x="109" y="98"/>
                      <a:pt x="114" y="69"/>
                    </a:cubicBezTo>
                    <a:cubicBezTo>
                      <a:pt x="118" y="39"/>
                      <a:pt x="98" y="12"/>
                      <a:pt x="6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51" name="Freeform 170">
                <a:extLst>
                  <a:ext uri="{FF2B5EF4-FFF2-40B4-BE49-F238E27FC236}">
                    <a16:creationId xmlns:a16="http://schemas.microsoft.com/office/drawing/2014/main" id="{0662C46E-82D4-42EF-A39B-89BA81EA75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27" y="3302"/>
                <a:ext cx="89" cy="88"/>
              </a:xfrm>
              <a:custGeom>
                <a:avLst/>
                <a:gdLst>
                  <a:gd name="T0" fmla="*/ 74 w 77"/>
                  <a:gd name="T1" fmla="*/ 44 h 76"/>
                  <a:gd name="T2" fmla="*/ 33 w 77"/>
                  <a:gd name="T3" fmla="*/ 73 h 76"/>
                  <a:gd name="T4" fmla="*/ 3 w 77"/>
                  <a:gd name="T5" fmla="*/ 33 h 76"/>
                  <a:gd name="T6" fmla="*/ 44 w 77"/>
                  <a:gd name="T7" fmla="*/ 3 h 76"/>
                  <a:gd name="T8" fmla="*/ 74 w 77"/>
                  <a:gd name="T9" fmla="*/ 44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7" h="76">
                    <a:moveTo>
                      <a:pt x="74" y="44"/>
                    </a:moveTo>
                    <a:cubicBezTo>
                      <a:pt x="71" y="63"/>
                      <a:pt x="52" y="76"/>
                      <a:pt x="33" y="73"/>
                    </a:cubicBezTo>
                    <a:cubicBezTo>
                      <a:pt x="14" y="70"/>
                      <a:pt x="0" y="52"/>
                      <a:pt x="3" y="33"/>
                    </a:cubicBezTo>
                    <a:cubicBezTo>
                      <a:pt x="7" y="13"/>
                      <a:pt x="25" y="0"/>
                      <a:pt x="44" y="3"/>
                    </a:cubicBezTo>
                    <a:cubicBezTo>
                      <a:pt x="64" y="6"/>
                      <a:pt x="77" y="24"/>
                      <a:pt x="74" y="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52" name="Freeform 171">
                <a:extLst>
                  <a:ext uri="{FF2B5EF4-FFF2-40B4-BE49-F238E27FC236}">
                    <a16:creationId xmlns:a16="http://schemas.microsoft.com/office/drawing/2014/main" id="{FBE05ED8-5AFC-4D15-BA87-0C170D5B0FF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406" y="3280"/>
                <a:ext cx="132" cy="132"/>
              </a:xfrm>
              <a:custGeom>
                <a:avLst/>
                <a:gdLst>
                  <a:gd name="T0" fmla="*/ 48 w 114"/>
                  <a:gd name="T1" fmla="*/ 110 h 114"/>
                  <a:gd name="T2" fmla="*/ 4 w 114"/>
                  <a:gd name="T3" fmla="*/ 49 h 114"/>
                  <a:gd name="T4" fmla="*/ 65 w 114"/>
                  <a:gd name="T5" fmla="*/ 5 h 114"/>
                  <a:gd name="T6" fmla="*/ 109 w 114"/>
                  <a:gd name="T7" fmla="*/ 66 h 114"/>
                  <a:gd name="T8" fmla="*/ 48 w 114"/>
                  <a:gd name="T9" fmla="*/ 110 h 114"/>
                  <a:gd name="T10" fmla="*/ 65 w 114"/>
                  <a:gd name="T11" fmla="*/ 7 h 114"/>
                  <a:gd name="T12" fmla="*/ 6 w 114"/>
                  <a:gd name="T13" fmla="*/ 49 h 114"/>
                  <a:gd name="T14" fmla="*/ 49 w 114"/>
                  <a:gd name="T15" fmla="*/ 107 h 114"/>
                  <a:gd name="T16" fmla="*/ 107 w 114"/>
                  <a:gd name="T17" fmla="*/ 65 h 114"/>
                  <a:gd name="T18" fmla="*/ 65 w 114"/>
                  <a:gd name="T19" fmla="*/ 7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4" h="114">
                    <a:moveTo>
                      <a:pt x="48" y="110"/>
                    </a:moveTo>
                    <a:cubicBezTo>
                      <a:pt x="19" y="105"/>
                      <a:pt x="0" y="78"/>
                      <a:pt x="4" y="49"/>
                    </a:cubicBezTo>
                    <a:cubicBezTo>
                      <a:pt x="9" y="20"/>
                      <a:pt x="36" y="0"/>
                      <a:pt x="65" y="5"/>
                    </a:cubicBezTo>
                    <a:cubicBezTo>
                      <a:pt x="94" y="9"/>
                      <a:pt x="114" y="37"/>
                      <a:pt x="109" y="66"/>
                    </a:cubicBezTo>
                    <a:cubicBezTo>
                      <a:pt x="104" y="94"/>
                      <a:pt x="77" y="114"/>
                      <a:pt x="48" y="110"/>
                    </a:cubicBezTo>
                    <a:close/>
                    <a:moveTo>
                      <a:pt x="65" y="7"/>
                    </a:moveTo>
                    <a:cubicBezTo>
                      <a:pt x="37" y="3"/>
                      <a:pt x="11" y="22"/>
                      <a:pt x="6" y="49"/>
                    </a:cubicBezTo>
                    <a:cubicBezTo>
                      <a:pt x="2" y="77"/>
                      <a:pt x="21" y="103"/>
                      <a:pt x="49" y="107"/>
                    </a:cubicBezTo>
                    <a:cubicBezTo>
                      <a:pt x="76" y="112"/>
                      <a:pt x="102" y="93"/>
                      <a:pt x="107" y="65"/>
                    </a:cubicBezTo>
                    <a:cubicBezTo>
                      <a:pt x="111" y="37"/>
                      <a:pt x="92" y="11"/>
                      <a:pt x="65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53" name="Freeform 172">
                <a:extLst>
                  <a:ext uri="{FF2B5EF4-FFF2-40B4-BE49-F238E27FC236}">
                    <a16:creationId xmlns:a16="http://schemas.microsoft.com/office/drawing/2014/main" id="{C91FC9A2-2693-401F-BBAE-2B6525AE43B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378" y="3253"/>
                <a:ext cx="188" cy="187"/>
              </a:xfrm>
              <a:custGeom>
                <a:avLst/>
                <a:gdLst>
                  <a:gd name="T0" fmla="*/ 70 w 163"/>
                  <a:gd name="T1" fmla="*/ 156 h 163"/>
                  <a:gd name="T2" fmla="*/ 7 w 163"/>
                  <a:gd name="T3" fmla="*/ 69 h 163"/>
                  <a:gd name="T4" fmla="*/ 94 w 163"/>
                  <a:gd name="T5" fmla="*/ 6 h 163"/>
                  <a:gd name="T6" fmla="*/ 157 w 163"/>
                  <a:gd name="T7" fmla="*/ 93 h 163"/>
                  <a:gd name="T8" fmla="*/ 70 w 163"/>
                  <a:gd name="T9" fmla="*/ 156 h 163"/>
                  <a:gd name="T10" fmla="*/ 93 w 163"/>
                  <a:gd name="T11" fmla="*/ 8 h 163"/>
                  <a:gd name="T12" fmla="*/ 9 w 163"/>
                  <a:gd name="T13" fmla="*/ 70 h 163"/>
                  <a:gd name="T14" fmla="*/ 70 w 163"/>
                  <a:gd name="T15" fmla="*/ 154 h 163"/>
                  <a:gd name="T16" fmla="*/ 154 w 163"/>
                  <a:gd name="T17" fmla="*/ 93 h 163"/>
                  <a:gd name="T18" fmla="*/ 93 w 163"/>
                  <a:gd name="T19" fmla="*/ 8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63" h="163">
                    <a:moveTo>
                      <a:pt x="70" y="156"/>
                    </a:moveTo>
                    <a:cubicBezTo>
                      <a:pt x="28" y="150"/>
                      <a:pt x="0" y="111"/>
                      <a:pt x="7" y="69"/>
                    </a:cubicBezTo>
                    <a:cubicBezTo>
                      <a:pt x="13" y="28"/>
                      <a:pt x="52" y="0"/>
                      <a:pt x="94" y="6"/>
                    </a:cubicBezTo>
                    <a:cubicBezTo>
                      <a:pt x="135" y="13"/>
                      <a:pt x="163" y="52"/>
                      <a:pt x="157" y="93"/>
                    </a:cubicBezTo>
                    <a:cubicBezTo>
                      <a:pt x="150" y="134"/>
                      <a:pt x="111" y="163"/>
                      <a:pt x="70" y="156"/>
                    </a:cubicBezTo>
                    <a:close/>
                    <a:moveTo>
                      <a:pt x="93" y="8"/>
                    </a:moveTo>
                    <a:cubicBezTo>
                      <a:pt x="53" y="2"/>
                      <a:pt x="15" y="30"/>
                      <a:pt x="9" y="70"/>
                    </a:cubicBezTo>
                    <a:cubicBezTo>
                      <a:pt x="3" y="110"/>
                      <a:pt x="30" y="147"/>
                      <a:pt x="70" y="154"/>
                    </a:cubicBezTo>
                    <a:cubicBezTo>
                      <a:pt x="110" y="160"/>
                      <a:pt x="148" y="133"/>
                      <a:pt x="154" y="93"/>
                    </a:cubicBezTo>
                    <a:cubicBezTo>
                      <a:pt x="161" y="53"/>
                      <a:pt x="133" y="15"/>
                      <a:pt x="93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54" name="Freeform 173">
                <a:extLst>
                  <a:ext uri="{FF2B5EF4-FFF2-40B4-BE49-F238E27FC236}">
                    <a16:creationId xmlns:a16="http://schemas.microsoft.com/office/drawing/2014/main" id="{EAAD3D4D-802F-46B8-A7CD-118C6A8392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83" y="4763"/>
                <a:ext cx="65" cy="64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1" y="46"/>
                      <a:pt x="38" y="56"/>
                      <a:pt x="24" y="54"/>
                    </a:cubicBezTo>
                    <a:cubicBezTo>
                      <a:pt x="9" y="51"/>
                      <a:pt x="0" y="38"/>
                      <a:pt x="2" y="24"/>
                    </a:cubicBezTo>
                    <a:cubicBezTo>
                      <a:pt x="4" y="9"/>
                      <a:pt x="18" y="0"/>
                      <a:pt x="32" y="2"/>
                    </a:cubicBezTo>
                    <a:cubicBezTo>
                      <a:pt x="46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55" name="Freeform 174">
                <a:extLst>
                  <a:ext uri="{FF2B5EF4-FFF2-40B4-BE49-F238E27FC236}">
                    <a16:creationId xmlns:a16="http://schemas.microsoft.com/office/drawing/2014/main" id="{0BEC4510-59A4-445A-8A5B-92C23784CEC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667" y="4747"/>
                <a:ext cx="97" cy="97"/>
              </a:xfrm>
              <a:custGeom>
                <a:avLst/>
                <a:gdLst>
                  <a:gd name="T0" fmla="*/ 36 w 84"/>
                  <a:gd name="T1" fmla="*/ 80 h 84"/>
                  <a:gd name="T2" fmla="*/ 3 w 84"/>
                  <a:gd name="T3" fmla="*/ 36 h 84"/>
                  <a:gd name="T4" fmla="*/ 48 w 84"/>
                  <a:gd name="T5" fmla="*/ 3 h 84"/>
                  <a:gd name="T6" fmla="*/ 80 w 84"/>
                  <a:gd name="T7" fmla="*/ 48 h 84"/>
                  <a:gd name="T8" fmla="*/ 36 w 84"/>
                  <a:gd name="T9" fmla="*/ 80 h 84"/>
                  <a:gd name="T10" fmla="*/ 48 w 84"/>
                  <a:gd name="T11" fmla="*/ 5 h 84"/>
                  <a:gd name="T12" fmla="*/ 5 w 84"/>
                  <a:gd name="T13" fmla="*/ 36 h 84"/>
                  <a:gd name="T14" fmla="*/ 36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0"/>
                    </a:moveTo>
                    <a:cubicBezTo>
                      <a:pt x="14" y="77"/>
                      <a:pt x="0" y="57"/>
                      <a:pt x="3" y="36"/>
                    </a:cubicBezTo>
                    <a:cubicBezTo>
                      <a:pt x="7" y="14"/>
                      <a:pt x="27" y="0"/>
                      <a:pt x="48" y="3"/>
                    </a:cubicBezTo>
                    <a:cubicBezTo>
                      <a:pt x="69" y="7"/>
                      <a:pt x="84" y="27"/>
                      <a:pt x="80" y="48"/>
                    </a:cubicBezTo>
                    <a:cubicBezTo>
                      <a:pt x="77" y="69"/>
                      <a:pt x="57" y="84"/>
                      <a:pt x="36" y="80"/>
                    </a:cubicBezTo>
                    <a:close/>
                    <a:moveTo>
                      <a:pt x="48" y="5"/>
                    </a:moveTo>
                    <a:cubicBezTo>
                      <a:pt x="27" y="2"/>
                      <a:pt x="8" y="16"/>
                      <a:pt x="5" y="36"/>
                    </a:cubicBezTo>
                    <a:cubicBezTo>
                      <a:pt x="2" y="56"/>
                      <a:pt x="16" y="75"/>
                      <a:pt x="36" y="79"/>
                    </a:cubicBezTo>
                    <a:cubicBezTo>
                      <a:pt x="56" y="82"/>
                      <a:pt x="75" y="68"/>
                      <a:pt x="79" y="48"/>
                    </a:cubicBezTo>
                    <a:cubicBezTo>
                      <a:pt x="82" y="27"/>
                      <a:pt x="68" y="8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56" name="Freeform 175">
                <a:extLst>
                  <a:ext uri="{FF2B5EF4-FFF2-40B4-BE49-F238E27FC236}">
                    <a16:creationId xmlns:a16="http://schemas.microsoft.com/office/drawing/2014/main" id="{4510134A-7566-4EC2-9994-0D28705F758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646" y="4726"/>
                <a:ext cx="139" cy="138"/>
              </a:xfrm>
              <a:custGeom>
                <a:avLst/>
                <a:gdLst>
                  <a:gd name="T0" fmla="*/ 51 w 120"/>
                  <a:gd name="T1" fmla="*/ 115 h 120"/>
                  <a:gd name="T2" fmla="*/ 5 w 120"/>
                  <a:gd name="T3" fmla="*/ 51 h 120"/>
                  <a:gd name="T4" fmla="*/ 69 w 120"/>
                  <a:gd name="T5" fmla="*/ 5 h 120"/>
                  <a:gd name="T6" fmla="*/ 115 w 120"/>
                  <a:gd name="T7" fmla="*/ 68 h 120"/>
                  <a:gd name="T8" fmla="*/ 51 w 120"/>
                  <a:gd name="T9" fmla="*/ 115 h 120"/>
                  <a:gd name="T10" fmla="*/ 68 w 120"/>
                  <a:gd name="T11" fmla="*/ 6 h 120"/>
                  <a:gd name="T12" fmla="*/ 6 w 120"/>
                  <a:gd name="T13" fmla="*/ 51 h 120"/>
                  <a:gd name="T14" fmla="*/ 51 w 120"/>
                  <a:gd name="T15" fmla="*/ 113 h 120"/>
                  <a:gd name="T16" fmla="*/ 113 w 120"/>
                  <a:gd name="T17" fmla="*/ 68 h 120"/>
                  <a:gd name="T18" fmla="*/ 68 w 120"/>
                  <a:gd name="T19" fmla="*/ 6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0" h="120">
                    <a:moveTo>
                      <a:pt x="51" y="115"/>
                    </a:moveTo>
                    <a:cubicBezTo>
                      <a:pt x="21" y="110"/>
                      <a:pt x="0" y="81"/>
                      <a:pt x="5" y="51"/>
                    </a:cubicBezTo>
                    <a:cubicBezTo>
                      <a:pt x="10" y="21"/>
                      <a:pt x="38" y="0"/>
                      <a:pt x="69" y="5"/>
                    </a:cubicBezTo>
                    <a:cubicBezTo>
                      <a:pt x="99" y="10"/>
                      <a:pt x="120" y="38"/>
                      <a:pt x="115" y="68"/>
                    </a:cubicBezTo>
                    <a:cubicBezTo>
                      <a:pt x="110" y="99"/>
                      <a:pt x="81" y="120"/>
                      <a:pt x="51" y="115"/>
                    </a:cubicBezTo>
                    <a:close/>
                    <a:moveTo>
                      <a:pt x="68" y="6"/>
                    </a:moveTo>
                    <a:cubicBezTo>
                      <a:pt x="39" y="2"/>
                      <a:pt x="11" y="22"/>
                      <a:pt x="6" y="51"/>
                    </a:cubicBezTo>
                    <a:cubicBezTo>
                      <a:pt x="2" y="81"/>
                      <a:pt x="22" y="108"/>
                      <a:pt x="51" y="113"/>
                    </a:cubicBezTo>
                    <a:cubicBezTo>
                      <a:pt x="81" y="118"/>
                      <a:pt x="108" y="98"/>
                      <a:pt x="113" y="68"/>
                    </a:cubicBezTo>
                    <a:cubicBezTo>
                      <a:pt x="118" y="39"/>
                      <a:pt x="98" y="11"/>
                      <a:pt x="6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57" name="Freeform 176">
                <a:extLst>
                  <a:ext uri="{FF2B5EF4-FFF2-40B4-BE49-F238E27FC236}">
                    <a16:creationId xmlns:a16="http://schemas.microsoft.com/office/drawing/2014/main" id="{CFAB6F72-AA4F-4E9E-A044-C14D922D6A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43" y="4990"/>
                <a:ext cx="84" cy="84"/>
              </a:xfrm>
              <a:custGeom>
                <a:avLst/>
                <a:gdLst>
                  <a:gd name="T0" fmla="*/ 70 w 73"/>
                  <a:gd name="T1" fmla="*/ 42 h 73"/>
                  <a:gd name="T2" fmla="*/ 31 w 73"/>
                  <a:gd name="T3" fmla="*/ 70 h 73"/>
                  <a:gd name="T4" fmla="*/ 3 w 73"/>
                  <a:gd name="T5" fmla="*/ 31 h 73"/>
                  <a:gd name="T6" fmla="*/ 42 w 73"/>
                  <a:gd name="T7" fmla="*/ 3 h 73"/>
                  <a:gd name="T8" fmla="*/ 70 w 73"/>
                  <a:gd name="T9" fmla="*/ 42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3" h="73">
                    <a:moveTo>
                      <a:pt x="70" y="42"/>
                    </a:moveTo>
                    <a:cubicBezTo>
                      <a:pt x="67" y="60"/>
                      <a:pt x="50" y="73"/>
                      <a:pt x="31" y="70"/>
                    </a:cubicBezTo>
                    <a:cubicBezTo>
                      <a:pt x="13" y="67"/>
                      <a:pt x="0" y="50"/>
                      <a:pt x="3" y="31"/>
                    </a:cubicBezTo>
                    <a:cubicBezTo>
                      <a:pt x="6" y="13"/>
                      <a:pt x="23" y="0"/>
                      <a:pt x="42" y="3"/>
                    </a:cubicBezTo>
                    <a:cubicBezTo>
                      <a:pt x="60" y="6"/>
                      <a:pt x="73" y="23"/>
                      <a:pt x="70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58" name="Freeform 177">
                <a:extLst>
                  <a:ext uri="{FF2B5EF4-FFF2-40B4-BE49-F238E27FC236}">
                    <a16:creationId xmlns:a16="http://schemas.microsoft.com/office/drawing/2014/main" id="{809EFFC7-ED76-43BA-A0FA-D8BC877EE7B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022" y="4969"/>
                <a:ext cx="126" cy="126"/>
              </a:xfrm>
              <a:custGeom>
                <a:avLst/>
                <a:gdLst>
                  <a:gd name="T0" fmla="*/ 47 w 109"/>
                  <a:gd name="T1" fmla="*/ 104 h 109"/>
                  <a:gd name="T2" fmla="*/ 5 w 109"/>
                  <a:gd name="T3" fmla="*/ 47 h 109"/>
                  <a:gd name="T4" fmla="*/ 63 w 109"/>
                  <a:gd name="T5" fmla="*/ 5 h 109"/>
                  <a:gd name="T6" fmla="*/ 105 w 109"/>
                  <a:gd name="T7" fmla="*/ 62 h 109"/>
                  <a:gd name="T8" fmla="*/ 47 w 109"/>
                  <a:gd name="T9" fmla="*/ 104 h 109"/>
                  <a:gd name="T10" fmla="*/ 62 w 109"/>
                  <a:gd name="T11" fmla="*/ 7 h 109"/>
                  <a:gd name="T12" fmla="*/ 7 w 109"/>
                  <a:gd name="T13" fmla="*/ 47 h 109"/>
                  <a:gd name="T14" fmla="*/ 47 w 109"/>
                  <a:gd name="T15" fmla="*/ 102 h 109"/>
                  <a:gd name="T16" fmla="*/ 102 w 109"/>
                  <a:gd name="T17" fmla="*/ 62 h 109"/>
                  <a:gd name="T18" fmla="*/ 62 w 109"/>
                  <a:gd name="T19" fmla="*/ 7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9" h="109">
                    <a:moveTo>
                      <a:pt x="47" y="104"/>
                    </a:moveTo>
                    <a:cubicBezTo>
                      <a:pt x="19" y="100"/>
                      <a:pt x="0" y="74"/>
                      <a:pt x="5" y="47"/>
                    </a:cubicBezTo>
                    <a:cubicBezTo>
                      <a:pt x="9" y="19"/>
                      <a:pt x="35" y="0"/>
                      <a:pt x="63" y="5"/>
                    </a:cubicBezTo>
                    <a:cubicBezTo>
                      <a:pt x="90" y="9"/>
                      <a:pt x="109" y="35"/>
                      <a:pt x="105" y="62"/>
                    </a:cubicBezTo>
                    <a:cubicBezTo>
                      <a:pt x="100" y="90"/>
                      <a:pt x="74" y="109"/>
                      <a:pt x="47" y="104"/>
                    </a:cubicBezTo>
                    <a:close/>
                    <a:moveTo>
                      <a:pt x="62" y="7"/>
                    </a:moveTo>
                    <a:cubicBezTo>
                      <a:pt x="36" y="3"/>
                      <a:pt x="11" y="21"/>
                      <a:pt x="7" y="47"/>
                    </a:cubicBezTo>
                    <a:cubicBezTo>
                      <a:pt x="3" y="73"/>
                      <a:pt x="21" y="98"/>
                      <a:pt x="47" y="102"/>
                    </a:cubicBezTo>
                    <a:cubicBezTo>
                      <a:pt x="73" y="106"/>
                      <a:pt x="98" y="88"/>
                      <a:pt x="102" y="62"/>
                    </a:cubicBezTo>
                    <a:cubicBezTo>
                      <a:pt x="107" y="36"/>
                      <a:pt x="89" y="11"/>
                      <a:pt x="62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59" name="Freeform 178">
                <a:extLst>
                  <a:ext uri="{FF2B5EF4-FFF2-40B4-BE49-F238E27FC236}">
                    <a16:creationId xmlns:a16="http://schemas.microsoft.com/office/drawing/2014/main" id="{FF66DC4C-4743-4E7B-AF95-A7D1EF64555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995" y="4943"/>
                <a:ext cx="179" cy="178"/>
              </a:xfrm>
              <a:custGeom>
                <a:avLst/>
                <a:gdLst>
                  <a:gd name="T0" fmla="*/ 66 w 155"/>
                  <a:gd name="T1" fmla="*/ 149 h 155"/>
                  <a:gd name="T2" fmla="*/ 6 w 155"/>
                  <a:gd name="T3" fmla="*/ 66 h 155"/>
                  <a:gd name="T4" fmla="*/ 89 w 155"/>
                  <a:gd name="T5" fmla="*/ 6 h 155"/>
                  <a:gd name="T6" fmla="*/ 149 w 155"/>
                  <a:gd name="T7" fmla="*/ 89 h 155"/>
                  <a:gd name="T8" fmla="*/ 66 w 155"/>
                  <a:gd name="T9" fmla="*/ 149 h 155"/>
                  <a:gd name="T10" fmla="*/ 89 w 155"/>
                  <a:gd name="T11" fmla="*/ 8 h 155"/>
                  <a:gd name="T12" fmla="*/ 8 w 155"/>
                  <a:gd name="T13" fmla="*/ 67 h 155"/>
                  <a:gd name="T14" fmla="*/ 67 w 155"/>
                  <a:gd name="T15" fmla="*/ 147 h 155"/>
                  <a:gd name="T16" fmla="*/ 147 w 155"/>
                  <a:gd name="T17" fmla="*/ 88 h 155"/>
                  <a:gd name="T18" fmla="*/ 89 w 155"/>
                  <a:gd name="T19" fmla="*/ 8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5" h="155">
                    <a:moveTo>
                      <a:pt x="66" y="149"/>
                    </a:moveTo>
                    <a:cubicBezTo>
                      <a:pt x="27" y="143"/>
                      <a:pt x="0" y="106"/>
                      <a:pt x="6" y="66"/>
                    </a:cubicBezTo>
                    <a:cubicBezTo>
                      <a:pt x="13" y="27"/>
                      <a:pt x="50" y="0"/>
                      <a:pt x="89" y="6"/>
                    </a:cubicBezTo>
                    <a:cubicBezTo>
                      <a:pt x="128" y="12"/>
                      <a:pt x="155" y="50"/>
                      <a:pt x="149" y="89"/>
                    </a:cubicBezTo>
                    <a:cubicBezTo>
                      <a:pt x="143" y="128"/>
                      <a:pt x="106" y="155"/>
                      <a:pt x="66" y="149"/>
                    </a:cubicBezTo>
                    <a:close/>
                    <a:moveTo>
                      <a:pt x="89" y="8"/>
                    </a:moveTo>
                    <a:cubicBezTo>
                      <a:pt x="50" y="2"/>
                      <a:pt x="15" y="28"/>
                      <a:pt x="8" y="67"/>
                    </a:cubicBezTo>
                    <a:cubicBezTo>
                      <a:pt x="2" y="105"/>
                      <a:pt x="29" y="141"/>
                      <a:pt x="67" y="147"/>
                    </a:cubicBezTo>
                    <a:cubicBezTo>
                      <a:pt x="105" y="153"/>
                      <a:pt x="141" y="127"/>
                      <a:pt x="147" y="88"/>
                    </a:cubicBezTo>
                    <a:cubicBezTo>
                      <a:pt x="153" y="50"/>
                      <a:pt x="127" y="14"/>
                      <a:pt x="89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60" name="Freeform 179">
                <a:extLst>
                  <a:ext uri="{FF2B5EF4-FFF2-40B4-BE49-F238E27FC236}">
                    <a16:creationId xmlns:a16="http://schemas.microsoft.com/office/drawing/2014/main" id="{8B9DBA13-5FCE-476E-98B4-43C3427669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72" y="4474"/>
                <a:ext cx="64" cy="64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1" y="46"/>
                      <a:pt x="38" y="56"/>
                      <a:pt x="24" y="54"/>
                    </a:cubicBezTo>
                    <a:cubicBezTo>
                      <a:pt x="9" y="51"/>
                      <a:pt x="0" y="38"/>
                      <a:pt x="2" y="24"/>
                    </a:cubicBezTo>
                    <a:cubicBezTo>
                      <a:pt x="4" y="9"/>
                      <a:pt x="18" y="0"/>
                      <a:pt x="32" y="2"/>
                    </a:cubicBezTo>
                    <a:cubicBezTo>
                      <a:pt x="46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61" name="Freeform 180">
                <a:extLst>
                  <a:ext uri="{FF2B5EF4-FFF2-40B4-BE49-F238E27FC236}">
                    <a16:creationId xmlns:a16="http://schemas.microsoft.com/office/drawing/2014/main" id="{4D1BD6D8-FE7B-4F06-AA29-9A316B50602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055" y="4458"/>
                <a:ext cx="97" cy="96"/>
              </a:xfrm>
              <a:custGeom>
                <a:avLst/>
                <a:gdLst>
                  <a:gd name="T0" fmla="*/ 36 w 84"/>
                  <a:gd name="T1" fmla="*/ 80 h 84"/>
                  <a:gd name="T2" fmla="*/ 3 w 84"/>
                  <a:gd name="T3" fmla="*/ 36 h 84"/>
                  <a:gd name="T4" fmla="*/ 48 w 84"/>
                  <a:gd name="T5" fmla="*/ 3 h 84"/>
                  <a:gd name="T6" fmla="*/ 80 w 84"/>
                  <a:gd name="T7" fmla="*/ 48 h 84"/>
                  <a:gd name="T8" fmla="*/ 36 w 84"/>
                  <a:gd name="T9" fmla="*/ 80 h 84"/>
                  <a:gd name="T10" fmla="*/ 48 w 84"/>
                  <a:gd name="T11" fmla="*/ 5 h 84"/>
                  <a:gd name="T12" fmla="*/ 5 w 84"/>
                  <a:gd name="T13" fmla="*/ 36 h 84"/>
                  <a:gd name="T14" fmla="*/ 36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0"/>
                    </a:moveTo>
                    <a:cubicBezTo>
                      <a:pt x="14" y="77"/>
                      <a:pt x="0" y="57"/>
                      <a:pt x="3" y="36"/>
                    </a:cubicBezTo>
                    <a:cubicBezTo>
                      <a:pt x="7" y="14"/>
                      <a:pt x="27" y="0"/>
                      <a:pt x="48" y="3"/>
                    </a:cubicBezTo>
                    <a:cubicBezTo>
                      <a:pt x="69" y="7"/>
                      <a:pt x="84" y="27"/>
                      <a:pt x="80" y="48"/>
                    </a:cubicBezTo>
                    <a:cubicBezTo>
                      <a:pt x="77" y="69"/>
                      <a:pt x="57" y="84"/>
                      <a:pt x="36" y="80"/>
                    </a:cubicBezTo>
                    <a:close/>
                    <a:moveTo>
                      <a:pt x="48" y="5"/>
                    </a:moveTo>
                    <a:cubicBezTo>
                      <a:pt x="27" y="2"/>
                      <a:pt x="8" y="16"/>
                      <a:pt x="5" y="36"/>
                    </a:cubicBezTo>
                    <a:cubicBezTo>
                      <a:pt x="2" y="56"/>
                      <a:pt x="16" y="75"/>
                      <a:pt x="36" y="79"/>
                    </a:cubicBezTo>
                    <a:cubicBezTo>
                      <a:pt x="56" y="82"/>
                      <a:pt x="75" y="68"/>
                      <a:pt x="79" y="48"/>
                    </a:cubicBezTo>
                    <a:cubicBezTo>
                      <a:pt x="82" y="27"/>
                      <a:pt x="68" y="8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62" name="Freeform 181">
                <a:extLst>
                  <a:ext uri="{FF2B5EF4-FFF2-40B4-BE49-F238E27FC236}">
                    <a16:creationId xmlns:a16="http://schemas.microsoft.com/office/drawing/2014/main" id="{18A8323F-A0FB-44C2-9DB2-4C9F958EE94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035" y="4437"/>
                <a:ext cx="138" cy="138"/>
              </a:xfrm>
              <a:custGeom>
                <a:avLst/>
                <a:gdLst>
                  <a:gd name="T0" fmla="*/ 51 w 120"/>
                  <a:gd name="T1" fmla="*/ 115 h 120"/>
                  <a:gd name="T2" fmla="*/ 5 w 120"/>
                  <a:gd name="T3" fmla="*/ 51 h 120"/>
                  <a:gd name="T4" fmla="*/ 68 w 120"/>
                  <a:gd name="T5" fmla="*/ 5 h 120"/>
                  <a:gd name="T6" fmla="*/ 115 w 120"/>
                  <a:gd name="T7" fmla="*/ 68 h 120"/>
                  <a:gd name="T8" fmla="*/ 51 w 120"/>
                  <a:gd name="T9" fmla="*/ 115 h 120"/>
                  <a:gd name="T10" fmla="*/ 68 w 120"/>
                  <a:gd name="T11" fmla="*/ 6 h 120"/>
                  <a:gd name="T12" fmla="*/ 6 w 120"/>
                  <a:gd name="T13" fmla="*/ 51 h 120"/>
                  <a:gd name="T14" fmla="*/ 51 w 120"/>
                  <a:gd name="T15" fmla="*/ 113 h 120"/>
                  <a:gd name="T16" fmla="*/ 113 w 120"/>
                  <a:gd name="T17" fmla="*/ 68 h 120"/>
                  <a:gd name="T18" fmla="*/ 68 w 120"/>
                  <a:gd name="T19" fmla="*/ 6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0" h="120">
                    <a:moveTo>
                      <a:pt x="51" y="115"/>
                    </a:moveTo>
                    <a:cubicBezTo>
                      <a:pt x="21" y="110"/>
                      <a:pt x="0" y="81"/>
                      <a:pt x="5" y="51"/>
                    </a:cubicBezTo>
                    <a:cubicBezTo>
                      <a:pt x="10" y="21"/>
                      <a:pt x="38" y="0"/>
                      <a:pt x="68" y="5"/>
                    </a:cubicBezTo>
                    <a:cubicBezTo>
                      <a:pt x="99" y="9"/>
                      <a:pt x="120" y="38"/>
                      <a:pt x="115" y="68"/>
                    </a:cubicBezTo>
                    <a:cubicBezTo>
                      <a:pt x="110" y="99"/>
                      <a:pt x="81" y="120"/>
                      <a:pt x="51" y="115"/>
                    </a:cubicBezTo>
                    <a:close/>
                    <a:moveTo>
                      <a:pt x="68" y="6"/>
                    </a:moveTo>
                    <a:cubicBezTo>
                      <a:pt x="39" y="2"/>
                      <a:pt x="11" y="22"/>
                      <a:pt x="6" y="51"/>
                    </a:cubicBezTo>
                    <a:cubicBezTo>
                      <a:pt x="2" y="81"/>
                      <a:pt x="22" y="108"/>
                      <a:pt x="51" y="113"/>
                    </a:cubicBezTo>
                    <a:cubicBezTo>
                      <a:pt x="81" y="118"/>
                      <a:pt x="108" y="98"/>
                      <a:pt x="113" y="68"/>
                    </a:cubicBezTo>
                    <a:cubicBezTo>
                      <a:pt x="118" y="39"/>
                      <a:pt x="98" y="11"/>
                      <a:pt x="6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</p:grpSp>
        <p:sp>
          <p:nvSpPr>
            <p:cNvPr id="363" name="Rectangle 362">
              <a:extLst>
                <a:ext uri="{FF2B5EF4-FFF2-40B4-BE49-F238E27FC236}">
                  <a16:creationId xmlns:a16="http://schemas.microsoft.com/office/drawing/2014/main" id="{F0C2946A-459B-45CA-983F-C2440F9FE852}"/>
                </a:ext>
              </a:extLst>
            </p:cNvPr>
            <p:cNvSpPr/>
            <p:nvPr userDrawn="1"/>
          </p:nvSpPr>
          <p:spPr>
            <a:xfrm>
              <a:off x="-5288" y="0"/>
              <a:ext cx="12197288" cy="6858000"/>
            </a:xfrm>
            <a:prstGeom prst="rect">
              <a:avLst/>
            </a:prstGeom>
            <a:solidFill>
              <a:schemeClr val="bg1">
                <a:alpha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</p:grpSp>
      <p:grpSp>
        <p:nvGrpSpPr>
          <p:cNvPr id="365" name="Groupe 364">
            <a:extLst>
              <a:ext uri="{FF2B5EF4-FFF2-40B4-BE49-F238E27FC236}">
                <a16:creationId xmlns:a16="http://schemas.microsoft.com/office/drawing/2014/main" id="{79212C16-5551-4240-A5BF-231394FC65B5}"/>
              </a:ext>
            </a:extLst>
          </p:cNvPr>
          <p:cNvGrpSpPr/>
          <p:nvPr userDrawn="1"/>
        </p:nvGrpSpPr>
        <p:grpSpPr>
          <a:xfrm>
            <a:off x="0" y="0"/>
            <a:ext cx="12192000" cy="720000"/>
            <a:chOff x="0" y="0"/>
            <a:chExt cx="12192000" cy="720000"/>
          </a:xfrm>
        </p:grpSpPr>
        <p:sp>
          <p:nvSpPr>
            <p:cNvPr id="366" name="Rectangle 365">
              <a:extLst>
                <a:ext uri="{FF2B5EF4-FFF2-40B4-BE49-F238E27FC236}">
                  <a16:creationId xmlns:a16="http://schemas.microsoft.com/office/drawing/2014/main" id="{43E4475B-4A1E-43BE-9D85-8561472647A9}"/>
                </a:ext>
              </a:extLst>
            </p:cNvPr>
            <p:cNvSpPr/>
            <p:nvPr/>
          </p:nvSpPr>
          <p:spPr>
            <a:xfrm>
              <a:off x="0" y="0"/>
              <a:ext cx="12192000" cy="72000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>
              <a:outerShdw blurRad="127000" dist="63500" dir="5400000" algn="t" rotWithShape="0">
                <a:prstClr val="black">
                  <a:alpha val="5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368" name="Rectangle 367">
              <a:extLst>
                <a:ext uri="{FF2B5EF4-FFF2-40B4-BE49-F238E27FC236}">
                  <a16:creationId xmlns:a16="http://schemas.microsoft.com/office/drawing/2014/main" id="{8229D15F-948A-446A-898E-06542706D727}"/>
                </a:ext>
              </a:extLst>
            </p:cNvPr>
            <p:cNvSpPr/>
            <p:nvPr/>
          </p:nvSpPr>
          <p:spPr>
            <a:xfrm>
              <a:off x="0" y="0"/>
              <a:ext cx="720000" cy="720000"/>
            </a:xfrm>
            <a:prstGeom prst="rect">
              <a:avLst/>
            </a:prstGeom>
            <a:gradFill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27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/>
            </a:p>
          </p:txBody>
        </p:sp>
      </p:grpSp>
      <p:sp>
        <p:nvSpPr>
          <p:cNvPr id="393" name="Espace réservé du texte 19">
            <a:extLst>
              <a:ext uri="{FF2B5EF4-FFF2-40B4-BE49-F238E27FC236}">
                <a16:creationId xmlns:a16="http://schemas.microsoft.com/office/drawing/2014/main" id="{2662D988-C306-4050-BCBE-F138B0831E8C}"/>
              </a:ext>
            </a:extLst>
          </p:cNvPr>
          <p:cNvSpPr>
            <a:spLocks noGrp="1"/>
          </p:cNvSpPr>
          <p:nvPr userDrawn="1">
            <p:ph type="body" sz="quarter" idx="14" hasCustomPrompt="1"/>
          </p:nvPr>
        </p:nvSpPr>
        <p:spPr>
          <a:xfrm>
            <a:off x="924560" y="0"/>
            <a:ext cx="9240821" cy="719999"/>
          </a:xfrm>
          <a:prstGeom prst="rect">
            <a:avLst/>
          </a:prstGeom>
        </p:spPr>
        <p:txBody>
          <a:bodyPr bIns="72000" anchor="ctr"/>
          <a:lstStyle>
            <a:lvl1pPr marL="0" indent="0" algn="l" defTabSz="914400" rtl="0" eaLnBrk="1" latinLnBrk="0" hangingPunct="1">
              <a:lnSpc>
                <a:spcPct val="100000"/>
              </a:lnSpc>
              <a:buNone/>
              <a:defRPr lang="en-US" sz="2400" kern="1200" dirty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457200" indent="0">
              <a:buNone/>
              <a:defRPr lang="fr-FR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2pPr>
            <a:lvl3pPr marL="914400" indent="0">
              <a:buNone/>
              <a:defRPr lang="fr-FR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3pPr>
            <a:lvl4pPr marL="1371600" indent="0">
              <a:buNone/>
              <a:defRPr lang="fr-FR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4pPr>
            <a:lvl5pPr marL="1828800" indent="0">
              <a:buNone/>
              <a:defRPr lang="en-US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5pPr>
          </a:lstStyle>
          <a:p>
            <a:pPr lvl="0"/>
            <a:r>
              <a:rPr lang="en-US" dirty="0"/>
              <a:t>Modify the text style of the slide master view </a:t>
            </a:r>
          </a:p>
        </p:txBody>
      </p:sp>
      <p:grpSp>
        <p:nvGrpSpPr>
          <p:cNvPr id="2" name="Groupe 1">
            <a:extLst>
              <a:ext uri="{FF2B5EF4-FFF2-40B4-BE49-F238E27FC236}">
                <a16:creationId xmlns:a16="http://schemas.microsoft.com/office/drawing/2014/main" id="{5CABCE20-2706-469C-80CD-A89096852587}"/>
              </a:ext>
            </a:extLst>
          </p:cNvPr>
          <p:cNvGrpSpPr/>
          <p:nvPr userDrawn="1"/>
        </p:nvGrpSpPr>
        <p:grpSpPr>
          <a:xfrm>
            <a:off x="513072" y="2074943"/>
            <a:ext cx="3386601" cy="3173859"/>
            <a:chOff x="513072" y="2074943"/>
            <a:chExt cx="2517143" cy="3173859"/>
          </a:xfrm>
        </p:grpSpPr>
        <p:sp>
          <p:nvSpPr>
            <p:cNvPr id="381" name="Rectangle 380">
              <a:extLst>
                <a:ext uri="{FF2B5EF4-FFF2-40B4-BE49-F238E27FC236}">
                  <a16:creationId xmlns:a16="http://schemas.microsoft.com/office/drawing/2014/main" id="{9831AD0C-7590-4B9E-A07D-7249C3A647E6}"/>
                </a:ext>
              </a:extLst>
            </p:cNvPr>
            <p:cNvSpPr/>
            <p:nvPr/>
          </p:nvSpPr>
          <p:spPr>
            <a:xfrm>
              <a:off x="513072" y="2905540"/>
              <a:ext cx="2517143" cy="234326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>
              <a:outerShdw blurRad="317500" dir="5400000" algn="t" rotWithShape="0">
                <a:prstClr val="black">
                  <a:alpha val="1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/>
            </a:p>
          </p:txBody>
        </p:sp>
        <p:sp>
          <p:nvSpPr>
            <p:cNvPr id="383" name="Rectangle 382">
              <a:extLst>
                <a:ext uri="{FF2B5EF4-FFF2-40B4-BE49-F238E27FC236}">
                  <a16:creationId xmlns:a16="http://schemas.microsoft.com/office/drawing/2014/main" id="{9D61EC4C-4995-4E10-95FD-2B107EA66A0F}"/>
                </a:ext>
              </a:extLst>
            </p:cNvPr>
            <p:cNvSpPr/>
            <p:nvPr/>
          </p:nvSpPr>
          <p:spPr>
            <a:xfrm>
              <a:off x="513072" y="5172584"/>
              <a:ext cx="2517143" cy="76211"/>
            </a:xfrm>
            <a:prstGeom prst="rect">
              <a:avLst/>
            </a:prstGeom>
            <a:gradFill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27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384" name="Rectangle 383">
              <a:extLst>
                <a:ext uri="{FF2B5EF4-FFF2-40B4-BE49-F238E27FC236}">
                  <a16:creationId xmlns:a16="http://schemas.microsoft.com/office/drawing/2014/main" id="{66D8B24F-B4A9-420C-A6C6-E94AED5951E4}"/>
                </a:ext>
              </a:extLst>
            </p:cNvPr>
            <p:cNvSpPr/>
            <p:nvPr/>
          </p:nvSpPr>
          <p:spPr>
            <a:xfrm>
              <a:off x="513072" y="2074943"/>
              <a:ext cx="2517142" cy="830584"/>
            </a:xfrm>
            <a:prstGeom prst="rect">
              <a:avLst/>
            </a:prstGeom>
            <a:gradFill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27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</p:grpSp>
      <p:sp>
        <p:nvSpPr>
          <p:cNvPr id="385" name="Oval 3">
            <a:extLst>
              <a:ext uri="{FF2B5EF4-FFF2-40B4-BE49-F238E27FC236}">
                <a16:creationId xmlns:a16="http://schemas.microsoft.com/office/drawing/2014/main" id="{C748250D-CDB0-4807-97E1-98BB4D6C3F5B}"/>
              </a:ext>
            </a:extLst>
          </p:cNvPr>
          <p:cNvSpPr/>
          <p:nvPr/>
        </p:nvSpPr>
        <p:spPr>
          <a:xfrm>
            <a:off x="1672972" y="2372140"/>
            <a:ext cx="1066800" cy="1066800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317500" dir="5400000" algn="t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420" name="Espace réservé du texte 19">
            <a:extLst>
              <a:ext uri="{FF2B5EF4-FFF2-40B4-BE49-F238E27FC236}">
                <a16:creationId xmlns:a16="http://schemas.microsoft.com/office/drawing/2014/main" id="{A9A05C37-0323-4511-8057-8C9A7D17680C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707584" y="3695356"/>
            <a:ext cx="2997577" cy="1324032"/>
          </a:xfrm>
          <a:prstGeom prst="rect">
            <a:avLst/>
          </a:prstGeom>
        </p:spPr>
        <p:txBody>
          <a:bodyPr bIns="72000" anchor="t"/>
          <a:lstStyle>
            <a:lvl1pPr marL="0" indent="0" algn="ctr" defTabSz="914400" rtl="0" eaLnBrk="1" latinLnBrk="0" hangingPunct="1">
              <a:lnSpc>
                <a:spcPct val="100000"/>
              </a:lnSpc>
              <a:buNone/>
              <a:defRPr lang="en-US" sz="1400" kern="1200" dirty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457200" indent="0">
              <a:buNone/>
              <a:defRPr lang="fr-FR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2pPr>
            <a:lvl3pPr marL="914400" indent="0">
              <a:buNone/>
              <a:defRPr lang="fr-FR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3pPr>
            <a:lvl4pPr marL="1371600" indent="0">
              <a:buNone/>
              <a:defRPr lang="fr-FR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4pPr>
            <a:lvl5pPr marL="1828800" indent="0">
              <a:buNone/>
              <a:defRPr lang="en-US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5pPr>
          </a:lstStyle>
          <a:p>
            <a:pPr lvl="0"/>
            <a:r>
              <a:rPr lang="en-US" dirty="0"/>
              <a:t>Modify the text style of the slide master view </a:t>
            </a:r>
          </a:p>
        </p:txBody>
      </p:sp>
      <p:sp>
        <p:nvSpPr>
          <p:cNvPr id="424" name="Espace réservé pour une image  14">
            <a:extLst>
              <a:ext uri="{FF2B5EF4-FFF2-40B4-BE49-F238E27FC236}">
                <a16:creationId xmlns:a16="http://schemas.microsoft.com/office/drawing/2014/main" id="{86BDF6B4-4453-4D65-8DD8-3E15289FBBFC}"/>
              </a:ext>
            </a:extLst>
          </p:cNvPr>
          <p:cNvSpPr>
            <a:spLocks noGrp="1"/>
          </p:cNvSpPr>
          <p:nvPr>
            <p:ph type="pic" sz="quarter" idx="19" hasCustomPrompt="1"/>
          </p:nvPr>
        </p:nvSpPr>
        <p:spPr>
          <a:xfrm>
            <a:off x="1882103" y="2579651"/>
            <a:ext cx="648538" cy="651778"/>
          </a:xfrm>
          <a:prstGeom prst="rect">
            <a:avLst/>
          </a:prstGeom>
        </p:spPr>
        <p:txBody>
          <a:bodyPr lIns="0" tIns="0" rIns="0" bIns="432000" anchor="ctr"/>
          <a:lstStyle>
            <a:lvl1pPr marL="0" indent="0" algn="ctr">
              <a:lnSpc>
                <a:spcPct val="120000"/>
              </a:lnSpc>
              <a:buNone/>
              <a:defRPr sz="1200">
                <a:solidFill>
                  <a:schemeClr val="accent1">
                    <a:alpha val="50000"/>
                  </a:schemeClr>
                </a:solidFill>
                <a:latin typeface="+mj-lt"/>
              </a:defRPr>
            </a:lvl1pPr>
          </a:lstStyle>
          <a:p>
            <a:r>
              <a:rPr lang="fr-FR" dirty="0"/>
              <a:t>PICTO</a:t>
            </a:r>
            <a:endParaRPr lang="en-US" dirty="0"/>
          </a:p>
        </p:txBody>
      </p:sp>
      <p:grpSp>
        <p:nvGrpSpPr>
          <p:cNvPr id="430" name="Groupe 429">
            <a:extLst>
              <a:ext uri="{FF2B5EF4-FFF2-40B4-BE49-F238E27FC236}">
                <a16:creationId xmlns:a16="http://schemas.microsoft.com/office/drawing/2014/main" id="{52177894-5D1B-406F-A3C8-842558511941}"/>
              </a:ext>
            </a:extLst>
          </p:cNvPr>
          <p:cNvGrpSpPr/>
          <p:nvPr userDrawn="1"/>
        </p:nvGrpSpPr>
        <p:grpSpPr>
          <a:xfrm>
            <a:off x="4398321" y="2074943"/>
            <a:ext cx="3386601" cy="3173859"/>
            <a:chOff x="513072" y="2074943"/>
            <a:chExt cx="2517143" cy="3173859"/>
          </a:xfrm>
        </p:grpSpPr>
        <p:sp>
          <p:nvSpPr>
            <p:cNvPr id="431" name="Rectangle 430">
              <a:extLst>
                <a:ext uri="{FF2B5EF4-FFF2-40B4-BE49-F238E27FC236}">
                  <a16:creationId xmlns:a16="http://schemas.microsoft.com/office/drawing/2014/main" id="{58C0171C-750F-4EE6-9CFA-E855B7C386C1}"/>
                </a:ext>
              </a:extLst>
            </p:cNvPr>
            <p:cNvSpPr/>
            <p:nvPr/>
          </p:nvSpPr>
          <p:spPr>
            <a:xfrm>
              <a:off x="513072" y="2905540"/>
              <a:ext cx="2517143" cy="234326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>
              <a:outerShdw blurRad="317500" dir="5400000" algn="t" rotWithShape="0">
                <a:prstClr val="black">
                  <a:alpha val="1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/>
            </a:p>
          </p:txBody>
        </p:sp>
        <p:sp>
          <p:nvSpPr>
            <p:cNvPr id="432" name="Rectangle 431">
              <a:extLst>
                <a:ext uri="{FF2B5EF4-FFF2-40B4-BE49-F238E27FC236}">
                  <a16:creationId xmlns:a16="http://schemas.microsoft.com/office/drawing/2014/main" id="{2C2859F7-F53C-4C90-A964-03252A3E5411}"/>
                </a:ext>
              </a:extLst>
            </p:cNvPr>
            <p:cNvSpPr/>
            <p:nvPr/>
          </p:nvSpPr>
          <p:spPr>
            <a:xfrm>
              <a:off x="513072" y="5172584"/>
              <a:ext cx="2517143" cy="76211"/>
            </a:xfrm>
            <a:prstGeom prst="rect">
              <a:avLst/>
            </a:prstGeom>
            <a:gradFill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27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433" name="Rectangle 432">
              <a:extLst>
                <a:ext uri="{FF2B5EF4-FFF2-40B4-BE49-F238E27FC236}">
                  <a16:creationId xmlns:a16="http://schemas.microsoft.com/office/drawing/2014/main" id="{65A202F1-88B6-4A03-ACF2-8E1018771840}"/>
                </a:ext>
              </a:extLst>
            </p:cNvPr>
            <p:cNvSpPr/>
            <p:nvPr/>
          </p:nvSpPr>
          <p:spPr>
            <a:xfrm>
              <a:off x="513072" y="2074943"/>
              <a:ext cx="2517142" cy="830584"/>
            </a:xfrm>
            <a:prstGeom prst="rect">
              <a:avLst/>
            </a:prstGeom>
            <a:gradFill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27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</p:grpSp>
      <p:sp>
        <p:nvSpPr>
          <p:cNvPr id="434" name="Oval 3">
            <a:extLst>
              <a:ext uri="{FF2B5EF4-FFF2-40B4-BE49-F238E27FC236}">
                <a16:creationId xmlns:a16="http://schemas.microsoft.com/office/drawing/2014/main" id="{832B28FB-20F5-4010-AB48-102777F6D7DA}"/>
              </a:ext>
            </a:extLst>
          </p:cNvPr>
          <p:cNvSpPr/>
          <p:nvPr userDrawn="1"/>
        </p:nvSpPr>
        <p:spPr>
          <a:xfrm>
            <a:off x="5558221" y="2372140"/>
            <a:ext cx="1066800" cy="1066800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317500" dir="5400000" algn="t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435" name="Espace réservé du texte 19">
            <a:extLst>
              <a:ext uri="{FF2B5EF4-FFF2-40B4-BE49-F238E27FC236}">
                <a16:creationId xmlns:a16="http://schemas.microsoft.com/office/drawing/2014/main" id="{7409277E-D4F6-4C9E-BB20-1315C9311A26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4592833" y="3695356"/>
            <a:ext cx="2997577" cy="1324032"/>
          </a:xfrm>
          <a:prstGeom prst="rect">
            <a:avLst/>
          </a:prstGeom>
        </p:spPr>
        <p:txBody>
          <a:bodyPr bIns="72000" anchor="t"/>
          <a:lstStyle>
            <a:lvl1pPr marL="0" indent="0" algn="ctr" defTabSz="914400" rtl="0" eaLnBrk="1" latinLnBrk="0" hangingPunct="1">
              <a:lnSpc>
                <a:spcPct val="100000"/>
              </a:lnSpc>
              <a:buNone/>
              <a:defRPr lang="en-US" sz="1400" kern="1200" dirty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457200" indent="0">
              <a:buNone/>
              <a:defRPr lang="fr-FR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2pPr>
            <a:lvl3pPr marL="914400" indent="0">
              <a:buNone/>
              <a:defRPr lang="fr-FR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3pPr>
            <a:lvl4pPr marL="1371600" indent="0">
              <a:buNone/>
              <a:defRPr lang="fr-FR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4pPr>
            <a:lvl5pPr marL="1828800" indent="0">
              <a:buNone/>
              <a:defRPr lang="en-US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5pPr>
          </a:lstStyle>
          <a:p>
            <a:pPr lvl="0"/>
            <a:r>
              <a:rPr lang="en-US" dirty="0"/>
              <a:t>Modify the text style of the slide master view </a:t>
            </a:r>
          </a:p>
        </p:txBody>
      </p:sp>
      <p:sp>
        <p:nvSpPr>
          <p:cNvPr id="436" name="Espace réservé pour une image  14">
            <a:extLst>
              <a:ext uri="{FF2B5EF4-FFF2-40B4-BE49-F238E27FC236}">
                <a16:creationId xmlns:a16="http://schemas.microsoft.com/office/drawing/2014/main" id="{A45E81E6-E464-4BE3-82C7-B75BD9CBBFEC}"/>
              </a:ext>
            </a:extLst>
          </p:cNvPr>
          <p:cNvSpPr>
            <a:spLocks noGrp="1"/>
          </p:cNvSpPr>
          <p:nvPr>
            <p:ph type="pic" sz="quarter" idx="21" hasCustomPrompt="1"/>
          </p:nvPr>
        </p:nvSpPr>
        <p:spPr>
          <a:xfrm>
            <a:off x="5767352" y="2579651"/>
            <a:ext cx="648538" cy="651778"/>
          </a:xfrm>
          <a:prstGeom prst="rect">
            <a:avLst/>
          </a:prstGeom>
        </p:spPr>
        <p:txBody>
          <a:bodyPr lIns="0" tIns="0" rIns="0" bIns="432000" anchor="ctr"/>
          <a:lstStyle>
            <a:lvl1pPr marL="0" indent="0" algn="ctr">
              <a:lnSpc>
                <a:spcPct val="120000"/>
              </a:lnSpc>
              <a:buNone/>
              <a:defRPr sz="1200">
                <a:solidFill>
                  <a:schemeClr val="accent1">
                    <a:alpha val="50000"/>
                  </a:schemeClr>
                </a:solidFill>
                <a:latin typeface="+mj-lt"/>
              </a:defRPr>
            </a:lvl1pPr>
          </a:lstStyle>
          <a:p>
            <a:r>
              <a:rPr lang="fr-FR" dirty="0"/>
              <a:t>PICTO</a:t>
            </a:r>
            <a:endParaRPr lang="en-US" dirty="0"/>
          </a:p>
        </p:txBody>
      </p:sp>
      <p:grpSp>
        <p:nvGrpSpPr>
          <p:cNvPr id="437" name="Groupe 436">
            <a:extLst>
              <a:ext uri="{FF2B5EF4-FFF2-40B4-BE49-F238E27FC236}">
                <a16:creationId xmlns:a16="http://schemas.microsoft.com/office/drawing/2014/main" id="{3ABB836A-1DFB-47D5-9A96-E7FF47A63D9C}"/>
              </a:ext>
            </a:extLst>
          </p:cNvPr>
          <p:cNvGrpSpPr/>
          <p:nvPr userDrawn="1"/>
        </p:nvGrpSpPr>
        <p:grpSpPr>
          <a:xfrm>
            <a:off x="8297398" y="2074943"/>
            <a:ext cx="3386601" cy="3173859"/>
            <a:chOff x="513072" y="2074943"/>
            <a:chExt cx="2517143" cy="3173859"/>
          </a:xfrm>
        </p:grpSpPr>
        <p:sp>
          <p:nvSpPr>
            <p:cNvPr id="438" name="Rectangle 437">
              <a:extLst>
                <a:ext uri="{FF2B5EF4-FFF2-40B4-BE49-F238E27FC236}">
                  <a16:creationId xmlns:a16="http://schemas.microsoft.com/office/drawing/2014/main" id="{0467C1C4-23E8-479D-A6EC-E9F36A91D828}"/>
                </a:ext>
              </a:extLst>
            </p:cNvPr>
            <p:cNvSpPr/>
            <p:nvPr/>
          </p:nvSpPr>
          <p:spPr>
            <a:xfrm>
              <a:off x="513072" y="2905540"/>
              <a:ext cx="2517143" cy="234326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>
              <a:outerShdw blurRad="317500" dir="5400000" algn="t" rotWithShape="0">
                <a:prstClr val="black">
                  <a:alpha val="1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/>
            </a:p>
          </p:txBody>
        </p:sp>
        <p:sp>
          <p:nvSpPr>
            <p:cNvPr id="439" name="Rectangle 438">
              <a:extLst>
                <a:ext uri="{FF2B5EF4-FFF2-40B4-BE49-F238E27FC236}">
                  <a16:creationId xmlns:a16="http://schemas.microsoft.com/office/drawing/2014/main" id="{C66F0C17-DD17-4B18-9492-7D367B12B383}"/>
                </a:ext>
              </a:extLst>
            </p:cNvPr>
            <p:cNvSpPr/>
            <p:nvPr/>
          </p:nvSpPr>
          <p:spPr>
            <a:xfrm>
              <a:off x="513072" y="5172584"/>
              <a:ext cx="2517143" cy="76211"/>
            </a:xfrm>
            <a:prstGeom prst="rect">
              <a:avLst/>
            </a:prstGeom>
            <a:gradFill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27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440" name="Rectangle 439">
              <a:extLst>
                <a:ext uri="{FF2B5EF4-FFF2-40B4-BE49-F238E27FC236}">
                  <a16:creationId xmlns:a16="http://schemas.microsoft.com/office/drawing/2014/main" id="{CF91DEE9-7DCD-4432-B22E-B01B35866800}"/>
                </a:ext>
              </a:extLst>
            </p:cNvPr>
            <p:cNvSpPr/>
            <p:nvPr/>
          </p:nvSpPr>
          <p:spPr>
            <a:xfrm>
              <a:off x="513072" y="2074943"/>
              <a:ext cx="2517142" cy="830584"/>
            </a:xfrm>
            <a:prstGeom prst="rect">
              <a:avLst/>
            </a:prstGeom>
            <a:gradFill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27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</p:grpSp>
      <p:sp>
        <p:nvSpPr>
          <p:cNvPr id="441" name="Oval 3">
            <a:extLst>
              <a:ext uri="{FF2B5EF4-FFF2-40B4-BE49-F238E27FC236}">
                <a16:creationId xmlns:a16="http://schemas.microsoft.com/office/drawing/2014/main" id="{C0FAD13F-853D-43B8-BC63-B7C6AA0B8CD9}"/>
              </a:ext>
            </a:extLst>
          </p:cNvPr>
          <p:cNvSpPr/>
          <p:nvPr userDrawn="1"/>
        </p:nvSpPr>
        <p:spPr>
          <a:xfrm>
            <a:off x="9457298" y="2372140"/>
            <a:ext cx="1066800" cy="1066800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317500" dir="5400000" algn="t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442" name="Espace réservé du texte 19">
            <a:extLst>
              <a:ext uri="{FF2B5EF4-FFF2-40B4-BE49-F238E27FC236}">
                <a16:creationId xmlns:a16="http://schemas.microsoft.com/office/drawing/2014/main" id="{2911BCFD-EC59-4EB8-B995-7F477A217DA3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8491910" y="3695356"/>
            <a:ext cx="2997577" cy="1324032"/>
          </a:xfrm>
          <a:prstGeom prst="rect">
            <a:avLst/>
          </a:prstGeom>
        </p:spPr>
        <p:txBody>
          <a:bodyPr bIns="72000" anchor="t"/>
          <a:lstStyle>
            <a:lvl1pPr marL="0" indent="0" algn="ctr" defTabSz="914400" rtl="0" eaLnBrk="1" latinLnBrk="0" hangingPunct="1">
              <a:lnSpc>
                <a:spcPct val="100000"/>
              </a:lnSpc>
              <a:buNone/>
              <a:defRPr lang="en-US" sz="1400" kern="1200" dirty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457200" indent="0">
              <a:buNone/>
              <a:defRPr lang="fr-FR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2pPr>
            <a:lvl3pPr marL="914400" indent="0">
              <a:buNone/>
              <a:defRPr lang="fr-FR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3pPr>
            <a:lvl4pPr marL="1371600" indent="0">
              <a:buNone/>
              <a:defRPr lang="fr-FR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4pPr>
            <a:lvl5pPr marL="1828800" indent="0">
              <a:buNone/>
              <a:defRPr lang="en-US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5pPr>
          </a:lstStyle>
          <a:p>
            <a:pPr lvl="0"/>
            <a:r>
              <a:rPr lang="en-US" dirty="0"/>
              <a:t>Modify the text style of the slide master view </a:t>
            </a:r>
          </a:p>
        </p:txBody>
      </p:sp>
      <p:sp>
        <p:nvSpPr>
          <p:cNvPr id="443" name="Espace réservé pour une image  14">
            <a:extLst>
              <a:ext uri="{FF2B5EF4-FFF2-40B4-BE49-F238E27FC236}">
                <a16:creationId xmlns:a16="http://schemas.microsoft.com/office/drawing/2014/main" id="{88462385-E7C0-483D-BD5A-EA0E1749703B}"/>
              </a:ext>
            </a:extLst>
          </p:cNvPr>
          <p:cNvSpPr>
            <a:spLocks noGrp="1"/>
          </p:cNvSpPr>
          <p:nvPr>
            <p:ph type="pic" sz="quarter" idx="23" hasCustomPrompt="1"/>
          </p:nvPr>
        </p:nvSpPr>
        <p:spPr>
          <a:xfrm>
            <a:off x="9666429" y="2579651"/>
            <a:ext cx="648538" cy="651778"/>
          </a:xfrm>
          <a:prstGeom prst="rect">
            <a:avLst/>
          </a:prstGeom>
        </p:spPr>
        <p:txBody>
          <a:bodyPr lIns="0" tIns="0" rIns="0" bIns="432000" anchor="ctr"/>
          <a:lstStyle>
            <a:lvl1pPr marL="0" indent="0" algn="ctr">
              <a:lnSpc>
                <a:spcPct val="120000"/>
              </a:lnSpc>
              <a:buNone/>
              <a:defRPr sz="1200">
                <a:solidFill>
                  <a:schemeClr val="accent1">
                    <a:alpha val="50000"/>
                  </a:schemeClr>
                </a:solidFill>
                <a:latin typeface="+mj-lt"/>
              </a:defRPr>
            </a:lvl1pPr>
          </a:lstStyle>
          <a:p>
            <a:r>
              <a:rPr lang="fr-FR" dirty="0"/>
              <a:t>PICTO</a:t>
            </a:r>
            <a:endParaRPr lang="en-US" dirty="0"/>
          </a:p>
        </p:txBody>
      </p:sp>
      <p:sp>
        <p:nvSpPr>
          <p:cNvPr id="389" name="Espace réservé du texte 10">
            <a:extLst>
              <a:ext uri="{FF2B5EF4-FFF2-40B4-BE49-F238E27FC236}">
                <a16:creationId xmlns:a16="http://schemas.microsoft.com/office/drawing/2014/main" id="{9B280921-80E3-4933-8E06-D277B8FB087A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10495731" y="201956"/>
            <a:ext cx="1653044" cy="272633"/>
          </a:xfrm>
          <a:prstGeom prst="rect">
            <a:avLst/>
          </a:prstGeom>
        </p:spPr>
        <p:txBody>
          <a:bodyPr/>
          <a:lstStyle>
            <a:lvl1pPr marL="0" indent="0" algn="l" defTabSz="914400" rtl="0" eaLnBrk="1" latinLnBrk="0" hangingPunct="1">
              <a:buNone/>
              <a:defRPr lang="fr-FR" sz="2000" kern="1200" dirty="0">
                <a:solidFill>
                  <a:schemeClr val="tx2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</a:lstStyle>
          <a:p>
            <a:pPr lvl="0"/>
            <a:r>
              <a:rPr lang="fr-FR" dirty="0" err="1"/>
              <a:t>category</a:t>
            </a:r>
            <a:endParaRPr lang="fr-FR" dirty="0"/>
          </a:p>
        </p:txBody>
      </p:sp>
      <p:pic>
        <p:nvPicPr>
          <p:cNvPr id="390" name="Graphique 389">
            <a:extLst>
              <a:ext uri="{FF2B5EF4-FFF2-40B4-BE49-F238E27FC236}">
                <a16:creationId xmlns:a16="http://schemas.microsoft.com/office/drawing/2014/main" id="{27FAAB0A-0B2A-4B67-82A8-9783B15C7B90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xmlns="" r:embed="rId3"/>
              </a:ext>
            </a:extLst>
          </a:blip>
          <a:stretch>
            <a:fillRect/>
          </a:stretch>
        </p:blipFill>
        <p:spPr>
          <a:xfrm>
            <a:off x="9518513" y="265355"/>
            <a:ext cx="974610" cy="266065"/>
          </a:xfrm>
          <a:prstGeom prst="rect">
            <a:avLst/>
          </a:prstGeom>
        </p:spPr>
      </p:pic>
      <p:cxnSp>
        <p:nvCxnSpPr>
          <p:cNvPr id="391" name="Connecteur droit 390">
            <a:extLst>
              <a:ext uri="{FF2B5EF4-FFF2-40B4-BE49-F238E27FC236}">
                <a16:creationId xmlns:a16="http://schemas.microsoft.com/office/drawing/2014/main" id="{520617AE-4F1B-4F0F-A7E7-B6BEC1B293C1}"/>
              </a:ext>
            </a:extLst>
          </p:cNvPr>
          <p:cNvCxnSpPr>
            <a:cxnSpLocks/>
          </p:cNvCxnSpPr>
          <p:nvPr userDrawn="1"/>
        </p:nvCxnSpPr>
        <p:spPr>
          <a:xfrm>
            <a:off x="9163612" y="212116"/>
            <a:ext cx="0" cy="359682"/>
          </a:xfrm>
          <a:prstGeom prst="line">
            <a:avLst/>
          </a:prstGeom>
          <a:ln w="19050">
            <a:gradFill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5400000" scaled="1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3209565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3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3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10" presetClass="entr" presetSubtype="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42" presetClass="path" presetSubtype="0" decel="10000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animMotion origin="layout" path="M 6.25E-7 3.7037E-6 L 6.25E-7 0.7206 " pathEditMode="relative" rAng="0" ptsTypes="AA">
                                      <p:cBhvr>
                                        <p:cTn id="13" dur="1000" spd="-100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6019"/>
                                    </p:animMotion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3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42" presetClass="path" presetSubtype="0" decel="100000" fill="hold" grpId="1" nodeType="withEffect">
                                  <p:stCondLst>
                                    <p:cond delay="250"/>
                                  </p:stCondLst>
                                  <p:childTnLst>
                                    <p:animMotion origin="layout" path="M 6.25E-7 3.7037E-6 L 6.25E-7 0.7206 " pathEditMode="relative" rAng="0" ptsTypes="AA">
                                      <p:cBhvr>
                                        <p:cTn id="18" dur="1000" spd="-100000" fill="hold"/>
                                        <p:tgtEl>
                                          <p:spTgt spid="38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6019"/>
                                    </p:animMotion>
                                  </p:childTnLst>
                                </p:cTn>
                              </p:par>
                              <p:par>
                                <p:cTn id="19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4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42" presetClass="path" presetSubtype="0" decel="100000" fill="hold" grpId="1" nodeType="withEffect">
                                  <p:stCondLst>
                                    <p:cond delay="250"/>
                                  </p:stCondLst>
                                  <p:childTnLst>
                                    <p:animMotion origin="layout" path="M 6.25E-7 3.7037E-6 L 6.25E-7 0.7206 " pathEditMode="relative" rAng="0" ptsTypes="AA">
                                      <p:cBhvr>
                                        <p:cTn id="23" dur="1000" spd="-100000" fill="hold"/>
                                        <p:tgtEl>
                                          <p:spTgt spid="42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6019"/>
                                    </p:animMotion>
                                  </p:childTnLst>
                                </p:cTn>
                              </p:par>
                              <p:par>
                                <p:cTn id="24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4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42" presetClass="path" presetSubtype="0" decel="100000" fill="hold" grpId="1" nodeType="withEffect">
                                  <p:stCondLst>
                                    <p:cond delay="250"/>
                                  </p:stCondLst>
                                  <p:childTnLst>
                                    <p:animMotion origin="layout" path="M -2.29167E-6 -3.7037E-7 L -2.29167E-6 0.7206 " pathEditMode="relative" rAng="0" ptsTypes="AA">
                                      <p:cBhvr>
                                        <p:cTn id="28" dur="1000" spd="-100000" fill="hold"/>
                                        <p:tgtEl>
                                          <p:spTgt spid="4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6019"/>
                                    </p:animMotion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4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42" presetClass="path" presetSubtype="0" decel="100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6.25E-7 3.7037E-6 L 6.25E-7 0.7206 " pathEditMode="relative" rAng="0" ptsTypes="AA">
                                      <p:cBhvr>
                                        <p:cTn id="33" dur="1000" spd="-100000" fill="hold"/>
                                        <p:tgtEl>
                                          <p:spTgt spid="43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6019"/>
                                    </p:animMotion>
                                  </p:childTnLst>
                                </p:cTn>
                              </p:par>
                              <p:par>
                                <p:cTn id="34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4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42" presetClass="path" presetSubtype="0" decel="100000" fill="hold" grpId="1" nodeType="with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6.25E-7 3.7037E-6 L 6.25E-7 0.7206 " pathEditMode="relative" rAng="0" ptsTypes="AA">
                                      <p:cBhvr>
                                        <p:cTn id="38" dur="1000" spd="-100000" fill="hold"/>
                                        <p:tgtEl>
                                          <p:spTgt spid="43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6019"/>
                                    </p:animMotion>
                                  </p:childTnLst>
                                </p:cTn>
                              </p:par>
                              <p:par>
                                <p:cTn id="39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4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42" presetClass="path" presetSubtype="0" decel="100000" fill="hold" grpId="1" nodeType="with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6.25E-7 3.7037E-6 L 6.25E-7 0.7206 " pathEditMode="relative" rAng="0" ptsTypes="AA">
                                      <p:cBhvr>
                                        <p:cTn id="43" dur="1000" spd="-100000" fill="hold"/>
                                        <p:tgtEl>
                                          <p:spTgt spid="43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6019"/>
                                    </p:animMotion>
                                  </p:childTnLst>
                                </p:cTn>
                              </p:par>
                              <p:par>
                                <p:cTn id="44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4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42" presetClass="path" presetSubtype="0" decel="100000" fill="hold" grpId="1" nodeType="with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-2.08333E-6 -3.7037E-7 L -2.08333E-6 0.7206 " pathEditMode="relative" rAng="0" ptsTypes="AA">
                                      <p:cBhvr>
                                        <p:cTn id="48" dur="1000" spd="-100000" fill="hold"/>
                                        <p:tgtEl>
                                          <p:spTgt spid="4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6019"/>
                                    </p:animMotion>
                                  </p:childTnLst>
                                </p:cTn>
                              </p:par>
                              <p:par>
                                <p:cTn id="49" presetID="10" presetClass="entr" presetSubtype="0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4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42" presetClass="path" presetSubtype="0" decel="100000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animMotion origin="layout" path="M 6.25E-7 3.7037E-6 L 6.25E-7 0.7206 " pathEditMode="relative" rAng="0" ptsTypes="AA">
                                      <p:cBhvr>
                                        <p:cTn id="53" dur="1000" spd="-100000" fill="hold"/>
                                        <p:tgtEl>
                                          <p:spTgt spid="43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6019"/>
                                    </p:animMotion>
                                  </p:childTnLst>
                                </p:cTn>
                              </p:par>
                              <p:par>
                                <p:cTn id="54" presetID="10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500"/>
                                        <p:tgtEl>
                                          <p:spTgt spid="4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" presetID="42" presetClass="path" presetSubtype="0" decel="100000" fill="hold" grpId="1" nodeType="withEffect">
                                  <p:stCondLst>
                                    <p:cond delay="750"/>
                                  </p:stCondLst>
                                  <p:childTnLst>
                                    <p:animMotion origin="layout" path="M 6.25E-7 3.7037E-6 L 6.25E-7 0.7206 " pathEditMode="relative" rAng="0" ptsTypes="AA">
                                      <p:cBhvr>
                                        <p:cTn id="58" dur="1000" spd="-100000" fill="hold"/>
                                        <p:tgtEl>
                                          <p:spTgt spid="44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6019"/>
                                    </p:animMotion>
                                  </p:childTnLst>
                                </p:cTn>
                              </p:par>
                              <p:par>
                                <p:cTn id="59" presetID="10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4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42" presetClass="path" presetSubtype="0" decel="100000" fill="hold" grpId="1" nodeType="withEffect">
                                  <p:stCondLst>
                                    <p:cond delay="750"/>
                                  </p:stCondLst>
                                  <p:childTnLst>
                                    <p:animMotion origin="layout" path="M 6.25E-7 3.7037E-6 L 6.25E-7 0.7206 " pathEditMode="relative" rAng="0" ptsTypes="AA">
                                      <p:cBhvr>
                                        <p:cTn id="63" dur="1000" spd="-100000" fill="hold"/>
                                        <p:tgtEl>
                                          <p:spTgt spid="44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6019"/>
                                    </p:animMotion>
                                  </p:childTnLst>
                                </p:cTn>
                              </p:par>
                              <p:par>
                                <p:cTn id="64" presetID="10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" dur="500"/>
                                        <p:tgtEl>
                                          <p:spTgt spid="44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42" presetClass="path" presetSubtype="0" decel="100000" fill="hold" grpId="1" nodeType="withEffect">
                                  <p:stCondLst>
                                    <p:cond delay="750"/>
                                  </p:stCondLst>
                                  <p:childTnLst>
                                    <p:animMotion origin="layout" path="M -3.75E-6 -3.7037E-7 L -3.75E-6 0.7206 " pathEditMode="relative" rAng="0" ptsTypes="AA">
                                      <p:cBhvr>
                                        <p:cTn id="68" dur="1000" spd="-100000" fill="hold"/>
                                        <p:tgtEl>
                                          <p:spTgt spid="44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6019"/>
                                    </p:animMotion>
                                  </p:childTnLst>
                                </p:cTn>
                              </p:par>
                              <p:par>
                                <p:cTn id="69" presetID="2" presetClass="entr" presetSubtype="1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1000" fill="hold"/>
                                        <p:tgtEl>
                                          <p:spTgt spid="39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2" dur="1000" fill="hold"/>
                                        <p:tgtEl>
                                          <p:spTgt spid="39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3" presetID="2" presetClass="entr" presetSubtype="1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5" dur="1000" fill="hold"/>
                                        <p:tgtEl>
                                          <p:spTgt spid="39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6" dur="1000" fill="hold"/>
                                        <p:tgtEl>
                                          <p:spTgt spid="3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7" presetID="2" presetClass="entr" presetSubtype="1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9" dur="1000" fill="hold"/>
                                        <p:tgtEl>
                                          <p:spTgt spid="38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0" dur="1000" fill="hold"/>
                                        <p:tgtEl>
                                          <p:spTgt spid="38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1" presetID="2" presetClass="entr" presetSubtype="1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3" dur="1000" fill="hold"/>
                                        <p:tgtEl>
                                          <p:spTgt spid="39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4" dur="1000" fill="hold"/>
                                        <p:tgtEl>
                                          <p:spTgt spid="39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93" grpId="0" build="p">
        <p:tmplLst>
          <p:tmpl lvl="1">
            <p:tnLst>
              <p:par>
                <p:cTn presetID="2" presetClass="entr" presetSubtype="1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9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1000" fill="hold"/>
                        <p:tgtEl>
                          <p:spTgt spid="39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1000" fill="hold"/>
                        <p:tgtEl>
                          <p:spTgt spid="39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0-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85" grpId="0" animBg="1"/>
      <p:bldP spid="385" grpId="1" animBg="1"/>
      <p:bldP spid="420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2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42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20" grpId="1" build="p">
        <p:tmplLst>
          <p:tmpl lvl="1">
            <p:tnLst>
              <p:par>
                <p:cTn presetID="42" presetClass="path" presetSubtype="0" decel="100000" fill="hold" nodeType="withEffect">
                  <p:stCondLst>
                    <p:cond delay="250"/>
                  </p:stCondLst>
                  <p:childTnLst>
                    <p:animMotion origin="layout" path="M -2.29167E-6 -3.7037E-7 L -2.29167E-6 0.7206 " pathEditMode="relative" rAng="0" ptsTypes="AA">
                      <p:cBhvr>
                        <p:cTn dur="1000" spd="-100000" fill="hold"/>
                        <p:tgtEl>
                          <p:spTgt spid="420"/>
                        </p:tgtEl>
                        <p:attrNameLst>
                          <p:attrName>ppt_x</p:attrName>
                          <p:attrName>ppt_y</p:attrName>
                        </p:attrNameLst>
                      </p:cBhvr>
                      <p:rCtr x="0" y="36019"/>
                    </p:animMotion>
                  </p:childTnLst>
                </p:cTn>
              </p:par>
            </p:tnLst>
          </p:tmpl>
        </p:tmplLst>
      </p:bldP>
      <p:bldP spid="424" grpId="0"/>
      <p:bldP spid="424" grpId="1"/>
      <p:bldP spid="434" grpId="0" animBg="1"/>
      <p:bldP spid="434" grpId="1" animBg="1"/>
      <p:bldP spid="435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3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43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35" grpId="1" build="p">
        <p:tmplLst>
          <p:tmpl lvl="1">
            <p:tnLst>
              <p:par>
                <p:cTn presetID="42" presetClass="path" presetSubtype="0" decel="100000" fill="hold" nodeType="withEffect">
                  <p:stCondLst>
                    <p:cond delay="500"/>
                  </p:stCondLst>
                  <p:childTnLst>
                    <p:animMotion origin="layout" path="M -2.08333E-6 -3.7037E-7 L -2.08333E-6 0.7206 " pathEditMode="relative" rAng="0" ptsTypes="AA">
                      <p:cBhvr>
                        <p:cTn dur="1000" spd="-100000" fill="hold"/>
                        <p:tgtEl>
                          <p:spTgt spid="435"/>
                        </p:tgtEl>
                        <p:attrNameLst>
                          <p:attrName>ppt_x</p:attrName>
                          <p:attrName>ppt_y</p:attrName>
                        </p:attrNameLst>
                      </p:cBhvr>
                      <p:rCtr x="0" y="36019"/>
                    </p:animMotion>
                  </p:childTnLst>
                </p:cTn>
              </p:par>
            </p:tnLst>
          </p:tmpl>
        </p:tmplLst>
      </p:bldP>
      <p:bldP spid="436" grpId="0"/>
      <p:bldP spid="436" grpId="1"/>
      <p:bldP spid="441" grpId="0" animBg="1"/>
      <p:bldP spid="441" grpId="1" animBg="1"/>
      <p:bldP spid="442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7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4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44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42" grpId="1" build="p">
        <p:tmplLst>
          <p:tmpl lvl="1">
            <p:tnLst>
              <p:par>
                <p:cTn presetID="42" presetClass="path" presetSubtype="0" decel="100000" fill="hold" nodeType="withEffect">
                  <p:stCondLst>
                    <p:cond delay="750"/>
                  </p:stCondLst>
                  <p:childTnLst>
                    <p:animMotion origin="layout" path="M -3.75E-6 -3.7037E-7 L -3.75E-6 0.7206 " pathEditMode="relative" rAng="0" ptsTypes="AA">
                      <p:cBhvr>
                        <p:cTn dur="1000" spd="-100000" fill="hold"/>
                        <p:tgtEl>
                          <p:spTgt spid="442"/>
                        </p:tgtEl>
                        <p:attrNameLst>
                          <p:attrName>ppt_x</p:attrName>
                          <p:attrName>ppt_y</p:attrName>
                        </p:attrNameLst>
                      </p:cBhvr>
                      <p:rCtr x="0" y="36019"/>
                    </p:animMotion>
                  </p:childTnLst>
                </p:cTn>
              </p:par>
            </p:tnLst>
          </p:tmpl>
        </p:tmplLst>
      </p:bldP>
      <p:bldP spid="443" grpId="0"/>
      <p:bldP spid="443" grpId="1"/>
      <p:bldP spid="389" grpId="0" build="p">
        <p:tmplLst>
          <p:tmpl lvl="1">
            <p:tnLst>
              <p:par>
                <p:cTn presetID="2" presetClass="entr" presetSubtype="1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8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1000" fill="hold"/>
                        <p:tgtEl>
                          <p:spTgt spid="38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1000" fill="hold"/>
                        <p:tgtEl>
                          <p:spTgt spid="38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0-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Diapositive de tit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64" name="Groupe 363">
            <a:extLst>
              <a:ext uri="{FF2B5EF4-FFF2-40B4-BE49-F238E27FC236}">
                <a16:creationId xmlns:a16="http://schemas.microsoft.com/office/drawing/2014/main" id="{CAB23322-4A78-4A05-8803-D00BE8BAF16C}"/>
              </a:ext>
            </a:extLst>
          </p:cNvPr>
          <p:cNvGrpSpPr/>
          <p:nvPr userDrawn="1"/>
        </p:nvGrpSpPr>
        <p:grpSpPr>
          <a:xfrm>
            <a:off x="-2724070" y="-2152670"/>
            <a:ext cx="17910095" cy="11783641"/>
            <a:chOff x="-2724070" y="-2152670"/>
            <a:chExt cx="17910095" cy="11783641"/>
          </a:xfrm>
        </p:grpSpPr>
        <p:grpSp>
          <p:nvGrpSpPr>
            <p:cNvPr id="7" name="Group 4">
              <a:extLst>
                <a:ext uri="{FF2B5EF4-FFF2-40B4-BE49-F238E27FC236}">
                  <a16:creationId xmlns:a16="http://schemas.microsoft.com/office/drawing/2014/main" id="{4B286F79-2817-418F-9671-AA1DA28A14B7}"/>
                </a:ext>
              </a:extLst>
            </p:cNvPr>
            <p:cNvGrpSpPr>
              <a:grpSpLocks noChangeAspect="1"/>
            </p:cNvGrpSpPr>
            <p:nvPr userDrawn="1"/>
          </p:nvGrpSpPr>
          <p:grpSpPr bwMode="auto">
            <a:xfrm rot="9322378">
              <a:off x="-2724070" y="-2152670"/>
              <a:ext cx="7980362" cy="4732338"/>
              <a:chOff x="4539" y="2829"/>
              <a:chExt cx="5027" cy="2981"/>
            </a:xfrm>
            <a:solidFill>
              <a:schemeClr val="accent1"/>
            </a:solidFill>
          </p:grpSpPr>
          <p:sp>
            <p:nvSpPr>
              <p:cNvPr id="8" name="Freeform 5">
                <a:extLst>
                  <a:ext uri="{FF2B5EF4-FFF2-40B4-BE49-F238E27FC236}">
                    <a16:creationId xmlns:a16="http://schemas.microsoft.com/office/drawing/2014/main" id="{9DEA13FB-5A5C-4147-840E-96C6E13721B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795" y="4447"/>
                <a:ext cx="417" cy="346"/>
              </a:xfrm>
              <a:custGeom>
                <a:avLst/>
                <a:gdLst>
                  <a:gd name="T0" fmla="*/ 417 w 417"/>
                  <a:gd name="T1" fmla="*/ 132 h 346"/>
                  <a:gd name="T2" fmla="*/ 256 w 417"/>
                  <a:gd name="T3" fmla="*/ 346 h 346"/>
                  <a:gd name="T4" fmla="*/ 254 w 417"/>
                  <a:gd name="T5" fmla="*/ 344 h 346"/>
                  <a:gd name="T6" fmla="*/ 0 w 417"/>
                  <a:gd name="T7" fmla="*/ 0 h 346"/>
                  <a:gd name="T8" fmla="*/ 417 w 417"/>
                  <a:gd name="T9" fmla="*/ 132 h 346"/>
                  <a:gd name="T10" fmla="*/ 256 w 417"/>
                  <a:gd name="T11" fmla="*/ 339 h 346"/>
                  <a:gd name="T12" fmla="*/ 411 w 417"/>
                  <a:gd name="T13" fmla="*/ 134 h 346"/>
                  <a:gd name="T14" fmla="*/ 11 w 417"/>
                  <a:gd name="T15" fmla="*/ 7 h 346"/>
                  <a:gd name="T16" fmla="*/ 256 w 417"/>
                  <a:gd name="T17" fmla="*/ 339 h 3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17" h="346">
                    <a:moveTo>
                      <a:pt x="417" y="132"/>
                    </a:moveTo>
                    <a:lnTo>
                      <a:pt x="256" y="346"/>
                    </a:lnTo>
                    <a:lnTo>
                      <a:pt x="254" y="344"/>
                    </a:lnTo>
                    <a:lnTo>
                      <a:pt x="0" y="0"/>
                    </a:lnTo>
                    <a:lnTo>
                      <a:pt x="417" y="132"/>
                    </a:lnTo>
                    <a:close/>
                    <a:moveTo>
                      <a:pt x="256" y="339"/>
                    </a:moveTo>
                    <a:lnTo>
                      <a:pt x="411" y="134"/>
                    </a:lnTo>
                    <a:lnTo>
                      <a:pt x="11" y="7"/>
                    </a:lnTo>
                    <a:lnTo>
                      <a:pt x="256" y="33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9" name="Freeform 6">
                <a:extLst>
                  <a:ext uri="{FF2B5EF4-FFF2-40B4-BE49-F238E27FC236}">
                    <a16:creationId xmlns:a16="http://schemas.microsoft.com/office/drawing/2014/main" id="{755A7A60-095E-49B8-B219-3E6A95122B4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317" y="4448"/>
                <a:ext cx="737" cy="468"/>
              </a:xfrm>
              <a:custGeom>
                <a:avLst/>
                <a:gdLst>
                  <a:gd name="T0" fmla="*/ 484 w 737"/>
                  <a:gd name="T1" fmla="*/ 0 h 468"/>
                  <a:gd name="T2" fmla="*/ 737 w 737"/>
                  <a:gd name="T3" fmla="*/ 343 h 468"/>
                  <a:gd name="T4" fmla="*/ 734 w 737"/>
                  <a:gd name="T5" fmla="*/ 343 h 468"/>
                  <a:gd name="T6" fmla="*/ 0 w 737"/>
                  <a:gd name="T7" fmla="*/ 468 h 468"/>
                  <a:gd name="T8" fmla="*/ 4 w 737"/>
                  <a:gd name="T9" fmla="*/ 465 h 468"/>
                  <a:gd name="T10" fmla="*/ 484 w 737"/>
                  <a:gd name="T11" fmla="*/ 0 h 468"/>
                  <a:gd name="T12" fmla="*/ 731 w 737"/>
                  <a:gd name="T13" fmla="*/ 340 h 468"/>
                  <a:gd name="T14" fmla="*/ 483 w 737"/>
                  <a:gd name="T15" fmla="*/ 5 h 468"/>
                  <a:gd name="T16" fmla="*/ 10 w 737"/>
                  <a:gd name="T17" fmla="*/ 462 h 468"/>
                  <a:gd name="T18" fmla="*/ 731 w 737"/>
                  <a:gd name="T19" fmla="*/ 340 h 4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37" h="468">
                    <a:moveTo>
                      <a:pt x="484" y="0"/>
                    </a:moveTo>
                    <a:lnTo>
                      <a:pt x="737" y="343"/>
                    </a:lnTo>
                    <a:lnTo>
                      <a:pt x="734" y="343"/>
                    </a:lnTo>
                    <a:lnTo>
                      <a:pt x="0" y="468"/>
                    </a:lnTo>
                    <a:lnTo>
                      <a:pt x="4" y="465"/>
                    </a:lnTo>
                    <a:lnTo>
                      <a:pt x="484" y="0"/>
                    </a:lnTo>
                    <a:close/>
                    <a:moveTo>
                      <a:pt x="731" y="340"/>
                    </a:moveTo>
                    <a:lnTo>
                      <a:pt x="483" y="5"/>
                    </a:lnTo>
                    <a:lnTo>
                      <a:pt x="10" y="462"/>
                    </a:lnTo>
                    <a:lnTo>
                      <a:pt x="731" y="34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0" name="Freeform 7">
                <a:extLst>
                  <a:ext uri="{FF2B5EF4-FFF2-40B4-BE49-F238E27FC236}">
                    <a16:creationId xmlns:a16="http://schemas.microsoft.com/office/drawing/2014/main" id="{70A5386C-37EA-4CB2-A475-A441EDC6263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318" y="4787"/>
                <a:ext cx="1069" cy="863"/>
              </a:xfrm>
              <a:custGeom>
                <a:avLst/>
                <a:gdLst>
                  <a:gd name="T0" fmla="*/ 734 w 1069"/>
                  <a:gd name="T1" fmla="*/ 0 h 863"/>
                  <a:gd name="T2" fmla="*/ 734 w 1069"/>
                  <a:gd name="T3" fmla="*/ 1 h 863"/>
                  <a:gd name="T4" fmla="*/ 1069 w 1069"/>
                  <a:gd name="T5" fmla="*/ 863 h 863"/>
                  <a:gd name="T6" fmla="*/ 0 w 1069"/>
                  <a:gd name="T7" fmla="*/ 126 h 863"/>
                  <a:gd name="T8" fmla="*/ 734 w 1069"/>
                  <a:gd name="T9" fmla="*/ 0 h 863"/>
                  <a:gd name="T10" fmla="*/ 1061 w 1069"/>
                  <a:gd name="T11" fmla="*/ 854 h 863"/>
                  <a:gd name="T12" fmla="*/ 732 w 1069"/>
                  <a:gd name="T13" fmla="*/ 5 h 863"/>
                  <a:gd name="T14" fmla="*/ 9 w 1069"/>
                  <a:gd name="T15" fmla="*/ 128 h 863"/>
                  <a:gd name="T16" fmla="*/ 1061 w 1069"/>
                  <a:gd name="T17" fmla="*/ 854 h 8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69" h="863">
                    <a:moveTo>
                      <a:pt x="734" y="0"/>
                    </a:moveTo>
                    <a:lnTo>
                      <a:pt x="734" y="1"/>
                    </a:lnTo>
                    <a:lnTo>
                      <a:pt x="1069" y="863"/>
                    </a:lnTo>
                    <a:lnTo>
                      <a:pt x="0" y="126"/>
                    </a:lnTo>
                    <a:lnTo>
                      <a:pt x="734" y="0"/>
                    </a:lnTo>
                    <a:close/>
                    <a:moveTo>
                      <a:pt x="1061" y="854"/>
                    </a:moveTo>
                    <a:lnTo>
                      <a:pt x="732" y="5"/>
                    </a:lnTo>
                    <a:lnTo>
                      <a:pt x="9" y="128"/>
                    </a:lnTo>
                    <a:lnTo>
                      <a:pt x="1061" y="85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1" name="Freeform 8">
                <a:extLst>
                  <a:ext uri="{FF2B5EF4-FFF2-40B4-BE49-F238E27FC236}">
                    <a16:creationId xmlns:a16="http://schemas.microsoft.com/office/drawing/2014/main" id="{B4C14A81-BC9E-4310-92D6-405F39643FB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33" y="4428"/>
                <a:ext cx="694" cy="488"/>
              </a:xfrm>
              <a:custGeom>
                <a:avLst/>
                <a:gdLst>
                  <a:gd name="T0" fmla="*/ 234 w 694"/>
                  <a:gd name="T1" fmla="*/ 0 h 488"/>
                  <a:gd name="T2" fmla="*/ 235 w 694"/>
                  <a:gd name="T3" fmla="*/ 1 h 488"/>
                  <a:gd name="T4" fmla="*/ 694 w 694"/>
                  <a:gd name="T5" fmla="*/ 488 h 488"/>
                  <a:gd name="T6" fmla="*/ 0 w 694"/>
                  <a:gd name="T7" fmla="*/ 380 h 488"/>
                  <a:gd name="T8" fmla="*/ 1 w 694"/>
                  <a:gd name="T9" fmla="*/ 378 h 488"/>
                  <a:gd name="T10" fmla="*/ 234 w 694"/>
                  <a:gd name="T11" fmla="*/ 0 h 488"/>
                  <a:gd name="T12" fmla="*/ 685 w 694"/>
                  <a:gd name="T13" fmla="*/ 484 h 488"/>
                  <a:gd name="T14" fmla="*/ 234 w 694"/>
                  <a:gd name="T15" fmla="*/ 5 h 488"/>
                  <a:gd name="T16" fmla="*/ 6 w 694"/>
                  <a:gd name="T17" fmla="*/ 378 h 488"/>
                  <a:gd name="T18" fmla="*/ 685 w 694"/>
                  <a:gd name="T19" fmla="*/ 484 h 4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94" h="488">
                    <a:moveTo>
                      <a:pt x="234" y="0"/>
                    </a:moveTo>
                    <a:lnTo>
                      <a:pt x="235" y="1"/>
                    </a:lnTo>
                    <a:lnTo>
                      <a:pt x="694" y="488"/>
                    </a:lnTo>
                    <a:lnTo>
                      <a:pt x="0" y="380"/>
                    </a:lnTo>
                    <a:lnTo>
                      <a:pt x="1" y="378"/>
                    </a:lnTo>
                    <a:lnTo>
                      <a:pt x="234" y="0"/>
                    </a:lnTo>
                    <a:close/>
                    <a:moveTo>
                      <a:pt x="685" y="484"/>
                    </a:moveTo>
                    <a:lnTo>
                      <a:pt x="234" y="5"/>
                    </a:lnTo>
                    <a:lnTo>
                      <a:pt x="6" y="378"/>
                    </a:lnTo>
                    <a:lnTo>
                      <a:pt x="685" y="48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" name="Freeform 9">
                <a:extLst>
                  <a:ext uri="{FF2B5EF4-FFF2-40B4-BE49-F238E27FC236}">
                    <a16:creationId xmlns:a16="http://schemas.microsoft.com/office/drawing/2014/main" id="{1F5093E5-9DD3-4E86-8F3A-3D95290575D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862" y="4429"/>
                <a:ext cx="943" cy="487"/>
              </a:xfrm>
              <a:custGeom>
                <a:avLst/>
                <a:gdLst>
                  <a:gd name="T0" fmla="*/ 943 w 943"/>
                  <a:gd name="T1" fmla="*/ 21 h 487"/>
                  <a:gd name="T2" fmla="*/ 461 w 943"/>
                  <a:gd name="T3" fmla="*/ 487 h 487"/>
                  <a:gd name="T4" fmla="*/ 459 w 943"/>
                  <a:gd name="T5" fmla="*/ 486 h 487"/>
                  <a:gd name="T6" fmla="*/ 0 w 943"/>
                  <a:gd name="T7" fmla="*/ 0 h 487"/>
                  <a:gd name="T8" fmla="*/ 943 w 943"/>
                  <a:gd name="T9" fmla="*/ 21 h 487"/>
                  <a:gd name="T10" fmla="*/ 461 w 943"/>
                  <a:gd name="T11" fmla="*/ 483 h 487"/>
                  <a:gd name="T12" fmla="*/ 934 w 943"/>
                  <a:gd name="T13" fmla="*/ 24 h 487"/>
                  <a:gd name="T14" fmla="*/ 8 w 943"/>
                  <a:gd name="T15" fmla="*/ 3 h 487"/>
                  <a:gd name="T16" fmla="*/ 461 w 943"/>
                  <a:gd name="T17" fmla="*/ 483 h 4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43" h="487">
                    <a:moveTo>
                      <a:pt x="943" y="21"/>
                    </a:moveTo>
                    <a:lnTo>
                      <a:pt x="461" y="487"/>
                    </a:lnTo>
                    <a:lnTo>
                      <a:pt x="459" y="486"/>
                    </a:lnTo>
                    <a:lnTo>
                      <a:pt x="0" y="0"/>
                    </a:lnTo>
                    <a:lnTo>
                      <a:pt x="943" y="21"/>
                    </a:lnTo>
                    <a:close/>
                    <a:moveTo>
                      <a:pt x="461" y="483"/>
                    </a:moveTo>
                    <a:lnTo>
                      <a:pt x="934" y="24"/>
                    </a:lnTo>
                    <a:lnTo>
                      <a:pt x="8" y="3"/>
                    </a:lnTo>
                    <a:lnTo>
                      <a:pt x="461" y="48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3" name="Freeform 10">
                <a:extLst>
                  <a:ext uri="{FF2B5EF4-FFF2-40B4-BE49-F238E27FC236}">
                    <a16:creationId xmlns:a16="http://schemas.microsoft.com/office/drawing/2014/main" id="{EBC7140A-6D95-4CF7-9CE8-70661B45904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865" y="3998"/>
                <a:ext cx="943" cy="455"/>
              </a:xfrm>
              <a:custGeom>
                <a:avLst/>
                <a:gdLst>
                  <a:gd name="T0" fmla="*/ 78 w 943"/>
                  <a:gd name="T1" fmla="*/ 0 h 455"/>
                  <a:gd name="T2" fmla="*/ 943 w 943"/>
                  <a:gd name="T3" fmla="*/ 455 h 455"/>
                  <a:gd name="T4" fmla="*/ 0 w 943"/>
                  <a:gd name="T5" fmla="*/ 434 h 455"/>
                  <a:gd name="T6" fmla="*/ 78 w 943"/>
                  <a:gd name="T7" fmla="*/ 0 h 455"/>
                  <a:gd name="T8" fmla="*/ 928 w 943"/>
                  <a:gd name="T9" fmla="*/ 450 h 455"/>
                  <a:gd name="T10" fmla="*/ 80 w 943"/>
                  <a:gd name="T11" fmla="*/ 5 h 455"/>
                  <a:gd name="T12" fmla="*/ 4 w 943"/>
                  <a:gd name="T13" fmla="*/ 431 h 455"/>
                  <a:gd name="T14" fmla="*/ 928 w 943"/>
                  <a:gd name="T15" fmla="*/ 450 h 4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43" h="455">
                    <a:moveTo>
                      <a:pt x="78" y="0"/>
                    </a:moveTo>
                    <a:lnTo>
                      <a:pt x="943" y="455"/>
                    </a:lnTo>
                    <a:lnTo>
                      <a:pt x="0" y="434"/>
                    </a:lnTo>
                    <a:lnTo>
                      <a:pt x="78" y="0"/>
                    </a:lnTo>
                    <a:close/>
                    <a:moveTo>
                      <a:pt x="928" y="450"/>
                    </a:moveTo>
                    <a:lnTo>
                      <a:pt x="80" y="5"/>
                    </a:lnTo>
                    <a:lnTo>
                      <a:pt x="4" y="431"/>
                    </a:lnTo>
                    <a:lnTo>
                      <a:pt x="928" y="45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4" name="Freeform 11">
                <a:extLst>
                  <a:ext uri="{FF2B5EF4-FFF2-40B4-BE49-F238E27FC236}">
                    <a16:creationId xmlns:a16="http://schemas.microsoft.com/office/drawing/2014/main" id="{F52B2F43-5D8E-4842-B632-CADBB90E1B8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40" y="3717"/>
                <a:ext cx="863" cy="737"/>
              </a:xfrm>
              <a:custGeom>
                <a:avLst/>
                <a:gdLst>
                  <a:gd name="T0" fmla="*/ 701 w 863"/>
                  <a:gd name="T1" fmla="*/ 0 h 737"/>
                  <a:gd name="T2" fmla="*/ 863 w 863"/>
                  <a:gd name="T3" fmla="*/ 737 h 737"/>
                  <a:gd name="T4" fmla="*/ 0 w 863"/>
                  <a:gd name="T5" fmla="*/ 283 h 737"/>
                  <a:gd name="T6" fmla="*/ 3 w 863"/>
                  <a:gd name="T7" fmla="*/ 281 h 737"/>
                  <a:gd name="T8" fmla="*/ 701 w 863"/>
                  <a:gd name="T9" fmla="*/ 0 h 737"/>
                  <a:gd name="T10" fmla="*/ 858 w 863"/>
                  <a:gd name="T11" fmla="*/ 730 h 737"/>
                  <a:gd name="T12" fmla="*/ 698 w 863"/>
                  <a:gd name="T13" fmla="*/ 4 h 737"/>
                  <a:gd name="T14" fmla="*/ 9 w 863"/>
                  <a:gd name="T15" fmla="*/ 283 h 737"/>
                  <a:gd name="T16" fmla="*/ 858 w 863"/>
                  <a:gd name="T17" fmla="*/ 730 h 7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63" h="737">
                    <a:moveTo>
                      <a:pt x="701" y="0"/>
                    </a:moveTo>
                    <a:lnTo>
                      <a:pt x="863" y="737"/>
                    </a:lnTo>
                    <a:lnTo>
                      <a:pt x="0" y="283"/>
                    </a:lnTo>
                    <a:lnTo>
                      <a:pt x="3" y="281"/>
                    </a:lnTo>
                    <a:lnTo>
                      <a:pt x="701" y="0"/>
                    </a:lnTo>
                    <a:close/>
                    <a:moveTo>
                      <a:pt x="858" y="730"/>
                    </a:moveTo>
                    <a:lnTo>
                      <a:pt x="698" y="4"/>
                    </a:lnTo>
                    <a:lnTo>
                      <a:pt x="9" y="283"/>
                    </a:lnTo>
                    <a:lnTo>
                      <a:pt x="858" y="73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5" name="Freeform 12">
                <a:extLst>
                  <a:ext uri="{FF2B5EF4-FFF2-40B4-BE49-F238E27FC236}">
                    <a16:creationId xmlns:a16="http://schemas.microsoft.com/office/drawing/2014/main" id="{4837BE4C-9AF3-4D75-8A5D-0B02D3FA1F9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583" y="3717"/>
                <a:ext cx="1066" cy="286"/>
              </a:xfrm>
              <a:custGeom>
                <a:avLst/>
                <a:gdLst>
                  <a:gd name="T0" fmla="*/ 1066 w 1066"/>
                  <a:gd name="T1" fmla="*/ 0 h 286"/>
                  <a:gd name="T2" fmla="*/ 361 w 1066"/>
                  <a:gd name="T3" fmla="*/ 286 h 286"/>
                  <a:gd name="T4" fmla="*/ 360 w 1066"/>
                  <a:gd name="T5" fmla="*/ 284 h 286"/>
                  <a:gd name="T6" fmla="*/ 0 w 1066"/>
                  <a:gd name="T7" fmla="*/ 8 h 286"/>
                  <a:gd name="T8" fmla="*/ 5 w 1066"/>
                  <a:gd name="T9" fmla="*/ 8 h 286"/>
                  <a:gd name="T10" fmla="*/ 1066 w 1066"/>
                  <a:gd name="T11" fmla="*/ 0 h 286"/>
                  <a:gd name="T12" fmla="*/ 361 w 1066"/>
                  <a:gd name="T13" fmla="*/ 281 h 286"/>
                  <a:gd name="T14" fmla="*/ 1047 w 1066"/>
                  <a:gd name="T15" fmla="*/ 4 h 286"/>
                  <a:gd name="T16" fmla="*/ 11 w 1066"/>
                  <a:gd name="T17" fmla="*/ 11 h 286"/>
                  <a:gd name="T18" fmla="*/ 361 w 1066"/>
                  <a:gd name="T19" fmla="*/ 281 h 2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66" h="286">
                    <a:moveTo>
                      <a:pt x="1066" y="0"/>
                    </a:moveTo>
                    <a:lnTo>
                      <a:pt x="361" y="286"/>
                    </a:lnTo>
                    <a:lnTo>
                      <a:pt x="360" y="284"/>
                    </a:lnTo>
                    <a:lnTo>
                      <a:pt x="0" y="8"/>
                    </a:lnTo>
                    <a:lnTo>
                      <a:pt x="5" y="8"/>
                    </a:lnTo>
                    <a:lnTo>
                      <a:pt x="1066" y="0"/>
                    </a:lnTo>
                    <a:close/>
                    <a:moveTo>
                      <a:pt x="361" y="281"/>
                    </a:moveTo>
                    <a:lnTo>
                      <a:pt x="1047" y="4"/>
                    </a:lnTo>
                    <a:lnTo>
                      <a:pt x="11" y="11"/>
                    </a:lnTo>
                    <a:lnTo>
                      <a:pt x="361" y="28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6" name="Freeform 13">
                <a:extLst>
                  <a:ext uri="{FF2B5EF4-FFF2-40B4-BE49-F238E27FC236}">
                    <a16:creationId xmlns:a16="http://schemas.microsoft.com/office/drawing/2014/main" id="{ACCE3EA2-6C25-411E-82CC-43D823B096F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25" y="4803"/>
                <a:ext cx="1758" cy="844"/>
              </a:xfrm>
              <a:custGeom>
                <a:avLst/>
                <a:gdLst>
                  <a:gd name="T0" fmla="*/ 698 w 1758"/>
                  <a:gd name="T1" fmla="*/ 109 h 844"/>
                  <a:gd name="T2" fmla="*/ 699 w 1758"/>
                  <a:gd name="T3" fmla="*/ 110 h 844"/>
                  <a:gd name="T4" fmla="*/ 1758 w 1758"/>
                  <a:gd name="T5" fmla="*/ 841 h 844"/>
                  <a:gd name="T6" fmla="*/ 1757 w 1758"/>
                  <a:gd name="T7" fmla="*/ 844 h 844"/>
                  <a:gd name="T8" fmla="*/ 0 w 1758"/>
                  <a:gd name="T9" fmla="*/ 0 h 844"/>
                  <a:gd name="T10" fmla="*/ 698 w 1758"/>
                  <a:gd name="T11" fmla="*/ 109 h 844"/>
                  <a:gd name="T12" fmla="*/ 1738 w 1758"/>
                  <a:gd name="T13" fmla="*/ 831 h 844"/>
                  <a:gd name="T14" fmla="*/ 696 w 1758"/>
                  <a:gd name="T15" fmla="*/ 112 h 844"/>
                  <a:gd name="T16" fmla="*/ 23 w 1758"/>
                  <a:gd name="T17" fmla="*/ 7 h 844"/>
                  <a:gd name="T18" fmla="*/ 1738 w 1758"/>
                  <a:gd name="T19" fmla="*/ 831 h 8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758" h="844">
                    <a:moveTo>
                      <a:pt x="698" y="109"/>
                    </a:moveTo>
                    <a:lnTo>
                      <a:pt x="699" y="110"/>
                    </a:lnTo>
                    <a:lnTo>
                      <a:pt x="1758" y="841"/>
                    </a:lnTo>
                    <a:lnTo>
                      <a:pt x="1757" y="844"/>
                    </a:lnTo>
                    <a:lnTo>
                      <a:pt x="0" y="0"/>
                    </a:lnTo>
                    <a:lnTo>
                      <a:pt x="698" y="109"/>
                    </a:lnTo>
                    <a:close/>
                    <a:moveTo>
                      <a:pt x="1738" y="831"/>
                    </a:moveTo>
                    <a:lnTo>
                      <a:pt x="696" y="112"/>
                    </a:lnTo>
                    <a:lnTo>
                      <a:pt x="23" y="7"/>
                    </a:lnTo>
                    <a:lnTo>
                      <a:pt x="1738" y="83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7" name="Freeform 14">
                <a:extLst>
                  <a:ext uri="{FF2B5EF4-FFF2-40B4-BE49-F238E27FC236}">
                    <a16:creationId xmlns:a16="http://schemas.microsoft.com/office/drawing/2014/main" id="{EE0079A0-1314-4617-BA7C-7A0DF3E6338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24" y="4799"/>
                <a:ext cx="1759" cy="848"/>
              </a:xfrm>
              <a:custGeom>
                <a:avLst/>
                <a:gdLst>
                  <a:gd name="T0" fmla="*/ 1759 w 1759"/>
                  <a:gd name="T1" fmla="*/ 845 h 848"/>
                  <a:gd name="T2" fmla="*/ 1758 w 1759"/>
                  <a:gd name="T3" fmla="*/ 848 h 848"/>
                  <a:gd name="T4" fmla="*/ 347 w 1759"/>
                  <a:gd name="T5" fmla="*/ 291 h 848"/>
                  <a:gd name="T6" fmla="*/ 347 w 1759"/>
                  <a:gd name="T7" fmla="*/ 291 h 848"/>
                  <a:gd name="T8" fmla="*/ 0 w 1759"/>
                  <a:gd name="T9" fmla="*/ 0 h 848"/>
                  <a:gd name="T10" fmla="*/ 1759 w 1759"/>
                  <a:gd name="T11" fmla="*/ 845 h 848"/>
                  <a:gd name="T12" fmla="*/ 349 w 1759"/>
                  <a:gd name="T13" fmla="*/ 288 h 848"/>
                  <a:gd name="T14" fmla="*/ 1713 w 1759"/>
                  <a:gd name="T15" fmla="*/ 827 h 848"/>
                  <a:gd name="T16" fmla="*/ 24 w 1759"/>
                  <a:gd name="T17" fmla="*/ 16 h 848"/>
                  <a:gd name="T18" fmla="*/ 349 w 1759"/>
                  <a:gd name="T19" fmla="*/ 288 h 8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759" h="848">
                    <a:moveTo>
                      <a:pt x="1759" y="845"/>
                    </a:moveTo>
                    <a:lnTo>
                      <a:pt x="1758" y="848"/>
                    </a:lnTo>
                    <a:lnTo>
                      <a:pt x="347" y="291"/>
                    </a:lnTo>
                    <a:lnTo>
                      <a:pt x="347" y="291"/>
                    </a:lnTo>
                    <a:lnTo>
                      <a:pt x="0" y="0"/>
                    </a:lnTo>
                    <a:lnTo>
                      <a:pt x="1759" y="845"/>
                    </a:lnTo>
                    <a:close/>
                    <a:moveTo>
                      <a:pt x="349" y="288"/>
                    </a:moveTo>
                    <a:lnTo>
                      <a:pt x="1713" y="827"/>
                    </a:lnTo>
                    <a:lnTo>
                      <a:pt x="24" y="16"/>
                    </a:lnTo>
                    <a:lnTo>
                      <a:pt x="349" y="28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8" name="Freeform 15">
                <a:extLst>
                  <a:ext uri="{FF2B5EF4-FFF2-40B4-BE49-F238E27FC236}">
                    <a16:creationId xmlns:a16="http://schemas.microsoft.com/office/drawing/2014/main" id="{F796B3AE-4833-432D-828B-8D96F767424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28" y="4801"/>
                <a:ext cx="16" cy="12"/>
              </a:xfrm>
              <a:custGeom>
                <a:avLst/>
                <a:gdLst>
                  <a:gd name="T0" fmla="*/ 16 w 16"/>
                  <a:gd name="T1" fmla="*/ 12 h 12"/>
                  <a:gd name="T2" fmla="*/ 16 w 16"/>
                  <a:gd name="T3" fmla="*/ 12 h 12"/>
                  <a:gd name="T4" fmla="*/ 0 w 16"/>
                  <a:gd name="T5" fmla="*/ 0 h 12"/>
                  <a:gd name="T6" fmla="*/ 0 w 16"/>
                  <a:gd name="T7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12">
                    <a:moveTo>
                      <a:pt x="16" y="12"/>
                    </a:moveTo>
                    <a:lnTo>
                      <a:pt x="16" y="12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9" name="Freeform 16">
                <a:extLst>
                  <a:ext uri="{FF2B5EF4-FFF2-40B4-BE49-F238E27FC236}">
                    <a16:creationId xmlns:a16="http://schemas.microsoft.com/office/drawing/2014/main" id="{3804CD99-C4C5-484B-B7EE-2E729CEC379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28" y="4801"/>
                <a:ext cx="16" cy="12"/>
              </a:xfrm>
              <a:custGeom>
                <a:avLst/>
                <a:gdLst>
                  <a:gd name="T0" fmla="*/ 16 w 16"/>
                  <a:gd name="T1" fmla="*/ 12 h 12"/>
                  <a:gd name="T2" fmla="*/ 16 w 16"/>
                  <a:gd name="T3" fmla="*/ 12 h 12"/>
                  <a:gd name="T4" fmla="*/ 0 w 16"/>
                  <a:gd name="T5" fmla="*/ 0 h 12"/>
                  <a:gd name="T6" fmla="*/ 0 w 16"/>
                  <a:gd name="T7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12">
                    <a:moveTo>
                      <a:pt x="16" y="12"/>
                    </a:moveTo>
                    <a:lnTo>
                      <a:pt x="16" y="12"/>
                    </a:lnTo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0" name="Freeform 17">
                <a:extLst>
                  <a:ext uri="{FF2B5EF4-FFF2-40B4-BE49-F238E27FC236}">
                    <a16:creationId xmlns:a16="http://schemas.microsoft.com/office/drawing/2014/main" id="{9B41A06D-01EB-45BC-AFAE-2D37EC74A1F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048" y="4577"/>
                <a:ext cx="784" cy="489"/>
              </a:xfrm>
              <a:custGeom>
                <a:avLst/>
                <a:gdLst>
                  <a:gd name="T0" fmla="*/ 160 w 784"/>
                  <a:gd name="T1" fmla="*/ 0 h 489"/>
                  <a:gd name="T2" fmla="*/ 162 w 784"/>
                  <a:gd name="T3" fmla="*/ 0 h 489"/>
                  <a:gd name="T4" fmla="*/ 784 w 784"/>
                  <a:gd name="T5" fmla="*/ 489 h 489"/>
                  <a:gd name="T6" fmla="*/ 0 w 784"/>
                  <a:gd name="T7" fmla="*/ 214 h 489"/>
                  <a:gd name="T8" fmla="*/ 160 w 784"/>
                  <a:gd name="T9" fmla="*/ 0 h 489"/>
                  <a:gd name="T10" fmla="*/ 766 w 784"/>
                  <a:gd name="T11" fmla="*/ 479 h 489"/>
                  <a:gd name="T12" fmla="*/ 161 w 784"/>
                  <a:gd name="T13" fmla="*/ 5 h 489"/>
                  <a:gd name="T14" fmla="*/ 6 w 784"/>
                  <a:gd name="T15" fmla="*/ 211 h 489"/>
                  <a:gd name="T16" fmla="*/ 766 w 784"/>
                  <a:gd name="T17" fmla="*/ 479 h 4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84" h="489">
                    <a:moveTo>
                      <a:pt x="160" y="0"/>
                    </a:moveTo>
                    <a:lnTo>
                      <a:pt x="162" y="0"/>
                    </a:lnTo>
                    <a:lnTo>
                      <a:pt x="784" y="489"/>
                    </a:lnTo>
                    <a:lnTo>
                      <a:pt x="0" y="214"/>
                    </a:lnTo>
                    <a:lnTo>
                      <a:pt x="160" y="0"/>
                    </a:lnTo>
                    <a:close/>
                    <a:moveTo>
                      <a:pt x="766" y="479"/>
                    </a:moveTo>
                    <a:lnTo>
                      <a:pt x="161" y="5"/>
                    </a:lnTo>
                    <a:lnTo>
                      <a:pt x="6" y="211"/>
                    </a:lnTo>
                    <a:lnTo>
                      <a:pt x="766" y="47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1" name="Freeform 18">
                <a:extLst>
                  <a:ext uri="{FF2B5EF4-FFF2-40B4-BE49-F238E27FC236}">
                    <a16:creationId xmlns:a16="http://schemas.microsoft.com/office/drawing/2014/main" id="{7520D642-F90F-4B43-ACCB-1E6ADFE6B6F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202" y="4576"/>
                <a:ext cx="1045" cy="487"/>
              </a:xfrm>
              <a:custGeom>
                <a:avLst/>
                <a:gdLst>
                  <a:gd name="T0" fmla="*/ 1045 w 1045"/>
                  <a:gd name="T1" fmla="*/ 139 h 487"/>
                  <a:gd name="T2" fmla="*/ 621 w 1045"/>
                  <a:gd name="T3" fmla="*/ 487 h 487"/>
                  <a:gd name="T4" fmla="*/ 620 w 1045"/>
                  <a:gd name="T5" fmla="*/ 485 h 487"/>
                  <a:gd name="T6" fmla="*/ 0 w 1045"/>
                  <a:gd name="T7" fmla="*/ 0 h 487"/>
                  <a:gd name="T8" fmla="*/ 7 w 1045"/>
                  <a:gd name="T9" fmla="*/ 1 h 487"/>
                  <a:gd name="T10" fmla="*/ 1045 w 1045"/>
                  <a:gd name="T11" fmla="*/ 139 h 487"/>
                  <a:gd name="T12" fmla="*/ 621 w 1045"/>
                  <a:gd name="T13" fmla="*/ 482 h 487"/>
                  <a:gd name="T14" fmla="*/ 1036 w 1045"/>
                  <a:gd name="T15" fmla="*/ 142 h 487"/>
                  <a:gd name="T16" fmla="*/ 13 w 1045"/>
                  <a:gd name="T17" fmla="*/ 6 h 487"/>
                  <a:gd name="T18" fmla="*/ 621 w 1045"/>
                  <a:gd name="T19" fmla="*/ 482 h 4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45" h="487">
                    <a:moveTo>
                      <a:pt x="1045" y="139"/>
                    </a:moveTo>
                    <a:lnTo>
                      <a:pt x="621" y="487"/>
                    </a:lnTo>
                    <a:lnTo>
                      <a:pt x="620" y="485"/>
                    </a:lnTo>
                    <a:lnTo>
                      <a:pt x="0" y="0"/>
                    </a:lnTo>
                    <a:lnTo>
                      <a:pt x="7" y="1"/>
                    </a:lnTo>
                    <a:lnTo>
                      <a:pt x="1045" y="139"/>
                    </a:lnTo>
                    <a:close/>
                    <a:moveTo>
                      <a:pt x="621" y="482"/>
                    </a:moveTo>
                    <a:lnTo>
                      <a:pt x="1036" y="142"/>
                    </a:lnTo>
                    <a:lnTo>
                      <a:pt x="13" y="6"/>
                    </a:lnTo>
                    <a:lnTo>
                      <a:pt x="621" y="48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2" name="Freeform 19">
                <a:extLst>
                  <a:ext uri="{FF2B5EF4-FFF2-40B4-BE49-F238E27FC236}">
                    <a16:creationId xmlns:a16="http://schemas.microsoft.com/office/drawing/2014/main" id="{3A58F5B4-3CB6-4CD8-B976-B9E4668FC53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207" y="4104"/>
                <a:ext cx="1044" cy="615"/>
              </a:xfrm>
              <a:custGeom>
                <a:avLst/>
                <a:gdLst>
                  <a:gd name="T0" fmla="*/ 72 w 1044"/>
                  <a:gd name="T1" fmla="*/ 0 h 615"/>
                  <a:gd name="T2" fmla="*/ 74 w 1044"/>
                  <a:gd name="T3" fmla="*/ 1 h 615"/>
                  <a:gd name="T4" fmla="*/ 1044 w 1044"/>
                  <a:gd name="T5" fmla="*/ 615 h 615"/>
                  <a:gd name="T6" fmla="*/ 0 w 1044"/>
                  <a:gd name="T7" fmla="*/ 477 h 615"/>
                  <a:gd name="T8" fmla="*/ 72 w 1044"/>
                  <a:gd name="T9" fmla="*/ 0 h 615"/>
                  <a:gd name="T10" fmla="*/ 1028 w 1044"/>
                  <a:gd name="T11" fmla="*/ 609 h 615"/>
                  <a:gd name="T12" fmla="*/ 75 w 1044"/>
                  <a:gd name="T13" fmla="*/ 6 h 615"/>
                  <a:gd name="T14" fmla="*/ 3 w 1044"/>
                  <a:gd name="T15" fmla="*/ 473 h 615"/>
                  <a:gd name="T16" fmla="*/ 1028 w 1044"/>
                  <a:gd name="T17" fmla="*/ 609 h 6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44" h="615">
                    <a:moveTo>
                      <a:pt x="72" y="0"/>
                    </a:moveTo>
                    <a:lnTo>
                      <a:pt x="74" y="1"/>
                    </a:lnTo>
                    <a:lnTo>
                      <a:pt x="1044" y="615"/>
                    </a:lnTo>
                    <a:lnTo>
                      <a:pt x="0" y="477"/>
                    </a:lnTo>
                    <a:lnTo>
                      <a:pt x="72" y="0"/>
                    </a:lnTo>
                    <a:close/>
                    <a:moveTo>
                      <a:pt x="1028" y="609"/>
                    </a:moveTo>
                    <a:lnTo>
                      <a:pt x="75" y="6"/>
                    </a:lnTo>
                    <a:lnTo>
                      <a:pt x="3" y="473"/>
                    </a:lnTo>
                    <a:lnTo>
                      <a:pt x="1028" y="60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3" name="Freeform 20">
                <a:extLst>
                  <a:ext uri="{FF2B5EF4-FFF2-40B4-BE49-F238E27FC236}">
                    <a16:creationId xmlns:a16="http://schemas.microsoft.com/office/drawing/2014/main" id="{32BBB5E2-6133-4ECD-B8B2-548481B0F4C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975" y="4104"/>
                <a:ext cx="308" cy="480"/>
              </a:xfrm>
              <a:custGeom>
                <a:avLst/>
                <a:gdLst>
                  <a:gd name="T0" fmla="*/ 308 w 308"/>
                  <a:gd name="T1" fmla="*/ 0 h 480"/>
                  <a:gd name="T2" fmla="*/ 307 w 308"/>
                  <a:gd name="T3" fmla="*/ 3 h 480"/>
                  <a:gd name="T4" fmla="*/ 235 w 308"/>
                  <a:gd name="T5" fmla="*/ 480 h 480"/>
                  <a:gd name="T6" fmla="*/ 0 w 308"/>
                  <a:gd name="T7" fmla="*/ 124 h 480"/>
                  <a:gd name="T8" fmla="*/ 308 w 308"/>
                  <a:gd name="T9" fmla="*/ 0 h 480"/>
                  <a:gd name="T10" fmla="*/ 233 w 308"/>
                  <a:gd name="T11" fmla="*/ 470 h 480"/>
                  <a:gd name="T12" fmla="*/ 304 w 308"/>
                  <a:gd name="T13" fmla="*/ 6 h 480"/>
                  <a:gd name="T14" fmla="*/ 5 w 308"/>
                  <a:gd name="T15" fmla="*/ 127 h 480"/>
                  <a:gd name="T16" fmla="*/ 233 w 308"/>
                  <a:gd name="T17" fmla="*/ 470 h 4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8" h="480">
                    <a:moveTo>
                      <a:pt x="308" y="0"/>
                    </a:moveTo>
                    <a:lnTo>
                      <a:pt x="307" y="3"/>
                    </a:lnTo>
                    <a:lnTo>
                      <a:pt x="235" y="480"/>
                    </a:lnTo>
                    <a:lnTo>
                      <a:pt x="0" y="124"/>
                    </a:lnTo>
                    <a:lnTo>
                      <a:pt x="308" y="0"/>
                    </a:lnTo>
                    <a:close/>
                    <a:moveTo>
                      <a:pt x="233" y="470"/>
                    </a:moveTo>
                    <a:lnTo>
                      <a:pt x="304" y="6"/>
                    </a:lnTo>
                    <a:lnTo>
                      <a:pt x="5" y="127"/>
                    </a:lnTo>
                    <a:lnTo>
                      <a:pt x="233" y="47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4" name="Freeform 21">
                <a:extLst>
                  <a:ext uri="{FF2B5EF4-FFF2-40B4-BE49-F238E27FC236}">
                    <a16:creationId xmlns:a16="http://schemas.microsoft.com/office/drawing/2014/main" id="{CFF9B00C-751C-45BB-9149-081F891A4B2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974" y="3475"/>
                <a:ext cx="308" cy="758"/>
              </a:xfrm>
              <a:custGeom>
                <a:avLst/>
                <a:gdLst>
                  <a:gd name="T0" fmla="*/ 306 w 308"/>
                  <a:gd name="T1" fmla="*/ 0 h 758"/>
                  <a:gd name="T2" fmla="*/ 306 w 308"/>
                  <a:gd name="T3" fmla="*/ 9 h 758"/>
                  <a:gd name="T4" fmla="*/ 308 w 308"/>
                  <a:gd name="T5" fmla="*/ 634 h 758"/>
                  <a:gd name="T6" fmla="*/ 307 w 308"/>
                  <a:gd name="T7" fmla="*/ 634 h 758"/>
                  <a:gd name="T8" fmla="*/ 0 w 308"/>
                  <a:gd name="T9" fmla="*/ 758 h 758"/>
                  <a:gd name="T10" fmla="*/ 306 w 308"/>
                  <a:gd name="T11" fmla="*/ 0 h 758"/>
                  <a:gd name="T12" fmla="*/ 305 w 308"/>
                  <a:gd name="T13" fmla="*/ 631 h 758"/>
                  <a:gd name="T14" fmla="*/ 302 w 308"/>
                  <a:gd name="T15" fmla="*/ 18 h 758"/>
                  <a:gd name="T16" fmla="*/ 7 w 308"/>
                  <a:gd name="T17" fmla="*/ 751 h 758"/>
                  <a:gd name="T18" fmla="*/ 305 w 308"/>
                  <a:gd name="T19" fmla="*/ 631 h 7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08" h="758">
                    <a:moveTo>
                      <a:pt x="306" y="0"/>
                    </a:moveTo>
                    <a:lnTo>
                      <a:pt x="306" y="9"/>
                    </a:lnTo>
                    <a:lnTo>
                      <a:pt x="308" y="634"/>
                    </a:lnTo>
                    <a:lnTo>
                      <a:pt x="307" y="634"/>
                    </a:lnTo>
                    <a:lnTo>
                      <a:pt x="0" y="758"/>
                    </a:lnTo>
                    <a:lnTo>
                      <a:pt x="306" y="0"/>
                    </a:lnTo>
                    <a:close/>
                    <a:moveTo>
                      <a:pt x="305" y="631"/>
                    </a:moveTo>
                    <a:lnTo>
                      <a:pt x="302" y="18"/>
                    </a:lnTo>
                    <a:lnTo>
                      <a:pt x="7" y="751"/>
                    </a:lnTo>
                    <a:lnTo>
                      <a:pt x="305" y="63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5" name="Freeform 22">
                <a:extLst>
                  <a:ext uri="{FF2B5EF4-FFF2-40B4-BE49-F238E27FC236}">
                    <a16:creationId xmlns:a16="http://schemas.microsoft.com/office/drawing/2014/main" id="{4F0FC79B-1F13-4367-96D0-0F23D614589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276" y="3481"/>
                <a:ext cx="752" cy="690"/>
              </a:xfrm>
              <a:custGeom>
                <a:avLst/>
                <a:gdLst>
                  <a:gd name="T0" fmla="*/ 0 w 752"/>
                  <a:gd name="T1" fmla="*/ 0 h 690"/>
                  <a:gd name="T2" fmla="*/ 752 w 752"/>
                  <a:gd name="T3" fmla="*/ 690 h 690"/>
                  <a:gd name="T4" fmla="*/ 3 w 752"/>
                  <a:gd name="T5" fmla="*/ 628 h 690"/>
                  <a:gd name="T6" fmla="*/ 3 w 752"/>
                  <a:gd name="T7" fmla="*/ 626 h 690"/>
                  <a:gd name="T8" fmla="*/ 0 w 752"/>
                  <a:gd name="T9" fmla="*/ 0 h 690"/>
                  <a:gd name="T10" fmla="*/ 742 w 752"/>
                  <a:gd name="T11" fmla="*/ 685 h 690"/>
                  <a:gd name="T12" fmla="*/ 4 w 752"/>
                  <a:gd name="T13" fmla="*/ 8 h 690"/>
                  <a:gd name="T14" fmla="*/ 6 w 752"/>
                  <a:gd name="T15" fmla="*/ 624 h 690"/>
                  <a:gd name="T16" fmla="*/ 742 w 752"/>
                  <a:gd name="T17" fmla="*/ 685 h 6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52" h="690">
                    <a:moveTo>
                      <a:pt x="0" y="0"/>
                    </a:moveTo>
                    <a:lnTo>
                      <a:pt x="752" y="690"/>
                    </a:lnTo>
                    <a:lnTo>
                      <a:pt x="3" y="628"/>
                    </a:lnTo>
                    <a:lnTo>
                      <a:pt x="3" y="626"/>
                    </a:lnTo>
                    <a:lnTo>
                      <a:pt x="0" y="0"/>
                    </a:lnTo>
                    <a:close/>
                    <a:moveTo>
                      <a:pt x="742" y="685"/>
                    </a:moveTo>
                    <a:lnTo>
                      <a:pt x="4" y="8"/>
                    </a:lnTo>
                    <a:lnTo>
                      <a:pt x="6" y="624"/>
                    </a:lnTo>
                    <a:lnTo>
                      <a:pt x="742" y="68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6" name="Freeform 23">
                <a:extLst>
                  <a:ext uri="{FF2B5EF4-FFF2-40B4-BE49-F238E27FC236}">
                    <a16:creationId xmlns:a16="http://schemas.microsoft.com/office/drawing/2014/main" id="{6B8FDB8C-E753-417F-9283-AEDC2AD9657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274" y="3367"/>
                <a:ext cx="755" cy="810"/>
              </a:xfrm>
              <a:custGeom>
                <a:avLst/>
                <a:gdLst>
                  <a:gd name="T0" fmla="*/ 337 w 755"/>
                  <a:gd name="T1" fmla="*/ 0 h 810"/>
                  <a:gd name="T2" fmla="*/ 337 w 755"/>
                  <a:gd name="T3" fmla="*/ 1 h 810"/>
                  <a:gd name="T4" fmla="*/ 755 w 755"/>
                  <a:gd name="T5" fmla="*/ 810 h 810"/>
                  <a:gd name="T6" fmla="*/ 748 w 755"/>
                  <a:gd name="T7" fmla="*/ 803 h 810"/>
                  <a:gd name="T8" fmla="*/ 0 w 755"/>
                  <a:gd name="T9" fmla="*/ 116 h 810"/>
                  <a:gd name="T10" fmla="*/ 337 w 755"/>
                  <a:gd name="T11" fmla="*/ 0 h 810"/>
                  <a:gd name="T12" fmla="*/ 743 w 755"/>
                  <a:gd name="T13" fmla="*/ 793 h 810"/>
                  <a:gd name="T14" fmla="*/ 334 w 755"/>
                  <a:gd name="T15" fmla="*/ 3 h 810"/>
                  <a:gd name="T16" fmla="*/ 7 w 755"/>
                  <a:gd name="T17" fmla="*/ 118 h 810"/>
                  <a:gd name="T18" fmla="*/ 743 w 755"/>
                  <a:gd name="T19" fmla="*/ 793 h 8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55" h="810">
                    <a:moveTo>
                      <a:pt x="337" y="0"/>
                    </a:moveTo>
                    <a:lnTo>
                      <a:pt x="337" y="1"/>
                    </a:lnTo>
                    <a:lnTo>
                      <a:pt x="755" y="810"/>
                    </a:lnTo>
                    <a:lnTo>
                      <a:pt x="748" y="803"/>
                    </a:lnTo>
                    <a:lnTo>
                      <a:pt x="0" y="116"/>
                    </a:lnTo>
                    <a:lnTo>
                      <a:pt x="337" y="0"/>
                    </a:lnTo>
                    <a:close/>
                    <a:moveTo>
                      <a:pt x="743" y="793"/>
                    </a:moveTo>
                    <a:lnTo>
                      <a:pt x="334" y="3"/>
                    </a:lnTo>
                    <a:lnTo>
                      <a:pt x="7" y="118"/>
                    </a:lnTo>
                    <a:lnTo>
                      <a:pt x="743" y="79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7" name="Freeform 24">
                <a:extLst>
                  <a:ext uri="{FF2B5EF4-FFF2-40B4-BE49-F238E27FC236}">
                    <a16:creationId xmlns:a16="http://schemas.microsoft.com/office/drawing/2014/main" id="{007D2CEC-073D-4C10-8393-0E440D01A29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679" y="2916"/>
                <a:ext cx="935" cy="570"/>
              </a:xfrm>
              <a:custGeom>
                <a:avLst/>
                <a:gdLst>
                  <a:gd name="T0" fmla="*/ 935 w 935"/>
                  <a:gd name="T1" fmla="*/ 453 h 570"/>
                  <a:gd name="T2" fmla="*/ 598 w 935"/>
                  <a:gd name="T3" fmla="*/ 570 h 570"/>
                  <a:gd name="T4" fmla="*/ 597 w 935"/>
                  <a:gd name="T5" fmla="*/ 569 h 570"/>
                  <a:gd name="T6" fmla="*/ 0 w 935"/>
                  <a:gd name="T7" fmla="*/ 0 h 570"/>
                  <a:gd name="T8" fmla="*/ 935 w 935"/>
                  <a:gd name="T9" fmla="*/ 453 h 570"/>
                  <a:gd name="T10" fmla="*/ 600 w 935"/>
                  <a:gd name="T11" fmla="*/ 566 h 570"/>
                  <a:gd name="T12" fmla="*/ 926 w 935"/>
                  <a:gd name="T13" fmla="*/ 452 h 570"/>
                  <a:gd name="T14" fmla="*/ 18 w 935"/>
                  <a:gd name="T15" fmla="*/ 13 h 570"/>
                  <a:gd name="T16" fmla="*/ 600 w 935"/>
                  <a:gd name="T17" fmla="*/ 566 h 5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35" h="570">
                    <a:moveTo>
                      <a:pt x="935" y="453"/>
                    </a:moveTo>
                    <a:lnTo>
                      <a:pt x="598" y="570"/>
                    </a:lnTo>
                    <a:lnTo>
                      <a:pt x="597" y="569"/>
                    </a:lnTo>
                    <a:lnTo>
                      <a:pt x="0" y="0"/>
                    </a:lnTo>
                    <a:lnTo>
                      <a:pt x="935" y="453"/>
                    </a:lnTo>
                    <a:close/>
                    <a:moveTo>
                      <a:pt x="600" y="566"/>
                    </a:moveTo>
                    <a:lnTo>
                      <a:pt x="926" y="452"/>
                    </a:lnTo>
                    <a:lnTo>
                      <a:pt x="18" y="13"/>
                    </a:lnTo>
                    <a:lnTo>
                      <a:pt x="600" y="56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8" name="Freeform 25">
                <a:extLst>
                  <a:ext uri="{FF2B5EF4-FFF2-40B4-BE49-F238E27FC236}">
                    <a16:creationId xmlns:a16="http://schemas.microsoft.com/office/drawing/2014/main" id="{AA1E24CD-109E-44CF-9C2D-D025D91B398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472" y="2920"/>
                <a:ext cx="811" cy="568"/>
              </a:xfrm>
              <a:custGeom>
                <a:avLst/>
                <a:gdLst>
                  <a:gd name="T0" fmla="*/ 216 w 811"/>
                  <a:gd name="T1" fmla="*/ 0 h 568"/>
                  <a:gd name="T2" fmla="*/ 217 w 811"/>
                  <a:gd name="T3" fmla="*/ 1 h 568"/>
                  <a:gd name="T4" fmla="*/ 811 w 811"/>
                  <a:gd name="T5" fmla="*/ 568 h 568"/>
                  <a:gd name="T6" fmla="*/ 0 w 811"/>
                  <a:gd name="T7" fmla="*/ 407 h 568"/>
                  <a:gd name="T8" fmla="*/ 216 w 811"/>
                  <a:gd name="T9" fmla="*/ 0 h 568"/>
                  <a:gd name="T10" fmla="*/ 800 w 811"/>
                  <a:gd name="T11" fmla="*/ 562 h 568"/>
                  <a:gd name="T12" fmla="*/ 217 w 811"/>
                  <a:gd name="T13" fmla="*/ 5 h 568"/>
                  <a:gd name="T14" fmla="*/ 6 w 811"/>
                  <a:gd name="T15" fmla="*/ 405 h 568"/>
                  <a:gd name="T16" fmla="*/ 800 w 811"/>
                  <a:gd name="T17" fmla="*/ 562 h 5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11" h="568">
                    <a:moveTo>
                      <a:pt x="216" y="0"/>
                    </a:moveTo>
                    <a:lnTo>
                      <a:pt x="217" y="1"/>
                    </a:lnTo>
                    <a:lnTo>
                      <a:pt x="811" y="568"/>
                    </a:lnTo>
                    <a:lnTo>
                      <a:pt x="0" y="407"/>
                    </a:lnTo>
                    <a:lnTo>
                      <a:pt x="216" y="0"/>
                    </a:lnTo>
                    <a:close/>
                    <a:moveTo>
                      <a:pt x="800" y="562"/>
                    </a:moveTo>
                    <a:lnTo>
                      <a:pt x="217" y="5"/>
                    </a:lnTo>
                    <a:lnTo>
                      <a:pt x="6" y="405"/>
                    </a:lnTo>
                    <a:lnTo>
                      <a:pt x="800" y="56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9" name="Freeform 26">
                <a:extLst>
                  <a:ext uri="{FF2B5EF4-FFF2-40B4-BE49-F238E27FC236}">
                    <a16:creationId xmlns:a16="http://schemas.microsoft.com/office/drawing/2014/main" id="{6526F75E-2DF8-4E7E-85F6-542D884BDCE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471" y="3324"/>
                <a:ext cx="810" cy="606"/>
              </a:xfrm>
              <a:custGeom>
                <a:avLst/>
                <a:gdLst>
                  <a:gd name="T0" fmla="*/ 810 w 810"/>
                  <a:gd name="T1" fmla="*/ 159 h 606"/>
                  <a:gd name="T2" fmla="*/ 468 w 810"/>
                  <a:gd name="T3" fmla="*/ 606 h 606"/>
                  <a:gd name="T4" fmla="*/ 466 w 810"/>
                  <a:gd name="T5" fmla="*/ 605 h 606"/>
                  <a:gd name="T6" fmla="*/ 0 w 810"/>
                  <a:gd name="T7" fmla="*/ 0 h 606"/>
                  <a:gd name="T8" fmla="*/ 810 w 810"/>
                  <a:gd name="T9" fmla="*/ 159 h 606"/>
                  <a:gd name="T10" fmla="*/ 468 w 810"/>
                  <a:gd name="T11" fmla="*/ 600 h 606"/>
                  <a:gd name="T12" fmla="*/ 804 w 810"/>
                  <a:gd name="T13" fmla="*/ 161 h 606"/>
                  <a:gd name="T14" fmla="*/ 8 w 810"/>
                  <a:gd name="T15" fmla="*/ 5 h 606"/>
                  <a:gd name="T16" fmla="*/ 468 w 810"/>
                  <a:gd name="T17" fmla="*/ 600 h 6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10" h="606">
                    <a:moveTo>
                      <a:pt x="810" y="159"/>
                    </a:moveTo>
                    <a:lnTo>
                      <a:pt x="468" y="606"/>
                    </a:lnTo>
                    <a:lnTo>
                      <a:pt x="466" y="605"/>
                    </a:lnTo>
                    <a:lnTo>
                      <a:pt x="0" y="0"/>
                    </a:lnTo>
                    <a:lnTo>
                      <a:pt x="810" y="159"/>
                    </a:lnTo>
                    <a:close/>
                    <a:moveTo>
                      <a:pt x="468" y="600"/>
                    </a:moveTo>
                    <a:lnTo>
                      <a:pt x="804" y="161"/>
                    </a:lnTo>
                    <a:lnTo>
                      <a:pt x="8" y="5"/>
                    </a:lnTo>
                    <a:lnTo>
                      <a:pt x="468" y="60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0" name="Freeform 27">
                <a:extLst>
                  <a:ext uri="{FF2B5EF4-FFF2-40B4-BE49-F238E27FC236}">
                    <a16:creationId xmlns:a16="http://schemas.microsoft.com/office/drawing/2014/main" id="{A151A70A-484D-437E-B110-761B8BE4D1D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048" y="4786"/>
                <a:ext cx="778" cy="863"/>
              </a:xfrm>
              <a:custGeom>
                <a:avLst/>
                <a:gdLst>
                  <a:gd name="T0" fmla="*/ 778 w 778"/>
                  <a:gd name="T1" fmla="*/ 273 h 863"/>
                  <a:gd name="T2" fmla="*/ 334 w 778"/>
                  <a:gd name="T3" fmla="*/ 863 h 863"/>
                  <a:gd name="T4" fmla="*/ 0 w 778"/>
                  <a:gd name="T5" fmla="*/ 0 h 863"/>
                  <a:gd name="T6" fmla="*/ 3 w 778"/>
                  <a:gd name="T7" fmla="*/ 1 h 863"/>
                  <a:gd name="T8" fmla="*/ 778 w 778"/>
                  <a:gd name="T9" fmla="*/ 273 h 863"/>
                  <a:gd name="T10" fmla="*/ 335 w 778"/>
                  <a:gd name="T11" fmla="*/ 856 h 863"/>
                  <a:gd name="T12" fmla="*/ 773 w 778"/>
                  <a:gd name="T13" fmla="*/ 275 h 863"/>
                  <a:gd name="T14" fmla="*/ 6 w 778"/>
                  <a:gd name="T15" fmla="*/ 7 h 863"/>
                  <a:gd name="T16" fmla="*/ 335 w 778"/>
                  <a:gd name="T17" fmla="*/ 856 h 8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78" h="863">
                    <a:moveTo>
                      <a:pt x="778" y="273"/>
                    </a:moveTo>
                    <a:lnTo>
                      <a:pt x="334" y="863"/>
                    </a:lnTo>
                    <a:lnTo>
                      <a:pt x="0" y="0"/>
                    </a:lnTo>
                    <a:lnTo>
                      <a:pt x="3" y="1"/>
                    </a:lnTo>
                    <a:lnTo>
                      <a:pt x="778" y="273"/>
                    </a:lnTo>
                    <a:close/>
                    <a:moveTo>
                      <a:pt x="335" y="856"/>
                    </a:moveTo>
                    <a:lnTo>
                      <a:pt x="773" y="275"/>
                    </a:lnTo>
                    <a:lnTo>
                      <a:pt x="6" y="7"/>
                    </a:lnTo>
                    <a:lnTo>
                      <a:pt x="335" y="85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1" name="Freeform 28">
                <a:extLst>
                  <a:ext uri="{FF2B5EF4-FFF2-40B4-BE49-F238E27FC236}">
                    <a16:creationId xmlns:a16="http://schemas.microsoft.com/office/drawing/2014/main" id="{325C130E-3076-4DE0-B451-273E4766CB0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379" y="5057"/>
                <a:ext cx="638" cy="666"/>
              </a:xfrm>
              <a:custGeom>
                <a:avLst/>
                <a:gdLst>
                  <a:gd name="T0" fmla="*/ 445 w 638"/>
                  <a:gd name="T1" fmla="*/ 0 h 666"/>
                  <a:gd name="T2" fmla="*/ 446 w 638"/>
                  <a:gd name="T3" fmla="*/ 3 h 666"/>
                  <a:gd name="T4" fmla="*/ 638 w 638"/>
                  <a:gd name="T5" fmla="*/ 666 h 666"/>
                  <a:gd name="T6" fmla="*/ 634 w 638"/>
                  <a:gd name="T7" fmla="*/ 666 h 666"/>
                  <a:gd name="T8" fmla="*/ 0 w 638"/>
                  <a:gd name="T9" fmla="*/ 590 h 666"/>
                  <a:gd name="T10" fmla="*/ 445 w 638"/>
                  <a:gd name="T11" fmla="*/ 0 h 666"/>
                  <a:gd name="T12" fmla="*/ 632 w 638"/>
                  <a:gd name="T13" fmla="*/ 662 h 666"/>
                  <a:gd name="T14" fmla="*/ 443 w 638"/>
                  <a:gd name="T15" fmla="*/ 8 h 666"/>
                  <a:gd name="T16" fmla="*/ 7 w 638"/>
                  <a:gd name="T17" fmla="*/ 587 h 666"/>
                  <a:gd name="T18" fmla="*/ 632 w 638"/>
                  <a:gd name="T19" fmla="*/ 662 h 6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38" h="666">
                    <a:moveTo>
                      <a:pt x="445" y="0"/>
                    </a:moveTo>
                    <a:lnTo>
                      <a:pt x="446" y="3"/>
                    </a:lnTo>
                    <a:lnTo>
                      <a:pt x="638" y="666"/>
                    </a:lnTo>
                    <a:lnTo>
                      <a:pt x="634" y="666"/>
                    </a:lnTo>
                    <a:lnTo>
                      <a:pt x="0" y="590"/>
                    </a:lnTo>
                    <a:lnTo>
                      <a:pt x="445" y="0"/>
                    </a:lnTo>
                    <a:close/>
                    <a:moveTo>
                      <a:pt x="632" y="662"/>
                    </a:moveTo>
                    <a:lnTo>
                      <a:pt x="443" y="8"/>
                    </a:lnTo>
                    <a:lnTo>
                      <a:pt x="7" y="587"/>
                    </a:lnTo>
                    <a:lnTo>
                      <a:pt x="632" y="66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2" name="Freeform 29">
                <a:extLst>
                  <a:ext uri="{FF2B5EF4-FFF2-40B4-BE49-F238E27FC236}">
                    <a16:creationId xmlns:a16="http://schemas.microsoft.com/office/drawing/2014/main" id="{DA8550CC-7840-450F-B8B8-AB78FC8147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6" y="3683"/>
                <a:ext cx="87" cy="86"/>
              </a:xfrm>
              <a:custGeom>
                <a:avLst/>
                <a:gdLst>
                  <a:gd name="T0" fmla="*/ 8 w 75"/>
                  <a:gd name="T1" fmla="*/ 22 h 74"/>
                  <a:gd name="T2" fmla="*/ 53 w 75"/>
                  <a:gd name="T3" fmla="*/ 8 h 74"/>
                  <a:gd name="T4" fmla="*/ 66 w 75"/>
                  <a:gd name="T5" fmla="*/ 52 h 74"/>
                  <a:gd name="T6" fmla="*/ 22 w 75"/>
                  <a:gd name="T7" fmla="*/ 66 h 74"/>
                  <a:gd name="T8" fmla="*/ 8 w 75"/>
                  <a:gd name="T9" fmla="*/ 22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4">
                    <a:moveTo>
                      <a:pt x="8" y="22"/>
                    </a:moveTo>
                    <a:cubicBezTo>
                      <a:pt x="17" y="6"/>
                      <a:pt x="37" y="0"/>
                      <a:pt x="53" y="8"/>
                    </a:cubicBezTo>
                    <a:cubicBezTo>
                      <a:pt x="69" y="16"/>
                      <a:pt x="75" y="36"/>
                      <a:pt x="66" y="52"/>
                    </a:cubicBezTo>
                    <a:cubicBezTo>
                      <a:pt x="58" y="68"/>
                      <a:pt x="38" y="74"/>
                      <a:pt x="22" y="66"/>
                    </a:cubicBezTo>
                    <a:cubicBezTo>
                      <a:pt x="6" y="58"/>
                      <a:pt x="0" y="38"/>
                      <a:pt x="8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3" name="Freeform 30">
                <a:extLst>
                  <a:ext uri="{FF2B5EF4-FFF2-40B4-BE49-F238E27FC236}">
                    <a16:creationId xmlns:a16="http://schemas.microsoft.com/office/drawing/2014/main" id="{F5714643-9837-45BC-A9D3-F6D98B4B75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97" y="3673"/>
                <a:ext cx="86" cy="86"/>
              </a:xfrm>
              <a:custGeom>
                <a:avLst/>
                <a:gdLst>
                  <a:gd name="T0" fmla="*/ 9 w 75"/>
                  <a:gd name="T1" fmla="*/ 23 h 75"/>
                  <a:gd name="T2" fmla="*/ 53 w 75"/>
                  <a:gd name="T3" fmla="*/ 9 h 75"/>
                  <a:gd name="T4" fmla="*/ 67 w 75"/>
                  <a:gd name="T5" fmla="*/ 53 h 75"/>
                  <a:gd name="T6" fmla="*/ 23 w 75"/>
                  <a:gd name="T7" fmla="*/ 67 h 75"/>
                  <a:gd name="T8" fmla="*/ 9 w 75"/>
                  <a:gd name="T9" fmla="*/ 23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5">
                    <a:moveTo>
                      <a:pt x="9" y="23"/>
                    </a:moveTo>
                    <a:cubicBezTo>
                      <a:pt x="17" y="7"/>
                      <a:pt x="37" y="0"/>
                      <a:pt x="53" y="9"/>
                    </a:cubicBezTo>
                    <a:cubicBezTo>
                      <a:pt x="69" y="17"/>
                      <a:pt x="75" y="37"/>
                      <a:pt x="67" y="53"/>
                    </a:cubicBezTo>
                    <a:cubicBezTo>
                      <a:pt x="58" y="69"/>
                      <a:pt x="39" y="75"/>
                      <a:pt x="23" y="67"/>
                    </a:cubicBezTo>
                    <a:cubicBezTo>
                      <a:pt x="7" y="58"/>
                      <a:pt x="0" y="39"/>
                      <a:pt x="9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4" name="Freeform 31">
                <a:extLst>
                  <a:ext uri="{FF2B5EF4-FFF2-40B4-BE49-F238E27FC236}">
                    <a16:creationId xmlns:a16="http://schemas.microsoft.com/office/drawing/2014/main" id="{3FB2CE38-F051-43A1-BE63-2ABF8A1EA1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30" y="3285"/>
                <a:ext cx="85" cy="86"/>
              </a:xfrm>
              <a:custGeom>
                <a:avLst/>
                <a:gdLst>
                  <a:gd name="T0" fmla="*/ 8 w 74"/>
                  <a:gd name="T1" fmla="*/ 22 h 75"/>
                  <a:gd name="T2" fmla="*/ 52 w 74"/>
                  <a:gd name="T3" fmla="*/ 8 h 75"/>
                  <a:gd name="T4" fmla="*/ 66 w 74"/>
                  <a:gd name="T5" fmla="*/ 53 h 75"/>
                  <a:gd name="T6" fmla="*/ 22 w 74"/>
                  <a:gd name="T7" fmla="*/ 66 h 75"/>
                  <a:gd name="T8" fmla="*/ 8 w 74"/>
                  <a:gd name="T9" fmla="*/ 22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4" h="75">
                    <a:moveTo>
                      <a:pt x="8" y="22"/>
                    </a:moveTo>
                    <a:cubicBezTo>
                      <a:pt x="16" y="6"/>
                      <a:pt x="36" y="0"/>
                      <a:pt x="52" y="8"/>
                    </a:cubicBezTo>
                    <a:cubicBezTo>
                      <a:pt x="68" y="17"/>
                      <a:pt x="74" y="37"/>
                      <a:pt x="66" y="53"/>
                    </a:cubicBezTo>
                    <a:cubicBezTo>
                      <a:pt x="58" y="69"/>
                      <a:pt x="38" y="75"/>
                      <a:pt x="22" y="66"/>
                    </a:cubicBezTo>
                    <a:cubicBezTo>
                      <a:pt x="6" y="58"/>
                      <a:pt x="0" y="38"/>
                      <a:pt x="8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5" name="Freeform 32">
                <a:extLst>
                  <a:ext uri="{FF2B5EF4-FFF2-40B4-BE49-F238E27FC236}">
                    <a16:creationId xmlns:a16="http://schemas.microsoft.com/office/drawing/2014/main" id="{83C35E44-DCC3-44D4-8594-9EC37365D4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66" y="3323"/>
                <a:ext cx="86" cy="86"/>
              </a:xfrm>
              <a:custGeom>
                <a:avLst/>
                <a:gdLst>
                  <a:gd name="T0" fmla="*/ 8 w 75"/>
                  <a:gd name="T1" fmla="*/ 22 h 75"/>
                  <a:gd name="T2" fmla="*/ 53 w 75"/>
                  <a:gd name="T3" fmla="*/ 8 h 75"/>
                  <a:gd name="T4" fmla="*/ 66 w 75"/>
                  <a:gd name="T5" fmla="*/ 53 h 75"/>
                  <a:gd name="T6" fmla="*/ 22 w 75"/>
                  <a:gd name="T7" fmla="*/ 66 h 75"/>
                  <a:gd name="T8" fmla="*/ 8 w 75"/>
                  <a:gd name="T9" fmla="*/ 22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5">
                    <a:moveTo>
                      <a:pt x="8" y="22"/>
                    </a:moveTo>
                    <a:cubicBezTo>
                      <a:pt x="17" y="6"/>
                      <a:pt x="37" y="0"/>
                      <a:pt x="53" y="8"/>
                    </a:cubicBezTo>
                    <a:cubicBezTo>
                      <a:pt x="69" y="17"/>
                      <a:pt x="75" y="37"/>
                      <a:pt x="66" y="53"/>
                    </a:cubicBezTo>
                    <a:cubicBezTo>
                      <a:pt x="58" y="69"/>
                      <a:pt x="38" y="75"/>
                      <a:pt x="22" y="66"/>
                    </a:cubicBezTo>
                    <a:cubicBezTo>
                      <a:pt x="6" y="58"/>
                      <a:pt x="0" y="38"/>
                      <a:pt x="8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6" name="Freeform 33">
                <a:extLst>
                  <a:ext uri="{FF2B5EF4-FFF2-40B4-BE49-F238E27FC236}">
                    <a16:creationId xmlns:a16="http://schemas.microsoft.com/office/drawing/2014/main" id="{9642D18D-B7AD-4B1A-9097-6D1C1D7B10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92" y="3885"/>
                <a:ext cx="87" cy="86"/>
              </a:xfrm>
              <a:custGeom>
                <a:avLst/>
                <a:gdLst>
                  <a:gd name="T0" fmla="*/ 9 w 75"/>
                  <a:gd name="T1" fmla="*/ 23 h 75"/>
                  <a:gd name="T2" fmla="*/ 53 w 75"/>
                  <a:gd name="T3" fmla="*/ 9 h 75"/>
                  <a:gd name="T4" fmla="*/ 67 w 75"/>
                  <a:gd name="T5" fmla="*/ 53 h 75"/>
                  <a:gd name="T6" fmla="*/ 22 w 75"/>
                  <a:gd name="T7" fmla="*/ 67 h 75"/>
                  <a:gd name="T8" fmla="*/ 9 w 75"/>
                  <a:gd name="T9" fmla="*/ 23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5">
                    <a:moveTo>
                      <a:pt x="9" y="23"/>
                    </a:moveTo>
                    <a:cubicBezTo>
                      <a:pt x="17" y="7"/>
                      <a:pt x="37" y="0"/>
                      <a:pt x="53" y="9"/>
                    </a:cubicBezTo>
                    <a:cubicBezTo>
                      <a:pt x="69" y="17"/>
                      <a:pt x="75" y="37"/>
                      <a:pt x="67" y="53"/>
                    </a:cubicBezTo>
                    <a:cubicBezTo>
                      <a:pt x="58" y="69"/>
                      <a:pt x="38" y="75"/>
                      <a:pt x="22" y="67"/>
                    </a:cubicBezTo>
                    <a:cubicBezTo>
                      <a:pt x="6" y="58"/>
                      <a:pt x="0" y="39"/>
                      <a:pt x="9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7" name="Freeform 34">
                <a:extLst>
                  <a:ext uri="{FF2B5EF4-FFF2-40B4-BE49-F238E27FC236}">
                    <a16:creationId xmlns:a16="http://schemas.microsoft.com/office/drawing/2014/main" id="{489A6A86-515A-488E-B01B-B5B568C223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03" y="4672"/>
                <a:ext cx="87" cy="86"/>
              </a:xfrm>
              <a:custGeom>
                <a:avLst/>
                <a:gdLst>
                  <a:gd name="T0" fmla="*/ 9 w 75"/>
                  <a:gd name="T1" fmla="*/ 22 h 75"/>
                  <a:gd name="T2" fmla="*/ 53 w 75"/>
                  <a:gd name="T3" fmla="*/ 8 h 75"/>
                  <a:gd name="T4" fmla="*/ 67 w 75"/>
                  <a:gd name="T5" fmla="*/ 53 h 75"/>
                  <a:gd name="T6" fmla="*/ 22 w 75"/>
                  <a:gd name="T7" fmla="*/ 66 h 75"/>
                  <a:gd name="T8" fmla="*/ 9 w 75"/>
                  <a:gd name="T9" fmla="*/ 22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5">
                    <a:moveTo>
                      <a:pt x="9" y="22"/>
                    </a:moveTo>
                    <a:cubicBezTo>
                      <a:pt x="17" y="6"/>
                      <a:pt x="37" y="0"/>
                      <a:pt x="53" y="8"/>
                    </a:cubicBezTo>
                    <a:cubicBezTo>
                      <a:pt x="69" y="17"/>
                      <a:pt x="75" y="37"/>
                      <a:pt x="67" y="53"/>
                    </a:cubicBezTo>
                    <a:cubicBezTo>
                      <a:pt x="58" y="69"/>
                      <a:pt x="38" y="75"/>
                      <a:pt x="22" y="66"/>
                    </a:cubicBezTo>
                    <a:cubicBezTo>
                      <a:pt x="6" y="58"/>
                      <a:pt x="0" y="38"/>
                      <a:pt x="9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8" name="Freeform 35">
                <a:extLst>
                  <a:ext uri="{FF2B5EF4-FFF2-40B4-BE49-F238E27FC236}">
                    <a16:creationId xmlns:a16="http://schemas.microsoft.com/office/drawing/2014/main" id="{B1FF48ED-4B5C-4F16-9B79-64062F2857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73" y="5681"/>
                <a:ext cx="85" cy="87"/>
              </a:xfrm>
              <a:custGeom>
                <a:avLst/>
                <a:gdLst>
                  <a:gd name="T0" fmla="*/ 8 w 74"/>
                  <a:gd name="T1" fmla="*/ 22 h 75"/>
                  <a:gd name="T2" fmla="*/ 52 w 74"/>
                  <a:gd name="T3" fmla="*/ 8 h 75"/>
                  <a:gd name="T4" fmla="*/ 66 w 74"/>
                  <a:gd name="T5" fmla="*/ 53 h 75"/>
                  <a:gd name="T6" fmla="*/ 22 w 74"/>
                  <a:gd name="T7" fmla="*/ 66 h 75"/>
                  <a:gd name="T8" fmla="*/ 8 w 74"/>
                  <a:gd name="T9" fmla="*/ 22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4" h="75">
                    <a:moveTo>
                      <a:pt x="8" y="22"/>
                    </a:moveTo>
                    <a:cubicBezTo>
                      <a:pt x="16" y="6"/>
                      <a:pt x="36" y="0"/>
                      <a:pt x="52" y="8"/>
                    </a:cubicBezTo>
                    <a:cubicBezTo>
                      <a:pt x="68" y="17"/>
                      <a:pt x="74" y="37"/>
                      <a:pt x="66" y="53"/>
                    </a:cubicBezTo>
                    <a:cubicBezTo>
                      <a:pt x="57" y="69"/>
                      <a:pt x="38" y="75"/>
                      <a:pt x="22" y="66"/>
                    </a:cubicBezTo>
                    <a:cubicBezTo>
                      <a:pt x="6" y="58"/>
                      <a:pt x="0" y="38"/>
                      <a:pt x="8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9" name="Freeform 36">
                <a:extLst>
                  <a:ext uri="{FF2B5EF4-FFF2-40B4-BE49-F238E27FC236}">
                    <a16:creationId xmlns:a16="http://schemas.microsoft.com/office/drawing/2014/main" id="{E1D92CDC-3719-4E58-BCA3-7CF80080DA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43" y="2879"/>
                <a:ext cx="87" cy="87"/>
              </a:xfrm>
              <a:custGeom>
                <a:avLst/>
                <a:gdLst>
                  <a:gd name="T0" fmla="*/ 8 w 75"/>
                  <a:gd name="T1" fmla="*/ 23 h 75"/>
                  <a:gd name="T2" fmla="*/ 52 w 75"/>
                  <a:gd name="T3" fmla="*/ 9 h 75"/>
                  <a:gd name="T4" fmla="*/ 66 w 75"/>
                  <a:gd name="T5" fmla="*/ 53 h 75"/>
                  <a:gd name="T6" fmla="*/ 22 w 75"/>
                  <a:gd name="T7" fmla="*/ 67 h 75"/>
                  <a:gd name="T8" fmla="*/ 8 w 75"/>
                  <a:gd name="T9" fmla="*/ 23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5">
                    <a:moveTo>
                      <a:pt x="8" y="23"/>
                    </a:moveTo>
                    <a:cubicBezTo>
                      <a:pt x="17" y="7"/>
                      <a:pt x="36" y="0"/>
                      <a:pt x="52" y="9"/>
                    </a:cubicBezTo>
                    <a:cubicBezTo>
                      <a:pt x="68" y="17"/>
                      <a:pt x="75" y="37"/>
                      <a:pt x="66" y="53"/>
                    </a:cubicBezTo>
                    <a:cubicBezTo>
                      <a:pt x="58" y="69"/>
                      <a:pt x="38" y="75"/>
                      <a:pt x="22" y="67"/>
                    </a:cubicBezTo>
                    <a:cubicBezTo>
                      <a:pt x="6" y="58"/>
                      <a:pt x="0" y="39"/>
                      <a:pt x="8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40" name="Freeform 37">
                <a:extLst>
                  <a:ext uri="{FF2B5EF4-FFF2-40B4-BE49-F238E27FC236}">
                    <a16:creationId xmlns:a16="http://schemas.microsoft.com/office/drawing/2014/main" id="{C394E6C2-F940-4DEF-915E-377A1B9D43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9" y="5054"/>
                <a:ext cx="87" cy="87"/>
              </a:xfrm>
              <a:custGeom>
                <a:avLst/>
                <a:gdLst>
                  <a:gd name="T0" fmla="*/ 9 w 75"/>
                  <a:gd name="T1" fmla="*/ 22 h 75"/>
                  <a:gd name="T2" fmla="*/ 53 w 75"/>
                  <a:gd name="T3" fmla="*/ 8 h 75"/>
                  <a:gd name="T4" fmla="*/ 67 w 75"/>
                  <a:gd name="T5" fmla="*/ 53 h 75"/>
                  <a:gd name="T6" fmla="*/ 22 w 75"/>
                  <a:gd name="T7" fmla="*/ 66 h 75"/>
                  <a:gd name="T8" fmla="*/ 9 w 75"/>
                  <a:gd name="T9" fmla="*/ 22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5">
                    <a:moveTo>
                      <a:pt x="9" y="22"/>
                    </a:moveTo>
                    <a:cubicBezTo>
                      <a:pt x="17" y="6"/>
                      <a:pt x="37" y="0"/>
                      <a:pt x="53" y="8"/>
                    </a:cubicBezTo>
                    <a:cubicBezTo>
                      <a:pt x="69" y="17"/>
                      <a:pt x="75" y="37"/>
                      <a:pt x="67" y="53"/>
                    </a:cubicBezTo>
                    <a:cubicBezTo>
                      <a:pt x="58" y="69"/>
                      <a:pt x="38" y="75"/>
                      <a:pt x="22" y="66"/>
                    </a:cubicBezTo>
                    <a:cubicBezTo>
                      <a:pt x="6" y="58"/>
                      <a:pt x="0" y="38"/>
                      <a:pt x="9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41" name="Freeform 38">
                <a:extLst>
                  <a:ext uri="{FF2B5EF4-FFF2-40B4-BE49-F238E27FC236}">
                    <a16:creationId xmlns:a16="http://schemas.microsoft.com/office/drawing/2014/main" id="{2EB0C6F5-4F9F-4F30-9140-FFC158E1D02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08" y="5034"/>
                <a:ext cx="129" cy="128"/>
              </a:xfrm>
              <a:custGeom>
                <a:avLst/>
                <a:gdLst>
                  <a:gd name="T0" fmla="*/ 79 w 111"/>
                  <a:gd name="T1" fmla="*/ 12 h 111"/>
                  <a:gd name="T2" fmla="*/ 99 w 111"/>
                  <a:gd name="T3" fmla="*/ 78 h 111"/>
                  <a:gd name="T4" fmla="*/ 33 w 111"/>
                  <a:gd name="T5" fmla="*/ 99 h 111"/>
                  <a:gd name="T6" fmla="*/ 13 w 111"/>
                  <a:gd name="T7" fmla="*/ 33 h 111"/>
                  <a:gd name="T8" fmla="*/ 79 w 111"/>
                  <a:gd name="T9" fmla="*/ 12 h 111"/>
                  <a:gd name="T10" fmla="*/ 34 w 111"/>
                  <a:gd name="T11" fmla="*/ 97 h 111"/>
                  <a:gd name="T12" fmla="*/ 97 w 111"/>
                  <a:gd name="T13" fmla="*/ 77 h 111"/>
                  <a:gd name="T14" fmla="*/ 78 w 111"/>
                  <a:gd name="T15" fmla="*/ 14 h 111"/>
                  <a:gd name="T16" fmla="*/ 14 w 111"/>
                  <a:gd name="T17" fmla="*/ 34 h 111"/>
                  <a:gd name="T18" fmla="*/ 34 w 111"/>
                  <a:gd name="T19" fmla="*/ 9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1" h="111">
                    <a:moveTo>
                      <a:pt x="79" y="12"/>
                    </a:moveTo>
                    <a:cubicBezTo>
                      <a:pt x="102" y="25"/>
                      <a:pt x="111" y="54"/>
                      <a:pt x="99" y="78"/>
                    </a:cubicBezTo>
                    <a:cubicBezTo>
                      <a:pt x="86" y="102"/>
                      <a:pt x="57" y="111"/>
                      <a:pt x="33" y="99"/>
                    </a:cubicBezTo>
                    <a:cubicBezTo>
                      <a:pt x="9" y="86"/>
                      <a:pt x="0" y="56"/>
                      <a:pt x="13" y="33"/>
                    </a:cubicBezTo>
                    <a:cubicBezTo>
                      <a:pt x="25" y="9"/>
                      <a:pt x="55" y="0"/>
                      <a:pt x="79" y="12"/>
                    </a:cubicBezTo>
                    <a:close/>
                    <a:moveTo>
                      <a:pt x="34" y="97"/>
                    </a:moveTo>
                    <a:cubicBezTo>
                      <a:pt x="57" y="109"/>
                      <a:pt x="85" y="100"/>
                      <a:pt x="97" y="77"/>
                    </a:cubicBezTo>
                    <a:cubicBezTo>
                      <a:pt x="109" y="54"/>
                      <a:pt x="100" y="26"/>
                      <a:pt x="78" y="14"/>
                    </a:cubicBezTo>
                    <a:cubicBezTo>
                      <a:pt x="55" y="2"/>
                      <a:pt x="26" y="11"/>
                      <a:pt x="14" y="34"/>
                    </a:cubicBezTo>
                    <a:cubicBezTo>
                      <a:pt x="2" y="56"/>
                      <a:pt x="11" y="85"/>
                      <a:pt x="34" y="9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42" name="Freeform 39">
                <a:extLst>
                  <a:ext uri="{FF2B5EF4-FFF2-40B4-BE49-F238E27FC236}">
                    <a16:creationId xmlns:a16="http://schemas.microsoft.com/office/drawing/2014/main" id="{DCC7A3A0-7225-4636-AFFE-95DB35656D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9" y="4387"/>
                <a:ext cx="86" cy="87"/>
              </a:xfrm>
              <a:custGeom>
                <a:avLst/>
                <a:gdLst>
                  <a:gd name="T0" fmla="*/ 8 w 75"/>
                  <a:gd name="T1" fmla="*/ 22 h 75"/>
                  <a:gd name="T2" fmla="*/ 52 w 75"/>
                  <a:gd name="T3" fmla="*/ 8 h 75"/>
                  <a:gd name="T4" fmla="*/ 66 w 75"/>
                  <a:gd name="T5" fmla="*/ 53 h 75"/>
                  <a:gd name="T6" fmla="*/ 22 w 75"/>
                  <a:gd name="T7" fmla="*/ 66 h 75"/>
                  <a:gd name="T8" fmla="*/ 8 w 75"/>
                  <a:gd name="T9" fmla="*/ 22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5">
                    <a:moveTo>
                      <a:pt x="8" y="22"/>
                    </a:moveTo>
                    <a:cubicBezTo>
                      <a:pt x="17" y="6"/>
                      <a:pt x="36" y="0"/>
                      <a:pt x="52" y="8"/>
                    </a:cubicBezTo>
                    <a:cubicBezTo>
                      <a:pt x="69" y="17"/>
                      <a:pt x="75" y="37"/>
                      <a:pt x="66" y="53"/>
                    </a:cubicBezTo>
                    <a:cubicBezTo>
                      <a:pt x="58" y="69"/>
                      <a:pt x="38" y="75"/>
                      <a:pt x="22" y="66"/>
                    </a:cubicBezTo>
                    <a:cubicBezTo>
                      <a:pt x="6" y="58"/>
                      <a:pt x="0" y="38"/>
                      <a:pt x="8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43" name="Freeform 40">
                <a:extLst>
                  <a:ext uri="{FF2B5EF4-FFF2-40B4-BE49-F238E27FC236}">
                    <a16:creationId xmlns:a16="http://schemas.microsoft.com/office/drawing/2014/main" id="{68F51844-C938-411F-87D4-D05EF5F7DB0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797" y="4367"/>
                <a:ext cx="129" cy="128"/>
              </a:xfrm>
              <a:custGeom>
                <a:avLst/>
                <a:gdLst>
                  <a:gd name="T0" fmla="*/ 79 w 112"/>
                  <a:gd name="T1" fmla="*/ 12 h 111"/>
                  <a:gd name="T2" fmla="*/ 99 w 112"/>
                  <a:gd name="T3" fmla="*/ 78 h 111"/>
                  <a:gd name="T4" fmla="*/ 33 w 112"/>
                  <a:gd name="T5" fmla="*/ 99 h 111"/>
                  <a:gd name="T6" fmla="*/ 13 w 112"/>
                  <a:gd name="T7" fmla="*/ 33 h 111"/>
                  <a:gd name="T8" fmla="*/ 79 w 112"/>
                  <a:gd name="T9" fmla="*/ 12 h 111"/>
                  <a:gd name="T10" fmla="*/ 34 w 112"/>
                  <a:gd name="T11" fmla="*/ 97 h 111"/>
                  <a:gd name="T12" fmla="*/ 98 w 112"/>
                  <a:gd name="T13" fmla="*/ 77 h 111"/>
                  <a:gd name="T14" fmla="*/ 78 w 112"/>
                  <a:gd name="T15" fmla="*/ 14 h 111"/>
                  <a:gd name="T16" fmla="*/ 15 w 112"/>
                  <a:gd name="T17" fmla="*/ 34 h 111"/>
                  <a:gd name="T18" fmla="*/ 34 w 112"/>
                  <a:gd name="T19" fmla="*/ 9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2" h="111">
                    <a:moveTo>
                      <a:pt x="79" y="12"/>
                    </a:moveTo>
                    <a:cubicBezTo>
                      <a:pt x="103" y="25"/>
                      <a:pt x="112" y="54"/>
                      <a:pt x="99" y="78"/>
                    </a:cubicBezTo>
                    <a:cubicBezTo>
                      <a:pt x="87" y="102"/>
                      <a:pt x="57" y="111"/>
                      <a:pt x="33" y="99"/>
                    </a:cubicBezTo>
                    <a:cubicBezTo>
                      <a:pt x="10" y="86"/>
                      <a:pt x="0" y="56"/>
                      <a:pt x="13" y="33"/>
                    </a:cubicBezTo>
                    <a:cubicBezTo>
                      <a:pt x="26" y="9"/>
                      <a:pt x="55" y="0"/>
                      <a:pt x="79" y="12"/>
                    </a:cubicBezTo>
                    <a:close/>
                    <a:moveTo>
                      <a:pt x="34" y="97"/>
                    </a:moveTo>
                    <a:cubicBezTo>
                      <a:pt x="57" y="109"/>
                      <a:pt x="86" y="100"/>
                      <a:pt x="98" y="77"/>
                    </a:cubicBezTo>
                    <a:cubicBezTo>
                      <a:pt x="110" y="54"/>
                      <a:pt x="101" y="26"/>
                      <a:pt x="78" y="14"/>
                    </a:cubicBezTo>
                    <a:cubicBezTo>
                      <a:pt x="55" y="2"/>
                      <a:pt x="27" y="11"/>
                      <a:pt x="15" y="34"/>
                    </a:cubicBezTo>
                    <a:cubicBezTo>
                      <a:pt x="3" y="56"/>
                      <a:pt x="12" y="85"/>
                      <a:pt x="34" y="9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44" name="Freeform 41">
                <a:extLst>
                  <a:ext uri="{FF2B5EF4-FFF2-40B4-BE49-F238E27FC236}">
                    <a16:creationId xmlns:a16="http://schemas.microsoft.com/office/drawing/2014/main" id="{81B1FA7E-377C-4468-B341-BE490D3740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38" y="4067"/>
                <a:ext cx="87" cy="87"/>
              </a:xfrm>
              <a:custGeom>
                <a:avLst/>
                <a:gdLst>
                  <a:gd name="T0" fmla="*/ 8 w 75"/>
                  <a:gd name="T1" fmla="*/ 22 h 75"/>
                  <a:gd name="T2" fmla="*/ 52 w 75"/>
                  <a:gd name="T3" fmla="*/ 9 h 75"/>
                  <a:gd name="T4" fmla="*/ 66 w 75"/>
                  <a:gd name="T5" fmla="*/ 53 h 75"/>
                  <a:gd name="T6" fmla="*/ 22 w 75"/>
                  <a:gd name="T7" fmla="*/ 67 h 75"/>
                  <a:gd name="T8" fmla="*/ 8 w 75"/>
                  <a:gd name="T9" fmla="*/ 22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5">
                    <a:moveTo>
                      <a:pt x="8" y="22"/>
                    </a:moveTo>
                    <a:cubicBezTo>
                      <a:pt x="17" y="6"/>
                      <a:pt x="36" y="0"/>
                      <a:pt x="52" y="9"/>
                    </a:cubicBezTo>
                    <a:cubicBezTo>
                      <a:pt x="68" y="17"/>
                      <a:pt x="75" y="37"/>
                      <a:pt x="66" y="53"/>
                    </a:cubicBezTo>
                    <a:cubicBezTo>
                      <a:pt x="58" y="69"/>
                      <a:pt x="38" y="75"/>
                      <a:pt x="22" y="67"/>
                    </a:cubicBezTo>
                    <a:cubicBezTo>
                      <a:pt x="6" y="58"/>
                      <a:pt x="0" y="38"/>
                      <a:pt x="8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45" name="Freeform 42">
                <a:extLst>
                  <a:ext uri="{FF2B5EF4-FFF2-40B4-BE49-F238E27FC236}">
                    <a16:creationId xmlns:a16="http://schemas.microsoft.com/office/drawing/2014/main" id="{03A4798F-297D-4105-9003-5834C8B4E96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216" y="4046"/>
                <a:ext cx="129" cy="128"/>
              </a:xfrm>
              <a:custGeom>
                <a:avLst/>
                <a:gdLst>
                  <a:gd name="T0" fmla="*/ 79 w 112"/>
                  <a:gd name="T1" fmla="*/ 12 h 111"/>
                  <a:gd name="T2" fmla="*/ 99 w 112"/>
                  <a:gd name="T3" fmla="*/ 78 h 111"/>
                  <a:gd name="T4" fmla="*/ 33 w 112"/>
                  <a:gd name="T5" fmla="*/ 99 h 111"/>
                  <a:gd name="T6" fmla="*/ 13 w 112"/>
                  <a:gd name="T7" fmla="*/ 33 h 111"/>
                  <a:gd name="T8" fmla="*/ 79 w 112"/>
                  <a:gd name="T9" fmla="*/ 12 h 111"/>
                  <a:gd name="T10" fmla="*/ 34 w 112"/>
                  <a:gd name="T11" fmla="*/ 97 h 111"/>
                  <a:gd name="T12" fmla="*/ 98 w 112"/>
                  <a:gd name="T13" fmla="*/ 77 h 111"/>
                  <a:gd name="T14" fmla="*/ 78 w 112"/>
                  <a:gd name="T15" fmla="*/ 14 h 111"/>
                  <a:gd name="T16" fmla="*/ 15 w 112"/>
                  <a:gd name="T17" fmla="*/ 34 h 111"/>
                  <a:gd name="T18" fmla="*/ 34 w 112"/>
                  <a:gd name="T19" fmla="*/ 9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2" h="111">
                    <a:moveTo>
                      <a:pt x="79" y="12"/>
                    </a:moveTo>
                    <a:cubicBezTo>
                      <a:pt x="103" y="25"/>
                      <a:pt x="112" y="55"/>
                      <a:pt x="99" y="78"/>
                    </a:cubicBezTo>
                    <a:cubicBezTo>
                      <a:pt x="87" y="102"/>
                      <a:pt x="57" y="111"/>
                      <a:pt x="33" y="99"/>
                    </a:cubicBezTo>
                    <a:cubicBezTo>
                      <a:pt x="10" y="86"/>
                      <a:pt x="0" y="57"/>
                      <a:pt x="13" y="33"/>
                    </a:cubicBezTo>
                    <a:cubicBezTo>
                      <a:pt x="26" y="9"/>
                      <a:pt x="55" y="0"/>
                      <a:pt x="79" y="12"/>
                    </a:cubicBezTo>
                    <a:close/>
                    <a:moveTo>
                      <a:pt x="34" y="97"/>
                    </a:moveTo>
                    <a:cubicBezTo>
                      <a:pt x="57" y="109"/>
                      <a:pt x="86" y="100"/>
                      <a:pt x="98" y="77"/>
                    </a:cubicBezTo>
                    <a:cubicBezTo>
                      <a:pt x="110" y="55"/>
                      <a:pt x="101" y="26"/>
                      <a:pt x="78" y="14"/>
                    </a:cubicBezTo>
                    <a:cubicBezTo>
                      <a:pt x="55" y="2"/>
                      <a:pt x="27" y="11"/>
                      <a:pt x="15" y="34"/>
                    </a:cubicBezTo>
                    <a:cubicBezTo>
                      <a:pt x="3" y="57"/>
                      <a:pt x="12" y="85"/>
                      <a:pt x="34" y="9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46" name="Freeform 43">
                <a:extLst>
                  <a:ext uri="{FF2B5EF4-FFF2-40B4-BE49-F238E27FC236}">
                    <a16:creationId xmlns:a16="http://schemas.microsoft.com/office/drawing/2014/main" id="{E741C39F-FE9B-4E42-AD6C-D2E7D5AFA9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36" y="4185"/>
                <a:ext cx="87" cy="85"/>
              </a:xfrm>
              <a:custGeom>
                <a:avLst/>
                <a:gdLst>
                  <a:gd name="T0" fmla="*/ 9 w 75"/>
                  <a:gd name="T1" fmla="*/ 22 h 74"/>
                  <a:gd name="T2" fmla="*/ 53 w 75"/>
                  <a:gd name="T3" fmla="*/ 8 h 74"/>
                  <a:gd name="T4" fmla="*/ 67 w 75"/>
                  <a:gd name="T5" fmla="*/ 52 h 74"/>
                  <a:gd name="T6" fmla="*/ 22 w 75"/>
                  <a:gd name="T7" fmla="*/ 66 h 74"/>
                  <a:gd name="T8" fmla="*/ 9 w 75"/>
                  <a:gd name="T9" fmla="*/ 22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4">
                    <a:moveTo>
                      <a:pt x="9" y="22"/>
                    </a:moveTo>
                    <a:cubicBezTo>
                      <a:pt x="17" y="6"/>
                      <a:pt x="37" y="0"/>
                      <a:pt x="53" y="8"/>
                    </a:cubicBezTo>
                    <a:cubicBezTo>
                      <a:pt x="69" y="16"/>
                      <a:pt x="75" y="36"/>
                      <a:pt x="67" y="52"/>
                    </a:cubicBezTo>
                    <a:cubicBezTo>
                      <a:pt x="58" y="68"/>
                      <a:pt x="38" y="74"/>
                      <a:pt x="22" y="66"/>
                    </a:cubicBezTo>
                    <a:cubicBezTo>
                      <a:pt x="6" y="58"/>
                      <a:pt x="0" y="38"/>
                      <a:pt x="9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47" name="Freeform 44">
                <a:extLst>
                  <a:ext uri="{FF2B5EF4-FFF2-40B4-BE49-F238E27FC236}">
                    <a16:creationId xmlns:a16="http://schemas.microsoft.com/office/drawing/2014/main" id="{2B887481-1EE6-41C9-A466-706FE19EFB0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915" y="4163"/>
                <a:ext cx="128" cy="129"/>
              </a:xfrm>
              <a:custGeom>
                <a:avLst/>
                <a:gdLst>
                  <a:gd name="T0" fmla="*/ 78 w 111"/>
                  <a:gd name="T1" fmla="*/ 13 h 112"/>
                  <a:gd name="T2" fmla="*/ 99 w 111"/>
                  <a:gd name="T3" fmla="*/ 79 h 112"/>
                  <a:gd name="T4" fmla="*/ 33 w 111"/>
                  <a:gd name="T5" fmla="*/ 99 h 112"/>
                  <a:gd name="T6" fmla="*/ 12 w 111"/>
                  <a:gd name="T7" fmla="*/ 33 h 112"/>
                  <a:gd name="T8" fmla="*/ 78 w 111"/>
                  <a:gd name="T9" fmla="*/ 13 h 112"/>
                  <a:gd name="T10" fmla="*/ 34 w 111"/>
                  <a:gd name="T11" fmla="*/ 97 h 112"/>
                  <a:gd name="T12" fmla="*/ 97 w 111"/>
                  <a:gd name="T13" fmla="*/ 78 h 112"/>
                  <a:gd name="T14" fmla="*/ 77 w 111"/>
                  <a:gd name="T15" fmla="*/ 15 h 112"/>
                  <a:gd name="T16" fmla="*/ 14 w 111"/>
                  <a:gd name="T17" fmla="*/ 34 h 112"/>
                  <a:gd name="T18" fmla="*/ 34 w 111"/>
                  <a:gd name="T19" fmla="*/ 97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1" h="112">
                    <a:moveTo>
                      <a:pt x="78" y="13"/>
                    </a:moveTo>
                    <a:cubicBezTo>
                      <a:pt x="102" y="25"/>
                      <a:pt x="111" y="55"/>
                      <a:pt x="99" y="79"/>
                    </a:cubicBezTo>
                    <a:cubicBezTo>
                      <a:pt x="86" y="103"/>
                      <a:pt x="57" y="112"/>
                      <a:pt x="33" y="99"/>
                    </a:cubicBezTo>
                    <a:cubicBezTo>
                      <a:pt x="9" y="87"/>
                      <a:pt x="0" y="57"/>
                      <a:pt x="12" y="33"/>
                    </a:cubicBezTo>
                    <a:cubicBezTo>
                      <a:pt x="25" y="9"/>
                      <a:pt x="55" y="0"/>
                      <a:pt x="78" y="13"/>
                    </a:cubicBezTo>
                    <a:close/>
                    <a:moveTo>
                      <a:pt x="34" y="97"/>
                    </a:moveTo>
                    <a:cubicBezTo>
                      <a:pt x="57" y="109"/>
                      <a:pt x="85" y="101"/>
                      <a:pt x="97" y="78"/>
                    </a:cubicBezTo>
                    <a:cubicBezTo>
                      <a:pt x="109" y="55"/>
                      <a:pt x="100" y="27"/>
                      <a:pt x="77" y="15"/>
                    </a:cubicBezTo>
                    <a:cubicBezTo>
                      <a:pt x="55" y="3"/>
                      <a:pt x="26" y="11"/>
                      <a:pt x="14" y="34"/>
                    </a:cubicBezTo>
                    <a:cubicBezTo>
                      <a:pt x="2" y="57"/>
                      <a:pt x="11" y="85"/>
                      <a:pt x="34" y="9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48" name="Freeform 45">
                <a:extLst>
                  <a:ext uri="{FF2B5EF4-FFF2-40B4-BE49-F238E27FC236}">
                    <a16:creationId xmlns:a16="http://schemas.microsoft.com/office/drawing/2014/main" id="{74E5CCA1-D024-4C0C-9E94-69175A2CFE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73" y="4126"/>
                <a:ext cx="86" cy="86"/>
              </a:xfrm>
              <a:custGeom>
                <a:avLst/>
                <a:gdLst>
                  <a:gd name="T0" fmla="*/ 9 w 75"/>
                  <a:gd name="T1" fmla="*/ 23 h 75"/>
                  <a:gd name="T2" fmla="*/ 53 w 75"/>
                  <a:gd name="T3" fmla="*/ 9 h 75"/>
                  <a:gd name="T4" fmla="*/ 67 w 75"/>
                  <a:gd name="T5" fmla="*/ 53 h 75"/>
                  <a:gd name="T6" fmla="*/ 23 w 75"/>
                  <a:gd name="T7" fmla="*/ 67 h 75"/>
                  <a:gd name="T8" fmla="*/ 9 w 75"/>
                  <a:gd name="T9" fmla="*/ 23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5">
                    <a:moveTo>
                      <a:pt x="9" y="23"/>
                    </a:moveTo>
                    <a:cubicBezTo>
                      <a:pt x="17" y="7"/>
                      <a:pt x="37" y="0"/>
                      <a:pt x="53" y="9"/>
                    </a:cubicBezTo>
                    <a:cubicBezTo>
                      <a:pt x="69" y="17"/>
                      <a:pt x="75" y="37"/>
                      <a:pt x="67" y="53"/>
                    </a:cubicBezTo>
                    <a:cubicBezTo>
                      <a:pt x="58" y="69"/>
                      <a:pt x="39" y="75"/>
                      <a:pt x="23" y="67"/>
                    </a:cubicBezTo>
                    <a:cubicBezTo>
                      <a:pt x="7" y="58"/>
                      <a:pt x="0" y="39"/>
                      <a:pt x="9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49" name="Freeform 46">
                <a:extLst>
                  <a:ext uri="{FF2B5EF4-FFF2-40B4-BE49-F238E27FC236}">
                    <a16:creationId xmlns:a16="http://schemas.microsoft.com/office/drawing/2014/main" id="{63B132C5-EAB4-4BFD-A9FF-98C3B423B5D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952" y="4105"/>
                <a:ext cx="129" cy="129"/>
              </a:xfrm>
              <a:custGeom>
                <a:avLst/>
                <a:gdLst>
                  <a:gd name="T0" fmla="*/ 79 w 112"/>
                  <a:gd name="T1" fmla="*/ 13 h 112"/>
                  <a:gd name="T2" fmla="*/ 99 w 112"/>
                  <a:gd name="T3" fmla="*/ 79 h 112"/>
                  <a:gd name="T4" fmla="*/ 33 w 112"/>
                  <a:gd name="T5" fmla="*/ 99 h 112"/>
                  <a:gd name="T6" fmla="*/ 13 w 112"/>
                  <a:gd name="T7" fmla="*/ 33 h 112"/>
                  <a:gd name="T8" fmla="*/ 79 w 112"/>
                  <a:gd name="T9" fmla="*/ 13 h 112"/>
                  <a:gd name="T10" fmla="*/ 34 w 112"/>
                  <a:gd name="T11" fmla="*/ 97 h 112"/>
                  <a:gd name="T12" fmla="*/ 97 w 112"/>
                  <a:gd name="T13" fmla="*/ 78 h 112"/>
                  <a:gd name="T14" fmla="*/ 78 w 112"/>
                  <a:gd name="T15" fmla="*/ 15 h 112"/>
                  <a:gd name="T16" fmla="*/ 15 w 112"/>
                  <a:gd name="T17" fmla="*/ 34 h 112"/>
                  <a:gd name="T18" fmla="*/ 34 w 112"/>
                  <a:gd name="T19" fmla="*/ 97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2" h="112">
                    <a:moveTo>
                      <a:pt x="79" y="13"/>
                    </a:moveTo>
                    <a:cubicBezTo>
                      <a:pt x="102" y="25"/>
                      <a:pt x="112" y="55"/>
                      <a:pt x="99" y="79"/>
                    </a:cubicBezTo>
                    <a:cubicBezTo>
                      <a:pt x="87" y="102"/>
                      <a:pt x="57" y="112"/>
                      <a:pt x="33" y="99"/>
                    </a:cubicBezTo>
                    <a:cubicBezTo>
                      <a:pt x="9" y="87"/>
                      <a:pt x="0" y="57"/>
                      <a:pt x="13" y="33"/>
                    </a:cubicBezTo>
                    <a:cubicBezTo>
                      <a:pt x="25" y="9"/>
                      <a:pt x="55" y="0"/>
                      <a:pt x="79" y="13"/>
                    </a:cubicBezTo>
                    <a:close/>
                    <a:moveTo>
                      <a:pt x="34" y="97"/>
                    </a:moveTo>
                    <a:cubicBezTo>
                      <a:pt x="57" y="109"/>
                      <a:pt x="85" y="100"/>
                      <a:pt x="97" y="78"/>
                    </a:cubicBezTo>
                    <a:cubicBezTo>
                      <a:pt x="109" y="55"/>
                      <a:pt x="100" y="27"/>
                      <a:pt x="78" y="15"/>
                    </a:cubicBezTo>
                    <a:cubicBezTo>
                      <a:pt x="55" y="3"/>
                      <a:pt x="27" y="11"/>
                      <a:pt x="15" y="34"/>
                    </a:cubicBezTo>
                    <a:cubicBezTo>
                      <a:pt x="3" y="57"/>
                      <a:pt x="11" y="85"/>
                      <a:pt x="34" y="9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50" name="Freeform 47">
                <a:extLst>
                  <a:ext uri="{FF2B5EF4-FFF2-40B4-BE49-F238E27FC236}">
                    <a16:creationId xmlns:a16="http://schemas.microsoft.com/office/drawing/2014/main" id="{2F85DB7A-7D40-4D31-AE73-170D671465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80" y="5022"/>
                <a:ext cx="87" cy="87"/>
              </a:xfrm>
              <a:custGeom>
                <a:avLst/>
                <a:gdLst>
                  <a:gd name="T0" fmla="*/ 9 w 75"/>
                  <a:gd name="T1" fmla="*/ 22 h 75"/>
                  <a:gd name="T2" fmla="*/ 53 w 75"/>
                  <a:gd name="T3" fmla="*/ 9 h 75"/>
                  <a:gd name="T4" fmla="*/ 67 w 75"/>
                  <a:gd name="T5" fmla="*/ 53 h 75"/>
                  <a:gd name="T6" fmla="*/ 22 w 75"/>
                  <a:gd name="T7" fmla="*/ 67 h 75"/>
                  <a:gd name="T8" fmla="*/ 9 w 75"/>
                  <a:gd name="T9" fmla="*/ 22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5">
                    <a:moveTo>
                      <a:pt x="9" y="22"/>
                    </a:moveTo>
                    <a:cubicBezTo>
                      <a:pt x="17" y="6"/>
                      <a:pt x="37" y="0"/>
                      <a:pt x="53" y="9"/>
                    </a:cubicBezTo>
                    <a:cubicBezTo>
                      <a:pt x="69" y="17"/>
                      <a:pt x="75" y="37"/>
                      <a:pt x="67" y="53"/>
                    </a:cubicBezTo>
                    <a:cubicBezTo>
                      <a:pt x="58" y="69"/>
                      <a:pt x="38" y="75"/>
                      <a:pt x="22" y="67"/>
                    </a:cubicBezTo>
                    <a:cubicBezTo>
                      <a:pt x="6" y="58"/>
                      <a:pt x="0" y="38"/>
                      <a:pt x="9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51" name="Freeform 48">
                <a:extLst>
                  <a:ext uri="{FF2B5EF4-FFF2-40B4-BE49-F238E27FC236}">
                    <a16:creationId xmlns:a16="http://schemas.microsoft.com/office/drawing/2014/main" id="{F50D499B-B549-4B79-A961-D8E936EA2A7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759" y="5001"/>
                <a:ext cx="128" cy="128"/>
              </a:xfrm>
              <a:custGeom>
                <a:avLst/>
                <a:gdLst>
                  <a:gd name="T0" fmla="*/ 78 w 111"/>
                  <a:gd name="T1" fmla="*/ 13 h 111"/>
                  <a:gd name="T2" fmla="*/ 99 w 111"/>
                  <a:gd name="T3" fmla="*/ 78 h 111"/>
                  <a:gd name="T4" fmla="*/ 33 w 111"/>
                  <a:gd name="T5" fmla="*/ 99 h 111"/>
                  <a:gd name="T6" fmla="*/ 12 w 111"/>
                  <a:gd name="T7" fmla="*/ 33 h 111"/>
                  <a:gd name="T8" fmla="*/ 78 w 111"/>
                  <a:gd name="T9" fmla="*/ 13 h 111"/>
                  <a:gd name="T10" fmla="*/ 34 w 111"/>
                  <a:gd name="T11" fmla="*/ 97 h 111"/>
                  <a:gd name="T12" fmla="*/ 97 w 111"/>
                  <a:gd name="T13" fmla="*/ 77 h 111"/>
                  <a:gd name="T14" fmla="*/ 77 w 111"/>
                  <a:gd name="T15" fmla="*/ 14 h 111"/>
                  <a:gd name="T16" fmla="*/ 14 w 111"/>
                  <a:gd name="T17" fmla="*/ 34 h 111"/>
                  <a:gd name="T18" fmla="*/ 34 w 111"/>
                  <a:gd name="T19" fmla="*/ 9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1" h="111">
                    <a:moveTo>
                      <a:pt x="78" y="13"/>
                    </a:moveTo>
                    <a:cubicBezTo>
                      <a:pt x="102" y="25"/>
                      <a:pt x="111" y="55"/>
                      <a:pt x="99" y="78"/>
                    </a:cubicBezTo>
                    <a:cubicBezTo>
                      <a:pt x="86" y="102"/>
                      <a:pt x="57" y="111"/>
                      <a:pt x="33" y="99"/>
                    </a:cubicBezTo>
                    <a:cubicBezTo>
                      <a:pt x="9" y="86"/>
                      <a:pt x="0" y="57"/>
                      <a:pt x="12" y="33"/>
                    </a:cubicBezTo>
                    <a:cubicBezTo>
                      <a:pt x="25" y="9"/>
                      <a:pt x="54" y="0"/>
                      <a:pt x="78" y="13"/>
                    </a:cubicBezTo>
                    <a:close/>
                    <a:moveTo>
                      <a:pt x="34" y="97"/>
                    </a:moveTo>
                    <a:cubicBezTo>
                      <a:pt x="57" y="109"/>
                      <a:pt x="85" y="100"/>
                      <a:pt x="97" y="77"/>
                    </a:cubicBezTo>
                    <a:cubicBezTo>
                      <a:pt x="109" y="55"/>
                      <a:pt x="100" y="26"/>
                      <a:pt x="77" y="14"/>
                    </a:cubicBezTo>
                    <a:cubicBezTo>
                      <a:pt x="55" y="2"/>
                      <a:pt x="26" y="11"/>
                      <a:pt x="14" y="34"/>
                    </a:cubicBezTo>
                    <a:cubicBezTo>
                      <a:pt x="2" y="57"/>
                      <a:pt x="11" y="85"/>
                      <a:pt x="34" y="9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52" name="Freeform 49">
                <a:extLst>
                  <a:ext uri="{FF2B5EF4-FFF2-40B4-BE49-F238E27FC236}">
                    <a16:creationId xmlns:a16="http://schemas.microsoft.com/office/drawing/2014/main" id="{433C91AF-C0DC-4F10-8139-7865E424EA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99" y="3954"/>
                <a:ext cx="87" cy="87"/>
              </a:xfrm>
              <a:custGeom>
                <a:avLst/>
                <a:gdLst>
                  <a:gd name="T0" fmla="*/ 9 w 75"/>
                  <a:gd name="T1" fmla="*/ 22 h 75"/>
                  <a:gd name="T2" fmla="*/ 53 w 75"/>
                  <a:gd name="T3" fmla="*/ 9 h 75"/>
                  <a:gd name="T4" fmla="*/ 67 w 75"/>
                  <a:gd name="T5" fmla="*/ 53 h 75"/>
                  <a:gd name="T6" fmla="*/ 23 w 75"/>
                  <a:gd name="T7" fmla="*/ 67 h 75"/>
                  <a:gd name="T8" fmla="*/ 9 w 75"/>
                  <a:gd name="T9" fmla="*/ 22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5">
                    <a:moveTo>
                      <a:pt x="9" y="22"/>
                    </a:moveTo>
                    <a:cubicBezTo>
                      <a:pt x="17" y="6"/>
                      <a:pt x="37" y="0"/>
                      <a:pt x="53" y="9"/>
                    </a:cubicBezTo>
                    <a:cubicBezTo>
                      <a:pt x="69" y="17"/>
                      <a:pt x="75" y="37"/>
                      <a:pt x="67" y="53"/>
                    </a:cubicBezTo>
                    <a:cubicBezTo>
                      <a:pt x="58" y="69"/>
                      <a:pt x="39" y="75"/>
                      <a:pt x="23" y="67"/>
                    </a:cubicBezTo>
                    <a:cubicBezTo>
                      <a:pt x="7" y="58"/>
                      <a:pt x="0" y="38"/>
                      <a:pt x="9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53" name="Freeform 50">
                <a:extLst>
                  <a:ext uri="{FF2B5EF4-FFF2-40B4-BE49-F238E27FC236}">
                    <a16:creationId xmlns:a16="http://schemas.microsoft.com/office/drawing/2014/main" id="{18C19FC3-78B0-46C7-A6E0-503EA398975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879" y="3933"/>
                <a:ext cx="129" cy="128"/>
              </a:xfrm>
              <a:custGeom>
                <a:avLst/>
                <a:gdLst>
                  <a:gd name="T0" fmla="*/ 79 w 112"/>
                  <a:gd name="T1" fmla="*/ 12 h 111"/>
                  <a:gd name="T2" fmla="*/ 99 w 112"/>
                  <a:gd name="T3" fmla="*/ 78 h 111"/>
                  <a:gd name="T4" fmla="*/ 33 w 112"/>
                  <a:gd name="T5" fmla="*/ 99 h 111"/>
                  <a:gd name="T6" fmla="*/ 13 w 112"/>
                  <a:gd name="T7" fmla="*/ 33 h 111"/>
                  <a:gd name="T8" fmla="*/ 79 w 112"/>
                  <a:gd name="T9" fmla="*/ 12 h 111"/>
                  <a:gd name="T10" fmla="*/ 34 w 112"/>
                  <a:gd name="T11" fmla="*/ 97 h 111"/>
                  <a:gd name="T12" fmla="*/ 97 w 112"/>
                  <a:gd name="T13" fmla="*/ 77 h 111"/>
                  <a:gd name="T14" fmla="*/ 78 w 112"/>
                  <a:gd name="T15" fmla="*/ 14 h 111"/>
                  <a:gd name="T16" fmla="*/ 15 w 112"/>
                  <a:gd name="T17" fmla="*/ 34 h 111"/>
                  <a:gd name="T18" fmla="*/ 34 w 112"/>
                  <a:gd name="T19" fmla="*/ 9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2" h="111">
                    <a:moveTo>
                      <a:pt x="79" y="12"/>
                    </a:moveTo>
                    <a:cubicBezTo>
                      <a:pt x="102" y="25"/>
                      <a:pt x="112" y="55"/>
                      <a:pt x="99" y="78"/>
                    </a:cubicBezTo>
                    <a:cubicBezTo>
                      <a:pt x="86" y="102"/>
                      <a:pt x="57" y="111"/>
                      <a:pt x="33" y="99"/>
                    </a:cubicBezTo>
                    <a:cubicBezTo>
                      <a:pt x="9" y="86"/>
                      <a:pt x="0" y="57"/>
                      <a:pt x="13" y="33"/>
                    </a:cubicBezTo>
                    <a:cubicBezTo>
                      <a:pt x="25" y="9"/>
                      <a:pt x="55" y="0"/>
                      <a:pt x="79" y="12"/>
                    </a:cubicBezTo>
                    <a:close/>
                    <a:moveTo>
                      <a:pt x="34" y="97"/>
                    </a:moveTo>
                    <a:cubicBezTo>
                      <a:pt x="57" y="109"/>
                      <a:pt x="85" y="100"/>
                      <a:pt x="97" y="77"/>
                    </a:cubicBezTo>
                    <a:cubicBezTo>
                      <a:pt x="109" y="55"/>
                      <a:pt x="100" y="26"/>
                      <a:pt x="78" y="14"/>
                    </a:cubicBezTo>
                    <a:cubicBezTo>
                      <a:pt x="55" y="2"/>
                      <a:pt x="27" y="11"/>
                      <a:pt x="15" y="34"/>
                    </a:cubicBezTo>
                    <a:cubicBezTo>
                      <a:pt x="3" y="57"/>
                      <a:pt x="11" y="85"/>
                      <a:pt x="34" y="9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54" name="Freeform 51">
                <a:extLst>
                  <a:ext uri="{FF2B5EF4-FFF2-40B4-BE49-F238E27FC236}">
                    <a16:creationId xmlns:a16="http://schemas.microsoft.com/office/drawing/2014/main" id="{7D0D362F-4C20-4331-9DFA-9BFF270EE1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33" y="5603"/>
                <a:ext cx="85" cy="85"/>
              </a:xfrm>
              <a:custGeom>
                <a:avLst/>
                <a:gdLst>
                  <a:gd name="T0" fmla="*/ 8 w 74"/>
                  <a:gd name="T1" fmla="*/ 22 h 74"/>
                  <a:gd name="T2" fmla="*/ 52 w 74"/>
                  <a:gd name="T3" fmla="*/ 8 h 74"/>
                  <a:gd name="T4" fmla="*/ 66 w 74"/>
                  <a:gd name="T5" fmla="*/ 52 h 74"/>
                  <a:gd name="T6" fmla="*/ 22 w 74"/>
                  <a:gd name="T7" fmla="*/ 66 h 74"/>
                  <a:gd name="T8" fmla="*/ 8 w 74"/>
                  <a:gd name="T9" fmla="*/ 22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4" h="74">
                    <a:moveTo>
                      <a:pt x="8" y="22"/>
                    </a:moveTo>
                    <a:cubicBezTo>
                      <a:pt x="16" y="6"/>
                      <a:pt x="36" y="0"/>
                      <a:pt x="52" y="8"/>
                    </a:cubicBezTo>
                    <a:cubicBezTo>
                      <a:pt x="68" y="16"/>
                      <a:pt x="74" y="36"/>
                      <a:pt x="66" y="52"/>
                    </a:cubicBezTo>
                    <a:cubicBezTo>
                      <a:pt x="58" y="68"/>
                      <a:pt x="38" y="74"/>
                      <a:pt x="22" y="66"/>
                    </a:cubicBezTo>
                    <a:cubicBezTo>
                      <a:pt x="6" y="58"/>
                      <a:pt x="0" y="38"/>
                      <a:pt x="8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55" name="Freeform 52">
                <a:extLst>
                  <a:ext uri="{FF2B5EF4-FFF2-40B4-BE49-F238E27FC236}">
                    <a16:creationId xmlns:a16="http://schemas.microsoft.com/office/drawing/2014/main" id="{9C7172EB-4BD7-418B-BDE4-25FBB001A50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311" y="5581"/>
                <a:ext cx="129" cy="129"/>
              </a:xfrm>
              <a:custGeom>
                <a:avLst/>
                <a:gdLst>
                  <a:gd name="T0" fmla="*/ 79 w 112"/>
                  <a:gd name="T1" fmla="*/ 13 h 112"/>
                  <a:gd name="T2" fmla="*/ 99 w 112"/>
                  <a:gd name="T3" fmla="*/ 79 h 112"/>
                  <a:gd name="T4" fmla="*/ 33 w 112"/>
                  <a:gd name="T5" fmla="*/ 99 h 112"/>
                  <a:gd name="T6" fmla="*/ 13 w 112"/>
                  <a:gd name="T7" fmla="*/ 33 h 112"/>
                  <a:gd name="T8" fmla="*/ 79 w 112"/>
                  <a:gd name="T9" fmla="*/ 13 h 112"/>
                  <a:gd name="T10" fmla="*/ 34 w 112"/>
                  <a:gd name="T11" fmla="*/ 97 h 112"/>
                  <a:gd name="T12" fmla="*/ 97 w 112"/>
                  <a:gd name="T13" fmla="*/ 78 h 112"/>
                  <a:gd name="T14" fmla="*/ 78 w 112"/>
                  <a:gd name="T15" fmla="*/ 15 h 112"/>
                  <a:gd name="T16" fmla="*/ 15 w 112"/>
                  <a:gd name="T17" fmla="*/ 34 h 112"/>
                  <a:gd name="T18" fmla="*/ 34 w 112"/>
                  <a:gd name="T19" fmla="*/ 97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2" h="112">
                    <a:moveTo>
                      <a:pt x="79" y="13"/>
                    </a:moveTo>
                    <a:cubicBezTo>
                      <a:pt x="103" y="25"/>
                      <a:pt x="112" y="55"/>
                      <a:pt x="99" y="79"/>
                    </a:cubicBezTo>
                    <a:cubicBezTo>
                      <a:pt x="87" y="103"/>
                      <a:pt x="57" y="112"/>
                      <a:pt x="33" y="99"/>
                    </a:cubicBezTo>
                    <a:cubicBezTo>
                      <a:pt x="9" y="87"/>
                      <a:pt x="0" y="57"/>
                      <a:pt x="13" y="33"/>
                    </a:cubicBezTo>
                    <a:cubicBezTo>
                      <a:pt x="25" y="9"/>
                      <a:pt x="55" y="0"/>
                      <a:pt x="79" y="13"/>
                    </a:cubicBezTo>
                    <a:close/>
                    <a:moveTo>
                      <a:pt x="34" y="97"/>
                    </a:moveTo>
                    <a:cubicBezTo>
                      <a:pt x="57" y="109"/>
                      <a:pt x="85" y="101"/>
                      <a:pt x="97" y="78"/>
                    </a:cubicBezTo>
                    <a:cubicBezTo>
                      <a:pt x="109" y="55"/>
                      <a:pt x="101" y="27"/>
                      <a:pt x="78" y="15"/>
                    </a:cubicBezTo>
                    <a:cubicBezTo>
                      <a:pt x="55" y="3"/>
                      <a:pt x="27" y="11"/>
                      <a:pt x="15" y="34"/>
                    </a:cubicBezTo>
                    <a:cubicBezTo>
                      <a:pt x="3" y="57"/>
                      <a:pt x="11" y="85"/>
                      <a:pt x="34" y="9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56" name="Freeform 53">
                <a:extLst>
                  <a:ext uri="{FF2B5EF4-FFF2-40B4-BE49-F238E27FC236}">
                    <a16:creationId xmlns:a16="http://schemas.microsoft.com/office/drawing/2014/main" id="{FCEC7971-54EC-419C-95B4-45A697E391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90" y="4725"/>
                <a:ext cx="127" cy="127"/>
              </a:xfrm>
              <a:custGeom>
                <a:avLst/>
                <a:gdLst>
                  <a:gd name="T0" fmla="*/ 13 w 110"/>
                  <a:gd name="T1" fmla="*/ 33 h 110"/>
                  <a:gd name="T2" fmla="*/ 78 w 110"/>
                  <a:gd name="T3" fmla="*/ 13 h 110"/>
                  <a:gd name="T4" fmla="*/ 98 w 110"/>
                  <a:gd name="T5" fmla="*/ 78 h 110"/>
                  <a:gd name="T6" fmla="*/ 33 w 110"/>
                  <a:gd name="T7" fmla="*/ 98 h 110"/>
                  <a:gd name="T8" fmla="*/ 13 w 110"/>
                  <a:gd name="T9" fmla="*/ 33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0" h="110">
                    <a:moveTo>
                      <a:pt x="13" y="33"/>
                    </a:moveTo>
                    <a:cubicBezTo>
                      <a:pt x="25" y="9"/>
                      <a:pt x="54" y="0"/>
                      <a:pt x="78" y="13"/>
                    </a:cubicBezTo>
                    <a:cubicBezTo>
                      <a:pt x="101" y="25"/>
                      <a:pt x="110" y="54"/>
                      <a:pt x="98" y="78"/>
                    </a:cubicBezTo>
                    <a:cubicBezTo>
                      <a:pt x="85" y="101"/>
                      <a:pt x="56" y="110"/>
                      <a:pt x="33" y="98"/>
                    </a:cubicBezTo>
                    <a:cubicBezTo>
                      <a:pt x="9" y="85"/>
                      <a:pt x="0" y="56"/>
                      <a:pt x="13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57" name="Freeform 54">
                <a:extLst>
                  <a:ext uri="{FF2B5EF4-FFF2-40B4-BE49-F238E27FC236}">
                    <a16:creationId xmlns:a16="http://schemas.microsoft.com/office/drawing/2014/main" id="{96DD2FB7-D21A-4A43-AD21-D6AAA709B7E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960" y="4695"/>
                <a:ext cx="188" cy="188"/>
              </a:xfrm>
              <a:custGeom>
                <a:avLst/>
                <a:gdLst>
                  <a:gd name="T0" fmla="*/ 115 w 163"/>
                  <a:gd name="T1" fmla="*/ 18 h 163"/>
                  <a:gd name="T2" fmla="*/ 144 w 163"/>
                  <a:gd name="T3" fmla="*/ 115 h 163"/>
                  <a:gd name="T4" fmla="*/ 48 w 163"/>
                  <a:gd name="T5" fmla="*/ 144 h 163"/>
                  <a:gd name="T6" fmla="*/ 18 w 163"/>
                  <a:gd name="T7" fmla="*/ 48 h 163"/>
                  <a:gd name="T8" fmla="*/ 115 w 163"/>
                  <a:gd name="T9" fmla="*/ 18 h 163"/>
                  <a:gd name="T10" fmla="*/ 49 w 163"/>
                  <a:gd name="T11" fmla="*/ 142 h 163"/>
                  <a:gd name="T12" fmla="*/ 142 w 163"/>
                  <a:gd name="T13" fmla="*/ 113 h 163"/>
                  <a:gd name="T14" fmla="*/ 113 w 163"/>
                  <a:gd name="T15" fmla="*/ 21 h 163"/>
                  <a:gd name="T16" fmla="*/ 21 w 163"/>
                  <a:gd name="T17" fmla="*/ 49 h 163"/>
                  <a:gd name="T18" fmla="*/ 49 w 163"/>
                  <a:gd name="T19" fmla="*/ 142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63" h="163">
                    <a:moveTo>
                      <a:pt x="115" y="18"/>
                    </a:moveTo>
                    <a:cubicBezTo>
                      <a:pt x="149" y="36"/>
                      <a:pt x="163" y="80"/>
                      <a:pt x="144" y="115"/>
                    </a:cubicBezTo>
                    <a:cubicBezTo>
                      <a:pt x="126" y="149"/>
                      <a:pt x="83" y="163"/>
                      <a:pt x="48" y="144"/>
                    </a:cubicBezTo>
                    <a:cubicBezTo>
                      <a:pt x="13" y="126"/>
                      <a:pt x="0" y="83"/>
                      <a:pt x="18" y="48"/>
                    </a:cubicBezTo>
                    <a:cubicBezTo>
                      <a:pt x="36" y="13"/>
                      <a:pt x="80" y="0"/>
                      <a:pt x="115" y="18"/>
                    </a:cubicBezTo>
                    <a:close/>
                    <a:moveTo>
                      <a:pt x="49" y="142"/>
                    </a:moveTo>
                    <a:cubicBezTo>
                      <a:pt x="83" y="159"/>
                      <a:pt x="124" y="146"/>
                      <a:pt x="142" y="113"/>
                    </a:cubicBezTo>
                    <a:cubicBezTo>
                      <a:pt x="159" y="80"/>
                      <a:pt x="147" y="38"/>
                      <a:pt x="113" y="21"/>
                    </a:cubicBezTo>
                    <a:cubicBezTo>
                      <a:pt x="80" y="3"/>
                      <a:pt x="38" y="16"/>
                      <a:pt x="21" y="49"/>
                    </a:cubicBezTo>
                    <a:cubicBezTo>
                      <a:pt x="3" y="83"/>
                      <a:pt x="16" y="124"/>
                      <a:pt x="49" y="1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58" name="Freeform 55">
                <a:extLst>
                  <a:ext uri="{FF2B5EF4-FFF2-40B4-BE49-F238E27FC236}">
                    <a16:creationId xmlns:a16="http://schemas.microsoft.com/office/drawing/2014/main" id="{71A14109-BDE6-4BDE-94F7-4EAA365B9B6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920" y="4655"/>
                <a:ext cx="269" cy="268"/>
              </a:xfrm>
              <a:custGeom>
                <a:avLst/>
                <a:gdLst>
                  <a:gd name="T0" fmla="*/ 164 w 233"/>
                  <a:gd name="T1" fmla="*/ 26 h 233"/>
                  <a:gd name="T2" fmla="*/ 207 w 233"/>
                  <a:gd name="T3" fmla="*/ 164 h 233"/>
                  <a:gd name="T4" fmla="*/ 69 w 233"/>
                  <a:gd name="T5" fmla="*/ 207 h 233"/>
                  <a:gd name="T6" fmla="*/ 26 w 233"/>
                  <a:gd name="T7" fmla="*/ 69 h 233"/>
                  <a:gd name="T8" fmla="*/ 164 w 233"/>
                  <a:gd name="T9" fmla="*/ 26 h 233"/>
                  <a:gd name="T10" fmla="*/ 70 w 233"/>
                  <a:gd name="T11" fmla="*/ 204 h 233"/>
                  <a:gd name="T12" fmla="*/ 204 w 233"/>
                  <a:gd name="T13" fmla="*/ 162 h 233"/>
                  <a:gd name="T14" fmla="*/ 162 w 233"/>
                  <a:gd name="T15" fmla="*/ 28 h 233"/>
                  <a:gd name="T16" fmla="*/ 29 w 233"/>
                  <a:gd name="T17" fmla="*/ 70 h 233"/>
                  <a:gd name="T18" fmla="*/ 70 w 233"/>
                  <a:gd name="T19" fmla="*/ 204 h 2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33" h="233">
                    <a:moveTo>
                      <a:pt x="164" y="26"/>
                    </a:moveTo>
                    <a:cubicBezTo>
                      <a:pt x="214" y="52"/>
                      <a:pt x="233" y="114"/>
                      <a:pt x="207" y="164"/>
                    </a:cubicBezTo>
                    <a:cubicBezTo>
                      <a:pt x="180" y="214"/>
                      <a:pt x="118" y="233"/>
                      <a:pt x="69" y="207"/>
                    </a:cubicBezTo>
                    <a:cubicBezTo>
                      <a:pt x="19" y="180"/>
                      <a:pt x="0" y="118"/>
                      <a:pt x="26" y="69"/>
                    </a:cubicBezTo>
                    <a:cubicBezTo>
                      <a:pt x="52" y="19"/>
                      <a:pt x="114" y="0"/>
                      <a:pt x="164" y="26"/>
                    </a:cubicBezTo>
                    <a:close/>
                    <a:moveTo>
                      <a:pt x="70" y="204"/>
                    </a:moveTo>
                    <a:cubicBezTo>
                      <a:pt x="118" y="229"/>
                      <a:pt x="178" y="211"/>
                      <a:pt x="204" y="162"/>
                    </a:cubicBezTo>
                    <a:cubicBezTo>
                      <a:pt x="229" y="114"/>
                      <a:pt x="211" y="54"/>
                      <a:pt x="162" y="28"/>
                    </a:cubicBezTo>
                    <a:cubicBezTo>
                      <a:pt x="114" y="3"/>
                      <a:pt x="54" y="22"/>
                      <a:pt x="29" y="70"/>
                    </a:cubicBezTo>
                    <a:cubicBezTo>
                      <a:pt x="3" y="118"/>
                      <a:pt x="22" y="178"/>
                      <a:pt x="70" y="20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59" name="Freeform 56">
                <a:extLst>
                  <a:ext uri="{FF2B5EF4-FFF2-40B4-BE49-F238E27FC236}">
                    <a16:creationId xmlns:a16="http://schemas.microsoft.com/office/drawing/2014/main" id="{6DC54F78-5FDF-43E3-B527-87404DDFE1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7" y="4854"/>
                <a:ext cx="122" cy="122"/>
              </a:xfrm>
              <a:custGeom>
                <a:avLst/>
                <a:gdLst>
                  <a:gd name="T0" fmla="*/ 12 w 106"/>
                  <a:gd name="T1" fmla="*/ 31 h 106"/>
                  <a:gd name="T2" fmla="*/ 74 w 106"/>
                  <a:gd name="T3" fmla="*/ 12 h 106"/>
                  <a:gd name="T4" fmla="*/ 94 w 106"/>
                  <a:gd name="T5" fmla="*/ 74 h 106"/>
                  <a:gd name="T6" fmla="*/ 31 w 106"/>
                  <a:gd name="T7" fmla="*/ 94 h 106"/>
                  <a:gd name="T8" fmla="*/ 12 w 106"/>
                  <a:gd name="T9" fmla="*/ 31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6" h="106">
                    <a:moveTo>
                      <a:pt x="12" y="31"/>
                    </a:moveTo>
                    <a:cubicBezTo>
                      <a:pt x="24" y="8"/>
                      <a:pt x="52" y="0"/>
                      <a:pt x="74" y="12"/>
                    </a:cubicBezTo>
                    <a:cubicBezTo>
                      <a:pt x="97" y="24"/>
                      <a:pt x="106" y="52"/>
                      <a:pt x="94" y="74"/>
                    </a:cubicBezTo>
                    <a:cubicBezTo>
                      <a:pt x="82" y="97"/>
                      <a:pt x="54" y="106"/>
                      <a:pt x="31" y="94"/>
                    </a:cubicBezTo>
                    <a:cubicBezTo>
                      <a:pt x="8" y="82"/>
                      <a:pt x="0" y="54"/>
                      <a:pt x="12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0" name="Freeform 57">
                <a:extLst>
                  <a:ext uri="{FF2B5EF4-FFF2-40B4-BE49-F238E27FC236}">
                    <a16:creationId xmlns:a16="http://schemas.microsoft.com/office/drawing/2014/main" id="{75A74881-9775-4A7D-93BB-58C686BF5F3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237" y="4824"/>
                <a:ext cx="182" cy="181"/>
              </a:xfrm>
              <a:custGeom>
                <a:avLst/>
                <a:gdLst>
                  <a:gd name="T0" fmla="*/ 111 w 158"/>
                  <a:gd name="T1" fmla="*/ 18 h 157"/>
                  <a:gd name="T2" fmla="*/ 140 w 158"/>
                  <a:gd name="T3" fmla="*/ 111 h 157"/>
                  <a:gd name="T4" fmla="*/ 47 w 158"/>
                  <a:gd name="T5" fmla="*/ 140 h 157"/>
                  <a:gd name="T6" fmla="*/ 18 w 158"/>
                  <a:gd name="T7" fmla="*/ 47 h 157"/>
                  <a:gd name="T8" fmla="*/ 111 w 158"/>
                  <a:gd name="T9" fmla="*/ 18 h 157"/>
                  <a:gd name="T10" fmla="*/ 48 w 158"/>
                  <a:gd name="T11" fmla="*/ 137 h 157"/>
                  <a:gd name="T12" fmla="*/ 137 w 158"/>
                  <a:gd name="T13" fmla="*/ 109 h 157"/>
                  <a:gd name="T14" fmla="*/ 109 w 158"/>
                  <a:gd name="T15" fmla="*/ 20 h 157"/>
                  <a:gd name="T16" fmla="*/ 20 w 158"/>
                  <a:gd name="T17" fmla="*/ 48 h 157"/>
                  <a:gd name="T18" fmla="*/ 48 w 158"/>
                  <a:gd name="T19" fmla="*/ 137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8" h="157">
                    <a:moveTo>
                      <a:pt x="111" y="18"/>
                    </a:moveTo>
                    <a:cubicBezTo>
                      <a:pt x="145" y="35"/>
                      <a:pt x="158" y="77"/>
                      <a:pt x="140" y="111"/>
                    </a:cubicBezTo>
                    <a:cubicBezTo>
                      <a:pt x="122" y="145"/>
                      <a:pt x="80" y="157"/>
                      <a:pt x="47" y="140"/>
                    </a:cubicBezTo>
                    <a:cubicBezTo>
                      <a:pt x="13" y="122"/>
                      <a:pt x="0" y="80"/>
                      <a:pt x="18" y="47"/>
                    </a:cubicBezTo>
                    <a:cubicBezTo>
                      <a:pt x="35" y="13"/>
                      <a:pt x="77" y="0"/>
                      <a:pt x="111" y="18"/>
                    </a:cubicBezTo>
                    <a:close/>
                    <a:moveTo>
                      <a:pt x="48" y="137"/>
                    </a:moveTo>
                    <a:cubicBezTo>
                      <a:pt x="80" y="154"/>
                      <a:pt x="120" y="142"/>
                      <a:pt x="137" y="109"/>
                    </a:cubicBezTo>
                    <a:cubicBezTo>
                      <a:pt x="154" y="77"/>
                      <a:pt x="142" y="37"/>
                      <a:pt x="109" y="20"/>
                    </a:cubicBezTo>
                    <a:cubicBezTo>
                      <a:pt x="77" y="3"/>
                      <a:pt x="37" y="16"/>
                      <a:pt x="20" y="48"/>
                    </a:cubicBezTo>
                    <a:cubicBezTo>
                      <a:pt x="3" y="80"/>
                      <a:pt x="16" y="120"/>
                      <a:pt x="48" y="13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1" name="Freeform 58">
                <a:extLst>
                  <a:ext uri="{FF2B5EF4-FFF2-40B4-BE49-F238E27FC236}">
                    <a16:creationId xmlns:a16="http://schemas.microsoft.com/office/drawing/2014/main" id="{4BC43EC0-F708-4653-ABBE-FDDD009BC2E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198" y="4785"/>
                <a:ext cx="259" cy="259"/>
              </a:xfrm>
              <a:custGeom>
                <a:avLst/>
                <a:gdLst>
                  <a:gd name="T0" fmla="*/ 159 w 225"/>
                  <a:gd name="T1" fmla="*/ 25 h 225"/>
                  <a:gd name="T2" fmla="*/ 200 w 225"/>
                  <a:gd name="T3" fmla="*/ 159 h 225"/>
                  <a:gd name="T4" fmla="*/ 67 w 225"/>
                  <a:gd name="T5" fmla="*/ 200 h 225"/>
                  <a:gd name="T6" fmla="*/ 25 w 225"/>
                  <a:gd name="T7" fmla="*/ 67 h 225"/>
                  <a:gd name="T8" fmla="*/ 159 w 225"/>
                  <a:gd name="T9" fmla="*/ 25 h 225"/>
                  <a:gd name="T10" fmla="*/ 68 w 225"/>
                  <a:gd name="T11" fmla="*/ 197 h 225"/>
                  <a:gd name="T12" fmla="*/ 197 w 225"/>
                  <a:gd name="T13" fmla="*/ 157 h 225"/>
                  <a:gd name="T14" fmla="*/ 157 w 225"/>
                  <a:gd name="T15" fmla="*/ 28 h 225"/>
                  <a:gd name="T16" fmla="*/ 28 w 225"/>
                  <a:gd name="T17" fmla="*/ 68 h 225"/>
                  <a:gd name="T18" fmla="*/ 68 w 225"/>
                  <a:gd name="T19" fmla="*/ 197 h 2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5" h="225">
                    <a:moveTo>
                      <a:pt x="159" y="25"/>
                    </a:moveTo>
                    <a:cubicBezTo>
                      <a:pt x="207" y="51"/>
                      <a:pt x="225" y="111"/>
                      <a:pt x="200" y="159"/>
                    </a:cubicBezTo>
                    <a:cubicBezTo>
                      <a:pt x="175" y="207"/>
                      <a:pt x="115" y="225"/>
                      <a:pt x="67" y="200"/>
                    </a:cubicBezTo>
                    <a:cubicBezTo>
                      <a:pt x="19" y="175"/>
                      <a:pt x="0" y="115"/>
                      <a:pt x="25" y="67"/>
                    </a:cubicBezTo>
                    <a:cubicBezTo>
                      <a:pt x="51" y="19"/>
                      <a:pt x="111" y="0"/>
                      <a:pt x="159" y="25"/>
                    </a:cubicBezTo>
                    <a:close/>
                    <a:moveTo>
                      <a:pt x="68" y="197"/>
                    </a:moveTo>
                    <a:cubicBezTo>
                      <a:pt x="115" y="222"/>
                      <a:pt x="173" y="204"/>
                      <a:pt x="197" y="157"/>
                    </a:cubicBezTo>
                    <a:cubicBezTo>
                      <a:pt x="222" y="111"/>
                      <a:pt x="204" y="53"/>
                      <a:pt x="157" y="28"/>
                    </a:cubicBezTo>
                    <a:cubicBezTo>
                      <a:pt x="111" y="3"/>
                      <a:pt x="53" y="21"/>
                      <a:pt x="28" y="68"/>
                    </a:cubicBezTo>
                    <a:cubicBezTo>
                      <a:pt x="4" y="115"/>
                      <a:pt x="21" y="173"/>
                      <a:pt x="68" y="19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2" name="Freeform 59">
                <a:extLst>
                  <a:ext uri="{FF2B5EF4-FFF2-40B4-BE49-F238E27FC236}">
                    <a16:creationId xmlns:a16="http://schemas.microsoft.com/office/drawing/2014/main" id="{FC8830EB-B607-43F6-83D4-C57A1519F5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17" y="3431"/>
                <a:ext cx="119" cy="119"/>
              </a:xfrm>
              <a:custGeom>
                <a:avLst/>
                <a:gdLst>
                  <a:gd name="T0" fmla="*/ 12 w 103"/>
                  <a:gd name="T1" fmla="*/ 30 h 103"/>
                  <a:gd name="T2" fmla="*/ 73 w 103"/>
                  <a:gd name="T3" fmla="*/ 11 h 103"/>
                  <a:gd name="T4" fmla="*/ 92 w 103"/>
                  <a:gd name="T5" fmla="*/ 73 h 103"/>
                  <a:gd name="T6" fmla="*/ 31 w 103"/>
                  <a:gd name="T7" fmla="*/ 91 h 103"/>
                  <a:gd name="T8" fmla="*/ 12 w 103"/>
                  <a:gd name="T9" fmla="*/ 30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3" h="103">
                    <a:moveTo>
                      <a:pt x="12" y="30"/>
                    </a:moveTo>
                    <a:cubicBezTo>
                      <a:pt x="23" y="8"/>
                      <a:pt x="51" y="0"/>
                      <a:pt x="73" y="11"/>
                    </a:cubicBezTo>
                    <a:cubicBezTo>
                      <a:pt x="95" y="23"/>
                      <a:pt x="103" y="50"/>
                      <a:pt x="92" y="73"/>
                    </a:cubicBezTo>
                    <a:cubicBezTo>
                      <a:pt x="80" y="95"/>
                      <a:pt x="53" y="103"/>
                      <a:pt x="31" y="91"/>
                    </a:cubicBezTo>
                    <a:cubicBezTo>
                      <a:pt x="9" y="80"/>
                      <a:pt x="0" y="52"/>
                      <a:pt x="12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3" name="Freeform 60">
                <a:extLst>
                  <a:ext uri="{FF2B5EF4-FFF2-40B4-BE49-F238E27FC236}">
                    <a16:creationId xmlns:a16="http://schemas.microsoft.com/office/drawing/2014/main" id="{0A35D9F4-BE4C-499F-9248-0660B403B4B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189" y="3402"/>
                <a:ext cx="177" cy="177"/>
              </a:xfrm>
              <a:custGeom>
                <a:avLst/>
                <a:gdLst>
                  <a:gd name="T0" fmla="*/ 108 w 154"/>
                  <a:gd name="T1" fmla="*/ 17 h 153"/>
                  <a:gd name="T2" fmla="*/ 136 w 154"/>
                  <a:gd name="T3" fmla="*/ 108 h 153"/>
                  <a:gd name="T4" fmla="*/ 45 w 154"/>
                  <a:gd name="T5" fmla="*/ 136 h 153"/>
                  <a:gd name="T6" fmla="*/ 17 w 154"/>
                  <a:gd name="T7" fmla="*/ 45 h 153"/>
                  <a:gd name="T8" fmla="*/ 108 w 154"/>
                  <a:gd name="T9" fmla="*/ 17 h 153"/>
                  <a:gd name="T10" fmla="*/ 47 w 154"/>
                  <a:gd name="T11" fmla="*/ 134 h 153"/>
                  <a:gd name="T12" fmla="*/ 134 w 154"/>
                  <a:gd name="T13" fmla="*/ 107 h 153"/>
                  <a:gd name="T14" fmla="*/ 107 w 154"/>
                  <a:gd name="T15" fmla="*/ 19 h 153"/>
                  <a:gd name="T16" fmla="*/ 20 w 154"/>
                  <a:gd name="T17" fmla="*/ 46 h 153"/>
                  <a:gd name="T18" fmla="*/ 47 w 154"/>
                  <a:gd name="T19" fmla="*/ 134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4" h="153">
                    <a:moveTo>
                      <a:pt x="108" y="17"/>
                    </a:moveTo>
                    <a:cubicBezTo>
                      <a:pt x="141" y="34"/>
                      <a:pt x="154" y="75"/>
                      <a:pt x="136" y="108"/>
                    </a:cubicBezTo>
                    <a:cubicBezTo>
                      <a:pt x="119" y="141"/>
                      <a:pt x="78" y="153"/>
                      <a:pt x="45" y="136"/>
                    </a:cubicBezTo>
                    <a:cubicBezTo>
                      <a:pt x="12" y="119"/>
                      <a:pt x="0" y="78"/>
                      <a:pt x="17" y="45"/>
                    </a:cubicBezTo>
                    <a:cubicBezTo>
                      <a:pt x="34" y="12"/>
                      <a:pt x="75" y="0"/>
                      <a:pt x="108" y="17"/>
                    </a:cubicBezTo>
                    <a:close/>
                    <a:moveTo>
                      <a:pt x="47" y="134"/>
                    </a:moveTo>
                    <a:cubicBezTo>
                      <a:pt x="78" y="150"/>
                      <a:pt x="117" y="138"/>
                      <a:pt x="134" y="107"/>
                    </a:cubicBezTo>
                    <a:cubicBezTo>
                      <a:pt x="150" y="75"/>
                      <a:pt x="138" y="36"/>
                      <a:pt x="107" y="19"/>
                    </a:cubicBezTo>
                    <a:cubicBezTo>
                      <a:pt x="75" y="3"/>
                      <a:pt x="36" y="15"/>
                      <a:pt x="20" y="46"/>
                    </a:cubicBezTo>
                    <a:cubicBezTo>
                      <a:pt x="3" y="78"/>
                      <a:pt x="15" y="117"/>
                      <a:pt x="47" y="1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4" name="Freeform 61">
                <a:extLst>
                  <a:ext uri="{FF2B5EF4-FFF2-40B4-BE49-F238E27FC236}">
                    <a16:creationId xmlns:a16="http://schemas.microsoft.com/office/drawing/2014/main" id="{7E152443-E25F-4A87-A1CC-19345E0D908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151" y="3364"/>
                <a:ext cx="253" cy="253"/>
              </a:xfrm>
              <a:custGeom>
                <a:avLst/>
                <a:gdLst>
                  <a:gd name="T0" fmla="*/ 155 w 220"/>
                  <a:gd name="T1" fmla="*/ 24 h 219"/>
                  <a:gd name="T2" fmla="*/ 195 w 220"/>
                  <a:gd name="T3" fmla="*/ 154 h 219"/>
                  <a:gd name="T4" fmla="*/ 65 w 220"/>
                  <a:gd name="T5" fmla="*/ 195 h 219"/>
                  <a:gd name="T6" fmla="*/ 25 w 220"/>
                  <a:gd name="T7" fmla="*/ 65 h 219"/>
                  <a:gd name="T8" fmla="*/ 155 w 220"/>
                  <a:gd name="T9" fmla="*/ 24 h 219"/>
                  <a:gd name="T10" fmla="*/ 66 w 220"/>
                  <a:gd name="T11" fmla="*/ 192 h 219"/>
                  <a:gd name="T12" fmla="*/ 192 w 220"/>
                  <a:gd name="T13" fmla="*/ 153 h 219"/>
                  <a:gd name="T14" fmla="*/ 153 w 220"/>
                  <a:gd name="T15" fmla="*/ 27 h 219"/>
                  <a:gd name="T16" fmla="*/ 27 w 220"/>
                  <a:gd name="T17" fmla="*/ 66 h 219"/>
                  <a:gd name="T18" fmla="*/ 66 w 220"/>
                  <a:gd name="T19" fmla="*/ 192 h 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0" h="219">
                    <a:moveTo>
                      <a:pt x="155" y="24"/>
                    </a:moveTo>
                    <a:cubicBezTo>
                      <a:pt x="202" y="49"/>
                      <a:pt x="220" y="107"/>
                      <a:pt x="195" y="154"/>
                    </a:cubicBezTo>
                    <a:cubicBezTo>
                      <a:pt x="170" y="201"/>
                      <a:pt x="112" y="219"/>
                      <a:pt x="65" y="195"/>
                    </a:cubicBezTo>
                    <a:cubicBezTo>
                      <a:pt x="18" y="170"/>
                      <a:pt x="0" y="112"/>
                      <a:pt x="25" y="65"/>
                    </a:cubicBezTo>
                    <a:cubicBezTo>
                      <a:pt x="49" y="18"/>
                      <a:pt x="108" y="0"/>
                      <a:pt x="155" y="24"/>
                    </a:cubicBezTo>
                    <a:close/>
                    <a:moveTo>
                      <a:pt x="66" y="192"/>
                    </a:moveTo>
                    <a:cubicBezTo>
                      <a:pt x="112" y="216"/>
                      <a:pt x="168" y="199"/>
                      <a:pt x="192" y="153"/>
                    </a:cubicBezTo>
                    <a:cubicBezTo>
                      <a:pt x="216" y="107"/>
                      <a:pt x="199" y="51"/>
                      <a:pt x="153" y="27"/>
                    </a:cubicBezTo>
                    <a:cubicBezTo>
                      <a:pt x="108" y="3"/>
                      <a:pt x="51" y="20"/>
                      <a:pt x="27" y="66"/>
                    </a:cubicBezTo>
                    <a:cubicBezTo>
                      <a:pt x="3" y="112"/>
                      <a:pt x="21" y="168"/>
                      <a:pt x="66" y="19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5" name="Freeform 62">
                <a:extLst>
                  <a:ext uri="{FF2B5EF4-FFF2-40B4-BE49-F238E27FC236}">
                    <a16:creationId xmlns:a16="http://schemas.microsoft.com/office/drawing/2014/main" id="{1ADA53EF-B2F4-40C3-B9D9-7A081427CB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62" y="4538"/>
                <a:ext cx="87" cy="87"/>
              </a:xfrm>
              <a:custGeom>
                <a:avLst/>
                <a:gdLst>
                  <a:gd name="T0" fmla="*/ 9 w 75"/>
                  <a:gd name="T1" fmla="*/ 23 h 75"/>
                  <a:gd name="T2" fmla="*/ 53 w 75"/>
                  <a:gd name="T3" fmla="*/ 9 h 75"/>
                  <a:gd name="T4" fmla="*/ 67 w 75"/>
                  <a:gd name="T5" fmla="*/ 53 h 75"/>
                  <a:gd name="T6" fmla="*/ 22 w 75"/>
                  <a:gd name="T7" fmla="*/ 67 h 75"/>
                  <a:gd name="T8" fmla="*/ 9 w 75"/>
                  <a:gd name="T9" fmla="*/ 23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5">
                    <a:moveTo>
                      <a:pt x="9" y="23"/>
                    </a:moveTo>
                    <a:cubicBezTo>
                      <a:pt x="17" y="7"/>
                      <a:pt x="37" y="0"/>
                      <a:pt x="53" y="9"/>
                    </a:cubicBezTo>
                    <a:cubicBezTo>
                      <a:pt x="69" y="17"/>
                      <a:pt x="75" y="37"/>
                      <a:pt x="67" y="53"/>
                    </a:cubicBezTo>
                    <a:cubicBezTo>
                      <a:pt x="58" y="69"/>
                      <a:pt x="38" y="75"/>
                      <a:pt x="22" y="67"/>
                    </a:cubicBezTo>
                    <a:cubicBezTo>
                      <a:pt x="6" y="58"/>
                      <a:pt x="0" y="39"/>
                      <a:pt x="9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6" name="Freeform 63">
                <a:extLst>
                  <a:ext uri="{FF2B5EF4-FFF2-40B4-BE49-F238E27FC236}">
                    <a16:creationId xmlns:a16="http://schemas.microsoft.com/office/drawing/2014/main" id="{47A4581A-64EF-426A-85E1-FCFF25D54C1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141" y="4518"/>
                <a:ext cx="128" cy="129"/>
              </a:xfrm>
              <a:custGeom>
                <a:avLst/>
                <a:gdLst>
                  <a:gd name="T0" fmla="*/ 78 w 111"/>
                  <a:gd name="T1" fmla="*/ 13 h 112"/>
                  <a:gd name="T2" fmla="*/ 99 w 111"/>
                  <a:gd name="T3" fmla="*/ 79 h 112"/>
                  <a:gd name="T4" fmla="*/ 33 w 111"/>
                  <a:gd name="T5" fmla="*/ 99 h 112"/>
                  <a:gd name="T6" fmla="*/ 12 w 111"/>
                  <a:gd name="T7" fmla="*/ 33 h 112"/>
                  <a:gd name="T8" fmla="*/ 78 w 111"/>
                  <a:gd name="T9" fmla="*/ 13 h 112"/>
                  <a:gd name="T10" fmla="*/ 34 w 111"/>
                  <a:gd name="T11" fmla="*/ 97 h 112"/>
                  <a:gd name="T12" fmla="*/ 97 w 111"/>
                  <a:gd name="T13" fmla="*/ 78 h 112"/>
                  <a:gd name="T14" fmla="*/ 77 w 111"/>
                  <a:gd name="T15" fmla="*/ 15 h 112"/>
                  <a:gd name="T16" fmla="*/ 14 w 111"/>
                  <a:gd name="T17" fmla="*/ 34 h 112"/>
                  <a:gd name="T18" fmla="*/ 34 w 111"/>
                  <a:gd name="T19" fmla="*/ 97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1" h="112">
                    <a:moveTo>
                      <a:pt x="78" y="13"/>
                    </a:moveTo>
                    <a:cubicBezTo>
                      <a:pt x="102" y="25"/>
                      <a:pt x="111" y="55"/>
                      <a:pt x="99" y="79"/>
                    </a:cubicBezTo>
                    <a:cubicBezTo>
                      <a:pt x="86" y="102"/>
                      <a:pt x="57" y="112"/>
                      <a:pt x="33" y="99"/>
                    </a:cubicBezTo>
                    <a:cubicBezTo>
                      <a:pt x="9" y="87"/>
                      <a:pt x="0" y="57"/>
                      <a:pt x="12" y="33"/>
                    </a:cubicBezTo>
                    <a:cubicBezTo>
                      <a:pt x="25" y="9"/>
                      <a:pt x="55" y="0"/>
                      <a:pt x="78" y="13"/>
                    </a:cubicBezTo>
                    <a:close/>
                    <a:moveTo>
                      <a:pt x="34" y="97"/>
                    </a:moveTo>
                    <a:cubicBezTo>
                      <a:pt x="57" y="109"/>
                      <a:pt x="85" y="100"/>
                      <a:pt x="97" y="78"/>
                    </a:cubicBezTo>
                    <a:cubicBezTo>
                      <a:pt x="109" y="55"/>
                      <a:pt x="100" y="27"/>
                      <a:pt x="77" y="15"/>
                    </a:cubicBezTo>
                    <a:cubicBezTo>
                      <a:pt x="55" y="3"/>
                      <a:pt x="26" y="11"/>
                      <a:pt x="14" y="34"/>
                    </a:cubicBezTo>
                    <a:cubicBezTo>
                      <a:pt x="2" y="57"/>
                      <a:pt x="11" y="85"/>
                      <a:pt x="34" y="9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7" name="Freeform 64">
                <a:extLst>
                  <a:ext uri="{FF2B5EF4-FFF2-40B4-BE49-F238E27FC236}">
                    <a16:creationId xmlns:a16="http://schemas.microsoft.com/office/drawing/2014/main" id="{B0703AD5-5EB1-4D29-A0B5-FEDDE5660EA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114" y="4490"/>
                <a:ext cx="183" cy="184"/>
              </a:xfrm>
              <a:custGeom>
                <a:avLst/>
                <a:gdLst>
                  <a:gd name="T0" fmla="*/ 112 w 159"/>
                  <a:gd name="T1" fmla="*/ 18 h 160"/>
                  <a:gd name="T2" fmla="*/ 141 w 159"/>
                  <a:gd name="T3" fmla="*/ 112 h 160"/>
                  <a:gd name="T4" fmla="*/ 47 w 159"/>
                  <a:gd name="T5" fmla="*/ 142 h 160"/>
                  <a:gd name="T6" fmla="*/ 18 w 159"/>
                  <a:gd name="T7" fmla="*/ 47 h 160"/>
                  <a:gd name="T8" fmla="*/ 112 w 159"/>
                  <a:gd name="T9" fmla="*/ 18 h 160"/>
                  <a:gd name="T10" fmla="*/ 48 w 159"/>
                  <a:gd name="T11" fmla="*/ 140 h 160"/>
                  <a:gd name="T12" fmla="*/ 140 w 159"/>
                  <a:gd name="T13" fmla="*/ 111 h 160"/>
                  <a:gd name="T14" fmla="*/ 111 w 159"/>
                  <a:gd name="T15" fmla="*/ 20 h 160"/>
                  <a:gd name="T16" fmla="*/ 20 w 159"/>
                  <a:gd name="T17" fmla="*/ 48 h 160"/>
                  <a:gd name="T18" fmla="*/ 48 w 159"/>
                  <a:gd name="T19" fmla="*/ 140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9" h="160">
                    <a:moveTo>
                      <a:pt x="112" y="18"/>
                    </a:moveTo>
                    <a:cubicBezTo>
                      <a:pt x="146" y="36"/>
                      <a:pt x="159" y="78"/>
                      <a:pt x="141" y="112"/>
                    </a:cubicBezTo>
                    <a:cubicBezTo>
                      <a:pt x="123" y="146"/>
                      <a:pt x="81" y="160"/>
                      <a:pt x="47" y="142"/>
                    </a:cubicBezTo>
                    <a:cubicBezTo>
                      <a:pt x="13" y="124"/>
                      <a:pt x="0" y="81"/>
                      <a:pt x="18" y="47"/>
                    </a:cubicBezTo>
                    <a:cubicBezTo>
                      <a:pt x="36" y="13"/>
                      <a:pt x="78" y="0"/>
                      <a:pt x="112" y="18"/>
                    </a:cubicBezTo>
                    <a:close/>
                    <a:moveTo>
                      <a:pt x="48" y="140"/>
                    </a:moveTo>
                    <a:cubicBezTo>
                      <a:pt x="81" y="157"/>
                      <a:pt x="122" y="144"/>
                      <a:pt x="140" y="111"/>
                    </a:cubicBezTo>
                    <a:cubicBezTo>
                      <a:pt x="157" y="78"/>
                      <a:pt x="144" y="37"/>
                      <a:pt x="111" y="20"/>
                    </a:cubicBezTo>
                    <a:cubicBezTo>
                      <a:pt x="78" y="3"/>
                      <a:pt x="37" y="15"/>
                      <a:pt x="20" y="48"/>
                    </a:cubicBezTo>
                    <a:cubicBezTo>
                      <a:pt x="2" y="81"/>
                      <a:pt x="15" y="122"/>
                      <a:pt x="48" y="1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8" name="Freeform 65">
                <a:extLst>
                  <a:ext uri="{FF2B5EF4-FFF2-40B4-BE49-F238E27FC236}">
                    <a16:creationId xmlns:a16="http://schemas.microsoft.com/office/drawing/2014/main" id="{B4574F89-483E-4DDA-9738-A5C7668E47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88" y="4763"/>
                <a:ext cx="86" cy="86"/>
              </a:xfrm>
              <a:custGeom>
                <a:avLst/>
                <a:gdLst>
                  <a:gd name="T0" fmla="*/ 8 w 75"/>
                  <a:gd name="T1" fmla="*/ 22 h 75"/>
                  <a:gd name="T2" fmla="*/ 52 w 75"/>
                  <a:gd name="T3" fmla="*/ 9 h 75"/>
                  <a:gd name="T4" fmla="*/ 66 w 75"/>
                  <a:gd name="T5" fmla="*/ 53 h 75"/>
                  <a:gd name="T6" fmla="*/ 22 w 75"/>
                  <a:gd name="T7" fmla="*/ 67 h 75"/>
                  <a:gd name="T8" fmla="*/ 8 w 75"/>
                  <a:gd name="T9" fmla="*/ 22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5">
                    <a:moveTo>
                      <a:pt x="8" y="22"/>
                    </a:moveTo>
                    <a:cubicBezTo>
                      <a:pt x="17" y="6"/>
                      <a:pt x="36" y="0"/>
                      <a:pt x="52" y="9"/>
                    </a:cubicBezTo>
                    <a:cubicBezTo>
                      <a:pt x="69" y="17"/>
                      <a:pt x="75" y="37"/>
                      <a:pt x="66" y="53"/>
                    </a:cubicBezTo>
                    <a:cubicBezTo>
                      <a:pt x="58" y="69"/>
                      <a:pt x="38" y="75"/>
                      <a:pt x="22" y="67"/>
                    </a:cubicBezTo>
                    <a:cubicBezTo>
                      <a:pt x="6" y="58"/>
                      <a:pt x="0" y="38"/>
                      <a:pt x="8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9" name="Freeform 66">
                <a:extLst>
                  <a:ext uri="{FF2B5EF4-FFF2-40B4-BE49-F238E27FC236}">
                    <a16:creationId xmlns:a16="http://schemas.microsoft.com/office/drawing/2014/main" id="{5A53BDE8-A15A-4FEF-9FA1-38BA1848686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566" y="4742"/>
                <a:ext cx="129" cy="128"/>
              </a:xfrm>
              <a:custGeom>
                <a:avLst/>
                <a:gdLst>
                  <a:gd name="T0" fmla="*/ 79 w 112"/>
                  <a:gd name="T1" fmla="*/ 12 h 111"/>
                  <a:gd name="T2" fmla="*/ 99 w 112"/>
                  <a:gd name="T3" fmla="*/ 78 h 111"/>
                  <a:gd name="T4" fmla="*/ 33 w 112"/>
                  <a:gd name="T5" fmla="*/ 99 h 111"/>
                  <a:gd name="T6" fmla="*/ 13 w 112"/>
                  <a:gd name="T7" fmla="*/ 33 h 111"/>
                  <a:gd name="T8" fmla="*/ 79 w 112"/>
                  <a:gd name="T9" fmla="*/ 12 h 111"/>
                  <a:gd name="T10" fmla="*/ 34 w 112"/>
                  <a:gd name="T11" fmla="*/ 97 h 111"/>
                  <a:gd name="T12" fmla="*/ 98 w 112"/>
                  <a:gd name="T13" fmla="*/ 77 h 111"/>
                  <a:gd name="T14" fmla="*/ 78 w 112"/>
                  <a:gd name="T15" fmla="*/ 14 h 111"/>
                  <a:gd name="T16" fmla="*/ 15 w 112"/>
                  <a:gd name="T17" fmla="*/ 34 h 111"/>
                  <a:gd name="T18" fmla="*/ 34 w 112"/>
                  <a:gd name="T19" fmla="*/ 9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2" h="111">
                    <a:moveTo>
                      <a:pt x="79" y="12"/>
                    </a:moveTo>
                    <a:cubicBezTo>
                      <a:pt x="103" y="25"/>
                      <a:pt x="112" y="55"/>
                      <a:pt x="99" y="78"/>
                    </a:cubicBezTo>
                    <a:cubicBezTo>
                      <a:pt x="87" y="102"/>
                      <a:pt x="57" y="111"/>
                      <a:pt x="33" y="99"/>
                    </a:cubicBezTo>
                    <a:cubicBezTo>
                      <a:pt x="10" y="86"/>
                      <a:pt x="0" y="57"/>
                      <a:pt x="13" y="33"/>
                    </a:cubicBezTo>
                    <a:cubicBezTo>
                      <a:pt x="26" y="9"/>
                      <a:pt x="55" y="0"/>
                      <a:pt x="79" y="12"/>
                    </a:cubicBezTo>
                    <a:close/>
                    <a:moveTo>
                      <a:pt x="34" y="97"/>
                    </a:moveTo>
                    <a:cubicBezTo>
                      <a:pt x="57" y="109"/>
                      <a:pt x="86" y="100"/>
                      <a:pt x="98" y="77"/>
                    </a:cubicBezTo>
                    <a:cubicBezTo>
                      <a:pt x="110" y="55"/>
                      <a:pt x="101" y="26"/>
                      <a:pt x="78" y="14"/>
                    </a:cubicBezTo>
                    <a:cubicBezTo>
                      <a:pt x="55" y="2"/>
                      <a:pt x="27" y="11"/>
                      <a:pt x="15" y="34"/>
                    </a:cubicBezTo>
                    <a:cubicBezTo>
                      <a:pt x="3" y="57"/>
                      <a:pt x="12" y="85"/>
                      <a:pt x="34" y="9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70" name="Freeform 67">
                <a:extLst>
                  <a:ext uri="{FF2B5EF4-FFF2-40B4-BE49-F238E27FC236}">
                    <a16:creationId xmlns:a16="http://schemas.microsoft.com/office/drawing/2014/main" id="{2812C26E-0B20-4C5A-9EC9-08589DBABA8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539" y="4715"/>
                <a:ext cx="184" cy="183"/>
              </a:xfrm>
              <a:custGeom>
                <a:avLst/>
                <a:gdLst>
                  <a:gd name="T0" fmla="*/ 112 w 159"/>
                  <a:gd name="T1" fmla="*/ 18 h 159"/>
                  <a:gd name="T2" fmla="*/ 141 w 159"/>
                  <a:gd name="T3" fmla="*/ 112 h 159"/>
                  <a:gd name="T4" fmla="*/ 47 w 159"/>
                  <a:gd name="T5" fmla="*/ 141 h 159"/>
                  <a:gd name="T6" fmla="*/ 18 w 159"/>
                  <a:gd name="T7" fmla="*/ 47 h 159"/>
                  <a:gd name="T8" fmla="*/ 112 w 159"/>
                  <a:gd name="T9" fmla="*/ 18 h 159"/>
                  <a:gd name="T10" fmla="*/ 48 w 159"/>
                  <a:gd name="T11" fmla="*/ 139 h 159"/>
                  <a:gd name="T12" fmla="*/ 139 w 159"/>
                  <a:gd name="T13" fmla="*/ 111 h 159"/>
                  <a:gd name="T14" fmla="*/ 111 w 159"/>
                  <a:gd name="T15" fmla="*/ 20 h 159"/>
                  <a:gd name="T16" fmla="*/ 19 w 159"/>
                  <a:gd name="T17" fmla="*/ 48 h 159"/>
                  <a:gd name="T18" fmla="*/ 48 w 159"/>
                  <a:gd name="T19" fmla="*/ 139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9" h="159">
                    <a:moveTo>
                      <a:pt x="112" y="18"/>
                    </a:moveTo>
                    <a:cubicBezTo>
                      <a:pt x="146" y="36"/>
                      <a:pt x="159" y="78"/>
                      <a:pt x="141" y="112"/>
                    </a:cubicBezTo>
                    <a:cubicBezTo>
                      <a:pt x="123" y="146"/>
                      <a:pt x="81" y="159"/>
                      <a:pt x="47" y="141"/>
                    </a:cubicBezTo>
                    <a:cubicBezTo>
                      <a:pt x="13" y="123"/>
                      <a:pt x="0" y="81"/>
                      <a:pt x="18" y="47"/>
                    </a:cubicBezTo>
                    <a:cubicBezTo>
                      <a:pt x="35" y="13"/>
                      <a:pt x="78" y="0"/>
                      <a:pt x="112" y="18"/>
                    </a:cubicBezTo>
                    <a:close/>
                    <a:moveTo>
                      <a:pt x="48" y="139"/>
                    </a:moveTo>
                    <a:cubicBezTo>
                      <a:pt x="81" y="157"/>
                      <a:pt x="122" y="144"/>
                      <a:pt x="139" y="111"/>
                    </a:cubicBezTo>
                    <a:cubicBezTo>
                      <a:pt x="156" y="78"/>
                      <a:pt x="144" y="37"/>
                      <a:pt x="111" y="20"/>
                    </a:cubicBezTo>
                    <a:cubicBezTo>
                      <a:pt x="78" y="2"/>
                      <a:pt x="37" y="15"/>
                      <a:pt x="19" y="48"/>
                    </a:cubicBezTo>
                    <a:cubicBezTo>
                      <a:pt x="2" y="81"/>
                      <a:pt x="15" y="122"/>
                      <a:pt x="48" y="13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71" name="Freeform 68">
                <a:extLst>
                  <a:ext uri="{FF2B5EF4-FFF2-40B4-BE49-F238E27FC236}">
                    <a16:creationId xmlns:a16="http://schemas.microsoft.com/office/drawing/2014/main" id="{27A8BD12-D301-48B3-AA1F-B09E5E8003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51" y="4407"/>
                <a:ext cx="87" cy="86"/>
              </a:xfrm>
              <a:custGeom>
                <a:avLst/>
                <a:gdLst>
                  <a:gd name="T0" fmla="*/ 8 w 75"/>
                  <a:gd name="T1" fmla="*/ 22 h 75"/>
                  <a:gd name="T2" fmla="*/ 53 w 75"/>
                  <a:gd name="T3" fmla="*/ 8 h 75"/>
                  <a:gd name="T4" fmla="*/ 66 w 75"/>
                  <a:gd name="T5" fmla="*/ 52 h 75"/>
                  <a:gd name="T6" fmla="*/ 22 w 75"/>
                  <a:gd name="T7" fmla="*/ 66 h 75"/>
                  <a:gd name="T8" fmla="*/ 8 w 75"/>
                  <a:gd name="T9" fmla="*/ 22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5">
                    <a:moveTo>
                      <a:pt x="8" y="22"/>
                    </a:moveTo>
                    <a:cubicBezTo>
                      <a:pt x="17" y="6"/>
                      <a:pt x="37" y="0"/>
                      <a:pt x="53" y="8"/>
                    </a:cubicBezTo>
                    <a:cubicBezTo>
                      <a:pt x="69" y="17"/>
                      <a:pt x="75" y="36"/>
                      <a:pt x="66" y="52"/>
                    </a:cubicBezTo>
                    <a:cubicBezTo>
                      <a:pt x="58" y="68"/>
                      <a:pt x="38" y="75"/>
                      <a:pt x="22" y="66"/>
                    </a:cubicBezTo>
                    <a:cubicBezTo>
                      <a:pt x="6" y="58"/>
                      <a:pt x="0" y="38"/>
                      <a:pt x="8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72" name="Freeform 69">
                <a:extLst>
                  <a:ext uri="{FF2B5EF4-FFF2-40B4-BE49-F238E27FC236}">
                    <a16:creationId xmlns:a16="http://schemas.microsoft.com/office/drawing/2014/main" id="{055A947D-5457-4793-B287-1EB3672104D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731" y="4385"/>
                <a:ext cx="128" cy="129"/>
              </a:xfrm>
              <a:custGeom>
                <a:avLst/>
                <a:gdLst>
                  <a:gd name="T0" fmla="*/ 78 w 111"/>
                  <a:gd name="T1" fmla="*/ 13 h 112"/>
                  <a:gd name="T2" fmla="*/ 99 w 111"/>
                  <a:gd name="T3" fmla="*/ 79 h 112"/>
                  <a:gd name="T4" fmla="*/ 33 w 111"/>
                  <a:gd name="T5" fmla="*/ 99 h 112"/>
                  <a:gd name="T6" fmla="*/ 12 w 111"/>
                  <a:gd name="T7" fmla="*/ 33 h 112"/>
                  <a:gd name="T8" fmla="*/ 78 w 111"/>
                  <a:gd name="T9" fmla="*/ 13 h 112"/>
                  <a:gd name="T10" fmla="*/ 34 w 111"/>
                  <a:gd name="T11" fmla="*/ 97 h 112"/>
                  <a:gd name="T12" fmla="*/ 97 w 111"/>
                  <a:gd name="T13" fmla="*/ 78 h 112"/>
                  <a:gd name="T14" fmla="*/ 77 w 111"/>
                  <a:gd name="T15" fmla="*/ 15 h 112"/>
                  <a:gd name="T16" fmla="*/ 14 w 111"/>
                  <a:gd name="T17" fmla="*/ 34 h 112"/>
                  <a:gd name="T18" fmla="*/ 34 w 111"/>
                  <a:gd name="T19" fmla="*/ 97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1" h="112">
                    <a:moveTo>
                      <a:pt x="78" y="13"/>
                    </a:moveTo>
                    <a:cubicBezTo>
                      <a:pt x="102" y="25"/>
                      <a:pt x="111" y="55"/>
                      <a:pt x="99" y="79"/>
                    </a:cubicBezTo>
                    <a:cubicBezTo>
                      <a:pt x="86" y="103"/>
                      <a:pt x="56" y="112"/>
                      <a:pt x="33" y="99"/>
                    </a:cubicBezTo>
                    <a:cubicBezTo>
                      <a:pt x="9" y="87"/>
                      <a:pt x="0" y="57"/>
                      <a:pt x="12" y="33"/>
                    </a:cubicBezTo>
                    <a:cubicBezTo>
                      <a:pt x="25" y="10"/>
                      <a:pt x="54" y="0"/>
                      <a:pt x="78" y="13"/>
                    </a:cubicBezTo>
                    <a:close/>
                    <a:moveTo>
                      <a:pt x="34" y="97"/>
                    </a:moveTo>
                    <a:cubicBezTo>
                      <a:pt x="56" y="109"/>
                      <a:pt x="85" y="101"/>
                      <a:pt x="97" y="78"/>
                    </a:cubicBezTo>
                    <a:cubicBezTo>
                      <a:pt x="109" y="55"/>
                      <a:pt x="100" y="27"/>
                      <a:pt x="77" y="15"/>
                    </a:cubicBezTo>
                    <a:cubicBezTo>
                      <a:pt x="54" y="3"/>
                      <a:pt x="26" y="12"/>
                      <a:pt x="14" y="34"/>
                    </a:cubicBezTo>
                    <a:cubicBezTo>
                      <a:pt x="2" y="57"/>
                      <a:pt x="11" y="85"/>
                      <a:pt x="34" y="9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73" name="Freeform 70">
                <a:extLst>
                  <a:ext uri="{FF2B5EF4-FFF2-40B4-BE49-F238E27FC236}">
                    <a16:creationId xmlns:a16="http://schemas.microsoft.com/office/drawing/2014/main" id="{C0D49361-4848-44FE-844C-577BDE92BFB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703" y="4357"/>
                <a:ext cx="183" cy="185"/>
              </a:xfrm>
              <a:custGeom>
                <a:avLst/>
                <a:gdLst>
                  <a:gd name="T0" fmla="*/ 112 w 159"/>
                  <a:gd name="T1" fmla="*/ 18 h 160"/>
                  <a:gd name="T2" fmla="*/ 141 w 159"/>
                  <a:gd name="T3" fmla="*/ 113 h 160"/>
                  <a:gd name="T4" fmla="*/ 47 w 159"/>
                  <a:gd name="T5" fmla="*/ 142 h 160"/>
                  <a:gd name="T6" fmla="*/ 18 w 159"/>
                  <a:gd name="T7" fmla="*/ 48 h 160"/>
                  <a:gd name="T8" fmla="*/ 112 w 159"/>
                  <a:gd name="T9" fmla="*/ 18 h 160"/>
                  <a:gd name="T10" fmla="*/ 48 w 159"/>
                  <a:gd name="T11" fmla="*/ 140 h 160"/>
                  <a:gd name="T12" fmla="*/ 139 w 159"/>
                  <a:gd name="T13" fmla="*/ 112 h 160"/>
                  <a:gd name="T14" fmla="*/ 111 w 159"/>
                  <a:gd name="T15" fmla="*/ 20 h 160"/>
                  <a:gd name="T16" fmla="*/ 19 w 159"/>
                  <a:gd name="T17" fmla="*/ 49 h 160"/>
                  <a:gd name="T18" fmla="*/ 48 w 159"/>
                  <a:gd name="T19" fmla="*/ 140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9" h="160">
                    <a:moveTo>
                      <a:pt x="112" y="18"/>
                    </a:moveTo>
                    <a:cubicBezTo>
                      <a:pt x="146" y="36"/>
                      <a:pt x="159" y="79"/>
                      <a:pt x="141" y="113"/>
                    </a:cubicBezTo>
                    <a:cubicBezTo>
                      <a:pt x="123" y="147"/>
                      <a:pt x="81" y="160"/>
                      <a:pt x="47" y="142"/>
                    </a:cubicBezTo>
                    <a:cubicBezTo>
                      <a:pt x="13" y="124"/>
                      <a:pt x="0" y="82"/>
                      <a:pt x="18" y="48"/>
                    </a:cubicBezTo>
                    <a:cubicBezTo>
                      <a:pt x="36" y="14"/>
                      <a:pt x="78" y="0"/>
                      <a:pt x="112" y="18"/>
                    </a:cubicBezTo>
                    <a:close/>
                    <a:moveTo>
                      <a:pt x="48" y="140"/>
                    </a:moveTo>
                    <a:cubicBezTo>
                      <a:pt x="81" y="157"/>
                      <a:pt x="122" y="145"/>
                      <a:pt x="139" y="112"/>
                    </a:cubicBezTo>
                    <a:cubicBezTo>
                      <a:pt x="157" y="79"/>
                      <a:pt x="144" y="38"/>
                      <a:pt x="111" y="20"/>
                    </a:cubicBezTo>
                    <a:cubicBezTo>
                      <a:pt x="78" y="3"/>
                      <a:pt x="37" y="16"/>
                      <a:pt x="19" y="49"/>
                    </a:cubicBezTo>
                    <a:cubicBezTo>
                      <a:pt x="2" y="82"/>
                      <a:pt x="15" y="123"/>
                      <a:pt x="48" y="1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74" name="Freeform 71">
                <a:extLst>
                  <a:ext uri="{FF2B5EF4-FFF2-40B4-BE49-F238E27FC236}">
                    <a16:creationId xmlns:a16="http://schemas.microsoft.com/office/drawing/2014/main" id="{8D04A276-37BD-4527-A708-218ED9F29B6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542" y="4789"/>
                <a:ext cx="511" cy="424"/>
              </a:xfrm>
              <a:custGeom>
                <a:avLst/>
                <a:gdLst>
                  <a:gd name="T0" fmla="*/ 0 w 511"/>
                  <a:gd name="T1" fmla="*/ 360 h 424"/>
                  <a:gd name="T2" fmla="*/ 0 w 511"/>
                  <a:gd name="T3" fmla="*/ 359 h 424"/>
                  <a:gd name="T4" fmla="*/ 170 w 511"/>
                  <a:gd name="T5" fmla="*/ 0 h 424"/>
                  <a:gd name="T6" fmla="*/ 511 w 511"/>
                  <a:gd name="T7" fmla="*/ 424 h 424"/>
                  <a:gd name="T8" fmla="*/ 0 w 511"/>
                  <a:gd name="T9" fmla="*/ 360 h 424"/>
                  <a:gd name="T10" fmla="*/ 171 w 511"/>
                  <a:gd name="T11" fmla="*/ 5 h 424"/>
                  <a:gd name="T12" fmla="*/ 4 w 511"/>
                  <a:gd name="T13" fmla="*/ 358 h 424"/>
                  <a:gd name="T14" fmla="*/ 506 w 511"/>
                  <a:gd name="T15" fmla="*/ 421 h 424"/>
                  <a:gd name="T16" fmla="*/ 171 w 511"/>
                  <a:gd name="T17" fmla="*/ 5 h 4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11" h="424">
                    <a:moveTo>
                      <a:pt x="0" y="360"/>
                    </a:moveTo>
                    <a:lnTo>
                      <a:pt x="0" y="359"/>
                    </a:lnTo>
                    <a:lnTo>
                      <a:pt x="170" y="0"/>
                    </a:lnTo>
                    <a:lnTo>
                      <a:pt x="511" y="424"/>
                    </a:lnTo>
                    <a:lnTo>
                      <a:pt x="0" y="360"/>
                    </a:lnTo>
                    <a:close/>
                    <a:moveTo>
                      <a:pt x="171" y="5"/>
                    </a:moveTo>
                    <a:lnTo>
                      <a:pt x="4" y="358"/>
                    </a:lnTo>
                    <a:lnTo>
                      <a:pt x="506" y="421"/>
                    </a:lnTo>
                    <a:lnTo>
                      <a:pt x="171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75" name="Freeform 72">
                <a:extLst>
                  <a:ext uri="{FF2B5EF4-FFF2-40B4-BE49-F238E27FC236}">
                    <a16:creationId xmlns:a16="http://schemas.microsoft.com/office/drawing/2014/main" id="{5E2CBA9E-BBA7-481F-B2E1-028B8DF18C8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709" y="4789"/>
                <a:ext cx="723" cy="424"/>
              </a:xfrm>
              <a:custGeom>
                <a:avLst/>
                <a:gdLst>
                  <a:gd name="T0" fmla="*/ 341 w 723"/>
                  <a:gd name="T1" fmla="*/ 424 h 424"/>
                  <a:gd name="T2" fmla="*/ 340 w 723"/>
                  <a:gd name="T3" fmla="*/ 423 h 424"/>
                  <a:gd name="T4" fmla="*/ 0 w 723"/>
                  <a:gd name="T5" fmla="*/ 0 h 424"/>
                  <a:gd name="T6" fmla="*/ 723 w 723"/>
                  <a:gd name="T7" fmla="*/ 287 h 424"/>
                  <a:gd name="T8" fmla="*/ 720 w 723"/>
                  <a:gd name="T9" fmla="*/ 289 h 424"/>
                  <a:gd name="T10" fmla="*/ 341 w 723"/>
                  <a:gd name="T11" fmla="*/ 424 h 424"/>
                  <a:gd name="T12" fmla="*/ 8 w 723"/>
                  <a:gd name="T13" fmla="*/ 6 h 424"/>
                  <a:gd name="T14" fmla="*/ 342 w 723"/>
                  <a:gd name="T15" fmla="*/ 421 h 424"/>
                  <a:gd name="T16" fmla="*/ 716 w 723"/>
                  <a:gd name="T17" fmla="*/ 287 h 424"/>
                  <a:gd name="T18" fmla="*/ 8 w 723"/>
                  <a:gd name="T19" fmla="*/ 6 h 4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23" h="424">
                    <a:moveTo>
                      <a:pt x="341" y="424"/>
                    </a:moveTo>
                    <a:lnTo>
                      <a:pt x="340" y="423"/>
                    </a:lnTo>
                    <a:lnTo>
                      <a:pt x="0" y="0"/>
                    </a:lnTo>
                    <a:lnTo>
                      <a:pt x="723" y="287"/>
                    </a:lnTo>
                    <a:lnTo>
                      <a:pt x="720" y="289"/>
                    </a:lnTo>
                    <a:lnTo>
                      <a:pt x="341" y="424"/>
                    </a:lnTo>
                    <a:close/>
                    <a:moveTo>
                      <a:pt x="8" y="6"/>
                    </a:moveTo>
                    <a:lnTo>
                      <a:pt x="342" y="421"/>
                    </a:lnTo>
                    <a:lnTo>
                      <a:pt x="716" y="287"/>
                    </a:lnTo>
                    <a:lnTo>
                      <a:pt x="8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76" name="Freeform 73">
                <a:extLst>
                  <a:ext uri="{FF2B5EF4-FFF2-40B4-BE49-F238E27FC236}">
                    <a16:creationId xmlns:a16="http://schemas.microsoft.com/office/drawing/2014/main" id="{E62BB676-629F-4425-B14A-CDA8F508DC5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710" y="4542"/>
                <a:ext cx="720" cy="537"/>
              </a:xfrm>
              <a:custGeom>
                <a:avLst/>
                <a:gdLst>
                  <a:gd name="T0" fmla="*/ 720 w 720"/>
                  <a:gd name="T1" fmla="*/ 537 h 537"/>
                  <a:gd name="T2" fmla="*/ 718 w 720"/>
                  <a:gd name="T3" fmla="*/ 536 h 537"/>
                  <a:gd name="T4" fmla="*/ 0 w 720"/>
                  <a:gd name="T5" fmla="*/ 250 h 537"/>
                  <a:gd name="T6" fmla="*/ 2 w 720"/>
                  <a:gd name="T7" fmla="*/ 249 h 537"/>
                  <a:gd name="T8" fmla="*/ 472 w 720"/>
                  <a:gd name="T9" fmla="*/ 0 h 537"/>
                  <a:gd name="T10" fmla="*/ 720 w 720"/>
                  <a:gd name="T11" fmla="*/ 537 h 537"/>
                  <a:gd name="T12" fmla="*/ 5 w 720"/>
                  <a:gd name="T13" fmla="*/ 250 h 537"/>
                  <a:gd name="T14" fmla="*/ 716 w 720"/>
                  <a:gd name="T15" fmla="*/ 532 h 537"/>
                  <a:gd name="T16" fmla="*/ 471 w 720"/>
                  <a:gd name="T17" fmla="*/ 3 h 537"/>
                  <a:gd name="T18" fmla="*/ 5 w 720"/>
                  <a:gd name="T19" fmla="*/ 250 h 5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20" h="537">
                    <a:moveTo>
                      <a:pt x="720" y="537"/>
                    </a:moveTo>
                    <a:lnTo>
                      <a:pt x="718" y="536"/>
                    </a:lnTo>
                    <a:lnTo>
                      <a:pt x="0" y="250"/>
                    </a:lnTo>
                    <a:lnTo>
                      <a:pt x="2" y="249"/>
                    </a:lnTo>
                    <a:lnTo>
                      <a:pt x="472" y="0"/>
                    </a:lnTo>
                    <a:lnTo>
                      <a:pt x="720" y="537"/>
                    </a:lnTo>
                    <a:close/>
                    <a:moveTo>
                      <a:pt x="5" y="250"/>
                    </a:moveTo>
                    <a:lnTo>
                      <a:pt x="716" y="532"/>
                    </a:lnTo>
                    <a:lnTo>
                      <a:pt x="471" y="3"/>
                    </a:lnTo>
                    <a:lnTo>
                      <a:pt x="5" y="25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77" name="Freeform 74">
                <a:extLst>
                  <a:ext uri="{FF2B5EF4-FFF2-40B4-BE49-F238E27FC236}">
                    <a16:creationId xmlns:a16="http://schemas.microsoft.com/office/drawing/2014/main" id="{10C48063-DDEA-4B2D-88F9-5FA095DCFB5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179" y="4542"/>
                <a:ext cx="624" cy="537"/>
              </a:xfrm>
              <a:custGeom>
                <a:avLst/>
                <a:gdLst>
                  <a:gd name="T0" fmla="*/ 249 w 624"/>
                  <a:gd name="T1" fmla="*/ 537 h 537"/>
                  <a:gd name="T2" fmla="*/ 248 w 624"/>
                  <a:gd name="T3" fmla="*/ 534 h 537"/>
                  <a:gd name="T4" fmla="*/ 0 w 624"/>
                  <a:gd name="T5" fmla="*/ 0 h 537"/>
                  <a:gd name="T6" fmla="*/ 2 w 624"/>
                  <a:gd name="T7" fmla="*/ 1 h 537"/>
                  <a:gd name="T8" fmla="*/ 624 w 624"/>
                  <a:gd name="T9" fmla="*/ 154 h 537"/>
                  <a:gd name="T10" fmla="*/ 622 w 624"/>
                  <a:gd name="T11" fmla="*/ 155 h 537"/>
                  <a:gd name="T12" fmla="*/ 249 w 624"/>
                  <a:gd name="T13" fmla="*/ 537 h 537"/>
                  <a:gd name="T14" fmla="*/ 5 w 624"/>
                  <a:gd name="T15" fmla="*/ 3 h 537"/>
                  <a:gd name="T16" fmla="*/ 250 w 624"/>
                  <a:gd name="T17" fmla="*/ 532 h 537"/>
                  <a:gd name="T18" fmla="*/ 619 w 624"/>
                  <a:gd name="T19" fmla="*/ 155 h 537"/>
                  <a:gd name="T20" fmla="*/ 5 w 624"/>
                  <a:gd name="T21" fmla="*/ 3 h 5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24" h="537">
                    <a:moveTo>
                      <a:pt x="249" y="537"/>
                    </a:moveTo>
                    <a:lnTo>
                      <a:pt x="248" y="534"/>
                    </a:lnTo>
                    <a:lnTo>
                      <a:pt x="0" y="0"/>
                    </a:lnTo>
                    <a:lnTo>
                      <a:pt x="2" y="1"/>
                    </a:lnTo>
                    <a:lnTo>
                      <a:pt x="624" y="154"/>
                    </a:lnTo>
                    <a:lnTo>
                      <a:pt x="622" y="155"/>
                    </a:lnTo>
                    <a:lnTo>
                      <a:pt x="249" y="537"/>
                    </a:lnTo>
                    <a:close/>
                    <a:moveTo>
                      <a:pt x="5" y="3"/>
                    </a:moveTo>
                    <a:lnTo>
                      <a:pt x="250" y="532"/>
                    </a:lnTo>
                    <a:lnTo>
                      <a:pt x="619" y="155"/>
                    </a:lnTo>
                    <a:lnTo>
                      <a:pt x="5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78" name="Freeform 75">
                <a:extLst>
                  <a:ext uri="{FF2B5EF4-FFF2-40B4-BE49-F238E27FC236}">
                    <a16:creationId xmlns:a16="http://schemas.microsoft.com/office/drawing/2014/main" id="{DF91FDA6-02A8-40E1-A342-677A8D8AF3C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613" y="4051"/>
                <a:ext cx="593" cy="495"/>
              </a:xfrm>
              <a:custGeom>
                <a:avLst/>
                <a:gdLst>
                  <a:gd name="T0" fmla="*/ 569 w 593"/>
                  <a:gd name="T1" fmla="*/ 495 h 495"/>
                  <a:gd name="T2" fmla="*/ 567 w 593"/>
                  <a:gd name="T3" fmla="*/ 494 h 495"/>
                  <a:gd name="T4" fmla="*/ 0 w 593"/>
                  <a:gd name="T5" fmla="*/ 0 h 495"/>
                  <a:gd name="T6" fmla="*/ 593 w 593"/>
                  <a:gd name="T7" fmla="*/ 190 h 495"/>
                  <a:gd name="T8" fmla="*/ 569 w 593"/>
                  <a:gd name="T9" fmla="*/ 495 h 495"/>
                  <a:gd name="T10" fmla="*/ 11 w 593"/>
                  <a:gd name="T11" fmla="*/ 6 h 495"/>
                  <a:gd name="T12" fmla="*/ 567 w 593"/>
                  <a:gd name="T13" fmla="*/ 491 h 495"/>
                  <a:gd name="T14" fmla="*/ 590 w 593"/>
                  <a:gd name="T15" fmla="*/ 191 h 495"/>
                  <a:gd name="T16" fmla="*/ 11 w 593"/>
                  <a:gd name="T17" fmla="*/ 6 h 4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93" h="495">
                    <a:moveTo>
                      <a:pt x="569" y="495"/>
                    </a:moveTo>
                    <a:lnTo>
                      <a:pt x="567" y="494"/>
                    </a:lnTo>
                    <a:lnTo>
                      <a:pt x="0" y="0"/>
                    </a:lnTo>
                    <a:lnTo>
                      <a:pt x="593" y="190"/>
                    </a:lnTo>
                    <a:lnTo>
                      <a:pt x="569" y="495"/>
                    </a:lnTo>
                    <a:close/>
                    <a:moveTo>
                      <a:pt x="11" y="6"/>
                    </a:moveTo>
                    <a:lnTo>
                      <a:pt x="567" y="491"/>
                    </a:lnTo>
                    <a:lnTo>
                      <a:pt x="590" y="191"/>
                    </a:lnTo>
                    <a:lnTo>
                      <a:pt x="11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79" name="Freeform 76">
                <a:extLst>
                  <a:ext uri="{FF2B5EF4-FFF2-40B4-BE49-F238E27FC236}">
                    <a16:creationId xmlns:a16="http://schemas.microsoft.com/office/drawing/2014/main" id="{D92230F1-798C-4DD6-A237-E322CBF446E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615" y="4050"/>
                <a:ext cx="571" cy="496"/>
              </a:xfrm>
              <a:custGeom>
                <a:avLst/>
                <a:gdLst>
                  <a:gd name="T0" fmla="*/ 571 w 571"/>
                  <a:gd name="T1" fmla="*/ 496 h 496"/>
                  <a:gd name="T2" fmla="*/ 175 w 571"/>
                  <a:gd name="T3" fmla="*/ 419 h 496"/>
                  <a:gd name="T4" fmla="*/ 175 w 571"/>
                  <a:gd name="T5" fmla="*/ 418 h 496"/>
                  <a:gd name="T6" fmla="*/ 0 w 571"/>
                  <a:gd name="T7" fmla="*/ 0 h 496"/>
                  <a:gd name="T8" fmla="*/ 571 w 571"/>
                  <a:gd name="T9" fmla="*/ 496 h 496"/>
                  <a:gd name="T10" fmla="*/ 178 w 571"/>
                  <a:gd name="T11" fmla="*/ 417 h 496"/>
                  <a:gd name="T12" fmla="*/ 562 w 571"/>
                  <a:gd name="T13" fmla="*/ 492 h 496"/>
                  <a:gd name="T14" fmla="*/ 7 w 571"/>
                  <a:gd name="T15" fmla="*/ 9 h 496"/>
                  <a:gd name="T16" fmla="*/ 178 w 571"/>
                  <a:gd name="T17" fmla="*/ 417 h 4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71" h="496">
                    <a:moveTo>
                      <a:pt x="571" y="496"/>
                    </a:moveTo>
                    <a:lnTo>
                      <a:pt x="175" y="419"/>
                    </a:lnTo>
                    <a:lnTo>
                      <a:pt x="175" y="418"/>
                    </a:lnTo>
                    <a:lnTo>
                      <a:pt x="0" y="0"/>
                    </a:lnTo>
                    <a:lnTo>
                      <a:pt x="571" y="496"/>
                    </a:lnTo>
                    <a:close/>
                    <a:moveTo>
                      <a:pt x="178" y="417"/>
                    </a:moveTo>
                    <a:lnTo>
                      <a:pt x="562" y="492"/>
                    </a:lnTo>
                    <a:lnTo>
                      <a:pt x="7" y="9"/>
                    </a:lnTo>
                    <a:lnTo>
                      <a:pt x="178" y="4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80" name="Freeform 77">
                <a:extLst>
                  <a:ext uri="{FF2B5EF4-FFF2-40B4-BE49-F238E27FC236}">
                    <a16:creationId xmlns:a16="http://schemas.microsoft.com/office/drawing/2014/main" id="{5E178E3C-4990-41CF-9084-D34CEEEDC7E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711" y="4467"/>
                <a:ext cx="474" cy="327"/>
              </a:xfrm>
              <a:custGeom>
                <a:avLst/>
                <a:gdLst>
                  <a:gd name="T0" fmla="*/ 0 w 474"/>
                  <a:gd name="T1" fmla="*/ 327 h 327"/>
                  <a:gd name="T2" fmla="*/ 79 w 474"/>
                  <a:gd name="T3" fmla="*/ 0 h 327"/>
                  <a:gd name="T4" fmla="*/ 474 w 474"/>
                  <a:gd name="T5" fmla="*/ 76 h 327"/>
                  <a:gd name="T6" fmla="*/ 471 w 474"/>
                  <a:gd name="T7" fmla="*/ 78 h 327"/>
                  <a:gd name="T8" fmla="*/ 0 w 474"/>
                  <a:gd name="T9" fmla="*/ 327 h 327"/>
                  <a:gd name="T10" fmla="*/ 82 w 474"/>
                  <a:gd name="T11" fmla="*/ 2 h 327"/>
                  <a:gd name="T12" fmla="*/ 3 w 474"/>
                  <a:gd name="T13" fmla="*/ 322 h 327"/>
                  <a:gd name="T14" fmla="*/ 467 w 474"/>
                  <a:gd name="T15" fmla="*/ 77 h 327"/>
                  <a:gd name="T16" fmla="*/ 82 w 474"/>
                  <a:gd name="T17" fmla="*/ 2 h 3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74" h="327">
                    <a:moveTo>
                      <a:pt x="0" y="327"/>
                    </a:moveTo>
                    <a:lnTo>
                      <a:pt x="79" y="0"/>
                    </a:lnTo>
                    <a:lnTo>
                      <a:pt x="474" y="76"/>
                    </a:lnTo>
                    <a:lnTo>
                      <a:pt x="471" y="78"/>
                    </a:lnTo>
                    <a:lnTo>
                      <a:pt x="0" y="327"/>
                    </a:lnTo>
                    <a:close/>
                    <a:moveTo>
                      <a:pt x="82" y="2"/>
                    </a:moveTo>
                    <a:lnTo>
                      <a:pt x="3" y="322"/>
                    </a:lnTo>
                    <a:lnTo>
                      <a:pt x="467" y="77"/>
                    </a:lnTo>
                    <a:lnTo>
                      <a:pt x="82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81" name="Freeform 78">
                <a:extLst>
                  <a:ext uri="{FF2B5EF4-FFF2-40B4-BE49-F238E27FC236}">
                    <a16:creationId xmlns:a16="http://schemas.microsoft.com/office/drawing/2014/main" id="{F67565DE-E76D-47A4-B9C7-CADEED525BC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097" y="4466"/>
                <a:ext cx="697" cy="351"/>
              </a:xfrm>
              <a:custGeom>
                <a:avLst/>
                <a:gdLst>
                  <a:gd name="T0" fmla="*/ 0 w 697"/>
                  <a:gd name="T1" fmla="*/ 351 h 351"/>
                  <a:gd name="T2" fmla="*/ 697 w 697"/>
                  <a:gd name="T3" fmla="*/ 0 h 351"/>
                  <a:gd name="T4" fmla="*/ 616 w 697"/>
                  <a:gd name="T5" fmla="*/ 327 h 351"/>
                  <a:gd name="T6" fmla="*/ 615 w 697"/>
                  <a:gd name="T7" fmla="*/ 327 h 351"/>
                  <a:gd name="T8" fmla="*/ 0 w 697"/>
                  <a:gd name="T9" fmla="*/ 351 h 351"/>
                  <a:gd name="T10" fmla="*/ 692 w 697"/>
                  <a:gd name="T11" fmla="*/ 4 h 351"/>
                  <a:gd name="T12" fmla="*/ 12 w 697"/>
                  <a:gd name="T13" fmla="*/ 348 h 351"/>
                  <a:gd name="T14" fmla="*/ 614 w 697"/>
                  <a:gd name="T15" fmla="*/ 325 h 351"/>
                  <a:gd name="T16" fmla="*/ 692 w 697"/>
                  <a:gd name="T17" fmla="*/ 4 h 3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97" h="351">
                    <a:moveTo>
                      <a:pt x="0" y="351"/>
                    </a:moveTo>
                    <a:lnTo>
                      <a:pt x="697" y="0"/>
                    </a:lnTo>
                    <a:lnTo>
                      <a:pt x="616" y="327"/>
                    </a:lnTo>
                    <a:lnTo>
                      <a:pt x="615" y="327"/>
                    </a:lnTo>
                    <a:lnTo>
                      <a:pt x="0" y="351"/>
                    </a:lnTo>
                    <a:close/>
                    <a:moveTo>
                      <a:pt x="692" y="4"/>
                    </a:moveTo>
                    <a:lnTo>
                      <a:pt x="12" y="348"/>
                    </a:lnTo>
                    <a:lnTo>
                      <a:pt x="614" y="325"/>
                    </a:lnTo>
                    <a:lnTo>
                      <a:pt x="692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82" name="Freeform 79">
                <a:extLst>
                  <a:ext uri="{FF2B5EF4-FFF2-40B4-BE49-F238E27FC236}">
                    <a16:creationId xmlns:a16="http://schemas.microsoft.com/office/drawing/2014/main" id="{44EECFBC-5D83-4F09-80AB-56B4B3CE85B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100" y="4791"/>
                <a:ext cx="614" cy="359"/>
              </a:xfrm>
              <a:custGeom>
                <a:avLst/>
                <a:gdLst>
                  <a:gd name="T0" fmla="*/ 445 w 614"/>
                  <a:gd name="T1" fmla="*/ 359 h 359"/>
                  <a:gd name="T2" fmla="*/ 444 w 614"/>
                  <a:gd name="T3" fmla="*/ 358 h 359"/>
                  <a:gd name="T4" fmla="*/ 0 w 614"/>
                  <a:gd name="T5" fmla="*/ 24 h 359"/>
                  <a:gd name="T6" fmla="*/ 614 w 614"/>
                  <a:gd name="T7" fmla="*/ 0 h 359"/>
                  <a:gd name="T8" fmla="*/ 613 w 614"/>
                  <a:gd name="T9" fmla="*/ 1 h 359"/>
                  <a:gd name="T10" fmla="*/ 445 w 614"/>
                  <a:gd name="T11" fmla="*/ 359 h 359"/>
                  <a:gd name="T12" fmla="*/ 7 w 614"/>
                  <a:gd name="T13" fmla="*/ 25 h 359"/>
                  <a:gd name="T14" fmla="*/ 444 w 614"/>
                  <a:gd name="T15" fmla="*/ 356 h 359"/>
                  <a:gd name="T16" fmla="*/ 611 w 614"/>
                  <a:gd name="T17" fmla="*/ 2 h 359"/>
                  <a:gd name="T18" fmla="*/ 7 w 614"/>
                  <a:gd name="T19" fmla="*/ 25 h 3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14" h="359">
                    <a:moveTo>
                      <a:pt x="445" y="359"/>
                    </a:moveTo>
                    <a:lnTo>
                      <a:pt x="444" y="358"/>
                    </a:lnTo>
                    <a:lnTo>
                      <a:pt x="0" y="24"/>
                    </a:lnTo>
                    <a:lnTo>
                      <a:pt x="614" y="0"/>
                    </a:lnTo>
                    <a:lnTo>
                      <a:pt x="613" y="1"/>
                    </a:lnTo>
                    <a:lnTo>
                      <a:pt x="445" y="359"/>
                    </a:lnTo>
                    <a:close/>
                    <a:moveTo>
                      <a:pt x="7" y="25"/>
                    </a:moveTo>
                    <a:lnTo>
                      <a:pt x="444" y="356"/>
                    </a:lnTo>
                    <a:lnTo>
                      <a:pt x="611" y="2"/>
                    </a:lnTo>
                    <a:lnTo>
                      <a:pt x="7" y="2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83" name="Freeform 80">
                <a:extLst>
                  <a:ext uri="{FF2B5EF4-FFF2-40B4-BE49-F238E27FC236}">
                    <a16:creationId xmlns:a16="http://schemas.microsoft.com/office/drawing/2014/main" id="{B1C984C0-8A24-4AFF-B71C-BE679927040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057" y="4813"/>
                <a:ext cx="489" cy="634"/>
              </a:xfrm>
              <a:custGeom>
                <a:avLst/>
                <a:gdLst>
                  <a:gd name="T0" fmla="*/ 0 w 489"/>
                  <a:gd name="T1" fmla="*/ 634 h 634"/>
                  <a:gd name="T2" fmla="*/ 45 w 489"/>
                  <a:gd name="T3" fmla="*/ 0 h 634"/>
                  <a:gd name="T4" fmla="*/ 489 w 489"/>
                  <a:gd name="T5" fmla="*/ 335 h 634"/>
                  <a:gd name="T6" fmla="*/ 0 w 489"/>
                  <a:gd name="T7" fmla="*/ 634 h 634"/>
                  <a:gd name="T8" fmla="*/ 47 w 489"/>
                  <a:gd name="T9" fmla="*/ 5 h 634"/>
                  <a:gd name="T10" fmla="*/ 3 w 489"/>
                  <a:gd name="T11" fmla="*/ 630 h 634"/>
                  <a:gd name="T12" fmla="*/ 485 w 489"/>
                  <a:gd name="T13" fmla="*/ 335 h 634"/>
                  <a:gd name="T14" fmla="*/ 47 w 489"/>
                  <a:gd name="T15" fmla="*/ 5 h 6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89" h="634">
                    <a:moveTo>
                      <a:pt x="0" y="634"/>
                    </a:moveTo>
                    <a:lnTo>
                      <a:pt x="45" y="0"/>
                    </a:lnTo>
                    <a:lnTo>
                      <a:pt x="489" y="335"/>
                    </a:lnTo>
                    <a:lnTo>
                      <a:pt x="0" y="634"/>
                    </a:lnTo>
                    <a:close/>
                    <a:moveTo>
                      <a:pt x="47" y="5"/>
                    </a:moveTo>
                    <a:lnTo>
                      <a:pt x="3" y="630"/>
                    </a:lnTo>
                    <a:lnTo>
                      <a:pt x="485" y="335"/>
                    </a:lnTo>
                    <a:lnTo>
                      <a:pt x="47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84" name="Freeform 81">
                <a:extLst>
                  <a:ext uri="{FF2B5EF4-FFF2-40B4-BE49-F238E27FC236}">
                    <a16:creationId xmlns:a16="http://schemas.microsoft.com/office/drawing/2014/main" id="{7F76AAB2-EEE7-4C34-89A6-04FFB2A8053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055" y="5147"/>
                <a:ext cx="538" cy="325"/>
              </a:xfrm>
              <a:custGeom>
                <a:avLst/>
                <a:gdLst>
                  <a:gd name="T0" fmla="*/ 0 w 538"/>
                  <a:gd name="T1" fmla="*/ 299 h 325"/>
                  <a:gd name="T2" fmla="*/ 490 w 538"/>
                  <a:gd name="T3" fmla="*/ 0 h 325"/>
                  <a:gd name="T4" fmla="*/ 538 w 538"/>
                  <a:gd name="T5" fmla="*/ 325 h 325"/>
                  <a:gd name="T6" fmla="*/ 0 w 538"/>
                  <a:gd name="T7" fmla="*/ 299 h 325"/>
                  <a:gd name="T8" fmla="*/ 489 w 538"/>
                  <a:gd name="T9" fmla="*/ 3 h 325"/>
                  <a:gd name="T10" fmla="*/ 8 w 538"/>
                  <a:gd name="T11" fmla="*/ 297 h 325"/>
                  <a:gd name="T12" fmla="*/ 536 w 538"/>
                  <a:gd name="T13" fmla="*/ 322 h 325"/>
                  <a:gd name="T14" fmla="*/ 489 w 538"/>
                  <a:gd name="T15" fmla="*/ 3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38" h="325">
                    <a:moveTo>
                      <a:pt x="0" y="299"/>
                    </a:moveTo>
                    <a:lnTo>
                      <a:pt x="490" y="0"/>
                    </a:lnTo>
                    <a:lnTo>
                      <a:pt x="538" y="325"/>
                    </a:lnTo>
                    <a:lnTo>
                      <a:pt x="0" y="299"/>
                    </a:lnTo>
                    <a:close/>
                    <a:moveTo>
                      <a:pt x="489" y="3"/>
                    </a:moveTo>
                    <a:lnTo>
                      <a:pt x="8" y="297"/>
                    </a:lnTo>
                    <a:lnTo>
                      <a:pt x="536" y="322"/>
                    </a:lnTo>
                    <a:lnTo>
                      <a:pt x="489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85" name="Freeform 82">
                <a:extLst>
                  <a:ext uri="{FF2B5EF4-FFF2-40B4-BE49-F238E27FC236}">
                    <a16:creationId xmlns:a16="http://schemas.microsoft.com/office/drawing/2014/main" id="{81381129-BD0E-4767-B068-669CA99825A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013" y="5444"/>
                <a:ext cx="585" cy="281"/>
              </a:xfrm>
              <a:custGeom>
                <a:avLst/>
                <a:gdLst>
                  <a:gd name="T0" fmla="*/ 0 w 585"/>
                  <a:gd name="T1" fmla="*/ 281 h 281"/>
                  <a:gd name="T2" fmla="*/ 44 w 585"/>
                  <a:gd name="T3" fmla="*/ 0 h 281"/>
                  <a:gd name="T4" fmla="*/ 585 w 585"/>
                  <a:gd name="T5" fmla="*/ 25 h 281"/>
                  <a:gd name="T6" fmla="*/ 579 w 585"/>
                  <a:gd name="T7" fmla="*/ 28 h 281"/>
                  <a:gd name="T8" fmla="*/ 0 w 585"/>
                  <a:gd name="T9" fmla="*/ 281 h 281"/>
                  <a:gd name="T10" fmla="*/ 46 w 585"/>
                  <a:gd name="T11" fmla="*/ 2 h 281"/>
                  <a:gd name="T12" fmla="*/ 2 w 585"/>
                  <a:gd name="T13" fmla="*/ 276 h 281"/>
                  <a:gd name="T14" fmla="*/ 573 w 585"/>
                  <a:gd name="T15" fmla="*/ 28 h 281"/>
                  <a:gd name="T16" fmla="*/ 46 w 585"/>
                  <a:gd name="T17" fmla="*/ 2 h 2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85" h="281">
                    <a:moveTo>
                      <a:pt x="0" y="281"/>
                    </a:moveTo>
                    <a:lnTo>
                      <a:pt x="44" y="0"/>
                    </a:lnTo>
                    <a:lnTo>
                      <a:pt x="585" y="25"/>
                    </a:lnTo>
                    <a:lnTo>
                      <a:pt x="579" y="28"/>
                    </a:lnTo>
                    <a:lnTo>
                      <a:pt x="0" y="281"/>
                    </a:lnTo>
                    <a:close/>
                    <a:moveTo>
                      <a:pt x="46" y="2"/>
                    </a:moveTo>
                    <a:lnTo>
                      <a:pt x="2" y="276"/>
                    </a:lnTo>
                    <a:lnTo>
                      <a:pt x="573" y="28"/>
                    </a:lnTo>
                    <a:lnTo>
                      <a:pt x="46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86" name="Freeform 83">
                <a:extLst>
                  <a:ext uri="{FF2B5EF4-FFF2-40B4-BE49-F238E27FC236}">
                    <a16:creationId xmlns:a16="http://schemas.microsoft.com/office/drawing/2014/main" id="{1E00984F-0BA5-4150-A412-D690E976028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010" y="5469"/>
                <a:ext cx="929" cy="316"/>
              </a:xfrm>
              <a:custGeom>
                <a:avLst/>
                <a:gdLst>
                  <a:gd name="T0" fmla="*/ 0 w 929"/>
                  <a:gd name="T1" fmla="*/ 255 h 316"/>
                  <a:gd name="T2" fmla="*/ 4 w 929"/>
                  <a:gd name="T3" fmla="*/ 253 h 316"/>
                  <a:gd name="T4" fmla="*/ 582 w 929"/>
                  <a:gd name="T5" fmla="*/ 0 h 316"/>
                  <a:gd name="T6" fmla="*/ 583 w 929"/>
                  <a:gd name="T7" fmla="*/ 0 h 316"/>
                  <a:gd name="T8" fmla="*/ 929 w 929"/>
                  <a:gd name="T9" fmla="*/ 316 h 316"/>
                  <a:gd name="T10" fmla="*/ 926 w 929"/>
                  <a:gd name="T11" fmla="*/ 316 h 316"/>
                  <a:gd name="T12" fmla="*/ 0 w 929"/>
                  <a:gd name="T13" fmla="*/ 255 h 316"/>
                  <a:gd name="T14" fmla="*/ 582 w 929"/>
                  <a:gd name="T15" fmla="*/ 3 h 316"/>
                  <a:gd name="T16" fmla="*/ 10 w 929"/>
                  <a:gd name="T17" fmla="*/ 253 h 316"/>
                  <a:gd name="T18" fmla="*/ 922 w 929"/>
                  <a:gd name="T19" fmla="*/ 314 h 316"/>
                  <a:gd name="T20" fmla="*/ 582 w 929"/>
                  <a:gd name="T21" fmla="*/ 3 h 3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29" h="316">
                    <a:moveTo>
                      <a:pt x="0" y="255"/>
                    </a:moveTo>
                    <a:lnTo>
                      <a:pt x="4" y="253"/>
                    </a:lnTo>
                    <a:lnTo>
                      <a:pt x="582" y="0"/>
                    </a:lnTo>
                    <a:lnTo>
                      <a:pt x="583" y="0"/>
                    </a:lnTo>
                    <a:lnTo>
                      <a:pt x="929" y="316"/>
                    </a:lnTo>
                    <a:lnTo>
                      <a:pt x="926" y="316"/>
                    </a:lnTo>
                    <a:lnTo>
                      <a:pt x="0" y="255"/>
                    </a:lnTo>
                    <a:close/>
                    <a:moveTo>
                      <a:pt x="582" y="3"/>
                    </a:moveTo>
                    <a:lnTo>
                      <a:pt x="10" y="253"/>
                    </a:lnTo>
                    <a:lnTo>
                      <a:pt x="922" y="314"/>
                    </a:lnTo>
                    <a:lnTo>
                      <a:pt x="582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87" name="Freeform 84">
                <a:extLst>
                  <a:ext uri="{FF2B5EF4-FFF2-40B4-BE49-F238E27FC236}">
                    <a16:creationId xmlns:a16="http://schemas.microsoft.com/office/drawing/2014/main" id="{C494E074-3FF0-4B46-90E8-E75B43AD534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589" y="5468"/>
                <a:ext cx="435" cy="318"/>
              </a:xfrm>
              <a:custGeom>
                <a:avLst/>
                <a:gdLst>
                  <a:gd name="T0" fmla="*/ 347 w 435"/>
                  <a:gd name="T1" fmla="*/ 318 h 318"/>
                  <a:gd name="T2" fmla="*/ 346 w 435"/>
                  <a:gd name="T3" fmla="*/ 317 h 318"/>
                  <a:gd name="T4" fmla="*/ 0 w 435"/>
                  <a:gd name="T5" fmla="*/ 0 h 318"/>
                  <a:gd name="T6" fmla="*/ 435 w 435"/>
                  <a:gd name="T7" fmla="*/ 70 h 318"/>
                  <a:gd name="T8" fmla="*/ 435 w 435"/>
                  <a:gd name="T9" fmla="*/ 72 h 318"/>
                  <a:gd name="T10" fmla="*/ 347 w 435"/>
                  <a:gd name="T11" fmla="*/ 318 h 318"/>
                  <a:gd name="T12" fmla="*/ 6 w 435"/>
                  <a:gd name="T13" fmla="*/ 5 h 318"/>
                  <a:gd name="T14" fmla="*/ 346 w 435"/>
                  <a:gd name="T15" fmla="*/ 313 h 318"/>
                  <a:gd name="T16" fmla="*/ 433 w 435"/>
                  <a:gd name="T17" fmla="*/ 72 h 318"/>
                  <a:gd name="T18" fmla="*/ 6 w 435"/>
                  <a:gd name="T19" fmla="*/ 5 h 3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35" h="318">
                    <a:moveTo>
                      <a:pt x="347" y="318"/>
                    </a:moveTo>
                    <a:lnTo>
                      <a:pt x="346" y="317"/>
                    </a:lnTo>
                    <a:lnTo>
                      <a:pt x="0" y="0"/>
                    </a:lnTo>
                    <a:lnTo>
                      <a:pt x="435" y="70"/>
                    </a:lnTo>
                    <a:lnTo>
                      <a:pt x="435" y="72"/>
                    </a:lnTo>
                    <a:lnTo>
                      <a:pt x="347" y="318"/>
                    </a:lnTo>
                    <a:close/>
                    <a:moveTo>
                      <a:pt x="6" y="5"/>
                    </a:moveTo>
                    <a:lnTo>
                      <a:pt x="346" y="313"/>
                    </a:lnTo>
                    <a:lnTo>
                      <a:pt x="433" y="72"/>
                    </a:lnTo>
                    <a:lnTo>
                      <a:pt x="6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88" name="Freeform 85">
                <a:extLst>
                  <a:ext uri="{FF2B5EF4-FFF2-40B4-BE49-F238E27FC236}">
                    <a16:creationId xmlns:a16="http://schemas.microsoft.com/office/drawing/2014/main" id="{F39258B0-82E2-4CB2-91EA-4696F924404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933" y="5497"/>
                <a:ext cx="648" cy="289"/>
              </a:xfrm>
              <a:custGeom>
                <a:avLst/>
                <a:gdLst>
                  <a:gd name="T0" fmla="*/ 0 w 648"/>
                  <a:gd name="T1" fmla="*/ 289 h 289"/>
                  <a:gd name="T2" fmla="*/ 89 w 648"/>
                  <a:gd name="T3" fmla="*/ 40 h 289"/>
                  <a:gd name="T4" fmla="*/ 648 w 648"/>
                  <a:gd name="T5" fmla="*/ 0 h 289"/>
                  <a:gd name="T6" fmla="*/ 0 w 648"/>
                  <a:gd name="T7" fmla="*/ 289 h 289"/>
                  <a:gd name="T8" fmla="*/ 91 w 648"/>
                  <a:gd name="T9" fmla="*/ 43 h 289"/>
                  <a:gd name="T10" fmla="*/ 5 w 648"/>
                  <a:gd name="T11" fmla="*/ 284 h 289"/>
                  <a:gd name="T12" fmla="*/ 635 w 648"/>
                  <a:gd name="T13" fmla="*/ 3 h 289"/>
                  <a:gd name="T14" fmla="*/ 91 w 648"/>
                  <a:gd name="T15" fmla="*/ 43 h 2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48" h="289">
                    <a:moveTo>
                      <a:pt x="0" y="289"/>
                    </a:moveTo>
                    <a:lnTo>
                      <a:pt x="89" y="40"/>
                    </a:lnTo>
                    <a:lnTo>
                      <a:pt x="648" y="0"/>
                    </a:lnTo>
                    <a:lnTo>
                      <a:pt x="0" y="289"/>
                    </a:lnTo>
                    <a:close/>
                    <a:moveTo>
                      <a:pt x="91" y="43"/>
                    </a:moveTo>
                    <a:lnTo>
                      <a:pt x="5" y="284"/>
                    </a:lnTo>
                    <a:lnTo>
                      <a:pt x="635" y="3"/>
                    </a:lnTo>
                    <a:lnTo>
                      <a:pt x="91" y="4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89" name="Freeform 86">
                <a:extLst>
                  <a:ext uri="{FF2B5EF4-FFF2-40B4-BE49-F238E27FC236}">
                    <a16:creationId xmlns:a16="http://schemas.microsoft.com/office/drawing/2014/main" id="{20BF712D-6A95-4562-9A53-78E52C02049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020" y="5242"/>
                <a:ext cx="558" cy="299"/>
              </a:xfrm>
              <a:custGeom>
                <a:avLst/>
                <a:gdLst>
                  <a:gd name="T0" fmla="*/ 0 w 558"/>
                  <a:gd name="T1" fmla="*/ 299 h 299"/>
                  <a:gd name="T2" fmla="*/ 326 w 558"/>
                  <a:gd name="T3" fmla="*/ 0 h 299"/>
                  <a:gd name="T4" fmla="*/ 327 w 558"/>
                  <a:gd name="T5" fmla="*/ 1 h 299"/>
                  <a:gd name="T6" fmla="*/ 558 w 558"/>
                  <a:gd name="T7" fmla="*/ 257 h 299"/>
                  <a:gd name="T8" fmla="*/ 555 w 558"/>
                  <a:gd name="T9" fmla="*/ 257 h 299"/>
                  <a:gd name="T10" fmla="*/ 0 w 558"/>
                  <a:gd name="T11" fmla="*/ 299 h 299"/>
                  <a:gd name="T12" fmla="*/ 326 w 558"/>
                  <a:gd name="T13" fmla="*/ 4 h 299"/>
                  <a:gd name="T14" fmla="*/ 7 w 558"/>
                  <a:gd name="T15" fmla="*/ 295 h 299"/>
                  <a:gd name="T16" fmla="*/ 552 w 558"/>
                  <a:gd name="T17" fmla="*/ 255 h 299"/>
                  <a:gd name="T18" fmla="*/ 326 w 558"/>
                  <a:gd name="T19" fmla="*/ 4 h 2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58" h="299">
                    <a:moveTo>
                      <a:pt x="0" y="299"/>
                    </a:moveTo>
                    <a:lnTo>
                      <a:pt x="326" y="0"/>
                    </a:lnTo>
                    <a:lnTo>
                      <a:pt x="327" y="1"/>
                    </a:lnTo>
                    <a:lnTo>
                      <a:pt x="558" y="257"/>
                    </a:lnTo>
                    <a:lnTo>
                      <a:pt x="555" y="257"/>
                    </a:lnTo>
                    <a:lnTo>
                      <a:pt x="0" y="299"/>
                    </a:lnTo>
                    <a:close/>
                    <a:moveTo>
                      <a:pt x="326" y="4"/>
                    </a:moveTo>
                    <a:lnTo>
                      <a:pt x="7" y="295"/>
                    </a:lnTo>
                    <a:lnTo>
                      <a:pt x="552" y="255"/>
                    </a:lnTo>
                    <a:lnTo>
                      <a:pt x="326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90" name="Freeform 87">
                <a:extLst>
                  <a:ext uri="{FF2B5EF4-FFF2-40B4-BE49-F238E27FC236}">
                    <a16:creationId xmlns:a16="http://schemas.microsoft.com/office/drawing/2014/main" id="{24099225-0D4C-450D-8DD9-CFF3DF6279D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180" y="4239"/>
                <a:ext cx="625" cy="461"/>
              </a:xfrm>
              <a:custGeom>
                <a:avLst/>
                <a:gdLst>
                  <a:gd name="T0" fmla="*/ 625 w 625"/>
                  <a:gd name="T1" fmla="*/ 461 h 461"/>
                  <a:gd name="T2" fmla="*/ 0 w 625"/>
                  <a:gd name="T3" fmla="*/ 306 h 461"/>
                  <a:gd name="T4" fmla="*/ 0 w 625"/>
                  <a:gd name="T5" fmla="*/ 305 h 461"/>
                  <a:gd name="T6" fmla="*/ 23 w 625"/>
                  <a:gd name="T7" fmla="*/ 0 h 461"/>
                  <a:gd name="T8" fmla="*/ 625 w 625"/>
                  <a:gd name="T9" fmla="*/ 461 h 461"/>
                  <a:gd name="T10" fmla="*/ 2 w 625"/>
                  <a:gd name="T11" fmla="*/ 304 h 461"/>
                  <a:gd name="T12" fmla="*/ 615 w 625"/>
                  <a:gd name="T13" fmla="*/ 455 h 461"/>
                  <a:gd name="T14" fmla="*/ 26 w 625"/>
                  <a:gd name="T15" fmla="*/ 4 h 461"/>
                  <a:gd name="T16" fmla="*/ 2 w 625"/>
                  <a:gd name="T17" fmla="*/ 304 h 4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25" h="461">
                    <a:moveTo>
                      <a:pt x="625" y="461"/>
                    </a:moveTo>
                    <a:lnTo>
                      <a:pt x="0" y="306"/>
                    </a:lnTo>
                    <a:lnTo>
                      <a:pt x="0" y="305"/>
                    </a:lnTo>
                    <a:lnTo>
                      <a:pt x="23" y="0"/>
                    </a:lnTo>
                    <a:lnTo>
                      <a:pt x="625" y="461"/>
                    </a:lnTo>
                    <a:close/>
                    <a:moveTo>
                      <a:pt x="2" y="304"/>
                    </a:moveTo>
                    <a:lnTo>
                      <a:pt x="615" y="455"/>
                    </a:lnTo>
                    <a:lnTo>
                      <a:pt x="26" y="4"/>
                    </a:lnTo>
                    <a:lnTo>
                      <a:pt x="2" y="30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91" name="Freeform 88">
                <a:extLst>
                  <a:ext uri="{FF2B5EF4-FFF2-40B4-BE49-F238E27FC236}">
                    <a16:creationId xmlns:a16="http://schemas.microsoft.com/office/drawing/2014/main" id="{26B97D42-5C1A-49E9-B055-5B50AD1A48E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199" y="4239"/>
                <a:ext cx="911" cy="459"/>
              </a:xfrm>
              <a:custGeom>
                <a:avLst/>
                <a:gdLst>
                  <a:gd name="T0" fmla="*/ 602 w 911"/>
                  <a:gd name="T1" fmla="*/ 459 h 459"/>
                  <a:gd name="T2" fmla="*/ 600 w 911"/>
                  <a:gd name="T3" fmla="*/ 458 h 459"/>
                  <a:gd name="T4" fmla="*/ 0 w 911"/>
                  <a:gd name="T5" fmla="*/ 0 h 459"/>
                  <a:gd name="T6" fmla="*/ 911 w 911"/>
                  <a:gd name="T7" fmla="*/ 269 h 459"/>
                  <a:gd name="T8" fmla="*/ 602 w 911"/>
                  <a:gd name="T9" fmla="*/ 459 h 459"/>
                  <a:gd name="T10" fmla="*/ 11 w 911"/>
                  <a:gd name="T11" fmla="*/ 6 h 459"/>
                  <a:gd name="T12" fmla="*/ 602 w 911"/>
                  <a:gd name="T13" fmla="*/ 456 h 459"/>
                  <a:gd name="T14" fmla="*/ 905 w 911"/>
                  <a:gd name="T15" fmla="*/ 271 h 459"/>
                  <a:gd name="T16" fmla="*/ 11 w 911"/>
                  <a:gd name="T17" fmla="*/ 6 h 4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11" h="459">
                    <a:moveTo>
                      <a:pt x="602" y="459"/>
                    </a:moveTo>
                    <a:lnTo>
                      <a:pt x="600" y="458"/>
                    </a:lnTo>
                    <a:lnTo>
                      <a:pt x="0" y="0"/>
                    </a:lnTo>
                    <a:lnTo>
                      <a:pt x="911" y="269"/>
                    </a:lnTo>
                    <a:lnTo>
                      <a:pt x="602" y="459"/>
                    </a:lnTo>
                    <a:close/>
                    <a:moveTo>
                      <a:pt x="11" y="6"/>
                    </a:moveTo>
                    <a:lnTo>
                      <a:pt x="602" y="456"/>
                    </a:lnTo>
                    <a:lnTo>
                      <a:pt x="905" y="271"/>
                    </a:lnTo>
                    <a:lnTo>
                      <a:pt x="11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92" name="Freeform 89">
                <a:extLst>
                  <a:ext uri="{FF2B5EF4-FFF2-40B4-BE49-F238E27FC236}">
                    <a16:creationId xmlns:a16="http://schemas.microsoft.com/office/drawing/2014/main" id="{7AA1D6FC-4867-46B6-8E51-EE7DE954362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798" y="4506"/>
                <a:ext cx="309" cy="531"/>
              </a:xfrm>
              <a:custGeom>
                <a:avLst/>
                <a:gdLst>
                  <a:gd name="T0" fmla="*/ 286 w 309"/>
                  <a:gd name="T1" fmla="*/ 531 h 531"/>
                  <a:gd name="T2" fmla="*/ 284 w 309"/>
                  <a:gd name="T3" fmla="*/ 529 h 531"/>
                  <a:gd name="T4" fmla="*/ 0 w 309"/>
                  <a:gd name="T5" fmla="*/ 190 h 531"/>
                  <a:gd name="T6" fmla="*/ 1 w 309"/>
                  <a:gd name="T7" fmla="*/ 189 h 531"/>
                  <a:gd name="T8" fmla="*/ 309 w 309"/>
                  <a:gd name="T9" fmla="*/ 0 h 531"/>
                  <a:gd name="T10" fmla="*/ 286 w 309"/>
                  <a:gd name="T11" fmla="*/ 531 h 531"/>
                  <a:gd name="T12" fmla="*/ 4 w 309"/>
                  <a:gd name="T13" fmla="*/ 191 h 531"/>
                  <a:gd name="T14" fmla="*/ 284 w 309"/>
                  <a:gd name="T15" fmla="*/ 524 h 531"/>
                  <a:gd name="T16" fmla="*/ 307 w 309"/>
                  <a:gd name="T17" fmla="*/ 5 h 531"/>
                  <a:gd name="T18" fmla="*/ 4 w 309"/>
                  <a:gd name="T19" fmla="*/ 191 h 5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09" h="531">
                    <a:moveTo>
                      <a:pt x="286" y="531"/>
                    </a:moveTo>
                    <a:lnTo>
                      <a:pt x="284" y="529"/>
                    </a:lnTo>
                    <a:lnTo>
                      <a:pt x="0" y="190"/>
                    </a:lnTo>
                    <a:lnTo>
                      <a:pt x="1" y="189"/>
                    </a:lnTo>
                    <a:lnTo>
                      <a:pt x="309" y="0"/>
                    </a:lnTo>
                    <a:lnTo>
                      <a:pt x="286" y="531"/>
                    </a:lnTo>
                    <a:close/>
                    <a:moveTo>
                      <a:pt x="4" y="191"/>
                    </a:moveTo>
                    <a:lnTo>
                      <a:pt x="284" y="524"/>
                    </a:lnTo>
                    <a:lnTo>
                      <a:pt x="307" y="5"/>
                    </a:lnTo>
                    <a:lnTo>
                      <a:pt x="4" y="19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93" name="Freeform 90">
                <a:extLst>
                  <a:ext uri="{FF2B5EF4-FFF2-40B4-BE49-F238E27FC236}">
                    <a16:creationId xmlns:a16="http://schemas.microsoft.com/office/drawing/2014/main" id="{7C5654C6-E646-487D-BDBE-7CBC7D782A6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798" y="4692"/>
                <a:ext cx="286" cy="648"/>
              </a:xfrm>
              <a:custGeom>
                <a:avLst/>
                <a:gdLst>
                  <a:gd name="T0" fmla="*/ 128 w 286"/>
                  <a:gd name="T1" fmla="*/ 648 h 648"/>
                  <a:gd name="T2" fmla="*/ 128 w 286"/>
                  <a:gd name="T3" fmla="*/ 645 h 648"/>
                  <a:gd name="T4" fmla="*/ 0 w 286"/>
                  <a:gd name="T5" fmla="*/ 0 h 648"/>
                  <a:gd name="T6" fmla="*/ 286 w 286"/>
                  <a:gd name="T7" fmla="*/ 342 h 648"/>
                  <a:gd name="T8" fmla="*/ 286 w 286"/>
                  <a:gd name="T9" fmla="*/ 343 h 648"/>
                  <a:gd name="T10" fmla="*/ 128 w 286"/>
                  <a:gd name="T11" fmla="*/ 648 h 648"/>
                  <a:gd name="T12" fmla="*/ 5 w 286"/>
                  <a:gd name="T13" fmla="*/ 9 h 648"/>
                  <a:gd name="T14" fmla="*/ 129 w 286"/>
                  <a:gd name="T15" fmla="*/ 640 h 648"/>
                  <a:gd name="T16" fmla="*/ 284 w 286"/>
                  <a:gd name="T17" fmla="*/ 342 h 648"/>
                  <a:gd name="T18" fmla="*/ 5 w 286"/>
                  <a:gd name="T19" fmla="*/ 9 h 6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86" h="648">
                    <a:moveTo>
                      <a:pt x="128" y="648"/>
                    </a:moveTo>
                    <a:lnTo>
                      <a:pt x="128" y="645"/>
                    </a:lnTo>
                    <a:lnTo>
                      <a:pt x="0" y="0"/>
                    </a:lnTo>
                    <a:lnTo>
                      <a:pt x="286" y="342"/>
                    </a:lnTo>
                    <a:lnTo>
                      <a:pt x="286" y="343"/>
                    </a:lnTo>
                    <a:lnTo>
                      <a:pt x="128" y="648"/>
                    </a:lnTo>
                    <a:close/>
                    <a:moveTo>
                      <a:pt x="5" y="9"/>
                    </a:moveTo>
                    <a:lnTo>
                      <a:pt x="129" y="640"/>
                    </a:lnTo>
                    <a:lnTo>
                      <a:pt x="284" y="342"/>
                    </a:lnTo>
                    <a:lnTo>
                      <a:pt x="5" y="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94" name="Freeform 91">
                <a:extLst>
                  <a:ext uri="{FF2B5EF4-FFF2-40B4-BE49-F238E27FC236}">
                    <a16:creationId xmlns:a16="http://schemas.microsoft.com/office/drawing/2014/main" id="{FB6420C0-748F-4C09-A5E7-CEE447B05D8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925" y="5031"/>
                <a:ext cx="570" cy="444"/>
              </a:xfrm>
              <a:custGeom>
                <a:avLst/>
                <a:gdLst>
                  <a:gd name="T0" fmla="*/ 570 w 570"/>
                  <a:gd name="T1" fmla="*/ 444 h 444"/>
                  <a:gd name="T2" fmla="*/ 565 w 570"/>
                  <a:gd name="T3" fmla="*/ 443 h 444"/>
                  <a:gd name="T4" fmla="*/ 0 w 570"/>
                  <a:gd name="T5" fmla="*/ 306 h 444"/>
                  <a:gd name="T6" fmla="*/ 158 w 570"/>
                  <a:gd name="T7" fmla="*/ 0 h 444"/>
                  <a:gd name="T8" fmla="*/ 570 w 570"/>
                  <a:gd name="T9" fmla="*/ 444 h 444"/>
                  <a:gd name="T10" fmla="*/ 4 w 570"/>
                  <a:gd name="T11" fmla="*/ 305 h 444"/>
                  <a:gd name="T12" fmla="*/ 562 w 570"/>
                  <a:gd name="T13" fmla="*/ 439 h 444"/>
                  <a:gd name="T14" fmla="*/ 158 w 570"/>
                  <a:gd name="T15" fmla="*/ 5 h 444"/>
                  <a:gd name="T16" fmla="*/ 4 w 570"/>
                  <a:gd name="T17" fmla="*/ 305 h 4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70" h="444">
                    <a:moveTo>
                      <a:pt x="570" y="444"/>
                    </a:moveTo>
                    <a:lnTo>
                      <a:pt x="565" y="443"/>
                    </a:lnTo>
                    <a:lnTo>
                      <a:pt x="0" y="306"/>
                    </a:lnTo>
                    <a:lnTo>
                      <a:pt x="158" y="0"/>
                    </a:lnTo>
                    <a:lnTo>
                      <a:pt x="570" y="444"/>
                    </a:lnTo>
                    <a:close/>
                    <a:moveTo>
                      <a:pt x="4" y="305"/>
                    </a:moveTo>
                    <a:lnTo>
                      <a:pt x="562" y="439"/>
                    </a:lnTo>
                    <a:lnTo>
                      <a:pt x="158" y="5"/>
                    </a:lnTo>
                    <a:lnTo>
                      <a:pt x="4" y="30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95" name="Freeform 92">
                <a:extLst>
                  <a:ext uri="{FF2B5EF4-FFF2-40B4-BE49-F238E27FC236}">
                    <a16:creationId xmlns:a16="http://schemas.microsoft.com/office/drawing/2014/main" id="{04143BD2-A54C-46AC-879A-01CE72DE08A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081" y="4943"/>
                <a:ext cx="452" cy="533"/>
              </a:xfrm>
              <a:custGeom>
                <a:avLst/>
                <a:gdLst>
                  <a:gd name="T0" fmla="*/ 410 w 452"/>
                  <a:gd name="T1" fmla="*/ 533 h 533"/>
                  <a:gd name="T2" fmla="*/ 409 w 452"/>
                  <a:gd name="T3" fmla="*/ 531 h 533"/>
                  <a:gd name="T4" fmla="*/ 0 w 452"/>
                  <a:gd name="T5" fmla="*/ 90 h 533"/>
                  <a:gd name="T6" fmla="*/ 452 w 452"/>
                  <a:gd name="T7" fmla="*/ 0 h 533"/>
                  <a:gd name="T8" fmla="*/ 452 w 452"/>
                  <a:gd name="T9" fmla="*/ 2 h 533"/>
                  <a:gd name="T10" fmla="*/ 410 w 452"/>
                  <a:gd name="T11" fmla="*/ 533 h 533"/>
                  <a:gd name="T12" fmla="*/ 4 w 452"/>
                  <a:gd name="T13" fmla="*/ 92 h 533"/>
                  <a:gd name="T14" fmla="*/ 409 w 452"/>
                  <a:gd name="T15" fmla="*/ 527 h 533"/>
                  <a:gd name="T16" fmla="*/ 450 w 452"/>
                  <a:gd name="T17" fmla="*/ 3 h 533"/>
                  <a:gd name="T18" fmla="*/ 4 w 452"/>
                  <a:gd name="T19" fmla="*/ 92 h 5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52" h="533">
                    <a:moveTo>
                      <a:pt x="410" y="533"/>
                    </a:moveTo>
                    <a:lnTo>
                      <a:pt x="409" y="531"/>
                    </a:lnTo>
                    <a:lnTo>
                      <a:pt x="0" y="90"/>
                    </a:lnTo>
                    <a:lnTo>
                      <a:pt x="452" y="0"/>
                    </a:lnTo>
                    <a:lnTo>
                      <a:pt x="452" y="2"/>
                    </a:lnTo>
                    <a:lnTo>
                      <a:pt x="410" y="533"/>
                    </a:lnTo>
                    <a:close/>
                    <a:moveTo>
                      <a:pt x="4" y="92"/>
                    </a:moveTo>
                    <a:lnTo>
                      <a:pt x="409" y="527"/>
                    </a:lnTo>
                    <a:lnTo>
                      <a:pt x="450" y="3"/>
                    </a:lnTo>
                    <a:lnTo>
                      <a:pt x="4" y="9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96" name="Freeform 93">
                <a:extLst>
                  <a:ext uri="{FF2B5EF4-FFF2-40B4-BE49-F238E27FC236}">
                    <a16:creationId xmlns:a16="http://schemas.microsoft.com/office/drawing/2014/main" id="{8D7CB6B5-BCAF-42E3-B429-04D289818AF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081" y="4402"/>
                <a:ext cx="453" cy="634"/>
              </a:xfrm>
              <a:custGeom>
                <a:avLst/>
                <a:gdLst>
                  <a:gd name="T0" fmla="*/ 0 w 453"/>
                  <a:gd name="T1" fmla="*/ 634 h 634"/>
                  <a:gd name="T2" fmla="*/ 1 w 453"/>
                  <a:gd name="T3" fmla="*/ 632 h 634"/>
                  <a:gd name="T4" fmla="*/ 235 w 453"/>
                  <a:gd name="T5" fmla="*/ 0 h 634"/>
                  <a:gd name="T6" fmla="*/ 453 w 453"/>
                  <a:gd name="T7" fmla="*/ 544 h 634"/>
                  <a:gd name="T8" fmla="*/ 0 w 453"/>
                  <a:gd name="T9" fmla="*/ 634 h 634"/>
                  <a:gd name="T10" fmla="*/ 235 w 453"/>
                  <a:gd name="T11" fmla="*/ 7 h 634"/>
                  <a:gd name="T12" fmla="*/ 4 w 453"/>
                  <a:gd name="T13" fmla="*/ 631 h 634"/>
                  <a:gd name="T14" fmla="*/ 450 w 453"/>
                  <a:gd name="T15" fmla="*/ 542 h 634"/>
                  <a:gd name="T16" fmla="*/ 235 w 453"/>
                  <a:gd name="T17" fmla="*/ 7 h 6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53" h="634">
                    <a:moveTo>
                      <a:pt x="0" y="634"/>
                    </a:moveTo>
                    <a:lnTo>
                      <a:pt x="1" y="632"/>
                    </a:lnTo>
                    <a:lnTo>
                      <a:pt x="235" y="0"/>
                    </a:lnTo>
                    <a:lnTo>
                      <a:pt x="453" y="544"/>
                    </a:lnTo>
                    <a:lnTo>
                      <a:pt x="0" y="634"/>
                    </a:lnTo>
                    <a:close/>
                    <a:moveTo>
                      <a:pt x="235" y="7"/>
                    </a:moveTo>
                    <a:lnTo>
                      <a:pt x="4" y="631"/>
                    </a:lnTo>
                    <a:lnTo>
                      <a:pt x="450" y="542"/>
                    </a:lnTo>
                    <a:lnTo>
                      <a:pt x="235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97" name="Freeform 94">
                <a:extLst>
                  <a:ext uri="{FF2B5EF4-FFF2-40B4-BE49-F238E27FC236}">
                    <a16:creationId xmlns:a16="http://schemas.microsoft.com/office/drawing/2014/main" id="{F9F52FB0-523F-4782-A922-32F8A605014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082" y="4404"/>
                <a:ext cx="236" cy="638"/>
              </a:xfrm>
              <a:custGeom>
                <a:avLst/>
                <a:gdLst>
                  <a:gd name="T0" fmla="*/ 0 w 236"/>
                  <a:gd name="T1" fmla="*/ 638 h 638"/>
                  <a:gd name="T2" fmla="*/ 23 w 236"/>
                  <a:gd name="T3" fmla="*/ 104 h 638"/>
                  <a:gd name="T4" fmla="*/ 236 w 236"/>
                  <a:gd name="T5" fmla="*/ 0 h 638"/>
                  <a:gd name="T6" fmla="*/ 235 w 236"/>
                  <a:gd name="T7" fmla="*/ 3 h 638"/>
                  <a:gd name="T8" fmla="*/ 0 w 236"/>
                  <a:gd name="T9" fmla="*/ 638 h 638"/>
                  <a:gd name="T10" fmla="*/ 25 w 236"/>
                  <a:gd name="T11" fmla="*/ 106 h 638"/>
                  <a:gd name="T12" fmla="*/ 3 w 236"/>
                  <a:gd name="T13" fmla="*/ 622 h 638"/>
                  <a:gd name="T14" fmla="*/ 232 w 236"/>
                  <a:gd name="T15" fmla="*/ 4 h 638"/>
                  <a:gd name="T16" fmla="*/ 25 w 236"/>
                  <a:gd name="T17" fmla="*/ 106 h 6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36" h="638">
                    <a:moveTo>
                      <a:pt x="0" y="638"/>
                    </a:moveTo>
                    <a:lnTo>
                      <a:pt x="23" y="104"/>
                    </a:lnTo>
                    <a:lnTo>
                      <a:pt x="236" y="0"/>
                    </a:lnTo>
                    <a:lnTo>
                      <a:pt x="235" y="3"/>
                    </a:lnTo>
                    <a:lnTo>
                      <a:pt x="0" y="638"/>
                    </a:lnTo>
                    <a:close/>
                    <a:moveTo>
                      <a:pt x="25" y="106"/>
                    </a:moveTo>
                    <a:lnTo>
                      <a:pt x="3" y="622"/>
                    </a:lnTo>
                    <a:lnTo>
                      <a:pt x="232" y="4"/>
                    </a:lnTo>
                    <a:lnTo>
                      <a:pt x="25" y="10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98" name="Freeform 95">
                <a:extLst>
                  <a:ext uri="{FF2B5EF4-FFF2-40B4-BE49-F238E27FC236}">
                    <a16:creationId xmlns:a16="http://schemas.microsoft.com/office/drawing/2014/main" id="{3F439056-FF8B-41E0-AA39-29547C969A3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894" y="3856"/>
                <a:ext cx="424" cy="655"/>
              </a:xfrm>
              <a:custGeom>
                <a:avLst/>
                <a:gdLst>
                  <a:gd name="T0" fmla="*/ 212 w 424"/>
                  <a:gd name="T1" fmla="*/ 655 h 655"/>
                  <a:gd name="T2" fmla="*/ 211 w 424"/>
                  <a:gd name="T3" fmla="*/ 654 h 655"/>
                  <a:gd name="T4" fmla="*/ 0 w 424"/>
                  <a:gd name="T5" fmla="*/ 0 h 655"/>
                  <a:gd name="T6" fmla="*/ 424 w 424"/>
                  <a:gd name="T7" fmla="*/ 551 h 655"/>
                  <a:gd name="T8" fmla="*/ 212 w 424"/>
                  <a:gd name="T9" fmla="*/ 655 h 655"/>
                  <a:gd name="T10" fmla="*/ 7 w 424"/>
                  <a:gd name="T11" fmla="*/ 13 h 655"/>
                  <a:gd name="T12" fmla="*/ 213 w 424"/>
                  <a:gd name="T13" fmla="*/ 651 h 655"/>
                  <a:gd name="T14" fmla="*/ 420 w 424"/>
                  <a:gd name="T15" fmla="*/ 550 h 655"/>
                  <a:gd name="T16" fmla="*/ 7 w 424"/>
                  <a:gd name="T17" fmla="*/ 13 h 6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24" h="655">
                    <a:moveTo>
                      <a:pt x="212" y="655"/>
                    </a:moveTo>
                    <a:lnTo>
                      <a:pt x="211" y="654"/>
                    </a:lnTo>
                    <a:lnTo>
                      <a:pt x="0" y="0"/>
                    </a:lnTo>
                    <a:lnTo>
                      <a:pt x="424" y="551"/>
                    </a:lnTo>
                    <a:lnTo>
                      <a:pt x="212" y="655"/>
                    </a:lnTo>
                    <a:close/>
                    <a:moveTo>
                      <a:pt x="7" y="13"/>
                    </a:moveTo>
                    <a:lnTo>
                      <a:pt x="213" y="651"/>
                    </a:lnTo>
                    <a:lnTo>
                      <a:pt x="420" y="550"/>
                    </a:lnTo>
                    <a:lnTo>
                      <a:pt x="7" y="1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99" name="Freeform 96">
                <a:extLst>
                  <a:ext uri="{FF2B5EF4-FFF2-40B4-BE49-F238E27FC236}">
                    <a16:creationId xmlns:a16="http://schemas.microsoft.com/office/drawing/2014/main" id="{FC64551A-4B32-4FBB-85BB-7A8D6FB5108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552" y="3861"/>
                <a:ext cx="557" cy="652"/>
              </a:xfrm>
              <a:custGeom>
                <a:avLst/>
                <a:gdLst>
                  <a:gd name="T0" fmla="*/ 557 w 557"/>
                  <a:gd name="T1" fmla="*/ 652 h 652"/>
                  <a:gd name="T2" fmla="*/ 0 w 557"/>
                  <a:gd name="T3" fmla="*/ 154 h 652"/>
                  <a:gd name="T4" fmla="*/ 347 w 557"/>
                  <a:gd name="T5" fmla="*/ 0 h 652"/>
                  <a:gd name="T6" fmla="*/ 347 w 557"/>
                  <a:gd name="T7" fmla="*/ 1 h 652"/>
                  <a:gd name="T8" fmla="*/ 557 w 557"/>
                  <a:gd name="T9" fmla="*/ 652 h 652"/>
                  <a:gd name="T10" fmla="*/ 4 w 557"/>
                  <a:gd name="T11" fmla="*/ 155 h 652"/>
                  <a:gd name="T12" fmla="*/ 552 w 557"/>
                  <a:gd name="T13" fmla="*/ 644 h 652"/>
                  <a:gd name="T14" fmla="*/ 344 w 557"/>
                  <a:gd name="T15" fmla="*/ 3 h 652"/>
                  <a:gd name="T16" fmla="*/ 4 w 557"/>
                  <a:gd name="T17" fmla="*/ 155 h 6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57" h="652">
                    <a:moveTo>
                      <a:pt x="557" y="652"/>
                    </a:moveTo>
                    <a:lnTo>
                      <a:pt x="0" y="154"/>
                    </a:lnTo>
                    <a:lnTo>
                      <a:pt x="347" y="0"/>
                    </a:lnTo>
                    <a:lnTo>
                      <a:pt x="347" y="1"/>
                    </a:lnTo>
                    <a:lnTo>
                      <a:pt x="557" y="652"/>
                    </a:lnTo>
                    <a:close/>
                    <a:moveTo>
                      <a:pt x="4" y="155"/>
                    </a:moveTo>
                    <a:lnTo>
                      <a:pt x="552" y="644"/>
                    </a:lnTo>
                    <a:lnTo>
                      <a:pt x="344" y="3"/>
                    </a:lnTo>
                    <a:lnTo>
                      <a:pt x="4" y="15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00" name="Freeform 97">
                <a:extLst>
                  <a:ext uri="{FF2B5EF4-FFF2-40B4-BE49-F238E27FC236}">
                    <a16:creationId xmlns:a16="http://schemas.microsoft.com/office/drawing/2014/main" id="{3A676B8F-DFFF-4CA3-BBBA-13D7B52AF4B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553" y="3551"/>
                <a:ext cx="347" cy="467"/>
              </a:xfrm>
              <a:custGeom>
                <a:avLst/>
                <a:gdLst>
                  <a:gd name="T0" fmla="*/ 0 w 347"/>
                  <a:gd name="T1" fmla="*/ 467 h 467"/>
                  <a:gd name="T2" fmla="*/ 0 w 347"/>
                  <a:gd name="T3" fmla="*/ 464 h 467"/>
                  <a:gd name="T4" fmla="*/ 57 w 347"/>
                  <a:gd name="T5" fmla="*/ 0 h 467"/>
                  <a:gd name="T6" fmla="*/ 347 w 347"/>
                  <a:gd name="T7" fmla="*/ 312 h 467"/>
                  <a:gd name="T8" fmla="*/ 344 w 347"/>
                  <a:gd name="T9" fmla="*/ 313 h 467"/>
                  <a:gd name="T10" fmla="*/ 0 w 347"/>
                  <a:gd name="T11" fmla="*/ 467 h 467"/>
                  <a:gd name="T12" fmla="*/ 60 w 347"/>
                  <a:gd name="T13" fmla="*/ 6 h 467"/>
                  <a:gd name="T14" fmla="*/ 3 w 347"/>
                  <a:gd name="T15" fmla="*/ 462 h 467"/>
                  <a:gd name="T16" fmla="*/ 342 w 347"/>
                  <a:gd name="T17" fmla="*/ 311 h 467"/>
                  <a:gd name="T18" fmla="*/ 60 w 347"/>
                  <a:gd name="T19" fmla="*/ 6 h 4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47" h="467">
                    <a:moveTo>
                      <a:pt x="0" y="467"/>
                    </a:moveTo>
                    <a:lnTo>
                      <a:pt x="0" y="464"/>
                    </a:lnTo>
                    <a:lnTo>
                      <a:pt x="57" y="0"/>
                    </a:lnTo>
                    <a:lnTo>
                      <a:pt x="347" y="312"/>
                    </a:lnTo>
                    <a:lnTo>
                      <a:pt x="344" y="313"/>
                    </a:lnTo>
                    <a:lnTo>
                      <a:pt x="0" y="467"/>
                    </a:lnTo>
                    <a:close/>
                    <a:moveTo>
                      <a:pt x="60" y="6"/>
                    </a:moveTo>
                    <a:lnTo>
                      <a:pt x="3" y="462"/>
                    </a:lnTo>
                    <a:lnTo>
                      <a:pt x="342" y="311"/>
                    </a:lnTo>
                    <a:lnTo>
                      <a:pt x="60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01" name="Freeform 98">
                <a:extLst>
                  <a:ext uri="{FF2B5EF4-FFF2-40B4-BE49-F238E27FC236}">
                    <a16:creationId xmlns:a16="http://schemas.microsoft.com/office/drawing/2014/main" id="{1B84F14B-601A-49F4-AB0D-1E80B461151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018" y="3551"/>
                <a:ext cx="595" cy="465"/>
              </a:xfrm>
              <a:custGeom>
                <a:avLst/>
                <a:gdLst>
                  <a:gd name="T0" fmla="*/ 537 w 595"/>
                  <a:gd name="T1" fmla="*/ 465 h 465"/>
                  <a:gd name="T2" fmla="*/ 536 w 595"/>
                  <a:gd name="T3" fmla="*/ 465 h 465"/>
                  <a:gd name="T4" fmla="*/ 0 w 595"/>
                  <a:gd name="T5" fmla="*/ 372 h 465"/>
                  <a:gd name="T6" fmla="*/ 3 w 595"/>
                  <a:gd name="T7" fmla="*/ 370 h 465"/>
                  <a:gd name="T8" fmla="*/ 595 w 595"/>
                  <a:gd name="T9" fmla="*/ 0 h 465"/>
                  <a:gd name="T10" fmla="*/ 595 w 595"/>
                  <a:gd name="T11" fmla="*/ 2 h 465"/>
                  <a:gd name="T12" fmla="*/ 537 w 595"/>
                  <a:gd name="T13" fmla="*/ 465 h 465"/>
                  <a:gd name="T14" fmla="*/ 6 w 595"/>
                  <a:gd name="T15" fmla="*/ 370 h 465"/>
                  <a:gd name="T16" fmla="*/ 535 w 595"/>
                  <a:gd name="T17" fmla="*/ 463 h 465"/>
                  <a:gd name="T18" fmla="*/ 591 w 595"/>
                  <a:gd name="T19" fmla="*/ 5 h 465"/>
                  <a:gd name="T20" fmla="*/ 6 w 595"/>
                  <a:gd name="T21" fmla="*/ 370 h 4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95" h="465">
                    <a:moveTo>
                      <a:pt x="537" y="465"/>
                    </a:moveTo>
                    <a:lnTo>
                      <a:pt x="536" y="465"/>
                    </a:lnTo>
                    <a:lnTo>
                      <a:pt x="0" y="372"/>
                    </a:lnTo>
                    <a:lnTo>
                      <a:pt x="3" y="370"/>
                    </a:lnTo>
                    <a:lnTo>
                      <a:pt x="595" y="0"/>
                    </a:lnTo>
                    <a:lnTo>
                      <a:pt x="595" y="2"/>
                    </a:lnTo>
                    <a:lnTo>
                      <a:pt x="537" y="465"/>
                    </a:lnTo>
                    <a:close/>
                    <a:moveTo>
                      <a:pt x="6" y="370"/>
                    </a:moveTo>
                    <a:lnTo>
                      <a:pt x="535" y="463"/>
                    </a:lnTo>
                    <a:lnTo>
                      <a:pt x="591" y="5"/>
                    </a:lnTo>
                    <a:lnTo>
                      <a:pt x="6" y="37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02" name="Freeform 99">
                <a:extLst>
                  <a:ext uri="{FF2B5EF4-FFF2-40B4-BE49-F238E27FC236}">
                    <a16:creationId xmlns:a16="http://schemas.microsoft.com/office/drawing/2014/main" id="{201FD636-223C-43FC-AF22-DD3DFE9F007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845" y="3550"/>
                <a:ext cx="773" cy="373"/>
              </a:xfrm>
              <a:custGeom>
                <a:avLst/>
                <a:gdLst>
                  <a:gd name="T0" fmla="*/ 176 w 773"/>
                  <a:gd name="T1" fmla="*/ 373 h 373"/>
                  <a:gd name="T2" fmla="*/ 0 w 773"/>
                  <a:gd name="T3" fmla="*/ 204 h 373"/>
                  <a:gd name="T4" fmla="*/ 773 w 773"/>
                  <a:gd name="T5" fmla="*/ 0 h 373"/>
                  <a:gd name="T6" fmla="*/ 176 w 773"/>
                  <a:gd name="T7" fmla="*/ 373 h 373"/>
                  <a:gd name="T8" fmla="*/ 4 w 773"/>
                  <a:gd name="T9" fmla="*/ 205 h 373"/>
                  <a:gd name="T10" fmla="*/ 176 w 773"/>
                  <a:gd name="T11" fmla="*/ 371 h 373"/>
                  <a:gd name="T12" fmla="*/ 758 w 773"/>
                  <a:gd name="T13" fmla="*/ 7 h 373"/>
                  <a:gd name="T14" fmla="*/ 4 w 773"/>
                  <a:gd name="T15" fmla="*/ 205 h 3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73" h="373">
                    <a:moveTo>
                      <a:pt x="176" y="373"/>
                    </a:moveTo>
                    <a:lnTo>
                      <a:pt x="0" y="204"/>
                    </a:lnTo>
                    <a:lnTo>
                      <a:pt x="773" y="0"/>
                    </a:lnTo>
                    <a:lnTo>
                      <a:pt x="176" y="373"/>
                    </a:lnTo>
                    <a:close/>
                    <a:moveTo>
                      <a:pt x="4" y="205"/>
                    </a:moveTo>
                    <a:lnTo>
                      <a:pt x="176" y="371"/>
                    </a:lnTo>
                    <a:lnTo>
                      <a:pt x="758" y="7"/>
                    </a:lnTo>
                    <a:lnTo>
                      <a:pt x="4" y="20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03" name="Freeform 100">
                <a:extLst>
                  <a:ext uri="{FF2B5EF4-FFF2-40B4-BE49-F238E27FC236}">
                    <a16:creationId xmlns:a16="http://schemas.microsoft.com/office/drawing/2014/main" id="{59C7BCC3-C3A8-4072-9982-8F5BF6D4389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644" y="3753"/>
                <a:ext cx="380" cy="171"/>
              </a:xfrm>
              <a:custGeom>
                <a:avLst/>
                <a:gdLst>
                  <a:gd name="T0" fmla="*/ 0 w 380"/>
                  <a:gd name="T1" fmla="*/ 119 h 171"/>
                  <a:gd name="T2" fmla="*/ 203 w 380"/>
                  <a:gd name="T3" fmla="*/ 0 h 171"/>
                  <a:gd name="T4" fmla="*/ 380 w 380"/>
                  <a:gd name="T5" fmla="*/ 171 h 171"/>
                  <a:gd name="T6" fmla="*/ 0 w 380"/>
                  <a:gd name="T7" fmla="*/ 119 h 171"/>
                  <a:gd name="T8" fmla="*/ 203 w 380"/>
                  <a:gd name="T9" fmla="*/ 3 h 171"/>
                  <a:gd name="T10" fmla="*/ 7 w 380"/>
                  <a:gd name="T11" fmla="*/ 118 h 171"/>
                  <a:gd name="T12" fmla="*/ 374 w 380"/>
                  <a:gd name="T13" fmla="*/ 168 h 171"/>
                  <a:gd name="T14" fmla="*/ 203 w 380"/>
                  <a:gd name="T15" fmla="*/ 3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80" h="171">
                    <a:moveTo>
                      <a:pt x="0" y="119"/>
                    </a:moveTo>
                    <a:lnTo>
                      <a:pt x="203" y="0"/>
                    </a:lnTo>
                    <a:lnTo>
                      <a:pt x="380" y="171"/>
                    </a:lnTo>
                    <a:lnTo>
                      <a:pt x="0" y="119"/>
                    </a:lnTo>
                    <a:close/>
                    <a:moveTo>
                      <a:pt x="203" y="3"/>
                    </a:moveTo>
                    <a:lnTo>
                      <a:pt x="7" y="118"/>
                    </a:lnTo>
                    <a:lnTo>
                      <a:pt x="374" y="168"/>
                    </a:lnTo>
                    <a:lnTo>
                      <a:pt x="203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04" name="Freeform 101">
                <a:extLst>
                  <a:ext uri="{FF2B5EF4-FFF2-40B4-BE49-F238E27FC236}">
                    <a16:creationId xmlns:a16="http://schemas.microsoft.com/office/drawing/2014/main" id="{E2428268-87E4-429F-9E19-DA5FA9B6190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466" y="3345"/>
                <a:ext cx="383" cy="529"/>
              </a:xfrm>
              <a:custGeom>
                <a:avLst/>
                <a:gdLst>
                  <a:gd name="T0" fmla="*/ 180 w 383"/>
                  <a:gd name="T1" fmla="*/ 529 h 529"/>
                  <a:gd name="T2" fmla="*/ 0 w 383"/>
                  <a:gd name="T3" fmla="*/ 0 h 529"/>
                  <a:gd name="T4" fmla="*/ 383 w 383"/>
                  <a:gd name="T5" fmla="*/ 410 h 529"/>
                  <a:gd name="T6" fmla="*/ 180 w 383"/>
                  <a:gd name="T7" fmla="*/ 529 h 529"/>
                  <a:gd name="T8" fmla="*/ 6 w 383"/>
                  <a:gd name="T9" fmla="*/ 10 h 529"/>
                  <a:gd name="T10" fmla="*/ 183 w 383"/>
                  <a:gd name="T11" fmla="*/ 525 h 529"/>
                  <a:gd name="T12" fmla="*/ 379 w 383"/>
                  <a:gd name="T13" fmla="*/ 409 h 529"/>
                  <a:gd name="T14" fmla="*/ 6 w 383"/>
                  <a:gd name="T15" fmla="*/ 10 h 5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83" h="529">
                    <a:moveTo>
                      <a:pt x="180" y="529"/>
                    </a:moveTo>
                    <a:lnTo>
                      <a:pt x="0" y="0"/>
                    </a:lnTo>
                    <a:lnTo>
                      <a:pt x="383" y="410"/>
                    </a:lnTo>
                    <a:lnTo>
                      <a:pt x="180" y="529"/>
                    </a:lnTo>
                    <a:close/>
                    <a:moveTo>
                      <a:pt x="6" y="10"/>
                    </a:moveTo>
                    <a:lnTo>
                      <a:pt x="183" y="525"/>
                    </a:lnTo>
                    <a:lnTo>
                      <a:pt x="379" y="409"/>
                    </a:lnTo>
                    <a:lnTo>
                      <a:pt x="6" y="1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05" name="Freeform 102">
                <a:extLst>
                  <a:ext uri="{FF2B5EF4-FFF2-40B4-BE49-F238E27FC236}">
                    <a16:creationId xmlns:a16="http://schemas.microsoft.com/office/drawing/2014/main" id="{F50491F8-5C99-49F3-A269-DA27C2D1378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122" y="3347"/>
                <a:ext cx="527" cy="695"/>
              </a:xfrm>
              <a:custGeom>
                <a:avLst/>
                <a:gdLst>
                  <a:gd name="T0" fmla="*/ 0 w 527"/>
                  <a:gd name="T1" fmla="*/ 695 h 695"/>
                  <a:gd name="T2" fmla="*/ 348 w 527"/>
                  <a:gd name="T3" fmla="*/ 0 h 695"/>
                  <a:gd name="T4" fmla="*/ 527 w 527"/>
                  <a:gd name="T5" fmla="*/ 525 h 695"/>
                  <a:gd name="T6" fmla="*/ 525 w 527"/>
                  <a:gd name="T7" fmla="*/ 525 h 695"/>
                  <a:gd name="T8" fmla="*/ 0 w 527"/>
                  <a:gd name="T9" fmla="*/ 695 h 695"/>
                  <a:gd name="T10" fmla="*/ 347 w 527"/>
                  <a:gd name="T11" fmla="*/ 7 h 695"/>
                  <a:gd name="T12" fmla="*/ 4 w 527"/>
                  <a:gd name="T13" fmla="*/ 690 h 695"/>
                  <a:gd name="T14" fmla="*/ 524 w 527"/>
                  <a:gd name="T15" fmla="*/ 524 h 695"/>
                  <a:gd name="T16" fmla="*/ 347 w 527"/>
                  <a:gd name="T17" fmla="*/ 7 h 6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27" h="695">
                    <a:moveTo>
                      <a:pt x="0" y="695"/>
                    </a:moveTo>
                    <a:lnTo>
                      <a:pt x="348" y="0"/>
                    </a:lnTo>
                    <a:lnTo>
                      <a:pt x="527" y="525"/>
                    </a:lnTo>
                    <a:lnTo>
                      <a:pt x="525" y="525"/>
                    </a:lnTo>
                    <a:lnTo>
                      <a:pt x="0" y="695"/>
                    </a:lnTo>
                    <a:close/>
                    <a:moveTo>
                      <a:pt x="347" y="7"/>
                    </a:moveTo>
                    <a:lnTo>
                      <a:pt x="4" y="690"/>
                    </a:lnTo>
                    <a:lnTo>
                      <a:pt x="524" y="524"/>
                    </a:lnTo>
                    <a:lnTo>
                      <a:pt x="347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06" name="Freeform 103">
                <a:extLst>
                  <a:ext uri="{FF2B5EF4-FFF2-40B4-BE49-F238E27FC236}">
                    <a16:creationId xmlns:a16="http://schemas.microsoft.com/office/drawing/2014/main" id="{7BE3C1D8-784D-40C7-945C-71E18EDB642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122" y="3869"/>
                <a:ext cx="530" cy="514"/>
              </a:xfrm>
              <a:custGeom>
                <a:avLst/>
                <a:gdLst>
                  <a:gd name="T0" fmla="*/ 59 w 530"/>
                  <a:gd name="T1" fmla="*/ 514 h 514"/>
                  <a:gd name="T2" fmla="*/ 0 w 530"/>
                  <a:gd name="T3" fmla="*/ 169 h 514"/>
                  <a:gd name="T4" fmla="*/ 1 w 530"/>
                  <a:gd name="T5" fmla="*/ 169 h 514"/>
                  <a:gd name="T6" fmla="*/ 530 w 530"/>
                  <a:gd name="T7" fmla="*/ 0 h 514"/>
                  <a:gd name="T8" fmla="*/ 59 w 530"/>
                  <a:gd name="T9" fmla="*/ 514 h 514"/>
                  <a:gd name="T10" fmla="*/ 3 w 530"/>
                  <a:gd name="T11" fmla="*/ 172 h 514"/>
                  <a:gd name="T12" fmla="*/ 61 w 530"/>
                  <a:gd name="T13" fmla="*/ 508 h 514"/>
                  <a:gd name="T14" fmla="*/ 522 w 530"/>
                  <a:gd name="T15" fmla="*/ 6 h 514"/>
                  <a:gd name="T16" fmla="*/ 3 w 530"/>
                  <a:gd name="T17" fmla="*/ 172 h 5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30" h="514">
                    <a:moveTo>
                      <a:pt x="59" y="514"/>
                    </a:moveTo>
                    <a:lnTo>
                      <a:pt x="0" y="169"/>
                    </a:lnTo>
                    <a:lnTo>
                      <a:pt x="1" y="169"/>
                    </a:lnTo>
                    <a:lnTo>
                      <a:pt x="530" y="0"/>
                    </a:lnTo>
                    <a:lnTo>
                      <a:pt x="59" y="514"/>
                    </a:lnTo>
                    <a:close/>
                    <a:moveTo>
                      <a:pt x="3" y="172"/>
                    </a:moveTo>
                    <a:lnTo>
                      <a:pt x="61" y="508"/>
                    </a:lnTo>
                    <a:lnTo>
                      <a:pt x="522" y="6"/>
                    </a:lnTo>
                    <a:lnTo>
                      <a:pt x="3" y="17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07" name="Freeform 104">
                <a:extLst>
                  <a:ext uri="{FF2B5EF4-FFF2-40B4-BE49-F238E27FC236}">
                    <a16:creationId xmlns:a16="http://schemas.microsoft.com/office/drawing/2014/main" id="{7E80E3D7-8C25-4A36-B553-1D4A1FCC40D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633" y="4037"/>
                <a:ext cx="551" cy="345"/>
              </a:xfrm>
              <a:custGeom>
                <a:avLst/>
                <a:gdLst>
                  <a:gd name="T0" fmla="*/ 551 w 551"/>
                  <a:gd name="T1" fmla="*/ 345 h 345"/>
                  <a:gd name="T2" fmla="*/ 0 w 551"/>
                  <a:gd name="T3" fmla="*/ 143 h 345"/>
                  <a:gd name="T4" fmla="*/ 492 w 551"/>
                  <a:gd name="T5" fmla="*/ 0 h 345"/>
                  <a:gd name="T6" fmla="*/ 551 w 551"/>
                  <a:gd name="T7" fmla="*/ 345 h 345"/>
                  <a:gd name="T8" fmla="*/ 8 w 551"/>
                  <a:gd name="T9" fmla="*/ 144 h 345"/>
                  <a:gd name="T10" fmla="*/ 547 w 551"/>
                  <a:gd name="T11" fmla="*/ 341 h 345"/>
                  <a:gd name="T12" fmla="*/ 490 w 551"/>
                  <a:gd name="T13" fmla="*/ 4 h 345"/>
                  <a:gd name="T14" fmla="*/ 8 w 551"/>
                  <a:gd name="T15" fmla="*/ 144 h 3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51" h="345">
                    <a:moveTo>
                      <a:pt x="551" y="345"/>
                    </a:moveTo>
                    <a:lnTo>
                      <a:pt x="0" y="143"/>
                    </a:lnTo>
                    <a:lnTo>
                      <a:pt x="492" y="0"/>
                    </a:lnTo>
                    <a:lnTo>
                      <a:pt x="551" y="345"/>
                    </a:lnTo>
                    <a:close/>
                    <a:moveTo>
                      <a:pt x="8" y="144"/>
                    </a:moveTo>
                    <a:lnTo>
                      <a:pt x="547" y="341"/>
                    </a:lnTo>
                    <a:lnTo>
                      <a:pt x="490" y="4"/>
                    </a:lnTo>
                    <a:lnTo>
                      <a:pt x="8" y="14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08" name="Freeform 105">
                <a:extLst>
                  <a:ext uri="{FF2B5EF4-FFF2-40B4-BE49-F238E27FC236}">
                    <a16:creationId xmlns:a16="http://schemas.microsoft.com/office/drawing/2014/main" id="{086BA6FA-7D64-48BB-ADFC-AD702DB47DF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634" y="3444"/>
                <a:ext cx="491" cy="738"/>
              </a:xfrm>
              <a:custGeom>
                <a:avLst/>
                <a:gdLst>
                  <a:gd name="T0" fmla="*/ 0 w 491"/>
                  <a:gd name="T1" fmla="*/ 738 h 738"/>
                  <a:gd name="T2" fmla="*/ 1 w 491"/>
                  <a:gd name="T3" fmla="*/ 736 h 738"/>
                  <a:gd name="T4" fmla="*/ 355 w 491"/>
                  <a:gd name="T5" fmla="*/ 0 h 738"/>
                  <a:gd name="T6" fmla="*/ 491 w 491"/>
                  <a:gd name="T7" fmla="*/ 597 h 738"/>
                  <a:gd name="T8" fmla="*/ 0 w 491"/>
                  <a:gd name="T9" fmla="*/ 738 h 738"/>
                  <a:gd name="T10" fmla="*/ 355 w 491"/>
                  <a:gd name="T11" fmla="*/ 7 h 738"/>
                  <a:gd name="T12" fmla="*/ 4 w 491"/>
                  <a:gd name="T13" fmla="*/ 735 h 738"/>
                  <a:gd name="T14" fmla="*/ 488 w 491"/>
                  <a:gd name="T15" fmla="*/ 594 h 738"/>
                  <a:gd name="T16" fmla="*/ 355 w 491"/>
                  <a:gd name="T17" fmla="*/ 7 h 7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91" h="738">
                    <a:moveTo>
                      <a:pt x="0" y="738"/>
                    </a:moveTo>
                    <a:lnTo>
                      <a:pt x="1" y="736"/>
                    </a:lnTo>
                    <a:lnTo>
                      <a:pt x="355" y="0"/>
                    </a:lnTo>
                    <a:lnTo>
                      <a:pt x="491" y="597"/>
                    </a:lnTo>
                    <a:lnTo>
                      <a:pt x="0" y="738"/>
                    </a:lnTo>
                    <a:close/>
                    <a:moveTo>
                      <a:pt x="355" y="7"/>
                    </a:moveTo>
                    <a:lnTo>
                      <a:pt x="4" y="735"/>
                    </a:lnTo>
                    <a:lnTo>
                      <a:pt x="488" y="594"/>
                    </a:lnTo>
                    <a:lnTo>
                      <a:pt x="355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09" name="Freeform 106">
                <a:extLst>
                  <a:ext uri="{FF2B5EF4-FFF2-40B4-BE49-F238E27FC236}">
                    <a16:creationId xmlns:a16="http://schemas.microsoft.com/office/drawing/2014/main" id="{38B05025-162E-432C-AB79-D69CFD47AC9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988" y="3348"/>
                <a:ext cx="483" cy="695"/>
              </a:xfrm>
              <a:custGeom>
                <a:avLst/>
                <a:gdLst>
                  <a:gd name="T0" fmla="*/ 135 w 483"/>
                  <a:gd name="T1" fmla="*/ 695 h 695"/>
                  <a:gd name="T2" fmla="*/ 135 w 483"/>
                  <a:gd name="T3" fmla="*/ 691 h 695"/>
                  <a:gd name="T4" fmla="*/ 0 w 483"/>
                  <a:gd name="T5" fmla="*/ 98 h 695"/>
                  <a:gd name="T6" fmla="*/ 483 w 483"/>
                  <a:gd name="T7" fmla="*/ 0 h 695"/>
                  <a:gd name="T8" fmla="*/ 135 w 483"/>
                  <a:gd name="T9" fmla="*/ 695 h 695"/>
                  <a:gd name="T10" fmla="*/ 2 w 483"/>
                  <a:gd name="T11" fmla="*/ 100 h 695"/>
                  <a:gd name="T12" fmla="*/ 136 w 483"/>
                  <a:gd name="T13" fmla="*/ 688 h 695"/>
                  <a:gd name="T14" fmla="*/ 478 w 483"/>
                  <a:gd name="T15" fmla="*/ 4 h 695"/>
                  <a:gd name="T16" fmla="*/ 2 w 483"/>
                  <a:gd name="T17" fmla="*/ 100 h 6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83" h="695">
                    <a:moveTo>
                      <a:pt x="135" y="695"/>
                    </a:moveTo>
                    <a:lnTo>
                      <a:pt x="135" y="691"/>
                    </a:lnTo>
                    <a:lnTo>
                      <a:pt x="0" y="98"/>
                    </a:lnTo>
                    <a:lnTo>
                      <a:pt x="483" y="0"/>
                    </a:lnTo>
                    <a:lnTo>
                      <a:pt x="135" y="695"/>
                    </a:lnTo>
                    <a:close/>
                    <a:moveTo>
                      <a:pt x="2" y="100"/>
                    </a:moveTo>
                    <a:lnTo>
                      <a:pt x="136" y="688"/>
                    </a:lnTo>
                    <a:lnTo>
                      <a:pt x="478" y="4"/>
                    </a:lnTo>
                    <a:lnTo>
                      <a:pt x="2" y="10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10" name="Freeform 107">
                <a:extLst>
                  <a:ext uri="{FF2B5EF4-FFF2-40B4-BE49-F238E27FC236}">
                    <a16:creationId xmlns:a16="http://schemas.microsoft.com/office/drawing/2014/main" id="{320A3749-E55D-41B6-A9E1-C2B335BC15C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462" y="2891"/>
                <a:ext cx="358" cy="539"/>
              </a:xfrm>
              <a:custGeom>
                <a:avLst/>
                <a:gdLst>
                  <a:gd name="T0" fmla="*/ 358 w 358"/>
                  <a:gd name="T1" fmla="*/ 539 h 539"/>
                  <a:gd name="T2" fmla="*/ 5 w 358"/>
                  <a:gd name="T3" fmla="*/ 461 h 539"/>
                  <a:gd name="T4" fmla="*/ 0 w 358"/>
                  <a:gd name="T5" fmla="*/ 0 h 539"/>
                  <a:gd name="T6" fmla="*/ 358 w 358"/>
                  <a:gd name="T7" fmla="*/ 539 h 539"/>
                  <a:gd name="T8" fmla="*/ 8 w 358"/>
                  <a:gd name="T9" fmla="*/ 458 h 539"/>
                  <a:gd name="T10" fmla="*/ 353 w 358"/>
                  <a:gd name="T11" fmla="*/ 534 h 539"/>
                  <a:gd name="T12" fmla="*/ 3 w 358"/>
                  <a:gd name="T13" fmla="*/ 8 h 539"/>
                  <a:gd name="T14" fmla="*/ 8 w 358"/>
                  <a:gd name="T15" fmla="*/ 458 h 5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58" h="539">
                    <a:moveTo>
                      <a:pt x="358" y="539"/>
                    </a:moveTo>
                    <a:lnTo>
                      <a:pt x="5" y="461"/>
                    </a:lnTo>
                    <a:lnTo>
                      <a:pt x="0" y="0"/>
                    </a:lnTo>
                    <a:lnTo>
                      <a:pt x="358" y="539"/>
                    </a:lnTo>
                    <a:close/>
                    <a:moveTo>
                      <a:pt x="8" y="458"/>
                    </a:moveTo>
                    <a:lnTo>
                      <a:pt x="353" y="534"/>
                    </a:lnTo>
                    <a:lnTo>
                      <a:pt x="3" y="8"/>
                    </a:lnTo>
                    <a:lnTo>
                      <a:pt x="8" y="45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11" name="Freeform 108">
                <a:extLst>
                  <a:ext uri="{FF2B5EF4-FFF2-40B4-BE49-F238E27FC236}">
                    <a16:creationId xmlns:a16="http://schemas.microsoft.com/office/drawing/2014/main" id="{221BA261-2C1E-4A7E-9162-407C633E60E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462" y="3347"/>
                <a:ext cx="441" cy="265"/>
              </a:xfrm>
              <a:custGeom>
                <a:avLst/>
                <a:gdLst>
                  <a:gd name="T0" fmla="*/ 441 w 441"/>
                  <a:gd name="T1" fmla="*/ 265 h 265"/>
                  <a:gd name="T2" fmla="*/ 0 w 441"/>
                  <a:gd name="T3" fmla="*/ 0 h 265"/>
                  <a:gd name="T4" fmla="*/ 356 w 441"/>
                  <a:gd name="T5" fmla="*/ 80 h 265"/>
                  <a:gd name="T6" fmla="*/ 441 w 441"/>
                  <a:gd name="T7" fmla="*/ 265 h 265"/>
                  <a:gd name="T8" fmla="*/ 15 w 441"/>
                  <a:gd name="T9" fmla="*/ 6 h 265"/>
                  <a:gd name="T10" fmla="*/ 436 w 441"/>
                  <a:gd name="T11" fmla="*/ 259 h 265"/>
                  <a:gd name="T12" fmla="*/ 355 w 441"/>
                  <a:gd name="T13" fmla="*/ 82 h 265"/>
                  <a:gd name="T14" fmla="*/ 15 w 441"/>
                  <a:gd name="T15" fmla="*/ 6 h 2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41" h="265">
                    <a:moveTo>
                      <a:pt x="441" y="265"/>
                    </a:moveTo>
                    <a:lnTo>
                      <a:pt x="0" y="0"/>
                    </a:lnTo>
                    <a:lnTo>
                      <a:pt x="356" y="80"/>
                    </a:lnTo>
                    <a:lnTo>
                      <a:pt x="441" y="265"/>
                    </a:lnTo>
                    <a:close/>
                    <a:moveTo>
                      <a:pt x="15" y="6"/>
                    </a:moveTo>
                    <a:lnTo>
                      <a:pt x="436" y="259"/>
                    </a:lnTo>
                    <a:lnTo>
                      <a:pt x="355" y="82"/>
                    </a:lnTo>
                    <a:lnTo>
                      <a:pt x="15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12" name="Freeform 109">
                <a:extLst>
                  <a:ext uri="{FF2B5EF4-FFF2-40B4-BE49-F238E27FC236}">
                    <a16:creationId xmlns:a16="http://schemas.microsoft.com/office/drawing/2014/main" id="{293A8D4B-54A8-4E62-8EFD-867C20CEE55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816" y="3172"/>
                <a:ext cx="703" cy="439"/>
              </a:xfrm>
              <a:custGeom>
                <a:avLst/>
                <a:gdLst>
                  <a:gd name="T0" fmla="*/ 84 w 703"/>
                  <a:gd name="T1" fmla="*/ 439 h 439"/>
                  <a:gd name="T2" fmla="*/ 0 w 703"/>
                  <a:gd name="T3" fmla="*/ 255 h 439"/>
                  <a:gd name="T4" fmla="*/ 1 w 703"/>
                  <a:gd name="T5" fmla="*/ 255 h 439"/>
                  <a:gd name="T6" fmla="*/ 703 w 703"/>
                  <a:gd name="T7" fmla="*/ 0 h 439"/>
                  <a:gd name="T8" fmla="*/ 84 w 703"/>
                  <a:gd name="T9" fmla="*/ 439 h 439"/>
                  <a:gd name="T10" fmla="*/ 3 w 703"/>
                  <a:gd name="T11" fmla="*/ 257 h 439"/>
                  <a:gd name="T12" fmla="*/ 85 w 703"/>
                  <a:gd name="T13" fmla="*/ 435 h 439"/>
                  <a:gd name="T14" fmla="*/ 687 w 703"/>
                  <a:gd name="T15" fmla="*/ 9 h 439"/>
                  <a:gd name="T16" fmla="*/ 3 w 703"/>
                  <a:gd name="T17" fmla="*/ 257 h 4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03" h="439">
                    <a:moveTo>
                      <a:pt x="84" y="439"/>
                    </a:moveTo>
                    <a:lnTo>
                      <a:pt x="0" y="255"/>
                    </a:lnTo>
                    <a:lnTo>
                      <a:pt x="1" y="255"/>
                    </a:lnTo>
                    <a:lnTo>
                      <a:pt x="703" y="0"/>
                    </a:lnTo>
                    <a:lnTo>
                      <a:pt x="84" y="439"/>
                    </a:lnTo>
                    <a:close/>
                    <a:moveTo>
                      <a:pt x="3" y="257"/>
                    </a:moveTo>
                    <a:lnTo>
                      <a:pt x="85" y="435"/>
                    </a:lnTo>
                    <a:lnTo>
                      <a:pt x="687" y="9"/>
                    </a:lnTo>
                    <a:lnTo>
                      <a:pt x="3" y="25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13" name="Freeform 110">
                <a:extLst>
                  <a:ext uri="{FF2B5EF4-FFF2-40B4-BE49-F238E27FC236}">
                    <a16:creationId xmlns:a16="http://schemas.microsoft.com/office/drawing/2014/main" id="{055ACFF3-E7DA-466A-995D-019F0343AA2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461" y="2893"/>
                <a:ext cx="1055" cy="536"/>
              </a:xfrm>
              <a:custGeom>
                <a:avLst/>
                <a:gdLst>
                  <a:gd name="T0" fmla="*/ 356 w 1055"/>
                  <a:gd name="T1" fmla="*/ 536 h 536"/>
                  <a:gd name="T2" fmla="*/ 356 w 1055"/>
                  <a:gd name="T3" fmla="*/ 536 h 536"/>
                  <a:gd name="T4" fmla="*/ 0 w 1055"/>
                  <a:gd name="T5" fmla="*/ 0 h 536"/>
                  <a:gd name="T6" fmla="*/ 3 w 1055"/>
                  <a:gd name="T7" fmla="*/ 1 h 536"/>
                  <a:gd name="T8" fmla="*/ 1055 w 1055"/>
                  <a:gd name="T9" fmla="*/ 284 h 536"/>
                  <a:gd name="T10" fmla="*/ 356 w 1055"/>
                  <a:gd name="T11" fmla="*/ 536 h 536"/>
                  <a:gd name="T12" fmla="*/ 5 w 1055"/>
                  <a:gd name="T13" fmla="*/ 5 h 536"/>
                  <a:gd name="T14" fmla="*/ 357 w 1055"/>
                  <a:gd name="T15" fmla="*/ 534 h 536"/>
                  <a:gd name="T16" fmla="*/ 1047 w 1055"/>
                  <a:gd name="T17" fmla="*/ 284 h 536"/>
                  <a:gd name="T18" fmla="*/ 5 w 1055"/>
                  <a:gd name="T19" fmla="*/ 5 h 5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55" h="536">
                    <a:moveTo>
                      <a:pt x="356" y="536"/>
                    </a:moveTo>
                    <a:lnTo>
                      <a:pt x="356" y="536"/>
                    </a:lnTo>
                    <a:lnTo>
                      <a:pt x="0" y="0"/>
                    </a:lnTo>
                    <a:lnTo>
                      <a:pt x="3" y="1"/>
                    </a:lnTo>
                    <a:lnTo>
                      <a:pt x="1055" y="284"/>
                    </a:lnTo>
                    <a:lnTo>
                      <a:pt x="356" y="536"/>
                    </a:lnTo>
                    <a:close/>
                    <a:moveTo>
                      <a:pt x="5" y="5"/>
                    </a:moveTo>
                    <a:lnTo>
                      <a:pt x="357" y="534"/>
                    </a:lnTo>
                    <a:lnTo>
                      <a:pt x="1047" y="284"/>
                    </a:lnTo>
                    <a:lnTo>
                      <a:pt x="5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14" name="Freeform 111">
                <a:extLst>
                  <a:ext uri="{FF2B5EF4-FFF2-40B4-BE49-F238E27FC236}">
                    <a16:creationId xmlns:a16="http://schemas.microsoft.com/office/drawing/2014/main" id="{A3093239-6EB6-475C-9C51-DA3A8536B59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455" y="2861"/>
                <a:ext cx="1060" cy="318"/>
              </a:xfrm>
              <a:custGeom>
                <a:avLst/>
                <a:gdLst>
                  <a:gd name="T0" fmla="*/ 1060 w 1060"/>
                  <a:gd name="T1" fmla="*/ 318 h 318"/>
                  <a:gd name="T2" fmla="*/ 1056 w 1060"/>
                  <a:gd name="T3" fmla="*/ 317 h 318"/>
                  <a:gd name="T4" fmla="*/ 0 w 1060"/>
                  <a:gd name="T5" fmla="*/ 33 h 318"/>
                  <a:gd name="T6" fmla="*/ 846 w 1060"/>
                  <a:gd name="T7" fmla="*/ 0 h 318"/>
                  <a:gd name="T8" fmla="*/ 846 w 1060"/>
                  <a:gd name="T9" fmla="*/ 0 h 318"/>
                  <a:gd name="T10" fmla="*/ 1060 w 1060"/>
                  <a:gd name="T11" fmla="*/ 318 h 318"/>
                  <a:gd name="T12" fmla="*/ 17 w 1060"/>
                  <a:gd name="T13" fmla="*/ 36 h 318"/>
                  <a:gd name="T14" fmla="*/ 1054 w 1060"/>
                  <a:gd name="T15" fmla="*/ 313 h 318"/>
                  <a:gd name="T16" fmla="*/ 845 w 1060"/>
                  <a:gd name="T17" fmla="*/ 2 h 318"/>
                  <a:gd name="T18" fmla="*/ 17 w 1060"/>
                  <a:gd name="T19" fmla="*/ 36 h 3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60" h="318">
                    <a:moveTo>
                      <a:pt x="1060" y="318"/>
                    </a:moveTo>
                    <a:lnTo>
                      <a:pt x="1056" y="317"/>
                    </a:lnTo>
                    <a:lnTo>
                      <a:pt x="0" y="33"/>
                    </a:lnTo>
                    <a:lnTo>
                      <a:pt x="846" y="0"/>
                    </a:lnTo>
                    <a:lnTo>
                      <a:pt x="846" y="0"/>
                    </a:lnTo>
                    <a:lnTo>
                      <a:pt x="1060" y="318"/>
                    </a:lnTo>
                    <a:close/>
                    <a:moveTo>
                      <a:pt x="17" y="36"/>
                    </a:moveTo>
                    <a:lnTo>
                      <a:pt x="1054" y="313"/>
                    </a:lnTo>
                    <a:lnTo>
                      <a:pt x="845" y="2"/>
                    </a:lnTo>
                    <a:lnTo>
                      <a:pt x="17" y="3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15" name="Freeform 112">
                <a:extLst>
                  <a:ext uri="{FF2B5EF4-FFF2-40B4-BE49-F238E27FC236}">
                    <a16:creationId xmlns:a16="http://schemas.microsoft.com/office/drawing/2014/main" id="{43345AEA-965C-4B9E-8663-D10028D095E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297" y="2860"/>
                <a:ext cx="931" cy="345"/>
              </a:xfrm>
              <a:custGeom>
                <a:avLst/>
                <a:gdLst>
                  <a:gd name="T0" fmla="*/ 214 w 931"/>
                  <a:gd name="T1" fmla="*/ 318 h 345"/>
                  <a:gd name="T2" fmla="*/ 213 w 931"/>
                  <a:gd name="T3" fmla="*/ 318 h 345"/>
                  <a:gd name="T4" fmla="*/ 0 w 931"/>
                  <a:gd name="T5" fmla="*/ 0 h 345"/>
                  <a:gd name="T6" fmla="*/ 931 w 931"/>
                  <a:gd name="T7" fmla="*/ 345 h 345"/>
                  <a:gd name="T8" fmla="*/ 214 w 931"/>
                  <a:gd name="T9" fmla="*/ 318 h 345"/>
                  <a:gd name="T10" fmla="*/ 7 w 931"/>
                  <a:gd name="T11" fmla="*/ 4 h 345"/>
                  <a:gd name="T12" fmla="*/ 215 w 931"/>
                  <a:gd name="T13" fmla="*/ 315 h 345"/>
                  <a:gd name="T14" fmla="*/ 916 w 931"/>
                  <a:gd name="T15" fmla="*/ 342 h 345"/>
                  <a:gd name="T16" fmla="*/ 7 w 931"/>
                  <a:gd name="T17" fmla="*/ 4 h 3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31" h="345">
                    <a:moveTo>
                      <a:pt x="214" y="318"/>
                    </a:moveTo>
                    <a:lnTo>
                      <a:pt x="213" y="318"/>
                    </a:lnTo>
                    <a:lnTo>
                      <a:pt x="0" y="0"/>
                    </a:lnTo>
                    <a:lnTo>
                      <a:pt x="931" y="345"/>
                    </a:lnTo>
                    <a:lnTo>
                      <a:pt x="214" y="318"/>
                    </a:lnTo>
                    <a:close/>
                    <a:moveTo>
                      <a:pt x="7" y="4"/>
                    </a:moveTo>
                    <a:lnTo>
                      <a:pt x="215" y="315"/>
                    </a:lnTo>
                    <a:lnTo>
                      <a:pt x="916" y="342"/>
                    </a:lnTo>
                    <a:lnTo>
                      <a:pt x="7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16" name="Freeform 113">
                <a:extLst>
                  <a:ext uri="{FF2B5EF4-FFF2-40B4-BE49-F238E27FC236}">
                    <a16:creationId xmlns:a16="http://schemas.microsoft.com/office/drawing/2014/main" id="{526BAEF5-DD1F-4BD3-AD85-06191F44FC5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985" y="2892"/>
                <a:ext cx="485" cy="558"/>
              </a:xfrm>
              <a:custGeom>
                <a:avLst/>
                <a:gdLst>
                  <a:gd name="T0" fmla="*/ 0 w 485"/>
                  <a:gd name="T1" fmla="*/ 558 h 558"/>
                  <a:gd name="T2" fmla="*/ 480 w 485"/>
                  <a:gd name="T3" fmla="*/ 0 h 558"/>
                  <a:gd name="T4" fmla="*/ 485 w 485"/>
                  <a:gd name="T5" fmla="*/ 460 h 558"/>
                  <a:gd name="T6" fmla="*/ 0 w 485"/>
                  <a:gd name="T7" fmla="*/ 558 h 558"/>
                  <a:gd name="T8" fmla="*/ 477 w 485"/>
                  <a:gd name="T9" fmla="*/ 7 h 558"/>
                  <a:gd name="T10" fmla="*/ 7 w 485"/>
                  <a:gd name="T11" fmla="*/ 553 h 558"/>
                  <a:gd name="T12" fmla="*/ 482 w 485"/>
                  <a:gd name="T13" fmla="*/ 457 h 558"/>
                  <a:gd name="T14" fmla="*/ 477 w 485"/>
                  <a:gd name="T15" fmla="*/ 7 h 5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85" h="558">
                    <a:moveTo>
                      <a:pt x="0" y="558"/>
                    </a:moveTo>
                    <a:lnTo>
                      <a:pt x="480" y="0"/>
                    </a:lnTo>
                    <a:lnTo>
                      <a:pt x="485" y="460"/>
                    </a:lnTo>
                    <a:lnTo>
                      <a:pt x="0" y="558"/>
                    </a:lnTo>
                    <a:close/>
                    <a:moveTo>
                      <a:pt x="477" y="7"/>
                    </a:moveTo>
                    <a:lnTo>
                      <a:pt x="7" y="553"/>
                    </a:lnTo>
                    <a:lnTo>
                      <a:pt x="482" y="457"/>
                    </a:lnTo>
                    <a:lnTo>
                      <a:pt x="477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17" name="Freeform 114">
                <a:extLst>
                  <a:ext uri="{FF2B5EF4-FFF2-40B4-BE49-F238E27FC236}">
                    <a16:creationId xmlns:a16="http://schemas.microsoft.com/office/drawing/2014/main" id="{EAEC6B87-90CC-42D0-96B5-41AD7BC1216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487" y="2892"/>
                <a:ext cx="980" cy="556"/>
              </a:xfrm>
              <a:custGeom>
                <a:avLst/>
                <a:gdLst>
                  <a:gd name="T0" fmla="*/ 502 w 980"/>
                  <a:gd name="T1" fmla="*/ 556 h 556"/>
                  <a:gd name="T2" fmla="*/ 502 w 980"/>
                  <a:gd name="T3" fmla="*/ 556 h 556"/>
                  <a:gd name="T4" fmla="*/ 0 w 980"/>
                  <a:gd name="T5" fmla="*/ 354 h 556"/>
                  <a:gd name="T6" fmla="*/ 980 w 980"/>
                  <a:gd name="T7" fmla="*/ 0 h 556"/>
                  <a:gd name="T8" fmla="*/ 502 w 980"/>
                  <a:gd name="T9" fmla="*/ 556 h 556"/>
                  <a:gd name="T10" fmla="*/ 7 w 980"/>
                  <a:gd name="T11" fmla="*/ 354 h 556"/>
                  <a:gd name="T12" fmla="*/ 502 w 980"/>
                  <a:gd name="T13" fmla="*/ 554 h 556"/>
                  <a:gd name="T14" fmla="*/ 972 w 980"/>
                  <a:gd name="T15" fmla="*/ 6 h 556"/>
                  <a:gd name="T16" fmla="*/ 7 w 980"/>
                  <a:gd name="T17" fmla="*/ 354 h 5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80" h="556">
                    <a:moveTo>
                      <a:pt x="502" y="556"/>
                    </a:moveTo>
                    <a:lnTo>
                      <a:pt x="502" y="556"/>
                    </a:lnTo>
                    <a:lnTo>
                      <a:pt x="0" y="354"/>
                    </a:lnTo>
                    <a:lnTo>
                      <a:pt x="980" y="0"/>
                    </a:lnTo>
                    <a:lnTo>
                      <a:pt x="502" y="556"/>
                    </a:lnTo>
                    <a:close/>
                    <a:moveTo>
                      <a:pt x="7" y="354"/>
                    </a:moveTo>
                    <a:lnTo>
                      <a:pt x="502" y="554"/>
                    </a:lnTo>
                    <a:lnTo>
                      <a:pt x="972" y="6"/>
                    </a:lnTo>
                    <a:lnTo>
                      <a:pt x="7" y="35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18" name="Freeform 115">
                <a:extLst>
                  <a:ext uri="{FF2B5EF4-FFF2-40B4-BE49-F238E27FC236}">
                    <a16:creationId xmlns:a16="http://schemas.microsoft.com/office/drawing/2014/main" id="{4062EE1A-C1AB-46B1-BBBD-D25B08B0F0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55" y="3212"/>
                <a:ext cx="65" cy="65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7"/>
                      <a:pt x="38" y="56"/>
                      <a:pt x="24" y="54"/>
                    </a:cubicBezTo>
                    <a:cubicBezTo>
                      <a:pt x="10" y="52"/>
                      <a:pt x="0" y="38"/>
                      <a:pt x="2" y="24"/>
                    </a:cubicBezTo>
                    <a:cubicBezTo>
                      <a:pt x="5" y="10"/>
                      <a:pt x="18" y="0"/>
                      <a:pt x="32" y="2"/>
                    </a:cubicBezTo>
                    <a:cubicBezTo>
                      <a:pt x="47" y="5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19" name="Freeform 116">
                <a:extLst>
                  <a:ext uri="{FF2B5EF4-FFF2-40B4-BE49-F238E27FC236}">
                    <a16:creationId xmlns:a16="http://schemas.microsoft.com/office/drawing/2014/main" id="{8CD98488-8DB1-4D64-B4D3-7052BF0AC5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03" y="4147"/>
                <a:ext cx="64" cy="64"/>
              </a:xfrm>
              <a:custGeom>
                <a:avLst/>
                <a:gdLst>
                  <a:gd name="T0" fmla="*/ 53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3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3" y="32"/>
                    </a:moveTo>
                    <a:cubicBezTo>
                      <a:pt x="51" y="47"/>
                      <a:pt x="38" y="56"/>
                      <a:pt x="24" y="54"/>
                    </a:cubicBezTo>
                    <a:cubicBezTo>
                      <a:pt x="9" y="52"/>
                      <a:pt x="0" y="39"/>
                      <a:pt x="2" y="24"/>
                    </a:cubicBezTo>
                    <a:cubicBezTo>
                      <a:pt x="4" y="10"/>
                      <a:pt x="17" y="0"/>
                      <a:pt x="32" y="2"/>
                    </a:cubicBezTo>
                    <a:cubicBezTo>
                      <a:pt x="46" y="5"/>
                      <a:pt x="56" y="18"/>
                      <a:pt x="53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0" name="Freeform 117">
                <a:extLst>
                  <a:ext uri="{FF2B5EF4-FFF2-40B4-BE49-F238E27FC236}">
                    <a16:creationId xmlns:a16="http://schemas.microsoft.com/office/drawing/2014/main" id="{1E2A0C8D-94F6-40D8-A1B6-7E5C86C618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53" y="4342"/>
                <a:ext cx="64" cy="66"/>
              </a:xfrm>
              <a:custGeom>
                <a:avLst/>
                <a:gdLst>
                  <a:gd name="T0" fmla="*/ 54 w 56"/>
                  <a:gd name="T1" fmla="*/ 33 h 57"/>
                  <a:gd name="T2" fmla="*/ 24 w 56"/>
                  <a:gd name="T3" fmla="*/ 54 h 57"/>
                  <a:gd name="T4" fmla="*/ 2 w 56"/>
                  <a:gd name="T5" fmla="*/ 24 h 57"/>
                  <a:gd name="T6" fmla="*/ 32 w 56"/>
                  <a:gd name="T7" fmla="*/ 3 h 57"/>
                  <a:gd name="T8" fmla="*/ 54 w 56"/>
                  <a:gd name="T9" fmla="*/ 33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7">
                    <a:moveTo>
                      <a:pt x="54" y="33"/>
                    </a:moveTo>
                    <a:cubicBezTo>
                      <a:pt x="52" y="47"/>
                      <a:pt x="38" y="57"/>
                      <a:pt x="24" y="54"/>
                    </a:cubicBezTo>
                    <a:cubicBezTo>
                      <a:pt x="10" y="52"/>
                      <a:pt x="0" y="39"/>
                      <a:pt x="2" y="24"/>
                    </a:cubicBezTo>
                    <a:cubicBezTo>
                      <a:pt x="4" y="10"/>
                      <a:pt x="18" y="0"/>
                      <a:pt x="32" y="3"/>
                    </a:cubicBezTo>
                    <a:cubicBezTo>
                      <a:pt x="46" y="5"/>
                      <a:pt x="56" y="18"/>
                      <a:pt x="54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1" name="Freeform 118">
                <a:extLst>
                  <a:ext uri="{FF2B5EF4-FFF2-40B4-BE49-F238E27FC236}">
                    <a16:creationId xmlns:a16="http://schemas.microsoft.com/office/drawing/2014/main" id="{F7B9D79D-0FE7-4B71-A26B-B9286C66FF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86" y="4371"/>
                <a:ext cx="65" cy="65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6"/>
                      <a:pt x="38" y="56"/>
                      <a:pt x="24" y="54"/>
                    </a:cubicBezTo>
                    <a:cubicBezTo>
                      <a:pt x="10" y="52"/>
                      <a:pt x="0" y="38"/>
                      <a:pt x="2" y="24"/>
                    </a:cubicBezTo>
                    <a:cubicBezTo>
                      <a:pt x="4" y="10"/>
                      <a:pt x="18" y="0"/>
                      <a:pt x="32" y="2"/>
                    </a:cubicBezTo>
                    <a:cubicBezTo>
                      <a:pt x="46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2" name="Freeform 119">
                <a:extLst>
                  <a:ext uri="{FF2B5EF4-FFF2-40B4-BE49-F238E27FC236}">
                    <a16:creationId xmlns:a16="http://schemas.microsoft.com/office/drawing/2014/main" id="{2392D103-DDDA-46EE-8834-01DB0AACFD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02" y="4913"/>
                <a:ext cx="64" cy="64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1" y="47"/>
                      <a:pt x="38" y="56"/>
                      <a:pt x="24" y="54"/>
                    </a:cubicBezTo>
                    <a:cubicBezTo>
                      <a:pt x="9" y="52"/>
                      <a:pt x="0" y="38"/>
                      <a:pt x="2" y="24"/>
                    </a:cubicBezTo>
                    <a:cubicBezTo>
                      <a:pt x="4" y="10"/>
                      <a:pt x="18" y="0"/>
                      <a:pt x="32" y="2"/>
                    </a:cubicBezTo>
                    <a:cubicBezTo>
                      <a:pt x="46" y="5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3" name="Freeform 120">
                <a:extLst>
                  <a:ext uri="{FF2B5EF4-FFF2-40B4-BE49-F238E27FC236}">
                    <a16:creationId xmlns:a16="http://schemas.microsoft.com/office/drawing/2014/main" id="{7ADDE69E-1FA8-4830-99CA-2EE1D87AC9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94" y="5302"/>
                <a:ext cx="65" cy="65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6"/>
                      <a:pt x="38" y="56"/>
                      <a:pt x="24" y="54"/>
                    </a:cubicBezTo>
                    <a:cubicBezTo>
                      <a:pt x="10" y="51"/>
                      <a:pt x="0" y="38"/>
                      <a:pt x="2" y="24"/>
                    </a:cubicBezTo>
                    <a:cubicBezTo>
                      <a:pt x="5" y="9"/>
                      <a:pt x="18" y="0"/>
                      <a:pt x="32" y="2"/>
                    </a:cubicBezTo>
                    <a:cubicBezTo>
                      <a:pt x="47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4" name="Freeform 121">
                <a:extLst>
                  <a:ext uri="{FF2B5EF4-FFF2-40B4-BE49-F238E27FC236}">
                    <a16:creationId xmlns:a16="http://schemas.microsoft.com/office/drawing/2014/main" id="{35301D2E-2251-4F04-8A8D-2CD72E2100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05" y="5746"/>
                <a:ext cx="65" cy="64"/>
              </a:xfrm>
              <a:custGeom>
                <a:avLst/>
                <a:gdLst>
                  <a:gd name="T0" fmla="*/ 54 w 57"/>
                  <a:gd name="T1" fmla="*/ 32 h 56"/>
                  <a:gd name="T2" fmla="*/ 24 w 57"/>
                  <a:gd name="T3" fmla="*/ 54 h 56"/>
                  <a:gd name="T4" fmla="*/ 3 w 57"/>
                  <a:gd name="T5" fmla="*/ 24 h 56"/>
                  <a:gd name="T6" fmla="*/ 32 w 57"/>
                  <a:gd name="T7" fmla="*/ 2 h 56"/>
                  <a:gd name="T8" fmla="*/ 54 w 57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7" h="56">
                    <a:moveTo>
                      <a:pt x="54" y="32"/>
                    </a:moveTo>
                    <a:cubicBezTo>
                      <a:pt x="52" y="46"/>
                      <a:pt x="39" y="56"/>
                      <a:pt x="24" y="54"/>
                    </a:cubicBezTo>
                    <a:cubicBezTo>
                      <a:pt x="10" y="52"/>
                      <a:pt x="0" y="38"/>
                      <a:pt x="3" y="24"/>
                    </a:cubicBezTo>
                    <a:cubicBezTo>
                      <a:pt x="5" y="10"/>
                      <a:pt x="18" y="0"/>
                      <a:pt x="32" y="2"/>
                    </a:cubicBezTo>
                    <a:cubicBezTo>
                      <a:pt x="47" y="4"/>
                      <a:pt x="57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5" name="Freeform 122">
                <a:extLst>
                  <a:ext uri="{FF2B5EF4-FFF2-40B4-BE49-F238E27FC236}">
                    <a16:creationId xmlns:a16="http://schemas.microsoft.com/office/drawing/2014/main" id="{A331711F-05B9-4CBC-8499-1170338672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10" y="5210"/>
                <a:ext cx="65" cy="65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6"/>
                      <a:pt x="38" y="56"/>
                      <a:pt x="24" y="54"/>
                    </a:cubicBezTo>
                    <a:cubicBezTo>
                      <a:pt x="10" y="51"/>
                      <a:pt x="0" y="38"/>
                      <a:pt x="2" y="24"/>
                    </a:cubicBezTo>
                    <a:cubicBezTo>
                      <a:pt x="4" y="9"/>
                      <a:pt x="18" y="0"/>
                      <a:pt x="32" y="2"/>
                    </a:cubicBezTo>
                    <a:cubicBezTo>
                      <a:pt x="46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6" name="Freeform 123">
                <a:extLst>
                  <a:ext uri="{FF2B5EF4-FFF2-40B4-BE49-F238E27FC236}">
                    <a16:creationId xmlns:a16="http://schemas.microsoft.com/office/drawing/2014/main" id="{C8B76045-7325-4756-9AF2-2BD3326464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70" y="4780"/>
                <a:ext cx="64" cy="66"/>
              </a:xfrm>
              <a:custGeom>
                <a:avLst/>
                <a:gdLst>
                  <a:gd name="T0" fmla="*/ 54 w 56"/>
                  <a:gd name="T1" fmla="*/ 33 h 57"/>
                  <a:gd name="T2" fmla="*/ 24 w 56"/>
                  <a:gd name="T3" fmla="*/ 54 h 57"/>
                  <a:gd name="T4" fmla="*/ 2 w 56"/>
                  <a:gd name="T5" fmla="*/ 24 h 57"/>
                  <a:gd name="T6" fmla="*/ 32 w 56"/>
                  <a:gd name="T7" fmla="*/ 3 h 57"/>
                  <a:gd name="T8" fmla="*/ 54 w 56"/>
                  <a:gd name="T9" fmla="*/ 33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7">
                    <a:moveTo>
                      <a:pt x="54" y="33"/>
                    </a:moveTo>
                    <a:cubicBezTo>
                      <a:pt x="52" y="47"/>
                      <a:pt x="38" y="57"/>
                      <a:pt x="24" y="54"/>
                    </a:cubicBezTo>
                    <a:cubicBezTo>
                      <a:pt x="10" y="52"/>
                      <a:pt x="0" y="39"/>
                      <a:pt x="2" y="24"/>
                    </a:cubicBezTo>
                    <a:cubicBezTo>
                      <a:pt x="5" y="10"/>
                      <a:pt x="18" y="0"/>
                      <a:pt x="32" y="3"/>
                    </a:cubicBezTo>
                    <a:cubicBezTo>
                      <a:pt x="47" y="5"/>
                      <a:pt x="56" y="18"/>
                      <a:pt x="54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7" name="Freeform 124">
                <a:extLst>
                  <a:ext uri="{FF2B5EF4-FFF2-40B4-BE49-F238E27FC236}">
                    <a16:creationId xmlns:a16="http://schemas.microsoft.com/office/drawing/2014/main" id="{2F62E359-D174-4E1D-B9CB-25598C084E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79" y="5685"/>
                <a:ext cx="65" cy="64"/>
              </a:xfrm>
              <a:custGeom>
                <a:avLst/>
                <a:gdLst>
                  <a:gd name="T0" fmla="*/ 54 w 57"/>
                  <a:gd name="T1" fmla="*/ 32 h 56"/>
                  <a:gd name="T2" fmla="*/ 24 w 57"/>
                  <a:gd name="T3" fmla="*/ 54 h 56"/>
                  <a:gd name="T4" fmla="*/ 3 w 57"/>
                  <a:gd name="T5" fmla="*/ 24 h 56"/>
                  <a:gd name="T6" fmla="*/ 33 w 57"/>
                  <a:gd name="T7" fmla="*/ 2 h 56"/>
                  <a:gd name="T8" fmla="*/ 54 w 57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7" h="56">
                    <a:moveTo>
                      <a:pt x="54" y="32"/>
                    </a:moveTo>
                    <a:cubicBezTo>
                      <a:pt x="52" y="46"/>
                      <a:pt x="39" y="56"/>
                      <a:pt x="24" y="54"/>
                    </a:cubicBezTo>
                    <a:cubicBezTo>
                      <a:pt x="10" y="52"/>
                      <a:pt x="0" y="38"/>
                      <a:pt x="3" y="24"/>
                    </a:cubicBezTo>
                    <a:cubicBezTo>
                      <a:pt x="5" y="10"/>
                      <a:pt x="18" y="0"/>
                      <a:pt x="33" y="2"/>
                    </a:cubicBezTo>
                    <a:cubicBezTo>
                      <a:pt x="47" y="5"/>
                      <a:pt x="57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8" name="Freeform 125">
                <a:extLst>
                  <a:ext uri="{FF2B5EF4-FFF2-40B4-BE49-F238E27FC236}">
                    <a16:creationId xmlns:a16="http://schemas.microsoft.com/office/drawing/2014/main" id="{35D787FD-B255-43A9-9E46-AC26FB8161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46" y="5463"/>
                <a:ext cx="64" cy="65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7"/>
                      <a:pt x="38" y="56"/>
                      <a:pt x="24" y="54"/>
                    </a:cubicBezTo>
                    <a:cubicBezTo>
                      <a:pt x="10" y="52"/>
                      <a:pt x="0" y="38"/>
                      <a:pt x="2" y="24"/>
                    </a:cubicBezTo>
                    <a:cubicBezTo>
                      <a:pt x="4" y="10"/>
                      <a:pt x="18" y="0"/>
                      <a:pt x="32" y="2"/>
                    </a:cubicBezTo>
                    <a:cubicBezTo>
                      <a:pt x="46" y="5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9" name="Freeform 126">
                <a:extLst>
                  <a:ext uri="{FF2B5EF4-FFF2-40B4-BE49-F238E27FC236}">
                    <a16:creationId xmlns:a16="http://schemas.microsoft.com/office/drawing/2014/main" id="{DA61BC03-2E06-4A90-8AE7-6F0DD1CF82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60" y="5440"/>
                <a:ext cx="65" cy="65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1" y="46"/>
                      <a:pt x="38" y="56"/>
                      <a:pt x="24" y="54"/>
                    </a:cubicBezTo>
                    <a:cubicBezTo>
                      <a:pt x="10" y="51"/>
                      <a:pt x="0" y="38"/>
                      <a:pt x="2" y="24"/>
                    </a:cubicBezTo>
                    <a:cubicBezTo>
                      <a:pt x="4" y="9"/>
                      <a:pt x="18" y="0"/>
                      <a:pt x="32" y="2"/>
                    </a:cubicBezTo>
                    <a:cubicBezTo>
                      <a:pt x="46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30" name="Freeform 127">
                <a:extLst>
                  <a:ext uri="{FF2B5EF4-FFF2-40B4-BE49-F238E27FC236}">
                    <a16:creationId xmlns:a16="http://schemas.microsoft.com/office/drawing/2014/main" id="{A303CDA7-7F56-4773-A98A-80FA6B3AC8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83" y="4018"/>
                <a:ext cx="66" cy="64"/>
              </a:xfrm>
              <a:custGeom>
                <a:avLst/>
                <a:gdLst>
                  <a:gd name="T0" fmla="*/ 54 w 57"/>
                  <a:gd name="T1" fmla="*/ 32 h 56"/>
                  <a:gd name="T2" fmla="*/ 24 w 57"/>
                  <a:gd name="T3" fmla="*/ 54 h 56"/>
                  <a:gd name="T4" fmla="*/ 3 w 57"/>
                  <a:gd name="T5" fmla="*/ 24 h 56"/>
                  <a:gd name="T6" fmla="*/ 33 w 57"/>
                  <a:gd name="T7" fmla="*/ 2 h 56"/>
                  <a:gd name="T8" fmla="*/ 54 w 57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7" h="56">
                    <a:moveTo>
                      <a:pt x="54" y="32"/>
                    </a:moveTo>
                    <a:cubicBezTo>
                      <a:pt x="52" y="46"/>
                      <a:pt x="39" y="56"/>
                      <a:pt x="24" y="54"/>
                    </a:cubicBezTo>
                    <a:cubicBezTo>
                      <a:pt x="10" y="52"/>
                      <a:pt x="0" y="38"/>
                      <a:pt x="3" y="24"/>
                    </a:cubicBezTo>
                    <a:cubicBezTo>
                      <a:pt x="5" y="10"/>
                      <a:pt x="18" y="0"/>
                      <a:pt x="33" y="2"/>
                    </a:cubicBezTo>
                    <a:cubicBezTo>
                      <a:pt x="47" y="4"/>
                      <a:pt x="57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31" name="Freeform 128">
                <a:extLst>
                  <a:ext uri="{FF2B5EF4-FFF2-40B4-BE49-F238E27FC236}">
                    <a16:creationId xmlns:a16="http://schemas.microsoft.com/office/drawing/2014/main" id="{45C14ADE-1DCF-45E4-B224-CFC0B24041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71" y="2829"/>
                <a:ext cx="65" cy="64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1" y="46"/>
                      <a:pt x="38" y="56"/>
                      <a:pt x="24" y="54"/>
                    </a:cubicBezTo>
                    <a:cubicBezTo>
                      <a:pt x="9" y="51"/>
                      <a:pt x="0" y="38"/>
                      <a:pt x="2" y="24"/>
                    </a:cubicBezTo>
                    <a:cubicBezTo>
                      <a:pt x="4" y="9"/>
                      <a:pt x="18" y="0"/>
                      <a:pt x="32" y="2"/>
                    </a:cubicBezTo>
                    <a:cubicBezTo>
                      <a:pt x="46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32" name="Freeform 129">
                <a:extLst>
                  <a:ext uri="{FF2B5EF4-FFF2-40B4-BE49-F238E27FC236}">
                    <a16:creationId xmlns:a16="http://schemas.microsoft.com/office/drawing/2014/main" id="{F9E05EAE-D0CD-4848-A64A-D47C7E40F6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96" y="3172"/>
                <a:ext cx="65" cy="64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6"/>
                      <a:pt x="38" y="56"/>
                      <a:pt x="24" y="54"/>
                    </a:cubicBezTo>
                    <a:cubicBezTo>
                      <a:pt x="10" y="51"/>
                      <a:pt x="0" y="38"/>
                      <a:pt x="2" y="24"/>
                    </a:cubicBezTo>
                    <a:cubicBezTo>
                      <a:pt x="5" y="9"/>
                      <a:pt x="18" y="0"/>
                      <a:pt x="32" y="2"/>
                    </a:cubicBezTo>
                    <a:cubicBezTo>
                      <a:pt x="47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33" name="Freeform 130">
                <a:extLst>
                  <a:ext uri="{FF2B5EF4-FFF2-40B4-BE49-F238E27FC236}">
                    <a16:creationId xmlns:a16="http://schemas.microsoft.com/office/drawing/2014/main" id="{FB4EE11F-EC59-4680-B96C-BDE75588B8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12" y="3719"/>
                <a:ext cx="65" cy="66"/>
              </a:xfrm>
              <a:custGeom>
                <a:avLst/>
                <a:gdLst>
                  <a:gd name="T0" fmla="*/ 54 w 56"/>
                  <a:gd name="T1" fmla="*/ 33 h 57"/>
                  <a:gd name="T2" fmla="*/ 24 w 56"/>
                  <a:gd name="T3" fmla="*/ 54 h 57"/>
                  <a:gd name="T4" fmla="*/ 2 w 56"/>
                  <a:gd name="T5" fmla="*/ 24 h 57"/>
                  <a:gd name="T6" fmla="*/ 32 w 56"/>
                  <a:gd name="T7" fmla="*/ 3 h 57"/>
                  <a:gd name="T8" fmla="*/ 54 w 56"/>
                  <a:gd name="T9" fmla="*/ 33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7">
                    <a:moveTo>
                      <a:pt x="54" y="33"/>
                    </a:moveTo>
                    <a:cubicBezTo>
                      <a:pt x="52" y="47"/>
                      <a:pt x="38" y="57"/>
                      <a:pt x="24" y="54"/>
                    </a:cubicBezTo>
                    <a:cubicBezTo>
                      <a:pt x="10" y="52"/>
                      <a:pt x="0" y="39"/>
                      <a:pt x="2" y="24"/>
                    </a:cubicBezTo>
                    <a:cubicBezTo>
                      <a:pt x="5" y="10"/>
                      <a:pt x="18" y="0"/>
                      <a:pt x="32" y="3"/>
                    </a:cubicBezTo>
                    <a:cubicBezTo>
                      <a:pt x="47" y="5"/>
                      <a:pt x="56" y="18"/>
                      <a:pt x="54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34" name="Freeform 131">
                <a:extLst>
                  <a:ext uri="{FF2B5EF4-FFF2-40B4-BE49-F238E27FC236}">
                    <a16:creationId xmlns:a16="http://schemas.microsoft.com/office/drawing/2014/main" id="{3CEA0866-DF9D-4853-8E90-43378AB073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86" y="3885"/>
                <a:ext cx="65" cy="65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6"/>
                      <a:pt x="38" y="56"/>
                      <a:pt x="24" y="54"/>
                    </a:cubicBezTo>
                    <a:cubicBezTo>
                      <a:pt x="10" y="51"/>
                      <a:pt x="0" y="38"/>
                      <a:pt x="2" y="24"/>
                    </a:cubicBezTo>
                    <a:cubicBezTo>
                      <a:pt x="5" y="9"/>
                      <a:pt x="18" y="0"/>
                      <a:pt x="32" y="2"/>
                    </a:cubicBezTo>
                    <a:cubicBezTo>
                      <a:pt x="47" y="4"/>
                      <a:pt x="56" y="17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35" name="Freeform 132">
                <a:extLst>
                  <a:ext uri="{FF2B5EF4-FFF2-40B4-BE49-F238E27FC236}">
                    <a16:creationId xmlns:a16="http://schemas.microsoft.com/office/drawing/2014/main" id="{82F98EB3-2660-4B89-AA2A-6CDB2E075E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54" y="3417"/>
                <a:ext cx="65" cy="65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6"/>
                      <a:pt x="38" y="56"/>
                      <a:pt x="24" y="54"/>
                    </a:cubicBezTo>
                    <a:cubicBezTo>
                      <a:pt x="10" y="51"/>
                      <a:pt x="0" y="38"/>
                      <a:pt x="2" y="24"/>
                    </a:cubicBezTo>
                    <a:cubicBezTo>
                      <a:pt x="5" y="10"/>
                      <a:pt x="18" y="0"/>
                      <a:pt x="32" y="2"/>
                    </a:cubicBezTo>
                    <a:cubicBezTo>
                      <a:pt x="47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36" name="Freeform 133">
                <a:extLst>
                  <a:ext uri="{FF2B5EF4-FFF2-40B4-BE49-F238E27FC236}">
                    <a16:creationId xmlns:a16="http://schemas.microsoft.com/office/drawing/2014/main" id="{8EC52DE0-DFEE-4D50-B599-5B3E83C10B7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938" y="3401"/>
                <a:ext cx="97" cy="97"/>
              </a:xfrm>
              <a:custGeom>
                <a:avLst/>
                <a:gdLst>
                  <a:gd name="T0" fmla="*/ 36 w 84"/>
                  <a:gd name="T1" fmla="*/ 80 h 84"/>
                  <a:gd name="T2" fmla="*/ 4 w 84"/>
                  <a:gd name="T3" fmla="*/ 36 h 84"/>
                  <a:gd name="T4" fmla="*/ 48 w 84"/>
                  <a:gd name="T5" fmla="*/ 3 h 84"/>
                  <a:gd name="T6" fmla="*/ 81 w 84"/>
                  <a:gd name="T7" fmla="*/ 48 h 84"/>
                  <a:gd name="T8" fmla="*/ 36 w 84"/>
                  <a:gd name="T9" fmla="*/ 80 h 84"/>
                  <a:gd name="T10" fmla="*/ 48 w 84"/>
                  <a:gd name="T11" fmla="*/ 5 h 84"/>
                  <a:gd name="T12" fmla="*/ 5 w 84"/>
                  <a:gd name="T13" fmla="*/ 36 h 84"/>
                  <a:gd name="T14" fmla="*/ 36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0"/>
                    </a:moveTo>
                    <a:cubicBezTo>
                      <a:pt x="15" y="77"/>
                      <a:pt x="0" y="57"/>
                      <a:pt x="4" y="36"/>
                    </a:cubicBezTo>
                    <a:cubicBezTo>
                      <a:pt x="7" y="15"/>
                      <a:pt x="27" y="0"/>
                      <a:pt x="48" y="3"/>
                    </a:cubicBezTo>
                    <a:cubicBezTo>
                      <a:pt x="70" y="7"/>
                      <a:pt x="84" y="27"/>
                      <a:pt x="81" y="48"/>
                    </a:cubicBezTo>
                    <a:cubicBezTo>
                      <a:pt x="77" y="69"/>
                      <a:pt x="57" y="84"/>
                      <a:pt x="36" y="80"/>
                    </a:cubicBezTo>
                    <a:close/>
                    <a:moveTo>
                      <a:pt x="48" y="5"/>
                    </a:moveTo>
                    <a:cubicBezTo>
                      <a:pt x="28" y="2"/>
                      <a:pt x="9" y="16"/>
                      <a:pt x="5" y="36"/>
                    </a:cubicBezTo>
                    <a:cubicBezTo>
                      <a:pt x="2" y="56"/>
                      <a:pt x="16" y="76"/>
                      <a:pt x="36" y="79"/>
                    </a:cubicBezTo>
                    <a:cubicBezTo>
                      <a:pt x="57" y="82"/>
                      <a:pt x="76" y="68"/>
                      <a:pt x="79" y="48"/>
                    </a:cubicBezTo>
                    <a:cubicBezTo>
                      <a:pt x="82" y="27"/>
                      <a:pt x="68" y="8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37" name="Freeform 134">
                <a:extLst>
                  <a:ext uri="{FF2B5EF4-FFF2-40B4-BE49-F238E27FC236}">
                    <a16:creationId xmlns:a16="http://schemas.microsoft.com/office/drawing/2014/main" id="{7DB7ABD8-24F5-4646-9FD2-92BAFD8BDB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60" y="4435"/>
                <a:ext cx="65" cy="64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6"/>
                      <a:pt x="38" y="56"/>
                      <a:pt x="24" y="54"/>
                    </a:cubicBezTo>
                    <a:cubicBezTo>
                      <a:pt x="10" y="52"/>
                      <a:pt x="0" y="38"/>
                      <a:pt x="2" y="24"/>
                    </a:cubicBezTo>
                    <a:cubicBezTo>
                      <a:pt x="4" y="10"/>
                      <a:pt x="18" y="0"/>
                      <a:pt x="32" y="2"/>
                    </a:cubicBezTo>
                    <a:cubicBezTo>
                      <a:pt x="46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38" name="Freeform 135">
                <a:extLst>
                  <a:ext uri="{FF2B5EF4-FFF2-40B4-BE49-F238E27FC236}">
                    <a16:creationId xmlns:a16="http://schemas.microsoft.com/office/drawing/2014/main" id="{60C2CDD5-043E-4E72-A5F5-55FA2E82270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744" y="4418"/>
                <a:ext cx="97" cy="97"/>
              </a:xfrm>
              <a:custGeom>
                <a:avLst/>
                <a:gdLst>
                  <a:gd name="T0" fmla="*/ 36 w 84"/>
                  <a:gd name="T1" fmla="*/ 80 h 84"/>
                  <a:gd name="T2" fmla="*/ 4 w 84"/>
                  <a:gd name="T3" fmla="*/ 36 h 84"/>
                  <a:gd name="T4" fmla="*/ 48 w 84"/>
                  <a:gd name="T5" fmla="*/ 3 h 84"/>
                  <a:gd name="T6" fmla="*/ 81 w 84"/>
                  <a:gd name="T7" fmla="*/ 48 h 84"/>
                  <a:gd name="T8" fmla="*/ 36 w 84"/>
                  <a:gd name="T9" fmla="*/ 80 h 84"/>
                  <a:gd name="T10" fmla="*/ 48 w 84"/>
                  <a:gd name="T11" fmla="*/ 5 h 84"/>
                  <a:gd name="T12" fmla="*/ 5 w 84"/>
                  <a:gd name="T13" fmla="*/ 36 h 84"/>
                  <a:gd name="T14" fmla="*/ 36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0"/>
                    </a:moveTo>
                    <a:cubicBezTo>
                      <a:pt x="15" y="77"/>
                      <a:pt x="0" y="57"/>
                      <a:pt x="4" y="36"/>
                    </a:cubicBezTo>
                    <a:cubicBezTo>
                      <a:pt x="7" y="15"/>
                      <a:pt x="27" y="0"/>
                      <a:pt x="48" y="3"/>
                    </a:cubicBezTo>
                    <a:cubicBezTo>
                      <a:pt x="69" y="7"/>
                      <a:pt x="84" y="27"/>
                      <a:pt x="81" y="48"/>
                    </a:cubicBezTo>
                    <a:cubicBezTo>
                      <a:pt x="77" y="69"/>
                      <a:pt x="57" y="84"/>
                      <a:pt x="36" y="80"/>
                    </a:cubicBezTo>
                    <a:close/>
                    <a:moveTo>
                      <a:pt x="48" y="5"/>
                    </a:moveTo>
                    <a:cubicBezTo>
                      <a:pt x="28" y="2"/>
                      <a:pt x="8" y="16"/>
                      <a:pt x="5" y="36"/>
                    </a:cubicBezTo>
                    <a:cubicBezTo>
                      <a:pt x="2" y="56"/>
                      <a:pt x="16" y="76"/>
                      <a:pt x="36" y="79"/>
                    </a:cubicBezTo>
                    <a:cubicBezTo>
                      <a:pt x="57" y="82"/>
                      <a:pt x="76" y="68"/>
                      <a:pt x="79" y="48"/>
                    </a:cubicBezTo>
                    <a:cubicBezTo>
                      <a:pt x="82" y="27"/>
                      <a:pt x="68" y="8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39" name="Freeform 136">
                <a:extLst>
                  <a:ext uri="{FF2B5EF4-FFF2-40B4-BE49-F238E27FC236}">
                    <a16:creationId xmlns:a16="http://schemas.microsoft.com/office/drawing/2014/main" id="{3FF14E64-7BB3-43E5-904B-31DA9BDB09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23" y="3984"/>
                <a:ext cx="64" cy="66"/>
              </a:xfrm>
              <a:custGeom>
                <a:avLst/>
                <a:gdLst>
                  <a:gd name="T0" fmla="*/ 54 w 56"/>
                  <a:gd name="T1" fmla="*/ 33 h 57"/>
                  <a:gd name="T2" fmla="*/ 24 w 56"/>
                  <a:gd name="T3" fmla="*/ 54 h 57"/>
                  <a:gd name="T4" fmla="*/ 2 w 56"/>
                  <a:gd name="T5" fmla="*/ 24 h 57"/>
                  <a:gd name="T6" fmla="*/ 32 w 56"/>
                  <a:gd name="T7" fmla="*/ 3 h 57"/>
                  <a:gd name="T8" fmla="*/ 54 w 56"/>
                  <a:gd name="T9" fmla="*/ 33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7">
                    <a:moveTo>
                      <a:pt x="54" y="33"/>
                    </a:moveTo>
                    <a:cubicBezTo>
                      <a:pt x="52" y="47"/>
                      <a:pt x="38" y="57"/>
                      <a:pt x="24" y="54"/>
                    </a:cubicBezTo>
                    <a:cubicBezTo>
                      <a:pt x="10" y="52"/>
                      <a:pt x="0" y="39"/>
                      <a:pt x="2" y="24"/>
                    </a:cubicBezTo>
                    <a:cubicBezTo>
                      <a:pt x="5" y="10"/>
                      <a:pt x="18" y="0"/>
                      <a:pt x="32" y="3"/>
                    </a:cubicBezTo>
                    <a:cubicBezTo>
                      <a:pt x="47" y="5"/>
                      <a:pt x="56" y="18"/>
                      <a:pt x="54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40" name="Freeform 137">
                <a:extLst>
                  <a:ext uri="{FF2B5EF4-FFF2-40B4-BE49-F238E27FC236}">
                    <a16:creationId xmlns:a16="http://schemas.microsoft.com/office/drawing/2014/main" id="{090860FB-6640-4E82-BD56-52CB8BA4ECA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507" y="3969"/>
                <a:ext cx="96" cy="96"/>
              </a:xfrm>
              <a:custGeom>
                <a:avLst/>
                <a:gdLst>
                  <a:gd name="T0" fmla="*/ 36 w 84"/>
                  <a:gd name="T1" fmla="*/ 80 h 83"/>
                  <a:gd name="T2" fmla="*/ 4 w 84"/>
                  <a:gd name="T3" fmla="*/ 35 h 83"/>
                  <a:gd name="T4" fmla="*/ 48 w 84"/>
                  <a:gd name="T5" fmla="*/ 3 h 83"/>
                  <a:gd name="T6" fmla="*/ 81 w 84"/>
                  <a:gd name="T7" fmla="*/ 48 h 83"/>
                  <a:gd name="T8" fmla="*/ 36 w 84"/>
                  <a:gd name="T9" fmla="*/ 80 h 83"/>
                  <a:gd name="T10" fmla="*/ 48 w 84"/>
                  <a:gd name="T11" fmla="*/ 5 h 83"/>
                  <a:gd name="T12" fmla="*/ 5 w 84"/>
                  <a:gd name="T13" fmla="*/ 36 h 83"/>
                  <a:gd name="T14" fmla="*/ 36 w 84"/>
                  <a:gd name="T15" fmla="*/ 78 h 83"/>
                  <a:gd name="T16" fmla="*/ 79 w 84"/>
                  <a:gd name="T17" fmla="*/ 47 h 83"/>
                  <a:gd name="T18" fmla="*/ 48 w 84"/>
                  <a:gd name="T19" fmla="*/ 5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3">
                    <a:moveTo>
                      <a:pt x="36" y="80"/>
                    </a:moveTo>
                    <a:cubicBezTo>
                      <a:pt x="15" y="77"/>
                      <a:pt x="0" y="57"/>
                      <a:pt x="4" y="35"/>
                    </a:cubicBezTo>
                    <a:cubicBezTo>
                      <a:pt x="7" y="14"/>
                      <a:pt x="27" y="0"/>
                      <a:pt x="48" y="3"/>
                    </a:cubicBezTo>
                    <a:cubicBezTo>
                      <a:pt x="70" y="6"/>
                      <a:pt x="84" y="26"/>
                      <a:pt x="81" y="48"/>
                    </a:cubicBezTo>
                    <a:cubicBezTo>
                      <a:pt x="77" y="69"/>
                      <a:pt x="57" y="83"/>
                      <a:pt x="36" y="80"/>
                    </a:cubicBezTo>
                    <a:close/>
                    <a:moveTo>
                      <a:pt x="48" y="5"/>
                    </a:moveTo>
                    <a:cubicBezTo>
                      <a:pt x="28" y="1"/>
                      <a:pt x="9" y="15"/>
                      <a:pt x="5" y="36"/>
                    </a:cubicBezTo>
                    <a:cubicBezTo>
                      <a:pt x="2" y="56"/>
                      <a:pt x="16" y="75"/>
                      <a:pt x="36" y="78"/>
                    </a:cubicBezTo>
                    <a:cubicBezTo>
                      <a:pt x="57" y="82"/>
                      <a:pt x="76" y="68"/>
                      <a:pt x="79" y="47"/>
                    </a:cubicBezTo>
                    <a:cubicBezTo>
                      <a:pt x="82" y="27"/>
                      <a:pt x="68" y="8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41" name="Freeform 138">
                <a:extLst>
                  <a:ext uri="{FF2B5EF4-FFF2-40B4-BE49-F238E27FC236}">
                    <a16:creationId xmlns:a16="http://schemas.microsoft.com/office/drawing/2014/main" id="{C8592926-FAD8-4EF3-8311-2E476AE07D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71" y="4207"/>
                <a:ext cx="65" cy="64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7"/>
                      <a:pt x="38" y="56"/>
                      <a:pt x="24" y="54"/>
                    </a:cubicBezTo>
                    <a:cubicBezTo>
                      <a:pt x="10" y="52"/>
                      <a:pt x="0" y="38"/>
                      <a:pt x="2" y="24"/>
                    </a:cubicBezTo>
                    <a:cubicBezTo>
                      <a:pt x="4" y="10"/>
                      <a:pt x="18" y="0"/>
                      <a:pt x="32" y="2"/>
                    </a:cubicBezTo>
                    <a:cubicBezTo>
                      <a:pt x="46" y="5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42" name="Freeform 139">
                <a:extLst>
                  <a:ext uri="{FF2B5EF4-FFF2-40B4-BE49-F238E27FC236}">
                    <a16:creationId xmlns:a16="http://schemas.microsoft.com/office/drawing/2014/main" id="{C82145DC-156C-4E89-95FA-B5CBBC2FF56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155" y="4190"/>
                <a:ext cx="97" cy="97"/>
              </a:xfrm>
              <a:custGeom>
                <a:avLst/>
                <a:gdLst>
                  <a:gd name="T0" fmla="*/ 36 w 84"/>
                  <a:gd name="T1" fmla="*/ 81 h 84"/>
                  <a:gd name="T2" fmla="*/ 3 w 84"/>
                  <a:gd name="T3" fmla="*/ 36 h 84"/>
                  <a:gd name="T4" fmla="*/ 48 w 84"/>
                  <a:gd name="T5" fmla="*/ 4 h 84"/>
                  <a:gd name="T6" fmla="*/ 80 w 84"/>
                  <a:gd name="T7" fmla="*/ 48 h 84"/>
                  <a:gd name="T8" fmla="*/ 36 w 84"/>
                  <a:gd name="T9" fmla="*/ 81 h 84"/>
                  <a:gd name="T10" fmla="*/ 48 w 84"/>
                  <a:gd name="T11" fmla="*/ 5 h 84"/>
                  <a:gd name="T12" fmla="*/ 5 w 84"/>
                  <a:gd name="T13" fmla="*/ 36 h 84"/>
                  <a:gd name="T14" fmla="*/ 36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1"/>
                    </a:moveTo>
                    <a:cubicBezTo>
                      <a:pt x="15" y="77"/>
                      <a:pt x="0" y="57"/>
                      <a:pt x="3" y="36"/>
                    </a:cubicBezTo>
                    <a:cubicBezTo>
                      <a:pt x="7" y="15"/>
                      <a:pt x="27" y="0"/>
                      <a:pt x="48" y="4"/>
                    </a:cubicBezTo>
                    <a:cubicBezTo>
                      <a:pt x="69" y="7"/>
                      <a:pt x="84" y="27"/>
                      <a:pt x="80" y="48"/>
                    </a:cubicBezTo>
                    <a:cubicBezTo>
                      <a:pt x="77" y="70"/>
                      <a:pt x="57" y="84"/>
                      <a:pt x="36" y="81"/>
                    </a:cubicBezTo>
                    <a:close/>
                    <a:moveTo>
                      <a:pt x="48" y="5"/>
                    </a:moveTo>
                    <a:cubicBezTo>
                      <a:pt x="27" y="2"/>
                      <a:pt x="8" y="16"/>
                      <a:pt x="5" y="36"/>
                    </a:cubicBezTo>
                    <a:cubicBezTo>
                      <a:pt x="2" y="57"/>
                      <a:pt x="16" y="76"/>
                      <a:pt x="36" y="79"/>
                    </a:cubicBezTo>
                    <a:cubicBezTo>
                      <a:pt x="56" y="82"/>
                      <a:pt x="76" y="68"/>
                      <a:pt x="79" y="48"/>
                    </a:cubicBezTo>
                    <a:cubicBezTo>
                      <a:pt x="82" y="28"/>
                      <a:pt x="68" y="9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43" name="Freeform 140">
                <a:extLst>
                  <a:ext uri="{FF2B5EF4-FFF2-40B4-BE49-F238E27FC236}">
                    <a16:creationId xmlns:a16="http://schemas.microsoft.com/office/drawing/2014/main" id="{3A911850-0204-4F0D-A764-5380D0D178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77" y="3524"/>
                <a:ext cx="64" cy="65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7"/>
                      <a:pt x="38" y="56"/>
                      <a:pt x="24" y="54"/>
                    </a:cubicBezTo>
                    <a:cubicBezTo>
                      <a:pt x="10" y="52"/>
                      <a:pt x="0" y="38"/>
                      <a:pt x="2" y="24"/>
                    </a:cubicBezTo>
                    <a:cubicBezTo>
                      <a:pt x="5" y="10"/>
                      <a:pt x="18" y="0"/>
                      <a:pt x="32" y="2"/>
                    </a:cubicBezTo>
                    <a:cubicBezTo>
                      <a:pt x="47" y="5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44" name="Freeform 141">
                <a:extLst>
                  <a:ext uri="{FF2B5EF4-FFF2-40B4-BE49-F238E27FC236}">
                    <a16:creationId xmlns:a16="http://schemas.microsoft.com/office/drawing/2014/main" id="{F9223601-0928-49E0-B215-6DABBAD5154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561" y="3508"/>
                <a:ext cx="97" cy="97"/>
              </a:xfrm>
              <a:custGeom>
                <a:avLst/>
                <a:gdLst>
                  <a:gd name="T0" fmla="*/ 36 w 84"/>
                  <a:gd name="T1" fmla="*/ 81 h 84"/>
                  <a:gd name="T2" fmla="*/ 4 w 84"/>
                  <a:gd name="T3" fmla="*/ 36 h 84"/>
                  <a:gd name="T4" fmla="*/ 48 w 84"/>
                  <a:gd name="T5" fmla="*/ 4 h 84"/>
                  <a:gd name="T6" fmla="*/ 81 w 84"/>
                  <a:gd name="T7" fmla="*/ 48 h 84"/>
                  <a:gd name="T8" fmla="*/ 36 w 84"/>
                  <a:gd name="T9" fmla="*/ 81 h 84"/>
                  <a:gd name="T10" fmla="*/ 48 w 84"/>
                  <a:gd name="T11" fmla="*/ 5 h 84"/>
                  <a:gd name="T12" fmla="*/ 5 w 84"/>
                  <a:gd name="T13" fmla="*/ 36 h 84"/>
                  <a:gd name="T14" fmla="*/ 36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1"/>
                    </a:moveTo>
                    <a:cubicBezTo>
                      <a:pt x="15" y="77"/>
                      <a:pt x="0" y="57"/>
                      <a:pt x="4" y="36"/>
                    </a:cubicBezTo>
                    <a:cubicBezTo>
                      <a:pt x="7" y="15"/>
                      <a:pt x="27" y="0"/>
                      <a:pt x="48" y="4"/>
                    </a:cubicBezTo>
                    <a:cubicBezTo>
                      <a:pt x="69" y="7"/>
                      <a:pt x="84" y="27"/>
                      <a:pt x="81" y="48"/>
                    </a:cubicBezTo>
                    <a:cubicBezTo>
                      <a:pt x="77" y="70"/>
                      <a:pt x="57" y="84"/>
                      <a:pt x="36" y="81"/>
                    </a:cubicBezTo>
                    <a:close/>
                    <a:moveTo>
                      <a:pt x="48" y="5"/>
                    </a:moveTo>
                    <a:cubicBezTo>
                      <a:pt x="28" y="2"/>
                      <a:pt x="9" y="16"/>
                      <a:pt x="5" y="36"/>
                    </a:cubicBezTo>
                    <a:cubicBezTo>
                      <a:pt x="2" y="57"/>
                      <a:pt x="16" y="76"/>
                      <a:pt x="36" y="79"/>
                    </a:cubicBezTo>
                    <a:cubicBezTo>
                      <a:pt x="57" y="82"/>
                      <a:pt x="76" y="68"/>
                      <a:pt x="79" y="48"/>
                    </a:cubicBezTo>
                    <a:cubicBezTo>
                      <a:pt x="82" y="28"/>
                      <a:pt x="68" y="9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45" name="Freeform 142">
                <a:extLst>
                  <a:ext uri="{FF2B5EF4-FFF2-40B4-BE49-F238E27FC236}">
                    <a16:creationId xmlns:a16="http://schemas.microsoft.com/office/drawing/2014/main" id="{699852B6-3F1E-419D-B27B-2425A3B159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67" y="3831"/>
                <a:ext cx="65" cy="64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1" y="46"/>
                      <a:pt x="38" y="56"/>
                      <a:pt x="24" y="54"/>
                    </a:cubicBezTo>
                    <a:cubicBezTo>
                      <a:pt x="9" y="52"/>
                      <a:pt x="0" y="38"/>
                      <a:pt x="2" y="24"/>
                    </a:cubicBezTo>
                    <a:cubicBezTo>
                      <a:pt x="4" y="10"/>
                      <a:pt x="18" y="0"/>
                      <a:pt x="32" y="2"/>
                    </a:cubicBezTo>
                    <a:cubicBezTo>
                      <a:pt x="46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46" name="Freeform 143">
                <a:extLst>
                  <a:ext uri="{FF2B5EF4-FFF2-40B4-BE49-F238E27FC236}">
                    <a16:creationId xmlns:a16="http://schemas.microsoft.com/office/drawing/2014/main" id="{21425EE5-3B72-46F4-9BDC-AFB5B87F364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851" y="3815"/>
                <a:ext cx="97" cy="97"/>
              </a:xfrm>
              <a:custGeom>
                <a:avLst/>
                <a:gdLst>
                  <a:gd name="T0" fmla="*/ 36 w 84"/>
                  <a:gd name="T1" fmla="*/ 80 h 84"/>
                  <a:gd name="T2" fmla="*/ 3 w 84"/>
                  <a:gd name="T3" fmla="*/ 36 h 84"/>
                  <a:gd name="T4" fmla="*/ 48 w 84"/>
                  <a:gd name="T5" fmla="*/ 3 h 84"/>
                  <a:gd name="T6" fmla="*/ 80 w 84"/>
                  <a:gd name="T7" fmla="*/ 48 h 84"/>
                  <a:gd name="T8" fmla="*/ 36 w 84"/>
                  <a:gd name="T9" fmla="*/ 80 h 84"/>
                  <a:gd name="T10" fmla="*/ 48 w 84"/>
                  <a:gd name="T11" fmla="*/ 5 h 84"/>
                  <a:gd name="T12" fmla="*/ 5 w 84"/>
                  <a:gd name="T13" fmla="*/ 36 h 84"/>
                  <a:gd name="T14" fmla="*/ 36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0"/>
                    </a:moveTo>
                    <a:cubicBezTo>
                      <a:pt x="14" y="77"/>
                      <a:pt x="0" y="57"/>
                      <a:pt x="3" y="36"/>
                    </a:cubicBezTo>
                    <a:cubicBezTo>
                      <a:pt x="7" y="15"/>
                      <a:pt x="27" y="0"/>
                      <a:pt x="48" y="3"/>
                    </a:cubicBezTo>
                    <a:cubicBezTo>
                      <a:pt x="69" y="7"/>
                      <a:pt x="84" y="27"/>
                      <a:pt x="80" y="48"/>
                    </a:cubicBezTo>
                    <a:cubicBezTo>
                      <a:pt x="77" y="69"/>
                      <a:pt x="57" y="84"/>
                      <a:pt x="36" y="80"/>
                    </a:cubicBezTo>
                    <a:close/>
                    <a:moveTo>
                      <a:pt x="48" y="5"/>
                    </a:moveTo>
                    <a:cubicBezTo>
                      <a:pt x="27" y="2"/>
                      <a:pt x="8" y="16"/>
                      <a:pt x="5" y="36"/>
                    </a:cubicBezTo>
                    <a:cubicBezTo>
                      <a:pt x="2" y="56"/>
                      <a:pt x="16" y="76"/>
                      <a:pt x="36" y="79"/>
                    </a:cubicBezTo>
                    <a:cubicBezTo>
                      <a:pt x="56" y="82"/>
                      <a:pt x="75" y="68"/>
                      <a:pt x="79" y="48"/>
                    </a:cubicBezTo>
                    <a:cubicBezTo>
                      <a:pt x="82" y="28"/>
                      <a:pt x="68" y="8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47" name="Freeform 144">
                <a:extLst>
                  <a:ext uri="{FF2B5EF4-FFF2-40B4-BE49-F238E27FC236}">
                    <a16:creationId xmlns:a16="http://schemas.microsoft.com/office/drawing/2014/main" id="{B799B560-55C9-4C5C-9B04-15369C9B2C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99" y="5046"/>
                <a:ext cx="65" cy="65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6"/>
                      <a:pt x="38" y="56"/>
                      <a:pt x="24" y="54"/>
                    </a:cubicBezTo>
                    <a:cubicBezTo>
                      <a:pt x="10" y="51"/>
                      <a:pt x="0" y="38"/>
                      <a:pt x="2" y="24"/>
                    </a:cubicBezTo>
                    <a:cubicBezTo>
                      <a:pt x="4" y="9"/>
                      <a:pt x="18" y="0"/>
                      <a:pt x="32" y="2"/>
                    </a:cubicBezTo>
                    <a:cubicBezTo>
                      <a:pt x="46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48" name="Freeform 145">
                <a:extLst>
                  <a:ext uri="{FF2B5EF4-FFF2-40B4-BE49-F238E27FC236}">
                    <a16:creationId xmlns:a16="http://schemas.microsoft.com/office/drawing/2014/main" id="{5264F093-C73F-4C47-AF9A-4430AA57805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383" y="5030"/>
                <a:ext cx="97" cy="97"/>
              </a:xfrm>
              <a:custGeom>
                <a:avLst/>
                <a:gdLst>
                  <a:gd name="T0" fmla="*/ 36 w 84"/>
                  <a:gd name="T1" fmla="*/ 80 h 84"/>
                  <a:gd name="T2" fmla="*/ 3 w 84"/>
                  <a:gd name="T3" fmla="*/ 36 h 84"/>
                  <a:gd name="T4" fmla="*/ 48 w 84"/>
                  <a:gd name="T5" fmla="*/ 3 h 84"/>
                  <a:gd name="T6" fmla="*/ 81 w 84"/>
                  <a:gd name="T7" fmla="*/ 48 h 84"/>
                  <a:gd name="T8" fmla="*/ 36 w 84"/>
                  <a:gd name="T9" fmla="*/ 80 h 84"/>
                  <a:gd name="T10" fmla="*/ 48 w 84"/>
                  <a:gd name="T11" fmla="*/ 5 h 84"/>
                  <a:gd name="T12" fmla="*/ 5 w 84"/>
                  <a:gd name="T13" fmla="*/ 36 h 84"/>
                  <a:gd name="T14" fmla="*/ 36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0"/>
                    </a:moveTo>
                    <a:cubicBezTo>
                      <a:pt x="15" y="77"/>
                      <a:pt x="0" y="57"/>
                      <a:pt x="3" y="36"/>
                    </a:cubicBezTo>
                    <a:cubicBezTo>
                      <a:pt x="7" y="14"/>
                      <a:pt x="27" y="0"/>
                      <a:pt x="48" y="3"/>
                    </a:cubicBezTo>
                    <a:cubicBezTo>
                      <a:pt x="69" y="7"/>
                      <a:pt x="84" y="27"/>
                      <a:pt x="81" y="48"/>
                    </a:cubicBezTo>
                    <a:cubicBezTo>
                      <a:pt x="77" y="69"/>
                      <a:pt x="57" y="84"/>
                      <a:pt x="36" y="80"/>
                    </a:cubicBezTo>
                    <a:close/>
                    <a:moveTo>
                      <a:pt x="48" y="5"/>
                    </a:moveTo>
                    <a:cubicBezTo>
                      <a:pt x="28" y="2"/>
                      <a:pt x="8" y="16"/>
                      <a:pt x="5" y="36"/>
                    </a:cubicBezTo>
                    <a:cubicBezTo>
                      <a:pt x="2" y="56"/>
                      <a:pt x="16" y="75"/>
                      <a:pt x="36" y="79"/>
                    </a:cubicBezTo>
                    <a:cubicBezTo>
                      <a:pt x="56" y="82"/>
                      <a:pt x="76" y="68"/>
                      <a:pt x="79" y="48"/>
                    </a:cubicBezTo>
                    <a:cubicBezTo>
                      <a:pt x="82" y="27"/>
                      <a:pt x="68" y="8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49" name="Freeform 146">
                <a:extLst>
                  <a:ext uri="{FF2B5EF4-FFF2-40B4-BE49-F238E27FC236}">
                    <a16:creationId xmlns:a16="http://schemas.microsoft.com/office/drawing/2014/main" id="{23CBA95D-EB22-4ED2-BE9D-996EF5A0AD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56" y="5436"/>
                <a:ext cx="65" cy="64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1" y="46"/>
                      <a:pt x="38" y="56"/>
                      <a:pt x="24" y="54"/>
                    </a:cubicBezTo>
                    <a:cubicBezTo>
                      <a:pt x="9" y="52"/>
                      <a:pt x="0" y="38"/>
                      <a:pt x="2" y="24"/>
                    </a:cubicBezTo>
                    <a:cubicBezTo>
                      <a:pt x="4" y="10"/>
                      <a:pt x="18" y="0"/>
                      <a:pt x="32" y="2"/>
                    </a:cubicBezTo>
                    <a:cubicBezTo>
                      <a:pt x="46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50" name="Freeform 147">
                <a:extLst>
                  <a:ext uri="{FF2B5EF4-FFF2-40B4-BE49-F238E27FC236}">
                    <a16:creationId xmlns:a16="http://schemas.microsoft.com/office/drawing/2014/main" id="{1201C9E3-D737-4F84-ACE3-DEE947A048C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540" y="5420"/>
                <a:ext cx="97" cy="96"/>
              </a:xfrm>
              <a:custGeom>
                <a:avLst/>
                <a:gdLst>
                  <a:gd name="T0" fmla="*/ 36 w 84"/>
                  <a:gd name="T1" fmla="*/ 80 h 84"/>
                  <a:gd name="T2" fmla="*/ 3 w 84"/>
                  <a:gd name="T3" fmla="*/ 36 h 84"/>
                  <a:gd name="T4" fmla="*/ 48 w 84"/>
                  <a:gd name="T5" fmla="*/ 3 h 84"/>
                  <a:gd name="T6" fmla="*/ 80 w 84"/>
                  <a:gd name="T7" fmla="*/ 48 h 84"/>
                  <a:gd name="T8" fmla="*/ 36 w 84"/>
                  <a:gd name="T9" fmla="*/ 80 h 84"/>
                  <a:gd name="T10" fmla="*/ 48 w 84"/>
                  <a:gd name="T11" fmla="*/ 5 h 84"/>
                  <a:gd name="T12" fmla="*/ 5 w 84"/>
                  <a:gd name="T13" fmla="*/ 36 h 84"/>
                  <a:gd name="T14" fmla="*/ 36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0"/>
                    </a:moveTo>
                    <a:cubicBezTo>
                      <a:pt x="14" y="77"/>
                      <a:pt x="0" y="57"/>
                      <a:pt x="3" y="36"/>
                    </a:cubicBezTo>
                    <a:cubicBezTo>
                      <a:pt x="7" y="15"/>
                      <a:pt x="27" y="0"/>
                      <a:pt x="48" y="3"/>
                    </a:cubicBezTo>
                    <a:cubicBezTo>
                      <a:pt x="69" y="7"/>
                      <a:pt x="84" y="27"/>
                      <a:pt x="80" y="48"/>
                    </a:cubicBezTo>
                    <a:cubicBezTo>
                      <a:pt x="77" y="69"/>
                      <a:pt x="57" y="84"/>
                      <a:pt x="36" y="80"/>
                    </a:cubicBezTo>
                    <a:close/>
                    <a:moveTo>
                      <a:pt x="48" y="5"/>
                    </a:moveTo>
                    <a:cubicBezTo>
                      <a:pt x="27" y="2"/>
                      <a:pt x="8" y="16"/>
                      <a:pt x="5" y="36"/>
                    </a:cubicBezTo>
                    <a:cubicBezTo>
                      <a:pt x="2" y="56"/>
                      <a:pt x="16" y="76"/>
                      <a:pt x="36" y="79"/>
                    </a:cubicBezTo>
                    <a:cubicBezTo>
                      <a:pt x="56" y="82"/>
                      <a:pt x="75" y="68"/>
                      <a:pt x="79" y="48"/>
                    </a:cubicBezTo>
                    <a:cubicBezTo>
                      <a:pt x="82" y="27"/>
                      <a:pt x="68" y="8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51" name="Freeform 148">
                <a:extLst>
                  <a:ext uri="{FF2B5EF4-FFF2-40B4-BE49-F238E27FC236}">
                    <a16:creationId xmlns:a16="http://schemas.microsoft.com/office/drawing/2014/main" id="{C24E0032-5F26-49F6-9342-880D710248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95" y="5510"/>
                <a:ext cx="64" cy="64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1" y="46"/>
                      <a:pt x="38" y="56"/>
                      <a:pt x="24" y="54"/>
                    </a:cubicBezTo>
                    <a:cubicBezTo>
                      <a:pt x="9" y="51"/>
                      <a:pt x="0" y="38"/>
                      <a:pt x="2" y="24"/>
                    </a:cubicBezTo>
                    <a:cubicBezTo>
                      <a:pt x="4" y="9"/>
                      <a:pt x="18" y="0"/>
                      <a:pt x="32" y="2"/>
                    </a:cubicBezTo>
                    <a:cubicBezTo>
                      <a:pt x="46" y="4"/>
                      <a:pt x="56" y="17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52" name="Freeform 149">
                <a:extLst>
                  <a:ext uri="{FF2B5EF4-FFF2-40B4-BE49-F238E27FC236}">
                    <a16:creationId xmlns:a16="http://schemas.microsoft.com/office/drawing/2014/main" id="{6AF417AC-A7FF-4807-8B40-50D50DA9A15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978" y="5493"/>
                <a:ext cx="97" cy="97"/>
              </a:xfrm>
              <a:custGeom>
                <a:avLst/>
                <a:gdLst>
                  <a:gd name="T0" fmla="*/ 36 w 84"/>
                  <a:gd name="T1" fmla="*/ 80 h 84"/>
                  <a:gd name="T2" fmla="*/ 3 w 84"/>
                  <a:gd name="T3" fmla="*/ 36 h 84"/>
                  <a:gd name="T4" fmla="*/ 48 w 84"/>
                  <a:gd name="T5" fmla="*/ 3 h 84"/>
                  <a:gd name="T6" fmla="*/ 80 w 84"/>
                  <a:gd name="T7" fmla="*/ 48 h 84"/>
                  <a:gd name="T8" fmla="*/ 36 w 84"/>
                  <a:gd name="T9" fmla="*/ 80 h 84"/>
                  <a:gd name="T10" fmla="*/ 48 w 84"/>
                  <a:gd name="T11" fmla="*/ 5 h 84"/>
                  <a:gd name="T12" fmla="*/ 5 w 84"/>
                  <a:gd name="T13" fmla="*/ 36 h 84"/>
                  <a:gd name="T14" fmla="*/ 36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0"/>
                    </a:moveTo>
                    <a:cubicBezTo>
                      <a:pt x="14" y="77"/>
                      <a:pt x="0" y="57"/>
                      <a:pt x="3" y="36"/>
                    </a:cubicBezTo>
                    <a:cubicBezTo>
                      <a:pt x="7" y="14"/>
                      <a:pt x="27" y="0"/>
                      <a:pt x="48" y="3"/>
                    </a:cubicBezTo>
                    <a:cubicBezTo>
                      <a:pt x="69" y="7"/>
                      <a:pt x="84" y="27"/>
                      <a:pt x="80" y="48"/>
                    </a:cubicBezTo>
                    <a:cubicBezTo>
                      <a:pt x="77" y="69"/>
                      <a:pt x="57" y="84"/>
                      <a:pt x="36" y="80"/>
                    </a:cubicBezTo>
                    <a:close/>
                    <a:moveTo>
                      <a:pt x="48" y="5"/>
                    </a:moveTo>
                    <a:cubicBezTo>
                      <a:pt x="27" y="2"/>
                      <a:pt x="8" y="15"/>
                      <a:pt x="5" y="36"/>
                    </a:cubicBezTo>
                    <a:cubicBezTo>
                      <a:pt x="2" y="56"/>
                      <a:pt x="16" y="75"/>
                      <a:pt x="36" y="79"/>
                    </a:cubicBezTo>
                    <a:cubicBezTo>
                      <a:pt x="56" y="82"/>
                      <a:pt x="75" y="68"/>
                      <a:pt x="79" y="48"/>
                    </a:cubicBezTo>
                    <a:cubicBezTo>
                      <a:pt x="82" y="27"/>
                      <a:pt x="68" y="8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53" name="Freeform 150">
                <a:extLst>
                  <a:ext uri="{FF2B5EF4-FFF2-40B4-BE49-F238E27FC236}">
                    <a16:creationId xmlns:a16="http://schemas.microsoft.com/office/drawing/2014/main" id="{6D3FDC5C-3F10-4987-B23F-D579F7D88B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22" y="5414"/>
                <a:ext cx="65" cy="66"/>
              </a:xfrm>
              <a:custGeom>
                <a:avLst/>
                <a:gdLst>
                  <a:gd name="T0" fmla="*/ 54 w 56"/>
                  <a:gd name="T1" fmla="*/ 33 h 57"/>
                  <a:gd name="T2" fmla="*/ 24 w 56"/>
                  <a:gd name="T3" fmla="*/ 54 h 57"/>
                  <a:gd name="T4" fmla="*/ 2 w 56"/>
                  <a:gd name="T5" fmla="*/ 24 h 57"/>
                  <a:gd name="T6" fmla="*/ 32 w 56"/>
                  <a:gd name="T7" fmla="*/ 3 h 57"/>
                  <a:gd name="T8" fmla="*/ 54 w 56"/>
                  <a:gd name="T9" fmla="*/ 33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7">
                    <a:moveTo>
                      <a:pt x="54" y="33"/>
                    </a:moveTo>
                    <a:cubicBezTo>
                      <a:pt x="51" y="47"/>
                      <a:pt x="38" y="57"/>
                      <a:pt x="24" y="54"/>
                    </a:cubicBezTo>
                    <a:cubicBezTo>
                      <a:pt x="9" y="52"/>
                      <a:pt x="0" y="39"/>
                      <a:pt x="2" y="24"/>
                    </a:cubicBezTo>
                    <a:cubicBezTo>
                      <a:pt x="4" y="10"/>
                      <a:pt x="17" y="0"/>
                      <a:pt x="32" y="3"/>
                    </a:cubicBezTo>
                    <a:cubicBezTo>
                      <a:pt x="46" y="5"/>
                      <a:pt x="56" y="18"/>
                      <a:pt x="54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54" name="Freeform 151">
                <a:extLst>
                  <a:ext uri="{FF2B5EF4-FFF2-40B4-BE49-F238E27FC236}">
                    <a16:creationId xmlns:a16="http://schemas.microsoft.com/office/drawing/2014/main" id="{0179900A-A109-4987-AF98-052A5E91104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006" y="5399"/>
                <a:ext cx="97" cy="96"/>
              </a:xfrm>
              <a:custGeom>
                <a:avLst/>
                <a:gdLst>
                  <a:gd name="T0" fmla="*/ 36 w 84"/>
                  <a:gd name="T1" fmla="*/ 80 h 83"/>
                  <a:gd name="T2" fmla="*/ 3 w 84"/>
                  <a:gd name="T3" fmla="*/ 35 h 83"/>
                  <a:gd name="T4" fmla="*/ 48 w 84"/>
                  <a:gd name="T5" fmla="*/ 3 h 83"/>
                  <a:gd name="T6" fmla="*/ 80 w 84"/>
                  <a:gd name="T7" fmla="*/ 48 h 83"/>
                  <a:gd name="T8" fmla="*/ 36 w 84"/>
                  <a:gd name="T9" fmla="*/ 80 h 83"/>
                  <a:gd name="T10" fmla="*/ 48 w 84"/>
                  <a:gd name="T11" fmla="*/ 5 h 83"/>
                  <a:gd name="T12" fmla="*/ 5 w 84"/>
                  <a:gd name="T13" fmla="*/ 36 h 83"/>
                  <a:gd name="T14" fmla="*/ 36 w 84"/>
                  <a:gd name="T15" fmla="*/ 78 h 83"/>
                  <a:gd name="T16" fmla="*/ 79 w 84"/>
                  <a:gd name="T17" fmla="*/ 47 h 83"/>
                  <a:gd name="T18" fmla="*/ 48 w 84"/>
                  <a:gd name="T19" fmla="*/ 5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3">
                    <a:moveTo>
                      <a:pt x="36" y="80"/>
                    </a:moveTo>
                    <a:cubicBezTo>
                      <a:pt x="14" y="77"/>
                      <a:pt x="0" y="57"/>
                      <a:pt x="3" y="35"/>
                    </a:cubicBezTo>
                    <a:cubicBezTo>
                      <a:pt x="7" y="14"/>
                      <a:pt x="27" y="0"/>
                      <a:pt x="48" y="3"/>
                    </a:cubicBezTo>
                    <a:cubicBezTo>
                      <a:pt x="69" y="6"/>
                      <a:pt x="84" y="26"/>
                      <a:pt x="80" y="48"/>
                    </a:cubicBezTo>
                    <a:cubicBezTo>
                      <a:pt x="77" y="69"/>
                      <a:pt x="57" y="83"/>
                      <a:pt x="36" y="80"/>
                    </a:cubicBezTo>
                    <a:close/>
                    <a:moveTo>
                      <a:pt x="48" y="5"/>
                    </a:moveTo>
                    <a:cubicBezTo>
                      <a:pt x="27" y="1"/>
                      <a:pt x="8" y="15"/>
                      <a:pt x="5" y="36"/>
                    </a:cubicBezTo>
                    <a:cubicBezTo>
                      <a:pt x="2" y="56"/>
                      <a:pt x="15" y="75"/>
                      <a:pt x="36" y="78"/>
                    </a:cubicBezTo>
                    <a:cubicBezTo>
                      <a:pt x="56" y="82"/>
                      <a:pt x="75" y="68"/>
                      <a:pt x="79" y="47"/>
                    </a:cubicBezTo>
                    <a:cubicBezTo>
                      <a:pt x="82" y="27"/>
                      <a:pt x="68" y="8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55" name="Freeform 152">
                <a:extLst>
                  <a:ext uri="{FF2B5EF4-FFF2-40B4-BE49-F238E27FC236}">
                    <a16:creationId xmlns:a16="http://schemas.microsoft.com/office/drawing/2014/main" id="{1895ECAD-1586-4807-B973-AC024E8B18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16" y="3841"/>
                <a:ext cx="65" cy="65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3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6"/>
                      <a:pt x="39" y="56"/>
                      <a:pt x="24" y="54"/>
                    </a:cubicBezTo>
                    <a:cubicBezTo>
                      <a:pt x="10" y="51"/>
                      <a:pt x="0" y="38"/>
                      <a:pt x="3" y="24"/>
                    </a:cubicBezTo>
                    <a:cubicBezTo>
                      <a:pt x="5" y="9"/>
                      <a:pt x="18" y="0"/>
                      <a:pt x="32" y="2"/>
                    </a:cubicBezTo>
                    <a:cubicBezTo>
                      <a:pt x="47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56" name="Freeform 153">
                <a:extLst>
                  <a:ext uri="{FF2B5EF4-FFF2-40B4-BE49-F238E27FC236}">
                    <a16:creationId xmlns:a16="http://schemas.microsoft.com/office/drawing/2014/main" id="{D217FD4A-5150-4979-9C85-1A97B80417C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600" y="3825"/>
                <a:ext cx="97" cy="97"/>
              </a:xfrm>
              <a:custGeom>
                <a:avLst/>
                <a:gdLst>
                  <a:gd name="T0" fmla="*/ 36 w 84"/>
                  <a:gd name="T1" fmla="*/ 80 h 84"/>
                  <a:gd name="T2" fmla="*/ 4 w 84"/>
                  <a:gd name="T3" fmla="*/ 36 h 84"/>
                  <a:gd name="T4" fmla="*/ 48 w 84"/>
                  <a:gd name="T5" fmla="*/ 3 h 84"/>
                  <a:gd name="T6" fmla="*/ 81 w 84"/>
                  <a:gd name="T7" fmla="*/ 48 h 84"/>
                  <a:gd name="T8" fmla="*/ 36 w 84"/>
                  <a:gd name="T9" fmla="*/ 80 h 84"/>
                  <a:gd name="T10" fmla="*/ 48 w 84"/>
                  <a:gd name="T11" fmla="*/ 5 h 84"/>
                  <a:gd name="T12" fmla="*/ 6 w 84"/>
                  <a:gd name="T13" fmla="*/ 36 h 84"/>
                  <a:gd name="T14" fmla="*/ 37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0"/>
                    </a:moveTo>
                    <a:cubicBezTo>
                      <a:pt x="15" y="77"/>
                      <a:pt x="0" y="57"/>
                      <a:pt x="4" y="36"/>
                    </a:cubicBezTo>
                    <a:cubicBezTo>
                      <a:pt x="7" y="14"/>
                      <a:pt x="27" y="0"/>
                      <a:pt x="48" y="3"/>
                    </a:cubicBezTo>
                    <a:cubicBezTo>
                      <a:pt x="70" y="7"/>
                      <a:pt x="84" y="27"/>
                      <a:pt x="81" y="48"/>
                    </a:cubicBezTo>
                    <a:cubicBezTo>
                      <a:pt x="78" y="69"/>
                      <a:pt x="57" y="84"/>
                      <a:pt x="36" y="80"/>
                    </a:cubicBezTo>
                    <a:close/>
                    <a:moveTo>
                      <a:pt x="48" y="5"/>
                    </a:moveTo>
                    <a:cubicBezTo>
                      <a:pt x="28" y="2"/>
                      <a:pt x="9" y="16"/>
                      <a:pt x="6" y="36"/>
                    </a:cubicBezTo>
                    <a:cubicBezTo>
                      <a:pt x="2" y="56"/>
                      <a:pt x="16" y="75"/>
                      <a:pt x="37" y="79"/>
                    </a:cubicBezTo>
                    <a:cubicBezTo>
                      <a:pt x="57" y="82"/>
                      <a:pt x="76" y="68"/>
                      <a:pt x="79" y="48"/>
                    </a:cubicBezTo>
                    <a:cubicBezTo>
                      <a:pt x="82" y="27"/>
                      <a:pt x="69" y="8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57" name="Freeform 154">
                <a:extLst>
                  <a:ext uri="{FF2B5EF4-FFF2-40B4-BE49-F238E27FC236}">
                    <a16:creationId xmlns:a16="http://schemas.microsoft.com/office/drawing/2014/main" id="{EC2C3585-8D38-4E40-8164-5C250087E2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83" y="3392"/>
                <a:ext cx="65" cy="66"/>
              </a:xfrm>
              <a:custGeom>
                <a:avLst/>
                <a:gdLst>
                  <a:gd name="T0" fmla="*/ 54 w 56"/>
                  <a:gd name="T1" fmla="*/ 33 h 57"/>
                  <a:gd name="T2" fmla="*/ 24 w 56"/>
                  <a:gd name="T3" fmla="*/ 54 h 57"/>
                  <a:gd name="T4" fmla="*/ 2 w 56"/>
                  <a:gd name="T5" fmla="*/ 24 h 57"/>
                  <a:gd name="T6" fmla="*/ 32 w 56"/>
                  <a:gd name="T7" fmla="*/ 3 h 57"/>
                  <a:gd name="T8" fmla="*/ 54 w 56"/>
                  <a:gd name="T9" fmla="*/ 33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7">
                    <a:moveTo>
                      <a:pt x="54" y="33"/>
                    </a:moveTo>
                    <a:cubicBezTo>
                      <a:pt x="52" y="47"/>
                      <a:pt x="38" y="57"/>
                      <a:pt x="24" y="54"/>
                    </a:cubicBezTo>
                    <a:cubicBezTo>
                      <a:pt x="10" y="52"/>
                      <a:pt x="0" y="39"/>
                      <a:pt x="2" y="24"/>
                    </a:cubicBezTo>
                    <a:cubicBezTo>
                      <a:pt x="5" y="10"/>
                      <a:pt x="18" y="0"/>
                      <a:pt x="32" y="3"/>
                    </a:cubicBezTo>
                    <a:cubicBezTo>
                      <a:pt x="47" y="5"/>
                      <a:pt x="56" y="18"/>
                      <a:pt x="54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58" name="Freeform 155">
                <a:extLst>
                  <a:ext uri="{FF2B5EF4-FFF2-40B4-BE49-F238E27FC236}">
                    <a16:creationId xmlns:a16="http://schemas.microsoft.com/office/drawing/2014/main" id="{24021CA7-063F-4B87-A52B-3AA65DEB42B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767" y="3377"/>
                <a:ext cx="97" cy="96"/>
              </a:xfrm>
              <a:custGeom>
                <a:avLst/>
                <a:gdLst>
                  <a:gd name="T0" fmla="*/ 36 w 84"/>
                  <a:gd name="T1" fmla="*/ 80 h 83"/>
                  <a:gd name="T2" fmla="*/ 4 w 84"/>
                  <a:gd name="T3" fmla="*/ 35 h 83"/>
                  <a:gd name="T4" fmla="*/ 48 w 84"/>
                  <a:gd name="T5" fmla="*/ 3 h 83"/>
                  <a:gd name="T6" fmla="*/ 81 w 84"/>
                  <a:gd name="T7" fmla="*/ 48 h 83"/>
                  <a:gd name="T8" fmla="*/ 36 w 84"/>
                  <a:gd name="T9" fmla="*/ 80 h 83"/>
                  <a:gd name="T10" fmla="*/ 48 w 84"/>
                  <a:gd name="T11" fmla="*/ 5 h 83"/>
                  <a:gd name="T12" fmla="*/ 5 w 84"/>
                  <a:gd name="T13" fmla="*/ 36 h 83"/>
                  <a:gd name="T14" fmla="*/ 36 w 84"/>
                  <a:gd name="T15" fmla="*/ 78 h 83"/>
                  <a:gd name="T16" fmla="*/ 79 w 84"/>
                  <a:gd name="T17" fmla="*/ 47 h 83"/>
                  <a:gd name="T18" fmla="*/ 48 w 84"/>
                  <a:gd name="T19" fmla="*/ 5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3">
                    <a:moveTo>
                      <a:pt x="36" y="80"/>
                    </a:moveTo>
                    <a:cubicBezTo>
                      <a:pt x="15" y="77"/>
                      <a:pt x="0" y="57"/>
                      <a:pt x="4" y="35"/>
                    </a:cubicBezTo>
                    <a:cubicBezTo>
                      <a:pt x="7" y="14"/>
                      <a:pt x="27" y="0"/>
                      <a:pt x="48" y="3"/>
                    </a:cubicBezTo>
                    <a:cubicBezTo>
                      <a:pt x="70" y="6"/>
                      <a:pt x="84" y="26"/>
                      <a:pt x="81" y="48"/>
                    </a:cubicBezTo>
                    <a:cubicBezTo>
                      <a:pt x="77" y="69"/>
                      <a:pt x="57" y="83"/>
                      <a:pt x="36" y="80"/>
                    </a:cubicBezTo>
                    <a:close/>
                    <a:moveTo>
                      <a:pt x="48" y="5"/>
                    </a:moveTo>
                    <a:cubicBezTo>
                      <a:pt x="28" y="1"/>
                      <a:pt x="9" y="15"/>
                      <a:pt x="5" y="36"/>
                    </a:cubicBezTo>
                    <a:cubicBezTo>
                      <a:pt x="2" y="56"/>
                      <a:pt x="16" y="75"/>
                      <a:pt x="36" y="78"/>
                    </a:cubicBezTo>
                    <a:cubicBezTo>
                      <a:pt x="57" y="82"/>
                      <a:pt x="76" y="68"/>
                      <a:pt x="79" y="47"/>
                    </a:cubicBezTo>
                    <a:cubicBezTo>
                      <a:pt x="82" y="27"/>
                      <a:pt x="68" y="8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59" name="Freeform 156">
                <a:extLst>
                  <a:ext uri="{FF2B5EF4-FFF2-40B4-BE49-F238E27FC236}">
                    <a16:creationId xmlns:a16="http://schemas.microsoft.com/office/drawing/2014/main" id="{EE3D0073-7E03-4DE0-8A2B-35725959DE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82" y="3147"/>
                <a:ext cx="65" cy="64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1" y="46"/>
                      <a:pt x="38" y="56"/>
                      <a:pt x="24" y="54"/>
                    </a:cubicBezTo>
                    <a:cubicBezTo>
                      <a:pt x="9" y="52"/>
                      <a:pt x="0" y="38"/>
                      <a:pt x="2" y="24"/>
                    </a:cubicBezTo>
                    <a:cubicBezTo>
                      <a:pt x="4" y="10"/>
                      <a:pt x="18" y="0"/>
                      <a:pt x="32" y="2"/>
                    </a:cubicBezTo>
                    <a:cubicBezTo>
                      <a:pt x="46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60" name="Freeform 157">
                <a:extLst>
                  <a:ext uri="{FF2B5EF4-FFF2-40B4-BE49-F238E27FC236}">
                    <a16:creationId xmlns:a16="http://schemas.microsoft.com/office/drawing/2014/main" id="{C0479621-682A-4735-97B4-666F49CA995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466" y="3130"/>
                <a:ext cx="97" cy="97"/>
              </a:xfrm>
              <a:custGeom>
                <a:avLst/>
                <a:gdLst>
                  <a:gd name="T0" fmla="*/ 36 w 84"/>
                  <a:gd name="T1" fmla="*/ 80 h 84"/>
                  <a:gd name="T2" fmla="*/ 3 w 84"/>
                  <a:gd name="T3" fmla="*/ 36 h 84"/>
                  <a:gd name="T4" fmla="*/ 48 w 84"/>
                  <a:gd name="T5" fmla="*/ 3 h 84"/>
                  <a:gd name="T6" fmla="*/ 80 w 84"/>
                  <a:gd name="T7" fmla="*/ 48 h 84"/>
                  <a:gd name="T8" fmla="*/ 36 w 84"/>
                  <a:gd name="T9" fmla="*/ 80 h 84"/>
                  <a:gd name="T10" fmla="*/ 48 w 84"/>
                  <a:gd name="T11" fmla="*/ 5 h 84"/>
                  <a:gd name="T12" fmla="*/ 5 w 84"/>
                  <a:gd name="T13" fmla="*/ 36 h 84"/>
                  <a:gd name="T14" fmla="*/ 36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0"/>
                    </a:moveTo>
                    <a:cubicBezTo>
                      <a:pt x="14" y="77"/>
                      <a:pt x="0" y="57"/>
                      <a:pt x="3" y="36"/>
                    </a:cubicBezTo>
                    <a:cubicBezTo>
                      <a:pt x="7" y="15"/>
                      <a:pt x="27" y="0"/>
                      <a:pt x="48" y="3"/>
                    </a:cubicBezTo>
                    <a:cubicBezTo>
                      <a:pt x="69" y="7"/>
                      <a:pt x="84" y="27"/>
                      <a:pt x="80" y="48"/>
                    </a:cubicBezTo>
                    <a:cubicBezTo>
                      <a:pt x="77" y="69"/>
                      <a:pt x="57" y="84"/>
                      <a:pt x="36" y="80"/>
                    </a:cubicBezTo>
                    <a:close/>
                    <a:moveTo>
                      <a:pt x="48" y="5"/>
                    </a:moveTo>
                    <a:cubicBezTo>
                      <a:pt x="27" y="2"/>
                      <a:pt x="8" y="16"/>
                      <a:pt x="5" y="36"/>
                    </a:cubicBezTo>
                    <a:cubicBezTo>
                      <a:pt x="2" y="56"/>
                      <a:pt x="16" y="76"/>
                      <a:pt x="36" y="79"/>
                    </a:cubicBezTo>
                    <a:cubicBezTo>
                      <a:pt x="56" y="82"/>
                      <a:pt x="75" y="68"/>
                      <a:pt x="79" y="48"/>
                    </a:cubicBezTo>
                    <a:cubicBezTo>
                      <a:pt x="82" y="27"/>
                      <a:pt x="68" y="8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61" name="Freeform 158">
                <a:extLst>
                  <a:ext uri="{FF2B5EF4-FFF2-40B4-BE49-F238E27FC236}">
                    <a16:creationId xmlns:a16="http://schemas.microsoft.com/office/drawing/2014/main" id="{B4711607-7878-4F0A-A364-AB75E46729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35" y="2862"/>
                <a:ext cx="65" cy="65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1" y="46"/>
                      <a:pt x="38" y="56"/>
                      <a:pt x="24" y="54"/>
                    </a:cubicBezTo>
                    <a:cubicBezTo>
                      <a:pt x="9" y="51"/>
                      <a:pt x="0" y="38"/>
                      <a:pt x="2" y="24"/>
                    </a:cubicBezTo>
                    <a:cubicBezTo>
                      <a:pt x="4" y="9"/>
                      <a:pt x="18" y="0"/>
                      <a:pt x="32" y="2"/>
                    </a:cubicBezTo>
                    <a:cubicBezTo>
                      <a:pt x="46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62" name="Freeform 159">
                <a:extLst>
                  <a:ext uri="{FF2B5EF4-FFF2-40B4-BE49-F238E27FC236}">
                    <a16:creationId xmlns:a16="http://schemas.microsoft.com/office/drawing/2014/main" id="{BC1F98E5-AD2D-4BF0-9F76-53C6B36B630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419" y="2846"/>
                <a:ext cx="97" cy="97"/>
              </a:xfrm>
              <a:custGeom>
                <a:avLst/>
                <a:gdLst>
                  <a:gd name="T0" fmla="*/ 36 w 84"/>
                  <a:gd name="T1" fmla="*/ 80 h 84"/>
                  <a:gd name="T2" fmla="*/ 3 w 84"/>
                  <a:gd name="T3" fmla="*/ 36 h 84"/>
                  <a:gd name="T4" fmla="*/ 48 w 84"/>
                  <a:gd name="T5" fmla="*/ 3 h 84"/>
                  <a:gd name="T6" fmla="*/ 80 w 84"/>
                  <a:gd name="T7" fmla="*/ 48 h 84"/>
                  <a:gd name="T8" fmla="*/ 36 w 84"/>
                  <a:gd name="T9" fmla="*/ 80 h 84"/>
                  <a:gd name="T10" fmla="*/ 48 w 84"/>
                  <a:gd name="T11" fmla="*/ 5 h 84"/>
                  <a:gd name="T12" fmla="*/ 5 w 84"/>
                  <a:gd name="T13" fmla="*/ 36 h 84"/>
                  <a:gd name="T14" fmla="*/ 36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0"/>
                    </a:moveTo>
                    <a:cubicBezTo>
                      <a:pt x="14" y="77"/>
                      <a:pt x="0" y="57"/>
                      <a:pt x="3" y="36"/>
                    </a:cubicBezTo>
                    <a:cubicBezTo>
                      <a:pt x="7" y="14"/>
                      <a:pt x="27" y="0"/>
                      <a:pt x="48" y="3"/>
                    </a:cubicBezTo>
                    <a:cubicBezTo>
                      <a:pt x="69" y="7"/>
                      <a:pt x="84" y="27"/>
                      <a:pt x="80" y="48"/>
                    </a:cubicBezTo>
                    <a:cubicBezTo>
                      <a:pt x="77" y="69"/>
                      <a:pt x="57" y="84"/>
                      <a:pt x="36" y="80"/>
                    </a:cubicBezTo>
                    <a:close/>
                    <a:moveTo>
                      <a:pt x="48" y="5"/>
                    </a:moveTo>
                    <a:cubicBezTo>
                      <a:pt x="27" y="2"/>
                      <a:pt x="8" y="16"/>
                      <a:pt x="5" y="36"/>
                    </a:cubicBezTo>
                    <a:cubicBezTo>
                      <a:pt x="2" y="56"/>
                      <a:pt x="16" y="75"/>
                      <a:pt x="36" y="79"/>
                    </a:cubicBezTo>
                    <a:cubicBezTo>
                      <a:pt x="56" y="82"/>
                      <a:pt x="75" y="68"/>
                      <a:pt x="79" y="48"/>
                    </a:cubicBezTo>
                    <a:cubicBezTo>
                      <a:pt x="82" y="27"/>
                      <a:pt x="68" y="8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63" name="Freeform 160">
                <a:extLst>
                  <a:ext uri="{FF2B5EF4-FFF2-40B4-BE49-F238E27FC236}">
                    <a16:creationId xmlns:a16="http://schemas.microsoft.com/office/drawing/2014/main" id="{B893671B-7295-41B0-9B25-8639A41CDF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71" y="4660"/>
                <a:ext cx="64" cy="65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7"/>
                      <a:pt x="38" y="56"/>
                      <a:pt x="24" y="54"/>
                    </a:cubicBezTo>
                    <a:cubicBezTo>
                      <a:pt x="10" y="52"/>
                      <a:pt x="0" y="38"/>
                      <a:pt x="2" y="24"/>
                    </a:cubicBezTo>
                    <a:cubicBezTo>
                      <a:pt x="5" y="10"/>
                      <a:pt x="18" y="0"/>
                      <a:pt x="32" y="2"/>
                    </a:cubicBezTo>
                    <a:cubicBezTo>
                      <a:pt x="47" y="5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64" name="Freeform 161">
                <a:extLst>
                  <a:ext uri="{FF2B5EF4-FFF2-40B4-BE49-F238E27FC236}">
                    <a16:creationId xmlns:a16="http://schemas.microsoft.com/office/drawing/2014/main" id="{F3952D29-D12F-4B91-835C-D2CF9B7921B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754" y="4644"/>
                <a:ext cx="97" cy="97"/>
              </a:xfrm>
              <a:custGeom>
                <a:avLst/>
                <a:gdLst>
                  <a:gd name="T0" fmla="*/ 36 w 84"/>
                  <a:gd name="T1" fmla="*/ 81 h 84"/>
                  <a:gd name="T2" fmla="*/ 4 w 84"/>
                  <a:gd name="T3" fmla="*/ 36 h 84"/>
                  <a:gd name="T4" fmla="*/ 48 w 84"/>
                  <a:gd name="T5" fmla="*/ 4 h 84"/>
                  <a:gd name="T6" fmla="*/ 81 w 84"/>
                  <a:gd name="T7" fmla="*/ 48 h 84"/>
                  <a:gd name="T8" fmla="*/ 36 w 84"/>
                  <a:gd name="T9" fmla="*/ 81 h 84"/>
                  <a:gd name="T10" fmla="*/ 48 w 84"/>
                  <a:gd name="T11" fmla="*/ 5 h 84"/>
                  <a:gd name="T12" fmla="*/ 5 w 84"/>
                  <a:gd name="T13" fmla="*/ 36 h 84"/>
                  <a:gd name="T14" fmla="*/ 36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1"/>
                    </a:moveTo>
                    <a:cubicBezTo>
                      <a:pt x="15" y="77"/>
                      <a:pt x="0" y="57"/>
                      <a:pt x="4" y="36"/>
                    </a:cubicBezTo>
                    <a:cubicBezTo>
                      <a:pt x="7" y="15"/>
                      <a:pt x="27" y="0"/>
                      <a:pt x="48" y="4"/>
                    </a:cubicBezTo>
                    <a:cubicBezTo>
                      <a:pt x="70" y="7"/>
                      <a:pt x="84" y="27"/>
                      <a:pt x="81" y="48"/>
                    </a:cubicBezTo>
                    <a:cubicBezTo>
                      <a:pt x="77" y="70"/>
                      <a:pt x="57" y="84"/>
                      <a:pt x="36" y="81"/>
                    </a:cubicBezTo>
                    <a:close/>
                    <a:moveTo>
                      <a:pt x="48" y="5"/>
                    </a:moveTo>
                    <a:cubicBezTo>
                      <a:pt x="28" y="2"/>
                      <a:pt x="9" y="16"/>
                      <a:pt x="5" y="36"/>
                    </a:cubicBezTo>
                    <a:cubicBezTo>
                      <a:pt x="2" y="57"/>
                      <a:pt x="16" y="76"/>
                      <a:pt x="36" y="79"/>
                    </a:cubicBezTo>
                    <a:cubicBezTo>
                      <a:pt x="57" y="82"/>
                      <a:pt x="76" y="68"/>
                      <a:pt x="79" y="48"/>
                    </a:cubicBezTo>
                    <a:cubicBezTo>
                      <a:pt x="82" y="28"/>
                      <a:pt x="68" y="9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65" name="Freeform 162">
                <a:extLst>
                  <a:ext uri="{FF2B5EF4-FFF2-40B4-BE49-F238E27FC236}">
                    <a16:creationId xmlns:a16="http://schemas.microsoft.com/office/drawing/2014/main" id="{6436970D-C2BA-48DE-91A7-272B046772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95" y="4006"/>
                <a:ext cx="65" cy="65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6"/>
                      <a:pt x="38" y="56"/>
                      <a:pt x="24" y="54"/>
                    </a:cubicBezTo>
                    <a:cubicBezTo>
                      <a:pt x="10" y="51"/>
                      <a:pt x="0" y="38"/>
                      <a:pt x="2" y="24"/>
                    </a:cubicBezTo>
                    <a:cubicBezTo>
                      <a:pt x="5" y="9"/>
                      <a:pt x="18" y="0"/>
                      <a:pt x="32" y="2"/>
                    </a:cubicBezTo>
                    <a:cubicBezTo>
                      <a:pt x="47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66" name="Freeform 163">
                <a:extLst>
                  <a:ext uri="{FF2B5EF4-FFF2-40B4-BE49-F238E27FC236}">
                    <a16:creationId xmlns:a16="http://schemas.microsoft.com/office/drawing/2014/main" id="{7A88DE96-4C48-4372-9069-4D3AB1A27B1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079" y="3990"/>
                <a:ext cx="97" cy="97"/>
              </a:xfrm>
              <a:custGeom>
                <a:avLst/>
                <a:gdLst>
                  <a:gd name="T0" fmla="*/ 36 w 84"/>
                  <a:gd name="T1" fmla="*/ 80 h 84"/>
                  <a:gd name="T2" fmla="*/ 4 w 84"/>
                  <a:gd name="T3" fmla="*/ 36 h 84"/>
                  <a:gd name="T4" fmla="*/ 48 w 84"/>
                  <a:gd name="T5" fmla="*/ 3 h 84"/>
                  <a:gd name="T6" fmla="*/ 81 w 84"/>
                  <a:gd name="T7" fmla="*/ 48 h 84"/>
                  <a:gd name="T8" fmla="*/ 36 w 84"/>
                  <a:gd name="T9" fmla="*/ 80 h 84"/>
                  <a:gd name="T10" fmla="*/ 48 w 84"/>
                  <a:gd name="T11" fmla="*/ 5 h 84"/>
                  <a:gd name="T12" fmla="*/ 5 w 84"/>
                  <a:gd name="T13" fmla="*/ 36 h 84"/>
                  <a:gd name="T14" fmla="*/ 36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0"/>
                    </a:moveTo>
                    <a:cubicBezTo>
                      <a:pt x="15" y="77"/>
                      <a:pt x="0" y="57"/>
                      <a:pt x="4" y="36"/>
                    </a:cubicBezTo>
                    <a:cubicBezTo>
                      <a:pt x="7" y="15"/>
                      <a:pt x="27" y="0"/>
                      <a:pt x="48" y="3"/>
                    </a:cubicBezTo>
                    <a:cubicBezTo>
                      <a:pt x="70" y="7"/>
                      <a:pt x="84" y="27"/>
                      <a:pt x="81" y="48"/>
                    </a:cubicBezTo>
                    <a:cubicBezTo>
                      <a:pt x="77" y="69"/>
                      <a:pt x="57" y="84"/>
                      <a:pt x="36" y="80"/>
                    </a:cubicBezTo>
                    <a:close/>
                    <a:moveTo>
                      <a:pt x="48" y="5"/>
                    </a:moveTo>
                    <a:cubicBezTo>
                      <a:pt x="28" y="2"/>
                      <a:pt x="9" y="16"/>
                      <a:pt x="5" y="36"/>
                    </a:cubicBezTo>
                    <a:cubicBezTo>
                      <a:pt x="2" y="56"/>
                      <a:pt x="16" y="76"/>
                      <a:pt x="36" y="79"/>
                    </a:cubicBezTo>
                    <a:cubicBezTo>
                      <a:pt x="57" y="82"/>
                      <a:pt x="76" y="68"/>
                      <a:pt x="79" y="48"/>
                    </a:cubicBezTo>
                    <a:cubicBezTo>
                      <a:pt x="82" y="27"/>
                      <a:pt x="68" y="8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67" name="Freeform 164">
                <a:extLst>
                  <a:ext uri="{FF2B5EF4-FFF2-40B4-BE49-F238E27FC236}">
                    <a16:creationId xmlns:a16="http://schemas.microsoft.com/office/drawing/2014/main" id="{E355BA0A-3948-4E8D-9E30-D1FC9F6E7C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36" y="4499"/>
                <a:ext cx="86" cy="85"/>
              </a:xfrm>
              <a:custGeom>
                <a:avLst/>
                <a:gdLst>
                  <a:gd name="T0" fmla="*/ 71 w 74"/>
                  <a:gd name="T1" fmla="*/ 43 h 74"/>
                  <a:gd name="T2" fmla="*/ 32 w 74"/>
                  <a:gd name="T3" fmla="*/ 71 h 74"/>
                  <a:gd name="T4" fmla="*/ 3 w 74"/>
                  <a:gd name="T5" fmla="*/ 32 h 74"/>
                  <a:gd name="T6" fmla="*/ 43 w 74"/>
                  <a:gd name="T7" fmla="*/ 3 h 74"/>
                  <a:gd name="T8" fmla="*/ 71 w 74"/>
                  <a:gd name="T9" fmla="*/ 43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4" h="74">
                    <a:moveTo>
                      <a:pt x="71" y="43"/>
                    </a:moveTo>
                    <a:cubicBezTo>
                      <a:pt x="68" y="61"/>
                      <a:pt x="51" y="74"/>
                      <a:pt x="32" y="71"/>
                    </a:cubicBezTo>
                    <a:cubicBezTo>
                      <a:pt x="13" y="68"/>
                      <a:pt x="0" y="51"/>
                      <a:pt x="3" y="32"/>
                    </a:cubicBezTo>
                    <a:cubicBezTo>
                      <a:pt x="6" y="13"/>
                      <a:pt x="24" y="0"/>
                      <a:pt x="43" y="3"/>
                    </a:cubicBezTo>
                    <a:cubicBezTo>
                      <a:pt x="61" y="6"/>
                      <a:pt x="74" y="24"/>
                      <a:pt x="71" y="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68" name="Freeform 165">
                <a:extLst>
                  <a:ext uri="{FF2B5EF4-FFF2-40B4-BE49-F238E27FC236}">
                    <a16:creationId xmlns:a16="http://schemas.microsoft.com/office/drawing/2014/main" id="{6F99C708-4142-466E-AD86-61A26FD15D3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116" y="4478"/>
                <a:ext cx="128" cy="128"/>
              </a:xfrm>
              <a:custGeom>
                <a:avLst/>
                <a:gdLst>
                  <a:gd name="T0" fmla="*/ 47 w 111"/>
                  <a:gd name="T1" fmla="*/ 106 h 111"/>
                  <a:gd name="T2" fmla="*/ 4 w 111"/>
                  <a:gd name="T3" fmla="*/ 47 h 111"/>
                  <a:gd name="T4" fmla="*/ 63 w 111"/>
                  <a:gd name="T5" fmla="*/ 4 h 111"/>
                  <a:gd name="T6" fmla="*/ 106 w 111"/>
                  <a:gd name="T7" fmla="*/ 63 h 111"/>
                  <a:gd name="T8" fmla="*/ 47 w 111"/>
                  <a:gd name="T9" fmla="*/ 106 h 111"/>
                  <a:gd name="T10" fmla="*/ 63 w 111"/>
                  <a:gd name="T11" fmla="*/ 6 h 111"/>
                  <a:gd name="T12" fmla="*/ 6 w 111"/>
                  <a:gd name="T13" fmla="*/ 47 h 111"/>
                  <a:gd name="T14" fmla="*/ 47 w 111"/>
                  <a:gd name="T15" fmla="*/ 104 h 111"/>
                  <a:gd name="T16" fmla="*/ 104 w 111"/>
                  <a:gd name="T17" fmla="*/ 63 h 111"/>
                  <a:gd name="T18" fmla="*/ 63 w 111"/>
                  <a:gd name="T19" fmla="*/ 6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1" h="111">
                    <a:moveTo>
                      <a:pt x="47" y="106"/>
                    </a:moveTo>
                    <a:cubicBezTo>
                      <a:pt x="19" y="102"/>
                      <a:pt x="0" y="75"/>
                      <a:pt x="4" y="47"/>
                    </a:cubicBezTo>
                    <a:cubicBezTo>
                      <a:pt x="9" y="19"/>
                      <a:pt x="35" y="0"/>
                      <a:pt x="63" y="4"/>
                    </a:cubicBezTo>
                    <a:cubicBezTo>
                      <a:pt x="91" y="9"/>
                      <a:pt x="111" y="35"/>
                      <a:pt x="106" y="63"/>
                    </a:cubicBezTo>
                    <a:cubicBezTo>
                      <a:pt x="102" y="91"/>
                      <a:pt x="75" y="111"/>
                      <a:pt x="47" y="106"/>
                    </a:cubicBezTo>
                    <a:close/>
                    <a:moveTo>
                      <a:pt x="63" y="6"/>
                    </a:moveTo>
                    <a:cubicBezTo>
                      <a:pt x="36" y="2"/>
                      <a:pt x="11" y="20"/>
                      <a:pt x="6" y="47"/>
                    </a:cubicBezTo>
                    <a:cubicBezTo>
                      <a:pt x="2" y="74"/>
                      <a:pt x="20" y="100"/>
                      <a:pt x="47" y="104"/>
                    </a:cubicBezTo>
                    <a:cubicBezTo>
                      <a:pt x="74" y="108"/>
                      <a:pt x="100" y="90"/>
                      <a:pt x="104" y="63"/>
                    </a:cubicBezTo>
                    <a:cubicBezTo>
                      <a:pt x="108" y="36"/>
                      <a:pt x="90" y="11"/>
                      <a:pt x="6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69" name="Freeform 166">
                <a:extLst>
                  <a:ext uri="{FF2B5EF4-FFF2-40B4-BE49-F238E27FC236}">
                    <a16:creationId xmlns:a16="http://schemas.microsoft.com/office/drawing/2014/main" id="{466DD324-2C50-4C19-87CA-12E2502599B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088" y="4451"/>
                <a:ext cx="182" cy="182"/>
              </a:xfrm>
              <a:custGeom>
                <a:avLst/>
                <a:gdLst>
                  <a:gd name="T0" fmla="*/ 68 w 158"/>
                  <a:gd name="T1" fmla="*/ 152 h 158"/>
                  <a:gd name="T2" fmla="*/ 6 w 158"/>
                  <a:gd name="T3" fmla="*/ 68 h 158"/>
                  <a:gd name="T4" fmla="*/ 91 w 158"/>
                  <a:gd name="T5" fmla="*/ 6 h 158"/>
                  <a:gd name="T6" fmla="*/ 152 w 158"/>
                  <a:gd name="T7" fmla="*/ 91 h 158"/>
                  <a:gd name="T8" fmla="*/ 68 w 158"/>
                  <a:gd name="T9" fmla="*/ 152 h 158"/>
                  <a:gd name="T10" fmla="*/ 90 w 158"/>
                  <a:gd name="T11" fmla="*/ 8 h 158"/>
                  <a:gd name="T12" fmla="*/ 8 w 158"/>
                  <a:gd name="T13" fmla="*/ 68 h 158"/>
                  <a:gd name="T14" fmla="*/ 68 w 158"/>
                  <a:gd name="T15" fmla="*/ 150 h 158"/>
                  <a:gd name="T16" fmla="*/ 150 w 158"/>
                  <a:gd name="T17" fmla="*/ 90 h 158"/>
                  <a:gd name="T18" fmla="*/ 90 w 158"/>
                  <a:gd name="T19" fmla="*/ 8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8" h="158">
                    <a:moveTo>
                      <a:pt x="68" y="152"/>
                    </a:moveTo>
                    <a:cubicBezTo>
                      <a:pt x="27" y="146"/>
                      <a:pt x="0" y="108"/>
                      <a:pt x="6" y="68"/>
                    </a:cubicBezTo>
                    <a:cubicBezTo>
                      <a:pt x="13" y="27"/>
                      <a:pt x="51" y="0"/>
                      <a:pt x="91" y="6"/>
                    </a:cubicBezTo>
                    <a:cubicBezTo>
                      <a:pt x="131" y="13"/>
                      <a:pt x="158" y="51"/>
                      <a:pt x="152" y="91"/>
                    </a:cubicBezTo>
                    <a:cubicBezTo>
                      <a:pt x="146" y="131"/>
                      <a:pt x="108" y="158"/>
                      <a:pt x="68" y="152"/>
                    </a:cubicBezTo>
                    <a:close/>
                    <a:moveTo>
                      <a:pt x="90" y="8"/>
                    </a:moveTo>
                    <a:cubicBezTo>
                      <a:pt x="51" y="2"/>
                      <a:pt x="15" y="29"/>
                      <a:pt x="8" y="68"/>
                    </a:cubicBezTo>
                    <a:cubicBezTo>
                      <a:pt x="2" y="107"/>
                      <a:pt x="29" y="144"/>
                      <a:pt x="68" y="150"/>
                    </a:cubicBezTo>
                    <a:cubicBezTo>
                      <a:pt x="107" y="156"/>
                      <a:pt x="144" y="129"/>
                      <a:pt x="150" y="90"/>
                    </a:cubicBezTo>
                    <a:cubicBezTo>
                      <a:pt x="156" y="51"/>
                      <a:pt x="129" y="15"/>
                      <a:pt x="90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70" name="Freeform 167">
                <a:extLst>
                  <a:ext uri="{FF2B5EF4-FFF2-40B4-BE49-F238E27FC236}">
                    <a16:creationId xmlns:a16="http://schemas.microsoft.com/office/drawing/2014/main" id="{A0566E31-055B-42F6-B5A1-C007E4C84A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10" y="5113"/>
                <a:ext cx="65" cy="65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7"/>
                      <a:pt x="38" y="56"/>
                      <a:pt x="24" y="54"/>
                    </a:cubicBezTo>
                    <a:cubicBezTo>
                      <a:pt x="10" y="52"/>
                      <a:pt x="0" y="38"/>
                      <a:pt x="2" y="24"/>
                    </a:cubicBezTo>
                    <a:cubicBezTo>
                      <a:pt x="5" y="10"/>
                      <a:pt x="18" y="0"/>
                      <a:pt x="32" y="2"/>
                    </a:cubicBezTo>
                    <a:cubicBezTo>
                      <a:pt x="47" y="5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71" name="Freeform 168">
                <a:extLst>
                  <a:ext uri="{FF2B5EF4-FFF2-40B4-BE49-F238E27FC236}">
                    <a16:creationId xmlns:a16="http://schemas.microsoft.com/office/drawing/2014/main" id="{E538707F-1F89-4FFD-AD0C-E308D65048B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494" y="5097"/>
                <a:ext cx="97" cy="97"/>
              </a:xfrm>
              <a:custGeom>
                <a:avLst/>
                <a:gdLst>
                  <a:gd name="T0" fmla="*/ 36 w 84"/>
                  <a:gd name="T1" fmla="*/ 81 h 84"/>
                  <a:gd name="T2" fmla="*/ 4 w 84"/>
                  <a:gd name="T3" fmla="*/ 36 h 84"/>
                  <a:gd name="T4" fmla="*/ 48 w 84"/>
                  <a:gd name="T5" fmla="*/ 4 h 84"/>
                  <a:gd name="T6" fmla="*/ 81 w 84"/>
                  <a:gd name="T7" fmla="*/ 48 h 84"/>
                  <a:gd name="T8" fmla="*/ 36 w 84"/>
                  <a:gd name="T9" fmla="*/ 81 h 84"/>
                  <a:gd name="T10" fmla="*/ 48 w 84"/>
                  <a:gd name="T11" fmla="*/ 5 h 84"/>
                  <a:gd name="T12" fmla="*/ 5 w 84"/>
                  <a:gd name="T13" fmla="*/ 36 h 84"/>
                  <a:gd name="T14" fmla="*/ 36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1"/>
                    </a:moveTo>
                    <a:cubicBezTo>
                      <a:pt x="15" y="77"/>
                      <a:pt x="0" y="57"/>
                      <a:pt x="4" y="36"/>
                    </a:cubicBezTo>
                    <a:cubicBezTo>
                      <a:pt x="7" y="15"/>
                      <a:pt x="27" y="0"/>
                      <a:pt x="48" y="4"/>
                    </a:cubicBezTo>
                    <a:cubicBezTo>
                      <a:pt x="70" y="7"/>
                      <a:pt x="84" y="27"/>
                      <a:pt x="81" y="48"/>
                    </a:cubicBezTo>
                    <a:cubicBezTo>
                      <a:pt x="77" y="70"/>
                      <a:pt x="57" y="84"/>
                      <a:pt x="36" y="81"/>
                    </a:cubicBezTo>
                    <a:close/>
                    <a:moveTo>
                      <a:pt x="48" y="5"/>
                    </a:moveTo>
                    <a:cubicBezTo>
                      <a:pt x="28" y="2"/>
                      <a:pt x="9" y="16"/>
                      <a:pt x="5" y="36"/>
                    </a:cubicBezTo>
                    <a:cubicBezTo>
                      <a:pt x="2" y="57"/>
                      <a:pt x="16" y="76"/>
                      <a:pt x="36" y="79"/>
                    </a:cubicBezTo>
                    <a:cubicBezTo>
                      <a:pt x="57" y="82"/>
                      <a:pt x="76" y="68"/>
                      <a:pt x="79" y="48"/>
                    </a:cubicBezTo>
                    <a:cubicBezTo>
                      <a:pt x="82" y="28"/>
                      <a:pt x="68" y="9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72" name="Freeform 169">
                <a:extLst>
                  <a:ext uri="{FF2B5EF4-FFF2-40B4-BE49-F238E27FC236}">
                    <a16:creationId xmlns:a16="http://schemas.microsoft.com/office/drawing/2014/main" id="{3BA4B1CC-4657-4CA7-A8C1-375804F6364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473" y="5076"/>
                <a:ext cx="139" cy="139"/>
              </a:xfrm>
              <a:custGeom>
                <a:avLst/>
                <a:gdLst>
                  <a:gd name="T0" fmla="*/ 52 w 120"/>
                  <a:gd name="T1" fmla="*/ 115 h 120"/>
                  <a:gd name="T2" fmla="*/ 5 w 120"/>
                  <a:gd name="T3" fmla="*/ 52 h 120"/>
                  <a:gd name="T4" fmla="*/ 69 w 120"/>
                  <a:gd name="T5" fmla="*/ 5 h 120"/>
                  <a:gd name="T6" fmla="*/ 115 w 120"/>
                  <a:gd name="T7" fmla="*/ 69 h 120"/>
                  <a:gd name="T8" fmla="*/ 52 w 120"/>
                  <a:gd name="T9" fmla="*/ 115 h 120"/>
                  <a:gd name="T10" fmla="*/ 69 w 120"/>
                  <a:gd name="T11" fmla="*/ 7 h 120"/>
                  <a:gd name="T12" fmla="*/ 7 w 120"/>
                  <a:gd name="T13" fmla="*/ 52 h 120"/>
                  <a:gd name="T14" fmla="*/ 52 w 120"/>
                  <a:gd name="T15" fmla="*/ 114 h 120"/>
                  <a:gd name="T16" fmla="*/ 114 w 120"/>
                  <a:gd name="T17" fmla="*/ 69 h 120"/>
                  <a:gd name="T18" fmla="*/ 69 w 120"/>
                  <a:gd name="T19" fmla="*/ 7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0" h="120">
                    <a:moveTo>
                      <a:pt x="52" y="115"/>
                    </a:moveTo>
                    <a:cubicBezTo>
                      <a:pt x="21" y="110"/>
                      <a:pt x="0" y="82"/>
                      <a:pt x="5" y="52"/>
                    </a:cubicBezTo>
                    <a:cubicBezTo>
                      <a:pt x="10" y="21"/>
                      <a:pt x="39" y="0"/>
                      <a:pt x="69" y="5"/>
                    </a:cubicBezTo>
                    <a:cubicBezTo>
                      <a:pt x="99" y="10"/>
                      <a:pt x="120" y="39"/>
                      <a:pt x="115" y="69"/>
                    </a:cubicBezTo>
                    <a:cubicBezTo>
                      <a:pt x="110" y="99"/>
                      <a:pt x="82" y="120"/>
                      <a:pt x="52" y="115"/>
                    </a:cubicBezTo>
                    <a:close/>
                    <a:moveTo>
                      <a:pt x="69" y="7"/>
                    </a:moveTo>
                    <a:cubicBezTo>
                      <a:pt x="39" y="2"/>
                      <a:pt x="12" y="22"/>
                      <a:pt x="7" y="52"/>
                    </a:cubicBezTo>
                    <a:cubicBezTo>
                      <a:pt x="2" y="81"/>
                      <a:pt x="22" y="109"/>
                      <a:pt x="52" y="114"/>
                    </a:cubicBezTo>
                    <a:cubicBezTo>
                      <a:pt x="81" y="118"/>
                      <a:pt x="109" y="98"/>
                      <a:pt x="114" y="69"/>
                    </a:cubicBezTo>
                    <a:cubicBezTo>
                      <a:pt x="118" y="39"/>
                      <a:pt x="98" y="12"/>
                      <a:pt x="6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73" name="Freeform 170">
                <a:extLst>
                  <a:ext uri="{FF2B5EF4-FFF2-40B4-BE49-F238E27FC236}">
                    <a16:creationId xmlns:a16="http://schemas.microsoft.com/office/drawing/2014/main" id="{7996D08F-6AF5-4A9D-973E-3151C3F5AB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27" y="3302"/>
                <a:ext cx="89" cy="88"/>
              </a:xfrm>
              <a:custGeom>
                <a:avLst/>
                <a:gdLst>
                  <a:gd name="T0" fmla="*/ 74 w 77"/>
                  <a:gd name="T1" fmla="*/ 44 h 76"/>
                  <a:gd name="T2" fmla="*/ 33 w 77"/>
                  <a:gd name="T3" fmla="*/ 73 h 76"/>
                  <a:gd name="T4" fmla="*/ 3 w 77"/>
                  <a:gd name="T5" fmla="*/ 33 h 76"/>
                  <a:gd name="T6" fmla="*/ 44 w 77"/>
                  <a:gd name="T7" fmla="*/ 3 h 76"/>
                  <a:gd name="T8" fmla="*/ 74 w 77"/>
                  <a:gd name="T9" fmla="*/ 44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7" h="76">
                    <a:moveTo>
                      <a:pt x="74" y="44"/>
                    </a:moveTo>
                    <a:cubicBezTo>
                      <a:pt x="71" y="63"/>
                      <a:pt x="52" y="76"/>
                      <a:pt x="33" y="73"/>
                    </a:cubicBezTo>
                    <a:cubicBezTo>
                      <a:pt x="14" y="70"/>
                      <a:pt x="0" y="52"/>
                      <a:pt x="3" y="33"/>
                    </a:cubicBezTo>
                    <a:cubicBezTo>
                      <a:pt x="7" y="13"/>
                      <a:pt x="25" y="0"/>
                      <a:pt x="44" y="3"/>
                    </a:cubicBezTo>
                    <a:cubicBezTo>
                      <a:pt x="64" y="6"/>
                      <a:pt x="77" y="24"/>
                      <a:pt x="74" y="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74" name="Freeform 171">
                <a:extLst>
                  <a:ext uri="{FF2B5EF4-FFF2-40B4-BE49-F238E27FC236}">
                    <a16:creationId xmlns:a16="http://schemas.microsoft.com/office/drawing/2014/main" id="{0EB77117-DF75-4CA5-8C04-FC81F41A445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406" y="3280"/>
                <a:ext cx="132" cy="132"/>
              </a:xfrm>
              <a:custGeom>
                <a:avLst/>
                <a:gdLst>
                  <a:gd name="T0" fmla="*/ 48 w 114"/>
                  <a:gd name="T1" fmla="*/ 110 h 114"/>
                  <a:gd name="T2" fmla="*/ 4 w 114"/>
                  <a:gd name="T3" fmla="*/ 49 h 114"/>
                  <a:gd name="T4" fmla="*/ 65 w 114"/>
                  <a:gd name="T5" fmla="*/ 5 h 114"/>
                  <a:gd name="T6" fmla="*/ 109 w 114"/>
                  <a:gd name="T7" fmla="*/ 66 h 114"/>
                  <a:gd name="T8" fmla="*/ 48 w 114"/>
                  <a:gd name="T9" fmla="*/ 110 h 114"/>
                  <a:gd name="T10" fmla="*/ 65 w 114"/>
                  <a:gd name="T11" fmla="*/ 7 h 114"/>
                  <a:gd name="T12" fmla="*/ 6 w 114"/>
                  <a:gd name="T13" fmla="*/ 49 h 114"/>
                  <a:gd name="T14" fmla="*/ 49 w 114"/>
                  <a:gd name="T15" fmla="*/ 107 h 114"/>
                  <a:gd name="T16" fmla="*/ 107 w 114"/>
                  <a:gd name="T17" fmla="*/ 65 h 114"/>
                  <a:gd name="T18" fmla="*/ 65 w 114"/>
                  <a:gd name="T19" fmla="*/ 7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4" h="114">
                    <a:moveTo>
                      <a:pt x="48" y="110"/>
                    </a:moveTo>
                    <a:cubicBezTo>
                      <a:pt x="19" y="105"/>
                      <a:pt x="0" y="78"/>
                      <a:pt x="4" y="49"/>
                    </a:cubicBezTo>
                    <a:cubicBezTo>
                      <a:pt x="9" y="20"/>
                      <a:pt x="36" y="0"/>
                      <a:pt x="65" y="5"/>
                    </a:cubicBezTo>
                    <a:cubicBezTo>
                      <a:pt x="94" y="9"/>
                      <a:pt x="114" y="37"/>
                      <a:pt x="109" y="66"/>
                    </a:cubicBezTo>
                    <a:cubicBezTo>
                      <a:pt x="104" y="94"/>
                      <a:pt x="77" y="114"/>
                      <a:pt x="48" y="110"/>
                    </a:cubicBezTo>
                    <a:close/>
                    <a:moveTo>
                      <a:pt x="65" y="7"/>
                    </a:moveTo>
                    <a:cubicBezTo>
                      <a:pt x="37" y="3"/>
                      <a:pt x="11" y="22"/>
                      <a:pt x="6" y="49"/>
                    </a:cubicBezTo>
                    <a:cubicBezTo>
                      <a:pt x="2" y="77"/>
                      <a:pt x="21" y="103"/>
                      <a:pt x="49" y="107"/>
                    </a:cubicBezTo>
                    <a:cubicBezTo>
                      <a:pt x="76" y="112"/>
                      <a:pt x="102" y="93"/>
                      <a:pt x="107" y="65"/>
                    </a:cubicBezTo>
                    <a:cubicBezTo>
                      <a:pt x="111" y="37"/>
                      <a:pt x="92" y="11"/>
                      <a:pt x="65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75" name="Freeform 172">
                <a:extLst>
                  <a:ext uri="{FF2B5EF4-FFF2-40B4-BE49-F238E27FC236}">
                    <a16:creationId xmlns:a16="http://schemas.microsoft.com/office/drawing/2014/main" id="{0645BE37-9955-4E3D-A37E-E6E79138DCD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378" y="3253"/>
                <a:ext cx="188" cy="187"/>
              </a:xfrm>
              <a:custGeom>
                <a:avLst/>
                <a:gdLst>
                  <a:gd name="T0" fmla="*/ 70 w 163"/>
                  <a:gd name="T1" fmla="*/ 156 h 163"/>
                  <a:gd name="T2" fmla="*/ 7 w 163"/>
                  <a:gd name="T3" fmla="*/ 69 h 163"/>
                  <a:gd name="T4" fmla="*/ 94 w 163"/>
                  <a:gd name="T5" fmla="*/ 6 h 163"/>
                  <a:gd name="T6" fmla="*/ 157 w 163"/>
                  <a:gd name="T7" fmla="*/ 93 h 163"/>
                  <a:gd name="T8" fmla="*/ 70 w 163"/>
                  <a:gd name="T9" fmla="*/ 156 h 163"/>
                  <a:gd name="T10" fmla="*/ 93 w 163"/>
                  <a:gd name="T11" fmla="*/ 8 h 163"/>
                  <a:gd name="T12" fmla="*/ 9 w 163"/>
                  <a:gd name="T13" fmla="*/ 70 h 163"/>
                  <a:gd name="T14" fmla="*/ 70 w 163"/>
                  <a:gd name="T15" fmla="*/ 154 h 163"/>
                  <a:gd name="T16" fmla="*/ 154 w 163"/>
                  <a:gd name="T17" fmla="*/ 93 h 163"/>
                  <a:gd name="T18" fmla="*/ 93 w 163"/>
                  <a:gd name="T19" fmla="*/ 8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63" h="163">
                    <a:moveTo>
                      <a:pt x="70" y="156"/>
                    </a:moveTo>
                    <a:cubicBezTo>
                      <a:pt x="28" y="150"/>
                      <a:pt x="0" y="111"/>
                      <a:pt x="7" y="69"/>
                    </a:cubicBezTo>
                    <a:cubicBezTo>
                      <a:pt x="13" y="28"/>
                      <a:pt x="52" y="0"/>
                      <a:pt x="94" y="6"/>
                    </a:cubicBezTo>
                    <a:cubicBezTo>
                      <a:pt x="135" y="13"/>
                      <a:pt x="163" y="52"/>
                      <a:pt x="157" y="93"/>
                    </a:cubicBezTo>
                    <a:cubicBezTo>
                      <a:pt x="150" y="134"/>
                      <a:pt x="111" y="163"/>
                      <a:pt x="70" y="156"/>
                    </a:cubicBezTo>
                    <a:close/>
                    <a:moveTo>
                      <a:pt x="93" y="8"/>
                    </a:moveTo>
                    <a:cubicBezTo>
                      <a:pt x="53" y="2"/>
                      <a:pt x="15" y="30"/>
                      <a:pt x="9" y="70"/>
                    </a:cubicBezTo>
                    <a:cubicBezTo>
                      <a:pt x="3" y="110"/>
                      <a:pt x="30" y="147"/>
                      <a:pt x="70" y="154"/>
                    </a:cubicBezTo>
                    <a:cubicBezTo>
                      <a:pt x="110" y="160"/>
                      <a:pt x="148" y="133"/>
                      <a:pt x="154" y="93"/>
                    </a:cubicBezTo>
                    <a:cubicBezTo>
                      <a:pt x="161" y="53"/>
                      <a:pt x="133" y="15"/>
                      <a:pt x="93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76" name="Freeform 173">
                <a:extLst>
                  <a:ext uri="{FF2B5EF4-FFF2-40B4-BE49-F238E27FC236}">
                    <a16:creationId xmlns:a16="http://schemas.microsoft.com/office/drawing/2014/main" id="{ED532F1A-6AA2-4388-BEFD-E5EF7A1FA2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83" y="4763"/>
                <a:ext cx="65" cy="64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1" y="46"/>
                      <a:pt x="38" y="56"/>
                      <a:pt x="24" y="54"/>
                    </a:cubicBezTo>
                    <a:cubicBezTo>
                      <a:pt x="9" y="51"/>
                      <a:pt x="0" y="38"/>
                      <a:pt x="2" y="24"/>
                    </a:cubicBezTo>
                    <a:cubicBezTo>
                      <a:pt x="4" y="9"/>
                      <a:pt x="18" y="0"/>
                      <a:pt x="32" y="2"/>
                    </a:cubicBezTo>
                    <a:cubicBezTo>
                      <a:pt x="46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77" name="Freeform 174">
                <a:extLst>
                  <a:ext uri="{FF2B5EF4-FFF2-40B4-BE49-F238E27FC236}">
                    <a16:creationId xmlns:a16="http://schemas.microsoft.com/office/drawing/2014/main" id="{C36D45A9-ED97-4624-8C93-8DE6C955292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667" y="4747"/>
                <a:ext cx="97" cy="97"/>
              </a:xfrm>
              <a:custGeom>
                <a:avLst/>
                <a:gdLst>
                  <a:gd name="T0" fmla="*/ 36 w 84"/>
                  <a:gd name="T1" fmla="*/ 80 h 84"/>
                  <a:gd name="T2" fmla="*/ 3 w 84"/>
                  <a:gd name="T3" fmla="*/ 36 h 84"/>
                  <a:gd name="T4" fmla="*/ 48 w 84"/>
                  <a:gd name="T5" fmla="*/ 3 h 84"/>
                  <a:gd name="T6" fmla="*/ 80 w 84"/>
                  <a:gd name="T7" fmla="*/ 48 h 84"/>
                  <a:gd name="T8" fmla="*/ 36 w 84"/>
                  <a:gd name="T9" fmla="*/ 80 h 84"/>
                  <a:gd name="T10" fmla="*/ 48 w 84"/>
                  <a:gd name="T11" fmla="*/ 5 h 84"/>
                  <a:gd name="T12" fmla="*/ 5 w 84"/>
                  <a:gd name="T13" fmla="*/ 36 h 84"/>
                  <a:gd name="T14" fmla="*/ 36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0"/>
                    </a:moveTo>
                    <a:cubicBezTo>
                      <a:pt x="14" y="77"/>
                      <a:pt x="0" y="57"/>
                      <a:pt x="3" y="36"/>
                    </a:cubicBezTo>
                    <a:cubicBezTo>
                      <a:pt x="7" y="14"/>
                      <a:pt x="27" y="0"/>
                      <a:pt x="48" y="3"/>
                    </a:cubicBezTo>
                    <a:cubicBezTo>
                      <a:pt x="69" y="7"/>
                      <a:pt x="84" y="27"/>
                      <a:pt x="80" y="48"/>
                    </a:cubicBezTo>
                    <a:cubicBezTo>
                      <a:pt x="77" y="69"/>
                      <a:pt x="57" y="84"/>
                      <a:pt x="36" y="80"/>
                    </a:cubicBezTo>
                    <a:close/>
                    <a:moveTo>
                      <a:pt x="48" y="5"/>
                    </a:moveTo>
                    <a:cubicBezTo>
                      <a:pt x="27" y="2"/>
                      <a:pt x="8" y="16"/>
                      <a:pt x="5" y="36"/>
                    </a:cubicBezTo>
                    <a:cubicBezTo>
                      <a:pt x="2" y="56"/>
                      <a:pt x="16" y="75"/>
                      <a:pt x="36" y="79"/>
                    </a:cubicBezTo>
                    <a:cubicBezTo>
                      <a:pt x="56" y="82"/>
                      <a:pt x="75" y="68"/>
                      <a:pt x="79" y="48"/>
                    </a:cubicBezTo>
                    <a:cubicBezTo>
                      <a:pt x="82" y="27"/>
                      <a:pt x="68" y="8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78" name="Freeform 175">
                <a:extLst>
                  <a:ext uri="{FF2B5EF4-FFF2-40B4-BE49-F238E27FC236}">
                    <a16:creationId xmlns:a16="http://schemas.microsoft.com/office/drawing/2014/main" id="{B0EB533D-BAB1-4DB0-95A0-0E1D1FD47BE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646" y="4726"/>
                <a:ext cx="139" cy="138"/>
              </a:xfrm>
              <a:custGeom>
                <a:avLst/>
                <a:gdLst>
                  <a:gd name="T0" fmla="*/ 51 w 120"/>
                  <a:gd name="T1" fmla="*/ 115 h 120"/>
                  <a:gd name="T2" fmla="*/ 5 w 120"/>
                  <a:gd name="T3" fmla="*/ 51 h 120"/>
                  <a:gd name="T4" fmla="*/ 69 w 120"/>
                  <a:gd name="T5" fmla="*/ 5 h 120"/>
                  <a:gd name="T6" fmla="*/ 115 w 120"/>
                  <a:gd name="T7" fmla="*/ 68 h 120"/>
                  <a:gd name="T8" fmla="*/ 51 w 120"/>
                  <a:gd name="T9" fmla="*/ 115 h 120"/>
                  <a:gd name="T10" fmla="*/ 68 w 120"/>
                  <a:gd name="T11" fmla="*/ 6 h 120"/>
                  <a:gd name="T12" fmla="*/ 6 w 120"/>
                  <a:gd name="T13" fmla="*/ 51 h 120"/>
                  <a:gd name="T14" fmla="*/ 51 w 120"/>
                  <a:gd name="T15" fmla="*/ 113 h 120"/>
                  <a:gd name="T16" fmla="*/ 113 w 120"/>
                  <a:gd name="T17" fmla="*/ 68 h 120"/>
                  <a:gd name="T18" fmla="*/ 68 w 120"/>
                  <a:gd name="T19" fmla="*/ 6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0" h="120">
                    <a:moveTo>
                      <a:pt x="51" y="115"/>
                    </a:moveTo>
                    <a:cubicBezTo>
                      <a:pt x="21" y="110"/>
                      <a:pt x="0" y="81"/>
                      <a:pt x="5" y="51"/>
                    </a:cubicBezTo>
                    <a:cubicBezTo>
                      <a:pt x="10" y="21"/>
                      <a:pt x="38" y="0"/>
                      <a:pt x="69" y="5"/>
                    </a:cubicBezTo>
                    <a:cubicBezTo>
                      <a:pt x="99" y="10"/>
                      <a:pt x="120" y="38"/>
                      <a:pt x="115" y="68"/>
                    </a:cubicBezTo>
                    <a:cubicBezTo>
                      <a:pt x="110" y="99"/>
                      <a:pt x="81" y="120"/>
                      <a:pt x="51" y="115"/>
                    </a:cubicBezTo>
                    <a:close/>
                    <a:moveTo>
                      <a:pt x="68" y="6"/>
                    </a:moveTo>
                    <a:cubicBezTo>
                      <a:pt x="39" y="2"/>
                      <a:pt x="11" y="22"/>
                      <a:pt x="6" y="51"/>
                    </a:cubicBezTo>
                    <a:cubicBezTo>
                      <a:pt x="2" y="81"/>
                      <a:pt x="22" y="108"/>
                      <a:pt x="51" y="113"/>
                    </a:cubicBezTo>
                    <a:cubicBezTo>
                      <a:pt x="81" y="118"/>
                      <a:pt x="108" y="98"/>
                      <a:pt x="113" y="68"/>
                    </a:cubicBezTo>
                    <a:cubicBezTo>
                      <a:pt x="118" y="39"/>
                      <a:pt x="98" y="11"/>
                      <a:pt x="6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79" name="Freeform 176">
                <a:extLst>
                  <a:ext uri="{FF2B5EF4-FFF2-40B4-BE49-F238E27FC236}">
                    <a16:creationId xmlns:a16="http://schemas.microsoft.com/office/drawing/2014/main" id="{33C0C367-558C-49B6-8D57-253C7DCFDE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43" y="4990"/>
                <a:ext cx="84" cy="84"/>
              </a:xfrm>
              <a:custGeom>
                <a:avLst/>
                <a:gdLst>
                  <a:gd name="T0" fmla="*/ 70 w 73"/>
                  <a:gd name="T1" fmla="*/ 42 h 73"/>
                  <a:gd name="T2" fmla="*/ 31 w 73"/>
                  <a:gd name="T3" fmla="*/ 70 h 73"/>
                  <a:gd name="T4" fmla="*/ 3 w 73"/>
                  <a:gd name="T5" fmla="*/ 31 h 73"/>
                  <a:gd name="T6" fmla="*/ 42 w 73"/>
                  <a:gd name="T7" fmla="*/ 3 h 73"/>
                  <a:gd name="T8" fmla="*/ 70 w 73"/>
                  <a:gd name="T9" fmla="*/ 42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3" h="73">
                    <a:moveTo>
                      <a:pt x="70" y="42"/>
                    </a:moveTo>
                    <a:cubicBezTo>
                      <a:pt x="67" y="60"/>
                      <a:pt x="50" y="73"/>
                      <a:pt x="31" y="70"/>
                    </a:cubicBezTo>
                    <a:cubicBezTo>
                      <a:pt x="13" y="67"/>
                      <a:pt x="0" y="50"/>
                      <a:pt x="3" y="31"/>
                    </a:cubicBezTo>
                    <a:cubicBezTo>
                      <a:pt x="6" y="13"/>
                      <a:pt x="23" y="0"/>
                      <a:pt x="42" y="3"/>
                    </a:cubicBezTo>
                    <a:cubicBezTo>
                      <a:pt x="60" y="6"/>
                      <a:pt x="73" y="23"/>
                      <a:pt x="70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80" name="Freeform 177">
                <a:extLst>
                  <a:ext uri="{FF2B5EF4-FFF2-40B4-BE49-F238E27FC236}">
                    <a16:creationId xmlns:a16="http://schemas.microsoft.com/office/drawing/2014/main" id="{6CCDF941-3D83-4EDA-AFAF-BA3106FF286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022" y="4969"/>
                <a:ext cx="126" cy="126"/>
              </a:xfrm>
              <a:custGeom>
                <a:avLst/>
                <a:gdLst>
                  <a:gd name="T0" fmla="*/ 47 w 109"/>
                  <a:gd name="T1" fmla="*/ 104 h 109"/>
                  <a:gd name="T2" fmla="*/ 5 w 109"/>
                  <a:gd name="T3" fmla="*/ 47 h 109"/>
                  <a:gd name="T4" fmla="*/ 63 w 109"/>
                  <a:gd name="T5" fmla="*/ 5 h 109"/>
                  <a:gd name="T6" fmla="*/ 105 w 109"/>
                  <a:gd name="T7" fmla="*/ 62 h 109"/>
                  <a:gd name="T8" fmla="*/ 47 w 109"/>
                  <a:gd name="T9" fmla="*/ 104 h 109"/>
                  <a:gd name="T10" fmla="*/ 62 w 109"/>
                  <a:gd name="T11" fmla="*/ 7 h 109"/>
                  <a:gd name="T12" fmla="*/ 7 w 109"/>
                  <a:gd name="T13" fmla="*/ 47 h 109"/>
                  <a:gd name="T14" fmla="*/ 47 w 109"/>
                  <a:gd name="T15" fmla="*/ 102 h 109"/>
                  <a:gd name="T16" fmla="*/ 102 w 109"/>
                  <a:gd name="T17" fmla="*/ 62 h 109"/>
                  <a:gd name="T18" fmla="*/ 62 w 109"/>
                  <a:gd name="T19" fmla="*/ 7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9" h="109">
                    <a:moveTo>
                      <a:pt x="47" y="104"/>
                    </a:moveTo>
                    <a:cubicBezTo>
                      <a:pt x="19" y="100"/>
                      <a:pt x="0" y="74"/>
                      <a:pt x="5" y="47"/>
                    </a:cubicBezTo>
                    <a:cubicBezTo>
                      <a:pt x="9" y="19"/>
                      <a:pt x="35" y="0"/>
                      <a:pt x="63" y="5"/>
                    </a:cubicBezTo>
                    <a:cubicBezTo>
                      <a:pt x="90" y="9"/>
                      <a:pt x="109" y="35"/>
                      <a:pt x="105" y="62"/>
                    </a:cubicBezTo>
                    <a:cubicBezTo>
                      <a:pt x="100" y="90"/>
                      <a:pt x="74" y="109"/>
                      <a:pt x="47" y="104"/>
                    </a:cubicBezTo>
                    <a:close/>
                    <a:moveTo>
                      <a:pt x="62" y="7"/>
                    </a:moveTo>
                    <a:cubicBezTo>
                      <a:pt x="36" y="3"/>
                      <a:pt x="11" y="21"/>
                      <a:pt x="7" y="47"/>
                    </a:cubicBezTo>
                    <a:cubicBezTo>
                      <a:pt x="3" y="73"/>
                      <a:pt x="21" y="98"/>
                      <a:pt x="47" y="102"/>
                    </a:cubicBezTo>
                    <a:cubicBezTo>
                      <a:pt x="73" y="106"/>
                      <a:pt x="98" y="88"/>
                      <a:pt x="102" y="62"/>
                    </a:cubicBezTo>
                    <a:cubicBezTo>
                      <a:pt x="107" y="36"/>
                      <a:pt x="89" y="11"/>
                      <a:pt x="62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81" name="Freeform 178">
                <a:extLst>
                  <a:ext uri="{FF2B5EF4-FFF2-40B4-BE49-F238E27FC236}">
                    <a16:creationId xmlns:a16="http://schemas.microsoft.com/office/drawing/2014/main" id="{1490EBDC-5B75-4577-9DF7-4EBAE88A5AD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995" y="4943"/>
                <a:ext cx="179" cy="178"/>
              </a:xfrm>
              <a:custGeom>
                <a:avLst/>
                <a:gdLst>
                  <a:gd name="T0" fmla="*/ 66 w 155"/>
                  <a:gd name="T1" fmla="*/ 149 h 155"/>
                  <a:gd name="T2" fmla="*/ 6 w 155"/>
                  <a:gd name="T3" fmla="*/ 66 h 155"/>
                  <a:gd name="T4" fmla="*/ 89 w 155"/>
                  <a:gd name="T5" fmla="*/ 6 h 155"/>
                  <a:gd name="T6" fmla="*/ 149 w 155"/>
                  <a:gd name="T7" fmla="*/ 89 h 155"/>
                  <a:gd name="T8" fmla="*/ 66 w 155"/>
                  <a:gd name="T9" fmla="*/ 149 h 155"/>
                  <a:gd name="T10" fmla="*/ 89 w 155"/>
                  <a:gd name="T11" fmla="*/ 8 h 155"/>
                  <a:gd name="T12" fmla="*/ 8 w 155"/>
                  <a:gd name="T13" fmla="*/ 67 h 155"/>
                  <a:gd name="T14" fmla="*/ 67 w 155"/>
                  <a:gd name="T15" fmla="*/ 147 h 155"/>
                  <a:gd name="T16" fmla="*/ 147 w 155"/>
                  <a:gd name="T17" fmla="*/ 88 h 155"/>
                  <a:gd name="T18" fmla="*/ 89 w 155"/>
                  <a:gd name="T19" fmla="*/ 8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5" h="155">
                    <a:moveTo>
                      <a:pt x="66" y="149"/>
                    </a:moveTo>
                    <a:cubicBezTo>
                      <a:pt x="27" y="143"/>
                      <a:pt x="0" y="106"/>
                      <a:pt x="6" y="66"/>
                    </a:cubicBezTo>
                    <a:cubicBezTo>
                      <a:pt x="13" y="27"/>
                      <a:pt x="50" y="0"/>
                      <a:pt x="89" y="6"/>
                    </a:cubicBezTo>
                    <a:cubicBezTo>
                      <a:pt x="128" y="12"/>
                      <a:pt x="155" y="50"/>
                      <a:pt x="149" y="89"/>
                    </a:cubicBezTo>
                    <a:cubicBezTo>
                      <a:pt x="143" y="128"/>
                      <a:pt x="106" y="155"/>
                      <a:pt x="66" y="149"/>
                    </a:cubicBezTo>
                    <a:close/>
                    <a:moveTo>
                      <a:pt x="89" y="8"/>
                    </a:moveTo>
                    <a:cubicBezTo>
                      <a:pt x="50" y="2"/>
                      <a:pt x="15" y="28"/>
                      <a:pt x="8" y="67"/>
                    </a:cubicBezTo>
                    <a:cubicBezTo>
                      <a:pt x="2" y="105"/>
                      <a:pt x="29" y="141"/>
                      <a:pt x="67" y="147"/>
                    </a:cubicBezTo>
                    <a:cubicBezTo>
                      <a:pt x="105" y="153"/>
                      <a:pt x="141" y="127"/>
                      <a:pt x="147" y="88"/>
                    </a:cubicBezTo>
                    <a:cubicBezTo>
                      <a:pt x="153" y="50"/>
                      <a:pt x="127" y="14"/>
                      <a:pt x="89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82" name="Freeform 179">
                <a:extLst>
                  <a:ext uri="{FF2B5EF4-FFF2-40B4-BE49-F238E27FC236}">
                    <a16:creationId xmlns:a16="http://schemas.microsoft.com/office/drawing/2014/main" id="{26C5F9F1-38B5-4B33-B66E-9A6F921328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72" y="4474"/>
                <a:ext cx="64" cy="64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1" y="46"/>
                      <a:pt x="38" y="56"/>
                      <a:pt x="24" y="54"/>
                    </a:cubicBezTo>
                    <a:cubicBezTo>
                      <a:pt x="9" y="51"/>
                      <a:pt x="0" y="38"/>
                      <a:pt x="2" y="24"/>
                    </a:cubicBezTo>
                    <a:cubicBezTo>
                      <a:pt x="4" y="9"/>
                      <a:pt x="18" y="0"/>
                      <a:pt x="32" y="2"/>
                    </a:cubicBezTo>
                    <a:cubicBezTo>
                      <a:pt x="46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83" name="Freeform 180">
                <a:extLst>
                  <a:ext uri="{FF2B5EF4-FFF2-40B4-BE49-F238E27FC236}">
                    <a16:creationId xmlns:a16="http://schemas.microsoft.com/office/drawing/2014/main" id="{7FFFC8C6-F928-4798-8E7D-6342B6412B9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055" y="4458"/>
                <a:ext cx="97" cy="96"/>
              </a:xfrm>
              <a:custGeom>
                <a:avLst/>
                <a:gdLst>
                  <a:gd name="T0" fmla="*/ 36 w 84"/>
                  <a:gd name="T1" fmla="*/ 80 h 84"/>
                  <a:gd name="T2" fmla="*/ 3 w 84"/>
                  <a:gd name="T3" fmla="*/ 36 h 84"/>
                  <a:gd name="T4" fmla="*/ 48 w 84"/>
                  <a:gd name="T5" fmla="*/ 3 h 84"/>
                  <a:gd name="T6" fmla="*/ 80 w 84"/>
                  <a:gd name="T7" fmla="*/ 48 h 84"/>
                  <a:gd name="T8" fmla="*/ 36 w 84"/>
                  <a:gd name="T9" fmla="*/ 80 h 84"/>
                  <a:gd name="T10" fmla="*/ 48 w 84"/>
                  <a:gd name="T11" fmla="*/ 5 h 84"/>
                  <a:gd name="T12" fmla="*/ 5 w 84"/>
                  <a:gd name="T13" fmla="*/ 36 h 84"/>
                  <a:gd name="T14" fmla="*/ 36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0"/>
                    </a:moveTo>
                    <a:cubicBezTo>
                      <a:pt x="14" y="77"/>
                      <a:pt x="0" y="57"/>
                      <a:pt x="3" y="36"/>
                    </a:cubicBezTo>
                    <a:cubicBezTo>
                      <a:pt x="7" y="14"/>
                      <a:pt x="27" y="0"/>
                      <a:pt x="48" y="3"/>
                    </a:cubicBezTo>
                    <a:cubicBezTo>
                      <a:pt x="69" y="7"/>
                      <a:pt x="84" y="27"/>
                      <a:pt x="80" y="48"/>
                    </a:cubicBezTo>
                    <a:cubicBezTo>
                      <a:pt x="77" y="69"/>
                      <a:pt x="57" y="84"/>
                      <a:pt x="36" y="80"/>
                    </a:cubicBezTo>
                    <a:close/>
                    <a:moveTo>
                      <a:pt x="48" y="5"/>
                    </a:moveTo>
                    <a:cubicBezTo>
                      <a:pt x="27" y="2"/>
                      <a:pt x="8" y="16"/>
                      <a:pt x="5" y="36"/>
                    </a:cubicBezTo>
                    <a:cubicBezTo>
                      <a:pt x="2" y="56"/>
                      <a:pt x="16" y="75"/>
                      <a:pt x="36" y="79"/>
                    </a:cubicBezTo>
                    <a:cubicBezTo>
                      <a:pt x="56" y="82"/>
                      <a:pt x="75" y="68"/>
                      <a:pt x="79" y="48"/>
                    </a:cubicBezTo>
                    <a:cubicBezTo>
                      <a:pt x="82" y="27"/>
                      <a:pt x="68" y="8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84" name="Freeform 181">
                <a:extLst>
                  <a:ext uri="{FF2B5EF4-FFF2-40B4-BE49-F238E27FC236}">
                    <a16:creationId xmlns:a16="http://schemas.microsoft.com/office/drawing/2014/main" id="{AF3D5419-8390-476B-BFC4-5B9F0587F9F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035" y="4437"/>
                <a:ext cx="138" cy="138"/>
              </a:xfrm>
              <a:custGeom>
                <a:avLst/>
                <a:gdLst>
                  <a:gd name="T0" fmla="*/ 51 w 120"/>
                  <a:gd name="T1" fmla="*/ 115 h 120"/>
                  <a:gd name="T2" fmla="*/ 5 w 120"/>
                  <a:gd name="T3" fmla="*/ 51 h 120"/>
                  <a:gd name="T4" fmla="*/ 68 w 120"/>
                  <a:gd name="T5" fmla="*/ 5 h 120"/>
                  <a:gd name="T6" fmla="*/ 115 w 120"/>
                  <a:gd name="T7" fmla="*/ 68 h 120"/>
                  <a:gd name="T8" fmla="*/ 51 w 120"/>
                  <a:gd name="T9" fmla="*/ 115 h 120"/>
                  <a:gd name="T10" fmla="*/ 68 w 120"/>
                  <a:gd name="T11" fmla="*/ 6 h 120"/>
                  <a:gd name="T12" fmla="*/ 6 w 120"/>
                  <a:gd name="T13" fmla="*/ 51 h 120"/>
                  <a:gd name="T14" fmla="*/ 51 w 120"/>
                  <a:gd name="T15" fmla="*/ 113 h 120"/>
                  <a:gd name="T16" fmla="*/ 113 w 120"/>
                  <a:gd name="T17" fmla="*/ 68 h 120"/>
                  <a:gd name="T18" fmla="*/ 68 w 120"/>
                  <a:gd name="T19" fmla="*/ 6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0" h="120">
                    <a:moveTo>
                      <a:pt x="51" y="115"/>
                    </a:moveTo>
                    <a:cubicBezTo>
                      <a:pt x="21" y="110"/>
                      <a:pt x="0" y="81"/>
                      <a:pt x="5" y="51"/>
                    </a:cubicBezTo>
                    <a:cubicBezTo>
                      <a:pt x="10" y="21"/>
                      <a:pt x="38" y="0"/>
                      <a:pt x="68" y="5"/>
                    </a:cubicBezTo>
                    <a:cubicBezTo>
                      <a:pt x="99" y="9"/>
                      <a:pt x="120" y="38"/>
                      <a:pt x="115" y="68"/>
                    </a:cubicBezTo>
                    <a:cubicBezTo>
                      <a:pt x="110" y="99"/>
                      <a:pt x="81" y="120"/>
                      <a:pt x="51" y="115"/>
                    </a:cubicBezTo>
                    <a:close/>
                    <a:moveTo>
                      <a:pt x="68" y="6"/>
                    </a:moveTo>
                    <a:cubicBezTo>
                      <a:pt x="39" y="2"/>
                      <a:pt x="11" y="22"/>
                      <a:pt x="6" y="51"/>
                    </a:cubicBezTo>
                    <a:cubicBezTo>
                      <a:pt x="2" y="81"/>
                      <a:pt x="22" y="108"/>
                      <a:pt x="51" y="113"/>
                    </a:cubicBezTo>
                    <a:cubicBezTo>
                      <a:pt x="81" y="118"/>
                      <a:pt x="108" y="98"/>
                      <a:pt x="113" y="68"/>
                    </a:cubicBezTo>
                    <a:cubicBezTo>
                      <a:pt x="118" y="39"/>
                      <a:pt x="98" y="11"/>
                      <a:pt x="6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</p:grpSp>
        <p:grpSp>
          <p:nvGrpSpPr>
            <p:cNvPr id="185" name="Group 4">
              <a:extLst>
                <a:ext uri="{FF2B5EF4-FFF2-40B4-BE49-F238E27FC236}">
                  <a16:creationId xmlns:a16="http://schemas.microsoft.com/office/drawing/2014/main" id="{403E5D4F-FA53-40B6-A91D-C223131679C7}"/>
                </a:ext>
              </a:extLst>
            </p:cNvPr>
            <p:cNvGrpSpPr>
              <a:grpSpLocks noChangeAspect="1"/>
            </p:cNvGrpSpPr>
            <p:nvPr userDrawn="1"/>
          </p:nvGrpSpPr>
          <p:grpSpPr bwMode="auto">
            <a:xfrm>
              <a:off x="7205663" y="4898633"/>
              <a:ext cx="7980362" cy="4732338"/>
              <a:chOff x="4539" y="2829"/>
              <a:chExt cx="5027" cy="2981"/>
            </a:xfrm>
            <a:solidFill>
              <a:schemeClr val="accent1"/>
            </a:solidFill>
          </p:grpSpPr>
          <p:sp>
            <p:nvSpPr>
              <p:cNvPr id="186" name="Freeform 5">
                <a:extLst>
                  <a:ext uri="{FF2B5EF4-FFF2-40B4-BE49-F238E27FC236}">
                    <a16:creationId xmlns:a16="http://schemas.microsoft.com/office/drawing/2014/main" id="{0B231235-C515-45DD-9B51-3E53B7B1588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795" y="4447"/>
                <a:ext cx="417" cy="346"/>
              </a:xfrm>
              <a:custGeom>
                <a:avLst/>
                <a:gdLst>
                  <a:gd name="T0" fmla="*/ 417 w 417"/>
                  <a:gd name="T1" fmla="*/ 132 h 346"/>
                  <a:gd name="T2" fmla="*/ 256 w 417"/>
                  <a:gd name="T3" fmla="*/ 346 h 346"/>
                  <a:gd name="T4" fmla="*/ 254 w 417"/>
                  <a:gd name="T5" fmla="*/ 344 h 346"/>
                  <a:gd name="T6" fmla="*/ 0 w 417"/>
                  <a:gd name="T7" fmla="*/ 0 h 346"/>
                  <a:gd name="T8" fmla="*/ 417 w 417"/>
                  <a:gd name="T9" fmla="*/ 132 h 346"/>
                  <a:gd name="T10" fmla="*/ 256 w 417"/>
                  <a:gd name="T11" fmla="*/ 339 h 346"/>
                  <a:gd name="T12" fmla="*/ 411 w 417"/>
                  <a:gd name="T13" fmla="*/ 134 h 346"/>
                  <a:gd name="T14" fmla="*/ 11 w 417"/>
                  <a:gd name="T15" fmla="*/ 7 h 346"/>
                  <a:gd name="T16" fmla="*/ 256 w 417"/>
                  <a:gd name="T17" fmla="*/ 339 h 3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17" h="346">
                    <a:moveTo>
                      <a:pt x="417" y="132"/>
                    </a:moveTo>
                    <a:lnTo>
                      <a:pt x="256" y="346"/>
                    </a:lnTo>
                    <a:lnTo>
                      <a:pt x="254" y="344"/>
                    </a:lnTo>
                    <a:lnTo>
                      <a:pt x="0" y="0"/>
                    </a:lnTo>
                    <a:lnTo>
                      <a:pt x="417" y="132"/>
                    </a:lnTo>
                    <a:close/>
                    <a:moveTo>
                      <a:pt x="256" y="339"/>
                    </a:moveTo>
                    <a:lnTo>
                      <a:pt x="411" y="134"/>
                    </a:lnTo>
                    <a:lnTo>
                      <a:pt x="11" y="7"/>
                    </a:lnTo>
                    <a:lnTo>
                      <a:pt x="256" y="33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87" name="Freeform 6">
                <a:extLst>
                  <a:ext uri="{FF2B5EF4-FFF2-40B4-BE49-F238E27FC236}">
                    <a16:creationId xmlns:a16="http://schemas.microsoft.com/office/drawing/2014/main" id="{37B755AD-A8D9-4341-BA07-6831BB78A01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317" y="4448"/>
                <a:ext cx="737" cy="468"/>
              </a:xfrm>
              <a:custGeom>
                <a:avLst/>
                <a:gdLst>
                  <a:gd name="T0" fmla="*/ 484 w 737"/>
                  <a:gd name="T1" fmla="*/ 0 h 468"/>
                  <a:gd name="T2" fmla="*/ 737 w 737"/>
                  <a:gd name="T3" fmla="*/ 343 h 468"/>
                  <a:gd name="T4" fmla="*/ 734 w 737"/>
                  <a:gd name="T5" fmla="*/ 343 h 468"/>
                  <a:gd name="T6" fmla="*/ 0 w 737"/>
                  <a:gd name="T7" fmla="*/ 468 h 468"/>
                  <a:gd name="T8" fmla="*/ 4 w 737"/>
                  <a:gd name="T9" fmla="*/ 465 h 468"/>
                  <a:gd name="T10" fmla="*/ 484 w 737"/>
                  <a:gd name="T11" fmla="*/ 0 h 468"/>
                  <a:gd name="T12" fmla="*/ 731 w 737"/>
                  <a:gd name="T13" fmla="*/ 340 h 468"/>
                  <a:gd name="T14" fmla="*/ 483 w 737"/>
                  <a:gd name="T15" fmla="*/ 5 h 468"/>
                  <a:gd name="T16" fmla="*/ 10 w 737"/>
                  <a:gd name="T17" fmla="*/ 462 h 468"/>
                  <a:gd name="T18" fmla="*/ 731 w 737"/>
                  <a:gd name="T19" fmla="*/ 340 h 4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37" h="468">
                    <a:moveTo>
                      <a:pt x="484" y="0"/>
                    </a:moveTo>
                    <a:lnTo>
                      <a:pt x="737" y="343"/>
                    </a:lnTo>
                    <a:lnTo>
                      <a:pt x="734" y="343"/>
                    </a:lnTo>
                    <a:lnTo>
                      <a:pt x="0" y="468"/>
                    </a:lnTo>
                    <a:lnTo>
                      <a:pt x="4" y="465"/>
                    </a:lnTo>
                    <a:lnTo>
                      <a:pt x="484" y="0"/>
                    </a:lnTo>
                    <a:close/>
                    <a:moveTo>
                      <a:pt x="731" y="340"/>
                    </a:moveTo>
                    <a:lnTo>
                      <a:pt x="483" y="5"/>
                    </a:lnTo>
                    <a:lnTo>
                      <a:pt x="10" y="462"/>
                    </a:lnTo>
                    <a:lnTo>
                      <a:pt x="731" y="34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88" name="Freeform 7">
                <a:extLst>
                  <a:ext uri="{FF2B5EF4-FFF2-40B4-BE49-F238E27FC236}">
                    <a16:creationId xmlns:a16="http://schemas.microsoft.com/office/drawing/2014/main" id="{0A22C62A-9A45-4B0B-8D7F-267F4618656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318" y="4787"/>
                <a:ext cx="1069" cy="863"/>
              </a:xfrm>
              <a:custGeom>
                <a:avLst/>
                <a:gdLst>
                  <a:gd name="T0" fmla="*/ 734 w 1069"/>
                  <a:gd name="T1" fmla="*/ 0 h 863"/>
                  <a:gd name="T2" fmla="*/ 734 w 1069"/>
                  <a:gd name="T3" fmla="*/ 1 h 863"/>
                  <a:gd name="T4" fmla="*/ 1069 w 1069"/>
                  <a:gd name="T5" fmla="*/ 863 h 863"/>
                  <a:gd name="T6" fmla="*/ 0 w 1069"/>
                  <a:gd name="T7" fmla="*/ 126 h 863"/>
                  <a:gd name="T8" fmla="*/ 734 w 1069"/>
                  <a:gd name="T9" fmla="*/ 0 h 863"/>
                  <a:gd name="T10" fmla="*/ 1061 w 1069"/>
                  <a:gd name="T11" fmla="*/ 854 h 863"/>
                  <a:gd name="T12" fmla="*/ 732 w 1069"/>
                  <a:gd name="T13" fmla="*/ 5 h 863"/>
                  <a:gd name="T14" fmla="*/ 9 w 1069"/>
                  <a:gd name="T15" fmla="*/ 128 h 863"/>
                  <a:gd name="T16" fmla="*/ 1061 w 1069"/>
                  <a:gd name="T17" fmla="*/ 854 h 8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69" h="863">
                    <a:moveTo>
                      <a:pt x="734" y="0"/>
                    </a:moveTo>
                    <a:lnTo>
                      <a:pt x="734" y="1"/>
                    </a:lnTo>
                    <a:lnTo>
                      <a:pt x="1069" y="863"/>
                    </a:lnTo>
                    <a:lnTo>
                      <a:pt x="0" y="126"/>
                    </a:lnTo>
                    <a:lnTo>
                      <a:pt x="734" y="0"/>
                    </a:lnTo>
                    <a:close/>
                    <a:moveTo>
                      <a:pt x="1061" y="854"/>
                    </a:moveTo>
                    <a:lnTo>
                      <a:pt x="732" y="5"/>
                    </a:lnTo>
                    <a:lnTo>
                      <a:pt x="9" y="128"/>
                    </a:lnTo>
                    <a:lnTo>
                      <a:pt x="1061" y="85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89" name="Freeform 8">
                <a:extLst>
                  <a:ext uri="{FF2B5EF4-FFF2-40B4-BE49-F238E27FC236}">
                    <a16:creationId xmlns:a16="http://schemas.microsoft.com/office/drawing/2014/main" id="{35597970-F823-4362-B385-208AF2D98A4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33" y="4428"/>
                <a:ext cx="694" cy="488"/>
              </a:xfrm>
              <a:custGeom>
                <a:avLst/>
                <a:gdLst>
                  <a:gd name="T0" fmla="*/ 234 w 694"/>
                  <a:gd name="T1" fmla="*/ 0 h 488"/>
                  <a:gd name="T2" fmla="*/ 235 w 694"/>
                  <a:gd name="T3" fmla="*/ 1 h 488"/>
                  <a:gd name="T4" fmla="*/ 694 w 694"/>
                  <a:gd name="T5" fmla="*/ 488 h 488"/>
                  <a:gd name="T6" fmla="*/ 0 w 694"/>
                  <a:gd name="T7" fmla="*/ 380 h 488"/>
                  <a:gd name="T8" fmla="*/ 1 w 694"/>
                  <a:gd name="T9" fmla="*/ 378 h 488"/>
                  <a:gd name="T10" fmla="*/ 234 w 694"/>
                  <a:gd name="T11" fmla="*/ 0 h 488"/>
                  <a:gd name="T12" fmla="*/ 685 w 694"/>
                  <a:gd name="T13" fmla="*/ 484 h 488"/>
                  <a:gd name="T14" fmla="*/ 234 w 694"/>
                  <a:gd name="T15" fmla="*/ 5 h 488"/>
                  <a:gd name="T16" fmla="*/ 6 w 694"/>
                  <a:gd name="T17" fmla="*/ 378 h 488"/>
                  <a:gd name="T18" fmla="*/ 685 w 694"/>
                  <a:gd name="T19" fmla="*/ 484 h 4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94" h="488">
                    <a:moveTo>
                      <a:pt x="234" y="0"/>
                    </a:moveTo>
                    <a:lnTo>
                      <a:pt x="235" y="1"/>
                    </a:lnTo>
                    <a:lnTo>
                      <a:pt x="694" y="488"/>
                    </a:lnTo>
                    <a:lnTo>
                      <a:pt x="0" y="380"/>
                    </a:lnTo>
                    <a:lnTo>
                      <a:pt x="1" y="378"/>
                    </a:lnTo>
                    <a:lnTo>
                      <a:pt x="234" y="0"/>
                    </a:lnTo>
                    <a:close/>
                    <a:moveTo>
                      <a:pt x="685" y="484"/>
                    </a:moveTo>
                    <a:lnTo>
                      <a:pt x="234" y="5"/>
                    </a:lnTo>
                    <a:lnTo>
                      <a:pt x="6" y="378"/>
                    </a:lnTo>
                    <a:lnTo>
                      <a:pt x="685" y="48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90" name="Freeform 9">
                <a:extLst>
                  <a:ext uri="{FF2B5EF4-FFF2-40B4-BE49-F238E27FC236}">
                    <a16:creationId xmlns:a16="http://schemas.microsoft.com/office/drawing/2014/main" id="{90B0CE5F-158C-4F39-A688-82F68A8BD3B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862" y="4429"/>
                <a:ext cx="943" cy="487"/>
              </a:xfrm>
              <a:custGeom>
                <a:avLst/>
                <a:gdLst>
                  <a:gd name="T0" fmla="*/ 943 w 943"/>
                  <a:gd name="T1" fmla="*/ 21 h 487"/>
                  <a:gd name="T2" fmla="*/ 461 w 943"/>
                  <a:gd name="T3" fmla="*/ 487 h 487"/>
                  <a:gd name="T4" fmla="*/ 459 w 943"/>
                  <a:gd name="T5" fmla="*/ 486 h 487"/>
                  <a:gd name="T6" fmla="*/ 0 w 943"/>
                  <a:gd name="T7" fmla="*/ 0 h 487"/>
                  <a:gd name="T8" fmla="*/ 943 w 943"/>
                  <a:gd name="T9" fmla="*/ 21 h 487"/>
                  <a:gd name="T10" fmla="*/ 461 w 943"/>
                  <a:gd name="T11" fmla="*/ 483 h 487"/>
                  <a:gd name="T12" fmla="*/ 934 w 943"/>
                  <a:gd name="T13" fmla="*/ 24 h 487"/>
                  <a:gd name="T14" fmla="*/ 8 w 943"/>
                  <a:gd name="T15" fmla="*/ 3 h 487"/>
                  <a:gd name="T16" fmla="*/ 461 w 943"/>
                  <a:gd name="T17" fmla="*/ 483 h 4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43" h="487">
                    <a:moveTo>
                      <a:pt x="943" y="21"/>
                    </a:moveTo>
                    <a:lnTo>
                      <a:pt x="461" y="487"/>
                    </a:lnTo>
                    <a:lnTo>
                      <a:pt x="459" y="486"/>
                    </a:lnTo>
                    <a:lnTo>
                      <a:pt x="0" y="0"/>
                    </a:lnTo>
                    <a:lnTo>
                      <a:pt x="943" y="21"/>
                    </a:lnTo>
                    <a:close/>
                    <a:moveTo>
                      <a:pt x="461" y="483"/>
                    </a:moveTo>
                    <a:lnTo>
                      <a:pt x="934" y="24"/>
                    </a:lnTo>
                    <a:lnTo>
                      <a:pt x="8" y="3"/>
                    </a:lnTo>
                    <a:lnTo>
                      <a:pt x="461" y="48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91" name="Freeform 10">
                <a:extLst>
                  <a:ext uri="{FF2B5EF4-FFF2-40B4-BE49-F238E27FC236}">
                    <a16:creationId xmlns:a16="http://schemas.microsoft.com/office/drawing/2014/main" id="{997304A9-9FA0-4A5B-BB80-B1CB2D19CF2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865" y="3998"/>
                <a:ext cx="943" cy="455"/>
              </a:xfrm>
              <a:custGeom>
                <a:avLst/>
                <a:gdLst>
                  <a:gd name="T0" fmla="*/ 78 w 943"/>
                  <a:gd name="T1" fmla="*/ 0 h 455"/>
                  <a:gd name="T2" fmla="*/ 943 w 943"/>
                  <a:gd name="T3" fmla="*/ 455 h 455"/>
                  <a:gd name="T4" fmla="*/ 0 w 943"/>
                  <a:gd name="T5" fmla="*/ 434 h 455"/>
                  <a:gd name="T6" fmla="*/ 78 w 943"/>
                  <a:gd name="T7" fmla="*/ 0 h 455"/>
                  <a:gd name="T8" fmla="*/ 928 w 943"/>
                  <a:gd name="T9" fmla="*/ 450 h 455"/>
                  <a:gd name="T10" fmla="*/ 80 w 943"/>
                  <a:gd name="T11" fmla="*/ 5 h 455"/>
                  <a:gd name="T12" fmla="*/ 4 w 943"/>
                  <a:gd name="T13" fmla="*/ 431 h 455"/>
                  <a:gd name="T14" fmla="*/ 928 w 943"/>
                  <a:gd name="T15" fmla="*/ 450 h 4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43" h="455">
                    <a:moveTo>
                      <a:pt x="78" y="0"/>
                    </a:moveTo>
                    <a:lnTo>
                      <a:pt x="943" y="455"/>
                    </a:lnTo>
                    <a:lnTo>
                      <a:pt x="0" y="434"/>
                    </a:lnTo>
                    <a:lnTo>
                      <a:pt x="78" y="0"/>
                    </a:lnTo>
                    <a:close/>
                    <a:moveTo>
                      <a:pt x="928" y="450"/>
                    </a:moveTo>
                    <a:lnTo>
                      <a:pt x="80" y="5"/>
                    </a:lnTo>
                    <a:lnTo>
                      <a:pt x="4" y="431"/>
                    </a:lnTo>
                    <a:lnTo>
                      <a:pt x="928" y="45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92" name="Freeform 11">
                <a:extLst>
                  <a:ext uri="{FF2B5EF4-FFF2-40B4-BE49-F238E27FC236}">
                    <a16:creationId xmlns:a16="http://schemas.microsoft.com/office/drawing/2014/main" id="{E10F934B-8511-466A-A235-89C51368EC4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40" y="3717"/>
                <a:ext cx="863" cy="737"/>
              </a:xfrm>
              <a:custGeom>
                <a:avLst/>
                <a:gdLst>
                  <a:gd name="T0" fmla="*/ 701 w 863"/>
                  <a:gd name="T1" fmla="*/ 0 h 737"/>
                  <a:gd name="T2" fmla="*/ 863 w 863"/>
                  <a:gd name="T3" fmla="*/ 737 h 737"/>
                  <a:gd name="T4" fmla="*/ 0 w 863"/>
                  <a:gd name="T5" fmla="*/ 283 h 737"/>
                  <a:gd name="T6" fmla="*/ 3 w 863"/>
                  <a:gd name="T7" fmla="*/ 281 h 737"/>
                  <a:gd name="T8" fmla="*/ 701 w 863"/>
                  <a:gd name="T9" fmla="*/ 0 h 737"/>
                  <a:gd name="T10" fmla="*/ 858 w 863"/>
                  <a:gd name="T11" fmla="*/ 730 h 737"/>
                  <a:gd name="T12" fmla="*/ 698 w 863"/>
                  <a:gd name="T13" fmla="*/ 4 h 737"/>
                  <a:gd name="T14" fmla="*/ 9 w 863"/>
                  <a:gd name="T15" fmla="*/ 283 h 737"/>
                  <a:gd name="T16" fmla="*/ 858 w 863"/>
                  <a:gd name="T17" fmla="*/ 730 h 7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63" h="737">
                    <a:moveTo>
                      <a:pt x="701" y="0"/>
                    </a:moveTo>
                    <a:lnTo>
                      <a:pt x="863" y="737"/>
                    </a:lnTo>
                    <a:lnTo>
                      <a:pt x="0" y="283"/>
                    </a:lnTo>
                    <a:lnTo>
                      <a:pt x="3" y="281"/>
                    </a:lnTo>
                    <a:lnTo>
                      <a:pt x="701" y="0"/>
                    </a:lnTo>
                    <a:close/>
                    <a:moveTo>
                      <a:pt x="858" y="730"/>
                    </a:moveTo>
                    <a:lnTo>
                      <a:pt x="698" y="4"/>
                    </a:lnTo>
                    <a:lnTo>
                      <a:pt x="9" y="283"/>
                    </a:lnTo>
                    <a:lnTo>
                      <a:pt x="858" y="73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93" name="Freeform 12">
                <a:extLst>
                  <a:ext uri="{FF2B5EF4-FFF2-40B4-BE49-F238E27FC236}">
                    <a16:creationId xmlns:a16="http://schemas.microsoft.com/office/drawing/2014/main" id="{175A89F0-3FD0-4C0B-8C8B-20022AC669B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583" y="3717"/>
                <a:ext cx="1066" cy="286"/>
              </a:xfrm>
              <a:custGeom>
                <a:avLst/>
                <a:gdLst>
                  <a:gd name="T0" fmla="*/ 1066 w 1066"/>
                  <a:gd name="T1" fmla="*/ 0 h 286"/>
                  <a:gd name="T2" fmla="*/ 361 w 1066"/>
                  <a:gd name="T3" fmla="*/ 286 h 286"/>
                  <a:gd name="T4" fmla="*/ 360 w 1066"/>
                  <a:gd name="T5" fmla="*/ 284 h 286"/>
                  <a:gd name="T6" fmla="*/ 0 w 1066"/>
                  <a:gd name="T7" fmla="*/ 8 h 286"/>
                  <a:gd name="T8" fmla="*/ 5 w 1066"/>
                  <a:gd name="T9" fmla="*/ 8 h 286"/>
                  <a:gd name="T10" fmla="*/ 1066 w 1066"/>
                  <a:gd name="T11" fmla="*/ 0 h 286"/>
                  <a:gd name="T12" fmla="*/ 361 w 1066"/>
                  <a:gd name="T13" fmla="*/ 281 h 286"/>
                  <a:gd name="T14" fmla="*/ 1047 w 1066"/>
                  <a:gd name="T15" fmla="*/ 4 h 286"/>
                  <a:gd name="T16" fmla="*/ 11 w 1066"/>
                  <a:gd name="T17" fmla="*/ 11 h 286"/>
                  <a:gd name="T18" fmla="*/ 361 w 1066"/>
                  <a:gd name="T19" fmla="*/ 281 h 2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66" h="286">
                    <a:moveTo>
                      <a:pt x="1066" y="0"/>
                    </a:moveTo>
                    <a:lnTo>
                      <a:pt x="361" y="286"/>
                    </a:lnTo>
                    <a:lnTo>
                      <a:pt x="360" y="284"/>
                    </a:lnTo>
                    <a:lnTo>
                      <a:pt x="0" y="8"/>
                    </a:lnTo>
                    <a:lnTo>
                      <a:pt x="5" y="8"/>
                    </a:lnTo>
                    <a:lnTo>
                      <a:pt x="1066" y="0"/>
                    </a:lnTo>
                    <a:close/>
                    <a:moveTo>
                      <a:pt x="361" y="281"/>
                    </a:moveTo>
                    <a:lnTo>
                      <a:pt x="1047" y="4"/>
                    </a:lnTo>
                    <a:lnTo>
                      <a:pt x="11" y="11"/>
                    </a:lnTo>
                    <a:lnTo>
                      <a:pt x="361" y="28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94" name="Freeform 13">
                <a:extLst>
                  <a:ext uri="{FF2B5EF4-FFF2-40B4-BE49-F238E27FC236}">
                    <a16:creationId xmlns:a16="http://schemas.microsoft.com/office/drawing/2014/main" id="{2316F802-51EA-4E96-9287-7B8CA44BEFB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25" y="4803"/>
                <a:ext cx="1758" cy="844"/>
              </a:xfrm>
              <a:custGeom>
                <a:avLst/>
                <a:gdLst>
                  <a:gd name="T0" fmla="*/ 698 w 1758"/>
                  <a:gd name="T1" fmla="*/ 109 h 844"/>
                  <a:gd name="T2" fmla="*/ 699 w 1758"/>
                  <a:gd name="T3" fmla="*/ 110 h 844"/>
                  <a:gd name="T4" fmla="*/ 1758 w 1758"/>
                  <a:gd name="T5" fmla="*/ 841 h 844"/>
                  <a:gd name="T6" fmla="*/ 1757 w 1758"/>
                  <a:gd name="T7" fmla="*/ 844 h 844"/>
                  <a:gd name="T8" fmla="*/ 0 w 1758"/>
                  <a:gd name="T9" fmla="*/ 0 h 844"/>
                  <a:gd name="T10" fmla="*/ 698 w 1758"/>
                  <a:gd name="T11" fmla="*/ 109 h 844"/>
                  <a:gd name="T12" fmla="*/ 1738 w 1758"/>
                  <a:gd name="T13" fmla="*/ 831 h 844"/>
                  <a:gd name="T14" fmla="*/ 696 w 1758"/>
                  <a:gd name="T15" fmla="*/ 112 h 844"/>
                  <a:gd name="T16" fmla="*/ 23 w 1758"/>
                  <a:gd name="T17" fmla="*/ 7 h 844"/>
                  <a:gd name="T18" fmla="*/ 1738 w 1758"/>
                  <a:gd name="T19" fmla="*/ 831 h 8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758" h="844">
                    <a:moveTo>
                      <a:pt x="698" y="109"/>
                    </a:moveTo>
                    <a:lnTo>
                      <a:pt x="699" y="110"/>
                    </a:lnTo>
                    <a:lnTo>
                      <a:pt x="1758" y="841"/>
                    </a:lnTo>
                    <a:lnTo>
                      <a:pt x="1757" y="844"/>
                    </a:lnTo>
                    <a:lnTo>
                      <a:pt x="0" y="0"/>
                    </a:lnTo>
                    <a:lnTo>
                      <a:pt x="698" y="109"/>
                    </a:lnTo>
                    <a:close/>
                    <a:moveTo>
                      <a:pt x="1738" y="831"/>
                    </a:moveTo>
                    <a:lnTo>
                      <a:pt x="696" y="112"/>
                    </a:lnTo>
                    <a:lnTo>
                      <a:pt x="23" y="7"/>
                    </a:lnTo>
                    <a:lnTo>
                      <a:pt x="1738" y="83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95" name="Freeform 14">
                <a:extLst>
                  <a:ext uri="{FF2B5EF4-FFF2-40B4-BE49-F238E27FC236}">
                    <a16:creationId xmlns:a16="http://schemas.microsoft.com/office/drawing/2014/main" id="{4F6AB896-F289-4A1C-B689-1EB38CBEC5E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24" y="4799"/>
                <a:ext cx="1759" cy="848"/>
              </a:xfrm>
              <a:custGeom>
                <a:avLst/>
                <a:gdLst>
                  <a:gd name="T0" fmla="*/ 1759 w 1759"/>
                  <a:gd name="T1" fmla="*/ 845 h 848"/>
                  <a:gd name="T2" fmla="*/ 1758 w 1759"/>
                  <a:gd name="T3" fmla="*/ 848 h 848"/>
                  <a:gd name="T4" fmla="*/ 347 w 1759"/>
                  <a:gd name="T5" fmla="*/ 291 h 848"/>
                  <a:gd name="T6" fmla="*/ 347 w 1759"/>
                  <a:gd name="T7" fmla="*/ 291 h 848"/>
                  <a:gd name="T8" fmla="*/ 0 w 1759"/>
                  <a:gd name="T9" fmla="*/ 0 h 848"/>
                  <a:gd name="T10" fmla="*/ 1759 w 1759"/>
                  <a:gd name="T11" fmla="*/ 845 h 848"/>
                  <a:gd name="T12" fmla="*/ 349 w 1759"/>
                  <a:gd name="T13" fmla="*/ 288 h 848"/>
                  <a:gd name="T14" fmla="*/ 1713 w 1759"/>
                  <a:gd name="T15" fmla="*/ 827 h 848"/>
                  <a:gd name="T16" fmla="*/ 24 w 1759"/>
                  <a:gd name="T17" fmla="*/ 16 h 848"/>
                  <a:gd name="T18" fmla="*/ 349 w 1759"/>
                  <a:gd name="T19" fmla="*/ 288 h 8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759" h="848">
                    <a:moveTo>
                      <a:pt x="1759" y="845"/>
                    </a:moveTo>
                    <a:lnTo>
                      <a:pt x="1758" y="848"/>
                    </a:lnTo>
                    <a:lnTo>
                      <a:pt x="347" y="291"/>
                    </a:lnTo>
                    <a:lnTo>
                      <a:pt x="347" y="291"/>
                    </a:lnTo>
                    <a:lnTo>
                      <a:pt x="0" y="0"/>
                    </a:lnTo>
                    <a:lnTo>
                      <a:pt x="1759" y="845"/>
                    </a:lnTo>
                    <a:close/>
                    <a:moveTo>
                      <a:pt x="349" y="288"/>
                    </a:moveTo>
                    <a:lnTo>
                      <a:pt x="1713" y="827"/>
                    </a:lnTo>
                    <a:lnTo>
                      <a:pt x="24" y="16"/>
                    </a:lnTo>
                    <a:lnTo>
                      <a:pt x="349" y="28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96" name="Freeform 15">
                <a:extLst>
                  <a:ext uri="{FF2B5EF4-FFF2-40B4-BE49-F238E27FC236}">
                    <a16:creationId xmlns:a16="http://schemas.microsoft.com/office/drawing/2014/main" id="{8AC79C02-5827-423E-834E-5F631D41197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28" y="4801"/>
                <a:ext cx="16" cy="12"/>
              </a:xfrm>
              <a:custGeom>
                <a:avLst/>
                <a:gdLst>
                  <a:gd name="T0" fmla="*/ 16 w 16"/>
                  <a:gd name="T1" fmla="*/ 12 h 12"/>
                  <a:gd name="T2" fmla="*/ 16 w 16"/>
                  <a:gd name="T3" fmla="*/ 12 h 12"/>
                  <a:gd name="T4" fmla="*/ 0 w 16"/>
                  <a:gd name="T5" fmla="*/ 0 h 12"/>
                  <a:gd name="T6" fmla="*/ 0 w 16"/>
                  <a:gd name="T7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12">
                    <a:moveTo>
                      <a:pt x="16" y="12"/>
                    </a:moveTo>
                    <a:lnTo>
                      <a:pt x="16" y="12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97" name="Freeform 16">
                <a:extLst>
                  <a:ext uri="{FF2B5EF4-FFF2-40B4-BE49-F238E27FC236}">
                    <a16:creationId xmlns:a16="http://schemas.microsoft.com/office/drawing/2014/main" id="{1120D100-E236-4174-AE60-F412C0D3C1E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28" y="4801"/>
                <a:ext cx="16" cy="12"/>
              </a:xfrm>
              <a:custGeom>
                <a:avLst/>
                <a:gdLst>
                  <a:gd name="T0" fmla="*/ 16 w 16"/>
                  <a:gd name="T1" fmla="*/ 12 h 12"/>
                  <a:gd name="T2" fmla="*/ 16 w 16"/>
                  <a:gd name="T3" fmla="*/ 12 h 12"/>
                  <a:gd name="T4" fmla="*/ 0 w 16"/>
                  <a:gd name="T5" fmla="*/ 0 h 12"/>
                  <a:gd name="T6" fmla="*/ 0 w 16"/>
                  <a:gd name="T7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12">
                    <a:moveTo>
                      <a:pt x="16" y="12"/>
                    </a:moveTo>
                    <a:lnTo>
                      <a:pt x="16" y="12"/>
                    </a:lnTo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98" name="Freeform 17">
                <a:extLst>
                  <a:ext uri="{FF2B5EF4-FFF2-40B4-BE49-F238E27FC236}">
                    <a16:creationId xmlns:a16="http://schemas.microsoft.com/office/drawing/2014/main" id="{FB486D02-8B1C-43F7-AD68-4CC3D81C315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048" y="4577"/>
                <a:ext cx="784" cy="489"/>
              </a:xfrm>
              <a:custGeom>
                <a:avLst/>
                <a:gdLst>
                  <a:gd name="T0" fmla="*/ 160 w 784"/>
                  <a:gd name="T1" fmla="*/ 0 h 489"/>
                  <a:gd name="T2" fmla="*/ 162 w 784"/>
                  <a:gd name="T3" fmla="*/ 0 h 489"/>
                  <a:gd name="T4" fmla="*/ 784 w 784"/>
                  <a:gd name="T5" fmla="*/ 489 h 489"/>
                  <a:gd name="T6" fmla="*/ 0 w 784"/>
                  <a:gd name="T7" fmla="*/ 214 h 489"/>
                  <a:gd name="T8" fmla="*/ 160 w 784"/>
                  <a:gd name="T9" fmla="*/ 0 h 489"/>
                  <a:gd name="T10" fmla="*/ 766 w 784"/>
                  <a:gd name="T11" fmla="*/ 479 h 489"/>
                  <a:gd name="T12" fmla="*/ 161 w 784"/>
                  <a:gd name="T13" fmla="*/ 5 h 489"/>
                  <a:gd name="T14" fmla="*/ 6 w 784"/>
                  <a:gd name="T15" fmla="*/ 211 h 489"/>
                  <a:gd name="T16" fmla="*/ 766 w 784"/>
                  <a:gd name="T17" fmla="*/ 479 h 4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84" h="489">
                    <a:moveTo>
                      <a:pt x="160" y="0"/>
                    </a:moveTo>
                    <a:lnTo>
                      <a:pt x="162" y="0"/>
                    </a:lnTo>
                    <a:lnTo>
                      <a:pt x="784" y="489"/>
                    </a:lnTo>
                    <a:lnTo>
                      <a:pt x="0" y="214"/>
                    </a:lnTo>
                    <a:lnTo>
                      <a:pt x="160" y="0"/>
                    </a:lnTo>
                    <a:close/>
                    <a:moveTo>
                      <a:pt x="766" y="479"/>
                    </a:moveTo>
                    <a:lnTo>
                      <a:pt x="161" y="5"/>
                    </a:lnTo>
                    <a:lnTo>
                      <a:pt x="6" y="211"/>
                    </a:lnTo>
                    <a:lnTo>
                      <a:pt x="766" y="47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99" name="Freeform 18">
                <a:extLst>
                  <a:ext uri="{FF2B5EF4-FFF2-40B4-BE49-F238E27FC236}">
                    <a16:creationId xmlns:a16="http://schemas.microsoft.com/office/drawing/2014/main" id="{EB9A77F8-B243-44B3-931D-C5C4A5BF1A2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202" y="4576"/>
                <a:ext cx="1045" cy="487"/>
              </a:xfrm>
              <a:custGeom>
                <a:avLst/>
                <a:gdLst>
                  <a:gd name="T0" fmla="*/ 1045 w 1045"/>
                  <a:gd name="T1" fmla="*/ 139 h 487"/>
                  <a:gd name="T2" fmla="*/ 621 w 1045"/>
                  <a:gd name="T3" fmla="*/ 487 h 487"/>
                  <a:gd name="T4" fmla="*/ 620 w 1045"/>
                  <a:gd name="T5" fmla="*/ 485 h 487"/>
                  <a:gd name="T6" fmla="*/ 0 w 1045"/>
                  <a:gd name="T7" fmla="*/ 0 h 487"/>
                  <a:gd name="T8" fmla="*/ 7 w 1045"/>
                  <a:gd name="T9" fmla="*/ 1 h 487"/>
                  <a:gd name="T10" fmla="*/ 1045 w 1045"/>
                  <a:gd name="T11" fmla="*/ 139 h 487"/>
                  <a:gd name="T12" fmla="*/ 621 w 1045"/>
                  <a:gd name="T13" fmla="*/ 482 h 487"/>
                  <a:gd name="T14" fmla="*/ 1036 w 1045"/>
                  <a:gd name="T15" fmla="*/ 142 h 487"/>
                  <a:gd name="T16" fmla="*/ 13 w 1045"/>
                  <a:gd name="T17" fmla="*/ 6 h 487"/>
                  <a:gd name="T18" fmla="*/ 621 w 1045"/>
                  <a:gd name="T19" fmla="*/ 482 h 4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45" h="487">
                    <a:moveTo>
                      <a:pt x="1045" y="139"/>
                    </a:moveTo>
                    <a:lnTo>
                      <a:pt x="621" y="487"/>
                    </a:lnTo>
                    <a:lnTo>
                      <a:pt x="620" y="485"/>
                    </a:lnTo>
                    <a:lnTo>
                      <a:pt x="0" y="0"/>
                    </a:lnTo>
                    <a:lnTo>
                      <a:pt x="7" y="1"/>
                    </a:lnTo>
                    <a:lnTo>
                      <a:pt x="1045" y="139"/>
                    </a:lnTo>
                    <a:close/>
                    <a:moveTo>
                      <a:pt x="621" y="482"/>
                    </a:moveTo>
                    <a:lnTo>
                      <a:pt x="1036" y="142"/>
                    </a:lnTo>
                    <a:lnTo>
                      <a:pt x="13" y="6"/>
                    </a:lnTo>
                    <a:lnTo>
                      <a:pt x="621" y="48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00" name="Freeform 19">
                <a:extLst>
                  <a:ext uri="{FF2B5EF4-FFF2-40B4-BE49-F238E27FC236}">
                    <a16:creationId xmlns:a16="http://schemas.microsoft.com/office/drawing/2014/main" id="{D96F5AE2-95E1-4E1C-9DE7-292C78C269E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207" y="4104"/>
                <a:ext cx="1044" cy="615"/>
              </a:xfrm>
              <a:custGeom>
                <a:avLst/>
                <a:gdLst>
                  <a:gd name="T0" fmla="*/ 72 w 1044"/>
                  <a:gd name="T1" fmla="*/ 0 h 615"/>
                  <a:gd name="T2" fmla="*/ 74 w 1044"/>
                  <a:gd name="T3" fmla="*/ 1 h 615"/>
                  <a:gd name="T4" fmla="*/ 1044 w 1044"/>
                  <a:gd name="T5" fmla="*/ 615 h 615"/>
                  <a:gd name="T6" fmla="*/ 0 w 1044"/>
                  <a:gd name="T7" fmla="*/ 477 h 615"/>
                  <a:gd name="T8" fmla="*/ 72 w 1044"/>
                  <a:gd name="T9" fmla="*/ 0 h 615"/>
                  <a:gd name="T10" fmla="*/ 1028 w 1044"/>
                  <a:gd name="T11" fmla="*/ 609 h 615"/>
                  <a:gd name="T12" fmla="*/ 75 w 1044"/>
                  <a:gd name="T13" fmla="*/ 6 h 615"/>
                  <a:gd name="T14" fmla="*/ 3 w 1044"/>
                  <a:gd name="T15" fmla="*/ 473 h 615"/>
                  <a:gd name="T16" fmla="*/ 1028 w 1044"/>
                  <a:gd name="T17" fmla="*/ 609 h 6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44" h="615">
                    <a:moveTo>
                      <a:pt x="72" y="0"/>
                    </a:moveTo>
                    <a:lnTo>
                      <a:pt x="74" y="1"/>
                    </a:lnTo>
                    <a:lnTo>
                      <a:pt x="1044" y="615"/>
                    </a:lnTo>
                    <a:lnTo>
                      <a:pt x="0" y="477"/>
                    </a:lnTo>
                    <a:lnTo>
                      <a:pt x="72" y="0"/>
                    </a:lnTo>
                    <a:close/>
                    <a:moveTo>
                      <a:pt x="1028" y="609"/>
                    </a:moveTo>
                    <a:lnTo>
                      <a:pt x="75" y="6"/>
                    </a:lnTo>
                    <a:lnTo>
                      <a:pt x="3" y="473"/>
                    </a:lnTo>
                    <a:lnTo>
                      <a:pt x="1028" y="60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01" name="Freeform 20">
                <a:extLst>
                  <a:ext uri="{FF2B5EF4-FFF2-40B4-BE49-F238E27FC236}">
                    <a16:creationId xmlns:a16="http://schemas.microsoft.com/office/drawing/2014/main" id="{6A1FC088-330D-4FFD-9A9C-88F8234B1C2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975" y="4104"/>
                <a:ext cx="308" cy="480"/>
              </a:xfrm>
              <a:custGeom>
                <a:avLst/>
                <a:gdLst>
                  <a:gd name="T0" fmla="*/ 308 w 308"/>
                  <a:gd name="T1" fmla="*/ 0 h 480"/>
                  <a:gd name="T2" fmla="*/ 307 w 308"/>
                  <a:gd name="T3" fmla="*/ 3 h 480"/>
                  <a:gd name="T4" fmla="*/ 235 w 308"/>
                  <a:gd name="T5" fmla="*/ 480 h 480"/>
                  <a:gd name="T6" fmla="*/ 0 w 308"/>
                  <a:gd name="T7" fmla="*/ 124 h 480"/>
                  <a:gd name="T8" fmla="*/ 308 w 308"/>
                  <a:gd name="T9" fmla="*/ 0 h 480"/>
                  <a:gd name="T10" fmla="*/ 233 w 308"/>
                  <a:gd name="T11" fmla="*/ 470 h 480"/>
                  <a:gd name="T12" fmla="*/ 304 w 308"/>
                  <a:gd name="T13" fmla="*/ 6 h 480"/>
                  <a:gd name="T14" fmla="*/ 5 w 308"/>
                  <a:gd name="T15" fmla="*/ 127 h 480"/>
                  <a:gd name="T16" fmla="*/ 233 w 308"/>
                  <a:gd name="T17" fmla="*/ 470 h 4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8" h="480">
                    <a:moveTo>
                      <a:pt x="308" y="0"/>
                    </a:moveTo>
                    <a:lnTo>
                      <a:pt x="307" y="3"/>
                    </a:lnTo>
                    <a:lnTo>
                      <a:pt x="235" y="480"/>
                    </a:lnTo>
                    <a:lnTo>
                      <a:pt x="0" y="124"/>
                    </a:lnTo>
                    <a:lnTo>
                      <a:pt x="308" y="0"/>
                    </a:lnTo>
                    <a:close/>
                    <a:moveTo>
                      <a:pt x="233" y="470"/>
                    </a:moveTo>
                    <a:lnTo>
                      <a:pt x="304" y="6"/>
                    </a:lnTo>
                    <a:lnTo>
                      <a:pt x="5" y="127"/>
                    </a:lnTo>
                    <a:lnTo>
                      <a:pt x="233" y="47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02" name="Freeform 21">
                <a:extLst>
                  <a:ext uri="{FF2B5EF4-FFF2-40B4-BE49-F238E27FC236}">
                    <a16:creationId xmlns:a16="http://schemas.microsoft.com/office/drawing/2014/main" id="{2FF14805-FF93-4220-AAA9-259D82F4336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974" y="3475"/>
                <a:ext cx="308" cy="758"/>
              </a:xfrm>
              <a:custGeom>
                <a:avLst/>
                <a:gdLst>
                  <a:gd name="T0" fmla="*/ 306 w 308"/>
                  <a:gd name="T1" fmla="*/ 0 h 758"/>
                  <a:gd name="T2" fmla="*/ 306 w 308"/>
                  <a:gd name="T3" fmla="*/ 9 h 758"/>
                  <a:gd name="T4" fmla="*/ 308 w 308"/>
                  <a:gd name="T5" fmla="*/ 634 h 758"/>
                  <a:gd name="T6" fmla="*/ 307 w 308"/>
                  <a:gd name="T7" fmla="*/ 634 h 758"/>
                  <a:gd name="T8" fmla="*/ 0 w 308"/>
                  <a:gd name="T9" fmla="*/ 758 h 758"/>
                  <a:gd name="T10" fmla="*/ 306 w 308"/>
                  <a:gd name="T11" fmla="*/ 0 h 758"/>
                  <a:gd name="T12" fmla="*/ 305 w 308"/>
                  <a:gd name="T13" fmla="*/ 631 h 758"/>
                  <a:gd name="T14" fmla="*/ 302 w 308"/>
                  <a:gd name="T15" fmla="*/ 18 h 758"/>
                  <a:gd name="T16" fmla="*/ 7 w 308"/>
                  <a:gd name="T17" fmla="*/ 751 h 758"/>
                  <a:gd name="T18" fmla="*/ 305 w 308"/>
                  <a:gd name="T19" fmla="*/ 631 h 7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08" h="758">
                    <a:moveTo>
                      <a:pt x="306" y="0"/>
                    </a:moveTo>
                    <a:lnTo>
                      <a:pt x="306" y="9"/>
                    </a:lnTo>
                    <a:lnTo>
                      <a:pt x="308" y="634"/>
                    </a:lnTo>
                    <a:lnTo>
                      <a:pt x="307" y="634"/>
                    </a:lnTo>
                    <a:lnTo>
                      <a:pt x="0" y="758"/>
                    </a:lnTo>
                    <a:lnTo>
                      <a:pt x="306" y="0"/>
                    </a:lnTo>
                    <a:close/>
                    <a:moveTo>
                      <a:pt x="305" y="631"/>
                    </a:moveTo>
                    <a:lnTo>
                      <a:pt x="302" y="18"/>
                    </a:lnTo>
                    <a:lnTo>
                      <a:pt x="7" y="751"/>
                    </a:lnTo>
                    <a:lnTo>
                      <a:pt x="305" y="63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03" name="Freeform 22">
                <a:extLst>
                  <a:ext uri="{FF2B5EF4-FFF2-40B4-BE49-F238E27FC236}">
                    <a16:creationId xmlns:a16="http://schemas.microsoft.com/office/drawing/2014/main" id="{26EF3B4F-2545-47D7-ACEA-6097396F40E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276" y="3481"/>
                <a:ext cx="752" cy="690"/>
              </a:xfrm>
              <a:custGeom>
                <a:avLst/>
                <a:gdLst>
                  <a:gd name="T0" fmla="*/ 0 w 752"/>
                  <a:gd name="T1" fmla="*/ 0 h 690"/>
                  <a:gd name="T2" fmla="*/ 752 w 752"/>
                  <a:gd name="T3" fmla="*/ 690 h 690"/>
                  <a:gd name="T4" fmla="*/ 3 w 752"/>
                  <a:gd name="T5" fmla="*/ 628 h 690"/>
                  <a:gd name="T6" fmla="*/ 3 w 752"/>
                  <a:gd name="T7" fmla="*/ 626 h 690"/>
                  <a:gd name="T8" fmla="*/ 0 w 752"/>
                  <a:gd name="T9" fmla="*/ 0 h 690"/>
                  <a:gd name="T10" fmla="*/ 742 w 752"/>
                  <a:gd name="T11" fmla="*/ 685 h 690"/>
                  <a:gd name="T12" fmla="*/ 4 w 752"/>
                  <a:gd name="T13" fmla="*/ 8 h 690"/>
                  <a:gd name="T14" fmla="*/ 6 w 752"/>
                  <a:gd name="T15" fmla="*/ 624 h 690"/>
                  <a:gd name="T16" fmla="*/ 742 w 752"/>
                  <a:gd name="T17" fmla="*/ 685 h 6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52" h="690">
                    <a:moveTo>
                      <a:pt x="0" y="0"/>
                    </a:moveTo>
                    <a:lnTo>
                      <a:pt x="752" y="690"/>
                    </a:lnTo>
                    <a:lnTo>
                      <a:pt x="3" y="628"/>
                    </a:lnTo>
                    <a:lnTo>
                      <a:pt x="3" y="626"/>
                    </a:lnTo>
                    <a:lnTo>
                      <a:pt x="0" y="0"/>
                    </a:lnTo>
                    <a:close/>
                    <a:moveTo>
                      <a:pt x="742" y="685"/>
                    </a:moveTo>
                    <a:lnTo>
                      <a:pt x="4" y="8"/>
                    </a:lnTo>
                    <a:lnTo>
                      <a:pt x="6" y="624"/>
                    </a:lnTo>
                    <a:lnTo>
                      <a:pt x="742" y="68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04" name="Freeform 23">
                <a:extLst>
                  <a:ext uri="{FF2B5EF4-FFF2-40B4-BE49-F238E27FC236}">
                    <a16:creationId xmlns:a16="http://schemas.microsoft.com/office/drawing/2014/main" id="{9D9F3F2D-DCEE-487A-AEE5-6233E61ED99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274" y="3367"/>
                <a:ext cx="755" cy="810"/>
              </a:xfrm>
              <a:custGeom>
                <a:avLst/>
                <a:gdLst>
                  <a:gd name="T0" fmla="*/ 337 w 755"/>
                  <a:gd name="T1" fmla="*/ 0 h 810"/>
                  <a:gd name="T2" fmla="*/ 337 w 755"/>
                  <a:gd name="T3" fmla="*/ 1 h 810"/>
                  <a:gd name="T4" fmla="*/ 755 w 755"/>
                  <a:gd name="T5" fmla="*/ 810 h 810"/>
                  <a:gd name="T6" fmla="*/ 748 w 755"/>
                  <a:gd name="T7" fmla="*/ 803 h 810"/>
                  <a:gd name="T8" fmla="*/ 0 w 755"/>
                  <a:gd name="T9" fmla="*/ 116 h 810"/>
                  <a:gd name="T10" fmla="*/ 337 w 755"/>
                  <a:gd name="T11" fmla="*/ 0 h 810"/>
                  <a:gd name="T12" fmla="*/ 743 w 755"/>
                  <a:gd name="T13" fmla="*/ 793 h 810"/>
                  <a:gd name="T14" fmla="*/ 334 w 755"/>
                  <a:gd name="T15" fmla="*/ 3 h 810"/>
                  <a:gd name="T16" fmla="*/ 7 w 755"/>
                  <a:gd name="T17" fmla="*/ 118 h 810"/>
                  <a:gd name="T18" fmla="*/ 743 w 755"/>
                  <a:gd name="T19" fmla="*/ 793 h 8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55" h="810">
                    <a:moveTo>
                      <a:pt x="337" y="0"/>
                    </a:moveTo>
                    <a:lnTo>
                      <a:pt x="337" y="1"/>
                    </a:lnTo>
                    <a:lnTo>
                      <a:pt x="755" y="810"/>
                    </a:lnTo>
                    <a:lnTo>
                      <a:pt x="748" y="803"/>
                    </a:lnTo>
                    <a:lnTo>
                      <a:pt x="0" y="116"/>
                    </a:lnTo>
                    <a:lnTo>
                      <a:pt x="337" y="0"/>
                    </a:lnTo>
                    <a:close/>
                    <a:moveTo>
                      <a:pt x="743" y="793"/>
                    </a:moveTo>
                    <a:lnTo>
                      <a:pt x="334" y="3"/>
                    </a:lnTo>
                    <a:lnTo>
                      <a:pt x="7" y="118"/>
                    </a:lnTo>
                    <a:lnTo>
                      <a:pt x="743" y="79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05" name="Freeform 24">
                <a:extLst>
                  <a:ext uri="{FF2B5EF4-FFF2-40B4-BE49-F238E27FC236}">
                    <a16:creationId xmlns:a16="http://schemas.microsoft.com/office/drawing/2014/main" id="{FF88ACE1-7837-45F4-A957-7867849D95D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679" y="2916"/>
                <a:ext cx="935" cy="570"/>
              </a:xfrm>
              <a:custGeom>
                <a:avLst/>
                <a:gdLst>
                  <a:gd name="T0" fmla="*/ 935 w 935"/>
                  <a:gd name="T1" fmla="*/ 453 h 570"/>
                  <a:gd name="T2" fmla="*/ 598 w 935"/>
                  <a:gd name="T3" fmla="*/ 570 h 570"/>
                  <a:gd name="T4" fmla="*/ 597 w 935"/>
                  <a:gd name="T5" fmla="*/ 569 h 570"/>
                  <a:gd name="T6" fmla="*/ 0 w 935"/>
                  <a:gd name="T7" fmla="*/ 0 h 570"/>
                  <a:gd name="T8" fmla="*/ 935 w 935"/>
                  <a:gd name="T9" fmla="*/ 453 h 570"/>
                  <a:gd name="T10" fmla="*/ 600 w 935"/>
                  <a:gd name="T11" fmla="*/ 566 h 570"/>
                  <a:gd name="T12" fmla="*/ 926 w 935"/>
                  <a:gd name="T13" fmla="*/ 452 h 570"/>
                  <a:gd name="T14" fmla="*/ 18 w 935"/>
                  <a:gd name="T15" fmla="*/ 13 h 570"/>
                  <a:gd name="T16" fmla="*/ 600 w 935"/>
                  <a:gd name="T17" fmla="*/ 566 h 5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35" h="570">
                    <a:moveTo>
                      <a:pt x="935" y="453"/>
                    </a:moveTo>
                    <a:lnTo>
                      <a:pt x="598" y="570"/>
                    </a:lnTo>
                    <a:lnTo>
                      <a:pt x="597" y="569"/>
                    </a:lnTo>
                    <a:lnTo>
                      <a:pt x="0" y="0"/>
                    </a:lnTo>
                    <a:lnTo>
                      <a:pt x="935" y="453"/>
                    </a:lnTo>
                    <a:close/>
                    <a:moveTo>
                      <a:pt x="600" y="566"/>
                    </a:moveTo>
                    <a:lnTo>
                      <a:pt x="926" y="452"/>
                    </a:lnTo>
                    <a:lnTo>
                      <a:pt x="18" y="13"/>
                    </a:lnTo>
                    <a:lnTo>
                      <a:pt x="600" y="56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06" name="Freeform 25">
                <a:extLst>
                  <a:ext uri="{FF2B5EF4-FFF2-40B4-BE49-F238E27FC236}">
                    <a16:creationId xmlns:a16="http://schemas.microsoft.com/office/drawing/2014/main" id="{918F19E4-278A-4A14-A8C9-9E5A9930918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472" y="2920"/>
                <a:ext cx="811" cy="568"/>
              </a:xfrm>
              <a:custGeom>
                <a:avLst/>
                <a:gdLst>
                  <a:gd name="T0" fmla="*/ 216 w 811"/>
                  <a:gd name="T1" fmla="*/ 0 h 568"/>
                  <a:gd name="T2" fmla="*/ 217 w 811"/>
                  <a:gd name="T3" fmla="*/ 1 h 568"/>
                  <a:gd name="T4" fmla="*/ 811 w 811"/>
                  <a:gd name="T5" fmla="*/ 568 h 568"/>
                  <a:gd name="T6" fmla="*/ 0 w 811"/>
                  <a:gd name="T7" fmla="*/ 407 h 568"/>
                  <a:gd name="T8" fmla="*/ 216 w 811"/>
                  <a:gd name="T9" fmla="*/ 0 h 568"/>
                  <a:gd name="T10" fmla="*/ 800 w 811"/>
                  <a:gd name="T11" fmla="*/ 562 h 568"/>
                  <a:gd name="T12" fmla="*/ 217 w 811"/>
                  <a:gd name="T13" fmla="*/ 5 h 568"/>
                  <a:gd name="T14" fmla="*/ 6 w 811"/>
                  <a:gd name="T15" fmla="*/ 405 h 568"/>
                  <a:gd name="T16" fmla="*/ 800 w 811"/>
                  <a:gd name="T17" fmla="*/ 562 h 5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11" h="568">
                    <a:moveTo>
                      <a:pt x="216" y="0"/>
                    </a:moveTo>
                    <a:lnTo>
                      <a:pt x="217" y="1"/>
                    </a:lnTo>
                    <a:lnTo>
                      <a:pt x="811" y="568"/>
                    </a:lnTo>
                    <a:lnTo>
                      <a:pt x="0" y="407"/>
                    </a:lnTo>
                    <a:lnTo>
                      <a:pt x="216" y="0"/>
                    </a:lnTo>
                    <a:close/>
                    <a:moveTo>
                      <a:pt x="800" y="562"/>
                    </a:moveTo>
                    <a:lnTo>
                      <a:pt x="217" y="5"/>
                    </a:lnTo>
                    <a:lnTo>
                      <a:pt x="6" y="405"/>
                    </a:lnTo>
                    <a:lnTo>
                      <a:pt x="800" y="56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07" name="Freeform 26">
                <a:extLst>
                  <a:ext uri="{FF2B5EF4-FFF2-40B4-BE49-F238E27FC236}">
                    <a16:creationId xmlns:a16="http://schemas.microsoft.com/office/drawing/2014/main" id="{D1D2E599-F33C-46BB-84F9-8CE3C3F39CB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471" y="3324"/>
                <a:ext cx="810" cy="606"/>
              </a:xfrm>
              <a:custGeom>
                <a:avLst/>
                <a:gdLst>
                  <a:gd name="T0" fmla="*/ 810 w 810"/>
                  <a:gd name="T1" fmla="*/ 159 h 606"/>
                  <a:gd name="T2" fmla="*/ 468 w 810"/>
                  <a:gd name="T3" fmla="*/ 606 h 606"/>
                  <a:gd name="T4" fmla="*/ 466 w 810"/>
                  <a:gd name="T5" fmla="*/ 605 h 606"/>
                  <a:gd name="T6" fmla="*/ 0 w 810"/>
                  <a:gd name="T7" fmla="*/ 0 h 606"/>
                  <a:gd name="T8" fmla="*/ 810 w 810"/>
                  <a:gd name="T9" fmla="*/ 159 h 606"/>
                  <a:gd name="T10" fmla="*/ 468 w 810"/>
                  <a:gd name="T11" fmla="*/ 600 h 606"/>
                  <a:gd name="T12" fmla="*/ 804 w 810"/>
                  <a:gd name="T13" fmla="*/ 161 h 606"/>
                  <a:gd name="T14" fmla="*/ 8 w 810"/>
                  <a:gd name="T15" fmla="*/ 5 h 606"/>
                  <a:gd name="T16" fmla="*/ 468 w 810"/>
                  <a:gd name="T17" fmla="*/ 600 h 6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10" h="606">
                    <a:moveTo>
                      <a:pt x="810" y="159"/>
                    </a:moveTo>
                    <a:lnTo>
                      <a:pt x="468" y="606"/>
                    </a:lnTo>
                    <a:lnTo>
                      <a:pt x="466" y="605"/>
                    </a:lnTo>
                    <a:lnTo>
                      <a:pt x="0" y="0"/>
                    </a:lnTo>
                    <a:lnTo>
                      <a:pt x="810" y="159"/>
                    </a:lnTo>
                    <a:close/>
                    <a:moveTo>
                      <a:pt x="468" y="600"/>
                    </a:moveTo>
                    <a:lnTo>
                      <a:pt x="804" y="161"/>
                    </a:lnTo>
                    <a:lnTo>
                      <a:pt x="8" y="5"/>
                    </a:lnTo>
                    <a:lnTo>
                      <a:pt x="468" y="60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08" name="Freeform 27">
                <a:extLst>
                  <a:ext uri="{FF2B5EF4-FFF2-40B4-BE49-F238E27FC236}">
                    <a16:creationId xmlns:a16="http://schemas.microsoft.com/office/drawing/2014/main" id="{6A2DB9F4-6B06-4BEC-A10B-62CECD763F5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048" y="4786"/>
                <a:ext cx="778" cy="863"/>
              </a:xfrm>
              <a:custGeom>
                <a:avLst/>
                <a:gdLst>
                  <a:gd name="T0" fmla="*/ 778 w 778"/>
                  <a:gd name="T1" fmla="*/ 273 h 863"/>
                  <a:gd name="T2" fmla="*/ 334 w 778"/>
                  <a:gd name="T3" fmla="*/ 863 h 863"/>
                  <a:gd name="T4" fmla="*/ 0 w 778"/>
                  <a:gd name="T5" fmla="*/ 0 h 863"/>
                  <a:gd name="T6" fmla="*/ 3 w 778"/>
                  <a:gd name="T7" fmla="*/ 1 h 863"/>
                  <a:gd name="T8" fmla="*/ 778 w 778"/>
                  <a:gd name="T9" fmla="*/ 273 h 863"/>
                  <a:gd name="T10" fmla="*/ 335 w 778"/>
                  <a:gd name="T11" fmla="*/ 856 h 863"/>
                  <a:gd name="T12" fmla="*/ 773 w 778"/>
                  <a:gd name="T13" fmla="*/ 275 h 863"/>
                  <a:gd name="T14" fmla="*/ 6 w 778"/>
                  <a:gd name="T15" fmla="*/ 7 h 863"/>
                  <a:gd name="T16" fmla="*/ 335 w 778"/>
                  <a:gd name="T17" fmla="*/ 856 h 8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78" h="863">
                    <a:moveTo>
                      <a:pt x="778" y="273"/>
                    </a:moveTo>
                    <a:lnTo>
                      <a:pt x="334" y="863"/>
                    </a:lnTo>
                    <a:lnTo>
                      <a:pt x="0" y="0"/>
                    </a:lnTo>
                    <a:lnTo>
                      <a:pt x="3" y="1"/>
                    </a:lnTo>
                    <a:lnTo>
                      <a:pt x="778" y="273"/>
                    </a:lnTo>
                    <a:close/>
                    <a:moveTo>
                      <a:pt x="335" y="856"/>
                    </a:moveTo>
                    <a:lnTo>
                      <a:pt x="773" y="275"/>
                    </a:lnTo>
                    <a:lnTo>
                      <a:pt x="6" y="7"/>
                    </a:lnTo>
                    <a:lnTo>
                      <a:pt x="335" y="85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09" name="Freeform 28">
                <a:extLst>
                  <a:ext uri="{FF2B5EF4-FFF2-40B4-BE49-F238E27FC236}">
                    <a16:creationId xmlns:a16="http://schemas.microsoft.com/office/drawing/2014/main" id="{9EA28D91-962B-4142-B0EA-C504E28810F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379" y="5057"/>
                <a:ext cx="638" cy="666"/>
              </a:xfrm>
              <a:custGeom>
                <a:avLst/>
                <a:gdLst>
                  <a:gd name="T0" fmla="*/ 445 w 638"/>
                  <a:gd name="T1" fmla="*/ 0 h 666"/>
                  <a:gd name="T2" fmla="*/ 446 w 638"/>
                  <a:gd name="T3" fmla="*/ 3 h 666"/>
                  <a:gd name="T4" fmla="*/ 638 w 638"/>
                  <a:gd name="T5" fmla="*/ 666 h 666"/>
                  <a:gd name="T6" fmla="*/ 634 w 638"/>
                  <a:gd name="T7" fmla="*/ 666 h 666"/>
                  <a:gd name="T8" fmla="*/ 0 w 638"/>
                  <a:gd name="T9" fmla="*/ 590 h 666"/>
                  <a:gd name="T10" fmla="*/ 445 w 638"/>
                  <a:gd name="T11" fmla="*/ 0 h 666"/>
                  <a:gd name="T12" fmla="*/ 632 w 638"/>
                  <a:gd name="T13" fmla="*/ 662 h 666"/>
                  <a:gd name="T14" fmla="*/ 443 w 638"/>
                  <a:gd name="T15" fmla="*/ 8 h 666"/>
                  <a:gd name="T16" fmla="*/ 7 w 638"/>
                  <a:gd name="T17" fmla="*/ 587 h 666"/>
                  <a:gd name="T18" fmla="*/ 632 w 638"/>
                  <a:gd name="T19" fmla="*/ 662 h 6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38" h="666">
                    <a:moveTo>
                      <a:pt x="445" y="0"/>
                    </a:moveTo>
                    <a:lnTo>
                      <a:pt x="446" y="3"/>
                    </a:lnTo>
                    <a:lnTo>
                      <a:pt x="638" y="666"/>
                    </a:lnTo>
                    <a:lnTo>
                      <a:pt x="634" y="666"/>
                    </a:lnTo>
                    <a:lnTo>
                      <a:pt x="0" y="590"/>
                    </a:lnTo>
                    <a:lnTo>
                      <a:pt x="445" y="0"/>
                    </a:lnTo>
                    <a:close/>
                    <a:moveTo>
                      <a:pt x="632" y="662"/>
                    </a:moveTo>
                    <a:lnTo>
                      <a:pt x="443" y="8"/>
                    </a:lnTo>
                    <a:lnTo>
                      <a:pt x="7" y="587"/>
                    </a:lnTo>
                    <a:lnTo>
                      <a:pt x="632" y="66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10" name="Freeform 29">
                <a:extLst>
                  <a:ext uri="{FF2B5EF4-FFF2-40B4-BE49-F238E27FC236}">
                    <a16:creationId xmlns:a16="http://schemas.microsoft.com/office/drawing/2014/main" id="{EA7B5A71-371E-48B8-B51F-50DD2B7200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6" y="3683"/>
                <a:ext cx="87" cy="86"/>
              </a:xfrm>
              <a:custGeom>
                <a:avLst/>
                <a:gdLst>
                  <a:gd name="T0" fmla="*/ 8 w 75"/>
                  <a:gd name="T1" fmla="*/ 22 h 74"/>
                  <a:gd name="T2" fmla="*/ 53 w 75"/>
                  <a:gd name="T3" fmla="*/ 8 h 74"/>
                  <a:gd name="T4" fmla="*/ 66 w 75"/>
                  <a:gd name="T5" fmla="*/ 52 h 74"/>
                  <a:gd name="T6" fmla="*/ 22 w 75"/>
                  <a:gd name="T7" fmla="*/ 66 h 74"/>
                  <a:gd name="T8" fmla="*/ 8 w 75"/>
                  <a:gd name="T9" fmla="*/ 22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4">
                    <a:moveTo>
                      <a:pt x="8" y="22"/>
                    </a:moveTo>
                    <a:cubicBezTo>
                      <a:pt x="17" y="6"/>
                      <a:pt x="37" y="0"/>
                      <a:pt x="53" y="8"/>
                    </a:cubicBezTo>
                    <a:cubicBezTo>
                      <a:pt x="69" y="16"/>
                      <a:pt x="75" y="36"/>
                      <a:pt x="66" y="52"/>
                    </a:cubicBezTo>
                    <a:cubicBezTo>
                      <a:pt x="58" y="68"/>
                      <a:pt x="38" y="74"/>
                      <a:pt x="22" y="66"/>
                    </a:cubicBezTo>
                    <a:cubicBezTo>
                      <a:pt x="6" y="58"/>
                      <a:pt x="0" y="38"/>
                      <a:pt x="8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11" name="Freeform 30">
                <a:extLst>
                  <a:ext uri="{FF2B5EF4-FFF2-40B4-BE49-F238E27FC236}">
                    <a16:creationId xmlns:a16="http://schemas.microsoft.com/office/drawing/2014/main" id="{B87929C7-BFDD-4258-BF4C-532556C603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97" y="3673"/>
                <a:ext cx="86" cy="86"/>
              </a:xfrm>
              <a:custGeom>
                <a:avLst/>
                <a:gdLst>
                  <a:gd name="T0" fmla="*/ 9 w 75"/>
                  <a:gd name="T1" fmla="*/ 23 h 75"/>
                  <a:gd name="T2" fmla="*/ 53 w 75"/>
                  <a:gd name="T3" fmla="*/ 9 h 75"/>
                  <a:gd name="T4" fmla="*/ 67 w 75"/>
                  <a:gd name="T5" fmla="*/ 53 h 75"/>
                  <a:gd name="T6" fmla="*/ 23 w 75"/>
                  <a:gd name="T7" fmla="*/ 67 h 75"/>
                  <a:gd name="T8" fmla="*/ 9 w 75"/>
                  <a:gd name="T9" fmla="*/ 23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5">
                    <a:moveTo>
                      <a:pt x="9" y="23"/>
                    </a:moveTo>
                    <a:cubicBezTo>
                      <a:pt x="17" y="7"/>
                      <a:pt x="37" y="0"/>
                      <a:pt x="53" y="9"/>
                    </a:cubicBezTo>
                    <a:cubicBezTo>
                      <a:pt x="69" y="17"/>
                      <a:pt x="75" y="37"/>
                      <a:pt x="67" y="53"/>
                    </a:cubicBezTo>
                    <a:cubicBezTo>
                      <a:pt x="58" y="69"/>
                      <a:pt x="39" y="75"/>
                      <a:pt x="23" y="67"/>
                    </a:cubicBezTo>
                    <a:cubicBezTo>
                      <a:pt x="7" y="58"/>
                      <a:pt x="0" y="39"/>
                      <a:pt x="9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12" name="Freeform 31">
                <a:extLst>
                  <a:ext uri="{FF2B5EF4-FFF2-40B4-BE49-F238E27FC236}">
                    <a16:creationId xmlns:a16="http://schemas.microsoft.com/office/drawing/2014/main" id="{89A84A65-F7E1-4779-A01C-A83EEB317B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30" y="3285"/>
                <a:ext cx="85" cy="86"/>
              </a:xfrm>
              <a:custGeom>
                <a:avLst/>
                <a:gdLst>
                  <a:gd name="T0" fmla="*/ 8 w 74"/>
                  <a:gd name="T1" fmla="*/ 22 h 75"/>
                  <a:gd name="T2" fmla="*/ 52 w 74"/>
                  <a:gd name="T3" fmla="*/ 8 h 75"/>
                  <a:gd name="T4" fmla="*/ 66 w 74"/>
                  <a:gd name="T5" fmla="*/ 53 h 75"/>
                  <a:gd name="T6" fmla="*/ 22 w 74"/>
                  <a:gd name="T7" fmla="*/ 66 h 75"/>
                  <a:gd name="T8" fmla="*/ 8 w 74"/>
                  <a:gd name="T9" fmla="*/ 22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4" h="75">
                    <a:moveTo>
                      <a:pt x="8" y="22"/>
                    </a:moveTo>
                    <a:cubicBezTo>
                      <a:pt x="16" y="6"/>
                      <a:pt x="36" y="0"/>
                      <a:pt x="52" y="8"/>
                    </a:cubicBezTo>
                    <a:cubicBezTo>
                      <a:pt x="68" y="17"/>
                      <a:pt x="74" y="37"/>
                      <a:pt x="66" y="53"/>
                    </a:cubicBezTo>
                    <a:cubicBezTo>
                      <a:pt x="58" y="69"/>
                      <a:pt x="38" y="75"/>
                      <a:pt x="22" y="66"/>
                    </a:cubicBezTo>
                    <a:cubicBezTo>
                      <a:pt x="6" y="58"/>
                      <a:pt x="0" y="38"/>
                      <a:pt x="8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13" name="Freeform 32">
                <a:extLst>
                  <a:ext uri="{FF2B5EF4-FFF2-40B4-BE49-F238E27FC236}">
                    <a16:creationId xmlns:a16="http://schemas.microsoft.com/office/drawing/2014/main" id="{482F14E6-8876-4AE9-B93E-9E2B9189BD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66" y="3323"/>
                <a:ext cx="86" cy="86"/>
              </a:xfrm>
              <a:custGeom>
                <a:avLst/>
                <a:gdLst>
                  <a:gd name="T0" fmla="*/ 8 w 75"/>
                  <a:gd name="T1" fmla="*/ 22 h 75"/>
                  <a:gd name="T2" fmla="*/ 53 w 75"/>
                  <a:gd name="T3" fmla="*/ 8 h 75"/>
                  <a:gd name="T4" fmla="*/ 66 w 75"/>
                  <a:gd name="T5" fmla="*/ 53 h 75"/>
                  <a:gd name="T6" fmla="*/ 22 w 75"/>
                  <a:gd name="T7" fmla="*/ 66 h 75"/>
                  <a:gd name="T8" fmla="*/ 8 w 75"/>
                  <a:gd name="T9" fmla="*/ 22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5">
                    <a:moveTo>
                      <a:pt x="8" y="22"/>
                    </a:moveTo>
                    <a:cubicBezTo>
                      <a:pt x="17" y="6"/>
                      <a:pt x="37" y="0"/>
                      <a:pt x="53" y="8"/>
                    </a:cubicBezTo>
                    <a:cubicBezTo>
                      <a:pt x="69" y="17"/>
                      <a:pt x="75" y="37"/>
                      <a:pt x="66" y="53"/>
                    </a:cubicBezTo>
                    <a:cubicBezTo>
                      <a:pt x="58" y="69"/>
                      <a:pt x="38" y="75"/>
                      <a:pt x="22" y="66"/>
                    </a:cubicBezTo>
                    <a:cubicBezTo>
                      <a:pt x="6" y="58"/>
                      <a:pt x="0" y="38"/>
                      <a:pt x="8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14" name="Freeform 33">
                <a:extLst>
                  <a:ext uri="{FF2B5EF4-FFF2-40B4-BE49-F238E27FC236}">
                    <a16:creationId xmlns:a16="http://schemas.microsoft.com/office/drawing/2014/main" id="{957CEBA2-8464-4D05-AB12-F798EDDE56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92" y="3885"/>
                <a:ext cx="87" cy="86"/>
              </a:xfrm>
              <a:custGeom>
                <a:avLst/>
                <a:gdLst>
                  <a:gd name="T0" fmla="*/ 9 w 75"/>
                  <a:gd name="T1" fmla="*/ 23 h 75"/>
                  <a:gd name="T2" fmla="*/ 53 w 75"/>
                  <a:gd name="T3" fmla="*/ 9 h 75"/>
                  <a:gd name="T4" fmla="*/ 67 w 75"/>
                  <a:gd name="T5" fmla="*/ 53 h 75"/>
                  <a:gd name="T6" fmla="*/ 22 w 75"/>
                  <a:gd name="T7" fmla="*/ 67 h 75"/>
                  <a:gd name="T8" fmla="*/ 9 w 75"/>
                  <a:gd name="T9" fmla="*/ 23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5">
                    <a:moveTo>
                      <a:pt x="9" y="23"/>
                    </a:moveTo>
                    <a:cubicBezTo>
                      <a:pt x="17" y="7"/>
                      <a:pt x="37" y="0"/>
                      <a:pt x="53" y="9"/>
                    </a:cubicBezTo>
                    <a:cubicBezTo>
                      <a:pt x="69" y="17"/>
                      <a:pt x="75" y="37"/>
                      <a:pt x="67" y="53"/>
                    </a:cubicBezTo>
                    <a:cubicBezTo>
                      <a:pt x="58" y="69"/>
                      <a:pt x="38" y="75"/>
                      <a:pt x="22" y="67"/>
                    </a:cubicBezTo>
                    <a:cubicBezTo>
                      <a:pt x="6" y="58"/>
                      <a:pt x="0" y="39"/>
                      <a:pt x="9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15" name="Freeform 34">
                <a:extLst>
                  <a:ext uri="{FF2B5EF4-FFF2-40B4-BE49-F238E27FC236}">
                    <a16:creationId xmlns:a16="http://schemas.microsoft.com/office/drawing/2014/main" id="{10CF8CE9-5DF6-4CC5-9448-1E750B76C6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03" y="4672"/>
                <a:ext cx="87" cy="86"/>
              </a:xfrm>
              <a:custGeom>
                <a:avLst/>
                <a:gdLst>
                  <a:gd name="T0" fmla="*/ 9 w 75"/>
                  <a:gd name="T1" fmla="*/ 22 h 75"/>
                  <a:gd name="T2" fmla="*/ 53 w 75"/>
                  <a:gd name="T3" fmla="*/ 8 h 75"/>
                  <a:gd name="T4" fmla="*/ 67 w 75"/>
                  <a:gd name="T5" fmla="*/ 53 h 75"/>
                  <a:gd name="T6" fmla="*/ 22 w 75"/>
                  <a:gd name="T7" fmla="*/ 66 h 75"/>
                  <a:gd name="T8" fmla="*/ 9 w 75"/>
                  <a:gd name="T9" fmla="*/ 22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5">
                    <a:moveTo>
                      <a:pt x="9" y="22"/>
                    </a:moveTo>
                    <a:cubicBezTo>
                      <a:pt x="17" y="6"/>
                      <a:pt x="37" y="0"/>
                      <a:pt x="53" y="8"/>
                    </a:cubicBezTo>
                    <a:cubicBezTo>
                      <a:pt x="69" y="17"/>
                      <a:pt x="75" y="37"/>
                      <a:pt x="67" y="53"/>
                    </a:cubicBezTo>
                    <a:cubicBezTo>
                      <a:pt x="58" y="69"/>
                      <a:pt x="38" y="75"/>
                      <a:pt x="22" y="66"/>
                    </a:cubicBezTo>
                    <a:cubicBezTo>
                      <a:pt x="6" y="58"/>
                      <a:pt x="0" y="38"/>
                      <a:pt x="9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16" name="Freeform 35">
                <a:extLst>
                  <a:ext uri="{FF2B5EF4-FFF2-40B4-BE49-F238E27FC236}">
                    <a16:creationId xmlns:a16="http://schemas.microsoft.com/office/drawing/2014/main" id="{958914BE-AA96-4982-AF81-CADCA885BC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73" y="5681"/>
                <a:ext cx="85" cy="87"/>
              </a:xfrm>
              <a:custGeom>
                <a:avLst/>
                <a:gdLst>
                  <a:gd name="T0" fmla="*/ 8 w 74"/>
                  <a:gd name="T1" fmla="*/ 22 h 75"/>
                  <a:gd name="T2" fmla="*/ 52 w 74"/>
                  <a:gd name="T3" fmla="*/ 8 h 75"/>
                  <a:gd name="T4" fmla="*/ 66 w 74"/>
                  <a:gd name="T5" fmla="*/ 53 h 75"/>
                  <a:gd name="T6" fmla="*/ 22 w 74"/>
                  <a:gd name="T7" fmla="*/ 66 h 75"/>
                  <a:gd name="T8" fmla="*/ 8 w 74"/>
                  <a:gd name="T9" fmla="*/ 22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4" h="75">
                    <a:moveTo>
                      <a:pt x="8" y="22"/>
                    </a:moveTo>
                    <a:cubicBezTo>
                      <a:pt x="16" y="6"/>
                      <a:pt x="36" y="0"/>
                      <a:pt x="52" y="8"/>
                    </a:cubicBezTo>
                    <a:cubicBezTo>
                      <a:pt x="68" y="17"/>
                      <a:pt x="74" y="37"/>
                      <a:pt x="66" y="53"/>
                    </a:cubicBezTo>
                    <a:cubicBezTo>
                      <a:pt x="57" y="69"/>
                      <a:pt x="38" y="75"/>
                      <a:pt x="22" y="66"/>
                    </a:cubicBezTo>
                    <a:cubicBezTo>
                      <a:pt x="6" y="58"/>
                      <a:pt x="0" y="38"/>
                      <a:pt x="8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17" name="Freeform 36">
                <a:extLst>
                  <a:ext uri="{FF2B5EF4-FFF2-40B4-BE49-F238E27FC236}">
                    <a16:creationId xmlns:a16="http://schemas.microsoft.com/office/drawing/2014/main" id="{21F47D0B-3762-4938-B1DF-441A315342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43" y="2879"/>
                <a:ext cx="87" cy="87"/>
              </a:xfrm>
              <a:custGeom>
                <a:avLst/>
                <a:gdLst>
                  <a:gd name="T0" fmla="*/ 8 w 75"/>
                  <a:gd name="T1" fmla="*/ 23 h 75"/>
                  <a:gd name="T2" fmla="*/ 52 w 75"/>
                  <a:gd name="T3" fmla="*/ 9 h 75"/>
                  <a:gd name="T4" fmla="*/ 66 w 75"/>
                  <a:gd name="T5" fmla="*/ 53 h 75"/>
                  <a:gd name="T6" fmla="*/ 22 w 75"/>
                  <a:gd name="T7" fmla="*/ 67 h 75"/>
                  <a:gd name="T8" fmla="*/ 8 w 75"/>
                  <a:gd name="T9" fmla="*/ 23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5">
                    <a:moveTo>
                      <a:pt x="8" y="23"/>
                    </a:moveTo>
                    <a:cubicBezTo>
                      <a:pt x="17" y="7"/>
                      <a:pt x="36" y="0"/>
                      <a:pt x="52" y="9"/>
                    </a:cubicBezTo>
                    <a:cubicBezTo>
                      <a:pt x="68" y="17"/>
                      <a:pt x="75" y="37"/>
                      <a:pt x="66" y="53"/>
                    </a:cubicBezTo>
                    <a:cubicBezTo>
                      <a:pt x="58" y="69"/>
                      <a:pt x="38" y="75"/>
                      <a:pt x="22" y="67"/>
                    </a:cubicBezTo>
                    <a:cubicBezTo>
                      <a:pt x="6" y="58"/>
                      <a:pt x="0" y="39"/>
                      <a:pt x="8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18" name="Freeform 37">
                <a:extLst>
                  <a:ext uri="{FF2B5EF4-FFF2-40B4-BE49-F238E27FC236}">
                    <a16:creationId xmlns:a16="http://schemas.microsoft.com/office/drawing/2014/main" id="{727236B4-8502-4151-BA73-D8511F61A1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9" y="5054"/>
                <a:ext cx="87" cy="87"/>
              </a:xfrm>
              <a:custGeom>
                <a:avLst/>
                <a:gdLst>
                  <a:gd name="T0" fmla="*/ 9 w 75"/>
                  <a:gd name="T1" fmla="*/ 22 h 75"/>
                  <a:gd name="T2" fmla="*/ 53 w 75"/>
                  <a:gd name="T3" fmla="*/ 8 h 75"/>
                  <a:gd name="T4" fmla="*/ 67 w 75"/>
                  <a:gd name="T5" fmla="*/ 53 h 75"/>
                  <a:gd name="T6" fmla="*/ 22 w 75"/>
                  <a:gd name="T7" fmla="*/ 66 h 75"/>
                  <a:gd name="T8" fmla="*/ 9 w 75"/>
                  <a:gd name="T9" fmla="*/ 22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5">
                    <a:moveTo>
                      <a:pt x="9" y="22"/>
                    </a:moveTo>
                    <a:cubicBezTo>
                      <a:pt x="17" y="6"/>
                      <a:pt x="37" y="0"/>
                      <a:pt x="53" y="8"/>
                    </a:cubicBezTo>
                    <a:cubicBezTo>
                      <a:pt x="69" y="17"/>
                      <a:pt x="75" y="37"/>
                      <a:pt x="67" y="53"/>
                    </a:cubicBezTo>
                    <a:cubicBezTo>
                      <a:pt x="58" y="69"/>
                      <a:pt x="38" y="75"/>
                      <a:pt x="22" y="66"/>
                    </a:cubicBezTo>
                    <a:cubicBezTo>
                      <a:pt x="6" y="58"/>
                      <a:pt x="0" y="38"/>
                      <a:pt x="9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19" name="Freeform 38">
                <a:extLst>
                  <a:ext uri="{FF2B5EF4-FFF2-40B4-BE49-F238E27FC236}">
                    <a16:creationId xmlns:a16="http://schemas.microsoft.com/office/drawing/2014/main" id="{DA199B0B-DF8C-4F35-A9AA-EE6F82F6A69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08" y="5034"/>
                <a:ext cx="129" cy="128"/>
              </a:xfrm>
              <a:custGeom>
                <a:avLst/>
                <a:gdLst>
                  <a:gd name="T0" fmla="*/ 79 w 111"/>
                  <a:gd name="T1" fmla="*/ 12 h 111"/>
                  <a:gd name="T2" fmla="*/ 99 w 111"/>
                  <a:gd name="T3" fmla="*/ 78 h 111"/>
                  <a:gd name="T4" fmla="*/ 33 w 111"/>
                  <a:gd name="T5" fmla="*/ 99 h 111"/>
                  <a:gd name="T6" fmla="*/ 13 w 111"/>
                  <a:gd name="T7" fmla="*/ 33 h 111"/>
                  <a:gd name="T8" fmla="*/ 79 w 111"/>
                  <a:gd name="T9" fmla="*/ 12 h 111"/>
                  <a:gd name="T10" fmla="*/ 34 w 111"/>
                  <a:gd name="T11" fmla="*/ 97 h 111"/>
                  <a:gd name="T12" fmla="*/ 97 w 111"/>
                  <a:gd name="T13" fmla="*/ 77 h 111"/>
                  <a:gd name="T14" fmla="*/ 78 w 111"/>
                  <a:gd name="T15" fmla="*/ 14 h 111"/>
                  <a:gd name="T16" fmla="*/ 14 w 111"/>
                  <a:gd name="T17" fmla="*/ 34 h 111"/>
                  <a:gd name="T18" fmla="*/ 34 w 111"/>
                  <a:gd name="T19" fmla="*/ 9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1" h="111">
                    <a:moveTo>
                      <a:pt x="79" y="12"/>
                    </a:moveTo>
                    <a:cubicBezTo>
                      <a:pt x="102" y="25"/>
                      <a:pt x="111" y="54"/>
                      <a:pt x="99" y="78"/>
                    </a:cubicBezTo>
                    <a:cubicBezTo>
                      <a:pt x="86" y="102"/>
                      <a:pt x="57" y="111"/>
                      <a:pt x="33" y="99"/>
                    </a:cubicBezTo>
                    <a:cubicBezTo>
                      <a:pt x="9" y="86"/>
                      <a:pt x="0" y="56"/>
                      <a:pt x="13" y="33"/>
                    </a:cubicBezTo>
                    <a:cubicBezTo>
                      <a:pt x="25" y="9"/>
                      <a:pt x="55" y="0"/>
                      <a:pt x="79" y="12"/>
                    </a:cubicBezTo>
                    <a:close/>
                    <a:moveTo>
                      <a:pt x="34" y="97"/>
                    </a:moveTo>
                    <a:cubicBezTo>
                      <a:pt x="57" y="109"/>
                      <a:pt x="85" y="100"/>
                      <a:pt x="97" y="77"/>
                    </a:cubicBezTo>
                    <a:cubicBezTo>
                      <a:pt x="109" y="54"/>
                      <a:pt x="100" y="26"/>
                      <a:pt x="78" y="14"/>
                    </a:cubicBezTo>
                    <a:cubicBezTo>
                      <a:pt x="55" y="2"/>
                      <a:pt x="26" y="11"/>
                      <a:pt x="14" y="34"/>
                    </a:cubicBezTo>
                    <a:cubicBezTo>
                      <a:pt x="2" y="56"/>
                      <a:pt x="11" y="85"/>
                      <a:pt x="34" y="9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20" name="Freeform 39">
                <a:extLst>
                  <a:ext uri="{FF2B5EF4-FFF2-40B4-BE49-F238E27FC236}">
                    <a16:creationId xmlns:a16="http://schemas.microsoft.com/office/drawing/2014/main" id="{1C677D6B-342F-4434-9C8B-26A267B1EE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9" y="4387"/>
                <a:ext cx="86" cy="87"/>
              </a:xfrm>
              <a:custGeom>
                <a:avLst/>
                <a:gdLst>
                  <a:gd name="T0" fmla="*/ 8 w 75"/>
                  <a:gd name="T1" fmla="*/ 22 h 75"/>
                  <a:gd name="T2" fmla="*/ 52 w 75"/>
                  <a:gd name="T3" fmla="*/ 8 h 75"/>
                  <a:gd name="T4" fmla="*/ 66 w 75"/>
                  <a:gd name="T5" fmla="*/ 53 h 75"/>
                  <a:gd name="T6" fmla="*/ 22 w 75"/>
                  <a:gd name="T7" fmla="*/ 66 h 75"/>
                  <a:gd name="T8" fmla="*/ 8 w 75"/>
                  <a:gd name="T9" fmla="*/ 22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5">
                    <a:moveTo>
                      <a:pt x="8" y="22"/>
                    </a:moveTo>
                    <a:cubicBezTo>
                      <a:pt x="17" y="6"/>
                      <a:pt x="36" y="0"/>
                      <a:pt x="52" y="8"/>
                    </a:cubicBezTo>
                    <a:cubicBezTo>
                      <a:pt x="69" y="17"/>
                      <a:pt x="75" y="37"/>
                      <a:pt x="66" y="53"/>
                    </a:cubicBezTo>
                    <a:cubicBezTo>
                      <a:pt x="58" y="69"/>
                      <a:pt x="38" y="75"/>
                      <a:pt x="22" y="66"/>
                    </a:cubicBezTo>
                    <a:cubicBezTo>
                      <a:pt x="6" y="58"/>
                      <a:pt x="0" y="38"/>
                      <a:pt x="8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21" name="Freeform 40">
                <a:extLst>
                  <a:ext uri="{FF2B5EF4-FFF2-40B4-BE49-F238E27FC236}">
                    <a16:creationId xmlns:a16="http://schemas.microsoft.com/office/drawing/2014/main" id="{D0A200B8-9B50-4300-9D9D-0F0130FC8A9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797" y="4367"/>
                <a:ext cx="129" cy="128"/>
              </a:xfrm>
              <a:custGeom>
                <a:avLst/>
                <a:gdLst>
                  <a:gd name="T0" fmla="*/ 79 w 112"/>
                  <a:gd name="T1" fmla="*/ 12 h 111"/>
                  <a:gd name="T2" fmla="*/ 99 w 112"/>
                  <a:gd name="T3" fmla="*/ 78 h 111"/>
                  <a:gd name="T4" fmla="*/ 33 w 112"/>
                  <a:gd name="T5" fmla="*/ 99 h 111"/>
                  <a:gd name="T6" fmla="*/ 13 w 112"/>
                  <a:gd name="T7" fmla="*/ 33 h 111"/>
                  <a:gd name="T8" fmla="*/ 79 w 112"/>
                  <a:gd name="T9" fmla="*/ 12 h 111"/>
                  <a:gd name="T10" fmla="*/ 34 w 112"/>
                  <a:gd name="T11" fmla="*/ 97 h 111"/>
                  <a:gd name="T12" fmla="*/ 98 w 112"/>
                  <a:gd name="T13" fmla="*/ 77 h 111"/>
                  <a:gd name="T14" fmla="*/ 78 w 112"/>
                  <a:gd name="T15" fmla="*/ 14 h 111"/>
                  <a:gd name="T16" fmla="*/ 15 w 112"/>
                  <a:gd name="T17" fmla="*/ 34 h 111"/>
                  <a:gd name="T18" fmla="*/ 34 w 112"/>
                  <a:gd name="T19" fmla="*/ 9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2" h="111">
                    <a:moveTo>
                      <a:pt x="79" y="12"/>
                    </a:moveTo>
                    <a:cubicBezTo>
                      <a:pt x="103" y="25"/>
                      <a:pt x="112" y="54"/>
                      <a:pt x="99" y="78"/>
                    </a:cubicBezTo>
                    <a:cubicBezTo>
                      <a:pt x="87" y="102"/>
                      <a:pt x="57" y="111"/>
                      <a:pt x="33" y="99"/>
                    </a:cubicBezTo>
                    <a:cubicBezTo>
                      <a:pt x="10" y="86"/>
                      <a:pt x="0" y="56"/>
                      <a:pt x="13" y="33"/>
                    </a:cubicBezTo>
                    <a:cubicBezTo>
                      <a:pt x="26" y="9"/>
                      <a:pt x="55" y="0"/>
                      <a:pt x="79" y="12"/>
                    </a:cubicBezTo>
                    <a:close/>
                    <a:moveTo>
                      <a:pt x="34" y="97"/>
                    </a:moveTo>
                    <a:cubicBezTo>
                      <a:pt x="57" y="109"/>
                      <a:pt x="86" y="100"/>
                      <a:pt x="98" y="77"/>
                    </a:cubicBezTo>
                    <a:cubicBezTo>
                      <a:pt x="110" y="54"/>
                      <a:pt x="101" y="26"/>
                      <a:pt x="78" y="14"/>
                    </a:cubicBezTo>
                    <a:cubicBezTo>
                      <a:pt x="55" y="2"/>
                      <a:pt x="27" y="11"/>
                      <a:pt x="15" y="34"/>
                    </a:cubicBezTo>
                    <a:cubicBezTo>
                      <a:pt x="3" y="56"/>
                      <a:pt x="12" y="85"/>
                      <a:pt x="34" y="9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22" name="Freeform 41">
                <a:extLst>
                  <a:ext uri="{FF2B5EF4-FFF2-40B4-BE49-F238E27FC236}">
                    <a16:creationId xmlns:a16="http://schemas.microsoft.com/office/drawing/2014/main" id="{A7A6BF02-F985-45C4-B82E-4DF94A64F5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38" y="4067"/>
                <a:ext cx="87" cy="87"/>
              </a:xfrm>
              <a:custGeom>
                <a:avLst/>
                <a:gdLst>
                  <a:gd name="T0" fmla="*/ 8 w 75"/>
                  <a:gd name="T1" fmla="*/ 22 h 75"/>
                  <a:gd name="T2" fmla="*/ 52 w 75"/>
                  <a:gd name="T3" fmla="*/ 9 h 75"/>
                  <a:gd name="T4" fmla="*/ 66 w 75"/>
                  <a:gd name="T5" fmla="*/ 53 h 75"/>
                  <a:gd name="T6" fmla="*/ 22 w 75"/>
                  <a:gd name="T7" fmla="*/ 67 h 75"/>
                  <a:gd name="T8" fmla="*/ 8 w 75"/>
                  <a:gd name="T9" fmla="*/ 22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5">
                    <a:moveTo>
                      <a:pt x="8" y="22"/>
                    </a:moveTo>
                    <a:cubicBezTo>
                      <a:pt x="17" y="6"/>
                      <a:pt x="36" y="0"/>
                      <a:pt x="52" y="9"/>
                    </a:cubicBezTo>
                    <a:cubicBezTo>
                      <a:pt x="68" y="17"/>
                      <a:pt x="75" y="37"/>
                      <a:pt x="66" y="53"/>
                    </a:cubicBezTo>
                    <a:cubicBezTo>
                      <a:pt x="58" y="69"/>
                      <a:pt x="38" y="75"/>
                      <a:pt x="22" y="67"/>
                    </a:cubicBezTo>
                    <a:cubicBezTo>
                      <a:pt x="6" y="58"/>
                      <a:pt x="0" y="38"/>
                      <a:pt x="8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23" name="Freeform 42">
                <a:extLst>
                  <a:ext uri="{FF2B5EF4-FFF2-40B4-BE49-F238E27FC236}">
                    <a16:creationId xmlns:a16="http://schemas.microsoft.com/office/drawing/2014/main" id="{6499CA74-F468-45B3-A590-8CBE8EBC793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216" y="4046"/>
                <a:ext cx="129" cy="128"/>
              </a:xfrm>
              <a:custGeom>
                <a:avLst/>
                <a:gdLst>
                  <a:gd name="T0" fmla="*/ 79 w 112"/>
                  <a:gd name="T1" fmla="*/ 12 h 111"/>
                  <a:gd name="T2" fmla="*/ 99 w 112"/>
                  <a:gd name="T3" fmla="*/ 78 h 111"/>
                  <a:gd name="T4" fmla="*/ 33 w 112"/>
                  <a:gd name="T5" fmla="*/ 99 h 111"/>
                  <a:gd name="T6" fmla="*/ 13 w 112"/>
                  <a:gd name="T7" fmla="*/ 33 h 111"/>
                  <a:gd name="T8" fmla="*/ 79 w 112"/>
                  <a:gd name="T9" fmla="*/ 12 h 111"/>
                  <a:gd name="T10" fmla="*/ 34 w 112"/>
                  <a:gd name="T11" fmla="*/ 97 h 111"/>
                  <a:gd name="T12" fmla="*/ 98 w 112"/>
                  <a:gd name="T13" fmla="*/ 77 h 111"/>
                  <a:gd name="T14" fmla="*/ 78 w 112"/>
                  <a:gd name="T15" fmla="*/ 14 h 111"/>
                  <a:gd name="T16" fmla="*/ 15 w 112"/>
                  <a:gd name="T17" fmla="*/ 34 h 111"/>
                  <a:gd name="T18" fmla="*/ 34 w 112"/>
                  <a:gd name="T19" fmla="*/ 9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2" h="111">
                    <a:moveTo>
                      <a:pt x="79" y="12"/>
                    </a:moveTo>
                    <a:cubicBezTo>
                      <a:pt x="103" y="25"/>
                      <a:pt x="112" y="55"/>
                      <a:pt x="99" y="78"/>
                    </a:cubicBezTo>
                    <a:cubicBezTo>
                      <a:pt x="87" y="102"/>
                      <a:pt x="57" y="111"/>
                      <a:pt x="33" y="99"/>
                    </a:cubicBezTo>
                    <a:cubicBezTo>
                      <a:pt x="10" y="86"/>
                      <a:pt x="0" y="57"/>
                      <a:pt x="13" y="33"/>
                    </a:cubicBezTo>
                    <a:cubicBezTo>
                      <a:pt x="26" y="9"/>
                      <a:pt x="55" y="0"/>
                      <a:pt x="79" y="12"/>
                    </a:cubicBezTo>
                    <a:close/>
                    <a:moveTo>
                      <a:pt x="34" y="97"/>
                    </a:moveTo>
                    <a:cubicBezTo>
                      <a:pt x="57" y="109"/>
                      <a:pt x="86" y="100"/>
                      <a:pt x="98" y="77"/>
                    </a:cubicBezTo>
                    <a:cubicBezTo>
                      <a:pt x="110" y="55"/>
                      <a:pt x="101" y="26"/>
                      <a:pt x="78" y="14"/>
                    </a:cubicBezTo>
                    <a:cubicBezTo>
                      <a:pt x="55" y="2"/>
                      <a:pt x="27" y="11"/>
                      <a:pt x="15" y="34"/>
                    </a:cubicBezTo>
                    <a:cubicBezTo>
                      <a:pt x="3" y="57"/>
                      <a:pt x="12" y="85"/>
                      <a:pt x="34" y="9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24" name="Freeform 43">
                <a:extLst>
                  <a:ext uri="{FF2B5EF4-FFF2-40B4-BE49-F238E27FC236}">
                    <a16:creationId xmlns:a16="http://schemas.microsoft.com/office/drawing/2014/main" id="{3D9E4E55-16A0-4DE7-AE11-B02DC47CE6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36" y="4185"/>
                <a:ext cx="87" cy="85"/>
              </a:xfrm>
              <a:custGeom>
                <a:avLst/>
                <a:gdLst>
                  <a:gd name="T0" fmla="*/ 9 w 75"/>
                  <a:gd name="T1" fmla="*/ 22 h 74"/>
                  <a:gd name="T2" fmla="*/ 53 w 75"/>
                  <a:gd name="T3" fmla="*/ 8 h 74"/>
                  <a:gd name="T4" fmla="*/ 67 w 75"/>
                  <a:gd name="T5" fmla="*/ 52 h 74"/>
                  <a:gd name="T6" fmla="*/ 22 w 75"/>
                  <a:gd name="T7" fmla="*/ 66 h 74"/>
                  <a:gd name="T8" fmla="*/ 9 w 75"/>
                  <a:gd name="T9" fmla="*/ 22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4">
                    <a:moveTo>
                      <a:pt x="9" y="22"/>
                    </a:moveTo>
                    <a:cubicBezTo>
                      <a:pt x="17" y="6"/>
                      <a:pt x="37" y="0"/>
                      <a:pt x="53" y="8"/>
                    </a:cubicBezTo>
                    <a:cubicBezTo>
                      <a:pt x="69" y="16"/>
                      <a:pt x="75" y="36"/>
                      <a:pt x="67" y="52"/>
                    </a:cubicBezTo>
                    <a:cubicBezTo>
                      <a:pt x="58" y="68"/>
                      <a:pt x="38" y="74"/>
                      <a:pt x="22" y="66"/>
                    </a:cubicBezTo>
                    <a:cubicBezTo>
                      <a:pt x="6" y="58"/>
                      <a:pt x="0" y="38"/>
                      <a:pt x="9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25" name="Freeform 44">
                <a:extLst>
                  <a:ext uri="{FF2B5EF4-FFF2-40B4-BE49-F238E27FC236}">
                    <a16:creationId xmlns:a16="http://schemas.microsoft.com/office/drawing/2014/main" id="{7B85D580-4A8E-4ED0-8905-4DAAA6593FA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915" y="4163"/>
                <a:ext cx="128" cy="129"/>
              </a:xfrm>
              <a:custGeom>
                <a:avLst/>
                <a:gdLst>
                  <a:gd name="T0" fmla="*/ 78 w 111"/>
                  <a:gd name="T1" fmla="*/ 13 h 112"/>
                  <a:gd name="T2" fmla="*/ 99 w 111"/>
                  <a:gd name="T3" fmla="*/ 79 h 112"/>
                  <a:gd name="T4" fmla="*/ 33 w 111"/>
                  <a:gd name="T5" fmla="*/ 99 h 112"/>
                  <a:gd name="T6" fmla="*/ 12 w 111"/>
                  <a:gd name="T7" fmla="*/ 33 h 112"/>
                  <a:gd name="T8" fmla="*/ 78 w 111"/>
                  <a:gd name="T9" fmla="*/ 13 h 112"/>
                  <a:gd name="T10" fmla="*/ 34 w 111"/>
                  <a:gd name="T11" fmla="*/ 97 h 112"/>
                  <a:gd name="T12" fmla="*/ 97 w 111"/>
                  <a:gd name="T13" fmla="*/ 78 h 112"/>
                  <a:gd name="T14" fmla="*/ 77 w 111"/>
                  <a:gd name="T15" fmla="*/ 15 h 112"/>
                  <a:gd name="T16" fmla="*/ 14 w 111"/>
                  <a:gd name="T17" fmla="*/ 34 h 112"/>
                  <a:gd name="T18" fmla="*/ 34 w 111"/>
                  <a:gd name="T19" fmla="*/ 97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1" h="112">
                    <a:moveTo>
                      <a:pt x="78" y="13"/>
                    </a:moveTo>
                    <a:cubicBezTo>
                      <a:pt x="102" y="25"/>
                      <a:pt x="111" y="55"/>
                      <a:pt x="99" y="79"/>
                    </a:cubicBezTo>
                    <a:cubicBezTo>
                      <a:pt x="86" y="103"/>
                      <a:pt x="57" y="112"/>
                      <a:pt x="33" y="99"/>
                    </a:cubicBezTo>
                    <a:cubicBezTo>
                      <a:pt x="9" y="87"/>
                      <a:pt x="0" y="57"/>
                      <a:pt x="12" y="33"/>
                    </a:cubicBezTo>
                    <a:cubicBezTo>
                      <a:pt x="25" y="9"/>
                      <a:pt x="55" y="0"/>
                      <a:pt x="78" y="13"/>
                    </a:cubicBezTo>
                    <a:close/>
                    <a:moveTo>
                      <a:pt x="34" y="97"/>
                    </a:moveTo>
                    <a:cubicBezTo>
                      <a:pt x="57" y="109"/>
                      <a:pt x="85" y="101"/>
                      <a:pt x="97" y="78"/>
                    </a:cubicBezTo>
                    <a:cubicBezTo>
                      <a:pt x="109" y="55"/>
                      <a:pt x="100" y="27"/>
                      <a:pt x="77" y="15"/>
                    </a:cubicBezTo>
                    <a:cubicBezTo>
                      <a:pt x="55" y="3"/>
                      <a:pt x="26" y="11"/>
                      <a:pt x="14" y="34"/>
                    </a:cubicBezTo>
                    <a:cubicBezTo>
                      <a:pt x="2" y="57"/>
                      <a:pt x="11" y="85"/>
                      <a:pt x="34" y="9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26" name="Freeform 45">
                <a:extLst>
                  <a:ext uri="{FF2B5EF4-FFF2-40B4-BE49-F238E27FC236}">
                    <a16:creationId xmlns:a16="http://schemas.microsoft.com/office/drawing/2014/main" id="{69C7F338-89BB-427D-8669-9C47D91276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73" y="4126"/>
                <a:ext cx="86" cy="86"/>
              </a:xfrm>
              <a:custGeom>
                <a:avLst/>
                <a:gdLst>
                  <a:gd name="T0" fmla="*/ 9 w 75"/>
                  <a:gd name="T1" fmla="*/ 23 h 75"/>
                  <a:gd name="T2" fmla="*/ 53 w 75"/>
                  <a:gd name="T3" fmla="*/ 9 h 75"/>
                  <a:gd name="T4" fmla="*/ 67 w 75"/>
                  <a:gd name="T5" fmla="*/ 53 h 75"/>
                  <a:gd name="T6" fmla="*/ 23 w 75"/>
                  <a:gd name="T7" fmla="*/ 67 h 75"/>
                  <a:gd name="T8" fmla="*/ 9 w 75"/>
                  <a:gd name="T9" fmla="*/ 23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5">
                    <a:moveTo>
                      <a:pt x="9" y="23"/>
                    </a:moveTo>
                    <a:cubicBezTo>
                      <a:pt x="17" y="7"/>
                      <a:pt x="37" y="0"/>
                      <a:pt x="53" y="9"/>
                    </a:cubicBezTo>
                    <a:cubicBezTo>
                      <a:pt x="69" y="17"/>
                      <a:pt x="75" y="37"/>
                      <a:pt x="67" y="53"/>
                    </a:cubicBezTo>
                    <a:cubicBezTo>
                      <a:pt x="58" y="69"/>
                      <a:pt x="39" y="75"/>
                      <a:pt x="23" y="67"/>
                    </a:cubicBezTo>
                    <a:cubicBezTo>
                      <a:pt x="7" y="58"/>
                      <a:pt x="0" y="39"/>
                      <a:pt x="9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27" name="Freeform 46">
                <a:extLst>
                  <a:ext uri="{FF2B5EF4-FFF2-40B4-BE49-F238E27FC236}">
                    <a16:creationId xmlns:a16="http://schemas.microsoft.com/office/drawing/2014/main" id="{13483FEC-E2CD-41EB-AF5A-2E1D522FA29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952" y="4105"/>
                <a:ext cx="129" cy="129"/>
              </a:xfrm>
              <a:custGeom>
                <a:avLst/>
                <a:gdLst>
                  <a:gd name="T0" fmla="*/ 79 w 112"/>
                  <a:gd name="T1" fmla="*/ 13 h 112"/>
                  <a:gd name="T2" fmla="*/ 99 w 112"/>
                  <a:gd name="T3" fmla="*/ 79 h 112"/>
                  <a:gd name="T4" fmla="*/ 33 w 112"/>
                  <a:gd name="T5" fmla="*/ 99 h 112"/>
                  <a:gd name="T6" fmla="*/ 13 w 112"/>
                  <a:gd name="T7" fmla="*/ 33 h 112"/>
                  <a:gd name="T8" fmla="*/ 79 w 112"/>
                  <a:gd name="T9" fmla="*/ 13 h 112"/>
                  <a:gd name="T10" fmla="*/ 34 w 112"/>
                  <a:gd name="T11" fmla="*/ 97 h 112"/>
                  <a:gd name="T12" fmla="*/ 97 w 112"/>
                  <a:gd name="T13" fmla="*/ 78 h 112"/>
                  <a:gd name="T14" fmla="*/ 78 w 112"/>
                  <a:gd name="T15" fmla="*/ 15 h 112"/>
                  <a:gd name="T16" fmla="*/ 15 w 112"/>
                  <a:gd name="T17" fmla="*/ 34 h 112"/>
                  <a:gd name="T18" fmla="*/ 34 w 112"/>
                  <a:gd name="T19" fmla="*/ 97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2" h="112">
                    <a:moveTo>
                      <a:pt x="79" y="13"/>
                    </a:moveTo>
                    <a:cubicBezTo>
                      <a:pt x="102" y="25"/>
                      <a:pt x="112" y="55"/>
                      <a:pt x="99" y="79"/>
                    </a:cubicBezTo>
                    <a:cubicBezTo>
                      <a:pt x="87" y="102"/>
                      <a:pt x="57" y="112"/>
                      <a:pt x="33" y="99"/>
                    </a:cubicBezTo>
                    <a:cubicBezTo>
                      <a:pt x="9" y="87"/>
                      <a:pt x="0" y="57"/>
                      <a:pt x="13" y="33"/>
                    </a:cubicBezTo>
                    <a:cubicBezTo>
                      <a:pt x="25" y="9"/>
                      <a:pt x="55" y="0"/>
                      <a:pt x="79" y="13"/>
                    </a:cubicBezTo>
                    <a:close/>
                    <a:moveTo>
                      <a:pt x="34" y="97"/>
                    </a:moveTo>
                    <a:cubicBezTo>
                      <a:pt x="57" y="109"/>
                      <a:pt x="85" y="100"/>
                      <a:pt x="97" y="78"/>
                    </a:cubicBezTo>
                    <a:cubicBezTo>
                      <a:pt x="109" y="55"/>
                      <a:pt x="100" y="27"/>
                      <a:pt x="78" y="15"/>
                    </a:cubicBezTo>
                    <a:cubicBezTo>
                      <a:pt x="55" y="3"/>
                      <a:pt x="27" y="11"/>
                      <a:pt x="15" y="34"/>
                    </a:cubicBezTo>
                    <a:cubicBezTo>
                      <a:pt x="3" y="57"/>
                      <a:pt x="11" y="85"/>
                      <a:pt x="34" y="9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28" name="Freeform 47">
                <a:extLst>
                  <a:ext uri="{FF2B5EF4-FFF2-40B4-BE49-F238E27FC236}">
                    <a16:creationId xmlns:a16="http://schemas.microsoft.com/office/drawing/2014/main" id="{2FB5F25B-C6AB-47BA-80F6-AC9E53B997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80" y="5022"/>
                <a:ext cx="87" cy="87"/>
              </a:xfrm>
              <a:custGeom>
                <a:avLst/>
                <a:gdLst>
                  <a:gd name="T0" fmla="*/ 9 w 75"/>
                  <a:gd name="T1" fmla="*/ 22 h 75"/>
                  <a:gd name="T2" fmla="*/ 53 w 75"/>
                  <a:gd name="T3" fmla="*/ 9 h 75"/>
                  <a:gd name="T4" fmla="*/ 67 w 75"/>
                  <a:gd name="T5" fmla="*/ 53 h 75"/>
                  <a:gd name="T6" fmla="*/ 22 w 75"/>
                  <a:gd name="T7" fmla="*/ 67 h 75"/>
                  <a:gd name="T8" fmla="*/ 9 w 75"/>
                  <a:gd name="T9" fmla="*/ 22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5">
                    <a:moveTo>
                      <a:pt x="9" y="22"/>
                    </a:moveTo>
                    <a:cubicBezTo>
                      <a:pt x="17" y="6"/>
                      <a:pt x="37" y="0"/>
                      <a:pt x="53" y="9"/>
                    </a:cubicBezTo>
                    <a:cubicBezTo>
                      <a:pt x="69" y="17"/>
                      <a:pt x="75" y="37"/>
                      <a:pt x="67" y="53"/>
                    </a:cubicBezTo>
                    <a:cubicBezTo>
                      <a:pt x="58" y="69"/>
                      <a:pt x="38" y="75"/>
                      <a:pt x="22" y="67"/>
                    </a:cubicBezTo>
                    <a:cubicBezTo>
                      <a:pt x="6" y="58"/>
                      <a:pt x="0" y="38"/>
                      <a:pt x="9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29" name="Freeform 48">
                <a:extLst>
                  <a:ext uri="{FF2B5EF4-FFF2-40B4-BE49-F238E27FC236}">
                    <a16:creationId xmlns:a16="http://schemas.microsoft.com/office/drawing/2014/main" id="{BBC0C583-3FDB-4EF4-BBB1-17E0B9916B9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759" y="5001"/>
                <a:ext cx="128" cy="128"/>
              </a:xfrm>
              <a:custGeom>
                <a:avLst/>
                <a:gdLst>
                  <a:gd name="T0" fmla="*/ 78 w 111"/>
                  <a:gd name="T1" fmla="*/ 13 h 111"/>
                  <a:gd name="T2" fmla="*/ 99 w 111"/>
                  <a:gd name="T3" fmla="*/ 78 h 111"/>
                  <a:gd name="T4" fmla="*/ 33 w 111"/>
                  <a:gd name="T5" fmla="*/ 99 h 111"/>
                  <a:gd name="T6" fmla="*/ 12 w 111"/>
                  <a:gd name="T7" fmla="*/ 33 h 111"/>
                  <a:gd name="T8" fmla="*/ 78 w 111"/>
                  <a:gd name="T9" fmla="*/ 13 h 111"/>
                  <a:gd name="T10" fmla="*/ 34 w 111"/>
                  <a:gd name="T11" fmla="*/ 97 h 111"/>
                  <a:gd name="T12" fmla="*/ 97 w 111"/>
                  <a:gd name="T13" fmla="*/ 77 h 111"/>
                  <a:gd name="T14" fmla="*/ 77 w 111"/>
                  <a:gd name="T15" fmla="*/ 14 h 111"/>
                  <a:gd name="T16" fmla="*/ 14 w 111"/>
                  <a:gd name="T17" fmla="*/ 34 h 111"/>
                  <a:gd name="T18" fmla="*/ 34 w 111"/>
                  <a:gd name="T19" fmla="*/ 9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1" h="111">
                    <a:moveTo>
                      <a:pt x="78" y="13"/>
                    </a:moveTo>
                    <a:cubicBezTo>
                      <a:pt x="102" y="25"/>
                      <a:pt x="111" y="55"/>
                      <a:pt x="99" y="78"/>
                    </a:cubicBezTo>
                    <a:cubicBezTo>
                      <a:pt x="86" y="102"/>
                      <a:pt x="57" y="111"/>
                      <a:pt x="33" y="99"/>
                    </a:cubicBezTo>
                    <a:cubicBezTo>
                      <a:pt x="9" y="86"/>
                      <a:pt x="0" y="57"/>
                      <a:pt x="12" y="33"/>
                    </a:cubicBezTo>
                    <a:cubicBezTo>
                      <a:pt x="25" y="9"/>
                      <a:pt x="54" y="0"/>
                      <a:pt x="78" y="13"/>
                    </a:cubicBezTo>
                    <a:close/>
                    <a:moveTo>
                      <a:pt x="34" y="97"/>
                    </a:moveTo>
                    <a:cubicBezTo>
                      <a:pt x="57" y="109"/>
                      <a:pt x="85" y="100"/>
                      <a:pt x="97" y="77"/>
                    </a:cubicBezTo>
                    <a:cubicBezTo>
                      <a:pt x="109" y="55"/>
                      <a:pt x="100" y="26"/>
                      <a:pt x="77" y="14"/>
                    </a:cubicBezTo>
                    <a:cubicBezTo>
                      <a:pt x="55" y="2"/>
                      <a:pt x="26" y="11"/>
                      <a:pt x="14" y="34"/>
                    </a:cubicBezTo>
                    <a:cubicBezTo>
                      <a:pt x="2" y="57"/>
                      <a:pt x="11" y="85"/>
                      <a:pt x="34" y="9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30" name="Freeform 49">
                <a:extLst>
                  <a:ext uri="{FF2B5EF4-FFF2-40B4-BE49-F238E27FC236}">
                    <a16:creationId xmlns:a16="http://schemas.microsoft.com/office/drawing/2014/main" id="{965EAE4F-B2A1-44B4-BEED-13A3CAF023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99" y="3954"/>
                <a:ext cx="87" cy="87"/>
              </a:xfrm>
              <a:custGeom>
                <a:avLst/>
                <a:gdLst>
                  <a:gd name="T0" fmla="*/ 9 w 75"/>
                  <a:gd name="T1" fmla="*/ 22 h 75"/>
                  <a:gd name="T2" fmla="*/ 53 w 75"/>
                  <a:gd name="T3" fmla="*/ 9 h 75"/>
                  <a:gd name="T4" fmla="*/ 67 w 75"/>
                  <a:gd name="T5" fmla="*/ 53 h 75"/>
                  <a:gd name="T6" fmla="*/ 23 w 75"/>
                  <a:gd name="T7" fmla="*/ 67 h 75"/>
                  <a:gd name="T8" fmla="*/ 9 w 75"/>
                  <a:gd name="T9" fmla="*/ 22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5">
                    <a:moveTo>
                      <a:pt x="9" y="22"/>
                    </a:moveTo>
                    <a:cubicBezTo>
                      <a:pt x="17" y="6"/>
                      <a:pt x="37" y="0"/>
                      <a:pt x="53" y="9"/>
                    </a:cubicBezTo>
                    <a:cubicBezTo>
                      <a:pt x="69" y="17"/>
                      <a:pt x="75" y="37"/>
                      <a:pt x="67" y="53"/>
                    </a:cubicBezTo>
                    <a:cubicBezTo>
                      <a:pt x="58" y="69"/>
                      <a:pt x="39" y="75"/>
                      <a:pt x="23" y="67"/>
                    </a:cubicBezTo>
                    <a:cubicBezTo>
                      <a:pt x="7" y="58"/>
                      <a:pt x="0" y="38"/>
                      <a:pt x="9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31" name="Freeform 50">
                <a:extLst>
                  <a:ext uri="{FF2B5EF4-FFF2-40B4-BE49-F238E27FC236}">
                    <a16:creationId xmlns:a16="http://schemas.microsoft.com/office/drawing/2014/main" id="{4A81DEB8-9CB4-4DE7-98DC-16C2C49F9E0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879" y="3933"/>
                <a:ext cx="129" cy="128"/>
              </a:xfrm>
              <a:custGeom>
                <a:avLst/>
                <a:gdLst>
                  <a:gd name="T0" fmla="*/ 79 w 112"/>
                  <a:gd name="T1" fmla="*/ 12 h 111"/>
                  <a:gd name="T2" fmla="*/ 99 w 112"/>
                  <a:gd name="T3" fmla="*/ 78 h 111"/>
                  <a:gd name="T4" fmla="*/ 33 w 112"/>
                  <a:gd name="T5" fmla="*/ 99 h 111"/>
                  <a:gd name="T6" fmla="*/ 13 w 112"/>
                  <a:gd name="T7" fmla="*/ 33 h 111"/>
                  <a:gd name="T8" fmla="*/ 79 w 112"/>
                  <a:gd name="T9" fmla="*/ 12 h 111"/>
                  <a:gd name="T10" fmla="*/ 34 w 112"/>
                  <a:gd name="T11" fmla="*/ 97 h 111"/>
                  <a:gd name="T12" fmla="*/ 97 w 112"/>
                  <a:gd name="T13" fmla="*/ 77 h 111"/>
                  <a:gd name="T14" fmla="*/ 78 w 112"/>
                  <a:gd name="T15" fmla="*/ 14 h 111"/>
                  <a:gd name="T16" fmla="*/ 15 w 112"/>
                  <a:gd name="T17" fmla="*/ 34 h 111"/>
                  <a:gd name="T18" fmla="*/ 34 w 112"/>
                  <a:gd name="T19" fmla="*/ 9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2" h="111">
                    <a:moveTo>
                      <a:pt x="79" y="12"/>
                    </a:moveTo>
                    <a:cubicBezTo>
                      <a:pt x="102" y="25"/>
                      <a:pt x="112" y="55"/>
                      <a:pt x="99" y="78"/>
                    </a:cubicBezTo>
                    <a:cubicBezTo>
                      <a:pt x="86" y="102"/>
                      <a:pt x="57" y="111"/>
                      <a:pt x="33" y="99"/>
                    </a:cubicBezTo>
                    <a:cubicBezTo>
                      <a:pt x="9" y="86"/>
                      <a:pt x="0" y="57"/>
                      <a:pt x="13" y="33"/>
                    </a:cubicBezTo>
                    <a:cubicBezTo>
                      <a:pt x="25" y="9"/>
                      <a:pt x="55" y="0"/>
                      <a:pt x="79" y="12"/>
                    </a:cubicBezTo>
                    <a:close/>
                    <a:moveTo>
                      <a:pt x="34" y="97"/>
                    </a:moveTo>
                    <a:cubicBezTo>
                      <a:pt x="57" y="109"/>
                      <a:pt x="85" y="100"/>
                      <a:pt x="97" y="77"/>
                    </a:cubicBezTo>
                    <a:cubicBezTo>
                      <a:pt x="109" y="55"/>
                      <a:pt x="100" y="26"/>
                      <a:pt x="78" y="14"/>
                    </a:cubicBezTo>
                    <a:cubicBezTo>
                      <a:pt x="55" y="2"/>
                      <a:pt x="27" y="11"/>
                      <a:pt x="15" y="34"/>
                    </a:cubicBezTo>
                    <a:cubicBezTo>
                      <a:pt x="3" y="57"/>
                      <a:pt x="11" y="85"/>
                      <a:pt x="34" y="9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32" name="Freeform 51">
                <a:extLst>
                  <a:ext uri="{FF2B5EF4-FFF2-40B4-BE49-F238E27FC236}">
                    <a16:creationId xmlns:a16="http://schemas.microsoft.com/office/drawing/2014/main" id="{D978D86D-D3E4-4663-ABDF-820235E154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33" y="5603"/>
                <a:ext cx="85" cy="85"/>
              </a:xfrm>
              <a:custGeom>
                <a:avLst/>
                <a:gdLst>
                  <a:gd name="T0" fmla="*/ 8 w 74"/>
                  <a:gd name="T1" fmla="*/ 22 h 74"/>
                  <a:gd name="T2" fmla="*/ 52 w 74"/>
                  <a:gd name="T3" fmla="*/ 8 h 74"/>
                  <a:gd name="T4" fmla="*/ 66 w 74"/>
                  <a:gd name="T5" fmla="*/ 52 h 74"/>
                  <a:gd name="T6" fmla="*/ 22 w 74"/>
                  <a:gd name="T7" fmla="*/ 66 h 74"/>
                  <a:gd name="T8" fmla="*/ 8 w 74"/>
                  <a:gd name="T9" fmla="*/ 22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4" h="74">
                    <a:moveTo>
                      <a:pt x="8" y="22"/>
                    </a:moveTo>
                    <a:cubicBezTo>
                      <a:pt x="16" y="6"/>
                      <a:pt x="36" y="0"/>
                      <a:pt x="52" y="8"/>
                    </a:cubicBezTo>
                    <a:cubicBezTo>
                      <a:pt x="68" y="16"/>
                      <a:pt x="74" y="36"/>
                      <a:pt x="66" y="52"/>
                    </a:cubicBezTo>
                    <a:cubicBezTo>
                      <a:pt x="58" y="68"/>
                      <a:pt x="38" y="74"/>
                      <a:pt x="22" y="66"/>
                    </a:cubicBezTo>
                    <a:cubicBezTo>
                      <a:pt x="6" y="58"/>
                      <a:pt x="0" y="38"/>
                      <a:pt x="8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33" name="Freeform 52">
                <a:extLst>
                  <a:ext uri="{FF2B5EF4-FFF2-40B4-BE49-F238E27FC236}">
                    <a16:creationId xmlns:a16="http://schemas.microsoft.com/office/drawing/2014/main" id="{E41444E4-3662-4B77-91D9-540F8E82813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311" y="5581"/>
                <a:ext cx="129" cy="129"/>
              </a:xfrm>
              <a:custGeom>
                <a:avLst/>
                <a:gdLst>
                  <a:gd name="T0" fmla="*/ 79 w 112"/>
                  <a:gd name="T1" fmla="*/ 13 h 112"/>
                  <a:gd name="T2" fmla="*/ 99 w 112"/>
                  <a:gd name="T3" fmla="*/ 79 h 112"/>
                  <a:gd name="T4" fmla="*/ 33 w 112"/>
                  <a:gd name="T5" fmla="*/ 99 h 112"/>
                  <a:gd name="T6" fmla="*/ 13 w 112"/>
                  <a:gd name="T7" fmla="*/ 33 h 112"/>
                  <a:gd name="T8" fmla="*/ 79 w 112"/>
                  <a:gd name="T9" fmla="*/ 13 h 112"/>
                  <a:gd name="T10" fmla="*/ 34 w 112"/>
                  <a:gd name="T11" fmla="*/ 97 h 112"/>
                  <a:gd name="T12" fmla="*/ 97 w 112"/>
                  <a:gd name="T13" fmla="*/ 78 h 112"/>
                  <a:gd name="T14" fmla="*/ 78 w 112"/>
                  <a:gd name="T15" fmla="*/ 15 h 112"/>
                  <a:gd name="T16" fmla="*/ 15 w 112"/>
                  <a:gd name="T17" fmla="*/ 34 h 112"/>
                  <a:gd name="T18" fmla="*/ 34 w 112"/>
                  <a:gd name="T19" fmla="*/ 97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2" h="112">
                    <a:moveTo>
                      <a:pt x="79" y="13"/>
                    </a:moveTo>
                    <a:cubicBezTo>
                      <a:pt x="103" y="25"/>
                      <a:pt x="112" y="55"/>
                      <a:pt x="99" y="79"/>
                    </a:cubicBezTo>
                    <a:cubicBezTo>
                      <a:pt x="87" y="103"/>
                      <a:pt x="57" y="112"/>
                      <a:pt x="33" y="99"/>
                    </a:cubicBezTo>
                    <a:cubicBezTo>
                      <a:pt x="9" y="87"/>
                      <a:pt x="0" y="57"/>
                      <a:pt x="13" y="33"/>
                    </a:cubicBezTo>
                    <a:cubicBezTo>
                      <a:pt x="25" y="9"/>
                      <a:pt x="55" y="0"/>
                      <a:pt x="79" y="13"/>
                    </a:cubicBezTo>
                    <a:close/>
                    <a:moveTo>
                      <a:pt x="34" y="97"/>
                    </a:moveTo>
                    <a:cubicBezTo>
                      <a:pt x="57" y="109"/>
                      <a:pt x="85" y="101"/>
                      <a:pt x="97" y="78"/>
                    </a:cubicBezTo>
                    <a:cubicBezTo>
                      <a:pt x="109" y="55"/>
                      <a:pt x="101" y="27"/>
                      <a:pt x="78" y="15"/>
                    </a:cubicBezTo>
                    <a:cubicBezTo>
                      <a:pt x="55" y="3"/>
                      <a:pt x="27" y="11"/>
                      <a:pt x="15" y="34"/>
                    </a:cubicBezTo>
                    <a:cubicBezTo>
                      <a:pt x="3" y="57"/>
                      <a:pt x="11" y="85"/>
                      <a:pt x="34" y="9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34" name="Freeform 53">
                <a:extLst>
                  <a:ext uri="{FF2B5EF4-FFF2-40B4-BE49-F238E27FC236}">
                    <a16:creationId xmlns:a16="http://schemas.microsoft.com/office/drawing/2014/main" id="{03A06A28-F732-4EF2-B12D-2E93602DAE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90" y="4725"/>
                <a:ext cx="127" cy="127"/>
              </a:xfrm>
              <a:custGeom>
                <a:avLst/>
                <a:gdLst>
                  <a:gd name="T0" fmla="*/ 13 w 110"/>
                  <a:gd name="T1" fmla="*/ 33 h 110"/>
                  <a:gd name="T2" fmla="*/ 78 w 110"/>
                  <a:gd name="T3" fmla="*/ 13 h 110"/>
                  <a:gd name="T4" fmla="*/ 98 w 110"/>
                  <a:gd name="T5" fmla="*/ 78 h 110"/>
                  <a:gd name="T6" fmla="*/ 33 w 110"/>
                  <a:gd name="T7" fmla="*/ 98 h 110"/>
                  <a:gd name="T8" fmla="*/ 13 w 110"/>
                  <a:gd name="T9" fmla="*/ 33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0" h="110">
                    <a:moveTo>
                      <a:pt x="13" y="33"/>
                    </a:moveTo>
                    <a:cubicBezTo>
                      <a:pt x="25" y="9"/>
                      <a:pt x="54" y="0"/>
                      <a:pt x="78" y="13"/>
                    </a:cubicBezTo>
                    <a:cubicBezTo>
                      <a:pt x="101" y="25"/>
                      <a:pt x="110" y="54"/>
                      <a:pt x="98" y="78"/>
                    </a:cubicBezTo>
                    <a:cubicBezTo>
                      <a:pt x="85" y="101"/>
                      <a:pt x="56" y="110"/>
                      <a:pt x="33" y="98"/>
                    </a:cubicBezTo>
                    <a:cubicBezTo>
                      <a:pt x="9" y="85"/>
                      <a:pt x="0" y="56"/>
                      <a:pt x="13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35" name="Freeform 54">
                <a:extLst>
                  <a:ext uri="{FF2B5EF4-FFF2-40B4-BE49-F238E27FC236}">
                    <a16:creationId xmlns:a16="http://schemas.microsoft.com/office/drawing/2014/main" id="{5170E9A5-AD58-4FFA-AE13-477C0C37D31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960" y="4695"/>
                <a:ext cx="188" cy="188"/>
              </a:xfrm>
              <a:custGeom>
                <a:avLst/>
                <a:gdLst>
                  <a:gd name="T0" fmla="*/ 115 w 163"/>
                  <a:gd name="T1" fmla="*/ 18 h 163"/>
                  <a:gd name="T2" fmla="*/ 144 w 163"/>
                  <a:gd name="T3" fmla="*/ 115 h 163"/>
                  <a:gd name="T4" fmla="*/ 48 w 163"/>
                  <a:gd name="T5" fmla="*/ 144 h 163"/>
                  <a:gd name="T6" fmla="*/ 18 w 163"/>
                  <a:gd name="T7" fmla="*/ 48 h 163"/>
                  <a:gd name="T8" fmla="*/ 115 w 163"/>
                  <a:gd name="T9" fmla="*/ 18 h 163"/>
                  <a:gd name="T10" fmla="*/ 49 w 163"/>
                  <a:gd name="T11" fmla="*/ 142 h 163"/>
                  <a:gd name="T12" fmla="*/ 142 w 163"/>
                  <a:gd name="T13" fmla="*/ 113 h 163"/>
                  <a:gd name="T14" fmla="*/ 113 w 163"/>
                  <a:gd name="T15" fmla="*/ 21 h 163"/>
                  <a:gd name="T16" fmla="*/ 21 w 163"/>
                  <a:gd name="T17" fmla="*/ 49 h 163"/>
                  <a:gd name="T18" fmla="*/ 49 w 163"/>
                  <a:gd name="T19" fmla="*/ 142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63" h="163">
                    <a:moveTo>
                      <a:pt x="115" y="18"/>
                    </a:moveTo>
                    <a:cubicBezTo>
                      <a:pt x="149" y="36"/>
                      <a:pt x="163" y="80"/>
                      <a:pt x="144" y="115"/>
                    </a:cubicBezTo>
                    <a:cubicBezTo>
                      <a:pt x="126" y="149"/>
                      <a:pt x="83" y="163"/>
                      <a:pt x="48" y="144"/>
                    </a:cubicBezTo>
                    <a:cubicBezTo>
                      <a:pt x="13" y="126"/>
                      <a:pt x="0" y="83"/>
                      <a:pt x="18" y="48"/>
                    </a:cubicBezTo>
                    <a:cubicBezTo>
                      <a:pt x="36" y="13"/>
                      <a:pt x="80" y="0"/>
                      <a:pt x="115" y="18"/>
                    </a:cubicBezTo>
                    <a:close/>
                    <a:moveTo>
                      <a:pt x="49" y="142"/>
                    </a:moveTo>
                    <a:cubicBezTo>
                      <a:pt x="83" y="159"/>
                      <a:pt x="124" y="146"/>
                      <a:pt x="142" y="113"/>
                    </a:cubicBezTo>
                    <a:cubicBezTo>
                      <a:pt x="159" y="80"/>
                      <a:pt x="147" y="38"/>
                      <a:pt x="113" y="21"/>
                    </a:cubicBezTo>
                    <a:cubicBezTo>
                      <a:pt x="80" y="3"/>
                      <a:pt x="38" y="16"/>
                      <a:pt x="21" y="49"/>
                    </a:cubicBezTo>
                    <a:cubicBezTo>
                      <a:pt x="3" y="83"/>
                      <a:pt x="16" y="124"/>
                      <a:pt x="49" y="1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36" name="Freeform 55">
                <a:extLst>
                  <a:ext uri="{FF2B5EF4-FFF2-40B4-BE49-F238E27FC236}">
                    <a16:creationId xmlns:a16="http://schemas.microsoft.com/office/drawing/2014/main" id="{1D943647-CDDD-4B7F-8854-E892DF7F2B6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920" y="4655"/>
                <a:ext cx="269" cy="268"/>
              </a:xfrm>
              <a:custGeom>
                <a:avLst/>
                <a:gdLst>
                  <a:gd name="T0" fmla="*/ 164 w 233"/>
                  <a:gd name="T1" fmla="*/ 26 h 233"/>
                  <a:gd name="T2" fmla="*/ 207 w 233"/>
                  <a:gd name="T3" fmla="*/ 164 h 233"/>
                  <a:gd name="T4" fmla="*/ 69 w 233"/>
                  <a:gd name="T5" fmla="*/ 207 h 233"/>
                  <a:gd name="T6" fmla="*/ 26 w 233"/>
                  <a:gd name="T7" fmla="*/ 69 h 233"/>
                  <a:gd name="T8" fmla="*/ 164 w 233"/>
                  <a:gd name="T9" fmla="*/ 26 h 233"/>
                  <a:gd name="T10" fmla="*/ 70 w 233"/>
                  <a:gd name="T11" fmla="*/ 204 h 233"/>
                  <a:gd name="T12" fmla="*/ 204 w 233"/>
                  <a:gd name="T13" fmla="*/ 162 h 233"/>
                  <a:gd name="T14" fmla="*/ 162 w 233"/>
                  <a:gd name="T15" fmla="*/ 28 h 233"/>
                  <a:gd name="T16" fmla="*/ 29 w 233"/>
                  <a:gd name="T17" fmla="*/ 70 h 233"/>
                  <a:gd name="T18" fmla="*/ 70 w 233"/>
                  <a:gd name="T19" fmla="*/ 204 h 2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33" h="233">
                    <a:moveTo>
                      <a:pt x="164" y="26"/>
                    </a:moveTo>
                    <a:cubicBezTo>
                      <a:pt x="214" y="52"/>
                      <a:pt x="233" y="114"/>
                      <a:pt x="207" y="164"/>
                    </a:cubicBezTo>
                    <a:cubicBezTo>
                      <a:pt x="180" y="214"/>
                      <a:pt x="118" y="233"/>
                      <a:pt x="69" y="207"/>
                    </a:cubicBezTo>
                    <a:cubicBezTo>
                      <a:pt x="19" y="180"/>
                      <a:pt x="0" y="118"/>
                      <a:pt x="26" y="69"/>
                    </a:cubicBezTo>
                    <a:cubicBezTo>
                      <a:pt x="52" y="19"/>
                      <a:pt x="114" y="0"/>
                      <a:pt x="164" y="26"/>
                    </a:cubicBezTo>
                    <a:close/>
                    <a:moveTo>
                      <a:pt x="70" y="204"/>
                    </a:moveTo>
                    <a:cubicBezTo>
                      <a:pt x="118" y="229"/>
                      <a:pt x="178" y="211"/>
                      <a:pt x="204" y="162"/>
                    </a:cubicBezTo>
                    <a:cubicBezTo>
                      <a:pt x="229" y="114"/>
                      <a:pt x="211" y="54"/>
                      <a:pt x="162" y="28"/>
                    </a:cubicBezTo>
                    <a:cubicBezTo>
                      <a:pt x="114" y="3"/>
                      <a:pt x="54" y="22"/>
                      <a:pt x="29" y="70"/>
                    </a:cubicBezTo>
                    <a:cubicBezTo>
                      <a:pt x="3" y="118"/>
                      <a:pt x="22" y="178"/>
                      <a:pt x="70" y="20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37" name="Freeform 56">
                <a:extLst>
                  <a:ext uri="{FF2B5EF4-FFF2-40B4-BE49-F238E27FC236}">
                    <a16:creationId xmlns:a16="http://schemas.microsoft.com/office/drawing/2014/main" id="{5C4EC033-7454-4374-9342-1745D1EE8F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7" y="4854"/>
                <a:ext cx="122" cy="122"/>
              </a:xfrm>
              <a:custGeom>
                <a:avLst/>
                <a:gdLst>
                  <a:gd name="T0" fmla="*/ 12 w 106"/>
                  <a:gd name="T1" fmla="*/ 31 h 106"/>
                  <a:gd name="T2" fmla="*/ 74 w 106"/>
                  <a:gd name="T3" fmla="*/ 12 h 106"/>
                  <a:gd name="T4" fmla="*/ 94 w 106"/>
                  <a:gd name="T5" fmla="*/ 74 h 106"/>
                  <a:gd name="T6" fmla="*/ 31 w 106"/>
                  <a:gd name="T7" fmla="*/ 94 h 106"/>
                  <a:gd name="T8" fmla="*/ 12 w 106"/>
                  <a:gd name="T9" fmla="*/ 31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6" h="106">
                    <a:moveTo>
                      <a:pt x="12" y="31"/>
                    </a:moveTo>
                    <a:cubicBezTo>
                      <a:pt x="24" y="8"/>
                      <a:pt x="52" y="0"/>
                      <a:pt x="74" y="12"/>
                    </a:cubicBezTo>
                    <a:cubicBezTo>
                      <a:pt x="97" y="24"/>
                      <a:pt x="106" y="52"/>
                      <a:pt x="94" y="74"/>
                    </a:cubicBezTo>
                    <a:cubicBezTo>
                      <a:pt x="82" y="97"/>
                      <a:pt x="54" y="106"/>
                      <a:pt x="31" y="94"/>
                    </a:cubicBezTo>
                    <a:cubicBezTo>
                      <a:pt x="8" y="82"/>
                      <a:pt x="0" y="54"/>
                      <a:pt x="12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38" name="Freeform 57">
                <a:extLst>
                  <a:ext uri="{FF2B5EF4-FFF2-40B4-BE49-F238E27FC236}">
                    <a16:creationId xmlns:a16="http://schemas.microsoft.com/office/drawing/2014/main" id="{C776E712-B646-46AB-82F8-4EA9A7EFBDB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237" y="4824"/>
                <a:ext cx="182" cy="181"/>
              </a:xfrm>
              <a:custGeom>
                <a:avLst/>
                <a:gdLst>
                  <a:gd name="T0" fmla="*/ 111 w 158"/>
                  <a:gd name="T1" fmla="*/ 18 h 157"/>
                  <a:gd name="T2" fmla="*/ 140 w 158"/>
                  <a:gd name="T3" fmla="*/ 111 h 157"/>
                  <a:gd name="T4" fmla="*/ 47 w 158"/>
                  <a:gd name="T5" fmla="*/ 140 h 157"/>
                  <a:gd name="T6" fmla="*/ 18 w 158"/>
                  <a:gd name="T7" fmla="*/ 47 h 157"/>
                  <a:gd name="T8" fmla="*/ 111 w 158"/>
                  <a:gd name="T9" fmla="*/ 18 h 157"/>
                  <a:gd name="T10" fmla="*/ 48 w 158"/>
                  <a:gd name="T11" fmla="*/ 137 h 157"/>
                  <a:gd name="T12" fmla="*/ 137 w 158"/>
                  <a:gd name="T13" fmla="*/ 109 h 157"/>
                  <a:gd name="T14" fmla="*/ 109 w 158"/>
                  <a:gd name="T15" fmla="*/ 20 h 157"/>
                  <a:gd name="T16" fmla="*/ 20 w 158"/>
                  <a:gd name="T17" fmla="*/ 48 h 157"/>
                  <a:gd name="T18" fmla="*/ 48 w 158"/>
                  <a:gd name="T19" fmla="*/ 137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8" h="157">
                    <a:moveTo>
                      <a:pt x="111" y="18"/>
                    </a:moveTo>
                    <a:cubicBezTo>
                      <a:pt x="145" y="35"/>
                      <a:pt x="158" y="77"/>
                      <a:pt x="140" y="111"/>
                    </a:cubicBezTo>
                    <a:cubicBezTo>
                      <a:pt x="122" y="145"/>
                      <a:pt x="80" y="157"/>
                      <a:pt x="47" y="140"/>
                    </a:cubicBezTo>
                    <a:cubicBezTo>
                      <a:pt x="13" y="122"/>
                      <a:pt x="0" y="80"/>
                      <a:pt x="18" y="47"/>
                    </a:cubicBezTo>
                    <a:cubicBezTo>
                      <a:pt x="35" y="13"/>
                      <a:pt x="77" y="0"/>
                      <a:pt x="111" y="18"/>
                    </a:cubicBezTo>
                    <a:close/>
                    <a:moveTo>
                      <a:pt x="48" y="137"/>
                    </a:moveTo>
                    <a:cubicBezTo>
                      <a:pt x="80" y="154"/>
                      <a:pt x="120" y="142"/>
                      <a:pt x="137" y="109"/>
                    </a:cubicBezTo>
                    <a:cubicBezTo>
                      <a:pt x="154" y="77"/>
                      <a:pt x="142" y="37"/>
                      <a:pt x="109" y="20"/>
                    </a:cubicBezTo>
                    <a:cubicBezTo>
                      <a:pt x="77" y="3"/>
                      <a:pt x="37" y="16"/>
                      <a:pt x="20" y="48"/>
                    </a:cubicBezTo>
                    <a:cubicBezTo>
                      <a:pt x="3" y="80"/>
                      <a:pt x="16" y="120"/>
                      <a:pt x="48" y="13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39" name="Freeform 58">
                <a:extLst>
                  <a:ext uri="{FF2B5EF4-FFF2-40B4-BE49-F238E27FC236}">
                    <a16:creationId xmlns:a16="http://schemas.microsoft.com/office/drawing/2014/main" id="{0AD8F84C-8331-4AD6-B320-BF610728319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198" y="4785"/>
                <a:ext cx="259" cy="259"/>
              </a:xfrm>
              <a:custGeom>
                <a:avLst/>
                <a:gdLst>
                  <a:gd name="T0" fmla="*/ 159 w 225"/>
                  <a:gd name="T1" fmla="*/ 25 h 225"/>
                  <a:gd name="T2" fmla="*/ 200 w 225"/>
                  <a:gd name="T3" fmla="*/ 159 h 225"/>
                  <a:gd name="T4" fmla="*/ 67 w 225"/>
                  <a:gd name="T5" fmla="*/ 200 h 225"/>
                  <a:gd name="T6" fmla="*/ 25 w 225"/>
                  <a:gd name="T7" fmla="*/ 67 h 225"/>
                  <a:gd name="T8" fmla="*/ 159 w 225"/>
                  <a:gd name="T9" fmla="*/ 25 h 225"/>
                  <a:gd name="T10" fmla="*/ 68 w 225"/>
                  <a:gd name="T11" fmla="*/ 197 h 225"/>
                  <a:gd name="T12" fmla="*/ 197 w 225"/>
                  <a:gd name="T13" fmla="*/ 157 h 225"/>
                  <a:gd name="T14" fmla="*/ 157 w 225"/>
                  <a:gd name="T15" fmla="*/ 28 h 225"/>
                  <a:gd name="T16" fmla="*/ 28 w 225"/>
                  <a:gd name="T17" fmla="*/ 68 h 225"/>
                  <a:gd name="T18" fmla="*/ 68 w 225"/>
                  <a:gd name="T19" fmla="*/ 197 h 2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5" h="225">
                    <a:moveTo>
                      <a:pt x="159" y="25"/>
                    </a:moveTo>
                    <a:cubicBezTo>
                      <a:pt x="207" y="51"/>
                      <a:pt x="225" y="111"/>
                      <a:pt x="200" y="159"/>
                    </a:cubicBezTo>
                    <a:cubicBezTo>
                      <a:pt x="175" y="207"/>
                      <a:pt x="115" y="225"/>
                      <a:pt x="67" y="200"/>
                    </a:cubicBezTo>
                    <a:cubicBezTo>
                      <a:pt x="19" y="175"/>
                      <a:pt x="0" y="115"/>
                      <a:pt x="25" y="67"/>
                    </a:cubicBezTo>
                    <a:cubicBezTo>
                      <a:pt x="51" y="19"/>
                      <a:pt x="111" y="0"/>
                      <a:pt x="159" y="25"/>
                    </a:cubicBezTo>
                    <a:close/>
                    <a:moveTo>
                      <a:pt x="68" y="197"/>
                    </a:moveTo>
                    <a:cubicBezTo>
                      <a:pt x="115" y="222"/>
                      <a:pt x="173" y="204"/>
                      <a:pt x="197" y="157"/>
                    </a:cubicBezTo>
                    <a:cubicBezTo>
                      <a:pt x="222" y="111"/>
                      <a:pt x="204" y="53"/>
                      <a:pt x="157" y="28"/>
                    </a:cubicBezTo>
                    <a:cubicBezTo>
                      <a:pt x="111" y="3"/>
                      <a:pt x="53" y="21"/>
                      <a:pt x="28" y="68"/>
                    </a:cubicBezTo>
                    <a:cubicBezTo>
                      <a:pt x="4" y="115"/>
                      <a:pt x="21" y="173"/>
                      <a:pt x="68" y="19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40" name="Freeform 59">
                <a:extLst>
                  <a:ext uri="{FF2B5EF4-FFF2-40B4-BE49-F238E27FC236}">
                    <a16:creationId xmlns:a16="http://schemas.microsoft.com/office/drawing/2014/main" id="{72651D9F-1958-44E0-82AD-B74BC1C322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17" y="3431"/>
                <a:ext cx="119" cy="119"/>
              </a:xfrm>
              <a:custGeom>
                <a:avLst/>
                <a:gdLst>
                  <a:gd name="T0" fmla="*/ 12 w 103"/>
                  <a:gd name="T1" fmla="*/ 30 h 103"/>
                  <a:gd name="T2" fmla="*/ 73 w 103"/>
                  <a:gd name="T3" fmla="*/ 11 h 103"/>
                  <a:gd name="T4" fmla="*/ 92 w 103"/>
                  <a:gd name="T5" fmla="*/ 73 h 103"/>
                  <a:gd name="T6" fmla="*/ 31 w 103"/>
                  <a:gd name="T7" fmla="*/ 91 h 103"/>
                  <a:gd name="T8" fmla="*/ 12 w 103"/>
                  <a:gd name="T9" fmla="*/ 30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3" h="103">
                    <a:moveTo>
                      <a:pt x="12" y="30"/>
                    </a:moveTo>
                    <a:cubicBezTo>
                      <a:pt x="23" y="8"/>
                      <a:pt x="51" y="0"/>
                      <a:pt x="73" y="11"/>
                    </a:cubicBezTo>
                    <a:cubicBezTo>
                      <a:pt x="95" y="23"/>
                      <a:pt x="103" y="50"/>
                      <a:pt x="92" y="73"/>
                    </a:cubicBezTo>
                    <a:cubicBezTo>
                      <a:pt x="80" y="95"/>
                      <a:pt x="53" y="103"/>
                      <a:pt x="31" y="91"/>
                    </a:cubicBezTo>
                    <a:cubicBezTo>
                      <a:pt x="9" y="80"/>
                      <a:pt x="0" y="52"/>
                      <a:pt x="12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41" name="Freeform 60">
                <a:extLst>
                  <a:ext uri="{FF2B5EF4-FFF2-40B4-BE49-F238E27FC236}">
                    <a16:creationId xmlns:a16="http://schemas.microsoft.com/office/drawing/2014/main" id="{C53C4F72-4692-4539-B693-650DA674932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189" y="3402"/>
                <a:ext cx="177" cy="177"/>
              </a:xfrm>
              <a:custGeom>
                <a:avLst/>
                <a:gdLst>
                  <a:gd name="T0" fmla="*/ 108 w 154"/>
                  <a:gd name="T1" fmla="*/ 17 h 153"/>
                  <a:gd name="T2" fmla="*/ 136 w 154"/>
                  <a:gd name="T3" fmla="*/ 108 h 153"/>
                  <a:gd name="T4" fmla="*/ 45 w 154"/>
                  <a:gd name="T5" fmla="*/ 136 h 153"/>
                  <a:gd name="T6" fmla="*/ 17 w 154"/>
                  <a:gd name="T7" fmla="*/ 45 h 153"/>
                  <a:gd name="T8" fmla="*/ 108 w 154"/>
                  <a:gd name="T9" fmla="*/ 17 h 153"/>
                  <a:gd name="T10" fmla="*/ 47 w 154"/>
                  <a:gd name="T11" fmla="*/ 134 h 153"/>
                  <a:gd name="T12" fmla="*/ 134 w 154"/>
                  <a:gd name="T13" fmla="*/ 107 h 153"/>
                  <a:gd name="T14" fmla="*/ 107 w 154"/>
                  <a:gd name="T15" fmla="*/ 19 h 153"/>
                  <a:gd name="T16" fmla="*/ 20 w 154"/>
                  <a:gd name="T17" fmla="*/ 46 h 153"/>
                  <a:gd name="T18" fmla="*/ 47 w 154"/>
                  <a:gd name="T19" fmla="*/ 134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4" h="153">
                    <a:moveTo>
                      <a:pt x="108" y="17"/>
                    </a:moveTo>
                    <a:cubicBezTo>
                      <a:pt x="141" y="34"/>
                      <a:pt x="154" y="75"/>
                      <a:pt x="136" y="108"/>
                    </a:cubicBezTo>
                    <a:cubicBezTo>
                      <a:pt x="119" y="141"/>
                      <a:pt x="78" y="153"/>
                      <a:pt x="45" y="136"/>
                    </a:cubicBezTo>
                    <a:cubicBezTo>
                      <a:pt x="12" y="119"/>
                      <a:pt x="0" y="78"/>
                      <a:pt x="17" y="45"/>
                    </a:cubicBezTo>
                    <a:cubicBezTo>
                      <a:pt x="34" y="12"/>
                      <a:pt x="75" y="0"/>
                      <a:pt x="108" y="17"/>
                    </a:cubicBezTo>
                    <a:close/>
                    <a:moveTo>
                      <a:pt x="47" y="134"/>
                    </a:moveTo>
                    <a:cubicBezTo>
                      <a:pt x="78" y="150"/>
                      <a:pt x="117" y="138"/>
                      <a:pt x="134" y="107"/>
                    </a:cubicBezTo>
                    <a:cubicBezTo>
                      <a:pt x="150" y="75"/>
                      <a:pt x="138" y="36"/>
                      <a:pt x="107" y="19"/>
                    </a:cubicBezTo>
                    <a:cubicBezTo>
                      <a:pt x="75" y="3"/>
                      <a:pt x="36" y="15"/>
                      <a:pt x="20" y="46"/>
                    </a:cubicBezTo>
                    <a:cubicBezTo>
                      <a:pt x="3" y="78"/>
                      <a:pt x="15" y="117"/>
                      <a:pt x="47" y="1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42" name="Freeform 61">
                <a:extLst>
                  <a:ext uri="{FF2B5EF4-FFF2-40B4-BE49-F238E27FC236}">
                    <a16:creationId xmlns:a16="http://schemas.microsoft.com/office/drawing/2014/main" id="{5F785D1C-D794-4E5D-8315-B587C65EECD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151" y="3364"/>
                <a:ext cx="253" cy="253"/>
              </a:xfrm>
              <a:custGeom>
                <a:avLst/>
                <a:gdLst>
                  <a:gd name="T0" fmla="*/ 155 w 220"/>
                  <a:gd name="T1" fmla="*/ 24 h 219"/>
                  <a:gd name="T2" fmla="*/ 195 w 220"/>
                  <a:gd name="T3" fmla="*/ 154 h 219"/>
                  <a:gd name="T4" fmla="*/ 65 w 220"/>
                  <a:gd name="T5" fmla="*/ 195 h 219"/>
                  <a:gd name="T6" fmla="*/ 25 w 220"/>
                  <a:gd name="T7" fmla="*/ 65 h 219"/>
                  <a:gd name="T8" fmla="*/ 155 w 220"/>
                  <a:gd name="T9" fmla="*/ 24 h 219"/>
                  <a:gd name="T10" fmla="*/ 66 w 220"/>
                  <a:gd name="T11" fmla="*/ 192 h 219"/>
                  <a:gd name="T12" fmla="*/ 192 w 220"/>
                  <a:gd name="T13" fmla="*/ 153 h 219"/>
                  <a:gd name="T14" fmla="*/ 153 w 220"/>
                  <a:gd name="T15" fmla="*/ 27 h 219"/>
                  <a:gd name="T16" fmla="*/ 27 w 220"/>
                  <a:gd name="T17" fmla="*/ 66 h 219"/>
                  <a:gd name="T18" fmla="*/ 66 w 220"/>
                  <a:gd name="T19" fmla="*/ 192 h 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0" h="219">
                    <a:moveTo>
                      <a:pt x="155" y="24"/>
                    </a:moveTo>
                    <a:cubicBezTo>
                      <a:pt x="202" y="49"/>
                      <a:pt x="220" y="107"/>
                      <a:pt x="195" y="154"/>
                    </a:cubicBezTo>
                    <a:cubicBezTo>
                      <a:pt x="170" y="201"/>
                      <a:pt x="112" y="219"/>
                      <a:pt x="65" y="195"/>
                    </a:cubicBezTo>
                    <a:cubicBezTo>
                      <a:pt x="18" y="170"/>
                      <a:pt x="0" y="112"/>
                      <a:pt x="25" y="65"/>
                    </a:cubicBezTo>
                    <a:cubicBezTo>
                      <a:pt x="49" y="18"/>
                      <a:pt x="108" y="0"/>
                      <a:pt x="155" y="24"/>
                    </a:cubicBezTo>
                    <a:close/>
                    <a:moveTo>
                      <a:pt x="66" y="192"/>
                    </a:moveTo>
                    <a:cubicBezTo>
                      <a:pt x="112" y="216"/>
                      <a:pt x="168" y="199"/>
                      <a:pt x="192" y="153"/>
                    </a:cubicBezTo>
                    <a:cubicBezTo>
                      <a:pt x="216" y="107"/>
                      <a:pt x="199" y="51"/>
                      <a:pt x="153" y="27"/>
                    </a:cubicBezTo>
                    <a:cubicBezTo>
                      <a:pt x="108" y="3"/>
                      <a:pt x="51" y="20"/>
                      <a:pt x="27" y="66"/>
                    </a:cubicBezTo>
                    <a:cubicBezTo>
                      <a:pt x="3" y="112"/>
                      <a:pt x="21" y="168"/>
                      <a:pt x="66" y="19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43" name="Freeform 62">
                <a:extLst>
                  <a:ext uri="{FF2B5EF4-FFF2-40B4-BE49-F238E27FC236}">
                    <a16:creationId xmlns:a16="http://schemas.microsoft.com/office/drawing/2014/main" id="{C23AE368-2BB7-4BF5-A392-5BF40572B0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62" y="4538"/>
                <a:ext cx="87" cy="87"/>
              </a:xfrm>
              <a:custGeom>
                <a:avLst/>
                <a:gdLst>
                  <a:gd name="T0" fmla="*/ 9 w 75"/>
                  <a:gd name="T1" fmla="*/ 23 h 75"/>
                  <a:gd name="T2" fmla="*/ 53 w 75"/>
                  <a:gd name="T3" fmla="*/ 9 h 75"/>
                  <a:gd name="T4" fmla="*/ 67 w 75"/>
                  <a:gd name="T5" fmla="*/ 53 h 75"/>
                  <a:gd name="T6" fmla="*/ 22 w 75"/>
                  <a:gd name="T7" fmla="*/ 67 h 75"/>
                  <a:gd name="T8" fmla="*/ 9 w 75"/>
                  <a:gd name="T9" fmla="*/ 23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5">
                    <a:moveTo>
                      <a:pt x="9" y="23"/>
                    </a:moveTo>
                    <a:cubicBezTo>
                      <a:pt x="17" y="7"/>
                      <a:pt x="37" y="0"/>
                      <a:pt x="53" y="9"/>
                    </a:cubicBezTo>
                    <a:cubicBezTo>
                      <a:pt x="69" y="17"/>
                      <a:pt x="75" y="37"/>
                      <a:pt x="67" y="53"/>
                    </a:cubicBezTo>
                    <a:cubicBezTo>
                      <a:pt x="58" y="69"/>
                      <a:pt x="38" y="75"/>
                      <a:pt x="22" y="67"/>
                    </a:cubicBezTo>
                    <a:cubicBezTo>
                      <a:pt x="6" y="58"/>
                      <a:pt x="0" y="39"/>
                      <a:pt x="9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44" name="Freeform 63">
                <a:extLst>
                  <a:ext uri="{FF2B5EF4-FFF2-40B4-BE49-F238E27FC236}">
                    <a16:creationId xmlns:a16="http://schemas.microsoft.com/office/drawing/2014/main" id="{6A8CA830-98E5-4BBB-9A57-DF4A89BDC77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141" y="4518"/>
                <a:ext cx="128" cy="129"/>
              </a:xfrm>
              <a:custGeom>
                <a:avLst/>
                <a:gdLst>
                  <a:gd name="T0" fmla="*/ 78 w 111"/>
                  <a:gd name="T1" fmla="*/ 13 h 112"/>
                  <a:gd name="T2" fmla="*/ 99 w 111"/>
                  <a:gd name="T3" fmla="*/ 79 h 112"/>
                  <a:gd name="T4" fmla="*/ 33 w 111"/>
                  <a:gd name="T5" fmla="*/ 99 h 112"/>
                  <a:gd name="T6" fmla="*/ 12 w 111"/>
                  <a:gd name="T7" fmla="*/ 33 h 112"/>
                  <a:gd name="T8" fmla="*/ 78 w 111"/>
                  <a:gd name="T9" fmla="*/ 13 h 112"/>
                  <a:gd name="T10" fmla="*/ 34 w 111"/>
                  <a:gd name="T11" fmla="*/ 97 h 112"/>
                  <a:gd name="T12" fmla="*/ 97 w 111"/>
                  <a:gd name="T13" fmla="*/ 78 h 112"/>
                  <a:gd name="T14" fmla="*/ 77 w 111"/>
                  <a:gd name="T15" fmla="*/ 15 h 112"/>
                  <a:gd name="T16" fmla="*/ 14 w 111"/>
                  <a:gd name="T17" fmla="*/ 34 h 112"/>
                  <a:gd name="T18" fmla="*/ 34 w 111"/>
                  <a:gd name="T19" fmla="*/ 97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1" h="112">
                    <a:moveTo>
                      <a:pt x="78" y="13"/>
                    </a:moveTo>
                    <a:cubicBezTo>
                      <a:pt x="102" y="25"/>
                      <a:pt x="111" y="55"/>
                      <a:pt x="99" y="79"/>
                    </a:cubicBezTo>
                    <a:cubicBezTo>
                      <a:pt x="86" y="102"/>
                      <a:pt x="57" y="112"/>
                      <a:pt x="33" y="99"/>
                    </a:cubicBezTo>
                    <a:cubicBezTo>
                      <a:pt x="9" y="87"/>
                      <a:pt x="0" y="57"/>
                      <a:pt x="12" y="33"/>
                    </a:cubicBezTo>
                    <a:cubicBezTo>
                      <a:pt x="25" y="9"/>
                      <a:pt x="55" y="0"/>
                      <a:pt x="78" y="13"/>
                    </a:cubicBezTo>
                    <a:close/>
                    <a:moveTo>
                      <a:pt x="34" y="97"/>
                    </a:moveTo>
                    <a:cubicBezTo>
                      <a:pt x="57" y="109"/>
                      <a:pt x="85" y="100"/>
                      <a:pt x="97" y="78"/>
                    </a:cubicBezTo>
                    <a:cubicBezTo>
                      <a:pt x="109" y="55"/>
                      <a:pt x="100" y="27"/>
                      <a:pt x="77" y="15"/>
                    </a:cubicBezTo>
                    <a:cubicBezTo>
                      <a:pt x="55" y="3"/>
                      <a:pt x="26" y="11"/>
                      <a:pt x="14" y="34"/>
                    </a:cubicBezTo>
                    <a:cubicBezTo>
                      <a:pt x="2" y="57"/>
                      <a:pt x="11" y="85"/>
                      <a:pt x="34" y="9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45" name="Freeform 64">
                <a:extLst>
                  <a:ext uri="{FF2B5EF4-FFF2-40B4-BE49-F238E27FC236}">
                    <a16:creationId xmlns:a16="http://schemas.microsoft.com/office/drawing/2014/main" id="{D724DF34-F660-49C3-8721-59EDF6AB8F8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114" y="4490"/>
                <a:ext cx="183" cy="184"/>
              </a:xfrm>
              <a:custGeom>
                <a:avLst/>
                <a:gdLst>
                  <a:gd name="T0" fmla="*/ 112 w 159"/>
                  <a:gd name="T1" fmla="*/ 18 h 160"/>
                  <a:gd name="T2" fmla="*/ 141 w 159"/>
                  <a:gd name="T3" fmla="*/ 112 h 160"/>
                  <a:gd name="T4" fmla="*/ 47 w 159"/>
                  <a:gd name="T5" fmla="*/ 142 h 160"/>
                  <a:gd name="T6" fmla="*/ 18 w 159"/>
                  <a:gd name="T7" fmla="*/ 47 h 160"/>
                  <a:gd name="T8" fmla="*/ 112 w 159"/>
                  <a:gd name="T9" fmla="*/ 18 h 160"/>
                  <a:gd name="T10" fmla="*/ 48 w 159"/>
                  <a:gd name="T11" fmla="*/ 140 h 160"/>
                  <a:gd name="T12" fmla="*/ 140 w 159"/>
                  <a:gd name="T13" fmla="*/ 111 h 160"/>
                  <a:gd name="T14" fmla="*/ 111 w 159"/>
                  <a:gd name="T15" fmla="*/ 20 h 160"/>
                  <a:gd name="T16" fmla="*/ 20 w 159"/>
                  <a:gd name="T17" fmla="*/ 48 h 160"/>
                  <a:gd name="T18" fmla="*/ 48 w 159"/>
                  <a:gd name="T19" fmla="*/ 140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9" h="160">
                    <a:moveTo>
                      <a:pt x="112" y="18"/>
                    </a:moveTo>
                    <a:cubicBezTo>
                      <a:pt x="146" y="36"/>
                      <a:pt x="159" y="78"/>
                      <a:pt x="141" y="112"/>
                    </a:cubicBezTo>
                    <a:cubicBezTo>
                      <a:pt x="123" y="146"/>
                      <a:pt x="81" y="160"/>
                      <a:pt x="47" y="142"/>
                    </a:cubicBezTo>
                    <a:cubicBezTo>
                      <a:pt x="13" y="124"/>
                      <a:pt x="0" y="81"/>
                      <a:pt x="18" y="47"/>
                    </a:cubicBezTo>
                    <a:cubicBezTo>
                      <a:pt x="36" y="13"/>
                      <a:pt x="78" y="0"/>
                      <a:pt x="112" y="18"/>
                    </a:cubicBezTo>
                    <a:close/>
                    <a:moveTo>
                      <a:pt x="48" y="140"/>
                    </a:moveTo>
                    <a:cubicBezTo>
                      <a:pt x="81" y="157"/>
                      <a:pt x="122" y="144"/>
                      <a:pt x="140" y="111"/>
                    </a:cubicBezTo>
                    <a:cubicBezTo>
                      <a:pt x="157" y="78"/>
                      <a:pt x="144" y="37"/>
                      <a:pt x="111" y="20"/>
                    </a:cubicBezTo>
                    <a:cubicBezTo>
                      <a:pt x="78" y="3"/>
                      <a:pt x="37" y="15"/>
                      <a:pt x="20" y="48"/>
                    </a:cubicBezTo>
                    <a:cubicBezTo>
                      <a:pt x="2" y="81"/>
                      <a:pt x="15" y="122"/>
                      <a:pt x="48" y="1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46" name="Freeform 65">
                <a:extLst>
                  <a:ext uri="{FF2B5EF4-FFF2-40B4-BE49-F238E27FC236}">
                    <a16:creationId xmlns:a16="http://schemas.microsoft.com/office/drawing/2014/main" id="{A4DD33AD-A94A-43DD-B924-43CAE7986F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88" y="4763"/>
                <a:ext cx="86" cy="86"/>
              </a:xfrm>
              <a:custGeom>
                <a:avLst/>
                <a:gdLst>
                  <a:gd name="T0" fmla="*/ 8 w 75"/>
                  <a:gd name="T1" fmla="*/ 22 h 75"/>
                  <a:gd name="T2" fmla="*/ 52 w 75"/>
                  <a:gd name="T3" fmla="*/ 9 h 75"/>
                  <a:gd name="T4" fmla="*/ 66 w 75"/>
                  <a:gd name="T5" fmla="*/ 53 h 75"/>
                  <a:gd name="T6" fmla="*/ 22 w 75"/>
                  <a:gd name="T7" fmla="*/ 67 h 75"/>
                  <a:gd name="T8" fmla="*/ 8 w 75"/>
                  <a:gd name="T9" fmla="*/ 22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5">
                    <a:moveTo>
                      <a:pt x="8" y="22"/>
                    </a:moveTo>
                    <a:cubicBezTo>
                      <a:pt x="17" y="6"/>
                      <a:pt x="36" y="0"/>
                      <a:pt x="52" y="9"/>
                    </a:cubicBezTo>
                    <a:cubicBezTo>
                      <a:pt x="69" y="17"/>
                      <a:pt x="75" y="37"/>
                      <a:pt x="66" y="53"/>
                    </a:cubicBezTo>
                    <a:cubicBezTo>
                      <a:pt x="58" y="69"/>
                      <a:pt x="38" y="75"/>
                      <a:pt x="22" y="67"/>
                    </a:cubicBezTo>
                    <a:cubicBezTo>
                      <a:pt x="6" y="58"/>
                      <a:pt x="0" y="38"/>
                      <a:pt x="8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47" name="Freeform 66">
                <a:extLst>
                  <a:ext uri="{FF2B5EF4-FFF2-40B4-BE49-F238E27FC236}">
                    <a16:creationId xmlns:a16="http://schemas.microsoft.com/office/drawing/2014/main" id="{C53D5B4D-302E-412D-B346-B3FC506916C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566" y="4742"/>
                <a:ext cx="129" cy="128"/>
              </a:xfrm>
              <a:custGeom>
                <a:avLst/>
                <a:gdLst>
                  <a:gd name="T0" fmla="*/ 79 w 112"/>
                  <a:gd name="T1" fmla="*/ 12 h 111"/>
                  <a:gd name="T2" fmla="*/ 99 w 112"/>
                  <a:gd name="T3" fmla="*/ 78 h 111"/>
                  <a:gd name="T4" fmla="*/ 33 w 112"/>
                  <a:gd name="T5" fmla="*/ 99 h 111"/>
                  <a:gd name="T6" fmla="*/ 13 w 112"/>
                  <a:gd name="T7" fmla="*/ 33 h 111"/>
                  <a:gd name="T8" fmla="*/ 79 w 112"/>
                  <a:gd name="T9" fmla="*/ 12 h 111"/>
                  <a:gd name="T10" fmla="*/ 34 w 112"/>
                  <a:gd name="T11" fmla="*/ 97 h 111"/>
                  <a:gd name="T12" fmla="*/ 98 w 112"/>
                  <a:gd name="T13" fmla="*/ 77 h 111"/>
                  <a:gd name="T14" fmla="*/ 78 w 112"/>
                  <a:gd name="T15" fmla="*/ 14 h 111"/>
                  <a:gd name="T16" fmla="*/ 15 w 112"/>
                  <a:gd name="T17" fmla="*/ 34 h 111"/>
                  <a:gd name="T18" fmla="*/ 34 w 112"/>
                  <a:gd name="T19" fmla="*/ 9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2" h="111">
                    <a:moveTo>
                      <a:pt x="79" y="12"/>
                    </a:moveTo>
                    <a:cubicBezTo>
                      <a:pt x="103" y="25"/>
                      <a:pt x="112" y="55"/>
                      <a:pt x="99" y="78"/>
                    </a:cubicBezTo>
                    <a:cubicBezTo>
                      <a:pt x="87" y="102"/>
                      <a:pt x="57" y="111"/>
                      <a:pt x="33" y="99"/>
                    </a:cubicBezTo>
                    <a:cubicBezTo>
                      <a:pt x="10" y="86"/>
                      <a:pt x="0" y="57"/>
                      <a:pt x="13" y="33"/>
                    </a:cubicBezTo>
                    <a:cubicBezTo>
                      <a:pt x="26" y="9"/>
                      <a:pt x="55" y="0"/>
                      <a:pt x="79" y="12"/>
                    </a:cubicBezTo>
                    <a:close/>
                    <a:moveTo>
                      <a:pt x="34" y="97"/>
                    </a:moveTo>
                    <a:cubicBezTo>
                      <a:pt x="57" y="109"/>
                      <a:pt x="86" y="100"/>
                      <a:pt x="98" y="77"/>
                    </a:cubicBezTo>
                    <a:cubicBezTo>
                      <a:pt x="110" y="55"/>
                      <a:pt x="101" y="26"/>
                      <a:pt x="78" y="14"/>
                    </a:cubicBezTo>
                    <a:cubicBezTo>
                      <a:pt x="55" y="2"/>
                      <a:pt x="27" y="11"/>
                      <a:pt x="15" y="34"/>
                    </a:cubicBezTo>
                    <a:cubicBezTo>
                      <a:pt x="3" y="57"/>
                      <a:pt x="12" y="85"/>
                      <a:pt x="34" y="9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48" name="Freeform 67">
                <a:extLst>
                  <a:ext uri="{FF2B5EF4-FFF2-40B4-BE49-F238E27FC236}">
                    <a16:creationId xmlns:a16="http://schemas.microsoft.com/office/drawing/2014/main" id="{4B08D5E2-DC79-412F-AF27-F046F2F3313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539" y="4715"/>
                <a:ext cx="184" cy="183"/>
              </a:xfrm>
              <a:custGeom>
                <a:avLst/>
                <a:gdLst>
                  <a:gd name="T0" fmla="*/ 112 w 159"/>
                  <a:gd name="T1" fmla="*/ 18 h 159"/>
                  <a:gd name="T2" fmla="*/ 141 w 159"/>
                  <a:gd name="T3" fmla="*/ 112 h 159"/>
                  <a:gd name="T4" fmla="*/ 47 w 159"/>
                  <a:gd name="T5" fmla="*/ 141 h 159"/>
                  <a:gd name="T6" fmla="*/ 18 w 159"/>
                  <a:gd name="T7" fmla="*/ 47 h 159"/>
                  <a:gd name="T8" fmla="*/ 112 w 159"/>
                  <a:gd name="T9" fmla="*/ 18 h 159"/>
                  <a:gd name="T10" fmla="*/ 48 w 159"/>
                  <a:gd name="T11" fmla="*/ 139 h 159"/>
                  <a:gd name="T12" fmla="*/ 139 w 159"/>
                  <a:gd name="T13" fmla="*/ 111 h 159"/>
                  <a:gd name="T14" fmla="*/ 111 w 159"/>
                  <a:gd name="T15" fmla="*/ 20 h 159"/>
                  <a:gd name="T16" fmla="*/ 19 w 159"/>
                  <a:gd name="T17" fmla="*/ 48 h 159"/>
                  <a:gd name="T18" fmla="*/ 48 w 159"/>
                  <a:gd name="T19" fmla="*/ 139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9" h="159">
                    <a:moveTo>
                      <a:pt x="112" y="18"/>
                    </a:moveTo>
                    <a:cubicBezTo>
                      <a:pt x="146" y="36"/>
                      <a:pt x="159" y="78"/>
                      <a:pt x="141" y="112"/>
                    </a:cubicBezTo>
                    <a:cubicBezTo>
                      <a:pt x="123" y="146"/>
                      <a:pt x="81" y="159"/>
                      <a:pt x="47" y="141"/>
                    </a:cubicBezTo>
                    <a:cubicBezTo>
                      <a:pt x="13" y="123"/>
                      <a:pt x="0" y="81"/>
                      <a:pt x="18" y="47"/>
                    </a:cubicBezTo>
                    <a:cubicBezTo>
                      <a:pt x="35" y="13"/>
                      <a:pt x="78" y="0"/>
                      <a:pt x="112" y="18"/>
                    </a:cubicBezTo>
                    <a:close/>
                    <a:moveTo>
                      <a:pt x="48" y="139"/>
                    </a:moveTo>
                    <a:cubicBezTo>
                      <a:pt x="81" y="157"/>
                      <a:pt x="122" y="144"/>
                      <a:pt x="139" y="111"/>
                    </a:cubicBezTo>
                    <a:cubicBezTo>
                      <a:pt x="156" y="78"/>
                      <a:pt x="144" y="37"/>
                      <a:pt x="111" y="20"/>
                    </a:cubicBezTo>
                    <a:cubicBezTo>
                      <a:pt x="78" y="2"/>
                      <a:pt x="37" y="15"/>
                      <a:pt x="19" y="48"/>
                    </a:cubicBezTo>
                    <a:cubicBezTo>
                      <a:pt x="2" y="81"/>
                      <a:pt x="15" y="122"/>
                      <a:pt x="48" y="13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49" name="Freeform 68">
                <a:extLst>
                  <a:ext uri="{FF2B5EF4-FFF2-40B4-BE49-F238E27FC236}">
                    <a16:creationId xmlns:a16="http://schemas.microsoft.com/office/drawing/2014/main" id="{03428C7D-73F5-47A5-A05D-3056D6E719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51" y="4407"/>
                <a:ext cx="87" cy="86"/>
              </a:xfrm>
              <a:custGeom>
                <a:avLst/>
                <a:gdLst>
                  <a:gd name="T0" fmla="*/ 8 w 75"/>
                  <a:gd name="T1" fmla="*/ 22 h 75"/>
                  <a:gd name="T2" fmla="*/ 53 w 75"/>
                  <a:gd name="T3" fmla="*/ 8 h 75"/>
                  <a:gd name="T4" fmla="*/ 66 w 75"/>
                  <a:gd name="T5" fmla="*/ 52 h 75"/>
                  <a:gd name="T6" fmla="*/ 22 w 75"/>
                  <a:gd name="T7" fmla="*/ 66 h 75"/>
                  <a:gd name="T8" fmla="*/ 8 w 75"/>
                  <a:gd name="T9" fmla="*/ 22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5">
                    <a:moveTo>
                      <a:pt x="8" y="22"/>
                    </a:moveTo>
                    <a:cubicBezTo>
                      <a:pt x="17" y="6"/>
                      <a:pt x="37" y="0"/>
                      <a:pt x="53" y="8"/>
                    </a:cubicBezTo>
                    <a:cubicBezTo>
                      <a:pt x="69" y="17"/>
                      <a:pt x="75" y="36"/>
                      <a:pt x="66" y="52"/>
                    </a:cubicBezTo>
                    <a:cubicBezTo>
                      <a:pt x="58" y="68"/>
                      <a:pt x="38" y="75"/>
                      <a:pt x="22" y="66"/>
                    </a:cubicBezTo>
                    <a:cubicBezTo>
                      <a:pt x="6" y="58"/>
                      <a:pt x="0" y="38"/>
                      <a:pt x="8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50" name="Freeform 69">
                <a:extLst>
                  <a:ext uri="{FF2B5EF4-FFF2-40B4-BE49-F238E27FC236}">
                    <a16:creationId xmlns:a16="http://schemas.microsoft.com/office/drawing/2014/main" id="{11F399BD-8B50-4FCE-ACAE-92FAC9B895A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731" y="4385"/>
                <a:ext cx="128" cy="129"/>
              </a:xfrm>
              <a:custGeom>
                <a:avLst/>
                <a:gdLst>
                  <a:gd name="T0" fmla="*/ 78 w 111"/>
                  <a:gd name="T1" fmla="*/ 13 h 112"/>
                  <a:gd name="T2" fmla="*/ 99 w 111"/>
                  <a:gd name="T3" fmla="*/ 79 h 112"/>
                  <a:gd name="T4" fmla="*/ 33 w 111"/>
                  <a:gd name="T5" fmla="*/ 99 h 112"/>
                  <a:gd name="T6" fmla="*/ 12 w 111"/>
                  <a:gd name="T7" fmla="*/ 33 h 112"/>
                  <a:gd name="T8" fmla="*/ 78 w 111"/>
                  <a:gd name="T9" fmla="*/ 13 h 112"/>
                  <a:gd name="T10" fmla="*/ 34 w 111"/>
                  <a:gd name="T11" fmla="*/ 97 h 112"/>
                  <a:gd name="T12" fmla="*/ 97 w 111"/>
                  <a:gd name="T13" fmla="*/ 78 h 112"/>
                  <a:gd name="T14" fmla="*/ 77 w 111"/>
                  <a:gd name="T15" fmla="*/ 15 h 112"/>
                  <a:gd name="T16" fmla="*/ 14 w 111"/>
                  <a:gd name="T17" fmla="*/ 34 h 112"/>
                  <a:gd name="T18" fmla="*/ 34 w 111"/>
                  <a:gd name="T19" fmla="*/ 97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1" h="112">
                    <a:moveTo>
                      <a:pt x="78" y="13"/>
                    </a:moveTo>
                    <a:cubicBezTo>
                      <a:pt x="102" y="25"/>
                      <a:pt x="111" y="55"/>
                      <a:pt x="99" y="79"/>
                    </a:cubicBezTo>
                    <a:cubicBezTo>
                      <a:pt x="86" y="103"/>
                      <a:pt x="56" y="112"/>
                      <a:pt x="33" y="99"/>
                    </a:cubicBezTo>
                    <a:cubicBezTo>
                      <a:pt x="9" y="87"/>
                      <a:pt x="0" y="57"/>
                      <a:pt x="12" y="33"/>
                    </a:cubicBezTo>
                    <a:cubicBezTo>
                      <a:pt x="25" y="10"/>
                      <a:pt x="54" y="0"/>
                      <a:pt x="78" y="13"/>
                    </a:cubicBezTo>
                    <a:close/>
                    <a:moveTo>
                      <a:pt x="34" y="97"/>
                    </a:moveTo>
                    <a:cubicBezTo>
                      <a:pt x="56" y="109"/>
                      <a:pt x="85" y="101"/>
                      <a:pt x="97" y="78"/>
                    </a:cubicBezTo>
                    <a:cubicBezTo>
                      <a:pt x="109" y="55"/>
                      <a:pt x="100" y="27"/>
                      <a:pt x="77" y="15"/>
                    </a:cubicBezTo>
                    <a:cubicBezTo>
                      <a:pt x="54" y="3"/>
                      <a:pt x="26" y="12"/>
                      <a:pt x="14" y="34"/>
                    </a:cubicBezTo>
                    <a:cubicBezTo>
                      <a:pt x="2" y="57"/>
                      <a:pt x="11" y="85"/>
                      <a:pt x="34" y="9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51" name="Freeform 70">
                <a:extLst>
                  <a:ext uri="{FF2B5EF4-FFF2-40B4-BE49-F238E27FC236}">
                    <a16:creationId xmlns:a16="http://schemas.microsoft.com/office/drawing/2014/main" id="{D21327A4-E183-4251-834F-A88F4FEC9C3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703" y="4357"/>
                <a:ext cx="183" cy="185"/>
              </a:xfrm>
              <a:custGeom>
                <a:avLst/>
                <a:gdLst>
                  <a:gd name="T0" fmla="*/ 112 w 159"/>
                  <a:gd name="T1" fmla="*/ 18 h 160"/>
                  <a:gd name="T2" fmla="*/ 141 w 159"/>
                  <a:gd name="T3" fmla="*/ 113 h 160"/>
                  <a:gd name="T4" fmla="*/ 47 w 159"/>
                  <a:gd name="T5" fmla="*/ 142 h 160"/>
                  <a:gd name="T6" fmla="*/ 18 w 159"/>
                  <a:gd name="T7" fmla="*/ 48 h 160"/>
                  <a:gd name="T8" fmla="*/ 112 w 159"/>
                  <a:gd name="T9" fmla="*/ 18 h 160"/>
                  <a:gd name="T10" fmla="*/ 48 w 159"/>
                  <a:gd name="T11" fmla="*/ 140 h 160"/>
                  <a:gd name="T12" fmla="*/ 139 w 159"/>
                  <a:gd name="T13" fmla="*/ 112 h 160"/>
                  <a:gd name="T14" fmla="*/ 111 w 159"/>
                  <a:gd name="T15" fmla="*/ 20 h 160"/>
                  <a:gd name="T16" fmla="*/ 19 w 159"/>
                  <a:gd name="T17" fmla="*/ 49 h 160"/>
                  <a:gd name="T18" fmla="*/ 48 w 159"/>
                  <a:gd name="T19" fmla="*/ 140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9" h="160">
                    <a:moveTo>
                      <a:pt x="112" y="18"/>
                    </a:moveTo>
                    <a:cubicBezTo>
                      <a:pt x="146" y="36"/>
                      <a:pt x="159" y="79"/>
                      <a:pt x="141" y="113"/>
                    </a:cubicBezTo>
                    <a:cubicBezTo>
                      <a:pt x="123" y="147"/>
                      <a:pt x="81" y="160"/>
                      <a:pt x="47" y="142"/>
                    </a:cubicBezTo>
                    <a:cubicBezTo>
                      <a:pt x="13" y="124"/>
                      <a:pt x="0" y="82"/>
                      <a:pt x="18" y="48"/>
                    </a:cubicBezTo>
                    <a:cubicBezTo>
                      <a:pt x="36" y="14"/>
                      <a:pt x="78" y="0"/>
                      <a:pt x="112" y="18"/>
                    </a:cubicBezTo>
                    <a:close/>
                    <a:moveTo>
                      <a:pt x="48" y="140"/>
                    </a:moveTo>
                    <a:cubicBezTo>
                      <a:pt x="81" y="157"/>
                      <a:pt x="122" y="145"/>
                      <a:pt x="139" y="112"/>
                    </a:cubicBezTo>
                    <a:cubicBezTo>
                      <a:pt x="157" y="79"/>
                      <a:pt x="144" y="38"/>
                      <a:pt x="111" y="20"/>
                    </a:cubicBezTo>
                    <a:cubicBezTo>
                      <a:pt x="78" y="3"/>
                      <a:pt x="37" y="16"/>
                      <a:pt x="19" y="49"/>
                    </a:cubicBezTo>
                    <a:cubicBezTo>
                      <a:pt x="2" y="82"/>
                      <a:pt x="15" y="123"/>
                      <a:pt x="48" y="1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52" name="Freeform 71">
                <a:extLst>
                  <a:ext uri="{FF2B5EF4-FFF2-40B4-BE49-F238E27FC236}">
                    <a16:creationId xmlns:a16="http://schemas.microsoft.com/office/drawing/2014/main" id="{230BE5FE-0BC0-48AF-8E66-AFDC18EB162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542" y="4789"/>
                <a:ext cx="511" cy="424"/>
              </a:xfrm>
              <a:custGeom>
                <a:avLst/>
                <a:gdLst>
                  <a:gd name="T0" fmla="*/ 0 w 511"/>
                  <a:gd name="T1" fmla="*/ 360 h 424"/>
                  <a:gd name="T2" fmla="*/ 0 w 511"/>
                  <a:gd name="T3" fmla="*/ 359 h 424"/>
                  <a:gd name="T4" fmla="*/ 170 w 511"/>
                  <a:gd name="T5" fmla="*/ 0 h 424"/>
                  <a:gd name="T6" fmla="*/ 511 w 511"/>
                  <a:gd name="T7" fmla="*/ 424 h 424"/>
                  <a:gd name="T8" fmla="*/ 0 w 511"/>
                  <a:gd name="T9" fmla="*/ 360 h 424"/>
                  <a:gd name="T10" fmla="*/ 171 w 511"/>
                  <a:gd name="T11" fmla="*/ 5 h 424"/>
                  <a:gd name="T12" fmla="*/ 4 w 511"/>
                  <a:gd name="T13" fmla="*/ 358 h 424"/>
                  <a:gd name="T14" fmla="*/ 506 w 511"/>
                  <a:gd name="T15" fmla="*/ 421 h 424"/>
                  <a:gd name="T16" fmla="*/ 171 w 511"/>
                  <a:gd name="T17" fmla="*/ 5 h 4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11" h="424">
                    <a:moveTo>
                      <a:pt x="0" y="360"/>
                    </a:moveTo>
                    <a:lnTo>
                      <a:pt x="0" y="359"/>
                    </a:lnTo>
                    <a:lnTo>
                      <a:pt x="170" y="0"/>
                    </a:lnTo>
                    <a:lnTo>
                      <a:pt x="511" y="424"/>
                    </a:lnTo>
                    <a:lnTo>
                      <a:pt x="0" y="360"/>
                    </a:lnTo>
                    <a:close/>
                    <a:moveTo>
                      <a:pt x="171" y="5"/>
                    </a:moveTo>
                    <a:lnTo>
                      <a:pt x="4" y="358"/>
                    </a:lnTo>
                    <a:lnTo>
                      <a:pt x="506" y="421"/>
                    </a:lnTo>
                    <a:lnTo>
                      <a:pt x="171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53" name="Freeform 72">
                <a:extLst>
                  <a:ext uri="{FF2B5EF4-FFF2-40B4-BE49-F238E27FC236}">
                    <a16:creationId xmlns:a16="http://schemas.microsoft.com/office/drawing/2014/main" id="{ED557C2E-AFFA-42A7-861A-FD89F1C43D0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709" y="4789"/>
                <a:ext cx="723" cy="424"/>
              </a:xfrm>
              <a:custGeom>
                <a:avLst/>
                <a:gdLst>
                  <a:gd name="T0" fmla="*/ 341 w 723"/>
                  <a:gd name="T1" fmla="*/ 424 h 424"/>
                  <a:gd name="T2" fmla="*/ 340 w 723"/>
                  <a:gd name="T3" fmla="*/ 423 h 424"/>
                  <a:gd name="T4" fmla="*/ 0 w 723"/>
                  <a:gd name="T5" fmla="*/ 0 h 424"/>
                  <a:gd name="T6" fmla="*/ 723 w 723"/>
                  <a:gd name="T7" fmla="*/ 287 h 424"/>
                  <a:gd name="T8" fmla="*/ 720 w 723"/>
                  <a:gd name="T9" fmla="*/ 289 h 424"/>
                  <a:gd name="T10" fmla="*/ 341 w 723"/>
                  <a:gd name="T11" fmla="*/ 424 h 424"/>
                  <a:gd name="T12" fmla="*/ 8 w 723"/>
                  <a:gd name="T13" fmla="*/ 6 h 424"/>
                  <a:gd name="T14" fmla="*/ 342 w 723"/>
                  <a:gd name="T15" fmla="*/ 421 h 424"/>
                  <a:gd name="T16" fmla="*/ 716 w 723"/>
                  <a:gd name="T17" fmla="*/ 287 h 424"/>
                  <a:gd name="T18" fmla="*/ 8 w 723"/>
                  <a:gd name="T19" fmla="*/ 6 h 4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23" h="424">
                    <a:moveTo>
                      <a:pt x="341" y="424"/>
                    </a:moveTo>
                    <a:lnTo>
                      <a:pt x="340" y="423"/>
                    </a:lnTo>
                    <a:lnTo>
                      <a:pt x="0" y="0"/>
                    </a:lnTo>
                    <a:lnTo>
                      <a:pt x="723" y="287"/>
                    </a:lnTo>
                    <a:lnTo>
                      <a:pt x="720" y="289"/>
                    </a:lnTo>
                    <a:lnTo>
                      <a:pt x="341" y="424"/>
                    </a:lnTo>
                    <a:close/>
                    <a:moveTo>
                      <a:pt x="8" y="6"/>
                    </a:moveTo>
                    <a:lnTo>
                      <a:pt x="342" y="421"/>
                    </a:lnTo>
                    <a:lnTo>
                      <a:pt x="716" y="287"/>
                    </a:lnTo>
                    <a:lnTo>
                      <a:pt x="8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54" name="Freeform 73">
                <a:extLst>
                  <a:ext uri="{FF2B5EF4-FFF2-40B4-BE49-F238E27FC236}">
                    <a16:creationId xmlns:a16="http://schemas.microsoft.com/office/drawing/2014/main" id="{32467442-CD39-4350-B54D-31176BB16AF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710" y="4542"/>
                <a:ext cx="720" cy="537"/>
              </a:xfrm>
              <a:custGeom>
                <a:avLst/>
                <a:gdLst>
                  <a:gd name="T0" fmla="*/ 720 w 720"/>
                  <a:gd name="T1" fmla="*/ 537 h 537"/>
                  <a:gd name="T2" fmla="*/ 718 w 720"/>
                  <a:gd name="T3" fmla="*/ 536 h 537"/>
                  <a:gd name="T4" fmla="*/ 0 w 720"/>
                  <a:gd name="T5" fmla="*/ 250 h 537"/>
                  <a:gd name="T6" fmla="*/ 2 w 720"/>
                  <a:gd name="T7" fmla="*/ 249 h 537"/>
                  <a:gd name="T8" fmla="*/ 472 w 720"/>
                  <a:gd name="T9" fmla="*/ 0 h 537"/>
                  <a:gd name="T10" fmla="*/ 720 w 720"/>
                  <a:gd name="T11" fmla="*/ 537 h 537"/>
                  <a:gd name="T12" fmla="*/ 5 w 720"/>
                  <a:gd name="T13" fmla="*/ 250 h 537"/>
                  <a:gd name="T14" fmla="*/ 716 w 720"/>
                  <a:gd name="T15" fmla="*/ 532 h 537"/>
                  <a:gd name="T16" fmla="*/ 471 w 720"/>
                  <a:gd name="T17" fmla="*/ 3 h 537"/>
                  <a:gd name="T18" fmla="*/ 5 w 720"/>
                  <a:gd name="T19" fmla="*/ 250 h 5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20" h="537">
                    <a:moveTo>
                      <a:pt x="720" y="537"/>
                    </a:moveTo>
                    <a:lnTo>
                      <a:pt x="718" y="536"/>
                    </a:lnTo>
                    <a:lnTo>
                      <a:pt x="0" y="250"/>
                    </a:lnTo>
                    <a:lnTo>
                      <a:pt x="2" y="249"/>
                    </a:lnTo>
                    <a:lnTo>
                      <a:pt x="472" y="0"/>
                    </a:lnTo>
                    <a:lnTo>
                      <a:pt x="720" y="537"/>
                    </a:lnTo>
                    <a:close/>
                    <a:moveTo>
                      <a:pt x="5" y="250"/>
                    </a:moveTo>
                    <a:lnTo>
                      <a:pt x="716" y="532"/>
                    </a:lnTo>
                    <a:lnTo>
                      <a:pt x="471" y="3"/>
                    </a:lnTo>
                    <a:lnTo>
                      <a:pt x="5" y="25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55" name="Freeform 74">
                <a:extLst>
                  <a:ext uri="{FF2B5EF4-FFF2-40B4-BE49-F238E27FC236}">
                    <a16:creationId xmlns:a16="http://schemas.microsoft.com/office/drawing/2014/main" id="{40E140B2-D05C-4F35-B4A0-54E384151AC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179" y="4542"/>
                <a:ext cx="624" cy="537"/>
              </a:xfrm>
              <a:custGeom>
                <a:avLst/>
                <a:gdLst>
                  <a:gd name="T0" fmla="*/ 249 w 624"/>
                  <a:gd name="T1" fmla="*/ 537 h 537"/>
                  <a:gd name="T2" fmla="*/ 248 w 624"/>
                  <a:gd name="T3" fmla="*/ 534 h 537"/>
                  <a:gd name="T4" fmla="*/ 0 w 624"/>
                  <a:gd name="T5" fmla="*/ 0 h 537"/>
                  <a:gd name="T6" fmla="*/ 2 w 624"/>
                  <a:gd name="T7" fmla="*/ 1 h 537"/>
                  <a:gd name="T8" fmla="*/ 624 w 624"/>
                  <a:gd name="T9" fmla="*/ 154 h 537"/>
                  <a:gd name="T10" fmla="*/ 622 w 624"/>
                  <a:gd name="T11" fmla="*/ 155 h 537"/>
                  <a:gd name="T12" fmla="*/ 249 w 624"/>
                  <a:gd name="T13" fmla="*/ 537 h 537"/>
                  <a:gd name="T14" fmla="*/ 5 w 624"/>
                  <a:gd name="T15" fmla="*/ 3 h 537"/>
                  <a:gd name="T16" fmla="*/ 250 w 624"/>
                  <a:gd name="T17" fmla="*/ 532 h 537"/>
                  <a:gd name="T18" fmla="*/ 619 w 624"/>
                  <a:gd name="T19" fmla="*/ 155 h 537"/>
                  <a:gd name="T20" fmla="*/ 5 w 624"/>
                  <a:gd name="T21" fmla="*/ 3 h 5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24" h="537">
                    <a:moveTo>
                      <a:pt x="249" y="537"/>
                    </a:moveTo>
                    <a:lnTo>
                      <a:pt x="248" y="534"/>
                    </a:lnTo>
                    <a:lnTo>
                      <a:pt x="0" y="0"/>
                    </a:lnTo>
                    <a:lnTo>
                      <a:pt x="2" y="1"/>
                    </a:lnTo>
                    <a:lnTo>
                      <a:pt x="624" y="154"/>
                    </a:lnTo>
                    <a:lnTo>
                      <a:pt x="622" y="155"/>
                    </a:lnTo>
                    <a:lnTo>
                      <a:pt x="249" y="537"/>
                    </a:lnTo>
                    <a:close/>
                    <a:moveTo>
                      <a:pt x="5" y="3"/>
                    </a:moveTo>
                    <a:lnTo>
                      <a:pt x="250" y="532"/>
                    </a:lnTo>
                    <a:lnTo>
                      <a:pt x="619" y="155"/>
                    </a:lnTo>
                    <a:lnTo>
                      <a:pt x="5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56" name="Freeform 75">
                <a:extLst>
                  <a:ext uri="{FF2B5EF4-FFF2-40B4-BE49-F238E27FC236}">
                    <a16:creationId xmlns:a16="http://schemas.microsoft.com/office/drawing/2014/main" id="{2761A72E-0B46-4163-B100-00F94AFF771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613" y="4051"/>
                <a:ext cx="593" cy="495"/>
              </a:xfrm>
              <a:custGeom>
                <a:avLst/>
                <a:gdLst>
                  <a:gd name="T0" fmla="*/ 569 w 593"/>
                  <a:gd name="T1" fmla="*/ 495 h 495"/>
                  <a:gd name="T2" fmla="*/ 567 w 593"/>
                  <a:gd name="T3" fmla="*/ 494 h 495"/>
                  <a:gd name="T4" fmla="*/ 0 w 593"/>
                  <a:gd name="T5" fmla="*/ 0 h 495"/>
                  <a:gd name="T6" fmla="*/ 593 w 593"/>
                  <a:gd name="T7" fmla="*/ 190 h 495"/>
                  <a:gd name="T8" fmla="*/ 569 w 593"/>
                  <a:gd name="T9" fmla="*/ 495 h 495"/>
                  <a:gd name="T10" fmla="*/ 11 w 593"/>
                  <a:gd name="T11" fmla="*/ 6 h 495"/>
                  <a:gd name="T12" fmla="*/ 567 w 593"/>
                  <a:gd name="T13" fmla="*/ 491 h 495"/>
                  <a:gd name="T14" fmla="*/ 590 w 593"/>
                  <a:gd name="T15" fmla="*/ 191 h 495"/>
                  <a:gd name="T16" fmla="*/ 11 w 593"/>
                  <a:gd name="T17" fmla="*/ 6 h 4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93" h="495">
                    <a:moveTo>
                      <a:pt x="569" y="495"/>
                    </a:moveTo>
                    <a:lnTo>
                      <a:pt x="567" y="494"/>
                    </a:lnTo>
                    <a:lnTo>
                      <a:pt x="0" y="0"/>
                    </a:lnTo>
                    <a:lnTo>
                      <a:pt x="593" y="190"/>
                    </a:lnTo>
                    <a:lnTo>
                      <a:pt x="569" y="495"/>
                    </a:lnTo>
                    <a:close/>
                    <a:moveTo>
                      <a:pt x="11" y="6"/>
                    </a:moveTo>
                    <a:lnTo>
                      <a:pt x="567" y="491"/>
                    </a:lnTo>
                    <a:lnTo>
                      <a:pt x="590" y="191"/>
                    </a:lnTo>
                    <a:lnTo>
                      <a:pt x="11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57" name="Freeform 76">
                <a:extLst>
                  <a:ext uri="{FF2B5EF4-FFF2-40B4-BE49-F238E27FC236}">
                    <a16:creationId xmlns:a16="http://schemas.microsoft.com/office/drawing/2014/main" id="{E5580A02-6D7F-4D9B-8C33-FD47CD61971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615" y="4050"/>
                <a:ext cx="571" cy="496"/>
              </a:xfrm>
              <a:custGeom>
                <a:avLst/>
                <a:gdLst>
                  <a:gd name="T0" fmla="*/ 571 w 571"/>
                  <a:gd name="T1" fmla="*/ 496 h 496"/>
                  <a:gd name="T2" fmla="*/ 175 w 571"/>
                  <a:gd name="T3" fmla="*/ 419 h 496"/>
                  <a:gd name="T4" fmla="*/ 175 w 571"/>
                  <a:gd name="T5" fmla="*/ 418 h 496"/>
                  <a:gd name="T6" fmla="*/ 0 w 571"/>
                  <a:gd name="T7" fmla="*/ 0 h 496"/>
                  <a:gd name="T8" fmla="*/ 571 w 571"/>
                  <a:gd name="T9" fmla="*/ 496 h 496"/>
                  <a:gd name="T10" fmla="*/ 178 w 571"/>
                  <a:gd name="T11" fmla="*/ 417 h 496"/>
                  <a:gd name="T12" fmla="*/ 562 w 571"/>
                  <a:gd name="T13" fmla="*/ 492 h 496"/>
                  <a:gd name="T14" fmla="*/ 7 w 571"/>
                  <a:gd name="T15" fmla="*/ 9 h 496"/>
                  <a:gd name="T16" fmla="*/ 178 w 571"/>
                  <a:gd name="T17" fmla="*/ 417 h 4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71" h="496">
                    <a:moveTo>
                      <a:pt x="571" y="496"/>
                    </a:moveTo>
                    <a:lnTo>
                      <a:pt x="175" y="419"/>
                    </a:lnTo>
                    <a:lnTo>
                      <a:pt x="175" y="418"/>
                    </a:lnTo>
                    <a:lnTo>
                      <a:pt x="0" y="0"/>
                    </a:lnTo>
                    <a:lnTo>
                      <a:pt x="571" y="496"/>
                    </a:lnTo>
                    <a:close/>
                    <a:moveTo>
                      <a:pt x="178" y="417"/>
                    </a:moveTo>
                    <a:lnTo>
                      <a:pt x="562" y="492"/>
                    </a:lnTo>
                    <a:lnTo>
                      <a:pt x="7" y="9"/>
                    </a:lnTo>
                    <a:lnTo>
                      <a:pt x="178" y="4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58" name="Freeform 77">
                <a:extLst>
                  <a:ext uri="{FF2B5EF4-FFF2-40B4-BE49-F238E27FC236}">
                    <a16:creationId xmlns:a16="http://schemas.microsoft.com/office/drawing/2014/main" id="{12E03E01-B20D-49F7-9D21-B9C101F7C71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711" y="4467"/>
                <a:ext cx="474" cy="327"/>
              </a:xfrm>
              <a:custGeom>
                <a:avLst/>
                <a:gdLst>
                  <a:gd name="T0" fmla="*/ 0 w 474"/>
                  <a:gd name="T1" fmla="*/ 327 h 327"/>
                  <a:gd name="T2" fmla="*/ 79 w 474"/>
                  <a:gd name="T3" fmla="*/ 0 h 327"/>
                  <a:gd name="T4" fmla="*/ 474 w 474"/>
                  <a:gd name="T5" fmla="*/ 76 h 327"/>
                  <a:gd name="T6" fmla="*/ 471 w 474"/>
                  <a:gd name="T7" fmla="*/ 78 h 327"/>
                  <a:gd name="T8" fmla="*/ 0 w 474"/>
                  <a:gd name="T9" fmla="*/ 327 h 327"/>
                  <a:gd name="T10" fmla="*/ 82 w 474"/>
                  <a:gd name="T11" fmla="*/ 2 h 327"/>
                  <a:gd name="T12" fmla="*/ 3 w 474"/>
                  <a:gd name="T13" fmla="*/ 322 h 327"/>
                  <a:gd name="T14" fmla="*/ 467 w 474"/>
                  <a:gd name="T15" fmla="*/ 77 h 327"/>
                  <a:gd name="T16" fmla="*/ 82 w 474"/>
                  <a:gd name="T17" fmla="*/ 2 h 3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74" h="327">
                    <a:moveTo>
                      <a:pt x="0" y="327"/>
                    </a:moveTo>
                    <a:lnTo>
                      <a:pt x="79" y="0"/>
                    </a:lnTo>
                    <a:lnTo>
                      <a:pt x="474" y="76"/>
                    </a:lnTo>
                    <a:lnTo>
                      <a:pt x="471" y="78"/>
                    </a:lnTo>
                    <a:lnTo>
                      <a:pt x="0" y="327"/>
                    </a:lnTo>
                    <a:close/>
                    <a:moveTo>
                      <a:pt x="82" y="2"/>
                    </a:moveTo>
                    <a:lnTo>
                      <a:pt x="3" y="322"/>
                    </a:lnTo>
                    <a:lnTo>
                      <a:pt x="467" y="77"/>
                    </a:lnTo>
                    <a:lnTo>
                      <a:pt x="82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59" name="Freeform 78">
                <a:extLst>
                  <a:ext uri="{FF2B5EF4-FFF2-40B4-BE49-F238E27FC236}">
                    <a16:creationId xmlns:a16="http://schemas.microsoft.com/office/drawing/2014/main" id="{F360BCC2-227B-463C-B5EA-E2092B7FD23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097" y="4466"/>
                <a:ext cx="697" cy="351"/>
              </a:xfrm>
              <a:custGeom>
                <a:avLst/>
                <a:gdLst>
                  <a:gd name="T0" fmla="*/ 0 w 697"/>
                  <a:gd name="T1" fmla="*/ 351 h 351"/>
                  <a:gd name="T2" fmla="*/ 697 w 697"/>
                  <a:gd name="T3" fmla="*/ 0 h 351"/>
                  <a:gd name="T4" fmla="*/ 616 w 697"/>
                  <a:gd name="T5" fmla="*/ 327 h 351"/>
                  <a:gd name="T6" fmla="*/ 615 w 697"/>
                  <a:gd name="T7" fmla="*/ 327 h 351"/>
                  <a:gd name="T8" fmla="*/ 0 w 697"/>
                  <a:gd name="T9" fmla="*/ 351 h 351"/>
                  <a:gd name="T10" fmla="*/ 692 w 697"/>
                  <a:gd name="T11" fmla="*/ 4 h 351"/>
                  <a:gd name="T12" fmla="*/ 12 w 697"/>
                  <a:gd name="T13" fmla="*/ 348 h 351"/>
                  <a:gd name="T14" fmla="*/ 614 w 697"/>
                  <a:gd name="T15" fmla="*/ 325 h 351"/>
                  <a:gd name="T16" fmla="*/ 692 w 697"/>
                  <a:gd name="T17" fmla="*/ 4 h 3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97" h="351">
                    <a:moveTo>
                      <a:pt x="0" y="351"/>
                    </a:moveTo>
                    <a:lnTo>
                      <a:pt x="697" y="0"/>
                    </a:lnTo>
                    <a:lnTo>
                      <a:pt x="616" y="327"/>
                    </a:lnTo>
                    <a:lnTo>
                      <a:pt x="615" y="327"/>
                    </a:lnTo>
                    <a:lnTo>
                      <a:pt x="0" y="351"/>
                    </a:lnTo>
                    <a:close/>
                    <a:moveTo>
                      <a:pt x="692" y="4"/>
                    </a:moveTo>
                    <a:lnTo>
                      <a:pt x="12" y="348"/>
                    </a:lnTo>
                    <a:lnTo>
                      <a:pt x="614" y="325"/>
                    </a:lnTo>
                    <a:lnTo>
                      <a:pt x="692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60" name="Freeform 79">
                <a:extLst>
                  <a:ext uri="{FF2B5EF4-FFF2-40B4-BE49-F238E27FC236}">
                    <a16:creationId xmlns:a16="http://schemas.microsoft.com/office/drawing/2014/main" id="{E9224478-43ED-4CE7-BE34-2E50DD84954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100" y="4791"/>
                <a:ext cx="614" cy="359"/>
              </a:xfrm>
              <a:custGeom>
                <a:avLst/>
                <a:gdLst>
                  <a:gd name="T0" fmla="*/ 445 w 614"/>
                  <a:gd name="T1" fmla="*/ 359 h 359"/>
                  <a:gd name="T2" fmla="*/ 444 w 614"/>
                  <a:gd name="T3" fmla="*/ 358 h 359"/>
                  <a:gd name="T4" fmla="*/ 0 w 614"/>
                  <a:gd name="T5" fmla="*/ 24 h 359"/>
                  <a:gd name="T6" fmla="*/ 614 w 614"/>
                  <a:gd name="T7" fmla="*/ 0 h 359"/>
                  <a:gd name="T8" fmla="*/ 613 w 614"/>
                  <a:gd name="T9" fmla="*/ 1 h 359"/>
                  <a:gd name="T10" fmla="*/ 445 w 614"/>
                  <a:gd name="T11" fmla="*/ 359 h 359"/>
                  <a:gd name="T12" fmla="*/ 7 w 614"/>
                  <a:gd name="T13" fmla="*/ 25 h 359"/>
                  <a:gd name="T14" fmla="*/ 444 w 614"/>
                  <a:gd name="T15" fmla="*/ 356 h 359"/>
                  <a:gd name="T16" fmla="*/ 611 w 614"/>
                  <a:gd name="T17" fmla="*/ 2 h 359"/>
                  <a:gd name="T18" fmla="*/ 7 w 614"/>
                  <a:gd name="T19" fmla="*/ 25 h 3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14" h="359">
                    <a:moveTo>
                      <a:pt x="445" y="359"/>
                    </a:moveTo>
                    <a:lnTo>
                      <a:pt x="444" y="358"/>
                    </a:lnTo>
                    <a:lnTo>
                      <a:pt x="0" y="24"/>
                    </a:lnTo>
                    <a:lnTo>
                      <a:pt x="614" y="0"/>
                    </a:lnTo>
                    <a:lnTo>
                      <a:pt x="613" y="1"/>
                    </a:lnTo>
                    <a:lnTo>
                      <a:pt x="445" y="359"/>
                    </a:lnTo>
                    <a:close/>
                    <a:moveTo>
                      <a:pt x="7" y="25"/>
                    </a:moveTo>
                    <a:lnTo>
                      <a:pt x="444" y="356"/>
                    </a:lnTo>
                    <a:lnTo>
                      <a:pt x="611" y="2"/>
                    </a:lnTo>
                    <a:lnTo>
                      <a:pt x="7" y="2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61" name="Freeform 80">
                <a:extLst>
                  <a:ext uri="{FF2B5EF4-FFF2-40B4-BE49-F238E27FC236}">
                    <a16:creationId xmlns:a16="http://schemas.microsoft.com/office/drawing/2014/main" id="{B7021512-F882-4379-B644-1F42C8CA3FE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057" y="4813"/>
                <a:ext cx="489" cy="634"/>
              </a:xfrm>
              <a:custGeom>
                <a:avLst/>
                <a:gdLst>
                  <a:gd name="T0" fmla="*/ 0 w 489"/>
                  <a:gd name="T1" fmla="*/ 634 h 634"/>
                  <a:gd name="T2" fmla="*/ 45 w 489"/>
                  <a:gd name="T3" fmla="*/ 0 h 634"/>
                  <a:gd name="T4" fmla="*/ 489 w 489"/>
                  <a:gd name="T5" fmla="*/ 335 h 634"/>
                  <a:gd name="T6" fmla="*/ 0 w 489"/>
                  <a:gd name="T7" fmla="*/ 634 h 634"/>
                  <a:gd name="T8" fmla="*/ 47 w 489"/>
                  <a:gd name="T9" fmla="*/ 5 h 634"/>
                  <a:gd name="T10" fmla="*/ 3 w 489"/>
                  <a:gd name="T11" fmla="*/ 630 h 634"/>
                  <a:gd name="T12" fmla="*/ 485 w 489"/>
                  <a:gd name="T13" fmla="*/ 335 h 634"/>
                  <a:gd name="T14" fmla="*/ 47 w 489"/>
                  <a:gd name="T15" fmla="*/ 5 h 6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89" h="634">
                    <a:moveTo>
                      <a:pt x="0" y="634"/>
                    </a:moveTo>
                    <a:lnTo>
                      <a:pt x="45" y="0"/>
                    </a:lnTo>
                    <a:lnTo>
                      <a:pt x="489" y="335"/>
                    </a:lnTo>
                    <a:lnTo>
                      <a:pt x="0" y="634"/>
                    </a:lnTo>
                    <a:close/>
                    <a:moveTo>
                      <a:pt x="47" y="5"/>
                    </a:moveTo>
                    <a:lnTo>
                      <a:pt x="3" y="630"/>
                    </a:lnTo>
                    <a:lnTo>
                      <a:pt x="485" y="335"/>
                    </a:lnTo>
                    <a:lnTo>
                      <a:pt x="47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62" name="Freeform 81">
                <a:extLst>
                  <a:ext uri="{FF2B5EF4-FFF2-40B4-BE49-F238E27FC236}">
                    <a16:creationId xmlns:a16="http://schemas.microsoft.com/office/drawing/2014/main" id="{20EDD7F7-8311-4765-84BB-AAA2E99D104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055" y="5147"/>
                <a:ext cx="538" cy="325"/>
              </a:xfrm>
              <a:custGeom>
                <a:avLst/>
                <a:gdLst>
                  <a:gd name="T0" fmla="*/ 0 w 538"/>
                  <a:gd name="T1" fmla="*/ 299 h 325"/>
                  <a:gd name="T2" fmla="*/ 490 w 538"/>
                  <a:gd name="T3" fmla="*/ 0 h 325"/>
                  <a:gd name="T4" fmla="*/ 538 w 538"/>
                  <a:gd name="T5" fmla="*/ 325 h 325"/>
                  <a:gd name="T6" fmla="*/ 0 w 538"/>
                  <a:gd name="T7" fmla="*/ 299 h 325"/>
                  <a:gd name="T8" fmla="*/ 489 w 538"/>
                  <a:gd name="T9" fmla="*/ 3 h 325"/>
                  <a:gd name="T10" fmla="*/ 8 w 538"/>
                  <a:gd name="T11" fmla="*/ 297 h 325"/>
                  <a:gd name="T12" fmla="*/ 536 w 538"/>
                  <a:gd name="T13" fmla="*/ 322 h 325"/>
                  <a:gd name="T14" fmla="*/ 489 w 538"/>
                  <a:gd name="T15" fmla="*/ 3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38" h="325">
                    <a:moveTo>
                      <a:pt x="0" y="299"/>
                    </a:moveTo>
                    <a:lnTo>
                      <a:pt x="490" y="0"/>
                    </a:lnTo>
                    <a:lnTo>
                      <a:pt x="538" y="325"/>
                    </a:lnTo>
                    <a:lnTo>
                      <a:pt x="0" y="299"/>
                    </a:lnTo>
                    <a:close/>
                    <a:moveTo>
                      <a:pt x="489" y="3"/>
                    </a:moveTo>
                    <a:lnTo>
                      <a:pt x="8" y="297"/>
                    </a:lnTo>
                    <a:lnTo>
                      <a:pt x="536" y="322"/>
                    </a:lnTo>
                    <a:lnTo>
                      <a:pt x="489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63" name="Freeform 82">
                <a:extLst>
                  <a:ext uri="{FF2B5EF4-FFF2-40B4-BE49-F238E27FC236}">
                    <a16:creationId xmlns:a16="http://schemas.microsoft.com/office/drawing/2014/main" id="{26C258AD-C8D9-4A27-994E-CBDD87E08F5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013" y="5444"/>
                <a:ext cx="585" cy="281"/>
              </a:xfrm>
              <a:custGeom>
                <a:avLst/>
                <a:gdLst>
                  <a:gd name="T0" fmla="*/ 0 w 585"/>
                  <a:gd name="T1" fmla="*/ 281 h 281"/>
                  <a:gd name="T2" fmla="*/ 44 w 585"/>
                  <a:gd name="T3" fmla="*/ 0 h 281"/>
                  <a:gd name="T4" fmla="*/ 585 w 585"/>
                  <a:gd name="T5" fmla="*/ 25 h 281"/>
                  <a:gd name="T6" fmla="*/ 579 w 585"/>
                  <a:gd name="T7" fmla="*/ 28 h 281"/>
                  <a:gd name="T8" fmla="*/ 0 w 585"/>
                  <a:gd name="T9" fmla="*/ 281 h 281"/>
                  <a:gd name="T10" fmla="*/ 46 w 585"/>
                  <a:gd name="T11" fmla="*/ 2 h 281"/>
                  <a:gd name="T12" fmla="*/ 2 w 585"/>
                  <a:gd name="T13" fmla="*/ 276 h 281"/>
                  <a:gd name="T14" fmla="*/ 573 w 585"/>
                  <a:gd name="T15" fmla="*/ 28 h 281"/>
                  <a:gd name="T16" fmla="*/ 46 w 585"/>
                  <a:gd name="T17" fmla="*/ 2 h 2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85" h="281">
                    <a:moveTo>
                      <a:pt x="0" y="281"/>
                    </a:moveTo>
                    <a:lnTo>
                      <a:pt x="44" y="0"/>
                    </a:lnTo>
                    <a:lnTo>
                      <a:pt x="585" y="25"/>
                    </a:lnTo>
                    <a:lnTo>
                      <a:pt x="579" y="28"/>
                    </a:lnTo>
                    <a:lnTo>
                      <a:pt x="0" y="281"/>
                    </a:lnTo>
                    <a:close/>
                    <a:moveTo>
                      <a:pt x="46" y="2"/>
                    </a:moveTo>
                    <a:lnTo>
                      <a:pt x="2" y="276"/>
                    </a:lnTo>
                    <a:lnTo>
                      <a:pt x="573" y="28"/>
                    </a:lnTo>
                    <a:lnTo>
                      <a:pt x="46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64" name="Freeform 83">
                <a:extLst>
                  <a:ext uri="{FF2B5EF4-FFF2-40B4-BE49-F238E27FC236}">
                    <a16:creationId xmlns:a16="http://schemas.microsoft.com/office/drawing/2014/main" id="{7F3E29BA-2EFA-4FCF-B010-AE072EDCEFA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010" y="5469"/>
                <a:ext cx="929" cy="316"/>
              </a:xfrm>
              <a:custGeom>
                <a:avLst/>
                <a:gdLst>
                  <a:gd name="T0" fmla="*/ 0 w 929"/>
                  <a:gd name="T1" fmla="*/ 255 h 316"/>
                  <a:gd name="T2" fmla="*/ 4 w 929"/>
                  <a:gd name="T3" fmla="*/ 253 h 316"/>
                  <a:gd name="T4" fmla="*/ 582 w 929"/>
                  <a:gd name="T5" fmla="*/ 0 h 316"/>
                  <a:gd name="T6" fmla="*/ 583 w 929"/>
                  <a:gd name="T7" fmla="*/ 0 h 316"/>
                  <a:gd name="T8" fmla="*/ 929 w 929"/>
                  <a:gd name="T9" fmla="*/ 316 h 316"/>
                  <a:gd name="T10" fmla="*/ 926 w 929"/>
                  <a:gd name="T11" fmla="*/ 316 h 316"/>
                  <a:gd name="T12" fmla="*/ 0 w 929"/>
                  <a:gd name="T13" fmla="*/ 255 h 316"/>
                  <a:gd name="T14" fmla="*/ 582 w 929"/>
                  <a:gd name="T15" fmla="*/ 3 h 316"/>
                  <a:gd name="T16" fmla="*/ 10 w 929"/>
                  <a:gd name="T17" fmla="*/ 253 h 316"/>
                  <a:gd name="T18" fmla="*/ 922 w 929"/>
                  <a:gd name="T19" fmla="*/ 314 h 316"/>
                  <a:gd name="T20" fmla="*/ 582 w 929"/>
                  <a:gd name="T21" fmla="*/ 3 h 3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29" h="316">
                    <a:moveTo>
                      <a:pt x="0" y="255"/>
                    </a:moveTo>
                    <a:lnTo>
                      <a:pt x="4" y="253"/>
                    </a:lnTo>
                    <a:lnTo>
                      <a:pt x="582" y="0"/>
                    </a:lnTo>
                    <a:lnTo>
                      <a:pt x="583" y="0"/>
                    </a:lnTo>
                    <a:lnTo>
                      <a:pt x="929" y="316"/>
                    </a:lnTo>
                    <a:lnTo>
                      <a:pt x="926" y="316"/>
                    </a:lnTo>
                    <a:lnTo>
                      <a:pt x="0" y="255"/>
                    </a:lnTo>
                    <a:close/>
                    <a:moveTo>
                      <a:pt x="582" y="3"/>
                    </a:moveTo>
                    <a:lnTo>
                      <a:pt x="10" y="253"/>
                    </a:lnTo>
                    <a:lnTo>
                      <a:pt x="922" y="314"/>
                    </a:lnTo>
                    <a:lnTo>
                      <a:pt x="582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65" name="Freeform 84">
                <a:extLst>
                  <a:ext uri="{FF2B5EF4-FFF2-40B4-BE49-F238E27FC236}">
                    <a16:creationId xmlns:a16="http://schemas.microsoft.com/office/drawing/2014/main" id="{5ABA410C-2F30-4511-9CF7-0377892EC64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589" y="5468"/>
                <a:ext cx="435" cy="318"/>
              </a:xfrm>
              <a:custGeom>
                <a:avLst/>
                <a:gdLst>
                  <a:gd name="T0" fmla="*/ 347 w 435"/>
                  <a:gd name="T1" fmla="*/ 318 h 318"/>
                  <a:gd name="T2" fmla="*/ 346 w 435"/>
                  <a:gd name="T3" fmla="*/ 317 h 318"/>
                  <a:gd name="T4" fmla="*/ 0 w 435"/>
                  <a:gd name="T5" fmla="*/ 0 h 318"/>
                  <a:gd name="T6" fmla="*/ 435 w 435"/>
                  <a:gd name="T7" fmla="*/ 70 h 318"/>
                  <a:gd name="T8" fmla="*/ 435 w 435"/>
                  <a:gd name="T9" fmla="*/ 72 h 318"/>
                  <a:gd name="T10" fmla="*/ 347 w 435"/>
                  <a:gd name="T11" fmla="*/ 318 h 318"/>
                  <a:gd name="T12" fmla="*/ 6 w 435"/>
                  <a:gd name="T13" fmla="*/ 5 h 318"/>
                  <a:gd name="T14" fmla="*/ 346 w 435"/>
                  <a:gd name="T15" fmla="*/ 313 h 318"/>
                  <a:gd name="T16" fmla="*/ 433 w 435"/>
                  <a:gd name="T17" fmla="*/ 72 h 318"/>
                  <a:gd name="T18" fmla="*/ 6 w 435"/>
                  <a:gd name="T19" fmla="*/ 5 h 3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35" h="318">
                    <a:moveTo>
                      <a:pt x="347" y="318"/>
                    </a:moveTo>
                    <a:lnTo>
                      <a:pt x="346" y="317"/>
                    </a:lnTo>
                    <a:lnTo>
                      <a:pt x="0" y="0"/>
                    </a:lnTo>
                    <a:lnTo>
                      <a:pt x="435" y="70"/>
                    </a:lnTo>
                    <a:lnTo>
                      <a:pt x="435" y="72"/>
                    </a:lnTo>
                    <a:lnTo>
                      <a:pt x="347" y="318"/>
                    </a:lnTo>
                    <a:close/>
                    <a:moveTo>
                      <a:pt x="6" y="5"/>
                    </a:moveTo>
                    <a:lnTo>
                      <a:pt x="346" y="313"/>
                    </a:lnTo>
                    <a:lnTo>
                      <a:pt x="433" y="72"/>
                    </a:lnTo>
                    <a:lnTo>
                      <a:pt x="6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66" name="Freeform 85">
                <a:extLst>
                  <a:ext uri="{FF2B5EF4-FFF2-40B4-BE49-F238E27FC236}">
                    <a16:creationId xmlns:a16="http://schemas.microsoft.com/office/drawing/2014/main" id="{2F4AB82C-D3E3-4A73-9EC5-FE10C52F305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933" y="5497"/>
                <a:ext cx="648" cy="289"/>
              </a:xfrm>
              <a:custGeom>
                <a:avLst/>
                <a:gdLst>
                  <a:gd name="T0" fmla="*/ 0 w 648"/>
                  <a:gd name="T1" fmla="*/ 289 h 289"/>
                  <a:gd name="T2" fmla="*/ 89 w 648"/>
                  <a:gd name="T3" fmla="*/ 40 h 289"/>
                  <a:gd name="T4" fmla="*/ 648 w 648"/>
                  <a:gd name="T5" fmla="*/ 0 h 289"/>
                  <a:gd name="T6" fmla="*/ 0 w 648"/>
                  <a:gd name="T7" fmla="*/ 289 h 289"/>
                  <a:gd name="T8" fmla="*/ 91 w 648"/>
                  <a:gd name="T9" fmla="*/ 43 h 289"/>
                  <a:gd name="T10" fmla="*/ 5 w 648"/>
                  <a:gd name="T11" fmla="*/ 284 h 289"/>
                  <a:gd name="T12" fmla="*/ 635 w 648"/>
                  <a:gd name="T13" fmla="*/ 3 h 289"/>
                  <a:gd name="T14" fmla="*/ 91 w 648"/>
                  <a:gd name="T15" fmla="*/ 43 h 2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48" h="289">
                    <a:moveTo>
                      <a:pt x="0" y="289"/>
                    </a:moveTo>
                    <a:lnTo>
                      <a:pt x="89" y="40"/>
                    </a:lnTo>
                    <a:lnTo>
                      <a:pt x="648" y="0"/>
                    </a:lnTo>
                    <a:lnTo>
                      <a:pt x="0" y="289"/>
                    </a:lnTo>
                    <a:close/>
                    <a:moveTo>
                      <a:pt x="91" y="43"/>
                    </a:moveTo>
                    <a:lnTo>
                      <a:pt x="5" y="284"/>
                    </a:lnTo>
                    <a:lnTo>
                      <a:pt x="635" y="3"/>
                    </a:lnTo>
                    <a:lnTo>
                      <a:pt x="91" y="4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67" name="Freeform 86">
                <a:extLst>
                  <a:ext uri="{FF2B5EF4-FFF2-40B4-BE49-F238E27FC236}">
                    <a16:creationId xmlns:a16="http://schemas.microsoft.com/office/drawing/2014/main" id="{0A7CF887-343F-4CD9-A5ED-2525AAE2DD2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020" y="5242"/>
                <a:ext cx="558" cy="299"/>
              </a:xfrm>
              <a:custGeom>
                <a:avLst/>
                <a:gdLst>
                  <a:gd name="T0" fmla="*/ 0 w 558"/>
                  <a:gd name="T1" fmla="*/ 299 h 299"/>
                  <a:gd name="T2" fmla="*/ 326 w 558"/>
                  <a:gd name="T3" fmla="*/ 0 h 299"/>
                  <a:gd name="T4" fmla="*/ 327 w 558"/>
                  <a:gd name="T5" fmla="*/ 1 h 299"/>
                  <a:gd name="T6" fmla="*/ 558 w 558"/>
                  <a:gd name="T7" fmla="*/ 257 h 299"/>
                  <a:gd name="T8" fmla="*/ 555 w 558"/>
                  <a:gd name="T9" fmla="*/ 257 h 299"/>
                  <a:gd name="T10" fmla="*/ 0 w 558"/>
                  <a:gd name="T11" fmla="*/ 299 h 299"/>
                  <a:gd name="T12" fmla="*/ 326 w 558"/>
                  <a:gd name="T13" fmla="*/ 4 h 299"/>
                  <a:gd name="T14" fmla="*/ 7 w 558"/>
                  <a:gd name="T15" fmla="*/ 295 h 299"/>
                  <a:gd name="T16" fmla="*/ 552 w 558"/>
                  <a:gd name="T17" fmla="*/ 255 h 299"/>
                  <a:gd name="T18" fmla="*/ 326 w 558"/>
                  <a:gd name="T19" fmla="*/ 4 h 2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58" h="299">
                    <a:moveTo>
                      <a:pt x="0" y="299"/>
                    </a:moveTo>
                    <a:lnTo>
                      <a:pt x="326" y="0"/>
                    </a:lnTo>
                    <a:lnTo>
                      <a:pt x="327" y="1"/>
                    </a:lnTo>
                    <a:lnTo>
                      <a:pt x="558" y="257"/>
                    </a:lnTo>
                    <a:lnTo>
                      <a:pt x="555" y="257"/>
                    </a:lnTo>
                    <a:lnTo>
                      <a:pt x="0" y="299"/>
                    </a:lnTo>
                    <a:close/>
                    <a:moveTo>
                      <a:pt x="326" y="4"/>
                    </a:moveTo>
                    <a:lnTo>
                      <a:pt x="7" y="295"/>
                    </a:lnTo>
                    <a:lnTo>
                      <a:pt x="552" y="255"/>
                    </a:lnTo>
                    <a:lnTo>
                      <a:pt x="326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68" name="Freeform 87">
                <a:extLst>
                  <a:ext uri="{FF2B5EF4-FFF2-40B4-BE49-F238E27FC236}">
                    <a16:creationId xmlns:a16="http://schemas.microsoft.com/office/drawing/2014/main" id="{24FF7BCD-3EA6-4E2A-98CA-D21E2DF2DDC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180" y="4239"/>
                <a:ext cx="625" cy="461"/>
              </a:xfrm>
              <a:custGeom>
                <a:avLst/>
                <a:gdLst>
                  <a:gd name="T0" fmla="*/ 625 w 625"/>
                  <a:gd name="T1" fmla="*/ 461 h 461"/>
                  <a:gd name="T2" fmla="*/ 0 w 625"/>
                  <a:gd name="T3" fmla="*/ 306 h 461"/>
                  <a:gd name="T4" fmla="*/ 0 w 625"/>
                  <a:gd name="T5" fmla="*/ 305 h 461"/>
                  <a:gd name="T6" fmla="*/ 23 w 625"/>
                  <a:gd name="T7" fmla="*/ 0 h 461"/>
                  <a:gd name="T8" fmla="*/ 625 w 625"/>
                  <a:gd name="T9" fmla="*/ 461 h 461"/>
                  <a:gd name="T10" fmla="*/ 2 w 625"/>
                  <a:gd name="T11" fmla="*/ 304 h 461"/>
                  <a:gd name="T12" fmla="*/ 615 w 625"/>
                  <a:gd name="T13" fmla="*/ 455 h 461"/>
                  <a:gd name="T14" fmla="*/ 26 w 625"/>
                  <a:gd name="T15" fmla="*/ 4 h 461"/>
                  <a:gd name="T16" fmla="*/ 2 w 625"/>
                  <a:gd name="T17" fmla="*/ 304 h 4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25" h="461">
                    <a:moveTo>
                      <a:pt x="625" y="461"/>
                    </a:moveTo>
                    <a:lnTo>
                      <a:pt x="0" y="306"/>
                    </a:lnTo>
                    <a:lnTo>
                      <a:pt x="0" y="305"/>
                    </a:lnTo>
                    <a:lnTo>
                      <a:pt x="23" y="0"/>
                    </a:lnTo>
                    <a:lnTo>
                      <a:pt x="625" y="461"/>
                    </a:lnTo>
                    <a:close/>
                    <a:moveTo>
                      <a:pt x="2" y="304"/>
                    </a:moveTo>
                    <a:lnTo>
                      <a:pt x="615" y="455"/>
                    </a:lnTo>
                    <a:lnTo>
                      <a:pt x="26" y="4"/>
                    </a:lnTo>
                    <a:lnTo>
                      <a:pt x="2" y="30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69" name="Freeform 88">
                <a:extLst>
                  <a:ext uri="{FF2B5EF4-FFF2-40B4-BE49-F238E27FC236}">
                    <a16:creationId xmlns:a16="http://schemas.microsoft.com/office/drawing/2014/main" id="{ED3E380C-D1A6-4197-8B30-A9CBF512DA6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199" y="4239"/>
                <a:ext cx="911" cy="459"/>
              </a:xfrm>
              <a:custGeom>
                <a:avLst/>
                <a:gdLst>
                  <a:gd name="T0" fmla="*/ 602 w 911"/>
                  <a:gd name="T1" fmla="*/ 459 h 459"/>
                  <a:gd name="T2" fmla="*/ 600 w 911"/>
                  <a:gd name="T3" fmla="*/ 458 h 459"/>
                  <a:gd name="T4" fmla="*/ 0 w 911"/>
                  <a:gd name="T5" fmla="*/ 0 h 459"/>
                  <a:gd name="T6" fmla="*/ 911 w 911"/>
                  <a:gd name="T7" fmla="*/ 269 h 459"/>
                  <a:gd name="T8" fmla="*/ 602 w 911"/>
                  <a:gd name="T9" fmla="*/ 459 h 459"/>
                  <a:gd name="T10" fmla="*/ 11 w 911"/>
                  <a:gd name="T11" fmla="*/ 6 h 459"/>
                  <a:gd name="T12" fmla="*/ 602 w 911"/>
                  <a:gd name="T13" fmla="*/ 456 h 459"/>
                  <a:gd name="T14" fmla="*/ 905 w 911"/>
                  <a:gd name="T15" fmla="*/ 271 h 459"/>
                  <a:gd name="T16" fmla="*/ 11 w 911"/>
                  <a:gd name="T17" fmla="*/ 6 h 4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11" h="459">
                    <a:moveTo>
                      <a:pt x="602" y="459"/>
                    </a:moveTo>
                    <a:lnTo>
                      <a:pt x="600" y="458"/>
                    </a:lnTo>
                    <a:lnTo>
                      <a:pt x="0" y="0"/>
                    </a:lnTo>
                    <a:lnTo>
                      <a:pt x="911" y="269"/>
                    </a:lnTo>
                    <a:lnTo>
                      <a:pt x="602" y="459"/>
                    </a:lnTo>
                    <a:close/>
                    <a:moveTo>
                      <a:pt x="11" y="6"/>
                    </a:moveTo>
                    <a:lnTo>
                      <a:pt x="602" y="456"/>
                    </a:lnTo>
                    <a:lnTo>
                      <a:pt x="905" y="271"/>
                    </a:lnTo>
                    <a:lnTo>
                      <a:pt x="11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70" name="Freeform 89">
                <a:extLst>
                  <a:ext uri="{FF2B5EF4-FFF2-40B4-BE49-F238E27FC236}">
                    <a16:creationId xmlns:a16="http://schemas.microsoft.com/office/drawing/2014/main" id="{2A4F296F-9A83-4F68-ADB0-1F0C5AF9BFA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798" y="4506"/>
                <a:ext cx="309" cy="531"/>
              </a:xfrm>
              <a:custGeom>
                <a:avLst/>
                <a:gdLst>
                  <a:gd name="T0" fmla="*/ 286 w 309"/>
                  <a:gd name="T1" fmla="*/ 531 h 531"/>
                  <a:gd name="T2" fmla="*/ 284 w 309"/>
                  <a:gd name="T3" fmla="*/ 529 h 531"/>
                  <a:gd name="T4" fmla="*/ 0 w 309"/>
                  <a:gd name="T5" fmla="*/ 190 h 531"/>
                  <a:gd name="T6" fmla="*/ 1 w 309"/>
                  <a:gd name="T7" fmla="*/ 189 h 531"/>
                  <a:gd name="T8" fmla="*/ 309 w 309"/>
                  <a:gd name="T9" fmla="*/ 0 h 531"/>
                  <a:gd name="T10" fmla="*/ 286 w 309"/>
                  <a:gd name="T11" fmla="*/ 531 h 531"/>
                  <a:gd name="T12" fmla="*/ 4 w 309"/>
                  <a:gd name="T13" fmla="*/ 191 h 531"/>
                  <a:gd name="T14" fmla="*/ 284 w 309"/>
                  <a:gd name="T15" fmla="*/ 524 h 531"/>
                  <a:gd name="T16" fmla="*/ 307 w 309"/>
                  <a:gd name="T17" fmla="*/ 5 h 531"/>
                  <a:gd name="T18" fmla="*/ 4 w 309"/>
                  <a:gd name="T19" fmla="*/ 191 h 5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09" h="531">
                    <a:moveTo>
                      <a:pt x="286" y="531"/>
                    </a:moveTo>
                    <a:lnTo>
                      <a:pt x="284" y="529"/>
                    </a:lnTo>
                    <a:lnTo>
                      <a:pt x="0" y="190"/>
                    </a:lnTo>
                    <a:lnTo>
                      <a:pt x="1" y="189"/>
                    </a:lnTo>
                    <a:lnTo>
                      <a:pt x="309" y="0"/>
                    </a:lnTo>
                    <a:lnTo>
                      <a:pt x="286" y="531"/>
                    </a:lnTo>
                    <a:close/>
                    <a:moveTo>
                      <a:pt x="4" y="191"/>
                    </a:moveTo>
                    <a:lnTo>
                      <a:pt x="284" y="524"/>
                    </a:lnTo>
                    <a:lnTo>
                      <a:pt x="307" y="5"/>
                    </a:lnTo>
                    <a:lnTo>
                      <a:pt x="4" y="19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71" name="Freeform 90">
                <a:extLst>
                  <a:ext uri="{FF2B5EF4-FFF2-40B4-BE49-F238E27FC236}">
                    <a16:creationId xmlns:a16="http://schemas.microsoft.com/office/drawing/2014/main" id="{DB9B8E47-D065-442A-92C2-6330470823D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798" y="4692"/>
                <a:ext cx="286" cy="648"/>
              </a:xfrm>
              <a:custGeom>
                <a:avLst/>
                <a:gdLst>
                  <a:gd name="T0" fmla="*/ 128 w 286"/>
                  <a:gd name="T1" fmla="*/ 648 h 648"/>
                  <a:gd name="T2" fmla="*/ 128 w 286"/>
                  <a:gd name="T3" fmla="*/ 645 h 648"/>
                  <a:gd name="T4" fmla="*/ 0 w 286"/>
                  <a:gd name="T5" fmla="*/ 0 h 648"/>
                  <a:gd name="T6" fmla="*/ 286 w 286"/>
                  <a:gd name="T7" fmla="*/ 342 h 648"/>
                  <a:gd name="T8" fmla="*/ 286 w 286"/>
                  <a:gd name="T9" fmla="*/ 343 h 648"/>
                  <a:gd name="T10" fmla="*/ 128 w 286"/>
                  <a:gd name="T11" fmla="*/ 648 h 648"/>
                  <a:gd name="T12" fmla="*/ 5 w 286"/>
                  <a:gd name="T13" fmla="*/ 9 h 648"/>
                  <a:gd name="T14" fmla="*/ 129 w 286"/>
                  <a:gd name="T15" fmla="*/ 640 h 648"/>
                  <a:gd name="T16" fmla="*/ 284 w 286"/>
                  <a:gd name="T17" fmla="*/ 342 h 648"/>
                  <a:gd name="T18" fmla="*/ 5 w 286"/>
                  <a:gd name="T19" fmla="*/ 9 h 6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86" h="648">
                    <a:moveTo>
                      <a:pt x="128" y="648"/>
                    </a:moveTo>
                    <a:lnTo>
                      <a:pt x="128" y="645"/>
                    </a:lnTo>
                    <a:lnTo>
                      <a:pt x="0" y="0"/>
                    </a:lnTo>
                    <a:lnTo>
                      <a:pt x="286" y="342"/>
                    </a:lnTo>
                    <a:lnTo>
                      <a:pt x="286" y="343"/>
                    </a:lnTo>
                    <a:lnTo>
                      <a:pt x="128" y="648"/>
                    </a:lnTo>
                    <a:close/>
                    <a:moveTo>
                      <a:pt x="5" y="9"/>
                    </a:moveTo>
                    <a:lnTo>
                      <a:pt x="129" y="640"/>
                    </a:lnTo>
                    <a:lnTo>
                      <a:pt x="284" y="342"/>
                    </a:lnTo>
                    <a:lnTo>
                      <a:pt x="5" y="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72" name="Freeform 91">
                <a:extLst>
                  <a:ext uri="{FF2B5EF4-FFF2-40B4-BE49-F238E27FC236}">
                    <a16:creationId xmlns:a16="http://schemas.microsoft.com/office/drawing/2014/main" id="{E6C8F710-C887-4ECC-95E8-864AC674B2E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925" y="5031"/>
                <a:ext cx="570" cy="444"/>
              </a:xfrm>
              <a:custGeom>
                <a:avLst/>
                <a:gdLst>
                  <a:gd name="T0" fmla="*/ 570 w 570"/>
                  <a:gd name="T1" fmla="*/ 444 h 444"/>
                  <a:gd name="T2" fmla="*/ 565 w 570"/>
                  <a:gd name="T3" fmla="*/ 443 h 444"/>
                  <a:gd name="T4" fmla="*/ 0 w 570"/>
                  <a:gd name="T5" fmla="*/ 306 h 444"/>
                  <a:gd name="T6" fmla="*/ 158 w 570"/>
                  <a:gd name="T7" fmla="*/ 0 h 444"/>
                  <a:gd name="T8" fmla="*/ 570 w 570"/>
                  <a:gd name="T9" fmla="*/ 444 h 444"/>
                  <a:gd name="T10" fmla="*/ 4 w 570"/>
                  <a:gd name="T11" fmla="*/ 305 h 444"/>
                  <a:gd name="T12" fmla="*/ 562 w 570"/>
                  <a:gd name="T13" fmla="*/ 439 h 444"/>
                  <a:gd name="T14" fmla="*/ 158 w 570"/>
                  <a:gd name="T15" fmla="*/ 5 h 444"/>
                  <a:gd name="T16" fmla="*/ 4 w 570"/>
                  <a:gd name="T17" fmla="*/ 305 h 4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70" h="444">
                    <a:moveTo>
                      <a:pt x="570" y="444"/>
                    </a:moveTo>
                    <a:lnTo>
                      <a:pt x="565" y="443"/>
                    </a:lnTo>
                    <a:lnTo>
                      <a:pt x="0" y="306"/>
                    </a:lnTo>
                    <a:lnTo>
                      <a:pt x="158" y="0"/>
                    </a:lnTo>
                    <a:lnTo>
                      <a:pt x="570" y="444"/>
                    </a:lnTo>
                    <a:close/>
                    <a:moveTo>
                      <a:pt x="4" y="305"/>
                    </a:moveTo>
                    <a:lnTo>
                      <a:pt x="562" y="439"/>
                    </a:lnTo>
                    <a:lnTo>
                      <a:pt x="158" y="5"/>
                    </a:lnTo>
                    <a:lnTo>
                      <a:pt x="4" y="30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73" name="Freeform 92">
                <a:extLst>
                  <a:ext uri="{FF2B5EF4-FFF2-40B4-BE49-F238E27FC236}">
                    <a16:creationId xmlns:a16="http://schemas.microsoft.com/office/drawing/2014/main" id="{C1C02E66-5248-47E5-B1F3-C0420A7CCCA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081" y="4943"/>
                <a:ext cx="452" cy="533"/>
              </a:xfrm>
              <a:custGeom>
                <a:avLst/>
                <a:gdLst>
                  <a:gd name="T0" fmla="*/ 410 w 452"/>
                  <a:gd name="T1" fmla="*/ 533 h 533"/>
                  <a:gd name="T2" fmla="*/ 409 w 452"/>
                  <a:gd name="T3" fmla="*/ 531 h 533"/>
                  <a:gd name="T4" fmla="*/ 0 w 452"/>
                  <a:gd name="T5" fmla="*/ 90 h 533"/>
                  <a:gd name="T6" fmla="*/ 452 w 452"/>
                  <a:gd name="T7" fmla="*/ 0 h 533"/>
                  <a:gd name="T8" fmla="*/ 452 w 452"/>
                  <a:gd name="T9" fmla="*/ 2 h 533"/>
                  <a:gd name="T10" fmla="*/ 410 w 452"/>
                  <a:gd name="T11" fmla="*/ 533 h 533"/>
                  <a:gd name="T12" fmla="*/ 4 w 452"/>
                  <a:gd name="T13" fmla="*/ 92 h 533"/>
                  <a:gd name="T14" fmla="*/ 409 w 452"/>
                  <a:gd name="T15" fmla="*/ 527 h 533"/>
                  <a:gd name="T16" fmla="*/ 450 w 452"/>
                  <a:gd name="T17" fmla="*/ 3 h 533"/>
                  <a:gd name="T18" fmla="*/ 4 w 452"/>
                  <a:gd name="T19" fmla="*/ 92 h 5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52" h="533">
                    <a:moveTo>
                      <a:pt x="410" y="533"/>
                    </a:moveTo>
                    <a:lnTo>
                      <a:pt x="409" y="531"/>
                    </a:lnTo>
                    <a:lnTo>
                      <a:pt x="0" y="90"/>
                    </a:lnTo>
                    <a:lnTo>
                      <a:pt x="452" y="0"/>
                    </a:lnTo>
                    <a:lnTo>
                      <a:pt x="452" y="2"/>
                    </a:lnTo>
                    <a:lnTo>
                      <a:pt x="410" y="533"/>
                    </a:lnTo>
                    <a:close/>
                    <a:moveTo>
                      <a:pt x="4" y="92"/>
                    </a:moveTo>
                    <a:lnTo>
                      <a:pt x="409" y="527"/>
                    </a:lnTo>
                    <a:lnTo>
                      <a:pt x="450" y="3"/>
                    </a:lnTo>
                    <a:lnTo>
                      <a:pt x="4" y="9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74" name="Freeform 93">
                <a:extLst>
                  <a:ext uri="{FF2B5EF4-FFF2-40B4-BE49-F238E27FC236}">
                    <a16:creationId xmlns:a16="http://schemas.microsoft.com/office/drawing/2014/main" id="{66C86055-994A-4EE4-95C3-E460D3BFDC2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081" y="4402"/>
                <a:ext cx="453" cy="634"/>
              </a:xfrm>
              <a:custGeom>
                <a:avLst/>
                <a:gdLst>
                  <a:gd name="T0" fmla="*/ 0 w 453"/>
                  <a:gd name="T1" fmla="*/ 634 h 634"/>
                  <a:gd name="T2" fmla="*/ 1 w 453"/>
                  <a:gd name="T3" fmla="*/ 632 h 634"/>
                  <a:gd name="T4" fmla="*/ 235 w 453"/>
                  <a:gd name="T5" fmla="*/ 0 h 634"/>
                  <a:gd name="T6" fmla="*/ 453 w 453"/>
                  <a:gd name="T7" fmla="*/ 544 h 634"/>
                  <a:gd name="T8" fmla="*/ 0 w 453"/>
                  <a:gd name="T9" fmla="*/ 634 h 634"/>
                  <a:gd name="T10" fmla="*/ 235 w 453"/>
                  <a:gd name="T11" fmla="*/ 7 h 634"/>
                  <a:gd name="T12" fmla="*/ 4 w 453"/>
                  <a:gd name="T13" fmla="*/ 631 h 634"/>
                  <a:gd name="T14" fmla="*/ 450 w 453"/>
                  <a:gd name="T15" fmla="*/ 542 h 634"/>
                  <a:gd name="T16" fmla="*/ 235 w 453"/>
                  <a:gd name="T17" fmla="*/ 7 h 6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53" h="634">
                    <a:moveTo>
                      <a:pt x="0" y="634"/>
                    </a:moveTo>
                    <a:lnTo>
                      <a:pt x="1" y="632"/>
                    </a:lnTo>
                    <a:lnTo>
                      <a:pt x="235" y="0"/>
                    </a:lnTo>
                    <a:lnTo>
                      <a:pt x="453" y="544"/>
                    </a:lnTo>
                    <a:lnTo>
                      <a:pt x="0" y="634"/>
                    </a:lnTo>
                    <a:close/>
                    <a:moveTo>
                      <a:pt x="235" y="7"/>
                    </a:moveTo>
                    <a:lnTo>
                      <a:pt x="4" y="631"/>
                    </a:lnTo>
                    <a:lnTo>
                      <a:pt x="450" y="542"/>
                    </a:lnTo>
                    <a:lnTo>
                      <a:pt x="235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75" name="Freeform 94">
                <a:extLst>
                  <a:ext uri="{FF2B5EF4-FFF2-40B4-BE49-F238E27FC236}">
                    <a16:creationId xmlns:a16="http://schemas.microsoft.com/office/drawing/2014/main" id="{3AD516CD-6EF3-44DF-AC78-3A5BF3B1A4A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082" y="4404"/>
                <a:ext cx="236" cy="638"/>
              </a:xfrm>
              <a:custGeom>
                <a:avLst/>
                <a:gdLst>
                  <a:gd name="T0" fmla="*/ 0 w 236"/>
                  <a:gd name="T1" fmla="*/ 638 h 638"/>
                  <a:gd name="T2" fmla="*/ 23 w 236"/>
                  <a:gd name="T3" fmla="*/ 104 h 638"/>
                  <a:gd name="T4" fmla="*/ 236 w 236"/>
                  <a:gd name="T5" fmla="*/ 0 h 638"/>
                  <a:gd name="T6" fmla="*/ 235 w 236"/>
                  <a:gd name="T7" fmla="*/ 3 h 638"/>
                  <a:gd name="T8" fmla="*/ 0 w 236"/>
                  <a:gd name="T9" fmla="*/ 638 h 638"/>
                  <a:gd name="T10" fmla="*/ 25 w 236"/>
                  <a:gd name="T11" fmla="*/ 106 h 638"/>
                  <a:gd name="T12" fmla="*/ 3 w 236"/>
                  <a:gd name="T13" fmla="*/ 622 h 638"/>
                  <a:gd name="T14" fmla="*/ 232 w 236"/>
                  <a:gd name="T15" fmla="*/ 4 h 638"/>
                  <a:gd name="T16" fmla="*/ 25 w 236"/>
                  <a:gd name="T17" fmla="*/ 106 h 6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36" h="638">
                    <a:moveTo>
                      <a:pt x="0" y="638"/>
                    </a:moveTo>
                    <a:lnTo>
                      <a:pt x="23" y="104"/>
                    </a:lnTo>
                    <a:lnTo>
                      <a:pt x="236" y="0"/>
                    </a:lnTo>
                    <a:lnTo>
                      <a:pt x="235" y="3"/>
                    </a:lnTo>
                    <a:lnTo>
                      <a:pt x="0" y="638"/>
                    </a:lnTo>
                    <a:close/>
                    <a:moveTo>
                      <a:pt x="25" y="106"/>
                    </a:moveTo>
                    <a:lnTo>
                      <a:pt x="3" y="622"/>
                    </a:lnTo>
                    <a:lnTo>
                      <a:pt x="232" y="4"/>
                    </a:lnTo>
                    <a:lnTo>
                      <a:pt x="25" y="10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76" name="Freeform 95">
                <a:extLst>
                  <a:ext uri="{FF2B5EF4-FFF2-40B4-BE49-F238E27FC236}">
                    <a16:creationId xmlns:a16="http://schemas.microsoft.com/office/drawing/2014/main" id="{E52E8C67-103A-4B0F-A898-BA3753935E9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894" y="3856"/>
                <a:ext cx="424" cy="655"/>
              </a:xfrm>
              <a:custGeom>
                <a:avLst/>
                <a:gdLst>
                  <a:gd name="T0" fmla="*/ 212 w 424"/>
                  <a:gd name="T1" fmla="*/ 655 h 655"/>
                  <a:gd name="T2" fmla="*/ 211 w 424"/>
                  <a:gd name="T3" fmla="*/ 654 h 655"/>
                  <a:gd name="T4" fmla="*/ 0 w 424"/>
                  <a:gd name="T5" fmla="*/ 0 h 655"/>
                  <a:gd name="T6" fmla="*/ 424 w 424"/>
                  <a:gd name="T7" fmla="*/ 551 h 655"/>
                  <a:gd name="T8" fmla="*/ 212 w 424"/>
                  <a:gd name="T9" fmla="*/ 655 h 655"/>
                  <a:gd name="T10" fmla="*/ 7 w 424"/>
                  <a:gd name="T11" fmla="*/ 13 h 655"/>
                  <a:gd name="T12" fmla="*/ 213 w 424"/>
                  <a:gd name="T13" fmla="*/ 651 h 655"/>
                  <a:gd name="T14" fmla="*/ 420 w 424"/>
                  <a:gd name="T15" fmla="*/ 550 h 655"/>
                  <a:gd name="T16" fmla="*/ 7 w 424"/>
                  <a:gd name="T17" fmla="*/ 13 h 6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24" h="655">
                    <a:moveTo>
                      <a:pt x="212" y="655"/>
                    </a:moveTo>
                    <a:lnTo>
                      <a:pt x="211" y="654"/>
                    </a:lnTo>
                    <a:lnTo>
                      <a:pt x="0" y="0"/>
                    </a:lnTo>
                    <a:lnTo>
                      <a:pt x="424" y="551"/>
                    </a:lnTo>
                    <a:lnTo>
                      <a:pt x="212" y="655"/>
                    </a:lnTo>
                    <a:close/>
                    <a:moveTo>
                      <a:pt x="7" y="13"/>
                    </a:moveTo>
                    <a:lnTo>
                      <a:pt x="213" y="651"/>
                    </a:lnTo>
                    <a:lnTo>
                      <a:pt x="420" y="550"/>
                    </a:lnTo>
                    <a:lnTo>
                      <a:pt x="7" y="1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77" name="Freeform 96">
                <a:extLst>
                  <a:ext uri="{FF2B5EF4-FFF2-40B4-BE49-F238E27FC236}">
                    <a16:creationId xmlns:a16="http://schemas.microsoft.com/office/drawing/2014/main" id="{E47C7869-349F-4822-A7D6-1320D1A702B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552" y="3861"/>
                <a:ext cx="557" cy="652"/>
              </a:xfrm>
              <a:custGeom>
                <a:avLst/>
                <a:gdLst>
                  <a:gd name="T0" fmla="*/ 557 w 557"/>
                  <a:gd name="T1" fmla="*/ 652 h 652"/>
                  <a:gd name="T2" fmla="*/ 0 w 557"/>
                  <a:gd name="T3" fmla="*/ 154 h 652"/>
                  <a:gd name="T4" fmla="*/ 347 w 557"/>
                  <a:gd name="T5" fmla="*/ 0 h 652"/>
                  <a:gd name="T6" fmla="*/ 347 w 557"/>
                  <a:gd name="T7" fmla="*/ 1 h 652"/>
                  <a:gd name="T8" fmla="*/ 557 w 557"/>
                  <a:gd name="T9" fmla="*/ 652 h 652"/>
                  <a:gd name="T10" fmla="*/ 4 w 557"/>
                  <a:gd name="T11" fmla="*/ 155 h 652"/>
                  <a:gd name="T12" fmla="*/ 552 w 557"/>
                  <a:gd name="T13" fmla="*/ 644 h 652"/>
                  <a:gd name="T14" fmla="*/ 344 w 557"/>
                  <a:gd name="T15" fmla="*/ 3 h 652"/>
                  <a:gd name="T16" fmla="*/ 4 w 557"/>
                  <a:gd name="T17" fmla="*/ 155 h 6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57" h="652">
                    <a:moveTo>
                      <a:pt x="557" y="652"/>
                    </a:moveTo>
                    <a:lnTo>
                      <a:pt x="0" y="154"/>
                    </a:lnTo>
                    <a:lnTo>
                      <a:pt x="347" y="0"/>
                    </a:lnTo>
                    <a:lnTo>
                      <a:pt x="347" y="1"/>
                    </a:lnTo>
                    <a:lnTo>
                      <a:pt x="557" y="652"/>
                    </a:lnTo>
                    <a:close/>
                    <a:moveTo>
                      <a:pt x="4" y="155"/>
                    </a:moveTo>
                    <a:lnTo>
                      <a:pt x="552" y="644"/>
                    </a:lnTo>
                    <a:lnTo>
                      <a:pt x="344" y="3"/>
                    </a:lnTo>
                    <a:lnTo>
                      <a:pt x="4" y="15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78" name="Freeform 97">
                <a:extLst>
                  <a:ext uri="{FF2B5EF4-FFF2-40B4-BE49-F238E27FC236}">
                    <a16:creationId xmlns:a16="http://schemas.microsoft.com/office/drawing/2014/main" id="{2E1FC427-3E8F-437B-ABE7-A9D3D3A6261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553" y="3551"/>
                <a:ext cx="347" cy="467"/>
              </a:xfrm>
              <a:custGeom>
                <a:avLst/>
                <a:gdLst>
                  <a:gd name="T0" fmla="*/ 0 w 347"/>
                  <a:gd name="T1" fmla="*/ 467 h 467"/>
                  <a:gd name="T2" fmla="*/ 0 w 347"/>
                  <a:gd name="T3" fmla="*/ 464 h 467"/>
                  <a:gd name="T4" fmla="*/ 57 w 347"/>
                  <a:gd name="T5" fmla="*/ 0 h 467"/>
                  <a:gd name="T6" fmla="*/ 347 w 347"/>
                  <a:gd name="T7" fmla="*/ 312 h 467"/>
                  <a:gd name="T8" fmla="*/ 344 w 347"/>
                  <a:gd name="T9" fmla="*/ 313 h 467"/>
                  <a:gd name="T10" fmla="*/ 0 w 347"/>
                  <a:gd name="T11" fmla="*/ 467 h 467"/>
                  <a:gd name="T12" fmla="*/ 60 w 347"/>
                  <a:gd name="T13" fmla="*/ 6 h 467"/>
                  <a:gd name="T14" fmla="*/ 3 w 347"/>
                  <a:gd name="T15" fmla="*/ 462 h 467"/>
                  <a:gd name="T16" fmla="*/ 342 w 347"/>
                  <a:gd name="T17" fmla="*/ 311 h 467"/>
                  <a:gd name="T18" fmla="*/ 60 w 347"/>
                  <a:gd name="T19" fmla="*/ 6 h 4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47" h="467">
                    <a:moveTo>
                      <a:pt x="0" y="467"/>
                    </a:moveTo>
                    <a:lnTo>
                      <a:pt x="0" y="464"/>
                    </a:lnTo>
                    <a:lnTo>
                      <a:pt x="57" y="0"/>
                    </a:lnTo>
                    <a:lnTo>
                      <a:pt x="347" y="312"/>
                    </a:lnTo>
                    <a:lnTo>
                      <a:pt x="344" y="313"/>
                    </a:lnTo>
                    <a:lnTo>
                      <a:pt x="0" y="467"/>
                    </a:lnTo>
                    <a:close/>
                    <a:moveTo>
                      <a:pt x="60" y="6"/>
                    </a:moveTo>
                    <a:lnTo>
                      <a:pt x="3" y="462"/>
                    </a:lnTo>
                    <a:lnTo>
                      <a:pt x="342" y="311"/>
                    </a:lnTo>
                    <a:lnTo>
                      <a:pt x="60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79" name="Freeform 98">
                <a:extLst>
                  <a:ext uri="{FF2B5EF4-FFF2-40B4-BE49-F238E27FC236}">
                    <a16:creationId xmlns:a16="http://schemas.microsoft.com/office/drawing/2014/main" id="{7A3829B0-9304-430B-A793-0D656FBCD63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018" y="3551"/>
                <a:ext cx="595" cy="465"/>
              </a:xfrm>
              <a:custGeom>
                <a:avLst/>
                <a:gdLst>
                  <a:gd name="T0" fmla="*/ 537 w 595"/>
                  <a:gd name="T1" fmla="*/ 465 h 465"/>
                  <a:gd name="T2" fmla="*/ 536 w 595"/>
                  <a:gd name="T3" fmla="*/ 465 h 465"/>
                  <a:gd name="T4" fmla="*/ 0 w 595"/>
                  <a:gd name="T5" fmla="*/ 372 h 465"/>
                  <a:gd name="T6" fmla="*/ 3 w 595"/>
                  <a:gd name="T7" fmla="*/ 370 h 465"/>
                  <a:gd name="T8" fmla="*/ 595 w 595"/>
                  <a:gd name="T9" fmla="*/ 0 h 465"/>
                  <a:gd name="T10" fmla="*/ 595 w 595"/>
                  <a:gd name="T11" fmla="*/ 2 h 465"/>
                  <a:gd name="T12" fmla="*/ 537 w 595"/>
                  <a:gd name="T13" fmla="*/ 465 h 465"/>
                  <a:gd name="T14" fmla="*/ 6 w 595"/>
                  <a:gd name="T15" fmla="*/ 370 h 465"/>
                  <a:gd name="T16" fmla="*/ 535 w 595"/>
                  <a:gd name="T17" fmla="*/ 463 h 465"/>
                  <a:gd name="T18" fmla="*/ 591 w 595"/>
                  <a:gd name="T19" fmla="*/ 5 h 465"/>
                  <a:gd name="T20" fmla="*/ 6 w 595"/>
                  <a:gd name="T21" fmla="*/ 370 h 4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95" h="465">
                    <a:moveTo>
                      <a:pt x="537" y="465"/>
                    </a:moveTo>
                    <a:lnTo>
                      <a:pt x="536" y="465"/>
                    </a:lnTo>
                    <a:lnTo>
                      <a:pt x="0" y="372"/>
                    </a:lnTo>
                    <a:lnTo>
                      <a:pt x="3" y="370"/>
                    </a:lnTo>
                    <a:lnTo>
                      <a:pt x="595" y="0"/>
                    </a:lnTo>
                    <a:lnTo>
                      <a:pt x="595" y="2"/>
                    </a:lnTo>
                    <a:lnTo>
                      <a:pt x="537" y="465"/>
                    </a:lnTo>
                    <a:close/>
                    <a:moveTo>
                      <a:pt x="6" y="370"/>
                    </a:moveTo>
                    <a:lnTo>
                      <a:pt x="535" y="463"/>
                    </a:lnTo>
                    <a:lnTo>
                      <a:pt x="591" y="5"/>
                    </a:lnTo>
                    <a:lnTo>
                      <a:pt x="6" y="37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80" name="Freeform 99">
                <a:extLst>
                  <a:ext uri="{FF2B5EF4-FFF2-40B4-BE49-F238E27FC236}">
                    <a16:creationId xmlns:a16="http://schemas.microsoft.com/office/drawing/2014/main" id="{B3B5F9D7-42EE-4013-B339-E8E44034A3E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845" y="3550"/>
                <a:ext cx="773" cy="373"/>
              </a:xfrm>
              <a:custGeom>
                <a:avLst/>
                <a:gdLst>
                  <a:gd name="T0" fmla="*/ 176 w 773"/>
                  <a:gd name="T1" fmla="*/ 373 h 373"/>
                  <a:gd name="T2" fmla="*/ 0 w 773"/>
                  <a:gd name="T3" fmla="*/ 204 h 373"/>
                  <a:gd name="T4" fmla="*/ 773 w 773"/>
                  <a:gd name="T5" fmla="*/ 0 h 373"/>
                  <a:gd name="T6" fmla="*/ 176 w 773"/>
                  <a:gd name="T7" fmla="*/ 373 h 373"/>
                  <a:gd name="T8" fmla="*/ 4 w 773"/>
                  <a:gd name="T9" fmla="*/ 205 h 373"/>
                  <a:gd name="T10" fmla="*/ 176 w 773"/>
                  <a:gd name="T11" fmla="*/ 371 h 373"/>
                  <a:gd name="T12" fmla="*/ 758 w 773"/>
                  <a:gd name="T13" fmla="*/ 7 h 373"/>
                  <a:gd name="T14" fmla="*/ 4 w 773"/>
                  <a:gd name="T15" fmla="*/ 205 h 3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73" h="373">
                    <a:moveTo>
                      <a:pt x="176" y="373"/>
                    </a:moveTo>
                    <a:lnTo>
                      <a:pt x="0" y="204"/>
                    </a:lnTo>
                    <a:lnTo>
                      <a:pt x="773" y="0"/>
                    </a:lnTo>
                    <a:lnTo>
                      <a:pt x="176" y="373"/>
                    </a:lnTo>
                    <a:close/>
                    <a:moveTo>
                      <a:pt x="4" y="205"/>
                    </a:moveTo>
                    <a:lnTo>
                      <a:pt x="176" y="371"/>
                    </a:lnTo>
                    <a:lnTo>
                      <a:pt x="758" y="7"/>
                    </a:lnTo>
                    <a:lnTo>
                      <a:pt x="4" y="20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81" name="Freeform 100">
                <a:extLst>
                  <a:ext uri="{FF2B5EF4-FFF2-40B4-BE49-F238E27FC236}">
                    <a16:creationId xmlns:a16="http://schemas.microsoft.com/office/drawing/2014/main" id="{F8CA6FAB-AE73-40A3-8BEE-4EA35E66A6C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644" y="3753"/>
                <a:ext cx="380" cy="171"/>
              </a:xfrm>
              <a:custGeom>
                <a:avLst/>
                <a:gdLst>
                  <a:gd name="T0" fmla="*/ 0 w 380"/>
                  <a:gd name="T1" fmla="*/ 119 h 171"/>
                  <a:gd name="T2" fmla="*/ 203 w 380"/>
                  <a:gd name="T3" fmla="*/ 0 h 171"/>
                  <a:gd name="T4" fmla="*/ 380 w 380"/>
                  <a:gd name="T5" fmla="*/ 171 h 171"/>
                  <a:gd name="T6" fmla="*/ 0 w 380"/>
                  <a:gd name="T7" fmla="*/ 119 h 171"/>
                  <a:gd name="T8" fmla="*/ 203 w 380"/>
                  <a:gd name="T9" fmla="*/ 3 h 171"/>
                  <a:gd name="T10" fmla="*/ 7 w 380"/>
                  <a:gd name="T11" fmla="*/ 118 h 171"/>
                  <a:gd name="T12" fmla="*/ 374 w 380"/>
                  <a:gd name="T13" fmla="*/ 168 h 171"/>
                  <a:gd name="T14" fmla="*/ 203 w 380"/>
                  <a:gd name="T15" fmla="*/ 3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80" h="171">
                    <a:moveTo>
                      <a:pt x="0" y="119"/>
                    </a:moveTo>
                    <a:lnTo>
                      <a:pt x="203" y="0"/>
                    </a:lnTo>
                    <a:lnTo>
                      <a:pt x="380" y="171"/>
                    </a:lnTo>
                    <a:lnTo>
                      <a:pt x="0" y="119"/>
                    </a:lnTo>
                    <a:close/>
                    <a:moveTo>
                      <a:pt x="203" y="3"/>
                    </a:moveTo>
                    <a:lnTo>
                      <a:pt x="7" y="118"/>
                    </a:lnTo>
                    <a:lnTo>
                      <a:pt x="374" y="168"/>
                    </a:lnTo>
                    <a:lnTo>
                      <a:pt x="203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82" name="Freeform 101">
                <a:extLst>
                  <a:ext uri="{FF2B5EF4-FFF2-40B4-BE49-F238E27FC236}">
                    <a16:creationId xmlns:a16="http://schemas.microsoft.com/office/drawing/2014/main" id="{9BD06A63-C08E-409A-847D-498534F335C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466" y="3345"/>
                <a:ext cx="383" cy="529"/>
              </a:xfrm>
              <a:custGeom>
                <a:avLst/>
                <a:gdLst>
                  <a:gd name="T0" fmla="*/ 180 w 383"/>
                  <a:gd name="T1" fmla="*/ 529 h 529"/>
                  <a:gd name="T2" fmla="*/ 0 w 383"/>
                  <a:gd name="T3" fmla="*/ 0 h 529"/>
                  <a:gd name="T4" fmla="*/ 383 w 383"/>
                  <a:gd name="T5" fmla="*/ 410 h 529"/>
                  <a:gd name="T6" fmla="*/ 180 w 383"/>
                  <a:gd name="T7" fmla="*/ 529 h 529"/>
                  <a:gd name="T8" fmla="*/ 6 w 383"/>
                  <a:gd name="T9" fmla="*/ 10 h 529"/>
                  <a:gd name="T10" fmla="*/ 183 w 383"/>
                  <a:gd name="T11" fmla="*/ 525 h 529"/>
                  <a:gd name="T12" fmla="*/ 379 w 383"/>
                  <a:gd name="T13" fmla="*/ 409 h 529"/>
                  <a:gd name="T14" fmla="*/ 6 w 383"/>
                  <a:gd name="T15" fmla="*/ 10 h 5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83" h="529">
                    <a:moveTo>
                      <a:pt x="180" y="529"/>
                    </a:moveTo>
                    <a:lnTo>
                      <a:pt x="0" y="0"/>
                    </a:lnTo>
                    <a:lnTo>
                      <a:pt x="383" y="410"/>
                    </a:lnTo>
                    <a:lnTo>
                      <a:pt x="180" y="529"/>
                    </a:lnTo>
                    <a:close/>
                    <a:moveTo>
                      <a:pt x="6" y="10"/>
                    </a:moveTo>
                    <a:lnTo>
                      <a:pt x="183" y="525"/>
                    </a:lnTo>
                    <a:lnTo>
                      <a:pt x="379" y="409"/>
                    </a:lnTo>
                    <a:lnTo>
                      <a:pt x="6" y="1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83" name="Freeform 102">
                <a:extLst>
                  <a:ext uri="{FF2B5EF4-FFF2-40B4-BE49-F238E27FC236}">
                    <a16:creationId xmlns:a16="http://schemas.microsoft.com/office/drawing/2014/main" id="{D5BAB3B1-C994-49AC-8287-F893A06CD0F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122" y="3347"/>
                <a:ext cx="527" cy="695"/>
              </a:xfrm>
              <a:custGeom>
                <a:avLst/>
                <a:gdLst>
                  <a:gd name="T0" fmla="*/ 0 w 527"/>
                  <a:gd name="T1" fmla="*/ 695 h 695"/>
                  <a:gd name="T2" fmla="*/ 348 w 527"/>
                  <a:gd name="T3" fmla="*/ 0 h 695"/>
                  <a:gd name="T4" fmla="*/ 527 w 527"/>
                  <a:gd name="T5" fmla="*/ 525 h 695"/>
                  <a:gd name="T6" fmla="*/ 525 w 527"/>
                  <a:gd name="T7" fmla="*/ 525 h 695"/>
                  <a:gd name="T8" fmla="*/ 0 w 527"/>
                  <a:gd name="T9" fmla="*/ 695 h 695"/>
                  <a:gd name="T10" fmla="*/ 347 w 527"/>
                  <a:gd name="T11" fmla="*/ 7 h 695"/>
                  <a:gd name="T12" fmla="*/ 4 w 527"/>
                  <a:gd name="T13" fmla="*/ 690 h 695"/>
                  <a:gd name="T14" fmla="*/ 524 w 527"/>
                  <a:gd name="T15" fmla="*/ 524 h 695"/>
                  <a:gd name="T16" fmla="*/ 347 w 527"/>
                  <a:gd name="T17" fmla="*/ 7 h 6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27" h="695">
                    <a:moveTo>
                      <a:pt x="0" y="695"/>
                    </a:moveTo>
                    <a:lnTo>
                      <a:pt x="348" y="0"/>
                    </a:lnTo>
                    <a:lnTo>
                      <a:pt x="527" y="525"/>
                    </a:lnTo>
                    <a:lnTo>
                      <a:pt x="525" y="525"/>
                    </a:lnTo>
                    <a:lnTo>
                      <a:pt x="0" y="695"/>
                    </a:lnTo>
                    <a:close/>
                    <a:moveTo>
                      <a:pt x="347" y="7"/>
                    </a:moveTo>
                    <a:lnTo>
                      <a:pt x="4" y="690"/>
                    </a:lnTo>
                    <a:lnTo>
                      <a:pt x="524" y="524"/>
                    </a:lnTo>
                    <a:lnTo>
                      <a:pt x="347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84" name="Freeform 103">
                <a:extLst>
                  <a:ext uri="{FF2B5EF4-FFF2-40B4-BE49-F238E27FC236}">
                    <a16:creationId xmlns:a16="http://schemas.microsoft.com/office/drawing/2014/main" id="{B8EB6886-F3CD-4CCA-A079-75561DF7A2C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122" y="3869"/>
                <a:ext cx="530" cy="514"/>
              </a:xfrm>
              <a:custGeom>
                <a:avLst/>
                <a:gdLst>
                  <a:gd name="T0" fmla="*/ 59 w 530"/>
                  <a:gd name="T1" fmla="*/ 514 h 514"/>
                  <a:gd name="T2" fmla="*/ 0 w 530"/>
                  <a:gd name="T3" fmla="*/ 169 h 514"/>
                  <a:gd name="T4" fmla="*/ 1 w 530"/>
                  <a:gd name="T5" fmla="*/ 169 h 514"/>
                  <a:gd name="T6" fmla="*/ 530 w 530"/>
                  <a:gd name="T7" fmla="*/ 0 h 514"/>
                  <a:gd name="T8" fmla="*/ 59 w 530"/>
                  <a:gd name="T9" fmla="*/ 514 h 514"/>
                  <a:gd name="T10" fmla="*/ 3 w 530"/>
                  <a:gd name="T11" fmla="*/ 172 h 514"/>
                  <a:gd name="T12" fmla="*/ 61 w 530"/>
                  <a:gd name="T13" fmla="*/ 508 h 514"/>
                  <a:gd name="T14" fmla="*/ 522 w 530"/>
                  <a:gd name="T15" fmla="*/ 6 h 514"/>
                  <a:gd name="T16" fmla="*/ 3 w 530"/>
                  <a:gd name="T17" fmla="*/ 172 h 5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30" h="514">
                    <a:moveTo>
                      <a:pt x="59" y="514"/>
                    </a:moveTo>
                    <a:lnTo>
                      <a:pt x="0" y="169"/>
                    </a:lnTo>
                    <a:lnTo>
                      <a:pt x="1" y="169"/>
                    </a:lnTo>
                    <a:lnTo>
                      <a:pt x="530" y="0"/>
                    </a:lnTo>
                    <a:lnTo>
                      <a:pt x="59" y="514"/>
                    </a:lnTo>
                    <a:close/>
                    <a:moveTo>
                      <a:pt x="3" y="172"/>
                    </a:moveTo>
                    <a:lnTo>
                      <a:pt x="61" y="508"/>
                    </a:lnTo>
                    <a:lnTo>
                      <a:pt x="522" y="6"/>
                    </a:lnTo>
                    <a:lnTo>
                      <a:pt x="3" y="17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85" name="Freeform 104">
                <a:extLst>
                  <a:ext uri="{FF2B5EF4-FFF2-40B4-BE49-F238E27FC236}">
                    <a16:creationId xmlns:a16="http://schemas.microsoft.com/office/drawing/2014/main" id="{615EC3FF-EF97-4817-9DCC-ACD2DCBDD3F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633" y="4037"/>
                <a:ext cx="551" cy="345"/>
              </a:xfrm>
              <a:custGeom>
                <a:avLst/>
                <a:gdLst>
                  <a:gd name="T0" fmla="*/ 551 w 551"/>
                  <a:gd name="T1" fmla="*/ 345 h 345"/>
                  <a:gd name="T2" fmla="*/ 0 w 551"/>
                  <a:gd name="T3" fmla="*/ 143 h 345"/>
                  <a:gd name="T4" fmla="*/ 492 w 551"/>
                  <a:gd name="T5" fmla="*/ 0 h 345"/>
                  <a:gd name="T6" fmla="*/ 551 w 551"/>
                  <a:gd name="T7" fmla="*/ 345 h 345"/>
                  <a:gd name="T8" fmla="*/ 8 w 551"/>
                  <a:gd name="T9" fmla="*/ 144 h 345"/>
                  <a:gd name="T10" fmla="*/ 547 w 551"/>
                  <a:gd name="T11" fmla="*/ 341 h 345"/>
                  <a:gd name="T12" fmla="*/ 490 w 551"/>
                  <a:gd name="T13" fmla="*/ 4 h 345"/>
                  <a:gd name="T14" fmla="*/ 8 w 551"/>
                  <a:gd name="T15" fmla="*/ 144 h 3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51" h="345">
                    <a:moveTo>
                      <a:pt x="551" y="345"/>
                    </a:moveTo>
                    <a:lnTo>
                      <a:pt x="0" y="143"/>
                    </a:lnTo>
                    <a:lnTo>
                      <a:pt x="492" y="0"/>
                    </a:lnTo>
                    <a:lnTo>
                      <a:pt x="551" y="345"/>
                    </a:lnTo>
                    <a:close/>
                    <a:moveTo>
                      <a:pt x="8" y="144"/>
                    </a:moveTo>
                    <a:lnTo>
                      <a:pt x="547" y="341"/>
                    </a:lnTo>
                    <a:lnTo>
                      <a:pt x="490" y="4"/>
                    </a:lnTo>
                    <a:lnTo>
                      <a:pt x="8" y="14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86" name="Freeform 105">
                <a:extLst>
                  <a:ext uri="{FF2B5EF4-FFF2-40B4-BE49-F238E27FC236}">
                    <a16:creationId xmlns:a16="http://schemas.microsoft.com/office/drawing/2014/main" id="{054CA97D-3B14-4668-9DB9-4AAD48B1E0B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634" y="3444"/>
                <a:ext cx="491" cy="738"/>
              </a:xfrm>
              <a:custGeom>
                <a:avLst/>
                <a:gdLst>
                  <a:gd name="T0" fmla="*/ 0 w 491"/>
                  <a:gd name="T1" fmla="*/ 738 h 738"/>
                  <a:gd name="T2" fmla="*/ 1 w 491"/>
                  <a:gd name="T3" fmla="*/ 736 h 738"/>
                  <a:gd name="T4" fmla="*/ 355 w 491"/>
                  <a:gd name="T5" fmla="*/ 0 h 738"/>
                  <a:gd name="T6" fmla="*/ 491 w 491"/>
                  <a:gd name="T7" fmla="*/ 597 h 738"/>
                  <a:gd name="T8" fmla="*/ 0 w 491"/>
                  <a:gd name="T9" fmla="*/ 738 h 738"/>
                  <a:gd name="T10" fmla="*/ 355 w 491"/>
                  <a:gd name="T11" fmla="*/ 7 h 738"/>
                  <a:gd name="T12" fmla="*/ 4 w 491"/>
                  <a:gd name="T13" fmla="*/ 735 h 738"/>
                  <a:gd name="T14" fmla="*/ 488 w 491"/>
                  <a:gd name="T15" fmla="*/ 594 h 738"/>
                  <a:gd name="T16" fmla="*/ 355 w 491"/>
                  <a:gd name="T17" fmla="*/ 7 h 7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91" h="738">
                    <a:moveTo>
                      <a:pt x="0" y="738"/>
                    </a:moveTo>
                    <a:lnTo>
                      <a:pt x="1" y="736"/>
                    </a:lnTo>
                    <a:lnTo>
                      <a:pt x="355" y="0"/>
                    </a:lnTo>
                    <a:lnTo>
                      <a:pt x="491" y="597"/>
                    </a:lnTo>
                    <a:lnTo>
                      <a:pt x="0" y="738"/>
                    </a:lnTo>
                    <a:close/>
                    <a:moveTo>
                      <a:pt x="355" y="7"/>
                    </a:moveTo>
                    <a:lnTo>
                      <a:pt x="4" y="735"/>
                    </a:lnTo>
                    <a:lnTo>
                      <a:pt x="488" y="594"/>
                    </a:lnTo>
                    <a:lnTo>
                      <a:pt x="355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87" name="Freeform 106">
                <a:extLst>
                  <a:ext uri="{FF2B5EF4-FFF2-40B4-BE49-F238E27FC236}">
                    <a16:creationId xmlns:a16="http://schemas.microsoft.com/office/drawing/2014/main" id="{02E5B443-B9B2-4F98-81C5-DA3BD642138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988" y="3348"/>
                <a:ext cx="483" cy="695"/>
              </a:xfrm>
              <a:custGeom>
                <a:avLst/>
                <a:gdLst>
                  <a:gd name="T0" fmla="*/ 135 w 483"/>
                  <a:gd name="T1" fmla="*/ 695 h 695"/>
                  <a:gd name="T2" fmla="*/ 135 w 483"/>
                  <a:gd name="T3" fmla="*/ 691 h 695"/>
                  <a:gd name="T4" fmla="*/ 0 w 483"/>
                  <a:gd name="T5" fmla="*/ 98 h 695"/>
                  <a:gd name="T6" fmla="*/ 483 w 483"/>
                  <a:gd name="T7" fmla="*/ 0 h 695"/>
                  <a:gd name="T8" fmla="*/ 135 w 483"/>
                  <a:gd name="T9" fmla="*/ 695 h 695"/>
                  <a:gd name="T10" fmla="*/ 2 w 483"/>
                  <a:gd name="T11" fmla="*/ 100 h 695"/>
                  <a:gd name="T12" fmla="*/ 136 w 483"/>
                  <a:gd name="T13" fmla="*/ 688 h 695"/>
                  <a:gd name="T14" fmla="*/ 478 w 483"/>
                  <a:gd name="T15" fmla="*/ 4 h 695"/>
                  <a:gd name="T16" fmla="*/ 2 w 483"/>
                  <a:gd name="T17" fmla="*/ 100 h 6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83" h="695">
                    <a:moveTo>
                      <a:pt x="135" y="695"/>
                    </a:moveTo>
                    <a:lnTo>
                      <a:pt x="135" y="691"/>
                    </a:lnTo>
                    <a:lnTo>
                      <a:pt x="0" y="98"/>
                    </a:lnTo>
                    <a:lnTo>
                      <a:pt x="483" y="0"/>
                    </a:lnTo>
                    <a:lnTo>
                      <a:pt x="135" y="695"/>
                    </a:lnTo>
                    <a:close/>
                    <a:moveTo>
                      <a:pt x="2" y="100"/>
                    </a:moveTo>
                    <a:lnTo>
                      <a:pt x="136" y="688"/>
                    </a:lnTo>
                    <a:lnTo>
                      <a:pt x="478" y="4"/>
                    </a:lnTo>
                    <a:lnTo>
                      <a:pt x="2" y="10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88" name="Freeform 107">
                <a:extLst>
                  <a:ext uri="{FF2B5EF4-FFF2-40B4-BE49-F238E27FC236}">
                    <a16:creationId xmlns:a16="http://schemas.microsoft.com/office/drawing/2014/main" id="{77DD25D3-5C12-4116-9C6E-F4AEACC51BA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462" y="2891"/>
                <a:ext cx="358" cy="539"/>
              </a:xfrm>
              <a:custGeom>
                <a:avLst/>
                <a:gdLst>
                  <a:gd name="T0" fmla="*/ 358 w 358"/>
                  <a:gd name="T1" fmla="*/ 539 h 539"/>
                  <a:gd name="T2" fmla="*/ 5 w 358"/>
                  <a:gd name="T3" fmla="*/ 461 h 539"/>
                  <a:gd name="T4" fmla="*/ 0 w 358"/>
                  <a:gd name="T5" fmla="*/ 0 h 539"/>
                  <a:gd name="T6" fmla="*/ 358 w 358"/>
                  <a:gd name="T7" fmla="*/ 539 h 539"/>
                  <a:gd name="T8" fmla="*/ 8 w 358"/>
                  <a:gd name="T9" fmla="*/ 458 h 539"/>
                  <a:gd name="T10" fmla="*/ 353 w 358"/>
                  <a:gd name="T11" fmla="*/ 534 h 539"/>
                  <a:gd name="T12" fmla="*/ 3 w 358"/>
                  <a:gd name="T13" fmla="*/ 8 h 539"/>
                  <a:gd name="T14" fmla="*/ 8 w 358"/>
                  <a:gd name="T15" fmla="*/ 458 h 5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58" h="539">
                    <a:moveTo>
                      <a:pt x="358" y="539"/>
                    </a:moveTo>
                    <a:lnTo>
                      <a:pt x="5" y="461"/>
                    </a:lnTo>
                    <a:lnTo>
                      <a:pt x="0" y="0"/>
                    </a:lnTo>
                    <a:lnTo>
                      <a:pt x="358" y="539"/>
                    </a:lnTo>
                    <a:close/>
                    <a:moveTo>
                      <a:pt x="8" y="458"/>
                    </a:moveTo>
                    <a:lnTo>
                      <a:pt x="353" y="534"/>
                    </a:lnTo>
                    <a:lnTo>
                      <a:pt x="3" y="8"/>
                    </a:lnTo>
                    <a:lnTo>
                      <a:pt x="8" y="45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89" name="Freeform 108">
                <a:extLst>
                  <a:ext uri="{FF2B5EF4-FFF2-40B4-BE49-F238E27FC236}">
                    <a16:creationId xmlns:a16="http://schemas.microsoft.com/office/drawing/2014/main" id="{843F7608-21F5-475C-9498-D542127EA2B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462" y="3347"/>
                <a:ext cx="441" cy="265"/>
              </a:xfrm>
              <a:custGeom>
                <a:avLst/>
                <a:gdLst>
                  <a:gd name="T0" fmla="*/ 441 w 441"/>
                  <a:gd name="T1" fmla="*/ 265 h 265"/>
                  <a:gd name="T2" fmla="*/ 0 w 441"/>
                  <a:gd name="T3" fmla="*/ 0 h 265"/>
                  <a:gd name="T4" fmla="*/ 356 w 441"/>
                  <a:gd name="T5" fmla="*/ 80 h 265"/>
                  <a:gd name="T6" fmla="*/ 441 w 441"/>
                  <a:gd name="T7" fmla="*/ 265 h 265"/>
                  <a:gd name="T8" fmla="*/ 15 w 441"/>
                  <a:gd name="T9" fmla="*/ 6 h 265"/>
                  <a:gd name="T10" fmla="*/ 436 w 441"/>
                  <a:gd name="T11" fmla="*/ 259 h 265"/>
                  <a:gd name="T12" fmla="*/ 355 w 441"/>
                  <a:gd name="T13" fmla="*/ 82 h 265"/>
                  <a:gd name="T14" fmla="*/ 15 w 441"/>
                  <a:gd name="T15" fmla="*/ 6 h 2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41" h="265">
                    <a:moveTo>
                      <a:pt x="441" y="265"/>
                    </a:moveTo>
                    <a:lnTo>
                      <a:pt x="0" y="0"/>
                    </a:lnTo>
                    <a:lnTo>
                      <a:pt x="356" y="80"/>
                    </a:lnTo>
                    <a:lnTo>
                      <a:pt x="441" y="265"/>
                    </a:lnTo>
                    <a:close/>
                    <a:moveTo>
                      <a:pt x="15" y="6"/>
                    </a:moveTo>
                    <a:lnTo>
                      <a:pt x="436" y="259"/>
                    </a:lnTo>
                    <a:lnTo>
                      <a:pt x="355" y="82"/>
                    </a:lnTo>
                    <a:lnTo>
                      <a:pt x="15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90" name="Freeform 109">
                <a:extLst>
                  <a:ext uri="{FF2B5EF4-FFF2-40B4-BE49-F238E27FC236}">
                    <a16:creationId xmlns:a16="http://schemas.microsoft.com/office/drawing/2014/main" id="{77F7C244-319C-44BD-82A0-53B703400E1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816" y="3172"/>
                <a:ext cx="703" cy="439"/>
              </a:xfrm>
              <a:custGeom>
                <a:avLst/>
                <a:gdLst>
                  <a:gd name="T0" fmla="*/ 84 w 703"/>
                  <a:gd name="T1" fmla="*/ 439 h 439"/>
                  <a:gd name="T2" fmla="*/ 0 w 703"/>
                  <a:gd name="T3" fmla="*/ 255 h 439"/>
                  <a:gd name="T4" fmla="*/ 1 w 703"/>
                  <a:gd name="T5" fmla="*/ 255 h 439"/>
                  <a:gd name="T6" fmla="*/ 703 w 703"/>
                  <a:gd name="T7" fmla="*/ 0 h 439"/>
                  <a:gd name="T8" fmla="*/ 84 w 703"/>
                  <a:gd name="T9" fmla="*/ 439 h 439"/>
                  <a:gd name="T10" fmla="*/ 3 w 703"/>
                  <a:gd name="T11" fmla="*/ 257 h 439"/>
                  <a:gd name="T12" fmla="*/ 85 w 703"/>
                  <a:gd name="T13" fmla="*/ 435 h 439"/>
                  <a:gd name="T14" fmla="*/ 687 w 703"/>
                  <a:gd name="T15" fmla="*/ 9 h 439"/>
                  <a:gd name="T16" fmla="*/ 3 w 703"/>
                  <a:gd name="T17" fmla="*/ 257 h 4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03" h="439">
                    <a:moveTo>
                      <a:pt x="84" y="439"/>
                    </a:moveTo>
                    <a:lnTo>
                      <a:pt x="0" y="255"/>
                    </a:lnTo>
                    <a:lnTo>
                      <a:pt x="1" y="255"/>
                    </a:lnTo>
                    <a:lnTo>
                      <a:pt x="703" y="0"/>
                    </a:lnTo>
                    <a:lnTo>
                      <a:pt x="84" y="439"/>
                    </a:lnTo>
                    <a:close/>
                    <a:moveTo>
                      <a:pt x="3" y="257"/>
                    </a:moveTo>
                    <a:lnTo>
                      <a:pt x="85" y="435"/>
                    </a:lnTo>
                    <a:lnTo>
                      <a:pt x="687" y="9"/>
                    </a:lnTo>
                    <a:lnTo>
                      <a:pt x="3" y="25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91" name="Freeform 110">
                <a:extLst>
                  <a:ext uri="{FF2B5EF4-FFF2-40B4-BE49-F238E27FC236}">
                    <a16:creationId xmlns:a16="http://schemas.microsoft.com/office/drawing/2014/main" id="{80E2168D-79A4-4ECF-8E35-F12EC83EAB8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461" y="2893"/>
                <a:ext cx="1055" cy="536"/>
              </a:xfrm>
              <a:custGeom>
                <a:avLst/>
                <a:gdLst>
                  <a:gd name="T0" fmla="*/ 356 w 1055"/>
                  <a:gd name="T1" fmla="*/ 536 h 536"/>
                  <a:gd name="T2" fmla="*/ 356 w 1055"/>
                  <a:gd name="T3" fmla="*/ 536 h 536"/>
                  <a:gd name="T4" fmla="*/ 0 w 1055"/>
                  <a:gd name="T5" fmla="*/ 0 h 536"/>
                  <a:gd name="T6" fmla="*/ 3 w 1055"/>
                  <a:gd name="T7" fmla="*/ 1 h 536"/>
                  <a:gd name="T8" fmla="*/ 1055 w 1055"/>
                  <a:gd name="T9" fmla="*/ 284 h 536"/>
                  <a:gd name="T10" fmla="*/ 356 w 1055"/>
                  <a:gd name="T11" fmla="*/ 536 h 536"/>
                  <a:gd name="T12" fmla="*/ 5 w 1055"/>
                  <a:gd name="T13" fmla="*/ 5 h 536"/>
                  <a:gd name="T14" fmla="*/ 357 w 1055"/>
                  <a:gd name="T15" fmla="*/ 534 h 536"/>
                  <a:gd name="T16" fmla="*/ 1047 w 1055"/>
                  <a:gd name="T17" fmla="*/ 284 h 536"/>
                  <a:gd name="T18" fmla="*/ 5 w 1055"/>
                  <a:gd name="T19" fmla="*/ 5 h 5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55" h="536">
                    <a:moveTo>
                      <a:pt x="356" y="536"/>
                    </a:moveTo>
                    <a:lnTo>
                      <a:pt x="356" y="536"/>
                    </a:lnTo>
                    <a:lnTo>
                      <a:pt x="0" y="0"/>
                    </a:lnTo>
                    <a:lnTo>
                      <a:pt x="3" y="1"/>
                    </a:lnTo>
                    <a:lnTo>
                      <a:pt x="1055" y="284"/>
                    </a:lnTo>
                    <a:lnTo>
                      <a:pt x="356" y="536"/>
                    </a:lnTo>
                    <a:close/>
                    <a:moveTo>
                      <a:pt x="5" y="5"/>
                    </a:moveTo>
                    <a:lnTo>
                      <a:pt x="357" y="534"/>
                    </a:lnTo>
                    <a:lnTo>
                      <a:pt x="1047" y="284"/>
                    </a:lnTo>
                    <a:lnTo>
                      <a:pt x="5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92" name="Freeform 111">
                <a:extLst>
                  <a:ext uri="{FF2B5EF4-FFF2-40B4-BE49-F238E27FC236}">
                    <a16:creationId xmlns:a16="http://schemas.microsoft.com/office/drawing/2014/main" id="{D84555E9-3579-4391-A7BA-780AB8A264C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455" y="2861"/>
                <a:ext cx="1060" cy="318"/>
              </a:xfrm>
              <a:custGeom>
                <a:avLst/>
                <a:gdLst>
                  <a:gd name="T0" fmla="*/ 1060 w 1060"/>
                  <a:gd name="T1" fmla="*/ 318 h 318"/>
                  <a:gd name="T2" fmla="*/ 1056 w 1060"/>
                  <a:gd name="T3" fmla="*/ 317 h 318"/>
                  <a:gd name="T4" fmla="*/ 0 w 1060"/>
                  <a:gd name="T5" fmla="*/ 33 h 318"/>
                  <a:gd name="T6" fmla="*/ 846 w 1060"/>
                  <a:gd name="T7" fmla="*/ 0 h 318"/>
                  <a:gd name="T8" fmla="*/ 846 w 1060"/>
                  <a:gd name="T9" fmla="*/ 0 h 318"/>
                  <a:gd name="T10" fmla="*/ 1060 w 1060"/>
                  <a:gd name="T11" fmla="*/ 318 h 318"/>
                  <a:gd name="T12" fmla="*/ 17 w 1060"/>
                  <a:gd name="T13" fmla="*/ 36 h 318"/>
                  <a:gd name="T14" fmla="*/ 1054 w 1060"/>
                  <a:gd name="T15" fmla="*/ 313 h 318"/>
                  <a:gd name="T16" fmla="*/ 845 w 1060"/>
                  <a:gd name="T17" fmla="*/ 2 h 318"/>
                  <a:gd name="T18" fmla="*/ 17 w 1060"/>
                  <a:gd name="T19" fmla="*/ 36 h 3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60" h="318">
                    <a:moveTo>
                      <a:pt x="1060" y="318"/>
                    </a:moveTo>
                    <a:lnTo>
                      <a:pt x="1056" y="317"/>
                    </a:lnTo>
                    <a:lnTo>
                      <a:pt x="0" y="33"/>
                    </a:lnTo>
                    <a:lnTo>
                      <a:pt x="846" y="0"/>
                    </a:lnTo>
                    <a:lnTo>
                      <a:pt x="846" y="0"/>
                    </a:lnTo>
                    <a:lnTo>
                      <a:pt x="1060" y="318"/>
                    </a:lnTo>
                    <a:close/>
                    <a:moveTo>
                      <a:pt x="17" y="36"/>
                    </a:moveTo>
                    <a:lnTo>
                      <a:pt x="1054" y="313"/>
                    </a:lnTo>
                    <a:lnTo>
                      <a:pt x="845" y="2"/>
                    </a:lnTo>
                    <a:lnTo>
                      <a:pt x="17" y="3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93" name="Freeform 112">
                <a:extLst>
                  <a:ext uri="{FF2B5EF4-FFF2-40B4-BE49-F238E27FC236}">
                    <a16:creationId xmlns:a16="http://schemas.microsoft.com/office/drawing/2014/main" id="{DDE8BE0E-9E06-463F-B273-4553676167B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297" y="2860"/>
                <a:ext cx="931" cy="345"/>
              </a:xfrm>
              <a:custGeom>
                <a:avLst/>
                <a:gdLst>
                  <a:gd name="T0" fmla="*/ 214 w 931"/>
                  <a:gd name="T1" fmla="*/ 318 h 345"/>
                  <a:gd name="T2" fmla="*/ 213 w 931"/>
                  <a:gd name="T3" fmla="*/ 318 h 345"/>
                  <a:gd name="T4" fmla="*/ 0 w 931"/>
                  <a:gd name="T5" fmla="*/ 0 h 345"/>
                  <a:gd name="T6" fmla="*/ 931 w 931"/>
                  <a:gd name="T7" fmla="*/ 345 h 345"/>
                  <a:gd name="T8" fmla="*/ 214 w 931"/>
                  <a:gd name="T9" fmla="*/ 318 h 345"/>
                  <a:gd name="T10" fmla="*/ 7 w 931"/>
                  <a:gd name="T11" fmla="*/ 4 h 345"/>
                  <a:gd name="T12" fmla="*/ 215 w 931"/>
                  <a:gd name="T13" fmla="*/ 315 h 345"/>
                  <a:gd name="T14" fmla="*/ 916 w 931"/>
                  <a:gd name="T15" fmla="*/ 342 h 345"/>
                  <a:gd name="T16" fmla="*/ 7 w 931"/>
                  <a:gd name="T17" fmla="*/ 4 h 3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31" h="345">
                    <a:moveTo>
                      <a:pt x="214" y="318"/>
                    </a:moveTo>
                    <a:lnTo>
                      <a:pt x="213" y="318"/>
                    </a:lnTo>
                    <a:lnTo>
                      <a:pt x="0" y="0"/>
                    </a:lnTo>
                    <a:lnTo>
                      <a:pt x="931" y="345"/>
                    </a:lnTo>
                    <a:lnTo>
                      <a:pt x="214" y="318"/>
                    </a:lnTo>
                    <a:close/>
                    <a:moveTo>
                      <a:pt x="7" y="4"/>
                    </a:moveTo>
                    <a:lnTo>
                      <a:pt x="215" y="315"/>
                    </a:lnTo>
                    <a:lnTo>
                      <a:pt x="916" y="342"/>
                    </a:lnTo>
                    <a:lnTo>
                      <a:pt x="7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94" name="Freeform 113">
                <a:extLst>
                  <a:ext uri="{FF2B5EF4-FFF2-40B4-BE49-F238E27FC236}">
                    <a16:creationId xmlns:a16="http://schemas.microsoft.com/office/drawing/2014/main" id="{7BA10766-305D-4B56-9B52-12F39125F9D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985" y="2892"/>
                <a:ext cx="485" cy="558"/>
              </a:xfrm>
              <a:custGeom>
                <a:avLst/>
                <a:gdLst>
                  <a:gd name="T0" fmla="*/ 0 w 485"/>
                  <a:gd name="T1" fmla="*/ 558 h 558"/>
                  <a:gd name="T2" fmla="*/ 480 w 485"/>
                  <a:gd name="T3" fmla="*/ 0 h 558"/>
                  <a:gd name="T4" fmla="*/ 485 w 485"/>
                  <a:gd name="T5" fmla="*/ 460 h 558"/>
                  <a:gd name="T6" fmla="*/ 0 w 485"/>
                  <a:gd name="T7" fmla="*/ 558 h 558"/>
                  <a:gd name="T8" fmla="*/ 477 w 485"/>
                  <a:gd name="T9" fmla="*/ 7 h 558"/>
                  <a:gd name="T10" fmla="*/ 7 w 485"/>
                  <a:gd name="T11" fmla="*/ 553 h 558"/>
                  <a:gd name="T12" fmla="*/ 482 w 485"/>
                  <a:gd name="T13" fmla="*/ 457 h 558"/>
                  <a:gd name="T14" fmla="*/ 477 w 485"/>
                  <a:gd name="T15" fmla="*/ 7 h 5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85" h="558">
                    <a:moveTo>
                      <a:pt x="0" y="558"/>
                    </a:moveTo>
                    <a:lnTo>
                      <a:pt x="480" y="0"/>
                    </a:lnTo>
                    <a:lnTo>
                      <a:pt x="485" y="460"/>
                    </a:lnTo>
                    <a:lnTo>
                      <a:pt x="0" y="558"/>
                    </a:lnTo>
                    <a:close/>
                    <a:moveTo>
                      <a:pt x="477" y="7"/>
                    </a:moveTo>
                    <a:lnTo>
                      <a:pt x="7" y="553"/>
                    </a:lnTo>
                    <a:lnTo>
                      <a:pt x="482" y="457"/>
                    </a:lnTo>
                    <a:lnTo>
                      <a:pt x="477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95" name="Freeform 114">
                <a:extLst>
                  <a:ext uri="{FF2B5EF4-FFF2-40B4-BE49-F238E27FC236}">
                    <a16:creationId xmlns:a16="http://schemas.microsoft.com/office/drawing/2014/main" id="{B50647E9-0023-45BF-BC24-E1FD13D2FE7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487" y="2892"/>
                <a:ext cx="980" cy="556"/>
              </a:xfrm>
              <a:custGeom>
                <a:avLst/>
                <a:gdLst>
                  <a:gd name="T0" fmla="*/ 502 w 980"/>
                  <a:gd name="T1" fmla="*/ 556 h 556"/>
                  <a:gd name="T2" fmla="*/ 502 w 980"/>
                  <a:gd name="T3" fmla="*/ 556 h 556"/>
                  <a:gd name="T4" fmla="*/ 0 w 980"/>
                  <a:gd name="T5" fmla="*/ 354 h 556"/>
                  <a:gd name="T6" fmla="*/ 980 w 980"/>
                  <a:gd name="T7" fmla="*/ 0 h 556"/>
                  <a:gd name="T8" fmla="*/ 502 w 980"/>
                  <a:gd name="T9" fmla="*/ 556 h 556"/>
                  <a:gd name="T10" fmla="*/ 7 w 980"/>
                  <a:gd name="T11" fmla="*/ 354 h 556"/>
                  <a:gd name="T12" fmla="*/ 502 w 980"/>
                  <a:gd name="T13" fmla="*/ 554 h 556"/>
                  <a:gd name="T14" fmla="*/ 972 w 980"/>
                  <a:gd name="T15" fmla="*/ 6 h 556"/>
                  <a:gd name="T16" fmla="*/ 7 w 980"/>
                  <a:gd name="T17" fmla="*/ 354 h 5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80" h="556">
                    <a:moveTo>
                      <a:pt x="502" y="556"/>
                    </a:moveTo>
                    <a:lnTo>
                      <a:pt x="502" y="556"/>
                    </a:lnTo>
                    <a:lnTo>
                      <a:pt x="0" y="354"/>
                    </a:lnTo>
                    <a:lnTo>
                      <a:pt x="980" y="0"/>
                    </a:lnTo>
                    <a:lnTo>
                      <a:pt x="502" y="556"/>
                    </a:lnTo>
                    <a:close/>
                    <a:moveTo>
                      <a:pt x="7" y="354"/>
                    </a:moveTo>
                    <a:lnTo>
                      <a:pt x="502" y="554"/>
                    </a:lnTo>
                    <a:lnTo>
                      <a:pt x="972" y="6"/>
                    </a:lnTo>
                    <a:lnTo>
                      <a:pt x="7" y="35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96" name="Freeform 115">
                <a:extLst>
                  <a:ext uri="{FF2B5EF4-FFF2-40B4-BE49-F238E27FC236}">
                    <a16:creationId xmlns:a16="http://schemas.microsoft.com/office/drawing/2014/main" id="{0996F710-3AEC-4A0E-9139-AEA0A9E9D6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55" y="3212"/>
                <a:ext cx="65" cy="65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7"/>
                      <a:pt x="38" y="56"/>
                      <a:pt x="24" y="54"/>
                    </a:cubicBezTo>
                    <a:cubicBezTo>
                      <a:pt x="10" y="52"/>
                      <a:pt x="0" y="38"/>
                      <a:pt x="2" y="24"/>
                    </a:cubicBezTo>
                    <a:cubicBezTo>
                      <a:pt x="5" y="10"/>
                      <a:pt x="18" y="0"/>
                      <a:pt x="32" y="2"/>
                    </a:cubicBezTo>
                    <a:cubicBezTo>
                      <a:pt x="47" y="5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97" name="Freeform 116">
                <a:extLst>
                  <a:ext uri="{FF2B5EF4-FFF2-40B4-BE49-F238E27FC236}">
                    <a16:creationId xmlns:a16="http://schemas.microsoft.com/office/drawing/2014/main" id="{C2277392-B9F6-4670-B843-A0206647C6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03" y="4147"/>
                <a:ext cx="64" cy="64"/>
              </a:xfrm>
              <a:custGeom>
                <a:avLst/>
                <a:gdLst>
                  <a:gd name="T0" fmla="*/ 53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3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3" y="32"/>
                    </a:moveTo>
                    <a:cubicBezTo>
                      <a:pt x="51" y="47"/>
                      <a:pt x="38" y="56"/>
                      <a:pt x="24" y="54"/>
                    </a:cubicBezTo>
                    <a:cubicBezTo>
                      <a:pt x="9" y="52"/>
                      <a:pt x="0" y="39"/>
                      <a:pt x="2" y="24"/>
                    </a:cubicBezTo>
                    <a:cubicBezTo>
                      <a:pt x="4" y="10"/>
                      <a:pt x="17" y="0"/>
                      <a:pt x="32" y="2"/>
                    </a:cubicBezTo>
                    <a:cubicBezTo>
                      <a:pt x="46" y="5"/>
                      <a:pt x="56" y="18"/>
                      <a:pt x="53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98" name="Freeform 117">
                <a:extLst>
                  <a:ext uri="{FF2B5EF4-FFF2-40B4-BE49-F238E27FC236}">
                    <a16:creationId xmlns:a16="http://schemas.microsoft.com/office/drawing/2014/main" id="{D7885C2F-C6A2-42FA-82F5-CC03E25036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53" y="4342"/>
                <a:ext cx="64" cy="66"/>
              </a:xfrm>
              <a:custGeom>
                <a:avLst/>
                <a:gdLst>
                  <a:gd name="T0" fmla="*/ 54 w 56"/>
                  <a:gd name="T1" fmla="*/ 33 h 57"/>
                  <a:gd name="T2" fmla="*/ 24 w 56"/>
                  <a:gd name="T3" fmla="*/ 54 h 57"/>
                  <a:gd name="T4" fmla="*/ 2 w 56"/>
                  <a:gd name="T5" fmla="*/ 24 h 57"/>
                  <a:gd name="T6" fmla="*/ 32 w 56"/>
                  <a:gd name="T7" fmla="*/ 3 h 57"/>
                  <a:gd name="T8" fmla="*/ 54 w 56"/>
                  <a:gd name="T9" fmla="*/ 33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7">
                    <a:moveTo>
                      <a:pt x="54" y="33"/>
                    </a:moveTo>
                    <a:cubicBezTo>
                      <a:pt x="52" y="47"/>
                      <a:pt x="38" y="57"/>
                      <a:pt x="24" y="54"/>
                    </a:cubicBezTo>
                    <a:cubicBezTo>
                      <a:pt x="10" y="52"/>
                      <a:pt x="0" y="39"/>
                      <a:pt x="2" y="24"/>
                    </a:cubicBezTo>
                    <a:cubicBezTo>
                      <a:pt x="4" y="10"/>
                      <a:pt x="18" y="0"/>
                      <a:pt x="32" y="3"/>
                    </a:cubicBezTo>
                    <a:cubicBezTo>
                      <a:pt x="46" y="5"/>
                      <a:pt x="56" y="18"/>
                      <a:pt x="54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99" name="Freeform 118">
                <a:extLst>
                  <a:ext uri="{FF2B5EF4-FFF2-40B4-BE49-F238E27FC236}">
                    <a16:creationId xmlns:a16="http://schemas.microsoft.com/office/drawing/2014/main" id="{2FF5E896-6400-4310-9FC0-E1D8B3DD7E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86" y="4371"/>
                <a:ext cx="65" cy="65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6"/>
                      <a:pt x="38" y="56"/>
                      <a:pt x="24" y="54"/>
                    </a:cubicBezTo>
                    <a:cubicBezTo>
                      <a:pt x="10" y="52"/>
                      <a:pt x="0" y="38"/>
                      <a:pt x="2" y="24"/>
                    </a:cubicBezTo>
                    <a:cubicBezTo>
                      <a:pt x="4" y="10"/>
                      <a:pt x="18" y="0"/>
                      <a:pt x="32" y="2"/>
                    </a:cubicBezTo>
                    <a:cubicBezTo>
                      <a:pt x="46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00" name="Freeform 119">
                <a:extLst>
                  <a:ext uri="{FF2B5EF4-FFF2-40B4-BE49-F238E27FC236}">
                    <a16:creationId xmlns:a16="http://schemas.microsoft.com/office/drawing/2014/main" id="{4D2B3E49-7D0A-49AF-A031-B612090F82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02" y="4913"/>
                <a:ext cx="64" cy="64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1" y="47"/>
                      <a:pt x="38" y="56"/>
                      <a:pt x="24" y="54"/>
                    </a:cubicBezTo>
                    <a:cubicBezTo>
                      <a:pt x="9" y="52"/>
                      <a:pt x="0" y="38"/>
                      <a:pt x="2" y="24"/>
                    </a:cubicBezTo>
                    <a:cubicBezTo>
                      <a:pt x="4" y="10"/>
                      <a:pt x="18" y="0"/>
                      <a:pt x="32" y="2"/>
                    </a:cubicBezTo>
                    <a:cubicBezTo>
                      <a:pt x="46" y="5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01" name="Freeform 120">
                <a:extLst>
                  <a:ext uri="{FF2B5EF4-FFF2-40B4-BE49-F238E27FC236}">
                    <a16:creationId xmlns:a16="http://schemas.microsoft.com/office/drawing/2014/main" id="{CD3A5A18-BD03-41FC-9CE2-45D9AABA1D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94" y="5302"/>
                <a:ext cx="65" cy="65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6"/>
                      <a:pt x="38" y="56"/>
                      <a:pt x="24" y="54"/>
                    </a:cubicBezTo>
                    <a:cubicBezTo>
                      <a:pt x="10" y="51"/>
                      <a:pt x="0" y="38"/>
                      <a:pt x="2" y="24"/>
                    </a:cubicBezTo>
                    <a:cubicBezTo>
                      <a:pt x="5" y="9"/>
                      <a:pt x="18" y="0"/>
                      <a:pt x="32" y="2"/>
                    </a:cubicBezTo>
                    <a:cubicBezTo>
                      <a:pt x="47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02" name="Freeform 121">
                <a:extLst>
                  <a:ext uri="{FF2B5EF4-FFF2-40B4-BE49-F238E27FC236}">
                    <a16:creationId xmlns:a16="http://schemas.microsoft.com/office/drawing/2014/main" id="{BD8D7EDC-B313-40C6-A8E0-0479C94A5A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05" y="5746"/>
                <a:ext cx="65" cy="64"/>
              </a:xfrm>
              <a:custGeom>
                <a:avLst/>
                <a:gdLst>
                  <a:gd name="T0" fmla="*/ 54 w 57"/>
                  <a:gd name="T1" fmla="*/ 32 h 56"/>
                  <a:gd name="T2" fmla="*/ 24 w 57"/>
                  <a:gd name="T3" fmla="*/ 54 h 56"/>
                  <a:gd name="T4" fmla="*/ 3 w 57"/>
                  <a:gd name="T5" fmla="*/ 24 h 56"/>
                  <a:gd name="T6" fmla="*/ 32 w 57"/>
                  <a:gd name="T7" fmla="*/ 2 h 56"/>
                  <a:gd name="T8" fmla="*/ 54 w 57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7" h="56">
                    <a:moveTo>
                      <a:pt x="54" y="32"/>
                    </a:moveTo>
                    <a:cubicBezTo>
                      <a:pt x="52" y="46"/>
                      <a:pt x="39" y="56"/>
                      <a:pt x="24" y="54"/>
                    </a:cubicBezTo>
                    <a:cubicBezTo>
                      <a:pt x="10" y="52"/>
                      <a:pt x="0" y="38"/>
                      <a:pt x="3" y="24"/>
                    </a:cubicBezTo>
                    <a:cubicBezTo>
                      <a:pt x="5" y="10"/>
                      <a:pt x="18" y="0"/>
                      <a:pt x="32" y="2"/>
                    </a:cubicBezTo>
                    <a:cubicBezTo>
                      <a:pt x="47" y="4"/>
                      <a:pt x="57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03" name="Freeform 122">
                <a:extLst>
                  <a:ext uri="{FF2B5EF4-FFF2-40B4-BE49-F238E27FC236}">
                    <a16:creationId xmlns:a16="http://schemas.microsoft.com/office/drawing/2014/main" id="{4FDB83C6-5CE2-415A-B355-BB11663FD6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10" y="5210"/>
                <a:ext cx="65" cy="65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6"/>
                      <a:pt x="38" y="56"/>
                      <a:pt x="24" y="54"/>
                    </a:cubicBezTo>
                    <a:cubicBezTo>
                      <a:pt x="10" y="51"/>
                      <a:pt x="0" y="38"/>
                      <a:pt x="2" y="24"/>
                    </a:cubicBezTo>
                    <a:cubicBezTo>
                      <a:pt x="4" y="9"/>
                      <a:pt x="18" y="0"/>
                      <a:pt x="32" y="2"/>
                    </a:cubicBezTo>
                    <a:cubicBezTo>
                      <a:pt x="46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04" name="Freeform 123">
                <a:extLst>
                  <a:ext uri="{FF2B5EF4-FFF2-40B4-BE49-F238E27FC236}">
                    <a16:creationId xmlns:a16="http://schemas.microsoft.com/office/drawing/2014/main" id="{25BDF481-EE85-461C-9C88-00B356A513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70" y="4780"/>
                <a:ext cx="64" cy="66"/>
              </a:xfrm>
              <a:custGeom>
                <a:avLst/>
                <a:gdLst>
                  <a:gd name="T0" fmla="*/ 54 w 56"/>
                  <a:gd name="T1" fmla="*/ 33 h 57"/>
                  <a:gd name="T2" fmla="*/ 24 w 56"/>
                  <a:gd name="T3" fmla="*/ 54 h 57"/>
                  <a:gd name="T4" fmla="*/ 2 w 56"/>
                  <a:gd name="T5" fmla="*/ 24 h 57"/>
                  <a:gd name="T6" fmla="*/ 32 w 56"/>
                  <a:gd name="T7" fmla="*/ 3 h 57"/>
                  <a:gd name="T8" fmla="*/ 54 w 56"/>
                  <a:gd name="T9" fmla="*/ 33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7">
                    <a:moveTo>
                      <a:pt x="54" y="33"/>
                    </a:moveTo>
                    <a:cubicBezTo>
                      <a:pt x="52" y="47"/>
                      <a:pt x="38" y="57"/>
                      <a:pt x="24" y="54"/>
                    </a:cubicBezTo>
                    <a:cubicBezTo>
                      <a:pt x="10" y="52"/>
                      <a:pt x="0" y="39"/>
                      <a:pt x="2" y="24"/>
                    </a:cubicBezTo>
                    <a:cubicBezTo>
                      <a:pt x="5" y="10"/>
                      <a:pt x="18" y="0"/>
                      <a:pt x="32" y="3"/>
                    </a:cubicBezTo>
                    <a:cubicBezTo>
                      <a:pt x="47" y="5"/>
                      <a:pt x="56" y="18"/>
                      <a:pt x="54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05" name="Freeform 124">
                <a:extLst>
                  <a:ext uri="{FF2B5EF4-FFF2-40B4-BE49-F238E27FC236}">
                    <a16:creationId xmlns:a16="http://schemas.microsoft.com/office/drawing/2014/main" id="{887E930D-BF3B-41E3-A228-360EBDE5AC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79" y="5685"/>
                <a:ext cx="65" cy="64"/>
              </a:xfrm>
              <a:custGeom>
                <a:avLst/>
                <a:gdLst>
                  <a:gd name="T0" fmla="*/ 54 w 57"/>
                  <a:gd name="T1" fmla="*/ 32 h 56"/>
                  <a:gd name="T2" fmla="*/ 24 w 57"/>
                  <a:gd name="T3" fmla="*/ 54 h 56"/>
                  <a:gd name="T4" fmla="*/ 3 w 57"/>
                  <a:gd name="T5" fmla="*/ 24 h 56"/>
                  <a:gd name="T6" fmla="*/ 33 w 57"/>
                  <a:gd name="T7" fmla="*/ 2 h 56"/>
                  <a:gd name="T8" fmla="*/ 54 w 57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7" h="56">
                    <a:moveTo>
                      <a:pt x="54" y="32"/>
                    </a:moveTo>
                    <a:cubicBezTo>
                      <a:pt x="52" y="46"/>
                      <a:pt x="39" y="56"/>
                      <a:pt x="24" y="54"/>
                    </a:cubicBezTo>
                    <a:cubicBezTo>
                      <a:pt x="10" y="52"/>
                      <a:pt x="0" y="38"/>
                      <a:pt x="3" y="24"/>
                    </a:cubicBezTo>
                    <a:cubicBezTo>
                      <a:pt x="5" y="10"/>
                      <a:pt x="18" y="0"/>
                      <a:pt x="33" y="2"/>
                    </a:cubicBezTo>
                    <a:cubicBezTo>
                      <a:pt x="47" y="5"/>
                      <a:pt x="57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06" name="Freeform 125">
                <a:extLst>
                  <a:ext uri="{FF2B5EF4-FFF2-40B4-BE49-F238E27FC236}">
                    <a16:creationId xmlns:a16="http://schemas.microsoft.com/office/drawing/2014/main" id="{BCA4A412-59C1-4A09-832B-DA2FD05AE2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46" y="5463"/>
                <a:ext cx="64" cy="65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7"/>
                      <a:pt x="38" y="56"/>
                      <a:pt x="24" y="54"/>
                    </a:cubicBezTo>
                    <a:cubicBezTo>
                      <a:pt x="10" y="52"/>
                      <a:pt x="0" y="38"/>
                      <a:pt x="2" y="24"/>
                    </a:cubicBezTo>
                    <a:cubicBezTo>
                      <a:pt x="4" y="10"/>
                      <a:pt x="18" y="0"/>
                      <a:pt x="32" y="2"/>
                    </a:cubicBezTo>
                    <a:cubicBezTo>
                      <a:pt x="46" y="5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07" name="Freeform 126">
                <a:extLst>
                  <a:ext uri="{FF2B5EF4-FFF2-40B4-BE49-F238E27FC236}">
                    <a16:creationId xmlns:a16="http://schemas.microsoft.com/office/drawing/2014/main" id="{83B3536D-DB88-49C0-8BA8-8687707670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60" y="5440"/>
                <a:ext cx="65" cy="65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1" y="46"/>
                      <a:pt x="38" y="56"/>
                      <a:pt x="24" y="54"/>
                    </a:cubicBezTo>
                    <a:cubicBezTo>
                      <a:pt x="10" y="51"/>
                      <a:pt x="0" y="38"/>
                      <a:pt x="2" y="24"/>
                    </a:cubicBezTo>
                    <a:cubicBezTo>
                      <a:pt x="4" y="9"/>
                      <a:pt x="18" y="0"/>
                      <a:pt x="32" y="2"/>
                    </a:cubicBezTo>
                    <a:cubicBezTo>
                      <a:pt x="46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08" name="Freeform 127">
                <a:extLst>
                  <a:ext uri="{FF2B5EF4-FFF2-40B4-BE49-F238E27FC236}">
                    <a16:creationId xmlns:a16="http://schemas.microsoft.com/office/drawing/2014/main" id="{4FC90150-49B6-426D-83E5-0A24D4450D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83" y="4018"/>
                <a:ext cx="66" cy="64"/>
              </a:xfrm>
              <a:custGeom>
                <a:avLst/>
                <a:gdLst>
                  <a:gd name="T0" fmla="*/ 54 w 57"/>
                  <a:gd name="T1" fmla="*/ 32 h 56"/>
                  <a:gd name="T2" fmla="*/ 24 w 57"/>
                  <a:gd name="T3" fmla="*/ 54 h 56"/>
                  <a:gd name="T4" fmla="*/ 3 w 57"/>
                  <a:gd name="T5" fmla="*/ 24 h 56"/>
                  <a:gd name="T6" fmla="*/ 33 w 57"/>
                  <a:gd name="T7" fmla="*/ 2 h 56"/>
                  <a:gd name="T8" fmla="*/ 54 w 57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7" h="56">
                    <a:moveTo>
                      <a:pt x="54" y="32"/>
                    </a:moveTo>
                    <a:cubicBezTo>
                      <a:pt x="52" y="46"/>
                      <a:pt x="39" y="56"/>
                      <a:pt x="24" y="54"/>
                    </a:cubicBezTo>
                    <a:cubicBezTo>
                      <a:pt x="10" y="52"/>
                      <a:pt x="0" y="38"/>
                      <a:pt x="3" y="24"/>
                    </a:cubicBezTo>
                    <a:cubicBezTo>
                      <a:pt x="5" y="10"/>
                      <a:pt x="18" y="0"/>
                      <a:pt x="33" y="2"/>
                    </a:cubicBezTo>
                    <a:cubicBezTo>
                      <a:pt x="47" y="4"/>
                      <a:pt x="57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09" name="Freeform 128">
                <a:extLst>
                  <a:ext uri="{FF2B5EF4-FFF2-40B4-BE49-F238E27FC236}">
                    <a16:creationId xmlns:a16="http://schemas.microsoft.com/office/drawing/2014/main" id="{AD8219A4-CADF-4AF4-A561-783A6FE592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71" y="2829"/>
                <a:ext cx="65" cy="64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1" y="46"/>
                      <a:pt x="38" y="56"/>
                      <a:pt x="24" y="54"/>
                    </a:cubicBezTo>
                    <a:cubicBezTo>
                      <a:pt x="9" y="51"/>
                      <a:pt x="0" y="38"/>
                      <a:pt x="2" y="24"/>
                    </a:cubicBezTo>
                    <a:cubicBezTo>
                      <a:pt x="4" y="9"/>
                      <a:pt x="18" y="0"/>
                      <a:pt x="32" y="2"/>
                    </a:cubicBezTo>
                    <a:cubicBezTo>
                      <a:pt x="46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10" name="Freeform 129">
                <a:extLst>
                  <a:ext uri="{FF2B5EF4-FFF2-40B4-BE49-F238E27FC236}">
                    <a16:creationId xmlns:a16="http://schemas.microsoft.com/office/drawing/2014/main" id="{951BF413-D7EA-4D2B-A834-A4F4AD0A2A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96" y="3172"/>
                <a:ext cx="65" cy="64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6"/>
                      <a:pt x="38" y="56"/>
                      <a:pt x="24" y="54"/>
                    </a:cubicBezTo>
                    <a:cubicBezTo>
                      <a:pt x="10" y="51"/>
                      <a:pt x="0" y="38"/>
                      <a:pt x="2" y="24"/>
                    </a:cubicBezTo>
                    <a:cubicBezTo>
                      <a:pt x="5" y="9"/>
                      <a:pt x="18" y="0"/>
                      <a:pt x="32" y="2"/>
                    </a:cubicBezTo>
                    <a:cubicBezTo>
                      <a:pt x="47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11" name="Freeform 130">
                <a:extLst>
                  <a:ext uri="{FF2B5EF4-FFF2-40B4-BE49-F238E27FC236}">
                    <a16:creationId xmlns:a16="http://schemas.microsoft.com/office/drawing/2014/main" id="{672637B3-A560-44BA-9305-465EA8DF3C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12" y="3719"/>
                <a:ext cx="65" cy="66"/>
              </a:xfrm>
              <a:custGeom>
                <a:avLst/>
                <a:gdLst>
                  <a:gd name="T0" fmla="*/ 54 w 56"/>
                  <a:gd name="T1" fmla="*/ 33 h 57"/>
                  <a:gd name="T2" fmla="*/ 24 w 56"/>
                  <a:gd name="T3" fmla="*/ 54 h 57"/>
                  <a:gd name="T4" fmla="*/ 2 w 56"/>
                  <a:gd name="T5" fmla="*/ 24 h 57"/>
                  <a:gd name="T6" fmla="*/ 32 w 56"/>
                  <a:gd name="T7" fmla="*/ 3 h 57"/>
                  <a:gd name="T8" fmla="*/ 54 w 56"/>
                  <a:gd name="T9" fmla="*/ 33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7">
                    <a:moveTo>
                      <a:pt x="54" y="33"/>
                    </a:moveTo>
                    <a:cubicBezTo>
                      <a:pt x="52" y="47"/>
                      <a:pt x="38" y="57"/>
                      <a:pt x="24" y="54"/>
                    </a:cubicBezTo>
                    <a:cubicBezTo>
                      <a:pt x="10" y="52"/>
                      <a:pt x="0" y="39"/>
                      <a:pt x="2" y="24"/>
                    </a:cubicBezTo>
                    <a:cubicBezTo>
                      <a:pt x="5" y="10"/>
                      <a:pt x="18" y="0"/>
                      <a:pt x="32" y="3"/>
                    </a:cubicBezTo>
                    <a:cubicBezTo>
                      <a:pt x="47" y="5"/>
                      <a:pt x="56" y="18"/>
                      <a:pt x="54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12" name="Freeform 131">
                <a:extLst>
                  <a:ext uri="{FF2B5EF4-FFF2-40B4-BE49-F238E27FC236}">
                    <a16:creationId xmlns:a16="http://schemas.microsoft.com/office/drawing/2014/main" id="{8BD4B19E-54A0-413A-852F-CA9C82BFA9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86" y="3885"/>
                <a:ext cx="65" cy="65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6"/>
                      <a:pt x="38" y="56"/>
                      <a:pt x="24" y="54"/>
                    </a:cubicBezTo>
                    <a:cubicBezTo>
                      <a:pt x="10" y="51"/>
                      <a:pt x="0" y="38"/>
                      <a:pt x="2" y="24"/>
                    </a:cubicBezTo>
                    <a:cubicBezTo>
                      <a:pt x="5" y="9"/>
                      <a:pt x="18" y="0"/>
                      <a:pt x="32" y="2"/>
                    </a:cubicBezTo>
                    <a:cubicBezTo>
                      <a:pt x="47" y="4"/>
                      <a:pt x="56" y="17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13" name="Freeform 132">
                <a:extLst>
                  <a:ext uri="{FF2B5EF4-FFF2-40B4-BE49-F238E27FC236}">
                    <a16:creationId xmlns:a16="http://schemas.microsoft.com/office/drawing/2014/main" id="{C342CE98-66E5-4EC8-BBF2-5B3516ED5F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54" y="3417"/>
                <a:ext cx="65" cy="65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6"/>
                      <a:pt x="38" y="56"/>
                      <a:pt x="24" y="54"/>
                    </a:cubicBezTo>
                    <a:cubicBezTo>
                      <a:pt x="10" y="51"/>
                      <a:pt x="0" y="38"/>
                      <a:pt x="2" y="24"/>
                    </a:cubicBezTo>
                    <a:cubicBezTo>
                      <a:pt x="5" y="10"/>
                      <a:pt x="18" y="0"/>
                      <a:pt x="32" y="2"/>
                    </a:cubicBezTo>
                    <a:cubicBezTo>
                      <a:pt x="47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14" name="Freeform 133">
                <a:extLst>
                  <a:ext uri="{FF2B5EF4-FFF2-40B4-BE49-F238E27FC236}">
                    <a16:creationId xmlns:a16="http://schemas.microsoft.com/office/drawing/2014/main" id="{1797800E-AE2C-48AE-86E5-33A7C6FAC12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938" y="3401"/>
                <a:ext cx="97" cy="97"/>
              </a:xfrm>
              <a:custGeom>
                <a:avLst/>
                <a:gdLst>
                  <a:gd name="T0" fmla="*/ 36 w 84"/>
                  <a:gd name="T1" fmla="*/ 80 h 84"/>
                  <a:gd name="T2" fmla="*/ 4 w 84"/>
                  <a:gd name="T3" fmla="*/ 36 h 84"/>
                  <a:gd name="T4" fmla="*/ 48 w 84"/>
                  <a:gd name="T5" fmla="*/ 3 h 84"/>
                  <a:gd name="T6" fmla="*/ 81 w 84"/>
                  <a:gd name="T7" fmla="*/ 48 h 84"/>
                  <a:gd name="T8" fmla="*/ 36 w 84"/>
                  <a:gd name="T9" fmla="*/ 80 h 84"/>
                  <a:gd name="T10" fmla="*/ 48 w 84"/>
                  <a:gd name="T11" fmla="*/ 5 h 84"/>
                  <a:gd name="T12" fmla="*/ 5 w 84"/>
                  <a:gd name="T13" fmla="*/ 36 h 84"/>
                  <a:gd name="T14" fmla="*/ 36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0"/>
                    </a:moveTo>
                    <a:cubicBezTo>
                      <a:pt x="15" y="77"/>
                      <a:pt x="0" y="57"/>
                      <a:pt x="4" y="36"/>
                    </a:cubicBezTo>
                    <a:cubicBezTo>
                      <a:pt x="7" y="15"/>
                      <a:pt x="27" y="0"/>
                      <a:pt x="48" y="3"/>
                    </a:cubicBezTo>
                    <a:cubicBezTo>
                      <a:pt x="70" y="7"/>
                      <a:pt x="84" y="27"/>
                      <a:pt x="81" y="48"/>
                    </a:cubicBezTo>
                    <a:cubicBezTo>
                      <a:pt x="77" y="69"/>
                      <a:pt x="57" y="84"/>
                      <a:pt x="36" y="80"/>
                    </a:cubicBezTo>
                    <a:close/>
                    <a:moveTo>
                      <a:pt x="48" y="5"/>
                    </a:moveTo>
                    <a:cubicBezTo>
                      <a:pt x="28" y="2"/>
                      <a:pt x="9" y="16"/>
                      <a:pt x="5" y="36"/>
                    </a:cubicBezTo>
                    <a:cubicBezTo>
                      <a:pt x="2" y="56"/>
                      <a:pt x="16" y="76"/>
                      <a:pt x="36" y="79"/>
                    </a:cubicBezTo>
                    <a:cubicBezTo>
                      <a:pt x="57" y="82"/>
                      <a:pt x="76" y="68"/>
                      <a:pt x="79" y="48"/>
                    </a:cubicBezTo>
                    <a:cubicBezTo>
                      <a:pt x="82" y="27"/>
                      <a:pt x="68" y="8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15" name="Freeform 134">
                <a:extLst>
                  <a:ext uri="{FF2B5EF4-FFF2-40B4-BE49-F238E27FC236}">
                    <a16:creationId xmlns:a16="http://schemas.microsoft.com/office/drawing/2014/main" id="{900E1A07-2C8B-40A5-BFE4-1C425C9F3C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60" y="4435"/>
                <a:ext cx="65" cy="64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6"/>
                      <a:pt x="38" y="56"/>
                      <a:pt x="24" y="54"/>
                    </a:cubicBezTo>
                    <a:cubicBezTo>
                      <a:pt x="10" y="52"/>
                      <a:pt x="0" y="38"/>
                      <a:pt x="2" y="24"/>
                    </a:cubicBezTo>
                    <a:cubicBezTo>
                      <a:pt x="4" y="10"/>
                      <a:pt x="18" y="0"/>
                      <a:pt x="32" y="2"/>
                    </a:cubicBezTo>
                    <a:cubicBezTo>
                      <a:pt x="46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16" name="Freeform 135">
                <a:extLst>
                  <a:ext uri="{FF2B5EF4-FFF2-40B4-BE49-F238E27FC236}">
                    <a16:creationId xmlns:a16="http://schemas.microsoft.com/office/drawing/2014/main" id="{EF2DD7A2-50F2-4222-8BD6-6970C7DBAE2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744" y="4418"/>
                <a:ext cx="97" cy="97"/>
              </a:xfrm>
              <a:custGeom>
                <a:avLst/>
                <a:gdLst>
                  <a:gd name="T0" fmla="*/ 36 w 84"/>
                  <a:gd name="T1" fmla="*/ 80 h 84"/>
                  <a:gd name="T2" fmla="*/ 4 w 84"/>
                  <a:gd name="T3" fmla="*/ 36 h 84"/>
                  <a:gd name="T4" fmla="*/ 48 w 84"/>
                  <a:gd name="T5" fmla="*/ 3 h 84"/>
                  <a:gd name="T6" fmla="*/ 81 w 84"/>
                  <a:gd name="T7" fmla="*/ 48 h 84"/>
                  <a:gd name="T8" fmla="*/ 36 w 84"/>
                  <a:gd name="T9" fmla="*/ 80 h 84"/>
                  <a:gd name="T10" fmla="*/ 48 w 84"/>
                  <a:gd name="T11" fmla="*/ 5 h 84"/>
                  <a:gd name="T12" fmla="*/ 5 w 84"/>
                  <a:gd name="T13" fmla="*/ 36 h 84"/>
                  <a:gd name="T14" fmla="*/ 36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0"/>
                    </a:moveTo>
                    <a:cubicBezTo>
                      <a:pt x="15" y="77"/>
                      <a:pt x="0" y="57"/>
                      <a:pt x="4" y="36"/>
                    </a:cubicBezTo>
                    <a:cubicBezTo>
                      <a:pt x="7" y="15"/>
                      <a:pt x="27" y="0"/>
                      <a:pt x="48" y="3"/>
                    </a:cubicBezTo>
                    <a:cubicBezTo>
                      <a:pt x="69" y="7"/>
                      <a:pt x="84" y="27"/>
                      <a:pt x="81" y="48"/>
                    </a:cubicBezTo>
                    <a:cubicBezTo>
                      <a:pt x="77" y="69"/>
                      <a:pt x="57" y="84"/>
                      <a:pt x="36" y="80"/>
                    </a:cubicBezTo>
                    <a:close/>
                    <a:moveTo>
                      <a:pt x="48" y="5"/>
                    </a:moveTo>
                    <a:cubicBezTo>
                      <a:pt x="28" y="2"/>
                      <a:pt x="8" y="16"/>
                      <a:pt x="5" y="36"/>
                    </a:cubicBezTo>
                    <a:cubicBezTo>
                      <a:pt x="2" y="56"/>
                      <a:pt x="16" y="76"/>
                      <a:pt x="36" y="79"/>
                    </a:cubicBezTo>
                    <a:cubicBezTo>
                      <a:pt x="57" y="82"/>
                      <a:pt x="76" y="68"/>
                      <a:pt x="79" y="48"/>
                    </a:cubicBezTo>
                    <a:cubicBezTo>
                      <a:pt x="82" y="27"/>
                      <a:pt x="68" y="8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17" name="Freeform 136">
                <a:extLst>
                  <a:ext uri="{FF2B5EF4-FFF2-40B4-BE49-F238E27FC236}">
                    <a16:creationId xmlns:a16="http://schemas.microsoft.com/office/drawing/2014/main" id="{F05FC3BD-5A7E-4196-BA17-D079F5C9E4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23" y="3984"/>
                <a:ext cx="64" cy="66"/>
              </a:xfrm>
              <a:custGeom>
                <a:avLst/>
                <a:gdLst>
                  <a:gd name="T0" fmla="*/ 54 w 56"/>
                  <a:gd name="T1" fmla="*/ 33 h 57"/>
                  <a:gd name="T2" fmla="*/ 24 w 56"/>
                  <a:gd name="T3" fmla="*/ 54 h 57"/>
                  <a:gd name="T4" fmla="*/ 2 w 56"/>
                  <a:gd name="T5" fmla="*/ 24 h 57"/>
                  <a:gd name="T6" fmla="*/ 32 w 56"/>
                  <a:gd name="T7" fmla="*/ 3 h 57"/>
                  <a:gd name="T8" fmla="*/ 54 w 56"/>
                  <a:gd name="T9" fmla="*/ 33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7">
                    <a:moveTo>
                      <a:pt x="54" y="33"/>
                    </a:moveTo>
                    <a:cubicBezTo>
                      <a:pt x="52" y="47"/>
                      <a:pt x="38" y="57"/>
                      <a:pt x="24" y="54"/>
                    </a:cubicBezTo>
                    <a:cubicBezTo>
                      <a:pt x="10" y="52"/>
                      <a:pt x="0" y="39"/>
                      <a:pt x="2" y="24"/>
                    </a:cubicBezTo>
                    <a:cubicBezTo>
                      <a:pt x="5" y="10"/>
                      <a:pt x="18" y="0"/>
                      <a:pt x="32" y="3"/>
                    </a:cubicBezTo>
                    <a:cubicBezTo>
                      <a:pt x="47" y="5"/>
                      <a:pt x="56" y="18"/>
                      <a:pt x="54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18" name="Freeform 137">
                <a:extLst>
                  <a:ext uri="{FF2B5EF4-FFF2-40B4-BE49-F238E27FC236}">
                    <a16:creationId xmlns:a16="http://schemas.microsoft.com/office/drawing/2014/main" id="{19577740-5745-4B0B-B90A-F1BA36F042E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507" y="3969"/>
                <a:ext cx="96" cy="96"/>
              </a:xfrm>
              <a:custGeom>
                <a:avLst/>
                <a:gdLst>
                  <a:gd name="T0" fmla="*/ 36 w 84"/>
                  <a:gd name="T1" fmla="*/ 80 h 83"/>
                  <a:gd name="T2" fmla="*/ 4 w 84"/>
                  <a:gd name="T3" fmla="*/ 35 h 83"/>
                  <a:gd name="T4" fmla="*/ 48 w 84"/>
                  <a:gd name="T5" fmla="*/ 3 h 83"/>
                  <a:gd name="T6" fmla="*/ 81 w 84"/>
                  <a:gd name="T7" fmla="*/ 48 h 83"/>
                  <a:gd name="T8" fmla="*/ 36 w 84"/>
                  <a:gd name="T9" fmla="*/ 80 h 83"/>
                  <a:gd name="T10" fmla="*/ 48 w 84"/>
                  <a:gd name="T11" fmla="*/ 5 h 83"/>
                  <a:gd name="T12" fmla="*/ 5 w 84"/>
                  <a:gd name="T13" fmla="*/ 36 h 83"/>
                  <a:gd name="T14" fmla="*/ 36 w 84"/>
                  <a:gd name="T15" fmla="*/ 78 h 83"/>
                  <a:gd name="T16" fmla="*/ 79 w 84"/>
                  <a:gd name="T17" fmla="*/ 47 h 83"/>
                  <a:gd name="T18" fmla="*/ 48 w 84"/>
                  <a:gd name="T19" fmla="*/ 5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3">
                    <a:moveTo>
                      <a:pt x="36" y="80"/>
                    </a:moveTo>
                    <a:cubicBezTo>
                      <a:pt x="15" y="77"/>
                      <a:pt x="0" y="57"/>
                      <a:pt x="4" y="35"/>
                    </a:cubicBezTo>
                    <a:cubicBezTo>
                      <a:pt x="7" y="14"/>
                      <a:pt x="27" y="0"/>
                      <a:pt x="48" y="3"/>
                    </a:cubicBezTo>
                    <a:cubicBezTo>
                      <a:pt x="70" y="6"/>
                      <a:pt x="84" y="26"/>
                      <a:pt x="81" y="48"/>
                    </a:cubicBezTo>
                    <a:cubicBezTo>
                      <a:pt x="77" y="69"/>
                      <a:pt x="57" y="83"/>
                      <a:pt x="36" y="80"/>
                    </a:cubicBezTo>
                    <a:close/>
                    <a:moveTo>
                      <a:pt x="48" y="5"/>
                    </a:moveTo>
                    <a:cubicBezTo>
                      <a:pt x="28" y="1"/>
                      <a:pt x="9" y="15"/>
                      <a:pt x="5" y="36"/>
                    </a:cubicBezTo>
                    <a:cubicBezTo>
                      <a:pt x="2" y="56"/>
                      <a:pt x="16" y="75"/>
                      <a:pt x="36" y="78"/>
                    </a:cubicBezTo>
                    <a:cubicBezTo>
                      <a:pt x="57" y="82"/>
                      <a:pt x="76" y="68"/>
                      <a:pt x="79" y="47"/>
                    </a:cubicBezTo>
                    <a:cubicBezTo>
                      <a:pt x="82" y="27"/>
                      <a:pt x="68" y="8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19" name="Freeform 138">
                <a:extLst>
                  <a:ext uri="{FF2B5EF4-FFF2-40B4-BE49-F238E27FC236}">
                    <a16:creationId xmlns:a16="http://schemas.microsoft.com/office/drawing/2014/main" id="{A5F2F2B4-A383-4AF0-88D7-B194779877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71" y="4207"/>
                <a:ext cx="65" cy="64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7"/>
                      <a:pt x="38" y="56"/>
                      <a:pt x="24" y="54"/>
                    </a:cubicBezTo>
                    <a:cubicBezTo>
                      <a:pt x="10" y="52"/>
                      <a:pt x="0" y="38"/>
                      <a:pt x="2" y="24"/>
                    </a:cubicBezTo>
                    <a:cubicBezTo>
                      <a:pt x="4" y="10"/>
                      <a:pt x="18" y="0"/>
                      <a:pt x="32" y="2"/>
                    </a:cubicBezTo>
                    <a:cubicBezTo>
                      <a:pt x="46" y="5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20" name="Freeform 139">
                <a:extLst>
                  <a:ext uri="{FF2B5EF4-FFF2-40B4-BE49-F238E27FC236}">
                    <a16:creationId xmlns:a16="http://schemas.microsoft.com/office/drawing/2014/main" id="{CAF45605-9A6C-4DD6-9720-54FF40EC772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155" y="4190"/>
                <a:ext cx="97" cy="97"/>
              </a:xfrm>
              <a:custGeom>
                <a:avLst/>
                <a:gdLst>
                  <a:gd name="T0" fmla="*/ 36 w 84"/>
                  <a:gd name="T1" fmla="*/ 81 h 84"/>
                  <a:gd name="T2" fmla="*/ 3 w 84"/>
                  <a:gd name="T3" fmla="*/ 36 h 84"/>
                  <a:gd name="T4" fmla="*/ 48 w 84"/>
                  <a:gd name="T5" fmla="*/ 4 h 84"/>
                  <a:gd name="T6" fmla="*/ 80 w 84"/>
                  <a:gd name="T7" fmla="*/ 48 h 84"/>
                  <a:gd name="T8" fmla="*/ 36 w 84"/>
                  <a:gd name="T9" fmla="*/ 81 h 84"/>
                  <a:gd name="T10" fmla="*/ 48 w 84"/>
                  <a:gd name="T11" fmla="*/ 5 h 84"/>
                  <a:gd name="T12" fmla="*/ 5 w 84"/>
                  <a:gd name="T13" fmla="*/ 36 h 84"/>
                  <a:gd name="T14" fmla="*/ 36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1"/>
                    </a:moveTo>
                    <a:cubicBezTo>
                      <a:pt x="15" y="77"/>
                      <a:pt x="0" y="57"/>
                      <a:pt x="3" y="36"/>
                    </a:cubicBezTo>
                    <a:cubicBezTo>
                      <a:pt x="7" y="15"/>
                      <a:pt x="27" y="0"/>
                      <a:pt x="48" y="4"/>
                    </a:cubicBezTo>
                    <a:cubicBezTo>
                      <a:pt x="69" y="7"/>
                      <a:pt x="84" y="27"/>
                      <a:pt x="80" y="48"/>
                    </a:cubicBezTo>
                    <a:cubicBezTo>
                      <a:pt x="77" y="70"/>
                      <a:pt x="57" y="84"/>
                      <a:pt x="36" y="81"/>
                    </a:cubicBezTo>
                    <a:close/>
                    <a:moveTo>
                      <a:pt x="48" y="5"/>
                    </a:moveTo>
                    <a:cubicBezTo>
                      <a:pt x="27" y="2"/>
                      <a:pt x="8" y="16"/>
                      <a:pt x="5" y="36"/>
                    </a:cubicBezTo>
                    <a:cubicBezTo>
                      <a:pt x="2" y="57"/>
                      <a:pt x="16" y="76"/>
                      <a:pt x="36" y="79"/>
                    </a:cubicBezTo>
                    <a:cubicBezTo>
                      <a:pt x="56" y="82"/>
                      <a:pt x="76" y="68"/>
                      <a:pt x="79" y="48"/>
                    </a:cubicBezTo>
                    <a:cubicBezTo>
                      <a:pt x="82" y="28"/>
                      <a:pt x="68" y="9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21" name="Freeform 140">
                <a:extLst>
                  <a:ext uri="{FF2B5EF4-FFF2-40B4-BE49-F238E27FC236}">
                    <a16:creationId xmlns:a16="http://schemas.microsoft.com/office/drawing/2014/main" id="{C45E98D3-E36B-4114-B667-737169FCB6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77" y="3524"/>
                <a:ext cx="64" cy="65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7"/>
                      <a:pt x="38" y="56"/>
                      <a:pt x="24" y="54"/>
                    </a:cubicBezTo>
                    <a:cubicBezTo>
                      <a:pt x="10" y="52"/>
                      <a:pt x="0" y="38"/>
                      <a:pt x="2" y="24"/>
                    </a:cubicBezTo>
                    <a:cubicBezTo>
                      <a:pt x="5" y="10"/>
                      <a:pt x="18" y="0"/>
                      <a:pt x="32" y="2"/>
                    </a:cubicBezTo>
                    <a:cubicBezTo>
                      <a:pt x="47" y="5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22" name="Freeform 141">
                <a:extLst>
                  <a:ext uri="{FF2B5EF4-FFF2-40B4-BE49-F238E27FC236}">
                    <a16:creationId xmlns:a16="http://schemas.microsoft.com/office/drawing/2014/main" id="{113293CA-EE56-4D16-B7AD-97991B39313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561" y="3508"/>
                <a:ext cx="97" cy="97"/>
              </a:xfrm>
              <a:custGeom>
                <a:avLst/>
                <a:gdLst>
                  <a:gd name="T0" fmla="*/ 36 w 84"/>
                  <a:gd name="T1" fmla="*/ 81 h 84"/>
                  <a:gd name="T2" fmla="*/ 4 w 84"/>
                  <a:gd name="T3" fmla="*/ 36 h 84"/>
                  <a:gd name="T4" fmla="*/ 48 w 84"/>
                  <a:gd name="T5" fmla="*/ 4 h 84"/>
                  <a:gd name="T6" fmla="*/ 81 w 84"/>
                  <a:gd name="T7" fmla="*/ 48 h 84"/>
                  <a:gd name="T8" fmla="*/ 36 w 84"/>
                  <a:gd name="T9" fmla="*/ 81 h 84"/>
                  <a:gd name="T10" fmla="*/ 48 w 84"/>
                  <a:gd name="T11" fmla="*/ 5 h 84"/>
                  <a:gd name="T12" fmla="*/ 5 w 84"/>
                  <a:gd name="T13" fmla="*/ 36 h 84"/>
                  <a:gd name="T14" fmla="*/ 36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1"/>
                    </a:moveTo>
                    <a:cubicBezTo>
                      <a:pt x="15" y="77"/>
                      <a:pt x="0" y="57"/>
                      <a:pt x="4" y="36"/>
                    </a:cubicBezTo>
                    <a:cubicBezTo>
                      <a:pt x="7" y="15"/>
                      <a:pt x="27" y="0"/>
                      <a:pt x="48" y="4"/>
                    </a:cubicBezTo>
                    <a:cubicBezTo>
                      <a:pt x="69" y="7"/>
                      <a:pt x="84" y="27"/>
                      <a:pt x="81" y="48"/>
                    </a:cubicBezTo>
                    <a:cubicBezTo>
                      <a:pt x="77" y="70"/>
                      <a:pt x="57" y="84"/>
                      <a:pt x="36" y="81"/>
                    </a:cubicBezTo>
                    <a:close/>
                    <a:moveTo>
                      <a:pt x="48" y="5"/>
                    </a:moveTo>
                    <a:cubicBezTo>
                      <a:pt x="28" y="2"/>
                      <a:pt x="9" y="16"/>
                      <a:pt x="5" y="36"/>
                    </a:cubicBezTo>
                    <a:cubicBezTo>
                      <a:pt x="2" y="57"/>
                      <a:pt x="16" y="76"/>
                      <a:pt x="36" y="79"/>
                    </a:cubicBezTo>
                    <a:cubicBezTo>
                      <a:pt x="57" y="82"/>
                      <a:pt x="76" y="68"/>
                      <a:pt x="79" y="48"/>
                    </a:cubicBezTo>
                    <a:cubicBezTo>
                      <a:pt x="82" y="28"/>
                      <a:pt x="68" y="9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23" name="Freeform 142">
                <a:extLst>
                  <a:ext uri="{FF2B5EF4-FFF2-40B4-BE49-F238E27FC236}">
                    <a16:creationId xmlns:a16="http://schemas.microsoft.com/office/drawing/2014/main" id="{E34B0A94-7D1D-4DA4-B326-149AFCFDEA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67" y="3831"/>
                <a:ext cx="65" cy="64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1" y="46"/>
                      <a:pt x="38" y="56"/>
                      <a:pt x="24" y="54"/>
                    </a:cubicBezTo>
                    <a:cubicBezTo>
                      <a:pt x="9" y="52"/>
                      <a:pt x="0" y="38"/>
                      <a:pt x="2" y="24"/>
                    </a:cubicBezTo>
                    <a:cubicBezTo>
                      <a:pt x="4" y="10"/>
                      <a:pt x="18" y="0"/>
                      <a:pt x="32" y="2"/>
                    </a:cubicBezTo>
                    <a:cubicBezTo>
                      <a:pt x="46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24" name="Freeform 143">
                <a:extLst>
                  <a:ext uri="{FF2B5EF4-FFF2-40B4-BE49-F238E27FC236}">
                    <a16:creationId xmlns:a16="http://schemas.microsoft.com/office/drawing/2014/main" id="{9F781305-A990-4BF2-BD09-B4B997D77BB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851" y="3815"/>
                <a:ext cx="97" cy="97"/>
              </a:xfrm>
              <a:custGeom>
                <a:avLst/>
                <a:gdLst>
                  <a:gd name="T0" fmla="*/ 36 w 84"/>
                  <a:gd name="T1" fmla="*/ 80 h 84"/>
                  <a:gd name="T2" fmla="*/ 3 w 84"/>
                  <a:gd name="T3" fmla="*/ 36 h 84"/>
                  <a:gd name="T4" fmla="*/ 48 w 84"/>
                  <a:gd name="T5" fmla="*/ 3 h 84"/>
                  <a:gd name="T6" fmla="*/ 80 w 84"/>
                  <a:gd name="T7" fmla="*/ 48 h 84"/>
                  <a:gd name="T8" fmla="*/ 36 w 84"/>
                  <a:gd name="T9" fmla="*/ 80 h 84"/>
                  <a:gd name="T10" fmla="*/ 48 w 84"/>
                  <a:gd name="T11" fmla="*/ 5 h 84"/>
                  <a:gd name="T12" fmla="*/ 5 w 84"/>
                  <a:gd name="T13" fmla="*/ 36 h 84"/>
                  <a:gd name="T14" fmla="*/ 36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0"/>
                    </a:moveTo>
                    <a:cubicBezTo>
                      <a:pt x="14" y="77"/>
                      <a:pt x="0" y="57"/>
                      <a:pt x="3" y="36"/>
                    </a:cubicBezTo>
                    <a:cubicBezTo>
                      <a:pt x="7" y="15"/>
                      <a:pt x="27" y="0"/>
                      <a:pt x="48" y="3"/>
                    </a:cubicBezTo>
                    <a:cubicBezTo>
                      <a:pt x="69" y="7"/>
                      <a:pt x="84" y="27"/>
                      <a:pt x="80" y="48"/>
                    </a:cubicBezTo>
                    <a:cubicBezTo>
                      <a:pt x="77" y="69"/>
                      <a:pt x="57" y="84"/>
                      <a:pt x="36" y="80"/>
                    </a:cubicBezTo>
                    <a:close/>
                    <a:moveTo>
                      <a:pt x="48" y="5"/>
                    </a:moveTo>
                    <a:cubicBezTo>
                      <a:pt x="27" y="2"/>
                      <a:pt x="8" y="16"/>
                      <a:pt x="5" y="36"/>
                    </a:cubicBezTo>
                    <a:cubicBezTo>
                      <a:pt x="2" y="56"/>
                      <a:pt x="16" y="76"/>
                      <a:pt x="36" y="79"/>
                    </a:cubicBezTo>
                    <a:cubicBezTo>
                      <a:pt x="56" y="82"/>
                      <a:pt x="75" y="68"/>
                      <a:pt x="79" y="48"/>
                    </a:cubicBezTo>
                    <a:cubicBezTo>
                      <a:pt x="82" y="28"/>
                      <a:pt x="68" y="8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25" name="Freeform 144">
                <a:extLst>
                  <a:ext uri="{FF2B5EF4-FFF2-40B4-BE49-F238E27FC236}">
                    <a16:creationId xmlns:a16="http://schemas.microsoft.com/office/drawing/2014/main" id="{A0399B0D-047C-4ADE-A384-440289EA85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99" y="5046"/>
                <a:ext cx="65" cy="65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6"/>
                      <a:pt x="38" y="56"/>
                      <a:pt x="24" y="54"/>
                    </a:cubicBezTo>
                    <a:cubicBezTo>
                      <a:pt x="10" y="51"/>
                      <a:pt x="0" y="38"/>
                      <a:pt x="2" y="24"/>
                    </a:cubicBezTo>
                    <a:cubicBezTo>
                      <a:pt x="4" y="9"/>
                      <a:pt x="18" y="0"/>
                      <a:pt x="32" y="2"/>
                    </a:cubicBezTo>
                    <a:cubicBezTo>
                      <a:pt x="46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26" name="Freeform 145">
                <a:extLst>
                  <a:ext uri="{FF2B5EF4-FFF2-40B4-BE49-F238E27FC236}">
                    <a16:creationId xmlns:a16="http://schemas.microsoft.com/office/drawing/2014/main" id="{9A7E526F-8674-481D-B242-09F99A33EBD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383" y="5030"/>
                <a:ext cx="97" cy="97"/>
              </a:xfrm>
              <a:custGeom>
                <a:avLst/>
                <a:gdLst>
                  <a:gd name="T0" fmla="*/ 36 w 84"/>
                  <a:gd name="T1" fmla="*/ 80 h 84"/>
                  <a:gd name="T2" fmla="*/ 3 w 84"/>
                  <a:gd name="T3" fmla="*/ 36 h 84"/>
                  <a:gd name="T4" fmla="*/ 48 w 84"/>
                  <a:gd name="T5" fmla="*/ 3 h 84"/>
                  <a:gd name="T6" fmla="*/ 81 w 84"/>
                  <a:gd name="T7" fmla="*/ 48 h 84"/>
                  <a:gd name="T8" fmla="*/ 36 w 84"/>
                  <a:gd name="T9" fmla="*/ 80 h 84"/>
                  <a:gd name="T10" fmla="*/ 48 w 84"/>
                  <a:gd name="T11" fmla="*/ 5 h 84"/>
                  <a:gd name="T12" fmla="*/ 5 w 84"/>
                  <a:gd name="T13" fmla="*/ 36 h 84"/>
                  <a:gd name="T14" fmla="*/ 36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0"/>
                    </a:moveTo>
                    <a:cubicBezTo>
                      <a:pt x="15" y="77"/>
                      <a:pt x="0" y="57"/>
                      <a:pt x="3" y="36"/>
                    </a:cubicBezTo>
                    <a:cubicBezTo>
                      <a:pt x="7" y="14"/>
                      <a:pt x="27" y="0"/>
                      <a:pt x="48" y="3"/>
                    </a:cubicBezTo>
                    <a:cubicBezTo>
                      <a:pt x="69" y="7"/>
                      <a:pt x="84" y="27"/>
                      <a:pt x="81" y="48"/>
                    </a:cubicBezTo>
                    <a:cubicBezTo>
                      <a:pt x="77" y="69"/>
                      <a:pt x="57" y="84"/>
                      <a:pt x="36" y="80"/>
                    </a:cubicBezTo>
                    <a:close/>
                    <a:moveTo>
                      <a:pt x="48" y="5"/>
                    </a:moveTo>
                    <a:cubicBezTo>
                      <a:pt x="28" y="2"/>
                      <a:pt x="8" y="16"/>
                      <a:pt x="5" y="36"/>
                    </a:cubicBezTo>
                    <a:cubicBezTo>
                      <a:pt x="2" y="56"/>
                      <a:pt x="16" y="75"/>
                      <a:pt x="36" y="79"/>
                    </a:cubicBezTo>
                    <a:cubicBezTo>
                      <a:pt x="56" y="82"/>
                      <a:pt x="76" y="68"/>
                      <a:pt x="79" y="48"/>
                    </a:cubicBezTo>
                    <a:cubicBezTo>
                      <a:pt x="82" y="27"/>
                      <a:pt x="68" y="8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27" name="Freeform 146">
                <a:extLst>
                  <a:ext uri="{FF2B5EF4-FFF2-40B4-BE49-F238E27FC236}">
                    <a16:creationId xmlns:a16="http://schemas.microsoft.com/office/drawing/2014/main" id="{F38C4A19-0575-4771-A3BA-7A67F92B82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56" y="5436"/>
                <a:ext cx="65" cy="64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1" y="46"/>
                      <a:pt x="38" y="56"/>
                      <a:pt x="24" y="54"/>
                    </a:cubicBezTo>
                    <a:cubicBezTo>
                      <a:pt x="9" y="52"/>
                      <a:pt x="0" y="38"/>
                      <a:pt x="2" y="24"/>
                    </a:cubicBezTo>
                    <a:cubicBezTo>
                      <a:pt x="4" y="10"/>
                      <a:pt x="18" y="0"/>
                      <a:pt x="32" y="2"/>
                    </a:cubicBezTo>
                    <a:cubicBezTo>
                      <a:pt x="46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28" name="Freeform 147">
                <a:extLst>
                  <a:ext uri="{FF2B5EF4-FFF2-40B4-BE49-F238E27FC236}">
                    <a16:creationId xmlns:a16="http://schemas.microsoft.com/office/drawing/2014/main" id="{FEF36CA6-4647-462B-BD45-F76D293739F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540" y="5420"/>
                <a:ext cx="97" cy="96"/>
              </a:xfrm>
              <a:custGeom>
                <a:avLst/>
                <a:gdLst>
                  <a:gd name="T0" fmla="*/ 36 w 84"/>
                  <a:gd name="T1" fmla="*/ 80 h 84"/>
                  <a:gd name="T2" fmla="*/ 3 w 84"/>
                  <a:gd name="T3" fmla="*/ 36 h 84"/>
                  <a:gd name="T4" fmla="*/ 48 w 84"/>
                  <a:gd name="T5" fmla="*/ 3 h 84"/>
                  <a:gd name="T6" fmla="*/ 80 w 84"/>
                  <a:gd name="T7" fmla="*/ 48 h 84"/>
                  <a:gd name="T8" fmla="*/ 36 w 84"/>
                  <a:gd name="T9" fmla="*/ 80 h 84"/>
                  <a:gd name="T10" fmla="*/ 48 w 84"/>
                  <a:gd name="T11" fmla="*/ 5 h 84"/>
                  <a:gd name="T12" fmla="*/ 5 w 84"/>
                  <a:gd name="T13" fmla="*/ 36 h 84"/>
                  <a:gd name="T14" fmla="*/ 36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0"/>
                    </a:moveTo>
                    <a:cubicBezTo>
                      <a:pt x="14" y="77"/>
                      <a:pt x="0" y="57"/>
                      <a:pt x="3" y="36"/>
                    </a:cubicBezTo>
                    <a:cubicBezTo>
                      <a:pt x="7" y="15"/>
                      <a:pt x="27" y="0"/>
                      <a:pt x="48" y="3"/>
                    </a:cubicBezTo>
                    <a:cubicBezTo>
                      <a:pt x="69" y="7"/>
                      <a:pt x="84" y="27"/>
                      <a:pt x="80" y="48"/>
                    </a:cubicBezTo>
                    <a:cubicBezTo>
                      <a:pt x="77" y="69"/>
                      <a:pt x="57" y="84"/>
                      <a:pt x="36" y="80"/>
                    </a:cubicBezTo>
                    <a:close/>
                    <a:moveTo>
                      <a:pt x="48" y="5"/>
                    </a:moveTo>
                    <a:cubicBezTo>
                      <a:pt x="27" y="2"/>
                      <a:pt x="8" y="16"/>
                      <a:pt x="5" y="36"/>
                    </a:cubicBezTo>
                    <a:cubicBezTo>
                      <a:pt x="2" y="56"/>
                      <a:pt x="16" y="76"/>
                      <a:pt x="36" y="79"/>
                    </a:cubicBezTo>
                    <a:cubicBezTo>
                      <a:pt x="56" y="82"/>
                      <a:pt x="75" y="68"/>
                      <a:pt x="79" y="48"/>
                    </a:cubicBezTo>
                    <a:cubicBezTo>
                      <a:pt x="82" y="27"/>
                      <a:pt x="68" y="8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29" name="Freeform 148">
                <a:extLst>
                  <a:ext uri="{FF2B5EF4-FFF2-40B4-BE49-F238E27FC236}">
                    <a16:creationId xmlns:a16="http://schemas.microsoft.com/office/drawing/2014/main" id="{9A0B3485-579B-40C4-B5D0-5B473E795D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95" y="5510"/>
                <a:ext cx="64" cy="64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1" y="46"/>
                      <a:pt x="38" y="56"/>
                      <a:pt x="24" y="54"/>
                    </a:cubicBezTo>
                    <a:cubicBezTo>
                      <a:pt x="9" y="51"/>
                      <a:pt x="0" y="38"/>
                      <a:pt x="2" y="24"/>
                    </a:cubicBezTo>
                    <a:cubicBezTo>
                      <a:pt x="4" y="9"/>
                      <a:pt x="18" y="0"/>
                      <a:pt x="32" y="2"/>
                    </a:cubicBezTo>
                    <a:cubicBezTo>
                      <a:pt x="46" y="4"/>
                      <a:pt x="56" y="17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30" name="Freeform 149">
                <a:extLst>
                  <a:ext uri="{FF2B5EF4-FFF2-40B4-BE49-F238E27FC236}">
                    <a16:creationId xmlns:a16="http://schemas.microsoft.com/office/drawing/2014/main" id="{D6639AA4-475A-4C28-AA30-6A4D7DB5718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978" y="5493"/>
                <a:ext cx="97" cy="97"/>
              </a:xfrm>
              <a:custGeom>
                <a:avLst/>
                <a:gdLst>
                  <a:gd name="T0" fmla="*/ 36 w 84"/>
                  <a:gd name="T1" fmla="*/ 80 h 84"/>
                  <a:gd name="T2" fmla="*/ 3 w 84"/>
                  <a:gd name="T3" fmla="*/ 36 h 84"/>
                  <a:gd name="T4" fmla="*/ 48 w 84"/>
                  <a:gd name="T5" fmla="*/ 3 h 84"/>
                  <a:gd name="T6" fmla="*/ 80 w 84"/>
                  <a:gd name="T7" fmla="*/ 48 h 84"/>
                  <a:gd name="T8" fmla="*/ 36 w 84"/>
                  <a:gd name="T9" fmla="*/ 80 h 84"/>
                  <a:gd name="T10" fmla="*/ 48 w 84"/>
                  <a:gd name="T11" fmla="*/ 5 h 84"/>
                  <a:gd name="T12" fmla="*/ 5 w 84"/>
                  <a:gd name="T13" fmla="*/ 36 h 84"/>
                  <a:gd name="T14" fmla="*/ 36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0"/>
                    </a:moveTo>
                    <a:cubicBezTo>
                      <a:pt x="14" y="77"/>
                      <a:pt x="0" y="57"/>
                      <a:pt x="3" y="36"/>
                    </a:cubicBezTo>
                    <a:cubicBezTo>
                      <a:pt x="7" y="14"/>
                      <a:pt x="27" y="0"/>
                      <a:pt x="48" y="3"/>
                    </a:cubicBezTo>
                    <a:cubicBezTo>
                      <a:pt x="69" y="7"/>
                      <a:pt x="84" y="27"/>
                      <a:pt x="80" y="48"/>
                    </a:cubicBezTo>
                    <a:cubicBezTo>
                      <a:pt x="77" y="69"/>
                      <a:pt x="57" y="84"/>
                      <a:pt x="36" y="80"/>
                    </a:cubicBezTo>
                    <a:close/>
                    <a:moveTo>
                      <a:pt x="48" y="5"/>
                    </a:moveTo>
                    <a:cubicBezTo>
                      <a:pt x="27" y="2"/>
                      <a:pt x="8" y="15"/>
                      <a:pt x="5" y="36"/>
                    </a:cubicBezTo>
                    <a:cubicBezTo>
                      <a:pt x="2" y="56"/>
                      <a:pt x="16" y="75"/>
                      <a:pt x="36" y="79"/>
                    </a:cubicBezTo>
                    <a:cubicBezTo>
                      <a:pt x="56" y="82"/>
                      <a:pt x="75" y="68"/>
                      <a:pt x="79" y="48"/>
                    </a:cubicBezTo>
                    <a:cubicBezTo>
                      <a:pt x="82" y="27"/>
                      <a:pt x="68" y="8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31" name="Freeform 150">
                <a:extLst>
                  <a:ext uri="{FF2B5EF4-FFF2-40B4-BE49-F238E27FC236}">
                    <a16:creationId xmlns:a16="http://schemas.microsoft.com/office/drawing/2014/main" id="{40BADAB3-D05E-424A-B226-9E74612692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22" y="5414"/>
                <a:ext cx="65" cy="66"/>
              </a:xfrm>
              <a:custGeom>
                <a:avLst/>
                <a:gdLst>
                  <a:gd name="T0" fmla="*/ 54 w 56"/>
                  <a:gd name="T1" fmla="*/ 33 h 57"/>
                  <a:gd name="T2" fmla="*/ 24 w 56"/>
                  <a:gd name="T3" fmla="*/ 54 h 57"/>
                  <a:gd name="T4" fmla="*/ 2 w 56"/>
                  <a:gd name="T5" fmla="*/ 24 h 57"/>
                  <a:gd name="T6" fmla="*/ 32 w 56"/>
                  <a:gd name="T7" fmla="*/ 3 h 57"/>
                  <a:gd name="T8" fmla="*/ 54 w 56"/>
                  <a:gd name="T9" fmla="*/ 33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7">
                    <a:moveTo>
                      <a:pt x="54" y="33"/>
                    </a:moveTo>
                    <a:cubicBezTo>
                      <a:pt x="51" y="47"/>
                      <a:pt x="38" y="57"/>
                      <a:pt x="24" y="54"/>
                    </a:cubicBezTo>
                    <a:cubicBezTo>
                      <a:pt x="9" y="52"/>
                      <a:pt x="0" y="39"/>
                      <a:pt x="2" y="24"/>
                    </a:cubicBezTo>
                    <a:cubicBezTo>
                      <a:pt x="4" y="10"/>
                      <a:pt x="17" y="0"/>
                      <a:pt x="32" y="3"/>
                    </a:cubicBezTo>
                    <a:cubicBezTo>
                      <a:pt x="46" y="5"/>
                      <a:pt x="56" y="18"/>
                      <a:pt x="54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32" name="Freeform 151">
                <a:extLst>
                  <a:ext uri="{FF2B5EF4-FFF2-40B4-BE49-F238E27FC236}">
                    <a16:creationId xmlns:a16="http://schemas.microsoft.com/office/drawing/2014/main" id="{3DA88D5F-2218-4A06-818A-80FE23AB345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006" y="5399"/>
                <a:ext cx="97" cy="96"/>
              </a:xfrm>
              <a:custGeom>
                <a:avLst/>
                <a:gdLst>
                  <a:gd name="T0" fmla="*/ 36 w 84"/>
                  <a:gd name="T1" fmla="*/ 80 h 83"/>
                  <a:gd name="T2" fmla="*/ 3 w 84"/>
                  <a:gd name="T3" fmla="*/ 35 h 83"/>
                  <a:gd name="T4" fmla="*/ 48 w 84"/>
                  <a:gd name="T5" fmla="*/ 3 h 83"/>
                  <a:gd name="T6" fmla="*/ 80 w 84"/>
                  <a:gd name="T7" fmla="*/ 48 h 83"/>
                  <a:gd name="T8" fmla="*/ 36 w 84"/>
                  <a:gd name="T9" fmla="*/ 80 h 83"/>
                  <a:gd name="T10" fmla="*/ 48 w 84"/>
                  <a:gd name="T11" fmla="*/ 5 h 83"/>
                  <a:gd name="T12" fmla="*/ 5 w 84"/>
                  <a:gd name="T13" fmla="*/ 36 h 83"/>
                  <a:gd name="T14" fmla="*/ 36 w 84"/>
                  <a:gd name="T15" fmla="*/ 78 h 83"/>
                  <a:gd name="T16" fmla="*/ 79 w 84"/>
                  <a:gd name="T17" fmla="*/ 47 h 83"/>
                  <a:gd name="T18" fmla="*/ 48 w 84"/>
                  <a:gd name="T19" fmla="*/ 5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3">
                    <a:moveTo>
                      <a:pt x="36" y="80"/>
                    </a:moveTo>
                    <a:cubicBezTo>
                      <a:pt x="14" y="77"/>
                      <a:pt x="0" y="57"/>
                      <a:pt x="3" y="35"/>
                    </a:cubicBezTo>
                    <a:cubicBezTo>
                      <a:pt x="7" y="14"/>
                      <a:pt x="27" y="0"/>
                      <a:pt x="48" y="3"/>
                    </a:cubicBezTo>
                    <a:cubicBezTo>
                      <a:pt x="69" y="6"/>
                      <a:pt x="84" y="26"/>
                      <a:pt x="80" y="48"/>
                    </a:cubicBezTo>
                    <a:cubicBezTo>
                      <a:pt x="77" y="69"/>
                      <a:pt x="57" y="83"/>
                      <a:pt x="36" y="80"/>
                    </a:cubicBezTo>
                    <a:close/>
                    <a:moveTo>
                      <a:pt x="48" y="5"/>
                    </a:moveTo>
                    <a:cubicBezTo>
                      <a:pt x="27" y="1"/>
                      <a:pt x="8" y="15"/>
                      <a:pt x="5" y="36"/>
                    </a:cubicBezTo>
                    <a:cubicBezTo>
                      <a:pt x="2" y="56"/>
                      <a:pt x="15" y="75"/>
                      <a:pt x="36" y="78"/>
                    </a:cubicBezTo>
                    <a:cubicBezTo>
                      <a:pt x="56" y="82"/>
                      <a:pt x="75" y="68"/>
                      <a:pt x="79" y="47"/>
                    </a:cubicBezTo>
                    <a:cubicBezTo>
                      <a:pt x="82" y="27"/>
                      <a:pt x="68" y="8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33" name="Freeform 152">
                <a:extLst>
                  <a:ext uri="{FF2B5EF4-FFF2-40B4-BE49-F238E27FC236}">
                    <a16:creationId xmlns:a16="http://schemas.microsoft.com/office/drawing/2014/main" id="{4521184A-106E-4EAB-874E-8811A6548B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16" y="3841"/>
                <a:ext cx="65" cy="65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3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6"/>
                      <a:pt x="39" y="56"/>
                      <a:pt x="24" y="54"/>
                    </a:cubicBezTo>
                    <a:cubicBezTo>
                      <a:pt x="10" y="51"/>
                      <a:pt x="0" y="38"/>
                      <a:pt x="3" y="24"/>
                    </a:cubicBezTo>
                    <a:cubicBezTo>
                      <a:pt x="5" y="9"/>
                      <a:pt x="18" y="0"/>
                      <a:pt x="32" y="2"/>
                    </a:cubicBezTo>
                    <a:cubicBezTo>
                      <a:pt x="47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34" name="Freeform 153">
                <a:extLst>
                  <a:ext uri="{FF2B5EF4-FFF2-40B4-BE49-F238E27FC236}">
                    <a16:creationId xmlns:a16="http://schemas.microsoft.com/office/drawing/2014/main" id="{9A400439-F001-4ECC-8421-25E25A59EA2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600" y="3825"/>
                <a:ext cx="97" cy="97"/>
              </a:xfrm>
              <a:custGeom>
                <a:avLst/>
                <a:gdLst>
                  <a:gd name="T0" fmla="*/ 36 w 84"/>
                  <a:gd name="T1" fmla="*/ 80 h 84"/>
                  <a:gd name="T2" fmla="*/ 4 w 84"/>
                  <a:gd name="T3" fmla="*/ 36 h 84"/>
                  <a:gd name="T4" fmla="*/ 48 w 84"/>
                  <a:gd name="T5" fmla="*/ 3 h 84"/>
                  <a:gd name="T6" fmla="*/ 81 w 84"/>
                  <a:gd name="T7" fmla="*/ 48 h 84"/>
                  <a:gd name="T8" fmla="*/ 36 w 84"/>
                  <a:gd name="T9" fmla="*/ 80 h 84"/>
                  <a:gd name="T10" fmla="*/ 48 w 84"/>
                  <a:gd name="T11" fmla="*/ 5 h 84"/>
                  <a:gd name="T12" fmla="*/ 6 w 84"/>
                  <a:gd name="T13" fmla="*/ 36 h 84"/>
                  <a:gd name="T14" fmla="*/ 37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0"/>
                    </a:moveTo>
                    <a:cubicBezTo>
                      <a:pt x="15" y="77"/>
                      <a:pt x="0" y="57"/>
                      <a:pt x="4" y="36"/>
                    </a:cubicBezTo>
                    <a:cubicBezTo>
                      <a:pt x="7" y="14"/>
                      <a:pt x="27" y="0"/>
                      <a:pt x="48" y="3"/>
                    </a:cubicBezTo>
                    <a:cubicBezTo>
                      <a:pt x="70" y="7"/>
                      <a:pt x="84" y="27"/>
                      <a:pt x="81" y="48"/>
                    </a:cubicBezTo>
                    <a:cubicBezTo>
                      <a:pt x="78" y="69"/>
                      <a:pt x="57" y="84"/>
                      <a:pt x="36" y="80"/>
                    </a:cubicBezTo>
                    <a:close/>
                    <a:moveTo>
                      <a:pt x="48" y="5"/>
                    </a:moveTo>
                    <a:cubicBezTo>
                      <a:pt x="28" y="2"/>
                      <a:pt x="9" y="16"/>
                      <a:pt x="6" y="36"/>
                    </a:cubicBezTo>
                    <a:cubicBezTo>
                      <a:pt x="2" y="56"/>
                      <a:pt x="16" y="75"/>
                      <a:pt x="37" y="79"/>
                    </a:cubicBezTo>
                    <a:cubicBezTo>
                      <a:pt x="57" y="82"/>
                      <a:pt x="76" y="68"/>
                      <a:pt x="79" y="48"/>
                    </a:cubicBezTo>
                    <a:cubicBezTo>
                      <a:pt x="82" y="27"/>
                      <a:pt x="69" y="8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35" name="Freeform 154">
                <a:extLst>
                  <a:ext uri="{FF2B5EF4-FFF2-40B4-BE49-F238E27FC236}">
                    <a16:creationId xmlns:a16="http://schemas.microsoft.com/office/drawing/2014/main" id="{7D6573E6-86D5-41D0-A599-28AAD87408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83" y="3392"/>
                <a:ext cx="65" cy="66"/>
              </a:xfrm>
              <a:custGeom>
                <a:avLst/>
                <a:gdLst>
                  <a:gd name="T0" fmla="*/ 54 w 56"/>
                  <a:gd name="T1" fmla="*/ 33 h 57"/>
                  <a:gd name="T2" fmla="*/ 24 w 56"/>
                  <a:gd name="T3" fmla="*/ 54 h 57"/>
                  <a:gd name="T4" fmla="*/ 2 w 56"/>
                  <a:gd name="T5" fmla="*/ 24 h 57"/>
                  <a:gd name="T6" fmla="*/ 32 w 56"/>
                  <a:gd name="T7" fmla="*/ 3 h 57"/>
                  <a:gd name="T8" fmla="*/ 54 w 56"/>
                  <a:gd name="T9" fmla="*/ 33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7">
                    <a:moveTo>
                      <a:pt x="54" y="33"/>
                    </a:moveTo>
                    <a:cubicBezTo>
                      <a:pt x="52" y="47"/>
                      <a:pt x="38" y="57"/>
                      <a:pt x="24" y="54"/>
                    </a:cubicBezTo>
                    <a:cubicBezTo>
                      <a:pt x="10" y="52"/>
                      <a:pt x="0" y="39"/>
                      <a:pt x="2" y="24"/>
                    </a:cubicBezTo>
                    <a:cubicBezTo>
                      <a:pt x="5" y="10"/>
                      <a:pt x="18" y="0"/>
                      <a:pt x="32" y="3"/>
                    </a:cubicBezTo>
                    <a:cubicBezTo>
                      <a:pt x="47" y="5"/>
                      <a:pt x="56" y="18"/>
                      <a:pt x="54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36" name="Freeform 155">
                <a:extLst>
                  <a:ext uri="{FF2B5EF4-FFF2-40B4-BE49-F238E27FC236}">
                    <a16:creationId xmlns:a16="http://schemas.microsoft.com/office/drawing/2014/main" id="{C31DE229-C464-4A63-A837-C4DCB9E6EAC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767" y="3377"/>
                <a:ext cx="97" cy="96"/>
              </a:xfrm>
              <a:custGeom>
                <a:avLst/>
                <a:gdLst>
                  <a:gd name="T0" fmla="*/ 36 w 84"/>
                  <a:gd name="T1" fmla="*/ 80 h 83"/>
                  <a:gd name="T2" fmla="*/ 4 w 84"/>
                  <a:gd name="T3" fmla="*/ 35 h 83"/>
                  <a:gd name="T4" fmla="*/ 48 w 84"/>
                  <a:gd name="T5" fmla="*/ 3 h 83"/>
                  <a:gd name="T6" fmla="*/ 81 w 84"/>
                  <a:gd name="T7" fmla="*/ 48 h 83"/>
                  <a:gd name="T8" fmla="*/ 36 w 84"/>
                  <a:gd name="T9" fmla="*/ 80 h 83"/>
                  <a:gd name="T10" fmla="*/ 48 w 84"/>
                  <a:gd name="T11" fmla="*/ 5 h 83"/>
                  <a:gd name="T12" fmla="*/ 5 w 84"/>
                  <a:gd name="T13" fmla="*/ 36 h 83"/>
                  <a:gd name="T14" fmla="*/ 36 w 84"/>
                  <a:gd name="T15" fmla="*/ 78 h 83"/>
                  <a:gd name="T16" fmla="*/ 79 w 84"/>
                  <a:gd name="T17" fmla="*/ 47 h 83"/>
                  <a:gd name="T18" fmla="*/ 48 w 84"/>
                  <a:gd name="T19" fmla="*/ 5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3">
                    <a:moveTo>
                      <a:pt x="36" y="80"/>
                    </a:moveTo>
                    <a:cubicBezTo>
                      <a:pt x="15" y="77"/>
                      <a:pt x="0" y="57"/>
                      <a:pt x="4" y="35"/>
                    </a:cubicBezTo>
                    <a:cubicBezTo>
                      <a:pt x="7" y="14"/>
                      <a:pt x="27" y="0"/>
                      <a:pt x="48" y="3"/>
                    </a:cubicBezTo>
                    <a:cubicBezTo>
                      <a:pt x="70" y="6"/>
                      <a:pt x="84" y="26"/>
                      <a:pt x="81" y="48"/>
                    </a:cubicBezTo>
                    <a:cubicBezTo>
                      <a:pt x="77" y="69"/>
                      <a:pt x="57" y="83"/>
                      <a:pt x="36" y="80"/>
                    </a:cubicBezTo>
                    <a:close/>
                    <a:moveTo>
                      <a:pt x="48" y="5"/>
                    </a:moveTo>
                    <a:cubicBezTo>
                      <a:pt x="28" y="1"/>
                      <a:pt x="9" y="15"/>
                      <a:pt x="5" y="36"/>
                    </a:cubicBezTo>
                    <a:cubicBezTo>
                      <a:pt x="2" y="56"/>
                      <a:pt x="16" y="75"/>
                      <a:pt x="36" y="78"/>
                    </a:cubicBezTo>
                    <a:cubicBezTo>
                      <a:pt x="57" y="82"/>
                      <a:pt x="76" y="68"/>
                      <a:pt x="79" y="47"/>
                    </a:cubicBezTo>
                    <a:cubicBezTo>
                      <a:pt x="82" y="27"/>
                      <a:pt x="68" y="8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37" name="Freeform 156">
                <a:extLst>
                  <a:ext uri="{FF2B5EF4-FFF2-40B4-BE49-F238E27FC236}">
                    <a16:creationId xmlns:a16="http://schemas.microsoft.com/office/drawing/2014/main" id="{6A4A7DDA-E97A-4393-A52C-FD0562FB7A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82" y="3147"/>
                <a:ext cx="65" cy="64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1" y="46"/>
                      <a:pt x="38" y="56"/>
                      <a:pt x="24" y="54"/>
                    </a:cubicBezTo>
                    <a:cubicBezTo>
                      <a:pt x="9" y="52"/>
                      <a:pt x="0" y="38"/>
                      <a:pt x="2" y="24"/>
                    </a:cubicBezTo>
                    <a:cubicBezTo>
                      <a:pt x="4" y="10"/>
                      <a:pt x="18" y="0"/>
                      <a:pt x="32" y="2"/>
                    </a:cubicBezTo>
                    <a:cubicBezTo>
                      <a:pt x="46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38" name="Freeform 157">
                <a:extLst>
                  <a:ext uri="{FF2B5EF4-FFF2-40B4-BE49-F238E27FC236}">
                    <a16:creationId xmlns:a16="http://schemas.microsoft.com/office/drawing/2014/main" id="{05F06574-54C4-46ED-BCBF-DAA603BE4A9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466" y="3130"/>
                <a:ext cx="97" cy="97"/>
              </a:xfrm>
              <a:custGeom>
                <a:avLst/>
                <a:gdLst>
                  <a:gd name="T0" fmla="*/ 36 w 84"/>
                  <a:gd name="T1" fmla="*/ 80 h 84"/>
                  <a:gd name="T2" fmla="*/ 3 w 84"/>
                  <a:gd name="T3" fmla="*/ 36 h 84"/>
                  <a:gd name="T4" fmla="*/ 48 w 84"/>
                  <a:gd name="T5" fmla="*/ 3 h 84"/>
                  <a:gd name="T6" fmla="*/ 80 w 84"/>
                  <a:gd name="T7" fmla="*/ 48 h 84"/>
                  <a:gd name="T8" fmla="*/ 36 w 84"/>
                  <a:gd name="T9" fmla="*/ 80 h 84"/>
                  <a:gd name="T10" fmla="*/ 48 w 84"/>
                  <a:gd name="T11" fmla="*/ 5 h 84"/>
                  <a:gd name="T12" fmla="*/ 5 w 84"/>
                  <a:gd name="T13" fmla="*/ 36 h 84"/>
                  <a:gd name="T14" fmla="*/ 36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0"/>
                    </a:moveTo>
                    <a:cubicBezTo>
                      <a:pt x="14" y="77"/>
                      <a:pt x="0" y="57"/>
                      <a:pt x="3" y="36"/>
                    </a:cubicBezTo>
                    <a:cubicBezTo>
                      <a:pt x="7" y="15"/>
                      <a:pt x="27" y="0"/>
                      <a:pt x="48" y="3"/>
                    </a:cubicBezTo>
                    <a:cubicBezTo>
                      <a:pt x="69" y="7"/>
                      <a:pt x="84" y="27"/>
                      <a:pt x="80" y="48"/>
                    </a:cubicBezTo>
                    <a:cubicBezTo>
                      <a:pt x="77" y="69"/>
                      <a:pt x="57" y="84"/>
                      <a:pt x="36" y="80"/>
                    </a:cubicBezTo>
                    <a:close/>
                    <a:moveTo>
                      <a:pt x="48" y="5"/>
                    </a:moveTo>
                    <a:cubicBezTo>
                      <a:pt x="27" y="2"/>
                      <a:pt x="8" y="16"/>
                      <a:pt x="5" y="36"/>
                    </a:cubicBezTo>
                    <a:cubicBezTo>
                      <a:pt x="2" y="56"/>
                      <a:pt x="16" y="76"/>
                      <a:pt x="36" y="79"/>
                    </a:cubicBezTo>
                    <a:cubicBezTo>
                      <a:pt x="56" y="82"/>
                      <a:pt x="75" y="68"/>
                      <a:pt x="79" y="48"/>
                    </a:cubicBezTo>
                    <a:cubicBezTo>
                      <a:pt x="82" y="27"/>
                      <a:pt x="68" y="8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39" name="Freeform 158">
                <a:extLst>
                  <a:ext uri="{FF2B5EF4-FFF2-40B4-BE49-F238E27FC236}">
                    <a16:creationId xmlns:a16="http://schemas.microsoft.com/office/drawing/2014/main" id="{77ACDC07-00CD-4E9F-BDAA-3E69009F90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35" y="2862"/>
                <a:ext cx="65" cy="65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1" y="46"/>
                      <a:pt x="38" y="56"/>
                      <a:pt x="24" y="54"/>
                    </a:cubicBezTo>
                    <a:cubicBezTo>
                      <a:pt x="9" y="51"/>
                      <a:pt x="0" y="38"/>
                      <a:pt x="2" y="24"/>
                    </a:cubicBezTo>
                    <a:cubicBezTo>
                      <a:pt x="4" y="9"/>
                      <a:pt x="18" y="0"/>
                      <a:pt x="32" y="2"/>
                    </a:cubicBezTo>
                    <a:cubicBezTo>
                      <a:pt x="46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40" name="Freeform 159">
                <a:extLst>
                  <a:ext uri="{FF2B5EF4-FFF2-40B4-BE49-F238E27FC236}">
                    <a16:creationId xmlns:a16="http://schemas.microsoft.com/office/drawing/2014/main" id="{1705126F-7B6F-47BC-B580-9C268CEF131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419" y="2846"/>
                <a:ext cx="97" cy="97"/>
              </a:xfrm>
              <a:custGeom>
                <a:avLst/>
                <a:gdLst>
                  <a:gd name="T0" fmla="*/ 36 w 84"/>
                  <a:gd name="T1" fmla="*/ 80 h 84"/>
                  <a:gd name="T2" fmla="*/ 3 w 84"/>
                  <a:gd name="T3" fmla="*/ 36 h 84"/>
                  <a:gd name="T4" fmla="*/ 48 w 84"/>
                  <a:gd name="T5" fmla="*/ 3 h 84"/>
                  <a:gd name="T6" fmla="*/ 80 w 84"/>
                  <a:gd name="T7" fmla="*/ 48 h 84"/>
                  <a:gd name="T8" fmla="*/ 36 w 84"/>
                  <a:gd name="T9" fmla="*/ 80 h 84"/>
                  <a:gd name="T10" fmla="*/ 48 w 84"/>
                  <a:gd name="T11" fmla="*/ 5 h 84"/>
                  <a:gd name="T12" fmla="*/ 5 w 84"/>
                  <a:gd name="T13" fmla="*/ 36 h 84"/>
                  <a:gd name="T14" fmla="*/ 36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0"/>
                    </a:moveTo>
                    <a:cubicBezTo>
                      <a:pt x="14" y="77"/>
                      <a:pt x="0" y="57"/>
                      <a:pt x="3" y="36"/>
                    </a:cubicBezTo>
                    <a:cubicBezTo>
                      <a:pt x="7" y="14"/>
                      <a:pt x="27" y="0"/>
                      <a:pt x="48" y="3"/>
                    </a:cubicBezTo>
                    <a:cubicBezTo>
                      <a:pt x="69" y="7"/>
                      <a:pt x="84" y="27"/>
                      <a:pt x="80" y="48"/>
                    </a:cubicBezTo>
                    <a:cubicBezTo>
                      <a:pt x="77" y="69"/>
                      <a:pt x="57" y="84"/>
                      <a:pt x="36" y="80"/>
                    </a:cubicBezTo>
                    <a:close/>
                    <a:moveTo>
                      <a:pt x="48" y="5"/>
                    </a:moveTo>
                    <a:cubicBezTo>
                      <a:pt x="27" y="2"/>
                      <a:pt x="8" y="16"/>
                      <a:pt x="5" y="36"/>
                    </a:cubicBezTo>
                    <a:cubicBezTo>
                      <a:pt x="2" y="56"/>
                      <a:pt x="16" y="75"/>
                      <a:pt x="36" y="79"/>
                    </a:cubicBezTo>
                    <a:cubicBezTo>
                      <a:pt x="56" y="82"/>
                      <a:pt x="75" y="68"/>
                      <a:pt x="79" y="48"/>
                    </a:cubicBezTo>
                    <a:cubicBezTo>
                      <a:pt x="82" y="27"/>
                      <a:pt x="68" y="8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41" name="Freeform 160">
                <a:extLst>
                  <a:ext uri="{FF2B5EF4-FFF2-40B4-BE49-F238E27FC236}">
                    <a16:creationId xmlns:a16="http://schemas.microsoft.com/office/drawing/2014/main" id="{723FD0DD-56FE-481D-B0BA-BFDD724F2B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71" y="4660"/>
                <a:ext cx="64" cy="65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7"/>
                      <a:pt x="38" y="56"/>
                      <a:pt x="24" y="54"/>
                    </a:cubicBezTo>
                    <a:cubicBezTo>
                      <a:pt x="10" y="52"/>
                      <a:pt x="0" y="38"/>
                      <a:pt x="2" y="24"/>
                    </a:cubicBezTo>
                    <a:cubicBezTo>
                      <a:pt x="5" y="10"/>
                      <a:pt x="18" y="0"/>
                      <a:pt x="32" y="2"/>
                    </a:cubicBezTo>
                    <a:cubicBezTo>
                      <a:pt x="47" y="5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42" name="Freeform 161">
                <a:extLst>
                  <a:ext uri="{FF2B5EF4-FFF2-40B4-BE49-F238E27FC236}">
                    <a16:creationId xmlns:a16="http://schemas.microsoft.com/office/drawing/2014/main" id="{874C9B38-8A37-40D1-892C-0E5D68EC891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754" y="4644"/>
                <a:ext cx="97" cy="97"/>
              </a:xfrm>
              <a:custGeom>
                <a:avLst/>
                <a:gdLst>
                  <a:gd name="T0" fmla="*/ 36 w 84"/>
                  <a:gd name="T1" fmla="*/ 81 h 84"/>
                  <a:gd name="T2" fmla="*/ 4 w 84"/>
                  <a:gd name="T3" fmla="*/ 36 h 84"/>
                  <a:gd name="T4" fmla="*/ 48 w 84"/>
                  <a:gd name="T5" fmla="*/ 4 h 84"/>
                  <a:gd name="T6" fmla="*/ 81 w 84"/>
                  <a:gd name="T7" fmla="*/ 48 h 84"/>
                  <a:gd name="T8" fmla="*/ 36 w 84"/>
                  <a:gd name="T9" fmla="*/ 81 h 84"/>
                  <a:gd name="T10" fmla="*/ 48 w 84"/>
                  <a:gd name="T11" fmla="*/ 5 h 84"/>
                  <a:gd name="T12" fmla="*/ 5 w 84"/>
                  <a:gd name="T13" fmla="*/ 36 h 84"/>
                  <a:gd name="T14" fmla="*/ 36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1"/>
                    </a:moveTo>
                    <a:cubicBezTo>
                      <a:pt x="15" y="77"/>
                      <a:pt x="0" y="57"/>
                      <a:pt x="4" y="36"/>
                    </a:cubicBezTo>
                    <a:cubicBezTo>
                      <a:pt x="7" y="15"/>
                      <a:pt x="27" y="0"/>
                      <a:pt x="48" y="4"/>
                    </a:cubicBezTo>
                    <a:cubicBezTo>
                      <a:pt x="70" y="7"/>
                      <a:pt x="84" y="27"/>
                      <a:pt x="81" y="48"/>
                    </a:cubicBezTo>
                    <a:cubicBezTo>
                      <a:pt x="77" y="70"/>
                      <a:pt x="57" y="84"/>
                      <a:pt x="36" y="81"/>
                    </a:cubicBezTo>
                    <a:close/>
                    <a:moveTo>
                      <a:pt x="48" y="5"/>
                    </a:moveTo>
                    <a:cubicBezTo>
                      <a:pt x="28" y="2"/>
                      <a:pt x="9" y="16"/>
                      <a:pt x="5" y="36"/>
                    </a:cubicBezTo>
                    <a:cubicBezTo>
                      <a:pt x="2" y="57"/>
                      <a:pt x="16" y="76"/>
                      <a:pt x="36" y="79"/>
                    </a:cubicBezTo>
                    <a:cubicBezTo>
                      <a:pt x="57" y="82"/>
                      <a:pt x="76" y="68"/>
                      <a:pt x="79" y="48"/>
                    </a:cubicBezTo>
                    <a:cubicBezTo>
                      <a:pt x="82" y="28"/>
                      <a:pt x="68" y="9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43" name="Freeform 162">
                <a:extLst>
                  <a:ext uri="{FF2B5EF4-FFF2-40B4-BE49-F238E27FC236}">
                    <a16:creationId xmlns:a16="http://schemas.microsoft.com/office/drawing/2014/main" id="{A6BC1389-8093-477E-8E45-74DF58FFB3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95" y="4006"/>
                <a:ext cx="65" cy="65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6"/>
                      <a:pt x="38" y="56"/>
                      <a:pt x="24" y="54"/>
                    </a:cubicBezTo>
                    <a:cubicBezTo>
                      <a:pt x="10" y="51"/>
                      <a:pt x="0" y="38"/>
                      <a:pt x="2" y="24"/>
                    </a:cubicBezTo>
                    <a:cubicBezTo>
                      <a:pt x="5" y="9"/>
                      <a:pt x="18" y="0"/>
                      <a:pt x="32" y="2"/>
                    </a:cubicBezTo>
                    <a:cubicBezTo>
                      <a:pt x="47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44" name="Freeform 163">
                <a:extLst>
                  <a:ext uri="{FF2B5EF4-FFF2-40B4-BE49-F238E27FC236}">
                    <a16:creationId xmlns:a16="http://schemas.microsoft.com/office/drawing/2014/main" id="{538EAB94-A72F-49CB-8AE6-F452310BAE4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079" y="3990"/>
                <a:ext cx="97" cy="97"/>
              </a:xfrm>
              <a:custGeom>
                <a:avLst/>
                <a:gdLst>
                  <a:gd name="T0" fmla="*/ 36 w 84"/>
                  <a:gd name="T1" fmla="*/ 80 h 84"/>
                  <a:gd name="T2" fmla="*/ 4 w 84"/>
                  <a:gd name="T3" fmla="*/ 36 h 84"/>
                  <a:gd name="T4" fmla="*/ 48 w 84"/>
                  <a:gd name="T5" fmla="*/ 3 h 84"/>
                  <a:gd name="T6" fmla="*/ 81 w 84"/>
                  <a:gd name="T7" fmla="*/ 48 h 84"/>
                  <a:gd name="T8" fmla="*/ 36 w 84"/>
                  <a:gd name="T9" fmla="*/ 80 h 84"/>
                  <a:gd name="T10" fmla="*/ 48 w 84"/>
                  <a:gd name="T11" fmla="*/ 5 h 84"/>
                  <a:gd name="T12" fmla="*/ 5 w 84"/>
                  <a:gd name="T13" fmla="*/ 36 h 84"/>
                  <a:gd name="T14" fmla="*/ 36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0"/>
                    </a:moveTo>
                    <a:cubicBezTo>
                      <a:pt x="15" y="77"/>
                      <a:pt x="0" y="57"/>
                      <a:pt x="4" y="36"/>
                    </a:cubicBezTo>
                    <a:cubicBezTo>
                      <a:pt x="7" y="15"/>
                      <a:pt x="27" y="0"/>
                      <a:pt x="48" y="3"/>
                    </a:cubicBezTo>
                    <a:cubicBezTo>
                      <a:pt x="70" y="7"/>
                      <a:pt x="84" y="27"/>
                      <a:pt x="81" y="48"/>
                    </a:cubicBezTo>
                    <a:cubicBezTo>
                      <a:pt x="77" y="69"/>
                      <a:pt x="57" y="84"/>
                      <a:pt x="36" y="80"/>
                    </a:cubicBezTo>
                    <a:close/>
                    <a:moveTo>
                      <a:pt x="48" y="5"/>
                    </a:moveTo>
                    <a:cubicBezTo>
                      <a:pt x="28" y="2"/>
                      <a:pt x="9" y="16"/>
                      <a:pt x="5" y="36"/>
                    </a:cubicBezTo>
                    <a:cubicBezTo>
                      <a:pt x="2" y="56"/>
                      <a:pt x="16" y="76"/>
                      <a:pt x="36" y="79"/>
                    </a:cubicBezTo>
                    <a:cubicBezTo>
                      <a:pt x="57" y="82"/>
                      <a:pt x="76" y="68"/>
                      <a:pt x="79" y="48"/>
                    </a:cubicBezTo>
                    <a:cubicBezTo>
                      <a:pt x="82" y="27"/>
                      <a:pt x="68" y="8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45" name="Freeform 164">
                <a:extLst>
                  <a:ext uri="{FF2B5EF4-FFF2-40B4-BE49-F238E27FC236}">
                    <a16:creationId xmlns:a16="http://schemas.microsoft.com/office/drawing/2014/main" id="{F5E6ACBA-7F49-4510-A478-32E11470EA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36" y="4499"/>
                <a:ext cx="86" cy="85"/>
              </a:xfrm>
              <a:custGeom>
                <a:avLst/>
                <a:gdLst>
                  <a:gd name="T0" fmla="*/ 71 w 74"/>
                  <a:gd name="T1" fmla="*/ 43 h 74"/>
                  <a:gd name="T2" fmla="*/ 32 w 74"/>
                  <a:gd name="T3" fmla="*/ 71 h 74"/>
                  <a:gd name="T4" fmla="*/ 3 w 74"/>
                  <a:gd name="T5" fmla="*/ 32 h 74"/>
                  <a:gd name="T6" fmla="*/ 43 w 74"/>
                  <a:gd name="T7" fmla="*/ 3 h 74"/>
                  <a:gd name="T8" fmla="*/ 71 w 74"/>
                  <a:gd name="T9" fmla="*/ 43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4" h="74">
                    <a:moveTo>
                      <a:pt x="71" y="43"/>
                    </a:moveTo>
                    <a:cubicBezTo>
                      <a:pt x="68" y="61"/>
                      <a:pt x="51" y="74"/>
                      <a:pt x="32" y="71"/>
                    </a:cubicBezTo>
                    <a:cubicBezTo>
                      <a:pt x="13" y="68"/>
                      <a:pt x="0" y="51"/>
                      <a:pt x="3" y="32"/>
                    </a:cubicBezTo>
                    <a:cubicBezTo>
                      <a:pt x="6" y="13"/>
                      <a:pt x="24" y="0"/>
                      <a:pt x="43" y="3"/>
                    </a:cubicBezTo>
                    <a:cubicBezTo>
                      <a:pt x="61" y="6"/>
                      <a:pt x="74" y="24"/>
                      <a:pt x="71" y="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46" name="Freeform 165">
                <a:extLst>
                  <a:ext uri="{FF2B5EF4-FFF2-40B4-BE49-F238E27FC236}">
                    <a16:creationId xmlns:a16="http://schemas.microsoft.com/office/drawing/2014/main" id="{4BC27A26-ED35-48C4-BB0A-1B208ACCEE4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116" y="4478"/>
                <a:ext cx="128" cy="128"/>
              </a:xfrm>
              <a:custGeom>
                <a:avLst/>
                <a:gdLst>
                  <a:gd name="T0" fmla="*/ 47 w 111"/>
                  <a:gd name="T1" fmla="*/ 106 h 111"/>
                  <a:gd name="T2" fmla="*/ 4 w 111"/>
                  <a:gd name="T3" fmla="*/ 47 h 111"/>
                  <a:gd name="T4" fmla="*/ 63 w 111"/>
                  <a:gd name="T5" fmla="*/ 4 h 111"/>
                  <a:gd name="T6" fmla="*/ 106 w 111"/>
                  <a:gd name="T7" fmla="*/ 63 h 111"/>
                  <a:gd name="T8" fmla="*/ 47 w 111"/>
                  <a:gd name="T9" fmla="*/ 106 h 111"/>
                  <a:gd name="T10" fmla="*/ 63 w 111"/>
                  <a:gd name="T11" fmla="*/ 6 h 111"/>
                  <a:gd name="T12" fmla="*/ 6 w 111"/>
                  <a:gd name="T13" fmla="*/ 47 h 111"/>
                  <a:gd name="T14" fmla="*/ 47 w 111"/>
                  <a:gd name="T15" fmla="*/ 104 h 111"/>
                  <a:gd name="T16" fmla="*/ 104 w 111"/>
                  <a:gd name="T17" fmla="*/ 63 h 111"/>
                  <a:gd name="T18" fmla="*/ 63 w 111"/>
                  <a:gd name="T19" fmla="*/ 6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1" h="111">
                    <a:moveTo>
                      <a:pt x="47" y="106"/>
                    </a:moveTo>
                    <a:cubicBezTo>
                      <a:pt x="19" y="102"/>
                      <a:pt x="0" y="75"/>
                      <a:pt x="4" y="47"/>
                    </a:cubicBezTo>
                    <a:cubicBezTo>
                      <a:pt x="9" y="19"/>
                      <a:pt x="35" y="0"/>
                      <a:pt x="63" y="4"/>
                    </a:cubicBezTo>
                    <a:cubicBezTo>
                      <a:pt x="91" y="9"/>
                      <a:pt x="111" y="35"/>
                      <a:pt x="106" y="63"/>
                    </a:cubicBezTo>
                    <a:cubicBezTo>
                      <a:pt x="102" y="91"/>
                      <a:pt x="75" y="111"/>
                      <a:pt x="47" y="106"/>
                    </a:cubicBezTo>
                    <a:close/>
                    <a:moveTo>
                      <a:pt x="63" y="6"/>
                    </a:moveTo>
                    <a:cubicBezTo>
                      <a:pt x="36" y="2"/>
                      <a:pt x="11" y="20"/>
                      <a:pt x="6" y="47"/>
                    </a:cubicBezTo>
                    <a:cubicBezTo>
                      <a:pt x="2" y="74"/>
                      <a:pt x="20" y="100"/>
                      <a:pt x="47" y="104"/>
                    </a:cubicBezTo>
                    <a:cubicBezTo>
                      <a:pt x="74" y="108"/>
                      <a:pt x="100" y="90"/>
                      <a:pt x="104" y="63"/>
                    </a:cubicBezTo>
                    <a:cubicBezTo>
                      <a:pt x="108" y="36"/>
                      <a:pt x="90" y="11"/>
                      <a:pt x="6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47" name="Freeform 166">
                <a:extLst>
                  <a:ext uri="{FF2B5EF4-FFF2-40B4-BE49-F238E27FC236}">
                    <a16:creationId xmlns:a16="http://schemas.microsoft.com/office/drawing/2014/main" id="{C0FFAD2A-840B-4045-9238-B10BB4B0B05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088" y="4451"/>
                <a:ext cx="182" cy="182"/>
              </a:xfrm>
              <a:custGeom>
                <a:avLst/>
                <a:gdLst>
                  <a:gd name="T0" fmla="*/ 68 w 158"/>
                  <a:gd name="T1" fmla="*/ 152 h 158"/>
                  <a:gd name="T2" fmla="*/ 6 w 158"/>
                  <a:gd name="T3" fmla="*/ 68 h 158"/>
                  <a:gd name="T4" fmla="*/ 91 w 158"/>
                  <a:gd name="T5" fmla="*/ 6 h 158"/>
                  <a:gd name="T6" fmla="*/ 152 w 158"/>
                  <a:gd name="T7" fmla="*/ 91 h 158"/>
                  <a:gd name="T8" fmla="*/ 68 w 158"/>
                  <a:gd name="T9" fmla="*/ 152 h 158"/>
                  <a:gd name="T10" fmla="*/ 90 w 158"/>
                  <a:gd name="T11" fmla="*/ 8 h 158"/>
                  <a:gd name="T12" fmla="*/ 8 w 158"/>
                  <a:gd name="T13" fmla="*/ 68 h 158"/>
                  <a:gd name="T14" fmla="*/ 68 w 158"/>
                  <a:gd name="T15" fmla="*/ 150 h 158"/>
                  <a:gd name="T16" fmla="*/ 150 w 158"/>
                  <a:gd name="T17" fmla="*/ 90 h 158"/>
                  <a:gd name="T18" fmla="*/ 90 w 158"/>
                  <a:gd name="T19" fmla="*/ 8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8" h="158">
                    <a:moveTo>
                      <a:pt x="68" y="152"/>
                    </a:moveTo>
                    <a:cubicBezTo>
                      <a:pt x="27" y="146"/>
                      <a:pt x="0" y="108"/>
                      <a:pt x="6" y="68"/>
                    </a:cubicBezTo>
                    <a:cubicBezTo>
                      <a:pt x="13" y="27"/>
                      <a:pt x="51" y="0"/>
                      <a:pt x="91" y="6"/>
                    </a:cubicBezTo>
                    <a:cubicBezTo>
                      <a:pt x="131" y="13"/>
                      <a:pt x="158" y="51"/>
                      <a:pt x="152" y="91"/>
                    </a:cubicBezTo>
                    <a:cubicBezTo>
                      <a:pt x="146" y="131"/>
                      <a:pt x="108" y="158"/>
                      <a:pt x="68" y="152"/>
                    </a:cubicBezTo>
                    <a:close/>
                    <a:moveTo>
                      <a:pt x="90" y="8"/>
                    </a:moveTo>
                    <a:cubicBezTo>
                      <a:pt x="51" y="2"/>
                      <a:pt x="15" y="29"/>
                      <a:pt x="8" y="68"/>
                    </a:cubicBezTo>
                    <a:cubicBezTo>
                      <a:pt x="2" y="107"/>
                      <a:pt x="29" y="144"/>
                      <a:pt x="68" y="150"/>
                    </a:cubicBezTo>
                    <a:cubicBezTo>
                      <a:pt x="107" y="156"/>
                      <a:pt x="144" y="129"/>
                      <a:pt x="150" y="90"/>
                    </a:cubicBezTo>
                    <a:cubicBezTo>
                      <a:pt x="156" y="51"/>
                      <a:pt x="129" y="15"/>
                      <a:pt x="90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48" name="Freeform 167">
                <a:extLst>
                  <a:ext uri="{FF2B5EF4-FFF2-40B4-BE49-F238E27FC236}">
                    <a16:creationId xmlns:a16="http://schemas.microsoft.com/office/drawing/2014/main" id="{C18D3810-4659-414B-B9B0-D7AAECA145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10" y="5113"/>
                <a:ext cx="65" cy="65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7"/>
                      <a:pt x="38" y="56"/>
                      <a:pt x="24" y="54"/>
                    </a:cubicBezTo>
                    <a:cubicBezTo>
                      <a:pt x="10" y="52"/>
                      <a:pt x="0" y="38"/>
                      <a:pt x="2" y="24"/>
                    </a:cubicBezTo>
                    <a:cubicBezTo>
                      <a:pt x="5" y="10"/>
                      <a:pt x="18" y="0"/>
                      <a:pt x="32" y="2"/>
                    </a:cubicBezTo>
                    <a:cubicBezTo>
                      <a:pt x="47" y="5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49" name="Freeform 168">
                <a:extLst>
                  <a:ext uri="{FF2B5EF4-FFF2-40B4-BE49-F238E27FC236}">
                    <a16:creationId xmlns:a16="http://schemas.microsoft.com/office/drawing/2014/main" id="{20BF4742-52BE-4D1A-92F1-5EF0B5D5CDB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494" y="5097"/>
                <a:ext cx="97" cy="97"/>
              </a:xfrm>
              <a:custGeom>
                <a:avLst/>
                <a:gdLst>
                  <a:gd name="T0" fmla="*/ 36 w 84"/>
                  <a:gd name="T1" fmla="*/ 81 h 84"/>
                  <a:gd name="T2" fmla="*/ 4 w 84"/>
                  <a:gd name="T3" fmla="*/ 36 h 84"/>
                  <a:gd name="T4" fmla="*/ 48 w 84"/>
                  <a:gd name="T5" fmla="*/ 4 h 84"/>
                  <a:gd name="T6" fmla="*/ 81 w 84"/>
                  <a:gd name="T7" fmla="*/ 48 h 84"/>
                  <a:gd name="T8" fmla="*/ 36 w 84"/>
                  <a:gd name="T9" fmla="*/ 81 h 84"/>
                  <a:gd name="T10" fmla="*/ 48 w 84"/>
                  <a:gd name="T11" fmla="*/ 5 h 84"/>
                  <a:gd name="T12" fmla="*/ 5 w 84"/>
                  <a:gd name="T13" fmla="*/ 36 h 84"/>
                  <a:gd name="T14" fmla="*/ 36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1"/>
                    </a:moveTo>
                    <a:cubicBezTo>
                      <a:pt x="15" y="77"/>
                      <a:pt x="0" y="57"/>
                      <a:pt x="4" y="36"/>
                    </a:cubicBezTo>
                    <a:cubicBezTo>
                      <a:pt x="7" y="15"/>
                      <a:pt x="27" y="0"/>
                      <a:pt x="48" y="4"/>
                    </a:cubicBezTo>
                    <a:cubicBezTo>
                      <a:pt x="70" y="7"/>
                      <a:pt x="84" y="27"/>
                      <a:pt x="81" y="48"/>
                    </a:cubicBezTo>
                    <a:cubicBezTo>
                      <a:pt x="77" y="70"/>
                      <a:pt x="57" y="84"/>
                      <a:pt x="36" y="81"/>
                    </a:cubicBezTo>
                    <a:close/>
                    <a:moveTo>
                      <a:pt x="48" y="5"/>
                    </a:moveTo>
                    <a:cubicBezTo>
                      <a:pt x="28" y="2"/>
                      <a:pt x="9" y="16"/>
                      <a:pt x="5" y="36"/>
                    </a:cubicBezTo>
                    <a:cubicBezTo>
                      <a:pt x="2" y="57"/>
                      <a:pt x="16" y="76"/>
                      <a:pt x="36" y="79"/>
                    </a:cubicBezTo>
                    <a:cubicBezTo>
                      <a:pt x="57" y="82"/>
                      <a:pt x="76" y="68"/>
                      <a:pt x="79" y="48"/>
                    </a:cubicBezTo>
                    <a:cubicBezTo>
                      <a:pt x="82" y="28"/>
                      <a:pt x="68" y="9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50" name="Freeform 169">
                <a:extLst>
                  <a:ext uri="{FF2B5EF4-FFF2-40B4-BE49-F238E27FC236}">
                    <a16:creationId xmlns:a16="http://schemas.microsoft.com/office/drawing/2014/main" id="{41C84D18-8EED-47DD-A4C9-F10E41E8001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473" y="5076"/>
                <a:ext cx="139" cy="139"/>
              </a:xfrm>
              <a:custGeom>
                <a:avLst/>
                <a:gdLst>
                  <a:gd name="T0" fmla="*/ 52 w 120"/>
                  <a:gd name="T1" fmla="*/ 115 h 120"/>
                  <a:gd name="T2" fmla="*/ 5 w 120"/>
                  <a:gd name="T3" fmla="*/ 52 h 120"/>
                  <a:gd name="T4" fmla="*/ 69 w 120"/>
                  <a:gd name="T5" fmla="*/ 5 h 120"/>
                  <a:gd name="T6" fmla="*/ 115 w 120"/>
                  <a:gd name="T7" fmla="*/ 69 h 120"/>
                  <a:gd name="T8" fmla="*/ 52 w 120"/>
                  <a:gd name="T9" fmla="*/ 115 h 120"/>
                  <a:gd name="T10" fmla="*/ 69 w 120"/>
                  <a:gd name="T11" fmla="*/ 7 h 120"/>
                  <a:gd name="T12" fmla="*/ 7 w 120"/>
                  <a:gd name="T13" fmla="*/ 52 h 120"/>
                  <a:gd name="T14" fmla="*/ 52 w 120"/>
                  <a:gd name="T15" fmla="*/ 114 h 120"/>
                  <a:gd name="T16" fmla="*/ 114 w 120"/>
                  <a:gd name="T17" fmla="*/ 69 h 120"/>
                  <a:gd name="T18" fmla="*/ 69 w 120"/>
                  <a:gd name="T19" fmla="*/ 7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0" h="120">
                    <a:moveTo>
                      <a:pt x="52" y="115"/>
                    </a:moveTo>
                    <a:cubicBezTo>
                      <a:pt x="21" y="110"/>
                      <a:pt x="0" y="82"/>
                      <a:pt x="5" y="52"/>
                    </a:cubicBezTo>
                    <a:cubicBezTo>
                      <a:pt x="10" y="21"/>
                      <a:pt x="39" y="0"/>
                      <a:pt x="69" y="5"/>
                    </a:cubicBezTo>
                    <a:cubicBezTo>
                      <a:pt x="99" y="10"/>
                      <a:pt x="120" y="39"/>
                      <a:pt x="115" y="69"/>
                    </a:cubicBezTo>
                    <a:cubicBezTo>
                      <a:pt x="110" y="99"/>
                      <a:pt x="82" y="120"/>
                      <a:pt x="52" y="115"/>
                    </a:cubicBezTo>
                    <a:close/>
                    <a:moveTo>
                      <a:pt x="69" y="7"/>
                    </a:moveTo>
                    <a:cubicBezTo>
                      <a:pt x="39" y="2"/>
                      <a:pt x="12" y="22"/>
                      <a:pt x="7" y="52"/>
                    </a:cubicBezTo>
                    <a:cubicBezTo>
                      <a:pt x="2" y="81"/>
                      <a:pt x="22" y="109"/>
                      <a:pt x="52" y="114"/>
                    </a:cubicBezTo>
                    <a:cubicBezTo>
                      <a:pt x="81" y="118"/>
                      <a:pt x="109" y="98"/>
                      <a:pt x="114" y="69"/>
                    </a:cubicBezTo>
                    <a:cubicBezTo>
                      <a:pt x="118" y="39"/>
                      <a:pt x="98" y="12"/>
                      <a:pt x="6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51" name="Freeform 170">
                <a:extLst>
                  <a:ext uri="{FF2B5EF4-FFF2-40B4-BE49-F238E27FC236}">
                    <a16:creationId xmlns:a16="http://schemas.microsoft.com/office/drawing/2014/main" id="{0662C46E-82D4-42EF-A39B-89BA81EA75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27" y="3302"/>
                <a:ext cx="89" cy="88"/>
              </a:xfrm>
              <a:custGeom>
                <a:avLst/>
                <a:gdLst>
                  <a:gd name="T0" fmla="*/ 74 w 77"/>
                  <a:gd name="T1" fmla="*/ 44 h 76"/>
                  <a:gd name="T2" fmla="*/ 33 w 77"/>
                  <a:gd name="T3" fmla="*/ 73 h 76"/>
                  <a:gd name="T4" fmla="*/ 3 w 77"/>
                  <a:gd name="T5" fmla="*/ 33 h 76"/>
                  <a:gd name="T6" fmla="*/ 44 w 77"/>
                  <a:gd name="T7" fmla="*/ 3 h 76"/>
                  <a:gd name="T8" fmla="*/ 74 w 77"/>
                  <a:gd name="T9" fmla="*/ 44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7" h="76">
                    <a:moveTo>
                      <a:pt x="74" y="44"/>
                    </a:moveTo>
                    <a:cubicBezTo>
                      <a:pt x="71" y="63"/>
                      <a:pt x="52" y="76"/>
                      <a:pt x="33" y="73"/>
                    </a:cubicBezTo>
                    <a:cubicBezTo>
                      <a:pt x="14" y="70"/>
                      <a:pt x="0" y="52"/>
                      <a:pt x="3" y="33"/>
                    </a:cubicBezTo>
                    <a:cubicBezTo>
                      <a:pt x="7" y="13"/>
                      <a:pt x="25" y="0"/>
                      <a:pt x="44" y="3"/>
                    </a:cubicBezTo>
                    <a:cubicBezTo>
                      <a:pt x="64" y="6"/>
                      <a:pt x="77" y="24"/>
                      <a:pt x="74" y="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52" name="Freeform 171">
                <a:extLst>
                  <a:ext uri="{FF2B5EF4-FFF2-40B4-BE49-F238E27FC236}">
                    <a16:creationId xmlns:a16="http://schemas.microsoft.com/office/drawing/2014/main" id="{FBE05ED8-5AFC-4D15-BA87-0C170D5B0FF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406" y="3280"/>
                <a:ext cx="132" cy="132"/>
              </a:xfrm>
              <a:custGeom>
                <a:avLst/>
                <a:gdLst>
                  <a:gd name="T0" fmla="*/ 48 w 114"/>
                  <a:gd name="T1" fmla="*/ 110 h 114"/>
                  <a:gd name="T2" fmla="*/ 4 w 114"/>
                  <a:gd name="T3" fmla="*/ 49 h 114"/>
                  <a:gd name="T4" fmla="*/ 65 w 114"/>
                  <a:gd name="T5" fmla="*/ 5 h 114"/>
                  <a:gd name="T6" fmla="*/ 109 w 114"/>
                  <a:gd name="T7" fmla="*/ 66 h 114"/>
                  <a:gd name="T8" fmla="*/ 48 w 114"/>
                  <a:gd name="T9" fmla="*/ 110 h 114"/>
                  <a:gd name="T10" fmla="*/ 65 w 114"/>
                  <a:gd name="T11" fmla="*/ 7 h 114"/>
                  <a:gd name="T12" fmla="*/ 6 w 114"/>
                  <a:gd name="T13" fmla="*/ 49 h 114"/>
                  <a:gd name="T14" fmla="*/ 49 w 114"/>
                  <a:gd name="T15" fmla="*/ 107 h 114"/>
                  <a:gd name="T16" fmla="*/ 107 w 114"/>
                  <a:gd name="T17" fmla="*/ 65 h 114"/>
                  <a:gd name="T18" fmla="*/ 65 w 114"/>
                  <a:gd name="T19" fmla="*/ 7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4" h="114">
                    <a:moveTo>
                      <a:pt x="48" y="110"/>
                    </a:moveTo>
                    <a:cubicBezTo>
                      <a:pt x="19" y="105"/>
                      <a:pt x="0" y="78"/>
                      <a:pt x="4" y="49"/>
                    </a:cubicBezTo>
                    <a:cubicBezTo>
                      <a:pt x="9" y="20"/>
                      <a:pt x="36" y="0"/>
                      <a:pt x="65" y="5"/>
                    </a:cubicBezTo>
                    <a:cubicBezTo>
                      <a:pt x="94" y="9"/>
                      <a:pt x="114" y="37"/>
                      <a:pt x="109" y="66"/>
                    </a:cubicBezTo>
                    <a:cubicBezTo>
                      <a:pt x="104" y="94"/>
                      <a:pt x="77" y="114"/>
                      <a:pt x="48" y="110"/>
                    </a:cubicBezTo>
                    <a:close/>
                    <a:moveTo>
                      <a:pt x="65" y="7"/>
                    </a:moveTo>
                    <a:cubicBezTo>
                      <a:pt x="37" y="3"/>
                      <a:pt x="11" y="22"/>
                      <a:pt x="6" y="49"/>
                    </a:cubicBezTo>
                    <a:cubicBezTo>
                      <a:pt x="2" y="77"/>
                      <a:pt x="21" y="103"/>
                      <a:pt x="49" y="107"/>
                    </a:cubicBezTo>
                    <a:cubicBezTo>
                      <a:pt x="76" y="112"/>
                      <a:pt x="102" y="93"/>
                      <a:pt x="107" y="65"/>
                    </a:cubicBezTo>
                    <a:cubicBezTo>
                      <a:pt x="111" y="37"/>
                      <a:pt x="92" y="11"/>
                      <a:pt x="65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53" name="Freeform 172">
                <a:extLst>
                  <a:ext uri="{FF2B5EF4-FFF2-40B4-BE49-F238E27FC236}">
                    <a16:creationId xmlns:a16="http://schemas.microsoft.com/office/drawing/2014/main" id="{C91FC9A2-2693-401F-BBAE-2B6525AE43B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378" y="3253"/>
                <a:ext cx="188" cy="187"/>
              </a:xfrm>
              <a:custGeom>
                <a:avLst/>
                <a:gdLst>
                  <a:gd name="T0" fmla="*/ 70 w 163"/>
                  <a:gd name="T1" fmla="*/ 156 h 163"/>
                  <a:gd name="T2" fmla="*/ 7 w 163"/>
                  <a:gd name="T3" fmla="*/ 69 h 163"/>
                  <a:gd name="T4" fmla="*/ 94 w 163"/>
                  <a:gd name="T5" fmla="*/ 6 h 163"/>
                  <a:gd name="T6" fmla="*/ 157 w 163"/>
                  <a:gd name="T7" fmla="*/ 93 h 163"/>
                  <a:gd name="T8" fmla="*/ 70 w 163"/>
                  <a:gd name="T9" fmla="*/ 156 h 163"/>
                  <a:gd name="T10" fmla="*/ 93 w 163"/>
                  <a:gd name="T11" fmla="*/ 8 h 163"/>
                  <a:gd name="T12" fmla="*/ 9 w 163"/>
                  <a:gd name="T13" fmla="*/ 70 h 163"/>
                  <a:gd name="T14" fmla="*/ 70 w 163"/>
                  <a:gd name="T15" fmla="*/ 154 h 163"/>
                  <a:gd name="T16" fmla="*/ 154 w 163"/>
                  <a:gd name="T17" fmla="*/ 93 h 163"/>
                  <a:gd name="T18" fmla="*/ 93 w 163"/>
                  <a:gd name="T19" fmla="*/ 8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63" h="163">
                    <a:moveTo>
                      <a:pt x="70" y="156"/>
                    </a:moveTo>
                    <a:cubicBezTo>
                      <a:pt x="28" y="150"/>
                      <a:pt x="0" y="111"/>
                      <a:pt x="7" y="69"/>
                    </a:cubicBezTo>
                    <a:cubicBezTo>
                      <a:pt x="13" y="28"/>
                      <a:pt x="52" y="0"/>
                      <a:pt x="94" y="6"/>
                    </a:cubicBezTo>
                    <a:cubicBezTo>
                      <a:pt x="135" y="13"/>
                      <a:pt x="163" y="52"/>
                      <a:pt x="157" y="93"/>
                    </a:cubicBezTo>
                    <a:cubicBezTo>
                      <a:pt x="150" y="134"/>
                      <a:pt x="111" y="163"/>
                      <a:pt x="70" y="156"/>
                    </a:cubicBezTo>
                    <a:close/>
                    <a:moveTo>
                      <a:pt x="93" y="8"/>
                    </a:moveTo>
                    <a:cubicBezTo>
                      <a:pt x="53" y="2"/>
                      <a:pt x="15" y="30"/>
                      <a:pt x="9" y="70"/>
                    </a:cubicBezTo>
                    <a:cubicBezTo>
                      <a:pt x="3" y="110"/>
                      <a:pt x="30" y="147"/>
                      <a:pt x="70" y="154"/>
                    </a:cubicBezTo>
                    <a:cubicBezTo>
                      <a:pt x="110" y="160"/>
                      <a:pt x="148" y="133"/>
                      <a:pt x="154" y="93"/>
                    </a:cubicBezTo>
                    <a:cubicBezTo>
                      <a:pt x="161" y="53"/>
                      <a:pt x="133" y="15"/>
                      <a:pt x="93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54" name="Freeform 173">
                <a:extLst>
                  <a:ext uri="{FF2B5EF4-FFF2-40B4-BE49-F238E27FC236}">
                    <a16:creationId xmlns:a16="http://schemas.microsoft.com/office/drawing/2014/main" id="{EAAD3D4D-802F-46B8-A7CD-118C6A8392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83" y="4763"/>
                <a:ext cx="65" cy="64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1" y="46"/>
                      <a:pt x="38" y="56"/>
                      <a:pt x="24" y="54"/>
                    </a:cubicBezTo>
                    <a:cubicBezTo>
                      <a:pt x="9" y="51"/>
                      <a:pt x="0" y="38"/>
                      <a:pt x="2" y="24"/>
                    </a:cubicBezTo>
                    <a:cubicBezTo>
                      <a:pt x="4" y="9"/>
                      <a:pt x="18" y="0"/>
                      <a:pt x="32" y="2"/>
                    </a:cubicBezTo>
                    <a:cubicBezTo>
                      <a:pt x="46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55" name="Freeform 174">
                <a:extLst>
                  <a:ext uri="{FF2B5EF4-FFF2-40B4-BE49-F238E27FC236}">
                    <a16:creationId xmlns:a16="http://schemas.microsoft.com/office/drawing/2014/main" id="{0BEC4510-59A4-445A-8A5B-92C23784CEC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667" y="4747"/>
                <a:ext cx="97" cy="97"/>
              </a:xfrm>
              <a:custGeom>
                <a:avLst/>
                <a:gdLst>
                  <a:gd name="T0" fmla="*/ 36 w 84"/>
                  <a:gd name="T1" fmla="*/ 80 h 84"/>
                  <a:gd name="T2" fmla="*/ 3 w 84"/>
                  <a:gd name="T3" fmla="*/ 36 h 84"/>
                  <a:gd name="T4" fmla="*/ 48 w 84"/>
                  <a:gd name="T5" fmla="*/ 3 h 84"/>
                  <a:gd name="T6" fmla="*/ 80 w 84"/>
                  <a:gd name="T7" fmla="*/ 48 h 84"/>
                  <a:gd name="T8" fmla="*/ 36 w 84"/>
                  <a:gd name="T9" fmla="*/ 80 h 84"/>
                  <a:gd name="T10" fmla="*/ 48 w 84"/>
                  <a:gd name="T11" fmla="*/ 5 h 84"/>
                  <a:gd name="T12" fmla="*/ 5 w 84"/>
                  <a:gd name="T13" fmla="*/ 36 h 84"/>
                  <a:gd name="T14" fmla="*/ 36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0"/>
                    </a:moveTo>
                    <a:cubicBezTo>
                      <a:pt x="14" y="77"/>
                      <a:pt x="0" y="57"/>
                      <a:pt x="3" y="36"/>
                    </a:cubicBezTo>
                    <a:cubicBezTo>
                      <a:pt x="7" y="14"/>
                      <a:pt x="27" y="0"/>
                      <a:pt x="48" y="3"/>
                    </a:cubicBezTo>
                    <a:cubicBezTo>
                      <a:pt x="69" y="7"/>
                      <a:pt x="84" y="27"/>
                      <a:pt x="80" y="48"/>
                    </a:cubicBezTo>
                    <a:cubicBezTo>
                      <a:pt x="77" y="69"/>
                      <a:pt x="57" y="84"/>
                      <a:pt x="36" y="80"/>
                    </a:cubicBezTo>
                    <a:close/>
                    <a:moveTo>
                      <a:pt x="48" y="5"/>
                    </a:moveTo>
                    <a:cubicBezTo>
                      <a:pt x="27" y="2"/>
                      <a:pt x="8" y="16"/>
                      <a:pt x="5" y="36"/>
                    </a:cubicBezTo>
                    <a:cubicBezTo>
                      <a:pt x="2" y="56"/>
                      <a:pt x="16" y="75"/>
                      <a:pt x="36" y="79"/>
                    </a:cubicBezTo>
                    <a:cubicBezTo>
                      <a:pt x="56" y="82"/>
                      <a:pt x="75" y="68"/>
                      <a:pt x="79" y="48"/>
                    </a:cubicBezTo>
                    <a:cubicBezTo>
                      <a:pt x="82" y="27"/>
                      <a:pt x="68" y="8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56" name="Freeform 175">
                <a:extLst>
                  <a:ext uri="{FF2B5EF4-FFF2-40B4-BE49-F238E27FC236}">
                    <a16:creationId xmlns:a16="http://schemas.microsoft.com/office/drawing/2014/main" id="{4510134A-7566-4EC2-9994-0D28705F758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646" y="4726"/>
                <a:ext cx="139" cy="138"/>
              </a:xfrm>
              <a:custGeom>
                <a:avLst/>
                <a:gdLst>
                  <a:gd name="T0" fmla="*/ 51 w 120"/>
                  <a:gd name="T1" fmla="*/ 115 h 120"/>
                  <a:gd name="T2" fmla="*/ 5 w 120"/>
                  <a:gd name="T3" fmla="*/ 51 h 120"/>
                  <a:gd name="T4" fmla="*/ 69 w 120"/>
                  <a:gd name="T5" fmla="*/ 5 h 120"/>
                  <a:gd name="T6" fmla="*/ 115 w 120"/>
                  <a:gd name="T7" fmla="*/ 68 h 120"/>
                  <a:gd name="T8" fmla="*/ 51 w 120"/>
                  <a:gd name="T9" fmla="*/ 115 h 120"/>
                  <a:gd name="T10" fmla="*/ 68 w 120"/>
                  <a:gd name="T11" fmla="*/ 6 h 120"/>
                  <a:gd name="T12" fmla="*/ 6 w 120"/>
                  <a:gd name="T13" fmla="*/ 51 h 120"/>
                  <a:gd name="T14" fmla="*/ 51 w 120"/>
                  <a:gd name="T15" fmla="*/ 113 h 120"/>
                  <a:gd name="T16" fmla="*/ 113 w 120"/>
                  <a:gd name="T17" fmla="*/ 68 h 120"/>
                  <a:gd name="T18" fmla="*/ 68 w 120"/>
                  <a:gd name="T19" fmla="*/ 6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0" h="120">
                    <a:moveTo>
                      <a:pt x="51" y="115"/>
                    </a:moveTo>
                    <a:cubicBezTo>
                      <a:pt x="21" y="110"/>
                      <a:pt x="0" y="81"/>
                      <a:pt x="5" y="51"/>
                    </a:cubicBezTo>
                    <a:cubicBezTo>
                      <a:pt x="10" y="21"/>
                      <a:pt x="38" y="0"/>
                      <a:pt x="69" y="5"/>
                    </a:cubicBezTo>
                    <a:cubicBezTo>
                      <a:pt x="99" y="10"/>
                      <a:pt x="120" y="38"/>
                      <a:pt x="115" y="68"/>
                    </a:cubicBezTo>
                    <a:cubicBezTo>
                      <a:pt x="110" y="99"/>
                      <a:pt x="81" y="120"/>
                      <a:pt x="51" y="115"/>
                    </a:cubicBezTo>
                    <a:close/>
                    <a:moveTo>
                      <a:pt x="68" y="6"/>
                    </a:moveTo>
                    <a:cubicBezTo>
                      <a:pt x="39" y="2"/>
                      <a:pt x="11" y="22"/>
                      <a:pt x="6" y="51"/>
                    </a:cubicBezTo>
                    <a:cubicBezTo>
                      <a:pt x="2" y="81"/>
                      <a:pt x="22" y="108"/>
                      <a:pt x="51" y="113"/>
                    </a:cubicBezTo>
                    <a:cubicBezTo>
                      <a:pt x="81" y="118"/>
                      <a:pt x="108" y="98"/>
                      <a:pt x="113" y="68"/>
                    </a:cubicBezTo>
                    <a:cubicBezTo>
                      <a:pt x="118" y="39"/>
                      <a:pt x="98" y="11"/>
                      <a:pt x="6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57" name="Freeform 176">
                <a:extLst>
                  <a:ext uri="{FF2B5EF4-FFF2-40B4-BE49-F238E27FC236}">
                    <a16:creationId xmlns:a16="http://schemas.microsoft.com/office/drawing/2014/main" id="{CFAB6F72-AA4F-4E9E-A044-C14D922D6A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43" y="4990"/>
                <a:ext cx="84" cy="84"/>
              </a:xfrm>
              <a:custGeom>
                <a:avLst/>
                <a:gdLst>
                  <a:gd name="T0" fmla="*/ 70 w 73"/>
                  <a:gd name="T1" fmla="*/ 42 h 73"/>
                  <a:gd name="T2" fmla="*/ 31 w 73"/>
                  <a:gd name="T3" fmla="*/ 70 h 73"/>
                  <a:gd name="T4" fmla="*/ 3 w 73"/>
                  <a:gd name="T5" fmla="*/ 31 h 73"/>
                  <a:gd name="T6" fmla="*/ 42 w 73"/>
                  <a:gd name="T7" fmla="*/ 3 h 73"/>
                  <a:gd name="T8" fmla="*/ 70 w 73"/>
                  <a:gd name="T9" fmla="*/ 42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3" h="73">
                    <a:moveTo>
                      <a:pt x="70" y="42"/>
                    </a:moveTo>
                    <a:cubicBezTo>
                      <a:pt x="67" y="60"/>
                      <a:pt x="50" y="73"/>
                      <a:pt x="31" y="70"/>
                    </a:cubicBezTo>
                    <a:cubicBezTo>
                      <a:pt x="13" y="67"/>
                      <a:pt x="0" y="50"/>
                      <a:pt x="3" y="31"/>
                    </a:cubicBezTo>
                    <a:cubicBezTo>
                      <a:pt x="6" y="13"/>
                      <a:pt x="23" y="0"/>
                      <a:pt x="42" y="3"/>
                    </a:cubicBezTo>
                    <a:cubicBezTo>
                      <a:pt x="60" y="6"/>
                      <a:pt x="73" y="23"/>
                      <a:pt x="70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58" name="Freeform 177">
                <a:extLst>
                  <a:ext uri="{FF2B5EF4-FFF2-40B4-BE49-F238E27FC236}">
                    <a16:creationId xmlns:a16="http://schemas.microsoft.com/office/drawing/2014/main" id="{809EFFC7-ED76-43BA-A0FA-D8BC877EE7B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022" y="4969"/>
                <a:ext cx="126" cy="126"/>
              </a:xfrm>
              <a:custGeom>
                <a:avLst/>
                <a:gdLst>
                  <a:gd name="T0" fmla="*/ 47 w 109"/>
                  <a:gd name="T1" fmla="*/ 104 h 109"/>
                  <a:gd name="T2" fmla="*/ 5 w 109"/>
                  <a:gd name="T3" fmla="*/ 47 h 109"/>
                  <a:gd name="T4" fmla="*/ 63 w 109"/>
                  <a:gd name="T5" fmla="*/ 5 h 109"/>
                  <a:gd name="T6" fmla="*/ 105 w 109"/>
                  <a:gd name="T7" fmla="*/ 62 h 109"/>
                  <a:gd name="T8" fmla="*/ 47 w 109"/>
                  <a:gd name="T9" fmla="*/ 104 h 109"/>
                  <a:gd name="T10" fmla="*/ 62 w 109"/>
                  <a:gd name="T11" fmla="*/ 7 h 109"/>
                  <a:gd name="T12" fmla="*/ 7 w 109"/>
                  <a:gd name="T13" fmla="*/ 47 h 109"/>
                  <a:gd name="T14" fmla="*/ 47 w 109"/>
                  <a:gd name="T15" fmla="*/ 102 h 109"/>
                  <a:gd name="T16" fmla="*/ 102 w 109"/>
                  <a:gd name="T17" fmla="*/ 62 h 109"/>
                  <a:gd name="T18" fmla="*/ 62 w 109"/>
                  <a:gd name="T19" fmla="*/ 7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9" h="109">
                    <a:moveTo>
                      <a:pt x="47" y="104"/>
                    </a:moveTo>
                    <a:cubicBezTo>
                      <a:pt x="19" y="100"/>
                      <a:pt x="0" y="74"/>
                      <a:pt x="5" y="47"/>
                    </a:cubicBezTo>
                    <a:cubicBezTo>
                      <a:pt x="9" y="19"/>
                      <a:pt x="35" y="0"/>
                      <a:pt x="63" y="5"/>
                    </a:cubicBezTo>
                    <a:cubicBezTo>
                      <a:pt x="90" y="9"/>
                      <a:pt x="109" y="35"/>
                      <a:pt x="105" y="62"/>
                    </a:cubicBezTo>
                    <a:cubicBezTo>
                      <a:pt x="100" y="90"/>
                      <a:pt x="74" y="109"/>
                      <a:pt x="47" y="104"/>
                    </a:cubicBezTo>
                    <a:close/>
                    <a:moveTo>
                      <a:pt x="62" y="7"/>
                    </a:moveTo>
                    <a:cubicBezTo>
                      <a:pt x="36" y="3"/>
                      <a:pt x="11" y="21"/>
                      <a:pt x="7" y="47"/>
                    </a:cubicBezTo>
                    <a:cubicBezTo>
                      <a:pt x="3" y="73"/>
                      <a:pt x="21" y="98"/>
                      <a:pt x="47" y="102"/>
                    </a:cubicBezTo>
                    <a:cubicBezTo>
                      <a:pt x="73" y="106"/>
                      <a:pt x="98" y="88"/>
                      <a:pt x="102" y="62"/>
                    </a:cubicBezTo>
                    <a:cubicBezTo>
                      <a:pt x="107" y="36"/>
                      <a:pt x="89" y="11"/>
                      <a:pt x="62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59" name="Freeform 178">
                <a:extLst>
                  <a:ext uri="{FF2B5EF4-FFF2-40B4-BE49-F238E27FC236}">
                    <a16:creationId xmlns:a16="http://schemas.microsoft.com/office/drawing/2014/main" id="{FF66DC4C-4743-4E7B-AF95-A7D1EF64555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995" y="4943"/>
                <a:ext cx="179" cy="178"/>
              </a:xfrm>
              <a:custGeom>
                <a:avLst/>
                <a:gdLst>
                  <a:gd name="T0" fmla="*/ 66 w 155"/>
                  <a:gd name="T1" fmla="*/ 149 h 155"/>
                  <a:gd name="T2" fmla="*/ 6 w 155"/>
                  <a:gd name="T3" fmla="*/ 66 h 155"/>
                  <a:gd name="T4" fmla="*/ 89 w 155"/>
                  <a:gd name="T5" fmla="*/ 6 h 155"/>
                  <a:gd name="T6" fmla="*/ 149 w 155"/>
                  <a:gd name="T7" fmla="*/ 89 h 155"/>
                  <a:gd name="T8" fmla="*/ 66 w 155"/>
                  <a:gd name="T9" fmla="*/ 149 h 155"/>
                  <a:gd name="T10" fmla="*/ 89 w 155"/>
                  <a:gd name="T11" fmla="*/ 8 h 155"/>
                  <a:gd name="T12" fmla="*/ 8 w 155"/>
                  <a:gd name="T13" fmla="*/ 67 h 155"/>
                  <a:gd name="T14" fmla="*/ 67 w 155"/>
                  <a:gd name="T15" fmla="*/ 147 h 155"/>
                  <a:gd name="T16" fmla="*/ 147 w 155"/>
                  <a:gd name="T17" fmla="*/ 88 h 155"/>
                  <a:gd name="T18" fmla="*/ 89 w 155"/>
                  <a:gd name="T19" fmla="*/ 8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5" h="155">
                    <a:moveTo>
                      <a:pt x="66" y="149"/>
                    </a:moveTo>
                    <a:cubicBezTo>
                      <a:pt x="27" y="143"/>
                      <a:pt x="0" y="106"/>
                      <a:pt x="6" y="66"/>
                    </a:cubicBezTo>
                    <a:cubicBezTo>
                      <a:pt x="13" y="27"/>
                      <a:pt x="50" y="0"/>
                      <a:pt x="89" y="6"/>
                    </a:cubicBezTo>
                    <a:cubicBezTo>
                      <a:pt x="128" y="12"/>
                      <a:pt x="155" y="50"/>
                      <a:pt x="149" y="89"/>
                    </a:cubicBezTo>
                    <a:cubicBezTo>
                      <a:pt x="143" y="128"/>
                      <a:pt x="106" y="155"/>
                      <a:pt x="66" y="149"/>
                    </a:cubicBezTo>
                    <a:close/>
                    <a:moveTo>
                      <a:pt x="89" y="8"/>
                    </a:moveTo>
                    <a:cubicBezTo>
                      <a:pt x="50" y="2"/>
                      <a:pt x="15" y="28"/>
                      <a:pt x="8" y="67"/>
                    </a:cubicBezTo>
                    <a:cubicBezTo>
                      <a:pt x="2" y="105"/>
                      <a:pt x="29" y="141"/>
                      <a:pt x="67" y="147"/>
                    </a:cubicBezTo>
                    <a:cubicBezTo>
                      <a:pt x="105" y="153"/>
                      <a:pt x="141" y="127"/>
                      <a:pt x="147" y="88"/>
                    </a:cubicBezTo>
                    <a:cubicBezTo>
                      <a:pt x="153" y="50"/>
                      <a:pt x="127" y="14"/>
                      <a:pt x="89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60" name="Freeform 179">
                <a:extLst>
                  <a:ext uri="{FF2B5EF4-FFF2-40B4-BE49-F238E27FC236}">
                    <a16:creationId xmlns:a16="http://schemas.microsoft.com/office/drawing/2014/main" id="{8B9DBA13-5FCE-476E-98B4-43C3427669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72" y="4474"/>
                <a:ext cx="64" cy="64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1" y="46"/>
                      <a:pt x="38" y="56"/>
                      <a:pt x="24" y="54"/>
                    </a:cubicBezTo>
                    <a:cubicBezTo>
                      <a:pt x="9" y="51"/>
                      <a:pt x="0" y="38"/>
                      <a:pt x="2" y="24"/>
                    </a:cubicBezTo>
                    <a:cubicBezTo>
                      <a:pt x="4" y="9"/>
                      <a:pt x="18" y="0"/>
                      <a:pt x="32" y="2"/>
                    </a:cubicBezTo>
                    <a:cubicBezTo>
                      <a:pt x="46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61" name="Freeform 180">
                <a:extLst>
                  <a:ext uri="{FF2B5EF4-FFF2-40B4-BE49-F238E27FC236}">
                    <a16:creationId xmlns:a16="http://schemas.microsoft.com/office/drawing/2014/main" id="{4D1BD6D8-FE7B-4F06-AA29-9A316B50602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055" y="4458"/>
                <a:ext cx="97" cy="96"/>
              </a:xfrm>
              <a:custGeom>
                <a:avLst/>
                <a:gdLst>
                  <a:gd name="T0" fmla="*/ 36 w 84"/>
                  <a:gd name="T1" fmla="*/ 80 h 84"/>
                  <a:gd name="T2" fmla="*/ 3 w 84"/>
                  <a:gd name="T3" fmla="*/ 36 h 84"/>
                  <a:gd name="T4" fmla="*/ 48 w 84"/>
                  <a:gd name="T5" fmla="*/ 3 h 84"/>
                  <a:gd name="T6" fmla="*/ 80 w 84"/>
                  <a:gd name="T7" fmla="*/ 48 h 84"/>
                  <a:gd name="T8" fmla="*/ 36 w 84"/>
                  <a:gd name="T9" fmla="*/ 80 h 84"/>
                  <a:gd name="T10" fmla="*/ 48 w 84"/>
                  <a:gd name="T11" fmla="*/ 5 h 84"/>
                  <a:gd name="T12" fmla="*/ 5 w 84"/>
                  <a:gd name="T13" fmla="*/ 36 h 84"/>
                  <a:gd name="T14" fmla="*/ 36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0"/>
                    </a:moveTo>
                    <a:cubicBezTo>
                      <a:pt x="14" y="77"/>
                      <a:pt x="0" y="57"/>
                      <a:pt x="3" y="36"/>
                    </a:cubicBezTo>
                    <a:cubicBezTo>
                      <a:pt x="7" y="14"/>
                      <a:pt x="27" y="0"/>
                      <a:pt x="48" y="3"/>
                    </a:cubicBezTo>
                    <a:cubicBezTo>
                      <a:pt x="69" y="7"/>
                      <a:pt x="84" y="27"/>
                      <a:pt x="80" y="48"/>
                    </a:cubicBezTo>
                    <a:cubicBezTo>
                      <a:pt x="77" y="69"/>
                      <a:pt x="57" y="84"/>
                      <a:pt x="36" y="80"/>
                    </a:cubicBezTo>
                    <a:close/>
                    <a:moveTo>
                      <a:pt x="48" y="5"/>
                    </a:moveTo>
                    <a:cubicBezTo>
                      <a:pt x="27" y="2"/>
                      <a:pt x="8" y="16"/>
                      <a:pt x="5" y="36"/>
                    </a:cubicBezTo>
                    <a:cubicBezTo>
                      <a:pt x="2" y="56"/>
                      <a:pt x="16" y="75"/>
                      <a:pt x="36" y="79"/>
                    </a:cubicBezTo>
                    <a:cubicBezTo>
                      <a:pt x="56" y="82"/>
                      <a:pt x="75" y="68"/>
                      <a:pt x="79" y="48"/>
                    </a:cubicBezTo>
                    <a:cubicBezTo>
                      <a:pt x="82" y="27"/>
                      <a:pt x="68" y="8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62" name="Freeform 181">
                <a:extLst>
                  <a:ext uri="{FF2B5EF4-FFF2-40B4-BE49-F238E27FC236}">
                    <a16:creationId xmlns:a16="http://schemas.microsoft.com/office/drawing/2014/main" id="{18A8323F-A0FB-44C2-9DB2-4C9F958EE94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035" y="4437"/>
                <a:ext cx="138" cy="138"/>
              </a:xfrm>
              <a:custGeom>
                <a:avLst/>
                <a:gdLst>
                  <a:gd name="T0" fmla="*/ 51 w 120"/>
                  <a:gd name="T1" fmla="*/ 115 h 120"/>
                  <a:gd name="T2" fmla="*/ 5 w 120"/>
                  <a:gd name="T3" fmla="*/ 51 h 120"/>
                  <a:gd name="T4" fmla="*/ 68 w 120"/>
                  <a:gd name="T5" fmla="*/ 5 h 120"/>
                  <a:gd name="T6" fmla="*/ 115 w 120"/>
                  <a:gd name="T7" fmla="*/ 68 h 120"/>
                  <a:gd name="T8" fmla="*/ 51 w 120"/>
                  <a:gd name="T9" fmla="*/ 115 h 120"/>
                  <a:gd name="T10" fmla="*/ 68 w 120"/>
                  <a:gd name="T11" fmla="*/ 6 h 120"/>
                  <a:gd name="T12" fmla="*/ 6 w 120"/>
                  <a:gd name="T13" fmla="*/ 51 h 120"/>
                  <a:gd name="T14" fmla="*/ 51 w 120"/>
                  <a:gd name="T15" fmla="*/ 113 h 120"/>
                  <a:gd name="T16" fmla="*/ 113 w 120"/>
                  <a:gd name="T17" fmla="*/ 68 h 120"/>
                  <a:gd name="T18" fmla="*/ 68 w 120"/>
                  <a:gd name="T19" fmla="*/ 6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0" h="120">
                    <a:moveTo>
                      <a:pt x="51" y="115"/>
                    </a:moveTo>
                    <a:cubicBezTo>
                      <a:pt x="21" y="110"/>
                      <a:pt x="0" y="81"/>
                      <a:pt x="5" y="51"/>
                    </a:cubicBezTo>
                    <a:cubicBezTo>
                      <a:pt x="10" y="21"/>
                      <a:pt x="38" y="0"/>
                      <a:pt x="68" y="5"/>
                    </a:cubicBezTo>
                    <a:cubicBezTo>
                      <a:pt x="99" y="9"/>
                      <a:pt x="120" y="38"/>
                      <a:pt x="115" y="68"/>
                    </a:cubicBezTo>
                    <a:cubicBezTo>
                      <a:pt x="110" y="99"/>
                      <a:pt x="81" y="120"/>
                      <a:pt x="51" y="115"/>
                    </a:cubicBezTo>
                    <a:close/>
                    <a:moveTo>
                      <a:pt x="68" y="6"/>
                    </a:moveTo>
                    <a:cubicBezTo>
                      <a:pt x="39" y="2"/>
                      <a:pt x="11" y="22"/>
                      <a:pt x="6" y="51"/>
                    </a:cubicBezTo>
                    <a:cubicBezTo>
                      <a:pt x="2" y="81"/>
                      <a:pt x="22" y="108"/>
                      <a:pt x="51" y="113"/>
                    </a:cubicBezTo>
                    <a:cubicBezTo>
                      <a:pt x="81" y="118"/>
                      <a:pt x="108" y="98"/>
                      <a:pt x="113" y="68"/>
                    </a:cubicBezTo>
                    <a:cubicBezTo>
                      <a:pt x="118" y="39"/>
                      <a:pt x="98" y="11"/>
                      <a:pt x="6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</p:grpSp>
        <p:sp>
          <p:nvSpPr>
            <p:cNvPr id="363" name="Rectangle 362">
              <a:extLst>
                <a:ext uri="{FF2B5EF4-FFF2-40B4-BE49-F238E27FC236}">
                  <a16:creationId xmlns:a16="http://schemas.microsoft.com/office/drawing/2014/main" id="{F0C2946A-459B-45CA-983F-C2440F9FE852}"/>
                </a:ext>
              </a:extLst>
            </p:cNvPr>
            <p:cNvSpPr/>
            <p:nvPr userDrawn="1"/>
          </p:nvSpPr>
          <p:spPr>
            <a:xfrm>
              <a:off x="-5288" y="0"/>
              <a:ext cx="12197288" cy="6858000"/>
            </a:xfrm>
            <a:prstGeom prst="rect">
              <a:avLst/>
            </a:prstGeom>
            <a:solidFill>
              <a:schemeClr val="bg1">
                <a:alpha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</p:grpSp>
      <p:grpSp>
        <p:nvGrpSpPr>
          <p:cNvPr id="365" name="Groupe 364">
            <a:extLst>
              <a:ext uri="{FF2B5EF4-FFF2-40B4-BE49-F238E27FC236}">
                <a16:creationId xmlns:a16="http://schemas.microsoft.com/office/drawing/2014/main" id="{79212C16-5551-4240-A5BF-231394FC65B5}"/>
              </a:ext>
            </a:extLst>
          </p:cNvPr>
          <p:cNvGrpSpPr/>
          <p:nvPr userDrawn="1"/>
        </p:nvGrpSpPr>
        <p:grpSpPr>
          <a:xfrm>
            <a:off x="0" y="0"/>
            <a:ext cx="12192000" cy="720000"/>
            <a:chOff x="0" y="0"/>
            <a:chExt cx="12192000" cy="720000"/>
          </a:xfrm>
        </p:grpSpPr>
        <p:sp>
          <p:nvSpPr>
            <p:cNvPr id="366" name="Rectangle 365">
              <a:extLst>
                <a:ext uri="{FF2B5EF4-FFF2-40B4-BE49-F238E27FC236}">
                  <a16:creationId xmlns:a16="http://schemas.microsoft.com/office/drawing/2014/main" id="{43E4475B-4A1E-43BE-9D85-8561472647A9}"/>
                </a:ext>
              </a:extLst>
            </p:cNvPr>
            <p:cNvSpPr/>
            <p:nvPr/>
          </p:nvSpPr>
          <p:spPr>
            <a:xfrm>
              <a:off x="0" y="0"/>
              <a:ext cx="12192000" cy="72000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>
              <a:outerShdw blurRad="127000" dist="63500" dir="5400000" algn="t" rotWithShape="0">
                <a:prstClr val="black">
                  <a:alpha val="5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368" name="Rectangle 367">
              <a:extLst>
                <a:ext uri="{FF2B5EF4-FFF2-40B4-BE49-F238E27FC236}">
                  <a16:creationId xmlns:a16="http://schemas.microsoft.com/office/drawing/2014/main" id="{8229D15F-948A-446A-898E-06542706D727}"/>
                </a:ext>
              </a:extLst>
            </p:cNvPr>
            <p:cNvSpPr/>
            <p:nvPr/>
          </p:nvSpPr>
          <p:spPr>
            <a:xfrm>
              <a:off x="0" y="0"/>
              <a:ext cx="720000" cy="720000"/>
            </a:xfrm>
            <a:prstGeom prst="rect">
              <a:avLst/>
            </a:prstGeom>
            <a:gradFill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27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/>
            </a:p>
          </p:txBody>
        </p:sp>
      </p:grpSp>
      <p:sp>
        <p:nvSpPr>
          <p:cNvPr id="393" name="Espace réservé du texte 19">
            <a:extLst>
              <a:ext uri="{FF2B5EF4-FFF2-40B4-BE49-F238E27FC236}">
                <a16:creationId xmlns:a16="http://schemas.microsoft.com/office/drawing/2014/main" id="{2662D988-C306-4050-BCBE-F138B0831E8C}"/>
              </a:ext>
            </a:extLst>
          </p:cNvPr>
          <p:cNvSpPr>
            <a:spLocks noGrp="1"/>
          </p:cNvSpPr>
          <p:nvPr userDrawn="1">
            <p:ph type="body" sz="quarter" idx="14" hasCustomPrompt="1"/>
          </p:nvPr>
        </p:nvSpPr>
        <p:spPr>
          <a:xfrm>
            <a:off x="924560" y="0"/>
            <a:ext cx="9240821" cy="719999"/>
          </a:xfrm>
          <a:prstGeom prst="rect">
            <a:avLst/>
          </a:prstGeom>
        </p:spPr>
        <p:txBody>
          <a:bodyPr bIns="72000" anchor="ctr"/>
          <a:lstStyle>
            <a:lvl1pPr marL="0" indent="0" algn="l" defTabSz="914400" rtl="0" eaLnBrk="1" latinLnBrk="0" hangingPunct="1">
              <a:lnSpc>
                <a:spcPct val="100000"/>
              </a:lnSpc>
              <a:buNone/>
              <a:defRPr lang="en-US" sz="2400" kern="1200" dirty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457200" indent="0">
              <a:buNone/>
              <a:defRPr lang="fr-FR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2pPr>
            <a:lvl3pPr marL="914400" indent="0">
              <a:buNone/>
              <a:defRPr lang="fr-FR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3pPr>
            <a:lvl4pPr marL="1371600" indent="0">
              <a:buNone/>
              <a:defRPr lang="fr-FR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4pPr>
            <a:lvl5pPr marL="1828800" indent="0">
              <a:buNone/>
              <a:defRPr lang="en-US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5pPr>
          </a:lstStyle>
          <a:p>
            <a:pPr lvl="0"/>
            <a:r>
              <a:rPr lang="en-US" dirty="0"/>
              <a:t>Modify the text style of the slide master view </a:t>
            </a:r>
          </a:p>
        </p:txBody>
      </p:sp>
      <p:grpSp>
        <p:nvGrpSpPr>
          <p:cNvPr id="2" name="Groupe 1">
            <a:extLst>
              <a:ext uri="{FF2B5EF4-FFF2-40B4-BE49-F238E27FC236}">
                <a16:creationId xmlns:a16="http://schemas.microsoft.com/office/drawing/2014/main" id="{5CABCE20-2706-469C-80CD-A89096852587}"/>
              </a:ext>
            </a:extLst>
          </p:cNvPr>
          <p:cNvGrpSpPr/>
          <p:nvPr userDrawn="1"/>
        </p:nvGrpSpPr>
        <p:grpSpPr>
          <a:xfrm>
            <a:off x="513072" y="2074943"/>
            <a:ext cx="2517143" cy="3173859"/>
            <a:chOff x="513072" y="2074943"/>
            <a:chExt cx="2517143" cy="3173859"/>
          </a:xfrm>
        </p:grpSpPr>
        <p:sp>
          <p:nvSpPr>
            <p:cNvPr id="381" name="Rectangle 380">
              <a:extLst>
                <a:ext uri="{FF2B5EF4-FFF2-40B4-BE49-F238E27FC236}">
                  <a16:creationId xmlns:a16="http://schemas.microsoft.com/office/drawing/2014/main" id="{9831AD0C-7590-4B9E-A07D-7249C3A647E6}"/>
                </a:ext>
              </a:extLst>
            </p:cNvPr>
            <p:cNvSpPr/>
            <p:nvPr/>
          </p:nvSpPr>
          <p:spPr>
            <a:xfrm>
              <a:off x="513072" y="2905540"/>
              <a:ext cx="2517143" cy="234326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>
              <a:outerShdw blurRad="317500" dir="5400000" algn="t" rotWithShape="0">
                <a:prstClr val="black">
                  <a:alpha val="1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/>
            </a:p>
          </p:txBody>
        </p:sp>
        <p:sp>
          <p:nvSpPr>
            <p:cNvPr id="383" name="Rectangle 382">
              <a:extLst>
                <a:ext uri="{FF2B5EF4-FFF2-40B4-BE49-F238E27FC236}">
                  <a16:creationId xmlns:a16="http://schemas.microsoft.com/office/drawing/2014/main" id="{9D61EC4C-4995-4E10-95FD-2B107EA66A0F}"/>
                </a:ext>
              </a:extLst>
            </p:cNvPr>
            <p:cNvSpPr/>
            <p:nvPr/>
          </p:nvSpPr>
          <p:spPr>
            <a:xfrm>
              <a:off x="513072" y="5172584"/>
              <a:ext cx="2517143" cy="76211"/>
            </a:xfrm>
            <a:prstGeom prst="rect">
              <a:avLst/>
            </a:prstGeom>
            <a:gradFill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27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384" name="Rectangle 383">
              <a:extLst>
                <a:ext uri="{FF2B5EF4-FFF2-40B4-BE49-F238E27FC236}">
                  <a16:creationId xmlns:a16="http://schemas.microsoft.com/office/drawing/2014/main" id="{66D8B24F-B4A9-420C-A6C6-E94AED5951E4}"/>
                </a:ext>
              </a:extLst>
            </p:cNvPr>
            <p:cNvSpPr/>
            <p:nvPr/>
          </p:nvSpPr>
          <p:spPr>
            <a:xfrm>
              <a:off x="513072" y="2074943"/>
              <a:ext cx="2517142" cy="830584"/>
            </a:xfrm>
            <a:prstGeom prst="rect">
              <a:avLst/>
            </a:prstGeom>
            <a:gradFill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27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</p:grpSp>
      <p:sp>
        <p:nvSpPr>
          <p:cNvPr id="385" name="Oval 3">
            <a:extLst>
              <a:ext uri="{FF2B5EF4-FFF2-40B4-BE49-F238E27FC236}">
                <a16:creationId xmlns:a16="http://schemas.microsoft.com/office/drawing/2014/main" id="{C748250D-CDB0-4807-97E1-98BB4D6C3F5B}"/>
              </a:ext>
            </a:extLst>
          </p:cNvPr>
          <p:cNvSpPr/>
          <p:nvPr/>
        </p:nvSpPr>
        <p:spPr>
          <a:xfrm>
            <a:off x="1238243" y="2372140"/>
            <a:ext cx="1066800" cy="1066800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317500" dir="5400000" algn="t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grpSp>
        <p:nvGrpSpPr>
          <p:cNvPr id="3" name="Groupe 2">
            <a:extLst>
              <a:ext uri="{FF2B5EF4-FFF2-40B4-BE49-F238E27FC236}">
                <a16:creationId xmlns:a16="http://schemas.microsoft.com/office/drawing/2014/main" id="{19C31DA5-3D07-4AA5-91E1-2A65DCBAC72A}"/>
              </a:ext>
            </a:extLst>
          </p:cNvPr>
          <p:cNvGrpSpPr/>
          <p:nvPr userDrawn="1"/>
        </p:nvGrpSpPr>
        <p:grpSpPr>
          <a:xfrm>
            <a:off x="3395976" y="2080140"/>
            <a:ext cx="2517143" cy="3168655"/>
            <a:chOff x="3395976" y="2080140"/>
            <a:chExt cx="2517143" cy="3168655"/>
          </a:xfrm>
        </p:grpSpPr>
        <p:sp>
          <p:nvSpPr>
            <p:cNvPr id="388" name="Rectangle 387">
              <a:extLst>
                <a:ext uri="{FF2B5EF4-FFF2-40B4-BE49-F238E27FC236}">
                  <a16:creationId xmlns:a16="http://schemas.microsoft.com/office/drawing/2014/main" id="{C9EBC089-B1CB-4DA1-BC3D-B17826F32E3B}"/>
                </a:ext>
              </a:extLst>
            </p:cNvPr>
            <p:cNvSpPr/>
            <p:nvPr/>
          </p:nvSpPr>
          <p:spPr>
            <a:xfrm>
              <a:off x="3395976" y="2142511"/>
              <a:ext cx="2517143" cy="310628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>
              <a:outerShdw blurRad="317500" dir="5400000" algn="t" rotWithShape="0">
                <a:prstClr val="black">
                  <a:alpha val="1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/>
            </a:p>
          </p:txBody>
        </p:sp>
        <p:sp>
          <p:nvSpPr>
            <p:cNvPr id="390" name="Rectangle 389">
              <a:extLst>
                <a:ext uri="{FF2B5EF4-FFF2-40B4-BE49-F238E27FC236}">
                  <a16:creationId xmlns:a16="http://schemas.microsoft.com/office/drawing/2014/main" id="{3841A0D9-CAEF-4381-B494-5F2A93CFC069}"/>
                </a:ext>
              </a:extLst>
            </p:cNvPr>
            <p:cNvSpPr/>
            <p:nvPr/>
          </p:nvSpPr>
          <p:spPr>
            <a:xfrm>
              <a:off x="3395976" y="5172078"/>
              <a:ext cx="2517143" cy="76711"/>
            </a:xfrm>
            <a:prstGeom prst="rect">
              <a:avLst/>
            </a:prstGeom>
            <a:gradFill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27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391" name="Rectangle 390">
              <a:extLst>
                <a:ext uri="{FF2B5EF4-FFF2-40B4-BE49-F238E27FC236}">
                  <a16:creationId xmlns:a16="http://schemas.microsoft.com/office/drawing/2014/main" id="{59AB33BC-A1F7-431F-9492-3CCE73CE5020}"/>
                </a:ext>
              </a:extLst>
            </p:cNvPr>
            <p:cNvSpPr/>
            <p:nvPr/>
          </p:nvSpPr>
          <p:spPr>
            <a:xfrm>
              <a:off x="3395977" y="2080140"/>
              <a:ext cx="2517142" cy="844590"/>
            </a:xfrm>
            <a:prstGeom prst="rect">
              <a:avLst/>
            </a:prstGeom>
            <a:gradFill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27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</p:grpSp>
      <p:sp>
        <p:nvSpPr>
          <p:cNvPr id="392" name="Oval 47">
            <a:extLst>
              <a:ext uri="{FF2B5EF4-FFF2-40B4-BE49-F238E27FC236}">
                <a16:creationId xmlns:a16="http://schemas.microsoft.com/office/drawing/2014/main" id="{22903175-7338-4886-99D0-0D64DB5F7FF1}"/>
              </a:ext>
            </a:extLst>
          </p:cNvPr>
          <p:cNvSpPr/>
          <p:nvPr/>
        </p:nvSpPr>
        <p:spPr>
          <a:xfrm>
            <a:off x="4121148" y="2353165"/>
            <a:ext cx="1066800" cy="1066800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317500" dir="5400000" algn="t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grpSp>
        <p:nvGrpSpPr>
          <p:cNvPr id="4" name="Groupe 3">
            <a:extLst>
              <a:ext uri="{FF2B5EF4-FFF2-40B4-BE49-F238E27FC236}">
                <a16:creationId xmlns:a16="http://schemas.microsoft.com/office/drawing/2014/main" id="{6440309B-3855-426C-B042-1F59276CAD0F}"/>
              </a:ext>
            </a:extLst>
          </p:cNvPr>
          <p:cNvGrpSpPr/>
          <p:nvPr userDrawn="1"/>
        </p:nvGrpSpPr>
        <p:grpSpPr>
          <a:xfrm>
            <a:off x="6278880" y="2074956"/>
            <a:ext cx="2517143" cy="3173833"/>
            <a:chOff x="6278880" y="2074956"/>
            <a:chExt cx="2517143" cy="3173833"/>
          </a:xfrm>
        </p:grpSpPr>
        <p:sp>
          <p:nvSpPr>
            <p:cNvPr id="399" name="Rectangle 398">
              <a:extLst>
                <a:ext uri="{FF2B5EF4-FFF2-40B4-BE49-F238E27FC236}">
                  <a16:creationId xmlns:a16="http://schemas.microsoft.com/office/drawing/2014/main" id="{2A15806B-2C8E-4482-BA50-4705FE71D983}"/>
                </a:ext>
              </a:extLst>
            </p:cNvPr>
            <p:cNvSpPr/>
            <p:nvPr/>
          </p:nvSpPr>
          <p:spPr>
            <a:xfrm>
              <a:off x="6278880" y="2142510"/>
              <a:ext cx="2517143" cy="3106279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>
              <a:outerShdw blurRad="317500" dir="5400000" algn="t" rotWithShape="0">
                <a:prstClr val="black">
                  <a:alpha val="1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/>
            </a:p>
          </p:txBody>
        </p:sp>
        <p:sp>
          <p:nvSpPr>
            <p:cNvPr id="401" name="Rectangle 400">
              <a:extLst>
                <a:ext uri="{FF2B5EF4-FFF2-40B4-BE49-F238E27FC236}">
                  <a16:creationId xmlns:a16="http://schemas.microsoft.com/office/drawing/2014/main" id="{EABD8370-B8E0-4033-94FC-07D3A29F43C3}"/>
                </a:ext>
              </a:extLst>
            </p:cNvPr>
            <p:cNvSpPr/>
            <p:nvPr/>
          </p:nvSpPr>
          <p:spPr>
            <a:xfrm>
              <a:off x="6278880" y="5172074"/>
              <a:ext cx="2517143" cy="76709"/>
            </a:xfrm>
            <a:prstGeom prst="rect">
              <a:avLst/>
            </a:prstGeom>
            <a:gradFill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27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402" name="Rectangle 401">
              <a:extLst>
                <a:ext uri="{FF2B5EF4-FFF2-40B4-BE49-F238E27FC236}">
                  <a16:creationId xmlns:a16="http://schemas.microsoft.com/office/drawing/2014/main" id="{30A57F9B-48DE-47E4-B8E1-48E0E15E0AA2}"/>
                </a:ext>
              </a:extLst>
            </p:cNvPr>
            <p:cNvSpPr/>
            <p:nvPr/>
          </p:nvSpPr>
          <p:spPr>
            <a:xfrm>
              <a:off x="6278881" y="2074956"/>
              <a:ext cx="2517142" cy="844590"/>
            </a:xfrm>
            <a:prstGeom prst="rect">
              <a:avLst/>
            </a:prstGeom>
            <a:gradFill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27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</p:grpSp>
      <p:sp>
        <p:nvSpPr>
          <p:cNvPr id="403" name="Oval 49">
            <a:extLst>
              <a:ext uri="{FF2B5EF4-FFF2-40B4-BE49-F238E27FC236}">
                <a16:creationId xmlns:a16="http://schemas.microsoft.com/office/drawing/2014/main" id="{48C70B12-4146-4D3D-97BC-DE042C2DCED1}"/>
              </a:ext>
            </a:extLst>
          </p:cNvPr>
          <p:cNvSpPr/>
          <p:nvPr/>
        </p:nvSpPr>
        <p:spPr>
          <a:xfrm>
            <a:off x="7004052" y="2353165"/>
            <a:ext cx="1066800" cy="1066800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317500" dir="5400000" algn="t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grpSp>
        <p:nvGrpSpPr>
          <p:cNvPr id="5" name="Groupe 4">
            <a:extLst>
              <a:ext uri="{FF2B5EF4-FFF2-40B4-BE49-F238E27FC236}">
                <a16:creationId xmlns:a16="http://schemas.microsoft.com/office/drawing/2014/main" id="{678AD951-1E21-414C-8C2C-7D41C5F93F22}"/>
              </a:ext>
            </a:extLst>
          </p:cNvPr>
          <p:cNvGrpSpPr/>
          <p:nvPr userDrawn="1"/>
        </p:nvGrpSpPr>
        <p:grpSpPr>
          <a:xfrm>
            <a:off x="9161784" y="2074956"/>
            <a:ext cx="2517144" cy="3173827"/>
            <a:chOff x="9161784" y="2074956"/>
            <a:chExt cx="2517144" cy="3173827"/>
          </a:xfrm>
        </p:grpSpPr>
        <p:sp>
          <p:nvSpPr>
            <p:cNvPr id="406" name="Rectangle 405">
              <a:extLst>
                <a:ext uri="{FF2B5EF4-FFF2-40B4-BE49-F238E27FC236}">
                  <a16:creationId xmlns:a16="http://schemas.microsoft.com/office/drawing/2014/main" id="{3FD0276F-4184-4189-8136-47C3FC003F7D}"/>
                </a:ext>
              </a:extLst>
            </p:cNvPr>
            <p:cNvSpPr/>
            <p:nvPr/>
          </p:nvSpPr>
          <p:spPr>
            <a:xfrm>
              <a:off x="9161785" y="2142499"/>
              <a:ext cx="2517143" cy="310628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>
              <a:outerShdw blurRad="317500" dir="5400000" algn="t" rotWithShape="0">
                <a:prstClr val="black">
                  <a:alpha val="1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/>
            </a:p>
          </p:txBody>
        </p:sp>
        <p:sp>
          <p:nvSpPr>
            <p:cNvPr id="416" name="Rectangle 415">
              <a:extLst>
                <a:ext uri="{FF2B5EF4-FFF2-40B4-BE49-F238E27FC236}">
                  <a16:creationId xmlns:a16="http://schemas.microsoft.com/office/drawing/2014/main" id="{3D8591C9-C779-4E0E-A28B-14691E383AFB}"/>
                </a:ext>
              </a:extLst>
            </p:cNvPr>
            <p:cNvSpPr/>
            <p:nvPr/>
          </p:nvSpPr>
          <p:spPr>
            <a:xfrm>
              <a:off x="9161785" y="5172068"/>
              <a:ext cx="2517143" cy="76709"/>
            </a:xfrm>
            <a:prstGeom prst="rect">
              <a:avLst/>
            </a:prstGeom>
            <a:gradFill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27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417" name="Rectangle 416">
              <a:extLst>
                <a:ext uri="{FF2B5EF4-FFF2-40B4-BE49-F238E27FC236}">
                  <a16:creationId xmlns:a16="http://schemas.microsoft.com/office/drawing/2014/main" id="{B31E3F1C-DE04-4468-9761-46C45E48E26F}"/>
                </a:ext>
              </a:extLst>
            </p:cNvPr>
            <p:cNvSpPr/>
            <p:nvPr/>
          </p:nvSpPr>
          <p:spPr>
            <a:xfrm>
              <a:off x="9161784" y="2074956"/>
              <a:ext cx="2517143" cy="844590"/>
            </a:xfrm>
            <a:prstGeom prst="rect">
              <a:avLst/>
            </a:prstGeom>
            <a:gradFill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27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</p:grpSp>
      <p:sp>
        <p:nvSpPr>
          <p:cNvPr id="418" name="Oval 51">
            <a:extLst>
              <a:ext uri="{FF2B5EF4-FFF2-40B4-BE49-F238E27FC236}">
                <a16:creationId xmlns:a16="http://schemas.microsoft.com/office/drawing/2014/main" id="{E4DAFF53-55D1-4318-A359-4993D628B157}"/>
              </a:ext>
            </a:extLst>
          </p:cNvPr>
          <p:cNvSpPr/>
          <p:nvPr/>
        </p:nvSpPr>
        <p:spPr>
          <a:xfrm>
            <a:off x="9886955" y="2353165"/>
            <a:ext cx="1066800" cy="1066800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317500" dir="5400000" algn="t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420" name="Espace réservé du texte 19">
            <a:extLst>
              <a:ext uri="{FF2B5EF4-FFF2-40B4-BE49-F238E27FC236}">
                <a16:creationId xmlns:a16="http://schemas.microsoft.com/office/drawing/2014/main" id="{A9A05C37-0323-4511-8057-8C9A7D17680C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688029" y="3695356"/>
            <a:ext cx="2121108" cy="1324032"/>
          </a:xfrm>
          <a:prstGeom prst="rect">
            <a:avLst/>
          </a:prstGeom>
        </p:spPr>
        <p:txBody>
          <a:bodyPr bIns="72000" anchor="t"/>
          <a:lstStyle>
            <a:lvl1pPr marL="0" indent="0" algn="ctr" defTabSz="914400" rtl="0" eaLnBrk="1" latinLnBrk="0" hangingPunct="1">
              <a:lnSpc>
                <a:spcPct val="100000"/>
              </a:lnSpc>
              <a:buNone/>
              <a:defRPr lang="en-US" sz="1400" kern="1200" dirty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457200" indent="0">
              <a:buNone/>
              <a:defRPr lang="fr-FR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2pPr>
            <a:lvl3pPr marL="914400" indent="0">
              <a:buNone/>
              <a:defRPr lang="fr-FR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3pPr>
            <a:lvl4pPr marL="1371600" indent="0">
              <a:buNone/>
              <a:defRPr lang="fr-FR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4pPr>
            <a:lvl5pPr marL="1828800" indent="0">
              <a:buNone/>
              <a:defRPr lang="en-US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5pPr>
          </a:lstStyle>
          <a:p>
            <a:pPr lvl="0"/>
            <a:r>
              <a:rPr lang="en-US" dirty="0"/>
              <a:t>Modify the text style of the slide master view </a:t>
            </a:r>
          </a:p>
        </p:txBody>
      </p:sp>
      <p:sp>
        <p:nvSpPr>
          <p:cNvPr id="421" name="Espace réservé du texte 19">
            <a:extLst>
              <a:ext uri="{FF2B5EF4-FFF2-40B4-BE49-F238E27FC236}">
                <a16:creationId xmlns:a16="http://schemas.microsoft.com/office/drawing/2014/main" id="{E77AA005-0575-47EE-B52D-222077BA321C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3593993" y="3695356"/>
            <a:ext cx="2121108" cy="1324032"/>
          </a:xfrm>
          <a:prstGeom prst="rect">
            <a:avLst/>
          </a:prstGeom>
        </p:spPr>
        <p:txBody>
          <a:bodyPr bIns="72000" anchor="t"/>
          <a:lstStyle>
            <a:lvl1pPr marL="0" indent="0" algn="ctr" defTabSz="914400" rtl="0" eaLnBrk="1" latinLnBrk="0" hangingPunct="1">
              <a:lnSpc>
                <a:spcPct val="100000"/>
              </a:lnSpc>
              <a:buNone/>
              <a:defRPr lang="en-US" sz="1400" kern="1200" dirty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457200" indent="0">
              <a:buNone/>
              <a:defRPr lang="fr-FR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2pPr>
            <a:lvl3pPr marL="914400" indent="0">
              <a:buNone/>
              <a:defRPr lang="fr-FR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3pPr>
            <a:lvl4pPr marL="1371600" indent="0">
              <a:buNone/>
              <a:defRPr lang="fr-FR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4pPr>
            <a:lvl5pPr marL="1828800" indent="0">
              <a:buNone/>
              <a:defRPr lang="en-US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5pPr>
          </a:lstStyle>
          <a:p>
            <a:pPr lvl="0"/>
            <a:r>
              <a:rPr lang="en-US" dirty="0"/>
              <a:t>Modify the text style of the slide master view </a:t>
            </a:r>
          </a:p>
        </p:txBody>
      </p:sp>
      <p:sp>
        <p:nvSpPr>
          <p:cNvPr id="422" name="Espace réservé du texte 19">
            <a:extLst>
              <a:ext uri="{FF2B5EF4-FFF2-40B4-BE49-F238E27FC236}">
                <a16:creationId xmlns:a16="http://schemas.microsoft.com/office/drawing/2014/main" id="{E7D6616D-0FF5-4DDF-B648-11B4C3B3FAB7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6476897" y="3695356"/>
            <a:ext cx="2121108" cy="1324032"/>
          </a:xfrm>
          <a:prstGeom prst="rect">
            <a:avLst/>
          </a:prstGeom>
        </p:spPr>
        <p:txBody>
          <a:bodyPr bIns="72000" anchor="t"/>
          <a:lstStyle>
            <a:lvl1pPr marL="0" indent="0" algn="ctr" defTabSz="914400" rtl="0" eaLnBrk="1" latinLnBrk="0" hangingPunct="1">
              <a:lnSpc>
                <a:spcPct val="100000"/>
              </a:lnSpc>
              <a:buNone/>
              <a:defRPr lang="en-US" sz="1400" kern="1200" dirty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457200" indent="0">
              <a:buNone/>
              <a:defRPr lang="fr-FR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2pPr>
            <a:lvl3pPr marL="914400" indent="0">
              <a:buNone/>
              <a:defRPr lang="fr-FR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3pPr>
            <a:lvl4pPr marL="1371600" indent="0">
              <a:buNone/>
              <a:defRPr lang="fr-FR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4pPr>
            <a:lvl5pPr marL="1828800" indent="0">
              <a:buNone/>
              <a:defRPr lang="en-US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5pPr>
          </a:lstStyle>
          <a:p>
            <a:pPr lvl="0"/>
            <a:r>
              <a:rPr lang="en-US" dirty="0"/>
              <a:t>Modify the text style of the slide master view </a:t>
            </a:r>
          </a:p>
        </p:txBody>
      </p:sp>
      <p:sp>
        <p:nvSpPr>
          <p:cNvPr id="423" name="Espace réservé du texte 19">
            <a:extLst>
              <a:ext uri="{FF2B5EF4-FFF2-40B4-BE49-F238E27FC236}">
                <a16:creationId xmlns:a16="http://schemas.microsoft.com/office/drawing/2014/main" id="{0CCCDE77-1E4F-403F-BD9B-25C1160D78DE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9359802" y="3695356"/>
            <a:ext cx="2121108" cy="1324032"/>
          </a:xfrm>
          <a:prstGeom prst="rect">
            <a:avLst/>
          </a:prstGeom>
        </p:spPr>
        <p:txBody>
          <a:bodyPr bIns="72000" anchor="t"/>
          <a:lstStyle>
            <a:lvl1pPr marL="0" indent="0" algn="ctr" defTabSz="914400" rtl="0" eaLnBrk="1" latinLnBrk="0" hangingPunct="1">
              <a:lnSpc>
                <a:spcPct val="100000"/>
              </a:lnSpc>
              <a:buNone/>
              <a:defRPr lang="en-US" sz="1400" kern="1200" dirty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457200" indent="0">
              <a:buNone/>
              <a:defRPr lang="fr-FR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2pPr>
            <a:lvl3pPr marL="914400" indent="0">
              <a:buNone/>
              <a:defRPr lang="fr-FR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3pPr>
            <a:lvl4pPr marL="1371600" indent="0">
              <a:buNone/>
              <a:defRPr lang="fr-FR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4pPr>
            <a:lvl5pPr marL="1828800" indent="0">
              <a:buNone/>
              <a:defRPr lang="en-US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5pPr>
          </a:lstStyle>
          <a:p>
            <a:pPr lvl="0"/>
            <a:r>
              <a:rPr lang="en-US" dirty="0"/>
              <a:t>Modify the text style of the slide master view </a:t>
            </a:r>
          </a:p>
        </p:txBody>
      </p:sp>
      <p:sp>
        <p:nvSpPr>
          <p:cNvPr id="424" name="Espace réservé pour une image  14">
            <a:extLst>
              <a:ext uri="{FF2B5EF4-FFF2-40B4-BE49-F238E27FC236}">
                <a16:creationId xmlns:a16="http://schemas.microsoft.com/office/drawing/2014/main" id="{86BDF6B4-4453-4D65-8DD8-3E15289FBBFC}"/>
              </a:ext>
            </a:extLst>
          </p:cNvPr>
          <p:cNvSpPr>
            <a:spLocks noGrp="1"/>
          </p:cNvSpPr>
          <p:nvPr>
            <p:ph type="pic" sz="quarter" idx="19" hasCustomPrompt="1"/>
          </p:nvPr>
        </p:nvSpPr>
        <p:spPr>
          <a:xfrm>
            <a:off x="1447374" y="2579651"/>
            <a:ext cx="648538" cy="651778"/>
          </a:xfrm>
          <a:prstGeom prst="rect">
            <a:avLst/>
          </a:prstGeom>
        </p:spPr>
        <p:txBody>
          <a:bodyPr lIns="0" tIns="0" rIns="0" bIns="432000" anchor="ctr"/>
          <a:lstStyle>
            <a:lvl1pPr marL="0" indent="0" algn="ctr">
              <a:lnSpc>
                <a:spcPct val="120000"/>
              </a:lnSpc>
              <a:buNone/>
              <a:defRPr sz="1200">
                <a:solidFill>
                  <a:schemeClr val="accent1">
                    <a:alpha val="50000"/>
                  </a:schemeClr>
                </a:solidFill>
                <a:latin typeface="+mj-lt"/>
              </a:defRPr>
            </a:lvl1pPr>
          </a:lstStyle>
          <a:p>
            <a:r>
              <a:rPr lang="fr-FR" dirty="0"/>
              <a:t>PICTO</a:t>
            </a:r>
            <a:endParaRPr lang="en-US" dirty="0"/>
          </a:p>
        </p:txBody>
      </p:sp>
      <p:sp>
        <p:nvSpPr>
          <p:cNvPr id="425" name="Espace réservé pour une image  14">
            <a:extLst>
              <a:ext uri="{FF2B5EF4-FFF2-40B4-BE49-F238E27FC236}">
                <a16:creationId xmlns:a16="http://schemas.microsoft.com/office/drawing/2014/main" id="{44E8761A-18FD-47D6-92EE-0E1EDEEA1A7E}"/>
              </a:ext>
            </a:extLst>
          </p:cNvPr>
          <p:cNvSpPr>
            <a:spLocks noGrp="1"/>
          </p:cNvSpPr>
          <p:nvPr>
            <p:ph type="pic" sz="quarter" idx="20" hasCustomPrompt="1"/>
          </p:nvPr>
        </p:nvSpPr>
        <p:spPr>
          <a:xfrm>
            <a:off x="4330278" y="2579651"/>
            <a:ext cx="648538" cy="651778"/>
          </a:xfrm>
          <a:prstGeom prst="rect">
            <a:avLst/>
          </a:prstGeom>
        </p:spPr>
        <p:txBody>
          <a:bodyPr lIns="0" tIns="0" rIns="0" bIns="432000" anchor="ctr"/>
          <a:lstStyle>
            <a:lvl1pPr marL="0" indent="0" algn="ctr">
              <a:lnSpc>
                <a:spcPct val="120000"/>
              </a:lnSpc>
              <a:buNone/>
              <a:defRPr sz="1200">
                <a:solidFill>
                  <a:schemeClr val="accent1">
                    <a:alpha val="50000"/>
                  </a:schemeClr>
                </a:solidFill>
                <a:latin typeface="+mj-lt"/>
              </a:defRPr>
            </a:lvl1pPr>
          </a:lstStyle>
          <a:p>
            <a:r>
              <a:rPr lang="fr-FR" dirty="0"/>
              <a:t>PICTO</a:t>
            </a:r>
            <a:endParaRPr lang="en-US" dirty="0"/>
          </a:p>
        </p:txBody>
      </p:sp>
      <p:sp>
        <p:nvSpPr>
          <p:cNvPr id="426" name="Espace réservé pour une image  14">
            <a:extLst>
              <a:ext uri="{FF2B5EF4-FFF2-40B4-BE49-F238E27FC236}">
                <a16:creationId xmlns:a16="http://schemas.microsoft.com/office/drawing/2014/main" id="{F9002929-03E3-410F-A253-696C80938AAD}"/>
              </a:ext>
            </a:extLst>
          </p:cNvPr>
          <p:cNvSpPr>
            <a:spLocks noGrp="1"/>
          </p:cNvSpPr>
          <p:nvPr>
            <p:ph type="pic" sz="quarter" idx="21" hasCustomPrompt="1"/>
          </p:nvPr>
        </p:nvSpPr>
        <p:spPr>
          <a:xfrm>
            <a:off x="7213182" y="2579651"/>
            <a:ext cx="648538" cy="651778"/>
          </a:xfrm>
          <a:prstGeom prst="rect">
            <a:avLst/>
          </a:prstGeom>
        </p:spPr>
        <p:txBody>
          <a:bodyPr lIns="0" tIns="0" rIns="0" bIns="432000" anchor="ctr"/>
          <a:lstStyle>
            <a:lvl1pPr marL="0" indent="0" algn="ctr">
              <a:lnSpc>
                <a:spcPct val="120000"/>
              </a:lnSpc>
              <a:buNone/>
              <a:defRPr sz="1200">
                <a:solidFill>
                  <a:schemeClr val="accent1">
                    <a:alpha val="50000"/>
                  </a:schemeClr>
                </a:solidFill>
                <a:latin typeface="+mj-lt"/>
              </a:defRPr>
            </a:lvl1pPr>
          </a:lstStyle>
          <a:p>
            <a:r>
              <a:rPr lang="fr-FR" dirty="0"/>
              <a:t>PICTO</a:t>
            </a:r>
            <a:endParaRPr lang="en-US" dirty="0"/>
          </a:p>
        </p:txBody>
      </p:sp>
      <p:sp>
        <p:nvSpPr>
          <p:cNvPr id="427" name="Espace réservé pour une image  14">
            <a:extLst>
              <a:ext uri="{FF2B5EF4-FFF2-40B4-BE49-F238E27FC236}">
                <a16:creationId xmlns:a16="http://schemas.microsoft.com/office/drawing/2014/main" id="{886ABE48-9AA2-48A6-B58D-68408EF7C89C}"/>
              </a:ext>
            </a:extLst>
          </p:cNvPr>
          <p:cNvSpPr>
            <a:spLocks noGrp="1"/>
          </p:cNvSpPr>
          <p:nvPr>
            <p:ph type="pic" sz="quarter" idx="22" hasCustomPrompt="1"/>
          </p:nvPr>
        </p:nvSpPr>
        <p:spPr>
          <a:xfrm>
            <a:off x="10096086" y="2579651"/>
            <a:ext cx="648538" cy="651778"/>
          </a:xfrm>
          <a:prstGeom prst="rect">
            <a:avLst/>
          </a:prstGeom>
        </p:spPr>
        <p:txBody>
          <a:bodyPr lIns="0" tIns="0" rIns="0" bIns="432000" anchor="ctr"/>
          <a:lstStyle>
            <a:lvl1pPr marL="0" indent="0" algn="ctr">
              <a:lnSpc>
                <a:spcPct val="120000"/>
              </a:lnSpc>
              <a:buNone/>
              <a:defRPr sz="1200">
                <a:solidFill>
                  <a:schemeClr val="accent1">
                    <a:alpha val="50000"/>
                  </a:schemeClr>
                </a:solidFill>
                <a:latin typeface="+mj-lt"/>
              </a:defRPr>
            </a:lvl1pPr>
          </a:lstStyle>
          <a:p>
            <a:r>
              <a:rPr lang="fr-FR" dirty="0"/>
              <a:t>PICTO</a:t>
            </a:r>
            <a:endParaRPr lang="en-US" dirty="0"/>
          </a:p>
        </p:txBody>
      </p:sp>
      <p:sp>
        <p:nvSpPr>
          <p:cNvPr id="396" name="Espace réservé du texte 10">
            <a:extLst>
              <a:ext uri="{FF2B5EF4-FFF2-40B4-BE49-F238E27FC236}">
                <a16:creationId xmlns:a16="http://schemas.microsoft.com/office/drawing/2014/main" id="{DC6B659F-D133-4A12-8EF6-F54EA814A0A7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10495731" y="201956"/>
            <a:ext cx="1653044" cy="272633"/>
          </a:xfrm>
          <a:prstGeom prst="rect">
            <a:avLst/>
          </a:prstGeom>
        </p:spPr>
        <p:txBody>
          <a:bodyPr/>
          <a:lstStyle>
            <a:lvl1pPr marL="0" indent="0" algn="l" defTabSz="914400" rtl="0" eaLnBrk="1" latinLnBrk="0" hangingPunct="1">
              <a:buNone/>
              <a:defRPr lang="fr-FR" sz="2000" kern="1200" dirty="0">
                <a:solidFill>
                  <a:schemeClr val="tx2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</a:lstStyle>
          <a:p>
            <a:pPr lvl="0"/>
            <a:r>
              <a:rPr lang="fr-FR" dirty="0" err="1"/>
              <a:t>category</a:t>
            </a:r>
            <a:endParaRPr lang="fr-FR" dirty="0"/>
          </a:p>
        </p:txBody>
      </p:sp>
      <p:pic>
        <p:nvPicPr>
          <p:cNvPr id="397" name="Graphique 396">
            <a:extLst>
              <a:ext uri="{FF2B5EF4-FFF2-40B4-BE49-F238E27FC236}">
                <a16:creationId xmlns:a16="http://schemas.microsoft.com/office/drawing/2014/main" id="{8FE0C651-7EBC-4785-B81F-FF71E9C253AD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xmlns="" r:embed="rId3"/>
              </a:ext>
            </a:extLst>
          </a:blip>
          <a:stretch>
            <a:fillRect/>
          </a:stretch>
        </p:blipFill>
        <p:spPr>
          <a:xfrm>
            <a:off x="9518513" y="265355"/>
            <a:ext cx="974610" cy="266065"/>
          </a:xfrm>
          <a:prstGeom prst="rect">
            <a:avLst/>
          </a:prstGeom>
        </p:spPr>
      </p:pic>
      <p:cxnSp>
        <p:nvCxnSpPr>
          <p:cNvPr id="398" name="Connecteur droit 397">
            <a:extLst>
              <a:ext uri="{FF2B5EF4-FFF2-40B4-BE49-F238E27FC236}">
                <a16:creationId xmlns:a16="http://schemas.microsoft.com/office/drawing/2014/main" id="{5E8925D9-09A6-4440-B7B5-F788A5F16F9A}"/>
              </a:ext>
            </a:extLst>
          </p:cNvPr>
          <p:cNvCxnSpPr>
            <a:cxnSpLocks/>
          </p:cNvCxnSpPr>
          <p:nvPr userDrawn="1"/>
        </p:nvCxnSpPr>
        <p:spPr>
          <a:xfrm>
            <a:off x="9163612" y="212116"/>
            <a:ext cx="0" cy="359682"/>
          </a:xfrm>
          <a:prstGeom prst="line">
            <a:avLst/>
          </a:prstGeom>
          <a:ln w="19050">
            <a:gradFill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5400000" scaled="1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65458687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3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3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10" presetClass="entr" presetSubtype="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42" presetClass="path" presetSubtype="0" decel="10000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animMotion origin="layout" path="M 6.25E-7 3.7037E-6 L 6.25E-7 0.7206 " pathEditMode="relative" rAng="0" ptsTypes="AA">
                                      <p:cBhvr>
                                        <p:cTn id="13" dur="1000" spd="-100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6019"/>
                                    </p:animMotion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3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42" presetClass="path" presetSubtype="0" decel="100000" fill="hold" grpId="1" nodeType="withEffect">
                                  <p:stCondLst>
                                    <p:cond delay="250"/>
                                  </p:stCondLst>
                                  <p:childTnLst>
                                    <p:animMotion origin="layout" path="M 6.25E-7 3.7037E-6 L 6.25E-7 0.7206 " pathEditMode="relative" rAng="0" ptsTypes="AA">
                                      <p:cBhvr>
                                        <p:cTn id="18" dur="1000" spd="-100000" fill="hold"/>
                                        <p:tgtEl>
                                          <p:spTgt spid="38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6019"/>
                                    </p:animMotion>
                                  </p:childTnLst>
                                </p:cTn>
                              </p:par>
                              <p:par>
                                <p:cTn id="19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4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42" presetClass="path" presetSubtype="0" decel="100000" fill="hold" grpId="1" nodeType="withEffect">
                                  <p:stCondLst>
                                    <p:cond delay="250"/>
                                  </p:stCondLst>
                                  <p:childTnLst>
                                    <p:animMotion origin="layout" path="M 6.25E-7 3.7037E-6 L 6.25E-7 0.7206 " pathEditMode="relative" rAng="0" ptsTypes="AA">
                                      <p:cBhvr>
                                        <p:cTn id="23" dur="1000" spd="-100000" fill="hold"/>
                                        <p:tgtEl>
                                          <p:spTgt spid="42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6019"/>
                                    </p:animMotion>
                                  </p:childTnLst>
                                </p:cTn>
                              </p:par>
                              <p:par>
                                <p:cTn id="24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4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42" presetClass="path" presetSubtype="0" decel="100000" fill="hold" grpId="1" nodeType="withEffect">
                                  <p:stCondLst>
                                    <p:cond delay="250"/>
                                  </p:stCondLst>
                                  <p:childTnLst>
                                    <p:animMotion origin="layout" path="M 6.25E-7 3.7037E-6 L 6.25E-7 0.7206 " pathEditMode="relative" rAng="0" ptsTypes="AA">
                                      <p:cBhvr>
                                        <p:cTn id="28" dur="1000" spd="-100000" fill="hold"/>
                                        <p:tgtEl>
                                          <p:spTgt spid="4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6019"/>
                                    </p:animMotion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42" presetClass="path" presetSubtype="0" decel="100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6.25E-7 3.7037E-6 L 6.25E-7 0.7206 " pathEditMode="relative" rAng="0" ptsTypes="AA">
                                      <p:cBhvr>
                                        <p:cTn id="33" dur="1000" spd="-100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6019"/>
                                    </p:animMotion>
                                  </p:childTnLst>
                                </p:cTn>
                              </p:par>
                              <p:par>
                                <p:cTn id="34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3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42" presetClass="path" presetSubtype="0" decel="100000" fill="hold" grpId="1" nodeType="with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6.25E-7 3.7037E-6 L 6.25E-7 0.7206 " pathEditMode="relative" rAng="0" ptsTypes="AA">
                                      <p:cBhvr>
                                        <p:cTn id="38" dur="1000" spd="-100000" fill="hold"/>
                                        <p:tgtEl>
                                          <p:spTgt spid="39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6019"/>
                                    </p:animMotion>
                                  </p:childTnLst>
                                </p:cTn>
                              </p:par>
                              <p:par>
                                <p:cTn id="39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4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42" presetClass="path" presetSubtype="0" decel="100000" fill="hold" grpId="1" nodeType="with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6.25E-7 3.7037E-6 L 6.25E-7 0.7206 " pathEditMode="relative" rAng="0" ptsTypes="AA">
                                      <p:cBhvr>
                                        <p:cTn id="43" dur="1000" spd="-100000" fill="hold"/>
                                        <p:tgtEl>
                                          <p:spTgt spid="42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6019"/>
                                    </p:animMotion>
                                  </p:childTnLst>
                                </p:cTn>
                              </p:par>
                              <p:par>
                                <p:cTn id="44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4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42" presetClass="path" presetSubtype="0" decel="100000" fill="hold" grpId="1" nodeType="with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6.25E-7 3.7037E-6 L 6.25E-7 0.7206 " pathEditMode="relative" rAng="0" ptsTypes="AA">
                                      <p:cBhvr>
                                        <p:cTn id="48" dur="1000" spd="-100000" fill="hold"/>
                                        <p:tgtEl>
                                          <p:spTgt spid="4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6019"/>
                                    </p:animMotion>
                                  </p:childTnLst>
                                </p:cTn>
                              </p:par>
                              <p:par>
                                <p:cTn id="49" presetID="10" presetClass="entr" presetSubtype="0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42" presetClass="path" presetSubtype="0" decel="100000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animMotion origin="layout" path="M 6.25E-7 3.7037E-6 L 6.25E-7 0.7206 " pathEditMode="relative" rAng="0" ptsTypes="AA">
                                      <p:cBhvr>
                                        <p:cTn id="53" dur="1000" spd="-100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6019"/>
                                    </p:animMotion>
                                  </p:childTnLst>
                                </p:cTn>
                              </p:par>
                              <p:par>
                                <p:cTn id="54" presetID="10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500"/>
                                        <p:tgtEl>
                                          <p:spTgt spid="4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" presetID="42" presetClass="path" presetSubtype="0" decel="100000" fill="hold" grpId="1" nodeType="withEffect">
                                  <p:stCondLst>
                                    <p:cond delay="750"/>
                                  </p:stCondLst>
                                  <p:childTnLst>
                                    <p:animMotion origin="layout" path="M 6.25E-7 3.7037E-6 L 6.25E-7 0.7206 " pathEditMode="relative" rAng="0" ptsTypes="AA">
                                      <p:cBhvr>
                                        <p:cTn id="58" dur="1000" spd="-100000" fill="hold"/>
                                        <p:tgtEl>
                                          <p:spTgt spid="40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6019"/>
                                    </p:animMotion>
                                  </p:childTnLst>
                                </p:cTn>
                              </p:par>
                              <p:par>
                                <p:cTn id="59" presetID="10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4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42" presetClass="path" presetSubtype="0" decel="100000" fill="hold" grpId="1" nodeType="withEffect">
                                  <p:stCondLst>
                                    <p:cond delay="750"/>
                                  </p:stCondLst>
                                  <p:childTnLst>
                                    <p:animMotion origin="layout" path="M 6.25E-7 3.7037E-6 L 6.25E-7 0.7206 " pathEditMode="relative" rAng="0" ptsTypes="AA">
                                      <p:cBhvr>
                                        <p:cTn id="63" dur="1000" spd="-100000" fill="hold"/>
                                        <p:tgtEl>
                                          <p:spTgt spid="42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6019"/>
                                    </p:animMotion>
                                  </p:childTnLst>
                                </p:cTn>
                              </p:par>
                              <p:par>
                                <p:cTn id="64" presetID="10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" dur="500"/>
                                        <p:tgtEl>
                                          <p:spTgt spid="4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42" presetClass="path" presetSubtype="0" decel="100000" fill="hold" grpId="1" nodeType="withEffect">
                                  <p:stCondLst>
                                    <p:cond delay="750"/>
                                  </p:stCondLst>
                                  <p:childTnLst>
                                    <p:animMotion origin="layout" path="M 6.25E-7 3.7037E-6 L 6.25E-7 0.7206 " pathEditMode="relative" rAng="0" ptsTypes="AA">
                                      <p:cBhvr>
                                        <p:cTn id="68" dur="1000" spd="-100000" fill="hold"/>
                                        <p:tgtEl>
                                          <p:spTgt spid="4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6019"/>
                                    </p:animMotion>
                                  </p:childTnLst>
                                </p:cTn>
                              </p:par>
                              <p:par>
                                <p:cTn id="69" presetID="10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1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2" presetID="42" presetClass="path" presetSubtype="0" decel="10000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Motion origin="layout" path="M 6.25E-7 3.7037E-6 L 6.25E-7 0.7206 " pathEditMode="relative" rAng="0" ptsTypes="AA">
                                      <p:cBhvr>
                                        <p:cTn id="73" dur="1000" spd="-100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6019"/>
                                    </p:animMotion>
                                  </p:childTnLst>
                                </p:cTn>
                              </p:par>
                              <p:par>
                                <p:cTn id="74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6" dur="500"/>
                                        <p:tgtEl>
                                          <p:spTgt spid="4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" presetID="42" presetClass="path" presetSubtype="0" decel="100000" fill="hold" grpId="1" nodeType="withEffect">
                                  <p:stCondLst>
                                    <p:cond delay="1000"/>
                                  </p:stCondLst>
                                  <p:childTnLst>
                                    <p:animMotion origin="layout" path="M 6.25E-7 3.7037E-6 L 6.25E-7 0.7206 " pathEditMode="relative" rAng="0" ptsTypes="AA">
                                      <p:cBhvr>
                                        <p:cTn id="78" dur="1000" spd="-100000" fill="hold"/>
                                        <p:tgtEl>
                                          <p:spTgt spid="41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6019"/>
                                    </p:animMotion>
                                  </p:childTnLst>
                                </p:cTn>
                              </p:par>
                              <p:par>
                                <p:cTn id="79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1" dur="500"/>
                                        <p:tgtEl>
                                          <p:spTgt spid="4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2" presetID="42" presetClass="path" presetSubtype="0" decel="100000" fill="hold" grpId="1" nodeType="withEffect">
                                  <p:stCondLst>
                                    <p:cond delay="1000"/>
                                  </p:stCondLst>
                                  <p:childTnLst>
                                    <p:animMotion origin="layout" path="M 6.25E-7 3.7037E-6 L 6.25E-7 0.7206 " pathEditMode="relative" rAng="0" ptsTypes="AA">
                                      <p:cBhvr>
                                        <p:cTn id="83" dur="1000" spd="-100000" fill="hold"/>
                                        <p:tgtEl>
                                          <p:spTgt spid="42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6019"/>
                                    </p:animMotion>
                                  </p:childTnLst>
                                </p:cTn>
                              </p:par>
                              <p:par>
                                <p:cTn id="84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6" dur="500"/>
                                        <p:tgtEl>
                                          <p:spTgt spid="4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7" presetID="42" presetClass="path" presetSubtype="0" decel="100000" fill="hold" grpId="1" nodeType="withEffect">
                                  <p:stCondLst>
                                    <p:cond delay="1000"/>
                                  </p:stCondLst>
                                  <p:childTnLst>
                                    <p:animMotion origin="layout" path="M 6.25E-7 3.7037E-6 L 6.25E-7 0.7206 " pathEditMode="relative" rAng="0" ptsTypes="AA">
                                      <p:cBhvr>
                                        <p:cTn id="88" dur="1000" spd="-100000" fill="hold"/>
                                        <p:tgtEl>
                                          <p:spTgt spid="4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6019"/>
                                    </p:animMotion>
                                  </p:childTnLst>
                                </p:cTn>
                              </p:par>
                              <p:par>
                                <p:cTn id="89" presetID="2" presetClass="entr" presetSubtype="1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1" dur="1000" fill="hold"/>
                                        <p:tgtEl>
                                          <p:spTgt spid="39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2" dur="1000" fill="hold"/>
                                        <p:tgtEl>
                                          <p:spTgt spid="39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3" presetID="2" presetClass="entr" presetSubtype="1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5" dur="1000" fill="hold"/>
                                        <p:tgtEl>
                                          <p:spTgt spid="39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6" dur="1000" fill="hold"/>
                                        <p:tgtEl>
                                          <p:spTgt spid="3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7" presetID="2" presetClass="entr" presetSubtype="1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9" dur="1000" fill="hold"/>
                                        <p:tgtEl>
                                          <p:spTgt spid="39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0" dur="1000" fill="hold"/>
                                        <p:tgtEl>
                                          <p:spTgt spid="39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1" presetID="2" presetClass="entr" presetSubtype="1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3" dur="1000" fill="hold"/>
                                        <p:tgtEl>
                                          <p:spTgt spid="39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4" dur="1000" fill="hold"/>
                                        <p:tgtEl>
                                          <p:spTgt spid="3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93" grpId="0" build="p">
        <p:tmplLst>
          <p:tmpl lvl="1">
            <p:tnLst>
              <p:par>
                <p:cTn presetID="2" presetClass="entr" presetSubtype="1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9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1000" fill="hold"/>
                        <p:tgtEl>
                          <p:spTgt spid="39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1000" fill="hold"/>
                        <p:tgtEl>
                          <p:spTgt spid="39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0-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85" grpId="0" animBg="1"/>
      <p:bldP spid="385" grpId="1" animBg="1"/>
      <p:bldP spid="392" grpId="0" animBg="1"/>
      <p:bldP spid="392" grpId="1" animBg="1"/>
      <p:bldP spid="403" grpId="0" animBg="1"/>
      <p:bldP spid="403" grpId="1" animBg="1"/>
      <p:bldP spid="418" grpId="0" animBg="1"/>
      <p:bldP spid="418" grpId="1" animBg="1"/>
      <p:bldP spid="420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2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42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20" grpId="1" build="p">
        <p:tmplLst>
          <p:tmpl lvl="1">
            <p:tnLst>
              <p:par>
                <p:cTn presetID="42" presetClass="path" presetSubtype="0" decel="100000" fill="hold" nodeType="withEffect">
                  <p:stCondLst>
                    <p:cond delay="250"/>
                  </p:stCondLst>
                  <p:childTnLst>
                    <p:animMotion origin="layout" path="M 6.25E-7 3.7037E-6 L 6.25E-7 0.7206 " pathEditMode="relative" rAng="0" ptsTypes="AA">
                      <p:cBhvr>
                        <p:cTn dur="1000" spd="-100000" fill="hold"/>
                        <p:tgtEl>
                          <p:spTgt spid="420"/>
                        </p:tgtEl>
                        <p:attrNameLst>
                          <p:attrName>ppt_x</p:attrName>
                          <p:attrName>ppt_y</p:attrName>
                        </p:attrNameLst>
                      </p:cBhvr>
                      <p:rCtr x="0" y="36019"/>
                    </p:animMotion>
                  </p:childTnLst>
                </p:cTn>
              </p:par>
            </p:tnLst>
          </p:tmpl>
        </p:tmplLst>
      </p:bldP>
      <p:bldP spid="421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2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42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21" grpId="1" build="p">
        <p:tmplLst>
          <p:tmpl lvl="1">
            <p:tnLst>
              <p:par>
                <p:cTn presetID="42" presetClass="path" presetSubtype="0" decel="100000" fill="hold" nodeType="withEffect">
                  <p:stCondLst>
                    <p:cond delay="500"/>
                  </p:stCondLst>
                  <p:childTnLst>
                    <p:animMotion origin="layout" path="M 6.25E-7 3.7037E-6 L 6.25E-7 0.7206 " pathEditMode="relative" rAng="0" ptsTypes="AA">
                      <p:cBhvr>
                        <p:cTn dur="1000" spd="-100000" fill="hold"/>
                        <p:tgtEl>
                          <p:spTgt spid="421"/>
                        </p:tgtEl>
                        <p:attrNameLst>
                          <p:attrName>ppt_x</p:attrName>
                          <p:attrName>ppt_y</p:attrName>
                        </p:attrNameLst>
                      </p:cBhvr>
                      <p:rCtr x="0" y="36019"/>
                    </p:animMotion>
                  </p:childTnLst>
                </p:cTn>
              </p:par>
            </p:tnLst>
          </p:tmpl>
        </p:tmplLst>
      </p:bldP>
      <p:bldP spid="422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7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2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42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22" grpId="1" build="p">
        <p:tmplLst>
          <p:tmpl lvl="1">
            <p:tnLst>
              <p:par>
                <p:cTn presetID="42" presetClass="path" presetSubtype="0" decel="100000" fill="hold" nodeType="withEffect">
                  <p:stCondLst>
                    <p:cond delay="750"/>
                  </p:stCondLst>
                  <p:childTnLst>
                    <p:animMotion origin="layout" path="M 6.25E-7 3.7037E-6 L 6.25E-7 0.7206 " pathEditMode="relative" rAng="0" ptsTypes="AA">
                      <p:cBhvr>
                        <p:cTn dur="1000" spd="-100000" fill="hold"/>
                        <p:tgtEl>
                          <p:spTgt spid="422"/>
                        </p:tgtEl>
                        <p:attrNameLst>
                          <p:attrName>ppt_x</p:attrName>
                          <p:attrName>ppt_y</p:attrName>
                        </p:attrNameLst>
                      </p:cBhvr>
                      <p:rCtr x="0" y="36019"/>
                    </p:animMotion>
                  </p:childTnLst>
                </p:cTn>
              </p:par>
            </p:tnLst>
          </p:tmpl>
        </p:tmplLst>
      </p:bldP>
      <p:bldP spid="423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10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2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42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23" grpId="1" build="p">
        <p:tmplLst>
          <p:tmpl lvl="1">
            <p:tnLst>
              <p:par>
                <p:cTn presetID="42" presetClass="path" presetSubtype="0" decel="100000" fill="hold" nodeType="withEffect">
                  <p:stCondLst>
                    <p:cond delay="1000"/>
                  </p:stCondLst>
                  <p:childTnLst>
                    <p:animMotion origin="layout" path="M 6.25E-7 3.7037E-6 L 6.25E-7 0.7206 " pathEditMode="relative" rAng="0" ptsTypes="AA">
                      <p:cBhvr>
                        <p:cTn dur="1000" spd="-100000" fill="hold"/>
                        <p:tgtEl>
                          <p:spTgt spid="423"/>
                        </p:tgtEl>
                        <p:attrNameLst>
                          <p:attrName>ppt_x</p:attrName>
                          <p:attrName>ppt_y</p:attrName>
                        </p:attrNameLst>
                      </p:cBhvr>
                      <p:rCtr x="0" y="36019"/>
                    </p:animMotion>
                  </p:childTnLst>
                </p:cTn>
              </p:par>
            </p:tnLst>
          </p:tmpl>
        </p:tmplLst>
      </p:bldP>
      <p:bldP spid="424" grpId="0"/>
      <p:bldP spid="424" grpId="1"/>
      <p:bldP spid="425" grpId="0"/>
      <p:bldP spid="425" grpId="1"/>
      <p:bldP spid="426" grpId="0"/>
      <p:bldP spid="426" grpId="1"/>
      <p:bldP spid="427" grpId="0"/>
      <p:bldP spid="427" grpId="1"/>
      <p:bldP spid="396" grpId="0" build="p">
        <p:tmplLst>
          <p:tmpl lvl="1">
            <p:tnLst>
              <p:par>
                <p:cTn presetID="2" presetClass="entr" presetSubtype="1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9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1000" fill="hold"/>
                        <p:tgtEl>
                          <p:spTgt spid="39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1000" fill="hold"/>
                        <p:tgtEl>
                          <p:spTgt spid="39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0-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Diapositive de tit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64" name="Groupe 363">
            <a:extLst>
              <a:ext uri="{FF2B5EF4-FFF2-40B4-BE49-F238E27FC236}">
                <a16:creationId xmlns:a16="http://schemas.microsoft.com/office/drawing/2014/main" id="{CAB23322-4A78-4A05-8803-D00BE8BAF16C}"/>
              </a:ext>
            </a:extLst>
          </p:cNvPr>
          <p:cNvGrpSpPr/>
          <p:nvPr userDrawn="1"/>
        </p:nvGrpSpPr>
        <p:grpSpPr>
          <a:xfrm>
            <a:off x="-2724070" y="-2152670"/>
            <a:ext cx="17910095" cy="11783641"/>
            <a:chOff x="-2724070" y="-2152670"/>
            <a:chExt cx="17910095" cy="11783641"/>
          </a:xfrm>
        </p:grpSpPr>
        <p:grpSp>
          <p:nvGrpSpPr>
            <p:cNvPr id="7" name="Group 4">
              <a:extLst>
                <a:ext uri="{FF2B5EF4-FFF2-40B4-BE49-F238E27FC236}">
                  <a16:creationId xmlns:a16="http://schemas.microsoft.com/office/drawing/2014/main" id="{4B286F79-2817-418F-9671-AA1DA28A14B7}"/>
                </a:ext>
              </a:extLst>
            </p:cNvPr>
            <p:cNvGrpSpPr>
              <a:grpSpLocks noChangeAspect="1"/>
            </p:cNvGrpSpPr>
            <p:nvPr userDrawn="1"/>
          </p:nvGrpSpPr>
          <p:grpSpPr bwMode="auto">
            <a:xfrm rot="9322378">
              <a:off x="-2724070" y="-2152670"/>
              <a:ext cx="7980362" cy="4732338"/>
              <a:chOff x="4539" y="2829"/>
              <a:chExt cx="5027" cy="2981"/>
            </a:xfrm>
            <a:solidFill>
              <a:schemeClr val="accent1"/>
            </a:solidFill>
          </p:grpSpPr>
          <p:sp>
            <p:nvSpPr>
              <p:cNvPr id="8" name="Freeform 5">
                <a:extLst>
                  <a:ext uri="{FF2B5EF4-FFF2-40B4-BE49-F238E27FC236}">
                    <a16:creationId xmlns:a16="http://schemas.microsoft.com/office/drawing/2014/main" id="{9DEA13FB-5A5C-4147-840E-96C6E13721B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795" y="4447"/>
                <a:ext cx="417" cy="346"/>
              </a:xfrm>
              <a:custGeom>
                <a:avLst/>
                <a:gdLst>
                  <a:gd name="T0" fmla="*/ 417 w 417"/>
                  <a:gd name="T1" fmla="*/ 132 h 346"/>
                  <a:gd name="T2" fmla="*/ 256 w 417"/>
                  <a:gd name="T3" fmla="*/ 346 h 346"/>
                  <a:gd name="T4" fmla="*/ 254 w 417"/>
                  <a:gd name="T5" fmla="*/ 344 h 346"/>
                  <a:gd name="T6" fmla="*/ 0 w 417"/>
                  <a:gd name="T7" fmla="*/ 0 h 346"/>
                  <a:gd name="T8" fmla="*/ 417 w 417"/>
                  <a:gd name="T9" fmla="*/ 132 h 346"/>
                  <a:gd name="T10" fmla="*/ 256 w 417"/>
                  <a:gd name="T11" fmla="*/ 339 h 346"/>
                  <a:gd name="T12" fmla="*/ 411 w 417"/>
                  <a:gd name="T13" fmla="*/ 134 h 346"/>
                  <a:gd name="T14" fmla="*/ 11 w 417"/>
                  <a:gd name="T15" fmla="*/ 7 h 346"/>
                  <a:gd name="T16" fmla="*/ 256 w 417"/>
                  <a:gd name="T17" fmla="*/ 339 h 3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17" h="346">
                    <a:moveTo>
                      <a:pt x="417" y="132"/>
                    </a:moveTo>
                    <a:lnTo>
                      <a:pt x="256" y="346"/>
                    </a:lnTo>
                    <a:lnTo>
                      <a:pt x="254" y="344"/>
                    </a:lnTo>
                    <a:lnTo>
                      <a:pt x="0" y="0"/>
                    </a:lnTo>
                    <a:lnTo>
                      <a:pt x="417" y="132"/>
                    </a:lnTo>
                    <a:close/>
                    <a:moveTo>
                      <a:pt x="256" y="339"/>
                    </a:moveTo>
                    <a:lnTo>
                      <a:pt x="411" y="134"/>
                    </a:lnTo>
                    <a:lnTo>
                      <a:pt x="11" y="7"/>
                    </a:lnTo>
                    <a:lnTo>
                      <a:pt x="256" y="33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9" name="Freeform 6">
                <a:extLst>
                  <a:ext uri="{FF2B5EF4-FFF2-40B4-BE49-F238E27FC236}">
                    <a16:creationId xmlns:a16="http://schemas.microsoft.com/office/drawing/2014/main" id="{755A7A60-095E-49B8-B219-3E6A95122B4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317" y="4448"/>
                <a:ext cx="737" cy="468"/>
              </a:xfrm>
              <a:custGeom>
                <a:avLst/>
                <a:gdLst>
                  <a:gd name="T0" fmla="*/ 484 w 737"/>
                  <a:gd name="T1" fmla="*/ 0 h 468"/>
                  <a:gd name="T2" fmla="*/ 737 w 737"/>
                  <a:gd name="T3" fmla="*/ 343 h 468"/>
                  <a:gd name="T4" fmla="*/ 734 w 737"/>
                  <a:gd name="T5" fmla="*/ 343 h 468"/>
                  <a:gd name="T6" fmla="*/ 0 w 737"/>
                  <a:gd name="T7" fmla="*/ 468 h 468"/>
                  <a:gd name="T8" fmla="*/ 4 w 737"/>
                  <a:gd name="T9" fmla="*/ 465 h 468"/>
                  <a:gd name="T10" fmla="*/ 484 w 737"/>
                  <a:gd name="T11" fmla="*/ 0 h 468"/>
                  <a:gd name="T12" fmla="*/ 731 w 737"/>
                  <a:gd name="T13" fmla="*/ 340 h 468"/>
                  <a:gd name="T14" fmla="*/ 483 w 737"/>
                  <a:gd name="T15" fmla="*/ 5 h 468"/>
                  <a:gd name="T16" fmla="*/ 10 w 737"/>
                  <a:gd name="T17" fmla="*/ 462 h 468"/>
                  <a:gd name="T18" fmla="*/ 731 w 737"/>
                  <a:gd name="T19" fmla="*/ 340 h 4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37" h="468">
                    <a:moveTo>
                      <a:pt x="484" y="0"/>
                    </a:moveTo>
                    <a:lnTo>
                      <a:pt x="737" y="343"/>
                    </a:lnTo>
                    <a:lnTo>
                      <a:pt x="734" y="343"/>
                    </a:lnTo>
                    <a:lnTo>
                      <a:pt x="0" y="468"/>
                    </a:lnTo>
                    <a:lnTo>
                      <a:pt x="4" y="465"/>
                    </a:lnTo>
                    <a:lnTo>
                      <a:pt x="484" y="0"/>
                    </a:lnTo>
                    <a:close/>
                    <a:moveTo>
                      <a:pt x="731" y="340"/>
                    </a:moveTo>
                    <a:lnTo>
                      <a:pt x="483" y="5"/>
                    </a:lnTo>
                    <a:lnTo>
                      <a:pt x="10" y="462"/>
                    </a:lnTo>
                    <a:lnTo>
                      <a:pt x="731" y="34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0" name="Freeform 7">
                <a:extLst>
                  <a:ext uri="{FF2B5EF4-FFF2-40B4-BE49-F238E27FC236}">
                    <a16:creationId xmlns:a16="http://schemas.microsoft.com/office/drawing/2014/main" id="{70A5386C-37EA-4CB2-A475-A441EDC6263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318" y="4787"/>
                <a:ext cx="1069" cy="863"/>
              </a:xfrm>
              <a:custGeom>
                <a:avLst/>
                <a:gdLst>
                  <a:gd name="T0" fmla="*/ 734 w 1069"/>
                  <a:gd name="T1" fmla="*/ 0 h 863"/>
                  <a:gd name="T2" fmla="*/ 734 w 1069"/>
                  <a:gd name="T3" fmla="*/ 1 h 863"/>
                  <a:gd name="T4" fmla="*/ 1069 w 1069"/>
                  <a:gd name="T5" fmla="*/ 863 h 863"/>
                  <a:gd name="T6" fmla="*/ 0 w 1069"/>
                  <a:gd name="T7" fmla="*/ 126 h 863"/>
                  <a:gd name="T8" fmla="*/ 734 w 1069"/>
                  <a:gd name="T9" fmla="*/ 0 h 863"/>
                  <a:gd name="T10" fmla="*/ 1061 w 1069"/>
                  <a:gd name="T11" fmla="*/ 854 h 863"/>
                  <a:gd name="T12" fmla="*/ 732 w 1069"/>
                  <a:gd name="T13" fmla="*/ 5 h 863"/>
                  <a:gd name="T14" fmla="*/ 9 w 1069"/>
                  <a:gd name="T15" fmla="*/ 128 h 863"/>
                  <a:gd name="T16" fmla="*/ 1061 w 1069"/>
                  <a:gd name="T17" fmla="*/ 854 h 8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69" h="863">
                    <a:moveTo>
                      <a:pt x="734" y="0"/>
                    </a:moveTo>
                    <a:lnTo>
                      <a:pt x="734" y="1"/>
                    </a:lnTo>
                    <a:lnTo>
                      <a:pt x="1069" y="863"/>
                    </a:lnTo>
                    <a:lnTo>
                      <a:pt x="0" y="126"/>
                    </a:lnTo>
                    <a:lnTo>
                      <a:pt x="734" y="0"/>
                    </a:lnTo>
                    <a:close/>
                    <a:moveTo>
                      <a:pt x="1061" y="854"/>
                    </a:moveTo>
                    <a:lnTo>
                      <a:pt x="732" y="5"/>
                    </a:lnTo>
                    <a:lnTo>
                      <a:pt x="9" y="128"/>
                    </a:lnTo>
                    <a:lnTo>
                      <a:pt x="1061" y="85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1" name="Freeform 8">
                <a:extLst>
                  <a:ext uri="{FF2B5EF4-FFF2-40B4-BE49-F238E27FC236}">
                    <a16:creationId xmlns:a16="http://schemas.microsoft.com/office/drawing/2014/main" id="{B4C14A81-BC9E-4310-92D6-405F39643FB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33" y="4428"/>
                <a:ext cx="694" cy="488"/>
              </a:xfrm>
              <a:custGeom>
                <a:avLst/>
                <a:gdLst>
                  <a:gd name="T0" fmla="*/ 234 w 694"/>
                  <a:gd name="T1" fmla="*/ 0 h 488"/>
                  <a:gd name="T2" fmla="*/ 235 w 694"/>
                  <a:gd name="T3" fmla="*/ 1 h 488"/>
                  <a:gd name="T4" fmla="*/ 694 w 694"/>
                  <a:gd name="T5" fmla="*/ 488 h 488"/>
                  <a:gd name="T6" fmla="*/ 0 w 694"/>
                  <a:gd name="T7" fmla="*/ 380 h 488"/>
                  <a:gd name="T8" fmla="*/ 1 w 694"/>
                  <a:gd name="T9" fmla="*/ 378 h 488"/>
                  <a:gd name="T10" fmla="*/ 234 w 694"/>
                  <a:gd name="T11" fmla="*/ 0 h 488"/>
                  <a:gd name="T12" fmla="*/ 685 w 694"/>
                  <a:gd name="T13" fmla="*/ 484 h 488"/>
                  <a:gd name="T14" fmla="*/ 234 w 694"/>
                  <a:gd name="T15" fmla="*/ 5 h 488"/>
                  <a:gd name="T16" fmla="*/ 6 w 694"/>
                  <a:gd name="T17" fmla="*/ 378 h 488"/>
                  <a:gd name="T18" fmla="*/ 685 w 694"/>
                  <a:gd name="T19" fmla="*/ 484 h 4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94" h="488">
                    <a:moveTo>
                      <a:pt x="234" y="0"/>
                    </a:moveTo>
                    <a:lnTo>
                      <a:pt x="235" y="1"/>
                    </a:lnTo>
                    <a:lnTo>
                      <a:pt x="694" y="488"/>
                    </a:lnTo>
                    <a:lnTo>
                      <a:pt x="0" y="380"/>
                    </a:lnTo>
                    <a:lnTo>
                      <a:pt x="1" y="378"/>
                    </a:lnTo>
                    <a:lnTo>
                      <a:pt x="234" y="0"/>
                    </a:lnTo>
                    <a:close/>
                    <a:moveTo>
                      <a:pt x="685" y="484"/>
                    </a:moveTo>
                    <a:lnTo>
                      <a:pt x="234" y="5"/>
                    </a:lnTo>
                    <a:lnTo>
                      <a:pt x="6" y="378"/>
                    </a:lnTo>
                    <a:lnTo>
                      <a:pt x="685" y="48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" name="Freeform 9">
                <a:extLst>
                  <a:ext uri="{FF2B5EF4-FFF2-40B4-BE49-F238E27FC236}">
                    <a16:creationId xmlns:a16="http://schemas.microsoft.com/office/drawing/2014/main" id="{1F5093E5-9DD3-4E86-8F3A-3D95290575D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862" y="4429"/>
                <a:ext cx="943" cy="487"/>
              </a:xfrm>
              <a:custGeom>
                <a:avLst/>
                <a:gdLst>
                  <a:gd name="T0" fmla="*/ 943 w 943"/>
                  <a:gd name="T1" fmla="*/ 21 h 487"/>
                  <a:gd name="T2" fmla="*/ 461 w 943"/>
                  <a:gd name="T3" fmla="*/ 487 h 487"/>
                  <a:gd name="T4" fmla="*/ 459 w 943"/>
                  <a:gd name="T5" fmla="*/ 486 h 487"/>
                  <a:gd name="T6" fmla="*/ 0 w 943"/>
                  <a:gd name="T7" fmla="*/ 0 h 487"/>
                  <a:gd name="T8" fmla="*/ 943 w 943"/>
                  <a:gd name="T9" fmla="*/ 21 h 487"/>
                  <a:gd name="T10" fmla="*/ 461 w 943"/>
                  <a:gd name="T11" fmla="*/ 483 h 487"/>
                  <a:gd name="T12" fmla="*/ 934 w 943"/>
                  <a:gd name="T13" fmla="*/ 24 h 487"/>
                  <a:gd name="T14" fmla="*/ 8 w 943"/>
                  <a:gd name="T15" fmla="*/ 3 h 487"/>
                  <a:gd name="T16" fmla="*/ 461 w 943"/>
                  <a:gd name="T17" fmla="*/ 483 h 4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43" h="487">
                    <a:moveTo>
                      <a:pt x="943" y="21"/>
                    </a:moveTo>
                    <a:lnTo>
                      <a:pt x="461" y="487"/>
                    </a:lnTo>
                    <a:lnTo>
                      <a:pt x="459" y="486"/>
                    </a:lnTo>
                    <a:lnTo>
                      <a:pt x="0" y="0"/>
                    </a:lnTo>
                    <a:lnTo>
                      <a:pt x="943" y="21"/>
                    </a:lnTo>
                    <a:close/>
                    <a:moveTo>
                      <a:pt x="461" y="483"/>
                    </a:moveTo>
                    <a:lnTo>
                      <a:pt x="934" y="24"/>
                    </a:lnTo>
                    <a:lnTo>
                      <a:pt x="8" y="3"/>
                    </a:lnTo>
                    <a:lnTo>
                      <a:pt x="461" y="48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3" name="Freeform 10">
                <a:extLst>
                  <a:ext uri="{FF2B5EF4-FFF2-40B4-BE49-F238E27FC236}">
                    <a16:creationId xmlns:a16="http://schemas.microsoft.com/office/drawing/2014/main" id="{EBC7140A-6D95-4CF7-9CE8-70661B45904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865" y="3998"/>
                <a:ext cx="943" cy="455"/>
              </a:xfrm>
              <a:custGeom>
                <a:avLst/>
                <a:gdLst>
                  <a:gd name="T0" fmla="*/ 78 w 943"/>
                  <a:gd name="T1" fmla="*/ 0 h 455"/>
                  <a:gd name="T2" fmla="*/ 943 w 943"/>
                  <a:gd name="T3" fmla="*/ 455 h 455"/>
                  <a:gd name="T4" fmla="*/ 0 w 943"/>
                  <a:gd name="T5" fmla="*/ 434 h 455"/>
                  <a:gd name="T6" fmla="*/ 78 w 943"/>
                  <a:gd name="T7" fmla="*/ 0 h 455"/>
                  <a:gd name="T8" fmla="*/ 928 w 943"/>
                  <a:gd name="T9" fmla="*/ 450 h 455"/>
                  <a:gd name="T10" fmla="*/ 80 w 943"/>
                  <a:gd name="T11" fmla="*/ 5 h 455"/>
                  <a:gd name="T12" fmla="*/ 4 w 943"/>
                  <a:gd name="T13" fmla="*/ 431 h 455"/>
                  <a:gd name="T14" fmla="*/ 928 w 943"/>
                  <a:gd name="T15" fmla="*/ 450 h 4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43" h="455">
                    <a:moveTo>
                      <a:pt x="78" y="0"/>
                    </a:moveTo>
                    <a:lnTo>
                      <a:pt x="943" y="455"/>
                    </a:lnTo>
                    <a:lnTo>
                      <a:pt x="0" y="434"/>
                    </a:lnTo>
                    <a:lnTo>
                      <a:pt x="78" y="0"/>
                    </a:lnTo>
                    <a:close/>
                    <a:moveTo>
                      <a:pt x="928" y="450"/>
                    </a:moveTo>
                    <a:lnTo>
                      <a:pt x="80" y="5"/>
                    </a:lnTo>
                    <a:lnTo>
                      <a:pt x="4" y="431"/>
                    </a:lnTo>
                    <a:lnTo>
                      <a:pt x="928" y="45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4" name="Freeform 11">
                <a:extLst>
                  <a:ext uri="{FF2B5EF4-FFF2-40B4-BE49-F238E27FC236}">
                    <a16:creationId xmlns:a16="http://schemas.microsoft.com/office/drawing/2014/main" id="{F52B2F43-5D8E-4842-B632-CADBB90E1B8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40" y="3717"/>
                <a:ext cx="863" cy="737"/>
              </a:xfrm>
              <a:custGeom>
                <a:avLst/>
                <a:gdLst>
                  <a:gd name="T0" fmla="*/ 701 w 863"/>
                  <a:gd name="T1" fmla="*/ 0 h 737"/>
                  <a:gd name="T2" fmla="*/ 863 w 863"/>
                  <a:gd name="T3" fmla="*/ 737 h 737"/>
                  <a:gd name="T4" fmla="*/ 0 w 863"/>
                  <a:gd name="T5" fmla="*/ 283 h 737"/>
                  <a:gd name="T6" fmla="*/ 3 w 863"/>
                  <a:gd name="T7" fmla="*/ 281 h 737"/>
                  <a:gd name="T8" fmla="*/ 701 w 863"/>
                  <a:gd name="T9" fmla="*/ 0 h 737"/>
                  <a:gd name="T10" fmla="*/ 858 w 863"/>
                  <a:gd name="T11" fmla="*/ 730 h 737"/>
                  <a:gd name="T12" fmla="*/ 698 w 863"/>
                  <a:gd name="T13" fmla="*/ 4 h 737"/>
                  <a:gd name="T14" fmla="*/ 9 w 863"/>
                  <a:gd name="T15" fmla="*/ 283 h 737"/>
                  <a:gd name="T16" fmla="*/ 858 w 863"/>
                  <a:gd name="T17" fmla="*/ 730 h 7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63" h="737">
                    <a:moveTo>
                      <a:pt x="701" y="0"/>
                    </a:moveTo>
                    <a:lnTo>
                      <a:pt x="863" y="737"/>
                    </a:lnTo>
                    <a:lnTo>
                      <a:pt x="0" y="283"/>
                    </a:lnTo>
                    <a:lnTo>
                      <a:pt x="3" y="281"/>
                    </a:lnTo>
                    <a:lnTo>
                      <a:pt x="701" y="0"/>
                    </a:lnTo>
                    <a:close/>
                    <a:moveTo>
                      <a:pt x="858" y="730"/>
                    </a:moveTo>
                    <a:lnTo>
                      <a:pt x="698" y="4"/>
                    </a:lnTo>
                    <a:lnTo>
                      <a:pt x="9" y="283"/>
                    </a:lnTo>
                    <a:lnTo>
                      <a:pt x="858" y="73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5" name="Freeform 12">
                <a:extLst>
                  <a:ext uri="{FF2B5EF4-FFF2-40B4-BE49-F238E27FC236}">
                    <a16:creationId xmlns:a16="http://schemas.microsoft.com/office/drawing/2014/main" id="{4837BE4C-9AF3-4D75-8A5D-0B02D3FA1F9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583" y="3717"/>
                <a:ext cx="1066" cy="286"/>
              </a:xfrm>
              <a:custGeom>
                <a:avLst/>
                <a:gdLst>
                  <a:gd name="T0" fmla="*/ 1066 w 1066"/>
                  <a:gd name="T1" fmla="*/ 0 h 286"/>
                  <a:gd name="T2" fmla="*/ 361 w 1066"/>
                  <a:gd name="T3" fmla="*/ 286 h 286"/>
                  <a:gd name="T4" fmla="*/ 360 w 1066"/>
                  <a:gd name="T5" fmla="*/ 284 h 286"/>
                  <a:gd name="T6" fmla="*/ 0 w 1066"/>
                  <a:gd name="T7" fmla="*/ 8 h 286"/>
                  <a:gd name="T8" fmla="*/ 5 w 1066"/>
                  <a:gd name="T9" fmla="*/ 8 h 286"/>
                  <a:gd name="T10" fmla="*/ 1066 w 1066"/>
                  <a:gd name="T11" fmla="*/ 0 h 286"/>
                  <a:gd name="T12" fmla="*/ 361 w 1066"/>
                  <a:gd name="T13" fmla="*/ 281 h 286"/>
                  <a:gd name="T14" fmla="*/ 1047 w 1066"/>
                  <a:gd name="T15" fmla="*/ 4 h 286"/>
                  <a:gd name="T16" fmla="*/ 11 w 1066"/>
                  <a:gd name="T17" fmla="*/ 11 h 286"/>
                  <a:gd name="T18" fmla="*/ 361 w 1066"/>
                  <a:gd name="T19" fmla="*/ 281 h 2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66" h="286">
                    <a:moveTo>
                      <a:pt x="1066" y="0"/>
                    </a:moveTo>
                    <a:lnTo>
                      <a:pt x="361" y="286"/>
                    </a:lnTo>
                    <a:lnTo>
                      <a:pt x="360" y="284"/>
                    </a:lnTo>
                    <a:lnTo>
                      <a:pt x="0" y="8"/>
                    </a:lnTo>
                    <a:lnTo>
                      <a:pt x="5" y="8"/>
                    </a:lnTo>
                    <a:lnTo>
                      <a:pt x="1066" y="0"/>
                    </a:lnTo>
                    <a:close/>
                    <a:moveTo>
                      <a:pt x="361" y="281"/>
                    </a:moveTo>
                    <a:lnTo>
                      <a:pt x="1047" y="4"/>
                    </a:lnTo>
                    <a:lnTo>
                      <a:pt x="11" y="11"/>
                    </a:lnTo>
                    <a:lnTo>
                      <a:pt x="361" y="28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6" name="Freeform 13">
                <a:extLst>
                  <a:ext uri="{FF2B5EF4-FFF2-40B4-BE49-F238E27FC236}">
                    <a16:creationId xmlns:a16="http://schemas.microsoft.com/office/drawing/2014/main" id="{ACCE3EA2-6C25-411E-82CC-43D823B096F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25" y="4803"/>
                <a:ext cx="1758" cy="844"/>
              </a:xfrm>
              <a:custGeom>
                <a:avLst/>
                <a:gdLst>
                  <a:gd name="T0" fmla="*/ 698 w 1758"/>
                  <a:gd name="T1" fmla="*/ 109 h 844"/>
                  <a:gd name="T2" fmla="*/ 699 w 1758"/>
                  <a:gd name="T3" fmla="*/ 110 h 844"/>
                  <a:gd name="T4" fmla="*/ 1758 w 1758"/>
                  <a:gd name="T5" fmla="*/ 841 h 844"/>
                  <a:gd name="T6" fmla="*/ 1757 w 1758"/>
                  <a:gd name="T7" fmla="*/ 844 h 844"/>
                  <a:gd name="T8" fmla="*/ 0 w 1758"/>
                  <a:gd name="T9" fmla="*/ 0 h 844"/>
                  <a:gd name="T10" fmla="*/ 698 w 1758"/>
                  <a:gd name="T11" fmla="*/ 109 h 844"/>
                  <a:gd name="T12" fmla="*/ 1738 w 1758"/>
                  <a:gd name="T13" fmla="*/ 831 h 844"/>
                  <a:gd name="T14" fmla="*/ 696 w 1758"/>
                  <a:gd name="T15" fmla="*/ 112 h 844"/>
                  <a:gd name="T16" fmla="*/ 23 w 1758"/>
                  <a:gd name="T17" fmla="*/ 7 h 844"/>
                  <a:gd name="T18" fmla="*/ 1738 w 1758"/>
                  <a:gd name="T19" fmla="*/ 831 h 8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758" h="844">
                    <a:moveTo>
                      <a:pt x="698" y="109"/>
                    </a:moveTo>
                    <a:lnTo>
                      <a:pt x="699" y="110"/>
                    </a:lnTo>
                    <a:lnTo>
                      <a:pt x="1758" y="841"/>
                    </a:lnTo>
                    <a:lnTo>
                      <a:pt x="1757" y="844"/>
                    </a:lnTo>
                    <a:lnTo>
                      <a:pt x="0" y="0"/>
                    </a:lnTo>
                    <a:lnTo>
                      <a:pt x="698" y="109"/>
                    </a:lnTo>
                    <a:close/>
                    <a:moveTo>
                      <a:pt x="1738" y="831"/>
                    </a:moveTo>
                    <a:lnTo>
                      <a:pt x="696" y="112"/>
                    </a:lnTo>
                    <a:lnTo>
                      <a:pt x="23" y="7"/>
                    </a:lnTo>
                    <a:lnTo>
                      <a:pt x="1738" y="83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7" name="Freeform 14">
                <a:extLst>
                  <a:ext uri="{FF2B5EF4-FFF2-40B4-BE49-F238E27FC236}">
                    <a16:creationId xmlns:a16="http://schemas.microsoft.com/office/drawing/2014/main" id="{EE0079A0-1314-4617-BA7C-7A0DF3E6338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24" y="4799"/>
                <a:ext cx="1759" cy="848"/>
              </a:xfrm>
              <a:custGeom>
                <a:avLst/>
                <a:gdLst>
                  <a:gd name="T0" fmla="*/ 1759 w 1759"/>
                  <a:gd name="T1" fmla="*/ 845 h 848"/>
                  <a:gd name="T2" fmla="*/ 1758 w 1759"/>
                  <a:gd name="T3" fmla="*/ 848 h 848"/>
                  <a:gd name="T4" fmla="*/ 347 w 1759"/>
                  <a:gd name="T5" fmla="*/ 291 h 848"/>
                  <a:gd name="T6" fmla="*/ 347 w 1759"/>
                  <a:gd name="T7" fmla="*/ 291 h 848"/>
                  <a:gd name="T8" fmla="*/ 0 w 1759"/>
                  <a:gd name="T9" fmla="*/ 0 h 848"/>
                  <a:gd name="T10" fmla="*/ 1759 w 1759"/>
                  <a:gd name="T11" fmla="*/ 845 h 848"/>
                  <a:gd name="T12" fmla="*/ 349 w 1759"/>
                  <a:gd name="T13" fmla="*/ 288 h 848"/>
                  <a:gd name="T14" fmla="*/ 1713 w 1759"/>
                  <a:gd name="T15" fmla="*/ 827 h 848"/>
                  <a:gd name="T16" fmla="*/ 24 w 1759"/>
                  <a:gd name="T17" fmla="*/ 16 h 848"/>
                  <a:gd name="T18" fmla="*/ 349 w 1759"/>
                  <a:gd name="T19" fmla="*/ 288 h 8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759" h="848">
                    <a:moveTo>
                      <a:pt x="1759" y="845"/>
                    </a:moveTo>
                    <a:lnTo>
                      <a:pt x="1758" y="848"/>
                    </a:lnTo>
                    <a:lnTo>
                      <a:pt x="347" y="291"/>
                    </a:lnTo>
                    <a:lnTo>
                      <a:pt x="347" y="291"/>
                    </a:lnTo>
                    <a:lnTo>
                      <a:pt x="0" y="0"/>
                    </a:lnTo>
                    <a:lnTo>
                      <a:pt x="1759" y="845"/>
                    </a:lnTo>
                    <a:close/>
                    <a:moveTo>
                      <a:pt x="349" y="288"/>
                    </a:moveTo>
                    <a:lnTo>
                      <a:pt x="1713" y="827"/>
                    </a:lnTo>
                    <a:lnTo>
                      <a:pt x="24" y="16"/>
                    </a:lnTo>
                    <a:lnTo>
                      <a:pt x="349" y="28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8" name="Freeform 15">
                <a:extLst>
                  <a:ext uri="{FF2B5EF4-FFF2-40B4-BE49-F238E27FC236}">
                    <a16:creationId xmlns:a16="http://schemas.microsoft.com/office/drawing/2014/main" id="{F796B3AE-4833-432D-828B-8D96F767424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28" y="4801"/>
                <a:ext cx="16" cy="12"/>
              </a:xfrm>
              <a:custGeom>
                <a:avLst/>
                <a:gdLst>
                  <a:gd name="T0" fmla="*/ 16 w 16"/>
                  <a:gd name="T1" fmla="*/ 12 h 12"/>
                  <a:gd name="T2" fmla="*/ 16 w 16"/>
                  <a:gd name="T3" fmla="*/ 12 h 12"/>
                  <a:gd name="T4" fmla="*/ 0 w 16"/>
                  <a:gd name="T5" fmla="*/ 0 h 12"/>
                  <a:gd name="T6" fmla="*/ 0 w 16"/>
                  <a:gd name="T7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12">
                    <a:moveTo>
                      <a:pt x="16" y="12"/>
                    </a:moveTo>
                    <a:lnTo>
                      <a:pt x="16" y="12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9" name="Freeform 16">
                <a:extLst>
                  <a:ext uri="{FF2B5EF4-FFF2-40B4-BE49-F238E27FC236}">
                    <a16:creationId xmlns:a16="http://schemas.microsoft.com/office/drawing/2014/main" id="{3804CD99-C4C5-484B-B7EE-2E729CEC379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28" y="4801"/>
                <a:ext cx="16" cy="12"/>
              </a:xfrm>
              <a:custGeom>
                <a:avLst/>
                <a:gdLst>
                  <a:gd name="T0" fmla="*/ 16 w 16"/>
                  <a:gd name="T1" fmla="*/ 12 h 12"/>
                  <a:gd name="T2" fmla="*/ 16 w 16"/>
                  <a:gd name="T3" fmla="*/ 12 h 12"/>
                  <a:gd name="T4" fmla="*/ 0 w 16"/>
                  <a:gd name="T5" fmla="*/ 0 h 12"/>
                  <a:gd name="T6" fmla="*/ 0 w 16"/>
                  <a:gd name="T7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12">
                    <a:moveTo>
                      <a:pt x="16" y="12"/>
                    </a:moveTo>
                    <a:lnTo>
                      <a:pt x="16" y="12"/>
                    </a:lnTo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0" name="Freeform 17">
                <a:extLst>
                  <a:ext uri="{FF2B5EF4-FFF2-40B4-BE49-F238E27FC236}">
                    <a16:creationId xmlns:a16="http://schemas.microsoft.com/office/drawing/2014/main" id="{9B41A06D-01EB-45BC-AFAE-2D37EC74A1F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048" y="4577"/>
                <a:ext cx="784" cy="489"/>
              </a:xfrm>
              <a:custGeom>
                <a:avLst/>
                <a:gdLst>
                  <a:gd name="T0" fmla="*/ 160 w 784"/>
                  <a:gd name="T1" fmla="*/ 0 h 489"/>
                  <a:gd name="T2" fmla="*/ 162 w 784"/>
                  <a:gd name="T3" fmla="*/ 0 h 489"/>
                  <a:gd name="T4" fmla="*/ 784 w 784"/>
                  <a:gd name="T5" fmla="*/ 489 h 489"/>
                  <a:gd name="T6" fmla="*/ 0 w 784"/>
                  <a:gd name="T7" fmla="*/ 214 h 489"/>
                  <a:gd name="T8" fmla="*/ 160 w 784"/>
                  <a:gd name="T9" fmla="*/ 0 h 489"/>
                  <a:gd name="T10" fmla="*/ 766 w 784"/>
                  <a:gd name="T11" fmla="*/ 479 h 489"/>
                  <a:gd name="T12" fmla="*/ 161 w 784"/>
                  <a:gd name="T13" fmla="*/ 5 h 489"/>
                  <a:gd name="T14" fmla="*/ 6 w 784"/>
                  <a:gd name="T15" fmla="*/ 211 h 489"/>
                  <a:gd name="T16" fmla="*/ 766 w 784"/>
                  <a:gd name="T17" fmla="*/ 479 h 4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84" h="489">
                    <a:moveTo>
                      <a:pt x="160" y="0"/>
                    </a:moveTo>
                    <a:lnTo>
                      <a:pt x="162" y="0"/>
                    </a:lnTo>
                    <a:lnTo>
                      <a:pt x="784" y="489"/>
                    </a:lnTo>
                    <a:lnTo>
                      <a:pt x="0" y="214"/>
                    </a:lnTo>
                    <a:lnTo>
                      <a:pt x="160" y="0"/>
                    </a:lnTo>
                    <a:close/>
                    <a:moveTo>
                      <a:pt x="766" y="479"/>
                    </a:moveTo>
                    <a:lnTo>
                      <a:pt x="161" y="5"/>
                    </a:lnTo>
                    <a:lnTo>
                      <a:pt x="6" y="211"/>
                    </a:lnTo>
                    <a:lnTo>
                      <a:pt x="766" y="47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1" name="Freeform 18">
                <a:extLst>
                  <a:ext uri="{FF2B5EF4-FFF2-40B4-BE49-F238E27FC236}">
                    <a16:creationId xmlns:a16="http://schemas.microsoft.com/office/drawing/2014/main" id="{7520D642-F90F-4B43-ACCB-1E6ADFE6B6F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202" y="4576"/>
                <a:ext cx="1045" cy="487"/>
              </a:xfrm>
              <a:custGeom>
                <a:avLst/>
                <a:gdLst>
                  <a:gd name="T0" fmla="*/ 1045 w 1045"/>
                  <a:gd name="T1" fmla="*/ 139 h 487"/>
                  <a:gd name="T2" fmla="*/ 621 w 1045"/>
                  <a:gd name="T3" fmla="*/ 487 h 487"/>
                  <a:gd name="T4" fmla="*/ 620 w 1045"/>
                  <a:gd name="T5" fmla="*/ 485 h 487"/>
                  <a:gd name="T6" fmla="*/ 0 w 1045"/>
                  <a:gd name="T7" fmla="*/ 0 h 487"/>
                  <a:gd name="T8" fmla="*/ 7 w 1045"/>
                  <a:gd name="T9" fmla="*/ 1 h 487"/>
                  <a:gd name="T10" fmla="*/ 1045 w 1045"/>
                  <a:gd name="T11" fmla="*/ 139 h 487"/>
                  <a:gd name="T12" fmla="*/ 621 w 1045"/>
                  <a:gd name="T13" fmla="*/ 482 h 487"/>
                  <a:gd name="T14" fmla="*/ 1036 w 1045"/>
                  <a:gd name="T15" fmla="*/ 142 h 487"/>
                  <a:gd name="T16" fmla="*/ 13 w 1045"/>
                  <a:gd name="T17" fmla="*/ 6 h 487"/>
                  <a:gd name="T18" fmla="*/ 621 w 1045"/>
                  <a:gd name="T19" fmla="*/ 482 h 4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45" h="487">
                    <a:moveTo>
                      <a:pt x="1045" y="139"/>
                    </a:moveTo>
                    <a:lnTo>
                      <a:pt x="621" y="487"/>
                    </a:lnTo>
                    <a:lnTo>
                      <a:pt x="620" y="485"/>
                    </a:lnTo>
                    <a:lnTo>
                      <a:pt x="0" y="0"/>
                    </a:lnTo>
                    <a:lnTo>
                      <a:pt x="7" y="1"/>
                    </a:lnTo>
                    <a:lnTo>
                      <a:pt x="1045" y="139"/>
                    </a:lnTo>
                    <a:close/>
                    <a:moveTo>
                      <a:pt x="621" y="482"/>
                    </a:moveTo>
                    <a:lnTo>
                      <a:pt x="1036" y="142"/>
                    </a:lnTo>
                    <a:lnTo>
                      <a:pt x="13" y="6"/>
                    </a:lnTo>
                    <a:lnTo>
                      <a:pt x="621" y="48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2" name="Freeform 19">
                <a:extLst>
                  <a:ext uri="{FF2B5EF4-FFF2-40B4-BE49-F238E27FC236}">
                    <a16:creationId xmlns:a16="http://schemas.microsoft.com/office/drawing/2014/main" id="{3A58F5B4-3CB6-4CD8-B976-B9E4668FC53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207" y="4104"/>
                <a:ext cx="1044" cy="615"/>
              </a:xfrm>
              <a:custGeom>
                <a:avLst/>
                <a:gdLst>
                  <a:gd name="T0" fmla="*/ 72 w 1044"/>
                  <a:gd name="T1" fmla="*/ 0 h 615"/>
                  <a:gd name="T2" fmla="*/ 74 w 1044"/>
                  <a:gd name="T3" fmla="*/ 1 h 615"/>
                  <a:gd name="T4" fmla="*/ 1044 w 1044"/>
                  <a:gd name="T5" fmla="*/ 615 h 615"/>
                  <a:gd name="T6" fmla="*/ 0 w 1044"/>
                  <a:gd name="T7" fmla="*/ 477 h 615"/>
                  <a:gd name="T8" fmla="*/ 72 w 1044"/>
                  <a:gd name="T9" fmla="*/ 0 h 615"/>
                  <a:gd name="T10" fmla="*/ 1028 w 1044"/>
                  <a:gd name="T11" fmla="*/ 609 h 615"/>
                  <a:gd name="T12" fmla="*/ 75 w 1044"/>
                  <a:gd name="T13" fmla="*/ 6 h 615"/>
                  <a:gd name="T14" fmla="*/ 3 w 1044"/>
                  <a:gd name="T15" fmla="*/ 473 h 615"/>
                  <a:gd name="T16" fmla="*/ 1028 w 1044"/>
                  <a:gd name="T17" fmla="*/ 609 h 6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44" h="615">
                    <a:moveTo>
                      <a:pt x="72" y="0"/>
                    </a:moveTo>
                    <a:lnTo>
                      <a:pt x="74" y="1"/>
                    </a:lnTo>
                    <a:lnTo>
                      <a:pt x="1044" y="615"/>
                    </a:lnTo>
                    <a:lnTo>
                      <a:pt x="0" y="477"/>
                    </a:lnTo>
                    <a:lnTo>
                      <a:pt x="72" y="0"/>
                    </a:lnTo>
                    <a:close/>
                    <a:moveTo>
                      <a:pt x="1028" y="609"/>
                    </a:moveTo>
                    <a:lnTo>
                      <a:pt x="75" y="6"/>
                    </a:lnTo>
                    <a:lnTo>
                      <a:pt x="3" y="473"/>
                    </a:lnTo>
                    <a:lnTo>
                      <a:pt x="1028" y="60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3" name="Freeform 20">
                <a:extLst>
                  <a:ext uri="{FF2B5EF4-FFF2-40B4-BE49-F238E27FC236}">
                    <a16:creationId xmlns:a16="http://schemas.microsoft.com/office/drawing/2014/main" id="{32BBB5E2-6133-4ECD-B8B2-548481B0F4C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975" y="4104"/>
                <a:ext cx="308" cy="480"/>
              </a:xfrm>
              <a:custGeom>
                <a:avLst/>
                <a:gdLst>
                  <a:gd name="T0" fmla="*/ 308 w 308"/>
                  <a:gd name="T1" fmla="*/ 0 h 480"/>
                  <a:gd name="T2" fmla="*/ 307 w 308"/>
                  <a:gd name="T3" fmla="*/ 3 h 480"/>
                  <a:gd name="T4" fmla="*/ 235 w 308"/>
                  <a:gd name="T5" fmla="*/ 480 h 480"/>
                  <a:gd name="T6" fmla="*/ 0 w 308"/>
                  <a:gd name="T7" fmla="*/ 124 h 480"/>
                  <a:gd name="T8" fmla="*/ 308 w 308"/>
                  <a:gd name="T9" fmla="*/ 0 h 480"/>
                  <a:gd name="T10" fmla="*/ 233 w 308"/>
                  <a:gd name="T11" fmla="*/ 470 h 480"/>
                  <a:gd name="T12" fmla="*/ 304 w 308"/>
                  <a:gd name="T13" fmla="*/ 6 h 480"/>
                  <a:gd name="T14" fmla="*/ 5 w 308"/>
                  <a:gd name="T15" fmla="*/ 127 h 480"/>
                  <a:gd name="T16" fmla="*/ 233 w 308"/>
                  <a:gd name="T17" fmla="*/ 470 h 4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8" h="480">
                    <a:moveTo>
                      <a:pt x="308" y="0"/>
                    </a:moveTo>
                    <a:lnTo>
                      <a:pt x="307" y="3"/>
                    </a:lnTo>
                    <a:lnTo>
                      <a:pt x="235" y="480"/>
                    </a:lnTo>
                    <a:lnTo>
                      <a:pt x="0" y="124"/>
                    </a:lnTo>
                    <a:lnTo>
                      <a:pt x="308" y="0"/>
                    </a:lnTo>
                    <a:close/>
                    <a:moveTo>
                      <a:pt x="233" y="470"/>
                    </a:moveTo>
                    <a:lnTo>
                      <a:pt x="304" y="6"/>
                    </a:lnTo>
                    <a:lnTo>
                      <a:pt x="5" y="127"/>
                    </a:lnTo>
                    <a:lnTo>
                      <a:pt x="233" y="47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4" name="Freeform 21">
                <a:extLst>
                  <a:ext uri="{FF2B5EF4-FFF2-40B4-BE49-F238E27FC236}">
                    <a16:creationId xmlns:a16="http://schemas.microsoft.com/office/drawing/2014/main" id="{CFF9B00C-751C-45BB-9149-081F891A4B2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974" y="3475"/>
                <a:ext cx="308" cy="758"/>
              </a:xfrm>
              <a:custGeom>
                <a:avLst/>
                <a:gdLst>
                  <a:gd name="T0" fmla="*/ 306 w 308"/>
                  <a:gd name="T1" fmla="*/ 0 h 758"/>
                  <a:gd name="T2" fmla="*/ 306 w 308"/>
                  <a:gd name="T3" fmla="*/ 9 h 758"/>
                  <a:gd name="T4" fmla="*/ 308 w 308"/>
                  <a:gd name="T5" fmla="*/ 634 h 758"/>
                  <a:gd name="T6" fmla="*/ 307 w 308"/>
                  <a:gd name="T7" fmla="*/ 634 h 758"/>
                  <a:gd name="T8" fmla="*/ 0 w 308"/>
                  <a:gd name="T9" fmla="*/ 758 h 758"/>
                  <a:gd name="T10" fmla="*/ 306 w 308"/>
                  <a:gd name="T11" fmla="*/ 0 h 758"/>
                  <a:gd name="T12" fmla="*/ 305 w 308"/>
                  <a:gd name="T13" fmla="*/ 631 h 758"/>
                  <a:gd name="T14" fmla="*/ 302 w 308"/>
                  <a:gd name="T15" fmla="*/ 18 h 758"/>
                  <a:gd name="T16" fmla="*/ 7 w 308"/>
                  <a:gd name="T17" fmla="*/ 751 h 758"/>
                  <a:gd name="T18" fmla="*/ 305 w 308"/>
                  <a:gd name="T19" fmla="*/ 631 h 7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08" h="758">
                    <a:moveTo>
                      <a:pt x="306" y="0"/>
                    </a:moveTo>
                    <a:lnTo>
                      <a:pt x="306" y="9"/>
                    </a:lnTo>
                    <a:lnTo>
                      <a:pt x="308" y="634"/>
                    </a:lnTo>
                    <a:lnTo>
                      <a:pt x="307" y="634"/>
                    </a:lnTo>
                    <a:lnTo>
                      <a:pt x="0" y="758"/>
                    </a:lnTo>
                    <a:lnTo>
                      <a:pt x="306" y="0"/>
                    </a:lnTo>
                    <a:close/>
                    <a:moveTo>
                      <a:pt x="305" y="631"/>
                    </a:moveTo>
                    <a:lnTo>
                      <a:pt x="302" y="18"/>
                    </a:lnTo>
                    <a:lnTo>
                      <a:pt x="7" y="751"/>
                    </a:lnTo>
                    <a:lnTo>
                      <a:pt x="305" y="63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5" name="Freeform 22">
                <a:extLst>
                  <a:ext uri="{FF2B5EF4-FFF2-40B4-BE49-F238E27FC236}">
                    <a16:creationId xmlns:a16="http://schemas.microsoft.com/office/drawing/2014/main" id="{4F0FC79B-1F13-4367-96D0-0F23D614589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276" y="3481"/>
                <a:ext cx="752" cy="690"/>
              </a:xfrm>
              <a:custGeom>
                <a:avLst/>
                <a:gdLst>
                  <a:gd name="T0" fmla="*/ 0 w 752"/>
                  <a:gd name="T1" fmla="*/ 0 h 690"/>
                  <a:gd name="T2" fmla="*/ 752 w 752"/>
                  <a:gd name="T3" fmla="*/ 690 h 690"/>
                  <a:gd name="T4" fmla="*/ 3 w 752"/>
                  <a:gd name="T5" fmla="*/ 628 h 690"/>
                  <a:gd name="T6" fmla="*/ 3 w 752"/>
                  <a:gd name="T7" fmla="*/ 626 h 690"/>
                  <a:gd name="T8" fmla="*/ 0 w 752"/>
                  <a:gd name="T9" fmla="*/ 0 h 690"/>
                  <a:gd name="T10" fmla="*/ 742 w 752"/>
                  <a:gd name="T11" fmla="*/ 685 h 690"/>
                  <a:gd name="T12" fmla="*/ 4 w 752"/>
                  <a:gd name="T13" fmla="*/ 8 h 690"/>
                  <a:gd name="T14" fmla="*/ 6 w 752"/>
                  <a:gd name="T15" fmla="*/ 624 h 690"/>
                  <a:gd name="T16" fmla="*/ 742 w 752"/>
                  <a:gd name="T17" fmla="*/ 685 h 6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52" h="690">
                    <a:moveTo>
                      <a:pt x="0" y="0"/>
                    </a:moveTo>
                    <a:lnTo>
                      <a:pt x="752" y="690"/>
                    </a:lnTo>
                    <a:lnTo>
                      <a:pt x="3" y="628"/>
                    </a:lnTo>
                    <a:lnTo>
                      <a:pt x="3" y="626"/>
                    </a:lnTo>
                    <a:lnTo>
                      <a:pt x="0" y="0"/>
                    </a:lnTo>
                    <a:close/>
                    <a:moveTo>
                      <a:pt x="742" y="685"/>
                    </a:moveTo>
                    <a:lnTo>
                      <a:pt x="4" y="8"/>
                    </a:lnTo>
                    <a:lnTo>
                      <a:pt x="6" y="624"/>
                    </a:lnTo>
                    <a:lnTo>
                      <a:pt x="742" y="68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6" name="Freeform 23">
                <a:extLst>
                  <a:ext uri="{FF2B5EF4-FFF2-40B4-BE49-F238E27FC236}">
                    <a16:creationId xmlns:a16="http://schemas.microsoft.com/office/drawing/2014/main" id="{6B8FDB8C-E753-417F-9283-AEDC2AD9657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274" y="3367"/>
                <a:ext cx="755" cy="810"/>
              </a:xfrm>
              <a:custGeom>
                <a:avLst/>
                <a:gdLst>
                  <a:gd name="T0" fmla="*/ 337 w 755"/>
                  <a:gd name="T1" fmla="*/ 0 h 810"/>
                  <a:gd name="T2" fmla="*/ 337 w 755"/>
                  <a:gd name="T3" fmla="*/ 1 h 810"/>
                  <a:gd name="T4" fmla="*/ 755 w 755"/>
                  <a:gd name="T5" fmla="*/ 810 h 810"/>
                  <a:gd name="T6" fmla="*/ 748 w 755"/>
                  <a:gd name="T7" fmla="*/ 803 h 810"/>
                  <a:gd name="T8" fmla="*/ 0 w 755"/>
                  <a:gd name="T9" fmla="*/ 116 h 810"/>
                  <a:gd name="T10" fmla="*/ 337 w 755"/>
                  <a:gd name="T11" fmla="*/ 0 h 810"/>
                  <a:gd name="T12" fmla="*/ 743 w 755"/>
                  <a:gd name="T13" fmla="*/ 793 h 810"/>
                  <a:gd name="T14" fmla="*/ 334 w 755"/>
                  <a:gd name="T15" fmla="*/ 3 h 810"/>
                  <a:gd name="T16" fmla="*/ 7 w 755"/>
                  <a:gd name="T17" fmla="*/ 118 h 810"/>
                  <a:gd name="T18" fmla="*/ 743 w 755"/>
                  <a:gd name="T19" fmla="*/ 793 h 8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55" h="810">
                    <a:moveTo>
                      <a:pt x="337" y="0"/>
                    </a:moveTo>
                    <a:lnTo>
                      <a:pt x="337" y="1"/>
                    </a:lnTo>
                    <a:lnTo>
                      <a:pt x="755" y="810"/>
                    </a:lnTo>
                    <a:lnTo>
                      <a:pt x="748" y="803"/>
                    </a:lnTo>
                    <a:lnTo>
                      <a:pt x="0" y="116"/>
                    </a:lnTo>
                    <a:lnTo>
                      <a:pt x="337" y="0"/>
                    </a:lnTo>
                    <a:close/>
                    <a:moveTo>
                      <a:pt x="743" y="793"/>
                    </a:moveTo>
                    <a:lnTo>
                      <a:pt x="334" y="3"/>
                    </a:lnTo>
                    <a:lnTo>
                      <a:pt x="7" y="118"/>
                    </a:lnTo>
                    <a:lnTo>
                      <a:pt x="743" y="79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7" name="Freeform 24">
                <a:extLst>
                  <a:ext uri="{FF2B5EF4-FFF2-40B4-BE49-F238E27FC236}">
                    <a16:creationId xmlns:a16="http://schemas.microsoft.com/office/drawing/2014/main" id="{007D2CEC-073D-4C10-8393-0E440D01A29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679" y="2916"/>
                <a:ext cx="935" cy="570"/>
              </a:xfrm>
              <a:custGeom>
                <a:avLst/>
                <a:gdLst>
                  <a:gd name="T0" fmla="*/ 935 w 935"/>
                  <a:gd name="T1" fmla="*/ 453 h 570"/>
                  <a:gd name="T2" fmla="*/ 598 w 935"/>
                  <a:gd name="T3" fmla="*/ 570 h 570"/>
                  <a:gd name="T4" fmla="*/ 597 w 935"/>
                  <a:gd name="T5" fmla="*/ 569 h 570"/>
                  <a:gd name="T6" fmla="*/ 0 w 935"/>
                  <a:gd name="T7" fmla="*/ 0 h 570"/>
                  <a:gd name="T8" fmla="*/ 935 w 935"/>
                  <a:gd name="T9" fmla="*/ 453 h 570"/>
                  <a:gd name="T10" fmla="*/ 600 w 935"/>
                  <a:gd name="T11" fmla="*/ 566 h 570"/>
                  <a:gd name="T12" fmla="*/ 926 w 935"/>
                  <a:gd name="T13" fmla="*/ 452 h 570"/>
                  <a:gd name="T14" fmla="*/ 18 w 935"/>
                  <a:gd name="T15" fmla="*/ 13 h 570"/>
                  <a:gd name="T16" fmla="*/ 600 w 935"/>
                  <a:gd name="T17" fmla="*/ 566 h 5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35" h="570">
                    <a:moveTo>
                      <a:pt x="935" y="453"/>
                    </a:moveTo>
                    <a:lnTo>
                      <a:pt x="598" y="570"/>
                    </a:lnTo>
                    <a:lnTo>
                      <a:pt x="597" y="569"/>
                    </a:lnTo>
                    <a:lnTo>
                      <a:pt x="0" y="0"/>
                    </a:lnTo>
                    <a:lnTo>
                      <a:pt x="935" y="453"/>
                    </a:lnTo>
                    <a:close/>
                    <a:moveTo>
                      <a:pt x="600" y="566"/>
                    </a:moveTo>
                    <a:lnTo>
                      <a:pt x="926" y="452"/>
                    </a:lnTo>
                    <a:lnTo>
                      <a:pt x="18" y="13"/>
                    </a:lnTo>
                    <a:lnTo>
                      <a:pt x="600" y="56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8" name="Freeform 25">
                <a:extLst>
                  <a:ext uri="{FF2B5EF4-FFF2-40B4-BE49-F238E27FC236}">
                    <a16:creationId xmlns:a16="http://schemas.microsoft.com/office/drawing/2014/main" id="{AA1E24CD-109E-44CF-9C2D-D025D91B398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472" y="2920"/>
                <a:ext cx="811" cy="568"/>
              </a:xfrm>
              <a:custGeom>
                <a:avLst/>
                <a:gdLst>
                  <a:gd name="T0" fmla="*/ 216 w 811"/>
                  <a:gd name="T1" fmla="*/ 0 h 568"/>
                  <a:gd name="T2" fmla="*/ 217 w 811"/>
                  <a:gd name="T3" fmla="*/ 1 h 568"/>
                  <a:gd name="T4" fmla="*/ 811 w 811"/>
                  <a:gd name="T5" fmla="*/ 568 h 568"/>
                  <a:gd name="T6" fmla="*/ 0 w 811"/>
                  <a:gd name="T7" fmla="*/ 407 h 568"/>
                  <a:gd name="T8" fmla="*/ 216 w 811"/>
                  <a:gd name="T9" fmla="*/ 0 h 568"/>
                  <a:gd name="T10" fmla="*/ 800 w 811"/>
                  <a:gd name="T11" fmla="*/ 562 h 568"/>
                  <a:gd name="T12" fmla="*/ 217 w 811"/>
                  <a:gd name="T13" fmla="*/ 5 h 568"/>
                  <a:gd name="T14" fmla="*/ 6 w 811"/>
                  <a:gd name="T15" fmla="*/ 405 h 568"/>
                  <a:gd name="T16" fmla="*/ 800 w 811"/>
                  <a:gd name="T17" fmla="*/ 562 h 5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11" h="568">
                    <a:moveTo>
                      <a:pt x="216" y="0"/>
                    </a:moveTo>
                    <a:lnTo>
                      <a:pt x="217" y="1"/>
                    </a:lnTo>
                    <a:lnTo>
                      <a:pt x="811" y="568"/>
                    </a:lnTo>
                    <a:lnTo>
                      <a:pt x="0" y="407"/>
                    </a:lnTo>
                    <a:lnTo>
                      <a:pt x="216" y="0"/>
                    </a:lnTo>
                    <a:close/>
                    <a:moveTo>
                      <a:pt x="800" y="562"/>
                    </a:moveTo>
                    <a:lnTo>
                      <a:pt x="217" y="5"/>
                    </a:lnTo>
                    <a:lnTo>
                      <a:pt x="6" y="405"/>
                    </a:lnTo>
                    <a:lnTo>
                      <a:pt x="800" y="56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9" name="Freeform 26">
                <a:extLst>
                  <a:ext uri="{FF2B5EF4-FFF2-40B4-BE49-F238E27FC236}">
                    <a16:creationId xmlns:a16="http://schemas.microsoft.com/office/drawing/2014/main" id="{6526F75E-2DF8-4E7E-85F6-542D884BDCE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471" y="3324"/>
                <a:ext cx="810" cy="606"/>
              </a:xfrm>
              <a:custGeom>
                <a:avLst/>
                <a:gdLst>
                  <a:gd name="T0" fmla="*/ 810 w 810"/>
                  <a:gd name="T1" fmla="*/ 159 h 606"/>
                  <a:gd name="T2" fmla="*/ 468 w 810"/>
                  <a:gd name="T3" fmla="*/ 606 h 606"/>
                  <a:gd name="T4" fmla="*/ 466 w 810"/>
                  <a:gd name="T5" fmla="*/ 605 h 606"/>
                  <a:gd name="T6" fmla="*/ 0 w 810"/>
                  <a:gd name="T7" fmla="*/ 0 h 606"/>
                  <a:gd name="T8" fmla="*/ 810 w 810"/>
                  <a:gd name="T9" fmla="*/ 159 h 606"/>
                  <a:gd name="T10" fmla="*/ 468 w 810"/>
                  <a:gd name="T11" fmla="*/ 600 h 606"/>
                  <a:gd name="T12" fmla="*/ 804 w 810"/>
                  <a:gd name="T13" fmla="*/ 161 h 606"/>
                  <a:gd name="T14" fmla="*/ 8 w 810"/>
                  <a:gd name="T15" fmla="*/ 5 h 606"/>
                  <a:gd name="T16" fmla="*/ 468 w 810"/>
                  <a:gd name="T17" fmla="*/ 600 h 6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10" h="606">
                    <a:moveTo>
                      <a:pt x="810" y="159"/>
                    </a:moveTo>
                    <a:lnTo>
                      <a:pt x="468" y="606"/>
                    </a:lnTo>
                    <a:lnTo>
                      <a:pt x="466" y="605"/>
                    </a:lnTo>
                    <a:lnTo>
                      <a:pt x="0" y="0"/>
                    </a:lnTo>
                    <a:lnTo>
                      <a:pt x="810" y="159"/>
                    </a:lnTo>
                    <a:close/>
                    <a:moveTo>
                      <a:pt x="468" y="600"/>
                    </a:moveTo>
                    <a:lnTo>
                      <a:pt x="804" y="161"/>
                    </a:lnTo>
                    <a:lnTo>
                      <a:pt x="8" y="5"/>
                    </a:lnTo>
                    <a:lnTo>
                      <a:pt x="468" y="60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0" name="Freeform 27">
                <a:extLst>
                  <a:ext uri="{FF2B5EF4-FFF2-40B4-BE49-F238E27FC236}">
                    <a16:creationId xmlns:a16="http://schemas.microsoft.com/office/drawing/2014/main" id="{A151A70A-484D-437E-B110-761B8BE4D1D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048" y="4786"/>
                <a:ext cx="778" cy="863"/>
              </a:xfrm>
              <a:custGeom>
                <a:avLst/>
                <a:gdLst>
                  <a:gd name="T0" fmla="*/ 778 w 778"/>
                  <a:gd name="T1" fmla="*/ 273 h 863"/>
                  <a:gd name="T2" fmla="*/ 334 w 778"/>
                  <a:gd name="T3" fmla="*/ 863 h 863"/>
                  <a:gd name="T4" fmla="*/ 0 w 778"/>
                  <a:gd name="T5" fmla="*/ 0 h 863"/>
                  <a:gd name="T6" fmla="*/ 3 w 778"/>
                  <a:gd name="T7" fmla="*/ 1 h 863"/>
                  <a:gd name="T8" fmla="*/ 778 w 778"/>
                  <a:gd name="T9" fmla="*/ 273 h 863"/>
                  <a:gd name="T10" fmla="*/ 335 w 778"/>
                  <a:gd name="T11" fmla="*/ 856 h 863"/>
                  <a:gd name="T12" fmla="*/ 773 w 778"/>
                  <a:gd name="T13" fmla="*/ 275 h 863"/>
                  <a:gd name="T14" fmla="*/ 6 w 778"/>
                  <a:gd name="T15" fmla="*/ 7 h 863"/>
                  <a:gd name="T16" fmla="*/ 335 w 778"/>
                  <a:gd name="T17" fmla="*/ 856 h 8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78" h="863">
                    <a:moveTo>
                      <a:pt x="778" y="273"/>
                    </a:moveTo>
                    <a:lnTo>
                      <a:pt x="334" y="863"/>
                    </a:lnTo>
                    <a:lnTo>
                      <a:pt x="0" y="0"/>
                    </a:lnTo>
                    <a:lnTo>
                      <a:pt x="3" y="1"/>
                    </a:lnTo>
                    <a:lnTo>
                      <a:pt x="778" y="273"/>
                    </a:lnTo>
                    <a:close/>
                    <a:moveTo>
                      <a:pt x="335" y="856"/>
                    </a:moveTo>
                    <a:lnTo>
                      <a:pt x="773" y="275"/>
                    </a:lnTo>
                    <a:lnTo>
                      <a:pt x="6" y="7"/>
                    </a:lnTo>
                    <a:lnTo>
                      <a:pt x="335" y="85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1" name="Freeform 28">
                <a:extLst>
                  <a:ext uri="{FF2B5EF4-FFF2-40B4-BE49-F238E27FC236}">
                    <a16:creationId xmlns:a16="http://schemas.microsoft.com/office/drawing/2014/main" id="{325C130E-3076-4DE0-B451-273E4766CB0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379" y="5057"/>
                <a:ext cx="638" cy="666"/>
              </a:xfrm>
              <a:custGeom>
                <a:avLst/>
                <a:gdLst>
                  <a:gd name="T0" fmla="*/ 445 w 638"/>
                  <a:gd name="T1" fmla="*/ 0 h 666"/>
                  <a:gd name="T2" fmla="*/ 446 w 638"/>
                  <a:gd name="T3" fmla="*/ 3 h 666"/>
                  <a:gd name="T4" fmla="*/ 638 w 638"/>
                  <a:gd name="T5" fmla="*/ 666 h 666"/>
                  <a:gd name="T6" fmla="*/ 634 w 638"/>
                  <a:gd name="T7" fmla="*/ 666 h 666"/>
                  <a:gd name="T8" fmla="*/ 0 w 638"/>
                  <a:gd name="T9" fmla="*/ 590 h 666"/>
                  <a:gd name="T10" fmla="*/ 445 w 638"/>
                  <a:gd name="T11" fmla="*/ 0 h 666"/>
                  <a:gd name="T12" fmla="*/ 632 w 638"/>
                  <a:gd name="T13" fmla="*/ 662 h 666"/>
                  <a:gd name="T14" fmla="*/ 443 w 638"/>
                  <a:gd name="T15" fmla="*/ 8 h 666"/>
                  <a:gd name="T16" fmla="*/ 7 w 638"/>
                  <a:gd name="T17" fmla="*/ 587 h 666"/>
                  <a:gd name="T18" fmla="*/ 632 w 638"/>
                  <a:gd name="T19" fmla="*/ 662 h 6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38" h="666">
                    <a:moveTo>
                      <a:pt x="445" y="0"/>
                    </a:moveTo>
                    <a:lnTo>
                      <a:pt x="446" y="3"/>
                    </a:lnTo>
                    <a:lnTo>
                      <a:pt x="638" y="666"/>
                    </a:lnTo>
                    <a:lnTo>
                      <a:pt x="634" y="666"/>
                    </a:lnTo>
                    <a:lnTo>
                      <a:pt x="0" y="590"/>
                    </a:lnTo>
                    <a:lnTo>
                      <a:pt x="445" y="0"/>
                    </a:lnTo>
                    <a:close/>
                    <a:moveTo>
                      <a:pt x="632" y="662"/>
                    </a:moveTo>
                    <a:lnTo>
                      <a:pt x="443" y="8"/>
                    </a:lnTo>
                    <a:lnTo>
                      <a:pt x="7" y="587"/>
                    </a:lnTo>
                    <a:lnTo>
                      <a:pt x="632" y="66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2" name="Freeform 29">
                <a:extLst>
                  <a:ext uri="{FF2B5EF4-FFF2-40B4-BE49-F238E27FC236}">
                    <a16:creationId xmlns:a16="http://schemas.microsoft.com/office/drawing/2014/main" id="{DA8550CC-7840-450F-B8B8-AB78FC8147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6" y="3683"/>
                <a:ext cx="87" cy="86"/>
              </a:xfrm>
              <a:custGeom>
                <a:avLst/>
                <a:gdLst>
                  <a:gd name="T0" fmla="*/ 8 w 75"/>
                  <a:gd name="T1" fmla="*/ 22 h 74"/>
                  <a:gd name="T2" fmla="*/ 53 w 75"/>
                  <a:gd name="T3" fmla="*/ 8 h 74"/>
                  <a:gd name="T4" fmla="*/ 66 w 75"/>
                  <a:gd name="T5" fmla="*/ 52 h 74"/>
                  <a:gd name="T6" fmla="*/ 22 w 75"/>
                  <a:gd name="T7" fmla="*/ 66 h 74"/>
                  <a:gd name="T8" fmla="*/ 8 w 75"/>
                  <a:gd name="T9" fmla="*/ 22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4">
                    <a:moveTo>
                      <a:pt x="8" y="22"/>
                    </a:moveTo>
                    <a:cubicBezTo>
                      <a:pt x="17" y="6"/>
                      <a:pt x="37" y="0"/>
                      <a:pt x="53" y="8"/>
                    </a:cubicBezTo>
                    <a:cubicBezTo>
                      <a:pt x="69" y="16"/>
                      <a:pt x="75" y="36"/>
                      <a:pt x="66" y="52"/>
                    </a:cubicBezTo>
                    <a:cubicBezTo>
                      <a:pt x="58" y="68"/>
                      <a:pt x="38" y="74"/>
                      <a:pt x="22" y="66"/>
                    </a:cubicBezTo>
                    <a:cubicBezTo>
                      <a:pt x="6" y="58"/>
                      <a:pt x="0" y="38"/>
                      <a:pt x="8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3" name="Freeform 30">
                <a:extLst>
                  <a:ext uri="{FF2B5EF4-FFF2-40B4-BE49-F238E27FC236}">
                    <a16:creationId xmlns:a16="http://schemas.microsoft.com/office/drawing/2014/main" id="{F5714643-9837-45BC-A9D3-F6D98B4B75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97" y="3673"/>
                <a:ext cx="86" cy="86"/>
              </a:xfrm>
              <a:custGeom>
                <a:avLst/>
                <a:gdLst>
                  <a:gd name="T0" fmla="*/ 9 w 75"/>
                  <a:gd name="T1" fmla="*/ 23 h 75"/>
                  <a:gd name="T2" fmla="*/ 53 w 75"/>
                  <a:gd name="T3" fmla="*/ 9 h 75"/>
                  <a:gd name="T4" fmla="*/ 67 w 75"/>
                  <a:gd name="T5" fmla="*/ 53 h 75"/>
                  <a:gd name="T6" fmla="*/ 23 w 75"/>
                  <a:gd name="T7" fmla="*/ 67 h 75"/>
                  <a:gd name="T8" fmla="*/ 9 w 75"/>
                  <a:gd name="T9" fmla="*/ 23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5">
                    <a:moveTo>
                      <a:pt x="9" y="23"/>
                    </a:moveTo>
                    <a:cubicBezTo>
                      <a:pt x="17" y="7"/>
                      <a:pt x="37" y="0"/>
                      <a:pt x="53" y="9"/>
                    </a:cubicBezTo>
                    <a:cubicBezTo>
                      <a:pt x="69" y="17"/>
                      <a:pt x="75" y="37"/>
                      <a:pt x="67" y="53"/>
                    </a:cubicBezTo>
                    <a:cubicBezTo>
                      <a:pt x="58" y="69"/>
                      <a:pt x="39" y="75"/>
                      <a:pt x="23" y="67"/>
                    </a:cubicBezTo>
                    <a:cubicBezTo>
                      <a:pt x="7" y="58"/>
                      <a:pt x="0" y="39"/>
                      <a:pt x="9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4" name="Freeform 31">
                <a:extLst>
                  <a:ext uri="{FF2B5EF4-FFF2-40B4-BE49-F238E27FC236}">
                    <a16:creationId xmlns:a16="http://schemas.microsoft.com/office/drawing/2014/main" id="{3FB2CE38-F051-43A1-BE63-2ABF8A1EA1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30" y="3285"/>
                <a:ext cx="85" cy="86"/>
              </a:xfrm>
              <a:custGeom>
                <a:avLst/>
                <a:gdLst>
                  <a:gd name="T0" fmla="*/ 8 w 74"/>
                  <a:gd name="T1" fmla="*/ 22 h 75"/>
                  <a:gd name="T2" fmla="*/ 52 w 74"/>
                  <a:gd name="T3" fmla="*/ 8 h 75"/>
                  <a:gd name="T4" fmla="*/ 66 w 74"/>
                  <a:gd name="T5" fmla="*/ 53 h 75"/>
                  <a:gd name="T6" fmla="*/ 22 w 74"/>
                  <a:gd name="T7" fmla="*/ 66 h 75"/>
                  <a:gd name="T8" fmla="*/ 8 w 74"/>
                  <a:gd name="T9" fmla="*/ 22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4" h="75">
                    <a:moveTo>
                      <a:pt x="8" y="22"/>
                    </a:moveTo>
                    <a:cubicBezTo>
                      <a:pt x="16" y="6"/>
                      <a:pt x="36" y="0"/>
                      <a:pt x="52" y="8"/>
                    </a:cubicBezTo>
                    <a:cubicBezTo>
                      <a:pt x="68" y="17"/>
                      <a:pt x="74" y="37"/>
                      <a:pt x="66" y="53"/>
                    </a:cubicBezTo>
                    <a:cubicBezTo>
                      <a:pt x="58" y="69"/>
                      <a:pt x="38" y="75"/>
                      <a:pt x="22" y="66"/>
                    </a:cubicBezTo>
                    <a:cubicBezTo>
                      <a:pt x="6" y="58"/>
                      <a:pt x="0" y="38"/>
                      <a:pt x="8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5" name="Freeform 32">
                <a:extLst>
                  <a:ext uri="{FF2B5EF4-FFF2-40B4-BE49-F238E27FC236}">
                    <a16:creationId xmlns:a16="http://schemas.microsoft.com/office/drawing/2014/main" id="{83C35E44-DCC3-44D4-8594-9EC37365D4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66" y="3323"/>
                <a:ext cx="86" cy="86"/>
              </a:xfrm>
              <a:custGeom>
                <a:avLst/>
                <a:gdLst>
                  <a:gd name="T0" fmla="*/ 8 w 75"/>
                  <a:gd name="T1" fmla="*/ 22 h 75"/>
                  <a:gd name="T2" fmla="*/ 53 w 75"/>
                  <a:gd name="T3" fmla="*/ 8 h 75"/>
                  <a:gd name="T4" fmla="*/ 66 w 75"/>
                  <a:gd name="T5" fmla="*/ 53 h 75"/>
                  <a:gd name="T6" fmla="*/ 22 w 75"/>
                  <a:gd name="T7" fmla="*/ 66 h 75"/>
                  <a:gd name="T8" fmla="*/ 8 w 75"/>
                  <a:gd name="T9" fmla="*/ 22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5">
                    <a:moveTo>
                      <a:pt x="8" y="22"/>
                    </a:moveTo>
                    <a:cubicBezTo>
                      <a:pt x="17" y="6"/>
                      <a:pt x="37" y="0"/>
                      <a:pt x="53" y="8"/>
                    </a:cubicBezTo>
                    <a:cubicBezTo>
                      <a:pt x="69" y="17"/>
                      <a:pt x="75" y="37"/>
                      <a:pt x="66" y="53"/>
                    </a:cubicBezTo>
                    <a:cubicBezTo>
                      <a:pt x="58" y="69"/>
                      <a:pt x="38" y="75"/>
                      <a:pt x="22" y="66"/>
                    </a:cubicBezTo>
                    <a:cubicBezTo>
                      <a:pt x="6" y="58"/>
                      <a:pt x="0" y="38"/>
                      <a:pt x="8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6" name="Freeform 33">
                <a:extLst>
                  <a:ext uri="{FF2B5EF4-FFF2-40B4-BE49-F238E27FC236}">
                    <a16:creationId xmlns:a16="http://schemas.microsoft.com/office/drawing/2014/main" id="{9642D18D-B7AD-4B1A-9097-6D1C1D7B10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92" y="3885"/>
                <a:ext cx="87" cy="86"/>
              </a:xfrm>
              <a:custGeom>
                <a:avLst/>
                <a:gdLst>
                  <a:gd name="T0" fmla="*/ 9 w 75"/>
                  <a:gd name="T1" fmla="*/ 23 h 75"/>
                  <a:gd name="T2" fmla="*/ 53 w 75"/>
                  <a:gd name="T3" fmla="*/ 9 h 75"/>
                  <a:gd name="T4" fmla="*/ 67 w 75"/>
                  <a:gd name="T5" fmla="*/ 53 h 75"/>
                  <a:gd name="T6" fmla="*/ 22 w 75"/>
                  <a:gd name="T7" fmla="*/ 67 h 75"/>
                  <a:gd name="T8" fmla="*/ 9 w 75"/>
                  <a:gd name="T9" fmla="*/ 23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5">
                    <a:moveTo>
                      <a:pt x="9" y="23"/>
                    </a:moveTo>
                    <a:cubicBezTo>
                      <a:pt x="17" y="7"/>
                      <a:pt x="37" y="0"/>
                      <a:pt x="53" y="9"/>
                    </a:cubicBezTo>
                    <a:cubicBezTo>
                      <a:pt x="69" y="17"/>
                      <a:pt x="75" y="37"/>
                      <a:pt x="67" y="53"/>
                    </a:cubicBezTo>
                    <a:cubicBezTo>
                      <a:pt x="58" y="69"/>
                      <a:pt x="38" y="75"/>
                      <a:pt x="22" y="67"/>
                    </a:cubicBezTo>
                    <a:cubicBezTo>
                      <a:pt x="6" y="58"/>
                      <a:pt x="0" y="39"/>
                      <a:pt x="9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7" name="Freeform 34">
                <a:extLst>
                  <a:ext uri="{FF2B5EF4-FFF2-40B4-BE49-F238E27FC236}">
                    <a16:creationId xmlns:a16="http://schemas.microsoft.com/office/drawing/2014/main" id="{489A6A86-515A-488E-B01B-B5B568C223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03" y="4672"/>
                <a:ext cx="87" cy="86"/>
              </a:xfrm>
              <a:custGeom>
                <a:avLst/>
                <a:gdLst>
                  <a:gd name="T0" fmla="*/ 9 w 75"/>
                  <a:gd name="T1" fmla="*/ 22 h 75"/>
                  <a:gd name="T2" fmla="*/ 53 w 75"/>
                  <a:gd name="T3" fmla="*/ 8 h 75"/>
                  <a:gd name="T4" fmla="*/ 67 w 75"/>
                  <a:gd name="T5" fmla="*/ 53 h 75"/>
                  <a:gd name="T6" fmla="*/ 22 w 75"/>
                  <a:gd name="T7" fmla="*/ 66 h 75"/>
                  <a:gd name="T8" fmla="*/ 9 w 75"/>
                  <a:gd name="T9" fmla="*/ 22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5">
                    <a:moveTo>
                      <a:pt x="9" y="22"/>
                    </a:moveTo>
                    <a:cubicBezTo>
                      <a:pt x="17" y="6"/>
                      <a:pt x="37" y="0"/>
                      <a:pt x="53" y="8"/>
                    </a:cubicBezTo>
                    <a:cubicBezTo>
                      <a:pt x="69" y="17"/>
                      <a:pt x="75" y="37"/>
                      <a:pt x="67" y="53"/>
                    </a:cubicBezTo>
                    <a:cubicBezTo>
                      <a:pt x="58" y="69"/>
                      <a:pt x="38" y="75"/>
                      <a:pt x="22" y="66"/>
                    </a:cubicBezTo>
                    <a:cubicBezTo>
                      <a:pt x="6" y="58"/>
                      <a:pt x="0" y="38"/>
                      <a:pt x="9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8" name="Freeform 35">
                <a:extLst>
                  <a:ext uri="{FF2B5EF4-FFF2-40B4-BE49-F238E27FC236}">
                    <a16:creationId xmlns:a16="http://schemas.microsoft.com/office/drawing/2014/main" id="{B1FF48ED-4B5C-4F16-9B79-64062F2857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73" y="5681"/>
                <a:ext cx="85" cy="87"/>
              </a:xfrm>
              <a:custGeom>
                <a:avLst/>
                <a:gdLst>
                  <a:gd name="T0" fmla="*/ 8 w 74"/>
                  <a:gd name="T1" fmla="*/ 22 h 75"/>
                  <a:gd name="T2" fmla="*/ 52 w 74"/>
                  <a:gd name="T3" fmla="*/ 8 h 75"/>
                  <a:gd name="T4" fmla="*/ 66 w 74"/>
                  <a:gd name="T5" fmla="*/ 53 h 75"/>
                  <a:gd name="T6" fmla="*/ 22 w 74"/>
                  <a:gd name="T7" fmla="*/ 66 h 75"/>
                  <a:gd name="T8" fmla="*/ 8 w 74"/>
                  <a:gd name="T9" fmla="*/ 22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4" h="75">
                    <a:moveTo>
                      <a:pt x="8" y="22"/>
                    </a:moveTo>
                    <a:cubicBezTo>
                      <a:pt x="16" y="6"/>
                      <a:pt x="36" y="0"/>
                      <a:pt x="52" y="8"/>
                    </a:cubicBezTo>
                    <a:cubicBezTo>
                      <a:pt x="68" y="17"/>
                      <a:pt x="74" y="37"/>
                      <a:pt x="66" y="53"/>
                    </a:cubicBezTo>
                    <a:cubicBezTo>
                      <a:pt x="57" y="69"/>
                      <a:pt x="38" y="75"/>
                      <a:pt x="22" y="66"/>
                    </a:cubicBezTo>
                    <a:cubicBezTo>
                      <a:pt x="6" y="58"/>
                      <a:pt x="0" y="38"/>
                      <a:pt x="8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9" name="Freeform 36">
                <a:extLst>
                  <a:ext uri="{FF2B5EF4-FFF2-40B4-BE49-F238E27FC236}">
                    <a16:creationId xmlns:a16="http://schemas.microsoft.com/office/drawing/2014/main" id="{E1D92CDC-3719-4E58-BCA3-7CF80080DA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43" y="2879"/>
                <a:ext cx="87" cy="87"/>
              </a:xfrm>
              <a:custGeom>
                <a:avLst/>
                <a:gdLst>
                  <a:gd name="T0" fmla="*/ 8 w 75"/>
                  <a:gd name="T1" fmla="*/ 23 h 75"/>
                  <a:gd name="T2" fmla="*/ 52 w 75"/>
                  <a:gd name="T3" fmla="*/ 9 h 75"/>
                  <a:gd name="T4" fmla="*/ 66 w 75"/>
                  <a:gd name="T5" fmla="*/ 53 h 75"/>
                  <a:gd name="T6" fmla="*/ 22 w 75"/>
                  <a:gd name="T7" fmla="*/ 67 h 75"/>
                  <a:gd name="T8" fmla="*/ 8 w 75"/>
                  <a:gd name="T9" fmla="*/ 23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5">
                    <a:moveTo>
                      <a:pt x="8" y="23"/>
                    </a:moveTo>
                    <a:cubicBezTo>
                      <a:pt x="17" y="7"/>
                      <a:pt x="36" y="0"/>
                      <a:pt x="52" y="9"/>
                    </a:cubicBezTo>
                    <a:cubicBezTo>
                      <a:pt x="68" y="17"/>
                      <a:pt x="75" y="37"/>
                      <a:pt x="66" y="53"/>
                    </a:cubicBezTo>
                    <a:cubicBezTo>
                      <a:pt x="58" y="69"/>
                      <a:pt x="38" y="75"/>
                      <a:pt x="22" y="67"/>
                    </a:cubicBezTo>
                    <a:cubicBezTo>
                      <a:pt x="6" y="58"/>
                      <a:pt x="0" y="39"/>
                      <a:pt x="8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40" name="Freeform 37">
                <a:extLst>
                  <a:ext uri="{FF2B5EF4-FFF2-40B4-BE49-F238E27FC236}">
                    <a16:creationId xmlns:a16="http://schemas.microsoft.com/office/drawing/2014/main" id="{C394E6C2-F940-4DEF-915E-377A1B9D43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9" y="5054"/>
                <a:ext cx="87" cy="87"/>
              </a:xfrm>
              <a:custGeom>
                <a:avLst/>
                <a:gdLst>
                  <a:gd name="T0" fmla="*/ 9 w 75"/>
                  <a:gd name="T1" fmla="*/ 22 h 75"/>
                  <a:gd name="T2" fmla="*/ 53 w 75"/>
                  <a:gd name="T3" fmla="*/ 8 h 75"/>
                  <a:gd name="T4" fmla="*/ 67 w 75"/>
                  <a:gd name="T5" fmla="*/ 53 h 75"/>
                  <a:gd name="T6" fmla="*/ 22 w 75"/>
                  <a:gd name="T7" fmla="*/ 66 h 75"/>
                  <a:gd name="T8" fmla="*/ 9 w 75"/>
                  <a:gd name="T9" fmla="*/ 22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5">
                    <a:moveTo>
                      <a:pt x="9" y="22"/>
                    </a:moveTo>
                    <a:cubicBezTo>
                      <a:pt x="17" y="6"/>
                      <a:pt x="37" y="0"/>
                      <a:pt x="53" y="8"/>
                    </a:cubicBezTo>
                    <a:cubicBezTo>
                      <a:pt x="69" y="17"/>
                      <a:pt x="75" y="37"/>
                      <a:pt x="67" y="53"/>
                    </a:cubicBezTo>
                    <a:cubicBezTo>
                      <a:pt x="58" y="69"/>
                      <a:pt x="38" y="75"/>
                      <a:pt x="22" y="66"/>
                    </a:cubicBezTo>
                    <a:cubicBezTo>
                      <a:pt x="6" y="58"/>
                      <a:pt x="0" y="38"/>
                      <a:pt x="9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41" name="Freeform 38">
                <a:extLst>
                  <a:ext uri="{FF2B5EF4-FFF2-40B4-BE49-F238E27FC236}">
                    <a16:creationId xmlns:a16="http://schemas.microsoft.com/office/drawing/2014/main" id="{2EB0C6F5-4F9F-4F30-9140-FFC158E1D02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08" y="5034"/>
                <a:ext cx="129" cy="128"/>
              </a:xfrm>
              <a:custGeom>
                <a:avLst/>
                <a:gdLst>
                  <a:gd name="T0" fmla="*/ 79 w 111"/>
                  <a:gd name="T1" fmla="*/ 12 h 111"/>
                  <a:gd name="T2" fmla="*/ 99 w 111"/>
                  <a:gd name="T3" fmla="*/ 78 h 111"/>
                  <a:gd name="T4" fmla="*/ 33 w 111"/>
                  <a:gd name="T5" fmla="*/ 99 h 111"/>
                  <a:gd name="T6" fmla="*/ 13 w 111"/>
                  <a:gd name="T7" fmla="*/ 33 h 111"/>
                  <a:gd name="T8" fmla="*/ 79 w 111"/>
                  <a:gd name="T9" fmla="*/ 12 h 111"/>
                  <a:gd name="T10" fmla="*/ 34 w 111"/>
                  <a:gd name="T11" fmla="*/ 97 h 111"/>
                  <a:gd name="T12" fmla="*/ 97 w 111"/>
                  <a:gd name="T13" fmla="*/ 77 h 111"/>
                  <a:gd name="T14" fmla="*/ 78 w 111"/>
                  <a:gd name="T15" fmla="*/ 14 h 111"/>
                  <a:gd name="T16" fmla="*/ 14 w 111"/>
                  <a:gd name="T17" fmla="*/ 34 h 111"/>
                  <a:gd name="T18" fmla="*/ 34 w 111"/>
                  <a:gd name="T19" fmla="*/ 9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1" h="111">
                    <a:moveTo>
                      <a:pt x="79" y="12"/>
                    </a:moveTo>
                    <a:cubicBezTo>
                      <a:pt x="102" y="25"/>
                      <a:pt x="111" y="54"/>
                      <a:pt x="99" y="78"/>
                    </a:cubicBezTo>
                    <a:cubicBezTo>
                      <a:pt x="86" y="102"/>
                      <a:pt x="57" y="111"/>
                      <a:pt x="33" y="99"/>
                    </a:cubicBezTo>
                    <a:cubicBezTo>
                      <a:pt x="9" y="86"/>
                      <a:pt x="0" y="56"/>
                      <a:pt x="13" y="33"/>
                    </a:cubicBezTo>
                    <a:cubicBezTo>
                      <a:pt x="25" y="9"/>
                      <a:pt x="55" y="0"/>
                      <a:pt x="79" y="12"/>
                    </a:cubicBezTo>
                    <a:close/>
                    <a:moveTo>
                      <a:pt x="34" y="97"/>
                    </a:moveTo>
                    <a:cubicBezTo>
                      <a:pt x="57" y="109"/>
                      <a:pt x="85" y="100"/>
                      <a:pt x="97" y="77"/>
                    </a:cubicBezTo>
                    <a:cubicBezTo>
                      <a:pt x="109" y="54"/>
                      <a:pt x="100" y="26"/>
                      <a:pt x="78" y="14"/>
                    </a:cubicBezTo>
                    <a:cubicBezTo>
                      <a:pt x="55" y="2"/>
                      <a:pt x="26" y="11"/>
                      <a:pt x="14" y="34"/>
                    </a:cubicBezTo>
                    <a:cubicBezTo>
                      <a:pt x="2" y="56"/>
                      <a:pt x="11" y="85"/>
                      <a:pt x="34" y="9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42" name="Freeform 39">
                <a:extLst>
                  <a:ext uri="{FF2B5EF4-FFF2-40B4-BE49-F238E27FC236}">
                    <a16:creationId xmlns:a16="http://schemas.microsoft.com/office/drawing/2014/main" id="{DCC7A3A0-7225-4636-AFFE-95DB35656D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9" y="4387"/>
                <a:ext cx="86" cy="87"/>
              </a:xfrm>
              <a:custGeom>
                <a:avLst/>
                <a:gdLst>
                  <a:gd name="T0" fmla="*/ 8 w 75"/>
                  <a:gd name="T1" fmla="*/ 22 h 75"/>
                  <a:gd name="T2" fmla="*/ 52 w 75"/>
                  <a:gd name="T3" fmla="*/ 8 h 75"/>
                  <a:gd name="T4" fmla="*/ 66 w 75"/>
                  <a:gd name="T5" fmla="*/ 53 h 75"/>
                  <a:gd name="T6" fmla="*/ 22 w 75"/>
                  <a:gd name="T7" fmla="*/ 66 h 75"/>
                  <a:gd name="T8" fmla="*/ 8 w 75"/>
                  <a:gd name="T9" fmla="*/ 22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5">
                    <a:moveTo>
                      <a:pt x="8" y="22"/>
                    </a:moveTo>
                    <a:cubicBezTo>
                      <a:pt x="17" y="6"/>
                      <a:pt x="36" y="0"/>
                      <a:pt x="52" y="8"/>
                    </a:cubicBezTo>
                    <a:cubicBezTo>
                      <a:pt x="69" y="17"/>
                      <a:pt x="75" y="37"/>
                      <a:pt x="66" y="53"/>
                    </a:cubicBezTo>
                    <a:cubicBezTo>
                      <a:pt x="58" y="69"/>
                      <a:pt x="38" y="75"/>
                      <a:pt x="22" y="66"/>
                    </a:cubicBezTo>
                    <a:cubicBezTo>
                      <a:pt x="6" y="58"/>
                      <a:pt x="0" y="38"/>
                      <a:pt x="8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43" name="Freeform 40">
                <a:extLst>
                  <a:ext uri="{FF2B5EF4-FFF2-40B4-BE49-F238E27FC236}">
                    <a16:creationId xmlns:a16="http://schemas.microsoft.com/office/drawing/2014/main" id="{68F51844-C938-411F-87D4-D05EF5F7DB0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797" y="4367"/>
                <a:ext cx="129" cy="128"/>
              </a:xfrm>
              <a:custGeom>
                <a:avLst/>
                <a:gdLst>
                  <a:gd name="T0" fmla="*/ 79 w 112"/>
                  <a:gd name="T1" fmla="*/ 12 h 111"/>
                  <a:gd name="T2" fmla="*/ 99 w 112"/>
                  <a:gd name="T3" fmla="*/ 78 h 111"/>
                  <a:gd name="T4" fmla="*/ 33 w 112"/>
                  <a:gd name="T5" fmla="*/ 99 h 111"/>
                  <a:gd name="T6" fmla="*/ 13 w 112"/>
                  <a:gd name="T7" fmla="*/ 33 h 111"/>
                  <a:gd name="T8" fmla="*/ 79 w 112"/>
                  <a:gd name="T9" fmla="*/ 12 h 111"/>
                  <a:gd name="T10" fmla="*/ 34 w 112"/>
                  <a:gd name="T11" fmla="*/ 97 h 111"/>
                  <a:gd name="T12" fmla="*/ 98 w 112"/>
                  <a:gd name="T13" fmla="*/ 77 h 111"/>
                  <a:gd name="T14" fmla="*/ 78 w 112"/>
                  <a:gd name="T15" fmla="*/ 14 h 111"/>
                  <a:gd name="T16" fmla="*/ 15 w 112"/>
                  <a:gd name="T17" fmla="*/ 34 h 111"/>
                  <a:gd name="T18" fmla="*/ 34 w 112"/>
                  <a:gd name="T19" fmla="*/ 9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2" h="111">
                    <a:moveTo>
                      <a:pt x="79" y="12"/>
                    </a:moveTo>
                    <a:cubicBezTo>
                      <a:pt x="103" y="25"/>
                      <a:pt x="112" y="54"/>
                      <a:pt x="99" y="78"/>
                    </a:cubicBezTo>
                    <a:cubicBezTo>
                      <a:pt x="87" y="102"/>
                      <a:pt x="57" y="111"/>
                      <a:pt x="33" y="99"/>
                    </a:cubicBezTo>
                    <a:cubicBezTo>
                      <a:pt x="10" y="86"/>
                      <a:pt x="0" y="56"/>
                      <a:pt x="13" y="33"/>
                    </a:cubicBezTo>
                    <a:cubicBezTo>
                      <a:pt x="26" y="9"/>
                      <a:pt x="55" y="0"/>
                      <a:pt x="79" y="12"/>
                    </a:cubicBezTo>
                    <a:close/>
                    <a:moveTo>
                      <a:pt x="34" y="97"/>
                    </a:moveTo>
                    <a:cubicBezTo>
                      <a:pt x="57" y="109"/>
                      <a:pt x="86" y="100"/>
                      <a:pt x="98" y="77"/>
                    </a:cubicBezTo>
                    <a:cubicBezTo>
                      <a:pt x="110" y="54"/>
                      <a:pt x="101" y="26"/>
                      <a:pt x="78" y="14"/>
                    </a:cubicBezTo>
                    <a:cubicBezTo>
                      <a:pt x="55" y="2"/>
                      <a:pt x="27" y="11"/>
                      <a:pt x="15" y="34"/>
                    </a:cubicBezTo>
                    <a:cubicBezTo>
                      <a:pt x="3" y="56"/>
                      <a:pt x="12" y="85"/>
                      <a:pt x="34" y="9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44" name="Freeform 41">
                <a:extLst>
                  <a:ext uri="{FF2B5EF4-FFF2-40B4-BE49-F238E27FC236}">
                    <a16:creationId xmlns:a16="http://schemas.microsoft.com/office/drawing/2014/main" id="{81B1FA7E-377C-4468-B341-BE490D3740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38" y="4067"/>
                <a:ext cx="87" cy="87"/>
              </a:xfrm>
              <a:custGeom>
                <a:avLst/>
                <a:gdLst>
                  <a:gd name="T0" fmla="*/ 8 w 75"/>
                  <a:gd name="T1" fmla="*/ 22 h 75"/>
                  <a:gd name="T2" fmla="*/ 52 w 75"/>
                  <a:gd name="T3" fmla="*/ 9 h 75"/>
                  <a:gd name="T4" fmla="*/ 66 w 75"/>
                  <a:gd name="T5" fmla="*/ 53 h 75"/>
                  <a:gd name="T6" fmla="*/ 22 w 75"/>
                  <a:gd name="T7" fmla="*/ 67 h 75"/>
                  <a:gd name="T8" fmla="*/ 8 w 75"/>
                  <a:gd name="T9" fmla="*/ 22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5">
                    <a:moveTo>
                      <a:pt x="8" y="22"/>
                    </a:moveTo>
                    <a:cubicBezTo>
                      <a:pt x="17" y="6"/>
                      <a:pt x="36" y="0"/>
                      <a:pt x="52" y="9"/>
                    </a:cubicBezTo>
                    <a:cubicBezTo>
                      <a:pt x="68" y="17"/>
                      <a:pt x="75" y="37"/>
                      <a:pt x="66" y="53"/>
                    </a:cubicBezTo>
                    <a:cubicBezTo>
                      <a:pt x="58" y="69"/>
                      <a:pt x="38" y="75"/>
                      <a:pt x="22" y="67"/>
                    </a:cubicBezTo>
                    <a:cubicBezTo>
                      <a:pt x="6" y="58"/>
                      <a:pt x="0" y="38"/>
                      <a:pt x="8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45" name="Freeform 42">
                <a:extLst>
                  <a:ext uri="{FF2B5EF4-FFF2-40B4-BE49-F238E27FC236}">
                    <a16:creationId xmlns:a16="http://schemas.microsoft.com/office/drawing/2014/main" id="{03A4798F-297D-4105-9003-5834C8B4E96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216" y="4046"/>
                <a:ext cx="129" cy="128"/>
              </a:xfrm>
              <a:custGeom>
                <a:avLst/>
                <a:gdLst>
                  <a:gd name="T0" fmla="*/ 79 w 112"/>
                  <a:gd name="T1" fmla="*/ 12 h 111"/>
                  <a:gd name="T2" fmla="*/ 99 w 112"/>
                  <a:gd name="T3" fmla="*/ 78 h 111"/>
                  <a:gd name="T4" fmla="*/ 33 w 112"/>
                  <a:gd name="T5" fmla="*/ 99 h 111"/>
                  <a:gd name="T6" fmla="*/ 13 w 112"/>
                  <a:gd name="T7" fmla="*/ 33 h 111"/>
                  <a:gd name="T8" fmla="*/ 79 w 112"/>
                  <a:gd name="T9" fmla="*/ 12 h 111"/>
                  <a:gd name="T10" fmla="*/ 34 w 112"/>
                  <a:gd name="T11" fmla="*/ 97 h 111"/>
                  <a:gd name="T12" fmla="*/ 98 w 112"/>
                  <a:gd name="T13" fmla="*/ 77 h 111"/>
                  <a:gd name="T14" fmla="*/ 78 w 112"/>
                  <a:gd name="T15" fmla="*/ 14 h 111"/>
                  <a:gd name="T16" fmla="*/ 15 w 112"/>
                  <a:gd name="T17" fmla="*/ 34 h 111"/>
                  <a:gd name="T18" fmla="*/ 34 w 112"/>
                  <a:gd name="T19" fmla="*/ 9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2" h="111">
                    <a:moveTo>
                      <a:pt x="79" y="12"/>
                    </a:moveTo>
                    <a:cubicBezTo>
                      <a:pt x="103" y="25"/>
                      <a:pt x="112" y="55"/>
                      <a:pt x="99" y="78"/>
                    </a:cubicBezTo>
                    <a:cubicBezTo>
                      <a:pt x="87" y="102"/>
                      <a:pt x="57" y="111"/>
                      <a:pt x="33" y="99"/>
                    </a:cubicBezTo>
                    <a:cubicBezTo>
                      <a:pt x="10" y="86"/>
                      <a:pt x="0" y="57"/>
                      <a:pt x="13" y="33"/>
                    </a:cubicBezTo>
                    <a:cubicBezTo>
                      <a:pt x="26" y="9"/>
                      <a:pt x="55" y="0"/>
                      <a:pt x="79" y="12"/>
                    </a:cubicBezTo>
                    <a:close/>
                    <a:moveTo>
                      <a:pt x="34" y="97"/>
                    </a:moveTo>
                    <a:cubicBezTo>
                      <a:pt x="57" y="109"/>
                      <a:pt x="86" y="100"/>
                      <a:pt x="98" y="77"/>
                    </a:cubicBezTo>
                    <a:cubicBezTo>
                      <a:pt x="110" y="55"/>
                      <a:pt x="101" y="26"/>
                      <a:pt x="78" y="14"/>
                    </a:cubicBezTo>
                    <a:cubicBezTo>
                      <a:pt x="55" y="2"/>
                      <a:pt x="27" y="11"/>
                      <a:pt x="15" y="34"/>
                    </a:cubicBezTo>
                    <a:cubicBezTo>
                      <a:pt x="3" y="57"/>
                      <a:pt x="12" y="85"/>
                      <a:pt x="34" y="9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46" name="Freeform 43">
                <a:extLst>
                  <a:ext uri="{FF2B5EF4-FFF2-40B4-BE49-F238E27FC236}">
                    <a16:creationId xmlns:a16="http://schemas.microsoft.com/office/drawing/2014/main" id="{E741C39F-FE9B-4E42-AD6C-D2E7D5AFA9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36" y="4185"/>
                <a:ext cx="87" cy="85"/>
              </a:xfrm>
              <a:custGeom>
                <a:avLst/>
                <a:gdLst>
                  <a:gd name="T0" fmla="*/ 9 w 75"/>
                  <a:gd name="T1" fmla="*/ 22 h 74"/>
                  <a:gd name="T2" fmla="*/ 53 w 75"/>
                  <a:gd name="T3" fmla="*/ 8 h 74"/>
                  <a:gd name="T4" fmla="*/ 67 w 75"/>
                  <a:gd name="T5" fmla="*/ 52 h 74"/>
                  <a:gd name="T6" fmla="*/ 22 w 75"/>
                  <a:gd name="T7" fmla="*/ 66 h 74"/>
                  <a:gd name="T8" fmla="*/ 9 w 75"/>
                  <a:gd name="T9" fmla="*/ 22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4">
                    <a:moveTo>
                      <a:pt x="9" y="22"/>
                    </a:moveTo>
                    <a:cubicBezTo>
                      <a:pt x="17" y="6"/>
                      <a:pt x="37" y="0"/>
                      <a:pt x="53" y="8"/>
                    </a:cubicBezTo>
                    <a:cubicBezTo>
                      <a:pt x="69" y="16"/>
                      <a:pt x="75" y="36"/>
                      <a:pt x="67" y="52"/>
                    </a:cubicBezTo>
                    <a:cubicBezTo>
                      <a:pt x="58" y="68"/>
                      <a:pt x="38" y="74"/>
                      <a:pt x="22" y="66"/>
                    </a:cubicBezTo>
                    <a:cubicBezTo>
                      <a:pt x="6" y="58"/>
                      <a:pt x="0" y="38"/>
                      <a:pt x="9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47" name="Freeform 44">
                <a:extLst>
                  <a:ext uri="{FF2B5EF4-FFF2-40B4-BE49-F238E27FC236}">
                    <a16:creationId xmlns:a16="http://schemas.microsoft.com/office/drawing/2014/main" id="{2B887481-1EE6-41C9-A466-706FE19EFB0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915" y="4163"/>
                <a:ext cx="128" cy="129"/>
              </a:xfrm>
              <a:custGeom>
                <a:avLst/>
                <a:gdLst>
                  <a:gd name="T0" fmla="*/ 78 w 111"/>
                  <a:gd name="T1" fmla="*/ 13 h 112"/>
                  <a:gd name="T2" fmla="*/ 99 w 111"/>
                  <a:gd name="T3" fmla="*/ 79 h 112"/>
                  <a:gd name="T4" fmla="*/ 33 w 111"/>
                  <a:gd name="T5" fmla="*/ 99 h 112"/>
                  <a:gd name="T6" fmla="*/ 12 w 111"/>
                  <a:gd name="T7" fmla="*/ 33 h 112"/>
                  <a:gd name="T8" fmla="*/ 78 w 111"/>
                  <a:gd name="T9" fmla="*/ 13 h 112"/>
                  <a:gd name="T10" fmla="*/ 34 w 111"/>
                  <a:gd name="T11" fmla="*/ 97 h 112"/>
                  <a:gd name="T12" fmla="*/ 97 w 111"/>
                  <a:gd name="T13" fmla="*/ 78 h 112"/>
                  <a:gd name="T14" fmla="*/ 77 w 111"/>
                  <a:gd name="T15" fmla="*/ 15 h 112"/>
                  <a:gd name="T16" fmla="*/ 14 w 111"/>
                  <a:gd name="T17" fmla="*/ 34 h 112"/>
                  <a:gd name="T18" fmla="*/ 34 w 111"/>
                  <a:gd name="T19" fmla="*/ 97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1" h="112">
                    <a:moveTo>
                      <a:pt x="78" y="13"/>
                    </a:moveTo>
                    <a:cubicBezTo>
                      <a:pt x="102" y="25"/>
                      <a:pt x="111" y="55"/>
                      <a:pt x="99" y="79"/>
                    </a:cubicBezTo>
                    <a:cubicBezTo>
                      <a:pt x="86" y="103"/>
                      <a:pt x="57" y="112"/>
                      <a:pt x="33" y="99"/>
                    </a:cubicBezTo>
                    <a:cubicBezTo>
                      <a:pt x="9" y="87"/>
                      <a:pt x="0" y="57"/>
                      <a:pt x="12" y="33"/>
                    </a:cubicBezTo>
                    <a:cubicBezTo>
                      <a:pt x="25" y="9"/>
                      <a:pt x="55" y="0"/>
                      <a:pt x="78" y="13"/>
                    </a:cubicBezTo>
                    <a:close/>
                    <a:moveTo>
                      <a:pt x="34" y="97"/>
                    </a:moveTo>
                    <a:cubicBezTo>
                      <a:pt x="57" y="109"/>
                      <a:pt x="85" y="101"/>
                      <a:pt x="97" y="78"/>
                    </a:cubicBezTo>
                    <a:cubicBezTo>
                      <a:pt x="109" y="55"/>
                      <a:pt x="100" y="27"/>
                      <a:pt x="77" y="15"/>
                    </a:cubicBezTo>
                    <a:cubicBezTo>
                      <a:pt x="55" y="3"/>
                      <a:pt x="26" y="11"/>
                      <a:pt x="14" y="34"/>
                    </a:cubicBezTo>
                    <a:cubicBezTo>
                      <a:pt x="2" y="57"/>
                      <a:pt x="11" y="85"/>
                      <a:pt x="34" y="9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48" name="Freeform 45">
                <a:extLst>
                  <a:ext uri="{FF2B5EF4-FFF2-40B4-BE49-F238E27FC236}">
                    <a16:creationId xmlns:a16="http://schemas.microsoft.com/office/drawing/2014/main" id="{74E5CCA1-D024-4C0C-9E94-69175A2CFE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73" y="4126"/>
                <a:ext cx="86" cy="86"/>
              </a:xfrm>
              <a:custGeom>
                <a:avLst/>
                <a:gdLst>
                  <a:gd name="T0" fmla="*/ 9 w 75"/>
                  <a:gd name="T1" fmla="*/ 23 h 75"/>
                  <a:gd name="T2" fmla="*/ 53 w 75"/>
                  <a:gd name="T3" fmla="*/ 9 h 75"/>
                  <a:gd name="T4" fmla="*/ 67 w 75"/>
                  <a:gd name="T5" fmla="*/ 53 h 75"/>
                  <a:gd name="T6" fmla="*/ 23 w 75"/>
                  <a:gd name="T7" fmla="*/ 67 h 75"/>
                  <a:gd name="T8" fmla="*/ 9 w 75"/>
                  <a:gd name="T9" fmla="*/ 23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5">
                    <a:moveTo>
                      <a:pt x="9" y="23"/>
                    </a:moveTo>
                    <a:cubicBezTo>
                      <a:pt x="17" y="7"/>
                      <a:pt x="37" y="0"/>
                      <a:pt x="53" y="9"/>
                    </a:cubicBezTo>
                    <a:cubicBezTo>
                      <a:pt x="69" y="17"/>
                      <a:pt x="75" y="37"/>
                      <a:pt x="67" y="53"/>
                    </a:cubicBezTo>
                    <a:cubicBezTo>
                      <a:pt x="58" y="69"/>
                      <a:pt x="39" y="75"/>
                      <a:pt x="23" y="67"/>
                    </a:cubicBezTo>
                    <a:cubicBezTo>
                      <a:pt x="7" y="58"/>
                      <a:pt x="0" y="39"/>
                      <a:pt x="9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49" name="Freeform 46">
                <a:extLst>
                  <a:ext uri="{FF2B5EF4-FFF2-40B4-BE49-F238E27FC236}">
                    <a16:creationId xmlns:a16="http://schemas.microsoft.com/office/drawing/2014/main" id="{63B132C5-EAB4-4BFD-A9FF-98C3B423B5D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952" y="4105"/>
                <a:ext cx="129" cy="129"/>
              </a:xfrm>
              <a:custGeom>
                <a:avLst/>
                <a:gdLst>
                  <a:gd name="T0" fmla="*/ 79 w 112"/>
                  <a:gd name="T1" fmla="*/ 13 h 112"/>
                  <a:gd name="T2" fmla="*/ 99 w 112"/>
                  <a:gd name="T3" fmla="*/ 79 h 112"/>
                  <a:gd name="T4" fmla="*/ 33 w 112"/>
                  <a:gd name="T5" fmla="*/ 99 h 112"/>
                  <a:gd name="T6" fmla="*/ 13 w 112"/>
                  <a:gd name="T7" fmla="*/ 33 h 112"/>
                  <a:gd name="T8" fmla="*/ 79 w 112"/>
                  <a:gd name="T9" fmla="*/ 13 h 112"/>
                  <a:gd name="T10" fmla="*/ 34 w 112"/>
                  <a:gd name="T11" fmla="*/ 97 h 112"/>
                  <a:gd name="T12" fmla="*/ 97 w 112"/>
                  <a:gd name="T13" fmla="*/ 78 h 112"/>
                  <a:gd name="T14" fmla="*/ 78 w 112"/>
                  <a:gd name="T15" fmla="*/ 15 h 112"/>
                  <a:gd name="T16" fmla="*/ 15 w 112"/>
                  <a:gd name="T17" fmla="*/ 34 h 112"/>
                  <a:gd name="T18" fmla="*/ 34 w 112"/>
                  <a:gd name="T19" fmla="*/ 97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2" h="112">
                    <a:moveTo>
                      <a:pt x="79" y="13"/>
                    </a:moveTo>
                    <a:cubicBezTo>
                      <a:pt x="102" y="25"/>
                      <a:pt x="112" y="55"/>
                      <a:pt x="99" y="79"/>
                    </a:cubicBezTo>
                    <a:cubicBezTo>
                      <a:pt x="87" y="102"/>
                      <a:pt x="57" y="112"/>
                      <a:pt x="33" y="99"/>
                    </a:cubicBezTo>
                    <a:cubicBezTo>
                      <a:pt x="9" y="87"/>
                      <a:pt x="0" y="57"/>
                      <a:pt x="13" y="33"/>
                    </a:cubicBezTo>
                    <a:cubicBezTo>
                      <a:pt x="25" y="9"/>
                      <a:pt x="55" y="0"/>
                      <a:pt x="79" y="13"/>
                    </a:cubicBezTo>
                    <a:close/>
                    <a:moveTo>
                      <a:pt x="34" y="97"/>
                    </a:moveTo>
                    <a:cubicBezTo>
                      <a:pt x="57" y="109"/>
                      <a:pt x="85" y="100"/>
                      <a:pt x="97" y="78"/>
                    </a:cubicBezTo>
                    <a:cubicBezTo>
                      <a:pt x="109" y="55"/>
                      <a:pt x="100" y="27"/>
                      <a:pt x="78" y="15"/>
                    </a:cubicBezTo>
                    <a:cubicBezTo>
                      <a:pt x="55" y="3"/>
                      <a:pt x="27" y="11"/>
                      <a:pt x="15" y="34"/>
                    </a:cubicBezTo>
                    <a:cubicBezTo>
                      <a:pt x="3" y="57"/>
                      <a:pt x="11" y="85"/>
                      <a:pt x="34" y="9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50" name="Freeform 47">
                <a:extLst>
                  <a:ext uri="{FF2B5EF4-FFF2-40B4-BE49-F238E27FC236}">
                    <a16:creationId xmlns:a16="http://schemas.microsoft.com/office/drawing/2014/main" id="{2F85DB7A-7D40-4D31-AE73-170D671465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80" y="5022"/>
                <a:ext cx="87" cy="87"/>
              </a:xfrm>
              <a:custGeom>
                <a:avLst/>
                <a:gdLst>
                  <a:gd name="T0" fmla="*/ 9 w 75"/>
                  <a:gd name="T1" fmla="*/ 22 h 75"/>
                  <a:gd name="T2" fmla="*/ 53 w 75"/>
                  <a:gd name="T3" fmla="*/ 9 h 75"/>
                  <a:gd name="T4" fmla="*/ 67 w 75"/>
                  <a:gd name="T5" fmla="*/ 53 h 75"/>
                  <a:gd name="T6" fmla="*/ 22 w 75"/>
                  <a:gd name="T7" fmla="*/ 67 h 75"/>
                  <a:gd name="T8" fmla="*/ 9 w 75"/>
                  <a:gd name="T9" fmla="*/ 22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5">
                    <a:moveTo>
                      <a:pt x="9" y="22"/>
                    </a:moveTo>
                    <a:cubicBezTo>
                      <a:pt x="17" y="6"/>
                      <a:pt x="37" y="0"/>
                      <a:pt x="53" y="9"/>
                    </a:cubicBezTo>
                    <a:cubicBezTo>
                      <a:pt x="69" y="17"/>
                      <a:pt x="75" y="37"/>
                      <a:pt x="67" y="53"/>
                    </a:cubicBezTo>
                    <a:cubicBezTo>
                      <a:pt x="58" y="69"/>
                      <a:pt x="38" y="75"/>
                      <a:pt x="22" y="67"/>
                    </a:cubicBezTo>
                    <a:cubicBezTo>
                      <a:pt x="6" y="58"/>
                      <a:pt x="0" y="38"/>
                      <a:pt x="9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51" name="Freeform 48">
                <a:extLst>
                  <a:ext uri="{FF2B5EF4-FFF2-40B4-BE49-F238E27FC236}">
                    <a16:creationId xmlns:a16="http://schemas.microsoft.com/office/drawing/2014/main" id="{F50D499B-B549-4B79-A961-D8E936EA2A7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759" y="5001"/>
                <a:ext cx="128" cy="128"/>
              </a:xfrm>
              <a:custGeom>
                <a:avLst/>
                <a:gdLst>
                  <a:gd name="T0" fmla="*/ 78 w 111"/>
                  <a:gd name="T1" fmla="*/ 13 h 111"/>
                  <a:gd name="T2" fmla="*/ 99 w 111"/>
                  <a:gd name="T3" fmla="*/ 78 h 111"/>
                  <a:gd name="T4" fmla="*/ 33 w 111"/>
                  <a:gd name="T5" fmla="*/ 99 h 111"/>
                  <a:gd name="T6" fmla="*/ 12 w 111"/>
                  <a:gd name="T7" fmla="*/ 33 h 111"/>
                  <a:gd name="T8" fmla="*/ 78 w 111"/>
                  <a:gd name="T9" fmla="*/ 13 h 111"/>
                  <a:gd name="T10" fmla="*/ 34 w 111"/>
                  <a:gd name="T11" fmla="*/ 97 h 111"/>
                  <a:gd name="T12" fmla="*/ 97 w 111"/>
                  <a:gd name="T13" fmla="*/ 77 h 111"/>
                  <a:gd name="T14" fmla="*/ 77 w 111"/>
                  <a:gd name="T15" fmla="*/ 14 h 111"/>
                  <a:gd name="T16" fmla="*/ 14 w 111"/>
                  <a:gd name="T17" fmla="*/ 34 h 111"/>
                  <a:gd name="T18" fmla="*/ 34 w 111"/>
                  <a:gd name="T19" fmla="*/ 9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1" h="111">
                    <a:moveTo>
                      <a:pt x="78" y="13"/>
                    </a:moveTo>
                    <a:cubicBezTo>
                      <a:pt x="102" y="25"/>
                      <a:pt x="111" y="55"/>
                      <a:pt x="99" y="78"/>
                    </a:cubicBezTo>
                    <a:cubicBezTo>
                      <a:pt x="86" y="102"/>
                      <a:pt x="57" y="111"/>
                      <a:pt x="33" y="99"/>
                    </a:cubicBezTo>
                    <a:cubicBezTo>
                      <a:pt x="9" y="86"/>
                      <a:pt x="0" y="57"/>
                      <a:pt x="12" y="33"/>
                    </a:cubicBezTo>
                    <a:cubicBezTo>
                      <a:pt x="25" y="9"/>
                      <a:pt x="54" y="0"/>
                      <a:pt x="78" y="13"/>
                    </a:cubicBezTo>
                    <a:close/>
                    <a:moveTo>
                      <a:pt x="34" y="97"/>
                    </a:moveTo>
                    <a:cubicBezTo>
                      <a:pt x="57" y="109"/>
                      <a:pt x="85" y="100"/>
                      <a:pt x="97" y="77"/>
                    </a:cubicBezTo>
                    <a:cubicBezTo>
                      <a:pt x="109" y="55"/>
                      <a:pt x="100" y="26"/>
                      <a:pt x="77" y="14"/>
                    </a:cubicBezTo>
                    <a:cubicBezTo>
                      <a:pt x="55" y="2"/>
                      <a:pt x="26" y="11"/>
                      <a:pt x="14" y="34"/>
                    </a:cubicBezTo>
                    <a:cubicBezTo>
                      <a:pt x="2" y="57"/>
                      <a:pt x="11" y="85"/>
                      <a:pt x="34" y="9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52" name="Freeform 49">
                <a:extLst>
                  <a:ext uri="{FF2B5EF4-FFF2-40B4-BE49-F238E27FC236}">
                    <a16:creationId xmlns:a16="http://schemas.microsoft.com/office/drawing/2014/main" id="{433C91AF-C0DC-4F10-8139-7865E424EA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99" y="3954"/>
                <a:ext cx="87" cy="87"/>
              </a:xfrm>
              <a:custGeom>
                <a:avLst/>
                <a:gdLst>
                  <a:gd name="T0" fmla="*/ 9 w 75"/>
                  <a:gd name="T1" fmla="*/ 22 h 75"/>
                  <a:gd name="T2" fmla="*/ 53 w 75"/>
                  <a:gd name="T3" fmla="*/ 9 h 75"/>
                  <a:gd name="T4" fmla="*/ 67 w 75"/>
                  <a:gd name="T5" fmla="*/ 53 h 75"/>
                  <a:gd name="T6" fmla="*/ 23 w 75"/>
                  <a:gd name="T7" fmla="*/ 67 h 75"/>
                  <a:gd name="T8" fmla="*/ 9 w 75"/>
                  <a:gd name="T9" fmla="*/ 22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5">
                    <a:moveTo>
                      <a:pt x="9" y="22"/>
                    </a:moveTo>
                    <a:cubicBezTo>
                      <a:pt x="17" y="6"/>
                      <a:pt x="37" y="0"/>
                      <a:pt x="53" y="9"/>
                    </a:cubicBezTo>
                    <a:cubicBezTo>
                      <a:pt x="69" y="17"/>
                      <a:pt x="75" y="37"/>
                      <a:pt x="67" y="53"/>
                    </a:cubicBezTo>
                    <a:cubicBezTo>
                      <a:pt x="58" y="69"/>
                      <a:pt x="39" y="75"/>
                      <a:pt x="23" y="67"/>
                    </a:cubicBezTo>
                    <a:cubicBezTo>
                      <a:pt x="7" y="58"/>
                      <a:pt x="0" y="38"/>
                      <a:pt x="9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53" name="Freeform 50">
                <a:extLst>
                  <a:ext uri="{FF2B5EF4-FFF2-40B4-BE49-F238E27FC236}">
                    <a16:creationId xmlns:a16="http://schemas.microsoft.com/office/drawing/2014/main" id="{18C19FC3-78B0-46C7-A6E0-503EA398975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879" y="3933"/>
                <a:ext cx="129" cy="128"/>
              </a:xfrm>
              <a:custGeom>
                <a:avLst/>
                <a:gdLst>
                  <a:gd name="T0" fmla="*/ 79 w 112"/>
                  <a:gd name="T1" fmla="*/ 12 h 111"/>
                  <a:gd name="T2" fmla="*/ 99 w 112"/>
                  <a:gd name="T3" fmla="*/ 78 h 111"/>
                  <a:gd name="T4" fmla="*/ 33 w 112"/>
                  <a:gd name="T5" fmla="*/ 99 h 111"/>
                  <a:gd name="T6" fmla="*/ 13 w 112"/>
                  <a:gd name="T7" fmla="*/ 33 h 111"/>
                  <a:gd name="T8" fmla="*/ 79 w 112"/>
                  <a:gd name="T9" fmla="*/ 12 h 111"/>
                  <a:gd name="T10" fmla="*/ 34 w 112"/>
                  <a:gd name="T11" fmla="*/ 97 h 111"/>
                  <a:gd name="T12" fmla="*/ 97 w 112"/>
                  <a:gd name="T13" fmla="*/ 77 h 111"/>
                  <a:gd name="T14" fmla="*/ 78 w 112"/>
                  <a:gd name="T15" fmla="*/ 14 h 111"/>
                  <a:gd name="T16" fmla="*/ 15 w 112"/>
                  <a:gd name="T17" fmla="*/ 34 h 111"/>
                  <a:gd name="T18" fmla="*/ 34 w 112"/>
                  <a:gd name="T19" fmla="*/ 9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2" h="111">
                    <a:moveTo>
                      <a:pt x="79" y="12"/>
                    </a:moveTo>
                    <a:cubicBezTo>
                      <a:pt x="102" y="25"/>
                      <a:pt x="112" y="55"/>
                      <a:pt x="99" y="78"/>
                    </a:cubicBezTo>
                    <a:cubicBezTo>
                      <a:pt x="86" y="102"/>
                      <a:pt x="57" y="111"/>
                      <a:pt x="33" y="99"/>
                    </a:cubicBezTo>
                    <a:cubicBezTo>
                      <a:pt x="9" y="86"/>
                      <a:pt x="0" y="57"/>
                      <a:pt x="13" y="33"/>
                    </a:cubicBezTo>
                    <a:cubicBezTo>
                      <a:pt x="25" y="9"/>
                      <a:pt x="55" y="0"/>
                      <a:pt x="79" y="12"/>
                    </a:cubicBezTo>
                    <a:close/>
                    <a:moveTo>
                      <a:pt x="34" y="97"/>
                    </a:moveTo>
                    <a:cubicBezTo>
                      <a:pt x="57" y="109"/>
                      <a:pt x="85" y="100"/>
                      <a:pt x="97" y="77"/>
                    </a:cubicBezTo>
                    <a:cubicBezTo>
                      <a:pt x="109" y="55"/>
                      <a:pt x="100" y="26"/>
                      <a:pt x="78" y="14"/>
                    </a:cubicBezTo>
                    <a:cubicBezTo>
                      <a:pt x="55" y="2"/>
                      <a:pt x="27" y="11"/>
                      <a:pt x="15" y="34"/>
                    </a:cubicBezTo>
                    <a:cubicBezTo>
                      <a:pt x="3" y="57"/>
                      <a:pt x="11" y="85"/>
                      <a:pt x="34" y="9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54" name="Freeform 51">
                <a:extLst>
                  <a:ext uri="{FF2B5EF4-FFF2-40B4-BE49-F238E27FC236}">
                    <a16:creationId xmlns:a16="http://schemas.microsoft.com/office/drawing/2014/main" id="{7D0D362F-4C20-4331-9DFA-9BFF270EE1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33" y="5603"/>
                <a:ext cx="85" cy="85"/>
              </a:xfrm>
              <a:custGeom>
                <a:avLst/>
                <a:gdLst>
                  <a:gd name="T0" fmla="*/ 8 w 74"/>
                  <a:gd name="T1" fmla="*/ 22 h 74"/>
                  <a:gd name="T2" fmla="*/ 52 w 74"/>
                  <a:gd name="T3" fmla="*/ 8 h 74"/>
                  <a:gd name="T4" fmla="*/ 66 w 74"/>
                  <a:gd name="T5" fmla="*/ 52 h 74"/>
                  <a:gd name="T6" fmla="*/ 22 w 74"/>
                  <a:gd name="T7" fmla="*/ 66 h 74"/>
                  <a:gd name="T8" fmla="*/ 8 w 74"/>
                  <a:gd name="T9" fmla="*/ 22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4" h="74">
                    <a:moveTo>
                      <a:pt x="8" y="22"/>
                    </a:moveTo>
                    <a:cubicBezTo>
                      <a:pt x="16" y="6"/>
                      <a:pt x="36" y="0"/>
                      <a:pt x="52" y="8"/>
                    </a:cubicBezTo>
                    <a:cubicBezTo>
                      <a:pt x="68" y="16"/>
                      <a:pt x="74" y="36"/>
                      <a:pt x="66" y="52"/>
                    </a:cubicBezTo>
                    <a:cubicBezTo>
                      <a:pt x="58" y="68"/>
                      <a:pt x="38" y="74"/>
                      <a:pt x="22" y="66"/>
                    </a:cubicBezTo>
                    <a:cubicBezTo>
                      <a:pt x="6" y="58"/>
                      <a:pt x="0" y="38"/>
                      <a:pt x="8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55" name="Freeform 52">
                <a:extLst>
                  <a:ext uri="{FF2B5EF4-FFF2-40B4-BE49-F238E27FC236}">
                    <a16:creationId xmlns:a16="http://schemas.microsoft.com/office/drawing/2014/main" id="{9C7172EB-4BD7-418B-BDE4-25FBB001A50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311" y="5581"/>
                <a:ext cx="129" cy="129"/>
              </a:xfrm>
              <a:custGeom>
                <a:avLst/>
                <a:gdLst>
                  <a:gd name="T0" fmla="*/ 79 w 112"/>
                  <a:gd name="T1" fmla="*/ 13 h 112"/>
                  <a:gd name="T2" fmla="*/ 99 w 112"/>
                  <a:gd name="T3" fmla="*/ 79 h 112"/>
                  <a:gd name="T4" fmla="*/ 33 w 112"/>
                  <a:gd name="T5" fmla="*/ 99 h 112"/>
                  <a:gd name="T6" fmla="*/ 13 w 112"/>
                  <a:gd name="T7" fmla="*/ 33 h 112"/>
                  <a:gd name="T8" fmla="*/ 79 w 112"/>
                  <a:gd name="T9" fmla="*/ 13 h 112"/>
                  <a:gd name="T10" fmla="*/ 34 w 112"/>
                  <a:gd name="T11" fmla="*/ 97 h 112"/>
                  <a:gd name="T12" fmla="*/ 97 w 112"/>
                  <a:gd name="T13" fmla="*/ 78 h 112"/>
                  <a:gd name="T14" fmla="*/ 78 w 112"/>
                  <a:gd name="T15" fmla="*/ 15 h 112"/>
                  <a:gd name="T16" fmla="*/ 15 w 112"/>
                  <a:gd name="T17" fmla="*/ 34 h 112"/>
                  <a:gd name="T18" fmla="*/ 34 w 112"/>
                  <a:gd name="T19" fmla="*/ 97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2" h="112">
                    <a:moveTo>
                      <a:pt x="79" y="13"/>
                    </a:moveTo>
                    <a:cubicBezTo>
                      <a:pt x="103" y="25"/>
                      <a:pt x="112" y="55"/>
                      <a:pt x="99" y="79"/>
                    </a:cubicBezTo>
                    <a:cubicBezTo>
                      <a:pt x="87" y="103"/>
                      <a:pt x="57" y="112"/>
                      <a:pt x="33" y="99"/>
                    </a:cubicBezTo>
                    <a:cubicBezTo>
                      <a:pt x="9" y="87"/>
                      <a:pt x="0" y="57"/>
                      <a:pt x="13" y="33"/>
                    </a:cubicBezTo>
                    <a:cubicBezTo>
                      <a:pt x="25" y="9"/>
                      <a:pt x="55" y="0"/>
                      <a:pt x="79" y="13"/>
                    </a:cubicBezTo>
                    <a:close/>
                    <a:moveTo>
                      <a:pt x="34" y="97"/>
                    </a:moveTo>
                    <a:cubicBezTo>
                      <a:pt x="57" y="109"/>
                      <a:pt x="85" y="101"/>
                      <a:pt x="97" y="78"/>
                    </a:cubicBezTo>
                    <a:cubicBezTo>
                      <a:pt x="109" y="55"/>
                      <a:pt x="101" y="27"/>
                      <a:pt x="78" y="15"/>
                    </a:cubicBezTo>
                    <a:cubicBezTo>
                      <a:pt x="55" y="3"/>
                      <a:pt x="27" y="11"/>
                      <a:pt x="15" y="34"/>
                    </a:cubicBezTo>
                    <a:cubicBezTo>
                      <a:pt x="3" y="57"/>
                      <a:pt x="11" y="85"/>
                      <a:pt x="34" y="9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56" name="Freeform 53">
                <a:extLst>
                  <a:ext uri="{FF2B5EF4-FFF2-40B4-BE49-F238E27FC236}">
                    <a16:creationId xmlns:a16="http://schemas.microsoft.com/office/drawing/2014/main" id="{FCEC7971-54EC-419C-95B4-45A697E391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90" y="4725"/>
                <a:ext cx="127" cy="127"/>
              </a:xfrm>
              <a:custGeom>
                <a:avLst/>
                <a:gdLst>
                  <a:gd name="T0" fmla="*/ 13 w 110"/>
                  <a:gd name="T1" fmla="*/ 33 h 110"/>
                  <a:gd name="T2" fmla="*/ 78 w 110"/>
                  <a:gd name="T3" fmla="*/ 13 h 110"/>
                  <a:gd name="T4" fmla="*/ 98 w 110"/>
                  <a:gd name="T5" fmla="*/ 78 h 110"/>
                  <a:gd name="T6" fmla="*/ 33 w 110"/>
                  <a:gd name="T7" fmla="*/ 98 h 110"/>
                  <a:gd name="T8" fmla="*/ 13 w 110"/>
                  <a:gd name="T9" fmla="*/ 33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0" h="110">
                    <a:moveTo>
                      <a:pt x="13" y="33"/>
                    </a:moveTo>
                    <a:cubicBezTo>
                      <a:pt x="25" y="9"/>
                      <a:pt x="54" y="0"/>
                      <a:pt x="78" y="13"/>
                    </a:cubicBezTo>
                    <a:cubicBezTo>
                      <a:pt x="101" y="25"/>
                      <a:pt x="110" y="54"/>
                      <a:pt x="98" y="78"/>
                    </a:cubicBezTo>
                    <a:cubicBezTo>
                      <a:pt x="85" y="101"/>
                      <a:pt x="56" y="110"/>
                      <a:pt x="33" y="98"/>
                    </a:cubicBezTo>
                    <a:cubicBezTo>
                      <a:pt x="9" y="85"/>
                      <a:pt x="0" y="56"/>
                      <a:pt x="13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57" name="Freeform 54">
                <a:extLst>
                  <a:ext uri="{FF2B5EF4-FFF2-40B4-BE49-F238E27FC236}">
                    <a16:creationId xmlns:a16="http://schemas.microsoft.com/office/drawing/2014/main" id="{96DD2FB7-D21A-4A43-AD21-D6AAA709B7E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960" y="4695"/>
                <a:ext cx="188" cy="188"/>
              </a:xfrm>
              <a:custGeom>
                <a:avLst/>
                <a:gdLst>
                  <a:gd name="T0" fmla="*/ 115 w 163"/>
                  <a:gd name="T1" fmla="*/ 18 h 163"/>
                  <a:gd name="T2" fmla="*/ 144 w 163"/>
                  <a:gd name="T3" fmla="*/ 115 h 163"/>
                  <a:gd name="T4" fmla="*/ 48 w 163"/>
                  <a:gd name="T5" fmla="*/ 144 h 163"/>
                  <a:gd name="T6" fmla="*/ 18 w 163"/>
                  <a:gd name="T7" fmla="*/ 48 h 163"/>
                  <a:gd name="T8" fmla="*/ 115 w 163"/>
                  <a:gd name="T9" fmla="*/ 18 h 163"/>
                  <a:gd name="T10" fmla="*/ 49 w 163"/>
                  <a:gd name="T11" fmla="*/ 142 h 163"/>
                  <a:gd name="T12" fmla="*/ 142 w 163"/>
                  <a:gd name="T13" fmla="*/ 113 h 163"/>
                  <a:gd name="T14" fmla="*/ 113 w 163"/>
                  <a:gd name="T15" fmla="*/ 21 h 163"/>
                  <a:gd name="T16" fmla="*/ 21 w 163"/>
                  <a:gd name="T17" fmla="*/ 49 h 163"/>
                  <a:gd name="T18" fmla="*/ 49 w 163"/>
                  <a:gd name="T19" fmla="*/ 142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63" h="163">
                    <a:moveTo>
                      <a:pt x="115" y="18"/>
                    </a:moveTo>
                    <a:cubicBezTo>
                      <a:pt x="149" y="36"/>
                      <a:pt x="163" y="80"/>
                      <a:pt x="144" y="115"/>
                    </a:cubicBezTo>
                    <a:cubicBezTo>
                      <a:pt x="126" y="149"/>
                      <a:pt x="83" y="163"/>
                      <a:pt x="48" y="144"/>
                    </a:cubicBezTo>
                    <a:cubicBezTo>
                      <a:pt x="13" y="126"/>
                      <a:pt x="0" y="83"/>
                      <a:pt x="18" y="48"/>
                    </a:cubicBezTo>
                    <a:cubicBezTo>
                      <a:pt x="36" y="13"/>
                      <a:pt x="80" y="0"/>
                      <a:pt x="115" y="18"/>
                    </a:cubicBezTo>
                    <a:close/>
                    <a:moveTo>
                      <a:pt x="49" y="142"/>
                    </a:moveTo>
                    <a:cubicBezTo>
                      <a:pt x="83" y="159"/>
                      <a:pt x="124" y="146"/>
                      <a:pt x="142" y="113"/>
                    </a:cubicBezTo>
                    <a:cubicBezTo>
                      <a:pt x="159" y="80"/>
                      <a:pt x="147" y="38"/>
                      <a:pt x="113" y="21"/>
                    </a:cubicBezTo>
                    <a:cubicBezTo>
                      <a:pt x="80" y="3"/>
                      <a:pt x="38" y="16"/>
                      <a:pt x="21" y="49"/>
                    </a:cubicBezTo>
                    <a:cubicBezTo>
                      <a:pt x="3" y="83"/>
                      <a:pt x="16" y="124"/>
                      <a:pt x="49" y="1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58" name="Freeform 55">
                <a:extLst>
                  <a:ext uri="{FF2B5EF4-FFF2-40B4-BE49-F238E27FC236}">
                    <a16:creationId xmlns:a16="http://schemas.microsoft.com/office/drawing/2014/main" id="{71A14109-BDE6-4BDE-94F7-4EAA365B9B6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920" y="4655"/>
                <a:ext cx="269" cy="268"/>
              </a:xfrm>
              <a:custGeom>
                <a:avLst/>
                <a:gdLst>
                  <a:gd name="T0" fmla="*/ 164 w 233"/>
                  <a:gd name="T1" fmla="*/ 26 h 233"/>
                  <a:gd name="T2" fmla="*/ 207 w 233"/>
                  <a:gd name="T3" fmla="*/ 164 h 233"/>
                  <a:gd name="T4" fmla="*/ 69 w 233"/>
                  <a:gd name="T5" fmla="*/ 207 h 233"/>
                  <a:gd name="T6" fmla="*/ 26 w 233"/>
                  <a:gd name="T7" fmla="*/ 69 h 233"/>
                  <a:gd name="T8" fmla="*/ 164 w 233"/>
                  <a:gd name="T9" fmla="*/ 26 h 233"/>
                  <a:gd name="T10" fmla="*/ 70 w 233"/>
                  <a:gd name="T11" fmla="*/ 204 h 233"/>
                  <a:gd name="T12" fmla="*/ 204 w 233"/>
                  <a:gd name="T13" fmla="*/ 162 h 233"/>
                  <a:gd name="T14" fmla="*/ 162 w 233"/>
                  <a:gd name="T15" fmla="*/ 28 h 233"/>
                  <a:gd name="T16" fmla="*/ 29 w 233"/>
                  <a:gd name="T17" fmla="*/ 70 h 233"/>
                  <a:gd name="T18" fmla="*/ 70 w 233"/>
                  <a:gd name="T19" fmla="*/ 204 h 2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33" h="233">
                    <a:moveTo>
                      <a:pt x="164" y="26"/>
                    </a:moveTo>
                    <a:cubicBezTo>
                      <a:pt x="214" y="52"/>
                      <a:pt x="233" y="114"/>
                      <a:pt x="207" y="164"/>
                    </a:cubicBezTo>
                    <a:cubicBezTo>
                      <a:pt x="180" y="214"/>
                      <a:pt x="118" y="233"/>
                      <a:pt x="69" y="207"/>
                    </a:cubicBezTo>
                    <a:cubicBezTo>
                      <a:pt x="19" y="180"/>
                      <a:pt x="0" y="118"/>
                      <a:pt x="26" y="69"/>
                    </a:cubicBezTo>
                    <a:cubicBezTo>
                      <a:pt x="52" y="19"/>
                      <a:pt x="114" y="0"/>
                      <a:pt x="164" y="26"/>
                    </a:cubicBezTo>
                    <a:close/>
                    <a:moveTo>
                      <a:pt x="70" y="204"/>
                    </a:moveTo>
                    <a:cubicBezTo>
                      <a:pt x="118" y="229"/>
                      <a:pt x="178" y="211"/>
                      <a:pt x="204" y="162"/>
                    </a:cubicBezTo>
                    <a:cubicBezTo>
                      <a:pt x="229" y="114"/>
                      <a:pt x="211" y="54"/>
                      <a:pt x="162" y="28"/>
                    </a:cubicBezTo>
                    <a:cubicBezTo>
                      <a:pt x="114" y="3"/>
                      <a:pt x="54" y="22"/>
                      <a:pt x="29" y="70"/>
                    </a:cubicBezTo>
                    <a:cubicBezTo>
                      <a:pt x="3" y="118"/>
                      <a:pt x="22" y="178"/>
                      <a:pt x="70" y="20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59" name="Freeform 56">
                <a:extLst>
                  <a:ext uri="{FF2B5EF4-FFF2-40B4-BE49-F238E27FC236}">
                    <a16:creationId xmlns:a16="http://schemas.microsoft.com/office/drawing/2014/main" id="{6DC54F78-5FDF-43E3-B527-87404DDFE1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7" y="4854"/>
                <a:ext cx="122" cy="122"/>
              </a:xfrm>
              <a:custGeom>
                <a:avLst/>
                <a:gdLst>
                  <a:gd name="T0" fmla="*/ 12 w 106"/>
                  <a:gd name="T1" fmla="*/ 31 h 106"/>
                  <a:gd name="T2" fmla="*/ 74 w 106"/>
                  <a:gd name="T3" fmla="*/ 12 h 106"/>
                  <a:gd name="T4" fmla="*/ 94 w 106"/>
                  <a:gd name="T5" fmla="*/ 74 h 106"/>
                  <a:gd name="T6" fmla="*/ 31 w 106"/>
                  <a:gd name="T7" fmla="*/ 94 h 106"/>
                  <a:gd name="T8" fmla="*/ 12 w 106"/>
                  <a:gd name="T9" fmla="*/ 31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6" h="106">
                    <a:moveTo>
                      <a:pt x="12" y="31"/>
                    </a:moveTo>
                    <a:cubicBezTo>
                      <a:pt x="24" y="8"/>
                      <a:pt x="52" y="0"/>
                      <a:pt x="74" y="12"/>
                    </a:cubicBezTo>
                    <a:cubicBezTo>
                      <a:pt x="97" y="24"/>
                      <a:pt x="106" y="52"/>
                      <a:pt x="94" y="74"/>
                    </a:cubicBezTo>
                    <a:cubicBezTo>
                      <a:pt x="82" y="97"/>
                      <a:pt x="54" y="106"/>
                      <a:pt x="31" y="94"/>
                    </a:cubicBezTo>
                    <a:cubicBezTo>
                      <a:pt x="8" y="82"/>
                      <a:pt x="0" y="54"/>
                      <a:pt x="12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0" name="Freeform 57">
                <a:extLst>
                  <a:ext uri="{FF2B5EF4-FFF2-40B4-BE49-F238E27FC236}">
                    <a16:creationId xmlns:a16="http://schemas.microsoft.com/office/drawing/2014/main" id="{75A74881-9775-4A7D-93BB-58C686BF5F3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237" y="4824"/>
                <a:ext cx="182" cy="181"/>
              </a:xfrm>
              <a:custGeom>
                <a:avLst/>
                <a:gdLst>
                  <a:gd name="T0" fmla="*/ 111 w 158"/>
                  <a:gd name="T1" fmla="*/ 18 h 157"/>
                  <a:gd name="T2" fmla="*/ 140 w 158"/>
                  <a:gd name="T3" fmla="*/ 111 h 157"/>
                  <a:gd name="T4" fmla="*/ 47 w 158"/>
                  <a:gd name="T5" fmla="*/ 140 h 157"/>
                  <a:gd name="T6" fmla="*/ 18 w 158"/>
                  <a:gd name="T7" fmla="*/ 47 h 157"/>
                  <a:gd name="T8" fmla="*/ 111 w 158"/>
                  <a:gd name="T9" fmla="*/ 18 h 157"/>
                  <a:gd name="T10" fmla="*/ 48 w 158"/>
                  <a:gd name="T11" fmla="*/ 137 h 157"/>
                  <a:gd name="T12" fmla="*/ 137 w 158"/>
                  <a:gd name="T13" fmla="*/ 109 h 157"/>
                  <a:gd name="T14" fmla="*/ 109 w 158"/>
                  <a:gd name="T15" fmla="*/ 20 h 157"/>
                  <a:gd name="T16" fmla="*/ 20 w 158"/>
                  <a:gd name="T17" fmla="*/ 48 h 157"/>
                  <a:gd name="T18" fmla="*/ 48 w 158"/>
                  <a:gd name="T19" fmla="*/ 137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8" h="157">
                    <a:moveTo>
                      <a:pt x="111" y="18"/>
                    </a:moveTo>
                    <a:cubicBezTo>
                      <a:pt x="145" y="35"/>
                      <a:pt x="158" y="77"/>
                      <a:pt x="140" y="111"/>
                    </a:cubicBezTo>
                    <a:cubicBezTo>
                      <a:pt x="122" y="145"/>
                      <a:pt x="80" y="157"/>
                      <a:pt x="47" y="140"/>
                    </a:cubicBezTo>
                    <a:cubicBezTo>
                      <a:pt x="13" y="122"/>
                      <a:pt x="0" y="80"/>
                      <a:pt x="18" y="47"/>
                    </a:cubicBezTo>
                    <a:cubicBezTo>
                      <a:pt x="35" y="13"/>
                      <a:pt x="77" y="0"/>
                      <a:pt x="111" y="18"/>
                    </a:cubicBezTo>
                    <a:close/>
                    <a:moveTo>
                      <a:pt x="48" y="137"/>
                    </a:moveTo>
                    <a:cubicBezTo>
                      <a:pt x="80" y="154"/>
                      <a:pt x="120" y="142"/>
                      <a:pt x="137" y="109"/>
                    </a:cubicBezTo>
                    <a:cubicBezTo>
                      <a:pt x="154" y="77"/>
                      <a:pt x="142" y="37"/>
                      <a:pt x="109" y="20"/>
                    </a:cubicBezTo>
                    <a:cubicBezTo>
                      <a:pt x="77" y="3"/>
                      <a:pt x="37" y="16"/>
                      <a:pt x="20" y="48"/>
                    </a:cubicBezTo>
                    <a:cubicBezTo>
                      <a:pt x="3" y="80"/>
                      <a:pt x="16" y="120"/>
                      <a:pt x="48" y="13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1" name="Freeform 58">
                <a:extLst>
                  <a:ext uri="{FF2B5EF4-FFF2-40B4-BE49-F238E27FC236}">
                    <a16:creationId xmlns:a16="http://schemas.microsoft.com/office/drawing/2014/main" id="{4BC43EC0-F708-4653-ABBE-FDDD009BC2E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198" y="4785"/>
                <a:ext cx="259" cy="259"/>
              </a:xfrm>
              <a:custGeom>
                <a:avLst/>
                <a:gdLst>
                  <a:gd name="T0" fmla="*/ 159 w 225"/>
                  <a:gd name="T1" fmla="*/ 25 h 225"/>
                  <a:gd name="T2" fmla="*/ 200 w 225"/>
                  <a:gd name="T3" fmla="*/ 159 h 225"/>
                  <a:gd name="T4" fmla="*/ 67 w 225"/>
                  <a:gd name="T5" fmla="*/ 200 h 225"/>
                  <a:gd name="T6" fmla="*/ 25 w 225"/>
                  <a:gd name="T7" fmla="*/ 67 h 225"/>
                  <a:gd name="T8" fmla="*/ 159 w 225"/>
                  <a:gd name="T9" fmla="*/ 25 h 225"/>
                  <a:gd name="T10" fmla="*/ 68 w 225"/>
                  <a:gd name="T11" fmla="*/ 197 h 225"/>
                  <a:gd name="T12" fmla="*/ 197 w 225"/>
                  <a:gd name="T13" fmla="*/ 157 h 225"/>
                  <a:gd name="T14" fmla="*/ 157 w 225"/>
                  <a:gd name="T15" fmla="*/ 28 h 225"/>
                  <a:gd name="T16" fmla="*/ 28 w 225"/>
                  <a:gd name="T17" fmla="*/ 68 h 225"/>
                  <a:gd name="T18" fmla="*/ 68 w 225"/>
                  <a:gd name="T19" fmla="*/ 197 h 2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5" h="225">
                    <a:moveTo>
                      <a:pt x="159" y="25"/>
                    </a:moveTo>
                    <a:cubicBezTo>
                      <a:pt x="207" y="51"/>
                      <a:pt x="225" y="111"/>
                      <a:pt x="200" y="159"/>
                    </a:cubicBezTo>
                    <a:cubicBezTo>
                      <a:pt x="175" y="207"/>
                      <a:pt x="115" y="225"/>
                      <a:pt x="67" y="200"/>
                    </a:cubicBezTo>
                    <a:cubicBezTo>
                      <a:pt x="19" y="175"/>
                      <a:pt x="0" y="115"/>
                      <a:pt x="25" y="67"/>
                    </a:cubicBezTo>
                    <a:cubicBezTo>
                      <a:pt x="51" y="19"/>
                      <a:pt x="111" y="0"/>
                      <a:pt x="159" y="25"/>
                    </a:cubicBezTo>
                    <a:close/>
                    <a:moveTo>
                      <a:pt x="68" y="197"/>
                    </a:moveTo>
                    <a:cubicBezTo>
                      <a:pt x="115" y="222"/>
                      <a:pt x="173" y="204"/>
                      <a:pt x="197" y="157"/>
                    </a:cubicBezTo>
                    <a:cubicBezTo>
                      <a:pt x="222" y="111"/>
                      <a:pt x="204" y="53"/>
                      <a:pt x="157" y="28"/>
                    </a:cubicBezTo>
                    <a:cubicBezTo>
                      <a:pt x="111" y="3"/>
                      <a:pt x="53" y="21"/>
                      <a:pt x="28" y="68"/>
                    </a:cubicBezTo>
                    <a:cubicBezTo>
                      <a:pt x="4" y="115"/>
                      <a:pt x="21" y="173"/>
                      <a:pt x="68" y="19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2" name="Freeform 59">
                <a:extLst>
                  <a:ext uri="{FF2B5EF4-FFF2-40B4-BE49-F238E27FC236}">
                    <a16:creationId xmlns:a16="http://schemas.microsoft.com/office/drawing/2014/main" id="{FC8830EB-B607-43F6-83D4-C57A1519F5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17" y="3431"/>
                <a:ext cx="119" cy="119"/>
              </a:xfrm>
              <a:custGeom>
                <a:avLst/>
                <a:gdLst>
                  <a:gd name="T0" fmla="*/ 12 w 103"/>
                  <a:gd name="T1" fmla="*/ 30 h 103"/>
                  <a:gd name="T2" fmla="*/ 73 w 103"/>
                  <a:gd name="T3" fmla="*/ 11 h 103"/>
                  <a:gd name="T4" fmla="*/ 92 w 103"/>
                  <a:gd name="T5" fmla="*/ 73 h 103"/>
                  <a:gd name="T6" fmla="*/ 31 w 103"/>
                  <a:gd name="T7" fmla="*/ 91 h 103"/>
                  <a:gd name="T8" fmla="*/ 12 w 103"/>
                  <a:gd name="T9" fmla="*/ 30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3" h="103">
                    <a:moveTo>
                      <a:pt x="12" y="30"/>
                    </a:moveTo>
                    <a:cubicBezTo>
                      <a:pt x="23" y="8"/>
                      <a:pt x="51" y="0"/>
                      <a:pt x="73" y="11"/>
                    </a:cubicBezTo>
                    <a:cubicBezTo>
                      <a:pt x="95" y="23"/>
                      <a:pt x="103" y="50"/>
                      <a:pt x="92" y="73"/>
                    </a:cubicBezTo>
                    <a:cubicBezTo>
                      <a:pt x="80" y="95"/>
                      <a:pt x="53" y="103"/>
                      <a:pt x="31" y="91"/>
                    </a:cubicBezTo>
                    <a:cubicBezTo>
                      <a:pt x="9" y="80"/>
                      <a:pt x="0" y="52"/>
                      <a:pt x="12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3" name="Freeform 60">
                <a:extLst>
                  <a:ext uri="{FF2B5EF4-FFF2-40B4-BE49-F238E27FC236}">
                    <a16:creationId xmlns:a16="http://schemas.microsoft.com/office/drawing/2014/main" id="{0A35D9F4-BE4C-499F-9248-0660B403B4B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189" y="3402"/>
                <a:ext cx="177" cy="177"/>
              </a:xfrm>
              <a:custGeom>
                <a:avLst/>
                <a:gdLst>
                  <a:gd name="T0" fmla="*/ 108 w 154"/>
                  <a:gd name="T1" fmla="*/ 17 h 153"/>
                  <a:gd name="T2" fmla="*/ 136 w 154"/>
                  <a:gd name="T3" fmla="*/ 108 h 153"/>
                  <a:gd name="T4" fmla="*/ 45 w 154"/>
                  <a:gd name="T5" fmla="*/ 136 h 153"/>
                  <a:gd name="T6" fmla="*/ 17 w 154"/>
                  <a:gd name="T7" fmla="*/ 45 h 153"/>
                  <a:gd name="T8" fmla="*/ 108 w 154"/>
                  <a:gd name="T9" fmla="*/ 17 h 153"/>
                  <a:gd name="T10" fmla="*/ 47 w 154"/>
                  <a:gd name="T11" fmla="*/ 134 h 153"/>
                  <a:gd name="T12" fmla="*/ 134 w 154"/>
                  <a:gd name="T13" fmla="*/ 107 h 153"/>
                  <a:gd name="T14" fmla="*/ 107 w 154"/>
                  <a:gd name="T15" fmla="*/ 19 h 153"/>
                  <a:gd name="T16" fmla="*/ 20 w 154"/>
                  <a:gd name="T17" fmla="*/ 46 h 153"/>
                  <a:gd name="T18" fmla="*/ 47 w 154"/>
                  <a:gd name="T19" fmla="*/ 134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4" h="153">
                    <a:moveTo>
                      <a:pt x="108" y="17"/>
                    </a:moveTo>
                    <a:cubicBezTo>
                      <a:pt x="141" y="34"/>
                      <a:pt x="154" y="75"/>
                      <a:pt x="136" y="108"/>
                    </a:cubicBezTo>
                    <a:cubicBezTo>
                      <a:pt x="119" y="141"/>
                      <a:pt x="78" y="153"/>
                      <a:pt x="45" y="136"/>
                    </a:cubicBezTo>
                    <a:cubicBezTo>
                      <a:pt x="12" y="119"/>
                      <a:pt x="0" y="78"/>
                      <a:pt x="17" y="45"/>
                    </a:cubicBezTo>
                    <a:cubicBezTo>
                      <a:pt x="34" y="12"/>
                      <a:pt x="75" y="0"/>
                      <a:pt x="108" y="17"/>
                    </a:cubicBezTo>
                    <a:close/>
                    <a:moveTo>
                      <a:pt x="47" y="134"/>
                    </a:moveTo>
                    <a:cubicBezTo>
                      <a:pt x="78" y="150"/>
                      <a:pt x="117" y="138"/>
                      <a:pt x="134" y="107"/>
                    </a:cubicBezTo>
                    <a:cubicBezTo>
                      <a:pt x="150" y="75"/>
                      <a:pt x="138" y="36"/>
                      <a:pt x="107" y="19"/>
                    </a:cubicBezTo>
                    <a:cubicBezTo>
                      <a:pt x="75" y="3"/>
                      <a:pt x="36" y="15"/>
                      <a:pt x="20" y="46"/>
                    </a:cubicBezTo>
                    <a:cubicBezTo>
                      <a:pt x="3" y="78"/>
                      <a:pt x="15" y="117"/>
                      <a:pt x="47" y="1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4" name="Freeform 61">
                <a:extLst>
                  <a:ext uri="{FF2B5EF4-FFF2-40B4-BE49-F238E27FC236}">
                    <a16:creationId xmlns:a16="http://schemas.microsoft.com/office/drawing/2014/main" id="{7E152443-E25F-4A87-A1CC-19345E0D908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151" y="3364"/>
                <a:ext cx="253" cy="253"/>
              </a:xfrm>
              <a:custGeom>
                <a:avLst/>
                <a:gdLst>
                  <a:gd name="T0" fmla="*/ 155 w 220"/>
                  <a:gd name="T1" fmla="*/ 24 h 219"/>
                  <a:gd name="T2" fmla="*/ 195 w 220"/>
                  <a:gd name="T3" fmla="*/ 154 h 219"/>
                  <a:gd name="T4" fmla="*/ 65 w 220"/>
                  <a:gd name="T5" fmla="*/ 195 h 219"/>
                  <a:gd name="T6" fmla="*/ 25 w 220"/>
                  <a:gd name="T7" fmla="*/ 65 h 219"/>
                  <a:gd name="T8" fmla="*/ 155 w 220"/>
                  <a:gd name="T9" fmla="*/ 24 h 219"/>
                  <a:gd name="T10" fmla="*/ 66 w 220"/>
                  <a:gd name="T11" fmla="*/ 192 h 219"/>
                  <a:gd name="T12" fmla="*/ 192 w 220"/>
                  <a:gd name="T13" fmla="*/ 153 h 219"/>
                  <a:gd name="T14" fmla="*/ 153 w 220"/>
                  <a:gd name="T15" fmla="*/ 27 h 219"/>
                  <a:gd name="T16" fmla="*/ 27 w 220"/>
                  <a:gd name="T17" fmla="*/ 66 h 219"/>
                  <a:gd name="T18" fmla="*/ 66 w 220"/>
                  <a:gd name="T19" fmla="*/ 192 h 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0" h="219">
                    <a:moveTo>
                      <a:pt x="155" y="24"/>
                    </a:moveTo>
                    <a:cubicBezTo>
                      <a:pt x="202" y="49"/>
                      <a:pt x="220" y="107"/>
                      <a:pt x="195" y="154"/>
                    </a:cubicBezTo>
                    <a:cubicBezTo>
                      <a:pt x="170" y="201"/>
                      <a:pt x="112" y="219"/>
                      <a:pt x="65" y="195"/>
                    </a:cubicBezTo>
                    <a:cubicBezTo>
                      <a:pt x="18" y="170"/>
                      <a:pt x="0" y="112"/>
                      <a:pt x="25" y="65"/>
                    </a:cubicBezTo>
                    <a:cubicBezTo>
                      <a:pt x="49" y="18"/>
                      <a:pt x="108" y="0"/>
                      <a:pt x="155" y="24"/>
                    </a:cubicBezTo>
                    <a:close/>
                    <a:moveTo>
                      <a:pt x="66" y="192"/>
                    </a:moveTo>
                    <a:cubicBezTo>
                      <a:pt x="112" y="216"/>
                      <a:pt x="168" y="199"/>
                      <a:pt x="192" y="153"/>
                    </a:cubicBezTo>
                    <a:cubicBezTo>
                      <a:pt x="216" y="107"/>
                      <a:pt x="199" y="51"/>
                      <a:pt x="153" y="27"/>
                    </a:cubicBezTo>
                    <a:cubicBezTo>
                      <a:pt x="108" y="3"/>
                      <a:pt x="51" y="20"/>
                      <a:pt x="27" y="66"/>
                    </a:cubicBezTo>
                    <a:cubicBezTo>
                      <a:pt x="3" y="112"/>
                      <a:pt x="21" y="168"/>
                      <a:pt x="66" y="19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5" name="Freeform 62">
                <a:extLst>
                  <a:ext uri="{FF2B5EF4-FFF2-40B4-BE49-F238E27FC236}">
                    <a16:creationId xmlns:a16="http://schemas.microsoft.com/office/drawing/2014/main" id="{1ADA53EF-B2F4-40C3-B9D9-7A081427CB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62" y="4538"/>
                <a:ext cx="87" cy="87"/>
              </a:xfrm>
              <a:custGeom>
                <a:avLst/>
                <a:gdLst>
                  <a:gd name="T0" fmla="*/ 9 w 75"/>
                  <a:gd name="T1" fmla="*/ 23 h 75"/>
                  <a:gd name="T2" fmla="*/ 53 w 75"/>
                  <a:gd name="T3" fmla="*/ 9 h 75"/>
                  <a:gd name="T4" fmla="*/ 67 w 75"/>
                  <a:gd name="T5" fmla="*/ 53 h 75"/>
                  <a:gd name="T6" fmla="*/ 22 w 75"/>
                  <a:gd name="T7" fmla="*/ 67 h 75"/>
                  <a:gd name="T8" fmla="*/ 9 w 75"/>
                  <a:gd name="T9" fmla="*/ 23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5">
                    <a:moveTo>
                      <a:pt x="9" y="23"/>
                    </a:moveTo>
                    <a:cubicBezTo>
                      <a:pt x="17" y="7"/>
                      <a:pt x="37" y="0"/>
                      <a:pt x="53" y="9"/>
                    </a:cubicBezTo>
                    <a:cubicBezTo>
                      <a:pt x="69" y="17"/>
                      <a:pt x="75" y="37"/>
                      <a:pt x="67" y="53"/>
                    </a:cubicBezTo>
                    <a:cubicBezTo>
                      <a:pt x="58" y="69"/>
                      <a:pt x="38" y="75"/>
                      <a:pt x="22" y="67"/>
                    </a:cubicBezTo>
                    <a:cubicBezTo>
                      <a:pt x="6" y="58"/>
                      <a:pt x="0" y="39"/>
                      <a:pt x="9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6" name="Freeform 63">
                <a:extLst>
                  <a:ext uri="{FF2B5EF4-FFF2-40B4-BE49-F238E27FC236}">
                    <a16:creationId xmlns:a16="http://schemas.microsoft.com/office/drawing/2014/main" id="{47A4581A-64EF-426A-85E1-FCFF25D54C1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141" y="4518"/>
                <a:ext cx="128" cy="129"/>
              </a:xfrm>
              <a:custGeom>
                <a:avLst/>
                <a:gdLst>
                  <a:gd name="T0" fmla="*/ 78 w 111"/>
                  <a:gd name="T1" fmla="*/ 13 h 112"/>
                  <a:gd name="T2" fmla="*/ 99 w 111"/>
                  <a:gd name="T3" fmla="*/ 79 h 112"/>
                  <a:gd name="T4" fmla="*/ 33 w 111"/>
                  <a:gd name="T5" fmla="*/ 99 h 112"/>
                  <a:gd name="T6" fmla="*/ 12 w 111"/>
                  <a:gd name="T7" fmla="*/ 33 h 112"/>
                  <a:gd name="T8" fmla="*/ 78 w 111"/>
                  <a:gd name="T9" fmla="*/ 13 h 112"/>
                  <a:gd name="T10" fmla="*/ 34 w 111"/>
                  <a:gd name="T11" fmla="*/ 97 h 112"/>
                  <a:gd name="T12" fmla="*/ 97 w 111"/>
                  <a:gd name="T13" fmla="*/ 78 h 112"/>
                  <a:gd name="T14" fmla="*/ 77 w 111"/>
                  <a:gd name="T15" fmla="*/ 15 h 112"/>
                  <a:gd name="T16" fmla="*/ 14 w 111"/>
                  <a:gd name="T17" fmla="*/ 34 h 112"/>
                  <a:gd name="T18" fmla="*/ 34 w 111"/>
                  <a:gd name="T19" fmla="*/ 97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1" h="112">
                    <a:moveTo>
                      <a:pt x="78" y="13"/>
                    </a:moveTo>
                    <a:cubicBezTo>
                      <a:pt x="102" y="25"/>
                      <a:pt x="111" y="55"/>
                      <a:pt x="99" y="79"/>
                    </a:cubicBezTo>
                    <a:cubicBezTo>
                      <a:pt x="86" y="102"/>
                      <a:pt x="57" y="112"/>
                      <a:pt x="33" y="99"/>
                    </a:cubicBezTo>
                    <a:cubicBezTo>
                      <a:pt x="9" y="87"/>
                      <a:pt x="0" y="57"/>
                      <a:pt x="12" y="33"/>
                    </a:cubicBezTo>
                    <a:cubicBezTo>
                      <a:pt x="25" y="9"/>
                      <a:pt x="55" y="0"/>
                      <a:pt x="78" y="13"/>
                    </a:cubicBezTo>
                    <a:close/>
                    <a:moveTo>
                      <a:pt x="34" y="97"/>
                    </a:moveTo>
                    <a:cubicBezTo>
                      <a:pt x="57" y="109"/>
                      <a:pt x="85" y="100"/>
                      <a:pt x="97" y="78"/>
                    </a:cubicBezTo>
                    <a:cubicBezTo>
                      <a:pt x="109" y="55"/>
                      <a:pt x="100" y="27"/>
                      <a:pt x="77" y="15"/>
                    </a:cubicBezTo>
                    <a:cubicBezTo>
                      <a:pt x="55" y="3"/>
                      <a:pt x="26" y="11"/>
                      <a:pt x="14" y="34"/>
                    </a:cubicBezTo>
                    <a:cubicBezTo>
                      <a:pt x="2" y="57"/>
                      <a:pt x="11" y="85"/>
                      <a:pt x="34" y="9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7" name="Freeform 64">
                <a:extLst>
                  <a:ext uri="{FF2B5EF4-FFF2-40B4-BE49-F238E27FC236}">
                    <a16:creationId xmlns:a16="http://schemas.microsoft.com/office/drawing/2014/main" id="{B0703AD5-5EB1-4D29-A0B5-FEDDE5660EA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114" y="4490"/>
                <a:ext cx="183" cy="184"/>
              </a:xfrm>
              <a:custGeom>
                <a:avLst/>
                <a:gdLst>
                  <a:gd name="T0" fmla="*/ 112 w 159"/>
                  <a:gd name="T1" fmla="*/ 18 h 160"/>
                  <a:gd name="T2" fmla="*/ 141 w 159"/>
                  <a:gd name="T3" fmla="*/ 112 h 160"/>
                  <a:gd name="T4" fmla="*/ 47 w 159"/>
                  <a:gd name="T5" fmla="*/ 142 h 160"/>
                  <a:gd name="T6" fmla="*/ 18 w 159"/>
                  <a:gd name="T7" fmla="*/ 47 h 160"/>
                  <a:gd name="T8" fmla="*/ 112 w 159"/>
                  <a:gd name="T9" fmla="*/ 18 h 160"/>
                  <a:gd name="T10" fmla="*/ 48 w 159"/>
                  <a:gd name="T11" fmla="*/ 140 h 160"/>
                  <a:gd name="T12" fmla="*/ 140 w 159"/>
                  <a:gd name="T13" fmla="*/ 111 h 160"/>
                  <a:gd name="T14" fmla="*/ 111 w 159"/>
                  <a:gd name="T15" fmla="*/ 20 h 160"/>
                  <a:gd name="T16" fmla="*/ 20 w 159"/>
                  <a:gd name="T17" fmla="*/ 48 h 160"/>
                  <a:gd name="T18" fmla="*/ 48 w 159"/>
                  <a:gd name="T19" fmla="*/ 140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9" h="160">
                    <a:moveTo>
                      <a:pt x="112" y="18"/>
                    </a:moveTo>
                    <a:cubicBezTo>
                      <a:pt x="146" y="36"/>
                      <a:pt x="159" y="78"/>
                      <a:pt x="141" y="112"/>
                    </a:cubicBezTo>
                    <a:cubicBezTo>
                      <a:pt x="123" y="146"/>
                      <a:pt x="81" y="160"/>
                      <a:pt x="47" y="142"/>
                    </a:cubicBezTo>
                    <a:cubicBezTo>
                      <a:pt x="13" y="124"/>
                      <a:pt x="0" y="81"/>
                      <a:pt x="18" y="47"/>
                    </a:cubicBezTo>
                    <a:cubicBezTo>
                      <a:pt x="36" y="13"/>
                      <a:pt x="78" y="0"/>
                      <a:pt x="112" y="18"/>
                    </a:cubicBezTo>
                    <a:close/>
                    <a:moveTo>
                      <a:pt x="48" y="140"/>
                    </a:moveTo>
                    <a:cubicBezTo>
                      <a:pt x="81" y="157"/>
                      <a:pt x="122" y="144"/>
                      <a:pt x="140" y="111"/>
                    </a:cubicBezTo>
                    <a:cubicBezTo>
                      <a:pt x="157" y="78"/>
                      <a:pt x="144" y="37"/>
                      <a:pt x="111" y="20"/>
                    </a:cubicBezTo>
                    <a:cubicBezTo>
                      <a:pt x="78" y="3"/>
                      <a:pt x="37" y="15"/>
                      <a:pt x="20" y="48"/>
                    </a:cubicBezTo>
                    <a:cubicBezTo>
                      <a:pt x="2" y="81"/>
                      <a:pt x="15" y="122"/>
                      <a:pt x="48" y="1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8" name="Freeform 65">
                <a:extLst>
                  <a:ext uri="{FF2B5EF4-FFF2-40B4-BE49-F238E27FC236}">
                    <a16:creationId xmlns:a16="http://schemas.microsoft.com/office/drawing/2014/main" id="{B4574F89-483E-4DDA-9738-A5C7668E47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88" y="4763"/>
                <a:ext cx="86" cy="86"/>
              </a:xfrm>
              <a:custGeom>
                <a:avLst/>
                <a:gdLst>
                  <a:gd name="T0" fmla="*/ 8 w 75"/>
                  <a:gd name="T1" fmla="*/ 22 h 75"/>
                  <a:gd name="T2" fmla="*/ 52 w 75"/>
                  <a:gd name="T3" fmla="*/ 9 h 75"/>
                  <a:gd name="T4" fmla="*/ 66 w 75"/>
                  <a:gd name="T5" fmla="*/ 53 h 75"/>
                  <a:gd name="T6" fmla="*/ 22 w 75"/>
                  <a:gd name="T7" fmla="*/ 67 h 75"/>
                  <a:gd name="T8" fmla="*/ 8 w 75"/>
                  <a:gd name="T9" fmla="*/ 22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5">
                    <a:moveTo>
                      <a:pt x="8" y="22"/>
                    </a:moveTo>
                    <a:cubicBezTo>
                      <a:pt x="17" y="6"/>
                      <a:pt x="36" y="0"/>
                      <a:pt x="52" y="9"/>
                    </a:cubicBezTo>
                    <a:cubicBezTo>
                      <a:pt x="69" y="17"/>
                      <a:pt x="75" y="37"/>
                      <a:pt x="66" y="53"/>
                    </a:cubicBezTo>
                    <a:cubicBezTo>
                      <a:pt x="58" y="69"/>
                      <a:pt x="38" y="75"/>
                      <a:pt x="22" y="67"/>
                    </a:cubicBezTo>
                    <a:cubicBezTo>
                      <a:pt x="6" y="58"/>
                      <a:pt x="0" y="38"/>
                      <a:pt x="8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9" name="Freeform 66">
                <a:extLst>
                  <a:ext uri="{FF2B5EF4-FFF2-40B4-BE49-F238E27FC236}">
                    <a16:creationId xmlns:a16="http://schemas.microsoft.com/office/drawing/2014/main" id="{5A53BDE8-A15A-4FEF-9FA1-38BA1848686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566" y="4742"/>
                <a:ext cx="129" cy="128"/>
              </a:xfrm>
              <a:custGeom>
                <a:avLst/>
                <a:gdLst>
                  <a:gd name="T0" fmla="*/ 79 w 112"/>
                  <a:gd name="T1" fmla="*/ 12 h 111"/>
                  <a:gd name="T2" fmla="*/ 99 w 112"/>
                  <a:gd name="T3" fmla="*/ 78 h 111"/>
                  <a:gd name="T4" fmla="*/ 33 w 112"/>
                  <a:gd name="T5" fmla="*/ 99 h 111"/>
                  <a:gd name="T6" fmla="*/ 13 w 112"/>
                  <a:gd name="T7" fmla="*/ 33 h 111"/>
                  <a:gd name="T8" fmla="*/ 79 w 112"/>
                  <a:gd name="T9" fmla="*/ 12 h 111"/>
                  <a:gd name="T10" fmla="*/ 34 w 112"/>
                  <a:gd name="T11" fmla="*/ 97 h 111"/>
                  <a:gd name="T12" fmla="*/ 98 w 112"/>
                  <a:gd name="T13" fmla="*/ 77 h 111"/>
                  <a:gd name="T14" fmla="*/ 78 w 112"/>
                  <a:gd name="T15" fmla="*/ 14 h 111"/>
                  <a:gd name="T16" fmla="*/ 15 w 112"/>
                  <a:gd name="T17" fmla="*/ 34 h 111"/>
                  <a:gd name="T18" fmla="*/ 34 w 112"/>
                  <a:gd name="T19" fmla="*/ 9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2" h="111">
                    <a:moveTo>
                      <a:pt x="79" y="12"/>
                    </a:moveTo>
                    <a:cubicBezTo>
                      <a:pt x="103" y="25"/>
                      <a:pt x="112" y="55"/>
                      <a:pt x="99" y="78"/>
                    </a:cubicBezTo>
                    <a:cubicBezTo>
                      <a:pt x="87" y="102"/>
                      <a:pt x="57" y="111"/>
                      <a:pt x="33" y="99"/>
                    </a:cubicBezTo>
                    <a:cubicBezTo>
                      <a:pt x="10" y="86"/>
                      <a:pt x="0" y="57"/>
                      <a:pt x="13" y="33"/>
                    </a:cubicBezTo>
                    <a:cubicBezTo>
                      <a:pt x="26" y="9"/>
                      <a:pt x="55" y="0"/>
                      <a:pt x="79" y="12"/>
                    </a:cubicBezTo>
                    <a:close/>
                    <a:moveTo>
                      <a:pt x="34" y="97"/>
                    </a:moveTo>
                    <a:cubicBezTo>
                      <a:pt x="57" y="109"/>
                      <a:pt x="86" y="100"/>
                      <a:pt x="98" y="77"/>
                    </a:cubicBezTo>
                    <a:cubicBezTo>
                      <a:pt x="110" y="55"/>
                      <a:pt x="101" y="26"/>
                      <a:pt x="78" y="14"/>
                    </a:cubicBezTo>
                    <a:cubicBezTo>
                      <a:pt x="55" y="2"/>
                      <a:pt x="27" y="11"/>
                      <a:pt x="15" y="34"/>
                    </a:cubicBezTo>
                    <a:cubicBezTo>
                      <a:pt x="3" y="57"/>
                      <a:pt x="12" y="85"/>
                      <a:pt x="34" y="9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70" name="Freeform 67">
                <a:extLst>
                  <a:ext uri="{FF2B5EF4-FFF2-40B4-BE49-F238E27FC236}">
                    <a16:creationId xmlns:a16="http://schemas.microsoft.com/office/drawing/2014/main" id="{2812C26E-0B20-4C5A-9EC9-08589DBABA8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539" y="4715"/>
                <a:ext cx="184" cy="183"/>
              </a:xfrm>
              <a:custGeom>
                <a:avLst/>
                <a:gdLst>
                  <a:gd name="T0" fmla="*/ 112 w 159"/>
                  <a:gd name="T1" fmla="*/ 18 h 159"/>
                  <a:gd name="T2" fmla="*/ 141 w 159"/>
                  <a:gd name="T3" fmla="*/ 112 h 159"/>
                  <a:gd name="T4" fmla="*/ 47 w 159"/>
                  <a:gd name="T5" fmla="*/ 141 h 159"/>
                  <a:gd name="T6" fmla="*/ 18 w 159"/>
                  <a:gd name="T7" fmla="*/ 47 h 159"/>
                  <a:gd name="T8" fmla="*/ 112 w 159"/>
                  <a:gd name="T9" fmla="*/ 18 h 159"/>
                  <a:gd name="T10" fmla="*/ 48 w 159"/>
                  <a:gd name="T11" fmla="*/ 139 h 159"/>
                  <a:gd name="T12" fmla="*/ 139 w 159"/>
                  <a:gd name="T13" fmla="*/ 111 h 159"/>
                  <a:gd name="T14" fmla="*/ 111 w 159"/>
                  <a:gd name="T15" fmla="*/ 20 h 159"/>
                  <a:gd name="T16" fmla="*/ 19 w 159"/>
                  <a:gd name="T17" fmla="*/ 48 h 159"/>
                  <a:gd name="T18" fmla="*/ 48 w 159"/>
                  <a:gd name="T19" fmla="*/ 139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9" h="159">
                    <a:moveTo>
                      <a:pt x="112" y="18"/>
                    </a:moveTo>
                    <a:cubicBezTo>
                      <a:pt x="146" y="36"/>
                      <a:pt x="159" y="78"/>
                      <a:pt x="141" y="112"/>
                    </a:cubicBezTo>
                    <a:cubicBezTo>
                      <a:pt x="123" y="146"/>
                      <a:pt x="81" y="159"/>
                      <a:pt x="47" y="141"/>
                    </a:cubicBezTo>
                    <a:cubicBezTo>
                      <a:pt x="13" y="123"/>
                      <a:pt x="0" y="81"/>
                      <a:pt x="18" y="47"/>
                    </a:cubicBezTo>
                    <a:cubicBezTo>
                      <a:pt x="35" y="13"/>
                      <a:pt x="78" y="0"/>
                      <a:pt x="112" y="18"/>
                    </a:cubicBezTo>
                    <a:close/>
                    <a:moveTo>
                      <a:pt x="48" y="139"/>
                    </a:moveTo>
                    <a:cubicBezTo>
                      <a:pt x="81" y="157"/>
                      <a:pt x="122" y="144"/>
                      <a:pt x="139" y="111"/>
                    </a:cubicBezTo>
                    <a:cubicBezTo>
                      <a:pt x="156" y="78"/>
                      <a:pt x="144" y="37"/>
                      <a:pt x="111" y="20"/>
                    </a:cubicBezTo>
                    <a:cubicBezTo>
                      <a:pt x="78" y="2"/>
                      <a:pt x="37" y="15"/>
                      <a:pt x="19" y="48"/>
                    </a:cubicBezTo>
                    <a:cubicBezTo>
                      <a:pt x="2" y="81"/>
                      <a:pt x="15" y="122"/>
                      <a:pt x="48" y="13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71" name="Freeform 68">
                <a:extLst>
                  <a:ext uri="{FF2B5EF4-FFF2-40B4-BE49-F238E27FC236}">
                    <a16:creationId xmlns:a16="http://schemas.microsoft.com/office/drawing/2014/main" id="{27A8BD12-D301-48B3-AA1F-B09E5E8003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51" y="4407"/>
                <a:ext cx="87" cy="86"/>
              </a:xfrm>
              <a:custGeom>
                <a:avLst/>
                <a:gdLst>
                  <a:gd name="T0" fmla="*/ 8 w 75"/>
                  <a:gd name="T1" fmla="*/ 22 h 75"/>
                  <a:gd name="T2" fmla="*/ 53 w 75"/>
                  <a:gd name="T3" fmla="*/ 8 h 75"/>
                  <a:gd name="T4" fmla="*/ 66 w 75"/>
                  <a:gd name="T5" fmla="*/ 52 h 75"/>
                  <a:gd name="T6" fmla="*/ 22 w 75"/>
                  <a:gd name="T7" fmla="*/ 66 h 75"/>
                  <a:gd name="T8" fmla="*/ 8 w 75"/>
                  <a:gd name="T9" fmla="*/ 22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5">
                    <a:moveTo>
                      <a:pt x="8" y="22"/>
                    </a:moveTo>
                    <a:cubicBezTo>
                      <a:pt x="17" y="6"/>
                      <a:pt x="37" y="0"/>
                      <a:pt x="53" y="8"/>
                    </a:cubicBezTo>
                    <a:cubicBezTo>
                      <a:pt x="69" y="17"/>
                      <a:pt x="75" y="36"/>
                      <a:pt x="66" y="52"/>
                    </a:cubicBezTo>
                    <a:cubicBezTo>
                      <a:pt x="58" y="68"/>
                      <a:pt x="38" y="75"/>
                      <a:pt x="22" y="66"/>
                    </a:cubicBezTo>
                    <a:cubicBezTo>
                      <a:pt x="6" y="58"/>
                      <a:pt x="0" y="38"/>
                      <a:pt x="8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72" name="Freeform 69">
                <a:extLst>
                  <a:ext uri="{FF2B5EF4-FFF2-40B4-BE49-F238E27FC236}">
                    <a16:creationId xmlns:a16="http://schemas.microsoft.com/office/drawing/2014/main" id="{055A947D-5457-4793-B287-1EB3672104D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731" y="4385"/>
                <a:ext cx="128" cy="129"/>
              </a:xfrm>
              <a:custGeom>
                <a:avLst/>
                <a:gdLst>
                  <a:gd name="T0" fmla="*/ 78 w 111"/>
                  <a:gd name="T1" fmla="*/ 13 h 112"/>
                  <a:gd name="T2" fmla="*/ 99 w 111"/>
                  <a:gd name="T3" fmla="*/ 79 h 112"/>
                  <a:gd name="T4" fmla="*/ 33 w 111"/>
                  <a:gd name="T5" fmla="*/ 99 h 112"/>
                  <a:gd name="T6" fmla="*/ 12 w 111"/>
                  <a:gd name="T7" fmla="*/ 33 h 112"/>
                  <a:gd name="T8" fmla="*/ 78 w 111"/>
                  <a:gd name="T9" fmla="*/ 13 h 112"/>
                  <a:gd name="T10" fmla="*/ 34 w 111"/>
                  <a:gd name="T11" fmla="*/ 97 h 112"/>
                  <a:gd name="T12" fmla="*/ 97 w 111"/>
                  <a:gd name="T13" fmla="*/ 78 h 112"/>
                  <a:gd name="T14" fmla="*/ 77 w 111"/>
                  <a:gd name="T15" fmla="*/ 15 h 112"/>
                  <a:gd name="T16" fmla="*/ 14 w 111"/>
                  <a:gd name="T17" fmla="*/ 34 h 112"/>
                  <a:gd name="T18" fmla="*/ 34 w 111"/>
                  <a:gd name="T19" fmla="*/ 97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1" h="112">
                    <a:moveTo>
                      <a:pt x="78" y="13"/>
                    </a:moveTo>
                    <a:cubicBezTo>
                      <a:pt x="102" y="25"/>
                      <a:pt x="111" y="55"/>
                      <a:pt x="99" y="79"/>
                    </a:cubicBezTo>
                    <a:cubicBezTo>
                      <a:pt x="86" y="103"/>
                      <a:pt x="56" y="112"/>
                      <a:pt x="33" y="99"/>
                    </a:cubicBezTo>
                    <a:cubicBezTo>
                      <a:pt x="9" y="87"/>
                      <a:pt x="0" y="57"/>
                      <a:pt x="12" y="33"/>
                    </a:cubicBezTo>
                    <a:cubicBezTo>
                      <a:pt x="25" y="10"/>
                      <a:pt x="54" y="0"/>
                      <a:pt x="78" y="13"/>
                    </a:cubicBezTo>
                    <a:close/>
                    <a:moveTo>
                      <a:pt x="34" y="97"/>
                    </a:moveTo>
                    <a:cubicBezTo>
                      <a:pt x="56" y="109"/>
                      <a:pt x="85" y="101"/>
                      <a:pt x="97" y="78"/>
                    </a:cubicBezTo>
                    <a:cubicBezTo>
                      <a:pt x="109" y="55"/>
                      <a:pt x="100" y="27"/>
                      <a:pt x="77" y="15"/>
                    </a:cubicBezTo>
                    <a:cubicBezTo>
                      <a:pt x="54" y="3"/>
                      <a:pt x="26" y="12"/>
                      <a:pt x="14" y="34"/>
                    </a:cubicBezTo>
                    <a:cubicBezTo>
                      <a:pt x="2" y="57"/>
                      <a:pt x="11" y="85"/>
                      <a:pt x="34" y="9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73" name="Freeform 70">
                <a:extLst>
                  <a:ext uri="{FF2B5EF4-FFF2-40B4-BE49-F238E27FC236}">
                    <a16:creationId xmlns:a16="http://schemas.microsoft.com/office/drawing/2014/main" id="{C0D49361-4848-44FE-844C-577BDE92BFB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703" y="4357"/>
                <a:ext cx="183" cy="185"/>
              </a:xfrm>
              <a:custGeom>
                <a:avLst/>
                <a:gdLst>
                  <a:gd name="T0" fmla="*/ 112 w 159"/>
                  <a:gd name="T1" fmla="*/ 18 h 160"/>
                  <a:gd name="T2" fmla="*/ 141 w 159"/>
                  <a:gd name="T3" fmla="*/ 113 h 160"/>
                  <a:gd name="T4" fmla="*/ 47 w 159"/>
                  <a:gd name="T5" fmla="*/ 142 h 160"/>
                  <a:gd name="T6" fmla="*/ 18 w 159"/>
                  <a:gd name="T7" fmla="*/ 48 h 160"/>
                  <a:gd name="T8" fmla="*/ 112 w 159"/>
                  <a:gd name="T9" fmla="*/ 18 h 160"/>
                  <a:gd name="T10" fmla="*/ 48 w 159"/>
                  <a:gd name="T11" fmla="*/ 140 h 160"/>
                  <a:gd name="T12" fmla="*/ 139 w 159"/>
                  <a:gd name="T13" fmla="*/ 112 h 160"/>
                  <a:gd name="T14" fmla="*/ 111 w 159"/>
                  <a:gd name="T15" fmla="*/ 20 h 160"/>
                  <a:gd name="T16" fmla="*/ 19 w 159"/>
                  <a:gd name="T17" fmla="*/ 49 h 160"/>
                  <a:gd name="T18" fmla="*/ 48 w 159"/>
                  <a:gd name="T19" fmla="*/ 140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9" h="160">
                    <a:moveTo>
                      <a:pt x="112" y="18"/>
                    </a:moveTo>
                    <a:cubicBezTo>
                      <a:pt x="146" y="36"/>
                      <a:pt x="159" y="79"/>
                      <a:pt x="141" y="113"/>
                    </a:cubicBezTo>
                    <a:cubicBezTo>
                      <a:pt x="123" y="147"/>
                      <a:pt x="81" y="160"/>
                      <a:pt x="47" y="142"/>
                    </a:cubicBezTo>
                    <a:cubicBezTo>
                      <a:pt x="13" y="124"/>
                      <a:pt x="0" y="82"/>
                      <a:pt x="18" y="48"/>
                    </a:cubicBezTo>
                    <a:cubicBezTo>
                      <a:pt x="36" y="14"/>
                      <a:pt x="78" y="0"/>
                      <a:pt x="112" y="18"/>
                    </a:cubicBezTo>
                    <a:close/>
                    <a:moveTo>
                      <a:pt x="48" y="140"/>
                    </a:moveTo>
                    <a:cubicBezTo>
                      <a:pt x="81" y="157"/>
                      <a:pt x="122" y="145"/>
                      <a:pt x="139" y="112"/>
                    </a:cubicBezTo>
                    <a:cubicBezTo>
                      <a:pt x="157" y="79"/>
                      <a:pt x="144" y="38"/>
                      <a:pt x="111" y="20"/>
                    </a:cubicBezTo>
                    <a:cubicBezTo>
                      <a:pt x="78" y="3"/>
                      <a:pt x="37" y="16"/>
                      <a:pt x="19" y="49"/>
                    </a:cubicBezTo>
                    <a:cubicBezTo>
                      <a:pt x="2" y="82"/>
                      <a:pt x="15" y="123"/>
                      <a:pt x="48" y="1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74" name="Freeform 71">
                <a:extLst>
                  <a:ext uri="{FF2B5EF4-FFF2-40B4-BE49-F238E27FC236}">
                    <a16:creationId xmlns:a16="http://schemas.microsoft.com/office/drawing/2014/main" id="{8D04A276-37BD-4527-A708-218ED9F29B6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542" y="4789"/>
                <a:ext cx="511" cy="424"/>
              </a:xfrm>
              <a:custGeom>
                <a:avLst/>
                <a:gdLst>
                  <a:gd name="T0" fmla="*/ 0 w 511"/>
                  <a:gd name="T1" fmla="*/ 360 h 424"/>
                  <a:gd name="T2" fmla="*/ 0 w 511"/>
                  <a:gd name="T3" fmla="*/ 359 h 424"/>
                  <a:gd name="T4" fmla="*/ 170 w 511"/>
                  <a:gd name="T5" fmla="*/ 0 h 424"/>
                  <a:gd name="T6" fmla="*/ 511 w 511"/>
                  <a:gd name="T7" fmla="*/ 424 h 424"/>
                  <a:gd name="T8" fmla="*/ 0 w 511"/>
                  <a:gd name="T9" fmla="*/ 360 h 424"/>
                  <a:gd name="T10" fmla="*/ 171 w 511"/>
                  <a:gd name="T11" fmla="*/ 5 h 424"/>
                  <a:gd name="T12" fmla="*/ 4 w 511"/>
                  <a:gd name="T13" fmla="*/ 358 h 424"/>
                  <a:gd name="T14" fmla="*/ 506 w 511"/>
                  <a:gd name="T15" fmla="*/ 421 h 424"/>
                  <a:gd name="T16" fmla="*/ 171 w 511"/>
                  <a:gd name="T17" fmla="*/ 5 h 4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11" h="424">
                    <a:moveTo>
                      <a:pt x="0" y="360"/>
                    </a:moveTo>
                    <a:lnTo>
                      <a:pt x="0" y="359"/>
                    </a:lnTo>
                    <a:lnTo>
                      <a:pt x="170" y="0"/>
                    </a:lnTo>
                    <a:lnTo>
                      <a:pt x="511" y="424"/>
                    </a:lnTo>
                    <a:lnTo>
                      <a:pt x="0" y="360"/>
                    </a:lnTo>
                    <a:close/>
                    <a:moveTo>
                      <a:pt x="171" y="5"/>
                    </a:moveTo>
                    <a:lnTo>
                      <a:pt x="4" y="358"/>
                    </a:lnTo>
                    <a:lnTo>
                      <a:pt x="506" y="421"/>
                    </a:lnTo>
                    <a:lnTo>
                      <a:pt x="171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75" name="Freeform 72">
                <a:extLst>
                  <a:ext uri="{FF2B5EF4-FFF2-40B4-BE49-F238E27FC236}">
                    <a16:creationId xmlns:a16="http://schemas.microsoft.com/office/drawing/2014/main" id="{5E2CBA9E-BBA7-481F-B2E1-028B8DF18C8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709" y="4789"/>
                <a:ext cx="723" cy="424"/>
              </a:xfrm>
              <a:custGeom>
                <a:avLst/>
                <a:gdLst>
                  <a:gd name="T0" fmla="*/ 341 w 723"/>
                  <a:gd name="T1" fmla="*/ 424 h 424"/>
                  <a:gd name="T2" fmla="*/ 340 w 723"/>
                  <a:gd name="T3" fmla="*/ 423 h 424"/>
                  <a:gd name="T4" fmla="*/ 0 w 723"/>
                  <a:gd name="T5" fmla="*/ 0 h 424"/>
                  <a:gd name="T6" fmla="*/ 723 w 723"/>
                  <a:gd name="T7" fmla="*/ 287 h 424"/>
                  <a:gd name="T8" fmla="*/ 720 w 723"/>
                  <a:gd name="T9" fmla="*/ 289 h 424"/>
                  <a:gd name="T10" fmla="*/ 341 w 723"/>
                  <a:gd name="T11" fmla="*/ 424 h 424"/>
                  <a:gd name="T12" fmla="*/ 8 w 723"/>
                  <a:gd name="T13" fmla="*/ 6 h 424"/>
                  <a:gd name="T14" fmla="*/ 342 w 723"/>
                  <a:gd name="T15" fmla="*/ 421 h 424"/>
                  <a:gd name="T16" fmla="*/ 716 w 723"/>
                  <a:gd name="T17" fmla="*/ 287 h 424"/>
                  <a:gd name="T18" fmla="*/ 8 w 723"/>
                  <a:gd name="T19" fmla="*/ 6 h 4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23" h="424">
                    <a:moveTo>
                      <a:pt x="341" y="424"/>
                    </a:moveTo>
                    <a:lnTo>
                      <a:pt x="340" y="423"/>
                    </a:lnTo>
                    <a:lnTo>
                      <a:pt x="0" y="0"/>
                    </a:lnTo>
                    <a:lnTo>
                      <a:pt x="723" y="287"/>
                    </a:lnTo>
                    <a:lnTo>
                      <a:pt x="720" y="289"/>
                    </a:lnTo>
                    <a:lnTo>
                      <a:pt x="341" y="424"/>
                    </a:lnTo>
                    <a:close/>
                    <a:moveTo>
                      <a:pt x="8" y="6"/>
                    </a:moveTo>
                    <a:lnTo>
                      <a:pt x="342" y="421"/>
                    </a:lnTo>
                    <a:lnTo>
                      <a:pt x="716" y="287"/>
                    </a:lnTo>
                    <a:lnTo>
                      <a:pt x="8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76" name="Freeform 73">
                <a:extLst>
                  <a:ext uri="{FF2B5EF4-FFF2-40B4-BE49-F238E27FC236}">
                    <a16:creationId xmlns:a16="http://schemas.microsoft.com/office/drawing/2014/main" id="{E62BB676-629F-4425-B14A-CDA8F508DC5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710" y="4542"/>
                <a:ext cx="720" cy="537"/>
              </a:xfrm>
              <a:custGeom>
                <a:avLst/>
                <a:gdLst>
                  <a:gd name="T0" fmla="*/ 720 w 720"/>
                  <a:gd name="T1" fmla="*/ 537 h 537"/>
                  <a:gd name="T2" fmla="*/ 718 w 720"/>
                  <a:gd name="T3" fmla="*/ 536 h 537"/>
                  <a:gd name="T4" fmla="*/ 0 w 720"/>
                  <a:gd name="T5" fmla="*/ 250 h 537"/>
                  <a:gd name="T6" fmla="*/ 2 w 720"/>
                  <a:gd name="T7" fmla="*/ 249 h 537"/>
                  <a:gd name="T8" fmla="*/ 472 w 720"/>
                  <a:gd name="T9" fmla="*/ 0 h 537"/>
                  <a:gd name="T10" fmla="*/ 720 w 720"/>
                  <a:gd name="T11" fmla="*/ 537 h 537"/>
                  <a:gd name="T12" fmla="*/ 5 w 720"/>
                  <a:gd name="T13" fmla="*/ 250 h 537"/>
                  <a:gd name="T14" fmla="*/ 716 w 720"/>
                  <a:gd name="T15" fmla="*/ 532 h 537"/>
                  <a:gd name="T16" fmla="*/ 471 w 720"/>
                  <a:gd name="T17" fmla="*/ 3 h 537"/>
                  <a:gd name="T18" fmla="*/ 5 w 720"/>
                  <a:gd name="T19" fmla="*/ 250 h 5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20" h="537">
                    <a:moveTo>
                      <a:pt x="720" y="537"/>
                    </a:moveTo>
                    <a:lnTo>
                      <a:pt x="718" y="536"/>
                    </a:lnTo>
                    <a:lnTo>
                      <a:pt x="0" y="250"/>
                    </a:lnTo>
                    <a:lnTo>
                      <a:pt x="2" y="249"/>
                    </a:lnTo>
                    <a:lnTo>
                      <a:pt x="472" y="0"/>
                    </a:lnTo>
                    <a:lnTo>
                      <a:pt x="720" y="537"/>
                    </a:lnTo>
                    <a:close/>
                    <a:moveTo>
                      <a:pt x="5" y="250"/>
                    </a:moveTo>
                    <a:lnTo>
                      <a:pt x="716" y="532"/>
                    </a:lnTo>
                    <a:lnTo>
                      <a:pt x="471" y="3"/>
                    </a:lnTo>
                    <a:lnTo>
                      <a:pt x="5" y="25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77" name="Freeform 74">
                <a:extLst>
                  <a:ext uri="{FF2B5EF4-FFF2-40B4-BE49-F238E27FC236}">
                    <a16:creationId xmlns:a16="http://schemas.microsoft.com/office/drawing/2014/main" id="{10C48063-DDEA-4B2D-88F9-5FA095DCFB5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179" y="4542"/>
                <a:ext cx="624" cy="537"/>
              </a:xfrm>
              <a:custGeom>
                <a:avLst/>
                <a:gdLst>
                  <a:gd name="T0" fmla="*/ 249 w 624"/>
                  <a:gd name="T1" fmla="*/ 537 h 537"/>
                  <a:gd name="T2" fmla="*/ 248 w 624"/>
                  <a:gd name="T3" fmla="*/ 534 h 537"/>
                  <a:gd name="T4" fmla="*/ 0 w 624"/>
                  <a:gd name="T5" fmla="*/ 0 h 537"/>
                  <a:gd name="T6" fmla="*/ 2 w 624"/>
                  <a:gd name="T7" fmla="*/ 1 h 537"/>
                  <a:gd name="T8" fmla="*/ 624 w 624"/>
                  <a:gd name="T9" fmla="*/ 154 h 537"/>
                  <a:gd name="T10" fmla="*/ 622 w 624"/>
                  <a:gd name="T11" fmla="*/ 155 h 537"/>
                  <a:gd name="T12" fmla="*/ 249 w 624"/>
                  <a:gd name="T13" fmla="*/ 537 h 537"/>
                  <a:gd name="T14" fmla="*/ 5 w 624"/>
                  <a:gd name="T15" fmla="*/ 3 h 537"/>
                  <a:gd name="T16" fmla="*/ 250 w 624"/>
                  <a:gd name="T17" fmla="*/ 532 h 537"/>
                  <a:gd name="T18" fmla="*/ 619 w 624"/>
                  <a:gd name="T19" fmla="*/ 155 h 537"/>
                  <a:gd name="T20" fmla="*/ 5 w 624"/>
                  <a:gd name="T21" fmla="*/ 3 h 5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24" h="537">
                    <a:moveTo>
                      <a:pt x="249" y="537"/>
                    </a:moveTo>
                    <a:lnTo>
                      <a:pt x="248" y="534"/>
                    </a:lnTo>
                    <a:lnTo>
                      <a:pt x="0" y="0"/>
                    </a:lnTo>
                    <a:lnTo>
                      <a:pt x="2" y="1"/>
                    </a:lnTo>
                    <a:lnTo>
                      <a:pt x="624" y="154"/>
                    </a:lnTo>
                    <a:lnTo>
                      <a:pt x="622" y="155"/>
                    </a:lnTo>
                    <a:lnTo>
                      <a:pt x="249" y="537"/>
                    </a:lnTo>
                    <a:close/>
                    <a:moveTo>
                      <a:pt x="5" y="3"/>
                    </a:moveTo>
                    <a:lnTo>
                      <a:pt x="250" y="532"/>
                    </a:lnTo>
                    <a:lnTo>
                      <a:pt x="619" y="155"/>
                    </a:lnTo>
                    <a:lnTo>
                      <a:pt x="5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78" name="Freeform 75">
                <a:extLst>
                  <a:ext uri="{FF2B5EF4-FFF2-40B4-BE49-F238E27FC236}">
                    <a16:creationId xmlns:a16="http://schemas.microsoft.com/office/drawing/2014/main" id="{DF91FDA6-02A8-40E1-A342-677A8D8AF3C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613" y="4051"/>
                <a:ext cx="593" cy="495"/>
              </a:xfrm>
              <a:custGeom>
                <a:avLst/>
                <a:gdLst>
                  <a:gd name="T0" fmla="*/ 569 w 593"/>
                  <a:gd name="T1" fmla="*/ 495 h 495"/>
                  <a:gd name="T2" fmla="*/ 567 w 593"/>
                  <a:gd name="T3" fmla="*/ 494 h 495"/>
                  <a:gd name="T4" fmla="*/ 0 w 593"/>
                  <a:gd name="T5" fmla="*/ 0 h 495"/>
                  <a:gd name="T6" fmla="*/ 593 w 593"/>
                  <a:gd name="T7" fmla="*/ 190 h 495"/>
                  <a:gd name="T8" fmla="*/ 569 w 593"/>
                  <a:gd name="T9" fmla="*/ 495 h 495"/>
                  <a:gd name="T10" fmla="*/ 11 w 593"/>
                  <a:gd name="T11" fmla="*/ 6 h 495"/>
                  <a:gd name="T12" fmla="*/ 567 w 593"/>
                  <a:gd name="T13" fmla="*/ 491 h 495"/>
                  <a:gd name="T14" fmla="*/ 590 w 593"/>
                  <a:gd name="T15" fmla="*/ 191 h 495"/>
                  <a:gd name="T16" fmla="*/ 11 w 593"/>
                  <a:gd name="T17" fmla="*/ 6 h 4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93" h="495">
                    <a:moveTo>
                      <a:pt x="569" y="495"/>
                    </a:moveTo>
                    <a:lnTo>
                      <a:pt x="567" y="494"/>
                    </a:lnTo>
                    <a:lnTo>
                      <a:pt x="0" y="0"/>
                    </a:lnTo>
                    <a:lnTo>
                      <a:pt x="593" y="190"/>
                    </a:lnTo>
                    <a:lnTo>
                      <a:pt x="569" y="495"/>
                    </a:lnTo>
                    <a:close/>
                    <a:moveTo>
                      <a:pt x="11" y="6"/>
                    </a:moveTo>
                    <a:lnTo>
                      <a:pt x="567" y="491"/>
                    </a:lnTo>
                    <a:lnTo>
                      <a:pt x="590" y="191"/>
                    </a:lnTo>
                    <a:lnTo>
                      <a:pt x="11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79" name="Freeform 76">
                <a:extLst>
                  <a:ext uri="{FF2B5EF4-FFF2-40B4-BE49-F238E27FC236}">
                    <a16:creationId xmlns:a16="http://schemas.microsoft.com/office/drawing/2014/main" id="{D92230F1-798C-4DD6-A237-E322CBF446E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615" y="4050"/>
                <a:ext cx="571" cy="496"/>
              </a:xfrm>
              <a:custGeom>
                <a:avLst/>
                <a:gdLst>
                  <a:gd name="T0" fmla="*/ 571 w 571"/>
                  <a:gd name="T1" fmla="*/ 496 h 496"/>
                  <a:gd name="T2" fmla="*/ 175 w 571"/>
                  <a:gd name="T3" fmla="*/ 419 h 496"/>
                  <a:gd name="T4" fmla="*/ 175 w 571"/>
                  <a:gd name="T5" fmla="*/ 418 h 496"/>
                  <a:gd name="T6" fmla="*/ 0 w 571"/>
                  <a:gd name="T7" fmla="*/ 0 h 496"/>
                  <a:gd name="T8" fmla="*/ 571 w 571"/>
                  <a:gd name="T9" fmla="*/ 496 h 496"/>
                  <a:gd name="T10" fmla="*/ 178 w 571"/>
                  <a:gd name="T11" fmla="*/ 417 h 496"/>
                  <a:gd name="T12" fmla="*/ 562 w 571"/>
                  <a:gd name="T13" fmla="*/ 492 h 496"/>
                  <a:gd name="T14" fmla="*/ 7 w 571"/>
                  <a:gd name="T15" fmla="*/ 9 h 496"/>
                  <a:gd name="T16" fmla="*/ 178 w 571"/>
                  <a:gd name="T17" fmla="*/ 417 h 4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71" h="496">
                    <a:moveTo>
                      <a:pt x="571" y="496"/>
                    </a:moveTo>
                    <a:lnTo>
                      <a:pt x="175" y="419"/>
                    </a:lnTo>
                    <a:lnTo>
                      <a:pt x="175" y="418"/>
                    </a:lnTo>
                    <a:lnTo>
                      <a:pt x="0" y="0"/>
                    </a:lnTo>
                    <a:lnTo>
                      <a:pt x="571" y="496"/>
                    </a:lnTo>
                    <a:close/>
                    <a:moveTo>
                      <a:pt x="178" y="417"/>
                    </a:moveTo>
                    <a:lnTo>
                      <a:pt x="562" y="492"/>
                    </a:lnTo>
                    <a:lnTo>
                      <a:pt x="7" y="9"/>
                    </a:lnTo>
                    <a:lnTo>
                      <a:pt x="178" y="4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80" name="Freeform 77">
                <a:extLst>
                  <a:ext uri="{FF2B5EF4-FFF2-40B4-BE49-F238E27FC236}">
                    <a16:creationId xmlns:a16="http://schemas.microsoft.com/office/drawing/2014/main" id="{5E178E3C-4990-41CF-9084-D34CEEEDC7E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711" y="4467"/>
                <a:ext cx="474" cy="327"/>
              </a:xfrm>
              <a:custGeom>
                <a:avLst/>
                <a:gdLst>
                  <a:gd name="T0" fmla="*/ 0 w 474"/>
                  <a:gd name="T1" fmla="*/ 327 h 327"/>
                  <a:gd name="T2" fmla="*/ 79 w 474"/>
                  <a:gd name="T3" fmla="*/ 0 h 327"/>
                  <a:gd name="T4" fmla="*/ 474 w 474"/>
                  <a:gd name="T5" fmla="*/ 76 h 327"/>
                  <a:gd name="T6" fmla="*/ 471 w 474"/>
                  <a:gd name="T7" fmla="*/ 78 h 327"/>
                  <a:gd name="T8" fmla="*/ 0 w 474"/>
                  <a:gd name="T9" fmla="*/ 327 h 327"/>
                  <a:gd name="T10" fmla="*/ 82 w 474"/>
                  <a:gd name="T11" fmla="*/ 2 h 327"/>
                  <a:gd name="T12" fmla="*/ 3 w 474"/>
                  <a:gd name="T13" fmla="*/ 322 h 327"/>
                  <a:gd name="T14" fmla="*/ 467 w 474"/>
                  <a:gd name="T15" fmla="*/ 77 h 327"/>
                  <a:gd name="T16" fmla="*/ 82 w 474"/>
                  <a:gd name="T17" fmla="*/ 2 h 3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74" h="327">
                    <a:moveTo>
                      <a:pt x="0" y="327"/>
                    </a:moveTo>
                    <a:lnTo>
                      <a:pt x="79" y="0"/>
                    </a:lnTo>
                    <a:lnTo>
                      <a:pt x="474" y="76"/>
                    </a:lnTo>
                    <a:lnTo>
                      <a:pt x="471" y="78"/>
                    </a:lnTo>
                    <a:lnTo>
                      <a:pt x="0" y="327"/>
                    </a:lnTo>
                    <a:close/>
                    <a:moveTo>
                      <a:pt x="82" y="2"/>
                    </a:moveTo>
                    <a:lnTo>
                      <a:pt x="3" y="322"/>
                    </a:lnTo>
                    <a:lnTo>
                      <a:pt x="467" y="77"/>
                    </a:lnTo>
                    <a:lnTo>
                      <a:pt x="82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81" name="Freeform 78">
                <a:extLst>
                  <a:ext uri="{FF2B5EF4-FFF2-40B4-BE49-F238E27FC236}">
                    <a16:creationId xmlns:a16="http://schemas.microsoft.com/office/drawing/2014/main" id="{F67565DE-E76D-47A4-B9C7-CADEED525BC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097" y="4466"/>
                <a:ext cx="697" cy="351"/>
              </a:xfrm>
              <a:custGeom>
                <a:avLst/>
                <a:gdLst>
                  <a:gd name="T0" fmla="*/ 0 w 697"/>
                  <a:gd name="T1" fmla="*/ 351 h 351"/>
                  <a:gd name="T2" fmla="*/ 697 w 697"/>
                  <a:gd name="T3" fmla="*/ 0 h 351"/>
                  <a:gd name="T4" fmla="*/ 616 w 697"/>
                  <a:gd name="T5" fmla="*/ 327 h 351"/>
                  <a:gd name="T6" fmla="*/ 615 w 697"/>
                  <a:gd name="T7" fmla="*/ 327 h 351"/>
                  <a:gd name="T8" fmla="*/ 0 w 697"/>
                  <a:gd name="T9" fmla="*/ 351 h 351"/>
                  <a:gd name="T10" fmla="*/ 692 w 697"/>
                  <a:gd name="T11" fmla="*/ 4 h 351"/>
                  <a:gd name="T12" fmla="*/ 12 w 697"/>
                  <a:gd name="T13" fmla="*/ 348 h 351"/>
                  <a:gd name="T14" fmla="*/ 614 w 697"/>
                  <a:gd name="T15" fmla="*/ 325 h 351"/>
                  <a:gd name="T16" fmla="*/ 692 w 697"/>
                  <a:gd name="T17" fmla="*/ 4 h 3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97" h="351">
                    <a:moveTo>
                      <a:pt x="0" y="351"/>
                    </a:moveTo>
                    <a:lnTo>
                      <a:pt x="697" y="0"/>
                    </a:lnTo>
                    <a:lnTo>
                      <a:pt x="616" y="327"/>
                    </a:lnTo>
                    <a:lnTo>
                      <a:pt x="615" y="327"/>
                    </a:lnTo>
                    <a:lnTo>
                      <a:pt x="0" y="351"/>
                    </a:lnTo>
                    <a:close/>
                    <a:moveTo>
                      <a:pt x="692" y="4"/>
                    </a:moveTo>
                    <a:lnTo>
                      <a:pt x="12" y="348"/>
                    </a:lnTo>
                    <a:lnTo>
                      <a:pt x="614" y="325"/>
                    </a:lnTo>
                    <a:lnTo>
                      <a:pt x="692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82" name="Freeform 79">
                <a:extLst>
                  <a:ext uri="{FF2B5EF4-FFF2-40B4-BE49-F238E27FC236}">
                    <a16:creationId xmlns:a16="http://schemas.microsoft.com/office/drawing/2014/main" id="{44EECFBC-5D83-4F09-80AB-56B4B3CE85B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100" y="4791"/>
                <a:ext cx="614" cy="359"/>
              </a:xfrm>
              <a:custGeom>
                <a:avLst/>
                <a:gdLst>
                  <a:gd name="T0" fmla="*/ 445 w 614"/>
                  <a:gd name="T1" fmla="*/ 359 h 359"/>
                  <a:gd name="T2" fmla="*/ 444 w 614"/>
                  <a:gd name="T3" fmla="*/ 358 h 359"/>
                  <a:gd name="T4" fmla="*/ 0 w 614"/>
                  <a:gd name="T5" fmla="*/ 24 h 359"/>
                  <a:gd name="T6" fmla="*/ 614 w 614"/>
                  <a:gd name="T7" fmla="*/ 0 h 359"/>
                  <a:gd name="T8" fmla="*/ 613 w 614"/>
                  <a:gd name="T9" fmla="*/ 1 h 359"/>
                  <a:gd name="T10" fmla="*/ 445 w 614"/>
                  <a:gd name="T11" fmla="*/ 359 h 359"/>
                  <a:gd name="T12" fmla="*/ 7 w 614"/>
                  <a:gd name="T13" fmla="*/ 25 h 359"/>
                  <a:gd name="T14" fmla="*/ 444 w 614"/>
                  <a:gd name="T15" fmla="*/ 356 h 359"/>
                  <a:gd name="T16" fmla="*/ 611 w 614"/>
                  <a:gd name="T17" fmla="*/ 2 h 359"/>
                  <a:gd name="T18" fmla="*/ 7 w 614"/>
                  <a:gd name="T19" fmla="*/ 25 h 3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14" h="359">
                    <a:moveTo>
                      <a:pt x="445" y="359"/>
                    </a:moveTo>
                    <a:lnTo>
                      <a:pt x="444" y="358"/>
                    </a:lnTo>
                    <a:lnTo>
                      <a:pt x="0" y="24"/>
                    </a:lnTo>
                    <a:lnTo>
                      <a:pt x="614" y="0"/>
                    </a:lnTo>
                    <a:lnTo>
                      <a:pt x="613" y="1"/>
                    </a:lnTo>
                    <a:lnTo>
                      <a:pt x="445" y="359"/>
                    </a:lnTo>
                    <a:close/>
                    <a:moveTo>
                      <a:pt x="7" y="25"/>
                    </a:moveTo>
                    <a:lnTo>
                      <a:pt x="444" y="356"/>
                    </a:lnTo>
                    <a:lnTo>
                      <a:pt x="611" y="2"/>
                    </a:lnTo>
                    <a:lnTo>
                      <a:pt x="7" y="2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83" name="Freeform 80">
                <a:extLst>
                  <a:ext uri="{FF2B5EF4-FFF2-40B4-BE49-F238E27FC236}">
                    <a16:creationId xmlns:a16="http://schemas.microsoft.com/office/drawing/2014/main" id="{B1C984C0-8A24-4AFF-B71C-BE679927040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057" y="4813"/>
                <a:ext cx="489" cy="634"/>
              </a:xfrm>
              <a:custGeom>
                <a:avLst/>
                <a:gdLst>
                  <a:gd name="T0" fmla="*/ 0 w 489"/>
                  <a:gd name="T1" fmla="*/ 634 h 634"/>
                  <a:gd name="T2" fmla="*/ 45 w 489"/>
                  <a:gd name="T3" fmla="*/ 0 h 634"/>
                  <a:gd name="T4" fmla="*/ 489 w 489"/>
                  <a:gd name="T5" fmla="*/ 335 h 634"/>
                  <a:gd name="T6" fmla="*/ 0 w 489"/>
                  <a:gd name="T7" fmla="*/ 634 h 634"/>
                  <a:gd name="T8" fmla="*/ 47 w 489"/>
                  <a:gd name="T9" fmla="*/ 5 h 634"/>
                  <a:gd name="T10" fmla="*/ 3 w 489"/>
                  <a:gd name="T11" fmla="*/ 630 h 634"/>
                  <a:gd name="T12" fmla="*/ 485 w 489"/>
                  <a:gd name="T13" fmla="*/ 335 h 634"/>
                  <a:gd name="T14" fmla="*/ 47 w 489"/>
                  <a:gd name="T15" fmla="*/ 5 h 6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89" h="634">
                    <a:moveTo>
                      <a:pt x="0" y="634"/>
                    </a:moveTo>
                    <a:lnTo>
                      <a:pt x="45" y="0"/>
                    </a:lnTo>
                    <a:lnTo>
                      <a:pt x="489" y="335"/>
                    </a:lnTo>
                    <a:lnTo>
                      <a:pt x="0" y="634"/>
                    </a:lnTo>
                    <a:close/>
                    <a:moveTo>
                      <a:pt x="47" y="5"/>
                    </a:moveTo>
                    <a:lnTo>
                      <a:pt x="3" y="630"/>
                    </a:lnTo>
                    <a:lnTo>
                      <a:pt x="485" y="335"/>
                    </a:lnTo>
                    <a:lnTo>
                      <a:pt x="47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84" name="Freeform 81">
                <a:extLst>
                  <a:ext uri="{FF2B5EF4-FFF2-40B4-BE49-F238E27FC236}">
                    <a16:creationId xmlns:a16="http://schemas.microsoft.com/office/drawing/2014/main" id="{7F76AAB2-EEE7-4C34-89A6-04FFB2A8053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055" y="5147"/>
                <a:ext cx="538" cy="325"/>
              </a:xfrm>
              <a:custGeom>
                <a:avLst/>
                <a:gdLst>
                  <a:gd name="T0" fmla="*/ 0 w 538"/>
                  <a:gd name="T1" fmla="*/ 299 h 325"/>
                  <a:gd name="T2" fmla="*/ 490 w 538"/>
                  <a:gd name="T3" fmla="*/ 0 h 325"/>
                  <a:gd name="T4" fmla="*/ 538 w 538"/>
                  <a:gd name="T5" fmla="*/ 325 h 325"/>
                  <a:gd name="T6" fmla="*/ 0 w 538"/>
                  <a:gd name="T7" fmla="*/ 299 h 325"/>
                  <a:gd name="T8" fmla="*/ 489 w 538"/>
                  <a:gd name="T9" fmla="*/ 3 h 325"/>
                  <a:gd name="T10" fmla="*/ 8 w 538"/>
                  <a:gd name="T11" fmla="*/ 297 h 325"/>
                  <a:gd name="T12" fmla="*/ 536 w 538"/>
                  <a:gd name="T13" fmla="*/ 322 h 325"/>
                  <a:gd name="T14" fmla="*/ 489 w 538"/>
                  <a:gd name="T15" fmla="*/ 3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38" h="325">
                    <a:moveTo>
                      <a:pt x="0" y="299"/>
                    </a:moveTo>
                    <a:lnTo>
                      <a:pt x="490" y="0"/>
                    </a:lnTo>
                    <a:lnTo>
                      <a:pt x="538" y="325"/>
                    </a:lnTo>
                    <a:lnTo>
                      <a:pt x="0" y="299"/>
                    </a:lnTo>
                    <a:close/>
                    <a:moveTo>
                      <a:pt x="489" y="3"/>
                    </a:moveTo>
                    <a:lnTo>
                      <a:pt x="8" y="297"/>
                    </a:lnTo>
                    <a:lnTo>
                      <a:pt x="536" y="322"/>
                    </a:lnTo>
                    <a:lnTo>
                      <a:pt x="489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85" name="Freeform 82">
                <a:extLst>
                  <a:ext uri="{FF2B5EF4-FFF2-40B4-BE49-F238E27FC236}">
                    <a16:creationId xmlns:a16="http://schemas.microsoft.com/office/drawing/2014/main" id="{81381129-BD0E-4767-B068-669CA99825A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013" y="5444"/>
                <a:ext cx="585" cy="281"/>
              </a:xfrm>
              <a:custGeom>
                <a:avLst/>
                <a:gdLst>
                  <a:gd name="T0" fmla="*/ 0 w 585"/>
                  <a:gd name="T1" fmla="*/ 281 h 281"/>
                  <a:gd name="T2" fmla="*/ 44 w 585"/>
                  <a:gd name="T3" fmla="*/ 0 h 281"/>
                  <a:gd name="T4" fmla="*/ 585 w 585"/>
                  <a:gd name="T5" fmla="*/ 25 h 281"/>
                  <a:gd name="T6" fmla="*/ 579 w 585"/>
                  <a:gd name="T7" fmla="*/ 28 h 281"/>
                  <a:gd name="T8" fmla="*/ 0 w 585"/>
                  <a:gd name="T9" fmla="*/ 281 h 281"/>
                  <a:gd name="T10" fmla="*/ 46 w 585"/>
                  <a:gd name="T11" fmla="*/ 2 h 281"/>
                  <a:gd name="T12" fmla="*/ 2 w 585"/>
                  <a:gd name="T13" fmla="*/ 276 h 281"/>
                  <a:gd name="T14" fmla="*/ 573 w 585"/>
                  <a:gd name="T15" fmla="*/ 28 h 281"/>
                  <a:gd name="T16" fmla="*/ 46 w 585"/>
                  <a:gd name="T17" fmla="*/ 2 h 2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85" h="281">
                    <a:moveTo>
                      <a:pt x="0" y="281"/>
                    </a:moveTo>
                    <a:lnTo>
                      <a:pt x="44" y="0"/>
                    </a:lnTo>
                    <a:lnTo>
                      <a:pt x="585" y="25"/>
                    </a:lnTo>
                    <a:lnTo>
                      <a:pt x="579" y="28"/>
                    </a:lnTo>
                    <a:lnTo>
                      <a:pt x="0" y="281"/>
                    </a:lnTo>
                    <a:close/>
                    <a:moveTo>
                      <a:pt x="46" y="2"/>
                    </a:moveTo>
                    <a:lnTo>
                      <a:pt x="2" y="276"/>
                    </a:lnTo>
                    <a:lnTo>
                      <a:pt x="573" y="28"/>
                    </a:lnTo>
                    <a:lnTo>
                      <a:pt x="46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86" name="Freeform 83">
                <a:extLst>
                  <a:ext uri="{FF2B5EF4-FFF2-40B4-BE49-F238E27FC236}">
                    <a16:creationId xmlns:a16="http://schemas.microsoft.com/office/drawing/2014/main" id="{1E00984F-0BA5-4150-A412-D690E976028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010" y="5469"/>
                <a:ext cx="929" cy="316"/>
              </a:xfrm>
              <a:custGeom>
                <a:avLst/>
                <a:gdLst>
                  <a:gd name="T0" fmla="*/ 0 w 929"/>
                  <a:gd name="T1" fmla="*/ 255 h 316"/>
                  <a:gd name="T2" fmla="*/ 4 w 929"/>
                  <a:gd name="T3" fmla="*/ 253 h 316"/>
                  <a:gd name="T4" fmla="*/ 582 w 929"/>
                  <a:gd name="T5" fmla="*/ 0 h 316"/>
                  <a:gd name="T6" fmla="*/ 583 w 929"/>
                  <a:gd name="T7" fmla="*/ 0 h 316"/>
                  <a:gd name="T8" fmla="*/ 929 w 929"/>
                  <a:gd name="T9" fmla="*/ 316 h 316"/>
                  <a:gd name="T10" fmla="*/ 926 w 929"/>
                  <a:gd name="T11" fmla="*/ 316 h 316"/>
                  <a:gd name="T12" fmla="*/ 0 w 929"/>
                  <a:gd name="T13" fmla="*/ 255 h 316"/>
                  <a:gd name="T14" fmla="*/ 582 w 929"/>
                  <a:gd name="T15" fmla="*/ 3 h 316"/>
                  <a:gd name="T16" fmla="*/ 10 w 929"/>
                  <a:gd name="T17" fmla="*/ 253 h 316"/>
                  <a:gd name="T18" fmla="*/ 922 w 929"/>
                  <a:gd name="T19" fmla="*/ 314 h 316"/>
                  <a:gd name="T20" fmla="*/ 582 w 929"/>
                  <a:gd name="T21" fmla="*/ 3 h 3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29" h="316">
                    <a:moveTo>
                      <a:pt x="0" y="255"/>
                    </a:moveTo>
                    <a:lnTo>
                      <a:pt x="4" y="253"/>
                    </a:lnTo>
                    <a:lnTo>
                      <a:pt x="582" y="0"/>
                    </a:lnTo>
                    <a:lnTo>
                      <a:pt x="583" y="0"/>
                    </a:lnTo>
                    <a:lnTo>
                      <a:pt x="929" y="316"/>
                    </a:lnTo>
                    <a:lnTo>
                      <a:pt x="926" y="316"/>
                    </a:lnTo>
                    <a:lnTo>
                      <a:pt x="0" y="255"/>
                    </a:lnTo>
                    <a:close/>
                    <a:moveTo>
                      <a:pt x="582" y="3"/>
                    </a:moveTo>
                    <a:lnTo>
                      <a:pt x="10" y="253"/>
                    </a:lnTo>
                    <a:lnTo>
                      <a:pt x="922" y="314"/>
                    </a:lnTo>
                    <a:lnTo>
                      <a:pt x="582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87" name="Freeform 84">
                <a:extLst>
                  <a:ext uri="{FF2B5EF4-FFF2-40B4-BE49-F238E27FC236}">
                    <a16:creationId xmlns:a16="http://schemas.microsoft.com/office/drawing/2014/main" id="{C494E074-3FF0-4B46-90E8-E75B43AD534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589" y="5468"/>
                <a:ext cx="435" cy="318"/>
              </a:xfrm>
              <a:custGeom>
                <a:avLst/>
                <a:gdLst>
                  <a:gd name="T0" fmla="*/ 347 w 435"/>
                  <a:gd name="T1" fmla="*/ 318 h 318"/>
                  <a:gd name="T2" fmla="*/ 346 w 435"/>
                  <a:gd name="T3" fmla="*/ 317 h 318"/>
                  <a:gd name="T4" fmla="*/ 0 w 435"/>
                  <a:gd name="T5" fmla="*/ 0 h 318"/>
                  <a:gd name="T6" fmla="*/ 435 w 435"/>
                  <a:gd name="T7" fmla="*/ 70 h 318"/>
                  <a:gd name="T8" fmla="*/ 435 w 435"/>
                  <a:gd name="T9" fmla="*/ 72 h 318"/>
                  <a:gd name="T10" fmla="*/ 347 w 435"/>
                  <a:gd name="T11" fmla="*/ 318 h 318"/>
                  <a:gd name="T12" fmla="*/ 6 w 435"/>
                  <a:gd name="T13" fmla="*/ 5 h 318"/>
                  <a:gd name="T14" fmla="*/ 346 w 435"/>
                  <a:gd name="T15" fmla="*/ 313 h 318"/>
                  <a:gd name="T16" fmla="*/ 433 w 435"/>
                  <a:gd name="T17" fmla="*/ 72 h 318"/>
                  <a:gd name="T18" fmla="*/ 6 w 435"/>
                  <a:gd name="T19" fmla="*/ 5 h 3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35" h="318">
                    <a:moveTo>
                      <a:pt x="347" y="318"/>
                    </a:moveTo>
                    <a:lnTo>
                      <a:pt x="346" y="317"/>
                    </a:lnTo>
                    <a:lnTo>
                      <a:pt x="0" y="0"/>
                    </a:lnTo>
                    <a:lnTo>
                      <a:pt x="435" y="70"/>
                    </a:lnTo>
                    <a:lnTo>
                      <a:pt x="435" y="72"/>
                    </a:lnTo>
                    <a:lnTo>
                      <a:pt x="347" y="318"/>
                    </a:lnTo>
                    <a:close/>
                    <a:moveTo>
                      <a:pt x="6" y="5"/>
                    </a:moveTo>
                    <a:lnTo>
                      <a:pt x="346" y="313"/>
                    </a:lnTo>
                    <a:lnTo>
                      <a:pt x="433" y="72"/>
                    </a:lnTo>
                    <a:lnTo>
                      <a:pt x="6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88" name="Freeform 85">
                <a:extLst>
                  <a:ext uri="{FF2B5EF4-FFF2-40B4-BE49-F238E27FC236}">
                    <a16:creationId xmlns:a16="http://schemas.microsoft.com/office/drawing/2014/main" id="{F39258B0-82E2-4CB2-91EA-4696F924404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933" y="5497"/>
                <a:ext cx="648" cy="289"/>
              </a:xfrm>
              <a:custGeom>
                <a:avLst/>
                <a:gdLst>
                  <a:gd name="T0" fmla="*/ 0 w 648"/>
                  <a:gd name="T1" fmla="*/ 289 h 289"/>
                  <a:gd name="T2" fmla="*/ 89 w 648"/>
                  <a:gd name="T3" fmla="*/ 40 h 289"/>
                  <a:gd name="T4" fmla="*/ 648 w 648"/>
                  <a:gd name="T5" fmla="*/ 0 h 289"/>
                  <a:gd name="T6" fmla="*/ 0 w 648"/>
                  <a:gd name="T7" fmla="*/ 289 h 289"/>
                  <a:gd name="T8" fmla="*/ 91 w 648"/>
                  <a:gd name="T9" fmla="*/ 43 h 289"/>
                  <a:gd name="T10" fmla="*/ 5 w 648"/>
                  <a:gd name="T11" fmla="*/ 284 h 289"/>
                  <a:gd name="T12" fmla="*/ 635 w 648"/>
                  <a:gd name="T13" fmla="*/ 3 h 289"/>
                  <a:gd name="T14" fmla="*/ 91 w 648"/>
                  <a:gd name="T15" fmla="*/ 43 h 2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48" h="289">
                    <a:moveTo>
                      <a:pt x="0" y="289"/>
                    </a:moveTo>
                    <a:lnTo>
                      <a:pt x="89" y="40"/>
                    </a:lnTo>
                    <a:lnTo>
                      <a:pt x="648" y="0"/>
                    </a:lnTo>
                    <a:lnTo>
                      <a:pt x="0" y="289"/>
                    </a:lnTo>
                    <a:close/>
                    <a:moveTo>
                      <a:pt x="91" y="43"/>
                    </a:moveTo>
                    <a:lnTo>
                      <a:pt x="5" y="284"/>
                    </a:lnTo>
                    <a:lnTo>
                      <a:pt x="635" y="3"/>
                    </a:lnTo>
                    <a:lnTo>
                      <a:pt x="91" y="4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89" name="Freeform 86">
                <a:extLst>
                  <a:ext uri="{FF2B5EF4-FFF2-40B4-BE49-F238E27FC236}">
                    <a16:creationId xmlns:a16="http://schemas.microsoft.com/office/drawing/2014/main" id="{20BF712D-6A95-4562-9A53-78E52C02049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020" y="5242"/>
                <a:ext cx="558" cy="299"/>
              </a:xfrm>
              <a:custGeom>
                <a:avLst/>
                <a:gdLst>
                  <a:gd name="T0" fmla="*/ 0 w 558"/>
                  <a:gd name="T1" fmla="*/ 299 h 299"/>
                  <a:gd name="T2" fmla="*/ 326 w 558"/>
                  <a:gd name="T3" fmla="*/ 0 h 299"/>
                  <a:gd name="T4" fmla="*/ 327 w 558"/>
                  <a:gd name="T5" fmla="*/ 1 h 299"/>
                  <a:gd name="T6" fmla="*/ 558 w 558"/>
                  <a:gd name="T7" fmla="*/ 257 h 299"/>
                  <a:gd name="T8" fmla="*/ 555 w 558"/>
                  <a:gd name="T9" fmla="*/ 257 h 299"/>
                  <a:gd name="T10" fmla="*/ 0 w 558"/>
                  <a:gd name="T11" fmla="*/ 299 h 299"/>
                  <a:gd name="T12" fmla="*/ 326 w 558"/>
                  <a:gd name="T13" fmla="*/ 4 h 299"/>
                  <a:gd name="T14" fmla="*/ 7 w 558"/>
                  <a:gd name="T15" fmla="*/ 295 h 299"/>
                  <a:gd name="T16" fmla="*/ 552 w 558"/>
                  <a:gd name="T17" fmla="*/ 255 h 299"/>
                  <a:gd name="T18" fmla="*/ 326 w 558"/>
                  <a:gd name="T19" fmla="*/ 4 h 2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58" h="299">
                    <a:moveTo>
                      <a:pt x="0" y="299"/>
                    </a:moveTo>
                    <a:lnTo>
                      <a:pt x="326" y="0"/>
                    </a:lnTo>
                    <a:lnTo>
                      <a:pt x="327" y="1"/>
                    </a:lnTo>
                    <a:lnTo>
                      <a:pt x="558" y="257"/>
                    </a:lnTo>
                    <a:lnTo>
                      <a:pt x="555" y="257"/>
                    </a:lnTo>
                    <a:lnTo>
                      <a:pt x="0" y="299"/>
                    </a:lnTo>
                    <a:close/>
                    <a:moveTo>
                      <a:pt x="326" y="4"/>
                    </a:moveTo>
                    <a:lnTo>
                      <a:pt x="7" y="295"/>
                    </a:lnTo>
                    <a:lnTo>
                      <a:pt x="552" y="255"/>
                    </a:lnTo>
                    <a:lnTo>
                      <a:pt x="326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90" name="Freeform 87">
                <a:extLst>
                  <a:ext uri="{FF2B5EF4-FFF2-40B4-BE49-F238E27FC236}">
                    <a16:creationId xmlns:a16="http://schemas.microsoft.com/office/drawing/2014/main" id="{24099225-0D4C-450D-8DD9-CFF3DF6279D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180" y="4239"/>
                <a:ext cx="625" cy="461"/>
              </a:xfrm>
              <a:custGeom>
                <a:avLst/>
                <a:gdLst>
                  <a:gd name="T0" fmla="*/ 625 w 625"/>
                  <a:gd name="T1" fmla="*/ 461 h 461"/>
                  <a:gd name="T2" fmla="*/ 0 w 625"/>
                  <a:gd name="T3" fmla="*/ 306 h 461"/>
                  <a:gd name="T4" fmla="*/ 0 w 625"/>
                  <a:gd name="T5" fmla="*/ 305 h 461"/>
                  <a:gd name="T6" fmla="*/ 23 w 625"/>
                  <a:gd name="T7" fmla="*/ 0 h 461"/>
                  <a:gd name="T8" fmla="*/ 625 w 625"/>
                  <a:gd name="T9" fmla="*/ 461 h 461"/>
                  <a:gd name="T10" fmla="*/ 2 w 625"/>
                  <a:gd name="T11" fmla="*/ 304 h 461"/>
                  <a:gd name="T12" fmla="*/ 615 w 625"/>
                  <a:gd name="T13" fmla="*/ 455 h 461"/>
                  <a:gd name="T14" fmla="*/ 26 w 625"/>
                  <a:gd name="T15" fmla="*/ 4 h 461"/>
                  <a:gd name="T16" fmla="*/ 2 w 625"/>
                  <a:gd name="T17" fmla="*/ 304 h 4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25" h="461">
                    <a:moveTo>
                      <a:pt x="625" y="461"/>
                    </a:moveTo>
                    <a:lnTo>
                      <a:pt x="0" y="306"/>
                    </a:lnTo>
                    <a:lnTo>
                      <a:pt x="0" y="305"/>
                    </a:lnTo>
                    <a:lnTo>
                      <a:pt x="23" y="0"/>
                    </a:lnTo>
                    <a:lnTo>
                      <a:pt x="625" y="461"/>
                    </a:lnTo>
                    <a:close/>
                    <a:moveTo>
                      <a:pt x="2" y="304"/>
                    </a:moveTo>
                    <a:lnTo>
                      <a:pt x="615" y="455"/>
                    </a:lnTo>
                    <a:lnTo>
                      <a:pt x="26" y="4"/>
                    </a:lnTo>
                    <a:lnTo>
                      <a:pt x="2" y="30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91" name="Freeform 88">
                <a:extLst>
                  <a:ext uri="{FF2B5EF4-FFF2-40B4-BE49-F238E27FC236}">
                    <a16:creationId xmlns:a16="http://schemas.microsoft.com/office/drawing/2014/main" id="{26B97D42-5C1A-49E9-B055-5B50AD1A48E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199" y="4239"/>
                <a:ext cx="911" cy="459"/>
              </a:xfrm>
              <a:custGeom>
                <a:avLst/>
                <a:gdLst>
                  <a:gd name="T0" fmla="*/ 602 w 911"/>
                  <a:gd name="T1" fmla="*/ 459 h 459"/>
                  <a:gd name="T2" fmla="*/ 600 w 911"/>
                  <a:gd name="T3" fmla="*/ 458 h 459"/>
                  <a:gd name="T4" fmla="*/ 0 w 911"/>
                  <a:gd name="T5" fmla="*/ 0 h 459"/>
                  <a:gd name="T6" fmla="*/ 911 w 911"/>
                  <a:gd name="T7" fmla="*/ 269 h 459"/>
                  <a:gd name="T8" fmla="*/ 602 w 911"/>
                  <a:gd name="T9" fmla="*/ 459 h 459"/>
                  <a:gd name="T10" fmla="*/ 11 w 911"/>
                  <a:gd name="T11" fmla="*/ 6 h 459"/>
                  <a:gd name="T12" fmla="*/ 602 w 911"/>
                  <a:gd name="T13" fmla="*/ 456 h 459"/>
                  <a:gd name="T14" fmla="*/ 905 w 911"/>
                  <a:gd name="T15" fmla="*/ 271 h 459"/>
                  <a:gd name="T16" fmla="*/ 11 w 911"/>
                  <a:gd name="T17" fmla="*/ 6 h 4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11" h="459">
                    <a:moveTo>
                      <a:pt x="602" y="459"/>
                    </a:moveTo>
                    <a:lnTo>
                      <a:pt x="600" y="458"/>
                    </a:lnTo>
                    <a:lnTo>
                      <a:pt x="0" y="0"/>
                    </a:lnTo>
                    <a:lnTo>
                      <a:pt x="911" y="269"/>
                    </a:lnTo>
                    <a:lnTo>
                      <a:pt x="602" y="459"/>
                    </a:lnTo>
                    <a:close/>
                    <a:moveTo>
                      <a:pt x="11" y="6"/>
                    </a:moveTo>
                    <a:lnTo>
                      <a:pt x="602" y="456"/>
                    </a:lnTo>
                    <a:lnTo>
                      <a:pt x="905" y="271"/>
                    </a:lnTo>
                    <a:lnTo>
                      <a:pt x="11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92" name="Freeform 89">
                <a:extLst>
                  <a:ext uri="{FF2B5EF4-FFF2-40B4-BE49-F238E27FC236}">
                    <a16:creationId xmlns:a16="http://schemas.microsoft.com/office/drawing/2014/main" id="{7AA1D6FC-4867-46B6-8E51-EE7DE954362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798" y="4506"/>
                <a:ext cx="309" cy="531"/>
              </a:xfrm>
              <a:custGeom>
                <a:avLst/>
                <a:gdLst>
                  <a:gd name="T0" fmla="*/ 286 w 309"/>
                  <a:gd name="T1" fmla="*/ 531 h 531"/>
                  <a:gd name="T2" fmla="*/ 284 w 309"/>
                  <a:gd name="T3" fmla="*/ 529 h 531"/>
                  <a:gd name="T4" fmla="*/ 0 w 309"/>
                  <a:gd name="T5" fmla="*/ 190 h 531"/>
                  <a:gd name="T6" fmla="*/ 1 w 309"/>
                  <a:gd name="T7" fmla="*/ 189 h 531"/>
                  <a:gd name="T8" fmla="*/ 309 w 309"/>
                  <a:gd name="T9" fmla="*/ 0 h 531"/>
                  <a:gd name="T10" fmla="*/ 286 w 309"/>
                  <a:gd name="T11" fmla="*/ 531 h 531"/>
                  <a:gd name="T12" fmla="*/ 4 w 309"/>
                  <a:gd name="T13" fmla="*/ 191 h 531"/>
                  <a:gd name="T14" fmla="*/ 284 w 309"/>
                  <a:gd name="T15" fmla="*/ 524 h 531"/>
                  <a:gd name="T16" fmla="*/ 307 w 309"/>
                  <a:gd name="T17" fmla="*/ 5 h 531"/>
                  <a:gd name="T18" fmla="*/ 4 w 309"/>
                  <a:gd name="T19" fmla="*/ 191 h 5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09" h="531">
                    <a:moveTo>
                      <a:pt x="286" y="531"/>
                    </a:moveTo>
                    <a:lnTo>
                      <a:pt x="284" y="529"/>
                    </a:lnTo>
                    <a:lnTo>
                      <a:pt x="0" y="190"/>
                    </a:lnTo>
                    <a:lnTo>
                      <a:pt x="1" y="189"/>
                    </a:lnTo>
                    <a:lnTo>
                      <a:pt x="309" y="0"/>
                    </a:lnTo>
                    <a:lnTo>
                      <a:pt x="286" y="531"/>
                    </a:lnTo>
                    <a:close/>
                    <a:moveTo>
                      <a:pt x="4" y="191"/>
                    </a:moveTo>
                    <a:lnTo>
                      <a:pt x="284" y="524"/>
                    </a:lnTo>
                    <a:lnTo>
                      <a:pt x="307" y="5"/>
                    </a:lnTo>
                    <a:lnTo>
                      <a:pt x="4" y="19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93" name="Freeform 90">
                <a:extLst>
                  <a:ext uri="{FF2B5EF4-FFF2-40B4-BE49-F238E27FC236}">
                    <a16:creationId xmlns:a16="http://schemas.microsoft.com/office/drawing/2014/main" id="{7C5654C6-E646-487D-BDBE-7CBC7D782A6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798" y="4692"/>
                <a:ext cx="286" cy="648"/>
              </a:xfrm>
              <a:custGeom>
                <a:avLst/>
                <a:gdLst>
                  <a:gd name="T0" fmla="*/ 128 w 286"/>
                  <a:gd name="T1" fmla="*/ 648 h 648"/>
                  <a:gd name="T2" fmla="*/ 128 w 286"/>
                  <a:gd name="T3" fmla="*/ 645 h 648"/>
                  <a:gd name="T4" fmla="*/ 0 w 286"/>
                  <a:gd name="T5" fmla="*/ 0 h 648"/>
                  <a:gd name="T6" fmla="*/ 286 w 286"/>
                  <a:gd name="T7" fmla="*/ 342 h 648"/>
                  <a:gd name="T8" fmla="*/ 286 w 286"/>
                  <a:gd name="T9" fmla="*/ 343 h 648"/>
                  <a:gd name="T10" fmla="*/ 128 w 286"/>
                  <a:gd name="T11" fmla="*/ 648 h 648"/>
                  <a:gd name="T12" fmla="*/ 5 w 286"/>
                  <a:gd name="T13" fmla="*/ 9 h 648"/>
                  <a:gd name="T14" fmla="*/ 129 w 286"/>
                  <a:gd name="T15" fmla="*/ 640 h 648"/>
                  <a:gd name="T16" fmla="*/ 284 w 286"/>
                  <a:gd name="T17" fmla="*/ 342 h 648"/>
                  <a:gd name="T18" fmla="*/ 5 w 286"/>
                  <a:gd name="T19" fmla="*/ 9 h 6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86" h="648">
                    <a:moveTo>
                      <a:pt x="128" y="648"/>
                    </a:moveTo>
                    <a:lnTo>
                      <a:pt x="128" y="645"/>
                    </a:lnTo>
                    <a:lnTo>
                      <a:pt x="0" y="0"/>
                    </a:lnTo>
                    <a:lnTo>
                      <a:pt x="286" y="342"/>
                    </a:lnTo>
                    <a:lnTo>
                      <a:pt x="286" y="343"/>
                    </a:lnTo>
                    <a:lnTo>
                      <a:pt x="128" y="648"/>
                    </a:lnTo>
                    <a:close/>
                    <a:moveTo>
                      <a:pt x="5" y="9"/>
                    </a:moveTo>
                    <a:lnTo>
                      <a:pt x="129" y="640"/>
                    </a:lnTo>
                    <a:lnTo>
                      <a:pt x="284" y="342"/>
                    </a:lnTo>
                    <a:lnTo>
                      <a:pt x="5" y="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94" name="Freeform 91">
                <a:extLst>
                  <a:ext uri="{FF2B5EF4-FFF2-40B4-BE49-F238E27FC236}">
                    <a16:creationId xmlns:a16="http://schemas.microsoft.com/office/drawing/2014/main" id="{FB6420C0-748F-4C09-A5E7-CEE447B05D8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925" y="5031"/>
                <a:ext cx="570" cy="444"/>
              </a:xfrm>
              <a:custGeom>
                <a:avLst/>
                <a:gdLst>
                  <a:gd name="T0" fmla="*/ 570 w 570"/>
                  <a:gd name="T1" fmla="*/ 444 h 444"/>
                  <a:gd name="T2" fmla="*/ 565 w 570"/>
                  <a:gd name="T3" fmla="*/ 443 h 444"/>
                  <a:gd name="T4" fmla="*/ 0 w 570"/>
                  <a:gd name="T5" fmla="*/ 306 h 444"/>
                  <a:gd name="T6" fmla="*/ 158 w 570"/>
                  <a:gd name="T7" fmla="*/ 0 h 444"/>
                  <a:gd name="T8" fmla="*/ 570 w 570"/>
                  <a:gd name="T9" fmla="*/ 444 h 444"/>
                  <a:gd name="T10" fmla="*/ 4 w 570"/>
                  <a:gd name="T11" fmla="*/ 305 h 444"/>
                  <a:gd name="T12" fmla="*/ 562 w 570"/>
                  <a:gd name="T13" fmla="*/ 439 h 444"/>
                  <a:gd name="T14" fmla="*/ 158 w 570"/>
                  <a:gd name="T15" fmla="*/ 5 h 444"/>
                  <a:gd name="T16" fmla="*/ 4 w 570"/>
                  <a:gd name="T17" fmla="*/ 305 h 4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70" h="444">
                    <a:moveTo>
                      <a:pt x="570" y="444"/>
                    </a:moveTo>
                    <a:lnTo>
                      <a:pt x="565" y="443"/>
                    </a:lnTo>
                    <a:lnTo>
                      <a:pt x="0" y="306"/>
                    </a:lnTo>
                    <a:lnTo>
                      <a:pt x="158" y="0"/>
                    </a:lnTo>
                    <a:lnTo>
                      <a:pt x="570" y="444"/>
                    </a:lnTo>
                    <a:close/>
                    <a:moveTo>
                      <a:pt x="4" y="305"/>
                    </a:moveTo>
                    <a:lnTo>
                      <a:pt x="562" y="439"/>
                    </a:lnTo>
                    <a:lnTo>
                      <a:pt x="158" y="5"/>
                    </a:lnTo>
                    <a:lnTo>
                      <a:pt x="4" y="30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95" name="Freeform 92">
                <a:extLst>
                  <a:ext uri="{FF2B5EF4-FFF2-40B4-BE49-F238E27FC236}">
                    <a16:creationId xmlns:a16="http://schemas.microsoft.com/office/drawing/2014/main" id="{04143BD2-A54C-46AC-879A-01CE72DE08A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081" y="4943"/>
                <a:ext cx="452" cy="533"/>
              </a:xfrm>
              <a:custGeom>
                <a:avLst/>
                <a:gdLst>
                  <a:gd name="T0" fmla="*/ 410 w 452"/>
                  <a:gd name="T1" fmla="*/ 533 h 533"/>
                  <a:gd name="T2" fmla="*/ 409 w 452"/>
                  <a:gd name="T3" fmla="*/ 531 h 533"/>
                  <a:gd name="T4" fmla="*/ 0 w 452"/>
                  <a:gd name="T5" fmla="*/ 90 h 533"/>
                  <a:gd name="T6" fmla="*/ 452 w 452"/>
                  <a:gd name="T7" fmla="*/ 0 h 533"/>
                  <a:gd name="T8" fmla="*/ 452 w 452"/>
                  <a:gd name="T9" fmla="*/ 2 h 533"/>
                  <a:gd name="T10" fmla="*/ 410 w 452"/>
                  <a:gd name="T11" fmla="*/ 533 h 533"/>
                  <a:gd name="T12" fmla="*/ 4 w 452"/>
                  <a:gd name="T13" fmla="*/ 92 h 533"/>
                  <a:gd name="T14" fmla="*/ 409 w 452"/>
                  <a:gd name="T15" fmla="*/ 527 h 533"/>
                  <a:gd name="T16" fmla="*/ 450 w 452"/>
                  <a:gd name="T17" fmla="*/ 3 h 533"/>
                  <a:gd name="T18" fmla="*/ 4 w 452"/>
                  <a:gd name="T19" fmla="*/ 92 h 5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52" h="533">
                    <a:moveTo>
                      <a:pt x="410" y="533"/>
                    </a:moveTo>
                    <a:lnTo>
                      <a:pt x="409" y="531"/>
                    </a:lnTo>
                    <a:lnTo>
                      <a:pt x="0" y="90"/>
                    </a:lnTo>
                    <a:lnTo>
                      <a:pt x="452" y="0"/>
                    </a:lnTo>
                    <a:lnTo>
                      <a:pt x="452" y="2"/>
                    </a:lnTo>
                    <a:lnTo>
                      <a:pt x="410" y="533"/>
                    </a:lnTo>
                    <a:close/>
                    <a:moveTo>
                      <a:pt x="4" y="92"/>
                    </a:moveTo>
                    <a:lnTo>
                      <a:pt x="409" y="527"/>
                    </a:lnTo>
                    <a:lnTo>
                      <a:pt x="450" y="3"/>
                    </a:lnTo>
                    <a:lnTo>
                      <a:pt x="4" y="9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96" name="Freeform 93">
                <a:extLst>
                  <a:ext uri="{FF2B5EF4-FFF2-40B4-BE49-F238E27FC236}">
                    <a16:creationId xmlns:a16="http://schemas.microsoft.com/office/drawing/2014/main" id="{8D7CB6B5-BCAF-42E3-B429-04D289818AF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081" y="4402"/>
                <a:ext cx="453" cy="634"/>
              </a:xfrm>
              <a:custGeom>
                <a:avLst/>
                <a:gdLst>
                  <a:gd name="T0" fmla="*/ 0 w 453"/>
                  <a:gd name="T1" fmla="*/ 634 h 634"/>
                  <a:gd name="T2" fmla="*/ 1 w 453"/>
                  <a:gd name="T3" fmla="*/ 632 h 634"/>
                  <a:gd name="T4" fmla="*/ 235 w 453"/>
                  <a:gd name="T5" fmla="*/ 0 h 634"/>
                  <a:gd name="T6" fmla="*/ 453 w 453"/>
                  <a:gd name="T7" fmla="*/ 544 h 634"/>
                  <a:gd name="T8" fmla="*/ 0 w 453"/>
                  <a:gd name="T9" fmla="*/ 634 h 634"/>
                  <a:gd name="T10" fmla="*/ 235 w 453"/>
                  <a:gd name="T11" fmla="*/ 7 h 634"/>
                  <a:gd name="T12" fmla="*/ 4 w 453"/>
                  <a:gd name="T13" fmla="*/ 631 h 634"/>
                  <a:gd name="T14" fmla="*/ 450 w 453"/>
                  <a:gd name="T15" fmla="*/ 542 h 634"/>
                  <a:gd name="T16" fmla="*/ 235 w 453"/>
                  <a:gd name="T17" fmla="*/ 7 h 6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53" h="634">
                    <a:moveTo>
                      <a:pt x="0" y="634"/>
                    </a:moveTo>
                    <a:lnTo>
                      <a:pt x="1" y="632"/>
                    </a:lnTo>
                    <a:lnTo>
                      <a:pt x="235" y="0"/>
                    </a:lnTo>
                    <a:lnTo>
                      <a:pt x="453" y="544"/>
                    </a:lnTo>
                    <a:lnTo>
                      <a:pt x="0" y="634"/>
                    </a:lnTo>
                    <a:close/>
                    <a:moveTo>
                      <a:pt x="235" y="7"/>
                    </a:moveTo>
                    <a:lnTo>
                      <a:pt x="4" y="631"/>
                    </a:lnTo>
                    <a:lnTo>
                      <a:pt x="450" y="542"/>
                    </a:lnTo>
                    <a:lnTo>
                      <a:pt x="235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97" name="Freeform 94">
                <a:extLst>
                  <a:ext uri="{FF2B5EF4-FFF2-40B4-BE49-F238E27FC236}">
                    <a16:creationId xmlns:a16="http://schemas.microsoft.com/office/drawing/2014/main" id="{F9F52FB0-523F-4782-A922-32F8A605014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082" y="4404"/>
                <a:ext cx="236" cy="638"/>
              </a:xfrm>
              <a:custGeom>
                <a:avLst/>
                <a:gdLst>
                  <a:gd name="T0" fmla="*/ 0 w 236"/>
                  <a:gd name="T1" fmla="*/ 638 h 638"/>
                  <a:gd name="T2" fmla="*/ 23 w 236"/>
                  <a:gd name="T3" fmla="*/ 104 h 638"/>
                  <a:gd name="T4" fmla="*/ 236 w 236"/>
                  <a:gd name="T5" fmla="*/ 0 h 638"/>
                  <a:gd name="T6" fmla="*/ 235 w 236"/>
                  <a:gd name="T7" fmla="*/ 3 h 638"/>
                  <a:gd name="T8" fmla="*/ 0 w 236"/>
                  <a:gd name="T9" fmla="*/ 638 h 638"/>
                  <a:gd name="T10" fmla="*/ 25 w 236"/>
                  <a:gd name="T11" fmla="*/ 106 h 638"/>
                  <a:gd name="T12" fmla="*/ 3 w 236"/>
                  <a:gd name="T13" fmla="*/ 622 h 638"/>
                  <a:gd name="T14" fmla="*/ 232 w 236"/>
                  <a:gd name="T15" fmla="*/ 4 h 638"/>
                  <a:gd name="T16" fmla="*/ 25 w 236"/>
                  <a:gd name="T17" fmla="*/ 106 h 6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36" h="638">
                    <a:moveTo>
                      <a:pt x="0" y="638"/>
                    </a:moveTo>
                    <a:lnTo>
                      <a:pt x="23" y="104"/>
                    </a:lnTo>
                    <a:lnTo>
                      <a:pt x="236" y="0"/>
                    </a:lnTo>
                    <a:lnTo>
                      <a:pt x="235" y="3"/>
                    </a:lnTo>
                    <a:lnTo>
                      <a:pt x="0" y="638"/>
                    </a:lnTo>
                    <a:close/>
                    <a:moveTo>
                      <a:pt x="25" y="106"/>
                    </a:moveTo>
                    <a:lnTo>
                      <a:pt x="3" y="622"/>
                    </a:lnTo>
                    <a:lnTo>
                      <a:pt x="232" y="4"/>
                    </a:lnTo>
                    <a:lnTo>
                      <a:pt x="25" y="10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98" name="Freeform 95">
                <a:extLst>
                  <a:ext uri="{FF2B5EF4-FFF2-40B4-BE49-F238E27FC236}">
                    <a16:creationId xmlns:a16="http://schemas.microsoft.com/office/drawing/2014/main" id="{3F439056-FF8B-41E0-AA39-29547C969A3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894" y="3856"/>
                <a:ext cx="424" cy="655"/>
              </a:xfrm>
              <a:custGeom>
                <a:avLst/>
                <a:gdLst>
                  <a:gd name="T0" fmla="*/ 212 w 424"/>
                  <a:gd name="T1" fmla="*/ 655 h 655"/>
                  <a:gd name="T2" fmla="*/ 211 w 424"/>
                  <a:gd name="T3" fmla="*/ 654 h 655"/>
                  <a:gd name="T4" fmla="*/ 0 w 424"/>
                  <a:gd name="T5" fmla="*/ 0 h 655"/>
                  <a:gd name="T6" fmla="*/ 424 w 424"/>
                  <a:gd name="T7" fmla="*/ 551 h 655"/>
                  <a:gd name="T8" fmla="*/ 212 w 424"/>
                  <a:gd name="T9" fmla="*/ 655 h 655"/>
                  <a:gd name="T10" fmla="*/ 7 w 424"/>
                  <a:gd name="T11" fmla="*/ 13 h 655"/>
                  <a:gd name="T12" fmla="*/ 213 w 424"/>
                  <a:gd name="T13" fmla="*/ 651 h 655"/>
                  <a:gd name="T14" fmla="*/ 420 w 424"/>
                  <a:gd name="T15" fmla="*/ 550 h 655"/>
                  <a:gd name="T16" fmla="*/ 7 w 424"/>
                  <a:gd name="T17" fmla="*/ 13 h 6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24" h="655">
                    <a:moveTo>
                      <a:pt x="212" y="655"/>
                    </a:moveTo>
                    <a:lnTo>
                      <a:pt x="211" y="654"/>
                    </a:lnTo>
                    <a:lnTo>
                      <a:pt x="0" y="0"/>
                    </a:lnTo>
                    <a:lnTo>
                      <a:pt x="424" y="551"/>
                    </a:lnTo>
                    <a:lnTo>
                      <a:pt x="212" y="655"/>
                    </a:lnTo>
                    <a:close/>
                    <a:moveTo>
                      <a:pt x="7" y="13"/>
                    </a:moveTo>
                    <a:lnTo>
                      <a:pt x="213" y="651"/>
                    </a:lnTo>
                    <a:lnTo>
                      <a:pt x="420" y="550"/>
                    </a:lnTo>
                    <a:lnTo>
                      <a:pt x="7" y="1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99" name="Freeform 96">
                <a:extLst>
                  <a:ext uri="{FF2B5EF4-FFF2-40B4-BE49-F238E27FC236}">
                    <a16:creationId xmlns:a16="http://schemas.microsoft.com/office/drawing/2014/main" id="{FC64551A-4B32-4FBB-85BB-7A8D6FB5108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552" y="3861"/>
                <a:ext cx="557" cy="652"/>
              </a:xfrm>
              <a:custGeom>
                <a:avLst/>
                <a:gdLst>
                  <a:gd name="T0" fmla="*/ 557 w 557"/>
                  <a:gd name="T1" fmla="*/ 652 h 652"/>
                  <a:gd name="T2" fmla="*/ 0 w 557"/>
                  <a:gd name="T3" fmla="*/ 154 h 652"/>
                  <a:gd name="T4" fmla="*/ 347 w 557"/>
                  <a:gd name="T5" fmla="*/ 0 h 652"/>
                  <a:gd name="T6" fmla="*/ 347 w 557"/>
                  <a:gd name="T7" fmla="*/ 1 h 652"/>
                  <a:gd name="T8" fmla="*/ 557 w 557"/>
                  <a:gd name="T9" fmla="*/ 652 h 652"/>
                  <a:gd name="T10" fmla="*/ 4 w 557"/>
                  <a:gd name="T11" fmla="*/ 155 h 652"/>
                  <a:gd name="T12" fmla="*/ 552 w 557"/>
                  <a:gd name="T13" fmla="*/ 644 h 652"/>
                  <a:gd name="T14" fmla="*/ 344 w 557"/>
                  <a:gd name="T15" fmla="*/ 3 h 652"/>
                  <a:gd name="T16" fmla="*/ 4 w 557"/>
                  <a:gd name="T17" fmla="*/ 155 h 6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57" h="652">
                    <a:moveTo>
                      <a:pt x="557" y="652"/>
                    </a:moveTo>
                    <a:lnTo>
                      <a:pt x="0" y="154"/>
                    </a:lnTo>
                    <a:lnTo>
                      <a:pt x="347" y="0"/>
                    </a:lnTo>
                    <a:lnTo>
                      <a:pt x="347" y="1"/>
                    </a:lnTo>
                    <a:lnTo>
                      <a:pt x="557" y="652"/>
                    </a:lnTo>
                    <a:close/>
                    <a:moveTo>
                      <a:pt x="4" y="155"/>
                    </a:moveTo>
                    <a:lnTo>
                      <a:pt x="552" y="644"/>
                    </a:lnTo>
                    <a:lnTo>
                      <a:pt x="344" y="3"/>
                    </a:lnTo>
                    <a:lnTo>
                      <a:pt x="4" y="15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00" name="Freeform 97">
                <a:extLst>
                  <a:ext uri="{FF2B5EF4-FFF2-40B4-BE49-F238E27FC236}">
                    <a16:creationId xmlns:a16="http://schemas.microsoft.com/office/drawing/2014/main" id="{3A676B8F-DFFF-4CA3-BBBA-13D7B52AF4B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553" y="3551"/>
                <a:ext cx="347" cy="467"/>
              </a:xfrm>
              <a:custGeom>
                <a:avLst/>
                <a:gdLst>
                  <a:gd name="T0" fmla="*/ 0 w 347"/>
                  <a:gd name="T1" fmla="*/ 467 h 467"/>
                  <a:gd name="T2" fmla="*/ 0 w 347"/>
                  <a:gd name="T3" fmla="*/ 464 h 467"/>
                  <a:gd name="T4" fmla="*/ 57 w 347"/>
                  <a:gd name="T5" fmla="*/ 0 h 467"/>
                  <a:gd name="T6" fmla="*/ 347 w 347"/>
                  <a:gd name="T7" fmla="*/ 312 h 467"/>
                  <a:gd name="T8" fmla="*/ 344 w 347"/>
                  <a:gd name="T9" fmla="*/ 313 h 467"/>
                  <a:gd name="T10" fmla="*/ 0 w 347"/>
                  <a:gd name="T11" fmla="*/ 467 h 467"/>
                  <a:gd name="T12" fmla="*/ 60 w 347"/>
                  <a:gd name="T13" fmla="*/ 6 h 467"/>
                  <a:gd name="T14" fmla="*/ 3 w 347"/>
                  <a:gd name="T15" fmla="*/ 462 h 467"/>
                  <a:gd name="T16" fmla="*/ 342 w 347"/>
                  <a:gd name="T17" fmla="*/ 311 h 467"/>
                  <a:gd name="T18" fmla="*/ 60 w 347"/>
                  <a:gd name="T19" fmla="*/ 6 h 4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47" h="467">
                    <a:moveTo>
                      <a:pt x="0" y="467"/>
                    </a:moveTo>
                    <a:lnTo>
                      <a:pt x="0" y="464"/>
                    </a:lnTo>
                    <a:lnTo>
                      <a:pt x="57" y="0"/>
                    </a:lnTo>
                    <a:lnTo>
                      <a:pt x="347" y="312"/>
                    </a:lnTo>
                    <a:lnTo>
                      <a:pt x="344" y="313"/>
                    </a:lnTo>
                    <a:lnTo>
                      <a:pt x="0" y="467"/>
                    </a:lnTo>
                    <a:close/>
                    <a:moveTo>
                      <a:pt x="60" y="6"/>
                    </a:moveTo>
                    <a:lnTo>
                      <a:pt x="3" y="462"/>
                    </a:lnTo>
                    <a:lnTo>
                      <a:pt x="342" y="311"/>
                    </a:lnTo>
                    <a:lnTo>
                      <a:pt x="60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01" name="Freeform 98">
                <a:extLst>
                  <a:ext uri="{FF2B5EF4-FFF2-40B4-BE49-F238E27FC236}">
                    <a16:creationId xmlns:a16="http://schemas.microsoft.com/office/drawing/2014/main" id="{1B84F14B-601A-49F4-AB0D-1E80B461151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018" y="3551"/>
                <a:ext cx="595" cy="465"/>
              </a:xfrm>
              <a:custGeom>
                <a:avLst/>
                <a:gdLst>
                  <a:gd name="T0" fmla="*/ 537 w 595"/>
                  <a:gd name="T1" fmla="*/ 465 h 465"/>
                  <a:gd name="T2" fmla="*/ 536 w 595"/>
                  <a:gd name="T3" fmla="*/ 465 h 465"/>
                  <a:gd name="T4" fmla="*/ 0 w 595"/>
                  <a:gd name="T5" fmla="*/ 372 h 465"/>
                  <a:gd name="T6" fmla="*/ 3 w 595"/>
                  <a:gd name="T7" fmla="*/ 370 h 465"/>
                  <a:gd name="T8" fmla="*/ 595 w 595"/>
                  <a:gd name="T9" fmla="*/ 0 h 465"/>
                  <a:gd name="T10" fmla="*/ 595 w 595"/>
                  <a:gd name="T11" fmla="*/ 2 h 465"/>
                  <a:gd name="T12" fmla="*/ 537 w 595"/>
                  <a:gd name="T13" fmla="*/ 465 h 465"/>
                  <a:gd name="T14" fmla="*/ 6 w 595"/>
                  <a:gd name="T15" fmla="*/ 370 h 465"/>
                  <a:gd name="T16" fmla="*/ 535 w 595"/>
                  <a:gd name="T17" fmla="*/ 463 h 465"/>
                  <a:gd name="T18" fmla="*/ 591 w 595"/>
                  <a:gd name="T19" fmla="*/ 5 h 465"/>
                  <a:gd name="T20" fmla="*/ 6 w 595"/>
                  <a:gd name="T21" fmla="*/ 370 h 4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95" h="465">
                    <a:moveTo>
                      <a:pt x="537" y="465"/>
                    </a:moveTo>
                    <a:lnTo>
                      <a:pt x="536" y="465"/>
                    </a:lnTo>
                    <a:lnTo>
                      <a:pt x="0" y="372"/>
                    </a:lnTo>
                    <a:lnTo>
                      <a:pt x="3" y="370"/>
                    </a:lnTo>
                    <a:lnTo>
                      <a:pt x="595" y="0"/>
                    </a:lnTo>
                    <a:lnTo>
                      <a:pt x="595" y="2"/>
                    </a:lnTo>
                    <a:lnTo>
                      <a:pt x="537" y="465"/>
                    </a:lnTo>
                    <a:close/>
                    <a:moveTo>
                      <a:pt x="6" y="370"/>
                    </a:moveTo>
                    <a:lnTo>
                      <a:pt x="535" y="463"/>
                    </a:lnTo>
                    <a:lnTo>
                      <a:pt x="591" y="5"/>
                    </a:lnTo>
                    <a:lnTo>
                      <a:pt x="6" y="37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02" name="Freeform 99">
                <a:extLst>
                  <a:ext uri="{FF2B5EF4-FFF2-40B4-BE49-F238E27FC236}">
                    <a16:creationId xmlns:a16="http://schemas.microsoft.com/office/drawing/2014/main" id="{201FD636-223C-43FC-AF22-DD3DFE9F007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845" y="3550"/>
                <a:ext cx="773" cy="373"/>
              </a:xfrm>
              <a:custGeom>
                <a:avLst/>
                <a:gdLst>
                  <a:gd name="T0" fmla="*/ 176 w 773"/>
                  <a:gd name="T1" fmla="*/ 373 h 373"/>
                  <a:gd name="T2" fmla="*/ 0 w 773"/>
                  <a:gd name="T3" fmla="*/ 204 h 373"/>
                  <a:gd name="T4" fmla="*/ 773 w 773"/>
                  <a:gd name="T5" fmla="*/ 0 h 373"/>
                  <a:gd name="T6" fmla="*/ 176 w 773"/>
                  <a:gd name="T7" fmla="*/ 373 h 373"/>
                  <a:gd name="T8" fmla="*/ 4 w 773"/>
                  <a:gd name="T9" fmla="*/ 205 h 373"/>
                  <a:gd name="T10" fmla="*/ 176 w 773"/>
                  <a:gd name="T11" fmla="*/ 371 h 373"/>
                  <a:gd name="T12" fmla="*/ 758 w 773"/>
                  <a:gd name="T13" fmla="*/ 7 h 373"/>
                  <a:gd name="T14" fmla="*/ 4 w 773"/>
                  <a:gd name="T15" fmla="*/ 205 h 3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73" h="373">
                    <a:moveTo>
                      <a:pt x="176" y="373"/>
                    </a:moveTo>
                    <a:lnTo>
                      <a:pt x="0" y="204"/>
                    </a:lnTo>
                    <a:lnTo>
                      <a:pt x="773" y="0"/>
                    </a:lnTo>
                    <a:lnTo>
                      <a:pt x="176" y="373"/>
                    </a:lnTo>
                    <a:close/>
                    <a:moveTo>
                      <a:pt x="4" y="205"/>
                    </a:moveTo>
                    <a:lnTo>
                      <a:pt x="176" y="371"/>
                    </a:lnTo>
                    <a:lnTo>
                      <a:pt x="758" y="7"/>
                    </a:lnTo>
                    <a:lnTo>
                      <a:pt x="4" y="20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03" name="Freeform 100">
                <a:extLst>
                  <a:ext uri="{FF2B5EF4-FFF2-40B4-BE49-F238E27FC236}">
                    <a16:creationId xmlns:a16="http://schemas.microsoft.com/office/drawing/2014/main" id="{59C7BCC3-C3A8-4072-9982-8F5BF6D4389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644" y="3753"/>
                <a:ext cx="380" cy="171"/>
              </a:xfrm>
              <a:custGeom>
                <a:avLst/>
                <a:gdLst>
                  <a:gd name="T0" fmla="*/ 0 w 380"/>
                  <a:gd name="T1" fmla="*/ 119 h 171"/>
                  <a:gd name="T2" fmla="*/ 203 w 380"/>
                  <a:gd name="T3" fmla="*/ 0 h 171"/>
                  <a:gd name="T4" fmla="*/ 380 w 380"/>
                  <a:gd name="T5" fmla="*/ 171 h 171"/>
                  <a:gd name="T6" fmla="*/ 0 w 380"/>
                  <a:gd name="T7" fmla="*/ 119 h 171"/>
                  <a:gd name="T8" fmla="*/ 203 w 380"/>
                  <a:gd name="T9" fmla="*/ 3 h 171"/>
                  <a:gd name="T10" fmla="*/ 7 w 380"/>
                  <a:gd name="T11" fmla="*/ 118 h 171"/>
                  <a:gd name="T12" fmla="*/ 374 w 380"/>
                  <a:gd name="T13" fmla="*/ 168 h 171"/>
                  <a:gd name="T14" fmla="*/ 203 w 380"/>
                  <a:gd name="T15" fmla="*/ 3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80" h="171">
                    <a:moveTo>
                      <a:pt x="0" y="119"/>
                    </a:moveTo>
                    <a:lnTo>
                      <a:pt x="203" y="0"/>
                    </a:lnTo>
                    <a:lnTo>
                      <a:pt x="380" y="171"/>
                    </a:lnTo>
                    <a:lnTo>
                      <a:pt x="0" y="119"/>
                    </a:lnTo>
                    <a:close/>
                    <a:moveTo>
                      <a:pt x="203" y="3"/>
                    </a:moveTo>
                    <a:lnTo>
                      <a:pt x="7" y="118"/>
                    </a:lnTo>
                    <a:lnTo>
                      <a:pt x="374" y="168"/>
                    </a:lnTo>
                    <a:lnTo>
                      <a:pt x="203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04" name="Freeform 101">
                <a:extLst>
                  <a:ext uri="{FF2B5EF4-FFF2-40B4-BE49-F238E27FC236}">
                    <a16:creationId xmlns:a16="http://schemas.microsoft.com/office/drawing/2014/main" id="{E2428268-87E4-429F-9E19-DA5FA9B6190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466" y="3345"/>
                <a:ext cx="383" cy="529"/>
              </a:xfrm>
              <a:custGeom>
                <a:avLst/>
                <a:gdLst>
                  <a:gd name="T0" fmla="*/ 180 w 383"/>
                  <a:gd name="T1" fmla="*/ 529 h 529"/>
                  <a:gd name="T2" fmla="*/ 0 w 383"/>
                  <a:gd name="T3" fmla="*/ 0 h 529"/>
                  <a:gd name="T4" fmla="*/ 383 w 383"/>
                  <a:gd name="T5" fmla="*/ 410 h 529"/>
                  <a:gd name="T6" fmla="*/ 180 w 383"/>
                  <a:gd name="T7" fmla="*/ 529 h 529"/>
                  <a:gd name="T8" fmla="*/ 6 w 383"/>
                  <a:gd name="T9" fmla="*/ 10 h 529"/>
                  <a:gd name="T10" fmla="*/ 183 w 383"/>
                  <a:gd name="T11" fmla="*/ 525 h 529"/>
                  <a:gd name="T12" fmla="*/ 379 w 383"/>
                  <a:gd name="T13" fmla="*/ 409 h 529"/>
                  <a:gd name="T14" fmla="*/ 6 w 383"/>
                  <a:gd name="T15" fmla="*/ 10 h 5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83" h="529">
                    <a:moveTo>
                      <a:pt x="180" y="529"/>
                    </a:moveTo>
                    <a:lnTo>
                      <a:pt x="0" y="0"/>
                    </a:lnTo>
                    <a:lnTo>
                      <a:pt x="383" y="410"/>
                    </a:lnTo>
                    <a:lnTo>
                      <a:pt x="180" y="529"/>
                    </a:lnTo>
                    <a:close/>
                    <a:moveTo>
                      <a:pt x="6" y="10"/>
                    </a:moveTo>
                    <a:lnTo>
                      <a:pt x="183" y="525"/>
                    </a:lnTo>
                    <a:lnTo>
                      <a:pt x="379" y="409"/>
                    </a:lnTo>
                    <a:lnTo>
                      <a:pt x="6" y="1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05" name="Freeform 102">
                <a:extLst>
                  <a:ext uri="{FF2B5EF4-FFF2-40B4-BE49-F238E27FC236}">
                    <a16:creationId xmlns:a16="http://schemas.microsoft.com/office/drawing/2014/main" id="{F50491F8-5C99-49F3-A269-DA27C2D1378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122" y="3347"/>
                <a:ext cx="527" cy="695"/>
              </a:xfrm>
              <a:custGeom>
                <a:avLst/>
                <a:gdLst>
                  <a:gd name="T0" fmla="*/ 0 w 527"/>
                  <a:gd name="T1" fmla="*/ 695 h 695"/>
                  <a:gd name="T2" fmla="*/ 348 w 527"/>
                  <a:gd name="T3" fmla="*/ 0 h 695"/>
                  <a:gd name="T4" fmla="*/ 527 w 527"/>
                  <a:gd name="T5" fmla="*/ 525 h 695"/>
                  <a:gd name="T6" fmla="*/ 525 w 527"/>
                  <a:gd name="T7" fmla="*/ 525 h 695"/>
                  <a:gd name="T8" fmla="*/ 0 w 527"/>
                  <a:gd name="T9" fmla="*/ 695 h 695"/>
                  <a:gd name="T10" fmla="*/ 347 w 527"/>
                  <a:gd name="T11" fmla="*/ 7 h 695"/>
                  <a:gd name="T12" fmla="*/ 4 w 527"/>
                  <a:gd name="T13" fmla="*/ 690 h 695"/>
                  <a:gd name="T14" fmla="*/ 524 w 527"/>
                  <a:gd name="T15" fmla="*/ 524 h 695"/>
                  <a:gd name="T16" fmla="*/ 347 w 527"/>
                  <a:gd name="T17" fmla="*/ 7 h 6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27" h="695">
                    <a:moveTo>
                      <a:pt x="0" y="695"/>
                    </a:moveTo>
                    <a:lnTo>
                      <a:pt x="348" y="0"/>
                    </a:lnTo>
                    <a:lnTo>
                      <a:pt x="527" y="525"/>
                    </a:lnTo>
                    <a:lnTo>
                      <a:pt x="525" y="525"/>
                    </a:lnTo>
                    <a:lnTo>
                      <a:pt x="0" y="695"/>
                    </a:lnTo>
                    <a:close/>
                    <a:moveTo>
                      <a:pt x="347" y="7"/>
                    </a:moveTo>
                    <a:lnTo>
                      <a:pt x="4" y="690"/>
                    </a:lnTo>
                    <a:lnTo>
                      <a:pt x="524" y="524"/>
                    </a:lnTo>
                    <a:lnTo>
                      <a:pt x="347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06" name="Freeform 103">
                <a:extLst>
                  <a:ext uri="{FF2B5EF4-FFF2-40B4-BE49-F238E27FC236}">
                    <a16:creationId xmlns:a16="http://schemas.microsoft.com/office/drawing/2014/main" id="{7BE3C1D8-784D-40C7-945C-71E18EDB642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122" y="3869"/>
                <a:ext cx="530" cy="514"/>
              </a:xfrm>
              <a:custGeom>
                <a:avLst/>
                <a:gdLst>
                  <a:gd name="T0" fmla="*/ 59 w 530"/>
                  <a:gd name="T1" fmla="*/ 514 h 514"/>
                  <a:gd name="T2" fmla="*/ 0 w 530"/>
                  <a:gd name="T3" fmla="*/ 169 h 514"/>
                  <a:gd name="T4" fmla="*/ 1 w 530"/>
                  <a:gd name="T5" fmla="*/ 169 h 514"/>
                  <a:gd name="T6" fmla="*/ 530 w 530"/>
                  <a:gd name="T7" fmla="*/ 0 h 514"/>
                  <a:gd name="T8" fmla="*/ 59 w 530"/>
                  <a:gd name="T9" fmla="*/ 514 h 514"/>
                  <a:gd name="T10" fmla="*/ 3 w 530"/>
                  <a:gd name="T11" fmla="*/ 172 h 514"/>
                  <a:gd name="T12" fmla="*/ 61 w 530"/>
                  <a:gd name="T13" fmla="*/ 508 h 514"/>
                  <a:gd name="T14" fmla="*/ 522 w 530"/>
                  <a:gd name="T15" fmla="*/ 6 h 514"/>
                  <a:gd name="T16" fmla="*/ 3 w 530"/>
                  <a:gd name="T17" fmla="*/ 172 h 5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30" h="514">
                    <a:moveTo>
                      <a:pt x="59" y="514"/>
                    </a:moveTo>
                    <a:lnTo>
                      <a:pt x="0" y="169"/>
                    </a:lnTo>
                    <a:lnTo>
                      <a:pt x="1" y="169"/>
                    </a:lnTo>
                    <a:lnTo>
                      <a:pt x="530" y="0"/>
                    </a:lnTo>
                    <a:lnTo>
                      <a:pt x="59" y="514"/>
                    </a:lnTo>
                    <a:close/>
                    <a:moveTo>
                      <a:pt x="3" y="172"/>
                    </a:moveTo>
                    <a:lnTo>
                      <a:pt x="61" y="508"/>
                    </a:lnTo>
                    <a:lnTo>
                      <a:pt x="522" y="6"/>
                    </a:lnTo>
                    <a:lnTo>
                      <a:pt x="3" y="17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07" name="Freeform 104">
                <a:extLst>
                  <a:ext uri="{FF2B5EF4-FFF2-40B4-BE49-F238E27FC236}">
                    <a16:creationId xmlns:a16="http://schemas.microsoft.com/office/drawing/2014/main" id="{7E80E3D7-8C25-4A36-B553-1D4A1FCC40D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633" y="4037"/>
                <a:ext cx="551" cy="345"/>
              </a:xfrm>
              <a:custGeom>
                <a:avLst/>
                <a:gdLst>
                  <a:gd name="T0" fmla="*/ 551 w 551"/>
                  <a:gd name="T1" fmla="*/ 345 h 345"/>
                  <a:gd name="T2" fmla="*/ 0 w 551"/>
                  <a:gd name="T3" fmla="*/ 143 h 345"/>
                  <a:gd name="T4" fmla="*/ 492 w 551"/>
                  <a:gd name="T5" fmla="*/ 0 h 345"/>
                  <a:gd name="T6" fmla="*/ 551 w 551"/>
                  <a:gd name="T7" fmla="*/ 345 h 345"/>
                  <a:gd name="T8" fmla="*/ 8 w 551"/>
                  <a:gd name="T9" fmla="*/ 144 h 345"/>
                  <a:gd name="T10" fmla="*/ 547 w 551"/>
                  <a:gd name="T11" fmla="*/ 341 h 345"/>
                  <a:gd name="T12" fmla="*/ 490 w 551"/>
                  <a:gd name="T13" fmla="*/ 4 h 345"/>
                  <a:gd name="T14" fmla="*/ 8 w 551"/>
                  <a:gd name="T15" fmla="*/ 144 h 3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51" h="345">
                    <a:moveTo>
                      <a:pt x="551" y="345"/>
                    </a:moveTo>
                    <a:lnTo>
                      <a:pt x="0" y="143"/>
                    </a:lnTo>
                    <a:lnTo>
                      <a:pt x="492" y="0"/>
                    </a:lnTo>
                    <a:lnTo>
                      <a:pt x="551" y="345"/>
                    </a:lnTo>
                    <a:close/>
                    <a:moveTo>
                      <a:pt x="8" y="144"/>
                    </a:moveTo>
                    <a:lnTo>
                      <a:pt x="547" y="341"/>
                    </a:lnTo>
                    <a:lnTo>
                      <a:pt x="490" y="4"/>
                    </a:lnTo>
                    <a:lnTo>
                      <a:pt x="8" y="14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08" name="Freeform 105">
                <a:extLst>
                  <a:ext uri="{FF2B5EF4-FFF2-40B4-BE49-F238E27FC236}">
                    <a16:creationId xmlns:a16="http://schemas.microsoft.com/office/drawing/2014/main" id="{086BA6FA-7D64-48BB-ADFC-AD702DB47DF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634" y="3444"/>
                <a:ext cx="491" cy="738"/>
              </a:xfrm>
              <a:custGeom>
                <a:avLst/>
                <a:gdLst>
                  <a:gd name="T0" fmla="*/ 0 w 491"/>
                  <a:gd name="T1" fmla="*/ 738 h 738"/>
                  <a:gd name="T2" fmla="*/ 1 w 491"/>
                  <a:gd name="T3" fmla="*/ 736 h 738"/>
                  <a:gd name="T4" fmla="*/ 355 w 491"/>
                  <a:gd name="T5" fmla="*/ 0 h 738"/>
                  <a:gd name="T6" fmla="*/ 491 w 491"/>
                  <a:gd name="T7" fmla="*/ 597 h 738"/>
                  <a:gd name="T8" fmla="*/ 0 w 491"/>
                  <a:gd name="T9" fmla="*/ 738 h 738"/>
                  <a:gd name="T10" fmla="*/ 355 w 491"/>
                  <a:gd name="T11" fmla="*/ 7 h 738"/>
                  <a:gd name="T12" fmla="*/ 4 w 491"/>
                  <a:gd name="T13" fmla="*/ 735 h 738"/>
                  <a:gd name="T14" fmla="*/ 488 w 491"/>
                  <a:gd name="T15" fmla="*/ 594 h 738"/>
                  <a:gd name="T16" fmla="*/ 355 w 491"/>
                  <a:gd name="T17" fmla="*/ 7 h 7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91" h="738">
                    <a:moveTo>
                      <a:pt x="0" y="738"/>
                    </a:moveTo>
                    <a:lnTo>
                      <a:pt x="1" y="736"/>
                    </a:lnTo>
                    <a:lnTo>
                      <a:pt x="355" y="0"/>
                    </a:lnTo>
                    <a:lnTo>
                      <a:pt x="491" y="597"/>
                    </a:lnTo>
                    <a:lnTo>
                      <a:pt x="0" y="738"/>
                    </a:lnTo>
                    <a:close/>
                    <a:moveTo>
                      <a:pt x="355" y="7"/>
                    </a:moveTo>
                    <a:lnTo>
                      <a:pt x="4" y="735"/>
                    </a:lnTo>
                    <a:lnTo>
                      <a:pt x="488" y="594"/>
                    </a:lnTo>
                    <a:lnTo>
                      <a:pt x="355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09" name="Freeform 106">
                <a:extLst>
                  <a:ext uri="{FF2B5EF4-FFF2-40B4-BE49-F238E27FC236}">
                    <a16:creationId xmlns:a16="http://schemas.microsoft.com/office/drawing/2014/main" id="{38B05025-162E-432C-AB79-D69CFD47AC9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988" y="3348"/>
                <a:ext cx="483" cy="695"/>
              </a:xfrm>
              <a:custGeom>
                <a:avLst/>
                <a:gdLst>
                  <a:gd name="T0" fmla="*/ 135 w 483"/>
                  <a:gd name="T1" fmla="*/ 695 h 695"/>
                  <a:gd name="T2" fmla="*/ 135 w 483"/>
                  <a:gd name="T3" fmla="*/ 691 h 695"/>
                  <a:gd name="T4" fmla="*/ 0 w 483"/>
                  <a:gd name="T5" fmla="*/ 98 h 695"/>
                  <a:gd name="T6" fmla="*/ 483 w 483"/>
                  <a:gd name="T7" fmla="*/ 0 h 695"/>
                  <a:gd name="T8" fmla="*/ 135 w 483"/>
                  <a:gd name="T9" fmla="*/ 695 h 695"/>
                  <a:gd name="T10" fmla="*/ 2 w 483"/>
                  <a:gd name="T11" fmla="*/ 100 h 695"/>
                  <a:gd name="T12" fmla="*/ 136 w 483"/>
                  <a:gd name="T13" fmla="*/ 688 h 695"/>
                  <a:gd name="T14" fmla="*/ 478 w 483"/>
                  <a:gd name="T15" fmla="*/ 4 h 695"/>
                  <a:gd name="T16" fmla="*/ 2 w 483"/>
                  <a:gd name="T17" fmla="*/ 100 h 6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83" h="695">
                    <a:moveTo>
                      <a:pt x="135" y="695"/>
                    </a:moveTo>
                    <a:lnTo>
                      <a:pt x="135" y="691"/>
                    </a:lnTo>
                    <a:lnTo>
                      <a:pt x="0" y="98"/>
                    </a:lnTo>
                    <a:lnTo>
                      <a:pt x="483" y="0"/>
                    </a:lnTo>
                    <a:lnTo>
                      <a:pt x="135" y="695"/>
                    </a:lnTo>
                    <a:close/>
                    <a:moveTo>
                      <a:pt x="2" y="100"/>
                    </a:moveTo>
                    <a:lnTo>
                      <a:pt x="136" y="688"/>
                    </a:lnTo>
                    <a:lnTo>
                      <a:pt x="478" y="4"/>
                    </a:lnTo>
                    <a:lnTo>
                      <a:pt x="2" y="10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10" name="Freeform 107">
                <a:extLst>
                  <a:ext uri="{FF2B5EF4-FFF2-40B4-BE49-F238E27FC236}">
                    <a16:creationId xmlns:a16="http://schemas.microsoft.com/office/drawing/2014/main" id="{320A3749-E55D-41B6-A9E1-C2B335BC15C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462" y="2891"/>
                <a:ext cx="358" cy="539"/>
              </a:xfrm>
              <a:custGeom>
                <a:avLst/>
                <a:gdLst>
                  <a:gd name="T0" fmla="*/ 358 w 358"/>
                  <a:gd name="T1" fmla="*/ 539 h 539"/>
                  <a:gd name="T2" fmla="*/ 5 w 358"/>
                  <a:gd name="T3" fmla="*/ 461 h 539"/>
                  <a:gd name="T4" fmla="*/ 0 w 358"/>
                  <a:gd name="T5" fmla="*/ 0 h 539"/>
                  <a:gd name="T6" fmla="*/ 358 w 358"/>
                  <a:gd name="T7" fmla="*/ 539 h 539"/>
                  <a:gd name="T8" fmla="*/ 8 w 358"/>
                  <a:gd name="T9" fmla="*/ 458 h 539"/>
                  <a:gd name="T10" fmla="*/ 353 w 358"/>
                  <a:gd name="T11" fmla="*/ 534 h 539"/>
                  <a:gd name="T12" fmla="*/ 3 w 358"/>
                  <a:gd name="T13" fmla="*/ 8 h 539"/>
                  <a:gd name="T14" fmla="*/ 8 w 358"/>
                  <a:gd name="T15" fmla="*/ 458 h 5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58" h="539">
                    <a:moveTo>
                      <a:pt x="358" y="539"/>
                    </a:moveTo>
                    <a:lnTo>
                      <a:pt x="5" y="461"/>
                    </a:lnTo>
                    <a:lnTo>
                      <a:pt x="0" y="0"/>
                    </a:lnTo>
                    <a:lnTo>
                      <a:pt x="358" y="539"/>
                    </a:lnTo>
                    <a:close/>
                    <a:moveTo>
                      <a:pt x="8" y="458"/>
                    </a:moveTo>
                    <a:lnTo>
                      <a:pt x="353" y="534"/>
                    </a:lnTo>
                    <a:lnTo>
                      <a:pt x="3" y="8"/>
                    </a:lnTo>
                    <a:lnTo>
                      <a:pt x="8" y="45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11" name="Freeform 108">
                <a:extLst>
                  <a:ext uri="{FF2B5EF4-FFF2-40B4-BE49-F238E27FC236}">
                    <a16:creationId xmlns:a16="http://schemas.microsoft.com/office/drawing/2014/main" id="{221BA261-2C1E-4A7E-9162-407C633E60E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462" y="3347"/>
                <a:ext cx="441" cy="265"/>
              </a:xfrm>
              <a:custGeom>
                <a:avLst/>
                <a:gdLst>
                  <a:gd name="T0" fmla="*/ 441 w 441"/>
                  <a:gd name="T1" fmla="*/ 265 h 265"/>
                  <a:gd name="T2" fmla="*/ 0 w 441"/>
                  <a:gd name="T3" fmla="*/ 0 h 265"/>
                  <a:gd name="T4" fmla="*/ 356 w 441"/>
                  <a:gd name="T5" fmla="*/ 80 h 265"/>
                  <a:gd name="T6" fmla="*/ 441 w 441"/>
                  <a:gd name="T7" fmla="*/ 265 h 265"/>
                  <a:gd name="T8" fmla="*/ 15 w 441"/>
                  <a:gd name="T9" fmla="*/ 6 h 265"/>
                  <a:gd name="T10" fmla="*/ 436 w 441"/>
                  <a:gd name="T11" fmla="*/ 259 h 265"/>
                  <a:gd name="T12" fmla="*/ 355 w 441"/>
                  <a:gd name="T13" fmla="*/ 82 h 265"/>
                  <a:gd name="T14" fmla="*/ 15 w 441"/>
                  <a:gd name="T15" fmla="*/ 6 h 2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41" h="265">
                    <a:moveTo>
                      <a:pt x="441" y="265"/>
                    </a:moveTo>
                    <a:lnTo>
                      <a:pt x="0" y="0"/>
                    </a:lnTo>
                    <a:lnTo>
                      <a:pt x="356" y="80"/>
                    </a:lnTo>
                    <a:lnTo>
                      <a:pt x="441" y="265"/>
                    </a:lnTo>
                    <a:close/>
                    <a:moveTo>
                      <a:pt x="15" y="6"/>
                    </a:moveTo>
                    <a:lnTo>
                      <a:pt x="436" y="259"/>
                    </a:lnTo>
                    <a:lnTo>
                      <a:pt x="355" y="82"/>
                    </a:lnTo>
                    <a:lnTo>
                      <a:pt x="15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12" name="Freeform 109">
                <a:extLst>
                  <a:ext uri="{FF2B5EF4-FFF2-40B4-BE49-F238E27FC236}">
                    <a16:creationId xmlns:a16="http://schemas.microsoft.com/office/drawing/2014/main" id="{293A8D4B-54A8-4E62-8EFD-867C20CEE55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816" y="3172"/>
                <a:ext cx="703" cy="439"/>
              </a:xfrm>
              <a:custGeom>
                <a:avLst/>
                <a:gdLst>
                  <a:gd name="T0" fmla="*/ 84 w 703"/>
                  <a:gd name="T1" fmla="*/ 439 h 439"/>
                  <a:gd name="T2" fmla="*/ 0 w 703"/>
                  <a:gd name="T3" fmla="*/ 255 h 439"/>
                  <a:gd name="T4" fmla="*/ 1 w 703"/>
                  <a:gd name="T5" fmla="*/ 255 h 439"/>
                  <a:gd name="T6" fmla="*/ 703 w 703"/>
                  <a:gd name="T7" fmla="*/ 0 h 439"/>
                  <a:gd name="T8" fmla="*/ 84 w 703"/>
                  <a:gd name="T9" fmla="*/ 439 h 439"/>
                  <a:gd name="T10" fmla="*/ 3 w 703"/>
                  <a:gd name="T11" fmla="*/ 257 h 439"/>
                  <a:gd name="T12" fmla="*/ 85 w 703"/>
                  <a:gd name="T13" fmla="*/ 435 h 439"/>
                  <a:gd name="T14" fmla="*/ 687 w 703"/>
                  <a:gd name="T15" fmla="*/ 9 h 439"/>
                  <a:gd name="T16" fmla="*/ 3 w 703"/>
                  <a:gd name="T17" fmla="*/ 257 h 4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03" h="439">
                    <a:moveTo>
                      <a:pt x="84" y="439"/>
                    </a:moveTo>
                    <a:lnTo>
                      <a:pt x="0" y="255"/>
                    </a:lnTo>
                    <a:lnTo>
                      <a:pt x="1" y="255"/>
                    </a:lnTo>
                    <a:lnTo>
                      <a:pt x="703" y="0"/>
                    </a:lnTo>
                    <a:lnTo>
                      <a:pt x="84" y="439"/>
                    </a:lnTo>
                    <a:close/>
                    <a:moveTo>
                      <a:pt x="3" y="257"/>
                    </a:moveTo>
                    <a:lnTo>
                      <a:pt x="85" y="435"/>
                    </a:lnTo>
                    <a:lnTo>
                      <a:pt x="687" y="9"/>
                    </a:lnTo>
                    <a:lnTo>
                      <a:pt x="3" y="25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13" name="Freeform 110">
                <a:extLst>
                  <a:ext uri="{FF2B5EF4-FFF2-40B4-BE49-F238E27FC236}">
                    <a16:creationId xmlns:a16="http://schemas.microsoft.com/office/drawing/2014/main" id="{055ACFF3-E7DA-466A-995D-019F0343AA2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461" y="2893"/>
                <a:ext cx="1055" cy="536"/>
              </a:xfrm>
              <a:custGeom>
                <a:avLst/>
                <a:gdLst>
                  <a:gd name="T0" fmla="*/ 356 w 1055"/>
                  <a:gd name="T1" fmla="*/ 536 h 536"/>
                  <a:gd name="T2" fmla="*/ 356 w 1055"/>
                  <a:gd name="T3" fmla="*/ 536 h 536"/>
                  <a:gd name="T4" fmla="*/ 0 w 1055"/>
                  <a:gd name="T5" fmla="*/ 0 h 536"/>
                  <a:gd name="T6" fmla="*/ 3 w 1055"/>
                  <a:gd name="T7" fmla="*/ 1 h 536"/>
                  <a:gd name="T8" fmla="*/ 1055 w 1055"/>
                  <a:gd name="T9" fmla="*/ 284 h 536"/>
                  <a:gd name="T10" fmla="*/ 356 w 1055"/>
                  <a:gd name="T11" fmla="*/ 536 h 536"/>
                  <a:gd name="T12" fmla="*/ 5 w 1055"/>
                  <a:gd name="T13" fmla="*/ 5 h 536"/>
                  <a:gd name="T14" fmla="*/ 357 w 1055"/>
                  <a:gd name="T15" fmla="*/ 534 h 536"/>
                  <a:gd name="T16" fmla="*/ 1047 w 1055"/>
                  <a:gd name="T17" fmla="*/ 284 h 536"/>
                  <a:gd name="T18" fmla="*/ 5 w 1055"/>
                  <a:gd name="T19" fmla="*/ 5 h 5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55" h="536">
                    <a:moveTo>
                      <a:pt x="356" y="536"/>
                    </a:moveTo>
                    <a:lnTo>
                      <a:pt x="356" y="536"/>
                    </a:lnTo>
                    <a:lnTo>
                      <a:pt x="0" y="0"/>
                    </a:lnTo>
                    <a:lnTo>
                      <a:pt x="3" y="1"/>
                    </a:lnTo>
                    <a:lnTo>
                      <a:pt x="1055" y="284"/>
                    </a:lnTo>
                    <a:lnTo>
                      <a:pt x="356" y="536"/>
                    </a:lnTo>
                    <a:close/>
                    <a:moveTo>
                      <a:pt x="5" y="5"/>
                    </a:moveTo>
                    <a:lnTo>
                      <a:pt x="357" y="534"/>
                    </a:lnTo>
                    <a:lnTo>
                      <a:pt x="1047" y="284"/>
                    </a:lnTo>
                    <a:lnTo>
                      <a:pt x="5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14" name="Freeform 111">
                <a:extLst>
                  <a:ext uri="{FF2B5EF4-FFF2-40B4-BE49-F238E27FC236}">
                    <a16:creationId xmlns:a16="http://schemas.microsoft.com/office/drawing/2014/main" id="{A3093239-6EB6-475C-9C51-DA3A8536B59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455" y="2861"/>
                <a:ext cx="1060" cy="318"/>
              </a:xfrm>
              <a:custGeom>
                <a:avLst/>
                <a:gdLst>
                  <a:gd name="T0" fmla="*/ 1060 w 1060"/>
                  <a:gd name="T1" fmla="*/ 318 h 318"/>
                  <a:gd name="T2" fmla="*/ 1056 w 1060"/>
                  <a:gd name="T3" fmla="*/ 317 h 318"/>
                  <a:gd name="T4" fmla="*/ 0 w 1060"/>
                  <a:gd name="T5" fmla="*/ 33 h 318"/>
                  <a:gd name="T6" fmla="*/ 846 w 1060"/>
                  <a:gd name="T7" fmla="*/ 0 h 318"/>
                  <a:gd name="T8" fmla="*/ 846 w 1060"/>
                  <a:gd name="T9" fmla="*/ 0 h 318"/>
                  <a:gd name="T10" fmla="*/ 1060 w 1060"/>
                  <a:gd name="T11" fmla="*/ 318 h 318"/>
                  <a:gd name="T12" fmla="*/ 17 w 1060"/>
                  <a:gd name="T13" fmla="*/ 36 h 318"/>
                  <a:gd name="T14" fmla="*/ 1054 w 1060"/>
                  <a:gd name="T15" fmla="*/ 313 h 318"/>
                  <a:gd name="T16" fmla="*/ 845 w 1060"/>
                  <a:gd name="T17" fmla="*/ 2 h 318"/>
                  <a:gd name="T18" fmla="*/ 17 w 1060"/>
                  <a:gd name="T19" fmla="*/ 36 h 3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60" h="318">
                    <a:moveTo>
                      <a:pt x="1060" y="318"/>
                    </a:moveTo>
                    <a:lnTo>
                      <a:pt x="1056" y="317"/>
                    </a:lnTo>
                    <a:lnTo>
                      <a:pt x="0" y="33"/>
                    </a:lnTo>
                    <a:lnTo>
                      <a:pt x="846" y="0"/>
                    </a:lnTo>
                    <a:lnTo>
                      <a:pt x="846" y="0"/>
                    </a:lnTo>
                    <a:lnTo>
                      <a:pt x="1060" y="318"/>
                    </a:lnTo>
                    <a:close/>
                    <a:moveTo>
                      <a:pt x="17" y="36"/>
                    </a:moveTo>
                    <a:lnTo>
                      <a:pt x="1054" y="313"/>
                    </a:lnTo>
                    <a:lnTo>
                      <a:pt x="845" y="2"/>
                    </a:lnTo>
                    <a:lnTo>
                      <a:pt x="17" y="3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15" name="Freeform 112">
                <a:extLst>
                  <a:ext uri="{FF2B5EF4-FFF2-40B4-BE49-F238E27FC236}">
                    <a16:creationId xmlns:a16="http://schemas.microsoft.com/office/drawing/2014/main" id="{43345AEA-965C-4B9E-8663-D10028D095E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297" y="2860"/>
                <a:ext cx="931" cy="345"/>
              </a:xfrm>
              <a:custGeom>
                <a:avLst/>
                <a:gdLst>
                  <a:gd name="T0" fmla="*/ 214 w 931"/>
                  <a:gd name="T1" fmla="*/ 318 h 345"/>
                  <a:gd name="T2" fmla="*/ 213 w 931"/>
                  <a:gd name="T3" fmla="*/ 318 h 345"/>
                  <a:gd name="T4" fmla="*/ 0 w 931"/>
                  <a:gd name="T5" fmla="*/ 0 h 345"/>
                  <a:gd name="T6" fmla="*/ 931 w 931"/>
                  <a:gd name="T7" fmla="*/ 345 h 345"/>
                  <a:gd name="T8" fmla="*/ 214 w 931"/>
                  <a:gd name="T9" fmla="*/ 318 h 345"/>
                  <a:gd name="T10" fmla="*/ 7 w 931"/>
                  <a:gd name="T11" fmla="*/ 4 h 345"/>
                  <a:gd name="T12" fmla="*/ 215 w 931"/>
                  <a:gd name="T13" fmla="*/ 315 h 345"/>
                  <a:gd name="T14" fmla="*/ 916 w 931"/>
                  <a:gd name="T15" fmla="*/ 342 h 345"/>
                  <a:gd name="T16" fmla="*/ 7 w 931"/>
                  <a:gd name="T17" fmla="*/ 4 h 3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31" h="345">
                    <a:moveTo>
                      <a:pt x="214" y="318"/>
                    </a:moveTo>
                    <a:lnTo>
                      <a:pt x="213" y="318"/>
                    </a:lnTo>
                    <a:lnTo>
                      <a:pt x="0" y="0"/>
                    </a:lnTo>
                    <a:lnTo>
                      <a:pt x="931" y="345"/>
                    </a:lnTo>
                    <a:lnTo>
                      <a:pt x="214" y="318"/>
                    </a:lnTo>
                    <a:close/>
                    <a:moveTo>
                      <a:pt x="7" y="4"/>
                    </a:moveTo>
                    <a:lnTo>
                      <a:pt x="215" y="315"/>
                    </a:lnTo>
                    <a:lnTo>
                      <a:pt x="916" y="342"/>
                    </a:lnTo>
                    <a:lnTo>
                      <a:pt x="7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16" name="Freeform 113">
                <a:extLst>
                  <a:ext uri="{FF2B5EF4-FFF2-40B4-BE49-F238E27FC236}">
                    <a16:creationId xmlns:a16="http://schemas.microsoft.com/office/drawing/2014/main" id="{526BAEF5-DD1F-4BD3-AD85-06191F44FC5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985" y="2892"/>
                <a:ext cx="485" cy="558"/>
              </a:xfrm>
              <a:custGeom>
                <a:avLst/>
                <a:gdLst>
                  <a:gd name="T0" fmla="*/ 0 w 485"/>
                  <a:gd name="T1" fmla="*/ 558 h 558"/>
                  <a:gd name="T2" fmla="*/ 480 w 485"/>
                  <a:gd name="T3" fmla="*/ 0 h 558"/>
                  <a:gd name="T4" fmla="*/ 485 w 485"/>
                  <a:gd name="T5" fmla="*/ 460 h 558"/>
                  <a:gd name="T6" fmla="*/ 0 w 485"/>
                  <a:gd name="T7" fmla="*/ 558 h 558"/>
                  <a:gd name="T8" fmla="*/ 477 w 485"/>
                  <a:gd name="T9" fmla="*/ 7 h 558"/>
                  <a:gd name="T10" fmla="*/ 7 w 485"/>
                  <a:gd name="T11" fmla="*/ 553 h 558"/>
                  <a:gd name="T12" fmla="*/ 482 w 485"/>
                  <a:gd name="T13" fmla="*/ 457 h 558"/>
                  <a:gd name="T14" fmla="*/ 477 w 485"/>
                  <a:gd name="T15" fmla="*/ 7 h 5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85" h="558">
                    <a:moveTo>
                      <a:pt x="0" y="558"/>
                    </a:moveTo>
                    <a:lnTo>
                      <a:pt x="480" y="0"/>
                    </a:lnTo>
                    <a:lnTo>
                      <a:pt x="485" y="460"/>
                    </a:lnTo>
                    <a:lnTo>
                      <a:pt x="0" y="558"/>
                    </a:lnTo>
                    <a:close/>
                    <a:moveTo>
                      <a:pt x="477" y="7"/>
                    </a:moveTo>
                    <a:lnTo>
                      <a:pt x="7" y="553"/>
                    </a:lnTo>
                    <a:lnTo>
                      <a:pt x="482" y="457"/>
                    </a:lnTo>
                    <a:lnTo>
                      <a:pt x="477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17" name="Freeform 114">
                <a:extLst>
                  <a:ext uri="{FF2B5EF4-FFF2-40B4-BE49-F238E27FC236}">
                    <a16:creationId xmlns:a16="http://schemas.microsoft.com/office/drawing/2014/main" id="{EAEC6B87-90CC-42D0-96B5-41AD7BC1216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487" y="2892"/>
                <a:ext cx="980" cy="556"/>
              </a:xfrm>
              <a:custGeom>
                <a:avLst/>
                <a:gdLst>
                  <a:gd name="T0" fmla="*/ 502 w 980"/>
                  <a:gd name="T1" fmla="*/ 556 h 556"/>
                  <a:gd name="T2" fmla="*/ 502 w 980"/>
                  <a:gd name="T3" fmla="*/ 556 h 556"/>
                  <a:gd name="T4" fmla="*/ 0 w 980"/>
                  <a:gd name="T5" fmla="*/ 354 h 556"/>
                  <a:gd name="T6" fmla="*/ 980 w 980"/>
                  <a:gd name="T7" fmla="*/ 0 h 556"/>
                  <a:gd name="T8" fmla="*/ 502 w 980"/>
                  <a:gd name="T9" fmla="*/ 556 h 556"/>
                  <a:gd name="T10" fmla="*/ 7 w 980"/>
                  <a:gd name="T11" fmla="*/ 354 h 556"/>
                  <a:gd name="T12" fmla="*/ 502 w 980"/>
                  <a:gd name="T13" fmla="*/ 554 h 556"/>
                  <a:gd name="T14" fmla="*/ 972 w 980"/>
                  <a:gd name="T15" fmla="*/ 6 h 556"/>
                  <a:gd name="T16" fmla="*/ 7 w 980"/>
                  <a:gd name="T17" fmla="*/ 354 h 5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80" h="556">
                    <a:moveTo>
                      <a:pt x="502" y="556"/>
                    </a:moveTo>
                    <a:lnTo>
                      <a:pt x="502" y="556"/>
                    </a:lnTo>
                    <a:lnTo>
                      <a:pt x="0" y="354"/>
                    </a:lnTo>
                    <a:lnTo>
                      <a:pt x="980" y="0"/>
                    </a:lnTo>
                    <a:lnTo>
                      <a:pt x="502" y="556"/>
                    </a:lnTo>
                    <a:close/>
                    <a:moveTo>
                      <a:pt x="7" y="354"/>
                    </a:moveTo>
                    <a:lnTo>
                      <a:pt x="502" y="554"/>
                    </a:lnTo>
                    <a:lnTo>
                      <a:pt x="972" y="6"/>
                    </a:lnTo>
                    <a:lnTo>
                      <a:pt x="7" y="35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18" name="Freeform 115">
                <a:extLst>
                  <a:ext uri="{FF2B5EF4-FFF2-40B4-BE49-F238E27FC236}">
                    <a16:creationId xmlns:a16="http://schemas.microsoft.com/office/drawing/2014/main" id="{4062EE1A-C1AB-46B1-BBBD-D25B08B0F0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55" y="3212"/>
                <a:ext cx="65" cy="65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7"/>
                      <a:pt x="38" y="56"/>
                      <a:pt x="24" y="54"/>
                    </a:cubicBezTo>
                    <a:cubicBezTo>
                      <a:pt x="10" y="52"/>
                      <a:pt x="0" y="38"/>
                      <a:pt x="2" y="24"/>
                    </a:cubicBezTo>
                    <a:cubicBezTo>
                      <a:pt x="5" y="10"/>
                      <a:pt x="18" y="0"/>
                      <a:pt x="32" y="2"/>
                    </a:cubicBezTo>
                    <a:cubicBezTo>
                      <a:pt x="47" y="5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19" name="Freeform 116">
                <a:extLst>
                  <a:ext uri="{FF2B5EF4-FFF2-40B4-BE49-F238E27FC236}">
                    <a16:creationId xmlns:a16="http://schemas.microsoft.com/office/drawing/2014/main" id="{8CD98488-8DB1-4D64-B4D3-7052BF0AC5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03" y="4147"/>
                <a:ext cx="64" cy="64"/>
              </a:xfrm>
              <a:custGeom>
                <a:avLst/>
                <a:gdLst>
                  <a:gd name="T0" fmla="*/ 53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3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3" y="32"/>
                    </a:moveTo>
                    <a:cubicBezTo>
                      <a:pt x="51" y="47"/>
                      <a:pt x="38" y="56"/>
                      <a:pt x="24" y="54"/>
                    </a:cubicBezTo>
                    <a:cubicBezTo>
                      <a:pt x="9" y="52"/>
                      <a:pt x="0" y="39"/>
                      <a:pt x="2" y="24"/>
                    </a:cubicBezTo>
                    <a:cubicBezTo>
                      <a:pt x="4" y="10"/>
                      <a:pt x="17" y="0"/>
                      <a:pt x="32" y="2"/>
                    </a:cubicBezTo>
                    <a:cubicBezTo>
                      <a:pt x="46" y="5"/>
                      <a:pt x="56" y="18"/>
                      <a:pt x="53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0" name="Freeform 117">
                <a:extLst>
                  <a:ext uri="{FF2B5EF4-FFF2-40B4-BE49-F238E27FC236}">
                    <a16:creationId xmlns:a16="http://schemas.microsoft.com/office/drawing/2014/main" id="{1E2A0C8D-94F6-40D8-A1B6-7E5C86C618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53" y="4342"/>
                <a:ext cx="64" cy="66"/>
              </a:xfrm>
              <a:custGeom>
                <a:avLst/>
                <a:gdLst>
                  <a:gd name="T0" fmla="*/ 54 w 56"/>
                  <a:gd name="T1" fmla="*/ 33 h 57"/>
                  <a:gd name="T2" fmla="*/ 24 w 56"/>
                  <a:gd name="T3" fmla="*/ 54 h 57"/>
                  <a:gd name="T4" fmla="*/ 2 w 56"/>
                  <a:gd name="T5" fmla="*/ 24 h 57"/>
                  <a:gd name="T6" fmla="*/ 32 w 56"/>
                  <a:gd name="T7" fmla="*/ 3 h 57"/>
                  <a:gd name="T8" fmla="*/ 54 w 56"/>
                  <a:gd name="T9" fmla="*/ 33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7">
                    <a:moveTo>
                      <a:pt x="54" y="33"/>
                    </a:moveTo>
                    <a:cubicBezTo>
                      <a:pt x="52" y="47"/>
                      <a:pt x="38" y="57"/>
                      <a:pt x="24" y="54"/>
                    </a:cubicBezTo>
                    <a:cubicBezTo>
                      <a:pt x="10" y="52"/>
                      <a:pt x="0" y="39"/>
                      <a:pt x="2" y="24"/>
                    </a:cubicBezTo>
                    <a:cubicBezTo>
                      <a:pt x="4" y="10"/>
                      <a:pt x="18" y="0"/>
                      <a:pt x="32" y="3"/>
                    </a:cubicBezTo>
                    <a:cubicBezTo>
                      <a:pt x="46" y="5"/>
                      <a:pt x="56" y="18"/>
                      <a:pt x="54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1" name="Freeform 118">
                <a:extLst>
                  <a:ext uri="{FF2B5EF4-FFF2-40B4-BE49-F238E27FC236}">
                    <a16:creationId xmlns:a16="http://schemas.microsoft.com/office/drawing/2014/main" id="{F7B9D79D-0FE7-4B71-A26B-B9286C66FF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86" y="4371"/>
                <a:ext cx="65" cy="65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6"/>
                      <a:pt x="38" y="56"/>
                      <a:pt x="24" y="54"/>
                    </a:cubicBezTo>
                    <a:cubicBezTo>
                      <a:pt x="10" y="52"/>
                      <a:pt x="0" y="38"/>
                      <a:pt x="2" y="24"/>
                    </a:cubicBezTo>
                    <a:cubicBezTo>
                      <a:pt x="4" y="10"/>
                      <a:pt x="18" y="0"/>
                      <a:pt x="32" y="2"/>
                    </a:cubicBezTo>
                    <a:cubicBezTo>
                      <a:pt x="46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2" name="Freeform 119">
                <a:extLst>
                  <a:ext uri="{FF2B5EF4-FFF2-40B4-BE49-F238E27FC236}">
                    <a16:creationId xmlns:a16="http://schemas.microsoft.com/office/drawing/2014/main" id="{2392D103-DDDA-46EE-8834-01DB0AACFD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02" y="4913"/>
                <a:ext cx="64" cy="64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1" y="47"/>
                      <a:pt x="38" y="56"/>
                      <a:pt x="24" y="54"/>
                    </a:cubicBezTo>
                    <a:cubicBezTo>
                      <a:pt x="9" y="52"/>
                      <a:pt x="0" y="38"/>
                      <a:pt x="2" y="24"/>
                    </a:cubicBezTo>
                    <a:cubicBezTo>
                      <a:pt x="4" y="10"/>
                      <a:pt x="18" y="0"/>
                      <a:pt x="32" y="2"/>
                    </a:cubicBezTo>
                    <a:cubicBezTo>
                      <a:pt x="46" y="5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3" name="Freeform 120">
                <a:extLst>
                  <a:ext uri="{FF2B5EF4-FFF2-40B4-BE49-F238E27FC236}">
                    <a16:creationId xmlns:a16="http://schemas.microsoft.com/office/drawing/2014/main" id="{7ADDE69E-1FA8-4830-99CA-2EE1D87AC9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94" y="5302"/>
                <a:ext cx="65" cy="65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6"/>
                      <a:pt x="38" y="56"/>
                      <a:pt x="24" y="54"/>
                    </a:cubicBezTo>
                    <a:cubicBezTo>
                      <a:pt x="10" y="51"/>
                      <a:pt x="0" y="38"/>
                      <a:pt x="2" y="24"/>
                    </a:cubicBezTo>
                    <a:cubicBezTo>
                      <a:pt x="5" y="9"/>
                      <a:pt x="18" y="0"/>
                      <a:pt x="32" y="2"/>
                    </a:cubicBezTo>
                    <a:cubicBezTo>
                      <a:pt x="47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4" name="Freeform 121">
                <a:extLst>
                  <a:ext uri="{FF2B5EF4-FFF2-40B4-BE49-F238E27FC236}">
                    <a16:creationId xmlns:a16="http://schemas.microsoft.com/office/drawing/2014/main" id="{35301D2E-2251-4F04-8A8D-2CD72E2100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05" y="5746"/>
                <a:ext cx="65" cy="64"/>
              </a:xfrm>
              <a:custGeom>
                <a:avLst/>
                <a:gdLst>
                  <a:gd name="T0" fmla="*/ 54 w 57"/>
                  <a:gd name="T1" fmla="*/ 32 h 56"/>
                  <a:gd name="T2" fmla="*/ 24 w 57"/>
                  <a:gd name="T3" fmla="*/ 54 h 56"/>
                  <a:gd name="T4" fmla="*/ 3 w 57"/>
                  <a:gd name="T5" fmla="*/ 24 h 56"/>
                  <a:gd name="T6" fmla="*/ 32 w 57"/>
                  <a:gd name="T7" fmla="*/ 2 h 56"/>
                  <a:gd name="T8" fmla="*/ 54 w 57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7" h="56">
                    <a:moveTo>
                      <a:pt x="54" y="32"/>
                    </a:moveTo>
                    <a:cubicBezTo>
                      <a:pt x="52" y="46"/>
                      <a:pt x="39" y="56"/>
                      <a:pt x="24" y="54"/>
                    </a:cubicBezTo>
                    <a:cubicBezTo>
                      <a:pt x="10" y="52"/>
                      <a:pt x="0" y="38"/>
                      <a:pt x="3" y="24"/>
                    </a:cubicBezTo>
                    <a:cubicBezTo>
                      <a:pt x="5" y="10"/>
                      <a:pt x="18" y="0"/>
                      <a:pt x="32" y="2"/>
                    </a:cubicBezTo>
                    <a:cubicBezTo>
                      <a:pt x="47" y="4"/>
                      <a:pt x="57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5" name="Freeform 122">
                <a:extLst>
                  <a:ext uri="{FF2B5EF4-FFF2-40B4-BE49-F238E27FC236}">
                    <a16:creationId xmlns:a16="http://schemas.microsoft.com/office/drawing/2014/main" id="{A331711F-05B9-4CBC-8499-1170338672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10" y="5210"/>
                <a:ext cx="65" cy="65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6"/>
                      <a:pt x="38" y="56"/>
                      <a:pt x="24" y="54"/>
                    </a:cubicBezTo>
                    <a:cubicBezTo>
                      <a:pt x="10" y="51"/>
                      <a:pt x="0" y="38"/>
                      <a:pt x="2" y="24"/>
                    </a:cubicBezTo>
                    <a:cubicBezTo>
                      <a:pt x="4" y="9"/>
                      <a:pt x="18" y="0"/>
                      <a:pt x="32" y="2"/>
                    </a:cubicBezTo>
                    <a:cubicBezTo>
                      <a:pt x="46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6" name="Freeform 123">
                <a:extLst>
                  <a:ext uri="{FF2B5EF4-FFF2-40B4-BE49-F238E27FC236}">
                    <a16:creationId xmlns:a16="http://schemas.microsoft.com/office/drawing/2014/main" id="{C8B76045-7325-4756-9AF2-2BD3326464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70" y="4780"/>
                <a:ext cx="64" cy="66"/>
              </a:xfrm>
              <a:custGeom>
                <a:avLst/>
                <a:gdLst>
                  <a:gd name="T0" fmla="*/ 54 w 56"/>
                  <a:gd name="T1" fmla="*/ 33 h 57"/>
                  <a:gd name="T2" fmla="*/ 24 w 56"/>
                  <a:gd name="T3" fmla="*/ 54 h 57"/>
                  <a:gd name="T4" fmla="*/ 2 w 56"/>
                  <a:gd name="T5" fmla="*/ 24 h 57"/>
                  <a:gd name="T6" fmla="*/ 32 w 56"/>
                  <a:gd name="T7" fmla="*/ 3 h 57"/>
                  <a:gd name="T8" fmla="*/ 54 w 56"/>
                  <a:gd name="T9" fmla="*/ 33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7">
                    <a:moveTo>
                      <a:pt x="54" y="33"/>
                    </a:moveTo>
                    <a:cubicBezTo>
                      <a:pt x="52" y="47"/>
                      <a:pt x="38" y="57"/>
                      <a:pt x="24" y="54"/>
                    </a:cubicBezTo>
                    <a:cubicBezTo>
                      <a:pt x="10" y="52"/>
                      <a:pt x="0" y="39"/>
                      <a:pt x="2" y="24"/>
                    </a:cubicBezTo>
                    <a:cubicBezTo>
                      <a:pt x="5" y="10"/>
                      <a:pt x="18" y="0"/>
                      <a:pt x="32" y="3"/>
                    </a:cubicBezTo>
                    <a:cubicBezTo>
                      <a:pt x="47" y="5"/>
                      <a:pt x="56" y="18"/>
                      <a:pt x="54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7" name="Freeform 124">
                <a:extLst>
                  <a:ext uri="{FF2B5EF4-FFF2-40B4-BE49-F238E27FC236}">
                    <a16:creationId xmlns:a16="http://schemas.microsoft.com/office/drawing/2014/main" id="{2F62E359-D174-4E1D-B9CB-25598C084E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79" y="5685"/>
                <a:ext cx="65" cy="64"/>
              </a:xfrm>
              <a:custGeom>
                <a:avLst/>
                <a:gdLst>
                  <a:gd name="T0" fmla="*/ 54 w 57"/>
                  <a:gd name="T1" fmla="*/ 32 h 56"/>
                  <a:gd name="T2" fmla="*/ 24 w 57"/>
                  <a:gd name="T3" fmla="*/ 54 h 56"/>
                  <a:gd name="T4" fmla="*/ 3 w 57"/>
                  <a:gd name="T5" fmla="*/ 24 h 56"/>
                  <a:gd name="T6" fmla="*/ 33 w 57"/>
                  <a:gd name="T7" fmla="*/ 2 h 56"/>
                  <a:gd name="T8" fmla="*/ 54 w 57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7" h="56">
                    <a:moveTo>
                      <a:pt x="54" y="32"/>
                    </a:moveTo>
                    <a:cubicBezTo>
                      <a:pt x="52" y="46"/>
                      <a:pt x="39" y="56"/>
                      <a:pt x="24" y="54"/>
                    </a:cubicBezTo>
                    <a:cubicBezTo>
                      <a:pt x="10" y="52"/>
                      <a:pt x="0" y="38"/>
                      <a:pt x="3" y="24"/>
                    </a:cubicBezTo>
                    <a:cubicBezTo>
                      <a:pt x="5" y="10"/>
                      <a:pt x="18" y="0"/>
                      <a:pt x="33" y="2"/>
                    </a:cubicBezTo>
                    <a:cubicBezTo>
                      <a:pt x="47" y="5"/>
                      <a:pt x="57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8" name="Freeform 125">
                <a:extLst>
                  <a:ext uri="{FF2B5EF4-FFF2-40B4-BE49-F238E27FC236}">
                    <a16:creationId xmlns:a16="http://schemas.microsoft.com/office/drawing/2014/main" id="{35D787FD-B255-43A9-9E46-AC26FB8161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46" y="5463"/>
                <a:ext cx="64" cy="65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7"/>
                      <a:pt x="38" y="56"/>
                      <a:pt x="24" y="54"/>
                    </a:cubicBezTo>
                    <a:cubicBezTo>
                      <a:pt x="10" y="52"/>
                      <a:pt x="0" y="38"/>
                      <a:pt x="2" y="24"/>
                    </a:cubicBezTo>
                    <a:cubicBezTo>
                      <a:pt x="4" y="10"/>
                      <a:pt x="18" y="0"/>
                      <a:pt x="32" y="2"/>
                    </a:cubicBezTo>
                    <a:cubicBezTo>
                      <a:pt x="46" y="5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9" name="Freeform 126">
                <a:extLst>
                  <a:ext uri="{FF2B5EF4-FFF2-40B4-BE49-F238E27FC236}">
                    <a16:creationId xmlns:a16="http://schemas.microsoft.com/office/drawing/2014/main" id="{DA61BC03-2E06-4A90-8AE7-6F0DD1CF82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60" y="5440"/>
                <a:ext cx="65" cy="65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1" y="46"/>
                      <a:pt x="38" y="56"/>
                      <a:pt x="24" y="54"/>
                    </a:cubicBezTo>
                    <a:cubicBezTo>
                      <a:pt x="10" y="51"/>
                      <a:pt x="0" y="38"/>
                      <a:pt x="2" y="24"/>
                    </a:cubicBezTo>
                    <a:cubicBezTo>
                      <a:pt x="4" y="9"/>
                      <a:pt x="18" y="0"/>
                      <a:pt x="32" y="2"/>
                    </a:cubicBezTo>
                    <a:cubicBezTo>
                      <a:pt x="46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30" name="Freeform 127">
                <a:extLst>
                  <a:ext uri="{FF2B5EF4-FFF2-40B4-BE49-F238E27FC236}">
                    <a16:creationId xmlns:a16="http://schemas.microsoft.com/office/drawing/2014/main" id="{A303CDA7-7F56-4773-A98A-80FA6B3AC8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83" y="4018"/>
                <a:ext cx="66" cy="64"/>
              </a:xfrm>
              <a:custGeom>
                <a:avLst/>
                <a:gdLst>
                  <a:gd name="T0" fmla="*/ 54 w 57"/>
                  <a:gd name="T1" fmla="*/ 32 h 56"/>
                  <a:gd name="T2" fmla="*/ 24 w 57"/>
                  <a:gd name="T3" fmla="*/ 54 h 56"/>
                  <a:gd name="T4" fmla="*/ 3 w 57"/>
                  <a:gd name="T5" fmla="*/ 24 h 56"/>
                  <a:gd name="T6" fmla="*/ 33 w 57"/>
                  <a:gd name="T7" fmla="*/ 2 h 56"/>
                  <a:gd name="T8" fmla="*/ 54 w 57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7" h="56">
                    <a:moveTo>
                      <a:pt x="54" y="32"/>
                    </a:moveTo>
                    <a:cubicBezTo>
                      <a:pt x="52" y="46"/>
                      <a:pt x="39" y="56"/>
                      <a:pt x="24" y="54"/>
                    </a:cubicBezTo>
                    <a:cubicBezTo>
                      <a:pt x="10" y="52"/>
                      <a:pt x="0" y="38"/>
                      <a:pt x="3" y="24"/>
                    </a:cubicBezTo>
                    <a:cubicBezTo>
                      <a:pt x="5" y="10"/>
                      <a:pt x="18" y="0"/>
                      <a:pt x="33" y="2"/>
                    </a:cubicBezTo>
                    <a:cubicBezTo>
                      <a:pt x="47" y="4"/>
                      <a:pt x="57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31" name="Freeform 128">
                <a:extLst>
                  <a:ext uri="{FF2B5EF4-FFF2-40B4-BE49-F238E27FC236}">
                    <a16:creationId xmlns:a16="http://schemas.microsoft.com/office/drawing/2014/main" id="{45C14ADE-1DCF-45E4-B224-CFC0B24041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71" y="2829"/>
                <a:ext cx="65" cy="64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1" y="46"/>
                      <a:pt x="38" y="56"/>
                      <a:pt x="24" y="54"/>
                    </a:cubicBezTo>
                    <a:cubicBezTo>
                      <a:pt x="9" y="51"/>
                      <a:pt x="0" y="38"/>
                      <a:pt x="2" y="24"/>
                    </a:cubicBezTo>
                    <a:cubicBezTo>
                      <a:pt x="4" y="9"/>
                      <a:pt x="18" y="0"/>
                      <a:pt x="32" y="2"/>
                    </a:cubicBezTo>
                    <a:cubicBezTo>
                      <a:pt x="46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32" name="Freeform 129">
                <a:extLst>
                  <a:ext uri="{FF2B5EF4-FFF2-40B4-BE49-F238E27FC236}">
                    <a16:creationId xmlns:a16="http://schemas.microsoft.com/office/drawing/2014/main" id="{F9E05EAE-D0CD-4848-A64A-D47C7E40F6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96" y="3172"/>
                <a:ext cx="65" cy="64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6"/>
                      <a:pt x="38" y="56"/>
                      <a:pt x="24" y="54"/>
                    </a:cubicBezTo>
                    <a:cubicBezTo>
                      <a:pt x="10" y="51"/>
                      <a:pt x="0" y="38"/>
                      <a:pt x="2" y="24"/>
                    </a:cubicBezTo>
                    <a:cubicBezTo>
                      <a:pt x="5" y="9"/>
                      <a:pt x="18" y="0"/>
                      <a:pt x="32" y="2"/>
                    </a:cubicBezTo>
                    <a:cubicBezTo>
                      <a:pt x="47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33" name="Freeform 130">
                <a:extLst>
                  <a:ext uri="{FF2B5EF4-FFF2-40B4-BE49-F238E27FC236}">
                    <a16:creationId xmlns:a16="http://schemas.microsoft.com/office/drawing/2014/main" id="{FB4EE11F-EC59-4680-B96C-BDE75588B8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12" y="3719"/>
                <a:ext cx="65" cy="66"/>
              </a:xfrm>
              <a:custGeom>
                <a:avLst/>
                <a:gdLst>
                  <a:gd name="T0" fmla="*/ 54 w 56"/>
                  <a:gd name="T1" fmla="*/ 33 h 57"/>
                  <a:gd name="T2" fmla="*/ 24 w 56"/>
                  <a:gd name="T3" fmla="*/ 54 h 57"/>
                  <a:gd name="T4" fmla="*/ 2 w 56"/>
                  <a:gd name="T5" fmla="*/ 24 h 57"/>
                  <a:gd name="T6" fmla="*/ 32 w 56"/>
                  <a:gd name="T7" fmla="*/ 3 h 57"/>
                  <a:gd name="T8" fmla="*/ 54 w 56"/>
                  <a:gd name="T9" fmla="*/ 33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7">
                    <a:moveTo>
                      <a:pt x="54" y="33"/>
                    </a:moveTo>
                    <a:cubicBezTo>
                      <a:pt x="52" y="47"/>
                      <a:pt x="38" y="57"/>
                      <a:pt x="24" y="54"/>
                    </a:cubicBezTo>
                    <a:cubicBezTo>
                      <a:pt x="10" y="52"/>
                      <a:pt x="0" y="39"/>
                      <a:pt x="2" y="24"/>
                    </a:cubicBezTo>
                    <a:cubicBezTo>
                      <a:pt x="5" y="10"/>
                      <a:pt x="18" y="0"/>
                      <a:pt x="32" y="3"/>
                    </a:cubicBezTo>
                    <a:cubicBezTo>
                      <a:pt x="47" y="5"/>
                      <a:pt x="56" y="18"/>
                      <a:pt x="54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34" name="Freeform 131">
                <a:extLst>
                  <a:ext uri="{FF2B5EF4-FFF2-40B4-BE49-F238E27FC236}">
                    <a16:creationId xmlns:a16="http://schemas.microsoft.com/office/drawing/2014/main" id="{3CEA0866-DF9D-4853-8E90-43378AB073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86" y="3885"/>
                <a:ext cx="65" cy="65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6"/>
                      <a:pt x="38" y="56"/>
                      <a:pt x="24" y="54"/>
                    </a:cubicBezTo>
                    <a:cubicBezTo>
                      <a:pt x="10" y="51"/>
                      <a:pt x="0" y="38"/>
                      <a:pt x="2" y="24"/>
                    </a:cubicBezTo>
                    <a:cubicBezTo>
                      <a:pt x="5" y="9"/>
                      <a:pt x="18" y="0"/>
                      <a:pt x="32" y="2"/>
                    </a:cubicBezTo>
                    <a:cubicBezTo>
                      <a:pt x="47" y="4"/>
                      <a:pt x="56" y="17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35" name="Freeform 132">
                <a:extLst>
                  <a:ext uri="{FF2B5EF4-FFF2-40B4-BE49-F238E27FC236}">
                    <a16:creationId xmlns:a16="http://schemas.microsoft.com/office/drawing/2014/main" id="{82F98EB3-2660-4B89-AA2A-6CDB2E075E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54" y="3417"/>
                <a:ext cx="65" cy="65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6"/>
                      <a:pt x="38" y="56"/>
                      <a:pt x="24" y="54"/>
                    </a:cubicBezTo>
                    <a:cubicBezTo>
                      <a:pt x="10" y="51"/>
                      <a:pt x="0" y="38"/>
                      <a:pt x="2" y="24"/>
                    </a:cubicBezTo>
                    <a:cubicBezTo>
                      <a:pt x="5" y="10"/>
                      <a:pt x="18" y="0"/>
                      <a:pt x="32" y="2"/>
                    </a:cubicBezTo>
                    <a:cubicBezTo>
                      <a:pt x="47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36" name="Freeform 133">
                <a:extLst>
                  <a:ext uri="{FF2B5EF4-FFF2-40B4-BE49-F238E27FC236}">
                    <a16:creationId xmlns:a16="http://schemas.microsoft.com/office/drawing/2014/main" id="{8EC52DE0-DFEE-4D50-B599-5B3E83C10B7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938" y="3401"/>
                <a:ext cx="97" cy="97"/>
              </a:xfrm>
              <a:custGeom>
                <a:avLst/>
                <a:gdLst>
                  <a:gd name="T0" fmla="*/ 36 w 84"/>
                  <a:gd name="T1" fmla="*/ 80 h 84"/>
                  <a:gd name="T2" fmla="*/ 4 w 84"/>
                  <a:gd name="T3" fmla="*/ 36 h 84"/>
                  <a:gd name="T4" fmla="*/ 48 w 84"/>
                  <a:gd name="T5" fmla="*/ 3 h 84"/>
                  <a:gd name="T6" fmla="*/ 81 w 84"/>
                  <a:gd name="T7" fmla="*/ 48 h 84"/>
                  <a:gd name="T8" fmla="*/ 36 w 84"/>
                  <a:gd name="T9" fmla="*/ 80 h 84"/>
                  <a:gd name="T10" fmla="*/ 48 w 84"/>
                  <a:gd name="T11" fmla="*/ 5 h 84"/>
                  <a:gd name="T12" fmla="*/ 5 w 84"/>
                  <a:gd name="T13" fmla="*/ 36 h 84"/>
                  <a:gd name="T14" fmla="*/ 36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0"/>
                    </a:moveTo>
                    <a:cubicBezTo>
                      <a:pt x="15" y="77"/>
                      <a:pt x="0" y="57"/>
                      <a:pt x="4" y="36"/>
                    </a:cubicBezTo>
                    <a:cubicBezTo>
                      <a:pt x="7" y="15"/>
                      <a:pt x="27" y="0"/>
                      <a:pt x="48" y="3"/>
                    </a:cubicBezTo>
                    <a:cubicBezTo>
                      <a:pt x="70" y="7"/>
                      <a:pt x="84" y="27"/>
                      <a:pt x="81" y="48"/>
                    </a:cubicBezTo>
                    <a:cubicBezTo>
                      <a:pt x="77" y="69"/>
                      <a:pt x="57" y="84"/>
                      <a:pt x="36" y="80"/>
                    </a:cubicBezTo>
                    <a:close/>
                    <a:moveTo>
                      <a:pt x="48" y="5"/>
                    </a:moveTo>
                    <a:cubicBezTo>
                      <a:pt x="28" y="2"/>
                      <a:pt x="9" y="16"/>
                      <a:pt x="5" y="36"/>
                    </a:cubicBezTo>
                    <a:cubicBezTo>
                      <a:pt x="2" y="56"/>
                      <a:pt x="16" y="76"/>
                      <a:pt x="36" y="79"/>
                    </a:cubicBezTo>
                    <a:cubicBezTo>
                      <a:pt x="57" y="82"/>
                      <a:pt x="76" y="68"/>
                      <a:pt x="79" y="48"/>
                    </a:cubicBezTo>
                    <a:cubicBezTo>
                      <a:pt x="82" y="27"/>
                      <a:pt x="68" y="8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37" name="Freeform 134">
                <a:extLst>
                  <a:ext uri="{FF2B5EF4-FFF2-40B4-BE49-F238E27FC236}">
                    <a16:creationId xmlns:a16="http://schemas.microsoft.com/office/drawing/2014/main" id="{7DB7ABD8-24F5-4646-9FD2-92BAFD8BDB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60" y="4435"/>
                <a:ext cx="65" cy="64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6"/>
                      <a:pt x="38" y="56"/>
                      <a:pt x="24" y="54"/>
                    </a:cubicBezTo>
                    <a:cubicBezTo>
                      <a:pt x="10" y="52"/>
                      <a:pt x="0" y="38"/>
                      <a:pt x="2" y="24"/>
                    </a:cubicBezTo>
                    <a:cubicBezTo>
                      <a:pt x="4" y="10"/>
                      <a:pt x="18" y="0"/>
                      <a:pt x="32" y="2"/>
                    </a:cubicBezTo>
                    <a:cubicBezTo>
                      <a:pt x="46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38" name="Freeform 135">
                <a:extLst>
                  <a:ext uri="{FF2B5EF4-FFF2-40B4-BE49-F238E27FC236}">
                    <a16:creationId xmlns:a16="http://schemas.microsoft.com/office/drawing/2014/main" id="{60C2CDD5-043E-4E72-A5F5-55FA2E82270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744" y="4418"/>
                <a:ext cx="97" cy="97"/>
              </a:xfrm>
              <a:custGeom>
                <a:avLst/>
                <a:gdLst>
                  <a:gd name="T0" fmla="*/ 36 w 84"/>
                  <a:gd name="T1" fmla="*/ 80 h 84"/>
                  <a:gd name="T2" fmla="*/ 4 w 84"/>
                  <a:gd name="T3" fmla="*/ 36 h 84"/>
                  <a:gd name="T4" fmla="*/ 48 w 84"/>
                  <a:gd name="T5" fmla="*/ 3 h 84"/>
                  <a:gd name="T6" fmla="*/ 81 w 84"/>
                  <a:gd name="T7" fmla="*/ 48 h 84"/>
                  <a:gd name="T8" fmla="*/ 36 w 84"/>
                  <a:gd name="T9" fmla="*/ 80 h 84"/>
                  <a:gd name="T10" fmla="*/ 48 w 84"/>
                  <a:gd name="T11" fmla="*/ 5 h 84"/>
                  <a:gd name="T12" fmla="*/ 5 w 84"/>
                  <a:gd name="T13" fmla="*/ 36 h 84"/>
                  <a:gd name="T14" fmla="*/ 36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0"/>
                    </a:moveTo>
                    <a:cubicBezTo>
                      <a:pt x="15" y="77"/>
                      <a:pt x="0" y="57"/>
                      <a:pt x="4" y="36"/>
                    </a:cubicBezTo>
                    <a:cubicBezTo>
                      <a:pt x="7" y="15"/>
                      <a:pt x="27" y="0"/>
                      <a:pt x="48" y="3"/>
                    </a:cubicBezTo>
                    <a:cubicBezTo>
                      <a:pt x="69" y="7"/>
                      <a:pt x="84" y="27"/>
                      <a:pt x="81" y="48"/>
                    </a:cubicBezTo>
                    <a:cubicBezTo>
                      <a:pt x="77" y="69"/>
                      <a:pt x="57" y="84"/>
                      <a:pt x="36" y="80"/>
                    </a:cubicBezTo>
                    <a:close/>
                    <a:moveTo>
                      <a:pt x="48" y="5"/>
                    </a:moveTo>
                    <a:cubicBezTo>
                      <a:pt x="28" y="2"/>
                      <a:pt x="8" y="16"/>
                      <a:pt x="5" y="36"/>
                    </a:cubicBezTo>
                    <a:cubicBezTo>
                      <a:pt x="2" y="56"/>
                      <a:pt x="16" y="76"/>
                      <a:pt x="36" y="79"/>
                    </a:cubicBezTo>
                    <a:cubicBezTo>
                      <a:pt x="57" y="82"/>
                      <a:pt x="76" y="68"/>
                      <a:pt x="79" y="48"/>
                    </a:cubicBezTo>
                    <a:cubicBezTo>
                      <a:pt x="82" y="27"/>
                      <a:pt x="68" y="8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39" name="Freeform 136">
                <a:extLst>
                  <a:ext uri="{FF2B5EF4-FFF2-40B4-BE49-F238E27FC236}">
                    <a16:creationId xmlns:a16="http://schemas.microsoft.com/office/drawing/2014/main" id="{3FF14E64-7BB3-43E5-904B-31DA9BDB09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23" y="3984"/>
                <a:ext cx="64" cy="66"/>
              </a:xfrm>
              <a:custGeom>
                <a:avLst/>
                <a:gdLst>
                  <a:gd name="T0" fmla="*/ 54 w 56"/>
                  <a:gd name="T1" fmla="*/ 33 h 57"/>
                  <a:gd name="T2" fmla="*/ 24 w 56"/>
                  <a:gd name="T3" fmla="*/ 54 h 57"/>
                  <a:gd name="T4" fmla="*/ 2 w 56"/>
                  <a:gd name="T5" fmla="*/ 24 h 57"/>
                  <a:gd name="T6" fmla="*/ 32 w 56"/>
                  <a:gd name="T7" fmla="*/ 3 h 57"/>
                  <a:gd name="T8" fmla="*/ 54 w 56"/>
                  <a:gd name="T9" fmla="*/ 33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7">
                    <a:moveTo>
                      <a:pt x="54" y="33"/>
                    </a:moveTo>
                    <a:cubicBezTo>
                      <a:pt x="52" y="47"/>
                      <a:pt x="38" y="57"/>
                      <a:pt x="24" y="54"/>
                    </a:cubicBezTo>
                    <a:cubicBezTo>
                      <a:pt x="10" y="52"/>
                      <a:pt x="0" y="39"/>
                      <a:pt x="2" y="24"/>
                    </a:cubicBezTo>
                    <a:cubicBezTo>
                      <a:pt x="5" y="10"/>
                      <a:pt x="18" y="0"/>
                      <a:pt x="32" y="3"/>
                    </a:cubicBezTo>
                    <a:cubicBezTo>
                      <a:pt x="47" y="5"/>
                      <a:pt x="56" y="18"/>
                      <a:pt x="54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40" name="Freeform 137">
                <a:extLst>
                  <a:ext uri="{FF2B5EF4-FFF2-40B4-BE49-F238E27FC236}">
                    <a16:creationId xmlns:a16="http://schemas.microsoft.com/office/drawing/2014/main" id="{090860FB-6640-4E82-BD56-52CB8BA4ECA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507" y="3969"/>
                <a:ext cx="96" cy="96"/>
              </a:xfrm>
              <a:custGeom>
                <a:avLst/>
                <a:gdLst>
                  <a:gd name="T0" fmla="*/ 36 w 84"/>
                  <a:gd name="T1" fmla="*/ 80 h 83"/>
                  <a:gd name="T2" fmla="*/ 4 w 84"/>
                  <a:gd name="T3" fmla="*/ 35 h 83"/>
                  <a:gd name="T4" fmla="*/ 48 w 84"/>
                  <a:gd name="T5" fmla="*/ 3 h 83"/>
                  <a:gd name="T6" fmla="*/ 81 w 84"/>
                  <a:gd name="T7" fmla="*/ 48 h 83"/>
                  <a:gd name="T8" fmla="*/ 36 w 84"/>
                  <a:gd name="T9" fmla="*/ 80 h 83"/>
                  <a:gd name="T10" fmla="*/ 48 w 84"/>
                  <a:gd name="T11" fmla="*/ 5 h 83"/>
                  <a:gd name="T12" fmla="*/ 5 w 84"/>
                  <a:gd name="T13" fmla="*/ 36 h 83"/>
                  <a:gd name="T14" fmla="*/ 36 w 84"/>
                  <a:gd name="T15" fmla="*/ 78 h 83"/>
                  <a:gd name="T16" fmla="*/ 79 w 84"/>
                  <a:gd name="T17" fmla="*/ 47 h 83"/>
                  <a:gd name="T18" fmla="*/ 48 w 84"/>
                  <a:gd name="T19" fmla="*/ 5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3">
                    <a:moveTo>
                      <a:pt x="36" y="80"/>
                    </a:moveTo>
                    <a:cubicBezTo>
                      <a:pt x="15" y="77"/>
                      <a:pt x="0" y="57"/>
                      <a:pt x="4" y="35"/>
                    </a:cubicBezTo>
                    <a:cubicBezTo>
                      <a:pt x="7" y="14"/>
                      <a:pt x="27" y="0"/>
                      <a:pt x="48" y="3"/>
                    </a:cubicBezTo>
                    <a:cubicBezTo>
                      <a:pt x="70" y="6"/>
                      <a:pt x="84" y="26"/>
                      <a:pt x="81" y="48"/>
                    </a:cubicBezTo>
                    <a:cubicBezTo>
                      <a:pt x="77" y="69"/>
                      <a:pt x="57" y="83"/>
                      <a:pt x="36" y="80"/>
                    </a:cubicBezTo>
                    <a:close/>
                    <a:moveTo>
                      <a:pt x="48" y="5"/>
                    </a:moveTo>
                    <a:cubicBezTo>
                      <a:pt x="28" y="1"/>
                      <a:pt x="9" y="15"/>
                      <a:pt x="5" y="36"/>
                    </a:cubicBezTo>
                    <a:cubicBezTo>
                      <a:pt x="2" y="56"/>
                      <a:pt x="16" y="75"/>
                      <a:pt x="36" y="78"/>
                    </a:cubicBezTo>
                    <a:cubicBezTo>
                      <a:pt x="57" y="82"/>
                      <a:pt x="76" y="68"/>
                      <a:pt x="79" y="47"/>
                    </a:cubicBezTo>
                    <a:cubicBezTo>
                      <a:pt x="82" y="27"/>
                      <a:pt x="68" y="8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41" name="Freeform 138">
                <a:extLst>
                  <a:ext uri="{FF2B5EF4-FFF2-40B4-BE49-F238E27FC236}">
                    <a16:creationId xmlns:a16="http://schemas.microsoft.com/office/drawing/2014/main" id="{C8592926-FAD8-4EF3-8311-2E476AE07D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71" y="4207"/>
                <a:ext cx="65" cy="64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7"/>
                      <a:pt x="38" y="56"/>
                      <a:pt x="24" y="54"/>
                    </a:cubicBezTo>
                    <a:cubicBezTo>
                      <a:pt x="10" y="52"/>
                      <a:pt x="0" y="38"/>
                      <a:pt x="2" y="24"/>
                    </a:cubicBezTo>
                    <a:cubicBezTo>
                      <a:pt x="4" y="10"/>
                      <a:pt x="18" y="0"/>
                      <a:pt x="32" y="2"/>
                    </a:cubicBezTo>
                    <a:cubicBezTo>
                      <a:pt x="46" y="5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42" name="Freeform 139">
                <a:extLst>
                  <a:ext uri="{FF2B5EF4-FFF2-40B4-BE49-F238E27FC236}">
                    <a16:creationId xmlns:a16="http://schemas.microsoft.com/office/drawing/2014/main" id="{C82145DC-156C-4E89-95FA-B5CBBC2FF56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155" y="4190"/>
                <a:ext cx="97" cy="97"/>
              </a:xfrm>
              <a:custGeom>
                <a:avLst/>
                <a:gdLst>
                  <a:gd name="T0" fmla="*/ 36 w 84"/>
                  <a:gd name="T1" fmla="*/ 81 h 84"/>
                  <a:gd name="T2" fmla="*/ 3 w 84"/>
                  <a:gd name="T3" fmla="*/ 36 h 84"/>
                  <a:gd name="T4" fmla="*/ 48 w 84"/>
                  <a:gd name="T5" fmla="*/ 4 h 84"/>
                  <a:gd name="T6" fmla="*/ 80 w 84"/>
                  <a:gd name="T7" fmla="*/ 48 h 84"/>
                  <a:gd name="T8" fmla="*/ 36 w 84"/>
                  <a:gd name="T9" fmla="*/ 81 h 84"/>
                  <a:gd name="T10" fmla="*/ 48 w 84"/>
                  <a:gd name="T11" fmla="*/ 5 h 84"/>
                  <a:gd name="T12" fmla="*/ 5 w 84"/>
                  <a:gd name="T13" fmla="*/ 36 h 84"/>
                  <a:gd name="T14" fmla="*/ 36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1"/>
                    </a:moveTo>
                    <a:cubicBezTo>
                      <a:pt x="15" y="77"/>
                      <a:pt x="0" y="57"/>
                      <a:pt x="3" y="36"/>
                    </a:cubicBezTo>
                    <a:cubicBezTo>
                      <a:pt x="7" y="15"/>
                      <a:pt x="27" y="0"/>
                      <a:pt x="48" y="4"/>
                    </a:cubicBezTo>
                    <a:cubicBezTo>
                      <a:pt x="69" y="7"/>
                      <a:pt x="84" y="27"/>
                      <a:pt x="80" y="48"/>
                    </a:cubicBezTo>
                    <a:cubicBezTo>
                      <a:pt x="77" y="70"/>
                      <a:pt x="57" y="84"/>
                      <a:pt x="36" y="81"/>
                    </a:cubicBezTo>
                    <a:close/>
                    <a:moveTo>
                      <a:pt x="48" y="5"/>
                    </a:moveTo>
                    <a:cubicBezTo>
                      <a:pt x="27" y="2"/>
                      <a:pt x="8" y="16"/>
                      <a:pt x="5" y="36"/>
                    </a:cubicBezTo>
                    <a:cubicBezTo>
                      <a:pt x="2" y="57"/>
                      <a:pt x="16" y="76"/>
                      <a:pt x="36" y="79"/>
                    </a:cubicBezTo>
                    <a:cubicBezTo>
                      <a:pt x="56" y="82"/>
                      <a:pt x="76" y="68"/>
                      <a:pt x="79" y="48"/>
                    </a:cubicBezTo>
                    <a:cubicBezTo>
                      <a:pt x="82" y="28"/>
                      <a:pt x="68" y="9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43" name="Freeform 140">
                <a:extLst>
                  <a:ext uri="{FF2B5EF4-FFF2-40B4-BE49-F238E27FC236}">
                    <a16:creationId xmlns:a16="http://schemas.microsoft.com/office/drawing/2014/main" id="{3A911850-0204-4F0D-A764-5380D0D178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77" y="3524"/>
                <a:ext cx="64" cy="65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7"/>
                      <a:pt x="38" y="56"/>
                      <a:pt x="24" y="54"/>
                    </a:cubicBezTo>
                    <a:cubicBezTo>
                      <a:pt x="10" y="52"/>
                      <a:pt x="0" y="38"/>
                      <a:pt x="2" y="24"/>
                    </a:cubicBezTo>
                    <a:cubicBezTo>
                      <a:pt x="5" y="10"/>
                      <a:pt x="18" y="0"/>
                      <a:pt x="32" y="2"/>
                    </a:cubicBezTo>
                    <a:cubicBezTo>
                      <a:pt x="47" y="5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44" name="Freeform 141">
                <a:extLst>
                  <a:ext uri="{FF2B5EF4-FFF2-40B4-BE49-F238E27FC236}">
                    <a16:creationId xmlns:a16="http://schemas.microsoft.com/office/drawing/2014/main" id="{F9223601-0928-49E0-B215-6DABBAD5154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561" y="3508"/>
                <a:ext cx="97" cy="97"/>
              </a:xfrm>
              <a:custGeom>
                <a:avLst/>
                <a:gdLst>
                  <a:gd name="T0" fmla="*/ 36 w 84"/>
                  <a:gd name="T1" fmla="*/ 81 h 84"/>
                  <a:gd name="T2" fmla="*/ 4 w 84"/>
                  <a:gd name="T3" fmla="*/ 36 h 84"/>
                  <a:gd name="T4" fmla="*/ 48 w 84"/>
                  <a:gd name="T5" fmla="*/ 4 h 84"/>
                  <a:gd name="T6" fmla="*/ 81 w 84"/>
                  <a:gd name="T7" fmla="*/ 48 h 84"/>
                  <a:gd name="T8" fmla="*/ 36 w 84"/>
                  <a:gd name="T9" fmla="*/ 81 h 84"/>
                  <a:gd name="T10" fmla="*/ 48 w 84"/>
                  <a:gd name="T11" fmla="*/ 5 h 84"/>
                  <a:gd name="T12" fmla="*/ 5 w 84"/>
                  <a:gd name="T13" fmla="*/ 36 h 84"/>
                  <a:gd name="T14" fmla="*/ 36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1"/>
                    </a:moveTo>
                    <a:cubicBezTo>
                      <a:pt x="15" y="77"/>
                      <a:pt x="0" y="57"/>
                      <a:pt x="4" y="36"/>
                    </a:cubicBezTo>
                    <a:cubicBezTo>
                      <a:pt x="7" y="15"/>
                      <a:pt x="27" y="0"/>
                      <a:pt x="48" y="4"/>
                    </a:cubicBezTo>
                    <a:cubicBezTo>
                      <a:pt x="69" y="7"/>
                      <a:pt x="84" y="27"/>
                      <a:pt x="81" y="48"/>
                    </a:cubicBezTo>
                    <a:cubicBezTo>
                      <a:pt x="77" y="70"/>
                      <a:pt x="57" y="84"/>
                      <a:pt x="36" y="81"/>
                    </a:cubicBezTo>
                    <a:close/>
                    <a:moveTo>
                      <a:pt x="48" y="5"/>
                    </a:moveTo>
                    <a:cubicBezTo>
                      <a:pt x="28" y="2"/>
                      <a:pt x="9" y="16"/>
                      <a:pt x="5" y="36"/>
                    </a:cubicBezTo>
                    <a:cubicBezTo>
                      <a:pt x="2" y="57"/>
                      <a:pt x="16" y="76"/>
                      <a:pt x="36" y="79"/>
                    </a:cubicBezTo>
                    <a:cubicBezTo>
                      <a:pt x="57" y="82"/>
                      <a:pt x="76" y="68"/>
                      <a:pt x="79" y="48"/>
                    </a:cubicBezTo>
                    <a:cubicBezTo>
                      <a:pt x="82" y="28"/>
                      <a:pt x="68" y="9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45" name="Freeform 142">
                <a:extLst>
                  <a:ext uri="{FF2B5EF4-FFF2-40B4-BE49-F238E27FC236}">
                    <a16:creationId xmlns:a16="http://schemas.microsoft.com/office/drawing/2014/main" id="{699852B6-3F1E-419D-B27B-2425A3B159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67" y="3831"/>
                <a:ext cx="65" cy="64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1" y="46"/>
                      <a:pt x="38" y="56"/>
                      <a:pt x="24" y="54"/>
                    </a:cubicBezTo>
                    <a:cubicBezTo>
                      <a:pt x="9" y="52"/>
                      <a:pt x="0" y="38"/>
                      <a:pt x="2" y="24"/>
                    </a:cubicBezTo>
                    <a:cubicBezTo>
                      <a:pt x="4" y="10"/>
                      <a:pt x="18" y="0"/>
                      <a:pt x="32" y="2"/>
                    </a:cubicBezTo>
                    <a:cubicBezTo>
                      <a:pt x="46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46" name="Freeform 143">
                <a:extLst>
                  <a:ext uri="{FF2B5EF4-FFF2-40B4-BE49-F238E27FC236}">
                    <a16:creationId xmlns:a16="http://schemas.microsoft.com/office/drawing/2014/main" id="{21425EE5-3B72-46F4-9BDC-AFB5B87F364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851" y="3815"/>
                <a:ext cx="97" cy="97"/>
              </a:xfrm>
              <a:custGeom>
                <a:avLst/>
                <a:gdLst>
                  <a:gd name="T0" fmla="*/ 36 w 84"/>
                  <a:gd name="T1" fmla="*/ 80 h 84"/>
                  <a:gd name="T2" fmla="*/ 3 w 84"/>
                  <a:gd name="T3" fmla="*/ 36 h 84"/>
                  <a:gd name="T4" fmla="*/ 48 w 84"/>
                  <a:gd name="T5" fmla="*/ 3 h 84"/>
                  <a:gd name="T6" fmla="*/ 80 w 84"/>
                  <a:gd name="T7" fmla="*/ 48 h 84"/>
                  <a:gd name="T8" fmla="*/ 36 w 84"/>
                  <a:gd name="T9" fmla="*/ 80 h 84"/>
                  <a:gd name="T10" fmla="*/ 48 w 84"/>
                  <a:gd name="T11" fmla="*/ 5 h 84"/>
                  <a:gd name="T12" fmla="*/ 5 w 84"/>
                  <a:gd name="T13" fmla="*/ 36 h 84"/>
                  <a:gd name="T14" fmla="*/ 36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0"/>
                    </a:moveTo>
                    <a:cubicBezTo>
                      <a:pt x="14" y="77"/>
                      <a:pt x="0" y="57"/>
                      <a:pt x="3" y="36"/>
                    </a:cubicBezTo>
                    <a:cubicBezTo>
                      <a:pt x="7" y="15"/>
                      <a:pt x="27" y="0"/>
                      <a:pt x="48" y="3"/>
                    </a:cubicBezTo>
                    <a:cubicBezTo>
                      <a:pt x="69" y="7"/>
                      <a:pt x="84" y="27"/>
                      <a:pt x="80" y="48"/>
                    </a:cubicBezTo>
                    <a:cubicBezTo>
                      <a:pt x="77" y="69"/>
                      <a:pt x="57" y="84"/>
                      <a:pt x="36" y="80"/>
                    </a:cubicBezTo>
                    <a:close/>
                    <a:moveTo>
                      <a:pt x="48" y="5"/>
                    </a:moveTo>
                    <a:cubicBezTo>
                      <a:pt x="27" y="2"/>
                      <a:pt x="8" y="16"/>
                      <a:pt x="5" y="36"/>
                    </a:cubicBezTo>
                    <a:cubicBezTo>
                      <a:pt x="2" y="56"/>
                      <a:pt x="16" y="76"/>
                      <a:pt x="36" y="79"/>
                    </a:cubicBezTo>
                    <a:cubicBezTo>
                      <a:pt x="56" y="82"/>
                      <a:pt x="75" y="68"/>
                      <a:pt x="79" y="48"/>
                    </a:cubicBezTo>
                    <a:cubicBezTo>
                      <a:pt x="82" y="28"/>
                      <a:pt x="68" y="8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47" name="Freeform 144">
                <a:extLst>
                  <a:ext uri="{FF2B5EF4-FFF2-40B4-BE49-F238E27FC236}">
                    <a16:creationId xmlns:a16="http://schemas.microsoft.com/office/drawing/2014/main" id="{B799B560-55C9-4C5C-9B04-15369C9B2C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99" y="5046"/>
                <a:ext cx="65" cy="65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6"/>
                      <a:pt x="38" y="56"/>
                      <a:pt x="24" y="54"/>
                    </a:cubicBezTo>
                    <a:cubicBezTo>
                      <a:pt x="10" y="51"/>
                      <a:pt x="0" y="38"/>
                      <a:pt x="2" y="24"/>
                    </a:cubicBezTo>
                    <a:cubicBezTo>
                      <a:pt x="4" y="9"/>
                      <a:pt x="18" y="0"/>
                      <a:pt x="32" y="2"/>
                    </a:cubicBezTo>
                    <a:cubicBezTo>
                      <a:pt x="46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48" name="Freeform 145">
                <a:extLst>
                  <a:ext uri="{FF2B5EF4-FFF2-40B4-BE49-F238E27FC236}">
                    <a16:creationId xmlns:a16="http://schemas.microsoft.com/office/drawing/2014/main" id="{5264F093-C73F-4C47-AF9A-4430AA57805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383" y="5030"/>
                <a:ext cx="97" cy="97"/>
              </a:xfrm>
              <a:custGeom>
                <a:avLst/>
                <a:gdLst>
                  <a:gd name="T0" fmla="*/ 36 w 84"/>
                  <a:gd name="T1" fmla="*/ 80 h 84"/>
                  <a:gd name="T2" fmla="*/ 3 w 84"/>
                  <a:gd name="T3" fmla="*/ 36 h 84"/>
                  <a:gd name="T4" fmla="*/ 48 w 84"/>
                  <a:gd name="T5" fmla="*/ 3 h 84"/>
                  <a:gd name="T6" fmla="*/ 81 w 84"/>
                  <a:gd name="T7" fmla="*/ 48 h 84"/>
                  <a:gd name="T8" fmla="*/ 36 w 84"/>
                  <a:gd name="T9" fmla="*/ 80 h 84"/>
                  <a:gd name="T10" fmla="*/ 48 w 84"/>
                  <a:gd name="T11" fmla="*/ 5 h 84"/>
                  <a:gd name="T12" fmla="*/ 5 w 84"/>
                  <a:gd name="T13" fmla="*/ 36 h 84"/>
                  <a:gd name="T14" fmla="*/ 36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0"/>
                    </a:moveTo>
                    <a:cubicBezTo>
                      <a:pt x="15" y="77"/>
                      <a:pt x="0" y="57"/>
                      <a:pt x="3" y="36"/>
                    </a:cubicBezTo>
                    <a:cubicBezTo>
                      <a:pt x="7" y="14"/>
                      <a:pt x="27" y="0"/>
                      <a:pt x="48" y="3"/>
                    </a:cubicBezTo>
                    <a:cubicBezTo>
                      <a:pt x="69" y="7"/>
                      <a:pt x="84" y="27"/>
                      <a:pt x="81" y="48"/>
                    </a:cubicBezTo>
                    <a:cubicBezTo>
                      <a:pt x="77" y="69"/>
                      <a:pt x="57" y="84"/>
                      <a:pt x="36" y="80"/>
                    </a:cubicBezTo>
                    <a:close/>
                    <a:moveTo>
                      <a:pt x="48" y="5"/>
                    </a:moveTo>
                    <a:cubicBezTo>
                      <a:pt x="28" y="2"/>
                      <a:pt x="8" y="16"/>
                      <a:pt x="5" y="36"/>
                    </a:cubicBezTo>
                    <a:cubicBezTo>
                      <a:pt x="2" y="56"/>
                      <a:pt x="16" y="75"/>
                      <a:pt x="36" y="79"/>
                    </a:cubicBezTo>
                    <a:cubicBezTo>
                      <a:pt x="56" y="82"/>
                      <a:pt x="76" y="68"/>
                      <a:pt x="79" y="48"/>
                    </a:cubicBezTo>
                    <a:cubicBezTo>
                      <a:pt x="82" y="27"/>
                      <a:pt x="68" y="8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49" name="Freeform 146">
                <a:extLst>
                  <a:ext uri="{FF2B5EF4-FFF2-40B4-BE49-F238E27FC236}">
                    <a16:creationId xmlns:a16="http://schemas.microsoft.com/office/drawing/2014/main" id="{23CBA95D-EB22-4ED2-BE9D-996EF5A0AD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56" y="5436"/>
                <a:ext cx="65" cy="64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1" y="46"/>
                      <a:pt x="38" y="56"/>
                      <a:pt x="24" y="54"/>
                    </a:cubicBezTo>
                    <a:cubicBezTo>
                      <a:pt x="9" y="52"/>
                      <a:pt x="0" y="38"/>
                      <a:pt x="2" y="24"/>
                    </a:cubicBezTo>
                    <a:cubicBezTo>
                      <a:pt x="4" y="10"/>
                      <a:pt x="18" y="0"/>
                      <a:pt x="32" y="2"/>
                    </a:cubicBezTo>
                    <a:cubicBezTo>
                      <a:pt x="46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50" name="Freeform 147">
                <a:extLst>
                  <a:ext uri="{FF2B5EF4-FFF2-40B4-BE49-F238E27FC236}">
                    <a16:creationId xmlns:a16="http://schemas.microsoft.com/office/drawing/2014/main" id="{1201C9E3-D737-4F84-ACE3-DEE947A048C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540" y="5420"/>
                <a:ext cx="97" cy="96"/>
              </a:xfrm>
              <a:custGeom>
                <a:avLst/>
                <a:gdLst>
                  <a:gd name="T0" fmla="*/ 36 w 84"/>
                  <a:gd name="T1" fmla="*/ 80 h 84"/>
                  <a:gd name="T2" fmla="*/ 3 w 84"/>
                  <a:gd name="T3" fmla="*/ 36 h 84"/>
                  <a:gd name="T4" fmla="*/ 48 w 84"/>
                  <a:gd name="T5" fmla="*/ 3 h 84"/>
                  <a:gd name="T6" fmla="*/ 80 w 84"/>
                  <a:gd name="T7" fmla="*/ 48 h 84"/>
                  <a:gd name="T8" fmla="*/ 36 w 84"/>
                  <a:gd name="T9" fmla="*/ 80 h 84"/>
                  <a:gd name="T10" fmla="*/ 48 w 84"/>
                  <a:gd name="T11" fmla="*/ 5 h 84"/>
                  <a:gd name="T12" fmla="*/ 5 w 84"/>
                  <a:gd name="T13" fmla="*/ 36 h 84"/>
                  <a:gd name="T14" fmla="*/ 36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0"/>
                    </a:moveTo>
                    <a:cubicBezTo>
                      <a:pt x="14" y="77"/>
                      <a:pt x="0" y="57"/>
                      <a:pt x="3" y="36"/>
                    </a:cubicBezTo>
                    <a:cubicBezTo>
                      <a:pt x="7" y="15"/>
                      <a:pt x="27" y="0"/>
                      <a:pt x="48" y="3"/>
                    </a:cubicBezTo>
                    <a:cubicBezTo>
                      <a:pt x="69" y="7"/>
                      <a:pt x="84" y="27"/>
                      <a:pt x="80" y="48"/>
                    </a:cubicBezTo>
                    <a:cubicBezTo>
                      <a:pt x="77" y="69"/>
                      <a:pt x="57" y="84"/>
                      <a:pt x="36" y="80"/>
                    </a:cubicBezTo>
                    <a:close/>
                    <a:moveTo>
                      <a:pt x="48" y="5"/>
                    </a:moveTo>
                    <a:cubicBezTo>
                      <a:pt x="27" y="2"/>
                      <a:pt x="8" y="16"/>
                      <a:pt x="5" y="36"/>
                    </a:cubicBezTo>
                    <a:cubicBezTo>
                      <a:pt x="2" y="56"/>
                      <a:pt x="16" y="76"/>
                      <a:pt x="36" y="79"/>
                    </a:cubicBezTo>
                    <a:cubicBezTo>
                      <a:pt x="56" y="82"/>
                      <a:pt x="75" y="68"/>
                      <a:pt x="79" y="48"/>
                    </a:cubicBezTo>
                    <a:cubicBezTo>
                      <a:pt x="82" y="27"/>
                      <a:pt x="68" y="8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51" name="Freeform 148">
                <a:extLst>
                  <a:ext uri="{FF2B5EF4-FFF2-40B4-BE49-F238E27FC236}">
                    <a16:creationId xmlns:a16="http://schemas.microsoft.com/office/drawing/2014/main" id="{C24E0032-5F26-49F6-9342-880D710248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95" y="5510"/>
                <a:ext cx="64" cy="64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1" y="46"/>
                      <a:pt x="38" y="56"/>
                      <a:pt x="24" y="54"/>
                    </a:cubicBezTo>
                    <a:cubicBezTo>
                      <a:pt x="9" y="51"/>
                      <a:pt x="0" y="38"/>
                      <a:pt x="2" y="24"/>
                    </a:cubicBezTo>
                    <a:cubicBezTo>
                      <a:pt x="4" y="9"/>
                      <a:pt x="18" y="0"/>
                      <a:pt x="32" y="2"/>
                    </a:cubicBezTo>
                    <a:cubicBezTo>
                      <a:pt x="46" y="4"/>
                      <a:pt x="56" y="17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52" name="Freeform 149">
                <a:extLst>
                  <a:ext uri="{FF2B5EF4-FFF2-40B4-BE49-F238E27FC236}">
                    <a16:creationId xmlns:a16="http://schemas.microsoft.com/office/drawing/2014/main" id="{6AF417AC-A7FF-4807-8B40-50D50DA9A15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978" y="5493"/>
                <a:ext cx="97" cy="97"/>
              </a:xfrm>
              <a:custGeom>
                <a:avLst/>
                <a:gdLst>
                  <a:gd name="T0" fmla="*/ 36 w 84"/>
                  <a:gd name="T1" fmla="*/ 80 h 84"/>
                  <a:gd name="T2" fmla="*/ 3 w 84"/>
                  <a:gd name="T3" fmla="*/ 36 h 84"/>
                  <a:gd name="T4" fmla="*/ 48 w 84"/>
                  <a:gd name="T5" fmla="*/ 3 h 84"/>
                  <a:gd name="T6" fmla="*/ 80 w 84"/>
                  <a:gd name="T7" fmla="*/ 48 h 84"/>
                  <a:gd name="T8" fmla="*/ 36 w 84"/>
                  <a:gd name="T9" fmla="*/ 80 h 84"/>
                  <a:gd name="T10" fmla="*/ 48 w 84"/>
                  <a:gd name="T11" fmla="*/ 5 h 84"/>
                  <a:gd name="T12" fmla="*/ 5 w 84"/>
                  <a:gd name="T13" fmla="*/ 36 h 84"/>
                  <a:gd name="T14" fmla="*/ 36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0"/>
                    </a:moveTo>
                    <a:cubicBezTo>
                      <a:pt x="14" y="77"/>
                      <a:pt x="0" y="57"/>
                      <a:pt x="3" y="36"/>
                    </a:cubicBezTo>
                    <a:cubicBezTo>
                      <a:pt x="7" y="14"/>
                      <a:pt x="27" y="0"/>
                      <a:pt x="48" y="3"/>
                    </a:cubicBezTo>
                    <a:cubicBezTo>
                      <a:pt x="69" y="7"/>
                      <a:pt x="84" y="27"/>
                      <a:pt x="80" y="48"/>
                    </a:cubicBezTo>
                    <a:cubicBezTo>
                      <a:pt x="77" y="69"/>
                      <a:pt x="57" y="84"/>
                      <a:pt x="36" y="80"/>
                    </a:cubicBezTo>
                    <a:close/>
                    <a:moveTo>
                      <a:pt x="48" y="5"/>
                    </a:moveTo>
                    <a:cubicBezTo>
                      <a:pt x="27" y="2"/>
                      <a:pt x="8" y="15"/>
                      <a:pt x="5" y="36"/>
                    </a:cubicBezTo>
                    <a:cubicBezTo>
                      <a:pt x="2" y="56"/>
                      <a:pt x="16" y="75"/>
                      <a:pt x="36" y="79"/>
                    </a:cubicBezTo>
                    <a:cubicBezTo>
                      <a:pt x="56" y="82"/>
                      <a:pt x="75" y="68"/>
                      <a:pt x="79" y="48"/>
                    </a:cubicBezTo>
                    <a:cubicBezTo>
                      <a:pt x="82" y="27"/>
                      <a:pt x="68" y="8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53" name="Freeform 150">
                <a:extLst>
                  <a:ext uri="{FF2B5EF4-FFF2-40B4-BE49-F238E27FC236}">
                    <a16:creationId xmlns:a16="http://schemas.microsoft.com/office/drawing/2014/main" id="{6D3FDC5C-3F10-4987-B23F-D579F7D88B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22" y="5414"/>
                <a:ext cx="65" cy="66"/>
              </a:xfrm>
              <a:custGeom>
                <a:avLst/>
                <a:gdLst>
                  <a:gd name="T0" fmla="*/ 54 w 56"/>
                  <a:gd name="T1" fmla="*/ 33 h 57"/>
                  <a:gd name="T2" fmla="*/ 24 w 56"/>
                  <a:gd name="T3" fmla="*/ 54 h 57"/>
                  <a:gd name="T4" fmla="*/ 2 w 56"/>
                  <a:gd name="T5" fmla="*/ 24 h 57"/>
                  <a:gd name="T6" fmla="*/ 32 w 56"/>
                  <a:gd name="T7" fmla="*/ 3 h 57"/>
                  <a:gd name="T8" fmla="*/ 54 w 56"/>
                  <a:gd name="T9" fmla="*/ 33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7">
                    <a:moveTo>
                      <a:pt x="54" y="33"/>
                    </a:moveTo>
                    <a:cubicBezTo>
                      <a:pt x="51" y="47"/>
                      <a:pt x="38" y="57"/>
                      <a:pt x="24" y="54"/>
                    </a:cubicBezTo>
                    <a:cubicBezTo>
                      <a:pt x="9" y="52"/>
                      <a:pt x="0" y="39"/>
                      <a:pt x="2" y="24"/>
                    </a:cubicBezTo>
                    <a:cubicBezTo>
                      <a:pt x="4" y="10"/>
                      <a:pt x="17" y="0"/>
                      <a:pt x="32" y="3"/>
                    </a:cubicBezTo>
                    <a:cubicBezTo>
                      <a:pt x="46" y="5"/>
                      <a:pt x="56" y="18"/>
                      <a:pt x="54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54" name="Freeform 151">
                <a:extLst>
                  <a:ext uri="{FF2B5EF4-FFF2-40B4-BE49-F238E27FC236}">
                    <a16:creationId xmlns:a16="http://schemas.microsoft.com/office/drawing/2014/main" id="{0179900A-A109-4987-AF98-052A5E91104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006" y="5399"/>
                <a:ext cx="97" cy="96"/>
              </a:xfrm>
              <a:custGeom>
                <a:avLst/>
                <a:gdLst>
                  <a:gd name="T0" fmla="*/ 36 w 84"/>
                  <a:gd name="T1" fmla="*/ 80 h 83"/>
                  <a:gd name="T2" fmla="*/ 3 w 84"/>
                  <a:gd name="T3" fmla="*/ 35 h 83"/>
                  <a:gd name="T4" fmla="*/ 48 w 84"/>
                  <a:gd name="T5" fmla="*/ 3 h 83"/>
                  <a:gd name="T6" fmla="*/ 80 w 84"/>
                  <a:gd name="T7" fmla="*/ 48 h 83"/>
                  <a:gd name="T8" fmla="*/ 36 w 84"/>
                  <a:gd name="T9" fmla="*/ 80 h 83"/>
                  <a:gd name="T10" fmla="*/ 48 w 84"/>
                  <a:gd name="T11" fmla="*/ 5 h 83"/>
                  <a:gd name="T12" fmla="*/ 5 w 84"/>
                  <a:gd name="T13" fmla="*/ 36 h 83"/>
                  <a:gd name="T14" fmla="*/ 36 w 84"/>
                  <a:gd name="T15" fmla="*/ 78 h 83"/>
                  <a:gd name="T16" fmla="*/ 79 w 84"/>
                  <a:gd name="T17" fmla="*/ 47 h 83"/>
                  <a:gd name="T18" fmla="*/ 48 w 84"/>
                  <a:gd name="T19" fmla="*/ 5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3">
                    <a:moveTo>
                      <a:pt x="36" y="80"/>
                    </a:moveTo>
                    <a:cubicBezTo>
                      <a:pt x="14" y="77"/>
                      <a:pt x="0" y="57"/>
                      <a:pt x="3" y="35"/>
                    </a:cubicBezTo>
                    <a:cubicBezTo>
                      <a:pt x="7" y="14"/>
                      <a:pt x="27" y="0"/>
                      <a:pt x="48" y="3"/>
                    </a:cubicBezTo>
                    <a:cubicBezTo>
                      <a:pt x="69" y="6"/>
                      <a:pt x="84" y="26"/>
                      <a:pt x="80" y="48"/>
                    </a:cubicBezTo>
                    <a:cubicBezTo>
                      <a:pt x="77" y="69"/>
                      <a:pt x="57" y="83"/>
                      <a:pt x="36" y="80"/>
                    </a:cubicBezTo>
                    <a:close/>
                    <a:moveTo>
                      <a:pt x="48" y="5"/>
                    </a:moveTo>
                    <a:cubicBezTo>
                      <a:pt x="27" y="1"/>
                      <a:pt x="8" y="15"/>
                      <a:pt x="5" y="36"/>
                    </a:cubicBezTo>
                    <a:cubicBezTo>
                      <a:pt x="2" y="56"/>
                      <a:pt x="15" y="75"/>
                      <a:pt x="36" y="78"/>
                    </a:cubicBezTo>
                    <a:cubicBezTo>
                      <a:pt x="56" y="82"/>
                      <a:pt x="75" y="68"/>
                      <a:pt x="79" y="47"/>
                    </a:cubicBezTo>
                    <a:cubicBezTo>
                      <a:pt x="82" y="27"/>
                      <a:pt x="68" y="8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55" name="Freeform 152">
                <a:extLst>
                  <a:ext uri="{FF2B5EF4-FFF2-40B4-BE49-F238E27FC236}">
                    <a16:creationId xmlns:a16="http://schemas.microsoft.com/office/drawing/2014/main" id="{1895ECAD-1586-4807-B973-AC024E8B18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16" y="3841"/>
                <a:ext cx="65" cy="65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3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6"/>
                      <a:pt x="39" y="56"/>
                      <a:pt x="24" y="54"/>
                    </a:cubicBezTo>
                    <a:cubicBezTo>
                      <a:pt x="10" y="51"/>
                      <a:pt x="0" y="38"/>
                      <a:pt x="3" y="24"/>
                    </a:cubicBezTo>
                    <a:cubicBezTo>
                      <a:pt x="5" y="9"/>
                      <a:pt x="18" y="0"/>
                      <a:pt x="32" y="2"/>
                    </a:cubicBezTo>
                    <a:cubicBezTo>
                      <a:pt x="47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56" name="Freeform 153">
                <a:extLst>
                  <a:ext uri="{FF2B5EF4-FFF2-40B4-BE49-F238E27FC236}">
                    <a16:creationId xmlns:a16="http://schemas.microsoft.com/office/drawing/2014/main" id="{D217FD4A-5150-4979-9C85-1A97B80417C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600" y="3825"/>
                <a:ext cx="97" cy="97"/>
              </a:xfrm>
              <a:custGeom>
                <a:avLst/>
                <a:gdLst>
                  <a:gd name="T0" fmla="*/ 36 w 84"/>
                  <a:gd name="T1" fmla="*/ 80 h 84"/>
                  <a:gd name="T2" fmla="*/ 4 w 84"/>
                  <a:gd name="T3" fmla="*/ 36 h 84"/>
                  <a:gd name="T4" fmla="*/ 48 w 84"/>
                  <a:gd name="T5" fmla="*/ 3 h 84"/>
                  <a:gd name="T6" fmla="*/ 81 w 84"/>
                  <a:gd name="T7" fmla="*/ 48 h 84"/>
                  <a:gd name="T8" fmla="*/ 36 w 84"/>
                  <a:gd name="T9" fmla="*/ 80 h 84"/>
                  <a:gd name="T10" fmla="*/ 48 w 84"/>
                  <a:gd name="T11" fmla="*/ 5 h 84"/>
                  <a:gd name="T12" fmla="*/ 6 w 84"/>
                  <a:gd name="T13" fmla="*/ 36 h 84"/>
                  <a:gd name="T14" fmla="*/ 37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0"/>
                    </a:moveTo>
                    <a:cubicBezTo>
                      <a:pt x="15" y="77"/>
                      <a:pt x="0" y="57"/>
                      <a:pt x="4" y="36"/>
                    </a:cubicBezTo>
                    <a:cubicBezTo>
                      <a:pt x="7" y="14"/>
                      <a:pt x="27" y="0"/>
                      <a:pt x="48" y="3"/>
                    </a:cubicBezTo>
                    <a:cubicBezTo>
                      <a:pt x="70" y="7"/>
                      <a:pt x="84" y="27"/>
                      <a:pt x="81" y="48"/>
                    </a:cubicBezTo>
                    <a:cubicBezTo>
                      <a:pt x="78" y="69"/>
                      <a:pt x="57" y="84"/>
                      <a:pt x="36" y="80"/>
                    </a:cubicBezTo>
                    <a:close/>
                    <a:moveTo>
                      <a:pt x="48" y="5"/>
                    </a:moveTo>
                    <a:cubicBezTo>
                      <a:pt x="28" y="2"/>
                      <a:pt x="9" y="16"/>
                      <a:pt x="6" y="36"/>
                    </a:cubicBezTo>
                    <a:cubicBezTo>
                      <a:pt x="2" y="56"/>
                      <a:pt x="16" y="75"/>
                      <a:pt x="37" y="79"/>
                    </a:cubicBezTo>
                    <a:cubicBezTo>
                      <a:pt x="57" y="82"/>
                      <a:pt x="76" y="68"/>
                      <a:pt x="79" y="48"/>
                    </a:cubicBezTo>
                    <a:cubicBezTo>
                      <a:pt x="82" y="27"/>
                      <a:pt x="69" y="8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57" name="Freeform 154">
                <a:extLst>
                  <a:ext uri="{FF2B5EF4-FFF2-40B4-BE49-F238E27FC236}">
                    <a16:creationId xmlns:a16="http://schemas.microsoft.com/office/drawing/2014/main" id="{EC2C3585-8D38-4E40-8164-5C250087E2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83" y="3392"/>
                <a:ext cx="65" cy="66"/>
              </a:xfrm>
              <a:custGeom>
                <a:avLst/>
                <a:gdLst>
                  <a:gd name="T0" fmla="*/ 54 w 56"/>
                  <a:gd name="T1" fmla="*/ 33 h 57"/>
                  <a:gd name="T2" fmla="*/ 24 w 56"/>
                  <a:gd name="T3" fmla="*/ 54 h 57"/>
                  <a:gd name="T4" fmla="*/ 2 w 56"/>
                  <a:gd name="T5" fmla="*/ 24 h 57"/>
                  <a:gd name="T6" fmla="*/ 32 w 56"/>
                  <a:gd name="T7" fmla="*/ 3 h 57"/>
                  <a:gd name="T8" fmla="*/ 54 w 56"/>
                  <a:gd name="T9" fmla="*/ 33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7">
                    <a:moveTo>
                      <a:pt x="54" y="33"/>
                    </a:moveTo>
                    <a:cubicBezTo>
                      <a:pt x="52" y="47"/>
                      <a:pt x="38" y="57"/>
                      <a:pt x="24" y="54"/>
                    </a:cubicBezTo>
                    <a:cubicBezTo>
                      <a:pt x="10" y="52"/>
                      <a:pt x="0" y="39"/>
                      <a:pt x="2" y="24"/>
                    </a:cubicBezTo>
                    <a:cubicBezTo>
                      <a:pt x="5" y="10"/>
                      <a:pt x="18" y="0"/>
                      <a:pt x="32" y="3"/>
                    </a:cubicBezTo>
                    <a:cubicBezTo>
                      <a:pt x="47" y="5"/>
                      <a:pt x="56" y="18"/>
                      <a:pt x="54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58" name="Freeform 155">
                <a:extLst>
                  <a:ext uri="{FF2B5EF4-FFF2-40B4-BE49-F238E27FC236}">
                    <a16:creationId xmlns:a16="http://schemas.microsoft.com/office/drawing/2014/main" id="{24021CA7-063F-4B87-A52B-3AA65DEB42B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767" y="3377"/>
                <a:ext cx="97" cy="96"/>
              </a:xfrm>
              <a:custGeom>
                <a:avLst/>
                <a:gdLst>
                  <a:gd name="T0" fmla="*/ 36 w 84"/>
                  <a:gd name="T1" fmla="*/ 80 h 83"/>
                  <a:gd name="T2" fmla="*/ 4 w 84"/>
                  <a:gd name="T3" fmla="*/ 35 h 83"/>
                  <a:gd name="T4" fmla="*/ 48 w 84"/>
                  <a:gd name="T5" fmla="*/ 3 h 83"/>
                  <a:gd name="T6" fmla="*/ 81 w 84"/>
                  <a:gd name="T7" fmla="*/ 48 h 83"/>
                  <a:gd name="T8" fmla="*/ 36 w 84"/>
                  <a:gd name="T9" fmla="*/ 80 h 83"/>
                  <a:gd name="T10" fmla="*/ 48 w 84"/>
                  <a:gd name="T11" fmla="*/ 5 h 83"/>
                  <a:gd name="T12" fmla="*/ 5 w 84"/>
                  <a:gd name="T13" fmla="*/ 36 h 83"/>
                  <a:gd name="T14" fmla="*/ 36 w 84"/>
                  <a:gd name="T15" fmla="*/ 78 h 83"/>
                  <a:gd name="T16" fmla="*/ 79 w 84"/>
                  <a:gd name="T17" fmla="*/ 47 h 83"/>
                  <a:gd name="T18" fmla="*/ 48 w 84"/>
                  <a:gd name="T19" fmla="*/ 5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3">
                    <a:moveTo>
                      <a:pt x="36" y="80"/>
                    </a:moveTo>
                    <a:cubicBezTo>
                      <a:pt x="15" y="77"/>
                      <a:pt x="0" y="57"/>
                      <a:pt x="4" y="35"/>
                    </a:cubicBezTo>
                    <a:cubicBezTo>
                      <a:pt x="7" y="14"/>
                      <a:pt x="27" y="0"/>
                      <a:pt x="48" y="3"/>
                    </a:cubicBezTo>
                    <a:cubicBezTo>
                      <a:pt x="70" y="6"/>
                      <a:pt x="84" y="26"/>
                      <a:pt x="81" y="48"/>
                    </a:cubicBezTo>
                    <a:cubicBezTo>
                      <a:pt x="77" y="69"/>
                      <a:pt x="57" y="83"/>
                      <a:pt x="36" y="80"/>
                    </a:cubicBezTo>
                    <a:close/>
                    <a:moveTo>
                      <a:pt x="48" y="5"/>
                    </a:moveTo>
                    <a:cubicBezTo>
                      <a:pt x="28" y="1"/>
                      <a:pt x="9" y="15"/>
                      <a:pt x="5" y="36"/>
                    </a:cubicBezTo>
                    <a:cubicBezTo>
                      <a:pt x="2" y="56"/>
                      <a:pt x="16" y="75"/>
                      <a:pt x="36" y="78"/>
                    </a:cubicBezTo>
                    <a:cubicBezTo>
                      <a:pt x="57" y="82"/>
                      <a:pt x="76" y="68"/>
                      <a:pt x="79" y="47"/>
                    </a:cubicBezTo>
                    <a:cubicBezTo>
                      <a:pt x="82" y="27"/>
                      <a:pt x="68" y="8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59" name="Freeform 156">
                <a:extLst>
                  <a:ext uri="{FF2B5EF4-FFF2-40B4-BE49-F238E27FC236}">
                    <a16:creationId xmlns:a16="http://schemas.microsoft.com/office/drawing/2014/main" id="{EE3D0073-7E03-4DE0-8A2B-35725959DE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82" y="3147"/>
                <a:ext cx="65" cy="64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1" y="46"/>
                      <a:pt x="38" y="56"/>
                      <a:pt x="24" y="54"/>
                    </a:cubicBezTo>
                    <a:cubicBezTo>
                      <a:pt x="9" y="52"/>
                      <a:pt x="0" y="38"/>
                      <a:pt x="2" y="24"/>
                    </a:cubicBezTo>
                    <a:cubicBezTo>
                      <a:pt x="4" y="10"/>
                      <a:pt x="18" y="0"/>
                      <a:pt x="32" y="2"/>
                    </a:cubicBezTo>
                    <a:cubicBezTo>
                      <a:pt x="46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60" name="Freeform 157">
                <a:extLst>
                  <a:ext uri="{FF2B5EF4-FFF2-40B4-BE49-F238E27FC236}">
                    <a16:creationId xmlns:a16="http://schemas.microsoft.com/office/drawing/2014/main" id="{C0479621-682A-4735-97B4-666F49CA995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466" y="3130"/>
                <a:ext cx="97" cy="97"/>
              </a:xfrm>
              <a:custGeom>
                <a:avLst/>
                <a:gdLst>
                  <a:gd name="T0" fmla="*/ 36 w 84"/>
                  <a:gd name="T1" fmla="*/ 80 h 84"/>
                  <a:gd name="T2" fmla="*/ 3 w 84"/>
                  <a:gd name="T3" fmla="*/ 36 h 84"/>
                  <a:gd name="T4" fmla="*/ 48 w 84"/>
                  <a:gd name="T5" fmla="*/ 3 h 84"/>
                  <a:gd name="T6" fmla="*/ 80 w 84"/>
                  <a:gd name="T7" fmla="*/ 48 h 84"/>
                  <a:gd name="T8" fmla="*/ 36 w 84"/>
                  <a:gd name="T9" fmla="*/ 80 h 84"/>
                  <a:gd name="T10" fmla="*/ 48 w 84"/>
                  <a:gd name="T11" fmla="*/ 5 h 84"/>
                  <a:gd name="T12" fmla="*/ 5 w 84"/>
                  <a:gd name="T13" fmla="*/ 36 h 84"/>
                  <a:gd name="T14" fmla="*/ 36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0"/>
                    </a:moveTo>
                    <a:cubicBezTo>
                      <a:pt x="14" y="77"/>
                      <a:pt x="0" y="57"/>
                      <a:pt x="3" y="36"/>
                    </a:cubicBezTo>
                    <a:cubicBezTo>
                      <a:pt x="7" y="15"/>
                      <a:pt x="27" y="0"/>
                      <a:pt x="48" y="3"/>
                    </a:cubicBezTo>
                    <a:cubicBezTo>
                      <a:pt x="69" y="7"/>
                      <a:pt x="84" y="27"/>
                      <a:pt x="80" y="48"/>
                    </a:cubicBezTo>
                    <a:cubicBezTo>
                      <a:pt x="77" y="69"/>
                      <a:pt x="57" y="84"/>
                      <a:pt x="36" y="80"/>
                    </a:cubicBezTo>
                    <a:close/>
                    <a:moveTo>
                      <a:pt x="48" y="5"/>
                    </a:moveTo>
                    <a:cubicBezTo>
                      <a:pt x="27" y="2"/>
                      <a:pt x="8" y="16"/>
                      <a:pt x="5" y="36"/>
                    </a:cubicBezTo>
                    <a:cubicBezTo>
                      <a:pt x="2" y="56"/>
                      <a:pt x="16" y="76"/>
                      <a:pt x="36" y="79"/>
                    </a:cubicBezTo>
                    <a:cubicBezTo>
                      <a:pt x="56" y="82"/>
                      <a:pt x="75" y="68"/>
                      <a:pt x="79" y="48"/>
                    </a:cubicBezTo>
                    <a:cubicBezTo>
                      <a:pt x="82" y="27"/>
                      <a:pt x="68" y="8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61" name="Freeform 158">
                <a:extLst>
                  <a:ext uri="{FF2B5EF4-FFF2-40B4-BE49-F238E27FC236}">
                    <a16:creationId xmlns:a16="http://schemas.microsoft.com/office/drawing/2014/main" id="{B4711607-7878-4F0A-A364-AB75E46729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35" y="2862"/>
                <a:ext cx="65" cy="65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1" y="46"/>
                      <a:pt x="38" y="56"/>
                      <a:pt x="24" y="54"/>
                    </a:cubicBezTo>
                    <a:cubicBezTo>
                      <a:pt x="9" y="51"/>
                      <a:pt x="0" y="38"/>
                      <a:pt x="2" y="24"/>
                    </a:cubicBezTo>
                    <a:cubicBezTo>
                      <a:pt x="4" y="9"/>
                      <a:pt x="18" y="0"/>
                      <a:pt x="32" y="2"/>
                    </a:cubicBezTo>
                    <a:cubicBezTo>
                      <a:pt x="46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62" name="Freeform 159">
                <a:extLst>
                  <a:ext uri="{FF2B5EF4-FFF2-40B4-BE49-F238E27FC236}">
                    <a16:creationId xmlns:a16="http://schemas.microsoft.com/office/drawing/2014/main" id="{BC1F98E5-AD2D-4BF0-9F76-53C6B36B630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419" y="2846"/>
                <a:ext cx="97" cy="97"/>
              </a:xfrm>
              <a:custGeom>
                <a:avLst/>
                <a:gdLst>
                  <a:gd name="T0" fmla="*/ 36 w 84"/>
                  <a:gd name="T1" fmla="*/ 80 h 84"/>
                  <a:gd name="T2" fmla="*/ 3 w 84"/>
                  <a:gd name="T3" fmla="*/ 36 h 84"/>
                  <a:gd name="T4" fmla="*/ 48 w 84"/>
                  <a:gd name="T5" fmla="*/ 3 h 84"/>
                  <a:gd name="T6" fmla="*/ 80 w 84"/>
                  <a:gd name="T7" fmla="*/ 48 h 84"/>
                  <a:gd name="T8" fmla="*/ 36 w 84"/>
                  <a:gd name="T9" fmla="*/ 80 h 84"/>
                  <a:gd name="T10" fmla="*/ 48 w 84"/>
                  <a:gd name="T11" fmla="*/ 5 h 84"/>
                  <a:gd name="T12" fmla="*/ 5 w 84"/>
                  <a:gd name="T13" fmla="*/ 36 h 84"/>
                  <a:gd name="T14" fmla="*/ 36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0"/>
                    </a:moveTo>
                    <a:cubicBezTo>
                      <a:pt x="14" y="77"/>
                      <a:pt x="0" y="57"/>
                      <a:pt x="3" y="36"/>
                    </a:cubicBezTo>
                    <a:cubicBezTo>
                      <a:pt x="7" y="14"/>
                      <a:pt x="27" y="0"/>
                      <a:pt x="48" y="3"/>
                    </a:cubicBezTo>
                    <a:cubicBezTo>
                      <a:pt x="69" y="7"/>
                      <a:pt x="84" y="27"/>
                      <a:pt x="80" y="48"/>
                    </a:cubicBezTo>
                    <a:cubicBezTo>
                      <a:pt x="77" y="69"/>
                      <a:pt x="57" y="84"/>
                      <a:pt x="36" y="80"/>
                    </a:cubicBezTo>
                    <a:close/>
                    <a:moveTo>
                      <a:pt x="48" y="5"/>
                    </a:moveTo>
                    <a:cubicBezTo>
                      <a:pt x="27" y="2"/>
                      <a:pt x="8" y="16"/>
                      <a:pt x="5" y="36"/>
                    </a:cubicBezTo>
                    <a:cubicBezTo>
                      <a:pt x="2" y="56"/>
                      <a:pt x="16" y="75"/>
                      <a:pt x="36" y="79"/>
                    </a:cubicBezTo>
                    <a:cubicBezTo>
                      <a:pt x="56" y="82"/>
                      <a:pt x="75" y="68"/>
                      <a:pt x="79" y="48"/>
                    </a:cubicBezTo>
                    <a:cubicBezTo>
                      <a:pt x="82" y="27"/>
                      <a:pt x="68" y="8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63" name="Freeform 160">
                <a:extLst>
                  <a:ext uri="{FF2B5EF4-FFF2-40B4-BE49-F238E27FC236}">
                    <a16:creationId xmlns:a16="http://schemas.microsoft.com/office/drawing/2014/main" id="{B893671B-7295-41B0-9B25-8639A41CDF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71" y="4660"/>
                <a:ext cx="64" cy="65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7"/>
                      <a:pt x="38" y="56"/>
                      <a:pt x="24" y="54"/>
                    </a:cubicBezTo>
                    <a:cubicBezTo>
                      <a:pt x="10" y="52"/>
                      <a:pt x="0" y="38"/>
                      <a:pt x="2" y="24"/>
                    </a:cubicBezTo>
                    <a:cubicBezTo>
                      <a:pt x="5" y="10"/>
                      <a:pt x="18" y="0"/>
                      <a:pt x="32" y="2"/>
                    </a:cubicBezTo>
                    <a:cubicBezTo>
                      <a:pt x="47" y="5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64" name="Freeform 161">
                <a:extLst>
                  <a:ext uri="{FF2B5EF4-FFF2-40B4-BE49-F238E27FC236}">
                    <a16:creationId xmlns:a16="http://schemas.microsoft.com/office/drawing/2014/main" id="{F3952D29-D12F-4B91-835C-D2CF9B7921B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754" y="4644"/>
                <a:ext cx="97" cy="97"/>
              </a:xfrm>
              <a:custGeom>
                <a:avLst/>
                <a:gdLst>
                  <a:gd name="T0" fmla="*/ 36 w 84"/>
                  <a:gd name="T1" fmla="*/ 81 h 84"/>
                  <a:gd name="T2" fmla="*/ 4 w 84"/>
                  <a:gd name="T3" fmla="*/ 36 h 84"/>
                  <a:gd name="T4" fmla="*/ 48 w 84"/>
                  <a:gd name="T5" fmla="*/ 4 h 84"/>
                  <a:gd name="T6" fmla="*/ 81 w 84"/>
                  <a:gd name="T7" fmla="*/ 48 h 84"/>
                  <a:gd name="T8" fmla="*/ 36 w 84"/>
                  <a:gd name="T9" fmla="*/ 81 h 84"/>
                  <a:gd name="T10" fmla="*/ 48 w 84"/>
                  <a:gd name="T11" fmla="*/ 5 h 84"/>
                  <a:gd name="T12" fmla="*/ 5 w 84"/>
                  <a:gd name="T13" fmla="*/ 36 h 84"/>
                  <a:gd name="T14" fmla="*/ 36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1"/>
                    </a:moveTo>
                    <a:cubicBezTo>
                      <a:pt x="15" y="77"/>
                      <a:pt x="0" y="57"/>
                      <a:pt x="4" y="36"/>
                    </a:cubicBezTo>
                    <a:cubicBezTo>
                      <a:pt x="7" y="15"/>
                      <a:pt x="27" y="0"/>
                      <a:pt x="48" y="4"/>
                    </a:cubicBezTo>
                    <a:cubicBezTo>
                      <a:pt x="70" y="7"/>
                      <a:pt x="84" y="27"/>
                      <a:pt x="81" y="48"/>
                    </a:cubicBezTo>
                    <a:cubicBezTo>
                      <a:pt x="77" y="70"/>
                      <a:pt x="57" y="84"/>
                      <a:pt x="36" y="81"/>
                    </a:cubicBezTo>
                    <a:close/>
                    <a:moveTo>
                      <a:pt x="48" y="5"/>
                    </a:moveTo>
                    <a:cubicBezTo>
                      <a:pt x="28" y="2"/>
                      <a:pt x="9" y="16"/>
                      <a:pt x="5" y="36"/>
                    </a:cubicBezTo>
                    <a:cubicBezTo>
                      <a:pt x="2" y="57"/>
                      <a:pt x="16" y="76"/>
                      <a:pt x="36" y="79"/>
                    </a:cubicBezTo>
                    <a:cubicBezTo>
                      <a:pt x="57" y="82"/>
                      <a:pt x="76" y="68"/>
                      <a:pt x="79" y="48"/>
                    </a:cubicBezTo>
                    <a:cubicBezTo>
                      <a:pt x="82" y="28"/>
                      <a:pt x="68" y="9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65" name="Freeform 162">
                <a:extLst>
                  <a:ext uri="{FF2B5EF4-FFF2-40B4-BE49-F238E27FC236}">
                    <a16:creationId xmlns:a16="http://schemas.microsoft.com/office/drawing/2014/main" id="{6436970D-C2BA-48DE-91A7-272B046772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95" y="4006"/>
                <a:ext cx="65" cy="65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6"/>
                      <a:pt x="38" y="56"/>
                      <a:pt x="24" y="54"/>
                    </a:cubicBezTo>
                    <a:cubicBezTo>
                      <a:pt x="10" y="51"/>
                      <a:pt x="0" y="38"/>
                      <a:pt x="2" y="24"/>
                    </a:cubicBezTo>
                    <a:cubicBezTo>
                      <a:pt x="5" y="9"/>
                      <a:pt x="18" y="0"/>
                      <a:pt x="32" y="2"/>
                    </a:cubicBezTo>
                    <a:cubicBezTo>
                      <a:pt x="47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66" name="Freeform 163">
                <a:extLst>
                  <a:ext uri="{FF2B5EF4-FFF2-40B4-BE49-F238E27FC236}">
                    <a16:creationId xmlns:a16="http://schemas.microsoft.com/office/drawing/2014/main" id="{7A88DE96-4C48-4372-9069-4D3AB1A27B1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079" y="3990"/>
                <a:ext cx="97" cy="97"/>
              </a:xfrm>
              <a:custGeom>
                <a:avLst/>
                <a:gdLst>
                  <a:gd name="T0" fmla="*/ 36 w 84"/>
                  <a:gd name="T1" fmla="*/ 80 h 84"/>
                  <a:gd name="T2" fmla="*/ 4 w 84"/>
                  <a:gd name="T3" fmla="*/ 36 h 84"/>
                  <a:gd name="T4" fmla="*/ 48 w 84"/>
                  <a:gd name="T5" fmla="*/ 3 h 84"/>
                  <a:gd name="T6" fmla="*/ 81 w 84"/>
                  <a:gd name="T7" fmla="*/ 48 h 84"/>
                  <a:gd name="T8" fmla="*/ 36 w 84"/>
                  <a:gd name="T9" fmla="*/ 80 h 84"/>
                  <a:gd name="T10" fmla="*/ 48 w 84"/>
                  <a:gd name="T11" fmla="*/ 5 h 84"/>
                  <a:gd name="T12" fmla="*/ 5 w 84"/>
                  <a:gd name="T13" fmla="*/ 36 h 84"/>
                  <a:gd name="T14" fmla="*/ 36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0"/>
                    </a:moveTo>
                    <a:cubicBezTo>
                      <a:pt x="15" y="77"/>
                      <a:pt x="0" y="57"/>
                      <a:pt x="4" y="36"/>
                    </a:cubicBezTo>
                    <a:cubicBezTo>
                      <a:pt x="7" y="15"/>
                      <a:pt x="27" y="0"/>
                      <a:pt x="48" y="3"/>
                    </a:cubicBezTo>
                    <a:cubicBezTo>
                      <a:pt x="70" y="7"/>
                      <a:pt x="84" y="27"/>
                      <a:pt x="81" y="48"/>
                    </a:cubicBezTo>
                    <a:cubicBezTo>
                      <a:pt x="77" y="69"/>
                      <a:pt x="57" y="84"/>
                      <a:pt x="36" y="80"/>
                    </a:cubicBezTo>
                    <a:close/>
                    <a:moveTo>
                      <a:pt x="48" y="5"/>
                    </a:moveTo>
                    <a:cubicBezTo>
                      <a:pt x="28" y="2"/>
                      <a:pt x="9" y="16"/>
                      <a:pt x="5" y="36"/>
                    </a:cubicBezTo>
                    <a:cubicBezTo>
                      <a:pt x="2" y="56"/>
                      <a:pt x="16" y="76"/>
                      <a:pt x="36" y="79"/>
                    </a:cubicBezTo>
                    <a:cubicBezTo>
                      <a:pt x="57" y="82"/>
                      <a:pt x="76" y="68"/>
                      <a:pt x="79" y="48"/>
                    </a:cubicBezTo>
                    <a:cubicBezTo>
                      <a:pt x="82" y="27"/>
                      <a:pt x="68" y="8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67" name="Freeform 164">
                <a:extLst>
                  <a:ext uri="{FF2B5EF4-FFF2-40B4-BE49-F238E27FC236}">
                    <a16:creationId xmlns:a16="http://schemas.microsoft.com/office/drawing/2014/main" id="{E355BA0A-3948-4E8D-9E30-D1FC9F6E7C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36" y="4499"/>
                <a:ext cx="86" cy="85"/>
              </a:xfrm>
              <a:custGeom>
                <a:avLst/>
                <a:gdLst>
                  <a:gd name="T0" fmla="*/ 71 w 74"/>
                  <a:gd name="T1" fmla="*/ 43 h 74"/>
                  <a:gd name="T2" fmla="*/ 32 w 74"/>
                  <a:gd name="T3" fmla="*/ 71 h 74"/>
                  <a:gd name="T4" fmla="*/ 3 w 74"/>
                  <a:gd name="T5" fmla="*/ 32 h 74"/>
                  <a:gd name="T6" fmla="*/ 43 w 74"/>
                  <a:gd name="T7" fmla="*/ 3 h 74"/>
                  <a:gd name="T8" fmla="*/ 71 w 74"/>
                  <a:gd name="T9" fmla="*/ 43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4" h="74">
                    <a:moveTo>
                      <a:pt x="71" y="43"/>
                    </a:moveTo>
                    <a:cubicBezTo>
                      <a:pt x="68" y="61"/>
                      <a:pt x="51" y="74"/>
                      <a:pt x="32" y="71"/>
                    </a:cubicBezTo>
                    <a:cubicBezTo>
                      <a:pt x="13" y="68"/>
                      <a:pt x="0" y="51"/>
                      <a:pt x="3" y="32"/>
                    </a:cubicBezTo>
                    <a:cubicBezTo>
                      <a:pt x="6" y="13"/>
                      <a:pt x="24" y="0"/>
                      <a:pt x="43" y="3"/>
                    </a:cubicBezTo>
                    <a:cubicBezTo>
                      <a:pt x="61" y="6"/>
                      <a:pt x="74" y="24"/>
                      <a:pt x="71" y="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68" name="Freeform 165">
                <a:extLst>
                  <a:ext uri="{FF2B5EF4-FFF2-40B4-BE49-F238E27FC236}">
                    <a16:creationId xmlns:a16="http://schemas.microsoft.com/office/drawing/2014/main" id="{6F99C708-4142-466E-AD86-61A26FD15D3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116" y="4478"/>
                <a:ext cx="128" cy="128"/>
              </a:xfrm>
              <a:custGeom>
                <a:avLst/>
                <a:gdLst>
                  <a:gd name="T0" fmla="*/ 47 w 111"/>
                  <a:gd name="T1" fmla="*/ 106 h 111"/>
                  <a:gd name="T2" fmla="*/ 4 w 111"/>
                  <a:gd name="T3" fmla="*/ 47 h 111"/>
                  <a:gd name="T4" fmla="*/ 63 w 111"/>
                  <a:gd name="T5" fmla="*/ 4 h 111"/>
                  <a:gd name="T6" fmla="*/ 106 w 111"/>
                  <a:gd name="T7" fmla="*/ 63 h 111"/>
                  <a:gd name="T8" fmla="*/ 47 w 111"/>
                  <a:gd name="T9" fmla="*/ 106 h 111"/>
                  <a:gd name="T10" fmla="*/ 63 w 111"/>
                  <a:gd name="T11" fmla="*/ 6 h 111"/>
                  <a:gd name="T12" fmla="*/ 6 w 111"/>
                  <a:gd name="T13" fmla="*/ 47 h 111"/>
                  <a:gd name="T14" fmla="*/ 47 w 111"/>
                  <a:gd name="T15" fmla="*/ 104 h 111"/>
                  <a:gd name="T16" fmla="*/ 104 w 111"/>
                  <a:gd name="T17" fmla="*/ 63 h 111"/>
                  <a:gd name="T18" fmla="*/ 63 w 111"/>
                  <a:gd name="T19" fmla="*/ 6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1" h="111">
                    <a:moveTo>
                      <a:pt x="47" y="106"/>
                    </a:moveTo>
                    <a:cubicBezTo>
                      <a:pt x="19" y="102"/>
                      <a:pt x="0" y="75"/>
                      <a:pt x="4" y="47"/>
                    </a:cubicBezTo>
                    <a:cubicBezTo>
                      <a:pt x="9" y="19"/>
                      <a:pt x="35" y="0"/>
                      <a:pt x="63" y="4"/>
                    </a:cubicBezTo>
                    <a:cubicBezTo>
                      <a:pt x="91" y="9"/>
                      <a:pt x="111" y="35"/>
                      <a:pt x="106" y="63"/>
                    </a:cubicBezTo>
                    <a:cubicBezTo>
                      <a:pt x="102" y="91"/>
                      <a:pt x="75" y="111"/>
                      <a:pt x="47" y="106"/>
                    </a:cubicBezTo>
                    <a:close/>
                    <a:moveTo>
                      <a:pt x="63" y="6"/>
                    </a:moveTo>
                    <a:cubicBezTo>
                      <a:pt x="36" y="2"/>
                      <a:pt x="11" y="20"/>
                      <a:pt x="6" y="47"/>
                    </a:cubicBezTo>
                    <a:cubicBezTo>
                      <a:pt x="2" y="74"/>
                      <a:pt x="20" y="100"/>
                      <a:pt x="47" y="104"/>
                    </a:cubicBezTo>
                    <a:cubicBezTo>
                      <a:pt x="74" y="108"/>
                      <a:pt x="100" y="90"/>
                      <a:pt x="104" y="63"/>
                    </a:cubicBezTo>
                    <a:cubicBezTo>
                      <a:pt x="108" y="36"/>
                      <a:pt x="90" y="11"/>
                      <a:pt x="6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69" name="Freeform 166">
                <a:extLst>
                  <a:ext uri="{FF2B5EF4-FFF2-40B4-BE49-F238E27FC236}">
                    <a16:creationId xmlns:a16="http://schemas.microsoft.com/office/drawing/2014/main" id="{466DD324-2C50-4C19-87CA-12E2502599B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088" y="4451"/>
                <a:ext cx="182" cy="182"/>
              </a:xfrm>
              <a:custGeom>
                <a:avLst/>
                <a:gdLst>
                  <a:gd name="T0" fmla="*/ 68 w 158"/>
                  <a:gd name="T1" fmla="*/ 152 h 158"/>
                  <a:gd name="T2" fmla="*/ 6 w 158"/>
                  <a:gd name="T3" fmla="*/ 68 h 158"/>
                  <a:gd name="T4" fmla="*/ 91 w 158"/>
                  <a:gd name="T5" fmla="*/ 6 h 158"/>
                  <a:gd name="T6" fmla="*/ 152 w 158"/>
                  <a:gd name="T7" fmla="*/ 91 h 158"/>
                  <a:gd name="T8" fmla="*/ 68 w 158"/>
                  <a:gd name="T9" fmla="*/ 152 h 158"/>
                  <a:gd name="T10" fmla="*/ 90 w 158"/>
                  <a:gd name="T11" fmla="*/ 8 h 158"/>
                  <a:gd name="T12" fmla="*/ 8 w 158"/>
                  <a:gd name="T13" fmla="*/ 68 h 158"/>
                  <a:gd name="T14" fmla="*/ 68 w 158"/>
                  <a:gd name="T15" fmla="*/ 150 h 158"/>
                  <a:gd name="T16" fmla="*/ 150 w 158"/>
                  <a:gd name="T17" fmla="*/ 90 h 158"/>
                  <a:gd name="T18" fmla="*/ 90 w 158"/>
                  <a:gd name="T19" fmla="*/ 8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8" h="158">
                    <a:moveTo>
                      <a:pt x="68" y="152"/>
                    </a:moveTo>
                    <a:cubicBezTo>
                      <a:pt x="27" y="146"/>
                      <a:pt x="0" y="108"/>
                      <a:pt x="6" y="68"/>
                    </a:cubicBezTo>
                    <a:cubicBezTo>
                      <a:pt x="13" y="27"/>
                      <a:pt x="51" y="0"/>
                      <a:pt x="91" y="6"/>
                    </a:cubicBezTo>
                    <a:cubicBezTo>
                      <a:pt x="131" y="13"/>
                      <a:pt x="158" y="51"/>
                      <a:pt x="152" y="91"/>
                    </a:cubicBezTo>
                    <a:cubicBezTo>
                      <a:pt x="146" y="131"/>
                      <a:pt x="108" y="158"/>
                      <a:pt x="68" y="152"/>
                    </a:cubicBezTo>
                    <a:close/>
                    <a:moveTo>
                      <a:pt x="90" y="8"/>
                    </a:moveTo>
                    <a:cubicBezTo>
                      <a:pt x="51" y="2"/>
                      <a:pt x="15" y="29"/>
                      <a:pt x="8" y="68"/>
                    </a:cubicBezTo>
                    <a:cubicBezTo>
                      <a:pt x="2" y="107"/>
                      <a:pt x="29" y="144"/>
                      <a:pt x="68" y="150"/>
                    </a:cubicBezTo>
                    <a:cubicBezTo>
                      <a:pt x="107" y="156"/>
                      <a:pt x="144" y="129"/>
                      <a:pt x="150" y="90"/>
                    </a:cubicBezTo>
                    <a:cubicBezTo>
                      <a:pt x="156" y="51"/>
                      <a:pt x="129" y="15"/>
                      <a:pt x="90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70" name="Freeform 167">
                <a:extLst>
                  <a:ext uri="{FF2B5EF4-FFF2-40B4-BE49-F238E27FC236}">
                    <a16:creationId xmlns:a16="http://schemas.microsoft.com/office/drawing/2014/main" id="{A0566E31-055B-42F6-B5A1-C007E4C84A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10" y="5113"/>
                <a:ext cx="65" cy="65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7"/>
                      <a:pt x="38" y="56"/>
                      <a:pt x="24" y="54"/>
                    </a:cubicBezTo>
                    <a:cubicBezTo>
                      <a:pt x="10" y="52"/>
                      <a:pt x="0" y="38"/>
                      <a:pt x="2" y="24"/>
                    </a:cubicBezTo>
                    <a:cubicBezTo>
                      <a:pt x="5" y="10"/>
                      <a:pt x="18" y="0"/>
                      <a:pt x="32" y="2"/>
                    </a:cubicBezTo>
                    <a:cubicBezTo>
                      <a:pt x="47" y="5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71" name="Freeform 168">
                <a:extLst>
                  <a:ext uri="{FF2B5EF4-FFF2-40B4-BE49-F238E27FC236}">
                    <a16:creationId xmlns:a16="http://schemas.microsoft.com/office/drawing/2014/main" id="{E538707F-1F89-4FFD-AD0C-E308D65048B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494" y="5097"/>
                <a:ext cx="97" cy="97"/>
              </a:xfrm>
              <a:custGeom>
                <a:avLst/>
                <a:gdLst>
                  <a:gd name="T0" fmla="*/ 36 w 84"/>
                  <a:gd name="T1" fmla="*/ 81 h 84"/>
                  <a:gd name="T2" fmla="*/ 4 w 84"/>
                  <a:gd name="T3" fmla="*/ 36 h 84"/>
                  <a:gd name="T4" fmla="*/ 48 w 84"/>
                  <a:gd name="T5" fmla="*/ 4 h 84"/>
                  <a:gd name="T6" fmla="*/ 81 w 84"/>
                  <a:gd name="T7" fmla="*/ 48 h 84"/>
                  <a:gd name="T8" fmla="*/ 36 w 84"/>
                  <a:gd name="T9" fmla="*/ 81 h 84"/>
                  <a:gd name="T10" fmla="*/ 48 w 84"/>
                  <a:gd name="T11" fmla="*/ 5 h 84"/>
                  <a:gd name="T12" fmla="*/ 5 w 84"/>
                  <a:gd name="T13" fmla="*/ 36 h 84"/>
                  <a:gd name="T14" fmla="*/ 36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1"/>
                    </a:moveTo>
                    <a:cubicBezTo>
                      <a:pt x="15" y="77"/>
                      <a:pt x="0" y="57"/>
                      <a:pt x="4" y="36"/>
                    </a:cubicBezTo>
                    <a:cubicBezTo>
                      <a:pt x="7" y="15"/>
                      <a:pt x="27" y="0"/>
                      <a:pt x="48" y="4"/>
                    </a:cubicBezTo>
                    <a:cubicBezTo>
                      <a:pt x="70" y="7"/>
                      <a:pt x="84" y="27"/>
                      <a:pt x="81" y="48"/>
                    </a:cubicBezTo>
                    <a:cubicBezTo>
                      <a:pt x="77" y="70"/>
                      <a:pt x="57" y="84"/>
                      <a:pt x="36" y="81"/>
                    </a:cubicBezTo>
                    <a:close/>
                    <a:moveTo>
                      <a:pt x="48" y="5"/>
                    </a:moveTo>
                    <a:cubicBezTo>
                      <a:pt x="28" y="2"/>
                      <a:pt x="9" y="16"/>
                      <a:pt x="5" y="36"/>
                    </a:cubicBezTo>
                    <a:cubicBezTo>
                      <a:pt x="2" y="57"/>
                      <a:pt x="16" y="76"/>
                      <a:pt x="36" y="79"/>
                    </a:cubicBezTo>
                    <a:cubicBezTo>
                      <a:pt x="57" y="82"/>
                      <a:pt x="76" y="68"/>
                      <a:pt x="79" y="48"/>
                    </a:cubicBezTo>
                    <a:cubicBezTo>
                      <a:pt x="82" y="28"/>
                      <a:pt x="68" y="9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72" name="Freeform 169">
                <a:extLst>
                  <a:ext uri="{FF2B5EF4-FFF2-40B4-BE49-F238E27FC236}">
                    <a16:creationId xmlns:a16="http://schemas.microsoft.com/office/drawing/2014/main" id="{3BA4B1CC-4657-4CA7-A8C1-375804F6364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473" y="5076"/>
                <a:ext cx="139" cy="139"/>
              </a:xfrm>
              <a:custGeom>
                <a:avLst/>
                <a:gdLst>
                  <a:gd name="T0" fmla="*/ 52 w 120"/>
                  <a:gd name="T1" fmla="*/ 115 h 120"/>
                  <a:gd name="T2" fmla="*/ 5 w 120"/>
                  <a:gd name="T3" fmla="*/ 52 h 120"/>
                  <a:gd name="T4" fmla="*/ 69 w 120"/>
                  <a:gd name="T5" fmla="*/ 5 h 120"/>
                  <a:gd name="T6" fmla="*/ 115 w 120"/>
                  <a:gd name="T7" fmla="*/ 69 h 120"/>
                  <a:gd name="T8" fmla="*/ 52 w 120"/>
                  <a:gd name="T9" fmla="*/ 115 h 120"/>
                  <a:gd name="T10" fmla="*/ 69 w 120"/>
                  <a:gd name="T11" fmla="*/ 7 h 120"/>
                  <a:gd name="T12" fmla="*/ 7 w 120"/>
                  <a:gd name="T13" fmla="*/ 52 h 120"/>
                  <a:gd name="T14" fmla="*/ 52 w 120"/>
                  <a:gd name="T15" fmla="*/ 114 h 120"/>
                  <a:gd name="T16" fmla="*/ 114 w 120"/>
                  <a:gd name="T17" fmla="*/ 69 h 120"/>
                  <a:gd name="T18" fmla="*/ 69 w 120"/>
                  <a:gd name="T19" fmla="*/ 7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0" h="120">
                    <a:moveTo>
                      <a:pt x="52" y="115"/>
                    </a:moveTo>
                    <a:cubicBezTo>
                      <a:pt x="21" y="110"/>
                      <a:pt x="0" y="82"/>
                      <a:pt x="5" y="52"/>
                    </a:cubicBezTo>
                    <a:cubicBezTo>
                      <a:pt x="10" y="21"/>
                      <a:pt x="39" y="0"/>
                      <a:pt x="69" y="5"/>
                    </a:cubicBezTo>
                    <a:cubicBezTo>
                      <a:pt x="99" y="10"/>
                      <a:pt x="120" y="39"/>
                      <a:pt x="115" y="69"/>
                    </a:cubicBezTo>
                    <a:cubicBezTo>
                      <a:pt x="110" y="99"/>
                      <a:pt x="82" y="120"/>
                      <a:pt x="52" y="115"/>
                    </a:cubicBezTo>
                    <a:close/>
                    <a:moveTo>
                      <a:pt x="69" y="7"/>
                    </a:moveTo>
                    <a:cubicBezTo>
                      <a:pt x="39" y="2"/>
                      <a:pt x="12" y="22"/>
                      <a:pt x="7" y="52"/>
                    </a:cubicBezTo>
                    <a:cubicBezTo>
                      <a:pt x="2" y="81"/>
                      <a:pt x="22" y="109"/>
                      <a:pt x="52" y="114"/>
                    </a:cubicBezTo>
                    <a:cubicBezTo>
                      <a:pt x="81" y="118"/>
                      <a:pt x="109" y="98"/>
                      <a:pt x="114" y="69"/>
                    </a:cubicBezTo>
                    <a:cubicBezTo>
                      <a:pt x="118" y="39"/>
                      <a:pt x="98" y="12"/>
                      <a:pt x="6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73" name="Freeform 170">
                <a:extLst>
                  <a:ext uri="{FF2B5EF4-FFF2-40B4-BE49-F238E27FC236}">
                    <a16:creationId xmlns:a16="http://schemas.microsoft.com/office/drawing/2014/main" id="{7996D08F-6AF5-4A9D-973E-3151C3F5AB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27" y="3302"/>
                <a:ext cx="89" cy="88"/>
              </a:xfrm>
              <a:custGeom>
                <a:avLst/>
                <a:gdLst>
                  <a:gd name="T0" fmla="*/ 74 w 77"/>
                  <a:gd name="T1" fmla="*/ 44 h 76"/>
                  <a:gd name="T2" fmla="*/ 33 w 77"/>
                  <a:gd name="T3" fmla="*/ 73 h 76"/>
                  <a:gd name="T4" fmla="*/ 3 w 77"/>
                  <a:gd name="T5" fmla="*/ 33 h 76"/>
                  <a:gd name="T6" fmla="*/ 44 w 77"/>
                  <a:gd name="T7" fmla="*/ 3 h 76"/>
                  <a:gd name="T8" fmla="*/ 74 w 77"/>
                  <a:gd name="T9" fmla="*/ 44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7" h="76">
                    <a:moveTo>
                      <a:pt x="74" y="44"/>
                    </a:moveTo>
                    <a:cubicBezTo>
                      <a:pt x="71" y="63"/>
                      <a:pt x="52" y="76"/>
                      <a:pt x="33" y="73"/>
                    </a:cubicBezTo>
                    <a:cubicBezTo>
                      <a:pt x="14" y="70"/>
                      <a:pt x="0" y="52"/>
                      <a:pt x="3" y="33"/>
                    </a:cubicBezTo>
                    <a:cubicBezTo>
                      <a:pt x="7" y="13"/>
                      <a:pt x="25" y="0"/>
                      <a:pt x="44" y="3"/>
                    </a:cubicBezTo>
                    <a:cubicBezTo>
                      <a:pt x="64" y="6"/>
                      <a:pt x="77" y="24"/>
                      <a:pt x="74" y="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74" name="Freeform 171">
                <a:extLst>
                  <a:ext uri="{FF2B5EF4-FFF2-40B4-BE49-F238E27FC236}">
                    <a16:creationId xmlns:a16="http://schemas.microsoft.com/office/drawing/2014/main" id="{0EB77117-DF75-4CA5-8C04-FC81F41A445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406" y="3280"/>
                <a:ext cx="132" cy="132"/>
              </a:xfrm>
              <a:custGeom>
                <a:avLst/>
                <a:gdLst>
                  <a:gd name="T0" fmla="*/ 48 w 114"/>
                  <a:gd name="T1" fmla="*/ 110 h 114"/>
                  <a:gd name="T2" fmla="*/ 4 w 114"/>
                  <a:gd name="T3" fmla="*/ 49 h 114"/>
                  <a:gd name="T4" fmla="*/ 65 w 114"/>
                  <a:gd name="T5" fmla="*/ 5 h 114"/>
                  <a:gd name="T6" fmla="*/ 109 w 114"/>
                  <a:gd name="T7" fmla="*/ 66 h 114"/>
                  <a:gd name="T8" fmla="*/ 48 w 114"/>
                  <a:gd name="T9" fmla="*/ 110 h 114"/>
                  <a:gd name="T10" fmla="*/ 65 w 114"/>
                  <a:gd name="T11" fmla="*/ 7 h 114"/>
                  <a:gd name="T12" fmla="*/ 6 w 114"/>
                  <a:gd name="T13" fmla="*/ 49 h 114"/>
                  <a:gd name="T14" fmla="*/ 49 w 114"/>
                  <a:gd name="T15" fmla="*/ 107 h 114"/>
                  <a:gd name="T16" fmla="*/ 107 w 114"/>
                  <a:gd name="T17" fmla="*/ 65 h 114"/>
                  <a:gd name="T18" fmla="*/ 65 w 114"/>
                  <a:gd name="T19" fmla="*/ 7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4" h="114">
                    <a:moveTo>
                      <a:pt x="48" y="110"/>
                    </a:moveTo>
                    <a:cubicBezTo>
                      <a:pt x="19" y="105"/>
                      <a:pt x="0" y="78"/>
                      <a:pt x="4" y="49"/>
                    </a:cubicBezTo>
                    <a:cubicBezTo>
                      <a:pt x="9" y="20"/>
                      <a:pt x="36" y="0"/>
                      <a:pt x="65" y="5"/>
                    </a:cubicBezTo>
                    <a:cubicBezTo>
                      <a:pt x="94" y="9"/>
                      <a:pt x="114" y="37"/>
                      <a:pt x="109" y="66"/>
                    </a:cubicBezTo>
                    <a:cubicBezTo>
                      <a:pt x="104" y="94"/>
                      <a:pt x="77" y="114"/>
                      <a:pt x="48" y="110"/>
                    </a:cubicBezTo>
                    <a:close/>
                    <a:moveTo>
                      <a:pt x="65" y="7"/>
                    </a:moveTo>
                    <a:cubicBezTo>
                      <a:pt x="37" y="3"/>
                      <a:pt x="11" y="22"/>
                      <a:pt x="6" y="49"/>
                    </a:cubicBezTo>
                    <a:cubicBezTo>
                      <a:pt x="2" y="77"/>
                      <a:pt x="21" y="103"/>
                      <a:pt x="49" y="107"/>
                    </a:cubicBezTo>
                    <a:cubicBezTo>
                      <a:pt x="76" y="112"/>
                      <a:pt x="102" y="93"/>
                      <a:pt x="107" y="65"/>
                    </a:cubicBezTo>
                    <a:cubicBezTo>
                      <a:pt x="111" y="37"/>
                      <a:pt x="92" y="11"/>
                      <a:pt x="65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75" name="Freeform 172">
                <a:extLst>
                  <a:ext uri="{FF2B5EF4-FFF2-40B4-BE49-F238E27FC236}">
                    <a16:creationId xmlns:a16="http://schemas.microsoft.com/office/drawing/2014/main" id="{0645BE37-9955-4E3D-A37E-E6E79138DCD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378" y="3253"/>
                <a:ext cx="188" cy="187"/>
              </a:xfrm>
              <a:custGeom>
                <a:avLst/>
                <a:gdLst>
                  <a:gd name="T0" fmla="*/ 70 w 163"/>
                  <a:gd name="T1" fmla="*/ 156 h 163"/>
                  <a:gd name="T2" fmla="*/ 7 w 163"/>
                  <a:gd name="T3" fmla="*/ 69 h 163"/>
                  <a:gd name="T4" fmla="*/ 94 w 163"/>
                  <a:gd name="T5" fmla="*/ 6 h 163"/>
                  <a:gd name="T6" fmla="*/ 157 w 163"/>
                  <a:gd name="T7" fmla="*/ 93 h 163"/>
                  <a:gd name="T8" fmla="*/ 70 w 163"/>
                  <a:gd name="T9" fmla="*/ 156 h 163"/>
                  <a:gd name="T10" fmla="*/ 93 w 163"/>
                  <a:gd name="T11" fmla="*/ 8 h 163"/>
                  <a:gd name="T12" fmla="*/ 9 w 163"/>
                  <a:gd name="T13" fmla="*/ 70 h 163"/>
                  <a:gd name="T14" fmla="*/ 70 w 163"/>
                  <a:gd name="T15" fmla="*/ 154 h 163"/>
                  <a:gd name="T16" fmla="*/ 154 w 163"/>
                  <a:gd name="T17" fmla="*/ 93 h 163"/>
                  <a:gd name="T18" fmla="*/ 93 w 163"/>
                  <a:gd name="T19" fmla="*/ 8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63" h="163">
                    <a:moveTo>
                      <a:pt x="70" y="156"/>
                    </a:moveTo>
                    <a:cubicBezTo>
                      <a:pt x="28" y="150"/>
                      <a:pt x="0" y="111"/>
                      <a:pt x="7" y="69"/>
                    </a:cubicBezTo>
                    <a:cubicBezTo>
                      <a:pt x="13" y="28"/>
                      <a:pt x="52" y="0"/>
                      <a:pt x="94" y="6"/>
                    </a:cubicBezTo>
                    <a:cubicBezTo>
                      <a:pt x="135" y="13"/>
                      <a:pt x="163" y="52"/>
                      <a:pt x="157" y="93"/>
                    </a:cubicBezTo>
                    <a:cubicBezTo>
                      <a:pt x="150" y="134"/>
                      <a:pt x="111" y="163"/>
                      <a:pt x="70" y="156"/>
                    </a:cubicBezTo>
                    <a:close/>
                    <a:moveTo>
                      <a:pt x="93" y="8"/>
                    </a:moveTo>
                    <a:cubicBezTo>
                      <a:pt x="53" y="2"/>
                      <a:pt x="15" y="30"/>
                      <a:pt x="9" y="70"/>
                    </a:cubicBezTo>
                    <a:cubicBezTo>
                      <a:pt x="3" y="110"/>
                      <a:pt x="30" y="147"/>
                      <a:pt x="70" y="154"/>
                    </a:cubicBezTo>
                    <a:cubicBezTo>
                      <a:pt x="110" y="160"/>
                      <a:pt x="148" y="133"/>
                      <a:pt x="154" y="93"/>
                    </a:cubicBezTo>
                    <a:cubicBezTo>
                      <a:pt x="161" y="53"/>
                      <a:pt x="133" y="15"/>
                      <a:pt x="93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76" name="Freeform 173">
                <a:extLst>
                  <a:ext uri="{FF2B5EF4-FFF2-40B4-BE49-F238E27FC236}">
                    <a16:creationId xmlns:a16="http://schemas.microsoft.com/office/drawing/2014/main" id="{ED532F1A-6AA2-4388-BEFD-E5EF7A1FA2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83" y="4763"/>
                <a:ext cx="65" cy="64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1" y="46"/>
                      <a:pt x="38" y="56"/>
                      <a:pt x="24" y="54"/>
                    </a:cubicBezTo>
                    <a:cubicBezTo>
                      <a:pt x="9" y="51"/>
                      <a:pt x="0" y="38"/>
                      <a:pt x="2" y="24"/>
                    </a:cubicBezTo>
                    <a:cubicBezTo>
                      <a:pt x="4" y="9"/>
                      <a:pt x="18" y="0"/>
                      <a:pt x="32" y="2"/>
                    </a:cubicBezTo>
                    <a:cubicBezTo>
                      <a:pt x="46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77" name="Freeform 174">
                <a:extLst>
                  <a:ext uri="{FF2B5EF4-FFF2-40B4-BE49-F238E27FC236}">
                    <a16:creationId xmlns:a16="http://schemas.microsoft.com/office/drawing/2014/main" id="{C36D45A9-ED97-4624-8C93-8DE6C955292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667" y="4747"/>
                <a:ext cx="97" cy="97"/>
              </a:xfrm>
              <a:custGeom>
                <a:avLst/>
                <a:gdLst>
                  <a:gd name="T0" fmla="*/ 36 w 84"/>
                  <a:gd name="T1" fmla="*/ 80 h 84"/>
                  <a:gd name="T2" fmla="*/ 3 w 84"/>
                  <a:gd name="T3" fmla="*/ 36 h 84"/>
                  <a:gd name="T4" fmla="*/ 48 w 84"/>
                  <a:gd name="T5" fmla="*/ 3 h 84"/>
                  <a:gd name="T6" fmla="*/ 80 w 84"/>
                  <a:gd name="T7" fmla="*/ 48 h 84"/>
                  <a:gd name="T8" fmla="*/ 36 w 84"/>
                  <a:gd name="T9" fmla="*/ 80 h 84"/>
                  <a:gd name="T10" fmla="*/ 48 w 84"/>
                  <a:gd name="T11" fmla="*/ 5 h 84"/>
                  <a:gd name="T12" fmla="*/ 5 w 84"/>
                  <a:gd name="T13" fmla="*/ 36 h 84"/>
                  <a:gd name="T14" fmla="*/ 36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0"/>
                    </a:moveTo>
                    <a:cubicBezTo>
                      <a:pt x="14" y="77"/>
                      <a:pt x="0" y="57"/>
                      <a:pt x="3" y="36"/>
                    </a:cubicBezTo>
                    <a:cubicBezTo>
                      <a:pt x="7" y="14"/>
                      <a:pt x="27" y="0"/>
                      <a:pt x="48" y="3"/>
                    </a:cubicBezTo>
                    <a:cubicBezTo>
                      <a:pt x="69" y="7"/>
                      <a:pt x="84" y="27"/>
                      <a:pt x="80" y="48"/>
                    </a:cubicBezTo>
                    <a:cubicBezTo>
                      <a:pt x="77" y="69"/>
                      <a:pt x="57" y="84"/>
                      <a:pt x="36" y="80"/>
                    </a:cubicBezTo>
                    <a:close/>
                    <a:moveTo>
                      <a:pt x="48" y="5"/>
                    </a:moveTo>
                    <a:cubicBezTo>
                      <a:pt x="27" y="2"/>
                      <a:pt x="8" y="16"/>
                      <a:pt x="5" y="36"/>
                    </a:cubicBezTo>
                    <a:cubicBezTo>
                      <a:pt x="2" y="56"/>
                      <a:pt x="16" y="75"/>
                      <a:pt x="36" y="79"/>
                    </a:cubicBezTo>
                    <a:cubicBezTo>
                      <a:pt x="56" y="82"/>
                      <a:pt x="75" y="68"/>
                      <a:pt x="79" y="48"/>
                    </a:cubicBezTo>
                    <a:cubicBezTo>
                      <a:pt x="82" y="27"/>
                      <a:pt x="68" y="8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78" name="Freeform 175">
                <a:extLst>
                  <a:ext uri="{FF2B5EF4-FFF2-40B4-BE49-F238E27FC236}">
                    <a16:creationId xmlns:a16="http://schemas.microsoft.com/office/drawing/2014/main" id="{B0EB533D-BAB1-4DB0-95A0-0E1D1FD47BE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646" y="4726"/>
                <a:ext cx="139" cy="138"/>
              </a:xfrm>
              <a:custGeom>
                <a:avLst/>
                <a:gdLst>
                  <a:gd name="T0" fmla="*/ 51 w 120"/>
                  <a:gd name="T1" fmla="*/ 115 h 120"/>
                  <a:gd name="T2" fmla="*/ 5 w 120"/>
                  <a:gd name="T3" fmla="*/ 51 h 120"/>
                  <a:gd name="T4" fmla="*/ 69 w 120"/>
                  <a:gd name="T5" fmla="*/ 5 h 120"/>
                  <a:gd name="T6" fmla="*/ 115 w 120"/>
                  <a:gd name="T7" fmla="*/ 68 h 120"/>
                  <a:gd name="T8" fmla="*/ 51 w 120"/>
                  <a:gd name="T9" fmla="*/ 115 h 120"/>
                  <a:gd name="T10" fmla="*/ 68 w 120"/>
                  <a:gd name="T11" fmla="*/ 6 h 120"/>
                  <a:gd name="T12" fmla="*/ 6 w 120"/>
                  <a:gd name="T13" fmla="*/ 51 h 120"/>
                  <a:gd name="T14" fmla="*/ 51 w 120"/>
                  <a:gd name="T15" fmla="*/ 113 h 120"/>
                  <a:gd name="T16" fmla="*/ 113 w 120"/>
                  <a:gd name="T17" fmla="*/ 68 h 120"/>
                  <a:gd name="T18" fmla="*/ 68 w 120"/>
                  <a:gd name="T19" fmla="*/ 6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0" h="120">
                    <a:moveTo>
                      <a:pt x="51" y="115"/>
                    </a:moveTo>
                    <a:cubicBezTo>
                      <a:pt x="21" y="110"/>
                      <a:pt x="0" y="81"/>
                      <a:pt x="5" y="51"/>
                    </a:cubicBezTo>
                    <a:cubicBezTo>
                      <a:pt x="10" y="21"/>
                      <a:pt x="38" y="0"/>
                      <a:pt x="69" y="5"/>
                    </a:cubicBezTo>
                    <a:cubicBezTo>
                      <a:pt x="99" y="10"/>
                      <a:pt x="120" y="38"/>
                      <a:pt x="115" y="68"/>
                    </a:cubicBezTo>
                    <a:cubicBezTo>
                      <a:pt x="110" y="99"/>
                      <a:pt x="81" y="120"/>
                      <a:pt x="51" y="115"/>
                    </a:cubicBezTo>
                    <a:close/>
                    <a:moveTo>
                      <a:pt x="68" y="6"/>
                    </a:moveTo>
                    <a:cubicBezTo>
                      <a:pt x="39" y="2"/>
                      <a:pt x="11" y="22"/>
                      <a:pt x="6" y="51"/>
                    </a:cubicBezTo>
                    <a:cubicBezTo>
                      <a:pt x="2" y="81"/>
                      <a:pt x="22" y="108"/>
                      <a:pt x="51" y="113"/>
                    </a:cubicBezTo>
                    <a:cubicBezTo>
                      <a:pt x="81" y="118"/>
                      <a:pt x="108" y="98"/>
                      <a:pt x="113" y="68"/>
                    </a:cubicBezTo>
                    <a:cubicBezTo>
                      <a:pt x="118" y="39"/>
                      <a:pt x="98" y="11"/>
                      <a:pt x="6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79" name="Freeform 176">
                <a:extLst>
                  <a:ext uri="{FF2B5EF4-FFF2-40B4-BE49-F238E27FC236}">
                    <a16:creationId xmlns:a16="http://schemas.microsoft.com/office/drawing/2014/main" id="{33C0C367-558C-49B6-8D57-253C7DCFDE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43" y="4990"/>
                <a:ext cx="84" cy="84"/>
              </a:xfrm>
              <a:custGeom>
                <a:avLst/>
                <a:gdLst>
                  <a:gd name="T0" fmla="*/ 70 w 73"/>
                  <a:gd name="T1" fmla="*/ 42 h 73"/>
                  <a:gd name="T2" fmla="*/ 31 w 73"/>
                  <a:gd name="T3" fmla="*/ 70 h 73"/>
                  <a:gd name="T4" fmla="*/ 3 w 73"/>
                  <a:gd name="T5" fmla="*/ 31 h 73"/>
                  <a:gd name="T6" fmla="*/ 42 w 73"/>
                  <a:gd name="T7" fmla="*/ 3 h 73"/>
                  <a:gd name="T8" fmla="*/ 70 w 73"/>
                  <a:gd name="T9" fmla="*/ 42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3" h="73">
                    <a:moveTo>
                      <a:pt x="70" y="42"/>
                    </a:moveTo>
                    <a:cubicBezTo>
                      <a:pt x="67" y="60"/>
                      <a:pt x="50" y="73"/>
                      <a:pt x="31" y="70"/>
                    </a:cubicBezTo>
                    <a:cubicBezTo>
                      <a:pt x="13" y="67"/>
                      <a:pt x="0" y="50"/>
                      <a:pt x="3" y="31"/>
                    </a:cubicBezTo>
                    <a:cubicBezTo>
                      <a:pt x="6" y="13"/>
                      <a:pt x="23" y="0"/>
                      <a:pt x="42" y="3"/>
                    </a:cubicBezTo>
                    <a:cubicBezTo>
                      <a:pt x="60" y="6"/>
                      <a:pt x="73" y="23"/>
                      <a:pt x="70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80" name="Freeform 177">
                <a:extLst>
                  <a:ext uri="{FF2B5EF4-FFF2-40B4-BE49-F238E27FC236}">
                    <a16:creationId xmlns:a16="http://schemas.microsoft.com/office/drawing/2014/main" id="{6CCDF941-3D83-4EDA-AFAF-BA3106FF286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022" y="4969"/>
                <a:ext cx="126" cy="126"/>
              </a:xfrm>
              <a:custGeom>
                <a:avLst/>
                <a:gdLst>
                  <a:gd name="T0" fmla="*/ 47 w 109"/>
                  <a:gd name="T1" fmla="*/ 104 h 109"/>
                  <a:gd name="T2" fmla="*/ 5 w 109"/>
                  <a:gd name="T3" fmla="*/ 47 h 109"/>
                  <a:gd name="T4" fmla="*/ 63 w 109"/>
                  <a:gd name="T5" fmla="*/ 5 h 109"/>
                  <a:gd name="T6" fmla="*/ 105 w 109"/>
                  <a:gd name="T7" fmla="*/ 62 h 109"/>
                  <a:gd name="T8" fmla="*/ 47 w 109"/>
                  <a:gd name="T9" fmla="*/ 104 h 109"/>
                  <a:gd name="T10" fmla="*/ 62 w 109"/>
                  <a:gd name="T11" fmla="*/ 7 h 109"/>
                  <a:gd name="T12" fmla="*/ 7 w 109"/>
                  <a:gd name="T13" fmla="*/ 47 h 109"/>
                  <a:gd name="T14" fmla="*/ 47 w 109"/>
                  <a:gd name="T15" fmla="*/ 102 h 109"/>
                  <a:gd name="T16" fmla="*/ 102 w 109"/>
                  <a:gd name="T17" fmla="*/ 62 h 109"/>
                  <a:gd name="T18" fmla="*/ 62 w 109"/>
                  <a:gd name="T19" fmla="*/ 7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9" h="109">
                    <a:moveTo>
                      <a:pt x="47" y="104"/>
                    </a:moveTo>
                    <a:cubicBezTo>
                      <a:pt x="19" y="100"/>
                      <a:pt x="0" y="74"/>
                      <a:pt x="5" y="47"/>
                    </a:cubicBezTo>
                    <a:cubicBezTo>
                      <a:pt x="9" y="19"/>
                      <a:pt x="35" y="0"/>
                      <a:pt x="63" y="5"/>
                    </a:cubicBezTo>
                    <a:cubicBezTo>
                      <a:pt x="90" y="9"/>
                      <a:pt x="109" y="35"/>
                      <a:pt x="105" y="62"/>
                    </a:cubicBezTo>
                    <a:cubicBezTo>
                      <a:pt x="100" y="90"/>
                      <a:pt x="74" y="109"/>
                      <a:pt x="47" y="104"/>
                    </a:cubicBezTo>
                    <a:close/>
                    <a:moveTo>
                      <a:pt x="62" y="7"/>
                    </a:moveTo>
                    <a:cubicBezTo>
                      <a:pt x="36" y="3"/>
                      <a:pt x="11" y="21"/>
                      <a:pt x="7" y="47"/>
                    </a:cubicBezTo>
                    <a:cubicBezTo>
                      <a:pt x="3" y="73"/>
                      <a:pt x="21" y="98"/>
                      <a:pt x="47" y="102"/>
                    </a:cubicBezTo>
                    <a:cubicBezTo>
                      <a:pt x="73" y="106"/>
                      <a:pt x="98" y="88"/>
                      <a:pt x="102" y="62"/>
                    </a:cubicBezTo>
                    <a:cubicBezTo>
                      <a:pt x="107" y="36"/>
                      <a:pt x="89" y="11"/>
                      <a:pt x="62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81" name="Freeform 178">
                <a:extLst>
                  <a:ext uri="{FF2B5EF4-FFF2-40B4-BE49-F238E27FC236}">
                    <a16:creationId xmlns:a16="http://schemas.microsoft.com/office/drawing/2014/main" id="{1490EBDC-5B75-4577-9DF7-4EBAE88A5AD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995" y="4943"/>
                <a:ext cx="179" cy="178"/>
              </a:xfrm>
              <a:custGeom>
                <a:avLst/>
                <a:gdLst>
                  <a:gd name="T0" fmla="*/ 66 w 155"/>
                  <a:gd name="T1" fmla="*/ 149 h 155"/>
                  <a:gd name="T2" fmla="*/ 6 w 155"/>
                  <a:gd name="T3" fmla="*/ 66 h 155"/>
                  <a:gd name="T4" fmla="*/ 89 w 155"/>
                  <a:gd name="T5" fmla="*/ 6 h 155"/>
                  <a:gd name="T6" fmla="*/ 149 w 155"/>
                  <a:gd name="T7" fmla="*/ 89 h 155"/>
                  <a:gd name="T8" fmla="*/ 66 w 155"/>
                  <a:gd name="T9" fmla="*/ 149 h 155"/>
                  <a:gd name="T10" fmla="*/ 89 w 155"/>
                  <a:gd name="T11" fmla="*/ 8 h 155"/>
                  <a:gd name="T12" fmla="*/ 8 w 155"/>
                  <a:gd name="T13" fmla="*/ 67 h 155"/>
                  <a:gd name="T14" fmla="*/ 67 w 155"/>
                  <a:gd name="T15" fmla="*/ 147 h 155"/>
                  <a:gd name="T16" fmla="*/ 147 w 155"/>
                  <a:gd name="T17" fmla="*/ 88 h 155"/>
                  <a:gd name="T18" fmla="*/ 89 w 155"/>
                  <a:gd name="T19" fmla="*/ 8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5" h="155">
                    <a:moveTo>
                      <a:pt x="66" y="149"/>
                    </a:moveTo>
                    <a:cubicBezTo>
                      <a:pt x="27" y="143"/>
                      <a:pt x="0" y="106"/>
                      <a:pt x="6" y="66"/>
                    </a:cubicBezTo>
                    <a:cubicBezTo>
                      <a:pt x="13" y="27"/>
                      <a:pt x="50" y="0"/>
                      <a:pt x="89" y="6"/>
                    </a:cubicBezTo>
                    <a:cubicBezTo>
                      <a:pt x="128" y="12"/>
                      <a:pt x="155" y="50"/>
                      <a:pt x="149" y="89"/>
                    </a:cubicBezTo>
                    <a:cubicBezTo>
                      <a:pt x="143" y="128"/>
                      <a:pt x="106" y="155"/>
                      <a:pt x="66" y="149"/>
                    </a:cubicBezTo>
                    <a:close/>
                    <a:moveTo>
                      <a:pt x="89" y="8"/>
                    </a:moveTo>
                    <a:cubicBezTo>
                      <a:pt x="50" y="2"/>
                      <a:pt x="15" y="28"/>
                      <a:pt x="8" y="67"/>
                    </a:cubicBezTo>
                    <a:cubicBezTo>
                      <a:pt x="2" y="105"/>
                      <a:pt x="29" y="141"/>
                      <a:pt x="67" y="147"/>
                    </a:cubicBezTo>
                    <a:cubicBezTo>
                      <a:pt x="105" y="153"/>
                      <a:pt x="141" y="127"/>
                      <a:pt x="147" y="88"/>
                    </a:cubicBezTo>
                    <a:cubicBezTo>
                      <a:pt x="153" y="50"/>
                      <a:pt x="127" y="14"/>
                      <a:pt x="89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82" name="Freeform 179">
                <a:extLst>
                  <a:ext uri="{FF2B5EF4-FFF2-40B4-BE49-F238E27FC236}">
                    <a16:creationId xmlns:a16="http://schemas.microsoft.com/office/drawing/2014/main" id="{26C5F9F1-38B5-4B33-B66E-9A6F921328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72" y="4474"/>
                <a:ext cx="64" cy="64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1" y="46"/>
                      <a:pt x="38" y="56"/>
                      <a:pt x="24" y="54"/>
                    </a:cubicBezTo>
                    <a:cubicBezTo>
                      <a:pt x="9" y="51"/>
                      <a:pt x="0" y="38"/>
                      <a:pt x="2" y="24"/>
                    </a:cubicBezTo>
                    <a:cubicBezTo>
                      <a:pt x="4" y="9"/>
                      <a:pt x="18" y="0"/>
                      <a:pt x="32" y="2"/>
                    </a:cubicBezTo>
                    <a:cubicBezTo>
                      <a:pt x="46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83" name="Freeform 180">
                <a:extLst>
                  <a:ext uri="{FF2B5EF4-FFF2-40B4-BE49-F238E27FC236}">
                    <a16:creationId xmlns:a16="http://schemas.microsoft.com/office/drawing/2014/main" id="{7FFFC8C6-F928-4798-8E7D-6342B6412B9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055" y="4458"/>
                <a:ext cx="97" cy="96"/>
              </a:xfrm>
              <a:custGeom>
                <a:avLst/>
                <a:gdLst>
                  <a:gd name="T0" fmla="*/ 36 w 84"/>
                  <a:gd name="T1" fmla="*/ 80 h 84"/>
                  <a:gd name="T2" fmla="*/ 3 w 84"/>
                  <a:gd name="T3" fmla="*/ 36 h 84"/>
                  <a:gd name="T4" fmla="*/ 48 w 84"/>
                  <a:gd name="T5" fmla="*/ 3 h 84"/>
                  <a:gd name="T6" fmla="*/ 80 w 84"/>
                  <a:gd name="T7" fmla="*/ 48 h 84"/>
                  <a:gd name="T8" fmla="*/ 36 w 84"/>
                  <a:gd name="T9" fmla="*/ 80 h 84"/>
                  <a:gd name="T10" fmla="*/ 48 w 84"/>
                  <a:gd name="T11" fmla="*/ 5 h 84"/>
                  <a:gd name="T12" fmla="*/ 5 w 84"/>
                  <a:gd name="T13" fmla="*/ 36 h 84"/>
                  <a:gd name="T14" fmla="*/ 36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0"/>
                    </a:moveTo>
                    <a:cubicBezTo>
                      <a:pt x="14" y="77"/>
                      <a:pt x="0" y="57"/>
                      <a:pt x="3" y="36"/>
                    </a:cubicBezTo>
                    <a:cubicBezTo>
                      <a:pt x="7" y="14"/>
                      <a:pt x="27" y="0"/>
                      <a:pt x="48" y="3"/>
                    </a:cubicBezTo>
                    <a:cubicBezTo>
                      <a:pt x="69" y="7"/>
                      <a:pt x="84" y="27"/>
                      <a:pt x="80" y="48"/>
                    </a:cubicBezTo>
                    <a:cubicBezTo>
                      <a:pt x="77" y="69"/>
                      <a:pt x="57" y="84"/>
                      <a:pt x="36" y="80"/>
                    </a:cubicBezTo>
                    <a:close/>
                    <a:moveTo>
                      <a:pt x="48" y="5"/>
                    </a:moveTo>
                    <a:cubicBezTo>
                      <a:pt x="27" y="2"/>
                      <a:pt x="8" y="16"/>
                      <a:pt x="5" y="36"/>
                    </a:cubicBezTo>
                    <a:cubicBezTo>
                      <a:pt x="2" y="56"/>
                      <a:pt x="16" y="75"/>
                      <a:pt x="36" y="79"/>
                    </a:cubicBezTo>
                    <a:cubicBezTo>
                      <a:pt x="56" y="82"/>
                      <a:pt x="75" y="68"/>
                      <a:pt x="79" y="48"/>
                    </a:cubicBezTo>
                    <a:cubicBezTo>
                      <a:pt x="82" y="27"/>
                      <a:pt x="68" y="8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84" name="Freeform 181">
                <a:extLst>
                  <a:ext uri="{FF2B5EF4-FFF2-40B4-BE49-F238E27FC236}">
                    <a16:creationId xmlns:a16="http://schemas.microsoft.com/office/drawing/2014/main" id="{AF3D5419-8390-476B-BFC4-5B9F0587F9F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035" y="4437"/>
                <a:ext cx="138" cy="138"/>
              </a:xfrm>
              <a:custGeom>
                <a:avLst/>
                <a:gdLst>
                  <a:gd name="T0" fmla="*/ 51 w 120"/>
                  <a:gd name="T1" fmla="*/ 115 h 120"/>
                  <a:gd name="T2" fmla="*/ 5 w 120"/>
                  <a:gd name="T3" fmla="*/ 51 h 120"/>
                  <a:gd name="T4" fmla="*/ 68 w 120"/>
                  <a:gd name="T5" fmla="*/ 5 h 120"/>
                  <a:gd name="T6" fmla="*/ 115 w 120"/>
                  <a:gd name="T7" fmla="*/ 68 h 120"/>
                  <a:gd name="T8" fmla="*/ 51 w 120"/>
                  <a:gd name="T9" fmla="*/ 115 h 120"/>
                  <a:gd name="T10" fmla="*/ 68 w 120"/>
                  <a:gd name="T11" fmla="*/ 6 h 120"/>
                  <a:gd name="T12" fmla="*/ 6 w 120"/>
                  <a:gd name="T13" fmla="*/ 51 h 120"/>
                  <a:gd name="T14" fmla="*/ 51 w 120"/>
                  <a:gd name="T15" fmla="*/ 113 h 120"/>
                  <a:gd name="T16" fmla="*/ 113 w 120"/>
                  <a:gd name="T17" fmla="*/ 68 h 120"/>
                  <a:gd name="T18" fmla="*/ 68 w 120"/>
                  <a:gd name="T19" fmla="*/ 6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0" h="120">
                    <a:moveTo>
                      <a:pt x="51" y="115"/>
                    </a:moveTo>
                    <a:cubicBezTo>
                      <a:pt x="21" y="110"/>
                      <a:pt x="0" y="81"/>
                      <a:pt x="5" y="51"/>
                    </a:cubicBezTo>
                    <a:cubicBezTo>
                      <a:pt x="10" y="21"/>
                      <a:pt x="38" y="0"/>
                      <a:pt x="68" y="5"/>
                    </a:cubicBezTo>
                    <a:cubicBezTo>
                      <a:pt x="99" y="9"/>
                      <a:pt x="120" y="38"/>
                      <a:pt x="115" y="68"/>
                    </a:cubicBezTo>
                    <a:cubicBezTo>
                      <a:pt x="110" y="99"/>
                      <a:pt x="81" y="120"/>
                      <a:pt x="51" y="115"/>
                    </a:cubicBezTo>
                    <a:close/>
                    <a:moveTo>
                      <a:pt x="68" y="6"/>
                    </a:moveTo>
                    <a:cubicBezTo>
                      <a:pt x="39" y="2"/>
                      <a:pt x="11" y="22"/>
                      <a:pt x="6" y="51"/>
                    </a:cubicBezTo>
                    <a:cubicBezTo>
                      <a:pt x="2" y="81"/>
                      <a:pt x="22" y="108"/>
                      <a:pt x="51" y="113"/>
                    </a:cubicBezTo>
                    <a:cubicBezTo>
                      <a:pt x="81" y="118"/>
                      <a:pt x="108" y="98"/>
                      <a:pt x="113" y="68"/>
                    </a:cubicBezTo>
                    <a:cubicBezTo>
                      <a:pt x="118" y="39"/>
                      <a:pt x="98" y="11"/>
                      <a:pt x="6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</p:grpSp>
        <p:grpSp>
          <p:nvGrpSpPr>
            <p:cNvPr id="185" name="Group 4">
              <a:extLst>
                <a:ext uri="{FF2B5EF4-FFF2-40B4-BE49-F238E27FC236}">
                  <a16:creationId xmlns:a16="http://schemas.microsoft.com/office/drawing/2014/main" id="{403E5D4F-FA53-40B6-A91D-C223131679C7}"/>
                </a:ext>
              </a:extLst>
            </p:cNvPr>
            <p:cNvGrpSpPr>
              <a:grpSpLocks noChangeAspect="1"/>
            </p:cNvGrpSpPr>
            <p:nvPr userDrawn="1"/>
          </p:nvGrpSpPr>
          <p:grpSpPr bwMode="auto">
            <a:xfrm>
              <a:off x="7205663" y="4898633"/>
              <a:ext cx="7980362" cy="4732338"/>
              <a:chOff x="4539" y="2829"/>
              <a:chExt cx="5027" cy="2981"/>
            </a:xfrm>
            <a:solidFill>
              <a:schemeClr val="accent1"/>
            </a:solidFill>
          </p:grpSpPr>
          <p:sp>
            <p:nvSpPr>
              <p:cNvPr id="186" name="Freeform 5">
                <a:extLst>
                  <a:ext uri="{FF2B5EF4-FFF2-40B4-BE49-F238E27FC236}">
                    <a16:creationId xmlns:a16="http://schemas.microsoft.com/office/drawing/2014/main" id="{0B231235-C515-45DD-9B51-3E53B7B1588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795" y="4447"/>
                <a:ext cx="417" cy="346"/>
              </a:xfrm>
              <a:custGeom>
                <a:avLst/>
                <a:gdLst>
                  <a:gd name="T0" fmla="*/ 417 w 417"/>
                  <a:gd name="T1" fmla="*/ 132 h 346"/>
                  <a:gd name="T2" fmla="*/ 256 w 417"/>
                  <a:gd name="T3" fmla="*/ 346 h 346"/>
                  <a:gd name="T4" fmla="*/ 254 w 417"/>
                  <a:gd name="T5" fmla="*/ 344 h 346"/>
                  <a:gd name="T6" fmla="*/ 0 w 417"/>
                  <a:gd name="T7" fmla="*/ 0 h 346"/>
                  <a:gd name="T8" fmla="*/ 417 w 417"/>
                  <a:gd name="T9" fmla="*/ 132 h 346"/>
                  <a:gd name="T10" fmla="*/ 256 w 417"/>
                  <a:gd name="T11" fmla="*/ 339 h 346"/>
                  <a:gd name="T12" fmla="*/ 411 w 417"/>
                  <a:gd name="T13" fmla="*/ 134 h 346"/>
                  <a:gd name="T14" fmla="*/ 11 w 417"/>
                  <a:gd name="T15" fmla="*/ 7 h 346"/>
                  <a:gd name="T16" fmla="*/ 256 w 417"/>
                  <a:gd name="T17" fmla="*/ 339 h 3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17" h="346">
                    <a:moveTo>
                      <a:pt x="417" y="132"/>
                    </a:moveTo>
                    <a:lnTo>
                      <a:pt x="256" y="346"/>
                    </a:lnTo>
                    <a:lnTo>
                      <a:pt x="254" y="344"/>
                    </a:lnTo>
                    <a:lnTo>
                      <a:pt x="0" y="0"/>
                    </a:lnTo>
                    <a:lnTo>
                      <a:pt x="417" y="132"/>
                    </a:lnTo>
                    <a:close/>
                    <a:moveTo>
                      <a:pt x="256" y="339"/>
                    </a:moveTo>
                    <a:lnTo>
                      <a:pt x="411" y="134"/>
                    </a:lnTo>
                    <a:lnTo>
                      <a:pt x="11" y="7"/>
                    </a:lnTo>
                    <a:lnTo>
                      <a:pt x="256" y="33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87" name="Freeform 6">
                <a:extLst>
                  <a:ext uri="{FF2B5EF4-FFF2-40B4-BE49-F238E27FC236}">
                    <a16:creationId xmlns:a16="http://schemas.microsoft.com/office/drawing/2014/main" id="{37B755AD-A8D9-4341-BA07-6831BB78A01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317" y="4448"/>
                <a:ext cx="737" cy="468"/>
              </a:xfrm>
              <a:custGeom>
                <a:avLst/>
                <a:gdLst>
                  <a:gd name="T0" fmla="*/ 484 w 737"/>
                  <a:gd name="T1" fmla="*/ 0 h 468"/>
                  <a:gd name="T2" fmla="*/ 737 w 737"/>
                  <a:gd name="T3" fmla="*/ 343 h 468"/>
                  <a:gd name="T4" fmla="*/ 734 w 737"/>
                  <a:gd name="T5" fmla="*/ 343 h 468"/>
                  <a:gd name="T6" fmla="*/ 0 w 737"/>
                  <a:gd name="T7" fmla="*/ 468 h 468"/>
                  <a:gd name="T8" fmla="*/ 4 w 737"/>
                  <a:gd name="T9" fmla="*/ 465 h 468"/>
                  <a:gd name="T10" fmla="*/ 484 w 737"/>
                  <a:gd name="T11" fmla="*/ 0 h 468"/>
                  <a:gd name="T12" fmla="*/ 731 w 737"/>
                  <a:gd name="T13" fmla="*/ 340 h 468"/>
                  <a:gd name="T14" fmla="*/ 483 w 737"/>
                  <a:gd name="T15" fmla="*/ 5 h 468"/>
                  <a:gd name="T16" fmla="*/ 10 w 737"/>
                  <a:gd name="T17" fmla="*/ 462 h 468"/>
                  <a:gd name="T18" fmla="*/ 731 w 737"/>
                  <a:gd name="T19" fmla="*/ 340 h 4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37" h="468">
                    <a:moveTo>
                      <a:pt x="484" y="0"/>
                    </a:moveTo>
                    <a:lnTo>
                      <a:pt x="737" y="343"/>
                    </a:lnTo>
                    <a:lnTo>
                      <a:pt x="734" y="343"/>
                    </a:lnTo>
                    <a:lnTo>
                      <a:pt x="0" y="468"/>
                    </a:lnTo>
                    <a:lnTo>
                      <a:pt x="4" y="465"/>
                    </a:lnTo>
                    <a:lnTo>
                      <a:pt x="484" y="0"/>
                    </a:lnTo>
                    <a:close/>
                    <a:moveTo>
                      <a:pt x="731" y="340"/>
                    </a:moveTo>
                    <a:lnTo>
                      <a:pt x="483" y="5"/>
                    </a:lnTo>
                    <a:lnTo>
                      <a:pt x="10" y="462"/>
                    </a:lnTo>
                    <a:lnTo>
                      <a:pt x="731" y="34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88" name="Freeform 7">
                <a:extLst>
                  <a:ext uri="{FF2B5EF4-FFF2-40B4-BE49-F238E27FC236}">
                    <a16:creationId xmlns:a16="http://schemas.microsoft.com/office/drawing/2014/main" id="{0A22C62A-9A45-4B0B-8D7F-267F4618656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318" y="4787"/>
                <a:ext cx="1069" cy="863"/>
              </a:xfrm>
              <a:custGeom>
                <a:avLst/>
                <a:gdLst>
                  <a:gd name="T0" fmla="*/ 734 w 1069"/>
                  <a:gd name="T1" fmla="*/ 0 h 863"/>
                  <a:gd name="T2" fmla="*/ 734 w 1069"/>
                  <a:gd name="T3" fmla="*/ 1 h 863"/>
                  <a:gd name="T4" fmla="*/ 1069 w 1069"/>
                  <a:gd name="T5" fmla="*/ 863 h 863"/>
                  <a:gd name="T6" fmla="*/ 0 w 1069"/>
                  <a:gd name="T7" fmla="*/ 126 h 863"/>
                  <a:gd name="T8" fmla="*/ 734 w 1069"/>
                  <a:gd name="T9" fmla="*/ 0 h 863"/>
                  <a:gd name="T10" fmla="*/ 1061 w 1069"/>
                  <a:gd name="T11" fmla="*/ 854 h 863"/>
                  <a:gd name="T12" fmla="*/ 732 w 1069"/>
                  <a:gd name="T13" fmla="*/ 5 h 863"/>
                  <a:gd name="T14" fmla="*/ 9 w 1069"/>
                  <a:gd name="T15" fmla="*/ 128 h 863"/>
                  <a:gd name="T16" fmla="*/ 1061 w 1069"/>
                  <a:gd name="T17" fmla="*/ 854 h 8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69" h="863">
                    <a:moveTo>
                      <a:pt x="734" y="0"/>
                    </a:moveTo>
                    <a:lnTo>
                      <a:pt x="734" y="1"/>
                    </a:lnTo>
                    <a:lnTo>
                      <a:pt x="1069" y="863"/>
                    </a:lnTo>
                    <a:lnTo>
                      <a:pt x="0" y="126"/>
                    </a:lnTo>
                    <a:lnTo>
                      <a:pt x="734" y="0"/>
                    </a:lnTo>
                    <a:close/>
                    <a:moveTo>
                      <a:pt x="1061" y="854"/>
                    </a:moveTo>
                    <a:lnTo>
                      <a:pt x="732" y="5"/>
                    </a:lnTo>
                    <a:lnTo>
                      <a:pt x="9" y="128"/>
                    </a:lnTo>
                    <a:lnTo>
                      <a:pt x="1061" y="85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89" name="Freeform 8">
                <a:extLst>
                  <a:ext uri="{FF2B5EF4-FFF2-40B4-BE49-F238E27FC236}">
                    <a16:creationId xmlns:a16="http://schemas.microsoft.com/office/drawing/2014/main" id="{35597970-F823-4362-B385-208AF2D98A4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33" y="4428"/>
                <a:ext cx="694" cy="488"/>
              </a:xfrm>
              <a:custGeom>
                <a:avLst/>
                <a:gdLst>
                  <a:gd name="T0" fmla="*/ 234 w 694"/>
                  <a:gd name="T1" fmla="*/ 0 h 488"/>
                  <a:gd name="T2" fmla="*/ 235 w 694"/>
                  <a:gd name="T3" fmla="*/ 1 h 488"/>
                  <a:gd name="T4" fmla="*/ 694 w 694"/>
                  <a:gd name="T5" fmla="*/ 488 h 488"/>
                  <a:gd name="T6" fmla="*/ 0 w 694"/>
                  <a:gd name="T7" fmla="*/ 380 h 488"/>
                  <a:gd name="T8" fmla="*/ 1 w 694"/>
                  <a:gd name="T9" fmla="*/ 378 h 488"/>
                  <a:gd name="T10" fmla="*/ 234 w 694"/>
                  <a:gd name="T11" fmla="*/ 0 h 488"/>
                  <a:gd name="T12" fmla="*/ 685 w 694"/>
                  <a:gd name="T13" fmla="*/ 484 h 488"/>
                  <a:gd name="T14" fmla="*/ 234 w 694"/>
                  <a:gd name="T15" fmla="*/ 5 h 488"/>
                  <a:gd name="T16" fmla="*/ 6 w 694"/>
                  <a:gd name="T17" fmla="*/ 378 h 488"/>
                  <a:gd name="T18" fmla="*/ 685 w 694"/>
                  <a:gd name="T19" fmla="*/ 484 h 4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94" h="488">
                    <a:moveTo>
                      <a:pt x="234" y="0"/>
                    </a:moveTo>
                    <a:lnTo>
                      <a:pt x="235" y="1"/>
                    </a:lnTo>
                    <a:lnTo>
                      <a:pt x="694" y="488"/>
                    </a:lnTo>
                    <a:lnTo>
                      <a:pt x="0" y="380"/>
                    </a:lnTo>
                    <a:lnTo>
                      <a:pt x="1" y="378"/>
                    </a:lnTo>
                    <a:lnTo>
                      <a:pt x="234" y="0"/>
                    </a:lnTo>
                    <a:close/>
                    <a:moveTo>
                      <a:pt x="685" y="484"/>
                    </a:moveTo>
                    <a:lnTo>
                      <a:pt x="234" y="5"/>
                    </a:lnTo>
                    <a:lnTo>
                      <a:pt x="6" y="378"/>
                    </a:lnTo>
                    <a:lnTo>
                      <a:pt x="685" y="48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90" name="Freeform 9">
                <a:extLst>
                  <a:ext uri="{FF2B5EF4-FFF2-40B4-BE49-F238E27FC236}">
                    <a16:creationId xmlns:a16="http://schemas.microsoft.com/office/drawing/2014/main" id="{90B0CE5F-158C-4F39-A688-82F68A8BD3B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862" y="4429"/>
                <a:ext cx="943" cy="487"/>
              </a:xfrm>
              <a:custGeom>
                <a:avLst/>
                <a:gdLst>
                  <a:gd name="T0" fmla="*/ 943 w 943"/>
                  <a:gd name="T1" fmla="*/ 21 h 487"/>
                  <a:gd name="T2" fmla="*/ 461 w 943"/>
                  <a:gd name="T3" fmla="*/ 487 h 487"/>
                  <a:gd name="T4" fmla="*/ 459 w 943"/>
                  <a:gd name="T5" fmla="*/ 486 h 487"/>
                  <a:gd name="T6" fmla="*/ 0 w 943"/>
                  <a:gd name="T7" fmla="*/ 0 h 487"/>
                  <a:gd name="T8" fmla="*/ 943 w 943"/>
                  <a:gd name="T9" fmla="*/ 21 h 487"/>
                  <a:gd name="T10" fmla="*/ 461 w 943"/>
                  <a:gd name="T11" fmla="*/ 483 h 487"/>
                  <a:gd name="T12" fmla="*/ 934 w 943"/>
                  <a:gd name="T13" fmla="*/ 24 h 487"/>
                  <a:gd name="T14" fmla="*/ 8 w 943"/>
                  <a:gd name="T15" fmla="*/ 3 h 487"/>
                  <a:gd name="T16" fmla="*/ 461 w 943"/>
                  <a:gd name="T17" fmla="*/ 483 h 4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43" h="487">
                    <a:moveTo>
                      <a:pt x="943" y="21"/>
                    </a:moveTo>
                    <a:lnTo>
                      <a:pt x="461" y="487"/>
                    </a:lnTo>
                    <a:lnTo>
                      <a:pt x="459" y="486"/>
                    </a:lnTo>
                    <a:lnTo>
                      <a:pt x="0" y="0"/>
                    </a:lnTo>
                    <a:lnTo>
                      <a:pt x="943" y="21"/>
                    </a:lnTo>
                    <a:close/>
                    <a:moveTo>
                      <a:pt x="461" y="483"/>
                    </a:moveTo>
                    <a:lnTo>
                      <a:pt x="934" y="24"/>
                    </a:lnTo>
                    <a:lnTo>
                      <a:pt x="8" y="3"/>
                    </a:lnTo>
                    <a:lnTo>
                      <a:pt x="461" y="48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91" name="Freeform 10">
                <a:extLst>
                  <a:ext uri="{FF2B5EF4-FFF2-40B4-BE49-F238E27FC236}">
                    <a16:creationId xmlns:a16="http://schemas.microsoft.com/office/drawing/2014/main" id="{997304A9-9FA0-4A5B-BB80-B1CB2D19CF2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865" y="3998"/>
                <a:ext cx="943" cy="455"/>
              </a:xfrm>
              <a:custGeom>
                <a:avLst/>
                <a:gdLst>
                  <a:gd name="T0" fmla="*/ 78 w 943"/>
                  <a:gd name="T1" fmla="*/ 0 h 455"/>
                  <a:gd name="T2" fmla="*/ 943 w 943"/>
                  <a:gd name="T3" fmla="*/ 455 h 455"/>
                  <a:gd name="T4" fmla="*/ 0 w 943"/>
                  <a:gd name="T5" fmla="*/ 434 h 455"/>
                  <a:gd name="T6" fmla="*/ 78 w 943"/>
                  <a:gd name="T7" fmla="*/ 0 h 455"/>
                  <a:gd name="T8" fmla="*/ 928 w 943"/>
                  <a:gd name="T9" fmla="*/ 450 h 455"/>
                  <a:gd name="T10" fmla="*/ 80 w 943"/>
                  <a:gd name="T11" fmla="*/ 5 h 455"/>
                  <a:gd name="T12" fmla="*/ 4 w 943"/>
                  <a:gd name="T13" fmla="*/ 431 h 455"/>
                  <a:gd name="T14" fmla="*/ 928 w 943"/>
                  <a:gd name="T15" fmla="*/ 450 h 4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43" h="455">
                    <a:moveTo>
                      <a:pt x="78" y="0"/>
                    </a:moveTo>
                    <a:lnTo>
                      <a:pt x="943" y="455"/>
                    </a:lnTo>
                    <a:lnTo>
                      <a:pt x="0" y="434"/>
                    </a:lnTo>
                    <a:lnTo>
                      <a:pt x="78" y="0"/>
                    </a:lnTo>
                    <a:close/>
                    <a:moveTo>
                      <a:pt x="928" y="450"/>
                    </a:moveTo>
                    <a:lnTo>
                      <a:pt x="80" y="5"/>
                    </a:lnTo>
                    <a:lnTo>
                      <a:pt x="4" y="431"/>
                    </a:lnTo>
                    <a:lnTo>
                      <a:pt x="928" y="45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92" name="Freeform 11">
                <a:extLst>
                  <a:ext uri="{FF2B5EF4-FFF2-40B4-BE49-F238E27FC236}">
                    <a16:creationId xmlns:a16="http://schemas.microsoft.com/office/drawing/2014/main" id="{E10F934B-8511-466A-A235-89C51368EC4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40" y="3717"/>
                <a:ext cx="863" cy="737"/>
              </a:xfrm>
              <a:custGeom>
                <a:avLst/>
                <a:gdLst>
                  <a:gd name="T0" fmla="*/ 701 w 863"/>
                  <a:gd name="T1" fmla="*/ 0 h 737"/>
                  <a:gd name="T2" fmla="*/ 863 w 863"/>
                  <a:gd name="T3" fmla="*/ 737 h 737"/>
                  <a:gd name="T4" fmla="*/ 0 w 863"/>
                  <a:gd name="T5" fmla="*/ 283 h 737"/>
                  <a:gd name="T6" fmla="*/ 3 w 863"/>
                  <a:gd name="T7" fmla="*/ 281 h 737"/>
                  <a:gd name="T8" fmla="*/ 701 w 863"/>
                  <a:gd name="T9" fmla="*/ 0 h 737"/>
                  <a:gd name="T10" fmla="*/ 858 w 863"/>
                  <a:gd name="T11" fmla="*/ 730 h 737"/>
                  <a:gd name="T12" fmla="*/ 698 w 863"/>
                  <a:gd name="T13" fmla="*/ 4 h 737"/>
                  <a:gd name="T14" fmla="*/ 9 w 863"/>
                  <a:gd name="T15" fmla="*/ 283 h 737"/>
                  <a:gd name="T16" fmla="*/ 858 w 863"/>
                  <a:gd name="T17" fmla="*/ 730 h 7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63" h="737">
                    <a:moveTo>
                      <a:pt x="701" y="0"/>
                    </a:moveTo>
                    <a:lnTo>
                      <a:pt x="863" y="737"/>
                    </a:lnTo>
                    <a:lnTo>
                      <a:pt x="0" y="283"/>
                    </a:lnTo>
                    <a:lnTo>
                      <a:pt x="3" y="281"/>
                    </a:lnTo>
                    <a:lnTo>
                      <a:pt x="701" y="0"/>
                    </a:lnTo>
                    <a:close/>
                    <a:moveTo>
                      <a:pt x="858" y="730"/>
                    </a:moveTo>
                    <a:lnTo>
                      <a:pt x="698" y="4"/>
                    </a:lnTo>
                    <a:lnTo>
                      <a:pt x="9" y="283"/>
                    </a:lnTo>
                    <a:lnTo>
                      <a:pt x="858" y="73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93" name="Freeform 12">
                <a:extLst>
                  <a:ext uri="{FF2B5EF4-FFF2-40B4-BE49-F238E27FC236}">
                    <a16:creationId xmlns:a16="http://schemas.microsoft.com/office/drawing/2014/main" id="{175A89F0-3FD0-4C0B-8C8B-20022AC669B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583" y="3717"/>
                <a:ext cx="1066" cy="286"/>
              </a:xfrm>
              <a:custGeom>
                <a:avLst/>
                <a:gdLst>
                  <a:gd name="T0" fmla="*/ 1066 w 1066"/>
                  <a:gd name="T1" fmla="*/ 0 h 286"/>
                  <a:gd name="T2" fmla="*/ 361 w 1066"/>
                  <a:gd name="T3" fmla="*/ 286 h 286"/>
                  <a:gd name="T4" fmla="*/ 360 w 1066"/>
                  <a:gd name="T5" fmla="*/ 284 h 286"/>
                  <a:gd name="T6" fmla="*/ 0 w 1066"/>
                  <a:gd name="T7" fmla="*/ 8 h 286"/>
                  <a:gd name="T8" fmla="*/ 5 w 1066"/>
                  <a:gd name="T9" fmla="*/ 8 h 286"/>
                  <a:gd name="T10" fmla="*/ 1066 w 1066"/>
                  <a:gd name="T11" fmla="*/ 0 h 286"/>
                  <a:gd name="T12" fmla="*/ 361 w 1066"/>
                  <a:gd name="T13" fmla="*/ 281 h 286"/>
                  <a:gd name="T14" fmla="*/ 1047 w 1066"/>
                  <a:gd name="T15" fmla="*/ 4 h 286"/>
                  <a:gd name="T16" fmla="*/ 11 w 1066"/>
                  <a:gd name="T17" fmla="*/ 11 h 286"/>
                  <a:gd name="T18" fmla="*/ 361 w 1066"/>
                  <a:gd name="T19" fmla="*/ 281 h 2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66" h="286">
                    <a:moveTo>
                      <a:pt x="1066" y="0"/>
                    </a:moveTo>
                    <a:lnTo>
                      <a:pt x="361" y="286"/>
                    </a:lnTo>
                    <a:lnTo>
                      <a:pt x="360" y="284"/>
                    </a:lnTo>
                    <a:lnTo>
                      <a:pt x="0" y="8"/>
                    </a:lnTo>
                    <a:lnTo>
                      <a:pt x="5" y="8"/>
                    </a:lnTo>
                    <a:lnTo>
                      <a:pt x="1066" y="0"/>
                    </a:lnTo>
                    <a:close/>
                    <a:moveTo>
                      <a:pt x="361" y="281"/>
                    </a:moveTo>
                    <a:lnTo>
                      <a:pt x="1047" y="4"/>
                    </a:lnTo>
                    <a:lnTo>
                      <a:pt x="11" y="11"/>
                    </a:lnTo>
                    <a:lnTo>
                      <a:pt x="361" y="28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94" name="Freeform 13">
                <a:extLst>
                  <a:ext uri="{FF2B5EF4-FFF2-40B4-BE49-F238E27FC236}">
                    <a16:creationId xmlns:a16="http://schemas.microsoft.com/office/drawing/2014/main" id="{2316F802-51EA-4E96-9287-7B8CA44BEFB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25" y="4803"/>
                <a:ext cx="1758" cy="844"/>
              </a:xfrm>
              <a:custGeom>
                <a:avLst/>
                <a:gdLst>
                  <a:gd name="T0" fmla="*/ 698 w 1758"/>
                  <a:gd name="T1" fmla="*/ 109 h 844"/>
                  <a:gd name="T2" fmla="*/ 699 w 1758"/>
                  <a:gd name="T3" fmla="*/ 110 h 844"/>
                  <a:gd name="T4" fmla="*/ 1758 w 1758"/>
                  <a:gd name="T5" fmla="*/ 841 h 844"/>
                  <a:gd name="T6" fmla="*/ 1757 w 1758"/>
                  <a:gd name="T7" fmla="*/ 844 h 844"/>
                  <a:gd name="T8" fmla="*/ 0 w 1758"/>
                  <a:gd name="T9" fmla="*/ 0 h 844"/>
                  <a:gd name="T10" fmla="*/ 698 w 1758"/>
                  <a:gd name="T11" fmla="*/ 109 h 844"/>
                  <a:gd name="T12" fmla="*/ 1738 w 1758"/>
                  <a:gd name="T13" fmla="*/ 831 h 844"/>
                  <a:gd name="T14" fmla="*/ 696 w 1758"/>
                  <a:gd name="T15" fmla="*/ 112 h 844"/>
                  <a:gd name="T16" fmla="*/ 23 w 1758"/>
                  <a:gd name="T17" fmla="*/ 7 h 844"/>
                  <a:gd name="T18" fmla="*/ 1738 w 1758"/>
                  <a:gd name="T19" fmla="*/ 831 h 8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758" h="844">
                    <a:moveTo>
                      <a:pt x="698" y="109"/>
                    </a:moveTo>
                    <a:lnTo>
                      <a:pt x="699" y="110"/>
                    </a:lnTo>
                    <a:lnTo>
                      <a:pt x="1758" y="841"/>
                    </a:lnTo>
                    <a:lnTo>
                      <a:pt x="1757" y="844"/>
                    </a:lnTo>
                    <a:lnTo>
                      <a:pt x="0" y="0"/>
                    </a:lnTo>
                    <a:lnTo>
                      <a:pt x="698" y="109"/>
                    </a:lnTo>
                    <a:close/>
                    <a:moveTo>
                      <a:pt x="1738" y="831"/>
                    </a:moveTo>
                    <a:lnTo>
                      <a:pt x="696" y="112"/>
                    </a:lnTo>
                    <a:lnTo>
                      <a:pt x="23" y="7"/>
                    </a:lnTo>
                    <a:lnTo>
                      <a:pt x="1738" y="83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95" name="Freeform 14">
                <a:extLst>
                  <a:ext uri="{FF2B5EF4-FFF2-40B4-BE49-F238E27FC236}">
                    <a16:creationId xmlns:a16="http://schemas.microsoft.com/office/drawing/2014/main" id="{4F6AB896-F289-4A1C-B689-1EB38CBEC5E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24" y="4799"/>
                <a:ext cx="1759" cy="848"/>
              </a:xfrm>
              <a:custGeom>
                <a:avLst/>
                <a:gdLst>
                  <a:gd name="T0" fmla="*/ 1759 w 1759"/>
                  <a:gd name="T1" fmla="*/ 845 h 848"/>
                  <a:gd name="T2" fmla="*/ 1758 w 1759"/>
                  <a:gd name="T3" fmla="*/ 848 h 848"/>
                  <a:gd name="T4" fmla="*/ 347 w 1759"/>
                  <a:gd name="T5" fmla="*/ 291 h 848"/>
                  <a:gd name="T6" fmla="*/ 347 w 1759"/>
                  <a:gd name="T7" fmla="*/ 291 h 848"/>
                  <a:gd name="T8" fmla="*/ 0 w 1759"/>
                  <a:gd name="T9" fmla="*/ 0 h 848"/>
                  <a:gd name="T10" fmla="*/ 1759 w 1759"/>
                  <a:gd name="T11" fmla="*/ 845 h 848"/>
                  <a:gd name="T12" fmla="*/ 349 w 1759"/>
                  <a:gd name="T13" fmla="*/ 288 h 848"/>
                  <a:gd name="T14" fmla="*/ 1713 w 1759"/>
                  <a:gd name="T15" fmla="*/ 827 h 848"/>
                  <a:gd name="T16" fmla="*/ 24 w 1759"/>
                  <a:gd name="T17" fmla="*/ 16 h 848"/>
                  <a:gd name="T18" fmla="*/ 349 w 1759"/>
                  <a:gd name="T19" fmla="*/ 288 h 8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759" h="848">
                    <a:moveTo>
                      <a:pt x="1759" y="845"/>
                    </a:moveTo>
                    <a:lnTo>
                      <a:pt x="1758" y="848"/>
                    </a:lnTo>
                    <a:lnTo>
                      <a:pt x="347" y="291"/>
                    </a:lnTo>
                    <a:lnTo>
                      <a:pt x="347" y="291"/>
                    </a:lnTo>
                    <a:lnTo>
                      <a:pt x="0" y="0"/>
                    </a:lnTo>
                    <a:lnTo>
                      <a:pt x="1759" y="845"/>
                    </a:lnTo>
                    <a:close/>
                    <a:moveTo>
                      <a:pt x="349" y="288"/>
                    </a:moveTo>
                    <a:lnTo>
                      <a:pt x="1713" y="827"/>
                    </a:lnTo>
                    <a:lnTo>
                      <a:pt x="24" y="16"/>
                    </a:lnTo>
                    <a:lnTo>
                      <a:pt x="349" y="28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96" name="Freeform 15">
                <a:extLst>
                  <a:ext uri="{FF2B5EF4-FFF2-40B4-BE49-F238E27FC236}">
                    <a16:creationId xmlns:a16="http://schemas.microsoft.com/office/drawing/2014/main" id="{8AC79C02-5827-423E-834E-5F631D41197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28" y="4801"/>
                <a:ext cx="16" cy="12"/>
              </a:xfrm>
              <a:custGeom>
                <a:avLst/>
                <a:gdLst>
                  <a:gd name="T0" fmla="*/ 16 w 16"/>
                  <a:gd name="T1" fmla="*/ 12 h 12"/>
                  <a:gd name="T2" fmla="*/ 16 w 16"/>
                  <a:gd name="T3" fmla="*/ 12 h 12"/>
                  <a:gd name="T4" fmla="*/ 0 w 16"/>
                  <a:gd name="T5" fmla="*/ 0 h 12"/>
                  <a:gd name="T6" fmla="*/ 0 w 16"/>
                  <a:gd name="T7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12">
                    <a:moveTo>
                      <a:pt x="16" y="12"/>
                    </a:moveTo>
                    <a:lnTo>
                      <a:pt x="16" y="12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97" name="Freeform 16">
                <a:extLst>
                  <a:ext uri="{FF2B5EF4-FFF2-40B4-BE49-F238E27FC236}">
                    <a16:creationId xmlns:a16="http://schemas.microsoft.com/office/drawing/2014/main" id="{1120D100-E236-4174-AE60-F412C0D3C1E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28" y="4801"/>
                <a:ext cx="16" cy="12"/>
              </a:xfrm>
              <a:custGeom>
                <a:avLst/>
                <a:gdLst>
                  <a:gd name="T0" fmla="*/ 16 w 16"/>
                  <a:gd name="T1" fmla="*/ 12 h 12"/>
                  <a:gd name="T2" fmla="*/ 16 w 16"/>
                  <a:gd name="T3" fmla="*/ 12 h 12"/>
                  <a:gd name="T4" fmla="*/ 0 w 16"/>
                  <a:gd name="T5" fmla="*/ 0 h 12"/>
                  <a:gd name="T6" fmla="*/ 0 w 16"/>
                  <a:gd name="T7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12">
                    <a:moveTo>
                      <a:pt x="16" y="12"/>
                    </a:moveTo>
                    <a:lnTo>
                      <a:pt x="16" y="12"/>
                    </a:lnTo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98" name="Freeform 17">
                <a:extLst>
                  <a:ext uri="{FF2B5EF4-FFF2-40B4-BE49-F238E27FC236}">
                    <a16:creationId xmlns:a16="http://schemas.microsoft.com/office/drawing/2014/main" id="{FB486D02-8B1C-43F7-AD68-4CC3D81C315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048" y="4577"/>
                <a:ext cx="784" cy="489"/>
              </a:xfrm>
              <a:custGeom>
                <a:avLst/>
                <a:gdLst>
                  <a:gd name="T0" fmla="*/ 160 w 784"/>
                  <a:gd name="T1" fmla="*/ 0 h 489"/>
                  <a:gd name="T2" fmla="*/ 162 w 784"/>
                  <a:gd name="T3" fmla="*/ 0 h 489"/>
                  <a:gd name="T4" fmla="*/ 784 w 784"/>
                  <a:gd name="T5" fmla="*/ 489 h 489"/>
                  <a:gd name="T6" fmla="*/ 0 w 784"/>
                  <a:gd name="T7" fmla="*/ 214 h 489"/>
                  <a:gd name="T8" fmla="*/ 160 w 784"/>
                  <a:gd name="T9" fmla="*/ 0 h 489"/>
                  <a:gd name="T10" fmla="*/ 766 w 784"/>
                  <a:gd name="T11" fmla="*/ 479 h 489"/>
                  <a:gd name="T12" fmla="*/ 161 w 784"/>
                  <a:gd name="T13" fmla="*/ 5 h 489"/>
                  <a:gd name="T14" fmla="*/ 6 w 784"/>
                  <a:gd name="T15" fmla="*/ 211 h 489"/>
                  <a:gd name="T16" fmla="*/ 766 w 784"/>
                  <a:gd name="T17" fmla="*/ 479 h 4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84" h="489">
                    <a:moveTo>
                      <a:pt x="160" y="0"/>
                    </a:moveTo>
                    <a:lnTo>
                      <a:pt x="162" y="0"/>
                    </a:lnTo>
                    <a:lnTo>
                      <a:pt x="784" y="489"/>
                    </a:lnTo>
                    <a:lnTo>
                      <a:pt x="0" y="214"/>
                    </a:lnTo>
                    <a:lnTo>
                      <a:pt x="160" y="0"/>
                    </a:lnTo>
                    <a:close/>
                    <a:moveTo>
                      <a:pt x="766" y="479"/>
                    </a:moveTo>
                    <a:lnTo>
                      <a:pt x="161" y="5"/>
                    </a:lnTo>
                    <a:lnTo>
                      <a:pt x="6" y="211"/>
                    </a:lnTo>
                    <a:lnTo>
                      <a:pt x="766" y="47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99" name="Freeform 18">
                <a:extLst>
                  <a:ext uri="{FF2B5EF4-FFF2-40B4-BE49-F238E27FC236}">
                    <a16:creationId xmlns:a16="http://schemas.microsoft.com/office/drawing/2014/main" id="{EB9A77F8-B243-44B3-931D-C5C4A5BF1A2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202" y="4576"/>
                <a:ext cx="1045" cy="487"/>
              </a:xfrm>
              <a:custGeom>
                <a:avLst/>
                <a:gdLst>
                  <a:gd name="T0" fmla="*/ 1045 w 1045"/>
                  <a:gd name="T1" fmla="*/ 139 h 487"/>
                  <a:gd name="T2" fmla="*/ 621 w 1045"/>
                  <a:gd name="T3" fmla="*/ 487 h 487"/>
                  <a:gd name="T4" fmla="*/ 620 w 1045"/>
                  <a:gd name="T5" fmla="*/ 485 h 487"/>
                  <a:gd name="T6" fmla="*/ 0 w 1045"/>
                  <a:gd name="T7" fmla="*/ 0 h 487"/>
                  <a:gd name="T8" fmla="*/ 7 w 1045"/>
                  <a:gd name="T9" fmla="*/ 1 h 487"/>
                  <a:gd name="T10" fmla="*/ 1045 w 1045"/>
                  <a:gd name="T11" fmla="*/ 139 h 487"/>
                  <a:gd name="T12" fmla="*/ 621 w 1045"/>
                  <a:gd name="T13" fmla="*/ 482 h 487"/>
                  <a:gd name="T14" fmla="*/ 1036 w 1045"/>
                  <a:gd name="T15" fmla="*/ 142 h 487"/>
                  <a:gd name="T16" fmla="*/ 13 w 1045"/>
                  <a:gd name="T17" fmla="*/ 6 h 487"/>
                  <a:gd name="T18" fmla="*/ 621 w 1045"/>
                  <a:gd name="T19" fmla="*/ 482 h 4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45" h="487">
                    <a:moveTo>
                      <a:pt x="1045" y="139"/>
                    </a:moveTo>
                    <a:lnTo>
                      <a:pt x="621" y="487"/>
                    </a:lnTo>
                    <a:lnTo>
                      <a:pt x="620" y="485"/>
                    </a:lnTo>
                    <a:lnTo>
                      <a:pt x="0" y="0"/>
                    </a:lnTo>
                    <a:lnTo>
                      <a:pt x="7" y="1"/>
                    </a:lnTo>
                    <a:lnTo>
                      <a:pt x="1045" y="139"/>
                    </a:lnTo>
                    <a:close/>
                    <a:moveTo>
                      <a:pt x="621" y="482"/>
                    </a:moveTo>
                    <a:lnTo>
                      <a:pt x="1036" y="142"/>
                    </a:lnTo>
                    <a:lnTo>
                      <a:pt x="13" y="6"/>
                    </a:lnTo>
                    <a:lnTo>
                      <a:pt x="621" y="48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00" name="Freeform 19">
                <a:extLst>
                  <a:ext uri="{FF2B5EF4-FFF2-40B4-BE49-F238E27FC236}">
                    <a16:creationId xmlns:a16="http://schemas.microsoft.com/office/drawing/2014/main" id="{D96F5AE2-95E1-4E1C-9DE7-292C78C269E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207" y="4104"/>
                <a:ext cx="1044" cy="615"/>
              </a:xfrm>
              <a:custGeom>
                <a:avLst/>
                <a:gdLst>
                  <a:gd name="T0" fmla="*/ 72 w 1044"/>
                  <a:gd name="T1" fmla="*/ 0 h 615"/>
                  <a:gd name="T2" fmla="*/ 74 w 1044"/>
                  <a:gd name="T3" fmla="*/ 1 h 615"/>
                  <a:gd name="T4" fmla="*/ 1044 w 1044"/>
                  <a:gd name="T5" fmla="*/ 615 h 615"/>
                  <a:gd name="T6" fmla="*/ 0 w 1044"/>
                  <a:gd name="T7" fmla="*/ 477 h 615"/>
                  <a:gd name="T8" fmla="*/ 72 w 1044"/>
                  <a:gd name="T9" fmla="*/ 0 h 615"/>
                  <a:gd name="T10" fmla="*/ 1028 w 1044"/>
                  <a:gd name="T11" fmla="*/ 609 h 615"/>
                  <a:gd name="T12" fmla="*/ 75 w 1044"/>
                  <a:gd name="T13" fmla="*/ 6 h 615"/>
                  <a:gd name="T14" fmla="*/ 3 w 1044"/>
                  <a:gd name="T15" fmla="*/ 473 h 615"/>
                  <a:gd name="T16" fmla="*/ 1028 w 1044"/>
                  <a:gd name="T17" fmla="*/ 609 h 6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44" h="615">
                    <a:moveTo>
                      <a:pt x="72" y="0"/>
                    </a:moveTo>
                    <a:lnTo>
                      <a:pt x="74" y="1"/>
                    </a:lnTo>
                    <a:lnTo>
                      <a:pt x="1044" y="615"/>
                    </a:lnTo>
                    <a:lnTo>
                      <a:pt x="0" y="477"/>
                    </a:lnTo>
                    <a:lnTo>
                      <a:pt x="72" y="0"/>
                    </a:lnTo>
                    <a:close/>
                    <a:moveTo>
                      <a:pt x="1028" y="609"/>
                    </a:moveTo>
                    <a:lnTo>
                      <a:pt x="75" y="6"/>
                    </a:lnTo>
                    <a:lnTo>
                      <a:pt x="3" y="473"/>
                    </a:lnTo>
                    <a:lnTo>
                      <a:pt x="1028" y="60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01" name="Freeform 20">
                <a:extLst>
                  <a:ext uri="{FF2B5EF4-FFF2-40B4-BE49-F238E27FC236}">
                    <a16:creationId xmlns:a16="http://schemas.microsoft.com/office/drawing/2014/main" id="{6A1FC088-330D-4FFD-9A9C-88F8234B1C2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975" y="4104"/>
                <a:ext cx="308" cy="480"/>
              </a:xfrm>
              <a:custGeom>
                <a:avLst/>
                <a:gdLst>
                  <a:gd name="T0" fmla="*/ 308 w 308"/>
                  <a:gd name="T1" fmla="*/ 0 h 480"/>
                  <a:gd name="T2" fmla="*/ 307 w 308"/>
                  <a:gd name="T3" fmla="*/ 3 h 480"/>
                  <a:gd name="T4" fmla="*/ 235 w 308"/>
                  <a:gd name="T5" fmla="*/ 480 h 480"/>
                  <a:gd name="T6" fmla="*/ 0 w 308"/>
                  <a:gd name="T7" fmla="*/ 124 h 480"/>
                  <a:gd name="T8" fmla="*/ 308 w 308"/>
                  <a:gd name="T9" fmla="*/ 0 h 480"/>
                  <a:gd name="T10" fmla="*/ 233 w 308"/>
                  <a:gd name="T11" fmla="*/ 470 h 480"/>
                  <a:gd name="T12" fmla="*/ 304 w 308"/>
                  <a:gd name="T13" fmla="*/ 6 h 480"/>
                  <a:gd name="T14" fmla="*/ 5 w 308"/>
                  <a:gd name="T15" fmla="*/ 127 h 480"/>
                  <a:gd name="T16" fmla="*/ 233 w 308"/>
                  <a:gd name="T17" fmla="*/ 470 h 4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8" h="480">
                    <a:moveTo>
                      <a:pt x="308" y="0"/>
                    </a:moveTo>
                    <a:lnTo>
                      <a:pt x="307" y="3"/>
                    </a:lnTo>
                    <a:lnTo>
                      <a:pt x="235" y="480"/>
                    </a:lnTo>
                    <a:lnTo>
                      <a:pt x="0" y="124"/>
                    </a:lnTo>
                    <a:lnTo>
                      <a:pt x="308" y="0"/>
                    </a:lnTo>
                    <a:close/>
                    <a:moveTo>
                      <a:pt x="233" y="470"/>
                    </a:moveTo>
                    <a:lnTo>
                      <a:pt x="304" y="6"/>
                    </a:lnTo>
                    <a:lnTo>
                      <a:pt x="5" y="127"/>
                    </a:lnTo>
                    <a:lnTo>
                      <a:pt x="233" y="47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02" name="Freeform 21">
                <a:extLst>
                  <a:ext uri="{FF2B5EF4-FFF2-40B4-BE49-F238E27FC236}">
                    <a16:creationId xmlns:a16="http://schemas.microsoft.com/office/drawing/2014/main" id="{2FF14805-FF93-4220-AAA9-259D82F4336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974" y="3475"/>
                <a:ext cx="308" cy="758"/>
              </a:xfrm>
              <a:custGeom>
                <a:avLst/>
                <a:gdLst>
                  <a:gd name="T0" fmla="*/ 306 w 308"/>
                  <a:gd name="T1" fmla="*/ 0 h 758"/>
                  <a:gd name="T2" fmla="*/ 306 w 308"/>
                  <a:gd name="T3" fmla="*/ 9 h 758"/>
                  <a:gd name="T4" fmla="*/ 308 w 308"/>
                  <a:gd name="T5" fmla="*/ 634 h 758"/>
                  <a:gd name="T6" fmla="*/ 307 w 308"/>
                  <a:gd name="T7" fmla="*/ 634 h 758"/>
                  <a:gd name="T8" fmla="*/ 0 w 308"/>
                  <a:gd name="T9" fmla="*/ 758 h 758"/>
                  <a:gd name="T10" fmla="*/ 306 w 308"/>
                  <a:gd name="T11" fmla="*/ 0 h 758"/>
                  <a:gd name="T12" fmla="*/ 305 w 308"/>
                  <a:gd name="T13" fmla="*/ 631 h 758"/>
                  <a:gd name="T14" fmla="*/ 302 w 308"/>
                  <a:gd name="T15" fmla="*/ 18 h 758"/>
                  <a:gd name="T16" fmla="*/ 7 w 308"/>
                  <a:gd name="T17" fmla="*/ 751 h 758"/>
                  <a:gd name="T18" fmla="*/ 305 w 308"/>
                  <a:gd name="T19" fmla="*/ 631 h 7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08" h="758">
                    <a:moveTo>
                      <a:pt x="306" y="0"/>
                    </a:moveTo>
                    <a:lnTo>
                      <a:pt x="306" y="9"/>
                    </a:lnTo>
                    <a:lnTo>
                      <a:pt x="308" y="634"/>
                    </a:lnTo>
                    <a:lnTo>
                      <a:pt x="307" y="634"/>
                    </a:lnTo>
                    <a:lnTo>
                      <a:pt x="0" y="758"/>
                    </a:lnTo>
                    <a:lnTo>
                      <a:pt x="306" y="0"/>
                    </a:lnTo>
                    <a:close/>
                    <a:moveTo>
                      <a:pt x="305" y="631"/>
                    </a:moveTo>
                    <a:lnTo>
                      <a:pt x="302" y="18"/>
                    </a:lnTo>
                    <a:lnTo>
                      <a:pt x="7" y="751"/>
                    </a:lnTo>
                    <a:lnTo>
                      <a:pt x="305" y="63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03" name="Freeform 22">
                <a:extLst>
                  <a:ext uri="{FF2B5EF4-FFF2-40B4-BE49-F238E27FC236}">
                    <a16:creationId xmlns:a16="http://schemas.microsoft.com/office/drawing/2014/main" id="{26EF3B4F-2545-47D7-ACEA-6097396F40E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276" y="3481"/>
                <a:ext cx="752" cy="690"/>
              </a:xfrm>
              <a:custGeom>
                <a:avLst/>
                <a:gdLst>
                  <a:gd name="T0" fmla="*/ 0 w 752"/>
                  <a:gd name="T1" fmla="*/ 0 h 690"/>
                  <a:gd name="T2" fmla="*/ 752 w 752"/>
                  <a:gd name="T3" fmla="*/ 690 h 690"/>
                  <a:gd name="T4" fmla="*/ 3 w 752"/>
                  <a:gd name="T5" fmla="*/ 628 h 690"/>
                  <a:gd name="T6" fmla="*/ 3 w 752"/>
                  <a:gd name="T7" fmla="*/ 626 h 690"/>
                  <a:gd name="T8" fmla="*/ 0 w 752"/>
                  <a:gd name="T9" fmla="*/ 0 h 690"/>
                  <a:gd name="T10" fmla="*/ 742 w 752"/>
                  <a:gd name="T11" fmla="*/ 685 h 690"/>
                  <a:gd name="T12" fmla="*/ 4 w 752"/>
                  <a:gd name="T13" fmla="*/ 8 h 690"/>
                  <a:gd name="T14" fmla="*/ 6 w 752"/>
                  <a:gd name="T15" fmla="*/ 624 h 690"/>
                  <a:gd name="T16" fmla="*/ 742 w 752"/>
                  <a:gd name="T17" fmla="*/ 685 h 6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52" h="690">
                    <a:moveTo>
                      <a:pt x="0" y="0"/>
                    </a:moveTo>
                    <a:lnTo>
                      <a:pt x="752" y="690"/>
                    </a:lnTo>
                    <a:lnTo>
                      <a:pt x="3" y="628"/>
                    </a:lnTo>
                    <a:lnTo>
                      <a:pt x="3" y="626"/>
                    </a:lnTo>
                    <a:lnTo>
                      <a:pt x="0" y="0"/>
                    </a:lnTo>
                    <a:close/>
                    <a:moveTo>
                      <a:pt x="742" y="685"/>
                    </a:moveTo>
                    <a:lnTo>
                      <a:pt x="4" y="8"/>
                    </a:lnTo>
                    <a:lnTo>
                      <a:pt x="6" y="624"/>
                    </a:lnTo>
                    <a:lnTo>
                      <a:pt x="742" y="68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04" name="Freeform 23">
                <a:extLst>
                  <a:ext uri="{FF2B5EF4-FFF2-40B4-BE49-F238E27FC236}">
                    <a16:creationId xmlns:a16="http://schemas.microsoft.com/office/drawing/2014/main" id="{9D9F3F2D-DCEE-487A-AEE5-6233E61ED99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274" y="3367"/>
                <a:ext cx="755" cy="810"/>
              </a:xfrm>
              <a:custGeom>
                <a:avLst/>
                <a:gdLst>
                  <a:gd name="T0" fmla="*/ 337 w 755"/>
                  <a:gd name="T1" fmla="*/ 0 h 810"/>
                  <a:gd name="T2" fmla="*/ 337 w 755"/>
                  <a:gd name="T3" fmla="*/ 1 h 810"/>
                  <a:gd name="T4" fmla="*/ 755 w 755"/>
                  <a:gd name="T5" fmla="*/ 810 h 810"/>
                  <a:gd name="T6" fmla="*/ 748 w 755"/>
                  <a:gd name="T7" fmla="*/ 803 h 810"/>
                  <a:gd name="T8" fmla="*/ 0 w 755"/>
                  <a:gd name="T9" fmla="*/ 116 h 810"/>
                  <a:gd name="T10" fmla="*/ 337 w 755"/>
                  <a:gd name="T11" fmla="*/ 0 h 810"/>
                  <a:gd name="T12" fmla="*/ 743 w 755"/>
                  <a:gd name="T13" fmla="*/ 793 h 810"/>
                  <a:gd name="T14" fmla="*/ 334 w 755"/>
                  <a:gd name="T15" fmla="*/ 3 h 810"/>
                  <a:gd name="T16" fmla="*/ 7 w 755"/>
                  <a:gd name="T17" fmla="*/ 118 h 810"/>
                  <a:gd name="T18" fmla="*/ 743 w 755"/>
                  <a:gd name="T19" fmla="*/ 793 h 8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55" h="810">
                    <a:moveTo>
                      <a:pt x="337" y="0"/>
                    </a:moveTo>
                    <a:lnTo>
                      <a:pt x="337" y="1"/>
                    </a:lnTo>
                    <a:lnTo>
                      <a:pt x="755" y="810"/>
                    </a:lnTo>
                    <a:lnTo>
                      <a:pt x="748" y="803"/>
                    </a:lnTo>
                    <a:lnTo>
                      <a:pt x="0" y="116"/>
                    </a:lnTo>
                    <a:lnTo>
                      <a:pt x="337" y="0"/>
                    </a:lnTo>
                    <a:close/>
                    <a:moveTo>
                      <a:pt x="743" y="793"/>
                    </a:moveTo>
                    <a:lnTo>
                      <a:pt x="334" y="3"/>
                    </a:lnTo>
                    <a:lnTo>
                      <a:pt x="7" y="118"/>
                    </a:lnTo>
                    <a:lnTo>
                      <a:pt x="743" y="79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05" name="Freeform 24">
                <a:extLst>
                  <a:ext uri="{FF2B5EF4-FFF2-40B4-BE49-F238E27FC236}">
                    <a16:creationId xmlns:a16="http://schemas.microsoft.com/office/drawing/2014/main" id="{FF88ACE1-7837-45F4-A957-7867849D95D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679" y="2916"/>
                <a:ext cx="935" cy="570"/>
              </a:xfrm>
              <a:custGeom>
                <a:avLst/>
                <a:gdLst>
                  <a:gd name="T0" fmla="*/ 935 w 935"/>
                  <a:gd name="T1" fmla="*/ 453 h 570"/>
                  <a:gd name="T2" fmla="*/ 598 w 935"/>
                  <a:gd name="T3" fmla="*/ 570 h 570"/>
                  <a:gd name="T4" fmla="*/ 597 w 935"/>
                  <a:gd name="T5" fmla="*/ 569 h 570"/>
                  <a:gd name="T6" fmla="*/ 0 w 935"/>
                  <a:gd name="T7" fmla="*/ 0 h 570"/>
                  <a:gd name="T8" fmla="*/ 935 w 935"/>
                  <a:gd name="T9" fmla="*/ 453 h 570"/>
                  <a:gd name="T10" fmla="*/ 600 w 935"/>
                  <a:gd name="T11" fmla="*/ 566 h 570"/>
                  <a:gd name="T12" fmla="*/ 926 w 935"/>
                  <a:gd name="T13" fmla="*/ 452 h 570"/>
                  <a:gd name="T14" fmla="*/ 18 w 935"/>
                  <a:gd name="T15" fmla="*/ 13 h 570"/>
                  <a:gd name="T16" fmla="*/ 600 w 935"/>
                  <a:gd name="T17" fmla="*/ 566 h 5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35" h="570">
                    <a:moveTo>
                      <a:pt x="935" y="453"/>
                    </a:moveTo>
                    <a:lnTo>
                      <a:pt x="598" y="570"/>
                    </a:lnTo>
                    <a:lnTo>
                      <a:pt x="597" y="569"/>
                    </a:lnTo>
                    <a:lnTo>
                      <a:pt x="0" y="0"/>
                    </a:lnTo>
                    <a:lnTo>
                      <a:pt x="935" y="453"/>
                    </a:lnTo>
                    <a:close/>
                    <a:moveTo>
                      <a:pt x="600" y="566"/>
                    </a:moveTo>
                    <a:lnTo>
                      <a:pt x="926" y="452"/>
                    </a:lnTo>
                    <a:lnTo>
                      <a:pt x="18" y="13"/>
                    </a:lnTo>
                    <a:lnTo>
                      <a:pt x="600" y="56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06" name="Freeform 25">
                <a:extLst>
                  <a:ext uri="{FF2B5EF4-FFF2-40B4-BE49-F238E27FC236}">
                    <a16:creationId xmlns:a16="http://schemas.microsoft.com/office/drawing/2014/main" id="{918F19E4-278A-4A14-A8C9-9E5A9930918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472" y="2920"/>
                <a:ext cx="811" cy="568"/>
              </a:xfrm>
              <a:custGeom>
                <a:avLst/>
                <a:gdLst>
                  <a:gd name="T0" fmla="*/ 216 w 811"/>
                  <a:gd name="T1" fmla="*/ 0 h 568"/>
                  <a:gd name="T2" fmla="*/ 217 w 811"/>
                  <a:gd name="T3" fmla="*/ 1 h 568"/>
                  <a:gd name="T4" fmla="*/ 811 w 811"/>
                  <a:gd name="T5" fmla="*/ 568 h 568"/>
                  <a:gd name="T6" fmla="*/ 0 w 811"/>
                  <a:gd name="T7" fmla="*/ 407 h 568"/>
                  <a:gd name="T8" fmla="*/ 216 w 811"/>
                  <a:gd name="T9" fmla="*/ 0 h 568"/>
                  <a:gd name="T10" fmla="*/ 800 w 811"/>
                  <a:gd name="T11" fmla="*/ 562 h 568"/>
                  <a:gd name="T12" fmla="*/ 217 w 811"/>
                  <a:gd name="T13" fmla="*/ 5 h 568"/>
                  <a:gd name="T14" fmla="*/ 6 w 811"/>
                  <a:gd name="T15" fmla="*/ 405 h 568"/>
                  <a:gd name="T16" fmla="*/ 800 w 811"/>
                  <a:gd name="T17" fmla="*/ 562 h 5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11" h="568">
                    <a:moveTo>
                      <a:pt x="216" y="0"/>
                    </a:moveTo>
                    <a:lnTo>
                      <a:pt x="217" y="1"/>
                    </a:lnTo>
                    <a:lnTo>
                      <a:pt x="811" y="568"/>
                    </a:lnTo>
                    <a:lnTo>
                      <a:pt x="0" y="407"/>
                    </a:lnTo>
                    <a:lnTo>
                      <a:pt x="216" y="0"/>
                    </a:lnTo>
                    <a:close/>
                    <a:moveTo>
                      <a:pt x="800" y="562"/>
                    </a:moveTo>
                    <a:lnTo>
                      <a:pt x="217" y="5"/>
                    </a:lnTo>
                    <a:lnTo>
                      <a:pt x="6" y="405"/>
                    </a:lnTo>
                    <a:lnTo>
                      <a:pt x="800" y="56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07" name="Freeform 26">
                <a:extLst>
                  <a:ext uri="{FF2B5EF4-FFF2-40B4-BE49-F238E27FC236}">
                    <a16:creationId xmlns:a16="http://schemas.microsoft.com/office/drawing/2014/main" id="{D1D2E599-F33C-46BB-84F9-8CE3C3F39CB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471" y="3324"/>
                <a:ext cx="810" cy="606"/>
              </a:xfrm>
              <a:custGeom>
                <a:avLst/>
                <a:gdLst>
                  <a:gd name="T0" fmla="*/ 810 w 810"/>
                  <a:gd name="T1" fmla="*/ 159 h 606"/>
                  <a:gd name="T2" fmla="*/ 468 w 810"/>
                  <a:gd name="T3" fmla="*/ 606 h 606"/>
                  <a:gd name="T4" fmla="*/ 466 w 810"/>
                  <a:gd name="T5" fmla="*/ 605 h 606"/>
                  <a:gd name="T6" fmla="*/ 0 w 810"/>
                  <a:gd name="T7" fmla="*/ 0 h 606"/>
                  <a:gd name="T8" fmla="*/ 810 w 810"/>
                  <a:gd name="T9" fmla="*/ 159 h 606"/>
                  <a:gd name="T10" fmla="*/ 468 w 810"/>
                  <a:gd name="T11" fmla="*/ 600 h 606"/>
                  <a:gd name="T12" fmla="*/ 804 w 810"/>
                  <a:gd name="T13" fmla="*/ 161 h 606"/>
                  <a:gd name="T14" fmla="*/ 8 w 810"/>
                  <a:gd name="T15" fmla="*/ 5 h 606"/>
                  <a:gd name="T16" fmla="*/ 468 w 810"/>
                  <a:gd name="T17" fmla="*/ 600 h 6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10" h="606">
                    <a:moveTo>
                      <a:pt x="810" y="159"/>
                    </a:moveTo>
                    <a:lnTo>
                      <a:pt x="468" y="606"/>
                    </a:lnTo>
                    <a:lnTo>
                      <a:pt x="466" y="605"/>
                    </a:lnTo>
                    <a:lnTo>
                      <a:pt x="0" y="0"/>
                    </a:lnTo>
                    <a:lnTo>
                      <a:pt x="810" y="159"/>
                    </a:lnTo>
                    <a:close/>
                    <a:moveTo>
                      <a:pt x="468" y="600"/>
                    </a:moveTo>
                    <a:lnTo>
                      <a:pt x="804" y="161"/>
                    </a:lnTo>
                    <a:lnTo>
                      <a:pt x="8" y="5"/>
                    </a:lnTo>
                    <a:lnTo>
                      <a:pt x="468" y="60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08" name="Freeform 27">
                <a:extLst>
                  <a:ext uri="{FF2B5EF4-FFF2-40B4-BE49-F238E27FC236}">
                    <a16:creationId xmlns:a16="http://schemas.microsoft.com/office/drawing/2014/main" id="{6A2DB9F4-6B06-4BEC-A10B-62CECD763F5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048" y="4786"/>
                <a:ext cx="778" cy="863"/>
              </a:xfrm>
              <a:custGeom>
                <a:avLst/>
                <a:gdLst>
                  <a:gd name="T0" fmla="*/ 778 w 778"/>
                  <a:gd name="T1" fmla="*/ 273 h 863"/>
                  <a:gd name="T2" fmla="*/ 334 w 778"/>
                  <a:gd name="T3" fmla="*/ 863 h 863"/>
                  <a:gd name="T4" fmla="*/ 0 w 778"/>
                  <a:gd name="T5" fmla="*/ 0 h 863"/>
                  <a:gd name="T6" fmla="*/ 3 w 778"/>
                  <a:gd name="T7" fmla="*/ 1 h 863"/>
                  <a:gd name="T8" fmla="*/ 778 w 778"/>
                  <a:gd name="T9" fmla="*/ 273 h 863"/>
                  <a:gd name="T10" fmla="*/ 335 w 778"/>
                  <a:gd name="T11" fmla="*/ 856 h 863"/>
                  <a:gd name="T12" fmla="*/ 773 w 778"/>
                  <a:gd name="T13" fmla="*/ 275 h 863"/>
                  <a:gd name="T14" fmla="*/ 6 w 778"/>
                  <a:gd name="T15" fmla="*/ 7 h 863"/>
                  <a:gd name="T16" fmla="*/ 335 w 778"/>
                  <a:gd name="T17" fmla="*/ 856 h 8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78" h="863">
                    <a:moveTo>
                      <a:pt x="778" y="273"/>
                    </a:moveTo>
                    <a:lnTo>
                      <a:pt x="334" y="863"/>
                    </a:lnTo>
                    <a:lnTo>
                      <a:pt x="0" y="0"/>
                    </a:lnTo>
                    <a:lnTo>
                      <a:pt x="3" y="1"/>
                    </a:lnTo>
                    <a:lnTo>
                      <a:pt x="778" y="273"/>
                    </a:lnTo>
                    <a:close/>
                    <a:moveTo>
                      <a:pt x="335" y="856"/>
                    </a:moveTo>
                    <a:lnTo>
                      <a:pt x="773" y="275"/>
                    </a:lnTo>
                    <a:lnTo>
                      <a:pt x="6" y="7"/>
                    </a:lnTo>
                    <a:lnTo>
                      <a:pt x="335" y="85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09" name="Freeform 28">
                <a:extLst>
                  <a:ext uri="{FF2B5EF4-FFF2-40B4-BE49-F238E27FC236}">
                    <a16:creationId xmlns:a16="http://schemas.microsoft.com/office/drawing/2014/main" id="{9EA28D91-962B-4142-B0EA-C504E28810F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379" y="5057"/>
                <a:ext cx="638" cy="666"/>
              </a:xfrm>
              <a:custGeom>
                <a:avLst/>
                <a:gdLst>
                  <a:gd name="T0" fmla="*/ 445 w 638"/>
                  <a:gd name="T1" fmla="*/ 0 h 666"/>
                  <a:gd name="T2" fmla="*/ 446 w 638"/>
                  <a:gd name="T3" fmla="*/ 3 h 666"/>
                  <a:gd name="T4" fmla="*/ 638 w 638"/>
                  <a:gd name="T5" fmla="*/ 666 h 666"/>
                  <a:gd name="T6" fmla="*/ 634 w 638"/>
                  <a:gd name="T7" fmla="*/ 666 h 666"/>
                  <a:gd name="T8" fmla="*/ 0 w 638"/>
                  <a:gd name="T9" fmla="*/ 590 h 666"/>
                  <a:gd name="T10" fmla="*/ 445 w 638"/>
                  <a:gd name="T11" fmla="*/ 0 h 666"/>
                  <a:gd name="T12" fmla="*/ 632 w 638"/>
                  <a:gd name="T13" fmla="*/ 662 h 666"/>
                  <a:gd name="T14" fmla="*/ 443 w 638"/>
                  <a:gd name="T15" fmla="*/ 8 h 666"/>
                  <a:gd name="T16" fmla="*/ 7 w 638"/>
                  <a:gd name="T17" fmla="*/ 587 h 666"/>
                  <a:gd name="T18" fmla="*/ 632 w 638"/>
                  <a:gd name="T19" fmla="*/ 662 h 6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38" h="666">
                    <a:moveTo>
                      <a:pt x="445" y="0"/>
                    </a:moveTo>
                    <a:lnTo>
                      <a:pt x="446" y="3"/>
                    </a:lnTo>
                    <a:lnTo>
                      <a:pt x="638" y="666"/>
                    </a:lnTo>
                    <a:lnTo>
                      <a:pt x="634" y="666"/>
                    </a:lnTo>
                    <a:lnTo>
                      <a:pt x="0" y="590"/>
                    </a:lnTo>
                    <a:lnTo>
                      <a:pt x="445" y="0"/>
                    </a:lnTo>
                    <a:close/>
                    <a:moveTo>
                      <a:pt x="632" y="662"/>
                    </a:moveTo>
                    <a:lnTo>
                      <a:pt x="443" y="8"/>
                    </a:lnTo>
                    <a:lnTo>
                      <a:pt x="7" y="587"/>
                    </a:lnTo>
                    <a:lnTo>
                      <a:pt x="632" y="66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10" name="Freeform 29">
                <a:extLst>
                  <a:ext uri="{FF2B5EF4-FFF2-40B4-BE49-F238E27FC236}">
                    <a16:creationId xmlns:a16="http://schemas.microsoft.com/office/drawing/2014/main" id="{EA7B5A71-371E-48B8-B51F-50DD2B7200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6" y="3683"/>
                <a:ext cx="87" cy="86"/>
              </a:xfrm>
              <a:custGeom>
                <a:avLst/>
                <a:gdLst>
                  <a:gd name="T0" fmla="*/ 8 w 75"/>
                  <a:gd name="T1" fmla="*/ 22 h 74"/>
                  <a:gd name="T2" fmla="*/ 53 w 75"/>
                  <a:gd name="T3" fmla="*/ 8 h 74"/>
                  <a:gd name="T4" fmla="*/ 66 w 75"/>
                  <a:gd name="T5" fmla="*/ 52 h 74"/>
                  <a:gd name="T6" fmla="*/ 22 w 75"/>
                  <a:gd name="T7" fmla="*/ 66 h 74"/>
                  <a:gd name="T8" fmla="*/ 8 w 75"/>
                  <a:gd name="T9" fmla="*/ 22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4">
                    <a:moveTo>
                      <a:pt x="8" y="22"/>
                    </a:moveTo>
                    <a:cubicBezTo>
                      <a:pt x="17" y="6"/>
                      <a:pt x="37" y="0"/>
                      <a:pt x="53" y="8"/>
                    </a:cubicBezTo>
                    <a:cubicBezTo>
                      <a:pt x="69" y="16"/>
                      <a:pt x="75" y="36"/>
                      <a:pt x="66" y="52"/>
                    </a:cubicBezTo>
                    <a:cubicBezTo>
                      <a:pt x="58" y="68"/>
                      <a:pt x="38" y="74"/>
                      <a:pt x="22" y="66"/>
                    </a:cubicBezTo>
                    <a:cubicBezTo>
                      <a:pt x="6" y="58"/>
                      <a:pt x="0" y="38"/>
                      <a:pt x="8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11" name="Freeform 30">
                <a:extLst>
                  <a:ext uri="{FF2B5EF4-FFF2-40B4-BE49-F238E27FC236}">
                    <a16:creationId xmlns:a16="http://schemas.microsoft.com/office/drawing/2014/main" id="{B87929C7-BFDD-4258-BF4C-532556C603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97" y="3673"/>
                <a:ext cx="86" cy="86"/>
              </a:xfrm>
              <a:custGeom>
                <a:avLst/>
                <a:gdLst>
                  <a:gd name="T0" fmla="*/ 9 w 75"/>
                  <a:gd name="T1" fmla="*/ 23 h 75"/>
                  <a:gd name="T2" fmla="*/ 53 w 75"/>
                  <a:gd name="T3" fmla="*/ 9 h 75"/>
                  <a:gd name="T4" fmla="*/ 67 w 75"/>
                  <a:gd name="T5" fmla="*/ 53 h 75"/>
                  <a:gd name="T6" fmla="*/ 23 w 75"/>
                  <a:gd name="T7" fmla="*/ 67 h 75"/>
                  <a:gd name="T8" fmla="*/ 9 w 75"/>
                  <a:gd name="T9" fmla="*/ 23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5">
                    <a:moveTo>
                      <a:pt x="9" y="23"/>
                    </a:moveTo>
                    <a:cubicBezTo>
                      <a:pt x="17" y="7"/>
                      <a:pt x="37" y="0"/>
                      <a:pt x="53" y="9"/>
                    </a:cubicBezTo>
                    <a:cubicBezTo>
                      <a:pt x="69" y="17"/>
                      <a:pt x="75" y="37"/>
                      <a:pt x="67" y="53"/>
                    </a:cubicBezTo>
                    <a:cubicBezTo>
                      <a:pt x="58" y="69"/>
                      <a:pt x="39" y="75"/>
                      <a:pt x="23" y="67"/>
                    </a:cubicBezTo>
                    <a:cubicBezTo>
                      <a:pt x="7" y="58"/>
                      <a:pt x="0" y="39"/>
                      <a:pt x="9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12" name="Freeform 31">
                <a:extLst>
                  <a:ext uri="{FF2B5EF4-FFF2-40B4-BE49-F238E27FC236}">
                    <a16:creationId xmlns:a16="http://schemas.microsoft.com/office/drawing/2014/main" id="{89A84A65-F7E1-4779-A01C-A83EEB317B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30" y="3285"/>
                <a:ext cx="85" cy="86"/>
              </a:xfrm>
              <a:custGeom>
                <a:avLst/>
                <a:gdLst>
                  <a:gd name="T0" fmla="*/ 8 w 74"/>
                  <a:gd name="T1" fmla="*/ 22 h 75"/>
                  <a:gd name="T2" fmla="*/ 52 w 74"/>
                  <a:gd name="T3" fmla="*/ 8 h 75"/>
                  <a:gd name="T4" fmla="*/ 66 w 74"/>
                  <a:gd name="T5" fmla="*/ 53 h 75"/>
                  <a:gd name="T6" fmla="*/ 22 w 74"/>
                  <a:gd name="T7" fmla="*/ 66 h 75"/>
                  <a:gd name="T8" fmla="*/ 8 w 74"/>
                  <a:gd name="T9" fmla="*/ 22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4" h="75">
                    <a:moveTo>
                      <a:pt x="8" y="22"/>
                    </a:moveTo>
                    <a:cubicBezTo>
                      <a:pt x="16" y="6"/>
                      <a:pt x="36" y="0"/>
                      <a:pt x="52" y="8"/>
                    </a:cubicBezTo>
                    <a:cubicBezTo>
                      <a:pt x="68" y="17"/>
                      <a:pt x="74" y="37"/>
                      <a:pt x="66" y="53"/>
                    </a:cubicBezTo>
                    <a:cubicBezTo>
                      <a:pt x="58" y="69"/>
                      <a:pt x="38" y="75"/>
                      <a:pt x="22" y="66"/>
                    </a:cubicBezTo>
                    <a:cubicBezTo>
                      <a:pt x="6" y="58"/>
                      <a:pt x="0" y="38"/>
                      <a:pt x="8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13" name="Freeform 32">
                <a:extLst>
                  <a:ext uri="{FF2B5EF4-FFF2-40B4-BE49-F238E27FC236}">
                    <a16:creationId xmlns:a16="http://schemas.microsoft.com/office/drawing/2014/main" id="{482F14E6-8876-4AE9-B93E-9E2B9189BD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66" y="3323"/>
                <a:ext cx="86" cy="86"/>
              </a:xfrm>
              <a:custGeom>
                <a:avLst/>
                <a:gdLst>
                  <a:gd name="T0" fmla="*/ 8 w 75"/>
                  <a:gd name="T1" fmla="*/ 22 h 75"/>
                  <a:gd name="T2" fmla="*/ 53 w 75"/>
                  <a:gd name="T3" fmla="*/ 8 h 75"/>
                  <a:gd name="T4" fmla="*/ 66 w 75"/>
                  <a:gd name="T5" fmla="*/ 53 h 75"/>
                  <a:gd name="T6" fmla="*/ 22 w 75"/>
                  <a:gd name="T7" fmla="*/ 66 h 75"/>
                  <a:gd name="T8" fmla="*/ 8 w 75"/>
                  <a:gd name="T9" fmla="*/ 22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5">
                    <a:moveTo>
                      <a:pt x="8" y="22"/>
                    </a:moveTo>
                    <a:cubicBezTo>
                      <a:pt x="17" y="6"/>
                      <a:pt x="37" y="0"/>
                      <a:pt x="53" y="8"/>
                    </a:cubicBezTo>
                    <a:cubicBezTo>
                      <a:pt x="69" y="17"/>
                      <a:pt x="75" y="37"/>
                      <a:pt x="66" y="53"/>
                    </a:cubicBezTo>
                    <a:cubicBezTo>
                      <a:pt x="58" y="69"/>
                      <a:pt x="38" y="75"/>
                      <a:pt x="22" y="66"/>
                    </a:cubicBezTo>
                    <a:cubicBezTo>
                      <a:pt x="6" y="58"/>
                      <a:pt x="0" y="38"/>
                      <a:pt x="8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14" name="Freeform 33">
                <a:extLst>
                  <a:ext uri="{FF2B5EF4-FFF2-40B4-BE49-F238E27FC236}">
                    <a16:creationId xmlns:a16="http://schemas.microsoft.com/office/drawing/2014/main" id="{957CEBA2-8464-4D05-AB12-F798EDDE56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92" y="3885"/>
                <a:ext cx="87" cy="86"/>
              </a:xfrm>
              <a:custGeom>
                <a:avLst/>
                <a:gdLst>
                  <a:gd name="T0" fmla="*/ 9 w 75"/>
                  <a:gd name="T1" fmla="*/ 23 h 75"/>
                  <a:gd name="T2" fmla="*/ 53 w 75"/>
                  <a:gd name="T3" fmla="*/ 9 h 75"/>
                  <a:gd name="T4" fmla="*/ 67 w 75"/>
                  <a:gd name="T5" fmla="*/ 53 h 75"/>
                  <a:gd name="T6" fmla="*/ 22 w 75"/>
                  <a:gd name="T7" fmla="*/ 67 h 75"/>
                  <a:gd name="T8" fmla="*/ 9 w 75"/>
                  <a:gd name="T9" fmla="*/ 23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5">
                    <a:moveTo>
                      <a:pt x="9" y="23"/>
                    </a:moveTo>
                    <a:cubicBezTo>
                      <a:pt x="17" y="7"/>
                      <a:pt x="37" y="0"/>
                      <a:pt x="53" y="9"/>
                    </a:cubicBezTo>
                    <a:cubicBezTo>
                      <a:pt x="69" y="17"/>
                      <a:pt x="75" y="37"/>
                      <a:pt x="67" y="53"/>
                    </a:cubicBezTo>
                    <a:cubicBezTo>
                      <a:pt x="58" y="69"/>
                      <a:pt x="38" y="75"/>
                      <a:pt x="22" y="67"/>
                    </a:cubicBezTo>
                    <a:cubicBezTo>
                      <a:pt x="6" y="58"/>
                      <a:pt x="0" y="39"/>
                      <a:pt x="9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15" name="Freeform 34">
                <a:extLst>
                  <a:ext uri="{FF2B5EF4-FFF2-40B4-BE49-F238E27FC236}">
                    <a16:creationId xmlns:a16="http://schemas.microsoft.com/office/drawing/2014/main" id="{10CF8CE9-5DF6-4CC5-9448-1E750B76C6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03" y="4672"/>
                <a:ext cx="87" cy="86"/>
              </a:xfrm>
              <a:custGeom>
                <a:avLst/>
                <a:gdLst>
                  <a:gd name="T0" fmla="*/ 9 w 75"/>
                  <a:gd name="T1" fmla="*/ 22 h 75"/>
                  <a:gd name="T2" fmla="*/ 53 w 75"/>
                  <a:gd name="T3" fmla="*/ 8 h 75"/>
                  <a:gd name="T4" fmla="*/ 67 w 75"/>
                  <a:gd name="T5" fmla="*/ 53 h 75"/>
                  <a:gd name="T6" fmla="*/ 22 w 75"/>
                  <a:gd name="T7" fmla="*/ 66 h 75"/>
                  <a:gd name="T8" fmla="*/ 9 w 75"/>
                  <a:gd name="T9" fmla="*/ 22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5">
                    <a:moveTo>
                      <a:pt x="9" y="22"/>
                    </a:moveTo>
                    <a:cubicBezTo>
                      <a:pt x="17" y="6"/>
                      <a:pt x="37" y="0"/>
                      <a:pt x="53" y="8"/>
                    </a:cubicBezTo>
                    <a:cubicBezTo>
                      <a:pt x="69" y="17"/>
                      <a:pt x="75" y="37"/>
                      <a:pt x="67" y="53"/>
                    </a:cubicBezTo>
                    <a:cubicBezTo>
                      <a:pt x="58" y="69"/>
                      <a:pt x="38" y="75"/>
                      <a:pt x="22" y="66"/>
                    </a:cubicBezTo>
                    <a:cubicBezTo>
                      <a:pt x="6" y="58"/>
                      <a:pt x="0" y="38"/>
                      <a:pt x="9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16" name="Freeform 35">
                <a:extLst>
                  <a:ext uri="{FF2B5EF4-FFF2-40B4-BE49-F238E27FC236}">
                    <a16:creationId xmlns:a16="http://schemas.microsoft.com/office/drawing/2014/main" id="{958914BE-AA96-4982-AF81-CADCA885BC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73" y="5681"/>
                <a:ext cx="85" cy="87"/>
              </a:xfrm>
              <a:custGeom>
                <a:avLst/>
                <a:gdLst>
                  <a:gd name="T0" fmla="*/ 8 w 74"/>
                  <a:gd name="T1" fmla="*/ 22 h 75"/>
                  <a:gd name="T2" fmla="*/ 52 w 74"/>
                  <a:gd name="T3" fmla="*/ 8 h 75"/>
                  <a:gd name="T4" fmla="*/ 66 w 74"/>
                  <a:gd name="T5" fmla="*/ 53 h 75"/>
                  <a:gd name="T6" fmla="*/ 22 w 74"/>
                  <a:gd name="T7" fmla="*/ 66 h 75"/>
                  <a:gd name="T8" fmla="*/ 8 w 74"/>
                  <a:gd name="T9" fmla="*/ 22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4" h="75">
                    <a:moveTo>
                      <a:pt x="8" y="22"/>
                    </a:moveTo>
                    <a:cubicBezTo>
                      <a:pt x="16" y="6"/>
                      <a:pt x="36" y="0"/>
                      <a:pt x="52" y="8"/>
                    </a:cubicBezTo>
                    <a:cubicBezTo>
                      <a:pt x="68" y="17"/>
                      <a:pt x="74" y="37"/>
                      <a:pt x="66" y="53"/>
                    </a:cubicBezTo>
                    <a:cubicBezTo>
                      <a:pt x="57" y="69"/>
                      <a:pt x="38" y="75"/>
                      <a:pt x="22" y="66"/>
                    </a:cubicBezTo>
                    <a:cubicBezTo>
                      <a:pt x="6" y="58"/>
                      <a:pt x="0" y="38"/>
                      <a:pt x="8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17" name="Freeform 36">
                <a:extLst>
                  <a:ext uri="{FF2B5EF4-FFF2-40B4-BE49-F238E27FC236}">
                    <a16:creationId xmlns:a16="http://schemas.microsoft.com/office/drawing/2014/main" id="{21F47D0B-3762-4938-B1DF-441A315342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43" y="2879"/>
                <a:ext cx="87" cy="87"/>
              </a:xfrm>
              <a:custGeom>
                <a:avLst/>
                <a:gdLst>
                  <a:gd name="T0" fmla="*/ 8 w 75"/>
                  <a:gd name="T1" fmla="*/ 23 h 75"/>
                  <a:gd name="T2" fmla="*/ 52 w 75"/>
                  <a:gd name="T3" fmla="*/ 9 h 75"/>
                  <a:gd name="T4" fmla="*/ 66 w 75"/>
                  <a:gd name="T5" fmla="*/ 53 h 75"/>
                  <a:gd name="T6" fmla="*/ 22 w 75"/>
                  <a:gd name="T7" fmla="*/ 67 h 75"/>
                  <a:gd name="T8" fmla="*/ 8 w 75"/>
                  <a:gd name="T9" fmla="*/ 23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5">
                    <a:moveTo>
                      <a:pt x="8" y="23"/>
                    </a:moveTo>
                    <a:cubicBezTo>
                      <a:pt x="17" y="7"/>
                      <a:pt x="36" y="0"/>
                      <a:pt x="52" y="9"/>
                    </a:cubicBezTo>
                    <a:cubicBezTo>
                      <a:pt x="68" y="17"/>
                      <a:pt x="75" y="37"/>
                      <a:pt x="66" y="53"/>
                    </a:cubicBezTo>
                    <a:cubicBezTo>
                      <a:pt x="58" y="69"/>
                      <a:pt x="38" y="75"/>
                      <a:pt x="22" y="67"/>
                    </a:cubicBezTo>
                    <a:cubicBezTo>
                      <a:pt x="6" y="58"/>
                      <a:pt x="0" y="39"/>
                      <a:pt x="8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18" name="Freeform 37">
                <a:extLst>
                  <a:ext uri="{FF2B5EF4-FFF2-40B4-BE49-F238E27FC236}">
                    <a16:creationId xmlns:a16="http://schemas.microsoft.com/office/drawing/2014/main" id="{727236B4-8502-4151-BA73-D8511F61A1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9" y="5054"/>
                <a:ext cx="87" cy="87"/>
              </a:xfrm>
              <a:custGeom>
                <a:avLst/>
                <a:gdLst>
                  <a:gd name="T0" fmla="*/ 9 w 75"/>
                  <a:gd name="T1" fmla="*/ 22 h 75"/>
                  <a:gd name="T2" fmla="*/ 53 w 75"/>
                  <a:gd name="T3" fmla="*/ 8 h 75"/>
                  <a:gd name="T4" fmla="*/ 67 w 75"/>
                  <a:gd name="T5" fmla="*/ 53 h 75"/>
                  <a:gd name="T6" fmla="*/ 22 w 75"/>
                  <a:gd name="T7" fmla="*/ 66 h 75"/>
                  <a:gd name="T8" fmla="*/ 9 w 75"/>
                  <a:gd name="T9" fmla="*/ 22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5">
                    <a:moveTo>
                      <a:pt x="9" y="22"/>
                    </a:moveTo>
                    <a:cubicBezTo>
                      <a:pt x="17" y="6"/>
                      <a:pt x="37" y="0"/>
                      <a:pt x="53" y="8"/>
                    </a:cubicBezTo>
                    <a:cubicBezTo>
                      <a:pt x="69" y="17"/>
                      <a:pt x="75" y="37"/>
                      <a:pt x="67" y="53"/>
                    </a:cubicBezTo>
                    <a:cubicBezTo>
                      <a:pt x="58" y="69"/>
                      <a:pt x="38" y="75"/>
                      <a:pt x="22" y="66"/>
                    </a:cubicBezTo>
                    <a:cubicBezTo>
                      <a:pt x="6" y="58"/>
                      <a:pt x="0" y="38"/>
                      <a:pt x="9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19" name="Freeform 38">
                <a:extLst>
                  <a:ext uri="{FF2B5EF4-FFF2-40B4-BE49-F238E27FC236}">
                    <a16:creationId xmlns:a16="http://schemas.microsoft.com/office/drawing/2014/main" id="{DA199B0B-DF8C-4F35-A9AA-EE6F82F6A69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08" y="5034"/>
                <a:ext cx="129" cy="128"/>
              </a:xfrm>
              <a:custGeom>
                <a:avLst/>
                <a:gdLst>
                  <a:gd name="T0" fmla="*/ 79 w 111"/>
                  <a:gd name="T1" fmla="*/ 12 h 111"/>
                  <a:gd name="T2" fmla="*/ 99 w 111"/>
                  <a:gd name="T3" fmla="*/ 78 h 111"/>
                  <a:gd name="T4" fmla="*/ 33 w 111"/>
                  <a:gd name="T5" fmla="*/ 99 h 111"/>
                  <a:gd name="T6" fmla="*/ 13 w 111"/>
                  <a:gd name="T7" fmla="*/ 33 h 111"/>
                  <a:gd name="T8" fmla="*/ 79 w 111"/>
                  <a:gd name="T9" fmla="*/ 12 h 111"/>
                  <a:gd name="T10" fmla="*/ 34 w 111"/>
                  <a:gd name="T11" fmla="*/ 97 h 111"/>
                  <a:gd name="T12" fmla="*/ 97 w 111"/>
                  <a:gd name="T13" fmla="*/ 77 h 111"/>
                  <a:gd name="T14" fmla="*/ 78 w 111"/>
                  <a:gd name="T15" fmla="*/ 14 h 111"/>
                  <a:gd name="T16" fmla="*/ 14 w 111"/>
                  <a:gd name="T17" fmla="*/ 34 h 111"/>
                  <a:gd name="T18" fmla="*/ 34 w 111"/>
                  <a:gd name="T19" fmla="*/ 9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1" h="111">
                    <a:moveTo>
                      <a:pt x="79" y="12"/>
                    </a:moveTo>
                    <a:cubicBezTo>
                      <a:pt x="102" y="25"/>
                      <a:pt x="111" y="54"/>
                      <a:pt x="99" y="78"/>
                    </a:cubicBezTo>
                    <a:cubicBezTo>
                      <a:pt x="86" y="102"/>
                      <a:pt x="57" y="111"/>
                      <a:pt x="33" y="99"/>
                    </a:cubicBezTo>
                    <a:cubicBezTo>
                      <a:pt x="9" y="86"/>
                      <a:pt x="0" y="56"/>
                      <a:pt x="13" y="33"/>
                    </a:cubicBezTo>
                    <a:cubicBezTo>
                      <a:pt x="25" y="9"/>
                      <a:pt x="55" y="0"/>
                      <a:pt x="79" y="12"/>
                    </a:cubicBezTo>
                    <a:close/>
                    <a:moveTo>
                      <a:pt x="34" y="97"/>
                    </a:moveTo>
                    <a:cubicBezTo>
                      <a:pt x="57" y="109"/>
                      <a:pt x="85" y="100"/>
                      <a:pt x="97" y="77"/>
                    </a:cubicBezTo>
                    <a:cubicBezTo>
                      <a:pt x="109" y="54"/>
                      <a:pt x="100" y="26"/>
                      <a:pt x="78" y="14"/>
                    </a:cubicBezTo>
                    <a:cubicBezTo>
                      <a:pt x="55" y="2"/>
                      <a:pt x="26" y="11"/>
                      <a:pt x="14" y="34"/>
                    </a:cubicBezTo>
                    <a:cubicBezTo>
                      <a:pt x="2" y="56"/>
                      <a:pt x="11" y="85"/>
                      <a:pt x="34" y="9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20" name="Freeform 39">
                <a:extLst>
                  <a:ext uri="{FF2B5EF4-FFF2-40B4-BE49-F238E27FC236}">
                    <a16:creationId xmlns:a16="http://schemas.microsoft.com/office/drawing/2014/main" id="{1C677D6B-342F-4434-9C8B-26A267B1EE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9" y="4387"/>
                <a:ext cx="86" cy="87"/>
              </a:xfrm>
              <a:custGeom>
                <a:avLst/>
                <a:gdLst>
                  <a:gd name="T0" fmla="*/ 8 w 75"/>
                  <a:gd name="T1" fmla="*/ 22 h 75"/>
                  <a:gd name="T2" fmla="*/ 52 w 75"/>
                  <a:gd name="T3" fmla="*/ 8 h 75"/>
                  <a:gd name="T4" fmla="*/ 66 w 75"/>
                  <a:gd name="T5" fmla="*/ 53 h 75"/>
                  <a:gd name="T6" fmla="*/ 22 w 75"/>
                  <a:gd name="T7" fmla="*/ 66 h 75"/>
                  <a:gd name="T8" fmla="*/ 8 w 75"/>
                  <a:gd name="T9" fmla="*/ 22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5">
                    <a:moveTo>
                      <a:pt x="8" y="22"/>
                    </a:moveTo>
                    <a:cubicBezTo>
                      <a:pt x="17" y="6"/>
                      <a:pt x="36" y="0"/>
                      <a:pt x="52" y="8"/>
                    </a:cubicBezTo>
                    <a:cubicBezTo>
                      <a:pt x="69" y="17"/>
                      <a:pt x="75" y="37"/>
                      <a:pt x="66" y="53"/>
                    </a:cubicBezTo>
                    <a:cubicBezTo>
                      <a:pt x="58" y="69"/>
                      <a:pt x="38" y="75"/>
                      <a:pt x="22" y="66"/>
                    </a:cubicBezTo>
                    <a:cubicBezTo>
                      <a:pt x="6" y="58"/>
                      <a:pt x="0" y="38"/>
                      <a:pt x="8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21" name="Freeform 40">
                <a:extLst>
                  <a:ext uri="{FF2B5EF4-FFF2-40B4-BE49-F238E27FC236}">
                    <a16:creationId xmlns:a16="http://schemas.microsoft.com/office/drawing/2014/main" id="{D0A200B8-9B50-4300-9D9D-0F0130FC8A9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797" y="4367"/>
                <a:ext cx="129" cy="128"/>
              </a:xfrm>
              <a:custGeom>
                <a:avLst/>
                <a:gdLst>
                  <a:gd name="T0" fmla="*/ 79 w 112"/>
                  <a:gd name="T1" fmla="*/ 12 h 111"/>
                  <a:gd name="T2" fmla="*/ 99 w 112"/>
                  <a:gd name="T3" fmla="*/ 78 h 111"/>
                  <a:gd name="T4" fmla="*/ 33 w 112"/>
                  <a:gd name="T5" fmla="*/ 99 h 111"/>
                  <a:gd name="T6" fmla="*/ 13 w 112"/>
                  <a:gd name="T7" fmla="*/ 33 h 111"/>
                  <a:gd name="T8" fmla="*/ 79 w 112"/>
                  <a:gd name="T9" fmla="*/ 12 h 111"/>
                  <a:gd name="T10" fmla="*/ 34 w 112"/>
                  <a:gd name="T11" fmla="*/ 97 h 111"/>
                  <a:gd name="T12" fmla="*/ 98 w 112"/>
                  <a:gd name="T13" fmla="*/ 77 h 111"/>
                  <a:gd name="T14" fmla="*/ 78 w 112"/>
                  <a:gd name="T15" fmla="*/ 14 h 111"/>
                  <a:gd name="T16" fmla="*/ 15 w 112"/>
                  <a:gd name="T17" fmla="*/ 34 h 111"/>
                  <a:gd name="T18" fmla="*/ 34 w 112"/>
                  <a:gd name="T19" fmla="*/ 9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2" h="111">
                    <a:moveTo>
                      <a:pt x="79" y="12"/>
                    </a:moveTo>
                    <a:cubicBezTo>
                      <a:pt x="103" y="25"/>
                      <a:pt x="112" y="54"/>
                      <a:pt x="99" y="78"/>
                    </a:cubicBezTo>
                    <a:cubicBezTo>
                      <a:pt x="87" y="102"/>
                      <a:pt x="57" y="111"/>
                      <a:pt x="33" y="99"/>
                    </a:cubicBezTo>
                    <a:cubicBezTo>
                      <a:pt x="10" y="86"/>
                      <a:pt x="0" y="56"/>
                      <a:pt x="13" y="33"/>
                    </a:cubicBezTo>
                    <a:cubicBezTo>
                      <a:pt x="26" y="9"/>
                      <a:pt x="55" y="0"/>
                      <a:pt x="79" y="12"/>
                    </a:cubicBezTo>
                    <a:close/>
                    <a:moveTo>
                      <a:pt x="34" y="97"/>
                    </a:moveTo>
                    <a:cubicBezTo>
                      <a:pt x="57" y="109"/>
                      <a:pt x="86" y="100"/>
                      <a:pt x="98" y="77"/>
                    </a:cubicBezTo>
                    <a:cubicBezTo>
                      <a:pt x="110" y="54"/>
                      <a:pt x="101" y="26"/>
                      <a:pt x="78" y="14"/>
                    </a:cubicBezTo>
                    <a:cubicBezTo>
                      <a:pt x="55" y="2"/>
                      <a:pt x="27" y="11"/>
                      <a:pt x="15" y="34"/>
                    </a:cubicBezTo>
                    <a:cubicBezTo>
                      <a:pt x="3" y="56"/>
                      <a:pt x="12" y="85"/>
                      <a:pt x="34" y="9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22" name="Freeform 41">
                <a:extLst>
                  <a:ext uri="{FF2B5EF4-FFF2-40B4-BE49-F238E27FC236}">
                    <a16:creationId xmlns:a16="http://schemas.microsoft.com/office/drawing/2014/main" id="{A7A6BF02-F985-45C4-B82E-4DF94A64F5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38" y="4067"/>
                <a:ext cx="87" cy="87"/>
              </a:xfrm>
              <a:custGeom>
                <a:avLst/>
                <a:gdLst>
                  <a:gd name="T0" fmla="*/ 8 w 75"/>
                  <a:gd name="T1" fmla="*/ 22 h 75"/>
                  <a:gd name="T2" fmla="*/ 52 w 75"/>
                  <a:gd name="T3" fmla="*/ 9 h 75"/>
                  <a:gd name="T4" fmla="*/ 66 w 75"/>
                  <a:gd name="T5" fmla="*/ 53 h 75"/>
                  <a:gd name="T6" fmla="*/ 22 w 75"/>
                  <a:gd name="T7" fmla="*/ 67 h 75"/>
                  <a:gd name="T8" fmla="*/ 8 w 75"/>
                  <a:gd name="T9" fmla="*/ 22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5">
                    <a:moveTo>
                      <a:pt x="8" y="22"/>
                    </a:moveTo>
                    <a:cubicBezTo>
                      <a:pt x="17" y="6"/>
                      <a:pt x="36" y="0"/>
                      <a:pt x="52" y="9"/>
                    </a:cubicBezTo>
                    <a:cubicBezTo>
                      <a:pt x="68" y="17"/>
                      <a:pt x="75" y="37"/>
                      <a:pt x="66" y="53"/>
                    </a:cubicBezTo>
                    <a:cubicBezTo>
                      <a:pt x="58" y="69"/>
                      <a:pt x="38" y="75"/>
                      <a:pt x="22" y="67"/>
                    </a:cubicBezTo>
                    <a:cubicBezTo>
                      <a:pt x="6" y="58"/>
                      <a:pt x="0" y="38"/>
                      <a:pt x="8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23" name="Freeform 42">
                <a:extLst>
                  <a:ext uri="{FF2B5EF4-FFF2-40B4-BE49-F238E27FC236}">
                    <a16:creationId xmlns:a16="http://schemas.microsoft.com/office/drawing/2014/main" id="{6499CA74-F468-45B3-A590-8CBE8EBC793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216" y="4046"/>
                <a:ext cx="129" cy="128"/>
              </a:xfrm>
              <a:custGeom>
                <a:avLst/>
                <a:gdLst>
                  <a:gd name="T0" fmla="*/ 79 w 112"/>
                  <a:gd name="T1" fmla="*/ 12 h 111"/>
                  <a:gd name="T2" fmla="*/ 99 w 112"/>
                  <a:gd name="T3" fmla="*/ 78 h 111"/>
                  <a:gd name="T4" fmla="*/ 33 w 112"/>
                  <a:gd name="T5" fmla="*/ 99 h 111"/>
                  <a:gd name="T6" fmla="*/ 13 w 112"/>
                  <a:gd name="T7" fmla="*/ 33 h 111"/>
                  <a:gd name="T8" fmla="*/ 79 w 112"/>
                  <a:gd name="T9" fmla="*/ 12 h 111"/>
                  <a:gd name="T10" fmla="*/ 34 w 112"/>
                  <a:gd name="T11" fmla="*/ 97 h 111"/>
                  <a:gd name="T12" fmla="*/ 98 w 112"/>
                  <a:gd name="T13" fmla="*/ 77 h 111"/>
                  <a:gd name="T14" fmla="*/ 78 w 112"/>
                  <a:gd name="T15" fmla="*/ 14 h 111"/>
                  <a:gd name="T16" fmla="*/ 15 w 112"/>
                  <a:gd name="T17" fmla="*/ 34 h 111"/>
                  <a:gd name="T18" fmla="*/ 34 w 112"/>
                  <a:gd name="T19" fmla="*/ 9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2" h="111">
                    <a:moveTo>
                      <a:pt x="79" y="12"/>
                    </a:moveTo>
                    <a:cubicBezTo>
                      <a:pt x="103" y="25"/>
                      <a:pt x="112" y="55"/>
                      <a:pt x="99" y="78"/>
                    </a:cubicBezTo>
                    <a:cubicBezTo>
                      <a:pt x="87" y="102"/>
                      <a:pt x="57" y="111"/>
                      <a:pt x="33" y="99"/>
                    </a:cubicBezTo>
                    <a:cubicBezTo>
                      <a:pt x="10" y="86"/>
                      <a:pt x="0" y="57"/>
                      <a:pt x="13" y="33"/>
                    </a:cubicBezTo>
                    <a:cubicBezTo>
                      <a:pt x="26" y="9"/>
                      <a:pt x="55" y="0"/>
                      <a:pt x="79" y="12"/>
                    </a:cubicBezTo>
                    <a:close/>
                    <a:moveTo>
                      <a:pt x="34" y="97"/>
                    </a:moveTo>
                    <a:cubicBezTo>
                      <a:pt x="57" y="109"/>
                      <a:pt x="86" y="100"/>
                      <a:pt x="98" y="77"/>
                    </a:cubicBezTo>
                    <a:cubicBezTo>
                      <a:pt x="110" y="55"/>
                      <a:pt x="101" y="26"/>
                      <a:pt x="78" y="14"/>
                    </a:cubicBezTo>
                    <a:cubicBezTo>
                      <a:pt x="55" y="2"/>
                      <a:pt x="27" y="11"/>
                      <a:pt x="15" y="34"/>
                    </a:cubicBezTo>
                    <a:cubicBezTo>
                      <a:pt x="3" y="57"/>
                      <a:pt x="12" y="85"/>
                      <a:pt x="34" y="9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24" name="Freeform 43">
                <a:extLst>
                  <a:ext uri="{FF2B5EF4-FFF2-40B4-BE49-F238E27FC236}">
                    <a16:creationId xmlns:a16="http://schemas.microsoft.com/office/drawing/2014/main" id="{3D9E4E55-16A0-4DE7-AE11-B02DC47CE6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36" y="4185"/>
                <a:ext cx="87" cy="85"/>
              </a:xfrm>
              <a:custGeom>
                <a:avLst/>
                <a:gdLst>
                  <a:gd name="T0" fmla="*/ 9 w 75"/>
                  <a:gd name="T1" fmla="*/ 22 h 74"/>
                  <a:gd name="T2" fmla="*/ 53 w 75"/>
                  <a:gd name="T3" fmla="*/ 8 h 74"/>
                  <a:gd name="T4" fmla="*/ 67 w 75"/>
                  <a:gd name="T5" fmla="*/ 52 h 74"/>
                  <a:gd name="T6" fmla="*/ 22 w 75"/>
                  <a:gd name="T7" fmla="*/ 66 h 74"/>
                  <a:gd name="T8" fmla="*/ 9 w 75"/>
                  <a:gd name="T9" fmla="*/ 22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4">
                    <a:moveTo>
                      <a:pt x="9" y="22"/>
                    </a:moveTo>
                    <a:cubicBezTo>
                      <a:pt x="17" y="6"/>
                      <a:pt x="37" y="0"/>
                      <a:pt x="53" y="8"/>
                    </a:cubicBezTo>
                    <a:cubicBezTo>
                      <a:pt x="69" y="16"/>
                      <a:pt x="75" y="36"/>
                      <a:pt x="67" y="52"/>
                    </a:cubicBezTo>
                    <a:cubicBezTo>
                      <a:pt x="58" y="68"/>
                      <a:pt x="38" y="74"/>
                      <a:pt x="22" y="66"/>
                    </a:cubicBezTo>
                    <a:cubicBezTo>
                      <a:pt x="6" y="58"/>
                      <a:pt x="0" y="38"/>
                      <a:pt x="9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25" name="Freeform 44">
                <a:extLst>
                  <a:ext uri="{FF2B5EF4-FFF2-40B4-BE49-F238E27FC236}">
                    <a16:creationId xmlns:a16="http://schemas.microsoft.com/office/drawing/2014/main" id="{7B85D580-4A8E-4ED0-8905-4DAAA6593FA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915" y="4163"/>
                <a:ext cx="128" cy="129"/>
              </a:xfrm>
              <a:custGeom>
                <a:avLst/>
                <a:gdLst>
                  <a:gd name="T0" fmla="*/ 78 w 111"/>
                  <a:gd name="T1" fmla="*/ 13 h 112"/>
                  <a:gd name="T2" fmla="*/ 99 w 111"/>
                  <a:gd name="T3" fmla="*/ 79 h 112"/>
                  <a:gd name="T4" fmla="*/ 33 w 111"/>
                  <a:gd name="T5" fmla="*/ 99 h 112"/>
                  <a:gd name="T6" fmla="*/ 12 w 111"/>
                  <a:gd name="T7" fmla="*/ 33 h 112"/>
                  <a:gd name="T8" fmla="*/ 78 w 111"/>
                  <a:gd name="T9" fmla="*/ 13 h 112"/>
                  <a:gd name="T10" fmla="*/ 34 w 111"/>
                  <a:gd name="T11" fmla="*/ 97 h 112"/>
                  <a:gd name="T12" fmla="*/ 97 w 111"/>
                  <a:gd name="T13" fmla="*/ 78 h 112"/>
                  <a:gd name="T14" fmla="*/ 77 w 111"/>
                  <a:gd name="T15" fmla="*/ 15 h 112"/>
                  <a:gd name="T16" fmla="*/ 14 w 111"/>
                  <a:gd name="T17" fmla="*/ 34 h 112"/>
                  <a:gd name="T18" fmla="*/ 34 w 111"/>
                  <a:gd name="T19" fmla="*/ 97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1" h="112">
                    <a:moveTo>
                      <a:pt x="78" y="13"/>
                    </a:moveTo>
                    <a:cubicBezTo>
                      <a:pt x="102" y="25"/>
                      <a:pt x="111" y="55"/>
                      <a:pt x="99" y="79"/>
                    </a:cubicBezTo>
                    <a:cubicBezTo>
                      <a:pt x="86" y="103"/>
                      <a:pt x="57" y="112"/>
                      <a:pt x="33" y="99"/>
                    </a:cubicBezTo>
                    <a:cubicBezTo>
                      <a:pt x="9" y="87"/>
                      <a:pt x="0" y="57"/>
                      <a:pt x="12" y="33"/>
                    </a:cubicBezTo>
                    <a:cubicBezTo>
                      <a:pt x="25" y="9"/>
                      <a:pt x="55" y="0"/>
                      <a:pt x="78" y="13"/>
                    </a:cubicBezTo>
                    <a:close/>
                    <a:moveTo>
                      <a:pt x="34" y="97"/>
                    </a:moveTo>
                    <a:cubicBezTo>
                      <a:pt x="57" y="109"/>
                      <a:pt x="85" y="101"/>
                      <a:pt x="97" y="78"/>
                    </a:cubicBezTo>
                    <a:cubicBezTo>
                      <a:pt x="109" y="55"/>
                      <a:pt x="100" y="27"/>
                      <a:pt x="77" y="15"/>
                    </a:cubicBezTo>
                    <a:cubicBezTo>
                      <a:pt x="55" y="3"/>
                      <a:pt x="26" y="11"/>
                      <a:pt x="14" y="34"/>
                    </a:cubicBezTo>
                    <a:cubicBezTo>
                      <a:pt x="2" y="57"/>
                      <a:pt x="11" y="85"/>
                      <a:pt x="34" y="9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26" name="Freeform 45">
                <a:extLst>
                  <a:ext uri="{FF2B5EF4-FFF2-40B4-BE49-F238E27FC236}">
                    <a16:creationId xmlns:a16="http://schemas.microsoft.com/office/drawing/2014/main" id="{69C7F338-89BB-427D-8669-9C47D91276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73" y="4126"/>
                <a:ext cx="86" cy="86"/>
              </a:xfrm>
              <a:custGeom>
                <a:avLst/>
                <a:gdLst>
                  <a:gd name="T0" fmla="*/ 9 w 75"/>
                  <a:gd name="T1" fmla="*/ 23 h 75"/>
                  <a:gd name="T2" fmla="*/ 53 w 75"/>
                  <a:gd name="T3" fmla="*/ 9 h 75"/>
                  <a:gd name="T4" fmla="*/ 67 w 75"/>
                  <a:gd name="T5" fmla="*/ 53 h 75"/>
                  <a:gd name="T6" fmla="*/ 23 w 75"/>
                  <a:gd name="T7" fmla="*/ 67 h 75"/>
                  <a:gd name="T8" fmla="*/ 9 w 75"/>
                  <a:gd name="T9" fmla="*/ 23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5">
                    <a:moveTo>
                      <a:pt x="9" y="23"/>
                    </a:moveTo>
                    <a:cubicBezTo>
                      <a:pt x="17" y="7"/>
                      <a:pt x="37" y="0"/>
                      <a:pt x="53" y="9"/>
                    </a:cubicBezTo>
                    <a:cubicBezTo>
                      <a:pt x="69" y="17"/>
                      <a:pt x="75" y="37"/>
                      <a:pt x="67" y="53"/>
                    </a:cubicBezTo>
                    <a:cubicBezTo>
                      <a:pt x="58" y="69"/>
                      <a:pt x="39" y="75"/>
                      <a:pt x="23" y="67"/>
                    </a:cubicBezTo>
                    <a:cubicBezTo>
                      <a:pt x="7" y="58"/>
                      <a:pt x="0" y="39"/>
                      <a:pt x="9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27" name="Freeform 46">
                <a:extLst>
                  <a:ext uri="{FF2B5EF4-FFF2-40B4-BE49-F238E27FC236}">
                    <a16:creationId xmlns:a16="http://schemas.microsoft.com/office/drawing/2014/main" id="{13483FEC-E2CD-41EB-AF5A-2E1D522FA29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952" y="4105"/>
                <a:ext cx="129" cy="129"/>
              </a:xfrm>
              <a:custGeom>
                <a:avLst/>
                <a:gdLst>
                  <a:gd name="T0" fmla="*/ 79 w 112"/>
                  <a:gd name="T1" fmla="*/ 13 h 112"/>
                  <a:gd name="T2" fmla="*/ 99 w 112"/>
                  <a:gd name="T3" fmla="*/ 79 h 112"/>
                  <a:gd name="T4" fmla="*/ 33 w 112"/>
                  <a:gd name="T5" fmla="*/ 99 h 112"/>
                  <a:gd name="T6" fmla="*/ 13 w 112"/>
                  <a:gd name="T7" fmla="*/ 33 h 112"/>
                  <a:gd name="T8" fmla="*/ 79 w 112"/>
                  <a:gd name="T9" fmla="*/ 13 h 112"/>
                  <a:gd name="T10" fmla="*/ 34 w 112"/>
                  <a:gd name="T11" fmla="*/ 97 h 112"/>
                  <a:gd name="T12" fmla="*/ 97 w 112"/>
                  <a:gd name="T13" fmla="*/ 78 h 112"/>
                  <a:gd name="T14" fmla="*/ 78 w 112"/>
                  <a:gd name="T15" fmla="*/ 15 h 112"/>
                  <a:gd name="T16" fmla="*/ 15 w 112"/>
                  <a:gd name="T17" fmla="*/ 34 h 112"/>
                  <a:gd name="T18" fmla="*/ 34 w 112"/>
                  <a:gd name="T19" fmla="*/ 97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2" h="112">
                    <a:moveTo>
                      <a:pt x="79" y="13"/>
                    </a:moveTo>
                    <a:cubicBezTo>
                      <a:pt x="102" y="25"/>
                      <a:pt x="112" y="55"/>
                      <a:pt x="99" y="79"/>
                    </a:cubicBezTo>
                    <a:cubicBezTo>
                      <a:pt x="87" y="102"/>
                      <a:pt x="57" y="112"/>
                      <a:pt x="33" y="99"/>
                    </a:cubicBezTo>
                    <a:cubicBezTo>
                      <a:pt x="9" y="87"/>
                      <a:pt x="0" y="57"/>
                      <a:pt x="13" y="33"/>
                    </a:cubicBezTo>
                    <a:cubicBezTo>
                      <a:pt x="25" y="9"/>
                      <a:pt x="55" y="0"/>
                      <a:pt x="79" y="13"/>
                    </a:cubicBezTo>
                    <a:close/>
                    <a:moveTo>
                      <a:pt x="34" y="97"/>
                    </a:moveTo>
                    <a:cubicBezTo>
                      <a:pt x="57" y="109"/>
                      <a:pt x="85" y="100"/>
                      <a:pt x="97" y="78"/>
                    </a:cubicBezTo>
                    <a:cubicBezTo>
                      <a:pt x="109" y="55"/>
                      <a:pt x="100" y="27"/>
                      <a:pt x="78" y="15"/>
                    </a:cubicBezTo>
                    <a:cubicBezTo>
                      <a:pt x="55" y="3"/>
                      <a:pt x="27" y="11"/>
                      <a:pt x="15" y="34"/>
                    </a:cubicBezTo>
                    <a:cubicBezTo>
                      <a:pt x="3" y="57"/>
                      <a:pt x="11" y="85"/>
                      <a:pt x="34" y="9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28" name="Freeform 47">
                <a:extLst>
                  <a:ext uri="{FF2B5EF4-FFF2-40B4-BE49-F238E27FC236}">
                    <a16:creationId xmlns:a16="http://schemas.microsoft.com/office/drawing/2014/main" id="{2FB5F25B-C6AB-47BA-80F6-AC9E53B997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80" y="5022"/>
                <a:ext cx="87" cy="87"/>
              </a:xfrm>
              <a:custGeom>
                <a:avLst/>
                <a:gdLst>
                  <a:gd name="T0" fmla="*/ 9 w 75"/>
                  <a:gd name="T1" fmla="*/ 22 h 75"/>
                  <a:gd name="T2" fmla="*/ 53 w 75"/>
                  <a:gd name="T3" fmla="*/ 9 h 75"/>
                  <a:gd name="T4" fmla="*/ 67 w 75"/>
                  <a:gd name="T5" fmla="*/ 53 h 75"/>
                  <a:gd name="T6" fmla="*/ 22 w 75"/>
                  <a:gd name="T7" fmla="*/ 67 h 75"/>
                  <a:gd name="T8" fmla="*/ 9 w 75"/>
                  <a:gd name="T9" fmla="*/ 22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5">
                    <a:moveTo>
                      <a:pt x="9" y="22"/>
                    </a:moveTo>
                    <a:cubicBezTo>
                      <a:pt x="17" y="6"/>
                      <a:pt x="37" y="0"/>
                      <a:pt x="53" y="9"/>
                    </a:cubicBezTo>
                    <a:cubicBezTo>
                      <a:pt x="69" y="17"/>
                      <a:pt x="75" y="37"/>
                      <a:pt x="67" y="53"/>
                    </a:cubicBezTo>
                    <a:cubicBezTo>
                      <a:pt x="58" y="69"/>
                      <a:pt x="38" y="75"/>
                      <a:pt x="22" y="67"/>
                    </a:cubicBezTo>
                    <a:cubicBezTo>
                      <a:pt x="6" y="58"/>
                      <a:pt x="0" y="38"/>
                      <a:pt x="9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29" name="Freeform 48">
                <a:extLst>
                  <a:ext uri="{FF2B5EF4-FFF2-40B4-BE49-F238E27FC236}">
                    <a16:creationId xmlns:a16="http://schemas.microsoft.com/office/drawing/2014/main" id="{BBC0C583-3FDB-4EF4-BBB1-17E0B9916B9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759" y="5001"/>
                <a:ext cx="128" cy="128"/>
              </a:xfrm>
              <a:custGeom>
                <a:avLst/>
                <a:gdLst>
                  <a:gd name="T0" fmla="*/ 78 w 111"/>
                  <a:gd name="T1" fmla="*/ 13 h 111"/>
                  <a:gd name="T2" fmla="*/ 99 w 111"/>
                  <a:gd name="T3" fmla="*/ 78 h 111"/>
                  <a:gd name="T4" fmla="*/ 33 w 111"/>
                  <a:gd name="T5" fmla="*/ 99 h 111"/>
                  <a:gd name="T6" fmla="*/ 12 w 111"/>
                  <a:gd name="T7" fmla="*/ 33 h 111"/>
                  <a:gd name="T8" fmla="*/ 78 w 111"/>
                  <a:gd name="T9" fmla="*/ 13 h 111"/>
                  <a:gd name="T10" fmla="*/ 34 w 111"/>
                  <a:gd name="T11" fmla="*/ 97 h 111"/>
                  <a:gd name="T12" fmla="*/ 97 w 111"/>
                  <a:gd name="T13" fmla="*/ 77 h 111"/>
                  <a:gd name="T14" fmla="*/ 77 w 111"/>
                  <a:gd name="T15" fmla="*/ 14 h 111"/>
                  <a:gd name="T16" fmla="*/ 14 w 111"/>
                  <a:gd name="T17" fmla="*/ 34 h 111"/>
                  <a:gd name="T18" fmla="*/ 34 w 111"/>
                  <a:gd name="T19" fmla="*/ 9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1" h="111">
                    <a:moveTo>
                      <a:pt x="78" y="13"/>
                    </a:moveTo>
                    <a:cubicBezTo>
                      <a:pt x="102" y="25"/>
                      <a:pt x="111" y="55"/>
                      <a:pt x="99" y="78"/>
                    </a:cubicBezTo>
                    <a:cubicBezTo>
                      <a:pt x="86" y="102"/>
                      <a:pt x="57" y="111"/>
                      <a:pt x="33" y="99"/>
                    </a:cubicBezTo>
                    <a:cubicBezTo>
                      <a:pt x="9" y="86"/>
                      <a:pt x="0" y="57"/>
                      <a:pt x="12" y="33"/>
                    </a:cubicBezTo>
                    <a:cubicBezTo>
                      <a:pt x="25" y="9"/>
                      <a:pt x="54" y="0"/>
                      <a:pt x="78" y="13"/>
                    </a:cubicBezTo>
                    <a:close/>
                    <a:moveTo>
                      <a:pt x="34" y="97"/>
                    </a:moveTo>
                    <a:cubicBezTo>
                      <a:pt x="57" y="109"/>
                      <a:pt x="85" y="100"/>
                      <a:pt x="97" y="77"/>
                    </a:cubicBezTo>
                    <a:cubicBezTo>
                      <a:pt x="109" y="55"/>
                      <a:pt x="100" y="26"/>
                      <a:pt x="77" y="14"/>
                    </a:cubicBezTo>
                    <a:cubicBezTo>
                      <a:pt x="55" y="2"/>
                      <a:pt x="26" y="11"/>
                      <a:pt x="14" y="34"/>
                    </a:cubicBezTo>
                    <a:cubicBezTo>
                      <a:pt x="2" y="57"/>
                      <a:pt x="11" y="85"/>
                      <a:pt x="34" y="9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30" name="Freeform 49">
                <a:extLst>
                  <a:ext uri="{FF2B5EF4-FFF2-40B4-BE49-F238E27FC236}">
                    <a16:creationId xmlns:a16="http://schemas.microsoft.com/office/drawing/2014/main" id="{965EAE4F-B2A1-44B4-BEED-13A3CAF023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99" y="3954"/>
                <a:ext cx="87" cy="87"/>
              </a:xfrm>
              <a:custGeom>
                <a:avLst/>
                <a:gdLst>
                  <a:gd name="T0" fmla="*/ 9 w 75"/>
                  <a:gd name="T1" fmla="*/ 22 h 75"/>
                  <a:gd name="T2" fmla="*/ 53 w 75"/>
                  <a:gd name="T3" fmla="*/ 9 h 75"/>
                  <a:gd name="T4" fmla="*/ 67 w 75"/>
                  <a:gd name="T5" fmla="*/ 53 h 75"/>
                  <a:gd name="T6" fmla="*/ 23 w 75"/>
                  <a:gd name="T7" fmla="*/ 67 h 75"/>
                  <a:gd name="T8" fmla="*/ 9 w 75"/>
                  <a:gd name="T9" fmla="*/ 22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5">
                    <a:moveTo>
                      <a:pt x="9" y="22"/>
                    </a:moveTo>
                    <a:cubicBezTo>
                      <a:pt x="17" y="6"/>
                      <a:pt x="37" y="0"/>
                      <a:pt x="53" y="9"/>
                    </a:cubicBezTo>
                    <a:cubicBezTo>
                      <a:pt x="69" y="17"/>
                      <a:pt x="75" y="37"/>
                      <a:pt x="67" y="53"/>
                    </a:cubicBezTo>
                    <a:cubicBezTo>
                      <a:pt x="58" y="69"/>
                      <a:pt x="39" y="75"/>
                      <a:pt x="23" y="67"/>
                    </a:cubicBezTo>
                    <a:cubicBezTo>
                      <a:pt x="7" y="58"/>
                      <a:pt x="0" y="38"/>
                      <a:pt x="9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31" name="Freeform 50">
                <a:extLst>
                  <a:ext uri="{FF2B5EF4-FFF2-40B4-BE49-F238E27FC236}">
                    <a16:creationId xmlns:a16="http://schemas.microsoft.com/office/drawing/2014/main" id="{4A81DEB8-9CB4-4DE7-98DC-16C2C49F9E0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879" y="3933"/>
                <a:ext cx="129" cy="128"/>
              </a:xfrm>
              <a:custGeom>
                <a:avLst/>
                <a:gdLst>
                  <a:gd name="T0" fmla="*/ 79 w 112"/>
                  <a:gd name="T1" fmla="*/ 12 h 111"/>
                  <a:gd name="T2" fmla="*/ 99 w 112"/>
                  <a:gd name="T3" fmla="*/ 78 h 111"/>
                  <a:gd name="T4" fmla="*/ 33 w 112"/>
                  <a:gd name="T5" fmla="*/ 99 h 111"/>
                  <a:gd name="T6" fmla="*/ 13 w 112"/>
                  <a:gd name="T7" fmla="*/ 33 h 111"/>
                  <a:gd name="T8" fmla="*/ 79 w 112"/>
                  <a:gd name="T9" fmla="*/ 12 h 111"/>
                  <a:gd name="T10" fmla="*/ 34 w 112"/>
                  <a:gd name="T11" fmla="*/ 97 h 111"/>
                  <a:gd name="T12" fmla="*/ 97 w 112"/>
                  <a:gd name="T13" fmla="*/ 77 h 111"/>
                  <a:gd name="T14" fmla="*/ 78 w 112"/>
                  <a:gd name="T15" fmla="*/ 14 h 111"/>
                  <a:gd name="T16" fmla="*/ 15 w 112"/>
                  <a:gd name="T17" fmla="*/ 34 h 111"/>
                  <a:gd name="T18" fmla="*/ 34 w 112"/>
                  <a:gd name="T19" fmla="*/ 9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2" h="111">
                    <a:moveTo>
                      <a:pt x="79" y="12"/>
                    </a:moveTo>
                    <a:cubicBezTo>
                      <a:pt x="102" y="25"/>
                      <a:pt x="112" y="55"/>
                      <a:pt x="99" y="78"/>
                    </a:cubicBezTo>
                    <a:cubicBezTo>
                      <a:pt x="86" y="102"/>
                      <a:pt x="57" y="111"/>
                      <a:pt x="33" y="99"/>
                    </a:cubicBezTo>
                    <a:cubicBezTo>
                      <a:pt x="9" y="86"/>
                      <a:pt x="0" y="57"/>
                      <a:pt x="13" y="33"/>
                    </a:cubicBezTo>
                    <a:cubicBezTo>
                      <a:pt x="25" y="9"/>
                      <a:pt x="55" y="0"/>
                      <a:pt x="79" y="12"/>
                    </a:cubicBezTo>
                    <a:close/>
                    <a:moveTo>
                      <a:pt x="34" y="97"/>
                    </a:moveTo>
                    <a:cubicBezTo>
                      <a:pt x="57" y="109"/>
                      <a:pt x="85" y="100"/>
                      <a:pt x="97" y="77"/>
                    </a:cubicBezTo>
                    <a:cubicBezTo>
                      <a:pt x="109" y="55"/>
                      <a:pt x="100" y="26"/>
                      <a:pt x="78" y="14"/>
                    </a:cubicBezTo>
                    <a:cubicBezTo>
                      <a:pt x="55" y="2"/>
                      <a:pt x="27" y="11"/>
                      <a:pt x="15" y="34"/>
                    </a:cubicBezTo>
                    <a:cubicBezTo>
                      <a:pt x="3" y="57"/>
                      <a:pt x="11" y="85"/>
                      <a:pt x="34" y="9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32" name="Freeform 51">
                <a:extLst>
                  <a:ext uri="{FF2B5EF4-FFF2-40B4-BE49-F238E27FC236}">
                    <a16:creationId xmlns:a16="http://schemas.microsoft.com/office/drawing/2014/main" id="{D978D86D-D3E4-4663-ABDF-820235E154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33" y="5603"/>
                <a:ext cx="85" cy="85"/>
              </a:xfrm>
              <a:custGeom>
                <a:avLst/>
                <a:gdLst>
                  <a:gd name="T0" fmla="*/ 8 w 74"/>
                  <a:gd name="T1" fmla="*/ 22 h 74"/>
                  <a:gd name="T2" fmla="*/ 52 w 74"/>
                  <a:gd name="T3" fmla="*/ 8 h 74"/>
                  <a:gd name="T4" fmla="*/ 66 w 74"/>
                  <a:gd name="T5" fmla="*/ 52 h 74"/>
                  <a:gd name="T6" fmla="*/ 22 w 74"/>
                  <a:gd name="T7" fmla="*/ 66 h 74"/>
                  <a:gd name="T8" fmla="*/ 8 w 74"/>
                  <a:gd name="T9" fmla="*/ 22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4" h="74">
                    <a:moveTo>
                      <a:pt x="8" y="22"/>
                    </a:moveTo>
                    <a:cubicBezTo>
                      <a:pt x="16" y="6"/>
                      <a:pt x="36" y="0"/>
                      <a:pt x="52" y="8"/>
                    </a:cubicBezTo>
                    <a:cubicBezTo>
                      <a:pt x="68" y="16"/>
                      <a:pt x="74" y="36"/>
                      <a:pt x="66" y="52"/>
                    </a:cubicBezTo>
                    <a:cubicBezTo>
                      <a:pt x="58" y="68"/>
                      <a:pt x="38" y="74"/>
                      <a:pt x="22" y="66"/>
                    </a:cubicBezTo>
                    <a:cubicBezTo>
                      <a:pt x="6" y="58"/>
                      <a:pt x="0" y="38"/>
                      <a:pt x="8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33" name="Freeform 52">
                <a:extLst>
                  <a:ext uri="{FF2B5EF4-FFF2-40B4-BE49-F238E27FC236}">
                    <a16:creationId xmlns:a16="http://schemas.microsoft.com/office/drawing/2014/main" id="{E41444E4-3662-4B77-91D9-540F8E82813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311" y="5581"/>
                <a:ext cx="129" cy="129"/>
              </a:xfrm>
              <a:custGeom>
                <a:avLst/>
                <a:gdLst>
                  <a:gd name="T0" fmla="*/ 79 w 112"/>
                  <a:gd name="T1" fmla="*/ 13 h 112"/>
                  <a:gd name="T2" fmla="*/ 99 w 112"/>
                  <a:gd name="T3" fmla="*/ 79 h 112"/>
                  <a:gd name="T4" fmla="*/ 33 w 112"/>
                  <a:gd name="T5" fmla="*/ 99 h 112"/>
                  <a:gd name="T6" fmla="*/ 13 w 112"/>
                  <a:gd name="T7" fmla="*/ 33 h 112"/>
                  <a:gd name="T8" fmla="*/ 79 w 112"/>
                  <a:gd name="T9" fmla="*/ 13 h 112"/>
                  <a:gd name="T10" fmla="*/ 34 w 112"/>
                  <a:gd name="T11" fmla="*/ 97 h 112"/>
                  <a:gd name="T12" fmla="*/ 97 w 112"/>
                  <a:gd name="T13" fmla="*/ 78 h 112"/>
                  <a:gd name="T14" fmla="*/ 78 w 112"/>
                  <a:gd name="T15" fmla="*/ 15 h 112"/>
                  <a:gd name="T16" fmla="*/ 15 w 112"/>
                  <a:gd name="T17" fmla="*/ 34 h 112"/>
                  <a:gd name="T18" fmla="*/ 34 w 112"/>
                  <a:gd name="T19" fmla="*/ 97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2" h="112">
                    <a:moveTo>
                      <a:pt x="79" y="13"/>
                    </a:moveTo>
                    <a:cubicBezTo>
                      <a:pt x="103" y="25"/>
                      <a:pt x="112" y="55"/>
                      <a:pt x="99" y="79"/>
                    </a:cubicBezTo>
                    <a:cubicBezTo>
                      <a:pt x="87" y="103"/>
                      <a:pt x="57" y="112"/>
                      <a:pt x="33" y="99"/>
                    </a:cubicBezTo>
                    <a:cubicBezTo>
                      <a:pt x="9" y="87"/>
                      <a:pt x="0" y="57"/>
                      <a:pt x="13" y="33"/>
                    </a:cubicBezTo>
                    <a:cubicBezTo>
                      <a:pt x="25" y="9"/>
                      <a:pt x="55" y="0"/>
                      <a:pt x="79" y="13"/>
                    </a:cubicBezTo>
                    <a:close/>
                    <a:moveTo>
                      <a:pt x="34" y="97"/>
                    </a:moveTo>
                    <a:cubicBezTo>
                      <a:pt x="57" y="109"/>
                      <a:pt x="85" y="101"/>
                      <a:pt x="97" y="78"/>
                    </a:cubicBezTo>
                    <a:cubicBezTo>
                      <a:pt x="109" y="55"/>
                      <a:pt x="101" y="27"/>
                      <a:pt x="78" y="15"/>
                    </a:cubicBezTo>
                    <a:cubicBezTo>
                      <a:pt x="55" y="3"/>
                      <a:pt x="27" y="11"/>
                      <a:pt x="15" y="34"/>
                    </a:cubicBezTo>
                    <a:cubicBezTo>
                      <a:pt x="3" y="57"/>
                      <a:pt x="11" y="85"/>
                      <a:pt x="34" y="9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34" name="Freeform 53">
                <a:extLst>
                  <a:ext uri="{FF2B5EF4-FFF2-40B4-BE49-F238E27FC236}">
                    <a16:creationId xmlns:a16="http://schemas.microsoft.com/office/drawing/2014/main" id="{03A06A28-F732-4EF2-B12D-2E93602DAE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90" y="4725"/>
                <a:ext cx="127" cy="127"/>
              </a:xfrm>
              <a:custGeom>
                <a:avLst/>
                <a:gdLst>
                  <a:gd name="T0" fmla="*/ 13 w 110"/>
                  <a:gd name="T1" fmla="*/ 33 h 110"/>
                  <a:gd name="T2" fmla="*/ 78 w 110"/>
                  <a:gd name="T3" fmla="*/ 13 h 110"/>
                  <a:gd name="T4" fmla="*/ 98 w 110"/>
                  <a:gd name="T5" fmla="*/ 78 h 110"/>
                  <a:gd name="T6" fmla="*/ 33 w 110"/>
                  <a:gd name="T7" fmla="*/ 98 h 110"/>
                  <a:gd name="T8" fmla="*/ 13 w 110"/>
                  <a:gd name="T9" fmla="*/ 33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0" h="110">
                    <a:moveTo>
                      <a:pt x="13" y="33"/>
                    </a:moveTo>
                    <a:cubicBezTo>
                      <a:pt x="25" y="9"/>
                      <a:pt x="54" y="0"/>
                      <a:pt x="78" y="13"/>
                    </a:cubicBezTo>
                    <a:cubicBezTo>
                      <a:pt x="101" y="25"/>
                      <a:pt x="110" y="54"/>
                      <a:pt x="98" y="78"/>
                    </a:cubicBezTo>
                    <a:cubicBezTo>
                      <a:pt x="85" y="101"/>
                      <a:pt x="56" y="110"/>
                      <a:pt x="33" y="98"/>
                    </a:cubicBezTo>
                    <a:cubicBezTo>
                      <a:pt x="9" y="85"/>
                      <a:pt x="0" y="56"/>
                      <a:pt x="13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35" name="Freeform 54">
                <a:extLst>
                  <a:ext uri="{FF2B5EF4-FFF2-40B4-BE49-F238E27FC236}">
                    <a16:creationId xmlns:a16="http://schemas.microsoft.com/office/drawing/2014/main" id="{5170E9A5-AD58-4FFA-AE13-477C0C37D31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960" y="4695"/>
                <a:ext cx="188" cy="188"/>
              </a:xfrm>
              <a:custGeom>
                <a:avLst/>
                <a:gdLst>
                  <a:gd name="T0" fmla="*/ 115 w 163"/>
                  <a:gd name="T1" fmla="*/ 18 h 163"/>
                  <a:gd name="T2" fmla="*/ 144 w 163"/>
                  <a:gd name="T3" fmla="*/ 115 h 163"/>
                  <a:gd name="T4" fmla="*/ 48 w 163"/>
                  <a:gd name="T5" fmla="*/ 144 h 163"/>
                  <a:gd name="T6" fmla="*/ 18 w 163"/>
                  <a:gd name="T7" fmla="*/ 48 h 163"/>
                  <a:gd name="T8" fmla="*/ 115 w 163"/>
                  <a:gd name="T9" fmla="*/ 18 h 163"/>
                  <a:gd name="T10" fmla="*/ 49 w 163"/>
                  <a:gd name="T11" fmla="*/ 142 h 163"/>
                  <a:gd name="T12" fmla="*/ 142 w 163"/>
                  <a:gd name="T13" fmla="*/ 113 h 163"/>
                  <a:gd name="T14" fmla="*/ 113 w 163"/>
                  <a:gd name="T15" fmla="*/ 21 h 163"/>
                  <a:gd name="T16" fmla="*/ 21 w 163"/>
                  <a:gd name="T17" fmla="*/ 49 h 163"/>
                  <a:gd name="T18" fmla="*/ 49 w 163"/>
                  <a:gd name="T19" fmla="*/ 142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63" h="163">
                    <a:moveTo>
                      <a:pt x="115" y="18"/>
                    </a:moveTo>
                    <a:cubicBezTo>
                      <a:pt x="149" y="36"/>
                      <a:pt x="163" y="80"/>
                      <a:pt x="144" y="115"/>
                    </a:cubicBezTo>
                    <a:cubicBezTo>
                      <a:pt x="126" y="149"/>
                      <a:pt x="83" y="163"/>
                      <a:pt x="48" y="144"/>
                    </a:cubicBezTo>
                    <a:cubicBezTo>
                      <a:pt x="13" y="126"/>
                      <a:pt x="0" y="83"/>
                      <a:pt x="18" y="48"/>
                    </a:cubicBezTo>
                    <a:cubicBezTo>
                      <a:pt x="36" y="13"/>
                      <a:pt x="80" y="0"/>
                      <a:pt x="115" y="18"/>
                    </a:cubicBezTo>
                    <a:close/>
                    <a:moveTo>
                      <a:pt x="49" y="142"/>
                    </a:moveTo>
                    <a:cubicBezTo>
                      <a:pt x="83" y="159"/>
                      <a:pt x="124" y="146"/>
                      <a:pt x="142" y="113"/>
                    </a:cubicBezTo>
                    <a:cubicBezTo>
                      <a:pt x="159" y="80"/>
                      <a:pt x="147" y="38"/>
                      <a:pt x="113" y="21"/>
                    </a:cubicBezTo>
                    <a:cubicBezTo>
                      <a:pt x="80" y="3"/>
                      <a:pt x="38" y="16"/>
                      <a:pt x="21" y="49"/>
                    </a:cubicBezTo>
                    <a:cubicBezTo>
                      <a:pt x="3" y="83"/>
                      <a:pt x="16" y="124"/>
                      <a:pt x="49" y="1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36" name="Freeform 55">
                <a:extLst>
                  <a:ext uri="{FF2B5EF4-FFF2-40B4-BE49-F238E27FC236}">
                    <a16:creationId xmlns:a16="http://schemas.microsoft.com/office/drawing/2014/main" id="{1D943647-CDDD-4B7F-8854-E892DF7F2B6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920" y="4655"/>
                <a:ext cx="269" cy="268"/>
              </a:xfrm>
              <a:custGeom>
                <a:avLst/>
                <a:gdLst>
                  <a:gd name="T0" fmla="*/ 164 w 233"/>
                  <a:gd name="T1" fmla="*/ 26 h 233"/>
                  <a:gd name="T2" fmla="*/ 207 w 233"/>
                  <a:gd name="T3" fmla="*/ 164 h 233"/>
                  <a:gd name="T4" fmla="*/ 69 w 233"/>
                  <a:gd name="T5" fmla="*/ 207 h 233"/>
                  <a:gd name="T6" fmla="*/ 26 w 233"/>
                  <a:gd name="T7" fmla="*/ 69 h 233"/>
                  <a:gd name="T8" fmla="*/ 164 w 233"/>
                  <a:gd name="T9" fmla="*/ 26 h 233"/>
                  <a:gd name="T10" fmla="*/ 70 w 233"/>
                  <a:gd name="T11" fmla="*/ 204 h 233"/>
                  <a:gd name="T12" fmla="*/ 204 w 233"/>
                  <a:gd name="T13" fmla="*/ 162 h 233"/>
                  <a:gd name="T14" fmla="*/ 162 w 233"/>
                  <a:gd name="T15" fmla="*/ 28 h 233"/>
                  <a:gd name="T16" fmla="*/ 29 w 233"/>
                  <a:gd name="T17" fmla="*/ 70 h 233"/>
                  <a:gd name="T18" fmla="*/ 70 w 233"/>
                  <a:gd name="T19" fmla="*/ 204 h 2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33" h="233">
                    <a:moveTo>
                      <a:pt x="164" y="26"/>
                    </a:moveTo>
                    <a:cubicBezTo>
                      <a:pt x="214" y="52"/>
                      <a:pt x="233" y="114"/>
                      <a:pt x="207" y="164"/>
                    </a:cubicBezTo>
                    <a:cubicBezTo>
                      <a:pt x="180" y="214"/>
                      <a:pt x="118" y="233"/>
                      <a:pt x="69" y="207"/>
                    </a:cubicBezTo>
                    <a:cubicBezTo>
                      <a:pt x="19" y="180"/>
                      <a:pt x="0" y="118"/>
                      <a:pt x="26" y="69"/>
                    </a:cubicBezTo>
                    <a:cubicBezTo>
                      <a:pt x="52" y="19"/>
                      <a:pt x="114" y="0"/>
                      <a:pt x="164" y="26"/>
                    </a:cubicBezTo>
                    <a:close/>
                    <a:moveTo>
                      <a:pt x="70" y="204"/>
                    </a:moveTo>
                    <a:cubicBezTo>
                      <a:pt x="118" y="229"/>
                      <a:pt x="178" y="211"/>
                      <a:pt x="204" y="162"/>
                    </a:cubicBezTo>
                    <a:cubicBezTo>
                      <a:pt x="229" y="114"/>
                      <a:pt x="211" y="54"/>
                      <a:pt x="162" y="28"/>
                    </a:cubicBezTo>
                    <a:cubicBezTo>
                      <a:pt x="114" y="3"/>
                      <a:pt x="54" y="22"/>
                      <a:pt x="29" y="70"/>
                    </a:cubicBezTo>
                    <a:cubicBezTo>
                      <a:pt x="3" y="118"/>
                      <a:pt x="22" y="178"/>
                      <a:pt x="70" y="20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37" name="Freeform 56">
                <a:extLst>
                  <a:ext uri="{FF2B5EF4-FFF2-40B4-BE49-F238E27FC236}">
                    <a16:creationId xmlns:a16="http://schemas.microsoft.com/office/drawing/2014/main" id="{5C4EC033-7454-4374-9342-1745D1EE8F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7" y="4854"/>
                <a:ext cx="122" cy="122"/>
              </a:xfrm>
              <a:custGeom>
                <a:avLst/>
                <a:gdLst>
                  <a:gd name="T0" fmla="*/ 12 w 106"/>
                  <a:gd name="T1" fmla="*/ 31 h 106"/>
                  <a:gd name="T2" fmla="*/ 74 w 106"/>
                  <a:gd name="T3" fmla="*/ 12 h 106"/>
                  <a:gd name="T4" fmla="*/ 94 w 106"/>
                  <a:gd name="T5" fmla="*/ 74 h 106"/>
                  <a:gd name="T6" fmla="*/ 31 w 106"/>
                  <a:gd name="T7" fmla="*/ 94 h 106"/>
                  <a:gd name="T8" fmla="*/ 12 w 106"/>
                  <a:gd name="T9" fmla="*/ 31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6" h="106">
                    <a:moveTo>
                      <a:pt x="12" y="31"/>
                    </a:moveTo>
                    <a:cubicBezTo>
                      <a:pt x="24" y="8"/>
                      <a:pt x="52" y="0"/>
                      <a:pt x="74" y="12"/>
                    </a:cubicBezTo>
                    <a:cubicBezTo>
                      <a:pt x="97" y="24"/>
                      <a:pt x="106" y="52"/>
                      <a:pt x="94" y="74"/>
                    </a:cubicBezTo>
                    <a:cubicBezTo>
                      <a:pt x="82" y="97"/>
                      <a:pt x="54" y="106"/>
                      <a:pt x="31" y="94"/>
                    </a:cubicBezTo>
                    <a:cubicBezTo>
                      <a:pt x="8" y="82"/>
                      <a:pt x="0" y="54"/>
                      <a:pt x="12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38" name="Freeform 57">
                <a:extLst>
                  <a:ext uri="{FF2B5EF4-FFF2-40B4-BE49-F238E27FC236}">
                    <a16:creationId xmlns:a16="http://schemas.microsoft.com/office/drawing/2014/main" id="{C776E712-B646-46AB-82F8-4EA9A7EFBDB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237" y="4824"/>
                <a:ext cx="182" cy="181"/>
              </a:xfrm>
              <a:custGeom>
                <a:avLst/>
                <a:gdLst>
                  <a:gd name="T0" fmla="*/ 111 w 158"/>
                  <a:gd name="T1" fmla="*/ 18 h 157"/>
                  <a:gd name="T2" fmla="*/ 140 w 158"/>
                  <a:gd name="T3" fmla="*/ 111 h 157"/>
                  <a:gd name="T4" fmla="*/ 47 w 158"/>
                  <a:gd name="T5" fmla="*/ 140 h 157"/>
                  <a:gd name="T6" fmla="*/ 18 w 158"/>
                  <a:gd name="T7" fmla="*/ 47 h 157"/>
                  <a:gd name="T8" fmla="*/ 111 w 158"/>
                  <a:gd name="T9" fmla="*/ 18 h 157"/>
                  <a:gd name="T10" fmla="*/ 48 w 158"/>
                  <a:gd name="T11" fmla="*/ 137 h 157"/>
                  <a:gd name="T12" fmla="*/ 137 w 158"/>
                  <a:gd name="T13" fmla="*/ 109 h 157"/>
                  <a:gd name="T14" fmla="*/ 109 w 158"/>
                  <a:gd name="T15" fmla="*/ 20 h 157"/>
                  <a:gd name="T16" fmla="*/ 20 w 158"/>
                  <a:gd name="T17" fmla="*/ 48 h 157"/>
                  <a:gd name="T18" fmla="*/ 48 w 158"/>
                  <a:gd name="T19" fmla="*/ 137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8" h="157">
                    <a:moveTo>
                      <a:pt x="111" y="18"/>
                    </a:moveTo>
                    <a:cubicBezTo>
                      <a:pt x="145" y="35"/>
                      <a:pt x="158" y="77"/>
                      <a:pt x="140" y="111"/>
                    </a:cubicBezTo>
                    <a:cubicBezTo>
                      <a:pt x="122" y="145"/>
                      <a:pt x="80" y="157"/>
                      <a:pt x="47" y="140"/>
                    </a:cubicBezTo>
                    <a:cubicBezTo>
                      <a:pt x="13" y="122"/>
                      <a:pt x="0" y="80"/>
                      <a:pt x="18" y="47"/>
                    </a:cubicBezTo>
                    <a:cubicBezTo>
                      <a:pt x="35" y="13"/>
                      <a:pt x="77" y="0"/>
                      <a:pt x="111" y="18"/>
                    </a:cubicBezTo>
                    <a:close/>
                    <a:moveTo>
                      <a:pt x="48" y="137"/>
                    </a:moveTo>
                    <a:cubicBezTo>
                      <a:pt x="80" y="154"/>
                      <a:pt x="120" y="142"/>
                      <a:pt x="137" y="109"/>
                    </a:cubicBezTo>
                    <a:cubicBezTo>
                      <a:pt x="154" y="77"/>
                      <a:pt x="142" y="37"/>
                      <a:pt x="109" y="20"/>
                    </a:cubicBezTo>
                    <a:cubicBezTo>
                      <a:pt x="77" y="3"/>
                      <a:pt x="37" y="16"/>
                      <a:pt x="20" y="48"/>
                    </a:cubicBezTo>
                    <a:cubicBezTo>
                      <a:pt x="3" y="80"/>
                      <a:pt x="16" y="120"/>
                      <a:pt x="48" y="13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39" name="Freeform 58">
                <a:extLst>
                  <a:ext uri="{FF2B5EF4-FFF2-40B4-BE49-F238E27FC236}">
                    <a16:creationId xmlns:a16="http://schemas.microsoft.com/office/drawing/2014/main" id="{0AD8F84C-8331-4AD6-B320-BF610728319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198" y="4785"/>
                <a:ext cx="259" cy="259"/>
              </a:xfrm>
              <a:custGeom>
                <a:avLst/>
                <a:gdLst>
                  <a:gd name="T0" fmla="*/ 159 w 225"/>
                  <a:gd name="T1" fmla="*/ 25 h 225"/>
                  <a:gd name="T2" fmla="*/ 200 w 225"/>
                  <a:gd name="T3" fmla="*/ 159 h 225"/>
                  <a:gd name="T4" fmla="*/ 67 w 225"/>
                  <a:gd name="T5" fmla="*/ 200 h 225"/>
                  <a:gd name="T6" fmla="*/ 25 w 225"/>
                  <a:gd name="T7" fmla="*/ 67 h 225"/>
                  <a:gd name="T8" fmla="*/ 159 w 225"/>
                  <a:gd name="T9" fmla="*/ 25 h 225"/>
                  <a:gd name="T10" fmla="*/ 68 w 225"/>
                  <a:gd name="T11" fmla="*/ 197 h 225"/>
                  <a:gd name="T12" fmla="*/ 197 w 225"/>
                  <a:gd name="T13" fmla="*/ 157 h 225"/>
                  <a:gd name="T14" fmla="*/ 157 w 225"/>
                  <a:gd name="T15" fmla="*/ 28 h 225"/>
                  <a:gd name="T16" fmla="*/ 28 w 225"/>
                  <a:gd name="T17" fmla="*/ 68 h 225"/>
                  <a:gd name="T18" fmla="*/ 68 w 225"/>
                  <a:gd name="T19" fmla="*/ 197 h 2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5" h="225">
                    <a:moveTo>
                      <a:pt x="159" y="25"/>
                    </a:moveTo>
                    <a:cubicBezTo>
                      <a:pt x="207" y="51"/>
                      <a:pt x="225" y="111"/>
                      <a:pt x="200" y="159"/>
                    </a:cubicBezTo>
                    <a:cubicBezTo>
                      <a:pt x="175" y="207"/>
                      <a:pt x="115" y="225"/>
                      <a:pt x="67" y="200"/>
                    </a:cubicBezTo>
                    <a:cubicBezTo>
                      <a:pt x="19" y="175"/>
                      <a:pt x="0" y="115"/>
                      <a:pt x="25" y="67"/>
                    </a:cubicBezTo>
                    <a:cubicBezTo>
                      <a:pt x="51" y="19"/>
                      <a:pt x="111" y="0"/>
                      <a:pt x="159" y="25"/>
                    </a:cubicBezTo>
                    <a:close/>
                    <a:moveTo>
                      <a:pt x="68" y="197"/>
                    </a:moveTo>
                    <a:cubicBezTo>
                      <a:pt x="115" y="222"/>
                      <a:pt x="173" y="204"/>
                      <a:pt x="197" y="157"/>
                    </a:cubicBezTo>
                    <a:cubicBezTo>
                      <a:pt x="222" y="111"/>
                      <a:pt x="204" y="53"/>
                      <a:pt x="157" y="28"/>
                    </a:cubicBezTo>
                    <a:cubicBezTo>
                      <a:pt x="111" y="3"/>
                      <a:pt x="53" y="21"/>
                      <a:pt x="28" y="68"/>
                    </a:cubicBezTo>
                    <a:cubicBezTo>
                      <a:pt x="4" y="115"/>
                      <a:pt x="21" y="173"/>
                      <a:pt x="68" y="19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40" name="Freeform 59">
                <a:extLst>
                  <a:ext uri="{FF2B5EF4-FFF2-40B4-BE49-F238E27FC236}">
                    <a16:creationId xmlns:a16="http://schemas.microsoft.com/office/drawing/2014/main" id="{72651D9F-1958-44E0-82AD-B74BC1C322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17" y="3431"/>
                <a:ext cx="119" cy="119"/>
              </a:xfrm>
              <a:custGeom>
                <a:avLst/>
                <a:gdLst>
                  <a:gd name="T0" fmla="*/ 12 w 103"/>
                  <a:gd name="T1" fmla="*/ 30 h 103"/>
                  <a:gd name="T2" fmla="*/ 73 w 103"/>
                  <a:gd name="T3" fmla="*/ 11 h 103"/>
                  <a:gd name="T4" fmla="*/ 92 w 103"/>
                  <a:gd name="T5" fmla="*/ 73 h 103"/>
                  <a:gd name="T6" fmla="*/ 31 w 103"/>
                  <a:gd name="T7" fmla="*/ 91 h 103"/>
                  <a:gd name="T8" fmla="*/ 12 w 103"/>
                  <a:gd name="T9" fmla="*/ 30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3" h="103">
                    <a:moveTo>
                      <a:pt x="12" y="30"/>
                    </a:moveTo>
                    <a:cubicBezTo>
                      <a:pt x="23" y="8"/>
                      <a:pt x="51" y="0"/>
                      <a:pt x="73" y="11"/>
                    </a:cubicBezTo>
                    <a:cubicBezTo>
                      <a:pt x="95" y="23"/>
                      <a:pt x="103" y="50"/>
                      <a:pt x="92" y="73"/>
                    </a:cubicBezTo>
                    <a:cubicBezTo>
                      <a:pt x="80" y="95"/>
                      <a:pt x="53" y="103"/>
                      <a:pt x="31" y="91"/>
                    </a:cubicBezTo>
                    <a:cubicBezTo>
                      <a:pt x="9" y="80"/>
                      <a:pt x="0" y="52"/>
                      <a:pt x="12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41" name="Freeform 60">
                <a:extLst>
                  <a:ext uri="{FF2B5EF4-FFF2-40B4-BE49-F238E27FC236}">
                    <a16:creationId xmlns:a16="http://schemas.microsoft.com/office/drawing/2014/main" id="{C53C4F72-4692-4539-B693-650DA674932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189" y="3402"/>
                <a:ext cx="177" cy="177"/>
              </a:xfrm>
              <a:custGeom>
                <a:avLst/>
                <a:gdLst>
                  <a:gd name="T0" fmla="*/ 108 w 154"/>
                  <a:gd name="T1" fmla="*/ 17 h 153"/>
                  <a:gd name="T2" fmla="*/ 136 w 154"/>
                  <a:gd name="T3" fmla="*/ 108 h 153"/>
                  <a:gd name="T4" fmla="*/ 45 w 154"/>
                  <a:gd name="T5" fmla="*/ 136 h 153"/>
                  <a:gd name="T6" fmla="*/ 17 w 154"/>
                  <a:gd name="T7" fmla="*/ 45 h 153"/>
                  <a:gd name="T8" fmla="*/ 108 w 154"/>
                  <a:gd name="T9" fmla="*/ 17 h 153"/>
                  <a:gd name="T10" fmla="*/ 47 w 154"/>
                  <a:gd name="T11" fmla="*/ 134 h 153"/>
                  <a:gd name="T12" fmla="*/ 134 w 154"/>
                  <a:gd name="T13" fmla="*/ 107 h 153"/>
                  <a:gd name="T14" fmla="*/ 107 w 154"/>
                  <a:gd name="T15" fmla="*/ 19 h 153"/>
                  <a:gd name="T16" fmla="*/ 20 w 154"/>
                  <a:gd name="T17" fmla="*/ 46 h 153"/>
                  <a:gd name="T18" fmla="*/ 47 w 154"/>
                  <a:gd name="T19" fmla="*/ 134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4" h="153">
                    <a:moveTo>
                      <a:pt x="108" y="17"/>
                    </a:moveTo>
                    <a:cubicBezTo>
                      <a:pt x="141" y="34"/>
                      <a:pt x="154" y="75"/>
                      <a:pt x="136" y="108"/>
                    </a:cubicBezTo>
                    <a:cubicBezTo>
                      <a:pt x="119" y="141"/>
                      <a:pt x="78" y="153"/>
                      <a:pt x="45" y="136"/>
                    </a:cubicBezTo>
                    <a:cubicBezTo>
                      <a:pt x="12" y="119"/>
                      <a:pt x="0" y="78"/>
                      <a:pt x="17" y="45"/>
                    </a:cubicBezTo>
                    <a:cubicBezTo>
                      <a:pt x="34" y="12"/>
                      <a:pt x="75" y="0"/>
                      <a:pt x="108" y="17"/>
                    </a:cubicBezTo>
                    <a:close/>
                    <a:moveTo>
                      <a:pt x="47" y="134"/>
                    </a:moveTo>
                    <a:cubicBezTo>
                      <a:pt x="78" y="150"/>
                      <a:pt x="117" y="138"/>
                      <a:pt x="134" y="107"/>
                    </a:cubicBezTo>
                    <a:cubicBezTo>
                      <a:pt x="150" y="75"/>
                      <a:pt x="138" y="36"/>
                      <a:pt x="107" y="19"/>
                    </a:cubicBezTo>
                    <a:cubicBezTo>
                      <a:pt x="75" y="3"/>
                      <a:pt x="36" y="15"/>
                      <a:pt x="20" y="46"/>
                    </a:cubicBezTo>
                    <a:cubicBezTo>
                      <a:pt x="3" y="78"/>
                      <a:pt x="15" y="117"/>
                      <a:pt x="47" y="1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42" name="Freeform 61">
                <a:extLst>
                  <a:ext uri="{FF2B5EF4-FFF2-40B4-BE49-F238E27FC236}">
                    <a16:creationId xmlns:a16="http://schemas.microsoft.com/office/drawing/2014/main" id="{5F785D1C-D794-4E5D-8315-B587C65EECD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151" y="3364"/>
                <a:ext cx="253" cy="253"/>
              </a:xfrm>
              <a:custGeom>
                <a:avLst/>
                <a:gdLst>
                  <a:gd name="T0" fmla="*/ 155 w 220"/>
                  <a:gd name="T1" fmla="*/ 24 h 219"/>
                  <a:gd name="T2" fmla="*/ 195 w 220"/>
                  <a:gd name="T3" fmla="*/ 154 h 219"/>
                  <a:gd name="T4" fmla="*/ 65 w 220"/>
                  <a:gd name="T5" fmla="*/ 195 h 219"/>
                  <a:gd name="T6" fmla="*/ 25 w 220"/>
                  <a:gd name="T7" fmla="*/ 65 h 219"/>
                  <a:gd name="T8" fmla="*/ 155 w 220"/>
                  <a:gd name="T9" fmla="*/ 24 h 219"/>
                  <a:gd name="T10" fmla="*/ 66 w 220"/>
                  <a:gd name="T11" fmla="*/ 192 h 219"/>
                  <a:gd name="T12" fmla="*/ 192 w 220"/>
                  <a:gd name="T13" fmla="*/ 153 h 219"/>
                  <a:gd name="T14" fmla="*/ 153 w 220"/>
                  <a:gd name="T15" fmla="*/ 27 h 219"/>
                  <a:gd name="T16" fmla="*/ 27 w 220"/>
                  <a:gd name="T17" fmla="*/ 66 h 219"/>
                  <a:gd name="T18" fmla="*/ 66 w 220"/>
                  <a:gd name="T19" fmla="*/ 192 h 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0" h="219">
                    <a:moveTo>
                      <a:pt x="155" y="24"/>
                    </a:moveTo>
                    <a:cubicBezTo>
                      <a:pt x="202" y="49"/>
                      <a:pt x="220" y="107"/>
                      <a:pt x="195" y="154"/>
                    </a:cubicBezTo>
                    <a:cubicBezTo>
                      <a:pt x="170" y="201"/>
                      <a:pt x="112" y="219"/>
                      <a:pt x="65" y="195"/>
                    </a:cubicBezTo>
                    <a:cubicBezTo>
                      <a:pt x="18" y="170"/>
                      <a:pt x="0" y="112"/>
                      <a:pt x="25" y="65"/>
                    </a:cubicBezTo>
                    <a:cubicBezTo>
                      <a:pt x="49" y="18"/>
                      <a:pt x="108" y="0"/>
                      <a:pt x="155" y="24"/>
                    </a:cubicBezTo>
                    <a:close/>
                    <a:moveTo>
                      <a:pt x="66" y="192"/>
                    </a:moveTo>
                    <a:cubicBezTo>
                      <a:pt x="112" y="216"/>
                      <a:pt x="168" y="199"/>
                      <a:pt x="192" y="153"/>
                    </a:cubicBezTo>
                    <a:cubicBezTo>
                      <a:pt x="216" y="107"/>
                      <a:pt x="199" y="51"/>
                      <a:pt x="153" y="27"/>
                    </a:cubicBezTo>
                    <a:cubicBezTo>
                      <a:pt x="108" y="3"/>
                      <a:pt x="51" y="20"/>
                      <a:pt x="27" y="66"/>
                    </a:cubicBezTo>
                    <a:cubicBezTo>
                      <a:pt x="3" y="112"/>
                      <a:pt x="21" y="168"/>
                      <a:pt x="66" y="19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43" name="Freeform 62">
                <a:extLst>
                  <a:ext uri="{FF2B5EF4-FFF2-40B4-BE49-F238E27FC236}">
                    <a16:creationId xmlns:a16="http://schemas.microsoft.com/office/drawing/2014/main" id="{C23AE368-2BB7-4BF5-A392-5BF40572B0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62" y="4538"/>
                <a:ext cx="87" cy="87"/>
              </a:xfrm>
              <a:custGeom>
                <a:avLst/>
                <a:gdLst>
                  <a:gd name="T0" fmla="*/ 9 w 75"/>
                  <a:gd name="T1" fmla="*/ 23 h 75"/>
                  <a:gd name="T2" fmla="*/ 53 w 75"/>
                  <a:gd name="T3" fmla="*/ 9 h 75"/>
                  <a:gd name="T4" fmla="*/ 67 w 75"/>
                  <a:gd name="T5" fmla="*/ 53 h 75"/>
                  <a:gd name="T6" fmla="*/ 22 w 75"/>
                  <a:gd name="T7" fmla="*/ 67 h 75"/>
                  <a:gd name="T8" fmla="*/ 9 w 75"/>
                  <a:gd name="T9" fmla="*/ 23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5">
                    <a:moveTo>
                      <a:pt x="9" y="23"/>
                    </a:moveTo>
                    <a:cubicBezTo>
                      <a:pt x="17" y="7"/>
                      <a:pt x="37" y="0"/>
                      <a:pt x="53" y="9"/>
                    </a:cubicBezTo>
                    <a:cubicBezTo>
                      <a:pt x="69" y="17"/>
                      <a:pt x="75" y="37"/>
                      <a:pt x="67" y="53"/>
                    </a:cubicBezTo>
                    <a:cubicBezTo>
                      <a:pt x="58" y="69"/>
                      <a:pt x="38" y="75"/>
                      <a:pt x="22" y="67"/>
                    </a:cubicBezTo>
                    <a:cubicBezTo>
                      <a:pt x="6" y="58"/>
                      <a:pt x="0" y="39"/>
                      <a:pt x="9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44" name="Freeform 63">
                <a:extLst>
                  <a:ext uri="{FF2B5EF4-FFF2-40B4-BE49-F238E27FC236}">
                    <a16:creationId xmlns:a16="http://schemas.microsoft.com/office/drawing/2014/main" id="{6A8CA830-98E5-4BBB-9A57-DF4A89BDC77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141" y="4518"/>
                <a:ext cx="128" cy="129"/>
              </a:xfrm>
              <a:custGeom>
                <a:avLst/>
                <a:gdLst>
                  <a:gd name="T0" fmla="*/ 78 w 111"/>
                  <a:gd name="T1" fmla="*/ 13 h 112"/>
                  <a:gd name="T2" fmla="*/ 99 w 111"/>
                  <a:gd name="T3" fmla="*/ 79 h 112"/>
                  <a:gd name="T4" fmla="*/ 33 w 111"/>
                  <a:gd name="T5" fmla="*/ 99 h 112"/>
                  <a:gd name="T6" fmla="*/ 12 w 111"/>
                  <a:gd name="T7" fmla="*/ 33 h 112"/>
                  <a:gd name="T8" fmla="*/ 78 w 111"/>
                  <a:gd name="T9" fmla="*/ 13 h 112"/>
                  <a:gd name="T10" fmla="*/ 34 w 111"/>
                  <a:gd name="T11" fmla="*/ 97 h 112"/>
                  <a:gd name="T12" fmla="*/ 97 w 111"/>
                  <a:gd name="T13" fmla="*/ 78 h 112"/>
                  <a:gd name="T14" fmla="*/ 77 w 111"/>
                  <a:gd name="T15" fmla="*/ 15 h 112"/>
                  <a:gd name="T16" fmla="*/ 14 w 111"/>
                  <a:gd name="T17" fmla="*/ 34 h 112"/>
                  <a:gd name="T18" fmla="*/ 34 w 111"/>
                  <a:gd name="T19" fmla="*/ 97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1" h="112">
                    <a:moveTo>
                      <a:pt x="78" y="13"/>
                    </a:moveTo>
                    <a:cubicBezTo>
                      <a:pt x="102" y="25"/>
                      <a:pt x="111" y="55"/>
                      <a:pt x="99" y="79"/>
                    </a:cubicBezTo>
                    <a:cubicBezTo>
                      <a:pt x="86" y="102"/>
                      <a:pt x="57" y="112"/>
                      <a:pt x="33" y="99"/>
                    </a:cubicBezTo>
                    <a:cubicBezTo>
                      <a:pt x="9" y="87"/>
                      <a:pt x="0" y="57"/>
                      <a:pt x="12" y="33"/>
                    </a:cubicBezTo>
                    <a:cubicBezTo>
                      <a:pt x="25" y="9"/>
                      <a:pt x="55" y="0"/>
                      <a:pt x="78" y="13"/>
                    </a:cubicBezTo>
                    <a:close/>
                    <a:moveTo>
                      <a:pt x="34" y="97"/>
                    </a:moveTo>
                    <a:cubicBezTo>
                      <a:pt x="57" y="109"/>
                      <a:pt x="85" y="100"/>
                      <a:pt x="97" y="78"/>
                    </a:cubicBezTo>
                    <a:cubicBezTo>
                      <a:pt x="109" y="55"/>
                      <a:pt x="100" y="27"/>
                      <a:pt x="77" y="15"/>
                    </a:cubicBezTo>
                    <a:cubicBezTo>
                      <a:pt x="55" y="3"/>
                      <a:pt x="26" y="11"/>
                      <a:pt x="14" y="34"/>
                    </a:cubicBezTo>
                    <a:cubicBezTo>
                      <a:pt x="2" y="57"/>
                      <a:pt x="11" y="85"/>
                      <a:pt x="34" y="9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45" name="Freeform 64">
                <a:extLst>
                  <a:ext uri="{FF2B5EF4-FFF2-40B4-BE49-F238E27FC236}">
                    <a16:creationId xmlns:a16="http://schemas.microsoft.com/office/drawing/2014/main" id="{D724DF34-F660-49C3-8721-59EDF6AB8F8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114" y="4490"/>
                <a:ext cx="183" cy="184"/>
              </a:xfrm>
              <a:custGeom>
                <a:avLst/>
                <a:gdLst>
                  <a:gd name="T0" fmla="*/ 112 w 159"/>
                  <a:gd name="T1" fmla="*/ 18 h 160"/>
                  <a:gd name="T2" fmla="*/ 141 w 159"/>
                  <a:gd name="T3" fmla="*/ 112 h 160"/>
                  <a:gd name="T4" fmla="*/ 47 w 159"/>
                  <a:gd name="T5" fmla="*/ 142 h 160"/>
                  <a:gd name="T6" fmla="*/ 18 w 159"/>
                  <a:gd name="T7" fmla="*/ 47 h 160"/>
                  <a:gd name="T8" fmla="*/ 112 w 159"/>
                  <a:gd name="T9" fmla="*/ 18 h 160"/>
                  <a:gd name="T10" fmla="*/ 48 w 159"/>
                  <a:gd name="T11" fmla="*/ 140 h 160"/>
                  <a:gd name="T12" fmla="*/ 140 w 159"/>
                  <a:gd name="T13" fmla="*/ 111 h 160"/>
                  <a:gd name="T14" fmla="*/ 111 w 159"/>
                  <a:gd name="T15" fmla="*/ 20 h 160"/>
                  <a:gd name="T16" fmla="*/ 20 w 159"/>
                  <a:gd name="T17" fmla="*/ 48 h 160"/>
                  <a:gd name="T18" fmla="*/ 48 w 159"/>
                  <a:gd name="T19" fmla="*/ 140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9" h="160">
                    <a:moveTo>
                      <a:pt x="112" y="18"/>
                    </a:moveTo>
                    <a:cubicBezTo>
                      <a:pt x="146" y="36"/>
                      <a:pt x="159" y="78"/>
                      <a:pt x="141" y="112"/>
                    </a:cubicBezTo>
                    <a:cubicBezTo>
                      <a:pt x="123" y="146"/>
                      <a:pt x="81" y="160"/>
                      <a:pt x="47" y="142"/>
                    </a:cubicBezTo>
                    <a:cubicBezTo>
                      <a:pt x="13" y="124"/>
                      <a:pt x="0" y="81"/>
                      <a:pt x="18" y="47"/>
                    </a:cubicBezTo>
                    <a:cubicBezTo>
                      <a:pt x="36" y="13"/>
                      <a:pt x="78" y="0"/>
                      <a:pt x="112" y="18"/>
                    </a:cubicBezTo>
                    <a:close/>
                    <a:moveTo>
                      <a:pt x="48" y="140"/>
                    </a:moveTo>
                    <a:cubicBezTo>
                      <a:pt x="81" y="157"/>
                      <a:pt x="122" y="144"/>
                      <a:pt x="140" y="111"/>
                    </a:cubicBezTo>
                    <a:cubicBezTo>
                      <a:pt x="157" y="78"/>
                      <a:pt x="144" y="37"/>
                      <a:pt x="111" y="20"/>
                    </a:cubicBezTo>
                    <a:cubicBezTo>
                      <a:pt x="78" y="3"/>
                      <a:pt x="37" y="15"/>
                      <a:pt x="20" y="48"/>
                    </a:cubicBezTo>
                    <a:cubicBezTo>
                      <a:pt x="2" y="81"/>
                      <a:pt x="15" y="122"/>
                      <a:pt x="48" y="1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46" name="Freeform 65">
                <a:extLst>
                  <a:ext uri="{FF2B5EF4-FFF2-40B4-BE49-F238E27FC236}">
                    <a16:creationId xmlns:a16="http://schemas.microsoft.com/office/drawing/2014/main" id="{A4DD33AD-A94A-43DD-B924-43CAE7986F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88" y="4763"/>
                <a:ext cx="86" cy="86"/>
              </a:xfrm>
              <a:custGeom>
                <a:avLst/>
                <a:gdLst>
                  <a:gd name="T0" fmla="*/ 8 w 75"/>
                  <a:gd name="T1" fmla="*/ 22 h 75"/>
                  <a:gd name="T2" fmla="*/ 52 w 75"/>
                  <a:gd name="T3" fmla="*/ 9 h 75"/>
                  <a:gd name="T4" fmla="*/ 66 w 75"/>
                  <a:gd name="T5" fmla="*/ 53 h 75"/>
                  <a:gd name="T6" fmla="*/ 22 w 75"/>
                  <a:gd name="T7" fmla="*/ 67 h 75"/>
                  <a:gd name="T8" fmla="*/ 8 w 75"/>
                  <a:gd name="T9" fmla="*/ 22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5">
                    <a:moveTo>
                      <a:pt x="8" y="22"/>
                    </a:moveTo>
                    <a:cubicBezTo>
                      <a:pt x="17" y="6"/>
                      <a:pt x="36" y="0"/>
                      <a:pt x="52" y="9"/>
                    </a:cubicBezTo>
                    <a:cubicBezTo>
                      <a:pt x="69" y="17"/>
                      <a:pt x="75" y="37"/>
                      <a:pt x="66" y="53"/>
                    </a:cubicBezTo>
                    <a:cubicBezTo>
                      <a:pt x="58" y="69"/>
                      <a:pt x="38" y="75"/>
                      <a:pt x="22" y="67"/>
                    </a:cubicBezTo>
                    <a:cubicBezTo>
                      <a:pt x="6" y="58"/>
                      <a:pt x="0" y="38"/>
                      <a:pt x="8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47" name="Freeform 66">
                <a:extLst>
                  <a:ext uri="{FF2B5EF4-FFF2-40B4-BE49-F238E27FC236}">
                    <a16:creationId xmlns:a16="http://schemas.microsoft.com/office/drawing/2014/main" id="{C53D5B4D-302E-412D-B346-B3FC506916C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566" y="4742"/>
                <a:ext cx="129" cy="128"/>
              </a:xfrm>
              <a:custGeom>
                <a:avLst/>
                <a:gdLst>
                  <a:gd name="T0" fmla="*/ 79 w 112"/>
                  <a:gd name="T1" fmla="*/ 12 h 111"/>
                  <a:gd name="T2" fmla="*/ 99 w 112"/>
                  <a:gd name="T3" fmla="*/ 78 h 111"/>
                  <a:gd name="T4" fmla="*/ 33 w 112"/>
                  <a:gd name="T5" fmla="*/ 99 h 111"/>
                  <a:gd name="T6" fmla="*/ 13 w 112"/>
                  <a:gd name="T7" fmla="*/ 33 h 111"/>
                  <a:gd name="T8" fmla="*/ 79 w 112"/>
                  <a:gd name="T9" fmla="*/ 12 h 111"/>
                  <a:gd name="T10" fmla="*/ 34 w 112"/>
                  <a:gd name="T11" fmla="*/ 97 h 111"/>
                  <a:gd name="T12" fmla="*/ 98 w 112"/>
                  <a:gd name="T13" fmla="*/ 77 h 111"/>
                  <a:gd name="T14" fmla="*/ 78 w 112"/>
                  <a:gd name="T15" fmla="*/ 14 h 111"/>
                  <a:gd name="T16" fmla="*/ 15 w 112"/>
                  <a:gd name="T17" fmla="*/ 34 h 111"/>
                  <a:gd name="T18" fmla="*/ 34 w 112"/>
                  <a:gd name="T19" fmla="*/ 9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2" h="111">
                    <a:moveTo>
                      <a:pt x="79" y="12"/>
                    </a:moveTo>
                    <a:cubicBezTo>
                      <a:pt x="103" y="25"/>
                      <a:pt x="112" y="55"/>
                      <a:pt x="99" y="78"/>
                    </a:cubicBezTo>
                    <a:cubicBezTo>
                      <a:pt x="87" y="102"/>
                      <a:pt x="57" y="111"/>
                      <a:pt x="33" y="99"/>
                    </a:cubicBezTo>
                    <a:cubicBezTo>
                      <a:pt x="10" y="86"/>
                      <a:pt x="0" y="57"/>
                      <a:pt x="13" y="33"/>
                    </a:cubicBezTo>
                    <a:cubicBezTo>
                      <a:pt x="26" y="9"/>
                      <a:pt x="55" y="0"/>
                      <a:pt x="79" y="12"/>
                    </a:cubicBezTo>
                    <a:close/>
                    <a:moveTo>
                      <a:pt x="34" y="97"/>
                    </a:moveTo>
                    <a:cubicBezTo>
                      <a:pt x="57" y="109"/>
                      <a:pt x="86" y="100"/>
                      <a:pt x="98" y="77"/>
                    </a:cubicBezTo>
                    <a:cubicBezTo>
                      <a:pt x="110" y="55"/>
                      <a:pt x="101" y="26"/>
                      <a:pt x="78" y="14"/>
                    </a:cubicBezTo>
                    <a:cubicBezTo>
                      <a:pt x="55" y="2"/>
                      <a:pt x="27" y="11"/>
                      <a:pt x="15" y="34"/>
                    </a:cubicBezTo>
                    <a:cubicBezTo>
                      <a:pt x="3" y="57"/>
                      <a:pt x="12" y="85"/>
                      <a:pt x="34" y="9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48" name="Freeform 67">
                <a:extLst>
                  <a:ext uri="{FF2B5EF4-FFF2-40B4-BE49-F238E27FC236}">
                    <a16:creationId xmlns:a16="http://schemas.microsoft.com/office/drawing/2014/main" id="{4B08D5E2-DC79-412F-AF27-F046F2F3313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539" y="4715"/>
                <a:ext cx="184" cy="183"/>
              </a:xfrm>
              <a:custGeom>
                <a:avLst/>
                <a:gdLst>
                  <a:gd name="T0" fmla="*/ 112 w 159"/>
                  <a:gd name="T1" fmla="*/ 18 h 159"/>
                  <a:gd name="T2" fmla="*/ 141 w 159"/>
                  <a:gd name="T3" fmla="*/ 112 h 159"/>
                  <a:gd name="T4" fmla="*/ 47 w 159"/>
                  <a:gd name="T5" fmla="*/ 141 h 159"/>
                  <a:gd name="T6" fmla="*/ 18 w 159"/>
                  <a:gd name="T7" fmla="*/ 47 h 159"/>
                  <a:gd name="T8" fmla="*/ 112 w 159"/>
                  <a:gd name="T9" fmla="*/ 18 h 159"/>
                  <a:gd name="T10" fmla="*/ 48 w 159"/>
                  <a:gd name="T11" fmla="*/ 139 h 159"/>
                  <a:gd name="T12" fmla="*/ 139 w 159"/>
                  <a:gd name="T13" fmla="*/ 111 h 159"/>
                  <a:gd name="T14" fmla="*/ 111 w 159"/>
                  <a:gd name="T15" fmla="*/ 20 h 159"/>
                  <a:gd name="T16" fmla="*/ 19 w 159"/>
                  <a:gd name="T17" fmla="*/ 48 h 159"/>
                  <a:gd name="T18" fmla="*/ 48 w 159"/>
                  <a:gd name="T19" fmla="*/ 139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9" h="159">
                    <a:moveTo>
                      <a:pt x="112" y="18"/>
                    </a:moveTo>
                    <a:cubicBezTo>
                      <a:pt x="146" y="36"/>
                      <a:pt x="159" y="78"/>
                      <a:pt x="141" y="112"/>
                    </a:cubicBezTo>
                    <a:cubicBezTo>
                      <a:pt x="123" y="146"/>
                      <a:pt x="81" y="159"/>
                      <a:pt x="47" y="141"/>
                    </a:cubicBezTo>
                    <a:cubicBezTo>
                      <a:pt x="13" y="123"/>
                      <a:pt x="0" y="81"/>
                      <a:pt x="18" y="47"/>
                    </a:cubicBezTo>
                    <a:cubicBezTo>
                      <a:pt x="35" y="13"/>
                      <a:pt x="78" y="0"/>
                      <a:pt x="112" y="18"/>
                    </a:cubicBezTo>
                    <a:close/>
                    <a:moveTo>
                      <a:pt x="48" y="139"/>
                    </a:moveTo>
                    <a:cubicBezTo>
                      <a:pt x="81" y="157"/>
                      <a:pt x="122" y="144"/>
                      <a:pt x="139" y="111"/>
                    </a:cubicBezTo>
                    <a:cubicBezTo>
                      <a:pt x="156" y="78"/>
                      <a:pt x="144" y="37"/>
                      <a:pt x="111" y="20"/>
                    </a:cubicBezTo>
                    <a:cubicBezTo>
                      <a:pt x="78" y="2"/>
                      <a:pt x="37" y="15"/>
                      <a:pt x="19" y="48"/>
                    </a:cubicBezTo>
                    <a:cubicBezTo>
                      <a:pt x="2" y="81"/>
                      <a:pt x="15" y="122"/>
                      <a:pt x="48" y="13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49" name="Freeform 68">
                <a:extLst>
                  <a:ext uri="{FF2B5EF4-FFF2-40B4-BE49-F238E27FC236}">
                    <a16:creationId xmlns:a16="http://schemas.microsoft.com/office/drawing/2014/main" id="{03428C7D-73F5-47A5-A05D-3056D6E719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51" y="4407"/>
                <a:ext cx="87" cy="86"/>
              </a:xfrm>
              <a:custGeom>
                <a:avLst/>
                <a:gdLst>
                  <a:gd name="T0" fmla="*/ 8 w 75"/>
                  <a:gd name="T1" fmla="*/ 22 h 75"/>
                  <a:gd name="T2" fmla="*/ 53 w 75"/>
                  <a:gd name="T3" fmla="*/ 8 h 75"/>
                  <a:gd name="T4" fmla="*/ 66 w 75"/>
                  <a:gd name="T5" fmla="*/ 52 h 75"/>
                  <a:gd name="T6" fmla="*/ 22 w 75"/>
                  <a:gd name="T7" fmla="*/ 66 h 75"/>
                  <a:gd name="T8" fmla="*/ 8 w 75"/>
                  <a:gd name="T9" fmla="*/ 22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5">
                    <a:moveTo>
                      <a:pt x="8" y="22"/>
                    </a:moveTo>
                    <a:cubicBezTo>
                      <a:pt x="17" y="6"/>
                      <a:pt x="37" y="0"/>
                      <a:pt x="53" y="8"/>
                    </a:cubicBezTo>
                    <a:cubicBezTo>
                      <a:pt x="69" y="17"/>
                      <a:pt x="75" y="36"/>
                      <a:pt x="66" y="52"/>
                    </a:cubicBezTo>
                    <a:cubicBezTo>
                      <a:pt x="58" y="68"/>
                      <a:pt x="38" y="75"/>
                      <a:pt x="22" y="66"/>
                    </a:cubicBezTo>
                    <a:cubicBezTo>
                      <a:pt x="6" y="58"/>
                      <a:pt x="0" y="38"/>
                      <a:pt x="8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50" name="Freeform 69">
                <a:extLst>
                  <a:ext uri="{FF2B5EF4-FFF2-40B4-BE49-F238E27FC236}">
                    <a16:creationId xmlns:a16="http://schemas.microsoft.com/office/drawing/2014/main" id="{11F399BD-8B50-4FCE-ACAE-92FAC9B895A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731" y="4385"/>
                <a:ext cx="128" cy="129"/>
              </a:xfrm>
              <a:custGeom>
                <a:avLst/>
                <a:gdLst>
                  <a:gd name="T0" fmla="*/ 78 w 111"/>
                  <a:gd name="T1" fmla="*/ 13 h 112"/>
                  <a:gd name="T2" fmla="*/ 99 w 111"/>
                  <a:gd name="T3" fmla="*/ 79 h 112"/>
                  <a:gd name="T4" fmla="*/ 33 w 111"/>
                  <a:gd name="T5" fmla="*/ 99 h 112"/>
                  <a:gd name="T6" fmla="*/ 12 w 111"/>
                  <a:gd name="T7" fmla="*/ 33 h 112"/>
                  <a:gd name="T8" fmla="*/ 78 w 111"/>
                  <a:gd name="T9" fmla="*/ 13 h 112"/>
                  <a:gd name="T10" fmla="*/ 34 w 111"/>
                  <a:gd name="T11" fmla="*/ 97 h 112"/>
                  <a:gd name="T12" fmla="*/ 97 w 111"/>
                  <a:gd name="T13" fmla="*/ 78 h 112"/>
                  <a:gd name="T14" fmla="*/ 77 w 111"/>
                  <a:gd name="T15" fmla="*/ 15 h 112"/>
                  <a:gd name="T16" fmla="*/ 14 w 111"/>
                  <a:gd name="T17" fmla="*/ 34 h 112"/>
                  <a:gd name="T18" fmla="*/ 34 w 111"/>
                  <a:gd name="T19" fmla="*/ 97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1" h="112">
                    <a:moveTo>
                      <a:pt x="78" y="13"/>
                    </a:moveTo>
                    <a:cubicBezTo>
                      <a:pt x="102" y="25"/>
                      <a:pt x="111" y="55"/>
                      <a:pt x="99" y="79"/>
                    </a:cubicBezTo>
                    <a:cubicBezTo>
                      <a:pt x="86" y="103"/>
                      <a:pt x="56" y="112"/>
                      <a:pt x="33" y="99"/>
                    </a:cubicBezTo>
                    <a:cubicBezTo>
                      <a:pt x="9" y="87"/>
                      <a:pt x="0" y="57"/>
                      <a:pt x="12" y="33"/>
                    </a:cubicBezTo>
                    <a:cubicBezTo>
                      <a:pt x="25" y="10"/>
                      <a:pt x="54" y="0"/>
                      <a:pt x="78" y="13"/>
                    </a:cubicBezTo>
                    <a:close/>
                    <a:moveTo>
                      <a:pt x="34" y="97"/>
                    </a:moveTo>
                    <a:cubicBezTo>
                      <a:pt x="56" y="109"/>
                      <a:pt x="85" y="101"/>
                      <a:pt x="97" y="78"/>
                    </a:cubicBezTo>
                    <a:cubicBezTo>
                      <a:pt x="109" y="55"/>
                      <a:pt x="100" y="27"/>
                      <a:pt x="77" y="15"/>
                    </a:cubicBezTo>
                    <a:cubicBezTo>
                      <a:pt x="54" y="3"/>
                      <a:pt x="26" y="12"/>
                      <a:pt x="14" y="34"/>
                    </a:cubicBezTo>
                    <a:cubicBezTo>
                      <a:pt x="2" y="57"/>
                      <a:pt x="11" y="85"/>
                      <a:pt x="34" y="9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51" name="Freeform 70">
                <a:extLst>
                  <a:ext uri="{FF2B5EF4-FFF2-40B4-BE49-F238E27FC236}">
                    <a16:creationId xmlns:a16="http://schemas.microsoft.com/office/drawing/2014/main" id="{D21327A4-E183-4251-834F-A88F4FEC9C3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703" y="4357"/>
                <a:ext cx="183" cy="185"/>
              </a:xfrm>
              <a:custGeom>
                <a:avLst/>
                <a:gdLst>
                  <a:gd name="T0" fmla="*/ 112 w 159"/>
                  <a:gd name="T1" fmla="*/ 18 h 160"/>
                  <a:gd name="T2" fmla="*/ 141 w 159"/>
                  <a:gd name="T3" fmla="*/ 113 h 160"/>
                  <a:gd name="T4" fmla="*/ 47 w 159"/>
                  <a:gd name="T5" fmla="*/ 142 h 160"/>
                  <a:gd name="T6" fmla="*/ 18 w 159"/>
                  <a:gd name="T7" fmla="*/ 48 h 160"/>
                  <a:gd name="T8" fmla="*/ 112 w 159"/>
                  <a:gd name="T9" fmla="*/ 18 h 160"/>
                  <a:gd name="T10" fmla="*/ 48 w 159"/>
                  <a:gd name="T11" fmla="*/ 140 h 160"/>
                  <a:gd name="T12" fmla="*/ 139 w 159"/>
                  <a:gd name="T13" fmla="*/ 112 h 160"/>
                  <a:gd name="T14" fmla="*/ 111 w 159"/>
                  <a:gd name="T15" fmla="*/ 20 h 160"/>
                  <a:gd name="T16" fmla="*/ 19 w 159"/>
                  <a:gd name="T17" fmla="*/ 49 h 160"/>
                  <a:gd name="T18" fmla="*/ 48 w 159"/>
                  <a:gd name="T19" fmla="*/ 140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9" h="160">
                    <a:moveTo>
                      <a:pt x="112" y="18"/>
                    </a:moveTo>
                    <a:cubicBezTo>
                      <a:pt x="146" y="36"/>
                      <a:pt x="159" y="79"/>
                      <a:pt x="141" y="113"/>
                    </a:cubicBezTo>
                    <a:cubicBezTo>
                      <a:pt x="123" y="147"/>
                      <a:pt x="81" y="160"/>
                      <a:pt x="47" y="142"/>
                    </a:cubicBezTo>
                    <a:cubicBezTo>
                      <a:pt x="13" y="124"/>
                      <a:pt x="0" y="82"/>
                      <a:pt x="18" y="48"/>
                    </a:cubicBezTo>
                    <a:cubicBezTo>
                      <a:pt x="36" y="14"/>
                      <a:pt x="78" y="0"/>
                      <a:pt x="112" y="18"/>
                    </a:cubicBezTo>
                    <a:close/>
                    <a:moveTo>
                      <a:pt x="48" y="140"/>
                    </a:moveTo>
                    <a:cubicBezTo>
                      <a:pt x="81" y="157"/>
                      <a:pt x="122" y="145"/>
                      <a:pt x="139" y="112"/>
                    </a:cubicBezTo>
                    <a:cubicBezTo>
                      <a:pt x="157" y="79"/>
                      <a:pt x="144" y="38"/>
                      <a:pt x="111" y="20"/>
                    </a:cubicBezTo>
                    <a:cubicBezTo>
                      <a:pt x="78" y="3"/>
                      <a:pt x="37" y="16"/>
                      <a:pt x="19" y="49"/>
                    </a:cubicBezTo>
                    <a:cubicBezTo>
                      <a:pt x="2" y="82"/>
                      <a:pt x="15" y="123"/>
                      <a:pt x="48" y="1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52" name="Freeform 71">
                <a:extLst>
                  <a:ext uri="{FF2B5EF4-FFF2-40B4-BE49-F238E27FC236}">
                    <a16:creationId xmlns:a16="http://schemas.microsoft.com/office/drawing/2014/main" id="{230BE5FE-0BC0-48AF-8E66-AFDC18EB162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542" y="4789"/>
                <a:ext cx="511" cy="424"/>
              </a:xfrm>
              <a:custGeom>
                <a:avLst/>
                <a:gdLst>
                  <a:gd name="T0" fmla="*/ 0 w 511"/>
                  <a:gd name="T1" fmla="*/ 360 h 424"/>
                  <a:gd name="T2" fmla="*/ 0 w 511"/>
                  <a:gd name="T3" fmla="*/ 359 h 424"/>
                  <a:gd name="T4" fmla="*/ 170 w 511"/>
                  <a:gd name="T5" fmla="*/ 0 h 424"/>
                  <a:gd name="T6" fmla="*/ 511 w 511"/>
                  <a:gd name="T7" fmla="*/ 424 h 424"/>
                  <a:gd name="T8" fmla="*/ 0 w 511"/>
                  <a:gd name="T9" fmla="*/ 360 h 424"/>
                  <a:gd name="T10" fmla="*/ 171 w 511"/>
                  <a:gd name="T11" fmla="*/ 5 h 424"/>
                  <a:gd name="T12" fmla="*/ 4 w 511"/>
                  <a:gd name="T13" fmla="*/ 358 h 424"/>
                  <a:gd name="T14" fmla="*/ 506 w 511"/>
                  <a:gd name="T15" fmla="*/ 421 h 424"/>
                  <a:gd name="T16" fmla="*/ 171 w 511"/>
                  <a:gd name="T17" fmla="*/ 5 h 4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11" h="424">
                    <a:moveTo>
                      <a:pt x="0" y="360"/>
                    </a:moveTo>
                    <a:lnTo>
                      <a:pt x="0" y="359"/>
                    </a:lnTo>
                    <a:lnTo>
                      <a:pt x="170" y="0"/>
                    </a:lnTo>
                    <a:lnTo>
                      <a:pt x="511" y="424"/>
                    </a:lnTo>
                    <a:lnTo>
                      <a:pt x="0" y="360"/>
                    </a:lnTo>
                    <a:close/>
                    <a:moveTo>
                      <a:pt x="171" y="5"/>
                    </a:moveTo>
                    <a:lnTo>
                      <a:pt x="4" y="358"/>
                    </a:lnTo>
                    <a:lnTo>
                      <a:pt x="506" y="421"/>
                    </a:lnTo>
                    <a:lnTo>
                      <a:pt x="171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53" name="Freeform 72">
                <a:extLst>
                  <a:ext uri="{FF2B5EF4-FFF2-40B4-BE49-F238E27FC236}">
                    <a16:creationId xmlns:a16="http://schemas.microsoft.com/office/drawing/2014/main" id="{ED557C2E-AFFA-42A7-861A-FD89F1C43D0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709" y="4789"/>
                <a:ext cx="723" cy="424"/>
              </a:xfrm>
              <a:custGeom>
                <a:avLst/>
                <a:gdLst>
                  <a:gd name="T0" fmla="*/ 341 w 723"/>
                  <a:gd name="T1" fmla="*/ 424 h 424"/>
                  <a:gd name="T2" fmla="*/ 340 w 723"/>
                  <a:gd name="T3" fmla="*/ 423 h 424"/>
                  <a:gd name="T4" fmla="*/ 0 w 723"/>
                  <a:gd name="T5" fmla="*/ 0 h 424"/>
                  <a:gd name="T6" fmla="*/ 723 w 723"/>
                  <a:gd name="T7" fmla="*/ 287 h 424"/>
                  <a:gd name="T8" fmla="*/ 720 w 723"/>
                  <a:gd name="T9" fmla="*/ 289 h 424"/>
                  <a:gd name="T10" fmla="*/ 341 w 723"/>
                  <a:gd name="T11" fmla="*/ 424 h 424"/>
                  <a:gd name="T12" fmla="*/ 8 w 723"/>
                  <a:gd name="T13" fmla="*/ 6 h 424"/>
                  <a:gd name="T14" fmla="*/ 342 w 723"/>
                  <a:gd name="T15" fmla="*/ 421 h 424"/>
                  <a:gd name="T16" fmla="*/ 716 w 723"/>
                  <a:gd name="T17" fmla="*/ 287 h 424"/>
                  <a:gd name="T18" fmla="*/ 8 w 723"/>
                  <a:gd name="T19" fmla="*/ 6 h 4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23" h="424">
                    <a:moveTo>
                      <a:pt x="341" y="424"/>
                    </a:moveTo>
                    <a:lnTo>
                      <a:pt x="340" y="423"/>
                    </a:lnTo>
                    <a:lnTo>
                      <a:pt x="0" y="0"/>
                    </a:lnTo>
                    <a:lnTo>
                      <a:pt x="723" y="287"/>
                    </a:lnTo>
                    <a:lnTo>
                      <a:pt x="720" y="289"/>
                    </a:lnTo>
                    <a:lnTo>
                      <a:pt x="341" y="424"/>
                    </a:lnTo>
                    <a:close/>
                    <a:moveTo>
                      <a:pt x="8" y="6"/>
                    </a:moveTo>
                    <a:lnTo>
                      <a:pt x="342" y="421"/>
                    </a:lnTo>
                    <a:lnTo>
                      <a:pt x="716" y="287"/>
                    </a:lnTo>
                    <a:lnTo>
                      <a:pt x="8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54" name="Freeform 73">
                <a:extLst>
                  <a:ext uri="{FF2B5EF4-FFF2-40B4-BE49-F238E27FC236}">
                    <a16:creationId xmlns:a16="http://schemas.microsoft.com/office/drawing/2014/main" id="{32467442-CD39-4350-B54D-31176BB16AF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710" y="4542"/>
                <a:ext cx="720" cy="537"/>
              </a:xfrm>
              <a:custGeom>
                <a:avLst/>
                <a:gdLst>
                  <a:gd name="T0" fmla="*/ 720 w 720"/>
                  <a:gd name="T1" fmla="*/ 537 h 537"/>
                  <a:gd name="T2" fmla="*/ 718 w 720"/>
                  <a:gd name="T3" fmla="*/ 536 h 537"/>
                  <a:gd name="T4" fmla="*/ 0 w 720"/>
                  <a:gd name="T5" fmla="*/ 250 h 537"/>
                  <a:gd name="T6" fmla="*/ 2 w 720"/>
                  <a:gd name="T7" fmla="*/ 249 h 537"/>
                  <a:gd name="T8" fmla="*/ 472 w 720"/>
                  <a:gd name="T9" fmla="*/ 0 h 537"/>
                  <a:gd name="T10" fmla="*/ 720 w 720"/>
                  <a:gd name="T11" fmla="*/ 537 h 537"/>
                  <a:gd name="T12" fmla="*/ 5 w 720"/>
                  <a:gd name="T13" fmla="*/ 250 h 537"/>
                  <a:gd name="T14" fmla="*/ 716 w 720"/>
                  <a:gd name="T15" fmla="*/ 532 h 537"/>
                  <a:gd name="T16" fmla="*/ 471 w 720"/>
                  <a:gd name="T17" fmla="*/ 3 h 537"/>
                  <a:gd name="T18" fmla="*/ 5 w 720"/>
                  <a:gd name="T19" fmla="*/ 250 h 5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20" h="537">
                    <a:moveTo>
                      <a:pt x="720" y="537"/>
                    </a:moveTo>
                    <a:lnTo>
                      <a:pt x="718" y="536"/>
                    </a:lnTo>
                    <a:lnTo>
                      <a:pt x="0" y="250"/>
                    </a:lnTo>
                    <a:lnTo>
                      <a:pt x="2" y="249"/>
                    </a:lnTo>
                    <a:lnTo>
                      <a:pt x="472" y="0"/>
                    </a:lnTo>
                    <a:lnTo>
                      <a:pt x="720" y="537"/>
                    </a:lnTo>
                    <a:close/>
                    <a:moveTo>
                      <a:pt x="5" y="250"/>
                    </a:moveTo>
                    <a:lnTo>
                      <a:pt x="716" y="532"/>
                    </a:lnTo>
                    <a:lnTo>
                      <a:pt x="471" y="3"/>
                    </a:lnTo>
                    <a:lnTo>
                      <a:pt x="5" y="25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55" name="Freeform 74">
                <a:extLst>
                  <a:ext uri="{FF2B5EF4-FFF2-40B4-BE49-F238E27FC236}">
                    <a16:creationId xmlns:a16="http://schemas.microsoft.com/office/drawing/2014/main" id="{40E140B2-D05C-4F35-B4A0-54E384151AC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179" y="4542"/>
                <a:ext cx="624" cy="537"/>
              </a:xfrm>
              <a:custGeom>
                <a:avLst/>
                <a:gdLst>
                  <a:gd name="T0" fmla="*/ 249 w 624"/>
                  <a:gd name="T1" fmla="*/ 537 h 537"/>
                  <a:gd name="T2" fmla="*/ 248 w 624"/>
                  <a:gd name="T3" fmla="*/ 534 h 537"/>
                  <a:gd name="T4" fmla="*/ 0 w 624"/>
                  <a:gd name="T5" fmla="*/ 0 h 537"/>
                  <a:gd name="T6" fmla="*/ 2 w 624"/>
                  <a:gd name="T7" fmla="*/ 1 h 537"/>
                  <a:gd name="T8" fmla="*/ 624 w 624"/>
                  <a:gd name="T9" fmla="*/ 154 h 537"/>
                  <a:gd name="T10" fmla="*/ 622 w 624"/>
                  <a:gd name="T11" fmla="*/ 155 h 537"/>
                  <a:gd name="T12" fmla="*/ 249 w 624"/>
                  <a:gd name="T13" fmla="*/ 537 h 537"/>
                  <a:gd name="T14" fmla="*/ 5 w 624"/>
                  <a:gd name="T15" fmla="*/ 3 h 537"/>
                  <a:gd name="T16" fmla="*/ 250 w 624"/>
                  <a:gd name="T17" fmla="*/ 532 h 537"/>
                  <a:gd name="T18" fmla="*/ 619 w 624"/>
                  <a:gd name="T19" fmla="*/ 155 h 537"/>
                  <a:gd name="T20" fmla="*/ 5 w 624"/>
                  <a:gd name="T21" fmla="*/ 3 h 5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24" h="537">
                    <a:moveTo>
                      <a:pt x="249" y="537"/>
                    </a:moveTo>
                    <a:lnTo>
                      <a:pt x="248" y="534"/>
                    </a:lnTo>
                    <a:lnTo>
                      <a:pt x="0" y="0"/>
                    </a:lnTo>
                    <a:lnTo>
                      <a:pt x="2" y="1"/>
                    </a:lnTo>
                    <a:lnTo>
                      <a:pt x="624" y="154"/>
                    </a:lnTo>
                    <a:lnTo>
                      <a:pt x="622" y="155"/>
                    </a:lnTo>
                    <a:lnTo>
                      <a:pt x="249" y="537"/>
                    </a:lnTo>
                    <a:close/>
                    <a:moveTo>
                      <a:pt x="5" y="3"/>
                    </a:moveTo>
                    <a:lnTo>
                      <a:pt x="250" y="532"/>
                    </a:lnTo>
                    <a:lnTo>
                      <a:pt x="619" y="155"/>
                    </a:lnTo>
                    <a:lnTo>
                      <a:pt x="5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56" name="Freeform 75">
                <a:extLst>
                  <a:ext uri="{FF2B5EF4-FFF2-40B4-BE49-F238E27FC236}">
                    <a16:creationId xmlns:a16="http://schemas.microsoft.com/office/drawing/2014/main" id="{2761A72E-0B46-4163-B100-00F94AFF771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613" y="4051"/>
                <a:ext cx="593" cy="495"/>
              </a:xfrm>
              <a:custGeom>
                <a:avLst/>
                <a:gdLst>
                  <a:gd name="T0" fmla="*/ 569 w 593"/>
                  <a:gd name="T1" fmla="*/ 495 h 495"/>
                  <a:gd name="T2" fmla="*/ 567 w 593"/>
                  <a:gd name="T3" fmla="*/ 494 h 495"/>
                  <a:gd name="T4" fmla="*/ 0 w 593"/>
                  <a:gd name="T5" fmla="*/ 0 h 495"/>
                  <a:gd name="T6" fmla="*/ 593 w 593"/>
                  <a:gd name="T7" fmla="*/ 190 h 495"/>
                  <a:gd name="T8" fmla="*/ 569 w 593"/>
                  <a:gd name="T9" fmla="*/ 495 h 495"/>
                  <a:gd name="T10" fmla="*/ 11 w 593"/>
                  <a:gd name="T11" fmla="*/ 6 h 495"/>
                  <a:gd name="T12" fmla="*/ 567 w 593"/>
                  <a:gd name="T13" fmla="*/ 491 h 495"/>
                  <a:gd name="T14" fmla="*/ 590 w 593"/>
                  <a:gd name="T15" fmla="*/ 191 h 495"/>
                  <a:gd name="T16" fmla="*/ 11 w 593"/>
                  <a:gd name="T17" fmla="*/ 6 h 4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93" h="495">
                    <a:moveTo>
                      <a:pt x="569" y="495"/>
                    </a:moveTo>
                    <a:lnTo>
                      <a:pt x="567" y="494"/>
                    </a:lnTo>
                    <a:lnTo>
                      <a:pt x="0" y="0"/>
                    </a:lnTo>
                    <a:lnTo>
                      <a:pt x="593" y="190"/>
                    </a:lnTo>
                    <a:lnTo>
                      <a:pt x="569" y="495"/>
                    </a:lnTo>
                    <a:close/>
                    <a:moveTo>
                      <a:pt x="11" y="6"/>
                    </a:moveTo>
                    <a:lnTo>
                      <a:pt x="567" y="491"/>
                    </a:lnTo>
                    <a:lnTo>
                      <a:pt x="590" y="191"/>
                    </a:lnTo>
                    <a:lnTo>
                      <a:pt x="11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57" name="Freeform 76">
                <a:extLst>
                  <a:ext uri="{FF2B5EF4-FFF2-40B4-BE49-F238E27FC236}">
                    <a16:creationId xmlns:a16="http://schemas.microsoft.com/office/drawing/2014/main" id="{E5580A02-6D7F-4D9B-8C33-FD47CD61971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615" y="4050"/>
                <a:ext cx="571" cy="496"/>
              </a:xfrm>
              <a:custGeom>
                <a:avLst/>
                <a:gdLst>
                  <a:gd name="T0" fmla="*/ 571 w 571"/>
                  <a:gd name="T1" fmla="*/ 496 h 496"/>
                  <a:gd name="T2" fmla="*/ 175 w 571"/>
                  <a:gd name="T3" fmla="*/ 419 h 496"/>
                  <a:gd name="T4" fmla="*/ 175 w 571"/>
                  <a:gd name="T5" fmla="*/ 418 h 496"/>
                  <a:gd name="T6" fmla="*/ 0 w 571"/>
                  <a:gd name="T7" fmla="*/ 0 h 496"/>
                  <a:gd name="T8" fmla="*/ 571 w 571"/>
                  <a:gd name="T9" fmla="*/ 496 h 496"/>
                  <a:gd name="T10" fmla="*/ 178 w 571"/>
                  <a:gd name="T11" fmla="*/ 417 h 496"/>
                  <a:gd name="T12" fmla="*/ 562 w 571"/>
                  <a:gd name="T13" fmla="*/ 492 h 496"/>
                  <a:gd name="T14" fmla="*/ 7 w 571"/>
                  <a:gd name="T15" fmla="*/ 9 h 496"/>
                  <a:gd name="T16" fmla="*/ 178 w 571"/>
                  <a:gd name="T17" fmla="*/ 417 h 4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71" h="496">
                    <a:moveTo>
                      <a:pt x="571" y="496"/>
                    </a:moveTo>
                    <a:lnTo>
                      <a:pt x="175" y="419"/>
                    </a:lnTo>
                    <a:lnTo>
                      <a:pt x="175" y="418"/>
                    </a:lnTo>
                    <a:lnTo>
                      <a:pt x="0" y="0"/>
                    </a:lnTo>
                    <a:lnTo>
                      <a:pt x="571" y="496"/>
                    </a:lnTo>
                    <a:close/>
                    <a:moveTo>
                      <a:pt x="178" y="417"/>
                    </a:moveTo>
                    <a:lnTo>
                      <a:pt x="562" y="492"/>
                    </a:lnTo>
                    <a:lnTo>
                      <a:pt x="7" y="9"/>
                    </a:lnTo>
                    <a:lnTo>
                      <a:pt x="178" y="4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58" name="Freeform 77">
                <a:extLst>
                  <a:ext uri="{FF2B5EF4-FFF2-40B4-BE49-F238E27FC236}">
                    <a16:creationId xmlns:a16="http://schemas.microsoft.com/office/drawing/2014/main" id="{12E03E01-B20D-49F7-9D21-B9C101F7C71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711" y="4467"/>
                <a:ext cx="474" cy="327"/>
              </a:xfrm>
              <a:custGeom>
                <a:avLst/>
                <a:gdLst>
                  <a:gd name="T0" fmla="*/ 0 w 474"/>
                  <a:gd name="T1" fmla="*/ 327 h 327"/>
                  <a:gd name="T2" fmla="*/ 79 w 474"/>
                  <a:gd name="T3" fmla="*/ 0 h 327"/>
                  <a:gd name="T4" fmla="*/ 474 w 474"/>
                  <a:gd name="T5" fmla="*/ 76 h 327"/>
                  <a:gd name="T6" fmla="*/ 471 w 474"/>
                  <a:gd name="T7" fmla="*/ 78 h 327"/>
                  <a:gd name="T8" fmla="*/ 0 w 474"/>
                  <a:gd name="T9" fmla="*/ 327 h 327"/>
                  <a:gd name="T10" fmla="*/ 82 w 474"/>
                  <a:gd name="T11" fmla="*/ 2 h 327"/>
                  <a:gd name="T12" fmla="*/ 3 w 474"/>
                  <a:gd name="T13" fmla="*/ 322 h 327"/>
                  <a:gd name="T14" fmla="*/ 467 w 474"/>
                  <a:gd name="T15" fmla="*/ 77 h 327"/>
                  <a:gd name="T16" fmla="*/ 82 w 474"/>
                  <a:gd name="T17" fmla="*/ 2 h 3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74" h="327">
                    <a:moveTo>
                      <a:pt x="0" y="327"/>
                    </a:moveTo>
                    <a:lnTo>
                      <a:pt x="79" y="0"/>
                    </a:lnTo>
                    <a:lnTo>
                      <a:pt x="474" y="76"/>
                    </a:lnTo>
                    <a:lnTo>
                      <a:pt x="471" y="78"/>
                    </a:lnTo>
                    <a:lnTo>
                      <a:pt x="0" y="327"/>
                    </a:lnTo>
                    <a:close/>
                    <a:moveTo>
                      <a:pt x="82" y="2"/>
                    </a:moveTo>
                    <a:lnTo>
                      <a:pt x="3" y="322"/>
                    </a:lnTo>
                    <a:lnTo>
                      <a:pt x="467" y="77"/>
                    </a:lnTo>
                    <a:lnTo>
                      <a:pt x="82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59" name="Freeform 78">
                <a:extLst>
                  <a:ext uri="{FF2B5EF4-FFF2-40B4-BE49-F238E27FC236}">
                    <a16:creationId xmlns:a16="http://schemas.microsoft.com/office/drawing/2014/main" id="{F360BCC2-227B-463C-B5EA-E2092B7FD23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097" y="4466"/>
                <a:ext cx="697" cy="351"/>
              </a:xfrm>
              <a:custGeom>
                <a:avLst/>
                <a:gdLst>
                  <a:gd name="T0" fmla="*/ 0 w 697"/>
                  <a:gd name="T1" fmla="*/ 351 h 351"/>
                  <a:gd name="T2" fmla="*/ 697 w 697"/>
                  <a:gd name="T3" fmla="*/ 0 h 351"/>
                  <a:gd name="T4" fmla="*/ 616 w 697"/>
                  <a:gd name="T5" fmla="*/ 327 h 351"/>
                  <a:gd name="T6" fmla="*/ 615 w 697"/>
                  <a:gd name="T7" fmla="*/ 327 h 351"/>
                  <a:gd name="T8" fmla="*/ 0 w 697"/>
                  <a:gd name="T9" fmla="*/ 351 h 351"/>
                  <a:gd name="T10" fmla="*/ 692 w 697"/>
                  <a:gd name="T11" fmla="*/ 4 h 351"/>
                  <a:gd name="T12" fmla="*/ 12 w 697"/>
                  <a:gd name="T13" fmla="*/ 348 h 351"/>
                  <a:gd name="T14" fmla="*/ 614 w 697"/>
                  <a:gd name="T15" fmla="*/ 325 h 351"/>
                  <a:gd name="T16" fmla="*/ 692 w 697"/>
                  <a:gd name="T17" fmla="*/ 4 h 3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97" h="351">
                    <a:moveTo>
                      <a:pt x="0" y="351"/>
                    </a:moveTo>
                    <a:lnTo>
                      <a:pt x="697" y="0"/>
                    </a:lnTo>
                    <a:lnTo>
                      <a:pt x="616" y="327"/>
                    </a:lnTo>
                    <a:lnTo>
                      <a:pt x="615" y="327"/>
                    </a:lnTo>
                    <a:lnTo>
                      <a:pt x="0" y="351"/>
                    </a:lnTo>
                    <a:close/>
                    <a:moveTo>
                      <a:pt x="692" y="4"/>
                    </a:moveTo>
                    <a:lnTo>
                      <a:pt x="12" y="348"/>
                    </a:lnTo>
                    <a:lnTo>
                      <a:pt x="614" y="325"/>
                    </a:lnTo>
                    <a:lnTo>
                      <a:pt x="692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60" name="Freeform 79">
                <a:extLst>
                  <a:ext uri="{FF2B5EF4-FFF2-40B4-BE49-F238E27FC236}">
                    <a16:creationId xmlns:a16="http://schemas.microsoft.com/office/drawing/2014/main" id="{E9224478-43ED-4CE7-BE34-2E50DD84954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100" y="4791"/>
                <a:ext cx="614" cy="359"/>
              </a:xfrm>
              <a:custGeom>
                <a:avLst/>
                <a:gdLst>
                  <a:gd name="T0" fmla="*/ 445 w 614"/>
                  <a:gd name="T1" fmla="*/ 359 h 359"/>
                  <a:gd name="T2" fmla="*/ 444 w 614"/>
                  <a:gd name="T3" fmla="*/ 358 h 359"/>
                  <a:gd name="T4" fmla="*/ 0 w 614"/>
                  <a:gd name="T5" fmla="*/ 24 h 359"/>
                  <a:gd name="T6" fmla="*/ 614 w 614"/>
                  <a:gd name="T7" fmla="*/ 0 h 359"/>
                  <a:gd name="T8" fmla="*/ 613 w 614"/>
                  <a:gd name="T9" fmla="*/ 1 h 359"/>
                  <a:gd name="T10" fmla="*/ 445 w 614"/>
                  <a:gd name="T11" fmla="*/ 359 h 359"/>
                  <a:gd name="T12" fmla="*/ 7 w 614"/>
                  <a:gd name="T13" fmla="*/ 25 h 359"/>
                  <a:gd name="T14" fmla="*/ 444 w 614"/>
                  <a:gd name="T15" fmla="*/ 356 h 359"/>
                  <a:gd name="T16" fmla="*/ 611 w 614"/>
                  <a:gd name="T17" fmla="*/ 2 h 359"/>
                  <a:gd name="T18" fmla="*/ 7 w 614"/>
                  <a:gd name="T19" fmla="*/ 25 h 3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14" h="359">
                    <a:moveTo>
                      <a:pt x="445" y="359"/>
                    </a:moveTo>
                    <a:lnTo>
                      <a:pt x="444" y="358"/>
                    </a:lnTo>
                    <a:lnTo>
                      <a:pt x="0" y="24"/>
                    </a:lnTo>
                    <a:lnTo>
                      <a:pt x="614" y="0"/>
                    </a:lnTo>
                    <a:lnTo>
                      <a:pt x="613" y="1"/>
                    </a:lnTo>
                    <a:lnTo>
                      <a:pt x="445" y="359"/>
                    </a:lnTo>
                    <a:close/>
                    <a:moveTo>
                      <a:pt x="7" y="25"/>
                    </a:moveTo>
                    <a:lnTo>
                      <a:pt x="444" y="356"/>
                    </a:lnTo>
                    <a:lnTo>
                      <a:pt x="611" y="2"/>
                    </a:lnTo>
                    <a:lnTo>
                      <a:pt x="7" y="2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61" name="Freeform 80">
                <a:extLst>
                  <a:ext uri="{FF2B5EF4-FFF2-40B4-BE49-F238E27FC236}">
                    <a16:creationId xmlns:a16="http://schemas.microsoft.com/office/drawing/2014/main" id="{B7021512-F882-4379-B644-1F42C8CA3FE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057" y="4813"/>
                <a:ext cx="489" cy="634"/>
              </a:xfrm>
              <a:custGeom>
                <a:avLst/>
                <a:gdLst>
                  <a:gd name="T0" fmla="*/ 0 w 489"/>
                  <a:gd name="T1" fmla="*/ 634 h 634"/>
                  <a:gd name="T2" fmla="*/ 45 w 489"/>
                  <a:gd name="T3" fmla="*/ 0 h 634"/>
                  <a:gd name="T4" fmla="*/ 489 w 489"/>
                  <a:gd name="T5" fmla="*/ 335 h 634"/>
                  <a:gd name="T6" fmla="*/ 0 w 489"/>
                  <a:gd name="T7" fmla="*/ 634 h 634"/>
                  <a:gd name="T8" fmla="*/ 47 w 489"/>
                  <a:gd name="T9" fmla="*/ 5 h 634"/>
                  <a:gd name="T10" fmla="*/ 3 w 489"/>
                  <a:gd name="T11" fmla="*/ 630 h 634"/>
                  <a:gd name="T12" fmla="*/ 485 w 489"/>
                  <a:gd name="T13" fmla="*/ 335 h 634"/>
                  <a:gd name="T14" fmla="*/ 47 w 489"/>
                  <a:gd name="T15" fmla="*/ 5 h 6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89" h="634">
                    <a:moveTo>
                      <a:pt x="0" y="634"/>
                    </a:moveTo>
                    <a:lnTo>
                      <a:pt x="45" y="0"/>
                    </a:lnTo>
                    <a:lnTo>
                      <a:pt x="489" y="335"/>
                    </a:lnTo>
                    <a:lnTo>
                      <a:pt x="0" y="634"/>
                    </a:lnTo>
                    <a:close/>
                    <a:moveTo>
                      <a:pt x="47" y="5"/>
                    </a:moveTo>
                    <a:lnTo>
                      <a:pt x="3" y="630"/>
                    </a:lnTo>
                    <a:lnTo>
                      <a:pt x="485" y="335"/>
                    </a:lnTo>
                    <a:lnTo>
                      <a:pt x="47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62" name="Freeform 81">
                <a:extLst>
                  <a:ext uri="{FF2B5EF4-FFF2-40B4-BE49-F238E27FC236}">
                    <a16:creationId xmlns:a16="http://schemas.microsoft.com/office/drawing/2014/main" id="{20EDD7F7-8311-4765-84BB-AAA2E99D104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055" y="5147"/>
                <a:ext cx="538" cy="325"/>
              </a:xfrm>
              <a:custGeom>
                <a:avLst/>
                <a:gdLst>
                  <a:gd name="T0" fmla="*/ 0 w 538"/>
                  <a:gd name="T1" fmla="*/ 299 h 325"/>
                  <a:gd name="T2" fmla="*/ 490 w 538"/>
                  <a:gd name="T3" fmla="*/ 0 h 325"/>
                  <a:gd name="T4" fmla="*/ 538 w 538"/>
                  <a:gd name="T5" fmla="*/ 325 h 325"/>
                  <a:gd name="T6" fmla="*/ 0 w 538"/>
                  <a:gd name="T7" fmla="*/ 299 h 325"/>
                  <a:gd name="T8" fmla="*/ 489 w 538"/>
                  <a:gd name="T9" fmla="*/ 3 h 325"/>
                  <a:gd name="T10" fmla="*/ 8 w 538"/>
                  <a:gd name="T11" fmla="*/ 297 h 325"/>
                  <a:gd name="T12" fmla="*/ 536 w 538"/>
                  <a:gd name="T13" fmla="*/ 322 h 325"/>
                  <a:gd name="T14" fmla="*/ 489 w 538"/>
                  <a:gd name="T15" fmla="*/ 3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38" h="325">
                    <a:moveTo>
                      <a:pt x="0" y="299"/>
                    </a:moveTo>
                    <a:lnTo>
                      <a:pt x="490" y="0"/>
                    </a:lnTo>
                    <a:lnTo>
                      <a:pt x="538" y="325"/>
                    </a:lnTo>
                    <a:lnTo>
                      <a:pt x="0" y="299"/>
                    </a:lnTo>
                    <a:close/>
                    <a:moveTo>
                      <a:pt x="489" y="3"/>
                    </a:moveTo>
                    <a:lnTo>
                      <a:pt x="8" y="297"/>
                    </a:lnTo>
                    <a:lnTo>
                      <a:pt x="536" y="322"/>
                    </a:lnTo>
                    <a:lnTo>
                      <a:pt x="489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63" name="Freeform 82">
                <a:extLst>
                  <a:ext uri="{FF2B5EF4-FFF2-40B4-BE49-F238E27FC236}">
                    <a16:creationId xmlns:a16="http://schemas.microsoft.com/office/drawing/2014/main" id="{26C258AD-C8D9-4A27-994E-CBDD87E08F5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013" y="5444"/>
                <a:ext cx="585" cy="281"/>
              </a:xfrm>
              <a:custGeom>
                <a:avLst/>
                <a:gdLst>
                  <a:gd name="T0" fmla="*/ 0 w 585"/>
                  <a:gd name="T1" fmla="*/ 281 h 281"/>
                  <a:gd name="T2" fmla="*/ 44 w 585"/>
                  <a:gd name="T3" fmla="*/ 0 h 281"/>
                  <a:gd name="T4" fmla="*/ 585 w 585"/>
                  <a:gd name="T5" fmla="*/ 25 h 281"/>
                  <a:gd name="T6" fmla="*/ 579 w 585"/>
                  <a:gd name="T7" fmla="*/ 28 h 281"/>
                  <a:gd name="T8" fmla="*/ 0 w 585"/>
                  <a:gd name="T9" fmla="*/ 281 h 281"/>
                  <a:gd name="T10" fmla="*/ 46 w 585"/>
                  <a:gd name="T11" fmla="*/ 2 h 281"/>
                  <a:gd name="T12" fmla="*/ 2 w 585"/>
                  <a:gd name="T13" fmla="*/ 276 h 281"/>
                  <a:gd name="T14" fmla="*/ 573 w 585"/>
                  <a:gd name="T15" fmla="*/ 28 h 281"/>
                  <a:gd name="T16" fmla="*/ 46 w 585"/>
                  <a:gd name="T17" fmla="*/ 2 h 2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85" h="281">
                    <a:moveTo>
                      <a:pt x="0" y="281"/>
                    </a:moveTo>
                    <a:lnTo>
                      <a:pt x="44" y="0"/>
                    </a:lnTo>
                    <a:lnTo>
                      <a:pt x="585" y="25"/>
                    </a:lnTo>
                    <a:lnTo>
                      <a:pt x="579" y="28"/>
                    </a:lnTo>
                    <a:lnTo>
                      <a:pt x="0" y="281"/>
                    </a:lnTo>
                    <a:close/>
                    <a:moveTo>
                      <a:pt x="46" y="2"/>
                    </a:moveTo>
                    <a:lnTo>
                      <a:pt x="2" y="276"/>
                    </a:lnTo>
                    <a:lnTo>
                      <a:pt x="573" y="28"/>
                    </a:lnTo>
                    <a:lnTo>
                      <a:pt x="46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64" name="Freeform 83">
                <a:extLst>
                  <a:ext uri="{FF2B5EF4-FFF2-40B4-BE49-F238E27FC236}">
                    <a16:creationId xmlns:a16="http://schemas.microsoft.com/office/drawing/2014/main" id="{7F3E29BA-2EFA-4FCF-B010-AE072EDCEFA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010" y="5469"/>
                <a:ext cx="929" cy="316"/>
              </a:xfrm>
              <a:custGeom>
                <a:avLst/>
                <a:gdLst>
                  <a:gd name="T0" fmla="*/ 0 w 929"/>
                  <a:gd name="T1" fmla="*/ 255 h 316"/>
                  <a:gd name="T2" fmla="*/ 4 w 929"/>
                  <a:gd name="T3" fmla="*/ 253 h 316"/>
                  <a:gd name="T4" fmla="*/ 582 w 929"/>
                  <a:gd name="T5" fmla="*/ 0 h 316"/>
                  <a:gd name="T6" fmla="*/ 583 w 929"/>
                  <a:gd name="T7" fmla="*/ 0 h 316"/>
                  <a:gd name="T8" fmla="*/ 929 w 929"/>
                  <a:gd name="T9" fmla="*/ 316 h 316"/>
                  <a:gd name="T10" fmla="*/ 926 w 929"/>
                  <a:gd name="T11" fmla="*/ 316 h 316"/>
                  <a:gd name="T12" fmla="*/ 0 w 929"/>
                  <a:gd name="T13" fmla="*/ 255 h 316"/>
                  <a:gd name="T14" fmla="*/ 582 w 929"/>
                  <a:gd name="T15" fmla="*/ 3 h 316"/>
                  <a:gd name="T16" fmla="*/ 10 w 929"/>
                  <a:gd name="T17" fmla="*/ 253 h 316"/>
                  <a:gd name="T18" fmla="*/ 922 w 929"/>
                  <a:gd name="T19" fmla="*/ 314 h 316"/>
                  <a:gd name="T20" fmla="*/ 582 w 929"/>
                  <a:gd name="T21" fmla="*/ 3 h 3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29" h="316">
                    <a:moveTo>
                      <a:pt x="0" y="255"/>
                    </a:moveTo>
                    <a:lnTo>
                      <a:pt x="4" y="253"/>
                    </a:lnTo>
                    <a:lnTo>
                      <a:pt x="582" y="0"/>
                    </a:lnTo>
                    <a:lnTo>
                      <a:pt x="583" y="0"/>
                    </a:lnTo>
                    <a:lnTo>
                      <a:pt x="929" y="316"/>
                    </a:lnTo>
                    <a:lnTo>
                      <a:pt x="926" y="316"/>
                    </a:lnTo>
                    <a:lnTo>
                      <a:pt x="0" y="255"/>
                    </a:lnTo>
                    <a:close/>
                    <a:moveTo>
                      <a:pt x="582" y="3"/>
                    </a:moveTo>
                    <a:lnTo>
                      <a:pt x="10" y="253"/>
                    </a:lnTo>
                    <a:lnTo>
                      <a:pt x="922" y="314"/>
                    </a:lnTo>
                    <a:lnTo>
                      <a:pt x="582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65" name="Freeform 84">
                <a:extLst>
                  <a:ext uri="{FF2B5EF4-FFF2-40B4-BE49-F238E27FC236}">
                    <a16:creationId xmlns:a16="http://schemas.microsoft.com/office/drawing/2014/main" id="{5ABA410C-2F30-4511-9CF7-0377892EC64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589" y="5468"/>
                <a:ext cx="435" cy="318"/>
              </a:xfrm>
              <a:custGeom>
                <a:avLst/>
                <a:gdLst>
                  <a:gd name="T0" fmla="*/ 347 w 435"/>
                  <a:gd name="T1" fmla="*/ 318 h 318"/>
                  <a:gd name="T2" fmla="*/ 346 w 435"/>
                  <a:gd name="T3" fmla="*/ 317 h 318"/>
                  <a:gd name="T4" fmla="*/ 0 w 435"/>
                  <a:gd name="T5" fmla="*/ 0 h 318"/>
                  <a:gd name="T6" fmla="*/ 435 w 435"/>
                  <a:gd name="T7" fmla="*/ 70 h 318"/>
                  <a:gd name="T8" fmla="*/ 435 w 435"/>
                  <a:gd name="T9" fmla="*/ 72 h 318"/>
                  <a:gd name="T10" fmla="*/ 347 w 435"/>
                  <a:gd name="T11" fmla="*/ 318 h 318"/>
                  <a:gd name="T12" fmla="*/ 6 w 435"/>
                  <a:gd name="T13" fmla="*/ 5 h 318"/>
                  <a:gd name="T14" fmla="*/ 346 w 435"/>
                  <a:gd name="T15" fmla="*/ 313 h 318"/>
                  <a:gd name="T16" fmla="*/ 433 w 435"/>
                  <a:gd name="T17" fmla="*/ 72 h 318"/>
                  <a:gd name="T18" fmla="*/ 6 w 435"/>
                  <a:gd name="T19" fmla="*/ 5 h 3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35" h="318">
                    <a:moveTo>
                      <a:pt x="347" y="318"/>
                    </a:moveTo>
                    <a:lnTo>
                      <a:pt x="346" y="317"/>
                    </a:lnTo>
                    <a:lnTo>
                      <a:pt x="0" y="0"/>
                    </a:lnTo>
                    <a:lnTo>
                      <a:pt x="435" y="70"/>
                    </a:lnTo>
                    <a:lnTo>
                      <a:pt x="435" y="72"/>
                    </a:lnTo>
                    <a:lnTo>
                      <a:pt x="347" y="318"/>
                    </a:lnTo>
                    <a:close/>
                    <a:moveTo>
                      <a:pt x="6" y="5"/>
                    </a:moveTo>
                    <a:lnTo>
                      <a:pt x="346" y="313"/>
                    </a:lnTo>
                    <a:lnTo>
                      <a:pt x="433" y="72"/>
                    </a:lnTo>
                    <a:lnTo>
                      <a:pt x="6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66" name="Freeform 85">
                <a:extLst>
                  <a:ext uri="{FF2B5EF4-FFF2-40B4-BE49-F238E27FC236}">
                    <a16:creationId xmlns:a16="http://schemas.microsoft.com/office/drawing/2014/main" id="{2F4AB82C-D3E3-4A73-9EC5-FE10C52F305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933" y="5497"/>
                <a:ext cx="648" cy="289"/>
              </a:xfrm>
              <a:custGeom>
                <a:avLst/>
                <a:gdLst>
                  <a:gd name="T0" fmla="*/ 0 w 648"/>
                  <a:gd name="T1" fmla="*/ 289 h 289"/>
                  <a:gd name="T2" fmla="*/ 89 w 648"/>
                  <a:gd name="T3" fmla="*/ 40 h 289"/>
                  <a:gd name="T4" fmla="*/ 648 w 648"/>
                  <a:gd name="T5" fmla="*/ 0 h 289"/>
                  <a:gd name="T6" fmla="*/ 0 w 648"/>
                  <a:gd name="T7" fmla="*/ 289 h 289"/>
                  <a:gd name="T8" fmla="*/ 91 w 648"/>
                  <a:gd name="T9" fmla="*/ 43 h 289"/>
                  <a:gd name="T10" fmla="*/ 5 w 648"/>
                  <a:gd name="T11" fmla="*/ 284 h 289"/>
                  <a:gd name="T12" fmla="*/ 635 w 648"/>
                  <a:gd name="T13" fmla="*/ 3 h 289"/>
                  <a:gd name="T14" fmla="*/ 91 w 648"/>
                  <a:gd name="T15" fmla="*/ 43 h 2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48" h="289">
                    <a:moveTo>
                      <a:pt x="0" y="289"/>
                    </a:moveTo>
                    <a:lnTo>
                      <a:pt x="89" y="40"/>
                    </a:lnTo>
                    <a:lnTo>
                      <a:pt x="648" y="0"/>
                    </a:lnTo>
                    <a:lnTo>
                      <a:pt x="0" y="289"/>
                    </a:lnTo>
                    <a:close/>
                    <a:moveTo>
                      <a:pt x="91" y="43"/>
                    </a:moveTo>
                    <a:lnTo>
                      <a:pt x="5" y="284"/>
                    </a:lnTo>
                    <a:lnTo>
                      <a:pt x="635" y="3"/>
                    </a:lnTo>
                    <a:lnTo>
                      <a:pt x="91" y="4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67" name="Freeform 86">
                <a:extLst>
                  <a:ext uri="{FF2B5EF4-FFF2-40B4-BE49-F238E27FC236}">
                    <a16:creationId xmlns:a16="http://schemas.microsoft.com/office/drawing/2014/main" id="{0A7CF887-343F-4CD9-A5ED-2525AAE2DD2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020" y="5242"/>
                <a:ext cx="558" cy="299"/>
              </a:xfrm>
              <a:custGeom>
                <a:avLst/>
                <a:gdLst>
                  <a:gd name="T0" fmla="*/ 0 w 558"/>
                  <a:gd name="T1" fmla="*/ 299 h 299"/>
                  <a:gd name="T2" fmla="*/ 326 w 558"/>
                  <a:gd name="T3" fmla="*/ 0 h 299"/>
                  <a:gd name="T4" fmla="*/ 327 w 558"/>
                  <a:gd name="T5" fmla="*/ 1 h 299"/>
                  <a:gd name="T6" fmla="*/ 558 w 558"/>
                  <a:gd name="T7" fmla="*/ 257 h 299"/>
                  <a:gd name="T8" fmla="*/ 555 w 558"/>
                  <a:gd name="T9" fmla="*/ 257 h 299"/>
                  <a:gd name="T10" fmla="*/ 0 w 558"/>
                  <a:gd name="T11" fmla="*/ 299 h 299"/>
                  <a:gd name="T12" fmla="*/ 326 w 558"/>
                  <a:gd name="T13" fmla="*/ 4 h 299"/>
                  <a:gd name="T14" fmla="*/ 7 w 558"/>
                  <a:gd name="T15" fmla="*/ 295 h 299"/>
                  <a:gd name="T16" fmla="*/ 552 w 558"/>
                  <a:gd name="T17" fmla="*/ 255 h 299"/>
                  <a:gd name="T18" fmla="*/ 326 w 558"/>
                  <a:gd name="T19" fmla="*/ 4 h 2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58" h="299">
                    <a:moveTo>
                      <a:pt x="0" y="299"/>
                    </a:moveTo>
                    <a:lnTo>
                      <a:pt x="326" y="0"/>
                    </a:lnTo>
                    <a:lnTo>
                      <a:pt x="327" y="1"/>
                    </a:lnTo>
                    <a:lnTo>
                      <a:pt x="558" y="257"/>
                    </a:lnTo>
                    <a:lnTo>
                      <a:pt x="555" y="257"/>
                    </a:lnTo>
                    <a:lnTo>
                      <a:pt x="0" y="299"/>
                    </a:lnTo>
                    <a:close/>
                    <a:moveTo>
                      <a:pt x="326" y="4"/>
                    </a:moveTo>
                    <a:lnTo>
                      <a:pt x="7" y="295"/>
                    </a:lnTo>
                    <a:lnTo>
                      <a:pt x="552" y="255"/>
                    </a:lnTo>
                    <a:lnTo>
                      <a:pt x="326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68" name="Freeform 87">
                <a:extLst>
                  <a:ext uri="{FF2B5EF4-FFF2-40B4-BE49-F238E27FC236}">
                    <a16:creationId xmlns:a16="http://schemas.microsoft.com/office/drawing/2014/main" id="{24FF7BCD-3EA6-4E2A-98CA-D21E2DF2DDC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180" y="4239"/>
                <a:ext cx="625" cy="461"/>
              </a:xfrm>
              <a:custGeom>
                <a:avLst/>
                <a:gdLst>
                  <a:gd name="T0" fmla="*/ 625 w 625"/>
                  <a:gd name="T1" fmla="*/ 461 h 461"/>
                  <a:gd name="T2" fmla="*/ 0 w 625"/>
                  <a:gd name="T3" fmla="*/ 306 h 461"/>
                  <a:gd name="T4" fmla="*/ 0 w 625"/>
                  <a:gd name="T5" fmla="*/ 305 h 461"/>
                  <a:gd name="T6" fmla="*/ 23 w 625"/>
                  <a:gd name="T7" fmla="*/ 0 h 461"/>
                  <a:gd name="T8" fmla="*/ 625 w 625"/>
                  <a:gd name="T9" fmla="*/ 461 h 461"/>
                  <a:gd name="T10" fmla="*/ 2 w 625"/>
                  <a:gd name="T11" fmla="*/ 304 h 461"/>
                  <a:gd name="T12" fmla="*/ 615 w 625"/>
                  <a:gd name="T13" fmla="*/ 455 h 461"/>
                  <a:gd name="T14" fmla="*/ 26 w 625"/>
                  <a:gd name="T15" fmla="*/ 4 h 461"/>
                  <a:gd name="T16" fmla="*/ 2 w 625"/>
                  <a:gd name="T17" fmla="*/ 304 h 4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25" h="461">
                    <a:moveTo>
                      <a:pt x="625" y="461"/>
                    </a:moveTo>
                    <a:lnTo>
                      <a:pt x="0" y="306"/>
                    </a:lnTo>
                    <a:lnTo>
                      <a:pt x="0" y="305"/>
                    </a:lnTo>
                    <a:lnTo>
                      <a:pt x="23" y="0"/>
                    </a:lnTo>
                    <a:lnTo>
                      <a:pt x="625" y="461"/>
                    </a:lnTo>
                    <a:close/>
                    <a:moveTo>
                      <a:pt x="2" y="304"/>
                    </a:moveTo>
                    <a:lnTo>
                      <a:pt x="615" y="455"/>
                    </a:lnTo>
                    <a:lnTo>
                      <a:pt x="26" y="4"/>
                    </a:lnTo>
                    <a:lnTo>
                      <a:pt x="2" y="30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69" name="Freeform 88">
                <a:extLst>
                  <a:ext uri="{FF2B5EF4-FFF2-40B4-BE49-F238E27FC236}">
                    <a16:creationId xmlns:a16="http://schemas.microsoft.com/office/drawing/2014/main" id="{ED3E380C-D1A6-4197-8B30-A9CBF512DA6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199" y="4239"/>
                <a:ext cx="911" cy="459"/>
              </a:xfrm>
              <a:custGeom>
                <a:avLst/>
                <a:gdLst>
                  <a:gd name="T0" fmla="*/ 602 w 911"/>
                  <a:gd name="T1" fmla="*/ 459 h 459"/>
                  <a:gd name="T2" fmla="*/ 600 w 911"/>
                  <a:gd name="T3" fmla="*/ 458 h 459"/>
                  <a:gd name="T4" fmla="*/ 0 w 911"/>
                  <a:gd name="T5" fmla="*/ 0 h 459"/>
                  <a:gd name="T6" fmla="*/ 911 w 911"/>
                  <a:gd name="T7" fmla="*/ 269 h 459"/>
                  <a:gd name="T8" fmla="*/ 602 w 911"/>
                  <a:gd name="T9" fmla="*/ 459 h 459"/>
                  <a:gd name="T10" fmla="*/ 11 w 911"/>
                  <a:gd name="T11" fmla="*/ 6 h 459"/>
                  <a:gd name="T12" fmla="*/ 602 w 911"/>
                  <a:gd name="T13" fmla="*/ 456 h 459"/>
                  <a:gd name="T14" fmla="*/ 905 w 911"/>
                  <a:gd name="T15" fmla="*/ 271 h 459"/>
                  <a:gd name="T16" fmla="*/ 11 w 911"/>
                  <a:gd name="T17" fmla="*/ 6 h 4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11" h="459">
                    <a:moveTo>
                      <a:pt x="602" y="459"/>
                    </a:moveTo>
                    <a:lnTo>
                      <a:pt x="600" y="458"/>
                    </a:lnTo>
                    <a:lnTo>
                      <a:pt x="0" y="0"/>
                    </a:lnTo>
                    <a:lnTo>
                      <a:pt x="911" y="269"/>
                    </a:lnTo>
                    <a:lnTo>
                      <a:pt x="602" y="459"/>
                    </a:lnTo>
                    <a:close/>
                    <a:moveTo>
                      <a:pt x="11" y="6"/>
                    </a:moveTo>
                    <a:lnTo>
                      <a:pt x="602" y="456"/>
                    </a:lnTo>
                    <a:lnTo>
                      <a:pt x="905" y="271"/>
                    </a:lnTo>
                    <a:lnTo>
                      <a:pt x="11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70" name="Freeform 89">
                <a:extLst>
                  <a:ext uri="{FF2B5EF4-FFF2-40B4-BE49-F238E27FC236}">
                    <a16:creationId xmlns:a16="http://schemas.microsoft.com/office/drawing/2014/main" id="{2A4F296F-9A83-4F68-ADB0-1F0C5AF9BFA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798" y="4506"/>
                <a:ext cx="309" cy="531"/>
              </a:xfrm>
              <a:custGeom>
                <a:avLst/>
                <a:gdLst>
                  <a:gd name="T0" fmla="*/ 286 w 309"/>
                  <a:gd name="T1" fmla="*/ 531 h 531"/>
                  <a:gd name="T2" fmla="*/ 284 w 309"/>
                  <a:gd name="T3" fmla="*/ 529 h 531"/>
                  <a:gd name="T4" fmla="*/ 0 w 309"/>
                  <a:gd name="T5" fmla="*/ 190 h 531"/>
                  <a:gd name="T6" fmla="*/ 1 w 309"/>
                  <a:gd name="T7" fmla="*/ 189 h 531"/>
                  <a:gd name="T8" fmla="*/ 309 w 309"/>
                  <a:gd name="T9" fmla="*/ 0 h 531"/>
                  <a:gd name="T10" fmla="*/ 286 w 309"/>
                  <a:gd name="T11" fmla="*/ 531 h 531"/>
                  <a:gd name="T12" fmla="*/ 4 w 309"/>
                  <a:gd name="T13" fmla="*/ 191 h 531"/>
                  <a:gd name="T14" fmla="*/ 284 w 309"/>
                  <a:gd name="T15" fmla="*/ 524 h 531"/>
                  <a:gd name="T16" fmla="*/ 307 w 309"/>
                  <a:gd name="T17" fmla="*/ 5 h 531"/>
                  <a:gd name="T18" fmla="*/ 4 w 309"/>
                  <a:gd name="T19" fmla="*/ 191 h 5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09" h="531">
                    <a:moveTo>
                      <a:pt x="286" y="531"/>
                    </a:moveTo>
                    <a:lnTo>
                      <a:pt x="284" y="529"/>
                    </a:lnTo>
                    <a:lnTo>
                      <a:pt x="0" y="190"/>
                    </a:lnTo>
                    <a:lnTo>
                      <a:pt x="1" y="189"/>
                    </a:lnTo>
                    <a:lnTo>
                      <a:pt x="309" y="0"/>
                    </a:lnTo>
                    <a:lnTo>
                      <a:pt x="286" y="531"/>
                    </a:lnTo>
                    <a:close/>
                    <a:moveTo>
                      <a:pt x="4" y="191"/>
                    </a:moveTo>
                    <a:lnTo>
                      <a:pt x="284" y="524"/>
                    </a:lnTo>
                    <a:lnTo>
                      <a:pt x="307" y="5"/>
                    </a:lnTo>
                    <a:lnTo>
                      <a:pt x="4" y="19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71" name="Freeform 90">
                <a:extLst>
                  <a:ext uri="{FF2B5EF4-FFF2-40B4-BE49-F238E27FC236}">
                    <a16:creationId xmlns:a16="http://schemas.microsoft.com/office/drawing/2014/main" id="{DB9B8E47-D065-442A-92C2-6330470823D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798" y="4692"/>
                <a:ext cx="286" cy="648"/>
              </a:xfrm>
              <a:custGeom>
                <a:avLst/>
                <a:gdLst>
                  <a:gd name="T0" fmla="*/ 128 w 286"/>
                  <a:gd name="T1" fmla="*/ 648 h 648"/>
                  <a:gd name="T2" fmla="*/ 128 w 286"/>
                  <a:gd name="T3" fmla="*/ 645 h 648"/>
                  <a:gd name="T4" fmla="*/ 0 w 286"/>
                  <a:gd name="T5" fmla="*/ 0 h 648"/>
                  <a:gd name="T6" fmla="*/ 286 w 286"/>
                  <a:gd name="T7" fmla="*/ 342 h 648"/>
                  <a:gd name="T8" fmla="*/ 286 w 286"/>
                  <a:gd name="T9" fmla="*/ 343 h 648"/>
                  <a:gd name="T10" fmla="*/ 128 w 286"/>
                  <a:gd name="T11" fmla="*/ 648 h 648"/>
                  <a:gd name="T12" fmla="*/ 5 w 286"/>
                  <a:gd name="T13" fmla="*/ 9 h 648"/>
                  <a:gd name="T14" fmla="*/ 129 w 286"/>
                  <a:gd name="T15" fmla="*/ 640 h 648"/>
                  <a:gd name="T16" fmla="*/ 284 w 286"/>
                  <a:gd name="T17" fmla="*/ 342 h 648"/>
                  <a:gd name="T18" fmla="*/ 5 w 286"/>
                  <a:gd name="T19" fmla="*/ 9 h 6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86" h="648">
                    <a:moveTo>
                      <a:pt x="128" y="648"/>
                    </a:moveTo>
                    <a:lnTo>
                      <a:pt x="128" y="645"/>
                    </a:lnTo>
                    <a:lnTo>
                      <a:pt x="0" y="0"/>
                    </a:lnTo>
                    <a:lnTo>
                      <a:pt x="286" y="342"/>
                    </a:lnTo>
                    <a:lnTo>
                      <a:pt x="286" y="343"/>
                    </a:lnTo>
                    <a:lnTo>
                      <a:pt x="128" y="648"/>
                    </a:lnTo>
                    <a:close/>
                    <a:moveTo>
                      <a:pt x="5" y="9"/>
                    </a:moveTo>
                    <a:lnTo>
                      <a:pt x="129" y="640"/>
                    </a:lnTo>
                    <a:lnTo>
                      <a:pt x="284" y="342"/>
                    </a:lnTo>
                    <a:lnTo>
                      <a:pt x="5" y="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72" name="Freeform 91">
                <a:extLst>
                  <a:ext uri="{FF2B5EF4-FFF2-40B4-BE49-F238E27FC236}">
                    <a16:creationId xmlns:a16="http://schemas.microsoft.com/office/drawing/2014/main" id="{E6C8F710-C887-4ECC-95E8-864AC674B2E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925" y="5031"/>
                <a:ext cx="570" cy="444"/>
              </a:xfrm>
              <a:custGeom>
                <a:avLst/>
                <a:gdLst>
                  <a:gd name="T0" fmla="*/ 570 w 570"/>
                  <a:gd name="T1" fmla="*/ 444 h 444"/>
                  <a:gd name="T2" fmla="*/ 565 w 570"/>
                  <a:gd name="T3" fmla="*/ 443 h 444"/>
                  <a:gd name="T4" fmla="*/ 0 w 570"/>
                  <a:gd name="T5" fmla="*/ 306 h 444"/>
                  <a:gd name="T6" fmla="*/ 158 w 570"/>
                  <a:gd name="T7" fmla="*/ 0 h 444"/>
                  <a:gd name="T8" fmla="*/ 570 w 570"/>
                  <a:gd name="T9" fmla="*/ 444 h 444"/>
                  <a:gd name="T10" fmla="*/ 4 w 570"/>
                  <a:gd name="T11" fmla="*/ 305 h 444"/>
                  <a:gd name="T12" fmla="*/ 562 w 570"/>
                  <a:gd name="T13" fmla="*/ 439 h 444"/>
                  <a:gd name="T14" fmla="*/ 158 w 570"/>
                  <a:gd name="T15" fmla="*/ 5 h 444"/>
                  <a:gd name="T16" fmla="*/ 4 w 570"/>
                  <a:gd name="T17" fmla="*/ 305 h 4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70" h="444">
                    <a:moveTo>
                      <a:pt x="570" y="444"/>
                    </a:moveTo>
                    <a:lnTo>
                      <a:pt x="565" y="443"/>
                    </a:lnTo>
                    <a:lnTo>
                      <a:pt x="0" y="306"/>
                    </a:lnTo>
                    <a:lnTo>
                      <a:pt x="158" y="0"/>
                    </a:lnTo>
                    <a:lnTo>
                      <a:pt x="570" y="444"/>
                    </a:lnTo>
                    <a:close/>
                    <a:moveTo>
                      <a:pt x="4" y="305"/>
                    </a:moveTo>
                    <a:lnTo>
                      <a:pt x="562" y="439"/>
                    </a:lnTo>
                    <a:lnTo>
                      <a:pt x="158" y="5"/>
                    </a:lnTo>
                    <a:lnTo>
                      <a:pt x="4" y="30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73" name="Freeform 92">
                <a:extLst>
                  <a:ext uri="{FF2B5EF4-FFF2-40B4-BE49-F238E27FC236}">
                    <a16:creationId xmlns:a16="http://schemas.microsoft.com/office/drawing/2014/main" id="{C1C02E66-5248-47E5-B1F3-C0420A7CCCA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081" y="4943"/>
                <a:ext cx="452" cy="533"/>
              </a:xfrm>
              <a:custGeom>
                <a:avLst/>
                <a:gdLst>
                  <a:gd name="T0" fmla="*/ 410 w 452"/>
                  <a:gd name="T1" fmla="*/ 533 h 533"/>
                  <a:gd name="T2" fmla="*/ 409 w 452"/>
                  <a:gd name="T3" fmla="*/ 531 h 533"/>
                  <a:gd name="T4" fmla="*/ 0 w 452"/>
                  <a:gd name="T5" fmla="*/ 90 h 533"/>
                  <a:gd name="T6" fmla="*/ 452 w 452"/>
                  <a:gd name="T7" fmla="*/ 0 h 533"/>
                  <a:gd name="T8" fmla="*/ 452 w 452"/>
                  <a:gd name="T9" fmla="*/ 2 h 533"/>
                  <a:gd name="T10" fmla="*/ 410 w 452"/>
                  <a:gd name="T11" fmla="*/ 533 h 533"/>
                  <a:gd name="T12" fmla="*/ 4 w 452"/>
                  <a:gd name="T13" fmla="*/ 92 h 533"/>
                  <a:gd name="T14" fmla="*/ 409 w 452"/>
                  <a:gd name="T15" fmla="*/ 527 h 533"/>
                  <a:gd name="T16" fmla="*/ 450 w 452"/>
                  <a:gd name="T17" fmla="*/ 3 h 533"/>
                  <a:gd name="T18" fmla="*/ 4 w 452"/>
                  <a:gd name="T19" fmla="*/ 92 h 5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52" h="533">
                    <a:moveTo>
                      <a:pt x="410" y="533"/>
                    </a:moveTo>
                    <a:lnTo>
                      <a:pt x="409" y="531"/>
                    </a:lnTo>
                    <a:lnTo>
                      <a:pt x="0" y="90"/>
                    </a:lnTo>
                    <a:lnTo>
                      <a:pt x="452" y="0"/>
                    </a:lnTo>
                    <a:lnTo>
                      <a:pt x="452" y="2"/>
                    </a:lnTo>
                    <a:lnTo>
                      <a:pt x="410" y="533"/>
                    </a:lnTo>
                    <a:close/>
                    <a:moveTo>
                      <a:pt x="4" y="92"/>
                    </a:moveTo>
                    <a:lnTo>
                      <a:pt x="409" y="527"/>
                    </a:lnTo>
                    <a:lnTo>
                      <a:pt x="450" y="3"/>
                    </a:lnTo>
                    <a:lnTo>
                      <a:pt x="4" y="9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74" name="Freeform 93">
                <a:extLst>
                  <a:ext uri="{FF2B5EF4-FFF2-40B4-BE49-F238E27FC236}">
                    <a16:creationId xmlns:a16="http://schemas.microsoft.com/office/drawing/2014/main" id="{66C86055-994A-4EE4-95C3-E460D3BFDC2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081" y="4402"/>
                <a:ext cx="453" cy="634"/>
              </a:xfrm>
              <a:custGeom>
                <a:avLst/>
                <a:gdLst>
                  <a:gd name="T0" fmla="*/ 0 w 453"/>
                  <a:gd name="T1" fmla="*/ 634 h 634"/>
                  <a:gd name="T2" fmla="*/ 1 w 453"/>
                  <a:gd name="T3" fmla="*/ 632 h 634"/>
                  <a:gd name="T4" fmla="*/ 235 w 453"/>
                  <a:gd name="T5" fmla="*/ 0 h 634"/>
                  <a:gd name="T6" fmla="*/ 453 w 453"/>
                  <a:gd name="T7" fmla="*/ 544 h 634"/>
                  <a:gd name="T8" fmla="*/ 0 w 453"/>
                  <a:gd name="T9" fmla="*/ 634 h 634"/>
                  <a:gd name="T10" fmla="*/ 235 w 453"/>
                  <a:gd name="T11" fmla="*/ 7 h 634"/>
                  <a:gd name="T12" fmla="*/ 4 w 453"/>
                  <a:gd name="T13" fmla="*/ 631 h 634"/>
                  <a:gd name="T14" fmla="*/ 450 w 453"/>
                  <a:gd name="T15" fmla="*/ 542 h 634"/>
                  <a:gd name="T16" fmla="*/ 235 w 453"/>
                  <a:gd name="T17" fmla="*/ 7 h 6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53" h="634">
                    <a:moveTo>
                      <a:pt x="0" y="634"/>
                    </a:moveTo>
                    <a:lnTo>
                      <a:pt x="1" y="632"/>
                    </a:lnTo>
                    <a:lnTo>
                      <a:pt x="235" y="0"/>
                    </a:lnTo>
                    <a:lnTo>
                      <a:pt x="453" y="544"/>
                    </a:lnTo>
                    <a:lnTo>
                      <a:pt x="0" y="634"/>
                    </a:lnTo>
                    <a:close/>
                    <a:moveTo>
                      <a:pt x="235" y="7"/>
                    </a:moveTo>
                    <a:lnTo>
                      <a:pt x="4" y="631"/>
                    </a:lnTo>
                    <a:lnTo>
                      <a:pt x="450" y="542"/>
                    </a:lnTo>
                    <a:lnTo>
                      <a:pt x="235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75" name="Freeform 94">
                <a:extLst>
                  <a:ext uri="{FF2B5EF4-FFF2-40B4-BE49-F238E27FC236}">
                    <a16:creationId xmlns:a16="http://schemas.microsoft.com/office/drawing/2014/main" id="{3AD516CD-6EF3-44DF-AC78-3A5BF3B1A4A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082" y="4404"/>
                <a:ext cx="236" cy="638"/>
              </a:xfrm>
              <a:custGeom>
                <a:avLst/>
                <a:gdLst>
                  <a:gd name="T0" fmla="*/ 0 w 236"/>
                  <a:gd name="T1" fmla="*/ 638 h 638"/>
                  <a:gd name="T2" fmla="*/ 23 w 236"/>
                  <a:gd name="T3" fmla="*/ 104 h 638"/>
                  <a:gd name="T4" fmla="*/ 236 w 236"/>
                  <a:gd name="T5" fmla="*/ 0 h 638"/>
                  <a:gd name="T6" fmla="*/ 235 w 236"/>
                  <a:gd name="T7" fmla="*/ 3 h 638"/>
                  <a:gd name="T8" fmla="*/ 0 w 236"/>
                  <a:gd name="T9" fmla="*/ 638 h 638"/>
                  <a:gd name="T10" fmla="*/ 25 w 236"/>
                  <a:gd name="T11" fmla="*/ 106 h 638"/>
                  <a:gd name="T12" fmla="*/ 3 w 236"/>
                  <a:gd name="T13" fmla="*/ 622 h 638"/>
                  <a:gd name="T14" fmla="*/ 232 w 236"/>
                  <a:gd name="T15" fmla="*/ 4 h 638"/>
                  <a:gd name="T16" fmla="*/ 25 w 236"/>
                  <a:gd name="T17" fmla="*/ 106 h 6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36" h="638">
                    <a:moveTo>
                      <a:pt x="0" y="638"/>
                    </a:moveTo>
                    <a:lnTo>
                      <a:pt x="23" y="104"/>
                    </a:lnTo>
                    <a:lnTo>
                      <a:pt x="236" y="0"/>
                    </a:lnTo>
                    <a:lnTo>
                      <a:pt x="235" y="3"/>
                    </a:lnTo>
                    <a:lnTo>
                      <a:pt x="0" y="638"/>
                    </a:lnTo>
                    <a:close/>
                    <a:moveTo>
                      <a:pt x="25" y="106"/>
                    </a:moveTo>
                    <a:lnTo>
                      <a:pt x="3" y="622"/>
                    </a:lnTo>
                    <a:lnTo>
                      <a:pt x="232" y="4"/>
                    </a:lnTo>
                    <a:lnTo>
                      <a:pt x="25" y="10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76" name="Freeform 95">
                <a:extLst>
                  <a:ext uri="{FF2B5EF4-FFF2-40B4-BE49-F238E27FC236}">
                    <a16:creationId xmlns:a16="http://schemas.microsoft.com/office/drawing/2014/main" id="{E52E8C67-103A-4B0F-A898-BA3753935E9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894" y="3856"/>
                <a:ext cx="424" cy="655"/>
              </a:xfrm>
              <a:custGeom>
                <a:avLst/>
                <a:gdLst>
                  <a:gd name="T0" fmla="*/ 212 w 424"/>
                  <a:gd name="T1" fmla="*/ 655 h 655"/>
                  <a:gd name="T2" fmla="*/ 211 w 424"/>
                  <a:gd name="T3" fmla="*/ 654 h 655"/>
                  <a:gd name="T4" fmla="*/ 0 w 424"/>
                  <a:gd name="T5" fmla="*/ 0 h 655"/>
                  <a:gd name="T6" fmla="*/ 424 w 424"/>
                  <a:gd name="T7" fmla="*/ 551 h 655"/>
                  <a:gd name="T8" fmla="*/ 212 w 424"/>
                  <a:gd name="T9" fmla="*/ 655 h 655"/>
                  <a:gd name="T10" fmla="*/ 7 w 424"/>
                  <a:gd name="T11" fmla="*/ 13 h 655"/>
                  <a:gd name="T12" fmla="*/ 213 w 424"/>
                  <a:gd name="T13" fmla="*/ 651 h 655"/>
                  <a:gd name="T14" fmla="*/ 420 w 424"/>
                  <a:gd name="T15" fmla="*/ 550 h 655"/>
                  <a:gd name="T16" fmla="*/ 7 w 424"/>
                  <a:gd name="T17" fmla="*/ 13 h 6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24" h="655">
                    <a:moveTo>
                      <a:pt x="212" y="655"/>
                    </a:moveTo>
                    <a:lnTo>
                      <a:pt x="211" y="654"/>
                    </a:lnTo>
                    <a:lnTo>
                      <a:pt x="0" y="0"/>
                    </a:lnTo>
                    <a:lnTo>
                      <a:pt x="424" y="551"/>
                    </a:lnTo>
                    <a:lnTo>
                      <a:pt x="212" y="655"/>
                    </a:lnTo>
                    <a:close/>
                    <a:moveTo>
                      <a:pt x="7" y="13"/>
                    </a:moveTo>
                    <a:lnTo>
                      <a:pt x="213" y="651"/>
                    </a:lnTo>
                    <a:lnTo>
                      <a:pt x="420" y="550"/>
                    </a:lnTo>
                    <a:lnTo>
                      <a:pt x="7" y="1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77" name="Freeform 96">
                <a:extLst>
                  <a:ext uri="{FF2B5EF4-FFF2-40B4-BE49-F238E27FC236}">
                    <a16:creationId xmlns:a16="http://schemas.microsoft.com/office/drawing/2014/main" id="{E47C7869-349F-4822-A7D6-1320D1A702B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552" y="3861"/>
                <a:ext cx="557" cy="652"/>
              </a:xfrm>
              <a:custGeom>
                <a:avLst/>
                <a:gdLst>
                  <a:gd name="T0" fmla="*/ 557 w 557"/>
                  <a:gd name="T1" fmla="*/ 652 h 652"/>
                  <a:gd name="T2" fmla="*/ 0 w 557"/>
                  <a:gd name="T3" fmla="*/ 154 h 652"/>
                  <a:gd name="T4" fmla="*/ 347 w 557"/>
                  <a:gd name="T5" fmla="*/ 0 h 652"/>
                  <a:gd name="T6" fmla="*/ 347 w 557"/>
                  <a:gd name="T7" fmla="*/ 1 h 652"/>
                  <a:gd name="T8" fmla="*/ 557 w 557"/>
                  <a:gd name="T9" fmla="*/ 652 h 652"/>
                  <a:gd name="T10" fmla="*/ 4 w 557"/>
                  <a:gd name="T11" fmla="*/ 155 h 652"/>
                  <a:gd name="T12" fmla="*/ 552 w 557"/>
                  <a:gd name="T13" fmla="*/ 644 h 652"/>
                  <a:gd name="T14" fmla="*/ 344 w 557"/>
                  <a:gd name="T15" fmla="*/ 3 h 652"/>
                  <a:gd name="T16" fmla="*/ 4 w 557"/>
                  <a:gd name="T17" fmla="*/ 155 h 6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57" h="652">
                    <a:moveTo>
                      <a:pt x="557" y="652"/>
                    </a:moveTo>
                    <a:lnTo>
                      <a:pt x="0" y="154"/>
                    </a:lnTo>
                    <a:lnTo>
                      <a:pt x="347" y="0"/>
                    </a:lnTo>
                    <a:lnTo>
                      <a:pt x="347" y="1"/>
                    </a:lnTo>
                    <a:lnTo>
                      <a:pt x="557" y="652"/>
                    </a:lnTo>
                    <a:close/>
                    <a:moveTo>
                      <a:pt x="4" y="155"/>
                    </a:moveTo>
                    <a:lnTo>
                      <a:pt x="552" y="644"/>
                    </a:lnTo>
                    <a:lnTo>
                      <a:pt x="344" y="3"/>
                    </a:lnTo>
                    <a:lnTo>
                      <a:pt x="4" y="15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78" name="Freeform 97">
                <a:extLst>
                  <a:ext uri="{FF2B5EF4-FFF2-40B4-BE49-F238E27FC236}">
                    <a16:creationId xmlns:a16="http://schemas.microsoft.com/office/drawing/2014/main" id="{2E1FC427-3E8F-437B-ABE7-A9D3D3A6261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553" y="3551"/>
                <a:ext cx="347" cy="467"/>
              </a:xfrm>
              <a:custGeom>
                <a:avLst/>
                <a:gdLst>
                  <a:gd name="T0" fmla="*/ 0 w 347"/>
                  <a:gd name="T1" fmla="*/ 467 h 467"/>
                  <a:gd name="T2" fmla="*/ 0 w 347"/>
                  <a:gd name="T3" fmla="*/ 464 h 467"/>
                  <a:gd name="T4" fmla="*/ 57 w 347"/>
                  <a:gd name="T5" fmla="*/ 0 h 467"/>
                  <a:gd name="T6" fmla="*/ 347 w 347"/>
                  <a:gd name="T7" fmla="*/ 312 h 467"/>
                  <a:gd name="T8" fmla="*/ 344 w 347"/>
                  <a:gd name="T9" fmla="*/ 313 h 467"/>
                  <a:gd name="T10" fmla="*/ 0 w 347"/>
                  <a:gd name="T11" fmla="*/ 467 h 467"/>
                  <a:gd name="T12" fmla="*/ 60 w 347"/>
                  <a:gd name="T13" fmla="*/ 6 h 467"/>
                  <a:gd name="T14" fmla="*/ 3 w 347"/>
                  <a:gd name="T15" fmla="*/ 462 h 467"/>
                  <a:gd name="T16" fmla="*/ 342 w 347"/>
                  <a:gd name="T17" fmla="*/ 311 h 467"/>
                  <a:gd name="T18" fmla="*/ 60 w 347"/>
                  <a:gd name="T19" fmla="*/ 6 h 4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47" h="467">
                    <a:moveTo>
                      <a:pt x="0" y="467"/>
                    </a:moveTo>
                    <a:lnTo>
                      <a:pt x="0" y="464"/>
                    </a:lnTo>
                    <a:lnTo>
                      <a:pt x="57" y="0"/>
                    </a:lnTo>
                    <a:lnTo>
                      <a:pt x="347" y="312"/>
                    </a:lnTo>
                    <a:lnTo>
                      <a:pt x="344" y="313"/>
                    </a:lnTo>
                    <a:lnTo>
                      <a:pt x="0" y="467"/>
                    </a:lnTo>
                    <a:close/>
                    <a:moveTo>
                      <a:pt x="60" y="6"/>
                    </a:moveTo>
                    <a:lnTo>
                      <a:pt x="3" y="462"/>
                    </a:lnTo>
                    <a:lnTo>
                      <a:pt x="342" y="311"/>
                    </a:lnTo>
                    <a:lnTo>
                      <a:pt x="60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79" name="Freeform 98">
                <a:extLst>
                  <a:ext uri="{FF2B5EF4-FFF2-40B4-BE49-F238E27FC236}">
                    <a16:creationId xmlns:a16="http://schemas.microsoft.com/office/drawing/2014/main" id="{7A3829B0-9304-430B-A793-0D656FBCD63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018" y="3551"/>
                <a:ext cx="595" cy="465"/>
              </a:xfrm>
              <a:custGeom>
                <a:avLst/>
                <a:gdLst>
                  <a:gd name="T0" fmla="*/ 537 w 595"/>
                  <a:gd name="T1" fmla="*/ 465 h 465"/>
                  <a:gd name="T2" fmla="*/ 536 w 595"/>
                  <a:gd name="T3" fmla="*/ 465 h 465"/>
                  <a:gd name="T4" fmla="*/ 0 w 595"/>
                  <a:gd name="T5" fmla="*/ 372 h 465"/>
                  <a:gd name="T6" fmla="*/ 3 w 595"/>
                  <a:gd name="T7" fmla="*/ 370 h 465"/>
                  <a:gd name="T8" fmla="*/ 595 w 595"/>
                  <a:gd name="T9" fmla="*/ 0 h 465"/>
                  <a:gd name="T10" fmla="*/ 595 w 595"/>
                  <a:gd name="T11" fmla="*/ 2 h 465"/>
                  <a:gd name="T12" fmla="*/ 537 w 595"/>
                  <a:gd name="T13" fmla="*/ 465 h 465"/>
                  <a:gd name="T14" fmla="*/ 6 w 595"/>
                  <a:gd name="T15" fmla="*/ 370 h 465"/>
                  <a:gd name="T16" fmla="*/ 535 w 595"/>
                  <a:gd name="T17" fmla="*/ 463 h 465"/>
                  <a:gd name="T18" fmla="*/ 591 w 595"/>
                  <a:gd name="T19" fmla="*/ 5 h 465"/>
                  <a:gd name="T20" fmla="*/ 6 w 595"/>
                  <a:gd name="T21" fmla="*/ 370 h 4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95" h="465">
                    <a:moveTo>
                      <a:pt x="537" y="465"/>
                    </a:moveTo>
                    <a:lnTo>
                      <a:pt x="536" y="465"/>
                    </a:lnTo>
                    <a:lnTo>
                      <a:pt x="0" y="372"/>
                    </a:lnTo>
                    <a:lnTo>
                      <a:pt x="3" y="370"/>
                    </a:lnTo>
                    <a:lnTo>
                      <a:pt x="595" y="0"/>
                    </a:lnTo>
                    <a:lnTo>
                      <a:pt x="595" y="2"/>
                    </a:lnTo>
                    <a:lnTo>
                      <a:pt x="537" y="465"/>
                    </a:lnTo>
                    <a:close/>
                    <a:moveTo>
                      <a:pt x="6" y="370"/>
                    </a:moveTo>
                    <a:lnTo>
                      <a:pt x="535" y="463"/>
                    </a:lnTo>
                    <a:lnTo>
                      <a:pt x="591" y="5"/>
                    </a:lnTo>
                    <a:lnTo>
                      <a:pt x="6" y="37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80" name="Freeform 99">
                <a:extLst>
                  <a:ext uri="{FF2B5EF4-FFF2-40B4-BE49-F238E27FC236}">
                    <a16:creationId xmlns:a16="http://schemas.microsoft.com/office/drawing/2014/main" id="{B3B5F9D7-42EE-4013-B339-E8E44034A3E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845" y="3550"/>
                <a:ext cx="773" cy="373"/>
              </a:xfrm>
              <a:custGeom>
                <a:avLst/>
                <a:gdLst>
                  <a:gd name="T0" fmla="*/ 176 w 773"/>
                  <a:gd name="T1" fmla="*/ 373 h 373"/>
                  <a:gd name="T2" fmla="*/ 0 w 773"/>
                  <a:gd name="T3" fmla="*/ 204 h 373"/>
                  <a:gd name="T4" fmla="*/ 773 w 773"/>
                  <a:gd name="T5" fmla="*/ 0 h 373"/>
                  <a:gd name="T6" fmla="*/ 176 w 773"/>
                  <a:gd name="T7" fmla="*/ 373 h 373"/>
                  <a:gd name="T8" fmla="*/ 4 w 773"/>
                  <a:gd name="T9" fmla="*/ 205 h 373"/>
                  <a:gd name="T10" fmla="*/ 176 w 773"/>
                  <a:gd name="T11" fmla="*/ 371 h 373"/>
                  <a:gd name="T12" fmla="*/ 758 w 773"/>
                  <a:gd name="T13" fmla="*/ 7 h 373"/>
                  <a:gd name="T14" fmla="*/ 4 w 773"/>
                  <a:gd name="T15" fmla="*/ 205 h 3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73" h="373">
                    <a:moveTo>
                      <a:pt x="176" y="373"/>
                    </a:moveTo>
                    <a:lnTo>
                      <a:pt x="0" y="204"/>
                    </a:lnTo>
                    <a:lnTo>
                      <a:pt x="773" y="0"/>
                    </a:lnTo>
                    <a:lnTo>
                      <a:pt x="176" y="373"/>
                    </a:lnTo>
                    <a:close/>
                    <a:moveTo>
                      <a:pt x="4" y="205"/>
                    </a:moveTo>
                    <a:lnTo>
                      <a:pt x="176" y="371"/>
                    </a:lnTo>
                    <a:lnTo>
                      <a:pt x="758" y="7"/>
                    </a:lnTo>
                    <a:lnTo>
                      <a:pt x="4" y="20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81" name="Freeform 100">
                <a:extLst>
                  <a:ext uri="{FF2B5EF4-FFF2-40B4-BE49-F238E27FC236}">
                    <a16:creationId xmlns:a16="http://schemas.microsoft.com/office/drawing/2014/main" id="{F8CA6FAB-AE73-40A3-8BEE-4EA35E66A6C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644" y="3753"/>
                <a:ext cx="380" cy="171"/>
              </a:xfrm>
              <a:custGeom>
                <a:avLst/>
                <a:gdLst>
                  <a:gd name="T0" fmla="*/ 0 w 380"/>
                  <a:gd name="T1" fmla="*/ 119 h 171"/>
                  <a:gd name="T2" fmla="*/ 203 w 380"/>
                  <a:gd name="T3" fmla="*/ 0 h 171"/>
                  <a:gd name="T4" fmla="*/ 380 w 380"/>
                  <a:gd name="T5" fmla="*/ 171 h 171"/>
                  <a:gd name="T6" fmla="*/ 0 w 380"/>
                  <a:gd name="T7" fmla="*/ 119 h 171"/>
                  <a:gd name="T8" fmla="*/ 203 w 380"/>
                  <a:gd name="T9" fmla="*/ 3 h 171"/>
                  <a:gd name="T10" fmla="*/ 7 w 380"/>
                  <a:gd name="T11" fmla="*/ 118 h 171"/>
                  <a:gd name="T12" fmla="*/ 374 w 380"/>
                  <a:gd name="T13" fmla="*/ 168 h 171"/>
                  <a:gd name="T14" fmla="*/ 203 w 380"/>
                  <a:gd name="T15" fmla="*/ 3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80" h="171">
                    <a:moveTo>
                      <a:pt x="0" y="119"/>
                    </a:moveTo>
                    <a:lnTo>
                      <a:pt x="203" y="0"/>
                    </a:lnTo>
                    <a:lnTo>
                      <a:pt x="380" y="171"/>
                    </a:lnTo>
                    <a:lnTo>
                      <a:pt x="0" y="119"/>
                    </a:lnTo>
                    <a:close/>
                    <a:moveTo>
                      <a:pt x="203" y="3"/>
                    </a:moveTo>
                    <a:lnTo>
                      <a:pt x="7" y="118"/>
                    </a:lnTo>
                    <a:lnTo>
                      <a:pt x="374" y="168"/>
                    </a:lnTo>
                    <a:lnTo>
                      <a:pt x="203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82" name="Freeform 101">
                <a:extLst>
                  <a:ext uri="{FF2B5EF4-FFF2-40B4-BE49-F238E27FC236}">
                    <a16:creationId xmlns:a16="http://schemas.microsoft.com/office/drawing/2014/main" id="{9BD06A63-C08E-409A-847D-498534F335C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466" y="3345"/>
                <a:ext cx="383" cy="529"/>
              </a:xfrm>
              <a:custGeom>
                <a:avLst/>
                <a:gdLst>
                  <a:gd name="T0" fmla="*/ 180 w 383"/>
                  <a:gd name="T1" fmla="*/ 529 h 529"/>
                  <a:gd name="T2" fmla="*/ 0 w 383"/>
                  <a:gd name="T3" fmla="*/ 0 h 529"/>
                  <a:gd name="T4" fmla="*/ 383 w 383"/>
                  <a:gd name="T5" fmla="*/ 410 h 529"/>
                  <a:gd name="T6" fmla="*/ 180 w 383"/>
                  <a:gd name="T7" fmla="*/ 529 h 529"/>
                  <a:gd name="T8" fmla="*/ 6 w 383"/>
                  <a:gd name="T9" fmla="*/ 10 h 529"/>
                  <a:gd name="T10" fmla="*/ 183 w 383"/>
                  <a:gd name="T11" fmla="*/ 525 h 529"/>
                  <a:gd name="T12" fmla="*/ 379 w 383"/>
                  <a:gd name="T13" fmla="*/ 409 h 529"/>
                  <a:gd name="T14" fmla="*/ 6 w 383"/>
                  <a:gd name="T15" fmla="*/ 10 h 5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83" h="529">
                    <a:moveTo>
                      <a:pt x="180" y="529"/>
                    </a:moveTo>
                    <a:lnTo>
                      <a:pt x="0" y="0"/>
                    </a:lnTo>
                    <a:lnTo>
                      <a:pt x="383" y="410"/>
                    </a:lnTo>
                    <a:lnTo>
                      <a:pt x="180" y="529"/>
                    </a:lnTo>
                    <a:close/>
                    <a:moveTo>
                      <a:pt x="6" y="10"/>
                    </a:moveTo>
                    <a:lnTo>
                      <a:pt x="183" y="525"/>
                    </a:lnTo>
                    <a:lnTo>
                      <a:pt x="379" y="409"/>
                    </a:lnTo>
                    <a:lnTo>
                      <a:pt x="6" y="1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83" name="Freeform 102">
                <a:extLst>
                  <a:ext uri="{FF2B5EF4-FFF2-40B4-BE49-F238E27FC236}">
                    <a16:creationId xmlns:a16="http://schemas.microsoft.com/office/drawing/2014/main" id="{D5BAB3B1-C994-49AC-8287-F893A06CD0F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122" y="3347"/>
                <a:ext cx="527" cy="695"/>
              </a:xfrm>
              <a:custGeom>
                <a:avLst/>
                <a:gdLst>
                  <a:gd name="T0" fmla="*/ 0 w 527"/>
                  <a:gd name="T1" fmla="*/ 695 h 695"/>
                  <a:gd name="T2" fmla="*/ 348 w 527"/>
                  <a:gd name="T3" fmla="*/ 0 h 695"/>
                  <a:gd name="T4" fmla="*/ 527 w 527"/>
                  <a:gd name="T5" fmla="*/ 525 h 695"/>
                  <a:gd name="T6" fmla="*/ 525 w 527"/>
                  <a:gd name="T7" fmla="*/ 525 h 695"/>
                  <a:gd name="T8" fmla="*/ 0 w 527"/>
                  <a:gd name="T9" fmla="*/ 695 h 695"/>
                  <a:gd name="T10" fmla="*/ 347 w 527"/>
                  <a:gd name="T11" fmla="*/ 7 h 695"/>
                  <a:gd name="T12" fmla="*/ 4 w 527"/>
                  <a:gd name="T13" fmla="*/ 690 h 695"/>
                  <a:gd name="T14" fmla="*/ 524 w 527"/>
                  <a:gd name="T15" fmla="*/ 524 h 695"/>
                  <a:gd name="T16" fmla="*/ 347 w 527"/>
                  <a:gd name="T17" fmla="*/ 7 h 6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27" h="695">
                    <a:moveTo>
                      <a:pt x="0" y="695"/>
                    </a:moveTo>
                    <a:lnTo>
                      <a:pt x="348" y="0"/>
                    </a:lnTo>
                    <a:lnTo>
                      <a:pt x="527" y="525"/>
                    </a:lnTo>
                    <a:lnTo>
                      <a:pt x="525" y="525"/>
                    </a:lnTo>
                    <a:lnTo>
                      <a:pt x="0" y="695"/>
                    </a:lnTo>
                    <a:close/>
                    <a:moveTo>
                      <a:pt x="347" y="7"/>
                    </a:moveTo>
                    <a:lnTo>
                      <a:pt x="4" y="690"/>
                    </a:lnTo>
                    <a:lnTo>
                      <a:pt x="524" y="524"/>
                    </a:lnTo>
                    <a:lnTo>
                      <a:pt x="347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84" name="Freeform 103">
                <a:extLst>
                  <a:ext uri="{FF2B5EF4-FFF2-40B4-BE49-F238E27FC236}">
                    <a16:creationId xmlns:a16="http://schemas.microsoft.com/office/drawing/2014/main" id="{B8EB6886-F3CD-4CCA-A079-75561DF7A2C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122" y="3869"/>
                <a:ext cx="530" cy="514"/>
              </a:xfrm>
              <a:custGeom>
                <a:avLst/>
                <a:gdLst>
                  <a:gd name="T0" fmla="*/ 59 w 530"/>
                  <a:gd name="T1" fmla="*/ 514 h 514"/>
                  <a:gd name="T2" fmla="*/ 0 w 530"/>
                  <a:gd name="T3" fmla="*/ 169 h 514"/>
                  <a:gd name="T4" fmla="*/ 1 w 530"/>
                  <a:gd name="T5" fmla="*/ 169 h 514"/>
                  <a:gd name="T6" fmla="*/ 530 w 530"/>
                  <a:gd name="T7" fmla="*/ 0 h 514"/>
                  <a:gd name="T8" fmla="*/ 59 w 530"/>
                  <a:gd name="T9" fmla="*/ 514 h 514"/>
                  <a:gd name="T10" fmla="*/ 3 w 530"/>
                  <a:gd name="T11" fmla="*/ 172 h 514"/>
                  <a:gd name="T12" fmla="*/ 61 w 530"/>
                  <a:gd name="T13" fmla="*/ 508 h 514"/>
                  <a:gd name="T14" fmla="*/ 522 w 530"/>
                  <a:gd name="T15" fmla="*/ 6 h 514"/>
                  <a:gd name="T16" fmla="*/ 3 w 530"/>
                  <a:gd name="T17" fmla="*/ 172 h 5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30" h="514">
                    <a:moveTo>
                      <a:pt x="59" y="514"/>
                    </a:moveTo>
                    <a:lnTo>
                      <a:pt x="0" y="169"/>
                    </a:lnTo>
                    <a:lnTo>
                      <a:pt x="1" y="169"/>
                    </a:lnTo>
                    <a:lnTo>
                      <a:pt x="530" y="0"/>
                    </a:lnTo>
                    <a:lnTo>
                      <a:pt x="59" y="514"/>
                    </a:lnTo>
                    <a:close/>
                    <a:moveTo>
                      <a:pt x="3" y="172"/>
                    </a:moveTo>
                    <a:lnTo>
                      <a:pt x="61" y="508"/>
                    </a:lnTo>
                    <a:lnTo>
                      <a:pt x="522" y="6"/>
                    </a:lnTo>
                    <a:lnTo>
                      <a:pt x="3" y="17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85" name="Freeform 104">
                <a:extLst>
                  <a:ext uri="{FF2B5EF4-FFF2-40B4-BE49-F238E27FC236}">
                    <a16:creationId xmlns:a16="http://schemas.microsoft.com/office/drawing/2014/main" id="{615EC3FF-EF97-4817-9DCC-ACD2DCBDD3F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633" y="4037"/>
                <a:ext cx="551" cy="345"/>
              </a:xfrm>
              <a:custGeom>
                <a:avLst/>
                <a:gdLst>
                  <a:gd name="T0" fmla="*/ 551 w 551"/>
                  <a:gd name="T1" fmla="*/ 345 h 345"/>
                  <a:gd name="T2" fmla="*/ 0 w 551"/>
                  <a:gd name="T3" fmla="*/ 143 h 345"/>
                  <a:gd name="T4" fmla="*/ 492 w 551"/>
                  <a:gd name="T5" fmla="*/ 0 h 345"/>
                  <a:gd name="T6" fmla="*/ 551 w 551"/>
                  <a:gd name="T7" fmla="*/ 345 h 345"/>
                  <a:gd name="T8" fmla="*/ 8 w 551"/>
                  <a:gd name="T9" fmla="*/ 144 h 345"/>
                  <a:gd name="T10" fmla="*/ 547 w 551"/>
                  <a:gd name="T11" fmla="*/ 341 h 345"/>
                  <a:gd name="T12" fmla="*/ 490 w 551"/>
                  <a:gd name="T13" fmla="*/ 4 h 345"/>
                  <a:gd name="T14" fmla="*/ 8 w 551"/>
                  <a:gd name="T15" fmla="*/ 144 h 3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51" h="345">
                    <a:moveTo>
                      <a:pt x="551" y="345"/>
                    </a:moveTo>
                    <a:lnTo>
                      <a:pt x="0" y="143"/>
                    </a:lnTo>
                    <a:lnTo>
                      <a:pt x="492" y="0"/>
                    </a:lnTo>
                    <a:lnTo>
                      <a:pt x="551" y="345"/>
                    </a:lnTo>
                    <a:close/>
                    <a:moveTo>
                      <a:pt x="8" y="144"/>
                    </a:moveTo>
                    <a:lnTo>
                      <a:pt x="547" y="341"/>
                    </a:lnTo>
                    <a:lnTo>
                      <a:pt x="490" y="4"/>
                    </a:lnTo>
                    <a:lnTo>
                      <a:pt x="8" y="14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86" name="Freeform 105">
                <a:extLst>
                  <a:ext uri="{FF2B5EF4-FFF2-40B4-BE49-F238E27FC236}">
                    <a16:creationId xmlns:a16="http://schemas.microsoft.com/office/drawing/2014/main" id="{054CA97D-3B14-4668-9DB9-4AAD48B1E0B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634" y="3444"/>
                <a:ext cx="491" cy="738"/>
              </a:xfrm>
              <a:custGeom>
                <a:avLst/>
                <a:gdLst>
                  <a:gd name="T0" fmla="*/ 0 w 491"/>
                  <a:gd name="T1" fmla="*/ 738 h 738"/>
                  <a:gd name="T2" fmla="*/ 1 w 491"/>
                  <a:gd name="T3" fmla="*/ 736 h 738"/>
                  <a:gd name="T4" fmla="*/ 355 w 491"/>
                  <a:gd name="T5" fmla="*/ 0 h 738"/>
                  <a:gd name="T6" fmla="*/ 491 w 491"/>
                  <a:gd name="T7" fmla="*/ 597 h 738"/>
                  <a:gd name="T8" fmla="*/ 0 w 491"/>
                  <a:gd name="T9" fmla="*/ 738 h 738"/>
                  <a:gd name="T10" fmla="*/ 355 w 491"/>
                  <a:gd name="T11" fmla="*/ 7 h 738"/>
                  <a:gd name="T12" fmla="*/ 4 w 491"/>
                  <a:gd name="T13" fmla="*/ 735 h 738"/>
                  <a:gd name="T14" fmla="*/ 488 w 491"/>
                  <a:gd name="T15" fmla="*/ 594 h 738"/>
                  <a:gd name="T16" fmla="*/ 355 w 491"/>
                  <a:gd name="T17" fmla="*/ 7 h 7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91" h="738">
                    <a:moveTo>
                      <a:pt x="0" y="738"/>
                    </a:moveTo>
                    <a:lnTo>
                      <a:pt x="1" y="736"/>
                    </a:lnTo>
                    <a:lnTo>
                      <a:pt x="355" y="0"/>
                    </a:lnTo>
                    <a:lnTo>
                      <a:pt x="491" y="597"/>
                    </a:lnTo>
                    <a:lnTo>
                      <a:pt x="0" y="738"/>
                    </a:lnTo>
                    <a:close/>
                    <a:moveTo>
                      <a:pt x="355" y="7"/>
                    </a:moveTo>
                    <a:lnTo>
                      <a:pt x="4" y="735"/>
                    </a:lnTo>
                    <a:lnTo>
                      <a:pt x="488" y="594"/>
                    </a:lnTo>
                    <a:lnTo>
                      <a:pt x="355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87" name="Freeform 106">
                <a:extLst>
                  <a:ext uri="{FF2B5EF4-FFF2-40B4-BE49-F238E27FC236}">
                    <a16:creationId xmlns:a16="http://schemas.microsoft.com/office/drawing/2014/main" id="{02E5B443-B9B2-4F98-81C5-DA3BD642138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988" y="3348"/>
                <a:ext cx="483" cy="695"/>
              </a:xfrm>
              <a:custGeom>
                <a:avLst/>
                <a:gdLst>
                  <a:gd name="T0" fmla="*/ 135 w 483"/>
                  <a:gd name="T1" fmla="*/ 695 h 695"/>
                  <a:gd name="T2" fmla="*/ 135 w 483"/>
                  <a:gd name="T3" fmla="*/ 691 h 695"/>
                  <a:gd name="T4" fmla="*/ 0 w 483"/>
                  <a:gd name="T5" fmla="*/ 98 h 695"/>
                  <a:gd name="T6" fmla="*/ 483 w 483"/>
                  <a:gd name="T7" fmla="*/ 0 h 695"/>
                  <a:gd name="T8" fmla="*/ 135 w 483"/>
                  <a:gd name="T9" fmla="*/ 695 h 695"/>
                  <a:gd name="T10" fmla="*/ 2 w 483"/>
                  <a:gd name="T11" fmla="*/ 100 h 695"/>
                  <a:gd name="T12" fmla="*/ 136 w 483"/>
                  <a:gd name="T13" fmla="*/ 688 h 695"/>
                  <a:gd name="T14" fmla="*/ 478 w 483"/>
                  <a:gd name="T15" fmla="*/ 4 h 695"/>
                  <a:gd name="T16" fmla="*/ 2 w 483"/>
                  <a:gd name="T17" fmla="*/ 100 h 6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83" h="695">
                    <a:moveTo>
                      <a:pt x="135" y="695"/>
                    </a:moveTo>
                    <a:lnTo>
                      <a:pt x="135" y="691"/>
                    </a:lnTo>
                    <a:lnTo>
                      <a:pt x="0" y="98"/>
                    </a:lnTo>
                    <a:lnTo>
                      <a:pt x="483" y="0"/>
                    </a:lnTo>
                    <a:lnTo>
                      <a:pt x="135" y="695"/>
                    </a:lnTo>
                    <a:close/>
                    <a:moveTo>
                      <a:pt x="2" y="100"/>
                    </a:moveTo>
                    <a:lnTo>
                      <a:pt x="136" y="688"/>
                    </a:lnTo>
                    <a:lnTo>
                      <a:pt x="478" y="4"/>
                    </a:lnTo>
                    <a:lnTo>
                      <a:pt x="2" y="10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88" name="Freeform 107">
                <a:extLst>
                  <a:ext uri="{FF2B5EF4-FFF2-40B4-BE49-F238E27FC236}">
                    <a16:creationId xmlns:a16="http://schemas.microsoft.com/office/drawing/2014/main" id="{77DD25D3-5C12-4116-9C6E-F4AEACC51BA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462" y="2891"/>
                <a:ext cx="358" cy="539"/>
              </a:xfrm>
              <a:custGeom>
                <a:avLst/>
                <a:gdLst>
                  <a:gd name="T0" fmla="*/ 358 w 358"/>
                  <a:gd name="T1" fmla="*/ 539 h 539"/>
                  <a:gd name="T2" fmla="*/ 5 w 358"/>
                  <a:gd name="T3" fmla="*/ 461 h 539"/>
                  <a:gd name="T4" fmla="*/ 0 w 358"/>
                  <a:gd name="T5" fmla="*/ 0 h 539"/>
                  <a:gd name="T6" fmla="*/ 358 w 358"/>
                  <a:gd name="T7" fmla="*/ 539 h 539"/>
                  <a:gd name="T8" fmla="*/ 8 w 358"/>
                  <a:gd name="T9" fmla="*/ 458 h 539"/>
                  <a:gd name="T10" fmla="*/ 353 w 358"/>
                  <a:gd name="T11" fmla="*/ 534 h 539"/>
                  <a:gd name="T12" fmla="*/ 3 w 358"/>
                  <a:gd name="T13" fmla="*/ 8 h 539"/>
                  <a:gd name="T14" fmla="*/ 8 w 358"/>
                  <a:gd name="T15" fmla="*/ 458 h 5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58" h="539">
                    <a:moveTo>
                      <a:pt x="358" y="539"/>
                    </a:moveTo>
                    <a:lnTo>
                      <a:pt x="5" y="461"/>
                    </a:lnTo>
                    <a:lnTo>
                      <a:pt x="0" y="0"/>
                    </a:lnTo>
                    <a:lnTo>
                      <a:pt x="358" y="539"/>
                    </a:lnTo>
                    <a:close/>
                    <a:moveTo>
                      <a:pt x="8" y="458"/>
                    </a:moveTo>
                    <a:lnTo>
                      <a:pt x="353" y="534"/>
                    </a:lnTo>
                    <a:lnTo>
                      <a:pt x="3" y="8"/>
                    </a:lnTo>
                    <a:lnTo>
                      <a:pt x="8" y="45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89" name="Freeform 108">
                <a:extLst>
                  <a:ext uri="{FF2B5EF4-FFF2-40B4-BE49-F238E27FC236}">
                    <a16:creationId xmlns:a16="http://schemas.microsoft.com/office/drawing/2014/main" id="{843F7608-21F5-475C-9498-D542127EA2B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462" y="3347"/>
                <a:ext cx="441" cy="265"/>
              </a:xfrm>
              <a:custGeom>
                <a:avLst/>
                <a:gdLst>
                  <a:gd name="T0" fmla="*/ 441 w 441"/>
                  <a:gd name="T1" fmla="*/ 265 h 265"/>
                  <a:gd name="T2" fmla="*/ 0 w 441"/>
                  <a:gd name="T3" fmla="*/ 0 h 265"/>
                  <a:gd name="T4" fmla="*/ 356 w 441"/>
                  <a:gd name="T5" fmla="*/ 80 h 265"/>
                  <a:gd name="T6" fmla="*/ 441 w 441"/>
                  <a:gd name="T7" fmla="*/ 265 h 265"/>
                  <a:gd name="T8" fmla="*/ 15 w 441"/>
                  <a:gd name="T9" fmla="*/ 6 h 265"/>
                  <a:gd name="T10" fmla="*/ 436 w 441"/>
                  <a:gd name="T11" fmla="*/ 259 h 265"/>
                  <a:gd name="T12" fmla="*/ 355 w 441"/>
                  <a:gd name="T13" fmla="*/ 82 h 265"/>
                  <a:gd name="T14" fmla="*/ 15 w 441"/>
                  <a:gd name="T15" fmla="*/ 6 h 2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41" h="265">
                    <a:moveTo>
                      <a:pt x="441" y="265"/>
                    </a:moveTo>
                    <a:lnTo>
                      <a:pt x="0" y="0"/>
                    </a:lnTo>
                    <a:lnTo>
                      <a:pt x="356" y="80"/>
                    </a:lnTo>
                    <a:lnTo>
                      <a:pt x="441" y="265"/>
                    </a:lnTo>
                    <a:close/>
                    <a:moveTo>
                      <a:pt x="15" y="6"/>
                    </a:moveTo>
                    <a:lnTo>
                      <a:pt x="436" y="259"/>
                    </a:lnTo>
                    <a:lnTo>
                      <a:pt x="355" y="82"/>
                    </a:lnTo>
                    <a:lnTo>
                      <a:pt x="15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90" name="Freeform 109">
                <a:extLst>
                  <a:ext uri="{FF2B5EF4-FFF2-40B4-BE49-F238E27FC236}">
                    <a16:creationId xmlns:a16="http://schemas.microsoft.com/office/drawing/2014/main" id="{77F7C244-319C-44BD-82A0-53B703400E1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816" y="3172"/>
                <a:ext cx="703" cy="439"/>
              </a:xfrm>
              <a:custGeom>
                <a:avLst/>
                <a:gdLst>
                  <a:gd name="T0" fmla="*/ 84 w 703"/>
                  <a:gd name="T1" fmla="*/ 439 h 439"/>
                  <a:gd name="T2" fmla="*/ 0 w 703"/>
                  <a:gd name="T3" fmla="*/ 255 h 439"/>
                  <a:gd name="T4" fmla="*/ 1 w 703"/>
                  <a:gd name="T5" fmla="*/ 255 h 439"/>
                  <a:gd name="T6" fmla="*/ 703 w 703"/>
                  <a:gd name="T7" fmla="*/ 0 h 439"/>
                  <a:gd name="T8" fmla="*/ 84 w 703"/>
                  <a:gd name="T9" fmla="*/ 439 h 439"/>
                  <a:gd name="T10" fmla="*/ 3 w 703"/>
                  <a:gd name="T11" fmla="*/ 257 h 439"/>
                  <a:gd name="T12" fmla="*/ 85 w 703"/>
                  <a:gd name="T13" fmla="*/ 435 h 439"/>
                  <a:gd name="T14" fmla="*/ 687 w 703"/>
                  <a:gd name="T15" fmla="*/ 9 h 439"/>
                  <a:gd name="T16" fmla="*/ 3 w 703"/>
                  <a:gd name="T17" fmla="*/ 257 h 4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03" h="439">
                    <a:moveTo>
                      <a:pt x="84" y="439"/>
                    </a:moveTo>
                    <a:lnTo>
                      <a:pt x="0" y="255"/>
                    </a:lnTo>
                    <a:lnTo>
                      <a:pt x="1" y="255"/>
                    </a:lnTo>
                    <a:lnTo>
                      <a:pt x="703" y="0"/>
                    </a:lnTo>
                    <a:lnTo>
                      <a:pt x="84" y="439"/>
                    </a:lnTo>
                    <a:close/>
                    <a:moveTo>
                      <a:pt x="3" y="257"/>
                    </a:moveTo>
                    <a:lnTo>
                      <a:pt x="85" y="435"/>
                    </a:lnTo>
                    <a:lnTo>
                      <a:pt x="687" y="9"/>
                    </a:lnTo>
                    <a:lnTo>
                      <a:pt x="3" y="25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91" name="Freeform 110">
                <a:extLst>
                  <a:ext uri="{FF2B5EF4-FFF2-40B4-BE49-F238E27FC236}">
                    <a16:creationId xmlns:a16="http://schemas.microsoft.com/office/drawing/2014/main" id="{80E2168D-79A4-4ECF-8E35-F12EC83EAB8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461" y="2893"/>
                <a:ext cx="1055" cy="536"/>
              </a:xfrm>
              <a:custGeom>
                <a:avLst/>
                <a:gdLst>
                  <a:gd name="T0" fmla="*/ 356 w 1055"/>
                  <a:gd name="T1" fmla="*/ 536 h 536"/>
                  <a:gd name="T2" fmla="*/ 356 w 1055"/>
                  <a:gd name="T3" fmla="*/ 536 h 536"/>
                  <a:gd name="T4" fmla="*/ 0 w 1055"/>
                  <a:gd name="T5" fmla="*/ 0 h 536"/>
                  <a:gd name="T6" fmla="*/ 3 w 1055"/>
                  <a:gd name="T7" fmla="*/ 1 h 536"/>
                  <a:gd name="T8" fmla="*/ 1055 w 1055"/>
                  <a:gd name="T9" fmla="*/ 284 h 536"/>
                  <a:gd name="T10" fmla="*/ 356 w 1055"/>
                  <a:gd name="T11" fmla="*/ 536 h 536"/>
                  <a:gd name="T12" fmla="*/ 5 w 1055"/>
                  <a:gd name="T13" fmla="*/ 5 h 536"/>
                  <a:gd name="T14" fmla="*/ 357 w 1055"/>
                  <a:gd name="T15" fmla="*/ 534 h 536"/>
                  <a:gd name="T16" fmla="*/ 1047 w 1055"/>
                  <a:gd name="T17" fmla="*/ 284 h 536"/>
                  <a:gd name="T18" fmla="*/ 5 w 1055"/>
                  <a:gd name="T19" fmla="*/ 5 h 5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55" h="536">
                    <a:moveTo>
                      <a:pt x="356" y="536"/>
                    </a:moveTo>
                    <a:lnTo>
                      <a:pt x="356" y="536"/>
                    </a:lnTo>
                    <a:lnTo>
                      <a:pt x="0" y="0"/>
                    </a:lnTo>
                    <a:lnTo>
                      <a:pt x="3" y="1"/>
                    </a:lnTo>
                    <a:lnTo>
                      <a:pt x="1055" y="284"/>
                    </a:lnTo>
                    <a:lnTo>
                      <a:pt x="356" y="536"/>
                    </a:lnTo>
                    <a:close/>
                    <a:moveTo>
                      <a:pt x="5" y="5"/>
                    </a:moveTo>
                    <a:lnTo>
                      <a:pt x="357" y="534"/>
                    </a:lnTo>
                    <a:lnTo>
                      <a:pt x="1047" y="284"/>
                    </a:lnTo>
                    <a:lnTo>
                      <a:pt x="5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92" name="Freeform 111">
                <a:extLst>
                  <a:ext uri="{FF2B5EF4-FFF2-40B4-BE49-F238E27FC236}">
                    <a16:creationId xmlns:a16="http://schemas.microsoft.com/office/drawing/2014/main" id="{D84555E9-3579-4391-A7BA-780AB8A264C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455" y="2861"/>
                <a:ext cx="1060" cy="318"/>
              </a:xfrm>
              <a:custGeom>
                <a:avLst/>
                <a:gdLst>
                  <a:gd name="T0" fmla="*/ 1060 w 1060"/>
                  <a:gd name="T1" fmla="*/ 318 h 318"/>
                  <a:gd name="T2" fmla="*/ 1056 w 1060"/>
                  <a:gd name="T3" fmla="*/ 317 h 318"/>
                  <a:gd name="T4" fmla="*/ 0 w 1060"/>
                  <a:gd name="T5" fmla="*/ 33 h 318"/>
                  <a:gd name="T6" fmla="*/ 846 w 1060"/>
                  <a:gd name="T7" fmla="*/ 0 h 318"/>
                  <a:gd name="T8" fmla="*/ 846 w 1060"/>
                  <a:gd name="T9" fmla="*/ 0 h 318"/>
                  <a:gd name="T10" fmla="*/ 1060 w 1060"/>
                  <a:gd name="T11" fmla="*/ 318 h 318"/>
                  <a:gd name="T12" fmla="*/ 17 w 1060"/>
                  <a:gd name="T13" fmla="*/ 36 h 318"/>
                  <a:gd name="T14" fmla="*/ 1054 w 1060"/>
                  <a:gd name="T15" fmla="*/ 313 h 318"/>
                  <a:gd name="T16" fmla="*/ 845 w 1060"/>
                  <a:gd name="T17" fmla="*/ 2 h 318"/>
                  <a:gd name="T18" fmla="*/ 17 w 1060"/>
                  <a:gd name="T19" fmla="*/ 36 h 3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60" h="318">
                    <a:moveTo>
                      <a:pt x="1060" y="318"/>
                    </a:moveTo>
                    <a:lnTo>
                      <a:pt x="1056" y="317"/>
                    </a:lnTo>
                    <a:lnTo>
                      <a:pt x="0" y="33"/>
                    </a:lnTo>
                    <a:lnTo>
                      <a:pt x="846" y="0"/>
                    </a:lnTo>
                    <a:lnTo>
                      <a:pt x="846" y="0"/>
                    </a:lnTo>
                    <a:lnTo>
                      <a:pt x="1060" y="318"/>
                    </a:lnTo>
                    <a:close/>
                    <a:moveTo>
                      <a:pt x="17" y="36"/>
                    </a:moveTo>
                    <a:lnTo>
                      <a:pt x="1054" y="313"/>
                    </a:lnTo>
                    <a:lnTo>
                      <a:pt x="845" y="2"/>
                    </a:lnTo>
                    <a:lnTo>
                      <a:pt x="17" y="3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93" name="Freeform 112">
                <a:extLst>
                  <a:ext uri="{FF2B5EF4-FFF2-40B4-BE49-F238E27FC236}">
                    <a16:creationId xmlns:a16="http://schemas.microsoft.com/office/drawing/2014/main" id="{DDE8BE0E-9E06-463F-B273-4553676167B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297" y="2860"/>
                <a:ext cx="931" cy="345"/>
              </a:xfrm>
              <a:custGeom>
                <a:avLst/>
                <a:gdLst>
                  <a:gd name="T0" fmla="*/ 214 w 931"/>
                  <a:gd name="T1" fmla="*/ 318 h 345"/>
                  <a:gd name="T2" fmla="*/ 213 w 931"/>
                  <a:gd name="T3" fmla="*/ 318 h 345"/>
                  <a:gd name="T4" fmla="*/ 0 w 931"/>
                  <a:gd name="T5" fmla="*/ 0 h 345"/>
                  <a:gd name="T6" fmla="*/ 931 w 931"/>
                  <a:gd name="T7" fmla="*/ 345 h 345"/>
                  <a:gd name="T8" fmla="*/ 214 w 931"/>
                  <a:gd name="T9" fmla="*/ 318 h 345"/>
                  <a:gd name="T10" fmla="*/ 7 w 931"/>
                  <a:gd name="T11" fmla="*/ 4 h 345"/>
                  <a:gd name="T12" fmla="*/ 215 w 931"/>
                  <a:gd name="T13" fmla="*/ 315 h 345"/>
                  <a:gd name="T14" fmla="*/ 916 w 931"/>
                  <a:gd name="T15" fmla="*/ 342 h 345"/>
                  <a:gd name="T16" fmla="*/ 7 w 931"/>
                  <a:gd name="T17" fmla="*/ 4 h 3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31" h="345">
                    <a:moveTo>
                      <a:pt x="214" y="318"/>
                    </a:moveTo>
                    <a:lnTo>
                      <a:pt x="213" y="318"/>
                    </a:lnTo>
                    <a:lnTo>
                      <a:pt x="0" y="0"/>
                    </a:lnTo>
                    <a:lnTo>
                      <a:pt x="931" y="345"/>
                    </a:lnTo>
                    <a:lnTo>
                      <a:pt x="214" y="318"/>
                    </a:lnTo>
                    <a:close/>
                    <a:moveTo>
                      <a:pt x="7" y="4"/>
                    </a:moveTo>
                    <a:lnTo>
                      <a:pt x="215" y="315"/>
                    </a:lnTo>
                    <a:lnTo>
                      <a:pt x="916" y="342"/>
                    </a:lnTo>
                    <a:lnTo>
                      <a:pt x="7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94" name="Freeform 113">
                <a:extLst>
                  <a:ext uri="{FF2B5EF4-FFF2-40B4-BE49-F238E27FC236}">
                    <a16:creationId xmlns:a16="http://schemas.microsoft.com/office/drawing/2014/main" id="{7BA10766-305D-4B56-9B52-12F39125F9D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985" y="2892"/>
                <a:ext cx="485" cy="558"/>
              </a:xfrm>
              <a:custGeom>
                <a:avLst/>
                <a:gdLst>
                  <a:gd name="T0" fmla="*/ 0 w 485"/>
                  <a:gd name="T1" fmla="*/ 558 h 558"/>
                  <a:gd name="T2" fmla="*/ 480 w 485"/>
                  <a:gd name="T3" fmla="*/ 0 h 558"/>
                  <a:gd name="T4" fmla="*/ 485 w 485"/>
                  <a:gd name="T5" fmla="*/ 460 h 558"/>
                  <a:gd name="T6" fmla="*/ 0 w 485"/>
                  <a:gd name="T7" fmla="*/ 558 h 558"/>
                  <a:gd name="T8" fmla="*/ 477 w 485"/>
                  <a:gd name="T9" fmla="*/ 7 h 558"/>
                  <a:gd name="T10" fmla="*/ 7 w 485"/>
                  <a:gd name="T11" fmla="*/ 553 h 558"/>
                  <a:gd name="T12" fmla="*/ 482 w 485"/>
                  <a:gd name="T13" fmla="*/ 457 h 558"/>
                  <a:gd name="T14" fmla="*/ 477 w 485"/>
                  <a:gd name="T15" fmla="*/ 7 h 5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85" h="558">
                    <a:moveTo>
                      <a:pt x="0" y="558"/>
                    </a:moveTo>
                    <a:lnTo>
                      <a:pt x="480" y="0"/>
                    </a:lnTo>
                    <a:lnTo>
                      <a:pt x="485" y="460"/>
                    </a:lnTo>
                    <a:lnTo>
                      <a:pt x="0" y="558"/>
                    </a:lnTo>
                    <a:close/>
                    <a:moveTo>
                      <a:pt x="477" y="7"/>
                    </a:moveTo>
                    <a:lnTo>
                      <a:pt x="7" y="553"/>
                    </a:lnTo>
                    <a:lnTo>
                      <a:pt x="482" y="457"/>
                    </a:lnTo>
                    <a:lnTo>
                      <a:pt x="477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95" name="Freeform 114">
                <a:extLst>
                  <a:ext uri="{FF2B5EF4-FFF2-40B4-BE49-F238E27FC236}">
                    <a16:creationId xmlns:a16="http://schemas.microsoft.com/office/drawing/2014/main" id="{B50647E9-0023-45BF-BC24-E1FD13D2FE7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487" y="2892"/>
                <a:ext cx="980" cy="556"/>
              </a:xfrm>
              <a:custGeom>
                <a:avLst/>
                <a:gdLst>
                  <a:gd name="T0" fmla="*/ 502 w 980"/>
                  <a:gd name="T1" fmla="*/ 556 h 556"/>
                  <a:gd name="T2" fmla="*/ 502 w 980"/>
                  <a:gd name="T3" fmla="*/ 556 h 556"/>
                  <a:gd name="T4" fmla="*/ 0 w 980"/>
                  <a:gd name="T5" fmla="*/ 354 h 556"/>
                  <a:gd name="T6" fmla="*/ 980 w 980"/>
                  <a:gd name="T7" fmla="*/ 0 h 556"/>
                  <a:gd name="T8" fmla="*/ 502 w 980"/>
                  <a:gd name="T9" fmla="*/ 556 h 556"/>
                  <a:gd name="T10" fmla="*/ 7 w 980"/>
                  <a:gd name="T11" fmla="*/ 354 h 556"/>
                  <a:gd name="T12" fmla="*/ 502 w 980"/>
                  <a:gd name="T13" fmla="*/ 554 h 556"/>
                  <a:gd name="T14" fmla="*/ 972 w 980"/>
                  <a:gd name="T15" fmla="*/ 6 h 556"/>
                  <a:gd name="T16" fmla="*/ 7 w 980"/>
                  <a:gd name="T17" fmla="*/ 354 h 5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80" h="556">
                    <a:moveTo>
                      <a:pt x="502" y="556"/>
                    </a:moveTo>
                    <a:lnTo>
                      <a:pt x="502" y="556"/>
                    </a:lnTo>
                    <a:lnTo>
                      <a:pt x="0" y="354"/>
                    </a:lnTo>
                    <a:lnTo>
                      <a:pt x="980" y="0"/>
                    </a:lnTo>
                    <a:lnTo>
                      <a:pt x="502" y="556"/>
                    </a:lnTo>
                    <a:close/>
                    <a:moveTo>
                      <a:pt x="7" y="354"/>
                    </a:moveTo>
                    <a:lnTo>
                      <a:pt x="502" y="554"/>
                    </a:lnTo>
                    <a:lnTo>
                      <a:pt x="972" y="6"/>
                    </a:lnTo>
                    <a:lnTo>
                      <a:pt x="7" y="35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96" name="Freeform 115">
                <a:extLst>
                  <a:ext uri="{FF2B5EF4-FFF2-40B4-BE49-F238E27FC236}">
                    <a16:creationId xmlns:a16="http://schemas.microsoft.com/office/drawing/2014/main" id="{0996F710-3AEC-4A0E-9139-AEA0A9E9D6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55" y="3212"/>
                <a:ext cx="65" cy="65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7"/>
                      <a:pt x="38" y="56"/>
                      <a:pt x="24" y="54"/>
                    </a:cubicBezTo>
                    <a:cubicBezTo>
                      <a:pt x="10" y="52"/>
                      <a:pt x="0" y="38"/>
                      <a:pt x="2" y="24"/>
                    </a:cubicBezTo>
                    <a:cubicBezTo>
                      <a:pt x="5" y="10"/>
                      <a:pt x="18" y="0"/>
                      <a:pt x="32" y="2"/>
                    </a:cubicBezTo>
                    <a:cubicBezTo>
                      <a:pt x="47" y="5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97" name="Freeform 116">
                <a:extLst>
                  <a:ext uri="{FF2B5EF4-FFF2-40B4-BE49-F238E27FC236}">
                    <a16:creationId xmlns:a16="http://schemas.microsoft.com/office/drawing/2014/main" id="{C2277392-B9F6-4670-B843-A0206647C6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03" y="4147"/>
                <a:ext cx="64" cy="64"/>
              </a:xfrm>
              <a:custGeom>
                <a:avLst/>
                <a:gdLst>
                  <a:gd name="T0" fmla="*/ 53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3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3" y="32"/>
                    </a:moveTo>
                    <a:cubicBezTo>
                      <a:pt x="51" y="47"/>
                      <a:pt x="38" y="56"/>
                      <a:pt x="24" y="54"/>
                    </a:cubicBezTo>
                    <a:cubicBezTo>
                      <a:pt x="9" y="52"/>
                      <a:pt x="0" y="39"/>
                      <a:pt x="2" y="24"/>
                    </a:cubicBezTo>
                    <a:cubicBezTo>
                      <a:pt x="4" y="10"/>
                      <a:pt x="17" y="0"/>
                      <a:pt x="32" y="2"/>
                    </a:cubicBezTo>
                    <a:cubicBezTo>
                      <a:pt x="46" y="5"/>
                      <a:pt x="56" y="18"/>
                      <a:pt x="53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98" name="Freeform 117">
                <a:extLst>
                  <a:ext uri="{FF2B5EF4-FFF2-40B4-BE49-F238E27FC236}">
                    <a16:creationId xmlns:a16="http://schemas.microsoft.com/office/drawing/2014/main" id="{D7885C2F-C6A2-42FA-82F5-CC03E25036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53" y="4342"/>
                <a:ext cx="64" cy="66"/>
              </a:xfrm>
              <a:custGeom>
                <a:avLst/>
                <a:gdLst>
                  <a:gd name="T0" fmla="*/ 54 w 56"/>
                  <a:gd name="T1" fmla="*/ 33 h 57"/>
                  <a:gd name="T2" fmla="*/ 24 w 56"/>
                  <a:gd name="T3" fmla="*/ 54 h 57"/>
                  <a:gd name="T4" fmla="*/ 2 w 56"/>
                  <a:gd name="T5" fmla="*/ 24 h 57"/>
                  <a:gd name="T6" fmla="*/ 32 w 56"/>
                  <a:gd name="T7" fmla="*/ 3 h 57"/>
                  <a:gd name="T8" fmla="*/ 54 w 56"/>
                  <a:gd name="T9" fmla="*/ 33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7">
                    <a:moveTo>
                      <a:pt x="54" y="33"/>
                    </a:moveTo>
                    <a:cubicBezTo>
                      <a:pt x="52" y="47"/>
                      <a:pt x="38" y="57"/>
                      <a:pt x="24" y="54"/>
                    </a:cubicBezTo>
                    <a:cubicBezTo>
                      <a:pt x="10" y="52"/>
                      <a:pt x="0" y="39"/>
                      <a:pt x="2" y="24"/>
                    </a:cubicBezTo>
                    <a:cubicBezTo>
                      <a:pt x="4" y="10"/>
                      <a:pt x="18" y="0"/>
                      <a:pt x="32" y="3"/>
                    </a:cubicBezTo>
                    <a:cubicBezTo>
                      <a:pt x="46" y="5"/>
                      <a:pt x="56" y="18"/>
                      <a:pt x="54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99" name="Freeform 118">
                <a:extLst>
                  <a:ext uri="{FF2B5EF4-FFF2-40B4-BE49-F238E27FC236}">
                    <a16:creationId xmlns:a16="http://schemas.microsoft.com/office/drawing/2014/main" id="{2FF5E896-6400-4310-9FC0-E1D8B3DD7E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86" y="4371"/>
                <a:ext cx="65" cy="65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6"/>
                      <a:pt x="38" y="56"/>
                      <a:pt x="24" y="54"/>
                    </a:cubicBezTo>
                    <a:cubicBezTo>
                      <a:pt x="10" y="52"/>
                      <a:pt x="0" y="38"/>
                      <a:pt x="2" y="24"/>
                    </a:cubicBezTo>
                    <a:cubicBezTo>
                      <a:pt x="4" y="10"/>
                      <a:pt x="18" y="0"/>
                      <a:pt x="32" y="2"/>
                    </a:cubicBezTo>
                    <a:cubicBezTo>
                      <a:pt x="46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00" name="Freeform 119">
                <a:extLst>
                  <a:ext uri="{FF2B5EF4-FFF2-40B4-BE49-F238E27FC236}">
                    <a16:creationId xmlns:a16="http://schemas.microsoft.com/office/drawing/2014/main" id="{4D2B3E49-7D0A-49AF-A031-B612090F82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02" y="4913"/>
                <a:ext cx="64" cy="64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1" y="47"/>
                      <a:pt x="38" y="56"/>
                      <a:pt x="24" y="54"/>
                    </a:cubicBezTo>
                    <a:cubicBezTo>
                      <a:pt x="9" y="52"/>
                      <a:pt x="0" y="38"/>
                      <a:pt x="2" y="24"/>
                    </a:cubicBezTo>
                    <a:cubicBezTo>
                      <a:pt x="4" y="10"/>
                      <a:pt x="18" y="0"/>
                      <a:pt x="32" y="2"/>
                    </a:cubicBezTo>
                    <a:cubicBezTo>
                      <a:pt x="46" y="5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01" name="Freeform 120">
                <a:extLst>
                  <a:ext uri="{FF2B5EF4-FFF2-40B4-BE49-F238E27FC236}">
                    <a16:creationId xmlns:a16="http://schemas.microsoft.com/office/drawing/2014/main" id="{CD3A5A18-BD03-41FC-9CE2-45D9AABA1D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94" y="5302"/>
                <a:ext cx="65" cy="65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6"/>
                      <a:pt x="38" y="56"/>
                      <a:pt x="24" y="54"/>
                    </a:cubicBezTo>
                    <a:cubicBezTo>
                      <a:pt x="10" y="51"/>
                      <a:pt x="0" y="38"/>
                      <a:pt x="2" y="24"/>
                    </a:cubicBezTo>
                    <a:cubicBezTo>
                      <a:pt x="5" y="9"/>
                      <a:pt x="18" y="0"/>
                      <a:pt x="32" y="2"/>
                    </a:cubicBezTo>
                    <a:cubicBezTo>
                      <a:pt x="47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02" name="Freeform 121">
                <a:extLst>
                  <a:ext uri="{FF2B5EF4-FFF2-40B4-BE49-F238E27FC236}">
                    <a16:creationId xmlns:a16="http://schemas.microsoft.com/office/drawing/2014/main" id="{BD8D7EDC-B313-40C6-A8E0-0479C94A5A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05" y="5746"/>
                <a:ext cx="65" cy="64"/>
              </a:xfrm>
              <a:custGeom>
                <a:avLst/>
                <a:gdLst>
                  <a:gd name="T0" fmla="*/ 54 w 57"/>
                  <a:gd name="T1" fmla="*/ 32 h 56"/>
                  <a:gd name="T2" fmla="*/ 24 w 57"/>
                  <a:gd name="T3" fmla="*/ 54 h 56"/>
                  <a:gd name="T4" fmla="*/ 3 w 57"/>
                  <a:gd name="T5" fmla="*/ 24 h 56"/>
                  <a:gd name="T6" fmla="*/ 32 w 57"/>
                  <a:gd name="T7" fmla="*/ 2 h 56"/>
                  <a:gd name="T8" fmla="*/ 54 w 57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7" h="56">
                    <a:moveTo>
                      <a:pt x="54" y="32"/>
                    </a:moveTo>
                    <a:cubicBezTo>
                      <a:pt x="52" y="46"/>
                      <a:pt x="39" y="56"/>
                      <a:pt x="24" y="54"/>
                    </a:cubicBezTo>
                    <a:cubicBezTo>
                      <a:pt x="10" y="52"/>
                      <a:pt x="0" y="38"/>
                      <a:pt x="3" y="24"/>
                    </a:cubicBezTo>
                    <a:cubicBezTo>
                      <a:pt x="5" y="10"/>
                      <a:pt x="18" y="0"/>
                      <a:pt x="32" y="2"/>
                    </a:cubicBezTo>
                    <a:cubicBezTo>
                      <a:pt x="47" y="4"/>
                      <a:pt x="57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03" name="Freeform 122">
                <a:extLst>
                  <a:ext uri="{FF2B5EF4-FFF2-40B4-BE49-F238E27FC236}">
                    <a16:creationId xmlns:a16="http://schemas.microsoft.com/office/drawing/2014/main" id="{4FDB83C6-5CE2-415A-B355-BB11663FD6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10" y="5210"/>
                <a:ext cx="65" cy="65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6"/>
                      <a:pt x="38" y="56"/>
                      <a:pt x="24" y="54"/>
                    </a:cubicBezTo>
                    <a:cubicBezTo>
                      <a:pt x="10" y="51"/>
                      <a:pt x="0" y="38"/>
                      <a:pt x="2" y="24"/>
                    </a:cubicBezTo>
                    <a:cubicBezTo>
                      <a:pt x="4" y="9"/>
                      <a:pt x="18" y="0"/>
                      <a:pt x="32" y="2"/>
                    </a:cubicBezTo>
                    <a:cubicBezTo>
                      <a:pt x="46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04" name="Freeform 123">
                <a:extLst>
                  <a:ext uri="{FF2B5EF4-FFF2-40B4-BE49-F238E27FC236}">
                    <a16:creationId xmlns:a16="http://schemas.microsoft.com/office/drawing/2014/main" id="{25BDF481-EE85-461C-9C88-00B356A513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70" y="4780"/>
                <a:ext cx="64" cy="66"/>
              </a:xfrm>
              <a:custGeom>
                <a:avLst/>
                <a:gdLst>
                  <a:gd name="T0" fmla="*/ 54 w 56"/>
                  <a:gd name="T1" fmla="*/ 33 h 57"/>
                  <a:gd name="T2" fmla="*/ 24 w 56"/>
                  <a:gd name="T3" fmla="*/ 54 h 57"/>
                  <a:gd name="T4" fmla="*/ 2 w 56"/>
                  <a:gd name="T5" fmla="*/ 24 h 57"/>
                  <a:gd name="T6" fmla="*/ 32 w 56"/>
                  <a:gd name="T7" fmla="*/ 3 h 57"/>
                  <a:gd name="T8" fmla="*/ 54 w 56"/>
                  <a:gd name="T9" fmla="*/ 33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7">
                    <a:moveTo>
                      <a:pt x="54" y="33"/>
                    </a:moveTo>
                    <a:cubicBezTo>
                      <a:pt x="52" y="47"/>
                      <a:pt x="38" y="57"/>
                      <a:pt x="24" y="54"/>
                    </a:cubicBezTo>
                    <a:cubicBezTo>
                      <a:pt x="10" y="52"/>
                      <a:pt x="0" y="39"/>
                      <a:pt x="2" y="24"/>
                    </a:cubicBezTo>
                    <a:cubicBezTo>
                      <a:pt x="5" y="10"/>
                      <a:pt x="18" y="0"/>
                      <a:pt x="32" y="3"/>
                    </a:cubicBezTo>
                    <a:cubicBezTo>
                      <a:pt x="47" y="5"/>
                      <a:pt x="56" y="18"/>
                      <a:pt x="54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05" name="Freeform 124">
                <a:extLst>
                  <a:ext uri="{FF2B5EF4-FFF2-40B4-BE49-F238E27FC236}">
                    <a16:creationId xmlns:a16="http://schemas.microsoft.com/office/drawing/2014/main" id="{887E930D-BF3B-41E3-A228-360EBDE5AC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79" y="5685"/>
                <a:ext cx="65" cy="64"/>
              </a:xfrm>
              <a:custGeom>
                <a:avLst/>
                <a:gdLst>
                  <a:gd name="T0" fmla="*/ 54 w 57"/>
                  <a:gd name="T1" fmla="*/ 32 h 56"/>
                  <a:gd name="T2" fmla="*/ 24 w 57"/>
                  <a:gd name="T3" fmla="*/ 54 h 56"/>
                  <a:gd name="T4" fmla="*/ 3 w 57"/>
                  <a:gd name="T5" fmla="*/ 24 h 56"/>
                  <a:gd name="T6" fmla="*/ 33 w 57"/>
                  <a:gd name="T7" fmla="*/ 2 h 56"/>
                  <a:gd name="T8" fmla="*/ 54 w 57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7" h="56">
                    <a:moveTo>
                      <a:pt x="54" y="32"/>
                    </a:moveTo>
                    <a:cubicBezTo>
                      <a:pt x="52" y="46"/>
                      <a:pt x="39" y="56"/>
                      <a:pt x="24" y="54"/>
                    </a:cubicBezTo>
                    <a:cubicBezTo>
                      <a:pt x="10" y="52"/>
                      <a:pt x="0" y="38"/>
                      <a:pt x="3" y="24"/>
                    </a:cubicBezTo>
                    <a:cubicBezTo>
                      <a:pt x="5" y="10"/>
                      <a:pt x="18" y="0"/>
                      <a:pt x="33" y="2"/>
                    </a:cubicBezTo>
                    <a:cubicBezTo>
                      <a:pt x="47" y="5"/>
                      <a:pt x="57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06" name="Freeform 125">
                <a:extLst>
                  <a:ext uri="{FF2B5EF4-FFF2-40B4-BE49-F238E27FC236}">
                    <a16:creationId xmlns:a16="http://schemas.microsoft.com/office/drawing/2014/main" id="{BCA4A412-59C1-4A09-832B-DA2FD05AE2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46" y="5463"/>
                <a:ext cx="64" cy="65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7"/>
                      <a:pt x="38" y="56"/>
                      <a:pt x="24" y="54"/>
                    </a:cubicBezTo>
                    <a:cubicBezTo>
                      <a:pt x="10" y="52"/>
                      <a:pt x="0" y="38"/>
                      <a:pt x="2" y="24"/>
                    </a:cubicBezTo>
                    <a:cubicBezTo>
                      <a:pt x="4" y="10"/>
                      <a:pt x="18" y="0"/>
                      <a:pt x="32" y="2"/>
                    </a:cubicBezTo>
                    <a:cubicBezTo>
                      <a:pt x="46" y="5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07" name="Freeform 126">
                <a:extLst>
                  <a:ext uri="{FF2B5EF4-FFF2-40B4-BE49-F238E27FC236}">
                    <a16:creationId xmlns:a16="http://schemas.microsoft.com/office/drawing/2014/main" id="{83B3536D-DB88-49C0-8BA8-8687707670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60" y="5440"/>
                <a:ext cx="65" cy="65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1" y="46"/>
                      <a:pt x="38" y="56"/>
                      <a:pt x="24" y="54"/>
                    </a:cubicBezTo>
                    <a:cubicBezTo>
                      <a:pt x="10" y="51"/>
                      <a:pt x="0" y="38"/>
                      <a:pt x="2" y="24"/>
                    </a:cubicBezTo>
                    <a:cubicBezTo>
                      <a:pt x="4" y="9"/>
                      <a:pt x="18" y="0"/>
                      <a:pt x="32" y="2"/>
                    </a:cubicBezTo>
                    <a:cubicBezTo>
                      <a:pt x="46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08" name="Freeform 127">
                <a:extLst>
                  <a:ext uri="{FF2B5EF4-FFF2-40B4-BE49-F238E27FC236}">
                    <a16:creationId xmlns:a16="http://schemas.microsoft.com/office/drawing/2014/main" id="{4FC90150-49B6-426D-83E5-0A24D4450D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83" y="4018"/>
                <a:ext cx="66" cy="64"/>
              </a:xfrm>
              <a:custGeom>
                <a:avLst/>
                <a:gdLst>
                  <a:gd name="T0" fmla="*/ 54 w 57"/>
                  <a:gd name="T1" fmla="*/ 32 h 56"/>
                  <a:gd name="T2" fmla="*/ 24 w 57"/>
                  <a:gd name="T3" fmla="*/ 54 h 56"/>
                  <a:gd name="T4" fmla="*/ 3 w 57"/>
                  <a:gd name="T5" fmla="*/ 24 h 56"/>
                  <a:gd name="T6" fmla="*/ 33 w 57"/>
                  <a:gd name="T7" fmla="*/ 2 h 56"/>
                  <a:gd name="T8" fmla="*/ 54 w 57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7" h="56">
                    <a:moveTo>
                      <a:pt x="54" y="32"/>
                    </a:moveTo>
                    <a:cubicBezTo>
                      <a:pt x="52" y="46"/>
                      <a:pt x="39" y="56"/>
                      <a:pt x="24" y="54"/>
                    </a:cubicBezTo>
                    <a:cubicBezTo>
                      <a:pt x="10" y="52"/>
                      <a:pt x="0" y="38"/>
                      <a:pt x="3" y="24"/>
                    </a:cubicBezTo>
                    <a:cubicBezTo>
                      <a:pt x="5" y="10"/>
                      <a:pt x="18" y="0"/>
                      <a:pt x="33" y="2"/>
                    </a:cubicBezTo>
                    <a:cubicBezTo>
                      <a:pt x="47" y="4"/>
                      <a:pt x="57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09" name="Freeform 128">
                <a:extLst>
                  <a:ext uri="{FF2B5EF4-FFF2-40B4-BE49-F238E27FC236}">
                    <a16:creationId xmlns:a16="http://schemas.microsoft.com/office/drawing/2014/main" id="{AD8219A4-CADF-4AF4-A561-783A6FE592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71" y="2829"/>
                <a:ext cx="65" cy="64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1" y="46"/>
                      <a:pt x="38" y="56"/>
                      <a:pt x="24" y="54"/>
                    </a:cubicBezTo>
                    <a:cubicBezTo>
                      <a:pt x="9" y="51"/>
                      <a:pt x="0" y="38"/>
                      <a:pt x="2" y="24"/>
                    </a:cubicBezTo>
                    <a:cubicBezTo>
                      <a:pt x="4" y="9"/>
                      <a:pt x="18" y="0"/>
                      <a:pt x="32" y="2"/>
                    </a:cubicBezTo>
                    <a:cubicBezTo>
                      <a:pt x="46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10" name="Freeform 129">
                <a:extLst>
                  <a:ext uri="{FF2B5EF4-FFF2-40B4-BE49-F238E27FC236}">
                    <a16:creationId xmlns:a16="http://schemas.microsoft.com/office/drawing/2014/main" id="{951BF413-D7EA-4D2B-A834-A4F4AD0A2A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96" y="3172"/>
                <a:ext cx="65" cy="64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6"/>
                      <a:pt x="38" y="56"/>
                      <a:pt x="24" y="54"/>
                    </a:cubicBezTo>
                    <a:cubicBezTo>
                      <a:pt x="10" y="51"/>
                      <a:pt x="0" y="38"/>
                      <a:pt x="2" y="24"/>
                    </a:cubicBezTo>
                    <a:cubicBezTo>
                      <a:pt x="5" y="9"/>
                      <a:pt x="18" y="0"/>
                      <a:pt x="32" y="2"/>
                    </a:cubicBezTo>
                    <a:cubicBezTo>
                      <a:pt x="47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11" name="Freeform 130">
                <a:extLst>
                  <a:ext uri="{FF2B5EF4-FFF2-40B4-BE49-F238E27FC236}">
                    <a16:creationId xmlns:a16="http://schemas.microsoft.com/office/drawing/2014/main" id="{672637B3-A560-44BA-9305-465EA8DF3C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12" y="3719"/>
                <a:ext cx="65" cy="66"/>
              </a:xfrm>
              <a:custGeom>
                <a:avLst/>
                <a:gdLst>
                  <a:gd name="T0" fmla="*/ 54 w 56"/>
                  <a:gd name="T1" fmla="*/ 33 h 57"/>
                  <a:gd name="T2" fmla="*/ 24 w 56"/>
                  <a:gd name="T3" fmla="*/ 54 h 57"/>
                  <a:gd name="T4" fmla="*/ 2 w 56"/>
                  <a:gd name="T5" fmla="*/ 24 h 57"/>
                  <a:gd name="T6" fmla="*/ 32 w 56"/>
                  <a:gd name="T7" fmla="*/ 3 h 57"/>
                  <a:gd name="T8" fmla="*/ 54 w 56"/>
                  <a:gd name="T9" fmla="*/ 33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7">
                    <a:moveTo>
                      <a:pt x="54" y="33"/>
                    </a:moveTo>
                    <a:cubicBezTo>
                      <a:pt x="52" y="47"/>
                      <a:pt x="38" y="57"/>
                      <a:pt x="24" y="54"/>
                    </a:cubicBezTo>
                    <a:cubicBezTo>
                      <a:pt x="10" y="52"/>
                      <a:pt x="0" y="39"/>
                      <a:pt x="2" y="24"/>
                    </a:cubicBezTo>
                    <a:cubicBezTo>
                      <a:pt x="5" y="10"/>
                      <a:pt x="18" y="0"/>
                      <a:pt x="32" y="3"/>
                    </a:cubicBezTo>
                    <a:cubicBezTo>
                      <a:pt x="47" y="5"/>
                      <a:pt x="56" y="18"/>
                      <a:pt x="54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12" name="Freeform 131">
                <a:extLst>
                  <a:ext uri="{FF2B5EF4-FFF2-40B4-BE49-F238E27FC236}">
                    <a16:creationId xmlns:a16="http://schemas.microsoft.com/office/drawing/2014/main" id="{8BD4B19E-54A0-413A-852F-CA9C82BFA9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86" y="3885"/>
                <a:ext cx="65" cy="65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6"/>
                      <a:pt x="38" y="56"/>
                      <a:pt x="24" y="54"/>
                    </a:cubicBezTo>
                    <a:cubicBezTo>
                      <a:pt x="10" y="51"/>
                      <a:pt x="0" y="38"/>
                      <a:pt x="2" y="24"/>
                    </a:cubicBezTo>
                    <a:cubicBezTo>
                      <a:pt x="5" y="9"/>
                      <a:pt x="18" y="0"/>
                      <a:pt x="32" y="2"/>
                    </a:cubicBezTo>
                    <a:cubicBezTo>
                      <a:pt x="47" y="4"/>
                      <a:pt x="56" y="17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13" name="Freeform 132">
                <a:extLst>
                  <a:ext uri="{FF2B5EF4-FFF2-40B4-BE49-F238E27FC236}">
                    <a16:creationId xmlns:a16="http://schemas.microsoft.com/office/drawing/2014/main" id="{C342CE98-66E5-4EC8-BBF2-5B3516ED5F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54" y="3417"/>
                <a:ext cx="65" cy="65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6"/>
                      <a:pt x="38" y="56"/>
                      <a:pt x="24" y="54"/>
                    </a:cubicBezTo>
                    <a:cubicBezTo>
                      <a:pt x="10" y="51"/>
                      <a:pt x="0" y="38"/>
                      <a:pt x="2" y="24"/>
                    </a:cubicBezTo>
                    <a:cubicBezTo>
                      <a:pt x="5" y="10"/>
                      <a:pt x="18" y="0"/>
                      <a:pt x="32" y="2"/>
                    </a:cubicBezTo>
                    <a:cubicBezTo>
                      <a:pt x="47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14" name="Freeform 133">
                <a:extLst>
                  <a:ext uri="{FF2B5EF4-FFF2-40B4-BE49-F238E27FC236}">
                    <a16:creationId xmlns:a16="http://schemas.microsoft.com/office/drawing/2014/main" id="{1797800E-AE2C-48AE-86E5-33A7C6FAC12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938" y="3401"/>
                <a:ext cx="97" cy="97"/>
              </a:xfrm>
              <a:custGeom>
                <a:avLst/>
                <a:gdLst>
                  <a:gd name="T0" fmla="*/ 36 w 84"/>
                  <a:gd name="T1" fmla="*/ 80 h 84"/>
                  <a:gd name="T2" fmla="*/ 4 w 84"/>
                  <a:gd name="T3" fmla="*/ 36 h 84"/>
                  <a:gd name="T4" fmla="*/ 48 w 84"/>
                  <a:gd name="T5" fmla="*/ 3 h 84"/>
                  <a:gd name="T6" fmla="*/ 81 w 84"/>
                  <a:gd name="T7" fmla="*/ 48 h 84"/>
                  <a:gd name="T8" fmla="*/ 36 w 84"/>
                  <a:gd name="T9" fmla="*/ 80 h 84"/>
                  <a:gd name="T10" fmla="*/ 48 w 84"/>
                  <a:gd name="T11" fmla="*/ 5 h 84"/>
                  <a:gd name="T12" fmla="*/ 5 w 84"/>
                  <a:gd name="T13" fmla="*/ 36 h 84"/>
                  <a:gd name="T14" fmla="*/ 36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0"/>
                    </a:moveTo>
                    <a:cubicBezTo>
                      <a:pt x="15" y="77"/>
                      <a:pt x="0" y="57"/>
                      <a:pt x="4" y="36"/>
                    </a:cubicBezTo>
                    <a:cubicBezTo>
                      <a:pt x="7" y="15"/>
                      <a:pt x="27" y="0"/>
                      <a:pt x="48" y="3"/>
                    </a:cubicBezTo>
                    <a:cubicBezTo>
                      <a:pt x="70" y="7"/>
                      <a:pt x="84" y="27"/>
                      <a:pt x="81" y="48"/>
                    </a:cubicBezTo>
                    <a:cubicBezTo>
                      <a:pt x="77" y="69"/>
                      <a:pt x="57" y="84"/>
                      <a:pt x="36" y="80"/>
                    </a:cubicBezTo>
                    <a:close/>
                    <a:moveTo>
                      <a:pt x="48" y="5"/>
                    </a:moveTo>
                    <a:cubicBezTo>
                      <a:pt x="28" y="2"/>
                      <a:pt x="9" y="16"/>
                      <a:pt x="5" y="36"/>
                    </a:cubicBezTo>
                    <a:cubicBezTo>
                      <a:pt x="2" y="56"/>
                      <a:pt x="16" y="76"/>
                      <a:pt x="36" y="79"/>
                    </a:cubicBezTo>
                    <a:cubicBezTo>
                      <a:pt x="57" y="82"/>
                      <a:pt x="76" y="68"/>
                      <a:pt x="79" y="48"/>
                    </a:cubicBezTo>
                    <a:cubicBezTo>
                      <a:pt x="82" y="27"/>
                      <a:pt x="68" y="8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15" name="Freeform 134">
                <a:extLst>
                  <a:ext uri="{FF2B5EF4-FFF2-40B4-BE49-F238E27FC236}">
                    <a16:creationId xmlns:a16="http://schemas.microsoft.com/office/drawing/2014/main" id="{900E1A07-2C8B-40A5-BFE4-1C425C9F3C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60" y="4435"/>
                <a:ext cx="65" cy="64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6"/>
                      <a:pt x="38" y="56"/>
                      <a:pt x="24" y="54"/>
                    </a:cubicBezTo>
                    <a:cubicBezTo>
                      <a:pt x="10" y="52"/>
                      <a:pt x="0" y="38"/>
                      <a:pt x="2" y="24"/>
                    </a:cubicBezTo>
                    <a:cubicBezTo>
                      <a:pt x="4" y="10"/>
                      <a:pt x="18" y="0"/>
                      <a:pt x="32" y="2"/>
                    </a:cubicBezTo>
                    <a:cubicBezTo>
                      <a:pt x="46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16" name="Freeform 135">
                <a:extLst>
                  <a:ext uri="{FF2B5EF4-FFF2-40B4-BE49-F238E27FC236}">
                    <a16:creationId xmlns:a16="http://schemas.microsoft.com/office/drawing/2014/main" id="{EF2DD7A2-50F2-4222-8BD6-6970C7DBAE2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744" y="4418"/>
                <a:ext cx="97" cy="97"/>
              </a:xfrm>
              <a:custGeom>
                <a:avLst/>
                <a:gdLst>
                  <a:gd name="T0" fmla="*/ 36 w 84"/>
                  <a:gd name="T1" fmla="*/ 80 h 84"/>
                  <a:gd name="T2" fmla="*/ 4 w 84"/>
                  <a:gd name="T3" fmla="*/ 36 h 84"/>
                  <a:gd name="T4" fmla="*/ 48 w 84"/>
                  <a:gd name="T5" fmla="*/ 3 h 84"/>
                  <a:gd name="T6" fmla="*/ 81 w 84"/>
                  <a:gd name="T7" fmla="*/ 48 h 84"/>
                  <a:gd name="T8" fmla="*/ 36 w 84"/>
                  <a:gd name="T9" fmla="*/ 80 h 84"/>
                  <a:gd name="T10" fmla="*/ 48 w 84"/>
                  <a:gd name="T11" fmla="*/ 5 h 84"/>
                  <a:gd name="T12" fmla="*/ 5 w 84"/>
                  <a:gd name="T13" fmla="*/ 36 h 84"/>
                  <a:gd name="T14" fmla="*/ 36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0"/>
                    </a:moveTo>
                    <a:cubicBezTo>
                      <a:pt x="15" y="77"/>
                      <a:pt x="0" y="57"/>
                      <a:pt x="4" y="36"/>
                    </a:cubicBezTo>
                    <a:cubicBezTo>
                      <a:pt x="7" y="15"/>
                      <a:pt x="27" y="0"/>
                      <a:pt x="48" y="3"/>
                    </a:cubicBezTo>
                    <a:cubicBezTo>
                      <a:pt x="69" y="7"/>
                      <a:pt x="84" y="27"/>
                      <a:pt x="81" y="48"/>
                    </a:cubicBezTo>
                    <a:cubicBezTo>
                      <a:pt x="77" y="69"/>
                      <a:pt x="57" y="84"/>
                      <a:pt x="36" y="80"/>
                    </a:cubicBezTo>
                    <a:close/>
                    <a:moveTo>
                      <a:pt x="48" y="5"/>
                    </a:moveTo>
                    <a:cubicBezTo>
                      <a:pt x="28" y="2"/>
                      <a:pt x="8" y="16"/>
                      <a:pt x="5" y="36"/>
                    </a:cubicBezTo>
                    <a:cubicBezTo>
                      <a:pt x="2" y="56"/>
                      <a:pt x="16" y="76"/>
                      <a:pt x="36" y="79"/>
                    </a:cubicBezTo>
                    <a:cubicBezTo>
                      <a:pt x="57" y="82"/>
                      <a:pt x="76" y="68"/>
                      <a:pt x="79" y="48"/>
                    </a:cubicBezTo>
                    <a:cubicBezTo>
                      <a:pt x="82" y="27"/>
                      <a:pt x="68" y="8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17" name="Freeform 136">
                <a:extLst>
                  <a:ext uri="{FF2B5EF4-FFF2-40B4-BE49-F238E27FC236}">
                    <a16:creationId xmlns:a16="http://schemas.microsoft.com/office/drawing/2014/main" id="{F05FC3BD-5A7E-4196-BA17-D079F5C9E4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23" y="3984"/>
                <a:ext cx="64" cy="66"/>
              </a:xfrm>
              <a:custGeom>
                <a:avLst/>
                <a:gdLst>
                  <a:gd name="T0" fmla="*/ 54 w 56"/>
                  <a:gd name="T1" fmla="*/ 33 h 57"/>
                  <a:gd name="T2" fmla="*/ 24 w 56"/>
                  <a:gd name="T3" fmla="*/ 54 h 57"/>
                  <a:gd name="T4" fmla="*/ 2 w 56"/>
                  <a:gd name="T5" fmla="*/ 24 h 57"/>
                  <a:gd name="T6" fmla="*/ 32 w 56"/>
                  <a:gd name="T7" fmla="*/ 3 h 57"/>
                  <a:gd name="T8" fmla="*/ 54 w 56"/>
                  <a:gd name="T9" fmla="*/ 33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7">
                    <a:moveTo>
                      <a:pt x="54" y="33"/>
                    </a:moveTo>
                    <a:cubicBezTo>
                      <a:pt x="52" y="47"/>
                      <a:pt x="38" y="57"/>
                      <a:pt x="24" y="54"/>
                    </a:cubicBezTo>
                    <a:cubicBezTo>
                      <a:pt x="10" y="52"/>
                      <a:pt x="0" y="39"/>
                      <a:pt x="2" y="24"/>
                    </a:cubicBezTo>
                    <a:cubicBezTo>
                      <a:pt x="5" y="10"/>
                      <a:pt x="18" y="0"/>
                      <a:pt x="32" y="3"/>
                    </a:cubicBezTo>
                    <a:cubicBezTo>
                      <a:pt x="47" y="5"/>
                      <a:pt x="56" y="18"/>
                      <a:pt x="54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18" name="Freeform 137">
                <a:extLst>
                  <a:ext uri="{FF2B5EF4-FFF2-40B4-BE49-F238E27FC236}">
                    <a16:creationId xmlns:a16="http://schemas.microsoft.com/office/drawing/2014/main" id="{19577740-5745-4B0B-B90A-F1BA36F042E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507" y="3969"/>
                <a:ext cx="96" cy="96"/>
              </a:xfrm>
              <a:custGeom>
                <a:avLst/>
                <a:gdLst>
                  <a:gd name="T0" fmla="*/ 36 w 84"/>
                  <a:gd name="T1" fmla="*/ 80 h 83"/>
                  <a:gd name="T2" fmla="*/ 4 w 84"/>
                  <a:gd name="T3" fmla="*/ 35 h 83"/>
                  <a:gd name="T4" fmla="*/ 48 w 84"/>
                  <a:gd name="T5" fmla="*/ 3 h 83"/>
                  <a:gd name="T6" fmla="*/ 81 w 84"/>
                  <a:gd name="T7" fmla="*/ 48 h 83"/>
                  <a:gd name="T8" fmla="*/ 36 w 84"/>
                  <a:gd name="T9" fmla="*/ 80 h 83"/>
                  <a:gd name="T10" fmla="*/ 48 w 84"/>
                  <a:gd name="T11" fmla="*/ 5 h 83"/>
                  <a:gd name="T12" fmla="*/ 5 w 84"/>
                  <a:gd name="T13" fmla="*/ 36 h 83"/>
                  <a:gd name="T14" fmla="*/ 36 w 84"/>
                  <a:gd name="T15" fmla="*/ 78 h 83"/>
                  <a:gd name="T16" fmla="*/ 79 w 84"/>
                  <a:gd name="T17" fmla="*/ 47 h 83"/>
                  <a:gd name="T18" fmla="*/ 48 w 84"/>
                  <a:gd name="T19" fmla="*/ 5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3">
                    <a:moveTo>
                      <a:pt x="36" y="80"/>
                    </a:moveTo>
                    <a:cubicBezTo>
                      <a:pt x="15" y="77"/>
                      <a:pt x="0" y="57"/>
                      <a:pt x="4" y="35"/>
                    </a:cubicBezTo>
                    <a:cubicBezTo>
                      <a:pt x="7" y="14"/>
                      <a:pt x="27" y="0"/>
                      <a:pt x="48" y="3"/>
                    </a:cubicBezTo>
                    <a:cubicBezTo>
                      <a:pt x="70" y="6"/>
                      <a:pt x="84" y="26"/>
                      <a:pt x="81" y="48"/>
                    </a:cubicBezTo>
                    <a:cubicBezTo>
                      <a:pt x="77" y="69"/>
                      <a:pt x="57" y="83"/>
                      <a:pt x="36" y="80"/>
                    </a:cubicBezTo>
                    <a:close/>
                    <a:moveTo>
                      <a:pt x="48" y="5"/>
                    </a:moveTo>
                    <a:cubicBezTo>
                      <a:pt x="28" y="1"/>
                      <a:pt x="9" y="15"/>
                      <a:pt x="5" y="36"/>
                    </a:cubicBezTo>
                    <a:cubicBezTo>
                      <a:pt x="2" y="56"/>
                      <a:pt x="16" y="75"/>
                      <a:pt x="36" y="78"/>
                    </a:cubicBezTo>
                    <a:cubicBezTo>
                      <a:pt x="57" y="82"/>
                      <a:pt x="76" y="68"/>
                      <a:pt x="79" y="47"/>
                    </a:cubicBezTo>
                    <a:cubicBezTo>
                      <a:pt x="82" y="27"/>
                      <a:pt x="68" y="8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19" name="Freeform 138">
                <a:extLst>
                  <a:ext uri="{FF2B5EF4-FFF2-40B4-BE49-F238E27FC236}">
                    <a16:creationId xmlns:a16="http://schemas.microsoft.com/office/drawing/2014/main" id="{A5F2F2B4-A383-4AF0-88D7-B194779877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71" y="4207"/>
                <a:ext cx="65" cy="64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7"/>
                      <a:pt x="38" y="56"/>
                      <a:pt x="24" y="54"/>
                    </a:cubicBezTo>
                    <a:cubicBezTo>
                      <a:pt x="10" y="52"/>
                      <a:pt x="0" y="38"/>
                      <a:pt x="2" y="24"/>
                    </a:cubicBezTo>
                    <a:cubicBezTo>
                      <a:pt x="4" y="10"/>
                      <a:pt x="18" y="0"/>
                      <a:pt x="32" y="2"/>
                    </a:cubicBezTo>
                    <a:cubicBezTo>
                      <a:pt x="46" y="5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20" name="Freeform 139">
                <a:extLst>
                  <a:ext uri="{FF2B5EF4-FFF2-40B4-BE49-F238E27FC236}">
                    <a16:creationId xmlns:a16="http://schemas.microsoft.com/office/drawing/2014/main" id="{CAF45605-9A6C-4DD6-9720-54FF40EC772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155" y="4190"/>
                <a:ext cx="97" cy="97"/>
              </a:xfrm>
              <a:custGeom>
                <a:avLst/>
                <a:gdLst>
                  <a:gd name="T0" fmla="*/ 36 w 84"/>
                  <a:gd name="T1" fmla="*/ 81 h 84"/>
                  <a:gd name="T2" fmla="*/ 3 w 84"/>
                  <a:gd name="T3" fmla="*/ 36 h 84"/>
                  <a:gd name="T4" fmla="*/ 48 w 84"/>
                  <a:gd name="T5" fmla="*/ 4 h 84"/>
                  <a:gd name="T6" fmla="*/ 80 w 84"/>
                  <a:gd name="T7" fmla="*/ 48 h 84"/>
                  <a:gd name="T8" fmla="*/ 36 w 84"/>
                  <a:gd name="T9" fmla="*/ 81 h 84"/>
                  <a:gd name="T10" fmla="*/ 48 w 84"/>
                  <a:gd name="T11" fmla="*/ 5 h 84"/>
                  <a:gd name="T12" fmla="*/ 5 w 84"/>
                  <a:gd name="T13" fmla="*/ 36 h 84"/>
                  <a:gd name="T14" fmla="*/ 36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1"/>
                    </a:moveTo>
                    <a:cubicBezTo>
                      <a:pt x="15" y="77"/>
                      <a:pt x="0" y="57"/>
                      <a:pt x="3" y="36"/>
                    </a:cubicBezTo>
                    <a:cubicBezTo>
                      <a:pt x="7" y="15"/>
                      <a:pt x="27" y="0"/>
                      <a:pt x="48" y="4"/>
                    </a:cubicBezTo>
                    <a:cubicBezTo>
                      <a:pt x="69" y="7"/>
                      <a:pt x="84" y="27"/>
                      <a:pt x="80" y="48"/>
                    </a:cubicBezTo>
                    <a:cubicBezTo>
                      <a:pt x="77" y="70"/>
                      <a:pt x="57" y="84"/>
                      <a:pt x="36" y="81"/>
                    </a:cubicBezTo>
                    <a:close/>
                    <a:moveTo>
                      <a:pt x="48" y="5"/>
                    </a:moveTo>
                    <a:cubicBezTo>
                      <a:pt x="27" y="2"/>
                      <a:pt x="8" y="16"/>
                      <a:pt x="5" y="36"/>
                    </a:cubicBezTo>
                    <a:cubicBezTo>
                      <a:pt x="2" y="57"/>
                      <a:pt x="16" y="76"/>
                      <a:pt x="36" y="79"/>
                    </a:cubicBezTo>
                    <a:cubicBezTo>
                      <a:pt x="56" y="82"/>
                      <a:pt x="76" y="68"/>
                      <a:pt x="79" y="48"/>
                    </a:cubicBezTo>
                    <a:cubicBezTo>
                      <a:pt x="82" y="28"/>
                      <a:pt x="68" y="9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21" name="Freeform 140">
                <a:extLst>
                  <a:ext uri="{FF2B5EF4-FFF2-40B4-BE49-F238E27FC236}">
                    <a16:creationId xmlns:a16="http://schemas.microsoft.com/office/drawing/2014/main" id="{C45E98D3-E36B-4114-B667-737169FCB6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77" y="3524"/>
                <a:ext cx="64" cy="65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7"/>
                      <a:pt x="38" y="56"/>
                      <a:pt x="24" y="54"/>
                    </a:cubicBezTo>
                    <a:cubicBezTo>
                      <a:pt x="10" y="52"/>
                      <a:pt x="0" y="38"/>
                      <a:pt x="2" y="24"/>
                    </a:cubicBezTo>
                    <a:cubicBezTo>
                      <a:pt x="5" y="10"/>
                      <a:pt x="18" y="0"/>
                      <a:pt x="32" y="2"/>
                    </a:cubicBezTo>
                    <a:cubicBezTo>
                      <a:pt x="47" y="5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22" name="Freeform 141">
                <a:extLst>
                  <a:ext uri="{FF2B5EF4-FFF2-40B4-BE49-F238E27FC236}">
                    <a16:creationId xmlns:a16="http://schemas.microsoft.com/office/drawing/2014/main" id="{113293CA-EE56-4D16-B7AD-97991B39313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561" y="3508"/>
                <a:ext cx="97" cy="97"/>
              </a:xfrm>
              <a:custGeom>
                <a:avLst/>
                <a:gdLst>
                  <a:gd name="T0" fmla="*/ 36 w 84"/>
                  <a:gd name="T1" fmla="*/ 81 h 84"/>
                  <a:gd name="T2" fmla="*/ 4 w 84"/>
                  <a:gd name="T3" fmla="*/ 36 h 84"/>
                  <a:gd name="T4" fmla="*/ 48 w 84"/>
                  <a:gd name="T5" fmla="*/ 4 h 84"/>
                  <a:gd name="T6" fmla="*/ 81 w 84"/>
                  <a:gd name="T7" fmla="*/ 48 h 84"/>
                  <a:gd name="T8" fmla="*/ 36 w 84"/>
                  <a:gd name="T9" fmla="*/ 81 h 84"/>
                  <a:gd name="T10" fmla="*/ 48 w 84"/>
                  <a:gd name="T11" fmla="*/ 5 h 84"/>
                  <a:gd name="T12" fmla="*/ 5 w 84"/>
                  <a:gd name="T13" fmla="*/ 36 h 84"/>
                  <a:gd name="T14" fmla="*/ 36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1"/>
                    </a:moveTo>
                    <a:cubicBezTo>
                      <a:pt x="15" y="77"/>
                      <a:pt x="0" y="57"/>
                      <a:pt x="4" y="36"/>
                    </a:cubicBezTo>
                    <a:cubicBezTo>
                      <a:pt x="7" y="15"/>
                      <a:pt x="27" y="0"/>
                      <a:pt x="48" y="4"/>
                    </a:cubicBezTo>
                    <a:cubicBezTo>
                      <a:pt x="69" y="7"/>
                      <a:pt x="84" y="27"/>
                      <a:pt x="81" y="48"/>
                    </a:cubicBezTo>
                    <a:cubicBezTo>
                      <a:pt x="77" y="70"/>
                      <a:pt x="57" y="84"/>
                      <a:pt x="36" y="81"/>
                    </a:cubicBezTo>
                    <a:close/>
                    <a:moveTo>
                      <a:pt x="48" y="5"/>
                    </a:moveTo>
                    <a:cubicBezTo>
                      <a:pt x="28" y="2"/>
                      <a:pt x="9" y="16"/>
                      <a:pt x="5" y="36"/>
                    </a:cubicBezTo>
                    <a:cubicBezTo>
                      <a:pt x="2" y="57"/>
                      <a:pt x="16" y="76"/>
                      <a:pt x="36" y="79"/>
                    </a:cubicBezTo>
                    <a:cubicBezTo>
                      <a:pt x="57" y="82"/>
                      <a:pt x="76" y="68"/>
                      <a:pt x="79" y="48"/>
                    </a:cubicBezTo>
                    <a:cubicBezTo>
                      <a:pt x="82" y="28"/>
                      <a:pt x="68" y="9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23" name="Freeform 142">
                <a:extLst>
                  <a:ext uri="{FF2B5EF4-FFF2-40B4-BE49-F238E27FC236}">
                    <a16:creationId xmlns:a16="http://schemas.microsoft.com/office/drawing/2014/main" id="{E34B0A94-7D1D-4DA4-B326-149AFCFDEA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67" y="3831"/>
                <a:ext cx="65" cy="64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1" y="46"/>
                      <a:pt x="38" y="56"/>
                      <a:pt x="24" y="54"/>
                    </a:cubicBezTo>
                    <a:cubicBezTo>
                      <a:pt x="9" y="52"/>
                      <a:pt x="0" y="38"/>
                      <a:pt x="2" y="24"/>
                    </a:cubicBezTo>
                    <a:cubicBezTo>
                      <a:pt x="4" y="10"/>
                      <a:pt x="18" y="0"/>
                      <a:pt x="32" y="2"/>
                    </a:cubicBezTo>
                    <a:cubicBezTo>
                      <a:pt x="46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24" name="Freeform 143">
                <a:extLst>
                  <a:ext uri="{FF2B5EF4-FFF2-40B4-BE49-F238E27FC236}">
                    <a16:creationId xmlns:a16="http://schemas.microsoft.com/office/drawing/2014/main" id="{9F781305-A990-4BF2-BD09-B4B997D77BB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851" y="3815"/>
                <a:ext cx="97" cy="97"/>
              </a:xfrm>
              <a:custGeom>
                <a:avLst/>
                <a:gdLst>
                  <a:gd name="T0" fmla="*/ 36 w 84"/>
                  <a:gd name="T1" fmla="*/ 80 h 84"/>
                  <a:gd name="T2" fmla="*/ 3 w 84"/>
                  <a:gd name="T3" fmla="*/ 36 h 84"/>
                  <a:gd name="T4" fmla="*/ 48 w 84"/>
                  <a:gd name="T5" fmla="*/ 3 h 84"/>
                  <a:gd name="T6" fmla="*/ 80 w 84"/>
                  <a:gd name="T7" fmla="*/ 48 h 84"/>
                  <a:gd name="T8" fmla="*/ 36 w 84"/>
                  <a:gd name="T9" fmla="*/ 80 h 84"/>
                  <a:gd name="T10" fmla="*/ 48 w 84"/>
                  <a:gd name="T11" fmla="*/ 5 h 84"/>
                  <a:gd name="T12" fmla="*/ 5 w 84"/>
                  <a:gd name="T13" fmla="*/ 36 h 84"/>
                  <a:gd name="T14" fmla="*/ 36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0"/>
                    </a:moveTo>
                    <a:cubicBezTo>
                      <a:pt x="14" y="77"/>
                      <a:pt x="0" y="57"/>
                      <a:pt x="3" y="36"/>
                    </a:cubicBezTo>
                    <a:cubicBezTo>
                      <a:pt x="7" y="15"/>
                      <a:pt x="27" y="0"/>
                      <a:pt x="48" y="3"/>
                    </a:cubicBezTo>
                    <a:cubicBezTo>
                      <a:pt x="69" y="7"/>
                      <a:pt x="84" y="27"/>
                      <a:pt x="80" y="48"/>
                    </a:cubicBezTo>
                    <a:cubicBezTo>
                      <a:pt x="77" y="69"/>
                      <a:pt x="57" y="84"/>
                      <a:pt x="36" y="80"/>
                    </a:cubicBezTo>
                    <a:close/>
                    <a:moveTo>
                      <a:pt x="48" y="5"/>
                    </a:moveTo>
                    <a:cubicBezTo>
                      <a:pt x="27" y="2"/>
                      <a:pt x="8" y="16"/>
                      <a:pt x="5" y="36"/>
                    </a:cubicBezTo>
                    <a:cubicBezTo>
                      <a:pt x="2" y="56"/>
                      <a:pt x="16" y="76"/>
                      <a:pt x="36" y="79"/>
                    </a:cubicBezTo>
                    <a:cubicBezTo>
                      <a:pt x="56" y="82"/>
                      <a:pt x="75" y="68"/>
                      <a:pt x="79" y="48"/>
                    </a:cubicBezTo>
                    <a:cubicBezTo>
                      <a:pt x="82" y="28"/>
                      <a:pt x="68" y="8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25" name="Freeform 144">
                <a:extLst>
                  <a:ext uri="{FF2B5EF4-FFF2-40B4-BE49-F238E27FC236}">
                    <a16:creationId xmlns:a16="http://schemas.microsoft.com/office/drawing/2014/main" id="{A0399B0D-047C-4ADE-A384-440289EA85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99" y="5046"/>
                <a:ext cx="65" cy="65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6"/>
                      <a:pt x="38" y="56"/>
                      <a:pt x="24" y="54"/>
                    </a:cubicBezTo>
                    <a:cubicBezTo>
                      <a:pt x="10" y="51"/>
                      <a:pt x="0" y="38"/>
                      <a:pt x="2" y="24"/>
                    </a:cubicBezTo>
                    <a:cubicBezTo>
                      <a:pt x="4" y="9"/>
                      <a:pt x="18" y="0"/>
                      <a:pt x="32" y="2"/>
                    </a:cubicBezTo>
                    <a:cubicBezTo>
                      <a:pt x="46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26" name="Freeform 145">
                <a:extLst>
                  <a:ext uri="{FF2B5EF4-FFF2-40B4-BE49-F238E27FC236}">
                    <a16:creationId xmlns:a16="http://schemas.microsoft.com/office/drawing/2014/main" id="{9A7E526F-8674-481D-B242-09F99A33EBD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383" y="5030"/>
                <a:ext cx="97" cy="97"/>
              </a:xfrm>
              <a:custGeom>
                <a:avLst/>
                <a:gdLst>
                  <a:gd name="T0" fmla="*/ 36 w 84"/>
                  <a:gd name="T1" fmla="*/ 80 h 84"/>
                  <a:gd name="T2" fmla="*/ 3 w 84"/>
                  <a:gd name="T3" fmla="*/ 36 h 84"/>
                  <a:gd name="T4" fmla="*/ 48 w 84"/>
                  <a:gd name="T5" fmla="*/ 3 h 84"/>
                  <a:gd name="T6" fmla="*/ 81 w 84"/>
                  <a:gd name="T7" fmla="*/ 48 h 84"/>
                  <a:gd name="T8" fmla="*/ 36 w 84"/>
                  <a:gd name="T9" fmla="*/ 80 h 84"/>
                  <a:gd name="T10" fmla="*/ 48 w 84"/>
                  <a:gd name="T11" fmla="*/ 5 h 84"/>
                  <a:gd name="T12" fmla="*/ 5 w 84"/>
                  <a:gd name="T13" fmla="*/ 36 h 84"/>
                  <a:gd name="T14" fmla="*/ 36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0"/>
                    </a:moveTo>
                    <a:cubicBezTo>
                      <a:pt x="15" y="77"/>
                      <a:pt x="0" y="57"/>
                      <a:pt x="3" y="36"/>
                    </a:cubicBezTo>
                    <a:cubicBezTo>
                      <a:pt x="7" y="14"/>
                      <a:pt x="27" y="0"/>
                      <a:pt x="48" y="3"/>
                    </a:cubicBezTo>
                    <a:cubicBezTo>
                      <a:pt x="69" y="7"/>
                      <a:pt x="84" y="27"/>
                      <a:pt x="81" y="48"/>
                    </a:cubicBezTo>
                    <a:cubicBezTo>
                      <a:pt x="77" y="69"/>
                      <a:pt x="57" y="84"/>
                      <a:pt x="36" y="80"/>
                    </a:cubicBezTo>
                    <a:close/>
                    <a:moveTo>
                      <a:pt x="48" y="5"/>
                    </a:moveTo>
                    <a:cubicBezTo>
                      <a:pt x="28" y="2"/>
                      <a:pt x="8" y="16"/>
                      <a:pt x="5" y="36"/>
                    </a:cubicBezTo>
                    <a:cubicBezTo>
                      <a:pt x="2" y="56"/>
                      <a:pt x="16" y="75"/>
                      <a:pt x="36" y="79"/>
                    </a:cubicBezTo>
                    <a:cubicBezTo>
                      <a:pt x="56" y="82"/>
                      <a:pt x="76" y="68"/>
                      <a:pt x="79" y="48"/>
                    </a:cubicBezTo>
                    <a:cubicBezTo>
                      <a:pt x="82" y="27"/>
                      <a:pt x="68" y="8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27" name="Freeform 146">
                <a:extLst>
                  <a:ext uri="{FF2B5EF4-FFF2-40B4-BE49-F238E27FC236}">
                    <a16:creationId xmlns:a16="http://schemas.microsoft.com/office/drawing/2014/main" id="{F38C4A19-0575-4771-A3BA-7A67F92B82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56" y="5436"/>
                <a:ext cx="65" cy="64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1" y="46"/>
                      <a:pt x="38" y="56"/>
                      <a:pt x="24" y="54"/>
                    </a:cubicBezTo>
                    <a:cubicBezTo>
                      <a:pt x="9" y="52"/>
                      <a:pt x="0" y="38"/>
                      <a:pt x="2" y="24"/>
                    </a:cubicBezTo>
                    <a:cubicBezTo>
                      <a:pt x="4" y="10"/>
                      <a:pt x="18" y="0"/>
                      <a:pt x="32" y="2"/>
                    </a:cubicBezTo>
                    <a:cubicBezTo>
                      <a:pt x="46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28" name="Freeform 147">
                <a:extLst>
                  <a:ext uri="{FF2B5EF4-FFF2-40B4-BE49-F238E27FC236}">
                    <a16:creationId xmlns:a16="http://schemas.microsoft.com/office/drawing/2014/main" id="{FEF36CA6-4647-462B-BD45-F76D293739F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540" y="5420"/>
                <a:ext cx="97" cy="96"/>
              </a:xfrm>
              <a:custGeom>
                <a:avLst/>
                <a:gdLst>
                  <a:gd name="T0" fmla="*/ 36 w 84"/>
                  <a:gd name="T1" fmla="*/ 80 h 84"/>
                  <a:gd name="T2" fmla="*/ 3 w 84"/>
                  <a:gd name="T3" fmla="*/ 36 h 84"/>
                  <a:gd name="T4" fmla="*/ 48 w 84"/>
                  <a:gd name="T5" fmla="*/ 3 h 84"/>
                  <a:gd name="T6" fmla="*/ 80 w 84"/>
                  <a:gd name="T7" fmla="*/ 48 h 84"/>
                  <a:gd name="T8" fmla="*/ 36 w 84"/>
                  <a:gd name="T9" fmla="*/ 80 h 84"/>
                  <a:gd name="T10" fmla="*/ 48 w 84"/>
                  <a:gd name="T11" fmla="*/ 5 h 84"/>
                  <a:gd name="T12" fmla="*/ 5 w 84"/>
                  <a:gd name="T13" fmla="*/ 36 h 84"/>
                  <a:gd name="T14" fmla="*/ 36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0"/>
                    </a:moveTo>
                    <a:cubicBezTo>
                      <a:pt x="14" y="77"/>
                      <a:pt x="0" y="57"/>
                      <a:pt x="3" y="36"/>
                    </a:cubicBezTo>
                    <a:cubicBezTo>
                      <a:pt x="7" y="15"/>
                      <a:pt x="27" y="0"/>
                      <a:pt x="48" y="3"/>
                    </a:cubicBezTo>
                    <a:cubicBezTo>
                      <a:pt x="69" y="7"/>
                      <a:pt x="84" y="27"/>
                      <a:pt x="80" y="48"/>
                    </a:cubicBezTo>
                    <a:cubicBezTo>
                      <a:pt x="77" y="69"/>
                      <a:pt x="57" y="84"/>
                      <a:pt x="36" y="80"/>
                    </a:cubicBezTo>
                    <a:close/>
                    <a:moveTo>
                      <a:pt x="48" y="5"/>
                    </a:moveTo>
                    <a:cubicBezTo>
                      <a:pt x="27" y="2"/>
                      <a:pt x="8" y="16"/>
                      <a:pt x="5" y="36"/>
                    </a:cubicBezTo>
                    <a:cubicBezTo>
                      <a:pt x="2" y="56"/>
                      <a:pt x="16" y="76"/>
                      <a:pt x="36" y="79"/>
                    </a:cubicBezTo>
                    <a:cubicBezTo>
                      <a:pt x="56" y="82"/>
                      <a:pt x="75" y="68"/>
                      <a:pt x="79" y="48"/>
                    </a:cubicBezTo>
                    <a:cubicBezTo>
                      <a:pt x="82" y="27"/>
                      <a:pt x="68" y="8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29" name="Freeform 148">
                <a:extLst>
                  <a:ext uri="{FF2B5EF4-FFF2-40B4-BE49-F238E27FC236}">
                    <a16:creationId xmlns:a16="http://schemas.microsoft.com/office/drawing/2014/main" id="{9A0B3485-579B-40C4-B5D0-5B473E795D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95" y="5510"/>
                <a:ext cx="64" cy="64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1" y="46"/>
                      <a:pt x="38" y="56"/>
                      <a:pt x="24" y="54"/>
                    </a:cubicBezTo>
                    <a:cubicBezTo>
                      <a:pt x="9" y="51"/>
                      <a:pt x="0" y="38"/>
                      <a:pt x="2" y="24"/>
                    </a:cubicBezTo>
                    <a:cubicBezTo>
                      <a:pt x="4" y="9"/>
                      <a:pt x="18" y="0"/>
                      <a:pt x="32" y="2"/>
                    </a:cubicBezTo>
                    <a:cubicBezTo>
                      <a:pt x="46" y="4"/>
                      <a:pt x="56" y="17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30" name="Freeform 149">
                <a:extLst>
                  <a:ext uri="{FF2B5EF4-FFF2-40B4-BE49-F238E27FC236}">
                    <a16:creationId xmlns:a16="http://schemas.microsoft.com/office/drawing/2014/main" id="{D6639AA4-475A-4C28-AA30-6A4D7DB5718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978" y="5493"/>
                <a:ext cx="97" cy="97"/>
              </a:xfrm>
              <a:custGeom>
                <a:avLst/>
                <a:gdLst>
                  <a:gd name="T0" fmla="*/ 36 w 84"/>
                  <a:gd name="T1" fmla="*/ 80 h 84"/>
                  <a:gd name="T2" fmla="*/ 3 w 84"/>
                  <a:gd name="T3" fmla="*/ 36 h 84"/>
                  <a:gd name="T4" fmla="*/ 48 w 84"/>
                  <a:gd name="T5" fmla="*/ 3 h 84"/>
                  <a:gd name="T6" fmla="*/ 80 w 84"/>
                  <a:gd name="T7" fmla="*/ 48 h 84"/>
                  <a:gd name="T8" fmla="*/ 36 w 84"/>
                  <a:gd name="T9" fmla="*/ 80 h 84"/>
                  <a:gd name="T10" fmla="*/ 48 w 84"/>
                  <a:gd name="T11" fmla="*/ 5 h 84"/>
                  <a:gd name="T12" fmla="*/ 5 w 84"/>
                  <a:gd name="T13" fmla="*/ 36 h 84"/>
                  <a:gd name="T14" fmla="*/ 36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0"/>
                    </a:moveTo>
                    <a:cubicBezTo>
                      <a:pt x="14" y="77"/>
                      <a:pt x="0" y="57"/>
                      <a:pt x="3" y="36"/>
                    </a:cubicBezTo>
                    <a:cubicBezTo>
                      <a:pt x="7" y="14"/>
                      <a:pt x="27" y="0"/>
                      <a:pt x="48" y="3"/>
                    </a:cubicBezTo>
                    <a:cubicBezTo>
                      <a:pt x="69" y="7"/>
                      <a:pt x="84" y="27"/>
                      <a:pt x="80" y="48"/>
                    </a:cubicBezTo>
                    <a:cubicBezTo>
                      <a:pt x="77" y="69"/>
                      <a:pt x="57" y="84"/>
                      <a:pt x="36" y="80"/>
                    </a:cubicBezTo>
                    <a:close/>
                    <a:moveTo>
                      <a:pt x="48" y="5"/>
                    </a:moveTo>
                    <a:cubicBezTo>
                      <a:pt x="27" y="2"/>
                      <a:pt x="8" y="15"/>
                      <a:pt x="5" y="36"/>
                    </a:cubicBezTo>
                    <a:cubicBezTo>
                      <a:pt x="2" y="56"/>
                      <a:pt x="16" y="75"/>
                      <a:pt x="36" y="79"/>
                    </a:cubicBezTo>
                    <a:cubicBezTo>
                      <a:pt x="56" y="82"/>
                      <a:pt x="75" y="68"/>
                      <a:pt x="79" y="48"/>
                    </a:cubicBezTo>
                    <a:cubicBezTo>
                      <a:pt x="82" y="27"/>
                      <a:pt x="68" y="8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31" name="Freeform 150">
                <a:extLst>
                  <a:ext uri="{FF2B5EF4-FFF2-40B4-BE49-F238E27FC236}">
                    <a16:creationId xmlns:a16="http://schemas.microsoft.com/office/drawing/2014/main" id="{40BADAB3-D05E-424A-B226-9E74612692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22" y="5414"/>
                <a:ext cx="65" cy="66"/>
              </a:xfrm>
              <a:custGeom>
                <a:avLst/>
                <a:gdLst>
                  <a:gd name="T0" fmla="*/ 54 w 56"/>
                  <a:gd name="T1" fmla="*/ 33 h 57"/>
                  <a:gd name="T2" fmla="*/ 24 w 56"/>
                  <a:gd name="T3" fmla="*/ 54 h 57"/>
                  <a:gd name="T4" fmla="*/ 2 w 56"/>
                  <a:gd name="T5" fmla="*/ 24 h 57"/>
                  <a:gd name="T6" fmla="*/ 32 w 56"/>
                  <a:gd name="T7" fmla="*/ 3 h 57"/>
                  <a:gd name="T8" fmla="*/ 54 w 56"/>
                  <a:gd name="T9" fmla="*/ 33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7">
                    <a:moveTo>
                      <a:pt x="54" y="33"/>
                    </a:moveTo>
                    <a:cubicBezTo>
                      <a:pt x="51" y="47"/>
                      <a:pt x="38" y="57"/>
                      <a:pt x="24" y="54"/>
                    </a:cubicBezTo>
                    <a:cubicBezTo>
                      <a:pt x="9" y="52"/>
                      <a:pt x="0" y="39"/>
                      <a:pt x="2" y="24"/>
                    </a:cubicBezTo>
                    <a:cubicBezTo>
                      <a:pt x="4" y="10"/>
                      <a:pt x="17" y="0"/>
                      <a:pt x="32" y="3"/>
                    </a:cubicBezTo>
                    <a:cubicBezTo>
                      <a:pt x="46" y="5"/>
                      <a:pt x="56" y="18"/>
                      <a:pt x="54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32" name="Freeform 151">
                <a:extLst>
                  <a:ext uri="{FF2B5EF4-FFF2-40B4-BE49-F238E27FC236}">
                    <a16:creationId xmlns:a16="http://schemas.microsoft.com/office/drawing/2014/main" id="{3DA88D5F-2218-4A06-818A-80FE23AB345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006" y="5399"/>
                <a:ext cx="97" cy="96"/>
              </a:xfrm>
              <a:custGeom>
                <a:avLst/>
                <a:gdLst>
                  <a:gd name="T0" fmla="*/ 36 w 84"/>
                  <a:gd name="T1" fmla="*/ 80 h 83"/>
                  <a:gd name="T2" fmla="*/ 3 w 84"/>
                  <a:gd name="T3" fmla="*/ 35 h 83"/>
                  <a:gd name="T4" fmla="*/ 48 w 84"/>
                  <a:gd name="T5" fmla="*/ 3 h 83"/>
                  <a:gd name="T6" fmla="*/ 80 w 84"/>
                  <a:gd name="T7" fmla="*/ 48 h 83"/>
                  <a:gd name="T8" fmla="*/ 36 w 84"/>
                  <a:gd name="T9" fmla="*/ 80 h 83"/>
                  <a:gd name="T10" fmla="*/ 48 w 84"/>
                  <a:gd name="T11" fmla="*/ 5 h 83"/>
                  <a:gd name="T12" fmla="*/ 5 w 84"/>
                  <a:gd name="T13" fmla="*/ 36 h 83"/>
                  <a:gd name="T14" fmla="*/ 36 w 84"/>
                  <a:gd name="T15" fmla="*/ 78 h 83"/>
                  <a:gd name="T16" fmla="*/ 79 w 84"/>
                  <a:gd name="T17" fmla="*/ 47 h 83"/>
                  <a:gd name="T18" fmla="*/ 48 w 84"/>
                  <a:gd name="T19" fmla="*/ 5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3">
                    <a:moveTo>
                      <a:pt x="36" y="80"/>
                    </a:moveTo>
                    <a:cubicBezTo>
                      <a:pt x="14" y="77"/>
                      <a:pt x="0" y="57"/>
                      <a:pt x="3" y="35"/>
                    </a:cubicBezTo>
                    <a:cubicBezTo>
                      <a:pt x="7" y="14"/>
                      <a:pt x="27" y="0"/>
                      <a:pt x="48" y="3"/>
                    </a:cubicBezTo>
                    <a:cubicBezTo>
                      <a:pt x="69" y="6"/>
                      <a:pt x="84" y="26"/>
                      <a:pt x="80" y="48"/>
                    </a:cubicBezTo>
                    <a:cubicBezTo>
                      <a:pt x="77" y="69"/>
                      <a:pt x="57" y="83"/>
                      <a:pt x="36" y="80"/>
                    </a:cubicBezTo>
                    <a:close/>
                    <a:moveTo>
                      <a:pt x="48" y="5"/>
                    </a:moveTo>
                    <a:cubicBezTo>
                      <a:pt x="27" y="1"/>
                      <a:pt x="8" y="15"/>
                      <a:pt x="5" y="36"/>
                    </a:cubicBezTo>
                    <a:cubicBezTo>
                      <a:pt x="2" y="56"/>
                      <a:pt x="15" y="75"/>
                      <a:pt x="36" y="78"/>
                    </a:cubicBezTo>
                    <a:cubicBezTo>
                      <a:pt x="56" y="82"/>
                      <a:pt x="75" y="68"/>
                      <a:pt x="79" y="47"/>
                    </a:cubicBezTo>
                    <a:cubicBezTo>
                      <a:pt x="82" y="27"/>
                      <a:pt x="68" y="8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33" name="Freeform 152">
                <a:extLst>
                  <a:ext uri="{FF2B5EF4-FFF2-40B4-BE49-F238E27FC236}">
                    <a16:creationId xmlns:a16="http://schemas.microsoft.com/office/drawing/2014/main" id="{4521184A-106E-4EAB-874E-8811A6548B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16" y="3841"/>
                <a:ext cx="65" cy="65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3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6"/>
                      <a:pt x="39" y="56"/>
                      <a:pt x="24" y="54"/>
                    </a:cubicBezTo>
                    <a:cubicBezTo>
                      <a:pt x="10" y="51"/>
                      <a:pt x="0" y="38"/>
                      <a:pt x="3" y="24"/>
                    </a:cubicBezTo>
                    <a:cubicBezTo>
                      <a:pt x="5" y="9"/>
                      <a:pt x="18" y="0"/>
                      <a:pt x="32" y="2"/>
                    </a:cubicBezTo>
                    <a:cubicBezTo>
                      <a:pt x="47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34" name="Freeform 153">
                <a:extLst>
                  <a:ext uri="{FF2B5EF4-FFF2-40B4-BE49-F238E27FC236}">
                    <a16:creationId xmlns:a16="http://schemas.microsoft.com/office/drawing/2014/main" id="{9A400439-F001-4ECC-8421-25E25A59EA2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600" y="3825"/>
                <a:ext cx="97" cy="97"/>
              </a:xfrm>
              <a:custGeom>
                <a:avLst/>
                <a:gdLst>
                  <a:gd name="T0" fmla="*/ 36 w 84"/>
                  <a:gd name="T1" fmla="*/ 80 h 84"/>
                  <a:gd name="T2" fmla="*/ 4 w 84"/>
                  <a:gd name="T3" fmla="*/ 36 h 84"/>
                  <a:gd name="T4" fmla="*/ 48 w 84"/>
                  <a:gd name="T5" fmla="*/ 3 h 84"/>
                  <a:gd name="T6" fmla="*/ 81 w 84"/>
                  <a:gd name="T7" fmla="*/ 48 h 84"/>
                  <a:gd name="T8" fmla="*/ 36 w 84"/>
                  <a:gd name="T9" fmla="*/ 80 h 84"/>
                  <a:gd name="T10" fmla="*/ 48 w 84"/>
                  <a:gd name="T11" fmla="*/ 5 h 84"/>
                  <a:gd name="T12" fmla="*/ 6 w 84"/>
                  <a:gd name="T13" fmla="*/ 36 h 84"/>
                  <a:gd name="T14" fmla="*/ 37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0"/>
                    </a:moveTo>
                    <a:cubicBezTo>
                      <a:pt x="15" y="77"/>
                      <a:pt x="0" y="57"/>
                      <a:pt x="4" y="36"/>
                    </a:cubicBezTo>
                    <a:cubicBezTo>
                      <a:pt x="7" y="14"/>
                      <a:pt x="27" y="0"/>
                      <a:pt x="48" y="3"/>
                    </a:cubicBezTo>
                    <a:cubicBezTo>
                      <a:pt x="70" y="7"/>
                      <a:pt x="84" y="27"/>
                      <a:pt x="81" y="48"/>
                    </a:cubicBezTo>
                    <a:cubicBezTo>
                      <a:pt x="78" y="69"/>
                      <a:pt x="57" y="84"/>
                      <a:pt x="36" y="80"/>
                    </a:cubicBezTo>
                    <a:close/>
                    <a:moveTo>
                      <a:pt x="48" y="5"/>
                    </a:moveTo>
                    <a:cubicBezTo>
                      <a:pt x="28" y="2"/>
                      <a:pt x="9" y="16"/>
                      <a:pt x="6" y="36"/>
                    </a:cubicBezTo>
                    <a:cubicBezTo>
                      <a:pt x="2" y="56"/>
                      <a:pt x="16" y="75"/>
                      <a:pt x="37" y="79"/>
                    </a:cubicBezTo>
                    <a:cubicBezTo>
                      <a:pt x="57" y="82"/>
                      <a:pt x="76" y="68"/>
                      <a:pt x="79" y="48"/>
                    </a:cubicBezTo>
                    <a:cubicBezTo>
                      <a:pt x="82" y="27"/>
                      <a:pt x="69" y="8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35" name="Freeform 154">
                <a:extLst>
                  <a:ext uri="{FF2B5EF4-FFF2-40B4-BE49-F238E27FC236}">
                    <a16:creationId xmlns:a16="http://schemas.microsoft.com/office/drawing/2014/main" id="{7D6573E6-86D5-41D0-A599-28AAD87408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83" y="3392"/>
                <a:ext cx="65" cy="66"/>
              </a:xfrm>
              <a:custGeom>
                <a:avLst/>
                <a:gdLst>
                  <a:gd name="T0" fmla="*/ 54 w 56"/>
                  <a:gd name="T1" fmla="*/ 33 h 57"/>
                  <a:gd name="T2" fmla="*/ 24 w 56"/>
                  <a:gd name="T3" fmla="*/ 54 h 57"/>
                  <a:gd name="T4" fmla="*/ 2 w 56"/>
                  <a:gd name="T5" fmla="*/ 24 h 57"/>
                  <a:gd name="T6" fmla="*/ 32 w 56"/>
                  <a:gd name="T7" fmla="*/ 3 h 57"/>
                  <a:gd name="T8" fmla="*/ 54 w 56"/>
                  <a:gd name="T9" fmla="*/ 33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7">
                    <a:moveTo>
                      <a:pt x="54" y="33"/>
                    </a:moveTo>
                    <a:cubicBezTo>
                      <a:pt x="52" y="47"/>
                      <a:pt x="38" y="57"/>
                      <a:pt x="24" y="54"/>
                    </a:cubicBezTo>
                    <a:cubicBezTo>
                      <a:pt x="10" y="52"/>
                      <a:pt x="0" y="39"/>
                      <a:pt x="2" y="24"/>
                    </a:cubicBezTo>
                    <a:cubicBezTo>
                      <a:pt x="5" y="10"/>
                      <a:pt x="18" y="0"/>
                      <a:pt x="32" y="3"/>
                    </a:cubicBezTo>
                    <a:cubicBezTo>
                      <a:pt x="47" y="5"/>
                      <a:pt x="56" y="18"/>
                      <a:pt x="54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36" name="Freeform 155">
                <a:extLst>
                  <a:ext uri="{FF2B5EF4-FFF2-40B4-BE49-F238E27FC236}">
                    <a16:creationId xmlns:a16="http://schemas.microsoft.com/office/drawing/2014/main" id="{C31DE229-C464-4A63-A837-C4DCB9E6EAC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767" y="3377"/>
                <a:ext cx="97" cy="96"/>
              </a:xfrm>
              <a:custGeom>
                <a:avLst/>
                <a:gdLst>
                  <a:gd name="T0" fmla="*/ 36 w 84"/>
                  <a:gd name="T1" fmla="*/ 80 h 83"/>
                  <a:gd name="T2" fmla="*/ 4 w 84"/>
                  <a:gd name="T3" fmla="*/ 35 h 83"/>
                  <a:gd name="T4" fmla="*/ 48 w 84"/>
                  <a:gd name="T5" fmla="*/ 3 h 83"/>
                  <a:gd name="T6" fmla="*/ 81 w 84"/>
                  <a:gd name="T7" fmla="*/ 48 h 83"/>
                  <a:gd name="T8" fmla="*/ 36 w 84"/>
                  <a:gd name="T9" fmla="*/ 80 h 83"/>
                  <a:gd name="T10" fmla="*/ 48 w 84"/>
                  <a:gd name="T11" fmla="*/ 5 h 83"/>
                  <a:gd name="T12" fmla="*/ 5 w 84"/>
                  <a:gd name="T13" fmla="*/ 36 h 83"/>
                  <a:gd name="T14" fmla="*/ 36 w 84"/>
                  <a:gd name="T15" fmla="*/ 78 h 83"/>
                  <a:gd name="T16" fmla="*/ 79 w 84"/>
                  <a:gd name="T17" fmla="*/ 47 h 83"/>
                  <a:gd name="T18" fmla="*/ 48 w 84"/>
                  <a:gd name="T19" fmla="*/ 5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3">
                    <a:moveTo>
                      <a:pt x="36" y="80"/>
                    </a:moveTo>
                    <a:cubicBezTo>
                      <a:pt x="15" y="77"/>
                      <a:pt x="0" y="57"/>
                      <a:pt x="4" y="35"/>
                    </a:cubicBezTo>
                    <a:cubicBezTo>
                      <a:pt x="7" y="14"/>
                      <a:pt x="27" y="0"/>
                      <a:pt x="48" y="3"/>
                    </a:cubicBezTo>
                    <a:cubicBezTo>
                      <a:pt x="70" y="6"/>
                      <a:pt x="84" y="26"/>
                      <a:pt x="81" y="48"/>
                    </a:cubicBezTo>
                    <a:cubicBezTo>
                      <a:pt x="77" y="69"/>
                      <a:pt x="57" y="83"/>
                      <a:pt x="36" y="80"/>
                    </a:cubicBezTo>
                    <a:close/>
                    <a:moveTo>
                      <a:pt x="48" y="5"/>
                    </a:moveTo>
                    <a:cubicBezTo>
                      <a:pt x="28" y="1"/>
                      <a:pt x="9" y="15"/>
                      <a:pt x="5" y="36"/>
                    </a:cubicBezTo>
                    <a:cubicBezTo>
                      <a:pt x="2" y="56"/>
                      <a:pt x="16" y="75"/>
                      <a:pt x="36" y="78"/>
                    </a:cubicBezTo>
                    <a:cubicBezTo>
                      <a:pt x="57" y="82"/>
                      <a:pt x="76" y="68"/>
                      <a:pt x="79" y="47"/>
                    </a:cubicBezTo>
                    <a:cubicBezTo>
                      <a:pt x="82" y="27"/>
                      <a:pt x="68" y="8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37" name="Freeform 156">
                <a:extLst>
                  <a:ext uri="{FF2B5EF4-FFF2-40B4-BE49-F238E27FC236}">
                    <a16:creationId xmlns:a16="http://schemas.microsoft.com/office/drawing/2014/main" id="{6A4A7DDA-E97A-4393-A52C-FD0562FB7A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82" y="3147"/>
                <a:ext cx="65" cy="64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1" y="46"/>
                      <a:pt x="38" y="56"/>
                      <a:pt x="24" y="54"/>
                    </a:cubicBezTo>
                    <a:cubicBezTo>
                      <a:pt x="9" y="52"/>
                      <a:pt x="0" y="38"/>
                      <a:pt x="2" y="24"/>
                    </a:cubicBezTo>
                    <a:cubicBezTo>
                      <a:pt x="4" y="10"/>
                      <a:pt x="18" y="0"/>
                      <a:pt x="32" y="2"/>
                    </a:cubicBezTo>
                    <a:cubicBezTo>
                      <a:pt x="46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38" name="Freeform 157">
                <a:extLst>
                  <a:ext uri="{FF2B5EF4-FFF2-40B4-BE49-F238E27FC236}">
                    <a16:creationId xmlns:a16="http://schemas.microsoft.com/office/drawing/2014/main" id="{05F06574-54C4-46ED-BCBF-DAA603BE4A9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466" y="3130"/>
                <a:ext cx="97" cy="97"/>
              </a:xfrm>
              <a:custGeom>
                <a:avLst/>
                <a:gdLst>
                  <a:gd name="T0" fmla="*/ 36 w 84"/>
                  <a:gd name="T1" fmla="*/ 80 h 84"/>
                  <a:gd name="T2" fmla="*/ 3 w 84"/>
                  <a:gd name="T3" fmla="*/ 36 h 84"/>
                  <a:gd name="T4" fmla="*/ 48 w 84"/>
                  <a:gd name="T5" fmla="*/ 3 h 84"/>
                  <a:gd name="T6" fmla="*/ 80 w 84"/>
                  <a:gd name="T7" fmla="*/ 48 h 84"/>
                  <a:gd name="T8" fmla="*/ 36 w 84"/>
                  <a:gd name="T9" fmla="*/ 80 h 84"/>
                  <a:gd name="T10" fmla="*/ 48 w 84"/>
                  <a:gd name="T11" fmla="*/ 5 h 84"/>
                  <a:gd name="T12" fmla="*/ 5 w 84"/>
                  <a:gd name="T13" fmla="*/ 36 h 84"/>
                  <a:gd name="T14" fmla="*/ 36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0"/>
                    </a:moveTo>
                    <a:cubicBezTo>
                      <a:pt x="14" y="77"/>
                      <a:pt x="0" y="57"/>
                      <a:pt x="3" y="36"/>
                    </a:cubicBezTo>
                    <a:cubicBezTo>
                      <a:pt x="7" y="15"/>
                      <a:pt x="27" y="0"/>
                      <a:pt x="48" y="3"/>
                    </a:cubicBezTo>
                    <a:cubicBezTo>
                      <a:pt x="69" y="7"/>
                      <a:pt x="84" y="27"/>
                      <a:pt x="80" y="48"/>
                    </a:cubicBezTo>
                    <a:cubicBezTo>
                      <a:pt x="77" y="69"/>
                      <a:pt x="57" y="84"/>
                      <a:pt x="36" y="80"/>
                    </a:cubicBezTo>
                    <a:close/>
                    <a:moveTo>
                      <a:pt x="48" y="5"/>
                    </a:moveTo>
                    <a:cubicBezTo>
                      <a:pt x="27" y="2"/>
                      <a:pt x="8" y="16"/>
                      <a:pt x="5" y="36"/>
                    </a:cubicBezTo>
                    <a:cubicBezTo>
                      <a:pt x="2" y="56"/>
                      <a:pt x="16" y="76"/>
                      <a:pt x="36" y="79"/>
                    </a:cubicBezTo>
                    <a:cubicBezTo>
                      <a:pt x="56" y="82"/>
                      <a:pt x="75" y="68"/>
                      <a:pt x="79" y="48"/>
                    </a:cubicBezTo>
                    <a:cubicBezTo>
                      <a:pt x="82" y="27"/>
                      <a:pt x="68" y="8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39" name="Freeform 158">
                <a:extLst>
                  <a:ext uri="{FF2B5EF4-FFF2-40B4-BE49-F238E27FC236}">
                    <a16:creationId xmlns:a16="http://schemas.microsoft.com/office/drawing/2014/main" id="{77ACDC07-00CD-4E9F-BDAA-3E69009F90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35" y="2862"/>
                <a:ext cx="65" cy="65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1" y="46"/>
                      <a:pt x="38" y="56"/>
                      <a:pt x="24" y="54"/>
                    </a:cubicBezTo>
                    <a:cubicBezTo>
                      <a:pt x="9" y="51"/>
                      <a:pt x="0" y="38"/>
                      <a:pt x="2" y="24"/>
                    </a:cubicBezTo>
                    <a:cubicBezTo>
                      <a:pt x="4" y="9"/>
                      <a:pt x="18" y="0"/>
                      <a:pt x="32" y="2"/>
                    </a:cubicBezTo>
                    <a:cubicBezTo>
                      <a:pt x="46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40" name="Freeform 159">
                <a:extLst>
                  <a:ext uri="{FF2B5EF4-FFF2-40B4-BE49-F238E27FC236}">
                    <a16:creationId xmlns:a16="http://schemas.microsoft.com/office/drawing/2014/main" id="{1705126F-7B6F-47BC-B580-9C268CEF131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419" y="2846"/>
                <a:ext cx="97" cy="97"/>
              </a:xfrm>
              <a:custGeom>
                <a:avLst/>
                <a:gdLst>
                  <a:gd name="T0" fmla="*/ 36 w 84"/>
                  <a:gd name="T1" fmla="*/ 80 h 84"/>
                  <a:gd name="T2" fmla="*/ 3 w 84"/>
                  <a:gd name="T3" fmla="*/ 36 h 84"/>
                  <a:gd name="T4" fmla="*/ 48 w 84"/>
                  <a:gd name="T5" fmla="*/ 3 h 84"/>
                  <a:gd name="T6" fmla="*/ 80 w 84"/>
                  <a:gd name="T7" fmla="*/ 48 h 84"/>
                  <a:gd name="T8" fmla="*/ 36 w 84"/>
                  <a:gd name="T9" fmla="*/ 80 h 84"/>
                  <a:gd name="T10" fmla="*/ 48 w 84"/>
                  <a:gd name="T11" fmla="*/ 5 h 84"/>
                  <a:gd name="T12" fmla="*/ 5 w 84"/>
                  <a:gd name="T13" fmla="*/ 36 h 84"/>
                  <a:gd name="T14" fmla="*/ 36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0"/>
                    </a:moveTo>
                    <a:cubicBezTo>
                      <a:pt x="14" y="77"/>
                      <a:pt x="0" y="57"/>
                      <a:pt x="3" y="36"/>
                    </a:cubicBezTo>
                    <a:cubicBezTo>
                      <a:pt x="7" y="14"/>
                      <a:pt x="27" y="0"/>
                      <a:pt x="48" y="3"/>
                    </a:cubicBezTo>
                    <a:cubicBezTo>
                      <a:pt x="69" y="7"/>
                      <a:pt x="84" y="27"/>
                      <a:pt x="80" y="48"/>
                    </a:cubicBezTo>
                    <a:cubicBezTo>
                      <a:pt x="77" y="69"/>
                      <a:pt x="57" y="84"/>
                      <a:pt x="36" y="80"/>
                    </a:cubicBezTo>
                    <a:close/>
                    <a:moveTo>
                      <a:pt x="48" y="5"/>
                    </a:moveTo>
                    <a:cubicBezTo>
                      <a:pt x="27" y="2"/>
                      <a:pt x="8" y="16"/>
                      <a:pt x="5" y="36"/>
                    </a:cubicBezTo>
                    <a:cubicBezTo>
                      <a:pt x="2" y="56"/>
                      <a:pt x="16" y="75"/>
                      <a:pt x="36" y="79"/>
                    </a:cubicBezTo>
                    <a:cubicBezTo>
                      <a:pt x="56" y="82"/>
                      <a:pt x="75" y="68"/>
                      <a:pt x="79" y="48"/>
                    </a:cubicBezTo>
                    <a:cubicBezTo>
                      <a:pt x="82" y="27"/>
                      <a:pt x="68" y="8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41" name="Freeform 160">
                <a:extLst>
                  <a:ext uri="{FF2B5EF4-FFF2-40B4-BE49-F238E27FC236}">
                    <a16:creationId xmlns:a16="http://schemas.microsoft.com/office/drawing/2014/main" id="{723FD0DD-56FE-481D-B0BA-BFDD724F2B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71" y="4660"/>
                <a:ext cx="64" cy="65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7"/>
                      <a:pt x="38" y="56"/>
                      <a:pt x="24" y="54"/>
                    </a:cubicBezTo>
                    <a:cubicBezTo>
                      <a:pt x="10" y="52"/>
                      <a:pt x="0" y="38"/>
                      <a:pt x="2" y="24"/>
                    </a:cubicBezTo>
                    <a:cubicBezTo>
                      <a:pt x="5" y="10"/>
                      <a:pt x="18" y="0"/>
                      <a:pt x="32" y="2"/>
                    </a:cubicBezTo>
                    <a:cubicBezTo>
                      <a:pt x="47" y="5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42" name="Freeform 161">
                <a:extLst>
                  <a:ext uri="{FF2B5EF4-FFF2-40B4-BE49-F238E27FC236}">
                    <a16:creationId xmlns:a16="http://schemas.microsoft.com/office/drawing/2014/main" id="{874C9B38-8A37-40D1-892C-0E5D68EC891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754" y="4644"/>
                <a:ext cx="97" cy="97"/>
              </a:xfrm>
              <a:custGeom>
                <a:avLst/>
                <a:gdLst>
                  <a:gd name="T0" fmla="*/ 36 w 84"/>
                  <a:gd name="T1" fmla="*/ 81 h 84"/>
                  <a:gd name="T2" fmla="*/ 4 w 84"/>
                  <a:gd name="T3" fmla="*/ 36 h 84"/>
                  <a:gd name="T4" fmla="*/ 48 w 84"/>
                  <a:gd name="T5" fmla="*/ 4 h 84"/>
                  <a:gd name="T6" fmla="*/ 81 w 84"/>
                  <a:gd name="T7" fmla="*/ 48 h 84"/>
                  <a:gd name="T8" fmla="*/ 36 w 84"/>
                  <a:gd name="T9" fmla="*/ 81 h 84"/>
                  <a:gd name="T10" fmla="*/ 48 w 84"/>
                  <a:gd name="T11" fmla="*/ 5 h 84"/>
                  <a:gd name="T12" fmla="*/ 5 w 84"/>
                  <a:gd name="T13" fmla="*/ 36 h 84"/>
                  <a:gd name="T14" fmla="*/ 36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1"/>
                    </a:moveTo>
                    <a:cubicBezTo>
                      <a:pt x="15" y="77"/>
                      <a:pt x="0" y="57"/>
                      <a:pt x="4" y="36"/>
                    </a:cubicBezTo>
                    <a:cubicBezTo>
                      <a:pt x="7" y="15"/>
                      <a:pt x="27" y="0"/>
                      <a:pt x="48" y="4"/>
                    </a:cubicBezTo>
                    <a:cubicBezTo>
                      <a:pt x="70" y="7"/>
                      <a:pt x="84" y="27"/>
                      <a:pt x="81" y="48"/>
                    </a:cubicBezTo>
                    <a:cubicBezTo>
                      <a:pt x="77" y="70"/>
                      <a:pt x="57" y="84"/>
                      <a:pt x="36" y="81"/>
                    </a:cubicBezTo>
                    <a:close/>
                    <a:moveTo>
                      <a:pt x="48" y="5"/>
                    </a:moveTo>
                    <a:cubicBezTo>
                      <a:pt x="28" y="2"/>
                      <a:pt x="9" y="16"/>
                      <a:pt x="5" y="36"/>
                    </a:cubicBezTo>
                    <a:cubicBezTo>
                      <a:pt x="2" y="57"/>
                      <a:pt x="16" y="76"/>
                      <a:pt x="36" y="79"/>
                    </a:cubicBezTo>
                    <a:cubicBezTo>
                      <a:pt x="57" y="82"/>
                      <a:pt x="76" y="68"/>
                      <a:pt x="79" y="48"/>
                    </a:cubicBezTo>
                    <a:cubicBezTo>
                      <a:pt x="82" y="28"/>
                      <a:pt x="68" y="9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43" name="Freeform 162">
                <a:extLst>
                  <a:ext uri="{FF2B5EF4-FFF2-40B4-BE49-F238E27FC236}">
                    <a16:creationId xmlns:a16="http://schemas.microsoft.com/office/drawing/2014/main" id="{A6BC1389-8093-477E-8E45-74DF58FFB3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95" y="4006"/>
                <a:ext cx="65" cy="65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6"/>
                      <a:pt x="38" y="56"/>
                      <a:pt x="24" y="54"/>
                    </a:cubicBezTo>
                    <a:cubicBezTo>
                      <a:pt x="10" y="51"/>
                      <a:pt x="0" y="38"/>
                      <a:pt x="2" y="24"/>
                    </a:cubicBezTo>
                    <a:cubicBezTo>
                      <a:pt x="5" y="9"/>
                      <a:pt x="18" y="0"/>
                      <a:pt x="32" y="2"/>
                    </a:cubicBezTo>
                    <a:cubicBezTo>
                      <a:pt x="47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44" name="Freeform 163">
                <a:extLst>
                  <a:ext uri="{FF2B5EF4-FFF2-40B4-BE49-F238E27FC236}">
                    <a16:creationId xmlns:a16="http://schemas.microsoft.com/office/drawing/2014/main" id="{538EAB94-A72F-49CB-8AE6-F452310BAE4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079" y="3990"/>
                <a:ext cx="97" cy="97"/>
              </a:xfrm>
              <a:custGeom>
                <a:avLst/>
                <a:gdLst>
                  <a:gd name="T0" fmla="*/ 36 w 84"/>
                  <a:gd name="T1" fmla="*/ 80 h 84"/>
                  <a:gd name="T2" fmla="*/ 4 w 84"/>
                  <a:gd name="T3" fmla="*/ 36 h 84"/>
                  <a:gd name="T4" fmla="*/ 48 w 84"/>
                  <a:gd name="T5" fmla="*/ 3 h 84"/>
                  <a:gd name="T6" fmla="*/ 81 w 84"/>
                  <a:gd name="T7" fmla="*/ 48 h 84"/>
                  <a:gd name="T8" fmla="*/ 36 w 84"/>
                  <a:gd name="T9" fmla="*/ 80 h 84"/>
                  <a:gd name="T10" fmla="*/ 48 w 84"/>
                  <a:gd name="T11" fmla="*/ 5 h 84"/>
                  <a:gd name="T12" fmla="*/ 5 w 84"/>
                  <a:gd name="T13" fmla="*/ 36 h 84"/>
                  <a:gd name="T14" fmla="*/ 36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0"/>
                    </a:moveTo>
                    <a:cubicBezTo>
                      <a:pt x="15" y="77"/>
                      <a:pt x="0" y="57"/>
                      <a:pt x="4" y="36"/>
                    </a:cubicBezTo>
                    <a:cubicBezTo>
                      <a:pt x="7" y="15"/>
                      <a:pt x="27" y="0"/>
                      <a:pt x="48" y="3"/>
                    </a:cubicBezTo>
                    <a:cubicBezTo>
                      <a:pt x="70" y="7"/>
                      <a:pt x="84" y="27"/>
                      <a:pt x="81" y="48"/>
                    </a:cubicBezTo>
                    <a:cubicBezTo>
                      <a:pt x="77" y="69"/>
                      <a:pt x="57" y="84"/>
                      <a:pt x="36" y="80"/>
                    </a:cubicBezTo>
                    <a:close/>
                    <a:moveTo>
                      <a:pt x="48" y="5"/>
                    </a:moveTo>
                    <a:cubicBezTo>
                      <a:pt x="28" y="2"/>
                      <a:pt x="9" y="16"/>
                      <a:pt x="5" y="36"/>
                    </a:cubicBezTo>
                    <a:cubicBezTo>
                      <a:pt x="2" y="56"/>
                      <a:pt x="16" y="76"/>
                      <a:pt x="36" y="79"/>
                    </a:cubicBezTo>
                    <a:cubicBezTo>
                      <a:pt x="57" y="82"/>
                      <a:pt x="76" y="68"/>
                      <a:pt x="79" y="48"/>
                    </a:cubicBezTo>
                    <a:cubicBezTo>
                      <a:pt x="82" y="27"/>
                      <a:pt x="68" y="8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45" name="Freeform 164">
                <a:extLst>
                  <a:ext uri="{FF2B5EF4-FFF2-40B4-BE49-F238E27FC236}">
                    <a16:creationId xmlns:a16="http://schemas.microsoft.com/office/drawing/2014/main" id="{F5E6ACBA-7F49-4510-A478-32E11470EA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36" y="4499"/>
                <a:ext cx="86" cy="85"/>
              </a:xfrm>
              <a:custGeom>
                <a:avLst/>
                <a:gdLst>
                  <a:gd name="T0" fmla="*/ 71 w 74"/>
                  <a:gd name="T1" fmla="*/ 43 h 74"/>
                  <a:gd name="T2" fmla="*/ 32 w 74"/>
                  <a:gd name="T3" fmla="*/ 71 h 74"/>
                  <a:gd name="T4" fmla="*/ 3 w 74"/>
                  <a:gd name="T5" fmla="*/ 32 h 74"/>
                  <a:gd name="T6" fmla="*/ 43 w 74"/>
                  <a:gd name="T7" fmla="*/ 3 h 74"/>
                  <a:gd name="T8" fmla="*/ 71 w 74"/>
                  <a:gd name="T9" fmla="*/ 43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4" h="74">
                    <a:moveTo>
                      <a:pt x="71" y="43"/>
                    </a:moveTo>
                    <a:cubicBezTo>
                      <a:pt x="68" y="61"/>
                      <a:pt x="51" y="74"/>
                      <a:pt x="32" y="71"/>
                    </a:cubicBezTo>
                    <a:cubicBezTo>
                      <a:pt x="13" y="68"/>
                      <a:pt x="0" y="51"/>
                      <a:pt x="3" y="32"/>
                    </a:cubicBezTo>
                    <a:cubicBezTo>
                      <a:pt x="6" y="13"/>
                      <a:pt x="24" y="0"/>
                      <a:pt x="43" y="3"/>
                    </a:cubicBezTo>
                    <a:cubicBezTo>
                      <a:pt x="61" y="6"/>
                      <a:pt x="74" y="24"/>
                      <a:pt x="71" y="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46" name="Freeform 165">
                <a:extLst>
                  <a:ext uri="{FF2B5EF4-FFF2-40B4-BE49-F238E27FC236}">
                    <a16:creationId xmlns:a16="http://schemas.microsoft.com/office/drawing/2014/main" id="{4BC27A26-ED35-48C4-BB0A-1B208ACCEE4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116" y="4478"/>
                <a:ext cx="128" cy="128"/>
              </a:xfrm>
              <a:custGeom>
                <a:avLst/>
                <a:gdLst>
                  <a:gd name="T0" fmla="*/ 47 w 111"/>
                  <a:gd name="T1" fmla="*/ 106 h 111"/>
                  <a:gd name="T2" fmla="*/ 4 w 111"/>
                  <a:gd name="T3" fmla="*/ 47 h 111"/>
                  <a:gd name="T4" fmla="*/ 63 w 111"/>
                  <a:gd name="T5" fmla="*/ 4 h 111"/>
                  <a:gd name="T6" fmla="*/ 106 w 111"/>
                  <a:gd name="T7" fmla="*/ 63 h 111"/>
                  <a:gd name="T8" fmla="*/ 47 w 111"/>
                  <a:gd name="T9" fmla="*/ 106 h 111"/>
                  <a:gd name="T10" fmla="*/ 63 w 111"/>
                  <a:gd name="T11" fmla="*/ 6 h 111"/>
                  <a:gd name="T12" fmla="*/ 6 w 111"/>
                  <a:gd name="T13" fmla="*/ 47 h 111"/>
                  <a:gd name="T14" fmla="*/ 47 w 111"/>
                  <a:gd name="T15" fmla="*/ 104 h 111"/>
                  <a:gd name="T16" fmla="*/ 104 w 111"/>
                  <a:gd name="T17" fmla="*/ 63 h 111"/>
                  <a:gd name="T18" fmla="*/ 63 w 111"/>
                  <a:gd name="T19" fmla="*/ 6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1" h="111">
                    <a:moveTo>
                      <a:pt x="47" y="106"/>
                    </a:moveTo>
                    <a:cubicBezTo>
                      <a:pt x="19" y="102"/>
                      <a:pt x="0" y="75"/>
                      <a:pt x="4" y="47"/>
                    </a:cubicBezTo>
                    <a:cubicBezTo>
                      <a:pt x="9" y="19"/>
                      <a:pt x="35" y="0"/>
                      <a:pt x="63" y="4"/>
                    </a:cubicBezTo>
                    <a:cubicBezTo>
                      <a:pt x="91" y="9"/>
                      <a:pt x="111" y="35"/>
                      <a:pt x="106" y="63"/>
                    </a:cubicBezTo>
                    <a:cubicBezTo>
                      <a:pt x="102" y="91"/>
                      <a:pt x="75" y="111"/>
                      <a:pt x="47" y="106"/>
                    </a:cubicBezTo>
                    <a:close/>
                    <a:moveTo>
                      <a:pt x="63" y="6"/>
                    </a:moveTo>
                    <a:cubicBezTo>
                      <a:pt x="36" y="2"/>
                      <a:pt x="11" y="20"/>
                      <a:pt x="6" y="47"/>
                    </a:cubicBezTo>
                    <a:cubicBezTo>
                      <a:pt x="2" y="74"/>
                      <a:pt x="20" y="100"/>
                      <a:pt x="47" y="104"/>
                    </a:cubicBezTo>
                    <a:cubicBezTo>
                      <a:pt x="74" y="108"/>
                      <a:pt x="100" y="90"/>
                      <a:pt x="104" y="63"/>
                    </a:cubicBezTo>
                    <a:cubicBezTo>
                      <a:pt x="108" y="36"/>
                      <a:pt x="90" y="11"/>
                      <a:pt x="6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47" name="Freeform 166">
                <a:extLst>
                  <a:ext uri="{FF2B5EF4-FFF2-40B4-BE49-F238E27FC236}">
                    <a16:creationId xmlns:a16="http://schemas.microsoft.com/office/drawing/2014/main" id="{C0FFAD2A-840B-4045-9238-B10BB4B0B05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088" y="4451"/>
                <a:ext cx="182" cy="182"/>
              </a:xfrm>
              <a:custGeom>
                <a:avLst/>
                <a:gdLst>
                  <a:gd name="T0" fmla="*/ 68 w 158"/>
                  <a:gd name="T1" fmla="*/ 152 h 158"/>
                  <a:gd name="T2" fmla="*/ 6 w 158"/>
                  <a:gd name="T3" fmla="*/ 68 h 158"/>
                  <a:gd name="T4" fmla="*/ 91 w 158"/>
                  <a:gd name="T5" fmla="*/ 6 h 158"/>
                  <a:gd name="T6" fmla="*/ 152 w 158"/>
                  <a:gd name="T7" fmla="*/ 91 h 158"/>
                  <a:gd name="T8" fmla="*/ 68 w 158"/>
                  <a:gd name="T9" fmla="*/ 152 h 158"/>
                  <a:gd name="T10" fmla="*/ 90 w 158"/>
                  <a:gd name="T11" fmla="*/ 8 h 158"/>
                  <a:gd name="T12" fmla="*/ 8 w 158"/>
                  <a:gd name="T13" fmla="*/ 68 h 158"/>
                  <a:gd name="T14" fmla="*/ 68 w 158"/>
                  <a:gd name="T15" fmla="*/ 150 h 158"/>
                  <a:gd name="T16" fmla="*/ 150 w 158"/>
                  <a:gd name="T17" fmla="*/ 90 h 158"/>
                  <a:gd name="T18" fmla="*/ 90 w 158"/>
                  <a:gd name="T19" fmla="*/ 8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8" h="158">
                    <a:moveTo>
                      <a:pt x="68" y="152"/>
                    </a:moveTo>
                    <a:cubicBezTo>
                      <a:pt x="27" y="146"/>
                      <a:pt x="0" y="108"/>
                      <a:pt x="6" y="68"/>
                    </a:cubicBezTo>
                    <a:cubicBezTo>
                      <a:pt x="13" y="27"/>
                      <a:pt x="51" y="0"/>
                      <a:pt x="91" y="6"/>
                    </a:cubicBezTo>
                    <a:cubicBezTo>
                      <a:pt x="131" y="13"/>
                      <a:pt x="158" y="51"/>
                      <a:pt x="152" y="91"/>
                    </a:cubicBezTo>
                    <a:cubicBezTo>
                      <a:pt x="146" y="131"/>
                      <a:pt x="108" y="158"/>
                      <a:pt x="68" y="152"/>
                    </a:cubicBezTo>
                    <a:close/>
                    <a:moveTo>
                      <a:pt x="90" y="8"/>
                    </a:moveTo>
                    <a:cubicBezTo>
                      <a:pt x="51" y="2"/>
                      <a:pt x="15" y="29"/>
                      <a:pt x="8" y="68"/>
                    </a:cubicBezTo>
                    <a:cubicBezTo>
                      <a:pt x="2" y="107"/>
                      <a:pt x="29" y="144"/>
                      <a:pt x="68" y="150"/>
                    </a:cubicBezTo>
                    <a:cubicBezTo>
                      <a:pt x="107" y="156"/>
                      <a:pt x="144" y="129"/>
                      <a:pt x="150" y="90"/>
                    </a:cubicBezTo>
                    <a:cubicBezTo>
                      <a:pt x="156" y="51"/>
                      <a:pt x="129" y="15"/>
                      <a:pt x="90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48" name="Freeform 167">
                <a:extLst>
                  <a:ext uri="{FF2B5EF4-FFF2-40B4-BE49-F238E27FC236}">
                    <a16:creationId xmlns:a16="http://schemas.microsoft.com/office/drawing/2014/main" id="{C18D3810-4659-414B-B9B0-D7AAECA145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10" y="5113"/>
                <a:ext cx="65" cy="65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7"/>
                      <a:pt x="38" y="56"/>
                      <a:pt x="24" y="54"/>
                    </a:cubicBezTo>
                    <a:cubicBezTo>
                      <a:pt x="10" y="52"/>
                      <a:pt x="0" y="38"/>
                      <a:pt x="2" y="24"/>
                    </a:cubicBezTo>
                    <a:cubicBezTo>
                      <a:pt x="5" y="10"/>
                      <a:pt x="18" y="0"/>
                      <a:pt x="32" y="2"/>
                    </a:cubicBezTo>
                    <a:cubicBezTo>
                      <a:pt x="47" y="5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49" name="Freeform 168">
                <a:extLst>
                  <a:ext uri="{FF2B5EF4-FFF2-40B4-BE49-F238E27FC236}">
                    <a16:creationId xmlns:a16="http://schemas.microsoft.com/office/drawing/2014/main" id="{20BF4742-52BE-4D1A-92F1-5EF0B5D5CDB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494" y="5097"/>
                <a:ext cx="97" cy="97"/>
              </a:xfrm>
              <a:custGeom>
                <a:avLst/>
                <a:gdLst>
                  <a:gd name="T0" fmla="*/ 36 w 84"/>
                  <a:gd name="T1" fmla="*/ 81 h 84"/>
                  <a:gd name="T2" fmla="*/ 4 w 84"/>
                  <a:gd name="T3" fmla="*/ 36 h 84"/>
                  <a:gd name="T4" fmla="*/ 48 w 84"/>
                  <a:gd name="T5" fmla="*/ 4 h 84"/>
                  <a:gd name="T6" fmla="*/ 81 w 84"/>
                  <a:gd name="T7" fmla="*/ 48 h 84"/>
                  <a:gd name="T8" fmla="*/ 36 w 84"/>
                  <a:gd name="T9" fmla="*/ 81 h 84"/>
                  <a:gd name="T10" fmla="*/ 48 w 84"/>
                  <a:gd name="T11" fmla="*/ 5 h 84"/>
                  <a:gd name="T12" fmla="*/ 5 w 84"/>
                  <a:gd name="T13" fmla="*/ 36 h 84"/>
                  <a:gd name="T14" fmla="*/ 36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1"/>
                    </a:moveTo>
                    <a:cubicBezTo>
                      <a:pt x="15" y="77"/>
                      <a:pt x="0" y="57"/>
                      <a:pt x="4" y="36"/>
                    </a:cubicBezTo>
                    <a:cubicBezTo>
                      <a:pt x="7" y="15"/>
                      <a:pt x="27" y="0"/>
                      <a:pt x="48" y="4"/>
                    </a:cubicBezTo>
                    <a:cubicBezTo>
                      <a:pt x="70" y="7"/>
                      <a:pt x="84" y="27"/>
                      <a:pt x="81" y="48"/>
                    </a:cubicBezTo>
                    <a:cubicBezTo>
                      <a:pt x="77" y="70"/>
                      <a:pt x="57" y="84"/>
                      <a:pt x="36" y="81"/>
                    </a:cubicBezTo>
                    <a:close/>
                    <a:moveTo>
                      <a:pt x="48" y="5"/>
                    </a:moveTo>
                    <a:cubicBezTo>
                      <a:pt x="28" y="2"/>
                      <a:pt x="9" y="16"/>
                      <a:pt x="5" y="36"/>
                    </a:cubicBezTo>
                    <a:cubicBezTo>
                      <a:pt x="2" y="57"/>
                      <a:pt x="16" y="76"/>
                      <a:pt x="36" y="79"/>
                    </a:cubicBezTo>
                    <a:cubicBezTo>
                      <a:pt x="57" y="82"/>
                      <a:pt x="76" y="68"/>
                      <a:pt x="79" y="48"/>
                    </a:cubicBezTo>
                    <a:cubicBezTo>
                      <a:pt x="82" y="28"/>
                      <a:pt x="68" y="9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50" name="Freeform 169">
                <a:extLst>
                  <a:ext uri="{FF2B5EF4-FFF2-40B4-BE49-F238E27FC236}">
                    <a16:creationId xmlns:a16="http://schemas.microsoft.com/office/drawing/2014/main" id="{41C84D18-8EED-47DD-A4C9-F10E41E8001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473" y="5076"/>
                <a:ext cx="139" cy="139"/>
              </a:xfrm>
              <a:custGeom>
                <a:avLst/>
                <a:gdLst>
                  <a:gd name="T0" fmla="*/ 52 w 120"/>
                  <a:gd name="T1" fmla="*/ 115 h 120"/>
                  <a:gd name="T2" fmla="*/ 5 w 120"/>
                  <a:gd name="T3" fmla="*/ 52 h 120"/>
                  <a:gd name="T4" fmla="*/ 69 w 120"/>
                  <a:gd name="T5" fmla="*/ 5 h 120"/>
                  <a:gd name="T6" fmla="*/ 115 w 120"/>
                  <a:gd name="T7" fmla="*/ 69 h 120"/>
                  <a:gd name="T8" fmla="*/ 52 w 120"/>
                  <a:gd name="T9" fmla="*/ 115 h 120"/>
                  <a:gd name="T10" fmla="*/ 69 w 120"/>
                  <a:gd name="T11" fmla="*/ 7 h 120"/>
                  <a:gd name="T12" fmla="*/ 7 w 120"/>
                  <a:gd name="T13" fmla="*/ 52 h 120"/>
                  <a:gd name="T14" fmla="*/ 52 w 120"/>
                  <a:gd name="T15" fmla="*/ 114 h 120"/>
                  <a:gd name="T16" fmla="*/ 114 w 120"/>
                  <a:gd name="T17" fmla="*/ 69 h 120"/>
                  <a:gd name="T18" fmla="*/ 69 w 120"/>
                  <a:gd name="T19" fmla="*/ 7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0" h="120">
                    <a:moveTo>
                      <a:pt x="52" y="115"/>
                    </a:moveTo>
                    <a:cubicBezTo>
                      <a:pt x="21" y="110"/>
                      <a:pt x="0" y="82"/>
                      <a:pt x="5" y="52"/>
                    </a:cubicBezTo>
                    <a:cubicBezTo>
                      <a:pt x="10" y="21"/>
                      <a:pt x="39" y="0"/>
                      <a:pt x="69" y="5"/>
                    </a:cubicBezTo>
                    <a:cubicBezTo>
                      <a:pt x="99" y="10"/>
                      <a:pt x="120" y="39"/>
                      <a:pt x="115" y="69"/>
                    </a:cubicBezTo>
                    <a:cubicBezTo>
                      <a:pt x="110" y="99"/>
                      <a:pt x="82" y="120"/>
                      <a:pt x="52" y="115"/>
                    </a:cubicBezTo>
                    <a:close/>
                    <a:moveTo>
                      <a:pt x="69" y="7"/>
                    </a:moveTo>
                    <a:cubicBezTo>
                      <a:pt x="39" y="2"/>
                      <a:pt x="12" y="22"/>
                      <a:pt x="7" y="52"/>
                    </a:cubicBezTo>
                    <a:cubicBezTo>
                      <a:pt x="2" y="81"/>
                      <a:pt x="22" y="109"/>
                      <a:pt x="52" y="114"/>
                    </a:cubicBezTo>
                    <a:cubicBezTo>
                      <a:pt x="81" y="118"/>
                      <a:pt x="109" y="98"/>
                      <a:pt x="114" y="69"/>
                    </a:cubicBezTo>
                    <a:cubicBezTo>
                      <a:pt x="118" y="39"/>
                      <a:pt x="98" y="12"/>
                      <a:pt x="6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51" name="Freeform 170">
                <a:extLst>
                  <a:ext uri="{FF2B5EF4-FFF2-40B4-BE49-F238E27FC236}">
                    <a16:creationId xmlns:a16="http://schemas.microsoft.com/office/drawing/2014/main" id="{0662C46E-82D4-42EF-A39B-89BA81EA75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27" y="3302"/>
                <a:ext cx="89" cy="88"/>
              </a:xfrm>
              <a:custGeom>
                <a:avLst/>
                <a:gdLst>
                  <a:gd name="T0" fmla="*/ 74 w 77"/>
                  <a:gd name="T1" fmla="*/ 44 h 76"/>
                  <a:gd name="T2" fmla="*/ 33 w 77"/>
                  <a:gd name="T3" fmla="*/ 73 h 76"/>
                  <a:gd name="T4" fmla="*/ 3 w 77"/>
                  <a:gd name="T5" fmla="*/ 33 h 76"/>
                  <a:gd name="T6" fmla="*/ 44 w 77"/>
                  <a:gd name="T7" fmla="*/ 3 h 76"/>
                  <a:gd name="T8" fmla="*/ 74 w 77"/>
                  <a:gd name="T9" fmla="*/ 44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7" h="76">
                    <a:moveTo>
                      <a:pt x="74" y="44"/>
                    </a:moveTo>
                    <a:cubicBezTo>
                      <a:pt x="71" y="63"/>
                      <a:pt x="52" y="76"/>
                      <a:pt x="33" y="73"/>
                    </a:cubicBezTo>
                    <a:cubicBezTo>
                      <a:pt x="14" y="70"/>
                      <a:pt x="0" y="52"/>
                      <a:pt x="3" y="33"/>
                    </a:cubicBezTo>
                    <a:cubicBezTo>
                      <a:pt x="7" y="13"/>
                      <a:pt x="25" y="0"/>
                      <a:pt x="44" y="3"/>
                    </a:cubicBezTo>
                    <a:cubicBezTo>
                      <a:pt x="64" y="6"/>
                      <a:pt x="77" y="24"/>
                      <a:pt x="74" y="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52" name="Freeform 171">
                <a:extLst>
                  <a:ext uri="{FF2B5EF4-FFF2-40B4-BE49-F238E27FC236}">
                    <a16:creationId xmlns:a16="http://schemas.microsoft.com/office/drawing/2014/main" id="{FBE05ED8-5AFC-4D15-BA87-0C170D5B0FF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406" y="3280"/>
                <a:ext cx="132" cy="132"/>
              </a:xfrm>
              <a:custGeom>
                <a:avLst/>
                <a:gdLst>
                  <a:gd name="T0" fmla="*/ 48 w 114"/>
                  <a:gd name="T1" fmla="*/ 110 h 114"/>
                  <a:gd name="T2" fmla="*/ 4 w 114"/>
                  <a:gd name="T3" fmla="*/ 49 h 114"/>
                  <a:gd name="T4" fmla="*/ 65 w 114"/>
                  <a:gd name="T5" fmla="*/ 5 h 114"/>
                  <a:gd name="T6" fmla="*/ 109 w 114"/>
                  <a:gd name="T7" fmla="*/ 66 h 114"/>
                  <a:gd name="T8" fmla="*/ 48 w 114"/>
                  <a:gd name="T9" fmla="*/ 110 h 114"/>
                  <a:gd name="T10" fmla="*/ 65 w 114"/>
                  <a:gd name="T11" fmla="*/ 7 h 114"/>
                  <a:gd name="T12" fmla="*/ 6 w 114"/>
                  <a:gd name="T13" fmla="*/ 49 h 114"/>
                  <a:gd name="T14" fmla="*/ 49 w 114"/>
                  <a:gd name="T15" fmla="*/ 107 h 114"/>
                  <a:gd name="T16" fmla="*/ 107 w 114"/>
                  <a:gd name="T17" fmla="*/ 65 h 114"/>
                  <a:gd name="T18" fmla="*/ 65 w 114"/>
                  <a:gd name="T19" fmla="*/ 7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4" h="114">
                    <a:moveTo>
                      <a:pt x="48" y="110"/>
                    </a:moveTo>
                    <a:cubicBezTo>
                      <a:pt x="19" y="105"/>
                      <a:pt x="0" y="78"/>
                      <a:pt x="4" y="49"/>
                    </a:cubicBezTo>
                    <a:cubicBezTo>
                      <a:pt x="9" y="20"/>
                      <a:pt x="36" y="0"/>
                      <a:pt x="65" y="5"/>
                    </a:cubicBezTo>
                    <a:cubicBezTo>
                      <a:pt x="94" y="9"/>
                      <a:pt x="114" y="37"/>
                      <a:pt x="109" y="66"/>
                    </a:cubicBezTo>
                    <a:cubicBezTo>
                      <a:pt x="104" y="94"/>
                      <a:pt x="77" y="114"/>
                      <a:pt x="48" y="110"/>
                    </a:cubicBezTo>
                    <a:close/>
                    <a:moveTo>
                      <a:pt x="65" y="7"/>
                    </a:moveTo>
                    <a:cubicBezTo>
                      <a:pt x="37" y="3"/>
                      <a:pt x="11" y="22"/>
                      <a:pt x="6" y="49"/>
                    </a:cubicBezTo>
                    <a:cubicBezTo>
                      <a:pt x="2" y="77"/>
                      <a:pt x="21" y="103"/>
                      <a:pt x="49" y="107"/>
                    </a:cubicBezTo>
                    <a:cubicBezTo>
                      <a:pt x="76" y="112"/>
                      <a:pt x="102" y="93"/>
                      <a:pt x="107" y="65"/>
                    </a:cubicBezTo>
                    <a:cubicBezTo>
                      <a:pt x="111" y="37"/>
                      <a:pt x="92" y="11"/>
                      <a:pt x="65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53" name="Freeform 172">
                <a:extLst>
                  <a:ext uri="{FF2B5EF4-FFF2-40B4-BE49-F238E27FC236}">
                    <a16:creationId xmlns:a16="http://schemas.microsoft.com/office/drawing/2014/main" id="{C91FC9A2-2693-401F-BBAE-2B6525AE43B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378" y="3253"/>
                <a:ext cx="188" cy="187"/>
              </a:xfrm>
              <a:custGeom>
                <a:avLst/>
                <a:gdLst>
                  <a:gd name="T0" fmla="*/ 70 w 163"/>
                  <a:gd name="T1" fmla="*/ 156 h 163"/>
                  <a:gd name="T2" fmla="*/ 7 w 163"/>
                  <a:gd name="T3" fmla="*/ 69 h 163"/>
                  <a:gd name="T4" fmla="*/ 94 w 163"/>
                  <a:gd name="T5" fmla="*/ 6 h 163"/>
                  <a:gd name="T6" fmla="*/ 157 w 163"/>
                  <a:gd name="T7" fmla="*/ 93 h 163"/>
                  <a:gd name="T8" fmla="*/ 70 w 163"/>
                  <a:gd name="T9" fmla="*/ 156 h 163"/>
                  <a:gd name="T10" fmla="*/ 93 w 163"/>
                  <a:gd name="T11" fmla="*/ 8 h 163"/>
                  <a:gd name="T12" fmla="*/ 9 w 163"/>
                  <a:gd name="T13" fmla="*/ 70 h 163"/>
                  <a:gd name="T14" fmla="*/ 70 w 163"/>
                  <a:gd name="T15" fmla="*/ 154 h 163"/>
                  <a:gd name="T16" fmla="*/ 154 w 163"/>
                  <a:gd name="T17" fmla="*/ 93 h 163"/>
                  <a:gd name="T18" fmla="*/ 93 w 163"/>
                  <a:gd name="T19" fmla="*/ 8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63" h="163">
                    <a:moveTo>
                      <a:pt x="70" y="156"/>
                    </a:moveTo>
                    <a:cubicBezTo>
                      <a:pt x="28" y="150"/>
                      <a:pt x="0" y="111"/>
                      <a:pt x="7" y="69"/>
                    </a:cubicBezTo>
                    <a:cubicBezTo>
                      <a:pt x="13" y="28"/>
                      <a:pt x="52" y="0"/>
                      <a:pt x="94" y="6"/>
                    </a:cubicBezTo>
                    <a:cubicBezTo>
                      <a:pt x="135" y="13"/>
                      <a:pt x="163" y="52"/>
                      <a:pt x="157" y="93"/>
                    </a:cubicBezTo>
                    <a:cubicBezTo>
                      <a:pt x="150" y="134"/>
                      <a:pt x="111" y="163"/>
                      <a:pt x="70" y="156"/>
                    </a:cubicBezTo>
                    <a:close/>
                    <a:moveTo>
                      <a:pt x="93" y="8"/>
                    </a:moveTo>
                    <a:cubicBezTo>
                      <a:pt x="53" y="2"/>
                      <a:pt x="15" y="30"/>
                      <a:pt x="9" y="70"/>
                    </a:cubicBezTo>
                    <a:cubicBezTo>
                      <a:pt x="3" y="110"/>
                      <a:pt x="30" y="147"/>
                      <a:pt x="70" y="154"/>
                    </a:cubicBezTo>
                    <a:cubicBezTo>
                      <a:pt x="110" y="160"/>
                      <a:pt x="148" y="133"/>
                      <a:pt x="154" y="93"/>
                    </a:cubicBezTo>
                    <a:cubicBezTo>
                      <a:pt x="161" y="53"/>
                      <a:pt x="133" y="15"/>
                      <a:pt x="93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54" name="Freeform 173">
                <a:extLst>
                  <a:ext uri="{FF2B5EF4-FFF2-40B4-BE49-F238E27FC236}">
                    <a16:creationId xmlns:a16="http://schemas.microsoft.com/office/drawing/2014/main" id="{EAAD3D4D-802F-46B8-A7CD-118C6A8392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83" y="4763"/>
                <a:ext cx="65" cy="64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1" y="46"/>
                      <a:pt x="38" y="56"/>
                      <a:pt x="24" y="54"/>
                    </a:cubicBezTo>
                    <a:cubicBezTo>
                      <a:pt x="9" y="51"/>
                      <a:pt x="0" y="38"/>
                      <a:pt x="2" y="24"/>
                    </a:cubicBezTo>
                    <a:cubicBezTo>
                      <a:pt x="4" y="9"/>
                      <a:pt x="18" y="0"/>
                      <a:pt x="32" y="2"/>
                    </a:cubicBezTo>
                    <a:cubicBezTo>
                      <a:pt x="46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55" name="Freeform 174">
                <a:extLst>
                  <a:ext uri="{FF2B5EF4-FFF2-40B4-BE49-F238E27FC236}">
                    <a16:creationId xmlns:a16="http://schemas.microsoft.com/office/drawing/2014/main" id="{0BEC4510-59A4-445A-8A5B-92C23784CEC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667" y="4747"/>
                <a:ext cx="97" cy="97"/>
              </a:xfrm>
              <a:custGeom>
                <a:avLst/>
                <a:gdLst>
                  <a:gd name="T0" fmla="*/ 36 w 84"/>
                  <a:gd name="T1" fmla="*/ 80 h 84"/>
                  <a:gd name="T2" fmla="*/ 3 w 84"/>
                  <a:gd name="T3" fmla="*/ 36 h 84"/>
                  <a:gd name="T4" fmla="*/ 48 w 84"/>
                  <a:gd name="T5" fmla="*/ 3 h 84"/>
                  <a:gd name="T6" fmla="*/ 80 w 84"/>
                  <a:gd name="T7" fmla="*/ 48 h 84"/>
                  <a:gd name="T8" fmla="*/ 36 w 84"/>
                  <a:gd name="T9" fmla="*/ 80 h 84"/>
                  <a:gd name="T10" fmla="*/ 48 w 84"/>
                  <a:gd name="T11" fmla="*/ 5 h 84"/>
                  <a:gd name="T12" fmla="*/ 5 w 84"/>
                  <a:gd name="T13" fmla="*/ 36 h 84"/>
                  <a:gd name="T14" fmla="*/ 36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0"/>
                    </a:moveTo>
                    <a:cubicBezTo>
                      <a:pt x="14" y="77"/>
                      <a:pt x="0" y="57"/>
                      <a:pt x="3" y="36"/>
                    </a:cubicBezTo>
                    <a:cubicBezTo>
                      <a:pt x="7" y="14"/>
                      <a:pt x="27" y="0"/>
                      <a:pt x="48" y="3"/>
                    </a:cubicBezTo>
                    <a:cubicBezTo>
                      <a:pt x="69" y="7"/>
                      <a:pt x="84" y="27"/>
                      <a:pt x="80" y="48"/>
                    </a:cubicBezTo>
                    <a:cubicBezTo>
                      <a:pt x="77" y="69"/>
                      <a:pt x="57" y="84"/>
                      <a:pt x="36" y="80"/>
                    </a:cubicBezTo>
                    <a:close/>
                    <a:moveTo>
                      <a:pt x="48" y="5"/>
                    </a:moveTo>
                    <a:cubicBezTo>
                      <a:pt x="27" y="2"/>
                      <a:pt x="8" y="16"/>
                      <a:pt x="5" y="36"/>
                    </a:cubicBezTo>
                    <a:cubicBezTo>
                      <a:pt x="2" y="56"/>
                      <a:pt x="16" y="75"/>
                      <a:pt x="36" y="79"/>
                    </a:cubicBezTo>
                    <a:cubicBezTo>
                      <a:pt x="56" y="82"/>
                      <a:pt x="75" y="68"/>
                      <a:pt x="79" y="48"/>
                    </a:cubicBezTo>
                    <a:cubicBezTo>
                      <a:pt x="82" y="27"/>
                      <a:pt x="68" y="8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56" name="Freeform 175">
                <a:extLst>
                  <a:ext uri="{FF2B5EF4-FFF2-40B4-BE49-F238E27FC236}">
                    <a16:creationId xmlns:a16="http://schemas.microsoft.com/office/drawing/2014/main" id="{4510134A-7566-4EC2-9994-0D28705F758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646" y="4726"/>
                <a:ext cx="139" cy="138"/>
              </a:xfrm>
              <a:custGeom>
                <a:avLst/>
                <a:gdLst>
                  <a:gd name="T0" fmla="*/ 51 w 120"/>
                  <a:gd name="T1" fmla="*/ 115 h 120"/>
                  <a:gd name="T2" fmla="*/ 5 w 120"/>
                  <a:gd name="T3" fmla="*/ 51 h 120"/>
                  <a:gd name="T4" fmla="*/ 69 w 120"/>
                  <a:gd name="T5" fmla="*/ 5 h 120"/>
                  <a:gd name="T6" fmla="*/ 115 w 120"/>
                  <a:gd name="T7" fmla="*/ 68 h 120"/>
                  <a:gd name="T8" fmla="*/ 51 w 120"/>
                  <a:gd name="T9" fmla="*/ 115 h 120"/>
                  <a:gd name="T10" fmla="*/ 68 w 120"/>
                  <a:gd name="T11" fmla="*/ 6 h 120"/>
                  <a:gd name="T12" fmla="*/ 6 w 120"/>
                  <a:gd name="T13" fmla="*/ 51 h 120"/>
                  <a:gd name="T14" fmla="*/ 51 w 120"/>
                  <a:gd name="T15" fmla="*/ 113 h 120"/>
                  <a:gd name="T16" fmla="*/ 113 w 120"/>
                  <a:gd name="T17" fmla="*/ 68 h 120"/>
                  <a:gd name="T18" fmla="*/ 68 w 120"/>
                  <a:gd name="T19" fmla="*/ 6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0" h="120">
                    <a:moveTo>
                      <a:pt x="51" y="115"/>
                    </a:moveTo>
                    <a:cubicBezTo>
                      <a:pt x="21" y="110"/>
                      <a:pt x="0" y="81"/>
                      <a:pt x="5" y="51"/>
                    </a:cubicBezTo>
                    <a:cubicBezTo>
                      <a:pt x="10" y="21"/>
                      <a:pt x="38" y="0"/>
                      <a:pt x="69" y="5"/>
                    </a:cubicBezTo>
                    <a:cubicBezTo>
                      <a:pt x="99" y="10"/>
                      <a:pt x="120" y="38"/>
                      <a:pt x="115" y="68"/>
                    </a:cubicBezTo>
                    <a:cubicBezTo>
                      <a:pt x="110" y="99"/>
                      <a:pt x="81" y="120"/>
                      <a:pt x="51" y="115"/>
                    </a:cubicBezTo>
                    <a:close/>
                    <a:moveTo>
                      <a:pt x="68" y="6"/>
                    </a:moveTo>
                    <a:cubicBezTo>
                      <a:pt x="39" y="2"/>
                      <a:pt x="11" y="22"/>
                      <a:pt x="6" y="51"/>
                    </a:cubicBezTo>
                    <a:cubicBezTo>
                      <a:pt x="2" y="81"/>
                      <a:pt x="22" y="108"/>
                      <a:pt x="51" y="113"/>
                    </a:cubicBezTo>
                    <a:cubicBezTo>
                      <a:pt x="81" y="118"/>
                      <a:pt x="108" y="98"/>
                      <a:pt x="113" y="68"/>
                    </a:cubicBezTo>
                    <a:cubicBezTo>
                      <a:pt x="118" y="39"/>
                      <a:pt x="98" y="11"/>
                      <a:pt x="6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57" name="Freeform 176">
                <a:extLst>
                  <a:ext uri="{FF2B5EF4-FFF2-40B4-BE49-F238E27FC236}">
                    <a16:creationId xmlns:a16="http://schemas.microsoft.com/office/drawing/2014/main" id="{CFAB6F72-AA4F-4E9E-A044-C14D922D6A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43" y="4990"/>
                <a:ext cx="84" cy="84"/>
              </a:xfrm>
              <a:custGeom>
                <a:avLst/>
                <a:gdLst>
                  <a:gd name="T0" fmla="*/ 70 w 73"/>
                  <a:gd name="T1" fmla="*/ 42 h 73"/>
                  <a:gd name="T2" fmla="*/ 31 w 73"/>
                  <a:gd name="T3" fmla="*/ 70 h 73"/>
                  <a:gd name="T4" fmla="*/ 3 w 73"/>
                  <a:gd name="T5" fmla="*/ 31 h 73"/>
                  <a:gd name="T6" fmla="*/ 42 w 73"/>
                  <a:gd name="T7" fmla="*/ 3 h 73"/>
                  <a:gd name="T8" fmla="*/ 70 w 73"/>
                  <a:gd name="T9" fmla="*/ 42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3" h="73">
                    <a:moveTo>
                      <a:pt x="70" y="42"/>
                    </a:moveTo>
                    <a:cubicBezTo>
                      <a:pt x="67" y="60"/>
                      <a:pt x="50" y="73"/>
                      <a:pt x="31" y="70"/>
                    </a:cubicBezTo>
                    <a:cubicBezTo>
                      <a:pt x="13" y="67"/>
                      <a:pt x="0" y="50"/>
                      <a:pt x="3" y="31"/>
                    </a:cubicBezTo>
                    <a:cubicBezTo>
                      <a:pt x="6" y="13"/>
                      <a:pt x="23" y="0"/>
                      <a:pt x="42" y="3"/>
                    </a:cubicBezTo>
                    <a:cubicBezTo>
                      <a:pt x="60" y="6"/>
                      <a:pt x="73" y="23"/>
                      <a:pt x="70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58" name="Freeform 177">
                <a:extLst>
                  <a:ext uri="{FF2B5EF4-FFF2-40B4-BE49-F238E27FC236}">
                    <a16:creationId xmlns:a16="http://schemas.microsoft.com/office/drawing/2014/main" id="{809EFFC7-ED76-43BA-A0FA-D8BC877EE7B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022" y="4969"/>
                <a:ext cx="126" cy="126"/>
              </a:xfrm>
              <a:custGeom>
                <a:avLst/>
                <a:gdLst>
                  <a:gd name="T0" fmla="*/ 47 w 109"/>
                  <a:gd name="T1" fmla="*/ 104 h 109"/>
                  <a:gd name="T2" fmla="*/ 5 w 109"/>
                  <a:gd name="T3" fmla="*/ 47 h 109"/>
                  <a:gd name="T4" fmla="*/ 63 w 109"/>
                  <a:gd name="T5" fmla="*/ 5 h 109"/>
                  <a:gd name="T6" fmla="*/ 105 w 109"/>
                  <a:gd name="T7" fmla="*/ 62 h 109"/>
                  <a:gd name="T8" fmla="*/ 47 w 109"/>
                  <a:gd name="T9" fmla="*/ 104 h 109"/>
                  <a:gd name="T10" fmla="*/ 62 w 109"/>
                  <a:gd name="T11" fmla="*/ 7 h 109"/>
                  <a:gd name="T12" fmla="*/ 7 w 109"/>
                  <a:gd name="T13" fmla="*/ 47 h 109"/>
                  <a:gd name="T14" fmla="*/ 47 w 109"/>
                  <a:gd name="T15" fmla="*/ 102 h 109"/>
                  <a:gd name="T16" fmla="*/ 102 w 109"/>
                  <a:gd name="T17" fmla="*/ 62 h 109"/>
                  <a:gd name="T18" fmla="*/ 62 w 109"/>
                  <a:gd name="T19" fmla="*/ 7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9" h="109">
                    <a:moveTo>
                      <a:pt x="47" y="104"/>
                    </a:moveTo>
                    <a:cubicBezTo>
                      <a:pt x="19" y="100"/>
                      <a:pt x="0" y="74"/>
                      <a:pt x="5" y="47"/>
                    </a:cubicBezTo>
                    <a:cubicBezTo>
                      <a:pt x="9" y="19"/>
                      <a:pt x="35" y="0"/>
                      <a:pt x="63" y="5"/>
                    </a:cubicBezTo>
                    <a:cubicBezTo>
                      <a:pt x="90" y="9"/>
                      <a:pt x="109" y="35"/>
                      <a:pt x="105" y="62"/>
                    </a:cubicBezTo>
                    <a:cubicBezTo>
                      <a:pt x="100" y="90"/>
                      <a:pt x="74" y="109"/>
                      <a:pt x="47" y="104"/>
                    </a:cubicBezTo>
                    <a:close/>
                    <a:moveTo>
                      <a:pt x="62" y="7"/>
                    </a:moveTo>
                    <a:cubicBezTo>
                      <a:pt x="36" y="3"/>
                      <a:pt x="11" y="21"/>
                      <a:pt x="7" y="47"/>
                    </a:cubicBezTo>
                    <a:cubicBezTo>
                      <a:pt x="3" y="73"/>
                      <a:pt x="21" y="98"/>
                      <a:pt x="47" y="102"/>
                    </a:cubicBezTo>
                    <a:cubicBezTo>
                      <a:pt x="73" y="106"/>
                      <a:pt x="98" y="88"/>
                      <a:pt x="102" y="62"/>
                    </a:cubicBezTo>
                    <a:cubicBezTo>
                      <a:pt x="107" y="36"/>
                      <a:pt x="89" y="11"/>
                      <a:pt x="62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59" name="Freeform 178">
                <a:extLst>
                  <a:ext uri="{FF2B5EF4-FFF2-40B4-BE49-F238E27FC236}">
                    <a16:creationId xmlns:a16="http://schemas.microsoft.com/office/drawing/2014/main" id="{FF66DC4C-4743-4E7B-AF95-A7D1EF64555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995" y="4943"/>
                <a:ext cx="179" cy="178"/>
              </a:xfrm>
              <a:custGeom>
                <a:avLst/>
                <a:gdLst>
                  <a:gd name="T0" fmla="*/ 66 w 155"/>
                  <a:gd name="T1" fmla="*/ 149 h 155"/>
                  <a:gd name="T2" fmla="*/ 6 w 155"/>
                  <a:gd name="T3" fmla="*/ 66 h 155"/>
                  <a:gd name="T4" fmla="*/ 89 w 155"/>
                  <a:gd name="T5" fmla="*/ 6 h 155"/>
                  <a:gd name="T6" fmla="*/ 149 w 155"/>
                  <a:gd name="T7" fmla="*/ 89 h 155"/>
                  <a:gd name="T8" fmla="*/ 66 w 155"/>
                  <a:gd name="T9" fmla="*/ 149 h 155"/>
                  <a:gd name="T10" fmla="*/ 89 w 155"/>
                  <a:gd name="T11" fmla="*/ 8 h 155"/>
                  <a:gd name="T12" fmla="*/ 8 w 155"/>
                  <a:gd name="T13" fmla="*/ 67 h 155"/>
                  <a:gd name="T14" fmla="*/ 67 w 155"/>
                  <a:gd name="T15" fmla="*/ 147 h 155"/>
                  <a:gd name="T16" fmla="*/ 147 w 155"/>
                  <a:gd name="T17" fmla="*/ 88 h 155"/>
                  <a:gd name="T18" fmla="*/ 89 w 155"/>
                  <a:gd name="T19" fmla="*/ 8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5" h="155">
                    <a:moveTo>
                      <a:pt x="66" y="149"/>
                    </a:moveTo>
                    <a:cubicBezTo>
                      <a:pt x="27" y="143"/>
                      <a:pt x="0" y="106"/>
                      <a:pt x="6" y="66"/>
                    </a:cubicBezTo>
                    <a:cubicBezTo>
                      <a:pt x="13" y="27"/>
                      <a:pt x="50" y="0"/>
                      <a:pt x="89" y="6"/>
                    </a:cubicBezTo>
                    <a:cubicBezTo>
                      <a:pt x="128" y="12"/>
                      <a:pt x="155" y="50"/>
                      <a:pt x="149" y="89"/>
                    </a:cubicBezTo>
                    <a:cubicBezTo>
                      <a:pt x="143" y="128"/>
                      <a:pt x="106" y="155"/>
                      <a:pt x="66" y="149"/>
                    </a:cubicBezTo>
                    <a:close/>
                    <a:moveTo>
                      <a:pt x="89" y="8"/>
                    </a:moveTo>
                    <a:cubicBezTo>
                      <a:pt x="50" y="2"/>
                      <a:pt x="15" y="28"/>
                      <a:pt x="8" y="67"/>
                    </a:cubicBezTo>
                    <a:cubicBezTo>
                      <a:pt x="2" y="105"/>
                      <a:pt x="29" y="141"/>
                      <a:pt x="67" y="147"/>
                    </a:cubicBezTo>
                    <a:cubicBezTo>
                      <a:pt x="105" y="153"/>
                      <a:pt x="141" y="127"/>
                      <a:pt x="147" y="88"/>
                    </a:cubicBezTo>
                    <a:cubicBezTo>
                      <a:pt x="153" y="50"/>
                      <a:pt x="127" y="14"/>
                      <a:pt x="89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60" name="Freeform 179">
                <a:extLst>
                  <a:ext uri="{FF2B5EF4-FFF2-40B4-BE49-F238E27FC236}">
                    <a16:creationId xmlns:a16="http://schemas.microsoft.com/office/drawing/2014/main" id="{8B9DBA13-5FCE-476E-98B4-43C3427669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72" y="4474"/>
                <a:ext cx="64" cy="64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1" y="46"/>
                      <a:pt x="38" y="56"/>
                      <a:pt x="24" y="54"/>
                    </a:cubicBezTo>
                    <a:cubicBezTo>
                      <a:pt x="9" y="51"/>
                      <a:pt x="0" y="38"/>
                      <a:pt x="2" y="24"/>
                    </a:cubicBezTo>
                    <a:cubicBezTo>
                      <a:pt x="4" y="9"/>
                      <a:pt x="18" y="0"/>
                      <a:pt x="32" y="2"/>
                    </a:cubicBezTo>
                    <a:cubicBezTo>
                      <a:pt x="46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61" name="Freeform 180">
                <a:extLst>
                  <a:ext uri="{FF2B5EF4-FFF2-40B4-BE49-F238E27FC236}">
                    <a16:creationId xmlns:a16="http://schemas.microsoft.com/office/drawing/2014/main" id="{4D1BD6D8-FE7B-4F06-AA29-9A316B50602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055" y="4458"/>
                <a:ext cx="97" cy="96"/>
              </a:xfrm>
              <a:custGeom>
                <a:avLst/>
                <a:gdLst>
                  <a:gd name="T0" fmla="*/ 36 w 84"/>
                  <a:gd name="T1" fmla="*/ 80 h 84"/>
                  <a:gd name="T2" fmla="*/ 3 w 84"/>
                  <a:gd name="T3" fmla="*/ 36 h 84"/>
                  <a:gd name="T4" fmla="*/ 48 w 84"/>
                  <a:gd name="T5" fmla="*/ 3 h 84"/>
                  <a:gd name="T6" fmla="*/ 80 w 84"/>
                  <a:gd name="T7" fmla="*/ 48 h 84"/>
                  <a:gd name="T8" fmla="*/ 36 w 84"/>
                  <a:gd name="T9" fmla="*/ 80 h 84"/>
                  <a:gd name="T10" fmla="*/ 48 w 84"/>
                  <a:gd name="T11" fmla="*/ 5 h 84"/>
                  <a:gd name="T12" fmla="*/ 5 w 84"/>
                  <a:gd name="T13" fmla="*/ 36 h 84"/>
                  <a:gd name="T14" fmla="*/ 36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0"/>
                    </a:moveTo>
                    <a:cubicBezTo>
                      <a:pt x="14" y="77"/>
                      <a:pt x="0" y="57"/>
                      <a:pt x="3" y="36"/>
                    </a:cubicBezTo>
                    <a:cubicBezTo>
                      <a:pt x="7" y="14"/>
                      <a:pt x="27" y="0"/>
                      <a:pt x="48" y="3"/>
                    </a:cubicBezTo>
                    <a:cubicBezTo>
                      <a:pt x="69" y="7"/>
                      <a:pt x="84" y="27"/>
                      <a:pt x="80" y="48"/>
                    </a:cubicBezTo>
                    <a:cubicBezTo>
                      <a:pt x="77" y="69"/>
                      <a:pt x="57" y="84"/>
                      <a:pt x="36" y="80"/>
                    </a:cubicBezTo>
                    <a:close/>
                    <a:moveTo>
                      <a:pt x="48" y="5"/>
                    </a:moveTo>
                    <a:cubicBezTo>
                      <a:pt x="27" y="2"/>
                      <a:pt x="8" y="16"/>
                      <a:pt x="5" y="36"/>
                    </a:cubicBezTo>
                    <a:cubicBezTo>
                      <a:pt x="2" y="56"/>
                      <a:pt x="16" y="75"/>
                      <a:pt x="36" y="79"/>
                    </a:cubicBezTo>
                    <a:cubicBezTo>
                      <a:pt x="56" y="82"/>
                      <a:pt x="75" y="68"/>
                      <a:pt x="79" y="48"/>
                    </a:cubicBezTo>
                    <a:cubicBezTo>
                      <a:pt x="82" y="27"/>
                      <a:pt x="68" y="8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62" name="Freeform 181">
                <a:extLst>
                  <a:ext uri="{FF2B5EF4-FFF2-40B4-BE49-F238E27FC236}">
                    <a16:creationId xmlns:a16="http://schemas.microsoft.com/office/drawing/2014/main" id="{18A8323F-A0FB-44C2-9DB2-4C9F958EE94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035" y="4437"/>
                <a:ext cx="138" cy="138"/>
              </a:xfrm>
              <a:custGeom>
                <a:avLst/>
                <a:gdLst>
                  <a:gd name="T0" fmla="*/ 51 w 120"/>
                  <a:gd name="T1" fmla="*/ 115 h 120"/>
                  <a:gd name="T2" fmla="*/ 5 w 120"/>
                  <a:gd name="T3" fmla="*/ 51 h 120"/>
                  <a:gd name="T4" fmla="*/ 68 w 120"/>
                  <a:gd name="T5" fmla="*/ 5 h 120"/>
                  <a:gd name="T6" fmla="*/ 115 w 120"/>
                  <a:gd name="T7" fmla="*/ 68 h 120"/>
                  <a:gd name="T8" fmla="*/ 51 w 120"/>
                  <a:gd name="T9" fmla="*/ 115 h 120"/>
                  <a:gd name="T10" fmla="*/ 68 w 120"/>
                  <a:gd name="T11" fmla="*/ 6 h 120"/>
                  <a:gd name="T12" fmla="*/ 6 w 120"/>
                  <a:gd name="T13" fmla="*/ 51 h 120"/>
                  <a:gd name="T14" fmla="*/ 51 w 120"/>
                  <a:gd name="T15" fmla="*/ 113 h 120"/>
                  <a:gd name="T16" fmla="*/ 113 w 120"/>
                  <a:gd name="T17" fmla="*/ 68 h 120"/>
                  <a:gd name="T18" fmla="*/ 68 w 120"/>
                  <a:gd name="T19" fmla="*/ 6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0" h="120">
                    <a:moveTo>
                      <a:pt x="51" y="115"/>
                    </a:moveTo>
                    <a:cubicBezTo>
                      <a:pt x="21" y="110"/>
                      <a:pt x="0" y="81"/>
                      <a:pt x="5" y="51"/>
                    </a:cubicBezTo>
                    <a:cubicBezTo>
                      <a:pt x="10" y="21"/>
                      <a:pt x="38" y="0"/>
                      <a:pt x="68" y="5"/>
                    </a:cubicBezTo>
                    <a:cubicBezTo>
                      <a:pt x="99" y="9"/>
                      <a:pt x="120" y="38"/>
                      <a:pt x="115" y="68"/>
                    </a:cubicBezTo>
                    <a:cubicBezTo>
                      <a:pt x="110" y="99"/>
                      <a:pt x="81" y="120"/>
                      <a:pt x="51" y="115"/>
                    </a:cubicBezTo>
                    <a:close/>
                    <a:moveTo>
                      <a:pt x="68" y="6"/>
                    </a:moveTo>
                    <a:cubicBezTo>
                      <a:pt x="39" y="2"/>
                      <a:pt x="11" y="22"/>
                      <a:pt x="6" y="51"/>
                    </a:cubicBezTo>
                    <a:cubicBezTo>
                      <a:pt x="2" y="81"/>
                      <a:pt x="22" y="108"/>
                      <a:pt x="51" y="113"/>
                    </a:cubicBezTo>
                    <a:cubicBezTo>
                      <a:pt x="81" y="118"/>
                      <a:pt x="108" y="98"/>
                      <a:pt x="113" y="68"/>
                    </a:cubicBezTo>
                    <a:cubicBezTo>
                      <a:pt x="118" y="39"/>
                      <a:pt x="98" y="11"/>
                      <a:pt x="6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</p:grpSp>
        <p:sp>
          <p:nvSpPr>
            <p:cNvPr id="363" name="Rectangle 362">
              <a:extLst>
                <a:ext uri="{FF2B5EF4-FFF2-40B4-BE49-F238E27FC236}">
                  <a16:creationId xmlns:a16="http://schemas.microsoft.com/office/drawing/2014/main" id="{F0C2946A-459B-45CA-983F-C2440F9FE852}"/>
                </a:ext>
              </a:extLst>
            </p:cNvPr>
            <p:cNvSpPr/>
            <p:nvPr userDrawn="1"/>
          </p:nvSpPr>
          <p:spPr>
            <a:xfrm>
              <a:off x="-5288" y="0"/>
              <a:ext cx="12209988" cy="6858000"/>
            </a:xfrm>
            <a:prstGeom prst="rect">
              <a:avLst/>
            </a:prstGeom>
            <a:solidFill>
              <a:schemeClr val="bg1">
                <a:alpha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</p:grpSp>
      <p:grpSp>
        <p:nvGrpSpPr>
          <p:cNvPr id="365" name="Groupe 364">
            <a:extLst>
              <a:ext uri="{FF2B5EF4-FFF2-40B4-BE49-F238E27FC236}">
                <a16:creationId xmlns:a16="http://schemas.microsoft.com/office/drawing/2014/main" id="{79212C16-5551-4240-A5BF-231394FC65B5}"/>
              </a:ext>
            </a:extLst>
          </p:cNvPr>
          <p:cNvGrpSpPr/>
          <p:nvPr userDrawn="1"/>
        </p:nvGrpSpPr>
        <p:grpSpPr>
          <a:xfrm>
            <a:off x="0" y="0"/>
            <a:ext cx="12192000" cy="720000"/>
            <a:chOff x="0" y="0"/>
            <a:chExt cx="12192000" cy="720000"/>
          </a:xfrm>
        </p:grpSpPr>
        <p:sp>
          <p:nvSpPr>
            <p:cNvPr id="366" name="Rectangle 365">
              <a:extLst>
                <a:ext uri="{FF2B5EF4-FFF2-40B4-BE49-F238E27FC236}">
                  <a16:creationId xmlns:a16="http://schemas.microsoft.com/office/drawing/2014/main" id="{43E4475B-4A1E-43BE-9D85-8561472647A9}"/>
                </a:ext>
              </a:extLst>
            </p:cNvPr>
            <p:cNvSpPr/>
            <p:nvPr/>
          </p:nvSpPr>
          <p:spPr>
            <a:xfrm>
              <a:off x="0" y="0"/>
              <a:ext cx="12192000" cy="72000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>
              <a:outerShdw blurRad="127000" dist="63500" dir="5400000" algn="t" rotWithShape="0">
                <a:prstClr val="black">
                  <a:alpha val="5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368" name="Rectangle 367">
              <a:extLst>
                <a:ext uri="{FF2B5EF4-FFF2-40B4-BE49-F238E27FC236}">
                  <a16:creationId xmlns:a16="http://schemas.microsoft.com/office/drawing/2014/main" id="{8229D15F-948A-446A-898E-06542706D727}"/>
                </a:ext>
              </a:extLst>
            </p:cNvPr>
            <p:cNvSpPr/>
            <p:nvPr/>
          </p:nvSpPr>
          <p:spPr>
            <a:xfrm>
              <a:off x="0" y="0"/>
              <a:ext cx="720000" cy="720000"/>
            </a:xfrm>
            <a:prstGeom prst="rect">
              <a:avLst/>
            </a:prstGeom>
            <a:gradFill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27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/>
            </a:p>
          </p:txBody>
        </p:sp>
      </p:grpSp>
      <p:sp>
        <p:nvSpPr>
          <p:cNvPr id="393" name="Espace réservé du texte 19">
            <a:extLst>
              <a:ext uri="{FF2B5EF4-FFF2-40B4-BE49-F238E27FC236}">
                <a16:creationId xmlns:a16="http://schemas.microsoft.com/office/drawing/2014/main" id="{2662D988-C306-4050-BCBE-F138B0831E8C}"/>
              </a:ext>
            </a:extLst>
          </p:cNvPr>
          <p:cNvSpPr>
            <a:spLocks noGrp="1"/>
          </p:cNvSpPr>
          <p:nvPr userDrawn="1">
            <p:ph type="body" sz="quarter" idx="14" hasCustomPrompt="1"/>
          </p:nvPr>
        </p:nvSpPr>
        <p:spPr>
          <a:xfrm>
            <a:off x="924560" y="0"/>
            <a:ext cx="9240821" cy="719999"/>
          </a:xfrm>
          <a:prstGeom prst="rect">
            <a:avLst/>
          </a:prstGeom>
        </p:spPr>
        <p:txBody>
          <a:bodyPr bIns="72000" anchor="ctr"/>
          <a:lstStyle>
            <a:lvl1pPr marL="0" indent="0" algn="l" defTabSz="914400" rtl="0" eaLnBrk="1" latinLnBrk="0" hangingPunct="1">
              <a:lnSpc>
                <a:spcPct val="100000"/>
              </a:lnSpc>
              <a:buNone/>
              <a:defRPr lang="en-US" sz="2400" kern="1200" dirty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457200" indent="0">
              <a:buNone/>
              <a:defRPr lang="fr-FR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2pPr>
            <a:lvl3pPr marL="914400" indent="0">
              <a:buNone/>
              <a:defRPr lang="fr-FR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3pPr>
            <a:lvl4pPr marL="1371600" indent="0">
              <a:buNone/>
              <a:defRPr lang="fr-FR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4pPr>
            <a:lvl5pPr marL="1828800" indent="0">
              <a:buNone/>
              <a:defRPr lang="en-US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5pPr>
          </a:lstStyle>
          <a:p>
            <a:pPr lvl="0"/>
            <a:r>
              <a:rPr lang="en-US" dirty="0"/>
              <a:t>Modify the text style of the slide master view </a:t>
            </a:r>
          </a:p>
        </p:txBody>
      </p:sp>
      <p:grpSp>
        <p:nvGrpSpPr>
          <p:cNvPr id="2" name="Groupe 1">
            <a:extLst>
              <a:ext uri="{FF2B5EF4-FFF2-40B4-BE49-F238E27FC236}">
                <a16:creationId xmlns:a16="http://schemas.microsoft.com/office/drawing/2014/main" id="{5CABCE20-2706-469C-80CD-A89096852587}"/>
              </a:ext>
            </a:extLst>
          </p:cNvPr>
          <p:cNvGrpSpPr/>
          <p:nvPr userDrawn="1"/>
        </p:nvGrpSpPr>
        <p:grpSpPr>
          <a:xfrm>
            <a:off x="513073" y="2074943"/>
            <a:ext cx="2018084" cy="3173859"/>
            <a:chOff x="513072" y="2074943"/>
            <a:chExt cx="2517143" cy="3173859"/>
          </a:xfrm>
        </p:grpSpPr>
        <p:sp>
          <p:nvSpPr>
            <p:cNvPr id="381" name="Rectangle 380">
              <a:extLst>
                <a:ext uri="{FF2B5EF4-FFF2-40B4-BE49-F238E27FC236}">
                  <a16:creationId xmlns:a16="http://schemas.microsoft.com/office/drawing/2014/main" id="{9831AD0C-7590-4B9E-A07D-7249C3A647E6}"/>
                </a:ext>
              </a:extLst>
            </p:cNvPr>
            <p:cNvSpPr/>
            <p:nvPr/>
          </p:nvSpPr>
          <p:spPr>
            <a:xfrm>
              <a:off x="513072" y="2905540"/>
              <a:ext cx="2517143" cy="234326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>
              <a:outerShdw blurRad="317500" dir="5400000" algn="t" rotWithShape="0">
                <a:prstClr val="black">
                  <a:alpha val="1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/>
            </a:p>
          </p:txBody>
        </p:sp>
        <p:sp>
          <p:nvSpPr>
            <p:cNvPr id="383" name="Rectangle 382">
              <a:extLst>
                <a:ext uri="{FF2B5EF4-FFF2-40B4-BE49-F238E27FC236}">
                  <a16:creationId xmlns:a16="http://schemas.microsoft.com/office/drawing/2014/main" id="{9D61EC4C-4995-4E10-95FD-2B107EA66A0F}"/>
                </a:ext>
              </a:extLst>
            </p:cNvPr>
            <p:cNvSpPr/>
            <p:nvPr/>
          </p:nvSpPr>
          <p:spPr>
            <a:xfrm>
              <a:off x="513072" y="5172584"/>
              <a:ext cx="2517143" cy="76211"/>
            </a:xfrm>
            <a:prstGeom prst="rect">
              <a:avLst/>
            </a:prstGeom>
            <a:gradFill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27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384" name="Rectangle 383">
              <a:extLst>
                <a:ext uri="{FF2B5EF4-FFF2-40B4-BE49-F238E27FC236}">
                  <a16:creationId xmlns:a16="http://schemas.microsoft.com/office/drawing/2014/main" id="{66D8B24F-B4A9-420C-A6C6-E94AED5951E4}"/>
                </a:ext>
              </a:extLst>
            </p:cNvPr>
            <p:cNvSpPr/>
            <p:nvPr/>
          </p:nvSpPr>
          <p:spPr>
            <a:xfrm>
              <a:off x="513072" y="2074943"/>
              <a:ext cx="2517142" cy="830584"/>
            </a:xfrm>
            <a:prstGeom prst="rect">
              <a:avLst/>
            </a:prstGeom>
            <a:gradFill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27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</p:grpSp>
      <p:sp>
        <p:nvSpPr>
          <p:cNvPr id="385" name="Oval 3">
            <a:extLst>
              <a:ext uri="{FF2B5EF4-FFF2-40B4-BE49-F238E27FC236}">
                <a16:creationId xmlns:a16="http://schemas.microsoft.com/office/drawing/2014/main" id="{C748250D-CDB0-4807-97E1-98BB4D6C3F5B}"/>
              </a:ext>
            </a:extLst>
          </p:cNvPr>
          <p:cNvSpPr/>
          <p:nvPr/>
        </p:nvSpPr>
        <p:spPr>
          <a:xfrm>
            <a:off x="988715" y="2372140"/>
            <a:ext cx="1066800" cy="1066800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317500" dir="5400000" algn="t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420" name="Espace réservé du texte 19">
            <a:extLst>
              <a:ext uri="{FF2B5EF4-FFF2-40B4-BE49-F238E27FC236}">
                <a16:creationId xmlns:a16="http://schemas.microsoft.com/office/drawing/2014/main" id="{A9A05C37-0323-4511-8057-8C9A7D17680C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704236" y="3695356"/>
            <a:ext cx="1635758" cy="1324032"/>
          </a:xfrm>
          <a:prstGeom prst="rect">
            <a:avLst/>
          </a:prstGeom>
        </p:spPr>
        <p:txBody>
          <a:bodyPr bIns="72000" anchor="t"/>
          <a:lstStyle>
            <a:lvl1pPr marL="0" indent="0" algn="ctr" defTabSz="914400" rtl="0" eaLnBrk="1" latinLnBrk="0" hangingPunct="1">
              <a:lnSpc>
                <a:spcPct val="100000"/>
              </a:lnSpc>
              <a:buNone/>
              <a:defRPr lang="en-US" sz="1400" kern="1200" dirty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457200" indent="0">
              <a:buNone/>
              <a:defRPr lang="fr-FR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2pPr>
            <a:lvl3pPr marL="914400" indent="0">
              <a:buNone/>
              <a:defRPr lang="fr-FR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3pPr>
            <a:lvl4pPr marL="1371600" indent="0">
              <a:buNone/>
              <a:defRPr lang="fr-FR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4pPr>
            <a:lvl5pPr marL="1828800" indent="0">
              <a:buNone/>
              <a:defRPr lang="en-US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5pPr>
          </a:lstStyle>
          <a:p>
            <a:pPr lvl="0"/>
            <a:r>
              <a:rPr lang="en-US" dirty="0"/>
              <a:t>Modify the text style of the slide master view </a:t>
            </a:r>
          </a:p>
        </p:txBody>
      </p:sp>
      <p:sp>
        <p:nvSpPr>
          <p:cNvPr id="424" name="Espace réservé pour une image  14">
            <a:extLst>
              <a:ext uri="{FF2B5EF4-FFF2-40B4-BE49-F238E27FC236}">
                <a16:creationId xmlns:a16="http://schemas.microsoft.com/office/drawing/2014/main" id="{86BDF6B4-4453-4D65-8DD8-3E15289FBBFC}"/>
              </a:ext>
            </a:extLst>
          </p:cNvPr>
          <p:cNvSpPr>
            <a:spLocks noGrp="1"/>
          </p:cNvSpPr>
          <p:nvPr>
            <p:ph type="pic" sz="quarter" idx="19" hasCustomPrompt="1"/>
          </p:nvPr>
        </p:nvSpPr>
        <p:spPr>
          <a:xfrm>
            <a:off x="1197846" y="2579651"/>
            <a:ext cx="648538" cy="651778"/>
          </a:xfrm>
          <a:prstGeom prst="rect">
            <a:avLst/>
          </a:prstGeom>
        </p:spPr>
        <p:txBody>
          <a:bodyPr lIns="0" tIns="0" rIns="0" bIns="432000" anchor="ctr"/>
          <a:lstStyle>
            <a:lvl1pPr marL="0" indent="0" algn="ctr">
              <a:lnSpc>
                <a:spcPct val="120000"/>
              </a:lnSpc>
              <a:buNone/>
              <a:defRPr sz="1200">
                <a:solidFill>
                  <a:schemeClr val="accent1">
                    <a:alpha val="50000"/>
                  </a:schemeClr>
                </a:solidFill>
                <a:latin typeface="+mj-lt"/>
              </a:defRPr>
            </a:lvl1pPr>
          </a:lstStyle>
          <a:p>
            <a:r>
              <a:rPr lang="fr-FR" dirty="0"/>
              <a:t>PICTO</a:t>
            </a:r>
            <a:endParaRPr lang="en-US" dirty="0"/>
          </a:p>
        </p:txBody>
      </p:sp>
      <p:grpSp>
        <p:nvGrpSpPr>
          <p:cNvPr id="400" name="Groupe 399">
            <a:extLst>
              <a:ext uri="{FF2B5EF4-FFF2-40B4-BE49-F238E27FC236}">
                <a16:creationId xmlns:a16="http://schemas.microsoft.com/office/drawing/2014/main" id="{EE9251EE-0560-4C64-9CE1-9AEBD87FF07B}"/>
              </a:ext>
            </a:extLst>
          </p:cNvPr>
          <p:cNvGrpSpPr/>
          <p:nvPr userDrawn="1"/>
        </p:nvGrpSpPr>
        <p:grpSpPr>
          <a:xfrm>
            <a:off x="2781690" y="2074943"/>
            <a:ext cx="2018084" cy="3173859"/>
            <a:chOff x="513072" y="2074943"/>
            <a:chExt cx="2517143" cy="3173859"/>
          </a:xfrm>
        </p:grpSpPr>
        <p:sp>
          <p:nvSpPr>
            <p:cNvPr id="404" name="Rectangle 403">
              <a:extLst>
                <a:ext uri="{FF2B5EF4-FFF2-40B4-BE49-F238E27FC236}">
                  <a16:creationId xmlns:a16="http://schemas.microsoft.com/office/drawing/2014/main" id="{6ADFE1AA-980C-4B1E-AE18-EED8E4D413B9}"/>
                </a:ext>
              </a:extLst>
            </p:cNvPr>
            <p:cNvSpPr/>
            <p:nvPr/>
          </p:nvSpPr>
          <p:spPr>
            <a:xfrm>
              <a:off x="513072" y="2905540"/>
              <a:ext cx="2517143" cy="234326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>
              <a:outerShdw blurRad="317500" dir="5400000" algn="t" rotWithShape="0">
                <a:prstClr val="black">
                  <a:alpha val="1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/>
            </a:p>
          </p:txBody>
        </p:sp>
        <p:sp>
          <p:nvSpPr>
            <p:cNvPr id="405" name="Rectangle 404">
              <a:extLst>
                <a:ext uri="{FF2B5EF4-FFF2-40B4-BE49-F238E27FC236}">
                  <a16:creationId xmlns:a16="http://schemas.microsoft.com/office/drawing/2014/main" id="{87980448-8CFA-4B42-BA88-71651EFEB75F}"/>
                </a:ext>
              </a:extLst>
            </p:cNvPr>
            <p:cNvSpPr/>
            <p:nvPr/>
          </p:nvSpPr>
          <p:spPr>
            <a:xfrm>
              <a:off x="513072" y="5172584"/>
              <a:ext cx="2517143" cy="76211"/>
            </a:xfrm>
            <a:prstGeom prst="rect">
              <a:avLst/>
            </a:prstGeom>
            <a:gradFill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27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407" name="Rectangle 406">
              <a:extLst>
                <a:ext uri="{FF2B5EF4-FFF2-40B4-BE49-F238E27FC236}">
                  <a16:creationId xmlns:a16="http://schemas.microsoft.com/office/drawing/2014/main" id="{EB7936DB-E89F-451B-BD75-BF4311CAF53D}"/>
                </a:ext>
              </a:extLst>
            </p:cNvPr>
            <p:cNvSpPr/>
            <p:nvPr/>
          </p:nvSpPr>
          <p:spPr>
            <a:xfrm>
              <a:off x="513072" y="2074943"/>
              <a:ext cx="2517142" cy="830584"/>
            </a:xfrm>
            <a:prstGeom prst="rect">
              <a:avLst/>
            </a:prstGeom>
            <a:gradFill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27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</p:grpSp>
      <p:sp>
        <p:nvSpPr>
          <p:cNvPr id="408" name="Oval 3">
            <a:extLst>
              <a:ext uri="{FF2B5EF4-FFF2-40B4-BE49-F238E27FC236}">
                <a16:creationId xmlns:a16="http://schemas.microsoft.com/office/drawing/2014/main" id="{A3B3140A-AECA-4902-AED0-14704EBE98E6}"/>
              </a:ext>
            </a:extLst>
          </p:cNvPr>
          <p:cNvSpPr/>
          <p:nvPr userDrawn="1"/>
        </p:nvSpPr>
        <p:spPr>
          <a:xfrm>
            <a:off x="3257332" y="2372140"/>
            <a:ext cx="1066800" cy="1066800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317500" dir="5400000" algn="t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409" name="Espace réservé du texte 19">
            <a:extLst>
              <a:ext uri="{FF2B5EF4-FFF2-40B4-BE49-F238E27FC236}">
                <a16:creationId xmlns:a16="http://schemas.microsoft.com/office/drawing/2014/main" id="{0D14EF8B-FEC3-4BC3-8A46-859AE57E9D9C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2972853" y="3695356"/>
            <a:ext cx="1635758" cy="1324032"/>
          </a:xfrm>
          <a:prstGeom prst="rect">
            <a:avLst/>
          </a:prstGeom>
        </p:spPr>
        <p:txBody>
          <a:bodyPr bIns="72000" anchor="t"/>
          <a:lstStyle>
            <a:lvl1pPr marL="0" indent="0" algn="ctr" defTabSz="914400" rtl="0" eaLnBrk="1" latinLnBrk="0" hangingPunct="1">
              <a:lnSpc>
                <a:spcPct val="100000"/>
              </a:lnSpc>
              <a:buNone/>
              <a:defRPr lang="en-US" sz="1400" kern="1200" dirty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457200" indent="0">
              <a:buNone/>
              <a:defRPr lang="fr-FR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2pPr>
            <a:lvl3pPr marL="914400" indent="0">
              <a:buNone/>
              <a:defRPr lang="fr-FR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3pPr>
            <a:lvl4pPr marL="1371600" indent="0">
              <a:buNone/>
              <a:defRPr lang="fr-FR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4pPr>
            <a:lvl5pPr marL="1828800" indent="0">
              <a:buNone/>
              <a:defRPr lang="en-US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5pPr>
          </a:lstStyle>
          <a:p>
            <a:pPr lvl="0"/>
            <a:r>
              <a:rPr lang="en-US" dirty="0"/>
              <a:t>Modify the text style of the slide master view </a:t>
            </a:r>
          </a:p>
        </p:txBody>
      </p:sp>
      <p:sp>
        <p:nvSpPr>
          <p:cNvPr id="410" name="Espace réservé pour une image  14">
            <a:extLst>
              <a:ext uri="{FF2B5EF4-FFF2-40B4-BE49-F238E27FC236}">
                <a16:creationId xmlns:a16="http://schemas.microsoft.com/office/drawing/2014/main" id="{01D5BC42-68D0-4E55-99F1-040231644A32}"/>
              </a:ext>
            </a:extLst>
          </p:cNvPr>
          <p:cNvSpPr>
            <a:spLocks noGrp="1"/>
          </p:cNvSpPr>
          <p:nvPr>
            <p:ph type="pic" sz="quarter" idx="21" hasCustomPrompt="1"/>
          </p:nvPr>
        </p:nvSpPr>
        <p:spPr>
          <a:xfrm>
            <a:off x="3466463" y="2579651"/>
            <a:ext cx="648538" cy="651778"/>
          </a:xfrm>
          <a:prstGeom prst="rect">
            <a:avLst/>
          </a:prstGeom>
        </p:spPr>
        <p:txBody>
          <a:bodyPr lIns="0" tIns="0" rIns="0" bIns="432000" anchor="ctr"/>
          <a:lstStyle>
            <a:lvl1pPr marL="0" indent="0" algn="ctr">
              <a:lnSpc>
                <a:spcPct val="120000"/>
              </a:lnSpc>
              <a:buNone/>
              <a:defRPr sz="1200">
                <a:solidFill>
                  <a:schemeClr val="accent1">
                    <a:alpha val="50000"/>
                  </a:schemeClr>
                </a:solidFill>
                <a:latin typeface="+mj-lt"/>
              </a:defRPr>
            </a:lvl1pPr>
          </a:lstStyle>
          <a:p>
            <a:r>
              <a:rPr lang="fr-FR" dirty="0"/>
              <a:t>PICTO</a:t>
            </a:r>
            <a:endParaRPr lang="en-US" dirty="0"/>
          </a:p>
        </p:txBody>
      </p:sp>
      <p:grpSp>
        <p:nvGrpSpPr>
          <p:cNvPr id="411" name="Groupe 410">
            <a:extLst>
              <a:ext uri="{FF2B5EF4-FFF2-40B4-BE49-F238E27FC236}">
                <a16:creationId xmlns:a16="http://schemas.microsoft.com/office/drawing/2014/main" id="{45EC2CB3-6B0A-4E82-9962-9C7220E9FAF4}"/>
              </a:ext>
            </a:extLst>
          </p:cNvPr>
          <p:cNvGrpSpPr/>
          <p:nvPr userDrawn="1"/>
        </p:nvGrpSpPr>
        <p:grpSpPr>
          <a:xfrm>
            <a:off x="5092081" y="2074943"/>
            <a:ext cx="2018084" cy="3173859"/>
            <a:chOff x="513072" y="2074943"/>
            <a:chExt cx="2517143" cy="3173859"/>
          </a:xfrm>
        </p:grpSpPr>
        <p:sp>
          <p:nvSpPr>
            <p:cNvPr id="412" name="Rectangle 411">
              <a:extLst>
                <a:ext uri="{FF2B5EF4-FFF2-40B4-BE49-F238E27FC236}">
                  <a16:creationId xmlns:a16="http://schemas.microsoft.com/office/drawing/2014/main" id="{8F22C29E-1899-4E80-BF12-42EAB891BFA8}"/>
                </a:ext>
              </a:extLst>
            </p:cNvPr>
            <p:cNvSpPr/>
            <p:nvPr/>
          </p:nvSpPr>
          <p:spPr>
            <a:xfrm>
              <a:off x="513072" y="2905540"/>
              <a:ext cx="2517143" cy="234326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>
              <a:outerShdw blurRad="317500" dir="5400000" algn="t" rotWithShape="0">
                <a:prstClr val="black">
                  <a:alpha val="1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/>
            </a:p>
          </p:txBody>
        </p:sp>
        <p:sp>
          <p:nvSpPr>
            <p:cNvPr id="413" name="Rectangle 412">
              <a:extLst>
                <a:ext uri="{FF2B5EF4-FFF2-40B4-BE49-F238E27FC236}">
                  <a16:creationId xmlns:a16="http://schemas.microsoft.com/office/drawing/2014/main" id="{1451F468-C258-45FB-A294-B5FF7060DE10}"/>
                </a:ext>
              </a:extLst>
            </p:cNvPr>
            <p:cNvSpPr/>
            <p:nvPr/>
          </p:nvSpPr>
          <p:spPr>
            <a:xfrm>
              <a:off x="513072" y="5172584"/>
              <a:ext cx="2517143" cy="76211"/>
            </a:xfrm>
            <a:prstGeom prst="rect">
              <a:avLst/>
            </a:prstGeom>
            <a:gradFill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27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414" name="Rectangle 413">
              <a:extLst>
                <a:ext uri="{FF2B5EF4-FFF2-40B4-BE49-F238E27FC236}">
                  <a16:creationId xmlns:a16="http://schemas.microsoft.com/office/drawing/2014/main" id="{C239EB15-8780-42D7-A733-0B2F55255473}"/>
                </a:ext>
              </a:extLst>
            </p:cNvPr>
            <p:cNvSpPr/>
            <p:nvPr/>
          </p:nvSpPr>
          <p:spPr>
            <a:xfrm>
              <a:off x="513072" y="2074943"/>
              <a:ext cx="2517142" cy="830584"/>
            </a:xfrm>
            <a:prstGeom prst="rect">
              <a:avLst/>
            </a:prstGeom>
            <a:gradFill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27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</p:grpSp>
      <p:sp>
        <p:nvSpPr>
          <p:cNvPr id="415" name="Oval 3">
            <a:extLst>
              <a:ext uri="{FF2B5EF4-FFF2-40B4-BE49-F238E27FC236}">
                <a16:creationId xmlns:a16="http://schemas.microsoft.com/office/drawing/2014/main" id="{B11DD0A3-CEF0-4E94-9B19-D1E915F12E29}"/>
              </a:ext>
            </a:extLst>
          </p:cNvPr>
          <p:cNvSpPr/>
          <p:nvPr userDrawn="1"/>
        </p:nvSpPr>
        <p:spPr>
          <a:xfrm>
            <a:off x="5567723" y="2372140"/>
            <a:ext cx="1066800" cy="1066800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317500" dir="5400000" algn="t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419" name="Espace réservé du texte 19">
            <a:extLst>
              <a:ext uri="{FF2B5EF4-FFF2-40B4-BE49-F238E27FC236}">
                <a16:creationId xmlns:a16="http://schemas.microsoft.com/office/drawing/2014/main" id="{9CE08638-A7AC-4ABF-A14F-7FFAD64DB21F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5283244" y="3695356"/>
            <a:ext cx="1635758" cy="1324032"/>
          </a:xfrm>
          <a:prstGeom prst="rect">
            <a:avLst/>
          </a:prstGeom>
        </p:spPr>
        <p:txBody>
          <a:bodyPr bIns="72000" anchor="t"/>
          <a:lstStyle>
            <a:lvl1pPr marL="0" indent="0" algn="ctr" defTabSz="914400" rtl="0" eaLnBrk="1" latinLnBrk="0" hangingPunct="1">
              <a:lnSpc>
                <a:spcPct val="100000"/>
              </a:lnSpc>
              <a:buNone/>
              <a:defRPr lang="en-US" sz="1400" kern="1200" dirty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457200" indent="0">
              <a:buNone/>
              <a:defRPr lang="fr-FR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2pPr>
            <a:lvl3pPr marL="914400" indent="0">
              <a:buNone/>
              <a:defRPr lang="fr-FR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3pPr>
            <a:lvl4pPr marL="1371600" indent="0">
              <a:buNone/>
              <a:defRPr lang="fr-FR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4pPr>
            <a:lvl5pPr marL="1828800" indent="0">
              <a:buNone/>
              <a:defRPr lang="en-US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5pPr>
          </a:lstStyle>
          <a:p>
            <a:pPr lvl="0"/>
            <a:r>
              <a:rPr lang="en-US" dirty="0"/>
              <a:t>Modify the text style of the slide master view </a:t>
            </a:r>
          </a:p>
        </p:txBody>
      </p:sp>
      <p:sp>
        <p:nvSpPr>
          <p:cNvPr id="428" name="Espace réservé pour une image  14">
            <a:extLst>
              <a:ext uri="{FF2B5EF4-FFF2-40B4-BE49-F238E27FC236}">
                <a16:creationId xmlns:a16="http://schemas.microsoft.com/office/drawing/2014/main" id="{394DED8A-1212-466B-9049-BFCF51C3221F}"/>
              </a:ext>
            </a:extLst>
          </p:cNvPr>
          <p:cNvSpPr>
            <a:spLocks noGrp="1"/>
          </p:cNvSpPr>
          <p:nvPr>
            <p:ph type="pic" sz="quarter" idx="23" hasCustomPrompt="1"/>
          </p:nvPr>
        </p:nvSpPr>
        <p:spPr>
          <a:xfrm>
            <a:off x="5776854" y="2579651"/>
            <a:ext cx="648538" cy="651778"/>
          </a:xfrm>
          <a:prstGeom prst="rect">
            <a:avLst/>
          </a:prstGeom>
        </p:spPr>
        <p:txBody>
          <a:bodyPr lIns="0" tIns="0" rIns="0" bIns="432000" anchor="ctr"/>
          <a:lstStyle>
            <a:lvl1pPr marL="0" indent="0" algn="ctr">
              <a:lnSpc>
                <a:spcPct val="120000"/>
              </a:lnSpc>
              <a:buNone/>
              <a:defRPr sz="1200">
                <a:solidFill>
                  <a:schemeClr val="accent1">
                    <a:alpha val="50000"/>
                  </a:schemeClr>
                </a:solidFill>
                <a:latin typeface="+mj-lt"/>
              </a:defRPr>
            </a:lvl1pPr>
          </a:lstStyle>
          <a:p>
            <a:r>
              <a:rPr lang="fr-FR" dirty="0"/>
              <a:t>PICTO</a:t>
            </a:r>
            <a:endParaRPr lang="en-US" dirty="0"/>
          </a:p>
        </p:txBody>
      </p:sp>
      <p:grpSp>
        <p:nvGrpSpPr>
          <p:cNvPr id="429" name="Groupe 428">
            <a:extLst>
              <a:ext uri="{FF2B5EF4-FFF2-40B4-BE49-F238E27FC236}">
                <a16:creationId xmlns:a16="http://schemas.microsoft.com/office/drawing/2014/main" id="{5DE40BDD-DFB3-4B15-9BE6-0DC93AC5AA9F}"/>
              </a:ext>
            </a:extLst>
          </p:cNvPr>
          <p:cNvGrpSpPr/>
          <p:nvPr userDrawn="1"/>
        </p:nvGrpSpPr>
        <p:grpSpPr>
          <a:xfrm>
            <a:off x="7378439" y="2074943"/>
            <a:ext cx="2018084" cy="3173859"/>
            <a:chOff x="513072" y="2074943"/>
            <a:chExt cx="2517143" cy="3173859"/>
          </a:xfrm>
        </p:grpSpPr>
        <p:sp>
          <p:nvSpPr>
            <p:cNvPr id="430" name="Rectangle 429">
              <a:extLst>
                <a:ext uri="{FF2B5EF4-FFF2-40B4-BE49-F238E27FC236}">
                  <a16:creationId xmlns:a16="http://schemas.microsoft.com/office/drawing/2014/main" id="{FCD343BF-67E5-48C9-9081-AD750D919802}"/>
                </a:ext>
              </a:extLst>
            </p:cNvPr>
            <p:cNvSpPr/>
            <p:nvPr/>
          </p:nvSpPr>
          <p:spPr>
            <a:xfrm>
              <a:off x="513072" y="2905540"/>
              <a:ext cx="2517143" cy="234326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>
              <a:outerShdw blurRad="317500" dir="5400000" algn="t" rotWithShape="0">
                <a:prstClr val="black">
                  <a:alpha val="1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/>
            </a:p>
          </p:txBody>
        </p:sp>
        <p:sp>
          <p:nvSpPr>
            <p:cNvPr id="431" name="Rectangle 430">
              <a:extLst>
                <a:ext uri="{FF2B5EF4-FFF2-40B4-BE49-F238E27FC236}">
                  <a16:creationId xmlns:a16="http://schemas.microsoft.com/office/drawing/2014/main" id="{5A2A1058-C23B-4EAC-9E20-C0DFA293BA6A}"/>
                </a:ext>
              </a:extLst>
            </p:cNvPr>
            <p:cNvSpPr/>
            <p:nvPr/>
          </p:nvSpPr>
          <p:spPr>
            <a:xfrm>
              <a:off x="513072" y="5172584"/>
              <a:ext cx="2517143" cy="76211"/>
            </a:xfrm>
            <a:prstGeom prst="rect">
              <a:avLst/>
            </a:prstGeom>
            <a:gradFill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27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432" name="Rectangle 431">
              <a:extLst>
                <a:ext uri="{FF2B5EF4-FFF2-40B4-BE49-F238E27FC236}">
                  <a16:creationId xmlns:a16="http://schemas.microsoft.com/office/drawing/2014/main" id="{8A60AAC5-FCFB-4F9B-9D4E-0BFEB234CCA0}"/>
                </a:ext>
              </a:extLst>
            </p:cNvPr>
            <p:cNvSpPr/>
            <p:nvPr/>
          </p:nvSpPr>
          <p:spPr>
            <a:xfrm>
              <a:off x="513072" y="2074943"/>
              <a:ext cx="2517142" cy="830584"/>
            </a:xfrm>
            <a:prstGeom prst="rect">
              <a:avLst/>
            </a:prstGeom>
            <a:gradFill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27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</p:grpSp>
      <p:sp>
        <p:nvSpPr>
          <p:cNvPr id="433" name="Oval 3">
            <a:extLst>
              <a:ext uri="{FF2B5EF4-FFF2-40B4-BE49-F238E27FC236}">
                <a16:creationId xmlns:a16="http://schemas.microsoft.com/office/drawing/2014/main" id="{8738BD13-7505-44C4-A90D-AE4A9C77732B}"/>
              </a:ext>
            </a:extLst>
          </p:cNvPr>
          <p:cNvSpPr/>
          <p:nvPr userDrawn="1"/>
        </p:nvSpPr>
        <p:spPr>
          <a:xfrm>
            <a:off x="7854081" y="2372140"/>
            <a:ext cx="1066800" cy="1066800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317500" dir="5400000" algn="t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434" name="Espace réservé du texte 19">
            <a:extLst>
              <a:ext uri="{FF2B5EF4-FFF2-40B4-BE49-F238E27FC236}">
                <a16:creationId xmlns:a16="http://schemas.microsoft.com/office/drawing/2014/main" id="{B4F69EB7-3232-4F1A-8C93-E1E3F9768D97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>
            <a:off x="7569602" y="3695356"/>
            <a:ext cx="1635758" cy="1324032"/>
          </a:xfrm>
          <a:prstGeom prst="rect">
            <a:avLst/>
          </a:prstGeom>
        </p:spPr>
        <p:txBody>
          <a:bodyPr bIns="72000" anchor="t"/>
          <a:lstStyle>
            <a:lvl1pPr marL="0" indent="0" algn="ctr" defTabSz="914400" rtl="0" eaLnBrk="1" latinLnBrk="0" hangingPunct="1">
              <a:lnSpc>
                <a:spcPct val="100000"/>
              </a:lnSpc>
              <a:buNone/>
              <a:defRPr lang="en-US" sz="1400" kern="1200" dirty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457200" indent="0">
              <a:buNone/>
              <a:defRPr lang="fr-FR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2pPr>
            <a:lvl3pPr marL="914400" indent="0">
              <a:buNone/>
              <a:defRPr lang="fr-FR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3pPr>
            <a:lvl4pPr marL="1371600" indent="0">
              <a:buNone/>
              <a:defRPr lang="fr-FR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4pPr>
            <a:lvl5pPr marL="1828800" indent="0">
              <a:buNone/>
              <a:defRPr lang="en-US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5pPr>
          </a:lstStyle>
          <a:p>
            <a:pPr lvl="0"/>
            <a:r>
              <a:rPr lang="en-US" dirty="0"/>
              <a:t>Modify the text style of the slide master view </a:t>
            </a:r>
          </a:p>
        </p:txBody>
      </p:sp>
      <p:sp>
        <p:nvSpPr>
          <p:cNvPr id="435" name="Espace réservé pour une image  14">
            <a:extLst>
              <a:ext uri="{FF2B5EF4-FFF2-40B4-BE49-F238E27FC236}">
                <a16:creationId xmlns:a16="http://schemas.microsoft.com/office/drawing/2014/main" id="{51EE42C7-3C7D-4D05-A592-4EBF15DBC67B}"/>
              </a:ext>
            </a:extLst>
          </p:cNvPr>
          <p:cNvSpPr>
            <a:spLocks noGrp="1"/>
          </p:cNvSpPr>
          <p:nvPr>
            <p:ph type="pic" sz="quarter" idx="25" hasCustomPrompt="1"/>
          </p:nvPr>
        </p:nvSpPr>
        <p:spPr>
          <a:xfrm>
            <a:off x="8063212" y="2579651"/>
            <a:ext cx="648538" cy="651778"/>
          </a:xfrm>
          <a:prstGeom prst="rect">
            <a:avLst/>
          </a:prstGeom>
        </p:spPr>
        <p:txBody>
          <a:bodyPr lIns="0" tIns="0" rIns="0" bIns="432000" anchor="ctr"/>
          <a:lstStyle>
            <a:lvl1pPr marL="0" indent="0" algn="ctr">
              <a:lnSpc>
                <a:spcPct val="120000"/>
              </a:lnSpc>
              <a:buNone/>
              <a:defRPr sz="1200">
                <a:solidFill>
                  <a:schemeClr val="accent1">
                    <a:alpha val="50000"/>
                  </a:schemeClr>
                </a:solidFill>
                <a:latin typeface="+mj-lt"/>
              </a:defRPr>
            </a:lvl1pPr>
          </a:lstStyle>
          <a:p>
            <a:r>
              <a:rPr lang="fr-FR" dirty="0"/>
              <a:t>PICTO</a:t>
            </a:r>
            <a:endParaRPr lang="en-US" dirty="0"/>
          </a:p>
        </p:txBody>
      </p:sp>
      <p:grpSp>
        <p:nvGrpSpPr>
          <p:cNvPr id="436" name="Groupe 435">
            <a:extLst>
              <a:ext uri="{FF2B5EF4-FFF2-40B4-BE49-F238E27FC236}">
                <a16:creationId xmlns:a16="http://schemas.microsoft.com/office/drawing/2014/main" id="{845F0424-1344-4852-A21B-FE0548A2940B}"/>
              </a:ext>
            </a:extLst>
          </p:cNvPr>
          <p:cNvGrpSpPr/>
          <p:nvPr userDrawn="1"/>
        </p:nvGrpSpPr>
        <p:grpSpPr>
          <a:xfrm>
            <a:off x="9676119" y="2074943"/>
            <a:ext cx="2018084" cy="3173859"/>
            <a:chOff x="513072" y="2074943"/>
            <a:chExt cx="2517143" cy="3173859"/>
          </a:xfrm>
        </p:grpSpPr>
        <p:sp>
          <p:nvSpPr>
            <p:cNvPr id="437" name="Rectangle 436">
              <a:extLst>
                <a:ext uri="{FF2B5EF4-FFF2-40B4-BE49-F238E27FC236}">
                  <a16:creationId xmlns:a16="http://schemas.microsoft.com/office/drawing/2014/main" id="{1DA70E9D-BC1C-4B03-8D37-3F9C79F5731C}"/>
                </a:ext>
              </a:extLst>
            </p:cNvPr>
            <p:cNvSpPr/>
            <p:nvPr/>
          </p:nvSpPr>
          <p:spPr>
            <a:xfrm>
              <a:off x="513072" y="2905540"/>
              <a:ext cx="2517143" cy="234326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>
              <a:outerShdw blurRad="317500" dir="5400000" algn="t" rotWithShape="0">
                <a:prstClr val="black">
                  <a:alpha val="1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/>
            </a:p>
          </p:txBody>
        </p:sp>
        <p:sp>
          <p:nvSpPr>
            <p:cNvPr id="438" name="Rectangle 437">
              <a:extLst>
                <a:ext uri="{FF2B5EF4-FFF2-40B4-BE49-F238E27FC236}">
                  <a16:creationId xmlns:a16="http://schemas.microsoft.com/office/drawing/2014/main" id="{EE6C56DA-7D90-4371-AA94-2B62CF966AA0}"/>
                </a:ext>
              </a:extLst>
            </p:cNvPr>
            <p:cNvSpPr/>
            <p:nvPr/>
          </p:nvSpPr>
          <p:spPr>
            <a:xfrm>
              <a:off x="513072" y="5172584"/>
              <a:ext cx="2517143" cy="76211"/>
            </a:xfrm>
            <a:prstGeom prst="rect">
              <a:avLst/>
            </a:prstGeom>
            <a:gradFill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27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439" name="Rectangle 438">
              <a:extLst>
                <a:ext uri="{FF2B5EF4-FFF2-40B4-BE49-F238E27FC236}">
                  <a16:creationId xmlns:a16="http://schemas.microsoft.com/office/drawing/2014/main" id="{57ADAF36-09D1-468B-867C-BF6244D6357E}"/>
                </a:ext>
              </a:extLst>
            </p:cNvPr>
            <p:cNvSpPr/>
            <p:nvPr/>
          </p:nvSpPr>
          <p:spPr>
            <a:xfrm>
              <a:off x="513072" y="2074943"/>
              <a:ext cx="2517142" cy="830584"/>
            </a:xfrm>
            <a:prstGeom prst="rect">
              <a:avLst/>
            </a:prstGeom>
            <a:gradFill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27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</p:grpSp>
      <p:sp>
        <p:nvSpPr>
          <p:cNvPr id="440" name="Oval 3">
            <a:extLst>
              <a:ext uri="{FF2B5EF4-FFF2-40B4-BE49-F238E27FC236}">
                <a16:creationId xmlns:a16="http://schemas.microsoft.com/office/drawing/2014/main" id="{689E2DE3-AD88-46A5-8899-054EC3244E4C}"/>
              </a:ext>
            </a:extLst>
          </p:cNvPr>
          <p:cNvSpPr/>
          <p:nvPr userDrawn="1"/>
        </p:nvSpPr>
        <p:spPr>
          <a:xfrm>
            <a:off x="10151761" y="2372140"/>
            <a:ext cx="1066800" cy="1066800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317500" dir="5400000" algn="t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441" name="Espace réservé du texte 19">
            <a:extLst>
              <a:ext uri="{FF2B5EF4-FFF2-40B4-BE49-F238E27FC236}">
                <a16:creationId xmlns:a16="http://schemas.microsoft.com/office/drawing/2014/main" id="{FCFA1F76-C572-4884-BAC0-52AA44797FCD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9867282" y="3695356"/>
            <a:ext cx="1635758" cy="1324032"/>
          </a:xfrm>
          <a:prstGeom prst="rect">
            <a:avLst/>
          </a:prstGeom>
        </p:spPr>
        <p:txBody>
          <a:bodyPr bIns="72000" anchor="t"/>
          <a:lstStyle>
            <a:lvl1pPr marL="0" indent="0" algn="ctr" defTabSz="914400" rtl="0" eaLnBrk="1" latinLnBrk="0" hangingPunct="1">
              <a:lnSpc>
                <a:spcPct val="100000"/>
              </a:lnSpc>
              <a:buNone/>
              <a:defRPr lang="en-US" sz="1400" kern="1200" dirty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457200" indent="0">
              <a:buNone/>
              <a:defRPr lang="fr-FR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2pPr>
            <a:lvl3pPr marL="914400" indent="0">
              <a:buNone/>
              <a:defRPr lang="fr-FR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3pPr>
            <a:lvl4pPr marL="1371600" indent="0">
              <a:buNone/>
              <a:defRPr lang="fr-FR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4pPr>
            <a:lvl5pPr marL="1828800" indent="0">
              <a:buNone/>
              <a:defRPr lang="en-US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5pPr>
          </a:lstStyle>
          <a:p>
            <a:pPr lvl="0"/>
            <a:r>
              <a:rPr lang="en-US" dirty="0"/>
              <a:t>Modify the text style of the slide master view </a:t>
            </a:r>
          </a:p>
        </p:txBody>
      </p:sp>
      <p:sp>
        <p:nvSpPr>
          <p:cNvPr id="442" name="Espace réservé pour une image  14">
            <a:extLst>
              <a:ext uri="{FF2B5EF4-FFF2-40B4-BE49-F238E27FC236}">
                <a16:creationId xmlns:a16="http://schemas.microsoft.com/office/drawing/2014/main" id="{16FAF20D-2055-420E-A9F6-8E7A047ED80C}"/>
              </a:ext>
            </a:extLst>
          </p:cNvPr>
          <p:cNvSpPr>
            <a:spLocks noGrp="1"/>
          </p:cNvSpPr>
          <p:nvPr>
            <p:ph type="pic" sz="quarter" idx="27" hasCustomPrompt="1"/>
          </p:nvPr>
        </p:nvSpPr>
        <p:spPr>
          <a:xfrm>
            <a:off x="10360892" y="2579651"/>
            <a:ext cx="648538" cy="651778"/>
          </a:xfrm>
          <a:prstGeom prst="rect">
            <a:avLst/>
          </a:prstGeom>
        </p:spPr>
        <p:txBody>
          <a:bodyPr lIns="0" tIns="0" rIns="0" bIns="432000" anchor="ctr"/>
          <a:lstStyle>
            <a:lvl1pPr marL="0" indent="0" algn="ctr">
              <a:lnSpc>
                <a:spcPct val="120000"/>
              </a:lnSpc>
              <a:buNone/>
              <a:defRPr sz="1200">
                <a:solidFill>
                  <a:schemeClr val="accent1">
                    <a:alpha val="50000"/>
                  </a:schemeClr>
                </a:solidFill>
                <a:latin typeface="+mj-lt"/>
              </a:defRPr>
            </a:lvl1pPr>
          </a:lstStyle>
          <a:p>
            <a:r>
              <a:rPr lang="fr-FR" dirty="0"/>
              <a:t>PICTO</a:t>
            </a:r>
            <a:endParaRPr lang="en-US" dirty="0"/>
          </a:p>
        </p:txBody>
      </p:sp>
      <p:sp>
        <p:nvSpPr>
          <p:cNvPr id="403" name="Espace réservé du texte 10">
            <a:extLst>
              <a:ext uri="{FF2B5EF4-FFF2-40B4-BE49-F238E27FC236}">
                <a16:creationId xmlns:a16="http://schemas.microsoft.com/office/drawing/2014/main" id="{3DD3C82D-D198-4EC3-AEE3-7AD42811598F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10495731" y="201956"/>
            <a:ext cx="1653044" cy="272633"/>
          </a:xfrm>
          <a:prstGeom prst="rect">
            <a:avLst/>
          </a:prstGeom>
        </p:spPr>
        <p:txBody>
          <a:bodyPr/>
          <a:lstStyle>
            <a:lvl1pPr marL="0" indent="0" algn="l" defTabSz="914400" rtl="0" eaLnBrk="1" latinLnBrk="0" hangingPunct="1">
              <a:buNone/>
              <a:defRPr lang="fr-FR" sz="2000" kern="1200" dirty="0">
                <a:solidFill>
                  <a:schemeClr val="tx2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</a:lstStyle>
          <a:p>
            <a:pPr lvl="0"/>
            <a:r>
              <a:rPr lang="fr-FR" dirty="0" err="1"/>
              <a:t>category</a:t>
            </a:r>
            <a:endParaRPr lang="fr-FR" dirty="0"/>
          </a:p>
        </p:txBody>
      </p:sp>
      <p:pic>
        <p:nvPicPr>
          <p:cNvPr id="406" name="Graphique 405">
            <a:extLst>
              <a:ext uri="{FF2B5EF4-FFF2-40B4-BE49-F238E27FC236}">
                <a16:creationId xmlns:a16="http://schemas.microsoft.com/office/drawing/2014/main" id="{340D84EF-FDE8-4C34-A295-A7C19FE542D2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xmlns="" r:embed="rId3"/>
              </a:ext>
            </a:extLst>
          </a:blip>
          <a:stretch>
            <a:fillRect/>
          </a:stretch>
        </p:blipFill>
        <p:spPr>
          <a:xfrm>
            <a:off x="9518513" y="265355"/>
            <a:ext cx="974610" cy="266065"/>
          </a:xfrm>
          <a:prstGeom prst="rect">
            <a:avLst/>
          </a:prstGeom>
        </p:spPr>
      </p:pic>
      <p:cxnSp>
        <p:nvCxnSpPr>
          <p:cNvPr id="416" name="Connecteur droit 415">
            <a:extLst>
              <a:ext uri="{FF2B5EF4-FFF2-40B4-BE49-F238E27FC236}">
                <a16:creationId xmlns:a16="http://schemas.microsoft.com/office/drawing/2014/main" id="{9E9C802B-CB90-4C55-8FCC-A06D0C7B7B79}"/>
              </a:ext>
            </a:extLst>
          </p:cNvPr>
          <p:cNvCxnSpPr>
            <a:cxnSpLocks/>
          </p:cNvCxnSpPr>
          <p:nvPr userDrawn="1"/>
        </p:nvCxnSpPr>
        <p:spPr>
          <a:xfrm>
            <a:off x="9163612" y="212116"/>
            <a:ext cx="0" cy="359682"/>
          </a:xfrm>
          <a:prstGeom prst="line">
            <a:avLst/>
          </a:prstGeom>
          <a:ln w="19050">
            <a:gradFill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5400000" scaled="1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415045070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3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3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10" presetClass="entr" presetSubtype="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42" presetClass="path" presetSubtype="0" decel="10000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animMotion origin="layout" path="M 6.25E-7 3.7037E-6 L 6.25E-7 0.7206 " pathEditMode="relative" rAng="0" ptsTypes="AA">
                                      <p:cBhvr>
                                        <p:cTn id="13" dur="1000" spd="-100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6019"/>
                                    </p:animMotion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3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42" presetClass="path" presetSubtype="0" decel="100000" fill="hold" grpId="1" nodeType="withEffect">
                                  <p:stCondLst>
                                    <p:cond delay="250"/>
                                  </p:stCondLst>
                                  <p:childTnLst>
                                    <p:animMotion origin="layout" path="M 6.25E-7 3.7037E-6 L 6.25E-7 0.7206 " pathEditMode="relative" rAng="0" ptsTypes="AA">
                                      <p:cBhvr>
                                        <p:cTn id="18" dur="1000" spd="-100000" fill="hold"/>
                                        <p:tgtEl>
                                          <p:spTgt spid="38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6019"/>
                                    </p:animMotion>
                                  </p:childTnLst>
                                </p:cTn>
                              </p:par>
                              <p:par>
                                <p:cTn id="19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4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42" presetClass="path" presetSubtype="0" decel="100000" fill="hold" grpId="1" nodeType="withEffect">
                                  <p:stCondLst>
                                    <p:cond delay="250"/>
                                  </p:stCondLst>
                                  <p:childTnLst>
                                    <p:animMotion origin="layout" path="M 6.25E-7 3.7037E-6 L 6.25E-7 0.7206 " pathEditMode="relative" rAng="0" ptsTypes="AA">
                                      <p:cBhvr>
                                        <p:cTn id="23" dur="1000" spd="-100000" fill="hold"/>
                                        <p:tgtEl>
                                          <p:spTgt spid="42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6019"/>
                                    </p:animMotion>
                                  </p:childTnLst>
                                </p:cTn>
                              </p:par>
                              <p:par>
                                <p:cTn id="24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4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42" presetClass="path" presetSubtype="0" decel="100000" fill="hold" grpId="1" nodeType="withEffect">
                                  <p:stCondLst>
                                    <p:cond delay="250"/>
                                  </p:stCondLst>
                                  <p:childTnLst>
                                    <p:animMotion origin="layout" path="M 6.25E-7 3.7037E-6 L 6.25E-7 0.7206 " pathEditMode="relative" rAng="0" ptsTypes="AA">
                                      <p:cBhvr>
                                        <p:cTn id="28" dur="1000" spd="-100000" fill="hold"/>
                                        <p:tgtEl>
                                          <p:spTgt spid="4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6019"/>
                                    </p:animMotion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4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42" presetClass="path" presetSubtype="0" decel="100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6.25E-7 3.7037E-6 L 6.25E-7 0.7206 " pathEditMode="relative" rAng="0" ptsTypes="AA">
                                      <p:cBhvr>
                                        <p:cTn id="33" dur="1000" spd="-100000" fill="hold"/>
                                        <p:tgtEl>
                                          <p:spTgt spid="40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6019"/>
                                    </p:animMotion>
                                  </p:childTnLst>
                                </p:cTn>
                              </p:par>
                              <p:par>
                                <p:cTn id="34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4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42" presetClass="path" presetSubtype="0" decel="100000" fill="hold" grpId="1" nodeType="with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6.25E-7 3.7037E-6 L 6.25E-7 0.7206 " pathEditMode="relative" rAng="0" ptsTypes="AA">
                                      <p:cBhvr>
                                        <p:cTn id="38" dur="1000" spd="-100000" fill="hold"/>
                                        <p:tgtEl>
                                          <p:spTgt spid="40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6019"/>
                                    </p:animMotion>
                                  </p:childTnLst>
                                </p:cTn>
                              </p:par>
                              <p:par>
                                <p:cTn id="39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4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42" presetClass="path" presetSubtype="0" decel="100000" fill="hold" grpId="1" nodeType="with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6.25E-7 3.7037E-6 L 6.25E-7 0.7206 " pathEditMode="relative" rAng="0" ptsTypes="AA">
                                      <p:cBhvr>
                                        <p:cTn id="43" dur="1000" spd="-100000" fill="hold"/>
                                        <p:tgtEl>
                                          <p:spTgt spid="4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6019"/>
                                    </p:animMotion>
                                  </p:childTnLst>
                                </p:cTn>
                              </p:par>
                              <p:par>
                                <p:cTn id="44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40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42" presetClass="path" presetSubtype="0" decel="100000" fill="hold" grpId="1" nodeType="with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6.25E-7 3.7037E-6 L 6.25E-7 0.7206 " pathEditMode="relative" rAng="0" ptsTypes="AA">
                                      <p:cBhvr>
                                        <p:cTn id="48" dur="1000" spd="-100000" fill="hold"/>
                                        <p:tgtEl>
                                          <p:spTgt spid="40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6019"/>
                                    </p:animMotion>
                                  </p:childTnLst>
                                </p:cTn>
                              </p:par>
                              <p:par>
                                <p:cTn id="49" presetID="10" presetClass="entr" presetSubtype="0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4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42" presetClass="path" presetSubtype="0" decel="100000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animMotion origin="layout" path="M 6.25E-7 3.7037E-6 L 6.25E-7 0.7206 " pathEditMode="relative" rAng="0" ptsTypes="AA">
                                      <p:cBhvr>
                                        <p:cTn id="53" dur="1000" spd="-100000" fill="hold"/>
                                        <p:tgtEl>
                                          <p:spTgt spid="41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6019"/>
                                    </p:animMotion>
                                  </p:childTnLst>
                                </p:cTn>
                              </p:par>
                              <p:par>
                                <p:cTn id="54" presetID="10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500"/>
                                        <p:tgtEl>
                                          <p:spTgt spid="4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" presetID="42" presetClass="path" presetSubtype="0" decel="100000" fill="hold" grpId="1" nodeType="withEffect">
                                  <p:stCondLst>
                                    <p:cond delay="750"/>
                                  </p:stCondLst>
                                  <p:childTnLst>
                                    <p:animMotion origin="layout" path="M 6.25E-7 3.7037E-6 L 6.25E-7 0.7206 " pathEditMode="relative" rAng="0" ptsTypes="AA">
                                      <p:cBhvr>
                                        <p:cTn id="58" dur="1000" spd="-100000" fill="hold"/>
                                        <p:tgtEl>
                                          <p:spTgt spid="41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6019"/>
                                    </p:animMotion>
                                  </p:childTnLst>
                                </p:cTn>
                              </p:par>
                              <p:par>
                                <p:cTn id="59" presetID="10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4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42" presetClass="path" presetSubtype="0" decel="100000" fill="hold" grpId="1" nodeType="withEffect">
                                  <p:stCondLst>
                                    <p:cond delay="750"/>
                                  </p:stCondLst>
                                  <p:childTnLst>
                                    <p:animMotion origin="layout" path="M 6.25E-7 3.7037E-6 L 6.25E-7 0.7206 " pathEditMode="relative" rAng="0" ptsTypes="AA">
                                      <p:cBhvr>
                                        <p:cTn id="63" dur="1000" spd="-100000" fill="hold"/>
                                        <p:tgtEl>
                                          <p:spTgt spid="42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6019"/>
                                    </p:animMotion>
                                  </p:childTnLst>
                                </p:cTn>
                              </p:par>
                              <p:par>
                                <p:cTn id="64" presetID="10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" dur="500"/>
                                        <p:tgtEl>
                                          <p:spTgt spid="4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42" presetClass="path" presetSubtype="0" decel="100000" fill="hold" grpId="1" nodeType="withEffect">
                                  <p:stCondLst>
                                    <p:cond delay="750"/>
                                  </p:stCondLst>
                                  <p:childTnLst>
                                    <p:animMotion origin="layout" path="M 6.25E-7 3.7037E-6 L 6.25E-7 0.7206 " pathEditMode="relative" rAng="0" ptsTypes="AA">
                                      <p:cBhvr>
                                        <p:cTn id="68" dur="1000" spd="-100000" fill="hold"/>
                                        <p:tgtEl>
                                          <p:spTgt spid="4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6019"/>
                                    </p:animMotion>
                                  </p:childTnLst>
                                </p:cTn>
                              </p:par>
                              <p:par>
                                <p:cTn id="69" presetID="10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1" dur="500"/>
                                        <p:tgtEl>
                                          <p:spTgt spid="4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2" presetID="42" presetClass="path" presetSubtype="0" decel="10000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Motion origin="layout" path="M 6.25E-7 3.7037E-6 L 6.25E-7 0.7206 " pathEditMode="relative" rAng="0" ptsTypes="AA">
                                      <p:cBhvr>
                                        <p:cTn id="73" dur="1000" spd="-100000" fill="hold"/>
                                        <p:tgtEl>
                                          <p:spTgt spid="42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6019"/>
                                    </p:animMotion>
                                  </p:childTnLst>
                                </p:cTn>
                              </p:par>
                              <p:par>
                                <p:cTn id="74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6" dur="500"/>
                                        <p:tgtEl>
                                          <p:spTgt spid="4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" presetID="42" presetClass="path" presetSubtype="0" decel="100000" fill="hold" grpId="1" nodeType="withEffect">
                                  <p:stCondLst>
                                    <p:cond delay="1000"/>
                                  </p:stCondLst>
                                  <p:childTnLst>
                                    <p:animMotion origin="layout" path="M 6.25E-7 3.7037E-6 L 6.25E-7 0.7206 " pathEditMode="relative" rAng="0" ptsTypes="AA">
                                      <p:cBhvr>
                                        <p:cTn id="78" dur="1000" spd="-100000" fill="hold"/>
                                        <p:tgtEl>
                                          <p:spTgt spid="43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6019"/>
                                    </p:animMotion>
                                  </p:childTnLst>
                                </p:cTn>
                              </p:par>
                              <p:par>
                                <p:cTn id="79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1" dur="500"/>
                                        <p:tgtEl>
                                          <p:spTgt spid="4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2" presetID="42" presetClass="path" presetSubtype="0" decel="100000" fill="hold" grpId="1" nodeType="withEffect">
                                  <p:stCondLst>
                                    <p:cond delay="1000"/>
                                  </p:stCondLst>
                                  <p:childTnLst>
                                    <p:animMotion origin="layout" path="M 6.25E-7 3.7037E-6 L 6.25E-7 0.7206 " pathEditMode="relative" rAng="0" ptsTypes="AA">
                                      <p:cBhvr>
                                        <p:cTn id="83" dur="1000" spd="-100000" fill="hold"/>
                                        <p:tgtEl>
                                          <p:spTgt spid="43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6019"/>
                                    </p:animMotion>
                                  </p:childTnLst>
                                </p:cTn>
                              </p:par>
                              <p:par>
                                <p:cTn id="84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6" dur="500"/>
                                        <p:tgtEl>
                                          <p:spTgt spid="4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7" presetID="42" presetClass="path" presetSubtype="0" decel="100000" fill="hold" grpId="1" nodeType="withEffect">
                                  <p:stCondLst>
                                    <p:cond delay="1000"/>
                                  </p:stCondLst>
                                  <p:childTnLst>
                                    <p:animMotion origin="layout" path="M 6.25E-7 3.7037E-6 L 6.25E-7 0.7206 " pathEditMode="relative" rAng="0" ptsTypes="AA">
                                      <p:cBhvr>
                                        <p:cTn id="88" dur="1000" spd="-100000" fill="hold"/>
                                        <p:tgtEl>
                                          <p:spTgt spid="4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6019"/>
                                    </p:animMotion>
                                  </p:childTnLst>
                                </p:cTn>
                              </p:par>
                              <p:par>
                                <p:cTn id="89" presetID="10" presetClass="entr" presetSubtype="0" fill="hold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1" dur="500"/>
                                        <p:tgtEl>
                                          <p:spTgt spid="4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2" presetID="42" presetClass="path" presetSubtype="0" decel="100000" fill="hold" nodeType="withEffect">
                                  <p:stCondLst>
                                    <p:cond delay="1250"/>
                                  </p:stCondLst>
                                  <p:childTnLst>
                                    <p:animMotion origin="layout" path="M 6.25E-7 3.7037E-6 L 6.25E-7 0.7206 " pathEditMode="relative" rAng="0" ptsTypes="AA">
                                      <p:cBhvr>
                                        <p:cTn id="93" dur="1000" spd="-100000" fill="hold"/>
                                        <p:tgtEl>
                                          <p:spTgt spid="43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6019"/>
                                    </p:animMotion>
                                  </p:childTnLst>
                                </p:cTn>
                              </p:par>
                              <p:par>
                                <p:cTn id="94" presetID="10" presetClass="entr" presetSubtype="0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6" dur="500"/>
                                        <p:tgtEl>
                                          <p:spTgt spid="4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7" presetID="42" presetClass="path" presetSubtype="0" decel="100000" fill="hold" grpId="1" nodeType="withEffect">
                                  <p:stCondLst>
                                    <p:cond delay="1250"/>
                                  </p:stCondLst>
                                  <p:childTnLst>
                                    <p:animMotion origin="layout" path="M 6.25E-7 3.7037E-6 L 6.25E-7 0.7206 " pathEditMode="relative" rAng="0" ptsTypes="AA">
                                      <p:cBhvr>
                                        <p:cTn id="98" dur="1000" spd="-100000" fill="hold"/>
                                        <p:tgtEl>
                                          <p:spTgt spid="44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6019"/>
                                    </p:animMotion>
                                  </p:childTnLst>
                                </p:cTn>
                              </p:par>
                              <p:par>
                                <p:cTn id="99" presetID="10" presetClass="entr" presetSubtype="0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1" dur="500"/>
                                        <p:tgtEl>
                                          <p:spTgt spid="4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2" presetID="42" presetClass="path" presetSubtype="0" decel="100000" fill="hold" grpId="1" nodeType="withEffect">
                                  <p:stCondLst>
                                    <p:cond delay="1250"/>
                                  </p:stCondLst>
                                  <p:childTnLst>
                                    <p:animMotion origin="layout" path="M 6.25E-7 3.7037E-6 L 6.25E-7 0.7206 " pathEditMode="relative" rAng="0" ptsTypes="AA">
                                      <p:cBhvr>
                                        <p:cTn id="103" dur="1000" spd="-100000" fill="hold"/>
                                        <p:tgtEl>
                                          <p:spTgt spid="44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6019"/>
                                    </p:animMotion>
                                  </p:childTnLst>
                                </p:cTn>
                              </p:par>
                              <p:par>
                                <p:cTn id="104" presetID="10" presetClass="entr" presetSubtype="0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6" dur="500"/>
                                        <p:tgtEl>
                                          <p:spTgt spid="44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7" presetID="42" presetClass="path" presetSubtype="0" decel="100000" fill="hold" grpId="1" nodeType="withEffect">
                                  <p:stCondLst>
                                    <p:cond delay="1250"/>
                                  </p:stCondLst>
                                  <p:childTnLst>
                                    <p:animMotion origin="layout" path="M 6.25E-7 3.7037E-6 L 6.25E-7 0.7206 " pathEditMode="relative" rAng="0" ptsTypes="AA">
                                      <p:cBhvr>
                                        <p:cTn id="108" dur="1000" spd="-100000" fill="hold"/>
                                        <p:tgtEl>
                                          <p:spTgt spid="44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6019"/>
                                    </p:animMotion>
                                  </p:childTnLst>
                                </p:cTn>
                              </p:par>
                              <p:par>
                                <p:cTn id="109" presetID="2" presetClass="entr" presetSubtype="1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1" dur="1000" fill="hold"/>
                                        <p:tgtEl>
                                          <p:spTgt spid="39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2" dur="1000" fill="hold"/>
                                        <p:tgtEl>
                                          <p:spTgt spid="39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3" presetID="2" presetClass="entr" presetSubtype="1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5" dur="1000" fill="hold"/>
                                        <p:tgtEl>
                                          <p:spTgt spid="40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6" dur="1000" fill="hold"/>
                                        <p:tgtEl>
                                          <p:spTgt spid="40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7" presetID="2" presetClass="entr" presetSubtype="1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9" dur="1000" fill="hold"/>
                                        <p:tgtEl>
                                          <p:spTgt spid="40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0" dur="1000" fill="hold"/>
                                        <p:tgtEl>
                                          <p:spTgt spid="40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1" presetID="2" presetClass="entr" presetSubtype="1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3" dur="1000" fill="hold"/>
                                        <p:tgtEl>
                                          <p:spTgt spid="4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4" dur="1000" fill="hold"/>
                                        <p:tgtEl>
                                          <p:spTgt spid="4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93" grpId="0" build="p">
        <p:tmplLst>
          <p:tmpl lvl="1">
            <p:tnLst>
              <p:par>
                <p:cTn presetID="2" presetClass="entr" presetSubtype="1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9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1000" fill="hold"/>
                        <p:tgtEl>
                          <p:spTgt spid="39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1000" fill="hold"/>
                        <p:tgtEl>
                          <p:spTgt spid="39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0-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85" grpId="0" animBg="1"/>
      <p:bldP spid="385" grpId="1" animBg="1"/>
      <p:bldP spid="420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2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42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20" grpId="1" build="p">
        <p:tmplLst>
          <p:tmpl lvl="1">
            <p:tnLst>
              <p:par>
                <p:cTn presetID="42" presetClass="path" presetSubtype="0" decel="100000" fill="hold" nodeType="withEffect">
                  <p:stCondLst>
                    <p:cond delay="250"/>
                  </p:stCondLst>
                  <p:childTnLst>
                    <p:animMotion origin="layout" path="M 6.25E-7 3.7037E-6 L 6.25E-7 0.7206 " pathEditMode="relative" rAng="0" ptsTypes="AA">
                      <p:cBhvr>
                        <p:cTn dur="1000" spd="-100000" fill="hold"/>
                        <p:tgtEl>
                          <p:spTgt spid="420"/>
                        </p:tgtEl>
                        <p:attrNameLst>
                          <p:attrName>ppt_x</p:attrName>
                          <p:attrName>ppt_y</p:attrName>
                        </p:attrNameLst>
                      </p:cBhvr>
                      <p:rCtr x="0" y="36019"/>
                    </p:animMotion>
                  </p:childTnLst>
                </p:cTn>
              </p:par>
            </p:tnLst>
          </p:tmpl>
        </p:tmplLst>
      </p:bldP>
      <p:bldP spid="424" grpId="0"/>
      <p:bldP spid="424" grpId="1"/>
      <p:bldP spid="408" grpId="0" animBg="1"/>
      <p:bldP spid="408" grpId="1" animBg="1"/>
      <p:bldP spid="409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0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40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09" grpId="1" build="p">
        <p:tmplLst>
          <p:tmpl lvl="1">
            <p:tnLst>
              <p:par>
                <p:cTn presetID="42" presetClass="path" presetSubtype="0" decel="100000" fill="hold" nodeType="withEffect">
                  <p:stCondLst>
                    <p:cond delay="500"/>
                  </p:stCondLst>
                  <p:childTnLst>
                    <p:animMotion origin="layout" path="M 6.25E-7 3.7037E-6 L 6.25E-7 0.7206 " pathEditMode="relative" rAng="0" ptsTypes="AA">
                      <p:cBhvr>
                        <p:cTn dur="1000" spd="-100000" fill="hold"/>
                        <p:tgtEl>
                          <p:spTgt spid="409"/>
                        </p:tgtEl>
                        <p:attrNameLst>
                          <p:attrName>ppt_x</p:attrName>
                          <p:attrName>ppt_y</p:attrName>
                        </p:attrNameLst>
                      </p:cBhvr>
                      <p:rCtr x="0" y="36019"/>
                    </p:animMotion>
                  </p:childTnLst>
                </p:cTn>
              </p:par>
            </p:tnLst>
          </p:tmpl>
        </p:tmplLst>
      </p:bldP>
      <p:bldP spid="410" grpId="0"/>
      <p:bldP spid="410" grpId="1"/>
      <p:bldP spid="415" grpId="0" animBg="1"/>
      <p:bldP spid="415" grpId="1" animBg="1"/>
      <p:bldP spid="419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7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1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41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19" grpId="1" build="p">
        <p:tmplLst>
          <p:tmpl lvl="1">
            <p:tnLst>
              <p:par>
                <p:cTn presetID="42" presetClass="path" presetSubtype="0" decel="100000" fill="hold" nodeType="withEffect">
                  <p:stCondLst>
                    <p:cond delay="750"/>
                  </p:stCondLst>
                  <p:childTnLst>
                    <p:animMotion origin="layout" path="M 6.25E-7 3.7037E-6 L 6.25E-7 0.7206 " pathEditMode="relative" rAng="0" ptsTypes="AA">
                      <p:cBhvr>
                        <p:cTn dur="1000" spd="-100000" fill="hold"/>
                        <p:tgtEl>
                          <p:spTgt spid="419"/>
                        </p:tgtEl>
                        <p:attrNameLst>
                          <p:attrName>ppt_x</p:attrName>
                          <p:attrName>ppt_y</p:attrName>
                        </p:attrNameLst>
                      </p:cBhvr>
                      <p:rCtr x="0" y="36019"/>
                    </p:animMotion>
                  </p:childTnLst>
                </p:cTn>
              </p:par>
            </p:tnLst>
          </p:tmpl>
        </p:tmplLst>
      </p:bldP>
      <p:bldP spid="428" grpId="0"/>
      <p:bldP spid="428" grpId="1"/>
      <p:bldP spid="433" grpId="0" animBg="1"/>
      <p:bldP spid="433" grpId="1" animBg="1"/>
      <p:bldP spid="434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10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3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43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34" grpId="1" build="p">
        <p:tmplLst>
          <p:tmpl lvl="1">
            <p:tnLst>
              <p:par>
                <p:cTn presetID="42" presetClass="path" presetSubtype="0" decel="100000" fill="hold" nodeType="withEffect">
                  <p:stCondLst>
                    <p:cond delay="1000"/>
                  </p:stCondLst>
                  <p:childTnLst>
                    <p:animMotion origin="layout" path="M 6.25E-7 3.7037E-6 L 6.25E-7 0.7206 " pathEditMode="relative" rAng="0" ptsTypes="AA">
                      <p:cBhvr>
                        <p:cTn dur="1000" spd="-100000" fill="hold"/>
                        <p:tgtEl>
                          <p:spTgt spid="434"/>
                        </p:tgtEl>
                        <p:attrNameLst>
                          <p:attrName>ppt_x</p:attrName>
                          <p:attrName>ppt_y</p:attrName>
                        </p:attrNameLst>
                      </p:cBhvr>
                      <p:rCtr x="0" y="36019"/>
                    </p:animMotion>
                  </p:childTnLst>
                </p:cTn>
              </p:par>
            </p:tnLst>
          </p:tmpl>
        </p:tmplLst>
      </p:bldP>
      <p:bldP spid="435" grpId="0"/>
      <p:bldP spid="435" grpId="1"/>
      <p:bldP spid="440" grpId="0" animBg="1"/>
      <p:bldP spid="440" grpId="1" animBg="1"/>
      <p:bldP spid="441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1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4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44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41" grpId="1" build="p">
        <p:tmplLst>
          <p:tmpl lvl="1">
            <p:tnLst>
              <p:par>
                <p:cTn presetID="42" presetClass="path" presetSubtype="0" decel="100000" fill="hold" nodeType="withEffect">
                  <p:stCondLst>
                    <p:cond delay="1250"/>
                  </p:stCondLst>
                  <p:childTnLst>
                    <p:animMotion origin="layout" path="M 6.25E-7 3.7037E-6 L 6.25E-7 0.7206 " pathEditMode="relative" rAng="0" ptsTypes="AA">
                      <p:cBhvr>
                        <p:cTn dur="1000" spd="-100000" fill="hold"/>
                        <p:tgtEl>
                          <p:spTgt spid="441"/>
                        </p:tgtEl>
                        <p:attrNameLst>
                          <p:attrName>ppt_x</p:attrName>
                          <p:attrName>ppt_y</p:attrName>
                        </p:attrNameLst>
                      </p:cBhvr>
                      <p:rCtr x="0" y="36019"/>
                    </p:animMotion>
                  </p:childTnLst>
                </p:cTn>
              </p:par>
            </p:tnLst>
          </p:tmpl>
        </p:tmplLst>
      </p:bldP>
      <p:bldP spid="442" grpId="0"/>
      <p:bldP spid="442" grpId="1"/>
      <p:bldP spid="403" grpId="0" build="p">
        <p:tmplLst>
          <p:tmpl lvl="1">
            <p:tnLst>
              <p:par>
                <p:cTn presetID="2" presetClass="entr" presetSubtype="1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0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1000" fill="hold"/>
                        <p:tgtEl>
                          <p:spTgt spid="40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1000" fill="hold"/>
                        <p:tgtEl>
                          <p:spTgt spid="40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0-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Diapositive de tit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64" name="Groupe 363">
            <a:extLst>
              <a:ext uri="{FF2B5EF4-FFF2-40B4-BE49-F238E27FC236}">
                <a16:creationId xmlns:a16="http://schemas.microsoft.com/office/drawing/2014/main" id="{CAB23322-4A78-4A05-8803-D00BE8BAF16C}"/>
              </a:ext>
            </a:extLst>
          </p:cNvPr>
          <p:cNvGrpSpPr/>
          <p:nvPr userDrawn="1"/>
        </p:nvGrpSpPr>
        <p:grpSpPr>
          <a:xfrm>
            <a:off x="-2724070" y="-2152670"/>
            <a:ext cx="17910095" cy="11783641"/>
            <a:chOff x="-2724070" y="-2152670"/>
            <a:chExt cx="17910095" cy="11783641"/>
          </a:xfrm>
        </p:grpSpPr>
        <p:grpSp>
          <p:nvGrpSpPr>
            <p:cNvPr id="7" name="Group 4">
              <a:extLst>
                <a:ext uri="{FF2B5EF4-FFF2-40B4-BE49-F238E27FC236}">
                  <a16:creationId xmlns:a16="http://schemas.microsoft.com/office/drawing/2014/main" id="{4B286F79-2817-418F-9671-AA1DA28A14B7}"/>
                </a:ext>
              </a:extLst>
            </p:cNvPr>
            <p:cNvGrpSpPr>
              <a:grpSpLocks noChangeAspect="1"/>
            </p:cNvGrpSpPr>
            <p:nvPr userDrawn="1"/>
          </p:nvGrpSpPr>
          <p:grpSpPr bwMode="auto">
            <a:xfrm rot="9322378">
              <a:off x="-2724070" y="-2152670"/>
              <a:ext cx="7980362" cy="4732338"/>
              <a:chOff x="4539" y="2829"/>
              <a:chExt cx="5027" cy="2981"/>
            </a:xfrm>
            <a:solidFill>
              <a:schemeClr val="accent1"/>
            </a:solidFill>
          </p:grpSpPr>
          <p:sp>
            <p:nvSpPr>
              <p:cNvPr id="8" name="Freeform 5">
                <a:extLst>
                  <a:ext uri="{FF2B5EF4-FFF2-40B4-BE49-F238E27FC236}">
                    <a16:creationId xmlns:a16="http://schemas.microsoft.com/office/drawing/2014/main" id="{9DEA13FB-5A5C-4147-840E-96C6E13721B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795" y="4447"/>
                <a:ext cx="417" cy="346"/>
              </a:xfrm>
              <a:custGeom>
                <a:avLst/>
                <a:gdLst>
                  <a:gd name="T0" fmla="*/ 417 w 417"/>
                  <a:gd name="T1" fmla="*/ 132 h 346"/>
                  <a:gd name="T2" fmla="*/ 256 w 417"/>
                  <a:gd name="T3" fmla="*/ 346 h 346"/>
                  <a:gd name="T4" fmla="*/ 254 w 417"/>
                  <a:gd name="T5" fmla="*/ 344 h 346"/>
                  <a:gd name="T6" fmla="*/ 0 w 417"/>
                  <a:gd name="T7" fmla="*/ 0 h 346"/>
                  <a:gd name="T8" fmla="*/ 417 w 417"/>
                  <a:gd name="T9" fmla="*/ 132 h 346"/>
                  <a:gd name="T10" fmla="*/ 256 w 417"/>
                  <a:gd name="T11" fmla="*/ 339 h 346"/>
                  <a:gd name="T12" fmla="*/ 411 w 417"/>
                  <a:gd name="T13" fmla="*/ 134 h 346"/>
                  <a:gd name="T14" fmla="*/ 11 w 417"/>
                  <a:gd name="T15" fmla="*/ 7 h 346"/>
                  <a:gd name="T16" fmla="*/ 256 w 417"/>
                  <a:gd name="T17" fmla="*/ 339 h 3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17" h="346">
                    <a:moveTo>
                      <a:pt x="417" y="132"/>
                    </a:moveTo>
                    <a:lnTo>
                      <a:pt x="256" y="346"/>
                    </a:lnTo>
                    <a:lnTo>
                      <a:pt x="254" y="344"/>
                    </a:lnTo>
                    <a:lnTo>
                      <a:pt x="0" y="0"/>
                    </a:lnTo>
                    <a:lnTo>
                      <a:pt x="417" y="132"/>
                    </a:lnTo>
                    <a:close/>
                    <a:moveTo>
                      <a:pt x="256" y="339"/>
                    </a:moveTo>
                    <a:lnTo>
                      <a:pt x="411" y="134"/>
                    </a:lnTo>
                    <a:lnTo>
                      <a:pt x="11" y="7"/>
                    </a:lnTo>
                    <a:lnTo>
                      <a:pt x="256" y="33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9" name="Freeform 6">
                <a:extLst>
                  <a:ext uri="{FF2B5EF4-FFF2-40B4-BE49-F238E27FC236}">
                    <a16:creationId xmlns:a16="http://schemas.microsoft.com/office/drawing/2014/main" id="{755A7A60-095E-49B8-B219-3E6A95122B4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317" y="4448"/>
                <a:ext cx="737" cy="468"/>
              </a:xfrm>
              <a:custGeom>
                <a:avLst/>
                <a:gdLst>
                  <a:gd name="T0" fmla="*/ 484 w 737"/>
                  <a:gd name="T1" fmla="*/ 0 h 468"/>
                  <a:gd name="T2" fmla="*/ 737 w 737"/>
                  <a:gd name="T3" fmla="*/ 343 h 468"/>
                  <a:gd name="T4" fmla="*/ 734 w 737"/>
                  <a:gd name="T5" fmla="*/ 343 h 468"/>
                  <a:gd name="T6" fmla="*/ 0 w 737"/>
                  <a:gd name="T7" fmla="*/ 468 h 468"/>
                  <a:gd name="T8" fmla="*/ 4 w 737"/>
                  <a:gd name="T9" fmla="*/ 465 h 468"/>
                  <a:gd name="T10" fmla="*/ 484 w 737"/>
                  <a:gd name="T11" fmla="*/ 0 h 468"/>
                  <a:gd name="T12" fmla="*/ 731 w 737"/>
                  <a:gd name="T13" fmla="*/ 340 h 468"/>
                  <a:gd name="T14" fmla="*/ 483 w 737"/>
                  <a:gd name="T15" fmla="*/ 5 h 468"/>
                  <a:gd name="T16" fmla="*/ 10 w 737"/>
                  <a:gd name="T17" fmla="*/ 462 h 468"/>
                  <a:gd name="T18" fmla="*/ 731 w 737"/>
                  <a:gd name="T19" fmla="*/ 340 h 4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37" h="468">
                    <a:moveTo>
                      <a:pt x="484" y="0"/>
                    </a:moveTo>
                    <a:lnTo>
                      <a:pt x="737" y="343"/>
                    </a:lnTo>
                    <a:lnTo>
                      <a:pt x="734" y="343"/>
                    </a:lnTo>
                    <a:lnTo>
                      <a:pt x="0" y="468"/>
                    </a:lnTo>
                    <a:lnTo>
                      <a:pt x="4" y="465"/>
                    </a:lnTo>
                    <a:lnTo>
                      <a:pt x="484" y="0"/>
                    </a:lnTo>
                    <a:close/>
                    <a:moveTo>
                      <a:pt x="731" y="340"/>
                    </a:moveTo>
                    <a:lnTo>
                      <a:pt x="483" y="5"/>
                    </a:lnTo>
                    <a:lnTo>
                      <a:pt x="10" y="462"/>
                    </a:lnTo>
                    <a:lnTo>
                      <a:pt x="731" y="34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0" name="Freeform 7">
                <a:extLst>
                  <a:ext uri="{FF2B5EF4-FFF2-40B4-BE49-F238E27FC236}">
                    <a16:creationId xmlns:a16="http://schemas.microsoft.com/office/drawing/2014/main" id="{70A5386C-37EA-4CB2-A475-A441EDC6263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318" y="4787"/>
                <a:ext cx="1069" cy="863"/>
              </a:xfrm>
              <a:custGeom>
                <a:avLst/>
                <a:gdLst>
                  <a:gd name="T0" fmla="*/ 734 w 1069"/>
                  <a:gd name="T1" fmla="*/ 0 h 863"/>
                  <a:gd name="T2" fmla="*/ 734 w 1069"/>
                  <a:gd name="T3" fmla="*/ 1 h 863"/>
                  <a:gd name="T4" fmla="*/ 1069 w 1069"/>
                  <a:gd name="T5" fmla="*/ 863 h 863"/>
                  <a:gd name="T6" fmla="*/ 0 w 1069"/>
                  <a:gd name="T7" fmla="*/ 126 h 863"/>
                  <a:gd name="T8" fmla="*/ 734 w 1069"/>
                  <a:gd name="T9" fmla="*/ 0 h 863"/>
                  <a:gd name="T10" fmla="*/ 1061 w 1069"/>
                  <a:gd name="T11" fmla="*/ 854 h 863"/>
                  <a:gd name="T12" fmla="*/ 732 w 1069"/>
                  <a:gd name="T13" fmla="*/ 5 h 863"/>
                  <a:gd name="T14" fmla="*/ 9 w 1069"/>
                  <a:gd name="T15" fmla="*/ 128 h 863"/>
                  <a:gd name="T16" fmla="*/ 1061 w 1069"/>
                  <a:gd name="T17" fmla="*/ 854 h 8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69" h="863">
                    <a:moveTo>
                      <a:pt x="734" y="0"/>
                    </a:moveTo>
                    <a:lnTo>
                      <a:pt x="734" y="1"/>
                    </a:lnTo>
                    <a:lnTo>
                      <a:pt x="1069" y="863"/>
                    </a:lnTo>
                    <a:lnTo>
                      <a:pt x="0" y="126"/>
                    </a:lnTo>
                    <a:lnTo>
                      <a:pt x="734" y="0"/>
                    </a:lnTo>
                    <a:close/>
                    <a:moveTo>
                      <a:pt x="1061" y="854"/>
                    </a:moveTo>
                    <a:lnTo>
                      <a:pt x="732" y="5"/>
                    </a:lnTo>
                    <a:lnTo>
                      <a:pt x="9" y="128"/>
                    </a:lnTo>
                    <a:lnTo>
                      <a:pt x="1061" y="85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1" name="Freeform 8">
                <a:extLst>
                  <a:ext uri="{FF2B5EF4-FFF2-40B4-BE49-F238E27FC236}">
                    <a16:creationId xmlns:a16="http://schemas.microsoft.com/office/drawing/2014/main" id="{B4C14A81-BC9E-4310-92D6-405F39643FB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33" y="4428"/>
                <a:ext cx="694" cy="488"/>
              </a:xfrm>
              <a:custGeom>
                <a:avLst/>
                <a:gdLst>
                  <a:gd name="T0" fmla="*/ 234 w 694"/>
                  <a:gd name="T1" fmla="*/ 0 h 488"/>
                  <a:gd name="T2" fmla="*/ 235 w 694"/>
                  <a:gd name="T3" fmla="*/ 1 h 488"/>
                  <a:gd name="T4" fmla="*/ 694 w 694"/>
                  <a:gd name="T5" fmla="*/ 488 h 488"/>
                  <a:gd name="T6" fmla="*/ 0 w 694"/>
                  <a:gd name="T7" fmla="*/ 380 h 488"/>
                  <a:gd name="T8" fmla="*/ 1 w 694"/>
                  <a:gd name="T9" fmla="*/ 378 h 488"/>
                  <a:gd name="T10" fmla="*/ 234 w 694"/>
                  <a:gd name="T11" fmla="*/ 0 h 488"/>
                  <a:gd name="T12" fmla="*/ 685 w 694"/>
                  <a:gd name="T13" fmla="*/ 484 h 488"/>
                  <a:gd name="T14" fmla="*/ 234 w 694"/>
                  <a:gd name="T15" fmla="*/ 5 h 488"/>
                  <a:gd name="T16" fmla="*/ 6 w 694"/>
                  <a:gd name="T17" fmla="*/ 378 h 488"/>
                  <a:gd name="T18" fmla="*/ 685 w 694"/>
                  <a:gd name="T19" fmla="*/ 484 h 4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94" h="488">
                    <a:moveTo>
                      <a:pt x="234" y="0"/>
                    </a:moveTo>
                    <a:lnTo>
                      <a:pt x="235" y="1"/>
                    </a:lnTo>
                    <a:lnTo>
                      <a:pt x="694" y="488"/>
                    </a:lnTo>
                    <a:lnTo>
                      <a:pt x="0" y="380"/>
                    </a:lnTo>
                    <a:lnTo>
                      <a:pt x="1" y="378"/>
                    </a:lnTo>
                    <a:lnTo>
                      <a:pt x="234" y="0"/>
                    </a:lnTo>
                    <a:close/>
                    <a:moveTo>
                      <a:pt x="685" y="484"/>
                    </a:moveTo>
                    <a:lnTo>
                      <a:pt x="234" y="5"/>
                    </a:lnTo>
                    <a:lnTo>
                      <a:pt x="6" y="378"/>
                    </a:lnTo>
                    <a:lnTo>
                      <a:pt x="685" y="48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" name="Freeform 9">
                <a:extLst>
                  <a:ext uri="{FF2B5EF4-FFF2-40B4-BE49-F238E27FC236}">
                    <a16:creationId xmlns:a16="http://schemas.microsoft.com/office/drawing/2014/main" id="{1F5093E5-9DD3-4E86-8F3A-3D95290575D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862" y="4429"/>
                <a:ext cx="943" cy="487"/>
              </a:xfrm>
              <a:custGeom>
                <a:avLst/>
                <a:gdLst>
                  <a:gd name="T0" fmla="*/ 943 w 943"/>
                  <a:gd name="T1" fmla="*/ 21 h 487"/>
                  <a:gd name="T2" fmla="*/ 461 w 943"/>
                  <a:gd name="T3" fmla="*/ 487 h 487"/>
                  <a:gd name="T4" fmla="*/ 459 w 943"/>
                  <a:gd name="T5" fmla="*/ 486 h 487"/>
                  <a:gd name="T6" fmla="*/ 0 w 943"/>
                  <a:gd name="T7" fmla="*/ 0 h 487"/>
                  <a:gd name="T8" fmla="*/ 943 w 943"/>
                  <a:gd name="T9" fmla="*/ 21 h 487"/>
                  <a:gd name="T10" fmla="*/ 461 w 943"/>
                  <a:gd name="T11" fmla="*/ 483 h 487"/>
                  <a:gd name="T12" fmla="*/ 934 w 943"/>
                  <a:gd name="T13" fmla="*/ 24 h 487"/>
                  <a:gd name="T14" fmla="*/ 8 w 943"/>
                  <a:gd name="T15" fmla="*/ 3 h 487"/>
                  <a:gd name="T16" fmla="*/ 461 w 943"/>
                  <a:gd name="T17" fmla="*/ 483 h 4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43" h="487">
                    <a:moveTo>
                      <a:pt x="943" y="21"/>
                    </a:moveTo>
                    <a:lnTo>
                      <a:pt x="461" y="487"/>
                    </a:lnTo>
                    <a:lnTo>
                      <a:pt x="459" y="486"/>
                    </a:lnTo>
                    <a:lnTo>
                      <a:pt x="0" y="0"/>
                    </a:lnTo>
                    <a:lnTo>
                      <a:pt x="943" y="21"/>
                    </a:lnTo>
                    <a:close/>
                    <a:moveTo>
                      <a:pt x="461" y="483"/>
                    </a:moveTo>
                    <a:lnTo>
                      <a:pt x="934" y="24"/>
                    </a:lnTo>
                    <a:lnTo>
                      <a:pt x="8" y="3"/>
                    </a:lnTo>
                    <a:lnTo>
                      <a:pt x="461" y="48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3" name="Freeform 10">
                <a:extLst>
                  <a:ext uri="{FF2B5EF4-FFF2-40B4-BE49-F238E27FC236}">
                    <a16:creationId xmlns:a16="http://schemas.microsoft.com/office/drawing/2014/main" id="{EBC7140A-6D95-4CF7-9CE8-70661B45904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865" y="3998"/>
                <a:ext cx="943" cy="455"/>
              </a:xfrm>
              <a:custGeom>
                <a:avLst/>
                <a:gdLst>
                  <a:gd name="T0" fmla="*/ 78 w 943"/>
                  <a:gd name="T1" fmla="*/ 0 h 455"/>
                  <a:gd name="T2" fmla="*/ 943 w 943"/>
                  <a:gd name="T3" fmla="*/ 455 h 455"/>
                  <a:gd name="T4" fmla="*/ 0 w 943"/>
                  <a:gd name="T5" fmla="*/ 434 h 455"/>
                  <a:gd name="T6" fmla="*/ 78 w 943"/>
                  <a:gd name="T7" fmla="*/ 0 h 455"/>
                  <a:gd name="T8" fmla="*/ 928 w 943"/>
                  <a:gd name="T9" fmla="*/ 450 h 455"/>
                  <a:gd name="T10" fmla="*/ 80 w 943"/>
                  <a:gd name="T11" fmla="*/ 5 h 455"/>
                  <a:gd name="T12" fmla="*/ 4 w 943"/>
                  <a:gd name="T13" fmla="*/ 431 h 455"/>
                  <a:gd name="T14" fmla="*/ 928 w 943"/>
                  <a:gd name="T15" fmla="*/ 450 h 4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43" h="455">
                    <a:moveTo>
                      <a:pt x="78" y="0"/>
                    </a:moveTo>
                    <a:lnTo>
                      <a:pt x="943" y="455"/>
                    </a:lnTo>
                    <a:lnTo>
                      <a:pt x="0" y="434"/>
                    </a:lnTo>
                    <a:lnTo>
                      <a:pt x="78" y="0"/>
                    </a:lnTo>
                    <a:close/>
                    <a:moveTo>
                      <a:pt x="928" y="450"/>
                    </a:moveTo>
                    <a:lnTo>
                      <a:pt x="80" y="5"/>
                    </a:lnTo>
                    <a:lnTo>
                      <a:pt x="4" y="431"/>
                    </a:lnTo>
                    <a:lnTo>
                      <a:pt x="928" y="45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4" name="Freeform 11">
                <a:extLst>
                  <a:ext uri="{FF2B5EF4-FFF2-40B4-BE49-F238E27FC236}">
                    <a16:creationId xmlns:a16="http://schemas.microsoft.com/office/drawing/2014/main" id="{F52B2F43-5D8E-4842-B632-CADBB90E1B8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40" y="3717"/>
                <a:ext cx="863" cy="737"/>
              </a:xfrm>
              <a:custGeom>
                <a:avLst/>
                <a:gdLst>
                  <a:gd name="T0" fmla="*/ 701 w 863"/>
                  <a:gd name="T1" fmla="*/ 0 h 737"/>
                  <a:gd name="T2" fmla="*/ 863 w 863"/>
                  <a:gd name="T3" fmla="*/ 737 h 737"/>
                  <a:gd name="T4" fmla="*/ 0 w 863"/>
                  <a:gd name="T5" fmla="*/ 283 h 737"/>
                  <a:gd name="T6" fmla="*/ 3 w 863"/>
                  <a:gd name="T7" fmla="*/ 281 h 737"/>
                  <a:gd name="T8" fmla="*/ 701 w 863"/>
                  <a:gd name="T9" fmla="*/ 0 h 737"/>
                  <a:gd name="T10" fmla="*/ 858 w 863"/>
                  <a:gd name="T11" fmla="*/ 730 h 737"/>
                  <a:gd name="T12" fmla="*/ 698 w 863"/>
                  <a:gd name="T13" fmla="*/ 4 h 737"/>
                  <a:gd name="T14" fmla="*/ 9 w 863"/>
                  <a:gd name="T15" fmla="*/ 283 h 737"/>
                  <a:gd name="T16" fmla="*/ 858 w 863"/>
                  <a:gd name="T17" fmla="*/ 730 h 7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63" h="737">
                    <a:moveTo>
                      <a:pt x="701" y="0"/>
                    </a:moveTo>
                    <a:lnTo>
                      <a:pt x="863" y="737"/>
                    </a:lnTo>
                    <a:lnTo>
                      <a:pt x="0" y="283"/>
                    </a:lnTo>
                    <a:lnTo>
                      <a:pt x="3" y="281"/>
                    </a:lnTo>
                    <a:lnTo>
                      <a:pt x="701" y="0"/>
                    </a:lnTo>
                    <a:close/>
                    <a:moveTo>
                      <a:pt x="858" y="730"/>
                    </a:moveTo>
                    <a:lnTo>
                      <a:pt x="698" y="4"/>
                    </a:lnTo>
                    <a:lnTo>
                      <a:pt x="9" y="283"/>
                    </a:lnTo>
                    <a:lnTo>
                      <a:pt x="858" y="73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5" name="Freeform 12">
                <a:extLst>
                  <a:ext uri="{FF2B5EF4-FFF2-40B4-BE49-F238E27FC236}">
                    <a16:creationId xmlns:a16="http://schemas.microsoft.com/office/drawing/2014/main" id="{4837BE4C-9AF3-4D75-8A5D-0B02D3FA1F9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583" y="3717"/>
                <a:ext cx="1066" cy="286"/>
              </a:xfrm>
              <a:custGeom>
                <a:avLst/>
                <a:gdLst>
                  <a:gd name="T0" fmla="*/ 1066 w 1066"/>
                  <a:gd name="T1" fmla="*/ 0 h 286"/>
                  <a:gd name="T2" fmla="*/ 361 w 1066"/>
                  <a:gd name="T3" fmla="*/ 286 h 286"/>
                  <a:gd name="T4" fmla="*/ 360 w 1066"/>
                  <a:gd name="T5" fmla="*/ 284 h 286"/>
                  <a:gd name="T6" fmla="*/ 0 w 1066"/>
                  <a:gd name="T7" fmla="*/ 8 h 286"/>
                  <a:gd name="T8" fmla="*/ 5 w 1066"/>
                  <a:gd name="T9" fmla="*/ 8 h 286"/>
                  <a:gd name="T10" fmla="*/ 1066 w 1066"/>
                  <a:gd name="T11" fmla="*/ 0 h 286"/>
                  <a:gd name="T12" fmla="*/ 361 w 1066"/>
                  <a:gd name="T13" fmla="*/ 281 h 286"/>
                  <a:gd name="T14" fmla="*/ 1047 w 1066"/>
                  <a:gd name="T15" fmla="*/ 4 h 286"/>
                  <a:gd name="T16" fmla="*/ 11 w 1066"/>
                  <a:gd name="T17" fmla="*/ 11 h 286"/>
                  <a:gd name="T18" fmla="*/ 361 w 1066"/>
                  <a:gd name="T19" fmla="*/ 281 h 2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66" h="286">
                    <a:moveTo>
                      <a:pt x="1066" y="0"/>
                    </a:moveTo>
                    <a:lnTo>
                      <a:pt x="361" y="286"/>
                    </a:lnTo>
                    <a:lnTo>
                      <a:pt x="360" y="284"/>
                    </a:lnTo>
                    <a:lnTo>
                      <a:pt x="0" y="8"/>
                    </a:lnTo>
                    <a:lnTo>
                      <a:pt x="5" y="8"/>
                    </a:lnTo>
                    <a:lnTo>
                      <a:pt x="1066" y="0"/>
                    </a:lnTo>
                    <a:close/>
                    <a:moveTo>
                      <a:pt x="361" y="281"/>
                    </a:moveTo>
                    <a:lnTo>
                      <a:pt x="1047" y="4"/>
                    </a:lnTo>
                    <a:lnTo>
                      <a:pt x="11" y="11"/>
                    </a:lnTo>
                    <a:lnTo>
                      <a:pt x="361" y="28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6" name="Freeform 13">
                <a:extLst>
                  <a:ext uri="{FF2B5EF4-FFF2-40B4-BE49-F238E27FC236}">
                    <a16:creationId xmlns:a16="http://schemas.microsoft.com/office/drawing/2014/main" id="{ACCE3EA2-6C25-411E-82CC-43D823B096F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25" y="4803"/>
                <a:ext cx="1758" cy="844"/>
              </a:xfrm>
              <a:custGeom>
                <a:avLst/>
                <a:gdLst>
                  <a:gd name="T0" fmla="*/ 698 w 1758"/>
                  <a:gd name="T1" fmla="*/ 109 h 844"/>
                  <a:gd name="T2" fmla="*/ 699 w 1758"/>
                  <a:gd name="T3" fmla="*/ 110 h 844"/>
                  <a:gd name="T4" fmla="*/ 1758 w 1758"/>
                  <a:gd name="T5" fmla="*/ 841 h 844"/>
                  <a:gd name="T6" fmla="*/ 1757 w 1758"/>
                  <a:gd name="T7" fmla="*/ 844 h 844"/>
                  <a:gd name="T8" fmla="*/ 0 w 1758"/>
                  <a:gd name="T9" fmla="*/ 0 h 844"/>
                  <a:gd name="T10" fmla="*/ 698 w 1758"/>
                  <a:gd name="T11" fmla="*/ 109 h 844"/>
                  <a:gd name="T12" fmla="*/ 1738 w 1758"/>
                  <a:gd name="T13" fmla="*/ 831 h 844"/>
                  <a:gd name="T14" fmla="*/ 696 w 1758"/>
                  <a:gd name="T15" fmla="*/ 112 h 844"/>
                  <a:gd name="T16" fmla="*/ 23 w 1758"/>
                  <a:gd name="T17" fmla="*/ 7 h 844"/>
                  <a:gd name="T18" fmla="*/ 1738 w 1758"/>
                  <a:gd name="T19" fmla="*/ 831 h 8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758" h="844">
                    <a:moveTo>
                      <a:pt x="698" y="109"/>
                    </a:moveTo>
                    <a:lnTo>
                      <a:pt x="699" y="110"/>
                    </a:lnTo>
                    <a:lnTo>
                      <a:pt x="1758" y="841"/>
                    </a:lnTo>
                    <a:lnTo>
                      <a:pt x="1757" y="844"/>
                    </a:lnTo>
                    <a:lnTo>
                      <a:pt x="0" y="0"/>
                    </a:lnTo>
                    <a:lnTo>
                      <a:pt x="698" y="109"/>
                    </a:lnTo>
                    <a:close/>
                    <a:moveTo>
                      <a:pt x="1738" y="831"/>
                    </a:moveTo>
                    <a:lnTo>
                      <a:pt x="696" y="112"/>
                    </a:lnTo>
                    <a:lnTo>
                      <a:pt x="23" y="7"/>
                    </a:lnTo>
                    <a:lnTo>
                      <a:pt x="1738" y="83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7" name="Freeform 14">
                <a:extLst>
                  <a:ext uri="{FF2B5EF4-FFF2-40B4-BE49-F238E27FC236}">
                    <a16:creationId xmlns:a16="http://schemas.microsoft.com/office/drawing/2014/main" id="{EE0079A0-1314-4617-BA7C-7A0DF3E6338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24" y="4799"/>
                <a:ext cx="1759" cy="848"/>
              </a:xfrm>
              <a:custGeom>
                <a:avLst/>
                <a:gdLst>
                  <a:gd name="T0" fmla="*/ 1759 w 1759"/>
                  <a:gd name="T1" fmla="*/ 845 h 848"/>
                  <a:gd name="T2" fmla="*/ 1758 w 1759"/>
                  <a:gd name="T3" fmla="*/ 848 h 848"/>
                  <a:gd name="T4" fmla="*/ 347 w 1759"/>
                  <a:gd name="T5" fmla="*/ 291 h 848"/>
                  <a:gd name="T6" fmla="*/ 347 w 1759"/>
                  <a:gd name="T7" fmla="*/ 291 h 848"/>
                  <a:gd name="T8" fmla="*/ 0 w 1759"/>
                  <a:gd name="T9" fmla="*/ 0 h 848"/>
                  <a:gd name="T10" fmla="*/ 1759 w 1759"/>
                  <a:gd name="T11" fmla="*/ 845 h 848"/>
                  <a:gd name="T12" fmla="*/ 349 w 1759"/>
                  <a:gd name="T13" fmla="*/ 288 h 848"/>
                  <a:gd name="T14" fmla="*/ 1713 w 1759"/>
                  <a:gd name="T15" fmla="*/ 827 h 848"/>
                  <a:gd name="T16" fmla="*/ 24 w 1759"/>
                  <a:gd name="T17" fmla="*/ 16 h 848"/>
                  <a:gd name="T18" fmla="*/ 349 w 1759"/>
                  <a:gd name="T19" fmla="*/ 288 h 8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759" h="848">
                    <a:moveTo>
                      <a:pt x="1759" y="845"/>
                    </a:moveTo>
                    <a:lnTo>
                      <a:pt x="1758" y="848"/>
                    </a:lnTo>
                    <a:lnTo>
                      <a:pt x="347" y="291"/>
                    </a:lnTo>
                    <a:lnTo>
                      <a:pt x="347" y="291"/>
                    </a:lnTo>
                    <a:lnTo>
                      <a:pt x="0" y="0"/>
                    </a:lnTo>
                    <a:lnTo>
                      <a:pt x="1759" y="845"/>
                    </a:lnTo>
                    <a:close/>
                    <a:moveTo>
                      <a:pt x="349" y="288"/>
                    </a:moveTo>
                    <a:lnTo>
                      <a:pt x="1713" y="827"/>
                    </a:lnTo>
                    <a:lnTo>
                      <a:pt x="24" y="16"/>
                    </a:lnTo>
                    <a:lnTo>
                      <a:pt x="349" y="28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8" name="Freeform 15">
                <a:extLst>
                  <a:ext uri="{FF2B5EF4-FFF2-40B4-BE49-F238E27FC236}">
                    <a16:creationId xmlns:a16="http://schemas.microsoft.com/office/drawing/2014/main" id="{F796B3AE-4833-432D-828B-8D96F767424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28" y="4801"/>
                <a:ext cx="16" cy="12"/>
              </a:xfrm>
              <a:custGeom>
                <a:avLst/>
                <a:gdLst>
                  <a:gd name="T0" fmla="*/ 16 w 16"/>
                  <a:gd name="T1" fmla="*/ 12 h 12"/>
                  <a:gd name="T2" fmla="*/ 16 w 16"/>
                  <a:gd name="T3" fmla="*/ 12 h 12"/>
                  <a:gd name="T4" fmla="*/ 0 w 16"/>
                  <a:gd name="T5" fmla="*/ 0 h 12"/>
                  <a:gd name="T6" fmla="*/ 0 w 16"/>
                  <a:gd name="T7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12">
                    <a:moveTo>
                      <a:pt x="16" y="12"/>
                    </a:moveTo>
                    <a:lnTo>
                      <a:pt x="16" y="12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9" name="Freeform 16">
                <a:extLst>
                  <a:ext uri="{FF2B5EF4-FFF2-40B4-BE49-F238E27FC236}">
                    <a16:creationId xmlns:a16="http://schemas.microsoft.com/office/drawing/2014/main" id="{3804CD99-C4C5-484B-B7EE-2E729CEC379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28" y="4801"/>
                <a:ext cx="16" cy="12"/>
              </a:xfrm>
              <a:custGeom>
                <a:avLst/>
                <a:gdLst>
                  <a:gd name="T0" fmla="*/ 16 w 16"/>
                  <a:gd name="T1" fmla="*/ 12 h 12"/>
                  <a:gd name="T2" fmla="*/ 16 w 16"/>
                  <a:gd name="T3" fmla="*/ 12 h 12"/>
                  <a:gd name="T4" fmla="*/ 0 w 16"/>
                  <a:gd name="T5" fmla="*/ 0 h 12"/>
                  <a:gd name="T6" fmla="*/ 0 w 16"/>
                  <a:gd name="T7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12">
                    <a:moveTo>
                      <a:pt x="16" y="12"/>
                    </a:moveTo>
                    <a:lnTo>
                      <a:pt x="16" y="12"/>
                    </a:lnTo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0" name="Freeform 17">
                <a:extLst>
                  <a:ext uri="{FF2B5EF4-FFF2-40B4-BE49-F238E27FC236}">
                    <a16:creationId xmlns:a16="http://schemas.microsoft.com/office/drawing/2014/main" id="{9B41A06D-01EB-45BC-AFAE-2D37EC74A1F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048" y="4577"/>
                <a:ext cx="784" cy="489"/>
              </a:xfrm>
              <a:custGeom>
                <a:avLst/>
                <a:gdLst>
                  <a:gd name="T0" fmla="*/ 160 w 784"/>
                  <a:gd name="T1" fmla="*/ 0 h 489"/>
                  <a:gd name="T2" fmla="*/ 162 w 784"/>
                  <a:gd name="T3" fmla="*/ 0 h 489"/>
                  <a:gd name="T4" fmla="*/ 784 w 784"/>
                  <a:gd name="T5" fmla="*/ 489 h 489"/>
                  <a:gd name="T6" fmla="*/ 0 w 784"/>
                  <a:gd name="T7" fmla="*/ 214 h 489"/>
                  <a:gd name="T8" fmla="*/ 160 w 784"/>
                  <a:gd name="T9" fmla="*/ 0 h 489"/>
                  <a:gd name="T10" fmla="*/ 766 w 784"/>
                  <a:gd name="T11" fmla="*/ 479 h 489"/>
                  <a:gd name="T12" fmla="*/ 161 w 784"/>
                  <a:gd name="T13" fmla="*/ 5 h 489"/>
                  <a:gd name="T14" fmla="*/ 6 w 784"/>
                  <a:gd name="T15" fmla="*/ 211 h 489"/>
                  <a:gd name="T16" fmla="*/ 766 w 784"/>
                  <a:gd name="T17" fmla="*/ 479 h 4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84" h="489">
                    <a:moveTo>
                      <a:pt x="160" y="0"/>
                    </a:moveTo>
                    <a:lnTo>
                      <a:pt x="162" y="0"/>
                    </a:lnTo>
                    <a:lnTo>
                      <a:pt x="784" y="489"/>
                    </a:lnTo>
                    <a:lnTo>
                      <a:pt x="0" y="214"/>
                    </a:lnTo>
                    <a:lnTo>
                      <a:pt x="160" y="0"/>
                    </a:lnTo>
                    <a:close/>
                    <a:moveTo>
                      <a:pt x="766" y="479"/>
                    </a:moveTo>
                    <a:lnTo>
                      <a:pt x="161" y="5"/>
                    </a:lnTo>
                    <a:lnTo>
                      <a:pt x="6" y="211"/>
                    </a:lnTo>
                    <a:lnTo>
                      <a:pt x="766" y="47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1" name="Freeform 18">
                <a:extLst>
                  <a:ext uri="{FF2B5EF4-FFF2-40B4-BE49-F238E27FC236}">
                    <a16:creationId xmlns:a16="http://schemas.microsoft.com/office/drawing/2014/main" id="{7520D642-F90F-4B43-ACCB-1E6ADFE6B6F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202" y="4576"/>
                <a:ext cx="1045" cy="487"/>
              </a:xfrm>
              <a:custGeom>
                <a:avLst/>
                <a:gdLst>
                  <a:gd name="T0" fmla="*/ 1045 w 1045"/>
                  <a:gd name="T1" fmla="*/ 139 h 487"/>
                  <a:gd name="T2" fmla="*/ 621 w 1045"/>
                  <a:gd name="T3" fmla="*/ 487 h 487"/>
                  <a:gd name="T4" fmla="*/ 620 w 1045"/>
                  <a:gd name="T5" fmla="*/ 485 h 487"/>
                  <a:gd name="T6" fmla="*/ 0 w 1045"/>
                  <a:gd name="T7" fmla="*/ 0 h 487"/>
                  <a:gd name="T8" fmla="*/ 7 w 1045"/>
                  <a:gd name="T9" fmla="*/ 1 h 487"/>
                  <a:gd name="T10" fmla="*/ 1045 w 1045"/>
                  <a:gd name="T11" fmla="*/ 139 h 487"/>
                  <a:gd name="T12" fmla="*/ 621 w 1045"/>
                  <a:gd name="T13" fmla="*/ 482 h 487"/>
                  <a:gd name="T14" fmla="*/ 1036 w 1045"/>
                  <a:gd name="T15" fmla="*/ 142 h 487"/>
                  <a:gd name="T16" fmla="*/ 13 w 1045"/>
                  <a:gd name="T17" fmla="*/ 6 h 487"/>
                  <a:gd name="T18" fmla="*/ 621 w 1045"/>
                  <a:gd name="T19" fmla="*/ 482 h 4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45" h="487">
                    <a:moveTo>
                      <a:pt x="1045" y="139"/>
                    </a:moveTo>
                    <a:lnTo>
                      <a:pt x="621" y="487"/>
                    </a:lnTo>
                    <a:lnTo>
                      <a:pt x="620" y="485"/>
                    </a:lnTo>
                    <a:lnTo>
                      <a:pt x="0" y="0"/>
                    </a:lnTo>
                    <a:lnTo>
                      <a:pt x="7" y="1"/>
                    </a:lnTo>
                    <a:lnTo>
                      <a:pt x="1045" y="139"/>
                    </a:lnTo>
                    <a:close/>
                    <a:moveTo>
                      <a:pt x="621" y="482"/>
                    </a:moveTo>
                    <a:lnTo>
                      <a:pt x="1036" y="142"/>
                    </a:lnTo>
                    <a:lnTo>
                      <a:pt x="13" y="6"/>
                    </a:lnTo>
                    <a:lnTo>
                      <a:pt x="621" y="48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2" name="Freeform 19">
                <a:extLst>
                  <a:ext uri="{FF2B5EF4-FFF2-40B4-BE49-F238E27FC236}">
                    <a16:creationId xmlns:a16="http://schemas.microsoft.com/office/drawing/2014/main" id="{3A58F5B4-3CB6-4CD8-B976-B9E4668FC53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207" y="4104"/>
                <a:ext cx="1044" cy="615"/>
              </a:xfrm>
              <a:custGeom>
                <a:avLst/>
                <a:gdLst>
                  <a:gd name="T0" fmla="*/ 72 w 1044"/>
                  <a:gd name="T1" fmla="*/ 0 h 615"/>
                  <a:gd name="T2" fmla="*/ 74 w 1044"/>
                  <a:gd name="T3" fmla="*/ 1 h 615"/>
                  <a:gd name="T4" fmla="*/ 1044 w 1044"/>
                  <a:gd name="T5" fmla="*/ 615 h 615"/>
                  <a:gd name="T6" fmla="*/ 0 w 1044"/>
                  <a:gd name="T7" fmla="*/ 477 h 615"/>
                  <a:gd name="T8" fmla="*/ 72 w 1044"/>
                  <a:gd name="T9" fmla="*/ 0 h 615"/>
                  <a:gd name="T10" fmla="*/ 1028 w 1044"/>
                  <a:gd name="T11" fmla="*/ 609 h 615"/>
                  <a:gd name="T12" fmla="*/ 75 w 1044"/>
                  <a:gd name="T13" fmla="*/ 6 h 615"/>
                  <a:gd name="T14" fmla="*/ 3 w 1044"/>
                  <a:gd name="T15" fmla="*/ 473 h 615"/>
                  <a:gd name="T16" fmla="*/ 1028 w 1044"/>
                  <a:gd name="T17" fmla="*/ 609 h 6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44" h="615">
                    <a:moveTo>
                      <a:pt x="72" y="0"/>
                    </a:moveTo>
                    <a:lnTo>
                      <a:pt x="74" y="1"/>
                    </a:lnTo>
                    <a:lnTo>
                      <a:pt x="1044" y="615"/>
                    </a:lnTo>
                    <a:lnTo>
                      <a:pt x="0" y="477"/>
                    </a:lnTo>
                    <a:lnTo>
                      <a:pt x="72" y="0"/>
                    </a:lnTo>
                    <a:close/>
                    <a:moveTo>
                      <a:pt x="1028" y="609"/>
                    </a:moveTo>
                    <a:lnTo>
                      <a:pt x="75" y="6"/>
                    </a:lnTo>
                    <a:lnTo>
                      <a:pt x="3" y="473"/>
                    </a:lnTo>
                    <a:lnTo>
                      <a:pt x="1028" y="60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3" name="Freeform 20">
                <a:extLst>
                  <a:ext uri="{FF2B5EF4-FFF2-40B4-BE49-F238E27FC236}">
                    <a16:creationId xmlns:a16="http://schemas.microsoft.com/office/drawing/2014/main" id="{32BBB5E2-6133-4ECD-B8B2-548481B0F4C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975" y="4104"/>
                <a:ext cx="308" cy="480"/>
              </a:xfrm>
              <a:custGeom>
                <a:avLst/>
                <a:gdLst>
                  <a:gd name="T0" fmla="*/ 308 w 308"/>
                  <a:gd name="T1" fmla="*/ 0 h 480"/>
                  <a:gd name="T2" fmla="*/ 307 w 308"/>
                  <a:gd name="T3" fmla="*/ 3 h 480"/>
                  <a:gd name="T4" fmla="*/ 235 w 308"/>
                  <a:gd name="T5" fmla="*/ 480 h 480"/>
                  <a:gd name="T6" fmla="*/ 0 w 308"/>
                  <a:gd name="T7" fmla="*/ 124 h 480"/>
                  <a:gd name="T8" fmla="*/ 308 w 308"/>
                  <a:gd name="T9" fmla="*/ 0 h 480"/>
                  <a:gd name="T10" fmla="*/ 233 w 308"/>
                  <a:gd name="T11" fmla="*/ 470 h 480"/>
                  <a:gd name="T12" fmla="*/ 304 w 308"/>
                  <a:gd name="T13" fmla="*/ 6 h 480"/>
                  <a:gd name="T14" fmla="*/ 5 w 308"/>
                  <a:gd name="T15" fmla="*/ 127 h 480"/>
                  <a:gd name="T16" fmla="*/ 233 w 308"/>
                  <a:gd name="T17" fmla="*/ 470 h 4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8" h="480">
                    <a:moveTo>
                      <a:pt x="308" y="0"/>
                    </a:moveTo>
                    <a:lnTo>
                      <a:pt x="307" y="3"/>
                    </a:lnTo>
                    <a:lnTo>
                      <a:pt x="235" y="480"/>
                    </a:lnTo>
                    <a:lnTo>
                      <a:pt x="0" y="124"/>
                    </a:lnTo>
                    <a:lnTo>
                      <a:pt x="308" y="0"/>
                    </a:lnTo>
                    <a:close/>
                    <a:moveTo>
                      <a:pt x="233" y="470"/>
                    </a:moveTo>
                    <a:lnTo>
                      <a:pt x="304" y="6"/>
                    </a:lnTo>
                    <a:lnTo>
                      <a:pt x="5" y="127"/>
                    </a:lnTo>
                    <a:lnTo>
                      <a:pt x="233" y="47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4" name="Freeform 21">
                <a:extLst>
                  <a:ext uri="{FF2B5EF4-FFF2-40B4-BE49-F238E27FC236}">
                    <a16:creationId xmlns:a16="http://schemas.microsoft.com/office/drawing/2014/main" id="{CFF9B00C-751C-45BB-9149-081F891A4B2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974" y="3475"/>
                <a:ext cx="308" cy="758"/>
              </a:xfrm>
              <a:custGeom>
                <a:avLst/>
                <a:gdLst>
                  <a:gd name="T0" fmla="*/ 306 w 308"/>
                  <a:gd name="T1" fmla="*/ 0 h 758"/>
                  <a:gd name="T2" fmla="*/ 306 w 308"/>
                  <a:gd name="T3" fmla="*/ 9 h 758"/>
                  <a:gd name="T4" fmla="*/ 308 w 308"/>
                  <a:gd name="T5" fmla="*/ 634 h 758"/>
                  <a:gd name="T6" fmla="*/ 307 w 308"/>
                  <a:gd name="T7" fmla="*/ 634 h 758"/>
                  <a:gd name="T8" fmla="*/ 0 w 308"/>
                  <a:gd name="T9" fmla="*/ 758 h 758"/>
                  <a:gd name="T10" fmla="*/ 306 w 308"/>
                  <a:gd name="T11" fmla="*/ 0 h 758"/>
                  <a:gd name="T12" fmla="*/ 305 w 308"/>
                  <a:gd name="T13" fmla="*/ 631 h 758"/>
                  <a:gd name="T14" fmla="*/ 302 w 308"/>
                  <a:gd name="T15" fmla="*/ 18 h 758"/>
                  <a:gd name="T16" fmla="*/ 7 w 308"/>
                  <a:gd name="T17" fmla="*/ 751 h 758"/>
                  <a:gd name="T18" fmla="*/ 305 w 308"/>
                  <a:gd name="T19" fmla="*/ 631 h 7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08" h="758">
                    <a:moveTo>
                      <a:pt x="306" y="0"/>
                    </a:moveTo>
                    <a:lnTo>
                      <a:pt x="306" y="9"/>
                    </a:lnTo>
                    <a:lnTo>
                      <a:pt x="308" y="634"/>
                    </a:lnTo>
                    <a:lnTo>
                      <a:pt x="307" y="634"/>
                    </a:lnTo>
                    <a:lnTo>
                      <a:pt x="0" y="758"/>
                    </a:lnTo>
                    <a:lnTo>
                      <a:pt x="306" y="0"/>
                    </a:lnTo>
                    <a:close/>
                    <a:moveTo>
                      <a:pt x="305" y="631"/>
                    </a:moveTo>
                    <a:lnTo>
                      <a:pt x="302" y="18"/>
                    </a:lnTo>
                    <a:lnTo>
                      <a:pt x="7" y="751"/>
                    </a:lnTo>
                    <a:lnTo>
                      <a:pt x="305" y="63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5" name="Freeform 22">
                <a:extLst>
                  <a:ext uri="{FF2B5EF4-FFF2-40B4-BE49-F238E27FC236}">
                    <a16:creationId xmlns:a16="http://schemas.microsoft.com/office/drawing/2014/main" id="{4F0FC79B-1F13-4367-96D0-0F23D614589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276" y="3481"/>
                <a:ext cx="752" cy="690"/>
              </a:xfrm>
              <a:custGeom>
                <a:avLst/>
                <a:gdLst>
                  <a:gd name="T0" fmla="*/ 0 w 752"/>
                  <a:gd name="T1" fmla="*/ 0 h 690"/>
                  <a:gd name="T2" fmla="*/ 752 w 752"/>
                  <a:gd name="T3" fmla="*/ 690 h 690"/>
                  <a:gd name="T4" fmla="*/ 3 w 752"/>
                  <a:gd name="T5" fmla="*/ 628 h 690"/>
                  <a:gd name="T6" fmla="*/ 3 w 752"/>
                  <a:gd name="T7" fmla="*/ 626 h 690"/>
                  <a:gd name="T8" fmla="*/ 0 w 752"/>
                  <a:gd name="T9" fmla="*/ 0 h 690"/>
                  <a:gd name="T10" fmla="*/ 742 w 752"/>
                  <a:gd name="T11" fmla="*/ 685 h 690"/>
                  <a:gd name="T12" fmla="*/ 4 w 752"/>
                  <a:gd name="T13" fmla="*/ 8 h 690"/>
                  <a:gd name="T14" fmla="*/ 6 w 752"/>
                  <a:gd name="T15" fmla="*/ 624 h 690"/>
                  <a:gd name="T16" fmla="*/ 742 w 752"/>
                  <a:gd name="T17" fmla="*/ 685 h 6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52" h="690">
                    <a:moveTo>
                      <a:pt x="0" y="0"/>
                    </a:moveTo>
                    <a:lnTo>
                      <a:pt x="752" y="690"/>
                    </a:lnTo>
                    <a:lnTo>
                      <a:pt x="3" y="628"/>
                    </a:lnTo>
                    <a:lnTo>
                      <a:pt x="3" y="626"/>
                    </a:lnTo>
                    <a:lnTo>
                      <a:pt x="0" y="0"/>
                    </a:lnTo>
                    <a:close/>
                    <a:moveTo>
                      <a:pt x="742" y="685"/>
                    </a:moveTo>
                    <a:lnTo>
                      <a:pt x="4" y="8"/>
                    </a:lnTo>
                    <a:lnTo>
                      <a:pt x="6" y="624"/>
                    </a:lnTo>
                    <a:lnTo>
                      <a:pt x="742" y="68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6" name="Freeform 23">
                <a:extLst>
                  <a:ext uri="{FF2B5EF4-FFF2-40B4-BE49-F238E27FC236}">
                    <a16:creationId xmlns:a16="http://schemas.microsoft.com/office/drawing/2014/main" id="{6B8FDB8C-E753-417F-9283-AEDC2AD9657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274" y="3367"/>
                <a:ext cx="755" cy="810"/>
              </a:xfrm>
              <a:custGeom>
                <a:avLst/>
                <a:gdLst>
                  <a:gd name="T0" fmla="*/ 337 w 755"/>
                  <a:gd name="T1" fmla="*/ 0 h 810"/>
                  <a:gd name="T2" fmla="*/ 337 w 755"/>
                  <a:gd name="T3" fmla="*/ 1 h 810"/>
                  <a:gd name="T4" fmla="*/ 755 w 755"/>
                  <a:gd name="T5" fmla="*/ 810 h 810"/>
                  <a:gd name="T6" fmla="*/ 748 w 755"/>
                  <a:gd name="T7" fmla="*/ 803 h 810"/>
                  <a:gd name="T8" fmla="*/ 0 w 755"/>
                  <a:gd name="T9" fmla="*/ 116 h 810"/>
                  <a:gd name="T10" fmla="*/ 337 w 755"/>
                  <a:gd name="T11" fmla="*/ 0 h 810"/>
                  <a:gd name="T12" fmla="*/ 743 w 755"/>
                  <a:gd name="T13" fmla="*/ 793 h 810"/>
                  <a:gd name="T14" fmla="*/ 334 w 755"/>
                  <a:gd name="T15" fmla="*/ 3 h 810"/>
                  <a:gd name="T16" fmla="*/ 7 w 755"/>
                  <a:gd name="T17" fmla="*/ 118 h 810"/>
                  <a:gd name="T18" fmla="*/ 743 w 755"/>
                  <a:gd name="T19" fmla="*/ 793 h 8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55" h="810">
                    <a:moveTo>
                      <a:pt x="337" y="0"/>
                    </a:moveTo>
                    <a:lnTo>
                      <a:pt x="337" y="1"/>
                    </a:lnTo>
                    <a:lnTo>
                      <a:pt x="755" y="810"/>
                    </a:lnTo>
                    <a:lnTo>
                      <a:pt x="748" y="803"/>
                    </a:lnTo>
                    <a:lnTo>
                      <a:pt x="0" y="116"/>
                    </a:lnTo>
                    <a:lnTo>
                      <a:pt x="337" y="0"/>
                    </a:lnTo>
                    <a:close/>
                    <a:moveTo>
                      <a:pt x="743" y="793"/>
                    </a:moveTo>
                    <a:lnTo>
                      <a:pt x="334" y="3"/>
                    </a:lnTo>
                    <a:lnTo>
                      <a:pt x="7" y="118"/>
                    </a:lnTo>
                    <a:lnTo>
                      <a:pt x="743" y="79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7" name="Freeform 24">
                <a:extLst>
                  <a:ext uri="{FF2B5EF4-FFF2-40B4-BE49-F238E27FC236}">
                    <a16:creationId xmlns:a16="http://schemas.microsoft.com/office/drawing/2014/main" id="{007D2CEC-073D-4C10-8393-0E440D01A29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679" y="2916"/>
                <a:ext cx="935" cy="570"/>
              </a:xfrm>
              <a:custGeom>
                <a:avLst/>
                <a:gdLst>
                  <a:gd name="T0" fmla="*/ 935 w 935"/>
                  <a:gd name="T1" fmla="*/ 453 h 570"/>
                  <a:gd name="T2" fmla="*/ 598 w 935"/>
                  <a:gd name="T3" fmla="*/ 570 h 570"/>
                  <a:gd name="T4" fmla="*/ 597 w 935"/>
                  <a:gd name="T5" fmla="*/ 569 h 570"/>
                  <a:gd name="T6" fmla="*/ 0 w 935"/>
                  <a:gd name="T7" fmla="*/ 0 h 570"/>
                  <a:gd name="T8" fmla="*/ 935 w 935"/>
                  <a:gd name="T9" fmla="*/ 453 h 570"/>
                  <a:gd name="T10" fmla="*/ 600 w 935"/>
                  <a:gd name="T11" fmla="*/ 566 h 570"/>
                  <a:gd name="T12" fmla="*/ 926 w 935"/>
                  <a:gd name="T13" fmla="*/ 452 h 570"/>
                  <a:gd name="T14" fmla="*/ 18 w 935"/>
                  <a:gd name="T15" fmla="*/ 13 h 570"/>
                  <a:gd name="T16" fmla="*/ 600 w 935"/>
                  <a:gd name="T17" fmla="*/ 566 h 5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35" h="570">
                    <a:moveTo>
                      <a:pt x="935" y="453"/>
                    </a:moveTo>
                    <a:lnTo>
                      <a:pt x="598" y="570"/>
                    </a:lnTo>
                    <a:lnTo>
                      <a:pt x="597" y="569"/>
                    </a:lnTo>
                    <a:lnTo>
                      <a:pt x="0" y="0"/>
                    </a:lnTo>
                    <a:lnTo>
                      <a:pt x="935" y="453"/>
                    </a:lnTo>
                    <a:close/>
                    <a:moveTo>
                      <a:pt x="600" y="566"/>
                    </a:moveTo>
                    <a:lnTo>
                      <a:pt x="926" y="452"/>
                    </a:lnTo>
                    <a:lnTo>
                      <a:pt x="18" y="13"/>
                    </a:lnTo>
                    <a:lnTo>
                      <a:pt x="600" y="56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8" name="Freeform 25">
                <a:extLst>
                  <a:ext uri="{FF2B5EF4-FFF2-40B4-BE49-F238E27FC236}">
                    <a16:creationId xmlns:a16="http://schemas.microsoft.com/office/drawing/2014/main" id="{AA1E24CD-109E-44CF-9C2D-D025D91B398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472" y="2920"/>
                <a:ext cx="811" cy="568"/>
              </a:xfrm>
              <a:custGeom>
                <a:avLst/>
                <a:gdLst>
                  <a:gd name="T0" fmla="*/ 216 w 811"/>
                  <a:gd name="T1" fmla="*/ 0 h 568"/>
                  <a:gd name="T2" fmla="*/ 217 w 811"/>
                  <a:gd name="T3" fmla="*/ 1 h 568"/>
                  <a:gd name="T4" fmla="*/ 811 w 811"/>
                  <a:gd name="T5" fmla="*/ 568 h 568"/>
                  <a:gd name="T6" fmla="*/ 0 w 811"/>
                  <a:gd name="T7" fmla="*/ 407 h 568"/>
                  <a:gd name="T8" fmla="*/ 216 w 811"/>
                  <a:gd name="T9" fmla="*/ 0 h 568"/>
                  <a:gd name="T10" fmla="*/ 800 w 811"/>
                  <a:gd name="T11" fmla="*/ 562 h 568"/>
                  <a:gd name="T12" fmla="*/ 217 w 811"/>
                  <a:gd name="T13" fmla="*/ 5 h 568"/>
                  <a:gd name="T14" fmla="*/ 6 w 811"/>
                  <a:gd name="T15" fmla="*/ 405 h 568"/>
                  <a:gd name="T16" fmla="*/ 800 w 811"/>
                  <a:gd name="T17" fmla="*/ 562 h 5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11" h="568">
                    <a:moveTo>
                      <a:pt x="216" y="0"/>
                    </a:moveTo>
                    <a:lnTo>
                      <a:pt x="217" y="1"/>
                    </a:lnTo>
                    <a:lnTo>
                      <a:pt x="811" y="568"/>
                    </a:lnTo>
                    <a:lnTo>
                      <a:pt x="0" y="407"/>
                    </a:lnTo>
                    <a:lnTo>
                      <a:pt x="216" y="0"/>
                    </a:lnTo>
                    <a:close/>
                    <a:moveTo>
                      <a:pt x="800" y="562"/>
                    </a:moveTo>
                    <a:lnTo>
                      <a:pt x="217" y="5"/>
                    </a:lnTo>
                    <a:lnTo>
                      <a:pt x="6" y="405"/>
                    </a:lnTo>
                    <a:lnTo>
                      <a:pt x="800" y="56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9" name="Freeform 26">
                <a:extLst>
                  <a:ext uri="{FF2B5EF4-FFF2-40B4-BE49-F238E27FC236}">
                    <a16:creationId xmlns:a16="http://schemas.microsoft.com/office/drawing/2014/main" id="{6526F75E-2DF8-4E7E-85F6-542D884BDCE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471" y="3324"/>
                <a:ext cx="810" cy="606"/>
              </a:xfrm>
              <a:custGeom>
                <a:avLst/>
                <a:gdLst>
                  <a:gd name="T0" fmla="*/ 810 w 810"/>
                  <a:gd name="T1" fmla="*/ 159 h 606"/>
                  <a:gd name="T2" fmla="*/ 468 w 810"/>
                  <a:gd name="T3" fmla="*/ 606 h 606"/>
                  <a:gd name="T4" fmla="*/ 466 w 810"/>
                  <a:gd name="T5" fmla="*/ 605 h 606"/>
                  <a:gd name="T6" fmla="*/ 0 w 810"/>
                  <a:gd name="T7" fmla="*/ 0 h 606"/>
                  <a:gd name="T8" fmla="*/ 810 w 810"/>
                  <a:gd name="T9" fmla="*/ 159 h 606"/>
                  <a:gd name="T10" fmla="*/ 468 w 810"/>
                  <a:gd name="T11" fmla="*/ 600 h 606"/>
                  <a:gd name="T12" fmla="*/ 804 w 810"/>
                  <a:gd name="T13" fmla="*/ 161 h 606"/>
                  <a:gd name="T14" fmla="*/ 8 w 810"/>
                  <a:gd name="T15" fmla="*/ 5 h 606"/>
                  <a:gd name="T16" fmla="*/ 468 w 810"/>
                  <a:gd name="T17" fmla="*/ 600 h 6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10" h="606">
                    <a:moveTo>
                      <a:pt x="810" y="159"/>
                    </a:moveTo>
                    <a:lnTo>
                      <a:pt x="468" y="606"/>
                    </a:lnTo>
                    <a:lnTo>
                      <a:pt x="466" y="605"/>
                    </a:lnTo>
                    <a:lnTo>
                      <a:pt x="0" y="0"/>
                    </a:lnTo>
                    <a:lnTo>
                      <a:pt x="810" y="159"/>
                    </a:lnTo>
                    <a:close/>
                    <a:moveTo>
                      <a:pt x="468" y="600"/>
                    </a:moveTo>
                    <a:lnTo>
                      <a:pt x="804" y="161"/>
                    </a:lnTo>
                    <a:lnTo>
                      <a:pt x="8" y="5"/>
                    </a:lnTo>
                    <a:lnTo>
                      <a:pt x="468" y="60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0" name="Freeform 27">
                <a:extLst>
                  <a:ext uri="{FF2B5EF4-FFF2-40B4-BE49-F238E27FC236}">
                    <a16:creationId xmlns:a16="http://schemas.microsoft.com/office/drawing/2014/main" id="{A151A70A-484D-437E-B110-761B8BE4D1D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048" y="4786"/>
                <a:ext cx="778" cy="863"/>
              </a:xfrm>
              <a:custGeom>
                <a:avLst/>
                <a:gdLst>
                  <a:gd name="T0" fmla="*/ 778 w 778"/>
                  <a:gd name="T1" fmla="*/ 273 h 863"/>
                  <a:gd name="T2" fmla="*/ 334 w 778"/>
                  <a:gd name="T3" fmla="*/ 863 h 863"/>
                  <a:gd name="T4" fmla="*/ 0 w 778"/>
                  <a:gd name="T5" fmla="*/ 0 h 863"/>
                  <a:gd name="T6" fmla="*/ 3 w 778"/>
                  <a:gd name="T7" fmla="*/ 1 h 863"/>
                  <a:gd name="T8" fmla="*/ 778 w 778"/>
                  <a:gd name="T9" fmla="*/ 273 h 863"/>
                  <a:gd name="T10" fmla="*/ 335 w 778"/>
                  <a:gd name="T11" fmla="*/ 856 h 863"/>
                  <a:gd name="T12" fmla="*/ 773 w 778"/>
                  <a:gd name="T13" fmla="*/ 275 h 863"/>
                  <a:gd name="T14" fmla="*/ 6 w 778"/>
                  <a:gd name="T15" fmla="*/ 7 h 863"/>
                  <a:gd name="T16" fmla="*/ 335 w 778"/>
                  <a:gd name="T17" fmla="*/ 856 h 8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78" h="863">
                    <a:moveTo>
                      <a:pt x="778" y="273"/>
                    </a:moveTo>
                    <a:lnTo>
                      <a:pt x="334" y="863"/>
                    </a:lnTo>
                    <a:lnTo>
                      <a:pt x="0" y="0"/>
                    </a:lnTo>
                    <a:lnTo>
                      <a:pt x="3" y="1"/>
                    </a:lnTo>
                    <a:lnTo>
                      <a:pt x="778" y="273"/>
                    </a:lnTo>
                    <a:close/>
                    <a:moveTo>
                      <a:pt x="335" y="856"/>
                    </a:moveTo>
                    <a:lnTo>
                      <a:pt x="773" y="275"/>
                    </a:lnTo>
                    <a:lnTo>
                      <a:pt x="6" y="7"/>
                    </a:lnTo>
                    <a:lnTo>
                      <a:pt x="335" y="85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1" name="Freeform 28">
                <a:extLst>
                  <a:ext uri="{FF2B5EF4-FFF2-40B4-BE49-F238E27FC236}">
                    <a16:creationId xmlns:a16="http://schemas.microsoft.com/office/drawing/2014/main" id="{325C130E-3076-4DE0-B451-273E4766CB0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379" y="5057"/>
                <a:ext cx="638" cy="666"/>
              </a:xfrm>
              <a:custGeom>
                <a:avLst/>
                <a:gdLst>
                  <a:gd name="T0" fmla="*/ 445 w 638"/>
                  <a:gd name="T1" fmla="*/ 0 h 666"/>
                  <a:gd name="T2" fmla="*/ 446 w 638"/>
                  <a:gd name="T3" fmla="*/ 3 h 666"/>
                  <a:gd name="T4" fmla="*/ 638 w 638"/>
                  <a:gd name="T5" fmla="*/ 666 h 666"/>
                  <a:gd name="T6" fmla="*/ 634 w 638"/>
                  <a:gd name="T7" fmla="*/ 666 h 666"/>
                  <a:gd name="T8" fmla="*/ 0 w 638"/>
                  <a:gd name="T9" fmla="*/ 590 h 666"/>
                  <a:gd name="T10" fmla="*/ 445 w 638"/>
                  <a:gd name="T11" fmla="*/ 0 h 666"/>
                  <a:gd name="T12" fmla="*/ 632 w 638"/>
                  <a:gd name="T13" fmla="*/ 662 h 666"/>
                  <a:gd name="T14" fmla="*/ 443 w 638"/>
                  <a:gd name="T15" fmla="*/ 8 h 666"/>
                  <a:gd name="T16" fmla="*/ 7 w 638"/>
                  <a:gd name="T17" fmla="*/ 587 h 666"/>
                  <a:gd name="T18" fmla="*/ 632 w 638"/>
                  <a:gd name="T19" fmla="*/ 662 h 6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38" h="666">
                    <a:moveTo>
                      <a:pt x="445" y="0"/>
                    </a:moveTo>
                    <a:lnTo>
                      <a:pt x="446" y="3"/>
                    </a:lnTo>
                    <a:lnTo>
                      <a:pt x="638" y="666"/>
                    </a:lnTo>
                    <a:lnTo>
                      <a:pt x="634" y="666"/>
                    </a:lnTo>
                    <a:lnTo>
                      <a:pt x="0" y="590"/>
                    </a:lnTo>
                    <a:lnTo>
                      <a:pt x="445" y="0"/>
                    </a:lnTo>
                    <a:close/>
                    <a:moveTo>
                      <a:pt x="632" y="662"/>
                    </a:moveTo>
                    <a:lnTo>
                      <a:pt x="443" y="8"/>
                    </a:lnTo>
                    <a:lnTo>
                      <a:pt x="7" y="587"/>
                    </a:lnTo>
                    <a:lnTo>
                      <a:pt x="632" y="66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2" name="Freeform 29">
                <a:extLst>
                  <a:ext uri="{FF2B5EF4-FFF2-40B4-BE49-F238E27FC236}">
                    <a16:creationId xmlns:a16="http://schemas.microsoft.com/office/drawing/2014/main" id="{DA8550CC-7840-450F-B8B8-AB78FC8147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6" y="3683"/>
                <a:ext cx="87" cy="86"/>
              </a:xfrm>
              <a:custGeom>
                <a:avLst/>
                <a:gdLst>
                  <a:gd name="T0" fmla="*/ 8 w 75"/>
                  <a:gd name="T1" fmla="*/ 22 h 74"/>
                  <a:gd name="T2" fmla="*/ 53 w 75"/>
                  <a:gd name="T3" fmla="*/ 8 h 74"/>
                  <a:gd name="T4" fmla="*/ 66 w 75"/>
                  <a:gd name="T5" fmla="*/ 52 h 74"/>
                  <a:gd name="T6" fmla="*/ 22 w 75"/>
                  <a:gd name="T7" fmla="*/ 66 h 74"/>
                  <a:gd name="T8" fmla="*/ 8 w 75"/>
                  <a:gd name="T9" fmla="*/ 22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4">
                    <a:moveTo>
                      <a:pt x="8" y="22"/>
                    </a:moveTo>
                    <a:cubicBezTo>
                      <a:pt x="17" y="6"/>
                      <a:pt x="37" y="0"/>
                      <a:pt x="53" y="8"/>
                    </a:cubicBezTo>
                    <a:cubicBezTo>
                      <a:pt x="69" y="16"/>
                      <a:pt x="75" y="36"/>
                      <a:pt x="66" y="52"/>
                    </a:cubicBezTo>
                    <a:cubicBezTo>
                      <a:pt x="58" y="68"/>
                      <a:pt x="38" y="74"/>
                      <a:pt x="22" y="66"/>
                    </a:cubicBezTo>
                    <a:cubicBezTo>
                      <a:pt x="6" y="58"/>
                      <a:pt x="0" y="38"/>
                      <a:pt x="8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3" name="Freeform 30">
                <a:extLst>
                  <a:ext uri="{FF2B5EF4-FFF2-40B4-BE49-F238E27FC236}">
                    <a16:creationId xmlns:a16="http://schemas.microsoft.com/office/drawing/2014/main" id="{F5714643-9837-45BC-A9D3-F6D98B4B75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97" y="3673"/>
                <a:ext cx="86" cy="86"/>
              </a:xfrm>
              <a:custGeom>
                <a:avLst/>
                <a:gdLst>
                  <a:gd name="T0" fmla="*/ 9 w 75"/>
                  <a:gd name="T1" fmla="*/ 23 h 75"/>
                  <a:gd name="T2" fmla="*/ 53 w 75"/>
                  <a:gd name="T3" fmla="*/ 9 h 75"/>
                  <a:gd name="T4" fmla="*/ 67 w 75"/>
                  <a:gd name="T5" fmla="*/ 53 h 75"/>
                  <a:gd name="T6" fmla="*/ 23 w 75"/>
                  <a:gd name="T7" fmla="*/ 67 h 75"/>
                  <a:gd name="T8" fmla="*/ 9 w 75"/>
                  <a:gd name="T9" fmla="*/ 23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5">
                    <a:moveTo>
                      <a:pt x="9" y="23"/>
                    </a:moveTo>
                    <a:cubicBezTo>
                      <a:pt x="17" y="7"/>
                      <a:pt x="37" y="0"/>
                      <a:pt x="53" y="9"/>
                    </a:cubicBezTo>
                    <a:cubicBezTo>
                      <a:pt x="69" y="17"/>
                      <a:pt x="75" y="37"/>
                      <a:pt x="67" y="53"/>
                    </a:cubicBezTo>
                    <a:cubicBezTo>
                      <a:pt x="58" y="69"/>
                      <a:pt x="39" y="75"/>
                      <a:pt x="23" y="67"/>
                    </a:cubicBezTo>
                    <a:cubicBezTo>
                      <a:pt x="7" y="58"/>
                      <a:pt x="0" y="39"/>
                      <a:pt x="9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4" name="Freeform 31">
                <a:extLst>
                  <a:ext uri="{FF2B5EF4-FFF2-40B4-BE49-F238E27FC236}">
                    <a16:creationId xmlns:a16="http://schemas.microsoft.com/office/drawing/2014/main" id="{3FB2CE38-F051-43A1-BE63-2ABF8A1EA1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30" y="3285"/>
                <a:ext cx="85" cy="86"/>
              </a:xfrm>
              <a:custGeom>
                <a:avLst/>
                <a:gdLst>
                  <a:gd name="T0" fmla="*/ 8 w 74"/>
                  <a:gd name="T1" fmla="*/ 22 h 75"/>
                  <a:gd name="T2" fmla="*/ 52 w 74"/>
                  <a:gd name="T3" fmla="*/ 8 h 75"/>
                  <a:gd name="T4" fmla="*/ 66 w 74"/>
                  <a:gd name="T5" fmla="*/ 53 h 75"/>
                  <a:gd name="T6" fmla="*/ 22 w 74"/>
                  <a:gd name="T7" fmla="*/ 66 h 75"/>
                  <a:gd name="T8" fmla="*/ 8 w 74"/>
                  <a:gd name="T9" fmla="*/ 22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4" h="75">
                    <a:moveTo>
                      <a:pt x="8" y="22"/>
                    </a:moveTo>
                    <a:cubicBezTo>
                      <a:pt x="16" y="6"/>
                      <a:pt x="36" y="0"/>
                      <a:pt x="52" y="8"/>
                    </a:cubicBezTo>
                    <a:cubicBezTo>
                      <a:pt x="68" y="17"/>
                      <a:pt x="74" y="37"/>
                      <a:pt x="66" y="53"/>
                    </a:cubicBezTo>
                    <a:cubicBezTo>
                      <a:pt x="58" y="69"/>
                      <a:pt x="38" y="75"/>
                      <a:pt x="22" y="66"/>
                    </a:cubicBezTo>
                    <a:cubicBezTo>
                      <a:pt x="6" y="58"/>
                      <a:pt x="0" y="38"/>
                      <a:pt x="8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5" name="Freeform 32">
                <a:extLst>
                  <a:ext uri="{FF2B5EF4-FFF2-40B4-BE49-F238E27FC236}">
                    <a16:creationId xmlns:a16="http://schemas.microsoft.com/office/drawing/2014/main" id="{83C35E44-DCC3-44D4-8594-9EC37365D4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66" y="3323"/>
                <a:ext cx="86" cy="86"/>
              </a:xfrm>
              <a:custGeom>
                <a:avLst/>
                <a:gdLst>
                  <a:gd name="T0" fmla="*/ 8 w 75"/>
                  <a:gd name="T1" fmla="*/ 22 h 75"/>
                  <a:gd name="T2" fmla="*/ 53 w 75"/>
                  <a:gd name="T3" fmla="*/ 8 h 75"/>
                  <a:gd name="T4" fmla="*/ 66 w 75"/>
                  <a:gd name="T5" fmla="*/ 53 h 75"/>
                  <a:gd name="T6" fmla="*/ 22 w 75"/>
                  <a:gd name="T7" fmla="*/ 66 h 75"/>
                  <a:gd name="T8" fmla="*/ 8 w 75"/>
                  <a:gd name="T9" fmla="*/ 22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5">
                    <a:moveTo>
                      <a:pt x="8" y="22"/>
                    </a:moveTo>
                    <a:cubicBezTo>
                      <a:pt x="17" y="6"/>
                      <a:pt x="37" y="0"/>
                      <a:pt x="53" y="8"/>
                    </a:cubicBezTo>
                    <a:cubicBezTo>
                      <a:pt x="69" y="17"/>
                      <a:pt x="75" y="37"/>
                      <a:pt x="66" y="53"/>
                    </a:cubicBezTo>
                    <a:cubicBezTo>
                      <a:pt x="58" y="69"/>
                      <a:pt x="38" y="75"/>
                      <a:pt x="22" y="66"/>
                    </a:cubicBezTo>
                    <a:cubicBezTo>
                      <a:pt x="6" y="58"/>
                      <a:pt x="0" y="38"/>
                      <a:pt x="8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6" name="Freeform 33">
                <a:extLst>
                  <a:ext uri="{FF2B5EF4-FFF2-40B4-BE49-F238E27FC236}">
                    <a16:creationId xmlns:a16="http://schemas.microsoft.com/office/drawing/2014/main" id="{9642D18D-B7AD-4B1A-9097-6D1C1D7B10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92" y="3885"/>
                <a:ext cx="87" cy="86"/>
              </a:xfrm>
              <a:custGeom>
                <a:avLst/>
                <a:gdLst>
                  <a:gd name="T0" fmla="*/ 9 w 75"/>
                  <a:gd name="T1" fmla="*/ 23 h 75"/>
                  <a:gd name="T2" fmla="*/ 53 w 75"/>
                  <a:gd name="T3" fmla="*/ 9 h 75"/>
                  <a:gd name="T4" fmla="*/ 67 w 75"/>
                  <a:gd name="T5" fmla="*/ 53 h 75"/>
                  <a:gd name="T6" fmla="*/ 22 w 75"/>
                  <a:gd name="T7" fmla="*/ 67 h 75"/>
                  <a:gd name="T8" fmla="*/ 9 w 75"/>
                  <a:gd name="T9" fmla="*/ 23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5">
                    <a:moveTo>
                      <a:pt x="9" y="23"/>
                    </a:moveTo>
                    <a:cubicBezTo>
                      <a:pt x="17" y="7"/>
                      <a:pt x="37" y="0"/>
                      <a:pt x="53" y="9"/>
                    </a:cubicBezTo>
                    <a:cubicBezTo>
                      <a:pt x="69" y="17"/>
                      <a:pt x="75" y="37"/>
                      <a:pt x="67" y="53"/>
                    </a:cubicBezTo>
                    <a:cubicBezTo>
                      <a:pt x="58" y="69"/>
                      <a:pt x="38" y="75"/>
                      <a:pt x="22" y="67"/>
                    </a:cubicBezTo>
                    <a:cubicBezTo>
                      <a:pt x="6" y="58"/>
                      <a:pt x="0" y="39"/>
                      <a:pt x="9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7" name="Freeform 34">
                <a:extLst>
                  <a:ext uri="{FF2B5EF4-FFF2-40B4-BE49-F238E27FC236}">
                    <a16:creationId xmlns:a16="http://schemas.microsoft.com/office/drawing/2014/main" id="{489A6A86-515A-488E-B01B-B5B568C223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03" y="4672"/>
                <a:ext cx="87" cy="86"/>
              </a:xfrm>
              <a:custGeom>
                <a:avLst/>
                <a:gdLst>
                  <a:gd name="T0" fmla="*/ 9 w 75"/>
                  <a:gd name="T1" fmla="*/ 22 h 75"/>
                  <a:gd name="T2" fmla="*/ 53 w 75"/>
                  <a:gd name="T3" fmla="*/ 8 h 75"/>
                  <a:gd name="T4" fmla="*/ 67 w 75"/>
                  <a:gd name="T5" fmla="*/ 53 h 75"/>
                  <a:gd name="T6" fmla="*/ 22 w 75"/>
                  <a:gd name="T7" fmla="*/ 66 h 75"/>
                  <a:gd name="T8" fmla="*/ 9 w 75"/>
                  <a:gd name="T9" fmla="*/ 22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5">
                    <a:moveTo>
                      <a:pt x="9" y="22"/>
                    </a:moveTo>
                    <a:cubicBezTo>
                      <a:pt x="17" y="6"/>
                      <a:pt x="37" y="0"/>
                      <a:pt x="53" y="8"/>
                    </a:cubicBezTo>
                    <a:cubicBezTo>
                      <a:pt x="69" y="17"/>
                      <a:pt x="75" y="37"/>
                      <a:pt x="67" y="53"/>
                    </a:cubicBezTo>
                    <a:cubicBezTo>
                      <a:pt x="58" y="69"/>
                      <a:pt x="38" y="75"/>
                      <a:pt x="22" y="66"/>
                    </a:cubicBezTo>
                    <a:cubicBezTo>
                      <a:pt x="6" y="58"/>
                      <a:pt x="0" y="38"/>
                      <a:pt x="9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8" name="Freeform 35">
                <a:extLst>
                  <a:ext uri="{FF2B5EF4-FFF2-40B4-BE49-F238E27FC236}">
                    <a16:creationId xmlns:a16="http://schemas.microsoft.com/office/drawing/2014/main" id="{B1FF48ED-4B5C-4F16-9B79-64062F2857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73" y="5681"/>
                <a:ext cx="85" cy="87"/>
              </a:xfrm>
              <a:custGeom>
                <a:avLst/>
                <a:gdLst>
                  <a:gd name="T0" fmla="*/ 8 w 74"/>
                  <a:gd name="T1" fmla="*/ 22 h 75"/>
                  <a:gd name="T2" fmla="*/ 52 w 74"/>
                  <a:gd name="T3" fmla="*/ 8 h 75"/>
                  <a:gd name="T4" fmla="*/ 66 w 74"/>
                  <a:gd name="T5" fmla="*/ 53 h 75"/>
                  <a:gd name="T6" fmla="*/ 22 w 74"/>
                  <a:gd name="T7" fmla="*/ 66 h 75"/>
                  <a:gd name="T8" fmla="*/ 8 w 74"/>
                  <a:gd name="T9" fmla="*/ 22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4" h="75">
                    <a:moveTo>
                      <a:pt x="8" y="22"/>
                    </a:moveTo>
                    <a:cubicBezTo>
                      <a:pt x="16" y="6"/>
                      <a:pt x="36" y="0"/>
                      <a:pt x="52" y="8"/>
                    </a:cubicBezTo>
                    <a:cubicBezTo>
                      <a:pt x="68" y="17"/>
                      <a:pt x="74" y="37"/>
                      <a:pt x="66" y="53"/>
                    </a:cubicBezTo>
                    <a:cubicBezTo>
                      <a:pt x="57" y="69"/>
                      <a:pt x="38" y="75"/>
                      <a:pt x="22" y="66"/>
                    </a:cubicBezTo>
                    <a:cubicBezTo>
                      <a:pt x="6" y="58"/>
                      <a:pt x="0" y="38"/>
                      <a:pt x="8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9" name="Freeform 36">
                <a:extLst>
                  <a:ext uri="{FF2B5EF4-FFF2-40B4-BE49-F238E27FC236}">
                    <a16:creationId xmlns:a16="http://schemas.microsoft.com/office/drawing/2014/main" id="{E1D92CDC-3719-4E58-BCA3-7CF80080DA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43" y="2879"/>
                <a:ext cx="87" cy="87"/>
              </a:xfrm>
              <a:custGeom>
                <a:avLst/>
                <a:gdLst>
                  <a:gd name="T0" fmla="*/ 8 w 75"/>
                  <a:gd name="T1" fmla="*/ 23 h 75"/>
                  <a:gd name="T2" fmla="*/ 52 w 75"/>
                  <a:gd name="T3" fmla="*/ 9 h 75"/>
                  <a:gd name="T4" fmla="*/ 66 w 75"/>
                  <a:gd name="T5" fmla="*/ 53 h 75"/>
                  <a:gd name="T6" fmla="*/ 22 w 75"/>
                  <a:gd name="T7" fmla="*/ 67 h 75"/>
                  <a:gd name="T8" fmla="*/ 8 w 75"/>
                  <a:gd name="T9" fmla="*/ 23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5">
                    <a:moveTo>
                      <a:pt x="8" y="23"/>
                    </a:moveTo>
                    <a:cubicBezTo>
                      <a:pt x="17" y="7"/>
                      <a:pt x="36" y="0"/>
                      <a:pt x="52" y="9"/>
                    </a:cubicBezTo>
                    <a:cubicBezTo>
                      <a:pt x="68" y="17"/>
                      <a:pt x="75" y="37"/>
                      <a:pt x="66" y="53"/>
                    </a:cubicBezTo>
                    <a:cubicBezTo>
                      <a:pt x="58" y="69"/>
                      <a:pt x="38" y="75"/>
                      <a:pt x="22" y="67"/>
                    </a:cubicBezTo>
                    <a:cubicBezTo>
                      <a:pt x="6" y="58"/>
                      <a:pt x="0" y="39"/>
                      <a:pt x="8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40" name="Freeform 37">
                <a:extLst>
                  <a:ext uri="{FF2B5EF4-FFF2-40B4-BE49-F238E27FC236}">
                    <a16:creationId xmlns:a16="http://schemas.microsoft.com/office/drawing/2014/main" id="{C394E6C2-F940-4DEF-915E-377A1B9D43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9" y="5054"/>
                <a:ext cx="87" cy="87"/>
              </a:xfrm>
              <a:custGeom>
                <a:avLst/>
                <a:gdLst>
                  <a:gd name="T0" fmla="*/ 9 w 75"/>
                  <a:gd name="T1" fmla="*/ 22 h 75"/>
                  <a:gd name="T2" fmla="*/ 53 w 75"/>
                  <a:gd name="T3" fmla="*/ 8 h 75"/>
                  <a:gd name="T4" fmla="*/ 67 w 75"/>
                  <a:gd name="T5" fmla="*/ 53 h 75"/>
                  <a:gd name="T6" fmla="*/ 22 w 75"/>
                  <a:gd name="T7" fmla="*/ 66 h 75"/>
                  <a:gd name="T8" fmla="*/ 9 w 75"/>
                  <a:gd name="T9" fmla="*/ 22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5">
                    <a:moveTo>
                      <a:pt x="9" y="22"/>
                    </a:moveTo>
                    <a:cubicBezTo>
                      <a:pt x="17" y="6"/>
                      <a:pt x="37" y="0"/>
                      <a:pt x="53" y="8"/>
                    </a:cubicBezTo>
                    <a:cubicBezTo>
                      <a:pt x="69" y="17"/>
                      <a:pt x="75" y="37"/>
                      <a:pt x="67" y="53"/>
                    </a:cubicBezTo>
                    <a:cubicBezTo>
                      <a:pt x="58" y="69"/>
                      <a:pt x="38" y="75"/>
                      <a:pt x="22" y="66"/>
                    </a:cubicBezTo>
                    <a:cubicBezTo>
                      <a:pt x="6" y="58"/>
                      <a:pt x="0" y="38"/>
                      <a:pt x="9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41" name="Freeform 38">
                <a:extLst>
                  <a:ext uri="{FF2B5EF4-FFF2-40B4-BE49-F238E27FC236}">
                    <a16:creationId xmlns:a16="http://schemas.microsoft.com/office/drawing/2014/main" id="{2EB0C6F5-4F9F-4F30-9140-FFC158E1D02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08" y="5034"/>
                <a:ext cx="129" cy="128"/>
              </a:xfrm>
              <a:custGeom>
                <a:avLst/>
                <a:gdLst>
                  <a:gd name="T0" fmla="*/ 79 w 111"/>
                  <a:gd name="T1" fmla="*/ 12 h 111"/>
                  <a:gd name="T2" fmla="*/ 99 w 111"/>
                  <a:gd name="T3" fmla="*/ 78 h 111"/>
                  <a:gd name="T4" fmla="*/ 33 w 111"/>
                  <a:gd name="T5" fmla="*/ 99 h 111"/>
                  <a:gd name="T6" fmla="*/ 13 w 111"/>
                  <a:gd name="T7" fmla="*/ 33 h 111"/>
                  <a:gd name="T8" fmla="*/ 79 w 111"/>
                  <a:gd name="T9" fmla="*/ 12 h 111"/>
                  <a:gd name="T10" fmla="*/ 34 w 111"/>
                  <a:gd name="T11" fmla="*/ 97 h 111"/>
                  <a:gd name="T12" fmla="*/ 97 w 111"/>
                  <a:gd name="T13" fmla="*/ 77 h 111"/>
                  <a:gd name="T14" fmla="*/ 78 w 111"/>
                  <a:gd name="T15" fmla="*/ 14 h 111"/>
                  <a:gd name="T16" fmla="*/ 14 w 111"/>
                  <a:gd name="T17" fmla="*/ 34 h 111"/>
                  <a:gd name="T18" fmla="*/ 34 w 111"/>
                  <a:gd name="T19" fmla="*/ 9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1" h="111">
                    <a:moveTo>
                      <a:pt x="79" y="12"/>
                    </a:moveTo>
                    <a:cubicBezTo>
                      <a:pt x="102" y="25"/>
                      <a:pt x="111" y="54"/>
                      <a:pt x="99" y="78"/>
                    </a:cubicBezTo>
                    <a:cubicBezTo>
                      <a:pt x="86" y="102"/>
                      <a:pt x="57" y="111"/>
                      <a:pt x="33" y="99"/>
                    </a:cubicBezTo>
                    <a:cubicBezTo>
                      <a:pt x="9" y="86"/>
                      <a:pt x="0" y="56"/>
                      <a:pt x="13" y="33"/>
                    </a:cubicBezTo>
                    <a:cubicBezTo>
                      <a:pt x="25" y="9"/>
                      <a:pt x="55" y="0"/>
                      <a:pt x="79" y="12"/>
                    </a:cubicBezTo>
                    <a:close/>
                    <a:moveTo>
                      <a:pt x="34" y="97"/>
                    </a:moveTo>
                    <a:cubicBezTo>
                      <a:pt x="57" y="109"/>
                      <a:pt x="85" y="100"/>
                      <a:pt x="97" y="77"/>
                    </a:cubicBezTo>
                    <a:cubicBezTo>
                      <a:pt x="109" y="54"/>
                      <a:pt x="100" y="26"/>
                      <a:pt x="78" y="14"/>
                    </a:cubicBezTo>
                    <a:cubicBezTo>
                      <a:pt x="55" y="2"/>
                      <a:pt x="26" y="11"/>
                      <a:pt x="14" y="34"/>
                    </a:cubicBezTo>
                    <a:cubicBezTo>
                      <a:pt x="2" y="56"/>
                      <a:pt x="11" y="85"/>
                      <a:pt x="34" y="9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42" name="Freeform 39">
                <a:extLst>
                  <a:ext uri="{FF2B5EF4-FFF2-40B4-BE49-F238E27FC236}">
                    <a16:creationId xmlns:a16="http://schemas.microsoft.com/office/drawing/2014/main" id="{DCC7A3A0-7225-4636-AFFE-95DB35656D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9" y="4387"/>
                <a:ext cx="86" cy="87"/>
              </a:xfrm>
              <a:custGeom>
                <a:avLst/>
                <a:gdLst>
                  <a:gd name="T0" fmla="*/ 8 w 75"/>
                  <a:gd name="T1" fmla="*/ 22 h 75"/>
                  <a:gd name="T2" fmla="*/ 52 w 75"/>
                  <a:gd name="T3" fmla="*/ 8 h 75"/>
                  <a:gd name="T4" fmla="*/ 66 w 75"/>
                  <a:gd name="T5" fmla="*/ 53 h 75"/>
                  <a:gd name="T6" fmla="*/ 22 w 75"/>
                  <a:gd name="T7" fmla="*/ 66 h 75"/>
                  <a:gd name="T8" fmla="*/ 8 w 75"/>
                  <a:gd name="T9" fmla="*/ 22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5">
                    <a:moveTo>
                      <a:pt x="8" y="22"/>
                    </a:moveTo>
                    <a:cubicBezTo>
                      <a:pt x="17" y="6"/>
                      <a:pt x="36" y="0"/>
                      <a:pt x="52" y="8"/>
                    </a:cubicBezTo>
                    <a:cubicBezTo>
                      <a:pt x="69" y="17"/>
                      <a:pt x="75" y="37"/>
                      <a:pt x="66" y="53"/>
                    </a:cubicBezTo>
                    <a:cubicBezTo>
                      <a:pt x="58" y="69"/>
                      <a:pt x="38" y="75"/>
                      <a:pt x="22" y="66"/>
                    </a:cubicBezTo>
                    <a:cubicBezTo>
                      <a:pt x="6" y="58"/>
                      <a:pt x="0" y="38"/>
                      <a:pt x="8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43" name="Freeform 40">
                <a:extLst>
                  <a:ext uri="{FF2B5EF4-FFF2-40B4-BE49-F238E27FC236}">
                    <a16:creationId xmlns:a16="http://schemas.microsoft.com/office/drawing/2014/main" id="{68F51844-C938-411F-87D4-D05EF5F7DB0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797" y="4367"/>
                <a:ext cx="129" cy="128"/>
              </a:xfrm>
              <a:custGeom>
                <a:avLst/>
                <a:gdLst>
                  <a:gd name="T0" fmla="*/ 79 w 112"/>
                  <a:gd name="T1" fmla="*/ 12 h 111"/>
                  <a:gd name="T2" fmla="*/ 99 w 112"/>
                  <a:gd name="T3" fmla="*/ 78 h 111"/>
                  <a:gd name="T4" fmla="*/ 33 w 112"/>
                  <a:gd name="T5" fmla="*/ 99 h 111"/>
                  <a:gd name="T6" fmla="*/ 13 w 112"/>
                  <a:gd name="T7" fmla="*/ 33 h 111"/>
                  <a:gd name="T8" fmla="*/ 79 w 112"/>
                  <a:gd name="T9" fmla="*/ 12 h 111"/>
                  <a:gd name="T10" fmla="*/ 34 w 112"/>
                  <a:gd name="T11" fmla="*/ 97 h 111"/>
                  <a:gd name="T12" fmla="*/ 98 w 112"/>
                  <a:gd name="T13" fmla="*/ 77 h 111"/>
                  <a:gd name="T14" fmla="*/ 78 w 112"/>
                  <a:gd name="T15" fmla="*/ 14 h 111"/>
                  <a:gd name="T16" fmla="*/ 15 w 112"/>
                  <a:gd name="T17" fmla="*/ 34 h 111"/>
                  <a:gd name="T18" fmla="*/ 34 w 112"/>
                  <a:gd name="T19" fmla="*/ 9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2" h="111">
                    <a:moveTo>
                      <a:pt x="79" y="12"/>
                    </a:moveTo>
                    <a:cubicBezTo>
                      <a:pt x="103" y="25"/>
                      <a:pt x="112" y="54"/>
                      <a:pt x="99" y="78"/>
                    </a:cubicBezTo>
                    <a:cubicBezTo>
                      <a:pt x="87" y="102"/>
                      <a:pt x="57" y="111"/>
                      <a:pt x="33" y="99"/>
                    </a:cubicBezTo>
                    <a:cubicBezTo>
                      <a:pt x="10" y="86"/>
                      <a:pt x="0" y="56"/>
                      <a:pt x="13" y="33"/>
                    </a:cubicBezTo>
                    <a:cubicBezTo>
                      <a:pt x="26" y="9"/>
                      <a:pt x="55" y="0"/>
                      <a:pt x="79" y="12"/>
                    </a:cubicBezTo>
                    <a:close/>
                    <a:moveTo>
                      <a:pt x="34" y="97"/>
                    </a:moveTo>
                    <a:cubicBezTo>
                      <a:pt x="57" y="109"/>
                      <a:pt x="86" y="100"/>
                      <a:pt x="98" y="77"/>
                    </a:cubicBezTo>
                    <a:cubicBezTo>
                      <a:pt x="110" y="54"/>
                      <a:pt x="101" y="26"/>
                      <a:pt x="78" y="14"/>
                    </a:cubicBezTo>
                    <a:cubicBezTo>
                      <a:pt x="55" y="2"/>
                      <a:pt x="27" y="11"/>
                      <a:pt x="15" y="34"/>
                    </a:cubicBezTo>
                    <a:cubicBezTo>
                      <a:pt x="3" y="56"/>
                      <a:pt x="12" y="85"/>
                      <a:pt x="34" y="9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44" name="Freeform 41">
                <a:extLst>
                  <a:ext uri="{FF2B5EF4-FFF2-40B4-BE49-F238E27FC236}">
                    <a16:creationId xmlns:a16="http://schemas.microsoft.com/office/drawing/2014/main" id="{81B1FA7E-377C-4468-B341-BE490D3740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38" y="4067"/>
                <a:ext cx="87" cy="87"/>
              </a:xfrm>
              <a:custGeom>
                <a:avLst/>
                <a:gdLst>
                  <a:gd name="T0" fmla="*/ 8 w 75"/>
                  <a:gd name="T1" fmla="*/ 22 h 75"/>
                  <a:gd name="T2" fmla="*/ 52 w 75"/>
                  <a:gd name="T3" fmla="*/ 9 h 75"/>
                  <a:gd name="T4" fmla="*/ 66 w 75"/>
                  <a:gd name="T5" fmla="*/ 53 h 75"/>
                  <a:gd name="T6" fmla="*/ 22 w 75"/>
                  <a:gd name="T7" fmla="*/ 67 h 75"/>
                  <a:gd name="T8" fmla="*/ 8 w 75"/>
                  <a:gd name="T9" fmla="*/ 22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5">
                    <a:moveTo>
                      <a:pt x="8" y="22"/>
                    </a:moveTo>
                    <a:cubicBezTo>
                      <a:pt x="17" y="6"/>
                      <a:pt x="36" y="0"/>
                      <a:pt x="52" y="9"/>
                    </a:cubicBezTo>
                    <a:cubicBezTo>
                      <a:pt x="68" y="17"/>
                      <a:pt x="75" y="37"/>
                      <a:pt x="66" y="53"/>
                    </a:cubicBezTo>
                    <a:cubicBezTo>
                      <a:pt x="58" y="69"/>
                      <a:pt x="38" y="75"/>
                      <a:pt x="22" y="67"/>
                    </a:cubicBezTo>
                    <a:cubicBezTo>
                      <a:pt x="6" y="58"/>
                      <a:pt x="0" y="38"/>
                      <a:pt x="8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45" name="Freeform 42">
                <a:extLst>
                  <a:ext uri="{FF2B5EF4-FFF2-40B4-BE49-F238E27FC236}">
                    <a16:creationId xmlns:a16="http://schemas.microsoft.com/office/drawing/2014/main" id="{03A4798F-297D-4105-9003-5834C8B4E96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216" y="4046"/>
                <a:ext cx="129" cy="128"/>
              </a:xfrm>
              <a:custGeom>
                <a:avLst/>
                <a:gdLst>
                  <a:gd name="T0" fmla="*/ 79 w 112"/>
                  <a:gd name="T1" fmla="*/ 12 h 111"/>
                  <a:gd name="T2" fmla="*/ 99 w 112"/>
                  <a:gd name="T3" fmla="*/ 78 h 111"/>
                  <a:gd name="T4" fmla="*/ 33 w 112"/>
                  <a:gd name="T5" fmla="*/ 99 h 111"/>
                  <a:gd name="T6" fmla="*/ 13 w 112"/>
                  <a:gd name="T7" fmla="*/ 33 h 111"/>
                  <a:gd name="T8" fmla="*/ 79 w 112"/>
                  <a:gd name="T9" fmla="*/ 12 h 111"/>
                  <a:gd name="T10" fmla="*/ 34 w 112"/>
                  <a:gd name="T11" fmla="*/ 97 h 111"/>
                  <a:gd name="T12" fmla="*/ 98 w 112"/>
                  <a:gd name="T13" fmla="*/ 77 h 111"/>
                  <a:gd name="T14" fmla="*/ 78 w 112"/>
                  <a:gd name="T15" fmla="*/ 14 h 111"/>
                  <a:gd name="T16" fmla="*/ 15 w 112"/>
                  <a:gd name="T17" fmla="*/ 34 h 111"/>
                  <a:gd name="T18" fmla="*/ 34 w 112"/>
                  <a:gd name="T19" fmla="*/ 9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2" h="111">
                    <a:moveTo>
                      <a:pt x="79" y="12"/>
                    </a:moveTo>
                    <a:cubicBezTo>
                      <a:pt x="103" y="25"/>
                      <a:pt x="112" y="55"/>
                      <a:pt x="99" y="78"/>
                    </a:cubicBezTo>
                    <a:cubicBezTo>
                      <a:pt x="87" y="102"/>
                      <a:pt x="57" y="111"/>
                      <a:pt x="33" y="99"/>
                    </a:cubicBezTo>
                    <a:cubicBezTo>
                      <a:pt x="10" y="86"/>
                      <a:pt x="0" y="57"/>
                      <a:pt x="13" y="33"/>
                    </a:cubicBezTo>
                    <a:cubicBezTo>
                      <a:pt x="26" y="9"/>
                      <a:pt x="55" y="0"/>
                      <a:pt x="79" y="12"/>
                    </a:cubicBezTo>
                    <a:close/>
                    <a:moveTo>
                      <a:pt x="34" y="97"/>
                    </a:moveTo>
                    <a:cubicBezTo>
                      <a:pt x="57" y="109"/>
                      <a:pt x="86" y="100"/>
                      <a:pt x="98" y="77"/>
                    </a:cubicBezTo>
                    <a:cubicBezTo>
                      <a:pt x="110" y="55"/>
                      <a:pt x="101" y="26"/>
                      <a:pt x="78" y="14"/>
                    </a:cubicBezTo>
                    <a:cubicBezTo>
                      <a:pt x="55" y="2"/>
                      <a:pt x="27" y="11"/>
                      <a:pt x="15" y="34"/>
                    </a:cubicBezTo>
                    <a:cubicBezTo>
                      <a:pt x="3" y="57"/>
                      <a:pt x="12" y="85"/>
                      <a:pt x="34" y="9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46" name="Freeform 43">
                <a:extLst>
                  <a:ext uri="{FF2B5EF4-FFF2-40B4-BE49-F238E27FC236}">
                    <a16:creationId xmlns:a16="http://schemas.microsoft.com/office/drawing/2014/main" id="{E741C39F-FE9B-4E42-AD6C-D2E7D5AFA9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36" y="4185"/>
                <a:ext cx="87" cy="85"/>
              </a:xfrm>
              <a:custGeom>
                <a:avLst/>
                <a:gdLst>
                  <a:gd name="T0" fmla="*/ 9 w 75"/>
                  <a:gd name="T1" fmla="*/ 22 h 74"/>
                  <a:gd name="T2" fmla="*/ 53 w 75"/>
                  <a:gd name="T3" fmla="*/ 8 h 74"/>
                  <a:gd name="T4" fmla="*/ 67 w 75"/>
                  <a:gd name="T5" fmla="*/ 52 h 74"/>
                  <a:gd name="T6" fmla="*/ 22 w 75"/>
                  <a:gd name="T7" fmla="*/ 66 h 74"/>
                  <a:gd name="T8" fmla="*/ 9 w 75"/>
                  <a:gd name="T9" fmla="*/ 22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4">
                    <a:moveTo>
                      <a:pt x="9" y="22"/>
                    </a:moveTo>
                    <a:cubicBezTo>
                      <a:pt x="17" y="6"/>
                      <a:pt x="37" y="0"/>
                      <a:pt x="53" y="8"/>
                    </a:cubicBezTo>
                    <a:cubicBezTo>
                      <a:pt x="69" y="16"/>
                      <a:pt x="75" y="36"/>
                      <a:pt x="67" y="52"/>
                    </a:cubicBezTo>
                    <a:cubicBezTo>
                      <a:pt x="58" y="68"/>
                      <a:pt x="38" y="74"/>
                      <a:pt x="22" y="66"/>
                    </a:cubicBezTo>
                    <a:cubicBezTo>
                      <a:pt x="6" y="58"/>
                      <a:pt x="0" y="38"/>
                      <a:pt x="9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47" name="Freeform 44">
                <a:extLst>
                  <a:ext uri="{FF2B5EF4-FFF2-40B4-BE49-F238E27FC236}">
                    <a16:creationId xmlns:a16="http://schemas.microsoft.com/office/drawing/2014/main" id="{2B887481-1EE6-41C9-A466-706FE19EFB0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915" y="4163"/>
                <a:ext cx="128" cy="129"/>
              </a:xfrm>
              <a:custGeom>
                <a:avLst/>
                <a:gdLst>
                  <a:gd name="T0" fmla="*/ 78 w 111"/>
                  <a:gd name="T1" fmla="*/ 13 h 112"/>
                  <a:gd name="T2" fmla="*/ 99 w 111"/>
                  <a:gd name="T3" fmla="*/ 79 h 112"/>
                  <a:gd name="T4" fmla="*/ 33 w 111"/>
                  <a:gd name="T5" fmla="*/ 99 h 112"/>
                  <a:gd name="T6" fmla="*/ 12 w 111"/>
                  <a:gd name="T7" fmla="*/ 33 h 112"/>
                  <a:gd name="T8" fmla="*/ 78 w 111"/>
                  <a:gd name="T9" fmla="*/ 13 h 112"/>
                  <a:gd name="T10" fmla="*/ 34 w 111"/>
                  <a:gd name="T11" fmla="*/ 97 h 112"/>
                  <a:gd name="T12" fmla="*/ 97 w 111"/>
                  <a:gd name="T13" fmla="*/ 78 h 112"/>
                  <a:gd name="T14" fmla="*/ 77 w 111"/>
                  <a:gd name="T15" fmla="*/ 15 h 112"/>
                  <a:gd name="T16" fmla="*/ 14 w 111"/>
                  <a:gd name="T17" fmla="*/ 34 h 112"/>
                  <a:gd name="T18" fmla="*/ 34 w 111"/>
                  <a:gd name="T19" fmla="*/ 97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1" h="112">
                    <a:moveTo>
                      <a:pt x="78" y="13"/>
                    </a:moveTo>
                    <a:cubicBezTo>
                      <a:pt x="102" y="25"/>
                      <a:pt x="111" y="55"/>
                      <a:pt x="99" y="79"/>
                    </a:cubicBezTo>
                    <a:cubicBezTo>
                      <a:pt x="86" y="103"/>
                      <a:pt x="57" y="112"/>
                      <a:pt x="33" y="99"/>
                    </a:cubicBezTo>
                    <a:cubicBezTo>
                      <a:pt x="9" y="87"/>
                      <a:pt x="0" y="57"/>
                      <a:pt x="12" y="33"/>
                    </a:cubicBezTo>
                    <a:cubicBezTo>
                      <a:pt x="25" y="9"/>
                      <a:pt x="55" y="0"/>
                      <a:pt x="78" y="13"/>
                    </a:cubicBezTo>
                    <a:close/>
                    <a:moveTo>
                      <a:pt x="34" y="97"/>
                    </a:moveTo>
                    <a:cubicBezTo>
                      <a:pt x="57" y="109"/>
                      <a:pt x="85" y="101"/>
                      <a:pt x="97" y="78"/>
                    </a:cubicBezTo>
                    <a:cubicBezTo>
                      <a:pt x="109" y="55"/>
                      <a:pt x="100" y="27"/>
                      <a:pt x="77" y="15"/>
                    </a:cubicBezTo>
                    <a:cubicBezTo>
                      <a:pt x="55" y="3"/>
                      <a:pt x="26" y="11"/>
                      <a:pt x="14" y="34"/>
                    </a:cubicBezTo>
                    <a:cubicBezTo>
                      <a:pt x="2" y="57"/>
                      <a:pt x="11" y="85"/>
                      <a:pt x="34" y="9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48" name="Freeform 45">
                <a:extLst>
                  <a:ext uri="{FF2B5EF4-FFF2-40B4-BE49-F238E27FC236}">
                    <a16:creationId xmlns:a16="http://schemas.microsoft.com/office/drawing/2014/main" id="{74E5CCA1-D024-4C0C-9E94-69175A2CFE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73" y="4126"/>
                <a:ext cx="86" cy="86"/>
              </a:xfrm>
              <a:custGeom>
                <a:avLst/>
                <a:gdLst>
                  <a:gd name="T0" fmla="*/ 9 w 75"/>
                  <a:gd name="T1" fmla="*/ 23 h 75"/>
                  <a:gd name="T2" fmla="*/ 53 w 75"/>
                  <a:gd name="T3" fmla="*/ 9 h 75"/>
                  <a:gd name="T4" fmla="*/ 67 w 75"/>
                  <a:gd name="T5" fmla="*/ 53 h 75"/>
                  <a:gd name="T6" fmla="*/ 23 w 75"/>
                  <a:gd name="T7" fmla="*/ 67 h 75"/>
                  <a:gd name="T8" fmla="*/ 9 w 75"/>
                  <a:gd name="T9" fmla="*/ 23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5">
                    <a:moveTo>
                      <a:pt x="9" y="23"/>
                    </a:moveTo>
                    <a:cubicBezTo>
                      <a:pt x="17" y="7"/>
                      <a:pt x="37" y="0"/>
                      <a:pt x="53" y="9"/>
                    </a:cubicBezTo>
                    <a:cubicBezTo>
                      <a:pt x="69" y="17"/>
                      <a:pt x="75" y="37"/>
                      <a:pt x="67" y="53"/>
                    </a:cubicBezTo>
                    <a:cubicBezTo>
                      <a:pt x="58" y="69"/>
                      <a:pt x="39" y="75"/>
                      <a:pt x="23" y="67"/>
                    </a:cubicBezTo>
                    <a:cubicBezTo>
                      <a:pt x="7" y="58"/>
                      <a:pt x="0" y="39"/>
                      <a:pt x="9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49" name="Freeform 46">
                <a:extLst>
                  <a:ext uri="{FF2B5EF4-FFF2-40B4-BE49-F238E27FC236}">
                    <a16:creationId xmlns:a16="http://schemas.microsoft.com/office/drawing/2014/main" id="{63B132C5-EAB4-4BFD-A9FF-98C3B423B5D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952" y="4105"/>
                <a:ext cx="129" cy="129"/>
              </a:xfrm>
              <a:custGeom>
                <a:avLst/>
                <a:gdLst>
                  <a:gd name="T0" fmla="*/ 79 w 112"/>
                  <a:gd name="T1" fmla="*/ 13 h 112"/>
                  <a:gd name="T2" fmla="*/ 99 w 112"/>
                  <a:gd name="T3" fmla="*/ 79 h 112"/>
                  <a:gd name="T4" fmla="*/ 33 w 112"/>
                  <a:gd name="T5" fmla="*/ 99 h 112"/>
                  <a:gd name="T6" fmla="*/ 13 w 112"/>
                  <a:gd name="T7" fmla="*/ 33 h 112"/>
                  <a:gd name="T8" fmla="*/ 79 w 112"/>
                  <a:gd name="T9" fmla="*/ 13 h 112"/>
                  <a:gd name="T10" fmla="*/ 34 w 112"/>
                  <a:gd name="T11" fmla="*/ 97 h 112"/>
                  <a:gd name="T12" fmla="*/ 97 w 112"/>
                  <a:gd name="T13" fmla="*/ 78 h 112"/>
                  <a:gd name="T14" fmla="*/ 78 w 112"/>
                  <a:gd name="T15" fmla="*/ 15 h 112"/>
                  <a:gd name="T16" fmla="*/ 15 w 112"/>
                  <a:gd name="T17" fmla="*/ 34 h 112"/>
                  <a:gd name="T18" fmla="*/ 34 w 112"/>
                  <a:gd name="T19" fmla="*/ 97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2" h="112">
                    <a:moveTo>
                      <a:pt x="79" y="13"/>
                    </a:moveTo>
                    <a:cubicBezTo>
                      <a:pt x="102" y="25"/>
                      <a:pt x="112" y="55"/>
                      <a:pt x="99" y="79"/>
                    </a:cubicBezTo>
                    <a:cubicBezTo>
                      <a:pt x="87" y="102"/>
                      <a:pt x="57" y="112"/>
                      <a:pt x="33" y="99"/>
                    </a:cubicBezTo>
                    <a:cubicBezTo>
                      <a:pt x="9" y="87"/>
                      <a:pt x="0" y="57"/>
                      <a:pt x="13" y="33"/>
                    </a:cubicBezTo>
                    <a:cubicBezTo>
                      <a:pt x="25" y="9"/>
                      <a:pt x="55" y="0"/>
                      <a:pt x="79" y="13"/>
                    </a:cubicBezTo>
                    <a:close/>
                    <a:moveTo>
                      <a:pt x="34" y="97"/>
                    </a:moveTo>
                    <a:cubicBezTo>
                      <a:pt x="57" y="109"/>
                      <a:pt x="85" y="100"/>
                      <a:pt x="97" y="78"/>
                    </a:cubicBezTo>
                    <a:cubicBezTo>
                      <a:pt x="109" y="55"/>
                      <a:pt x="100" y="27"/>
                      <a:pt x="78" y="15"/>
                    </a:cubicBezTo>
                    <a:cubicBezTo>
                      <a:pt x="55" y="3"/>
                      <a:pt x="27" y="11"/>
                      <a:pt x="15" y="34"/>
                    </a:cubicBezTo>
                    <a:cubicBezTo>
                      <a:pt x="3" y="57"/>
                      <a:pt x="11" y="85"/>
                      <a:pt x="34" y="9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50" name="Freeform 47">
                <a:extLst>
                  <a:ext uri="{FF2B5EF4-FFF2-40B4-BE49-F238E27FC236}">
                    <a16:creationId xmlns:a16="http://schemas.microsoft.com/office/drawing/2014/main" id="{2F85DB7A-7D40-4D31-AE73-170D671465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80" y="5022"/>
                <a:ext cx="87" cy="87"/>
              </a:xfrm>
              <a:custGeom>
                <a:avLst/>
                <a:gdLst>
                  <a:gd name="T0" fmla="*/ 9 w 75"/>
                  <a:gd name="T1" fmla="*/ 22 h 75"/>
                  <a:gd name="T2" fmla="*/ 53 w 75"/>
                  <a:gd name="T3" fmla="*/ 9 h 75"/>
                  <a:gd name="T4" fmla="*/ 67 w 75"/>
                  <a:gd name="T5" fmla="*/ 53 h 75"/>
                  <a:gd name="T6" fmla="*/ 22 w 75"/>
                  <a:gd name="T7" fmla="*/ 67 h 75"/>
                  <a:gd name="T8" fmla="*/ 9 w 75"/>
                  <a:gd name="T9" fmla="*/ 22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5">
                    <a:moveTo>
                      <a:pt x="9" y="22"/>
                    </a:moveTo>
                    <a:cubicBezTo>
                      <a:pt x="17" y="6"/>
                      <a:pt x="37" y="0"/>
                      <a:pt x="53" y="9"/>
                    </a:cubicBezTo>
                    <a:cubicBezTo>
                      <a:pt x="69" y="17"/>
                      <a:pt x="75" y="37"/>
                      <a:pt x="67" y="53"/>
                    </a:cubicBezTo>
                    <a:cubicBezTo>
                      <a:pt x="58" y="69"/>
                      <a:pt x="38" y="75"/>
                      <a:pt x="22" y="67"/>
                    </a:cubicBezTo>
                    <a:cubicBezTo>
                      <a:pt x="6" y="58"/>
                      <a:pt x="0" y="38"/>
                      <a:pt x="9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51" name="Freeform 48">
                <a:extLst>
                  <a:ext uri="{FF2B5EF4-FFF2-40B4-BE49-F238E27FC236}">
                    <a16:creationId xmlns:a16="http://schemas.microsoft.com/office/drawing/2014/main" id="{F50D499B-B549-4B79-A961-D8E936EA2A7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759" y="5001"/>
                <a:ext cx="128" cy="128"/>
              </a:xfrm>
              <a:custGeom>
                <a:avLst/>
                <a:gdLst>
                  <a:gd name="T0" fmla="*/ 78 w 111"/>
                  <a:gd name="T1" fmla="*/ 13 h 111"/>
                  <a:gd name="T2" fmla="*/ 99 w 111"/>
                  <a:gd name="T3" fmla="*/ 78 h 111"/>
                  <a:gd name="T4" fmla="*/ 33 w 111"/>
                  <a:gd name="T5" fmla="*/ 99 h 111"/>
                  <a:gd name="T6" fmla="*/ 12 w 111"/>
                  <a:gd name="T7" fmla="*/ 33 h 111"/>
                  <a:gd name="T8" fmla="*/ 78 w 111"/>
                  <a:gd name="T9" fmla="*/ 13 h 111"/>
                  <a:gd name="T10" fmla="*/ 34 w 111"/>
                  <a:gd name="T11" fmla="*/ 97 h 111"/>
                  <a:gd name="T12" fmla="*/ 97 w 111"/>
                  <a:gd name="T13" fmla="*/ 77 h 111"/>
                  <a:gd name="T14" fmla="*/ 77 w 111"/>
                  <a:gd name="T15" fmla="*/ 14 h 111"/>
                  <a:gd name="T16" fmla="*/ 14 w 111"/>
                  <a:gd name="T17" fmla="*/ 34 h 111"/>
                  <a:gd name="T18" fmla="*/ 34 w 111"/>
                  <a:gd name="T19" fmla="*/ 9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1" h="111">
                    <a:moveTo>
                      <a:pt x="78" y="13"/>
                    </a:moveTo>
                    <a:cubicBezTo>
                      <a:pt x="102" y="25"/>
                      <a:pt x="111" y="55"/>
                      <a:pt x="99" y="78"/>
                    </a:cubicBezTo>
                    <a:cubicBezTo>
                      <a:pt x="86" y="102"/>
                      <a:pt x="57" y="111"/>
                      <a:pt x="33" y="99"/>
                    </a:cubicBezTo>
                    <a:cubicBezTo>
                      <a:pt x="9" y="86"/>
                      <a:pt x="0" y="57"/>
                      <a:pt x="12" y="33"/>
                    </a:cubicBezTo>
                    <a:cubicBezTo>
                      <a:pt x="25" y="9"/>
                      <a:pt x="54" y="0"/>
                      <a:pt x="78" y="13"/>
                    </a:cubicBezTo>
                    <a:close/>
                    <a:moveTo>
                      <a:pt x="34" y="97"/>
                    </a:moveTo>
                    <a:cubicBezTo>
                      <a:pt x="57" y="109"/>
                      <a:pt x="85" y="100"/>
                      <a:pt x="97" y="77"/>
                    </a:cubicBezTo>
                    <a:cubicBezTo>
                      <a:pt x="109" y="55"/>
                      <a:pt x="100" y="26"/>
                      <a:pt x="77" y="14"/>
                    </a:cubicBezTo>
                    <a:cubicBezTo>
                      <a:pt x="55" y="2"/>
                      <a:pt x="26" y="11"/>
                      <a:pt x="14" y="34"/>
                    </a:cubicBezTo>
                    <a:cubicBezTo>
                      <a:pt x="2" y="57"/>
                      <a:pt x="11" y="85"/>
                      <a:pt x="34" y="9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52" name="Freeform 49">
                <a:extLst>
                  <a:ext uri="{FF2B5EF4-FFF2-40B4-BE49-F238E27FC236}">
                    <a16:creationId xmlns:a16="http://schemas.microsoft.com/office/drawing/2014/main" id="{433C91AF-C0DC-4F10-8139-7865E424EA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99" y="3954"/>
                <a:ext cx="87" cy="87"/>
              </a:xfrm>
              <a:custGeom>
                <a:avLst/>
                <a:gdLst>
                  <a:gd name="T0" fmla="*/ 9 w 75"/>
                  <a:gd name="T1" fmla="*/ 22 h 75"/>
                  <a:gd name="T2" fmla="*/ 53 w 75"/>
                  <a:gd name="T3" fmla="*/ 9 h 75"/>
                  <a:gd name="T4" fmla="*/ 67 w 75"/>
                  <a:gd name="T5" fmla="*/ 53 h 75"/>
                  <a:gd name="T6" fmla="*/ 23 w 75"/>
                  <a:gd name="T7" fmla="*/ 67 h 75"/>
                  <a:gd name="T8" fmla="*/ 9 w 75"/>
                  <a:gd name="T9" fmla="*/ 22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5">
                    <a:moveTo>
                      <a:pt x="9" y="22"/>
                    </a:moveTo>
                    <a:cubicBezTo>
                      <a:pt x="17" y="6"/>
                      <a:pt x="37" y="0"/>
                      <a:pt x="53" y="9"/>
                    </a:cubicBezTo>
                    <a:cubicBezTo>
                      <a:pt x="69" y="17"/>
                      <a:pt x="75" y="37"/>
                      <a:pt x="67" y="53"/>
                    </a:cubicBezTo>
                    <a:cubicBezTo>
                      <a:pt x="58" y="69"/>
                      <a:pt x="39" y="75"/>
                      <a:pt x="23" y="67"/>
                    </a:cubicBezTo>
                    <a:cubicBezTo>
                      <a:pt x="7" y="58"/>
                      <a:pt x="0" y="38"/>
                      <a:pt x="9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53" name="Freeform 50">
                <a:extLst>
                  <a:ext uri="{FF2B5EF4-FFF2-40B4-BE49-F238E27FC236}">
                    <a16:creationId xmlns:a16="http://schemas.microsoft.com/office/drawing/2014/main" id="{18C19FC3-78B0-46C7-A6E0-503EA398975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879" y="3933"/>
                <a:ext cx="129" cy="128"/>
              </a:xfrm>
              <a:custGeom>
                <a:avLst/>
                <a:gdLst>
                  <a:gd name="T0" fmla="*/ 79 w 112"/>
                  <a:gd name="T1" fmla="*/ 12 h 111"/>
                  <a:gd name="T2" fmla="*/ 99 w 112"/>
                  <a:gd name="T3" fmla="*/ 78 h 111"/>
                  <a:gd name="T4" fmla="*/ 33 w 112"/>
                  <a:gd name="T5" fmla="*/ 99 h 111"/>
                  <a:gd name="T6" fmla="*/ 13 w 112"/>
                  <a:gd name="T7" fmla="*/ 33 h 111"/>
                  <a:gd name="T8" fmla="*/ 79 w 112"/>
                  <a:gd name="T9" fmla="*/ 12 h 111"/>
                  <a:gd name="T10" fmla="*/ 34 w 112"/>
                  <a:gd name="T11" fmla="*/ 97 h 111"/>
                  <a:gd name="T12" fmla="*/ 97 w 112"/>
                  <a:gd name="T13" fmla="*/ 77 h 111"/>
                  <a:gd name="T14" fmla="*/ 78 w 112"/>
                  <a:gd name="T15" fmla="*/ 14 h 111"/>
                  <a:gd name="T16" fmla="*/ 15 w 112"/>
                  <a:gd name="T17" fmla="*/ 34 h 111"/>
                  <a:gd name="T18" fmla="*/ 34 w 112"/>
                  <a:gd name="T19" fmla="*/ 9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2" h="111">
                    <a:moveTo>
                      <a:pt x="79" y="12"/>
                    </a:moveTo>
                    <a:cubicBezTo>
                      <a:pt x="102" y="25"/>
                      <a:pt x="112" y="55"/>
                      <a:pt x="99" y="78"/>
                    </a:cubicBezTo>
                    <a:cubicBezTo>
                      <a:pt x="86" y="102"/>
                      <a:pt x="57" y="111"/>
                      <a:pt x="33" y="99"/>
                    </a:cubicBezTo>
                    <a:cubicBezTo>
                      <a:pt x="9" y="86"/>
                      <a:pt x="0" y="57"/>
                      <a:pt x="13" y="33"/>
                    </a:cubicBezTo>
                    <a:cubicBezTo>
                      <a:pt x="25" y="9"/>
                      <a:pt x="55" y="0"/>
                      <a:pt x="79" y="12"/>
                    </a:cubicBezTo>
                    <a:close/>
                    <a:moveTo>
                      <a:pt x="34" y="97"/>
                    </a:moveTo>
                    <a:cubicBezTo>
                      <a:pt x="57" y="109"/>
                      <a:pt x="85" y="100"/>
                      <a:pt x="97" y="77"/>
                    </a:cubicBezTo>
                    <a:cubicBezTo>
                      <a:pt x="109" y="55"/>
                      <a:pt x="100" y="26"/>
                      <a:pt x="78" y="14"/>
                    </a:cubicBezTo>
                    <a:cubicBezTo>
                      <a:pt x="55" y="2"/>
                      <a:pt x="27" y="11"/>
                      <a:pt x="15" y="34"/>
                    </a:cubicBezTo>
                    <a:cubicBezTo>
                      <a:pt x="3" y="57"/>
                      <a:pt x="11" y="85"/>
                      <a:pt x="34" y="9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54" name="Freeform 51">
                <a:extLst>
                  <a:ext uri="{FF2B5EF4-FFF2-40B4-BE49-F238E27FC236}">
                    <a16:creationId xmlns:a16="http://schemas.microsoft.com/office/drawing/2014/main" id="{7D0D362F-4C20-4331-9DFA-9BFF270EE1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33" y="5603"/>
                <a:ext cx="85" cy="85"/>
              </a:xfrm>
              <a:custGeom>
                <a:avLst/>
                <a:gdLst>
                  <a:gd name="T0" fmla="*/ 8 w 74"/>
                  <a:gd name="T1" fmla="*/ 22 h 74"/>
                  <a:gd name="T2" fmla="*/ 52 w 74"/>
                  <a:gd name="T3" fmla="*/ 8 h 74"/>
                  <a:gd name="T4" fmla="*/ 66 w 74"/>
                  <a:gd name="T5" fmla="*/ 52 h 74"/>
                  <a:gd name="T6" fmla="*/ 22 w 74"/>
                  <a:gd name="T7" fmla="*/ 66 h 74"/>
                  <a:gd name="T8" fmla="*/ 8 w 74"/>
                  <a:gd name="T9" fmla="*/ 22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4" h="74">
                    <a:moveTo>
                      <a:pt x="8" y="22"/>
                    </a:moveTo>
                    <a:cubicBezTo>
                      <a:pt x="16" y="6"/>
                      <a:pt x="36" y="0"/>
                      <a:pt x="52" y="8"/>
                    </a:cubicBezTo>
                    <a:cubicBezTo>
                      <a:pt x="68" y="16"/>
                      <a:pt x="74" y="36"/>
                      <a:pt x="66" y="52"/>
                    </a:cubicBezTo>
                    <a:cubicBezTo>
                      <a:pt x="58" y="68"/>
                      <a:pt x="38" y="74"/>
                      <a:pt x="22" y="66"/>
                    </a:cubicBezTo>
                    <a:cubicBezTo>
                      <a:pt x="6" y="58"/>
                      <a:pt x="0" y="38"/>
                      <a:pt x="8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55" name="Freeform 52">
                <a:extLst>
                  <a:ext uri="{FF2B5EF4-FFF2-40B4-BE49-F238E27FC236}">
                    <a16:creationId xmlns:a16="http://schemas.microsoft.com/office/drawing/2014/main" id="{9C7172EB-4BD7-418B-BDE4-25FBB001A50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311" y="5581"/>
                <a:ext cx="129" cy="129"/>
              </a:xfrm>
              <a:custGeom>
                <a:avLst/>
                <a:gdLst>
                  <a:gd name="T0" fmla="*/ 79 w 112"/>
                  <a:gd name="T1" fmla="*/ 13 h 112"/>
                  <a:gd name="T2" fmla="*/ 99 w 112"/>
                  <a:gd name="T3" fmla="*/ 79 h 112"/>
                  <a:gd name="T4" fmla="*/ 33 w 112"/>
                  <a:gd name="T5" fmla="*/ 99 h 112"/>
                  <a:gd name="T6" fmla="*/ 13 w 112"/>
                  <a:gd name="T7" fmla="*/ 33 h 112"/>
                  <a:gd name="T8" fmla="*/ 79 w 112"/>
                  <a:gd name="T9" fmla="*/ 13 h 112"/>
                  <a:gd name="T10" fmla="*/ 34 w 112"/>
                  <a:gd name="T11" fmla="*/ 97 h 112"/>
                  <a:gd name="T12" fmla="*/ 97 w 112"/>
                  <a:gd name="T13" fmla="*/ 78 h 112"/>
                  <a:gd name="T14" fmla="*/ 78 w 112"/>
                  <a:gd name="T15" fmla="*/ 15 h 112"/>
                  <a:gd name="T16" fmla="*/ 15 w 112"/>
                  <a:gd name="T17" fmla="*/ 34 h 112"/>
                  <a:gd name="T18" fmla="*/ 34 w 112"/>
                  <a:gd name="T19" fmla="*/ 97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2" h="112">
                    <a:moveTo>
                      <a:pt x="79" y="13"/>
                    </a:moveTo>
                    <a:cubicBezTo>
                      <a:pt x="103" y="25"/>
                      <a:pt x="112" y="55"/>
                      <a:pt x="99" y="79"/>
                    </a:cubicBezTo>
                    <a:cubicBezTo>
                      <a:pt x="87" y="103"/>
                      <a:pt x="57" y="112"/>
                      <a:pt x="33" y="99"/>
                    </a:cubicBezTo>
                    <a:cubicBezTo>
                      <a:pt x="9" y="87"/>
                      <a:pt x="0" y="57"/>
                      <a:pt x="13" y="33"/>
                    </a:cubicBezTo>
                    <a:cubicBezTo>
                      <a:pt x="25" y="9"/>
                      <a:pt x="55" y="0"/>
                      <a:pt x="79" y="13"/>
                    </a:cubicBezTo>
                    <a:close/>
                    <a:moveTo>
                      <a:pt x="34" y="97"/>
                    </a:moveTo>
                    <a:cubicBezTo>
                      <a:pt x="57" y="109"/>
                      <a:pt x="85" y="101"/>
                      <a:pt x="97" y="78"/>
                    </a:cubicBezTo>
                    <a:cubicBezTo>
                      <a:pt x="109" y="55"/>
                      <a:pt x="101" y="27"/>
                      <a:pt x="78" y="15"/>
                    </a:cubicBezTo>
                    <a:cubicBezTo>
                      <a:pt x="55" y="3"/>
                      <a:pt x="27" y="11"/>
                      <a:pt x="15" y="34"/>
                    </a:cubicBezTo>
                    <a:cubicBezTo>
                      <a:pt x="3" y="57"/>
                      <a:pt x="11" y="85"/>
                      <a:pt x="34" y="9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56" name="Freeform 53">
                <a:extLst>
                  <a:ext uri="{FF2B5EF4-FFF2-40B4-BE49-F238E27FC236}">
                    <a16:creationId xmlns:a16="http://schemas.microsoft.com/office/drawing/2014/main" id="{FCEC7971-54EC-419C-95B4-45A697E391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90" y="4725"/>
                <a:ext cx="127" cy="127"/>
              </a:xfrm>
              <a:custGeom>
                <a:avLst/>
                <a:gdLst>
                  <a:gd name="T0" fmla="*/ 13 w 110"/>
                  <a:gd name="T1" fmla="*/ 33 h 110"/>
                  <a:gd name="T2" fmla="*/ 78 w 110"/>
                  <a:gd name="T3" fmla="*/ 13 h 110"/>
                  <a:gd name="T4" fmla="*/ 98 w 110"/>
                  <a:gd name="T5" fmla="*/ 78 h 110"/>
                  <a:gd name="T6" fmla="*/ 33 w 110"/>
                  <a:gd name="T7" fmla="*/ 98 h 110"/>
                  <a:gd name="T8" fmla="*/ 13 w 110"/>
                  <a:gd name="T9" fmla="*/ 33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0" h="110">
                    <a:moveTo>
                      <a:pt x="13" y="33"/>
                    </a:moveTo>
                    <a:cubicBezTo>
                      <a:pt x="25" y="9"/>
                      <a:pt x="54" y="0"/>
                      <a:pt x="78" y="13"/>
                    </a:cubicBezTo>
                    <a:cubicBezTo>
                      <a:pt x="101" y="25"/>
                      <a:pt x="110" y="54"/>
                      <a:pt x="98" y="78"/>
                    </a:cubicBezTo>
                    <a:cubicBezTo>
                      <a:pt x="85" y="101"/>
                      <a:pt x="56" y="110"/>
                      <a:pt x="33" y="98"/>
                    </a:cubicBezTo>
                    <a:cubicBezTo>
                      <a:pt x="9" y="85"/>
                      <a:pt x="0" y="56"/>
                      <a:pt x="13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57" name="Freeform 54">
                <a:extLst>
                  <a:ext uri="{FF2B5EF4-FFF2-40B4-BE49-F238E27FC236}">
                    <a16:creationId xmlns:a16="http://schemas.microsoft.com/office/drawing/2014/main" id="{96DD2FB7-D21A-4A43-AD21-D6AAA709B7E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960" y="4695"/>
                <a:ext cx="188" cy="188"/>
              </a:xfrm>
              <a:custGeom>
                <a:avLst/>
                <a:gdLst>
                  <a:gd name="T0" fmla="*/ 115 w 163"/>
                  <a:gd name="T1" fmla="*/ 18 h 163"/>
                  <a:gd name="T2" fmla="*/ 144 w 163"/>
                  <a:gd name="T3" fmla="*/ 115 h 163"/>
                  <a:gd name="T4" fmla="*/ 48 w 163"/>
                  <a:gd name="T5" fmla="*/ 144 h 163"/>
                  <a:gd name="T6" fmla="*/ 18 w 163"/>
                  <a:gd name="T7" fmla="*/ 48 h 163"/>
                  <a:gd name="T8" fmla="*/ 115 w 163"/>
                  <a:gd name="T9" fmla="*/ 18 h 163"/>
                  <a:gd name="T10" fmla="*/ 49 w 163"/>
                  <a:gd name="T11" fmla="*/ 142 h 163"/>
                  <a:gd name="T12" fmla="*/ 142 w 163"/>
                  <a:gd name="T13" fmla="*/ 113 h 163"/>
                  <a:gd name="T14" fmla="*/ 113 w 163"/>
                  <a:gd name="T15" fmla="*/ 21 h 163"/>
                  <a:gd name="T16" fmla="*/ 21 w 163"/>
                  <a:gd name="T17" fmla="*/ 49 h 163"/>
                  <a:gd name="T18" fmla="*/ 49 w 163"/>
                  <a:gd name="T19" fmla="*/ 142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63" h="163">
                    <a:moveTo>
                      <a:pt x="115" y="18"/>
                    </a:moveTo>
                    <a:cubicBezTo>
                      <a:pt x="149" y="36"/>
                      <a:pt x="163" y="80"/>
                      <a:pt x="144" y="115"/>
                    </a:cubicBezTo>
                    <a:cubicBezTo>
                      <a:pt x="126" y="149"/>
                      <a:pt x="83" y="163"/>
                      <a:pt x="48" y="144"/>
                    </a:cubicBezTo>
                    <a:cubicBezTo>
                      <a:pt x="13" y="126"/>
                      <a:pt x="0" y="83"/>
                      <a:pt x="18" y="48"/>
                    </a:cubicBezTo>
                    <a:cubicBezTo>
                      <a:pt x="36" y="13"/>
                      <a:pt x="80" y="0"/>
                      <a:pt x="115" y="18"/>
                    </a:cubicBezTo>
                    <a:close/>
                    <a:moveTo>
                      <a:pt x="49" y="142"/>
                    </a:moveTo>
                    <a:cubicBezTo>
                      <a:pt x="83" y="159"/>
                      <a:pt x="124" y="146"/>
                      <a:pt x="142" y="113"/>
                    </a:cubicBezTo>
                    <a:cubicBezTo>
                      <a:pt x="159" y="80"/>
                      <a:pt x="147" y="38"/>
                      <a:pt x="113" y="21"/>
                    </a:cubicBezTo>
                    <a:cubicBezTo>
                      <a:pt x="80" y="3"/>
                      <a:pt x="38" y="16"/>
                      <a:pt x="21" y="49"/>
                    </a:cubicBezTo>
                    <a:cubicBezTo>
                      <a:pt x="3" y="83"/>
                      <a:pt x="16" y="124"/>
                      <a:pt x="49" y="1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58" name="Freeform 55">
                <a:extLst>
                  <a:ext uri="{FF2B5EF4-FFF2-40B4-BE49-F238E27FC236}">
                    <a16:creationId xmlns:a16="http://schemas.microsoft.com/office/drawing/2014/main" id="{71A14109-BDE6-4BDE-94F7-4EAA365B9B6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920" y="4655"/>
                <a:ext cx="269" cy="268"/>
              </a:xfrm>
              <a:custGeom>
                <a:avLst/>
                <a:gdLst>
                  <a:gd name="T0" fmla="*/ 164 w 233"/>
                  <a:gd name="T1" fmla="*/ 26 h 233"/>
                  <a:gd name="T2" fmla="*/ 207 w 233"/>
                  <a:gd name="T3" fmla="*/ 164 h 233"/>
                  <a:gd name="T4" fmla="*/ 69 w 233"/>
                  <a:gd name="T5" fmla="*/ 207 h 233"/>
                  <a:gd name="T6" fmla="*/ 26 w 233"/>
                  <a:gd name="T7" fmla="*/ 69 h 233"/>
                  <a:gd name="T8" fmla="*/ 164 w 233"/>
                  <a:gd name="T9" fmla="*/ 26 h 233"/>
                  <a:gd name="T10" fmla="*/ 70 w 233"/>
                  <a:gd name="T11" fmla="*/ 204 h 233"/>
                  <a:gd name="T12" fmla="*/ 204 w 233"/>
                  <a:gd name="T13" fmla="*/ 162 h 233"/>
                  <a:gd name="T14" fmla="*/ 162 w 233"/>
                  <a:gd name="T15" fmla="*/ 28 h 233"/>
                  <a:gd name="T16" fmla="*/ 29 w 233"/>
                  <a:gd name="T17" fmla="*/ 70 h 233"/>
                  <a:gd name="T18" fmla="*/ 70 w 233"/>
                  <a:gd name="T19" fmla="*/ 204 h 2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33" h="233">
                    <a:moveTo>
                      <a:pt x="164" y="26"/>
                    </a:moveTo>
                    <a:cubicBezTo>
                      <a:pt x="214" y="52"/>
                      <a:pt x="233" y="114"/>
                      <a:pt x="207" y="164"/>
                    </a:cubicBezTo>
                    <a:cubicBezTo>
                      <a:pt x="180" y="214"/>
                      <a:pt x="118" y="233"/>
                      <a:pt x="69" y="207"/>
                    </a:cubicBezTo>
                    <a:cubicBezTo>
                      <a:pt x="19" y="180"/>
                      <a:pt x="0" y="118"/>
                      <a:pt x="26" y="69"/>
                    </a:cubicBezTo>
                    <a:cubicBezTo>
                      <a:pt x="52" y="19"/>
                      <a:pt x="114" y="0"/>
                      <a:pt x="164" y="26"/>
                    </a:cubicBezTo>
                    <a:close/>
                    <a:moveTo>
                      <a:pt x="70" y="204"/>
                    </a:moveTo>
                    <a:cubicBezTo>
                      <a:pt x="118" y="229"/>
                      <a:pt x="178" y="211"/>
                      <a:pt x="204" y="162"/>
                    </a:cubicBezTo>
                    <a:cubicBezTo>
                      <a:pt x="229" y="114"/>
                      <a:pt x="211" y="54"/>
                      <a:pt x="162" y="28"/>
                    </a:cubicBezTo>
                    <a:cubicBezTo>
                      <a:pt x="114" y="3"/>
                      <a:pt x="54" y="22"/>
                      <a:pt x="29" y="70"/>
                    </a:cubicBezTo>
                    <a:cubicBezTo>
                      <a:pt x="3" y="118"/>
                      <a:pt x="22" y="178"/>
                      <a:pt x="70" y="20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59" name="Freeform 56">
                <a:extLst>
                  <a:ext uri="{FF2B5EF4-FFF2-40B4-BE49-F238E27FC236}">
                    <a16:creationId xmlns:a16="http://schemas.microsoft.com/office/drawing/2014/main" id="{6DC54F78-5FDF-43E3-B527-87404DDFE1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7" y="4854"/>
                <a:ext cx="122" cy="122"/>
              </a:xfrm>
              <a:custGeom>
                <a:avLst/>
                <a:gdLst>
                  <a:gd name="T0" fmla="*/ 12 w 106"/>
                  <a:gd name="T1" fmla="*/ 31 h 106"/>
                  <a:gd name="T2" fmla="*/ 74 w 106"/>
                  <a:gd name="T3" fmla="*/ 12 h 106"/>
                  <a:gd name="T4" fmla="*/ 94 w 106"/>
                  <a:gd name="T5" fmla="*/ 74 h 106"/>
                  <a:gd name="T6" fmla="*/ 31 w 106"/>
                  <a:gd name="T7" fmla="*/ 94 h 106"/>
                  <a:gd name="T8" fmla="*/ 12 w 106"/>
                  <a:gd name="T9" fmla="*/ 31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6" h="106">
                    <a:moveTo>
                      <a:pt x="12" y="31"/>
                    </a:moveTo>
                    <a:cubicBezTo>
                      <a:pt x="24" y="8"/>
                      <a:pt x="52" y="0"/>
                      <a:pt x="74" y="12"/>
                    </a:cubicBezTo>
                    <a:cubicBezTo>
                      <a:pt x="97" y="24"/>
                      <a:pt x="106" y="52"/>
                      <a:pt x="94" y="74"/>
                    </a:cubicBezTo>
                    <a:cubicBezTo>
                      <a:pt x="82" y="97"/>
                      <a:pt x="54" y="106"/>
                      <a:pt x="31" y="94"/>
                    </a:cubicBezTo>
                    <a:cubicBezTo>
                      <a:pt x="8" y="82"/>
                      <a:pt x="0" y="54"/>
                      <a:pt x="12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0" name="Freeform 57">
                <a:extLst>
                  <a:ext uri="{FF2B5EF4-FFF2-40B4-BE49-F238E27FC236}">
                    <a16:creationId xmlns:a16="http://schemas.microsoft.com/office/drawing/2014/main" id="{75A74881-9775-4A7D-93BB-58C686BF5F3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237" y="4824"/>
                <a:ext cx="182" cy="181"/>
              </a:xfrm>
              <a:custGeom>
                <a:avLst/>
                <a:gdLst>
                  <a:gd name="T0" fmla="*/ 111 w 158"/>
                  <a:gd name="T1" fmla="*/ 18 h 157"/>
                  <a:gd name="T2" fmla="*/ 140 w 158"/>
                  <a:gd name="T3" fmla="*/ 111 h 157"/>
                  <a:gd name="T4" fmla="*/ 47 w 158"/>
                  <a:gd name="T5" fmla="*/ 140 h 157"/>
                  <a:gd name="T6" fmla="*/ 18 w 158"/>
                  <a:gd name="T7" fmla="*/ 47 h 157"/>
                  <a:gd name="T8" fmla="*/ 111 w 158"/>
                  <a:gd name="T9" fmla="*/ 18 h 157"/>
                  <a:gd name="T10" fmla="*/ 48 w 158"/>
                  <a:gd name="T11" fmla="*/ 137 h 157"/>
                  <a:gd name="T12" fmla="*/ 137 w 158"/>
                  <a:gd name="T13" fmla="*/ 109 h 157"/>
                  <a:gd name="T14" fmla="*/ 109 w 158"/>
                  <a:gd name="T15" fmla="*/ 20 h 157"/>
                  <a:gd name="T16" fmla="*/ 20 w 158"/>
                  <a:gd name="T17" fmla="*/ 48 h 157"/>
                  <a:gd name="T18" fmla="*/ 48 w 158"/>
                  <a:gd name="T19" fmla="*/ 137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8" h="157">
                    <a:moveTo>
                      <a:pt x="111" y="18"/>
                    </a:moveTo>
                    <a:cubicBezTo>
                      <a:pt x="145" y="35"/>
                      <a:pt x="158" y="77"/>
                      <a:pt x="140" y="111"/>
                    </a:cubicBezTo>
                    <a:cubicBezTo>
                      <a:pt x="122" y="145"/>
                      <a:pt x="80" y="157"/>
                      <a:pt x="47" y="140"/>
                    </a:cubicBezTo>
                    <a:cubicBezTo>
                      <a:pt x="13" y="122"/>
                      <a:pt x="0" y="80"/>
                      <a:pt x="18" y="47"/>
                    </a:cubicBezTo>
                    <a:cubicBezTo>
                      <a:pt x="35" y="13"/>
                      <a:pt x="77" y="0"/>
                      <a:pt x="111" y="18"/>
                    </a:cubicBezTo>
                    <a:close/>
                    <a:moveTo>
                      <a:pt x="48" y="137"/>
                    </a:moveTo>
                    <a:cubicBezTo>
                      <a:pt x="80" y="154"/>
                      <a:pt x="120" y="142"/>
                      <a:pt x="137" y="109"/>
                    </a:cubicBezTo>
                    <a:cubicBezTo>
                      <a:pt x="154" y="77"/>
                      <a:pt x="142" y="37"/>
                      <a:pt x="109" y="20"/>
                    </a:cubicBezTo>
                    <a:cubicBezTo>
                      <a:pt x="77" y="3"/>
                      <a:pt x="37" y="16"/>
                      <a:pt x="20" y="48"/>
                    </a:cubicBezTo>
                    <a:cubicBezTo>
                      <a:pt x="3" y="80"/>
                      <a:pt x="16" y="120"/>
                      <a:pt x="48" y="13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1" name="Freeform 58">
                <a:extLst>
                  <a:ext uri="{FF2B5EF4-FFF2-40B4-BE49-F238E27FC236}">
                    <a16:creationId xmlns:a16="http://schemas.microsoft.com/office/drawing/2014/main" id="{4BC43EC0-F708-4653-ABBE-FDDD009BC2E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198" y="4785"/>
                <a:ext cx="259" cy="259"/>
              </a:xfrm>
              <a:custGeom>
                <a:avLst/>
                <a:gdLst>
                  <a:gd name="T0" fmla="*/ 159 w 225"/>
                  <a:gd name="T1" fmla="*/ 25 h 225"/>
                  <a:gd name="T2" fmla="*/ 200 w 225"/>
                  <a:gd name="T3" fmla="*/ 159 h 225"/>
                  <a:gd name="T4" fmla="*/ 67 w 225"/>
                  <a:gd name="T5" fmla="*/ 200 h 225"/>
                  <a:gd name="T6" fmla="*/ 25 w 225"/>
                  <a:gd name="T7" fmla="*/ 67 h 225"/>
                  <a:gd name="T8" fmla="*/ 159 w 225"/>
                  <a:gd name="T9" fmla="*/ 25 h 225"/>
                  <a:gd name="T10" fmla="*/ 68 w 225"/>
                  <a:gd name="T11" fmla="*/ 197 h 225"/>
                  <a:gd name="T12" fmla="*/ 197 w 225"/>
                  <a:gd name="T13" fmla="*/ 157 h 225"/>
                  <a:gd name="T14" fmla="*/ 157 w 225"/>
                  <a:gd name="T15" fmla="*/ 28 h 225"/>
                  <a:gd name="T16" fmla="*/ 28 w 225"/>
                  <a:gd name="T17" fmla="*/ 68 h 225"/>
                  <a:gd name="T18" fmla="*/ 68 w 225"/>
                  <a:gd name="T19" fmla="*/ 197 h 2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5" h="225">
                    <a:moveTo>
                      <a:pt x="159" y="25"/>
                    </a:moveTo>
                    <a:cubicBezTo>
                      <a:pt x="207" y="51"/>
                      <a:pt x="225" y="111"/>
                      <a:pt x="200" y="159"/>
                    </a:cubicBezTo>
                    <a:cubicBezTo>
                      <a:pt x="175" y="207"/>
                      <a:pt x="115" y="225"/>
                      <a:pt x="67" y="200"/>
                    </a:cubicBezTo>
                    <a:cubicBezTo>
                      <a:pt x="19" y="175"/>
                      <a:pt x="0" y="115"/>
                      <a:pt x="25" y="67"/>
                    </a:cubicBezTo>
                    <a:cubicBezTo>
                      <a:pt x="51" y="19"/>
                      <a:pt x="111" y="0"/>
                      <a:pt x="159" y="25"/>
                    </a:cubicBezTo>
                    <a:close/>
                    <a:moveTo>
                      <a:pt x="68" y="197"/>
                    </a:moveTo>
                    <a:cubicBezTo>
                      <a:pt x="115" y="222"/>
                      <a:pt x="173" y="204"/>
                      <a:pt x="197" y="157"/>
                    </a:cubicBezTo>
                    <a:cubicBezTo>
                      <a:pt x="222" y="111"/>
                      <a:pt x="204" y="53"/>
                      <a:pt x="157" y="28"/>
                    </a:cubicBezTo>
                    <a:cubicBezTo>
                      <a:pt x="111" y="3"/>
                      <a:pt x="53" y="21"/>
                      <a:pt x="28" y="68"/>
                    </a:cubicBezTo>
                    <a:cubicBezTo>
                      <a:pt x="4" y="115"/>
                      <a:pt x="21" y="173"/>
                      <a:pt x="68" y="19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2" name="Freeform 59">
                <a:extLst>
                  <a:ext uri="{FF2B5EF4-FFF2-40B4-BE49-F238E27FC236}">
                    <a16:creationId xmlns:a16="http://schemas.microsoft.com/office/drawing/2014/main" id="{FC8830EB-B607-43F6-83D4-C57A1519F5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17" y="3431"/>
                <a:ext cx="119" cy="119"/>
              </a:xfrm>
              <a:custGeom>
                <a:avLst/>
                <a:gdLst>
                  <a:gd name="T0" fmla="*/ 12 w 103"/>
                  <a:gd name="T1" fmla="*/ 30 h 103"/>
                  <a:gd name="T2" fmla="*/ 73 w 103"/>
                  <a:gd name="T3" fmla="*/ 11 h 103"/>
                  <a:gd name="T4" fmla="*/ 92 w 103"/>
                  <a:gd name="T5" fmla="*/ 73 h 103"/>
                  <a:gd name="T6" fmla="*/ 31 w 103"/>
                  <a:gd name="T7" fmla="*/ 91 h 103"/>
                  <a:gd name="T8" fmla="*/ 12 w 103"/>
                  <a:gd name="T9" fmla="*/ 30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3" h="103">
                    <a:moveTo>
                      <a:pt x="12" y="30"/>
                    </a:moveTo>
                    <a:cubicBezTo>
                      <a:pt x="23" y="8"/>
                      <a:pt x="51" y="0"/>
                      <a:pt x="73" y="11"/>
                    </a:cubicBezTo>
                    <a:cubicBezTo>
                      <a:pt x="95" y="23"/>
                      <a:pt x="103" y="50"/>
                      <a:pt x="92" y="73"/>
                    </a:cubicBezTo>
                    <a:cubicBezTo>
                      <a:pt x="80" y="95"/>
                      <a:pt x="53" y="103"/>
                      <a:pt x="31" y="91"/>
                    </a:cubicBezTo>
                    <a:cubicBezTo>
                      <a:pt x="9" y="80"/>
                      <a:pt x="0" y="52"/>
                      <a:pt x="12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3" name="Freeform 60">
                <a:extLst>
                  <a:ext uri="{FF2B5EF4-FFF2-40B4-BE49-F238E27FC236}">
                    <a16:creationId xmlns:a16="http://schemas.microsoft.com/office/drawing/2014/main" id="{0A35D9F4-BE4C-499F-9248-0660B403B4B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189" y="3402"/>
                <a:ext cx="177" cy="177"/>
              </a:xfrm>
              <a:custGeom>
                <a:avLst/>
                <a:gdLst>
                  <a:gd name="T0" fmla="*/ 108 w 154"/>
                  <a:gd name="T1" fmla="*/ 17 h 153"/>
                  <a:gd name="T2" fmla="*/ 136 w 154"/>
                  <a:gd name="T3" fmla="*/ 108 h 153"/>
                  <a:gd name="T4" fmla="*/ 45 w 154"/>
                  <a:gd name="T5" fmla="*/ 136 h 153"/>
                  <a:gd name="T6" fmla="*/ 17 w 154"/>
                  <a:gd name="T7" fmla="*/ 45 h 153"/>
                  <a:gd name="T8" fmla="*/ 108 w 154"/>
                  <a:gd name="T9" fmla="*/ 17 h 153"/>
                  <a:gd name="T10" fmla="*/ 47 w 154"/>
                  <a:gd name="T11" fmla="*/ 134 h 153"/>
                  <a:gd name="T12" fmla="*/ 134 w 154"/>
                  <a:gd name="T13" fmla="*/ 107 h 153"/>
                  <a:gd name="T14" fmla="*/ 107 w 154"/>
                  <a:gd name="T15" fmla="*/ 19 h 153"/>
                  <a:gd name="T16" fmla="*/ 20 w 154"/>
                  <a:gd name="T17" fmla="*/ 46 h 153"/>
                  <a:gd name="T18" fmla="*/ 47 w 154"/>
                  <a:gd name="T19" fmla="*/ 134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4" h="153">
                    <a:moveTo>
                      <a:pt x="108" y="17"/>
                    </a:moveTo>
                    <a:cubicBezTo>
                      <a:pt x="141" y="34"/>
                      <a:pt x="154" y="75"/>
                      <a:pt x="136" y="108"/>
                    </a:cubicBezTo>
                    <a:cubicBezTo>
                      <a:pt x="119" y="141"/>
                      <a:pt x="78" y="153"/>
                      <a:pt x="45" y="136"/>
                    </a:cubicBezTo>
                    <a:cubicBezTo>
                      <a:pt x="12" y="119"/>
                      <a:pt x="0" y="78"/>
                      <a:pt x="17" y="45"/>
                    </a:cubicBezTo>
                    <a:cubicBezTo>
                      <a:pt x="34" y="12"/>
                      <a:pt x="75" y="0"/>
                      <a:pt x="108" y="17"/>
                    </a:cubicBezTo>
                    <a:close/>
                    <a:moveTo>
                      <a:pt x="47" y="134"/>
                    </a:moveTo>
                    <a:cubicBezTo>
                      <a:pt x="78" y="150"/>
                      <a:pt x="117" y="138"/>
                      <a:pt x="134" y="107"/>
                    </a:cubicBezTo>
                    <a:cubicBezTo>
                      <a:pt x="150" y="75"/>
                      <a:pt x="138" y="36"/>
                      <a:pt x="107" y="19"/>
                    </a:cubicBezTo>
                    <a:cubicBezTo>
                      <a:pt x="75" y="3"/>
                      <a:pt x="36" y="15"/>
                      <a:pt x="20" y="46"/>
                    </a:cubicBezTo>
                    <a:cubicBezTo>
                      <a:pt x="3" y="78"/>
                      <a:pt x="15" y="117"/>
                      <a:pt x="47" y="1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4" name="Freeform 61">
                <a:extLst>
                  <a:ext uri="{FF2B5EF4-FFF2-40B4-BE49-F238E27FC236}">
                    <a16:creationId xmlns:a16="http://schemas.microsoft.com/office/drawing/2014/main" id="{7E152443-E25F-4A87-A1CC-19345E0D908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151" y="3364"/>
                <a:ext cx="253" cy="253"/>
              </a:xfrm>
              <a:custGeom>
                <a:avLst/>
                <a:gdLst>
                  <a:gd name="T0" fmla="*/ 155 w 220"/>
                  <a:gd name="T1" fmla="*/ 24 h 219"/>
                  <a:gd name="T2" fmla="*/ 195 w 220"/>
                  <a:gd name="T3" fmla="*/ 154 h 219"/>
                  <a:gd name="T4" fmla="*/ 65 w 220"/>
                  <a:gd name="T5" fmla="*/ 195 h 219"/>
                  <a:gd name="T6" fmla="*/ 25 w 220"/>
                  <a:gd name="T7" fmla="*/ 65 h 219"/>
                  <a:gd name="T8" fmla="*/ 155 w 220"/>
                  <a:gd name="T9" fmla="*/ 24 h 219"/>
                  <a:gd name="T10" fmla="*/ 66 w 220"/>
                  <a:gd name="T11" fmla="*/ 192 h 219"/>
                  <a:gd name="T12" fmla="*/ 192 w 220"/>
                  <a:gd name="T13" fmla="*/ 153 h 219"/>
                  <a:gd name="T14" fmla="*/ 153 w 220"/>
                  <a:gd name="T15" fmla="*/ 27 h 219"/>
                  <a:gd name="T16" fmla="*/ 27 w 220"/>
                  <a:gd name="T17" fmla="*/ 66 h 219"/>
                  <a:gd name="T18" fmla="*/ 66 w 220"/>
                  <a:gd name="T19" fmla="*/ 192 h 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0" h="219">
                    <a:moveTo>
                      <a:pt x="155" y="24"/>
                    </a:moveTo>
                    <a:cubicBezTo>
                      <a:pt x="202" y="49"/>
                      <a:pt x="220" y="107"/>
                      <a:pt x="195" y="154"/>
                    </a:cubicBezTo>
                    <a:cubicBezTo>
                      <a:pt x="170" y="201"/>
                      <a:pt x="112" y="219"/>
                      <a:pt x="65" y="195"/>
                    </a:cubicBezTo>
                    <a:cubicBezTo>
                      <a:pt x="18" y="170"/>
                      <a:pt x="0" y="112"/>
                      <a:pt x="25" y="65"/>
                    </a:cubicBezTo>
                    <a:cubicBezTo>
                      <a:pt x="49" y="18"/>
                      <a:pt x="108" y="0"/>
                      <a:pt x="155" y="24"/>
                    </a:cubicBezTo>
                    <a:close/>
                    <a:moveTo>
                      <a:pt x="66" y="192"/>
                    </a:moveTo>
                    <a:cubicBezTo>
                      <a:pt x="112" y="216"/>
                      <a:pt x="168" y="199"/>
                      <a:pt x="192" y="153"/>
                    </a:cubicBezTo>
                    <a:cubicBezTo>
                      <a:pt x="216" y="107"/>
                      <a:pt x="199" y="51"/>
                      <a:pt x="153" y="27"/>
                    </a:cubicBezTo>
                    <a:cubicBezTo>
                      <a:pt x="108" y="3"/>
                      <a:pt x="51" y="20"/>
                      <a:pt x="27" y="66"/>
                    </a:cubicBezTo>
                    <a:cubicBezTo>
                      <a:pt x="3" y="112"/>
                      <a:pt x="21" y="168"/>
                      <a:pt x="66" y="19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5" name="Freeform 62">
                <a:extLst>
                  <a:ext uri="{FF2B5EF4-FFF2-40B4-BE49-F238E27FC236}">
                    <a16:creationId xmlns:a16="http://schemas.microsoft.com/office/drawing/2014/main" id="{1ADA53EF-B2F4-40C3-B9D9-7A081427CB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62" y="4538"/>
                <a:ext cx="87" cy="87"/>
              </a:xfrm>
              <a:custGeom>
                <a:avLst/>
                <a:gdLst>
                  <a:gd name="T0" fmla="*/ 9 w 75"/>
                  <a:gd name="T1" fmla="*/ 23 h 75"/>
                  <a:gd name="T2" fmla="*/ 53 w 75"/>
                  <a:gd name="T3" fmla="*/ 9 h 75"/>
                  <a:gd name="T4" fmla="*/ 67 w 75"/>
                  <a:gd name="T5" fmla="*/ 53 h 75"/>
                  <a:gd name="T6" fmla="*/ 22 w 75"/>
                  <a:gd name="T7" fmla="*/ 67 h 75"/>
                  <a:gd name="T8" fmla="*/ 9 w 75"/>
                  <a:gd name="T9" fmla="*/ 23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5">
                    <a:moveTo>
                      <a:pt x="9" y="23"/>
                    </a:moveTo>
                    <a:cubicBezTo>
                      <a:pt x="17" y="7"/>
                      <a:pt x="37" y="0"/>
                      <a:pt x="53" y="9"/>
                    </a:cubicBezTo>
                    <a:cubicBezTo>
                      <a:pt x="69" y="17"/>
                      <a:pt x="75" y="37"/>
                      <a:pt x="67" y="53"/>
                    </a:cubicBezTo>
                    <a:cubicBezTo>
                      <a:pt x="58" y="69"/>
                      <a:pt x="38" y="75"/>
                      <a:pt x="22" y="67"/>
                    </a:cubicBezTo>
                    <a:cubicBezTo>
                      <a:pt x="6" y="58"/>
                      <a:pt x="0" y="39"/>
                      <a:pt x="9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6" name="Freeform 63">
                <a:extLst>
                  <a:ext uri="{FF2B5EF4-FFF2-40B4-BE49-F238E27FC236}">
                    <a16:creationId xmlns:a16="http://schemas.microsoft.com/office/drawing/2014/main" id="{47A4581A-64EF-426A-85E1-FCFF25D54C1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141" y="4518"/>
                <a:ext cx="128" cy="129"/>
              </a:xfrm>
              <a:custGeom>
                <a:avLst/>
                <a:gdLst>
                  <a:gd name="T0" fmla="*/ 78 w 111"/>
                  <a:gd name="T1" fmla="*/ 13 h 112"/>
                  <a:gd name="T2" fmla="*/ 99 w 111"/>
                  <a:gd name="T3" fmla="*/ 79 h 112"/>
                  <a:gd name="T4" fmla="*/ 33 w 111"/>
                  <a:gd name="T5" fmla="*/ 99 h 112"/>
                  <a:gd name="T6" fmla="*/ 12 w 111"/>
                  <a:gd name="T7" fmla="*/ 33 h 112"/>
                  <a:gd name="T8" fmla="*/ 78 w 111"/>
                  <a:gd name="T9" fmla="*/ 13 h 112"/>
                  <a:gd name="T10" fmla="*/ 34 w 111"/>
                  <a:gd name="T11" fmla="*/ 97 h 112"/>
                  <a:gd name="T12" fmla="*/ 97 w 111"/>
                  <a:gd name="T13" fmla="*/ 78 h 112"/>
                  <a:gd name="T14" fmla="*/ 77 w 111"/>
                  <a:gd name="T15" fmla="*/ 15 h 112"/>
                  <a:gd name="T16" fmla="*/ 14 w 111"/>
                  <a:gd name="T17" fmla="*/ 34 h 112"/>
                  <a:gd name="T18" fmla="*/ 34 w 111"/>
                  <a:gd name="T19" fmla="*/ 97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1" h="112">
                    <a:moveTo>
                      <a:pt x="78" y="13"/>
                    </a:moveTo>
                    <a:cubicBezTo>
                      <a:pt x="102" y="25"/>
                      <a:pt x="111" y="55"/>
                      <a:pt x="99" y="79"/>
                    </a:cubicBezTo>
                    <a:cubicBezTo>
                      <a:pt x="86" y="102"/>
                      <a:pt x="57" y="112"/>
                      <a:pt x="33" y="99"/>
                    </a:cubicBezTo>
                    <a:cubicBezTo>
                      <a:pt x="9" y="87"/>
                      <a:pt x="0" y="57"/>
                      <a:pt x="12" y="33"/>
                    </a:cubicBezTo>
                    <a:cubicBezTo>
                      <a:pt x="25" y="9"/>
                      <a:pt x="55" y="0"/>
                      <a:pt x="78" y="13"/>
                    </a:cubicBezTo>
                    <a:close/>
                    <a:moveTo>
                      <a:pt x="34" y="97"/>
                    </a:moveTo>
                    <a:cubicBezTo>
                      <a:pt x="57" y="109"/>
                      <a:pt x="85" y="100"/>
                      <a:pt x="97" y="78"/>
                    </a:cubicBezTo>
                    <a:cubicBezTo>
                      <a:pt x="109" y="55"/>
                      <a:pt x="100" y="27"/>
                      <a:pt x="77" y="15"/>
                    </a:cubicBezTo>
                    <a:cubicBezTo>
                      <a:pt x="55" y="3"/>
                      <a:pt x="26" y="11"/>
                      <a:pt x="14" y="34"/>
                    </a:cubicBezTo>
                    <a:cubicBezTo>
                      <a:pt x="2" y="57"/>
                      <a:pt x="11" y="85"/>
                      <a:pt x="34" y="9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7" name="Freeform 64">
                <a:extLst>
                  <a:ext uri="{FF2B5EF4-FFF2-40B4-BE49-F238E27FC236}">
                    <a16:creationId xmlns:a16="http://schemas.microsoft.com/office/drawing/2014/main" id="{B0703AD5-5EB1-4D29-A0B5-FEDDE5660EA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114" y="4490"/>
                <a:ext cx="183" cy="184"/>
              </a:xfrm>
              <a:custGeom>
                <a:avLst/>
                <a:gdLst>
                  <a:gd name="T0" fmla="*/ 112 w 159"/>
                  <a:gd name="T1" fmla="*/ 18 h 160"/>
                  <a:gd name="T2" fmla="*/ 141 w 159"/>
                  <a:gd name="T3" fmla="*/ 112 h 160"/>
                  <a:gd name="T4" fmla="*/ 47 w 159"/>
                  <a:gd name="T5" fmla="*/ 142 h 160"/>
                  <a:gd name="T6" fmla="*/ 18 w 159"/>
                  <a:gd name="T7" fmla="*/ 47 h 160"/>
                  <a:gd name="T8" fmla="*/ 112 w 159"/>
                  <a:gd name="T9" fmla="*/ 18 h 160"/>
                  <a:gd name="T10" fmla="*/ 48 w 159"/>
                  <a:gd name="T11" fmla="*/ 140 h 160"/>
                  <a:gd name="T12" fmla="*/ 140 w 159"/>
                  <a:gd name="T13" fmla="*/ 111 h 160"/>
                  <a:gd name="T14" fmla="*/ 111 w 159"/>
                  <a:gd name="T15" fmla="*/ 20 h 160"/>
                  <a:gd name="T16" fmla="*/ 20 w 159"/>
                  <a:gd name="T17" fmla="*/ 48 h 160"/>
                  <a:gd name="T18" fmla="*/ 48 w 159"/>
                  <a:gd name="T19" fmla="*/ 140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9" h="160">
                    <a:moveTo>
                      <a:pt x="112" y="18"/>
                    </a:moveTo>
                    <a:cubicBezTo>
                      <a:pt x="146" y="36"/>
                      <a:pt x="159" y="78"/>
                      <a:pt x="141" y="112"/>
                    </a:cubicBezTo>
                    <a:cubicBezTo>
                      <a:pt x="123" y="146"/>
                      <a:pt x="81" y="160"/>
                      <a:pt x="47" y="142"/>
                    </a:cubicBezTo>
                    <a:cubicBezTo>
                      <a:pt x="13" y="124"/>
                      <a:pt x="0" y="81"/>
                      <a:pt x="18" y="47"/>
                    </a:cubicBezTo>
                    <a:cubicBezTo>
                      <a:pt x="36" y="13"/>
                      <a:pt x="78" y="0"/>
                      <a:pt x="112" y="18"/>
                    </a:cubicBezTo>
                    <a:close/>
                    <a:moveTo>
                      <a:pt x="48" y="140"/>
                    </a:moveTo>
                    <a:cubicBezTo>
                      <a:pt x="81" y="157"/>
                      <a:pt x="122" y="144"/>
                      <a:pt x="140" y="111"/>
                    </a:cubicBezTo>
                    <a:cubicBezTo>
                      <a:pt x="157" y="78"/>
                      <a:pt x="144" y="37"/>
                      <a:pt x="111" y="20"/>
                    </a:cubicBezTo>
                    <a:cubicBezTo>
                      <a:pt x="78" y="3"/>
                      <a:pt x="37" y="15"/>
                      <a:pt x="20" y="48"/>
                    </a:cubicBezTo>
                    <a:cubicBezTo>
                      <a:pt x="2" y="81"/>
                      <a:pt x="15" y="122"/>
                      <a:pt x="48" y="1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8" name="Freeform 65">
                <a:extLst>
                  <a:ext uri="{FF2B5EF4-FFF2-40B4-BE49-F238E27FC236}">
                    <a16:creationId xmlns:a16="http://schemas.microsoft.com/office/drawing/2014/main" id="{B4574F89-483E-4DDA-9738-A5C7668E47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88" y="4763"/>
                <a:ext cx="86" cy="86"/>
              </a:xfrm>
              <a:custGeom>
                <a:avLst/>
                <a:gdLst>
                  <a:gd name="T0" fmla="*/ 8 w 75"/>
                  <a:gd name="T1" fmla="*/ 22 h 75"/>
                  <a:gd name="T2" fmla="*/ 52 w 75"/>
                  <a:gd name="T3" fmla="*/ 9 h 75"/>
                  <a:gd name="T4" fmla="*/ 66 w 75"/>
                  <a:gd name="T5" fmla="*/ 53 h 75"/>
                  <a:gd name="T6" fmla="*/ 22 w 75"/>
                  <a:gd name="T7" fmla="*/ 67 h 75"/>
                  <a:gd name="T8" fmla="*/ 8 w 75"/>
                  <a:gd name="T9" fmla="*/ 22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5">
                    <a:moveTo>
                      <a:pt x="8" y="22"/>
                    </a:moveTo>
                    <a:cubicBezTo>
                      <a:pt x="17" y="6"/>
                      <a:pt x="36" y="0"/>
                      <a:pt x="52" y="9"/>
                    </a:cubicBezTo>
                    <a:cubicBezTo>
                      <a:pt x="69" y="17"/>
                      <a:pt x="75" y="37"/>
                      <a:pt x="66" y="53"/>
                    </a:cubicBezTo>
                    <a:cubicBezTo>
                      <a:pt x="58" y="69"/>
                      <a:pt x="38" y="75"/>
                      <a:pt x="22" y="67"/>
                    </a:cubicBezTo>
                    <a:cubicBezTo>
                      <a:pt x="6" y="58"/>
                      <a:pt x="0" y="38"/>
                      <a:pt x="8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9" name="Freeform 66">
                <a:extLst>
                  <a:ext uri="{FF2B5EF4-FFF2-40B4-BE49-F238E27FC236}">
                    <a16:creationId xmlns:a16="http://schemas.microsoft.com/office/drawing/2014/main" id="{5A53BDE8-A15A-4FEF-9FA1-38BA1848686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566" y="4742"/>
                <a:ext cx="129" cy="128"/>
              </a:xfrm>
              <a:custGeom>
                <a:avLst/>
                <a:gdLst>
                  <a:gd name="T0" fmla="*/ 79 w 112"/>
                  <a:gd name="T1" fmla="*/ 12 h 111"/>
                  <a:gd name="T2" fmla="*/ 99 w 112"/>
                  <a:gd name="T3" fmla="*/ 78 h 111"/>
                  <a:gd name="T4" fmla="*/ 33 w 112"/>
                  <a:gd name="T5" fmla="*/ 99 h 111"/>
                  <a:gd name="T6" fmla="*/ 13 w 112"/>
                  <a:gd name="T7" fmla="*/ 33 h 111"/>
                  <a:gd name="T8" fmla="*/ 79 w 112"/>
                  <a:gd name="T9" fmla="*/ 12 h 111"/>
                  <a:gd name="T10" fmla="*/ 34 w 112"/>
                  <a:gd name="T11" fmla="*/ 97 h 111"/>
                  <a:gd name="T12" fmla="*/ 98 w 112"/>
                  <a:gd name="T13" fmla="*/ 77 h 111"/>
                  <a:gd name="T14" fmla="*/ 78 w 112"/>
                  <a:gd name="T15" fmla="*/ 14 h 111"/>
                  <a:gd name="T16" fmla="*/ 15 w 112"/>
                  <a:gd name="T17" fmla="*/ 34 h 111"/>
                  <a:gd name="T18" fmla="*/ 34 w 112"/>
                  <a:gd name="T19" fmla="*/ 9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2" h="111">
                    <a:moveTo>
                      <a:pt x="79" y="12"/>
                    </a:moveTo>
                    <a:cubicBezTo>
                      <a:pt x="103" y="25"/>
                      <a:pt x="112" y="55"/>
                      <a:pt x="99" y="78"/>
                    </a:cubicBezTo>
                    <a:cubicBezTo>
                      <a:pt x="87" y="102"/>
                      <a:pt x="57" y="111"/>
                      <a:pt x="33" y="99"/>
                    </a:cubicBezTo>
                    <a:cubicBezTo>
                      <a:pt x="10" y="86"/>
                      <a:pt x="0" y="57"/>
                      <a:pt x="13" y="33"/>
                    </a:cubicBezTo>
                    <a:cubicBezTo>
                      <a:pt x="26" y="9"/>
                      <a:pt x="55" y="0"/>
                      <a:pt x="79" y="12"/>
                    </a:cubicBezTo>
                    <a:close/>
                    <a:moveTo>
                      <a:pt x="34" y="97"/>
                    </a:moveTo>
                    <a:cubicBezTo>
                      <a:pt x="57" y="109"/>
                      <a:pt x="86" y="100"/>
                      <a:pt x="98" y="77"/>
                    </a:cubicBezTo>
                    <a:cubicBezTo>
                      <a:pt x="110" y="55"/>
                      <a:pt x="101" y="26"/>
                      <a:pt x="78" y="14"/>
                    </a:cubicBezTo>
                    <a:cubicBezTo>
                      <a:pt x="55" y="2"/>
                      <a:pt x="27" y="11"/>
                      <a:pt x="15" y="34"/>
                    </a:cubicBezTo>
                    <a:cubicBezTo>
                      <a:pt x="3" y="57"/>
                      <a:pt x="12" y="85"/>
                      <a:pt x="34" y="9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70" name="Freeform 67">
                <a:extLst>
                  <a:ext uri="{FF2B5EF4-FFF2-40B4-BE49-F238E27FC236}">
                    <a16:creationId xmlns:a16="http://schemas.microsoft.com/office/drawing/2014/main" id="{2812C26E-0B20-4C5A-9EC9-08589DBABA8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539" y="4715"/>
                <a:ext cx="184" cy="183"/>
              </a:xfrm>
              <a:custGeom>
                <a:avLst/>
                <a:gdLst>
                  <a:gd name="T0" fmla="*/ 112 w 159"/>
                  <a:gd name="T1" fmla="*/ 18 h 159"/>
                  <a:gd name="T2" fmla="*/ 141 w 159"/>
                  <a:gd name="T3" fmla="*/ 112 h 159"/>
                  <a:gd name="T4" fmla="*/ 47 w 159"/>
                  <a:gd name="T5" fmla="*/ 141 h 159"/>
                  <a:gd name="T6" fmla="*/ 18 w 159"/>
                  <a:gd name="T7" fmla="*/ 47 h 159"/>
                  <a:gd name="T8" fmla="*/ 112 w 159"/>
                  <a:gd name="T9" fmla="*/ 18 h 159"/>
                  <a:gd name="T10" fmla="*/ 48 w 159"/>
                  <a:gd name="T11" fmla="*/ 139 h 159"/>
                  <a:gd name="T12" fmla="*/ 139 w 159"/>
                  <a:gd name="T13" fmla="*/ 111 h 159"/>
                  <a:gd name="T14" fmla="*/ 111 w 159"/>
                  <a:gd name="T15" fmla="*/ 20 h 159"/>
                  <a:gd name="T16" fmla="*/ 19 w 159"/>
                  <a:gd name="T17" fmla="*/ 48 h 159"/>
                  <a:gd name="T18" fmla="*/ 48 w 159"/>
                  <a:gd name="T19" fmla="*/ 139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9" h="159">
                    <a:moveTo>
                      <a:pt x="112" y="18"/>
                    </a:moveTo>
                    <a:cubicBezTo>
                      <a:pt x="146" y="36"/>
                      <a:pt x="159" y="78"/>
                      <a:pt x="141" y="112"/>
                    </a:cubicBezTo>
                    <a:cubicBezTo>
                      <a:pt x="123" y="146"/>
                      <a:pt x="81" y="159"/>
                      <a:pt x="47" y="141"/>
                    </a:cubicBezTo>
                    <a:cubicBezTo>
                      <a:pt x="13" y="123"/>
                      <a:pt x="0" y="81"/>
                      <a:pt x="18" y="47"/>
                    </a:cubicBezTo>
                    <a:cubicBezTo>
                      <a:pt x="35" y="13"/>
                      <a:pt x="78" y="0"/>
                      <a:pt x="112" y="18"/>
                    </a:cubicBezTo>
                    <a:close/>
                    <a:moveTo>
                      <a:pt x="48" y="139"/>
                    </a:moveTo>
                    <a:cubicBezTo>
                      <a:pt x="81" y="157"/>
                      <a:pt x="122" y="144"/>
                      <a:pt x="139" y="111"/>
                    </a:cubicBezTo>
                    <a:cubicBezTo>
                      <a:pt x="156" y="78"/>
                      <a:pt x="144" y="37"/>
                      <a:pt x="111" y="20"/>
                    </a:cubicBezTo>
                    <a:cubicBezTo>
                      <a:pt x="78" y="2"/>
                      <a:pt x="37" y="15"/>
                      <a:pt x="19" y="48"/>
                    </a:cubicBezTo>
                    <a:cubicBezTo>
                      <a:pt x="2" y="81"/>
                      <a:pt x="15" y="122"/>
                      <a:pt x="48" y="13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71" name="Freeform 68">
                <a:extLst>
                  <a:ext uri="{FF2B5EF4-FFF2-40B4-BE49-F238E27FC236}">
                    <a16:creationId xmlns:a16="http://schemas.microsoft.com/office/drawing/2014/main" id="{27A8BD12-D301-48B3-AA1F-B09E5E8003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51" y="4407"/>
                <a:ext cx="87" cy="86"/>
              </a:xfrm>
              <a:custGeom>
                <a:avLst/>
                <a:gdLst>
                  <a:gd name="T0" fmla="*/ 8 w 75"/>
                  <a:gd name="T1" fmla="*/ 22 h 75"/>
                  <a:gd name="T2" fmla="*/ 53 w 75"/>
                  <a:gd name="T3" fmla="*/ 8 h 75"/>
                  <a:gd name="T4" fmla="*/ 66 w 75"/>
                  <a:gd name="T5" fmla="*/ 52 h 75"/>
                  <a:gd name="T6" fmla="*/ 22 w 75"/>
                  <a:gd name="T7" fmla="*/ 66 h 75"/>
                  <a:gd name="T8" fmla="*/ 8 w 75"/>
                  <a:gd name="T9" fmla="*/ 22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5">
                    <a:moveTo>
                      <a:pt x="8" y="22"/>
                    </a:moveTo>
                    <a:cubicBezTo>
                      <a:pt x="17" y="6"/>
                      <a:pt x="37" y="0"/>
                      <a:pt x="53" y="8"/>
                    </a:cubicBezTo>
                    <a:cubicBezTo>
                      <a:pt x="69" y="17"/>
                      <a:pt x="75" y="36"/>
                      <a:pt x="66" y="52"/>
                    </a:cubicBezTo>
                    <a:cubicBezTo>
                      <a:pt x="58" y="68"/>
                      <a:pt x="38" y="75"/>
                      <a:pt x="22" y="66"/>
                    </a:cubicBezTo>
                    <a:cubicBezTo>
                      <a:pt x="6" y="58"/>
                      <a:pt x="0" y="38"/>
                      <a:pt x="8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72" name="Freeform 69">
                <a:extLst>
                  <a:ext uri="{FF2B5EF4-FFF2-40B4-BE49-F238E27FC236}">
                    <a16:creationId xmlns:a16="http://schemas.microsoft.com/office/drawing/2014/main" id="{055A947D-5457-4793-B287-1EB3672104D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731" y="4385"/>
                <a:ext cx="128" cy="129"/>
              </a:xfrm>
              <a:custGeom>
                <a:avLst/>
                <a:gdLst>
                  <a:gd name="T0" fmla="*/ 78 w 111"/>
                  <a:gd name="T1" fmla="*/ 13 h 112"/>
                  <a:gd name="T2" fmla="*/ 99 w 111"/>
                  <a:gd name="T3" fmla="*/ 79 h 112"/>
                  <a:gd name="T4" fmla="*/ 33 w 111"/>
                  <a:gd name="T5" fmla="*/ 99 h 112"/>
                  <a:gd name="T6" fmla="*/ 12 w 111"/>
                  <a:gd name="T7" fmla="*/ 33 h 112"/>
                  <a:gd name="T8" fmla="*/ 78 w 111"/>
                  <a:gd name="T9" fmla="*/ 13 h 112"/>
                  <a:gd name="T10" fmla="*/ 34 w 111"/>
                  <a:gd name="T11" fmla="*/ 97 h 112"/>
                  <a:gd name="T12" fmla="*/ 97 w 111"/>
                  <a:gd name="T13" fmla="*/ 78 h 112"/>
                  <a:gd name="T14" fmla="*/ 77 w 111"/>
                  <a:gd name="T15" fmla="*/ 15 h 112"/>
                  <a:gd name="T16" fmla="*/ 14 w 111"/>
                  <a:gd name="T17" fmla="*/ 34 h 112"/>
                  <a:gd name="T18" fmla="*/ 34 w 111"/>
                  <a:gd name="T19" fmla="*/ 97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1" h="112">
                    <a:moveTo>
                      <a:pt x="78" y="13"/>
                    </a:moveTo>
                    <a:cubicBezTo>
                      <a:pt x="102" y="25"/>
                      <a:pt x="111" y="55"/>
                      <a:pt x="99" y="79"/>
                    </a:cubicBezTo>
                    <a:cubicBezTo>
                      <a:pt x="86" y="103"/>
                      <a:pt x="56" y="112"/>
                      <a:pt x="33" y="99"/>
                    </a:cubicBezTo>
                    <a:cubicBezTo>
                      <a:pt x="9" y="87"/>
                      <a:pt x="0" y="57"/>
                      <a:pt x="12" y="33"/>
                    </a:cubicBezTo>
                    <a:cubicBezTo>
                      <a:pt x="25" y="10"/>
                      <a:pt x="54" y="0"/>
                      <a:pt x="78" y="13"/>
                    </a:cubicBezTo>
                    <a:close/>
                    <a:moveTo>
                      <a:pt x="34" y="97"/>
                    </a:moveTo>
                    <a:cubicBezTo>
                      <a:pt x="56" y="109"/>
                      <a:pt x="85" y="101"/>
                      <a:pt x="97" y="78"/>
                    </a:cubicBezTo>
                    <a:cubicBezTo>
                      <a:pt x="109" y="55"/>
                      <a:pt x="100" y="27"/>
                      <a:pt x="77" y="15"/>
                    </a:cubicBezTo>
                    <a:cubicBezTo>
                      <a:pt x="54" y="3"/>
                      <a:pt x="26" y="12"/>
                      <a:pt x="14" y="34"/>
                    </a:cubicBezTo>
                    <a:cubicBezTo>
                      <a:pt x="2" y="57"/>
                      <a:pt x="11" y="85"/>
                      <a:pt x="34" y="9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73" name="Freeform 70">
                <a:extLst>
                  <a:ext uri="{FF2B5EF4-FFF2-40B4-BE49-F238E27FC236}">
                    <a16:creationId xmlns:a16="http://schemas.microsoft.com/office/drawing/2014/main" id="{C0D49361-4848-44FE-844C-577BDE92BFB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703" y="4357"/>
                <a:ext cx="183" cy="185"/>
              </a:xfrm>
              <a:custGeom>
                <a:avLst/>
                <a:gdLst>
                  <a:gd name="T0" fmla="*/ 112 w 159"/>
                  <a:gd name="T1" fmla="*/ 18 h 160"/>
                  <a:gd name="T2" fmla="*/ 141 w 159"/>
                  <a:gd name="T3" fmla="*/ 113 h 160"/>
                  <a:gd name="T4" fmla="*/ 47 w 159"/>
                  <a:gd name="T5" fmla="*/ 142 h 160"/>
                  <a:gd name="T6" fmla="*/ 18 w 159"/>
                  <a:gd name="T7" fmla="*/ 48 h 160"/>
                  <a:gd name="T8" fmla="*/ 112 w 159"/>
                  <a:gd name="T9" fmla="*/ 18 h 160"/>
                  <a:gd name="T10" fmla="*/ 48 w 159"/>
                  <a:gd name="T11" fmla="*/ 140 h 160"/>
                  <a:gd name="T12" fmla="*/ 139 w 159"/>
                  <a:gd name="T13" fmla="*/ 112 h 160"/>
                  <a:gd name="T14" fmla="*/ 111 w 159"/>
                  <a:gd name="T15" fmla="*/ 20 h 160"/>
                  <a:gd name="T16" fmla="*/ 19 w 159"/>
                  <a:gd name="T17" fmla="*/ 49 h 160"/>
                  <a:gd name="T18" fmla="*/ 48 w 159"/>
                  <a:gd name="T19" fmla="*/ 140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9" h="160">
                    <a:moveTo>
                      <a:pt x="112" y="18"/>
                    </a:moveTo>
                    <a:cubicBezTo>
                      <a:pt x="146" y="36"/>
                      <a:pt x="159" y="79"/>
                      <a:pt x="141" y="113"/>
                    </a:cubicBezTo>
                    <a:cubicBezTo>
                      <a:pt x="123" y="147"/>
                      <a:pt x="81" y="160"/>
                      <a:pt x="47" y="142"/>
                    </a:cubicBezTo>
                    <a:cubicBezTo>
                      <a:pt x="13" y="124"/>
                      <a:pt x="0" y="82"/>
                      <a:pt x="18" y="48"/>
                    </a:cubicBezTo>
                    <a:cubicBezTo>
                      <a:pt x="36" y="14"/>
                      <a:pt x="78" y="0"/>
                      <a:pt x="112" y="18"/>
                    </a:cubicBezTo>
                    <a:close/>
                    <a:moveTo>
                      <a:pt x="48" y="140"/>
                    </a:moveTo>
                    <a:cubicBezTo>
                      <a:pt x="81" y="157"/>
                      <a:pt x="122" y="145"/>
                      <a:pt x="139" y="112"/>
                    </a:cubicBezTo>
                    <a:cubicBezTo>
                      <a:pt x="157" y="79"/>
                      <a:pt x="144" y="38"/>
                      <a:pt x="111" y="20"/>
                    </a:cubicBezTo>
                    <a:cubicBezTo>
                      <a:pt x="78" y="3"/>
                      <a:pt x="37" y="16"/>
                      <a:pt x="19" y="49"/>
                    </a:cubicBezTo>
                    <a:cubicBezTo>
                      <a:pt x="2" y="82"/>
                      <a:pt x="15" y="123"/>
                      <a:pt x="48" y="1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74" name="Freeform 71">
                <a:extLst>
                  <a:ext uri="{FF2B5EF4-FFF2-40B4-BE49-F238E27FC236}">
                    <a16:creationId xmlns:a16="http://schemas.microsoft.com/office/drawing/2014/main" id="{8D04A276-37BD-4527-A708-218ED9F29B6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542" y="4789"/>
                <a:ext cx="511" cy="424"/>
              </a:xfrm>
              <a:custGeom>
                <a:avLst/>
                <a:gdLst>
                  <a:gd name="T0" fmla="*/ 0 w 511"/>
                  <a:gd name="T1" fmla="*/ 360 h 424"/>
                  <a:gd name="T2" fmla="*/ 0 w 511"/>
                  <a:gd name="T3" fmla="*/ 359 h 424"/>
                  <a:gd name="T4" fmla="*/ 170 w 511"/>
                  <a:gd name="T5" fmla="*/ 0 h 424"/>
                  <a:gd name="T6" fmla="*/ 511 w 511"/>
                  <a:gd name="T7" fmla="*/ 424 h 424"/>
                  <a:gd name="T8" fmla="*/ 0 w 511"/>
                  <a:gd name="T9" fmla="*/ 360 h 424"/>
                  <a:gd name="T10" fmla="*/ 171 w 511"/>
                  <a:gd name="T11" fmla="*/ 5 h 424"/>
                  <a:gd name="T12" fmla="*/ 4 w 511"/>
                  <a:gd name="T13" fmla="*/ 358 h 424"/>
                  <a:gd name="T14" fmla="*/ 506 w 511"/>
                  <a:gd name="T15" fmla="*/ 421 h 424"/>
                  <a:gd name="T16" fmla="*/ 171 w 511"/>
                  <a:gd name="T17" fmla="*/ 5 h 4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11" h="424">
                    <a:moveTo>
                      <a:pt x="0" y="360"/>
                    </a:moveTo>
                    <a:lnTo>
                      <a:pt x="0" y="359"/>
                    </a:lnTo>
                    <a:lnTo>
                      <a:pt x="170" y="0"/>
                    </a:lnTo>
                    <a:lnTo>
                      <a:pt x="511" y="424"/>
                    </a:lnTo>
                    <a:lnTo>
                      <a:pt x="0" y="360"/>
                    </a:lnTo>
                    <a:close/>
                    <a:moveTo>
                      <a:pt x="171" y="5"/>
                    </a:moveTo>
                    <a:lnTo>
                      <a:pt x="4" y="358"/>
                    </a:lnTo>
                    <a:lnTo>
                      <a:pt x="506" y="421"/>
                    </a:lnTo>
                    <a:lnTo>
                      <a:pt x="171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75" name="Freeform 72">
                <a:extLst>
                  <a:ext uri="{FF2B5EF4-FFF2-40B4-BE49-F238E27FC236}">
                    <a16:creationId xmlns:a16="http://schemas.microsoft.com/office/drawing/2014/main" id="{5E2CBA9E-BBA7-481F-B2E1-028B8DF18C8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709" y="4789"/>
                <a:ext cx="723" cy="424"/>
              </a:xfrm>
              <a:custGeom>
                <a:avLst/>
                <a:gdLst>
                  <a:gd name="T0" fmla="*/ 341 w 723"/>
                  <a:gd name="T1" fmla="*/ 424 h 424"/>
                  <a:gd name="T2" fmla="*/ 340 w 723"/>
                  <a:gd name="T3" fmla="*/ 423 h 424"/>
                  <a:gd name="T4" fmla="*/ 0 w 723"/>
                  <a:gd name="T5" fmla="*/ 0 h 424"/>
                  <a:gd name="T6" fmla="*/ 723 w 723"/>
                  <a:gd name="T7" fmla="*/ 287 h 424"/>
                  <a:gd name="T8" fmla="*/ 720 w 723"/>
                  <a:gd name="T9" fmla="*/ 289 h 424"/>
                  <a:gd name="T10" fmla="*/ 341 w 723"/>
                  <a:gd name="T11" fmla="*/ 424 h 424"/>
                  <a:gd name="T12" fmla="*/ 8 w 723"/>
                  <a:gd name="T13" fmla="*/ 6 h 424"/>
                  <a:gd name="T14" fmla="*/ 342 w 723"/>
                  <a:gd name="T15" fmla="*/ 421 h 424"/>
                  <a:gd name="T16" fmla="*/ 716 w 723"/>
                  <a:gd name="T17" fmla="*/ 287 h 424"/>
                  <a:gd name="T18" fmla="*/ 8 w 723"/>
                  <a:gd name="T19" fmla="*/ 6 h 4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23" h="424">
                    <a:moveTo>
                      <a:pt x="341" y="424"/>
                    </a:moveTo>
                    <a:lnTo>
                      <a:pt x="340" y="423"/>
                    </a:lnTo>
                    <a:lnTo>
                      <a:pt x="0" y="0"/>
                    </a:lnTo>
                    <a:lnTo>
                      <a:pt x="723" y="287"/>
                    </a:lnTo>
                    <a:lnTo>
                      <a:pt x="720" y="289"/>
                    </a:lnTo>
                    <a:lnTo>
                      <a:pt x="341" y="424"/>
                    </a:lnTo>
                    <a:close/>
                    <a:moveTo>
                      <a:pt x="8" y="6"/>
                    </a:moveTo>
                    <a:lnTo>
                      <a:pt x="342" y="421"/>
                    </a:lnTo>
                    <a:lnTo>
                      <a:pt x="716" y="287"/>
                    </a:lnTo>
                    <a:lnTo>
                      <a:pt x="8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76" name="Freeform 73">
                <a:extLst>
                  <a:ext uri="{FF2B5EF4-FFF2-40B4-BE49-F238E27FC236}">
                    <a16:creationId xmlns:a16="http://schemas.microsoft.com/office/drawing/2014/main" id="{E62BB676-629F-4425-B14A-CDA8F508DC5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710" y="4542"/>
                <a:ext cx="720" cy="537"/>
              </a:xfrm>
              <a:custGeom>
                <a:avLst/>
                <a:gdLst>
                  <a:gd name="T0" fmla="*/ 720 w 720"/>
                  <a:gd name="T1" fmla="*/ 537 h 537"/>
                  <a:gd name="T2" fmla="*/ 718 w 720"/>
                  <a:gd name="T3" fmla="*/ 536 h 537"/>
                  <a:gd name="T4" fmla="*/ 0 w 720"/>
                  <a:gd name="T5" fmla="*/ 250 h 537"/>
                  <a:gd name="T6" fmla="*/ 2 w 720"/>
                  <a:gd name="T7" fmla="*/ 249 h 537"/>
                  <a:gd name="T8" fmla="*/ 472 w 720"/>
                  <a:gd name="T9" fmla="*/ 0 h 537"/>
                  <a:gd name="T10" fmla="*/ 720 w 720"/>
                  <a:gd name="T11" fmla="*/ 537 h 537"/>
                  <a:gd name="T12" fmla="*/ 5 w 720"/>
                  <a:gd name="T13" fmla="*/ 250 h 537"/>
                  <a:gd name="T14" fmla="*/ 716 w 720"/>
                  <a:gd name="T15" fmla="*/ 532 h 537"/>
                  <a:gd name="T16" fmla="*/ 471 w 720"/>
                  <a:gd name="T17" fmla="*/ 3 h 537"/>
                  <a:gd name="T18" fmla="*/ 5 w 720"/>
                  <a:gd name="T19" fmla="*/ 250 h 5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20" h="537">
                    <a:moveTo>
                      <a:pt x="720" y="537"/>
                    </a:moveTo>
                    <a:lnTo>
                      <a:pt x="718" y="536"/>
                    </a:lnTo>
                    <a:lnTo>
                      <a:pt x="0" y="250"/>
                    </a:lnTo>
                    <a:lnTo>
                      <a:pt x="2" y="249"/>
                    </a:lnTo>
                    <a:lnTo>
                      <a:pt x="472" y="0"/>
                    </a:lnTo>
                    <a:lnTo>
                      <a:pt x="720" y="537"/>
                    </a:lnTo>
                    <a:close/>
                    <a:moveTo>
                      <a:pt x="5" y="250"/>
                    </a:moveTo>
                    <a:lnTo>
                      <a:pt x="716" y="532"/>
                    </a:lnTo>
                    <a:lnTo>
                      <a:pt x="471" y="3"/>
                    </a:lnTo>
                    <a:lnTo>
                      <a:pt x="5" y="25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77" name="Freeform 74">
                <a:extLst>
                  <a:ext uri="{FF2B5EF4-FFF2-40B4-BE49-F238E27FC236}">
                    <a16:creationId xmlns:a16="http://schemas.microsoft.com/office/drawing/2014/main" id="{10C48063-DDEA-4B2D-88F9-5FA095DCFB5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179" y="4542"/>
                <a:ext cx="624" cy="537"/>
              </a:xfrm>
              <a:custGeom>
                <a:avLst/>
                <a:gdLst>
                  <a:gd name="T0" fmla="*/ 249 w 624"/>
                  <a:gd name="T1" fmla="*/ 537 h 537"/>
                  <a:gd name="T2" fmla="*/ 248 w 624"/>
                  <a:gd name="T3" fmla="*/ 534 h 537"/>
                  <a:gd name="T4" fmla="*/ 0 w 624"/>
                  <a:gd name="T5" fmla="*/ 0 h 537"/>
                  <a:gd name="T6" fmla="*/ 2 w 624"/>
                  <a:gd name="T7" fmla="*/ 1 h 537"/>
                  <a:gd name="T8" fmla="*/ 624 w 624"/>
                  <a:gd name="T9" fmla="*/ 154 h 537"/>
                  <a:gd name="T10" fmla="*/ 622 w 624"/>
                  <a:gd name="T11" fmla="*/ 155 h 537"/>
                  <a:gd name="T12" fmla="*/ 249 w 624"/>
                  <a:gd name="T13" fmla="*/ 537 h 537"/>
                  <a:gd name="T14" fmla="*/ 5 w 624"/>
                  <a:gd name="T15" fmla="*/ 3 h 537"/>
                  <a:gd name="T16" fmla="*/ 250 w 624"/>
                  <a:gd name="T17" fmla="*/ 532 h 537"/>
                  <a:gd name="T18" fmla="*/ 619 w 624"/>
                  <a:gd name="T19" fmla="*/ 155 h 537"/>
                  <a:gd name="T20" fmla="*/ 5 w 624"/>
                  <a:gd name="T21" fmla="*/ 3 h 5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24" h="537">
                    <a:moveTo>
                      <a:pt x="249" y="537"/>
                    </a:moveTo>
                    <a:lnTo>
                      <a:pt x="248" y="534"/>
                    </a:lnTo>
                    <a:lnTo>
                      <a:pt x="0" y="0"/>
                    </a:lnTo>
                    <a:lnTo>
                      <a:pt x="2" y="1"/>
                    </a:lnTo>
                    <a:lnTo>
                      <a:pt x="624" y="154"/>
                    </a:lnTo>
                    <a:lnTo>
                      <a:pt x="622" y="155"/>
                    </a:lnTo>
                    <a:lnTo>
                      <a:pt x="249" y="537"/>
                    </a:lnTo>
                    <a:close/>
                    <a:moveTo>
                      <a:pt x="5" y="3"/>
                    </a:moveTo>
                    <a:lnTo>
                      <a:pt x="250" y="532"/>
                    </a:lnTo>
                    <a:lnTo>
                      <a:pt x="619" y="155"/>
                    </a:lnTo>
                    <a:lnTo>
                      <a:pt x="5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78" name="Freeform 75">
                <a:extLst>
                  <a:ext uri="{FF2B5EF4-FFF2-40B4-BE49-F238E27FC236}">
                    <a16:creationId xmlns:a16="http://schemas.microsoft.com/office/drawing/2014/main" id="{DF91FDA6-02A8-40E1-A342-677A8D8AF3C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613" y="4051"/>
                <a:ext cx="593" cy="495"/>
              </a:xfrm>
              <a:custGeom>
                <a:avLst/>
                <a:gdLst>
                  <a:gd name="T0" fmla="*/ 569 w 593"/>
                  <a:gd name="T1" fmla="*/ 495 h 495"/>
                  <a:gd name="T2" fmla="*/ 567 w 593"/>
                  <a:gd name="T3" fmla="*/ 494 h 495"/>
                  <a:gd name="T4" fmla="*/ 0 w 593"/>
                  <a:gd name="T5" fmla="*/ 0 h 495"/>
                  <a:gd name="T6" fmla="*/ 593 w 593"/>
                  <a:gd name="T7" fmla="*/ 190 h 495"/>
                  <a:gd name="T8" fmla="*/ 569 w 593"/>
                  <a:gd name="T9" fmla="*/ 495 h 495"/>
                  <a:gd name="T10" fmla="*/ 11 w 593"/>
                  <a:gd name="T11" fmla="*/ 6 h 495"/>
                  <a:gd name="T12" fmla="*/ 567 w 593"/>
                  <a:gd name="T13" fmla="*/ 491 h 495"/>
                  <a:gd name="T14" fmla="*/ 590 w 593"/>
                  <a:gd name="T15" fmla="*/ 191 h 495"/>
                  <a:gd name="T16" fmla="*/ 11 w 593"/>
                  <a:gd name="T17" fmla="*/ 6 h 4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93" h="495">
                    <a:moveTo>
                      <a:pt x="569" y="495"/>
                    </a:moveTo>
                    <a:lnTo>
                      <a:pt x="567" y="494"/>
                    </a:lnTo>
                    <a:lnTo>
                      <a:pt x="0" y="0"/>
                    </a:lnTo>
                    <a:lnTo>
                      <a:pt x="593" y="190"/>
                    </a:lnTo>
                    <a:lnTo>
                      <a:pt x="569" y="495"/>
                    </a:lnTo>
                    <a:close/>
                    <a:moveTo>
                      <a:pt x="11" y="6"/>
                    </a:moveTo>
                    <a:lnTo>
                      <a:pt x="567" y="491"/>
                    </a:lnTo>
                    <a:lnTo>
                      <a:pt x="590" y="191"/>
                    </a:lnTo>
                    <a:lnTo>
                      <a:pt x="11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79" name="Freeform 76">
                <a:extLst>
                  <a:ext uri="{FF2B5EF4-FFF2-40B4-BE49-F238E27FC236}">
                    <a16:creationId xmlns:a16="http://schemas.microsoft.com/office/drawing/2014/main" id="{D92230F1-798C-4DD6-A237-E322CBF446E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615" y="4050"/>
                <a:ext cx="571" cy="496"/>
              </a:xfrm>
              <a:custGeom>
                <a:avLst/>
                <a:gdLst>
                  <a:gd name="T0" fmla="*/ 571 w 571"/>
                  <a:gd name="T1" fmla="*/ 496 h 496"/>
                  <a:gd name="T2" fmla="*/ 175 w 571"/>
                  <a:gd name="T3" fmla="*/ 419 h 496"/>
                  <a:gd name="T4" fmla="*/ 175 w 571"/>
                  <a:gd name="T5" fmla="*/ 418 h 496"/>
                  <a:gd name="T6" fmla="*/ 0 w 571"/>
                  <a:gd name="T7" fmla="*/ 0 h 496"/>
                  <a:gd name="T8" fmla="*/ 571 w 571"/>
                  <a:gd name="T9" fmla="*/ 496 h 496"/>
                  <a:gd name="T10" fmla="*/ 178 w 571"/>
                  <a:gd name="T11" fmla="*/ 417 h 496"/>
                  <a:gd name="T12" fmla="*/ 562 w 571"/>
                  <a:gd name="T13" fmla="*/ 492 h 496"/>
                  <a:gd name="T14" fmla="*/ 7 w 571"/>
                  <a:gd name="T15" fmla="*/ 9 h 496"/>
                  <a:gd name="T16" fmla="*/ 178 w 571"/>
                  <a:gd name="T17" fmla="*/ 417 h 4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71" h="496">
                    <a:moveTo>
                      <a:pt x="571" y="496"/>
                    </a:moveTo>
                    <a:lnTo>
                      <a:pt x="175" y="419"/>
                    </a:lnTo>
                    <a:lnTo>
                      <a:pt x="175" y="418"/>
                    </a:lnTo>
                    <a:lnTo>
                      <a:pt x="0" y="0"/>
                    </a:lnTo>
                    <a:lnTo>
                      <a:pt x="571" y="496"/>
                    </a:lnTo>
                    <a:close/>
                    <a:moveTo>
                      <a:pt x="178" y="417"/>
                    </a:moveTo>
                    <a:lnTo>
                      <a:pt x="562" y="492"/>
                    </a:lnTo>
                    <a:lnTo>
                      <a:pt x="7" y="9"/>
                    </a:lnTo>
                    <a:lnTo>
                      <a:pt x="178" y="4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80" name="Freeform 77">
                <a:extLst>
                  <a:ext uri="{FF2B5EF4-FFF2-40B4-BE49-F238E27FC236}">
                    <a16:creationId xmlns:a16="http://schemas.microsoft.com/office/drawing/2014/main" id="{5E178E3C-4990-41CF-9084-D34CEEEDC7E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711" y="4467"/>
                <a:ext cx="474" cy="327"/>
              </a:xfrm>
              <a:custGeom>
                <a:avLst/>
                <a:gdLst>
                  <a:gd name="T0" fmla="*/ 0 w 474"/>
                  <a:gd name="T1" fmla="*/ 327 h 327"/>
                  <a:gd name="T2" fmla="*/ 79 w 474"/>
                  <a:gd name="T3" fmla="*/ 0 h 327"/>
                  <a:gd name="T4" fmla="*/ 474 w 474"/>
                  <a:gd name="T5" fmla="*/ 76 h 327"/>
                  <a:gd name="T6" fmla="*/ 471 w 474"/>
                  <a:gd name="T7" fmla="*/ 78 h 327"/>
                  <a:gd name="T8" fmla="*/ 0 w 474"/>
                  <a:gd name="T9" fmla="*/ 327 h 327"/>
                  <a:gd name="T10" fmla="*/ 82 w 474"/>
                  <a:gd name="T11" fmla="*/ 2 h 327"/>
                  <a:gd name="T12" fmla="*/ 3 w 474"/>
                  <a:gd name="T13" fmla="*/ 322 h 327"/>
                  <a:gd name="T14" fmla="*/ 467 w 474"/>
                  <a:gd name="T15" fmla="*/ 77 h 327"/>
                  <a:gd name="T16" fmla="*/ 82 w 474"/>
                  <a:gd name="T17" fmla="*/ 2 h 3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74" h="327">
                    <a:moveTo>
                      <a:pt x="0" y="327"/>
                    </a:moveTo>
                    <a:lnTo>
                      <a:pt x="79" y="0"/>
                    </a:lnTo>
                    <a:lnTo>
                      <a:pt x="474" y="76"/>
                    </a:lnTo>
                    <a:lnTo>
                      <a:pt x="471" y="78"/>
                    </a:lnTo>
                    <a:lnTo>
                      <a:pt x="0" y="327"/>
                    </a:lnTo>
                    <a:close/>
                    <a:moveTo>
                      <a:pt x="82" y="2"/>
                    </a:moveTo>
                    <a:lnTo>
                      <a:pt x="3" y="322"/>
                    </a:lnTo>
                    <a:lnTo>
                      <a:pt x="467" y="77"/>
                    </a:lnTo>
                    <a:lnTo>
                      <a:pt x="82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81" name="Freeform 78">
                <a:extLst>
                  <a:ext uri="{FF2B5EF4-FFF2-40B4-BE49-F238E27FC236}">
                    <a16:creationId xmlns:a16="http://schemas.microsoft.com/office/drawing/2014/main" id="{F67565DE-E76D-47A4-B9C7-CADEED525BC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097" y="4466"/>
                <a:ext cx="697" cy="351"/>
              </a:xfrm>
              <a:custGeom>
                <a:avLst/>
                <a:gdLst>
                  <a:gd name="T0" fmla="*/ 0 w 697"/>
                  <a:gd name="T1" fmla="*/ 351 h 351"/>
                  <a:gd name="T2" fmla="*/ 697 w 697"/>
                  <a:gd name="T3" fmla="*/ 0 h 351"/>
                  <a:gd name="T4" fmla="*/ 616 w 697"/>
                  <a:gd name="T5" fmla="*/ 327 h 351"/>
                  <a:gd name="T6" fmla="*/ 615 w 697"/>
                  <a:gd name="T7" fmla="*/ 327 h 351"/>
                  <a:gd name="T8" fmla="*/ 0 w 697"/>
                  <a:gd name="T9" fmla="*/ 351 h 351"/>
                  <a:gd name="T10" fmla="*/ 692 w 697"/>
                  <a:gd name="T11" fmla="*/ 4 h 351"/>
                  <a:gd name="T12" fmla="*/ 12 w 697"/>
                  <a:gd name="T13" fmla="*/ 348 h 351"/>
                  <a:gd name="T14" fmla="*/ 614 w 697"/>
                  <a:gd name="T15" fmla="*/ 325 h 351"/>
                  <a:gd name="T16" fmla="*/ 692 w 697"/>
                  <a:gd name="T17" fmla="*/ 4 h 3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97" h="351">
                    <a:moveTo>
                      <a:pt x="0" y="351"/>
                    </a:moveTo>
                    <a:lnTo>
                      <a:pt x="697" y="0"/>
                    </a:lnTo>
                    <a:lnTo>
                      <a:pt x="616" y="327"/>
                    </a:lnTo>
                    <a:lnTo>
                      <a:pt x="615" y="327"/>
                    </a:lnTo>
                    <a:lnTo>
                      <a:pt x="0" y="351"/>
                    </a:lnTo>
                    <a:close/>
                    <a:moveTo>
                      <a:pt x="692" y="4"/>
                    </a:moveTo>
                    <a:lnTo>
                      <a:pt x="12" y="348"/>
                    </a:lnTo>
                    <a:lnTo>
                      <a:pt x="614" y="325"/>
                    </a:lnTo>
                    <a:lnTo>
                      <a:pt x="692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82" name="Freeform 79">
                <a:extLst>
                  <a:ext uri="{FF2B5EF4-FFF2-40B4-BE49-F238E27FC236}">
                    <a16:creationId xmlns:a16="http://schemas.microsoft.com/office/drawing/2014/main" id="{44EECFBC-5D83-4F09-80AB-56B4B3CE85B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100" y="4791"/>
                <a:ext cx="614" cy="359"/>
              </a:xfrm>
              <a:custGeom>
                <a:avLst/>
                <a:gdLst>
                  <a:gd name="T0" fmla="*/ 445 w 614"/>
                  <a:gd name="T1" fmla="*/ 359 h 359"/>
                  <a:gd name="T2" fmla="*/ 444 w 614"/>
                  <a:gd name="T3" fmla="*/ 358 h 359"/>
                  <a:gd name="T4" fmla="*/ 0 w 614"/>
                  <a:gd name="T5" fmla="*/ 24 h 359"/>
                  <a:gd name="T6" fmla="*/ 614 w 614"/>
                  <a:gd name="T7" fmla="*/ 0 h 359"/>
                  <a:gd name="T8" fmla="*/ 613 w 614"/>
                  <a:gd name="T9" fmla="*/ 1 h 359"/>
                  <a:gd name="T10" fmla="*/ 445 w 614"/>
                  <a:gd name="T11" fmla="*/ 359 h 359"/>
                  <a:gd name="T12" fmla="*/ 7 w 614"/>
                  <a:gd name="T13" fmla="*/ 25 h 359"/>
                  <a:gd name="T14" fmla="*/ 444 w 614"/>
                  <a:gd name="T15" fmla="*/ 356 h 359"/>
                  <a:gd name="T16" fmla="*/ 611 w 614"/>
                  <a:gd name="T17" fmla="*/ 2 h 359"/>
                  <a:gd name="T18" fmla="*/ 7 w 614"/>
                  <a:gd name="T19" fmla="*/ 25 h 3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14" h="359">
                    <a:moveTo>
                      <a:pt x="445" y="359"/>
                    </a:moveTo>
                    <a:lnTo>
                      <a:pt x="444" y="358"/>
                    </a:lnTo>
                    <a:lnTo>
                      <a:pt x="0" y="24"/>
                    </a:lnTo>
                    <a:lnTo>
                      <a:pt x="614" y="0"/>
                    </a:lnTo>
                    <a:lnTo>
                      <a:pt x="613" y="1"/>
                    </a:lnTo>
                    <a:lnTo>
                      <a:pt x="445" y="359"/>
                    </a:lnTo>
                    <a:close/>
                    <a:moveTo>
                      <a:pt x="7" y="25"/>
                    </a:moveTo>
                    <a:lnTo>
                      <a:pt x="444" y="356"/>
                    </a:lnTo>
                    <a:lnTo>
                      <a:pt x="611" y="2"/>
                    </a:lnTo>
                    <a:lnTo>
                      <a:pt x="7" y="2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83" name="Freeform 80">
                <a:extLst>
                  <a:ext uri="{FF2B5EF4-FFF2-40B4-BE49-F238E27FC236}">
                    <a16:creationId xmlns:a16="http://schemas.microsoft.com/office/drawing/2014/main" id="{B1C984C0-8A24-4AFF-B71C-BE679927040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057" y="4813"/>
                <a:ext cx="489" cy="634"/>
              </a:xfrm>
              <a:custGeom>
                <a:avLst/>
                <a:gdLst>
                  <a:gd name="T0" fmla="*/ 0 w 489"/>
                  <a:gd name="T1" fmla="*/ 634 h 634"/>
                  <a:gd name="T2" fmla="*/ 45 w 489"/>
                  <a:gd name="T3" fmla="*/ 0 h 634"/>
                  <a:gd name="T4" fmla="*/ 489 w 489"/>
                  <a:gd name="T5" fmla="*/ 335 h 634"/>
                  <a:gd name="T6" fmla="*/ 0 w 489"/>
                  <a:gd name="T7" fmla="*/ 634 h 634"/>
                  <a:gd name="T8" fmla="*/ 47 w 489"/>
                  <a:gd name="T9" fmla="*/ 5 h 634"/>
                  <a:gd name="T10" fmla="*/ 3 w 489"/>
                  <a:gd name="T11" fmla="*/ 630 h 634"/>
                  <a:gd name="T12" fmla="*/ 485 w 489"/>
                  <a:gd name="T13" fmla="*/ 335 h 634"/>
                  <a:gd name="T14" fmla="*/ 47 w 489"/>
                  <a:gd name="T15" fmla="*/ 5 h 6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89" h="634">
                    <a:moveTo>
                      <a:pt x="0" y="634"/>
                    </a:moveTo>
                    <a:lnTo>
                      <a:pt x="45" y="0"/>
                    </a:lnTo>
                    <a:lnTo>
                      <a:pt x="489" y="335"/>
                    </a:lnTo>
                    <a:lnTo>
                      <a:pt x="0" y="634"/>
                    </a:lnTo>
                    <a:close/>
                    <a:moveTo>
                      <a:pt x="47" y="5"/>
                    </a:moveTo>
                    <a:lnTo>
                      <a:pt x="3" y="630"/>
                    </a:lnTo>
                    <a:lnTo>
                      <a:pt x="485" y="335"/>
                    </a:lnTo>
                    <a:lnTo>
                      <a:pt x="47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84" name="Freeform 81">
                <a:extLst>
                  <a:ext uri="{FF2B5EF4-FFF2-40B4-BE49-F238E27FC236}">
                    <a16:creationId xmlns:a16="http://schemas.microsoft.com/office/drawing/2014/main" id="{7F76AAB2-EEE7-4C34-89A6-04FFB2A8053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055" y="5147"/>
                <a:ext cx="538" cy="325"/>
              </a:xfrm>
              <a:custGeom>
                <a:avLst/>
                <a:gdLst>
                  <a:gd name="T0" fmla="*/ 0 w 538"/>
                  <a:gd name="T1" fmla="*/ 299 h 325"/>
                  <a:gd name="T2" fmla="*/ 490 w 538"/>
                  <a:gd name="T3" fmla="*/ 0 h 325"/>
                  <a:gd name="T4" fmla="*/ 538 w 538"/>
                  <a:gd name="T5" fmla="*/ 325 h 325"/>
                  <a:gd name="T6" fmla="*/ 0 w 538"/>
                  <a:gd name="T7" fmla="*/ 299 h 325"/>
                  <a:gd name="T8" fmla="*/ 489 w 538"/>
                  <a:gd name="T9" fmla="*/ 3 h 325"/>
                  <a:gd name="T10" fmla="*/ 8 w 538"/>
                  <a:gd name="T11" fmla="*/ 297 h 325"/>
                  <a:gd name="T12" fmla="*/ 536 w 538"/>
                  <a:gd name="T13" fmla="*/ 322 h 325"/>
                  <a:gd name="T14" fmla="*/ 489 w 538"/>
                  <a:gd name="T15" fmla="*/ 3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38" h="325">
                    <a:moveTo>
                      <a:pt x="0" y="299"/>
                    </a:moveTo>
                    <a:lnTo>
                      <a:pt x="490" y="0"/>
                    </a:lnTo>
                    <a:lnTo>
                      <a:pt x="538" y="325"/>
                    </a:lnTo>
                    <a:lnTo>
                      <a:pt x="0" y="299"/>
                    </a:lnTo>
                    <a:close/>
                    <a:moveTo>
                      <a:pt x="489" y="3"/>
                    </a:moveTo>
                    <a:lnTo>
                      <a:pt x="8" y="297"/>
                    </a:lnTo>
                    <a:lnTo>
                      <a:pt x="536" y="322"/>
                    </a:lnTo>
                    <a:lnTo>
                      <a:pt x="489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85" name="Freeform 82">
                <a:extLst>
                  <a:ext uri="{FF2B5EF4-FFF2-40B4-BE49-F238E27FC236}">
                    <a16:creationId xmlns:a16="http://schemas.microsoft.com/office/drawing/2014/main" id="{81381129-BD0E-4767-B068-669CA99825A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013" y="5444"/>
                <a:ext cx="585" cy="281"/>
              </a:xfrm>
              <a:custGeom>
                <a:avLst/>
                <a:gdLst>
                  <a:gd name="T0" fmla="*/ 0 w 585"/>
                  <a:gd name="T1" fmla="*/ 281 h 281"/>
                  <a:gd name="T2" fmla="*/ 44 w 585"/>
                  <a:gd name="T3" fmla="*/ 0 h 281"/>
                  <a:gd name="T4" fmla="*/ 585 w 585"/>
                  <a:gd name="T5" fmla="*/ 25 h 281"/>
                  <a:gd name="T6" fmla="*/ 579 w 585"/>
                  <a:gd name="T7" fmla="*/ 28 h 281"/>
                  <a:gd name="T8" fmla="*/ 0 w 585"/>
                  <a:gd name="T9" fmla="*/ 281 h 281"/>
                  <a:gd name="T10" fmla="*/ 46 w 585"/>
                  <a:gd name="T11" fmla="*/ 2 h 281"/>
                  <a:gd name="T12" fmla="*/ 2 w 585"/>
                  <a:gd name="T13" fmla="*/ 276 h 281"/>
                  <a:gd name="T14" fmla="*/ 573 w 585"/>
                  <a:gd name="T15" fmla="*/ 28 h 281"/>
                  <a:gd name="T16" fmla="*/ 46 w 585"/>
                  <a:gd name="T17" fmla="*/ 2 h 2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85" h="281">
                    <a:moveTo>
                      <a:pt x="0" y="281"/>
                    </a:moveTo>
                    <a:lnTo>
                      <a:pt x="44" y="0"/>
                    </a:lnTo>
                    <a:lnTo>
                      <a:pt x="585" y="25"/>
                    </a:lnTo>
                    <a:lnTo>
                      <a:pt x="579" y="28"/>
                    </a:lnTo>
                    <a:lnTo>
                      <a:pt x="0" y="281"/>
                    </a:lnTo>
                    <a:close/>
                    <a:moveTo>
                      <a:pt x="46" y="2"/>
                    </a:moveTo>
                    <a:lnTo>
                      <a:pt x="2" y="276"/>
                    </a:lnTo>
                    <a:lnTo>
                      <a:pt x="573" y="28"/>
                    </a:lnTo>
                    <a:lnTo>
                      <a:pt x="46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86" name="Freeform 83">
                <a:extLst>
                  <a:ext uri="{FF2B5EF4-FFF2-40B4-BE49-F238E27FC236}">
                    <a16:creationId xmlns:a16="http://schemas.microsoft.com/office/drawing/2014/main" id="{1E00984F-0BA5-4150-A412-D690E976028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010" y="5469"/>
                <a:ext cx="929" cy="316"/>
              </a:xfrm>
              <a:custGeom>
                <a:avLst/>
                <a:gdLst>
                  <a:gd name="T0" fmla="*/ 0 w 929"/>
                  <a:gd name="T1" fmla="*/ 255 h 316"/>
                  <a:gd name="T2" fmla="*/ 4 w 929"/>
                  <a:gd name="T3" fmla="*/ 253 h 316"/>
                  <a:gd name="T4" fmla="*/ 582 w 929"/>
                  <a:gd name="T5" fmla="*/ 0 h 316"/>
                  <a:gd name="T6" fmla="*/ 583 w 929"/>
                  <a:gd name="T7" fmla="*/ 0 h 316"/>
                  <a:gd name="T8" fmla="*/ 929 w 929"/>
                  <a:gd name="T9" fmla="*/ 316 h 316"/>
                  <a:gd name="T10" fmla="*/ 926 w 929"/>
                  <a:gd name="T11" fmla="*/ 316 h 316"/>
                  <a:gd name="T12" fmla="*/ 0 w 929"/>
                  <a:gd name="T13" fmla="*/ 255 h 316"/>
                  <a:gd name="T14" fmla="*/ 582 w 929"/>
                  <a:gd name="T15" fmla="*/ 3 h 316"/>
                  <a:gd name="T16" fmla="*/ 10 w 929"/>
                  <a:gd name="T17" fmla="*/ 253 h 316"/>
                  <a:gd name="T18" fmla="*/ 922 w 929"/>
                  <a:gd name="T19" fmla="*/ 314 h 316"/>
                  <a:gd name="T20" fmla="*/ 582 w 929"/>
                  <a:gd name="T21" fmla="*/ 3 h 3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29" h="316">
                    <a:moveTo>
                      <a:pt x="0" y="255"/>
                    </a:moveTo>
                    <a:lnTo>
                      <a:pt x="4" y="253"/>
                    </a:lnTo>
                    <a:lnTo>
                      <a:pt x="582" y="0"/>
                    </a:lnTo>
                    <a:lnTo>
                      <a:pt x="583" y="0"/>
                    </a:lnTo>
                    <a:lnTo>
                      <a:pt x="929" y="316"/>
                    </a:lnTo>
                    <a:lnTo>
                      <a:pt x="926" y="316"/>
                    </a:lnTo>
                    <a:lnTo>
                      <a:pt x="0" y="255"/>
                    </a:lnTo>
                    <a:close/>
                    <a:moveTo>
                      <a:pt x="582" y="3"/>
                    </a:moveTo>
                    <a:lnTo>
                      <a:pt x="10" y="253"/>
                    </a:lnTo>
                    <a:lnTo>
                      <a:pt x="922" y="314"/>
                    </a:lnTo>
                    <a:lnTo>
                      <a:pt x="582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87" name="Freeform 84">
                <a:extLst>
                  <a:ext uri="{FF2B5EF4-FFF2-40B4-BE49-F238E27FC236}">
                    <a16:creationId xmlns:a16="http://schemas.microsoft.com/office/drawing/2014/main" id="{C494E074-3FF0-4B46-90E8-E75B43AD534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589" y="5468"/>
                <a:ext cx="435" cy="318"/>
              </a:xfrm>
              <a:custGeom>
                <a:avLst/>
                <a:gdLst>
                  <a:gd name="T0" fmla="*/ 347 w 435"/>
                  <a:gd name="T1" fmla="*/ 318 h 318"/>
                  <a:gd name="T2" fmla="*/ 346 w 435"/>
                  <a:gd name="T3" fmla="*/ 317 h 318"/>
                  <a:gd name="T4" fmla="*/ 0 w 435"/>
                  <a:gd name="T5" fmla="*/ 0 h 318"/>
                  <a:gd name="T6" fmla="*/ 435 w 435"/>
                  <a:gd name="T7" fmla="*/ 70 h 318"/>
                  <a:gd name="T8" fmla="*/ 435 w 435"/>
                  <a:gd name="T9" fmla="*/ 72 h 318"/>
                  <a:gd name="T10" fmla="*/ 347 w 435"/>
                  <a:gd name="T11" fmla="*/ 318 h 318"/>
                  <a:gd name="T12" fmla="*/ 6 w 435"/>
                  <a:gd name="T13" fmla="*/ 5 h 318"/>
                  <a:gd name="T14" fmla="*/ 346 w 435"/>
                  <a:gd name="T15" fmla="*/ 313 h 318"/>
                  <a:gd name="T16" fmla="*/ 433 w 435"/>
                  <a:gd name="T17" fmla="*/ 72 h 318"/>
                  <a:gd name="T18" fmla="*/ 6 w 435"/>
                  <a:gd name="T19" fmla="*/ 5 h 3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35" h="318">
                    <a:moveTo>
                      <a:pt x="347" y="318"/>
                    </a:moveTo>
                    <a:lnTo>
                      <a:pt x="346" y="317"/>
                    </a:lnTo>
                    <a:lnTo>
                      <a:pt x="0" y="0"/>
                    </a:lnTo>
                    <a:lnTo>
                      <a:pt x="435" y="70"/>
                    </a:lnTo>
                    <a:lnTo>
                      <a:pt x="435" y="72"/>
                    </a:lnTo>
                    <a:lnTo>
                      <a:pt x="347" y="318"/>
                    </a:lnTo>
                    <a:close/>
                    <a:moveTo>
                      <a:pt x="6" y="5"/>
                    </a:moveTo>
                    <a:lnTo>
                      <a:pt x="346" y="313"/>
                    </a:lnTo>
                    <a:lnTo>
                      <a:pt x="433" y="72"/>
                    </a:lnTo>
                    <a:lnTo>
                      <a:pt x="6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88" name="Freeform 85">
                <a:extLst>
                  <a:ext uri="{FF2B5EF4-FFF2-40B4-BE49-F238E27FC236}">
                    <a16:creationId xmlns:a16="http://schemas.microsoft.com/office/drawing/2014/main" id="{F39258B0-82E2-4CB2-91EA-4696F924404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933" y="5497"/>
                <a:ext cx="648" cy="289"/>
              </a:xfrm>
              <a:custGeom>
                <a:avLst/>
                <a:gdLst>
                  <a:gd name="T0" fmla="*/ 0 w 648"/>
                  <a:gd name="T1" fmla="*/ 289 h 289"/>
                  <a:gd name="T2" fmla="*/ 89 w 648"/>
                  <a:gd name="T3" fmla="*/ 40 h 289"/>
                  <a:gd name="T4" fmla="*/ 648 w 648"/>
                  <a:gd name="T5" fmla="*/ 0 h 289"/>
                  <a:gd name="T6" fmla="*/ 0 w 648"/>
                  <a:gd name="T7" fmla="*/ 289 h 289"/>
                  <a:gd name="T8" fmla="*/ 91 w 648"/>
                  <a:gd name="T9" fmla="*/ 43 h 289"/>
                  <a:gd name="T10" fmla="*/ 5 w 648"/>
                  <a:gd name="T11" fmla="*/ 284 h 289"/>
                  <a:gd name="T12" fmla="*/ 635 w 648"/>
                  <a:gd name="T13" fmla="*/ 3 h 289"/>
                  <a:gd name="T14" fmla="*/ 91 w 648"/>
                  <a:gd name="T15" fmla="*/ 43 h 2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48" h="289">
                    <a:moveTo>
                      <a:pt x="0" y="289"/>
                    </a:moveTo>
                    <a:lnTo>
                      <a:pt x="89" y="40"/>
                    </a:lnTo>
                    <a:lnTo>
                      <a:pt x="648" y="0"/>
                    </a:lnTo>
                    <a:lnTo>
                      <a:pt x="0" y="289"/>
                    </a:lnTo>
                    <a:close/>
                    <a:moveTo>
                      <a:pt x="91" y="43"/>
                    </a:moveTo>
                    <a:lnTo>
                      <a:pt x="5" y="284"/>
                    </a:lnTo>
                    <a:lnTo>
                      <a:pt x="635" y="3"/>
                    </a:lnTo>
                    <a:lnTo>
                      <a:pt x="91" y="4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89" name="Freeform 86">
                <a:extLst>
                  <a:ext uri="{FF2B5EF4-FFF2-40B4-BE49-F238E27FC236}">
                    <a16:creationId xmlns:a16="http://schemas.microsoft.com/office/drawing/2014/main" id="{20BF712D-6A95-4562-9A53-78E52C02049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020" y="5242"/>
                <a:ext cx="558" cy="299"/>
              </a:xfrm>
              <a:custGeom>
                <a:avLst/>
                <a:gdLst>
                  <a:gd name="T0" fmla="*/ 0 w 558"/>
                  <a:gd name="T1" fmla="*/ 299 h 299"/>
                  <a:gd name="T2" fmla="*/ 326 w 558"/>
                  <a:gd name="T3" fmla="*/ 0 h 299"/>
                  <a:gd name="T4" fmla="*/ 327 w 558"/>
                  <a:gd name="T5" fmla="*/ 1 h 299"/>
                  <a:gd name="T6" fmla="*/ 558 w 558"/>
                  <a:gd name="T7" fmla="*/ 257 h 299"/>
                  <a:gd name="T8" fmla="*/ 555 w 558"/>
                  <a:gd name="T9" fmla="*/ 257 h 299"/>
                  <a:gd name="T10" fmla="*/ 0 w 558"/>
                  <a:gd name="T11" fmla="*/ 299 h 299"/>
                  <a:gd name="T12" fmla="*/ 326 w 558"/>
                  <a:gd name="T13" fmla="*/ 4 h 299"/>
                  <a:gd name="T14" fmla="*/ 7 w 558"/>
                  <a:gd name="T15" fmla="*/ 295 h 299"/>
                  <a:gd name="T16" fmla="*/ 552 w 558"/>
                  <a:gd name="T17" fmla="*/ 255 h 299"/>
                  <a:gd name="T18" fmla="*/ 326 w 558"/>
                  <a:gd name="T19" fmla="*/ 4 h 2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58" h="299">
                    <a:moveTo>
                      <a:pt x="0" y="299"/>
                    </a:moveTo>
                    <a:lnTo>
                      <a:pt x="326" y="0"/>
                    </a:lnTo>
                    <a:lnTo>
                      <a:pt x="327" y="1"/>
                    </a:lnTo>
                    <a:lnTo>
                      <a:pt x="558" y="257"/>
                    </a:lnTo>
                    <a:lnTo>
                      <a:pt x="555" y="257"/>
                    </a:lnTo>
                    <a:lnTo>
                      <a:pt x="0" y="299"/>
                    </a:lnTo>
                    <a:close/>
                    <a:moveTo>
                      <a:pt x="326" y="4"/>
                    </a:moveTo>
                    <a:lnTo>
                      <a:pt x="7" y="295"/>
                    </a:lnTo>
                    <a:lnTo>
                      <a:pt x="552" y="255"/>
                    </a:lnTo>
                    <a:lnTo>
                      <a:pt x="326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90" name="Freeform 87">
                <a:extLst>
                  <a:ext uri="{FF2B5EF4-FFF2-40B4-BE49-F238E27FC236}">
                    <a16:creationId xmlns:a16="http://schemas.microsoft.com/office/drawing/2014/main" id="{24099225-0D4C-450D-8DD9-CFF3DF6279D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180" y="4239"/>
                <a:ext cx="625" cy="461"/>
              </a:xfrm>
              <a:custGeom>
                <a:avLst/>
                <a:gdLst>
                  <a:gd name="T0" fmla="*/ 625 w 625"/>
                  <a:gd name="T1" fmla="*/ 461 h 461"/>
                  <a:gd name="T2" fmla="*/ 0 w 625"/>
                  <a:gd name="T3" fmla="*/ 306 h 461"/>
                  <a:gd name="T4" fmla="*/ 0 w 625"/>
                  <a:gd name="T5" fmla="*/ 305 h 461"/>
                  <a:gd name="T6" fmla="*/ 23 w 625"/>
                  <a:gd name="T7" fmla="*/ 0 h 461"/>
                  <a:gd name="T8" fmla="*/ 625 w 625"/>
                  <a:gd name="T9" fmla="*/ 461 h 461"/>
                  <a:gd name="T10" fmla="*/ 2 w 625"/>
                  <a:gd name="T11" fmla="*/ 304 h 461"/>
                  <a:gd name="T12" fmla="*/ 615 w 625"/>
                  <a:gd name="T13" fmla="*/ 455 h 461"/>
                  <a:gd name="T14" fmla="*/ 26 w 625"/>
                  <a:gd name="T15" fmla="*/ 4 h 461"/>
                  <a:gd name="T16" fmla="*/ 2 w 625"/>
                  <a:gd name="T17" fmla="*/ 304 h 4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25" h="461">
                    <a:moveTo>
                      <a:pt x="625" y="461"/>
                    </a:moveTo>
                    <a:lnTo>
                      <a:pt x="0" y="306"/>
                    </a:lnTo>
                    <a:lnTo>
                      <a:pt x="0" y="305"/>
                    </a:lnTo>
                    <a:lnTo>
                      <a:pt x="23" y="0"/>
                    </a:lnTo>
                    <a:lnTo>
                      <a:pt x="625" y="461"/>
                    </a:lnTo>
                    <a:close/>
                    <a:moveTo>
                      <a:pt x="2" y="304"/>
                    </a:moveTo>
                    <a:lnTo>
                      <a:pt x="615" y="455"/>
                    </a:lnTo>
                    <a:lnTo>
                      <a:pt x="26" y="4"/>
                    </a:lnTo>
                    <a:lnTo>
                      <a:pt x="2" y="30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91" name="Freeform 88">
                <a:extLst>
                  <a:ext uri="{FF2B5EF4-FFF2-40B4-BE49-F238E27FC236}">
                    <a16:creationId xmlns:a16="http://schemas.microsoft.com/office/drawing/2014/main" id="{26B97D42-5C1A-49E9-B055-5B50AD1A48E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199" y="4239"/>
                <a:ext cx="911" cy="459"/>
              </a:xfrm>
              <a:custGeom>
                <a:avLst/>
                <a:gdLst>
                  <a:gd name="T0" fmla="*/ 602 w 911"/>
                  <a:gd name="T1" fmla="*/ 459 h 459"/>
                  <a:gd name="T2" fmla="*/ 600 w 911"/>
                  <a:gd name="T3" fmla="*/ 458 h 459"/>
                  <a:gd name="T4" fmla="*/ 0 w 911"/>
                  <a:gd name="T5" fmla="*/ 0 h 459"/>
                  <a:gd name="T6" fmla="*/ 911 w 911"/>
                  <a:gd name="T7" fmla="*/ 269 h 459"/>
                  <a:gd name="T8" fmla="*/ 602 w 911"/>
                  <a:gd name="T9" fmla="*/ 459 h 459"/>
                  <a:gd name="T10" fmla="*/ 11 w 911"/>
                  <a:gd name="T11" fmla="*/ 6 h 459"/>
                  <a:gd name="T12" fmla="*/ 602 w 911"/>
                  <a:gd name="T13" fmla="*/ 456 h 459"/>
                  <a:gd name="T14" fmla="*/ 905 w 911"/>
                  <a:gd name="T15" fmla="*/ 271 h 459"/>
                  <a:gd name="T16" fmla="*/ 11 w 911"/>
                  <a:gd name="T17" fmla="*/ 6 h 4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11" h="459">
                    <a:moveTo>
                      <a:pt x="602" y="459"/>
                    </a:moveTo>
                    <a:lnTo>
                      <a:pt x="600" y="458"/>
                    </a:lnTo>
                    <a:lnTo>
                      <a:pt x="0" y="0"/>
                    </a:lnTo>
                    <a:lnTo>
                      <a:pt x="911" y="269"/>
                    </a:lnTo>
                    <a:lnTo>
                      <a:pt x="602" y="459"/>
                    </a:lnTo>
                    <a:close/>
                    <a:moveTo>
                      <a:pt x="11" y="6"/>
                    </a:moveTo>
                    <a:lnTo>
                      <a:pt x="602" y="456"/>
                    </a:lnTo>
                    <a:lnTo>
                      <a:pt x="905" y="271"/>
                    </a:lnTo>
                    <a:lnTo>
                      <a:pt x="11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92" name="Freeform 89">
                <a:extLst>
                  <a:ext uri="{FF2B5EF4-FFF2-40B4-BE49-F238E27FC236}">
                    <a16:creationId xmlns:a16="http://schemas.microsoft.com/office/drawing/2014/main" id="{7AA1D6FC-4867-46B6-8E51-EE7DE954362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798" y="4506"/>
                <a:ext cx="309" cy="531"/>
              </a:xfrm>
              <a:custGeom>
                <a:avLst/>
                <a:gdLst>
                  <a:gd name="T0" fmla="*/ 286 w 309"/>
                  <a:gd name="T1" fmla="*/ 531 h 531"/>
                  <a:gd name="T2" fmla="*/ 284 w 309"/>
                  <a:gd name="T3" fmla="*/ 529 h 531"/>
                  <a:gd name="T4" fmla="*/ 0 w 309"/>
                  <a:gd name="T5" fmla="*/ 190 h 531"/>
                  <a:gd name="T6" fmla="*/ 1 w 309"/>
                  <a:gd name="T7" fmla="*/ 189 h 531"/>
                  <a:gd name="T8" fmla="*/ 309 w 309"/>
                  <a:gd name="T9" fmla="*/ 0 h 531"/>
                  <a:gd name="T10" fmla="*/ 286 w 309"/>
                  <a:gd name="T11" fmla="*/ 531 h 531"/>
                  <a:gd name="T12" fmla="*/ 4 w 309"/>
                  <a:gd name="T13" fmla="*/ 191 h 531"/>
                  <a:gd name="T14" fmla="*/ 284 w 309"/>
                  <a:gd name="T15" fmla="*/ 524 h 531"/>
                  <a:gd name="T16" fmla="*/ 307 w 309"/>
                  <a:gd name="T17" fmla="*/ 5 h 531"/>
                  <a:gd name="T18" fmla="*/ 4 w 309"/>
                  <a:gd name="T19" fmla="*/ 191 h 5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09" h="531">
                    <a:moveTo>
                      <a:pt x="286" y="531"/>
                    </a:moveTo>
                    <a:lnTo>
                      <a:pt x="284" y="529"/>
                    </a:lnTo>
                    <a:lnTo>
                      <a:pt x="0" y="190"/>
                    </a:lnTo>
                    <a:lnTo>
                      <a:pt x="1" y="189"/>
                    </a:lnTo>
                    <a:lnTo>
                      <a:pt x="309" y="0"/>
                    </a:lnTo>
                    <a:lnTo>
                      <a:pt x="286" y="531"/>
                    </a:lnTo>
                    <a:close/>
                    <a:moveTo>
                      <a:pt x="4" y="191"/>
                    </a:moveTo>
                    <a:lnTo>
                      <a:pt x="284" y="524"/>
                    </a:lnTo>
                    <a:lnTo>
                      <a:pt x="307" y="5"/>
                    </a:lnTo>
                    <a:lnTo>
                      <a:pt x="4" y="19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93" name="Freeform 90">
                <a:extLst>
                  <a:ext uri="{FF2B5EF4-FFF2-40B4-BE49-F238E27FC236}">
                    <a16:creationId xmlns:a16="http://schemas.microsoft.com/office/drawing/2014/main" id="{7C5654C6-E646-487D-BDBE-7CBC7D782A6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798" y="4692"/>
                <a:ext cx="286" cy="648"/>
              </a:xfrm>
              <a:custGeom>
                <a:avLst/>
                <a:gdLst>
                  <a:gd name="T0" fmla="*/ 128 w 286"/>
                  <a:gd name="T1" fmla="*/ 648 h 648"/>
                  <a:gd name="T2" fmla="*/ 128 w 286"/>
                  <a:gd name="T3" fmla="*/ 645 h 648"/>
                  <a:gd name="T4" fmla="*/ 0 w 286"/>
                  <a:gd name="T5" fmla="*/ 0 h 648"/>
                  <a:gd name="T6" fmla="*/ 286 w 286"/>
                  <a:gd name="T7" fmla="*/ 342 h 648"/>
                  <a:gd name="T8" fmla="*/ 286 w 286"/>
                  <a:gd name="T9" fmla="*/ 343 h 648"/>
                  <a:gd name="T10" fmla="*/ 128 w 286"/>
                  <a:gd name="T11" fmla="*/ 648 h 648"/>
                  <a:gd name="T12" fmla="*/ 5 w 286"/>
                  <a:gd name="T13" fmla="*/ 9 h 648"/>
                  <a:gd name="T14" fmla="*/ 129 w 286"/>
                  <a:gd name="T15" fmla="*/ 640 h 648"/>
                  <a:gd name="T16" fmla="*/ 284 w 286"/>
                  <a:gd name="T17" fmla="*/ 342 h 648"/>
                  <a:gd name="T18" fmla="*/ 5 w 286"/>
                  <a:gd name="T19" fmla="*/ 9 h 6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86" h="648">
                    <a:moveTo>
                      <a:pt x="128" y="648"/>
                    </a:moveTo>
                    <a:lnTo>
                      <a:pt x="128" y="645"/>
                    </a:lnTo>
                    <a:lnTo>
                      <a:pt x="0" y="0"/>
                    </a:lnTo>
                    <a:lnTo>
                      <a:pt x="286" y="342"/>
                    </a:lnTo>
                    <a:lnTo>
                      <a:pt x="286" y="343"/>
                    </a:lnTo>
                    <a:lnTo>
                      <a:pt x="128" y="648"/>
                    </a:lnTo>
                    <a:close/>
                    <a:moveTo>
                      <a:pt x="5" y="9"/>
                    </a:moveTo>
                    <a:lnTo>
                      <a:pt x="129" y="640"/>
                    </a:lnTo>
                    <a:lnTo>
                      <a:pt x="284" y="342"/>
                    </a:lnTo>
                    <a:lnTo>
                      <a:pt x="5" y="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94" name="Freeform 91">
                <a:extLst>
                  <a:ext uri="{FF2B5EF4-FFF2-40B4-BE49-F238E27FC236}">
                    <a16:creationId xmlns:a16="http://schemas.microsoft.com/office/drawing/2014/main" id="{FB6420C0-748F-4C09-A5E7-CEE447B05D8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925" y="5031"/>
                <a:ext cx="570" cy="444"/>
              </a:xfrm>
              <a:custGeom>
                <a:avLst/>
                <a:gdLst>
                  <a:gd name="T0" fmla="*/ 570 w 570"/>
                  <a:gd name="T1" fmla="*/ 444 h 444"/>
                  <a:gd name="T2" fmla="*/ 565 w 570"/>
                  <a:gd name="T3" fmla="*/ 443 h 444"/>
                  <a:gd name="T4" fmla="*/ 0 w 570"/>
                  <a:gd name="T5" fmla="*/ 306 h 444"/>
                  <a:gd name="T6" fmla="*/ 158 w 570"/>
                  <a:gd name="T7" fmla="*/ 0 h 444"/>
                  <a:gd name="T8" fmla="*/ 570 w 570"/>
                  <a:gd name="T9" fmla="*/ 444 h 444"/>
                  <a:gd name="T10" fmla="*/ 4 w 570"/>
                  <a:gd name="T11" fmla="*/ 305 h 444"/>
                  <a:gd name="T12" fmla="*/ 562 w 570"/>
                  <a:gd name="T13" fmla="*/ 439 h 444"/>
                  <a:gd name="T14" fmla="*/ 158 w 570"/>
                  <a:gd name="T15" fmla="*/ 5 h 444"/>
                  <a:gd name="T16" fmla="*/ 4 w 570"/>
                  <a:gd name="T17" fmla="*/ 305 h 4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70" h="444">
                    <a:moveTo>
                      <a:pt x="570" y="444"/>
                    </a:moveTo>
                    <a:lnTo>
                      <a:pt x="565" y="443"/>
                    </a:lnTo>
                    <a:lnTo>
                      <a:pt x="0" y="306"/>
                    </a:lnTo>
                    <a:lnTo>
                      <a:pt x="158" y="0"/>
                    </a:lnTo>
                    <a:lnTo>
                      <a:pt x="570" y="444"/>
                    </a:lnTo>
                    <a:close/>
                    <a:moveTo>
                      <a:pt x="4" y="305"/>
                    </a:moveTo>
                    <a:lnTo>
                      <a:pt x="562" y="439"/>
                    </a:lnTo>
                    <a:lnTo>
                      <a:pt x="158" y="5"/>
                    </a:lnTo>
                    <a:lnTo>
                      <a:pt x="4" y="30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95" name="Freeform 92">
                <a:extLst>
                  <a:ext uri="{FF2B5EF4-FFF2-40B4-BE49-F238E27FC236}">
                    <a16:creationId xmlns:a16="http://schemas.microsoft.com/office/drawing/2014/main" id="{04143BD2-A54C-46AC-879A-01CE72DE08A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081" y="4943"/>
                <a:ext cx="452" cy="533"/>
              </a:xfrm>
              <a:custGeom>
                <a:avLst/>
                <a:gdLst>
                  <a:gd name="T0" fmla="*/ 410 w 452"/>
                  <a:gd name="T1" fmla="*/ 533 h 533"/>
                  <a:gd name="T2" fmla="*/ 409 w 452"/>
                  <a:gd name="T3" fmla="*/ 531 h 533"/>
                  <a:gd name="T4" fmla="*/ 0 w 452"/>
                  <a:gd name="T5" fmla="*/ 90 h 533"/>
                  <a:gd name="T6" fmla="*/ 452 w 452"/>
                  <a:gd name="T7" fmla="*/ 0 h 533"/>
                  <a:gd name="T8" fmla="*/ 452 w 452"/>
                  <a:gd name="T9" fmla="*/ 2 h 533"/>
                  <a:gd name="T10" fmla="*/ 410 w 452"/>
                  <a:gd name="T11" fmla="*/ 533 h 533"/>
                  <a:gd name="T12" fmla="*/ 4 w 452"/>
                  <a:gd name="T13" fmla="*/ 92 h 533"/>
                  <a:gd name="T14" fmla="*/ 409 w 452"/>
                  <a:gd name="T15" fmla="*/ 527 h 533"/>
                  <a:gd name="T16" fmla="*/ 450 w 452"/>
                  <a:gd name="T17" fmla="*/ 3 h 533"/>
                  <a:gd name="T18" fmla="*/ 4 w 452"/>
                  <a:gd name="T19" fmla="*/ 92 h 5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52" h="533">
                    <a:moveTo>
                      <a:pt x="410" y="533"/>
                    </a:moveTo>
                    <a:lnTo>
                      <a:pt x="409" y="531"/>
                    </a:lnTo>
                    <a:lnTo>
                      <a:pt x="0" y="90"/>
                    </a:lnTo>
                    <a:lnTo>
                      <a:pt x="452" y="0"/>
                    </a:lnTo>
                    <a:lnTo>
                      <a:pt x="452" y="2"/>
                    </a:lnTo>
                    <a:lnTo>
                      <a:pt x="410" y="533"/>
                    </a:lnTo>
                    <a:close/>
                    <a:moveTo>
                      <a:pt x="4" y="92"/>
                    </a:moveTo>
                    <a:lnTo>
                      <a:pt x="409" y="527"/>
                    </a:lnTo>
                    <a:lnTo>
                      <a:pt x="450" y="3"/>
                    </a:lnTo>
                    <a:lnTo>
                      <a:pt x="4" y="9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96" name="Freeform 93">
                <a:extLst>
                  <a:ext uri="{FF2B5EF4-FFF2-40B4-BE49-F238E27FC236}">
                    <a16:creationId xmlns:a16="http://schemas.microsoft.com/office/drawing/2014/main" id="{8D7CB6B5-BCAF-42E3-B429-04D289818AF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081" y="4402"/>
                <a:ext cx="453" cy="634"/>
              </a:xfrm>
              <a:custGeom>
                <a:avLst/>
                <a:gdLst>
                  <a:gd name="T0" fmla="*/ 0 w 453"/>
                  <a:gd name="T1" fmla="*/ 634 h 634"/>
                  <a:gd name="T2" fmla="*/ 1 w 453"/>
                  <a:gd name="T3" fmla="*/ 632 h 634"/>
                  <a:gd name="T4" fmla="*/ 235 w 453"/>
                  <a:gd name="T5" fmla="*/ 0 h 634"/>
                  <a:gd name="T6" fmla="*/ 453 w 453"/>
                  <a:gd name="T7" fmla="*/ 544 h 634"/>
                  <a:gd name="T8" fmla="*/ 0 w 453"/>
                  <a:gd name="T9" fmla="*/ 634 h 634"/>
                  <a:gd name="T10" fmla="*/ 235 w 453"/>
                  <a:gd name="T11" fmla="*/ 7 h 634"/>
                  <a:gd name="T12" fmla="*/ 4 w 453"/>
                  <a:gd name="T13" fmla="*/ 631 h 634"/>
                  <a:gd name="T14" fmla="*/ 450 w 453"/>
                  <a:gd name="T15" fmla="*/ 542 h 634"/>
                  <a:gd name="T16" fmla="*/ 235 w 453"/>
                  <a:gd name="T17" fmla="*/ 7 h 6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53" h="634">
                    <a:moveTo>
                      <a:pt x="0" y="634"/>
                    </a:moveTo>
                    <a:lnTo>
                      <a:pt x="1" y="632"/>
                    </a:lnTo>
                    <a:lnTo>
                      <a:pt x="235" y="0"/>
                    </a:lnTo>
                    <a:lnTo>
                      <a:pt x="453" y="544"/>
                    </a:lnTo>
                    <a:lnTo>
                      <a:pt x="0" y="634"/>
                    </a:lnTo>
                    <a:close/>
                    <a:moveTo>
                      <a:pt x="235" y="7"/>
                    </a:moveTo>
                    <a:lnTo>
                      <a:pt x="4" y="631"/>
                    </a:lnTo>
                    <a:lnTo>
                      <a:pt x="450" y="542"/>
                    </a:lnTo>
                    <a:lnTo>
                      <a:pt x="235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97" name="Freeform 94">
                <a:extLst>
                  <a:ext uri="{FF2B5EF4-FFF2-40B4-BE49-F238E27FC236}">
                    <a16:creationId xmlns:a16="http://schemas.microsoft.com/office/drawing/2014/main" id="{F9F52FB0-523F-4782-A922-32F8A605014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082" y="4404"/>
                <a:ext cx="236" cy="638"/>
              </a:xfrm>
              <a:custGeom>
                <a:avLst/>
                <a:gdLst>
                  <a:gd name="T0" fmla="*/ 0 w 236"/>
                  <a:gd name="T1" fmla="*/ 638 h 638"/>
                  <a:gd name="T2" fmla="*/ 23 w 236"/>
                  <a:gd name="T3" fmla="*/ 104 h 638"/>
                  <a:gd name="T4" fmla="*/ 236 w 236"/>
                  <a:gd name="T5" fmla="*/ 0 h 638"/>
                  <a:gd name="T6" fmla="*/ 235 w 236"/>
                  <a:gd name="T7" fmla="*/ 3 h 638"/>
                  <a:gd name="T8" fmla="*/ 0 w 236"/>
                  <a:gd name="T9" fmla="*/ 638 h 638"/>
                  <a:gd name="T10" fmla="*/ 25 w 236"/>
                  <a:gd name="T11" fmla="*/ 106 h 638"/>
                  <a:gd name="T12" fmla="*/ 3 w 236"/>
                  <a:gd name="T13" fmla="*/ 622 h 638"/>
                  <a:gd name="T14" fmla="*/ 232 w 236"/>
                  <a:gd name="T15" fmla="*/ 4 h 638"/>
                  <a:gd name="T16" fmla="*/ 25 w 236"/>
                  <a:gd name="T17" fmla="*/ 106 h 6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36" h="638">
                    <a:moveTo>
                      <a:pt x="0" y="638"/>
                    </a:moveTo>
                    <a:lnTo>
                      <a:pt x="23" y="104"/>
                    </a:lnTo>
                    <a:lnTo>
                      <a:pt x="236" y="0"/>
                    </a:lnTo>
                    <a:lnTo>
                      <a:pt x="235" y="3"/>
                    </a:lnTo>
                    <a:lnTo>
                      <a:pt x="0" y="638"/>
                    </a:lnTo>
                    <a:close/>
                    <a:moveTo>
                      <a:pt x="25" y="106"/>
                    </a:moveTo>
                    <a:lnTo>
                      <a:pt x="3" y="622"/>
                    </a:lnTo>
                    <a:lnTo>
                      <a:pt x="232" y="4"/>
                    </a:lnTo>
                    <a:lnTo>
                      <a:pt x="25" y="10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98" name="Freeform 95">
                <a:extLst>
                  <a:ext uri="{FF2B5EF4-FFF2-40B4-BE49-F238E27FC236}">
                    <a16:creationId xmlns:a16="http://schemas.microsoft.com/office/drawing/2014/main" id="{3F439056-FF8B-41E0-AA39-29547C969A3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894" y="3856"/>
                <a:ext cx="424" cy="655"/>
              </a:xfrm>
              <a:custGeom>
                <a:avLst/>
                <a:gdLst>
                  <a:gd name="T0" fmla="*/ 212 w 424"/>
                  <a:gd name="T1" fmla="*/ 655 h 655"/>
                  <a:gd name="T2" fmla="*/ 211 w 424"/>
                  <a:gd name="T3" fmla="*/ 654 h 655"/>
                  <a:gd name="T4" fmla="*/ 0 w 424"/>
                  <a:gd name="T5" fmla="*/ 0 h 655"/>
                  <a:gd name="T6" fmla="*/ 424 w 424"/>
                  <a:gd name="T7" fmla="*/ 551 h 655"/>
                  <a:gd name="T8" fmla="*/ 212 w 424"/>
                  <a:gd name="T9" fmla="*/ 655 h 655"/>
                  <a:gd name="T10" fmla="*/ 7 w 424"/>
                  <a:gd name="T11" fmla="*/ 13 h 655"/>
                  <a:gd name="T12" fmla="*/ 213 w 424"/>
                  <a:gd name="T13" fmla="*/ 651 h 655"/>
                  <a:gd name="T14" fmla="*/ 420 w 424"/>
                  <a:gd name="T15" fmla="*/ 550 h 655"/>
                  <a:gd name="T16" fmla="*/ 7 w 424"/>
                  <a:gd name="T17" fmla="*/ 13 h 6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24" h="655">
                    <a:moveTo>
                      <a:pt x="212" y="655"/>
                    </a:moveTo>
                    <a:lnTo>
                      <a:pt x="211" y="654"/>
                    </a:lnTo>
                    <a:lnTo>
                      <a:pt x="0" y="0"/>
                    </a:lnTo>
                    <a:lnTo>
                      <a:pt x="424" y="551"/>
                    </a:lnTo>
                    <a:lnTo>
                      <a:pt x="212" y="655"/>
                    </a:lnTo>
                    <a:close/>
                    <a:moveTo>
                      <a:pt x="7" y="13"/>
                    </a:moveTo>
                    <a:lnTo>
                      <a:pt x="213" y="651"/>
                    </a:lnTo>
                    <a:lnTo>
                      <a:pt x="420" y="550"/>
                    </a:lnTo>
                    <a:lnTo>
                      <a:pt x="7" y="1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99" name="Freeform 96">
                <a:extLst>
                  <a:ext uri="{FF2B5EF4-FFF2-40B4-BE49-F238E27FC236}">
                    <a16:creationId xmlns:a16="http://schemas.microsoft.com/office/drawing/2014/main" id="{FC64551A-4B32-4FBB-85BB-7A8D6FB5108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552" y="3861"/>
                <a:ext cx="557" cy="652"/>
              </a:xfrm>
              <a:custGeom>
                <a:avLst/>
                <a:gdLst>
                  <a:gd name="T0" fmla="*/ 557 w 557"/>
                  <a:gd name="T1" fmla="*/ 652 h 652"/>
                  <a:gd name="T2" fmla="*/ 0 w 557"/>
                  <a:gd name="T3" fmla="*/ 154 h 652"/>
                  <a:gd name="T4" fmla="*/ 347 w 557"/>
                  <a:gd name="T5" fmla="*/ 0 h 652"/>
                  <a:gd name="T6" fmla="*/ 347 w 557"/>
                  <a:gd name="T7" fmla="*/ 1 h 652"/>
                  <a:gd name="T8" fmla="*/ 557 w 557"/>
                  <a:gd name="T9" fmla="*/ 652 h 652"/>
                  <a:gd name="T10" fmla="*/ 4 w 557"/>
                  <a:gd name="T11" fmla="*/ 155 h 652"/>
                  <a:gd name="T12" fmla="*/ 552 w 557"/>
                  <a:gd name="T13" fmla="*/ 644 h 652"/>
                  <a:gd name="T14" fmla="*/ 344 w 557"/>
                  <a:gd name="T15" fmla="*/ 3 h 652"/>
                  <a:gd name="T16" fmla="*/ 4 w 557"/>
                  <a:gd name="T17" fmla="*/ 155 h 6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57" h="652">
                    <a:moveTo>
                      <a:pt x="557" y="652"/>
                    </a:moveTo>
                    <a:lnTo>
                      <a:pt x="0" y="154"/>
                    </a:lnTo>
                    <a:lnTo>
                      <a:pt x="347" y="0"/>
                    </a:lnTo>
                    <a:lnTo>
                      <a:pt x="347" y="1"/>
                    </a:lnTo>
                    <a:lnTo>
                      <a:pt x="557" y="652"/>
                    </a:lnTo>
                    <a:close/>
                    <a:moveTo>
                      <a:pt x="4" y="155"/>
                    </a:moveTo>
                    <a:lnTo>
                      <a:pt x="552" y="644"/>
                    </a:lnTo>
                    <a:lnTo>
                      <a:pt x="344" y="3"/>
                    </a:lnTo>
                    <a:lnTo>
                      <a:pt x="4" y="15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00" name="Freeform 97">
                <a:extLst>
                  <a:ext uri="{FF2B5EF4-FFF2-40B4-BE49-F238E27FC236}">
                    <a16:creationId xmlns:a16="http://schemas.microsoft.com/office/drawing/2014/main" id="{3A676B8F-DFFF-4CA3-BBBA-13D7B52AF4B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553" y="3551"/>
                <a:ext cx="347" cy="467"/>
              </a:xfrm>
              <a:custGeom>
                <a:avLst/>
                <a:gdLst>
                  <a:gd name="T0" fmla="*/ 0 w 347"/>
                  <a:gd name="T1" fmla="*/ 467 h 467"/>
                  <a:gd name="T2" fmla="*/ 0 w 347"/>
                  <a:gd name="T3" fmla="*/ 464 h 467"/>
                  <a:gd name="T4" fmla="*/ 57 w 347"/>
                  <a:gd name="T5" fmla="*/ 0 h 467"/>
                  <a:gd name="T6" fmla="*/ 347 w 347"/>
                  <a:gd name="T7" fmla="*/ 312 h 467"/>
                  <a:gd name="T8" fmla="*/ 344 w 347"/>
                  <a:gd name="T9" fmla="*/ 313 h 467"/>
                  <a:gd name="T10" fmla="*/ 0 w 347"/>
                  <a:gd name="T11" fmla="*/ 467 h 467"/>
                  <a:gd name="T12" fmla="*/ 60 w 347"/>
                  <a:gd name="T13" fmla="*/ 6 h 467"/>
                  <a:gd name="T14" fmla="*/ 3 w 347"/>
                  <a:gd name="T15" fmla="*/ 462 h 467"/>
                  <a:gd name="T16" fmla="*/ 342 w 347"/>
                  <a:gd name="T17" fmla="*/ 311 h 467"/>
                  <a:gd name="T18" fmla="*/ 60 w 347"/>
                  <a:gd name="T19" fmla="*/ 6 h 4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47" h="467">
                    <a:moveTo>
                      <a:pt x="0" y="467"/>
                    </a:moveTo>
                    <a:lnTo>
                      <a:pt x="0" y="464"/>
                    </a:lnTo>
                    <a:lnTo>
                      <a:pt x="57" y="0"/>
                    </a:lnTo>
                    <a:lnTo>
                      <a:pt x="347" y="312"/>
                    </a:lnTo>
                    <a:lnTo>
                      <a:pt x="344" y="313"/>
                    </a:lnTo>
                    <a:lnTo>
                      <a:pt x="0" y="467"/>
                    </a:lnTo>
                    <a:close/>
                    <a:moveTo>
                      <a:pt x="60" y="6"/>
                    </a:moveTo>
                    <a:lnTo>
                      <a:pt x="3" y="462"/>
                    </a:lnTo>
                    <a:lnTo>
                      <a:pt x="342" y="311"/>
                    </a:lnTo>
                    <a:lnTo>
                      <a:pt x="60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01" name="Freeform 98">
                <a:extLst>
                  <a:ext uri="{FF2B5EF4-FFF2-40B4-BE49-F238E27FC236}">
                    <a16:creationId xmlns:a16="http://schemas.microsoft.com/office/drawing/2014/main" id="{1B84F14B-601A-49F4-AB0D-1E80B461151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018" y="3551"/>
                <a:ext cx="595" cy="465"/>
              </a:xfrm>
              <a:custGeom>
                <a:avLst/>
                <a:gdLst>
                  <a:gd name="T0" fmla="*/ 537 w 595"/>
                  <a:gd name="T1" fmla="*/ 465 h 465"/>
                  <a:gd name="T2" fmla="*/ 536 w 595"/>
                  <a:gd name="T3" fmla="*/ 465 h 465"/>
                  <a:gd name="T4" fmla="*/ 0 w 595"/>
                  <a:gd name="T5" fmla="*/ 372 h 465"/>
                  <a:gd name="T6" fmla="*/ 3 w 595"/>
                  <a:gd name="T7" fmla="*/ 370 h 465"/>
                  <a:gd name="T8" fmla="*/ 595 w 595"/>
                  <a:gd name="T9" fmla="*/ 0 h 465"/>
                  <a:gd name="T10" fmla="*/ 595 w 595"/>
                  <a:gd name="T11" fmla="*/ 2 h 465"/>
                  <a:gd name="T12" fmla="*/ 537 w 595"/>
                  <a:gd name="T13" fmla="*/ 465 h 465"/>
                  <a:gd name="T14" fmla="*/ 6 w 595"/>
                  <a:gd name="T15" fmla="*/ 370 h 465"/>
                  <a:gd name="T16" fmla="*/ 535 w 595"/>
                  <a:gd name="T17" fmla="*/ 463 h 465"/>
                  <a:gd name="T18" fmla="*/ 591 w 595"/>
                  <a:gd name="T19" fmla="*/ 5 h 465"/>
                  <a:gd name="T20" fmla="*/ 6 w 595"/>
                  <a:gd name="T21" fmla="*/ 370 h 4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95" h="465">
                    <a:moveTo>
                      <a:pt x="537" y="465"/>
                    </a:moveTo>
                    <a:lnTo>
                      <a:pt x="536" y="465"/>
                    </a:lnTo>
                    <a:lnTo>
                      <a:pt x="0" y="372"/>
                    </a:lnTo>
                    <a:lnTo>
                      <a:pt x="3" y="370"/>
                    </a:lnTo>
                    <a:lnTo>
                      <a:pt x="595" y="0"/>
                    </a:lnTo>
                    <a:lnTo>
                      <a:pt x="595" y="2"/>
                    </a:lnTo>
                    <a:lnTo>
                      <a:pt x="537" y="465"/>
                    </a:lnTo>
                    <a:close/>
                    <a:moveTo>
                      <a:pt x="6" y="370"/>
                    </a:moveTo>
                    <a:lnTo>
                      <a:pt x="535" y="463"/>
                    </a:lnTo>
                    <a:lnTo>
                      <a:pt x="591" y="5"/>
                    </a:lnTo>
                    <a:lnTo>
                      <a:pt x="6" y="37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02" name="Freeform 99">
                <a:extLst>
                  <a:ext uri="{FF2B5EF4-FFF2-40B4-BE49-F238E27FC236}">
                    <a16:creationId xmlns:a16="http://schemas.microsoft.com/office/drawing/2014/main" id="{201FD636-223C-43FC-AF22-DD3DFE9F007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845" y="3550"/>
                <a:ext cx="773" cy="373"/>
              </a:xfrm>
              <a:custGeom>
                <a:avLst/>
                <a:gdLst>
                  <a:gd name="T0" fmla="*/ 176 w 773"/>
                  <a:gd name="T1" fmla="*/ 373 h 373"/>
                  <a:gd name="T2" fmla="*/ 0 w 773"/>
                  <a:gd name="T3" fmla="*/ 204 h 373"/>
                  <a:gd name="T4" fmla="*/ 773 w 773"/>
                  <a:gd name="T5" fmla="*/ 0 h 373"/>
                  <a:gd name="T6" fmla="*/ 176 w 773"/>
                  <a:gd name="T7" fmla="*/ 373 h 373"/>
                  <a:gd name="T8" fmla="*/ 4 w 773"/>
                  <a:gd name="T9" fmla="*/ 205 h 373"/>
                  <a:gd name="T10" fmla="*/ 176 w 773"/>
                  <a:gd name="T11" fmla="*/ 371 h 373"/>
                  <a:gd name="T12" fmla="*/ 758 w 773"/>
                  <a:gd name="T13" fmla="*/ 7 h 373"/>
                  <a:gd name="T14" fmla="*/ 4 w 773"/>
                  <a:gd name="T15" fmla="*/ 205 h 3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73" h="373">
                    <a:moveTo>
                      <a:pt x="176" y="373"/>
                    </a:moveTo>
                    <a:lnTo>
                      <a:pt x="0" y="204"/>
                    </a:lnTo>
                    <a:lnTo>
                      <a:pt x="773" y="0"/>
                    </a:lnTo>
                    <a:lnTo>
                      <a:pt x="176" y="373"/>
                    </a:lnTo>
                    <a:close/>
                    <a:moveTo>
                      <a:pt x="4" y="205"/>
                    </a:moveTo>
                    <a:lnTo>
                      <a:pt x="176" y="371"/>
                    </a:lnTo>
                    <a:lnTo>
                      <a:pt x="758" y="7"/>
                    </a:lnTo>
                    <a:lnTo>
                      <a:pt x="4" y="20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03" name="Freeform 100">
                <a:extLst>
                  <a:ext uri="{FF2B5EF4-FFF2-40B4-BE49-F238E27FC236}">
                    <a16:creationId xmlns:a16="http://schemas.microsoft.com/office/drawing/2014/main" id="{59C7BCC3-C3A8-4072-9982-8F5BF6D4389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644" y="3753"/>
                <a:ext cx="380" cy="171"/>
              </a:xfrm>
              <a:custGeom>
                <a:avLst/>
                <a:gdLst>
                  <a:gd name="T0" fmla="*/ 0 w 380"/>
                  <a:gd name="T1" fmla="*/ 119 h 171"/>
                  <a:gd name="T2" fmla="*/ 203 w 380"/>
                  <a:gd name="T3" fmla="*/ 0 h 171"/>
                  <a:gd name="T4" fmla="*/ 380 w 380"/>
                  <a:gd name="T5" fmla="*/ 171 h 171"/>
                  <a:gd name="T6" fmla="*/ 0 w 380"/>
                  <a:gd name="T7" fmla="*/ 119 h 171"/>
                  <a:gd name="T8" fmla="*/ 203 w 380"/>
                  <a:gd name="T9" fmla="*/ 3 h 171"/>
                  <a:gd name="T10" fmla="*/ 7 w 380"/>
                  <a:gd name="T11" fmla="*/ 118 h 171"/>
                  <a:gd name="T12" fmla="*/ 374 w 380"/>
                  <a:gd name="T13" fmla="*/ 168 h 171"/>
                  <a:gd name="T14" fmla="*/ 203 w 380"/>
                  <a:gd name="T15" fmla="*/ 3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80" h="171">
                    <a:moveTo>
                      <a:pt x="0" y="119"/>
                    </a:moveTo>
                    <a:lnTo>
                      <a:pt x="203" y="0"/>
                    </a:lnTo>
                    <a:lnTo>
                      <a:pt x="380" y="171"/>
                    </a:lnTo>
                    <a:lnTo>
                      <a:pt x="0" y="119"/>
                    </a:lnTo>
                    <a:close/>
                    <a:moveTo>
                      <a:pt x="203" y="3"/>
                    </a:moveTo>
                    <a:lnTo>
                      <a:pt x="7" y="118"/>
                    </a:lnTo>
                    <a:lnTo>
                      <a:pt x="374" y="168"/>
                    </a:lnTo>
                    <a:lnTo>
                      <a:pt x="203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04" name="Freeform 101">
                <a:extLst>
                  <a:ext uri="{FF2B5EF4-FFF2-40B4-BE49-F238E27FC236}">
                    <a16:creationId xmlns:a16="http://schemas.microsoft.com/office/drawing/2014/main" id="{E2428268-87E4-429F-9E19-DA5FA9B6190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466" y="3345"/>
                <a:ext cx="383" cy="529"/>
              </a:xfrm>
              <a:custGeom>
                <a:avLst/>
                <a:gdLst>
                  <a:gd name="T0" fmla="*/ 180 w 383"/>
                  <a:gd name="T1" fmla="*/ 529 h 529"/>
                  <a:gd name="T2" fmla="*/ 0 w 383"/>
                  <a:gd name="T3" fmla="*/ 0 h 529"/>
                  <a:gd name="T4" fmla="*/ 383 w 383"/>
                  <a:gd name="T5" fmla="*/ 410 h 529"/>
                  <a:gd name="T6" fmla="*/ 180 w 383"/>
                  <a:gd name="T7" fmla="*/ 529 h 529"/>
                  <a:gd name="T8" fmla="*/ 6 w 383"/>
                  <a:gd name="T9" fmla="*/ 10 h 529"/>
                  <a:gd name="T10" fmla="*/ 183 w 383"/>
                  <a:gd name="T11" fmla="*/ 525 h 529"/>
                  <a:gd name="T12" fmla="*/ 379 w 383"/>
                  <a:gd name="T13" fmla="*/ 409 h 529"/>
                  <a:gd name="T14" fmla="*/ 6 w 383"/>
                  <a:gd name="T15" fmla="*/ 10 h 5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83" h="529">
                    <a:moveTo>
                      <a:pt x="180" y="529"/>
                    </a:moveTo>
                    <a:lnTo>
                      <a:pt x="0" y="0"/>
                    </a:lnTo>
                    <a:lnTo>
                      <a:pt x="383" y="410"/>
                    </a:lnTo>
                    <a:lnTo>
                      <a:pt x="180" y="529"/>
                    </a:lnTo>
                    <a:close/>
                    <a:moveTo>
                      <a:pt x="6" y="10"/>
                    </a:moveTo>
                    <a:lnTo>
                      <a:pt x="183" y="525"/>
                    </a:lnTo>
                    <a:lnTo>
                      <a:pt x="379" y="409"/>
                    </a:lnTo>
                    <a:lnTo>
                      <a:pt x="6" y="1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05" name="Freeform 102">
                <a:extLst>
                  <a:ext uri="{FF2B5EF4-FFF2-40B4-BE49-F238E27FC236}">
                    <a16:creationId xmlns:a16="http://schemas.microsoft.com/office/drawing/2014/main" id="{F50491F8-5C99-49F3-A269-DA27C2D1378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122" y="3347"/>
                <a:ext cx="527" cy="695"/>
              </a:xfrm>
              <a:custGeom>
                <a:avLst/>
                <a:gdLst>
                  <a:gd name="T0" fmla="*/ 0 w 527"/>
                  <a:gd name="T1" fmla="*/ 695 h 695"/>
                  <a:gd name="T2" fmla="*/ 348 w 527"/>
                  <a:gd name="T3" fmla="*/ 0 h 695"/>
                  <a:gd name="T4" fmla="*/ 527 w 527"/>
                  <a:gd name="T5" fmla="*/ 525 h 695"/>
                  <a:gd name="T6" fmla="*/ 525 w 527"/>
                  <a:gd name="T7" fmla="*/ 525 h 695"/>
                  <a:gd name="T8" fmla="*/ 0 w 527"/>
                  <a:gd name="T9" fmla="*/ 695 h 695"/>
                  <a:gd name="T10" fmla="*/ 347 w 527"/>
                  <a:gd name="T11" fmla="*/ 7 h 695"/>
                  <a:gd name="T12" fmla="*/ 4 w 527"/>
                  <a:gd name="T13" fmla="*/ 690 h 695"/>
                  <a:gd name="T14" fmla="*/ 524 w 527"/>
                  <a:gd name="T15" fmla="*/ 524 h 695"/>
                  <a:gd name="T16" fmla="*/ 347 w 527"/>
                  <a:gd name="T17" fmla="*/ 7 h 6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27" h="695">
                    <a:moveTo>
                      <a:pt x="0" y="695"/>
                    </a:moveTo>
                    <a:lnTo>
                      <a:pt x="348" y="0"/>
                    </a:lnTo>
                    <a:lnTo>
                      <a:pt x="527" y="525"/>
                    </a:lnTo>
                    <a:lnTo>
                      <a:pt x="525" y="525"/>
                    </a:lnTo>
                    <a:lnTo>
                      <a:pt x="0" y="695"/>
                    </a:lnTo>
                    <a:close/>
                    <a:moveTo>
                      <a:pt x="347" y="7"/>
                    </a:moveTo>
                    <a:lnTo>
                      <a:pt x="4" y="690"/>
                    </a:lnTo>
                    <a:lnTo>
                      <a:pt x="524" y="524"/>
                    </a:lnTo>
                    <a:lnTo>
                      <a:pt x="347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06" name="Freeform 103">
                <a:extLst>
                  <a:ext uri="{FF2B5EF4-FFF2-40B4-BE49-F238E27FC236}">
                    <a16:creationId xmlns:a16="http://schemas.microsoft.com/office/drawing/2014/main" id="{7BE3C1D8-784D-40C7-945C-71E18EDB642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122" y="3869"/>
                <a:ext cx="530" cy="514"/>
              </a:xfrm>
              <a:custGeom>
                <a:avLst/>
                <a:gdLst>
                  <a:gd name="T0" fmla="*/ 59 w 530"/>
                  <a:gd name="T1" fmla="*/ 514 h 514"/>
                  <a:gd name="T2" fmla="*/ 0 w 530"/>
                  <a:gd name="T3" fmla="*/ 169 h 514"/>
                  <a:gd name="T4" fmla="*/ 1 w 530"/>
                  <a:gd name="T5" fmla="*/ 169 h 514"/>
                  <a:gd name="T6" fmla="*/ 530 w 530"/>
                  <a:gd name="T7" fmla="*/ 0 h 514"/>
                  <a:gd name="T8" fmla="*/ 59 w 530"/>
                  <a:gd name="T9" fmla="*/ 514 h 514"/>
                  <a:gd name="T10" fmla="*/ 3 w 530"/>
                  <a:gd name="T11" fmla="*/ 172 h 514"/>
                  <a:gd name="T12" fmla="*/ 61 w 530"/>
                  <a:gd name="T13" fmla="*/ 508 h 514"/>
                  <a:gd name="T14" fmla="*/ 522 w 530"/>
                  <a:gd name="T15" fmla="*/ 6 h 514"/>
                  <a:gd name="T16" fmla="*/ 3 w 530"/>
                  <a:gd name="T17" fmla="*/ 172 h 5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30" h="514">
                    <a:moveTo>
                      <a:pt x="59" y="514"/>
                    </a:moveTo>
                    <a:lnTo>
                      <a:pt x="0" y="169"/>
                    </a:lnTo>
                    <a:lnTo>
                      <a:pt x="1" y="169"/>
                    </a:lnTo>
                    <a:lnTo>
                      <a:pt x="530" y="0"/>
                    </a:lnTo>
                    <a:lnTo>
                      <a:pt x="59" y="514"/>
                    </a:lnTo>
                    <a:close/>
                    <a:moveTo>
                      <a:pt x="3" y="172"/>
                    </a:moveTo>
                    <a:lnTo>
                      <a:pt x="61" y="508"/>
                    </a:lnTo>
                    <a:lnTo>
                      <a:pt x="522" y="6"/>
                    </a:lnTo>
                    <a:lnTo>
                      <a:pt x="3" y="17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07" name="Freeform 104">
                <a:extLst>
                  <a:ext uri="{FF2B5EF4-FFF2-40B4-BE49-F238E27FC236}">
                    <a16:creationId xmlns:a16="http://schemas.microsoft.com/office/drawing/2014/main" id="{7E80E3D7-8C25-4A36-B553-1D4A1FCC40D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633" y="4037"/>
                <a:ext cx="551" cy="345"/>
              </a:xfrm>
              <a:custGeom>
                <a:avLst/>
                <a:gdLst>
                  <a:gd name="T0" fmla="*/ 551 w 551"/>
                  <a:gd name="T1" fmla="*/ 345 h 345"/>
                  <a:gd name="T2" fmla="*/ 0 w 551"/>
                  <a:gd name="T3" fmla="*/ 143 h 345"/>
                  <a:gd name="T4" fmla="*/ 492 w 551"/>
                  <a:gd name="T5" fmla="*/ 0 h 345"/>
                  <a:gd name="T6" fmla="*/ 551 w 551"/>
                  <a:gd name="T7" fmla="*/ 345 h 345"/>
                  <a:gd name="T8" fmla="*/ 8 w 551"/>
                  <a:gd name="T9" fmla="*/ 144 h 345"/>
                  <a:gd name="T10" fmla="*/ 547 w 551"/>
                  <a:gd name="T11" fmla="*/ 341 h 345"/>
                  <a:gd name="T12" fmla="*/ 490 w 551"/>
                  <a:gd name="T13" fmla="*/ 4 h 345"/>
                  <a:gd name="T14" fmla="*/ 8 w 551"/>
                  <a:gd name="T15" fmla="*/ 144 h 3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51" h="345">
                    <a:moveTo>
                      <a:pt x="551" y="345"/>
                    </a:moveTo>
                    <a:lnTo>
                      <a:pt x="0" y="143"/>
                    </a:lnTo>
                    <a:lnTo>
                      <a:pt x="492" y="0"/>
                    </a:lnTo>
                    <a:lnTo>
                      <a:pt x="551" y="345"/>
                    </a:lnTo>
                    <a:close/>
                    <a:moveTo>
                      <a:pt x="8" y="144"/>
                    </a:moveTo>
                    <a:lnTo>
                      <a:pt x="547" y="341"/>
                    </a:lnTo>
                    <a:lnTo>
                      <a:pt x="490" y="4"/>
                    </a:lnTo>
                    <a:lnTo>
                      <a:pt x="8" y="14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08" name="Freeform 105">
                <a:extLst>
                  <a:ext uri="{FF2B5EF4-FFF2-40B4-BE49-F238E27FC236}">
                    <a16:creationId xmlns:a16="http://schemas.microsoft.com/office/drawing/2014/main" id="{086BA6FA-7D64-48BB-ADFC-AD702DB47DF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634" y="3444"/>
                <a:ext cx="491" cy="738"/>
              </a:xfrm>
              <a:custGeom>
                <a:avLst/>
                <a:gdLst>
                  <a:gd name="T0" fmla="*/ 0 w 491"/>
                  <a:gd name="T1" fmla="*/ 738 h 738"/>
                  <a:gd name="T2" fmla="*/ 1 w 491"/>
                  <a:gd name="T3" fmla="*/ 736 h 738"/>
                  <a:gd name="T4" fmla="*/ 355 w 491"/>
                  <a:gd name="T5" fmla="*/ 0 h 738"/>
                  <a:gd name="T6" fmla="*/ 491 w 491"/>
                  <a:gd name="T7" fmla="*/ 597 h 738"/>
                  <a:gd name="T8" fmla="*/ 0 w 491"/>
                  <a:gd name="T9" fmla="*/ 738 h 738"/>
                  <a:gd name="T10" fmla="*/ 355 w 491"/>
                  <a:gd name="T11" fmla="*/ 7 h 738"/>
                  <a:gd name="T12" fmla="*/ 4 w 491"/>
                  <a:gd name="T13" fmla="*/ 735 h 738"/>
                  <a:gd name="T14" fmla="*/ 488 w 491"/>
                  <a:gd name="T15" fmla="*/ 594 h 738"/>
                  <a:gd name="T16" fmla="*/ 355 w 491"/>
                  <a:gd name="T17" fmla="*/ 7 h 7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91" h="738">
                    <a:moveTo>
                      <a:pt x="0" y="738"/>
                    </a:moveTo>
                    <a:lnTo>
                      <a:pt x="1" y="736"/>
                    </a:lnTo>
                    <a:lnTo>
                      <a:pt x="355" y="0"/>
                    </a:lnTo>
                    <a:lnTo>
                      <a:pt x="491" y="597"/>
                    </a:lnTo>
                    <a:lnTo>
                      <a:pt x="0" y="738"/>
                    </a:lnTo>
                    <a:close/>
                    <a:moveTo>
                      <a:pt x="355" y="7"/>
                    </a:moveTo>
                    <a:lnTo>
                      <a:pt x="4" y="735"/>
                    </a:lnTo>
                    <a:lnTo>
                      <a:pt x="488" y="594"/>
                    </a:lnTo>
                    <a:lnTo>
                      <a:pt x="355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09" name="Freeform 106">
                <a:extLst>
                  <a:ext uri="{FF2B5EF4-FFF2-40B4-BE49-F238E27FC236}">
                    <a16:creationId xmlns:a16="http://schemas.microsoft.com/office/drawing/2014/main" id="{38B05025-162E-432C-AB79-D69CFD47AC9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988" y="3348"/>
                <a:ext cx="483" cy="695"/>
              </a:xfrm>
              <a:custGeom>
                <a:avLst/>
                <a:gdLst>
                  <a:gd name="T0" fmla="*/ 135 w 483"/>
                  <a:gd name="T1" fmla="*/ 695 h 695"/>
                  <a:gd name="T2" fmla="*/ 135 w 483"/>
                  <a:gd name="T3" fmla="*/ 691 h 695"/>
                  <a:gd name="T4" fmla="*/ 0 w 483"/>
                  <a:gd name="T5" fmla="*/ 98 h 695"/>
                  <a:gd name="T6" fmla="*/ 483 w 483"/>
                  <a:gd name="T7" fmla="*/ 0 h 695"/>
                  <a:gd name="T8" fmla="*/ 135 w 483"/>
                  <a:gd name="T9" fmla="*/ 695 h 695"/>
                  <a:gd name="T10" fmla="*/ 2 w 483"/>
                  <a:gd name="T11" fmla="*/ 100 h 695"/>
                  <a:gd name="T12" fmla="*/ 136 w 483"/>
                  <a:gd name="T13" fmla="*/ 688 h 695"/>
                  <a:gd name="T14" fmla="*/ 478 w 483"/>
                  <a:gd name="T15" fmla="*/ 4 h 695"/>
                  <a:gd name="T16" fmla="*/ 2 w 483"/>
                  <a:gd name="T17" fmla="*/ 100 h 6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83" h="695">
                    <a:moveTo>
                      <a:pt x="135" y="695"/>
                    </a:moveTo>
                    <a:lnTo>
                      <a:pt x="135" y="691"/>
                    </a:lnTo>
                    <a:lnTo>
                      <a:pt x="0" y="98"/>
                    </a:lnTo>
                    <a:lnTo>
                      <a:pt x="483" y="0"/>
                    </a:lnTo>
                    <a:lnTo>
                      <a:pt x="135" y="695"/>
                    </a:lnTo>
                    <a:close/>
                    <a:moveTo>
                      <a:pt x="2" y="100"/>
                    </a:moveTo>
                    <a:lnTo>
                      <a:pt x="136" y="688"/>
                    </a:lnTo>
                    <a:lnTo>
                      <a:pt x="478" y="4"/>
                    </a:lnTo>
                    <a:lnTo>
                      <a:pt x="2" y="10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10" name="Freeform 107">
                <a:extLst>
                  <a:ext uri="{FF2B5EF4-FFF2-40B4-BE49-F238E27FC236}">
                    <a16:creationId xmlns:a16="http://schemas.microsoft.com/office/drawing/2014/main" id="{320A3749-E55D-41B6-A9E1-C2B335BC15C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462" y="2891"/>
                <a:ext cx="358" cy="539"/>
              </a:xfrm>
              <a:custGeom>
                <a:avLst/>
                <a:gdLst>
                  <a:gd name="T0" fmla="*/ 358 w 358"/>
                  <a:gd name="T1" fmla="*/ 539 h 539"/>
                  <a:gd name="T2" fmla="*/ 5 w 358"/>
                  <a:gd name="T3" fmla="*/ 461 h 539"/>
                  <a:gd name="T4" fmla="*/ 0 w 358"/>
                  <a:gd name="T5" fmla="*/ 0 h 539"/>
                  <a:gd name="T6" fmla="*/ 358 w 358"/>
                  <a:gd name="T7" fmla="*/ 539 h 539"/>
                  <a:gd name="T8" fmla="*/ 8 w 358"/>
                  <a:gd name="T9" fmla="*/ 458 h 539"/>
                  <a:gd name="T10" fmla="*/ 353 w 358"/>
                  <a:gd name="T11" fmla="*/ 534 h 539"/>
                  <a:gd name="T12" fmla="*/ 3 w 358"/>
                  <a:gd name="T13" fmla="*/ 8 h 539"/>
                  <a:gd name="T14" fmla="*/ 8 w 358"/>
                  <a:gd name="T15" fmla="*/ 458 h 5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58" h="539">
                    <a:moveTo>
                      <a:pt x="358" y="539"/>
                    </a:moveTo>
                    <a:lnTo>
                      <a:pt x="5" y="461"/>
                    </a:lnTo>
                    <a:lnTo>
                      <a:pt x="0" y="0"/>
                    </a:lnTo>
                    <a:lnTo>
                      <a:pt x="358" y="539"/>
                    </a:lnTo>
                    <a:close/>
                    <a:moveTo>
                      <a:pt x="8" y="458"/>
                    </a:moveTo>
                    <a:lnTo>
                      <a:pt x="353" y="534"/>
                    </a:lnTo>
                    <a:lnTo>
                      <a:pt x="3" y="8"/>
                    </a:lnTo>
                    <a:lnTo>
                      <a:pt x="8" y="45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11" name="Freeform 108">
                <a:extLst>
                  <a:ext uri="{FF2B5EF4-FFF2-40B4-BE49-F238E27FC236}">
                    <a16:creationId xmlns:a16="http://schemas.microsoft.com/office/drawing/2014/main" id="{221BA261-2C1E-4A7E-9162-407C633E60E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462" y="3347"/>
                <a:ext cx="441" cy="265"/>
              </a:xfrm>
              <a:custGeom>
                <a:avLst/>
                <a:gdLst>
                  <a:gd name="T0" fmla="*/ 441 w 441"/>
                  <a:gd name="T1" fmla="*/ 265 h 265"/>
                  <a:gd name="T2" fmla="*/ 0 w 441"/>
                  <a:gd name="T3" fmla="*/ 0 h 265"/>
                  <a:gd name="T4" fmla="*/ 356 w 441"/>
                  <a:gd name="T5" fmla="*/ 80 h 265"/>
                  <a:gd name="T6" fmla="*/ 441 w 441"/>
                  <a:gd name="T7" fmla="*/ 265 h 265"/>
                  <a:gd name="T8" fmla="*/ 15 w 441"/>
                  <a:gd name="T9" fmla="*/ 6 h 265"/>
                  <a:gd name="T10" fmla="*/ 436 w 441"/>
                  <a:gd name="T11" fmla="*/ 259 h 265"/>
                  <a:gd name="T12" fmla="*/ 355 w 441"/>
                  <a:gd name="T13" fmla="*/ 82 h 265"/>
                  <a:gd name="T14" fmla="*/ 15 w 441"/>
                  <a:gd name="T15" fmla="*/ 6 h 2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41" h="265">
                    <a:moveTo>
                      <a:pt x="441" y="265"/>
                    </a:moveTo>
                    <a:lnTo>
                      <a:pt x="0" y="0"/>
                    </a:lnTo>
                    <a:lnTo>
                      <a:pt x="356" y="80"/>
                    </a:lnTo>
                    <a:lnTo>
                      <a:pt x="441" y="265"/>
                    </a:lnTo>
                    <a:close/>
                    <a:moveTo>
                      <a:pt x="15" y="6"/>
                    </a:moveTo>
                    <a:lnTo>
                      <a:pt x="436" y="259"/>
                    </a:lnTo>
                    <a:lnTo>
                      <a:pt x="355" y="82"/>
                    </a:lnTo>
                    <a:lnTo>
                      <a:pt x="15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12" name="Freeform 109">
                <a:extLst>
                  <a:ext uri="{FF2B5EF4-FFF2-40B4-BE49-F238E27FC236}">
                    <a16:creationId xmlns:a16="http://schemas.microsoft.com/office/drawing/2014/main" id="{293A8D4B-54A8-4E62-8EFD-867C20CEE55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816" y="3172"/>
                <a:ext cx="703" cy="439"/>
              </a:xfrm>
              <a:custGeom>
                <a:avLst/>
                <a:gdLst>
                  <a:gd name="T0" fmla="*/ 84 w 703"/>
                  <a:gd name="T1" fmla="*/ 439 h 439"/>
                  <a:gd name="T2" fmla="*/ 0 w 703"/>
                  <a:gd name="T3" fmla="*/ 255 h 439"/>
                  <a:gd name="T4" fmla="*/ 1 w 703"/>
                  <a:gd name="T5" fmla="*/ 255 h 439"/>
                  <a:gd name="T6" fmla="*/ 703 w 703"/>
                  <a:gd name="T7" fmla="*/ 0 h 439"/>
                  <a:gd name="T8" fmla="*/ 84 w 703"/>
                  <a:gd name="T9" fmla="*/ 439 h 439"/>
                  <a:gd name="T10" fmla="*/ 3 w 703"/>
                  <a:gd name="T11" fmla="*/ 257 h 439"/>
                  <a:gd name="T12" fmla="*/ 85 w 703"/>
                  <a:gd name="T13" fmla="*/ 435 h 439"/>
                  <a:gd name="T14" fmla="*/ 687 w 703"/>
                  <a:gd name="T15" fmla="*/ 9 h 439"/>
                  <a:gd name="T16" fmla="*/ 3 w 703"/>
                  <a:gd name="T17" fmla="*/ 257 h 4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03" h="439">
                    <a:moveTo>
                      <a:pt x="84" y="439"/>
                    </a:moveTo>
                    <a:lnTo>
                      <a:pt x="0" y="255"/>
                    </a:lnTo>
                    <a:lnTo>
                      <a:pt x="1" y="255"/>
                    </a:lnTo>
                    <a:lnTo>
                      <a:pt x="703" y="0"/>
                    </a:lnTo>
                    <a:lnTo>
                      <a:pt x="84" y="439"/>
                    </a:lnTo>
                    <a:close/>
                    <a:moveTo>
                      <a:pt x="3" y="257"/>
                    </a:moveTo>
                    <a:lnTo>
                      <a:pt x="85" y="435"/>
                    </a:lnTo>
                    <a:lnTo>
                      <a:pt x="687" y="9"/>
                    </a:lnTo>
                    <a:lnTo>
                      <a:pt x="3" y="25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13" name="Freeform 110">
                <a:extLst>
                  <a:ext uri="{FF2B5EF4-FFF2-40B4-BE49-F238E27FC236}">
                    <a16:creationId xmlns:a16="http://schemas.microsoft.com/office/drawing/2014/main" id="{055ACFF3-E7DA-466A-995D-019F0343AA2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461" y="2893"/>
                <a:ext cx="1055" cy="536"/>
              </a:xfrm>
              <a:custGeom>
                <a:avLst/>
                <a:gdLst>
                  <a:gd name="T0" fmla="*/ 356 w 1055"/>
                  <a:gd name="T1" fmla="*/ 536 h 536"/>
                  <a:gd name="T2" fmla="*/ 356 w 1055"/>
                  <a:gd name="T3" fmla="*/ 536 h 536"/>
                  <a:gd name="T4" fmla="*/ 0 w 1055"/>
                  <a:gd name="T5" fmla="*/ 0 h 536"/>
                  <a:gd name="T6" fmla="*/ 3 w 1055"/>
                  <a:gd name="T7" fmla="*/ 1 h 536"/>
                  <a:gd name="T8" fmla="*/ 1055 w 1055"/>
                  <a:gd name="T9" fmla="*/ 284 h 536"/>
                  <a:gd name="T10" fmla="*/ 356 w 1055"/>
                  <a:gd name="T11" fmla="*/ 536 h 536"/>
                  <a:gd name="T12" fmla="*/ 5 w 1055"/>
                  <a:gd name="T13" fmla="*/ 5 h 536"/>
                  <a:gd name="T14" fmla="*/ 357 w 1055"/>
                  <a:gd name="T15" fmla="*/ 534 h 536"/>
                  <a:gd name="T16" fmla="*/ 1047 w 1055"/>
                  <a:gd name="T17" fmla="*/ 284 h 536"/>
                  <a:gd name="T18" fmla="*/ 5 w 1055"/>
                  <a:gd name="T19" fmla="*/ 5 h 5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55" h="536">
                    <a:moveTo>
                      <a:pt x="356" y="536"/>
                    </a:moveTo>
                    <a:lnTo>
                      <a:pt x="356" y="536"/>
                    </a:lnTo>
                    <a:lnTo>
                      <a:pt x="0" y="0"/>
                    </a:lnTo>
                    <a:lnTo>
                      <a:pt x="3" y="1"/>
                    </a:lnTo>
                    <a:lnTo>
                      <a:pt x="1055" y="284"/>
                    </a:lnTo>
                    <a:lnTo>
                      <a:pt x="356" y="536"/>
                    </a:lnTo>
                    <a:close/>
                    <a:moveTo>
                      <a:pt x="5" y="5"/>
                    </a:moveTo>
                    <a:lnTo>
                      <a:pt x="357" y="534"/>
                    </a:lnTo>
                    <a:lnTo>
                      <a:pt x="1047" y="284"/>
                    </a:lnTo>
                    <a:lnTo>
                      <a:pt x="5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14" name="Freeform 111">
                <a:extLst>
                  <a:ext uri="{FF2B5EF4-FFF2-40B4-BE49-F238E27FC236}">
                    <a16:creationId xmlns:a16="http://schemas.microsoft.com/office/drawing/2014/main" id="{A3093239-6EB6-475C-9C51-DA3A8536B59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455" y="2861"/>
                <a:ext cx="1060" cy="318"/>
              </a:xfrm>
              <a:custGeom>
                <a:avLst/>
                <a:gdLst>
                  <a:gd name="T0" fmla="*/ 1060 w 1060"/>
                  <a:gd name="T1" fmla="*/ 318 h 318"/>
                  <a:gd name="T2" fmla="*/ 1056 w 1060"/>
                  <a:gd name="T3" fmla="*/ 317 h 318"/>
                  <a:gd name="T4" fmla="*/ 0 w 1060"/>
                  <a:gd name="T5" fmla="*/ 33 h 318"/>
                  <a:gd name="T6" fmla="*/ 846 w 1060"/>
                  <a:gd name="T7" fmla="*/ 0 h 318"/>
                  <a:gd name="T8" fmla="*/ 846 w 1060"/>
                  <a:gd name="T9" fmla="*/ 0 h 318"/>
                  <a:gd name="T10" fmla="*/ 1060 w 1060"/>
                  <a:gd name="T11" fmla="*/ 318 h 318"/>
                  <a:gd name="T12" fmla="*/ 17 w 1060"/>
                  <a:gd name="T13" fmla="*/ 36 h 318"/>
                  <a:gd name="T14" fmla="*/ 1054 w 1060"/>
                  <a:gd name="T15" fmla="*/ 313 h 318"/>
                  <a:gd name="T16" fmla="*/ 845 w 1060"/>
                  <a:gd name="T17" fmla="*/ 2 h 318"/>
                  <a:gd name="T18" fmla="*/ 17 w 1060"/>
                  <a:gd name="T19" fmla="*/ 36 h 3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60" h="318">
                    <a:moveTo>
                      <a:pt x="1060" y="318"/>
                    </a:moveTo>
                    <a:lnTo>
                      <a:pt x="1056" y="317"/>
                    </a:lnTo>
                    <a:lnTo>
                      <a:pt x="0" y="33"/>
                    </a:lnTo>
                    <a:lnTo>
                      <a:pt x="846" y="0"/>
                    </a:lnTo>
                    <a:lnTo>
                      <a:pt x="846" y="0"/>
                    </a:lnTo>
                    <a:lnTo>
                      <a:pt x="1060" y="318"/>
                    </a:lnTo>
                    <a:close/>
                    <a:moveTo>
                      <a:pt x="17" y="36"/>
                    </a:moveTo>
                    <a:lnTo>
                      <a:pt x="1054" y="313"/>
                    </a:lnTo>
                    <a:lnTo>
                      <a:pt x="845" y="2"/>
                    </a:lnTo>
                    <a:lnTo>
                      <a:pt x="17" y="3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15" name="Freeform 112">
                <a:extLst>
                  <a:ext uri="{FF2B5EF4-FFF2-40B4-BE49-F238E27FC236}">
                    <a16:creationId xmlns:a16="http://schemas.microsoft.com/office/drawing/2014/main" id="{43345AEA-965C-4B9E-8663-D10028D095E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297" y="2860"/>
                <a:ext cx="931" cy="345"/>
              </a:xfrm>
              <a:custGeom>
                <a:avLst/>
                <a:gdLst>
                  <a:gd name="T0" fmla="*/ 214 w 931"/>
                  <a:gd name="T1" fmla="*/ 318 h 345"/>
                  <a:gd name="T2" fmla="*/ 213 w 931"/>
                  <a:gd name="T3" fmla="*/ 318 h 345"/>
                  <a:gd name="T4" fmla="*/ 0 w 931"/>
                  <a:gd name="T5" fmla="*/ 0 h 345"/>
                  <a:gd name="T6" fmla="*/ 931 w 931"/>
                  <a:gd name="T7" fmla="*/ 345 h 345"/>
                  <a:gd name="T8" fmla="*/ 214 w 931"/>
                  <a:gd name="T9" fmla="*/ 318 h 345"/>
                  <a:gd name="T10" fmla="*/ 7 w 931"/>
                  <a:gd name="T11" fmla="*/ 4 h 345"/>
                  <a:gd name="T12" fmla="*/ 215 w 931"/>
                  <a:gd name="T13" fmla="*/ 315 h 345"/>
                  <a:gd name="T14" fmla="*/ 916 w 931"/>
                  <a:gd name="T15" fmla="*/ 342 h 345"/>
                  <a:gd name="T16" fmla="*/ 7 w 931"/>
                  <a:gd name="T17" fmla="*/ 4 h 3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31" h="345">
                    <a:moveTo>
                      <a:pt x="214" y="318"/>
                    </a:moveTo>
                    <a:lnTo>
                      <a:pt x="213" y="318"/>
                    </a:lnTo>
                    <a:lnTo>
                      <a:pt x="0" y="0"/>
                    </a:lnTo>
                    <a:lnTo>
                      <a:pt x="931" y="345"/>
                    </a:lnTo>
                    <a:lnTo>
                      <a:pt x="214" y="318"/>
                    </a:lnTo>
                    <a:close/>
                    <a:moveTo>
                      <a:pt x="7" y="4"/>
                    </a:moveTo>
                    <a:lnTo>
                      <a:pt x="215" y="315"/>
                    </a:lnTo>
                    <a:lnTo>
                      <a:pt x="916" y="342"/>
                    </a:lnTo>
                    <a:lnTo>
                      <a:pt x="7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16" name="Freeform 113">
                <a:extLst>
                  <a:ext uri="{FF2B5EF4-FFF2-40B4-BE49-F238E27FC236}">
                    <a16:creationId xmlns:a16="http://schemas.microsoft.com/office/drawing/2014/main" id="{526BAEF5-DD1F-4BD3-AD85-06191F44FC5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985" y="2892"/>
                <a:ext cx="485" cy="558"/>
              </a:xfrm>
              <a:custGeom>
                <a:avLst/>
                <a:gdLst>
                  <a:gd name="T0" fmla="*/ 0 w 485"/>
                  <a:gd name="T1" fmla="*/ 558 h 558"/>
                  <a:gd name="T2" fmla="*/ 480 w 485"/>
                  <a:gd name="T3" fmla="*/ 0 h 558"/>
                  <a:gd name="T4" fmla="*/ 485 w 485"/>
                  <a:gd name="T5" fmla="*/ 460 h 558"/>
                  <a:gd name="T6" fmla="*/ 0 w 485"/>
                  <a:gd name="T7" fmla="*/ 558 h 558"/>
                  <a:gd name="T8" fmla="*/ 477 w 485"/>
                  <a:gd name="T9" fmla="*/ 7 h 558"/>
                  <a:gd name="T10" fmla="*/ 7 w 485"/>
                  <a:gd name="T11" fmla="*/ 553 h 558"/>
                  <a:gd name="T12" fmla="*/ 482 w 485"/>
                  <a:gd name="T13" fmla="*/ 457 h 558"/>
                  <a:gd name="T14" fmla="*/ 477 w 485"/>
                  <a:gd name="T15" fmla="*/ 7 h 5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85" h="558">
                    <a:moveTo>
                      <a:pt x="0" y="558"/>
                    </a:moveTo>
                    <a:lnTo>
                      <a:pt x="480" y="0"/>
                    </a:lnTo>
                    <a:lnTo>
                      <a:pt x="485" y="460"/>
                    </a:lnTo>
                    <a:lnTo>
                      <a:pt x="0" y="558"/>
                    </a:lnTo>
                    <a:close/>
                    <a:moveTo>
                      <a:pt x="477" y="7"/>
                    </a:moveTo>
                    <a:lnTo>
                      <a:pt x="7" y="553"/>
                    </a:lnTo>
                    <a:lnTo>
                      <a:pt x="482" y="457"/>
                    </a:lnTo>
                    <a:lnTo>
                      <a:pt x="477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17" name="Freeform 114">
                <a:extLst>
                  <a:ext uri="{FF2B5EF4-FFF2-40B4-BE49-F238E27FC236}">
                    <a16:creationId xmlns:a16="http://schemas.microsoft.com/office/drawing/2014/main" id="{EAEC6B87-90CC-42D0-96B5-41AD7BC1216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487" y="2892"/>
                <a:ext cx="980" cy="556"/>
              </a:xfrm>
              <a:custGeom>
                <a:avLst/>
                <a:gdLst>
                  <a:gd name="T0" fmla="*/ 502 w 980"/>
                  <a:gd name="T1" fmla="*/ 556 h 556"/>
                  <a:gd name="T2" fmla="*/ 502 w 980"/>
                  <a:gd name="T3" fmla="*/ 556 h 556"/>
                  <a:gd name="T4" fmla="*/ 0 w 980"/>
                  <a:gd name="T5" fmla="*/ 354 h 556"/>
                  <a:gd name="T6" fmla="*/ 980 w 980"/>
                  <a:gd name="T7" fmla="*/ 0 h 556"/>
                  <a:gd name="T8" fmla="*/ 502 w 980"/>
                  <a:gd name="T9" fmla="*/ 556 h 556"/>
                  <a:gd name="T10" fmla="*/ 7 w 980"/>
                  <a:gd name="T11" fmla="*/ 354 h 556"/>
                  <a:gd name="T12" fmla="*/ 502 w 980"/>
                  <a:gd name="T13" fmla="*/ 554 h 556"/>
                  <a:gd name="T14" fmla="*/ 972 w 980"/>
                  <a:gd name="T15" fmla="*/ 6 h 556"/>
                  <a:gd name="T16" fmla="*/ 7 w 980"/>
                  <a:gd name="T17" fmla="*/ 354 h 5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80" h="556">
                    <a:moveTo>
                      <a:pt x="502" y="556"/>
                    </a:moveTo>
                    <a:lnTo>
                      <a:pt x="502" y="556"/>
                    </a:lnTo>
                    <a:lnTo>
                      <a:pt x="0" y="354"/>
                    </a:lnTo>
                    <a:lnTo>
                      <a:pt x="980" y="0"/>
                    </a:lnTo>
                    <a:lnTo>
                      <a:pt x="502" y="556"/>
                    </a:lnTo>
                    <a:close/>
                    <a:moveTo>
                      <a:pt x="7" y="354"/>
                    </a:moveTo>
                    <a:lnTo>
                      <a:pt x="502" y="554"/>
                    </a:lnTo>
                    <a:lnTo>
                      <a:pt x="972" y="6"/>
                    </a:lnTo>
                    <a:lnTo>
                      <a:pt x="7" y="35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18" name="Freeform 115">
                <a:extLst>
                  <a:ext uri="{FF2B5EF4-FFF2-40B4-BE49-F238E27FC236}">
                    <a16:creationId xmlns:a16="http://schemas.microsoft.com/office/drawing/2014/main" id="{4062EE1A-C1AB-46B1-BBBD-D25B08B0F0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55" y="3212"/>
                <a:ext cx="65" cy="65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7"/>
                      <a:pt x="38" y="56"/>
                      <a:pt x="24" y="54"/>
                    </a:cubicBezTo>
                    <a:cubicBezTo>
                      <a:pt x="10" y="52"/>
                      <a:pt x="0" y="38"/>
                      <a:pt x="2" y="24"/>
                    </a:cubicBezTo>
                    <a:cubicBezTo>
                      <a:pt x="5" y="10"/>
                      <a:pt x="18" y="0"/>
                      <a:pt x="32" y="2"/>
                    </a:cubicBezTo>
                    <a:cubicBezTo>
                      <a:pt x="47" y="5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19" name="Freeform 116">
                <a:extLst>
                  <a:ext uri="{FF2B5EF4-FFF2-40B4-BE49-F238E27FC236}">
                    <a16:creationId xmlns:a16="http://schemas.microsoft.com/office/drawing/2014/main" id="{8CD98488-8DB1-4D64-B4D3-7052BF0AC5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03" y="4147"/>
                <a:ext cx="64" cy="64"/>
              </a:xfrm>
              <a:custGeom>
                <a:avLst/>
                <a:gdLst>
                  <a:gd name="T0" fmla="*/ 53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3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3" y="32"/>
                    </a:moveTo>
                    <a:cubicBezTo>
                      <a:pt x="51" y="47"/>
                      <a:pt x="38" y="56"/>
                      <a:pt x="24" y="54"/>
                    </a:cubicBezTo>
                    <a:cubicBezTo>
                      <a:pt x="9" y="52"/>
                      <a:pt x="0" y="39"/>
                      <a:pt x="2" y="24"/>
                    </a:cubicBezTo>
                    <a:cubicBezTo>
                      <a:pt x="4" y="10"/>
                      <a:pt x="17" y="0"/>
                      <a:pt x="32" y="2"/>
                    </a:cubicBezTo>
                    <a:cubicBezTo>
                      <a:pt x="46" y="5"/>
                      <a:pt x="56" y="18"/>
                      <a:pt x="53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0" name="Freeform 117">
                <a:extLst>
                  <a:ext uri="{FF2B5EF4-FFF2-40B4-BE49-F238E27FC236}">
                    <a16:creationId xmlns:a16="http://schemas.microsoft.com/office/drawing/2014/main" id="{1E2A0C8D-94F6-40D8-A1B6-7E5C86C618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53" y="4342"/>
                <a:ext cx="64" cy="66"/>
              </a:xfrm>
              <a:custGeom>
                <a:avLst/>
                <a:gdLst>
                  <a:gd name="T0" fmla="*/ 54 w 56"/>
                  <a:gd name="T1" fmla="*/ 33 h 57"/>
                  <a:gd name="T2" fmla="*/ 24 w 56"/>
                  <a:gd name="T3" fmla="*/ 54 h 57"/>
                  <a:gd name="T4" fmla="*/ 2 w 56"/>
                  <a:gd name="T5" fmla="*/ 24 h 57"/>
                  <a:gd name="T6" fmla="*/ 32 w 56"/>
                  <a:gd name="T7" fmla="*/ 3 h 57"/>
                  <a:gd name="T8" fmla="*/ 54 w 56"/>
                  <a:gd name="T9" fmla="*/ 33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7">
                    <a:moveTo>
                      <a:pt x="54" y="33"/>
                    </a:moveTo>
                    <a:cubicBezTo>
                      <a:pt x="52" y="47"/>
                      <a:pt x="38" y="57"/>
                      <a:pt x="24" y="54"/>
                    </a:cubicBezTo>
                    <a:cubicBezTo>
                      <a:pt x="10" y="52"/>
                      <a:pt x="0" y="39"/>
                      <a:pt x="2" y="24"/>
                    </a:cubicBezTo>
                    <a:cubicBezTo>
                      <a:pt x="4" y="10"/>
                      <a:pt x="18" y="0"/>
                      <a:pt x="32" y="3"/>
                    </a:cubicBezTo>
                    <a:cubicBezTo>
                      <a:pt x="46" y="5"/>
                      <a:pt x="56" y="18"/>
                      <a:pt x="54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1" name="Freeform 118">
                <a:extLst>
                  <a:ext uri="{FF2B5EF4-FFF2-40B4-BE49-F238E27FC236}">
                    <a16:creationId xmlns:a16="http://schemas.microsoft.com/office/drawing/2014/main" id="{F7B9D79D-0FE7-4B71-A26B-B9286C66FF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86" y="4371"/>
                <a:ext cx="65" cy="65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6"/>
                      <a:pt x="38" y="56"/>
                      <a:pt x="24" y="54"/>
                    </a:cubicBezTo>
                    <a:cubicBezTo>
                      <a:pt x="10" y="52"/>
                      <a:pt x="0" y="38"/>
                      <a:pt x="2" y="24"/>
                    </a:cubicBezTo>
                    <a:cubicBezTo>
                      <a:pt x="4" y="10"/>
                      <a:pt x="18" y="0"/>
                      <a:pt x="32" y="2"/>
                    </a:cubicBezTo>
                    <a:cubicBezTo>
                      <a:pt x="46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2" name="Freeform 119">
                <a:extLst>
                  <a:ext uri="{FF2B5EF4-FFF2-40B4-BE49-F238E27FC236}">
                    <a16:creationId xmlns:a16="http://schemas.microsoft.com/office/drawing/2014/main" id="{2392D103-DDDA-46EE-8834-01DB0AACFD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02" y="4913"/>
                <a:ext cx="64" cy="64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1" y="47"/>
                      <a:pt x="38" y="56"/>
                      <a:pt x="24" y="54"/>
                    </a:cubicBezTo>
                    <a:cubicBezTo>
                      <a:pt x="9" y="52"/>
                      <a:pt x="0" y="38"/>
                      <a:pt x="2" y="24"/>
                    </a:cubicBezTo>
                    <a:cubicBezTo>
                      <a:pt x="4" y="10"/>
                      <a:pt x="18" y="0"/>
                      <a:pt x="32" y="2"/>
                    </a:cubicBezTo>
                    <a:cubicBezTo>
                      <a:pt x="46" y="5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3" name="Freeform 120">
                <a:extLst>
                  <a:ext uri="{FF2B5EF4-FFF2-40B4-BE49-F238E27FC236}">
                    <a16:creationId xmlns:a16="http://schemas.microsoft.com/office/drawing/2014/main" id="{7ADDE69E-1FA8-4830-99CA-2EE1D87AC9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94" y="5302"/>
                <a:ext cx="65" cy="65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6"/>
                      <a:pt x="38" y="56"/>
                      <a:pt x="24" y="54"/>
                    </a:cubicBezTo>
                    <a:cubicBezTo>
                      <a:pt x="10" y="51"/>
                      <a:pt x="0" y="38"/>
                      <a:pt x="2" y="24"/>
                    </a:cubicBezTo>
                    <a:cubicBezTo>
                      <a:pt x="5" y="9"/>
                      <a:pt x="18" y="0"/>
                      <a:pt x="32" y="2"/>
                    </a:cubicBezTo>
                    <a:cubicBezTo>
                      <a:pt x="47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4" name="Freeform 121">
                <a:extLst>
                  <a:ext uri="{FF2B5EF4-FFF2-40B4-BE49-F238E27FC236}">
                    <a16:creationId xmlns:a16="http://schemas.microsoft.com/office/drawing/2014/main" id="{35301D2E-2251-4F04-8A8D-2CD72E2100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05" y="5746"/>
                <a:ext cx="65" cy="64"/>
              </a:xfrm>
              <a:custGeom>
                <a:avLst/>
                <a:gdLst>
                  <a:gd name="T0" fmla="*/ 54 w 57"/>
                  <a:gd name="T1" fmla="*/ 32 h 56"/>
                  <a:gd name="T2" fmla="*/ 24 w 57"/>
                  <a:gd name="T3" fmla="*/ 54 h 56"/>
                  <a:gd name="T4" fmla="*/ 3 w 57"/>
                  <a:gd name="T5" fmla="*/ 24 h 56"/>
                  <a:gd name="T6" fmla="*/ 32 w 57"/>
                  <a:gd name="T7" fmla="*/ 2 h 56"/>
                  <a:gd name="T8" fmla="*/ 54 w 57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7" h="56">
                    <a:moveTo>
                      <a:pt x="54" y="32"/>
                    </a:moveTo>
                    <a:cubicBezTo>
                      <a:pt x="52" y="46"/>
                      <a:pt x="39" y="56"/>
                      <a:pt x="24" y="54"/>
                    </a:cubicBezTo>
                    <a:cubicBezTo>
                      <a:pt x="10" y="52"/>
                      <a:pt x="0" y="38"/>
                      <a:pt x="3" y="24"/>
                    </a:cubicBezTo>
                    <a:cubicBezTo>
                      <a:pt x="5" y="10"/>
                      <a:pt x="18" y="0"/>
                      <a:pt x="32" y="2"/>
                    </a:cubicBezTo>
                    <a:cubicBezTo>
                      <a:pt x="47" y="4"/>
                      <a:pt x="57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5" name="Freeform 122">
                <a:extLst>
                  <a:ext uri="{FF2B5EF4-FFF2-40B4-BE49-F238E27FC236}">
                    <a16:creationId xmlns:a16="http://schemas.microsoft.com/office/drawing/2014/main" id="{A331711F-05B9-4CBC-8499-1170338672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10" y="5210"/>
                <a:ext cx="65" cy="65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6"/>
                      <a:pt x="38" y="56"/>
                      <a:pt x="24" y="54"/>
                    </a:cubicBezTo>
                    <a:cubicBezTo>
                      <a:pt x="10" y="51"/>
                      <a:pt x="0" y="38"/>
                      <a:pt x="2" y="24"/>
                    </a:cubicBezTo>
                    <a:cubicBezTo>
                      <a:pt x="4" y="9"/>
                      <a:pt x="18" y="0"/>
                      <a:pt x="32" y="2"/>
                    </a:cubicBezTo>
                    <a:cubicBezTo>
                      <a:pt x="46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6" name="Freeform 123">
                <a:extLst>
                  <a:ext uri="{FF2B5EF4-FFF2-40B4-BE49-F238E27FC236}">
                    <a16:creationId xmlns:a16="http://schemas.microsoft.com/office/drawing/2014/main" id="{C8B76045-7325-4756-9AF2-2BD3326464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70" y="4780"/>
                <a:ext cx="64" cy="66"/>
              </a:xfrm>
              <a:custGeom>
                <a:avLst/>
                <a:gdLst>
                  <a:gd name="T0" fmla="*/ 54 w 56"/>
                  <a:gd name="T1" fmla="*/ 33 h 57"/>
                  <a:gd name="T2" fmla="*/ 24 w 56"/>
                  <a:gd name="T3" fmla="*/ 54 h 57"/>
                  <a:gd name="T4" fmla="*/ 2 w 56"/>
                  <a:gd name="T5" fmla="*/ 24 h 57"/>
                  <a:gd name="T6" fmla="*/ 32 w 56"/>
                  <a:gd name="T7" fmla="*/ 3 h 57"/>
                  <a:gd name="T8" fmla="*/ 54 w 56"/>
                  <a:gd name="T9" fmla="*/ 33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7">
                    <a:moveTo>
                      <a:pt x="54" y="33"/>
                    </a:moveTo>
                    <a:cubicBezTo>
                      <a:pt x="52" y="47"/>
                      <a:pt x="38" y="57"/>
                      <a:pt x="24" y="54"/>
                    </a:cubicBezTo>
                    <a:cubicBezTo>
                      <a:pt x="10" y="52"/>
                      <a:pt x="0" y="39"/>
                      <a:pt x="2" y="24"/>
                    </a:cubicBezTo>
                    <a:cubicBezTo>
                      <a:pt x="5" y="10"/>
                      <a:pt x="18" y="0"/>
                      <a:pt x="32" y="3"/>
                    </a:cubicBezTo>
                    <a:cubicBezTo>
                      <a:pt x="47" y="5"/>
                      <a:pt x="56" y="18"/>
                      <a:pt x="54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7" name="Freeform 124">
                <a:extLst>
                  <a:ext uri="{FF2B5EF4-FFF2-40B4-BE49-F238E27FC236}">
                    <a16:creationId xmlns:a16="http://schemas.microsoft.com/office/drawing/2014/main" id="{2F62E359-D174-4E1D-B9CB-25598C084E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79" y="5685"/>
                <a:ext cx="65" cy="64"/>
              </a:xfrm>
              <a:custGeom>
                <a:avLst/>
                <a:gdLst>
                  <a:gd name="T0" fmla="*/ 54 w 57"/>
                  <a:gd name="T1" fmla="*/ 32 h 56"/>
                  <a:gd name="T2" fmla="*/ 24 w 57"/>
                  <a:gd name="T3" fmla="*/ 54 h 56"/>
                  <a:gd name="T4" fmla="*/ 3 w 57"/>
                  <a:gd name="T5" fmla="*/ 24 h 56"/>
                  <a:gd name="T6" fmla="*/ 33 w 57"/>
                  <a:gd name="T7" fmla="*/ 2 h 56"/>
                  <a:gd name="T8" fmla="*/ 54 w 57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7" h="56">
                    <a:moveTo>
                      <a:pt x="54" y="32"/>
                    </a:moveTo>
                    <a:cubicBezTo>
                      <a:pt x="52" y="46"/>
                      <a:pt x="39" y="56"/>
                      <a:pt x="24" y="54"/>
                    </a:cubicBezTo>
                    <a:cubicBezTo>
                      <a:pt x="10" y="52"/>
                      <a:pt x="0" y="38"/>
                      <a:pt x="3" y="24"/>
                    </a:cubicBezTo>
                    <a:cubicBezTo>
                      <a:pt x="5" y="10"/>
                      <a:pt x="18" y="0"/>
                      <a:pt x="33" y="2"/>
                    </a:cubicBezTo>
                    <a:cubicBezTo>
                      <a:pt x="47" y="5"/>
                      <a:pt x="57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8" name="Freeform 125">
                <a:extLst>
                  <a:ext uri="{FF2B5EF4-FFF2-40B4-BE49-F238E27FC236}">
                    <a16:creationId xmlns:a16="http://schemas.microsoft.com/office/drawing/2014/main" id="{35D787FD-B255-43A9-9E46-AC26FB8161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46" y="5463"/>
                <a:ext cx="64" cy="65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7"/>
                      <a:pt x="38" y="56"/>
                      <a:pt x="24" y="54"/>
                    </a:cubicBezTo>
                    <a:cubicBezTo>
                      <a:pt x="10" y="52"/>
                      <a:pt x="0" y="38"/>
                      <a:pt x="2" y="24"/>
                    </a:cubicBezTo>
                    <a:cubicBezTo>
                      <a:pt x="4" y="10"/>
                      <a:pt x="18" y="0"/>
                      <a:pt x="32" y="2"/>
                    </a:cubicBezTo>
                    <a:cubicBezTo>
                      <a:pt x="46" y="5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9" name="Freeform 126">
                <a:extLst>
                  <a:ext uri="{FF2B5EF4-FFF2-40B4-BE49-F238E27FC236}">
                    <a16:creationId xmlns:a16="http://schemas.microsoft.com/office/drawing/2014/main" id="{DA61BC03-2E06-4A90-8AE7-6F0DD1CF82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60" y="5440"/>
                <a:ext cx="65" cy="65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1" y="46"/>
                      <a:pt x="38" y="56"/>
                      <a:pt x="24" y="54"/>
                    </a:cubicBezTo>
                    <a:cubicBezTo>
                      <a:pt x="10" y="51"/>
                      <a:pt x="0" y="38"/>
                      <a:pt x="2" y="24"/>
                    </a:cubicBezTo>
                    <a:cubicBezTo>
                      <a:pt x="4" y="9"/>
                      <a:pt x="18" y="0"/>
                      <a:pt x="32" y="2"/>
                    </a:cubicBezTo>
                    <a:cubicBezTo>
                      <a:pt x="46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30" name="Freeform 127">
                <a:extLst>
                  <a:ext uri="{FF2B5EF4-FFF2-40B4-BE49-F238E27FC236}">
                    <a16:creationId xmlns:a16="http://schemas.microsoft.com/office/drawing/2014/main" id="{A303CDA7-7F56-4773-A98A-80FA6B3AC8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83" y="4018"/>
                <a:ext cx="66" cy="64"/>
              </a:xfrm>
              <a:custGeom>
                <a:avLst/>
                <a:gdLst>
                  <a:gd name="T0" fmla="*/ 54 w 57"/>
                  <a:gd name="T1" fmla="*/ 32 h 56"/>
                  <a:gd name="T2" fmla="*/ 24 w 57"/>
                  <a:gd name="T3" fmla="*/ 54 h 56"/>
                  <a:gd name="T4" fmla="*/ 3 w 57"/>
                  <a:gd name="T5" fmla="*/ 24 h 56"/>
                  <a:gd name="T6" fmla="*/ 33 w 57"/>
                  <a:gd name="T7" fmla="*/ 2 h 56"/>
                  <a:gd name="T8" fmla="*/ 54 w 57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7" h="56">
                    <a:moveTo>
                      <a:pt x="54" y="32"/>
                    </a:moveTo>
                    <a:cubicBezTo>
                      <a:pt x="52" y="46"/>
                      <a:pt x="39" y="56"/>
                      <a:pt x="24" y="54"/>
                    </a:cubicBezTo>
                    <a:cubicBezTo>
                      <a:pt x="10" y="52"/>
                      <a:pt x="0" y="38"/>
                      <a:pt x="3" y="24"/>
                    </a:cubicBezTo>
                    <a:cubicBezTo>
                      <a:pt x="5" y="10"/>
                      <a:pt x="18" y="0"/>
                      <a:pt x="33" y="2"/>
                    </a:cubicBezTo>
                    <a:cubicBezTo>
                      <a:pt x="47" y="4"/>
                      <a:pt x="57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31" name="Freeform 128">
                <a:extLst>
                  <a:ext uri="{FF2B5EF4-FFF2-40B4-BE49-F238E27FC236}">
                    <a16:creationId xmlns:a16="http://schemas.microsoft.com/office/drawing/2014/main" id="{45C14ADE-1DCF-45E4-B224-CFC0B24041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71" y="2829"/>
                <a:ext cx="65" cy="64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1" y="46"/>
                      <a:pt x="38" y="56"/>
                      <a:pt x="24" y="54"/>
                    </a:cubicBezTo>
                    <a:cubicBezTo>
                      <a:pt x="9" y="51"/>
                      <a:pt x="0" y="38"/>
                      <a:pt x="2" y="24"/>
                    </a:cubicBezTo>
                    <a:cubicBezTo>
                      <a:pt x="4" y="9"/>
                      <a:pt x="18" y="0"/>
                      <a:pt x="32" y="2"/>
                    </a:cubicBezTo>
                    <a:cubicBezTo>
                      <a:pt x="46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32" name="Freeform 129">
                <a:extLst>
                  <a:ext uri="{FF2B5EF4-FFF2-40B4-BE49-F238E27FC236}">
                    <a16:creationId xmlns:a16="http://schemas.microsoft.com/office/drawing/2014/main" id="{F9E05EAE-D0CD-4848-A64A-D47C7E40F6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96" y="3172"/>
                <a:ext cx="65" cy="64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6"/>
                      <a:pt x="38" y="56"/>
                      <a:pt x="24" y="54"/>
                    </a:cubicBezTo>
                    <a:cubicBezTo>
                      <a:pt x="10" y="51"/>
                      <a:pt x="0" y="38"/>
                      <a:pt x="2" y="24"/>
                    </a:cubicBezTo>
                    <a:cubicBezTo>
                      <a:pt x="5" y="9"/>
                      <a:pt x="18" y="0"/>
                      <a:pt x="32" y="2"/>
                    </a:cubicBezTo>
                    <a:cubicBezTo>
                      <a:pt x="47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33" name="Freeform 130">
                <a:extLst>
                  <a:ext uri="{FF2B5EF4-FFF2-40B4-BE49-F238E27FC236}">
                    <a16:creationId xmlns:a16="http://schemas.microsoft.com/office/drawing/2014/main" id="{FB4EE11F-EC59-4680-B96C-BDE75588B8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12" y="3719"/>
                <a:ext cx="65" cy="66"/>
              </a:xfrm>
              <a:custGeom>
                <a:avLst/>
                <a:gdLst>
                  <a:gd name="T0" fmla="*/ 54 w 56"/>
                  <a:gd name="T1" fmla="*/ 33 h 57"/>
                  <a:gd name="T2" fmla="*/ 24 w 56"/>
                  <a:gd name="T3" fmla="*/ 54 h 57"/>
                  <a:gd name="T4" fmla="*/ 2 w 56"/>
                  <a:gd name="T5" fmla="*/ 24 h 57"/>
                  <a:gd name="T6" fmla="*/ 32 w 56"/>
                  <a:gd name="T7" fmla="*/ 3 h 57"/>
                  <a:gd name="T8" fmla="*/ 54 w 56"/>
                  <a:gd name="T9" fmla="*/ 33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7">
                    <a:moveTo>
                      <a:pt x="54" y="33"/>
                    </a:moveTo>
                    <a:cubicBezTo>
                      <a:pt x="52" y="47"/>
                      <a:pt x="38" y="57"/>
                      <a:pt x="24" y="54"/>
                    </a:cubicBezTo>
                    <a:cubicBezTo>
                      <a:pt x="10" y="52"/>
                      <a:pt x="0" y="39"/>
                      <a:pt x="2" y="24"/>
                    </a:cubicBezTo>
                    <a:cubicBezTo>
                      <a:pt x="5" y="10"/>
                      <a:pt x="18" y="0"/>
                      <a:pt x="32" y="3"/>
                    </a:cubicBezTo>
                    <a:cubicBezTo>
                      <a:pt x="47" y="5"/>
                      <a:pt x="56" y="18"/>
                      <a:pt x="54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34" name="Freeform 131">
                <a:extLst>
                  <a:ext uri="{FF2B5EF4-FFF2-40B4-BE49-F238E27FC236}">
                    <a16:creationId xmlns:a16="http://schemas.microsoft.com/office/drawing/2014/main" id="{3CEA0866-DF9D-4853-8E90-43378AB073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86" y="3885"/>
                <a:ext cx="65" cy="65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6"/>
                      <a:pt x="38" y="56"/>
                      <a:pt x="24" y="54"/>
                    </a:cubicBezTo>
                    <a:cubicBezTo>
                      <a:pt x="10" y="51"/>
                      <a:pt x="0" y="38"/>
                      <a:pt x="2" y="24"/>
                    </a:cubicBezTo>
                    <a:cubicBezTo>
                      <a:pt x="5" y="9"/>
                      <a:pt x="18" y="0"/>
                      <a:pt x="32" y="2"/>
                    </a:cubicBezTo>
                    <a:cubicBezTo>
                      <a:pt x="47" y="4"/>
                      <a:pt x="56" y="17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35" name="Freeform 132">
                <a:extLst>
                  <a:ext uri="{FF2B5EF4-FFF2-40B4-BE49-F238E27FC236}">
                    <a16:creationId xmlns:a16="http://schemas.microsoft.com/office/drawing/2014/main" id="{82F98EB3-2660-4B89-AA2A-6CDB2E075E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54" y="3417"/>
                <a:ext cx="65" cy="65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6"/>
                      <a:pt x="38" y="56"/>
                      <a:pt x="24" y="54"/>
                    </a:cubicBezTo>
                    <a:cubicBezTo>
                      <a:pt x="10" y="51"/>
                      <a:pt x="0" y="38"/>
                      <a:pt x="2" y="24"/>
                    </a:cubicBezTo>
                    <a:cubicBezTo>
                      <a:pt x="5" y="10"/>
                      <a:pt x="18" y="0"/>
                      <a:pt x="32" y="2"/>
                    </a:cubicBezTo>
                    <a:cubicBezTo>
                      <a:pt x="47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36" name="Freeform 133">
                <a:extLst>
                  <a:ext uri="{FF2B5EF4-FFF2-40B4-BE49-F238E27FC236}">
                    <a16:creationId xmlns:a16="http://schemas.microsoft.com/office/drawing/2014/main" id="{8EC52DE0-DFEE-4D50-B599-5B3E83C10B7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938" y="3401"/>
                <a:ext cx="97" cy="97"/>
              </a:xfrm>
              <a:custGeom>
                <a:avLst/>
                <a:gdLst>
                  <a:gd name="T0" fmla="*/ 36 w 84"/>
                  <a:gd name="T1" fmla="*/ 80 h 84"/>
                  <a:gd name="T2" fmla="*/ 4 w 84"/>
                  <a:gd name="T3" fmla="*/ 36 h 84"/>
                  <a:gd name="T4" fmla="*/ 48 w 84"/>
                  <a:gd name="T5" fmla="*/ 3 h 84"/>
                  <a:gd name="T6" fmla="*/ 81 w 84"/>
                  <a:gd name="T7" fmla="*/ 48 h 84"/>
                  <a:gd name="T8" fmla="*/ 36 w 84"/>
                  <a:gd name="T9" fmla="*/ 80 h 84"/>
                  <a:gd name="T10" fmla="*/ 48 w 84"/>
                  <a:gd name="T11" fmla="*/ 5 h 84"/>
                  <a:gd name="T12" fmla="*/ 5 w 84"/>
                  <a:gd name="T13" fmla="*/ 36 h 84"/>
                  <a:gd name="T14" fmla="*/ 36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0"/>
                    </a:moveTo>
                    <a:cubicBezTo>
                      <a:pt x="15" y="77"/>
                      <a:pt x="0" y="57"/>
                      <a:pt x="4" y="36"/>
                    </a:cubicBezTo>
                    <a:cubicBezTo>
                      <a:pt x="7" y="15"/>
                      <a:pt x="27" y="0"/>
                      <a:pt x="48" y="3"/>
                    </a:cubicBezTo>
                    <a:cubicBezTo>
                      <a:pt x="70" y="7"/>
                      <a:pt x="84" y="27"/>
                      <a:pt x="81" y="48"/>
                    </a:cubicBezTo>
                    <a:cubicBezTo>
                      <a:pt x="77" y="69"/>
                      <a:pt x="57" y="84"/>
                      <a:pt x="36" y="80"/>
                    </a:cubicBezTo>
                    <a:close/>
                    <a:moveTo>
                      <a:pt x="48" y="5"/>
                    </a:moveTo>
                    <a:cubicBezTo>
                      <a:pt x="28" y="2"/>
                      <a:pt x="9" y="16"/>
                      <a:pt x="5" y="36"/>
                    </a:cubicBezTo>
                    <a:cubicBezTo>
                      <a:pt x="2" y="56"/>
                      <a:pt x="16" y="76"/>
                      <a:pt x="36" y="79"/>
                    </a:cubicBezTo>
                    <a:cubicBezTo>
                      <a:pt x="57" y="82"/>
                      <a:pt x="76" y="68"/>
                      <a:pt x="79" y="48"/>
                    </a:cubicBezTo>
                    <a:cubicBezTo>
                      <a:pt x="82" y="27"/>
                      <a:pt x="68" y="8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37" name="Freeform 134">
                <a:extLst>
                  <a:ext uri="{FF2B5EF4-FFF2-40B4-BE49-F238E27FC236}">
                    <a16:creationId xmlns:a16="http://schemas.microsoft.com/office/drawing/2014/main" id="{7DB7ABD8-24F5-4646-9FD2-92BAFD8BDB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60" y="4435"/>
                <a:ext cx="65" cy="64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6"/>
                      <a:pt x="38" y="56"/>
                      <a:pt x="24" y="54"/>
                    </a:cubicBezTo>
                    <a:cubicBezTo>
                      <a:pt x="10" y="52"/>
                      <a:pt x="0" y="38"/>
                      <a:pt x="2" y="24"/>
                    </a:cubicBezTo>
                    <a:cubicBezTo>
                      <a:pt x="4" y="10"/>
                      <a:pt x="18" y="0"/>
                      <a:pt x="32" y="2"/>
                    </a:cubicBezTo>
                    <a:cubicBezTo>
                      <a:pt x="46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38" name="Freeform 135">
                <a:extLst>
                  <a:ext uri="{FF2B5EF4-FFF2-40B4-BE49-F238E27FC236}">
                    <a16:creationId xmlns:a16="http://schemas.microsoft.com/office/drawing/2014/main" id="{60C2CDD5-043E-4E72-A5F5-55FA2E82270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744" y="4418"/>
                <a:ext cx="97" cy="97"/>
              </a:xfrm>
              <a:custGeom>
                <a:avLst/>
                <a:gdLst>
                  <a:gd name="T0" fmla="*/ 36 w 84"/>
                  <a:gd name="T1" fmla="*/ 80 h 84"/>
                  <a:gd name="T2" fmla="*/ 4 w 84"/>
                  <a:gd name="T3" fmla="*/ 36 h 84"/>
                  <a:gd name="T4" fmla="*/ 48 w 84"/>
                  <a:gd name="T5" fmla="*/ 3 h 84"/>
                  <a:gd name="T6" fmla="*/ 81 w 84"/>
                  <a:gd name="T7" fmla="*/ 48 h 84"/>
                  <a:gd name="T8" fmla="*/ 36 w 84"/>
                  <a:gd name="T9" fmla="*/ 80 h 84"/>
                  <a:gd name="T10" fmla="*/ 48 w 84"/>
                  <a:gd name="T11" fmla="*/ 5 h 84"/>
                  <a:gd name="T12" fmla="*/ 5 w 84"/>
                  <a:gd name="T13" fmla="*/ 36 h 84"/>
                  <a:gd name="T14" fmla="*/ 36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0"/>
                    </a:moveTo>
                    <a:cubicBezTo>
                      <a:pt x="15" y="77"/>
                      <a:pt x="0" y="57"/>
                      <a:pt x="4" y="36"/>
                    </a:cubicBezTo>
                    <a:cubicBezTo>
                      <a:pt x="7" y="15"/>
                      <a:pt x="27" y="0"/>
                      <a:pt x="48" y="3"/>
                    </a:cubicBezTo>
                    <a:cubicBezTo>
                      <a:pt x="69" y="7"/>
                      <a:pt x="84" y="27"/>
                      <a:pt x="81" y="48"/>
                    </a:cubicBezTo>
                    <a:cubicBezTo>
                      <a:pt x="77" y="69"/>
                      <a:pt x="57" y="84"/>
                      <a:pt x="36" y="80"/>
                    </a:cubicBezTo>
                    <a:close/>
                    <a:moveTo>
                      <a:pt x="48" y="5"/>
                    </a:moveTo>
                    <a:cubicBezTo>
                      <a:pt x="28" y="2"/>
                      <a:pt x="8" y="16"/>
                      <a:pt x="5" y="36"/>
                    </a:cubicBezTo>
                    <a:cubicBezTo>
                      <a:pt x="2" y="56"/>
                      <a:pt x="16" y="76"/>
                      <a:pt x="36" y="79"/>
                    </a:cubicBezTo>
                    <a:cubicBezTo>
                      <a:pt x="57" y="82"/>
                      <a:pt x="76" y="68"/>
                      <a:pt x="79" y="48"/>
                    </a:cubicBezTo>
                    <a:cubicBezTo>
                      <a:pt x="82" y="27"/>
                      <a:pt x="68" y="8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39" name="Freeform 136">
                <a:extLst>
                  <a:ext uri="{FF2B5EF4-FFF2-40B4-BE49-F238E27FC236}">
                    <a16:creationId xmlns:a16="http://schemas.microsoft.com/office/drawing/2014/main" id="{3FF14E64-7BB3-43E5-904B-31DA9BDB09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23" y="3984"/>
                <a:ext cx="64" cy="66"/>
              </a:xfrm>
              <a:custGeom>
                <a:avLst/>
                <a:gdLst>
                  <a:gd name="T0" fmla="*/ 54 w 56"/>
                  <a:gd name="T1" fmla="*/ 33 h 57"/>
                  <a:gd name="T2" fmla="*/ 24 w 56"/>
                  <a:gd name="T3" fmla="*/ 54 h 57"/>
                  <a:gd name="T4" fmla="*/ 2 w 56"/>
                  <a:gd name="T5" fmla="*/ 24 h 57"/>
                  <a:gd name="T6" fmla="*/ 32 w 56"/>
                  <a:gd name="T7" fmla="*/ 3 h 57"/>
                  <a:gd name="T8" fmla="*/ 54 w 56"/>
                  <a:gd name="T9" fmla="*/ 33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7">
                    <a:moveTo>
                      <a:pt x="54" y="33"/>
                    </a:moveTo>
                    <a:cubicBezTo>
                      <a:pt x="52" y="47"/>
                      <a:pt x="38" y="57"/>
                      <a:pt x="24" y="54"/>
                    </a:cubicBezTo>
                    <a:cubicBezTo>
                      <a:pt x="10" y="52"/>
                      <a:pt x="0" y="39"/>
                      <a:pt x="2" y="24"/>
                    </a:cubicBezTo>
                    <a:cubicBezTo>
                      <a:pt x="5" y="10"/>
                      <a:pt x="18" y="0"/>
                      <a:pt x="32" y="3"/>
                    </a:cubicBezTo>
                    <a:cubicBezTo>
                      <a:pt x="47" y="5"/>
                      <a:pt x="56" y="18"/>
                      <a:pt x="54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40" name="Freeform 137">
                <a:extLst>
                  <a:ext uri="{FF2B5EF4-FFF2-40B4-BE49-F238E27FC236}">
                    <a16:creationId xmlns:a16="http://schemas.microsoft.com/office/drawing/2014/main" id="{090860FB-6640-4E82-BD56-52CB8BA4ECA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507" y="3969"/>
                <a:ext cx="96" cy="96"/>
              </a:xfrm>
              <a:custGeom>
                <a:avLst/>
                <a:gdLst>
                  <a:gd name="T0" fmla="*/ 36 w 84"/>
                  <a:gd name="T1" fmla="*/ 80 h 83"/>
                  <a:gd name="T2" fmla="*/ 4 w 84"/>
                  <a:gd name="T3" fmla="*/ 35 h 83"/>
                  <a:gd name="T4" fmla="*/ 48 w 84"/>
                  <a:gd name="T5" fmla="*/ 3 h 83"/>
                  <a:gd name="T6" fmla="*/ 81 w 84"/>
                  <a:gd name="T7" fmla="*/ 48 h 83"/>
                  <a:gd name="T8" fmla="*/ 36 w 84"/>
                  <a:gd name="T9" fmla="*/ 80 h 83"/>
                  <a:gd name="T10" fmla="*/ 48 w 84"/>
                  <a:gd name="T11" fmla="*/ 5 h 83"/>
                  <a:gd name="T12" fmla="*/ 5 w 84"/>
                  <a:gd name="T13" fmla="*/ 36 h 83"/>
                  <a:gd name="T14" fmla="*/ 36 w 84"/>
                  <a:gd name="T15" fmla="*/ 78 h 83"/>
                  <a:gd name="T16" fmla="*/ 79 w 84"/>
                  <a:gd name="T17" fmla="*/ 47 h 83"/>
                  <a:gd name="T18" fmla="*/ 48 w 84"/>
                  <a:gd name="T19" fmla="*/ 5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3">
                    <a:moveTo>
                      <a:pt x="36" y="80"/>
                    </a:moveTo>
                    <a:cubicBezTo>
                      <a:pt x="15" y="77"/>
                      <a:pt x="0" y="57"/>
                      <a:pt x="4" y="35"/>
                    </a:cubicBezTo>
                    <a:cubicBezTo>
                      <a:pt x="7" y="14"/>
                      <a:pt x="27" y="0"/>
                      <a:pt x="48" y="3"/>
                    </a:cubicBezTo>
                    <a:cubicBezTo>
                      <a:pt x="70" y="6"/>
                      <a:pt x="84" y="26"/>
                      <a:pt x="81" y="48"/>
                    </a:cubicBezTo>
                    <a:cubicBezTo>
                      <a:pt x="77" y="69"/>
                      <a:pt x="57" y="83"/>
                      <a:pt x="36" y="80"/>
                    </a:cubicBezTo>
                    <a:close/>
                    <a:moveTo>
                      <a:pt x="48" y="5"/>
                    </a:moveTo>
                    <a:cubicBezTo>
                      <a:pt x="28" y="1"/>
                      <a:pt x="9" y="15"/>
                      <a:pt x="5" y="36"/>
                    </a:cubicBezTo>
                    <a:cubicBezTo>
                      <a:pt x="2" y="56"/>
                      <a:pt x="16" y="75"/>
                      <a:pt x="36" y="78"/>
                    </a:cubicBezTo>
                    <a:cubicBezTo>
                      <a:pt x="57" y="82"/>
                      <a:pt x="76" y="68"/>
                      <a:pt x="79" y="47"/>
                    </a:cubicBezTo>
                    <a:cubicBezTo>
                      <a:pt x="82" y="27"/>
                      <a:pt x="68" y="8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41" name="Freeform 138">
                <a:extLst>
                  <a:ext uri="{FF2B5EF4-FFF2-40B4-BE49-F238E27FC236}">
                    <a16:creationId xmlns:a16="http://schemas.microsoft.com/office/drawing/2014/main" id="{C8592926-FAD8-4EF3-8311-2E476AE07D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71" y="4207"/>
                <a:ext cx="65" cy="64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7"/>
                      <a:pt x="38" y="56"/>
                      <a:pt x="24" y="54"/>
                    </a:cubicBezTo>
                    <a:cubicBezTo>
                      <a:pt x="10" y="52"/>
                      <a:pt x="0" y="38"/>
                      <a:pt x="2" y="24"/>
                    </a:cubicBezTo>
                    <a:cubicBezTo>
                      <a:pt x="4" y="10"/>
                      <a:pt x="18" y="0"/>
                      <a:pt x="32" y="2"/>
                    </a:cubicBezTo>
                    <a:cubicBezTo>
                      <a:pt x="46" y="5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42" name="Freeform 139">
                <a:extLst>
                  <a:ext uri="{FF2B5EF4-FFF2-40B4-BE49-F238E27FC236}">
                    <a16:creationId xmlns:a16="http://schemas.microsoft.com/office/drawing/2014/main" id="{C82145DC-156C-4E89-95FA-B5CBBC2FF56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155" y="4190"/>
                <a:ext cx="97" cy="97"/>
              </a:xfrm>
              <a:custGeom>
                <a:avLst/>
                <a:gdLst>
                  <a:gd name="T0" fmla="*/ 36 w 84"/>
                  <a:gd name="T1" fmla="*/ 81 h 84"/>
                  <a:gd name="T2" fmla="*/ 3 w 84"/>
                  <a:gd name="T3" fmla="*/ 36 h 84"/>
                  <a:gd name="T4" fmla="*/ 48 w 84"/>
                  <a:gd name="T5" fmla="*/ 4 h 84"/>
                  <a:gd name="T6" fmla="*/ 80 w 84"/>
                  <a:gd name="T7" fmla="*/ 48 h 84"/>
                  <a:gd name="T8" fmla="*/ 36 w 84"/>
                  <a:gd name="T9" fmla="*/ 81 h 84"/>
                  <a:gd name="T10" fmla="*/ 48 w 84"/>
                  <a:gd name="T11" fmla="*/ 5 h 84"/>
                  <a:gd name="T12" fmla="*/ 5 w 84"/>
                  <a:gd name="T13" fmla="*/ 36 h 84"/>
                  <a:gd name="T14" fmla="*/ 36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1"/>
                    </a:moveTo>
                    <a:cubicBezTo>
                      <a:pt x="15" y="77"/>
                      <a:pt x="0" y="57"/>
                      <a:pt x="3" y="36"/>
                    </a:cubicBezTo>
                    <a:cubicBezTo>
                      <a:pt x="7" y="15"/>
                      <a:pt x="27" y="0"/>
                      <a:pt x="48" y="4"/>
                    </a:cubicBezTo>
                    <a:cubicBezTo>
                      <a:pt x="69" y="7"/>
                      <a:pt x="84" y="27"/>
                      <a:pt x="80" y="48"/>
                    </a:cubicBezTo>
                    <a:cubicBezTo>
                      <a:pt x="77" y="70"/>
                      <a:pt x="57" y="84"/>
                      <a:pt x="36" y="81"/>
                    </a:cubicBezTo>
                    <a:close/>
                    <a:moveTo>
                      <a:pt x="48" y="5"/>
                    </a:moveTo>
                    <a:cubicBezTo>
                      <a:pt x="27" y="2"/>
                      <a:pt x="8" y="16"/>
                      <a:pt x="5" y="36"/>
                    </a:cubicBezTo>
                    <a:cubicBezTo>
                      <a:pt x="2" y="57"/>
                      <a:pt x="16" y="76"/>
                      <a:pt x="36" y="79"/>
                    </a:cubicBezTo>
                    <a:cubicBezTo>
                      <a:pt x="56" y="82"/>
                      <a:pt x="76" y="68"/>
                      <a:pt x="79" y="48"/>
                    </a:cubicBezTo>
                    <a:cubicBezTo>
                      <a:pt x="82" y="28"/>
                      <a:pt x="68" y="9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43" name="Freeform 140">
                <a:extLst>
                  <a:ext uri="{FF2B5EF4-FFF2-40B4-BE49-F238E27FC236}">
                    <a16:creationId xmlns:a16="http://schemas.microsoft.com/office/drawing/2014/main" id="{3A911850-0204-4F0D-A764-5380D0D178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77" y="3524"/>
                <a:ext cx="64" cy="65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7"/>
                      <a:pt x="38" y="56"/>
                      <a:pt x="24" y="54"/>
                    </a:cubicBezTo>
                    <a:cubicBezTo>
                      <a:pt x="10" y="52"/>
                      <a:pt x="0" y="38"/>
                      <a:pt x="2" y="24"/>
                    </a:cubicBezTo>
                    <a:cubicBezTo>
                      <a:pt x="5" y="10"/>
                      <a:pt x="18" y="0"/>
                      <a:pt x="32" y="2"/>
                    </a:cubicBezTo>
                    <a:cubicBezTo>
                      <a:pt x="47" y="5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44" name="Freeform 141">
                <a:extLst>
                  <a:ext uri="{FF2B5EF4-FFF2-40B4-BE49-F238E27FC236}">
                    <a16:creationId xmlns:a16="http://schemas.microsoft.com/office/drawing/2014/main" id="{F9223601-0928-49E0-B215-6DABBAD5154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561" y="3508"/>
                <a:ext cx="97" cy="97"/>
              </a:xfrm>
              <a:custGeom>
                <a:avLst/>
                <a:gdLst>
                  <a:gd name="T0" fmla="*/ 36 w 84"/>
                  <a:gd name="T1" fmla="*/ 81 h 84"/>
                  <a:gd name="T2" fmla="*/ 4 w 84"/>
                  <a:gd name="T3" fmla="*/ 36 h 84"/>
                  <a:gd name="T4" fmla="*/ 48 w 84"/>
                  <a:gd name="T5" fmla="*/ 4 h 84"/>
                  <a:gd name="T6" fmla="*/ 81 w 84"/>
                  <a:gd name="T7" fmla="*/ 48 h 84"/>
                  <a:gd name="T8" fmla="*/ 36 w 84"/>
                  <a:gd name="T9" fmla="*/ 81 h 84"/>
                  <a:gd name="T10" fmla="*/ 48 w 84"/>
                  <a:gd name="T11" fmla="*/ 5 h 84"/>
                  <a:gd name="T12" fmla="*/ 5 w 84"/>
                  <a:gd name="T13" fmla="*/ 36 h 84"/>
                  <a:gd name="T14" fmla="*/ 36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1"/>
                    </a:moveTo>
                    <a:cubicBezTo>
                      <a:pt x="15" y="77"/>
                      <a:pt x="0" y="57"/>
                      <a:pt x="4" y="36"/>
                    </a:cubicBezTo>
                    <a:cubicBezTo>
                      <a:pt x="7" y="15"/>
                      <a:pt x="27" y="0"/>
                      <a:pt x="48" y="4"/>
                    </a:cubicBezTo>
                    <a:cubicBezTo>
                      <a:pt x="69" y="7"/>
                      <a:pt x="84" y="27"/>
                      <a:pt x="81" y="48"/>
                    </a:cubicBezTo>
                    <a:cubicBezTo>
                      <a:pt x="77" y="70"/>
                      <a:pt x="57" y="84"/>
                      <a:pt x="36" y="81"/>
                    </a:cubicBezTo>
                    <a:close/>
                    <a:moveTo>
                      <a:pt x="48" y="5"/>
                    </a:moveTo>
                    <a:cubicBezTo>
                      <a:pt x="28" y="2"/>
                      <a:pt x="9" y="16"/>
                      <a:pt x="5" y="36"/>
                    </a:cubicBezTo>
                    <a:cubicBezTo>
                      <a:pt x="2" y="57"/>
                      <a:pt x="16" y="76"/>
                      <a:pt x="36" y="79"/>
                    </a:cubicBezTo>
                    <a:cubicBezTo>
                      <a:pt x="57" y="82"/>
                      <a:pt x="76" y="68"/>
                      <a:pt x="79" y="48"/>
                    </a:cubicBezTo>
                    <a:cubicBezTo>
                      <a:pt x="82" y="28"/>
                      <a:pt x="68" y="9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45" name="Freeform 142">
                <a:extLst>
                  <a:ext uri="{FF2B5EF4-FFF2-40B4-BE49-F238E27FC236}">
                    <a16:creationId xmlns:a16="http://schemas.microsoft.com/office/drawing/2014/main" id="{699852B6-3F1E-419D-B27B-2425A3B159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67" y="3831"/>
                <a:ext cx="65" cy="64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1" y="46"/>
                      <a:pt x="38" y="56"/>
                      <a:pt x="24" y="54"/>
                    </a:cubicBezTo>
                    <a:cubicBezTo>
                      <a:pt x="9" y="52"/>
                      <a:pt x="0" y="38"/>
                      <a:pt x="2" y="24"/>
                    </a:cubicBezTo>
                    <a:cubicBezTo>
                      <a:pt x="4" y="10"/>
                      <a:pt x="18" y="0"/>
                      <a:pt x="32" y="2"/>
                    </a:cubicBezTo>
                    <a:cubicBezTo>
                      <a:pt x="46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46" name="Freeform 143">
                <a:extLst>
                  <a:ext uri="{FF2B5EF4-FFF2-40B4-BE49-F238E27FC236}">
                    <a16:creationId xmlns:a16="http://schemas.microsoft.com/office/drawing/2014/main" id="{21425EE5-3B72-46F4-9BDC-AFB5B87F364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851" y="3815"/>
                <a:ext cx="97" cy="97"/>
              </a:xfrm>
              <a:custGeom>
                <a:avLst/>
                <a:gdLst>
                  <a:gd name="T0" fmla="*/ 36 w 84"/>
                  <a:gd name="T1" fmla="*/ 80 h 84"/>
                  <a:gd name="T2" fmla="*/ 3 w 84"/>
                  <a:gd name="T3" fmla="*/ 36 h 84"/>
                  <a:gd name="T4" fmla="*/ 48 w 84"/>
                  <a:gd name="T5" fmla="*/ 3 h 84"/>
                  <a:gd name="T6" fmla="*/ 80 w 84"/>
                  <a:gd name="T7" fmla="*/ 48 h 84"/>
                  <a:gd name="T8" fmla="*/ 36 w 84"/>
                  <a:gd name="T9" fmla="*/ 80 h 84"/>
                  <a:gd name="T10" fmla="*/ 48 w 84"/>
                  <a:gd name="T11" fmla="*/ 5 h 84"/>
                  <a:gd name="T12" fmla="*/ 5 w 84"/>
                  <a:gd name="T13" fmla="*/ 36 h 84"/>
                  <a:gd name="T14" fmla="*/ 36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0"/>
                    </a:moveTo>
                    <a:cubicBezTo>
                      <a:pt x="14" y="77"/>
                      <a:pt x="0" y="57"/>
                      <a:pt x="3" y="36"/>
                    </a:cubicBezTo>
                    <a:cubicBezTo>
                      <a:pt x="7" y="15"/>
                      <a:pt x="27" y="0"/>
                      <a:pt x="48" y="3"/>
                    </a:cubicBezTo>
                    <a:cubicBezTo>
                      <a:pt x="69" y="7"/>
                      <a:pt x="84" y="27"/>
                      <a:pt x="80" y="48"/>
                    </a:cubicBezTo>
                    <a:cubicBezTo>
                      <a:pt x="77" y="69"/>
                      <a:pt x="57" y="84"/>
                      <a:pt x="36" y="80"/>
                    </a:cubicBezTo>
                    <a:close/>
                    <a:moveTo>
                      <a:pt x="48" y="5"/>
                    </a:moveTo>
                    <a:cubicBezTo>
                      <a:pt x="27" y="2"/>
                      <a:pt x="8" y="16"/>
                      <a:pt x="5" y="36"/>
                    </a:cubicBezTo>
                    <a:cubicBezTo>
                      <a:pt x="2" y="56"/>
                      <a:pt x="16" y="76"/>
                      <a:pt x="36" y="79"/>
                    </a:cubicBezTo>
                    <a:cubicBezTo>
                      <a:pt x="56" y="82"/>
                      <a:pt x="75" y="68"/>
                      <a:pt x="79" y="48"/>
                    </a:cubicBezTo>
                    <a:cubicBezTo>
                      <a:pt x="82" y="28"/>
                      <a:pt x="68" y="8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47" name="Freeform 144">
                <a:extLst>
                  <a:ext uri="{FF2B5EF4-FFF2-40B4-BE49-F238E27FC236}">
                    <a16:creationId xmlns:a16="http://schemas.microsoft.com/office/drawing/2014/main" id="{B799B560-55C9-4C5C-9B04-15369C9B2C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99" y="5046"/>
                <a:ext cx="65" cy="65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6"/>
                      <a:pt x="38" y="56"/>
                      <a:pt x="24" y="54"/>
                    </a:cubicBezTo>
                    <a:cubicBezTo>
                      <a:pt x="10" y="51"/>
                      <a:pt x="0" y="38"/>
                      <a:pt x="2" y="24"/>
                    </a:cubicBezTo>
                    <a:cubicBezTo>
                      <a:pt x="4" y="9"/>
                      <a:pt x="18" y="0"/>
                      <a:pt x="32" y="2"/>
                    </a:cubicBezTo>
                    <a:cubicBezTo>
                      <a:pt x="46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48" name="Freeform 145">
                <a:extLst>
                  <a:ext uri="{FF2B5EF4-FFF2-40B4-BE49-F238E27FC236}">
                    <a16:creationId xmlns:a16="http://schemas.microsoft.com/office/drawing/2014/main" id="{5264F093-C73F-4C47-AF9A-4430AA57805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383" y="5030"/>
                <a:ext cx="97" cy="97"/>
              </a:xfrm>
              <a:custGeom>
                <a:avLst/>
                <a:gdLst>
                  <a:gd name="T0" fmla="*/ 36 w 84"/>
                  <a:gd name="T1" fmla="*/ 80 h 84"/>
                  <a:gd name="T2" fmla="*/ 3 w 84"/>
                  <a:gd name="T3" fmla="*/ 36 h 84"/>
                  <a:gd name="T4" fmla="*/ 48 w 84"/>
                  <a:gd name="T5" fmla="*/ 3 h 84"/>
                  <a:gd name="T6" fmla="*/ 81 w 84"/>
                  <a:gd name="T7" fmla="*/ 48 h 84"/>
                  <a:gd name="T8" fmla="*/ 36 w 84"/>
                  <a:gd name="T9" fmla="*/ 80 h 84"/>
                  <a:gd name="T10" fmla="*/ 48 w 84"/>
                  <a:gd name="T11" fmla="*/ 5 h 84"/>
                  <a:gd name="T12" fmla="*/ 5 w 84"/>
                  <a:gd name="T13" fmla="*/ 36 h 84"/>
                  <a:gd name="T14" fmla="*/ 36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0"/>
                    </a:moveTo>
                    <a:cubicBezTo>
                      <a:pt x="15" y="77"/>
                      <a:pt x="0" y="57"/>
                      <a:pt x="3" y="36"/>
                    </a:cubicBezTo>
                    <a:cubicBezTo>
                      <a:pt x="7" y="14"/>
                      <a:pt x="27" y="0"/>
                      <a:pt x="48" y="3"/>
                    </a:cubicBezTo>
                    <a:cubicBezTo>
                      <a:pt x="69" y="7"/>
                      <a:pt x="84" y="27"/>
                      <a:pt x="81" y="48"/>
                    </a:cubicBezTo>
                    <a:cubicBezTo>
                      <a:pt x="77" y="69"/>
                      <a:pt x="57" y="84"/>
                      <a:pt x="36" y="80"/>
                    </a:cubicBezTo>
                    <a:close/>
                    <a:moveTo>
                      <a:pt x="48" y="5"/>
                    </a:moveTo>
                    <a:cubicBezTo>
                      <a:pt x="28" y="2"/>
                      <a:pt x="8" y="16"/>
                      <a:pt x="5" y="36"/>
                    </a:cubicBezTo>
                    <a:cubicBezTo>
                      <a:pt x="2" y="56"/>
                      <a:pt x="16" y="75"/>
                      <a:pt x="36" y="79"/>
                    </a:cubicBezTo>
                    <a:cubicBezTo>
                      <a:pt x="56" y="82"/>
                      <a:pt x="76" y="68"/>
                      <a:pt x="79" y="48"/>
                    </a:cubicBezTo>
                    <a:cubicBezTo>
                      <a:pt x="82" y="27"/>
                      <a:pt x="68" y="8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49" name="Freeform 146">
                <a:extLst>
                  <a:ext uri="{FF2B5EF4-FFF2-40B4-BE49-F238E27FC236}">
                    <a16:creationId xmlns:a16="http://schemas.microsoft.com/office/drawing/2014/main" id="{23CBA95D-EB22-4ED2-BE9D-996EF5A0AD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56" y="5436"/>
                <a:ext cx="65" cy="64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1" y="46"/>
                      <a:pt x="38" y="56"/>
                      <a:pt x="24" y="54"/>
                    </a:cubicBezTo>
                    <a:cubicBezTo>
                      <a:pt x="9" y="52"/>
                      <a:pt x="0" y="38"/>
                      <a:pt x="2" y="24"/>
                    </a:cubicBezTo>
                    <a:cubicBezTo>
                      <a:pt x="4" y="10"/>
                      <a:pt x="18" y="0"/>
                      <a:pt x="32" y="2"/>
                    </a:cubicBezTo>
                    <a:cubicBezTo>
                      <a:pt x="46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50" name="Freeform 147">
                <a:extLst>
                  <a:ext uri="{FF2B5EF4-FFF2-40B4-BE49-F238E27FC236}">
                    <a16:creationId xmlns:a16="http://schemas.microsoft.com/office/drawing/2014/main" id="{1201C9E3-D737-4F84-ACE3-DEE947A048C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540" y="5420"/>
                <a:ext cx="97" cy="96"/>
              </a:xfrm>
              <a:custGeom>
                <a:avLst/>
                <a:gdLst>
                  <a:gd name="T0" fmla="*/ 36 w 84"/>
                  <a:gd name="T1" fmla="*/ 80 h 84"/>
                  <a:gd name="T2" fmla="*/ 3 w 84"/>
                  <a:gd name="T3" fmla="*/ 36 h 84"/>
                  <a:gd name="T4" fmla="*/ 48 w 84"/>
                  <a:gd name="T5" fmla="*/ 3 h 84"/>
                  <a:gd name="T6" fmla="*/ 80 w 84"/>
                  <a:gd name="T7" fmla="*/ 48 h 84"/>
                  <a:gd name="T8" fmla="*/ 36 w 84"/>
                  <a:gd name="T9" fmla="*/ 80 h 84"/>
                  <a:gd name="T10" fmla="*/ 48 w 84"/>
                  <a:gd name="T11" fmla="*/ 5 h 84"/>
                  <a:gd name="T12" fmla="*/ 5 w 84"/>
                  <a:gd name="T13" fmla="*/ 36 h 84"/>
                  <a:gd name="T14" fmla="*/ 36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0"/>
                    </a:moveTo>
                    <a:cubicBezTo>
                      <a:pt x="14" y="77"/>
                      <a:pt x="0" y="57"/>
                      <a:pt x="3" y="36"/>
                    </a:cubicBezTo>
                    <a:cubicBezTo>
                      <a:pt x="7" y="15"/>
                      <a:pt x="27" y="0"/>
                      <a:pt x="48" y="3"/>
                    </a:cubicBezTo>
                    <a:cubicBezTo>
                      <a:pt x="69" y="7"/>
                      <a:pt x="84" y="27"/>
                      <a:pt x="80" y="48"/>
                    </a:cubicBezTo>
                    <a:cubicBezTo>
                      <a:pt x="77" y="69"/>
                      <a:pt x="57" y="84"/>
                      <a:pt x="36" y="80"/>
                    </a:cubicBezTo>
                    <a:close/>
                    <a:moveTo>
                      <a:pt x="48" y="5"/>
                    </a:moveTo>
                    <a:cubicBezTo>
                      <a:pt x="27" y="2"/>
                      <a:pt x="8" y="16"/>
                      <a:pt x="5" y="36"/>
                    </a:cubicBezTo>
                    <a:cubicBezTo>
                      <a:pt x="2" y="56"/>
                      <a:pt x="16" y="76"/>
                      <a:pt x="36" y="79"/>
                    </a:cubicBezTo>
                    <a:cubicBezTo>
                      <a:pt x="56" y="82"/>
                      <a:pt x="75" y="68"/>
                      <a:pt x="79" y="48"/>
                    </a:cubicBezTo>
                    <a:cubicBezTo>
                      <a:pt x="82" y="27"/>
                      <a:pt x="68" y="8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51" name="Freeform 148">
                <a:extLst>
                  <a:ext uri="{FF2B5EF4-FFF2-40B4-BE49-F238E27FC236}">
                    <a16:creationId xmlns:a16="http://schemas.microsoft.com/office/drawing/2014/main" id="{C24E0032-5F26-49F6-9342-880D710248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95" y="5510"/>
                <a:ext cx="64" cy="64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1" y="46"/>
                      <a:pt x="38" y="56"/>
                      <a:pt x="24" y="54"/>
                    </a:cubicBezTo>
                    <a:cubicBezTo>
                      <a:pt x="9" y="51"/>
                      <a:pt x="0" y="38"/>
                      <a:pt x="2" y="24"/>
                    </a:cubicBezTo>
                    <a:cubicBezTo>
                      <a:pt x="4" y="9"/>
                      <a:pt x="18" y="0"/>
                      <a:pt x="32" y="2"/>
                    </a:cubicBezTo>
                    <a:cubicBezTo>
                      <a:pt x="46" y="4"/>
                      <a:pt x="56" y="17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52" name="Freeform 149">
                <a:extLst>
                  <a:ext uri="{FF2B5EF4-FFF2-40B4-BE49-F238E27FC236}">
                    <a16:creationId xmlns:a16="http://schemas.microsoft.com/office/drawing/2014/main" id="{6AF417AC-A7FF-4807-8B40-50D50DA9A15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978" y="5493"/>
                <a:ext cx="97" cy="97"/>
              </a:xfrm>
              <a:custGeom>
                <a:avLst/>
                <a:gdLst>
                  <a:gd name="T0" fmla="*/ 36 w 84"/>
                  <a:gd name="T1" fmla="*/ 80 h 84"/>
                  <a:gd name="T2" fmla="*/ 3 w 84"/>
                  <a:gd name="T3" fmla="*/ 36 h 84"/>
                  <a:gd name="T4" fmla="*/ 48 w 84"/>
                  <a:gd name="T5" fmla="*/ 3 h 84"/>
                  <a:gd name="T6" fmla="*/ 80 w 84"/>
                  <a:gd name="T7" fmla="*/ 48 h 84"/>
                  <a:gd name="T8" fmla="*/ 36 w 84"/>
                  <a:gd name="T9" fmla="*/ 80 h 84"/>
                  <a:gd name="T10" fmla="*/ 48 w 84"/>
                  <a:gd name="T11" fmla="*/ 5 h 84"/>
                  <a:gd name="T12" fmla="*/ 5 w 84"/>
                  <a:gd name="T13" fmla="*/ 36 h 84"/>
                  <a:gd name="T14" fmla="*/ 36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0"/>
                    </a:moveTo>
                    <a:cubicBezTo>
                      <a:pt x="14" y="77"/>
                      <a:pt x="0" y="57"/>
                      <a:pt x="3" y="36"/>
                    </a:cubicBezTo>
                    <a:cubicBezTo>
                      <a:pt x="7" y="14"/>
                      <a:pt x="27" y="0"/>
                      <a:pt x="48" y="3"/>
                    </a:cubicBezTo>
                    <a:cubicBezTo>
                      <a:pt x="69" y="7"/>
                      <a:pt x="84" y="27"/>
                      <a:pt x="80" y="48"/>
                    </a:cubicBezTo>
                    <a:cubicBezTo>
                      <a:pt x="77" y="69"/>
                      <a:pt x="57" y="84"/>
                      <a:pt x="36" y="80"/>
                    </a:cubicBezTo>
                    <a:close/>
                    <a:moveTo>
                      <a:pt x="48" y="5"/>
                    </a:moveTo>
                    <a:cubicBezTo>
                      <a:pt x="27" y="2"/>
                      <a:pt x="8" y="15"/>
                      <a:pt x="5" y="36"/>
                    </a:cubicBezTo>
                    <a:cubicBezTo>
                      <a:pt x="2" y="56"/>
                      <a:pt x="16" y="75"/>
                      <a:pt x="36" y="79"/>
                    </a:cubicBezTo>
                    <a:cubicBezTo>
                      <a:pt x="56" y="82"/>
                      <a:pt x="75" y="68"/>
                      <a:pt x="79" y="48"/>
                    </a:cubicBezTo>
                    <a:cubicBezTo>
                      <a:pt x="82" y="27"/>
                      <a:pt x="68" y="8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53" name="Freeform 150">
                <a:extLst>
                  <a:ext uri="{FF2B5EF4-FFF2-40B4-BE49-F238E27FC236}">
                    <a16:creationId xmlns:a16="http://schemas.microsoft.com/office/drawing/2014/main" id="{6D3FDC5C-3F10-4987-B23F-D579F7D88B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22" y="5414"/>
                <a:ext cx="65" cy="66"/>
              </a:xfrm>
              <a:custGeom>
                <a:avLst/>
                <a:gdLst>
                  <a:gd name="T0" fmla="*/ 54 w 56"/>
                  <a:gd name="T1" fmla="*/ 33 h 57"/>
                  <a:gd name="T2" fmla="*/ 24 w 56"/>
                  <a:gd name="T3" fmla="*/ 54 h 57"/>
                  <a:gd name="T4" fmla="*/ 2 w 56"/>
                  <a:gd name="T5" fmla="*/ 24 h 57"/>
                  <a:gd name="T6" fmla="*/ 32 w 56"/>
                  <a:gd name="T7" fmla="*/ 3 h 57"/>
                  <a:gd name="T8" fmla="*/ 54 w 56"/>
                  <a:gd name="T9" fmla="*/ 33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7">
                    <a:moveTo>
                      <a:pt x="54" y="33"/>
                    </a:moveTo>
                    <a:cubicBezTo>
                      <a:pt x="51" y="47"/>
                      <a:pt x="38" y="57"/>
                      <a:pt x="24" y="54"/>
                    </a:cubicBezTo>
                    <a:cubicBezTo>
                      <a:pt x="9" y="52"/>
                      <a:pt x="0" y="39"/>
                      <a:pt x="2" y="24"/>
                    </a:cubicBezTo>
                    <a:cubicBezTo>
                      <a:pt x="4" y="10"/>
                      <a:pt x="17" y="0"/>
                      <a:pt x="32" y="3"/>
                    </a:cubicBezTo>
                    <a:cubicBezTo>
                      <a:pt x="46" y="5"/>
                      <a:pt x="56" y="18"/>
                      <a:pt x="54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54" name="Freeform 151">
                <a:extLst>
                  <a:ext uri="{FF2B5EF4-FFF2-40B4-BE49-F238E27FC236}">
                    <a16:creationId xmlns:a16="http://schemas.microsoft.com/office/drawing/2014/main" id="{0179900A-A109-4987-AF98-052A5E91104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006" y="5399"/>
                <a:ext cx="97" cy="96"/>
              </a:xfrm>
              <a:custGeom>
                <a:avLst/>
                <a:gdLst>
                  <a:gd name="T0" fmla="*/ 36 w 84"/>
                  <a:gd name="T1" fmla="*/ 80 h 83"/>
                  <a:gd name="T2" fmla="*/ 3 w 84"/>
                  <a:gd name="T3" fmla="*/ 35 h 83"/>
                  <a:gd name="T4" fmla="*/ 48 w 84"/>
                  <a:gd name="T5" fmla="*/ 3 h 83"/>
                  <a:gd name="T6" fmla="*/ 80 w 84"/>
                  <a:gd name="T7" fmla="*/ 48 h 83"/>
                  <a:gd name="T8" fmla="*/ 36 w 84"/>
                  <a:gd name="T9" fmla="*/ 80 h 83"/>
                  <a:gd name="T10" fmla="*/ 48 w 84"/>
                  <a:gd name="T11" fmla="*/ 5 h 83"/>
                  <a:gd name="T12" fmla="*/ 5 w 84"/>
                  <a:gd name="T13" fmla="*/ 36 h 83"/>
                  <a:gd name="T14" fmla="*/ 36 w 84"/>
                  <a:gd name="T15" fmla="*/ 78 h 83"/>
                  <a:gd name="T16" fmla="*/ 79 w 84"/>
                  <a:gd name="T17" fmla="*/ 47 h 83"/>
                  <a:gd name="T18" fmla="*/ 48 w 84"/>
                  <a:gd name="T19" fmla="*/ 5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3">
                    <a:moveTo>
                      <a:pt x="36" y="80"/>
                    </a:moveTo>
                    <a:cubicBezTo>
                      <a:pt x="14" y="77"/>
                      <a:pt x="0" y="57"/>
                      <a:pt x="3" y="35"/>
                    </a:cubicBezTo>
                    <a:cubicBezTo>
                      <a:pt x="7" y="14"/>
                      <a:pt x="27" y="0"/>
                      <a:pt x="48" y="3"/>
                    </a:cubicBezTo>
                    <a:cubicBezTo>
                      <a:pt x="69" y="6"/>
                      <a:pt x="84" y="26"/>
                      <a:pt x="80" y="48"/>
                    </a:cubicBezTo>
                    <a:cubicBezTo>
                      <a:pt x="77" y="69"/>
                      <a:pt x="57" y="83"/>
                      <a:pt x="36" y="80"/>
                    </a:cubicBezTo>
                    <a:close/>
                    <a:moveTo>
                      <a:pt x="48" y="5"/>
                    </a:moveTo>
                    <a:cubicBezTo>
                      <a:pt x="27" y="1"/>
                      <a:pt x="8" y="15"/>
                      <a:pt x="5" y="36"/>
                    </a:cubicBezTo>
                    <a:cubicBezTo>
                      <a:pt x="2" y="56"/>
                      <a:pt x="15" y="75"/>
                      <a:pt x="36" y="78"/>
                    </a:cubicBezTo>
                    <a:cubicBezTo>
                      <a:pt x="56" y="82"/>
                      <a:pt x="75" y="68"/>
                      <a:pt x="79" y="47"/>
                    </a:cubicBezTo>
                    <a:cubicBezTo>
                      <a:pt x="82" y="27"/>
                      <a:pt x="68" y="8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55" name="Freeform 152">
                <a:extLst>
                  <a:ext uri="{FF2B5EF4-FFF2-40B4-BE49-F238E27FC236}">
                    <a16:creationId xmlns:a16="http://schemas.microsoft.com/office/drawing/2014/main" id="{1895ECAD-1586-4807-B973-AC024E8B18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16" y="3841"/>
                <a:ext cx="65" cy="65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3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6"/>
                      <a:pt x="39" y="56"/>
                      <a:pt x="24" y="54"/>
                    </a:cubicBezTo>
                    <a:cubicBezTo>
                      <a:pt x="10" y="51"/>
                      <a:pt x="0" y="38"/>
                      <a:pt x="3" y="24"/>
                    </a:cubicBezTo>
                    <a:cubicBezTo>
                      <a:pt x="5" y="9"/>
                      <a:pt x="18" y="0"/>
                      <a:pt x="32" y="2"/>
                    </a:cubicBezTo>
                    <a:cubicBezTo>
                      <a:pt x="47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56" name="Freeform 153">
                <a:extLst>
                  <a:ext uri="{FF2B5EF4-FFF2-40B4-BE49-F238E27FC236}">
                    <a16:creationId xmlns:a16="http://schemas.microsoft.com/office/drawing/2014/main" id="{D217FD4A-5150-4979-9C85-1A97B80417C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600" y="3825"/>
                <a:ext cx="97" cy="97"/>
              </a:xfrm>
              <a:custGeom>
                <a:avLst/>
                <a:gdLst>
                  <a:gd name="T0" fmla="*/ 36 w 84"/>
                  <a:gd name="T1" fmla="*/ 80 h 84"/>
                  <a:gd name="T2" fmla="*/ 4 w 84"/>
                  <a:gd name="T3" fmla="*/ 36 h 84"/>
                  <a:gd name="T4" fmla="*/ 48 w 84"/>
                  <a:gd name="T5" fmla="*/ 3 h 84"/>
                  <a:gd name="T6" fmla="*/ 81 w 84"/>
                  <a:gd name="T7" fmla="*/ 48 h 84"/>
                  <a:gd name="T8" fmla="*/ 36 w 84"/>
                  <a:gd name="T9" fmla="*/ 80 h 84"/>
                  <a:gd name="T10" fmla="*/ 48 w 84"/>
                  <a:gd name="T11" fmla="*/ 5 h 84"/>
                  <a:gd name="T12" fmla="*/ 6 w 84"/>
                  <a:gd name="T13" fmla="*/ 36 h 84"/>
                  <a:gd name="T14" fmla="*/ 37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0"/>
                    </a:moveTo>
                    <a:cubicBezTo>
                      <a:pt x="15" y="77"/>
                      <a:pt x="0" y="57"/>
                      <a:pt x="4" y="36"/>
                    </a:cubicBezTo>
                    <a:cubicBezTo>
                      <a:pt x="7" y="14"/>
                      <a:pt x="27" y="0"/>
                      <a:pt x="48" y="3"/>
                    </a:cubicBezTo>
                    <a:cubicBezTo>
                      <a:pt x="70" y="7"/>
                      <a:pt x="84" y="27"/>
                      <a:pt x="81" y="48"/>
                    </a:cubicBezTo>
                    <a:cubicBezTo>
                      <a:pt x="78" y="69"/>
                      <a:pt x="57" y="84"/>
                      <a:pt x="36" y="80"/>
                    </a:cubicBezTo>
                    <a:close/>
                    <a:moveTo>
                      <a:pt x="48" y="5"/>
                    </a:moveTo>
                    <a:cubicBezTo>
                      <a:pt x="28" y="2"/>
                      <a:pt x="9" y="16"/>
                      <a:pt x="6" y="36"/>
                    </a:cubicBezTo>
                    <a:cubicBezTo>
                      <a:pt x="2" y="56"/>
                      <a:pt x="16" y="75"/>
                      <a:pt x="37" y="79"/>
                    </a:cubicBezTo>
                    <a:cubicBezTo>
                      <a:pt x="57" y="82"/>
                      <a:pt x="76" y="68"/>
                      <a:pt x="79" y="48"/>
                    </a:cubicBezTo>
                    <a:cubicBezTo>
                      <a:pt x="82" y="27"/>
                      <a:pt x="69" y="8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57" name="Freeform 154">
                <a:extLst>
                  <a:ext uri="{FF2B5EF4-FFF2-40B4-BE49-F238E27FC236}">
                    <a16:creationId xmlns:a16="http://schemas.microsoft.com/office/drawing/2014/main" id="{EC2C3585-8D38-4E40-8164-5C250087E2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83" y="3392"/>
                <a:ext cx="65" cy="66"/>
              </a:xfrm>
              <a:custGeom>
                <a:avLst/>
                <a:gdLst>
                  <a:gd name="T0" fmla="*/ 54 w 56"/>
                  <a:gd name="T1" fmla="*/ 33 h 57"/>
                  <a:gd name="T2" fmla="*/ 24 w 56"/>
                  <a:gd name="T3" fmla="*/ 54 h 57"/>
                  <a:gd name="T4" fmla="*/ 2 w 56"/>
                  <a:gd name="T5" fmla="*/ 24 h 57"/>
                  <a:gd name="T6" fmla="*/ 32 w 56"/>
                  <a:gd name="T7" fmla="*/ 3 h 57"/>
                  <a:gd name="T8" fmla="*/ 54 w 56"/>
                  <a:gd name="T9" fmla="*/ 33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7">
                    <a:moveTo>
                      <a:pt x="54" y="33"/>
                    </a:moveTo>
                    <a:cubicBezTo>
                      <a:pt x="52" y="47"/>
                      <a:pt x="38" y="57"/>
                      <a:pt x="24" y="54"/>
                    </a:cubicBezTo>
                    <a:cubicBezTo>
                      <a:pt x="10" y="52"/>
                      <a:pt x="0" y="39"/>
                      <a:pt x="2" y="24"/>
                    </a:cubicBezTo>
                    <a:cubicBezTo>
                      <a:pt x="5" y="10"/>
                      <a:pt x="18" y="0"/>
                      <a:pt x="32" y="3"/>
                    </a:cubicBezTo>
                    <a:cubicBezTo>
                      <a:pt x="47" y="5"/>
                      <a:pt x="56" y="18"/>
                      <a:pt x="54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58" name="Freeform 155">
                <a:extLst>
                  <a:ext uri="{FF2B5EF4-FFF2-40B4-BE49-F238E27FC236}">
                    <a16:creationId xmlns:a16="http://schemas.microsoft.com/office/drawing/2014/main" id="{24021CA7-063F-4B87-A52B-3AA65DEB42B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767" y="3377"/>
                <a:ext cx="97" cy="96"/>
              </a:xfrm>
              <a:custGeom>
                <a:avLst/>
                <a:gdLst>
                  <a:gd name="T0" fmla="*/ 36 w 84"/>
                  <a:gd name="T1" fmla="*/ 80 h 83"/>
                  <a:gd name="T2" fmla="*/ 4 w 84"/>
                  <a:gd name="T3" fmla="*/ 35 h 83"/>
                  <a:gd name="T4" fmla="*/ 48 w 84"/>
                  <a:gd name="T5" fmla="*/ 3 h 83"/>
                  <a:gd name="T6" fmla="*/ 81 w 84"/>
                  <a:gd name="T7" fmla="*/ 48 h 83"/>
                  <a:gd name="T8" fmla="*/ 36 w 84"/>
                  <a:gd name="T9" fmla="*/ 80 h 83"/>
                  <a:gd name="T10" fmla="*/ 48 w 84"/>
                  <a:gd name="T11" fmla="*/ 5 h 83"/>
                  <a:gd name="T12" fmla="*/ 5 w 84"/>
                  <a:gd name="T13" fmla="*/ 36 h 83"/>
                  <a:gd name="T14" fmla="*/ 36 w 84"/>
                  <a:gd name="T15" fmla="*/ 78 h 83"/>
                  <a:gd name="T16" fmla="*/ 79 w 84"/>
                  <a:gd name="T17" fmla="*/ 47 h 83"/>
                  <a:gd name="T18" fmla="*/ 48 w 84"/>
                  <a:gd name="T19" fmla="*/ 5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3">
                    <a:moveTo>
                      <a:pt x="36" y="80"/>
                    </a:moveTo>
                    <a:cubicBezTo>
                      <a:pt x="15" y="77"/>
                      <a:pt x="0" y="57"/>
                      <a:pt x="4" y="35"/>
                    </a:cubicBezTo>
                    <a:cubicBezTo>
                      <a:pt x="7" y="14"/>
                      <a:pt x="27" y="0"/>
                      <a:pt x="48" y="3"/>
                    </a:cubicBezTo>
                    <a:cubicBezTo>
                      <a:pt x="70" y="6"/>
                      <a:pt x="84" y="26"/>
                      <a:pt x="81" y="48"/>
                    </a:cubicBezTo>
                    <a:cubicBezTo>
                      <a:pt x="77" y="69"/>
                      <a:pt x="57" y="83"/>
                      <a:pt x="36" y="80"/>
                    </a:cubicBezTo>
                    <a:close/>
                    <a:moveTo>
                      <a:pt x="48" y="5"/>
                    </a:moveTo>
                    <a:cubicBezTo>
                      <a:pt x="28" y="1"/>
                      <a:pt x="9" y="15"/>
                      <a:pt x="5" y="36"/>
                    </a:cubicBezTo>
                    <a:cubicBezTo>
                      <a:pt x="2" y="56"/>
                      <a:pt x="16" y="75"/>
                      <a:pt x="36" y="78"/>
                    </a:cubicBezTo>
                    <a:cubicBezTo>
                      <a:pt x="57" y="82"/>
                      <a:pt x="76" y="68"/>
                      <a:pt x="79" y="47"/>
                    </a:cubicBezTo>
                    <a:cubicBezTo>
                      <a:pt x="82" y="27"/>
                      <a:pt x="68" y="8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59" name="Freeform 156">
                <a:extLst>
                  <a:ext uri="{FF2B5EF4-FFF2-40B4-BE49-F238E27FC236}">
                    <a16:creationId xmlns:a16="http://schemas.microsoft.com/office/drawing/2014/main" id="{EE3D0073-7E03-4DE0-8A2B-35725959DE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82" y="3147"/>
                <a:ext cx="65" cy="64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1" y="46"/>
                      <a:pt x="38" y="56"/>
                      <a:pt x="24" y="54"/>
                    </a:cubicBezTo>
                    <a:cubicBezTo>
                      <a:pt x="9" y="52"/>
                      <a:pt x="0" y="38"/>
                      <a:pt x="2" y="24"/>
                    </a:cubicBezTo>
                    <a:cubicBezTo>
                      <a:pt x="4" y="10"/>
                      <a:pt x="18" y="0"/>
                      <a:pt x="32" y="2"/>
                    </a:cubicBezTo>
                    <a:cubicBezTo>
                      <a:pt x="46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60" name="Freeform 157">
                <a:extLst>
                  <a:ext uri="{FF2B5EF4-FFF2-40B4-BE49-F238E27FC236}">
                    <a16:creationId xmlns:a16="http://schemas.microsoft.com/office/drawing/2014/main" id="{C0479621-682A-4735-97B4-666F49CA995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466" y="3130"/>
                <a:ext cx="97" cy="97"/>
              </a:xfrm>
              <a:custGeom>
                <a:avLst/>
                <a:gdLst>
                  <a:gd name="T0" fmla="*/ 36 w 84"/>
                  <a:gd name="T1" fmla="*/ 80 h 84"/>
                  <a:gd name="T2" fmla="*/ 3 w 84"/>
                  <a:gd name="T3" fmla="*/ 36 h 84"/>
                  <a:gd name="T4" fmla="*/ 48 w 84"/>
                  <a:gd name="T5" fmla="*/ 3 h 84"/>
                  <a:gd name="T6" fmla="*/ 80 w 84"/>
                  <a:gd name="T7" fmla="*/ 48 h 84"/>
                  <a:gd name="T8" fmla="*/ 36 w 84"/>
                  <a:gd name="T9" fmla="*/ 80 h 84"/>
                  <a:gd name="T10" fmla="*/ 48 w 84"/>
                  <a:gd name="T11" fmla="*/ 5 h 84"/>
                  <a:gd name="T12" fmla="*/ 5 w 84"/>
                  <a:gd name="T13" fmla="*/ 36 h 84"/>
                  <a:gd name="T14" fmla="*/ 36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0"/>
                    </a:moveTo>
                    <a:cubicBezTo>
                      <a:pt x="14" y="77"/>
                      <a:pt x="0" y="57"/>
                      <a:pt x="3" y="36"/>
                    </a:cubicBezTo>
                    <a:cubicBezTo>
                      <a:pt x="7" y="15"/>
                      <a:pt x="27" y="0"/>
                      <a:pt x="48" y="3"/>
                    </a:cubicBezTo>
                    <a:cubicBezTo>
                      <a:pt x="69" y="7"/>
                      <a:pt x="84" y="27"/>
                      <a:pt x="80" y="48"/>
                    </a:cubicBezTo>
                    <a:cubicBezTo>
                      <a:pt x="77" y="69"/>
                      <a:pt x="57" y="84"/>
                      <a:pt x="36" y="80"/>
                    </a:cubicBezTo>
                    <a:close/>
                    <a:moveTo>
                      <a:pt x="48" y="5"/>
                    </a:moveTo>
                    <a:cubicBezTo>
                      <a:pt x="27" y="2"/>
                      <a:pt x="8" y="16"/>
                      <a:pt x="5" y="36"/>
                    </a:cubicBezTo>
                    <a:cubicBezTo>
                      <a:pt x="2" y="56"/>
                      <a:pt x="16" y="76"/>
                      <a:pt x="36" y="79"/>
                    </a:cubicBezTo>
                    <a:cubicBezTo>
                      <a:pt x="56" y="82"/>
                      <a:pt x="75" y="68"/>
                      <a:pt x="79" y="48"/>
                    </a:cubicBezTo>
                    <a:cubicBezTo>
                      <a:pt x="82" y="27"/>
                      <a:pt x="68" y="8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61" name="Freeform 158">
                <a:extLst>
                  <a:ext uri="{FF2B5EF4-FFF2-40B4-BE49-F238E27FC236}">
                    <a16:creationId xmlns:a16="http://schemas.microsoft.com/office/drawing/2014/main" id="{B4711607-7878-4F0A-A364-AB75E46729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35" y="2862"/>
                <a:ext cx="65" cy="65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1" y="46"/>
                      <a:pt x="38" y="56"/>
                      <a:pt x="24" y="54"/>
                    </a:cubicBezTo>
                    <a:cubicBezTo>
                      <a:pt x="9" y="51"/>
                      <a:pt x="0" y="38"/>
                      <a:pt x="2" y="24"/>
                    </a:cubicBezTo>
                    <a:cubicBezTo>
                      <a:pt x="4" y="9"/>
                      <a:pt x="18" y="0"/>
                      <a:pt x="32" y="2"/>
                    </a:cubicBezTo>
                    <a:cubicBezTo>
                      <a:pt x="46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62" name="Freeform 159">
                <a:extLst>
                  <a:ext uri="{FF2B5EF4-FFF2-40B4-BE49-F238E27FC236}">
                    <a16:creationId xmlns:a16="http://schemas.microsoft.com/office/drawing/2014/main" id="{BC1F98E5-AD2D-4BF0-9F76-53C6B36B630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419" y="2846"/>
                <a:ext cx="97" cy="97"/>
              </a:xfrm>
              <a:custGeom>
                <a:avLst/>
                <a:gdLst>
                  <a:gd name="T0" fmla="*/ 36 w 84"/>
                  <a:gd name="T1" fmla="*/ 80 h 84"/>
                  <a:gd name="T2" fmla="*/ 3 w 84"/>
                  <a:gd name="T3" fmla="*/ 36 h 84"/>
                  <a:gd name="T4" fmla="*/ 48 w 84"/>
                  <a:gd name="T5" fmla="*/ 3 h 84"/>
                  <a:gd name="T6" fmla="*/ 80 w 84"/>
                  <a:gd name="T7" fmla="*/ 48 h 84"/>
                  <a:gd name="T8" fmla="*/ 36 w 84"/>
                  <a:gd name="T9" fmla="*/ 80 h 84"/>
                  <a:gd name="T10" fmla="*/ 48 w 84"/>
                  <a:gd name="T11" fmla="*/ 5 h 84"/>
                  <a:gd name="T12" fmla="*/ 5 w 84"/>
                  <a:gd name="T13" fmla="*/ 36 h 84"/>
                  <a:gd name="T14" fmla="*/ 36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0"/>
                    </a:moveTo>
                    <a:cubicBezTo>
                      <a:pt x="14" y="77"/>
                      <a:pt x="0" y="57"/>
                      <a:pt x="3" y="36"/>
                    </a:cubicBezTo>
                    <a:cubicBezTo>
                      <a:pt x="7" y="14"/>
                      <a:pt x="27" y="0"/>
                      <a:pt x="48" y="3"/>
                    </a:cubicBezTo>
                    <a:cubicBezTo>
                      <a:pt x="69" y="7"/>
                      <a:pt x="84" y="27"/>
                      <a:pt x="80" y="48"/>
                    </a:cubicBezTo>
                    <a:cubicBezTo>
                      <a:pt x="77" y="69"/>
                      <a:pt x="57" y="84"/>
                      <a:pt x="36" y="80"/>
                    </a:cubicBezTo>
                    <a:close/>
                    <a:moveTo>
                      <a:pt x="48" y="5"/>
                    </a:moveTo>
                    <a:cubicBezTo>
                      <a:pt x="27" y="2"/>
                      <a:pt x="8" y="16"/>
                      <a:pt x="5" y="36"/>
                    </a:cubicBezTo>
                    <a:cubicBezTo>
                      <a:pt x="2" y="56"/>
                      <a:pt x="16" y="75"/>
                      <a:pt x="36" y="79"/>
                    </a:cubicBezTo>
                    <a:cubicBezTo>
                      <a:pt x="56" y="82"/>
                      <a:pt x="75" y="68"/>
                      <a:pt x="79" y="48"/>
                    </a:cubicBezTo>
                    <a:cubicBezTo>
                      <a:pt x="82" y="27"/>
                      <a:pt x="68" y="8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63" name="Freeform 160">
                <a:extLst>
                  <a:ext uri="{FF2B5EF4-FFF2-40B4-BE49-F238E27FC236}">
                    <a16:creationId xmlns:a16="http://schemas.microsoft.com/office/drawing/2014/main" id="{B893671B-7295-41B0-9B25-8639A41CDF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71" y="4660"/>
                <a:ext cx="64" cy="65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7"/>
                      <a:pt x="38" y="56"/>
                      <a:pt x="24" y="54"/>
                    </a:cubicBezTo>
                    <a:cubicBezTo>
                      <a:pt x="10" y="52"/>
                      <a:pt x="0" y="38"/>
                      <a:pt x="2" y="24"/>
                    </a:cubicBezTo>
                    <a:cubicBezTo>
                      <a:pt x="5" y="10"/>
                      <a:pt x="18" y="0"/>
                      <a:pt x="32" y="2"/>
                    </a:cubicBezTo>
                    <a:cubicBezTo>
                      <a:pt x="47" y="5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64" name="Freeform 161">
                <a:extLst>
                  <a:ext uri="{FF2B5EF4-FFF2-40B4-BE49-F238E27FC236}">
                    <a16:creationId xmlns:a16="http://schemas.microsoft.com/office/drawing/2014/main" id="{F3952D29-D12F-4B91-835C-D2CF9B7921B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754" y="4644"/>
                <a:ext cx="97" cy="97"/>
              </a:xfrm>
              <a:custGeom>
                <a:avLst/>
                <a:gdLst>
                  <a:gd name="T0" fmla="*/ 36 w 84"/>
                  <a:gd name="T1" fmla="*/ 81 h 84"/>
                  <a:gd name="T2" fmla="*/ 4 w 84"/>
                  <a:gd name="T3" fmla="*/ 36 h 84"/>
                  <a:gd name="T4" fmla="*/ 48 w 84"/>
                  <a:gd name="T5" fmla="*/ 4 h 84"/>
                  <a:gd name="T6" fmla="*/ 81 w 84"/>
                  <a:gd name="T7" fmla="*/ 48 h 84"/>
                  <a:gd name="T8" fmla="*/ 36 w 84"/>
                  <a:gd name="T9" fmla="*/ 81 h 84"/>
                  <a:gd name="T10" fmla="*/ 48 w 84"/>
                  <a:gd name="T11" fmla="*/ 5 h 84"/>
                  <a:gd name="T12" fmla="*/ 5 w 84"/>
                  <a:gd name="T13" fmla="*/ 36 h 84"/>
                  <a:gd name="T14" fmla="*/ 36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1"/>
                    </a:moveTo>
                    <a:cubicBezTo>
                      <a:pt x="15" y="77"/>
                      <a:pt x="0" y="57"/>
                      <a:pt x="4" y="36"/>
                    </a:cubicBezTo>
                    <a:cubicBezTo>
                      <a:pt x="7" y="15"/>
                      <a:pt x="27" y="0"/>
                      <a:pt x="48" y="4"/>
                    </a:cubicBezTo>
                    <a:cubicBezTo>
                      <a:pt x="70" y="7"/>
                      <a:pt x="84" y="27"/>
                      <a:pt x="81" y="48"/>
                    </a:cubicBezTo>
                    <a:cubicBezTo>
                      <a:pt x="77" y="70"/>
                      <a:pt x="57" y="84"/>
                      <a:pt x="36" y="81"/>
                    </a:cubicBezTo>
                    <a:close/>
                    <a:moveTo>
                      <a:pt x="48" y="5"/>
                    </a:moveTo>
                    <a:cubicBezTo>
                      <a:pt x="28" y="2"/>
                      <a:pt x="9" y="16"/>
                      <a:pt x="5" y="36"/>
                    </a:cubicBezTo>
                    <a:cubicBezTo>
                      <a:pt x="2" y="57"/>
                      <a:pt x="16" y="76"/>
                      <a:pt x="36" y="79"/>
                    </a:cubicBezTo>
                    <a:cubicBezTo>
                      <a:pt x="57" y="82"/>
                      <a:pt x="76" y="68"/>
                      <a:pt x="79" y="48"/>
                    </a:cubicBezTo>
                    <a:cubicBezTo>
                      <a:pt x="82" y="28"/>
                      <a:pt x="68" y="9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65" name="Freeform 162">
                <a:extLst>
                  <a:ext uri="{FF2B5EF4-FFF2-40B4-BE49-F238E27FC236}">
                    <a16:creationId xmlns:a16="http://schemas.microsoft.com/office/drawing/2014/main" id="{6436970D-C2BA-48DE-91A7-272B046772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95" y="4006"/>
                <a:ext cx="65" cy="65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6"/>
                      <a:pt x="38" y="56"/>
                      <a:pt x="24" y="54"/>
                    </a:cubicBezTo>
                    <a:cubicBezTo>
                      <a:pt x="10" y="51"/>
                      <a:pt x="0" y="38"/>
                      <a:pt x="2" y="24"/>
                    </a:cubicBezTo>
                    <a:cubicBezTo>
                      <a:pt x="5" y="9"/>
                      <a:pt x="18" y="0"/>
                      <a:pt x="32" y="2"/>
                    </a:cubicBezTo>
                    <a:cubicBezTo>
                      <a:pt x="47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66" name="Freeform 163">
                <a:extLst>
                  <a:ext uri="{FF2B5EF4-FFF2-40B4-BE49-F238E27FC236}">
                    <a16:creationId xmlns:a16="http://schemas.microsoft.com/office/drawing/2014/main" id="{7A88DE96-4C48-4372-9069-4D3AB1A27B1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079" y="3990"/>
                <a:ext cx="97" cy="97"/>
              </a:xfrm>
              <a:custGeom>
                <a:avLst/>
                <a:gdLst>
                  <a:gd name="T0" fmla="*/ 36 w 84"/>
                  <a:gd name="T1" fmla="*/ 80 h 84"/>
                  <a:gd name="T2" fmla="*/ 4 w 84"/>
                  <a:gd name="T3" fmla="*/ 36 h 84"/>
                  <a:gd name="T4" fmla="*/ 48 w 84"/>
                  <a:gd name="T5" fmla="*/ 3 h 84"/>
                  <a:gd name="T6" fmla="*/ 81 w 84"/>
                  <a:gd name="T7" fmla="*/ 48 h 84"/>
                  <a:gd name="T8" fmla="*/ 36 w 84"/>
                  <a:gd name="T9" fmla="*/ 80 h 84"/>
                  <a:gd name="T10" fmla="*/ 48 w 84"/>
                  <a:gd name="T11" fmla="*/ 5 h 84"/>
                  <a:gd name="T12" fmla="*/ 5 w 84"/>
                  <a:gd name="T13" fmla="*/ 36 h 84"/>
                  <a:gd name="T14" fmla="*/ 36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0"/>
                    </a:moveTo>
                    <a:cubicBezTo>
                      <a:pt x="15" y="77"/>
                      <a:pt x="0" y="57"/>
                      <a:pt x="4" y="36"/>
                    </a:cubicBezTo>
                    <a:cubicBezTo>
                      <a:pt x="7" y="15"/>
                      <a:pt x="27" y="0"/>
                      <a:pt x="48" y="3"/>
                    </a:cubicBezTo>
                    <a:cubicBezTo>
                      <a:pt x="70" y="7"/>
                      <a:pt x="84" y="27"/>
                      <a:pt x="81" y="48"/>
                    </a:cubicBezTo>
                    <a:cubicBezTo>
                      <a:pt x="77" y="69"/>
                      <a:pt x="57" y="84"/>
                      <a:pt x="36" y="80"/>
                    </a:cubicBezTo>
                    <a:close/>
                    <a:moveTo>
                      <a:pt x="48" y="5"/>
                    </a:moveTo>
                    <a:cubicBezTo>
                      <a:pt x="28" y="2"/>
                      <a:pt x="9" y="16"/>
                      <a:pt x="5" y="36"/>
                    </a:cubicBezTo>
                    <a:cubicBezTo>
                      <a:pt x="2" y="56"/>
                      <a:pt x="16" y="76"/>
                      <a:pt x="36" y="79"/>
                    </a:cubicBezTo>
                    <a:cubicBezTo>
                      <a:pt x="57" y="82"/>
                      <a:pt x="76" y="68"/>
                      <a:pt x="79" y="48"/>
                    </a:cubicBezTo>
                    <a:cubicBezTo>
                      <a:pt x="82" y="27"/>
                      <a:pt x="68" y="8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67" name="Freeform 164">
                <a:extLst>
                  <a:ext uri="{FF2B5EF4-FFF2-40B4-BE49-F238E27FC236}">
                    <a16:creationId xmlns:a16="http://schemas.microsoft.com/office/drawing/2014/main" id="{E355BA0A-3948-4E8D-9E30-D1FC9F6E7C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36" y="4499"/>
                <a:ext cx="86" cy="85"/>
              </a:xfrm>
              <a:custGeom>
                <a:avLst/>
                <a:gdLst>
                  <a:gd name="T0" fmla="*/ 71 w 74"/>
                  <a:gd name="T1" fmla="*/ 43 h 74"/>
                  <a:gd name="T2" fmla="*/ 32 w 74"/>
                  <a:gd name="T3" fmla="*/ 71 h 74"/>
                  <a:gd name="T4" fmla="*/ 3 w 74"/>
                  <a:gd name="T5" fmla="*/ 32 h 74"/>
                  <a:gd name="T6" fmla="*/ 43 w 74"/>
                  <a:gd name="T7" fmla="*/ 3 h 74"/>
                  <a:gd name="T8" fmla="*/ 71 w 74"/>
                  <a:gd name="T9" fmla="*/ 43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4" h="74">
                    <a:moveTo>
                      <a:pt x="71" y="43"/>
                    </a:moveTo>
                    <a:cubicBezTo>
                      <a:pt x="68" y="61"/>
                      <a:pt x="51" y="74"/>
                      <a:pt x="32" y="71"/>
                    </a:cubicBezTo>
                    <a:cubicBezTo>
                      <a:pt x="13" y="68"/>
                      <a:pt x="0" y="51"/>
                      <a:pt x="3" y="32"/>
                    </a:cubicBezTo>
                    <a:cubicBezTo>
                      <a:pt x="6" y="13"/>
                      <a:pt x="24" y="0"/>
                      <a:pt x="43" y="3"/>
                    </a:cubicBezTo>
                    <a:cubicBezTo>
                      <a:pt x="61" y="6"/>
                      <a:pt x="74" y="24"/>
                      <a:pt x="71" y="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68" name="Freeform 165">
                <a:extLst>
                  <a:ext uri="{FF2B5EF4-FFF2-40B4-BE49-F238E27FC236}">
                    <a16:creationId xmlns:a16="http://schemas.microsoft.com/office/drawing/2014/main" id="{6F99C708-4142-466E-AD86-61A26FD15D3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116" y="4478"/>
                <a:ext cx="128" cy="128"/>
              </a:xfrm>
              <a:custGeom>
                <a:avLst/>
                <a:gdLst>
                  <a:gd name="T0" fmla="*/ 47 w 111"/>
                  <a:gd name="T1" fmla="*/ 106 h 111"/>
                  <a:gd name="T2" fmla="*/ 4 w 111"/>
                  <a:gd name="T3" fmla="*/ 47 h 111"/>
                  <a:gd name="T4" fmla="*/ 63 w 111"/>
                  <a:gd name="T5" fmla="*/ 4 h 111"/>
                  <a:gd name="T6" fmla="*/ 106 w 111"/>
                  <a:gd name="T7" fmla="*/ 63 h 111"/>
                  <a:gd name="T8" fmla="*/ 47 w 111"/>
                  <a:gd name="T9" fmla="*/ 106 h 111"/>
                  <a:gd name="T10" fmla="*/ 63 w 111"/>
                  <a:gd name="T11" fmla="*/ 6 h 111"/>
                  <a:gd name="T12" fmla="*/ 6 w 111"/>
                  <a:gd name="T13" fmla="*/ 47 h 111"/>
                  <a:gd name="T14" fmla="*/ 47 w 111"/>
                  <a:gd name="T15" fmla="*/ 104 h 111"/>
                  <a:gd name="T16" fmla="*/ 104 w 111"/>
                  <a:gd name="T17" fmla="*/ 63 h 111"/>
                  <a:gd name="T18" fmla="*/ 63 w 111"/>
                  <a:gd name="T19" fmla="*/ 6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1" h="111">
                    <a:moveTo>
                      <a:pt x="47" y="106"/>
                    </a:moveTo>
                    <a:cubicBezTo>
                      <a:pt x="19" y="102"/>
                      <a:pt x="0" y="75"/>
                      <a:pt x="4" y="47"/>
                    </a:cubicBezTo>
                    <a:cubicBezTo>
                      <a:pt x="9" y="19"/>
                      <a:pt x="35" y="0"/>
                      <a:pt x="63" y="4"/>
                    </a:cubicBezTo>
                    <a:cubicBezTo>
                      <a:pt x="91" y="9"/>
                      <a:pt x="111" y="35"/>
                      <a:pt x="106" y="63"/>
                    </a:cubicBezTo>
                    <a:cubicBezTo>
                      <a:pt x="102" y="91"/>
                      <a:pt x="75" y="111"/>
                      <a:pt x="47" y="106"/>
                    </a:cubicBezTo>
                    <a:close/>
                    <a:moveTo>
                      <a:pt x="63" y="6"/>
                    </a:moveTo>
                    <a:cubicBezTo>
                      <a:pt x="36" y="2"/>
                      <a:pt x="11" y="20"/>
                      <a:pt x="6" y="47"/>
                    </a:cubicBezTo>
                    <a:cubicBezTo>
                      <a:pt x="2" y="74"/>
                      <a:pt x="20" y="100"/>
                      <a:pt x="47" y="104"/>
                    </a:cubicBezTo>
                    <a:cubicBezTo>
                      <a:pt x="74" y="108"/>
                      <a:pt x="100" y="90"/>
                      <a:pt x="104" y="63"/>
                    </a:cubicBezTo>
                    <a:cubicBezTo>
                      <a:pt x="108" y="36"/>
                      <a:pt x="90" y="11"/>
                      <a:pt x="6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69" name="Freeform 166">
                <a:extLst>
                  <a:ext uri="{FF2B5EF4-FFF2-40B4-BE49-F238E27FC236}">
                    <a16:creationId xmlns:a16="http://schemas.microsoft.com/office/drawing/2014/main" id="{466DD324-2C50-4C19-87CA-12E2502599B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088" y="4451"/>
                <a:ext cx="182" cy="182"/>
              </a:xfrm>
              <a:custGeom>
                <a:avLst/>
                <a:gdLst>
                  <a:gd name="T0" fmla="*/ 68 w 158"/>
                  <a:gd name="T1" fmla="*/ 152 h 158"/>
                  <a:gd name="T2" fmla="*/ 6 w 158"/>
                  <a:gd name="T3" fmla="*/ 68 h 158"/>
                  <a:gd name="T4" fmla="*/ 91 w 158"/>
                  <a:gd name="T5" fmla="*/ 6 h 158"/>
                  <a:gd name="T6" fmla="*/ 152 w 158"/>
                  <a:gd name="T7" fmla="*/ 91 h 158"/>
                  <a:gd name="T8" fmla="*/ 68 w 158"/>
                  <a:gd name="T9" fmla="*/ 152 h 158"/>
                  <a:gd name="T10" fmla="*/ 90 w 158"/>
                  <a:gd name="T11" fmla="*/ 8 h 158"/>
                  <a:gd name="T12" fmla="*/ 8 w 158"/>
                  <a:gd name="T13" fmla="*/ 68 h 158"/>
                  <a:gd name="T14" fmla="*/ 68 w 158"/>
                  <a:gd name="T15" fmla="*/ 150 h 158"/>
                  <a:gd name="T16" fmla="*/ 150 w 158"/>
                  <a:gd name="T17" fmla="*/ 90 h 158"/>
                  <a:gd name="T18" fmla="*/ 90 w 158"/>
                  <a:gd name="T19" fmla="*/ 8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8" h="158">
                    <a:moveTo>
                      <a:pt x="68" y="152"/>
                    </a:moveTo>
                    <a:cubicBezTo>
                      <a:pt x="27" y="146"/>
                      <a:pt x="0" y="108"/>
                      <a:pt x="6" y="68"/>
                    </a:cubicBezTo>
                    <a:cubicBezTo>
                      <a:pt x="13" y="27"/>
                      <a:pt x="51" y="0"/>
                      <a:pt x="91" y="6"/>
                    </a:cubicBezTo>
                    <a:cubicBezTo>
                      <a:pt x="131" y="13"/>
                      <a:pt x="158" y="51"/>
                      <a:pt x="152" y="91"/>
                    </a:cubicBezTo>
                    <a:cubicBezTo>
                      <a:pt x="146" y="131"/>
                      <a:pt x="108" y="158"/>
                      <a:pt x="68" y="152"/>
                    </a:cubicBezTo>
                    <a:close/>
                    <a:moveTo>
                      <a:pt x="90" y="8"/>
                    </a:moveTo>
                    <a:cubicBezTo>
                      <a:pt x="51" y="2"/>
                      <a:pt x="15" y="29"/>
                      <a:pt x="8" y="68"/>
                    </a:cubicBezTo>
                    <a:cubicBezTo>
                      <a:pt x="2" y="107"/>
                      <a:pt x="29" y="144"/>
                      <a:pt x="68" y="150"/>
                    </a:cubicBezTo>
                    <a:cubicBezTo>
                      <a:pt x="107" y="156"/>
                      <a:pt x="144" y="129"/>
                      <a:pt x="150" y="90"/>
                    </a:cubicBezTo>
                    <a:cubicBezTo>
                      <a:pt x="156" y="51"/>
                      <a:pt x="129" y="15"/>
                      <a:pt x="90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70" name="Freeform 167">
                <a:extLst>
                  <a:ext uri="{FF2B5EF4-FFF2-40B4-BE49-F238E27FC236}">
                    <a16:creationId xmlns:a16="http://schemas.microsoft.com/office/drawing/2014/main" id="{A0566E31-055B-42F6-B5A1-C007E4C84A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10" y="5113"/>
                <a:ext cx="65" cy="65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7"/>
                      <a:pt x="38" y="56"/>
                      <a:pt x="24" y="54"/>
                    </a:cubicBezTo>
                    <a:cubicBezTo>
                      <a:pt x="10" y="52"/>
                      <a:pt x="0" y="38"/>
                      <a:pt x="2" y="24"/>
                    </a:cubicBezTo>
                    <a:cubicBezTo>
                      <a:pt x="5" y="10"/>
                      <a:pt x="18" y="0"/>
                      <a:pt x="32" y="2"/>
                    </a:cubicBezTo>
                    <a:cubicBezTo>
                      <a:pt x="47" y="5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71" name="Freeform 168">
                <a:extLst>
                  <a:ext uri="{FF2B5EF4-FFF2-40B4-BE49-F238E27FC236}">
                    <a16:creationId xmlns:a16="http://schemas.microsoft.com/office/drawing/2014/main" id="{E538707F-1F89-4FFD-AD0C-E308D65048B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494" y="5097"/>
                <a:ext cx="97" cy="97"/>
              </a:xfrm>
              <a:custGeom>
                <a:avLst/>
                <a:gdLst>
                  <a:gd name="T0" fmla="*/ 36 w 84"/>
                  <a:gd name="T1" fmla="*/ 81 h 84"/>
                  <a:gd name="T2" fmla="*/ 4 w 84"/>
                  <a:gd name="T3" fmla="*/ 36 h 84"/>
                  <a:gd name="T4" fmla="*/ 48 w 84"/>
                  <a:gd name="T5" fmla="*/ 4 h 84"/>
                  <a:gd name="T6" fmla="*/ 81 w 84"/>
                  <a:gd name="T7" fmla="*/ 48 h 84"/>
                  <a:gd name="T8" fmla="*/ 36 w 84"/>
                  <a:gd name="T9" fmla="*/ 81 h 84"/>
                  <a:gd name="T10" fmla="*/ 48 w 84"/>
                  <a:gd name="T11" fmla="*/ 5 h 84"/>
                  <a:gd name="T12" fmla="*/ 5 w 84"/>
                  <a:gd name="T13" fmla="*/ 36 h 84"/>
                  <a:gd name="T14" fmla="*/ 36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1"/>
                    </a:moveTo>
                    <a:cubicBezTo>
                      <a:pt x="15" y="77"/>
                      <a:pt x="0" y="57"/>
                      <a:pt x="4" y="36"/>
                    </a:cubicBezTo>
                    <a:cubicBezTo>
                      <a:pt x="7" y="15"/>
                      <a:pt x="27" y="0"/>
                      <a:pt x="48" y="4"/>
                    </a:cubicBezTo>
                    <a:cubicBezTo>
                      <a:pt x="70" y="7"/>
                      <a:pt x="84" y="27"/>
                      <a:pt x="81" y="48"/>
                    </a:cubicBezTo>
                    <a:cubicBezTo>
                      <a:pt x="77" y="70"/>
                      <a:pt x="57" y="84"/>
                      <a:pt x="36" y="81"/>
                    </a:cubicBezTo>
                    <a:close/>
                    <a:moveTo>
                      <a:pt x="48" y="5"/>
                    </a:moveTo>
                    <a:cubicBezTo>
                      <a:pt x="28" y="2"/>
                      <a:pt x="9" y="16"/>
                      <a:pt x="5" y="36"/>
                    </a:cubicBezTo>
                    <a:cubicBezTo>
                      <a:pt x="2" y="57"/>
                      <a:pt x="16" y="76"/>
                      <a:pt x="36" y="79"/>
                    </a:cubicBezTo>
                    <a:cubicBezTo>
                      <a:pt x="57" y="82"/>
                      <a:pt x="76" y="68"/>
                      <a:pt x="79" y="48"/>
                    </a:cubicBezTo>
                    <a:cubicBezTo>
                      <a:pt x="82" y="28"/>
                      <a:pt x="68" y="9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72" name="Freeform 169">
                <a:extLst>
                  <a:ext uri="{FF2B5EF4-FFF2-40B4-BE49-F238E27FC236}">
                    <a16:creationId xmlns:a16="http://schemas.microsoft.com/office/drawing/2014/main" id="{3BA4B1CC-4657-4CA7-A8C1-375804F6364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473" y="5076"/>
                <a:ext cx="139" cy="139"/>
              </a:xfrm>
              <a:custGeom>
                <a:avLst/>
                <a:gdLst>
                  <a:gd name="T0" fmla="*/ 52 w 120"/>
                  <a:gd name="T1" fmla="*/ 115 h 120"/>
                  <a:gd name="T2" fmla="*/ 5 w 120"/>
                  <a:gd name="T3" fmla="*/ 52 h 120"/>
                  <a:gd name="T4" fmla="*/ 69 w 120"/>
                  <a:gd name="T5" fmla="*/ 5 h 120"/>
                  <a:gd name="T6" fmla="*/ 115 w 120"/>
                  <a:gd name="T7" fmla="*/ 69 h 120"/>
                  <a:gd name="T8" fmla="*/ 52 w 120"/>
                  <a:gd name="T9" fmla="*/ 115 h 120"/>
                  <a:gd name="T10" fmla="*/ 69 w 120"/>
                  <a:gd name="T11" fmla="*/ 7 h 120"/>
                  <a:gd name="T12" fmla="*/ 7 w 120"/>
                  <a:gd name="T13" fmla="*/ 52 h 120"/>
                  <a:gd name="T14" fmla="*/ 52 w 120"/>
                  <a:gd name="T15" fmla="*/ 114 h 120"/>
                  <a:gd name="T16" fmla="*/ 114 w 120"/>
                  <a:gd name="T17" fmla="*/ 69 h 120"/>
                  <a:gd name="T18" fmla="*/ 69 w 120"/>
                  <a:gd name="T19" fmla="*/ 7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0" h="120">
                    <a:moveTo>
                      <a:pt x="52" y="115"/>
                    </a:moveTo>
                    <a:cubicBezTo>
                      <a:pt x="21" y="110"/>
                      <a:pt x="0" y="82"/>
                      <a:pt x="5" y="52"/>
                    </a:cubicBezTo>
                    <a:cubicBezTo>
                      <a:pt x="10" y="21"/>
                      <a:pt x="39" y="0"/>
                      <a:pt x="69" y="5"/>
                    </a:cubicBezTo>
                    <a:cubicBezTo>
                      <a:pt x="99" y="10"/>
                      <a:pt x="120" y="39"/>
                      <a:pt x="115" y="69"/>
                    </a:cubicBezTo>
                    <a:cubicBezTo>
                      <a:pt x="110" y="99"/>
                      <a:pt x="82" y="120"/>
                      <a:pt x="52" y="115"/>
                    </a:cubicBezTo>
                    <a:close/>
                    <a:moveTo>
                      <a:pt x="69" y="7"/>
                    </a:moveTo>
                    <a:cubicBezTo>
                      <a:pt x="39" y="2"/>
                      <a:pt x="12" y="22"/>
                      <a:pt x="7" y="52"/>
                    </a:cubicBezTo>
                    <a:cubicBezTo>
                      <a:pt x="2" y="81"/>
                      <a:pt x="22" y="109"/>
                      <a:pt x="52" y="114"/>
                    </a:cubicBezTo>
                    <a:cubicBezTo>
                      <a:pt x="81" y="118"/>
                      <a:pt x="109" y="98"/>
                      <a:pt x="114" y="69"/>
                    </a:cubicBezTo>
                    <a:cubicBezTo>
                      <a:pt x="118" y="39"/>
                      <a:pt x="98" y="12"/>
                      <a:pt x="6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73" name="Freeform 170">
                <a:extLst>
                  <a:ext uri="{FF2B5EF4-FFF2-40B4-BE49-F238E27FC236}">
                    <a16:creationId xmlns:a16="http://schemas.microsoft.com/office/drawing/2014/main" id="{7996D08F-6AF5-4A9D-973E-3151C3F5AB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27" y="3302"/>
                <a:ext cx="89" cy="88"/>
              </a:xfrm>
              <a:custGeom>
                <a:avLst/>
                <a:gdLst>
                  <a:gd name="T0" fmla="*/ 74 w 77"/>
                  <a:gd name="T1" fmla="*/ 44 h 76"/>
                  <a:gd name="T2" fmla="*/ 33 w 77"/>
                  <a:gd name="T3" fmla="*/ 73 h 76"/>
                  <a:gd name="T4" fmla="*/ 3 w 77"/>
                  <a:gd name="T5" fmla="*/ 33 h 76"/>
                  <a:gd name="T6" fmla="*/ 44 w 77"/>
                  <a:gd name="T7" fmla="*/ 3 h 76"/>
                  <a:gd name="T8" fmla="*/ 74 w 77"/>
                  <a:gd name="T9" fmla="*/ 44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7" h="76">
                    <a:moveTo>
                      <a:pt x="74" y="44"/>
                    </a:moveTo>
                    <a:cubicBezTo>
                      <a:pt x="71" y="63"/>
                      <a:pt x="52" y="76"/>
                      <a:pt x="33" y="73"/>
                    </a:cubicBezTo>
                    <a:cubicBezTo>
                      <a:pt x="14" y="70"/>
                      <a:pt x="0" y="52"/>
                      <a:pt x="3" y="33"/>
                    </a:cubicBezTo>
                    <a:cubicBezTo>
                      <a:pt x="7" y="13"/>
                      <a:pt x="25" y="0"/>
                      <a:pt x="44" y="3"/>
                    </a:cubicBezTo>
                    <a:cubicBezTo>
                      <a:pt x="64" y="6"/>
                      <a:pt x="77" y="24"/>
                      <a:pt x="74" y="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74" name="Freeform 171">
                <a:extLst>
                  <a:ext uri="{FF2B5EF4-FFF2-40B4-BE49-F238E27FC236}">
                    <a16:creationId xmlns:a16="http://schemas.microsoft.com/office/drawing/2014/main" id="{0EB77117-DF75-4CA5-8C04-FC81F41A445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406" y="3280"/>
                <a:ext cx="132" cy="132"/>
              </a:xfrm>
              <a:custGeom>
                <a:avLst/>
                <a:gdLst>
                  <a:gd name="T0" fmla="*/ 48 w 114"/>
                  <a:gd name="T1" fmla="*/ 110 h 114"/>
                  <a:gd name="T2" fmla="*/ 4 w 114"/>
                  <a:gd name="T3" fmla="*/ 49 h 114"/>
                  <a:gd name="T4" fmla="*/ 65 w 114"/>
                  <a:gd name="T5" fmla="*/ 5 h 114"/>
                  <a:gd name="T6" fmla="*/ 109 w 114"/>
                  <a:gd name="T7" fmla="*/ 66 h 114"/>
                  <a:gd name="T8" fmla="*/ 48 w 114"/>
                  <a:gd name="T9" fmla="*/ 110 h 114"/>
                  <a:gd name="T10" fmla="*/ 65 w 114"/>
                  <a:gd name="T11" fmla="*/ 7 h 114"/>
                  <a:gd name="T12" fmla="*/ 6 w 114"/>
                  <a:gd name="T13" fmla="*/ 49 h 114"/>
                  <a:gd name="T14" fmla="*/ 49 w 114"/>
                  <a:gd name="T15" fmla="*/ 107 h 114"/>
                  <a:gd name="T16" fmla="*/ 107 w 114"/>
                  <a:gd name="T17" fmla="*/ 65 h 114"/>
                  <a:gd name="T18" fmla="*/ 65 w 114"/>
                  <a:gd name="T19" fmla="*/ 7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4" h="114">
                    <a:moveTo>
                      <a:pt x="48" y="110"/>
                    </a:moveTo>
                    <a:cubicBezTo>
                      <a:pt x="19" y="105"/>
                      <a:pt x="0" y="78"/>
                      <a:pt x="4" y="49"/>
                    </a:cubicBezTo>
                    <a:cubicBezTo>
                      <a:pt x="9" y="20"/>
                      <a:pt x="36" y="0"/>
                      <a:pt x="65" y="5"/>
                    </a:cubicBezTo>
                    <a:cubicBezTo>
                      <a:pt x="94" y="9"/>
                      <a:pt x="114" y="37"/>
                      <a:pt x="109" y="66"/>
                    </a:cubicBezTo>
                    <a:cubicBezTo>
                      <a:pt x="104" y="94"/>
                      <a:pt x="77" y="114"/>
                      <a:pt x="48" y="110"/>
                    </a:cubicBezTo>
                    <a:close/>
                    <a:moveTo>
                      <a:pt x="65" y="7"/>
                    </a:moveTo>
                    <a:cubicBezTo>
                      <a:pt x="37" y="3"/>
                      <a:pt x="11" y="22"/>
                      <a:pt x="6" y="49"/>
                    </a:cubicBezTo>
                    <a:cubicBezTo>
                      <a:pt x="2" y="77"/>
                      <a:pt x="21" y="103"/>
                      <a:pt x="49" y="107"/>
                    </a:cubicBezTo>
                    <a:cubicBezTo>
                      <a:pt x="76" y="112"/>
                      <a:pt x="102" y="93"/>
                      <a:pt x="107" y="65"/>
                    </a:cubicBezTo>
                    <a:cubicBezTo>
                      <a:pt x="111" y="37"/>
                      <a:pt x="92" y="11"/>
                      <a:pt x="65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75" name="Freeform 172">
                <a:extLst>
                  <a:ext uri="{FF2B5EF4-FFF2-40B4-BE49-F238E27FC236}">
                    <a16:creationId xmlns:a16="http://schemas.microsoft.com/office/drawing/2014/main" id="{0645BE37-9955-4E3D-A37E-E6E79138DCD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378" y="3253"/>
                <a:ext cx="188" cy="187"/>
              </a:xfrm>
              <a:custGeom>
                <a:avLst/>
                <a:gdLst>
                  <a:gd name="T0" fmla="*/ 70 w 163"/>
                  <a:gd name="T1" fmla="*/ 156 h 163"/>
                  <a:gd name="T2" fmla="*/ 7 w 163"/>
                  <a:gd name="T3" fmla="*/ 69 h 163"/>
                  <a:gd name="T4" fmla="*/ 94 w 163"/>
                  <a:gd name="T5" fmla="*/ 6 h 163"/>
                  <a:gd name="T6" fmla="*/ 157 w 163"/>
                  <a:gd name="T7" fmla="*/ 93 h 163"/>
                  <a:gd name="T8" fmla="*/ 70 w 163"/>
                  <a:gd name="T9" fmla="*/ 156 h 163"/>
                  <a:gd name="T10" fmla="*/ 93 w 163"/>
                  <a:gd name="T11" fmla="*/ 8 h 163"/>
                  <a:gd name="T12" fmla="*/ 9 w 163"/>
                  <a:gd name="T13" fmla="*/ 70 h 163"/>
                  <a:gd name="T14" fmla="*/ 70 w 163"/>
                  <a:gd name="T15" fmla="*/ 154 h 163"/>
                  <a:gd name="T16" fmla="*/ 154 w 163"/>
                  <a:gd name="T17" fmla="*/ 93 h 163"/>
                  <a:gd name="T18" fmla="*/ 93 w 163"/>
                  <a:gd name="T19" fmla="*/ 8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63" h="163">
                    <a:moveTo>
                      <a:pt x="70" y="156"/>
                    </a:moveTo>
                    <a:cubicBezTo>
                      <a:pt x="28" y="150"/>
                      <a:pt x="0" y="111"/>
                      <a:pt x="7" y="69"/>
                    </a:cubicBezTo>
                    <a:cubicBezTo>
                      <a:pt x="13" y="28"/>
                      <a:pt x="52" y="0"/>
                      <a:pt x="94" y="6"/>
                    </a:cubicBezTo>
                    <a:cubicBezTo>
                      <a:pt x="135" y="13"/>
                      <a:pt x="163" y="52"/>
                      <a:pt x="157" y="93"/>
                    </a:cubicBezTo>
                    <a:cubicBezTo>
                      <a:pt x="150" y="134"/>
                      <a:pt x="111" y="163"/>
                      <a:pt x="70" y="156"/>
                    </a:cubicBezTo>
                    <a:close/>
                    <a:moveTo>
                      <a:pt x="93" y="8"/>
                    </a:moveTo>
                    <a:cubicBezTo>
                      <a:pt x="53" y="2"/>
                      <a:pt x="15" y="30"/>
                      <a:pt x="9" y="70"/>
                    </a:cubicBezTo>
                    <a:cubicBezTo>
                      <a:pt x="3" y="110"/>
                      <a:pt x="30" y="147"/>
                      <a:pt x="70" y="154"/>
                    </a:cubicBezTo>
                    <a:cubicBezTo>
                      <a:pt x="110" y="160"/>
                      <a:pt x="148" y="133"/>
                      <a:pt x="154" y="93"/>
                    </a:cubicBezTo>
                    <a:cubicBezTo>
                      <a:pt x="161" y="53"/>
                      <a:pt x="133" y="15"/>
                      <a:pt x="93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76" name="Freeform 173">
                <a:extLst>
                  <a:ext uri="{FF2B5EF4-FFF2-40B4-BE49-F238E27FC236}">
                    <a16:creationId xmlns:a16="http://schemas.microsoft.com/office/drawing/2014/main" id="{ED532F1A-6AA2-4388-BEFD-E5EF7A1FA2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83" y="4763"/>
                <a:ext cx="65" cy="64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1" y="46"/>
                      <a:pt x="38" y="56"/>
                      <a:pt x="24" y="54"/>
                    </a:cubicBezTo>
                    <a:cubicBezTo>
                      <a:pt x="9" y="51"/>
                      <a:pt x="0" y="38"/>
                      <a:pt x="2" y="24"/>
                    </a:cubicBezTo>
                    <a:cubicBezTo>
                      <a:pt x="4" y="9"/>
                      <a:pt x="18" y="0"/>
                      <a:pt x="32" y="2"/>
                    </a:cubicBezTo>
                    <a:cubicBezTo>
                      <a:pt x="46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77" name="Freeform 174">
                <a:extLst>
                  <a:ext uri="{FF2B5EF4-FFF2-40B4-BE49-F238E27FC236}">
                    <a16:creationId xmlns:a16="http://schemas.microsoft.com/office/drawing/2014/main" id="{C36D45A9-ED97-4624-8C93-8DE6C955292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667" y="4747"/>
                <a:ext cx="97" cy="97"/>
              </a:xfrm>
              <a:custGeom>
                <a:avLst/>
                <a:gdLst>
                  <a:gd name="T0" fmla="*/ 36 w 84"/>
                  <a:gd name="T1" fmla="*/ 80 h 84"/>
                  <a:gd name="T2" fmla="*/ 3 w 84"/>
                  <a:gd name="T3" fmla="*/ 36 h 84"/>
                  <a:gd name="T4" fmla="*/ 48 w 84"/>
                  <a:gd name="T5" fmla="*/ 3 h 84"/>
                  <a:gd name="T6" fmla="*/ 80 w 84"/>
                  <a:gd name="T7" fmla="*/ 48 h 84"/>
                  <a:gd name="T8" fmla="*/ 36 w 84"/>
                  <a:gd name="T9" fmla="*/ 80 h 84"/>
                  <a:gd name="T10" fmla="*/ 48 w 84"/>
                  <a:gd name="T11" fmla="*/ 5 h 84"/>
                  <a:gd name="T12" fmla="*/ 5 w 84"/>
                  <a:gd name="T13" fmla="*/ 36 h 84"/>
                  <a:gd name="T14" fmla="*/ 36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0"/>
                    </a:moveTo>
                    <a:cubicBezTo>
                      <a:pt x="14" y="77"/>
                      <a:pt x="0" y="57"/>
                      <a:pt x="3" y="36"/>
                    </a:cubicBezTo>
                    <a:cubicBezTo>
                      <a:pt x="7" y="14"/>
                      <a:pt x="27" y="0"/>
                      <a:pt x="48" y="3"/>
                    </a:cubicBezTo>
                    <a:cubicBezTo>
                      <a:pt x="69" y="7"/>
                      <a:pt x="84" y="27"/>
                      <a:pt x="80" y="48"/>
                    </a:cubicBezTo>
                    <a:cubicBezTo>
                      <a:pt x="77" y="69"/>
                      <a:pt x="57" y="84"/>
                      <a:pt x="36" y="80"/>
                    </a:cubicBezTo>
                    <a:close/>
                    <a:moveTo>
                      <a:pt x="48" y="5"/>
                    </a:moveTo>
                    <a:cubicBezTo>
                      <a:pt x="27" y="2"/>
                      <a:pt x="8" y="16"/>
                      <a:pt x="5" y="36"/>
                    </a:cubicBezTo>
                    <a:cubicBezTo>
                      <a:pt x="2" y="56"/>
                      <a:pt x="16" y="75"/>
                      <a:pt x="36" y="79"/>
                    </a:cubicBezTo>
                    <a:cubicBezTo>
                      <a:pt x="56" y="82"/>
                      <a:pt x="75" y="68"/>
                      <a:pt x="79" y="48"/>
                    </a:cubicBezTo>
                    <a:cubicBezTo>
                      <a:pt x="82" y="27"/>
                      <a:pt x="68" y="8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78" name="Freeform 175">
                <a:extLst>
                  <a:ext uri="{FF2B5EF4-FFF2-40B4-BE49-F238E27FC236}">
                    <a16:creationId xmlns:a16="http://schemas.microsoft.com/office/drawing/2014/main" id="{B0EB533D-BAB1-4DB0-95A0-0E1D1FD47BE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646" y="4726"/>
                <a:ext cx="139" cy="138"/>
              </a:xfrm>
              <a:custGeom>
                <a:avLst/>
                <a:gdLst>
                  <a:gd name="T0" fmla="*/ 51 w 120"/>
                  <a:gd name="T1" fmla="*/ 115 h 120"/>
                  <a:gd name="T2" fmla="*/ 5 w 120"/>
                  <a:gd name="T3" fmla="*/ 51 h 120"/>
                  <a:gd name="T4" fmla="*/ 69 w 120"/>
                  <a:gd name="T5" fmla="*/ 5 h 120"/>
                  <a:gd name="T6" fmla="*/ 115 w 120"/>
                  <a:gd name="T7" fmla="*/ 68 h 120"/>
                  <a:gd name="T8" fmla="*/ 51 w 120"/>
                  <a:gd name="T9" fmla="*/ 115 h 120"/>
                  <a:gd name="T10" fmla="*/ 68 w 120"/>
                  <a:gd name="T11" fmla="*/ 6 h 120"/>
                  <a:gd name="T12" fmla="*/ 6 w 120"/>
                  <a:gd name="T13" fmla="*/ 51 h 120"/>
                  <a:gd name="T14" fmla="*/ 51 w 120"/>
                  <a:gd name="T15" fmla="*/ 113 h 120"/>
                  <a:gd name="T16" fmla="*/ 113 w 120"/>
                  <a:gd name="T17" fmla="*/ 68 h 120"/>
                  <a:gd name="T18" fmla="*/ 68 w 120"/>
                  <a:gd name="T19" fmla="*/ 6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0" h="120">
                    <a:moveTo>
                      <a:pt x="51" y="115"/>
                    </a:moveTo>
                    <a:cubicBezTo>
                      <a:pt x="21" y="110"/>
                      <a:pt x="0" y="81"/>
                      <a:pt x="5" y="51"/>
                    </a:cubicBezTo>
                    <a:cubicBezTo>
                      <a:pt x="10" y="21"/>
                      <a:pt x="38" y="0"/>
                      <a:pt x="69" y="5"/>
                    </a:cubicBezTo>
                    <a:cubicBezTo>
                      <a:pt x="99" y="10"/>
                      <a:pt x="120" y="38"/>
                      <a:pt x="115" y="68"/>
                    </a:cubicBezTo>
                    <a:cubicBezTo>
                      <a:pt x="110" y="99"/>
                      <a:pt x="81" y="120"/>
                      <a:pt x="51" y="115"/>
                    </a:cubicBezTo>
                    <a:close/>
                    <a:moveTo>
                      <a:pt x="68" y="6"/>
                    </a:moveTo>
                    <a:cubicBezTo>
                      <a:pt x="39" y="2"/>
                      <a:pt x="11" y="22"/>
                      <a:pt x="6" y="51"/>
                    </a:cubicBezTo>
                    <a:cubicBezTo>
                      <a:pt x="2" y="81"/>
                      <a:pt x="22" y="108"/>
                      <a:pt x="51" y="113"/>
                    </a:cubicBezTo>
                    <a:cubicBezTo>
                      <a:pt x="81" y="118"/>
                      <a:pt x="108" y="98"/>
                      <a:pt x="113" y="68"/>
                    </a:cubicBezTo>
                    <a:cubicBezTo>
                      <a:pt x="118" y="39"/>
                      <a:pt x="98" y="11"/>
                      <a:pt x="6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79" name="Freeform 176">
                <a:extLst>
                  <a:ext uri="{FF2B5EF4-FFF2-40B4-BE49-F238E27FC236}">
                    <a16:creationId xmlns:a16="http://schemas.microsoft.com/office/drawing/2014/main" id="{33C0C367-558C-49B6-8D57-253C7DCFDE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43" y="4990"/>
                <a:ext cx="84" cy="84"/>
              </a:xfrm>
              <a:custGeom>
                <a:avLst/>
                <a:gdLst>
                  <a:gd name="T0" fmla="*/ 70 w 73"/>
                  <a:gd name="T1" fmla="*/ 42 h 73"/>
                  <a:gd name="T2" fmla="*/ 31 w 73"/>
                  <a:gd name="T3" fmla="*/ 70 h 73"/>
                  <a:gd name="T4" fmla="*/ 3 w 73"/>
                  <a:gd name="T5" fmla="*/ 31 h 73"/>
                  <a:gd name="T6" fmla="*/ 42 w 73"/>
                  <a:gd name="T7" fmla="*/ 3 h 73"/>
                  <a:gd name="T8" fmla="*/ 70 w 73"/>
                  <a:gd name="T9" fmla="*/ 42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3" h="73">
                    <a:moveTo>
                      <a:pt x="70" y="42"/>
                    </a:moveTo>
                    <a:cubicBezTo>
                      <a:pt x="67" y="60"/>
                      <a:pt x="50" y="73"/>
                      <a:pt x="31" y="70"/>
                    </a:cubicBezTo>
                    <a:cubicBezTo>
                      <a:pt x="13" y="67"/>
                      <a:pt x="0" y="50"/>
                      <a:pt x="3" y="31"/>
                    </a:cubicBezTo>
                    <a:cubicBezTo>
                      <a:pt x="6" y="13"/>
                      <a:pt x="23" y="0"/>
                      <a:pt x="42" y="3"/>
                    </a:cubicBezTo>
                    <a:cubicBezTo>
                      <a:pt x="60" y="6"/>
                      <a:pt x="73" y="23"/>
                      <a:pt x="70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80" name="Freeform 177">
                <a:extLst>
                  <a:ext uri="{FF2B5EF4-FFF2-40B4-BE49-F238E27FC236}">
                    <a16:creationId xmlns:a16="http://schemas.microsoft.com/office/drawing/2014/main" id="{6CCDF941-3D83-4EDA-AFAF-BA3106FF286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022" y="4969"/>
                <a:ext cx="126" cy="126"/>
              </a:xfrm>
              <a:custGeom>
                <a:avLst/>
                <a:gdLst>
                  <a:gd name="T0" fmla="*/ 47 w 109"/>
                  <a:gd name="T1" fmla="*/ 104 h 109"/>
                  <a:gd name="T2" fmla="*/ 5 w 109"/>
                  <a:gd name="T3" fmla="*/ 47 h 109"/>
                  <a:gd name="T4" fmla="*/ 63 w 109"/>
                  <a:gd name="T5" fmla="*/ 5 h 109"/>
                  <a:gd name="T6" fmla="*/ 105 w 109"/>
                  <a:gd name="T7" fmla="*/ 62 h 109"/>
                  <a:gd name="T8" fmla="*/ 47 w 109"/>
                  <a:gd name="T9" fmla="*/ 104 h 109"/>
                  <a:gd name="T10" fmla="*/ 62 w 109"/>
                  <a:gd name="T11" fmla="*/ 7 h 109"/>
                  <a:gd name="T12" fmla="*/ 7 w 109"/>
                  <a:gd name="T13" fmla="*/ 47 h 109"/>
                  <a:gd name="T14" fmla="*/ 47 w 109"/>
                  <a:gd name="T15" fmla="*/ 102 h 109"/>
                  <a:gd name="T16" fmla="*/ 102 w 109"/>
                  <a:gd name="T17" fmla="*/ 62 h 109"/>
                  <a:gd name="T18" fmla="*/ 62 w 109"/>
                  <a:gd name="T19" fmla="*/ 7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9" h="109">
                    <a:moveTo>
                      <a:pt x="47" y="104"/>
                    </a:moveTo>
                    <a:cubicBezTo>
                      <a:pt x="19" y="100"/>
                      <a:pt x="0" y="74"/>
                      <a:pt x="5" y="47"/>
                    </a:cubicBezTo>
                    <a:cubicBezTo>
                      <a:pt x="9" y="19"/>
                      <a:pt x="35" y="0"/>
                      <a:pt x="63" y="5"/>
                    </a:cubicBezTo>
                    <a:cubicBezTo>
                      <a:pt x="90" y="9"/>
                      <a:pt x="109" y="35"/>
                      <a:pt x="105" y="62"/>
                    </a:cubicBezTo>
                    <a:cubicBezTo>
                      <a:pt x="100" y="90"/>
                      <a:pt x="74" y="109"/>
                      <a:pt x="47" y="104"/>
                    </a:cubicBezTo>
                    <a:close/>
                    <a:moveTo>
                      <a:pt x="62" y="7"/>
                    </a:moveTo>
                    <a:cubicBezTo>
                      <a:pt x="36" y="3"/>
                      <a:pt x="11" y="21"/>
                      <a:pt x="7" y="47"/>
                    </a:cubicBezTo>
                    <a:cubicBezTo>
                      <a:pt x="3" y="73"/>
                      <a:pt x="21" y="98"/>
                      <a:pt x="47" y="102"/>
                    </a:cubicBezTo>
                    <a:cubicBezTo>
                      <a:pt x="73" y="106"/>
                      <a:pt x="98" y="88"/>
                      <a:pt x="102" y="62"/>
                    </a:cubicBezTo>
                    <a:cubicBezTo>
                      <a:pt x="107" y="36"/>
                      <a:pt x="89" y="11"/>
                      <a:pt x="62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81" name="Freeform 178">
                <a:extLst>
                  <a:ext uri="{FF2B5EF4-FFF2-40B4-BE49-F238E27FC236}">
                    <a16:creationId xmlns:a16="http://schemas.microsoft.com/office/drawing/2014/main" id="{1490EBDC-5B75-4577-9DF7-4EBAE88A5AD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995" y="4943"/>
                <a:ext cx="179" cy="178"/>
              </a:xfrm>
              <a:custGeom>
                <a:avLst/>
                <a:gdLst>
                  <a:gd name="T0" fmla="*/ 66 w 155"/>
                  <a:gd name="T1" fmla="*/ 149 h 155"/>
                  <a:gd name="T2" fmla="*/ 6 w 155"/>
                  <a:gd name="T3" fmla="*/ 66 h 155"/>
                  <a:gd name="T4" fmla="*/ 89 w 155"/>
                  <a:gd name="T5" fmla="*/ 6 h 155"/>
                  <a:gd name="T6" fmla="*/ 149 w 155"/>
                  <a:gd name="T7" fmla="*/ 89 h 155"/>
                  <a:gd name="T8" fmla="*/ 66 w 155"/>
                  <a:gd name="T9" fmla="*/ 149 h 155"/>
                  <a:gd name="T10" fmla="*/ 89 w 155"/>
                  <a:gd name="T11" fmla="*/ 8 h 155"/>
                  <a:gd name="T12" fmla="*/ 8 w 155"/>
                  <a:gd name="T13" fmla="*/ 67 h 155"/>
                  <a:gd name="T14" fmla="*/ 67 w 155"/>
                  <a:gd name="T15" fmla="*/ 147 h 155"/>
                  <a:gd name="T16" fmla="*/ 147 w 155"/>
                  <a:gd name="T17" fmla="*/ 88 h 155"/>
                  <a:gd name="T18" fmla="*/ 89 w 155"/>
                  <a:gd name="T19" fmla="*/ 8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5" h="155">
                    <a:moveTo>
                      <a:pt x="66" y="149"/>
                    </a:moveTo>
                    <a:cubicBezTo>
                      <a:pt x="27" y="143"/>
                      <a:pt x="0" y="106"/>
                      <a:pt x="6" y="66"/>
                    </a:cubicBezTo>
                    <a:cubicBezTo>
                      <a:pt x="13" y="27"/>
                      <a:pt x="50" y="0"/>
                      <a:pt x="89" y="6"/>
                    </a:cubicBezTo>
                    <a:cubicBezTo>
                      <a:pt x="128" y="12"/>
                      <a:pt x="155" y="50"/>
                      <a:pt x="149" y="89"/>
                    </a:cubicBezTo>
                    <a:cubicBezTo>
                      <a:pt x="143" y="128"/>
                      <a:pt x="106" y="155"/>
                      <a:pt x="66" y="149"/>
                    </a:cubicBezTo>
                    <a:close/>
                    <a:moveTo>
                      <a:pt x="89" y="8"/>
                    </a:moveTo>
                    <a:cubicBezTo>
                      <a:pt x="50" y="2"/>
                      <a:pt x="15" y="28"/>
                      <a:pt x="8" y="67"/>
                    </a:cubicBezTo>
                    <a:cubicBezTo>
                      <a:pt x="2" y="105"/>
                      <a:pt x="29" y="141"/>
                      <a:pt x="67" y="147"/>
                    </a:cubicBezTo>
                    <a:cubicBezTo>
                      <a:pt x="105" y="153"/>
                      <a:pt x="141" y="127"/>
                      <a:pt x="147" y="88"/>
                    </a:cubicBezTo>
                    <a:cubicBezTo>
                      <a:pt x="153" y="50"/>
                      <a:pt x="127" y="14"/>
                      <a:pt x="89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82" name="Freeform 179">
                <a:extLst>
                  <a:ext uri="{FF2B5EF4-FFF2-40B4-BE49-F238E27FC236}">
                    <a16:creationId xmlns:a16="http://schemas.microsoft.com/office/drawing/2014/main" id="{26C5F9F1-38B5-4B33-B66E-9A6F921328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72" y="4474"/>
                <a:ext cx="64" cy="64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1" y="46"/>
                      <a:pt x="38" y="56"/>
                      <a:pt x="24" y="54"/>
                    </a:cubicBezTo>
                    <a:cubicBezTo>
                      <a:pt x="9" y="51"/>
                      <a:pt x="0" y="38"/>
                      <a:pt x="2" y="24"/>
                    </a:cubicBezTo>
                    <a:cubicBezTo>
                      <a:pt x="4" y="9"/>
                      <a:pt x="18" y="0"/>
                      <a:pt x="32" y="2"/>
                    </a:cubicBezTo>
                    <a:cubicBezTo>
                      <a:pt x="46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83" name="Freeform 180">
                <a:extLst>
                  <a:ext uri="{FF2B5EF4-FFF2-40B4-BE49-F238E27FC236}">
                    <a16:creationId xmlns:a16="http://schemas.microsoft.com/office/drawing/2014/main" id="{7FFFC8C6-F928-4798-8E7D-6342B6412B9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055" y="4458"/>
                <a:ext cx="97" cy="96"/>
              </a:xfrm>
              <a:custGeom>
                <a:avLst/>
                <a:gdLst>
                  <a:gd name="T0" fmla="*/ 36 w 84"/>
                  <a:gd name="T1" fmla="*/ 80 h 84"/>
                  <a:gd name="T2" fmla="*/ 3 w 84"/>
                  <a:gd name="T3" fmla="*/ 36 h 84"/>
                  <a:gd name="T4" fmla="*/ 48 w 84"/>
                  <a:gd name="T5" fmla="*/ 3 h 84"/>
                  <a:gd name="T6" fmla="*/ 80 w 84"/>
                  <a:gd name="T7" fmla="*/ 48 h 84"/>
                  <a:gd name="T8" fmla="*/ 36 w 84"/>
                  <a:gd name="T9" fmla="*/ 80 h 84"/>
                  <a:gd name="T10" fmla="*/ 48 w 84"/>
                  <a:gd name="T11" fmla="*/ 5 h 84"/>
                  <a:gd name="T12" fmla="*/ 5 w 84"/>
                  <a:gd name="T13" fmla="*/ 36 h 84"/>
                  <a:gd name="T14" fmla="*/ 36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0"/>
                    </a:moveTo>
                    <a:cubicBezTo>
                      <a:pt x="14" y="77"/>
                      <a:pt x="0" y="57"/>
                      <a:pt x="3" y="36"/>
                    </a:cubicBezTo>
                    <a:cubicBezTo>
                      <a:pt x="7" y="14"/>
                      <a:pt x="27" y="0"/>
                      <a:pt x="48" y="3"/>
                    </a:cubicBezTo>
                    <a:cubicBezTo>
                      <a:pt x="69" y="7"/>
                      <a:pt x="84" y="27"/>
                      <a:pt x="80" y="48"/>
                    </a:cubicBezTo>
                    <a:cubicBezTo>
                      <a:pt x="77" y="69"/>
                      <a:pt x="57" y="84"/>
                      <a:pt x="36" y="80"/>
                    </a:cubicBezTo>
                    <a:close/>
                    <a:moveTo>
                      <a:pt x="48" y="5"/>
                    </a:moveTo>
                    <a:cubicBezTo>
                      <a:pt x="27" y="2"/>
                      <a:pt x="8" y="16"/>
                      <a:pt x="5" y="36"/>
                    </a:cubicBezTo>
                    <a:cubicBezTo>
                      <a:pt x="2" y="56"/>
                      <a:pt x="16" y="75"/>
                      <a:pt x="36" y="79"/>
                    </a:cubicBezTo>
                    <a:cubicBezTo>
                      <a:pt x="56" y="82"/>
                      <a:pt x="75" y="68"/>
                      <a:pt x="79" y="48"/>
                    </a:cubicBezTo>
                    <a:cubicBezTo>
                      <a:pt x="82" y="27"/>
                      <a:pt x="68" y="8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84" name="Freeform 181">
                <a:extLst>
                  <a:ext uri="{FF2B5EF4-FFF2-40B4-BE49-F238E27FC236}">
                    <a16:creationId xmlns:a16="http://schemas.microsoft.com/office/drawing/2014/main" id="{AF3D5419-8390-476B-BFC4-5B9F0587F9F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035" y="4437"/>
                <a:ext cx="138" cy="138"/>
              </a:xfrm>
              <a:custGeom>
                <a:avLst/>
                <a:gdLst>
                  <a:gd name="T0" fmla="*/ 51 w 120"/>
                  <a:gd name="T1" fmla="*/ 115 h 120"/>
                  <a:gd name="T2" fmla="*/ 5 w 120"/>
                  <a:gd name="T3" fmla="*/ 51 h 120"/>
                  <a:gd name="T4" fmla="*/ 68 w 120"/>
                  <a:gd name="T5" fmla="*/ 5 h 120"/>
                  <a:gd name="T6" fmla="*/ 115 w 120"/>
                  <a:gd name="T7" fmla="*/ 68 h 120"/>
                  <a:gd name="T8" fmla="*/ 51 w 120"/>
                  <a:gd name="T9" fmla="*/ 115 h 120"/>
                  <a:gd name="T10" fmla="*/ 68 w 120"/>
                  <a:gd name="T11" fmla="*/ 6 h 120"/>
                  <a:gd name="T12" fmla="*/ 6 w 120"/>
                  <a:gd name="T13" fmla="*/ 51 h 120"/>
                  <a:gd name="T14" fmla="*/ 51 w 120"/>
                  <a:gd name="T15" fmla="*/ 113 h 120"/>
                  <a:gd name="T16" fmla="*/ 113 w 120"/>
                  <a:gd name="T17" fmla="*/ 68 h 120"/>
                  <a:gd name="T18" fmla="*/ 68 w 120"/>
                  <a:gd name="T19" fmla="*/ 6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0" h="120">
                    <a:moveTo>
                      <a:pt x="51" y="115"/>
                    </a:moveTo>
                    <a:cubicBezTo>
                      <a:pt x="21" y="110"/>
                      <a:pt x="0" y="81"/>
                      <a:pt x="5" y="51"/>
                    </a:cubicBezTo>
                    <a:cubicBezTo>
                      <a:pt x="10" y="21"/>
                      <a:pt x="38" y="0"/>
                      <a:pt x="68" y="5"/>
                    </a:cubicBezTo>
                    <a:cubicBezTo>
                      <a:pt x="99" y="9"/>
                      <a:pt x="120" y="38"/>
                      <a:pt x="115" y="68"/>
                    </a:cubicBezTo>
                    <a:cubicBezTo>
                      <a:pt x="110" y="99"/>
                      <a:pt x="81" y="120"/>
                      <a:pt x="51" y="115"/>
                    </a:cubicBezTo>
                    <a:close/>
                    <a:moveTo>
                      <a:pt x="68" y="6"/>
                    </a:moveTo>
                    <a:cubicBezTo>
                      <a:pt x="39" y="2"/>
                      <a:pt x="11" y="22"/>
                      <a:pt x="6" y="51"/>
                    </a:cubicBezTo>
                    <a:cubicBezTo>
                      <a:pt x="2" y="81"/>
                      <a:pt x="22" y="108"/>
                      <a:pt x="51" y="113"/>
                    </a:cubicBezTo>
                    <a:cubicBezTo>
                      <a:pt x="81" y="118"/>
                      <a:pt x="108" y="98"/>
                      <a:pt x="113" y="68"/>
                    </a:cubicBezTo>
                    <a:cubicBezTo>
                      <a:pt x="118" y="39"/>
                      <a:pt x="98" y="11"/>
                      <a:pt x="6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</p:grpSp>
        <p:grpSp>
          <p:nvGrpSpPr>
            <p:cNvPr id="185" name="Group 4">
              <a:extLst>
                <a:ext uri="{FF2B5EF4-FFF2-40B4-BE49-F238E27FC236}">
                  <a16:creationId xmlns:a16="http://schemas.microsoft.com/office/drawing/2014/main" id="{403E5D4F-FA53-40B6-A91D-C223131679C7}"/>
                </a:ext>
              </a:extLst>
            </p:cNvPr>
            <p:cNvGrpSpPr>
              <a:grpSpLocks noChangeAspect="1"/>
            </p:cNvGrpSpPr>
            <p:nvPr userDrawn="1"/>
          </p:nvGrpSpPr>
          <p:grpSpPr bwMode="auto">
            <a:xfrm>
              <a:off x="7205663" y="4898633"/>
              <a:ext cx="7980362" cy="4732338"/>
              <a:chOff x="4539" y="2829"/>
              <a:chExt cx="5027" cy="2981"/>
            </a:xfrm>
            <a:solidFill>
              <a:schemeClr val="accent1"/>
            </a:solidFill>
          </p:grpSpPr>
          <p:sp>
            <p:nvSpPr>
              <p:cNvPr id="186" name="Freeform 5">
                <a:extLst>
                  <a:ext uri="{FF2B5EF4-FFF2-40B4-BE49-F238E27FC236}">
                    <a16:creationId xmlns:a16="http://schemas.microsoft.com/office/drawing/2014/main" id="{0B231235-C515-45DD-9B51-3E53B7B1588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795" y="4447"/>
                <a:ext cx="417" cy="346"/>
              </a:xfrm>
              <a:custGeom>
                <a:avLst/>
                <a:gdLst>
                  <a:gd name="T0" fmla="*/ 417 w 417"/>
                  <a:gd name="T1" fmla="*/ 132 h 346"/>
                  <a:gd name="T2" fmla="*/ 256 w 417"/>
                  <a:gd name="T3" fmla="*/ 346 h 346"/>
                  <a:gd name="T4" fmla="*/ 254 w 417"/>
                  <a:gd name="T5" fmla="*/ 344 h 346"/>
                  <a:gd name="T6" fmla="*/ 0 w 417"/>
                  <a:gd name="T7" fmla="*/ 0 h 346"/>
                  <a:gd name="T8" fmla="*/ 417 w 417"/>
                  <a:gd name="T9" fmla="*/ 132 h 346"/>
                  <a:gd name="T10" fmla="*/ 256 w 417"/>
                  <a:gd name="T11" fmla="*/ 339 h 346"/>
                  <a:gd name="T12" fmla="*/ 411 w 417"/>
                  <a:gd name="T13" fmla="*/ 134 h 346"/>
                  <a:gd name="T14" fmla="*/ 11 w 417"/>
                  <a:gd name="T15" fmla="*/ 7 h 346"/>
                  <a:gd name="T16" fmla="*/ 256 w 417"/>
                  <a:gd name="T17" fmla="*/ 339 h 3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17" h="346">
                    <a:moveTo>
                      <a:pt x="417" y="132"/>
                    </a:moveTo>
                    <a:lnTo>
                      <a:pt x="256" y="346"/>
                    </a:lnTo>
                    <a:lnTo>
                      <a:pt x="254" y="344"/>
                    </a:lnTo>
                    <a:lnTo>
                      <a:pt x="0" y="0"/>
                    </a:lnTo>
                    <a:lnTo>
                      <a:pt x="417" y="132"/>
                    </a:lnTo>
                    <a:close/>
                    <a:moveTo>
                      <a:pt x="256" y="339"/>
                    </a:moveTo>
                    <a:lnTo>
                      <a:pt x="411" y="134"/>
                    </a:lnTo>
                    <a:lnTo>
                      <a:pt x="11" y="7"/>
                    </a:lnTo>
                    <a:lnTo>
                      <a:pt x="256" y="33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87" name="Freeform 6">
                <a:extLst>
                  <a:ext uri="{FF2B5EF4-FFF2-40B4-BE49-F238E27FC236}">
                    <a16:creationId xmlns:a16="http://schemas.microsoft.com/office/drawing/2014/main" id="{37B755AD-A8D9-4341-BA07-6831BB78A01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317" y="4448"/>
                <a:ext cx="737" cy="468"/>
              </a:xfrm>
              <a:custGeom>
                <a:avLst/>
                <a:gdLst>
                  <a:gd name="T0" fmla="*/ 484 w 737"/>
                  <a:gd name="T1" fmla="*/ 0 h 468"/>
                  <a:gd name="T2" fmla="*/ 737 w 737"/>
                  <a:gd name="T3" fmla="*/ 343 h 468"/>
                  <a:gd name="T4" fmla="*/ 734 w 737"/>
                  <a:gd name="T5" fmla="*/ 343 h 468"/>
                  <a:gd name="T6" fmla="*/ 0 w 737"/>
                  <a:gd name="T7" fmla="*/ 468 h 468"/>
                  <a:gd name="T8" fmla="*/ 4 w 737"/>
                  <a:gd name="T9" fmla="*/ 465 h 468"/>
                  <a:gd name="T10" fmla="*/ 484 w 737"/>
                  <a:gd name="T11" fmla="*/ 0 h 468"/>
                  <a:gd name="T12" fmla="*/ 731 w 737"/>
                  <a:gd name="T13" fmla="*/ 340 h 468"/>
                  <a:gd name="T14" fmla="*/ 483 w 737"/>
                  <a:gd name="T15" fmla="*/ 5 h 468"/>
                  <a:gd name="T16" fmla="*/ 10 w 737"/>
                  <a:gd name="T17" fmla="*/ 462 h 468"/>
                  <a:gd name="T18" fmla="*/ 731 w 737"/>
                  <a:gd name="T19" fmla="*/ 340 h 4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37" h="468">
                    <a:moveTo>
                      <a:pt x="484" y="0"/>
                    </a:moveTo>
                    <a:lnTo>
                      <a:pt x="737" y="343"/>
                    </a:lnTo>
                    <a:lnTo>
                      <a:pt x="734" y="343"/>
                    </a:lnTo>
                    <a:lnTo>
                      <a:pt x="0" y="468"/>
                    </a:lnTo>
                    <a:lnTo>
                      <a:pt x="4" y="465"/>
                    </a:lnTo>
                    <a:lnTo>
                      <a:pt x="484" y="0"/>
                    </a:lnTo>
                    <a:close/>
                    <a:moveTo>
                      <a:pt x="731" y="340"/>
                    </a:moveTo>
                    <a:lnTo>
                      <a:pt x="483" y="5"/>
                    </a:lnTo>
                    <a:lnTo>
                      <a:pt x="10" y="462"/>
                    </a:lnTo>
                    <a:lnTo>
                      <a:pt x="731" y="34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88" name="Freeform 7">
                <a:extLst>
                  <a:ext uri="{FF2B5EF4-FFF2-40B4-BE49-F238E27FC236}">
                    <a16:creationId xmlns:a16="http://schemas.microsoft.com/office/drawing/2014/main" id="{0A22C62A-9A45-4B0B-8D7F-267F4618656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318" y="4787"/>
                <a:ext cx="1069" cy="863"/>
              </a:xfrm>
              <a:custGeom>
                <a:avLst/>
                <a:gdLst>
                  <a:gd name="T0" fmla="*/ 734 w 1069"/>
                  <a:gd name="T1" fmla="*/ 0 h 863"/>
                  <a:gd name="T2" fmla="*/ 734 w 1069"/>
                  <a:gd name="T3" fmla="*/ 1 h 863"/>
                  <a:gd name="T4" fmla="*/ 1069 w 1069"/>
                  <a:gd name="T5" fmla="*/ 863 h 863"/>
                  <a:gd name="T6" fmla="*/ 0 w 1069"/>
                  <a:gd name="T7" fmla="*/ 126 h 863"/>
                  <a:gd name="T8" fmla="*/ 734 w 1069"/>
                  <a:gd name="T9" fmla="*/ 0 h 863"/>
                  <a:gd name="T10" fmla="*/ 1061 w 1069"/>
                  <a:gd name="T11" fmla="*/ 854 h 863"/>
                  <a:gd name="T12" fmla="*/ 732 w 1069"/>
                  <a:gd name="T13" fmla="*/ 5 h 863"/>
                  <a:gd name="T14" fmla="*/ 9 w 1069"/>
                  <a:gd name="T15" fmla="*/ 128 h 863"/>
                  <a:gd name="T16" fmla="*/ 1061 w 1069"/>
                  <a:gd name="T17" fmla="*/ 854 h 8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69" h="863">
                    <a:moveTo>
                      <a:pt x="734" y="0"/>
                    </a:moveTo>
                    <a:lnTo>
                      <a:pt x="734" y="1"/>
                    </a:lnTo>
                    <a:lnTo>
                      <a:pt x="1069" y="863"/>
                    </a:lnTo>
                    <a:lnTo>
                      <a:pt x="0" y="126"/>
                    </a:lnTo>
                    <a:lnTo>
                      <a:pt x="734" y="0"/>
                    </a:lnTo>
                    <a:close/>
                    <a:moveTo>
                      <a:pt x="1061" y="854"/>
                    </a:moveTo>
                    <a:lnTo>
                      <a:pt x="732" y="5"/>
                    </a:lnTo>
                    <a:lnTo>
                      <a:pt x="9" y="128"/>
                    </a:lnTo>
                    <a:lnTo>
                      <a:pt x="1061" y="85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89" name="Freeform 8">
                <a:extLst>
                  <a:ext uri="{FF2B5EF4-FFF2-40B4-BE49-F238E27FC236}">
                    <a16:creationId xmlns:a16="http://schemas.microsoft.com/office/drawing/2014/main" id="{35597970-F823-4362-B385-208AF2D98A4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33" y="4428"/>
                <a:ext cx="694" cy="488"/>
              </a:xfrm>
              <a:custGeom>
                <a:avLst/>
                <a:gdLst>
                  <a:gd name="T0" fmla="*/ 234 w 694"/>
                  <a:gd name="T1" fmla="*/ 0 h 488"/>
                  <a:gd name="T2" fmla="*/ 235 w 694"/>
                  <a:gd name="T3" fmla="*/ 1 h 488"/>
                  <a:gd name="T4" fmla="*/ 694 w 694"/>
                  <a:gd name="T5" fmla="*/ 488 h 488"/>
                  <a:gd name="T6" fmla="*/ 0 w 694"/>
                  <a:gd name="T7" fmla="*/ 380 h 488"/>
                  <a:gd name="T8" fmla="*/ 1 w 694"/>
                  <a:gd name="T9" fmla="*/ 378 h 488"/>
                  <a:gd name="T10" fmla="*/ 234 w 694"/>
                  <a:gd name="T11" fmla="*/ 0 h 488"/>
                  <a:gd name="T12" fmla="*/ 685 w 694"/>
                  <a:gd name="T13" fmla="*/ 484 h 488"/>
                  <a:gd name="T14" fmla="*/ 234 w 694"/>
                  <a:gd name="T15" fmla="*/ 5 h 488"/>
                  <a:gd name="T16" fmla="*/ 6 w 694"/>
                  <a:gd name="T17" fmla="*/ 378 h 488"/>
                  <a:gd name="T18" fmla="*/ 685 w 694"/>
                  <a:gd name="T19" fmla="*/ 484 h 4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94" h="488">
                    <a:moveTo>
                      <a:pt x="234" y="0"/>
                    </a:moveTo>
                    <a:lnTo>
                      <a:pt x="235" y="1"/>
                    </a:lnTo>
                    <a:lnTo>
                      <a:pt x="694" y="488"/>
                    </a:lnTo>
                    <a:lnTo>
                      <a:pt x="0" y="380"/>
                    </a:lnTo>
                    <a:lnTo>
                      <a:pt x="1" y="378"/>
                    </a:lnTo>
                    <a:lnTo>
                      <a:pt x="234" y="0"/>
                    </a:lnTo>
                    <a:close/>
                    <a:moveTo>
                      <a:pt x="685" y="484"/>
                    </a:moveTo>
                    <a:lnTo>
                      <a:pt x="234" y="5"/>
                    </a:lnTo>
                    <a:lnTo>
                      <a:pt x="6" y="378"/>
                    </a:lnTo>
                    <a:lnTo>
                      <a:pt x="685" y="48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90" name="Freeform 9">
                <a:extLst>
                  <a:ext uri="{FF2B5EF4-FFF2-40B4-BE49-F238E27FC236}">
                    <a16:creationId xmlns:a16="http://schemas.microsoft.com/office/drawing/2014/main" id="{90B0CE5F-158C-4F39-A688-82F68A8BD3B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862" y="4429"/>
                <a:ext cx="943" cy="487"/>
              </a:xfrm>
              <a:custGeom>
                <a:avLst/>
                <a:gdLst>
                  <a:gd name="T0" fmla="*/ 943 w 943"/>
                  <a:gd name="T1" fmla="*/ 21 h 487"/>
                  <a:gd name="T2" fmla="*/ 461 w 943"/>
                  <a:gd name="T3" fmla="*/ 487 h 487"/>
                  <a:gd name="T4" fmla="*/ 459 w 943"/>
                  <a:gd name="T5" fmla="*/ 486 h 487"/>
                  <a:gd name="T6" fmla="*/ 0 w 943"/>
                  <a:gd name="T7" fmla="*/ 0 h 487"/>
                  <a:gd name="T8" fmla="*/ 943 w 943"/>
                  <a:gd name="T9" fmla="*/ 21 h 487"/>
                  <a:gd name="T10" fmla="*/ 461 w 943"/>
                  <a:gd name="T11" fmla="*/ 483 h 487"/>
                  <a:gd name="T12" fmla="*/ 934 w 943"/>
                  <a:gd name="T13" fmla="*/ 24 h 487"/>
                  <a:gd name="T14" fmla="*/ 8 w 943"/>
                  <a:gd name="T15" fmla="*/ 3 h 487"/>
                  <a:gd name="T16" fmla="*/ 461 w 943"/>
                  <a:gd name="T17" fmla="*/ 483 h 4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43" h="487">
                    <a:moveTo>
                      <a:pt x="943" y="21"/>
                    </a:moveTo>
                    <a:lnTo>
                      <a:pt x="461" y="487"/>
                    </a:lnTo>
                    <a:lnTo>
                      <a:pt x="459" y="486"/>
                    </a:lnTo>
                    <a:lnTo>
                      <a:pt x="0" y="0"/>
                    </a:lnTo>
                    <a:lnTo>
                      <a:pt x="943" y="21"/>
                    </a:lnTo>
                    <a:close/>
                    <a:moveTo>
                      <a:pt x="461" y="483"/>
                    </a:moveTo>
                    <a:lnTo>
                      <a:pt x="934" y="24"/>
                    </a:lnTo>
                    <a:lnTo>
                      <a:pt x="8" y="3"/>
                    </a:lnTo>
                    <a:lnTo>
                      <a:pt x="461" y="48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91" name="Freeform 10">
                <a:extLst>
                  <a:ext uri="{FF2B5EF4-FFF2-40B4-BE49-F238E27FC236}">
                    <a16:creationId xmlns:a16="http://schemas.microsoft.com/office/drawing/2014/main" id="{997304A9-9FA0-4A5B-BB80-B1CB2D19CF2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865" y="3998"/>
                <a:ext cx="943" cy="455"/>
              </a:xfrm>
              <a:custGeom>
                <a:avLst/>
                <a:gdLst>
                  <a:gd name="T0" fmla="*/ 78 w 943"/>
                  <a:gd name="T1" fmla="*/ 0 h 455"/>
                  <a:gd name="T2" fmla="*/ 943 w 943"/>
                  <a:gd name="T3" fmla="*/ 455 h 455"/>
                  <a:gd name="T4" fmla="*/ 0 w 943"/>
                  <a:gd name="T5" fmla="*/ 434 h 455"/>
                  <a:gd name="T6" fmla="*/ 78 w 943"/>
                  <a:gd name="T7" fmla="*/ 0 h 455"/>
                  <a:gd name="T8" fmla="*/ 928 w 943"/>
                  <a:gd name="T9" fmla="*/ 450 h 455"/>
                  <a:gd name="T10" fmla="*/ 80 w 943"/>
                  <a:gd name="T11" fmla="*/ 5 h 455"/>
                  <a:gd name="T12" fmla="*/ 4 w 943"/>
                  <a:gd name="T13" fmla="*/ 431 h 455"/>
                  <a:gd name="T14" fmla="*/ 928 w 943"/>
                  <a:gd name="T15" fmla="*/ 450 h 4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43" h="455">
                    <a:moveTo>
                      <a:pt x="78" y="0"/>
                    </a:moveTo>
                    <a:lnTo>
                      <a:pt x="943" y="455"/>
                    </a:lnTo>
                    <a:lnTo>
                      <a:pt x="0" y="434"/>
                    </a:lnTo>
                    <a:lnTo>
                      <a:pt x="78" y="0"/>
                    </a:lnTo>
                    <a:close/>
                    <a:moveTo>
                      <a:pt x="928" y="450"/>
                    </a:moveTo>
                    <a:lnTo>
                      <a:pt x="80" y="5"/>
                    </a:lnTo>
                    <a:lnTo>
                      <a:pt x="4" y="431"/>
                    </a:lnTo>
                    <a:lnTo>
                      <a:pt x="928" y="45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92" name="Freeform 11">
                <a:extLst>
                  <a:ext uri="{FF2B5EF4-FFF2-40B4-BE49-F238E27FC236}">
                    <a16:creationId xmlns:a16="http://schemas.microsoft.com/office/drawing/2014/main" id="{E10F934B-8511-466A-A235-89C51368EC4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40" y="3717"/>
                <a:ext cx="863" cy="737"/>
              </a:xfrm>
              <a:custGeom>
                <a:avLst/>
                <a:gdLst>
                  <a:gd name="T0" fmla="*/ 701 w 863"/>
                  <a:gd name="T1" fmla="*/ 0 h 737"/>
                  <a:gd name="T2" fmla="*/ 863 w 863"/>
                  <a:gd name="T3" fmla="*/ 737 h 737"/>
                  <a:gd name="T4" fmla="*/ 0 w 863"/>
                  <a:gd name="T5" fmla="*/ 283 h 737"/>
                  <a:gd name="T6" fmla="*/ 3 w 863"/>
                  <a:gd name="T7" fmla="*/ 281 h 737"/>
                  <a:gd name="T8" fmla="*/ 701 w 863"/>
                  <a:gd name="T9" fmla="*/ 0 h 737"/>
                  <a:gd name="T10" fmla="*/ 858 w 863"/>
                  <a:gd name="T11" fmla="*/ 730 h 737"/>
                  <a:gd name="T12" fmla="*/ 698 w 863"/>
                  <a:gd name="T13" fmla="*/ 4 h 737"/>
                  <a:gd name="T14" fmla="*/ 9 w 863"/>
                  <a:gd name="T15" fmla="*/ 283 h 737"/>
                  <a:gd name="T16" fmla="*/ 858 w 863"/>
                  <a:gd name="T17" fmla="*/ 730 h 7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63" h="737">
                    <a:moveTo>
                      <a:pt x="701" y="0"/>
                    </a:moveTo>
                    <a:lnTo>
                      <a:pt x="863" y="737"/>
                    </a:lnTo>
                    <a:lnTo>
                      <a:pt x="0" y="283"/>
                    </a:lnTo>
                    <a:lnTo>
                      <a:pt x="3" y="281"/>
                    </a:lnTo>
                    <a:lnTo>
                      <a:pt x="701" y="0"/>
                    </a:lnTo>
                    <a:close/>
                    <a:moveTo>
                      <a:pt x="858" y="730"/>
                    </a:moveTo>
                    <a:lnTo>
                      <a:pt x="698" y="4"/>
                    </a:lnTo>
                    <a:lnTo>
                      <a:pt x="9" y="283"/>
                    </a:lnTo>
                    <a:lnTo>
                      <a:pt x="858" y="73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93" name="Freeform 12">
                <a:extLst>
                  <a:ext uri="{FF2B5EF4-FFF2-40B4-BE49-F238E27FC236}">
                    <a16:creationId xmlns:a16="http://schemas.microsoft.com/office/drawing/2014/main" id="{175A89F0-3FD0-4C0B-8C8B-20022AC669B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583" y="3717"/>
                <a:ext cx="1066" cy="286"/>
              </a:xfrm>
              <a:custGeom>
                <a:avLst/>
                <a:gdLst>
                  <a:gd name="T0" fmla="*/ 1066 w 1066"/>
                  <a:gd name="T1" fmla="*/ 0 h 286"/>
                  <a:gd name="T2" fmla="*/ 361 w 1066"/>
                  <a:gd name="T3" fmla="*/ 286 h 286"/>
                  <a:gd name="T4" fmla="*/ 360 w 1066"/>
                  <a:gd name="T5" fmla="*/ 284 h 286"/>
                  <a:gd name="T6" fmla="*/ 0 w 1066"/>
                  <a:gd name="T7" fmla="*/ 8 h 286"/>
                  <a:gd name="T8" fmla="*/ 5 w 1066"/>
                  <a:gd name="T9" fmla="*/ 8 h 286"/>
                  <a:gd name="T10" fmla="*/ 1066 w 1066"/>
                  <a:gd name="T11" fmla="*/ 0 h 286"/>
                  <a:gd name="T12" fmla="*/ 361 w 1066"/>
                  <a:gd name="T13" fmla="*/ 281 h 286"/>
                  <a:gd name="T14" fmla="*/ 1047 w 1066"/>
                  <a:gd name="T15" fmla="*/ 4 h 286"/>
                  <a:gd name="T16" fmla="*/ 11 w 1066"/>
                  <a:gd name="T17" fmla="*/ 11 h 286"/>
                  <a:gd name="T18" fmla="*/ 361 w 1066"/>
                  <a:gd name="T19" fmla="*/ 281 h 2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66" h="286">
                    <a:moveTo>
                      <a:pt x="1066" y="0"/>
                    </a:moveTo>
                    <a:lnTo>
                      <a:pt x="361" y="286"/>
                    </a:lnTo>
                    <a:lnTo>
                      <a:pt x="360" y="284"/>
                    </a:lnTo>
                    <a:lnTo>
                      <a:pt x="0" y="8"/>
                    </a:lnTo>
                    <a:lnTo>
                      <a:pt x="5" y="8"/>
                    </a:lnTo>
                    <a:lnTo>
                      <a:pt x="1066" y="0"/>
                    </a:lnTo>
                    <a:close/>
                    <a:moveTo>
                      <a:pt x="361" y="281"/>
                    </a:moveTo>
                    <a:lnTo>
                      <a:pt x="1047" y="4"/>
                    </a:lnTo>
                    <a:lnTo>
                      <a:pt x="11" y="11"/>
                    </a:lnTo>
                    <a:lnTo>
                      <a:pt x="361" y="28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94" name="Freeform 13">
                <a:extLst>
                  <a:ext uri="{FF2B5EF4-FFF2-40B4-BE49-F238E27FC236}">
                    <a16:creationId xmlns:a16="http://schemas.microsoft.com/office/drawing/2014/main" id="{2316F802-51EA-4E96-9287-7B8CA44BEFB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25" y="4803"/>
                <a:ext cx="1758" cy="844"/>
              </a:xfrm>
              <a:custGeom>
                <a:avLst/>
                <a:gdLst>
                  <a:gd name="T0" fmla="*/ 698 w 1758"/>
                  <a:gd name="T1" fmla="*/ 109 h 844"/>
                  <a:gd name="T2" fmla="*/ 699 w 1758"/>
                  <a:gd name="T3" fmla="*/ 110 h 844"/>
                  <a:gd name="T4" fmla="*/ 1758 w 1758"/>
                  <a:gd name="T5" fmla="*/ 841 h 844"/>
                  <a:gd name="T6" fmla="*/ 1757 w 1758"/>
                  <a:gd name="T7" fmla="*/ 844 h 844"/>
                  <a:gd name="T8" fmla="*/ 0 w 1758"/>
                  <a:gd name="T9" fmla="*/ 0 h 844"/>
                  <a:gd name="T10" fmla="*/ 698 w 1758"/>
                  <a:gd name="T11" fmla="*/ 109 h 844"/>
                  <a:gd name="T12" fmla="*/ 1738 w 1758"/>
                  <a:gd name="T13" fmla="*/ 831 h 844"/>
                  <a:gd name="T14" fmla="*/ 696 w 1758"/>
                  <a:gd name="T15" fmla="*/ 112 h 844"/>
                  <a:gd name="T16" fmla="*/ 23 w 1758"/>
                  <a:gd name="T17" fmla="*/ 7 h 844"/>
                  <a:gd name="T18" fmla="*/ 1738 w 1758"/>
                  <a:gd name="T19" fmla="*/ 831 h 8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758" h="844">
                    <a:moveTo>
                      <a:pt x="698" y="109"/>
                    </a:moveTo>
                    <a:lnTo>
                      <a:pt x="699" y="110"/>
                    </a:lnTo>
                    <a:lnTo>
                      <a:pt x="1758" y="841"/>
                    </a:lnTo>
                    <a:lnTo>
                      <a:pt x="1757" y="844"/>
                    </a:lnTo>
                    <a:lnTo>
                      <a:pt x="0" y="0"/>
                    </a:lnTo>
                    <a:lnTo>
                      <a:pt x="698" y="109"/>
                    </a:lnTo>
                    <a:close/>
                    <a:moveTo>
                      <a:pt x="1738" y="831"/>
                    </a:moveTo>
                    <a:lnTo>
                      <a:pt x="696" y="112"/>
                    </a:lnTo>
                    <a:lnTo>
                      <a:pt x="23" y="7"/>
                    </a:lnTo>
                    <a:lnTo>
                      <a:pt x="1738" y="83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95" name="Freeform 14">
                <a:extLst>
                  <a:ext uri="{FF2B5EF4-FFF2-40B4-BE49-F238E27FC236}">
                    <a16:creationId xmlns:a16="http://schemas.microsoft.com/office/drawing/2014/main" id="{4F6AB896-F289-4A1C-B689-1EB38CBEC5E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24" y="4799"/>
                <a:ext cx="1759" cy="848"/>
              </a:xfrm>
              <a:custGeom>
                <a:avLst/>
                <a:gdLst>
                  <a:gd name="T0" fmla="*/ 1759 w 1759"/>
                  <a:gd name="T1" fmla="*/ 845 h 848"/>
                  <a:gd name="T2" fmla="*/ 1758 w 1759"/>
                  <a:gd name="T3" fmla="*/ 848 h 848"/>
                  <a:gd name="T4" fmla="*/ 347 w 1759"/>
                  <a:gd name="T5" fmla="*/ 291 h 848"/>
                  <a:gd name="T6" fmla="*/ 347 w 1759"/>
                  <a:gd name="T7" fmla="*/ 291 h 848"/>
                  <a:gd name="T8" fmla="*/ 0 w 1759"/>
                  <a:gd name="T9" fmla="*/ 0 h 848"/>
                  <a:gd name="T10" fmla="*/ 1759 w 1759"/>
                  <a:gd name="T11" fmla="*/ 845 h 848"/>
                  <a:gd name="T12" fmla="*/ 349 w 1759"/>
                  <a:gd name="T13" fmla="*/ 288 h 848"/>
                  <a:gd name="T14" fmla="*/ 1713 w 1759"/>
                  <a:gd name="T15" fmla="*/ 827 h 848"/>
                  <a:gd name="T16" fmla="*/ 24 w 1759"/>
                  <a:gd name="T17" fmla="*/ 16 h 848"/>
                  <a:gd name="T18" fmla="*/ 349 w 1759"/>
                  <a:gd name="T19" fmla="*/ 288 h 8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759" h="848">
                    <a:moveTo>
                      <a:pt x="1759" y="845"/>
                    </a:moveTo>
                    <a:lnTo>
                      <a:pt x="1758" y="848"/>
                    </a:lnTo>
                    <a:lnTo>
                      <a:pt x="347" y="291"/>
                    </a:lnTo>
                    <a:lnTo>
                      <a:pt x="347" y="291"/>
                    </a:lnTo>
                    <a:lnTo>
                      <a:pt x="0" y="0"/>
                    </a:lnTo>
                    <a:lnTo>
                      <a:pt x="1759" y="845"/>
                    </a:lnTo>
                    <a:close/>
                    <a:moveTo>
                      <a:pt x="349" y="288"/>
                    </a:moveTo>
                    <a:lnTo>
                      <a:pt x="1713" y="827"/>
                    </a:lnTo>
                    <a:lnTo>
                      <a:pt x="24" y="16"/>
                    </a:lnTo>
                    <a:lnTo>
                      <a:pt x="349" y="28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96" name="Freeform 15">
                <a:extLst>
                  <a:ext uri="{FF2B5EF4-FFF2-40B4-BE49-F238E27FC236}">
                    <a16:creationId xmlns:a16="http://schemas.microsoft.com/office/drawing/2014/main" id="{8AC79C02-5827-423E-834E-5F631D41197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28" y="4801"/>
                <a:ext cx="16" cy="12"/>
              </a:xfrm>
              <a:custGeom>
                <a:avLst/>
                <a:gdLst>
                  <a:gd name="T0" fmla="*/ 16 w 16"/>
                  <a:gd name="T1" fmla="*/ 12 h 12"/>
                  <a:gd name="T2" fmla="*/ 16 w 16"/>
                  <a:gd name="T3" fmla="*/ 12 h 12"/>
                  <a:gd name="T4" fmla="*/ 0 w 16"/>
                  <a:gd name="T5" fmla="*/ 0 h 12"/>
                  <a:gd name="T6" fmla="*/ 0 w 16"/>
                  <a:gd name="T7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12">
                    <a:moveTo>
                      <a:pt x="16" y="12"/>
                    </a:moveTo>
                    <a:lnTo>
                      <a:pt x="16" y="12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97" name="Freeform 16">
                <a:extLst>
                  <a:ext uri="{FF2B5EF4-FFF2-40B4-BE49-F238E27FC236}">
                    <a16:creationId xmlns:a16="http://schemas.microsoft.com/office/drawing/2014/main" id="{1120D100-E236-4174-AE60-F412C0D3C1E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28" y="4801"/>
                <a:ext cx="16" cy="12"/>
              </a:xfrm>
              <a:custGeom>
                <a:avLst/>
                <a:gdLst>
                  <a:gd name="T0" fmla="*/ 16 w 16"/>
                  <a:gd name="T1" fmla="*/ 12 h 12"/>
                  <a:gd name="T2" fmla="*/ 16 w 16"/>
                  <a:gd name="T3" fmla="*/ 12 h 12"/>
                  <a:gd name="T4" fmla="*/ 0 w 16"/>
                  <a:gd name="T5" fmla="*/ 0 h 12"/>
                  <a:gd name="T6" fmla="*/ 0 w 16"/>
                  <a:gd name="T7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12">
                    <a:moveTo>
                      <a:pt x="16" y="12"/>
                    </a:moveTo>
                    <a:lnTo>
                      <a:pt x="16" y="12"/>
                    </a:lnTo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98" name="Freeform 17">
                <a:extLst>
                  <a:ext uri="{FF2B5EF4-FFF2-40B4-BE49-F238E27FC236}">
                    <a16:creationId xmlns:a16="http://schemas.microsoft.com/office/drawing/2014/main" id="{FB486D02-8B1C-43F7-AD68-4CC3D81C315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048" y="4577"/>
                <a:ext cx="784" cy="489"/>
              </a:xfrm>
              <a:custGeom>
                <a:avLst/>
                <a:gdLst>
                  <a:gd name="T0" fmla="*/ 160 w 784"/>
                  <a:gd name="T1" fmla="*/ 0 h 489"/>
                  <a:gd name="T2" fmla="*/ 162 w 784"/>
                  <a:gd name="T3" fmla="*/ 0 h 489"/>
                  <a:gd name="T4" fmla="*/ 784 w 784"/>
                  <a:gd name="T5" fmla="*/ 489 h 489"/>
                  <a:gd name="T6" fmla="*/ 0 w 784"/>
                  <a:gd name="T7" fmla="*/ 214 h 489"/>
                  <a:gd name="T8" fmla="*/ 160 w 784"/>
                  <a:gd name="T9" fmla="*/ 0 h 489"/>
                  <a:gd name="T10" fmla="*/ 766 w 784"/>
                  <a:gd name="T11" fmla="*/ 479 h 489"/>
                  <a:gd name="T12" fmla="*/ 161 w 784"/>
                  <a:gd name="T13" fmla="*/ 5 h 489"/>
                  <a:gd name="T14" fmla="*/ 6 w 784"/>
                  <a:gd name="T15" fmla="*/ 211 h 489"/>
                  <a:gd name="T16" fmla="*/ 766 w 784"/>
                  <a:gd name="T17" fmla="*/ 479 h 4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84" h="489">
                    <a:moveTo>
                      <a:pt x="160" y="0"/>
                    </a:moveTo>
                    <a:lnTo>
                      <a:pt x="162" y="0"/>
                    </a:lnTo>
                    <a:lnTo>
                      <a:pt x="784" y="489"/>
                    </a:lnTo>
                    <a:lnTo>
                      <a:pt x="0" y="214"/>
                    </a:lnTo>
                    <a:lnTo>
                      <a:pt x="160" y="0"/>
                    </a:lnTo>
                    <a:close/>
                    <a:moveTo>
                      <a:pt x="766" y="479"/>
                    </a:moveTo>
                    <a:lnTo>
                      <a:pt x="161" y="5"/>
                    </a:lnTo>
                    <a:lnTo>
                      <a:pt x="6" y="211"/>
                    </a:lnTo>
                    <a:lnTo>
                      <a:pt x="766" y="47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99" name="Freeform 18">
                <a:extLst>
                  <a:ext uri="{FF2B5EF4-FFF2-40B4-BE49-F238E27FC236}">
                    <a16:creationId xmlns:a16="http://schemas.microsoft.com/office/drawing/2014/main" id="{EB9A77F8-B243-44B3-931D-C5C4A5BF1A2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202" y="4576"/>
                <a:ext cx="1045" cy="487"/>
              </a:xfrm>
              <a:custGeom>
                <a:avLst/>
                <a:gdLst>
                  <a:gd name="T0" fmla="*/ 1045 w 1045"/>
                  <a:gd name="T1" fmla="*/ 139 h 487"/>
                  <a:gd name="T2" fmla="*/ 621 w 1045"/>
                  <a:gd name="T3" fmla="*/ 487 h 487"/>
                  <a:gd name="T4" fmla="*/ 620 w 1045"/>
                  <a:gd name="T5" fmla="*/ 485 h 487"/>
                  <a:gd name="T6" fmla="*/ 0 w 1045"/>
                  <a:gd name="T7" fmla="*/ 0 h 487"/>
                  <a:gd name="T8" fmla="*/ 7 w 1045"/>
                  <a:gd name="T9" fmla="*/ 1 h 487"/>
                  <a:gd name="T10" fmla="*/ 1045 w 1045"/>
                  <a:gd name="T11" fmla="*/ 139 h 487"/>
                  <a:gd name="T12" fmla="*/ 621 w 1045"/>
                  <a:gd name="T13" fmla="*/ 482 h 487"/>
                  <a:gd name="T14" fmla="*/ 1036 w 1045"/>
                  <a:gd name="T15" fmla="*/ 142 h 487"/>
                  <a:gd name="T16" fmla="*/ 13 w 1045"/>
                  <a:gd name="T17" fmla="*/ 6 h 487"/>
                  <a:gd name="T18" fmla="*/ 621 w 1045"/>
                  <a:gd name="T19" fmla="*/ 482 h 4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45" h="487">
                    <a:moveTo>
                      <a:pt x="1045" y="139"/>
                    </a:moveTo>
                    <a:lnTo>
                      <a:pt x="621" y="487"/>
                    </a:lnTo>
                    <a:lnTo>
                      <a:pt x="620" y="485"/>
                    </a:lnTo>
                    <a:lnTo>
                      <a:pt x="0" y="0"/>
                    </a:lnTo>
                    <a:lnTo>
                      <a:pt x="7" y="1"/>
                    </a:lnTo>
                    <a:lnTo>
                      <a:pt x="1045" y="139"/>
                    </a:lnTo>
                    <a:close/>
                    <a:moveTo>
                      <a:pt x="621" y="482"/>
                    </a:moveTo>
                    <a:lnTo>
                      <a:pt x="1036" y="142"/>
                    </a:lnTo>
                    <a:lnTo>
                      <a:pt x="13" y="6"/>
                    </a:lnTo>
                    <a:lnTo>
                      <a:pt x="621" y="48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00" name="Freeform 19">
                <a:extLst>
                  <a:ext uri="{FF2B5EF4-FFF2-40B4-BE49-F238E27FC236}">
                    <a16:creationId xmlns:a16="http://schemas.microsoft.com/office/drawing/2014/main" id="{D96F5AE2-95E1-4E1C-9DE7-292C78C269E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207" y="4104"/>
                <a:ext cx="1044" cy="615"/>
              </a:xfrm>
              <a:custGeom>
                <a:avLst/>
                <a:gdLst>
                  <a:gd name="T0" fmla="*/ 72 w 1044"/>
                  <a:gd name="T1" fmla="*/ 0 h 615"/>
                  <a:gd name="T2" fmla="*/ 74 w 1044"/>
                  <a:gd name="T3" fmla="*/ 1 h 615"/>
                  <a:gd name="T4" fmla="*/ 1044 w 1044"/>
                  <a:gd name="T5" fmla="*/ 615 h 615"/>
                  <a:gd name="T6" fmla="*/ 0 w 1044"/>
                  <a:gd name="T7" fmla="*/ 477 h 615"/>
                  <a:gd name="T8" fmla="*/ 72 w 1044"/>
                  <a:gd name="T9" fmla="*/ 0 h 615"/>
                  <a:gd name="T10" fmla="*/ 1028 w 1044"/>
                  <a:gd name="T11" fmla="*/ 609 h 615"/>
                  <a:gd name="T12" fmla="*/ 75 w 1044"/>
                  <a:gd name="T13" fmla="*/ 6 h 615"/>
                  <a:gd name="T14" fmla="*/ 3 w 1044"/>
                  <a:gd name="T15" fmla="*/ 473 h 615"/>
                  <a:gd name="T16" fmla="*/ 1028 w 1044"/>
                  <a:gd name="T17" fmla="*/ 609 h 6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44" h="615">
                    <a:moveTo>
                      <a:pt x="72" y="0"/>
                    </a:moveTo>
                    <a:lnTo>
                      <a:pt x="74" y="1"/>
                    </a:lnTo>
                    <a:lnTo>
                      <a:pt x="1044" y="615"/>
                    </a:lnTo>
                    <a:lnTo>
                      <a:pt x="0" y="477"/>
                    </a:lnTo>
                    <a:lnTo>
                      <a:pt x="72" y="0"/>
                    </a:lnTo>
                    <a:close/>
                    <a:moveTo>
                      <a:pt x="1028" y="609"/>
                    </a:moveTo>
                    <a:lnTo>
                      <a:pt x="75" y="6"/>
                    </a:lnTo>
                    <a:lnTo>
                      <a:pt x="3" y="473"/>
                    </a:lnTo>
                    <a:lnTo>
                      <a:pt x="1028" y="60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01" name="Freeform 20">
                <a:extLst>
                  <a:ext uri="{FF2B5EF4-FFF2-40B4-BE49-F238E27FC236}">
                    <a16:creationId xmlns:a16="http://schemas.microsoft.com/office/drawing/2014/main" id="{6A1FC088-330D-4FFD-9A9C-88F8234B1C2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975" y="4104"/>
                <a:ext cx="308" cy="480"/>
              </a:xfrm>
              <a:custGeom>
                <a:avLst/>
                <a:gdLst>
                  <a:gd name="T0" fmla="*/ 308 w 308"/>
                  <a:gd name="T1" fmla="*/ 0 h 480"/>
                  <a:gd name="T2" fmla="*/ 307 w 308"/>
                  <a:gd name="T3" fmla="*/ 3 h 480"/>
                  <a:gd name="T4" fmla="*/ 235 w 308"/>
                  <a:gd name="T5" fmla="*/ 480 h 480"/>
                  <a:gd name="T6" fmla="*/ 0 w 308"/>
                  <a:gd name="T7" fmla="*/ 124 h 480"/>
                  <a:gd name="T8" fmla="*/ 308 w 308"/>
                  <a:gd name="T9" fmla="*/ 0 h 480"/>
                  <a:gd name="T10" fmla="*/ 233 w 308"/>
                  <a:gd name="T11" fmla="*/ 470 h 480"/>
                  <a:gd name="T12" fmla="*/ 304 w 308"/>
                  <a:gd name="T13" fmla="*/ 6 h 480"/>
                  <a:gd name="T14" fmla="*/ 5 w 308"/>
                  <a:gd name="T15" fmla="*/ 127 h 480"/>
                  <a:gd name="T16" fmla="*/ 233 w 308"/>
                  <a:gd name="T17" fmla="*/ 470 h 4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8" h="480">
                    <a:moveTo>
                      <a:pt x="308" y="0"/>
                    </a:moveTo>
                    <a:lnTo>
                      <a:pt x="307" y="3"/>
                    </a:lnTo>
                    <a:lnTo>
                      <a:pt x="235" y="480"/>
                    </a:lnTo>
                    <a:lnTo>
                      <a:pt x="0" y="124"/>
                    </a:lnTo>
                    <a:lnTo>
                      <a:pt x="308" y="0"/>
                    </a:lnTo>
                    <a:close/>
                    <a:moveTo>
                      <a:pt x="233" y="470"/>
                    </a:moveTo>
                    <a:lnTo>
                      <a:pt x="304" y="6"/>
                    </a:lnTo>
                    <a:lnTo>
                      <a:pt x="5" y="127"/>
                    </a:lnTo>
                    <a:lnTo>
                      <a:pt x="233" y="47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02" name="Freeform 21">
                <a:extLst>
                  <a:ext uri="{FF2B5EF4-FFF2-40B4-BE49-F238E27FC236}">
                    <a16:creationId xmlns:a16="http://schemas.microsoft.com/office/drawing/2014/main" id="{2FF14805-FF93-4220-AAA9-259D82F4336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974" y="3475"/>
                <a:ext cx="308" cy="758"/>
              </a:xfrm>
              <a:custGeom>
                <a:avLst/>
                <a:gdLst>
                  <a:gd name="T0" fmla="*/ 306 w 308"/>
                  <a:gd name="T1" fmla="*/ 0 h 758"/>
                  <a:gd name="T2" fmla="*/ 306 w 308"/>
                  <a:gd name="T3" fmla="*/ 9 h 758"/>
                  <a:gd name="T4" fmla="*/ 308 w 308"/>
                  <a:gd name="T5" fmla="*/ 634 h 758"/>
                  <a:gd name="T6" fmla="*/ 307 w 308"/>
                  <a:gd name="T7" fmla="*/ 634 h 758"/>
                  <a:gd name="T8" fmla="*/ 0 w 308"/>
                  <a:gd name="T9" fmla="*/ 758 h 758"/>
                  <a:gd name="T10" fmla="*/ 306 w 308"/>
                  <a:gd name="T11" fmla="*/ 0 h 758"/>
                  <a:gd name="T12" fmla="*/ 305 w 308"/>
                  <a:gd name="T13" fmla="*/ 631 h 758"/>
                  <a:gd name="T14" fmla="*/ 302 w 308"/>
                  <a:gd name="T15" fmla="*/ 18 h 758"/>
                  <a:gd name="T16" fmla="*/ 7 w 308"/>
                  <a:gd name="T17" fmla="*/ 751 h 758"/>
                  <a:gd name="T18" fmla="*/ 305 w 308"/>
                  <a:gd name="T19" fmla="*/ 631 h 7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08" h="758">
                    <a:moveTo>
                      <a:pt x="306" y="0"/>
                    </a:moveTo>
                    <a:lnTo>
                      <a:pt x="306" y="9"/>
                    </a:lnTo>
                    <a:lnTo>
                      <a:pt x="308" y="634"/>
                    </a:lnTo>
                    <a:lnTo>
                      <a:pt x="307" y="634"/>
                    </a:lnTo>
                    <a:lnTo>
                      <a:pt x="0" y="758"/>
                    </a:lnTo>
                    <a:lnTo>
                      <a:pt x="306" y="0"/>
                    </a:lnTo>
                    <a:close/>
                    <a:moveTo>
                      <a:pt x="305" y="631"/>
                    </a:moveTo>
                    <a:lnTo>
                      <a:pt x="302" y="18"/>
                    </a:lnTo>
                    <a:lnTo>
                      <a:pt x="7" y="751"/>
                    </a:lnTo>
                    <a:lnTo>
                      <a:pt x="305" y="63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03" name="Freeform 22">
                <a:extLst>
                  <a:ext uri="{FF2B5EF4-FFF2-40B4-BE49-F238E27FC236}">
                    <a16:creationId xmlns:a16="http://schemas.microsoft.com/office/drawing/2014/main" id="{26EF3B4F-2545-47D7-ACEA-6097396F40E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276" y="3481"/>
                <a:ext cx="752" cy="690"/>
              </a:xfrm>
              <a:custGeom>
                <a:avLst/>
                <a:gdLst>
                  <a:gd name="T0" fmla="*/ 0 w 752"/>
                  <a:gd name="T1" fmla="*/ 0 h 690"/>
                  <a:gd name="T2" fmla="*/ 752 w 752"/>
                  <a:gd name="T3" fmla="*/ 690 h 690"/>
                  <a:gd name="T4" fmla="*/ 3 w 752"/>
                  <a:gd name="T5" fmla="*/ 628 h 690"/>
                  <a:gd name="T6" fmla="*/ 3 w 752"/>
                  <a:gd name="T7" fmla="*/ 626 h 690"/>
                  <a:gd name="T8" fmla="*/ 0 w 752"/>
                  <a:gd name="T9" fmla="*/ 0 h 690"/>
                  <a:gd name="T10" fmla="*/ 742 w 752"/>
                  <a:gd name="T11" fmla="*/ 685 h 690"/>
                  <a:gd name="T12" fmla="*/ 4 w 752"/>
                  <a:gd name="T13" fmla="*/ 8 h 690"/>
                  <a:gd name="T14" fmla="*/ 6 w 752"/>
                  <a:gd name="T15" fmla="*/ 624 h 690"/>
                  <a:gd name="T16" fmla="*/ 742 w 752"/>
                  <a:gd name="T17" fmla="*/ 685 h 6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52" h="690">
                    <a:moveTo>
                      <a:pt x="0" y="0"/>
                    </a:moveTo>
                    <a:lnTo>
                      <a:pt x="752" y="690"/>
                    </a:lnTo>
                    <a:lnTo>
                      <a:pt x="3" y="628"/>
                    </a:lnTo>
                    <a:lnTo>
                      <a:pt x="3" y="626"/>
                    </a:lnTo>
                    <a:lnTo>
                      <a:pt x="0" y="0"/>
                    </a:lnTo>
                    <a:close/>
                    <a:moveTo>
                      <a:pt x="742" y="685"/>
                    </a:moveTo>
                    <a:lnTo>
                      <a:pt x="4" y="8"/>
                    </a:lnTo>
                    <a:lnTo>
                      <a:pt x="6" y="624"/>
                    </a:lnTo>
                    <a:lnTo>
                      <a:pt x="742" y="68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04" name="Freeform 23">
                <a:extLst>
                  <a:ext uri="{FF2B5EF4-FFF2-40B4-BE49-F238E27FC236}">
                    <a16:creationId xmlns:a16="http://schemas.microsoft.com/office/drawing/2014/main" id="{9D9F3F2D-DCEE-487A-AEE5-6233E61ED99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274" y="3367"/>
                <a:ext cx="755" cy="810"/>
              </a:xfrm>
              <a:custGeom>
                <a:avLst/>
                <a:gdLst>
                  <a:gd name="T0" fmla="*/ 337 w 755"/>
                  <a:gd name="T1" fmla="*/ 0 h 810"/>
                  <a:gd name="T2" fmla="*/ 337 w 755"/>
                  <a:gd name="T3" fmla="*/ 1 h 810"/>
                  <a:gd name="T4" fmla="*/ 755 w 755"/>
                  <a:gd name="T5" fmla="*/ 810 h 810"/>
                  <a:gd name="T6" fmla="*/ 748 w 755"/>
                  <a:gd name="T7" fmla="*/ 803 h 810"/>
                  <a:gd name="T8" fmla="*/ 0 w 755"/>
                  <a:gd name="T9" fmla="*/ 116 h 810"/>
                  <a:gd name="T10" fmla="*/ 337 w 755"/>
                  <a:gd name="T11" fmla="*/ 0 h 810"/>
                  <a:gd name="T12" fmla="*/ 743 w 755"/>
                  <a:gd name="T13" fmla="*/ 793 h 810"/>
                  <a:gd name="T14" fmla="*/ 334 w 755"/>
                  <a:gd name="T15" fmla="*/ 3 h 810"/>
                  <a:gd name="T16" fmla="*/ 7 w 755"/>
                  <a:gd name="T17" fmla="*/ 118 h 810"/>
                  <a:gd name="T18" fmla="*/ 743 w 755"/>
                  <a:gd name="T19" fmla="*/ 793 h 8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55" h="810">
                    <a:moveTo>
                      <a:pt x="337" y="0"/>
                    </a:moveTo>
                    <a:lnTo>
                      <a:pt x="337" y="1"/>
                    </a:lnTo>
                    <a:lnTo>
                      <a:pt x="755" y="810"/>
                    </a:lnTo>
                    <a:lnTo>
                      <a:pt x="748" y="803"/>
                    </a:lnTo>
                    <a:lnTo>
                      <a:pt x="0" y="116"/>
                    </a:lnTo>
                    <a:lnTo>
                      <a:pt x="337" y="0"/>
                    </a:lnTo>
                    <a:close/>
                    <a:moveTo>
                      <a:pt x="743" y="793"/>
                    </a:moveTo>
                    <a:lnTo>
                      <a:pt x="334" y="3"/>
                    </a:lnTo>
                    <a:lnTo>
                      <a:pt x="7" y="118"/>
                    </a:lnTo>
                    <a:lnTo>
                      <a:pt x="743" y="79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05" name="Freeform 24">
                <a:extLst>
                  <a:ext uri="{FF2B5EF4-FFF2-40B4-BE49-F238E27FC236}">
                    <a16:creationId xmlns:a16="http://schemas.microsoft.com/office/drawing/2014/main" id="{FF88ACE1-7837-45F4-A957-7867849D95D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679" y="2916"/>
                <a:ext cx="935" cy="570"/>
              </a:xfrm>
              <a:custGeom>
                <a:avLst/>
                <a:gdLst>
                  <a:gd name="T0" fmla="*/ 935 w 935"/>
                  <a:gd name="T1" fmla="*/ 453 h 570"/>
                  <a:gd name="T2" fmla="*/ 598 w 935"/>
                  <a:gd name="T3" fmla="*/ 570 h 570"/>
                  <a:gd name="T4" fmla="*/ 597 w 935"/>
                  <a:gd name="T5" fmla="*/ 569 h 570"/>
                  <a:gd name="T6" fmla="*/ 0 w 935"/>
                  <a:gd name="T7" fmla="*/ 0 h 570"/>
                  <a:gd name="T8" fmla="*/ 935 w 935"/>
                  <a:gd name="T9" fmla="*/ 453 h 570"/>
                  <a:gd name="T10" fmla="*/ 600 w 935"/>
                  <a:gd name="T11" fmla="*/ 566 h 570"/>
                  <a:gd name="T12" fmla="*/ 926 w 935"/>
                  <a:gd name="T13" fmla="*/ 452 h 570"/>
                  <a:gd name="T14" fmla="*/ 18 w 935"/>
                  <a:gd name="T15" fmla="*/ 13 h 570"/>
                  <a:gd name="T16" fmla="*/ 600 w 935"/>
                  <a:gd name="T17" fmla="*/ 566 h 5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35" h="570">
                    <a:moveTo>
                      <a:pt x="935" y="453"/>
                    </a:moveTo>
                    <a:lnTo>
                      <a:pt x="598" y="570"/>
                    </a:lnTo>
                    <a:lnTo>
                      <a:pt x="597" y="569"/>
                    </a:lnTo>
                    <a:lnTo>
                      <a:pt x="0" y="0"/>
                    </a:lnTo>
                    <a:lnTo>
                      <a:pt x="935" y="453"/>
                    </a:lnTo>
                    <a:close/>
                    <a:moveTo>
                      <a:pt x="600" y="566"/>
                    </a:moveTo>
                    <a:lnTo>
                      <a:pt x="926" y="452"/>
                    </a:lnTo>
                    <a:lnTo>
                      <a:pt x="18" y="13"/>
                    </a:lnTo>
                    <a:lnTo>
                      <a:pt x="600" y="56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06" name="Freeform 25">
                <a:extLst>
                  <a:ext uri="{FF2B5EF4-FFF2-40B4-BE49-F238E27FC236}">
                    <a16:creationId xmlns:a16="http://schemas.microsoft.com/office/drawing/2014/main" id="{918F19E4-278A-4A14-A8C9-9E5A9930918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472" y="2920"/>
                <a:ext cx="811" cy="568"/>
              </a:xfrm>
              <a:custGeom>
                <a:avLst/>
                <a:gdLst>
                  <a:gd name="T0" fmla="*/ 216 w 811"/>
                  <a:gd name="T1" fmla="*/ 0 h 568"/>
                  <a:gd name="T2" fmla="*/ 217 w 811"/>
                  <a:gd name="T3" fmla="*/ 1 h 568"/>
                  <a:gd name="T4" fmla="*/ 811 w 811"/>
                  <a:gd name="T5" fmla="*/ 568 h 568"/>
                  <a:gd name="T6" fmla="*/ 0 w 811"/>
                  <a:gd name="T7" fmla="*/ 407 h 568"/>
                  <a:gd name="T8" fmla="*/ 216 w 811"/>
                  <a:gd name="T9" fmla="*/ 0 h 568"/>
                  <a:gd name="T10" fmla="*/ 800 w 811"/>
                  <a:gd name="T11" fmla="*/ 562 h 568"/>
                  <a:gd name="T12" fmla="*/ 217 w 811"/>
                  <a:gd name="T13" fmla="*/ 5 h 568"/>
                  <a:gd name="T14" fmla="*/ 6 w 811"/>
                  <a:gd name="T15" fmla="*/ 405 h 568"/>
                  <a:gd name="T16" fmla="*/ 800 w 811"/>
                  <a:gd name="T17" fmla="*/ 562 h 5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11" h="568">
                    <a:moveTo>
                      <a:pt x="216" y="0"/>
                    </a:moveTo>
                    <a:lnTo>
                      <a:pt x="217" y="1"/>
                    </a:lnTo>
                    <a:lnTo>
                      <a:pt x="811" y="568"/>
                    </a:lnTo>
                    <a:lnTo>
                      <a:pt x="0" y="407"/>
                    </a:lnTo>
                    <a:lnTo>
                      <a:pt x="216" y="0"/>
                    </a:lnTo>
                    <a:close/>
                    <a:moveTo>
                      <a:pt x="800" y="562"/>
                    </a:moveTo>
                    <a:lnTo>
                      <a:pt x="217" y="5"/>
                    </a:lnTo>
                    <a:lnTo>
                      <a:pt x="6" y="405"/>
                    </a:lnTo>
                    <a:lnTo>
                      <a:pt x="800" y="56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07" name="Freeform 26">
                <a:extLst>
                  <a:ext uri="{FF2B5EF4-FFF2-40B4-BE49-F238E27FC236}">
                    <a16:creationId xmlns:a16="http://schemas.microsoft.com/office/drawing/2014/main" id="{D1D2E599-F33C-46BB-84F9-8CE3C3F39CB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471" y="3324"/>
                <a:ext cx="810" cy="606"/>
              </a:xfrm>
              <a:custGeom>
                <a:avLst/>
                <a:gdLst>
                  <a:gd name="T0" fmla="*/ 810 w 810"/>
                  <a:gd name="T1" fmla="*/ 159 h 606"/>
                  <a:gd name="T2" fmla="*/ 468 w 810"/>
                  <a:gd name="T3" fmla="*/ 606 h 606"/>
                  <a:gd name="T4" fmla="*/ 466 w 810"/>
                  <a:gd name="T5" fmla="*/ 605 h 606"/>
                  <a:gd name="T6" fmla="*/ 0 w 810"/>
                  <a:gd name="T7" fmla="*/ 0 h 606"/>
                  <a:gd name="T8" fmla="*/ 810 w 810"/>
                  <a:gd name="T9" fmla="*/ 159 h 606"/>
                  <a:gd name="T10" fmla="*/ 468 w 810"/>
                  <a:gd name="T11" fmla="*/ 600 h 606"/>
                  <a:gd name="T12" fmla="*/ 804 w 810"/>
                  <a:gd name="T13" fmla="*/ 161 h 606"/>
                  <a:gd name="T14" fmla="*/ 8 w 810"/>
                  <a:gd name="T15" fmla="*/ 5 h 606"/>
                  <a:gd name="T16" fmla="*/ 468 w 810"/>
                  <a:gd name="T17" fmla="*/ 600 h 6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10" h="606">
                    <a:moveTo>
                      <a:pt x="810" y="159"/>
                    </a:moveTo>
                    <a:lnTo>
                      <a:pt x="468" y="606"/>
                    </a:lnTo>
                    <a:lnTo>
                      <a:pt x="466" y="605"/>
                    </a:lnTo>
                    <a:lnTo>
                      <a:pt x="0" y="0"/>
                    </a:lnTo>
                    <a:lnTo>
                      <a:pt x="810" y="159"/>
                    </a:lnTo>
                    <a:close/>
                    <a:moveTo>
                      <a:pt x="468" y="600"/>
                    </a:moveTo>
                    <a:lnTo>
                      <a:pt x="804" y="161"/>
                    </a:lnTo>
                    <a:lnTo>
                      <a:pt x="8" y="5"/>
                    </a:lnTo>
                    <a:lnTo>
                      <a:pt x="468" y="60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08" name="Freeform 27">
                <a:extLst>
                  <a:ext uri="{FF2B5EF4-FFF2-40B4-BE49-F238E27FC236}">
                    <a16:creationId xmlns:a16="http://schemas.microsoft.com/office/drawing/2014/main" id="{6A2DB9F4-6B06-4BEC-A10B-62CECD763F5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048" y="4786"/>
                <a:ext cx="778" cy="863"/>
              </a:xfrm>
              <a:custGeom>
                <a:avLst/>
                <a:gdLst>
                  <a:gd name="T0" fmla="*/ 778 w 778"/>
                  <a:gd name="T1" fmla="*/ 273 h 863"/>
                  <a:gd name="T2" fmla="*/ 334 w 778"/>
                  <a:gd name="T3" fmla="*/ 863 h 863"/>
                  <a:gd name="T4" fmla="*/ 0 w 778"/>
                  <a:gd name="T5" fmla="*/ 0 h 863"/>
                  <a:gd name="T6" fmla="*/ 3 w 778"/>
                  <a:gd name="T7" fmla="*/ 1 h 863"/>
                  <a:gd name="T8" fmla="*/ 778 w 778"/>
                  <a:gd name="T9" fmla="*/ 273 h 863"/>
                  <a:gd name="T10" fmla="*/ 335 w 778"/>
                  <a:gd name="T11" fmla="*/ 856 h 863"/>
                  <a:gd name="T12" fmla="*/ 773 w 778"/>
                  <a:gd name="T13" fmla="*/ 275 h 863"/>
                  <a:gd name="T14" fmla="*/ 6 w 778"/>
                  <a:gd name="T15" fmla="*/ 7 h 863"/>
                  <a:gd name="T16" fmla="*/ 335 w 778"/>
                  <a:gd name="T17" fmla="*/ 856 h 8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78" h="863">
                    <a:moveTo>
                      <a:pt x="778" y="273"/>
                    </a:moveTo>
                    <a:lnTo>
                      <a:pt x="334" y="863"/>
                    </a:lnTo>
                    <a:lnTo>
                      <a:pt x="0" y="0"/>
                    </a:lnTo>
                    <a:lnTo>
                      <a:pt x="3" y="1"/>
                    </a:lnTo>
                    <a:lnTo>
                      <a:pt x="778" y="273"/>
                    </a:lnTo>
                    <a:close/>
                    <a:moveTo>
                      <a:pt x="335" y="856"/>
                    </a:moveTo>
                    <a:lnTo>
                      <a:pt x="773" y="275"/>
                    </a:lnTo>
                    <a:lnTo>
                      <a:pt x="6" y="7"/>
                    </a:lnTo>
                    <a:lnTo>
                      <a:pt x="335" y="85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09" name="Freeform 28">
                <a:extLst>
                  <a:ext uri="{FF2B5EF4-FFF2-40B4-BE49-F238E27FC236}">
                    <a16:creationId xmlns:a16="http://schemas.microsoft.com/office/drawing/2014/main" id="{9EA28D91-962B-4142-B0EA-C504E28810F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379" y="5057"/>
                <a:ext cx="638" cy="666"/>
              </a:xfrm>
              <a:custGeom>
                <a:avLst/>
                <a:gdLst>
                  <a:gd name="T0" fmla="*/ 445 w 638"/>
                  <a:gd name="T1" fmla="*/ 0 h 666"/>
                  <a:gd name="T2" fmla="*/ 446 w 638"/>
                  <a:gd name="T3" fmla="*/ 3 h 666"/>
                  <a:gd name="T4" fmla="*/ 638 w 638"/>
                  <a:gd name="T5" fmla="*/ 666 h 666"/>
                  <a:gd name="T6" fmla="*/ 634 w 638"/>
                  <a:gd name="T7" fmla="*/ 666 h 666"/>
                  <a:gd name="T8" fmla="*/ 0 w 638"/>
                  <a:gd name="T9" fmla="*/ 590 h 666"/>
                  <a:gd name="T10" fmla="*/ 445 w 638"/>
                  <a:gd name="T11" fmla="*/ 0 h 666"/>
                  <a:gd name="T12" fmla="*/ 632 w 638"/>
                  <a:gd name="T13" fmla="*/ 662 h 666"/>
                  <a:gd name="T14" fmla="*/ 443 w 638"/>
                  <a:gd name="T15" fmla="*/ 8 h 666"/>
                  <a:gd name="T16" fmla="*/ 7 w 638"/>
                  <a:gd name="T17" fmla="*/ 587 h 666"/>
                  <a:gd name="T18" fmla="*/ 632 w 638"/>
                  <a:gd name="T19" fmla="*/ 662 h 6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38" h="666">
                    <a:moveTo>
                      <a:pt x="445" y="0"/>
                    </a:moveTo>
                    <a:lnTo>
                      <a:pt x="446" y="3"/>
                    </a:lnTo>
                    <a:lnTo>
                      <a:pt x="638" y="666"/>
                    </a:lnTo>
                    <a:lnTo>
                      <a:pt x="634" y="666"/>
                    </a:lnTo>
                    <a:lnTo>
                      <a:pt x="0" y="590"/>
                    </a:lnTo>
                    <a:lnTo>
                      <a:pt x="445" y="0"/>
                    </a:lnTo>
                    <a:close/>
                    <a:moveTo>
                      <a:pt x="632" y="662"/>
                    </a:moveTo>
                    <a:lnTo>
                      <a:pt x="443" y="8"/>
                    </a:lnTo>
                    <a:lnTo>
                      <a:pt x="7" y="587"/>
                    </a:lnTo>
                    <a:lnTo>
                      <a:pt x="632" y="66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10" name="Freeform 29">
                <a:extLst>
                  <a:ext uri="{FF2B5EF4-FFF2-40B4-BE49-F238E27FC236}">
                    <a16:creationId xmlns:a16="http://schemas.microsoft.com/office/drawing/2014/main" id="{EA7B5A71-371E-48B8-B51F-50DD2B7200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6" y="3683"/>
                <a:ext cx="87" cy="86"/>
              </a:xfrm>
              <a:custGeom>
                <a:avLst/>
                <a:gdLst>
                  <a:gd name="T0" fmla="*/ 8 w 75"/>
                  <a:gd name="T1" fmla="*/ 22 h 74"/>
                  <a:gd name="T2" fmla="*/ 53 w 75"/>
                  <a:gd name="T3" fmla="*/ 8 h 74"/>
                  <a:gd name="T4" fmla="*/ 66 w 75"/>
                  <a:gd name="T5" fmla="*/ 52 h 74"/>
                  <a:gd name="T6" fmla="*/ 22 w 75"/>
                  <a:gd name="T7" fmla="*/ 66 h 74"/>
                  <a:gd name="T8" fmla="*/ 8 w 75"/>
                  <a:gd name="T9" fmla="*/ 22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4">
                    <a:moveTo>
                      <a:pt x="8" y="22"/>
                    </a:moveTo>
                    <a:cubicBezTo>
                      <a:pt x="17" y="6"/>
                      <a:pt x="37" y="0"/>
                      <a:pt x="53" y="8"/>
                    </a:cubicBezTo>
                    <a:cubicBezTo>
                      <a:pt x="69" y="16"/>
                      <a:pt x="75" y="36"/>
                      <a:pt x="66" y="52"/>
                    </a:cubicBezTo>
                    <a:cubicBezTo>
                      <a:pt x="58" y="68"/>
                      <a:pt x="38" y="74"/>
                      <a:pt x="22" y="66"/>
                    </a:cubicBezTo>
                    <a:cubicBezTo>
                      <a:pt x="6" y="58"/>
                      <a:pt x="0" y="38"/>
                      <a:pt x="8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11" name="Freeform 30">
                <a:extLst>
                  <a:ext uri="{FF2B5EF4-FFF2-40B4-BE49-F238E27FC236}">
                    <a16:creationId xmlns:a16="http://schemas.microsoft.com/office/drawing/2014/main" id="{B87929C7-BFDD-4258-BF4C-532556C603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97" y="3673"/>
                <a:ext cx="86" cy="86"/>
              </a:xfrm>
              <a:custGeom>
                <a:avLst/>
                <a:gdLst>
                  <a:gd name="T0" fmla="*/ 9 w 75"/>
                  <a:gd name="T1" fmla="*/ 23 h 75"/>
                  <a:gd name="T2" fmla="*/ 53 w 75"/>
                  <a:gd name="T3" fmla="*/ 9 h 75"/>
                  <a:gd name="T4" fmla="*/ 67 w 75"/>
                  <a:gd name="T5" fmla="*/ 53 h 75"/>
                  <a:gd name="T6" fmla="*/ 23 w 75"/>
                  <a:gd name="T7" fmla="*/ 67 h 75"/>
                  <a:gd name="T8" fmla="*/ 9 w 75"/>
                  <a:gd name="T9" fmla="*/ 23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5">
                    <a:moveTo>
                      <a:pt x="9" y="23"/>
                    </a:moveTo>
                    <a:cubicBezTo>
                      <a:pt x="17" y="7"/>
                      <a:pt x="37" y="0"/>
                      <a:pt x="53" y="9"/>
                    </a:cubicBezTo>
                    <a:cubicBezTo>
                      <a:pt x="69" y="17"/>
                      <a:pt x="75" y="37"/>
                      <a:pt x="67" y="53"/>
                    </a:cubicBezTo>
                    <a:cubicBezTo>
                      <a:pt x="58" y="69"/>
                      <a:pt x="39" y="75"/>
                      <a:pt x="23" y="67"/>
                    </a:cubicBezTo>
                    <a:cubicBezTo>
                      <a:pt x="7" y="58"/>
                      <a:pt x="0" y="39"/>
                      <a:pt x="9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12" name="Freeform 31">
                <a:extLst>
                  <a:ext uri="{FF2B5EF4-FFF2-40B4-BE49-F238E27FC236}">
                    <a16:creationId xmlns:a16="http://schemas.microsoft.com/office/drawing/2014/main" id="{89A84A65-F7E1-4779-A01C-A83EEB317B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30" y="3285"/>
                <a:ext cx="85" cy="86"/>
              </a:xfrm>
              <a:custGeom>
                <a:avLst/>
                <a:gdLst>
                  <a:gd name="T0" fmla="*/ 8 w 74"/>
                  <a:gd name="T1" fmla="*/ 22 h 75"/>
                  <a:gd name="T2" fmla="*/ 52 w 74"/>
                  <a:gd name="T3" fmla="*/ 8 h 75"/>
                  <a:gd name="T4" fmla="*/ 66 w 74"/>
                  <a:gd name="T5" fmla="*/ 53 h 75"/>
                  <a:gd name="T6" fmla="*/ 22 w 74"/>
                  <a:gd name="T7" fmla="*/ 66 h 75"/>
                  <a:gd name="T8" fmla="*/ 8 w 74"/>
                  <a:gd name="T9" fmla="*/ 22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4" h="75">
                    <a:moveTo>
                      <a:pt x="8" y="22"/>
                    </a:moveTo>
                    <a:cubicBezTo>
                      <a:pt x="16" y="6"/>
                      <a:pt x="36" y="0"/>
                      <a:pt x="52" y="8"/>
                    </a:cubicBezTo>
                    <a:cubicBezTo>
                      <a:pt x="68" y="17"/>
                      <a:pt x="74" y="37"/>
                      <a:pt x="66" y="53"/>
                    </a:cubicBezTo>
                    <a:cubicBezTo>
                      <a:pt x="58" y="69"/>
                      <a:pt x="38" y="75"/>
                      <a:pt x="22" y="66"/>
                    </a:cubicBezTo>
                    <a:cubicBezTo>
                      <a:pt x="6" y="58"/>
                      <a:pt x="0" y="38"/>
                      <a:pt x="8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13" name="Freeform 32">
                <a:extLst>
                  <a:ext uri="{FF2B5EF4-FFF2-40B4-BE49-F238E27FC236}">
                    <a16:creationId xmlns:a16="http://schemas.microsoft.com/office/drawing/2014/main" id="{482F14E6-8876-4AE9-B93E-9E2B9189BD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66" y="3323"/>
                <a:ext cx="86" cy="86"/>
              </a:xfrm>
              <a:custGeom>
                <a:avLst/>
                <a:gdLst>
                  <a:gd name="T0" fmla="*/ 8 w 75"/>
                  <a:gd name="T1" fmla="*/ 22 h 75"/>
                  <a:gd name="T2" fmla="*/ 53 w 75"/>
                  <a:gd name="T3" fmla="*/ 8 h 75"/>
                  <a:gd name="T4" fmla="*/ 66 w 75"/>
                  <a:gd name="T5" fmla="*/ 53 h 75"/>
                  <a:gd name="T6" fmla="*/ 22 w 75"/>
                  <a:gd name="T7" fmla="*/ 66 h 75"/>
                  <a:gd name="T8" fmla="*/ 8 w 75"/>
                  <a:gd name="T9" fmla="*/ 22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5">
                    <a:moveTo>
                      <a:pt x="8" y="22"/>
                    </a:moveTo>
                    <a:cubicBezTo>
                      <a:pt x="17" y="6"/>
                      <a:pt x="37" y="0"/>
                      <a:pt x="53" y="8"/>
                    </a:cubicBezTo>
                    <a:cubicBezTo>
                      <a:pt x="69" y="17"/>
                      <a:pt x="75" y="37"/>
                      <a:pt x="66" y="53"/>
                    </a:cubicBezTo>
                    <a:cubicBezTo>
                      <a:pt x="58" y="69"/>
                      <a:pt x="38" y="75"/>
                      <a:pt x="22" y="66"/>
                    </a:cubicBezTo>
                    <a:cubicBezTo>
                      <a:pt x="6" y="58"/>
                      <a:pt x="0" y="38"/>
                      <a:pt x="8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14" name="Freeform 33">
                <a:extLst>
                  <a:ext uri="{FF2B5EF4-FFF2-40B4-BE49-F238E27FC236}">
                    <a16:creationId xmlns:a16="http://schemas.microsoft.com/office/drawing/2014/main" id="{957CEBA2-8464-4D05-AB12-F798EDDE56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92" y="3885"/>
                <a:ext cx="87" cy="86"/>
              </a:xfrm>
              <a:custGeom>
                <a:avLst/>
                <a:gdLst>
                  <a:gd name="T0" fmla="*/ 9 w 75"/>
                  <a:gd name="T1" fmla="*/ 23 h 75"/>
                  <a:gd name="T2" fmla="*/ 53 w 75"/>
                  <a:gd name="T3" fmla="*/ 9 h 75"/>
                  <a:gd name="T4" fmla="*/ 67 w 75"/>
                  <a:gd name="T5" fmla="*/ 53 h 75"/>
                  <a:gd name="T6" fmla="*/ 22 w 75"/>
                  <a:gd name="T7" fmla="*/ 67 h 75"/>
                  <a:gd name="T8" fmla="*/ 9 w 75"/>
                  <a:gd name="T9" fmla="*/ 23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5">
                    <a:moveTo>
                      <a:pt x="9" y="23"/>
                    </a:moveTo>
                    <a:cubicBezTo>
                      <a:pt x="17" y="7"/>
                      <a:pt x="37" y="0"/>
                      <a:pt x="53" y="9"/>
                    </a:cubicBezTo>
                    <a:cubicBezTo>
                      <a:pt x="69" y="17"/>
                      <a:pt x="75" y="37"/>
                      <a:pt x="67" y="53"/>
                    </a:cubicBezTo>
                    <a:cubicBezTo>
                      <a:pt x="58" y="69"/>
                      <a:pt x="38" y="75"/>
                      <a:pt x="22" y="67"/>
                    </a:cubicBezTo>
                    <a:cubicBezTo>
                      <a:pt x="6" y="58"/>
                      <a:pt x="0" y="39"/>
                      <a:pt x="9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15" name="Freeform 34">
                <a:extLst>
                  <a:ext uri="{FF2B5EF4-FFF2-40B4-BE49-F238E27FC236}">
                    <a16:creationId xmlns:a16="http://schemas.microsoft.com/office/drawing/2014/main" id="{10CF8CE9-5DF6-4CC5-9448-1E750B76C6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03" y="4672"/>
                <a:ext cx="87" cy="86"/>
              </a:xfrm>
              <a:custGeom>
                <a:avLst/>
                <a:gdLst>
                  <a:gd name="T0" fmla="*/ 9 w 75"/>
                  <a:gd name="T1" fmla="*/ 22 h 75"/>
                  <a:gd name="T2" fmla="*/ 53 w 75"/>
                  <a:gd name="T3" fmla="*/ 8 h 75"/>
                  <a:gd name="T4" fmla="*/ 67 w 75"/>
                  <a:gd name="T5" fmla="*/ 53 h 75"/>
                  <a:gd name="T6" fmla="*/ 22 w 75"/>
                  <a:gd name="T7" fmla="*/ 66 h 75"/>
                  <a:gd name="T8" fmla="*/ 9 w 75"/>
                  <a:gd name="T9" fmla="*/ 22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5">
                    <a:moveTo>
                      <a:pt x="9" y="22"/>
                    </a:moveTo>
                    <a:cubicBezTo>
                      <a:pt x="17" y="6"/>
                      <a:pt x="37" y="0"/>
                      <a:pt x="53" y="8"/>
                    </a:cubicBezTo>
                    <a:cubicBezTo>
                      <a:pt x="69" y="17"/>
                      <a:pt x="75" y="37"/>
                      <a:pt x="67" y="53"/>
                    </a:cubicBezTo>
                    <a:cubicBezTo>
                      <a:pt x="58" y="69"/>
                      <a:pt x="38" y="75"/>
                      <a:pt x="22" y="66"/>
                    </a:cubicBezTo>
                    <a:cubicBezTo>
                      <a:pt x="6" y="58"/>
                      <a:pt x="0" y="38"/>
                      <a:pt x="9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16" name="Freeform 35">
                <a:extLst>
                  <a:ext uri="{FF2B5EF4-FFF2-40B4-BE49-F238E27FC236}">
                    <a16:creationId xmlns:a16="http://schemas.microsoft.com/office/drawing/2014/main" id="{958914BE-AA96-4982-AF81-CADCA885BC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73" y="5681"/>
                <a:ext cx="85" cy="87"/>
              </a:xfrm>
              <a:custGeom>
                <a:avLst/>
                <a:gdLst>
                  <a:gd name="T0" fmla="*/ 8 w 74"/>
                  <a:gd name="T1" fmla="*/ 22 h 75"/>
                  <a:gd name="T2" fmla="*/ 52 w 74"/>
                  <a:gd name="T3" fmla="*/ 8 h 75"/>
                  <a:gd name="T4" fmla="*/ 66 w 74"/>
                  <a:gd name="T5" fmla="*/ 53 h 75"/>
                  <a:gd name="T6" fmla="*/ 22 w 74"/>
                  <a:gd name="T7" fmla="*/ 66 h 75"/>
                  <a:gd name="T8" fmla="*/ 8 w 74"/>
                  <a:gd name="T9" fmla="*/ 22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4" h="75">
                    <a:moveTo>
                      <a:pt x="8" y="22"/>
                    </a:moveTo>
                    <a:cubicBezTo>
                      <a:pt x="16" y="6"/>
                      <a:pt x="36" y="0"/>
                      <a:pt x="52" y="8"/>
                    </a:cubicBezTo>
                    <a:cubicBezTo>
                      <a:pt x="68" y="17"/>
                      <a:pt x="74" y="37"/>
                      <a:pt x="66" y="53"/>
                    </a:cubicBezTo>
                    <a:cubicBezTo>
                      <a:pt x="57" y="69"/>
                      <a:pt x="38" y="75"/>
                      <a:pt x="22" y="66"/>
                    </a:cubicBezTo>
                    <a:cubicBezTo>
                      <a:pt x="6" y="58"/>
                      <a:pt x="0" y="38"/>
                      <a:pt x="8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17" name="Freeform 36">
                <a:extLst>
                  <a:ext uri="{FF2B5EF4-FFF2-40B4-BE49-F238E27FC236}">
                    <a16:creationId xmlns:a16="http://schemas.microsoft.com/office/drawing/2014/main" id="{21F47D0B-3762-4938-B1DF-441A315342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43" y="2879"/>
                <a:ext cx="87" cy="87"/>
              </a:xfrm>
              <a:custGeom>
                <a:avLst/>
                <a:gdLst>
                  <a:gd name="T0" fmla="*/ 8 w 75"/>
                  <a:gd name="T1" fmla="*/ 23 h 75"/>
                  <a:gd name="T2" fmla="*/ 52 w 75"/>
                  <a:gd name="T3" fmla="*/ 9 h 75"/>
                  <a:gd name="T4" fmla="*/ 66 w 75"/>
                  <a:gd name="T5" fmla="*/ 53 h 75"/>
                  <a:gd name="T6" fmla="*/ 22 w 75"/>
                  <a:gd name="T7" fmla="*/ 67 h 75"/>
                  <a:gd name="T8" fmla="*/ 8 w 75"/>
                  <a:gd name="T9" fmla="*/ 23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5">
                    <a:moveTo>
                      <a:pt x="8" y="23"/>
                    </a:moveTo>
                    <a:cubicBezTo>
                      <a:pt x="17" y="7"/>
                      <a:pt x="36" y="0"/>
                      <a:pt x="52" y="9"/>
                    </a:cubicBezTo>
                    <a:cubicBezTo>
                      <a:pt x="68" y="17"/>
                      <a:pt x="75" y="37"/>
                      <a:pt x="66" y="53"/>
                    </a:cubicBezTo>
                    <a:cubicBezTo>
                      <a:pt x="58" y="69"/>
                      <a:pt x="38" y="75"/>
                      <a:pt x="22" y="67"/>
                    </a:cubicBezTo>
                    <a:cubicBezTo>
                      <a:pt x="6" y="58"/>
                      <a:pt x="0" y="39"/>
                      <a:pt x="8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18" name="Freeform 37">
                <a:extLst>
                  <a:ext uri="{FF2B5EF4-FFF2-40B4-BE49-F238E27FC236}">
                    <a16:creationId xmlns:a16="http://schemas.microsoft.com/office/drawing/2014/main" id="{727236B4-8502-4151-BA73-D8511F61A1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9" y="5054"/>
                <a:ext cx="87" cy="87"/>
              </a:xfrm>
              <a:custGeom>
                <a:avLst/>
                <a:gdLst>
                  <a:gd name="T0" fmla="*/ 9 w 75"/>
                  <a:gd name="T1" fmla="*/ 22 h 75"/>
                  <a:gd name="T2" fmla="*/ 53 w 75"/>
                  <a:gd name="T3" fmla="*/ 8 h 75"/>
                  <a:gd name="T4" fmla="*/ 67 w 75"/>
                  <a:gd name="T5" fmla="*/ 53 h 75"/>
                  <a:gd name="T6" fmla="*/ 22 w 75"/>
                  <a:gd name="T7" fmla="*/ 66 h 75"/>
                  <a:gd name="T8" fmla="*/ 9 w 75"/>
                  <a:gd name="T9" fmla="*/ 22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5">
                    <a:moveTo>
                      <a:pt x="9" y="22"/>
                    </a:moveTo>
                    <a:cubicBezTo>
                      <a:pt x="17" y="6"/>
                      <a:pt x="37" y="0"/>
                      <a:pt x="53" y="8"/>
                    </a:cubicBezTo>
                    <a:cubicBezTo>
                      <a:pt x="69" y="17"/>
                      <a:pt x="75" y="37"/>
                      <a:pt x="67" y="53"/>
                    </a:cubicBezTo>
                    <a:cubicBezTo>
                      <a:pt x="58" y="69"/>
                      <a:pt x="38" y="75"/>
                      <a:pt x="22" y="66"/>
                    </a:cubicBezTo>
                    <a:cubicBezTo>
                      <a:pt x="6" y="58"/>
                      <a:pt x="0" y="38"/>
                      <a:pt x="9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19" name="Freeform 38">
                <a:extLst>
                  <a:ext uri="{FF2B5EF4-FFF2-40B4-BE49-F238E27FC236}">
                    <a16:creationId xmlns:a16="http://schemas.microsoft.com/office/drawing/2014/main" id="{DA199B0B-DF8C-4F35-A9AA-EE6F82F6A69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08" y="5034"/>
                <a:ext cx="129" cy="128"/>
              </a:xfrm>
              <a:custGeom>
                <a:avLst/>
                <a:gdLst>
                  <a:gd name="T0" fmla="*/ 79 w 111"/>
                  <a:gd name="T1" fmla="*/ 12 h 111"/>
                  <a:gd name="T2" fmla="*/ 99 w 111"/>
                  <a:gd name="T3" fmla="*/ 78 h 111"/>
                  <a:gd name="T4" fmla="*/ 33 w 111"/>
                  <a:gd name="T5" fmla="*/ 99 h 111"/>
                  <a:gd name="T6" fmla="*/ 13 w 111"/>
                  <a:gd name="T7" fmla="*/ 33 h 111"/>
                  <a:gd name="T8" fmla="*/ 79 w 111"/>
                  <a:gd name="T9" fmla="*/ 12 h 111"/>
                  <a:gd name="T10" fmla="*/ 34 w 111"/>
                  <a:gd name="T11" fmla="*/ 97 h 111"/>
                  <a:gd name="T12" fmla="*/ 97 w 111"/>
                  <a:gd name="T13" fmla="*/ 77 h 111"/>
                  <a:gd name="T14" fmla="*/ 78 w 111"/>
                  <a:gd name="T15" fmla="*/ 14 h 111"/>
                  <a:gd name="T16" fmla="*/ 14 w 111"/>
                  <a:gd name="T17" fmla="*/ 34 h 111"/>
                  <a:gd name="T18" fmla="*/ 34 w 111"/>
                  <a:gd name="T19" fmla="*/ 9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1" h="111">
                    <a:moveTo>
                      <a:pt x="79" y="12"/>
                    </a:moveTo>
                    <a:cubicBezTo>
                      <a:pt x="102" y="25"/>
                      <a:pt x="111" y="54"/>
                      <a:pt x="99" y="78"/>
                    </a:cubicBezTo>
                    <a:cubicBezTo>
                      <a:pt x="86" y="102"/>
                      <a:pt x="57" y="111"/>
                      <a:pt x="33" y="99"/>
                    </a:cubicBezTo>
                    <a:cubicBezTo>
                      <a:pt x="9" y="86"/>
                      <a:pt x="0" y="56"/>
                      <a:pt x="13" y="33"/>
                    </a:cubicBezTo>
                    <a:cubicBezTo>
                      <a:pt x="25" y="9"/>
                      <a:pt x="55" y="0"/>
                      <a:pt x="79" y="12"/>
                    </a:cubicBezTo>
                    <a:close/>
                    <a:moveTo>
                      <a:pt x="34" y="97"/>
                    </a:moveTo>
                    <a:cubicBezTo>
                      <a:pt x="57" y="109"/>
                      <a:pt x="85" y="100"/>
                      <a:pt x="97" y="77"/>
                    </a:cubicBezTo>
                    <a:cubicBezTo>
                      <a:pt x="109" y="54"/>
                      <a:pt x="100" y="26"/>
                      <a:pt x="78" y="14"/>
                    </a:cubicBezTo>
                    <a:cubicBezTo>
                      <a:pt x="55" y="2"/>
                      <a:pt x="26" y="11"/>
                      <a:pt x="14" y="34"/>
                    </a:cubicBezTo>
                    <a:cubicBezTo>
                      <a:pt x="2" y="56"/>
                      <a:pt x="11" y="85"/>
                      <a:pt x="34" y="9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20" name="Freeform 39">
                <a:extLst>
                  <a:ext uri="{FF2B5EF4-FFF2-40B4-BE49-F238E27FC236}">
                    <a16:creationId xmlns:a16="http://schemas.microsoft.com/office/drawing/2014/main" id="{1C677D6B-342F-4434-9C8B-26A267B1EE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9" y="4387"/>
                <a:ext cx="86" cy="87"/>
              </a:xfrm>
              <a:custGeom>
                <a:avLst/>
                <a:gdLst>
                  <a:gd name="T0" fmla="*/ 8 w 75"/>
                  <a:gd name="T1" fmla="*/ 22 h 75"/>
                  <a:gd name="T2" fmla="*/ 52 w 75"/>
                  <a:gd name="T3" fmla="*/ 8 h 75"/>
                  <a:gd name="T4" fmla="*/ 66 w 75"/>
                  <a:gd name="T5" fmla="*/ 53 h 75"/>
                  <a:gd name="T6" fmla="*/ 22 w 75"/>
                  <a:gd name="T7" fmla="*/ 66 h 75"/>
                  <a:gd name="T8" fmla="*/ 8 w 75"/>
                  <a:gd name="T9" fmla="*/ 22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5">
                    <a:moveTo>
                      <a:pt x="8" y="22"/>
                    </a:moveTo>
                    <a:cubicBezTo>
                      <a:pt x="17" y="6"/>
                      <a:pt x="36" y="0"/>
                      <a:pt x="52" y="8"/>
                    </a:cubicBezTo>
                    <a:cubicBezTo>
                      <a:pt x="69" y="17"/>
                      <a:pt x="75" y="37"/>
                      <a:pt x="66" y="53"/>
                    </a:cubicBezTo>
                    <a:cubicBezTo>
                      <a:pt x="58" y="69"/>
                      <a:pt x="38" y="75"/>
                      <a:pt x="22" y="66"/>
                    </a:cubicBezTo>
                    <a:cubicBezTo>
                      <a:pt x="6" y="58"/>
                      <a:pt x="0" y="38"/>
                      <a:pt x="8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21" name="Freeform 40">
                <a:extLst>
                  <a:ext uri="{FF2B5EF4-FFF2-40B4-BE49-F238E27FC236}">
                    <a16:creationId xmlns:a16="http://schemas.microsoft.com/office/drawing/2014/main" id="{D0A200B8-9B50-4300-9D9D-0F0130FC8A9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797" y="4367"/>
                <a:ext cx="129" cy="128"/>
              </a:xfrm>
              <a:custGeom>
                <a:avLst/>
                <a:gdLst>
                  <a:gd name="T0" fmla="*/ 79 w 112"/>
                  <a:gd name="T1" fmla="*/ 12 h 111"/>
                  <a:gd name="T2" fmla="*/ 99 w 112"/>
                  <a:gd name="T3" fmla="*/ 78 h 111"/>
                  <a:gd name="T4" fmla="*/ 33 w 112"/>
                  <a:gd name="T5" fmla="*/ 99 h 111"/>
                  <a:gd name="T6" fmla="*/ 13 w 112"/>
                  <a:gd name="T7" fmla="*/ 33 h 111"/>
                  <a:gd name="T8" fmla="*/ 79 w 112"/>
                  <a:gd name="T9" fmla="*/ 12 h 111"/>
                  <a:gd name="T10" fmla="*/ 34 w 112"/>
                  <a:gd name="T11" fmla="*/ 97 h 111"/>
                  <a:gd name="T12" fmla="*/ 98 w 112"/>
                  <a:gd name="T13" fmla="*/ 77 h 111"/>
                  <a:gd name="T14" fmla="*/ 78 w 112"/>
                  <a:gd name="T15" fmla="*/ 14 h 111"/>
                  <a:gd name="T16" fmla="*/ 15 w 112"/>
                  <a:gd name="T17" fmla="*/ 34 h 111"/>
                  <a:gd name="T18" fmla="*/ 34 w 112"/>
                  <a:gd name="T19" fmla="*/ 9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2" h="111">
                    <a:moveTo>
                      <a:pt x="79" y="12"/>
                    </a:moveTo>
                    <a:cubicBezTo>
                      <a:pt x="103" y="25"/>
                      <a:pt x="112" y="54"/>
                      <a:pt x="99" y="78"/>
                    </a:cubicBezTo>
                    <a:cubicBezTo>
                      <a:pt x="87" y="102"/>
                      <a:pt x="57" y="111"/>
                      <a:pt x="33" y="99"/>
                    </a:cubicBezTo>
                    <a:cubicBezTo>
                      <a:pt x="10" y="86"/>
                      <a:pt x="0" y="56"/>
                      <a:pt x="13" y="33"/>
                    </a:cubicBezTo>
                    <a:cubicBezTo>
                      <a:pt x="26" y="9"/>
                      <a:pt x="55" y="0"/>
                      <a:pt x="79" y="12"/>
                    </a:cubicBezTo>
                    <a:close/>
                    <a:moveTo>
                      <a:pt x="34" y="97"/>
                    </a:moveTo>
                    <a:cubicBezTo>
                      <a:pt x="57" y="109"/>
                      <a:pt x="86" y="100"/>
                      <a:pt x="98" y="77"/>
                    </a:cubicBezTo>
                    <a:cubicBezTo>
                      <a:pt x="110" y="54"/>
                      <a:pt x="101" y="26"/>
                      <a:pt x="78" y="14"/>
                    </a:cubicBezTo>
                    <a:cubicBezTo>
                      <a:pt x="55" y="2"/>
                      <a:pt x="27" y="11"/>
                      <a:pt x="15" y="34"/>
                    </a:cubicBezTo>
                    <a:cubicBezTo>
                      <a:pt x="3" y="56"/>
                      <a:pt x="12" y="85"/>
                      <a:pt x="34" y="9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22" name="Freeform 41">
                <a:extLst>
                  <a:ext uri="{FF2B5EF4-FFF2-40B4-BE49-F238E27FC236}">
                    <a16:creationId xmlns:a16="http://schemas.microsoft.com/office/drawing/2014/main" id="{A7A6BF02-F985-45C4-B82E-4DF94A64F5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38" y="4067"/>
                <a:ext cx="87" cy="87"/>
              </a:xfrm>
              <a:custGeom>
                <a:avLst/>
                <a:gdLst>
                  <a:gd name="T0" fmla="*/ 8 w 75"/>
                  <a:gd name="T1" fmla="*/ 22 h 75"/>
                  <a:gd name="T2" fmla="*/ 52 w 75"/>
                  <a:gd name="T3" fmla="*/ 9 h 75"/>
                  <a:gd name="T4" fmla="*/ 66 w 75"/>
                  <a:gd name="T5" fmla="*/ 53 h 75"/>
                  <a:gd name="T6" fmla="*/ 22 w 75"/>
                  <a:gd name="T7" fmla="*/ 67 h 75"/>
                  <a:gd name="T8" fmla="*/ 8 w 75"/>
                  <a:gd name="T9" fmla="*/ 22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5">
                    <a:moveTo>
                      <a:pt x="8" y="22"/>
                    </a:moveTo>
                    <a:cubicBezTo>
                      <a:pt x="17" y="6"/>
                      <a:pt x="36" y="0"/>
                      <a:pt x="52" y="9"/>
                    </a:cubicBezTo>
                    <a:cubicBezTo>
                      <a:pt x="68" y="17"/>
                      <a:pt x="75" y="37"/>
                      <a:pt x="66" y="53"/>
                    </a:cubicBezTo>
                    <a:cubicBezTo>
                      <a:pt x="58" y="69"/>
                      <a:pt x="38" y="75"/>
                      <a:pt x="22" y="67"/>
                    </a:cubicBezTo>
                    <a:cubicBezTo>
                      <a:pt x="6" y="58"/>
                      <a:pt x="0" y="38"/>
                      <a:pt x="8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23" name="Freeform 42">
                <a:extLst>
                  <a:ext uri="{FF2B5EF4-FFF2-40B4-BE49-F238E27FC236}">
                    <a16:creationId xmlns:a16="http://schemas.microsoft.com/office/drawing/2014/main" id="{6499CA74-F468-45B3-A590-8CBE8EBC793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216" y="4046"/>
                <a:ext cx="129" cy="128"/>
              </a:xfrm>
              <a:custGeom>
                <a:avLst/>
                <a:gdLst>
                  <a:gd name="T0" fmla="*/ 79 w 112"/>
                  <a:gd name="T1" fmla="*/ 12 h 111"/>
                  <a:gd name="T2" fmla="*/ 99 w 112"/>
                  <a:gd name="T3" fmla="*/ 78 h 111"/>
                  <a:gd name="T4" fmla="*/ 33 w 112"/>
                  <a:gd name="T5" fmla="*/ 99 h 111"/>
                  <a:gd name="T6" fmla="*/ 13 w 112"/>
                  <a:gd name="T7" fmla="*/ 33 h 111"/>
                  <a:gd name="T8" fmla="*/ 79 w 112"/>
                  <a:gd name="T9" fmla="*/ 12 h 111"/>
                  <a:gd name="T10" fmla="*/ 34 w 112"/>
                  <a:gd name="T11" fmla="*/ 97 h 111"/>
                  <a:gd name="T12" fmla="*/ 98 w 112"/>
                  <a:gd name="T13" fmla="*/ 77 h 111"/>
                  <a:gd name="T14" fmla="*/ 78 w 112"/>
                  <a:gd name="T15" fmla="*/ 14 h 111"/>
                  <a:gd name="T16" fmla="*/ 15 w 112"/>
                  <a:gd name="T17" fmla="*/ 34 h 111"/>
                  <a:gd name="T18" fmla="*/ 34 w 112"/>
                  <a:gd name="T19" fmla="*/ 9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2" h="111">
                    <a:moveTo>
                      <a:pt x="79" y="12"/>
                    </a:moveTo>
                    <a:cubicBezTo>
                      <a:pt x="103" y="25"/>
                      <a:pt x="112" y="55"/>
                      <a:pt x="99" y="78"/>
                    </a:cubicBezTo>
                    <a:cubicBezTo>
                      <a:pt x="87" y="102"/>
                      <a:pt x="57" y="111"/>
                      <a:pt x="33" y="99"/>
                    </a:cubicBezTo>
                    <a:cubicBezTo>
                      <a:pt x="10" y="86"/>
                      <a:pt x="0" y="57"/>
                      <a:pt x="13" y="33"/>
                    </a:cubicBezTo>
                    <a:cubicBezTo>
                      <a:pt x="26" y="9"/>
                      <a:pt x="55" y="0"/>
                      <a:pt x="79" y="12"/>
                    </a:cubicBezTo>
                    <a:close/>
                    <a:moveTo>
                      <a:pt x="34" y="97"/>
                    </a:moveTo>
                    <a:cubicBezTo>
                      <a:pt x="57" y="109"/>
                      <a:pt x="86" y="100"/>
                      <a:pt x="98" y="77"/>
                    </a:cubicBezTo>
                    <a:cubicBezTo>
                      <a:pt x="110" y="55"/>
                      <a:pt x="101" y="26"/>
                      <a:pt x="78" y="14"/>
                    </a:cubicBezTo>
                    <a:cubicBezTo>
                      <a:pt x="55" y="2"/>
                      <a:pt x="27" y="11"/>
                      <a:pt x="15" y="34"/>
                    </a:cubicBezTo>
                    <a:cubicBezTo>
                      <a:pt x="3" y="57"/>
                      <a:pt x="12" y="85"/>
                      <a:pt x="34" y="9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24" name="Freeform 43">
                <a:extLst>
                  <a:ext uri="{FF2B5EF4-FFF2-40B4-BE49-F238E27FC236}">
                    <a16:creationId xmlns:a16="http://schemas.microsoft.com/office/drawing/2014/main" id="{3D9E4E55-16A0-4DE7-AE11-B02DC47CE6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36" y="4185"/>
                <a:ext cx="87" cy="85"/>
              </a:xfrm>
              <a:custGeom>
                <a:avLst/>
                <a:gdLst>
                  <a:gd name="T0" fmla="*/ 9 w 75"/>
                  <a:gd name="T1" fmla="*/ 22 h 74"/>
                  <a:gd name="T2" fmla="*/ 53 w 75"/>
                  <a:gd name="T3" fmla="*/ 8 h 74"/>
                  <a:gd name="T4" fmla="*/ 67 w 75"/>
                  <a:gd name="T5" fmla="*/ 52 h 74"/>
                  <a:gd name="T6" fmla="*/ 22 w 75"/>
                  <a:gd name="T7" fmla="*/ 66 h 74"/>
                  <a:gd name="T8" fmla="*/ 9 w 75"/>
                  <a:gd name="T9" fmla="*/ 22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4">
                    <a:moveTo>
                      <a:pt x="9" y="22"/>
                    </a:moveTo>
                    <a:cubicBezTo>
                      <a:pt x="17" y="6"/>
                      <a:pt x="37" y="0"/>
                      <a:pt x="53" y="8"/>
                    </a:cubicBezTo>
                    <a:cubicBezTo>
                      <a:pt x="69" y="16"/>
                      <a:pt x="75" y="36"/>
                      <a:pt x="67" y="52"/>
                    </a:cubicBezTo>
                    <a:cubicBezTo>
                      <a:pt x="58" y="68"/>
                      <a:pt x="38" y="74"/>
                      <a:pt x="22" y="66"/>
                    </a:cubicBezTo>
                    <a:cubicBezTo>
                      <a:pt x="6" y="58"/>
                      <a:pt x="0" y="38"/>
                      <a:pt x="9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25" name="Freeform 44">
                <a:extLst>
                  <a:ext uri="{FF2B5EF4-FFF2-40B4-BE49-F238E27FC236}">
                    <a16:creationId xmlns:a16="http://schemas.microsoft.com/office/drawing/2014/main" id="{7B85D580-4A8E-4ED0-8905-4DAAA6593FA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915" y="4163"/>
                <a:ext cx="128" cy="129"/>
              </a:xfrm>
              <a:custGeom>
                <a:avLst/>
                <a:gdLst>
                  <a:gd name="T0" fmla="*/ 78 w 111"/>
                  <a:gd name="T1" fmla="*/ 13 h 112"/>
                  <a:gd name="T2" fmla="*/ 99 w 111"/>
                  <a:gd name="T3" fmla="*/ 79 h 112"/>
                  <a:gd name="T4" fmla="*/ 33 w 111"/>
                  <a:gd name="T5" fmla="*/ 99 h 112"/>
                  <a:gd name="T6" fmla="*/ 12 w 111"/>
                  <a:gd name="T7" fmla="*/ 33 h 112"/>
                  <a:gd name="T8" fmla="*/ 78 w 111"/>
                  <a:gd name="T9" fmla="*/ 13 h 112"/>
                  <a:gd name="T10" fmla="*/ 34 w 111"/>
                  <a:gd name="T11" fmla="*/ 97 h 112"/>
                  <a:gd name="T12" fmla="*/ 97 w 111"/>
                  <a:gd name="T13" fmla="*/ 78 h 112"/>
                  <a:gd name="T14" fmla="*/ 77 w 111"/>
                  <a:gd name="T15" fmla="*/ 15 h 112"/>
                  <a:gd name="T16" fmla="*/ 14 w 111"/>
                  <a:gd name="T17" fmla="*/ 34 h 112"/>
                  <a:gd name="T18" fmla="*/ 34 w 111"/>
                  <a:gd name="T19" fmla="*/ 97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1" h="112">
                    <a:moveTo>
                      <a:pt x="78" y="13"/>
                    </a:moveTo>
                    <a:cubicBezTo>
                      <a:pt x="102" y="25"/>
                      <a:pt x="111" y="55"/>
                      <a:pt x="99" y="79"/>
                    </a:cubicBezTo>
                    <a:cubicBezTo>
                      <a:pt x="86" y="103"/>
                      <a:pt x="57" y="112"/>
                      <a:pt x="33" y="99"/>
                    </a:cubicBezTo>
                    <a:cubicBezTo>
                      <a:pt x="9" y="87"/>
                      <a:pt x="0" y="57"/>
                      <a:pt x="12" y="33"/>
                    </a:cubicBezTo>
                    <a:cubicBezTo>
                      <a:pt x="25" y="9"/>
                      <a:pt x="55" y="0"/>
                      <a:pt x="78" y="13"/>
                    </a:cubicBezTo>
                    <a:close/>
                    <a:moveTo>
                      <a:pt x="34" y="97"/>
                    </a:moveTo>
                    <a:cubicBezTo>
                      <a:pt x="57" y="109"/>
                      <a:pt x="85" y="101"/>
                      <a:pt x="97" y="78"/>
                    </a:cubicBezTo>
                    <a:cubicBezTo>
                      <a:pt x="109" y="55"/>
                      <a:pt x="100" y="27"/>
                      <a:pt x="77" y="15"/>
                    </a:cubicBezTo>
                    <a:cubicBezTo>
                      <a:pt x="55" y="3"/>
                      <a:pt x="26" y="11"/>
                      <a:pt x="14" y="34"/>
                    </a:cubicBezTo>
                    <a:cubicBezTo>
                      <a:pt x="2" y="57"/>
                      <a:pt x="11" y="85"/>
                      <a:pt x="34" y="9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26" name="Freeform 45">
                <a:extLst>
                  <a:ext uri="{FF2B5EF4-FFF2-40B4-BE49-F238E27FC236}">
                    <a16:creationId xmlns:a16="http://schemas.microsoft.com/office/drawing/2014/main" id="{69C7F338-89BB-427D-8669-9C47D91276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73" y="4126"/>
                <a:ext cx="86" cy="86"/>
              </a:xfrm>
              <a:custGeom>
                <a:avLst/>
                <a:gdLst>
                  <a:gd name="T0" fmla="*/ 9 w 75"/>
                  <a:gd name="T1" fmla="*/ 23 h 75"/>
                  <a:gd name="T2" fmla="*/ 53 w 75"/>
                  <a:gd name="T3" fmla="*/ 9 h 75"/>
                  <a:gd name="T4" fmla="*/ 67 w 75"/>
                  <a:gd name="T5" fmla="*/ 53 h 75"/>
                  <a:gd name="T6" fmla="*/ 23 w 75"/>
                  <a:gd name="T7" fmla="*/ 67 h 75"/>
                  <a:gd name="T8" fmla="*/ 9 w 75"/>
                  <a:gd name="T9" fmla="*/ 23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5">
                    <a:moveTo>
                      <a:pt x="9" y="23"/>
                    </a:moveTo>
                    <a:cubicBezTo>
                      <a:pt x="17" y="7"/>
                      <a:pt x="37" y="0"/>
                      <a:pt x="53" y="9"/>
                    </a:cubicBezTo>
                    <a:cubicBezTo>
                      <a:pt x="69" y="17"/>
                      <a:pt x="75" y="37"/>
                      <a:pt x="67" y="53"/>
                    </a:cubicBezTo>
                    <a:cubicBezTo>
                      <a:pt x="58" y="69"/>
                      <a:pt x="39" y="75"/>
                      <a:pt x="23" y="67"/>
                    </a:cubicBezTo>
                    <a:cubicBezTo>
                      <a:pt x="7" y="58"/>
                      <a:pt x="0" y="39"/>
                      <a:pt x="9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27" name="Freeform 46">
                <a:extLst>
                  <a:ext uri="{FF2B5EF4-FFF2-40B4-BE49-F238E27FC236}">
                    <a16:creationId xmlns:a16="http://schemas.microsoft.com/office/drawing/2014/main" id="{13483FEC-E2CD-41EB-AF5A-2E1D522FA29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952" y="4105"/>
                <a:ext cx="129" cy="129"/>
              </a:xfrm>
              <a:custGeom>
                <a:avLst/>
                <a:gdLst>
                  <a:gd name="T0" fmla="*/ 79 w 112"/>
                  <a:gd name="T1" fmla="*/ 13 h 112"/>
                  <a:gd name="T2" fmla="*/ 99 w 112"/>
                  <a:gd name="T3" fmla="*/ 79 h 112"/>
                  <a:gd name="T4" fmla="*/ 33 w 112"/>
                  <a:gd name="T5" fmla="*/ 99 h 112"/>
                  <a:gd name="T6" fmla="*/ 13 w 112"/>
                  <a:gd name="T7" fmla="*/ 33 h 112"/>
                  <a:gd name="T8" fmla="*/ 79 w 112"/>
                  <a:gd name="T9" fmla="*/ 13 h 112"/>
                  <a:gd name="T10" fmla="*/ 34 w 112"/>
                  <a:gd name="T11" fmla="*/ 97 h 112"/>
                  <a:gd name="T12" fmla="*/ 97 w 112"/>
                  <a:gd name="T13" fmla="*/ 78 h 112"/>
                  <a:gd name="T14" fmla="*/ 78 w 112"/>
                  <a:gd name="T15" fmla="*/ 15 h 112"/>
                  <a:gd name="T16" fmla="*/ 15 w 112"/>
                  <a:gd name="T17" fmla="*/ 34 h 112"/>
                  <a:gd name="T18" fmla="*/ 34 w 112"/>
                  <a:gd name="T19" fmla="*/ 97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2" h="112">
                    <a:moveTo>
                      <a:pt x="79" y="13"/>
                    </a:moveTo>
                    <a:cubicBezTo>
                      <a:pt x="102" y="25"/>
                      <a:pt x="112" y="55"/>
                      <a:pt x="99" y="79"/>
                    </a:cubicBezTo>
                    <a:cubicBezTo>
                      <a:pt x="87" y="102"/>
                      <a:pt x="57" y="112"/>
                      <a:pt x="33" y="99"/>
                    </a:cubicBezTo>
                    <a:cubicBezTo>
                      <a:pt x="9" y="87"/>
                      <a:pt x="0" y="57"/>
                      <a:pt x="13" y="33"/>
                    </a:cubicBezTo>
                    <a:cubicBezTo>
                      <a:pt x="25" y="9"/>
                      <a:pt x="55" y="0"/>
                      <a:pt x="79" y="13"/>
                    </a:cubicBezTo>
                    <a:close/>
                    <a:moveTo>
                      <a:pt x="34" y="97"/>
                    </a:moveTo>
                    <a:cubicBezTo>
                      <a:pt x="57" y="109"/>
                      <a:pt x="85" y="100"/>
                      <a:pt x="97" y="78"/>
                    </a:cubicBezTo>
                    <a:cubicBezTo>
                      <a:pt x="109" y="55"/>
                      <a:pt x="100" y="27"/>
                      <a:pt x="78" y="15"/>
                    </a:cubicBezTo>
                    <a:cubicBezTo>
                      <a:pt x="55" y="3"/>
                      <a:pt x="27" y="11"/>
                      <a:pt x="15" y="34"/>
                    </a:cubicBezTo>
                    <a:cubicBezTo>
                      <a:pt x="3" y="57"/>
                      <a:pt x="11" y="85"/>
                      <a:pt x="34" y="9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28" name="Freeform 47">
                <a:extLst>
                  <a:ext uri="{FF2B5EF4-FFF2-40B4-BE49-F238E27FC236}">
                    <a16:creationId xmlns:a16="http://schemas.microsoft.com/office/drawing/2014/main" id="{2FB5F25B-C6AB-47BA-80F6-AC9E53B997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80" y="5022"/>
                <a:ext cx="87" cy="87"/>
              </a:xfrm>
              <a:custGeom>
                <a:avLst/>
                <a:gdLst>
                  <a:gd name="T0" fmla="*/ 9 w 75"/>
                  <a:gd name="T1" fmla="*/ 22 h 75"/>
                  <a:gd name="T2" fmla="*/ 53 w 75"/>
                  <a:gd name="T3" fmla="*/ 9 h 75"/>
                  <a:gd name="T4" fmla="*/ 67 w 75"/>
                  <a:gd name="T5" fmla="*/ 53 h 75"/>
                  <a:gd name="T6" fmla="*/ 22 w 75"/>
                  <a:gd name="T7" fmla="*/ 67 h 75"/>
                  <a:gd name="T8" fmla="*/ 9 w 75"/>
                  <a:gd name="T9" fmla="*/ 22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5">
                    <a:moveTo>
                      <a:pt x="9" y="22"/>
                    </a:moveTo>
                    <a:cubicBezTo>
                      <a:pt x="17" y="6"/>
                      <a:pt x="37" y="0"/>
                      <a:pt x="53" y="9"/>
                    </a:cubicBezTo>
                    <a:cubicBezTo>
                      <a:pt x="69" y="17"/>
                      <a:pt x="75" y="37"/>
                      <a:pt x="67" y="53"/>
                    </a:cubicBezTo>
                    <a:cubicBezTo>
                      <a:pt x="58" y="69"/>
                      <a:pt x="38" y="75"/>
                      <a:pt x="22" y="67"/>
                    </a:cubicBezTo>
                    <a:cubicBezTo>
                      <a:pt x="6" y="58"/>
                      <a:pt x="0" y="38"/>
                      <a:pt x="9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29" name="Freeform 48">
                <a:extLst>
                  <a:ext uri="{FF2B5EF4-FFF2-40B4-BE49-F238E27FC236}">
                    <a16:creationId xmlns:a16="http://schemas.microsoft.com/office/drawing/2014/main" id="{BBC0C583-3FDB-4EF4-BBB1-17E0B9916B9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759" y="5001"/>
                <a:ext cx="128" cy="128"/>
              </a:xfrm>
              <a:custGeom>
                <a:avLst/>
                <a:gdLst>
                  <a:gd name="T0" fmla="*/ 78 w 111"/>
                  <a:gd name="T1" fmla="*/ 13 h 111"/>
                  <a:gd name="T2" fmla="*/ 99 w 111"/>
                  <a:gd name="T3" fmla="*/ 78 h 111"/>
                  <a:gd name="T4" fmla="*/ 33 w 111"/>
                  <a:gd name="T5" fmla="*/ 99 h 111"/>
                  <a:gd name="T6" fmla="*/ 12 w 111"/>
                  <a:gd name="T7" fmla="*/ 33 h 111"/>
                  <a:gd name="T8" fmla="*/ 78 w 111"/>
                  <a:gd name="T9" fmla="*/ 13 h 111"/>
                  <a:gd name="T10" fmla="*/ 34 w 111"/>
                  <a:gd name="T11" fmla="*/ 97 h 111"/>
                  <a:gd name="T12" fmla="*/ 97 w 111"/>
                  <a:gd name="T13" fmla="*/ 77 h 111"/>
                  <a:gd name="T14" fmla="*/ 77 w 111"/>
                  <a:gd name="T15" fmla="*/ 14 h 111"/>
                  <a:gd name="T16" fmla="*/ 14 w 111"/>
                  <a:gd name="T17" fmla="*/ 34 h 111"/>
                  <a:gd name="T18" fmla="*/ 34 w 111"/>
                  <a:gd name="T19" fmla="*/ 9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1" h="111">
                    <a:moveTo>
                      <a:pt x="78" y="13"/>
                    </a:moveTo>
                    <a:cubicBezTo>
                      <a:pt x="102" y="25"/>
                      <a:pt x="111" y="55"/>
                      <a:pt x="99" y="78"/>
                    </a:cubicBezTo>
                    <a:cubicBezTo>
                      <a:pt x="86" y="102"/>
                      <a:pt x="57" y="111"/>
                      <a:pt x="33" y="99"/>
                    </a:cubicBezTo>
                    <a:cubicBezTo>
                      <a:pt x="9" y="86"/>
                      <a:pt x="0" y="57"/>
                      <a:pt x="12" y="33"/>
                    </a:cubicBezTo>
                    <a:cubicBezTo>
                      <a:pt x="25" y="9"/>
                      <a:pt x="54" y="0"/>
                      <a:pt x="78" y="13"/>
                    </a:cubicBezTo>
                    <a:close/>
                    <a:moveTo>
                      <a:pt x="34" y="97"/>
                    </a:moveTo>
                    <a:cubicBezTo>
                      <a:pt x="57" y="109"/>
                      <a:pt x="85" y="100"/>
                      <a:pt x="97" y="77"/>
                    </a:cubicBezTo>
                    <a:cubicBezTo>
                      <a:pt x="109" y="55"/>
                      <a:pt x="100" y="26"/>
                      <a:pt x="77" y="14"/>
                    </a:cubicBezTo>
                    <a:cubicBezTo>
                      <a:pt x="55" y="2"/>
                      <a:pt x="26" y="11"/>
                      <a:pt x="14" y="34"/>
                    </a:cubicBezTo>
                    <a:cubicBezTo>
                      <a:pt x="2" y="57"/>
                      <a:pt x="11" y="85"/>
                      <a:pt x="34" y="9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30" name="Freeform 49">
                <a:extLst>
                  <a:ext uri="{FF2B5EF4-FFF2-40B4-BE49-F238E27FC236}">
                    <a16:creationId xmlns:a16="http://schemas.microsoft.com/office/drawing/2014/main" id="{965EAE4F-B2A1-44B4-BEED-13A3CAF023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99" y="3954"/>
                <a:ext cx="87" cy="87"/>
              </a:xfrm>
              <a:custGeom>
                <a:avLst/>
                <a:gdLst>
                  <a:gd name="T0" fmla="*/ 9 w 75"/>
                  <a:gd name="T1" fmla="*/ 22 h 75"/>
                  <a:gd name="T2" fmla="*/ 53 w 75"/>
                  <a:gd name="T3" fmla="*/ 9 h 75"/>
                  <a:gd name="T4" fmla="*/ 67 w 75"/>
                  <a:gd name="T5" fmla="*/ 53 h 75"/>
                  <a:gd name="T6" fmla="*/ 23 w 75"/>
                  <a:gd name="T7" fmla="*/ 67 h 75"/>
                  <a:gd name="T8" fmla="*/ 9 w 75"/>
                  <a:gd name="T9" fmla="*/ 22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5">
                    <a:moveTo>
                      <a:pt x="9" y="22"/>
                    </a:moveTo>
                    <a:cubicBezTo>
                      <a:pt x="17" y="6"/>
                      <a:pt x="37" y="0"/>
                      <a:pt x="53" y="9"/>
                    </a:cubicBezTo>
                    <a:cubicBezTo>
                      <a:pt x="69" y="17"/>
                      <a:pt x="75" y="37"/>
                      <a:pt x="67" y="53"/>
                    </a:cubicBezTo>
                    <a:cubicBezTo>
                      <a:pt x="58" y="69"/>
                      <a:pt x="39" y="75"/>
                      <a:pt x="23" y="67"/>
                    </a:cubicBezTo>
                    <a:cubicBezTo>
                      <a:pt x="7" y="58"/>
                      <a:pt x="0" y="38"/>
                      <a:pt x="9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31" name="Freeform 50">
                <a:extLst>
                  <a:ext uri="{FF2B5EF4-FFF2-40B4-BE49-F238E27FC236}">
                    <a16:creationId xmlns:a16="http://schemas.microsoft.com/office/drawing/2014/main" id="{4A81DEB8-9CB4-4DE7-98DC-16C2C49F9E0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879" y="3933"/>
                <a:ext cx="129" cy="128"/>
              </a:xfrm>
              <a:custGeom>
                <a:avLst/>
                <a:gdLst>
                  <a:gd name="T0" fmla="*/ 79 w 112"/>
                  <a:gd name="T1" fmla="*/ 12 h 111"/>
                  <a:gd name="T2" fmla="*/ 99 w 112"/>
                  <a:gd name="T3" fmla="*/ 78 h 111"/>
                  <a:gd name="T4" fmla="*/ 33 w 112"/>
                  <a:gd name="T5" fmla="*/ 99 h 111"/>
                  <a:gd name="T6" fmla="*/ 13 w 112"/>
                  <a:gd name="T7" fmla="*/ 33 h 111"/>
                  <a:gd name="T8" fmla="*/ 79 w 112"/>
                  <a:gd name="T9" fmla="*/ 12 h 111"/>
                  <a:gd name="T10" fmla="*/ 34 w 112"/>
                  <a:gd name="T11" fmla="*/ 97 h 111"/>
                  <a:gd name="T12" fmla="*/ 97 w 112"/>
                  <a:gd name="T13" fmla="*/ 77 h 111"/>
                  <a:gd name="T14" fmla="*/ 78 w 112"/>
                  <a:gd name="T15" fmla="*/ 14 h 111"/>
                  <a:gd name="T16" fmla="*/ 15 w 112"/>
                  <a:gd name="T17" fmla="*/ 34 h 111"/>
                  <a:gd name="T18" fmla="*/ 34 w 112"/>
                  <a:gd name="T19" fmla="*/ 9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2" h="111">
                    <a:moveTo>
                      <a:pt x="79" y="12"/>
                    </a:moveTo>
                    <a:cubicBezTo>
                      <a:pt x="102" y="25"/>
                      <a:pt x="112" y="55"/>
                      <a:pt x="99" y="78"/>
                    </a:cubicBezTo>
                    <a:cubicBezTo>
                      <a:pt x="86" y="102"/>
                      <a:pt x="57" y="111"/>
                      <a:pt x="33" y="99"/>
                    </a:cubicBezTo>
                    <a:cubicBezTo>
                      <a:pt x="9" y="86"/>
                      <a:pt x="0" y="57"/>
                      <a:pt x="13" y="33"/>
                    </a:cubicBezTo>
                    <a:cubicBezTo>
                      <a:pt x="25" y="9"/>
                      <a:pt x="55" y="0"/>
                      <a:pt x="79" y="12"/>
                    </a:cubicBezTo>
                    <a:close/>
                    <a:moveTo>
                      <a:pt x="34" y="97"/>
                    </a:moveTo>
                    <a:cubicBezTo>
                      <a:pt x="57" y="109"/>
                      <a:pt x="85" y="100"/>
                      <a:pt x="97" y="77"/>
                    </a:cubicBezTo>
                    <a:cubicBezTo>
                      <a:pt x="109" y="55"/>
                      <a:pt x="100" y="26"/>
                      <a:pt x="78" y="14"/>
                    </a:cubicBezTo>
                    <a:cubicBezTo>
                      <a:pt x="55" y="2"/>
                      <a:pt x="27" y="11"/>
                      <a:pt x="15" y="34"/>
                    </a:cubicBezTo>
                    <a:cubicBezTo>
                      <a:pt x="3" y="57"/>
                      <a:pt x="11" y="85"/>
                      <a:pt x="34" y="9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32" name="Freeform 51">
                <a:extLst>
                  <a:ext uri="{FF2B5EF4-FFF2-40B4-BE49-F238E27FC236}">
                    <a16:creationId xmlns:a16="http://schemas.microsoft.com/office/drawing/2014/main" id="{D978D86D-D3E4-4663-ABDF-820235E154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33" y="5603"/>
                <a:ext cx="85" cy="85"/>
              </a:xfrm>
              <a:custGeom>
                <a:avLst/>
                <a:gdLst>
                  <a:gd name="T0" fmla="*/ 8 w 74"/>
                  <a:gd name="T1" fmla="*/ 22 h 74"/>
                  <a:gd name="T2" fmla="*/ 52 w 74"/>
                  <a:gd name="T3" fmla="*/ 8 h 74"/>
                  <a:gd name="T4" fmla="*/ 66 w 74"/>
                  <a:gd name="T5" fmla="*/ 52 h 74"/>
                  <a:gd name="T6" fmla="*/ 22 w 74"/>
                  <a:gd name="T7" fmla="*/ 66 h 74"/>
                  <a:gd name="T8" fmla="*/ 8 w 74"/>
                  <a:gd name="T9" fmla="*/ 22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4" h="74">
                    <a:moveTo>
                      <a:pt x="8" y="22"/>
                    </a:moveTo>
                    <a:cubicBezTo>
                      <a:pt x="16" y="6"/>
                      <a:pt x="36" y="0"/>
                      <a:pt x="52" y="8"/>
                    </a:cubicBezTo>
                    <a:cubicBezTo>
                      <a:pt x="68" y="16"/>
                      <a:pt x="74" y="36"/>
                      <a:pt x="66" y="52"/>
                    </a:cubicBezTo>
                    <a:cubicBezTo>
                      <a:pt x="58" y="68"/>
                      <a:pt x="38" y="74"/>
                      <a:pt x="22" y="66"/>
                    </a:cubicBezTo>
                    <a:cubicBezTo>
                      <a:pt x="6" y="58"/>
                      <a:pt x="0" y="38"/>
                      <a:pt x="8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33" name="Freeform 52">
                <a:extLst>
                  <a:ext uri="{FF2B5EF4-FFF2-40B4-BE49-F238E27FC236}">
                    <a16:creationId xmlns:a16="http://schemas.microsoft.com/office/drawing/2014/main" id="{E41444E4-3662-4B77-91D9-540F8E82813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311" y="5581"/>
                <a:ext cx="129" cy="129"/>
              </a:xfrm>
              <a:custGeom>
                <a:avLst/>
                <a:gdLst>
                  <a:gd name="T0" fmla="*/ 79 w 112"/>
                  <a:gd name="T1" fmla="*/ 13 h 112"/>
                  <a:gd name="T2" fmla="*/ 99 w 112"/>
                  <a:gd name="T3" fmla="*/ 79 h 112"/>
                  <a:gd name="T4" fmla="*/ 33 w 112"/>
                  <a:gd name="T5" fmla="*/ 99 h 112"/>
                  <a:gd name="T6" fmla="*/ 13 w 112"/>
                  <a:gd name="T7" fmla="*/ 33 h 112"/>
                  <a:gd name="T8" fmla="*/ 79 w 112"/>
                  <a:gd name="T9" fmla="*/ 13 h 112"/>
                  <a:gd name="T10" fmla="*/ 34 w 112"/>
                  <a:gd name="T11" fmla="*/ 97 h 112"/>
                  <a:gd name="T12" fmla="*/ 97 w 112"/>
                  <a:gd name="T13" fmla="*/ 78 h 112"/>
                  <a:gd name="T14" fmla="*/ 78 w 112"/>
                  <a:gd name="T15" fmla="*/ 15 h 112"/>
                  <a:gd name="T16" fmla="*/ 15 w 112"/>
                  <a:gd name="T17" fmla="*/ 34 h 112"/>
                  <a:gd name="T18" fmla="*/ 34 w 112"/>
                  <a:gd name="T19" fmla="*/ 97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2" h="112">
                    <a:moveTo>
                      <a:pt x="79" y="13"/>
                    </a:moveTo>
                    <a:cubicBezTo>
                      <a:pt x="103" y="25"/>
                      <a:pt x="112" y="55"/>
                      <a:pt x="99" y="79"/>
                    </a:cubicBezTo>
                    <a:cubicBezTo>
                      <a:pt x="87" y="103"/>
                      <a:pt x="57" y="112"/>
                      <a:pt x="33" y="99"/>
                    </a:cubicBezTo>
                    <a:cubicBezTo>
                      <a:pt x="9" y="87"/>
                      <a:pt x="0" y="57"/>
                      <a:pt x="13" y="33"/>
                    </a:cubicBezTo>
                    <a:cubicBezTo>
                      <a:pt x="25" y="9"/>
                      <a:pt x="55" y="0"/>
                      <a:pt x="79" y="13"/>
                    </a:cubicBezTo>
                    <a:close/>
                    <a:moveTo>
                      <a:pt x="34" y="97"/>
                    </a:moveTo>
                    <a:cubicBezTo>
                      <a:pt x="57" y="109"/>
                      <a:pt x="85" y="101"/>
                      <a:pt x="97" y="78"/>
                    </a:cubicBezTo>
                    <a:cubicBezTo>
                      <a:pt x="109" y="55"/>
                      <a:pt x="101" y="27"/>
                      <a:pt x="78" y="15"/>
                    </a:cubicBezTo>
                    <a:cubicBezTo>
                      <a:pt x="55" y="3"/>
                      <a:pt x="27" y="11"/>
                      <a:pt x="15" y="34"/>
                    </a:cubicBezTo>
                    <a:cubicBezTo>
                      <a:pt x="3" y="57"/>
                      <a:pt x="11" y="85"/>
                      <a:pt x="34" y="9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34" name="Freeform 53">
                <a:extLst>
                  <a:ext uri="{FF2B5EF4-FFF2-40B4-BE49-F238E27FC236}">
                    <a16:creationId xmlns:a16="http://schemas.microsoft.com/office/drawing/2014/main" id="{03A06A28-F732-4EF2-B12D-2E93602DAE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90" y="4725"/>
                <a:ext cx="127" cy="127"/>
              </a:xfrm>
              <a:custGeom>
                <a:avLst/>
                <a:gdLst>
                  <a:gd name="T0" fmla="*/ 13 w 110"/>
                  <a:gd name="T1" fmla="*/ 33 h 110"/>
                  <a:gd name="T2" fmla="*/ 78 w 110"/>
                  <a:gd name="T3" fmla="*/ 13 h 110"/>
                  <a:gd name="T4" fmla="*/ 98 w 110"/>
                  <a:gd name="T5" fmla="*/ 78 h 110"/>
                  <a:gd name="T6" fmla="*/ 33 w 110"/>
                  <a:gd name="T7" fmla="*/ 98 h 110"/>
                  <a:gd name="T8" fmla="*/ 13 w 110"/>
                  <a:gd name="T9" fmla="*/ 33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0" h="110">
                    <a:moveTo>
                      <a:pt x="13" y="33"/>
                    </a:moveTo>
                    <a:cubicBezTo>
                      <a:pt x="25" y="9"/>
                      <a:pt x="54" y="0"/>
                      <a:pt x="78" y="13"/>
                    </a:cubicBezTo>
                    <a:cubicBezTo>
                      <a:pt x="101" y="25"/>
                      <a:pt x="110" y="54"/>
                      <a:pt x="98" y="78"/>
                    </a:cubicBezTo>
                    <a:cubicBezTo>
                      <a:pt x="85" y="101"/>
                      <a:pt x="56" y="110"/>
                      <a:pt x="33" y="98"/>
                    </a:cubicBezTo>
                    <a:cubicBezTo>
                      <a:pt x="9" y="85"/>
                      <a:pt x="0" y="56"/>
                      <a:pt x="13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35" name="Freeform 54">
                <a:extLst>
                  <a:ext uri="{FF2B5EF4-FFF2-40B4-BE49-F238E27FC236}">
                    <a16:creationId xmlns:a16="http://schemas.microsoft.com/office/drawing/2014/main" id="{5170E9A5-AD58-4FFA-AE13-477C0C37D31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960" y="4695"/>
                <a:ext cx="188" cy="188"/>
              </a:xfrm>
              <a:custGeom>
                <a:avLst/>
                <a:gdLst>
                  <a:gd name="T0" fmla="*/ 115 w 163"/>
                  <a:gd name="T1" fmla="*/ 18 h 163"/>
                  <a:gd name="T2" fmla="*/ 144 w 163"/>
                  <a:gd name="T3" fmla="*/ 115 h 163"/>
                  <a:gd name="T4" fmla="*/ 48 w 163"/>
                  <a:gd name="T5" fmla="*/ 144 h 163"/>
                  <a:gd name="T6" fmla="*/ 18 w 163"/>
                  <a:gd name="T7" fmla="*/ 48 h 163"/>
                  <a:gd name="T8" fmla="*/ 115 w 163"/>
                  <a:gd name="T9" fmla="*/ 18 h 163"/>
                  <a:gd name="T10" fmla="*/ 49 w 163"/>
                  <a:gd name="T11" fmla="*/ 142 h 163"/>
                  <a:gd name="T12" fmla="*/ 142 w 163"/>
                  <a:gd name="T13" fmla="*/ 113 h 163"/>
                  <a:gd name="T14" fmla="*/ 113 w 163"/>
                  <a:gd name="T15" fmla="*/ 21 h 163"/>
                  <a:gd name="T16" fmla="*/ 21 w 163"/>
                  <a:gd name="T17" fmla="*/ 49 h 163"/>
                  <a:gd name="T18" fmla="*/ 49 w 163"/>
                  <a:gd name="T19" fmla="*/ 142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63" h="163">
                    <a:moveTo>
                      <a:pt x="115" y="18"/>
                    </a:moveTo>
                    <a:cubicBezTo>
                      <a:pt x="149" y="36"/>
                      <a:pt x="163" y="80"/>
                      <a:pt x="144" y="115"/>
                    </a:cubicBezTo>
                    <a:cubicBezTo>
                      <a:pt x="126" y="149"/>
                      <a:pt x="83" y="163"/>
                      <a:pt x="48" y="144"/>
                    </a:cubicBezTo>
                    <a:cubicBezTo>
                      <a:pt x="13" y="126"/>
                      <a:pt x="0" y="83"/>
                      <a:pt x="18" y="48"/>
                    </a:cubicBezTo>
                    <a:cubicBezTo>
                      <a:pt x="36" y="13"/>
                      <a:pt x="80" y="0"/>
                      <a:pt x="115" y="18"/>
                    </a:cubicBezTo>
                    <a:close/>
                    <a:moveTo>
                      <a:pt x="49" y="142"/>
                    </a:moveTo>
                    <a:cubicBezTo>
                      <a:pt x="83" y="159"/>
                      <a:pt x="124" y="146"/>
                      <a:pt x="142" y="113"/>
                    </a:cubicBezTo>
                    <a:cubicBezTo>
                      <a:pt x="159" y="80"/>
                      <a:pt x="147" y="38"/>
                      <a:pt x="113" y="21"/>
                    </a:cubicBezTo>
                    <a:cubicBezTo>
                      <a:pt x="80" y="3"/>
                      <a:pt x="38" y="16"/>
                      <a:pt x="21" y="49"/>
                    </a:cubicBezTo>
                    <a:cubicBezTo>
                      <a:pt x="3" y="83"/>
                      <a:pt x="16" y="124"/>
                      <a:pt x="49" y="1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36" name="Freeform 55">
                <a:extLst>
                  <a:ext uri="{FF2B5EF4-FFF2-40B4-BE49-F238E27FC236}">
                    <a16:creationId xmlns:a16="http://schemas.microsoft.com/office/drawing/2014/main" id="{1D943647-CDDD-4B7F-8854-E892DF7F2B6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920" y="4655"/>
                <a:ext cx="269" cy="268"/>
              </a:xfrm>
              <a:custGeom>
                <a:avLst/>
                <a:gdLst>
                  <a:gd name="T0" fmla="*/ 164 w 233"/>
                  <a:gd name="T1" fmla="*/ 26 h 233"/>
                  <a:gd name="T2" fmla="*/ 207 w 233"/>
                  <a:gd name="T3" fmla="*/ 164 h 233"/>
                  <a:gd name="T4" fmla="*/ 69 w 233"/>
                  <a:gd name="T5" fmla="*/ 207 h 233"/>
                  <a:gd name="T6" fmla="*/ 26 w 233"/>
                  <a:gd name="T7" fmla="*/ 69 h 233"/>
                  <a:gd name="T8" fmla="*/ 164 w 233"/>
                  <a:gd name="T9" fmla="*/ 26 h 233"/>
                  <a:gd name="T10" fmla="*/ 70 w 233"/>
                  <a:gd name="T11" fmla="*/ 204 h 233"/>
                  <a:gd name="T12" fmla="*/ 204 w 233"/>
                  <a:gd name="T13" fmla="*/ 162 h 233"/>
                  <a:gd name="T14" fmla="*/ 162 w 233"/>
                  <a:gd name="T15" fmla="*/ 28 h 233"/>
                  <a:gd name="T16" fmla="*/ 29 w 233"/>
                  <a:gd name="T17" fmla="*/ 70 h 233"/>
                  <a:gd name="T18" fmla="*/ 70 w 233"/>
                  <a:gd name="T19" fmla="*/ 204 h 2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33" h="233">
                    <a:moveTo>
                      <a:pt x="164" y="26"/>
                    </a:moveTo>
                    <a:cubicBezTo>
                      <a:pt x="214" y="52"/>
                      <a:pt x="233" y="114"/>
                      <a:pt x="207" y="164"/>
                    </a:cubicBezTo>
                    <a:cubicBezTo>
                      <a:pt x="180" y="214"/>
                      <a:pt x="118" y="233"/>
                      <a:pt x="69" y="207"/>
                    </a:cubicBezTo>
                    <a:cubicBezTo>
                      <a:pt x="19" y="180"/>
                      <a:pt x="0" y="118"/>
                      <a:pt x="26" y="69"/>
                    </a:cubicBezTo>
                    <a:cubicBezTo>
                      <a:pt x="52" y="19"/>
                      <a:pt x="114" y="0"/>
                      <a:pt x="164" y="26"/>
                    </a:cubicBezTo>
                    <a:close/>
                    <a:moveTo>
                      <a:pt x="70" y="204"/>
                    </a:moveTo>
                    <a:cubicBezTo>
                      <a:pt x="118" y="229"/>
                      <a:pt x="178" y="211"/>
                      <a:pt x="204" y="162"/>
                    </a:cubicBezTo>
                    <a:cubicBezTo>
                      <a:pt x="229" y="114"/>
                      <a:pt x="211" y="54"/>
                      <a:pt x="162" y="28"/>
                    </a:cubicBezTo>
                    <a:cubicBezTo>
                      <a:pt x="114" y="3"/>
                      <a:pt x="54" y="22"/>
                      <a:pt x="29" y="70"/>
                    </a:cubicBezTo>
                    <a:cubicBezTo>
                      <a:pt x="3" y="118"/>
                      <a:pt x="22" y="178"/>
                      <a:pt x="70" y="20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37" name="Freeform 56">
                <a:extLst>
                  <a:ext uri="{FF2B5EF4-FFF2-40B4-BE49-F238E27FC236}">
                    <a16:creationId xmlns:a16="http://schemas.microsoft.com/office/drawing/2014/main" id="{5C4EC033-7454-4374-9342-1745D1EE8F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7" y="4854"/>
                <a:ext cx="122" cy="122"/>
              </a:xfrm>
              <a:custGeom>
                <a:avLst/>
                <a:gdLst>
                  <a:gd name="T0" fmla="*/ 12 w 106"/>
                  <a:gd name="T1" fmla="*/ 31 h 106"/>
                  <a:gd name="T2" fmla="*/ 74 w 106"/>
                  <a:gd name="T3" fmla="*/ 12 h 106"/>
                  <a:gd name="T4" fmla="*/ 94 w 106"/>
                  <a:gd name="T5" fmla="*/ 74 h 106"/>
                  <a:gd name="T6" fmla="*/ 31 w 106"/>
                  <a:gd name="T7" fmla="*/ 94 h 106"/>
                  <a:gd name="T8" fmla="*/ 12 w 106"/>
                  <a:gd name="T9" fmla="*/ 31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6" h="106">
                    <a:moveTo>
                      <a:pt x="12" y="31"/>
                    </a:moveTo>
                    <a:cubicBezTo>
                      <a:pt x="24" y="8"/>
                      <a:pt x="52" y="0"/>
                      <a:pt x="74" y="12"/>
                    </a:cubicBezTo>
                    <a:cubicBezTo>
                      <a:pt x="97" y="24"/>
                      <a:pt x="106" y="52"/>
                      <a:pt x="94" y="74"/>
                    </a:cubicBezTo>
                    <a:cubicBezTo>
                      <a:pt x="82" y="97"/>
                      <a:pt x="54" y="106"/>
                      <a:pt x="31" y="94"/>
                    </a:cubicBezTo>
                    <a:cubicBezTo>
                      <a:pt x="8" y="82"/>
                      <a:pt x="0" y="54"/>
                      <a:pt x="12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38" name="Freeform 57">
                <a:extLst>
                  <a:ext uri="{FF2B5EF4-FFF2-40B4-BE49-F238E27FC236}">
                    <a16:creationId xmlns:a16="http://schemas.microsoft.com/office/drawing/2014/main" id="{C776E712-B646-46AB-82F8-4EA9A7EFBDB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237" y="4824"/>
                <a:ext cx="182" cy="181"/>
              </a:xfrm>
              <a:custGeom>
                <a:avLst/>
                <a:gdLst>
                  <a:gd name="T0" fmla="*/ 111 w 158"/>
                  <a:gd name="T1" fmla="*/ 18 h 157"/>
                  <a:gd name="T2" fmla="*/ 140 w 158"/>
                  <a:gd name="T3" fmla="*/ 111 h 157"/>
                  <a:gd name="T4" fmla="*/ 47 w 158"/>
                  <a:gd name="T5" fmla="*/ 140 h 157"/>
                  <a:gd name="T6" fmla="*/ 18 w 158"/>
                  <a:gd name="T7" fmla="*/ 47 h 157"/>
                  <a:gd name="T8" fmla="*/ 111 w 158"/>
                  <a:gd name="T9" fmla="*/ 18 h 157"/>
                  <a:gd name="T10" fmla="*/ 48 w 158"/>
                  <a:gd name="T11" fmla="*/ 137 h 157"/>
                  <a:gd name="T12" fmla="*/ 137 w 158"/>
                  <a:gd name="T13" fmla="*/ 109 h 157"/>
                  <a:gd name="T14" fmla="*/ 109 w 158"/>
                  <a:gd name="T15" fmla="*/ 20 h 157"/>
                  <a:gd name="T16" fmla="*/ 20 w 158"/>
                  <a:gd name="T17" fmla="*/ 48 h 157"/>
                  <a:gd name="T18" fmla="*/ 48 w 158"/>
                  <a:gd name="T19" fmla="*/ 137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8" h="157">
                    <a:moveTo>
                      <a:pt x="111" y="18"/>
                    </a:moveTo>
                    <a:cubicBezTo>
                      <a:pt x="145" y="35"/>
                      <a:pt x="158" y="77"/>
                      <a:pt x="140" y="111"/>
                    </a:cubicBezTo>
                    <a:cubicBezTo>
                      <a:pt x="122" y="145"/>
                      <a:pt x="80" y="157"/>
                      <a:pt x="47" y="140"/>
                    </a:cubicBezTo>
                    <a:cubicBezTo>
                      <a:pt x="13" y="122"/>
                      <a:pt x="0" y="80"/>
                      <a:pt x="18" y="47"/>
                    </a:cubicBezTo>
                    <a:cubicBezTo>
                      <a:pt x="35" y="13"/>
                      <a:pt x="77" y="0"/>
                      <a:pt x="111" y="18"/>
                    </a:cubicBezTo>
                    <a:close/>
                    <a:moveTo>
                      <a:pt x="48" y="137"/>
                    </a:moveTo>
                    <a:cubicBezTo>
                      <a:pt x="80" y="154"/>
                      <a:pt x="120" y="142"/>
                      <a:pt x="137" y="109"/>
                    </a:cubicBezTo>
                    <a:cubicBezTo>
                      <a:pt x="154" y="77"/>
                      <a:pt x="142" y="37"/>
                      <a:pt x="109" y="20"/>
                    </a:cubicBezTo>
                    <a:cubicBezTo>
                      <a:pt x="77" y="3"/>
                      <a:pt x="37" y="16"/>
                      <a:pt x="20" y="48"/>
                    </a:cubicBezTo>
                    <a:cubicBezTo>
                      <a:pt x="3" y="80"/>
                      <a:pt x="16" y="120"/>
                      <a:pt x="48" y="13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39" name="Freeform 58">
                <a:extLst>
                  <a:ext uri="{FF2B5EF4-FFF2-40B4-BE49-F238E27FC236}">
                    <a16:creationId xmlns:a16="http://schemas.microsoft.com/office/drawing/2014/main" id="{0AD8F84C-8331-4AD6-B320-BF610728319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198" y="4785"/>
                <a:ext cx="259" cy="259"/>
              </a:xfrm>
              <a:custGeom>
                <a:avLst/>
                <a:gdLst>
                  <a:gd name="T0" fmla="*/ 159 w 225"/>
                  <a:gd name="T1" fmla="*/ 25 h 225"/>
                  <a:gd name="T2" fmla="*/ 200 w 225"/>
                  <a:gd name="T3" fmla="*/ 159 h 225"/>
                  <a:gd name="T4" fmla="*/ 67 w 225"/>
                  <a:gd name="T5" fmla="*/ 200 h 225"/>
                  <a:gd name="T6" fmla="*/ 25 w 225"/>
                  <a:gd name="T7" fmla="*/ 67 h 225"/>
                  <a:gd name="T8" fmla="*/ 159 w 225"/>
                  <a:gd name="T9" fmla="*/ 25 h 225"/>
                  <a:gd name="T10" fmla="*/ 68 w 225"/>
                  <a:gd name="T11" fmla="*/ 197 h 225"/>
                  <a:gd name="T12" fmla="*/ 197 w 225"/>
                  <a:gd name="T13" fmla="*/ 157 h 225"/>
                  <a:gd name="T14" fmla="*/ 157 w 225"/>
                  <a:gd name="T15" fmla="*/ 28 h 225"/>
                  <a:gd name="T16" fmla="*/ 28 w 225"/>
                  <a:gd name="T17" fmla="*/ 68 h 225"/>
                  <a:gd name="T18" fmla="*/ 68 w 225"/>
                  <a:gd name="T19" fmla="*/ 197 h 2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5" h="225">
                    <a:moveTo>
                      <a:pt x="159" y="25"/>
                    </a:moveTo>
                    <a:cubicBezTo>
                      <a:pt x="207" y="51"/>
                      <a:pt x="225" y="111"/>
                      <a:pt x="200" y="159"/>
                    </a:cubicBezTo>
                    <a:cubicBezTo>
                      <a:pt x="175" y="207"/>
                      <a:pt x="115" y="225"/>
                      <a:pt x="67" y="200"/>
                    </a:cubicBezTo>
                    <a:cubicBezTo>
                      <a:pt x="19" y="175"/>
                      <a:pt x="0" y="115"/>
                      <a:pt x="25" y="67"/>
                    </a:cubicBezTo>
                    <a:cubicBezTo>
                      <a:pt x="51" y="19"/>
                      <a:pt x="111" y="0"/>
                      <a:pt x="159" y="25"/>
                    </a:cubicBezTo>
                    <a:close/>
                    <a:moveTo>
                      <a:pt x="68" y="197"/>
                    </a:moveTo>
                    <a:cubicBezTo>
                      <a:pt x="115" y="222"/>
                      <a:pt x="173" y="204"/>
                      <a:pt x="197" y="157"/>
                    </a:cubicBezTo>
                    <a:cubicBezTo>
                      <a:pt x="222" y="111"/>
                      <a:pt x="204" y="53"/>
                      <a:pt x="157" y="28"/>
                    </a:cubicBezTo>
                    <a:cubicBezTo>
                      <a:pt x="111" y="3"/>
                      <a:pt x="53" y="21"/>
                      <a:pt x="28" y="68"/>
                    </a:cubicBezTo>
                    <a:cubicBezTo>
                      <a:pt x="4" y="115"/>
                      <a:pt x="21" y="173"/>
                      <a:pt x="68" y="19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40" name="Freeform 59">
                <a:extLst>
                  <a:ext uri="{FF2B5EF4-FFF2-40B4-BE49-F238E27FC236}">
                    <a16:creationId xmlns:a16="http://schemas.microsoft.com/office/drawing/2014/main" id="{72651D9F-1958-44E0-82AD-B74BC1C322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17" y="3431"/>
                <a:ext cx="119" cy="119"/>
              </a:xfrm>
              <a:custGeom>
                <a:avLst/>
                <a:gdLst>
                  <a:gd name="T0" fmla="*/ 12 w 103"/>
                  <a:gd name="T1" fmla="*/ 30 h 103"/>
                  <a:gd name="T2" fmla="*/ 73 w 103"/>
                  <a:gd name="T3" fmla="*/ 11 h 103"/>
                  <a:gd name="T4" fmla="*/ 92 w 103"/>
                  <a:gd name="T5" fmla="*/ 73 h 103"/>
                  <a:gd name="T6" fmla="*/ 31 w 103"/>
                  <a:gd name="T7" fmla="*/ 91 h 103"/>
                  <a:gd name="T8" fmla="*/ 12 w 103"/>
                  <a:gd name="T9" fmla="*/ 30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3" h="103">
                    <a:moveTo>
                      <a:pt x="12" y="30"/>
                    </a:moveTo>
                    <a:cubicBezTo>
                      <a:pt x="23" y="8"/>
                      <a:pt x="51" y="0"/>
                      <a:pt x="73" y="11"/>
                    </a:cubicBezTo>
                    <a:cubicBezTo>
                      <a:pt x="95" y="23"/>
                      <a:pt x="103" y="50"/>
                      <a:pt x="92" y="73"/>
                    </a:cubicBezTo>
                    <a:cubicBezTo>
                      <a:pt x="80" y="95"/>
                      <a:pt x="53" y="103"/>
                      <a:pt x="31" y="91"/>
                    </a:cubicBezTo>
                    <a:cubicBezTo>
                      <a:pt x="9" y="80"/>
                      <a:pt x="0" y="52"/>
                      <a:pt x="12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41" name="Freeform 60">
                <a:extLst>
                  <a:ext uri="{FF2B5EF4-FFF2-40B4-BE49-F238E27FC236}">
                    <a16:creationId xmlns:a16="http://schemas.microsoft.com/office/drawing/2014/main" id="{C53C4F72-4692-4539-B693-650DA674932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189" y="3402"/>
                <a:ext cx="177" cy="177"/>
              </a:xfrm>
              <a:custGeom>
                <a:avLst/>
                <a:gdLst>
                  <a:gd name="T0" fmla="*/ 108 w 154"/>
                  <a:gd name="T1" fmla="*/ 17 h 153"/>
                  <a:gd name="T2" fmla="*/ 136 w 154"/>
                  <a:gd name="T3" fmla="*/ 108 h 153"/>
                  <a:gd name="T4" fmla="*/ 45 w 154"/>
                  <a:gd name="T5" fmla="*/ 136 h 153"/>
                  <a:gd name="T6" fmla="*/ 17 w 154"/>
                  <a:gd name="T7" fmla="*/ 45 h 153"/>
                  <a:gd name="T8" fmla="*/ 108 w 154"/>
                  <a:gd name="T9" fmla="*/ 17 h 153"/>
                  <a:gd name="T10" fmla="*/ 47 w 154"/>
                  <a:gd name="T11" fmla="*/ 134 h 153"/>
                  <a:gd name="T12" fmla="*/ 134 w 154"/>
                  <a:gd name="T13" fmla="*/ 107 h 153"/>
                  <a:gd name="T14" fmla="*/ 107 w 154"/>
                  <a:gd name="T15" fmla="*/ 19 h 153"/>
                  <a:gd name="T16" fmla="*/ 20 w 154"/>
                  <a:gd name="T17" fmla="*/ 46 h 153"/>
                  <a:gd name="T18" fmla="*/ 47 w 154"/>
                  <a:gd name="T19" fmla="*/ 134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4" h="153">
                    <a:moveTo>
                      <a:pt x="108" y="17"/>
                    </a:moveTo>
                    <a:cubicBezTo>
                      <a:pt x="141" y="34"/>
                      <a:pt x="154" y="75"/>
                      <a:pt x="136" y="108"/>
                    </a:cubicBezTo>
                    <a:cubicBezTo>
                      <a:pt x="119" y="141"/>
                      <a:pt x="78" y="153"/>
                      <a:pt x="45" y="136"/>
                    </a:cubicBezTo>
                    <a:cubicBezTo>
                      <a:pt x="12" y="119"/>
                      <a:pt x="0" y="78"/>
                      <a:pt x="17" y="45"/>
                    </a:cubicBezTo>
                    <a:cubicBezTo>
                      <a:pt x="34" y="12"/>
                      <a:pt x="75" y="0"/>
                      <a:pt x="108" y="17"/>
                    </a:cubicBezTo>
                    <a:close/>
                    <a:moveTo>
                      <a:pt x="47" y="134"/>
                    </a:moveTo>
                    <a:cubicBezTo>
                      <a:pt x="78" y="150"/>
                      <a:pt x="117" y="138"/>
                      <a:pt x="134" y="107"/>
                    </a:cubicBezTo>
                    <a:cubicBezTo>
                      <a:pt x="150" y="75"/>
                      <a:pt x="138" y="36"/>
                      <a:pt x="107" y="19"/>
                    </a:cubicBezTo>
                    <a:cubicBezTo>
                      <a:pt x="75" y="3"/>
                      <a:pt x="36" y="15"/>
                      <a:pt x="20" y="46"/>
                    </a:cubicBezTo>
                    <a:cubicBezTo>
                      <a:pt x="3" y="78"/>
                      <a:pt x="15" y="117"/>
                      <a:pt x="47" y="1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42" name="Freeform 61">
                <a:extLst>
                  <a:ext uri="{FF2B5EF4-FFF2-40B4-BE49-F238E27FC236}">
                    <a16:creationId xmlns:a16="http://schemas.microsoft.com/office/drawing/2014/main" id="{5F785D1C-D794-4E5D-8315-B587C65EECD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151" y="3364"/>
                <a:ext cx="253" cy="253"/>
              </a:xfrm>
              <a:custGeom>
                <a:avLst/>
                <a:gdLst>
                  <a:gd name="T0" fmla="*/ 155 w 220"/>
                  <a:gd name="T1" fmla="*/ 24 h 219"/>
                  <a:gd name="T2" fmla="*/ 195 w 220"/>
                  <a:gd name="T3" fmla="*/ 154 h 219"/>
                  <a:gd name="T4" fmla="*/ 65 w 220"/>
                  <a:gd name="T5" fmla="*/ 195 h 219"/>
                  <a:gd name="T6" fmla="*/ 25 w 220"/>
                  <a:gd name="T7" fmla="*/ 65 h 219"/>
                  <a:gd name="T8" fmla="*/ 155 w 220"/>
                  <a:gd name="T9" fmla="*/ 24 h 219"/>
                  <a:gd name="T10" fmla="*/ 66 w 220"/>
                  <a:gd name="T11" fmla="*/ 192 h 219"/>
                  <a:gd name="T12" fmla="*/ 192 w 220"/>
                  <a:gd name="T13" fmla="*/ 153 h 219"/>
                  <a:gd name="T14" fmla="*/ 153 w 220"/>
                  <a:gd name="T15" fmla="*/ 27 h 219"/>
                  <a:gd name="T16" fmla="*/ 27 w 220"/>
                  <a:gd name="T17" fmla="*/ 66 h 219"/>
                  <a:gd name="T18" fmla="*/ 66 w 220"/>
                  <a:gd name="T19" fmla="*/ 192 h 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0" h="219">
                    <a:moveTo>
                      <a:pt x="155" y="24"/>
                    </a:moveTo>
                    <a:cubicBezTo>
                      <a:pt x="202" y="49"/>
                      <a:pt x="220" y="107"/>
                      <a:pt x="195" y="154"/>
                    </a:cubicBezTo>
                    <a:cubicBezTo>
                      <a:pt x="170" y="201"/>
                      <a:pt x="112" y="219"/>
                      <a:pt x="65" y="195"/>
                    </a:cubicBezTo>
                    <a:cubicBezTo>
                      <a:pt x="18" y="170"/>
                      <a:pt x="0" y="112"/>
                      <a:pt x="25" y="65"/>
                    </a:cubicBezTo>
                    <a:cubicBezTo>
                      <a:pt x="49" y="18"/>
                      <a:pt x="108" y="0"/>
                      <a:pt x="155" y="24"/>
                    </a:cubicBezTo>
                    <a:close/>
                    <a:moveTo>
                      <a:pt x="66" y="192"/>
                    </a:moveTo>
                    <a:cubicBezTo>
                      <a:pt x="112" y="216"/>
                      <a:pt x="168" y="199"/>
                      <a:pt x="192" y="153"/>
                    </a:cubicBezTo>
                    <a:cubicBezTo>
                      <a:pt x="216" y="107"/>
                      <a:pt x="199" y="51"/>
                      <a:pt x="153" y="27"/>
                    </a:cubicBezTo>
                    <a:cubicBezTo>
                      <a:pt x="108" y="3"/>
                      <a:pt x="51" y="20"/>
                      <a:pt x="27" y="66"/>
                    </a:cubicBezTo>
                    <a:cubicBezTo>
                      <a:pt x="3" y="112"/>
                      <a:pt x="21" y="168"/>
                      <a:pt x="66" y="19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43" name="Freeform 62">
                <a:extLst>
                  <a:ext uri="{FF2B5EF4-FFF2-40B4-BE49-F238E27FC236}">
                    <a16:creationId xmlns:a16="http://schemas.microsoft.com/office/drawing/2014/main" id="{C23AE368-2BB7-4BF5-A392-5BF40572B0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62" y="4538"/>
                <a:ext cx="87" cy="87"/>
              </a:xfrm>
              <a:custGeom>
                <a:avLst/>
                <a:gdLst>
                  <a:gd name="T0" fmla="*/ 9 w 75"/>
                  <a:gd name="T1" fmla="*/ 23 h 75"/>
                  <a:gd name="T2" fmla="*/ 53 w 75"/>
                  <a:gd name="T3" fmla="*/ 9 h 75"/>
                  <a:gd name="T4" fmla="*/ 67 w 75"/>
                  <a:gd name="T5" fmla="*/ 53 h 75"/>
                  <a:gd name="T6" fmla="*/ 22 w 75"/>
                  <a:gd name="T7" fmla="*/ 67 h 75"/>
                  <a:gd name="T8" fmla="*/ 9 w 75"/>
                  <a:gd name="T9" fmla="*/ 23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5">
                    <a:moveTo>
                      <a:pt x="9" y="23"/>
                    </a:moveTo>
                    <a:cubicBezTo>
                      <a:pt x="17" y="7"/>
                      <a:pt x="37" y="0"/>
                      <a:pt x="53" y="9"/>
                    </a:cubicBezTo>
                    <a:cubicBezTo>
                      <a:pt x="69" y="17"/>
                      <a:pt x="75" y="37"/>
                      <a:pt x="67" y="53"/>
                    </a:cubicBezTo>
                    <a:cubicBezTo>
                      <a:pt x="58" y="69"/>
                      <a:pt x="38" y="75"/>
                      <a:pt x="22" y="67"/>
                    </a:cubicBezTo>
                    <a:cubicBezTo>
                      <a:pt x="6" y="58"/>
                      <a:pt x="0" y="39"/>
                      <a:pt x="9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44" name="Freeform 63">
                <a:extLst>
                  <a:ext uri="{FF2B5EF4-FFF2-40B4-BE49-F238E27FC236}">
                    <a16:creationId xmlns:a16="http://schemas.microsoft.com/office/drawing/2014/main" id="{6A8CA830-98E5-4BBB-9A57-DF4A89BDC77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141" y="4518"/>
                <a:ext cx="128" cy="129"/>
              </a:xfrm>
              <a:custGeom>
                <a:avLst/>
                <a:gdLst>
                  <a:gd name="T0" fmla="*/ 78 w 111"/>
                  <a:gd name="T1" fmla="*/ 13 h 112"/>
                  <a:gd name="T2" fmla="*/ 99 w 111"/>
                  <a:gd name="T3" fmla="*/ 79 h 112"/>
                  <a:gd name="T4" fmla="*/ 33 w 111"/>
                  <a:gd name="T5" fmla="*/ 99 h 112"/>
                  <a:gd name="T6" fmla="*/ 12 w 111"/>
                  <a:gd name="T7" fmla="*/ 33 h 112"/>
                  <a:gd name="T8" fmla="*/ 78 w 111"/>
                  <a:gd name="T9" fmla="*/ 13 h 112"/>
                  <a:gd name="T10" fmla="*/ 34 w 111"/>
                  <a:gd name="T11" fmla="*/ 97 h 112"/>
                  <a:gd name="T12" fmla="*/ 97 w 111"/>
                  <a:gd name="T13" fmla="*/ 78 h 112"/>
                  <a:gd name="T14" fmla="*/ 77 w 111"/>
                  <a:gd name="T15" fmla="*/ 15 h 112"/>
                  <a:gd name="T16" fmla="*/ 14 w 111"/>
                  <a:gd name="T17" fmla="*/ 34 h 112"/>
                  <a:gd name="T18" fmla="*/ 34 w 111"/>
                  <a:gd name="T19" fmla="*/ 97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1" h="112">
                    <a:moveTo>
                      <a:pt x="78" y="13"/>
                    </a:moveTo>
                    <a:cubicBezTo>
                      <a:pt x="102" y="25"/>
                      <a:pt x="111" y="55"/>
                      <a:pt x="99" y="79"/>
                    </a:cubicBezTo>
                    <a:cubicBezTo>
                      <a:pt x="86" y="102"/>
                      <a:pt x="57" y="112"/>
                      <a:pt x="33" y="99"/>
                    </a:cubicBezTo>
                    <a:cubicBezTo>
                      <a:pt x="9" y="87"/>
                      <a:pt x="0" y="57"/>
                      <a:pt x="12" y="33"/>
                    </a:cubicBezTo>
                    <a:cubicBezTo>
                      <a:pt x="25" y="9"/>
                      <a:pt x="55" y="0"/>
                      <a:pt x="78" y="13"/>
                    </a:cubicBezTo>
                    <a:close/>
                    <a:moveTo>
                      <a:pt x="34" y="97"/>
                    </a:moveTo>
                    <a:cubicBezTo>
                      <a:pt x="57" y="109"/>
                      <a:pt x="85" y="100"/>
                      <a:pt x="97" y="78"/>
                    </a:cubicBezTo>
                    <a:cubicBezTo>
                      <a:pt x="109" y="55"/>
                      <a:pt x="100" y="27"/>
                      <a:pt x="77" y="15"/>
                    </a:cubicBezTo>
                    <a:cubicBezTo>
                      <a:pt x="55" y="3"/>
                      <a:pt x="26" y="11"/>
                      <a:pt x="14" y="34"/>
                    </a:cubicBezTo>
                    <a:cubicBezTo>
                      <a:pt x="2" y="57"/>
                      <a:pt x="11" y="85"/>
                      <a:pt x="34" y="9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45" name="Freeform 64">
                <a:extLst>
                  <a:ext uri="{FF2B5EF4-FFF2-40B4-BE49-F238E27FC236}">
                    <a16:creationId xmlns:a16="http://schemas.microsoft.com/office/drawing/2014/main" id="{D724DF34-F660-49C3-8721-59EDF6AB8F8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114" y="4490"/>
                <a:ext cx="183" cy="184"/>
              </a:xfrm>
              <a:custGeom>
                <a:avLst/>
                <a:gdLst>
                  <a:gd name="T0" fmla="*/ 112 w 159"/>
                  <a:gd name="T1" fmla="*/ 18 h 160"/>
                  <a:gd name="T2" fmla="*/ 141 w 159"/>
                  <a:gd name="T3" fmla="*/ 112 h 160"/>
                  <a:gd name="T4" fmla="*/ 47 w 159"/>
                  <a:gd name="T5" fmla="*/ 142 h 160"/>
                  <a:gd name="T6" fmla="*/ 18 w 159"/>
                  <a:gd name="T7" fmla="*/ 47 h 160"/>
                  <a:gd name="T8" fmla="*/ 112 w 159"/>
                  <a:gd name="T9" fmla="*/ 18 h 160"/>
                  <a:gd name="T10" fmla="*/ 48 w 159"/>
                  <a:gd name="T11" fmla="*/ 140 h 160"/>
                  <a:gd name="T12" fmla="*/ 140 w 159"/>
                  <a:gd name="T13" fmla="*/ 111 h 160"/>
                  <a:gd name="T14" fmla="*/ 111 w 159"/>
                  <a:gd name="T15" fmla="*/ 20 h 160"/>
                  <a:gd name="T16" fmla="*/ 20 w 159"/>
                  <a:gd name="T17" fmla="*/ 48 h 160"/>
                  <a:gd name="T18" fmla="*/ 48 w 159"/>
                  <a:gd name="T19" fmla="*/ 140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9" h="160">
                    <a:moveTo>
                      <a:pt x="112" y="18"/>
                    </a:moveTo>
                    <a:cubicBezTo>
                      <a:pt x="146" y="36"/>
                      <a:pt x="159" y="78"/>
                      <a:pt x="141" y="112"/>
                    </a:cubicBezTo>
                    <a:cubicBezTo>
                      <a:pt x="123" y="146"/>
                      <a:pt x="81" y="160"/>
                      <a:pt x="47" y="142"/>
                    </a:cubicBezTo>
                    <a:cubicBezTo>
                      <a:pt x="13" y="124"/>
                      <a:pt x="0" y="81"/>
                      <a:pt x="18" y="47"/>
                    </a:cubicBezTo>
                    <a:cubicBezTo>
                      <a:pt x="36" y="13"/>
                      <a:pt x="78" y="0"/>
                      <a:pt x="112" y="18"/>
                    </a:cubicBezTo>
                    <a:close/>
                    <a:moveTo>
                      <a:pt x="48" y="140"/>
                    </a:moveTo>
                    <a:cubicBezTo>
                      <a:pt x="81" y="157"/>
                      <a:pt x="122" y="144"/>
                      <a:pt x="140" y="111"/>
                    </a:cubicBezTo>
                    <a:cubicBezTo>
                      <a:pt x="157" y="78"/>
                      <a:pt x="144" y="37"/>
                      <a:pt x="111" y="20"/>
                    </a:cubicBezTo>
                    <a:cubicBezTo>
                      <a:pt x="78" y="3"/>
                      <a:pt x="37" y="15"/>
                      <a:pt x="20" y="48"/>
                    </a:cubicBezTo>
                    <a:cubicBezTo>
                      <a:pt x="2" y="81"/>
                      <a:pt x="15" y="122"/>
                      <a:pt x="48" y="1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46" name="Freeform 65">
                <a:extLst>
                  <a:ext uri="{FF2B5EF4-FFF2-40B4-BE49-F238E27FC236}">
                    <a16:creationId xmlns:a16="http://schemas.microsoft.com/office/drawing/2014/main" id="{A4DD33AD-A94A-43DD-B924-43CAE7986F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88" y="4763"/>
                <a:ext cx="86" cy="86"/>
              </a:xfrm>
              <a:custGeom>
                <a:avLst/>
                <a:gdLst>
                  <a:gd name="T0" fmla="*/ 8 w 75"/>
                  <a:gd name="T1" fmla="*/ 22 h 75"/>
                  <a:gd name="T2" fmla="*/ 52 w 75"/>
                  <a:gd name="T3" fmla="*/ 9 h 75"/>
                  <a:gd name="T4" fmla="*/ 66 w 75"/>
                  <a:gd name="T5" fmla="*/ 53 h 75"/>
                  <a:gd name="T6" fmla="*/ 22 w 75"/>
                  <a:gd name="T7" fmla="*/ 67 h 75"/>
                  <a:gd name="T8" fmla="*/ 8 w 75"/>
                  <a:gd name="T9" fmla="*/ 22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5">
                    <a:moveTo>
                      <a:pt x="8" y="22"/>
                    </a:moveTo>
                    <a:cubicBezTo>
                      <a:pt x="17" y="6"/>
                      <a:pt x="36" y="0"/>
                      <a:pt x="52" y="9"/>
                    </a:cubicBezTo>
                    <a:cubicBezTo>
                      <a:pt x="69" y="17"/>
                      <a:pt x="75" y="37"/>
                      <a:pt x="66" y="53"/>
                    </a:cubicBezTo>
                    <a:cubicBezTo>
                      <a:pt x="58" y="69"/>
                      <a:pt x="38" y="75"/>
                      <a:pt x="22" y="67"/>
                    </a:cubicBezTo>
                    <a:cubicBezTo>
                      <a:pt x="6" y="58"/>
                      <a:pt x="0" y="38"/>
                      <a:pt x="8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47" name="Freeform 66">
                <a:extLst>
                  <a:ext uri="{FF2B5EF4-FFF2-40B4-BE49-F238E27FC236}">
                    <a16:creationId xmlns:a16="http://schemas.microsoft.com/office/drawing/2014/main" id="{C53D5B4D-302E-412D-B346-B3FC506916C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566" y="4742"/>
                <a:ext cx="129" cy="128"/>
              </a:xfrm>
              <a:custGeom>
                <a:avLst/>
                <a:gdLst>
                  <a:gd name="T0" fmla="*/ 79 w 112"/>
                  <a:gd name="T1" fmla="*/ 12 h 111"/>
                  <a:gd name="T2" fmla="*/ 99 w 112"/>
                  <a:gd name="T3" fmla="*/ 78 h 111"/>
                  <a:gd name="T4" fmla="*/ 33 w 112"/>
                  <a:gd name="T5" fmla="*/ 99 h 111"/>
                  <a:gd name="T6" fmla="*/ 13 w 112"/>
                  <a:gd name="T7" fmla="*/ 33 h 111"/>
                  <a:gd name="T8" fmla="*/ 79 w 112"/>
                  <a:gd name="T9" fmla="*/ 12 h 111"/>
                  <a:gd name="T10" fmla="*/ 34 w 112"/>
                  <a:gd name="T11" fmla="*/ 97 h 111"/>
                  <a:gd name="T12" fmla="*/ 98 w 112"/>
                  <a:gd name="T13" fmla="*/ 77 h 111"/>
                  <a:gd name="T14" fmla="*/ 78 w 112"/>
                  <a:gd name="T15" fmla="*/ 14 h 111"/>
                  <a:gd name="T16" fmla="*/ 15 w 112"/>
                  <a:gd name="T17" fmla="*/ 34 h 111"/>
                  <a:gd name="T18" fmla="*/ 34 w 112"/>
                  <a:gd name="T19" fmla="*/ 9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2" h="111">
                    <a:moveTo>
                      <a:pt x="79" y="12"/>
                    </a:moveTo>
                    <a:cubicBezTo>
                      <a:pt x="103" y="25"/>
                      <a:pt x="112" y="55"/>
                      <a:pt x="99" y="78"/>
                    </a:cubicBezTo>
                    <a:cubicBezTo>
                      <a:pt x="87" y="102"/>
                      <a:pt x="57" y="111"/>
                      <a:pt x="33" y="99"/>
                    </a:cubicBezTo>
                    <a:cubicBezTo>
                      <a:pt x="10" y="86"/>
                      <a:pt x="0" y="57"/>
                      <a:pt x="13" y="33"/>
                    </a:cubicBezTo>
                    <a:cubicBezTo>
                      <a:pt x="26" y="9"/>
                      <a:pt x="55" y="0"/>
                      <a:pt x="79" y="12"/>
                    </a:cubicBezTo>
                    <a:close/>
                    <a:moveTo>
                      <a:pt x="34" y="97"/>
                    </a:moveTo>
                    <a:cubicBezTo>
                      <a:pt x="57" y="109"/>
                      <a:pt x="86" y="100"/>
                      <a:pt x="98" y="77"/>
                    </a:cubicBezTo>
                    <a:cubicBezTo>
                      <a:pt x="110" y="55"/>
                      <a:pt x="101" y="26"/>
                      <a:pt x="78" y="14"/>
                    </a:cubicBezTo>
                    <a:cubicBezTo>
                      <a:pt x="55" y="2"/>
                      <a:pt x="27" y="11"/>
                      <a:pt x="15" y="34"/>
                    </a:cubicBezTo>
                    <a:cubicBezTo>
                      <a:pt x="3" y="57"/>
                      <a:pt x="12" y="85"/>
                      <a:pt x="34" y="9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48" name="Freeform 67">
                <a:extLst>
                  <a:ext uri="{FF2B5EF4-FFF2-40B4-BE49-F238E27FC236}">
                    <a16:creationId xmlns:a16="http://schemas.microsoft.com/office/drawing/2014/main" id="{4B08D5E2-DC79-412F-AF27-F046F2F3313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539" y="4715"/>
                <a:ext cx="184" cy="183"/>
              </a:xfrm>
              <a:custGeom>
                <a:avLst/>
                <a:gdLst>
                  <a:gd name="T0" fmla="*/ 112 w 159"/>
                  <a:gd name="T1" fmla="*/ 18 h 159"/>
                  <a:gd name="T2" fmla="*/ 141 w 159"/>
                  <a:gd name="T3" fmla="*/ 112 h 159"/>
                  <a:gd name="T4" fmla="*/ 47 w 159"/>
                  <a:gd name="T5" fmla="*/ 141 h 159"/>
                  <a:gd name="T6" fmla="*/ 18 w 159"/>
                  <a:gd name="T7" fmla="*/ 47 h 159"/>
                  <a:gd name="T8" fmla="*/ 112 w 159"/>
                  <a:gd name="T9" fmla="*/ 18 h 159"/>
                  <a:gd name="T10" fmla="*/ 48 w 159"/>
                  <a:gd name="T11" fmla="*/ 139 h 159"/>
                  <a:gd name="T12" fmla="*/ 139 w 159"/>
                  <a:gd name="T13" fmla="*/ 111 h 159"/>
                  <a:gd name="T14" fmla="*/ 111 w 159"/>
                  <a:gd name="T15" fmla="*/ 20 h 159"/>
                  <a:gd name="T16" fmla="*/ 19 w 159"/>
                  <a:gd name="T17" fmla="*/ 48 h 159"/>
                  <a:gd name="T18" fmla="*/ 48 w 159"/>
                  <a:gd name="T19" fmla="*/ 139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9" h="159">
                    <a:moveTo>
                      <a:pt x="112" y="18"/>
                    </a:moveTo>
                    <a:cubicBezTo>
                      <a:pt x="146" y="36"/>
                      <a:pt x="159" y="78"/>
                      <a:pt x="141" y="112"/>
                    </a:cubicBezTo>
                    <a:cubicBezTo>
                      <a:pt x="123" y="146"/>
                      <a:pt x="81" y="159"/>
                      <a:pt x="47" y="141"/>
                    </a:cubicBezTo>
                    <a:cubicBezTo>
                      <a:pt x="13" y="123"/>
                      <a:pt x="0" y="81"/>
                      <a:pt x="18" y="47"/>
                    </a:cubicBezTo>
                    <a:cubicBezTo>
                      <a:pt x="35" y="13"/>
                      <a:pt x="78" y="0"/>
                      <a:pt x="112" y="18"/>
                    </a:cubicBezTo>
                    <a:close/>
                    <a:moveTo>
                      <a:pt x="48" y="139"/>
                    </a:moveTo>
                    <a:cubicBezTo>
                      <a:pt x="81" y="157"/>
                      <a:pt x="122" y="144"/>
                      <a:pt x="139" y="111"/>
                    </a:cubicBezTo>
                    <a:cubicBezTo>
                      <a:pt x="156" y="78"/>
                      <a:pt x="144" y="37"/>
                      <a:pt x="111" y="20"/>
                    </a:cubicBezTo>
                    <a:cubicBezTo>
                      <a:pt x="78" y="2"/>
                      <a:pt x="37" y="15"/>
                      <a:pt x="19" y="48"/>
                    </a:cubicBezTo>
                    <a:cubicBezTo>
                      <a:pt x="2" y="81"/>
                      <a:pt x="15" y="122"/>
                      <a:pt x="48" y="13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49" name="Freeform 68">
                <a:extLst>
                  <a:ext uri="{FF2B5EF4-FFF2-40B4-BE49-F238E27FC236}">
                    <a16:creationId xmlns:a16="http://schemas.microsoft.com/office/drawing/2014/main" id="{03428C7D-73F5-47A5-A05D-3056D6E719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51" y="4407"/>
                <a:ext cx="87" cy="86"/>
              </a:xfrm>
              <a:custGeom>
                <a:avLst/>
                <a:gdLst>
                  <a:gd name="T0" fmla="*/ 8 w 75"/>
                  <a:gd name="T1" fmla="*/ 22 h 75"/>
                  <a:gd name="T2" fmla="*/ 53 w 75"/>
                  <a:gd name="T3" fmla="*/ 8 h 75"/>
                  <a:gd name="T4" fmla="*/ 66 w 75"/>
                  <a:gd name="T5" fmla="*/ 52 h 75"/>
                  <a:gd name="T6" fmla="*/ 22 w 75"/>
                  <a:gd name="T7" fmla="*/ 66 h 75"/>
                  <a:gd name="T8" fmla="*/ 8 w 75"/>
                  <a:gd name="T9" fmla="*/ 22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5">
                    <a:moveTo>
                      <a:pt x="8" y="22"/>
                    </a:moveTo>
                    <a:cubicBezTo>
                      <a:pt x="17" y="6"/>
                      <a:pt x="37" y="0"/>
                      <a:pt x="53" y="8"/>
                    </a:cubicBezTo>
                    <a:cubicBezTo>
                      <a:pt x="69" y="17"/>
                      <a:pt x="75" y="36"/>
                      <a:pt x="66" y="52"/>
                    </a:cubicBezTo>
                    <a:cubicBezTo>
                      <a:pt x="58" y="68"/>
                      <a:pt x="38" y="75"/>
                      <a:pt x="22" y="66"/>
                    </a:cubicBezTo>
                    <a:cubicBezTo>
                      <a:pt x="6" y="58"/>
                      <a:pt x="0" y="38"/>
                      <a:pt x="8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50" name="Freeform 69">
                <a:extLst>
                  <a:ext uri="{FF2B5EF4-FFF2-40B4-BE49-F238E27FC236}">
                    <a16:creationId xmlns:a16="http://schemas.microsoft.com/office/drawing/2014/main" id="{11F399BD-8B50-4FCE-ACAE-92FAC9B895A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731" y="4385"/>
                <a:ext cx="128" cy="129"/>
              </a:xfrm>
              <a:custGeom>
                <a:avLst/>
                <a:gdLst>
                  <a:gd name="T0" fmla="*/ 78 w 111"/>
                  <a:gd name="T1" fmla="*/ 13 h 112"/>
                  <a:gd name="T2" fmla="*/ 99 w 111"/>
                  <a:gd name="T3" fmla="*/ 79 h 112"/>
                  <a:gd name="T4" fmla="*/ 33 w 111"/>
                  <a:gd name="T5" fmla="*/ 99 h 112"/>
                  <a:gd name="T6" fmla="*/ 12 w 111"/>
                  <a:gd name="T7" fmla="*/ 33 h 112"/>
                  <a:gd name="T8" fmla="*/ 78 w 111"/>
                  <a:gd name="T9" fmla="*/ 13 h 112"/>
                  <a:gd name="T10" fmla="*/ 34 w 111"/>
                  <a:gd name="T11" fmla="*/ 97 h 112"/>
                  <a:gd name="T12" fmla="*/ 97 w 111"/>
                  <a:gd name="T13" fmla="*/ 78 h 112"/>
                  <a:gd name="T14" fmla="*/ 77 w 111"/>
                  <a:gd name="T15" fmla="*/ 15 h 112"/>
                  <a:gd name="T16" fmla="*/ 14 w 111"/>
                  <a:gd name="T17" fmla="*/ 34 h 112"/>
                  <a:gd name="T18" fmla="*/ 34 w 111"/>
                  <a:gd name="T19" fmla="*/ 97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1" h="112">
                    <a:moveTo>
                      <a:pt x="78" y="13"/>
                    </a:moveTo>
                    <a:cubicBezTo>
                      <a:pt x="102" y="25"/>
                      <a:pt x="111" y="55"/>
                      <a:pt x="99" y="79"/>
                    </a:cubicBezTo>
                    <a:cubicBezTo>
                      <a:pt x="86" y="103"/>
                      <a:pt x="56" y="112"/>
                      <a:pt x="33" y="99"/>
                    </a:cubicBezTo>
                    <a:cubicBezTo>
                      <a:pt x="9" y="87"/>
                      <a:pt x="0" y="57"/>
                      <a:pt x="12" y="33"/>
                    </a:cubicBezTo>
                    <a:cubicBezTo>
                      <a:pt x="25" y="10"/>
                      <a:pt x="54" y="0"/>
                      <a:pt x="78" y="13"/>
                    </a:cubicBezTo>
                    <a:close/>
                    <a:moveTo>
                      <a:pt x="34" y="97"/>
                    </a:moveTo>
                    <a:cubicBezTo>
                      <a:pt x="56" y="109"/>
                      <a:pt x="85" y="101"/>
                      <a:pt x="97" y="78"/>
                    </a:cubicBezTo>
                    <a:cubicBezTo>
                      <a:pt x="109" y="55"/>
                      <a:pt x="100" y="27"/>
                      <a:pt x="77" y="15"/>
                    </a:cubicBezTo>
                    <a:cubicBezTo>
                      <a:pt x="54" y="3"/>
                      <a:pt x="26" y="12"/>
                      <a:pt x="14" y="34"/>
                    </a:cubicBezTo>
                    <a:cubicBezTo>
                      <a:pt x="2" y="57"/>
                      <a:pt x="11" y="85"/>
                      <a:pt x="34" y="9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51" name="Freeform 70">
                <a:extLst>
                  <a:ext uri="{FF2B5EF4-FFF2-40B4-BE49-F238E27FC236}">
                    <a16:creationId xmlns:a16="http://schemas.microsoft.com/office/drawing/2014/main" id="{D21327A4-E183-4251-834F-A88F4FEC9C3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703" y="4357"/>
                <a:ext cx="183" cy="185"/>
              </a:xfrm>
              <a:custGeom>
                <a:avLst/>
                <a:gdLst>
                  <a:gd name="T0" fmla="*/ 112 w 159"/>
                  <a:gd name="T1" fmla="*/ 18 h 160"/>
                  <a:gd name="T2" fmla="*/ 141 w 159"/>
                  <a:gd name="T3" fmla="*/ 113 h 160"/>
                  <a:gd name="T4" fmla="*/ 47 w 159"/>
                  <a:gd name="T5" fmla="*/ 142 h 160"/>
                  <a:gd name="T6" fmla="*/ 18 w 159"/>
                  <a:gd name="T7" fmla="*/ 48 h 160"/>
                  <a:gd name="T8" fmla="*/ 112 w 159"/>
                  <a:gd name="T9" fmla="*/ 18 h 160"/>
                  <a:gd name="T10" fmla="*/ 48 w 159"/>
                  <a:gd name="T11" fmla="*/ 140 h 160"/>
                  <a:gd name="T12" fmla="*/ 139 w 159"/>
                  <a:gd name="T13" fmla="*/ 112 h 160"/>
                  <a:gd name="T14" fmla="*/ 111 w 159"/>
                  <a:gd name="T15" fmla="*/ 20 h 160"/>
                  <a:gd name="T16" fmla="*/ 19 w 159"/>
                  <a:gd name="T17" fmla="*/ 49 h 160"/>
                  <a:gd name="T18" fmla="*/ 48 w 159"/>
                  <a:gd name="T19" fmla="*/ 140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9" h="160">
                    <a:moveTo>
                      <a:pt x="112" y="18"/>
                    </a:moveTo>
                    <a:cubicBezTo>
                      <a:pt x="146" y="36"/>
                      <a:pt x="159" y="79"/>
                      <a:pt x="141" y="113"/>
                    </a:cubicBezTo>
                    <a:cubicBezTo>
                      <a:pt x="123" y="147"/>
                      <a:pt x="81" y="160"/>
                      <a:pt x="47" y="142"/>
                    </a:cubicBezTo>
                    <a:cubicBezTo>
                      <a:pt x="13" y="124"/>
                      <a:pt x="0" y="82"/>
                      <a:pt x="18" y="48"/>
                    </a:cubicBezTo>
                    <a:cubicBezTo>
                      <a:pt x="36" y="14"/>
                      <a:pt x="78" y="0"/>
                      <a:pt x="112" y="18"/>
                    </a:cubicBezTo>
                    <a:close/>
                    <a:moveTo>
                      <a:pt x="48" y="140"/>
                    </a:moveTo>
                    <a:cubicBezTo>
                      <a:pt x="81" y="157"/>
                      <a:pt x="122" y="145"/>
                      <a:pt x="139" y="112"/>
                    </a:cubicBezTo>
                    <a:cubicBezTo>
                      <a:pt x="157" y="79"/>
                      <a:pt x="144" y="38"/>
                      <a:pt x="111" y="20"/>
                    </a:cubicBezTo>
                    <a:cubicBezTo>
                      <a:pt x="78" y="3"/>
                      <a:pt x="37" y="16"/>
                      <a:pt x="19" y="49"/>
                    </a:cubicBezTo>
                    <a:cubicBezTo>
                      <a:pt x="2" y="82"/>
                      <a:pt x="15" y="123"/>
                      <a:pt x="48" y="1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52" name="Freeform 71">
                <a:extLst>
                  <a:ext uri="{FF2B5EF4-FFF2-40B4-BE49-F238E27FC236}">
                    <a16:creationId xmlns:a16="http://schemas.microsoft.com/office/drawing/2014/main" id="{230BE5FE-0BC0-48AF-8E66-AFDC18EB162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542" y="4789"/>
                <a:ext cx="511" cy="424"/>
              </a:xfrm>
              <a:custGeom>
                <a:avLst/>
                <a:gdLst>
                  <a:gd name="T0" fmla="*/ 0 w 511"/>
                  <a:gd name="T1" fmla="*/ 360 h 424"/>
                  <a:gd name="T2" fmla="*/ 0 w 511"/>
                  <a:gd name="T3" fmla="*/ 359 h 424"/>
                  <a:gd name="T4" fmla="*/ 170 w 511"/>
                  <a:gd name="T5" fmla="*/ 0 h 424"/>
                  <a:gd name="T6" fmla="*/ 511 w 511"/>
                  <a:gd name="T7" fmla="*/ 424 h 424"/>
                  <a:gd name="T8" fmla="*/ 0 w 511"/>
                  <a:gd name="T9" fmla="*/ 360 h 424"/>
                  <a:gd name="T10" fmla="*/ 171 w 511"/>
                  <a:gd name="T11" fmla="*/ 5 h 424"/>
                  <a:gd name="T12" fmla="*/ 4 w 511"/>
                  <a:gd name="T13" fmla="*/ 358 h 424"/>
                  <a:gd name="T14" fmla="*/ 506 w 511"/>
                  <a:gd name="T15" fmla="*/ 421 h 424"/>
                  <a:gd name="T16" fmla="*/ 171 w 511"/>
                  <a:gd name="T17" fmla="*/ 5 h 4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11" h="424">
                    <a:moveTo>
                      <a:pt x="0" y="360"/>
                    </a:moveTo>
                    <a:lnTo>
                      <a:pt x="0" y="359"/>
                    </a:lnTo>
                    <a:lnTo>
                      <a:pt x="170" y="0"/>
                    </a:lnTo>
                    <a:lnTo>
                      <a:pt x="511" y="424"/>
                    </a:lnTo>
                    <a:lnTo>
                      <a:pt x="0" y="360"/>
                    </a:lnTo>
                    <a:close/>
                    <a:moveTo>
                      <a:pt x="171" y="5"/>
                    </a:moveTo>
                    <a:lnTo>
                      <a:pt x="4" y="358"/>
                    </a:lnTo>
                    <a:lnTo>
                      <a:pt x="506" y="421"/>
                    </a:lnTo>
                    <a:lnTo>
                      <a:pt x="171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53" name="Freeform 72">
                <a:extLst>
                  <a:ext uri="{FF2B5EF4-FFF2-40B4-BE49-F238E27FC236}">
                    <a16:creationId xmlns:a16="http://schemas.microsoft.com/office/drawing/2014/main" id="{ED557C2E-AFFA-42A7-861A-FD89F1C43D0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709" y="4789"/>
                <a:ext cx="723" cy="424"/>
              </a:xfrm>
              <a:custGeom>
                <a:avLst/>
                <a:gdLst>
                  <a:gd name="T0" fmla="*/ 341 w 723"/>
                  <a:gd name="T1" fmla="*/ 424 h 424"/>
                  <a:gd name="T2" fmla="*/ 340 w 723"/>
                  <a:gd name="T3" fmla="*/ 423 h 424"/>
                  <a:gd name="T4" fmla="*/ 0 w 723"/>
                  <a:gd name="T5" fmla="*/ 0 h 424"/>
                  <a:gd name="T6" fmla="*/ 723 w 723"/>
                  <a:gd name="T7" fmla="*/ 287 h 424"/>
                  <a:gd name="T8" fmla="*/ 720 w 723"/>
                  <a:gd name="T9" fmla="*/ 289 h 424"/>
                  <a:gd name="T10" fmla="*/ 341 w 723"/>
                  <a:gd name="T11" fmla="*/ 424 h 424"/>
                  <a:gd name="T12" fmla="*/ 8 w 723"/>
                  <a:gd name="T13" fmla="*/ 6 h 424"/>
                  <a:gd name="T14" fmla="*/ 342 w 723"/>
                  <a:gd name="T15" fmla="*/ 421 h 424"/>
                  <a:gd name="T16" fmla="*/ 716 w 723"/>
                  <a:gd name="T17" fmla="*/ 287 h 424"/>
                  <a:gd name="T18" fmla="*/ 8 w 723"/>
                  <a:gd name="T19" fmla="*/ 6 h 4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23" h="424">
                    <a:moveTo>
                      <a:pt x="341" y="424"/>
                    </a:moveTo>
                    <a:lnTo>
                      <a:pt x="340" y="423"/>
                    </a:lnTo>
                    <a:lnTo>
                      <a:pt x="0" y="0"/>
                    </a:lnTo>
                    <a:lnTo>
                      <a:pt x="723" y="287"/>
                    </a:lnTo>
                    <a:lnTo>
                      <a:pt x="720" y="289"/>
                    </a:lnTo>
                    <a:lnTo>
                      <a:pt x="341" y="424"/>
                    </a:lnTo>
                    <a:close/>
                    <a:moveTo>
                      <a:pt x="8" y="6"/>
                    </a:moveTo>
                    <a:lnTo>
                      <a:pt x="342" y="421"/>
                    </a:lnTo>
                    <a:lnTo>
                      <a:pt x="716" y="287"/>
                    </a:lnTo>
                    <a:lnTo>
                      <a:pt x="8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54" name="Freeform 73">
                <a:extLst>
                  <a:ext uri="{FF2B5EF4-FFF2-40B4-BE49-F238E27FC236}">
                    <a16:creationId xmlns:a16="http://schemas.microsoft.com/office/drawing/2014/main" id="{32467442-CD39-4350-B54D-31176BB16AF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710" y="4542"/>
                <a:ext cx="720" cy="537"/>
              </a:xfrm>
              <a:custGeom>
                <a:avLst/>
                <a:gdLst>
                  <a:gd name="T0" fmla="*/ 720 w 720"/>
                  <a:gd name="T1" fmla="*/ 537 h 537"/>
                  <a:gd name="T2" fmla="*/ 718 w 720"/>
                  <a:gd name="T3" fmla="*/ 536 h 537"/>
                  <a:gd name="T4" fmla="*/ 0 w 720"/>
                  <a:gd name="T5" fmla="*/ 250 h 537"/>
                  <a:gd name="T6" fmla="*/ 2 w 720"/>
                  <a:gd name="T7" fmla="*/ 249 h 537"/>
                  <a:gd name="T8" fmla="*/ 472 w 720"/>
                  <a:gd name="T9" fmla="*/ 0 h 537"/>
                  <a:gd name="T10" fmla="*/ 720 w 720"/>
                  <a:gd name="T11" fmla="*/ 537 h 537"/>
                  <a:gd name="T12" fmla="*/ 5 w 720"/>
                  <a:gd name="T13" fmla="*/ 250 h 537"/>
                  <a:gd name="T14" fmla="*/ 716 w 720"/>
                  <a:gd name="T15" fmla="*/ 532 h 537"/>
                  <a:gd name="T16" fmla="*/ 471 w 720"/>
                  <a:gd name="T17" fmla="*/ 3 h 537"/>
                  <a:gd name="T18" fmla="*/ 5 w 720"/>
                  <a:gd name="T19" fmla="*/ 250 h 5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20" h="537">
                    <a:moveTo>
                      <a:pt x="720" y="537"/>
                    </a:moveTo>
                    <a:lnTo>
                      <a:pt x="718" y="536"/>
                    </a:lnTo>
                    <a:lnTo>
                      <a:pt x="0" y="250"/>
                    </a:lnTo>
                    <a:lnTo>
                      <a:pt x="2" y="249"/>
                    </a:lnTo>
                    <a:lnTo>
                      <a:pt x="472" y="0"/>
                    </a:lnTo>
                    <a:lnTo>
                      <a:pt x="720" y="537"/>
                    </a:lnTo>
                    <a:close/>
                    <a:moveTo>
                      <a:pt x="5" y="250"/>
                    </a:moveTo>
                    <a:lnTo>
                      <a:pt x="716" y="532"/>
                    </a:lnTo>
                    <a:lnTo>
                      <a:pt x="471" y="3"/>
                    </a:lnTo>
                    <a:lnTo>
                      <a:pt x="5" y="25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55" name="Freeform 74">
                <a:extLst>
                  <a:ext uri="{FF2B5EF4-FFF2-40B4-BE49-F238E27FC236}">
                    <a16:creationId xmlns:a16="http://schemas.microsoft.com/office/drawing/2014/main" id="{40E140B2-D05C-4F35-B4A0-54E384151AC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179" y="4542"/>
                <a:ext cx="624" cy="537"/>
              </a:xfrm>
              <a:custGeom>
                <a:avLst/>
                <a:gdLst>
                  <a:gd name="T0" fmla="*/ 249 w 624"/>
                  <a:gd name="T1" fmla="*/ 537 h 537"/>
                  <a:gd name="T2" fmla="*/ 248 w 624"/>
                  <a:gd name="T3" fmla="*/ 534 h 537"/>
                  <a:gd name="T4" fmla="*/ 0 w 624"/>
                  <a:gd name="T5" fmla="*/ 0 h 537"/>
                  <a:gd name="T6" fmla="*/ 2 w 624"/>
                  <a:gd name="T7" fmla="*/ 1 h 537"/>
                  <a:gd name="T8" fmla="*/ 624 w 624"/>
                  <a:gd name="T9" fmla="*/ 154 h 537"/>
                  <a:gd name="T10" fmla="*/ 622 w 624"/>
                  <a:gd name="T11" fmla="*/ 155 h 537"/>
                  <a:gd name="T12" fmla="*/ 249 w 624"/>
                  <a:gd name="T13" fmla="*/ 537 h 537"/>
                  <a:gd name="T14" fmla="*/ 5 w 624"/>
                  <a:gd name="T15" fmla="*/ 3 h 537"/>
                  <a:gd name="T16" fmla="*/ 250 w 624"/>
                  <a:gd name="T17" fmla="*/ 532 h 537"/>
                  <a:gd name="T18" fmla="*/ 619 w 624"/>
                  <a:gd name="T19" fmla="*/ 155 h 537"/>
                  <a:gd name="T20" fmla="*/ 5 w 624"/>
                  <a:gd name="T21" fmla="*/ 3 h 5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24" h="537">
                    <a:moveTo>
                      <a:pt x="249" y="537"/>
                    </a:moveTo>
                    <a:lnTo>
                      <a:pt x="248" y="534"/>
                    </a:lnTo>
                    <a:lnTo>
                      <a:pt x="0" y="0"/>
                    </a:lnTo>
                    <a:lnTo>
                      <a:pt x="2" y="1"/>
                    </a:lnTo>
                    <a:lnTo>
                      <a:pt x="624" y="154"/>
                    </a:lnTo>
                    <a:lnTo>
                      <a:pt x="622" y="155"/>
                    </a:lnTo>
                    <a:lnTo>
                      <a:pt x="249" y="537"/>
                    </a:lnTo>
                    <a:close/>
                    <a:moveTo>
                      <a:pt x="5" y="3"/>
                    </a:moveTo>
                    <a:lnTo>
                      <a:pt x="250" y="532"/>
                    </a:lnTo>
                    <a:lnTo>
                      <a:pt x="619" y="155"/>
                    </a:lnTo>
                    <a:lnTo>
                      <a:pt x="5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56" name="Freeform 75">
                <a:extLst>
                  <a:ext uri="{FF2B5EF4-FFF2-40B4-BE49-F238E27FC236}">
                    <a16:creationId xmlns:a16="http://schemas.microsoft.com/office/drawing/2014/main" id="{2761A72E-0B46-4163-B100-00F94AFF771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613" y="4051"/>
                <a:ext cx="593" cy="495"/>
              </a:xfrm>
              <a:custGeom>
                <a:avLst/>
                <a:gdLst>
                  <a:gd name="T0" fmla="*/ 569 w 593"/>
                  <a:gd name="T1" fmla="*/ 495 h 495"/>
                  <a:gd name="T2" fmla="*/ 567 w 593"/>
                  <a:gd name="T3" fmla="*/ 494 h 495"/>
                  <a:gd name="T4" fmla="*/ 0 w 593"/>
                  <a:gd name="T5" fmla="*/ 0 h 495"/>
                  <a:gd name="T6" fmla="*/ 593 w 593"/>
                  <a:gd name="T7" fmla="*/ 190 h 495"/>
                  <a:gd name="T8" fmla="*/ 569 w 593"/>
                  <a:gd name="T9" fmla="*/ 495 h 495"/>
                  <a:gd name="T10" fmla="*/ 11 w 593"/>
                  <a:gd name="T11" fmla="*/ 6 h 495"/>
                  <a:gd name="T12" fmla="*/ 567 w 593"/>
                  <a:gd name="T13" fmla="*/ 491 h 495"/>
                  <a:gd name="T14" fmla="*/ 590 w 593"/>
                  <a:gd name="T15" fmla="*/ 191 h 495"/>
                  <a:gd name="T16" fmla="*/ 11 w 593"/>
                  <a:gd name="T17" fmla="*/ 6 h 4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93" h="495">
                    <a:moveTo>
                      <a:pt x="569" y="495"/>
                    </a:moveTo>
                    <a:lnTo>
                      <a:pt x="567" y="494"/>
                    </a:lnTo>
                    <a:lnTo>
                      <a:pt x="0" y="0"/>
                    </a:lnTo>
                    <a:lnTo>
                      <a:pt x="593" y="190"/>
                    </a:lnTo>
                    <a:lnTo>
                      <a:pt x="569" y="495"/>
                    </a:lnTo>
                    <a:close/>
                    <a:moveTo>
                      <a:pt x="11" y="6"/>
                    </a:moveTo>
                    <a:lnTo>
                      <a:pt x="567" y="491"/>
                    </a:lnTo>
                    <a:lnTo>
                      <a:pt x="590" y="191"/>
                    </a:lnTo>
                    <a:lnTo>
                      <a:pt x="11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57" name="Freeform 76">
                <a:extLst>
                  <a:ext uri="{FF2B5EF4-FFF2-40B4-BE49-F238E27FC236}">
                    <a16:creationId xmlns:a16="http://schemas.microsoft.com/office/drawing/2014/main" id="{E5580A02-6D7F-4D9B-8C33-FD47CD61971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615" y="4050"/>
                <a:ext cx="571" cy="496"/>
              </a:xfrm>
              <a:custGeom>
                <a:avLst/>
                <a:gdLst>
                  <a:gd name="T0" fmla="*/ 571 w 571"/>
                  <a:gd name="T1" fmla="*/ 496 h 496"/>
                  <a:gd name="T2" fmla="*/ 175 w 571"/>
                  <a:gd name="T3" fmla="*/ 419 h 496"/>
                  <a:gd name="T4" fmla="*/ 175 w 571"/>
                  <a:gd name="T5" fmla="*/ 418 h 496"/>
                  <a:gd name="T6" fmla="*/ 0 w 571"/>
                  <a:gd name="T7" fmla="*/ 0 h 496"/>
                  <a:gd name="T8" fmla="*/ 571 w 571"/>
                  <a:gd name="T9" fmla="*/ 496 h 496"/>
                  <a:gd name="T10" fmla="*/ 178 w 571"/>
                  <a:gd name="T11" fmla="*/ 417 h 496"/>
                  <a:gd name="T12" fmla="*/ 562 w 571"/>
                  <a:gd name="T13" fmla="*/ 492 h 496"/>
                  <a:gd name="T14" fmla="*/ 7 w 571"/>
                  <a:gd name="T15" fmla="*/ 9 h 496"/>
                  <a:gd name="T16" fmla="*/ 178 w 571"/>
                  <a:gd name="T17" fmla="*/ 417 h 4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71" h="496">
                    <a:moveTo>
                      <a:pt x="571" y="496"/>
                    </a:moveTo>
                    <a:lnTo>
                      <a:pt x="175" y="419"/>
                    </a:lnTo>
                    <a:lnTo>
                      <a:pt x="175" y="418"/>
                    </a:lnTo>
                    <a:lnTo>
                      <a:pt x="0" y="0"/>
                    </a:lnTo>
                    <a:lnTo>
                      <a:pt x="571" y="496"/>
                    </a:lnTo>
                    <a:close/>
                    <a:moveTo>
                      <a:pt x="178" y="417"/>
                    </a:moveTo>
                    <a:lnTo>
                      <a:pt x="562" y="492"/>
                    </a:lnTo>
                    <a:lnTo>
                      <a:pt x="7" y="9"/>
                    </a:lnTo>
                    <a:lnTo>
                      <a:pt x="178" y="4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58" name="Freeform 77">
                <a:extLst>
                  <a:ext uri="{FF2B5EF4-FFF2-40B4-BE49-F238E27FC236}">
                    <a16:creationId xmlns:a16="http://schemas.microsoft.com/office/drawing/2014/main" id="{12E03E01-B20D-49F7-9D21-B9C101F7C71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711" y="4467"/>
                <a:ext cx="474" cy="327"/>
              </a:xfrm>
              <a:custGeom>
                <a:avLst/>
                <a:gdLst>
                  <a:gd name="T0" fmla="*/ 0 w 474"/>
                  <a:gd name="T1" fmla="*/ 327 h 327"/>
                  <a:gd name="T2" fmla="*/ 79 w 474"/>
                  <a:gd name="T3" fmla="*/ 0 h 327"/>
                  <a:gd name="T4" fmla="*/ 474 w 474"/>
                  <a:gd name="T5" fmla="*/ 76 h 327"/>
                  <a:gd name="T6" fmla="*/ 471 w 474"/>
                  <a:gd name="T7" fmla="*/ 78 h 327"/>
                  <a:gd name="T8" fmla="*/ 0 w 474"/>
                  <a:gd name="T9" fmla="*/ 327 h 327"/>
                  <a:gd name="T10" fmla="*/ 82 w 474"/>
                  <a:gd name="T11" fmla="*/ 2 h 327"/>
                  <a:gd name="T12" fmla="*/ 3 w 474"/>
                  <a:gd name="T13" fmla="*/ 322 h 327"/>
                  <a:gd name="T14" fmla="*/ 467 w 474"/>
                  <a:gd name="T15" fmla="*/ 77 h 327"/>
                  <a:gd name="T16" fmla="*/ 82 w 474"/>
                  <a:gd name="T17" fmla="*/ 2 h 3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74" h="327">
                    <a:moveTo>
                      <a:pt x="0" y="327"/>
                    </a:moveTo>
                    <a:lnTo>
                      <a:pt x="79" y="0"/>
                    </a:lnTo>
                    <a:lnTo>
                      <a:pt x="474" y="76"/>
                    </a:lnTo>
                    <a:lnTo>
                      <a:pt x="471" y="78"/>
                    </a:lnTo>
                    <a:lnTo>
                      <a:pt x="0" y="327"/>
                    </a:lnTo>
                    <a:close/>
                    <a:moveTo>
                      <a:pt x="82" y="2"/>
                    </a:moveTo>
                    <a:lnTo>
                      <a:pt x="3" y="322"/>
                    </a:lnTo>
                    <a:lnTo>
                      <a:pt x="467" y="77"/>
                    </a:lnTo>
                    <a:lnTo>
                      <a:pt x="82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59" name="Freeform 78">
                <a:extLst>
                  <a:ext uri="{FF2B5EF4-FFF2-40B4-BE49-F238E27FC236}">
                    <a16:creationId xmlns:a16="http://schemas.microsoft.com/office/drawing/2014/main" id="{F360BCC2-227B-463C-B5EA-E2092B7FD23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097" y="4466"/>
                <a:ext cx="697" cy="351"/>
              </a:xfrm>
              <a:custGeom>
                <a:avLst/>
                <a:gdLst>
                  <a:gd name="T0" fmla="*/ 0 w 697"/>
                  <a:gd name="T1" fmla="*/ 351 h 351"/>
                  <a:gd name="T2" fmla="*/ 697 w 697"/>
                  <a:gd name="T3" fmla="*/ 0 h 351"/>
                  <a:gd name="T4" fmla="*/ 616 w 697"/>
                  <a:gd name="T5" fmla="*/ 327 h 351"/>
                  <a:gd name="T6" fmla="*/ 615 w 697"/>
                  <a:gd name="T7" fmla="*/ 327 h 351"/>
                  <a:gd name="T8" fmla="*/ 0 w 697"/>
                  <a:gd name="T9" fmla="*/ 351 h 351"/>
                  <a:gd name="T10" fmla="*/ 692 w 697"/>
                  <a:gd name="T11" fmla="*/ 4 h 351"/>
                  <a:gd name="T12" fmla="*/ 12 w 697"/>
                  <a:gd name="T13" fmla="*/ 348 h 351"/>
                  <a:gd name="T14" fmla="*/ 614 w 697"/>
                  <a:gd name="T15" fmla="*/ 325 h 351"/>
                  <a:gd name="T16" fmla="*/ 692 w 697"/>
                  <a:gd name="T17" fmla="*/ 4 h 3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97" h="351">
                    <a:moveTo>
                      <a:pt x="0" y="351"/>
                    </a:moveTo>
                    <a:lnTo>
                      <a:pt x="697" y="0"/>
                    </a:lnTo>
                    <a:lnTo>
                      <a:pt x="616" y="327"/>
                    </a:lnTo>
                    <a:lnTo>
                      <a:pt x="615" y="327"/>
                    </a:lnTo>
                    <a:lnTo>
                      <a:pt x="0" y="351"/>
                    </a:lnTo>
                    <a:close/>
                    <a:moveTo>
                      <a:pt x="692" y="4"/>
                    </a:moveTo>
                    <a:lnTo>
                      <a:pt x="12" y="348"/>
                    </a:lnTo>
                    <a:lnTo>
                      <a:pt x="614" y="325"/>
                    </a:lnTo>
                    <a:lnTo>
                      <a:pt x="692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60" name="Freeform 79">
                <a:extLst>
                  <a:ext uri="{FF2B5EF4-FFF2-40B4-BE49-F238E27FC236}">
                    <a16:creationId xmlns:a16="http://schemas.microsoft.com/office/drawing/2014/main" id="{E9224478-43ED-4CE7-BE34-2E50DD84954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100" y="4791"/>
                <a:ext cx="614" cy="359"/>
              </a:xfrm>
              <a:custGeom>
                <a:avLst/>
                <a:gdLst>
                  <a:gd name="T0" fmla="*/ 445 w 614"/>
                  <a:gd name="T1" fmla="*/ 359 h 359"/>
                  <a:gd name="T2" fmla="*/ 444 w 614"/>
                  <a:gd name="T3" fmla="*/ 358 h 359"/>
                  <a:gd name="T4" fmla="*/ 0 w 614"/>
                  <a:gd name="T5" fmla="*/ 24 h 359"/>
                  <a:gd name="T6" fmla="*/ 614 w 614"/>
                  <a:gd name="T7" fmla="*/ 0 h 359"/>
                  <a:gd name="T8" fmla="*/ 613 w 614"/>
                  <a:gd name="T9" fmla="*/ 1 h 359"/>
                  <a:gd name="T10" fmla="*/ 445 w 614"/>
                  <a:gd name="T11" fmla="*/ 359 h 359"/>
                  <a:gd name="T12" fmla="*/ 7 w 614"/>
                  <a:gd name="T13" fmla="*/ 25 h 359"/>
                  <a:gd name="T14" fmla="*/ 444 w 614"/>
                  <a:gd name="T15" fmla="*/ 356 h 359"/>
                  <a:gd name="T16" fmla="*/ 611 w 614"/>
                  <a:gd name="T17" fmla="*/ 2 h 359"/>
                  <a:gd name="T18" fmla="*/ 7 w 614"/>
                  <a:gd name="T19" fmla="*/ 25 h 3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14" h="359">
                    <a:moveTo>
                      <a:pt x="445" y="359"/>
                    </a:moveTo>
                    <a:lnTo>
                      <a:pt x="444" y="358"/>
                    </a:lnTo>
                    <a:lnTo>
                      <a:pt x="0" y="24"/>
                    </a:lnTo>
                    <a:lnTo>
                      <a:pt x="614" y="0"/>
                    </a:lnTo>
                    <a:lnTo>
                      <a:pt x="613" y="1"/>
                    </a:lnTo>
                    <a:lnTo>
                      <a:pt x="445" y="359"/>
                    </a:lnTo>
                    <a:close/>
                    <a:moveTo>
                      <a:pt x="7" y="25"/>
                    </a:moveTo>
                    <a:lnTo>
                      <a:pt x="444" y="356"/>
                    </a:lnTo>
                    <a:lnTo>
                      <a:pt x="611" y="2"/>
                    </a:lnTo>
                    <a:lnTo>
                      <a:pt x="7" y="2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61" name="Freeform 80">
                <a:extLst>
                  <a:ext uri="{FF2B5EF4-FFF2-40B4-BE49-F238E27FC236}">
                    <a16:creationId xmlns:a16="http://schemas.microsoft.com/office/drawing/2014/main" id="{B7021512-F882-4379-B644-1F42C8CA3FE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057" y="4813"/>
                <a:ext cx="489" cy="634"/>
              </a:xfrm>
              <a:custGeom>
                <a:avLst/>
                <a:gdLst>
                  <a:gd name="T0" fmla="*/ 0 w 489"/>
                  <a:gd name="T1" fmla="*/ 634 h 634"/>
                  <a:gd name="T2" fmla="*/ 45 w 489"/>
                  <a:gd name="T3" fmla="*/ 0 h 634"/>
                  <a:gd name="T4" fmla="*/ 489 w 489"/>
                  <a:gd name="T5" fmla="*/ 335 h 634"/>
                  <a:gd name="T6" fmla="*/ 0 w 489"/>
                  <a:gd name="T7" fmla="*/ 634 h 634"/>
                  <a:gd name="T8" fmla="*/ 47 w 489"/>
                  <a:gd name="T9" fmla="*/ 5 h 634"/>
                  <a:gd name="T10" fmla="*/ 3 w 489"/>
                  <a:gd name="T11" fmla="*/ 630 h 634"/>
                  <a:gd name="T12" fmla="*/ 485 w 489"/>
                  <a:gd name="T13" fmla="*/ 335 h 634"/>
                  <a:gd name="T14" fmla="*/ 47 w 489"/>
                  <a:gd name="T15" fmla="*/ 5 h 6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89" h="634">
                    <a:moveTo>
                      <a:pt x="0" y="634"/>
                    </a:moveTo>
                    <a:lnTo>
                      <a:pt x="45" y="0"/>
                    </a:lnTo>
                    <a:lnTo>
                      <a:pt x="489" y="335"/>
                    </a:lnTo>
                    <a:lnTo>
                      <a:pt x="0" y="634"/>
                    </a:lnTo>
                    <a:close/>
                    <a:moveTo>
                      <a:pt x="47" y="5"/>
                    </a:moveTo>
                    <a:lnTo>
                      <a:pt x="3" y="630"/>
                    </a:lnTo>
                    <a:lnTo>
                      <a:pt x="485" y="335"/>
                    </a:lnTo>
                    <a:lnTo>
                      <a:pt x="47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62" name="Freeform 81">
                <a:extLst>
                  <a:ext uri="{FF2B5EF4-FFF2-40B4-BE49-F238E27FC236}">
                    <a16:creationId xmlns:a16="http://schemas.microsoft.com/office/drawing/2014/main" id="{20EDD7F7-8311-4765-84BB-AAA2E99D104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055" y="5147"/>
                <a:ext cx="538" cy="325"/>
              </a:xfrm>
              <a:custGeom>
                <a:avLst/>
                <a:gdLst>
                  <a:gd name="T0" fmla="*/ 0 w 538"/>
                  <a:gd name="T1" fmla="*/ 299 h 325"/>
                  <a:gd name="T2" fmla="*/ 490 w 538"/>
                  <a:gd name="T3" fmla="*/ 0 h 325"/>
                  <a:gd name="T4" fmla="*/ 538 w 538"/>
                  <a:gd name="T5" fmla="*/ 325 h 325"/>
                  <a:gd name="T6" fmla="*/ 0 w 538"/>
                  <a:gd name="T7" fmla="*/ 299 h 325"/>
                  <a:gd name="T8" fmla="*/ 489 w 538"/>
                  <a:gd name="T9" fmla="*/ 3 h 325"/>
                  <a:gd name="T10" fmla="*/ 8 w 538"/>
                  <a:gd name="T11" fmla="*/ 297 h 325"/>
                  <a:gd name="T12" fmla="*/ 536 w 538"/>
                  <a:gd name="T13" fmla="*/ 322 h 325"/>
                  <a:gd name="T14" fmla="*/ 489 w 538"/>
                  <a:gd name="T15" fmla="*/ 3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38" h="325">
                    <a:moveTo>
                      <a:pt x="0" y="299"/>
                    </a:moveTo>
                    <a:lnTo>
                      <a:pt x="490" y="0"/>
                    </a:lnTo>
                    <a:lnTo>
                      <a:pt x="538" y="325"/>
                    </a:lnTo>
                    <a:lnTo>
                      <a:pt x="0" y="299"/>
                    </a:lnTo>
                    <a:close/>
                    <a:moveTo>
                      <a:pt x="489" y="3"/>
                    </a:moveTo>
                    <a:lnTo>
                      <a:pt x="8" y="297"/>
                    </a:lnTo>
                    <a:lnTo>
                      <a:pt x="536" y="322"/>
                    </a:lnTo>
                    <a:lnTo>
                      <a:pt x="489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63" name="Freeform 82">
                <a:extLst>
                  <a:ext uri="{FF2B5EF4-FFF2-40B4-BE49-F238E27FC236}">
                    <a16:creationId xmlns:a16="http://schemas.microsoft.com/office/drawing/2014/main" id="{26C258AD-C8D9-4A27-994E-CBDD87E08F5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013" y="5444"/>
                <a:ext cx="585" cy="281"/>
              </a:xfrm>
              <a:custGeom>
                <a:avLst/>
                <a:gdLst>
                  <a:gd name="T0" fmla="*/ 0 w 585"/>
                  <a:gd name="T1" fmla="*/ 281 h 281"/>
                  <a:gd name="T2" fmla="*/ 44 w 585"/>
                  <a:gd name="T3" fmla="*/ 0 h 281"/>
                  <a:gd name="T4" fmla="*/ 585 w 585"/>
                  <a:gd name="T5" fmla="*/ 25 h 281"/>
                  <a:gd name="T6" fmla="*/ 579 w 585"/>
                  <a:gd name="T7" fmla="*/ 28 h 281"/>
                  <a:gd name="T8" fmla="*/ 0 w 585"/>
                  <a:gd name="T9" fmla="*/ 281 h 281"/>
                  <a:gd name="T10" fmla="*/ 46 w 585"/>
                  <a:gd name="T11" fmla="*/ 2 h 281"/>
                  <a:gd name="T12" fmla="*/ 2 w 585"/>
                  <a:gd name="T13" fmla="*/ 276 h 281"/>
                  <a:gd name="T14" fmla="*/ 573 w 585"/>
                  <a:gd name="T15" fmla="*/ 28 h 281"/>
                  <a:gd name="T16" fmla="*/ 46 w 585"/>
                  <a:gd name="T17" fmla="*/ 2 h 2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85" h="281">
                    <a:moveTo>
                      <a:pt x="0" y="281"/>
                    </a:moveTo>
                    <a:lnTo>
                      <a:pt x="44" y="0"/>
                    </a:lnTo>
                    <a:lnTo>
                      <a:pt x="585" y="25"/>
                    </a:lnTo>
                    <a:lnTo>
                      <a:pt x="579" y="28"/>
                    </a:lnTo>
                    <a:lnTo>
                      <a:pt x="0" y="281"/>
                    </a:lnTo>
                    <a:close/>
                    <a:moveTo>
                      <a:pt x="46" y="2"/>
                    </a:moveTo>
                    <a:lnTo>
                      <a:pt x="2" y="276"/>
                    </a:lnTo>
                    <a:lnTo>
                      <a:pt x="573" y="28"/>
                    </a:lnTo>
                    <a:lnTo>
                      <a:pt x="46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64" name="Freeform 83">
                <a:extLst>
                  <a:ext uri="{FF2B5EF4-FFF2-40B4-BE49-F238E27FC236}">
                    <a16:creationId xmlns:a16="http://schemas.microsoft.com/office/drawing/2014/main" id="{7F3E29BA-2EFA-4FCF-B010-AE072EDCEFA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010" y="5469"/>
                <a:ext cx="929" cy="316"/>
              </a:xfrm>
              <a:custGeom>
                <a:avLst/>
                <a:gdLst>
                  <a:gd name="T0" fmla="*/ 0 w 929"/>
                  <a:gd name="T1" fmla="*/ 255 h 316"/>
                  <a:gd name="T2" fmla="*/ 4 w 929"/>
                  <a:gd name="T3" fmla="*/ 253 h 316"/>
                  <a:gd name="T4" fmla="*/ 582 w 929"/>
                  <a:gd name="T5" fmla="*/ 0 h 316"/>
                  <a:gd name="T6" fmla="*/ 583 w 929"/>
                  <a:gd name="T7" fmla="*/ 0 h 316"/>
                  <a:gd name="T8" fmla="*/ 929 w 929"/>
                  <a:gd name="T9" fmla="*/ 316 h 316"/>
                  <a:gd name="T10" fmla="*/ 926 w 929"/>
                  <a:gd name="T11" fmla="*/ 316 h 316"/>
                  <a:gd name="T12" fmla="*/ 0 w 929"/>
                  <a:gd name="T13" fmla="*/ 255 h 316"/>
                  <a:gd name="T14" fmla="*/ 582 w 929"/>
                  <a:gd name="T15" fmla="*/ 3 h 316"/>
                  <a:gd name="T16" fmla="*/ 10 w 929"/>
                  <a:gd name="T17" fmla="*/ 253 h 316"/>
                  <a:gd name="T18" fmla="*/ 922 w 929"/>
                  <a:gd name="T19" fmla="*/ 314 h 316"/>
                  <a:gd name="T20" fmla="*/ 582 w 929"/>
                  <a:gd name="T21" fmla="*/ 3 h 3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29" h="316">
                    <a:moveTo>
                      <a:pt x="0" y="255"/>
                    </a:moveTo>
                    <a:lnTo>
                      <a:pt x="4" y="253"/>
                    </a:lnTo>
                    <a:lnTo>
                      <a:pt x="582" y="0"/>
                    </a:lnTo>
                    <a:lnTo>
                      <a:pt x="583" y="0"/>
                    </a:lnTo>
                    <a:lnTo>
                      <a:pt x="929" y="316"/>
                    </a:lnTo>
                    <a:lnTo>
                      <a:pt x="926" y="316"/>
                    </a:lnTo>
                    <a:lnTo>
                      <a:pt x="0" y="255"/>
                    </a:lnTo>
                    <a:close/>
                    <a:moveTo>
                      <a:pt x="582" y="3"/>
                    </a:moveTo>
                    <a:lnTo>
                      <a:pt x="10" y="253"/>
                    </a:lnTo>
                    <a:lnTo>
                      <a:pt x="922" y="314"/>
                    </a:lnTo>
                    <a:lnTo>
                      <a:pt x="582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65" name="Freeform 84">
                <a:extLst>
                  <a:ext uri="{FF2B5EF4-FFF2-40B4-BE49-F238E27FC236}">
                    <a16:creationId xmlns:a16="http://schemas.microsoft.com/office/drawing/2014/main" id="{5ABA410C-2F30-4511-9CF7-0377892EC64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589" y="5468"/>
                <a:ext cx="435" cy="318"/>
              </a:xfrm>
              <a:custGeom>
                <a:avLst/>
                <a:gdLst>
                  <a:gd name="T0" fmla="*/ 347 w 435"/>
                  <a:gd name="T1" fmla="*/ 318 h 318"/>
                  <a:gd name="T2" fmla="*/ 346 w 435"/>
                  <a:gd name="T3" fmla="*/ 317 h 318"/>
                  <a:gd name="T4" fmla="*/ 0 w 435"/>
                  <a:gd name="T5" fmla="*/ 0 h 318"/>
                  <a:gd name="T6" fmla="*/ 435 w 435"/>
                  <a:gd name="T7" fmla="*/ 70 h 318"/>
                  <a:gd name="T8" fmla="*/ 435 w 435"/>
                  <a:gd name="T9" fmla="*/ 72 h 318"/>
                  <a:gd name="T10" fmla="*/ 347 w 435"/>
                  <a:gd name="T11" fmla="*/ 318 h 318"/>
                  <a:gd name="T12" fmla="*/ 6 w 435"/>
                  <a:gd name="T13" fmla="*/ 5 h 318"/>
                  <a:gd name="T14" fmla="*/ 346 w 435"/>
                  <a:gd name="T15" fmla="*/ 313 h 318"/>
                  <a:gd name="T16" fmla="*/ 433 w 435"/>
                  <a:gd name="T17" fmla="*/ 72 h 318"/>
                  <a:gd name="T18" fmla="*/ 6 w 435"/>
                  <a:gd name="T19" fmla="*/ 5 h 3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35" h="318">
                    <a:moveTo>
                      <a:pt x="347" y="318"/>
                    </a:moveTo>
                    <a:lnTo>
                      <a:pt x="346" y="317"/>
                    </a:lnTo>
                    <a:lnTo>
                      <a:pt x="0" y="0"/>
                    </a:lnTo>
                    <a:lnTo>
                      <a:pt x="435" y="70"/>
                    </a:lnTo>
                    <a:lnTo>
                      <a:pt x="435" y="72"/>
                    </a:lnTo>
                    <a:lnTo>
                      <a:pt x="347" y="318"/>
                    </a:lnTo>
                    <a:close/>
                    <a:moveTo>
                      <a:pt x="6" y="5"/>
                    </a:moveTo>
                    <a:lnTo>
                      <a:pt x="346" y="313"/>
                    </a:lnTo>
                    <a:lnTo>
                      <a:pt x="433" y="72"/>
                    </a:lnTo>
                    <a:lnTo>
                      <a:pt x="6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66" name="Freeform 85">
                <a:extLst>
                  <a:ext uri="{FF2B5EF4-FFF2-40B4-BE49-F238E27FC236}">
                    <a16:creationId xmlns:a16="http://schemas.microsoft.com/office/drawing/2014/main" id="{2F4AB82C-D3E3-4A73-9EC5-FE10C52F305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933" y="5497"/>
                <a:ext cx="648" cy="289"/>
              </a:xfrm>
              <a:custGeom>
                <a:avLst/>
                <a:gdLst>
                  <a:gd name="T0" fmla="*/ 0 w 648"/>
                  <a:gd name="T1" fmla="*/ 289 h 289"/>
                  <a:gd name="T2" fmla="*/ 89 w 648"/>
                  <a:gd name="T3" fmla="*/ 40 h 289"/>
                  <a:gd name="T4" fmla="*/ 648 w 648"/>
                  <a:gd name="T5" fmla="*/ 0 h 289"/>
                  <a:gd name="T6" fmla="*/ 0 w 648"/>
                  <a:gd name="T7" fmla="*/ 289 h 289"/>
                  <a:gd name="T8" fmla="*/ 91 w 648"/>
                  <a:gd name="T9" fmla="*/ 43 h 289"/>
                  <a:gd name="T10" fmla="*/ 5 w 648"/>
                  <a:gd name="T11" fmla="*/ 284 h 289"/>
                  <a:gd name="T12" fmla="*/ 635 w 648"/>
                  <a:gd name="T13" fmla="*/ 3 h 289"/>
                  <a:gd name="T14" fmla="*/ 91 w 648"/>
                  <a:gd name="T15" fmla="*/ 43 h 2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48" h="289">
                    <a:moveTo>
                      <a:pt x="0" y="289"/>
                    </a:moveTo>
                    <a:lnTo>
                      <a:pt x="89" y="40"/>
                    </a:lnTo>
                    <a:lnTo>
                      <a:pt x="648" y="0"/>
                    </a:lnTo>
                    <a:lnTo>
                      <a:pt x="0" y="289"/>
                    </a:lnTo>
                    <a:close/>
                    <a:moveTo>
                      <a:pt x="91" y="43"/>
                    </a:moveTo>
                    <a:lnTo>
                      <a:pt x="5" y="284"/>
                    </a:lnTo>
                    <a:lnTo>
                      <a:pt x="635" y="3"/>
                    </a:lnTo>
                    <a:lnTo>
                      <a:pt x="91" y="4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67" name="Freeform 86">
                <a:extLst>
                  <a:ext uri="{FF2B5EF4-FFF2-40B4-BE49-F238E27FC236}">
                    <a16:creationId xmlns:a16="http://schemas.microsoft.com/office/drawing/2014/main" id="{0A7CF887-343F-4CD9-A5ED-2525AAE2DD2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020" y="5242"/>
                <a:ext cx="558" cy="299"/>
              </a:xfrm>
              <a:custGeom>
                <a:avLst/>
                <a:gdLst>
                  <a:gd name="T0" fmla="*/ 0 w 558"/>
                  <a:gd name="T1" fmla="*/ 299 h 299"/>
                  <a:gd name="T2" fmla="*/ 326 w 558"/>
                  <a:gd name="T3" fmla="*/ 0 h 299"/>
                  <a:gd name="T4" fmla="*/ 327 w 558"/>
                  <a:gd name="T5" fmla="*/ 1 h 299"/>
                  <a:gd name="T6" fmla="*/ 558 w 558"/>
                  <a:gd name="T7" fmla="*/ 257 h 299"/>
                  <a:gd name="T8" fmla="*/ 555 w 558"/>
                  <a:gd name="T9" fmla="*/ 257 h 299"/>
                  <a:gd name="T10" fmla="*/ 0 w 558"/>
                  <a:gd name="T11" fmla="*/ 299 h 299"/>
                  <a:gd name="T12" fmla="*/ 326 w 558"/>
                  <a:gd name="T13" fmla="*/ 4 h 299"/>
                  <a:gd name="T14" fmla="*/ 7 w 558"/>
                  <a:gd name="T15" fmla="*/ 295 h 299"/>
                  <a:gd name="T16" fmla="*/ 552 w 558"/>
                  <a:gd name="T17" fmla="*/ 255 h 299"/>
                  <a:gd name="T18" fmla="*/ 326 w 558"/>
                  <a:gd name="T19" fmla="*/ 4 h 2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58" h="299">
                    <a:moveTo>
                      <a:pt x="0" y="299"/>
                    </a:moveTo>
                    <a:lnTo>
                      <a:pt x="326" y="0"/>
                    </a:lnTo>
                    <a:lnTo>
                      <a:pt x="327" y="1"/>
                    </a:lnTo>
                    <a:lnTo>
                      <a:pt x="558" y="257"/>
                    </a:lnTo>
                    <a:lnTo>
                      <a:pt x="555" y="257"/>
                    </a:lnTo>
                    <a:lnTo>
                      <a:pt x="0" y="299"/>
                    </a:lnTo>
                    <a:close/>
                    <a:moveTo>
                      <a:pt x="326" y="4"/>
                    </a:moveTo>
                    <a:lnTo>
                      <a:pt x="7" y="295"/>
                    </a:lnTo>
                    <a:lnTo>
                      <a:pt x="552" y="255"/>
                    </a:lnTo>
                    <a:lnTo>
                      <a:pt x="326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68" name="Freeform 87">
                <a:extLst>
                  <a:ext uri="{FF2B5EF4-FFF2-40B4-BE49-F238E27FC236}">
                    <a16:creationId xmlns:a16="http://schemas.microsoft.com/office/drawing/2014/main" id="{24FF7BCD-3EA6-4E2A-98CA-D21E2DF2DDC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180" y="4239"/>
                <a:ext cx="625" cy="461"/>
              </a:xfrm>
              <a:custGeom>
                <a:avLst/>
                <a:gdLst>
                  <a:gd name="T0" fmla="*/ 625 w 625"/>
                  <a:gd name="T1" fmla="*/ 461 h 461"/>
                  <a:gd name="T2" fmla="*/ 0 w 625"/>
                  <a:gd name="T3" fmla="*/ 306 h 461"/>
                  <a:gd name="T4" fmla="*/ 0 w 625"/>
                  <a:gd name="T5" fmla="*/ 305 h 461"/>
                  <a:gd name="T6" fmla="*/ 23 w 625"/>
                  <a:gd name="T7" fmla="*/ 0 h 461"/>
                  <a:gd name="T8" fmla="*/ 625 w 625"/>
                  <a:gd name="T9" fmla="*/ 461 h 461"/>
                  <a:gd name="T10" fmla="*/ 2 w 625"/>
                  <a:gd name="T11" fmla="*/ 304 h 461"/>
                  <a:gd name="T12" fmla="*/ 615 w 625"/>
                  <a:gd name="T13" fmla="*/ 455 h 461"/>
                  <a:gd name="T14" fmla="*/ 26 w 625"/>
                  <a:gd name="T15" fmla="*/ 4 h 461"/>
                  <a:gd name="T16" fmla="*/ 2 w 625"/>
                  <a:gd name="T17" fmla="*/ 304 h 4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25" h="461">
                    <a:moveTo>
                      <a:pt x="625" y="461"/>
                    </a:moveTo>
                    <a:lnTo>
                      <a:pt x="0" y="306"/>
                    </a:lnTo>
                    <a:lnTo>
                      <a:pt x="0" y="305"/>
                    </a:lnTo>
                    <a:lnTo>
                      <a:pt x="23" y="0"/>
                    </a:lnTo>
                    <a:lnTo>
                      <a:pt x="625" y="461"/>
                    </a:lnTo>
                    <a:close/>
                    <a:moveTo>
                      <a:pt x="2" y="304"/>
                    </a:moveTo>
                    <a:lnTo>
                      <a:pt x="615" y="455"/>
                    </a:lnTo>
                    <a:lnTo>
                      <a:pt x="26" y="4"/>
                    </a:lnTo>
                    <a:lnTo>
                      <a:pt x="2" y="30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69" name="Freeform 88">
                <a:extLst>
                  <a:ext uri="{FF2B5EF4-FFF2-40B4-BE49-F238E27FC236}">
                    <a16:creationId xmlns:a16="http://schemas.microsoft.com/office/drawing/2014/main" id="{ED3E380C-D1A6-4197-8B30-A9CBF512DA6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199" y="4239"/>
                <a:ext cx="911" cy="459"/>
              </a:xfrm>
              <a:custGeom>
                <a:avLst/>
                <a:gdLst>
                  <a:gd name="T0" fmla="*/ 602 w 911"/>
                  <a:gd name="T1" fmla="*/ 459 h 459"/>
                  <a:gd name="T2" fmla="*/ 600 w 911"/>
                  <a:gd name="T3" fmla="*/ 458 h 459"/>
                  <a:gd name="T4" fmla="*/ 0 w 911"/>
                  <a:gd name="T5" fmla="*/ 0 h 459"/>
                  <a:gd name="T6" fmla="*/ 911 w 911"/>
                  <a:gd name="T7" fmla="*/ 269 h 459"/>
                  <a:gd name="T8" fmla="*/ 602 w 911"/>
                  <a:gd name="T9" fmla="*/ 459 h 459"/>
                  <a:gd name="T10" fmla="*/ 11 w 911"/>
                  <a:gd name="T11" fmla="*/ 6 h 459"/>
                  <a:gd name="T12" fmla="*/ 602 w 911"/>
                  <a:gd name="T13" fmla="*/ 456 h 459"/>
                  <a:gd name="T14" fmla="*/ 905 w 911"/>
                  <a:gd name="T15" fmla="*/ 271 h 459"/>
                  <a:gd name="T16" fmla="*/ 11 w 911"/>
                  <a:gd name="T17" fmla="*/ 6 h 4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11" h="459">
                    <a:moveTo>
                      <a:pt x="602" y="459"/>
                    </a:moveTo>
                    <a:lnTo>
                      <a:pt x="600" y="458"/>
                    </a:lnTo>
                    <a:lnTo>
                      <a:pt x="0" y="0"/>
                    </a:lnTo>
                    <a:lnTo>
                      <a:pt x="911" y="269"/>
                    </a:lnTo>
                    <a:lnTo>
                      <a:pt x="602" y="459"/>
                    </a:lnTo>
                    <a:close/>
                    <a:moveTo>
                      <a:pt x="11" y="6"/>
                    </a:moveTo>
                    <a:lnTo>
                      <a:pt x="602" y="456"/>
                    </a:lnTo>
                    <a:lnTo>
                      <a:pt x="905" y="271"/>
                    </a:lnTo>
                    <a:lnTo>
                      <a:pt x="11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70" name="Freeform 89">
                <a:extLst>
                  <a:ext uri="{FF2B5EF4-FFF2-40B4-BE49-F238E27FC236}">
                    <a16:creationId xmlns:a16="http://schemas.microsoft.com/office/drawing/2014/main" id="{2A4F296F-9A83-4F68-ADB0-1F0C5AF9BFA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798" y="4506"/>
                <a:ext cx="309" cy="531"/>
              </a:xfrm>
              <a:custGeom>
                <a:avLst/>
                <a:gdLst>
                  <a:gd name="T0" fmla="*/ 286 w 309"/>
                  <a:gd name="T1" fmla="*/ 531 h 531"/>
                  <a:gd name="T2" fmla="*/ 284 w 309"/>
                  <a:gd name="T3" fmla="*/ 529 h 531"/>
                  <a:gd name="T4" fmla="*/ 0 w 309"/>
                  <a:gd name="T5" fmla="*/ 190 h 531"/>
                  <a:gd name="T6" fmla="*/ 1 w 309"/>
                  <a:gd name="T7" fmla="*/ 189 h 531"/>
                  <a:gd name="T8" fmla="*/ 309 w 309"/>
                  <a:gd name="T9" fmla="*/ 0 h 531"/>
                  <a:gd name="T10" fmla="*/ 286 w 309"/>
                  <a:gd name="T11" fmla="*/ 531 h 531"/>
                  <a:gd name="T12" fmla="*/ 4 w 309"/>
                  <a:gd name="T13" fmla="*/ 191 h 531"/>
                  <a:gd name="T14" fmla="*/ 284 w 309"/>
                  <a:gd name="T15" fmla="*/ 524 h 531"/>
                  <a:gd name="T16" fmla="*/ 307 w 309"/>
                  <a:gd name="T17" fmla="*/ 5 h 531"/>
                  <a:gd name="T18" fmla="*/ 4 w 309"/>
                  <a:gd name="T19" fmla="*/ 191 h 5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09" h="531">
                    <a:moveTo>
                      <a:pt x="286" y="531"/>
                    </a:moveTo>
                    <a:lnTo>
                      <a:pt x="284" y="529"/>
                    </a:lnTo>
                    <a:lnTo>
                      <a:pt x="0" y="190"/>
                    </a:lnTo>
                    <a:lnTo>
                      <a:pt x="1" y="189"/>
                    </a:lnTo>
                    <a:lnTo>
                      <a:pt x="309" y="0"/>
                    </a:lnTo>
                    <a:lnTo>
                      <a:pt x="286" y="531"/>
                    </a:lnTo>
                    <a:close/>
                    <a:moveTo>
                      <a:pt x="4" y="191"/>
                    </a:moveTo>
                    <a:lnTo>
                      <a:pt x="284" y="524"/>
                    </a:lnTo>
                    <a:lnTo>
                      <a:pt x="307" y="5"/>
                    </a:lnTo>
                    <a:lnTo>
                      <a:pt x="4" y="19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71" name="Freeform 90">
                <a:extLst>
                  <a:ext uri="{FF2B5EF4-FFF2-40B4-BE49-F238E27FC236}">
                    <a16:creationId xmlns:a16="http://schemas.microsoft.com/office/drawing/2014/main" id="{DB9B8E47-D065-442A-92C2-6330470823D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798" y="4692"/>
                <a:ext cx="286" cy="648"/>
              </a:xfrm>
              <a:custGeom>
                <a:avLst/>
                <a:gdLst>
                  <a:gd name="T0" fmla="*/ 128 w 286"/>
                  <a:gd name="T1" fmla="*/ 648 h 648"/>
                  <a:gd name="T2" fmla="*/ 128 w 286"/>
                  <a:gd name="T3" fmla="*/ 645 h 648"/>
                  <a:gd name="T4" fmla="*/ 0 w 286"/>
                  <a:gd name="T5" fmla="*/ 0 h 648"/>
                  <a:gd name="T6" fmla="*/ 286 w 286"/>
                  <a:gd name="T7" fmla="*/ 342 h 648"/>
                  <a:gd name="T8" fmla="*/ 286 w 286"/>
                  <a:gd name="T9" fmla="*/ 343 h 648"/>
                  <a:gd name="T10" fmla="*/ 128 w 286"/>
                  <a:gd name="T11" fmla="*/ 648 h 648"/>
                  <a:gd name="T12" fmla="*/ 5 w 286"/>
                  <a:gd name="T13" fmla="*/ 9 h 648"/>
                  <a:gd name="T14" fmla="*/ 129 w 286"/>
                  <a:gd name="T15" fmla="*/ 640 h 648"/>
                  <a:gd name="T16" fmla="*/ 284 w 286"/>
                  <a:gd name="T17" fmla="*/ 342 h 648"/>
                  <a:gd name="T18" fmla="*/ 5 w 286"/>
                  <a:gd name="T19" fmla="*/ 9 h 6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86" h="648">
                    <a:moveTo>
                      <a:pt x="128" y="648"/>
                    </a:moveTo>
                    <a:lnTo>
                      <a:pt x="128" y="645"/>
                    </a:lnTo>
                    <a:lnTo>
                      <a:pt x="0" y="0"/>
                    </a:lnTo>
                    <a:lnTo>
                      <a:pt x="286" y="342"/>
                    </a:lnTo>
                    <a:lnTo>
                      <a:pt x="286" y="343"/>
                    </a:lnTo>
                    <a:lnTo>
                      <a:pt x="128" y="648"/>
                    </a:lnTo>
                    <a:close/>
                    <a:moveTo>
                      <a:pt x="5" y="9"/>
                    </a:moveTo>
                    <a:lnTo>
                      <a:pt x="129" y="640"/>
                    </a:lnTo>
                    <a:lnTo>
                      <a:pt x="284" y="342"/>
                    </a:lnTo>
                    <a:lnTo>
                      <a:pt x="5" y="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72" name="Freeform 91">
                <a:extLst>
                  <a:ext uri="{FF2B5EF4-FFF2-40B4-BE49-F238E27FC236}">
                    <a16:creationId xmlns:a16="http://schemas.microsoft.com/office/drawing/2014/main" id="{E6C8F710-C887-4ECC-95E8-864AC674B2E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925" y="5031"/>
                <a:ext cx="570" cy="444"/>
              </a:xfrm>
              <a:custGeom>
                <a:avLst/>
                <a:gdLst>
                  <a:gd name="T0" fmla="*/ 570 w 570"/>
                  <a:gd name="T1" fmla="*/ 444 h 444"/>
                  <a:gd name="T2" fmla="*/ 565 w 570"/>
                  <a:gd name="T3" fmla="*/ 443 h 444"/>
                  <a:gd name="T4" fmla="*/ 0 w 570"/>
                  <a:gd name="T5" fmla="*/ 306 h 444"/>
                  <a:gd name="T6" fmla="*/ 158 w 570"/>
                  <a:gd name="T7" fmla="*/ 0 h 444"/>
                  <a:gd name="T8" fmla="*/ 570 w 570"/>
                  <a:gd name="T9" fmla="*/ 444 h 444"/>
                  <a:gd name="T10" fmla="*/ 4 w 570"/>
                  <a:gd name="T11" fmla="*/ 305 h 444"/>
                  <a:gd name="T12" fmla="*/ 562 w 570"/>
                  <a:gd name="T13" fmla="*/ 439 h 444"/>
                  <a:gd name="T14" fmla="*/ 158 w 570"/>
                  <a:gd name="T15" fmla="*/ 5 h 444"/>
                  <a:gd name="T16" fmla="*/ 4 w 570"/>
                  <a:gd name="T17" fmla="*/ 305 h 4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70" h="444">
                    <a:moveTo>
                      <a:pt x="570" y="444"/>
                    </a:moveTo>
                    <a:lnTo>
                      <a:pt x="565" y="443"/>
                    </a:lnTo>
                    <a:lnTo>
                      <a:pt x="0" y="306"/>
                    </a:lnTo>
                    <a:lnTo>
                      <a:pt x="158" y="0"/>
                    </a:lnTo>
                    <a:lnTo>
                      <a:pt x="570" y="444"/>
                    </a:lnTo>
                    <a:close/>
                    <a:moveTo>
                      <a:pt x="4" y="305"/>
                    </a:moveTo>
                    <a:lnTo>
                      <a:pt x="562" y="439"/>
                    </a:lnTo>
                    <a:lnTo>
                      <a:pt x="158" y="5"/>
                    </a:lnTo>
                    <a:lnTo>
                      <a:pt x="4" y="30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73" name="Freeform 92">
                <a:extLst>
                  <a:ext uri="{FF2B5EF4-FFF2-40B4-BE49-F238E27FC236}">
                    <a16:creationId xmlns:a16="http://schemas.microsoft.com/office/drawing/2014/main" id="{C1C02E66-5248-47E5-B1F3-C0420A7CCCA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081" y="4943"/>
                <a:ext cx="452" cy="533"/>
              </a:xfrm>
              <a:custGeom>
                <a:avLst/>
                <a:gdLst>
                  <a:gd name="T0" fmla="*/ 410 w 452"/>
                  <a:gd name="T1" fmla="*/ 533 h 533"/>
                  <a:gd name="T2" fmla="*/ 409 w 452"/>
                  <a:gd name="T3" fmla="*/ 531 h 533"/>
                  <a:gd name="T4" fmla="*/ 0 w 452"/>
                  <a:gd name="T5" fmla="*/ 90 h 533"/>
                  <a:gd name="T6" fmla="*/ 452 w 452"/>
                  <a:gd name="T7" fmla="*/ 0 h 533"/>
                  <a:gd name="T8" fmla="*/ 452 w 452"/>
                  <a:gd name="T9" fmla="*/ 2 h 533"/>
                  <a:gd name="T10" fmla="*/ 410 w 452"/>
                  <a:gd name="T11" fmla="*/ 533 h 533"/>
                  <a:gd name="T12" fmla="*/ 4 w 452"/>
                  <a:gd name="T13" fmla="*/ 92 h 533"/>
                  <a:gd name="T14" fmla="*/ 409 w 452"/>
                  <a:gd name="T15" fmla="*/ 527 h 533"/>
                  <a:gd name="T16" fmla="*/ 450 w 452"/>
                  <a:gd name="T17" fmla="*/ 3 h 533"/>
                  <a:gd name="T18" fmla="*/ 4 w 452"/>
                  <a:gd name="T19" fmla="*/ 92 h 5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52" h="533">
                    <a:moveTo>
                      <a:pt x="410" y="533"/>
                    </a:moveTo>
                    <a:lnTo>
                      <a:pt x="409" y="531"/>
                    </a:lnTo>
                    <a:lnTo>
                      <a:pt x="0" y="90"/>
                    </a:lnTo>
                    <a:lnTo>
                      <a:pt x="452" y="0"/>
                    </a:lnTo>
                    <a:lnTo>
                      <a:pt x="452" y="2"/>
                    </a:lnTo>
                    <a:lnTo>
                      <a:pt x="410" y="533"/>
                    </a:lnTo>
                    <a:close/>
                    <a:moveTo>
                      <a:pt x="4" y="92"/>
                    </a:moveTo>
                    <a:lnTo>
                      <a:pt x="409" y="527"/>
                    </a:lnTo>
                    <a:lnTo>
                      <a:pt x="450" y="3"/>
                    </a:lnTo>
                    <a:lnTo>
                      <a:pt x="4" y="9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74" name="Freeform 93">
                <a:extLst>
                  <a:ext uri="{FF2B5EF4-FFF2-40B4-BE49-F238E27FC236}">
                    <a16:creationId xmlns:a16="http://schemas.microsoft.com/office/drawing/2014/main" id="{66C86055-994A-4EE4-95C3-E460D3BFDC2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081" y="4402"/>
                <a:ext cx="453" cy="634"/>
              </a:xfrm>
              <a:custGeom>
                <a:avLst/>
                <a:gdLst>
                  <a:gd name="T0" fmla="*/ 0 w 453"/>
                  <a:gd name="T1" fmla="*/ 634 h 634"/>
                  <a:gd name="T2" fmla="*/ 1 w 453"/>
                  <a:gd name="T3" fmla="*/ 632 h 634"/>
                  <a:gd name="T4" fmla="*/ 235 w 453"/>
                  <a:gd name="T5" fmla="*/ 0 h 634"/>
                  <a:gd name="T6" fmla="*/ 453 w 453"/>
                  <a:gd name="T7" fmla="*/ 544 h 634"/>
                  <a:gd name="T8" fmla="*/ 0 w 453"/>
                  <a:gd name="T9" fmla="*/ 634 h 634"/>
                  <a:gd name="T10" fmla="*/ 235 w 453"/>
                  <a:gd name="T11" fmla="*/ 7 h 634"/>
                  <a:gd name="T12" fmla="*/ 4 w 453"/>
                  <a:gd name="T13" fmla="*/ 631 h 634"/>
                  <a:gd name="T14" fmla="*/ 450 w 453"/>
                  <a:gd name="T15" fmla="*/ 542 h 634"/>
                  <a:gd name="T16" fmla="*/ 235 w 453"/>
                  <a:gd name="T17" fmla="*/ 7 h 6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53" h="634">
                    <a:moveTo>
                      <a:pt x="0" y="634"/>
                    </a:moveTo>
                    <a:lnTo>
                      <a:pt x="1" y="632"/>
                    </a:lnTo>
                    <a:lnTo>
                      <a:pt x="235" y="0"/>
                    </a:lnTo>
                    <a:lnTo>
                      <a:pt x="453" y="544"/>
                    </a:lnTo>
                    <a:lnTo>
                      <a:pt x="0" y="634"/>
                    </a:lnTo>
                    <a:close/>
                    <a:moveTo>
                      <a:pt x="235" y="7"/>
                    </a:moveTo>
                    <a:lnTo>
                      <a:pt x="4" y="631"/>
                    </a:lnTo>
                    <a:lnTo>
                      <a:pt x="450" y="542"/>
                    </a:lnTo>
                    <a:lnTo>
                      <a:pt x="235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75" name="Freeform 94">
                <a:extLst>
                  <a:ext uri="{FF2B5EF4-FFF2-40B4-BE49-F238E27FC236}">
                    <a16:creationId xmlns:a16="http://schemas.microsoft.com/office/drawing/2014/main" id="{3AD516CD-6EF3-44DF-AC78-3A5BF3B1A4A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082" y="4404"/>
                <a:ext cx="236" cy="638"/>
              </a:xfrm>
              <a:custGeom>
                <a:avLst/>
                <a:gdLst>
                  <a:gd name="T0" fmla="*/ 0 w 236"/>
                  <a:gd name="T1" fmla="*/ 638 h 638"/>
                  <a:gd name="T2" fmla="*/ 23 w 236"/>
                  <a:gd name="T3" fmla="*/ 104 h 638"/>
                  <a:gd name="T4" fmla="*/ 236 w 236"/>
                  <a:gd name="T5" fmla="*/ 0 h 638"/>
                  <a:gd name="T6" fmla="*/ 235 w 236"/>
                  <a:gd name="T7" fmla="*/ 3 h 638"/>
                  <a:gd name="T8" fmla="*/ 0 w 236"/>
                  <a:gd name="T9" fmla="*/ 638 h 638"/>
                  <a:gd name="T10" fmla="*/ 25 w 236"/>
                  <a:gd name="T11" fmla="*/ 106 h 638"/>
                  <a:gd name="T12" fmla="*/ 3 w 236"/>
                  <a:gd name="T13" fmla="*/ 622 h 638"/>
                  <a:gd name="T14" fmla="*/ 232 w 236"/>
                  <a:gd name="T15" fmla="*/ 4 h 638"/>
                  <a:gd name="T16" fmla="*/ 25 w 236"/>
                  <a:gd name="T17" fmla="*/ 106 h 6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36" h="638">
                    <a:moveTo>
                      <a:pt x="0" y="638"/>
                    </a:moveTo>
                    <a:lnTo>
                      <a:pt x="23" y="104"/>
                    </a:lnTo>
                    <a:lnTo>
                      <a:pt x="236" y="0"/>
                    </a:lnTo>
                    <a:lnTo>
                      <a:pt x="235" y="3"/>
                    </a:lnTo>
                    <a:lnTo>
                      <a:pt x="0" y="638"/>
                    </a:lnTo>
                    <a:close/>
                    <a:moveTo>
                      <a:pt x="25" y="106"/>
                    </a:moveTo>
                    <a:lnTo>
                      <a:pt x="3" y="622"/>
                    </a:lnTo>
                    <a:lnTo>
                      <a:pt x="232" y="4"/>
                    </a:lnTo>
                    <a:lnTo>
                      <a:pt x="25" y="10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76" name="Freeform 95">
                <a:extLst>
                  <a:ext uri="{FF2B5EF4-FFF2-40B4-BE49-F238E27FC236}">
                    <a16:creationId xmlns:a16="http://schemas.microsoft.com/office/drawing/2014/main" id="{E52E8C67-103A-4B0F-A898-BA3753935E9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894" y="3856"/>
                <a:ext cx="424" cy="655"/>
              </a:xfrm>
              <a:custGeom>
                <a:avLst/>
                <a:gdLst>
                  <a:gd name="T0" fmla="*/ 212 w 424"/>
                  <a:gd name="T1" fmla="*/ 655 h 655"/>
                  <a:gd name="T2" fmla="*/ 211 w 424"/>
                  <a:gd name="T3" fmla="*/ 654 h 655"/>
                  <a:gd name="T4" fmla="*/ 0 w 424"/>
                  <a:gd name="T5" fmla="*/ 0 h 655"/>
                  <a:gd name="T6" fmla="*/ 424 w 424"/>
                  <a:gd name="T7" fmla="*/ 551 h 655"/>
                  <a:gd name="T8" fmla="*/ 212 w 424"/>
                  <a:gd name="T9" fmla="*/ 655 h 655"/>
                  <a:gd name="T10" fmla="*/ 7 w 424"/>
                  <a:gd name="T11" fmla="*/ 13 h 655"/>
                  <a:gd name="T12" fmla="*/ 213 w 424"/>
                  <a:gd name="T13" fmla="*/ 651 h 655"/>
                  <a:gd name="T14" fmla="*/ 420 w 424"/>
                  <a:gd name="T15" fmla="*/ 550 h 655"/>
                  <a:gd name="T16" fmla="*/ 7 w 424"/>
                  <a:gd name="T17" fmla="*/ 13 h 6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24" h="655">
                    <a:moveTo>
                      <a:pt x="212" y="655"/>
                    </a:moveTo>
                    <a:lnTo>
                      <a:pt x="211" y="654"/>
                    </a:lnTo>
                    <a:lnTo>
                      <a:pt x="0" y="0"/>
                    </a:lnTo>
                    <a:lnTo>
                      <a:pt x="424" y="551"/>
                    </a:lnTo>
                    <a:lnTo>
                      <a:pt x="212" y="655"/>
                    </a:lnTo>
                    <a:close/>
                    <a:moveTo>
                      <a:pt x="7" y="13"/>
                    </a:moveTo>
                    <a:lnTo>
                      <a:pt x="213" y="651"/>
                    </a:lnTo>
                    <a:lnTo>
                      <a:pt x="420" y="550"/>
                    </a:lnTo>
                    <a:lnTo>
                      <a:pt x="7" y="1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77" name="Freeform 96">
                <a:extLst>
                  <a:ext uri="{FF2B5EF4-FFF2-40B4-BE49-F238E27FC236}">
                    <a16:creationId xmlns:a16="http://schemas.microsoft.com/office/drawing/2014/main" id="{E47C7869-349F-4822-A7D6-1320D1A702B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552" y="3861"/>
                <a:ext cx="557" cy="652"/>
              </a:xfrm>
              <a:custGeom>
                <a:avLst/>
                <a:gdLst>
                  <a:gd name="T0" fmla="*/ 557 w 557"/>
                  <a:gd name="T1" fmla="*/ 652 h 652"/>
                  <a:gd name="T2" fmla="*/ 0 w 557"/>
                  <a:gd name="T3" fmla="*/ 154 h 652"/>
                  <a:gd name="T4" fmla="*/ 347 w 557"/>
                  <a:gd name="T5" fmla="*/ 0 h 652"/>
                  <a:gd name="T6" fmla="*/ 347 w 557"/>
                  <a:gd name="T7" fmla="*/ 1 h 652"/>
                  <a:gd name="T8" fmla="*/ 557 w 557"/>
                  <a:gd name="T9" fmla="*/ 652 h 652"/>
                  <a:gd name="T10" fmla="*/ 4 w 557"/>
                  <a:gd name="T11" fmla="*/ 155 h 652"/>
                  <a:gd name="T12" fmla="*/ 552 w 557"/>
                  <a:gd name="T13" fmla="*/ 644 h 652"/>
                  <a:gd name="T14" fmla="*/ 344 w 557"/>
                  <a:gd name="T15" fmla="*/ 3 h 652"/>
                  <a:gd name="T16" fmla="*/ 4 w 557"/>
                  <a:gd name="T17" fmla="*/ 155 h 6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57" h="652">
                    <a:moveTo>
                      <a:pt x="557" y="652"/>
                    </a:moveTo>
                    <a:lnTo>
                      <a:pt x="0" y="154"/>
                    </a:lnTo>
                    <a:lnTo>
                      <a:pt x="347" y="0"/>
                    </a:lnTo>
                    <a:lnTo>
                      <a:pt x="347" y="1"/>
                    </a:lnTo>
                    <a:lnTo>
                      <a:pt x="557" y="652"/>
                    </a:lnTo>
                    <a:close/>
                    <a:moveTo>
                      <a:pt x="4" y="155"/>
                    </a:moveTo>
                    <a:lnTo>
                      <a:pt x="552" y="644"/>
                    </a:lnTo>
                    <a:lnTo>
                      <a:pt x="344" y="3"/>
                    </a:lnTo>
                    <a:lnTo>
                      <a:pt x="4" y="15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78" name="Freeform 97">
                <a:extLst>
                  <a:ext uri="{FF2B5EF4-FFF2-40B4-BE49-F238E27FC236}">
                    <a16:creationId xmlns:a16="http://schemas.microsoft.com/office/drawing/2014/main" id="{2E1FC427-3E8F-437B-ABE7-A9D3D3A6261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553" y="3551"/>
                <a:ext cx="347" cy="467"/>
              </a:xfrm>
              <a:custGeom>
                <a:avLst/>
                <a:gdLst>
                  <a:gd name="T0" fmla="*/ 0 w 347"/>
                  <a:gd name="T1" fmla="*/ 467 h 467"/>
                  <a:gd name="T2" fmla="*/ 0 w 347"/>
                  <a:gd name="T3" fmla="*/ 464 h 467"/>
                  <a:gd name="T4" fmla="*/ 57 w 347"/>
                  <a:gd name="T5" fmla="*/ 0 h 467"/>
                  <a:gd name="T6" fmla="*/ 347 w 347"/>
                  <a:gd name="T7" fmla="*/ 312 h 467"/>
                  <a:gd name="T8" fmla="*/ 344 w 347"/>
                  <a:gd name="T9" fmla="*/ 313 h 467"/>
                  <a:gd name="T10" fmla="*/ 0 w 347"/>
                  <a:gd name="T11" fmla="*/ 467 h 467"/>
                  <a:gd name="T12" fmla="*/ 60 w 347"/>
                  <a:gd name="T13" fmla="*/ 6 h 467"/>
                  <a:gd name="T14" fmla="*/ 3 w 347"/>
                  <a:gd name="T15" fmla="*/ 462 h 467"/>
                  <a:gd name="T16" fmla="*/ 342 w 347"/>
                  <a:gd name="T17" fmla="*/ 311 h 467"/>
                  <a:gd name="T18" fmla="*/ 60 w 347"/>
                  <a:gd name="T19" fmla="*/ 6 h 4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47" h="467">
                    <a:moveTo>
                      <a:pt x="0" y="467"/>
                    </a:moveTo>
                    <a:lnTo>
                      <a:pt x="0" y="464"/>
                    </a:lnTo>
                    <a:lnTo>
                      <a:pt x="57" y="0"/>
                    </a:lnTo>
                    <a:lnTo>
                      <a:pt x="347" y="312"/>
                    </a:lnTo>
                    <a:lnTo>
                      <a:pt x="344" y="313"/>
                    </a:lnTo>
                    <a:lnTo>
                      <a:pt x="0" y="467"/>
                    </a:lnTo>
                    <a:close/>
                    <a:moveTo>
                      <a:pt x="60" y="6"/>
                    </a:moveTo>
                    <a:lnTo>
                      <a:pt x="3" y="462"/>
                    </a:lnTo>
                    <a:lnTo>
                      <a:pt x="342" y="311"/>
                    </a:lnTo>
                    <a:lnTo>
                      <a:pt x="60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79" name="Freeform 98">
                <a:extLst>
                  <a:ext uri="{FF2B5EF4-FFF2-40B4-BE49-F238E27FC236}">
                    <a16:creationId xmlns:a16="http://schemas.microsoft.com/office/drawing/2014/main" id="{7A3829B0-9304-430B-A793-0D656FBCD63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018" y="3551"/>
                <a:ext cx="595" cy="465"/>
              </a:xfrm>
              <a:custGeom>
                <a:avLst/>
                <a:gdLst>
                  <a:gd name="T0" fmla="*/ 537 w 595"/>
                  <a:gd name="T1" fmla="*/ 465 h 465"/>
                  <a:gd name="T2" fmla="*/ 536 w 595"/>
                  <a:gd name="T3" fmla="*/ 465 h 465"/>
                  <a:gd name="T4" fmla="*/ 0 w 595"/>
                  <a:gd name="T5" fmla="*/ 372 h 465"/>
                  <a:gd name="T6" fmla="*/ 3 w 595"/>
                  <a:gd name="T7" fmla="*/ 370 h 465"/>
                  <a:gd name="T8" fmla="*/ 595 w 595"/>
                  <a:gd name="T9" fmla="*/ 0 h 465"/>
                  <a:gd name="T10" fmla="*/ 595 w 595"/>
                  <a:gd name="T11" fmla="*/ 2 h 465"/>
                  <a:gd name="T12" fmla="*/ 537 w 595"/>
                  <a:gd name="T13" fmla="*/ 465 h 465"/>
                  <a:gd name="T14" fmla="*/ 6 w 595"/>
                  <a:gd name="T15" fmla="*/ 370 h 465"/>
                  <a:gd name="T16" fmla="*/ 535 w 595"/>
                  <a:gd name="T17" fmla="*/ 463 h 465"/>
                  <a:gd name="T18" fmla="*/ 591 w 595"/>
                  <a:gd name="T19" fmla="*/ 5 h 465"/>
                  <a:gd name="T20" fmla="*/ 6 w 595"/>
                  <a:gd name="T21" fmla="*/ 370 h 4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95" h="465">
                    <a:moveTo>
                      <a:pt x="537" y="465"/>
                    </a:moveTo>
                    <a:lnTo>
                      <a:pt x="536" y="465"/>
                    </a:lnTo>
                    <a:lnTo>
                      <a:pt x="0" y="372"/>
                    </a:lnTo>
                    <a:lnTo>
                      <a:pt x="3" y="370"/>
                    </a:lnTo>
                    <a:lnTo>
                      <a:pt x="595" y="0"/>
                    </a:lnTo>
                    <a:lnTo>
                      <a:pt x="595" y="2"/>
                    </a:lnTo>
                    <a:lnTo>
                      <a:pt x="537" y="465"/>
                    </a:lnTo>
                    <a:close/>
                    <a:moveTo>
                      <a:pt x="6" y="370"/>
                    </a:moveTo>
                    <a:lnTo>
                      <a:pt x="535" y="463"/>
                    </a:lnTo>
                    <a:lnTo>
                      <a:pt x="591" y="5"/>
                    </a:lnTo>
                    <a:lnTo>
                      <a:pt x="6" y="37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80" name="Freeform 99">
                <a:extLst>
                  <a:ext uri="{FF2B5EF4-FFF2-40B4-BE49-F238E27FC236}">
                    <a16:creationId xmlns:a16="http://schemas.microsoft.com/office/drawing/2014/main" id="{B3B5F9D7-42EE-4013-B339-E8E44034A3E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845" y="3550"/>
                <a:ext cx="773" cy="373"/>
              </a:xfrm>
              <a:custGeom>
                <a:avLst/>
                <a:gdLst>
                  <a:gd name="T0" fmla="*/ 176 w 773"/>
                  <a:gd name="T1" fmla="*/ 373 h 373"/>
                  <a:gd name="T2" fmla="*/ 0 w 773"/>
                  <a:gd name="T3" fmla="*/ 204 h 373"/>
                  <a:gd name="T4" fmla="*/ 773 w 773"/>
                  <a:gd name="T5" fmla="*/ 0 h 373"/>
                  <a:gd name="T6" fmla="*/ 176 w 773"/>
                  <a:gd name="T7" fmla="*/ 373 h 373"/>
                  <a:gd name="T8" fmla="*/ 4 w 773"/>
                  <a:gd name="T9" fmla="*/ 205 h 373"/>
                  <a:gd name="T10" fmla="*/ 176 w 773"/>
                  <a:gd name="T11" fmla="*/ 371 h 373"/>
                  <a:gd name="T12" fmla="*/ 758 w 773"/>
                  <a:gd name="T13" fmla="*/ 7 h 373"/>
                  <a:gd name="T14" fmla="*/ 4 w 773"/>
                  <a:gd name="T15" fmla="*/ 205 h 3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73" h="373">
                    <a:moveTo>
                      <a:pt x="176" y="373"/>
                    </a:moveTo>
                    <a:lnTo>
                      <a:pt x="0" y="204"/>
                    </a:lnTo>
                    <a:lnTo>
                      <a:pt x="773" y="0"/>
                    </a:lnTo>
                    <a:lnTo>
                      <a:pt x="176" y="373"/>
                    </a:lnTo>
                    <a:close/>
                    <a:moveTo>
                      <a:pt x="4" y="205"/>
                    </a:moveTo>
                    <a:lnTo>
                      <a:pt x="176" y="371"/>
                    </a:lnTo>
                    <a:lnTo>
                      <a:pt x="758" y="7"/>
                    </a:lnTo>
                    <a:lnTo>
                      <a:pt x="4" y="20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81" name="Freeform 100">
                <a:extLst>
                  <a:ext uri="{FF2B5EF4-FFF2-40B4-BE49-F238E27FC236}">
                    <a16:creationId xmlns:a16="http://schemas.microsoft.com/office/drawing/2014/main" id="{F8CA6FAB-AE73-40A3-8BEE-4EA35E66A6C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644" y="3753"/>
                <a:ext cx="380" cy="171"/>
              </a:xfrm>
              <a:custGeom>
                <a:avLst/>
                <a:gdLst>
                  <a:gd name="T0" fmla="*/ 0 w 380"/>
                  <a:gd name="T1" fmla="*/ 119 h 171"/>
                  <a:gd name="T2" fmla="*/ 203 w 380"/>
                  <a:gd name="T3" fmla="*/ 0 h 171"/>
                  <a:gd name="T4" fmla="*/ 380 w 380"/>
                  <a:gd name="T5" fmla="*/ 171 h 171"/>
                  <a:gd name="T6" fmla="*/ 0 w 380"/>
                  <a:gd name="T7" fmla="*/ 119 h 171"/>
                  <a:gd name="T8" fmla="*/ 203 w 380"/>
                  <a:gd name="T9" fmla="*/ 3 h 171"/>
                  <a:gd name="T10" fmla="*/ 7 w 380"/>
                  <a:gd name="T11" fmla="*/ 118 h 171"/>
                  <a:gd name="T12" fmla="*/ 374 w 380"/>
                  <a:gd name="T13" fmla="*/ 168 h 171"/>
                  <a:gd name="T14" fmla="*/ 203 w 380"/>
                  <a:gd name="T15" fmla="*/ 3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80" h="171">
                    <a:moveTo>
                      <a:pt x="0" y="119"/>
                    </a:moveTo>
                    <a:lnTo>
                      <a:pt x="203" y="0"/>
                    </a:lnTo>
                    <a:lnTo>
                      <a:pt x="380" y="171"/>
                    </a:lnTo>
                    <a:lnTo>
                      <a:pt x="0" y="119"/>
                    </a:lnTo>
                    <a:close/>
                    <a:moveTo>
                      <a:pt x="203" y="3"/>
                    </a:moveTo>
                    <a:lnTo>
                      <a:pt x="7" y="118"/>
                    </a:lnTo>
                    <a:lnTo>
                      <a:pt x="374" y="168"/>
                    </a:lnTo>
                    <a:lnTo>
                      <a:pt x="203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82" name="Freeform 101">
                <a:extLst>
                  <a:ext uri="{FF2B5EF4-FFF2-40B4-BE49-F238E27FC236}">
                    <a16:creationId xmlns:a16="http://schemas.microsoft.com/office/drawing/2014/main" id="{9BD06A63-C08E-409A-847D-498534F335C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466" y="3345"/>
                <a:ext cx="383" cy="529"/>
              </a:xfrm>
              <a:custGeom>
                <a:avLst/>
                <a:gdLst>
                  <a:gd name="T0" fmla="*/ 180 w 383"/>
                  <a:gd name="T1" fmla="*/ 529 h 529"/>
                  <a:gd name="T2" fmla="*/ 0 w 383"/>
                  <a:gd name="T3" fmla="*/ 0 h 529"/>
                  <a:gd name="T4" fmla="*/ 383 w 383"/>
                  <a:gd name="T5" fmla="*/ 410 h 529"/>
                  <a:gd name="T6" fmla="*/ 180 w 383"/>
                  <a:gd name="T7" fmla="*/ 529 h 529"/>
                  <a:gd name="T8" fmla="*/ 6 w 383"/>
                  <a:gd name="T9" fmla="*/ 10 h 529"/>
                  <a:gd name="T10" fmla="*/ 183 w 383"/>
                  <a:gd name="T11" fmla="*/ 525 h 529"/>
                  <a:gd name="T12" fmla="*/ 379 w 383"/>
                  <a:gd name="T13" fmla="*/ 409 h 529"/>
                  <a:gd name="T14" fmla="*/ 6 w 383"/>
                  <a:gd name="T15" fmla="*/ 10 h 5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83" h="529">
                    <a:moveTo>
                      <a:pt x="180" y="529"/>
                    </a:moveTo>
                    <a:lnTo>
                      <a:pt x="0" y="0"/>
                    </a:lnTo>
                    <a:lnTo>
                      <a:pt x="383" y="410"/>
                    </a:lnTo>
                    <a:lnTo>
                      <a:pt x="180" y="529"/>
                    </a:lnTo>
                    <a:close/>
                    <a:moveTo>
                      <a:pt x="6" y="10"/>
                    </a:moveTo>
                    <a:lnTo>
                      <a:pt x="183" y="525"/>
                    </a:lnTo>
                    <a:lnTo>
                      <a:pt x="379" y="409"/>
                    </a:lnTo>
                    <a:lnTo>
                      <a:pt x="6" y="1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83" name="Freeform 102">
                <a:extLst>
                  <a:ext uri="{FF2B5EF4-FFF2-40B4-BE49-F238E27FC236}">
                    <a16:creationId xmlns:a16="http://schemas.microsoft.com/office/drawing/2014/main" id="{D5BAB3B1-C994-49AC-8287-F893A06CD0F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122" y="3347"/>
                <a:ext cx="527" cy="695"/>
              </a:xfrm>
              <a:custGeom>
                <a:avLst/>
                <a:gdLst>
                  <a:gd name="T0" fmla="*/ 0 w 527"/>
                  <a:gd name="T1" fmla="*/ 695 h 695"/>
                  <a:gd name="T2" fmla="*/ 348 w 527"/>
                  <a:gd name="T3" fmla="*/ 0 h 695"/>
                  <a:gd name="T4" fmla="*/ 527 w 527"/>
                  <a:gd name="T5" fmla="*/ 525 h 695"/>
                  <a:gd name="T6" fmla="*/ 525 w 527"/>
                  <a:gd name="T7" fmla="*/ 525 h 695"/>
                  <a:gd name="T8" fmla="*/ 0 w 527"/>
                  <a:gd name="T9" fmla="*/ 695 h 695"/>
                  <a:gd name="T10" fmla="*/ 347 w 527"/>
                  <a:gd name="T11" fmla="*/ 7 h 695"/>
                  <a:gd name="T12" fmla="*/ 4 w 527"/>
                  <a:gd name="T13" fmla="*/ 690 h 695"/>
                  <a:gd name="T14" fmla="*/ 524 w 527"/>
                  <a:gd name="T15" fmla="*/ 524 h 695"/>
                  <a:gd name="T16" fmla="*/ 347 w 527"/>
                  <a:gd name="T17" fmla="*/ 7 h 6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27" h="695">
                    <a:moveTo>
                      <a:pt x="0" y="695"/>
                    </a:moveTo>
                    <a:lnTo>
                      <a:pt x="348" y="0"/>
                    </a:lnTo>
                    <a:lnTo>
                      <a:pt x="527" y="525"/>
                    </a:lnTo>
                    <a:lnTo>
                      <a:pt x="525" y="525"/>
                    </a:lnTo>
                    <a:lnTo>
                      <a:pt x="0" y="695"/>
                    </a:lnTo>
                    <a:close/>
                    <a:moveTo>
                      <a:pt x="347" y="7"/>
                    </a:moveTo>
                    <a:lnTo>
                      <a:pt x="4" y="690"/>
                    </a:lnTo>
                    <a:lnTo>
                      <a:pt x="524" y="524"/>
                    </a:lnTo>
                    <a:lnTo>
                      <a:pt x="347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84" name="Freeform 103">
                <a:extLst>
                  <a:ext uri="{FF2B5EF4-FFF2-40B4-BE49-F238E27FC236}">
                    <a16:creationId xmlns:a16="http://schemas.microsoft.com/office/drawing/2014/main" id="{B8EB6886-F3CD-4CCA-A079-75561DF7A2C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122" y="3869"/>
                <a:ext cx="530" cy="514"/>
              </a:xfrm>
              <a:custGeom>
                <a:avLst/>
                <a:gdLst>
                  <a:gd name="T0" fmla="*/ 59 w 530"/>
                  <a:gd name="T1" fmla="*/ 514 h 514"/>
                  <a:gd name="T2" fmla="*/ 0 w 530"/>
                  <a:gd name="T3" fmla="*/ 169 h 514"/>
                  <a:gd name="T4" fmla="*/ 1 w 530"/>
                  <a:gd name="T5" fmla="*/ 169 h 514"/>
                  <a:gd name="T6" fmla="*/ 530 w 530"/>
                  <a:gd name="T7" fmla="*/ 0 h 514"/>
                  <a:gd name="T8" fmla="*/ 59 w 530"/>
                  <a:gd name="T9" fmla="*/ 514 h 514"/>
                  <a:gd name="T10" fmla="*/ 3 w 530"/>
                  <a:gd name="T11" fmla="*/ 172 h 514"/>
                  <a:gd name="T12" fmla="*/ 61 w 530"/>
                  <a:gd name="T13" fmla="*/ 508 h 514"/>
                  <a:gd name="T14" fmla="*/ 522 w 530"/>
                  <a:gd name="T15" fmla="*/ 6 h 514"/>
                  <a:gd name="T16" fmla="*/ 3 w 530"/>
                  <a:gd name="T17" fmla="*/ 172 h 5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30" h="514">
                    <a:moveTo>
                      <a:pt x="59" y="514"/>
                    </a:moveTo>
                    <a:lnTo>
                      <a:pt x="0" y="169"/>
                    </a:lnTo>
                    <a:lnTo>
                      <a:pt x="1" y="169"/>
                    </a:lnTo>
                    <a:lnTo>
                      <a:pt x="530" y="0"/>
                    </a:lnTo>
                    <a:lnTo>
                      <a:pt x="59" y="514"/>
                    </a:lnTo>
                    <a:close/>
                    <a:moveTo>
                      <a:pt x="3" y="172"/>
                    </a:moveTo>
                    <a:lnTo>
                      <a:pt x="61" y="508"/>
                    </a:lnTo>
                    <a:lnTo>
                      <a:pt x="522" y="6"/>
                    </a:lnTo>
                    <a:lnTo>
                      <a:pt x="3" y="17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85" name="Freeform 104">
                <a:extLst>
                  <a:ext uri="{FF2B5EF4-FFF2-40B4-BE49-F238E27FC236}">
                    <a16:creationId xmlns:a16="http://schemas.microsoft.com/office/drawing/2014/main" id="{615EC3FF-EF97-4817-9DCC-ACD2DCBDD3F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633" y="4037"/>
                <a:ext cx="551" cy="345"/>
              </a:xfrm>
              <a:custGeom>
                <a:avLst/>
                <a:gdLst>
                  <a:gd name="T0" fmla="*/ 551 w 551"/>
                  <a:gd name="T1" fmla="*/ 345 h 345"/>
                  <a:gd name="T2" fmla="*/ 0 w 551"/>
                  <a:gd name="T3" fmla="*/ 143 h 345"/>
                  <a:gd name="T4" fmla="*/ 492 w 551"/>
                  <a:gd name="T5" fmla="*/ 0 h 345"/>
                  <a:gd name="T6" fmla="*/ 551 w 551"/>
                  <a:gd name="T7" fmla="*/ 345 h 345"/>
                  <a:gd name="T8" fmla="*/ 8 w 551"/>
                  <a:gd name="T9" fmla="*/ 144 h 345"/>
                  <a:gd name="T10" fmla="*/ 547 w 551"/>
                  <a:gd name="T11" fmla="*/ 341 h 345"/>
                  <a:gd name="T12" fmla="*/ 490 w 551"/>
                  <a:gd name="T13" fmla="*/ 4 h 345"/>
                  <a:gd name="T14" fmla="*/ 8 w 551"/>
                  <a:gd name="T15" fmla="*/ 144 h 3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51" h="345">
                    <a:moveTo>
                      <a:pt x="551" y="345"/>
                    </a:moveTo>
                    <a:lnTo>
                      <a:pt x="0" y="143"/>
                    </a:lnTo>
                    <a:lnTo>
                      <a:pt x="492" y="0"/>
                    </a:lnTo>
                    <a:lnTo>
                      <a:pt x="551" y="345"/>
                    </a:lnTo>
                    <a:close/>
                    <a:moveTo>
                      <a:pt x="8" y="144"/>
                    </a:moveTo>
                    <a:lnTo>
                      <a:pt x="547" y="341"/>
                    </a:lnTo>
                    <a:lnTo>
                      <a:pt x="490" y="4"/>
                    </a:lnTo>
                    <a:lnTo>
                      <a:pt x="8" y="14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86" name="Freeform 105">
                <a:extLst>
                  <a:ext uri="{FF2B5EF4-FFF2-40B4-BE49-F238E27FC236}">
                    <a16:creationId xmlns:a16="http://schemas.microsoft.com/office/drawing/2014/main" id="{054CA97D-3B14-4668-9DB9-4AAD48B1E0B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634" y="3444"/>
                <a:ext cx="491" cy="738"/>
              </a:xfrm>
              <a:custGeom>
                <a:avLst/>
                <a:gdLst>
                  <a:gd name="T0" fmla="*/ 0 w 491"/>
                  <a:gd name="T1" fmla="*/ 738 h 738"/>
                  <a:gd name="T2" fmla="*/ 1 w 491"/>
                  <a:gd name="T3" fmla="*/ 736 h 738"/>
                  <a:gd name="T4" fmla="*/ 355 w 491"/>
                  <a:gd name="T5" fmla="*/ 0 h 738"/>
                  <a:gd name="T6" fmla="*/ 491 w 491"/>
                  <a:gd name="T7" fmla="*/ 597 h 738"/>
                  <a:gd name="T8" fmla="*/ 0 w 491"/>
                  <a:gd name="T9" fmla="*/ 738 h 738"/>
                  <a:gd name="T10" fmla="*/ 355 w 491"/>
                  <a:gd name="T11" fmla="*/ 7 h 738"/>
                  <a:gd name="T12" fmla="*/ 4 w 491"/>
                  <a:gd name="T13" fmla="*/ 735 h 738"/>
                  <a:gd name="T14" fmla="*/ 488 w 491"/>
                  <a:gd name="T15" fmla="*/ 594 h 738"/>
                  <a:gd name="T16" fmla="*/ 355 w 491"/>
                  <a:gd name="T17" fmla="*/ 7 h 7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91" h="738">
                    <a:moveTo>
                      <a:pt x="0" y="738"/>
                    </a:moveTo>
                    <a:lnTo>
                      <a:pt x="1" y="736"/>
                    </a:lnTo>
                    <a:lnTo>
                      <a:pt x="355" y="0"/>
                    </a:lnTo>
                    <a:lnTo>
                      <a:pt x="491" y="597"/>
                    </a:lnTo>
                    <a:lnTo>
                      <a:pt x="0" y="738"/>
                    </a:lnTo>
                    <a:close/>
                    <a:moveTo>
                      <a:pt x="355" y="7"/>
                    </a:moveTo>
                    <a:lnTo>
                      <a:pt x="4" y="735"/>
                    </a:lnTo>
                    <a:lnTo>
                      <a:pt x="488" y="594"/>
                    </a:lnTo>
                    <a:lnTo>
                      <a:pt x="355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87" name="Freeform 106">
                <a:extLst>
                  <a:ext uri="{FF2B5EF4-FFF2-40B4-BE49-F238E27FC236}">
                    <a16:creationId xmlns:a16="http://schemas.microsoft.com/office/drawing/2014/main" id="{02E5B443-B9B2-4F98-81C5-DA3BD642138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988" y="3348"/>
                <a:ext cx="483" cy="695"/>
              </a:xfrm>
              <a:custGeom>
                <a:avLst/>
                <a:gdLst>
                  <a:gd name="T0" fmla="*/ 135 w 483"/>
                  <a:gd name="T1" fmla="*/ 695 h 695"/>
                  <a:gd name="T2" fmla="*/ 135 w 483"/>
                  <a:gd name="T3" fmla="*/ 691 h 695"/>
                  <a:gd name="T4" fmla="*/ 0 w 483"/>
                  <a:gd name="T5" fmla="*/ 98 h 695"/>
                  <a:gd name="T6" fmla="*/ 483 w 483"/>
                  <a:gd name="T7" fmla="*/ 0 h 695"/>
                  <a:gd name="T8" fmla="*/ 135 w 483"/>
                  <a:gd name="T9" fmla="*/ 695 h 695"/>
                  <a:gd name="T10" fmla="*/ 2 w 483"/>
                  <a:gd name="T11" fmla="*/ 100 h 695"/>
                  <a:gd name="T12" fmla="*/ 136 w 483"/>
                  <a:gd name="T13" fmla="*/ 688 h 695"/>
                  <a:gd name="T14" fmla="*/ 478 w 483"/>
                  <a:gd name="T15" fmla="*/ 4 h 695"/>
                  <a:gd name="T16" fmla="*/ 2 w 483"/>
                  <a:gd name="T17" fmla="*/ 100 h 6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83" h="695">
                    <a:moveTo>
                      <a:pt x="135" y="695"/>
                    </a:moveTo>
                    <a:lnTo>
                      <a:pt x="135" y="691"/>
                    </a:lnTo>
                    <a:lnTo>
                      <a:pt x="0" y="98"/>
                    </a:lnTo>
                    <a:lnTo>
                      <a:pt x="483" y="0"/>
                    </a:lnTo>
                    <a:lnTo>
                      <a:pt x="135" y="695"/>
                    </a:lnTo>
                    <a:close/>
                    <a:moveTo>
                      <a:pt x="2" y="100"/>
                    </a:moveTo>
                    <a:lnTo>
                      <a:pt x="136" y="688"/>
                    </a:lnTo>
                    <a:lnTo>
                      <a:pt x="478" y="4"/>
                    </a:lnTo>
                    <a:lnTo>
                      <a:pt x="2" y="10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88" name="Freeform 107">
                <a:extLst>
                  <a:ext uri="{FF2B5EF4-FFF2-40B4-BE49-F238E27FC236}">
                    <a16:creationId xmlns:a16="http://schemas.microsoft.com/office/drawing/2014/main" id="{77DD25D3-5C12-4116-9C6E-F4AEACC51BA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462" y="2891"/>
                <a:ext cx="358" cy="539"/>
              </a:xfrm>
              <a:custGeom>
                <a:avLst/>
                <a:gdLst>
                  <a:gd name="T0" fmla="*/ 358 w 358"/>
                  <a:gd name="T1" fmla="*/ 539 h 539"/>
                  <a:gd name="T2" fmla="*/ 5 w 358"/>
                  <a:gd name="T3" fmla="*/ 461 h 539"/>
                  <a:gd name="T4" fmla="*/ 0 w 358"/>
                  <a:gd name="T5" fmla="*/ 0 h 539"/>
                  <a:gd name="T6" fmla="*/ 358 w 358"/>
                  <a:gd name="T7" fmla="*/ 539 h 539"/>
                  <a:gd name="T8" fmla="*/ 8 w 358"/>
                  <a:gd name="T9" fmla="*/ 458 h 539"/>
                  <a:gd name="T10" fmla="*/ 353 w 358"/>
                  <a:gd name="T11" fmla="*/ 534 h 539"/>
                  <a:gd name="T12" fmla="*/ 3 w 358"/>
                  <a:gd name="T13" fmla="*/ 8 h 539"/>
                  <a:gd name="T14" fmla="*/ 8 w 358"/>
                  <a:gd name="T15" fmla="*/ 458 h 5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58" h="539">
                    <a:moveTo>
                      <a:pt x="358" y="539"/>
                    </a:moveTo>
                    <a:lnTo>
                      <a:pt x="5" y="461"/>
                    </a:lnTo>
                    <a:lnTo>
                      <a:pt x="0" y="0"/>
                    </a:lnTo>
                    <a:lnTo>
                      <a:pt x="358" y="539"/>
                    </a:lnTo>
                    <a:close/>
                    <a:moveTo>
                      <a:pt x="8" y="458"/>
                    </a:moveTo>
                    <a:lnTo>
                      <a:pt x="353" y="534"/>
                    </a:lnTo>
                    <a:lnTo>
                      <a:pt x="3" y="8"/>
                    </a:lnTo>
                    <a:lnTo>
                      <a:pt x="8" y="45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89" name="Freeform 108">
                <a:extLst>
                  <a:ext uri="{FF2B5EF4-FFF2-40B4-BE49-F238E27FC236}">
                    <a16:creationId xmlns:a16="http://schemas.microsoft.com/office/drawing/2014/main" id="{843F7608-21F5-475C-9498-D542127EA2B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462" y="3347"/>
                <a:ext cx="441" cy="265"/>
              </a:xfrm>
              <a:custGeom>
                <a:avLst/>
                <a:gdLst>
                  <a:gd name="T0" fmla="*/ 441 w 441"/>
                  <a:gd name="T1" fmla="*/ 265 h 265"/>
                  <a:gd name="T2" fmla="*/ 0 w 441"/>
                  <a:gd name="T3" fmla="*/ 0 h 265"/>
                  <a:gd name="T4" fmla="*/ 356 w 441"/>
                  <a:gd name="T5" fmla="*/ 80 h 265"/>
                  <a:gd name="T6" fmla="*/ 441 w 441"/>
                  <a:gd name="T7" fmla="*/ 265 h 265"/>
                  <a:gd name="T8" fmla="*/ 15 w 441"/>
                  <a:gd name="T9" fmla="*/ 6 h 265"/>
                  <a:gd name="T10" fmla="*/ 436 w 441"/>
                  <a:gd name="T11" fmla="*/ 259 h 265"/>
                  <a:gd name="T12" fmla="*/ 355 w 441"/>
                  <a:gd name="T13" fmla="*/ 82 h 265"/>
                  <a:gd name="T14" fmla="*/ 15 w 441"/>
                  <a:gd name="T15" fmla="*/ 6 h 2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41" h="265">
                    <a:moveTo>
                      <a:pt x="441" y="265"/>
                    </a:moveTo>
                    <a:lnTo>
                      <a:pt x="0" y="0"/>
                    </a:lnTo>
                    <a:lnTo>
                      <a:pt x="356" y="80"/>
                    </a:lnTo>
                    <a:lnTo>
                      <a:pt x="441" y="265"/>
                    </a:lnTo>
                    <a:close/>
                    <a:moveTo>
                      <a:pt x="15" y="6"/>
                    </a:moveTo>
                    <a:lnTo>
                      <a:pt x="436" y="259"/>
                    </a:lnTo>
                    <a:lnTo>
                      <a:pt x="355" y="82"/>
                    </a:lnTo>
                    <a:lnTo>
                      <a:pt x="15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90" name="Freeform 109">
                <a:extLst>
                  <a:ext uri="{FF2B5EF4-FFF2-40B4-BE49-F238E27FC236}">
                    <a16:creationId xmlns:a16="http://schemas.microsoft.com/office/drawing/2014/main" id="{77F7C244-319C-44BD-82A0-53B703400E1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816" y="3172"/>
                <a:ext cx="703" cy="439"/>
              </a:xfrm>
              <a:custGeom>
                <a:avLst/>
                <a:gdLst>
                  <a:gd name="T0" fmla="*/ 84 w 703"/>
                  <a:gd name="T1" fmla="*/ 439 h 439"/>
                  <a:gd name="T2" fmla="*/ 0 w 703"/>
                  <a:gd name="T3" fmla="*/ 255 h 439"/>
                  <a:gd name="T4" fmla="*/ 1 w 703"/>
                  <a:gd name="T5" fmla="*/ 255 h 439"/>
                  <a:gd name="T6" fmla="*/ 703 w 703"/>
                  <a:gd name="T7" fmla="*/ 0 h 439"/>
                  <a:gd name="T8" fmla="*/ 84 w 703"/>
                  <a:gd name="T9" fmla="*/ 439 h 439"/>
                  <a:gd name="T10" fmla="*/ 3 w 703"/>
                  <a:gd name="T11" fmla="*/ 257 h 439"/>
                  <a:gd name="T12" fmla="*/ 85 w 703"/>
                  <a:gd name="T13" fmla="*/ 435 h 439"/>
                  <a:gd name="T14" fmla="*/ 687 w 703"/>
                  <a:gd name="T15" fmla="*/ 9 h 439"/>
                  <a:gd name="T16" fmla="*/ 3 w 703"/>
                  <a:gd name="T17" fmla="*/ 257 h 4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03" h="439">
                    <a:moveTo>
                      <a:pt x="84" y="439"/>
                    </a:moveTo>
                    <a:lnTo>
                      <a:pt x="0" y="255"/>
                    </a:lnTo>
                    <a:lnTo>
                      <a:pt x="1" y="255"/>
                    </a:lnTo>
                    <a:lnTo>
                      <a:pt x="703" y="0"/>
                    </a:lnTo>
                    <a:lnTo>
                      <a:pt x="84" y="439"/>
                    </a:lnTo>
                    <a:close/>
                    <a:moveTo>
                      <a:pt x="3" y="257"/>
                    </a:moveTo>
                    <a:lnTo>
                      <a:pt x="85" y="435"/>
                    </a:lnTo>
                    <a:lnTo>
                      <a:pt x="687" y="9"/>
                    </a:lnTo>
                    <a:lnTo>
                      <a:pt x="3" y="25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91" name="Freeform 110">
                <a:extLst>
                  <a:ext uri="{FF2B5EF4-FFF2-40B4-BE49-F238E27FC236}">
                    <a16:creationId xmlns:a16="http://schemas.microsoft.com/office/drawing/2014/main" id="{80E2168D-79A4-4ECF-8E35-F12EC83EAB8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461" y="2893"/>
                <a:ext cx="1055" cy="536"/>
              </a:xfrm>
              <a:custGeom>
                <a:avLst/>
                <a:gdLst>
                  <a:gd name="T0" fmla="*/ 356 w 1055"/>
                  <a:gd name="T1" fmla="*/ 536 h 536"/>
                  <a:gd name="T2" fmla="*/ 356 w 1055"/>
                  <a:gd name="T3" fmla="*/ 536 h 536"/>
                  <a:gd name="T4" fmla="*/ 0 w 1055"/>
                  <a:gd name="T5" fmla="*/ 0 h 536"/>
                  <a:gd name="T6" fmla="*/ 3 w 1055"/>
                  <a:gd name="T7" fmla="*/ 1 h 536"/>
                  <a:gd name="T8" fmla="*/ 1055 w 1055"/>
                  <a:gd name="T9" fmla="*/ 284 h 536"/>
                  <a:gd name="T10" fmla="*/ 356 w 1055"/>
                  <a:gd name="T11" fmla="*/ 536 h 536"/>
                  <a:gd name="T12" fmla="*/ 5 w 1055"/>
                  <a:gd name="T13" fmla="*/ 5 h 536"/>
                  <a:gd name="T14" fmla="*/ 357 w 1055"/>
                  <a:gd name="T15" fmla="*/ 534 h 536"/>
                  <a:gd name="T16" fmla="*/ 1047 w 1055"/>
                  <a:gd name="T17" fmla="*/ 284 h 536"/>
                  <a:gd name="T18" fmla="*/ 5 w 1055"/>
                  <a:gd name="T19" fmla="*/ 5 h 5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55" h="536">
                    <a:moveTo>
                      <a:pt x="356" y="536"/>
                    </a:moveTo>
                    <a:lnTo>
                      <a:pt x="356" y="536"/>
                    </a:lnTo>
                    <a:lnTo>
                      <a:pt x="0" y="0"/>
                    </a:lnTo>
                    <a:lnTo>
                      <a:pt x="3" y="1"/>
                    </a:lnTo>
                    <a:lnTo>
                      <a:pt x="1055" y="284"/>
                    </a:lnTo>
                    <a:lnTo>
                      <a:pt x="356" y="536"/>
                    </a:lnTo>
                    <a:close/>
                    <a:moveTo>
                      <a:pt x="5" y="5"/>
                    </a:moveTo>
                    <a:lnTo>
                      <a:pt x="357" y="534"/>
                    </a:lnTo>
                    <a:lnTo>
                      <a:pt x="1047" y="284"/>
                    </a:lnTo>
                    <a:lnTo>
                      <a:pt x="5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92" name="Freeform 111">
                <a:extLst>
                  <a:ext uri="{FF2B5EF4-FFF2-40B4-BE49-F238E27FC236}">
                    <a16:creationId xmlns:a16="http://schemas.microsoft.com/office/drawing/2014/main" id="{D84555E9-3579-4391-A7BA-780AB8A264C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455" y="2861"/>
                <a:ext cx="1060" cy="318"/>
              </a:xfrm>
              <a:custGeom>
                <a:avLst/>
                <a:gdLst>
                  <a:gd name="T0" fmla="*/ 1060 w 1060"/>
                  <a:gd name="T1" fmla="*/ 318 h 318"/>
                  <a:gd name="T2" fmla="*/ 1056 w 1060"/>
                  <a:gd name="T3" fmla="*/ 317 h 318"/>
                  <a:gd name="T4" fmla="*/ 0 w 1060"/>
                  <a:gd name="T5" fmla="*/ 33 h 318"/>
                  <a:gd name="T6" fmla="*/ 846 w 1060"/>
                  <a:gd name="T7" fmla="*/ 0 h 318"/>
                  <a:gd name="T8" fmla="*/ 846 w 1060"/>
                  <a:gd name="T9" fmla="*/ 0 h 318"/>
                  <a:gd name="T10" fmla="*/ 1060 w 1060"/>
                  <a:gd name="T11" fmla="*/ 318 h 318"/>
                  <a:gd name="T12" fmla="*/ 17 w 1060"/>
                  <a:gd name="T13" fmla="*/ 36 h 318"/>
                  <a:gd name="T14" fmla="*/ 1054 w 1060"/>
                  <a:gd name="T15" fmla="*/ 313 h 318"/>
                  <a:gd name="T16" fmla="*/ 845 w 1060"/>
                  <a:gd name="T17" fmla="*/ 2 h 318"/>
                  <a:gd name="T18" fmla="*/ 17 w 1060"/>
                  <a:gd name="T19" fmla="*/ 36 h 3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60" h="318">
                    <a:moveTo>
                      <a:pt x="1060" y="318"/>
                    </a:moveTo>
                    <a:lnTo>
                      <a:pt x="1056" y="317"/>
                    </a:lnTo>
                    <a:lnTo>
                      <a:pt x="0" y="33"/>
                    </a:lnTo>
                    <a:lnTo>
                      <a:pt x="846" y="0"/>
                    </a:lnTo>
                    <a:lnTo>
                      <a:pt x="846" y="0"/>
                    </a:lnTo>
                    <a:lnTo>
                      <a:pt x="1060" y="318"/>
                    </a:lnTo>
                    <a:close/>
                    <a:moveTo>
                      <a:pt x="17" y="36"/>
                    </a:moveTo>
                    <a:lnTo>
                      <a:pt x="1054" y="313"/>
                    </a:lnTo>
                    <a:lnTo>
                      <a:pt x="845" y="2"/>
                    </a:lnTo>
                    <a:lnTo>
                      <a:pt x="17" y="3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93" name="Freeform 112">
                <a:extLst>
                  <a:ext uri="{FF2B5EF4-FFF2-40B4-BE49-F238E27FC236}">
                    <a16:creationId xmlns:a16="http://schemas.microsoft.com/office/drawing/2014/main" id="{DDE8BE0E-9E06-463F-B273-4553676167B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297" y="2860"/>
                <a:ext cx="931" cy="345"/>
              </a:xfrm>
              <a:custGeom>
                <a:avLst/>
                <a:gdLst>
                  <a:gd name="T0" fmla="*/ 214 w 931"/>
                  <a:gd name="T1" fmla="*/ 318 h 345"/>
                  <a:gd name="T2" fmla="*/ 213 w 931"/>
                  <a:gd name="T3" fmla="*/ 318 h 345"/>
                  <a:gd name="T4" fmla="*/ 0 w 931"/>
                  <a:gd name="T5" fmla="*/ 0 h 345"/>
                  <a:gd name="T6" fmla="*/ 931 w 931"/>
                  <a:gd name="T7" fmla="*/ 345 h 345"/>
                  <a:gd name="T8" fmla="*/ 214 w 931"/>
                  <a:gd name="T9" fmla="*/ 318 h 345"/>
                  <a:gd name="T10" fmla="*/ 7 w 931"/>
                  <a:gd name="T11" fmla="*/ 4 h 345"/>
                  <a:gd name="T12" fmla="*/ 215 w 931"/>
                  <a:gd name="T13" fmla="*/ 315 h 345"/>
                  <a:gd name="T14" fmla="*/ 916 w 931"/>
                  <a:gd name="T15" fmla="*/ 342 h 345"/>
                  <a:gd name="T16" fmla="*/ 7 w 931"/>
                  <a:gd name="T17" fmla="*/ 4 h 3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31" h="345">
                    <a:moveTo>
                      <a:pt x="214" y="318"/>
                    </a:moveTo>
                    <a:lnTo>
                      <a:pt x="213" y="318"/>
                    </a:lnTo>
                    <a:lnTo>
                      <a:pt x="0" y="0"/>
                    </a:lnTo>
                    <a:lnTo>
                      <a:pt x="931" y="345"/>
                    </a:lnTo>
                    <a:lnTo>
                      <a:pt x="214" y="318"/>
                    </a:lnTo>
                    <a:close/>
                    <a:moveTo>
                      <a:pt x="7" y="4"/>
                    </a:moveTo>
                    <a:lnTo>
                      <a:pt x="215" y="315"/>
                    </a:lnTo>
                    <a:lnTo>
                      <a:pt x="916" y="342"/>
                    </a:lnTo>
                    <a:lnTo>
                      <a:pt x="7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94" name="Freeform 113">
                <a:extLst>
                  <a:ext uri="{FF2B5EF4-FFF2-40B4-BE49-F238E27FC236}">
                    <a16:creationId xmlns:a16="http://schemas.microsoft.com/office/drawing/2014/main" id="{7BA10766-305D-4B56-9B52-12F39125F9D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985" y="2892"/>
                <a:ext cx="485" cy="558"/>
              </a:xfrm>
              <a:custGeom>
                <a:avLst/>
                <a:gdLst>
                  <a:gd name="T0" fmla="*/ 0 w 485"/>
                  <a:gd name="T1" fmla="*/ 558 h 558"/>
                  <a:gd name="T2" fmla="*/ 480 w 485"/>
                  <a:gd name="T3" fmla="*/ 0 h 558"/>
                  <a:gd name="T4" fmla="*/ 485 w 485"/>
                  <a:gd name="T5" fmla="*/ 460 h 558"/>
                  <a:gd name="T6" fmla="*/ 0 w 485"/>
                  <a:gd name="T7" fmla="*/ 558 h 558"/>
                  <a:gd name="T8" fmla="*/ 477 w 485"/>
                  <a:gd name="T9" fmla="*/ 7 h 558"/>
                  <a:gd name="T10" fmla="*/ 7 w 485"/>
                  <a:gd name="T11" fmla="*/ 553 h 558"/>
                  <a:gd name="T12" fmla="*/ 482 w 485"/>
                  <a:gd name="T13" fmla="*/ 457 h 558"/>
                  <a:gd name="T14" fmla="*/ 477 w 485"/>
                  <a:gd name="T15" fmla="*/ 7 h 5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85" h="558">
                    <a:moveTo>
                      <a:pt x="0" y="558"/>
                    </a:moveTo>
                    <a:lnTo>
                      <a:pt x="480" y="0"/>
                    </a:lnTo>
                    <a:lnTo>
                      <a:pt x="485" y="460"/>
                    </a:lnTo>
                    <a:lnTo>
                      <a:pt x="0" y="558"/>
                    </a:lnTo>
                    <a:close/>
                    <a:moveTo>
                      <a:pt x="477" y="7"/>
                    </a:moveTo>
                    <a:lnTo>
                      <a:pt x="7" y="553"/>
                    </a:lnTo>
                    <a:lnTo>
                      <a:pt x="482" y="457"/>
                    </a:lnTo>
                    <a:lnTo>
                      <a:pt x="477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95" name="Freeform 114">
                <a:extLst>
                  <a:ext uri="{FF2B5EF4-FFF2-40B4-BE49-F238E27FC236}">
                    <a16:creationId xmlns:a16="http://schemas.microsoft.com/office/drawing/2014/main" id="{B50647E9-0023-45BF-BC24-E1FD13D2FE7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487" y="2892"/>
                <a:ext cx="980" cy="556"/>
              </a:xfrm>
              <a:custGeom>
                <a:avLst/>
                <a:gdLst>
                  <a:gd name="T0" fmla="*/ 502 w 980"/>
                  <a:gd name="T1" fmla="*/ 556 h 556"/>
                  <a:gd name="T2" fmla="*/ 502 w 980"/>
                  <a:gd name="T3" fmla="*/ 556 h 556"/>
                  <a:gd name="T4" fmla="*/ 0 w 980"/>
                  <a:gd name="T5" fmla="*/ 354 h 556"/>
                  <a:gd name="T6" fmla="*/ 980 w 980"/>
                  <a:gd name="T7" fmla="*/ 0 h 556"/>
                  <a:gd name="T8" fmla="*/ 502 w 980"/>
                  <a:gd name="T9" fmla="*/ 556 h 556"/>
                  <a:gd name="T10" fmla="*/ 7 w 980"/>
                  <a:gd name="T11" fmla="*/ 354 h 556"/>
                  <a:gd name="T12" fmla="*/ 502 w 980"/>
                  <a:gd name="T13" fmla="*/ 554 h 556"/>
                  <a:gd name="T14" fmla="*/ 972 w 980"/>
                  <a:gd name="T15" fmla="*/ 6 h 556"/>
                  <a:gd name="T16" fmla="*/ 7 w 980"/>
                  <a:gd name="T17" fmla="*/ 354 h 5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80" h="556">
                    <a:moveTo>
                      <a:pt x="502" y="556"/>
                    </a:moveTo>
                    <a:lnTo>
                      <a:pt x="502" y="556"/>
                    </a:lnTo>
                    <a:lnTo>
                      <a:pt x="0" y="354"/>
                    </a:lnTo>
                    <a:lnTo>
                      <a:pt x="980" y="0"/>
                    </a:lnTo>
                    <a:lnTo>
                      <a:pt x="502" y="556"/>
                    </a:lnTo>
                    <a:close/>
                    <a:moveTo>
                      <a:pt x="7" y="354"/>
                    </a:moveTo>
                    <a:lnTo>
                      <a:pt x="502" y="554"/>
                    </a:lnTo>
                    <a:lnTo>
                      <a:pt x="972" y="6"/>
                    </a:lnTo>
                    <a:lnTo>
                      <a:pt x="7" y="35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96" name="Freeform 115">
                <a:extLst>
                  <a:ext uri="{FF2B5EF4-FFF2-40B4-BE49-F238E27FC236}">
                    <a16:creationId xmlns:a16="http://schemas.microsoft.com/office/drawing/2014/main" id="{0996F710-3AEC-4A0E-9139-AEA0A9E9D6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55" y="3212"/>
                <a:ext cx="65" cy="65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7"/>
                      <a:pt x="38" y="56"/>
                      <a:pt x="24" y="54"/>
                    </a:cubicBezTo>
                    <a:cubicBezTo>
                      <a:pt x="10" y="52"/>
                      <a:pt x="0" y="38"/>
                      <a:pt x="2" y="24"/>
                    </a:cubicBezTo>
                    <a:cubicBezTo>
                      <a:pt x="5" y="10"/>
                      <a:pt x="18" y="0"/>
                      <a:pt x="32" y="2"/>
                    </a:cubicBezTo>
                    <a:cubicBezTo>
                      <a:pt x="47" y="5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97" name="Freeform 116">
                <a:extLst>
                  <a:ext uri="{FF2B5EF4-FFF2-40B4-BE49-F238E27FC236}">
                    <a16:creationId xmlns:a16="http://schemas.microsoft.com/office/drawing/2014/main" id="{C2277392-B9F6-4670-B843-A0206647C6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03" y="4147"/>
                <a:ext cx="64" cy="64"/>
              </a:xfrm>
              <a:custGeom>
                <a:avLst/>
                <a:gdLst>
                  <a:gd name="T0" fmla="*/ 53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3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3" y="32"/>
                    </a:moveTo>
                    <a:cubicBezTo>
                      <a:pt x="51" y="47"/>
                      <a:pt x="38" y="56"/>
                      <a:pt x="24" y="54"/>
                    </a:cubicBezTo>
                    <a:cubicBezTo>
                      <a:pt x="9" y="52"/>
                      <a:pt x="0" y="39"/>
                      <a:pt x="2" y="24"/>
                    </a:cubicBezTo>
                    <a:cubicBezTo>
                      <a:pt x="4" y="10"/>
                      <a:pt x="17" y="0"/>
                      <a:pt x="32" y="2"/>
                    </a:cubicBezTo>
                    <a:cubicBezTo>
                      <a:pt x="46" y="5"/>
                      <a:pt x="56" y="18"/>
                      <a:pt x="53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98" name="Freeform 117">
                <a:extLst>
                  <a:ext uri="{FF2B5EF4-FFF2-40B4-BE49-F238E27FC236}">
                    <a16:creationId xmlns:a16="http://schemas.microsoft.com/office/drawing/2014/main" id="{D7885C2F-C6A2-42FA-82F5-CC03E25036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53" y="4342"/>
                <a:ext cx="64" cy="66"/>
              </a:xfrm>
              <a:custGeom>
                <a:avLst/>
                <a:gdLst>
                  <a:gd name="T0" fmla="*/ 54 w 56"/>
                  <a:gd name="T1" fmla="*/ 33 h 57"/>
                  <a:gd name="T2" fmla="*/ 24 w 56"/>
                  <a:gd name="T3" fmla="*/ 54 h 57"/>
                  <a:gd name="T4" fmla="*/ 2 w 56"/>
                  <a:gd name="T5" fmla="*/ 24 h 57"/>
                  <a:gd name="T6" fmla="*/ 32 w 56"/>
                  <a:gd name="T7" fmla="*/ 3 h 57"/>
                  <a:gd name="T8" fmla="*/ 54 w 56"/>
                  <a:gd name="T9" fmla="*/ 33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7">
                    <a:moveTo>
                      <a:pt x="54" y="33"/>
                    </a:moveTo>
                    <a:cubicBezTo>
                      <a:pt x="52" y="47"/>
                      <a:pt x="38" y="57"/>
                      <a:pt x="24" y="54"/>
                    </a:cubicBezTo>
                    <a:cubicBezTo>
                      <a:pt x="10" y="52"/>
                      <a:pt x="0" y="39"/>
                      <a:pt x="2" y="24"/>
                    </a:cubicBezTo>
                    <a:cubicBezTo>
                      <a:pt x="4" y="10"/>
                      <a:pt x="18" y="0"/>
                      <a:pt x="32" y="3"/>
                    </a:cubicBezTo>
                    <a:cubicBezTo>
                      <a:pt x="46" y="5"/>
                      <a:pt x="56" y="18"/>
                      <a:pt x="54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99" name="Freeform 118">
                <a:extLst>
                  <a:ext uri="{FF2B5EF4-FFF2-40B4-BE49-F238E27FC236}">
                    <a16:creationId xmlns:a16="http://schemas.microsoft.com/office/drawing/2014/main" id="{2FF5E896-6400-4310-9FC0-E1D8B3DD7E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86" y="4371"/>
                <a:ext cx="65" cy="65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6"/>
                      <a:pt x="38" y="56"/>
                      <a:pt x="24" y="54"/>
                    </a:cubicBezTo>
                    <a:cubicBezTo>
                      <a:pt x="10" y="52"/>
                      <a:pt x="0" y="38"/>
                      <a:pt x="2" y="24"/>
                    </a:cubicBezTo>
                    <a:cubicBezTo>
                      <a:pt x="4" y="10"/>
                      <a:pt x="18" y="0"/>
                      <a:pt x="32" y="2"/>
                    </a:cubicBezTo>
                    <a:cubicBezTo>
                      <a:pt x="46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00" name="Freeform 119">
                <a:extLst>
                  <a:ext uri="{FF2B5EF4-FFF2-40B4-BE49-F238E27FC236}">
                    <a16:creationId xmlns:a16="http://schemas.microsoft.com/office/drawing/2014/main" id="{4D2B3E49-7D0A-49AF-A031-B612090F82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02" y="4913"/>
                <a:ext cx="64" cy="64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1" y="47"/>
                      <a:pt x="38" y="56"/>
                      <a:pt x="24" y="54"/>
                    </a:cubicBezTo>
                    <a:cubicBezTo>
                      <a:pt x="9" y="52"/>
                      <a:pt x="0" y="38"/>
                      <a:pt x="2" y="24"/>
                    </a:cubicBezTo>
                    <a:cubicBezTo>
                      <a:pt x="4" y="10"/>
                      <a:pt x="18" y="0"/>
                      <a:pt x="32" y="2"/>
                    </a:cubicBezTo>
                    <a:cubicBezTo>
                      <a:pt x="46" y="5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01" name="Freeform 120">
                <a:extLst>
                  <a:ext uri="{FF2B5EF4-FFF2-40B4-BE49-F238E27FC236}">
                    <a16:creationId xmlns:a16="http://schemas.microsoft.com/office/drawing/2014/main" id="{CD3A5A18-BD03-41FC-9CE2-45D9AABA1D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94" y="5302"/>
                <a:ext cx="65" cy="65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6"/>
                      <a:pt x="38" y="56"/>
                      <a:pt x="24" y="54"/>
                    </a:cubicBezTo>
                    <a:cubicBezTo>
                      <a:pt x="10" y="51"/>
                      <a:pt x="0" y="38"/>
                      <a:pt x="2" y="24"/>
                    </a:cubicBezTo>
                    <a:cubicBezTo>
                      <a:pt x="5" y="9"/>
                      <a:pt x="18" y="0"/>
                      <a:pt x="32" y="2"/>
                    </a:cubicBezTo>
                    <a:cubicBezTo>
                      <a:pt x="47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02" name="Freeform 121">
                <a:extLst>
                  <a:ext uri="{FF2B5EF4-FFF2-40B4-BE49-F238E27FC236}">
                    <a16:creationId xmlns:a16="http://schemas.microsoft.com/office/drawing/2014/main" id="{BD8D7EDC-B313-40C6-A8E0-0479C94A5A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05" y="5746"/>
                <a:ext cx="65" cy="64"/>
              </a:xfrm>
              <a:custGeom>
                <a:avLst/>
                <a:gdLst>
                  <a:gd name="T0" fmla="*/ 54 w 57"/>
                  <a:gd name="T1" fmla="*/ 32 h 56"/>
                  <a:gd name="T2" fmla="*/ 24 w 57"/>
                  <a:gd name="T3" fmla="*/ 54 h 56"/>
                  <a:gd name="T4" fmla="*/ 3 w 57"/>
                  <a:gd name="T5" fmla="*/ 24 h 56"/>
                  <a:gd name="T6" fmla="*/ 32 w 57"/>
                  <a:gd name="T7" fmla="*/ 2 h 56"/>
                  <a:gd name="T8" fmla="*/ 54 w 57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7" h="56">
                    <a:moveTo>
                      <a:pt x="54" y="32"/>
                    </a:moveTo>
                    <a:cubicBezTo>
                      <a:pt x="52" y="46"/>
                      <a:pt x="39" y="56"/>
                      <a:pt x="24" y="54"/>
                    </a:cubicBezTo>
                    <a:cubicBezTo>
                      <a:pt x="10" y="52"/>
                      <a:pt x="0" y="38"/>
                      <a:pt x="3" y="24"/>
                    </a:cubicBezTo>
                    <a:cubicBezTo>
                      <a:pt x="5" y="10"/>
                      <a:pt x="18" y="0"/>
                      <a:pt x="32" y="2"/>
                    </a:cubicBezTo>
                    <a:cubicBezTo>
                      <a:pt x="47" y="4"/>
                      <a:pt x="57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03" name="Freeform 122">
                <a:extLst>
                  <a:ext uri="{FF2B5EF4-FFF2-40B4-BE49-F238E27FC236}">
                    <a16:creationId xmlns:a16="http://schemas.microsoft.com/office/drawing/2014/main" id="{4FDB83C6-5CE2-415A-B355-BB11663FD6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10" y="5210"/>
                <a:ext cx="65" cy="65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6"/>
                      <a:pt x="38" y="56"/>
                      <a:pt x="24" y="54"/>
                    </a:cubicBezTo>
                    <a:cubicBezTo>
                      <a:pt x="10" y="51"/>
                      <a:pt x="0" y="38"/>
                      <a:pt x="2" y="24"/>
                    </a:cubicBezTo>
                    <a:cubicBezTo>
                      <a:pt x="4" y="9"/>
                      <a:pt x="18" y="0"/>
                      <a:pt x="32" y="2"/>
                    </a:cubicBezTo>
                    <a:cubicBezTo>
                      <a:pt x="46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04" name="Freeform 123">
                <a:extLst>
                  <a:ext uri="{FF2B5EF4-FFF2-40B4-BE49-F238E27FC236}">
                    <a16:creationId xmlns:a16="http://schemas.microsoft.com/office/drawing/2014/main" id="{25BDF481-EE85-461C-9C88-00B356A513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70" y="4780"/>
                <a:ext cx="64" cy="66"/>
              </a:xfrm>
              <a:custGeom>
                <a:avLst/>
                <a:gdLst>
                  <a:gd name="T0" fmla="*/ 54 w 56"/>
                  <a:gd name="T1" fmla="*/ 33 h 57"/>
                  <a:gd name="T2" fmla="*/ 24 w 56"/>
                  <a:gd name="T3" fmla="*/ 54 h 57"/>
                  <a:gd name="T4" fmla="*/ 2 w 56"/>
                  <a:gd name="T5" fmla="*/ 24 h 57"/>
                  <a:gd name="T6" fmla="*/ 32 w 56"/>
                  <a:gd name="T7" fmla="*/ 3 h 57"/>
                  <a:gd name="T8" fmla="*/ 54 w 56"/>
                  <a:gd name="T9" fmla="*/ 33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7">
                    <a:moveTo>
                      <a:pt x="54" y="33"/>
                    </a:moveTo>
                    <a:cubicBezTo>
                      <a:pt x="52" y="47"/>
                      <a:pt x="38" y="57"/>
                      <a:pt x="24" y="54"/>
                    </a:cubicBezTo>
                    <a:cubicBezTo>
                      <a:pt x="10" y="52"/>
                      <a:pt x="0" y="39"/>
                      <a:pt x="2" y="24"/>
                    </a:cubicBezTo>
                    <a:cubicBezTo>
                      <a:pt x="5" y="10"/>
                      <a:pt x="18" y="0"/>
                      <a:pt x="32" y="3"/>
                    </a:cubicBezTo>
                    <a:cubicBezTo>
                      <a:pt x="47" y="5"/>
                      <a:pt x="56" y="18"/>
                      <a:pt x="54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05" name="Freeform 124">
                <a:extLst>
                  <a:ext uri="{FF2B5EF4-FFF2-40B4-BE49-F238E27FC236}">
                    <a16:creationId xmlns:a16="http://schemas.microsoft.com/office/drawing/2014/main" id="{887E930D-BF3B-41E3-A228-360EBDE5AC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79" y="5685"/>
                <a:ext cx="65" cy="64"/>
              </a:xfrm>
              <a:custGeom>
                <a:avLst/>
                <a:gdLst>
                  <a:gd name="T0" fmla="*/ 54 w 57"/>
                  <a:gd name="T1" fmla="*/ 32 h 56"/>
                  <a:gd name="T2" fmla="*/ 24 w 57"/>
                  <a:gd name="T3" fmla="*/ 54 h 56"/>
                  <a:gd name="T4" fmla="*/ 3 w 57"/>
                  <a:gd name="T5" fmla="*/ 24 h 56"/>
                  <a:gd name="T6" fmla="*/ 33 w 57"/>
                  <a:gd name="T7" fmla="*/ 2 h 56"/>
                  <a:gd name="T8" fmla="*/ 54 w 57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7" h="56">
                    <a:moveTo>
                      <a:pt x="54" y="32"/>
                    </a:moveTo>
                    <a:cubicBezTo>
                      <a:pt x="52" y="46"/>
                      <a:pt x="39" y="56"/>
                      <a:pt x="24" y="54"/>
                    </a:cubicBezTo>
                    <a:cubicBezTo>
                      <a:pt x="10" y="52"/>
                      <a:pt x="0" y="38"/>
                      <a:pt x="3" y="24"/>
                    </a:cubicBezTo>
                    <a:cubicBezTo>
                      <a:pt x="5" y="10"/>
                      <a:pt x="18" y="0"/>
                      <a:pt x="33" y="2"/>
                    </a:cubicBezTo>
                    <a:cubicBezTo>
                      <a:pt x="47" y="5"/>
                      <a:pt x="57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06" name="Freeform 125">
                <a:extLst>
                  <a:ext uri="{FF2B5EF4-FFF2-40B4-BE49-F238E27FC236}">
                    <a16:creationId xmlns:a16="http://schemas.microsoft.com/office/drawing/2014/main" id="{BCA4A412-59C1-4A09-832B-DA2FD05AE2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46" y="5463"/>
                <a:ext cx="64" cy="65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7"/>
                      <a:pt x="38" y="56"/>
                      <a:pt x="24" y="54"/>
                    </a:cubicBezTo>
                    <a:cubicBezTo>
                      <a:pt x="10" y="52"/>
                      <a:pt x="0" y="38"/>
                      <a:pt x="2" y="24"/>
                    </a:cubicBezTo>
                    <a:cubicBezTo>
                      <a:pt x="4" y="10"/>
                      <a:pt x="18" y="0"/>
                      <a:pt x="32" y="2"/>
                    </a:cubicBezTo>
                    <a:cubicBezTo>
                      <a:pt x="46" y="5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07" name="Freeform 126">
                <a:extLst>
                  <a:ext uri="{FF2B5EF4-FFF2-40B4-BE49-F238E27FC236}">
                    <a16:creationId xmlns:a16="http://schemas.microsoft.com/office/drawing/2014/main" id="{83B3536D-DB88-49C0-8BA8-8687707670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60" y="5440"/>
                <a:ext cx="65" cy="65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1" y="46"/>
                      <a:pt x="38" y="56"/>
                      <a:pt x="24" y="54"/>
                    </a:cubicBezTo>
                    <a:cubicBezTo>
                      <a:pt x="10" y="51"/>
                      <a:pt x="0" y="38"/>
                      <a:pt x="2" y="24"/>
                    </a:cubicBezTo>
                    <a:cubicBezTo>
                      <a:pt x="4" y="9"/>
                      <a:pt x="18" y="0"/>
                      <a:pt x="32" y="2"/>
                    </a:cubicBezTo>
                    <a:cubicBezTo>
                      <a:pt x="46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08" name="Freeform 127">
                <a:extLst>
                  <a:ext uri="{FF2B5EF4-FFF2-40B4-BE49-F238E27FC236}">
                    <a16:creationId xmlns:a16="http://schemas.microsoft.com/office/drawing/2014/main" id="{4FC90150-49B6-426D-83E5-0A24D4450D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83" y="4018"/>
                <a:ext cx="66" cy="64"/>
              </a:xfrm>
              <a:custGeom>
                <a:avLst/>
                <a:gdLst>
                  <a:gd name="T0" fmla="*/ 54 w 57"/>
                  <a:gd name="T1" fmla="*/ 32 h 56"/>
                  <a:gd name="T2" fmla="*/ 24 w 57"/>
                  <a:gd name="T3" fmla="*/ 54 h 56"/>
                  <a:gd name="T4" fmla="*/ 3 w 57"/>
                  <a:gd name="T5" fmla="*/ 24 h 56"/>
                  <a:gd name="T6" fmla="*/ 33 w 57"/>
                  <a:gd name="T7" fmla="*/ 2 h 56"/>
                  <a:gd name="T8" fmla="*/ 54 w 57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7" h="56">
                    <a:moveTo>
                      <a:pt x="54" y="32"/>
                    </a:moveTo>
                    <a:cubicBezTo>
                      <a:pt x="52" y="46"/>
                      <a:pt x="39" y="56"/>
                      <a:pt x="24" y="54"/>
                    </a:cubicBezTo>
                    <a:cubicBezTo>
                      <a:pt x="10" y="52"/>
                      <a:pt x="0" y="38"/>
                      <a:pt x="3" y="24"/>
                    </a:cubicBezTo>
                    <a:cubicBezTo>
                      <a:pt x="5" y="10"/>
                      <a:pt x="18" y="0"/>
                      <a:pt x="33" y="2"/>
                    </a:cubicBezTo>
                    <a:cubicBezTo>
                      <a:pt x="47" y="4"/>
                      <a:pt x="57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09" name="Freeform 128">
                <a:extLst>
                  <a:ext uri="{FF2B5EF4-FFF2-40B4-BE49-F238E27FC236}">
                    <a16:creationId xmlns:a16="http://schemas.microsoft.com/office/drawing/2014/main" id="{AD8219A4-CADF-4AF4-A561-783A6FE592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71" y="2829"/>
                <a:ext cx="65" cy="64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1" y="46"/>
                      <a:pt x="38" y="56"/>
                      <a:pt x="24" y="54"/>
                    </a:cubicBezTo>
                    <a:cubicBezTo>
                      <a:pt x="9" y="51"/>
                      <a:pt x="0" y="38"/>
                      <a:pt x="2" y="24"/>
                    </a:cubicBezTo>
                    <a:cubicBezTo>
                      <a:pt x="4" y="9"/>
                      <a:pt x="18" y="0"/>
                      <a:pt x="32" y="2"/>
                    </a:cubicBezTo>
                    <a:cubicBezTo>
                      <a:pt x="46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10" name="Freeform 129">
                <a:extLst>
                  <a:ext uri="{FF2B5EF4-FFF2-40B4-BE49-F238E27FC236}">
                    <a16:creationId xmlns:a16="http://schemas.microsoft.com/office/drawing/2014/main" id="{951BF413-D7EA-4D2B-A834-A4F4AD0A2A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96" y="3172"/>
                <a:ext cx="65" cy="64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6"/>
                      <a:pt x="38" y="56"/>
                      <a:pt x="24" y="54"/>
                    </a:cubicBezTo>
                    <a:cubicBezTo>
                      <a:pt x="10" y="51"/>
                      <a:pt x="0" y="38"/>
                      <a:pt x="2" y="24"/>
                    </a:cubicBezTo>
                    <a:cubicBezTo>
                      <a:pt x="5" y="9"/>
                      <a:pt x="18" y="0"/>
                      <a:pt x="32" y="2"/>
                    </a:cubicBezTo>
                    <a:cubicBezTo>
                      <a:pt x="47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11" name="Freeform 130">
                <a:extLst>
                  <a:ext uri="{FF2B5EF4-FFF2-40B4-BE49-F238E27FC236}">
                    <a16:creationId xmlns:a16="http://schemas.microsoft.com/office/drawing/2014/main" id="{672637B3-A560-44BA-9305-465EA8DF3C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12" y="3719"/>
                <a:ext cx="65" cy="66"/>
              </a:xfrm>
              <a:custGeom>
                <a:avLst/>
                <a:gdLst>
                  <a:gd name="T0" fmla="*/ 54 w 56"/>
                  <a:gd name="T1" fmla="*/ 33 h 57"/>
                  <a:gd name="T2" fmla="*/ 24 w 56"/>
                  <a:gd name="T3" fmla="*/ 54 h 57"/>
                  <a:gd name="T4" fmla="*/ 2 w 56"/>
                  <a:gd name="T5" fmla="*/ 24 h 57"/>
                  <a:gd name="T6" fmla="*/ 32 w 56"/>
                  <a:gd name="T7" fmla="*/ 3 h 57"/>
                  <a:gd name="T8" fmla="*/ 54 w 56"/>
                  <a:gd name="T9" fmla="*/ 33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7">
                    <a:moveTo>
                      <a:pt x="54" y="33"/>
                    </a:moveTo>
                    <a:cubicBezTo>
                      <a:pt x="52" y="47"/>
                      <a:pt x="38" y="57"/>
                      <a:pt x="24" y="54"/>
                    </a:cubicBezTo>
                    <a:cubicBezTo>
                      <a:pt x="10" y="52"/>
                      <a:pt x="0" y="39"/>
                      <a:pt x="2" y="24"/>
                    </a:cubicBezTo>
                    <a:cubicBezTo>
                      <a:pt x="5" y="10"/>
                      <a:pt x="18" y="0"/>
                      <a:pt x="32" y="3"/>
                    </a:cubicBezTo>
                    <a:cubicBezTo>
                      <a:pt x="47" y="5"/>
                      <a:pt x="56" y="18"/>
                      <a:pt x="54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12" name="Freeform 131">
                <a:extLst>
                  <a:ext uri="{FF2B5EF4-FFF2-40B4-BE49-F238E27FC236}">
                    <a16:creationId xmlns:a16="http://schemas.microsoft.com/office/drawing/2014/main" id="{8BD4B19E-54A0-413A-852F-CA9C82BFA9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86" y="3885"/>
                <a:ext cx="65" cy="65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6"/>
                      <a:pt x="38" y="56"/>
                      <a:pt x="24" y="54"/>
                    </a:cubicBezTo>
                    <a:cubicBezTo>
                      <a:pt x="10" y="51"/>
                      <a:pt x="0" y="38"/>
                      <a:pt x="2" y="24"/>
                    </a:cubicBezTo>
                    <a:cubicBezTo>
                      <a:pt x="5" y="9"/>
                      <a:pt x="18" y="0"/>
                      <a:pt x="32" y="2"/>
                    </a:cubicBezTo>
                    <a:cubicBezTo>
                      <a:pt x="47" y="4"/>
                      <a:pt x="56" y="17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13" name="Freeform 132">
                <a:extLst>
                  <a:ext uri="{FF2B5EF4-FFF2-40B4-BE49-F238E27FC236}">
                    <a16:creationId xmlns:a16="http://schemas.microsoft.com/office/drawing/2014/main" id="{C342CE98-66E5-4EC8-BBF2-5B3516ED5F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54" y="3417"/>
                <a:ext cx="65" cy="65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6"/>
                      <a:pt x="38" y="56"/>
                      <a:pt x="24" y="54"/>
                    </a:cubicBezTo>
                    <a:cubicBezTo>
                      <a:pt x="10" y="51"/>
                      <a:pt x="0" y="38"/>
                      <a:pt x="2" y="24"/>
                    </a:cubicBezTo>
                    <a:cubicBezTo>
                      <a:pt x="5" y="10"/>
                      <a:pt x="18" y="0"/>
                      <a:pt x="32" y="2"/>
                    </a:cubicBezTo>
                    <a:cubicBezTo>
                      <a:pt x="47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14" name="Freeform 133">
                <a:extLst>
                  <a:ext uri="{FF2B5EF4-FFF2-40B4-BE49-F238E27FC236}">
                    <a16:creationId xmlns:a16="http://schemas.microsoft.com/office/drawing/2014/main" id="{1797800E-AE2C-48AE-86E5-33A7C6FAC12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938" y="3401"/>
                <a:ext cx="97" cy="97"/>
              </a:xfrm>
              <a:custGeom>
                <a:avLst/>
                <a:gdLst>
                  <a:gd name="T0" fmla="*/ 36 w 84"/>
                  <a:gd name="T1" fmla="*/ 80 h 84"/>
                  <a:gd name="T2" fmla="*/ 4 w 84"/>
                  <a:gd name="T3" fmla="*/ 36 h 84"/>
                  <a:gd name="T4" fmla="*/ 48 w 84"/>
                  <a:gd name="T5" fmla="*/ 3 h 84"/>
                  <a:gd name="T6" fmla="*/ 81 w 84"/>
                  <a:gd name="T7" fmla="*/ 48 h 84"/>
                  <a:gd name="T8" fmla="*/ 36 w 84"/>
                  <a:gd name="T9" fmla="*/ 80 h 84"/>
                  <a:gd name="T10" fmla="*/ 48 w 84"/>
                  <a:gd name="T11" fmla="*/ 5 h 84"/>
                  <a:gd name="T12" fmla="*/ 5 w 84"/>
                  <a:gd name="T13" fmla="*/ 36 h 84"/>
                  <a:gd name="T14" fmla="*/ 36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0"/>
                    </a:moveTo>
                    <a:cubicBezTo>
                      <a:pt x="15" y="77"/>
                      <a:pt x="0" y="57"/>
                      <a:pt x="4" y="36"/>
                    </a:cubicBezTo>
                    <a:cubicBezTo>
                      <a:pt x="7" y="15"/>
                      <a:pt x="27" y="0"/>
                      <a:pt x="48" y="3"/>
                    </a:cubicBezTo>
                    <a:cubicBezTo>
                      <a:pt x="70" y="7"/>
                      <a:pt x="84" y="27"/>
                      <a:pt x="81" y="48"/>
                    </a:cubicBezTo>
                    <a:cubicBezTo>
                      <a:pt x="77" y="69"/>
                      <a:pt x="57" y="84"/>
                      <a:pt x="36" y="80"/>
                    </a:cubicBezTo>
                    <a:close/>
                    <a:moveTo>
                      <a:pt x="48" y="5"/>
                    </a:moveTo>
                    <a:cubicBezTo>
                      <a:pt x="28" y="2"/>
                      <a:pt x="9" y="16"/>
                      <a:pt x="5" y="36"/>
                    </a:cubicBezTo>
                    <a:cubicBezTo>
                      <a:pt x="2" y="56"/>
                      <a:pt x="16" y="76"/>
                      <a:pt x="36" y="79"/>
                    </a:cubicBezTo>
                    <a:cubicBezTo>
                      <a:pt x="57" y="82"/>
                      <a:pt x="76" y="68"/>
                      <a:pt x="79" y="48"/>
                    </a:cubicBezTo>
                    <a:cubicBezTo>
                      <a:pt x="82" y="27"/>
                      <a:pt x="68" y="8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15" name="Freeform 134">
                <a:extLst>
                  <a:ext uri="{FF2B5EF4-FFF2-40B4-BE49-F238E27FC236}">
                    <a16:creationId xmlns:a16="http://schemas.microsoft.com/office/drawing/2014/main" id="{900E1A07-2C8B-40A5-BFE4-1C425C9F3C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60" y="4435"/>
                <a:ext cx="65" cy="64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6"/>
                      <a:pt x="38" y="56"/>
                      <a:pt x="24" y="54"/>
                    </a:cubicBezTo>
                    <a:cubicBezTo>
                      <a:pt x="10" y="52"/>
                      <a:pt x="0" y="38"/>
                      <a:pt x="2" y="24"/>
                    </a:cubicBezTo>
                    <a:cubicBezTo>
                      <a:pt x="4" y="10"/>
                      <a:pt x="18" y="0"/>
                      <a:pt x="32" y="2"/>
                    </a:cubicBezTo>
                    <a:cubicBezTo>
                      <a:pt x="46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16" name="Freeform 135">
                <a:extLst>
                  <a:ext uri="{FF2B5EF4-FFF2-40B4-BE49-F238E27FC236}">
                    <a16:creationId xmlns:a16="http://schemas.microsoft.com/office/drawing/2014/main" id="{EF2DD7A2-50F2-4222-8BD6-6970C7DBAE2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744" y="4418"/>
                <a:ext cx="97" cy="97"/>
              </a:xfrm>
              <a:custGeom>
                <a:avLst/>
                <a:gdLst>
                  <a:gd name="T0" fmla="*/ 36 w 84"/>
                  <a:gd name="T1" fmla="*/ 80 h 84"/>
                  <a:gd name="T2" fmla="*/ 4 w 84"/>
                  <a:gd name="T3" fmla="*/ 36 h 84"/>
                  <a:gd name="T4" fmla="*/ 48 w 84"/>
                  <a:gd name="T5" fmla="*/ 3 h 84"/>
                  <a:gd name="T6" fmla="*/ 81 w 84"/>
                  <a:gd name="T7" fmla="*/ 48 h 84"/>
                  <a:gd name="T8" fmla="*/ 36 w 84"/>
                  <a:gd name="T9" fmla="*/ 80 h 84"/>
                  <a:gd name="T10" fmla="*/ 48 w 84"/>
                  <a:gd name="T11" fmla="*/ 5 h 84"/>
                  <a:gd name="T12" fmla="*/ 5 w 84"/>
                  <a:gd name="T13" fmla="*/ 36 h 84"/>
                  <a:gd name="T14" fmla="*/ 36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0"/>
                    </a:moveTo>
                    <a:cubicBezTo>
                      <a:pt x="15" y="77"/>
                      <a:pt x="0" y="57"/>
                      <a:pt x="4" y="36"/>
                    </a:cubicBezTo>
                    <a:cubicBezTo>
                      <a:pt x="7" y="15"/>
                      <a:pt x="27" y="0"/>
                      <a:pt x="48" y="3"/>
                    </a:cubicBezTo>
                    <a:cubicBezTo>
                      <a:pt x="69" y="7"/>
                      <a:pt x="84" y="27"/>
                      <a:pt x="81" y="48"/>
                    </a:cubicBezTo>
                    <a:cubicBezTo>
                      <a:pt x="77" y="69"/>
                      <a:pt x="57" y="84"/>
                      <a:pt x="36" y="80"/>
                    </a:cubicBezTo>
                    <a:close/>
                    <a:moveTo>
                      <a:pt x="48" y="5"/>
                    </a:moveTo>
                    <a:cubicBezTo>
                      <a:pt x="28" y="2"/>
                      <a:pt x="8" y="16"/>
                      <a:pt x="5" y="36"/>
                    </a:cubicBezTo>
                    <a:cubicBezTo>
                      <a:pt x="2" y="56"/>
                      <a:pt x="16" y="76"/>
                      <a:pt x="36" y="79"/>
                    </a:cubicBezTo>
                    <a:cubicBezTo>
                      <a:pt x="57" y="82"/>
                      <a:pt x="76" y="68"/>
                      <a:pt x="79" y="48"/>
                    </a:cubicBezTo>
                    <a:cubicBezTo>
                      <a:pt x="82" y="27"/>
                      <a:pt x="68" y="8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17" name="Freeform 136">
                <a:extLst>
                  <a:ext uri="{FF2B5EF4-FFF2-40B4-BE49-F238E27FC236}">
                    <a16:creationId xmlns:a16="http://schemas.microsoft.com/office/drawing/2014/main" id="{F05FC3BD-5A7E-4196-BA17-D079F5C9E4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23" y="3984"/>
                <a:ext cx="64" cy="66"/>
              </a:xfrm>
              <a:custGeom>
                <a:avLst/>
                <a:gdLst>
                  <a:gd name="T0" fmla="*/ 54 w 56"/>
                  <a:gd name="T1" fmla="*/ 33 h 57"/>
                  <a:gd name="T2" fmla="*/ 24 w 56"/>
                  <a:gd name="T3" fmla="*/ 54 h 57"/>
                  <a:gd name="T4" fmla="*/ 2 w 56"/>
                  <a:gd name="T5" fmla="*/ 24 h 57"/>
                  <a:gd name="T6" fmla="*/ 32 w 56"/>
                  <a:gd name="T7" fmla="*/ 3 h 57"/>
                  <a:gd name="T8" fmla="*/ 54 w 56"/>
                  <a:gd name="T9" fmla="*/ 33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7">
                    <a:moveTo>
                      <a:pt x="54" y="33"/>
                    </a:moveTo>
                    <a:cubicBezTo>
                      <a:pt x="52" y="47"/>
                      <a:pt x="38" y="57"/>
                      <a:pt x="24" y="54"/>
                    </a:cubicBezTo>
                    <a:cubicBezTo>
                      <a:pt x="10" y="52"/>
                      <a:pt x="0" y="39"/>
                      <a:pt x="2" y="24"/>
                    </a:cubicBezTo>
                    <a:cubicBezTo>
                      <a:pt x="5" y="10"/>
                      <a:pt x="18" y="0"/>
                      <a:pt x="32" y="3"/>
                    </a:cubicBezTo>
                    <a:cubicBezTo>
                      <a:pt x="47" y="5"/>
                      <a:pt x="56" y="18"/>
                      <a:pt x="54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18" name="Freeform 137">
                <a:extLst>
                  <a:ext uri="{FF2B5EF4-FFF2-40B4-BE49-F238E27FC236}">
                    <a16:creationId xmlns:a16="http://schemas.microsoft.com/office/drawing/2014/main" id="{19577740-5745-4B0B-B90A-F1BA36F042E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507" y="3969"/>
                <a:ext cx="96" cy="96"/>
              </a:xfrm>
              <a:custGeom>
                <a:avLst/>
                <a:gdLst>
                  <a:gd name="T0" fmla="*/ 36 w 84"/>
                  <a:gd name="T1" fmla="*/ 80 h 83"/>
                  <a:gd name="T2" fmla="*/ 4 w 84"/>
                  <a:gd name="T3" fmla="*/ 35 h 83"/>
                  <a:gd name="T4" fmla="*/ 48 w 84"/>
                  <a:gd name="T5" fmla="*/ 3 h 83"/>
                  <a:gd name="T6" fmla="*/ 81 w 84"/>
                  <a:gd name="T7" fmla="*/ 48 h 83"/>
                  <a:gd name="T8" fmla="*/ 36 w 84"/>
                  <a:gd name="T9" fmla="*/ 80 h 83"/>
                  <a:gd name="T10" fmla="*/ 48 w 84"/>
                  <a:gd name="T11" fmla="*/ 5 h 83"/>
                  <a:gd name="T12" fmla="*/ 5 w 84"/>
                  <a:gd name="T13" fmla="*/ 36 h 83"/>
                  <a:gd name="T14" fmla="*/ 36 w 84"/>
                  <a:gd name="T15" fmla="*/ 78 h 83"/>
                  <a:gd name="T16" fmla="*/ 79 w 84"/>
                  <a:gd name="T17" fmla="*/ 47 h 83"/>
                  <a:gd name="T18" fmla="*/ 48 w 84"/>
                  <a:gd name="T19" fmla="*/ 5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3">
                    <a:moveTo>
                      <a:pt x="36" y="80"/>
                    </a:moveTo>
                    <a:cubicBezTo>
                      <a:pt x="15" y="77"/>
                      <a:pt x="0" y="57"/>
                      <a:pt x="4" y="35"/>
                    </a:cubicBezTo>
                    <a:cubicBezTo>
                      <a:pt x="7" y="14"/>
                      <a:pt x="27" y="0"/>
                      <a:pt x="48" y="3"/>
                    </a:cubicBezTo>
                    <a:cubicBezTo>
                      <a:pt x="70" y="6"/>
                      <a:pt x="84" y="26"/>
                      <a:pt x="81" y="48"/>
                    </a:cubicBezTo>
                    <a:cubicBezTo>
                      <a:pt x="77" y="69"/>
                      <a:pt x="57" y="83"/>
                      <a:pt x="36" y="80"/>
                    </a:cubicBezTo>
                    <a:close/>
                    <a:moveTo>
                      <a:pt x="48" y="5"/>
                    </a:moveTo>
                    <a:cubicBezTo>
                      <a:pt x="28" y="1"/>
                      <a:pt x="9" y="15"/>
                      <a:pt x="5" y="36"/>
                    </a:cubicBezTo>
                    <a:cubicBezTo>
                      <a:pt x="2" y="56"/>
                      <a:pt x="16" y="75"/>
                      <a:pt x="36" y="78"/>
                    </a:cubicBezTo>
                    <a:cubicBezTo>
                      <a:pt x="57" y="82"/>
                      <a:pt x="76" y="68"/>
                      <a:pt x="79" y="47"/>
                    </a:cubicBezTo>
                    <a:cubicBezTo>
                      <a:pt x="82" y="27"/>
                      <a:pt x="68" y="8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19" name="Freeform 138">
                <a:extLst>
                  <a:ext uri="{FF2B5EF4-FFF2-40B4-BE49-F238E27FC236}">
                    <a16:creationId xmlns:a16="http://schemas.microsoft.com/office/drawing/2014/main" id="{A5F2F2B4-A383-4AF0-88D7-B194779877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71" y="4207"/>
                <a:ext cx="65" cy="64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7"/>
                      <a:pt x="38" y="56"/>
                      <a:pt x="24" y="54"/>
                    </a:cubicBezTo>
                    <a:cubicBezTo>
                      <a:pt x="10" y="52"/>
                      <a:pt x="0" y="38"/>
                      <a:pt x="2" y="24"/>
                    </a:cubicBezTo>
                    <a:cubicBezTo>
                      <a:pt x="4" y="10"/>
                      <a:pt x="18" y="0"/>
                      <a:pt x="32" y="2"/>
                    </a:cubicBezTo>
                    <a:cubicBezTo>
                      <a:pt x="46" y="5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20" name="Freeform 139">
                <a:extLst>
                  <a:ext uri="{FF2B5EF4-FFF2-40B4-BE49-F238E27FC236}">
                    <a16:creationId xmlns:a16="http://schemas.microsoft.com/office/drawing/2014/main" id="{CAF45605-9A6C-4DD6-9720-54FF40EC772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155" y="4190"/>
                <a:ext cx="97" cy="97"/>
              </a:xfrm>
              <a:custGeom>
                <a:avLst/>
                <a:gdLst>
                  <a:gd name="T0" fmla="*/ 36 w 84"/>
                  <a:gd name="T1" fmla="*/ 81 h 84"/>
                  <a:gd name="T2" fmla="*/ 3 w 84"/>
                  <a:gd name="T3" fmla="*/ 36 h 84"/>
                  <a:gd name="T4" fmla="*/ 48 w 84"/>
                  <a:gd name="T5" fmla="*/ 4 h 84"/>
                  <a:gd name="T6" fmla="*/ 80 w 84"/>
                  <a:gd name="T7" fmla="*/ 48 h 84"/>
                  <a:gd name="T8" fmla="*/ 36 w 84"/>
                  <a:gd name="T9" fmla="*/ 81 h 84"/>
                  <a:gd name="T10" fmla="*/ 48 w 84"/>
                  <a:gd name="T11" fmla="*/ 5 h 84"/>
                  <a:gd name="T12" fmla="*/ 5 w 84"/>
                  <a:gd name="T13" fmla="*/ 36 h 84"/>
                  <a:gd name="T14" fmla="*/ 36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1"/>
                    </a:moveTo>
                    <a:cubicBezTo>
                      <a:pt x="15" y="77"/>
                      <a:pt x="0" y="57"/>
                      <a:pt x="3" y="36"/>
                    </a:cubicBezTo>
                    <a:cubicBezTo>
                      <a:pt x="7" y="15"/>
                      <a:pt x="27" y="0"/>
                      <a:pt x="48" y="4"/>
                    </a:cubicBezTo>
                    <a:cubicBezTo>
                      <a:pt x="69" y="7"/>
                      <a:pt x="84" y="27"/>
                      <a:pt x="80" y="48"/>
                    </a:cubicBezTo>
                    <a:cubicBezTo>
                      <a:pt x="77" y="70"/>
                      <a:pt x="57" y="84"/>
                      <a:pt x="36" y="81"/>
                    </a:cubicBezTo>
                    <a:close/>
                    <a:moveTo>
                      <a:pt x="48" y="5"/>
                    </a:moveTo>
                    <a:cubicBezTo>
                      <a:pt x="27" y="2"/>
                      <a:pt x="8" y="16"/>
                      <a:pt x="5" y="36"/>
                    </a:cubicBezTo>
                    <a:cubicBezTo>
                      <a:pt x="2" y="57"/>
                      <a:pt x="16" y="76"/>
                      <a:pt x="36" y="79"/>
                    </a:cubicBezTo>
                    <a:cubicBezTo>
                      <a:pt x="56" y="82"/>
                      <a:pt x="76" y="68"/>
                      <a:pt x="79" y="48"/>
                    </a:cubicBezTo>
                    <a:cubicBezTo>
                      <a:pt x="82" y="28"/>
                      <a:pt x="68" y="9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21" name="Freeform 140">
                <a:extLst>
                  <a:ext uri="{FF2B5EF4-FFF2-40B4-BE49-F238E27FC236}">
                    <a16:creationId xmlns:a16="http://schemas.microsoft.com/office/drawing/2014/main" id="{C45E98D3-E36B-4114-B667-737169FCB6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77" y="3524"/>
                <a:ext cx="64" cy="65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7"/>
                      <a:pt x="38" y="56"/>
                      <a:pt x="24" y="54"/>
                    </a:cubicBezTo>
                    <a:cubicBezTo>
                      <a:pt x="10" y="52"/>
                      <a:pt x="0" y="38"/>
                      <a:pt x="2" y="24"/>
                    </a:cubicBezTo>
                    <a:cubicBezTo>
                      <a:pt x="5" y="10"/>
                      <a:pt x="18" y="0"/>
                      <a:pt x="32" y="2"/>
                    </a:cubicBezTo>
                    <a:cubicBezTo>
                      <a:pt x="47" y="5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22" name="Freeform 141">
                <a:extLst>
                  <a:ext uri="{FF2B5EF4-FFF2-40B4-BE49-F238E27FC236}">
                    <a16:creationId xmlns:a16="http://schemas.microsoft.com/office/drawing/2014/main" id="{113293CA-EE56-4D16-B7AD-97991B39313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561" y="3508"/>
                <a:ext cx="97" cy="97"/>
              </a:xfrm>
              <a:custGeom>
                <a:avLst/>
                <a:gdLst>
                  <a:gd name="T0" fmla="*/ 36 w 84"/>
                  <a:gd name="T1" fmla="*/ 81 h 84"/>
                  <a:gd name="T2" fmla="*/ 4 w 84"/>
                  <a:gd name="T3" fmla="*/ 36 h 84"/>
                  <a:gd name="T4" fmla="*/ 48 w 84"/>
                  <a:gd name="T5" fmla="*/ 4 h 84"/>
                  <a:gd name="T6" fmla="*/ 81 w 84"/>
                  <a:gd name="T7" fmla="*/ 48 h 84"/>
                  <a:gd name="T8" fmla="*/ 36 w 84"/>
                  <a:gd name="T9" fmla="*/ 81 h 84"/>
                  <a:gd name="T10" fmla="*/ 48 w 84"/>
                  <a:gd name="T11" fmla="*/ 5 h 84"/>
                  <a:gd name="T12" fmla="*/ 5 w 84"/>
                  <a:gd name="T13" fmla="*/ 36 h 84"/>
                  <a:gd name="T14" fmla="*/ 36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1"/>
                    </a:moveTo>
                    <a:cubicBezTo>
                      <a:pt x="15" y="77"/>
                      <a:pt x="0" y="57"/>
                      <a:pt x="4" y="36"/>
                    </a:cubicBezTo>
                    <a:cubicBezTo>
                      <a:pt x="7" y="15"/>
                      <a:pt x="27" y="0"/>
                      <a:pt x="48" y="4"/>
                    </a:cubicBezTo>
                    <a:cubicBezTo>
                      <a:pt x="69" y="7"/>
                      <a:pt x="84" y="27"/>
                      <a:pt x="81" y="48"/>
                    </a:cubicBezTo>
                    <a:cubicBezTo>
                      <a:pt x="77" y="70"/>
                      <a:pt x="57" y="84"/>
                      <a:pt x="36" y="81"/>
                    </a:cubicBezTo>
                    <a:close/>
                    <a:moveTo>
                      <a:pt x="48" y="5"/>
                    </a:moveTo>
                    <a:cubicBezTo>
                      <a:pt x="28" y="2"/>
                      <a:pt x="9" y="16"/>
                      <a:pt x="5" y="36"/>
                    </a:cubicBezTo>
                    <a:cubicBezTo>
                      <a:pt x="2" y="57"/>
                      <a:pt x="16" y="76"/>
                      <a:pt x="36" y="79"/>
                    </a:cubicBezTo>
                    <a:cubicBezTo>
                      <a:pt x="57" y="82"/>
                      <a:pt x="76" y="68"/>
                      <a:pt x="79" y="48"/>
                    </a:cubicBezTo>
                    <a:cubicBezTo>
                      <a:pt x="82" y="28"/>
                      <a:pt x="68" y="9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23" name="Freeform 142">
                <a:extLst>
                  <a:ext uri="{FF2B5EF4-FFF2-40B4-BE49-F238E27FC236}">
                    <a16:creationId xmlns:a16="http://schemas.microsoft.com/office/drawing/2014/main" id="{E34B0A94-7D1D-4DA4-B326-149AFCFDEA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67" y="3831"/>
                <a:ext cx="65" cy="64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1" y="46"/>
                      <a:pt x="38" y="56"/>
                      <a:pt x="24" y="54"/>
                    </a:cubicBezTo>
                    <a:cubicBezTo>
                      <a:pt x="9" y="52"/>
                      <a:pt x="0" y="38"/>
                      <a:pt x="2" y="24"/>
                    </a:cubicBezTo>
                    <a:cubicBezTo>
                      <a:pt x="4" y="10"/>
                      <a:pt x="18" y="0"/>
                      <a:pt x="32" y="2"/>
                    </a:cubicBezTo>
                    <a:cubicBezTo>
                      <a:pt x="46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24" name="Freeform 143">
                <a:extLst>
                  <a:ext uri="{FF2B5EF4-FFF2-40B4-BE49-F238E27FC236}">
                    <a16:creationId xmlns:a16="http://schemas.microsoft.com/office/drawing/2014/main" id="{9F781305-A990-4BF2-BD09-B4B997D77BB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851" y="3815"/>
                <a:ext cx="97" cy="97"/>
              </a:xfrm>
              <a:custGeom>
                <a:avLst/>
                <a:gdLst>
                  <a:gd name="T0" fmla="*/ 36 w 84"/>
                  <a:gd name="T1" fmla="*/ 80 h 84"/>
                  <a:gd name="T2" fmla="*/ 3 w 84"/>
                  <a:gd name="T3" fmla="*/ 36 h 84"/>
                  <a:gd name="T4" fmla="*/ 48 w 84"/>
                  <a:gd name="T5" fmla="*/ 3 h 84"/>
                  <a:gd name="T6" fmla="*/ 80 w 84"/>
                  <a:gd name="T7" fmla="*/ 48 h 84"/>
                  <a:gd name="T8" fmla="*/ 36 w 84"/>
                  <a:gd name="T9" fmla="*/ 80 h 84"/>
                  <a:gd name="T10" fmla="*/ 48 w 84"/>
                  <a:gd name="T11" fmla="*/ 5 h 84"/>
                  <a:gd name="T12" fmla="*/ 5 w 84"/>
                  <a:gd name="T13" fmla="*/ 36 h 84"/>
                  <a:gd name="T14" fmla="*/ 36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0"/>
                    </a:moveTo>
                    <a:cubicBezTo>
                      <a:pt x="14" y="77"/>
                      <a:pt x="0" y="57"/>
                      <a:pt x="3" y="36"/>
                    </a:cubicBezTo>
                    <a:cubicBezTo>
                      <a:pt x="7" y="15"/>
                      <a:pt x="27" y="0"/>
                      <a:pt x="48" y="3"/>
                    </a:cubicBezTo>
                    <a:cubicBezTo>
                      <a:pt x="69" y="7"/>
                      <a:pt x="84" y="27"/>
                      <a:pt x="80" y="48"/>
                    </a:cubicBezTo>
                    <a:cubicBezTo>
                      <a:pt x="77" y="69"/>
                      <a:pt x="57" y="84"/>
                      <a:pt x="36" y="80"/>
                    </a:cubicBezTo>
                    <a:close/>
                    <a:moveTo>
                      <a:pt x="48" y="5"/>
                    </a:moveTo>
                    <a:cubicBezTo>
                      <a:pt x="27" y="2"/>
                      <a:pt x="8" y="16"/>
                      <a:pt x="5" y="36"/>
                    </a:cubicBezTo>
                    <a:cubicBezTo>
                      <a:pt x="2" y="56"/>
                      <a:pt x="16" y="76"/>
                      <a:pt x="36" y="79"/>
                    </a:cubicBezTo>
                    <a:cubicBezTo>
                      <a:pt x="56" y="82"/>
                      <a:pt x="75" y="68"/>
                      <a:pt x="79" y="48"/>
                    </a:cubicBezTo>
                    <a:cubicBezTo>
                      <a:pt x="82" y="28"/>
                      <a:pt x="68" y="8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25" name="Freeform 144">
                <a:extLst>
                  <a:ext uri="{FF2B5EF4-FFF2-40B4-BE49-F238E27FC236}">
                    <a16:creationId xmlns:a16="http://schemas.microsoft.com/office/drawing/2014/main" id="{A0399B0D-047C-4ADE-A384-440289EA85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99" y="5046"/>
                <a:ext cx="65" cy="65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6"/>
                      <a:pt x="38" y="56"/>
                      <a:pt x="24" y="54"/>
                    </a:cubicBezTo>
                    <a:cubicBezTo>
                      <a:pt x="10" y="51"/>
                      <a:pt x="0" y="38"/>
                      <a:pt x="2" y="24"/>
                    </a:cubicBezTo>
                    <a:cubicBezTo>
                      <a:pt x="4" y="9"/>
                      <a:pt x="18" y="0"/>
                      <a:pt x="32" y="2"/>
                    </a:cubicBezTo>
                    <a:cubicBezTo>
                      <a:pt x="46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26" name="Freeform 145">
                <a:extLst>
                  <a:ext uri="{FF2B5EF4-FFF2-40B4-BE49-F238E27FC236}">
                    <a16:creationId xmlns:a16="http://schemas.microsoft.com/office/drawing/2014/main" id="{9A7E526F-8674-481D-B242-09F99A33EBD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383" y="5030"/>
                <a:ext cx="97" cy="97"/>
              </a:xfrm>
              <a:custGeom>
                <a:avLst/>
                <a:gdLst>
                  <a:gd name="T0" fmla="*/ 36 w 84"/>
                  <a:gd name="T1" fmla="*/ 80 h 84"/>
                  <a:gd name="T2" fmla="*/ 3 w 84"/>
                  <a:gd name="T3" fmla="*/ 36 h 84"/>
                  <a:gd name="T4" fmla="*/ 48 w 84"/>
                  <a:gd name="T5" fmla="*/ 3 h 84"/>
                  <a:gd name="T6" fmla="*/ 81 w 84"/>
                  <a:gd name="T7" fmla="*/ 48 h 84"/>
                  <a:gd name="T8" fmla="*/ 36 w 84"/>
                  <a:gd name="T9" fmla="*/ 80 h 84"/>
                  <a:gd name="T10" fmla="*/ 48 w 84"/>
                  <a:gd name="T11" fmla="*/ 5 h 84"/>
                  <a:gd name="T12" fmla="*/ 5 w 84"/>
                  <a:gd name="T13" fmla="*/ 36 h 84"/>
                  <a:gd name="T14" fmla="*/ 36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0"/>
                    </a:moveTo>
                    <a:cubicBezTo>
                      <a:pt x="15" y="77"/>
                      <a:pt x="0" y="57"/>
                      <a:pt x="3" y="36"/>
                    </a:cubicBezTo>
                    <a:cubicBezTo>
                      <a:pt x="7" y="14"/>
                      <a:pt x="27" y="0"/>
                      <a:pt x="48" y="3"/>
                    </a:cubicBezTo>
                    <a:cubicBezTo>
                      <a:pt x="69" y="7"/>
                      <a:pt x="84" y="27"/>
                      <a:pt x="81" y="48"/>
                    </a:cubicBezTo>
                    <a:cubicBezTo>
                      <a:pt x="77" y="69"/>
                      <a:pt x="57" y="84"/>
                      <a:pt x="36" y="80"/>
                    </a:cubicBezTo>
                    <a:close/>
                    <a:moveTo>
                      <a:pt x="48" y="5"/>
                    </a:moveTo>
                    <a:cubicBezTo>
                      <a:pt x="28" y="2"/>
                      <a:pt x="8" y="16"/>
                      <a:pt x="5" y="36"/>
                    </a:cubicBezTo>
                    <a:cubicBezTo>
                      <a:pt x="2" y="56"/>
                      <a:pt x="16" y="75"/>
                      <a:pt x="36" y="79"/>
                    </a:cubicBezTo>
                    <a:cubicBezTo>
                      <a:pt x="56" y="82"/>
                      <a:pt x="76" y="68"/>
                      <a:pt x="79" y="48"/>
                    </a:cubicBezTo>
                    <a:cubicBezTo>
                      <a:pt x="82" y="27"/>
                      <a:pt x="68" y="8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27" name="Freeform 146">
                <a:extLst>
                  <a:ext uri="{FF2B5EF4-FFF2-40B4-BE49-F238E27FC236}">
                    <a16:creationId xmlns:a16="http://schemas.microsoft.com/office/drawing/2014/main" id="{F38C4A19-0575-4771-A3BA-7A67F92B82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56" y="5436"/>
                <a:ext cx="65" cy="64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1" y="46"/>
                      <a:pt x="38" y="56"/>
                      <a:pt x="24" y="54"/>
                    </a:cubicBezTo>
                    <a:cubicBezTo>
                      <a:pt x="9" y="52"/>
                      <a:pt x="0" y="38"/>
                      <a:pt x="2" y="24"/>
                    </a:cubicBezTo>
                    <a:cubicBezTo>
                      <a:pt x="4" y="10"/>
                      <a:pt x="18" y="0"/>
                      <a:pt x="32" y="2"/>
                    </a:cubicBezTo>
                    <a:cubicBezTo>
                      <a:pt x="46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28" name="Freeform 147">
                <a:extLst>
                  <a:ext uri="{FF2B5EF4-FFF2-40B4-BE49-F238E27FC236}">
                    <a16:creationId xmlns:a16="http://schemas.microsoft.com/office/drawing/2014/main" id="{FEF36CA6-4647-462B-BD45-F76D293739F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540" y="5420"/>
                <a:ext cx="97" cy="96"/>
              </a:xfrm>
              <a:custGeom>
                <a:avLst/>
                <a:gdLst>
                  <a:gd name="T0" fmla="*/ 36 w 84"/>
                  <a:gd name="T1" fmla="*/ 80 h 84"/>
                  <a:gd name="T2" fmla="*/ 3 w 84"/>
                  <a:gd name="T3" fmla="*/ 36 h 84"/>
                  <a:gd name="T4" fmla="*/ 48 w 84"/>
                  <a:gd name="T5" fmla="*/ 3 h 84"/>
                  <a:gd name="T6" fmla="*/ 80 w 84"/>
                  <a:gd name="T7" fmla="*/ 48 h 84"/>
                  <a:gd name="T8" fmla="*/ 36 w 84"/>
                  <a:gd name="T9" fmla="*/ 80 h 84"/>
                  <a:gd name="T10" fmla="*/ 48 w 84"/>
                  <a:gd name="T11" fmla="*/ 5 h 84"/>
                  <a:gd name="T12" fmla="*/ 5 w 84"/>
                  <a:gd name="T13" fmla="*/ 36 h 84"/>
                  <a:gd name="T14" fmla="*/ 36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0"/>
                    </a:moveTo>
                    <a:cubicBezTo>
                      <a:pt x="14" y="77"/>
                      <a:pt x="0" y="57"/>
                      <a:pt x="3" y="36"/>
                    </a:cubicBezTo>
                    <a:cubicBezTo>
                      <a:pt x="7" y="15"/>
                      <a:pt x="27" y="0"/>
                      <a:pt x="48" y="3"/>
                    </a:cubicBezTo>
                    <a:cubicBezTo>
                      <a:pt x="69" y="7"/>
                      <a:pt x="84" y="27"/>
                      <a:pt x="80" y="48"/>
                    </a:cubicBezTo>
                    <a:cubicBezTo>
                      <a:pt x="77" y="69"/>
                      <a:pt x="57" y="84"/>
                      <a:pt x="36" y="80"/>
                    </a:cubicBezTo>
                    <a:close/>
                    <a:moveTo>
                      <a:pt x="48" y="5"/>
                    </a:moveTo>
                    <a:cubicBezTo>
                      <a:pt x="27" y="2"/>
                      <a:pt x="8" y="16"/>
                      <a:pt x="5" y="36"/>
                    </a:cubicBezTo>
                    <a:cubicBezTo>
                      <a:pt x="2" y="56"/>
                      <a:pt x="16" y="76"/>
                      <a:pt x="36" y="79"/>
                    </a:cubicBezTo>
                    <a:cubicBezTo>
                      <a:pt x="56" y="82"/>
                      <a:pt x="75" y="68"/>
                      <a:pt x="79" y="48"/>
                    </a:cubicBezTo>
                    <a:cubicBezTo>
                      <a:pt x="82" y="27"/>
                      <a:pt x="68" y="8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29" name="Freeform 148">
                <a:extLst>
                  <a:ext uri="{FF2B5EF4-FFF2-40B4-BE49-F238E27FC236}">
                    <a16:creationId xmlns:a16="http://schemas.microsoft.com/office/drawing/2014/main" id="{9A0B3485-579B-40C4-B5D0-5B473E795D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95" y="5510"/>
                <a:ext cx="64" cy="64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1" y="46"/>
                      <a:pt x="38" y="56"/>
                      <a:pt x="24" y="54"/>
                    </a:cubicBezTo>
                    <a:cubicBezTo>
                      <a:pt x="9" y="51"/>
                      <a:pt x="0" y="38"/>
                      <a:pt x="2" y="24"/>
                    </a:cubicBezTo>
                    <a:cubicBezTo>
                      <a:pt x="4" y="9"/>
                      <a:pt x="18" y="0"/>
                      <a:pt x="32" y="2"/>
                    </a:cubicBezTo>
                    <a:cubicBezTo>
                      <a:pt x="46" y="4"/>
                      <a:pt x="56" y="17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30" name="Freeform 149">
                <a:extLst>
                  <a:ext uri="{FF2B5EF4-FFF2-40B4-BE49-F238E27FC236}">
                    <a16:creationId xmlns:a16="http://schemas.microsoft.com/office/drawing/2014/main" id="{D6639AA4-475A-4C28-AA30-6A4D7DB5718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978" y="5493"/>
                <a:ext cx="97" cy="97"/>
              </a:xfrm>
              <a:custGeom>
                <a:avLst/>
                <a:gdLst>
                  <a:gd name="T0" fmla="*/ 36 w 84"/>
                  <a:gd name="T1" fmla="*/ 80 h 84"/>
                  <a:gd name="T2" fmla="*/ 3 w 84"/>
                  <a:gd name="T3" fmla="*/ 36 h 84"/>
                  <a:gd name="T4" fmla="*/ 48 w 84"/>
                  <a:gd name="T5" fmla="*/ 3 h 84"/>
                  <a:gd name="T6" fmla="*/ 80 w 84"/>
                  <a:gd name="T7" fmla="*/ 48 h 84"/>
                  <a:gd name="T8" fmla="*/ 36 w 84"/>
                  <a:gd name="T9" fmla="*/ 80 h 84"/>
                  <a:gd name="T10" fmla="*/ 48 w 84"/>
                  <a:gd name="T11" fmla="*/ 5 h 84"/>
                  <a:gd name="T12" fmla="*/ 5 w 84"/>
                  <a:gd name="T13" fmla="*/ 36 h 84"/>
                  <a:gd name="T14" fmla="*/ 36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0"/>
                    </a:moveTo>
                    <a:cubicBezTo>
                      <a:pt x="14" y="77"/>
                      <a:pt x="0" y="57"/>
                      <a:pt x="3" y="36"/>
                    </a:cubicBezTo>
                    <a:cubicBezTo>
                      <a:pt x="7" y="14"/>
                      <a:pt x="27" y="0"/>
                      <a:pt x="48" y="3"/>
                    </a:cubicBezTo>
                    <a:cubicBezTo>
                      <a:pt x="69" y="7"/>
                      <a:pt x="84" y="27"/>
                      <a:pt x="80" y="48"/>
                    </a:cubicBezTo>
                    <a:cubicBezTo>
                      <a:pt x="77" y="69"/>
                      <a:pt x="57" y="84"/>
                      <a:pt x="36" y="80"/>
                    </a:cubicBezTo>
                    <a:close/>
                    <a:moveTo>
                      <a:pt x="48" y="5"/>
                    </a:moveTo>
                    <a:cubicBezTo>
                      <a:pt x="27" y="2"/>
                      <a:pt x="8" y="15"/>
                      <a:pt x="5" y="36"/>
                    </a:cubicBezTo>
                    <a:cubicBezTo>
                      <a:pt x="2" y="56"/>
                      <a:pt x="16" y="75"/>
                      <a:pt x="36" y="79"/>
                    </a:cubicBezTo>
                    <a:cubicBezTo>
                      <a:pt x="56" y="82"/>
                      <a:pt x="75" y="68"/>
                      <a:pt x="79" y="48"/>
                    </a:cubicBezTo>
                    <a:cubicBezTo>
                      <a:pt x="82" y="27"/>
                      <a:pt x="68" y="8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31" name="Freeform 150">
                <a:extLst>
                  <a:ext uri="{FF2B5EF4-FFF2-40B4-BE49-F238E27FC236}">
                    <a16:creationId xmlns:a16="http://schemas.microsoft.com/office/drawing/2014/main" id="{40BADAB3-D05E-424A-B226-9E74612692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22" y="5414"/>
                <a:ext cx="65" cy="66"/>
              </a:xfrm>
              <a:custGeom>
                <a:avLst/>
                <a:gdLst>
                  <a:gd name="T0" fmla="*/ 54 w 56"/>
                  <a:gd name="T1" fmla="*/ 33 h 57"/>
                  <a:gd name="T2" fmla="*/ 24 w 56"/>
                  <a:gd name="T3" fmla="*/ 54 h 57"/>
                  <a:gd name="T4" fmla="*/ 2 w 56"/>
                  <a:gd name="T5" fmla="*/ 24 h 57"/>
                  <a:gd name="T6" fmla="*/ 32 w 56"/>
                  <a:gd name="T7" fmla="*/ 3 h 57"/>
                  <a:gd name="T8" fmla="*/ 54 w 56"/>
                  <a:gd name="T9" fmla="*/ 33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7">
                    <a:moveTo>
                      <a:pt x="54" y="33"/>
                    </a:moveTo>
                    <a:cubicBezTo>
                      <a:pt x="51" y="47"/>
                      <a:pt x="38" y="57"/>
                      <a:pt x="24" y="54"/>
                    </a:cubicBezTo>
                    <a:cubicBezTo>
                      <a:pt x="9" y="52"/>
                      <a:pt x="0" y="39"/>
                      <a:pt x="2" y="24"/>
                    </a:cubicBezTo>
                    <a:cubicBezTo>
                      <a:pt x="4" y="10"/>
                      <a:pt x="17" y="0"/>
                      <a:pt x="32" y="3"/>
                    </a:cubicBezTo>
                    <a:cubicBezTo>
                      <a:pt x="46" y="5"/>
                      <a:pt x="56" y="18"/>
                      <a:pt x="54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32" name="Freeform 151">
                <a:extLst>
                  <a:ext uri="{FF2B5EF4-FFF2-40B4-BE49-F238E27FC236}">
                    <a16:creationId xmlns:a16="http://schemas.microsoft.com/office/drawing/2014/main" id="{3DA88D5F-2218-4A06-818A-80FE23AB345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006" y="5399"/>
                <a:ext cx="97" cy="96"/>
              </a:xfrm>
              <a:custGeom>
                <a:avLst/>
                <a:gdLst>
                  <a:gd name="T0" fmla="*/ 36 w 84"/>
                  <a:gd name="T1" fmla="*/ 80 h 83"/>
                  <a:gd name="T2" fmla="*/ 3 w 84"/>
                  <a:gd name="T3" fmla="*/ 35 h 83"/>
                  <a:gd name="T4" fmla="*/ 48 w 84"/>
                  <a:gd name="T5" fmla="*/ 3 h 83"/>
                  <a:gd name="T6" fmla="*/ 80 w 84"/>
                  <a:gd name="T7" fmla="*/ 48 h 83"/>
                  <a:gd name="T8" fmla="*/ 36 w 84"/>
                  <a:gd name="T9" fmla="*/ 80 h 83"/>
                  <a:gd name="T10" fmla="*/ 48 w 84"/>
                  <a:gd name="T11" fmla="*/ 5 h 83"/>
                  <a:gd name="T12" fmla="*/ 5 w 84"/>
                  <a:gd name="T13" fmla="*/ 36 h 83"/>
                  <a:gd name="T14" fmla="*/ 36 w 84"/>
                  <a:gd name="T15" fmla="*/ 78 h 83"/>
                  <a:gd name="T16" fmla="*/ 79 w 84"/>
                  <a:gd name="T17" fmla="*/ 47 h 83"/>
                  <a:gd name="T18" fmla="*/ 48 w 84"/>
                  <a:gd name="T19" fmla="*/ 5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3">
                    <a:moveTo>
                      <a:pt x="36" y="80"/>
                    </a:moveTo>
                    <a:cubicBezTo>
                      <a:pt x="14" y="77"/>
                      <a:pt x="0" y="57"/>
                      <a:pt x="3" y="35"/>
                    </a:cubicBezTo>
                    <a:cubicBezTo>
                      <a:pt x="7" y="14"/>
                      <a:pt x="27" y="0"/>
                      <a:pt x="48" y="3"/>
                    </a:cubicBezTo>
                    <a:cubicBezTo>
                      <a:pt x="69" y="6"/>
                      <a:pt x="84" y="26"/>
                      <a:pt x="80" y="48"/>
                    </a:cubicBezTo>
                    <a:cubicBezTo>
                      <a:pt x="77" y="69"/>
                      <a:pt x="57" y="83"/>
                      <a:pt x="36" y="80"/>
                    </a:cubicBezTo>
                    <a:close/>
                    <a:moveTo>
                      <a:pt x="48" y="5"/>
                    </a:moveTo>
                    <a:cubicBezTo>
                      <a:pt x="27" y="1"/>
                      <a:pt x="8" y="15"/>
                      <a:pt x="5" y="36"/>
                    </a:cubicBezTo>
                    <a:cubicBezTo>
                      <a:pt x="2" y="56"/>
                      <a:pt x="15" y="75"/>
                      <a:pt x="36" y="78"/>
                    </a:cubicBezTo>
                    <a:cubicBezTo>
                      <a:pt x="56" y="82"/>
                      <a:pt x="75" y="68"/>
                      <a:pt x="79" y="47"/>
                    </a:cubicBezTo>
                    <a:cubicBezTo>
                      <a:pt x="82" y="27"/>
                      <a:pt x="68" y="8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33" name="Freeform 152">
                <a:extLst>
                  <a:ext uri="{FF2B5EF4-FFF2-40B4-BE49-F238E27FC236}">
                    <a16:creationId xmlns:a16="http://schemas.microsoft.com/office/drawing/2014/main" id="{4521184A-106E-4EAB-874E-8811A6548B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16" y="3841"/>
                <a:ext cx="65" cy="65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3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6"/>
                      <a:pt x="39" y="56"/>
                      <a:pt x="24" y="54"/>
                    </a:cubicBezTo>
                    <a:cubicBezTo>
                      <a:pt x="10" y="51"/>
                      <a:pt x="0" y="38"/>
                      <a:pt x="3" y="24"/>
                    </a:cubicBezTo>
                    <a:cubicBezTo>
                      <a:pt x="5" y="9"/>
                      <a:pt x="18" y="0"/>
                      <a:pt x="32" y="2"/>
                    </a:cubicBezTo>
                    <a:cubicBezTo>
                      <a:pt x="47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34" name="Freeform 153">
                <a:extLst>
                  <a:ext uri="{FF2B5EF4-FFF2-40B4-BE49-F238E27FC236}">
                    <a16:creationId xmlns:a16="http://schemas.microsoft.com/office/drawing/2014/main" id="{9A400439-F001-4ECC-8421-25E25A59EA2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600" y="3825"/>
                <a:ext cx="97" cy="97"/>
              </a:xfrm>
              <a:custGeom>
                <a:avLst/>
                <a:gdLst>
                  <a:gd name="T0" fmla="*/ 36 w 84"/>
                  <a:gd name="T1" fmla="*/ 80 h 84"/>
                  <a:gd name="T2" fmla="*/ 4 w 84"/>
                  <a:gd name="T3" fmla="*/ 36 h 84"/>
                  <a:gd name="T4" fmla="*/ 48 w 84"/>
                  <a:gd name="T5" fmla="*/ 3 h 84"/>
                  <a:gd name="T6" fmla="*/ 81 w 84"/>
                  <a:gd name="T7" fmla="*/ 48 h 84"/>
                  <a:gd name="T8" fmla="*/ 36 w 84"/>
                  <a:gd name="T9" fmla="*/ 80 h 84"/>
                  <a:gd name="T10" fmla="*/ 48 w 84"/>
                  <a:gd name="T11" fmla="*/ 5 h 84"/>
                  <a:gd name="T12" fmla="*/ 6 w 84"/>
                  <a:gd name="T13" fmla="*/ 36 h 84"/>
                  <a:gd name="T14" fmla="*/ 37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0"/>
                    </a:moveTo>
                    <a:cubicBezTo>
                      <a:pt x="15" y="77"/>
                      <a:pt x="0" y="57"/>
                      <a:pt x="4" y="36"/>
                    </a:cubicBezTo>
                    <a:cubicBezTo>
                      <a:pt x="7" y="14"/>
                      <a:pt x="27" y="0"/>
                      <a:pt x="48" y="3"/>
                    </a:cubicBezTo>
                    <a:cubicBezTo>
                      <a:pt x="70" y="7"/>
                      <a:pt x="84" y="27"/>
                      <a:pt x="81" y="48"/>
                    </a:cubicBezTo>
                    <a:cubicBezTo>
                      <a:pt x="78" y="69"/>
                      <a:pt x="57" y="84"/>
                      <a:pt x="36" y="80"/>
                    </a:cubicBezTo>
                    <a:close/>
                    <a:moveTo>
                      <a:pt x="48" y="5"/>
                    </a:moveTo>
                    <a:cubicBezTo>
                      <a:pt x="28" y="2"/>
                      <a:pt x="9" y="16"/>
                      <a:pt x="6" y="36"/>
                    </a:cubicBezTo>
                    <a:cubicBezTo>
                      <a:pt x="2" y="56"/>
                      <a:pt x="16" y="75"/>
                      <a:pt x="37" y="79"/>
                    </a:cubicBezTo>
                    <a:cubicBezTo>
                      <a:pt x="57" y="82"/>
                      <a:pt x="76" y="68"/>
                      <a:pt x="79" y="48"/>
                    </a:cubicBezTo>
                    <a:cubicBezTo>
                      <a:pt x="82" y="27"/>
                      <a:pt x="69" y="8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35" name="Freeform 154">
                <a:extLst>
                  <a:ext uri="{FF2B5EF4-FFF2-40B4-BE49-F238E27FC236}">
                    <a16:creationId xmlns:a16="http://schemas.microsoft.com/office/drawing/2014/main" id="{7D6573E6-86D5-41D0-A599-28AAD87408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83" y="3392"/>
                <a:ext cx="65" cy="66"/>
              </a:xfrm>
              <a:custGeom>
                <a:avLst/>
                <a:gdLst>
                  <a:gd name="T0" fmla="*/ 54 w 56"/>
                  <a:gd name="T1" fmla="*/ 33 h 57"/>
                  <a:gd name="T2" fmla="*/ 24 w 56"/>
                  <a:gd name="T3" fmla="*/ 54 h 57"/>
                  <a:gd name="T4" fmla="*/ 2 w 56"/>
                  <a:gd name="T5" fmla="*/ 24 h 57"/>
                  <a:gd name="T6" fmla="*/ 32 w 56"/>
                  <a:gd name="T7" fmla="*/ 3 h 57"/>
                  <a:gd name="T8" fmla="*/ 54 w 56"/>
                  <a:gd name="T9" fmla="*/ 33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7">
                    <a:moveTo>
                      <a:pt x="54" y="33"/>
                    </a:moveTo>
                    <a:cubicBezTo>
                      <a:pt x="52" y="47"/>
                      <a:pt x="38" y="57"/>
                      <a:pt x="24" y="54"/>
                    </a:cubicBezTo>
                    <a:cubicBezTo>
                      <a:pt x="10" y="52"/>
                      <a:pt x="0" y="39"/>
                      <a:pt x="2" y="24"/>
                    </a:cubicBezTo>
                    <a:cubicBezTo>
                      <a:pt x="5" y="10"/>
                      <a:pt x="18" y="0"/>
                      <a:pt x="32" y="3"/>
                    </a:cubicBezTo>
                    <a:cubicBezTo>
                      <a:pt x="47" y="5"/>
                      <a:pt x="56" y="18"/>
                      <a:pt x="54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36" name="Freeform 155">
                <a:extLst>
                  <a:ext uri="{FF2B5EF4-FFF2-40B4-BE49-F238E27FC236}">
                    <a16:creationId xmlns:a16="http://schemas.microsoft.com/office/drawing/2014/main" id="{C31DE229-C464-4A63-A837-C4DCB9E6EAC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767" y="3377"/>
                <a:ext cx="97" cy="96"/>
              </a:xfrm>
              <a:custGeom>
                <a:avLst/>
                <a:gdLst>
                  <a:gd name="T0" fmla="*/ 36 w 84"/>
                  <a:gd name="T1" fmla="*/ 80 h 83"/>
                  <a:gd name="T2" fmla="*/ 4 w 84"/>
                  <a:gd name="T3" fmla="*/ 35 h 83"/>
                  <a:gd name="T4" fmla="*/ 48 w 84"/>
                  <a:gd name="T5" fmla="*/ 3 h 83"/>
                  <a:gd name="T6" fmla="*/ 81 w 84"/>
                  <a:gd name="T7" fmla="*/ 48 h 83"/>
                  <a:gd name="T8" fmla="*/ 36 w 84"/>
                  <a:gd name="T9" fmla="*/ 80 h 83"/>
                  <a:gd name="T10" fmla="*/ 48 w 84"/>
                  <a:gd name="T11" fmla="*/ 5 h 83"/>
                  <a:gd name="T12" fmla="*/ 5 w 84"/>
                  <a:gd name="T13" fmla="*/ 36 h 83"/>
                  <a:gd name="T14" fmla="*/ 36 w 84"/>
                  <a:gd name="T15" fmla="*/ 78 h 83"/>
                  <a:gd name="T16" fmla="*/ 79 w 84"/>
                  <a:gd name="T17" fmla="*/ 47 h 83"/>
                  <a:gd name="T18" fmla="*/ 48 w 84"/>
                  <a:gd name="T19" fmla="*/ 5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3">
                    <a:moveTo>
                      <a:pt x="36" y="80"/>
                    </a:moveTo>
                    <a:cubicBezTo>
                      <a:pt x="15" y="77"/>
                      <a:pt x="0" y="57"/>
                      <a:pt x="4" y="35"/>
                    </a:cubicBezTo>
                    <a:cubicBezTo>
                      <a:pt x="7" y="14"/>
                      <a:pt x="27" y="0"/>
                      <a:pt x="48" y="3"/>
                    </a:cubicBezTo>
                    <a:cubicBezTo>
                      <a:pt x="70" y="6"/>
                      <a:pt x="84" y="26"/>
                      <a:pt x="81" y="48"/>
                    </a:cubicBezTo>
                    <a:cubicBezTo>
                      <a:pt x="77" y="69"/>
                      <a:pt x="57" y="83"/>
                      <a:pt x="36" y="80"/>
                    </a:cubicBezTo>
                    <a:close/>
                    <a:moveTo>
                      <a:pt x="48" y="5"/>
                    </a:moveTo>
                    <a:cubicBezTo>
                      <a:pt x="28" y="1"/>
                      <a:pt x="9" y="15"/>
                      <a:pt x="5" y="36"/>
                    </a:cubicBezTo>
                    <a:cubicBezTo>
                      <a:pt x="2" y="56"/>
                      <a:pt x="16" y="75"/>
                      <a:pt x="36" y="78"/>
                    </a:cubicBezTo>
                    <a:cubicBezTo>
                      <a:pt x="57" y="82"/>
                      <a:pt x="76" y="68"/>
                      <a:pt x="79" y="47"/>
                    </a:cubicBezTo>
                    <a:cubicBezTo>
                      <a:pt x="82" y="27"/>
                      <a:pt x="68" y="8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37" name="Freeform 156">
                <a:extLst>
                  <a:ext uri="{FF2B5EF4-FFF2-40B4-BE49-F238E27FC236}">
                    <a16:creationId xmlns:a16="http://schemas.microsoft.com/office/drawing/2014/main" id="{6A4A7DDA-E97A-4393-A52C-FD0562FB7A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82" y="3147"/>
                <a:ext cx="65" cy="64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1" y="46"/>
                      <a:pt x="38" y="56"/>
                      <a:pt x="24" y="54"/>
                    </a:cubicBezTo>
                    <a:cubicBezTo>
                      <a:pt x="9" y="52"/>
                      <a:pt x="0" y="38"/>
                      <a:pt x="2" y="24"/>
                    </a:cubicBezTo>
                    <a:cubicBezTo>
                      <a:pt x="4" y="10"/>
                      <a:pt x="18" y="0"/>
                      <a:pt x="32" y="2"/>
                    </a:cubicBezTo>
                    <a:cubicBezTo>
                      <a:pt x="46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38" name="Freeform 157">
                <a:extLst>
                  <a:ext uri="{FF2B5EF4-FFF2-40B4-BE49-F238E27FC236}">
                    <a16:creationId xmlns:a16="http://schemas.microsoft.com/office/drawing/2014/main" id="{05F06574-54C4-46ED-BCBF-DAA603BE4A9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466" y="3130"/>
                <a:ext cx="97" cy="97"/>
              </a:xfrm>
              <a:custGeom>
                <a:avLst/>
                <a:gdLst>
                  <a:gd name="T0" fmla="*/ 36 w 84"/>
                  <a:gd name="T1" fmla="*/ 80 h 84"/>
                  <a:gd name="T2" fmla="*/ 3 w 84"/>
                  <a:gd name="T3" fmla="*/ 36 h 84"/>
                  <a:gd name="T4" fmla="*/ 48 w 84"/>
                  <a:gd name="T5" fmla="*/ 3 h 84"/>
                  <a:gd name="T6" fmla="*/ 80 w 84"/>
                  <a:gd name="T7" fmla="*/ 48 h 84"/>
                  <a:gd name="T8" fmla="*/ 36 w 84"/>
                  <a:gd name="T9" fmla="*/ 80 h 84"/>
                  <a:gd name="T10" fmla="*/ 48 w 84"/>
                  <a:gd name="T11" fmla="*/ 5 h 84"/>
                  <a:gd name="T12" fmla="*/ 5 w 84"/>
                  <a:gd name="T13" fmla="*/ 36 h 84"/>
                  <a:gd name="T14" fmla="*/ 36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0"/>
                    </a:moveTo>
                    <a:cubicBezTo>
                      <a:pt x="14" y="77"/>
                      <a:pt x="0" y="57"/>
                      <a:pt x="3" y="36"/>
                    </a:cubicBezTo>
                    <a:cubicBezTo>
                      <a:pt x="7" y="15"/>
                      <a:pt x="27" y="0"/>
                      <a:pt x="48" y="3"/>
                    </a:cubicBezTo>
                    <a:cubicBezTo>
                      <a:pt x="69" y="7"/>
                      <a:pt x="84" y="27"/>
                      <a:pt x="80" y="48"/>
                    </a:cubicBezTo>
                    <a:cubicBezTo>
                      <a:pt x="77" y="69"/>
                      <a:pt x="57" y="84"/>
                      <a:pt x="36" y="80"/>
                    </a:cubicBezTo>
                    <a:close/>
                    <a:moveTo>
                      <a:pt x="48" y="5"/>
                    </a:moveTo>
                    <a:cubicBezTo>
                      <a:pt x="27" y="2"/>
                      <a:pt x="8" y="16"/>
                      <a:pt x="5" y="36"/>
                    </a:cubicBezTo>
                    <a:cubicBezTo>
                      <a:pt x="2" y="56"/>
                      <a:pt x="16" y="76"/>
                      <a:pt x="36" y="79"/>
                    </a:cubicBezTo>
                    <a:cubicBezTo>
                      <a:pt x="56" y="82"/>
                      <a:pt x="75" y="68"/>
                      <a:pt x="79" y="48"/>
                    </a:cubicBezTo>
                    <a:cubicBezTo>
                      <a:pt x="82" y="27"/>
                      <a:pt x="68" y="8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39" name="Freeform 158">
                <a:extLst>
                  <a:ext uri="{FF2B5EF4-FFF2-40B4-BE49-F238E27FC236}">
                    <a16:creationId xmlns:a16="http://schemas.microsoft.com/office/drawing/2014/main" id="{77ACDC07-00CD-4E9F-BDAA-3E69009F90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35" y="2862"/>
                <a:ext cx="65" cy="65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1" y="46"/>
                      <a:pt x="38" y="56"/>
                      <a:pt x="24" y="54"/>
                    </a:cubicBezTo>
                    <a:cubicBezTo>
                      <a:pt x="9" y="51"/>
                      <a:pt x="0" y="38"/>
                      <a:pt x="2" y="24"/>
                    </a:cubicBezTo>
                    <a:cubicBezTo>
                      <a:pt x="4" y="9"/>
                      <a:pt x="18" y="0"/>
                      <a:pt x="32" y="2"/>
                    </a:cubicBezTo>
                    <a:cubicBezTo>
                      <a:pt x="46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40" name="Freeform 159">
                <a:extLst>
                  <a:ext uri="{FF2B5EF4-FFF2-40B4-BE49-F238E27FC236}">
                    <a16:creationId xmlns:a16="http://schemas.microsoft.com/office/drawing/2014/main" id="{1705126F-7B6F-47BC-B580-9C268CEF131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419" y="2846"/>
                <a:ext cx="97" cy="97"/>
              </a:xfrm>
              <a:custGeom>
                <a:avLst/>
                <a:gdLst>
                  <a:gd name="T0" fmla="*/ 36 w 84"/>
                  <a:gd name="T1" fmla="*/ 80 h 84"/>
                  <a:gd name="T2" fmla="*/ 3 w 84"/>
                  <a:gd name="T3" fmla="*/ 36 h 84"/>
                  <a:gd name="T4" fmla="*/ 48 w 84"/>
                  <a:gd name="T5" fmla="*/ 3 h 84"/>
                  <a:gd name="T6" fmla="*/ 80 w 84"/>
                  <a:gd name="T7" fmla="*/ 48 h 84"/>
                  <a:gd name="T8" fmla="*/ 36 w 84"/>
                  <a:gd name="T9" fmla="*/ 80 h 84"/>
                  <a:gd name="T10" fmla="*/ 48 w 84"/>
                  <a:gd name="T11" fmla="*/ 5 h 84"/>
                  <a:gd name="T12" fmla="*/ 5 w 84"/>
                  <a:gd name="T13" fmla="*/ 36 h 84"/>
                  <a:gd name="T14" fmla="*/ 36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0"/>
                    </a:moveTo>
                    <a:cubicBezTo>
                      <a:pt x="14" y="77"/>
                      <a:pt x="0" y="57"/>
                      <a:pt x="3" y="36"/>
                    </a:cubicBezTo>
                    <a:cubicBezTo>
                      <a:pt x="7" y="14"/>
                      <a:pt x="27" y="0"/>
                      <a:pt x="48" y="3"/>
                    </a:cubicBezTo>
                    <a:cubicBezTo>
                      <a:pt x="69" y="7"/>
                      <a:pt x="84" y="27"/>
                      <a:pt x="80" y="48"/>
                    </a:cubicBezTo>
                    <a:cubicBezTo>
                      <a:pt x="77" y="69"/>
                      <a:pt x="57" y="84"/>
                      <a:pt x="36" y="80"/>
                    </a:cubicBezTo>
                    <a:close/>
                    <a:moveTo>
                      <a:pt x="48" y="5"/>
                    </a:moveTo>
                    <a:cubicBezTo>
                      <a:pt x="27" y="2"/>
                      <a:pt x="8" y="16"/>
                      <a:pt x="5" y="36"/>
                    </a:cubicBezTo>
                    <a:cubicBezTo>
                      <a:pt x="2" y="56"/>
                      <a:pt x="16" y="75"/>
                      <a:pt x="36" y="79"/>
                    </a:cubicBezTo>
                    <a:cubicBezTo>
                      <a:pt x="56" y="82"/>
                      <a:pt x="75" y="68"/>
                      <a:pt x="79" y="48"/>
                    </a:cubicBezTo>
                    <a:cubicBezTo>
                      <a:pt x="82" y="27"/>
                      <a:pt x="68" y="8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41" name="Freeform 160">
                <a:extLst>
                  <a:ext uri="{FF2B5EF4-FFF2-40B4-BE49-F238E27FC236}">
                    <a16:creationId xmlns:a16="http://schemas.microsoft.com/office/drawing/2014/main" id="{723FD0DD-56FE-481D-B0BA-BFDD724F2B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71" y="4660"/>
                <a:ext cx="64" cy="65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7"/>
                      <a:pt x="38" y="56"/>
                      <a:pt x="24" y="54"/>
                    </a:cubicBezTo>
                    <a:cubicBezTo>
                      <a:pt x="10" y="52"/>
                      <a:pt x="0" y="38"/>
                      <a:pt x="2" y="24"/>
                    </a:cubicBezTo>
                    <a:cubicBezTo>
                      <a:pt x="5" y="10"/>
                      <a:pt x="18" y="0"/>
                      <a:pt x="32" y="2"/>
                    </a:cubicBezTo>
                    <a:cubicBezTo>
                      <a:pt x="47" y="5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42" name="Freeform 161">
                <a:extLst>
                  <a:ext uri="{FF2B5EF4-FFF2-40B4-BE49-F238E27FC236}">
                    <a16:creationId xmlns:a16="http://schemas.microsoft.com/office/drawing/2014/main" id="{874C9B38-8A37-40D1-892C-0E5D68EC891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754" y="4644"/>
                <a:ext cx="97" cy="97"/>
              </a:xfrm>
              <a:custGeom>
                <a:avLst/>
                <a:gdLst>
                  <a:gd name="T0" fmla="*/ 36 w 84"/>
                  <a:gd name="T1" fmla="*/ 81 h 84"/>
                  <a:gd name="T2" fmla="*/ 4 w 84"/>
                  <a:gd name="T3" fmla="*/ 36 h 84"/>
                  <a:gd name="T4" fmla="*/ 48 w 84"/>
                  <a:gd name="T5" fmla="*/ 4 h 84"/>
                  <a:gd name="T6" fmla="*/ 81 w 84"/>
                  <a:gd name="T7" fmla="*/ 48 h 84"/>
                  <a:gd name="T8" fmla="*/ 36 w 84"/>
                  <a:gd name="T9" fmla="*/ 81 h 84"/>
                  <a:gd name="T10" fmla="*/ 48 w 84"/>
                  <a:gd name="T11" fmla="*/ 5 h 84"/>
                  <a:gd name="T12" fmla="*/ 5 w 84"/>
                  <a:gd name="T13" fmla="*/ 36 h 84"/>
                  <a:gd name="T14" fmla="*/ 36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1"/>
                    </a:moveTo>
                    <a:cubicBezTo>
                      <a:pt x="15" y="77"/>
                      <a:pt x="0" y="57"/>
                      <a:pt x="4" y="36"/>
                    </a:cubicBezTo>
                    <a:cubicBezTo>
                      <a:pt x="7" y="15"/>
                      <a:pt x="27" y="0"/>
                      <a:pt x="48" y="4"/>
                    </a:cubicBezTo>
                    <a:cubicBezTo>
                      <a:pt x="70" y="7"/>
                      <a:pt x="84" y="27"/>
                      <a:pt x="81" y="48"/>
                    </a:cubicBezTo>
                    <a:cubicBezTo>
                      <a:pt x="77" y="70"/>
                      <a:pt x="57" y="84"/>
                      <a:pt x="36" y="81"/>
                    </a:cubicBezTo>
                    <a:close/>
                    <a:moveTo>
                      <a:pt x="48" y="5"/>
                    </a:moveTo>
                    <a:cubicBezTo>
                      <a:pt x="28" y="2"/>
                      <a:pt x="9" y="16"/>
                      <a:pt x="5" y="36"/>
                    </a:cubicBezTo>
                    <a:cubicBezTo>
                      <a:pt x="2" y="57"/>
                      <a:pt x="16" y="76"/>
                      <a:pt x="36" y="79"/>
                    </a:cubicBezTo>
                    <a:cubicBezTo>
                      <a:pt x="57" y="82"/>
                      <a:pt x="76" y="68"/>
                      <a:pt x="79" y="48"/>
                    </a:cubicBezTo>
                    <a:cubicBezTo>
                      <a:pt x="82" y="28"/>
                      <a:pt x="68" y="9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43" name="Freeform 162">
                <a:extLst>
                  <a:ext uri="{FF2B5EF4-FFF2-40B4-BE49-F238E27FC236}">
                    <a16:creationId xmlns:a16="http://schemas.microsoft.com/office/drawing/2014/main" id="{A6BC1389-8093-477E-8E45-74DF58FFB3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95" y="4006"/>
                <a:ext cx="65" cy="65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6"/>
                      <a:pt x="38" y="56"/>
                      <a:pt x="24" y="54"/>
                    </a:cubicBezTo>
                    <a:cubicBezTo>
                      <a:pt x="10" y="51"/>
                      <a:pt x="0" y="38"/>
                      <a:pt x="2" y="24"/>
                    </a:cubicBezTo>
                    <a:cubicBezTo>
                      <a:pt x="5" y="9"/>
                      <a:pt x="18" y="0"/>
                      <a:pt x="32" y="2"/>
                    </a:cubicBezTo>
                    <a:cubicBezTo>
                      <a:pt x="47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44" name="Freeform 163">
                <a:extLst>
                  <a:ext uri="{FF2B5EF4-FFF2-40B4-BE49-F238E27FC236}">
                    <a16:creationId xmlns:a16="http://schemas.microsoft.com/office/drawing/2014/main" id="{538EAB94-A72F-49CB-8AE6-F452310BAE4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079" y="3990"/>
                <a:ext cx="97" cy="97"/>
              </a:xfrm>
              <a:custGeom>
                <a:avLst/>
                <a:gdLst>
                  <a:gd name="T0" fmla="*/ 36 w 84"/>
                  <a:gd name="T1" fmla="*/ 80 h 84"/>
                  <a:gd name="T2" fmla="*/ 4 w 84"/>
                  <a:gd name="T3" fmla="*/ 36 h 84"/>
                  <a:gd name="T4" fmla="*/ 48 w 84"/>
                  <a:gd name="T5" fmla="*/ 3 h 84"/>
                  <a:gd name="T6" fmla="*/ 81 w 84"/>
                  <a:gd name="T7" fmla="*/ 48 h 84"/>
                  <a:gd name="T8" fmla="*/ 36 w 84"/>
                  <a:gd name="T9" fmla="*/ 80 h 84"/>
                  <a:gd name="T10" fmla="*/ 48 w 84"/>
                  <a:gd name="T11" fmla="*/ 5 h 84"/>
                  <a:gd name="T12" fmla="*/ 5 w 84"/>
                  <a:gd name="T13" fmla="*/ 36 h 84"/>
                  <a:gd name="T14" fmla="*/ 36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0"/>
                    </a:moveTo>
                    <a:cubicBezTo>
                      <a:pt x="15" y="77"/>
                      <a:pt x="0" y="57"/>
                      <a:pt x="4" y="36"/>
                    </a:cubicBezTo>
                    <a:cubicBezTo>
                      <a:pt x="7" y="15"/>
                      <a:pt x="27" y="0"/>
                      <a:pt x="48" y="3"/>
                    </a:cubicBezTo>
                    <a:cubicBezTo>
                      <a:pt x="70" y="7"/>
                      <a:pt x="84" y="27"/>
                      <a:pt x="81" y="48"/>
                    </a:cubicBezTo>
                    <a:cubicBezTo>
                      <a:pt x="77" y="69"/>
                      <a:pt x="57" y="84"/>
                      <a:pt x="36" y="80"/>
                    </a:cubicBezTo>
                    <a:close/>
                    <a:moveTo>
                      <a:pt x="48" y="5"/>
                    </a:moveTo>
                    <a:cubicBezTo>
                      <a:pt x="28" y="2"/>
                      <a:pt x="9" y="16"/>
                      <a:pt x="5" y="36"/>
                    </a:cubicBezTo>
                    <a:cubicBezTo>
                      <a:pt x="2" y="56"/>
                      <a:pt x="16" y="76"/>
                      <a:pt x="36" y="79"/>
                    </a:cubicBezTo>
                    <a:cubicBezTo>
                      <a:pt x="57" y="82"/>
                      <a:pt x="76" y="68"/>
                      <a:pt x="79" y="48"/>
                    </a:cubicBezTo>
                    <a:cubicBezTo>
                      <a:pt x="82" y="27"/>
                      <a:pt x="68" y="8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45" name="Freeform 164">
                <a:extLst>
                  <a:ext uri="{FF2B5EF4-FFF2-40B4-BE49-F238E27FC236}">
                    <a16:creationId xmlns:a16="http://schemas.microsoft.com/office/drawing/2014/main" id="{F5E6ACBA-7F49-4510-A478-32E11470EA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36" y="4499"/>
                <a:ext cx="86" cy="85"/>
              </a:xfrm>
              <a:custGeom>
                <a:avLst/>
                <a:gdLst>
                  <a:gd name="T0" fmla="*/ 71 w 74"/>
                  <a:gd name="T1" fmla="*/ 43 h 74"/>
                  <a:gd name="T2" fmla="*/ 32 w 74"/>
                  <a:gd name="T3" fmla="*/ 71 h 74"/>
                  <a:gd name="T4" fmla="*/ 3 w 74"/>
                  <a:gd name="T5" fmla="*/ 32 h 74"/>
                  <a:gd name="T6" fmla="*/ 43 w 74"/>
                  <a:gd name="T7" fmla="*/ 3 h 74"/>
                  <a:gd name="T8" fmla="*/ 71 w 74"/>
                  <a:gd name="T9" fmla="*/ 43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4" h="74">
                    <a:moveTo>
                      <a:pt x="71" y="43"/>
                    </a:moveTo>
                    <a:cubicBezTo>
                      <a:pt x="68" y="61"/>
                      <a:pt x="51" y="74"/>
                      <a:pt x="32" y="71"/>
                    </a:cubicBezTo>
                    <a:cubicBezTo>
                      <a:pt x="13" y="68"/>
                      <a:pt x="0" y="51"/>
                      <a:pt x="3" y="32"/>
                    </a:cubicBezTo>
                    <a:cubicBezTo>
                      <a:pt x="6" y="13"/>
                      <a:pt x="24" y="0"/>
                      <a:pt x="43" y="3"/>
                    </a:cubicBezTo>
                    <a:cubicBezTo>
                      <a:pt x="61" y="6"/>
                      <a:pt x="74" y="24"/>
                      <a:pt x="71" y="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46" name="Freeform 165">
                <a:extLst>
                  <a:ext uri="{FF2B5EF4-FFF2-40B4-BE49-F238E27FC236}">
                    <a16:creationId xmlns:a16="http://schemas.microsoft.com/office/drawing/2014/main" id="{4BC27A26-ED35-48C4-BB0A-1B208ACCEE4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116" y="4478"/>
                <a:ext cx="128" cy="128"/>
              </a:xfrm>
              <a:custGeom>
                <a:avLst/>
                <a:gdLst>
                  <a:gd name="T0" fmla="*/ 47 w 111"/>
                  <a:gd name="T1" fmla="*/ 106 h 111"/>
                  <a:gd name="T2" fmla="*/ 4 w 111"/>
                  <a:gd name="T3" fmla="*/ 47 h 111"/>
                  <a:gd name="T4" fmla="*/ 63 w 111"/>
                  <a:gd name="T5" fmla="*/ 4 h 111"/>
                  <a:gd name="T6" fmla="*/ 106 w 111"/>
                  <a:gd name="T7" fmla="*/ 63 h 111"/>
                  <a:gd name="T8" fmla="*/ 47 w 111"/>
                  <a:gd name="T9" fmla="*/ 106 h 111"/>
                  <a:gd name="T10" fmla="*/ 63 w 111"/>
                  <a:gd name="T11" fmla="*/ 6 h 111"/>
                  <a:gd name="T12" fmla="*/ 6 w 111"/>
                  <a:gd name="T13" fmla="*/ 47 h 111"/>
                  <a:gd name="T14" fmla="*/ 47 w 111"/>
                  <a:gd name="T15" fmla="*/ 104 h 111"/>
                  <a:gd name="T16" fmla="*/ 104 w 111"/>
                  <a:gd name="T17" fmla="*/ 63 h 111"/>
                  <a:gd name="T18" fmla="*/ 63 w 111"/>
                  <a:gd name="T19" fmla="*/ 6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1" h="111">
                    <a:moveTo>
                      <a:pt x="47" y="106"/>
                    </a:moveTo>
                    <a:cubicBezTo>
                      <a:pt x="19" y="102"/>
                      <a:pt x="0" y="75"/>
                      <a:pt x="4" y="47"/>
                    </a:cubicBezTo>
                    <a:cubicBezTo>
                      <a:pt x="9" y="19"/>
                      <a:pt x="35" y="0"/>
                      <a:pt x="63" y="4"/>
                    </a:cubicBezTo>
                    <a:cubicBezTo>
                      <a:pt x="91" y="9"/>
                      <a:pt x="111" y="35"/>
                      <a:pt x="106" y="63"/>
                    </a:cubicBezTo>
                    <a:cubicBezTo>
                      <a:pt x="102" y="91"/>
                      <a:pt x="75" y="111"/>
                      <a:pt x="47" y="106"/>
                    </a:cubicBezTo>
                    <a:close/>
                    <a:moveTo>
                      <a:pt x="63" y="6"/>
                    </a:moveTo>
                    <a:cubicBezTo>
                      <a:pt x="36" y="2"/>
                      <a:pt x="11" y="20"/>
                      <a:pt x="6" y="47"/>
                    </a:cubicBezTo>
                    <a:cubicBezTo>
                      <a:pt x="2" y="74"/>
                      <a:pt x="20" y="100"/>
                      <a:pt x="47" y="104"/>
                    </a:cubicBezTo>
                    <a:cubicBezTo>
                      <a:pt x="74" y="108"/>
                      <a:pt x="100" y="90"/>
                      <a:pt x="104" y="63"/>
                    </a:cubicBezTo>
                    <a:cubicBezTo>
                      <a:pt x="108" y="36"/>
                      <a:pt x="90" y="11"/>
                      <a:pt x="6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47" name="Freeform 166">
                <a:extLst>
                  <a:ext uri="{FF2B5EF4-FFF2-40B4-BE49-F238E27FC236}">
                    <a16:creationId xmlns:a16="http://schemas.microsoft.com/office/drawing/2014/main" id="{C0FFAD2A-840B-4045-9238-B10BB4B0B05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088" y="4451"/>
                <a:ext cx="182" cy="182"/>
              </a:xfrm>
              <a:custGeom>
                <a:avLst/>
                <a:gdLst>
                  <a:gd name="T0" fmla="*/ 68 w 158"/>
                  <a:gd name="T1" fmla="*/ 152 h 158"/>
                  <a:gd name="T2" fmla="*/ 6 w 158"/>
                  <a:gd name="T3" fmla="*/ 68 h 158"/>
                  <a:gd name="T4" fmla="*/ 91 w 158"/>
                  <a:gd name="T5" fmla="*/ 6 h 158"/>
                  <a:gd name="T6" fmla="*/ 152 w 158"/>
                  <a:gd name="T7" fmla="*/ 91 h 158"/>
                  <a:gd name="T8" fmla="*/ 68 w 158"/>
                  <a:gd name="T9" fmla="*/ 152 h 158"/>
                  <a:gd name="T10" fmla="*/ 90 w 158"/>
                  <a:gd name="T11" fmla="*/ 8 h 158"/>
                  <a:gd name="T12" fmla="*/ 8 w 158"/>
                  <a:gd name="T13" fmla="*/ 68 h 158"/>
                  <a:gd name="T14" fmla="*/ 68 w 158"/>
                  <a:gd name="T15" fmla="*/ 150 h 158"/>
                  <a:gd name="T16" fmla="*/ 150 w 158"/>
                  <a:gd name="T17" fmla="*/ 90 h 158"/>
                  <a:gd name="T18" fmla="*/ 90 w 158"/>
                  <a:gd name="T19" fmla="*/ 8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8" h="158">
                    <a:moveTo>
                      <a:pt x="68" y="152"/>
                    </a:moveTo>
                    <a:cubicBezTo>
                      <a:pt x="27" y="146"/>
                      <a:pt x="0" y="108"/>
                      <a:pt x="6" y="68"/>
                    </a:cubicBezTo>
                    <a:cubicBezTo>
                      <a:pt x="13" y="27"/>
                      <a:pt x="51" y="0"/>
                      <a:pt x="91" y="6"/>
                    </a:cubicBezTo>
                    <a:cubicBezTo>
                      <a:pt x="131" y="13"/>
                      <a:pt x="158" y="51"/>
                      <a:pt x="152" y="91"/>
                    </a:cubicBezTo>
                    <a:cubicBezTo>
                      <a:pt x="146" y="131"/>
                      <a:pt x="108" y="158"/>
                      <a:pt x="68" y="152"/>
                    </a:cubicBezTo>
                    <a:close/>
                    <a:moveTo>
                      <a:pt x="90" y="8"/>
                    </a:moveTo>
                    <a:cubicBezTo>
                      <a:pt x="51" y="2"/>
                      <a:pt x="15" y="29"/>
                      <a:pt x="8" y="68"/>
                    </a:cubicBezTo>
                    <a:cubicBezTo>
                      <a:pt x="2" y="107"/>
                      <a:pt x="29" y="144"/>
                      <a:pt x="68" y="150"/>
                    </a:cubicBezTo>
                    <a:cubicBezTo>
                      <a:pt x="107" y="156"/>
                      <a:pt x="144" y="129"/>
                      <a:pt x="150" y="90"/>
                    </a:cubicBezTo>
                    <a:cubicBezTo>
                      <a:pt x="156" y="51"/>
                      <a:pt x="129" y="15"/>
                      <a:pt x="90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48" name="Freeform 167">
                <a:extLst>
                  <a:ext uri="{FF2B5EF4-FFF2-40B4-BE49-F238E27FC236}">
                    <a16:creationId xmlns:a16="http://schemas.microsoft.com/office/drawing/2014/main" id="{C18D3810-4659-414B-B9B0-D7AAECA145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10" y="5113"/>
                <a:ext cx="65" cy="65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7"/>
                      <a:pt x="38" y="56"/>
                      <a:pt x="24" y="54"/>
                    </a:cubicBezTo>
                    <a:cubicBezTo>
                      <a:pt x="10" y="52"/>
                      <a:pt x="0" y="38"/>
                      <a:pt x="2" y="24"/>
                    </a:cubicBezTo>
                    <a:cubicBezTo>
                      <a:pt x="5" y="10"/>
                      <a:pt x="18" y="0"/>
                      <a:pt x="32" y="2"/>
                    </a:cubicBezTo>
                    <a:cubicBezTo>
                      <a:pt x="47" y="5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49" name="Freeform 168">
                <a:extLst>
                  <a:ext uri="{FF2B5EF4-FFF2-40B4-BE49-F238E27FC236}">
                    <a16:creationId xmlns:a16="http://schemas.microsoft.com/office/drawing/2014/main" id="{20BF4742-52BE-4D1A-92F1-5EF0B5D5CDB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494" y="5097"/>
                <a:ext cx="97" cy="97"/>
              </a:xfrm>
              <a:custGeom>
                <a:avLst/>
                <a:gdLst>
                  <a:gd name="T0" fmla="*/ 36 w 84"/>
                  <a:gd name="T1" fmla="*/ 81 h 84"/>
                  <a:gd name="T2" fmla="*/ 4 w 84"/>
                  <a:gd name="T3" fmla="*/ 36 h 84"/>
                  <a:gd name="T4" fmla="*/ 48 w 84"/>
                  <a:gd name="T5" fmla="*/ 4 h 84"/>
                  <a:gd name="T6" fmla="*/ 81 w 84"/>
                  <a:gd name="T7" fmla="*/ 48 h 84"/>
                  <a:gd name="T8" fmla="*/ 36 w 84"/>
                  <a:gd name="T9" fmla="*/ 81 h 84"/>
                  <a:gd name="T10" fmla="*/ 48 w 84"/>
                  <a:gd name="T11" fmla="*/ 5 h 84"/>
                  <a:gd name="T12" fmla="*/ 5 w 84"/>
                  <a:gd name="T13" fmla="*/ 36 h 84"/>
                  <a:gd name="T14" fmla="*/ 36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1"/>
                    </a:moveTo>
                    <a:cubicBezTo>
                      <a:pt x="15" y="77"/>
                      <a:pt x="0" y="57"/>
                      <a:pt x="4" y="36"/>
                    </a:cubicBezTo>
                    <a:cubicBezTo>
                      <a:pt x="7" y="15"/>
                      <a:pt x="27" y="0"/>
                      <a:pt x="48" y="4"/>
                    </a:cubicBezTo>
                    <a:cubicBezTo>
                      <a:pt x="70" y="7"/>
                      <a:pt x="84" y="27"/>
                      <a:pt x="81" y="48"/>
                    </a:cubicBezTo>
                    <a:cubicBezTo>
                      <a:pt x="77" y="70"/>
                      <a:pt x="57" y="84"/>
                      <a:pt x="36" y="81"/>
                    </a:cubicBezTo>
                    <a:close/>
                    <a:moveTo>
                      <a:pt x="48" y="5"/>
                    </a:moveTo>
                    <a:cubicBezTo>
                      <a:pt x="28" y="2"/>
                      <a:pt x="9" y="16"/>
                      <a:pt x="5" y="36"/>
                    </a:cubicBezTo>
                    <a:cubicBezTo>
                      <a:pt x="2" y="57"/>
                      <a:pt x="16" y="76"/>
                      <a:pt x="36" y="79"/>
                    </a:cubicBezTo>
                    <a:cubicBezTo>
                      <a:pt x="57" y="82"/>
                      <a:pt x="76" y="68"/>
                      <a:pt x="79" y="48"/>
                    </a:cubicBezTo>
                    <a:cubicBezTo>
                      <a:pt x="82" y="28"/>
                      <a:pt x="68" y="9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50" name="Freeform 169">
                <a:extLst>
                  <a:ext uri="{FF2B5EF4-FFF2-40B4-BE49-F238E27FC236}">
                    <a16:creationId xmlns:a16="http://schemas.microsoft.com/office/drawing/2014/main" id="{41C84D18-8EED-47DD-A4C9-F10E41E8001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473" y="5076"/>
                <a:ext cx="139" cy="139"/>
              </a:xfrm>
              <a:custGeom>
                <a:avLst/>
                <a:gdLst>
                  <a:gd name="T0" fmla="*/ 52 w 120"/>
                  <a:gd name="T1" fmla="*/ 115 h 120"/>
                  <a:gd name="T2" fmla="*/ 5 w 120"/>
                  <a:gd name="T3" fmla="*/ 52 h 120"/>
                  <a:gd name="T4" fmla="*/ 69 w 120"/>
                  <a:gd name="T5" fmla="*/ 5 h 120"/>
                  <a:gd name="T6" fmla="*/ 115 w 120"/>
                  <a:gd name="T7" fmla="*/ 69 h 120"/>
                  <a:gd name="T8" fmla="*/ 52 w 120"/>
                  <a:gd name="T9" fmla="*/ 115 h 120"/>
                  <a:gd name="T10" fmla="*/ 69 w 120"/>
                  <a:gd name="T11" fmla="*/ 7 h 120"/>
                  <a:gd name="T12" fmla="*/ 7 w 120"/>
                  <a:gd name="T13" fmla="*/ 52 h 120"/>
                  <a:gd name="T14" fmla="*/ 52 w 120"/>
                  <a:gd name="T15" fmla="*/ 114 h 120"/>
                  <a:gd name="T16" fmla="*/ 114 w 120"/>
                  <a:gd name="T17" fmla="*/ 69 h 120"/>
                  <a:gd name="T18" fmla="*/ 69 w 120"/>
                  <a:gd name="T19" fmla="*/ 7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0" h="120">
                    <a:moveTo>
                      <a:pt x="52" y="115"/>
                    </a:moveTo>
                    <a:cubicBezTo>
                      <a:pt x="21" y="110"/>
                      <a:pt x="0" y="82"/>
                      <a:pt x="5" y="52"/>
                    </a:cubicBezTo>
                    <a:cubicBezTo>
                      <a:pt x="10" y="21"/>
                      <a:pt x="39" y="0"/>
                      <a:pt x="69" y="5"/>
                    </a:cubicBezTo>
                    <a:cubicBezTo>
                      <a:pt x="99" y="10"/>
                      <a:pt x="120" y="39"/>
                      <a:pt x="115" y="69"/>
                    </a:cubicBezTo>
                    <a:cubicBezTo>
                      <a:pt x="110" y="99"/>
                      <a:pt x="82" y="120"/>
                      <a:pt x="52" y="115"/>
                    </a:cubicBezTo>
                    <a:close/>
                    <a:moveTo>
                      <a:pt x="69" y="7"/>
                    </a:moveTo>
                    <a:cubicBezTo>
                      <a:pt x="39" y="2"/>
                      <a:pt x="12" y="22"/>
                      <a:pt x="7" y="52"/>
                    </a:cubicBezTo>
                    <a:cubicBezTo>
                      <a:pt x="2" y="81"/>
                      <a:pt x="22" y="109"/>
                      <a:pt x="52" y="114"/>
                    </a:cubicBezTo>
                    <a:cubicBezTo>
                      <a:pt x="81" y="118"/>
                      <a:pt x="109" y="98"/>
                      <a:pt x="114" y="69"/>
                    </a:cubicBezTo>
                    <a:cubicBezTo>
                      <a:pt x="118" y="39"/>
                      <a:pt x="98" y="12"/>
                      <a:pt x="6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51" name="Freeform 170">
                <a:extLst>
                  <a:ext uri="{FF2B5EF4-FFF2-40B4-BE49-F238E27FC236}">
                    <a16:creationId xmlns:a16="http://schemas.microsoft.com/office/drawing/2014/main" id="{0662C46E-82D4-42EF-A39B-89BA81EA75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27" y="3302"/>
                <a:ext cx="89" cy="88"/>
              </a:xfrm>
              <a:custGeom>
                <a:avLst/>
                <a:gdLst>
                  <a:gd name="T0" fmla="*/ 74 w 77"/>
                  <a:gd name="T1" fmla="*/ 44 h 76"/>
                  <a:gd name="T2" fmla="*/ 33 w 77"/>
                  <a:gd name="T3" fmla="*/ 73 h 76"/>
                  <a:gd name="T4" fmla="*/ 3 w 77"/>
                  <a:gd name="T5" fmla="*/ 33 h 76"/>
                  <a:gd name="T6" fmla="*/ 44 w 77"/>
                  <a:gd name="T7" fmla="*/ 3 h 76"/>
                  <a:gd name="T8" fmla="*/ 74 w 77"/>
                  <a:gd name="T9" fmla="*/ 44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7" h="76">
                    <a:moveTo>
                      <a:pt x="74" y="44"/>
                    </a:moveTo>
                    <a:cubicBezTo>
                      <a:pt x="71" y="63"/>
                      <a:pt x="52" y="76"/>
                      <a:pt x="33" y="73"/>
                    </a:cubicBezTo>
                    <a:cubicBezTo>
                      <a:pt x="14" y="70"/>
                      <a:pt x="0" y="52"/>
                      <a:pt x="3" y="33"/>
                    </a:cubicBezTo>
                    <a:cubicBezTo>
                      <a:pt x="7" y="13"/>
                      <a:pt x="25" y="0"/>
                      <a:pt x="44" y="3"/>
                    </a:cubicBezTo>
                    <a:cubicBezTo>
                      <a:pt x="64" y="6"/>
                      <a:pt x="77" y="24"/>
                      <a:pt x="74" y="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52" name="Freeform 171">
                <a:extLst>
                  <a:ext uri="{FF2B5EF4-FFF2-40B4-BE49-F238E27FC236}">
                    <a16:creationId xmlns:a16="http://schemas.microsoft.com/office/drawing/2014/main" id="{FBE05ED8-5AFC-4D15-BA87-0C170D5B0FF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406" y="3280"/>
                <a:ext cx="132" cy="132"/>
              </a:xfrm>
              <a:custGeom>
                <a:avLst/>
                <a:gdLst>
                  <a:gd name="T0" fmla="*/ 48 w 114"/>
                  <a:gd name="T1" fmla="*/ 110 h 114"/>
                  <a:gd name="T2" fmla="*/ 4 w 114"/>
                  <a:gd name="T3" fmla="*/ 49 h 114"/>
                  <a:gd name="T4" fmla="*/ 65 w 114"/>
                  <a:gd name="T5" fmla="*/ 5 h 114"/>
                  <a:gd name="T6" fmla="*/ 109 w 114"/>
                  <a:gd name="T7" fmla="*/ 66 h 114"/>
                  <a:gd name="T8" fmla="*/ 48 w 114"/>
                  <a:gd name="T9" fmla="*/ 110 h 114"/>
                  <a:gd name="T10" fmla="*/ 65 w 114"/>
                  <a:gd name="T11" fmla="*/ 7 h 114"/>
                  <a:gd name="T12" fmla="*/ 6 w 114"/>
                  <a:gd name="T13" fmla="*/ 49 h 114"/>
                  <a:gd name="T14" fmla="*/ 49 w 114"/>
                  <a:gd name="T15" fmla="*/ 107 h 114"/>
                  <a:gd name="T16" fmla="*/ 107 w 114"/>
                  <a:gd name="T17" fmla="*/ 65 h 114"/>
                  <a:gd name="T18" fmla="*/ 65 w 114"/>
                  <a:gd name="T19" fmla="*/ 7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4" h="114">
                    <a:moveTo>
                      <a:pt x="48" y="110"/>
                    </a:moveTo>
                    <a:cubicBezTo>
                      <a:pt x="19" y="105"/>
                      <a:pt x="0" y="78"/>
                      <a:pt x="4" y="49"/>
                    </a:cubicBezTo>
                    <a:cubicBezTo>
                      <a:pt x="9" y="20"/>
                      <a:pt x="36" y="0"/>
                      <a:pt x="65" y="5"/>
                    </a:cubicBezTo>
                    <a:cubicBezTo>
                      <a:pt x="94" y="9"/>
                      <a:pt x="114" y="37"/>
                      <a:pt x="109" y="66"/>
                    </a:cubicBezTo>
                    <a:cubicBezTo>
                      <a:pt x="104" y="94"/>
                      <a:pt x="77" y="114"/>
                      <a:pt x="48" y="110"/>
                    </a:cubicBezTo>
                    <a:close/>
                    <a:moveTo>
                      <a:pt x="65" y="7"/>
                    </a:moveTo>
                    <a:cubicBezTo>
                      <a:pt x="37" y="3"/>
                      <a:pt x="11" y="22"/>
                      <a:pt x="6" y="49"/>
                    </a:cubicBezTo>
                    <a:cubicBezTo>
                      <a:pt x="2" y="77"/>
                      <a:pt x="21" y="103"/>
                      <a:pt x="49" y="107"/>
                    </a:cubicBezTo>
                    <a:cubicBezTo>
                      <a:pt x="76" y="112"/>
                      <a:pt x="102" y="93"/>
                      <a:pt x="107" y="65"/>
                    </a:cubicBezTo>
                    <a:cubicBezTo>
                      <a:pt x="111" y="37"/>
                      <a:pt x="92" y="11"/>
                      <a:pt x="65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53" name="Freeform 172">
                <a:extLst>
                  <a:ext uri="{FF2B5EF4-FFF2-40B4-BE49-F238E27FC236}">
                    <a16:creationId xmlns:a16="http://schemas.microsoft.com/office/drawing/2014/main" id="{C91FC9A2-2693-401F-BBAE-2B6525AE43B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378" y="3253"/>
                <a:ext cx="188" cy="187"/>
              </a:xfrm>
              <a:custGeom>
                <a:avLst/>
                <a:gdLst>
                  <a:gd name="T0" fmla="*/ 70 w 163"/>
                  <a:gd name="T1" fmla="*/ 156 h 163"/>
                  <a:gd name="T2" fmla="*/ 7 w 163"/>
                  <a:gd name="T3" fmla="*/ 69 h 163"/>
                  <a:gd name="T4" fmla="*/ 94 w 163"/>
                  <a:gd name="T5" fmla="*/ 6 h 163"/>
                  <a:gd name="T6" fmla="*/ 157 w 163"/>
                  <a:gd name="T7" fmla="*/ 93 h 163"/>
                  <a:gd name="T8" fmla="*/ 70 w 163"/>
                  <a:gd name="T9" fmla="*/ 156 h 163"/>
                  <a:gd name="T10" fmla="*/ 93 w 163"/>
                  <a:gd name="T11" fmla="*/ 8 h 163"/>
                  <a:gd name="T12" fmla="*/ 9 w 163"/>
                  <a:gd name="T13" fmla="*/ 70 h 163"/>
                  <a:gd name="T14" fmla="*/ 70 w 163"/>
                  <a:gd name="T15" fmla="*/ 154 h 163"/>
                  <a:gd name="T16" fmla="*/ 154 w 163"/>
                  <a:gd name="T17" fmla="*/ 93 h 163"/>
                  <a:gd name="T18" fmla="*/ 93 w 163"/>
                  <a:gd name="T19" fmla="*/ 8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63" h="163">
                    <a:moveTo>
                      <a:pt x="70" y="156"/>
                    </a:moveTo>
                    <a:cubicBezTo>
                      <a:pt x="28" y="150"/>
                      <a:pt x="0" y="111"/>
                      <a:pt x="7" y="69"/>
                    </a:cubicBezTo>
                    <a:cubicBezTo>
                      <a:pt x="13" y="28"/>
                      <a:pt x="52" y="0"/>
                      <a:pt x="94" y="6"/>
                    </a:cubicBezTo>
                    <a:cubicBezTo>
                      <a:pt x="135" y="13"/>
                      <a:pt x="163" y="52"/>
                      <a:pt x="157" y="93"/>
                    </a:cubicBezTo>
                    <a:cubicBezTo>
                      <a:pt x="150" y="134"/>
                      <a:pt x="111" y="163"/>
                      <a:pt x="70" y="156"/>
                    </a:cubicBezTo>
                    <a:close/>
                    <a:moveTo>
                      <a:pt x="93" y="8"/>
                    </a:moveTo>
                    <a:cubicBezTo>
                      <a:pt x="53" y="2"/>
                      <a:pt x="15" y="30"/>
                      <a:pt x="9" y="70"/>
                    </a:cubicBezTo>
                    <a:cubicBezTo>
                      <a:pt x="3" y="110"/>
                      <a:pt x="30" y="147"/>
                      <a:pt x="70" y="154"/>
                    </a:cubicBezTo>
                    <a:cubicBezTo>
                      <a:pt x="110" y="160"/>
                      <a:pt x="148" y="133"/>
                      <a:pt x="154" y="93"/>
                    </a:cubicBezTo>
                    <a:cubicBezTo>
                      <a:pt x="161" y="53"/>
                      <a:pt x="133" y="15"/>
                      <a:pt x="93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54" name="Freeform 173">
                <a:extLst>
                  <a:ext uri="{FF2B5EF4-FFF2-40B4-BE49-F238E27FC236}">
                    <a16:creationId xmlns:a16="http://schemas.microsoft.com/office/drawing/2014/main" id="{EAAD3D4D-802F-46B8-A7CD-118C6A8392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83" y="4763"/>
                <a:ext cx="65" cy="64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1" y="46"/>
                      <a:pt x="38" y="56"/>
                      <a:pt x="24" y="54"/>
                    </a:cubicBezTo>
                    <a:cubicBezTo>
                      <a:pt x="9" y="51"/>
                      <a:pt x="0" y="38"/>
                      <a:pt x="2" y="24"/>
                    </a:cubicBezTo>
                    <a:cubicBezTo>
                      <a:pt x="4" y="9"/>
                      <a:pt x="18" y="0"/>
                      <a:pt x="32" y="2"/>
                    </a:cubicBezTo>
                    <a:cubicBezTo>
                      <a:pt x="46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55" name="Freeform 174">
                <a:extLst>
                  <a:ext uri="{FF2B5EF4-FFF2-40B4-BE49-F238E27FC236}">
                    <a16:creationId xmlns:a16="http://schemas.microsoft.com/office/drawing/2014/main" id="{0BEC4510-59A4-445A-8A5B-92C23784CEC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667" y="4747"/>
                <a:ext cx="97" cy="97"/>
              </a:xfrm>
              <a:custGeom>
                <a:avLst/>
                <a:gdLst>
                  <a:gd name="T0" fmla="*/ 36 w 84"/>
                  <a:gd name="T1" fmla="*/ 80 h 84"/>
                  <a:gd name="T2" fmla="*/ 3 w 84"/>
                  <a:gd name="T3" fmla="*/ 36 h 84"/>
                  <a:gd name="T4" fmla="*/ 48 w 84"/>
                  <a:gd name="T5" fmla="*/ 3 h 84"/>
                  <a:gd name="T6" fmla="*/ 80 w 84"/>
                  <a:gd name="T7" fmla="*/ 48 h 84"/>
                  <a:gd name="T8" fmla="*/ 36 w 84"/>
                  <a:gd name="T9" fmla="*/ 80 h 84"/>
                  <a:gd name="T10" fmla="*/ 48 w 84"/>
                  <a:gd name="T11" fmla="*/ 5 h 84"/>
                  <a:gd name="T12" fmla="*/ 5 w 84"/>
                  <a:gd name="T13" fmla="*/ 36 h 84"/>
                  <a:gd name="T14" fmla="*/ 36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0"/>
                    </a:moveTo>
                    <a:cubicBezTo>
                      <a:pt x="14" y="77"/>
                      <a:pt x="0" y="57"/>
                      <a:pt x="3" y="36"/>
                    </a:cubicBezTo>
                    <a:cubicBezTo>
                      <a:pt x="7" y="14"/>
                      <a:pt x="27" y="0"/>
                      <a:pt x="48" y="3"/>
                    </a:cubicBezTo>
                    <a:cubicBezTo>
                      <a:pt x="69" y="7"/>
                      <a:pt x="84" y="27"/>
                      <a:pt x="80" y="48"/>
                    </a:cubicBezTo>
                    <a:cubicBezTo>
                      <a:pt x="77" y="69"/>
                      <a:pt x="57" y="84"/>
                      <a:pt x="36" y="80"/>
                    </a:cubicBezTo>
                    <a:close/>
                    <a:moveTo>
                      <a:pt x="48" y="5"/>
                    </a:moveTo>
                    <a:cubicBezTo>
                      <a:pt x="27" y="2"/>
                      <a:pt x="8" y="16"/>
                      <a:pt x="5" y="36"/>
                    </a:cubicBezTo>
                    <a:cubicBezTo>
                      <a:pt x="2" y="56"/>
                      <a:pt x="16" y="75"/>
                      <a:pt x="36" y="79"/>
                    </a:cubicBezTo>
                    <a:cubicBezTo>
                      <a:pt x="56" y="82"/>
                      <a:pt x="75" y="68"/>
                      <a:pt x="79" y="48"/>
                    </a:cubicBezTo>
                    <a:cubicBezTo>
                      <a:pt x="82" y="27"/>
                      <a:pt x="68" y="8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56" name="Freeform 175">
                <a:extLst>
                  <a:ext uri="{FF2B5EF4-FFF2-40B4-BE49-F238E27FC236}">
                    <a16:creationId xmlns:a16="http://schemas.microsoft.com/office/drawing/2014/main" id="{4510134A-7566-4EC2-9994-0D28705F758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646" y="4726"/>
                <a:ext cx="139" cy="138"/>
              </a:xfrm>
              <a:custGeom>
                <a:avLst/>
                <a:gdLst>
                  <a:gd name="T0" fmla="*/ 51 w 120"/>
                  <a:gd name="T1" fmla="*/ 115 h 120"/>
                  <a:gd name="T2" fmla="*/ 5 w 120"/>
                  <a:gd name="T3" fmla="*/ 51 h 120"/>
                  <a:gd name="T4" fmla="*/ 69 w 120"/>
                  <a:gd name="T5" fmla="*/ 5 h 120"/>
                  <a:gd name="T6" fmla="*/ 115 w 120"/>
                  <a:gd name="T7" fmla="*/ 68 h 120"/>
                  <a:gd name="T8" fmla="*/ 51 w 120"/>
                  <a:gd name="T9" fmla="*/ 115 h 120"/>
                  <a:gd name="T10" fmla="*/ 68 w 120"/>
                  <a:gd name="T11" fmla="*/ 6 h 120"/>
                  <a:gd name="T12" fmla="*/ 6 w 120"/>
                  <a:gd name="T13" fmla="*/ 51 h 120"/>
                  <a:gd name="T14" fmla="*/ 51 w 120"/>
                  <a:gd name="T15" fmla="*/ 113 h 120"/>
                  <a:gd name="T16" fmla="*/ 113 w 120"/>
                  <a:gd name="T17" fmla="*/ 68 h 120"/>
                  <a:gd name="T18" fmla="*/ 68 w 120"/>
                  <a:gd name="T19" fmla="*/ 6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0" h="120">
                    <a:moveTo>
                      <a:pt x="51" y="115"/>
                    </a:moveTo>
                    <a:cubicBezTo>
                      <a:pt x="21" y="110"/>
                      <a:pt x="0" y="81"/>
                      <a:pt x="5" y="51"/>
                    </a:cubicBezTo>
                    <a:cubicBezTo>
                      <a:pt x="10" y="21"/>
                      <a:pt x="38" y="0"/>
                      <a:pt x="69" y="5"/>
                    </a:cubicBezTo>
                    <a:cubicBezTo>
                      <a:pt x="99" y="10"/>
                      <a:pt x="120" y="38"/>
                      <a:pt x="115" y="68"/>
                    </a:cubicBezTo>
                    <a:cubicBezTo>
                      <a:pt x="110" y="99"/>
                      <a:pt x="81" y="120"/>
                      <a:pt x="51" y="115"/>
                    </a:cubicBezTo>
                    <a:close/>
                    <a:moveTo>
                      <a:pt x="68" y="6"/>
                    </a:moveTo>
                    <a:cubicBezTo>
                      <a:pt x="39" y="2"/>
                      <a:pt x="11" y="22"/>
                      <a:pt x="6" y="51"/>
                    </a:cubicBezTo>
                    <a:cubicBezTo>
                      <a:pt x="2" y="81"/>
                      <a:pt x="22" y="108"/>
                      <a:pt x="51" y="113"/>
                    </a:cubicBezTo>
                    <a:cubicBezTo>
                      <a:pt x="81" y="118"/>
                      <a:pt x="108" y="98"/>
                      <a:pt x="113" y="68"/>
                    </a:cubicBezTo>
                    <a:cubicBezTo>
                      <a:pt x="118" y="39"/>
                      <a:pt x="98" y="11"/>
                      <a:pt x="6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57" name="Freeform 176">
                <a:extLst>
                  <a:ext uri="{FF2B5EF4-FFF2-40B4-BE49-F238E27FC236}">
                    <a16:creationId xmlns:a16="http://schemas.microsoft.com/office/drawing/2014/main" id="{CFAB6F72-AA4F-4E9E-A044-C14D922D6A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43" y="4990"/>
                <a:ext cx="84" cy="84"/>
              </a:xfrm>
              <a:custGeom>
                <a:avLst/>
                <a:gdLst>
                  <a:gd name="T0" fmla="*/ 70 w 73"/>
                  <a:gd name="T1" fmla="*/ 42 h 73"/>
                  <a:gd name="T2" fmla="*/ 31 w 73"/>
                  <a:gd name="T3" fmla="*/ 70 h 73"/>
                  <a:gd name="T4" fmla="*/ 3 w 73"/>
                  <a:gd name="T5" fmla="*/ 31 h 73"/>
                  <a:gd name="T6" fmla="*/ 42 w 73"/>
                  <a:gd name="T7" fmla="*/ 3 h 73"/>
                  <a:gd name="T8" fmla="*/ 70 w 73"/>
                  <a:gd name="T9" fmla="*/ 42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3" h="73">
                    <a:moveTo>
                      <a:pt x="70" y="42"/>
                    </a:moveTo>
                    <a:cubicBezTo>
                      <a:pt x="67" y="60"/>
                      <a:pt x="50" y="73"/>
                      <a:pt x="31" y="70"/>
                    </a:cubicBezTo>
                    <a:cubicBezTo>
                      <a:pt x="13" y="67"/>
                      <a:pt x="0" y="50"/>
                      <a:pt x="3" y="31"/>
                    </a:cubicBezTo>
                    <a:cubicBezTo>
                      <a:pt x="6" y="13"/>
                      <a:pt x="23" y="0"/>
                      <a:pt x="42" y="3"/>
                    </a:cubicBezTo>
                    <a:cubicBezTo>
                      <a:pt x="60" y="6"/>
                      <a:pt x="73" y="23"/>
                      <a:pt x="70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58" name="Freeform 177">
                <a:extLst>
                  <a:ext uri="{FF2B5EF4-FFF2-40B4-BE49-F238E27FC236}">
                    <a16:creationId xmlns:a16="http://schemas.microsoft.com/office/drawing/2014/main" id="{809EFFC7-ED76-43BA-A0FA-D8BC877EE7B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022" y="4969"/>
                <a:ext cx="126" cy="126"/>
              </a:xfrm>
              <a:custGeom>
                <a:avLst/>
                <a:gdLst>
                  <a:gd name="T0" fmla="*/ 47 w 109"/>
                  <a:gd name="T1" fmla="*/ 104 h 109"/>
                  <a:gd name="T2" fmla="*/ 5 w 109"/>
                  <a:gd name="T3" fmla="*/ 47 h 109"/>
                  <a:gd name="T4" fmla="*/ 63 w 109"/>
                  <a:gd name="T5" fmla="*/ 5 h 109"/>
                  <a:gd name="T6" fmla="*/ 105 w 109"/>
                  <a:gd name="T7" fmla="*/ 62 h 109"/>
                  <a:gd name="T8" fmla="*/ 47 w 109"/>
                  <a:gd name="T9" fmla="*/ 104 h 109"/>
                  <a:gd name="T10" fmla="*/ 62 w 109"/>
                  <a:gd name="T11" fmla="*/ 7 h 109"/>
                  <a:gd name="T12" fmla="*/ 7 w 109"/>
                  <a:gd name="T13" fmla="*/ 47 h 109"/>
                  <a:gd name="T14" fmla="*/ 47 w 109"/>
                  <a:gd name="T15" fmla="*/ 102 h 109"/>
                  <a:gd name="T16" fmla="*/ 102 w 109"/>
                  <a:gd name="T17" fmla="*/ 62 h 109"/>
                  <a:gd name="T18" fmla="*/ 62 w 109"/>
                  <a:gd name="T19" fmla="*/ 7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9" h="109">
                    <a:moveTo>
                      <a:pt x="47" y="104"/>
                    </a:moveTo>
                    <a:cubicBezTo>
                      <a:pt x="19" y="100"/>
                      <a:pt x="0" y="74"/>
                      <a:pt x="5" y="47"/>
                    </a:cubicBezTo>
                    <a:cubicBezTo>
                      <a:pt x="9" y="19"/>
                      <a:pt x="35" y="0"/>
                      <a:pt x="63" y="5"/>
                    </a:cubicBezTo>
                    <a:cubicBezTo>
                      <a:pt x="90" y="9"/>
                      <a:pt x="109" y="35"/>
                      <a:pt x="105" y="62"/>
                    </a:cubicBezTo>
                    <a:cubicBezTo>
                      <a:pt x="100" y="90"/>
                      <a:pt x="74" y="109"/>
                      <a:pt x="47" y="104"/>
                    </a:cubicBezTo>
                    <a:close/>
                    <a:moveTo>
                      <a:pt x="62" y="7"/>
                    </a:moveTo>
                    <a:cubicBezTo>
                      <a:pt x="36" y="3"/>
                      <a:pt x="11" y="21"/>
                      <a:pt x="7" y="47"/>
                    </a:cubicBezTo>
                    <a:cubicBezTo>
                      <a:pt x="3" y="73"/>
                      <a:pt x="21" y="98"/>
                      <a:pt x="47" y="102"/>
                    </a:cubicBezTo>
                    <a:cubicBezTo>
                      <a:pt x="73" y="106"/>
                      <a:pt x="98" y="88"/>
                      <a:pt x="102" y="62"/>
                    </a:cubicBezTo>
                    <a:cubicBezTo>
                      <a:pt x="107" y="36"/>
                      <a:pt x="89" y="11"/>
                      <a:pt x="62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59" name="Freeform 178">
                <a:extLst>
                  <a:ext uri="{FF2B5EF4-FFF2-40B4-BE49-F238E27FC236}">
                    <a16:creationId xmlns:a16="http://schemas.microsoft.com/office/drawing/2014/main" id="{FF66DC4C-4743-4E7B-AF95-A7D1EF64555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995" y="4943"/>
                <a:ext cx="179" cy="178"/>
              </a:xfrm>
              <a:custGeom>
                <a:avLst/>
                <a:gdLst>
                  <a:gd name="T0" fmla="*/ 66 w 155"/>
                  <a:gd name="T1" fmla="*/ 149 h 155"/>
                  <a:gd name="T2" fmla="*/ 6 w 155"/>
                  <a:gd name="T3" fmla="*/ 66 h 155"/>
                  <a:gd name="T4" fmla="*/ 89 w 155"/>
                  <a:gd name="T5" fmla="*/ 6 h 155"/>
                  <a:gd name="T6" fmla="*/ 149 w 155"/>
                  <a:gd name="T7" fmla="*/ 89 h 155"/>
                  <a:gd name="T8" fmla="*/ 66 w 155"/>
                  <a:gd name="T9" fmla="*/ 149 h 155"/>
                  <a:gd name="T10" fmla="*/ 89 w 155"/>
                  <a:gd name="T11" fmla="*/ 8 h 155"/>
                  <a:gd name="T12" fmla="*/ 8 w 155"/>
                  <a:gd name="T13" fmla="*/ 67 h 155"/>
                  <a:gd name="T14" fmla="*/ 67 w 155"/>
                  <a:gd name="T15" fmla="*/ 147 h 155"/>
                  <a:gd name="T16" fmla="*/ 147 w 155"/>
                  <a:gd name="T17" fmla="*/ 88 h 155"/>
                  <a:gd name="T18" fmla="*/ 89 w 155"/>
                  <a:gd name="T19" fmla="*/ 8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5" h="155">
                    <a:moveTo>
                      <a:pt x="66" y="149"/>
                    </a:moveTo>
                    <a:cubicBezTo>
                      <a:pt x="27" y="143"/>
                      <a:pt x="0" y="106"/>
                      <a:pt x="6" y="66"/>
                    </a:cubicBezTo>
                    <a:cubicBezTo>
                      <a:pt x="13" y="27"/>
                      <a:pt x="50" y="0"/>
                      <a:pt x="89" y="6"/>
                    </a:cubicBezTo>
                    <a:cubicBezTo>
                      <a:pt x="128" y="12"/>
                      <a:pt x="155" y="50"/>
                      <a:pt x="149" y="89"/>
                    </a:cubicBezTo>
                    <a:cubicBezTo>
                      <a:pt x="143" y="128"/>
                      <a:pt x="106" y="155"/>
                      <a:pt x="66" y="149"/>
                    </a:cubicBezTo>
                    <a:close/>
                    <a:moveTo>
                      <a:pt x="89" y="8"/>
                    </a:moveTo>
                    <a:cubicBezTo>
                      <a:pt x="50" y="2"/>
                      <a:pt x="15" y="28"/>
                      <a:pt x="8" y="67"/>
                    </a:cubicBezTo>
                    <a:cubicBezTo>
                      <a:pt x="2" y="105"/>
                      <a:pt x="29" y="141"/>
                      <a:pt x="67" y="147"/>
                    </a:cubicBezTo>
                    <a:cubicBezTo>
                      <a:pt x="105" y="153"/>
                      <a:pt x="141" y="127"/>
                      <a:pt x="147" y="88"/>
                    </a:cubicBezTo>
                    <a:cubicBezTo>
                      <a:pt x="153" y="50"/>
                      <a:pt x="127" y="14"/>
                      <a:pt x="89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60" name="Freeform 179">
                <a:extLst>
                  <a:ext uri="{FF2B5EF4-FFF2-40B4-BE49-F238E27FC236}">
                    <a16:creationId xmlns:a16="http://schemas.microsoft.com/office/drawing/2014/main" id="{8B9DBA13-5FCE-476E-98B4-43C3427669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72" y="4474"/>
                <a:ext cx="64" cy="64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1" y="46"/>
                      <a:pt x="38" y="56"/>
                      <a:pt x="24" y="54"/>
                    </a:cubicBezTo>
                    <a:cubicBezTo>
                      <a:pt x="9" y="51"/>
                      <a:pt x="0" y="38"/>
                      <a:pt x="2" y="24"/>
                    </a:cubicBezTo>
                    <a:cubicBezTo>
                      <a:pt x="4" y="9"/>
                      <a:pt x="18" y="0"/>
                      <a:pt x="32" y="2"/>
                    </a:cubicBezTo>
                    <a:cubicBezTo>
                      <a:pt x="46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61" name="Freeform 180">
                <a:extLst>
                  <a:ext uri="{FF2B5EF4-FFF2-40B4-BE49-F238E27FC236}">
                    <a16:creationId xmlns:a16="http://schemas.microsoft.com/office/drawing/2014/main" id="{4D1BD6D8-FE7B-4F06-AA29-9A316B50602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055" y="4458"/>
                <a:ext cx="97" cy="96"/>
              </a:xfrm>
              <a:custGeom>
                <a:avLst/>
                <a:gdLst>
                  <a:gd name="T0" fmla="*/ 36 w 84"/>
                  <a:gd name="T1" fmla="*/ 80 h 84"/>
                  <a:gd name="T2" fmla="*/ 3 w 84"/>
                  <a:gd name="T3" fmla="*/ 36 h 84"/>
                  <a:gd name="T4" fmla="*/ 48 w 84"/>
                  <a:gd name="T5" fmla="*/ 3 h 84"/>
                  <a:gd name="T6" fmla="*/ 80 w 84"/>
                  <a:gd name="T7" fmla="*/ 48 h 84"/>
                  <a:gd name="T8" fmla="*/ 36 w 84"/>
                  <a:gd name="T9" fmla="*/ 80 h 84"/>
                  <a:gd name="T10" fmla="*/ 48 w 84"/>
                  <a:gd name="T11" fmla="*/ 5 h 84"/>
                  <a:gd name="T12" fmla="*/ 5 w 84"/>
                  <a:gd name="T13" fmla="*/ 36 h 84"/>
                  <a:gd name="T14" fmla="*/ 36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0"/>
                    </a:moveTo>
                    <a:cubicBezTo>
                      <a:pt x="14" y="77"/>
                      <a:pt x="0" y="57"/>
                      <a:pt x="3" y="36"/>
                    </a:cubicBezTo>
                    <a:cubicBezTo>
                      <a:pt x="7" y="14"/>
                      <a:pt x="27" y="0"/>
                      <a:pt x="48" y="3"/>
                    </a:cubicBezTo>
                    <a:cubicBezTo>
                      <a:pt x="69" y="7"/>
                      <a:pt x="84" y="27"/>
                      <a:pt x="80" y="48"/>
                    </a:cubicBezTo>
                    <a:cubicBezTo>
                      <a:pt x="77" y="69"/>
                      <a:pt x="57" y="84"/>
                      <a:pt x="36" y="80"/>
                    </a:cubicBezTo>
                    <a:close/>
                    <a:moveTo>
                      <a:pt x="48" y="5"/>
                    </a:moveTo>
                    <a:cubicBezTo>
                      <a:pt x="27" y="2"/>
                      <a:pt x="8" y="16"/>
                      <a:pt x="5" y="36"/>
                    </a:cubicBezTo>
                    <a:cubicBezTo>
                      <a:pt x="2" y="56"/>
                      <a:pt x="16" y="75"/>
                      <a:pt x="36" y="79"/>
                    </a:cubicBezTo>
                    <a:cubicBezTo>
                      <a:pt x="56" y="82"/>
                      <a:pt x="75" y="68"/>
                      <a:pt x="79" y="48"/>
                    </a:cubicBezTo>
                    <a:cubicBezTo>
                      <a:pt x="82" y="27"/>
                      <a:pt x="68" y="8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62" name="Freeform 181">
                <a:extLst>
                  <a:ext uri="{FF2B5EF4-FFF2-40B4-BE49-F238E27FC236}">
                    <a16:creationId xmlns:a16="http://schemas.microsoft.com/office/drawing/2014/main" id="{18A8323F-A0FB-44C2-9DB2-4C9F958EE94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035" y="4437"/>
                <a:ext cx="138" cy="138"/>
              </a:xfrm>
              <a:custGeom>
                <a:avLst/>
                <a:gdLst>
                  <a:gd name="T0" fmla="*/ 51 w 120"/>
                  <a:gd name="T1" fmla="*/ 115 h 120"/>
                  <a:gd name="T2" fmla="*/ 5 w 120"/>
                  <a:gd name="T3" fmla="*/ 51 h 120"/>
                  <a:gd name="T4" fmla="*/ 68 w 120"/>
                  <a:gd name="T5" fmla="*/ 5 h 120"/>
                  <a:gd name="T6" fmla="*/ 115 w 120"/>
                  <a:gd name="T7" fmla="*/ 68 h 120"/>
                  <a:gd name="T8" fmla="*/ 51 w 120"/>
                  <a:gd name="T9" fmla="*/ 115 h 120"/>
                  <a:gd name="T10" fmla="*/ 68 w 120"/>
                  <a:gd name="T11" fmla="*/ 6 h 120"/>
                  <a:gd name="T12" fmla="*/ 6 w 120"/>
                  <a:gd name="T13" fmla="*/ 51 h 120"/>
                  <a:gd name="T14" fmla="*/ 51 w 120"/>
                  <a:gd name="T15" fmla="*/ 113 h 120"/>
                  <a:gd name="T16" fmla="*/ 113 w 120"/>
                  <a:gd name="T17" fmla="*/ 68 h 120"/>
                  <a:gd name="T18" fmla="*/ 68 w 120"/>
                  <a:gd name="T19" fmla="*/ 6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0" h="120">
                    <a:moveTo>
                      <a:pt x="51" y="115"/>
                    </a:moveTo>
                    <a:cubicBezTo>
                      <a:pt x="21" y="110"/>
                      <a:pt x="0" y="81"/>
                      <a:pt x="5" y="51"/>
                    </a:cubicBezTo>
                    <a:cubicBezTo>
                      <a:pt x="10" y="21"/>
                      <a:pt x="38" y="0"/>
                      <a:pt x="68" y="5"/>
                    </a:cubicBezTo>
                    <a:cubicBezTo>
                      <a:pt x="99" y="9"/>
                      <a:pt x="120" y="38"/>
                      <a:pt x="115" y="68"/>
                    </a:cubicBezTo>
                    <a:cubicBezTo>
                      <a:pt x="110" y="99"/>
                      <a:pt x="81" y="120"/>
                      <a:pt x="51" y="115"/>
                    </a:cubicBezTo>
                    <a:close/>
                    <a:moveTo>
                      <a:pt x="68" y="6"/>
                    </a:moveTo>
                    <a:cubicBezTo>
                      <a:pt x="39" y="2"/>
                      <a:pt x="11" y="22"/>
                      <a:pt x="6" y="51"/>
                    </a:cubicBezTo>
                    <a:cubicBezTo>
                      <a:pt x="2" y="81"/>
                      <a:pt x="22" y="108"/>
                      <a:pt x="51" y="113"/>
                    </a:cubicBezTo>
                    <a:cubicBezTo>
                      <a:pt x="81" y="118"/>
                      <a:pt x="108" y="98"/>
                      <a:pt x="113" y="68"/>
                    </a:cubicBezTo>
                    <a:cubicBezTo>
                      <a:pt x="118" y="39"/>
                      <a:pt x="98" y="11"/>
                      <a:pt x="6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</p:grpSp>
        <p:sp>
          <p:nvSpPr>
            <p:cNvPr id="363" name="Rectangle 362">
              <a:extLst>
                <a:ext uri="{FF2B5EF4-FFF2-40B4-BE49-F238E27FC236}">
                  <a16:creationId xmlns:a16="http://schemas.microsoft.com/office/drawing/2014/main" id="{F0C2946A-459B-45CA-983F-C2440F9FE852}"/>
                </a:ext>
              </a:extLst>
            </p:cNvPr>
            <p:cNvSpPr/>
            <p:nvPr userDrawn="1"/>
          </p:nvSpPr>
          <p:spPr>
            <a:xfrm>
              <a:off x="-5288" y="0"/>
              <a:ext cx="12209988" cy="6858000"/>
            </a:xfrm>
            <a:prstGeom prst="rect">
              <a:avLst/>
            </a:prstGeom>
            <a:solidFill>
              <a:schemeClr val="bg1">
                <a:alpha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</p:grpSp>
      <p:grpSp>
        <p:nvGrpSpPr>
          <p:cNvPr id="365" name="Groupe 364">
            <a:extLst>
              <a:ext uri="{FF2B5EF4-FFF2-40B4-BE49-F238E27FC236}">
                <a16:creationId xmlns:a16="http://schemas.microsoft.com/office/drawing/2014/main" id="{79212C16-5551-4240-A5BF-231394FC65B5}"/>
              </a:ext>
            </a:extLst>
          </p:cNvPr>
          <p:cNvGrpSpPr/>
          <p:nvPr userDrawn="1"/>
        </p:nvGrpSpPr>
        <p:grpSpPr>
          <a:xfrm>
            <a:off x="0" y="0"/>
            <a:ext cx="12192000" cy="720000"/>
            <a:chOff x="0" y="0"/>
            <a:chExt cx="12192000" cy="720000"/>
          </a:xfrm>
        </p:grpSpPr>
        <p:sp>
          <p:nvSpPr>
            <p:cNvPr id="366" name="Rectangle 365">
              <a:extLst>
                <a:ext uri="{FF2B5EF4-FFF2-40B4-BE49-F238E27FC236}">
                  <a16:creationId xmlns:a16="http://schemas.microsoft.com/office/drawing/2014/main" id="{43E4475B-4A1E-43BE-9D85-8561472647A9}"/>
                </a:ext>
              </a:extLst>
            </p:cNvPr>
            <p:cNvSpPr/>
            <p:nvPr/>
          </p:nvSpPr>
          <p:spPr>
            <a:xfrm>
              <a:off x="0" y="0"/>
              <a:ext cx="12192000" cy="72000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>
              <a:outerShdw blurRad="127000" dist="63500" dir="5400000" algn="t" rotWithShape="0">
                <a:prstClr val="black">
                  <a:alpha val="5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368" name="Rectangle 367">
              <a:extLst>
                <a:ext uri="{FF2B5EF4-FFF2-40B4-BE49-F238E27FC236}">
                  <a16:creationId xmlns:a16="http://schemas.microsoft.com/office/drawing/2014/main" id="{8229D15F-948A-446A-898E-06542706D727}"/>
                </a:ext>
              </a:extLst>
            </p:cNvPr>
            <p:cNvSpPr/>
            <p:nvPr/>
          </p:nvSpPr>
          <p:spPr>
            <a:xfrm>
              <a:off x="0" y="0"/>
              <a:ext cx="720000" cy="720000"/>
            </a:xfrm>
            <a:prstGeom prst="rect">
              <a:avLst/>
            </a:prstGeom>
            <a:gradFill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27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/>
            </a:p>
          </p:txBody>
        </p:sp>
      </p:grpSp>
      <p:sp>
        <p:nvSpPr>
          <p:cNvPr id="393" name="Espace réservé du texte 19">
            <a:extLst>
              <a:ext uri="{FF2B5EF4-FFF2-40B4-BE49-F238E27FC236}">
                <a16:creationId xmlns:a16="http://schemas.microsoft.com/office/drawing/2014/main" id="{2662D988-C306-4050-BCBE-F138B0831E8C}"/>
              </a:ext>
            </a:extLst>
          </p:cNvPr>
          <p:cNvSpPr>
            <a:spLocks noGrp="1"/>
          </p:cNvSpPr>
          <p:nvPr userDrawn="1">
            <p:ph type="body" sz="quarter" idx="14" hasCustomPrompt="1"/>
          </p:nvPr>
        </p:nvSpPr>
        <p:spPr>
          <a:xfrm>
            <a:off x="924560" y="0"/>
            <a:ext cx="9240821" cy="719999"/>
          </a:xfrm>
          <a:prstGeom prst="rect">
            <a:avLst/>
          </a:prstGeom>
        </p:spPr>
        <p:txBody>
          <a:bodyPr bIns="72000" anchor="ctr"/>
          <a:lstStyle>
            <a:lvl1pPr marL="0" indent="0" algn="l" defTabSz="914400" rtl="0" eaLnBrk="1" latinLnBrk="0" hangingPunct="1">
              <a:lnSpc>
                <a:spcPct val="100000"/>
              </a:lnSpc>
              <a:buNone/>
              <a:defRPr lang="en-US" sz="2400" kern="1200" dirty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457200" indent="0">
              <a:buNone/>
              <a:defRPr lang="fr-FR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2pPr>
            <a:lvl3pPr marL="914400" indent="0">
              <a:buNone/>
              <a:defRPr lang="fr-FR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3pPr>
            <a:lvl4pPr marL="1371600" indent="0">
              <a:buNone/>
              <a:defRPr lang="fr-FR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4pPr>
            <a:lvl5pPr marL="1828800" indent="0">
              <a:buNone/>
              <a:defRPr lang="en-US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5pPr>
          </a:lstStyle>
          <a:p>
            <a:pPr lvl="0"/>
            <a:r>
              <a:rPr lang="en-US" dirty="0"/>
              <a:t>Modify the text style of the slide master view </a:t>
            </a:r>
          </a:p>
        </p:txBody>
      </p:sp>
      <p:sp>
        <p:nvSpPr>
          <p:cNvPr id="490" name="Espace réservé du texte 19">
            <a:extLst>
              <a:ext uri="{FF2B5EF4-FFF2-40B4-BE49-F238E27FC236}">
                <a16:creationId xmlns:a16="http://schemas.microsoft.com/office/drawing/2014/main" id="{9148FDDE-67EB-479F-A88D-DD4819FF725A}"/>
              </a:ext>
            </a:extLst>
          </p:cNvPr>
          <p:cNvSpPr>
            <a:spLocks noGrp="1"/>
          </p:cNvSpPr>
          <p:nvPr userDrawn="1">
            <p:ph type="body" sz="quarter" idx="15" hasCustomPrompt="1"/>
          </p:nvPr>
        </p:nvSpPr>
        <p:spPr>
          <a:xfrm>
            <a:off x="1459658" y="1255342"/>
            <a:ext cx="1436716" cy="630549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27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 marL="0" indent="0" algn="ctr" defTabSz="914400" rtl="0" eaLnBrk="1" latinLnBrk="0" hangingPunct="1">
              <a:buNone/>
              <a:defRPr lang="en-US" sz="1200" kern="1200" dirty="0">
                <a:solidFill>
                  <a:schemeClr val="bg1"/>
                </a:solidFill>
                <a:latin typeface="+mn-lt"/>
                <a:ea typeface="Open Sans" panose="020B0606030504020204" pitchFamily="34" charset="0"/>
                <a:cs typeface="Open Sans" panose="020B0606030504020204" pitchFamily="34" charset="0"/>
              </a:defRPr>
            </a:lvl1pPr>
          </a:lstStyle>
          <a:p>
            <a:pPr marL="0" lvl="0" algn="ctr"/>
            <a:r>
              <a:rPr lang="fr-FR" dirty="0"/>
              <a:t>LOREM IPSUM</a:t>
            </a:r>
            <a:endParaRPr lang="en-US" dirty="0"/>
          </a:p>
        </p:txBody>
      </p:sp>
      <p:sp>
        <p:nvSpPr>
          <p:cNvPr id="491" name="Espace réservé du texte 19">
            <a:extLst>
              <a:ext uri="{FF2B5EF4-FFF2-40B4-BE49-F238E27FC236}">
                <a16:creationId xmlns:a16="http://schemas.microsoft.com/office/drawing/2014/main" id="{2A1E908E-4CC6-4F31-AD56-45377DC2D2F6}"/>
              </a:ext>
            </a:extLst>
          </p:cNvPr>
          <p:cNvSpPr>
            <a:spLocks noGrp="1"/>
          </p:cNvSpPr>
          <p:nvPr userDrawn="1">
            <p:ph type="body" sz="quarter" idx="16" hasCustomPrompt="1"/>
          </p:nvPr>
        </p:nvSpPr>
        <p:spPr>
          <a:xfrm>
            <a:off x="4069987" y="1255342"/>
            <a:ext cx="1436716" cy="630549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27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 marL="0" indent="0" algn="ctr" defTabSz="914400" rtl="0" eaLnBrk="1" latinLnBrk="0" hangingPunct="1">
              <a:buNone/>
              <a:defRPr lang="en-US" sz="1200" kern="1200" dirty="0">
                <a:solidFill>
                  <a:schemeClr val="bg1"/>
                </a:solidFill>
                <a:latin typeface="+mn-lt"/>
                <a:ea typeface="Open Sans" panose="020B0606030504020204" pitchFamily="34" charset="0"/>
                <a:cs typeface="Open Sans" panose="020B0606030504020204" pitchFamily="34" charset="0"/>
              </a:defRPr>
            </a:lvl1pPr>
          </a:lstStyle>
          <a:p>
            <a:pPr marL="0" lvl="0" algn="ctr"/>
            <a:r>
              <a:rPr lang="fr-FR" dirty="0"/>
              <a:t>LOREM IPSUM</a:t>
            </a:r>
            <a:endParaRPr lang="en-US" dirty="0"/>
          </a:p>
        </p:txBody>
      </p:sp>
      <p:sp>
        <p:nvSpPr>
          <p:cNvPr id="492" name="Espace réservé du texte 19">
            <a:extLst>
              <a:ext uri="{FF2B5EF4-FFF2-40B4-BE49-F238E27FC236}">
                <a16:creationId xmlns:a16="http://schemas.microsoft.com/office/drawing/2014/main" id="{8517401F-4BF8-45AD-BC05-6F175CE89A4B}"/>
              </a:ext>
            </a:extLst>
          </p:cNvPr>
          <p:cNvSpPr>
            <a:spLocks noGrp="1"/>
          </p:cNvSpPr>
          <p:nvPr userDrawn="1">
            <p:ph type="body" sz="quarter" idx="17" hasCustomPrompt="1"/>
          </p:nvPr>
        </p:nvSpPr>
        <p:spPr>
          <a:xfrm>
            <a:off x="6678969" y="1255342"/>
            <a:ext cx="1436716" cy="630549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27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 marL="0" indent="0" algn="ctr" defTabSz="914400" rtl="0" eaLnBrk="1" latinLnBrk="0" hangingPunct="1">
              <a:buNone/>
              <a:defRPr lang="en-US" sz="1200" kern="1200" dirty="0">
                <a:solidFill>
                  <a:schemeClr val="bg1"/>
                </a:solidFill>
                <a:latin typeface="+mn-lt"/>
                <a:ea typeface="Open Sans" panose="020B0606030504020204" pitchFamily="34" charset="0"/>
                <a:cs typeface="Open Sans" panose="020B0606030504020204" pitchFamily="34" charset="0"/>
              </a:defRPr>
            </a:lvl1pPr>
          </a:lstStyle>
          <a:p>
            <a:pPr marL="0" lvl="0" algn="ctr"/>
            <a:r>
              <a:rPr lang="fr-FR" dirty="0"/>
              <a:t>LOREM IPSUM</a:t>
            </a:r>
            <a:endParaRPr lang="en-US" dirty="0"/>
          </a:p>
        </p:txBody>
      </p:sp>
      <p:sp>
        <p:nvSpPr>
          <p:cNvPr id="493" name="Espace réservé du texte 19">
            <a:extLst>
              <a:ext uri="{FF2B5EF4-FFF2-40B4-BE49-F238E27FC236}">
                <a16:creationId xmlns:a16="http://schemas.microsoft.com/office/drawing/2014/main" id="{C9B65614-8D28-46A1-AD79-85B529BC1709}"/>
              </a:ext>
            </a:extLst>
          </p:cNvPr>
          <p:cNvSpPr>
            <a:spLocks noGrp="1"/>
          </p:cNvSpPr>
          <p:nvPr userDrawn="1">
            <p:ph type="body" sz="quarter" idx="18" hasCustomPrompt="1"/>
          </p:nvPr>
        </p:nvSpPr>
        <p:spPr>
          <a:xfrm>
            <a:off x="9289298" y="1255342"/>
            <a:ext cx="1436716" cy="630549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27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 marL="0" indent="0" algn="ctr" defTabSz="914400" rtl="0" eaLnBrk="1" latinLnBrk="0" hangingPunct="1">
              <a:buNone/>
              <a:defRPr lang="en-US" sz="1200" kern="1200" dirty="0">
                <a:solidFill>
                  <a:schemeClr val="bg1"/>
                </a:solidFill>
                <a:latin typeface="+mn-lt"/>
                <a:ea typeface="Open Sans" panose="020B0606030504020204" pitchFamily="34" charset="0"/>
                <a:cs typeface="Open Sans" panose="020B0606030504020204" pitchFamily="34" charset="0"/>
              </a:defRPr>
            </a:lvl1pPr>
          </a:lstStyle>
          <a:p>
            <a:pPr marL="0" lvl="0" algn="ctr"/>
            <a:r>
              <a:rPr lang="fr-FR" dirty="0"/>
              <a:t>LOREM IPSUM</a:t>
            </a:r>
            <a:endParaRPr lang="en-US" dirty="0"/>
          </a:p>
        </p:txBody>
      </p:sp>
      <p:sp>
        <p:nvSpPr>
          <p:cNvPr id="390" name="Espace réservé pour une image  14">
            <a:extLst>
              <a:ext uri="{FF2B5EF4-FFF2-40B4-BE49-F238E27FC236}">
                <a16:creationId xmlns:a16="http://schemas.microsoft.com/office/drawing/2014/main" id="{BFA2B81F-DF40-40E8-8270-255F3DCBD729}"/>
              </a:ext>
            </a:extLst>
          </p:cNvPr>
          <p:cNvSpPr>
            <a:spLocks noGrp="1"/>
          </p:cNvSpPr>
          <p:nvPr>
            <p:ph type="pic" sz="quarter" idx="19" hasCustomPrompt="1"/>
          </p:nvPr>
        </p:nvSpPr>
        <p:spPr>
          <a:xfrm>
            <a:off x="1450621" y="2196989"/>
            <a:ext cx="1432056" cy="1202858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blurRad="317500" dir="5400000" algn="t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>
              <a:defRPr lang="en-US" sz="1800" dirty="0">
                <a:solidFill>
                  <a:schemeClr val="lt1"/>
                </a:solidFill>
              </a:defRPr>
            </a:lvl1pPr>
          </a:lstStyle>
          <a:p>
            <a:pPr marL="0" lvl="0" algn="ctr"/>
            <a:r>
              <a:rPr lang="fr-FR" dirty="0"/>
              <a:t>PICTO</a:t>
            </a:r>
            <a:endParaRPr lang="en-US" dirty="0"/>
          </a:p>
        </p:txBody>
      </p:sp>
      <p:sp>
        <p:nvSpPr>
          <p:cNvPr id="394" name="Espace réservé pour une image  14">
            <a:extLst>
              <a:ext uri="{FF2B5EF4-FFF2-40B4-BE49-F238E27FC236}">
                <a16:creationId xmlns:a16="http://schemas.microsoft.com/office/drawing/2014/main" id="{DD75B01A-FE38-4B5B-8C23-DE4E7EB1741B}"/>
              </a:ext>
            </a:extLst>
          </p:cNvPr>
          <p:cNvSpPr>
            <a:spLocks noGrp="1"/>
          </p:cNvSpPr>
          <p:nvPr>
            <p:ph type="pic" sz="quarter" idx="20" hasCustomPrompt="1"/>
          </p:nvPr>
        </p:nvSpPr>
        <p:spPr>
          <a:xfrm>
            <a:off x="1450621" y="3599048"/>
            <a:ext cx="1432056" cy="1202858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blurRad="317500" dir="5400000" algn="t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>
              <a:defRPr lang="en-US" sz="1800" dirty="0">
                <a:solidFill>
                  <a:schemeClr val="lt1"/>
                </a:solidFill>
              </a:defRPr>
            </a:lvl1pPr>
          </a:lstStyle>
          <a:p>
            <a:pPr marL="0" lvl="0" algn="ctr"/>
            <a:r>
              <a:rPr lang="fr-FR" dirty="0"/>
              <a:t>PICTO</a:t>
            </a:r>
            <a:endParaRPr lang="en-US" dirty="0"/>
          </a:p>
        </p:txBody>
      </p:sp>
      <p:sp>
        <p:nvSpPr>
          <p:cNvPr id="395" name="Espace réservé pour une image  14">
            <a:extLst>
              <a:ext uri="{FF2B5EF4-FFF2-40B4-BE49-F238E27FC236}">
                <a16:creationId xmlns:a16="http://schemas.microsoft.com/office/drawing/2014/main" id="{DC27D12A-CFE9-4E55-A7A9-4C89E8DCF5DA}"/>
              </a:ext>
            </a:extLst>
          </p:cNvPr>
          <p:cNvSpPr>
            <a:spLocks noGrp="1"/>
          </p:cNvSpPr>
          <p:nvPr>
            <p:ph type="pic" sz="quarter" idx="21" hasCustomPrompt="1"/>
          </p:nvPr>
        </p:nvSpPr>
        <p:spPr>
          <a:xfrm>
            <a:off x="1450621" y="5001107"/>
            <a:ext cx="1432056" cy="1202858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blurRad="317500" dir="5400000" algn="t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>
              <a:defRPr lang="en-US" sz="1800" dirty="0">
                <a:solidFill>
                  <a:schemeClr val="lt1"/>
                </a:solidFill>
              </a:defRPr>
            </a:lvl1pPr>
          </a:lstStyle>
          <a:p>
            <a:pPr marL="0" lvl="0" algn="ctr"/>
            <a:r>
              <a:rPr lang="fr-FR" dirty="0"/>
              <a:t>PICTO</a:t>
            </a:r>
            <a:endParaRPr lang="en-US" dirty="0"/>
          </a:p>
        </p:txBody>
      </p:sp>
      <p:sp>
        <p:nvSpPr>
          <p:cNvPr id="396" name="Espace réservé pour une image  14">
            <a:extLst>
              <a:ext uri="{FF2B5EF4-FFF2-40B4-BE49-F238E27FC236}">
                <a16:creationId xmlns:a16="http://schemas.microsoft.com/office/drawing/2014/main" id="{190788F6-40C3-47C5-A7AD-94DE491C1A32}"/>
              </a:ext>
            </a:extLst>
          </p:cNvPr>
          <p:cNvSpPr>
            <a:spLocks noGrp="1"/>
          </p:cNvSpPr>
          <p:nvPr>
            <p:ph type="pic" sz="quarter" idx="22" hasCustomPrompt="1"/>
          </p:nvPr>
        </p:nvSpPr>
        <p:spPr>
          <a:xfrm>
            <a:off x="4065651" y="2196989"/>
            <a:ext cx="1432056" cy="1202858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blurRad="317500" dir="5400000" algn="t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>
              <a:defRPr lang="en-US" sz="1800" dirty="0">
                <a:solidFill>
                  <a:schemeClr val="lt1"/>
                </a:solidFill>
              </a:defRPr>
            </a:lvl1pPr>
          </a:lstStyle>
          <a:p>
            <a:pPr marL="0" lvl="0" algn="ctr"/>
            <a:r>
              <a:rPr lang="fr-FR" dirty="0"/>
              <a:t>PICTO</a:t>
            </a:r>
            <a:endParaRPr lang="en-US" dirty="0"/>
          </a:p>
        </p:txBody>
      </p:sp>
      <p:sp>
        <p:nvSpPr>
          <p:cNvPr id="397" name="Espace réservé pour une image  14">
            <a:extLst>
              <a:ext uri="{FF2B5EF4-FFF2-40B4-BE49-F238E27FC236}">
                <a16:creationId xmlns:a16="http://schemas.microsoft.com/office/drawing/2014/main" id="{65C06353-B043-4A70-AE2B-D4EBF11D8B20}"/>
              </a:ext>
            </a:extLst>
          </p:cNvPr>
          <p:cNvSpPr>
            <a:spLocks noGrp="1"/>
          </p:cNvSpPr>
          <p:nvPr>
            <p:ph type="pic" sz="quarter" idx="23" hasCustomPrompt="1"/>
          </p:nvPr>
        </p:nvSpPr>
        <p:spPr>
          <a:xfrm>
            <a:off x="4065651" y="3599048"/>
            <a:ext cx="1432056" cy="1202858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blurRad="317500" dir="5400000" algn="t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>
              <a:defRPr lang="en-US" sz="1800" dirty="0">
                <a:solidFill>
                  <a:schemeClr val="lt1"/>
                </a:solidFill>
              </a:defRPr>
            </a:lvl1pPr>
          </a:lstStyle>
          <a:p>
            <a:pPr marL="0" lvl="0" algn="ctr"/>
            <a:r>
              <a:rPr lang="fr-FR" dirty="0"/>
              <a:t>PICTO</a:t>
            </a:r>
            <a:endParaRPr lang="en-US" dirty="0"/>
          </a:p>
        </p:txBody>
      </p:sp>
      <p:sp>
        <p:nvSpPr>
          <p:cNvPr id="398" name="Espace réservé pour une image  14">
            <a:extLst>
              <a:ext uri="{FF2B5EF4-FFF2-40B4-BE49-F238E27FC236}">
                <a16:creationId xmlns:a16="http://schemas.microsoft.com/office/drawing/2014/main" id="{CB9F2CC0-4405-4170-9847-B6E51A339CE7}"/>
              </a:ext>
            </a:extLst>
          </p:cNvPr>
          <p:cNvSpPr>
            <a:spLocks noGrp="1"/>
          </p:cNvSpPr>
          <p:nvPr>
            <p:ph type="pic" sz="quarter" idx="24" hasCustomPrompt="1"/>
          </p:nvPr>
        </p:nvSpPr>
        <p:spPr>
          <a:xfrm>
            <a:off x="4065651" y="5001107"/>
            <a:ext cx="1432056" cy="1202858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blurRad="317500" dir="5400000" algn="t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>
              <a:defRPr lang="en-US" sz="1800" dirty="0">
                <a:solidFill>
                  <a:schemeClr val="lt1"/>
                </a:solidFill>
              </a:defRPr>
            </a:lvl1pPr>
          </a:lstStyle>
          <a:p>
            <a:pPr marL="0" lvl="0" algn="ctr"/>
            <a:r>
              <a:rPr lang="fr-FR" dirty="0"/>
              <a:t>PICTO</a:t>
            </a:r>
            <a:endParaRPr lang="en-US" dirty="0"/>
          </a:p>
        </p:txBody>
      </p:sp>
      <p:sp>
        <p:nvSpPr>
          <p:cNvPr id="399" name="Espace réservé pour une image  14">
            <a:extLst>
              <a:ext uri="{FF2B5EF4-FFF2-40B4-BE49-F238E27FC236}">
                <a16:creationId xmlns:a16="http://schemas.microsoft.com/office/drawing/2014/main" id="{02E2B4C0-A4D6-43A3-8DA9-6519F7020CB0}"/>
              </a:ext>
            </a:extLst>
          </p:cNvPr>
          <p:cNvSpPr>
            <a:spLocks noGrp="1"/>
          </p:cNvSpPr>
          <p:nvPr>
            <p:ph type="pic" sz="quarter" idx="25" hasCustomPrompt="1"/>
          </p:nvPr>
        </p:nvSpPr>
        <p:spPr>
          <a:xfrm>
            <a:off x="6669334" y="2196989"/>
            <a:ext cx="1432056" cy="1202858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blurRad="317500" dir="5400000" algn="t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>
              <a:defRPr lang="en-US" sz="1800" dirty="0">
                <a:solidFill>
                  <a:schemeClr val="lt1"/>
                </a:solidFill>
              </a:defRPr>
            </a:lvl1pPr>
          </a:lstStyle>
          <a:p>
            <a:pPr marL="0" lvl="0" algn="ctr"/>
            <a:r>
              <a:rPr lang="fr-FR" dirty="0"/>
              <a:t>PICTO</a:t>
            </a:r>
            <a:endParaRPr lang="en-US" dirty="0"/>
          </a:p>
        </p:txBody>
      </p:sp>
      <p:sp>
        <p:nvSpPr>
          <p:cNvPr id="400" name="Espace réservé pour une image  14">
            <a:extLst>
              <a:ext uri="{FF2B5EF4-FFF2-40B4-BE49-F238E27FC236}">
                <a16:creationId xmlns:a16="http://schemas.microsoft.com/office/drawing/2014/main" id="{24590A85-8DD2-4004-B4CC-E27F12D493CE}"/>
              </a:ext>
            </a:extLst>
          </p:cNvPr>
          <p:cNvSpPr>
            <a:spLocks noGrp="1"/>
          </p:cNvSpPr>
          <p:nvPr>
            <p:ph type="pic" sz="quarter" idx="26" hasCustomPrompt="1"/>
          </p:nvPr>
        </p:nvSpPr>
        <p:spPr>
          <a:xfrm>
            <a:off x="6669334" y="3599048"/>
            <a:ext cx="1432056" cy="1202858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blurRad="317500" dir="5400000" algn="t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>
              <a:defRPr lang="en-US" sz="1800" dirty="0">
                <a:solidFill>
                  <a:schemeClr val="lt1"/>
                </a:solidFill>
              </a:defRPr>
            </a:lvl1pPr>
          </a:lstStyle>
          <a:p>
            <a:pPr marL="0" lvl="0" algn="ctr"/>
            <a:r>
              <a:rPr lang="fr-FR" dirty="0"/>
              <a:t>PICTO</a:t>
            </a:r>
            <a:endParaRPr lang="en-US" dirty="0"/>
          </a:p>
        </p:txBody>
      </p:sp>
      <p:sp>
        <p:nvSpPr>
          <p:cNvPr id="401" name="Espace réservé pour une image  14">
            <a:extLst>
              <a:ext uri="{FF2B5EF4-FFF2-40B4-BE49-F238E27FC236}">
                <a16:creationId xmlns:a16="http://schemas.microsoft.com/office/drawing/2014/main" id="{977F637C-AB41-4CAB-BAEA-5CBED02D6775}"/>
              </a:ext>
            </a:extLst>
          </p:cNvPr>
          <p:cNvSpPr>
            <a:spLocks noGrp="1"/>
          </p:cNvSpPr>
          <p:nvPr>
            <p:ph type="pic" sz="quarter" idx="27" hasCustomPrompt="1"/>
          </p:nvPr>
        </p:nvSpPr>
        <p:spPr>
          <a:xfrm>
            <a:off x="6669334" y="5001107"/>
            <a:ext cx="1432056" cy="1202858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blurRad="317500" dir="5400000" algn="t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>
              <a:defRPr lang="en-US" sz="1800" dirty="0">
                <a:solidFill>
                  <a:schemeClr val="lt1"/>
                </a:solidFill>
              </a:defRPr>
            </a:lvl1pPr>
          </a:lstStyle>
          <a:p>
            <a:pPr marL="0" lvl="0" algn="ctr"/>
            <a:r>
              <a:rPr lang="fr-FR" dirty="0"/>
              <a:t>PICTO</a:t>
            </a:r>
            <a:endParaRPr lang="en-US" dirty="0"/>
          </a:p>
        </p:txBody>
      </p:sp>
      <p:sp>
        <p:nvSpPr>
          <p:cNvPr id="403" name="Espace réservé pour une image  14">
            <a:extLst>
              <a:ext uri="{FF2B5EF4-FFF2-40B4-BE49-F238E27FC236}">
                <a16:creationId xmlns:a16="http://schemas.microsoft.com/office/drawing/2014/main" id="{7AF2F486-92C0-4D80-826E-3885A89E9FF3}"/>
              </a:ext>
            </a:extLst>
          </p:cNvPr>
          <p:cNvSpPr>
            <a:spLocks noGrp="1"/>
          </p:cNvSpPr>
          <p:nvPr>
            <p:ph type="pic" sz="quarter" idx="28" hasCustomPrompt="1"/>
          </p:nvPr>
        </p:nvSpPr>
        <p:spPr>
          <a:xfrm>
            <a:off x="9286524" y="2196989"/>
            <a:ext cx="1432056" cy="1202858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blurRad="317500" dir="5400000" algn="t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>
              <a:defRPr lang="en-US" sz="1800" dirty="0">
                <a:solidFill>
                  <a:schemeClr val="lt1"/>
                </a:solidFill>
              </a:defRPr>
            </a:lvl1pPr>
          </a:lstStyle>
          <a:p>
            <a:pPr marL="0" lvl="0" algn="ctr"/>
            <a:r>
              <a:rPr lang="fr-FR" dirty="0"/>
              <a:t>PICTO</a:t>
            </a:r>
            <a:endParaRPr lang="en-US" dirty="0"/>
          </a:p>
        </p:txBody>
      </p:sp>
      <p:sp>
        <p:nvSpPr>
          <p:cNvPr id="404" name="Espace réservé pour une image  14">
            <a:extLst>
              <a:ext uri="{FF2B5EF4-FFF2-40B4-BE49-F238E27FC236}">
                <a16:creationId xmlns:a16="http://schemas.microsoft.com/office/drawing/2014/main" id="{27A38D91-49D2-4083-A359-E80099EB431D}"/>
              </a:ext>
            </a:extLst>
          </p:cNvPr>
          <p:cNvSpPr>
            <a:spLocks noGrp="1"/>
          </p:cNvSpPr>
          <p:nvPr>
            <p:ph type="pic" sz="quarter" idx="29" hasCustomPrompt="1"/>
          </p:nvPr>
        </p:nvSpPr>
        <p:spPr>
          <a:xfrm>
            <a:off x="9286524" y="3599048"/>
            <a:ext cx="1432056" cy="1202858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blurRad="317500" dir="5400000" algn="t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>
              <a:defRPr lang="en-US" sz="1800" dirty="0">
                <a:solidFill>
                  <a:schemeClr val="lt1"/>
                </a:solidFill>
              </a:defRPr>
            </a:lvl1pPr>
          </a:lstStyle>
          <a:p>
            <a:pPr marL="0" lvl="0" algn="ctr"/>
            <a:r>
              <a:rPr lang="fr-FR" dirty="0"/>
              <a:t>PICTO</a:t>
            </a:r>
            <a:endParaRPr lang="en-US" dirty="0"/>
          </a:p>
        </p:txBody>
      </p:sp>
      <p:sp>
        <p:nvSpPr>
          <p:cNvPr id="405" name="Espace réservé pour une image  14">
            <a:extLst>
              <a:ext uri="{FF2B5EF4-FFF2-40B4-BE49-F238E27FC236}">
                <a16:creationId xmlns:a16="http://schemas.microsoft.com/office/drawing/2014/main" id="{5A6C207B-76EF-47A1-B655-E7503992B8A5}"/>
              </a:ext>
            </a:extLst>
          </p:cNvPr>
          <p:cNvSpPr>
            <a:spLocks noGrp="1"/>
          </p:cNvSpPr>
          <p:nvPr>
            <p:ph type="pic" sz="quarter" idx="30" hasCustomPrompt="1"/>
          </p:nvPr>
        </p:nvSpPr>
        <p:spPr>
          <a:xfrm>
            <a:off x="9286524" y="5001107"/>
            <a:ext cx="1432056" cy="1202858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blurRad="317500" dir="5400000" algn="t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>
              <a:defRPr lang="en-US" sz="1800" dirty="0">
                <a:solidFill>
                  <a:schemeClr val="lt1"/>
                </a:solidFill>
              </a:defRPr>
            </a:lvl1pPr>
          </a:lstStyle>
          <a:p>
            <a:pPr marL="0" lvl="0" algn="ctr"/>
            <a:r>
              <a:rPr lang="fr-FR" dirty="0"/>
              <a:t>PICTO</a:t>
            </a:r>
            <a:endParaRPr lang="en-US" dirty="0"/>
          </a:p>
        </p:txBody>
      </p:sp>
      <p:sp>
        <p:nvSpPr>
          <p:cNvPr id="384" name="Espace réservé du texte 10">
            <a:extLst>
              <a:ext uri="{FF2B5EF4-FFF2-40B4-BE49-F238E27FC236}">
                <a16:creationId xmlns:a16="http://schemas.microsoft.com/office/drawing/2014/main" id="{5E8AB713-37D8-450D-85E6-747A35DB1407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10495731" y="201956"/>
            <a:ext cx="1653044" cy="272633"/>
          </a:xfrm>
          <a:prstGeom prst="rect">
            <a:avLst/>
          </a:prstGeom>
        </p:spPr>
        <p:txBody>
          <a:bodyPr/>
          <a:lstStyle>
            <a:lvl1pPr marL="0" indent="0" algn="l" defTabSz="914400" rtl="0" eaLnBrk="1" latinLnBrk="0" hangingPunct="1">
              <a:buNone/>
              <a:defRPr lang="fr-FR" sz="2000" kern="1200" dirty="0">
                <a:solidFill>
                  <a:schemeClr val="tx2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</a:lstStyle>
          <a:p>
            <a:pPr lvl="0"/>
            <a:r>
              <a:rPr lang="fr-FR" dirty="0" err="1"/>
              <a:t>category</a:t>
            </a:r>
            <a:endParaRPr lang="fr-FR" dirty="0"/>
          </a:p>
        </p:txBody>
      </p:sp>
      <p:pic>
        <p:nvPicPr>
          <p:cNvPr id="385" name="Graphique 384">
            <a:extLst>
              <a:ext uri="{FF2B5EF4-FFF2-40B4-BE49-F238E27FC236}">
                <a16:creationId xmlns:a16="http://schemas.microsoft.com/office/drawing/2014/main" id="{C87767BF-DA7E-44E5-B7EA-3DF960AFEB1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xmlns="" r:embed="rId3"/>
              </a:ext>
            </a:extLst>
          </a:blip>
          <a:stretch>
            <a:fillRect/>
          </a:stretch>
        </p:blipFill>
        <p:spPr>
          <a:xfrm>
            <a:off x="9518513" y="265355"/>
            <a:ext cx="974610" cy="266065"/>
          </a:xfrm>
          <a:prstGeom prst="rect">
            <a:avLst/>
          </a:prstGeom>
        </p:spPr>
      </p:pic>
      <p:cxnSp>
        <p:nvCxnSpPr>
          <p:cNvPr id="386" name="Connecteur droit 385">
            <a:extLst>
              <a:ext uri="{FF2B5EF4-FFF2-40B4-BE49-F238E27FC236}">
                <a16:creationId xmlns:a16="http://schemas.microsoft.com/office/drawing/2014/main" id="{70C816B4-AF53-47C3-83D2-B69D84DEFEDC}"/>
              </a:ext>
            </a:extLst>
          </p:cNvPr>
          <p:cNvCxnSpPr>
            <a:cxnSpLocks/>
          </p:cNvCxnSpPr>
          <p:nvPr userDrawn="1"/>
        </p:nvCxnSpPr>
        <p:spPr>
          <a:xfrm>
            <a:off x="9163612" y="212116"/>
            <a:ext cx="0" cy="359682"/>
          </a:xfrm>
          <a:prstGeom prst="line">
            <a:avLst/>
          </a:prstGeom>
          <a:ln w="19050">
            <a:gradFill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5400000" scaled="1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52020953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3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3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1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39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39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4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42" presetClass="path" presetSubtype="0" decel="100000" fill="hold" grpId="1" nodeType="withEffect">
                                  <p:stCondLst>
                                    <p:cond delay="250"/>
                                  </p:stCondLst>
                                  <p:childTnLst>
                                    <p:animMotion origin="layout" path="M 2.5E-6 4.81481E-6 L 2.5E-6 0.06921 " pathEditMode="relative" rAng="0" ptsTypes="AA">
                                      <p:cBhvr>
                                        <p:cTn id="17" dur="1000" spd="-100000" fill="hold"/>
                                        <p:tgtEl>
                                          <p:spTgt spid="49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449"/>
                                    </p:animMotion>
                                  </p:childTnLst>
                                </p:cTn>
                              </p:par>
                              <p:par>
                                <p:cTn id="18" presetID="10" presetClass="entr" presetSubtype="0" fill="hold" grpId="0" nodeType="withEffect">
                                  <p:stCondLst>
                                    <p:cond delay="35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4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42" presetClass="path" presetSubtype="0" decel="100000" fill="hold" grpId="1" nodeType="withEffect">
                                  <p:stCondLst>
                                    <p:cond delay="350"/>
                                  </p:stCondLst>
                                  <p:childTnLst>
                                    <p:animMotion origin="layout" path="M 2.5E-6 4.81481E-6 L 2.5E-6 0.06921 " pathEditMode="relative" rAng="0" ptsTypes="AA">
                                      <p:cBhvr>
                                        <p:cTn id="22" dur="1000" spd="-100000" fill="hold"/>
                                        <p:tgtEl>
                                          <p:spTgt spid="49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449"/>
                                    </p:animMotion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45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4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42" presetClass="path" presetSubtype="0" decel="100000" fill="hold" grpId="1" nodeType="withEffect">
                                  <p:stCondLst>
                                    <p:cond delay="450"/>
                                  </p:stCondLst>
                                  <p:childTnLst>
                                    <p:animMotion origin="layout" path="M 2.5E-6 4.81481E-6 L 2.5E-6 0.06921 " pathEditMode="relative" rAng="0" ptsTypes="AA">
                                      <p:cBhvr>
                                        <p:cTn id="27" dur="1000" spd="-100000" fill="hold"/>
                                        <p:tgtEl>
                                          <p:spTgt spid="49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449"/>
                                    </p:animMotion>
                                  </p:childTnLst>
                                </p:cTn>
                              </p:par>
                              <p:par>
                                <p:cTn id="28" presetID="10" presetClass="entr" presetSubtype="0" fill="hold" grpId="0" nodeType="withEffect">
                                  <p:stCondLst>
                                    <p:cond delay="55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4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42" presetClass="path" presetSubtype="0" decel="100000" fill="hold" grpId="1" nodeType="withEffect">
                                  <p:stCondLst>
                                    <p:cond delay="550"/>
                                  </p:stCondLst>
                                  <p:childTnLst>
                                    <p:animMotion origin="layout" path="M 2.5E-6 4.81481E-6 L 2.5E-6 0.06921 " pathEditMode="relative" rAng="0" ptsTypes="AA">
                                      <p:cBhvr>
                                        <p:cTn id="32" dur="1000" spd="-100000" fill="hold"/>
                                        <p:tgtEl>
                                          <p:spTgt spid="49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449"/>
                                    </p:animMotion>
                                  </p:childTnLst>
                                </p:cTn>
                              </p:par>
                              <p:par>
                                <p:cTn id="33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3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42" presetClass="path" presetSubtype="0" decel="100000" fill="hold" grpId="1" nodeType="withEffect">
                                  <p:stCondLst>
                                    <p:cond delay="250"/>
                                  </p:stCondLst>
                                  <p:childTnLst>
                                    <p:animMotion origin="layout" path="M -4.375E-6 -1.85185E-6 L -4.375E-6 0.06921 " pathEditMode="relative" rAng="0" ptsTypes="AA">
                                      <p:cBhvr>
                                        <p:cTn id="37" dur="1000" spd="-100000" fill="hold"/>
                                        <p:tgtEl>
                                          <p:spTgt spid="39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449"/>
                                    </p:animMotion>
                                  </p:childTnLst>
                                </p:cTn>
                              </p:par>
                              <p:par>
                                <p:cTn id="38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3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42" presetClass="path" presetSubtype="0" decel="100000" fill="hold" grpId="1" nodeType="withEffect">
                                  <p:stCondLst>
                                    <p:cond delay="250"/>
                                  </p:stCondLst>
                                  <p:childTnLst>
                                    <p:animMotion origin="layout" path="M -4.375E-6 0 L -4.375E-6 0.06921 " pathEditMode="relative" rAng="0" ptsTypes="AA">
                                      <p:cBhvr>
                                        <p:cTn id="42" dur="1000" spd="-100000" fill="hold"/>
                                        <p:tgtEl>
                                          <p:spTgt spid="39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449"/>
                                    </p:animMotion>
                                  </p:childTnLst>
                                </p:cTn>
                              </p:par>
                              <p:par>
                                <p:cTn id="43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3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42" presetClass="path" presetSubtype="0" decel="100000" fill="hold" grpId="1" nodeType="withEffect">
                                  <p:stCondLst>
                                    <p:cond delay="250"/>
                                  </p:stCondLst>
                                  <p:childTnLst>
                                    <p:animMotion origin="layout" path="M -4.375E-6 1.85185E-6 L -4.375E-6 0.06921 " pathEditMode="relative" rAng="0" ptsTypes="AA">
                                      <p:cBhvr>
                                        <p:cTn id="47" dur="1000" spd="-100000" fill="hold"/>
                                        <p:tgtEl>
                                          <p:spTgt spid="39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449"/>
                                    </p:animMotion>
                                  </p:childTnLst>
                                </p:cTn>
                              </p:par>
                              <p:par>
                                <p:cTn id="48" presetID="10" presetClass="entr" presetSubtype="0" fill="hold" grpId="0" nodeType="withEffect">
                                  <p:stCondLst>
                                    <p:cond delay="35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3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42" presetClass="path" presetSubtype="0" decel="100000" fill="hold" grpId="1" nodeType="withEffect">
                                  <p:stCondLst>
                                    <p:cond delay="350"/>
                                  </p:stCondLst>
                                  <p:childTnLst>
                                    <p:animMotion origin="layout" path="M 2.5E-6 -1.85185E-6 L 2.5E-6 0.06921 " pathEditMode="relative" rAng="0" ptsTypes="AA">
                                      <p:cBhvr>
                                        <p:cTn id="52" dur="1000" spd="-100000" fill="hold"/>
                                        <p:tgtEl>
                                          <p:spTgt spid="39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449"/>
                                    </p:animMotion>
                                  </p:childTnLst>
                                </p:cTn>
                              </p:par>
                              <p:par>
                                <p:cTn id="53" presetID="10" presetClass="entr" presetSubtype="0" fill="hold" grpId="0" nodeType="withEffect">
                                  <p:stCondLst>
                                    <p:cond delay="35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3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42" presetClass="path" presetSubtype="0" decel="100000" fill="hold" grpId="1" nodeType="withEffect">
                                  <p:stCondLst>
                                    <p:cond delay="350"/>
                                  </p:stCondLst>
                                  <p:childTnLst>
                                    <p:animMotion origin="layout" path="M 2.5E-6 0 L 2.5E-6 0.06921 " pathEditMode="relative" rAng="0" ptsTypes="AA">
                                      <p:cBhvr>
                                        <p:cTn id="57" dur="1000" spd="-100000" fill="hold"/>
                                        <p:tgtEl>
                                          <p:spTgt spid="39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449"/>
                                    </p:animMotion>
                                  </p:childTnLst>
                                </p:cTn>
                              </p:par>
                              <p:par>
                                <p:cTn id="58" presetID="10" presetClass="entr" presetSubtype="0" fill="hold" grpId="0" nodeType="withEffect">
                                  <p:stCondLst>
                                    <p:cond delay="35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500"/>
                                        <p:tgtEl>
                                          <p:spTgt spid="3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42" presetClass="path" presetSubtype="0" decel="100000" fill="hold" grpId="1" nodeType="withEffect">
                                  <p:stCondLst>
                                    <p:cond delay="350"/>
                                  </p:stCondLst>
                                  <p:childTnLst>
                                    <p:animMotion origin="layout" path="M 2.5E-6 1.85185E-6 L 2.5E-6 0.06921 " pathEditMode="relative" rAng="0" ptsTypes="AA">
                                      <p:cBhvr>
                                        <p:cTn id="62" dur="1000" spd="-100000" fill="hold"/>
                                        <p:tgtEl>
                                          <p:spTgt spid="39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449"/>
                                    </p:animMotion>
                                  </p:childTnLst>
                                </p:cTn>
                              </p:par>
                              <p:par>
                                <p:cTn id="63" presetID="10" presetClass="entr" presetSubtype="0" fill="hold" grpId="0" nodeType="withEffect">
                                  <p:stCondLst>
                                    <p:cond delay="45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3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" presetID="42" presetClass="path" presetSubtype="0" decel="100000" fill="hold" grpId="1" nodeType="withEffect">
                                  <p:stCondLst>
                                    <p:cond delay="450"/>
                                  </p:stCondLst>
                                  <p:childTnLst>
                                    <p:animMotion origin="layout" path="M 8.33333E-7 -1.85185E-6 L 8.33333E-7 0.06921 " pathEditMode="relative" rAng="0" ptsTypes="AA">
                                      <p:cBhvr>
                                        <p:cTn id="67" dur="1000" spd="-100000" fill="hold"/>
                                        <p:tgtEl>
                                          <p:spTgt spid="39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449"/>
                                    </p:animMotion>
                                  </p:childTnLst>
                                </p:cTn>
                              </p:par>
                              <p:par>
                                <p:cTn id="68" presetID="10" presetClass="entr" presetSubtype="0" fill="hold" grpId="0" nodeType="withEffect">
                                  <p:stCondLst>
                                    <p:cond delay="45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0" dur="500"/>
                                        <p:tgtEl>
                                          <p:spTgt spid="4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42" presetClass="path" presetSubtype="0" decel="100000" fill="hold" grpId="1" nodeType="withEffect">
                                  <p:stCondLst>
                                    <p:cond delay="450"/>
                                  </p:stCondLst>
                                  <p:childTnLst>
                                    <p:animMotion origin="layout" path="M 8.33333E-7 0 L 8.33333E-7 0.06921 " pathEditMode="relative" rAng="0" ptsTypes="AA">
                                      <p:cBhvr>
                                        <p:cTn id="72" dur="1000" spd="-100000" fill="hold"/>
                                        <p:tgtEl>
                                          <p:spTgt spid="40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449"/>
                                    </p:animMotion>
                                  </p:childTnLst>
                                </p:cTn>
                              </p:par>
                              <p:par>
                                <p:cTn id="73" presetID="10" presetClass="entr" presetSubtype="0" fill="hold" grpId="0" nodeType="withEffect">
                                  <p:stCondLst>
                                    <p:cond delay="45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5" dur="500"/>
                                        <p:tgtEl>
                                          <p:spTgt spid="4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6" presetID="42" presetClass="path" presetSubtype="0" decel="100000" fill="hold" grpId="1" nodeType="withEffect">
                                  <p:stCondLst>
                                    <p:cond delay="450"/>
                                  </p:stCondLst>
                                  <p:childTnLst>
                                    <p:animMotion origin="layout" path="M 8.33333E-7 1.85185E-6 L 8.33333E-7 0.06921 " pathEditMode="relative" rAng="0" ptsTypes="AA">
                                      <p:cBhvr>
                                        <p:cTn id="77" dur="1000" spd="-100000" fill="hold"/>
                                        <p:tgtEl>
                                          <p:spTgt spid="40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449"/>
                                    </p:animMotion>
                                  </p:childTnLst>
                                </p:cTn>
                              </p:par>
                              <p:par>
                                <p:cTn id="78" presetID="10" presetClass="entr" presetSubtype="0" fill="hold" grpId="0" nodeType="withEffect">
                                  <p:stCondLst>
                                    <p:cond delay="55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0" dur="500"/>
                                        <p:tgtEl>
                                          <p:spTgt spid="4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1" presetID="42" presetClass="path" presetSubtype="0" decel="100000" fill="hold" grpId="1" nodeType="withEffect">
                                  <p:stCondLst>
                                    <p:cond delay="550"/>
                                  </p:stCondLst>
                                  <p:childTnLst>
                                    <p:animMotion origin="layout" path="M -2.70833E-6 -1.85185E-6 L -2.70833E-6 0.06921 " pathEditMode="relative" rAng="0" ptsTypes="AA">
                                      <p:cBhvr>
                                        <p:cTn id="82" dur="1000" spd="-100000" fill="hold"/>
                                        <p:tgtEl>
                                          <p:spTgt spid="40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449"/>
                                    </p:animMotion>
                                  </p:childTnLst>
                                </p:cTn>
                              </p:par>
                              <p:par>
                                <p:cTn id="83" presetID="10" presetClass="entr" presetSubtype="0" fill="hold" grpId="0" nodeType="withEffect">
                                  <p:stCondLst>
                                    <p:cond delay="55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5" dur="500"/>
                                        <p:tgtEl>
                                          <p:spTgt spid="4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6" presetID="42" presetClass="path" presetSubtype="0" decel="100000" fill="hold" grpId="1" nodeType="withEffect">
                                  <p:stCondLst>
                                    <p:cond delay="550"/>
                                  </p:stCondLst>
                                  <p:childTnLst>
                                    <p:animMotion origin="layout" path="M -2.70833E-6 0 L -2.70833E-6 0.06921 " pathEditMode="relative" rAng="0" ptsTypes="AA">
                                      <p:cBhvr>
                                        <p:cTn id="87" dur="1000" spd="-100000" fill="hold"/>
                                        <p:tgtEl>
                                          <p:spTgt spid="40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449"/>
                                    </p:animMotion>
                                  </p:childTnLst>
                                </p:cTn>
                              </p:par>
                              <p:par>
                                <p:cTn id="88" presetID="10" presetClass="entr" presetSubtype="0" fill="hold" grpId="0" nodeType="withEffect">
                                  <p:stCondLst>
                                    <p:cond delay="55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0" dur="500"/>
                                        <p:tgtEl>
                                          <p:spTgt spid="4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1" presetID="42" presetClass="path" presetSubtype="0" decel="100000" fill="hold" grpId="1" nodeType="withEffect">
                                  <p:stCondLst>
                                    <p:cond delay="550"/>
                                  </p:stCondLst>
                                  <p:childTnLst>
                                    <p:animMotion origin="layout" path="M -2.70833E-6 1.85185E-6 L -2.70833E-6 0.06921 " pathEditMode="relative" rAng="0" ptsTypes="AA">
                                      <p:cBhvr>
                                        <p:cTn id="92" dur="1000" spd="-100000" fill="hold"/>
                                        <p:tgtEl>
                                          <p:spTgt spid="40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449"/>
                                    </p:animMotion>
                                  </p:childTnLst>
                                </p:cTn>
                              </p:par>
                              <p:par>
                                <p:cTn id="93" presetID="2" presetClass="entr" presetSubtype="1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5" dur="1000" fill="hold"/>
                                        <p:tgtEl>
                                          <p:spTgt spid="3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6" dur="1000" fill="hold"/>
                                        <p:tgtEl>
                                          <p:spTgt spid="3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7" presetID="2" presetClass="entr" presetSubtype="1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9" dur="1000" fill="hold"/>
                                        <p:tgtEl>
                                          <p:spTgt spid="38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0" dur="1000" fill="hold"/>
                                        <p:tgtEl>
                                          <p:spTgt spid="38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1" presetID="2" presetClass="entr" presetSubtype="1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3" dur="1000" fill="hold"/>
                                        <p:tgtEl>
                                          <p:spTgt spid="3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4" dur="1000" fill="hold"/>
                                        <p:tgtEl>
                                          <p:spTgt spid="3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93" grpId="0" build="p">
        <p:tmplLst>
          <p:tmpl lvl="1">
            <p:tnLst>
              <p:par>
                <p:cTn presetID="2" presetClass="entr" presetSubtype="1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9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1000" fill="hold"/>
                        <p:tgtEl>
                          <p:spTgt spid="39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1000" fill="hold"/>
                        <p:tgtEl>
                          <p:spTgt spid="39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0-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90" grpId="0" animBg="1">
        <p:tmplLst>
          <p:tmpl>
            <p:tnLst>
              <p:par>
                <p:cTn presetID="10" presetClass="entr" presetSubtype="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9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49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90" grpId="1" animBg="1"/>
      <p:bldP spid="491" grpId="0" animBg="1">
        <p:tmplLst>
          <p:tmpl>
            <p:tnLst>
              <p:par>
                <p:cTn presetID="10" presetClass="entr" presetSubtype="0" fill="hold" nodeType="withEffect">
                  <p:stCondLst>
                    <p:cond delay="3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9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49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91" grpId="1" animBg="1">
        <p:tmplLst>
          <p:tmpl>
            <p:tnLst>
              <p:par>
                <p:cTn presetID="42" presetClass="path" presetSubtype="0" decel="100000" fill="hold" nodeType="withEffect">
                  <p:stCondLst>
                    <p:cond delay="350"/>
                  </p:stCondLst>
                  <p:childTnLst>
                    <p:animMotion origin="layout" path="M 2.5E-6 4.81481E-6 L 2.5E-6 0.06921 " pathEditMode="relative" rAng="0" ptsTypes="AA">
                      <p:cBhvr>
                        <p:cTn dur="1000" spd="-100000" fill="hold"/>
                        <p:tgtEl>
                          <p:spTgt spid="491"/>
                        </p:tgtEl>
                        <p:attrNameLst>
                          <p:attrName>ppt_x</p:attrName>
                          <p:attrName>ppt_y</p:attrName>
                        </p:attrNameLst>
                      </p:cBhvr>
                      <p:rCtr x="0" y="3449"/>
                    </p:animMotion>
                  </p:childTnLst>
                </p:cTn>
              </p:par>
            </p:tnLst>
          </p:tmpl>
        </p:tmplLst>
      </p:bldP>
      <p:bldP spid="492" grpId="0" animBg="1">
        <p:tmplLst>
          <p:tmpl>
            <p:tnLst>
              <p:par>
                <p:cTn presetID="10" presetClass="entr" presetSubtype="0" fill="hold" nodeType="withEffect">
                  <p:stCondLst>
                    <p:cond delay="4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9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49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92" grpId="1" animBg="1">
        <p:tmplLst>
          <p:tmpl>
            <p:tnLst>
              <p:par>
                <p:cTn presetID="42" presetClass="path" presetSubtype="0" decel="100000" fill="hold" nodeType="withEffect">
                  <p:stCondLst>
                    <p:cond delay="450"/>
                  </p:stCondLst>
                  <p:childTnLst>
                    <p:animMotion origin="layout" path="M 2.5E-6 4.81481E-6 L 2.5E-6 0.06921 " pathEditMode="relative" rAng="0" ptsTypes="AA">
                      <p:cBhvr>
                        <p:cTn dur="1000" spd="-100000" fill="hold"/>
                        <p:tgtEl>
                          <p:spTgt spid="492"/>
                        </p:tgtEl>
                        <p:attrNameLst>
                          <p:attrName>ppt_x</p:attrName>
                          <p:attrName>ppt_y</p:attrName>
                        </p:attrNameLst>
                      </p:cBhvr>
                      <p:rCtr x="0" y="3449"/>
                    </p:animMotion>
                  </p:childTnLst>
                </p:cTn>
              </p:par>
            </p:tnLst>
          </p:tmpl>
        </p:tmplLst>
      </p:bldP>
      <p:bldP spid="493" grpId="0" animBg="1">
        <p:tmplLst>
          <p:tmpl>
            <p:tnLst>
              <p:par>
                <p:cTn presetID="10" presetClass="entr" presetSubtype="0" fill="hold" nodeType="withEffect">
                  <p:stCondLst>
                    <p:cond delay="5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9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49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93" grpId="1" animBg="1">
        <p:tmplLst>
          <p:tmpl>
            <p:tnLst>
              <p:par>
                <p:cTn presetID="42" presetClass="path" presetSubtype="0" decel="100000" fill="hold" nodeType="withEffect">
                  <p:stCondLst>
                    <p:cond delay="550"/>
                  </p:stCondLst>
                  <p:childTnLst>
                    <p:animMotion origin="layout" path="M 2.5E-6 4.81481E-6 L 2.5E-6 0.06921 " pathEditMode="relative" rAng="0" ptsTypes="AA">
                      <p:cBhvr>
                        <p:cTn dur="1000" spd="-100000" fill="hold"/>
                        <p:tgtEl>
                          <p:spTgt spid="493"/>
                        </p:tgtEl>
                        <p:attrNameLst>
                          <p:attrName>ppt_x</p:attrName>
                          <p:attrName>ppt_y</p:attrName>
                        </p:attrNameLst>
                      </p:cBhvr>
                      <p:rCtr x="0" y="3449"/>
                    </p:animMotion>
                  </p:childTnLst>
                </p:cTn>
              </p:par>
            </p:tnLst>
          </p:tmpl>
        </p:tmplLst>
      </p:bldP>
      <p:bldP spid="390" grpId="0" animBg="1"/>
      <p:bldP spid="390" grpId="1" animBg="1"/>
      <p:bldP spid="394" grpId="0" animBg="1"/>
      <p:bldP spid="394" grpId="1" animBg="1"/>
      <p:bldP spid="395" grpId="0" animBg="1"/>
      <p:bldP spid="395" grpId="1" animBg="1"/>
      <p:bldP spid="396" grpId="0" animBg="1"/>
      <p:bldP spid="396" grpId="1" animBg="1"/>
      <p:bldP spid="397" grpId="0" animBg="1"/>
      <p:bldP spid="397" grpId="1" animBg="1"/>
      <p:bldP spid="398" grpId="0" animBg="1"/>
      <p:bldP spid="398" grpId="1" animBg="1"/>
      <p:bldP spid="399" grpId="0" animBg="1"/>
      <p:bldP spid="399" grpId="1" animBg="1"/>
      <p:bldP spid="400" grpId="0" animBg="1"/>
      <p:bldP spid="400" grpId="1" animBg="1"/>
      <p:bldP spid="401" grpId="0" animBg="1"/>
      <p:bldP spid="401" grpId="1" animBg="1"/>
      <p:bldP spid="403" grpId="0" animBg="1"/>
      <p:bldP spid="403" grpId="1" animBg="1"/>
      <p:bldP spid="404" grpId="0" animBg="1"/>
      <p:bldP spid="404" grpId="1" animBg="1"/>
      <p:bldP spid="405" grpId="0" animBg="1"/>
      <p:bldP spid="405" grpId="1" animBg="1"/>
      <p:bldP spid="384" grpId="0" build="p">
        <p:tmplLst>
          <p:tmpl lvl="1">
            <p:tnLst>
              <p:par>
                <p:cTn presetID="2" presetClass="entr" presetSubtype="1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8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1000" fill="hold"/>
                        <p:tgtEl>
                          <p:spTgt spid="38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1000" fill="hold"/>
                        <p:tgtEl>
                          <p:spTgt spid="38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0-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Summar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0" name="Rectangle 389">
            <a:extLst>
              <a:ext uri="{FF2B5EF4-FFF2-40B4-BE49-F238E27FC236}">
                <a16:creationId xmlns:a16="http://schemas.microsoft.com/office/drawing/2014/main" id="{FB93B2CB-81BB-43C0-8EF8-91207DC5856F}"/>
              </a:ext>
            </a:extLst>
          </p:cNvPr>
          <p:cNvSpPr/>
          <p:nvPr userDrawn="1"/>
        </p:nvSpPr>
        <p:spPr>
          <a:xfrm>
            <a:off x="9664" y="0"/>
            <a:ext cx="6446668" cy="6858000"/>
          </a:xfrm>
          <a:prstGeom prst="rect">
            <a:avLst/>
          </a:prstGeom>
          <a:gradFill flip="none" rotWithShape="1">
            <a:gsLst>
              <a:gs pos="0">
                <a:schemeClr val="accent1"/>
              </a:gs>
              <a:gs pos="100000">
                <a:schemeClr val="accent2"/>
              </a:gs>
            </a:gsLst>
            <a:lin ang="5400000" scaled="1"/>
            <a:tileRect/>
          </a:gradFill>
          <a:ln>
            <a:noFill/>
          </a:ln>
          <a:effectLst>
            <a:outerShdw blurRad="50800" dist="38100" dir="10800000" algn="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dirty="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008C88A3-2F77-4475-9CB8-094559580D44}"/>
              </a:ext>
            </a:extLst>
          </p:cNvPr>
          <p:cNvSpPr/>
          <p:nvPr userDrawn="1"/>
        </p:nvSpPr>
        <p:spPr>
          <a:xfrm>
            <a:off x="0" y="0"/>
            <a:ext cx="6106142" cy="6858000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blurRad="127000" dist="63500" algn="l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372" name="Espace réservé du texte 19">
            <a:extLst>
              <a:ext uri="{FF2B5EF4-FFF2-40B4-BE49-F238E27FC236}">
                <a16:creationId xmlns:a16="http://schemas.microsoft.com/office/drawing/2014/main" id="{52C111BD-5124-4BB1-8F4F-0AF6E47B291A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787273" y="1573404"/>
            <a:ext cx="4871847" cy="830263"/>
          </a:xfrm>
          <a:prstGeom prst="rect">
            <a:avLst/>
          </a:prstGeom>
        </p:spPr>
        <p:txBody>
          <a:bodyPr anchor="ctr" anchorCtr="0"/>
          <a:lstStyle>
            <a:lvl1pPr marL="0" indent="0">
              <a:lnSpc>
                <a:spcPct val="100000"/>
              </a:lnSpc>
              <a:buNone/>
              <a:defRPr lang="en-US" sz="1800" kern="1200" dirty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457200" indent="0">
              <a:buNone/>
              <a:defRPr lang="fr-FR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2pPr>
            <a:lvl3pPr marL="914400" indent="0">
              <a:buNone/>
              <a:defRPr lang="fr-FR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3pPr>
            <a:lvl4pPr marL="1371600" indent="0">
              <a:buNone/>
              <a:defRPr lang="fr-FR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4pPr>
            <a:lvl5pPr marL="1828800" indent="0">
              <a:buNone/>
              <a:defRPr lang="en-US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5pPr>
          </a:lstStyle>
          <a:p>
            <a:pPr marL="0" lvl="0" indent="0" algn="l" defTabSz="914400" rtl="0" eaLnBrk="1" latinLnBrk="0" hangingPunct="1">
              <a:lnSpc>
                <a:spcPct val="100000"/>
              </a:lnSpc>
              <a:spcBef>
                <a:spcPts val="1000"/>
              </a:spcBef>
              <a:buFont typeface="Arial" panose="020B0604020202020204" pitchFamily="34" charset="0"/>
              <a:buNone/>
            </a:pPr>
            <a:r>
              <a:rPr lang="fr-FR" dirty="0"/>
              <a:t>TITLE</a:t>
            </a:r>
            <a:endParaRPr lang="en-US" dirty="0"/>
          </a:p>
        </p:txBody>
      </p:sp>
      <p:sp>
        <p:nvSpPr>
          <p:cNvPr id="373" name="Espace réservé du texte 19">
            <a:extLst>
              <a:ext uri="{FF2B5EF4-FFF2-40B4-BE49-F238E27FC236}">
                <a16:creationId xmlns:a16="http://schemas.microsoft.com/office/drawing/2014/main" id="{CCB3DB62-963F-4566-A68C-A54313484247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787273" y="2557144"/>
            <a:ext cx="4871847" cy="830263"/>
          </a:xfrm>
          <a:prstGeom prst="rect">
            <a:avLst/>
          </a:prstGeom>
        </p:spPr>
        <p:txBody>
          <a:bodyPr anchor="ctr" anchorCtr="0"/>
          <a:lstStyle>
            <a:lvl1pPr marL="0" indent="0">
              <a:lnSpc>
                <a:spcPct val="100000"/>
              </a:lnSpc>
              <a:buNone/>
              <a:defRPr lang="fr-FR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457200" indent="0">
              <a:buNone/>
              <a:defRPr lang="fr-FR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2pPr>
            <a:lvl3pPr marL="914400" indent="0">
              <a:buNone/>
              <a:defRPr lang="fr-FR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3pPr>
            <a:lvl4pPr marL="1371600" indent="0">
              <a:buNone/>
              <a:defRPr lang="fr-FR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4pPr>
            <a:lvl5pPr marL="1828800" indent="0">
              <a:buNone/>
              <a:defRPr lang="en-US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5pPr>
          </a:lstStyle>
          <a:p>
            <a:pPr lvl="0"/>
            <a:r>
              <a:rPr lang="fr-FR" dirty="0"/>
              <a:t>TITLE</a:t>
            </a:r>
          </a:p>
        </p:txBody>
      </p:sp>
      <p:sp>
        <p:nvSpPr>
          <p:cNvPr id="374" name="Espace réservé du texte 19">
            <a:extLst>
              <a:ext uri="{FF2B5EF4-FFF2-40B4-BE49-F238E27FC236}">
                <a16:creationId xmlns:a16="http://schemas.microsoft.com/office/drawing/2014/main" id="{510E0747-153C-4335-B832-948F811E58DB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787273" y="3542214"/>
            <a:ext cx="4871847" cy="830263"/>
          </a:xfrm>
          <a:prstGeom prst="rect">
            <a:avLst/>
          </a:prstGeom>
        </p:spPr>
        <p:txBody>
          <a:bodyPr anchor="ctr" anchorCtr="0"/>
          <a:lstStyle>
            <a:lvl1pPr marL="0" indent="0">
              <a:lnSpc>
                <a:spcPct val="100000"/>
              </a:lnSpc>
              <a:buNone/>
              <a:defRPr lang="fr-FR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457200" indent="0">
              <a:buNone/>
              <a:defRPr lang="fr-FR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2pPr>
            <a:lvl3pPr marL="914400" indent="0">
              <a:buNone/>
              <a:defRPr lang="fr-FR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3pPr>
            <a:lvl4pPr marL="1371600" indent="0">
              <a:buNone/>
              <a:defRPr lang="fr-FR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4pPr>
            <a:lvl5pPr marL="1828800" indent="0">
              <a:buNone/>
              <a:defRPr lang="en-US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5pPr>
          </a:lstStyle>
          <a:p>
            <a:pPr lvl="0"/>
            <a:r>
              <a:rPr lang="fr-FR" dirty="0"/>
              <a:t>TITLE</a:t>
            </a:r>
          </a:p>
        </p:txBody>
      </p:sp>
      <p:sp>
        <p:nvSpPr>
          <p:cNvPr id="375" name="Espace réservé du texte 19">
            <a:extLst>
              <a:ext uri="{FF2B5EF4-FFF2-40B4-BE49-F238E27FC236}">
                <a16:creationId xmlns:a16="http://schemas.microsoft.com/office/drawing/2014/main" id="{B52BD28D-1CE3-4C6A-B60B-2F7E2943C507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787273" y="4555661"/>
            <a:ext cx="4871847" cy="830263"/>
          </a:xfrm>
          <a:prstGeom prst="rect">
            <a:avLst/>
          </a:prstGeom>
        </p:spPr>
        <p:txBody>
          <a:bodyPr anchor="ctr" anchorCtr="0"/>
          <a:lstStyle>
            <a:lvl1pPr marL="0" indent="0" rtl="0">
              <a:lnSpc>
                <a:spcPct val="100000"/>
              </a:lnSpc>
              <a:buNone/>
              <a:defRPr lang="fr-FR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457200" indent="0">
              <a:buNone/>
              <a:defRPr lang="fr-FR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2pPr>
            <a:lvl3pPr marL="914400" indent="0">
              <a:buNone/>
              <a:defRPr lang="fr-FR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3pPr>
            <a:lvl4pPr marL="1371600" indent="0">
              <a:buNone/>
              <a:defRPr lang="fr-FR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4pPr>
            <a:lvl5pPr marL="1828800" indent="0">
              <a:buNone/>
              <a:defRPr lang="en-US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5pPr>
          </a:lstStyle>
          <a:p>
            <a:pPr lvl="0"/>
            <a:r>
              <a:rPr lang="fr-FR" dirty="0"/>
              <a:t>TITLE</a:t>
            </a:r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AD8118DE-BFBA-4647-8041-DA6AE2B33F92}"/>
              </a:ext>
            </a:extLst>
          </p:cNvPr>
          <p:cNvSpPr/>
          <p:nvPr userDrawn="1"/>
        </p:nvSpPr>
        <p:spPr>
          <a:xfrm>
            <a:off x="0" y="1653255"/>
            <a:ext cx="655320" cy="670560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27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r>
              <a:rPr lang="fr-FR" sz="2600" dirty="0">
                <a:latin typeface="+mj-lt"/>
              </a:rPr>
              <a:t>1</a:t>
            </a: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9CA0BE75-2F7B-49EB-BDE8-D44CC65141E3}"/>
              </a:ext>
            </a:extLst>
          </p:cNvPr>
          <p:cNvSpPr/>
          <p:nvPr userDrawn="1"/>
        </p:nvSpPr>
        <p:spPr>
          <a:xfrm>
            <a:off x="0" y="2636995"/>
            <a:ext cx="655320" cy="670560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27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lvl="0" algn="ctr" defTabSz="914400" rtl="0" eaLnBrk="1" latinLnBrk="0" hangingPunct="1"/>
            <a:r>
              <a:rPr lang="fr-FR" sz="2600" kern="1200" dirty="0">
                <a:solidFill>
                  <a:schemeClr val="lt1"/>
                </a:solidFill>
                <a:latin typeface="+mj-lt"/>
                <a:ea typeface="+mn-ea"/>
                <a:cs typeface="+mn-cs"/>
              </a:rPr>
              <a:t>2</a:t>
            </a: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1F9F7DFA-C453-468D-8F45-15BA3FBC6227}"/>
              </a:ext>
            </a:extLst>
          </p:cNvPr>
          <p:cNvSpPr/>
          <p:nvPr userDrawn="1"/>
        </p:nvSpPr>
        <p:spPr>
          <a:xfrm>
            <a:off x="0" y="3622065"/>
            <a:ext cx="655320" cy="670560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27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lvl="0" algn="ctr" defTabSz="914400" rtl="0" eaLnBrk="1" latinLnBrk="0" hangingPunct="1"/>
            <a:r>
              <a:rPr lang="fr-FR" sz="2600" kern="1200" dirty="0">
                <a:solidFill>
                  <a:schemeClr val="lt1"/>
                </a:solidFill>
                <a:latin typeface="+mj-lt"/>
                <a:ea typeface="+mn-ea"/>
                <a:cs typeface="+mn-cs"/>
              </a:rPr>
              <a:t>3</a:t>
            </a: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3B84A07C-4A20-4761-A377-D2AC3CF1BD2F}"/>
              </a:ext>
            </a:extLst>
          </p:cNvPr>
          <p:cNvSpPr/>
          <p:nvPr userDrawn="1"/>
        </p:nvSpPr>
        <p:spPr>
          <a:xfrm>
            <a:off x="0" y="4635512"/>
            <a:ext cx="655320" cy="670560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27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lvl="0" algn="ctr" defTabSz="914400" rtl="0" eaLnBrk="1" latinLnBrk="0" hangingPunct="1"/>
            <a:r>
              <a:rPr lang="fr-FR" sz="2600" kern="1200" dirty="0">
                <a:solidFill>
                  <a:schemeClr val="lt1"/>
                </a:solidFill>
                <a:latin typeface="+mj-lt"/>
                <a:ea typeface="+mn-ea"/>
                <a:cs typeface="+mn-cs"/>
              </a:rPr>
              <a:t>4</a:t>
            </a:r>
          </a:p>
        </p:txBody>
      </p:sp>
      <p:sp>
        <p:nvSpPr>
          <p:cNvPr id="389" name="Espace réservé pour une image  14">
            <a:extLst>
              <a:ext uri="{FF2B5EF4-FFF2-40B4-BE49-F238E27FC236}">
                <a16:creationId xmlns:a16="http://schemas.microsoft.com/office/drawing/2014/main" id="{B0B1A949-2BBA-4DE9-9E0A-01AA9BCE12E1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 flipH="1">
            <a:off x="6456332" y="1067326"/>
            <a:ext cx="5735668" cy="5795754"/>
          </a:xfrm>
          <a:prstGeom prst="rect">
            <a:avLst/>
          </a:prstGeom>
        </p:spPr>
        <p:txBody>
          <a:bodyPr lIns="3204000" rIns="504000" anchor="ctr"/>
          <a:lstStyle>
            <a:lvl1pPr marL="0" indent="0" algn="l">
              <a:lnSpc>
                <a:spcPct val="120000"/>
              </a:lnSpc>
              <a:buNone/>
              <a:defRPr sz="1400">
                <a:solidFill>
                  <a:schemeClr val="accent2">
                    <a:alpha val="40000"/>
                  </a:schemeClr>
                </a:solidFill>
                <a:latin typeface="+mj-lt"/>
              </a:defRPr>
            </a:lvl1pPr>
          </a:lstStyle>
          <a:p>
            <a:r>
              <a:rPr lang="fr-FR" dirty="0"/>
              <a:t>CLICK ON THE ICON TO INSERT AN IMAGE, AND STRETCH THE GRADIENT TO THE RIGHT</a:t>
            </a:r>
            <a:endParaRPr lang="en-US" dirty="0"/>
          </a:p>
        </p:txBody>
      </p:sp>
      <p:sp>
        <p:nvSpPr>
          <p:cNvPr id="391" name="Espace réservé du texte 9">
            <a:extLst>
              <a:ext uri="{FF2B5EF4-FFF2-40B4-BE49-F238E27FC236}">
                <a16:creationId xmlns:a16="http://schemas.microsoft.com/office/drawing/2014/main" id="{22F3459B-D3EE-4A4C-B9FB-3B1E26E99A92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 flipH="1">
            <a:off x="6456332" y="1067326"/>
            <a:ext cx="2519680" cy="5795754"/>
          </a:xfrm>
          <a:prstGeom prst="rect">
            <a:avLst/>
          </a:prstGeom>
          <a:gradFill>
            <a:gsLst>
              <a:gs pos="0">
                <a:srgbClr val="36A7DF">
                  <a:alpha val="0"/>
                </a:srgbClr>
              </a:gs>
              <a:gs pos="100000">
                <a:srgbClr val="2070B7">
                  <a:alpha val="68000"/>
                </a:srgbClr>
              </a:gs>
            </a:gsLst>
            <a:lin ang="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 marL="0" indent="0">
              <a:buNone/>
              <a:defRPr lang="en-US" sz="1800" dirty="0">
                <a:solidFill>
                  <a:schemeClr val="lt1"/>
                </a:solidFill>
              </a:defRPr>
            </a:lvl1pPr>
          </a:lstStyle>
          <a:p>
            <a:pPr marL="0" lvl="0" algn="ctr"/>
            <a:r>
              <a:rPr lang="fr-FR" dirty="0"/>
              <a:t> </a:t>
            </a:r>
            <a:endParaRPr lang="en-US" dirty="0"/>
          </a:p>
        </p:txBody>
      </p:sp>
      <p:sp>
        <p:nvSpPr>
          <p:cNvPr id="20" name="Espace réservé du texte 19">
            <a:extLst>
              <a:ext uri="{FF2B5EF4-FFF2-40B4-BE49-F238E27FC236}">
                <a16:creationId xmlns:a16="http://schemas.microsoft.com/office/drawing/2014/main" id="{15DAACC8-2AB4-4E4C-98C6-3FCD4605BDEF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787273" y="5508850"/>
            <a:ext cx="4871847" cy="830263"/>
          </a:xfrm>
          <a:prstGeom prst="rect">
            <a:avLst/>
          </a:prstGeom>
        </p:spPr>
        <p:txBody>
          <a:bodyPr anchor="ctr" anchorCtr="0"/>
          <a:lstStyle>
            <a:lvl1pPr marL="0" indent="0" rtl="0">
              <a:lnSpc>
                <a:spcPct val="100000"/>
              </a:lnSpc>
              <a:buNone/>
              <a:defRPr lang="fr-FR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457200" indent="0">
              <a:buNone/>
              <a:defRPr lang="fr-FR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2pPr>
            <a:lvl3pPr marL="914400" indent="0">
              <a:buNone/>
              <a:defRPr lang="fr-FR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3pPr>
            <a:lvl4pPr marL="1371600" indent="0">
              <a:buNone/>
              <a:defRPr lang="fr-FR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4pPr>
            <a:lvl5pPr marL="1828800" indent="0">
              <a:buNone/>
              <a:defRPr lang="en-US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5pPr>
          </a:lstStyle>
          <a:p>
            <a:pPr lvl="0"/>
            <a:r>
              <a:rPr lang="fr-FR" dirty="0"/>
              <a:t>TITLE</a:t>
            </a:r>
          </a:p>
        </p:txBody>
      </p:sp>
      <p:sp>
        <p:nvSpPr>
          <p:cNvPr id="21" name="Rectangle 20">
            <a:extLst>
              <a:ext uri="{FF2B5EF4-FFF2-40B4-BE49-F238E27FC236}">
                <a16:creationId xmlns:a16="http://schemas.microsoft.com/office/drawing/2014/main" id="{12FBCB98-606F-4A99-8A9D-C054CA68B207}"/>
              </a:ext>
            </a:extLst>
          </p:cNvPr>
          <p:cNvSpPr/>
          <p:nvPr userDrawn="1"/>
        </p:nvSpPr>
        <p:spPr>
          <a:xfrm>
            <a:off x="0" y="5588701"/>
            <a:ext cx="655320" cy="670560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27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lvl="0" algn="ctr" defTabSz="914400" rtl="0" eaLnBrk="1" latinLnBrk="0" hangingPunct="1"/>
            <a:r>
              <a:rPr lang="fr-FR" sz="2600" kern="1200" dirty="0">
                <a:solidFill>
                  <a:schemeClr val="lt1"/>
                </a:solidFill>
                <a:latin typeface="+mj-lt"/>
                <a:ea typeface="+mn-ea"/>
                <a:cs typeface="+mn-cs"/>
              </a:rPr>
              <a:t>5</a:t>
            </a:r>
          </a:p>
        </p:txBody>
      </p:sp>
      <p:grpSp>
        <p:nvGrpSpPr>
          <p:cNvPr id="376" name="Groupe 375">
            <a:extLst>
              <a:ext uri="{FF2B5EF4-FFF2-40B4-BE49-F238E27FC236}">
                <a16:creationId xmlns:a16="http://schemas.microsoft.com/office/drawing/2014/main" id="{C2AC9181-0CA0-4CC8-B412-951BB7DAAAA9}"/>
              </a:ext>
            </a:extLst>
          </p:cNvPr>
          <p:cNvGrpSpPr/>
          <p:nvPr userDrawn="1"/>
        </p:nvGrpSpPr>
        <p:grpSpPr>
          <a:xfrm>
            <a:off x="0" y="0"/>
            <a:ext cx="12192000" cy="1066086"/>
            <a:chOff x="0" y="0"/>
            <a:chExt cx="12192000" cy="1066086"/>
          </a:xfrm>
        </p:grpSpPr>
        <p:sp>
          <p:nvSpPr>
            <p:cNvPr id="377" name="Rectangle 376">
              <a:extLst>
                <a:ext uri="{FF2B5EF4-FFF2-40B4-BE49-F238E27FC236}">
                  <a16:creationId xmlns:a16="http://schemas.microsoft.com/office/drawing/2014/main" id="{CDEDE039-08C5-4D03-A3FC-B670ABCB3A9B}"/>
                </a:ext>
              </a:extLst>
            </p:cNvPr>
            <p:cNvSpPr/>
            <p:nvPr/>
          </p:nvSpPr>
          <p:spPr>
            <a:xfrm>
              <a:off x="0" y="0"/>
              <a:ext cx="12192000" cy="1066086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>
              <a:outerShdw blurRad="127000" dist="63500" dir="5400000" algn="t" rotWithShape="0">
                <a:prstClr val="black">
                  <a:alpha val="5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/>
            </a:p>
          </p:txBody>
        </p:sp>
        <p:sp>
          <p:nvSpPr>
            <p:cNvPr id="378" name="Rectangle 377">
              <a:extLst>
                <a:ext uri="{FF2B5EF4-FFF2-40B4-BE49-F238E27FC236}">
                  <a16:creationId xmlns:a16="http://schemas.microsoft.com/office/drawing/2014/main" id="{F3EE58ED-B342-4F6C-8361-362CAC7030C8}"/>
                </a:ext>
              </a:extLst>
            </p:cNvPr>
            <p:cNvSpPr/>
            <p:nvPr/>
          </p:nvSpPr>
          <p:spPr>
            <a:xfrm>
              <a:off x="0" y="0"/>
              <a:ext cx="1247868" cy="1062246"/>
            </a:xfrm>
            <a:prstGeom prst="rect">
              <a:avLst/>
            </a:prstGeom>
            <a:gradFill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27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/>
            </a:p>
          </p:txBody>
        </p:sp>
      </p:grpSp>
      <p:sp>
        <p:nvSpPr>
          <p:cNvPr id="381" name="Espace réservé du texte 19">
            <a:extLst>
              <a:ext uri="{FF2B5EF4-FFF2-40B4-BE49-F238E27FC236}">
                <a16:creationId xmlns:a16="http://schemas.microsoft.com/office/drawing/2014/main" id="{0E5FA67E-A51F-4E30-BE73-D8555651FE97}"/>
              </a:ext>
            </a:extLst>
          </p:cNvPr>
          <p:cNvSpPr>
            <a:spLocks noGrp="1"/>
          </p:cNvSpPr>
          <p:nvPr userDrawn="1">
            <p:ph type="body" sz="quarter" idx="18" hasCustomPrompt="1"/>
          </p:nvPr>
        </p:nvSpPr>
        <p:spPr>
          <a:xfrm>
            <a:off x="1458080" y="160268"/>
            <a:ext cx="2473407" cy="719999"/>
          </a:xfrm>
          <a:prstGeom prst="rect">
            <a:avLst/>
          </a:prstGeom>
        </p:spPr>
        <p:txBody>
          <a:bodyPr bIns="72000" anchor="ctr"/>
          <a:lstStyle>
            <a:lvl1pPr marL="0" indent="0" algn="l" defTabSz="914400" rtl="0" eaLnBrk="1" latinLnBrk="0" hangingPunct="1">
              <a:lnSpc>
                <a:spcPct val="100000"/>
              </a:lnSpc>
              <a:buNone/>
              <a:defRPr lang="en-US" sz="3200" kern="1200" dirty="0">
                <a:solidFill>
                  <a:schemeClr val="accent4"/>
                </a:solidFill>
                <a:latin typeface="+mj-lt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457200" indent="0">
              <a:buNone/>
              <a:defRPr lang="fr-FR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2pPr>
            <a:lvl3pPr marL="914400" indent="0">
              <a:buNone/>
              <a:defRPr lang="fr-FR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3pPr>
            <a:lvl4pPr marL="1371600" indent="0">
              <a:buNone/>
              <a:defRPr lang="fr-FR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4pPr>
            <a:lvl5pPr marL="1828800" indent="0">
              <a:buNone/>
              <a:defRPr lang="en-US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5pPr>
          </a:lstStyle>
          <a:p>
            <a:pPr lvl="0"/>
            <a:r>
              <a:rPr lang="fr-FR" dirty="0"/>
              <a:t>TITLE</a:t>
            </a:r>
            <a:endParaRPr lang="en-US" dirty="0"/>
          </a:p>
        </p:txBody>
      </p:sp>
      <p:sp>
        <p:nvSpPr>
          <p:cNvPr id="24" name="Espace réservé du texte 10">
            <a:extLst>
              <a:ext uri="{FF2B5EF4-FFF2-40B4-BE49-F238E27FC236}">
                <a16:creationId xmlns:a16="http://schemas.microsoft.com/office/drawing/2014/main" id="{2C1130BD-98F5-4C98-AC5A-4E5D1D8E81C1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10495731" y="348080"/>
            <a:ext cx="1653044" cy="272633"/>
          </a:xfrm>
          <a:prstGeom prst="rect">
            <a:avLst/>
          </a:prstGeom>
        </p:spPr>
        <p:txBody>
          <a:bodyPr/>
          <a:lstStyle>
            <a:lvl1pPr marL="0" indent="0" algn="l" defTabSz="914400" rtl="0" eaLnBrk="1" latinLnBrk="0" hangingPunct="1">
              <a:buNone/>
              <a:defRPr lang="fr-FR" sz="2000" kern="1200" dirty="0">
                <a:solidFill>
                  <a:schemeClr val="tx2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</a:lstStyle>
          <a:p>
            <a:pPr lvl="0"/>
            <a:r>
              <a:rPr lang="fr-FR" dirty="0" err="1"/>
              <a:t>category</a:t>
            </a:r>
            <a:endParaRPr lang="fr-FR" dirty="0"/>
          </a:p>
        </p:txBody>
      </p:sp>
      <p:pic>
        <p:nvPicPr>
          <p:cNvPr id="25" name="Graphique 24">
            <a:extLst>
              <a:ext uri="{FF2B5EF4-FFF2-40B4-BE49-F238E27FC236}">
                <a16:creationId xmlns:a16="http://schemas.microsoft.com/office/drawing/2014/main" id="{E5944038-F05E-4357-8EBA-C9BFD88D3CB3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xmlns="" r:embed="rId3"/>
              </a:ext>
            </a:extLst>
          </a:blip>
          <a:stretch>
            <a:fillRect/>
          </a:stretch>
        </p:blipFill>
        <p:spPr>
          <a:xfrm>
            <a:off x="9518513" y="411479"/>
            <a:ext cx="974610" cy="266065"/>
          </a:xfrm>
          <a:prstGeom prst="rect">
            <a:avLst/>
          </a:prstGeom>
        </p:spPr>
      </p:pic>
      <p:cxnSp>
        <p:nvCxnSpPr>
          <p:cNvPr id="26" name="Connecteur droit 25">
            <a:extLst>
              <a:ext uri="{FF2B5EF4-FFF2-40B4-BE49-F238E27FC236}">
                <a16:creationId xmlns:a16="http://schemas.microsoft.com/office/drawing/2014/main" id="{B54D9D22-2EAF-4047-AB72-B8098CCED57F}"/>
              </a:ext>
            </a:extLst>
          </p:cNvPr>
          <p:cNvCxnSpPr>
            <a:cxnSpLocks/>
          </p:cNvCxnSpPr>
          <p:nvPr userDrawn="1"/>
        </p:nvCxnSpPr>
        <p:spPr>
          <a:xfrm>
            <a:off x="9163612" y="353202"/>
            <a:ext cx="0" cy="359682"/>
          </a:xfrm>
          <a:prstGeom prst="line">
            <a:avLst/>
          </a:prstGeom>
          <a:ln w="19050">
            <a:gradFill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5400000" scaled="1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77934011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3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3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1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38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38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decel="10000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75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75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8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000" fill="hold"/>
                                        <p:tgtEl>
                                          <p:spTgt spid="3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000" fill="hold"/>
                                        <p:tgtEl>
                                          <p:spTgt spid="3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8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7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7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8" decel="100000" fill="hold" grpId="0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7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7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8" decel="100000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7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7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8" decel="10000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1000" fill="hold"/>
                                        <p:tgtEl>
                                          <p:spTgt spid="37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1000" fill="hold"/>
                                        <p:tgtEl>
                                          <p:spTgt spid="3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8" decel="100000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1000" fill="hold"/>
                                        <p:tgtEl>
                                          <p:spTgt spid="37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1000" fill="hold"/>
                                        <p:tgtEl>
                                          <p:spTgt spid="3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8" decel="100000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1000" fill="hold"/>
                                        <p:tgtEl>
                                          <p:spTgt spid="37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1000" fill="hold"/>
                                        <p:tgtEl>
                                          <p:spTgt spid="3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8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1000" fill="hold"/>
                                        <p:tgtEl>
                                          <p:spTgt spid="39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1000" fill="hold"/>
                                        <p:tgtEl>
                                          <p:spTgt spid="3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3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4" presetID="2" presetClass="entr" presetSubtype="2" decel="10000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6" dur="750" fill="hold"/>
                                        <p:tgtEl>
                                          <p:spTgt spid="38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7" dur="750" fill="hold"/>
                                        <p:tgtEl>
                                          <p:spTgt spid="38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8" presetID="2" presetClass="entr" presetSubtype="8" decel="100000" fill="hold" grpId="0" nodeType="withEffect">
                                  <p:stCondLst>
                                    <p:cond delay="110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0" dur="75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1" dur="75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2" presetID="2" presetClass="entr" presetSubtype="8" decel="100000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4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5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6" presetID="2" presetClass="entr" presetSubtype="1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8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9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0" presetID="2" presetClass="entr" presetSubtype="1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2" dur="1000" fill="hold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3" dur="1000" fill="hold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4" presetID="2" presetClass="entr" presetSubtype="1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6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7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90" grpId="0" animBg="1"/>
      <p:bldP spid="9" grpId="0" animBg="1"/>
      <p:bldP spid="372" grpId="0">
        <p:tmplLst>
          <p:tmpl>
            <p:tnLst>
              <p:par>
                <p:cTn presetID="2" presetClass="entr" presetSubtype="8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7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1000" fill="hold"/>
                        <p:tgtEl>
                          <p:spTgt spid="37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1000" fill="hold"/>
                        <p:tgtEl>
                          <p:spTgt spid="37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73" grpId="0">
        <p:tmplLst>
          <p:tmpl>
            <p:tnLst>
              <p:par>
                <p:cTn presetID="2" presetClass="entr" presetSubtype="8" decel="100000" fill="hold" nodeType="withEffect">
                  <p:stCondLst>
                    <p:cond delay="2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7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1000" fill="hold"/>
                        <p:tgtEl>
                          <p:spTgt spid="37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1000" fill="hold"/>
                        <p:tgtEl>
                          <p:spTgt spid="37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74" grpId="0">
        <p:tmplLst>
          <p:tmpl>
            <p:tnLst>
              <p:par>
                <p:cTn presetID="2" presetClass="entr" presetSubtype="8" decel="100000" fill="hold" nodeType="withEffect">
                  <p:stCondLst>
                    <p:cond delay="4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7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1000" fill="hold"/>
                        <p:tgtEl>
                          <p:spTgt spid="37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1000" fill="hold"/>
                        <p:tgtEl>
                          <p:spTgt spid="37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75" grpId="0">
        <p:tmplLst>
          <p:tmpl>
            <p:tnLst>
              <p:par>
                <p:cTn presetID="2" presetClass="entr" presetSubtype="8" decel="100000" fill="hold" nodeType="withEffect">
                  <p:stCondLst>
                    <p:cond delay="6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7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1000" fill="hold"/>
                        <p:tgtEl>
                          <p:spTgt spid="37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1000" fill="hold"/>
                        <p:tgtEl>
                          <p:spTgt spid="37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" grpId="0" animBg="1"/>
      <p:bldP spid="6" grpId="0" animBg="1"/>
      <p:bldP spid="7" grpId="0" animBg="1"/>
      <p:bldP spid="8" grpId="0" animBg="1"/>
      <p:bldP spid="389" grpId="0"/>
      <p:bldP spid="391" grpId="0" animBg="1">
        <p:tmplLst>
          <p:tmpl>
            <p:tnLst>
              <p:par>
                <p:cTn presetID="10" presetClass="entr" presetSubtype="0" fill="hold" nodeType="withEffect">
                  <p:stCondLst>
                    <p:cond delay="10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9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9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0" grpId="0">
        <p:tmplLst>
          <p:tmpl>
            <p:tnLst>
              <p:par>
                <p:cTn presetID="2" presetClass="entr" presetSubtype="8" decel="100000" fill="hold" nodeType="withEffect">
                  <p:stCondLst>
                    <p:cond delay="8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1000" fill="hold"/>
                        <p:tgtEl>
                          <p:spTgt spid="2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1000" fill="hold"/>
                        <p:tgtEl>
                          <p:spTgt spid="2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1" grpId="0" animBg="1"/>
      <p:bldP spid="381" grpId="0" build="p"/>
      <p:bldP spid="24" grpId="0" build="p">
        <p:tmplLst>
          <p:tmpl lvl="1">
            <p:tnLst>
              <p:par>
                <p:cTn presetID="2" presetClass="entr" presetSubtype="1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1000" fill="hold"/>
                        <p:tgtEl>
                          <p:spTgt spid="2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1000" fill="hold"/>
                        <p:tgtEl>
                          <p:spTgt spid="2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0-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Diapositive de tit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64" name="Groupe 363">
            <a:extLst>
              <a:ext uri="{FF2B5EF4-FFF2-40B4-BE49-F238E27FC236}">
                <a16:creationId xmlns:a16="http://schemas.microsoft.com/office/drawing/2014/main" id="{CAB23322-4A78-4A05-8803-D00BE8BAF16C}"/>
              </a:ext>
            </a:extLst>
          </p:cNvPr>
          <p:cNvGrpSpPr/>
          <p:nvPr userDrawn="1"/>
        </p:nvGrpSpPr>
        <p:grpSpPr>
          <a:xfrm>
            <a:off x="-2724070" y="-2152670"/>
            <a:ext cx="17910095" cy="11783641"/>
            <a:chOff x="-2724070" y="-2152670"/>
            <a:chExt cx="17910095" cy="11783641"/>
          </a:xfrm>
        </p:grpSpPr>
        <p:grpSp>
          <p:nvGrpSpPr>
            <p:cNvPr id="7" name="Group 4">
              <a:extLst>
                <a:ext uri="{FF2B5EF4-FFF2-40B4-BE49-F238E27FC236}">
                  <a16:creationId xmlns:a16="http://schemas.microsoft.com/office/drawing/2014/main" id="{4B286F79-2817-418F-9671-AA1DA28A14B7}"/>
                </a:ext>
              </a:extLst>
            </p:cNvPr>
            <p:cNvGrpSpPr>
              <a:grpSpLocks noChangeAspect="1"/>
            </p:cNvGrpSpPr>
            <p:nvPr userDrawn="1"/>
          </p:nvGrpSpPr>
          <p:grpSpPr bwMode="auto">
            <a:xfrm rot="9322378">
              <a:off x="-2724070" y="-2152670"/>
              <a:ext cx="7980362" cy="4732338"/>
              <a:chOff x="4539" y="2829"/>
              <a:chExt cx="5027" cy="2981"/>
            </a:xfrm>
            <a:solidFill>
              <a:schemeClr val="accent1"/>
            </a:solidFill>
          </p:grpSpPr>
          <p:sp>
            <p:nvSpPr>
              <p:cNvPr id="8" name="Freeform 5">
                <a:extLst>
                  <a:ext uri="{FF2B5EF4-FFF2-40B4-BE49-F238E27FC236}">
                    <a16:creationId xmlns:a16="http://schemas.microsoft.com/office/drawing/2014/main" id="{9DEA13FB-5A5C-4147-840E-96C6E13721B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795" y="4447"/>
                <a:ext cx="417" cy="346"/>
              </a:xfrm>
              <a:custGeom>
                <a:avLst/>
                <a:gdLst>
                  <a:gd name="T0" fmla="*/ 417 w 417"/>
                  <a:gd name="T1" fmla="*/ 132 h 346"/>
                  <a:gd name="T2" fmla="*/ 256 w 417"/>
                  <a:gd name="T3" fmla="*/ 346 h 346"/>
                  <a:gd name="T4" fmla="*/ 254 w 417"/>
                  <a:gd name="T5" fmla="*/ 344 h 346"/>
                  <a:gd name="T6" fmla="*/ 0 w 417"/>
                  <a:gd name="T7" fmla="*/ 0 h 346"/>
                  <a:gd name="T8" fmla="*/ 417 w 417"/>
                  <a:gd name="T9" fmla="*/ 132 h 346"/>
                  <a:gd name="T10" fmla="*/ 256 w 417"/>
                  <a:gd name="T11" fmla="*/ 339 h 346"/>
                  <a:gd name="T12" fmla="*/ 411 w 417"/>
                  <a:gd name="T13" fmla="*/ 134 h 346"/>
                  <a:gd name="T14" fmla="*/ 11 w 417"/>
                  <a:gd name="T15" fmla="*/ 7 h 346"/>
                  <a:gd name="T16" fmla="*/ 256 w 417"/>
                  <a:gd name="T17" fmla="*/ 339 h 3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17" h="346">
                    <a:moveTo>
                      <a:pt x="417" y="132"/>
                    </a:moveTo>
                    <a:lnTo>
                      <a:pt x="256" y="346"/>
                    </a:lnTo>
                    <a:lnTo>
                      <a:pt x="254" y="344"/>
                    </a:lnTo>
                    <a:lnTo>
                      <a:pt x="0" y="0"/>
                    </a:lnTo>
                    <a:lnTo>
                      <a:pt x="417" y="132"/>
                    </a:lnTo>
                    <a:close/>
                    <a:moveTo>
                      <a:pt x="256" y="339"/>
                    </a:moveTo>
                    <a:lnTo>
                      <a:pt x="411" y="134"/>
                    </a:lnTo>
                    <a:lnTo>
                      <a:pt x="11" y="7"/>
                    </a:lnTo>
                    <a:lnTo>
                      <a:pt x="256" y="33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9" name="Freeform 6">
                <a:extLst>
                  <a:ext uri="{FF2B5EF4-FFF2-40B4-BE49-F238E27FC236}">
                    <a16:creationId xmlns:a16="http://schemas.microsoft.com/office/drawing/2014/main" id="{755A7A60-095E-49B8-B219-3E6A95122B4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317" y="4448"/>
                <a:ext cx="737" cy="468"/>
              </a:xfrm>
              <a:custGeom>
                <a:avLst/>
                <a:gdLst>
                  <a:gd name="T0" fmla="*/ 484 w 737"/>
                  <a:gd name="T1" fmla="*/ 0 h 468"/>
                  <a:gd name="T2" fmla="*/ 737 w 737"/>
                  <a:gd name="T3" fmla="*/ 343 h 468"/>
                  <a:gd name="T4" fmla="*/ 734 w 737"/>
                  <a:gd name="T5" fmla="*/ 343 h 468"/>
                  <a:gd name="T6" fmla="*/ 0 w 737"/>
                  <a:gd name="T7" fmla="*/ 468 h 468"/>
                  <a:gd name="T8" fmla="*/ 4 w 737"/>
                  <a:gd name="T9" fmla="*/ 465 h 468"/>
                  <a:gd name="T10" fmla="*/ 484 w 737"/>
                  <a:gd name="T11" fmla="*/ 0 h 468"/>
                  <a:gd name="T12" fmla="*/ 731 w 737"/>
                  <a:gd name="T13" fmla="*/ 340 h 468"/>
                  <a:gd name="T14" fmla="*/ 483 w 737"/>
                  <a:gd name="T15" fmla="*/ 5 h 468"/>
                  <a:gd name="T16" fmla="*/ 10 w 737"/>
                  <a:gd name="T17" fmla="*/ 462 h 468"/>
                  <a:gd name="T18" fmla="*/ 731 w 737"/>
                  <a:gd name="T19" fmla="*/ 340 h 4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37" h="468">
                    <a:moveTo>
                      <a:pt x="484" y="0"/>
                    </a:moveTo>
                    <a:lnTo>
                      <a:pt x="737" y="343"/>
                    </a:lnTo>
                    <a:lnTo>
                      <a:pt x="734" y="343"/>
                    </a:lnTo>
                    <a:lnTo>
                      <a:pt x="0" y="468"/>
                    </a:lnTo>
                    <a:lnTo>
                      <a:pt x="4" y="465"/>
                    </a:lnTo>
                    <a:lnTo>
                      <a:pt x="484" y="0"/>
                    </a:lnTo>
                    <a:close/>
                    <a:moveTo>
                      <a:pt x="731" y="340"/>
                    </a:moveTo>
                    <a:lnTo>
                      <a:pt x="483" y="5"/>
                    </a:lnTo>
                    <a:lnTo>
                      <a:pt x="10" y="462"/>
                    </a:lnTo>
                    <a:lnTo>
                      <a:pt x="731" y="34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0" name="Freeform 7">
                <a:extLst>
                  <a:ext uri="{FF2B5EF4-FFF2-40B4-BE49-F238E27FC236}">
                    <a16:creationId xmlns:a16="http://schemas.microsoft.com/office/drawing/2014/main" id="{70A5386C-37EA-4CB2-A475-A441EDC6263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318" y="4787"/>
                <a:ext cx="1069" cy="863"/>
              </a:xfrm>
              <a:custGeom>
                <a:avLst/>
                <a:gdLst>
                  <a:gd name="T0" fmla="*/ 734 w 1069"/>
                  <a:gd name="T1" fmla="*/ 0 h 863"/>
                  <a:gd name="T2" fmla="*/ 734 w 1069"/>
                  <a:gd name="T3" fmla="*/ 1 h 863"/>
                  <a:gd name="T4" fmla="*/ 1069 w 1069"/>
                  <a:gd name="T5" fmla="*/ 863 h 863"/>
                  <a:gd name="T6" fmla="*/ 0 w 1069"/>
                  <a:gd name="T7" fmla="*/ 126 h 863"/>
                  <a:gd name="T8" fmla="*/ 734 w 1069"/>
                  <a:gd name="T9" fmla="*/ 0 h 863"/>
                  <a:gd name="T10" fmla="*/ 1061 w 1069"/>
                  <a:gd name="T11" fmla="*/ 854 h 863"/>
                  <a:gd name="T12" fmla="*/ 732 w 1069"/>
                  <a:gd name="T13" fmla="*/ 5 h 863"/>
                  <a:gd name="T14" fmla="*/ 9 w 1069"/>
                  <a:gd name="T15" fmla="*/ 128 h 863"/>
                  <a:gd name="T16" fmla="*/ 1061 w 1069"/>
                  <a:gd name="T17" fmla="*/ 854 h 8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69" h="863">
                    <a:moveTo>
                      <a:pt x="734" y="0"/>
                    </a:moveTo>
                    <a:lnTo>
                      <a:pt x="734" y="1"/>
                    </a:lnTo>
                    <a:lnTo>
                      <a:pt x="1069" y="863"/>
                    </a:lnTo>
                    <a:lnTo>
                      <a:pt x="0" y="126"/>
                    </a:lnTo>
                    <a:lnTo>
                      <a:pt x="734" y="0"/>
                    </a:lnTo>
                    <a:close/>
                    <a:moveTo>
                      <a:pt x="1061" y="854"/>
                    </a:moveTo>
                    <a:lnTo>
                      <a:pt x="732" y="5"/>
                    </a:lnTo>
                    <a:lnTo>
                      <a:pt x="9" y="128"/>
                    </a:lnTo>
                    <a:lnTo>
                      <a:pt x="1061" y="85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1" name="Freeform 8">
                <a:extLst>
                  <a:ext uri="{FF2B5EF4-FFF2-40B4-BE49-F238E27FC236}">
                    <a16:creationId xmlns:a16="http://schemas.microsoft.com/office/drawing/2014/main" id="{B4C14A81-BC9E-4310-92D6-405F39643FB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33" y="4428"/>
                <a:ext cx="694" cy="488"/>
              </a:xfrm>
              <a:custGeom>
                <a:avLst/>
                <a:gdLst>
                  <a:gd name="T0" fmla="*/ 234 w 694"/>
                  <a:gd name="T1" fmla="*/ 0 h 488"/>
                  <a:gd name="T2" fmla="*/ 235 w 694"/>
                  <a:gd name="T3" fmla="*/ 1 h 488"/>
                  <a:gd name="T4" fmla="*/ 694 w 694"/>
                  <a:gd name="T5" fmla="*/ 488 h 488"/>
                  <a:gd name="T6" fmla="*/ 0 w 694"/>
                  <a:gd name="T7" fmla="*/ 380 h 488"/>
                  <a:gd name="T8" fmla="*/ 1 w 694"/>
                  <a:gd name="T9" fmla="*/ 378 h 488"/>
                  <a:gd name="T10" fmla="*/ 234 w 694"/>
                  <a:gd name="T11" fmla="*/ 0 h 488"/>
                  <a:gd name="T12" fmla="*/ 685 w 694"/>
                  <a:gd name="T13" fmla="*/ 484 h 488"/>
                  <a:gd name="T14" fmla="*/ 234 w 694"/>
                  <a:gd name="T15" fmla="*/ 5 h 488"/>
                  <a:gd name="T16" fmla="*/ 6 w 694"/>
                  <a:gd name="T17" fmla="*/ 378 h 488"/>
                  <a:gd name="T18" fmla="*/ 685 w 694"/>
                  <a:gd name="T19" fmla="*/ 484 h 4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94" h="488">
                    <a:moveTo>
                      <a:pt x="234" y="0"/>
                    </a:moveTo>
                    <a:lnTo>
                      <a:pt x="235" y="1"/>
                    </a:lnTo>
                    <a:lnTo>
                      <a:pt x="694" y="488"/>
                    </a:lnTo>
                    <a:lnTo>
                      <a:pt x="0" y="380"/>
                    </a:lnTo>
                    <a:lnTo>
                      <a:pt x="1" y="378"/>
                    </a:lnTo>
                    <a:lnTo>
                      <a:pt x="234" y="0"/>
                    </a:lnTo>
                    <a:close/>
                    <a:moveTo>
                      <a:pt x="685" y="484"/>
                    </a:moveTo>
                    <a:lnTo>
                      <a:pt x="234" y="5"/>
                    </a:lnTo>
                    <a:lnTo>
                      <a:pt x="6" y="378"/>
                    </a:lnTo>
                    <a:lnTo>
                      <a:pt x="685" y="48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" name="Freeform 9">
                <a:extLst>
                  <a:ext uri="{FF2B5EF4-FFF2-40B4-BE49-F238E27FC236}">
                    <a16:creationId xmlns:a16="http://schemas.microsoft.com/office/drawing/2014/main" id="{1F5093E5-9DD3-4E86-8F3A-3D95290575D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862" y="4429"/>
                <a:ext cx="943" cy="487"/>
              </a:xfrm>
              <a:custGeom>
                <a:avLst/>
                <a:gdLst>
                  <a:gd name="T0" fmla="*/ 943 w 943"/>
                  <a:gd name="T1" fmla="*/ 21 h 487"/>
                  <a:gd name="T2" fmla="*/ 461 w 943"/>
                  <a:gd name="T3" fmla="*/ 487 h 487"/>
                  <a:gd name="T4" fmla="*/ 459 w 943"/>
                  <a:gd name="T5" fmla="*/ 486 h 487"/>
                  <a:gd name="T6" fmla="*/ 0 w 943"/>
                  <a:gd name="T7" fmla="*/ 0 h 487"/>
                  <a:gd name="T8" fmla="*/ 943 w 943"/>
                  <a:gd name="T9" fmla="*/ 21 h 487"/>
                  <a:gd name="T10" fmla="*/ 461 w 943"/>
                  <a:gd name="T11" fmla="*/ 483 h 487"/>
                  <a:gd name="T12" fmla="*/ 934 w 943"/>
                  <a:gd name="T13" fmla="*/ 24 h 487"/>
                  <a:gd name="T14" fmla="*/ 8 w 943"/>
                  <a:gd name="T15" fmla="*/ 3 h 487"/>
                  <a:gd name="T16" fmla="*/ 461 w 943"/>
                  <a:gd name="T17" fmla="*/ 483 h 4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43" h="487">
                    <a:moveTo>
                      <a:pt x="943" y="21"/>
                    </a:moveTo>
                    <a:lnTo>
                      <a:pt x="461" y="487"/>
                    </a:lnTo>
                    <a:lnTo>
                      <a:pt x="459" y="486"/>
                    </a:lnTo>
                    <a:lnTo>
                      <a:pt x="0" y="0"/>
                    </a:lnTo>
                    <a:lnTo>
                      <a:pt x="943" y="21"/>
                    </a:lnTo>
                    <a:close/>
                    <a:moveTo>
                      <a:pt x="461" y="483"/>
                    </a:moveTo>
                    <a:lnTo>
                      <a:pt x="934" y="24"/>
                    </a:lnTo>
                    <a:lnTo>
                      <a:pt x="8" y="3"/>
                    </a:lnTo>
                    <a:lnTo>
                      <a:pt x="461" y="48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3" name="Freeform 10">
                <a:extLst>
                  <a:ext uri="{FF2B5EF4-FFF2-40B4-BE49-F238E27FC236}">
                    <a16:creationId xmlns:a16="http://schemas.microsoft.com/office/drawing/2014/main" id="{EBC7140A-6D95-4CF7-9CE8-70661B45904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865" y="3998"/>
                <a:ext cx="943" cy="455"/>
              </a:xfrm>
              <a:custGeom>
                <a:avLst/>
                <a:gdLst>
                  <a:gd name="T0" fmla="*/ 78 w 943"/>
                  <a:gd name="T1" fmla="*/ 0 h 455"/>
                  <a:gd name="T2" fmla="*/ 943 w 943"/>
                  <a:gd name="T3" fmla="*/ 455 h 455"/>
                  <a:gd name="T4" fmla="*/ 0 w 943"/>
                  <a:gd name="T5" fmla="*/ 434 h 455"/>
                  <a:gd name="T6" fmla="*/ 78 w 943"/>
                  <a:gd name="T7" fmla="*/ 0 h 455"/>
                  <a:gd name="T8" fmla="*/ 928 w 943"/>
                  <a:gd name="T9" fmla="*/ 450 h 455"/>
                  <a:gd name="T10" fmla="*/ 80 w 943"/>
                  <a:gd name="T11" fmla="*/ 5 h 455"/>
                  <a:gd name="T12" fmla="*/ 4 w 943"/>
                  <a:gd name="T13" fmla="*/ 431 h 455"/>
                  <a:gd name="T14" fmla="*/ 928 w 943"/>
                  <a:gd name="T15" fmla="*/ 450 h 4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43" h="455">
                    <a:moveTo>
                      <a:pt x="78" y="0"/>
                    </a:moveTo>
                    <a:lnTo>
                      <a:pt x="943" y="455"/>
                    </a:lnTo>
                    <a:lnTo>
                      <a:pt x="0" y="434"/>
                    </a:lnTo>
                    <a:lnTo>
                      <a:pt x="78" y="0"/>
                    </a:lnTo>
                    <a:close/>
                    <a:moveTo>
                      <a:pt x="928" y="450"/>
                    </a:moveTo>
                    <a:lnTo>
                      <a:pt x="80" y="5"/>
                    </a:lnTo>
                    <a:lnTo>
                      <a:pt x="4" y="431"/>
                    </a:lnTo>
                    <a:lnTo>
                      <a:pt x="928" y="45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4" name="Freeform 11">
                <a:extLst>
                  <a:ext uri="{FF2B5EF4-FFF2-40B4-BE49-F238E27FC236}">
                    <a16:creationId xmlns:a16="http://schemas.microsoft.com/office/drawing/2014/main" id="{F52B2F43-5D8E-4842-B632-CADBB90E1B8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40" y="3717"/>
                <a:ext cx="863" cy="737"/>
              </a:xfrm>
              <a:custGeom>
                <a:avLst/>
                <a:gdLst>
                  <a:gd name="T0" fmla="*/ 701 w 863"/>
                  <a:gd name="T1" fmla="*/ 0 h 737"/>
                  <a:gd name="T2" fmla="*/ 863 w 863"/>
                  <a:gd name="T3" fmla="*/ 737 h 737"/>
                  <a:gd name="T4" fmla="*/ 0 w 863"/>
                  <a:gd name="T5" fmla="*/ 283 h 737"/>
                  <a:gd name="T6" fmla="*/ 3 w 863"/>
                  <a:gd name="T7" fmla="*/ 281 h 737"/>
                  <a:gd name="T8" fmla="*/ 701 w 863"/>
                  <a:gd name="T9" fmla="*/ 0 h 737"/>
                  <a:gd name="T10" fmla="*/ 858 w 863"/>
                  <a:gd name="T11" fmla="*/ 730 h 737"/>
                  <a:gd name="T12" fmla="*/ 698 w 863"/>
                  <a:gd name="T13" fmla="*/ 4 h 737"/>
                  <a:gd name="T14" fmla="*/ 9 w 863"/>
                  <a:gd name="T15" fmla="*/ 283 h 737"/>
                  <a:gd name="T16" fmla="*/ 858 w 863"/>
                  <a:gd name="T17" fmla="*/ 730 h 7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63" h="737">
                    <a:moveTo>
                      <a:pt x="701" y="0"/>
                    </a:moveTo>
                    <a:lnTo>
                      <a:pt x="863" y="737"/>
                    </a:lnTo>
                    <a:lnTo>
                      <a:pt x="0" y="283"/>
                    </a:lnTo>
                    <a:lnTo>
                      <a:pt x="3" y="281"/>
                    </a:lnTo>
                    <a:lnTo>
                      <a:pt x="701" y="0"/>
                    </a:lnTo>
                    <a:close/>
                    <a:moveTo>
                      <a:pt x="858" y="730"/>
                    </a:moveTo>
                    <a:lnTo>
                      <a:pt x="698" y="4"/>
                    </a:lnTo>
                    <a:lnTo>
                      <a:pt x="9" y="283"/>
                    </a:lnTo>
                    <a:lnTo>
                      <a:pt x="858" y="73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5" name="Freeform 12">
                <a:extLst>
                  <a:ext uri="{FF2B5EF4-FFF2-40B4-BE49-F238E27FC236}">
                    <a16:creationId xmlns:a16="http://schemas.microsoft.com/office/drawing/2014/main" id="{4837BE4C-9AF3-4D75-8A5D-0B02D3FA1F9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583" y="3717"/>
                <a:ext cx="1066" cy="286"/>
              </a:xfrm>
              <a:custGeom>
                <a:avLst/>
                <a:gdLst>
                  <a:gd name="T0" fmla="*/ 1066 w 1066"/>
                  <a:gd name="T1" fmla="*/ 0 h 286"/>
                  <a:gd name="T2" fmla="*/ 361 w 1066"/>
                  <a:gd name="T3" fmla="*/ 286 h 286"/>
                  <a:gd name="T4" fmla="*/ 360 w 1066"/>
                  <a:gd name="T5" fmla="*/ 284 h 286"/>
                  <a:gd name="T6" fmla="*/ 0 w 1066"/>
                  <a:gd name="T7" fmla="*/ 8 h 286"/>
                  <a:gd name="T8" fmla="*/ 5 w 1066"/>
                  <a:gd name="T9" fmla="*/ 8 h 286"/>
                  <a:gd name="T10" fmla="*/ 1066 w 1066"/>
                  <a:gd name="T11" fmla="*/ 0 h 286"/>
                  <a:gd name="T12" fmla="*/ 361 w 1066"/>
                  <a:gd name="T13" fmla="*/ 281 h 286"/>
                  <a:gd name="T14" fmla="*/ 1047 w 1066"/>
                  <a:gd name="T15" fmla="*/ 4 h 286"/>
                  <a:gd name="T16" fmla="*/ 11 w 1066"/>
                  <a:gd name="T17" fmla="*/ 11 h 286"/>
                  <a:gd name="T18" fmla="*/ 361 w 1066"/>
                  <a:gd name="T19" fmla="*/ 281 h 2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66" h="286">
                    <a:moveTo>
                      <a:pt x="1066" y="0"/>
                    </a:moveTo>
                    <a:lnTo>
                      <a:pt x="361" y="286"/>
                    </a:lnTo>
                    <a:lnTo>
                      <a:pt x="360" y="284"/>
                    </a:lnTo>
                    <a:lnTo>
                      <a:pt x="0" y="8"/>
                    </a:lnTo>
                    <a:lnTo>
                      <a:pt x="5" y="8"/>
                    </a:lnTo>
                    <a:lnTo>
                      <a:pt x="1066" y="0"/>
                    </a:lnTo>
                    <a:close/>
                    <a:moveTo>
                      <a:pt x="361" y="281"/>
                    </a:moveTo>
                    <a:lnTo>
                      <a:pt x="1047" y="4"/>
                    </a:lnTo>
                    <a:lnTo>
                      <a:pt x="11" y="11"/>
                    </a:lnTo>
                    <a:lnTo>
                      <a:pt x="361" y="28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6" name="Freeform 13">
                <a:extLst>
                  <a:ext uri="{FF2B5EF4-FFF2-40B4-BE49-F238E27FC236}">
                    <a16:creationId xmlns:a16="http://schemas.microsoft.com/office/drawing/2014/main" id="{ACCE3EA2-6C25-411E-82CC-43D823B096F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25" y="4803"/>
                <a:ext cx="1758" cy="844"/>
              </a:xfrm>
              <a:custGeom>
                <a:avLst/>
                <a:gdLst>
                  <a:gd name="T0" fmla="*/ 698 w 1758"/>
                  <a:gd name="T1" fmla="*/ 109 h 844"/>
                  <a:gd name="T2" fmla="*/ 699 w 1758"/>
                  <a:gd name="T3" fmla="*/ 110 h 844"/>
                  <a:gd name="T4" fmla="*/ 1758 w 1758"/>
                  <a:gd name="T5" fmla="*/ 841 h 844"/>
                  <a:gd name="T6" fmla="*/ 1757 w 1758"/>
                  <a:gd name="T7" fmla="*/ 844 h 844"/>
                  <a:gd name="T8" fmla="*/ 0 w 1758"/>
                  <a:gd name="T9" fmla="*/ 0 h 844"/>
                  <a:gd name="T10" fmla="*/ 698 w 1758"/>
                  <a:gd name="T11" fmla="*/ 109 h 844"/>
                  <a:gd name="T12" fmla="*/ 1738 w 1758"/>
                  <a:gd name="T13" fmla="*/ 831 h 844"/>
                  <a:gd name="T14" fmla="*/ 696 w 1758"/>
                  <a:gd name="T15" fmla="*/ 112 h 844"/>
                  <a:gd name="T16" fmla="*/ 23 w 1758"/>
                  <a:gd name="T17" fmla="*/ 7 h 844"/>
                  <a:gd name="T18" fmla="*/ 1738 w 1758"/>
                  <a:gd name="T19" fmla="*/ 831 h 8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758" h="844">
                    <a:moveTo>
                      <a:pt x="698" y="109"/>
                    </a:moveTo>
                    <a:lnTo>
                      <a:pt x="699" y="110"/>
                    </a:lnTo>
                    <a:lnTo>
                      <a:pt x="1758" y="841"/>
                    </a:lnTo>
                    <a:lnTo>
                      <a:pt x="1757" y="844"/>
                    </a:lnTo>
                    <a:lnTo>
                      <a:pt x="0" y="0"/>
                    </a:lnTo>
                    <a:lnTo>
                      <a:pt x="698" y="109"/>
                    </a:lnTo>
                    <a:close/>
                    <a:moveTo>
                      <a:pt x="1738" y="831"/>
                    </a:moveTo>
                    <a:lnTo>
                      <a:pt x="696" y="112"/>
                    </a:lnTo>
                    <a:lnTo>
                      <a:pt x="23" y="7"/>
                    </a:lnTo>
                    <a:lnTo>
                      <a:pt x="1738" y="83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7" name="Freeform 14">
                <a:extLst>
                  <a:ext uri="{FF2B5EF4-FFF2-40B4-BE49-F238E27FC236}">
                    <a16:creationId xmlns:a16="http://schemas.microsoft.com/office/drawing/2014/main" id="{EE0079A0-1314-4617-BA7C-7A0DF3E6338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24" y="4799"/>
                <a:ext cx="1759" cy="848"/>
              </a:xfrm>
              <a:custGeom>
                <a:avLst/>
                <a:gdLst>
                  <a:gd name="T0" fmla="*/ 1759 w 1759"/>
                  <a:gd name="T1" fmla="*/ 845 h 848"/>
                  <a:gd name="T2" fmla="*/ 1758 w 1759"/>
                  <a:gd name="T3" fmla="*/ 848 h 848"/>
                  <a:gd name="T4" fmla="*/ 347 w 1759"/>
                  <a:gd name="T5" fmla="*/ 291 h 848"/>
                  <a:gd name="T6" fmla="*/ 347 w 1759"/>
                  <a:gd name="T7" fmla="*/ 291 h 848"/>
                  <a:gd name="T8" fmla="*/ 0 w 1759"/>
                  <a:gd name="T9" fmla="*/ 0 h 848"/>
                  <a:gd name="T10" fmla="*/ 1759 w 1759"/>
                  <a:gd name="T11" fmla="*/ 845 h 848"/>
                  <a:gd name="T12" fmla="*/ 349 w 1759"/>
                  <a:gd name="T13" fmla="*/ 288 h 848"/>
                  <a:gd name="T14" fmla="*/ 1713 w 1759"/>
                  <a:gd name="T15" fmla="*/ 827 h 848"/>
                  <a:gd name="T16" fmla="*/ 24 w 1759"/>
                  <a:gd name="T17" fmla="*/ 16 h 848"/>
                  <a:gd name="T18" fmla="*/ 349 w 1759"/>
                  <a:gd name="T19" fmla="*/ 288 h 8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759" h="848">
                    <a:moveTo>
                      <a:pt x="1759" y="845"/>
                    </a:moveTo>
                    <a:lnTo>
                      <a:pt x="1758" y="848"/>
                    </a:lnTo>
                    <a:lnTo>
                      <a:pt x="347" y="291"/>
                    </a:lnTo>
                    <a:lnTo>
                      <a:pt x="347" y="291"/>
                    </a:lnTo>
                    <a:lnTo>
                      <a:pt x="0" y="0"/>
                    </a:lnTo>
                    <a:lnTo>
                      <a:pt x="1759" y="845"/>
                    </a:lnTo>
                    <a:close/>
                    <a:moveTo>
                      <a:pt x="349" y="288"/>
                    </a:moveTo>
                    <a:lnTo>
                      <a:pt x="1713" y="827"/>
                    </a:lnTo>
                    <a:lnTo>
                      <a:pt x="24" y="16"/>
                    </a:lnTo>
                    <a:lnTo>
                      <a:pt x="349" y="28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8" name="Freeform 15">
                <a:extLst>
                  <a:ext uri="{FF2B5EF4-FFF2-40B4-BE49-F238E27FC236}">
                    <a16:creationId xmlns:a16="http://schemas.microsoft.com/office/drawing/2014/main" id="{F796B3AE-4833-432D-828B-8D96F767424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28" y="4801"/>
                <a:ext cx="16" cy="12"/>
              </a:xfrm>
              <a:custGeom>
                <a:avLst/>
                <a:gdLst>
                  <a:gd name="T0" fmla="*/ 16 w 16"/>
                  <a:gd name="T1" fmla="*/ 12 h 12"/>
                  <a:gd name="T2" fmla="*/ 16 w 16"/>
                  <a:gd name="T3" fmla="*/ 12 h 12"/>
                  <a:gd name="T4" fmla="*/ 0 w 16"/>
                  <a:gd name="T5" fmla="*/ 0 h 12"/>
                  <a:gd name="T6" fmla="*/ 0 w 16"/>
                  <a:gd name="T7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12">
                    <a:moveTo>
                      <a:pt x="16" y="12"/>
                    </a:moveTo>
                    <a:lnTo>
                      <a:pt x="16" y="12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9" name="Freeform 16">
                <a:extLst>
                  <a:ext uri="{FF2B5EF4-FFF2-40B4-BE49-F238E27FC236}">
                    <a16:creationId xmlns:a16="http://schemas.microsoft.com/office/drawing/2014/main" id="{3804CD99-C4C5-484B-B7EE-2E729CEC379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28" y="4801"/>
                <a:ext cx="16" cy="12"/>
              </a:xfrm>
              <a:custGeom>
                <a:avLst/>
                <a:gdLst>
                  <a:gd name="T0" fmla="*/ 16 w 16"/>
                  <a:gd name="T1" fmla="*/ 12 h 12"/>
                  <a:gd name="T2" fmla="*/ 16 w 16"/>
                  <a:gd name="T3" fmla="*/ 12 h 12"/>
                  <a:gd name="T4" fmla="*/ 0 w 16"/>
                  <a:gd name="T5" fmla="*/ 0 h 12"/>
                  <a:gd name="T6" fmla="*/ 0 w 16"/>
                  <a:gd name="T7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12">
                    <a:moveTo>
                      <a:pt x="16" y="12"/>
                    </a:moveTo>
                    <a:lnTo>
                      <a:pt x="16" y="12"/>
                    </a:lnTo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0" name="Freeform 17">
                <a:extLst>
                  <a:ext uri="{FF2B5EF4-FFF2-40B4-BE49-F238E27FC236}">
                    <a16:creationId xmlns:a16="http://schemas.microsoft.com/office/drawing/2014/main" id="{9B41A06D-01EB-45BC-AFAE-2D37EC74A1F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048" y="4577"/>
                <a:ext cx="784" cy="489"/>
              </a:xfrm>
              <a:custGeom>
                <a:avLst/>
                <a:gdLst>
                  <a:gd name="T0" fmla="*/ 160 w 784"/>
                  <a:gd name="T1" fmla="*/ 0 h 489"/>
                  <a:gd name="T2" fmla="*/ 162 w 784"/>
                  <a:gd name="T3" fmla="*/ 0 h 489"/>
                  <a:gd name="T4" fmla="*/ 784 w 784"/>
                  <a:gd name="T5" fmla="*/ 489 h 489"/>
                  <a:gd name="T6" fmla="*/ 0 w 784"/>
                  <a:gd name="T7" fmla="*/ 214 h 489"/>
                  <a:gd name="T8" fmla="*/ 160 w 784"/>
                  <a:gd name="T9" fmla="*/ 0 h 489"/>
                  <a:gd name="T10" fmla="*/ 766 w 784"/>
                  <a:gd name="T11" fmla="*/ 479 h 489"/>
                  <a:gd name="T12" fmla="*/ 161 w 784"/>
                  <a:gd name="T13" fmla="*/ 5 h 489"/>
                  <a:gd name="T14" fmla="*/ 6 w 784"/>
                  <a:gd name="T15" fmla="*/ 211 h 489"/>
                  <a:gd name="T16" fmla="*/ 766 w 784"/>
                  <a:gd name="T17" fmla="*/ 479 h 4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84" h="489">
                    <a:moveTo>
                      <a:pt x="160" y="0"/>
                    </a:moveTo>
                    <a:lnTo>
                      <a:pt x="162" y="0"/>
                    </a:lnTo>
                    <a:lnTo>
                      <a:pt x="784" y="489"/>
                    </a:lnTo>
                    <a:lnTo>
                      <a:pt x="0" y="214"/>
                    </a:lnTo>
                    <a:lnTo>
                      <a:pt x="160" y="0"/>
                    </a:lnTo>
                    <a:close/>
                    <a:moveTo>
                      <a:pt x="766" y="479"/>
                    </a:moveTo>
                    <a:lnTo>
                      <a:pt x="161" y="5"/>
                    </a:lnTo>
                    <a:lnTo>
                      <a:pt x="6" y="211"/>
                    </a:lnTo>
                    <a:lnTo>
                      <a:pt x="766" y="47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1" name="Freeform 18">
                <a:extLst>
                  <a:ext uri="{FF2B5EF4-FFF2-40B4-BE49-F238E27FC236}">
                    <a16:creationId xmlns:a16="http://schemas.microsoft.com/office/drawing/2014/main" id="{7520D642-F90F-4B43-ACCB-1E6ADFE6B6F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202" y="4576"/>
                <a:ext cx="1045" cy="487"/>
              </a:xfrm>
              <a:custGeom>
                <a:avLst/>
                <a:gdLst>
                  <a:gd name="T0" fmla="*/ 1045 w 1045"/>
                  <a:gd name="T1" fmla="*/ 139 h 487"/>
                  <a:gd name="T2" fmla="*/ 621 w 1045"/>
                  <a:gd name="T3" fmla="*/ 487 h 487"/>
                  <a:gd name="T4" fmla="*/ 620 w 1045"/>
                  <a:gd name="T5" fmla="*/ 485 h 487"/>
                  <a:gd name="T6" fmla="*/ 0 w 1045"/>
                  <a:gd name="T7" fmla="*/ 0 h 487"/>
                  <a:gd name="T8" fmla="*/ 7 w 1045"/>
                  <a:gd name="T9" fmla="*/ 1 h 487"/>
                  <a:gd name="T10" fmla="*/ 1045 w 1045"/>
                  <a:gd name="T11" fmla="*/ 139 h 487"/>
                  <a:gd name="T12" fmla="*/ 621 w 1045"/>
                  <a:gd name="T13" fmla="*/ 482 h 487"/>
                  <a:gd name="T14" fmla="*/ 1036 w 1045"/>
                  <a:gd name="T15" fmla="*/ 142 h 487"/>
                  <a:gd name="T16" fmla="*/ 13 w 1045"/>
                  <a:gd name="T17" fmla="*/ 6 h 487"/>
                  <a:gd name="T18" fmla="*/ 621 w 1045"/>
                  <a:gd name="T19" fmla="*/ 482 h 4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45" h="487">
                    <a:moveTo>
                      <a:pt x="1045" y="139"/>
                    </a:moveTo>
                    <a:lnTo>
                      <a:pt x="621" y="487"/>
                    </a:lnTo>
                    <a:lnTo>
                      <a:pt x="620" y="485"/>
                    </a:lnTo>
                    <a:lnTo>
                      <a:pt x="0" y="0"/>
                    </a:lnTo>
                    <a:lnTo>
                      <a:pt x="7" y="1"/>
                    </a:lnTo>
                    <a:lnTo>
                      <a:pt x="1045" y="139"/>
                    </a:lnTo>
                    <a:close/>
                    <a:moveTo>
                      <a:pt x="621" y="482"/>
                    </a:moveTo>
                    <a:lnTo>
                      <a:pt x="1036" y="142"/>
                    </a:lnTo>
                    <a:lnTo>
                      <a:pt x="13" y="6"/>
                    </a:lnTo>
                    <a:lnTo>
                      <a:pt x="621" y="48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2" name="Freeform 19">
                <a:extLst>
                  <a:ext uri="{FF2B5EF4-FFF2-40B4-BE49-F238E27FC236}">
                    <a16:creationId xmlns:a16="http://schemas.microsoft.com/office/drawing/2014/main" id="{3A58F5B4-3CB6-4CD8-B976-B9E4668FC53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207" y="4104"/>
                <a:ext cx="1044" cy="615"/>
              </a:xfrm>
              <a:custGeom>
                <a:avLst/>
                <a:gdLst>
                  <a:gd name="T0" fmla="*/ 72 w 1044"/>
                  <a:gd name="T1" fmla="*/ 0 h 615"/>
                  <a:gd name="T2" fmla="*/ 74 w 1044"/>
                  <a:gd name="T3" fmla="*/ 1 h 615"/>
                  <a:gd name="T4" fmla="*/ 1044 w 1044"/>
                  <a:gd name="T5" fmla="*/ 615 h 615"/>
                  <a:gd name="T6" fmla="*/ 0 w 1044"/>
                  <a:gd name="T7" fmla="*/ 477 h 615"/>
                  <a:gd name="T8" fmla="*/ 72 w 1044"/>
                  <a:gd name="T9" fmla="*/ 0 h 615"/>
                  <a:gd name="T10" fmla="*/ 1028 w 1044"/>
                  <a:gd name="T11" fmla="*/ 609 h 615"/>
                  <a:gd name="T12" fmla="*/ 75 w 1044"/>
                  <a:gd name="T13" fmla="*/ 6 h 615"/>
                  <a:gd name="T14" fmla="*/ 3 w 1044"/>
                  <a:gd name="T15" fmla="*/ 473 h 615"/>
                  <a:gd name="T16" fmla="*/ 1028 w 1044"/>
                  <a:gd name="T17" fmla="*/ 609 h 6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44" h="615">
                    <a:moveTo>
                      <a:pt x="72" y="0"/>
                    </a:moveTo>
                    <a:lnTo>
                      <a:pt x="74" y="1"/>
                    </a:lnTo>
                    <a:lnTo>
                      <a:pt x="1044" y="615"/>
                    </a:lnTo>
                    <a:lnTo>
                      <a:pt x="0" y="477"/>
                    </a:lnTo>
                    <a:lnTo>
                      <a:pt x="72" y="0"/>
                    </a:lnTo>
                    <a:close/>
                    <a:moveTo>
                      <a:pt x="1028" y="609"/>
                    </a:moveTo>
                    <a:lnTo>
                      <a:pt x="75" y="6"/>
                    </a:lnTo>
                    <a:lnTo>
                      <a:pt x="3" y="473"/>
                    </a:lnTo>
                    <a:lnTo>
                      <a:pt x="1028" y="60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3" name="Freeform 20">
                <a:extLst>
                  <a:ext uri="{FF2B5EF4-FFF2-40B4-BE49-F238E27FC236}">
                    <a16:creationId xmlns:a16="http://schemas.microsoft.com/office/drawing/2014/main" id="{32BBB5E2-6133-4ECD-B8B2-548481B0F4C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975" y="4104"/>
                <a:ext cx="308" cy="480"/>
              </a:xfrm>
              <a:custGeom>
                <a:avLst/>
                <a:gdLst>
                  <a:gd name="T0" fmla="*/ 308 w 308"/>
                  <a:gd name="T1" fmla="*/ 0 h 480"/>
                  <a:gd name="T2" fmla="*/ 307 w 308"/>
                  <a:gd name="T3" fmla="*/ 3 h 480"/>
                  <a:gd name="T4" fmla="*/ 235 w 308"/>
                  <a:gd name="T5" fmla="*/ 480 h 480"/>
                  <a:gd name="T6" fmla="*/ 0 w 308"/>
                  <a:gd name="T7" fmla="*/ 124 h 480"/>
                  <a:gd name="T8" fmla="*/ 308 w 308"/>
                  <a:gd name="T9" fmla="*/ 0 h 480"/>
                  <a:gd name="T10" fmla="*/ 233 w 308"/>
                  <a:gd name="T11" fmla="*/ 470 h 480"/>
                  <a:gd name="T12" fmla="*/ 304 w 308"/>
                  <a:gd name="T13" fmla="*/ 6 h 480"/>
                  <a:gd name="T14" fmla="*/ 5 w 308"/>
                  <a:gd name="T15" fmla="*/ 127 h 480"/>
                  <a:gd name="T16" fmla="*/ 233 w 308"/>
                  <a:gd name="T17" fmla="*/ 470 h 4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8" h="480">
                    <a:moveTo>
                      <a:pt x="308" y="0"/>
                    </a:moveTo>
                    <a:lnTo>
                      <a:pt x="307" y="3"/>
                    </a:lnTo>
                    <a:lnTo>
                      <a:pt x="235" y="480"/>
                    </a:lnTo>
                    <a:lnTo>
                      <a:pt x="0" y="124"/>
                    </a:lnTo>
                    <a:lnTo>
                      <a:pt x="308" y="0"/>
                    </a:lnTo>
                    <a:close/>
                    <a:moveTo>
                      <a:pt x="233" y="470"/>
                    </a:moveTo>
                    <a:lnTo>
                      <a:pt x="304" y="6"/>
                    </a:lnTo>
                    <a:lnTo>
                      <a:pt x="5" y="127"/>
                    </a:lnTo>
                    <a:lnTo>
                      <a:pt x="233" y="47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4" name="Freeform 21">
                <a:extLst>
                  <a:ext uri="{FF2B5EF4-FFF2-40B4-BE49-F238E27FC236}">
                    <a16:creationId xmlns:a16="http://schemas.microsoft.com/office/drawing/2014/main" id="{CFF9B00C-751C-45BB-9149-081F891A4B2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974" y="3475"/>
                <a:ext cx="308" cy="758"/>
              </a:xfrm>
              <a:custGeom>
                <a:avLst/>
                <a:gdLst>
                  <a:gd name="T0" fmla="*/ 306 w 308"/>
                  <a:gd name="T1" fmla="*/ 0 h 758"/>
                  <a:gd name="T2" fmla="*/ 306 w 308"/>
                  <a:gd name="T3" fmla="*/ 9 h 758"/>
                  <a:gd name="T4" fmla="*/ 308 w 308"/>
                  <a:gd name="T5" fmla="*/ 634 h 758"/>
                  <a:gd name="T6" fmla="*/ 307 w 308"/>
                  <a:gd name="T7" fmla="*/ 634 h 758"/>
                  <a:gd name="T8" fmla="*/ 0 w 308"/>
                  <a:gd name="T9" fmla="*/ 758 h 758"/>
                  <a:gd name="T10" fmla="*/ 306 w 308"/>
                  <a:gd name="T11" fmla="*/ 0 h 758"/>
                  <a:gd name="T12" fmla="*/ 305 w 308"/>
                  <a:gd name="T13" fmla="*/ 631 h 758"/>
                  <a:gd name="T14" fmla="*/ 302 w 308"/>
                  <a:gd name="T15" fmla="*/ 18 h 758"/>
                  <a:gd name="T16" fmla="*/ 7 w 308"/>
                  <a:gd name="T17" fmla="*/ 751 h 758"/>
                  <a:gd name="T18" fmla="*/ 305 w 308"/>
                  <a:gd name="T19" fmla="*/ 631 h 7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08" h="758">
                    <a:moveTo>
                      <a:pt x="306" y="0"/>
                    </a:moveTo>
                    <a:lnTo>
                      <a:pt x="306" y="9"/>
                    </a:lnTo>
                    <a:lnTo>
                      <a:pt x="308" y="634"/>
                    </a:lnTo>
                    <a:lnTo>
                      <a:pt x="307" y="634"/>
                    </a:lnTo>
                    <a:lnTo>
                      <a:pt x="0" y="758"/>
                    </a:lnTo>
                    <a:lnTo>
                      <a:pt x="306" y="0"/>
                    </a:lnTo>
                    <a:close/>
                    <a:moveTo>
                      <a:pt x="305" y="631"/>
                    </a:moveTo>
                    <a:lnTo>
                      <a:pt x="302" y="18"/>
                    </a:lnTo>
                    <a:lnTo>
                      <a:pt x="7" y="751"/>
                    </a:lnTo>
                    <a:lnTo>
                      <a:pt x="305" y="63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5" name="Freeform 22">
                <a:extLst>
                  <a:ext uri="{FF2B5EF4-FFF2-40B4-BE49-F238E27FC236}">
                    <a16:creationId xmlns:a16="http://schemas.microsoft.com/office/drawing/2014/main" id="{4F0FC79B-1F13-4367-96D0-0F23D614589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276" y="3481"/>
                <a:ext cx="752" cy="690"/>
              </a:xfrm>
              <a:custGeom>
                <a:avLst/>
                <a:gdLst>
                  <a:gd name="T0" fmla="*/ 0 w 752"/>
                  <a:gd name="T1" fmla="*/ 0 h 690"/>
                  <a:gd name="T2" fmla="*/ 752 w 752"/>
                  <a:gd name="T3" fmla="*/ 690 h 690"/>
                  <a:gd name="T4" fmla="*/ 3 w 752"/>
                  <a:gd name="T5" fmla="*/ 628 h 690"/>
                  <a:gd name="T6" fmla="*/ 3 w 752"/>
                  <a:gd name="T7" fmla="*/ 626 h 690"/>
                  <a:gd name="T8" fmla="*/ 0 w 752"/>
                  <a:gd name="T9" fmla="*/ 0 h 690"/>
                  <a:gd name="T10" fmla="*/ 742 w 752"/>
                  <a:gd name="T11" fmla="*/ 685 h 690"/>
                  <a:gd name="T12" fmla="*/ 4 w 752"/>
                  <a:gd name="T13" fmla="*/ 8 h 690"/>
                  <a:gd name="T14" fmla="*/ 6 w 752"/>
                  <a:gd name="T15" fmla="*/ 624 h 690"/>
                  <a:gd name="T16" fmla="*/ 742 w 752"/>
                  <a:gd name="T17" fmla="*/ 685 h 6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52" h="690">
                    <a:moveTo>
                      <a:pt x="0" y="0"/>
                    </a:moveTo>
                    <a:lnTo>
                      <a:pt x="752" y="690"/>
                    </a:lnTo>
                    <a:lnTo>
                      <a:pt x="3" y="628"/>
                    </a:lnTo>
                    <a:lnTo>
                      <a:pt x="3" y="626"/>
                    </a:lnTo>
                    <a:lnTo>
                      <a:pt x="0" y="0"/>
                    </a:lnTo>
                    <a:close/>
                    <a:moveTo>
                      <a:pt x="742" y="685"/>
                    </a:moveTo>
                    <a:lnTo>
                      <a:pt x="4" y="8"/>
                    </a:lnTo>
                    <a:lnTo>
                      <a:pt x="6" y="624"/>
                    </a:lnTo>
                    <a:lnTo>
                      <a:pt x="742" y="68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6" name="Freeform 23">
                <a:extLst>
                  <a:ext uri="{FF2B5EF4-FFF2-40B4-BE49-F238E27FC236}">
                    <a16:creationId xmlns:a16="http://schemas.microsoft.com/office/drawing/2014/main" id="{6B8FDB8C-E753-417F-9283-AEDC2AD9657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274" y="3367"/>
                <a:ext cx="755" cy="810"/>
              </a:xfrm>
              <a:custGeom>
                <a:avLst/>
                <a:gdLst>
                  <a:gd name="T0" fmla="*/ 337 w 755"/>
                  <a:gd name="T1" fmla="*/ 0 h 810"/>
                  <a:gd name="T2" fmla="*/ 337 w 755"/>
                  <a:gd name="T3" fmla="*/ 1 h 810"/>
                  <a:gd name="T4" fmla="*/ 755 w 755"/>
                  <a:gd name="T5" fmla="*/ 810 h 810"/>
                  <a:gd name="T6" fmla="*/ 748 w 755"/>
                  <a:gd name="T7" fmla="*/ 803 h 810"/>
                  <a:gd name="T8" fmla="*/ 0 w 755"/>
                  <a:gd name="T9" fmla="*/ 116 h 810"/>
                  <a:gd name="T10" fmla="*/ 337 w 755"/>
                  <a:gd name="T11" fmla="*/ 0 h 810"/>
                  <a:gd name="T12" fmla="*/ 743 w 755"/>
                  <a:gd name="T13" fmla="*/ 793 h 810"/>
                  <a:gd name="T14" fmla="*/ 334 w 755"/>
                  <a:gd name="T15" fmla="*/ 3 h 810"/>
                  <a:gd name="T16" fmla="*/ 7 w 755"/>
                  <a:gd name="T17" fmla="*/ 118 h 810"/>
                  <a:gd name="T18" fmla="*/ 743 w 755"/>
                  <a:gd name="T19" fmla="*/ 793 h 8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55" h="810">
                    <a:moveTo>
                      <a:pt x="337" y="0"/>
                    </a:moveTo>
                    <a:lnTo>
                      <a:pt x="337" y="1"/>
                    </a:lnTo>
                    <a:lnTo>
                      <a:pt x="755" y="810"/>
                    </a:lnTo>
                    <a:lnTo>
                      <a:pt x="748" y="803"/>
                    </a:lnTo>
                    <a:lnTo>
                      <a:pt x="0" y="116"/>
                    </a:lnTo>
                    <a:lnTo>
                      <a:pt x="337" y="0"/>
                    </a:lnTo>
                    <a:close/>
                    <a:moveTo>
                      <a:pt x="743" y="793"/>
                    </a:moveTo>
                    <a:lnTo>
                      <a:pt x="334" y="3"/>
                    </a:lnTo>
                    <a:lnTo>
                      <a:pt x="7" y="118"/>
                    </a:lnTo>
                    <a:lnTo>
                      <a:pt x="743" y="79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7" name="Freeform 24">
                <a:extLst>
                  <a:ext uri="{FF2B5EF4-FFF2-40B4-BE49-F238E27FC236}">
                    <a16:creationId xmlns:a16="http://schemas.microsoft.com/office/drawing/2014/main" id="{007D2CEC-073D-4C10-8393-0E440D01A29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679" y="2916"/>
                <a:ext cx="935" cy="570"/>
              </a:xfrm>
              <a:custGeom>
                <a:avLst/>
                <a:gdLst>
                  <a:gd name="T0" fmla="*/ 935 w 935"/>
                  <a:gd name="T1" fmla="*/ 453 h 570"/>
                  <a:gd name="T2" fmla="*/ 598 w 935"/>
                  <a:gd name="T3" fmla="*/ 570 h 570"/>
                  <a:gd name="T4" fmla="*/ 597 w 935"/>
                  <a:gd name="T5" fmla="*/ 569 h 570"/>
                  <a:gd name="T6" fmla="*/ 0 w 935"/>
                  <a:gd name="T7" fmla="*/ 0 h 570"/>
                  <a:gd name="T8" fmla="*/ 935 w 935"/>
                  <a:gd name="T9" fmla="*/ 453 h 570"/>
                  <a:gd name="T10" fmla="*/ 600 w 935"/>
                  <a:gd name="T11" fmla="*/ 566 h 570"/>
                  <a:gd name="T12" fmla="*/ 926 w 935"/>
                  <a:gd name="T13" fmla="*/ 452 h 570"/>
                  <a:gd name="T14" fmla="*/ 18 w 935"/>
                  <a:gd name="T15" fmla="*/ 13 h 570"/>
                  <a:gd name="T16" fmla="*/ 600 w 935"/>
                  <a:gd name="T17" fmla="*/ 566 h 5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35" h="570">
                    <a:moveTo>
                      <a:pt x="935" y="453"/>
                    </a:moveTo>
                    <a:lnTo>
                      <a:pt x="598" y="570"/>
                    </a:lnTo>
                    <a:lnTo>
                      <a:pt x="597" y="569"/>
                    </a:lnTo>
                    <a:lnTo>
                      <a:pt x="0" y="0"/>
                    </a:lnTo>
                    <a:lnTo>
                      <a:pt x="935" y="453"/>
                    </a:lnTo>
                    <a:close/>
                    <a:moveTo>
                      <a:pt x="600" y="566"/>
                    </a:moveTo>
                    <a:lnTo>
                      <a:pt x="926" y="452"/>
                    </a:lnTo>
                    <a:lnTo>
                      <a:pt x="18" y="13"/>
                    </a:lnTo>
                    <a:lnTo>
                      <a:pt x="600" y="56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8" name="Freeform 25">
                <a:extLst>
                  <a:ext uri="{FF2B5EF4-FFF2-40B4-BE49-F238E27FC236}">
                    <a16:creationId xmlns:a16="http://schemas.microsoft.com/office/drawing/2014/main" id="{AA1E24CD-109E-44CF-9C2D-D025D91B398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472" y="2920"/>
                <a:ext cx="811" cy="568"/>
              </a:xfrm>
              <a:custGeom>
                <a:avLst/>
                <a:gdLst>
                  <a:gd name="T0" fmla="*/ 216 w 811"/>
                  <a:gd name="T1" fmla="*/ 0 h 568"/>
                  <a:gd name="T2" fmla="*/ 217 w 811"/>
                  <a:gd name="T3" fmla="*/ 1 h 568"/>
                  <a:gd name="T4" fmla="*/ 811 w 811"/>
                  <a:gd name="T5" fmla="*/ 568 h 568"/>
                  <a:gd name="T6" fmla="*/ 0 w 811"/>
                  <a:gd name="T7" fmla="*/ 407 h 568"/>
                  <a:gd name="T8" fmla="*/ 216 w 811"/>
                  <a:gd name="T9" fmla="*/ 0 h 568"/>
                  <a:gd name="T10" fmla="*/ 800 w 811"/>
                  <a:gd name="T11" fmla="*/ 562 h 568"/>
                  <a:gd name="T12" fmla="*/ 217 w 811"/>
                  <a:gd name="T13" fmla="*/ 5 h 568"/>
                  <a:gd name="T14" fmla="*/ 6 w 811"/>
                  <a:gd name="T15" fmla="*/ 405 h 568"/>
                  <a:gd name="T16" fmla="*/ 800 w 811"/>
                  <a:gd name="T17" fmla="*/ 562 h 5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11" h="568">
                    <a:moveTo>
                      <a:pt x="216" y="0"/>
                    </a:moveTo>
                    <a:lnTo>
                      <a:pt x="217" y="1"/>
                    </a:lnTo>
                    <a:lnTo>
                      <a:pt x="811" y="568"/>
                    </a:lnTo>
                    <a:lnTo>
                      <a:pt x="0" y="407"/>
                    </a:lnTo>
                    <a:lnTo>
                      <a:pt x="216" y="0"/>
                    </a:lnTo>
                    <a:close/>
                    <a:moveTo>
                      <a:pt x="800" y="562"/>
                    </a:moveTo>
                    <a:lnTo>
                      <a:pt x="217" y="5"/>
                    </a:lnTo>
                    <a:lnTo>
                      <a:pt x="6" y="405"/>
                    </a:lnTo>
                    <a:lnTo>
                      <a:pt x="800" y="56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9" name="Freeform 26">
                <a:extLst>
                  <a:ext uri="{FF2B5EF4-FFF2-40B4-BE49-F238E27FC236}">
                    <a16:creationId xmlns:a16="http://schemas.microsoft.com/office/drawing/2014/main" id="{6526F75E-2DF8-4E7E-85F6-542D884BDCE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471" y="3324"/>
                <a:ext cx="810" cy="606"/>
              </a:xfrm>
              <a:custGeom>
                <a:avLst/>
                <a:gdLst>
                  <a:gd name="T0" fmla="*/ 810 w 810"/>
                  <a:gd name="T1" fmla="*/ 159 h 606"/>
                  <a:gd name="T2" fmla="*/ 468 w 810"/>
                  <a:gd name="T3" fmla="*/ 606 h 606"/>
                  <a:gd name="T4" fmla="*/ 466 w 810"/>
                  <a:gd name="T5" fmla="*/ 605 h 606"/>
                  <a:gd name="T6" fmla="*/ 0 w 810"/>
                  <a:gd name="T7" fmla="*/ 0 h 606"/>
                  <a:gd name="T8" fmla="*/ 810 w 810"/>
                  <a:gd name="T9" fmla="*/ 159 h 606"/>
                  <a:gd name="T10" fmla="*/ 468 w 810"/>
                  <a:gd name="T11" fmla="*/ 600 h 606"/>
                  <a:gd name="T12" fmla="*/ 804 w 810"/>
                  <a:gd name="T13" fmla="*/ 161 h 606"/>
                  <a:gd name="T14" fmla="*/ 8 w 810"/>
                  <a:gd name="T15" fmla="*/ 5 h 606"/>
                  <a:gd name="T16" fmla="*/ 468 w 810"/>
                  <a:gd name="T17" fmla="*/ 600 h 6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10" h="606">
                    <a:moveTo>
                      <a:pt x="810" y="159"/>
                    </a:moveTo>
                    <a:lnTo>
                      <a:pt x="468" y="606"/>
                    </a:lnTo>
                    <a:lnTo>
                      <a:pt x="466" y="605"/>
                    </a:lnTo>
                    <a:lnTo>
                      <a:pt x="0" y="0"/>
                    </a:lnTo>
                    <a:lnTo>
                      <a:pt x="810" y="159"/>
                    </a:lnTo>
                    <a:close/>
                    <a:moveTo>
                      <a:pt x="468" y="600"/>
                    </a:moveTo>
                    <a:lnTo>
                      <a:pt x="804" y="161"/>
                    </a:lnTo>
                    <a:lnTo>
                      <a:pt x="8" y="5"/>
                    </a:lnTo>
                    <a:lnTo>
                      <a:pt x="468" y="60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0" name="Freeform 27">
                <a:extLst>
                  <a:ext uri="{FF2B5EF4-FFF2-40B4-BE49-F238E27FC236}">
                    <a16:creationId xmlns:a16="http://schemas.microsoft.com/office/drawing/2014/main" id="{A151A70A-484D-437E-B110-761B8BE4D1D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048" y="4786"/>
                <a:ext cx="778" cy="863"/>
              </a:xfrm>
              <a:custGeom>
                <a:avLst/>
                <a:gdLst>
                  <a:gd name="T0" fmla="*/ 778 w 778"/>
                  <a:gd name="T1" fmla="*/ 273 h 863"/>
                  <a:gd name="T2" fmla="*/ 334 w 778"/>
                  <a:gd name="T3" fmla="*/ 863 h 863"/>
                  <a:gd name="T4" fmla="*/ 0 w 778"/>
                  <a:gd name="T5" fmla="*/ 0 h 863"/>
                  <a:gd name="T6" fmla="*/ 3 w 778"/>
                  <a:gd name="T7" fmla="*/ 1 h 863"/>
                  <a:gd name="T8" fmla="*/ 778 w 778"/>
                  <a:gd name="T9" fmla="*/ 273 h 863"/>
                  <a:gd name="T10" fmla="*/ 335 w 778"/>
                  <a:gd name="T11" fmla="*/ 856 h 863"/>
                  <a:gd name="T12" fmla="*/ 773 w 778"/>
                  <a:gd name="T13" fmla="*/ 275 h 863"/>
                  <a:gd name="T14" fmla="*/ 6 w 778"/>
                  <a:gd name="T15" fmla="*/ 7 h 863"/>
                  <a:gd name="T16" fmla="*/ 335 w 778"/>
                  <a:gd name="T17" fmla="*/ 856 h 8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78" h="863">
                    <a:moveTo>
                      <a:pt x="778" y="273"/>
                    </a:moveTo>
                    <a:lnTo>
                      <a:pt x="334" y="863"/>
                    </a:lnTo>
                    <a:lnTo>
                      <a:pt x="0" y="0"/>
                    </a:lnTo>
                    <a:lnTo>
                      <a:pt x="3" y="1"/>
                    </a:lnTo>
                    <a:lnTo>
                      <a:pt x="778" y="273"/>
                    </a:lnTo>
                    <a:close/>
                    <a:moveTo>
                      <a:pt x="335" y="856"/>
                    </a:moveTo>
                    <a:lnTo>
                      <a:pt x="773" y="275"/>
                    </a:lnTo>
                    <a:lnTo>
                      <a:pt x="6" y="7"/>
                    </a:lnTo>
                    <a:lnTo>
                      <a:pt x="335" y="85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1" name="Freeform 28">
                <a:extLst>
                  <a:ext uri="{FF2B5EF4-FFF2-40B4-BE49-F238E27FC236}">
                    <a16:creationId xmlns:a16="http://schemas.microsoft.com/office/drawing/2014/main" id="{325C130E-3076-4DE0-B451-273E4766CB0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379" y="5057"/>
                <a:ext cx="638" cy="666"/>
              </a:xfrm>
              <a:custGeom>
                <a:avLst/>
                <a:gdLst>
                  <a:gd name="T0" fmla="*/ 445 w 638"/>
                  <a:gd name="T1" fmla="*/ 0 h 666"/>
                  <a:gd name="T2" fmla="*/ 446 w 638"/>
                  <a:gd name="T3" fmla="*/ 3 h 666"/>
                  <a:gd name="T4" fmla="*/ 638 w 638"/>
                  <a:gd name="T5" fmla="*/ 666 h 666"/>
                  <a:gd name="T6" fmla="*/ 634 w 638"/>
                  <a:gd name="T7" fmla="*/ 666 h 666"/>
                  <a:gd name="T8" fmla="*/ 0 w 638"/>
                  <a:gd name="T9" fmla="*/ 590 h 666"/>
                  <a:gd name="T10" fmla="*/ 445 w 638"/>
                  <a:gd name="T11" fmla="*/ 0 h 666"/>
                  <a:gd name="T12" fmla="*/ 632 w 638"/>
                  <a:gd name="T13" fmla="*/ 662 h 666"/>
                  <a:gd name="T14" fmla="*/ 443 w 638"/>
                  <a:gd name="T15" fmla="*/ 8 h 666"/>
                  <a:gd name="T16" fmla="*/ 7 w 638"/>
                  <a:gd name="T17" fmla="*/ 587 h 666"/>
                  <a:gd name="T18" fmla="*/ 632 w 638"/>
                  <a:gd name="T19" fmla="*/ 662 h 6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38" h="666">
                    <a:moveTo>
                      <a:pt x="445" y="0"/>
                    </a:moveTo>
                    <a:lnTo>
                      <a:pt x="446" y="3"/>
                    </a:lnTo>
                    <a:lnTo>
                      <a:pt x="638" y="666"/>
                    </a:lnTo>
                    <a:lnTo>
                      <a:pt x="634" y="666"/>
                    </a:lnTo>
                    <a:lnTo>
                      <a:pt x="0" y="590"/>
                    </a:lnTo>
                    <a:lnTo>
                      <a:pt x="445" y="0"/>
                    </a:lnTo>
                    <a:close/>
                    <a:moveTo>
                      <a:pt x="632" y="662"/>
                    </a:moveTo>
                    <a:lnTo>
                      <a:pt x="443" y="8"/>
                    </a:lnTo>
                    <a:lnTo>
                      <a:pt x="7" y="587"/>
                    </a:lnTo>
                    <a:lnTo>
                      <a:pt x="632" y="66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2" name="Freeform 29">
                <a:extLst>
                  <a:ext uri="{FF2B5EF4-FFF2-40B4-BE49-F238E27FC236}">
                    <a16:creationId xmlns:a16="http://schemas.microsoft.com/office/drawing/2014/main" id="{DA8550CC-7840-450F-B8B8-AB78FC8147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6" y="3683"/>
                <a:ext cx="87" cy="86"/>
              </a:xfrm>
              <a:custGeom>
                <a:avLst/>
                <a:gdLst>
                  <a:gd name="T0" fmla="*/ 8 w 75"/>
                  <a:gd name="T1" fmla="*/ 22 h 74"/>
                  <a:gd name="T2" fmla="*/ 53 w 75"/>
                  <a:gd name="T3" fmla="*/ 8 h 74"/>
                  <a:gd name="T4" fmla="*/ 66 w 75"/>
                  <a:gd name="T5" fmla="*/ 52 h 74"/>
                  <a:gd name="T6" fmla="*/ 22 w 75"/>
                  <a:gd name="T7" fmla="*/ 66 h 74"/>
                  <a:gd name="T8" fmla="*/ 8 w 75"/>
                  <a:gd name="T9" fmla="*/ 22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4">
                    <a:moveTo>
                      <a:pt x="8" y="22"/>
                    </a:moveTo>
                    <a:cubicBezTo>
                      <a:pt x="17" y="6"/>
                      <a:pt x="37" y="0"/>
                      <a:pt x="53" y="8"/>
                    </a:cubicBezTo>
                    <a:cubicBezTo>
                      <a:pt x="69" y="16"/>
                      <a:pt x="75" y="36"/>
                      <a:pt x="66" y="52"/>
                    </a:cubicBezTo>
                    <a:cubicBezTo>
                      <a:pt x="58" y="68"/>
                      <a:pt x="38" y="74"/>
                      <a:pt x="22" y="66"/>
                    </a:cubicBezTo>
                    <a:cubicBezTo>
                      <a:pt x="6" y="58"/>
                      <a:pt x="0" y="38"/>
                      <a:pt x="8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3" name="Freeform 30">
                <a:extLst>
                  <a:ext uri="{FF2B5EF4-FFF2-40B4-BE49-F238E27FC236}">
                    <a16:creationId xmlns:a16="http://schemas.microsoft.com/office/drawing/2014/main" id="{F5714643-9837-45BC-A9D3-F6D98B4B75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97" y="3673"/>
                <a:ext cx="86" cy="86"/>
              </a:xfrm>
              <a:custGeom>
                <a:avLst/>
                <a:gdLst>
                  <a:gd name="T0" fmla="*/ 9 w 75"/>
                  <a:gd name="T1" fmla="*/ 23 h 75"/>
                  <a:gd name="T2" fmla="*/ 53 w 75"/>
                  <a:gd name="T3" fmla="*/ 9 h 75"/>
                  <a:gd name="T4" fmla="*/ 67 w 75"/>
                  <a:gd name="T5" fmla="*/ 53 h 75"/>
                  <a:gd name="T6" fmla="*/ 23 w 75"/>
                  <a:gd name="T7" fmla="*/ 67 h 75"/>
                  <a:gd name="T8" fmla="*/ 9 w 75"/>
                  <a:gd name="T9" fmla="*/ 23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5">
                    <a:moveTo>
                      <a:pt x="9" y="23"/>
                    </a:moveTo>
                    <a:cubicBezTo>
                      <a:pt x="17" y="7"/>
                      <a:pt x="37" y="0"/>
                      <a:pt x="53" y="9"/>
                    </a:cubicBezTo>
                    <a:cubicBezTo>
                      <a:pt x="69" y="17"/>
                      <a:pt x="75" y="37"/>
                      <a:pt x="67" y="53"/>
                    </a:cubicBezTo>
                    <a:cubicBezTo>
                      <a:pt x="58" y="69"/>
                      <a:pt x="39" y="75"/>
                      <a:pt x="23" y="67"/>
                    </a:cubicBezTo>
                    <a:cubicBezTo>
                      <a:pt x="7" y="58"/>
                      <a:pt x="0" y="39"/>
                      <a:pt x="9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4" name="Freeform 31">
                <a:extLst>
                  <a:ext uri="{FF2B5EF4-FFF2-40B4-BE49-F238E27FC236}">
                    <a16:creationId xmlns:a16="http://schemas.microsoft.com/office/drawing/2014/main" id="{3FB2CE38-F051-43A1-BE63-2ABF8A1EA1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30" y="3285"/>
                <a:ext cx="85" cy="86"/>
              </a:xfrm>
              <a:custGeom>
                <a:avLst/>
                <a:gdLst>
                  <a:gd name="T0" fmla="*/ 8 w 74"/>
                  <a:gd name="T1" fmla="*/ 22 h 75"/>
                  <a:gd name="T2" fmla="*/ 52 w 74"/>
                  <a:gd name="T3" fmla="*/ 8 h 75"/>
                  <a:gd name="T4" fmla="*/ 66 w 74"/>
                  <a:gd name="T5" fmla="*/ 53 h 75"/>
                  <a:gd name="T6" fmla="*/ 22 w 74"/>
                  <a:gd name="T7" fmla="*/ 66 h 75"/>
                  <a:gd name="T8" fmla="*/ 8 w 74"/>
                  <a:gd name="T9" fmla="*/ 22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4" h="75">
                    <a:moveTo>
                      <a:pt x="8" y="22"/>
                    </a:moveTo>
                    <a:cubicBezTo>
                      <a:pt x="16" y="6"/>
                      <a:pt x="36" y="0"/>
                      <a:pt x="52" y="8"/>
                    </a:cubicBezTo>
                    <a:cubicBezTo>
                      <a:pt x="68" y="17"/>
                      <a:pt x="74" y="37"/>
                      <a:pt x="66" y="53"/>
                    </a:cubicBezTo>
                    <a:cubicBezTo>
                      <a:pt x="58" y="69"/>
                      <a:pt x="38" y="75"/>
                      <a:pt x="22" y="66"/>
                    </a:cubicBezTo>
                    <a:cubicBezTo>
                      <a:pt x="6" y="58"/>
                      <a:pt x="0" y="38"/>
                      <a:pt x="8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5" name="Freeform 32">
                <a:extLst>
                  <a:ext uri="{FF2B5EF4-FFF2-40B4-BE49-F238E27FC236}">
                    <a16:creationId xmlns:a16="http://schemas.microsoft.com/office/drawing/2014/main" id="{83C35E44-DCC3-44D4-8594-9EC37365D4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66" y="3323"/>
                <a:ext cx="86" cy="86"/>
              </a:xfrm>
              <a:custGeom>
                <a:avLst/>
                <a:gdLst>
                  <a:gd name="T0" fmla="*/ 8 w 75"/>
                  <a:gd name="T1" fmla="*/ 22 h 75"/>
                  <a:gd name="T2" fmla="*/ 53 w 75"/>
                  <a:gd name="T3" fmla="*/ 8 h 75"/>
                  <a:gd name="T4" fmla="*/ 66 w 75"/>
                  <a:gd name="T5" fmla="*/ 53 h 75"/>
                  <a:gd name="T6" fmla="*/ 22 w 75"/>
                  <a:gd name="T7" fmla="*/ 66 h 75"/>
                  <a:gd name="T8" fmla="*/ 8 w 75"/>
                  <a:gd name="T9" fmla="*/ 22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5">
                    <a:moveTo>
                      <a:pt x="8" y="22"/>
                    </a:moveTo>
                    <a:cubicBezTo>
                      <a:pt x="17" y="6"/>
                      <a:pt x="37" y="0"/>
                      <a:pt x="53" y="8"/>
                    </a:cubicBezTo>
                    <a:cubicBezTo>
                      <a:pt x="69" y="17"/>
                      <a:pt x="75" y="37"/>
                      <a:pt x="66" y="53"/>
                    </a:cubicBezTo>
                    <a:cubicBezTo>
                      <a:pt x="58" y="69"/>
                      <a:pt x="38" y="75"/>
                      <a:pt x="22" y="66"/>
                    </a:cubicBezTo>
                    <a:cubicBezTo>
                      <a:pt x="6" y="58"/>
                      <a:pt x="0" y="38"/>
                      <a:pt x="8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6" name="Freeform 33">
                <a:extLst>
                  <a:ext uri="{FF2B5EF4-FFF2-40B4-BE49-F238E27FC236}">
                    <a16:creationId xmlns:a16="http://schemas.microsoft.com/office/drawing/2014/main" id="{9642D18D-B7AD-4B1A-9097-6D1C1D7B10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92" y="3885"/>
                <a:ext cx="87" cy="86"/>
              </a:xfrm>
              <a:custGeom>
                <a:avLst/>
                <a:gdLst>
                  <a:gd name="T0" fmla="*/ 9 w 75"/>
                  <a:gd name="T1" fmla="*/ 23 h 75"/>
                  <a:gd name="T2" fmla="*/ 53 w 75"/>
                  <a:gd name="T3" fmla="*/ 9 h 75"/>
                  <a:gd name="T4" fmla="*/ 67 w 75"/>
                  <a:gd name="T5" fmla="*/ 53 h 75"/>
                  <a:gd name="T6" fmla="*/ 22 w 75"/>
                  <a:gd name="T7" fmla="*/ 67 h 75"/>
                  <a:gd name="T8" fmla="*/ 9 w 75"/>
                  <a:gd name="T9" fmla="*/ 23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5">
                    <a:moveTo>
                      <a:pt x="9" y="23"/>
                    </a:moveTo>
                    <a:cubicBezTo>
                      <a:pt x="17" y="7"/>
                      <a:pt x="37" y="0"/>
                      <a:pt x="53" y="9"/>
                    </a:cubicBezTo>
                    <a:cubicBezTo>
                      <a:pt x="69" y="17"/>
                      <a:pt x="75" y="37"/>
                      <a:pt x="67" y="53"/>
                    </a:cubicBezTo>
                    <a:cubicBezTo>
                      <a:pt x="58" y="69"/>
                      <a:pt x="38" y="75"/>
                      <a:pt x="22" y="67"/>
                    </a:cubicBezTo>
                    <a:cubicBezTo>
                      <a:pt x="6" y="58"/>
                      <a:pt x="0" y="39"/>
                      <a:pt x="9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7" name="Freeform 34">
                <a:extLst>
                  <a:ext uri="{FF2B5EF4-FFF2-40B4-BE49-F238E27FC236}">
                    <a16:creationId xmlns:a16="http://schemas.microsoft.com/office/drawing/2014/main" id="{489A6A86-515A-488E-B01B-B5B568C223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03" y="4672"/>
                <a:ext cx="87" cy="86"/>
              </a:xfrm>
              <a:custGeom>
                <a:avLst/>
                <a:gdLst>
                  <a:gd name="T0" fmla="*/ 9 w 75"/>
                  <a:gd name="T1" fmla="*/ 22 h 75"/>
                  <a:gd name="T2" fmla="*/ 53 w 75"/>
                  <a:gd name="T3" fmla="*/ 8 h 75"/>
                  <a:gd name="T4" fmla="*/ 67 w 75"/>
                  <a:gd name="T5" fmla="*/ 53 h 75"/>
                  <a:gd name="T6" fmla="*/ 22 w 75"/>
                  <a:gd name="T7" fmla="*/ 66 h 75"/>
                  <a:gd name="T8" fmla="*/ 9 w 75"/>
                  <a:gd name="T9" fmla="*/ 22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5">
                    <a:moveTo>
                      <a:pt x="9" y="22"/>
                    </a:moveTo>
                    <a:cubicBezTo>
                      <a:pt x="17" y="6"/>
                      <a:pt x="37" y="0"/>
                      <a:pt x="53" y="8"/>
                    </a:cubicBezTo>
                    <a:cubicBezTo>
                      <a:pt x="69" y="17"/>
                      <a:pt x="75" y="37"/>
                      <a:pt x="67" y="53"/>
                    </a:cubicBezTo>
                    <a:cubicBezTo>
                      <a:pt x="58" y="69"/>
                      <a:pt x="38" y="75"/>
                      <a:pt x="22" y="66"/>
                    </a:cubicBezTo>
                    <a:cubicBezTo>
                      <a:pt x="6" y="58"/>
                      <a:pt x="0" y="38"/>
                      <a:pt x="9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8" name="Freeform 35">
                <a:extLst>
                  <a:ext uri="{FF2B5EF4-FFF2-40B4-BE49-F238E27FC236}">
                    <a16:creationId xmlns:a16="http://schemas.microsoft.com/office/drawing/2014/main" id="{B1FF48ED-4B5C-4F16-9B79-64062F2857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73" y="5681"/>
                <a:ext cx="85" cy="87"/>
              </a:xfrm>
              <a:custGeom>
                <a:avLst/>
                <a:gdLst>
                  <a:gd name="T0" fmla="*/ 8 w 74"/>
                  <a:gd name="T1" fmla="*/ 22 h 75"/>
                  <a:gd name="T2" fmla="*/ 52 w 74"/>
                  <a:gd name="T3" fmla="*/ 8 h 75"/>
                  <a:gd name="T4" fmla="*/ 66 w 74"/>
                  <a:gd name="T5" fmla="*/ 53 h 75"/>
                  <a:gd name="T6" fmla="*/ 22 w 74"/>
                  <a:gd name="T7" fmla="*/ 66 h 75"/>
                  <a:gd name="T8" fmla="*/ 8 w 74"/>
                  <a:gd name="T9" fmla="*/ 22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4" h="75">
                    <a:moveTo>
                      <a:pt x="8" y="22"/>
                    </a:moveTo>
                    <a:cubicBezTo>
                      <a:pt x="16" y="6"/>
                      <a:pt x="36" y="0"/>
                      <a:pt x="52" y="8"/>
                    </a:cubicBezTo>
                    <a:cubicBezTo>
                      <a:pt x="68" y="17"/>
                      <a:pt x="74" y="37"/>
                      <a:pt x="66" y="53"/>
                    </a:cubicBezTo>
                    <a:cubicBezTo>
                      <a:pt x="57" y="69"/>
                      <a:pt x="38" y="75"/>
                      <a:pt x="22" y="66"/>
                    </a:cubicBezTo>
                    <a:cubicBezTo>
                      <a:pt x="6" y="58"/>
                      <a:pt x="0" y="38"/>
                      <a:pt x="8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9" name="Freeform 36">
                <a:extLst>
                  <a:ext uri="{FF2B5EF4-FFF2-40B4-BE49-F238E27FC236}">
                    <a16:creationId xmlns:a16="http://schemas.microsoft.com/office/drawing/2014/main" id="{E1D92CDC-3719-4E58-BCA3-7CF80080DA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43" y="2879"/>
                <a:ext cx="87" cy="87"/>
              </a:xfrm>
              <a:custGeom>
                <a:avLst/>
                <a:gdLst>
                  <a:gd name="T0" fmla="*/ 8 w 75"/>
                  <a:gd name="T1" fmla="*/ 23 h 75"/>
                  <a:gd name="T2" fmla="*/ 52 w 75"/>
                  <a:gd name="T3" fmla="*/ 9 h 75"/>
                  <a:gd name="T4" fmla="*/ 66 w 75"/>
                  <a:gd name="T5" fmla="*/ 53 h 75"/>
                  <a:gd name="T6" fmla="*/ 22 w 75"/>
                  <a:gd name="T7" fmla="*/ 67 h 75"/>
                  <a:gd name="T8" fmla="*/ 8 w 75"/>
                  <a:gd name="T9" fmla="*/ 23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5">
                    <a:moveTo>
                      <a:pt x="8" y="23"/>
                    </a:moveTo>
                    <a:cubicBezTo>
                      <a:pt x="17" y="7"/>
                      <a:pt x="36" y="0"/>
                      <a:pt x="52" y="9"/>
                    </a:cubicBezTo>
                    <a:cubicBezTo>
                      <a:pt x="68" y="17"/>
                      <a:pt x="75" y="37"/>
                      <a:pt x="66" y="53"/>
                    </a:cubicBezTo>
                    <a:cubicBezTo>
                      <a:pt x="58" y="69"/>
                      <a:pt x="38" y="75"/>
                      <a:pt x="22" y="67"/>
                    </a:cubicBezTo>
                    <a:cubicBezTo>
                      <a:pt x="6" y="58"/>
                      <a:pt x="0" y="39"/>
                      <a:pt x="8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40" name="Freeform 37">
                <a:extLst>
                  <a:ext uri="{FF2B5EF4-FFF2-40B4-BE49-F238E27FC236}">
                    <a16:creationId xmlns:a16="http://schemas.microsoft.com/office/drawing/2014/main" id="{C394E6C2-F940-4DEF-915E-377A1B9D43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9" y="5054"/>
                <a:ext cx="87" cy="87"/>
              </a:xfrm>
              <a:custGeom>
                <a:avLst/>
                <a:gdLst>
                  <a:gd name="T0" fmla="*/ 9 w 75"/>
                  <a:gd name="T1" fmla="*/ 22 h 75"/>
                  <a:gd name="T2" fmla="*/ 53 w 75"/>
                  <a:gd name="T3" fmla="*/ 8 h 75"/>
                  <a:gd name="T4" fmla="*/ 67 w 75"/>
                  <a:gd name="T5" fmla="*/ 53 h 75"/>
                  <a:gd name="T6" fmla="*/ 22 w 75"/>
                  <a:gd name="T7" fmla="*/ 66 h 75"/>
                  <a:gd name="T8" fmla="*/ 9 w 75"/>
                  <a:gd name="T9" fmla="*/ 22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5">
                    <a:moveTo>
                      <a:pt x="9" y="22"/>
                    </a:moveTo>
                    <a:cubicBezTo>
                      <a:pt x="17" y="6"/>
                      <a:pt x="37" y="0"/>
                      <a:pt x="53" y="8"/>
                    </a:cubicBezTo>
                    <a:cubicBezTo>
                      <a:pt x="69" y="17"/>
                      <a:pt x="75" y="37"/>
                      <a:pt x="67" y="53"/>
                    </a:cubicBezTo>
                    <a:cubicBezTo>
                      <a:pt x="58" y="69"/>
                      <a:pt x="38" y="75"/>
                      <a:pt x="22" y="66"/>
                    </a:cubicBezTo>
                    <a:cubicBezTo>
                      <a:pt x="6" y="58"/>
                      <a:pt x="0" y="38"/>
                      <a:pt x="9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41" name="Freeform 38">
                <a:extLst>
                  <a:ext uri="{FF2B5EF4-FFF2-40B4-BE49-F238E27FC236}">
                    <a16:creationId xmlns:a16="http://schemas.microsoft.com/office/drawing/2014/main" id="{2EB0C6F5-4F9F-4F30-9140-FFC158E1D02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08" y="5034"/>
                <a:ext cx="129" cy="128"/>
              </a:xfrm>
              <a:custGeom>
                <a:avLst/>
                <a:gdLst>
                  <a:gd name="T0" fmla="*/ 79 w 111"/>
                  <a:gd name="T1" fmla="*/ 12 h 111"/>
                  <a:gd name="T2" fmla="*/ 99 w 111"/>
                  <a:gd name="T3" fmla="*/ 78 h 111"/>
                  <a:gd name="T4" fmla="*/ 33 w 111"/>
                  <a:gd name="T5" fmla="*/ 99 h 111"/>
                  <a:gd name="T6" fmla="*/ 13 w 111"/>
                  <a:gd name="T7" fmla="*/ 33 h 111"/>
                  <a:gd name="T8" fmla="*/ 79 w 111"/>
                  <a:gd name="T9" fmla="*/ 12 h 111"/>
                  <a:gd name="T10" fmla="*/ 34 w 111"/>
                  <a:gd name="T11" fmla="*/ 97 h 111"/>
                  <a:gd name="T12" fmla="*/ 97 w 111"/>
                  <a:gd name="T13" fmla="*/ 77 h 111"/>
                  <a:gd name="T14" fmla="*/ 78 w 111"/>
                  <a:gd name="T15" fmla="*/ 14 h 111"/>
                  <a:gd name="T16" fmla="*/ 14 w 111"/>
                  <a:gd name="T17" fmla="*/ 34 h 111"/>
                  <a:gd name="T18" fmla="*/ 34 w 111"/>
                  <a:gd name="T19" fmla="*/ 9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1" h="111">
                    <a:moveTo>
                      <a:pt x="79" y="12"/>
                    </a:moveTo>
                    <a:cubicBezTo>
                      <a:pt x="102" y="25"/>
                      <a:pt x="111" y="54"/>
                      <a:pt x="99" y="78"/>
                    </a:cubicBezTo>
                    <a:cubicBezTo>
                      <a:pt x="86" y="102"/>
                      <a:pt x="57" y="111"/>
                      <a:pt x="33" y="99"/>
                    </a:cubicBezTo>
                    <a:cubicBezTo>
                      <a:pt x="9" y="86"/>
                      <a:pt x="0" y="56"/>
                      <a:pt x="13" y="33"/>
                    </a:cubicBezTo>
                    <a:cubicBezTo>
                      <a:pt x="25" y="9"/>
                      <a:pt x="55" y="0"/>
                      <a:pt x="79" y="12"/>
                    </a:cubicBezTo>
                    <a:close/>
                    <a:moveTo>
                      <a:pt x="34" y="97"/>
                    </a:moveTo>
                    <a:cubicBezTo>
                      <a:pt x="57" y="109"/>
                      <a:pt x="85" y="100"/>
                      <a:pt x="97" y="77"/>
                    </a:cubicBezTo>
                    <a:cubicBezTo>
                      <a:pt x="109" y="54"/>
                      <a:pt x="100" y="26"/>
                      <a:pt x="78" y="14"/>
                    </a:cubicBezTo>
                    <a:cubicBezTo>
                      <a:pt x="55" y="2"/>
                      <a:pt x="26" y="11"/>
                      <a:pt x="14" y="34"/>
                    </a:cubicBezTo>
                    <a:cubicBezTo>
                      <a:pt x="2" y="56"/>
                      <a:pt x="11" y="85"/>
                      <a:pt x="34" y="9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42" name="Freeform 39">
                <a:extLst>
                  <a:ext uri="{FF2B5EF4-FFF2-40B4-BE49-F238E27FC236}">
                    <a16:creationId xmlns:a16="http://schemas.microsoft.com/office/drawing/2014/main" id="{DCC7A3A0-7225-4636-AFFE-95DB35656D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9" y="4387"/>
                <a:ext cx="86" cy="87"/>
              </a:xfrm>
              <a:custGeom>
                <a:avLst/>
                <a:gdLst>
                  <a:gd name="T0" fmla="*/ 8 w 75"/>
                  <a:gd name="T1" fmla="*/ 22 h 75"/>
                  <a:gd name="T2" fmla="*/ 52 w 75"/>
                  <a:gd name="T3" fmla="*/ 8 h 75"/>
                  <a:gd name="T4" fmla="*/ 66 w 75"/>
                  <a:gd name="T5" fmla="*/ 53 h 75"/>
                  <a:gd name="T6" fmla="*/ 22 w 75"/>
                  <a:gd name="T7" fmla="*/ 66 h 75"/>
                  <a:gd name="T8" fmla="*/ 8 w 75"/>
                  <a:gd name="T9" fmla="*/ 22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5">
                    <a:moveTo>
                      <a:pt x="8" y="22"/>
                    </a:moveTo>
                    <a:cubicBezTo>
                      <a:pt x="17" y="6"/>
                      <a:pt x="36" y="0"/>
                      <a:pt x="52" y="8"/>
                    </a:cubicBezTo>
                    <a:cubicBezTo>
                      <a:pt x="69" y="17"/>
                      <a:pt x="75" y="37"/>
                      <a:pt x="66" y="53"/>
                    </a:cubicBezTo>
                    <a:cubicBezTo>
                      <a:pt x="58" y="69"/>
                      <a:pt x="38" y="75"/>
                      <a:pt x="22" y="66"/>
                    </a:cubicBezTo>
                    <a:cubicBezTo>
                      <a:pt x="6" y="58"/>
                      <a:pt x="0" y="38"/>
                      <a:pt x="8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43" name="Freeform 40">
                <a:extLst>
                  <a:ext uri="{FF2B5EF4-FFF2-40B4-BE49-F238E27FC236}">
                    <a16:creationId xmlns:a16="http://schemas.microsoft.com/office/drawing/2014/main" id="{68F51844-C938-411F-87D4-D05EF5F7DB0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797" y="4367"/>
                <a:ext cx="129" cy="128"/>
              </a:xfrm>
              <a:custGeom>
                <a:avLst/>
                <a:gdLst>
                  <a:gd name="T0" fmla="*/ 79 w 112"/>
                  <a:gd name="T1" fmla="*/ 12 h 111"/>
                  <a:gd name="T2" fmla="*/ 99 w 112"/>
                  <a:gd name="T3" fmla="*/ 78 h 111"/>
                  <a:gd name="T4" fmla="*/ 33 w 112"/>
                  <a:gd name="T5" fmla="*/ 99 h 111"/>
                  <a:gd name="T6" fmla="*/ 13 w 112"/>
                  <a:gd name="T7" fmla="*/ 33 h 111"/>
                  <a:gd name="T8" fmla="*/ 79 w 112"/>
                  <a:gd name="T9" fmla="*/ 12 h 111"/>
                  <a:gd name="T10" fmla="*/ 34 w 112"/>
                  <a:gd name="T11" fmla="*/ 97 h 111"/>
                  <a:gd name="T12" fmla="*/ 98 w 112"/>
                  <a:gd name="T13" fmla="*/ 77 h 111"/>
                  <a:gd name="T14" fmla="*/ 78 w 112"/>
                  <a:gd name="T15" fmla="*/ 14 h 111"/>
                  <a:gd name="T16" fmla="*/ 15 w 112"/>
                  <a:gd name="T17" fmla="*/ 34 h 111"/>
                  <a:gd name="T18" fmla="*/ 34 w 112"/>
                  <a:gd name="T19" fmla="*/ 9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2" h="111">
                    <a:moveTo>
                      <a:pt x="79" y="12"/>
                    </a:moveTo>
                    <a:cubicBezTo>
                      <a:pt x="103" y="25"/>
                      <a:pt x="112" y="54"/>
                      <a:pt x="99" y="78"/>
                    </a:cubicBezTo>
                    <a:cubicBezTo>
                      <a:pt x="87" y="102"/>
                      <a:pt x="57" y="111"/>
                      <a:pt x="33" y="99"/>
                    </a:cubicBezTo>
                    <a:cubicBezTo>
                      <a:pt x="10" y="86"/>
                      <a:pt x="0" y="56"/>
                      <a:pt x="13" y="33"/>
                    </a:cubicBezTo>
                    <a:cubicBezTo>
                      <a:pt x="26" y="9"/>
                      <a:pt x="55" y="0"/>
                      <a:pt x="79" y="12"/>
                    </a:cubicBezTo>
                    <a:close/>
                    <a:moveTo>
                      <a:pt x="34" y="97"/>
                    </a:moveTo>
                    <a:cubicBezTo>
                      <a:pt x="57" y="109"/>
                      <a:pt x="86" y="100"/>
                      <a:pt x="98" y="77"/>
                    </a:cubicBezTo>
                    <a:cubicBezTo>
                      <a:pt x="110" y="54"/>
                      <a:pt x="101" y="26"/>
                      <a:pt x="78" y="14"/>
                    </a:cubicBezTo>
                    <a:cubicBezTo>
                      <a:pt x="55" y="2"/>
                      <a:pt x="27" y="11"/>
                      <a:pt x="15" y="34"/>
                    </a:cubicBezTo>
                    <a:cubicBezTo>
                      <a:pt x="3" y="56"/>
                      <a:pt x="12" y="85"/>
                      <a:pt x="34" y="9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44" name="Freeform 41">
                <a:extLst>
                  <a:ext uri="{FF2B5EF4-FFF2-40B4-BE49-F238E27FC236}">
                    <a16:creationId xmlns:a16="http://schemas.microsoft.com/office/drawing/2014/main" id="{81B1FA7E-377C-4468-B341-BE490D3740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38" y="4067"/>
                <a:ext cx="87" cy="87"/>
              </a:xfrm>
              <a:custGeom>
                <a:avLst/>
                <a:gdLst>
                  <a:gd name="T0" fmla="*/ 8 w 75"/>
                  <a:gd name="T1" fmla="*/ 22 h 75"/>
                  <a:gd name="T2" fmla="*/ 52 w 75"/>
                  <a:gd name="T3" fmla="*/ 9 h 75"/>
                  <a:gd name="T4" fmla="*/ 66 w 75"/>
                  <a:gd name="T5" fmla="*/ 53 h 75"/>
                  <a:gd name="T6" fmla="*/ 22 w 75"/>
                  <a:gd name="T7" fmla="*/ 67 h 75"/>
                  <a:gd name="T8" fmla="*/ 8 w 75"/>
                  <a:gd name="T9" fmla="*/ 22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5">
                    <a:moveTo>
                      <a:pt x="8" y="22"/>
                    </a:moveTo>
                    <a:cubicBezTo>
                      <a:pt x="17" y="6"/>
                      <a:pt x="36" y="0"/>
                      <a:pt x="52" y="9"/>
                    </a:cubicBezTo>
                    <a:cubicBezTo>
                      <a:pt x="68" y="17"/>
                      <a:pt x="75" y="37"/>
                      <a:pt x="66" y="53"/>
                    </a:cubicBezTo>
                    <a:cubicBezTo>
                      <a:pt x="58" y="69"/>
                      <a:pt x="38" y="75"/>
                      <a:pt x="22" y="67"/>
                    </a:cubicBezTo>
                    <a:cubicBezTo>
                      <a:pt x="6" y="58"/>
                      <a:pt x="0" y="38"/>
                      <a:pt x="8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45" name="Freeform 42">
                <a:extLst>
                  <a:ext uri="{FF2B5EF4-FFF2-40B4-BE49-F238E27FC236}">
                    <a16:creationId xmlns:a16="http://schemas.microsoft.com/office/drawing/2014/main" id="{03A4798F-297D-4105-9003-5834C8B4E96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216" y="4046"/>
                <a:ext cx="129" cy="128"/>
              </a:xfrm>
              <a:custGeom>
                <a:avLst/>
                <a:gdLst>
                  <a:gd name="T0" fmla="*/ 79 w 112"/>
                  <a:gd name="T1" fmla="*/ 12 h 111"/>
                  <a:gd name="T2" fmla="*/ 99 w 112"/>
                  <a:gd name="T3" fmla="*/ 78 h 111"/>
                  <a:gd name="T4" fmla="*/ 33 w 112"/>
                  <a:gd name="T5" fmla="*/ 99 h 111"/>
                  <a:gd name="T6" fmla="*/ 13 w 112"/>
                  <a:gd name="T7" fmla="*/ 33 h 111"/>
                  <a:gd name="T8" fmla="*/ 79 w 112"/>
                  <a:gd name="T9" fmla="*/ 12 h 111"/>
                  <a:gd name="T10" fmla="*/ 34 w 112"/>
                  <a:gd name="T11" fmla="*/ 97 h 111"/>
                  <a:gd name="T12" fmla="*/ 98 w 112"/>
                  <a:gd name="T13" fmla="*/ 77 h 111"/>
                  <a:gd name="T14" fmla="*/ 78 w 112"/>
                  <a:gd name="T15" fmla="*/ 14 h 111"/>
                  <a:gd name="T16" fmla="*/ 15 w 112"/>
                  <a:gd name="T17" fmla="*/ 34 h 111"/>
                  <a:gd name="T18" fmla="*/ 34 w 112"/>
                  <a:gd name="T19" fmla="*/ 9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2" h="111">
                    <a:moveTo>
                      <a:pt x="79" y="12"/>
                    </a:moveTo>
                    <a:cubicBezTo>
                      <a:pt x="103" y="25"/>
                      <a:pt x="112" y="55"/>
                      <a:pt x="99" y="78"/>
                    </a:cubicBezTo>
                    <a:cubicBezTo>
                      <a:pt x="87" y="102"/>
                      <a:pt x="57" y="111"/>
                      <a:pt x="33" y="99"/>
                    </a:cubicBezTo>
                    <a:cubicBezTo>
                      <a:pt x="10" y="86"/>
                      <a:pt x="0" y="57"/>
                      <a:pt x="13" y="33"/>
                    </a:cubicBezTo>
                    <a:cubicBezTo>
                      <a:pt x="26" y="9"/>
                      <a:pt x="55" y="0"/>
                      <a:pt x="79" y="12"/>
                    </a:cubicBezTo>
                    <a:close/>
                    <a:moveTo>
                      <a:pt x="34" y="97"/>
                    </a:moveTo>
                    <a:cubicBezTo>
                      <a:pt x="57" y="109"/>
                      <a:pt x="86" y="100"/>
                      <a:pt x="98" y="77"/>
                    </a:cubicBezTo>
                    <a:cubicBezTo>
                      <a:pt x="110" y="55"/>
                      <a:pt x="101" y="26"/>
                      <a:pt x="78" y="14"/>
                    </a:cubicBezTo>
                    <a:cubicBezTo>
                      <a:pt x="55" y="2"/>
                      <a:pt x="27" y="11"/>
                      <a:pt x="15" y="34"/>
                    </a:cubicBezTo>
                    <a:cubicBezTo>
                      <a:pt x="3" y="57"/>
                      <a:pt x="12" y="85"/>
                      <a:pt x="34" y="9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46" name="Freeform 43">
                <a:extLst>
                  <a:ext uri="{FF2B5EF4-FFF2-40B4-BE49-F238E27FC236}">
                    <a16:creationId xmlns:a16="http://schemas.microsoft.com/office/drawing/2014/main" id="{E741C39F-FE9B-4E42-AD6C-D2E7D5AFA9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36" y="4185"/>
                <a:ext cx="87" cy="85"/>
              </a:xfrm>
              <a:custGeom>
                <a:avLst/>
                <a:gdLst>
                  <a:gd name="T0" fmla="*/ 9 w 75"/>
                  <a:gd name="T1" fmla="*/ 22 h 74"/>
                  <a:gd name="T2" fmla="*/ 53 w 75"/>
                  <a:gd name="T3" fmla="*/ 8 h 74"/>
                  <a:gd name="T4" fmla="*/ 67 w 75"/>
                  <a:gd name="T5" fmla="*/ 52 h 74"/>
                  <a:gd name="T6" fmla="*/ 22 w 75"/>
                  <a:gd name="T7" fmla="*/ 66 h 74"/>
                  <a:gd name="T8" fmla="*/ 9 w 75"/>
                  <a:gd name="T9" fmla="*/ 22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4">
                    <a:moveTo>
                      <a:pt x="9" y="22"/>
                    </a:moveTo>
                    <a:cubicBezTo>
                      <a:pt x="17" y="6"/>
                      <a:pt x="37" y="0"/>
                      <a:pt x="53" y="8"/>
                    </a:cubicBezTo>
                    <a:cubicBezTo>
                      <a:pt x="69" y="16"/>
                      <a:pt x="75" y="36"/>
                      <a:pt x="67" y="52"/>
                    </a:cubicBezTo>
                    <a:cubicBezTo>
                      <a:pt x="58" y="68"/>
                      <a:pt x="38" y="74"/>
                      <a:pt x="22" y="66"/>
                    </a:cubicBezTo>
                    <a:cubicBezTo>
                      <a:pt x="6" y="58"/>
                      <a:pt x="0" y="38"/>
                      <a:pt x="9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47" name="Freeform 44">
                <a:extLst>
                  <a:ext uri="{FF2B5EF4-FFF2-40B4-BE49-F238E27FC236}">
                    <a16:creationId xmlns:a16="http://schemas.microsoft.com/office/drawing/2014/main" id="{2B887481-1EE6-41C9-A466-706FE19EFB0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915" y="4163"/>
                <a:ext cx="128" cy="129"/>
              </a:xfrm>
              <a:custGeom>
                <a:avLst/>
                <a:gdLst>
                  <a:gd name="T0" fmla="*/ 78 w 111"/>
                  <a:gd name="T1" fmla="*/ 13 h 112"/>
                  <a:gd name="T2" fmla="*/ 99 w 111"/>
                  <a:gd name="T3" fmla="*/ 79 h 112"/>
                  <a:gd name="T4" fmla="*/ 33 w 111"/>
                  <a:gd name="T5" fmla="*/ 99 h 112"/>
                  <a:gd name="T6" fmla="*/ 12 w 111"/>
                  <a:gd name="T7" fmla="*/ 33 h 112"/>
                  <a:gd name="T8" fmla="*/ 78 w 111"/>
                  <a:gd name="T9" fmla="*/ 13 h 112"/>
                  <a:gd name="T10" fmla="*/ 34 w 111"/>
                  <a:gd name="T11" fmla="*/ 97 h 112"/>
                  <a:gd name="T12" fmla="*/ 97 w 111"/>
                  <a:gd name="T13" fmla="*/ 78 h 112"/>
                  <a:gd name="T14" fmla="*/ 77 w 111"/>
                  <a:gd name="T15" fmla="*/ 15 h 112"/>
                  <a:gd name="T16" fmla="*/ 14 w 111"/>
                  <a:gd name="T17" fmla="*/ 34 h 112"/>
                  <a:gd name="T18" fmla="*/ 34 w 111"/>
                  <a:gd name="T19" fmla="*/ 97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1" h="112">
                    <a:moveTo>
                      <a:pt x="78" y="13"/>
                    </a:moveTo>
                    <a:cubicBezTo>
                      <a:pt x="102" y="25"/>
                      <a:pt x="111" y="55"/>
                      <a:pt x="99" y="79"/>
                    </a:cubicBezTo>
                    <a:cubicBezTo>
                      <a:pt x="86" y="103"/>
                      <a:pt x="57" y="112"/>
                      <a:pt x="33" y="99"/>
                    </a:cubicBezTo>
                    <a:cubicBezTo>
                      <a:pt x="9" y="87"/>
                      <a:pt x="0" y="57"/>
                      <a:pt x="12" y="33"/>
                    </a:cubicBezTo>
                    <a:cubicBezTo>
                      <a:pt x="25" y="9"/>
                      <a:pt x="55" y="0"/>
                      <a:pt x="78" y="13"/>
                    </a:cubicBezTo>
                    <a:close/>
                    <a:moveTo>
                      <a:pt x="34" y="97"/>
                    </a:moveTo>
                    <a:cubicBezTo>
                      <a:pt x="57" y="109"/>
                      <a:pt x="85" y="101"/>
                      <a:pt x="97" y="78"/>
                    </a:cubicBezTo>
                    <a:cubicBezTo>
                      <a:pt x="109" y="55"/>
                      <a:pt x="100" y="27"/>
                      <a:pt x="77" y="15"/>
                    </a:cubicBezTo>
                    <a:cubicBezTo>
                      <a:pt x="55" y="3"/>
                      <a:pt x="26" y="11"/>
                      <a:pt x="14" y="34"/>
                    </a:cubicBezTo>
                    <a:cubicBezTo>
                      <a:pt x="2" y="57"/>
                      <a:pt x="11" y="85"/>
                      <a:pt x="34" y="9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48" name="Freeform 45">
                <a:extLst>
                  <a:ext uri="{FF2B5EF4-FFF2-40B4-BE49-F238E27FC236}">
                    <a16:creationId xmlns:a16="http://schemas.microsoft.com/office/drawing/2014/main" id="{74E5CCA1-D024-4C0C-9E94-69175A2CFE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73" y="4126"/>
                <a:ext cx="86" cy="86"/>
              </a:xfrm>
              <a:custGeom>
                <a:avLst/>
                <a:gdLst>
                  <a:gd name="T0" fmla="*/ 9 w 75"/>
                  <a:gd name="T1" fmla="*/ 23 h 75"/>
                  <a:gd name="T2" fmla="*/ 53 w 75"/>
                  <a:gd name="T3" fmla="*/ 9 h 75"/>
                  <a:gd name="T4" fmla="*/ 67 w 75"/>
                  <a:gd name="T5" fmla="*/ 53 h 75"/>
                  <a:gd name="T6" fmla="*/ 23 w 75"/>
                  <a:gd name="T7" fmla="*/ 67 h 75"/>
                  <a:gd name="T8" fmla="*/ 9 w 75"/>
                  <a:gd name="T9" fmla="*/ 23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5">
                    <a:moveTo>
                      <a:pt x="9" y="23"/>
                    </a:moveTo>
                    <a:cubicBezTo>
                      <a:pt x="17" y="7"/>
                      <a:pt x="37" y="0"/>
                      <a:pt x="53" y="9"/>
                    </a:cubicBezTo>
                    <a:cubicBezTo>
                      <a:pt x="69" y="17"/>
                      <a:pt x="75" y="37"/>
                      <a:pt x="67" y="53"/>
                    </a:cubicBezTo>
                    <a:cubicBezTo>
                      <a:pt x="58" y="69"/>
                      <a:pt x="39" y="75"/>
                      <a:pt x="23" y="67"/>
                    </a:cubicBezTo>
                    <a:cubicBezTo>
                      <a:pt x="7" y="58"/>
                      <a:pt x="0" y="39"/>
                      <a:pt x="9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49" name="Freeform 46">
                <a:extLst>
                  <a:ext uri="{FF2B5EF4-FFF2-40B4-BE49-F238E27FC236}">
                    <a16:creationId xmlns:a16="http://schemas.microsoft.com/office/drawing/2014/main" id="{63B132C5-EAB4-4BFD-A9FF-98C3B423B5D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952" y="4105"/>
                <a:ext cx="129" cy="129"/>
              </a:xfrm>
              <a:custGeom>
                <a:avLst/>
                <a:gdLst>
                  <a:gd name="T0" fmla="*/ 79 w 112"/>
                  <a:gd name="T1" fmla="*/ 13 h 112"/>
                  <a:gd name="T2" fmla="*/ 99 w 112"/>
                  <a:gd name="T3" fmla="*/ 79 h 112"/>
                  <a:gd name="T4" fmla="*/ 33 w 112"/>
                  <a:gd name="T5" fmla="*/ 99 h 112"/>
                  <a:gd name="T6" fmla="*/ 13 w 112"/>
                  <a:gd name="T7" fmla="*/ 33 h 112"/>
                  <a:gd name="T8" fmla="*/ 79 w 112"/>
                  <a:gd name="T9" fmla="*/ 13 h 112"/>
                  <a:gd name="T10" fmla="*/ 34 w 112"/>
                  <a:gd name="T11" fmla="*/ 97 h 112"/>
                  <a:gd name="T12" fmla="*/ 97 w 112"/>
                  <a:gd name="T13" fmla="*/ 78 h 112"/>
                  <a:gd name="T14" fmla="*/ 78 w 112"/>
                  <a:gd name="T15" fmla="*/ 15 h 112"/>
                  <a:gd name="T16" fmla="*/ 15 w 112"/>
                  <a:gd name="T17" fmla="*/ 34 h 112"/>
                  <a:gd name="T18" fmla="*/ 34 w 112"/>
                  <a:gd name="T19" fmla="*/ 97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2" h="112">
                    <a:moveTo>
                      <a:pt x="79" y="13"/>
                    </a:moveTo>
                    <a:cubicBezTo>
                      <a:pt x="102" y="25"/>
                      <a:pt x="112" y="55"/>
                      <a:pt x="99" y="79"/>
                    </a:cubicBezTo>
                    <a:cubicBezTo>
                      <a:pt x="87" y="102"/>
                      <a:pt x="57" y="112"/>
                      <a:pt x="33" y="99"/>
                    </a:cubicBezTo>
                    <a:cubicBezTo>
                      <a:pt x="9" y="87"/>
                      <a:pt x="0" y="57"/>
                      <a:pt x="13" y="33"/>
                    </a:cubicBezTo>
                    <a:cubicBezTo>
                      <a:pt x="25" y="9"/>
                      <a:pt x="55" y="0"/>
                      <a:pt x="79" y="13"/>
                    </a:cubicBezTo>
                    <a:close/>
                    <a:moveTo>
                      <a:pt x="34" y="97"/>
                    </a:moveTo>
                    <a:cubicBezTo>
                      <a:pt x="57" y="109"/>
                      <a:pt x="85" y="100"/>
                      <a:pt x="97" y="78"/>
                    </a:cubicBezTo>
                    <a:cubicBezTo>
                      <a:pt x="109" y="55"/>
                      <a:pt x="100" y="27"/>
                      <a:pt x="78" y="15"/>
                    </a:cubicBezTo>
                    <a:cubicBezTo>
                      <a:pt x="55" y="3"/>
                      <a:pt x="27" y="11"/>
                      <a:pt x="15" y="34"/>
                    </a:cubicBezTo>
                    <a:cubicBezTo>
                      <a:pt x="3" y="57"/>
                      <a:pt x="11" y="85"/>
                      <a:pt x="34" y="9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50" name="Freeform 47">
                <a:extLst>
                  <a:ext uri="{FF2B5EF4-FFF2-40B4-BE49-F238E27FC236}">
                    <a16:creationId xmlns:a16="http://schemas.microsoft.com/office/drawing/2014/main" id="{2F85DB7A-7D40-4D31-AE73-170D671465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80" y="5022"/>
                <a:ext cx="87" cy="87"/>
              </a:xfrm>
              <a:custGeom>
                <a:avLst/>
                <a:gdLst>
                  <a:gd name="T0" fmla="*/ 9 w 75"/>
                  <a:gd name="T1" fmla="*/ 22 h 75"/>
                  <a:gd name="T2" fmla="*/ 53 w 75"/>
                  <a:gd name="T3" fmla="*/ 9 h 75"/>
                  <a:gd name="T4" fmla="*/ 67 w 75"/>
                  <a:gd name="T5" fmla="*/ 53 h 75"/>
                  <a:gd name="T6" fmla="*/ 22 w 75"/>
                  <a:gd name="T7" fmla="*/ 67 h 75"/>
                  <a:gd name="T8" fmla="*/ 9 w 75"/>
                  <a:gd name="T9" fmla="*/ 22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5">
                    <a:moveTo>
                      <a:pt x="9" y="22"/>
                    </a:moveTo>
                    <a:cubicBezTo>
                      <a:pt x="17" y="6"/>
                      <a:pt x="37" y="0"/>
                      <a:pt x="53" y="9"/>
                    </a:cubicBezTo>
                    <a:cubicBezTo>
                      <a:pt x="69" y="17"/>
                      <a:pt x="75" y="37"/>
                      <a:pt x="67" y="53"/>
                    </a:cubicBezTo>
                    <a:cubicBezTo>
                      <a:pt x="58" y="69"/>
                      <a:pt x="38" y="75"/>
                      <a:pt x="22" y="67"/>
                    </a:cubicBezTo>
                    <a:cubicBezTo>
                      <a:pt x="6" y="58"/>
                      <a:pt x="0" y="38"/>
                      <a:pt x="9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51" name="Freeform 48">
                <a:extLst>
                  <a:ext uri="{FF2B5EF4-FFF2-40B4-BE49-F238E27FC236}">
                    <a16:creationId xmlns:a16="http://schemas.microsoft.com/office/drawing/2014/main" id="{F50D499B-B549-4B79-A961-D8E936EA2A7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759" y="5001"/>
                <a:ext cx="128" cy="128"/>
              </a:xfrm>
              <a:custGeom>
                <a:avLst/>
                <a:gdLst>
                  <a:gd name="T0" fmla="*/ 78 w 111"/>
                  <a:gd name="T1" fmla="*/ 13 h 111"/>
                  <a:gd name="T2" fmla="*/ 99 w 111"/>
                  <a:gd name="T3" fmla="*/ 78 h 111"/>
                  <a:gd name="T4" fmla="*/ 33 w 111"/>
                  <a:gd name="T5" fmla="*/ 99 h 111"/>
                  <a:gd name="T6" fmla="*/ 12 w 111"/>
                  <a:gd name="T7" fmla="*/ 33 h 111"/>
                  <a:gd name="T8" fmla="*/ 78 w 111"/>
                  <a:gd name="T9" fmla="*/ 13 h 111"/>
                  <a:gd name="T10" fmla="*/ 34 w 111"/>
                  <a:gd name="T11" fmla="*/ 97 h 111"/>
                  <a:gd name="T12" fmla="*/ 97 w 111"/>
                  <a:gd name="T13" fmla="*/ 77 h 111"/>
                  <a:gd name="T14" fmla="*/ 77 w 111"/>
                  <a:gd name="T15" fmla="*/ 14 h 111"/>
                  <a:gd name="T16" fmla="*/ 14 w 111"/>
                  <a:gd name="T17" fmla="*/ 34 h 111"/>
                  <a:gd name="T18" fmla="*/ 34 w 111"/>
                  <a:gd name="T19" fmla="*/ 9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1" h="111">
                    <a:moveTo>
                      <a:pt x="78" y="13"/>
                    </a:moveTo>
                    <a:cubicBezTo>
                      <a:pt x="102" y="25"/>
                      <a:pt x="111" y="55"/>
                      <a:pt x="99" y="78"/>
                    </a:cubicBezTo>
                    <a:cubicBezTo>
                      <a:pt x="86" y="102"/>
                      <a:pt x="57" y="111"/>
                      <a:pt x="33" y="99"/>
                    </a:cubicBezTo>
                    <a:cubicBezTo>
                      <a:pt x="9" y="86"/>
                      <a:pt x="0" y="57"/>
                      <a:pt x="12" y="33"/>
                    </a:cubicBezTo>
                    <a:cubicBezTo>
                      <a:pt x="25" y="9"/>
                      <a:pt x="54" y="0"/>
                      <a:pt x="78" y="13"/>
                    </a:cubicBezTo>
                    <a:close/>
                    <a:moveTo>
                      <a:pt x="34" y="97"/>
                    </a:moveTo>
                    <a:cubicBezTo>
                      <a:pt x="57" y="109"/>
                      <a:pt x="85" y="100"/>
                      <a:pt x="97" y="77"/>
                    </a:cubicBezTo>
                    <a:cubicBezTo>
                      <a:pt x="109" y="55"/>
                      <a:pt x="100" y="26"/>
                      <a:pt x="77" y="14"/>
                    </a:cubicBezTo>
                    <a:cubicBezTo>
                      <a:pt x="55" y="2"/>
                      <a:pt x="26" y="11"/>
                      <a:pt x="14" y="34"/>
                    </a:cubicBezTo>
                    <a:cubicBezTo>
                      <a:pt x="2" y="57"/>
                      <a:pt x="11" y="85"/>
                      <a:pt x="34" y="9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52" name="Freeform 49">
                <a:extLst>
                  <a:ext uri="{FF2B5EF4-FFF2-40B4-BE49-F238E27FC236}">
                    <a16:creationId xmlns:a16="http://schemas.microsoft.com/office/drawing/2014/main" id="{433C91AF-C0DC-4F10-8139-7865E424EA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99" y="3954"/>
                <a:ext cx="87" cy="87"/>
              </a:xfrm>
              <a:custGeom>
                <a:avLst/>
                <a:gdLst>
                  <a:gd name="T0" fmla="*/ 9 w 75"/>
                  <a:gd name="T1" fmla="*/ 22 h 75"/>
                  <a:gd name="T2" fmla="*/ 53 w 75"/>
                  <a:gd name="T3" fmla="*/ 9 h 75"/>
                  <a:gd name="T4" fmla="*/ 67 w 75"/>
                  <a:gd name="T5" fmla="*/ 53 h 75"/>
                  <a:gd name="T6" fmla="*/ 23 w 75"/>
                  <a:gd name="T7" fmla="*/ 67 h 75"/>
                  <a:gd name="T8" fmla="*/ 9 w 75"/>
                  <a:gd name="T9" fmla="*/ 22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5">
                    <a:moveTo>
                      <a:pt x="9" y="22"/>
                    </a:moveTo>
                    <a:cubicBezTo>
                      <a:pt x="17" y="6"/>
                      <a:pt x="37" y="0"/>
                      <a:pt x="53" y="9"/>
                    </a:cubicBezTo>
                    <a:cubicBezTo>
                      <a:pt x="69" y="17"/>
                      <a:pt x="75" y="37"/>
                      <a:pt x="67" y="53"/>
                    </a:cubicBezTo>
                    <a:cubicBezTo>
                      <a:pt x="58" y="69"/>
                      <a:pt x="39" y="75"/>
                      <a:pt x="23" y="67"/>
                    </a:cubicBezTo>
                    <a:cubicBezTo>
                      <a:pt x="7" y="58"/>
                      <a:pt x="0" y="38"/>
                      <a:pt x="9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53" name="Freeform 50">
                <a:extLst>
                  <a:ext uri="{FF2B5EF4-FFF2-40B4-BE49-F238E27FC236}">
                    <a16:creationId xmlns:a16="http://schemas.microsoft.com/office/drawing/2014/main" id="{18C19FC3-78B0-46C7-A6E0-503EA398975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879" y="3933"/>
                <a:ext cx="129" cy="128"/>
              </a:xfrm>
              <a:custGeom>
                <a:avLst/>
                <a:gdLst>
                  <a:gd name="T0" fmla="*/ 79 w 112"/>
                  <a:gd name="T1" fmla="*/ 12 h 111"/>
                  <a:gd name="T2" fmla="*/ 99 w 112"/>
                  <a:gd name="T3" fmla="*/ 78 h 111"/>
                  <a:gd name="T4" fmla="*/ 33 w 112"/>
                  <a:gd name="T5" fmla="*/ 99 h 111"/>
                  <a:gd name="T6" fmla="*/ 13 w 112"/>
                  <a:gd name="T7" fmla="*/ 33 h 111"/>
                  <a:gd name="T8" fmla="*/ 79 w 112"/>
                  <a:gd name="T9" fmla="*/ 12 h 111"/>
                  <a:gd name="T10" fmla="*/ 34 w 112"/>
                  <a:gd name="T11" fmla="*/ 97 h 111"/>
                  <a:gd name="T12" fmla="*/ 97 w 112"/>
                  <a:gd name="T13" fmla="*/ 77 h 111"/>
                  <a:gd name="T14" fmla="*/ 78 w 112"/>
                  <a:gd name="T15" fmla="*/ 14 h 111"/>
                  <a:gd name="T16" fmla="*/ 15 w 112"/>
                  <a:gd name="T17" fmla="*/ 34 h 111"/>
                  <a:gd name="T18" fmla="*/ 34 w 112"/>
                  <a:gd name="T19" fmla="*/ 9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2" h="111">
                    <a:moveTo>
                      <a:pt x="79" y="12"/>
                    </a:moveTo>
                    <a:cubicBezTo>
                      <a:pt x="102" y="25"/>
                      <a:pt x="112" y="55"/>
                      <a:pt x="99" y="78"/>
                    </a:cubicBezTo>
                    <a:cubicBezTo>
                      <a:pt x="86" y="102"/>
                      <a:pt x="57" y="111"/>
                      <a:pt x="33" y="99"/>
                    </a:cubicBezTo>
                    <a:cubicBezTo>
                      <a:pt x="9" y="86"/>
                      <a:pt x="0" y="57"/>
                      <a:pt x="13" y="33"/>
                    </a:cubicBezTo>
                    <a:cubicBezTo>
                      <a:pt x="25" y="9"/>
                      <a:pt x="55" y="0"/>
                      <a:pt x="79" y="12"/>
                    </a:cubicBezTo>
                    <a:close/>
                    <a:moveTo>
                      <a:pt x="34" y="97"/>
                    </a:moveTo>
                    <a:cubicBezTo>
                      <a:pt x="57" y="109"/>
                      <a:pt x="85" y="100"/>
                      <a:pt x="97" y="77"/>
                    </a:cubicBezTo>
                    <a:cubicBezTo>
                      <a:pt x="109" y="55"/>
                      <a:pt x="100" y="26"/>
                      <a:pt x="78" y="14"/>
                    </a:cubicBezTo>
                    <a:cubicBezTo>
                      <a:pt x="55" y="2"/>
                      <a:pt x="27" y="11"/>
                      <a:pt x="15" y="34"/>
                    </a:cubicBezTo>
                    <a:cubicBezTo>
                      <a:pt x="3" y="57"/>
                      <a:pt x="11" y="85"/>
                      <a:pt x="34" y="9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54" name="Freeform 51">
                <a:extLst>
                  <a:ext uri="{FF2B5EF4-FFF2-40B4-BE49-F238E27FC236}">
                    <a16:creationId xmlns:a16="http://schemas.microsoft.com/office/drawing/2014/main" id="{7D0D362F-4C20-4331-9DFA-9BFF270EE1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33" y="5603"/>
                <a:ext cx="85" cy="85"/>
              </a:xfrm>
              <a:custGeom>
                <a:avLst/>
                <a:gdLst>
                  <a:gd name="T0" fmla="*/ 8 w 74"/>
                  <a:gd name="T1" fmla="*/ 22 h 74"/>
                  <a:gd name="T2" fmla="*/ 52 w 74"/>
                  <a:gd name="T3" fmla="*/ 8 h 74"/>
                  <a:gd name="T4" fmla="*/ 66 w 74"/>
                  <a:gd name="T5" fmla="*/ 52 h 74"/>
                  <a:gd name="T6" fmla="*/ 22 w 74"/>
                  <a:gd name="T7" fmla="*/ 66 h 74"/>
                  <a:gd name="T8" fmla="*/ 8 w 74"/>
                  <a:gd name="T9" fmla="*/ 22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4" h="74">
                    <a:moveTo>
                      <a:pt x="8" y="22"/>
                    </a:moveTo>
                    <a:cubicBezTo>
                      <a:pt x="16" y="6"/>
                      <a:pt x="36" y="0"/>
                      <a:pt x="52" y="8"/>
                    </a:cubicBezTo>
                    <a:cubicBezTo>
                      <a:pt x="68" y="16"/>
                      <a:pt x="74" y="36"/>
                      <a:pt x="66" y="52"/>
                    </a:cubicBezTo>
                    <a:cubicBezTo>
                      <a:pt x="58" y="68"/>
                      <a:pt x="38" y="74"/>
                      <a:pt x="22" y="66"/>
                    </a:cubicBezTo>
                    <a:cubicBezTo>
                      <a:pt x="6" y="58"/>
                      <a:pt x="0" y="38"/>
                      <a:pt x="8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55" name="Freeform 52">
                <a:extLst>
                  <a:ext uri="{FF2B5EF4-FFF2-40B4-BE49-F238E27FC236}">
                    <a16:creationId xmlns:a16="http://schemas.microsoft.com/office/drawing/2014/main" id="{9C7172EB-4BD7-418B-BDE4-25FBB001A50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311" y="5581"/>
                <a:ext cx="129" cy="129"/>
              </a:xfrm>
              <a:custGeom>
                <a:avLst/>
                <a:gdLst>
                  <a:gd name="T0" fmla="*/ 79 w 112"/>
                  <a:gd name="T1" fmla="*/ 13 h 112"/>
                  <a:gd name="T2" fmla="*/ 99 w 112"/>
                  <a:gd name="T3" fmla="*/ 79 h 112"/>
                  <a:gd name="T4" fmla="*/ 33 w 112"/>
                  <a:gd name="T5" fmla="*/ 99 h 112"/>
                  <a:gd name="T6" fmla="*/ 13 w 112"/>
                  <a:gd name="T7" fmla="*/ 33 h 112"/>
                  <a:gd name="T8" fmla="*/ 79 w 112"/>
                  <a:gd name="T9" fmla="*/ 13 h 112"/>
                  <a:gd name="T10" fmla="*/ 34 w 112"/>
                  <a:gd name="T11" fmla="*/ 97 h 112"/>
                  <a:gd name="T12" fmla="*/ 97 w 112"/>
                  <a:gd name="T13" fmla="*/ 78 h 112"/>
                  <a:gd name="T14" fmla="*/ 78 w 112"/>
                  <a:gd name="T15" fmla="*/ 15 h 112"/>
                  <a:gd name="T16" fmla="*/ 15 w 112"/>
                  <a:gd name="T17" fmla="*/ 34 h 112"/>
                  <a:gd name="T18" fmla="*/ 34 w 112"/>
                  <a:gd name="T19" fmla="*/ 97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2" h="112">
                    <a:moveTo>
                      <a:pt x="79" y="13"/>
                    </a:moveTo>
                    <a:cubicBezTo>
                      <a:pt x="103" y="25"/>
                      <a:pt x="112" y="55"/>
                      <a:pt x="99" y="79"/>
                    </a:cubicBezTo>
                    <a:cubicBezTo>
                      <a:pt x="87" y="103"/>
                      <a:pt x="57" y="112"/>
                      <a:pt x="33" y="99"/>
                    </a:cubicBezTo>
                    <a:cubicBezTo>
                      <a:pt x="9" y="87"/>
                      <a:pt x="0" y="57"/>
                      <a:pt x="13" y="33"/>
                    </a:cubicBezTo>
                    <a:cubicBezTo>
                      <a:pt x="25" y="9"/>
                      <a:pt x="55" y="0"/>
                      <a:pt x="79" y="13"/>
                    </a:cubicBezTo>
                    <a:close/>
                    <a:moveTo>
                      <a:pt x="34" y="97"/>
                    </a:moveTo>
                    <a:cubicBezTo>
                      <a:pt x="57" y="109"/>
                      <a:pt x="85" y="101"/>
                      <a:pt x="97" y="78"/>
                    </a:cubicBezTo>
                    <a:cubicBezTo>
                      <a:pt x="109" y="55"/>
                      <a:pt x="101" y="27"/>
                      <a:pt x="78" y="15"/>
                    </a:cubicBezTo>
                    <a:cubicBezTo>
                      <a:pt x="55" y="3"/>
                      <a:pt x="27" y="11"/>
                      <a:pt x="15" y="34"/>
                    </a:cubicBezTo>
                    <a:cubicBezTo>
                      <a:pt x="3" y="57"/>
                      <a:pt x="11" y="85"/>
                      <a:pt x="34" y="9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56" name="Freeform 53">
                <a:extLst>
                  <a:ext uri="{FF2B5EF4-FFF2-40B4-BE49-F238E27FC236}">
                    <a16:creationId xmlns:a16="http://schemas.microsoft.com/office/drawing/2014/main" id="{FCEC7971-54EC-419C-95B4-45A697E391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90" y="4725"/>
                <a:ext cx="127" cy="127"/>
              </a:xfrm>
              <a:custGeom>
                <a:avLst/>
                <a:gdLst>
                  <a:gd name="T0" fmla="*/ 13 w 110"/>
                  <a:gd name="T1" fmla="*/ 33 h 110"/>
                  <a:gd name="T2" fmla="*/ 78 w 110"/>
                  <a:gd name="T3" fmla="*/ 13 h 110"/>
                  <a:gd name="T4" fmla="*/ 98 w 110"/>
                  <a:gd name="T5" fmla="*/ 78 h 110"/>
                  <a:gd name="T6" fmla="*/ 33 w 110"/>
                  <a:gd name="T7" fmla="*/ 98 h 110"/>
                  <a:gd name="T8" fmla="*/ 13 w 110"/>
                  <a:gd name="T9" fmla="*/ 33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0" h="110">
                    <a:moveTo>
                      <a:pt x="13" y="33"/>
                    </a:moveTo>
                    <a:cubicBezTo>
                      <a:pt x="25" y="9"/>
                      <a:pt x="54" y="0"/>
                      <a:pt x="78" y="13"/>
                    </a:cubicBezTo>
                    <a:cubicBezTo>
                      <a:pt x="101" y="25"/>
                      <a:pt x="110" y="54"/>
                      <a:pt x="98" y="78"/>
                    </a:cubicBezTo>
                    <a:cubicBezTo>
                      <a:pt x="85" y="101"/>
                      <a:pt x="56" y="110"/>
                      <a:pt x="33" y="98"/>
                    </a:cubicBezTo>
                    <a:cubicBezTo>
                      <a:pt x="9" y="85"/>
                      <a:pt x="0" y="56"/>
                      <a:pt x="13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57" name="Freeform 54">
                <a:extLst>
                  <a:ext uri="{FF2B5EF4-FFF2-40B4-BE49-F238E27FC236}">
                    <a16:creationId xmlns:a16="http://schemas.microsoft.com/office/drawing/2014/main" id="{96DD2FB7-D21A-4A43-AD21-D6AAA709B7E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960" y="4695"/>
                <a:ext cx="188" cy="188"/>
              </a:xfrm>
              <a:custGeom>
                <a:avLst/>
                <a:gdLst>
                  <a:gd name="T0" fmla="*/ 115 w 163"/>
                  <a:gd name="T1" fmla="*/ 18 h 163"/>
                  <a:gd name="T2" fmla="*/ 144 w 163"/>
                  <a:gd name="T3" fmla="*/ 115 h 163"/>
                  <a:gd name="T4" fmla="*/ 48 w 163"/>
                  <a:gd name="T5" fmla="*/ 144 h 163"/>
                  <a:gd name="T6" fmla="*/ 18 w 163"/>
                  <a:gd name="T7" fmla="*/ 48 h 163"/>
                  <a:gd name="T8" fmla="*/ 115 w 163"/>
                  <a:gd name="T9" fmla="*/ 18 h 163"/>
                  <a:gd name="T10" fmla="*/ 49 w 163"/>
                  <a:gd name="T11" fmla="*/ 142 h 163"/>
                  <a:gd name="T12" fmla="*/ 142 w 163"/>
                  <a:gd name="T13" fmla="*/ 113 h 163"/>
                  <a:gd name="T14" fmla="*/ 113 w 163"/>
                  <a:gd name="T15" fmla="*/ 21 h 163"/>
                  <a:gd name="T16" fmla="*/ 21 w 163"/>
                  <a:gd name="T17" fmla="*/ 49 h 163"/>
                  <a:gd name="T18" fmla="*/ 49 w 163"/>
                  <a:gd name="T19" fmla="*/ 142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63" h="163">
                    <a:moveTo>
                      <a:pt x="115" y="18"/>
                    </a:moveTo>
                    <a:cubicBezTo>
                      <a:pt x="149" y="36"/>
                      <a:pt x="163" y="80"/>
                      <a:pt x="144" y="115"/>
                    </a:cubicBezTo>
                    <a:cubicBezTo>
                      <a:pt x="126" y="149"/>
                      <a:pt x="83" y="163"/>
                      <a:pt x="48" y="144"/>
                    </a:cubicBezTo>
                    <a:cubicBezTo>
                      <a:pt x="13" y="126"/>
                      <a:pt x="0" y="83"/>
                      <a:pt x="18" y="48"/>
                    </a:cubicBezTo>
                    <a:cubicBezTo>
                      <a:pt x="36" y="13"/>
                      <a:pt x="80" y="0"/>
                      <a:pt x="115" y="18"/>
                    </a:cubicBezTo>
                    <a:close/>
                    <a:moveTo>
                      <a:pt x="49" y="142"/>
                    </a:moveTo>
                    <a:cubicBezTo>
                      <a:pt x="83" y="159"/>
                      <a:pt x="124" y="146"/>
                      <a:pt x="142" y="113"/>
                    </a:cubicBezTo>
                    <a:cubicBezTo>
                      <a:pt x="159" y="80"/>
                      <a:pt x="147" y="38"/>
                      <a:pt x="113" y="21"/>
                    </a:cubicBezTo>
                    <a:cubicBezTo>
                      <a:pt x="80" y="3"/>
                      <a:pt x="38" y="16"/>
                      <a:pt x="21" y="49"/>
                    </a:cubicBezTo>
                    <a:cubicBezTo>
                      <a:pt x="3" y="83"/>
                      <a:pt x="16" y="124"/>
                      <a:pt x="49" y="1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58" name="Freeform 55">
                <a:extLst>
                  <a:ext uri="{FF2B5EF4-FFF2-40B4-BE49-F238E27FC236}">
                    <a16:creationId xmlns:a16="http://schemas.microsoft.com/office/drawing/2014/main" id="{71A14109-BDE6-4BDE-94F7-4EAA365B9B6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920" y="4655"/>
                <a:ext cx="269" cy="268"/>
              </a:xfrm>
              <a:custGeom>
                <a:avLst/>
                <a:gdLst>
                  <a:gd name="T0" fmla="*/ 164 w 233"/>
                  <a:gd name="T1" fmla="*/ 26 h 233"/>
                  <a:gd name="T2" fmla="*/ 207 w 233"/>
                  <a:gd name="T3" fmla="*/ 164 h 233"/>
                  <a:gd name="T4" fmla="*/ 69 w 233"/>
                  <a:gd name="T5" fmla="*/ 207 h 233"/>
                  <a:gd name="T6" fmla="*/ 26 w 233"/>
                  <a:gd name="T7" fmla="*/ 69 h 233"/>
                  <a:gd name="T8" fmla="*/ 164 w 233"/>
                  <a:gd name="T9" fmla="*/ 26 h 233"/>
                  <a:gd name="T10" fmla="*/ 70 w 233"/>
                  <a:gd name="T11" fmla="*/ 204 h 233"/>
                  <a:gd name="T12" fmla="*/ 204 w 233"/>
                  <a:gd name="T13" fmla="*/ 162 h 233"/>
                  <a:gd name="T14" fmla="*/ 162 w 233"/>
                  <a:gd name="T15" fmla="*/ 28 h 233"/>
                  <a:gd name="T16" fmla="*/ 29 w 233"/>
                  <a:gd name="T17" fmla="*/ 70 h 233"/>
                  <a:gd name="T18" fmla="*/ 70 w 233"/>
                  <a:gd name="T19" fmla="*/ 204 h 2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33" h="233">
                    <a:moveTo>
                      <a:pt x="164" y="26"/>
                    </a:moveTo>
                    <a:cubicBezTo>
                      <a:pt x="214" y="52"/>
                      <a:pt x="233" y="114"/>
                      <a:pt x="207" y="164"/>
                    </a:cubicBezTo>
                    <a:cubicBezTo>
                      <a:pt x="180" y="214"/>
                      <a:pt x="118" y="233"/>
                      <a:pt x="69" y="207"/>
                    </a:cubicBezTo>
                    <a:cubicBezTo>
                      <a:pt x="19" y="180"/>
                      <a:pt x="0" y="118"/>
                      <a:pt x="26" y="69"/>
                    </a:cubicBezTo>
                    <a:cubicBezTo>
                      <a:pt x="52" y="19"/>
                      <a:pt x="114" y="0"/>
                      <a:pt x="164" y="26"/>
                    </a:cubicBezTo>
                    <a:close/>
                    <a:moveTo>
                      <a:pt x="70" y="204"/>
                    </a:moveTo>
                    <a:cubicBezTo>
                      <a:pt x="118" y="229"/>
                      <a:pt x="178" y="211"/>
                      <a:pt x="204" y="162"/>
                    </a:cubicBezTo>
                    <a:cubicBezTo>
                      <a:pt x="229" y="114"/>
                      <a:pt x="211" y="54"/>
                      <a:pt x="162" y="28"/>
                    </a:cubicBezTo>
                    <a:cubicBezTo>
                      <a:pt x="114" y="3"/>
                      <a:pt x="54" y="22"/>
                      <a:pt x="29" y="70"/>
                    </a:cubicBezTo>
                    <a:cubicBezTo>
                      <a:pt x="3" y="118"/>
                      <a:pt x="22" y="178"/>
                      <a:pt x="70" y="20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59" name="Freeform 56">
                <a:extLst>
                  <a:ext uri="{FF2B5EF4-FFF2-40B4-BE49-F238E27FC236}">
                    <a16:creationId xmlns:a16="http://schemas.microsoft.com/office/drawing/2014/main" id="{6DC54F78-5FDF-43E3-B527-87404DDFE1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7" y="4854"/>
                <a:ext cx="122" cy="122"/>
              </a:xfrm>
              <a:custGeom>
                <a:avLst/>
                <a:gdLst>
                  <a:gd name="T0" fmla="*/ 12 w 106"/>
                  <a:gd name="T1" fmla="*/ 31 h 106"/>
                  <a:gd name="T2" fmla="*/ 74 w 106"/>
                  <a:gd name="T3" fmla="*/ 12 h 106"/>
                  <a:gd name="T4" fmla="*/ 94 w 106"/>
                  <a:gd name="T5" fmla="*/ 74 h 106"/>
                  <a:gd name="T6" fmla="*/ 31 w 106"/>
                  <a:gd name="T7" fmla="*/ 94 h 106"/>
                  <a:gd name="T8" fmla="*/ 12 w 106"/>
                  <a:gd name="T9" fmla="*/ 31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6" h="106">
                    <a:moveTo>
                      <a:pt x="12" y="31"/>
                    </a:moveTo>
                    <a:cubicBezTo>
                      <a:pt x="24" y="8"/>
                      <a:pt x="52" y="0"/>
                      <a:pt x="74" y="12"/>
                    </a:cubicBezTo>
                    <a:cubicBezTo>
                      <a:pt x="97" y="24"/>
                      <a:pt x="106" y="52"/>
                      <a:pt x="94" y="74"/>
                    </a:cubicBezTo>
                    <a:cubicBezTo>
                      <a:pt x="82" y="97"/>
                      <a:pt x="54" y="106"/>
                      <a:pt x="31" y="94"/>
                    </a:cubicBezTo>
                    <a:cubicBezTo>
                      <a:pt x="8" y="82"/>
                      <a:pt x="0" y="54"/>
                      <a:pt x="12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0" name="Freeform 57">
                <a:extLst>
                  <a:ext uri="{FF2B5EF4-FFF2-40B4-BE49-F238E27FC236}">
                    <a16:creationId xmlns:a16="http://schemas.microsoft.com/office/drawing/2014/main" id="{75A74881-9775-4A7D-93BB-58C686BF5F3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237" y="4824"/>
                <a:ext cx="182" cy="181"/>
              </a:xfrm>
              <a:custGeom>
                <a:avLst/>
                <a:gdLst>
                  <a:gd name="T0" fmla="*/ 111 w 158"/>
                  <a:gd name="T1" fmla="*/ 18 h 157"/>
                  <a:gd name="T2" fmla="*/ 140 w 158"/>
                  <a:gd name="T3" fmla="*/ 111 h 157"/>
                  <a:gd name="T4" fmla="*/ 47 w 158"/>
                  <a:gd name="T5" fmla="*/ 140 h 157"/>
                  <a:gd name="T6" fmla="*/ 18 w 158"/>
                  <a:gd name="T7" fmla="*/ 47 h 157"/>
                  <a:gd name="T8" fmla="*/ 111 w 158"/>
                  <a:gd name="T9" fmla="*/ 18 h 157"/>
                  <a:gd name="T10" fmla="*/ 48 w 158"/>
                  <a:gd name="T11" fmla="*/ 137 h 157"/>
                  <a:gd name="T12" fmla="*/ 137 w 158"/>
                  <a:gd name="T13" fmla="*/ 109 h 157"/>
                  <a:gd name="T14" fmla="*/ 109 w 158"/>
                  <a:gd name="T15" fmla="*/ 20 h 157"/>
                  <a:gd name="T16" fmla="*/ 20 w 158"/>
                  <a:gd name="T17" fmla="*/ 48 h 157"/>
                  <a:gd name="T18" fmla="*/ 48 w 158"/>
                  <a:gd name="T19" fmla="*/ 137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8" h="157">
                    <a:moveTo>
                      <a:pt x="111" y="18"/>
                    </a:moveTo>
                    <a:cubicBezTo>
                      <a:pt x="145" y="35"/>
                      <a:pt x="158" y="77"/>
                      <a:pt x="140" y="111"/>
                    </a:cubicBezTo>
                    <a:cubicBezTo>
                      <a:pt x="122" y="145"/>
                      <a:pt x="80" y="157"/>
                      <a:pt x="47" y="140"/>
                    </a:cubicBezTo>
                    <a:cubicBezTo>
                      <a:pt x="13" y="122"/>
                      <a:pt x="0" y="80"/>
                      <a:pt x="18" y="47"/>
                    </a:cubicBezTo>
                    <a:cubicBezTo>
                      <a:pt x="35" y="13"/>
                      <a:pt x="77" y="0"/>
                      <a:pt x="111" y="18"/>
                    </a:cubicBezTo>
                    <a:close/>
                    <a:moveTo>
                      <a:pt x="48" y="137"/>
                    </a:moveTo>
                    <a:cubicBezTo>
                      <a:pt x="80" y="154"/>
                      <a:pt x="120" y="142"/>
                      <a:pt x="137" y="109"/>
                    </a:cubicBezTo>
                    <a:cubicBezTo>
                      <a:pt x="154" y="77"/>
                      <a:pt x="142" y="37"/>
                      <a:pt x="109" y="20"/>
                    </a:cubicBezTo>
                    <a:cubicBezTo>
                      <a:pt x="77" y="3"/>
                      <a:pt x="37" y="16"/>
                      <a:pt x="20" y="48"/>
                    </a:cubicBezTo>
                    <a:cubicBezTo>
                      <a:pt x="3" y="80"/>
                      <a:pt x="16" y="120"/>
                      <a:pt x="48" y="13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1" name="Freeform 58">
                <a:extLst>
                  <a:ext uri="{FF2B5EF4-FFF2-40B4-BE49-F238E27FC236}">
                    <a16:creationId xmlns:a16="http://schemas.microsoft.com/office/drawing/2014/main" id="{4BC43EC0-F708-4653-ABBE-FDDD009BC2E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198" y="4785"/>
                <a:ext cx="259" cy="259"/>
              </a:xfrm>
              <a:custGeom>
                <a:avLst/>
                <a:gdLst>
                  <a:gd name="T0" fmla="*/ 159 w 225"/>
                  <a:gd name="T1" fmla="*/ 25 h 225"/>
                  <a:gd name="T2" fmla="*/ 200 w 225"/>
                  <a:gd name="T3" fmla="*/ 159 h 225"/>
                  <a:gd name="T4" fmla="*/ 67 w 225"/>
                  <a:gd name="T5" fmla="*/ 200 h 225"/>
                  <a:gd name="T6" fmla="*/ 25 w 225"/>
                  <a:gd name="T7" fmla="*/ 67 h 225"/>
                  <a:gd name="T8" fmla="*/ 159 w 225"/>
                  <a:gd name="T9" fmla="*/ 25 h 225"/>
                  <a:gd name="T10" fmla="*/ 68 w 225"/>
                  <a:gd name="T11" fmla="*/ 197 h 225"/>
                  <a:gd name="T12" fmla="*/ 197 w 225"/>
                  <a:gd name="T13" fmla="*/ 157 h 225"/>
                  <a:gd name="T14" fmla="*/ 157 w 225"/>
                  <a:gd name="T15" fmla="*/ 28 h 225"/>
                  <a:gd name="T16" fmla="*/ 28 w 225"/>
                  <a:gd name="T17" fmla="*/ 68 h 225"/>
                  <a:gd name="T18" fmla="*/ 68 w 225"/>
                  <a:gd name="T19" fmla="*/ 197 h 2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5" h="225">
                    <a:moveTo>
                      <a:pt x="159" y="25"/>
                    </a:moveTo>
                    <a:cubicBezTo>
                      <a:pt x="207" y="51"/>
                      <a:pt x="225" y="111"/>
                      <a:pt x="200" y="159"/>
                    </a:cubicBezTo>
                    <a:cubicBezTo>
                      <a:pt x="175" y="207"/>
                      <a:pt x="115" y="225"/>
                      <a:pt x="67" y="200"/>
                    </a:cubicBezTo>
                    <a:cubicBezTo>
                      <a:pt x="19" y="175"/>
                      <a:pt x="0" y="115"/>
                      <a:pt x="25" y="67"/>
                    </a:cubicBezTo>
                    <a:cubicBezTo>
                      <a:pt x="51" y="19"/>
                      <a:pt x="111" y="0"/>
                      <a:pt x="159" y="25"/>
                    </a:cubicBezTo>
                    <a:close/>
                    <a:moveTo>
                      <a:pt x="68" y="197"/>
                    </a:moveTo>
                    <a:cubicBezTo>
                      <a:pt x="115" y="222"/>
                      <a:pt x="173" y="204"/>
                      <a:pt x="197" y="157"/>
                    </a:cubicBezTo>
                    <a:cubicBezTo>
                      <a:pt x="222" y="111"/>
                      <a:pt x="204" y="53"/>
                      <a:pt x="157" y="28"/>
                    </a:cubicBezTo>
                    <a:cubicBezTo>
                      <a:pt x="111" y="3"/>
                      <a:pt x="53" y="21"/>
                      <a:pt x="28" y="68"/>
                    </a:cubicBezTo>
                    <a:cubicBezTo>
                      <a:pt x="4" y="115"/>
                      <a:pt x="21" y="173"/>
                      <a:pt x="68" y="19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2" name="Freeform 59">
                <a:extLst>
                  <a:ext uri="{FF2B5EF4-FFF2-40B4-BE49-F238E27FC236}">
                    <a16:creationId xmlns:a16="http://schemas.microsoft.com/office/drawing/2014/main" id="{FC8830EB-B607-43F6-83D4-C57A1519F5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17" y="3431"/>
                <a:ext cx="119" cy="119"/>
              </a:xfrm>
              <a:custGeom>
                <a:avLst/>
                <a:gdLst>
                  <a:gd name="T0" fmla="*/ 12 w 103"/>
                  <a:gd name="T1" fmla="*/ 30 h 103"/>
                  <a:gd name="T2" fmla="*/ 73 w 103"/>
                  <a:gd name="T3" fmla="*/ 11 h 103"/>
                  <a:gd name="T4" fmla="*/ 92 w 103"/>
                  <a:gd name="T5" fmla="*/ 73 h 103"/>
                  <a:gd name="T6" fmla="*/ 31 w 103"/>
                  <a:gd name="T7" fmla="*/ 91 h 103"/>
                  <a:gd name="T8" fmla="*/ 12 w 103"/>
                  <a:gd name="T9" fmla="*/ 30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3" h="103">
                    <a:moveTo>
                      <a:pt x="12" y="30"/>
                    </a:moveTo>
                    <a:cubicBezTo>
                      <a:pt x="23" y="8"/>
                      <a:pt x="51" y="0"/>
                      <a:pt x="73" y="11"/>
                    </a:cubicBezTo>
                    <a:cubicBezTo>
                      <a:pt x="95" y="23"/>
                      <a:pt x="103" y="50"/>
                      <a:pt x="92" y="73"/>
                    </a:cubicBezTo>
                    <a:cubicBezTo>
                      <a:pt x="80" y="95"/>
                      <a:pt x="53" y="103"/>
                      <a:pt x="31" y="91"/>
                    </a:cubicBezTo>
                    <a:cubicBezTo>
                      <a:pt x="9" y="80"/>
                      <a:pt x="0" y="52"/>
                      <a:pt x="12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3" name="Freeform 60">
                <a:extLst>
                  <a:ext uri="{FF2B5EF4-FFF2-40B4-BE49-F238E27FC236}">
                    <a16:creationId xmlns:a16="http://schemas.microsoft.com/office/drawing/2014/main" id="{0A35D9F4-BE4C-499F-9248-0660B403B4B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189" y="3402"/>
                <a:ext cx="177" cy="177"/>
              </a:xfrm>
              <a:custGeom>
                <a:avLst/>
                <a:gdLst>
                  <a:gd name="T0" fmla="*/ 108 w 154"/>
                  <a:gd name="T1" fmla="*/ 17 h 153"/>
                  <a:gd name="T2" fmla="*/ 136 w 154"/>
                  <a:gd name="T3" fmla="*/ 108 h 153"/>
                  <a:gd name="T4" fmla="*/ 45 w 154"/>
                  <a:gd name="T5" fmla="*/ 136 h 153"/>
                  <a:gd name="T6" fmla="*/ 17 w 154"/>
                  <a:gd name="T7" fmla="*/ 45 h 153"/>
                  <a:gd name="T8" fmla="*/ 108 w 154"/>
                  <a:gd name="T9" fmla="*/ 17 h 153"/>
                  <a:gd name="T10" fmla="*/ 47 w 154"/>
                  <a:gd name="T11" fmla="*/ 134 h 153"/>
                  <a:gd name="T12" fmla="*/ 134 w 154"/>
                  <a:gd name="T13" fmla="*/ 107 h 153"/>
                  <a:gd name="T14" fmla="*/ 107 w 154"/>
                  <a:gd name="T15" fmla="*/ 19 h 153"/>
                  <a:gd name="T16" fmla="*/ 20 w 154"/>
                  <a:gd name="T17" fmla="*/ 46 h 153"/>
                  <a:gd name="T18" fmla="*/ 47 w 154"/>
                  <a:gd name="T19" fmla="*/ 134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4" h="153">
                    <a:moveTo>
                      <a:pt x="108" y="17"/>
                    </a:moveTo>
                    <a:cubicBezTo>
                      <a:pt x="141" y="34"/>
                      <a:pt x="154" y="75"/>
                      <a:pt x="136" y="108"/>
                    </a:cubicBezTo>
                    <a:cubicBezTo>
                      <a:pt x="119" y="141"/>
                      <a:pt x="78" y="153"/>
                      <a:pt x="45" y="136"/>
                    </a:cubicBezTo>
                    <a:cubicBezTo>
                      <a:pt x="12" y="119"/>
                      <a:pt x="0" y="78"/>
                      <a:pt x="17" y="45"/>
                    </a:cubicBezTo>
                    <a:cubicBezTo>
                      <a:pt x="34" y="12"/>
                      <a:pt x="75" y="0"/>
                      <a:pt x="108" y="17"/>
                    </a:cubicBezTo>
                    <a:close/>
                    <a:moveTo>
                      <a:pt x="47" y="134"/>
                    </a:moveTo>
                    <a:cubicBezTo>
                      <a:pt x="78" y="150"/>
                      <a:pt x="117" y="138"/>
                      <a:pt x="134" y="107"/>
                    </a:cubicBezTo>
                    <a:cubicBezTo>
                      <a:pt x="150" y="75"/>
                      <a:pt x="138" y="36"/>
                      <a:pt x="107" y="19"/>
                    </a:cubicBezTo>
                    <a:cubicBezTo>
                      <a:pt x="75" y="3"/>
                      <a:pt x="36" y="15"/>
                      <a:pt x="20" y="46"/>
                    </a:cubicBezTo>
                    <a:cubicBezTo>
                      <a:pt x="3" y="78"/>
                      <a:pt x="15" y="117"/>
                      <a:pt x="47" y="1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4" name="Freeform 61">
                <a:extLst>
                  <a:ext uri="{FF2B5EF4-FFF2-40B4-BE49-F238E27FC236}">
                    <a16:creationId xmlns:a16="http://schemas.microsoft.com/office/drawing/2014/main" id="{7E152443-E25F-4A87-A1CC-19345E0D908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151" y="3364"/>
                <a:ext cx="253" cy="253"/>
              </a:xfrm>
              <a:custGeom>
                <a:avLst/>
                <a:gdLst>
                  <a:gd name="T0" fmla="*/ 155 w 220"/>
                  <a:gd name="T1" fmla="*/ 24 h 219"/>
                  <a:gd name="T2" fmla="*/ 195 w 220"/>
                  <a:gd name="T3" fmla="*/ 154 h 219"/>
                  <a:gd name="T4" fmla="*/ 65 w 220"/>
                  <a:gd name="T5" fmla="*/ 195 h 219"/>
                  <a:gd name="T6" fmla="*/ 25 w 220"/>
                  <a:gd name="T7" fmla="*/ 65 h 219"/>
                  <a:gd name="T8" fmla="*/ 155 w 220"/>
                  <a:gd name="T9" fmla="*/ 24 h 219"/>
                  <a:gd name="T10" fmla="*/ 66 w 220"/>
                  <a:gd name="T11" fmla="*/ 192 h 219"/>
                  <a:gd name="T12" fmla="*/ 192 w 220"/>
                  <a:gd name="T13" fmla="*/ 153 h 219"/>
                  <a:gd name="T14" fmla="*/ 153 w 220"/>
                  <a:gd name="T15" fmla="*/ 27 h 219"/>
                  <a:gd name="T16" fmla="*/ 27 w 220"/>
                  <a:gd name="T17" fmla="*/ 66 h 219"/>
                  <a:gd name="T18" fmla="*/ 66 w 220"/>
                  <a:gd name="T19" fmla="*/ 192 h 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0" h="219">
                    <a:moveTo>
                      <a:pt x="155" y="24"/>
                    </a:moveTo>
                    <a:cubicBezTo>
                      <a:pt x="202" y="49"/>
                      <a:pt x="220" y="107"/>
                      <a:pt x="195" y="154"/>
                    </a:cubicBezTo>
                    <a:cubicBezTo>
                      <a:pt x="170" y="201"/>
                      <a:pt x="112" y="219"/>
                      <a:pt x="65" y="195"/>
                    </a:cubicBezTo>
                    <a:cubicBezTo>
                      <a:pt x="18" y="170"/>
                      <a:pt x="0" y="112"/>
                      <a:pt x="25" y="65"/>
                    </a:cubicBezTo>
                    <a:cubicBezTo>
                      <a:pt x="49" y="18"/>
                      <a:pt x="108" y="0"/>
                      <a:pt x="155" y="24"/>
                    </a:cubicBezTo>
                    <a:close/>
                    <a:moveTo>
                      <a:pt x="66" y="192"/>
                    </a:moveTo>
                    <a:cubicBezTo>
                      <a:pt x="112" y="216"/>
                      <a:pt x="168" y="199"/>
                      <a:pt x="192" y="153"/>
                    </a:cubicBezTo>
                    <a:cubicBezTo>
                      <a:pt x="216" y="107"/>
                      <a:pt x="199" y="51"/>
                      <a:pt x="153" y="27"/>
                    </a:cubicBezTo>
                    <a:cubicBezTo>
                      <a:pt x="108" y="3"/>
                      <a:pt x="51" y="20"/>
                      <a:pt x="27" y="66"/>
                    </a:cubicBezTo>
                    <a:cubicBezTo>
                      <a:pt x="3" y="112"/>
                      <a:pt x="21" y="168"/>
                      <a:pt x="66" y="19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5" name="Freeform 62">
                <a:extLst>
                  <a:ext uri="{FF2B5EF4-FFF2-40B4-BE49-F238E27FC236}">
                    <a16:creationId xmlns:a16="http://schemas.microsoft.com/office/drawing/2014/main" id="{1ADA53EF-B2F4-40C3-B9D9-7A081427CB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62" y="4538"/>
                <a:ext cx="87" cy="87"/>
              </a:xfrm>
              <a:custGeom>
                <a:avLst/>
                <a:gdLst>
                  <a:gd name="T0" fmla="*/ 9 w 75"/>
                  <a:gd name="T1" fmla="*/ 23 h 75"/>
                  <a:gd name="T2" fmla="*/ 53 w 75"/>
                  <a:gd name="T3" fmla="*/ 9 h 75"/>
                  <a:gd name="T4" fmla="*/ 67 w 75"/>
                  <a:gd name="T5" fmla="*/ 53 h 75"/>
                  <a:gd name="T6" fmla="*/ 22 w 75"/>
                  <a:gd name="T7" fmla="*/ 67 h 75"/>
                  <a:gd name="T8" fmla="*/ 9 w 75"/>
                  <a:gd name="T9" fmla="*/ 23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5">
                    <a:moveTo>
                      <a:pt x="9" y="23"/>
                    </a:moveTo>
                    <a:cubicBezTo>
                      <a:pt x="17" y="7"/>
                      <a:pt x="37" y="0"/>
                      <a:pt x="53" y="9"/>
                    </a:cubicBezTo>
                    <a:cubicBezTo>
                      <a:pt x="69" y="17"/>
                      <a:pt x="75" y="37"/>
                      <a:pt x="67" y="53"/>
                    </a:cubicBezTo>
                    <a:cubicBezTo>
                      <a:pt x="58" y="69"/>
                      <a:pt x="38" y="75"/>
                      <a:pt x="22" y="67"/>
                    </a:cubicBezTo>
                    <a:cubicBezTo>
                      <a:pt x="6" y="58"/>
                      <a:pt x="0" y="39"/>
                      <a:pt x="9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6" name="Freeform 63">
                <a:extLst>
                  <a:ext uri="{FF2B5EF4-FFF2-40B4-BE49-F238E27FC236}">
                    <a16:creationId xmlns:a16="http://schemas.microsoft.com/office/drawing/2014/main" id="{47A4581A-64EF-426A-85E1-FCFF25D54C1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141" y="4518"/>
                <a:ext cx="128" cy="129"/>
              </a:xfrm>
              <a:custGeom>
                <a:avLst/>
                <a:gdLst>
                  <a:gd name="T0" fmla="*/ 78 w 111"/>
                  <a:gd name="T1" fmla="*/ 13 h 112"/>
                  <a:gd name="T2" fmla="*/ 99 w 111"/>
                  <a:gd name="T3" fmla="*/ 79 h 112"/>
                  <a:gd name="T4" fmla="*/ 33 w 111"/>
                  <a:gd name="T5" fmla="*/ 99 h 112"/>
                  <a:gd name="T6" fmla="*/ 12 w 111"/>
                  <a:gd name="T7" fmla="*/ 33 h 112"/>
                  <a:gd name="T8" fmla="*/ 78 w 111"/>
                  <a:gd name="T9" fmla="*/ 13 h 112"/>
                  <a:gd name="T10" fmla="*/ 34 w 111"/>
                  <a:gd name="T11" fmla="*/ 97 h 112"/>
                  <a:gd name="T12" fmla="*/ 97 w 111"/>
                  <a:gd name="T13" fmla="*/ 78 h 112"/>
                  <a:gd name="T14" fmla="*/ 77 w 111"/>
                  <a:gd name="T15" fmla="*/ 15 h 112"/>
                  <a:gd name="T16" fmla="*/ 14 w 111"/>
                  <a:gd name="T17" fmla="*/ 34 h 112"/>
                  <a:gd name="T18" fmla="*/ 34 w 111"/>
                  <a:gd name="T19" fmla="*/ 97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1" h="112">
                    <a:moveTo>
                      <a:pt x="78" y="13"/>
                    </a:moveTo>
                    <a:cubicBezTo>
                      <a:pt x="102" y="25"/>
                      <a:pt x="111" y="55"/>
                      <a:pt x="99" y="79"/>
                    </a:cubicBezTo>
                    <a:cubicBezTo>
                      <a:pt x="86" y="102"/>
                      <a:pt x="57" y="112"/>
                      <a:pt x="33" y="99"/>
                    </a:cubicBezTo>
                    <a:cubicBezTo>
                      <a:pt x="9" y="87"/>
                      <a:pt x="0" y="57"/>
                      <a:pt x="12" y="33"/>
                    </a:cubicBezTo>
                    <a:cubicBezTo>
                      <a:pt x="25" y="9"/>
                      <a:pt x="55" y="0"/>
                      <a:pt x="78" y="13"/>
                    </a:cubicBezTo>
                    <a:close/>
                    <a:moveTo>
                      <a:pt x="34" y="97"/>
                    </a:moveTo>
                    <a:cubicBezTo>
                      <a:pt x="57" y="109"/>
                      <a:pt x="85" y="100"/>
                      <a:pt x="97" y="78"/>
                    </a:cubicBezTo>
                    <a:cubicBezTo>
                      <a:pt x="109" y="55"/>
                      <a:pt x="100" y="27"/>
                      <a:pt x="77" y="15"/>
                    </a:cubicBezTo>
                    <a:cubicBezTo>
                      <a:pt x="55" y="3"/>
                      <a:pt x="26" y="11"/>
                      <a:pt x="14" y="34"/>
                    </a:cubicBezTo>
                    <a:cubicBezTo>
                      <a:pt x="2" y="57"/>
                      <a:pt x="11" y="85"/>
                      <a:pt x="34" y="9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7" name="Freeform 64">
                <a:extLst>
                  <a:ext uri="{FF2B5EF4-FFF2-40B4-BE49-F238E27FC236}">
                    <a16:creationId xmlns:a16="http://schemas.microsoft.com/office/drawing/2014/main" id="{B0703AD5-5EB1-4D29-A0B5-FEDDE5660EA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114" y="4490"/>
                <a:ext cx="183" cy="184"/>
              </a:xfrm>
              <a:custGeom>
                <a:avLst/>
                <a:gdLst>
                  <a:gd name="T0" fmla="*/ 112 w 159"/>
                  <a:gd name="T1" fmla="*/ 18 h 160"/>
                  <a:gd name="T2" fmla="*/ 141 w 159"/>
                  <a:gd name="T3" fmla="*/ 112 h 160"/>
                  <a:gd name="T4" fmla="*/ 47 w 159"/>
                  <a:gd name="T5" fmla="*/ 142 h 160"/>
                  <a:gd name="T6" fmla="*/ 18 w 159"/>
                  <a:gd name="T7" fmla="*/ 47 h 160"/>
                  <a:gd name="T8" fmla="*/ 112 w 159"/>
                  <a:gd name="T9" fmla="*/ 18 h 160"/>
                  <a:gd name="T10" fmla="*/ 48 w 159"/>
                  <a:gd name="T11" fmla="*/ 140 h 160"/>
                  <a:gd name="T12" fmla="*/ 140 w 159"/>
                  <a:gd name="T13" fmla="*/ 111 h 160"/>
                  <a:gd name="T14" fmla="*/ 111 w 159"/>
                  <a:gd name="T15" fmla="*/ 20 h 160"/>
                  <a:gd name="T16" fmla="*/ 20 w 159"/>
                  <a:gd name="T17" fmla="*/ 48 h 160"/>
                  <a:gd name="T18" fmla="*/ 48 w 159"/>
                  <a:gd name="T19" fmla="*/ 140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9" h="160">
                    <a:moveTo>
                      <a:pt x="112" y="18"/>
                    </a:moveTo>
                    <a:cubicBezTo>
                      <a:pt x="146" y="36"/>
                      <a:pt x="159" y="78"/>
                      <a:pt x="141" y="112"/>
                    </a:cubicBezTo>
                    <a:cubicBezTo>
                      <a:pt x="123" y="146"/>
                      <a:pt x="81" y="160"/>
                      <a:pt x="47" y="142"/>
                    </a:cubicBezTo>
                    <a:cubicBezTo>
                      <a:pt x="13" y="124"/>
                      <a:pt x="0" y="81"/>
                      <a:pt x="18" y="47"/>
                    </a:cubicBezTo>
                    <a:cubicBezTo>
                      <a:pt x="36" y="13"/>
                      <a:pt x="78" y="0"/>
                      <a:pt x="112" y="18"/>
                    </a:cubicBezTo>
                    <a:close/>
                    <a:moveTo>
                      <a:pt x="48" y="140"/>
                    </a:moveTo>
                    <a:cubicBezTo>
                      <a:pt x="81" y="157"/>
                      <a:pt x="122" y="144"/>
                      <a:pt x="140" y="111"/>
                    </a:cubicBezTo>
                    <a:cubicBezTo>
                      <a:pt x="157" y="78"/>
                      <a:pt x="144" y="37"/>
                      <a:pt x="111" y="20"/>
                    </a:cubicBezTo>
                    <a:cubicBezTo>
                      <a:pt x="78" y="3"/>
                      <a:pt x="37" y="15"/>
                      <a:pt x="20" y="48"/>
                    </a:cubicBezTo>
                    <a:cubicBezTo>
                      <a:pt x="2" y="81"/>
                      <a:pt x="15" y="122"/>
                      <a:pt x="48" y="1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8" name="Freeform 65">
                <a:extLst>
                  <a:ext uri="{FF2B5EF4-FFF2-40B4-BE49-F238E27FC236}">
                    <a16:creationId xmlns:a16="http://schemas.microsoft.com/office/drawing/2014/main" id="{B4574F89-483E-4DDA-9738-A5C7668E47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88" y="4763"/>
                <a:ext cx="86" cy="86"/>
              </a:xfrm>
              <a:custGeom>
                <a:avLst/>
                <a:gdLst>
                  <a:gd name="T0" fmla="*/ 8 w 75"/>
                  <a:gd name="T1" fmla="*/ 22 h 75"/>
                  <a:gd name="T2" fmla="*/ 52 w 75"/>
                  <a:gd name="T3" fmla="*/ 9 h 75"/>
                  <a:gd name="T4" fmla="*/ 66 w 75"/>
                  <a:gd name="T5" fmla="*/ 53 h 75"/>
                  <a:gd name="T6" fmla="*/ 22 w 75"/>
                  <a:gd name="T7" fmla="*/ 67 h 75"/>
                  <a:gd name="T8" fmla="*/ 8 w 75"/>
                  <a:gd name="T9" fmla="*/ 22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5">
                    <a:moveTo>
                      <a:pt x="8" y="22"/>
                    </a:moveTo>
                    <a:cubicBezTo>
                      <a:pt x="17" y="6"/>
                      <a:pt x="36" y="0"/>
                      <a:pt x="52" y="9"/>
                    </a:cubicBezTo>
                    <a:cubicBezTo>
                      <a:pt x="69" y="17"/>
                      <a:pt x="75" y="37"/>
                      <a:pt x="66" y="53"/>
                    </a:cubicBezTo>
                    <a:cubicBezTo>
                      <a:pt x="58" y="69"/>
                      <a:pt x="38" y="75"/>
                      <a:pt x="22" y="67"/>
                    </a:cubicBezTo>
                    <a:cubicBezTo>
                      <a:pt x="6" y="58"/>
                      <a:pt x="0" y="38"/>
                      <a:pt x="8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9" name="Freeform 66">
                <a:extLst>
                  <a:ext uri="{FF2B5EF4-FFF2-40B4-BE49-F238E27FC236}">
                    <a16:creationId xmlns:a16="http://schemas.microsoft.com/office/drawing/2014/main" id="{5A53BDE8-A15A-4FEF-9FA1-38BA1848686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566" y="4742"/>
                <a:ext cx="129" cy="128"/>
              </a:xfrm>
              <a:custGeom>
                <a:avLst/>
                <a:gdLst>
                  <a:gd name="T0" fmla="*/ 79 w 112"/>
                  <a:gd name="T1" fmla="*/ 12 h 111"/>
                  <a:gd name="T2" fmla="*/ 99 w 112"/>
                  <a:gd name="T3" fmla="*/ 78 h 111"/>
                  <a:gd name="T4" fmla="*/ 33 w 112"/>
                  <a:gd name="T5" fmla="*/ 99 h 111"/>
                  <a:gd name="T6" fmla="*/ 13 w 112"/>
                  <a:gd name="T7" fmla="*/ 33 h 111"/>
                  <a:gd name="T8" fmla="*/ 79 w 112"/>
                  <a:gd name="T9" fmla="*/ 12 h 111"/>
                  <a:gd name="T10" fmla="*/ 34 w 112"/>
                  <a:gd name="T11" fmla="*/ 97 h 111"/>
                  <a:gd name="T12" fmla="*/ 98 w 112"/>
                  <a:gd name="T13" fmla="*/ 77 h 111"/>
                  <a:gd name="T14" fmla="*/ 78 w 112"/>
                  <a:gd name="T15" fmla="*/ 14 h 111"/>
                  <a:gd name="T16" fmla="*/ 15 w 112"/>
                  <a:gd name="T17" fmla="*/ 34 h 111"/>
                  <a:gd name="T18" fmla="*/ 34 w 112"/>
                  <a:gd name="T19" fmla="*/ 9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2" h="111">
                    <a:moveTo>
                      <a:pt x="79" y="12"/>
                    </a:moveTo>
                    <a:cubicBezTo>
                      <a:pt x="103" y="25"/>
                      <a:pt x="112" y="55"/>
                      <a:pt x="99" y="78"/>
                    </a:cubicBezTo>
                    <a:cubicBezTo>
                      <a:pt x="87" y="102"/>
                      <a:pt x="57" y="111"/>
                      <a:pt x="33" y="99"/>
                    </a:cubicBezTo>
                    <a:cubicBezTo>
                      <a:pt x="10" y="86"/>
                      <a:pt x="0" y="57"/>
                      <a:pt x="13" y="33"/>
                    </a:cubicBezTo>
                    <a:cubicBezTo>
                      <a:pt x="26" y="9"/>
                      <a:pt x="55" y="0"/>
                      <a:pt x="79" y="12"/>
                    </a:cubicBezTo>
                    <a:close/>
                    <a:moveTo>
                      <a:pt x="34" y="97"/>
                    </a:moveTo>
                    <a:cubicBezTo>
                      <a:pt x="57" y="109"/>
                      <a:pt x="86" y="100"/>
                      <a:pt x="98" y="77"/>
                    </a:cubicBezTo>
                    <a:cubicBezTo>
                      <a:pt x="110" y="55"/>
                      <a:pt x="101" y="26"/>
                      <a:pt x="78" y="14"/>
                    </a:cubicBezTo>
                    <a:cubicBezTo>
                      <a:pt x="55" y="2"/>
                      <a:pt x="27" y="11"/>
                      <a:pt x="15" y="34"/>
                    </a:cubicBezTo>
                    <a:cubicBezTo>
                      <a:pt x="3" y="57"/>
                      <a:pt x="12" y="85"/>
                      <a:pt x="34" y="9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70" name="Freeform 67">
                <a:extLst>
                  <a:ext uri="{FF2B5EF4-FFF2-40B4-BE49-F238E27FC236}">
                    <a16:creationId xmlns:a16="http://schemas.microsoft.com/office/drawing/2014/main" id="{2812C26E-0B20-4C5A-9EC9-08589DBABA8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539" y="4715"/>
                <a:ext cx="184" cy="183"/>
              </a:xfrm>
              <a:custGeom>
                <a:avLst/>
                <a:gdLst>
                  <a:gd name="T0" fmla="*/ 112 w 159"/>
                  <a:gd name="T1" fmla="*/ 18 h 159"/>
                  <a:gd name="T2" fmla="*/ 141 w 159"/>
                  <a:gd name="T3" fmla="*/ 112 h 159"/>
                  <a:gd name="T4" fmla="*/ 47 w 159"/>
                  <a:gd name="T5" fmla="*/ 141 h 159"/>
                  <a:gd name="T6" fmla="*/ 18 w 159"/>
                  <a:gd name="T7" fmla="*/ 47 h 159"/>
                  <a:gd name="T8" fmla="*/ 112 w 159"/>
                  <a:gd name="T9" fmla="*/ 18 h 159"/>
                  <a:gd name="T10" fmla="*/ 48 w 159"/>
                  <a:gd name="T11" fmla="*/ 139 h 159"/>
                  <a:gd name="T12" fmla="*/ 139 w 159"/>
                  <a:gd name="T13" fmla="*/ 111 h 159"/>
                  <a:gd name="T14" fmla="*/ 111 w 159"/>
                  <a:gd name="T15" fmla="*/ 20 h 159"/>
                  <a:gd name="T16" fmla="*/ 19 w 159"/>
                  <a:gd name="T17" fmla="*/ 48 h 159"/>
                  <a:gd name="T18" fmla="*/ 48 w 159"/>
                  <a:gd name="T19" fmla="*/ 139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9" h="159">
                    <a:moveTo>
                      <a:pt x="112" y="18"/>
                    </a:moveTo>
                    <a:cubicBezTo>
                      <a:pt x="146" y="36"/>
                      <a:pt x="159" y="78"/>
                      <a:pt x="141" y="112"/>
                    </a:cubicBezTo>
                    <a:cubicBezTo>
                      <a:pt x="123" y="146"/>
                      <a:pt x="81" y="159"/>
                      <a:pt x="47" y="141"/>
                    </a:cubicBezTo>
                    <a:cubicBezTo>
                      <a:pt x="13" y="123"/>
                      <a:pt x="0" y="81"/>
                      <a:pt x="18" y="47"/>
                    </a:cubicBezTo>
                    <a:cubicBezTo>
                      <a:pt x="35" y="13"/>
                      <a:pt x="78" y="0"/>
                      <a:pt x="112" y="18"/>
                    </a:cubicBezTo>
                    <a:close/>
                    <a:moveTo>
                      <a:pt x="48" y="139"/>
                    </a:moveTo>
                    <a:cubicBezTo>
                      <a:pt x="81" y="157"/>
                      <a:pt x="122" y="144"/>
                      <a:pt x="139" y="111"/>
                    </a:cubicBezTo>
                    <a:cubicBezTo>
                      <a:pt x="156" y="78"/>
                      <a:pt x="144" y="37"/>
                      <a:pt x="111" y="20"/>
                    </a:cubicBezTo>
                    <a:cubicBezTo>
                      <a:pt x="78" y="2"/>
                      <a:pt x="37" y="15"/>
                      <a:pt x="19" y="48"/>
                    </a:cubicBezTo>
                    <a:cubicBezTo>
                      <a:pt x="2" y="81"/>
                      <a:pt x="15" y="122"/>
                      <a:pt x="48" y="13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71" name="Freeform 68">
                <a:extLst>
                  <a:ext uri="{FF2B5EF4-FFF2-40B4-BE49-F238E27FC236}">
                    <a16:creationId xmlns:a16="http://schemas.microsoft.com/office/drawing/2014/main" id="{27A8BD12-D301-48B3-AA1F-B09E5E8003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51" y="4407"/>
                <a:ext cx="87" cy="86"/>
              </a:xfrm>
              <a:custGeom>
                <a:avLst/>
                <a:gdLst>
                  <a:gd name="T0" fmla="*/ 8 w 75"/>
                  <a:gd name="T1" fmla="*/ 22 h 75"/>
                  <a:gd name="T2" fmla="*/ 53 w 75"/>
                  <a:gd name="T3" fmla="*/ 8 h 75"/>
                  <a:gd name="T4" fmla="*/ 66 w 75"/>
                  <a:gd name="T5" fmla="*/ 52 h 75"/>
                  <a:gd name="T6" fmla="*/ 22 w 75"/>
                  <a:gd name="T7" fmla="*/ 66 h 75"/>
                  <a:gd name="T8" fmla="*/ 8 w 75"/>
                  <a:gd name="T9" fmla="*/ 22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5">
                    <a:moveTo>
                      <a:pt x="8" y="22"/>
                    </a:moveTo>
                    <a:cubicBezTo>
                      <a:pt x="17" y="6"/>
                      <a:pt x="37" y="0"/>
                      <a:pt x="53" y="8"/>
                    </a:cubicBezTo>
                    <a:cubicBezTo>
                      <a:pt x="69" y="17"/>
                      <a:pt x="75" y="36"/>
                      <a:pt x="66" y="52"/>
                    </a:cubicBezTo>
                    <a:cubicBezTo>
                      <a:pt x="58" y="68"/>
                      <a:pt x="38" y="75"/>
                      <a:pt x="22" y="66"/>
                    </a:cubicBezTo>
                    <a:cubicBezTo>
                      <a:pt x="6" y="58"/>
                      <a:pt x="0" y="38"/>
                      <a:pt x="8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72" name="Freeform 69">
                <a:extLst>
                  <a:ext uri="{FF2B5EF4-FFF2-40B4-BE49-F238E27FC236}">
                    <a16:creationId xmlns:a16="http://schemas.microsoft.com/office/drawing/2014/main" id="{055A947D-5457-4793-B287-1EB3672104D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731" y="4385"/>
                <a:ext cx="128" cy="129"/>
              </a:xfrm>
              <a:custGeom>
                <a:avLst/>
                <a:gdLst>
                  <a:gd name="T0" fmla="*/ 78 w 111"/>
                  <a:gd name="T1" fmla="*/ 13 h 112"/>
                  <a:gd name="T2" fmla="*/ 99 w 111"/>
                  <a:gd name="T3" fmla="*/ 79 h 112"/>
                  <a:gd name="T4" fmla="*/ 33 w 111"/>
                  <a:gd name="T5" fmla="*/ 99 h 112"/>
                  <a:gd name="T6" fmla="*/ 12 w 111"/>
                  <a:gd name="T7" fmla="*/ 33 h 112"/>
                  <a:gd name="T8" fmla="*/ 78 w 111"/>
                  <a:gd name="T9" fmla="*/ 13 h 112"/>
                  <a:gd name="T10" fmla="*/ 34 w 111"/>
                  <a:gd name="T11" fmla="*/ 97 h 112"/>
                  <a:gd name="T12" fmla="*/ 97 w 111"/>
                  <a:gd name="T13" fmla="*/ 78 h 112"/>
                  <a:gd name="T14" fmla="*/ 77 w 111"/>
                  <a:gd name="T15" fmla="*/ 15 h 112"/>
                  <a:gd name="T16" fmla="*/ 14 w 111"/>
                  <a:gd name="T17" fmla="*/ 34 h 112"/>
                  <a:gd name="T18" fmla="*/ 34 w 111"/>
                  <a:gd name="T19" fmla="*/ 97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1" h="112">
                    <a:moveTo>
                      <a:pt x="78" y="13"/>
                    </a:moveTo>
                    <a:cubicBezTo>
                      <a:pt x="102" y="25"/>
                      <a:pt x="111" y="55"/>
                      <a:pt x="99" y="79"/>
                    </a:cubicBezTo>
                    <a:cubicBezTo>
                      <a:pt x="86" y="103"/>
                      <a:pt x="56" y="112"/>
                      <a:pt x="33" y="99"/>
                    </a:cubicBezTo>
                    <a:cubicBezTo>
                      <a:pt x="9" y="87"/>
                      <a:pt x="0" y="57"/>
                      <a:pt x="12" y="33"/>
                    </a:cubicBezTo>
                    <a:cubicBezTo>
                      <a:pt x="25" y="10"/>
                      <a:pt x="54" y="0"/>
                      <a:pt x="78" y="13"/>
                    </a:cubicBezTo>
                    <a:close/>
                    <a:moveTo>
                      <a:pt x="34" y="97"/>
                    </a:moveTo>
                    <a:cubicBezTo>
                      <a:pt x="56" y="109"/>
                      <a:pt x="85" y="101"/>
                      <a:pt x="97" y="78"/>
                    </a:cubicBezTo>
                    <a:cubicBezTo>
                      <a:pt x="109" y="55"/>
                      <a:pt x="100" y="27"/>
                      <a:pt x="77" y="15"/>
                    </a:cubicBezTo>
                    <a:cubicBezTo>
                      <a:pt x="54" y="3"/>
                      <a:pt x="26" y="12"/>
                      <a:pt x="14" y="34"/>
                    </a:cubicBezTo>
                    <a:cubicBezTo>
                      <a:pt x="2" y="57"/>
                      <a:pt x="11" y="85"/>
                      <a:pt x="34" y="9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73" name="Freeform 70">
                <a:extLst>
                  <a:ext uri="{FF2B5EF4-FFF2-40B4-BE49-F238E27FC236}">
                    <a16:creationId xmlns:a16="http://schemas.microsoft.com/office/drawing/2014/main" id="{C0D49361-4848-44FE-844C-577BDE92BFB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703" y="4357"/>
                <a:ext cx="183" cy="185"/>
              </a:xfrm>
              <a:custGeom>
                <a:avLst/>
                <a:gdLst>
                  <a:gd name="T0" fmla="*/ 112 w 159"/>
                  <a:gd name="T1" fmla="*/ 18 h 160"/>
                  <a:gd name="T2" fmla="*/ 141 w 159"/>
                  <a:gd name="T3" fmla="*/ 113 h 160"/>
                  <a:gd name="T4" fmla="*/ 47 w 159"/>
                  <a:gd name="T5" fmla="*/ 142 h 160"/>
                  <a:gd name="T6" fmla="*/ 18 w 159"/>
                  <a:gd name="T7" fmla="*/ 48 h 160"/>
                  <a:gd name="T8" fmla="*/ 112 w 159"/>
                  <a:gd name="T9" fmla="*/ 18 h 160"/>
                  <a:gd name="T10" fmla="*/ 48 w 159"/>
                  <a:gd name="T11" fmla="*/ 140 h 160"/>
                  <a:gd name="T12" fmla="*/ 139 w 159"/>
                  <a:gd name="T13" fmla="*/ 112 h 160"/>
                  <a:gd name="T14" fmla="*/ 111 w 159"/>
                  <a:gd name="T15" fmla="*/ 20 h 160"/>
                  <a:gd name="T16" fmla="*/ 19 w 159"/>
                  <a:gd name="T17" fmla="*/ 49 h 160"/>
                  <a:gd name="T18" fmla="*/ 48 w 159"/>
                  <a:gd name="T19" fmla="*/ 140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9" h="160">
                    <a:moveTo>
                      <a:pt x="112" y="18"/>
                    </a:moveTo>
                    <a:cubicBezTo>
                      <a:pt x="146" y="36"/>
                      <a:pt x="159" y="79"/>
                      <a:pt x="141" y="113"/>
                    </a:cubicBezTo>
                    <a:cubicBezTo>
                      <a:pt x="123" y="147"/>
                      <a:pt x="81" y="160"/>
                      <a:pt x="47" y="142"/>
                    </a:cubicBezTo>
                    <a:cubicBezTo>
                      <a:pt x="13" y="124"/>
                      <a:pt x="0" y="82"/>
                      <a:pt x="18" y="48"/>
                    </a:cubicBezTo>
                    <a:cubicBezTo>
                      <a:pt x="36" y="14"/>
                      <a:pt x="78" y="0"/>
                      <a:pt x="112" y="18"/>
                    </a:cubicBezTo>
                    <a:close/>
                    <a:moveTo>
                      <a:pt x="48" y="140"/>
                    </a:moveTo>
                    <a:cubicBezTo>
                      <a:pt x="81" y="157"/>
                      <a:pt x="122" y="145"/>
                      <a:pt x="139" y="112"/>
                    </a:cubicBezTo>
                    <a:cubicBezTo>
                      <a:pt x="157" y="79"/>
                      <a:pt x="144" y="38"/>
                      <a:pt x="111" y="20"/>
                    </a:cubicBezTo>
                    <a:cubicBezTo>
                      <a:pt x="78" y="3"/>
                      <a:pt x="37" y="16"/>
                      <a:pt x="19" y="49"/>
                    </a:cubicBezTo>
                    <a:cubicBezTo>
                      <a:pt x="2" y="82"/>
                      <a:pt x="15" y="123"/>
                      <a:pt x="48" y="1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74" name="Freeform 71">
                <a:extLst>
                  <a:ext uri="{FF2B5EF4-FFF2-40B4-BE49-F238E27FC236}">
                    <a16:creationId xmlns:a16="http://schemas.microsoft.com/office/drawing/2014/main" id="{8D04A276-37BD-4527-A708-218ED9F29B6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542" y="4789"/>
                <a:ext cx="511" cy="424"/>
              </a:xfrm>
              <a:custGeom>
                <a:avLst/>
                <a:gdLst>
                  <a:gd name="T0" fmla="*/ 0 w 511"/>
                  <a:gd name="T1" fmla="*/ 360 h 424"/>
                  <a:gd name="T2" fmla="*/ 0 w 511"/>
                  <a:gd name="T3" fmla="*/ 359 h 424"/>
                  <a:gd name="T4" fmla="*/ 170 w 511"/>
                  <a:gd name="T5" fmla="*/ 0 h 424"/>
                  <a:gd name="T6" fmla="*/ 511 w 511"/>
                  <a:gd name="T7" fmla="*/ 424 h 424"/>
                  <a:gd name="T8" fmla="*/ 0 w 511"/>
                  <a:gd name="T9" fmla="*/ 360 h 424"/>
                  <a:gd name="T10" fmla="*/ 171 w 511"/>
                  <a:gd name="T11" fmla="*/ 5 h 424"/>
                  <a:gd name="T12" fmla="*/ 4 w 511"/>
                  <a:gd name="T13" fmla="*/ 358 h 424"/>
                  <a:gd name="T14" fmla="*/ 506 w 511"/>
                  <a:gd name="T15" fmla="*/ 421 h 424"/>
                  <a:gd name="T16" fmla="*/ 171 w 511"/>
                  <a:gd name="T17" fmla="*/ 5 h 4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11" h="424">
                    <a:moveTo>
                      <a:pt x="0" y="360"/>
                    </a:moveTo>
                    <a:lnTo>
                      <a:pt x="0" y="359"/>
                    </a:lnTo>
                    <a:lnTo>
                      <a:pt x="170" y="0"/>
                    </a:lnTo>
                    <a:lnTo>
                      <a:pt x="511" y="424"/>
                    </a:lnTo>
                    <a:lnTo>
                      <a:pt x="0" y="360"/>
                    </a:lnTo>
                    <a:close/>
                    <a:moveTo>
                      <a:pt x="171" y="5"/>
                    </a:moveTo>
                    <a:lnTo>
                      <a:pt x="4" y="358"/>
                    </a:lnTo>
                    <a:lnTo>
                      <a:pt x="506" y="421"/>
                    </a:lnTo>
                    <a:lnTo>
                      <a:pt x="171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75" name="Freeform 72">
                <a:extLst>
                  <a:ext uri="{FF2B5EF4-FFF2-40B4-BE49-F238E27FC236}">
                    <a16:creationId xmlns:a16="http://schemas.microsoft.com/office/drawing/2014/main" id="{5E2CBA9E-BBA7-481F-B2E1-028B8DF18C8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709" y="4789"/>
                <a:ext cx="723" cy="424"/>
              </a:xfrm>
              <a:custGeom>
                <a:avLst/>
                <a:gdLst>
                  <a:gd name="T0" fmla="*/ 341 w 723"/>
                  <a:gd name="T1" fmla="*/ 424 h 424"/>
                  <a:gd name="T2" fmla="*/ 340 w 723"/>
                  <a:gd name="T3" fmla="*/ 423 h 424"/>
                  <a:gd name="T4" fmla="*/ 0 w 723"/>
                  <a:gd name="T5" fmla="*/ 0 h 424"/>
                  <a:gd name="T6" fmla="*/ 723 w 723"/>
                  <a:gd name="T7" fmla="*/ 287 h 424"/>
                  <a:gd name="T8" fmla="*/ 720 w 723"/>
                  <a:gd name="T9" fmla="*/ 289 h 424"/>
                  <a:gd name="T10" fmla="*/ 341 w 723"/>
                  <a:gd name="T11" fmla="*/ 424 h 424"/>
                  <a:gd name="T12" fmla="*/ 8 w 723"/>
                  <a:gd name="T13" fmla="*/ 6 h 424"/>
                  <a:gd name="T14" fmla="*/ 342 w 723"/>
                  <a:gd name="T15" fmla="*/ 421 h 424"/>
                  <a:gd name="T16" fmla="*/ 716 w 723"/>
                  <a:gd name="T17" fmla="*/ 287 h 424"/>
                  <a:gd name="T18" fmla="*/ 8 w 723"/>
                  <a:gd name="T19" fmla="*/ 6 h 4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23" h="424">
                    <a:moveTo>
                      <a:pt x="341" y="424"/>
                    </a:moveTo>
                    <a:lnTo>
                      <a:pt x="340" y="423"/>
                    </a:lnTo>
                    <a:lnTo>
                      <a:pt x="0" y="0"/>
                    </a:lnTo>
                    <a:lnTo>
                      <a:pt x="723" y="287"/>
                    </a:lnTo>
                    <a:lnTo>
                      <a:pt x="720" y="289"/>
                    </a:lnTo>
                    <a:lnTo>
                      <a:pt x="341" y="424"/>
                    </a:lnTo>
                    <a:close/>
                    <a:moveTo>
                      <a:pt x="8" y="6"/>
                    </a:moveTo>
                    <a:lnTo>
                      <a:pt x="342" y="421"/>
                    </a:lnTo>
                    <a:lnTo>
                      <a:pt x="716" y="287"/>
                    </a:lnTo>
                    <a:lnTo>
                      <a:pt x="8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76" name="Freeform 73">
                <a:extLst>
                  <a:ext uri="{FF2B5EF4-FFF2-40B4-BE49-F238E27FC236}">
                    <a16:creationId xmlns:a16="http://schemas.microsoft.com/office/drawing/2014/main" id="{E62BB676-629F-4425-B14A-CDA8F508DC5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710" y="4542"/>
                <a:ext cx="720" cy="537"/>
              </a:xfrm>
              <a:custGeom>
                <a:avLst/>
                <a:gdLst>
                  <a:gd name="T0" fmla="*/ 720 w 720"/>
                  <a:gd name="T1" fmla="*/ 537 h 537"/>
                  <a:gd name="T2" fmla="*/ 718 w 720"/>
                  <a:gd name="T3" fmla="*/ 536 h 537"/>
                  <a:gd name="T4" fmla="*/ 0 w 720"/>
                  <a:gd name="T5" fmla="*/ 250 h 537"/>
                  <a:gd name="T6" fmla="*/ 2 w 720"/>
                  <a:gd name="T7" fmla="*/ 249 h 537"/>
                  <a:gd name="T8" fmla="*/ 472 w 720"/>
                  <a:gd name="T9" fmla="*/ 0 h 537"/>
                  <a:gd name="T10" fmla="*/ 720 w 720"/>
                  <a:gd name="T11" fmla="*/ 537 h 537"/>
                  <a:gd name="T12" fmla="*/ 5 w 720"/>
                  <a:gd name="T13" fmla="*/ 250 h 537"/>
                  <a:gd name="T14" fmla="*/ 716 w 720"/>
                  <a:gd name="T15" fmla="*/ 532 h 537"/>
                  <a:gd name="T16" fmla="*/ 471 w 720"/>
                  <a:gd name="T17" fmla="*/ 3 h 537"/>
                  <a:gd name="T18" fmla="*/ 5 w 720"/>
                  <a:gd name="T19" fmla="*/ 250 h 5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20" h="537">
                    <a:moveTo>
                      <a:pt x="720" y="537"/>
                    </a:moveTo>
                    <a:lnTo>
                      <a:pt x="718" y="536"/>
                    </a:lnTo>
                    <a:lnTo>
                      <a:pt x="0" y="250"/>
                    </a:lnTo>
                    <a:lnTo>
                      <a:pt x="2" y="249"/>
                    </a:lnTo>
                    <a:lnTo>
                      <a:pt x="472" y="0"/>
                    </a:lnTo>
                    <a:lnTo>
                      <a:pt x="720" y="537"/>
                    </a:lnTo>
                    <a:close/>
                    <a:moveTo>
                      <a:pt x="5" y="250"/>
                    </a:moveTo>
                    <a:lnTo>
                      <a:pt x="716" y="532"/>
                    </a:lnTo>
                    <a:lnTo>
                      <a:pt x="471" y="3"/>
                    </a:lnTo>
                    <a:lnTo>
                      <a:pt x="5" y="25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77" name="Freeform 74">
                <a:extLst>
                  <a:ext uri="{FF2B5EF4-FFF2-40B4-BE49-F238E27FC236}">
                    <a16:creationId xmlns:a16="http://schemas.microsoft.com/office/drawing/2014/main" id="{10C48063-DDEA-4B2D-88F9-5FA095DCFB5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179" y="4542"/>
                <a:ext cx="624" cy="537"/>
              </a:xfrm>
              <a:custGeom>
                <a:avLst/>
                <a:gdLst>
                  <a:gd name="T0" fmla="*/ 249 w 624"/>
                  <a:gd name="T1" fmla="*/ 537 h 537"/>
                  <a:gd name="T2" fmla="*/ 248 w 624"/>
                  <a:gd name="T3" fmla="*/ 534 h 537"/>
                  <a:gd name="T4" fmla="*/ 0 w 624"/>
                  <a:gd name="T5" fmla="*/ 0 h 537"/>
                  <a:gd name="T6" fmla="*/ 2 w 624"/>
                  <a:gd name="T7" fmla="*/ 1 h 537"/>
                  <a:gd name="T8" fmla="*/ 624 w 624"/>
                  <a:gd name="T9" fmla="*/ 154 h 537"/>
                  <a:gd name="T10" fmla="*/ 622 w 624"/>
                  <a:gd name="T11" fmla="*/ 155 h 537"/>
                  <a:gd name="T12" fmla="*/ 249 w 624"/>
                  <a:gd name="T13" fmla="*/ 537 h 537"/>
                  <a:gd name="T14" fmla="*/ 5 w 624"/>
                  <a:gd name="T15" fmla="*/ 3 h 537"/>
                  <a:gd name="T16" fmla="*/ 250 w 624"/>
                  <a:gd name="T17" fmla="*/ 532 h 537"/>
                  <a:gd name="T18" fmla="*/ 619 w 624"/>
                  <a:gd name="T19" fmla="*/ 155 h 537"/>
                  <a:gd name="T20" fmla="*/ 5 w 624"/>
                  <a:gd name="T21" fmla="*/ 3 h 5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24" h="537">
                    <a:moveTo>
                      <a:pt x="249" y="537"/>
                    </a:moveTo>
                    <a:lnTo>
                      <a:pt x="248" y="534"/>
                    </a:lnTo>
                    <a:lnTo>
                      <a:pt x="0" y="0"/>
                    </a:lnTo>
                    <a:lnTo>
                      <a:pt x="2" y="1"/>
                    </a:lnTo>
                    <a:lnTo>
                      <a:pt x="624" y="154"/>
                    </a:lnTo>
                    <a:lnTo>
                      <a:pt x="622" y="155"/>
                    </a:lnTo>
                    <a:lnTo>
                      <a:pt x="249" y="537"/>
                    </a:lnTo>
                    <a:close/>
                    <a:moveTo>
                      <a:pt x="5" y="3"/>
                    </a:moveTo>
                    <a:lnTo>
                      <a:pt x="250" y="532"/>
                    </a:lnTo>
                    <a:lnTo>
                      <a:pt x="619" y="155"/>
                    </a:lnTo>
                    <a:lnTo>
                      <a:pt x="5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78" name="Freeform 75">
                <a:extLst>
                  <a:ext uri="{FF2B5EF4-FFF2-40B4-BE49-F238E27FC236}">
                    <a16:creationId xmlns:a16="http://schemas.microsoft.com/office/drawing/2014/main" id="{DF91FDA6-02A8-40E1-A342-677A8D8AF3C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613" y="4051"/>
                <a:ext cx="593" cy="495"/>
              </a:xfrm>
              <a:custGeom>
                <a:avLst/>
                <a:gdLst>
                  <a:gd name="T0" fmla="*/ 569 w 593"/>
                  <a:gd name="T1" fmla="*/ 495 h 495"/>
                  <a:gd name="T2" fmla="*/ 567 w 593"/>
                  <a:gd name="T3" fmla="*/ 494 h 495"/>
                  <a:gd name="T4" fmla="*/ 0 w 593"/>
                  <a:gd name="T5" fmla="*/ 0 h 495"/>
                  <a:gd name="T6" fmla="*/ 593 w 593"/>
                  <a:gd name="T7" fmla="*/ 190 h 495"/>
                  <a:gd name="T8" fmla="*/ 569 w 593"/>
                  <a:gd name="T9" fmla="*/ 495 h 495"/>
                  <a:gd name="T10" fmla="*/ 11 w 593"/>
                  <a:gd name="T11" fmla="*/ 6 h 495"/>
                  <a:gd name="T12" fmla="*/ 567 w 593"/>
                  <a:gd name="T13" fmla="*/ 491 h 495"/>
                  <a:gd name="T14" fmla="*/ 590 w 593"/>
                  <a:gd name="T15" fmla="*/ 191 h 495"/>
                  <a:gd name="T16" fmla="*/ 11 w 593"/>
                  <a:gd name="T17" fmla="*/ 6 h 4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93" h="495">
                    <a:moveTo>
                      <a:pt x="569" y="495"/>
                    </a:moveTo>
                    <a:lnTo>
                      <a:pt x="567" y="494"/>
                    </a:lnTo>
                    <a:lnTo>
                      <a:pt x="0" y="0"/>
                    </a:lnTo>
                    <a:lnTo>
                      <a:pt x="593" y="190"/>
                    </a:lnTo>
                    <a:lnTo>
                      <a:pt x="569" y="495"/>
                    </a:lnTo>
                    <a:close/>
                    <a:moveTo>
                      <a:pt x="11" y="6"/>
                    </a:moveTo>
                    <a:lnTo>
                      <a:pt x="567" y="491"/>
                    </a:lnTo>
                    <a:lnTo>
                      <a:pt x="590" y="191"/>
                    </a:lnTo>
                    <a:lnTo>
                      <a:pt x="11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79" name="Freeform 76">
                <a:extLst>
                  <a:ext uri="{FF2B5EF4-FFF2-40B4-BE49-F238E27FC236}">
                    <a16:creationId xmlns:a16="http://schemas.microsoft.com/office/drawing/2014/main" id="{D92230F1-798C-4DD6-A237-E322CBF446E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615" y="4050"/>
                <a:ext cx="571" cy="496"/>
              </a:xfrm>
              <a:custGeom>
                <a:avLst/>
                <a:gdLst>
                  <a:gd name="T0" fmla="*/ 571 w 571"/>
                  <a:gd name="T1" fmla="*/ 496 h 496"/>
                  <a:gd name="T2" fmla="*/ 175 w 571"/>
                  <a:gd name="T3" fmla="*/ 419 h 496"/>
                  <a:gd name="T4" fmla="*/ 175 w 571"/>
                  <a:gd name="T5" fmla="*/ 418 h 496"/>
                  <a:gd name="T6" fmla="*/ 0 w 571"/>
                  <a:gd name="T7" fmla="*/ 0 h 496"/>
                  <a:gd name="T8" fmla="*/ 571 w 571"/>
                  <a:gd name="T9" fmla="*/ 496 h 496"/>
                  <a:gd name="T10" fmla="*/ 178 w 571"/>
                  <a:gd name="T11" fmla="*/ 417 h 496"/>
                  <a:gd name="T12" fmla="*/ 562 w 571"/>
                  <a:gd name="T13" fmla="*/ 492 h 496"/>
                  <a:gd name="T14" fmla="*/ 7 w 571"/>
                  <a:gd name="T15" fmla="*/ 9 h 496"/>
                  <a:gd name="T16" fmla="*/ 178 w 571"/>
                  <a:gd name="T17" fmla="*/ 417 h 4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71" h="496">
                    <a:moveTo>
                      <a:pt x="571" y="496"/>
                    </a:moveTo>
                    <a:lnTo>
                      <a:pt x="175" y="419"/>
                    </a:lnTo>
                    <a:lnTo>
                      <a:pt x="175" y="418"/>
                    </a:lnTo>
                    <a:lnTo>
                      <a:pt x="0" y="0"/>
                    </a:lnTo>
                    <a:lnTo>
                      <a:pt x="571" y="496"/>
                    </a:lnTo>
                    <a:close/>
                    <a:moveTo>
                      <a:pt x="178" y="417"/>
                    </a:moveTo>
                    <a:lnTo>
                      <a:pt x="562" y="492"/>
                    </a:lnTo>
                    <a:lnTo>
                      <a:pt x="7" y="9"/>
                    </a:lnTo>
                    <a:lnTo>
                      <a:pt x="178" y="4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80" name="Freeform 77">
                <a:extLst>
                  <a:ext uri="{FF2B5EF4-FFF2-40B4-BE49-F238E27FC236}">
                    <a16:creationId xmlns:a16="http://schemas.microsoft.com/office/drawing/2014/main" id="{5E178E3C-4990-41CF-9084-D34CEEEDC7E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711" y="4467"/>
                <a:ext cx="474" cy="327"/>
              </a:xfrm>
              <a:custGeom>
                <a:avLst/>
                <a:gdLst>
                  <a:gd name="T0" fmla="*/ 0 w 474"/>
                  <a:gd name="T1" fmla="*/ 327 h 327"/>
                  <a:gd name="T2" fmla="*/ 79 w 474"/>
                  <a:gd name="T3" fmla="*/ 0 h 327"/>
                  <a:gd name="T4" fmla="*/ 474 w 474"/>
                  <a:gd name="T5" fmla="*/ 76 h 327"/>
                  <a:gd name="T6" fmla="*/ 471 w 474"/>
                  <a:gd name="T7" fmla="*/ 78 h 327"/>
                  <a:gd name="T8" fmla="*/ 0 w 474"/>
                  <a:gd name="T9" fmla="*/ 327 h 327"/>
                  <a:gd name="T10" fmla="*/ 82 w 474"/>
                  <a:gd name="T11" fmla="*/ 2 h 327"/>
                  <a:gd name="T12" fmla="*/ 3 w 474"/>
                  <a:gd name="T13" fmla="*/ 322 h 327"/>
                  <a:gd name="T14" fmla="*/ 467 w 474"/>
                  <a:gd name="T15" fmla="*/ 77 h 327"/>
                  <a:gd name="T16" fmla="*/ 82 w 474"/>
                  <a:gd name="T17" fmla="*/ 2 h 3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74" h="327">
                    <a:moveTo>
                      <a:pt x="0" y="327"/>
                    </a:moveTo>
                    <a:lnTo>
                      <a:pt x="79" y="0"/>
                    </a:lnTo>
                    <a:lnTo>
                      <a:pt x="474" y="76"/>
                    </a:lnTo>
                    <a:lnTo>
                      <a:pt x="471" y="78"/>
                    </a:lnTo>
                    <a:lnTo>
                      <a:pt x="0" y="327"/>
                    </a:lnTo>
                    <a:close/>
                    <a:moveTo>
                      <a:pt x="82" y="2"/>
                    </a:moveTo>
                    <a:lnTo>
                      <a:pt x="3" y="322"/>
                    </a:lnTo>
                    <a:lnTo>
                      <a:pt x="467" y="77"/>
                    </a:lnTo>
                    <a:lnTo>
                      <a:pt x="82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81" name="Freeform 78">
                <a:extLst>
                  <a:ext uri="{FF2B5EF4-FFF2-40B4-BE49-F238E27FC236}">
                    <a16:creationId xmlns:a16="http://schemas.microsoft.com/office/drawing/2014/main" id="{F67565DE-E76D-47A4-B9C7-CADEED525BC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097" y="4466"/>
                <a:ext cx="697" cy="351"/>
              </a:xfrm>
              <a:custGeom>
                <a:avLst/>
                <a:gdLst>
                  <a:gd name="T0" fmla="*/ 0 w 697"/>
                  <a:gd name="T1" fmla="*/ 351 h 351"/>
                  <a:gd name="T2" fmla="*/ 697 w 697"/>
                  <a:gd name="T3" fmla="*/ 0 h 351"/>
                  <a:gd name="T4" fmla="*/ 616 w 697"/>
                  <a:gd name="T5" fmla="*/ 327 h 351"/>
                  <a:gd name="T6" fmla="*/ 615 w 697"/>
                  <a:gd name="T7" fmla="*/ 327 h 351"/>
                  <a:gd name="T8" fmla="*/ 0 w 697"/>
                  <a:gd name="T9" fmla="*/ 351 h 351"/>
                  <a:gd name="T10" fmla="*/ 692 w 697"/>
                  <a:gd name="T11" fmla="*/ 4 h 351"/>
                  <a:gd name="T12" fmla="*/ 12 w 697"/>
                  <a:gd name="T13" fmla="*/ 348 h 351"/>
                  <a:gd name="T14" fmla="*/ 614 w 697"/>
                  <a:gd name="T15" fmla="*/ 325 h 351"/>
                  <a:gd name="T16" fmla="*/ 692 w 697"/>
                  <a:gd name="T17" fmla="*/ 4 h 3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97" h="351">
                    <a:moveTo>
                      <a:pt x="0" y="351"/>
                    </a:moveTo>
                    <a:lnTo>
                      <a:pt x="697" y="0"/>
                    </a:lnTo>
                    <a:lnTo>
                      <a:pt x="616" y="327"/>
                    </a:lnTo>
                    <a:lnTo>
                      <a:pt x="615" y="327"/>
                    </a:lnTo>
                    <a:lnTo>
                      <a:pt x="0" y="351"/>
                    </a:lnTo>
                    <a:close/>
                    <a:moveTo>
                      <a:pt x="692" y="4"/>
                    </a:moveTo>
                    <a:lnTo>
                      <a:pt x="12" y="348"/>
                    </a:lnTo>
                    <a:lnTo>
                      <a:pt x="614" y="325"/>
                    </a:lnTo>
                    <a:lnTo>
                      <a:pt x="692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82" name="Freeform 79">
                <a:extLst>
                  <a:ext uri="{FF2B5EF4-FFF2-40B4-BE49-F238E27FC236}">
                    <a16:creationId xmlns:a16="http://schemas.microsoft.com/office/drawing/2014/main" id="{44EECFBC-5D83-4F09-80AB-56B4B3CE85B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100" y="4791"/>
                <a:ext cx="614" cy="359"/>
              </a:xfrm>
              <a:custGeom>
                <a:avLst/>
                <a:gdLst>
                  <a:gd name="T0" fmla="*/ 445 w 614"/>
                  <a:gd name="T1" fmla="*/ 359 h 359"/>
                  <a:gd name="T2" fmla="*/ 444 w 614"/>
                  <a:gd name="T3" fmla="*/ 358 h 359"/>
                  <a:gd name="T4" fmla="*/ 0 w 614"/>
                  <a:gd name="T5" fmla="*/ 24 h 359"/>
                  <a:gd name="T6" fmla="*/ 614 w 614"/>
                  <a:gd name="T7" fmla="*/ 0 h 359"/>
                  <a:gd name="T8" fmla="*/ 613 w 614"/>
                  <a:gd name="T9" fmla="*/ 1 h 359"/>
                  <a:gd name="T10" fmla="*/ 445 w 614"/>
                  <a:gd name="T11" fmla="*/ 359 h 359"/>
                  <a:gd name="T12" fmla="*/ 7 w 614"/>
                  <a:gd name="T13" fmla="*/ 25 h 359"/>
                  <a:gd name="T14" fmla="*/ 444 w 614"/>
                  <a:gd name="T15" fmla="*/ 356 h 359"/>
                  <a:gd name="T16" fmla="*/ 611 w 614"/>
                  <a:gd name="T17" fmla="*/ 2 h 359"/>
                  <a:gd name="T18" fmla="*/ 7 w 614"/>
                  <a:gd name="T19" fmla="*/ 25 h 3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14" h="359">
                    <a:moveTo>
                      <a:pt x="445" y="359"/>
                    </a:moveTo>
                    <a:lnTo>
                      <a:pt x="444" y="358"/>
                    </a:lnTo>
                    <a:lnTo>
                      <a:pt x="0" y="24"/>
                    </a:lnTo>
                    <a:lnTo>
                      <a:pt x="614" y="0"/>
                    </a:lnTo>
                    <a:lnTo>
                      <a:pt x="613" y="1"/>
                    </a:lnTo>
                    <a:lnTo>
                      <a:pt x="445" y="359"/>
                    </a:lnTo>
                    <a:close/>
                    <a:moveTo>
                      <a:pt x="7" y="25"/>
                    </a:moveTo>
                    <a:lnTo>
                      <a:pt x="444" y="356"/>
                    </a:lnTo>
                    <a:lnTo>
                      <a:pt x="611" y="2"/>
                    </a:lnTo>
                    <a:lnTo>
                      <a:pt x="7" y="2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83" name="Freeform 80">
                <a:extLst>
                  <a:ext uri="{FF2B5EF4-FFF2-40B4-BE49-F238E27FC236}">
                    <a16:creationId xmlns:a16="http://schemas.microsoft.com/office/drawing/2014/main" id="{B1C984C0-8A24-4AFF-B71C-BE679927040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057" y="4813"/>
                <a:ext cx="489" cy="634"/>
              </a:xfrm>
              <a:custGeom>
                <a:avLst/>
                <a:gdLst>
                  <a:gd name="T0" fmla="*/ 0 w 489"/>
                  <a:gd name="T1" fmla="*/ 634 h 634"/>
                  <a:gd name="T2" fmla="*/ 45 w 489"/>
                  <a:gd name="T3" fmla="*/ 0 h 634"/>
                  <a:gd name="T4" fmla="*/ 489 w 489"/>
                  <a:gd name="T5" fmla="*/ 335 h 634"/>
                  <a:gd name="T6" fmla="*/ 0 w 489"/>
                  <a:gd name="T7" fmla="*/ 634 h 634"/>
                  <a:gd name="T8" fmla="*/ 47 w 489"/>
                  <a:gd name="T9" fmla="*/ 5 h 634"/>
                  <a:gd name="T10" fmla="*/ 3 w 489"/>
                  <a:gd name="T11" fmla="*/ 630 h 634"/>
                  <a:gd name="T12" fmla="*/ 485 w 489"/>
                  <a:gd name="T13" fmla="*/ 335 h 634"/>
                  <a:gd name="T14" fmla="*/ 47 w 489"/>
                  <a:gd name="T15" fmla="*/ 5 h 6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89" h="634">
                    <a:moveTo>
                      <a:pt x="0" y="634"/>
                    </a:moveTo>
                    <a:lnTo>
                      <a:pt x="45" y="0"/>
                    </a:lnTo>
                    <a:lnTo>
                      <a:pt x="489" y="335"/>
                    </a:lnTo>
                    <a:lnTo>
                      <a:pt x="0" y="634"/>
                    </a:lnTo>
                    <a:close/>
                    <a:moveTo>
                      <a:pt x="47" y="5"/>
                    </a:moveTo>
                    <a:lnTo>
                      <a:pt x="3" y="630"/>
                    </a:lnTo>
                    <a:lnTo>
                      <a:pt x="485" y="335"/>
                    </a:lnTo>
                    <a:lnTo>
                      <a:pt x="47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84" name="Freeform 81">
                <a:extLst>
                  <a:ext uri="{FF2B5EF4-FFF2-40B4-BE49-F238E27FC236}">
                    <a16:creationId xmlns:a16="http://schemas.microsoft.com/office/drawing/2014/main" id="{7F76AAB2-EEE7-4C34-89A6-04FFB2A8053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055" y="5147"/>
                <a:ext cx="538" cy="325"/>
              </a:xfrm>
              <a:custGeom>
                <a:avLst/>
                <a:gdLst>
                  <a:gd name="T0" fmla="*/ 0 w 538"/>
                  <a:gd name="T1" fmla="*/ 299 h 325"/>
                  <a:gd name="T2" fmla="*/ 490 w 538"/>
                  <a:gd name="T3" fmla="*/ 0 h 325"/>
                  <a:gd name="T4" fmla="*/ 538 w 538"/>
                  <a:gd name="T5" fmla="*/ 325 h 325"/>
                  <a:gd name="T6" fmla="*/ 0 w 538"/>
                  <a:gd name="T7" fmla="*/ 299 h 325"/>
                  <a:gd name="T8" fmla="*/ 489 w 538"/>
                  <a:gd name="T9" fmla="*/ 3 h 325"/>
                  <a:gd name="T10" fmla="*/ 8 w 538"/>
                  <a:gd name="T11" fmla="*/ 297 h 325"/>
                  <a:gd name="T12" fmla="*/ 536 w 538"/>
                  <a:gd name="T13" fmla="*/ 322 h 325"/>
                  <a:gd name="T14" fmla="*/ 489 w 538"/>
                  <a:gd name="T15" fmla="*/ 3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38" h="325">
                    <a:moveTo>
                      <a:pt x="0" y="299"/>
                    </a:moveTo>
                    <a:lnTo>
                      <a:pt x="490" y="0"/>
                    </a:lnTo>
                    <a:lnTo>
                      <a:pt x="538" y="325"/>
                    </a:lnTo>
                    <a:lnTo>
                      <a:pt x="0" y="299"/>
                    </a:lnTo>
                    <a:close/>
                    <a:moveTo>
                      <a:pt x="489" y="3"/>
                    </a:moveTo>
                    <a:lnTo>
                      <a:pt x="8" y="297"/>
                    </a:lnTo>
                    <a:lnTo>
                      <a:pt x="536" y="322"/>
                    </a:lnTo>
                    <a:lnTo>
                      <a:pt x="489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85" name="Freeform 82">
                <a:extLst>
                  <a:ext uri="{FF2B5EF4-FFF2-40B4-BE49-F238E27FC236}">
                    <a16:creationId xmlns:a16="http://schemas.microsoft.com/office/drawing/2014/main" id="{81381129-BD0E-4767-B068-669CA99825A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013" y="5444"/>
                <a:ext cx="585" cy="281"/>
              </a:xfrm>
              <a:custGeom>
                <a:avLst/>
                <a:gdLst>
                  <a:gd name="T0" fmla="*/ 0 w 585"/>
                  <a:gd name="T1" fmla="*/ 281 h 281"/>
                  <a:gd name="T2" fmla="*/ 44 w 585"/>
                  <a:gd name="T3" fmla="*/ 0 h 281"/>
                  <a:gd name="T4" fmla="*/ 585 w 585"/>
                  <a:gd name="T5" fmla="*/ 25 h 281"/>
                  <a:gd name="T6" fmla="*/ 579 w 585"/>
                  <a:gd name="T7" fmla="*/ 28 h 281"/>
                  <a:gd name="T8" fmla="*/ 0 w 585"/>
                  <a:gd name="T9" fmla="*/ 281 h 281"/>
                  <a:gd name="T10" fmla="*/ 46 w 585"/>
                  <a:gd name="T11" fmla="*/ 2 h 281"/>
                  <a:gd name="T12" fmla="*/ 2 w 585"/>
                  <a:gd name="T13" fmla="*/ 276 h 281"/>
                  <a:gd name="T14" fmla="*/ 573 w 585"/>
                  <a:gd name="T15" fmla="*/ 28 h 281"/>
                  <a:gd name="T16" fmla="*/ 46 w 585"/>
                  <a:gd name="T17" fmla="*/ 2 h 2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85" h="281">
                    <a:moveTo>
                      <a:pt x="0" y="281"/>
                    </a:moveTo>
                    <a:lnTo>
                      <a:pt x="44" y="0"/>
                    </a:lnTo>
                    <a:lnTo>
                      <a:pt x="585" y="25"/>
                    </a:lnTo>
                    <a:lnTo>
                      <a:pt x="579" y="28"/>
                    </a:lnTo>
                    <a:lnTo>
                      <a:pt x="0" y="281"/>
                    </a:lnTo>
                    <a:close/>
                    <a:moveTo>
                      <a:pt x="46" y="2"/>
                    </a:moveTo>
                    <a:lnTo>
                      <a:pt x="2" y="276"/>
                    </a:lnTo>
                    <a:lnTo>
                      <a:pt x="573" y="28"/>
                    </a:lnTo>
                    <a:lnTo>
                      <a:pt x="46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86" name="Freeform 83">
                <a:extLst>
                  <a:ext uri="{FF2B5EF4-FFF2-40B4-BE49-F238E27FC236}">
                    <a16:creationId xmlns:a16="http://schemas.microsoft.com/office/drawing/2014/main" id="{1E00984F-0BA5-4150-A412-D690E976028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010" y="5469"/>
                <a:ext cx="929" cy="316"/>
              </a:xfrm>
              <a:custGeom>
                <a:avLst/>
                <a:gdLst>
                  <a:gd name="T0" fmla="*/ 0 w 929"/>
                  <a:gd name="T1" fmla="*/ 255 h 316"/>
                  <a:gd name="T2" fmla="*/ 4 w 929"/>
                  <a:gd name="T3" fmla="*/ 253 h 316"/>
                  <a:gd name="T4" fmla="*/ 582 w 929"/>
                  <a:gd name="T5" fmla="*/ 0 h 316"/>
                  <a:gd name="T6" fmla="*/ 583 w 929"/>
                  <a:gd name="T7" fmla="*/ 0 h 316"/>
                  <a:gd name="T8" fmla="*/ 929 w 929"/>
                  <a:gd name="T9" fmla="*/ 316 h 316"/>
                  <a:gd name="T10" fmla="*/ 926 w 929"/>
                  <a:gd name="T11" fmla="*/ 316 h 316"/>
                  <a:gd name="T12" fmla="*/ 0 w 929"/>
                  <a:gd name="T13" fmla="*/ 255 h 316"/>
                  <a:gd name="T14" fmla="*/ 582 w 929"/>
                  <a:gd name="T15" fmla="*/ 3 h 316"/>
                  <a:gd name="T16" fmla="*/ 10 w 929"/>
                  <a:gd name="T17" fmla="*/ 253 h 316"/>
                  <a:gd name="T18" fmla="*/ 922 w 929"/>
                  <a:gd name="T19" fmla="*/ 314 h 316"/>
                  <a:gd name="T20" fmla="*/ 582 w 929"/>
                  <a:gd name="T21" fmla="*/ 3 h 3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29" h="316">
                    <a:moveTo>
                      <a:pt x="0" y="255"/>
                    </a:moveTo>
                    <a:lnTo>
                      <a:pt x="4" y="253"/>
                    </a:lnTo>
                    <a:lnTo>
                      <a:pt x="582" y="0"/>
                    </a:lnTo>
                    <a:lnTo>
                      <a:pt x="583" y="0"/>
                    </a:lnTo>
                    <a:lnTo>
                      <a:pt x="929" y="316"/>
                    </a:lnTo>
                    <a:lnTo>
                      <a:pt x="926" y="316"/>
                    </a:lnTo>
                    <a:lnTo>
                      <a:pt x="0" y="255"/>
                    </a:lnTo>
                    <a:close/>
                    <a:moveTo>
                      <a:pt x="582" y="3"/>
                    </a:moveTo>
                    <a:lnTo>
                      <a:pt x="10" y="253"/>
                    </a:lnTo>
                    <a:lnTo>
                      <a:pt x="922" y="314"/>
                    </a:lnTo>
                    <a:lnTo>
                      <a:pt x="582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87" name="Freeform 84">
                <a:extLst>
                  <a:ext uri="{FF2B5EF4-FFF2-40B4-BE49-F238E27FC236}">
                    <a16:creationId xmlns:a16="http://schemas.microsoft.com/office/drawing/2014/main" id="{C494E074-3FF0-4B46-90E8-E75B43AD534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589" y="5468"/>
                <a:ext cx="435" cy="318"/>
              </a:xfrm>
              <a:custGeom>
                <a:avLst/>
                <a:gdLst>
                  <a:gd name="T0" fmla="*/ 347 w 435"/>
                  <a:gd name="T1" fmla="*/ 318 h 318"/>
                  <a:gd name="T2" fmla="*/ 346 w 435"/>
                  <a:gd name="T3" fmla="*/ 317 h 318"/>
                  <a:gd name="T4" fmla="*/ 0 w 435"/>
                  <a:gd name="T5" fmla="*/ 0 h 318"/>
                  <a:gd name="T6" fmla="*/ 435 w 435"/>
                  <a:gd name="T7" fmla="*/ 70 h 318"/>
                  <a:gd name="T8" fmla="*/ 435 w 435"/>
                  <a:gd name="T9" fmla="*/ 72 h 318"/>
                  <a:gd name="T10" fmla="*/ 347 w 435"/>
                  <a:gd name="T11" fmla="*/ 318 h 318"/>
                  <a:gd name="T12" fmla="*/ 6 w 435"/>
                  <a:gd name="T13" fmla="*/ 5 h 318"/>
                  <a:gd name="T14" fmla="*/ 346 w 435"/>
                  <a:gd name="T15" fmla="*/ 313 h 318"/>
                  <a:gd name="T16" fmla="*/ 433 w 435"/>
                  <a:gd name="T17" fmla="*/ 72 h 318"/>
                  <a:gd name="T18" fmla="*/ 6 w 435"/>
                  <a:gd name="T19" fmla="*/ 5 h 3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35" h="318">
                    <a:moveTo>
                      <a:pt x="347" y="318"/>
                    </a:moveTo>
                    <a:lnTo>
                      <a:pt x="346" y="317"/>
                    </a:lnTo>
                    <a:lnTo>
                      <a:pt x="0" y="0"/>
                    </a:lnTo>
                    <a:lnTo>
                      <a:pt x="435" y="70"/>
                    </a:lnTo>
                    <a:lnTo>
                      <a:pt x="435" y="72"/>
                    </a:lnTo>
                    <a:lnTo>
                      <a:pt x="347" y="318"/>
                    </a:lnTo>
                    <a:close/>
                    <a:moveTo>
                      <a:pt x="6" y="5"/>
                    </a:moveTo>
                    <a:lnTo>
                      <a:pt x="346" y="313"/>
                    </a:lnTo>
                    <a:lnTo>
                      <a:pt x="433" y="72"/>
                    </a:lnTo>
                    <a:lnTo>
                      <a:pt x="6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88" name="Freeform 85">
                <a:extLst>
                  <a:ext uri="{FF2B5EF4-FFF2-40B4-BE49-F238E27FC236}">
                    <a16:creationId xmlns:a16="http://schemas.microsoft.com/office/drawing/2014/main" id="{F39258B0-82E2-4CB2-91EA-4696F924404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933" y="5497"/>
                <a:ext cx="648" cy="289"/>
              </a:xfrm>
              <a:custGeom>
                <a:avLst/>
                <a:gdLst>
                  <a:gd name="T0" fmla="*/ 0 w 648"/>
                  <a:gd name="T1" fmla="*/ 289 h 289"/>
                  <a:gd name="T2" fmla="*/ 89 w 648"/>
                  <a:gd name="T3" fmla="*/ 40 h 289"/>
                  <a:gd name="T4" fmla="*/ 648 w 648"/>
                  <a:gd name="T5" fmla="*/ 0 h 289"/>
                  <a:gd name="T6" fmla="*/ 0 w 648"/>
                  <a:gd name="T7" fmla="*/ 289 h 289"/>
                  <a:gd name="T8" fmla="*/ 91 w 648"/>
                  <a:gd name="T9" fmla="*/ 43 h 289"/>
                  <a:gd name="T10" fmla="*/ 5 w 648"/>
                  <a:gd name="T11" fmla="*/ 284 h 289"/>
                  <a:gd name="T12" fmla="*/ 635 w 648"/>
                  <a:gd name="T13" fmla="*/ 3 h 289"/>
                  <a:gd name="T14" fmla="*/ 91 w 648"/>
                  <a:gd name="T15" fmla="*/ 43 h 2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48" h="289">
                    <a:moveTo>
                      <a:pt x="0" y="289"/>
                    </a:moveTo>
                    <a:lnTo>
                      <a:pt x="89" y="40"/>
                    </a:lnTo>
                    <a:lnTo>
                      <a:pt x="648" y="0"/>
                    </a:lnTo>
                    <a:lnTo>
                      <a:pt x="0" y="289"/>
                    </a:lnTo>
                    <a:close/>
                    <a:moveTo>
                      <a:pt x="91" y="43"/>
                    </a:moveTo>
                    <a:lnTo>
                      <a:pt x="5" y="284"/>
                    </a:lnTo>
                    <a:lnTo>
                      <a:pt x="635" y="3"/>
                    </a:lnTo>
                    <a:lnTo>
                      <a:pt x="91" y="4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89" name="Freeform 86">
                <a:extLst>
                  <a:ext uri="{FF2B5EF4-FFF2-40B4-BE49-F238E27FC236}">
                    <a16:creationId xmlns:a16="http://schemas.microsoft.com/office/drawing/2014/main" id="{20BF712D-6A95-4562-9A53-78E52C02049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020" y="5242"/>
                <a:ext cx="558" cy="299"/>
              </a:xfrm>
              <a:custGeom>
                <a:avLst/>
                <a:gdLst>
                  <a:gd name="T0" fmla="*/ 0 w 558"/>
                  <a:gd name="T1" fmla="*/ 299 h 299"/>
                  <a:gd name="T2" fmla="*/ 326 w 558"/>
                  <a:gd name="T3" fmla="*/ 0 h 299"/>
                  <a:gd name="T4" fmla="*/ 327 w 558"/>
                  <a:gd name="T5" fmla="*/ 1 h 299"/>
                  <a:gd name="T6" fmla="*/ 558 w 558"/>
                  <a:gd name="T7" fmla="*/ 257 h 299"/>
                  <a:gd name="T8" fmla="*/ 555 w 558"/>
                  <a:gd name="T9" fmla="*/ 257 h 299"/>
                  <a:gd name="T10" fmla="*/ 0 w 558"/>
                  <a:gd name="T11" fmla="*/ 299 h 299"/>
                  <a:gd name="T12" fmla="*/ 326 w 558"/>
                  <a:gd name="T13" fmla="*/ 4 h 299"/>
                  <a:gd name="T14" fmla="*/ 7 w 558"/>
                  <a:gd name="T15" fmla="*/ 295 h 299"/>
                  <a:gd name="T16" fmla="*/ 552 w 558"/>
                  <a:gd name="T17" fmla="*/ 255 h 299"/>
                  <a:gd name="T18" fmla="*/ 326 w 558"/>
                  <a:gd name="T19" fmla="*/ 4 h 2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58" h="299">
                    <a:moveTo>
                      <a:pt x="0" y="299"/>
                    </a:moveTo>
                    <a:lnTo>
                      <a:pt x="326" y="0"/>
                    </a:lnTo>
                    <a:lnTo>
                      <a:pt x="327" y="1"/>
                    </a:lnTo>
                    <a:lnTo>
                      <a:pt x="558" y="257"/>
                    </a:lnTo>
                    <a:lnTo>
                      <a:pt x="555" y="257"/>
                    </a:lnTo>
                    <a:lnTo>
                      <a:pt x="0" y="299"/>
                    </a:lnTo>
                    <a:close/>
                    <a:moveTo>
                      <a:pt x="326" y="4"/>
                    </a:moveTo>
                    <a:lnTo>
                      <a:pt x="7" y="295"/>
                    </a:lnTo>
                    <a:lnTo>
                      <a:pt x="552" y="255"/>
                    </a:lnTo>
                    <a:lnTo>
                      <a:pt x="326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90" name="Freeform 87">
                <a:extLst>
                  <a:ext uri="{FF2B5EF4-FFF2-40B4-BE49-F238E27FC236}">
                    <a16:creationId xmlns:a16="http://schemas.microsoft.com/office/drawing/2014/main" id="{24099225-0D4C-450D-8DD9-CFF3DF6279D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180" y="4239"/>
                <a:ext cx="625" cy="461"/>
              </a:xfrm>
              <a:custGeom>
                <a:avLst/>
                <a:gdLst>
                  <a:gd name="T0" fmla="*/ 625 w 625"/>
                  <a:gd name="T1" fmla="*/ 461 h 461"/>
                  <a:gd name="T2" fmla="*/ 0 w 625"/>
                  <a:gd name="T3" fmla="*/ 306 h 461"/>
                  <a:gd name="T4" fmla="*/ 0 w 625"/>
                  <a:gd name="T5" fmla="*/ 305 h 461"/>
                  <a:gd name="T6" fmla="*/ 23 w 625"/>
                  <a:gd name="T7" fmla="*/ 0 h 461"/>
                  <a:gd name="T8" fmla="*/ 625 w 625"/>
                  <a:gd name="T9" fmla="*/ 461 h 461"/>
                  <a:gd name="T10" fmla="*/ 2 w 625"/>
                  <a:gd name="T11" fmla="*/ 304 h 461"/>
                  <a:gd name="T12" fmla="*/ 615 w 625"/>
                  <a:gd name="T13" fmla="*/ 455 h 461"/>
                  <a:gd name="T14" fmla="*/ 26 w 625"/>
                  <a:gd name="T15" fmla="*/ 4 h 461"/>
                  <a:gd name="T16" fmla="*/ 2 w 625"/>
                  <a:gd name="T17" fmla="*/ 304 h 4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25" h="461">
                    <a:moveTo>
                      <a:pt x="625" y="461"/>
                    </a:moveTo>
                    <a:lnTo>
                      <a:pt x="0" y="306"/>
                    </a:lnTo>
                    <a:lnTo>
                      <a:pt x="0" y="305"/>
                    </a:lnTo>
                    <a:lnTo>
                      <a:pt x="23" y="0"/>
                    </a:lnTo>
                    <a:lnTo>
                      <a:pt x="625" y="461"/>
                    </a:lnTo>
                    <a:close/>
                    <a:moveTo>
                      <a:pt x="2" y="304"/>
                    </a:moveTo>
                    <a:lnTo>
                      <a:pt x="615" y="455"/>
                    </a:lnTo>
                    <a:lnTo>
                      <a:pt x="26" y="4"/>
                    </a:lnTo>
                    <a:lnTo>
                      <a:pt x="2" y="30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91" name="Freeform 88">
                <a:extLst>
                  <a:ext uri="{FF2B5EF4-FFF2-40B4-BE49-F238E27FC236}">
                    <a16:creationId xmlns:a16="http://schemas.microsoft.com/office/drawing/2014/main" id="{26B97D42-5C1A-49E9-B055-5B50AD1A48E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199" y="4239"/>
                <a:ext cx="911" cy="459"/>
              </a:xfrm>
              <a:custGeom>
                <a:avLst/>
                <a:gdLst>
                  <a:gd name="T0" fmla="*/ 602 w 911"/>
                  <a:gd name="T1" fmla="*/ 459 h 459"/>
                  <a:gd name="T2" fmla="*/ 600 w 911"/>
                  <a:gd name="T3" fmla="*/ 458 h 459"/>
                  <a:gd name="T4" fmla="*/ 0 w 911"/>
                  <a:gd name="T5" fmla="*/ 0 h 459"/>
                  <a:gd name="T6" fmla="*/ 911 w 911"/>
                  <a:gd name="T7" fmla="*/ 269 h 459"/>
                  <a:gd name="T8" fmla="*/ 602 w 911"/>
                  <a:gd name="T9" fmla="*/ 459 h 459"/>
                  <a:gd name="T10" fmla="*/ 11 w 911"/>
                  <a:gd name="T11" fmla="*/ 6 h 459"/>
                  <a:gd name="T12" fmla="*/ 602 w 911"/>
                  <a:gd name="T13" fmla="*/ 456 h 459"/>
                  <a:gd name="T14" fmla="*/ 905 w 911"/>
                  <a:gd name="T15" fmla="*/ 271 h 459"/>
                  <a:gd name="T16" fmla="*/ 11 w 911"/>
                  <a:gd name="T17" fmla="*/ 6 h 4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11" h="459">
                    <a:moveTo>
                      <a:pt x="602" y="459"/>
                    </a:moveTo>
                    <a:lnTo>
                      <a:pt x="600" y="458"/>
                    </a:lnTo>
                    <a:lnTo>
                      <a:pt x="0" y="0"/>
                    </a:lnTo>
                    <a:lnTo>
                      <a:pt x="911" y="269"/>
                    </a:lnTo>
                    <a:lnTo>
                      <a:pt x="602" y="459"/>
                    </a:lnTo>
                    <a:close/>
                    <a:moveTo>
                      <a:pt x="11" y="6"/>
                    </a:moveTo>
                    <a:lnTo>
                      <a:pt x="602" y="456"/>
                    </a:lnTo>
                    <a:lnTo>
                      <a:pt x="905" y="271"/>
                    </a:lnTo>
                    <a:lnTo>
                      <a:pt x="11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92" name="Freeform 89">
                <a:extLst>
                  <a:ext uri="{FF2B5EF4-FFF2-40B4-BE49-F238E27FC236}">
                    <a16:creationId xmlns:a16="http://schemas.microsoft.com/office/drawing/2014/main" id="{7AA1D6FC-4867-46B6-8E51-EE7DE954362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798" y="4506"/>
                <a:ext cx="309" cy="531"/>
              </a:xfrm>
              <a:custGeom>
                <a:avLst/>
                <a:gdLst>
                  <a:gd name="T0" fmla="*/ 286 w 309"/>
                  <a:gd name="T1" fmla="*/ 531 h 531"/>
                  <a:gd name="T2" fmla="*/ 284 w 309"/>
                  <a:gd name="T3" fmla="*/ 529 h 531"/>
                  <a:gd name="T4" fmla="*/ 0 w 309"/>
                  <a:gd name="T5" fmla="*/ 190 h 531"/>
                  <a:gd name="T6" fmla="*/ 1 w 309"/>
                  <a:gd name="T7" fmla="*/ 189 h 531"/>
                  <a:gd name="T8" fmla="*/ 309 w 309"/>
                  <a:gd name="T9" fmla="*/ 0 h 531"/>
                  <a:gd name="T10" fmla="*/ 286 w 309"/>
                  <a:gd name="T11" fmla="*/ 531 h 531"/>
                  <a:gd name="T12" fmla="*/ 4 w 309"/>
                  <a:gd name="T13" fmla="*/ 191 h 531"/>
                  <a:gd name="T14" fmla="*/ 284 w 309"/>
                  <a:gd name="T15" fmla="*/ 524 h 531"/>
                  <a:gd name="T16" fmla="*/ 307 w 309"/>
                  <a:gd name="T17" fmla="*/ 5 h 531"/>
                  <a:gd name="T18" fmla="*/ 4 w 309"/>
                  <a:gd name="T19" fmla="*/ 191 h 5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09" h="531">
                    <a:moveTo>
                      <a:pt x="286" y="531"/>
                    </a:moveTo>
                    <a:lnTo>
                      <a:pt x="284" y="529"/>
                    </a:lnTo>
                    <a:lnTo>
                      <a:pt x="0" y="190"/>
                    </a:lnTo>
                    <a:lnTo>
                      <a:pt x="1" y="189"/>
                    </a:lnTo>
                    <a:lnTo>
                      <a:pt x="309" y="0"/>
                    </a:lnTo>
                    <a:lnTo>
                      <a:pt x="286" y="531"/>
                    </a:lnTo>
                    <a:close/>
                    <a:moveTo>
                      <a:pt x="4" y="191"/>
                    </a:moveTo>
                    <a:lnTo>
                      <a:pt x="284" y="524"/>
                    </a:lnTo>
                    <a:lnTo>
                      <a:pt x="307" y="5"/>
                    </a:lnTo>
                    <a:lnTo>
                      <a:pt x="4" y="19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93" name="Freeform 90">
                <a:extLst>
                  <a:ext uri="{FF2B5EF4-FFF2-40B4-BE49-F238E27FC236}">
                    <a16:creationId xmlns:a16="http://schemas.microsoft.com/office/drawing/2014/main" id="{7C5654C6-E646-487D-BDBE-7CBC7D782A6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798" y="4692"/>
                <a:ext cx="286" cy="648"/>
              </a:xfrm>
              <a:custGeom>
                <a:avLst/>
                <a:gdLst>
                  <a:gd name="T0" fmla="*/ 128 w 286"/>
                  <a:gd name="T1" fmla="*/ 648 h 648"/>
                  <a:gd name="T2" fmla="*/ 128 w 286"/>
                  <a:gd name="T3" fmla="*/ 645 h 648"/>
                  <a:gd name="T4" fmla="*/ 0 w 286"/>
                  <a:gd name="T5" fmla="*/ 0 h 648"/>
                  <a:gd name="T6" fmla="*/ 286 w 286"/>
                  <a:gd name="T7" fmla="*/ 342 h 648"/>
                  <a:gd name="T8" fmla="*/ 286 w 286"/>
                  <a:gd name="T9" fmla="*/ 343 h 648"/>
                  <a:gd name="T10" fmla="*/ 128 w 286"/>
                  <a:gd name="T11" fmla="*/ 648 h 648"/>
                  <a:gd name="T12" fmla="*/ 5 w 286"/>
                  <a:gd name="T13" fmla="*/ 9 h 648"/>
                  <a:gd name="T14" fmla="*/ 129 w 286"/>
                  <a:gd name="T15" fmla="*/ 640 h 648"/>
                  <a:gd name="T16" fmla="*/ 284 w 286"/>
                  <a:gd name="T17" fmla="*/ 342 h 648"/>
                  <a:gd name="T18" fmla="*/ 5 w 286"/>
                  <a:gd name="T19" fmla="*/ 9 h 6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86" h="648">
                    <a:moveTo>
                      <a:pt x="128" y="648"/>
                    </a:moveTo>
                    <a:lnTo>
                      <a:pt x="128" y="645"/>
                    </a:lnTo>
                    <a:lnTo>
                      <a:pt x="0" y="0"/>
                    </a:lnTo>
                    <a:lnTo>
                      <a:pt x="286" y="342"/>
                    </a:lnTo>
                    <a:lnTo>
                      <a:pt x="286" y="343"/>
                    </a:lnTo>
                    <a:lnTo>
                      <a:pt x="128" y="648"/>
                    </a:lnTo>
                    <a:close/>
                    <a:moveTo>
                      <a:pt x="5" y="9"/>
                    </a:moveTo>
                    <a:lnTo>
                      <a:pt x="129" y="640"/>
                    </a:lnTo>
                    <a:lnTo>
                      <a:pt x="284" y="342"/>
                    </a:lnTo>
                    <a:lnTo>
                      <a:pt x="5" y="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94" name="Freeform 91">
                <a:extLst>
                  <a:ext uri="{FF2B5EF4-FFF2-40B4-BE49-F238E27FC236}">
                    <a16:creationId xmlns:a16="http://schemas.microsoft.com/office/drawing/2014/main" id="{FB6420C0-748F-4C09-A5E7-CEE447B05D8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925" y="5031"/>
                <a:ext cx="570" cy="444"/>
              </a:xfrm>
              <a:custGeom>
                <a:avLst/>
                <a:gdLst>
                  <a:gd name="T0" fmla="*/ 570 w 570"/>
                  <a:gd name="T1" fmla="*/ 444 h 444"/>
                  <a:gd name="T2" fmla="*/ 565 w 570"/>
                  <a:gd name="T3" fmla="*/ 443 h 444"/>
                  <a:gd name="T4" fmla="*/ 0 w 570"/>
                  <a:gd name="T5" fmla="*/ 306 h 444"/>
                  <a:gd name="T6" fmla="*/ 158 w 570"/>
                  <a:gd name="T7" fmla="*/ 0 h 444"/>
                  <a:gd name="T8" fmla="*/ 570 w 570"/>
                  <a:gd name="T9" fmla="*/ 444 h 444"/>
                  <a:gd name="T10" fmla="*/ 4 w 570"/>
                  <a:gd name="T11" fmla="*/ 305 h 444"/>
                  <a:gd name="T12" fmla="*/ 562 w 570"/>
                  <a:gd name="T13" fmla="*/ 439 h 444"/>
                  <a:gd name="T14" fmla="*/ 158 w 570"/>
                  <a:gd name="T15" fmla="*/ 5 h 444"/>
                  <a:gd name="T16" fmla="*/ 4 w 570"/>
                  <a:gd name="T17" fmla="*/ 305 h 4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70" h="444">
                    <a:moveTo>
                      <a:pt x="570" y="444"/>
                    </a:moveTo>
                    <a:lnTo>
                      <a:pt x="565" y="443"/>
                    </a:lnTo>
                    <a:lnTo>
                      <a:pt x="0" y="306"/>
                    </a:lnTo>
                    <a:lnTo>
                      <a:pt x="158" y="0"/>
                    </a:lnTo>
                    <a:lnTo>
                      <a:pt x="570" y="444"/>
                    </a:lnTo>
                    <a:close/>
                    <a:moveTo>
                      <a:pt x="4" y="305"/>
                    </a:moveTo>
                    <a:lnTo>
                      <a:pt x="562" y="439"/>
                    </a:lnTo>
                    <a:lnTo>
                      <a:pt x="158" y="5"/>
                    </a:lnTo>
                    <a:lnTo>
                      <a:pt x="4" y="30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95" name="Freeform 92">
                <a:extLst>
                  <a:ext uri="{FF2B5EF4-FFF2-40B4-BE49-F238E27FC236}">
                    <a16:creationId xmlns:a16="http://schemas.microsoft.com/office/drawing/2014/main" id="{04143BD2-A54C-46AC-879A-01CE72DE08A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081" y="4943"/>
                <a:ext cx="452" cy="533"/>
              </a:xfrm>
              <a:custGeom>
                <a:avLst/>
                <a:gdLst>
                  <a:gd name="T0" fmla="*/ 410 w 452"/>
                  <a:gd name="T1" fmla="*/ 533 h 533"/>
                  <a:gd name="T2" fmla="*/ 409 w 452"/>
                  <a:gd name="T3" fmla="*/ 531 h 533"/>
                  <a:gd name="T4" fmla="*/ 0 w 452"/>
                  <a:gd name="T5" fmla="*/ 90 h 533"/>
                  <a:gd name="T6" fmla="*/ 452 w 452"/>
                  <a:gd name="T7" fmla="*/ 0 h 533"/>
                  <a:gd name="T8" fmla="*/ 452 w 452"/>
                  <a:gd name="T9" fmla="*/ 2 h 533"/>
                  <a:gd name="T10" fmla="*/ 410 w 452"/>
                  <a:gd name="T11" fmla="*/ 533 h 533"/>
                  <a:gd name="T12" fmla="*/ 4 w 452"/>
                  <a:gd name="T13" fmla="*/ 92 h 533"/>
                  <a:gd name="T14" fmla="*/ 409 w 452"/>
                  <a:gd name="T15" fmla="*/ 527 h 533"/>
                  <a:gd name="T16" fmla="*/ 450 w 452"/>
                  <a:gd name="T17" fmla="*/ 3 h 533"/>
                  <a:gd name="T18" fmla="*/ 4 w 452"/>
                  <a:gd name="T19" fmla="*/ 92 h 5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52" h="533">
                    <a:moveTo>
                      <a:pt x="410" y="533"/>
                    </a:moveTo>
                    <a:lnTo>
                      <a:pt x="409" y="531"/>
                    </a:lnTo>
                    <a:lnTo>
                      <a:pt x="0" y="90"/>
                    </a:lnTo>
                    <a:lnTo>
                      <a:pt x="452" y="0"/>
                    </a:lnTo>
                    <a:lnTo>
                      <a:pt x="452" y="2"/>
                    </a:lnTo>
                    <a:lnTo>
                      <a:pt x="410" y="533"/>
                    </a:lnTo>
                    <a:close/>
                    <a:moveTo>
                      <a:pt x="4" y="92"/>
                    </a:moveTo>
                    <a:lnTo>
                      <a:pt x="409" y="527"/>
                    </a:lnTo>
                    <a:lnTo>
                      <a:pt x="450" y="3"/>
                    </a:lnTo>
                    <a:lnTo>
                      <a:pt x="4" y="9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96" name="Freeform 93">
                <a:extLst>
                  <a:ext uri="{FF2B5EF4-FFF2-40B4-BE49-F238E27FC236}">
                    <a16:creationId xmlns:a16="http://schemas.microsoft.com/office/drawing/2014/main" id="{8D7CB6B5-BCAF-42E3-B429-04D289818AF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081" y="4402"/>
                <a:ext cx="453" cy="634"/>
              </a:xfrm>
              <a:custGeom>
                <a:avLst/>
                <a:gdLst>
                  <a:gd name="T0" fmla="*/ 0 w 453"/>
                  <a:gd name="T1" fmla="*/ 634 h 634"/>
                  <a:gd name="T2" fmla="*/ 1 w 453"/>
                  <a:gd name="T3" fmla="*/ 632 h 634"/>
                  <a:gd name="T4" fmla="*/ 235 w 453"/>
                  <a:gd name="T5" fmla="*/ 0 h 634"/>
                  <a:gd name="T6" fmla="*/ 453 w 453"/>
                  <a:gd name="T7" fmla="*/ 544 h 634"/>
                  <a:gd name="T8" fmla="*/ 0 w 453"/>
                  <a:gd name="T9" fmla="*/ 634 h 634"/>
                  <a:gd name="T10" fmla="*/ 235 w 453"/>
                  <a:gd name="T11" fmla="*/ 7 h 634"/>
                  <a:gd name="T12" fmla="*/ 4 w 453"/>
                  <a:gd name="T13" fmla="*/ 631 h 634"/>
                  <a:gd name="T14" fmla="*/ 450 w 453"/>
                  <a:gd name="T15" fmla="*/ 542 h 634"/>
                  <a:gd name="T16" fmla="*/ 235 w 453"/>
                  <a:gd name="T17" fmla="*/ 7 h 6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53" h="634">
                    <a:moveTo>
                      <a:pt x="0" y="634"/>
                    </a:moveTo>
                    <a:lnTo>
                      <a:pt x="1" y="632"/>
                    </a:lnTo>
                    <a:lnTo>
                      <a:pt x="235" y="0"/>
                    </a:lnTo>
                    <a:lnTo>
                      <a:pt x="453" y="544"/>
                    </a:lnTo>
                    <a:lnTo>
                      <a:pt x="0" y="634"/>
                    </a:lnTo>
                    <a:close/>
                    <a:moveTo>
                      <a:pt x="235" y="7"/>
                    </a:moveTo>
                    <a:lnTo>
                      <a:pt x="4" y="631"/>
                    </a:lnTo>
                    <a:lnTo>
                      <a:pt x="450" y="542"/>
                    </a:lnTo>
                    <a:lnTo>
                      <a:pt x="235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97" name="Freeform 94">
                <a:extLst>
                  <a:ext uri="{FF2B5EF4-FFF2-40B4-BE49-F238E27FC236}">
                    <a16:creationId xmlns:a16="http://schemas.microsoft.com/office/drawing/2014/main" id="{F9F52FB0-523F-4782-A922-32F8A605014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082" y="4404"/>
                <a:ext cx="236" cy="638"/>
              </a:xfrm>
              <a:custGeom>
                <a:avLst/>
                <a:gdLst>
                  <a:gd name="T0" fmla="*/ 0 w 236"/>
                  <a:gd name="T1" fmla="*/ 638 h 638"/>
                  <a:gd name="T2" fmla="*/ 23 w 236"/>
                  <a:gd name="T3" fmla="*/ 104 h 638"/>
                  <a:gd name="T4" fmla="*/ 236 w 236"/>
                  <a:gd name="T5" fmla="*/ 0 h 638"/>
                  <a:gd name="T6" fmla="*/ 235 w 236"/>
                  <a:gd name="T7" fmla="*/ 3 h 638"/>
                  <a:gd name="T8" fmla="*/ 0 w 236"/>
                  <a:gd name="T9" fmla="*/ 638 h 638"/>
                  <a:gd name="T10" fmla="*/ 25 w 236"/>
                  <a:gd name="T11" fmla="*/ 106 h 638"/>
                  <a:gd name="T12" fmla="*/ 3 w 236"/>
                  <a:gd name="T13" fmla="*/ 622 h 638"/>
                  <a:gd name="T14" fmla="*/ 232 w 236"/>
                  <a:gd name="T15" fmla="*/ 4 h 638"/>
                  <a:gd name="T16" fmla="*/ 25 w 236"/>
                  <a:gd name="T17" fmla="*/ 106 h 6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36" h="638">
                    <a:moveTo>
                      <a:pt x="0" y="638"/>
                    </a:moveTo>
                    <a:lnTo>
                      <a:pt x="23" y="104"/>
                    </a:lnTo>
                    <a:lnTo>
                      <a:pt x="236" y="0"/>
                    </a:lnTo>
                    <a:lnTo>
                      <a:pt x="235" y="3"/>
                    </a:lnTo>
                    <a:lnTo>
                      <a:pt x="0" y="638"/>
                    </a:lnTo>
                    <a:close/>
                    <a:moveTo>
                      <a:pt x="25" y="106"/>
                    </a:moveTo>
                    <a:lnTo>
                      <a:pt x="3" y="622"/>
                    </a:lnTo>
                    <a:lnTo>
                      <a:pt x="232" y="4"/>
                    </a:lnTo>
                    <a:lnTo>
                      <a:pt x="25" y="10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98" name="Freeform 95">
                <a:extLst>
                  <a:ext uri="{FF2B5EF4-FFF2-40B4-BE49-F238E27FC236}">
                    <a16:creationId xmlns:a16="http://schemas.microsoft.com/office/drawing/2014/main" id="{3F439056-FF8B-41E0-AA39-29547C969A3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894" y="3856"/>
                <a:ext cx="424" cy="655"/>
              </a:xfrm>
              <a:custGeom>
                <a:avLst/>
                <a:gdLst>
                  <a:gd name="T0" fmla="*/ 212 w 424"/>
                  <a:gd name="T1" fmla="*/ 655 h 655"/>
                  <a:gd name="T2" fmla="*/ 211 w 424"/>
                  <a:gd name="T3" fmla="*/ 654 h 655"/>
                  <a:gd name="T4" fmla="*/ 0 w 424"/>
                  <a:gd name="T5" fmla="*/ 0 h 655"/>
                  <a:gd name="T6" fmla="*/ 424 w 424"/>
                  <a:gd name="T7" fmla="*/ 551 h 655"/>
                  <a:gd name="T8" fmla="*/ 212 w 424"/>
                  <a:gd name="T9" fmla="*/ 655 h 655"/>
                  <a:gd name="T10" fmla="*/ 7 w 424"/>
                  <a:gd name="T11" fmla="*/ 13 h 655"/>
                  <a:gd name="T12" fmla="*/ 213 w 424"/>
                  <a:gd name="T13" fmla="*/ 651 h 655"/>
                  <a:gd name="T14" fmla="*/ 420 w 424"/>
                  <a:gd name="T15" fmla="*/ 550 h 655"/>
                  <a:gd name="T16" fmla="*/ 7 w 424"/>
                  <a:gd name="T17" fmla="*/ 13 h 6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24" h="655">
                    <a:moveTo>
                      <a:pt x="212" y="655"/>
                    </a:moveTo>
                    <a:lnTo>
                      <a:pt x="211" y="654"/>
                    </a:lnTo>
                    <a:lnTo>
                      <a:pt x="0" y="0"/>
                    </a:lnTo>
                    <a:lnTo>
                      <a:pt x="424" y="551"/>
                    </a:lnTo>
                    <a:lnTo>
                      <a:pt x="212" y="655"/>
                    </a:lnTo>
                    <a:close/>
                    <a:moveTo>
                      <a:pt x="7" y="13"/>
                    </a:moveTo>
                    <a:lnTo>
                      <a:pt x="213" y="651"/>
                    </a:lnTo>
                    <a:lnTo>
                      <a:pt x="420" y="550"/>
                    </a:lnTo>
                    <a:lnTo>
                      <a:pt x="7" y="1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99" name="Freeform 96">
                <a:extLst>
                  <a:ext uri="{FF2B5EF4-FFF2-40B4-BE49-F238E27FC236}">
                    <a16:creationId xmlns:a16="http://schemas.microsoft.com/office/drawing/2014/main" id="{FC64551A-4B32-4FBB-85BB-7A8D6FB5108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552" y="3861"/>
                <a:ext cx="557" cy="652"/>
              </a:xfrm>
              <a:custGeom>
                <a:avLst/>
                <a:gdLst>
                  <a:gd name="T0" fmla="*/ 557 w 557"/>
                  <a:gd name="T1" fmla="*/ 652 h 652"/>
                  <a:gd name="T2" fmla="*/ 0 w 557"/>
                  <a:gd name="T3" fmla="*/ 154 h 652"/>
                  <a:gd name="T4" fmla="*/ 347 w 557"/>
                  <a:gd name="T5" fmla="*/ 0 h 652"/>
                  <a:gd name="T6" fmla="*/ 347 w 557"/>
                  <a:gd name="T7" fmla="*/ 1 h 652"/>
                  <a:gd name="T8" fmla="*/ 557 w 557"/>
                  <a:gd name="T9" fmla="*/ 652 h 652"/>
                  <a:gd name="T10" fmla="*/ 4 w 557"/>
                  <a:gd name="T11" fmla="*/ 155 h 652"/>
                  <a:gd name="T12" fmla="*/ 552 w 557"/>
                  <a:gd name="T13" fmla="*/ 644 h 652"/>
                  <a:gd name="T14" fmla="*/ 344 w 557"/>
                  <a:gd name="T15" fmla="*/ 3 h 652"/>
                  <a:gd name="T16" fmla="*/ 4 w 557"/>
                  <a:gd name="T17" fmla="*/ 155 h 6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57" h="652">
                    <a:moveTo>
                      <a:pt x="557" y="652"/>
                    </a:moveTo>
                    <a:lnTo>
                      <a:pt x="0" y="154"/>
                    </a:lnTo>
                    <a:lnTo>
                      <a:pt x="347" y="0"/>
                    </a:lnTo>
                    <a:lnTo>
                      <a:pt x="347" y="1"/>
                    </a:lnTo>
                    <a:lnTo>
                      <a:pt x="557" y="652"/>
                    </a:lnTo>
                    <a:close/>
                    <a:moveTo>
                      <a:pt x="4" y="155"/>
                    </a:moveTo>
                    <a:lnTo>
                      <a:pt x="552" y="644"/>
                    </a:lnTo>
                    <a:lnTo>
                      <a:pt x="344" y="3"/>
                    </a:lnTo>
                    <a:lnTo>
                      <a:pt x="4" y="15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00" name="Freeform 97">
                <a:extLst>
                  <a:ext uri="{FF2B5EF4-FFF2-40B4-BE49-F238E27FC236}">
                    <a16:creationId xmlns:a16="http://schemas.microsoft.com/office/drawing/2014/main" id="{3A676B8F-DFFF-4CA3-BBBA-13D7B52AF4B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553" y="3551"/>
                <a:ext cx="347" cy="467"/>
              </a:xfrm>
              <a:custGeom>
                <a:avLst/>
                <a:gdLst>
                  <a:gd name="T0" fmla="*/ 0 w 347"/>
                  <a:gd name="T1" fmla="*/ 467 h 467"/>
                  <a:gd name="T2" fmla="*/ 0 w 347"/>
                  <a:gd name="T3" fmla="*/ 464 h 467"/>
                  <a:gd name="T4" fmla="*/ 57 w 347"/>
                  <a:gd name="T5" fmla="*/ 0 h 467"/>
                  <a:gd name="T6" fmla="*/ 347 w 347"/>
                  <a:gd name="T7" fmla="*/ 312 h 467"/>
                  <a:gd name="T8" fmla="*/ 344 w 347"/>
                  <a:gd name="T9" fmla="*/ 313 h 467"/>
                  <a:gd name="T10" fmla="*/ 0 w 347"/>
                  <a:gd name="T11" fmla="*/ 467 h 467"/>
                  <a:gd name="T12" fmla="*/ 60 w 347"/>
                  <a:gd name="T13" fmla="*/ 6 h 467"/>
                  <a:gd name="T14" fmla="*/ 3 w 347"/>
                  <a:gd name="T15" fmla="*/ 462 h 467"/>
                  <a:gd name="T16" fmla="*/ 342 w 347"/>
                  <a:gd name="T17" fmla="*/ 311 h 467"/>
                  <a:gd name="T18" fmla="*/ 60 w 347"/>
                  <a:gd name="T19" fmla="*/ 6 h 4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47" h="467">
                    <a:moveTo>
                      <a:pt x="0" y="467"/>
                    </a:moveTo>
                    <a:lnTo>
                      <a:pt x="0" y="464"/>
                    </a:lnTo>
                    <a:lnTo>
                      <a:pt x="57" y="0"/>
                    </a:lnTo>
                    <a:lnTo>
                      <a:pt x="347" y="312"/>
                    </a:lnTo>
                    <a:lnTo>
                      <a:pt x="344" y="313"/>
                    </a:lnTo>
                    <a:lnTo>
                      <a:pt x="0" y="467"/>
                    </a:lnTo>
                    <a:close/>
                    <a:moveTo>
                      <a:pt x="60" y="6"/>
                    </a:moveTo>
                    <a:lnTo>
                      <a:pt x="3" y="462"/>
                    </a:lnTo>
                    <a:lnTo>
                      <a:pt x="342" y="311"/>
                    </a:lnTo>
                    <a:lnTo>
                      <a:pt x="60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01" name="Freeform 98">
                <a:extLst>
                  <a:ext uri="{FF2B5EF4-FFF2-40B4-BE49-F238E27FC236}">
                    <a16:creationId xmlns:a16="http://schemas.microsoft.com/office/drawing/2014/main" id="{1B84F14B-601A-49F4-AB0D-1E80B461151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018" y="3551"/>
                <a:ext cx="595" cy="465"/>
              </a:xfrm>
              <a:custGeom>
                <a:avLst/>
                <a:gdLst>
                  <a:gd name="T0" fmla="*/ 537 w 595"/>
                  <a:gd name="T1" fmla="*/ 465 h 465"/>
                  <a:gd name="T2" fmla="*/ 536 w 595"/>
                  <a:gd name="T3" fmla="*/ 465 h 465"/>
                  <a:gd name="T4" fmla="*/ 0 w 595"/>
                  <a:gd name="T5" fmla="*/ 372 h 465"/>
                  <a:gd name="T6" fmla="*/ 3 w 595"/>
                  <a:gd name="T7" fmla="*/ 370 h 465"/>
                  <a:gd name="T8" fmla="*/ 595 w 595"/>
                  <a:gd name="T9" fmla="*/ 0 h 465"/>
                  <a:gd name="T10" fmla="*/ 595 w 595"/>
                  <a:gd name="T11" fmla="*/ 2 h 465"/>
                  <a:gd name="T12" fmla="*/ 537 w 595"/>
                  <a:gd name="T13" fmla="*/ 465 h 465"/>
                  <a:gd name="T14" fmla="*/ 6 w 595"/>
                  <a:gd name="T15" fmla="*/ 370 h 465"/>
                  <a:gd name="T16" fmla="*/ 535 w 595"/>
                  <a:gd name="T17" fmla="*/ 463 h 465"/>
                  <a:gd name="T18" fmla="*/ 591 w 595"/>
                  <a:gd name="T19" fmla="*/ 5 h 465"/>
                  <a:gd name="T20" fmla="*/ 6 w 595"/>
                  <a:gd name="T21" fmla="*/ 370 h 4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95" h="465">
                    <a:moveTo>
                      <a:pt x="537" y="465"/>
                    </a:moveTo>
                    <a:lnTo>
                      <a:pt x="536" y="465"/>
                    </a:lnTo>
                    <a:lnTo>
                      <a:pt x="0" y="372"/>
                    </a:lnTo>
                    <a:lnTo>
                      <a:pt x="3" y="370"/>
                    </a:lnTo>
                    <a:lnTo>
                      <a:pt x="595" y="0"/>
                    </a:lnTo>
                    <a:lnTo>
                      <a:pt x="595" y="2"/>
                    </a:lnTo>
                    <a:lnTo>
                      <a:pt x="537" y="465"/>
                    </a:lnTo>
                    <a:close/>
                    <a:moveTo>
                      <a:pt x="6" y="370"/>
                    </a:moveTo>
                    <a:lnTo>
                      <a:pt x="535" y="463"/>
                    </a:lnTo>
                    <a:lnTo>
                      <a:pt x="591" y="5"/>
                    </a:lnTo>
                    <a:lnTo>
                      <a:pt x="6" y="37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02" name="Freeform 99">
                <a:extLst>
                  <a:ext uri="{FF2B5EF4-FFF2-40B4-BE49-F238E27FC236}">
                    <a16:creationId xmlns:a16="http://schemas.microsoft.com/office/drawing/2014/main" id="{201FD636-223C-43FC-AF22-DD3DFE9F007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845" y="3550"/>
                <a:ext cx="773" cy="373"/>
              </a:xfrm>
              <a:custGeom>
                <a:avLst/>
                <a:gdLst>
                  <a:gd name="T0" fmla="*/ 176 w 773"/>
                  <a:gd name="T1" fmla="*/ 373 h 373"/>
                  <a:gd name="T2" fmla="*/ 0 w 773"/>
                  <a:gd name="T3" fmla="*/ 204 h 373"/>
                  <a:gd name="T4" fmla="*/ 773 w 773"/>
                  <a:gd name="T5" fmla="*/ 0 h 373"/>
                  <a:gd name="T6" fmla="*/ 176 w 773"/>
                  <a:gd name="T7" fmla="*/ 373 h 373"/>
                  <a:gd name="T8" fmla="*/ 4 w 773"/>
                  <a:gd name="T9" fmla="*/ 205 h 373"/>
                  <a:gd name="T10" fmla="*/ 176 w 773"/>
                  <a:gd name="T11" fmla="*/ 371 h 373"/>
                  <a:gd name="T12" fmla="*/ 758 w 773"/>
                  <a:gd name="T13" fmla="*/ 7 h 373"/>
                  <a:gd name="T14" fmla="*/ 4 w 773"/>
                  <a:gd name="T15" fmla="*/ 205 h 3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73" h="373">
                    <a:moveTo>
                      <a:pt x="176" y="373"/>
                    </a:moveTo>
                    <a:lnTo>
                      <a:pt x="0" y="204"/>
                    </a:lnTo>
                    <a:lnTo>
                      <a:pt x="773" y="0"/>
                    </a:lnTo>
                    <a:lnTo>
                      <a:pt x="176" y="373"/>
                    </a:lnTo>
                    <a:close/>
                    <a:moveTo>
                      <a:pt x="4" y="205"/>
                    </a:moveTo>
                    <a:lnTo>
                      <a:pt x="176" y="371"/>
                    </a:lnTo>
                    <a:lnTo>
                      <a:pt x="758" y="7"/>
                    </a:lnTo>
                    <a:lnTo>
                      <a:pt x="4" y="20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03" name="Freeform 100">
                <a:extLst>
                  <a:ext uri="{FF2B5EF4-FFF2-40B4-BE49-F238E27FC236}">
                    <a16:creationId xmlns:a16="http://schemas.microsoft.com/office/drawing/2014/main" id="{59C7BCC3-C3A8-4072-9982-8F5BF6D4389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644" y="3753"/>
                <a:ext cx="380" cy="171"/>
              </a:xfrm>
              <a:custGeom>
                <a:avLst/>
                <a:gdLst>
                  <a:gd name="T0" fmla="*/ 0 w 380"/>
                  <a:gd name="T1" fmla="*/ 119 h 171"/>
                  <a:gd name="T2" fmla="*/ 203 w 380"/>
                  <a:gd name="T3" fmla="*/ 0 h 171"/>
                  <a:gd name="T4" fmla="*/ 380 w 380"/>
                  <a:gd name="T5" fmla="*/ 171 h 171"/>
                  <a:gd name="T6" fmla="*/ 0 w 380"/>
                  <a:gd name="T7" fmla="*/ 119 h 171"/>
                  <a:gd name="T8" fmla="*/ 203 w 380"/>
                  <a:gd name="T9" fmla="*/ 3 h 171"/>
                  <a:gd name="T10" fmla="*/ 7 w 380"/>
                  <a:gd name="T11" fmla="*/ 118 h 171"/>
                  <a:gd name="T12" fmla="*/ 374 w 380"/>
                  <a:gd name="T13" fmla="*/ 168 h 171"/>
                  <a:gd name="T14" fmla="*/ 203 w 380"/>
                  <a:gd name="T15" fmla="*/ 3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80" h="171">
                    <a:moveTo>
                      <a:pt x="0" y="119"/>
                    </a:moveTo>
                    <a:lnTo>
                      <a:pt x="203" y="0"/>
                    </a:lnTo>
                    <a:lnTo>
                      <a:pt x="380" y="171"/>
                    </a:lnTo>
                    <a:lnTo>
                      <a:pt x="0" y="119"/>
                    </a:lnTo>
                    <a:close/>
                    <a:moveTo>
                      <a:pt x="203" y="3"/>
                    </a:moveTo>
                    <a:lnTo>
                      <a:pt x="7" y="118"/>
                    </a:lnTo>
                    <a:lnTo>
                      <a:pt x="374" y="168"/>
                    </a:lnTo>
                    <a:lnTo>
                      <a:pt x="203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04" name="Freeform 101">
                <a:extLst>
                  <a:ext uri="{FF2B5EF4-FFF2-40B4-BE49-F238E27FC236}">
                    <a16:creationId xmlns:a16="http://schemas.microsoft.com/office/drawing/2014/main" id="{E2428268-87E4-429F-9E19-DA5FA9B6190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466" y="3345"/>
                <a:ext cx="383" cy="529"/>
              </a:xfrm>
              <a:custGeom>
                <a:avLst/>
                <a:gdLst>
                  <a:gd name="T0" fmla="*/ 180 w 383"/>
                  <a:gd name="T1" fmla="*/ 529 h 529"/>
                  <a:gd name="T2" fmla="*/ 0 w 383"/>
                  <a:gd name="T3" fmla="*/ 0 h 529"/>
                  <a:gd name="T4" fmla="*/ 383 w 383"/>
                  <a:gd name="T5" fmla="*/ 410 h 529"/>
                  <a:gd name="T6" fmla="*/ 180 w 383"/>
                  <a:gd name="T7" fmla="*/ 529 h 529"/>
                  <a:gd name="T8" fmla="*/ 6 w 383"/>
                  <a:gd name="T9" fmla="*/ 10 h 529"/>
                  <a:gd name="T10" fmla="*/ 183 w 383"/>
                  <a:gd name="T11" fmla="*/ 525 h 529"/>
                  <a:gd name="T12" fmla="*/ 379 w 383"/>
                  <a:gd name="T13" fmla="*/ 409 h 529"/>
                  <a:gd name="T14" fmla="*/ 6 w 383"/>
                  <a:gd name="T15" fmla="*/ 10 h 5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83" h="529">
                    <a:moveTo>
                      <a:pt x="180" y="529"/>
                    </a:moveTo>
                    <a:lnTo>
                      <a:pt x="0" y="0"/>
                    </a:lnTo>
                    <a:lnTo>
                      <a:pt x="383" y="410"/>
                    </a:lnTo>
                    <a:lnTo>
                      <a:pt x="180" y="529"/>
                    </a:lnTo>
                    <a:close/>
                    <a:moveTo>
                      <a:pt x="6" y="10"/>
                    </a:moveTo>
                    <a:lnTo>
                      <a:pt x="183" y="525"/>
                    </a:lnTo>
                    <a:lnTo>
                      <a:pt x="379" y="409"/>
                    </a:lnTo>
                    <a:lnTo>
                      <a:pt x="6" y="1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05" name="Freeform 102">
                <a:extLst>
                  <a:ext uri="{FF2B5EF4-FFF2-40B4-BE49-F238E27FC236}">
                    <a16:creationId xmlns:a16="http://schemas.microsoft.com/office/drawing/2014/main" id="{F50491F8-5C99-49F3-A269-DA27C2D1378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122" y="3347"/>
                <a:ext cx="527" cy="695"/>
              </a:xfrm>
              <a:custGeom>
                <a:avLst/>
                <a:gdLst>
                  <a:gd name="T0" fmla="*/ 0 w 527"/>
                  <a:gd name="T1" fmla="*/ 695 h 695"/>
                  <a:gd name="T2" fmla="*/ 348 w 527"/>
                  <a:gd name="T3" fmla="*/ 0 h 695"/>
                  <a:gd name="T4" fmla="*/ 527 w 527"/>
                  <a:gd name="T5" fmla="*/ 525 h 695"/>
                  <a:gd name="T6" fmla="*/ 525 w 527"/>
                  <a:gd name="T7" fmla="*/ 525 h 695"/>
                  <a:gd name="T8" fmla="*/ 0 w 527"/>
                  <a:gd name="T9" fmla="*/ 695 h 695"/>
                  <a:gd name="T10" fmla="*/ 347 w 527"/>
                  <a:gd name="T11" fmla="*/ 7 h 695"/>
                  <a:gd name="T12" fmla="*/ 4 w 527"/>
                  <a:gd name="T13" fmla="*/ 690 h 695"/>
                  <a:gd name="T14" fmla="*/ 524 w 527"/>
                  <a:gd name="T15" fmla="*/ 524 h 695"/>
                  <a:gd name="T16" fmla="*/ 347 w 527"/>
                  <a:gd name="T17" fmla="*/ 7 h 6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27" h="695">
                    <a:moveTo>
                      <a:pt x="0" y="695"/>
                    </a:moveTo>
                    <a:lnTo>
                      <a:pt x="348" y="0"/>
                    </a:lnTo>
                    <a:lnTo>
                      <a:pt x="527" y="525"/>
                    </a:lnTo>
                    <a:lnTo>
                      <a:pt x="525" y="525"/>
                    </a:lnTo>
                    <a:lnTo>
                      <a:pt x="0" y="695"/>
                    </a:lnTo>
                    <a:close/>
                    <a:moveTo>
                      <a:pt x="347" y="7"/>
                    </a:moveTo>
                    <a:lnTo>
                      <a:pt x="4" y="690"/>
                    </a:lnTo>
                    <a:lnTo>
                      <a:pt x="524" y="524"/>
                    </a:lnTo>
                    <a:lnTo>
                      <a:pt x="347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06" name="Freeform 103">
                <a:extLst>
                  <a:ext uri="{FF2B5EF4-FFF2-40B4-BE49-F238E27FC236}">
                    <a16:creationId xmlns:a16="http://schemas.microsoft.com/office/drawing/2014/main" id="{7BE3C1D8-784D-40C7-945C-71E18EDB642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122" y="3869"/>
                <a:ext cx="530" cy="514"/>
              </a:xfrm>
              <a:custGeom>
                <a:avLst/>
                <a:gdLst>
                  <a:gd name="T0" fmla="*/ 59 w 530"/>
                  <a:gd name="T1" fmla="*/ 514 h 514"/>
                  <a:gd name="T2" fmla="*/ 0 w 530"/>
                  <a:gd name="T3" fmla="*/ 169 h 514"/>
                  <a:gd name="T4" fmla="*/ 1 w 530"/>
                  <a:gd name="T5" fmla="*/ 169 h 514"/>
                  <a:gd name="T6" fmla="*/ 530 w 530"/>
                  <a:gd name="T7" fmla="*/ 0 h 514"/>
                  <a:gd name="T8" fmla="*/ 59 w 530"/>
                  <a:gd name="T9" fmla="*/ 514 h 514"/>
                  <a:gd name="T10" fmla="*/ 3 w 530"/>
                  <a:gd name="T11" fmla="*/ 172 h 514"/>
                  <a:gd name="T12" fmla="*/ 61 w 530"/>
                  <a:gd name="T13" fmla="*/ 508 h 514"/>
                  <a:gd name="T14" fmla="*/ 522 w 530"/>
                  <a:gd name="T15" fmla="*/ 6 h 514"/>
                  <a:gd name="T16" fmla="*/ 3 w 530"/>
                  <a:gd name="T17" fmla="*/ 172 h 5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30" h="514">
                    <a:moveTo>
                      <a:pt x="59" y="514"/>
                    </a:moveTo>
                    <a:lnTo>
                      <a:pt x="0" y="169"/>
                    </a:lnTo>
                    <a:lnTo>
                      <a:pt x="1" y="169"/>
                    </a:lnTo>
                    <a:lnTo>
                      <a:pt x="530" y="0"/>
                    </a:lnTo>
                    <a:lnTo>
                      <a:pt x="59" y="514"/>
                    </a:lnTo>
                    <a:close/>
                    <a:moveTo>
                      <a:pt x="3" y="172"/>
                    </a:moveTo>
                    <a:lnTo>
                      <a:pt x="61" y="508"/>
                    </a:lnTo>
                    <a:lnTo>
                      <a:pt x="522" y="6"/>
                    </a:lnTo>
                    <a:lnTo>
                      <a:pt x="3" y="17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07" name="Freeform 104">
                <a:extLst>
                  <a:ext uri="{FF2B5EF4-FFF2-40B4-BE49-F238E27FC236}">
                    <a16:creationId xmlns:a16="http://schemas.microsoft.com/office/drawing/2014/main" id="{7E80E3D7-8C25-4A36-B553-1D4A1FCC40D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633" y="4037"/>
                <a:ext cx="551" cy="345"/>
              </a:xfrm>
              <a:custGeom>
                <a:avLst/>
                <a:gdLst>
                  <a:gd name="T0" fmla="*/ 551 w 551"/>
                  <a:gd name="T1" fmla="*/ 345 h 345"/>
                  <a:gd name="T2" fmla="*/ 0 w 551"/>
                  <a:gd name="T3" fmla="*/ 143 h 345"/>
                  <a:gd name="T4" fmla="*/ 492 w 551"/>
                  <a:gd name="T5" fmla="*/ 0 h 345"/>
                  <a:gd name="T6" fmla="*/ 551 w 551"/>
                  <a:gd name="T7" fmla="*/ 345 h 345"/>
                  <a:gd name="T8" fmla="*/ 8 w 551"/>
                  <a:gd name="T9" fmla="*/ 144 h 345"/>
                  <a:gd name="T10" fmla="*/ 547 w 551"/>
                  <a:gd name="T11" fmla="*/ 341 h 345"/>
                  <a:gd name="T12" fmla="*/ 490 w 551"/>
                  <a:gd name="T13" fmla="*/ 4 h 345"/>
                  <a:gd name="T14" fmla="*/ 8 w 551"/>
                  <a:gd name="T15" fmla="*/ 144 h 3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51" h="345">
                    <a:moveTo>
                      <a:pt x="551" y="345"/>
                    </a:moveTo>
                    <a:lnTo>
                      <a:pt x="0" y="143"/>
                    </a:lnTo>
                    <a:lnTo>
                      <a:pt x="492" y="0"/>
                    </a:lnTo>
                    <a:lnTo>
                      <a:pt x="551" y="345"/>
                    </a:lnTo>
                    <a:close/>
                    <a:moveTo>
                      <a:pt x="8" y="144"/>
                    </a:moveTo>
                    <a:lnTo>
                      <a:pt x="547" y="341"/>
                    </a:lnTo>
                    <a:lnTo>
                      <a:pt x="490" y="4"/>
                    </a:lnTo>
                    <a:lnTo>
                      <a:pt x="8" y="14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08" name="Freeform 105">
                <a:extLst>
                  <a:ext uri="{FF2B5EF4-FFF2-40B4-BE49-F238E27FC236}">
                    <a16:creationId xmlns:a16="http://schemas.microsoft.com/office/drawing/2014/main" id="{086BA6FA-7D64-48BB-ADFC-AD702DB47DF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634" y="3444"/>
                <a:ext cx="491" cy="738"/>
              </a:xfrm>
              <a:custGeom>
                <a:avLst/>
                <a:gdLst>
                  <a:gd name="T0" fmla="*/ 0 w 491"/>
                  <a:gd name="T1" fmla="*/ 738 h 738"/>
                  <a:gd name="T2" fmla="*/ 1 w 491"/>
                  <a:gd name="T3" fmla="*/ 736 h 738"/>
                  <a:gd name="T4" fmla="*/ 355 w 491"/>
                  <a:gd name="T5" fmla="*/ 0 h 738"/>
                  <a:gd name="T6" fmla="*/ 491 w 491"/>
                  <a:gd name="T7" fmla="*/ 597 h 738"/>
                  <a:gd name="T8" fmla="*/ 0 w 491"/>
                  <a:gd name="T9" fmla="*/ 738 h 738"/>
                  <a:gd name="T10" fmla="*/ 355 w 491"/>
                  <a:gd name="T11" fmla="*/ 7 h 738"/>
                  <a:gd name="T12" fmla="*/ 4 w 491"/>
                  <a:gd name="T13" fmla="*/ 735 h 738"/>
                  <a:gd name="T14" fmla="*/ 488 w 491"/>
                  <a:gd name="T15" fmla="*/ 594 h 738"/>
                  <a:gd name="T16" fmla="*/ 355 w 491"/>
                  <a:gd name="T17" fmla="*/ 7 h 7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91" h="738">
                    <a:moveTo>
                      <a:pt x="0" y="738"/>
                    </a:moveTo>
                    <a:lnTo>
                      <a:pt x="1" y="736"/>
                    </a:lnTo>
                    <a:lnTo>
                      <a:pt x="355" y="0"/>
                    </a:lnTo>
                    <a:lnTo>
                      <a:pt x="491" y="597"/>
                    </a:lnTo>
                    <a:lnTo>
                      <a:pt x="0" y="738"/>
                    </a:lnTo>
                    <a:close/>
                    <a:moveTo>
                      <a:pt x="355" y="7"/>
                    </a:moveTo>
                    <a:lnTo>
                      <a:pt x="4" y="735"/>
                    </a:lnTo>
                    <a:lnTo>
                      <a:pt x="488" y="594"/>
                    </a:lnTo>
                    <a:lnTo>
                      <a:pt x="355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09" name="Freeform 106">
                <a:extLst>
                  <a:ext uri="{FF2B5EF4-FFF2-40B4-BE49-F238E27FC236}">
                    <a16:creationId xmlns:a16="http://schemas.microsoft.com/office/drawing/2014/main" id="{38B05025-162E-432C-AB79-D69CFD47AC9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988" y="3348"/>
                <a:ext cx="483" cy="695"/>
              </a:xfrm>
              <a:custGeom>
                <a:avLst/>
                <a:gdLst>
                  <a:gd name="T0" fmla="*/ 135 w 483"/>
                  <a:gd name="T1" fmla="*/ 695 h 695"/>
                  <a:gd name="T2" fmla="*/ 135 w 483"/>
                  <a:gd name="T3" fmla="*/ 691 h 695"/>
                  <a:gd name="T4" fmla="*/ 0 w 483"/>
                  <a:gd name="T5" fmla="*/ 98 h 695"/>
                  <a:gd name="T6" fmla="*/ 483 w 483"/>
                  <a:gd name="T7" fmla="*/ 0 h 695"/>
                  <a:gd name="T8" fmla="*/ 135 w 483"/>
                  <a:gd name="T9" fmla="*/ 695 h 695"/>
                  <a:gd name="T10" fmla="*/ 2 w 483"/>
                  <a:gd name="T11" fmla="*/ 100 h 695"/>
                  <a:gd name="T12" fmla="*/ 136 w 483"/>
                  <a:gd name="T13" fmla="*/ 688 h 695"/>
                  <a:gd name="T14" fmla="*/ 478 w 483"/>
                  <a:gd name="T15" fmla="*/ 4 h 695"/>
                  <a:gd name="T16" fmla="*/ 2 w 483"/>
                  <a:gd name="T17" fmla="*/ 100 h 6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83" h="695">
                    <a:moveTo>
                      <a:pt x="135" y="695"/>
                    </a:moveTo>
                    <a:lnTo>
                      <a:pt x="135" y="691"/>
                    </a:lnTo>
                    <a:lnTo>
                      <a:pt x="0" y="98"/>
                    </a:lnTo>
                    <a:lnTo>
                      <a:pt x="483" y="0"/>
                    </a:lnTo>
                    <a:lnTo>
                      <a:pt x="135" y="695"/>
                    </a:lnTo>
                    <a:close/>
                    <a:moveTo>
                      <a:pt x="2" y="100"/>
                    </a:moveTo>
                    <a:lnTo>
                      <a:pt x="136" y="688"/>
                    </a:lnTo>
                    <a:lnTo>
                      <a:pt x="478" y="4"/>
                    </a:lnTo>
                    <a:lnTo>
                      <a:pt x="2" y="10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10" name="Freeform 107">
                <a:extLst>
                  <a:ext uri="{FF2B5EF4-FFF2-40B4-BE49-F238E27FC236}">
                    <a16:creationId xmlns:a16="http://schemas.microsoft.com/office/drawing/2014/main" id="{320A3749-E55D-41B6-A9E1-C2B335BC15C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462" y="2891"/>
                <a:ext cx="358" cy="539"/>
              </a:xfrm>
              <a:custGeom>
                <a:avLst/>
                <a:gdLst>
                  <a:gd name="T0" fmla="*/ 358 w 358"/>
                  <a:gd name="T1" fmla="*/ 539 h 539"/>
                  <a:gd name="T2" fmla="*/ 5 w 358"/>
                  <a:gd name="T3" fmla="*/ 461 h 539"/>
                  <a:gd name="T4" fmla="*/ 0 w 358"/>
                  <a:gd name="T5" fmla="*/ 0 h 539"/>
                  <a:gd name="T6" fmla="*/ 358 w 358"/>
                  <a:gd name="T7" fmla="*/ 539 h 539"/>
                  <a:gd name="T8" fmla="*/ 8 w 358"/>
                  <a:gd name="T9" fmla="*/ 458 h 539"/>
                  <a:gd name="T10" fmla="*/ 353 w 358"/>
                  <a:gd name="T11" fmla="*/ 534 h 539"/>
                  <a:gd name="T12" fmla="*/ 3 w 358"/>
                  <a:gd name="T13" fmla="*/ 8 h 539"/>
                  <a:gd name="T14" fmla="*/ 8 w 358"/>
                  <a:gd name="T15" fmla="*/ 458 h 5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58" h="539">
                    <a:moveTo>
                      <a:pt x="358" y="539"/>
                    </a:moveTo>
                    <a:lnTo>
                      <a:pt x="5" y="461"/>
                    </a:lnTo>
                    <a:lnTo>
                      <a:pt x="0" y="0"/>
                    </a:lnTo>
                    <a:lnTo>
                      <a:pt x="358" y="539"/>
                    </a:lnTo>
                    <a:close/>
                    <a:moveTo>
                      <a:pt x="8" y="458"/>
                    </a:moveTo>
                    <a:lnTo>
                      <a:pt x="353" y="534"/>
                    </a:lnTo>
                    <a:lnTo>
                      <a:pt x="3" y="8"/>
                    </a:lnTo>
                    <a:lnTo>
                      <a:pt x="8" y="45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11" name="Freeform 108">
                <a:extLst>
                  <a:ext uri="{FF2B5EF4-FFF2-40B4-BE49-F238E27FC236}">
                    <a16:creationId xmlns:a16="http://schemas.microsoft.com/office/drawing/2014/main" id="{221BA261-2C1E-4A7E-9162-407C633E60E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462" y="3347"/>
                <a:ext cx="441" cy="265"/>
              </a:xfrm>
              <a:custGeom>
                <a:avLst/>
                <a:gdLst>
                  <a:gd name="T0" fmla="*/ 441 w 441"/>
                  <a:gd name="T1" fmla="*/ 265 h 265"/>
                  <a:gd name="T2" fmla="*/ 0 w 441"/>
                  <a:gd name="T3" fmla="*/ 0 h 265"/>
                  <a:gd name="T4" fmla="*/ 356 w 441"/>
                  <a:gd name="T5" fmla="*/ 80 h 265"/>
                  <a:gd name="T6" fmla="*/ 441 w 441"/>
                  <a:gd name="T7" fmla="*/ 265 h 265"/>
                  <a:gd name="T8" fmla="*/ 15 w 441"/>
                  <a:gd name="T9" fmla="*/ 6 h 265"/>
                  <a:gd name="T10" fmla="*/ 436 w 441"/>
                  <a:gd name="T11" fmla="*/ 259 h 265"/>
                  <a:gd name="T12" fmla="*/ 355 w 441"/>
                  <a:gd name="T13" fmla="*/ 82 h 265"/>
                  <a:gd name="T14" fmla="*/ 15 w 441"/>
                  <a:gd name="T15" fmla="*/ 6 h 2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41" h="265">
                    <a:moveTo>
                      <a:pt x="441" y="265"/>
                    </a:moveTo>
                    <a:lnTo>
                      <a:pt x="0" y="0"/>
                    </a:lnTo>
                    <a:lnTo>
                      <a:pt x="356" y="80"/>
                    </a:lnTo>
                    <a:lnTo>
                      <a:pt x="441" y="265"/>
                    </a:lnTo>
                    <a:close/>
                    <a:moveTo>
                      <a:pt x="15" y="6"/>
                    </a:moveTo>
                    <a:lnTo>
                      <a:pt x="436" y="259"/>
                    </a:lnTo>
                    <a:lnTo>
                      <a:pt x="355" y="82"/>
                    </a:lnTo>
                    <a:lnTo>
                      <a:pt x="15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12" name="Freeform 109">
                <a:extLst>
                  <a:ext uri="{FF2B5EF4-FFF2-40B4-BE49-F238E27FC236}">
                    <a16:creationId xmlns:a16="http://schemas.microsoft.com/office/drawing/2014/main" id="{293A8D4B-54A8-4E62-8EFD-867C20CEE55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816" y="3172"/>
                <a:ext cx="703" cy="439"/>
              </a:xfrm>
              <a:custGeom>
                <a:avLst/>
                <a:gdLst>
                  <a:gd name="T0" fmla="*/ 84 w 703"/>
                  <a:gd name="T1" fmla="*/ 439 h 439"/>
                  <a:gd name="T2" fmla="*/ 0 w 703"/>
                  <a:gd name="T3" fmla="*/ 255 h 439"/>
                  <a:gd name="T4" fmla="*/ 1 w 703"/>
                  <a:gd name="T5" fmla="*/ 255 h 439"/>
                  <a:gd name="T6" fmla="*/ 703 w 703"/>
                  <a:gd name="T7" fmla="*/ 0 h 439"/>
                  <a:gd name="T8" fmla="*/ 84 w 703"/>
                  <a:gd name="T9" fmla="*/ 439 h 439"/>
                  <a:gd name="T10" fmla="*/ 3 w 703"/>
                  <a:gd name="T11" fmla="*/ 257 h 439"/>
                  <a:gd name="T12" fmla="*/ 85 w 703"/>
                  <a:gd name="T13" fmla="*/ 435 h 439"/>
                  <a:gd name="T14" fmla="*/ 687 w 703"/>
                  <a:gd name="T15" fmla="*/ 9 h 439"/>
                  <a:gd name="T16" fmla="*/ 3 w 703"/>
                  <a:gd name="T17" fmla="*/ 257 h 4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03" h="439">
                    <a:moveTo>
                      <a:pt x="84" y="439"/>
                    </a:moveTo>
                    <a:lnTo>
                      <a:pt x="0" y="255"/>
                    </a:lnTo>
                    <a:lnTo>
                      <a:pt x="1" y="255"/>
                    </a:lnTo>
                    <a:lnTo>
                      <a:pt x="703" y="0"/>
                    </a:lnTo>
                    <a:lnTo>
                      <a:pt x="84" y="439"/>
                    </a:lnTo>
                    <a:close/>
                    <a:moveTo>
                      <a:pt x="3" y="257"/>
                    </a:moveTo>
                    <a:lnTo>
                      <a:pt x="85" y="435"/>
                    </a:lnTo>
                    <a:lnTo>
                      <a:pt x="687" y="9"/>
                    </a:lnTo>
                    <a:lnTo>
                      <a:pt x="3" y="25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13" name="Freeform 110">
                <a:extLst>
                  <a:ext uri="{FF2B5EF4-FFF2-40B4-BE49-F238E27FC236}">
                    <a16:creationId xmlns:a16="http://schemas.microsoft.com/office/drawing/2014/main" id="{055ACFF3-E7DA-466A-995D-019F0343AA2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461" y="2893"/>
                <a:ext cx="1055" cy="536"/>
              </a:xfrm>
              <a:custGeom>
                <a:avLst/>
                <a:gdLst>
                  <a:gd name="T0" fmla="*/ 356 w 1055"/>
                  <a:gd name="T1" fmla="*/ 536 h 536"/>
                  <a:gd name="T2" fmla="*/ 356 w 1055"/>
                  <a:gd name="T3" fmla="*/ 536 h 536"/>
                  <a:gd name="T4" fmla="*/ 0 w 1055"/>
                  <a:gd name="T5" fmla="*/ 0 h 536"/>
                  <a:gd name="T6" fmla="*/ 3 w 1055"/>
                  <a:gd name="T7" fmla="*/ 1 h 536"/>
                  <a:gd name="T8" fmla="*/ 1055 w 1055"/>
                  <a:gd name="T9" fmla="*/ 284 h 536"/>
                  <a:gd name="T10" fmla="*/ 356 w 1055"/>
                  <a:gd name="T11" fmla="*/ 536 h 536"/>
                  <a:gd name="T12" fmla="*/ 5 w 1055"/>
                  <a:gd name="T13" fmla="*/ 5 h 536"/>
                  <a:gd name="T14" fmla="*/ 357 w 1055"/>
                  <a:gd name="T15" fmla="*/ 534 h 536"/>
                  <a:gd name="T16" fmla="*/ 1047 w 1055"/>
                  <a:gd name="T17" fmla="*/ 284 h 536"/>
                  <a:gd name="T18" fmla="*/ 5 w 1055"/>
                  <a:gd name="T19" fmla="*/ 5 h 5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55" h="536">
                    <a:moveTo>
                      <a:pt x="356" y="536"/>
                    </a:moveTo>
                    <a:lnTo>
                      <a:pt x="356" y="536"/>
                    </a:lnTo>
                    <a:lnTo>
                      <a:pt x="0" y="0"/>
                    </a:lnTo>
                    <a:lnTo>
                      <a:pt x="3" y="1"/>
                    </a:lnTo>
                    <a:lnTo>
                      <a:pt x="1055" y="284"/>
                    </a:lnTo>
                    <a:lnTo>
                      <a:pt x="356" y="536"/>
                    </a:lnTo>
                    <a:close/>
                    <a:moveTo>
                      <a:pt x="5" y="5"/>
                    </a:moveTo>
                    <a:lnTo>
                      <a:pt x="357" y="534"/>
                    </a:lnTo>
                    <a:lnTo>
                      <a:pt x="1047" y="284"/>
                    </a:lnTo>
                    <a:lnTo>
                      <a:pt x="5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14" name="Freeform 111">
                <a:extLst>
                  <a:ext uri="{FF2B5EF4-FFF2-40B4-BE49-F238E27FC236}">
                    <a16:creationId xmlns:a16="http://schemas.microsoft.com/office/drawing/2014/main" id="{A3093239-6EB6-475C-9C51-DA3A8536B59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455" y="2861"/>
                <a:ext cx="1060" cy="318"/>
              </a:xfrm>
              <a:custGeom>
                <a:avLst/>
                <a:gdLst>
                  <a:gd name="T0" fmla="*/ 1060 w 1060"/>
                  <a:gd name="T1" fmla="*/ 318 h 318"/>
                  <a:gd name="T2" fmla="*/ 1056 w 1060"/>
                  <a:gd name="T3" fmla="*/ 317 h 318"/>
                  <a:gd name="T4" fmla="*/ 0 w 1060"/>
                  <a:gd name="T5" fmla="*/ 33 h 318"/>
                  <a:gd name="T6" fmla="*/ 846 w 1060"/>
                  <a:gd name="T7" fmla="*/ 0 h 318"/>
                  <a:gd name="T8" fmla="*/ 846 w 1060"/>
                  <a:gd name="T9" fmla="*/ 0 h 318"/>
                  <a:gd name="T10" fmla="*/ 1060 w 1060"/>
                  <a:gd name="T11" fmla="*/ 318 h 318"/>
                  <a:gd name="T12" fmla="*/ 17 w 1060"/>
                  <a:gd name="T13" fmla="*/ 36 h 318"/>
                  <a:gd name="T14" fmla="*/ 1054 w 1060"/>
                  <a:gd name="T15" fmla="*/ 313 h 318"/>
                  <a:gd name="T16" fmla="*/ 845 w 1060"/>
                  <a:gd name="T17" fmla="*/ 2 h 318"/>
                  <a:gd name="T18" fmla="*/ 17 w 1060"/>
                  <a:gd name="T19" fmla="*/ 36 h 3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60" h="318">
                    <a:moveTo>
                      <a:pt x="1060" y="318"/>
                    </a:moveTo>
                    <a:lnTo>
                      <a:pt x="1056" y="317"/>
                    </a:lnTo>
                    <a:lnTo>
                      <a:pt x="0" y="33"/>
                    </a:lnTo>
                    <a:lnTo>
                      <a:pt x="846" y="0"/>
                    </a:lnTo>
                    <a:lnTo>
                      <a:pt x="846" y="0"/>
                    </a:lnTo>
                    <a:lnTo>
                      <a:pt x="1060" y="318"/>
                    </a:lnTo>
                    <a:close/>
                    <a:moveTo>
                      <a:pt x="17" y="36"/>
                    </a:moveTo>
                    <a:lnTo>
                      <a:pt x="1054" y="313"/>
                    </a:lnTo>
                    <a:lnTo>
                      <a:pt x="845" y="2"/>
                    </a:lnTo>
                    <a:lnTo>
                      <a:pt x="17" y="3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15" name="Freeform 112">
                <a:extLst>
                  <a:ext uri="{FF2B5EF4-FFF2-40B4-BE49-F238E27FC236}">
                    <a16:creationId xmlns:a16="http://schemas.microsoft.com/office/drawing/2014/main" id="{43345AEA-965C-4B9E-8663-D10028D095E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297" y="2860"/>
                <a:ext cx="931" cy="345"/>
              </a:xfrm>
              <a:custGeom>
                <a:avLst/>
                <a:gdLst>
                  <a:gd name="T0" fmla="*/ 214 w 931"/>
                  <a:gd name="T1" fmla="*/ 318 h 345"/>
                  <a:gd name="T2" fmla="*/ 213 w 931"/>
                  <a:gd name="T3" fmla="*/ 318 h 345"/>
                  <a:gd name="T4" fmla="*/ 0 w 931"/>
                  <a:gd name="T5" fmla="*/ 0 h 345"/>
                  <a:gd name="T6" fmla="*/ 931 w 931"/>
                  <a:gd name="T7" fmla="*/ 345 h 345"/>
                  <a:gd name="T8" fmla="*/ 214 w 931"/>
                  <a:gd name="T9" fmla="*/ 318 h 345"/>
                  <a:gd name="T10" fmla="*/ 7 w 931"/>
                  <a:gd name="T11" fmla="*/ 4 h 345"/>
                  <a:gd name="T12" fmla="*/ 215 w 931"/>
                  <a:gd name="T13" fmla="*/ 315 h 345"/>
                  <a:gd name="T14" fmla="*/ 916 w 931"/>
                  <a:gd name="T15" fmla="*/ 342 h 345"/>
                  <a:gd name="T16" fmla="*/ 7 w 931"/>
                  <a:gd name="T17" fmla="*/ 4 h 3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31" h="345">
                    <a:moveTo>
                      <a:pt x="214" y="318"/>
                    </a:moveTo>
                    <a:lnTo>
                      <a:pt x="213" y="318"/>
                    </a:lnTo>
                    <a:lnTo>
                      <a:pt x="0" y="0"/>
                    </a:lnTo>
                    <a:lnTo>
                      <a:pt x="931" y="345"/>
                    </a:lnTo>
                    <a:lnTo>
                      <a:pt x="214" y="318"/>
                    </a:lnTo>
                    <a:close/>
                    <a:moveTo>
                      <a:pt x="7" y="4"/>
                    </a:moveTo>
                    <a:lnTo>
                      <a:pt x="215" y="315"/>
                    </a:lnTo>
                    <a:lnTo>
                      <a:pt x="916" y="342"/>
                    </a:lnTo>
                    <a:lnTo>
                      <a:pt x="7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16" name="Freeform 113">
                <a:extLst>
                  <a:ext uri="{FF2B5EF4-FFF2-40B4-BE49-F238E27FC236}">
                    <a16:creationId xmlns:a16="http://schemas.microsoft.com/office/drawing/2014/main" id="{526BAEF5-DD1F-4BD3-AD85-06191F44FC5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985" y="2892"/>
                <a:ext cx="485" cy="558"/>
              </a:xfrm>
              <a:custGeom>
                <a:avLst/>
                <a:gdLst>
                  <a:gd name="T0" fmla="*/ 0 w 485"/>
                  <a:gd name="T1" fmla="*/ 558 h 558"/>
                  <a:gd name="T2" fmla="*/ 480 w 485"/>
                  <a:gd name="T3" fmla="*/ 0 h 558"/>
                  <a:gd name="T4" fmla="*/ 485 w 485"/>
                  <a:gd name="T5" fmla="*/ 460 h 558"/>
                  <a:gd name="T6" fmla="*/ 0 w 485"/>
                  <a:gd name="T7" fmla="*/ 558 h 558"/>
                  <a:gd name="T8" fmla="*/ 477 w 485"/>
                  <a:gd name="T9" fmla="*/ 7 h 558"/>
                  <a:gd name="T10" fmla="*/ 7 w 485"/>
                  <a:gd name="T11" fmla="*/ 553 h 558"/>
                  <a:gd name="T12" fmla="*/ 482 w 485"/>
                  <a:gd name="T13" fmla="*/ 457 h 558"/>
                  <a:gd name="T14" fmla="*/ 477 w 485"/>
                  <a:gd name="T15" fmla="*/ 7 h 5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85" h="558">
                    <a:moveTo>
                      <a:pt x="0" y="558"/>
                    </a:moveTo>
                    <a:lnTo>
                      <a:pt x="480" y="0"/>
                    </a:lnTo>
                    <a:lnTo>
                      <a:pt x="485" y="460"/>
                    </a:lnTo>
                    <a:lnTo>
                      <a:pt x="0" y="558"/>
                    </a:lnTo>
                    <a:close/>
                    <a:moveTo>
                      <a:pt x="477" y="7"/>
                    </a:moveTo>
                    <a:lnTo>
                      <a:pt x="7" y="553"/>
                    </a:lnTo>
                    <a:lnTo>
                      <a:pt x="482" y="457"/>
                    </a:lnTo>
                    <a:lnTo>
                      <a:pt x="477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17" name="Freeform 114">
                <a:extLst>
                  <a:ext uri="{FF2B5EF4-FFF2-40B4-BE49-F238E27FC236}">
                    <a16:creationId xmlns:a16="http://schemas.microsoft.com/office/drawing/2014/main" id="{EAEC6B87-90CC-42D0-96B5-41AD7BC1216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487" y="2892"/>
                <a:ext cx="980" cy="556"/>
              </a:xfrm>
              <a:custGeom>
                <a:avLst/>
                <a:gdLst>
                  <a:gd name="T0" fmla="*/ 502 w 980"/>
                  <a:gd name="T1" fmla="*/ 556 h 556"/>
                  <a:gd name="T2" fmla="*/ 502 w 980"/>
                  <a:gd name="T3" fmla="*/ 556 h 556"/>
                  <a:gd name="T4" fmla="*/ 0 w 980"/>
                  <a:gd name="T5" fmla="*/ 354 h 556"/>
                  <a:gd name="T6" fmla="*/ 980 w 980"/>
                  <a:gd name="T7" fmla="*/ 0 h 556"/>
                  <a:gd name="T8" fmla="*/ 502 w 980"/>
                  <a:gd name="T9" fmla="*/ 556 h 556"/>
                  <a:gd name="T10" fmla="*/ 7 w 980"/>
                  <a:gd name="T11" fmla="*/ 354 h 556"/>
                  <a:gd name="T12" fmla="*/ 502 w 980"/>
                  <a:gd name="T13" fmla="*/ 554 h 556"/>
                  <a:gd name="T14" fmla="*/ 972 w 980"/>
                  <a:gd name="T15" fmla="*/ 6 h 556"/>
                  <a:gd name="T16" fmla="*/ 7 w 980"/>
                  <a:gd name="T17" fmla="*/ 354 h 5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80" h="556">
                    <a:moveTo>
                      <a:pt x="502" y="556"/>
                    </a:moveTo>
                    <a:lnTo>
                      <a:pt x="502" y="556"/>
                    </a:lnTo>
                    <a:lnTo>
                      <a:pt x="0" y="354"/>
                    </a:lnTo>
                    <a:lnTo>
                      <a:pt x="980" y="0"/>
                    </a:lnTo>
                    <a:lnTo>
                      <a:pt x="502" y="556"/>
                    </a:lnTo>
                    <a:close/>
                    <a:moveTo>
                      <a:pt x="7" y="354"/>
                    </a:moveTo>
                    <a:lnTo>
                      <a:pt x="502" y="554"/>
                    </a:lnTo>
                    <a:lnTo>
                      <a:pt x="972" y="6"/>
                    </a:lnTo>
                    <a:lnTo>
                      <a:pt x="7" y="35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18" name="Freeform 115">
                <a:extLst>
                  <a:ext uri="{FF2B5EF4-FFF2-40B4-BE49-F238E27FC236}">
                    <a16:creationId xmlns:a16="http://schemas.microsoft.com/office/drawing/2014/main" id="{4062EE1A-C1AB-46B1-BBBD-D25B08B0F0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55" y="3212"/>
                <a:ext cx="65" cy="65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7"/>
                      <a:pt x="38" y="56"/>
                      <a:pt x="24" y="54"/>
                    </a:cubicBezTo>
                    <a:cubicBezTo>
                      <a:pt x="10" y="52"/>
                      <a:pt x="0" y="38"/>
                      <a:pt x="2" y="24"/>
                    </a:cubicBezTo>
                    <a:cubicBezTo>
                      <a:pt x="5" y="10"/>
                      <a:pt x="18" y="0"/>
                      <a:pt x="32" y="2"/>
                    </a:cubicBezTo>
                    <a:cubicBezTo>
                      <a:pt x="47" y="5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19" name="Freeform 116">
                <a:extLst>
                  <a:ext uri="{FF2B5EF4-FFF2-40B4-BE49-F238E27FC236}">
                    <a16:creationId xmlns:a16="http://schemas.microsoft.com/office/drawing/2014/main" id="{8CD98488-8DB1-4D64-B4D3-7052BF0AC5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03" y="4147"/>
                <a:ext cx="64" cy="64"/>
              </a:xfrm>
              <a:custGeom>
                <a:avLst/>
                <a:gdLst>
                  <a:gd name="T0" fmla="*/ 53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3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3" y="32"/>
                    </a:moveTo>
                    <a:cubicBezTo>
                      <a:pt x="51" y="47"/>
                      <a:pt x="38" y="56"/>
                      <a:pt x="24" y="54"/>
                    </a:cubicBezTo>
                    <a:cubicBezTo>
                      <a:pt x="9" y="52"/>
                      <a:pt x="0" y="39"/>
                      <a:pt x="2" y="24"/>
                    </a:cubicBezTo>
                    <a:cubicBezTo>
                      <a:pt x="4" y="10"/>
                      <a:pt x="17" y="0"/>
                      <a:pt x="32" y="2"/>
                    </a:cubicBezTo>
                    <a:cubicBezTo>
                      <a:pt x="46" y="5"/>
                      <a:pt x="56" y="18"/>
                      <a:pt x="53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0" name="Freeform 117">
                <a:extLst>
                  <a:ext uri="{FF2B5EF4-FFF2-40B4-BE49-F238E27FC236}">
                    <a16:creationId xmlns:a16="http://schemas.microsoft.com/office/drawing/2014/main" id="{1E2A0C8D-94F6-40D8-A1B6-7E5C86C618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53" y="4342"/>
                <a:ext cx="64" cy="66"/>
              </a:xfrm>
              <a:custGeom>
                <a:avLst/>
                <a:gdLst>
                  <a:gd name="T0" fmla="*/ 54 w 56"/>
                  <a:gd name="T1" fmla="*/ 33 h 57"/>
                  <a:gd name="T2" fmla="*/ 24 w 56"/>
                  <a:gd name="T3" fmla="*/ 54 h 57"/>
                  <a:gd name="T4" fmla="*/ 2 w 56"/>
                  <a:gd name="T5" fmla="*/ 24 h 57"/>
                  <a:gd name="T6" fmla="*/ 32 w 56"/>
                  <a:gd name="T7" fmla="*/ 3 h 57"/>
                  <a:gd name="T8" fmla="*/ 54 w 56"/>
                  <a:gd name="T9" fmla="*/ 33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7">
                    <a:moveTo>
                      <a:pt x="54" y="33"/>
                    </a:moveTo>
                    <a:cubicBezTo>
                      <a:pt x="52" y="47"/>
                      <a:pt x="38" y="57"/>
                      <a:pt x="24" y="54"/>
                    </a:cubicBezTo>
                    <a:cubicBezTo>
                      <a:pt x="10" y="52"/>
                      <a:pt x="0" y="39"/>
                      <a:pt x="2" y="24"/>
                    </a:cubicBezTo>
                    <a:cubicBezTo>
                      <a:pt x="4" y="10"/>
                      <a:pt x="18" y="0"/>
                      <a:pt x="32" y="3"/>
                    </a:cubicBezTo>
                    <a:cubicBezTo>
                      <a:pt x="46" y="5"/>
                      <a:pt x="56" y="18"/>
                      <a:pt x="54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1" name="Freeform 118">
                <a:extLst>
                  <a:ext uri="{FF2B5EF4-FFF2-40B4-BE49-F238E27FC236}">
                    <a16:creationId xmlns:a16="http://schemas.microsoft.com/office/drawing/2014/main" id="{F7B9D79D-0FE7-4B71-A26B-B9286C66FF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86" y="4371"/>
                <a:ext cx="65" cy="65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6"/>
                      <a:pt x="38" y="56"/>
                      <a:pt x="24" y="54"/>
                    </a:cubicBezTo>
                    <a:cubicBezTo>
                      <a:pt x="10" y="52"/>
                      <a:pt x="0" y="38"/>
                      <a:pt x="2" y="24"/>
                    </a:cubicBezTo>
                    <a:cubicBezTo>
                      <a:pt x="4" y="10"/>
                      <a:pt x="18" y="0"/>
                      <a:pt x="32" y="2"/>
                    </a:cubicBezTo>
                    <a:cubicBezTo>
                      <a:pt x="46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2" name="Freeform 119">
                <a:extLst>
                  <a:ext uri="{FF2B5EF4-FFF2-40B4-BE49-F238E27FC236}">
                    <a16:creationId xmlns:a16="http://schemas.microsoft.com/office/drawing/2014/main" id="{2392D103-DDDA-46EE-8834-01DB0AACFD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02" y="4913"/>
                <a:ext cx="64" cy="64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1" y="47"/>
                      <a:pt x="38" y="56"/>
                      <a:pt x="24" y="54"/>
                    </a:cubicBezTo>
                    <a:cubicBezTo>
                      <a:pt x="9" y="52"/>
                      <a:pt x="0" y="38"/>
                      <a:pt x="2" y="24"/>
                    </a:cubicBezTo>
                    <a:cubicBezTo>
                      <a:pt x="4" y="10"/>
                      <a:pt x="18" y="0"/>
                      <a:pt x="32" y="2"/>
                    </a:cubicBezTo>
                    <a:cubicBezTo>
                      <a:pt x="46" y="5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3" name="Freeform 120">
                <a:extLst>
                  <a:ext uri="{FF2B5EF4-FFF2-40B4-BE49-F238E27FC236}">
                    <a16:creationId xmlns:a16="http://schemas.microsoft.com/office/drawing/2014/main" id="{7ADDE69E-1FA8-4830-99CA-2EE1D87AC9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94" y="5302"/>
                <a:ext cx="65" cy="65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6"/>
                      <a:pt x="38" y="56"/>
                      <a:pt x="24" y="54"/>
                    </a:cubicBezTo>
                    <a:cubicBezTo>
                      <a:pt x="10" y="51"/>
                      <a:pt x="0" y="38"/>
                      <a:pt x="2" y="24"/>
                    </a:cubicBezTo>
                    <a:cubicBezTo>
                      <a:pt x="5" y="9"/>
                      <a:pt x="18" y="0"/>
                      <a:pt x="32" y="2"/>
                    </a:cubicBezTo>
                    <a:cubicBezTo>
                      <a:pt x="47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4" name="Freeform 121">
                <a:extLst>
                  <a:ext uri="{FF2B5EF4-FFF2-40B4-BE49-F238E27FC236}">
                    <a16:creationId xmlns:a16="http://schemas.microsoft.com/office/drawing/2014/main" id="{35301D2E-2251-4F04-8A8D-2CD72E2100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05" y="5746"/>
                <a:ext cx="65" cy="64"/>
              </a:xfrm>
              <a:custGeom>
                <a:avLst/>
                <a:gdLst>
                  <a:gd name="T0" fmla="*/ 54 w 57"/>
                  <a:gd name="T1" fmla="*/ 32 h 56"/>
                  <a:gd name="T2" fmla="*/ 24 w 57"/>
                  <a:gd name="T3" fmla="*/ 54 h 56"/>
                  <a:gd name="T4" fmla="*/ 3 w 57"/>
                  <a:gd name="T5" fmla="*/ 24 h 56"/>
                  <a:gd name="T6" fmla="*/ 32 w 57"/>
                  <a:gd name="T7" fmla="*/ 2 h 56"/>
                  <a:gd name="T8" fmla="*/ 54 w 57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7" h="56">
                    <a:moveTo>
                      <a:pt x="54" y="32"/>
                    </a:moveTo>
                    <a:cubicBezTo>
                      <a:pt x="52" y="46"/>
                      <a:pt x="39" y="56"/>
                      <a:pt x="24" y="54"/>
                    </a:cubicBezTo>
                    <a:cubicBezTo>
                      <a:pt x="10" y="52"/>
                      <a:pt x="0" y="38"/>
                      <a:pt x="3" y="24"/>
                    </a:cubicBezTo>
                    <a:cubicBezTo>
                      <a:pt x="5" y="10"/>
                      <a:pt x="18" y="0"/>
                      <a:pt x="32" y="2"/>
                    </a:cubicBezTo>
                    <a:cubicBezTo>
                      <a:pt x="47" y="4"/>
                      <a:pt x="57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5" name="Freeform 122">
                <a:extLst>
                  <a:ext uri="{FF2B5EF4-FFF2-40B4-BE49-F238E27FC236}">
                    <a16:creationId xmlns:a16="http://schemas.microsoft.com/office/drawing/2014/main" id="{A331711F-05B9-4CBC-8499-1170338672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10" y="5210"/>
                <a:ext cx="65" cy="65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6"/>
                      <a:pt x="38" y="56"/>
                      <a:pt x="24" y="54"/>
                    </a:cubicBezTo>
                    <a:cubicBezTo>
                      <a:pt x="10" y="51"/>
                      <a:pt x="0" y="38"/>
                      <a:pt x="2" y="24"/>
                    </a:cubicBezTo>
                    <a:cubicBezTo>
                      <a:pt x="4" y="9"/>
                      <a:pt x="18" y="0"/>
                      <a:pt x="32" y="2"/>
                    </a:cubicBezTo>
                    <a:cubicBezTo>
                      <a:pt x="46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6" name="Freeform 123">
                <a:extLst>
                  <a:ext uri="{FF2B5EF4-FFF2-40B4-BE49-F238E27FC236}">
                    <a16:creationId xmlns:a16="http://schemas.microsoft.com/office/drawing/2014/main" id="{C8B76045-7325-4756-9AF2-2BD3326464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70" y="4780"/>
                <a:ext cx="64" cy="66"/>
              </a:xfrm>
              <a:custGeom>
                <a:avLst/>
                <a:gdLst>
                  <a:gd name="T0" fmla="*/ 54 w 56"/>
                  <a:gd name="T1" fmla="*/ 33 h 57"/>
                  <a:gd name="T2" fmla="*/ 24 w 56"/>
                  <a:gd name="T3" fmla="*/ 54 h 57"/>
                  <a:gd name="T4" fmla="*/ 2 w 56"/>
                  <a:gd name="T5" fmla="*/ 24 h 57"/>
                  <a:gd name="T6" fmla="*/ 32 w 56"/>
                  <a:gd name="T7" fmla="*/ 3 h 57"/>
                  <a:gd name="T8" fmla="*/ 54 w 56"/>
                  <a:gd name="T9" fmla="*/ 33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7">
                    <a:moveTo>
                      <a:pt x="54" y="33"/>
                    </a:moveTo>
                    <a:cubicBezTo>
                      <a:pt x="52" y="47"/>
                      <a:pt x="38" y="57"/>
                      <a:pt x="24" y="54"/>
                    </a:cubicBezTo>
                    <a:cubicBezTo>
                      <a:pt x="10" y="52"/>
                      <a:pt x="0" y="39"/>
                      <a:pt x="2" y="24"/>
                    </a:cubicBezTo>
                    <a:cubicBezTo>
                      <a:pt x="5" y="10"/>
                      <a:pt x="18" y="0"/>
                      <a:pt x="32" y="3"/>
                    </a:cubicBezTo>
                    <a:cubicBezTo>
                      <a:pt x="47" y="5"/>
                      <a:pt x="56" y="18"/>
                      <a:pt x="54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7" name="Freeform 124">
                <a:extLst>
                  <a:ext uri="{FF2B5EF4-FFF2-40B4-BE49-F238E27FC236}">
                    <a16:creationId xmlns:a16="http://schemas.microsoft.com/office/drawing/2014/main" id="{2F62E359-D174-4E1D-B9CB-25598C084E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79" y="5685"/>
                <a:ext cx="65" cy="64"/>
              </a:xfrm>
              <a:custGeom>
                <a:avLst/>
                <a:gdLst>
                  <a:gd name="T0" fmla="*/ 54 w 57"/>
                  <a:gd name="T1" fmla="*/ 32 h 56"/>
                  <a:gd name="T2" fmla="*/ 24 w 57"/>
                  <a:gd name="T3" fmla="*/ 54 h 56"/>
                  <a:gd name="T4" fmla="*/ 3 w 57"/>
                  <a:gd name="T5" fmla="*/ 24 h 56"/>
                  <a:gd name="T6" fmla="*/ 33 w 57"/>
                  <a:gd name="T7" fmla="*/ 2 h 56"/>
                  <a:gd name="T8" fmla="*/ 54 w 57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7" h="56">
                    <a:moveTo>
                      <a:pt x="54" y="32"/>
                    </a:moveTo>
                    <a:cubicBezTo>
                      <a:pt x="52" y="46"/>
                      <a:pt x="39" y="56"/>
                      <a:pt x="24" y="54"/>
                    </a:cubicBezTo>
                    <a:cubicBezTo>
                      <a:pt x="10" y="52"/>
                      <a:pt x="0" y="38"/>
                      <a:pt x="3" y="24"/>
                    </a:cubicBezTo>
                    <a:cubicBezTo>
                      <a:pt x="5" y="10"/>
                      <a:pt x="18" y="0"/>
                      <a:pt x="33" y="2"/>
                    </a:cubicBezTo>
                    <a:cubicBezTo>
                      <a:pt x="47" y="5"/>
                      <a:pt x="57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8" name="Freeform 125">
                <a:extLst>
                  <a:ext uri="{FF2B5EF4-FFF2-40B4-BE49-F238E27FC236}">
                    <a16:creationId xmlns:a16="http://schemas.microsoft.com/office/drawing/2014/main" id="{35D787FD-B255-43A9-9E46-AC26FB8161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46" y="5463"/>
                <a:ext cx="64" cy="65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7"/>
                      <a:pt x="38" y="56"/>
                      <a:pt x="24" y="54"/>
                    </a:cubicBezTo>
                    <a:cubicBezTo>
                      <a:pt x="10" y="52"/>
                      <a:pt x="0" y="38"/>
                      <a:pt x="2" y="24"/>
                    </a:cubicBezTo>
                    <a:cubicBezTo>
                      <a:pt x="4" y="10"/>
                      <a:pt x="18" y="0"/>
                      <a:pt x="32" y="2"/>
                    </a:cubicBezTo>
                    <a:cubicBezTo>
                      <a:pt x="46" y="5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9" name="Freeform 126">
                <a:extLst>
                  <a:ext uri="{FF2B5EF4-FFF2-40B4-BE49-F238E27FC236}">
                    <a16:creationId xmlns:a16="http://schemas.microsoft.com/office/drawing/2014/main" id="{DA61BC03-2E06-4A90-8AE7-6F0DD1CF82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60" y="5440"/>
                <a:ext cx="65" cy="65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1" y="46"/>
                      <a:pt x="38" y="56"/>
                      <a:pt x="24" y="54"/>
                    </a:cubicBezTo>
                    <a:cubicBezTo>
                      <a:pt x="10" y="51"/>
                      <a:pt x="0" y="38"/>
                      <a:pt x="2" y="24"/>
                    </a:cubicBezTo>
                    <a:cubicBezTo>
                      <a:pt x="4" y="9"/>
                      <a:pt x="18" y="0"/>
                      <a:pt x="32" y="2"/>
                    </a:cubicBezTo>
                    <a:cubicBezTo>
                      <a:pt x="46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30" name="Freeform 127">
                <a:extLst>
                  <a:ext uri="{FF2B5EF4-FFF2-40B4-BE49-F238E27FC236}">
                    <a16:creationId xmlns:a16="http://schemas.microsoft.com/office/drawing/2014/main" id="{A303CDA7-7F56-4773-A98A-80FA6B3AC8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83" y="4018"/>
                <a:ext cx="66" cy="64"/>
              </a:xfrm>
              <a:custGeom>
                <a:avLst/>
                <a:gdLst>
                  <a:gd name="T0" fmla="*/ 54 w 57"/>
                  <a:gd name="T1" fmla="*/ 32 h 56"/>
                  <a:gd name="T2" fmla="*/ 24 w 57"/>
                  <a:gd name="T3" fmla="*/ 54 h 56"/>
                  <a:gd name="T4" fmla="*/ 3 w 57"/>
                  <a:gd name="T5" fmla="*/ 24 h 56"/>
                  <a:gd name="T6" fmla="*/ 33 w 57"/>
                  <a:gd name="T7" fmla="*/ 2 h 56"/>
                  <a:gd name="T8" fmla="*/ 54 w 57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7" h="56">
                    <a:moveTo>
                      <a:pt x="54" y="32"/>
                    </a:moveTo>
                    <a:cubicBezTo>
                      <a:pt x="52" y="46"/>
                      <a:pt x="39" y="56"/>
                      <a:pt x="24" y="54"/>
                    </a:cubicBezTo>
                    <a:cubicBezTo>
                      <a:pt x="10" y="52"/>
                      <a:pt x="0" y="38"/>
                      <a:pt x="3" y="24"/>
                    </a:cubicBezTo>
                    <a:cubicBezTo>
                      <a:pt x="5" y="10"/>
                      <a:pt x="18" y="0"/>
                      <a:pt x="33" y="2"/>
                    </a:cubicBezTo>
                    <a:cubicBezTo>
                      <a:pt x="47" y="4"/>
                      <a:pt x="57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31" name="Freeform 128">
                <a:extLst>
                  <a:ext uri="{FF2B5EF4-FFF2-40B4-BE49-F238E27FC236}">
                    <a16:creationId xmlns:a16="http://schemas.microsoft.com/office/drawing/2014/main" id="{45C14ADE-1DCF-45E4-B224-CFC0B24041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71" y="2829"/>
                <a:ext cx="65" cy="64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1" y="46"/>
                      <a:pt x="38" y="56"/>
                      <a:pt x="24" y="54"/>
                    </a:cubicBezTo>
                    <a:cubicBezTo>
                      <a:pt x="9" y="51"/>
                      <a:pt x="0" y="38"/>
                      <a:pt x="2" y="24"/>
                    </a:cubicBezTo>
                    <a:cubicBezTo>
                      <a:pt x="4" y="9"/>
                      <a:pt x="18" y="0"/>
                      <a:pt x="32" y="2"/>
                    </a:cubicBezTo>
                    <a:cubicBezTo>
                      <a:pt x="46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32" name="Freeform 129">
                <a:extLst>
                  <a:ext uri="{FF2B5EF4-FFF2-40B4-BE49-F238E27FC236}">
                    <a16:creationId xmlns:a16="http://schemas.microsoft.com/office/drawing/2014/main" id="{F9E05EAE-D0CD-4848-A64A-D47C7E40F6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96" y="3172"/>
                <a:ext cx="65" cy="64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6"/>
                      <a:pt x="38" y="56"/>
                      <a:pt x="24" y="54"/>
                    </a:cubicBezTo>
                    <a:cubicBezTo>
                      <a:pt x="10" y="51"/>
                      <a:pt x="0" y="38"/>
                      <a:pt x="2" y="24"/>
                    </a:cubicBezTo>
                    <a:cubicBezTo>
                      <a:pt x="5" y="9"/>
                      <a:pt x="18" y="0"/>
                      <a:pt x="32" y="2"/>
                    </a:cubicBezTo>
                    <a:cubicBezTo>
                      <a:pt x="47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33" name="Freeform 130">
                <a:extLst>
                  <a:ext uri="{FF2B5EF4-FFF2-40B4-BE49-F238E27FC236}">
                    <a16:creationId xmlns:a16="http://schemas.microsoft.com/office/drawing/2014/main" id="{FB4EE11F-EC59-4680-B96C-BDE75588B8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12" y="3719"/>
                <a:ext cx="65" cy="66"/>
              </a:xfrm>
              <a:custGeom>
                <a:avLst/>
                <a:gdLst>
                  <a:gd name="T0" fmla="*/ 54 w 56"/>
                  <a:gd name="T1" fmla="*/ 33 h 57"/>
                  <a:gd name="T2" fmla="*/ 24 w 56"/>
                  <a:gd name="T3" fmla="*/ 54 h 57"/>
                  <a:gd name="T4" fmla="*/ 2 w 56"/>
                  <a:gd name="T5" fmla="*/ 24 h 57"/>
                  <a:gd name="T6" fmla="*/ 32 w 56"/>
                  <a:gd name="T7" fmla="*/ 3 h 57"/>
                  <a:gd name="T8" fmla="*/ 54 w 56"/>
                  <a:gd name="T9" fmla="*/ 33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7">
                    <a:moveTo>
                      <a:pt x="54" y="33"/>
                    </a:moveTo>
                    <a:cubicBezTo>
                      <a:pt x="52" y="47"/>
                      <a:pt x="38" y="57"/>
                      <a:pt x="24" y="54"/>
                    </a:cubicBezTo>
                    <a:cubicBezTo>
                      <a:pt x="10" y="52"/>
                      <a:pt x="0" y="39"/>
                      <a:pt x="2" y="24"/>
                    </a:cubicBezTo>
                    <a:cubicBezTo>
                      <a:pt x="5" y="10"/>
                      <a:pt x="18" y="0"/>
                      <a:pt x="32" y="3"/>
                    </a:cubicBezTo>
                    <a:cubicBezTo>
                      <a:pt x="47" y="5"/>
                      <a:pt x="56" y="18"/>
                      <a:pt x="54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34" name="Freeform 131">
                <a:extLst>
                  <a:ext uri="{FF2B5EF4-FFF2-40B4-BE49-F238E27FC236}">
                    <a16:creationId xmlns:a16="http://schemas.microsoft.com/office/drawing/2014/main" id="{3CEA0866-DF9D-4853-8E90-43378AB073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86" y="3885"/>
                <a:ext cx="65" cy="65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6"/>
                      <a:pt x="38" y="56"/>
                      <a:pt x="24" y="54"/>
                    </a:cubicBezTo>
                    <a:cubicBezTo>
                      <a:pt x="10" y="51"/>
                      <a:pt x="0" y="38"/>
                      <a:pt x="2" y="24"/>
                    </a:cubicBezTo>
                    <a:cubicBezTo>
                      <a:pt x="5" y="9"/>
                      <a:pt x="18" y="0"/>
                      <a:pt x="32" y="2"/>
                    </a:cubicBezTo>
                    <a:cubicBezTo>
                      <a:pt x="47" y="4"/>
                      <a:pt x="56" y="17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35" name="Freeform 132">
                <a:extLst>
                  <a:ext uri="{FF2B5EF4-FFF2-40B4-BE49-F238E27FC236}">
                    <a16:creationId xmlns:a16="http://schemas.microsoft.com/office/drawing/2014/main" id="{82F98EB3-2660-4B89-AA2A-6CDB2E075E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54" y="3417"/>
                <a:ext cx="65" cy="65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6"/>
                      <a:pt x="38" y="56"/>
                      <a:pt x="24" y="54"/>
                    </a:cubicBezTo>
                    <a:cubicBezTo>
                      <a:pt x="10" y="51"/>
                      <a:pt x="0" y="38"/>
                      <a:pt x="2" y="24"/>
                    </a:cubicBezTo>
                    <a:cubicBezTo>
                      <a:pt x="5" y="10"/>
                      <a:pt x="18" y="0"/>
                      <a:pt x="32" y="2"/>
                    </a:cubicBezTo>
                    <a:cubicBezTo>
                      <a:pt x="47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36" name="Freeform 133">
                <a:extLst>
                  <a:ext uri="{FF2B5EF4-FFF2-40B4-BE49-F238E27FC236}">
                    <a16:creationId xmlns:a16="http://schemas.microsoft.com/office/drawing/2014/main" id="{8EC52DE0-DFEE-4D50-B599-5B3E83C10B7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938" y="3401"/>
                <a:ext cx="97" cy="97"/>
              </a:xfrm>
              <a:custGeom>
                <a:avLst/>
                <a:gdLst>
                  <a:gd name="T0" fmla="*/ 36 w 84"/>
                  <a:gd name="T1" fmla="*/ 80 h 84"/>
                  <a:gd name="T2" fmla="*/ 4 w 84"/>
                  <a:gd name="T3" fmla="*/ 36 h 84"/>
                  <a:gd name="T4" fmla="*/ 48 w 84"/>
                  <a:gd name="T5" fmla="*/ 3 h 84"/>
                  <a:gd name="T6" fmla="*/ 81 w 84"/>
                  <a:gd name="T7" fmla="*/ 48 h 84"/>
                  <a:gd name="T8" fmla="*/ 36 w 84"/>
                  <a:gd name="T9" fmla="*/ 80 h 84"/>
                  <a:gd name="T10" fmla="*/ 48 w 84"/>
                  <a:gd name="T11" fmla="*/ 5 h 84"/>
                  <a:gd name="T12" fmla="*/ 5 w 84"/>
                  <a:gd name="T13" fmla="*/ 36 h 84"/>
                  <a:gd name="T14" fmla="*/ 36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0"/>
                    </a:moveTo>
                    <a:cubicBezTo>
                      <a:pt x="15" y="77"/>
                      <a:pt x="0" y="57"/>
                      <a:pt x="4" y="36"/>
                    </a:cubicBezTo>
                    <a:cubicBezTo>
                      <a:pt x="7" y="15"/>
                      <a:pt x="27" y="0"/>
                      <a:pt x="48" y="3"/>
                    </a:cubicBezTo>
                    <a:cubicBezTo>
                      <a:pt x="70" y="7"/>
                      <a:pt x="84" y="27"/>
                      <a:pt x="81" y="48"/>
                    </a:cubicBezTo>
                    <a:cubicBezTo>
                      <a:pt x="77" y="69"/>
                      <a:pt x="57" y="84"/>
                      <a:pt x="36" y="80"/>
                    </a:cubicBezTo>
                    <a:close/>
                    <a:moveTo>
                      <a:pt x="48" y="5"/>
                    </a:moveTo>
                    <a:cubicBezTo>
                      <a:pt x="28" y="2"/>
                      <a:pt x="9" y="16"/>
                      <a:pt x="5" y="36"/>
                    </a:cubicBezTo>
                    <a:cubicBezTo>
                      <a:pt x="2" y="56"/>
                      <a:pt x="16" y="76"/>
                      <a:pt x="36" y="79"/>
                    </a:cubicBezTo>
                    <a:cubicBezTo>
                      <a:pt x="57" y="82"/>
                      <a:pt x="76" y="68"/>
                      <a:pt x="79" y="48"/>
                    </a:cubicBezTo>
                    <a:cubicBezTo>
                      <a:pt x="82" y="27"/>
                      <a:pt x="68" y="8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37" name="Freeform 134">
                <a:extLst>
                  <a:ext uri="{FF2B5EF4-FFF2-40B4-BE49-F238E27FC236}">
                    <a16:creationId xmlns:a16="http://schemas.microsoft.com/office/drawing/2014/main" id="{7DB7ABD8-24F5-4646-9FD2-92BAFD8BDB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60" y="4435"/>
                <a:ext cx="65" cy="64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6"/>
                      <a:pt x="38" y="56"/>
                      <a:pt x="24" y="54"/>
                    </a:cubicBezTo>
                    <a:cubicBezTo>
                      <a:pt x="10" y="52"/>
                      <a:pt x="0" y="38"/>
                      <a:pt x="2" y="24"/>
                    </a:cubicBezTo>
                    <a:cubicBezTo>
                      <a:pt x="4" y="10"/>
                      <a:pt x="18" y="0"/>
                      <a:pt x="32" y="2"/>
                    </a:cubicBezTo>
                    <a:cubicBezTo>
                      <a:pt x="46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38" name="Freeform 135">
                <a:extLst>
                  <a:ext uri="{FF2B5EF4-FFF2-40B4-BE49-F238E27FC236}">
                    <a16:creationId xmlns:a16="http://schemas.microsoft.com/office/drawing/2014/main" id="{60C2CDD5-043E-4E72-A5F5-55FA2E82270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744" y="4418"/>
                <a:ext cx="97" cy="97"/>
              </a:xfrm>
              <a:custGeom>
                <a:avLst/>
                <a:gdLst>
                  <a:gd name="T0" fmla="*/ 36 w 84"/>
                  <a:gd name="T1" fmla="*/ 80 h 84"/>
                  <a:gd name="T2" fmla="*/ 4 w 84"/>
                  <a:gd name="T3" fmla="*/ 36 h 84"/>
                  <a:gd name="T4" fmla="*/ 48 w 84"/>
                  <a:gd name="T5" fmla="*/ 3 h 84"/>
                  <a:gd name="T6" fmla="*/ 81 w 84"/>
                  <a:gd name="T7" fmla="*/ 48 h 84"/>
                  <a:gd name="T8" fmla="*/ 36 w 84"/>
                  <a:gd name="T9" fmla="*/ 80 h 84"/>
                  <a:gd name="T10" fmla="*/ 48 w 84"/>
                  <a:gd name="T11" fmla="*/ 5 h 84"/>
                  <a:gd name="T12" fmla="*/ 5 w 84"/>
                  <a:gd name="T13" fmla="*/ 36 h 84"/>
                  <a:gd name="T14" fmla="*/ 36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0"/>
                    </a:moveTo>
                    <a:cubicBezTo>
                      <a:pt x="15" y="77"/>
                      <a:pt x="0" y="57"/>
                      <a:pt x="4" y="36"/>
                    </a:cubicBezTo>
                    <a:cubicBezTo>
                      <a:pt x="7" y="15"/>
                      <a:pt x="27" y="0"/>
                      <a:pt x="48" y="3"/>
                    </a:cubicBezTo>
                    <a:cubicBezTo>
                      <a:pt x="69" y="7"/>
                      <a:pt x="84" y="27"/>
                      <a:pt x="81" y="48"/>
                    </a:cubicBezTo>
                    <a:cubicBezTo>
                      <a:pt x="77" y="69"/>
                      <a:pt x="57" y="84"/>
                      <a:pt x="36" y="80"/>
                    </a:cubicBezTo>
                    <a:close/>
                    <a:moveTo>
                      <a:pt x="48" y="5"/>
                    </a:moveTo>
                    <a:cubicBezTo>
                      <a:pt x="28" y="2"/>
                      <a:pt x="8" y="16"/>
                      <a:pt x="5" y="36"/>
                    </a:cubicBezTo>
                    <a:cubicBezTo>
                      <a:pt x="2" y="56"/>
                      <a:pt x="16" y="76"/>
                      <a:pt x="36" y="79"/>
                    </a:cubicBezTo>
                    <a:cubicBezTo>
                      <a:pt x="57" y="82"/>
                      <a:pt x="76" y="68"/>
                      <a:pt x="79" y="48"/>
                    </a:cubicBezTo>
                    <a:cubicBezTo>
                      <a:pt x="82" y="27"/>
                      <a:pt x="68" y="8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39" name="Freeform 136">
                <a:extLst>
                  <a:ext uri="{FF2B5EF4-FFF2-40B4-BE49-F238E27FC236}">
                    <a16:creationId xmlns:a16="http://schemas.microsoft.com/office/drawing/2014/main" id="{3FF14E64-7BB3-43E5-904B-31DA9BDB09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23" y="3984"/>
                <a:ext cx="64" cy="66"/>
              </a:xfrm>
              <a:custGeom>
                <a:avLst/>
                <a:gdLst>
                  <a:gd name="T0" fmla="*/ 54 w 56"/>
                  <a:gd name="T1" fmla="*/ 33 h 57"/>
                  <a:gd name="T2" fmla="*/ 24 w 56"/>
                  <a:gd name="T3" fmla="*/ 54 h 57"/>
                  <a:gd name="T4" fmla="*/ 2 w 56"/>
                  <a:gd name="T5" fmla="*/ 24 h 57"/>
                  <a:gd name="T6" fmla="*/ 32 w 56"/>
                  <a:gd name="T7" fmla="*/ 3 h 57"/>
                  <a:gd name="T8" fmla="*/ 54 w 56"/>
                  <a:gd name="T9" fmla="*/ 33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7">
                    <a:moveTo>
                      <a:pt x="54" y="33"/>
                    </a:moveTo>
                    <a:cubicBezTo>
                      <a:pt x="52" y="47"/>
                      <a:pt x="38" y="57"/>
                      <a:pt x="24" y="54"/>
                    </a:cubicBezTo>
                    <a:cubicBezTo>
                      <a:pt x="10" y="52"/>
                      <a:pt x="0" y="39"/>
                      <a:pt x="2" y="24"/>
                    </a:cubicBezTo>
                    <a:cubicBezTo>
                      <a:pt x="5" y="10"/>
                      <a:pt x="18" y="0"/>
                      <a:pt x="32" y="3"/>
                    </a:cubicBezTo>
                    <a:cubicBezTo>
                      <a:pt x="47" y="5"/>
                      <a:pt x="56" y="18"/>
                      <a:pt x="54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40" name="Freeform 137">
                <a:extLst>
                  <a:ext uri="{FF2B5EF4-FFF2-40B4-BE49-F238E27FC236}">
                    <a16:creationId xmlns:a16="http://schemas.microsoft.com/office/drawing/2014/main" id="{090860FB-6640-4E82-BD56-52CB8BA4ECA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507" y="3969"/>
                <a:ext cx="96" cy="96"/>
              </a:xfrm>
              <a:custGeom>
                <a:avLst/>
                <a:gdLst>
                  <a:gd name="T0" fmla="*/ 36 w 84"/>
                  <a:gd name="T1" fmla="*/ 80 h 83"/>
                  <a:gd name="T2" fmla="*/ 4 w 84"/>
                  <a:gd name="T3" fmla="*/ 35 h 83"/>
                  <a:gd name="T4" fmla="*/ 48 w 84"/>
                  <a:gd name="T5" fmla="*/ 3 h 83"/>
                  <a:gd name="T6" fmla="*/ 81 w 84"/>
                  <a:gd name="T7" fmla="*/ 48 h 83"/>
                  <a:gd name="T8" fmla="*/ 36 w 84"/>
                  <a:gd name="T9" fmla="*/ 80 h 83"/>
                  <a:gd name="T10" fmla="*/ 48 w 84"/>
                  <a:gd name="T11" fmla="*/ 5 h 83"/>
                  <a:gd name="T12" fmla="*/ 5 w 84"/>
                  <a:gd name="T13" fmla="*/ 36 h 83"/>
                  <a:gd name="T14" fmla="*/ 36 w 84"/>
                  <a:gd name="T15" fmla="*/ 78 h 83"/>
                  <a:gd name="T16" fmla="*/ 79 w 84"/>
                  <a:gd name="T17" fmla="*/ 47 h 83"/>
                  <a:gd name="T18" fmla="*/ 48 w 84"/>
                  <a:gd name="T19" fmla="*/ 5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3">
                    <a:moveTo>
                      <a:pt x="36" y="80"/>
                    </a:moveTo>
                    <a:cubicBezTo>
                      <a:pt x="15" y="77"/>
                      <a:pt x="0" y="57"/>
                      <a:pt x="4" y="35"/>
                    </a:cubicBezTo>
                    <a:cubicBezTo>
                      <a:pt x="7" y="14"/>
                      <a:pt x="27" y="0"/>
                      <a:pt x="48" y="3"/>
                    </a:cubicBezTo>
                    <a:cubicBezTo>
                      <a:pt x="70" y="6"/>
                      <a:pt x="84" y="26"/>
                      <a:pt x="81" y="48"/>
                    </a:cubicBezTo>
                    <a:cubicBezTo>
                      <a:pt x="77" y="69"/>
                      <a:pt x="57" y="83"/>
                      <a:pt x="36" y="80"/>
                    </a:cubicBezTo>
                    <a:close/>
                    <a:moveTo>
                      <a:pt x="48" y="5"/>
                    </a:moveTo>
                    <a:cubicBezTo>
                      <a:pt x="28" y="1"/>
                      <a:pt x="9" y="15"/>
                      <a:pt x="5" y="36"/>
                    </a:cubicBezTo>
                    <a:cubicBezTo>
                      <a:pt x="2" y="56"/>
                      <a:pt x="16" y="75"/>
                      <a:pt x="36" y="78"/>
                    </a:cubicBezTo>
                    <a:cubicBezTo>
                      <a:pt x="57" y="82"/>
                      <a:pt x="76" y="68"/>
                      <a:pt x="79" y="47"/>
                    </a:cubicBezTo>
                    <a:cubicBezTo>
                      <a:pt x="82" y="27"/>
                      <a:pt x="68" y="8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41" name="Freeform 138">
                <a:extLst>
                  <a:ext uri="{FF2B5EF4-FFF2-40B4-BE49-F238E27FC236}">
                    <a16:creationId xmlns:a16="http://schemas.microsoft.com/office/drawing/2014/main" id="{C8592926-FAD8-4EF3-8311-2E476AE07D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71" y="4207"/>
                <a:ext cx="65" cy="64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7"/>
                      <a:pt x="38" y="56"/>
                      <a:pt x="24" y="54"/>
                    </a:cubicBezTo>
                    <a:cubicBezTo>
                      <a:pt x="10" y="52"/>
                      <a:pt x="0" y="38"/>
                      <a:pt x="2" y="24"/>
                    </a:cubicBezTo>
                    <a:cubicBezTo>
                      <a:pt x="4" y="10"/>
                      <a:pt x="18" y="0"/>
                      <a:pt x="32" y="2"/>
                    </a:cubicBezTo>
                    <a:cubicBezTo>
                      <a:pt x="46" y="5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42" name="Freeform 139">
                <a:extLst>
                  <a:ext uri="{FF2B5EF4-FFF2-40B4-BE49-F238E27FC236}">
                    <a16:creationId xmlns:a16="http://schemas.microsoft.com/office/drawing/2014/main" id="{C82145DC-156C-4E89-95FA-B5CBBC2FF56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155" y="4190"/>
                <a:ext cx="97" cy="97"/>
              </a:xfrm>
              <a:custGeom>
                <a:avLst/>
                <a:gdLst>
                  <a:gd name="T0" fmla="*/ 36 w 84"/>
                  <a:gd name="T1" fmla="*/ 81 h 84"/>
                  <a:gd name="T2" fmla="*/ 3 w 84"/>
                  <a:gd name="T3" fmla="*/ 36 h 84"/>
                  <a:gd name="T4" fmla="*/ 48 w 84"/>
                  <a:gd name="T5" fmla="*/ 4 h 84"/>
                  <a:gd name="T6" fmla="*/ 80 w 84"/>
                  <a:gd name="T7" fmla="*/ 48 h 84"/>
                  <a:gd name="T8" fmla="*/ 36 w 84"/>
                  <a:gd name="T9" fmla="*/ 81 h 84"/>
                  <a:gd name="T10" fmla="*/ 48 w 84"/>
                  <a:gd name="T11" fmla="*/ 5 h 84"/>
                  <a:gd name="T12" fmla="*/ 5 w 84"/>
                  <a:gd name="T13" fmla="*/ 36 h 84"/>
                  <a:gd name="T14" fmla="*/ 36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1"/>
                    </a:moveTo>
                    <a:cubicBezTo>
                      <a:pt x="15" y="77"/>
                      <a:pt x="0" y="57"/>
                      <a:pt x="3" y="36"/>
                    </a:cubicBezTo>
                    <a:cubicBezTo>
                      <a:pt x="7" y="15"/>
                      <a:pt x="27" y="0"/>
                      <a:pt x="48" y="4"/>
                    </a:cubicBezTo>
                    <a:cubicBezTo>
                      <a:pt x="69" y="7"/>
                      <a:pt x="84" y="27"/>
                      <a:pt x="80" y="48"/>
                    </a:cubicBezTo>
                    <a:cubicBezTo>
                      <a:pt x="77" y="70"/>
                      <a:pt x="57" y="84"/>
                      <a:pt x="36" y="81"/>
                    </a:cubicBezTo>
                    <a:close/>
                    <a:moveTo>
                      <a:pt x="48" y="5"/>
                    </a:moveTo>
                    <a:cubicBezTo>
                      <a:pt x="27" y="2"/>
                      <a:pt x="8" y="16"/>
                      <a:pt x="5" y="36"/>
                    </a:cubicBezTo>
                    <a:cubicBezTo>
                      <a:pt x="2" y="57"/>
                      <a:pt x="16" y="76"/>
                      <a:pt x="36" y="79"/>
                    </a:cubicBezTo>
                    <a:cubicBezTo>
                      <a:pt x="56" y="82"/>
                      <a:pt x="76" y="68"/>
                      <a:pt x="79" y="48"/>
                    </a:cubicBezTo>
                    <a:cubicBezTo>
                      <a:pt x="82" y="28"/>
                      <a:pt x="68" y="9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43" name="Freeform 140">
                <a:extLst>
                  <a:ext uri="{FF2B5EF4-FFF2-40B4-BE49-F238E27FC236}">
                    <a16:creationId xmlns:a16="http://schemas.microsoft.com/office/drawing/2014/main" id="{3A911850-0204-4F0D-A764-5380D0D178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77" y="3524"/>
                <a:ext cx="64" cy="65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7"/>
                      <a:pt x="38" y="56"/>
                      <a:pt x="24" y="54"/>
                    </a:cubicBezTo>
                    <a:cubicBezTo>
                      <a:pt x="10" y="52"/>
                      <a:pt x="0" y="38"/>
                      <a:pt x="2" y="24"/>
                    </a:cubicBezTo>
                    <a:cubicBezTo>
                      <a:pt x="5" y="10"/>
                      <a:pt x="18" y="0"/>
                      <a:pt x="32" y="2"/>
                    </a:cubicBezTo>
                    <a:cubicBezTo>
                      <a:pt x="47" y="5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44" name="Freeform 141">
                <a:extLst>
                  <a:ext uri="{FF2B5EF4-FFF2-40B4-BE49-F238E27FC236}">
                    <a16:creationId xmlns:a16="http://schemas.microsoft.com/office/drawing/2014/main" id="{F9223601-0928-49E0-B215-6DABBAD5154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561" y="3508"/>
                <a:ext cx="97" cy="97"/>
              </a:xfrm>
              <a:custGeom>
                <a:avLst/>
                <a:gdLst>
                  <a:gd name="T0" fmla="*/ 36 w 84"/>
                  <a:gd name="T1" fmla="*/ 81 h 84"/>
                  <a:gd name="T2" fmla="*/ 4 w 84"/>
                  <a:gd name="T3" fmla="*/ 36 h 84"/>
                  <a:gd name="T4" fmla="*/ 48 w 84"/>
                  <a:gd name="T5" fmla="*/ 4 h 84"/>
                  <a:gd name="T6" fmla="*/ 81 w 84"/>
                  <a:gd name="T7" fmla="*/ 48 h 84"/>
                  <a:gd name="T8" fmla="*/ 36 w 84"/>
                  <a:gd name="T9" fmla="*/ 81 h 84"/>
                  <a:gd name="T10" fmla="*/ 48 w 84"/>
                  <a:gd name="T11" fmla="*/ 5 h 84"/>
                  <a:gd name="T12" fmla="*/ 5 w 84"/>
                  <a:gd name="T13" fmla="*/ 36 h 84"/>
                  <a:gd name="T14" fmla="*/ 36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1"/>
                    </a:moveTo>
                    <a:cubicBezTo>
                      <a:pt x="15" y="77"/>
                      <a:pt x="0" y="57"/>
                      <a:pt x="4" y="36"/>
                    </a:cubicBezTo>
                    <a:cubicBezTo>
                      <a:pt x="7" y="15"/>
                      <a:pt x="27" y="0"/>
                      <a:pt x="48" y="4"/>
                    </a:cubicBezTo>
                    <a:cubicBezTo>
                      <a:pt x="69" y="7"/>
                      <a:pt x="84" y="27"/>
                      <a:pt x="81" y="48"/>
                    </a:cubicBezTo>
                    <a:cubicBezTo>
                      <a:pt x="77" y="70"/>
                      <a:pt x="57" y="84"/>
                      <a:pt x="36" y="81"/>
                    </a:cubicBezTo>
                    <a:close/>
                    <a:moveTo>
                      <a:pt x="48" y="5"/>
                    </a:moveTo>
                    <a:cubicBezTo>
                      <a:pt x="28" y="2"/>
                      <a:pt x="9" y="16"/>
                      <a:pt x="5" y="36"/>
                    </a:cubicBezTo>
                    <a:cubicBezTo>
                      <a:pt x="2" y="57"/>
                      <a:pt x="16" y="76"/>
                      <a:pt x="36" y="79"/>
                    </a:cubicBezTo>
                    <a:cubicBezTo>
                      <a:pt x="57" y="82"/>
                      <a:pt x="76" y="68"/>
                      <a:pt x="79" y="48"/>
                    </a:cubicBezTo>
                    <a:cubicBezTo>
                      <a:pt x="82" y="28"/>
                      <a:pt x="68" y="9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45" name="Freeform 142">
                <a:extLst>
                  <a:ext uri="{FF2B5EF4-FFF2-40B4-BE49-F238E27FC236}">
                    <a16:creationId xmlns:a16="http://schemas.microsoft.com/office/drawing/2014/main" id="{699852B6-3F1E-419D-B27B-2425A3B159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67" y="3831"/>
                <a:ext cx="65" cy="64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1" y="46"/>
                      <a:pt x="38" y="56"/>
                      <a:pt x="24" y="54"/>
                    </a:cubicBezTo>
                    <a:cubicBezTo>
                      <a:pt x="9" y="52"/>
                      <a:pt x="0" y="38"/>
                      <a:pt x="2" y="24"/>
                    </a:cubicBezTo>
                    <a:cubicBezTo>
                      <a:pt x="4" y="10"/>
                      <a:pt x="18" y="0"/>
                      <a:pt x="32" y="2"/>
                    </a:cubicBezTo>
                    <a:cubicBezTo>
                      <a:pt x="46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46" name="Freeform 143">
                <a:extLst>
                  <a:ext uri="{FF2B5EF4-FFF2-40B4-BE49-F238E27FC236}">
                    <a16:creationId xmlns:a16="http://schemas.microsoft.com/office/drawing/2014/main" id="{21425EE5-3B72-46F4-9BDC-AFB5B87F364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851" y="3815"/>
                <a:ext cx="97" cy="97"/>
              </a:xfrm>
              <a:custGeom>
                <a:avLst/>
                <a:gdLst>
                  <a:gd name="T0" fmla="*/ 36 w 84"/>
                  <a:gd name="T1" fmla="*/ 80 h 84"/>
                  <a:gd name="T2" fmla="*/ 3 w 84"/>
                  <a:gd name="T3" fmla="*/ 36 h 84"/>
                  <a:gd name="T4" fmla="*/ 48 w 84"/>
                  <a:gd name="T5" fmla="*/ 3 h 84"/>
                  <a:gd name="T6" fmla="*/ 80 w 84"/>
                  <a:gd name="T7" fmla="*/ 48 h 84"/>
                  <a:gd name="T8" fmla="*/ 36 w 84"/>
                  <a:gd name="T9" fmla="*/ 80 h 84"/>
                  <a:gd name="T10" fmla="*/ 48 w 84"/>
                  <a:gd name="T11" fmla="*/ 5 h 84"/>
                  <a:gd name="T12" fmla="*/ 5 w 84"/>
                  <a:gd name="T13" fmla="*/ 36 h 84"/>
                  <a:gd name="T14" fmla="*/ 36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0"/>
                    </a:moveTo>
                    <a:cubicBezTo>
                      <a:pt x="14" y="77"/>
                      <a:pt x="0" y="57"/>
                      <a:pt x="3" y="36"/>
                    </a:cubicBezTo>
                    <a:cubicBezTo>
                      <a:pt x="7" y="15"/>
                      <a:pt x="27" y="0"/>
                      <a:pt x="48" y="3"/>
                    </a:cubicBezTo>
                    <a:cubicBezTo>
                      <a:pt x="69" y="7"/>
                      <a:pt x="84" y="27"/>
                      <a:pt x="80" y="48"/>
                    </a:cubicBezTo>
                    <a:cubicBezTo>
                      <a:pt x="77" y="69"/>
                      <a:pt x="57" y="84"/>
                      <a:pt x="36" y="80"/>
                    </a:cubicBezTo>
                    <a:close/>
                    <a:moveTo>
                      <a:pt x="48" y="5"/>
                    </a:moveTo>
                    <a:cubicBezTo>
                      <a:pt x="27" y="2"/>
                      <a:pt x="8" y="16"/>
                      <a:pt x="5" y="36"/>
                    </a:cubicBezTo>
                    <a:cubicBezTo>
                      <a:pt x="2" y="56"/>
                      <a:pt x="16" y="76"/>
                      <a:pt x="36" y="79"/>
                    </a:cubicBezTo>
                    <a:cubicBezTo>
                      <a:pt x="56" y="82"/>
                      <a:pt x="75" y="68"/>
                      <a:pt x="79" y="48"/>
                    </a:cubicBezTo>
                    <a:cubicBezTo>
                      <a:pt x="82" y="28"/>
                      <a:pt x="68" y="8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47" name="Freeform 144">
                <a:extLst>
                  <a:ext uri="{FF2B5EF4-FFF2-40B4-BE49-F238E27FC236}">
                    <a16:creationId xmlns:a16="http://schemas.microsoft.com/office/drawing/2014/main" id="{B799B560-55C9-4C5C-9B04-15369C9B2C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99" y="5046"/>
                <a:ext cx="65" cy="65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6"/>
                      <a:pt x="38" y="56"/>
                      <a:pt x="24" y="54"/>
                    </a:cubicBezTo>
                    <a:cubicBezTo>
                      <a:pt x="10" y="51"/>
                      <a:pt x="0" y="38"/>
                      <a:pt x="2" y="24"/>
                    </a:cubicBezTo>
                    <a:cubicBezTo>
                      <a:pt x="4" y="9"/>
                      <a:pt x="18" y="0"/>
                      <a:pt x="32" y="2"/>
                    </a:cubicBezTo>
                    <a:cubicBezTo>
                      <a:pt x="46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48" name="Freeform 145">
                <a:extLst>
                  <a:ext uri="{FF2B5EF4-FFF2-40B4-BE49-F238E27FC236}">
                    <a16:creationId xmlns:a16="http://schemas.microsoft.com/office/drawing/2014/main" id="{5264F093-C73F-4C47-AF9A-4430AA57805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383" y="5030"/>
                <a:ext cx="97" cy="97"/>
              </a:xfrm>
              <a:custGeom>
                <a:avLst/>
                <a:gdLst>
                  <a:gd name="T0" fmla="*/ 36 w 84"/>
                  <a:gd name="T1" fmla="*/ 80 h 84"/>
                  <a:gd name="T2" fmla="*/ 3 w 84"/>
                  <a:gd name="T3" fmla="*/ 36 h 84"/>
                  <a:gd name="T4" fmla="*/ 48 w 84"/>
                  <a:gd name="T5" fmla="*/ 3 h 84"/>
                  <a:gd name="T6" fmla="*/ 81 w 84"/>
                  <a:gd name="T7" fmla="*/ 48 h 84"/>
                  <a:gd name="T8" fmla="*/ 36 w 84"/>
                  <a:gd name="T9" fmla="*/ 80 h 84"/>
                  <a:gd name="T10" fmla="*/ 48 w 84"/>
                  <a:gd name="T11" fmla="*/ 5 h 84"/>
                  <a:gd name="T12" fmla="*/ 5 w 84"/>
                  <a:gd name="T13" fmla="*/ 36 h 84"/>
                  <a:gd name="T14" fmla="*/ 36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0"/>
                    </a:moveTo>
                    <a:cubicBezTo>
                      <a:pt x="15" y="77"/>
                      <a:pt x="0" y="57"/>
                      <a:pt x="3" y="36"/>
                    </a:cubicBezTo>
                    <a:cubicBezTo>
                      <a:pt x="7" y="14"/>
                      <a:pt x="27" y="0"/>
                      <a:pt x="48" y="3"/>
                    </a:cubicBezTo>
                    <a:cubicBezTo>
                      <a:pt x="69" y="7"/>
                      <a:pt x="84" y="27"/>
                      <a:pt x="81" y="48"/>
                    </a:cubicBezTo>
                    <a:cubicBezTo>
                      <a:pt x="77" y="69"/>
                      <a:pt x="57" y="84"/>
                      <a:pt x="36" y="80"/>
                    </a:cubicBezTo>
                    <a:close/>
                    <a:moveTo>
                      <a:pt x="48" y="5"/>
                    </a:moveTo>
                    <a:cubicBezTo>
                      <a:pt x="28" y="2"/>
                      <a:pt x="8" y="16"/>
                      <a:pt x="5" y="36"/>
                    </a:cubicBezTo>
                    <a:cubicBezTo>
                      <a:pt x="2" y="56"/>
                      <a:pt x="16" y="75"/>
                      <a:pt x="36" y="79"/>
                    </a:cubicBezTo>
                    <a:cubicBezTo>
                      <a:pt x="56" y="82"/>
                      <a:pt x="76" y="68"/>
                      <a:pt x="79" y="48"/>
                    </a:cubicBezTo>
                    <a:cubicBezTo>
                      <a:pt x="82" y="27"/>
                      <a:pt x="68" y="8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49" name="Freeform 146">
                <a:extLst>
                  <a:ext uri="{FF2B5EF4-FFF2-40B4-BE49-F238E27FC236}">
                    <a16:creationId xmlns:a16="http://schemas.microsoft.com/office/drawing/2014/main" id="{23CBA95D-EB22-4ED2-BE9D-996EF5A0AD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56" y="5436"/>
                <a:ext cx="65" cy="64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1" y="46"/>
                      <a:pt x="38" y="56"/>
                      <a:pt x="24" y="54"/>
                    </a:cubicBezTo>
                    <a:cubicBezTo>
                      <a:pt x="9" y="52"/>
                      <a:pt x="0" y="38"/>
                      <a:pt x="2" y="24"/>
                    </a:cubicBezTo>
                    <a:cubicBezTo>
                      <a:pt x="4" y="10"/>
                      <a:pt x="18" y="0"/>
                      <a:pt x="32" y="2"/>
                    </a:cubicBezTo>
                    <a:cubicBezTo>
                      <a:pt x="46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50" name="Freeform 147">
                <a:extLst>
                  <a:ext uri="{FF2B5EF4-FFF2-40B4-BE49-F238E27FC236}">
                    <a16:creationId xmlns:a16="http://schemas.microsoft.com/office/drawing/2014/main" id="{1201C9E3-D737-4F84-ACE3-DEE947A048C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540" y="5420"/>
                <a:ext cx="97" cy="96"/>
              </a:xfrm>
              <a:custGeom>
                <a:avLst/>
                <a:gdLst>
                  <a:gd name="T0" fmla="*/ 36 w 84"/>
                  <a:gd name="T1" fmla="*/ 80 h 84"/>
                  <a:gd name="T2" fmla="*/ 3 w 84"/>
                  <a:gd name="T3" fmla="*/ 36 h 84"/>
                  <a:gd name="T4" fmla="*/ 48 w 84"/>
                  <a:gd name="T5" fmla="*/ 3 h 84"/>
                  <a:gd name="T6" fmla="*/ 80 w 84"/>
                  <a:gd name="T7" fmla="*/ 48 h 84"/>
                  <a:gd name="T8" fmla="*/ 36 w 84"/>
                  <a:gd name="T9" fmla="*/ 80 h 84"/>
                  <a:gd name="T10" fmla="*/ 48 w 84"/>
                  <a:gd name="T11" fmla="*/ 5 h 84"/>
                  <a:gd name="T12" fmla="*/ 5 w 84"/>
                  <a:gd name="T13" fmla="*/ 36 h 84"/>
                  <a:gd name="T14" fmla="*/ 36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0"/>
                    </a:moveTo>
                    <a:cubicBezTo>
                      <a:pt x="14" y="77"/>
                      <a:pt x="0" y="57"/>
                      <a:pt x="3" y="36"/>
                    </a:cubicBezTo>
                    <a:cubicBezTo>
                      <a:pt x="7" y="15"/>
                      <a:pt x="27" y="0"/>
                      <a:pt x="48" y="3"/>
                    </a:cubicBezTo>
                    <a:cubicBezTo>
                      <a:pt x="69" y="7"/>
                      <a:pt x="84" y="27"/>
                      <a:pt x="80" y="48"/>
                    </a:cubicBezTo>
                    <a:cubicBezTo>
                      <a:pt x="77" y="69"/>
                      <a:pt x="57" y="84"/>
                      <a:pt x="36" y="80"/>
                    </a:cubicBezTo>
                    <a:close/>
                    <a:moveTo>
                      <a:pt x="48" y="5"/>
                    </a:moveTo>
                    <a:cubicBezTo>
                      <a:pt x="27" y="2"/>
                      <a:pt x="8" y="16"/>
                      <a:pt x="5" y="36"/>
                    </a:cubicBezTo>
                    <a:cubicBezTo>
                      <a:pt x="2" y="56"/>
                      <a:pt x="16" y="76"/>
                      <a:pt x="36" y="79"/>
                    </a:cubicBezTo>
                    <a:cubicBezTo>
                      <a:pt x="56" y="82"/>
                      <a:pt x="75" y="68"/>
                      <a:pt x="79" y="48"/>
                    </a:cubicBezTo>
                    <a:cubicBezTo>
                      <a:pt x="82" y="27"/>
                      <a:pt x="68" y="8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51" name="Freeform 148">
                <a:extLst>
                  <a:ext uri="{FF2B5EF4-FFF2-40B4-BE49-F238E27FC236}">
                    <a16:creationId xmlns:a16="http://schemas.microsoft.com/office/drawing/2014/main" id="{C24E0032-5F26-49F6-9342-880D710248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95" y="5510"/>
                <a:ext cx="64" cy="64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1" y="46"/>
                      <a:pt x="38" y="56"/>
                      <a:pt x="24" y="54"/>
                    </a:cubicBezTo>
                    <a:cubicBezTo>
                      <a:pt x="9" y="51"/>
                      <a:pt x="0" y="38"/>
                      <a:pt x="2" y="24"/>
                    </a:cubicBezTo>
                    <a:cubicBezTo>
                      <a:pt x="4" y="9"/>
                      <a:pt x="18" y="0"/>
                      <a:pt x="32" y="2"/>
                    </a:cubicBezTo>
                    <a:cubicBezTo>
                      <a:pt x="46" y="4"/>
                      <a:pt x="56" y="17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52" name="Freeform 149">
                <a:extLst>
                  <a:ext uri="{FF2B5EF4-FFF2-40B4-BE49-F238E27FC236}">
                    <a16:creationId xmlns:a16="http://schemas.microsoft.com/office/drawing/2014/main" id="{6AF417AC-A7FF-4807-8B40-50D50DA9A15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978" y="5493"/>
                <a:ext cx="97" cy="97"/>
              </a:xfrm>
              <a:custGeom>
                <a:avLst/>
                <a:gdLst>
                  <a:gd name="T0" fmla="*/ 36 w 84"/>
                  <a:gd name="T1" fmla="*/ 80 h 84"/>
                  <a:gd name="T2" fmla="*/ 3 w 84"/>
                  <a:gd name="T3" fmla="*/ 36 h 84"/>
                  <a:gd name="T4" fmla="*/ 48 w 84"/>
                  <a:gd name="T5" fmla="*/ 3 h 84"/>
                  <a:gd name="T6" fmla="*/ 80 w 84"/>
                  <a:gd name="T7" fmla="*/ 48 h 84"/>
                  <a:gd name="T8" fmla="*/ 36 w 84"/>
                  <a:gd name="T9" fmla="*/ 80 h 84"/>
                  <a:gd name="T10" fmla="*/ 48 w 84"/>
                  <a:gd name="T11" fmla="*/ 5 h 84"/>
                  <a:gd name="T12" fmla="*/ 5 w 84"/>
                  <a:gd name="T13" fmla="*/ 36 h 84"/>
                  <a:gd name="T14" fmla="*/ 36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0"/>
                    </a:moveTo>
                    <a:cubicBezTo>
                      <a:pt x="14" y="77"/>
                      <a:pt x="0" y="57"/>
                      <a:pt x="3" y="36"/>
                    </a:cubicBezTo>
                    <a:cubicBezTo>
                      <a:pt x="7" y="14"/>
                      <a:pt x="27" y="0"/>
                      <a:pt x="48" y="3"/>
                    </a:cubicBezTo>
                    <a:cubicBezTo>
                      <a:pt x="69" y="7"/>
                      <a:pt x="84" y="27"/>
                      <a:pt x="80" y="48"/>
                    </a:cubicBezTo>
                    <a:cubicBezTo>
                      <a:pt x="77" y="69"/>
                      <a:pt x="57" y="84"/>
                      <a:pt x="36" y="80"/>
                    </a:cubicBezTo>
                    <a:close/>
                    <a:moveTo>
                      <a:pt x="48" y="5"/>
                    </a:moveTo>
                    <a:cubicBezTo>
                      <a:pt x="27" y="2"/>
                      <a:pt x="8" y="15"/>
                      <a:pt x="5" y="36"/>
                    </a:cubicBezTo>
                    <a:cubicBezTo>
                      <a:pt x="2" y="56"/>
                      <a:pt x="16" y="75"/>
                      <a:pt x="36" y="79"/>
                    </a:cubicBezTo>
                    <a:cubicBezTo>
                      <a:pt x="56" y="82"/>
                      <a:pt x="75" y="68"/>
                      <a:pt x="79" y="48"/>
                    </a:cubicBezTo>
                    <a:cubicBezTo>
                      <a:pt x="82" y="27"/>
                      <a:pt x="68" y="8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53" name="Freeform 150">
                <a:extLst>
                  <a:ext uri="{FF2B5EF4-FFF2-40B4-BE49-F238E27FC236}">
                    <a16:creationId xmlns:a16="http://schemas.microsoft.com/office/drawing/2014/main" id="{6D3FDC5C-3F10-4987-B23F-D579F7D88B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22" y="5414"/>
                <a:ext cx="65" cy="66"/>
              </a:xfrm>
              <a:custGeom>
                <a:avLst/>
                <a:gdLst>
                  <a:gd name="T0" fmla="*/ 54 w 56"/>
                  <a:gd name="T1" fmla="*/ 33 h 57"/>
                  <a:gd name="T2" fmla="*/ 24 w 56"/>
                  <a:gd name="T3" fmla="*/ 54 h 57"/>
                  <a:gd name="T4" fmla="*/ 2 w 56"/>
                  <a:gd name="T5" fmla="*/ 24 h 57"/>
                  <a:gd name="T6" fmla="*/ 32 w 56"/>
                  <a:gd name="T7" fmla="*/ 3 h 57"/>
                  <a:gd name="T8" fmla="*/ 54 w 56"/>
                  <a:gd name="T9" fmla="*/ 33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7">
                    <a:moveTo>
                      <a:pt x="54" y="33"/>
                    </a:moveTo>
                    <a:cubicBezTo>
                      <a:pt x="51" y="47"/>
                      <a:pt x="38" y="57"/>
                      <a:pt x="24" y="54"/>
                    </a:cubicBezTo>
                    <a:cubicBezTo>
                      <a:pt x="9" y="52"/>
                      <a:pt x="0" y="39"/>
                      <a:pt x="2" y="24"/>
                    </a:cubicBezTo>
                    <a:cubicBezTo>
                      <a:pt x="4" y="10"/>
                      <a:pt x="17" y="0"/>
                      <a:pt x="32" y="3"/>
                    </a:cubicBezTo>
                    <a:cubicBezTo>
                      <a:pt x="46" y="5"/>
                      <a:pt x="56" y="18"/>
                      <a:pt x="54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54" name="Freeform 151">
                <a:extLst>
                  <a:ext uri="{FF2B5EF4-FFF2-40B4-BE49-F238E27FC236}">
                    <a16:creationId xmlns:a16="http://schemas.microsoft.com/office/drawing/2014/main" id="{0179900A-A109-4987-AF98-052A5E91104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006" y="5399"/>
                <a:ext cx="97" cy="96"/>
              </a:xfrm>
              <a:custGeom>
                <a:avLst/>
                <a:gdLst>
                  <a:gd name="T0" fmla="*/ 36 w 84"/>
                  <a:gd name="T1" fmla="*/ 80 h 83"/>
                  <a:gd name="T2" fmla="*/ 3 w 84"/>
                  <a:gd name="T3" fmla="*/ 35 h 83"/>
                  <a:gd name="T4" fmla="*/ 48 w 84"/>
                  <a:gd name="T5" fmla="*/ 3 h 83"/>
                  <a:gd name="T6" fmla="*/ 80 w 84"/>
                  <a:gd name="T7" fmla="*/ 48 h 83"/>
                  <a:gd name="T8" fmla="*/ 36 w 84"/>
                  <a:gd name="T9" fmla="*/ 80 h 83"/>
                  <a:gd name="T10" fmla="*/ 48 w 84"/>
                  <a:gd name="T11" fmla="*/ 5 h 83"/>
                  <a:gd name="T12" fmla="*/ 5 w 84"/>
                  <a:gd name="T13" fmla="*/ 36 h 83"/>
                  <a:gd name="T14" fmla="*/ 36 w 84"/>
                  <a:gd name="T15" fmla="*/ 78 h 83"/>
                  <a:gd name="T16" fmla="*/ 79 w 84"/>
                  <a:gd name="T17" fmla="*/ 47 h 83"/>
                  <a:gd name="T18" fmla="*/ 48 w 84"/>
                  <a:gd name="T19" fmla="*/ 5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3">
                    <a:moveTo>
                      <a:pt x="36" y="80"/>
                    </a:moveTo>
                    <a:cubicBezTo>
                      <a:pt x="14" y="77"/>
                      <a:pt x="0" y="57"/>
                      <a:pt x="3" y="35"/>
                    </a:cubicBezTo>
                    <a:cubicBezTo>
                      <a:pt x="7" y="14"/>
                      <a:pt x="27" y="0"/>
                      <a:pt x="48" y="3"/>
                    </a:cubicBezTo>
                    <a:cubicBezTo>
                      <a:pt x="69" y="6"/>
                      <a:pt x="84" y="26"/>
                      <a:pt x="80" y="48"/>
                    </a:cubicBezTo>
                    <a:cubicBezTo>
                      <a:pt x="77" y="69"/>
                      <a:pt x="57" y="83"/>
                      <a:pt x="36" y="80"/>
                    </a:cubicBezTo>
                    <a:close/>
                    <a:moveTo>
                      <a:pt x="48" y="5"/>
                    </a:moveTo>
                    <a:cubicBezTo>
                      <a:pt x="27" y="1"/>
                      <a:pt x="8" y="15"/>
                      <a:pt x="5" y="36"/>
                    </a:cubicBezTo>
                    <a:cubicBezTo>
                      <a:pt x="2" y="56"/>
                      <a:pt x="15" y="75"/>
                      <a:pt x="36" y="78"/>
                    </a:cubicBezTo>
                    <a:cubicBezTo>
                      <a:pt x="56" y="82"/>
                      <a:pt x="75" y="68"/>
                      <a:pt x="79" y="47"/>
                    </a:cubicBezTo>
                    <a:cubicBezTo>
                      <a:pt x="82" y="27"/>
                      <a:pt x="68" y="8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55" name="Freeform 152">
                <a:extLst>
                  <a:ext uri="{FF2B5EF4-FFF2-40B4-BE49-F238E27FC236}">
                    <a16:creationId xmlns:a16="http://schemas.microsoft.com/office/drawing/2014/main" id="{1895ECAD-1586-4807-B973-AC024E8B18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16" y="3841"/>
                <a:ext cx="65" cy="65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3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6"/>
                      <a:pt x="39" y="56"/>
                      <a:pt x="24" y="54"/>
                    </a:cubicBezTo>
                    <a:cubicBezTo>
                      <a:pt x="10" y="51"/>
                      <a:pt x="0" y="38"/>
                      <a:pt x="3" y="24"/>
                    </a:cubicBezTo>
                    <a:cubicBezTo>
                      <a:pt x="5" y="9"/>
                      <a:pt x="18" y="0"/>
                      <a:pt x="32" y="2"/>
                    </a:cubicBezTo>
                    <a:cubicBezTo>
                      <a:pt x="47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56" name="Freeform 153">
                <a:extLst>
                  <a:ext uri="{FF2B5EF4-FFF2-40B4-BE49-F238E27FC236}">
                    <a16:creationId xmlns:a16="http://schemas.microsoft.com/office/drawing/2014/main" id="{D217FD4A-5150-4979-9C85-1A97B80417C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600" y="3825"/>
                <a:ext cx="97" cy="97"/>
              </a:xfrm>
              <a:custGeom>
                <a:avLst/>
                <a:gdLst>
                  <a:gd name="T0" fmla="*/ 36 w 84"/>
                  <a:gd name="T1" fmla="*/ 80 h 84"/>
                  <a:gd name="T2" fmla="*/ 4 w 84"/>
                  <a:gd name="T3" fmla="*/ 36 h 84"/>
                  <a:gd name="T4" fmla="*/ 48 w 84"/>
                  <a:gd name="T5" fmla="*/ 3 h 84"/>
                  <a:gd name="T6" fmla="*/ 81 w 84"/>
                  <a:gd name="T7" fmla="*/ 48 h 84"/>
                  <a:gd name="T8" fmla="*/ 36 w 84"/>
                  <a:gd name="T9" fmla="*/ 80 h 84"/>
                  <a:gd name="T10" fmla="*/ 48 w 84"/>
                  <a:gd name="T11" fmla="*/ 5 h 84"/>
                  <a:gd name="T12" fmla="*/ 6 w 84"/>
                  <a:gd name="T13" fmla="*/ 36 h 84"/>
                  <a:gd name="T14" fmla="*/ 37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0"/>
                    </a:moveTo>
                    <a:cubicBezTo>
                      <a:pt x="15" y="77"/>
                      <a:pt x="0" y="57"/>
                      <a:pt x="4" y="36"/>
                    </a:cubicBezTo>
                    <a:cubicBezTo>
                      <a:pt x="7" y="14"/>
                      <a:pt x="27" y="0"/>
                      <a:pt x="48" y="3"/>
                    </a:cubicBezTo>
                    <a:cubicBezTo>
                      <a:pt x="70" y="7"/>
                      <a:pt x="84" y="27"/>
                      <a:pt x="81" y="48"/>
                    </a:cubicBezTo>
                    <a:cubicBezTo>
                      <a:pt x="78" y="69"/>
                      <a:pt x="57" y="84"/>
                      <a:pt x="36" y="80"/>
                    </a:cubicBezTo>
                    <a:close/>
                    <a:moveTo>
                      <a:pt x="48" y="5"/>
                    </a:moveTo>
                    <a:cubicBezTo>
                      <a:pt x="28" y="2"/>
                      <a:pt x="9" y="16"/>
                      <a:pt x="6" y="36"/>
                    </a:cubicBezTo>
                    <a:cubicBezTo>
                      <a:pt x="2" y="56"/>
                      <a:pt x="16" y="75"/>
                      <a:pt x="37" y="79"/>
                    </a:cubicBezTo>
                    <a:cubicBezTo>
                      <a:pt x="57" y="82"/>
                      <a:pt x="76" y="68"/>
                      <a:pt x="79" y="48"/>
                    </a:cubicBezTo>
                    <a:cubicBezTo>
                      <a:pt x="82" y="27"/>
                      <a:pt x="69" y="8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57" name="Freeform 154">
                <a:extLst>
                  <a:ext uri="{FF2B5EF4-FFF2-40B4-BE49-F238E27FC236}">
                    <a16:creationId xmlns:a16="http://schemas.microsoft.com/office/drawing/2014/main" id="{EC2C3585-8D38-4E40-8164-5C250087E2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83" y="3392"/>
                <a:ext cx="65" cy="66"/>
              </a:xfrm>
              <a:custGeom>
                <a:avLst/>
                <a:gdLst>
                  <a:gd name="T0" fmla="*/ 54 w 56"/>
                  <a:gd name="T1" fmla="*/ 33 h 57"/>
                  <a:gd name="T2" fmla="*/ 24 w 56"/>
                  <a:gd name="T3" fmla="*/ 54 h 57"/>
                  <a:gd name="T4" fmla="*/ 2 w 56"/>
                  <a:gd name="T5" fmla="*/ 24 h 57"/>
                  <a:gd name="T6" fmla="*/ 32 w 56"/>
                  <a:gd name="T7" fmla="*/ 3 h 57"/>
                  <a:gd name="T8" fmla="*/ 54 w 56"/>
                  <a:gd name="T9" fmla="*/ 33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7">
                    <a:moveTo>
                      <a:pt x="54" y="33"/>
                    </a:moveTo>
                    <a:cubicBezTo>
                      <a:pt x="52" y="47"/>
                      <a:pt x="38" y="57"/>
                      <a:pt x="24" y="54"/>
                    </a:cubicBezTo>
                    <a:cubicBezTo>
                      <a:pt x="10" y="52"/>
                      <a:pt x="0" y="39"/>
                      <a:pt x="2" y="24"/>
                    </a:cubicBezTo>
                    <a:cubicBezTo>
                      <a:pt x="5" y="10"/>
                      <a:pt x="18" y="0"/>
                      <a:pt x="32" y="3"/>
                    </a:cubicBezTo>
                    <a:cubicBezTo>
                      <a:pt x="47" y="5"/>
                      <a:pt x="56" y="18"/>
                      <a:pt x="54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58" name="Freeform 155">
                <a:extLst>
                  <a:ext uri="{FF2B5EF4-FFF2-40B4-BE49-F238E27FC236}">
                    <a16:creationId xmlns:a16="http://schemas.microsoft.com/office/drawing/2014/main" id="{24021CA7-063F-4B87-A52B-3AA65DEB42B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767" y="3377"/>
                <a:ext cx="97" cy="96"/>
              </a:xfrm>
              <a:custGeom>
                <a:avLst/>
                <a:gdLst>
                  <a:gd name="T0" fmla="*/ 36 w 84"/>
                  <a:gd name="T1" fmla="*/ 80 h 83"/>
                  <a:gd name="T2" fmla="*/ 4 w 84"/>
                  <a:gd name="T3" fmla="*/ 35 h 83"/>
                  <a:gd name="T4" fmla="*/ 48 w 84"/>
                  <a:gd name="T5" fmla="*/ 3 h 83"/>
                  <a:gd name="T6" fmla="*/ 81 w 84"/>
                  <a:gd name="T7" fmla="*/ 48 h 83"/>
                  <a:gd name="T8" fmla="*/ 36 w 84"/>
                  <a:gd name="T9" fmla="*/ 80 h 83"/>
                  <a:gd name="T10" fmla="*/ 48 w 84"/>
                  <a:gd name="T11" fmla="*/ 5 h 83"/>
                  <a:gd name="T12" fmla="*/ 5 w 84"/>
                  <a:gd name="T13" fmla="*/ 36 h 83"/>
                  <a:gd name="T14" fmla="*/ 36 w 84"/>
                  <a:gd name="T15" fmla="*/ 78 h 83"/>
                  <a:gd name="T16" fmla="*/ 79 w 84"/>
                  <a:gd name="T17" fmla="*/ 47 h 83"/>
                  <a:gd name="T18" fmla="*/ 48 w 84"/>
                  <a:gd name="T19" fmla="*/ 5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3">
                    <a:moveTo>
                      <a:pt x="36" y="80"/>
                    </a:moveTo>
                    <a:cubicBezTo>
                      <a:pt x="15" y="77"/>
                      <a:pt x="0" y="57"/>
                      <a:pt x="4" y="35"/>
                    </a:cubicBezTo>
                    <a:cubicBezTo>
                      <a:pt x="7" y="14"/>
                      <a:pt x="27" y="0"/>
                      <a:pt x="48" y="3"/>
                    </a:cubicBezTo>
                    <a:cubicBezTo>
                      <a:pt x="70" y="6"/>
                      <a:pt x="84" y="26"/>
                      <a:pt x="81" y="48"/>
                    </a:cubicBezTo>
                    <a:cubicBezTo>
                      <a:pt x="77" y="69"/>
                      <a:pt x="57" y="83"/>
                      <a:pt x="36" y="80"/>
                    </a:cubicBezTo>
                    <a:close/>
                    <a:moveTo>
                      <a:pt x="48" y="5"/>
                    </a:moveTo>
                    <a:cubicBezTo>
                      <a:pt x="28" y="1"/>
                      <a:pt x="9" y="15"/>
                      <a:pt x="5" y="36"/>
                    </a:cubicBezTo>
                    <a:cubicBezTo>
                      <a:pt x="2" y="56"/>
                      <a:pt x="16" y="75"/>
                      <a:pt x="36" y="78"/>
                    </a:cubicBezTo>
                    <a:cubicBezTo>
                      <a:pt x="57" y="82"/>
                      <a:pt x="76" y="68"/>
                      <a:pt x="79" y="47"/>
                    </a:cubicBezTo>
                    <a:cubicBezTo>
                      <a:pt x="82" y="27"/>
                      <a:pt x="68" y="8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59" name="Freeform 156">
                <a:extLst>
                  <a:ext uri="{FF2B5EF4-FFF2-40B4-BE49-F238E27FC236}">
                    <a16:creationId xmlns:a16="http://schemas.microsoft.com/office/drawing/2014/main" id="{EE3D0073-7E03-4DE0-8A2B-35725959DE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82" y="3147"/>
                <a:ext cx="65" cy="64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1" y="46"/>
                      <a:pt x="38" y="56"/>
                      <a:pt x="24" y="54"/>
                    </a:cubicBezTo>
                    <a:cubicBezTo>
                      <a:pt x="9" y="52"/>
                      <a:pt x="0" y="38"/>
                      <a:pt x="2" y="24"/>
                    </a:cubicBezTo>
                    <a:cubicBezTo>
                      <a:pt x="4" y="10"/>
                      <a:pt x="18" y="0"/>
                      <a:pt x="32" y="2"/>
                    </a:cubicBezTo>
                    <a:cubicBezTo>
                      <a:pt x="46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60" name="Freeform 157">
                <a:extLst>
                  <a:ext uri="{FF2B5EF4-FFF2-40B4-BE49-F238E27FC236}">
                    <a16:creationId xmlns:a16="http://schemas.microsoft.com/office/drawing/2014/main" id="{C0479621-682A-4735-97B4-666F49CA995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466" y="3130"/>
                <a:ext cx="97" cy="97"/>
              </a:xfrm>
              <a:custGeom>
                <a:avLst/>
                <a:gdLst>
                  <a:gd name="T0" fmla="*/ 36 w 84"/>
                  <a:gd name="T1" fmla="*/ 80 h 84"/>
                  <a:gd name="T2" fmla="*/ 3 w 84"/>
                  <a:gd name="T3" fmla="*/ 36 h 84"/>
                  <a:gd name="T4" fmla="*/ 48 w 84"/>
                  <a:gd name="T5" fmla="*/ 3 h 84"/>
                  <a:gd name="T6" fmla="*/ 80 w 84"/>
                  <a:gd name="T7" fmla="*/ 48 h 84"/>
                  <a:gd name="T8" fmla="*/ 36 w 84"/>
                  <a:gd name="T9" fmla="*/ 80 h 84"/>
                  <a:gd name="T10" fmla="*/ 48 w 84"/>
                  <a:gd name="T11" fmla="*/ 5 h 84"/>
                  <a:gd name="T12" fmla="*/ 5 w 84"/>
                  <a:gd name="T13" fmla="*/ 36 h 84"/>
                  <a:gd name="T14" fmla="*/ 36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0"/>
                    </a:moveTo>
                    <a:cubicBezTo>
                      <a:pt x="14" y="77"/>
                      <a:pt x="0" y="57"/>
                      <a:pt x="3" y="36"/>
                    </a:cubicBezTo>
                    <a:cubicBezTo>
                      <a:pt x="7" y="15"/>
                      <a:pt x="27" y="0"/>
                      <a:pt x="48" y="3"/>
                    </a:cubicBezTo>
                    <a:cubicBezTo>
                      <a:pt x="69" y="7"/>
                      <a:pt x="84" y="27"/>
                      <a:pt x="80" y="48"/>
                    </a:cubicBezTo>
                    <a:cubicBezTo>
                      <a:pt x="77" y="69"/>
                      <a:pt x="57" y="84"/>
                      <a:pt x="36" y="80"/>
                    </a:cubicBezTo>
                    <a:close/>
                    <a:moveTo>
                      <a:pt x="48" y="5"/>
                    </a:moveTo>
                    <a:cubicBezTo>
                      <a:pt x="27" y="2"/>
                      <a:pt x="8" y="16"/>
                      <a:pt x="5" y="36"/>
                    </a:cubicBezTo>
                    <a:cubicBezTo>
                      <a:pt x="2" y="56"/>
                      <a:pt x="16" y="76"/>
                      <a:pt x="36" y="79"/>
                    </a:cubicBezTo>
                    <a:cubicBezTo>
                      <a:pt x="56" y="82"/>
                      <a:pt x="75" y="68"/>
                      <a:pt x="79" y="48"/>
                    </a:cubicBezTo>
                    <a:cubicBezTo>
                      <a:pt x="82" y="27"/>
                      <a:pt x="68" y="8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61" name="Freeform 158">
                <a:extLst>
                  <a:ext uri="{FF2B5EF4-FFF2-40B4-BE49-F238E27FC236}">
                    <a16:creationId xmlns:a16="http://schemas.microsoft.com/office/drawing/2014/main" id="{B4711607-7878-4F0A-A364-AB75E46729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35" y="2862"/>
                <a:ext cx="65" cy="65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1" y="46"/>
                      <a:pt x="38" y="56"/>
                      <a:pt x="24" y="54"/>
                    </a:cubicBezTo>
                    <a:cubicBezTo>
                      <a:pt x="9" y="51"/>
                      <a:pt x="0" y="38"/>
                      <a:pt x="2" y="24"/>
                    </a:cubicBezTo>
                    <a:cubicBezTo>
                      <a:pt x="4" y="9"/>
                      <a:pt x="18" y="0"/>
                      <a:pt x="32" y="2"/>
                    </a:cubicBezTo>
                    <a:cubicBezTo>
                      <a:pt x="46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62" name="Freeform 159">
                <a:extLst>
                  <a:ext uri="{FF2B5EF4-FFF2-40B4-BE49-F238E27FC236}">
                    <a16:creationId xmlns:a16="http://schemas.microsoft.com/office/drawing/2014/main" id="{BC1F98E5-AD2D-4BF0-9F76-53C6B36B630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419" y="2846"/>
                <a:ext cx="97" cy="97"/>
              </a:xfrm>
              <a:custGeom>
                <a:avLst/>
                <a:gdLst>
                  <a:gd name="T0" fmla="*/ 36 w 84"/>
                  <a:gd name="T1" fmla="*/ 80 h 84"/>
                  <a:gd name="T2" fmla="*/ 3 w 84"/>
                  <a:gd name="T3" fmla="*/ 36 h 84"/>
                  <a:gd name="T4" fmla="*/ 48 w 84"/>
                  <a:gd name="T5" fmla="*/ 3 h 84"/>
                  <a:gd name="T6" fmla="*/ 80 w 84"/>
                  <a:gd name="T7" fmla="*/ 48 h 84"/>
                  <a:gd name="T8" fmla="*/ 36 w 84"/>
                  <a:gd name="T9" fmla="*/ 80 h 84"/>
                  <a:gd name="T10" fmla="*/ 48 w 84"/>
                  <a:gd name="T11" fmla="*/ 5 h 84"/>
                  <a:gd name="T12" fmla="*/ 5 w 84"/>
                  <a:gd name="T13" fmla="*/ 36 h 84"/>
                  <a:gd name="T14" fmla="*/ 36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0"/>
                    </a:moveTo>
                    <a:cubicBezTo>
                      <a:pt x="14" y="77"/>
                      <a:pt x="0" y="57"/>
                      <a:pt x="3" y="36"/>
                    </a:cubicBezTo>
                    <a:cubicBezTo>
                      <a:pt x="7" y="14"/>
                      <a:pt x="27" y="0"/>
                      <a:pt x="48" y="3"/>
                    </a:cubicBezTo>
                    <a:cubicBezTo>
                      <a:pt x="69" y="7"/>
                      <a:pt x="84" y="27"/>
                      <a:pt x="80" y="48"/>
                    </a:cubicBezTo>
                    <a:cubicBezTo>
                      <a:pt x="77" y="69"/>
                      <a:pt x="57" y="84"/>
                      <a:pt x="36" y="80"/>
                    </a:cubicBezTo>
                    <a:close/>
                    <a:moveTo>
                      <a:pt x="48" y="5"/>
                    </a:moveTo>
                    <a:cubicBezTo>
                      <a:pt x="27" y="2"/>
                      <a:pt x="8" y="16"/>
                      <a:pt x="5" y="36"/>
                    </a:cubicBezTo>
                    <a:cubicBezTo>
                      <a:pt x="2" y="56"/>
                      <a:pt x="16" y="75"/>
                      <a:pt x="36" y="79"/>
                    </a:cubicBezTo>
                    <a:cubicBezTo>
                      <a:pt x="56" y="82"/>
                      <a:pt x="75" y="68"/>
                      <a:pt x="79" y="48"/>
                    </a:cubicBezTo>
                    <a:cubicBezTo>
                      <a:pt x="82" y="27"/>
                      <a:pt x="68" y="8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63" name="Freeform 160">
                <a:extLst>
                  <a:ext uri="{FF2B5EF4-FFF2-40B4-BE49-F238E27FC236}">
                    <a16:creationId xmlns:a16="http://schemas.microsoft.com/office/drawing/2014/main" id="{B893671B-7295-41B0-9B25-8639A41CDF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71" y="4660"/>
                <a:ext cx="64" cy="65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7"/>
                      <a:pt x="38" y="56"/>
                      <a:pt x="24" y="54"/>
                    </a:cubicBezTo>
                    <a:cubicBezTo>
                      <a:pt x="10" y="52"/>
                      <a:pt x="0" y="38"/>
                      <a:pt x="2" y="24"/>
                    </a:cubicBezTo>
                    <a:cubicBezTo>
                      <a:pt x="5" y="10"/>
                      <a:pt x="18" y="0"/>
                      <a:pt x="32" y="2"/>
                    </a:cubicBezTo>
                    <a:cubicBezTo>
                      <a:pt x="47" y="5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64" name="Freeform 161">
                <a:extLst>
                  <a:ext uri="{FF2B5EF4-FFF2-40B4-BE49-F238E27FC236}">
                    <a16:creationId xmlns:a16="http://schemas.microsoft.com/office/drawing/2014/main" id="{F3952D29-D12F-4B91-835C-D2CF9B7921B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754" y="4644"/>
                <a:ext cx="97" cy="97"/>
              </a:xfrm>
              <a:custGeom>
                <a:avLst/>
                <a:gdLst>
                  <a:gd name="T0" fmla="*/ 36 w 84"/>
                  <a:gd name="T1" fmla="*/ 81 h 84"/>
                  <a:gd name="T2" fmla="*/ 4 w 84"/>
                  <a:gd name="T3" fmla="*/ 36 h 84"/>
                  <a:gd name="T4" fmla="*/ 48 w 84"/>
                  <a:gd name="T5" fmla="*/ 4 h 84"/>
                  <a:gd name="T6" fmla="*/ 81 w 84"/>
                  <a:gd name="T7" fmla="*/ 48 h 84"/>
                  <a:gd name="T8" fmla="*/ 36 w 84"/>
                  <a:gd name="T9" fmla="*/ 81 h 84"/>
                  <a:gd name="T10" fmla="*/ 48 w 84"/>
                  <a:gd name="T11" fmla="*/ 5 h 84"/>
                  <a:gd name="T12" fmla="*/ 5 w 84"/>
                  <a:gd name="T13" fmla="*/ 36 h 84"/>
                  <a:gd name="T14" fmla="*/ 36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1"/>
                    </a:moveTo>
                    <a:cubicBezTo>
                      <a:pt x="15" y="77"/>
                      <a:pt x="0" y="57"/>
                      <a:pt x="4" y="36"/>
                    </a:cubicBezTo>
                    <a:cubicBezTo>
                      <a:pt x="7" y="15"/>
                      <a:pt x="27" y="0"/>
                      <a:pt x="48" y="4"/>
                    </a:cubicBezTo>
                    <a:cubicBezTo>
                      <a:pt x="70" y="7"/>
                      <a:pt x="84" y="27"/>
                      <a:pt x="81" y="48"/>
                    </a:cubicBezTo>
                    <a:cubicBezTo>
                      <a:pt x="77" y="70"/>
                      <a:pt x="57" y="84"/>
                      <a:pt x="36" y="81"/>
                    </a:cubicBezTo>
                    <a:close/>
                    <a:moveTo>
                      <a:pt x="48" y="5"/>
                    </a:moveTo>
                    <a:cubicBezTo>
                      <a:pt x="28" y="2"/>
                      <a:pt x="9" y="16"/>
                      <a:pt x="5" y="36"/>
                    </a:cubicBezTo>
                    <a:cubicBezTo>
                      <a:pt x="2" y="57"/>
                      <a:pt x="16" y="76"/>
                      <a:pt x="36" y="79"/>
                    </a:cubicBezTo>
                    <a:cubicBezTo>
                      <a:pt x="57" y="82"/>
                      <a:pt x="76" y="68"/>
                      <a:pt x="79" y="48"/>
                    </a:cubicBezTo>
                    <a:cubicBezTo>
                      <a:pt x="82" y="28"/>
                      <a:pt x="68" y="9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65" name="Freeform 162">
                <a:extLst>
                  <a:ext uri="{FF2B5EF4-FFF2-40B4-BE49-F238E27FC236}">
                    <a16:creationId xmlns:a16="http://schemas.microsoft.com/office/drawing/2014/main" id="{6436970D-C2BA-48DE-91A7-272B046772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95" y="4006"/>
                <a:ext cx="65" cy="65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6"/>
                      <a:pt x="38" y="56"/>
                      <a:pt x="24" y="54"/>
                    </a:cubicBezTo>
                    <a:cubicBezTo>
                      <a:pt x="10" y="51"/>
                      <a:pt x="0" y="38"/>
                      <a:pt x="2" y="24"/>
                    </a:cubicBezTo>
                    <a:cubicBezTo>
                      <a:pt x="5" y="9"/>
                      <a:pt x="18" y="0"/>
                      <a:pt x="32" y="2"/>
                    </a:cubicBezTo>
                    <a:cubicBezTo>
                      <a:pt x="47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66" name="Freeform 163">
                <a:extLst>
                  <a:ext uri="{FF2B5EF4-FFF2-40B4-BE49-F238E27FC236}">
                    <a16:creationId xmlns:a16="http://schemas.microsoft.com/office/drawing/2014/main" id="{7A88DE96-4C48-4372-9069-4D3AB1A27B1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079" y="3990"/>
                <a:ext cx="97" cy="97"/>
              </a:xfrm>
              <a:custGeom>
                <a:avLst/>
                <a:gdLst>
                  <a:gd name="T0" fmla="*/ 36 w 84"/>
                  <a:gd name="T1" fmla="*/ 80 h 84"/>
                  <a:gd name="T2" fmla="*/ 4 w 84"/>
                  <a:gd name="T3" fmla="*/ 36 h 84"/>
                  <a:gd name="T4" fmla="*/ 48 w 84"/>
                  <a:gd name="T5" fmla="*/ 3 h 84"/>
                  <a:gd name="T6" fmla="*/ 81 w 84"/>
                  <a:gd name="T7" fmla="*/ 48 h 84"/>
                  <a:gd name="T8" fmla="*/ 36 w 84"/>
                  <a:gd name="T9" fmla="*/ 80 h 84"/>
                  <a:gd name="T10" fmla="*/ 48 w 84"/>
                  <a:gd name="T11" fmla="*/ 5 h 84"/>
                  <a:gd name="T12" fmla="*/ 5 w 84"/>
                  <a:gd name="T13" fmla="*/ 36 h 84"/>
                  <a:gd name="T14" fmla="*/ 36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0"/>
                    </a:moveTo>
                    <a:cubicBezTo>
                      <a:pt x="15" y="77"/>
                      <a:pt x="0" y="57"/>
                      <a:pt x="4" y="36"/>
                    </a:cubicBezTo>
                    <a:cubicBezTo>
                      <a:pt x="7" y="15"/>
                      <a:pt x="27" y="0"/>
                      <a:pt x="48" y="3"/>
                    </a:cubicBezTo>
                    <a:cubicBezTo>
                      <a:pt x="70" y="7"/>
                      <a:pt x="84" y="27"/>
                      <a:pt x="81" y="48"/>
                    </a:cubicBezTo>
                    <a:cubicBezTo>
                      <a:pt x="77" y="69"/>
                      <a:pt x="57" y="84"/>
                      <a:pt x="36" y="80"/>
                    </a:cubicBezTo>
                    <a:close/>
                    <a:moveTo>
                      <a:pt x="48" y="5"/>
                    </a:moveTo>
                    <a:cubicBezTo>
                      <a:pt x="28" y="2"/>
                      <a:pt x="9" y="16"/>
                      <a:pt x="5" y="36"/>
                    </a:cubicBezTo>
                    <a:cubicBezTo>
                      <a:pt x="2" y="56"/>
                      <a:pt x="16" y="76"/>
                      <a:pt x="36" y="79"/>
                    </a:cubicBezTo>
                    <a:cubicBezTo>
                      <a:pt x="57" y="82"/>
                      <a:pt x="76" y="68"/>
                      <a:pt x="79" y="48"/>
                    </a:cubicBezTo>
                    <a:cubicBezTo>
                      <a:pt x="82" y="27"/>
                      <a:pt x="68" y="8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67" name="Freeform 164">
                <a:extLst>
                  <a:ext uri="{FF2B5EF4-FFF2-40B4-BE49-F238E27FC236}">
                    <a16:creationId xmlns:a16="http://schemas.microsoft.com/office/drawing/2014/main" id="{E355BA0A-3948-4E8D-9E30-D1FC9F6E7C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36" y="4499"/>
                <a:ext cx="86" cy="85"/>
              </a:xfrm>
              <a:custGeom>
                <a:avLst/>
                <a:gdLst>
                  <a:gd name="T0" fmla="*/ 71 w 74"/>
                  <a:gd name="T1" fmla="*/ 43 h 74"/>
                  <a:gd name="T2" fmla="*/ 32 w 74"/>
                  <a:gd name="T3" fmla="*/ 71 h 74"/>
                  <a:gd name="T4" fmla="*/ 3 w 74"/>
                  <a:gd name="T5" fmla="*/ 32 h 74"/>
                  <a:gd name="T6" fmla="*/ 43 w 74"/>
                  <a:gd name="T7" fmla="*/ 3 h 74"/>
                  <a:gd name="T8" fmla="*/ 71 w 74"/>
                  <a:gd name="T9" fmla="*/ 43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4" h="74">
                    <a:moveTo>
                      <a:pt x="71" y="43"/>
                    </a:moveTo>
                    <a:cubicBezTo>
                      <a:pt x="68" y="61"/>
                      <a:pt x="51" y="74"/>
                      <a:pt x="32" y="71"/>
                    </a:cubicBezTo>
                    <a:cubicBezTo>
                      <a:pt x="13" y="68"/>
                      <a:pt x="0" y="51"/>
                      <a:pt x="3" y="32"/>
                    </a:cubicBezTo>
                    <a:cubicBezTo>
                      <a:pt x="6" y="13"/>
                      <a:pt x="24" y="0"/>
                      <a:pt x="43" y="3"/>
                    </a:cubicBezTo>
                    <a:cubicBezTo>
                      <a:pt x="61" y="6"/>
                      <a:pt x="74" y="24"/>
                      <a:pt x="71" y="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68" name="Freeform 165">
                <a:extLst>
                  <a:ext uri="{FF2B5EF4-FFF2-40B4-BE49-F238E27FC236}">
                    <a16:creationId xmlns:a16="http://schemas.microsoft.com/office/drawing/2014/main" id="{6F99C708-4142-466E-AD86-61A26FD15D3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116" y="4478"/>
                <a:ext cx="128" cy="128"/>
              </a:xfrm>
              <a:custGeom>
                <a:avLst/>
                <a:gdLst>
                  <a:gd name="T0" fmla="*/ 47 w 111"/>
                  <a:gd name="T1" fmla="*/ 106 h 111"/>
                  <a:gd name="T2" fmla="*/ 4 w 111"/>
                  <a:gd name="T3" fmla="*/ 47 h 111"/>
                  <a:gd name="T4" fmla="*/ 63 w 111"/>
                  <a:gd name="T5" fmla="*/ 4 h 111"/>
                  <a:gd name="T6" fmla="*/ 106 w 111"/>
                  <a:gd name="T7" fmla="*/ 63 h 111"/>
                  <a:gd name="T8" fmla="*/ 47 w 111"/>
                  <a:gd name="T9" fmla="*/ 106 h 111"/>
                  <a:gd name="T10" fmla="*/ 63 w 111"/>
                  <a:gd name="T11" fmla="*/ 6 h 111"/>
                  <a:gd name="T12" fmla="*/ 6 w 111"/>
                  <a:gd name="T13" fmla="*/ 47 h 111"/>
                  <a:gd name="T14" fmla="*/ 47 w 111"/>
                  <a:gd name="T15" fmla="*/ 104 h 111"/>
                  <a:gd name="T16" fmla="*/ 104 w 111"/>
                  <a:gd name="T17" fmla="*/ 63 h 111"/>
                  <a:gd name="T18" fmla="*/ 63 w 111"/>
                  <a:gd name="T19" fmla="*/ 6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1" h="111">
                    <a:moveTo>
                      <a:pt x="47" y="106"/>
                    </a:moveTo>
                    <a:cubicBezTo>
                      <a:pt x="19" y="102"/>
                      <a:pt x="0" y="75"/>
                      <a:pt x="4" y="47"/>
                    </a:cubicBezTo>
                    <a:cubicBezTo>
                      <a:pt x="9" y="19"/>
                      <a:pt x="35" y="0"/>
                      <a:pt x="63" y="4"/>
                    </a:cubicBezTo>
                    <a:cubicBezTo>
                      <a:pt x="91" y="9"/>
                      <a:pt x="111" y="35"/>
                      <a:pt x="106" y="63"/>
                    </a:cubicBezTo>
                    <a:cubicBezTo>
                      <a:pt x="102" y="91"/>
                      <a:pt x="75" y="111"/>
                      <a:pt x="47" y="106"/>
                    </a:cubicBezTo>
                    <a:close/>
                    <a:moveTo>
                      <a:pt x="63" y="6"/>
                    </a:moveTo>
                    <a:cubicBezTo>
                      <a:pt x="36" y="2"/>
                      <a:pt x="11" y="20"/>
                      <a:pt x="6" y="47"/>
                    </a:cubicBezTo>
                    <a:cubicBezTo>
                      <a:pt x="2" y="74"/>
                      <a:pt x="20" y="100"/>
                      <a:pt x="47" y="104"/>
                    </a:cubicBezTo>
                    <a:cubicBezTo>
                      <a:pt x="74" y="108"/>
                      <a:pt x="100" y="90"/>
                      <a:pt x="104" y="63"/>
                    </a:cubicBezTo>
                    <a:cubicBezTo>
                      <a:pt x="108" y="36"/>
                      <a:pt x="90" y="11"/>
                      <a:pt x="6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69" name="Freeform 166">
                <a:extLst>
                  <a:ext uri="{FF2B5EF4-FFF2-40B4-BE49-F238E27FC236}">
                    <a16:creationId xmlns:a16="http://schemas.microsoft.com/office/drawing/2014/main" id="{466DD324-2C50-4C19-87CA-12E2502599B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088" y="4451"/>
                <a:ext cx="182" cy="182"/>
              </a:xfrm>
              <a:custGeom>
                <a:avLst/>
                <a:gdLst>
                  <a:gd name="T0" fmla="*/ 68 w 158"/>
                  <a:gd name="T1" fmla="*/ 152 h 158"/>
                  <a:gd name="T2" fmla="*/ 6 w 158"/>
                  <a:gd name="T3" fmla="*/ 68 h 158"/>
                  <a:gd name="T4" fmla="*/ 91 w 158"/>
                  <a:gd name="T5" fmla="*/ 6 h 158"/>
                  <a:gd name="T6" fmla="*/ 152 w 158"/>
                  <a:gd name="T7" fmla="*/ 91 h 158"/>
                  <a:gd name="T8" fmla="*/ 68 w 158"/>
                  <a:gd name="T9" fmla="*/ 152 h 158"/>
                  <a:gd name="T10" fmla="*/ 90 w 158"/>
                  <a:gd name="T11" fmla="*/ 8 h 158"/>
                  <a:gd name="T12" fmla="*/ 8 w 158"/>
                  <a:gd name="T13" fmla="*/ 68 h 158"/>
                  <a:gd name="T14" fmla="*/ 68 w 158"/>
                  <a:gd name="T15" fmla="*/ 150 h 158"/>
                  <a:gd name="T16" fmla="*/ 150 w 158"/>
                  <a:gd name="T17" fmla="*/ 90 h 158"/>
                  <a:gd name="T18" fmla="*/ 90 w 158"/>
                  <a:gd name="T19" fmla="*/ 8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8" h="158">
                    <a:moveTo>
                      <a:pt x="68" y="152"/>
                    </a:moveTo>
                    <a:cubicBezTo>
                      <a:pt x="27" y="146"/>
                      <a:pt x="0" y="108"/>
                      <a:pt x="6" y="68"/>
                    </a:cubicBezTo>
                    <a:cubicBezTo>
                      <a:pt x="13" y="27"/>
                      <a:pt x="51" y="0"/>
                      <a:pt x="91" y="6"/>
                    </a:cubicBezTo>
                    <a:cubicBezTo>
                      <a:pt x="131" y="13"/>
                      <a:pt x="158" y="51"/>
                      <a:pt x="152" y="91"/>
                    </a:cubicBezTo>
                    <a:cubicBezTo>
                      <a:pt x="146" y="131"/>
                      <a:pt x="108" y="158"/>
                      <a:pt x="68" y="152"/>
                    </a:cubicBezTo>
                    <a:close/>
                    <a:moveTo>
                      <a:pt x="90" y="8"/>
                    </a:moveTo>
                    <a:cubicBezTo>
                      <a:pt x="51" y="2"/>
                      <a:pt x="15" y="29"/>
                      <a:pt x="8" y="68"/>
                    </a:cubicBezTo>
                    <a:cubicBezTo>
                      <a:pt x="2" y="107"/>
                      <a:pt x="29" y="144"/>
                      <a:pt x="68" y="150"/>
                    </a:cubicBezTo>
                    <a:cubicBezTo>
                      <a:pt x="107" y="156"/>
                      <a:pt x="144" y="129"/>
                      <a:pt x="150" y="90"/>
                    </a:cubicBezTo>
                    <a:cubicBezTo>
                      <a:pt x="156" y="51"/>
                      <a:pt x="129" y="15"/>
                      <a:pt x="90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70" name="Freeform 167">
                <a:extLst>
                  <a:ext uri="{FF2B5EF4-FFF2-40B4-BE49-F238E27FC236}">
                    <a16:creationId xmlns:a16="http://schemas.microsoft.com/office/drawing/2014/main" id="{A0566E31-055B-42F6-B5A1-C007E4C84A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10" y="5113"/>
                <a:ext cx="65" cy="65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7"/>
                      <a:pt x="38" y="56"/>
                      <a:pt x="24" y="54"/>
                    </a:cubicBezTo>
                    <a:cubicBezTo>
                      <a:pt x="10" y="52"/>
                      <a:pt x="0" y="38"/>
                      <a:pt x="2" y="24"/>
                    </a:cubicBezTo>
                    <a:cubicBezTo>
                      <a:pt x="5" y="10"/>
                      <a:pt x="18" y="0"/>
                      <a:pt x="32" y="2"/>
                    </a:cubicBezTo>
                    <a:cubicBezTo>
                      <a:pt x="47" y="5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71" name="Freeform 168">
                <a:extLst>
                  <a:ext uri="{FF2B5EF4-FFF2-40B4-BE49-F238E27FC236}">
                    <a16:creationId xmlns:a16="http://schemas.microsoft.com/office/drawing/2014/main" id="{E538707F-1F89-4FFD-AD0C-E308D65048B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494" y="5097"/>
                <a:ext cx="97" cy="97"/>
              </a:xfrm>
              <a:custGeom>
                <a:avLst/>
                <a:gdLst>
                  <a:gd name="T0" fmla="*/ 36 w 84"/>
                  <a:gd name="T1" fmla="*/ 81 h 84"/>
                  <a:gd name="T2" fmla="*/ 4 w 84"/>
                  <a:gd name="T3" fmla="*/ 36 h 84"/>
                  <a:gd name="T4" fmla="*/ 48 w 84"/>
                  <a:gd name="T5" fmla="*/ 4 h 84"/>
                  <a:gd name="T6" fmla="*/ 81 w 84"/>
                  <a:gd name="T7" fmla="*/ 48 h 84"/>
                  <a:gd name="T8" fmla="*/ 36 w 84"/>
                  <a:gd name="T9" fmla="*/ 81 h 84"/>
                  <a:gd name="T10" fmla="*/ 48 w 84"/>
                  <a:gd name="T11" fmla="*/ 5 h 84"/>
                  <a:gd name="T12" fmla="*/ 5 w 84"/>
                  <a:gd name="T13" fmla="*/ 36 h 84"/>
                  <a:gd name="T14" fmla="*/ 36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1"/>
                    </a:moveTo>
                    <a:cubicBezTo>
                      <a:pt x="15" y="77"/>
                      <a:pt x="0" y="57"/>
                      <a:pt x="4" y="36"/>
                    </a:cubicBezTo>
                    <a:cubicBezTo>
                      <a:pt x="7" y="15"/>
                      <a:pt x="27" y="0"/>
                      <a:pt x="48" y="4"/>
                    </a:cubicBezTo>
                    <a:cubicBezTo>
                      <a:pt x="70" y="7"/>
                      <a:pt x="84" y="27"/>
                      <a:pt x="81" y="48"/>
                    </a:cubicBezTo>
                    <a:cubicBezTo>
                      <a:pt x="77" y="70"/>
                      <a:pt x="57" y="84"/>
                      <a:pt x="36" y="81"/>
                    </a:cubicBezTo>
                    <a:close/>
                    <a:moveTo>
                      <a:pt x="48" y="5"/>
                    </a:moveTo>
                    <a:cubicBezTo>
                      <a:pt x="28" y="2"/>
                      <a:pt x="9" y="16"/>
                      <a:pt x="5" y="36"/>
                    </a:cubicBezTo>
                    <a:cubicBezTo>
                      <a:pt x="2" y="57"/>
                      <a:pt x="16" y="76"/>
                      <a:pt x="36" y="79"/>
                    </a:cubicBezTo>
                    <a:cubicBezTo>
                      <a:pt x="57" y="82"/>
                      <a:pt x="76" y="68"/>
                      <a:pt x="79" y="48"/>
                    </a:cubicBezTo>
                    <a:cubicBezTo>
                      <a:pt x="82" y="28"/>
                      <a:pt x="68" y="9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72" name="Freeform 169">
                <a:extLst>
                  <a:ext uri="{FF2B5EF4-FFF2-40B4-BE49-F238E27FC236}">
                    <a16:creationId xmlns:a16="http://schemas.microsoft.com/office/drawing/2014/main" id="{3BA4B1CC-4657-4CA7-A8C1-375804F6364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473" y="5076"/>
                <a:ext cx="139" cy="139"/>
              </a:xfrm>
              <a:custGeom>
                <a:avLst/>
                <a:gdLst>
                  <a:gd name="T0" fmla="*/ 52 w 120"/>
                  <a:gd name="T1" fmla="*/ 115 h 120"/>
                  <a:gd name="T2" fmla="*/ 5 w 120"/>
                  <a:gd name="T3" fmla="*/ 52 h 120"/>
                  <a:gd name="T4" fmla="*/ 69 w 120"/>
                  <a:gd name="T5" fmla="*/ 5 h 120"/>
                  <a:gd name="T6" fmla="*/ 115 w 120"/>
                  <a:gd name="T7" fmla="*/ 69 h 120"/>
                  <a:gd name="T8" fmla="*/ 52 w 120"/>
                  <a:gd name="T9" fmla="*/ 115 h 120"/>
                  <a:gd name="T10" fmla="*/ 69 w 120"/>
                  <a:gd name="T11" fmla="*/ 7 h 120"/>
                  <a:gd name="T12" fmla="*/ 7 w 120"/>
                  <a:gd name="T13" fmla="*/ 52 h 120"/>
                  <a:gd name="T14" fmla="*/ 52 w 120"/>
                  <a:gd name="T15" fmla="*/ 114 h 120"/>
                  <a:gd name="T16" fmla="*/ 114 w 120"/>
                  <a:gd name="T17" fmla="*/ 69 h 120"/>
                  <a:gd name="T18" fmla="*/ 69 w 120"/>
                  <a:gd name="T19" fmla="*/ 7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0" h="120">
                    <a:moveTo>
                      <a:pt x="52" y="115"/>
                    </a:moveTo>
                    <a:cubicBezTo>
                      <a:pt x="21" y="110"/>
                      <a:pt x="0" y="82"/>
                      <a:pt x="5" y="52"/>
                    </a:cubicBezTo>
                    <a:cubicBezTo>
                      <a:pt x="10" y="21"/>
                      <a:pt x="39" y="0"/>
                      <a:pt x="69" y="5"/>
                    </a:cubicBezTo>
                    <a:cubicBezTo>
                      <a:pt x="99" y="10"/>
                      <a:pt x="120" y="39"/>
                      <a:pt x="115" y="69"/>
                    </a:cubicBezTo>
                    <a:cubicBezTo>
                      <a:pt x="110" y="99"/>
                      <a:pt x="82" y="120"/>
                      <a:pt x="52" y="115"/>
                    </a:cubicBezTo>
                    <a:close/>
                    <a:moveTo>
                      <a:pt x="69" y="7"/>
                    </a:moveTo>
                    <a:cubicBezTo>
                      <a:pt x="39" y="2"/>
                      <a:pt x="12" y="22"/>
                      <a:pt x="7" y="52"/>
                    </a:cubicBezTo>
                    <a:cubicBezTo>
                      <a:pt x="2" y="81"/>
                      <a:pt x="22" y="109"/>
                      <a:pt x="52" y="114"/>
                    </a:cubicBezTo>
                    <a:cubicBezTo>
                      <a:pt x="81" y="118"/>
                      <a:pt x="109" y="98"/>
                      <a:pt x="114" y="69"/>
                    </a:cubicBezTo>
                    <a:cubicBezTo>
                      <a:pt x="118" y="39"/>
                      <a:pt x="98" y="12"/>
                      <a:pt x="6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73" name="Freeform 170">
                <a:extLst>
                  <a:ext uri="{FF2B5EF4-FFF2-40B4-BE49-F238E27FC236}">
                    <a16:creationId xmlns:a16="http://schemas.microsoft.com/office/drawing/2014/main" id="{7996D08F-6AF5-4A9D-973E-3151C3F5AB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27" y="3302"/>
                <a:ext cx="89" cy="88"/>
              </a:xfrm>
              <a:custGeom>
                <a:avLst/>
                <a:gdLst>
                  <a:gd name="T0" fmla="*/ 74 w 77"/>
                  <a:gd name="T1" fmla="*/ 44 h 76"/>
                  <a:gd name="T2" fmla="*/ 33 w 77"/>
                  <a:gd name="T3" fmla="*/ 73 h 76"/>
                  <a:gd name="T4" fmla="*/ 3 w 77"/>
                  <a:gd name="T5" fmla="*/ 33 h 76"/>
                  <a:gd name="T6" fmla="*/ 44 w 77"/>
                  <a:gd name="T7" fmla="*/ 3 h 76"/>
                  <a:gd name="T8" fmla="*/ 74 w 77"/>
                  <a:gd name="T9" fmla="*/ 44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7" h="76">
                    <a:moveTo>
                      <a:pt x="74" y="44"/>
                    </a:moveTo>
                    <a:cubicBezTo>
                      <a:pt x="71" y="63"/>
                      <a:pt x="52" y="76"/>
                      <a:pt x="33" y="73"/>
                    </a:cubicBezTo>
                    <a:cubicBezTo>
                      <a:pt x="14" y="70"/>
                      <a:pt x="0" y="52"/>
                      <a:pt x="3" y="33"/>
                    </a:cubicBezTo>
                    <a:cubicBezTo>
                      <a:pt x="7" y="13"/>
                      <a:pt x="25" y="0"/>
                      <a:pt x="44" y="3"/>
                    </a:cubicBezTo>
                    <a:cubicBezTo>
                      <a:pt x="64" y="6"/>
                      <a:pt x="77" y="24"/>
                      <a:pt x="74" y="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74" name="Freeform 171">
                <a:extLst>
                  <a:ext uri="{FF2B5EF4-FFF2-40B4-BE49-F238E27FC236}">
                    <a16:creationId xmlns:a16="http://schemas.microsoft.com/office/drawing/2014/main" id="{0EB77117-DF75-4CA5-8C04-FC81F41A445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406" y="3280"/>
                <a:ext cx="132" cy="132"/>
              </a:xfrm>
              <a:custGeom>
                <a:avLst/>
                <a:gdLst>
                  <a:gd name="T0" fmla="*/ 48 w 114"/>
                  <a:gd name="T1" fmla="*/ 110 h 114"/>
                  <a:gd name="T2" fmla="*/ 4 w 114"/>
                  <a:gd name="T3" fmla="*/ 49 h 114"/>
                  <a:gd name="T4" fmla="*/ 65 w 114"/>
                  <a:gd name="T5" fmla="*/ 5 h 114"/>
                  <a:gd name="T6" fmla="*/ 109 w 114"/>
                  <a:gd name="T7" fmla="*/ 66 h 114"/>
                  <a:gd name="T8" fmla="*/ 48 w 114"/>
                  <a:gd name="T9" fmla="*/ 110 h 114"/>
                  <a:gd name="T10" fmla="*/ 65 w 114"/>
                  <a:gd name="T11" fmla="*/ 7 h 114"/>
                  <a:gd name="T12" fmla="*/ 6 w 114"/>
                  <a:gd name="T13" fmla="*/ 49 h 114"/>
                  <a:gd name="T14" fmla="*/ 49 w 114"/>
                  <a:gd name="T15" fmla="*/ 107 h 114"/>
                  <a:gd name="T16" fmla="*/ 107 w 114"/>
                  <a:gd name="T17" fmla="*/ 65 h 114"/>
                  <a:gd name="T18" fmla="*/ 65 w 114"/>
                  <a:gd name="T19" fmla="*/ 7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4" h="114">
                    <a:moveTo>
                      <a:pt x="48" y="110"/>
                    </a:moveTo>
                    <a:cubicBezTo>
                      <a:pt x="19" y="105"/>
                      <a:pt x="0" y="78"/>
                      <a:pt x="4" y="49"/>
                    </a:cubicBezTo>
                    <a:cubicBezTo>
                      <a:pt x="9" y="20"/>
                      <a:pt x="36" y="0"/>
                      <a:pt x="65" y="5"/>
                    </a:cubicBezTo>
                    <a:cubicBezTo>
                      <a:pt x="94" y="9"/>
                      <a:pt x="114" y="37"/>
                      <a:pt x="109" y="66"/>
                    </a:cubicBezTo>
                    <a:cubicBezTo>
                      <a:pt x="104" y="94"/>
                      <a:pt x="77" y="114"/>
                      <a:pt x="48" y="110"/>
                    </a:cubicBezTo>
                    <a:close/>
                    <a:moveTo>
                      <a:pt x="65" y="7"/>
                    </a:moveTo>
                    <a:cubicBezTo>
                      <a:pt x="37" y="3"/>
                      <a:pt x="11" y="22"/>
                      <a:pt x="6" y="49"/>
                    </a:cubicBezTo>
                    <a:cubicBezTo>
                      <a:pt x="2" y="77"/>
                      <a:pt x="21" y="103"/>
                      <a:pt x="49" y="107"/>
                    </a:cubicBezTo>
                    <a:cubicBezTo>
                      <a:pt x="76" y="112"/>
                      <a:pt x="102" y="93"/>
                      <a:pt x="107" y="65"/>
                    </a:cubicBezTo>
                    <a:cubicBezTo>
                      <a:pt x="111" y="37"/>
                      <a:pt x="92" y="11"/>
                      <a:pt x="65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75" name="Freeform 172">
                <a:extLst>
                  <a:ext uri="{FF2B5EF4-FFF2-40B4-BE49-F238E27FC236}">
                    <a16:creationId xmlns:a16="http://schemas.microsoft.com/office/drawing/2014/main" id="{0645BE37-9955-4E3D-A37E-E6E79138DCD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378" y="3253"/>
                <a:ext cx="188" cy="187"/>
              </a:xfrm>
              <a:custGeom>
                <a:avLst/>
                <a:gdLst>
                  <a:gd name="T0" fmla="*/ 70 w 163"/>
                  <a:gd name="T1" fmla="*/ 156 h 163"/>
                  <a:gd name="T2" fmla="*/ 7 w 163"/>
                  <a:gd name="T3" fmla="*/ 69 h 163"/>
                  <a:gd name="T4" fmla="*/ 94 w 163"/>
                  <a:gd name="T5" fmla="*/ 6 h 163"/>
                  <a:gd name="T6" fmla="*/ 157 w 163"/>
                  <a:gd name="T7" fmla="*/ 93 h 163"/>
                  <a:gd name="T8" fmla="*/ 70 w 163"/>
                  <a:gd name="T9" fmla="*/ 156 h 163"/>
                  <a:gd name="T10" fmla="*/ 93 w 163"/>
                  <a:gd name="T11" fmla="*/ 8 h 163"/>
                  <a:gd name="T12" fmla="*/ 9 w 163"/>
                  <a:gd name="T13" fmla="*/ 70 h 163"/>
                  <a:gd name="T14" fmla="*/ 70 w 163"/>
                  <a:gd name="T15" fmla="*/ 154 h 163"/>
                  <a:gd name="T16" fmla="*/ 154 w 163"/>
                  <a:gd name="T17" fmla="*/ 93 h 163"/>
                  <a:gd name="T18" fmla="*/ 93 w 163"/>
                  <a:gd name="T19" fmla="*/ 8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63" h="163">
                    <a:moveTo>
                      <a:pt x="70" y="156"/>
                    </a:moveTo>
                    <a:cubicBezTo>
                      <a:pt x="28" y="150"/>
                      <a:pt x="0" y="111"/>
                      <a:pt x="7" y="69"/>
                    </a:cubicBezTo>
                    <a:cubicBezTo>
                      <a:pt x="13" y="28"/>
                      <a:pt x="52" y="0"/>
                      <a:pt x="94" y="6"/>
                    </a:cubicBezTo>
                    <a:cubicBezTo>
                      <a:pt x="135" y="13"/>
                      <a:pt x="163" y="52"/>
                      <a:pt x="157" y="93"/>
                    </a:cubicBezTo>
                    <a:cubicBezTo>
                      <a:pt x="150" y="134"/>
                      <a:pt x="111" y="163"/>
                      <a:pt x="70" y="156"/>
                    </a:cubicBezTo>
                    <a:close/>
                    <a:moveTo>
                      <a:pt x="93" y="8"/>
                    </a:moveTo>
                    <a:cubicBezTo>
                      <a:pt x="53" y="2"/>
                      <a:pt x="15" y="30"/>
                      <a:pt x="9" y="70"/>
                    </a:cubicBezTo>
                    <a:cubicBezTo>
                      <a:pt x="3" y="110"/>
                      <a:pt x="30" y="147"/>
                      <a:pt x="70" y="154"/>
                    </a:cubicBezTo>
                    <a:cubicBezTo>
                      <a:pt x="110" y="160"/>
                      <a:pt x="148" y="133"/>
                      <a:pt x="154" y="93"/>
                    </a:cubicBezTo>
                    <a:cubicBezTo>
                      <a:pt x="161" y="53"/>
                      <a:pt x="133" y="15"/>
                      <a:pt x="93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76" name="Freeform 173">
                <a:extLst>
                  <a:ext uri="{FF2B5EF4-FFF2-40B4-BE49-F238E27FC236}">
                    <a16:creationId xmlns:a16="http://schemas.microsoft.com/office/drawing/2014/main" id="{ED532F1A-6AA2-4388-BEFD-E5EF7A1FA2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83" y="4763"/>
                <a:ext cx="65" cy="64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1" y="46"/>
                      <a:pt x="38" y="56"/>
                      <a:pt x="24" y="54"/>
                    </a:cubicBezTo>
                    <a:cubicBezTo>
                      <a:pt x="9" y="51"/>
                      <a:pt x="0" y="38"/>
                      <a:pt x="2" y="24"/>
                    </a:cubicBezTo>
                    <a:cubicBezTo>
                      <a:pt x="4" y="9"/>
                      <a:pt x="18" y="0"/>
                      <a:pt x="32" y="2"/>
                    </a:cubicBezTo>
                    <a:cubicBezTo>
                      <a:pt x="46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77" name="Freeform 174">
                <a:extLst>
                  <a:ext uri="{FF2B5EF4-FFF2-40B4-BE49-F238E27FC236}">
                    <a16:creationId xmlns:a16="http://schemas.microsoft.com/office/drawing/2014/main" id="{C36D45A9-ED97-4624-8C93-8DE6C955292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667" y="4747"/>
                <a:ext cx="97" cy="97"/>
              </a:xfrm>
              <a:custGeom>
                <a:avLst/>
                <a:gdLst>
                  <a:gd name="T0" fmla="*/ 36 w 84"/>
                  <a:gd name="T1" fmla="*/ 80 h 84"/>
                  <a:gd name="T2" fmla="*/ 3 w 84"/>
                  <a:gd name="T3" fmla="*/ 36 h 84"/>
                  <a:gd name="T4" fmla="*/ 48 w 84"/>
                  <a:gd name="T5" fmla="*/ 3 h 84"/>
                  <a:gd name="T6" fmla="*/ 80 w 84"/>
                  <a:gd name="T7" fmla="*/ 48 h 84"/>
                  <a:gd name="T8" fmla="*/ 36 w 84"/>
                  <a:gd name="T9" fmla="*/ 80 h 84"/>
                  <a:gd name="T10" fmla="*/ 48 w 84"/>
                  <a:gd name="T11" fmla="*/ 5 h 84"/>
                  <a:gd name="T12" fmla="*/ 5 w 84"/>
                  <a:gd name="T13" fmla="*/ 36 h 84"/>
                  <a:gd name="T14" fmla="*/ 36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0"/>
                    </a:moveTo>
                    <a:cubicBezTo>
                      <a:pt x="14" y="77"/>
                      <a:pt x="0" y="57"/>
                      <a:pt x="3" y="36"/>
                    </a:cubicBezTo>
                    <a:cubicBezTo>
                      <a:pt x="7" y="14"/>
                      <a:pt x="27" y="0"/>
                      <a:pt x="48" y="3"/>
                    </a:cubicBezTo>
                    <a:cubicBezTo>
                      <a:pt x="69" y="7"/>
                      <a:pt x="84" y="27"/>
                      <a:pt x="80" y="48"/>
                    </a:cubicBezTo>
                    <a:cubicBezTo>
                      <a:pt x="77" y="69"/>
                      <a:pt x="57" y="84"/>
                      <a:pt x="36" y="80"/>
                    </a:cubicBezTo>
                    <a:close/>
                    <a:moveTo>
                      <a:pt x="48" y="5"/>
                    </a:moveTo>
                    <a:cubicBezTo>
                      <a:pt x="27" y="2"/>
                      <a:pt x="8" y="16"/>
                      <a:pt x="5" y="36"/>
                    </a:cubicBezTo>
                    <a:cubicBezTo>
                      <a:pt x="2" y="56"/>
                      <a:pt x="16" y="75"/>
                      <a:pt x="36" y="79"/>
                    </a:cubicBezTo>
                    <a:cubicBezTo>
                      <a:pt x="56" y="82"/>
                      <a:pt x="75" y="68"/>
                      <a:pt x="79" y="48"/>
                    </a:cubicBezTo>
                    <a:cubicBezTo>
                      <a:pt x="82" y="27"/>
                      <a:pt x="68" y="8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78" name="Freeform 175">
                <a:extLst>
                  <a:ext uri="{FF2B5EF4-FFF2-40B4-BE49-F238E27FC236}">
                    <a16:creationId xmlns:a16="http://schemas.microsoft.com/office/drawing/2014/main" id="{B0EB533D-BAB1-4DB0-95A0-0E1D1FD47BE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646" y="4726"/>
                <a:ext cx="139" cy="138"/>
              </a:xfrm>
              <a:custGeom>
                <a:avLst/>
                <a:gdLst>
                  <a:gd name="T0" fmla="*/ 51 w 120"/>
                  <a:gd name="T1" fmla="*/ 115 h 120"/>
                  <a:gd name="T2" fmla="*/ 5 w 120"/>
                  <a:gd name="T3" fmla="*/ 51 h 120"/>
                  <a:gd name="T4" fmla="*/ 69 w 120"/>
                  <a:gd name="T5" fmla="*/ 5 h 120"/>
                  <a:gd name="T6" fmla="*/ 115 w 120"/>
                  <a:gd name="T7" fmla="*/ 68 h 120"/>
                  <a:gd name="T8" fmla="*/ 51 w 120"/>
                  <a:gd name="T9" fmla="*/ 115 h 120"/>
                  <a:gd name="T10" fmla="*/ 68 w 120"/>
                  <a:gd name="T11" fmla="*/ 6 h 120"/>
                  <a:gd name="T12" fmla="*/ 6 w 120"/>
                  <a:gd name="T13" fmla="*/ 51 h 120"/>
                  <a:gd name="T14" fmla="*/ 51 w 120"/>
                  <a:gd name="T15" fmla="*/ 113 h 120"/>
                  <a:gd name="T16" fmla="*/ 113 w 120"/>
                  <a:gd name="T17" fmla="*/ 68 h 120"/>
                  <a:gd name="T18" fmla="*/ 68 w 120"/>
                  <a:gd name="T19" fmla="*/ 6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0" h="120">
                    <a:moveTo>
                      <a:pt x="51" y="115"/>
                    </a:moveTo>
                    <a:cubicBezTo>
                      <a:pt x="21" y="110"/>
                      <a:pt x="0" y="81"/>
                      <a:pt x="5" y="51"/>
                    </a:cubicBezTo>
                    <a:cubicBezTo>
                      <a:pt x="10" y="21"/>
                      <a:pt x="38" y="0"/>
                      <a:pt x="69" y="5"/>
                    </a:cubicBezTo>
                    <a:cubicBezTo>
                      <a:pt x="99" y="10"/>
                      <a:pt x="120" y="38"/>
                      <a:pt x="115" y="68"/>
                    </a:cubicBezTo>
                    <a:cubicBezTo>
                      <a:pt x="110" y="99"/>
                      <a:pt x="81" y="120"/>
                      <a:pt x="51" y="115"/>
                    </a:cubicBezTo>
                    <a:close/>
                    <a:moveTo>
                      <a:pt x="68" y="6"/>
                    </a:moveTo>
                    <a:cubicBezTo>
                      <a:pt x="39" y="2"/>
                      <a:pt x="11" y="22"/>
                      <a:pt x="6" y="51"/>
                    </a:cubicBezTo>
                    <a:cubicBezTo>
                      <a:pt x="2" y="81"/>
                      <a:pt x="22" y="108"/>
                      <a:pt x="51" y="113"/>
                    </a:cubicBezTo>
                    <a:cubicBezTo>
                      <a:pt x="81" y="118"/>
                      <a:pt x="108" y="98"/>
                      <a:pt x="113" y="68"/>
                    </a:cubicBezTo>
                    <a:cubicBezTo>
                      <a:pt x="118" y="39"/>
                      <a:pt x="98" y="11"/>
                      <a:pt x="6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79" name="Freeform 176">
                <a:extLst>
                  <a:ext uri="{FF2B5EF4-FFF2-40B4-BE49-F238E27FC236}">
                    <a16:creationId xmlns:a16="http://schemas.microsoft.com/office/drawing/2014/main" id="{33C0C367-558C-49B6-8D57-253C7DCFDE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43" y="4990"/>
                <a:ext cx="84" cy="84"/>
              </a:xfrm>
              <a:custGeom>
                <a:avLst/>
                <a:gdLst>
                  <a:gd name="T0" fmla="*/ 70 w 73"/>
                  <a:gd name="T1" fmla="*/ 42 h 73"/>
                  <a:gd name="T2" fmla="*/ 31 w 73"/>
                  <a:gd name="T3" fmla="*/ 70 h 73"/>
                  <a:gd name="T4" fmla="*/ 3 w 73"/>
                  <a:gd name="T5" fmla="*/ 31 h 73"/>
                  <a:gd name="T6" fmla="*/ 42 w 73"/>
                  <a:gd name="T7" fmla="*/ 3 h 73"/>
                  <a:gd name="T8" fmla="*/ 70 w 73"/>
                  <a:gd name="T9" fmla="*/ 42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3" h="73">
                    <a:moveTo>
                      <a:pt x="70" y="42"/>
                    </a:moveTo>
                    <a:cubicBezTo>
                      <a:pt x="67" y="60"/>
                      <a:pt x="50" y="73"/>
                      <a:pt x="31" y="70"/>
                    </a:cubicBezTo>
                    <a:cubicBezTo>
                      <a:pt x="13" y="67"/>
                      <a:pt x="0" y="50"/>
                      <a:pt x="3" y="31"/>
                    </a:cubicBezTo>
                    <a:cubicBezTo>
                      <a:pt x="6" y="13"/>
                      <a:pt x="23" y="0"/>
                      <a:pt x="42" y="3"/>
                    </a:cubicBezTo>
                    <a:cubicBezTo>
                      <a:pt x="60" y="6"/>
                      <a:pt x="73" y="23"/>
                      <a:pt x="70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80" name="Freeform 177">
                <a:extLst>
                  <a:ext uri="{FF2B5EF4-FFF2-40B4-BE49-F238E27FC236}">
                    <a16:creationId xmlns:a16="http://schemas.microsoft.com/office/drawing/2014/main" id="{6CCDF941-3D83-4EDA-AFAF-BA3106FF286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022" y="4969"/>
                <a:ext cx="126" cy="126"/>
              </a:xfrm>
              <a:custGeom>
                <a:avLst/>
                <a:gdLst>
                  <a:gd name="T0" fmla="*/ 47 w 109"/>
                  <a:gd name="T1" fmla="*/ 104 h 109"/>
                  <a:gd name="T2" fmla="*/ 5 w 109"/>
                  <a:gd name="T3" fmla="*/ 47 h 109"/>
                  <a:gd name="T4" fmla="*/ 63 w 109"/>
                  <a:gd name="T5" fmla="*/ 5 h 109"/>
                  <a:gd name="T6" fmla="*/ 105 w 109"/>
                  <a:gd name="T7" fmla="*/ 62 h 109"/>
                  <a:gd name="T8" fmla="*/ 47 w 109"/>
                  <a:gd name="T9" fmla="*/ 104 h 109"/>
                  <a:gd name="T10" fmla="*/ 62 w 109"/>
                  <a:gd name="T11" fmla="*/ 7 h 109"/>
                  <a:gd name="T12" fmla="*/ 7 w 109"/>
                  <a:gd name="T13" fmla="*/ 47 h 109"/>
                  <a:gd name="T14" fmla="*/ 47 w 109"/>
                  <a:gd name="T15" fmla="*/ 102 h 109"/>
                  <a:gd name="T16" fmla="*/ 102 w 109"/>
                  <a:gd name="T17" fmla="*/ 62 h 109"/>
                  <a:gd name="T18" fmla="*/ 62 w 109"/>
                  <a:gd name="T19" fmla="*/ 7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9" h="109">
                    <a:moveTo>
                      <a:pt x="47" y="104"/>
                    </a:moveTo>
                    <a:cubicBezTo>
                      <a:pt x="19" y="100"/>
                      <a:pt x="0" y="74"/>
                      <a:pt x="5" y="47"/>
                    </a:cubicBezTo>
                    <a:cubicBezTo>
                      <a:pt x="9" y="19"/>
                      <a:pt x="35" y="0"/>
                      <a:pt x="63" y="5"/>
                    </a:cubicBezTo>
                    <a:cubicBezTo>
                      <a:pt x="90" y="9"/>
                      <a:pt x="109" y="35"/>
                      <a:pt x="105" y="62"/>
                    </a:cubicBezTo>
                    <a:cubicBezTo>
                      <a:pt x="100" y="90"/>
                      <a:pt x="74" y="109"/>
                      <a:pt x="47" y="104"/>
                    </a:cubicBezTo>
                    <a:close/>
                    <a:moveTo>
                      <a:pt x="62" y="7"/>
                    </a:moveTo>
                    <a:cubicBezTo>
                      <a:pt x="36" y="3"/>
                      <a:pt x="11" y="21"/>
                      <a:pt x="7" y="47"/>
                    </a:cubicBezTo>
                    <a:cubicBezTo>
                      <a:pt x="3" y="73"/>
                      <a:pt x="21" y="98"/>
                      <a:pt x="47" y="102"/>
                    </a:cubicBezTo>
                    <a:cubicBezTo>
                      <a:pt x="73" y="106"/>
                      <a:pt x="98" y="88"/>
                      <a:pt x="102" y="62"/>
                    </a:cubicBezTo>
                    <a:cubicBezTo>
                      <a:pt x="107" y="36"/>
                      <a:pt x="89" y="11"/>
                      <a:pt x="62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81" name="Freeform 178">
                <a:extLst>
                  <a:ext uri="{FF2B5EF4-FFF2-40B4-BE49-F238E27FC236}">
                    <a16:creationId xmlns:a16="http://schemas.microsoft.com/office/drawing/2014/main" id="{1490EBDC-5B75-4577-9DF7-4EBAE88A5AD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995" y="4943"/>
                <a:ext cx="179" cy="178"/>
              </a:xfrm>
              <a:custGeom>
                <a:avLst/>
                <a:gdLst>
                  <a:gd name="T0" fmla="*/ 66 w 155"/>
                  <a:gd name="T1" fmla="*/ 149 h 155"/>
                  <a:gd name="T2" fmla="*/ 6 w 155"/>
                  <a:gd name="T3" fmla="*/ 66 h 155"/>
                  <a:gd name="T4" fmla="*/ 89 w 155"/>
                  <a:gd name="T5" fmla="*/ 6 h 155"/>
                  <a:gd name="T6" fmla="*/ 149 w 155"/>
                  <a:gd name="T7" fmla="*/ 89 h 155"/>
                  <a:gd name="T8" fmla="*/ 66 w 155"/>
                  <a:gd name="T9" fmla="*/ 149 h 155"/>
                  <a:gd name="T10" fmla="*/ 89 w 155"/>
                  <a:gd name="T11" fmla="*/ 8 h 155"/>
                  <a:gd name="T12" fmla="*/ 8 w 155"/>
                  <a:gd name="T13" fmla="*/ 67 h 155"/>
                  <a:gd name="T14" fmla="*/ 67 w 155"/>
                  <a:gd name="T15" fmla="*/ 147 h 155"/>
                  <a:gd name="T16" fmla="*/ 147 w 155"/>
                  <a:gd name="T17" fmla="*/ 88 h 155"/>
                  <a:gd name="T18" fmla="*/ 89 w 155"/>
                  <a:gd name="T19" fmla="*/ 8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5" h="155">
                    <a:moveTo>
                      <a:pt x="66" y="149"/>
                    </a:moveTo>
                    <a:cubicBezTo>
                      <a:pt x="27" y="143"/>
                      <a:pt x="0" y="106"/>
                      <a:pt x="6" y="66"/>
                    </a:cubicBezTo>
                    <a:cubicBezTo>
                      <a:pt x="13" y="27"/>
                      <a:pt x="50" y="0"/>
                      <a:pt x="89" y="6"/>
                    </a:cubicBezTo>
                    <a:cubicBezTo>
                      <a:pt x="128" y="12"/>
                      <a:pt x="155" y="50"/>
                      <a:pt x="149" y="89"/>
                    </a:cubicBezTo>
                    <a:cubicBezTo>
                      <a:pt x="143" y="128"/>
                      <a:pt x="106" y="155"/>
                      <a:pt x="66" y="149"/>
                    </a:cubicBezTo>
                    <a:close/>
                    <a:moveTo>
                      <a:pt x="89" y="8"/>
                    </a:moveTo>
                    <a:cubicBezTo>
                      <a:pt x="50" y="2"/>
                      <a:pt x="15" y="28"/>
                      <a:pt x="8" y="67"/>
                    </a:cubicBezTo>
                    <a:cubicBezTo>
                      <a:pt x="2" y="105"/>
                      <a:pt x="29" y="141"/>
                      <a:pt x="67" y="147"/>
                    </a:cubicBezTo>
                    <a:cubicBezTo>
                      <a:pt x="105" y="153"/>
                      <a:pt x="141" y="127"/>
                      <a:pt x="147" y="88"/>
                    </a:cubicBezTo>
                    <a:cubicBezTo>
                      <a:pt x="153" y="50"/>
                      <a:pt x="127" y="14"/>
                      <a:pt x="89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82" name="Freeform 179">
                <a:extLst>
                  <a:ext uri="{FF2B5EF4-FFF2-40B4-BE49-F238E27FC236}">
                    <a16:creationId xmlns:a16="http://schemas.microsoft.com/office/drawing/2014/main" id="{26C5F9F1-38B5-4B33-B66E-9A6F921328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72" y="4474"/>
                <a:ext cx="64" cy="64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1" y="46"/>
                      <a:pt x="38" y="56"/>
                      <a:pt x="24" y="54"/>
                    </a:cubicBezTo>
                    <a:cubicBezTo>
                      <a:pt x="9" y="51"/>
                      <a:pt x="0" y="38"/>
                      <a:pt x="2" y="24"/>
                    </a:cubicBezTo>
                    <a:cubicBezTo>
                      <a:pt x="4" y="9"/>
                      <a:pt x="18" y="0"/>
                      <a:pt x="32" y="2"/>
                    </a:cubicBezTo>
                    <a:cubicBezTo>
                      <a:pt x="46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83" name="Freeform 180">
                <a:extLst>
                  <a:ext uri="{FF2B5EF4-FFF2-40B4-BE49-F238E27FC236}">
                    <a16:creationId xmlns:a16="http://schemas.microsoft.com/office/drawing/2014/main" id="{7FFFC8C6-F928-4798-8E7D-6342B6412B9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055" y="4458"/>
                <a:ext cx="97" cy="96"/>
              </a:xfrm>
              <a:custGeom>
                <a:avLst/>
                <a:gdLst>
                  <a:gd name="T0" fmla="*/ 36 w 84"/>
                  <a:gd name="T1" fmla="*/ 80 h 84"/>
                  <a:gd name="T2" fmla="*/ 3 w 84"/>
                  <a:gd name="T3" fmla="*/ 36 h 84"/>
                  <a:gd name="T4" fmla="*/ 48 w 84"/>
                  <a:gd name="T5" fmla="*/ 3 h 84"/>
                  <a:gd name="T6" fmla="*/ 80 w 84"/>
                  <a:gd name="T7" fmla="*/ 48 h 84"/>
                  <a:gd name="T8" fmla="*/ 36 w 84"/>
                  <a:gd name="T9" fmla="*/ 80 h 84"/>
                  <a:gd name="T10" fmla="*/ 48 w 84"/>
                  <a:gd name="T11" fmla="*/ 5 h 84"/>
                  <a:gd name="T12" fmla="*/ 5 w 84"/>
                  <a:gd name="T13" fmla="*/ 36 h 84"/>
                  <a:gd name="T14" fmla="*/ 36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0"/>
                    </a:moveTo>
                    <a:cubicBezTo>
                      <a:pt x="14" y="77"/>
                      <a:pt x="0" y="57"/>
                      <a:pt x="3" y="36"/>
                    </a:cubicBezTo>
                    <a:cubicBezTo>
                      <a:pt x="7" y="14"/>
                      <a:pt x="27" y="0"/>
                      <a:pt x="48" y="3"/>
                    </a:cubicBezTo>
                    <a:cubicBezTo>
                      <a:pt x="69" y="7"/>
                      <a:pt x="84" y="27"/>
                      <a:pt x="80" y="48"/>
                    </a:cubicBezTo>
                    <a:cubicBezTo>
                      <a:pt x="77" y="69"/>
                      <a:pt x="57" y="84"/>
                      <a:pt x="36" y="80"/>
                    </a:cubicBezTo>
                    <a:close/>
                    <a:moveTo>
                      <a:pt x="48" y="5"/>
                    </a:moveTo>
                    <a:cubicBezTo>
                      <a:pt x="27" y="2"/>
                      <a:pt x="8" y="16"/>
                      <a:pt x="5" y="36"/>
                    </a:cubicBezTo>
                    <a:cubicBezTo>
                      <a:pt x="2" y="56"/>
                      <a:pt x="16" y="75"/>
                      <a:pt x="36" y="79"/>
                    </a:cubicBezTo>
                    <a:cubicBezTo>
                      <a:pt x="56" y="82"/>
                      <a:pt x="75" y="68"/>
                      <a:pt x="79" y="48"/>
                    </a:cubicBezTo>
                    <a:cubicBezTo>
                      <a:pt x="82" y="27"/>
                      <a:pt x="68" y="8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84" name="Freeform 181">
                <a:extLst>
                  <a:ext uri="{FF2B5EF4-FFF2-40B4-BE49-F238E27FC236}">
                    <a16:creationId xmlns:a16="http://schemas.microsoft.com/office/drawing/2014/main" id="{AF3D5419-8390-476B-BFC4-5B9F0587F9F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035" y="4437"/>
                <a:ext cx="138" cy="138"/>
              </a:xfrm>
              <a:custGeom>
                <a:avLst/>
                <a:gdLst>
                  <a:gd name="T0" fmla="*/ 51 w 120"/>
                  <a:gd name="T1" fmla="*/ 115 h 120"/>
                  <a:gd name="T2" fmla="*/ 5 w 120"/>
                  <a:gd name="T3" fmla="*/ 51 h 120"/>
                  <a:gd name="T4" fmla="*/ 68 w 120"/>
                  <a:gd name="T5" fmla="*/ 5 h 120"/>
                  <a:gd name="T6" fmla="*/ 115 w 120"/>
                  <a:gd name="T7" fmla="*/ 68 h 120"/>
                  <a:gd name="T8" fmla="*/ 51 w 120"/>
                  <a:gd name="T9" fmla="*/ 115 h 120"/>
                  <a:gd name="T10" fmla="*/ 68 w 120"/>
                  <a:gd name="T11" fmla="*/ 6 h 120"/>
                  <a:gd name="T12" fmla="*/ 6 w 120"/>
                  <a:gd name="T13" fmla="*/ 51 h 120"/>
                  <a:gd name="T14" fmla="*/ 51 w 120"/>
                  <a:gd name="T15" fmla="*/ 113 h 120"/>
                  <a:gd name="T16" fmla="*/ 113 w 120"/>
                  <a:gd name="T17" fmla="*/ 68 h 120"/>
                  <a:gd name="T18" fmla="*/ 68 w 120"/>
                  <a:gd name="T19" fmla="*/ 6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0" h="120">
                    <a:moveTo>
                      <a:pt x="51" y="115"/>
                    </a:moveTo>
                    <a:cubicBezTo>
                      <a:pt x="21" y="110"/>
                      <a:pt x="0" y="81"/>
                      <a:pt x="5" y="51"/>
                    </a:cubicBezTo>
                    <a:cubicBezTo>
                      <a:pt x="10" y="21"/>
                      <a:pt x="38" y="0"/>
                      <a:pt x="68" y="5"/>
                    </a:cubicBezTo>
                    <a:cubicBezTo>
                      <a:pt x="99" y="9"/>
                      <a:pt x="120" y="38"/>
                      <a:pt x="115" y="68"/>
                    </a:cubicBezTo>
                    <a:cubicBezTo>
                      <a:pt x="110" y="99"/>
                      <a:pt x="81" y="120"/>
                      <a:pt x="51" y="115"/>
                    </a:cubicBezTo>
                    <a:close/>
                    <a:moveTo>
                      <a:pt x="68" y="6"/>
                    </a:moveTo>
                    <a:cubicBezTo>
                      <a:pt x="39" y="2"/>
                      <a:pt x="11" y="22"/>
                      <a:pt x="6" y="51"/>
                    </a:cubicBezTo>
                    <a:cubicBezTo>
                      <a:pt x="2" y="81"/>
                      <a:pt x="22" y="108"/>
                      <a:pt x="51" y="113"/>
                    </a:cubicBezTo>
                    <a:cubicBezTo>
                      <a:pt x="81" y="118"/>
                      <a:pt x="108" y="98"/>
                      <a:pt x="113" y="68"/>
                    </a:cubicBezTo>
                    <a:cubicBezTo>
                      <a:pt x="118" y="39"/>
                      <a:pt x="98" y="11"/>
                      <a:pt x="6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</p:grpSp>
        <p:grpSp>
          <p:nvGrpSpPr>
            <p:cNvPr id="185" name="Group 4">
              <a:extLst>
                <a:ext uri="{FF2B5EF4-FFF2-40B4-BE49-F238E27FC236}">
                  <a16:creationId xmlns:a16="http://schemas.microsoft.com/office/drawing/2014/main" id="{403E5D4F-FA53-40B6-A91D-C223131679C7}"/>
                </a:ext>
              </a:extLst>
            </p:cNvPr>
            <p:cNvGrpSpPr>
              <a:grpSpLocks noChangeAspect="1"/>
            </p:cNvGrpSpPr>
            <p:nvPr userDrawn="1"/>
          </p:nvGrpSpPr>
          <p:grpSpPr bwMode="auto">
            <a:xfrm>
              <a:off x="7205663" y="4898633"/>
              <a:ext cx="7980362" cy="4732338"/>
              <a:chOff x="4539" y="2829"/>
              <a:chExt cx="5027" cy="2981"/>
            </a:xfrm>
            <a:solidFill>
              <a:schemeClr val="accent1"/>
            </a:solidFill>
          </p:grpSpPr>
          <p:sp>
            <p:nvSpPr>
              <p:cNvPr id="186" name="Freeform 5">
                <a:extLst>
                  <a:ext uri="{FF2B5EF4-FFF2-40B4-BE49-F238E27FC236}">
                    <a16:creationId xmlns:a16="http://schemas.microsoft.com/office/drawing/2014/main" id="{0B231235-C515-45DD-9B51-3E53B7B1588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795" y="4447"/>
                <a:ext cx="417" cy="346"/>
              </a:xfrm>
              <a:custGeom>
                <a:avLst/>
                <a:gdLst>
                  <a:gd name="T0" fmla="*/ 417 w 417"/>
                  <a:gd name="T1" fmla="*/ 132 h 346"/>
                  <a:gd name="T2" fmla="*/ 256 w 417"/>
                  <a:gd name="T3" fmla="*/ 346 h 346"/>
                  <a:gd name="T4" fmla="*/ 254 w 417"/>
                  <a:gd name="T5" fmla="*/ 344 h 346"/>
                  <a:gd name="T6" fmla="*/ 0 w 417"/>
                  <a:gd name="T7" fmla="*/ 0 h 346"/>
                  <a:gd name="T8" fmla="*/ 417 w 417"/>
                  <a:gd name="T9" fmla="*/ 132 h 346"/>
                  <a:gd name="T10" fmla="*/ 256 w 417"/>
                  <a:gd name="T11" fmla="*/ 339 h 346"/>
                  <a:gd name="T12" fmla="*/ 411 w 417"/>
                  <a:gd name="T13" fmla="*/ 134 h 346"/>
                  <a:gd name="T14" fmla="*/ 11 w 417"/>
                  <a:gd name="T15" fmla="*/ 7 h 346"/>
                  <a:gd name="T16" fmla="*/ 256 w 417"/>
                  <a:gd name="T17" fmla="*/ 339 h 3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17" h="346">
                    <a:moveTo>
                      <a:pt x="417" y="132"/>
                    </a:moveTo>
                    <a:lnTo>
                      <a:pt x="256" y="346"/>
                    </a:lnTo>
                    <a:lnTo>
                      <a:pt x="254" y="344"/>
                    </a:lnTo>
                    <a:lnTo>
                      <a:pt x="0" y="0"/>
                    </a:lnTo>
                    <a:lnTo>
                      <a:pt x="417" y="132"/>
                    </a:lnTo>
                    <a:close/>
                    <a:moveTo>
                      <a:pt x="256" y="339"/>
                    </a:moveTo>
                    <a:lnTo>
                      <a:pt x="411" y="134"/>
                    </a:lnTo>
                    <a:lnTo>
                      <a:pt x="11" y="7"/>
                    </a:lnTo>
                    <a:lnTo>
                      <a:pt x="256" y="33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87" name="Freeform 6">
                <a:extLst>
                  <a:ext uri="{FF2B5EF4-FFF2-40B4-BE49-F238E27FC236}">
                    <a16:creationId xmlns:a16="http://schemas.microsoft.com/office/drawing/2014/main" id="{37B755AD-A8D9-4341-BA07-6831BB78A01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317" y="4448"/>
                <a:ext cx="737" cy="468"/>
              </a:xfrm>
              <a:custGeom>
                <a:avLst/>
                <a:gdLst>
                  <a:gd name="T0" fmla="*/ 484 w 737"/>
                  <a:gd name="T1" fmla="*/ 0 h 468"/>
                  <a:gd name="T2" fmla="*/ 737 w 737"/>
                  <a:gd name="T3" fmla="*/ 343 h 468"/>
                  <a:gd name="T4" fmla="*/ 734 w 737"/>
                  <a:gd name="T5" fmla="*/ 343 h 468"/>
                  <a:gd name="T6" fmla="*/ 0 w 737"/>
                  <a:gd name="T7" fmla="*/ 468 h 468"/>
                  <a:gd name="T8" fmla="*/ 4 w 737"/>
                  <a:gd name="T9" fmla="*/ 465 h 468"/>
                  <a:gd name="T10" fmla="*/ 484 w 737"/>
                  <a:gd name="T11" fmla="*/ 0 h 468"/>
                  <a:gd name="T12" fmla="*/ 731 w 737"/>
                  <a:gd name="T13" fmla="*/ 340 h 468"/>
                  <a:gd name="T14" fmla="*/ 483 w 737"/>
                  <a:gd name="T15" fmla="*/ 5 h 468"/>
                  <a:gd name="T16" fmla="*/ 10 w 737"/>
                  <a:gd name="T17" fmla="*/ 462 h 468"/>
                  <a:gd name="T18" fmla="*/ 731 w 737"/>
                  <a:gd name="T19" fmla="*/ 340 h 4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37" h="468">
                    <a:moveTo>
                      <a:pt x="484" y="0"/>
                    </a:moveTo>
                    <a:lnTo>
                      <a:pt x="737" y="343"/>
                    </a:lnTo>
                    <a:lnTo>
                      <a:pt x="734" y="343"/>
                    </a:lnTo>
                    <a:lnTo>
                      <a:pt x="0" y="468"/>
                    </a:lnTo>
                    <a:lnTo>
                      <a:pt x="4" y="465"/>
                    </a:lnTo>
                    <a:lnTo>
                      <a:pt x="484" y="0"/>
                    </a:lnTo>
                    <a:close/>
                    <a:moveTo>
                      <a:pt x="731" y="340"/>
                    </a:moveTo>
                    <a:lnTo>
                      <a:pt x="483" y="5"/>
                    </a:lnTo>
                    <a:lnTo>
                      <a:pt x="10" y="462"/>
                    </a:lnTo>
                    <a:lnTo>
                      <a:pt x="731" y="34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88" name="Freeform 7">
                <a:extLst>
                  <a:ext uri="{FF2B5EF4-FFF2-40B4-BE49-F238E27FC236}">
                    <a16:creationId xmlns:a16="http://schemas.microsoft.com/office/drawing/2014/main" id="{0A22C62A-9A45-4B0B-8D7F-267F4618656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318" y="4787"/>
                <a:ext cx="1069" cy="863"/>
              </a:xfrm>
              <a:custGeom>
                <a:avLst/>
                <a:gdLst>
                  <a:gd name="T0" fmla="*/ 734 w 1069"/>
                  <a:gd name="T1" fmla="*/ 0 h 863"/>
                  <a:gd name="T2" fmla="*/ 734 w 1069"/>
                  <a:gd name="T3" fmla="*/ 1 h 863"/>
                  <a:gd name="T4" fmla="*/ 1069 w 1069"/>
                  <a:gd name="T5" fmla="*/ 863 h 863"/>
                  <a:gd name="T6" fmla="*/ 0 w 1069"/>
                  <a:gd name="T7" fmla="*/ 126 h 863"/>
                  <a:gd name="T8" fmla="*/ 734 w 1069"/>
                  <a:gd name="T9" fmla="*/ 0 h 863"/>
                  <a:gd name="T10" fmla="*/ 1061 w 1069"/>
                  <a:gd name="T11" fmla="*/ 854 h 863"/>
                  <a:gd name="T12" fmla="*/ 732 w 1069"/>
                  <a:gd name="T13" fmla="*/ 5 h 863"/>
                  <a:gd name="T14" fmla="*/ 9 w 1069"/>
                  <a:gd name="T15" fmla="*/ 128 h 863"/>
                  <a:gd name="T16" fmla="*/ 1061 w 1069"/>
                  <a:gd name="T17" fmla="*/ 854 h 8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69" h="863">
                    <a:moveTo>
                      <a:pt x="734" y="0"/>
                    </a:moveTo>
                    <a:lnTo>
                      <a:pt x="734" y="1"/>
                    </a:lnTo>
                    <a:lnTo>
                      <a:pt x="1069" y="863"/>
                    </a:lnTo>
                    <a:lnTo>
                      <a:pt x="0" y="126"/>
                    </a:lnTo>
                    <a:lnTo>
                      <a:pt x="734" y="0"/>
                    </a:lnTo>
                    <a:close/>
                    <a:moveTo>
                      <a:pt x="1061" y="854"/>
                    </a:moveTo>
                    <a:lnTo>
                      <a:pt x="732" y="5"/>
                    </a:lnTo>
                    <a:lnTo>
                      <a:pt x="9" y="128"/>
                    </a:lnTo>
                    <a:lnTo>
                      <a:pt x="1061" y="85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89" name="Freeform 8">
                <a:extLst>
                  <a:ext uri="{FF2B5EF4-FFF2-40B4-BE49-F238E27FC236}">
                    <a16:creationId xmlns:a16="http://schemas.microsoft.com/office/drawing/2014/main" id="{35597970-F823-4362-B385-208AF2D98A4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33" y="4428"/>
                <a:ext cx="694" cy="488"/>
              </a:xfrm>
              <a:custGeom>
                <a:avLst/>
                <a:gdLst>
                  <a:gd name="T0" fmla="*/ 234 w 694"/>
                  <a:gd name="T1" fmla="*/ 0 h 488"/>
                  <a:gd name="T2" fmla="*/ 235 w 694"/>
                  <a:gd name="T3" fmla="*/ 1 h 488"/>
                  <a:gd name="T4" fmla="*/ 694 w 694"/>
                  <a:gd name="T5" fmla="*/ 488 h 488"/>
                  <a:gd name="T6" fmla="*/ 0 w 694"/>
                  <a:gd name="T7" fmla="*/ 380 h 488"/>
                  <a:gd name="T8" fmla="*/ 1 w 694"/>
                  <a:gd name="T9" fmla="*/ 378 h 488"/>
                  <a:gd name="T10" fmla="*/ 234 w 694"/>
                  <a:gd name="T11" fmla="*/ 0 h 488"/>
                  <a:gd name="T12" fmla="*/ 685 w 694"/>
                  <a:gd name="T13" fmla="*/ 484 h 488"/>
                  <a:gd name="T14" fmla="*/ 234 w 694"/>
                  <a:gd name="T15" fmla="*/ 5 h 488"/>
                  <a:gd name="T16" fmla="*/ 6 w 694"/>
                  <a:gd name="T17" fmla="*/ 378 h 488"/>
                  <a:gd name="T18" fmla="*/ 685 w 694"/>
                  <a:gd name="T19" fmla="*/ 484 h 4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94" h="488">
                    <a:moveTo>
                      <a:pt x="234" y="0"/>
                    </a:moveTo>
                    <a:lnTo>
                      <a:pt x="235" y="1"/>
                    </a:lnTo>
                    <a:lnTo>
                      <a:pt x="694" y="488"/>
                    </a:lnTo>
                    <a:lnTo>
                      <a:pt x="0" y="380"/>
                    </a:lnTo>
                    <a:lnTo>
                      <a:pt x="1" y="378"/>
                    </a:lnTo>
                    <a:lnTo>
                      <a:pt x="234" y="0"/>
                    </a:lnTo>
                    <a:close/>
                    <a:moveTo>
                      <a:pt x="685" y="484"/>
                    </a:moveTo>
                    <a:lnTo>
                      <a:pt x="234" y="5"/>
                    </a:lnTo>
                    <a:lnTo>
                      <a:pt x="6" y="378"/>
                    </a:lnTo>
                    <a:lnTo>
                      <a:pt x="685" y="48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90" name="Freeform 9">
                <a:extLst>
                  <a:ext uri="{FF2B5EF4-FFF2-40B4-BE49-F238E27FC236}">
                    <a16:creationId xmlns:a16="http://schemas.microsoft.com/office/drawing/2014/main" id="{90B0CE5F-158C-4F39-A688-82F68A8BD3B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862" y="4429"/>
                <a:ext cx="943" cy="487"/>
              </a:xfrm>
              <a:custGeom>
                <a:avLst/>
                <a:gdLst>
                  <a:gd name="T0" fmla="*/ 943 w 943"/>
                  <a:gd name="T1" fmla="*/ 21 h 487"/>
                  <a:gd name="T2" fmla="*/ 461 w 943"/>
                  <a:gd name="T3" fmla="*/ 487 h 487"/>
                  <a:gd name="T4" fmla="*/ 459 w 943"/>
                  <a:gd name="T5" fmla="*/ 486 h 487"/>
                  <a:gd name="T6" fmla="*/ 0 w 943"/>
                  <a:gd name="T7" fmla="*/ 0 h 487"/>
                  <a:gd name="T8" fmla="*/ 943 w 943"/>
                  <a:gd name="T9" fmla="*/ 21 h 487"/>
                  <a:gd name="T10" fmla="*/ 461 w 943"/>
                  <a:gd name="T11" fmla="*/ 483 h 487"/>
                  <a:gd name="T12" fmla="*/ 934 w 943"/>
                  <a:gd name="T13" fmla="*/ 24 h 487"/>
                  <a:gd name="T14" fmla="*/ 8 w 943"/>
                  <a:gd name="T15" fmla="*/ 3 h 487"/>
                  <a:gd name="T16" fmla="*/ 461 w 943"/>
                  <a:gd name="T17" fmla="*/ 483 h 4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43" h="487">
                    <a:moveTo>
                      <a:pt x="943" y="21"/>
                    </a:moveTo>
                    <a:lnTo>
                      <a:pt x="461" y="487"/>
                    </a:lnTo>
                    <a:lnTo>
                      <a:pt x="459" y="486"/>
                    </a:lnTo>
                    <a:lnTo>
                      <a:pt x="0" y="0"/>
                    </a:lnTo>
                    <a:lnTo>
                      <a:pt x="943" y="21"/>
                    </a:lnTo>
                    <a:close/>
                    <a:moveTo>
                      <a:pt x="461" y="483"/>
                    </a:moveTo>
                    <a:lnTo>
                      <a:pt x="934" y="24"/>
                    </a:lnTo>
                    <a:lnTo>
                      <a:pt x="8" y="3"/>
                    </a:lnTo>
                    <a:lnTo>
                      <a:pt x="461" y="48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91" name="Freeform 10">
                <a:extLst>
                  <a:ext uri="{FF2B5EF4-FFF2-40B4-BE49-F238E27FC236}">
                    <a16:creationId xmlns:a16="http://schemas.microsoft.com/office/drawing/2014/main" id="{997304A9-9FA0-4A5B-BB80-B1CB2D19CF2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865" y="3998"/>
                <a:ext cx="943" cy="455"/>
              </a:xfrm>
              <a:custGeom>
                <a:avLst/>
                <a:gdLst>
                  <a:gd name="T0" fmla="*/ 78 w 943"/>
                  <a:gd name="T1" fmla="*/ 0 h 455"/>
                  <a:gd name="T2" fmla="*/ 943 w 943"/>
                  <a:gd name="T3" fmla="*/ 455 h 455"/>
                  <a:gd name="T4" fmla="*/ 0 w 943"/>
                  <a:gd name="T5" fmla="*/ 434 h 455"/>
                  <a:gd name="T6" fmla="*/ 78 w 943"/>
                  <a:gd name="T7" fmla="*/ 0 h 455"/>
                  <a:gd name="T8" fmla="*/ 928 w 943"/>
                  <a:gd name="T9" fmla="*/ 450 h 455"/>
                  <a:gd name="T10" fmla="*/ 80 w 943"/>
                  <a:gd name="T11" fmla="*/ 5 h 455"/>
                  <a:gd name="T12" fmla="*/ 4 w 943"/>
                  <a:gd name="T13" fmla="*/ 431 h 455"/>
                  <a:gd name="T14" fmla="*/ 928 w 943"/>
                  <a:gd name="T15" fmla="*/ 450 h 4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43" h="455">
                    <a:moveTo>
                      <a:pt x="78" y="0"/>
                    </a:moveTo>
                    <a:lnTo>
                      <a:pt x="943" y="455"/>
                    </a:lnTo>
                    <a:lnTo>
                      <a:pt x="0" y="434"/>
                    </a:lnTo>
                    <a:lnTo>
                      <a:pt x="78" y="0"/>
                    </a:lnTo>
                    <a:close/>
                    <a:moveTo>
                      <a:pt x="928" y="450"/>
                    </a:moveTo>
                    <a:lnTo>
                      <a:pt x="80" y="5"/>
                    </a:lnTo>
                    <a:lnTo>
                      <a:pt x="4" y="431"/>
                    </a:lnTo>
                    <a:lnTo>
                      <a:pt x="928" y="45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92" name="Freeform 11">
                <a:extLst>
                  <a:ext uri="{FF2B5EF4-FFF2-40B4-BE49-F238E27FC236}">
                    <a16:creationId xmlns:a16="http://schemas.microsoft.com/office/drawing/2014/main" id="{E10F934B-8511-466A-A235-89C51368EC4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40" y="3717"/>
                <a:ext cx="863" cy="737"/>
              </a:xfrm>
              <a:custGeom>
                <a:avLst/>
                <a:gdLst>
                  <a:gd name="T0" fmla="*/ 701 w 863"/>
                  <a:gd name="T1" fmla="*/ 0 h 737"/>
                  <a:gd name="T2" fmla="*/ 863 w 863"/>
                  <a:gd name="T3" fmla="*/ 737 h 737"/>
                  <a:gd name="T4" fmla="*/ 0 w 863"/>
                  <a:gd name="T5" fmla="*/ 283 h 737"/>
                  <a:gd name="T6" fmla="*/ 3 w 863"/>
                  <a:gd name="T7" fmla="*/ 281 h 737"/>
                  <a:gd name="T8" fmla="*/ 701 w 863"/>
                  <a:gd name="T9" fmla="*/ 0 h 737"/>
                  <a:gd name="T10" fmla="*/ 858 w 863"/>
                  <a:gd name="T11" fmla="*/ 730 h 737"/>
                  <a:gd name="T12" fmla="*/ 698 w 863"/>
                  <a:gd name="T13" fmla="*/ 4 h 737"/>
                  <a:gd name="T14" fmla="*/ 9 w 863"/>
                  <a:gd name="T15" fmla="*/ 283 h 737"/>
                  <a:gd name="T16" fmla="*/ 858 w 863"/>
                  <a:gd name="T17" fmla="*/ 730 h 7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63" h="737">
                    <a:moveTo>
                      <a:pt x="701" y="0"/>
                    </a:moveTo>
                    <a:lnTo>
                      <a:pt x="863" y="737"/>
                    </a:lnTo>
                    <a:lnTo>
                      <a:pt x="0" y="283"/>
                    </a:lnTo>
                    <a:lnTo>
                      <a:pt x="3" y="281"/>
                    </a:lnTo>
                    <a:lnTo>
                      <a:pt x="701" y="0"/>
                    </a:lnTo>
                    <a:close/>
                    <a:moveTo>
                      <a:pt x="858" y="730"/>
                    </a:moveTo>
                    <a:lnTo>
                      <a:pt x="698" y="4"/>
                    </a:lnTo>
                    <a:lnTo>
                      <a:pt x="9" y="283"/>
                    </a:lnTo>
                    <a:lnTo>
                      <a:pt x="858" y="73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93" name="Freeform 12">
                <a:extLst>
                  <a:ext uri="{FF2B5EF4-FFF2-40B4-BE49-F238E27FC236}">
                    <a16:creationId xmlns:a16="http://schemas.microsoft.com/office/drawing/2014/main" id="{175A89F0-3FD0-4C0B-8C8B-20022AC669B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583" y="3717"/>
                <a:ext cx="1066" cy="286"/>
              </a:xfrm>
              <a:custGeom>
                <a:avLst/>
                <a:gdLst>
                  <a:gd name="T0" fmla="*/ 1066 w 1066"/>
                  <a:gd name="T1" fmla="*/ 0 h 286"/>
                  <a:gd name="T2" fmla="*/ 361 w 1066"/>
                  <a:gd name="T3" fmla="*/ 286 h 286"/>
                  <a:gd name="T4" fmla="*/ 360 w 1066"/>
                  <a:gd name="T5" fmla="*/ 284 h 286"/>
                  <a:gd name="T6" fmla="*/ 0 w 1066"/>
                  <a:gd name="T7" fmla="*/ 8 h 286"/>
                  <a:gd name="T8" fmla="*/ 5 w 1066"/>
                  <a:gd name="T9" fmla="*/ 8 h 286"/>
                  <a:gd name="T10" fmla="*/ 1066 w 1066"/>
                  <a:gd name="T11" fmla="*/ 0 h 286"/>
                  <a:gd name="T12" fmla="*/ 361 w 1066"/>
                  <a:gd name="T13" fmla="*/ 281 h 286"/>
                  <a:gd name="T14" fmla="*/ 1047 w 1066"/>
                  <a:gd name="T15" fmla="*/ 4 h 286"/>
                  <a:gd name="T16" fmla="*/ 11 w 1066"/>
                  <a:gd name="T17" fmla="*/ 11 h 286"/>
                  <a:gd name="T18" fmla="*/ 361 w 1066"/>
                  <a:gd name="T19" fmla="*/ 281 h 2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66" h="286">
                    <a:moveTo>
                      <a:pt x="1066" y="0"/>
                    </a:moveTo>
                    <a:lnTo>
                      <a:pt x="361" y="286"/>
                    </a:lnTo>
                    <a:lnTo>
                      <a:pt x="360" y="284"/>
                    </a:lnTo>
                    <a:lnTo>
                      <a:pt x="0" y="8"/>
                    </a:lnTo>
                    <a:lnTo>
                      <a:pt x="5" y="8"/>
                    </a:lnTo>
                    <a:lnTo>
                      <a:pt x="1066" y="0"/>
                    </a:lnTo>
                    <a:close/>
                    <a:moveTo>
                      <a:pt x="361" y="281"/>
                    </a:moveTo>
                    <a:lnTo>
                      <a:pt x="1047" y="4"/>
                    </a:lnTo>
                    <a:lnTo>
                      <a:pt x="11" y="11"/>
                    </a:lnTo>
                    <a:lnTo>
                      <a:pt x="361" y="28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94" name="Freeform 13">
                <a:extLst>
                  <a:ext uri="{FF2B5EF4-FFF2-40B4-BE49-F238E27FC236}">
                    <a16:creationId xmlns:a16="http://schemas.microsoft.com/office/drawing/2014/main" id="{2316F802-51EA-4E96-9287-7B8CA44BEFB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25" y="4803"/>
                <a:ext cx="1758" cy="844"/>
              </a:xfrm>
              <a:custGeom>
                <a:avLst/>
                <a:gdLst>
                  <a:gd name="T0" fmla="*/ 698 w 1758"/>
                  <a:gd name="T1" fmla="*/ 109 h 844"/>
                  <a:gd name="T2" fmla="*/ 699 w 1758"/>
                  <a:gd name="T3" fmla="*/ 110 h 844"/>
                  <a:gd name="T4" fmla="*/ 1758 w 1758"/>
                  <a:gd name="T5" fmla="*/ 841 h 844"/>
                  <a:gd name="T6" fmla="*/ 1757 w 1758"/>
                  <a:gd name="T7" fmla="*/ 844 h 844"/>
                  <a:gd name="T8" fmla="*/ 0 w 1758"/>
                  <a:gd name="T9" fmla="*/ 0 h 844"/>
                  <a:gd name="T10" fmla="*/ 698 w 1758"/>
                  <a:gd name="T11" fmla="*/ 109 h 844"/>
                  <a:gd name="T12" fmla="*/ 1738 w 1758"/>
                  <a:gd name="T13" fmla="*/ 831 h 844"/>
                  <a:gd name="T14" fmla="*/ 696 w 1758"/>
                  <a:gd name="T15" fmla="*/ 112 h 844"/>
                  <a:gd name="T16" fmla="*/ 23 w 1758"/>
                  <a:gd name="T17" fmla="*/ 7 h 844"/>
                  <a:gd name="T18" fmla="*/ 1738 w 1758"/>
                  <a:gd name="T19" fmla="*/ 831 h 8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758" h="844">
                    <a:moveTo>
                      <a:pt x="698" y="109"/>
                    </a:moveTo>
                    <a:lnTo>
                      <a:pt x="699" y="110"/>
                    </a:lnTo>
                    <a:lnTo>
                      <a:pt x="1758" y="841"/>
                    </a:lnTo>
                    <a:lnTo>
                      <a:pt x="1757" y="844"/>
                    </a:lnTo>
                    <a:lnTo>
                      <a:pt x="0" y="0"/>
                    </a:lnTo>
                    <a:lnTo>
                      <a:pt x="698" y="109"/>
                    </a:lnTo>
                    <a:close/>
                    <a:moveTo>
                      <a:pt x="1738" y="831"/>
                    </a:moveTo>
                    <a:lnTo>
                      <a:pt x="696" y="112"/>
                    </a:lnTo>
                    <a:lnTo>
                      <a:pt x="23" y="7"/>
                    </a:lnTo>
                    <a:lnTo>
                      <a:pt x="1738" y="83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95" name="Freeform 14">
                <a:extLst>
                  <a:ext uri="{FF2B5EF4-FFF2-40B4-BE49-F238E27FC236}">
                    <a16:creationId xmlns:a16="http://schemas.microsoft.com/office/drawing/2014/main" id="{4F6AB896-F289-4A1C-B689-1EB38CBEC5E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24" y="4799"/>
                <a:ext cx="1759" cy="848"/>
              </a:xfrm>
              <a:custGeom>
                <a:avLst/>
                <a:gdLst>
                  <a:gd name="T0" fmla="*/ 1759 w 1759"/>
                  <a:gd name="T1" fmla="*/ 845 h 848"/>
                  <a:gd name="T2" fmla="*/ 1758 w 1759"/>
                  <a:gd name="T3" fmla="*/ 848 h 848"/>
                  <a:gd name="T4" fmla="*/ 347 w 1759"/>
                  <a:gd name="T5" fmla="*/ 291 h 848"/>
                  <a:gd name="T6" fmla="*/ 347 w 1759"/>
                  <a:gd name="T7" fmla="*/ 291 h 848"/>
                  <a:gd name="T8" fmla="*/ 0 w 1759"/>
                  <a:gd name="T9" fmla="*/ 0 h 848"/>
                  <a:gd name="T10" fmla="*/ 1759 w 1759"/>
                  <a:gd name="T11" fmla="*/ 845 h 848"/>
                  <a:gd name="T12" fmla="*/ 349 w 1759"/>
                  <a:gd name="T13" fmla="*/ 288 h 848"/>
                  <a:gd name="T14" fmla="*/ 1713 w 1759"/>
                  <a:gd name="T15" fmla="*/ 827 h 848"/>
                  <a:gd name="T16" fmla="*/ 24 w 1759"/>
                  <a:gd name="T17" fmla="*/ 16 h 848"/>
                  <a:gd name="T18" fmla="*/ 349 w 1759"/>
                  <a:gd name="T19" fmla="*/ 288 h 8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759" h="848">
                    <a:moveTo>
                      <a:pt x="1759" y="845"/>
                    </a:moveTo>
                    <a:lnTo>
                      <a:pt x="1758" y="848"/>
                    </a:lnTo>
                    <a:lnTo>
                      <a:pt x="347" y="291"/>
                    </a:lnTo>
                    <a:lnTo>
                      <a:pt x="347" y="291"/>
                    </a:lnTo>
                    <a:lnTo>
                      <a:pt x="0" y="0"/>
                    </a:lnTo>
                    <a:lnTo>
                      <a:pt x="1759" y="845"/>
                    </a:lnTo>
                    <a:close/>
                    <a:moveTo>
                      <a:pt x="349" y="288"/>
                    </a:moveTo>
                    <a:lnTo>
                      <a:pt x="1713" y="827"/>
                    </a:lnTo>
                    <a:lnTo>
                      <a:pt x="24" y="16"/>
                    </a:lnTo>
                    <a:lnTo>
                      <a:pt x="349" y="28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96" name="Freeform 15">
                <a:extLst>
                  <a:ext uri="{FF2B5EF4-FFF2-40B4-BE49-F238E27FC236}">
                    <a16:creationId xmlns:a16="http://schemas.microsoft.com/office/drawing/2014/main" id="{8AC79C02-5827-423E-834E-5F631D41197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28" y="4801"/>
                <a:ext cx="16" cy="12"/>
              </a:xfrm>
              <a:custGeom>
                <a:avLst/>
                <a:gdLst>
                  <a:gd name="T0" fmla="*/ 16 w 16"/>
                  <a:gd name="T1" fmla="*/ 12 h 12"/>
                  <a:gd name="T2" fmla="*/ 16 w 16"/>
                  <a:gd name="T3" fmla="*/ 12 h 12"/>
                  <a:gd name="T4" fmla="*/ 0 w 16"/>
                  <a:gd name="T5" fmla="*/ 0 h 12"/>
                  <a:gd name="T6" fmla="*/ 0 w 16"/>
                  <a:gd name="T7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12">
                    <a:moveTo>
                      <a:pt x="16" y="12"/>
                    </a:moveTo>
                    <a:lnTo>
                      <a:pt x="16" y="12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97" name="Freeform 16">
                <a:extLst>
                  <a:ext uri="{FF2B5EF4-FFF2-40B4-BE49-F238E27FC236}">
                    <a16:creationId xmlns:a16="http://schemas.microsoft.com/office/drawing/2014/main" id="{1120D100-E236-4174-AE60-F412C0D3C1E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28" y="4801"/>
                <a:ext cx="16" cy="12"/>
              </a:xfrm>
              <a:custGeom>
                <a:avLst/>
                <a:gdLst>
                  <a:gd name="T0" fmla="*/ 16 w 16"/>
                  <a:gd name="T1" fmla="*/ 12 h 12"/>
                  <a:gd name="T2" fmla="*/ 16 w 16"/>
                  <a:gd name="T3" fmla="*/ 12 h 12"/>
                  <a:gd name="T4" fmla="*/ 0 w 16"/>
                  <a:gd name="T5" fmla="*/ 0 h 12"/>
                  <a:gd name="T6" fmla="*/ 0 w 16"/>
                  <a:gd name="T7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12">
                    <a:moveTo>
                      <a:pt x="16" y="12"/>
                    </a:moveTo>
                    <a:lnTo>
                      <a:pt x="16" y="12"/>
                    </a:lnTo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98" name="Freeform 17">
                <a:extLst>
                  <a:ext uri="{FF2B5EF4-FFF2-40B4-BE49-F238E27FC236}">
                    <a16:creationId xmlns:a16="http://schemas.microsoft.com/office/drawing/2014/main" id="{FB486D02-8B1C-43F7-AD68-4CC3D81C315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048" y="4577"/>
                <a:ext cx="784" cy="489"/>
              </a:xfrm>
              <a:custGeom>
                <a:avLst/>
                <a:gdLst>
                  <a:gd name="T0" fmla="*/ 160 w 784"/>
                  <a:gd name="T1" fmla="*/ 0 h 489"/>
                  <a:gd name="T2" fmla="*/ 162 w 784"/>
                  <a:gd name="T3" fmla="*/ 0 h 489"/>
                  <a:gd name="T4" fmla="*/ 784 w 784"/>
                  <a:gd name="T5" fmla="*/ 489 h 489"/>
                  <a:gd name="T6" fmla="*/ 0 w 784"/>
                  <a:gd name="T7" fmla="*/ 214 h 489"/>
                  <a:gd name="T8" fmla="*/ 160 w 784"/>
                  <a:gd name="T9" fmla="*/ 0 h 489"/>
                  <a:gd name="T10" fmla="*/ 766 w 784"/>
                  <a:gd name="T11" fmla="*/ 479 h 489"/>
                  <a:gd name="T12" fmla="*/ 161 w 784"/>
                  <a:gd name="T13" fmla="*/ 5 h 489"/>
                  <a:gd name="T14" fmla="*/ 6 w 784"/>
                  <a:gd name="T15" fmla="*/ 211 h 489"/>
                  <a:gd name="T16" fmla="*/ 766 w 784"/>
                  <a:gd name="T17" fmla="*/ 479 h 4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84" h="489">
                    <a:moveTo>
                      <a:pt x="160" y="0"/>
                    </a:moveTo>
                    <a:lnTo>
                      <a:pt x="162" y="0"/>
                    </a:lnTo>
                    <a:lnTo>
                      <a:pt x="784" y="489"/>
                    </a:lnTo>
                    <a:lnTo>
                      <a:pt x="0" y="214"/>
                    </a:lnTo>
                    <a:lnTo>
                      <a:pt x="160" y="0"/>
                    </a:lnTo>
                    <a:close/>
                    <a:moveTo>
                      <a:pt x="766" y="479"/>
                    </a:moveTo>
                    <a:lnTo>
                      <a:pt x="161" y="5"/>
                    </a:lnTo>
                    <a:lnTo>
                      <a:pt x="6" y="211"/>
                    </a:lnTo>
                    <a:lnTo>
                      <a:pt x="766" y="47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99" name="Freeform 18">
                <a:extLst>
                  <a:ext uri="{FF2B5EF4-FFF2-40B4-BE49-F238E27FC236}">
                    <a16:creationId xmlns:a16="http://schemas.microsoft.com/office/drawing/2014/main" id="{EB9A77F8-B243-44B3-931D-C5C4A5BF1A2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202" y="4576"/>
                <a:ext cx="1045" cy="487"/>
              </a:xfrm>
              <a:custGeom>
                <a:avLst/>
                <a:gdLst>
                  <a:gd name="T0" fmla="*/ 1045 w 1045"/>
                  <a:gd name="T1" fmla="*/ 139 h 487"/>
                  <a:gd name="T2" fmla="*/ 621 w 1045"/>
                  <a:gd name="T3" fmla="*/ 487 h 487"/>
                  <a:gd name="T4" fmla="*/ 620 w 1045"/>
                  <a:gd name="T5" fmla="*/ 485 h 487"/>
                  <a:gd name="T6" fmla="*/ 0 w 1045"/>
                  <a:gd name="T7" fmla="*/ 0 h 487"/>
                  <a:gd name="T8" fmla="*/ 7 w 1045"/>
                  <a:gd name="T9" fmla="*/ 1 h 487"/>
                  <a:gd name="T10" fmla="*/ 1045 w 1045"/>
                  <a:gd name="T11" fmla="*/ 139 h 487"/>
                  <a:gd name="T12" fmla="*/ 621 w 1045"/>
                  <a:gd name="T13" fmla="*/ 482 h 487"/>
                  <a:gd name="T14" fmla="*/ 1036 w 1045"/>
                  <a:gd name="T15" fmla="*/ 142 h 487"/>
                  <a:gd name="T16" fmla="*/ 13 w 1045"/>
                  <a:gd name="T17" fmla="*/ 6 h 487"/>
                  <a:gd name="T18" fmla="*/ 621 w 1045"/>
                  <a:gd name="T19" fmla="*/ 482 h 4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45" h="487">
                    <a:moveTo>
                      <a:pt x="1045" y="139"/>
                    </a:moveTo>
                    <a:lnTo>
                      <a:pt x="621" y="487"/>
                    </a:lnTo>
                    <a:lnTo>
                      <a:pt x="620" y="485"/>
                    </a:lnTo>
                    <a:lnTo>
                      <a:pt x="0" y="0"/>
                    </a:lnTo>
                    <a:lnTo>
                      <a:pt x="7" y="1"/>
                    </a:lnTo>
                    <a:lnTo>
                      <a:pt x="1045" y="139"/>
                    </a:lnTo>
                    <a:close/>
                    <a:moveTo>
                      <a:pt x="621" y="482"/>
                    </a:moveTo>
                    <a:lnTo>
                      <a:pt x="1036" y="142"/>
                    </a:lnTo>
                    <a:lnTo>
                      <a:pt x="13" y="6"/>
                    </a:lnTo>
                    <a:lnTo>
                      <a:pt x="621" y="48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00" name="Freeform 19">
                <a:extLst>
                  <a:ext uri="{FF2B5EF4-FFF2-40B4-BE49-F238E27FC236}">
                    <a16:creationId xmlns:a16="http://schemas.microsoft.com/office/drawing/2014/main" id="{D96F5AE2-95E1-4E1C-9DE7-292C78C269E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207" y="4104"/>
                <a:ext cx="1044" cy="615"/>
              </a:xfrm>
              <a:custGeom>
                <a:avLst/>
                <a:gdLst>
                  <a:gd name="T0" fmla="*/ 72 w 1044"/>
                  <a:gd name="T1" fmla="*/ 0 h 615"/>
                  <a:gd name="T2" fmla="*/ 74 w 1044"/>
                  <a:gd name="T3" fmla="*/ 1 h 615"/>
                  <a:gd name="T4" fmla="*/ 1044 w 1044"/>
                  <a:gd name="T5" fmla="*/ 615 h 615"/>
                  <a:gd name="T6" fmla="*/ 0 w 1044"/>
                  <a:gd name="T7" fmla="*/ 477 h 615"/>
                  <a:gd name="T8" fmla="*/ 72 w 1044"/>
                  <a:gd name="T9" fmla="*/ 0 h 615"/>
                  <a:gd name="T10" fmla="*/ 1028 w 1044"/>
                  <a:gd name="T11" fmla="*/ 609 h 615"/>
                  <a:gd name="T12" fmla="*/ 75 w 1044"/>
                  <a:gd name="T13" fmla="*/ 6 h 615"/>
                  <a:gd name="T14" fmla="*/ 3 w 1044"/>
                  <a:gd name="T15" fmla="*/ 473 h 615"/>
                  <a:gd name="T16" fmla="*/ 1028 w 1044"/>
                  <a:gd name="T17" fmla="*/ 609 h 6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44" h="615">
                    <a:moveTo>
                      <a:pt x="72" y="0"/>
                    </a:moveTo>
                    <a:lnTo>
                      <a:pt x="74" y="1"/>
                    </a:lnTo>
                    <a:lnTo>
                      <a:pt x="1044" y="615"/>
                    </a:lnTo>
                    <a:lnTo>
                      <a:pt x="0" y="477"/>
                    </a:lnTo>
                    <a:lnTo>
                      <a:pt x="72" y="0"/>
                    </a:lnTo>
                    <a:close/>
                    <a:moveTo>
                      <a:pt x="1028" y="609"/>
                    </a:moveTo>
                    <a:lnTo>
                      <a:pt x="75" y="6"/>
                    </a:lnTo>
                    <a:lnTo>
                      <a:pt x="3" y="473"/>
                    </a:lnTo>
                    <a:lnTo>
                      <a:pt x="1028" y="60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01" name="Freeform 20">
                <a:extLst>
                  <a:ext uri="{FF2B5EF4-FFF2-40B4-BE49-F238E27FC236}">
                    <a16:creationId xmlns:a16="http://schemas.microsoft.com/office/drawing/2014/main" id="{6A1FC088-330D-4FFD-9A9C-88F8234B1C2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975" y="4104"/>
                <a:ext cx="308" cy="480"/>
              </a:xfrm>
              <a:custGeom>
                <a:avLst/>
                <a:gdLst>
                  <a:gd name="T0" fmla="*/ 308 w 308"/>
                  <a:gd name="T1" fmla="*/ 0 h 480"/>
                  <a:gd name="T2" fmla="*/ 307 w 308"/>
                  <a:gd name="T3" fmla="*/ 3 h 480"/>
                  <a:gd name="T4" fmla="*/ 235 w 308"/>
                  <a:gd name="T5" fmla="*/ 480 h 480"/>
                  <a:gd name="T6" fmla="*/ 0 w 308"/>
                  <a:gd name="T7" fmla="*/ 124 h 480"/>
                  <a:gd name="T8" fmla="*/ 308 w 308"/>
                  <a:gd name="T9" fmla="*/ 0 h 480"/>
                  <a:gd name="T10" fmla="*/ 233 w 308"/>
                  <a:gd name="T11" fmla="*/ 470 h 480"/>
                  <a:gd name="T12" fmla="*/ 304 w 308"/>
                  <a:gd name="T13" fmla="*/ 6 h 480"/>
                  <a:gd name="T14" fmla="*/ 5 w 308"/>
                  <a:gd name="T15" fmla="*/ 127 h 480"/>
                  <a:gd name="T16" fmla="*/ 233 w 308"/>
                  <a:gd name="T17" fmla="*/ 470 h 4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8" h="480">
                    <a:moveTo>
                      <a:pt x="308" y="0"/>
                    </a:moveTo>
                    <a:lnTo>
                      <a:pt x="307" y="3"/>
                    </a:lnTo>
                    <a:lnTo>
                      <a:pt x="235" y="480"/>
                    </a:lnTo>
                    <a:lnTo>
                      <a:pt x="0" y="124"/>
                    </a:lnTo>
                    <a:lnTo>
                      <a:pt x="308" y="0"/>
                    </a:lnTo>
                    <a:close/>
                    <a:moveTo>
                      <a:pt x="233" y="470"/>
                    </a:moveTo>
                    <a:lnTo>
                      <a:pt x="304" y="6"/>
                    </a:lnTo>
                    <a:lnTo>
                      <a:pt x="5" y="127"/>
                    </a:lnTo>
                    <a:lnTo>
                      <a:pt x="233" y="47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02" name="Freeform 21">
                <a:extLst>
                  <a:ext uri="{FF2B5EF4-FFF2-40B4-BE49-F238E27FC236}">
                    <a16:creationId xmlns:a16="http://schemas.microsoft.com/office/drawing/2014/main" id="{2FF14805-FF93-4220-AAA9-259D82F4336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974" y="3475"/>
                <a:ext cx="308" cy="758"/>
              </a:xfrm>
              <a:custGeom>
                <a:avLst/>
                <a:gdLst>
                  <a:gd name="T0" fmla="*/ 306 w 308"/>
                  <a:gd name="T1" fmla="*/ 0 h 758"/>
                  <a:gd name="T2" fmla="*/ 306 w 308"/>
                  <a:gd name="T3" fmla="*/ 9 h 758"/>
                  <a:gd name="T4" fmla="*/ 308 w 308"/>
                  <a:gd name="T5" fmla="*/ 634 h 758"/>
                  <a:gd name="T6" fmla="*/ 307 w 308"/>
                  <a:gd name="T7" fmla="*/ 634 h 758"/>
                  <a:gd name="T8" fmla="*/ 0 w 308"/>
                  <a:gd name="T9" fmla="*/ 758 h 758"/>
                  <a:gd name="T10" fmla="*/ 306 w 308"/>
                  <a:gd name="T11" fmla="*/ 0 h 758"/>
                  <a:gd name="T12" fmla="*/ 305 w 308"/>
                  <a:gd name="T13" fmla="*/ 631 h 758"/>
                  <a:gd name="T14" fmla="*/ 302 w 308"/>
                  <a:gd name="T15" fmla="*/ 18 h 758"/>
                  <a:gd name="T16" fmla="*/ 7 w 308"/>
                  <a:gd name="T17" fmla="*/ 751 h 758"/>
                  <a:gd name="T18" fmla="*/ 305 w 308"/>
                  <a:gd name="T19" fmla="*/ 631 h 7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08" h="758">
                    <a:moveTo>
                      <a:pt x="306" y="0"/>
                    </a:moveTo>
                    <a:lnTo>
                      <a:pt x="306" y="9"/>
                    </a:lnTo>
                    <a:lnTo>
                      <a:pt x="308" y="634"/>
                    </a:lnTo>
                    <a:lnTo>
                      <a:pt x="307" y="634"/>
                    </a:lnTo>
                    <a:lnTo>
                      <a:pt x="0" y="758"/>
                    </a:lnTo>
                    <a:lnTo>
                      <a:pt x="306" y="0"/>
                    </a:lnTo>
                    <a:close/>
                    <a:moveTo>
                      <a:pt x="305" y="631"/>
                    </a:moveTo>
                    <a:lnTo>
                      <a:pt x="302" y="18"/>
                    </a:lnTo>
                    <a:lnTo>
                      <a:pt x="7" y="751"/>
                    </a:lnTo>
                    <a:lnTo>
                      <a:pt x="305" y="63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03" name="Freeform 22">
                <a:extLst>
                  <a:ext uri="{FF2B5EF4-FFF2-40B4-BE49-F238E27FC236}">
                    <a16:creationId xmlns:a16="http://schemas.microsoft.com/office/drawing/2014/main" id="{26EF3B4F-2545-47D7-ACEA-6097396F40E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276" y="3481"/>
                <a:ext cx="752" cy="690"/>
              </a:xfrm>
              <a:custGeom>
                <a:avLst/>
                <a:gdLst>
                  <a:gd name="T0" fmla="*/ 0 w 752"/>
                  <a:gd name="T1" fmla="*/ 0 h 690"/>
                  <a:gd name="T2" fmla="*/ 752 w 752"/>
                  <a:gd name="T3" fmla="*/ 690 h 690"/>
                  <a:gd name="T4" fmla="*/ 3 w 752"/>
                  <a:gd name="T5" fmla="*/ 628 h 690"/>
                  <a:gd name="T6" fmla="*/ 3 w 752"/>
                  <a:gd name="T7" fmla="*/ 626 h 690"/>
                  <a:gd name="T8" fmla="*/ 0 w 752"/>
                  <a:gd name="T9" fmla="*/ 0 h 690"/>
                  <a:gd name="T10" fmla="*/ 742 w 752"/>
                  <a:gd name="T11" fmla="*/ 685 h 690"/>
                  <a:gd name="T12" fmla="*/ 4 w 752"/>
                  <a:gd name="T13" fmla="*/ 8 h 690"/>
                  <a:gd name="T14" fmla="*/ 6 w 752"/>
                  <a:gd name="T15" fmla="*/ 624 h 690"/>
                  <a:gd name="T16" fmla="*/ 742 w 752"/>
                  <a:gd name="T17" fmla="*/ 685 h 6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52" h="690">
                    <a:moveTo>
                      <a:pt x="0" y="0"/>
                    </a:moveTo>
                    <a:lnTo>
                      <a:pt x="752" y="690"/>
                    </a:lnTo>
                    <a:lnTo>
                      <a:pt x="3" y="628"/>
                    </a:lnTo>
                    <a:lnTo>
                      <a:pt x="3" y="626"/>
                    </a:lnTo>
                    <a:lnTo>
                      <a:pt x="0" y="0"/>
                    </a:lnTo>
                    <a:close/>
                    <a:moveTo>
                      <a:pt x="742" y="685"/>
                    </a:moveTo>
                    <a:lnTo>
                      <a:pt x="4" y="8"/>
                    </a:lnTo>
                    <a:lnTo>
                      <a:pt x="6" y="624"/>
                    </a:lnTo>
                    <a:lnTo>
                      <a:pt x="742" y="68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04" name="Freeform 23">
                <a:extLst>
                  <a:ext uri="{FF2B5EF4-FFF2-40B4-BE49-F238E27FC236}">
                    <a16:creationId xmlns:a16="http://schemas.microsoft.com/office/drawing/2014/main" id="{9D9F3F2D-DCEE-487A-AEE5-6233E61ED99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274" y="3367"/>
                <a:ext cx="755" cy="810"/>
              </a:xfrm>
              <a:custGeom>
                <a:avLst/>
                <a:gdLst>
                  <a:gd name="T0" fmla="*/ 337 w 755"/>
                  <a:gd name="T1" fmla="*/ 0 h 810"/>
                  <a:gd name="T2" fmla="*/ 337 w 755"/>
                  <a:gd name="T3" fmla="*/ 1 h 810"/>
                  <a:gd name="T4" fmla="*/ 755 w 755"/>
                  <a:gd name="T5" fmla="*/ 810 h 810"/>
                  <a:gd name="T6" fmla="*/ 748 w 755"/>
                  <a:gd name="T7" fmla="*/ 803 h 810"/>
                  <a:gd name="T8" fmla="*/ 0 w 755"/>
                  <a:gd name="T9" fmla="*/ 116 h 810"/>
                  <a:gd name="T10" fmla="*/ 337 w 755"/>
                  <a:gd name="T11" fmla="*/ 0 h 810"/>
                  <a:gd name="T12" fmla="*/ 743 w 755"/>
                  <a:gd name="T13" fmla="*/ 793 h 810"/>
                  <a:gd name="T14" fmla="*/ 334 w 755"/>
                  <a:gd name="T15" fmla="*/ 3 h 810"/>
                  <a:gd name="T16" fmla="*/ 7 w 755"/>
                  <a:gd name="T17" fmla="*/ 118 h 810"/>
                  <a:gd name="T18" fmla="*/ 743 w 755"/>
                  <a:gd name="T19" fmla="*/ 793 h 8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55" h="810">
                    <a:moveTo>
                      <a:pt x="337" y="0"/>
                    </a:moveTo>
                    <a:lnTo>
                      <a:pt x="337" y="1"/>
                    </a:lnTo>
                    <a:lnTo>
                      <a:pt x="755" y="810"/>
                    </a:lnTo>
                    <a:lnTo>
                      <a:pt x="748" y="803"/>
                    </a:lnTo>
                    <a:lnTo>
                      <a:pt x="0" y="116"/>
                    </a:lnTo>
                    <a:lnTo>
                      <a:pt x="337" y="0"/>
                    </a:lnTo>
                    <a:close/>
                    <a:moveTo>
                      <a:pt x="743" y="793"/>
                    </a:moveTo>
                    <a:lnTo>
                      <a:pt x="334" y="3"/>
                    </a:lnTo>
                    <a:lnTo>
                      <a:pt x="7" y="118"/>
                    </a:lnTo>
                    <a:lnTo>
                      <a:pt x="743" y="79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05" name="Freeform 24">
                <a:extLst>
                  <a:ext uri="{FF2B5EF4-FFF2-40B4-BE49-F238E27FC236}">
                    <a16:creationId xmlns:a16="http://schemas.microsoft.com/office/drawing/2014/main" id="{FF88ACE1-7837-45F4-A957-7867849D95D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679" y="2916"/>
                <a:ext cx="935" cy="570"/>
              </a:xfrm>
              <a:custGeom>
                <a:avLst/>
                <a:gdLst>
                  <a:gd name="T0" fmla="*/ 935 w 935"/>
                  <a:gd name="T1" fmla="*/ 453 h 570"/>
                  <a:gd name="T2" fmla="*/ 598 w 935"/>
                  <a:gd name="T3" fmla="*/ 570 h 570"/>
                  <a:gd name="T4" fmla="*/ 597 w 935"/>
                  <a:gd name="T5" fmla="*/ 569 h 570"/>
                  <a:gd name="T6" fmla="*/ 0 w 935"/>
                  <a:gd name="T7" fmla="*/ 0 h 570"/>
                  <a:gd name="T8" fmla="*/ 935 w 935"/>
                  <a:gd name="T9" fmla="*/ 453 h 570"/>
                  <a:gd name="T10" fmla="*/ 600 w 935"/>
                  <a:gd name="T11" fmla="*/ 566 h 570"/>
                  <a:gd name="T12" fmla="*/ 926 w 935"/>
                  <a:gd name="T13" fmla="*/ 452 h 570"/>
                  <a:gd name="T14" fmla="*/ 18 w 935"/>
                  <a:gd name="T15" fmla="*/ 13 h 570"/>
                  <a:gd name="T16" fmla="*/ 600 w 935"/>
                  <a:gd name="T17" fmla="*/ 566 h 5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35" h="570">
                    <a:moveTo>
                      <a:pt x="935" y="453"/>
                    </a:moveTo>
                    <a:lnTo>
                      <a:pt x="598" y="570"/>
                    </a:lnTo>
                    <a:lnTo>
                      <a:pt x="597" y="569"/>
                    </a:lnTo>
                    <a:lnTo>
                      <a:pt x="0" y="0"/>
                    </a:lnTo>
                    <a:lnTo>
                      <a:pt x="935" y="453"/>
                    </a:lnTo>
                    <a:close/>
                    <a:moveTo>
                      <a:pt x="600" y="566"/>
                    </a:moveTo>
                    <a:lnTo>
                      <a:pt x="926" y="452"/>
                    </a:lnTo>
                    <a:lnTo>
                      <a:pt x="18" y="13"/>
                    </a:lnTo>
                    <a:lnTo>
                      <a:pt x="600" y="56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06" name="Freeform 25">
                <a:extLst>
                  <a:ext uri="{FF2B5EF4-FFF2-40B4-BE49-F238E27FC236}">
                    <a16:creationId xmlns:a16="http://schemas.microsoft.com/office/drawing/2014/main" id="{918F19E4-278A-4A14-A8C9-9E5A9930918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472" y="2920"/>
                <a:ext cx="811" cy="568"/>
              </a:xfrm>
              <a:custGeom>
                <a:avLst/>
                <a:gdLst>
                  <a:gd name="T0" fmla="*/ 216 w 811"/>
                  <a:gd name="T1" fmla="*/ 0 h 568"/>
                  <a:gd name="T2" fmla="*/ 217 w 811"/>
                  <a:gd name="T3" fmla="*/ 1 h 568"/>
                  <a:gd name="T4" fmla="*/ 811 w 811"/>
                  <a:gd name="T5" fmla="*/ 568 h 568"/>
                  <a:gd name="T6" fmla="*/ 0 w 811"/>
                  <a:gd name="T7" fmla="*/ 407 h 568"/>
                  <a:gd name="T8" fmla="*/ 216 w 811"/>
                  <a:gd name="T9" fmla="*/ 0 h 568"/>
                  <a:gd name="T10" fmla="*/ 800 w 811"/>
                  <a:gd name="T11" fmla="*/ 562 h 568"/>
                  <a:gd name="T12" fmla="*/ 217 w 811"/>
                  <a:gd name="T13" fmla="*/ 5 h 568"/>
                  <a:gd name="T14" fmla="*/ 6 w 811"/>
                  <a:gd name="T15" fmla="*/ 405 h 568"/>
                  <a:gd name="T16" fmla="*/ 800 w 811"/>
                  <a:gd name="T17" fmla="*/ 562 h 5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11" h="568">
                    <a:moveTo>
                      <a:pt x="216" y="0"/>
                    </a:moveTo>
                    <a:lnTo>
                      <a:pt x="217" y="1"/>
                    </a:lnTo>
                    <a:lnTo>
                      <a:pt x="811" y="568"/>
                    </a:lnTo>
                    <a:lnTo>
                      <a:pt x="0" y="407"/>
                    </a:lnTo>
                    <a:lnTo>
                      <a:pt x="216" y="0"/>
                    </a:lnTo>
                    <a:close/>
                    <a:moveTo>
                      <a:pt x="800" y="562"/>
                    </a:moveTo>
                    <a:lnTo>
                      <a:pt x="217" y="5"/>
                    </a:lnTo>
                    <a:lnTo>
                      <a:pt x="6" y="405"/>
                    </a:lnTo>
                    <a:lnTo>
                      <a:pt x="800" y="56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07" name="Freeform 26">
                <a:extLst>
                  <a:ext uri="{FF2B5EF4-FFF2-40B4-BE49-F238E27FC236}">
                    <a16:creationId xmlns:a16="http://schemas.microsoft.com/office/drawing/2014/main" id="{D1D2E599-F33C-46BB-84F9-8CE3C3F39CB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471" y="3324"/>
                <a:ext cx="810" cy="606"/>
              </a:xfrm>
              <a:custGeom>
                <a:avLst/>
                <a:gdLst>
                  <a:gd name="T0" fmla="*/ 810 w 810"/>
                  <a:gd name="T1" fmla="*/ 159 h 606"/>
                  <a:gd name="T2" fmla="*/ 468 w 810"/>
                  <a:gd name="T3" fmla="*/ 606 h 606"/>
                  <a:gd name="T4" fmla="*/ 466 w 810"/>
                  <a:gd name="T5" fmla="*/ 605 h 606"/>
                  <a:gd name="T6" fmla="*/ 0 w 810"/>
                  <a:gd name="T7" fmla="*/ 0 h 606"/>
                  <a:gd name="T8" fmla="*/ 810 w 810"/>
                  <a:gd name="T9" fmla="*/ 159 h 606"/>
                  <a:gd name="T10" fmla="*/ 468 w 810"/>
                  <a:gd name="T11" fmla="*/ 600 h 606"/>
                  <a:gd name="T12" fmla="*/ 804 w 810"/>
                  <a:gd name="T13" fmla="*/ 161 h 606"/>
                  <a:gd name="T14" fmla="*/ 8 w 810"/>
                  <a:gd name="T15" fmla="*/ 5 h 606"/>
                  <a:gd name="T16" fmla="*/ 468 w 810"/>
                  <a:gd name="T17" fmla="*/ 600 h 6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10" h="606">
                    <a:moveTo>
                      <a:pt x="810" y="159"/>
                    </a:moveTo>
                    <a:lnTo>
                      <a:pt x="468" y="606"/>
                    </a:lnTo>
                    <a:lnTo>
                      <a:pt x="466" y="605"/>
                    </a:lnTo>
                    <a:lnTo>
                      <a:pt x="0" y="0"/>
                    </a:lnTo>
                    <a:lnTo>
                      <a:pt x="810" y="159"/>
                    </a:lnTo>
                    <a:close/>
                    <a:moveTo>
                      <a:pt x="468" y="600"/>
                    </a:moveTo>
                    <a:lnTo>
                      <a:pt x="804" y="161"/>
                    </a:lnTo>
                    <a:lnTo>
                      <a:pt x="8" y="5"/>
                    </a:lnTo>
                    <a:lnTo>
                      <a:pt x="468" y="60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08" name="Freeform 27">
                <a:extLst>
                  <a:ext uri="{FF2B5EF4-FFF2-40B4-BE49-F238E27FC236}">
                    <a16:creationId xmlns:a16="http://schemas.microsoft.com/office/drawing/2014/main" id="{6A2DB9F4-6B06-4BEC-A10B-62CECD763F5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048" y="4786"/>
                <a:ext cx="778" cy="863"/>
              </a:xfrm>
              <a:custGeom>
                <a:avLst/>
                <a:gdLst>
                  <a:gd name="T0" fmla="*/ 778 w 778"/>
                  <a:gd name="T1" fmla="*/ 273 h 863"/>
                  <a:gd name="T2" fmla="*/ 334 w 778"/>
                  <a:gd name="T3" fmla="*/ 863 h 863"/>
                  <a:gd name="T4" fmla="*/ 0 w 778"/>
                  <a:gd name="T5" fmla="*/ 0 h 863"/>
                  <a:gd name="T6" fmla="*/ 3 w 778"/>
                  <a:gd name="T7" fmla="*/ 1 h 863"/>
                  <a:gd name="T8" fmla="*/ 778 w 778"/>
                  <a:gd name="T9" fmla="*/ 273 h 863"/>
                  <a:gd name="T10" fmla="*/ 335 w 778"/>
                  <a:gd name="T11" fmla="*/ 856 h 863"/>
                  <a:gd name="T12" fmla="*/ 773 w 778"/>
                  <a:gd name="T13" fmla="*/ 275 h 863"/>
                  <a:gd name="T14" fmla="*/ 6 w 778"/>
                  <a:gd name="T15" fmla="*/ 7 h 863"/>
                  <a:gd name="T16" fmla="*/ 335 w 778"/>
                  <a:gd name="T17" fmla="*/ 856 h 8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78" h="863">
                    <a:moveTo>
                      <a:pt x="778" y="273"/>
                    </a:moveTo>
                    <a:lnTo>
                      <a:pt x="334" y="863"/>
                    </a:lnTo>
                    <a:lnTo>
                      <a:pt x="0" y="0"/>
                    </a:lnTo>
                    <a:lnTo>
                      <a:pt x="3" y="1"/>
                    </a:lnTo>
                    <a:lnTo>
                      <a:pt x="778" y="273"/>
                    </a:lnTo>
                    <a:close/>
                    <a:moveTo>
                      <a:pt x="335" y="856"/>
                    </a:moveTo>
                    <a:lnTo>
                      <a:pt x="773" y="275"/>
                    </a:lnTo>
                    <a:lnTo>
                      <a:pt x="6" y="7"/>
                    </a:lnTo>
                    <a:lnTo>
                      <a:pt x="335" y="85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09" name="Freeform 28">
                <a:extLst>
                  <a:ext uri="{FF2B5EF4-FFF2-40B4-BE49-F238E27FC236}">
                    <a16:creationId xmlns:a16="http://schemas.microsoft.com/office/drawing/2014/main" id="{9EA28D91-962B-4142-B0EA-C504E28810F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379" y="5057"/>
                <a:ext cx="638" cy="666"/>
              </a:xfrm>
              <a:custGeom>
                <a:avLst/>
                <a:gdLst>
                  <a:gd name="T0" fmla="*/ 445 w 638"/>
                  <a:gd name="T1" fmla="*/ 0 h 666"/>
                  <a:gd name="T2" fmla="*/ 446 w 638"/>
                  <a:gd name="T3" fmla="*/ 3 h 666"/>
                  <a:gd name="T4" fmla="*/ 638 w 638"/>
                  <a:gd name="T5" fmla="*/ 666 h 666"/>
                  <a:gd name="T6" fmla="*/ 634 w 638"/>
                  <a:gd name="T7" fmla="*/ 666 h 666"/>
                  <a:gd name="T8" fmla="*/ 0 w 638"/>
                  <a:gd name="T9" fmla="*/ 590 h 666"/>
                  <a:gd name="T10" fmla="*/ 445 w 638"/>
                  <a:gd name="T11" fmla="*/ 0 h 666"/>
                  <a:gd name="T12" fmla="*/ 632 w 638"/>
                  <a:gd name="T13" fmla="*/ 662 h 666"/>
                  <a:gd name="T14" fmla="*/ 443 w 638"/>
                  <a:gd name="T15" fmla="*/ 8 h 666"/>
                  <a:gd name="T16" fmla="*/ 7 w 638"/>
                  <a:gd name="T17" fmla="*/ 587 h 666"/>
                  <a:gd name="T18" fmla="*/ 632 w 638"/>
                  <a:gd name="T19" fmla="*/ 662 h 6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38" h="666">
                    <a:moveTo>
                      <a:pt x="445" y="0"/>
                    </a:moveTo>
                    <a:lnTo>
                      <a:pt x="446" y="3"/>
                    </a:lnTo>
                    <a:lnTo>
                      <a:pt x="638" y="666"/>
                    </a:lnTo>
                    <a:lnTo>
                      <a:pt x="634" y="666"/>
                    </a:lnTo>
                    <a:lnTo>
                      <a:pt x="0" y="590"/>
                    </a:lnTo>
                    <a:lnTo>
                      <a:pt x="445" y="0"/>
                    </a:lnTo>
                    <a:close/>
                    <a:moveTo>
                      <a:pt x="632" y="662"/>
                    </a:moveTo>
                    <a:lnTo>
                      <a:pt x="443" y="8"/>
                    </a:lnTo>
                    <a:lnTo>
                      <a:pt x="7" y="587"/>
                    </a:lnTo>
                    <a:lnTo>
                      <a:pt x="632" y="66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10" name="Freeform 29">
                <a:extLst>
                  <a:ext uri="{FF2B5EF4-FFF2-40B4-BE49-F238E27FC236}">
                    <a16:creationId xmlns:a16="http://schemas.microsoft.com/office/drawing/2014/main" id="{EA7B5A71-371E-48B8-B51F-50DD2B7200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6" y="3683"/>
                <a:ext cx="87" cy="86"/>
              </a:xfrm>
              <a:custGeom>
                <a:avLst/>
                <a:gdLst>
                  <a:gd name="T0" fmla="*/ 8 w 75"/>
                  <a:gd name="T1" fmla="*/ 22 h 74"/>
                  <a:gd name="T2" fmla="*/ 53 w 75"/>
                  <a:gd name="T3" fmla="*/ 8 h 74"/>
                  <a:gd name="T4" fmla="*/ 66 w 75"/>
                  <a:gd name="T5" fmla="*/ 52 h 74"/>
                  <a:gd name="T6" fmla="*/ 22 w 75"/>
                  <a:gd name="T7" fmla="*/ 66 h 74"/>
                  <a:gd name="T8" fmla="*/ 8 w 75"/>
                  <a:gd name="T9" fmla="*/ 22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4">
                    <a:moveTo>
                      <a:pt x="8" y="22"/>
                    </a:moveTo>
                    <a:cubicBezTo>
                      <a:pt x="17" y="6"/>
                      <a:pt x="37" y="0"/>
                      <a:pt x="53" y="8"/>
                    </a:cubicBezTo>
                    <a:cubicBezTo>
                      <a:pt x="69" y="16"/>
                      <a:pt x="75" y="36"/>
                      <a:pt x="66" y="52"/>
                    </a:cubicBezTo>
                    <a:cubicBezTo>
                      <a:pt x="58" y="68"/>
                      <a:pt x="38" y="74"/>
                      <a:pt x="22" y="66"/>
                    </a:cubicBezTo>
                    <a:cubicBezTo>
                      <a:pt x="6" y="58"/>
                      <a:pt x="0" y="38"/>
                      <a:pt x="8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11" name="Freeform 30">
                <a:extLst>
                  <a:ext uri="{FF2B5EF4-FFF2-40B4-BE49-F238E27FC236}">
                    <a16:creationId xmlns:a16="http://schemas.microsoft.com/office/drawing/2014/main" id="{B87929C7-BFDD-4258-BF4C-532556C603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97" y="3673"/>
                <a:ext cx="86" cy="86"/>
              </a:xfrm>
              <a:custGeom>
                <a:avLst/>
                <a:gdLst>
                  <a:gd name="T0" fmla="*/ 9 w 75"/>
                  <a:gd name="T1" fmla="*/ 23 h 75"/>
                  <a:gd name="T2" fmla="*/ 53 w 75"/>
                  <a:gd name="T3" fmla="*/ 9 h 75"/>
                  <a:gd name="T4" fmla="*/ 67 w 75"/>
                  <a:gd name="T5" fmla="*/ 53 h 75"/>
                  <a:gd name="T6" fmla="*/ 23 w 75"/>
                  <a:gd name="T7" fmla="*/ 67 h 75"/>
                  <a:gd name="T8" fmla="*/ 9 w 75"/>
                  <a:gd name="T9" fmla="*/ 23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5">
                    <a:moveTo>
                      <a:pt x="9" y="23"/>
                    </a:moveTo>
                    <a:cubicBezTo>
                      <a:pt x="17" y="7"/>
                      <a:pt x="37" y="0"/>
                      <a:pt x="53" y="9"/>
                    </a:cubicBezTo>
                    <a:cubicBezTo>
                      <a:pt x="69" y="17"/>
                      <a:pt x="75" y="37"/>
                      <a:pt x="67" y="53"/>
                    </a:cubicBezTo>
                    <a:cubicBezTo>
                      <a:pt x="58" y="69"/>
                      <a:pt x="39" y="75"/>
                      <a:pt x="23" y="67"/>
                    </a:cubicBezTo>
                    <a:cubicBezTo>
                      <a:pt x="7" y="58"/>
                      <a:pt x="0" y="39"/>
                      <a:pt x="9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12" name="Freeform 31">
                <a:extLst>
                  <a:ext uri="{FF2B5EF4-FFF2-40B4-BE49-F238E27FC236}">
                    <a16:creationId xmlns:a16="http://schemas.microsoft.com/office/drawing/2014/main" id="{89A84A65-F7E1-4779-A01C-A83EEB317B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30" y="3285"/>
                <a:ext cx="85" cy="86"/>
              </a:xfrm>
              <a:custGeom>
                <a:avLst/>
                <a:gdLst>
                  <a:gd name="T0" fmla="*/ 8 w 74"/>
                  <a:gd name="T1" fmla="*/ 22 h 75"/>
                  <a:gd name="T2" fmla="*/ 52 w 74"/>
                  <a:gd name="T3" fmla="*/ 8 h 75"/>
                  <a:gd name="T4" fmla="*/ 66 w 74"/>
                  <a:gd name="T5" fmla="*/ 53 h 75"/>
                  <a:gd name="T6" fmla="*/ 22 w 74"/>
                  <a:gd name="T7" fmla="*/ 66 h 75"/>
                  <a:gd name="T8" fmla="*/ 8 w 74"/>
                  <a:gd name="T9" fmla="*/ 22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4" h="75">
                    <a:moveTo>
                      <a:pt x="8" y="22"/>
                    </a:moveTo>
                    <a:cubicBezTo>
                      <a:pt x="16" y="6"/>
                      <a:pt x="36" y="0"/>
                      <a:pt x="52" y="8"/>
                    </a:cubicBezTo>
                    <a:cubicBezTo>
                      <a:pt x="68" y="17"/>
                      <a:pt x="74" y="37"/>
                      <a:pt x="66" y="53"/>
                    </a:cubicBezTo>
                    <a:cubicBezTo>
                      <a:pt x="58" y="69"/>
                      <a:pt x="38" y="75"/>
                      <a:pt x="22" y="66"/>
                    </a:cubicBezTo>
                    <a:cubicBezTo>
                      <a:pt x="6" y="58"/>
                      <a:pt x="0" y="38"/>
                      <a:pt x="8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13" name="Freeform 32">
                <a:extLst>
                  <a:ext uri="{FF2B5EF4-FFF2-40B4-BE49-F238E27FC236}">
                    <a16:creationId xmlns:a16="http://schemas.microsoft.com/office/drawing/2014/main" id="{482F14E6-8876-4AE9-B93E-9E2B9189BD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66" y="3323"/>
                <a:ext cx="86" cy="86"/>
              </a:xfrm>
              <a:custGeom>
                <a:avLst/>
                <a:gdLst>
                  <a:gd name="T0" fmla="*/ 8 w 75"/>
                  <a:gd name="T1" fmla="*/ 22 h 75"/>
                  <a:gd name="T2" fmla="*/ 53 w 75"/>
                  <a:gd name="T3" fmla="*/ 8 h 75"/>
                  <a:gd name="T4" fmla="*/ 66 w 75"/>
                  <a:gd name="T5" fmla="*/ 53 h 75"/>
                  <a:gd name="T6" fmla="*/ 22 w 75"/>
                  <a:gd name="T7" fmla="*/ 66 h 75"/>
                  <a:gd name="T8" fmla="*/ 8 w 75"/>
                  <a:gd name="T9" fmla="*/ 22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5">
                    <a:moveTo>
                      <a:pt x="8" y="22"/>
                    </a:moveTo>
                    <a:cubicBezTo>
                      <a:pt x="17" y="6"/>
                      <a:pt x="37" y="0"/>
                      <a:pt x="53" y="8"/>
                    </a:cubicBezTo>
                    <a:cubicBezTo>
                      <a:pt x="69" y="17"/>
                      <a:pt x="75" y="37"/>
                      <a:pt x="66" y="53"/>
                    </a:cubicBezTo>
                    <a:cubicBezTo>
                      <a:pt x="58" y="69"/>
                      <a:pt x="38" y="75"/>
                      <a:pt x="22" y="66"/>
                    </a:cubicBezTo>
                    <a:cubicBezTo>
                      <a:pt x="6" y="58"/>
                      <a:pt x="0" y="38"/>
                      <a:pt x="8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14" name="Freeform 33">
                <a:extLst>
                  <a:ext uri="{FF2B5EF4-FFF2-40B4-BE49-F238E27FC236}">
                    <a16:creationId xmlns:a16="http://schemas.microsoft.com/office/drawing/2014/main" id="{957CEBA2-8464-4D05-AB12-F798EDDE56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92" y="3885"/>
                <a:ext cx="87" cy="86"/>
              </a:xfrm>
              <a:custGeom>
                <a:avLst/>
                <a:gdLst>
                  <a:gd name="T0" fmla="*/ 9 w 75"/>
                  <a:gd name="T1" fmla="*/ 23 h 75"/>
                  <a:gd name="T2" fmla="*/ 53 w 75"/>
                  <a:gd name="T3" fmla="*/ 9 h 75"/>
                  <a:gd name="T4" fmla="*/ 67 w 75"/>
                  <a:gd name="T5" fmla="*/ 53 h 75"/>
                  <a:gd name="T6" fmla="*/ 22 w 75"/>
                  <a:gd name="T7" fmla="*/ 67 h 75"/>
                  <a:gd name="T8" fmla="*/ 9 w 75"/>
                  <a:gd name="T9" fmla="*/ 23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5">
                    <a:moveTo>
                      <a:pt x="9" y="23"/>
                    </a:moveTo>
                    <a:cubicBezTo>
                      <a:pt x="17" y="7"/>
                      <a:pt x="37" y="0"/>
                      <a:pt x="53" y="9"/>
                    </a:cubicBezTo>
                    <a:cubicBezTo>
                      <a:pt x="69" y="17"/>
                      <a:pt x="75" y="37"/>
                      <a:pt x="67" y="53"/>
                    </a:cubicBezTo>
                    <a:cubicBezTo>
                      <a:pt x="58" y="69"/>
                      <a:pt x="38" y="75"/>
                      <a:pt x="22" y="67"/>
                    </a:cubicBezTo>
                    <a:cubicBezTo>
                      <a:pt x="6" y="58"/>
                      <a:pt x="0" y="39"/>
                      <a:pt x="9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15" name="Freeform 34">
                <a:extLst>
                  <a:ext uri="{FF2B5EF4-FFF2-40B4-BE49-F238E27FC236}">
                    <a16:creationId xmlns:a16="http://schemas.microsoft.com/office/drawing/2014/main" id="{10CF8CE9-5DF6-4CC5-9448-1E750B76C6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03" y="4672"/>
                <a:ext cx="87" cy="86"/>
              </a:xfrm>
              <a:custGeom>
                <a:avLst/>
                <a:gdLst>
                  <a:gd name="T0" fmla="*/ 9 w 75"/>
                  <a:gd name="T1" fmla="*/ 22 h 75"/>
                  <a:gd name="T2" fmla="*/ 53 w 75"/>
                  <a:gd name="T3" fmla="*/ 8 h 75"/>
                  <a:gd name="T4" fmla="*/ 67 w 75"/>
                  <a:gd name="T5" fmla="*/ 53 h 75"/>
                  <a:gd name="T6" fmla="*/ 22 w 75"/>
                  <a:gd name="T7" fmla="*/ 66 h 75"/>
                  <a:gd name="T8" fmla="*/ 9 w 75"/>
                  <a:gd name="T9" fmla="*/ 22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5">
                    <a:moveTo>
                      <a:pt x="9" y="22"/>
                    </a:moveTo>
                    <a:cubicBezTo>
                      <a:pt x="17" y="6"/>
                      <a:pt x="37" y="0"/>
                      <a:pt x="53" y="8"/>
                    </a:cubicBezTo>
                    <a:cubicBezTo>
                      <a:pt x="69" y="17"/>
                      <a:pt x="75" y="37"/>
                      <a:pt x="67" y="53"/>
                    </a:cubicBezTo>
                    <a:cubicBezTo>
                      <a:pt x="58" y="69"/>
                      <a:pt x="38" y="75"/>
                      <a:pt x="22" y="66"/>
                    </a:cubicBezTo>
                    <a:cubicBezTo>
                      <a:pt x="6" y="58"/>
                      <a:pt x="0" y="38"/>
                      <a:pt x="9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16" name="Freeform 35">
                <a:extLst>
                  <a:ext uri="{FF2B5EF4-FFF2-40B4-BE49-F238E27FC236}">
                    <a16:creationId xmlns:a16="http://schemas.microsoft.com/office/drawing/2014/main" id="{958914BE-AA96-4982-AF81-CADCA885BC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73" y="5681"/>
                <a:ext cx="85" cy="87"/>
              </a:xfrm>
              <a:custGeom>
                <a:avLst/>
                <a:gdLst>
                  <a:gd name="T0" fmla="*/ 8 w 74"/>
                  <a:gd name="T1" fmla="*/ 22 h 75"/>
                  <a:gd name="T2" fmla="*/ 52 w 74"/>
                  <a:gd name="T3" fmla="*/ 8 h 75"/>
                  <a:gd name="T4" fmla="*/ 66 w 74"/>
                  <a:gd name="T5" fmla="*/ 53 h 75"/>
                  <a:gd name="T6" fmla="*/ 22 w 74"/>
                  <a:gd name="T7" fmla="*/ 66 h 75"/>
                  <a:gd name="T8" fmla="*/ 8 w 74"/>
                  <a:gd name="T9" fmla="*/ 22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4" h="75">
                    <a:moveTo>
                      <a:pt x="8" y="22"/>
                    </a:moveTo>
                    <a:cubicBezTo>
                      <a:pt x="16" y="6"/>
                      <a:pt x="36" y="0"/>
                      <a:pt x="52" y="8"/>
                    </a:cubicBezTo>
                    <a:cubicBezTo>
                      <a:pt x="68" y="17"/>
                      <a:pt x="74" y="37"/>
                      <a:pt x="66" y="53"/>
                    </a:cubicBezTo>
                    <a:cubicBezTo>
                      <a:pt x="57" y="69"/>
                      <a:pt x="38" y="75"/>
                      <a:pt x="22" y="66"/>
                    </a:cubicBezTo>
                    <a:cubicBezTo>
                      <a:pt x="6" y="58"/>
                      <a:pt x="0" y="38"/>
                      <a:pt x="8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17" name="Freeform 36">
                <a:extLst>
                  <a:ext uri="{FF2B5EF4-FFF2-40B4-BE49-F238E27FC236}">
                    <a16:creationId xmlns:a16="http://schemas.microsoft.com/office/drawing/2014/main" id="{21F47D0B-3762-4938-B1DF-441A315342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43" y="2879"/>
                <a:ext cx="87" cy="87"/>
              </a:xfrm>
              <a:custGeom>
                <a:avLst/>
                <a:gdLst>
                  <a:gd name="T0" fmla="*/ 8 w 75"/>
                  <a:gd name="T1" fmla="*/ 23 h 75"/>
                  <a:gd name="T2" fmla="*/ 52 w 75"/>
                  <a:gd name="T3" fmla="*/ 9 h 75"/>
                  <a:gd name="T4" fmla="*/ 66 w 75"/>
                  <a:gd name="T5" fmla="*/ 53 h 75"/>
                  <a:gd name="T6" fmla="*/ 22 w 75"/>
                  <a:gd name="T7" fmla="*/ 67 h 75"/>
                  <a:gd name="T8" fmla="*/ 8 w 75"/>
                  <a:gd name="T9" fmla="*/ 23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5">
                    <a:moveTo>
                      <a:pt x="8" y="23"/>
                    </a:moveTo>
                    <a:cubicBezTo>
                      <a:pt x="17" y="7"/>
                      <a:pt x="36" y="0"/>
                      <a:pt x="52" y="9"/>
                    </a:cubicBezTo>
                    <a:cubicBezTo>
                      <a:pt x="68" y="17"/>
                      <a:pt x="75" y="37"/>
                      <a:pt x="66" y="53"/>
                    </a:cubicBezTo>
                    <a:cubicBezTo>
                      <a:pt x="58" y="69"/>
                      <a:pt x="38" y="75"/>
                      <a:pt x="22" y="67"/>
                    </a:cubicBezTo>
                    <a:cubicBezTo>
                      <a:pt x="6" y="58"/>
                      <a:pt x="0" y="39"/>
                      <a:pt x="8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18" name="Freeform 37">
                <a:extLst>
                  <a:ext uri="{FF2B5EF4-FFF2-40B4-BE49-F238E27FC236}">
                    <a16:creationId xmlns:a16="http://schemas.microsoft.com/office/drawing/2014/main" id="{727236B4-8502-4151-BA73-D8511F61A1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9" y="5054"/>
                <a:ext cx="87" cy="87"/>
              </a:xfrm>
              <a:custGeom>
                <a:avLst/>
                <a:gdLst>
                  <a:gd name="T0" fmla="*/ 9 w 75"/>
                  <a:gd name="T1" fmla="*/ 22 h 75"/>
                  <a:gd name="T2" fmla="*/ 53 w 75"/>
                  <a:gd name="T3" fmla="*/ 8 h 75"/>
                  <a:gd name="T4" fmla="*/ 67 w 75"/>
                  <a:gd name="T5" fmla="*/ 53 h 75"/>
                  <a:gd name="T6" fmla="*/ 22 w 75"/>
                  <a:gd name="T7" fmla="*/ 66 h 75"/>
                  <a:gd name="T8" fmla="*/ 9 w 75"/>
                  <a:gd name="T9" fmla="*/ 22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5">
                    <a:moveTo>
                      <a:pt x="9" y="22"/>
                    </a:moveTo>
                    <a:cubicBezTo>
                      <a:pt x="17" y="6"/>
                      <a:pt x="37" y="0"/>
                      <a:pt x="53" y="8"/>
                    </a:cubicBezTo>
                    <a:cubicBezTo>
                      <a:pt x="69" y="17"/>
                      <a:pt x="75" y="37"/>
                      <a:pt x="67" y="53"/>
                    </a:cubicBezTo>
                    <a:cubicBezTo>
                      <a:pt x="58" y="69"/>
                      <a:pt x="38" y="75"/>
                      <a:pt x="22" y="66"/>
                    </a:cubicBezTo>
                    <a:cubicBezTo>
                      <a:pt x="6" y="58"/>
                      <a:pt x="0" y="38"/>
                      <a:pt x="9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19" name="Freeform 38">
                <a:extLst>
                  <a:ext uri="{FF2B5EF4-FFF2-40B4-BE49-F238E27FC236}">
                    <a16:creationId xmlns:a16="http://schemas.microsoft.com/office/drawing/2014/main" id="{DA199B0B-DF8C-4F35-A9AA-EE6F82F6A69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08" y="5034"/>
                <a:ext cx="129" cy="128"/>
              </a:xfrm>
              <a:custGeom>
                <a:avLst/>
                <a:gdLst>
                  <a:gd name="T0" fmla="*/ 79 w 111"/>
                  <a:gd name="T1" fmla="*/ 12 h 111"/>
                  <a:gd name="T2" fmla="*/ 99 w 111"/>
                  <a:gd name="T3" fmla="*/ 78 h 111"/>
                  <a:gd name="T4" fmla="*/ 33 w 111"/>
                  <a:gd name="T5" fmla="*/ 99 h 111"/>
                  <a:gd name="T6" fmla="*/ 13 w 111"/>
                  <a:gd name="T7" fmla="*/ 33 h 111"/>
                  <a:gd name="T8" fmla="*/ 79 w 111"/>
                  <a:gd name="T9" fmla="*/ 12 h 111"/>
                  <a:gd name="T10" fmla="*/ 34 w 111"/>
                  <a:gd name="T11" fmla="*/ 97 h 111"/>
                  <a:gd name="T12" fmla="*/ 97 w 111"/>
                  <a:gd name="T13" fmla="*/ 77 h 111"/>
                  <a:gd name="T14" fmla="*/ 78 w 111"/>
                  <a:gd name="T15" fmla="*/ 14 h 111"/>
                  <a:gd name="T16" fmla="*/ 14 w 111"/>
                  <a:gd name="T17" fmla="*/ 34 h 111"/>
                  <a:gd name="T18" fmla="*/ 34 w 111"/>
                  <a:gd name="T19" fmla="*/ 9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1" h="111">
                    <a:moveTo>
                      <a:pt x="79" y="12"/>
                    </a:moveTo>
                    <a:cubicBezTo>
                      <a:pt x="102" y="25"/>
                      <a:pt x="111" y="54"/>
                      <a:pt x="99" y="78"/>
                    </a:cubicBezTo>
                    <a:cubicBezTo>
                      <a:pt x="86" y="102"/>
                      <a:pt x="57" y="111"/>
                      <a:pt x="33" y="99"/>
                    </a:cubicBezTo>
                    <a:cubicBezTo>
                      <a:pt x="9" y="86"/>
                      <a:pt x="0" y="56"/>
                      <a:pt x="13" y="33"/>
                    </a:cubicBezTo>
                    <a:cubicBezTo>
                      <a:pt x="25" y="9"/>
                      <a:pt x="55" y="0"/>
                      <a:pt x="79" y="12"/>
                    </a:cubicBezTo>
                    <a:close/>
                    <a:moveTo>
                      <a:pt x="34" y="97"/>
                    </a:moveTo>
                    <a:cubicBezTo>
                      <a:pt x="57" y="109"/>
                      <a:pt x="85" y="100"/>
                      <a:pt x="97" y="77"/>
                    </a:cubicBezTo>
                    <a:cubicBezTo>
                      <a:pt x="109" y="54"/>
                      <a:pt x="100" y="26"/>
                      <a:pt x="78" y="14"/>
                    </a:cubicBezTo>
                    <a:cubicBezTo>
                      <a:pt x="55" y="2"/>
                      <a:pt x="26" y="11"/>
                      <a:pt x="14" y="34"/>
                    </a:cubicBezTo>
                    <a:cubicBezTo>
                      <a:pt x="2" y="56"/>
                      <a:pt x="11" y="85"/>
                      <a:pt x="34" y="9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20" name="Freeform 39">
                <a:extLst>
                  <a:ext uri="{FF2B5EF4-FFF2-40B4-BE49-F238E27FC236}">
                    <a16:creationId xmlns:a16="http://schemas.microsoft.com/office/drawing/2014/main" id="{1C677D6B-342F-4434-9C8B-26A267B1EE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9" y="4387"/>
                <a:ext cx="86" cy="87"/>
              </a:xfrm>
              <a:custGeom>
                <a:avLst/>
                <a:gdLst>
                  <a:gd name="T0" fmla="*/ 8 w 75"/>
                  <a:gd name="T1" fmla="*/ 22 h 75"/>
                  <a:gd name="T2" fmla="*/ 52 w 75"/>
                  <a:gd name="T3" fmla="*/ 8 h 75"/>
                  <a:gd name="T4" fmla="*/ 66 w 75"/>
                  <a:gd name="T5" fmla="*/ 53 h 75"/>
                  <a:gd name="T6" fmla="*/ 22 w 75"/>
                  <a:gd name="T7" fmla="*/ 66 h 75"/>
                  <a:gd name="T8" fmla="*/ 8 w 75"/>
                  <a:gd name="T9" fmla="*/ 22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5">
                    <a:moveTo>
                      <a:pt x="8" y="22"/>
                    </a:moveTo>
                    <a:cubicBezTo>
                      <a:pt x="17" y="6"/>
                      <a:pt x="36" y="0"/>
                      <a:pt x="52" y="8"/>
                    </a:cubicBezTo>
                    <a:cubicBezTo>
                      <a:pt x="69" y="17"/>
                      <a:pt x="75" y="37"/>
                      <a:pt x="66" y="53"/>
                    </a:cubicBezTo>
                    <a:cubicBezTo>
                      <a:pt x="58" y="69"/>
                      <a:pt x="38" y="75"/>
                      <a:pt x="22" y="66"/>
                    </a:cubicBezTo>
                    <a:cubicBezTo>
                      <a:pt x="6" y="58"/>
                      <a:pt x="0" y="38"/>
                      <a:pt x="8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21" name="Freeform 40">
                <a:extLst>
                  <a:ext uri="{FF2B5EF4-FFF2-40B4-BE49-F238E27FC236}">
                    <a16:creationId xmlns:a16="http://schemas.microsoft.com/office/drawing/2014/main" id="{D0A200B8-9B50-4300-9D9D-0F0130FC8A9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797" y="4367"/>
                <a:ext cx="129" cy="128"/>
              </a:xfrm>
              <a:custGeom>
                <a:avLst/>
                <a:gdLst>
                  <a:gd name="T0" fmla="*/ 79 w 112"/>
                  <a:gd name="T1" fmla="*/ 12 h 111"/>
                  <a:gd name="T2" fmla="*/ 99 w 112"/>
                  <a:gd name="T3" fmla="*/ 78 h 111"/>
                  <a:gd name="T4" fmla="*/ 33 w 112"/>
                  <a:gd name="T5" fmla="*/ 99 h 111"/>
                  <a:gd name="T6" fmla="*/ 13 w 112"/>
                  <a:gd name="T7" fmla="*/ 33 h 111"/>
                  <a:gd name="T8" fmla="*/ 79 w 112"/>
                  <a:gd name="T9" fmla="*/ 12 h 111"/>
                  <a:gd name="T10" fmla="*/ 34 w 112"/>
                  <a:gd name="T11" fmla="*/ 97 h 111"/>
                  <a:gd name="T12" fmla="*/ 98 w 112"/>
                  <a:gd name="T13" fmla="*/ 77 h 111"/>
                  <a:gd name="T14" fmla="*/ 78 w 112"/>
                  <a:gd name="T15" fmla="*/ 14 h 111"/>
                  <a:gd name="T16" fmla="*/ 15 w 112"/>
                  <a:gd name="T17" fmla="*/ 34 h 111"/>
                  <a:gd name="T18" fmla="*/ 34 w 112"/>
                  <a:gd name="T19" fmla="*/ 9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2" h="111">
                    <a:moveTo>
                      <a:pt x="79" y="12"/>
                    </a:moveTo>
                    <a:cubicBezTo>
                      <a:pt x="103" y="25"/>
                      <a:pt x="112" y="54"/>
                      <a:pt x="99" y="78"/>
                    </a:cubicBezTo>
                    <a:cubicBezTo>
                      <a:pt x="87" y="102"/>
                      <a:pt x="57" y="111"/>
                      <a:pt x="33" y="99"/>
                    </a:cubicBezTo>
                    <a:cubicBezTo>
                      <a:pt x="10" y="86"/>
                      <a:pt x="0" y="56"/>
                      <a:pt x="13" y="33"/>
                    </a:cubicBezTo>
                    <a:cubicBezTo>
                      <a:pt x="26" y="9"/>
                      <a:pt x="55" y="0"/>
                      <a:pt x="79" y="12"/>
                    </a:cubicBezTo>
                    <a:close/>
                    <a:moveTo>
                      <a:pt x="34" y="97"/>
                    </a:moveTo>
                    <a:cubicBezTo>
                      <a:pt x="57" y="109"/>
                      <a:pt x="86" y="100"/>
                      <a:pt x="98" y="77"/>
                    </a:cubicBezTo>
                    <a:cubicBezTo>
                      <a:pt x="110" y="54"/>
                      <a:pt x="101" y="26"/>
                      <a:pt x="78" y="14"/>
                    </a:cubicBezTo>
                    <a:cubicBezTo>
                      <a:pt x="55" y="2"/>
                      <a:pt x="27" y="11"/>
                      <a:pt x="15" y="34"/>
                    </a:cubicBezTo>
                    <a:cubicBezTo>
                      <a:pt x="3" y="56"/>
                      <a:pt x="12" y="85"/>
                      <a:pt x="34" y="9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22" name="Freeform 41">
                <a:extLst>
                  <a:ext uri="{FF2B5EF4-FFF2-40B4-BE49-F238E27FC236}">
                    <a16:creationId xmlns:a16="http://schemas.microsoft.com/office/drawing/2014/main" id="{A7A6BF02-F985-45C4-B82E-4DF94A64F5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38" y="4067"/>
                <a:ext cx="87" cy="87"/>
              </a:xfrm>
              <a:custGeom>
                <a:avLst/>
                <a:gdLst>
                  <a:gd name="T0" fmla="*/ 8 w 75"/>
                  <a:gd name="T1" fmla="*/ 22 h 75"/>
                  <a:gd name="T2" fmla="*/ 52 w 75"/>
                  <a:gd name="T3" fmla="*/ 9 h 75"/>
                  <a:gd name="T4" fmla="*/ 66 w 75"/>
                  <a:gd name="T5" fmla="*/ 53 h 75"/>
                  <a:gd name="T6" fmla="*/ 22 w 75"/>
                  <a:gd name="T7" fmla="*/ 67 h 75"/>
                  <a:gd name="T8" fmla="*/ 8 w 75"/>
                  <a:gd name="T9" fmla="*/ 22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5">
                    <a:moveTo>
                      <a:pt x="8" y="22"/>
                    </a:moveTo>
                    <a:cubicBezTo>
                      <a:pt x="17" y="6"/>
                      <a:pt x="36" y="0"/>
                      <a:pt x="52" y="9"/>
                    </a:cubicBezTo>
                    <a:cubicBezTo>
                      <a:pt x="68" y="17"/>
                      <a:pt x="75" y="37"/>
                      <a:pt x="66" y="53"/>
                    </a:cubicBezTo>
                    <a:cubicBezTo>
                      <a:pt x="58" y="69"/>
                      <a:pt x="38" y="75"/>
                      <a:pt x="22" y="67"/>
                    </a:cubicBezTo>
                    <a:cubicBezTo>
                      <a:pt x="6" y="58"/>
                      <a:pt x="0" y="38"/>
                      <a:pt x="8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23" name="Freeform 42">
                <a:extLst>
                  <a:ext uri="{FF2B5EF4-FFF2-40B4-BE49-F238E27FC236}">
                    <a16:creationId xmlns:a16="http://schemas.microsoft.com/office/drawing/2014/main" id="{6499CA74-F468-45B3-A590-8CBE8EBC793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216" y="4046"/>
                <a:ext cx="129" cy="128"/>
              </a:xfrm>
              <a:custGeom>
                <a:avLst/>
                <a:gdLst>
                  <a:gd name="T0" fmla="*/ 79 w 112"/>
                  <a:gd name="T1" fmla="*/ 12 h 111"/>
                  <a:gd name="T2" fmla="*/ 99 w 112"/>
                  <a:gd name="T3" fmla="*/ 78 h 111"/>
                  <a:gd name="T4" fmla="*/ 33 w 112"/>
                  <a:gd name="T5" fmla="*/ 99 h 111"/>
                  <a:gd name="T6" fmla="*/ 13 w 112"/>
                  <a:gd name="T7" fmla="*/ 33 h 111"/>
                  <a:gd name="T8" fmla="*/ 79 w 112"/>
                  <a:gd name="T9" fmla="*/ 12 h 111"/>
                  <a:gd name="T10" fmla="*/ 34 w 112"/>
                  <a:gd name="T11" fmla="*/ 97 h 111"/>
                  <a:gd name="T12" fmla="*/ 98 w 112"/>
                  <a:gd name="T13" fmla="*/ 77 h 111"/>
                  <a:gd name="T14" fmla="*/ 78 w 112"/>
                  <a:gd name="T15" fmla="*/ 14 h 111"/>
                  <a:gd name="T16" fmla="*/ 15 w 112"/>
                  <a:gd name="T17" fmla="*/ 34 h 111"/>
                  <a:gd name="T18" fmla="*/ 34 w 112"/>
                  <a:gd name="T19" fmla="*/ 9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2" h="111">
                    <a:moveTo>
                      <a:pt x="79" y="12"/>
                    </a:moveTo>
                    <a:cubicBezTo>
                      <a:pt x="103" y="25"/>
                      <a:pt x="112" y="55"/>
                      <a:pt x="99" y="78"/>
                    </a:cubicBezTo>
                    <a:cubicBezTo>
                      <a:pt x="87" y="102"/>
                      <a:pt x="57" y="111"/>
                      <a:pt x="33" y="99"/>
                    </a:cubicBezTo>
                    <a:cubicBezTo>
                      <a:pt x="10" y="86"/>
                      <a:pt x="0" y="57"/>
                      <a:pt x="13" y="33"/>
                    </a:cubicBezTo>
                    <a:cubicBezTo>
                      <a:pt x="26" y="9"/>
                      <a:pt x="55" y="0"/>
                      <a:pt x="79" y="12"/>
                    </a:cubicBezTo>
                    <a:close/>
                    <a:moveTo>
                      <a:pt x="34" y="97"/>
                    </a:moveTo>
                    <a:cubicBezTo>
                      <a:pt x="57" y="109"/>
                      <a:pt x="86" y="100"/>
                      <a:pt x="98" y="77"/>
                    </a:cubicBezTo>
                    <a:cubicBezTo>
                      <a:pt x="110" y="55"/>
                      <a:pt x="101" y="26"/>
                      <a:pt x="78" y="14"/>
                    </a:cubicBezTo>
                    <a:cubicBezTo>
                      <a:pt x="55" y="2"/>
                      <a:pt x="27" y="11"/>
                      <a:pt x="15" y="34"/>
                    </a:cubicBezTo>
                    <a:cubicBezTo>
                      <a:pt x="3" y="57"/>
                      <a:pt x="12" y="85"/>
                      <a:pt x="34" y="9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24" name="Freeform 43">
                <a:extLst>
                  <a:ext uri="{FF2B5EF4-FFF2-40B4-BE49-F238E27FC236}">
                    <a16:creationId xmlns:a16="http://schemas.microsoft.com/office/drawing/2014/main" id="{3D9E4E55-16A0-4DE7-AE11-B02DC47CE6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36" y="4185"/>
                <a:ext cx="87" cy="85"/>
              </a:xfrm>
              <a:custGeom>
                <a:avLst/>
                <a:gdLst>
                  <a:gd name="T0" fmla="*/ 9 w 75"/>
                  <a:gd name="T1" fmla="*/ 22 h 74"/>
                  <a:gd name="T2" fmla="*/ 53 w 75"/>
                  <a:gd name="T3" fmla="*/ 8 h 74"/>
                  <a:gd name="T4" fmla="*/ 67 w 75"/>
                  <a:gd name="T5" fmla="*/ 52 h 74"/>
                  <a:gd name="T6" fmla="*/ 22 w 75"/>
                  <a:gd name="T7" fmla="*/ 66 h 74"/>
                  <a:gd name="T8" fmla="*/ 9 w 75"/>
                  <a:gd name="T9" fmla="*/ 22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4">
                    <a:moveTo>
                      <a:pt x="9" y="22"/>
                    </a:moveTo>
                    <a:cubicBezTo>
                      <a:pt x="17" y="6"/>
                      <a:pt x="37" y="0"/>
                      <a:pt x="53" y="8"/>
                    </a:cubicBezTo>
                    <a:cubicBezTo>
                      <a:pt x="69" y="16"/>
                      <a:pt x="75" y="36"/>
                      <a:pt x="67" y="52"/>
                    </a:cubicBezTo>
                    <a:cubicBezTo>
                      <a:pt x="58" y="68"/>
                      <a:pt x="38" y="74"/>
                      <a:pt x="22" y="66"/>
                    </a:cubicBezTo>
                    <a:cubicBezTo>
                      <a:pt x="6" y="58"/>
                      <a:pt x="0" y="38"/>
                      <a:pt x="9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25" name="Freeform 44">
                <a:extLst>
                  <a:ext uri="{FF2B5EF4-FFF2-40B4-BE49-F238E27FC236}">
                    <a16:creationId xmlns:a16="http://schemas.microsoft.com/office/drawing/2014/main" id="{7B85D580-4A8E-4ED0-8905-4DAAA6593FA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915" y="4163"/>
                <a:ext cx="128" cy="129"/>
              </a:xfrm>
              <a:custGeom>
                <a:avLst/>
                <a:gdLst>
                  <a:gd name="T0" fmla="*/ 78 w 111"/>
                  <a:gd name="T1" fmla="*/ 13 h 112"/>
                  <a:gd name="T2" fmla="*/ 99 w 111"/>
                  <a:gd name="T3" fmla="*/ 79 h 112"/>
                  <a:gd name="T4" fmla="*/ 33 w 111"/>
                  <a:gd name="T5" fmla="*/ 99 h 112"/>
                  <a:gd name="T6" fmla="*/ 12 w 111"/>
                  <a:gd name="T7" fmla="*/ 33 h 112"/>
                  <a:gd name="T8" fmla="*/ 78 w 111"/>
                  <a:gd name="T9" fmla="*/ 13 h 112"/>
                  <a:gd name="T10" fmla="*/ 34 w 111"/>
                  <a:gd name="T11" fmla="*/ 97 h 112"/>
                  <a:gd name="T12" fmla="*/ 97 w 111"/>
                  <a:gd name="T13" fmla="*/ 78 h 112"/>
                  <a:gd name="T14" fmla="*/ 77 w 111"/>
                  <a:gd name="T15" fmla="*/ 15 h 112"/>
                  <a:gd name="T16" fmla="*/ 14 w 111"/>
                  <a:gd name="T17" fmla="*/ 34 h 112"/>
                  <a:gd name="T18" fmla="*/ 34 w 111"/>
                  <a:gd name="T19" fmla="*/ 97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1" h="112">
                    <a:moveTo>
                      <a:pt x="78" y="13"/>
                    </a:moveTo>
                    <a:cubicBezTo>
                      <a:pt x="102" y="25"/>
                      <a:pt x="111" y="55"/>
                      <a:pt x="99" y="79"/>
                    </a:cubicBezTo>
                    <a:cubicBezTo>
                      <a:pt x="86" y="103"/>
                      <a:pt x="57" y="112"/>
                      <a:pt x="33" y="99"/>
                    </a:cubicBezTo>
                    <a:cubicBezTo>
                      <a:pt x="9" y="87"/>
                      <a:pt x="0" y="57"/>
                      <a:pt x="12" y="33"/>
                    </a:cubicBezTo>
                    <a:cubicBezTo>
                      <a:pt x="25" y="9"/>
                      <a:pt x="55" y="0"/>
                      <a:pt x="78" y="13"/>
                    </a:cubicBezTo>
                    <a:close/>
                    <a:moveTo>
                      <a:pt x="34" y="97"/>
                    </a:moveTo>
                    <a:cubicBezTo>
                      <a:pt x="57" y="109"/>
                      <a:pt x="85" y="101"/>
                      <a:pt x="97" y="78"/>
                    </a:cubicBezTo>
                    <a:cubicBezTo>
                      <a:pt x="109" y="55"/>
                      <a:pt x="100" y="27"/>
                      <a:pt x="77" y="15"/>
                    </a:cubicBezTo>
                    <a:cubicBezTo>
                      <a:pt x="55" y="3"/>
                      <a:pt x="26" y="11"/>
                      <a:pt x="14" y="34"/>
                    </a:cubicBezTo>
                    <a:cubicBezTo>
                      <a:pt x="2" y="57"/>
                      <a:pt x="11" y="85"/>
                      <a:pt x="34" y="9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26" name="Freeform 45">
                <a:extLst>
                  <a:ext uri="{FF2B5EF4-FFF2-40B4-BE49-F238E27FC236}">
                    <a16:creationId xmlns:a16="http://schemas.microsoft.com/office/drawing/2014/main" id="{69C7F338-89BB-427D-8669-9C47D91276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73" y="4126"/>
                <a:ext cx="86" cy="86"/>
              </a:xfrm>
              <a:custGeom>
                <a:avLst/>
                <a:gdLst>
                  <a:gd name="T0" fmla="*/ 9 w 75"/>
                  <a:gd name="T1" fmla="*/ 23 h 75"/>
                  <a:gd name="T2" fmla="*/ 53 w 75"/>
                  <a:gd name="T3" fmla="*/ 9 h 75"/>
                  <a:gd name="T4" fmla="*/ 67 w 75"/>
                  <a:gd name="T5" fmla="*/ 53 h 75"/>
                  <a:gd name="T6" fmla="*/ 23 w 75"/>
                  <a:gd name="T7" fmla="*/ 67 h 75"/>
                  <a:gd name="T8" fmla="*/ 9 w 75"/>
                  <a:gd name="T9" fmla="*/ 23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5">
                    <a:moveTo>
                      <a:pt x="9" y="23"/>
                    </a:moveTo>
                    <a:cubicBezTo>
                      <a:pt x="17" y="7"/>
                      <a:pt x="37" y="0"/>
                      <a:pt x="53" y="9"/>
                    </a:cubicBezTo>
                    <a:cubicBezTo>
                      <a:pt x="69" y="17"/>
                      <a:pt x="75" y="37"/>
                      <a:pt x="67" y="53"/>
                    </a:cubicBezTo>
                    <a:cubicBezTo>
                      <a:pt x="58" y="69"/>
                      <a:pt x="39" y="75"/>
                      <a:pt x="23" y="67"/>
                    </a:cubicBezTo>
                    <a:cubicBezTo>
                      <a:pt x="7" y="58"/>
                      <a:pt x="0" y="39"/>
                      <a:pt x="9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27" name="Freeform 46">
                <a:extLst>
                  <a:ext uri="{FF2B5EF4-FFF2-40B4-BE49-F238E27FC236}">
                    <a16:creationId xmlns:a16="http://schemas.microsoft.com/office/drawing/2014/main" id="{13483FEC-E2CD-41EB-AF5A-2E1D522FA29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952" y="4105"/>
                <a:ext cx="129" cy="129"/>
              </a:xfrm>
              <a:custGeom>
                <a:avLst/>
                <a:gdLst>
                  <a:gd name="T0" fmla="*/ 79 w 112"/>
                  <a:gd name="T1" fmla="*/ 13 h 112"/>
                  <a:gd name="T2" fmla="*/ 99 w 112"/>
                  <a:gd name="T3" fmla="*/ 79 h 112"/>
                  <a:gd name="T4" fmla="*/ 33 w 112"/>
                  <a:gd name="T5" fmla="*/ 99 h 112"/>
                  <a:gd name="T6" fmla="*/ 13 w 112"/>
                  <a:gd name="T7" fmla="*/ 33 h 112"/>
                  <a:gd name="T8" fmla="*/ 79 w 112"/>
                  <a:gd name="T9" fmla="*/ 13 h 112"/>
                  <a:gd name="T10" fmla="*/ 34 w 112"/>
                  <a:gd name="T11" fmla="*/ 97 h 112"/>
                  <a:gd name="T12" fmla="*/ 97 w 112"/>
                  <a:gd name="T13" fmla="*/ 78 h 112"/>
                  <a:gd name="T14" fmla="*/ 78 w 112"/>
                  <a:gd name="T15" fmla="*/ 15 h 112"/>
                  <a:gd name="T16" fmla="*/ 15 w 112"/>
                  <a:gd name="T17" fmla="*/ 34 h 112"/>
                  <a:gd name="T18" fmla="*/ 34 w 112"/>
                  <a:gd name="T19" fmla="*/ 97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2" h="112">
                    <a:moveTo>
                      <a:pt x="79" y="13"/>
                    </a:moveTo>
                    <a:cubicBezTo>
                      <a:pt x="102" y="25"/>
                      <a:pt x="112" y="55"/>
                      <a:pt x="99" y="79"/>
                    </a:cubicBezTo>
                    <a:cubicBezTo>
                      <a:pt x="87" y="102"/>
                      <a:pt x="57" y="112"/>
                      <a:pt x="33" y="99"/>
                    </a:cubicBezTo>
                    <a:cubicBezTo>
                      <a:pt x="9" y="87"/>
                      <a:pt x="0" y="57"/>
                      <a:pt x="13" y="33"/>
                    </a:cubicBezTo>
                    <a:cubicBezTo>
                      <a:pt x="25" y="9"/>
                      <a:pt x="55" y="0"/>
                      <a:pt x="79" y="13"/>
                    </a:cubicBezTo>
                    <a:close/>
                    <a:moveTo>
                      <a:pt x="34" y="97"/>
                    </a:moveTo>
                    <a:cubicBezTo>
                      <a:pt x="57" y="109"/>
                      <a:pt x="85" y="100"/>
                      <a:pt x="97" y="78"/>
                    </a:cubicBezTo>
                    <a:cubicBezTo>
                      <a:pt x="109" y="55"/>
                      <a:pt x="100" y="27"/>
                      <a:pt x="78" y="15"/>
                    </a:cubicBezTo>
                    <a:cubicBezTo>
                      <a:pt x="55" y="3"/>
                      <a:pt x="27" y="11"/>
                      <a:pt x="15" y="34"/>
                    </a:cubicBezTo>
                    <a:cubicBezTo>
                      <a:pt x="3" y="57"/>
                      <a:pt x="11" y="85"/>
                      <a:pt x="34" y="9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28" name="Freeform 47">
                <a:extLst>
                  <a:ext uri="{FF2B5EF4-FFF2-40B4-BE49-F238E27FC236}">
                    <a16:creationId xmlns:a16="http://schemas.microsoft.com/office/drawing/2014/main" id="{2FB5F25B-C6AB-47BA-80F6-AC9E53B997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80" y="5022"/>
                <a:ext cx="87" cy="87"/>
              </a:xfrm>
              <a:custGeom>
                <a:avLst/>
                <a:gdLst>
                  <a:gd name="T0" fmla="*/ 9 w 75"/>
                  <a:gd name="T1" fmla="*/ 22 h 75"/>
                  <a:gd name="T2" fmla="*/ 53 w 75"/>
                  <a:gd name="T3" fmla="*/ 9 h 75"/>
                  <a:gd name="T4" fmla="*/ 67 w 75"/>
                  <a:gd name="T5" fmla="*/ 53 h 75"/>
                  <a:gd name="T6" fmla="*/ 22 w 75"/>
                  <a:gd name="T7" fmla="*/ 67 h 75"/>
                  <a:gd name="T8" fmla="*/ 9 w 75"/>
                  <a:gd name="T9" fmla="*/ 22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5">
                    <a:moveTo>
                      <a:pt x="9" y="22"/>
                    </a:moveTo>
                    <a:cubicBezTo>
                      <a:pt x="17" y="6"/>
                      <a:pt x="37" y="0"/>
                      <a:pt x="53" y="9"/>
                    </a:cubicBezTo>
                    <a:cubicBezTo>
                      <a:pt x="69" y="17"/>
                      <a:pt x="75" y="37"/>
                      <a:pt x="67" y="53"/>
                    </a:cubicBezTo>
                    <a:cubicBezTo>
                      <a:pt x="58" y="69"/>
                      <a:pt x="38" y="75"/>
                      <a:pt x="22" y="67"/>
                    </a:cubicBezTo>
                    <a:cubicBezTo>
                      <a:pt x="6" y="58"/>
                      <a:pt x="0" y="38"/>
                      <a:pt x="9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29" name="Freeform 48">
                <a:extLst>
                  <a:ext uri="{FF2B5EF4-FFF2-40B4-BE49-F238E27FC236}">
                    <a16:creationId xmlns:a16="http://schemas.microsoft.com/office/drawing/2014/main" id="{BBC0C583-3FDB-4EF4-BBB1-17E0B9916B9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759" y="5001"/>
                <a:ext cx="128" cy="128"/>
              </a:xfrm>
              <a:custGeom>
                <a:avLst/>
                <a:gdLst>
                  <a:gd name="T0" fmla="*/ 78 w 111"/>
                  <a:gd name="T1" fmla="*/ 13 h 111"/>
                  <a:gd name="T2" fmla="*/ 99 w 111"/>
                  <a:gd name="T3" fmla="*/ 78 h 111"/>
                  <a:gd name="T4" fmla="*/ 33 w 111"/>
                  <a:gd name="T5" fmla="*/ 99 h 111"/>
                  <a:gd name="T6" fmla="*/ 12 w 111"/>
                  <a:gd name="T7" fmla="*/ 33 h 111"/>
                  <a:gd name="T8" fmla="*/ 78 w 111"/>
                  <a:gd name="T9" fmla="*/ 13 h 111"/>
                  <a:gd name="T10" fmla="*/ 34 w 111"/>
                  <a:gd name="T11" fmla="*/ 97 h 111"/>
                  <a:gd name="T12" fmla="*/ 97 w 111"/>
                  <a:gd name="T13" fmla="*/ 77 h 111"/>
                  <a:gd name="T14" fmla="*/ 77 w 111"/>
                  <a:gd name="T15" fmla="*/ 14 h 111"/>
                  <a:gd name="T16" fmla="*/ 14 w 111"/>
                  <a:gd name="T17" fmla="*/ 34 h 111"/>
                  <a:gd name="T18" fmla="*/ 34 w 111"/>
                  <a:gd name="T19" fmla="*/ 9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1" h="111">
                    <a:moveTo>
                      <a:pt x="78" y="13"/>
                    </a:moveTo>
                    <a:cubicBezTo>
                      <a:pt x="102" y="25"/>
                      <a:pt x="111" y="55"/>
                      <a:pt x="99" y="78"/>
                    </a:cubicBezTo>
                    <a:cubicBezTo>
                      <a:pt x="86" y="102"/>
                      <a:pt x="57" y="111"/>
                      <a:pt x="33" y="99"/>
                    </a:cubicBezTo>
                    <a:cubicBezTo>
                      <a:pt x="9" y="86"/>
                      <a:pt x="0" y="57"/>
                      <a:pt x="12" y="33"/>
                    </a:cubicBezTo>
                    <a:cubicBezTo>
                      <a:pt x="25" y="9"/>
                      <a:pt x="54" y="0"/>
                      <a:pt x="78" y="13"/>
                    </a:cubicBezTo>
                    <a:close/>
                    <a:moveTo>
                      <a:pt x="34" y="97"/>
                    </a:moveTo>
                    <a:cubicBezTo>
                      <a:pt x="57" y="109"/>
                      <a:pt x="85" y="100"/>
                      <a:pt x="97" y="77"/>
                    </a:cubicBezTo>
                    <a:cubicBezTo>
                      <a:pt x="109" y="55"/>
                      <a:pt x="100" y="26"/>
                      <a:pt x="77" y="14"/>
                    </a:cubicBezTo>
                    <a:cubicBezTo>
                      <a:pt x="55" y="2"/>
                      <a:pt x="26" y="11"/>
                      <a:pt x="14" y="34"/>
                    </a:cubicBezTo>
                    <a:cubicBezTo>
                      <a:pt x="2" y="57"/>
                      <a:pt x="11" y="85"/>
                      <a:pt x="34" y="9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30" name="Freeform 49">
                <a:extLst>
                  <a:ext uri="{FF2B5EF4-FFF2-40B4-BE49-F238E27FC236}">
                    <a16:creationId xmlns:a16="http://schemas.microsoft.com/office/drawing/2014/main" id="{965EAE4F-B2A1-44B4-BEED-13A3CAF023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99" y="3954"/>
                <a:ext cx="87" cy="87"/>
              </a:xfrm>
              <a:custGeom>
                <a:avLst/>
                <a:gdLst>
                  <a:gd name="T0" fmla="*/ 9 w 75"/>
                  <a:gd name="T1" fmla="*/ 22 h 75"/>
                  <a:gd name="T2" fmla="*/ 53 w 75"/>
                  <a:gd name="T3" fmla="*/ 9 h 75"/>
                  <a:gd name="T4" fmla="*/ 67 w 75"/>
                  <a:gd name="T5" fmla="*/ 53 h 75"/>
                  <a:gd name="T6" fmla="*/ 23 w 75"/>
                  <a:gd name="T7" fmla="*/ 67 h 75"/>
                  <a:gd name="T8" fmla="*/ 9 w 75"/>
                  <a:gd name="T9" fmla="*/ 22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5">
                    <a:moveTo>
                      <a:pt x="9" y="22"/>
                    </a:moveTo>
                    <a:cubicBezTo>
                      <a:pt x="17" y="6"/>
                      <a:pt x="37" y="0"/>
                      <a:pt x="53" y="9"/>
                    </a:cubicBezTo>
                    <a:cubicBezTo>
                      <a:pt x="69" y="17"/>
                      <a:pt x="75" y="37"/>
                      <a:pt x="67" y="53"/>
                    </a:cubicBezTo>
                    <a:cubicBezTo>
                      <a:pt x="58" y="69"/>
                      <a:pt x="39" y="75"/>
                      <a:pt x="23" y="67"/>
                    </a:cubicBezTo>
                    <a:cubicBezTo>
                      <a:pt x="7" y="58"/>
                      <a:pt x="0" y="38"/>
                      <a:pt x="9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31" name="Freeform 50">
                <a:extLst>
                  <a:ext uri="{FF2B5EF4-FFF2-40B4-BE49-F238E27FC236}">
                    <a16:creationId xmlns:a16="http://schemas.microsoft.com/office/drawing/2014/main" id="{4A81DEB8-9CB4-4DE7-98DC-16C2C49F9E0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879" y="3933"/>
                <a:ext cx="129" cy="128"/>
              </a:xfrm>
              <a:custGeom>
                <a:avLst/>
                <a:gdLst>
                  <a:gd name="T0" fmla="*/ 79 w 112"/>
                  <a:gd name="T1" fmla="*/ 12 h 111"/>
                  <a:gd name="T2" fmla="*/ 99 w 112"/>
                  <a:gd name="T3" fmla="*/ 78 h 111"/>
                  <a:gd name="T4" fmla="*/ 33 w 112"/>
                  <a:gd name="T5" fmla="*/ 99 h 111"/>
                  <a:gd name="T6" fmla="*/ 13 w 112"/>
                  <a:gd name="T7" fmla="*/ 33 h 111"/>
                  <a:gd name="T8" fmla="*/ 79 w 112"/>
                  <a:gd name="T9" fmla="*/ 12 h 111"/>
                  <a:gd name="T10" fmla="*/ 34 w 112"/>
                  <a:gd name="T11" fmla="*/ 97 h 111"/>
                  <a:gd name="T12" fmla="*/ 97 w 112"/>
                  <a:gd name="T13" fmla="*/ 77 h 111"/>
                  <a:gd name="T14" fmla="*/ 78 w 112"/>
                  <a:gd name="T15" fmla="*/ 14 h 111"/>
                  <a:gd name="T16" fmla="*/ 15 w 112"/>
                  <a:gd name="T17" fmla="*/ 34 h 111"/>
                  <a:gd name="T18" fmla="*/ 34 w 112"/>
                  <a:gd name="T19" fmla="*/ 9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2" h="111">
                    <a:moveTo>
                      <a:pt x="79" y="12"/>
                    </a:moveTo>
                    <a:cubicBezTo>
                      <a:pt x="102" y="25"/>
                      <a:pt x="112" y="55"/>
                      <a:pt x="99" y="78"/>
                    </a:cubicBezTo>
                    <a:cubicBezTo>
                      <a:pt x="86" y="102"/>
                      <a:pt x="57" y="111"/>
                      <a:pt x="33" y="99"/>
                    </a:cubicBezTo>
                    <a:cubicBezTo>
                      <a:pt x="9" y="86"/>
                      <a:pt x="0" y="57"/>
                      <a:pt x="13" y="33"/>
                    </a:cubicBezTo>
                    <a:cubicBezTo>
                      <a:pt x="25" y="9"/>
                      <a:pt x="55" y="0"/>
                      <a:pt x="79" y="12"/>
                    </a:cubicBezTo>
                    <a:close/>
                    <a:moveTo>
                      <a:pt x="34" y="97"/>
                    </a:moveTo>
                    <a:cubicBezTo>
                      <a:pt x="57" y="109"/>
                      <a:pt x="85" y="100"/>
                      <a:pt x="97" y="77"/>
                    </a:cubicBezTo>
                    <a:cubicBezTo>
                      <a:pt x="109" y="55"/>
                      <a:pt x="100" y="26"/>
                      <a:pt x="78" y="14"/>
                    </a:cubicBezTo>
                    <a:cubicBezTo>
                      <a:pt x="55" y="2"/>
                      <a:pt x="27" y="11"/>
                      <a:pt x="15" y="34"/>
                    </a:cubicBezTo>
                    <a:cubicBezTo>
                      <a:pt x="3" y="57"/>
                      <a:pt x="11" y="85"/>
                      <a:pt x="34" y="9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32" name="Freeform 51">
                <a:extLst>
                  <a:ext uri="{FF2B5EF4-FFF2-40B4-BE49-F238E27FC236}">
                    <a16:creationId xmlns:a16="http://schemas.microsoft.com/office/drawing/2014/main" id="{D978D86D-D3E4-4663-ABDF-820235E154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33" y="5603"/>
                <a:ext cx="85" cy="85"/>
              </a:xfrm>
              <a:custGeom>
                <a:avLst/>
                <a:gdLst>
                  <a:gd name="T0" fmla="*/ 8 w 74"/>
                  <a:gd name="T1" fmla="*/ 22 h 74"/>
                  <a:gd name="T2" fmla="*/ 52 w 74"/>
                  <a:gd name="T3" fmla="*/ 8 h 74"/>
                  <a:gd name="T4" fmla="*/ 66 w 74"/>
                  <a:gd name="T5" fmla="*/ 52 h 74"/>
                  <a:gd name="T6" fmla="*/ 22 w 74"/>
                  <a:gd name="T7" fmla="*/ 66 h 74"/>
                  <a:gd name="T8" fmla="*/ 8 w 74"/>
                  <a:gd name="T9" fmla="*/ 22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4" h="74">
                    <a:moveTo>
                      <a:pt x="8" y="22"/>
                    </a:moveTo>
                    <a:cubicBezTo>
                      <a:pt x="16" y="6"/>
                      <a:pt x="36" y="0"/>
                      <a:pt x="52" y="8"/>
                    </a:cubicBezTo>
                    <a:cubicBezTo>
                      <a:pt x="68" y="16"/>
                      <a:pt x="74" y="36"/>
                      <a:pt x="66" y="52"/>
                    </a:cubicBezTo>
                    <a:cubicBezTo>
                      <a:pt x="58" y="68"/>
                      <a:pt x="38" y="74"/>
                      <a:pt x="22" y="66"/>
                    </a:cubicBezTo>
                    <a:cubicBezTo>
                      <a:pt x="6" y="58"/>
                      <a:pt x="0" y="38"/>
                      <a:pt x="8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33" name="Freeform 52">
                <a:extLst>
                  <a:ext uri="{FF2B5EF4-FFF2-40B4-BE49-F238E27FC236}">
                    <a16:creationId xmlns:a16="http://schemas.microsoft.com/office/drawing/2014/main" id="{E41444E4-3662-4B77-91D9-540F8E82813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311" y="5581"/>
                <a:ext cx="129" cy="129"/>
              </a:xfrm>
              <a:custGeom>
                <a:avLst/>
                <a:gdLst>
                  <a:gd name="T0" fmla="*/ 79 w 112"/>
                  <a:gd name="T1" fmla="*/ 13 h 112"/>
                  <a:gd name="T2" fmla="*/ 99 w 112"/>
                  <a:gd name="T3" fmla="*/ 79 h 112"/>
                  <a:gd name="T4" fmla="*/ 33 w 112"/>
                  <a:gd name="T5" fmla="*/ 99 h 112"/>
                  <a:gd name="T6" fmla="*/ 13 w 112"/>
                  <a:gd name="T7" fmla="*/ 33 h 112"/>
                  <a:gd name="T8" fmla="*/ 79 w 112"/>
                  <a:gd name="T9" fmla="*/ 13 h 112"/>
                  <a:gd name="T10" fmla="*/ 34 w 112"/>
                  <a:gd name="T11" fmla="*/ 97 h 112"/>
                  <a:gd name="T12" fmla="*/ 97 w 112"/>
                  <a:gd name="T13" fmla="*/ 78 h 112"/>
                  <a:gd name="T14" fmla="*/ 78 w 112"/>
                  <a:gd name="T15" fmla="*/ 15 h 112"/>
                  <a:gd name="T16" fmla="*/ 15 w 112"/>
                  <a:gd name="T17" fmla="*/ 34 h 112"/>
                  <a:gd name="T18" fmla="*/ 34 w 112"/>
                  <a:gd name="T19" fmla="*/ 97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2" h="112">
                    <a:moveTo>
                      <a:pt x="79" y="13"/>
                    </a:moveTo>
                    <a:cubicBezTo>
                      <a:pt x="103" y="25"/>
                      <a:pt x="112" y="55"/>
                      <a:pt x="99" y="79"/>
                    </a:cubicBezTo>
                    <a:cubicBezTo>
                      <a:pt x="87" y="103"/>
                      <a:pt x="57" y="112"/>
                      <a:pt x="33" y="99"/>
                    </a:cubicBezTo>
                    <a:cubicBezTo>
                      <a:pt x="9" y="87"/>
                      <a:pt x="0" y="57"/>
                      <a:pt x="13" y="33"/>
                    </a:cubicBezTo>
                    <a:cubicBezTo>
                      <a:pt x="25" y="9"/>
                      <a:pt x="55" y="0"/>
                      <a:pt x="79" y="13"/>
                    </a:cubicBezTo>
                    <a:close/>
                    <a:moveTo>
                      <a:pt x="34" y="97"/>
                    </a:moveTo>
                    <a:cubicBezTo>
                      <a:pt x="57" y="109"/>
                      <a:pt x="85" y="101"/>
                      <a:pt x="97" y="78"/>
                    </a:cubicBezTo>
                    <a:cubicBezTo>
                      <a:pt x="109" y="55"/>
                      <a:pt x="101" y="27"/>
                      <a:pt x="78" y="15"/>
                    </a:cubicBezTo>
                    <a:cubicBezTo>
                      <a:pt x="55" y="3"/>
                      <a:pt x="27" y="11"/>
                      <a:pt x="15" y="34"/>
                    </a:cubicBezTo>
                    <a:cubicBezTo>
                      <a:pt x="3" y="57"/>
                      <a:pt x="11" y="85"/>
                      <a:pt x="34" y="9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34" name="Freeform 53">
                <a:extLst>
                  <a:ext uri="{FF2B5EF4-FFF2-40B4-BE49-F238E27FC236}">
                    <a16:creationId xmlns:a16="http://schemas.microsoft.com/office/drawing/2014/main" id="{03A06A28-F732-4EF2-B12D-2E93602DAE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90" y="4725"/>
                <a:ext cx="127" cy="127"/>
              </a:xfrm>
              <a:custGeom>
                <a:avLst/>
                <a:gdLst>
                  <a:gd name="T0" fmla="*/ 13 w 110"/>
                  <a:gd name="T1" fmla="*/ 33 h 110"/>
                  <a:gd name="T2" fmla="*/ 78 w 110"/>
                  <a:gd name="T3" fmla="*/ 13 h 110"/>
                  <a:gd name="T4" fmla="*/ 98 w 110"/>
                  <a:gd name="T5" fmla="*/ 78 h 110"/>
                  <a:gd name="T6" fmla="*/ 33 w 110"/>
                  <a:gd name="T7" fmla="*/ 98 h 110"/>
                  <a:gd name="T8" fmla="*/ 13 w 110"/>
                  <a:gd name="T9" fmla="*/ 33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0" h="110">
                    <a:moveTo>
                      <a:pt x="13" y="33"/>
                    </a:moveTo>
                    <a:cubicBezTo>
                      <a:pt x="25" y="9"/>
                      <a:pt x="54" y="0"/>
                      <a:pt x="78" y="13"/>
                    </a:cubicBezTo>
                    <a:cubicBezTo>
                      <a:pt x="101" y="25"/>
                      <a:pt x="110" y="54"/>
                      <a:pt x="98" y="78"/>
                    </a:cubicBezTo>
                    <a:cubicBezTo>
                      <a:pt x="85" y="101"/>
                      <a:pt x="56" y="110"/>
                      <a:pt x="33" y="98"/>
                    </a:cubicBezTo>
                    <a:cubicBezTo>
                      <a:pt x="9" y="85"/>
                      <a:pt x="0" y="56"/>
                      <a:pt x="13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35" name="Freeform 54">
                <a:extLst>
                  <a:ext uri="{FF2B5EF4-FFF2-40B4-BE49-F238E27FC236}">
                    <a16:creationId xmlns:a16="http://schemas.microsoft.com/office/drawing/2014/main" id="{5170E9A5-AD58-4FFA-AE13-477C0C37D31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960" y="4695"/>
                <a:ext cx="188" cy="188"/>
              </a:xfrm>
              <a:custGeom>
                <a:avLst/>
                <a:gdLst>
                  <a:gd name="T0" fmla="*/ 115 w 163"/>
                  <a:gd name="T1" fmla="*/ 18 h 163"/>
                  <a:gd name="T2" fmla="*/ 144 w 163"/>
                  <a:gd name="T3" fmla="*/ 115 h 163"/>
                  <a:gd name="T4" fmla="*/ 48 w 163"/>
                  <a:gd name="T5" fmla="*/ 144 h 163"/>
                  <a:gd name="T6" fmla="*/ 18 w 163"/>
                  <a:gd name="T7" fmla="*/ 48 h 163"/>
                  <a:gd name="T8" fmla="*/ 115 w 163"/>
                  <a:gd name="T9" fmla="*/ 18 h 163"/>
                  <a:gd name="T10" fmla="*/ 49 w 163"/>
                  <a:gd name="T11" fmla="*/ 142 h 163"/>
                  <a:gd name="T12" fmla="*/ 142 w 163"/>
                  <a:gd name="T13" fmla="*/ 113 h 163"/>
                  <a:gd name="T14" fmla="*/ 113 w 163"/>
                  <a:gd name="T15" fmla="*/ 21 h 163"/>
                  <a:gd name="T16" fmla="*/ 21 w 163"/>
                  <a:gd name="T17" fmla="*/ 49 h 163"/>
                  <a:gd name="T18" fmla="*/ 49 w 163"/>
                  <a:gd name="T19" fmla="*/ 142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63" h="163">
                    <a:moveTo>
                      <a:pt x="115" y="18"/>
                    </a:moveTo>
                    <a:cubicBezTo>
                      <a:pt x="149" y="36"/>
                      <a:pt x="163" y="80"/>
                      <a:pt x="144" y="115"/>
                    </a:cubicBezTo>
                    <a:cubicBezTo>
                      <a:pt x="126" y="149"/>
                      <a:pt x="83" y="163"/>
                      <a:pt x="48" y="144"/>
                    </a:cubicBezTo>
                    <a:cubicBezTo>
                      <a:pt x="13" y="126"/>
                      <a:pt x="0" y="83"/>
                      <a:pt x="18" y="48"/>
                    </a:cubicBezTo>
                    <a:cubicBezTo>
                      <a:pt x="36" y="13"/>
                      <a:pt x="80" y="0"/>
                      <a:pt x="115" y="18"/>
                    </a:cubicBezTo>
                    <a:close/>
                    <a:moveTo>
                      <a:pt x="49" y="142"/>
                    </a:moveTo>
                    <a:cubicBezTo>
                      <a:pt x="83" y="159"/>
                      <a:pt x="124" y="146"/>
                      <a:pt x="142" y="113"/>
                    </a:cubicBezTo>
                    <a:cubicBezTo>
                      <a:pt x="159" y="80"/>
                      <a:pt x="147" y="38"/>
                      <a:pt x="113" y="21"/>
                    </a:cubicBezTo>
                    <a:cubicBezTo>
                      <a:pt x="80" y="3"/>
                      <a:pt x="38" y="16"/>
                      <a:pt x="21" y="49"/>
                    </a:cubicBezTo>
                    <a:cubicBezTo>
                      <a:pt x="3" y="83"/>
                      <a:pt x="16" y="124"/>
                      <a:pt x="49" y="1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36" name="Freeform 55">
                <a:extLst>
                  <a:ext uri="{FF2B5EF4-FFF2-40B4-BE49-F238E27FC236}">
                    <a16:creationId xmlns:a16="http://schemas.microsoft.com/office/drawing/2014/main" id="{1D943647-CDDD-4B7F-8854-E892DF7F2B6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920" y="4655"/>
                <a:ext cx="269" cy="268"/>
              </a:xfrm>
              <a:custGeom>
                <a:avLst/>
                <a:gdLst>
                  <a:gd name="T0" fmla="*/ 164 w 233"/>
                  <a:gd name="T1" fmla="*/ 26 h 233"/>
                  <a:gd name="T2" fmla="*/ 207 w 233"/>
                  <a:gd name="T3" fmla="*/ 164 h 233"/>
                  <a:gd name="T4" fmla="*/ 69 w 233"/>
                  <a:gd name="T5" fmla="*/ 207 h 233"/>
                  <a:gd name="T6" fmla="*/ 26 w 233"/>
                  <a:gd name="T7" fmla="*/ 69 h 233"/>
                  <a:gd name="T8" fmla="*/ 164 w 233"/>
                  <a:gd name="T9" fmla="*/ 26 h 233"/>
                  <a:gd name="T10" fmla="*/ 70 w 233"/>
                  <a:gd name="T11" fmla="*/ 204 h 233"/>
                  <a:gd name="T12" fmla="*/ 204 w 233"/>
                  <a:gd name="T13" fmla="*/ 162 h 233"/>
                  <a:gd name="T14" fmla="*/ 162 w 233"/>
                  <a:gd name="T15" fmla="*/ 28 h 233"/>
                  <a:gd name="T16" fmla="*/ 29 w 233"/>
                  <a:gd name="T17" fmla="*/ 70 h 233"/>
                  <a:gd name="T18" fmla="*/ 70 w 233"/>
                  <a:gd name="T19" fmla="*/ 204 h 2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33" h="233">
                    <a:moveTo>
                      <a:pt x="164" y="26"/>
                    </a:moveTo>
                    <a:cubicBezTo>
                      <a:pt x="214" y="52"/>
                      <a:pt x="233" y="114"/>
                      <a:pt x="207" y="164"/>
                    </a:cubicBezTo>
                    <a:cubicBezTo>
                      <a:pt x="180" y="214"/>
                      <a:pt x="118" y="233"/>
                      <a:pt x="69" y="207"/>
                    </a:cubicBezTo>
                    <a:cubicBezTo>
                      <a:pt x="19" y="180"/>
                      <a:pt x="0" y="118"/>
                      <a:pt x="26" y="69"/>
                    </a:cubicBezTo>
                    <a:cubicBezTo>
                      <a:pt x="52" y="19"/>
                      <a:pt x="114" y="0"/>
                      <a:pt x="164" y="26"/>
                    </a:cubicBezTo>
                    <a:close/>
                    <a:moveTo>
                      <a:pt x="70" y="204"/>
                    </a:moveTo>
                    <a:cubicBezTo>
                      <a:pt x="118" y="229"/>
                      <a:pt x="178" y="211"/>
                      <a:pt x="204" y="162"/>
                    </a:cubicBezTo>
                    <a:cubicBezTo>
                      <a:pt x="229" y="114"/>
                      <a:pt x="211" y="54"/>
                      <a:pt x="162" y="28"/>
                    </a:cubicBezTo>
                    <a:cubicBezTo>
                      <a:pt x="114" y="3"/>
                      <a:pt x="54" y="22"/>
                      <a:pt x="29" y="70"/>
                    </a:cubicBezTo>
                    <a:cubicBezTo>
                      <a:pt x="3" y="118"/>
                      <a:pt x="22" y="178"/>
                      <a:pt x="70" y="20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37" name="Freeform 56">
                <a:extLst>
                  <a:ext uri="{FF2B5EF4-FFF2-40B4-BE49-F238E27FC236}">
                    <a16:creationId xmlns:a16="http://schemas.microsoft.com/office/drawing/2014/main" id="{5C4EC033-7454-4374-9342-1745D1EE8F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7" y="4854"/>
                <a:ext cx="122" cy="122"/>
              </a:xfrm>
              <a:custGeom>
                <a:avLst/>
                <a:gdLst>
                  <a:gd name="T0" fmla="*/ 12 w 106"/>
                  <a:gd name="T1" fmla="*/ 31 h 106"/>
                  <a:gd name="T2" fmla="*/ 74 w 106"/>
                  <a:gd name="T3" fmla="*/ 12 h 106"/>
                  <a:gd name="T4" fmla="*/ 94 w 106"/>
                  <a:gd name="T5" fmla="*/ 74 h 106"/>
                  <a:gd name="T6" fmla="*/ 31 w 106"/>
                  <a:gd name="T7" fmla="*/ 94 h 106"/>
                  <a:gd name="T8" fmla="*/ 12 w 106"/>
                  <a:gd name="T9" fmla="*/ 31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6" h="106">
                    <a:moveTo>
                      <a:pt x="12" y="31"/>
                    </a:moveTo>
                    <a:cubicBezTo>
                      <a:pt x="24" y="8"/>
                      <a:pt x="52" y="0"/>
                      <a:pt x="74" y="12"/>
                    </a:cubicBezTo>
                    <a:cubicBezTo>
                      <a:pt x="97" y="24"/>
                      <a:pt x="106" y="52"/>
                      <a:pt x="94" y="74"/>
                    </a:cubicBezTo>
                    <a:cubicBezTo>
                      <a:pt x="82" y="97"/>
                      <a:pt x="54" y="106"/>
                      <a:pt x="31" y="94"/>
                    </a:cubicBezTo>
                    <a:cubicBezTo>
                      <a:pt x="8" y="82"/>
                      <a:pt x="0" y="54"/>
                      <a:pt x="12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38" name="Freeform 57">
                <a:extLst>
                  <a:ext uri="{FF2B5EF4-FFF2-40B4-BE49-F238E27FC236}">
                    <a16:creationId xmlns:a16="http://schemas.microsoft.com/office/drawing/2014/main" id="{C776E712-B646-46AB-82F8-4EA9A7EFBDB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237" y="4824"/>
                <a:ext cx="182" cy="181"/>
              </a:xfrm>
              <a:custGeom>
                <a:avLst/>
                <a:gdLst>
                  <a:gd name="T0" fmla="*/ 111 w 158"/>
                  <a:gd name="T1" fmla="*/ 18 h 157"/>
                  <a:gd name="T2" fmla="*/ 140 w 158"/>
                  <a:gd name="T3" fmla="*/ 111 h 157"/>
                  <a:gd name="T4" fmla="*/ 47 w 158"/>
                  <a:gd name="T5" fmla="*/ 140 h 157"/>
                  <a:gd name="T6" fmla="*/ 18 w 158"/>
                  <a:gd name="T7" fmla="*/ 47 h 157"/>
                  <a:gd name="T8" fmla="*/ 111 w 158"/>
                  <a:gd name="T9" fmla="*/ 18 h 157"/>
                  <a:gd name="T10" fmla="*/ 48 w 158"/>
                  <a:gd name="T11" fmla="*/ 137 h 157"/>
                  <a:gd name="T12" fmla="*/ 137 w 158"/>
                  <a:gd name="T13" fmla="*/ 109 h 157"/>
                  <a:gd name="T14" fmla="*/ 109 w 158"/>
                  <a:gd name="T15" fmla="*/ 20 h 157"/>
                  <a:gd name="T16" fmla="*/ 20 w 158"/>
                  <a:gd name="T17" fmla="*/ 48 h 157"/>
                  <a:gd name="T18" fmla="*/ 48 w 158"/>
                  <a:gd name="T19" fmla="*/ 137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8" h="157">
                    <a:moveTo>
                      <a:pt x="111" y="18"/>
                    </a:moveTo>
                    <a:cubicBezTo>
                      <a:pt x="145" y="35"/>
                      <a:pt x="158" y="77"/>
                      <a:pt x="140" y="111"/>
                    </a:cubicBezTo>
                    <a:cubicBezTo>
                      <a:pt x="122" y="145"/>
                      <a:pt x="80" y="157"/>
                      <a:pt x="47" y="140"/>
                    </a:cubicBezTo>
                    <a:cubicBezTo>
                      <a:pt x="13" y="122"/>
                      <a:pt x="0" y="80"/>
                      <a:pt x="18" y="47"/>
                    </a:cubicBezTo>
                    <a:cubicBezTo>
                      <a:pt x="35" y="13"/>
                      <a:pt x="77" y="0"/>
                      <a:pt x="111" y="18"/>
                    </a:cubicBezTo>
                    <a:close/>
                    <a:moveTo>
                      <a:pt x="48" y="137"/>
                    </a:moveTo>
                    <a:cubicBezTo>
                      <a:pt x="80" y="154"/>
                      <a:pt x="120" y="142"/>
                      <a:pt x="137" y="109"/>
                    </a:cubicBezTo>
                    <a:cubicBezTo>
                      <a:pt x="154" y="77"/>
                      <a:pt x="142" y="37"/>
                      <a:pt x="109" y="20"/>
                    </a:cubicBezTo>
                    <a:cubicBezTo>
                      <a:pt x="77" y="3"/>
                      <a:pt x="37" y="16"/>
                      <a:pt x="20" y="48"/>
                    </a:cubicBezTo>
                    <a:cubicBezTo>
                      <a:pt x="3" y="80"/>
                      <a:pt x="16" y="120"/>
                      <a:pt x="48" y="13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39" name="Freeform 58">
                <a:extLst>
                  <a:ext uri="{FF2B5EF4-FFF2-40B4-BE49-F238E27FC236}">
                    <a16:creationId xmlns:a16="http://schemas.microsoft.com/office/drawing/2014/main" id="{0AD8F84C-8331-4AD6-B320-BF610728319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198" y="4785"/>
                <a:ext cx="259" cy="259"/>
              </a:xfrm>
              <a:custGeom>
                <a:avLst/>
                <a:gdLst>
                  <a:gd name="T0" fmla="*/ 159 w 225"/>
                  <a:gd name="T1" fmla="*/ 25 h 225"/>
                  <a:gd name="T2" fmla="*/ 200 w 225"/>
                  <a:gd name="T3" fmla="*/ 159 h 225"/>
                  <a:gd name="T4" fmla="*/ 67 w 225"/>
                  <a:gd name="T5" fmla="*/ 200 h 225"/>
                  <a:gd name="T6" fmla="*/ 25 w 225"/>
                  <a:gd name="T7" fmla="*/ 67 h 225"/>
                  <a:gd name="T8" fmla="*/ 159 w 225"/>
                  <a:gd name="T9" fmla="*/ 25 h 225"/>
                  <a:gd name="T10" fmla="*/ 68 w 225"/>
                  <a:gd name="T11" fmla="*/ 197 h 225"/>
                  <a:gd name="T12" fmla="*/ 197 w 225"/>
                  <a:gd name="T13" fmla="*/ 157 h 225"/>
                  <a:gd name="T14" fmla="*/ 157 w 225"/>
                  <a:gd name="T15" fmla="*/ 28 h 225"/>
                  <a:gd name="T16" fmla="*/ 28 w 225"/>
                  <a:gd name="T17" fmla="*/ 68 h 225"/>
                  <a:gd name="T18" fmla="*/ 68 w 225"/>
                  <a:gd name="T19" fmla="*/ 197 h 2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5" h="225">
                    <a:moveTo>
                      <a:pt x="159" y="25"/>
                    </a:moveTo>
                    <a:cubicBezTo>
                      <a:pt x="207" y="51"/>
                      <a:pt x="225" y="111"/>
                      <a:pt x="200" y="159"/>
                    </a:cubicBezTo>
                    <a:cubicBezTo>
                      <a:pt x="175" y="207"/>
                      <a:pt x="115" y="225"/>
                      <a:pt x="67" y="200"/>
                    </a:cubicBezTo>
                    <a:cubicBezTo>
                      <a:pt x="19" y="175"/>
                      <a:pt x="0" y="115"/>
                      <a:pt x="25" y="67"/>
                    </a:cubicBezTo>
                    <a:cubicBezTo>
                      <a:pt x="51" y="19"/>
                      <a:pt x="111" y="0"/>
                      <a:pt x="159" y="25"/>
                    </a:cubicBezTo>
                    <a:close/>
                    <a:moveTo>
                      <a:pt x="68" y="197"/>
                    </a:moveTo>
                    <a:cubicBezTo>
                      <a:pt x="115" y="222"/>
                      <a:pt x="173" y="204"/>
                      <a:pt x="197" y="157"/>
                    </a:cubicBezTo>
                    <a:cubicBezTo>
                      <a:pt x="222" y="111"/>
                      <a:pt x="204" y="53"/>
                      <a:pt x="157" y="28"/>
                    </a:cubicBezTo>
                    <a:cubicBezTo>
                      <a:pt x="111" y="3"/>
                      <a:pt x="53" y="21"/>
                      <a:pt x="28" y="68"/>
                    </a:cubicBezTo>
                    <a:cubicBezTo>
                      <a:pt x="4" y="115"/>
                      <a:pt x="21" y="173"/>
                      <a:pt x="68" y="19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40" name="Freeform 59">
                <a:extLst>
                  <a:ext uri="{FF2B5EF4-FFF2-40B4-BE49-F238E27FC236}">
                    <a16:creationId xmlns:a16="http://schemas.microsoft.com/office/drawing/2014/main" id="{72651D9F-1958-44E0-82AD-B74BC1C322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17" y="3431"/>
                <a:ext cx="119" cy="119"/>
              </a:xfrm>
              <a:custGeom>
                <a:avLst/>
                <a:gdLst>
                  <a:gd name="T0" fmla="*/ 12 w 103"/>
                  <a:gd name="T1" fmla="*/ 30 h 103"/>
                  <a:gd name="T2" fmla="*/ 73 w 103"/>
                  <a:gd name="T3" fmla="*/ 11 h 103"/>
                  <a:gd name="T4" fmla="*/ 92 w 103"/>
                  <a:gd name="T5" fmla="*/ 73 h 103"/>
                  <a:gd name="T6" fmla="*/ 31 w 103"/>
                  <a:gd name="T7" fmla="*/ 91 h 103"/>
                  <a:gd name="T8" fmla="*/ 12 w 103"/>
                  <a:gd name="T9" fmla="*/ 30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3" h="103">
                    <a:moveTo>
                      <a:pt x="12" y="30"/>
                    </a:moveTo>
                    <a:cubicBezTo>
                      <a:pt x="23" y="8"/>
                      <a:pt x="51" y="0"/>
                      <a:pt x="73" y="11"/>
                    </a:cubicBezTo>
                    <a:cubicBezTo>
                      <a:pt x="95" y="23"/>
                      <a:pt x="103" y="50"/>
                      <a:pt x="92" y="73"/>
                    </a:cubicBezTo>
                    <a:cubicBezTo>
                      <a:pt x="80" y="95"/>
                      <a:pt x="53" y="103"/>
                      <a:pt x="31" y="91"/>
                    </a:cubicBezTo>
                    <a:cubicBezTo>
                      <a:pt x="9" y="80"/>
                      <a:pt x="0" y="52"/>
                      <a:pt x="12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41" name="Freeform 60">
                <a:extLst>
                  <a:ext uri="{FF2B5EF4-FFF2-40B4-BE49-F238E27FC236}">
                    <a16:creationId xmlns:a16="http://schemas.microsoft.com/office/drawing/2014/main" id="{C53C4F72-4692-4539-B693-650DA674932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189" y="3402"/>
                <a:ext cx="177" cy="177"/>
              </a:xfrm>
              <a:custGeom>
                <a:avLst/>
                <a:gdLst>
                  <a:gd name="T0" fmla="*/ 108 w 154"/>
                  <a:gd name="T1" fmla="*/ 17 h 153"/>
                  <a:gd name="T2" fmla="*/ 136 w 154"/>
                  <a:gd name="T3" fmla="*/ 108 h 153"/>
                  <a:gd name="T4" fmla="*/ 45 w 154"/>
                  <a:gd name="T5" fmla="*/ 136 h 153"/>
                  <a:gd name="T6" fmla="*/ 17 w 154"/>
                  <a:gd name="T7" fmla="*/ 45 h 153"/>
                  <a:gd name="T8" fmla="*/ 108 w 154"/>
                  <a:gd name="T9" fmla="*/ 17 h 153"/>
                  <a:gd name="T10" fmla="*/ 47 w 154"/>
                  <a:gd name="T11" fmla="*/ 134 h 153"/>
                  <a:gd name="T12" fmla="*/ 134 w 154"/>
                  <a:gd name="T13" fmla="*/ 107 h 153"/>
                  <a:gd name="T14" fmla="*/ 107 w 154"/>
                  <a:gd name="T15" fmla="*/ 19 h 153"/>
                  <a:gd name="T16" fmla="*/ 20 w 154"/>
                  <a:gd name="T17" fmla="*/ 46 h 153"/>
                  <a:gd name="T18" fmla="*/ 47 w 154"/>
                  <a:gd name="T19" fmla="*/ 134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4" h="153">
                    <a:moveTo>
                      <a:pt x="108" y="17"/>
                    </a:moveTo>
                    <a:cubicBezTo>
                      <a:pt x="141" y="34"/>
                      <a:pt x="154" y="75"/>
                      <a:pt x="136" y="108"/>
                    </a:cubicBezTo>
                    <a:cubicBezTo>
                      <a:pt x="119" y="141"/>
                      <a:pt x="78" y="153"/>
                      <a:pt x="45" y="136"/>
                    </a:cubicBezTo>
                    <a:cubicBezTo>
                      <a:pt x="12" y="119"/>
                      <a:pt x="0" y="78"/>
                      <a:pt x="17" y="45"/>
                    </a:cubicBezTo>
                    <a:cubicBezTo>
                      <a:pt x="34" y="12"/>
                      <a:pt x="75" y="0"/>
                      <a:pt x="108" y="17"/>
                    </a:cubicBezTo>
                    <a:close/>
                    <a:moveTo>
                      <a:pt x="47" y="134"/>
                    </a:moveTo>
                    <a:cubicBezTo>
                      <a:pt x="78" y="150"/>
                      <a:pt x="117" y="138"/>
                      <a:pt x="134" y="107"/>
                    </a:cubicBezTo>
                    <a:cubicBezTo>
                      <a:pt x="150" y="75"/>
                      <a:pt x="138" y="36"/>
                      <a:pt x="107" y="19"/>
                    </a:cubicBezTo>
                    <a:cubicBezTo>
                      <a:pt x="75" y="3"/>
                      <a:pt x="36" y="15"/>
                      <a:pt x="20" y="46"/>
                    </a:cubicBezTo>
                    <a:cubicBezTo>
                      <a:pt x="3" y="78"/>
                      <a:pt x="15" y="117"/>
                      <a:pt x="47" y="1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42" name="Freeform 61">
                <a:extLst>
                  <a:ext uri="{FF2B5EF4-FFF2-40B4-BE49-F238E27FC236}">
                    <a16:creationId xmlns:a16="http://schemas.microsoft.com/office/drawing/2014/main" id="{5F785D1C-D794-4E5D-8315-B587C65EECD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151" y="3364"/>
                <a:ext cx="253" cy="253"/>
              </a:xfrm>
              <a:custGeom>
                <a:avLst/>
                <a:gdLst>
                  <a:gd name="T0" fmla="*/ 155 w 220"/>
                  <a:gd name="T1" fmla="*/ 24 h 219"/>
                  <a:gd name="T2" fmla="*/ 195 w 220"/>
                  <a:gd name="T3" fmla="*/ 154 h 219"/>
                  <a:gd name="T4" fmla="*/ 65 w 220"/>
                  <a:gd name="T5" fmla="*/ 195 h 219"/>
                  <a:gd name="T6" fmla="*/ 25 w 220"/>
                  <a:gd name="T7" fmla="*/ 65 h 219"/>
                  <a:gd name="T8" fmla="*/ 155 w 220"/>
                  <a:gd name="T9" fmla="*/ 24 h 219"/>
                  <a:gd name="T10" fmla="*/ 66 w 220"/>
                  <a:gd name="T11" fmla="*/ 192 h 219"/>
                  <a:gd name="T12" fmla="*/ 192 w 220"/>
                  <a:gd name="T13" fmla="*/ 153 h 219"/>
                  <a:gd name="T14" fmla="*/ 153 w 220"/>
                  <a:gd name="T15" fmla="*/ 27 h 219"/>
                  <a:gd name="T16" fmla="*/ 27 w 220"/>
                  <a:gd name="T17" fmla="*/ 66 h 219"/>
                  <a:gd name="T18" fmla="*/ 66 w 220"/>
                  <a:gd name="T19" fmla="*/ 192 h 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0" h="219">
                    <a:moveTo>
                      <a:pt x="155" y="24"/>
                    </a:moveTo>
                    <a:cubicBezTo>
                      <a:pt x="202" y="49"/>
                      <a:pt x="220" y="107"/>
                      <a:pt x="195" y="154"/>
                    </a:cubicBezTo>
                    <a:cubicBezTo>
                      <a:pt x="170" y="201"/>
                      <a:pt x="112" y="219"/>
                      <a:pt x="65" y="195"/>
                    </a:cubicBezTo>
                    <a:cubicBezTo>
                      <a:pt x="18" y="170"/>
                      <a:pt x="0" y="112"/>
                      <a:pt x="25" y="65"/>
                    </a:cubicBezTo>
                    <a:cubicBezTo>
                      <a:pt x="49" y="18"/>
                      <a:pt x="108" y="0"/>
                      <a:pt x="155" y="24"/>
                    </a:cubicBezTo>
                    <a:close/>
                    <a:moveTo>
                      <a:pt x="66" y="192"/>
                    </a:moveTo>
                    <a:cubicBezTo>
                      <a:pt x="112" y="216"/>
                      <a:pt x="168" y="199"/>
                      <a:pt x="192" y="153"/>
                    </a:cubicBezTo>
                    <a:cubicBezTo>
                      <a:pt x="216" y="107"/>
                      <a:pt x="199" y="51"/>
                      <a:pt x="153" y="27"/>
                    </a:cubicBezTo>
                    <a:cubicBezTo>
                      <a:pt x="108" y="3"/>
                      <a:pt x="51" y="20"/>
                      <a:pt x="27" y="66"/>
                    </a:cubicBezTo>
                    <a:cubicBezTo>
                      <a:pt x="3" y="112"/>
                      <a:pt x="21" y="168"/>
                      <a:pt x="66" y="19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43" name="Freeform 62">
                <a:extLst>
                  <a:ext uri="{FF2B5EF4-FFF2-40B4-BE49-F238E27FC236}">
                    <a16:creationId xmlns:a16="http://schemas.microsoft.com/office/drawing/2014/main" id="{C23AE368-2BB7-4BF5-A392-5BF40572B0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62" y="4538"/>
                <a:ext cx="87" cy="87"/>
              </a:xfrm>
              <a:custGeom>
                <a:avLst/>
                <a:gdLst>
                  <a:gd name="T0" fmla="*/ 9 w 75"/>
                  <a:gd name="T1" fmla="*/ 23 h 75"/>
                  <a:gd name="T2" fmla="*/ 53 w 75"/>
                  <a:gd name="T3" fmla="*/ 9 h 75"/>
                  <a:gd name="T4" fmla="*/ 67 w 75"/>
                  <a:gd name="T5" fmla="*/ 53 h 75"/>
                  <a:gd name="T6" fmla="*/ 22 w 75"/>
                  <a:gd name="T7" fmla="*/ 67 h 75"/>
                  <a:gd name="T8" fmla="*/ 9 w 75"/>
                  <a:gd name="T9" fmla="*/ 23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5">
                    <a:moveTo>
                      <a:pt x="9" y="23"/>
                    </a:moveTo>
                    <a:cubicBezTo>
                      <a:pt x="17" y="7"/>
                      <a:pt x="37" y="0"/>
                      <a:pt x="53" y="9"/>
                    </a:cubicBezTo>
                    <a:cubicBezTo>
                      <a:pt x="69" y="17"/>
                      <a:pt x="75" y="37"/>
                      <a:pt x="67" y="53"/>
                    </a:cubicBezTo>
                    <a:cubicBezTo>
                      <a:pt x="58" y="69"/>
                      <a:pt x="38" y="75"/>
                      <a:pt x="22" y="67"/>
                    </a:cubicBezTo>
                    <a:cubicBezTo>
                      <a:pt x="6" y="58"/>
                      <a:pt x="0" y="39"/>
                      <a:pt x="9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44" name="Freeform 63">
                <a:extLst>
                  <a:ext uri="{FF2B5EF4-FFF2-40B4-BE49-F238E27FC236}">
                    <a16:creationId xmlns:a16="http://schemas.microsoft.com/office/drawing/2014/main" id="{6A8CA830-98E5-4BBB-9A57-DF4A89BDC77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141" y="4518"/>
                <a:ext cx="128" cy="129"/>
              </a:xfrm>
              <a:custGeom>
                <a:avLst/>
                <a:gdLst>
                  <a:gd name="T0" fmla="*/ 78 w 111"/>
                  <a:gd name="T1" fmla="*/ 13 h 112"/>
                  <a:gd name="T2" fmla="*/ 99 w 111"/>
                  <a:gd name="T3" fmla="*/ 79 h 112"/>
                  <a:gd name="T4" fmla="*/ 33 w 111"/>
                  <a:gd name="T5" fmla="*/ 99 h 112"/>
                  <a:gd name="T6" fmla="*/ 12 w 111"/>
                  <a:gd name="T7" fmla="*/ 33 h 112"/>
                  <a:gd name="T8" fmla="*/ 78 w 111"/>
                  <a:gd name="T9" fmla="*/ 13 h 112"/>
                  <a:gd name="T10" fmla="*/ 34 w 111"/>
                  <a:gd name="T11" fmla="*/ 97 h 112"/>
                  <a:gd name="T12" fmla="*/ 97 w 111"/>
                  <a:gd name="T13" fmla="*/ 78 h 112"/>
                  <a:gd name="T14" fmla="*/ 77 w 111"/>
                  <a:gd name="T15" fmla="*/ 15 h 112"/>
                  <a:gd name="T16" fmla="*/ 14 w 111"/>
                  <a:gd name="T17" fmla="*/ 34 h 112"/>
                  <a:gd name="T18" fmla="*/ 34 w 111"/>
                  <a:gd name="T19" fmla="*/ 97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1" h="112">
                    <a:moveTo>
                      <a:pt x="78" y="13"/>
                    </a:moveTo>
                    <a:cubicBezTo>
                      <a:pt x="102" y="25"/>
                      <a:pt x="111" y="55"/>
                      <a:pt x="99" y="79"/>
                    </a:cubicBezTo>
                    <a:cubicBezTo>
                      <a:pt x="86" y="102"/>
                      <a:pt x="57" y="112"/>
                      <a:pt x="33" y="99"/>
                    </a:cubicBezTo>
                    <a:cubicBezTo>
                      <a:pt x="9" y="87"/>
                      <a:pt x="0" y="57"/>
                      <a:pt x="12" y="33"/>
                    </a:cubicBezTo>
                    <a:cubicBezTo>
                      <a:pt x="25" y="9"/>
                      <a:pt x="55" y="0"/>
                      <a:pt x="78" y="13"/>
                    </a:cubicBezTo>
                    <a:close/>
                    <a:moveTo>
                      <a:pt x="34" y="97"/>
                    </a:moveTo>
                    <a:cubicBezTo>
                      <a:pt x="57" y="109"/>
                      <a:pt x="85" y="100"/>
                      <a:pt x="97" y="78"/>
                    </a:cubicBezTo>
                    <a:cubicBezTo>
                      <a:pt x="109" y="55"/>
                      <a:pt x="100" y="27"/>
                      <a:pt x="77" y="15"/>
                    </a:cubicBezTo>
                    <a:cubicBezTo>
                      <a:pt x="55" y="3"/>
                      <a:pt x="26" y="11"/>
                      <a:pt x="14" y="34"/>
                    </a:cubicBezTo>
                    <a:cubicBezTo>
                      <a:pt x="2" y="57"/>
                      <a:pt x="11" y="85"/>
                      <a:pt x="34" y="9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45" name="Freeform 64">
                <a:extLst>
                  <a:ext uri="{FF2B5EF4-FFF2-40B4-BE49-F238E27FC236}">
                    <a16:creationId xmlns:a16="http://schemas.microsoft.com/office/drawing/2014/main" id="{D724DF34-F660-49C3-8721-59EDF6AB8F8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114" y="4490"/>
                <a:ext cx="183" cy="184"/>
              </a:xfrm>
              <a:custGeom>
                <a:avLst/>
                <a:gdLst>
                  <a:gd name="T0" fmla="*/ 112 w 159"/>
                  <a:gd name="T1" fmla="*/ 18 h 160"/>
                  <a:gd name="T2" fmla="*/ 141 w 159"/>
                  <a:gd name="T3" fmla="*/ 112 h 160"/>
                  <a:gd name="T4" fmla="*/ 47 w 159"/>
                  <a:gd name="T5" fmla="*/ 142 h 160"/>
                  <a:gd name="T6" fmla="*/ 18 w 159"/>
                  <a:gd name="T7" fmla="*/ 47 h 160"/>
                  <a:gd name="T8" fmla="*/ 112 w 159"/>
                  <a:gd name="T9" fmla="*/ 18 h 160"/>
                  <a:gd name="T10" fmla="*/ 48 w 159"/>
                  <a:gd name="T11" fmla="*/ 140 h 160"/>
                  <a:gd name="T12" fmla="*/ 140 w 159"/>
                  <a:gd name="T13" fmla="*/ 111 h 160"/>
                  <a:gd name="T14" fmla="*/ 111 w 159"/>
                  <a:gd name="T15" fmla="*/ 20 h 160"/>
                  <a:gd name="T16" fmla="*/ 20 w 159"/>
                  <a:gd name="T17" fmla="*/ 48 h 160"/>
                  <a:gd name="T18" fmla="*/ 48 w 159"/>
                  <a:gd name="T19" fmla="*/ 140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9" h="160">
                    <a:moveTo>
                      <a:pt x="112" y="18"/>
                    </a:moveTo>
                    <a:cubicBezTo>
                      <a:pt x="146" y="36"/>
                      <a:pt x="159" y="78"/>
                      <a:pt x="141" y="112"/>
                    </a:cubicBezTo>
                    <a:cubicBezTo>
                      <a:pt x="123" y="146"/>
                      <a:pt x="81" y="160"/>
                      <a:pt x="47" y="142"/>
                    </a:cubicBezTo>
                    <a:cubicBezTo>
                      <a:pt x="13" y="124"/>
                      <a:pt x="0" y="81"/>
                      <a:pt x="18" y="47"/>
                    </a:cubicBezTo>
                    <a:cubicBezTo>
                      <a:pt x="36" y="13"/>
                      <a:pt x="78" y="0"/>
                      <a:pt x="112" y="18"/>
                    </a:cubicBezTo>
                    <a:close/>
                    <a:moveTo>
                      <a:pt x="48" y="140"/>
                    </a:moveTo>
                    <a:cubicBezTo>
                      <a:pt x="81" y="157"/>
                      <a:pt x="122" y="144"/>
                      <a:pt x="140" y="111"/>
                    </a:cubicBezTo>
                    <a:cubicBezTo>
                      <a:pt x="157" y="78"/>
                      <a:pt x="144" y="37"/>
                      <a:pt x="111" y="20"/>
                    </a:cubicBezTo>
                    <a:cubicBezTo>
                      <a:pt x="78" y="3"/>
                      <a:pt x="37" y="15"/>
                      <a:pt x="20" y="48"/>
                    </a:cubicBezTo>
                    <a:cubicBezTo>
                      <a:pt x="2" y="81"/>
                      <a:pt x="15" y="122"/>
                      <a:pt x="48" y="1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46" name="Freeform 65">
                <a:extLst>
                  <a:ext uri="{FF2B5EF4-FFF2-40B4-BE49-F238E27FC236}">
                    <a16:creationId xmlns:a16="http://schemas.microsoft.com/office/drawing/2014/main" id="{A4DD33AD-A94A-43DD-B924-43CAE7986F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88" y="4763"/>
                <a:ext cx="86" cy="86"/>
              </a:xfrm>
              <a:custGeom>
                <a:avLst/>
                <a:gdLst>
                  <a:gd name="T0" fmla="*/ 8 w 75"/>
                  <a:gd name="T1" fmla="*/ 22 h 75"/>
                  <a:gd name="T2" fmla="*/ 52 w 75"/>
                  <a:gd name="T3" fmla="*/ 9 h 75"/>
                  <a:gd name="T4" fmla="*/ 66 w 75"/>
                  <a:gd name="T5" fmla="*/ 53 h 75"/>
                  <a:gd name="T6" fmla="*/ 22 w 75"/>
                  <a:gd name="T7" fmla="*/ 67 h 75"/>
                  <a:gd name="T8" fmla="*/ 8 w 75"/>
                  <a:gd name="T9" fmla="*/ 22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5">
                    <a:moveTo>
                      <a:pt x="8" y="22"/>
                    </a:moveTo>
                    <a:cubicBezTo>
                      <a:pt x="17" y="6"/>
                      <a:pt x="36" y="0"/>
                      <a:pt x="52" y="9"/>
                    </a:cubicBezTo>
                    <a:cubicBezTo>
                      <a:pt x="69" y="17"/>
                      <a:pt x="75" y="37"/>
                      <a:pt x="66" y="53"/>
                    </a:cubicBezTo>
                    <a:cubicBezTo>
                      <a:pt x="58" y="69"/>
                      <a:pt x="38" y="75"/>
                      <a:pt x="22" y="67"/>
                    </a:cubicBezTo>
                    <a:cubicBezTo>
                      <a:pt x="6" y="58"/>
                      <a:pt x="0" y="38"/>
                      <a:pt x="8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47" name="Freeform 66">
                <a:extLst>
                  <a:ext uri="{FF2B5EF4-FFF2-40B4-BE49-F238E27FC236}">
                    <a16:creationId xmlns:a16="http://schemas.microsoft.com/office/drawing/2014/main" id="{C53D5B4D-302E-412D-B346-B3FC506916C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566" y="4742"/>
                <a:ext cx="129" cy="128"/>
              </a:xfrm>
              <a:custGeom>
                <a:avLst/>
                <a:gdLst>
                  <a:gd name="T0" fmla="*/ 79 w 112"/>
                  <a:gd name="T1" fmla="*/ 12 h 111"/>
                  <a:gd name="T2" fmla="*/ 99 w 112"/>
                  <a:gd name="T3" fmla="*/ 78 h 111"/>
                  <a:gd name="T4" fmla="*/ 33 w 112"/>
                  <a:gd name="T5" fmla="*/ 99 h 111"/>
                  <a:gd name="T6" fmla="*/ 13 w 112"/>
                  <a:gd name="T7" fmla="*/ 33 h 111"/>
                  <a:gd name="T8" fmla="*/ 79 w 112"/>
                  <a:gd name="T9" fmla="*/ 12 h 111"/>
                  <a:gd name="T10" fmla="*/ 34 w 112"/>
                  <a:gd name="T11" fmla="*/ 97 h 111"/>
                  <a:gd name="T12" fmla="*/ 98 w 112"/>
                  <a:gd name="T13" fmla="*/ 77 h 111"/>
                  <a:gd name="T14" fmla="*/ 78 w 112"/>
                  <a:gd name="T15" fmla="*/ 14 h 111"/>
                  <a:gd name="T16" fmla="*/ 15 w 112"/>
                  <a:gd name="T17" fmla="*/ 34 h 111"/>
                  <a:gd name="T18" fmla="*/ 34 w 112"/>
                  <a:gd name="T19" fmla="*/ 9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2" h="111">
                    <a:moveTo>
                      <a:pt x="79" y="12"/>
                    </a:moveTo>
                    <a:cubicBezTo>
                      <a:pt x="103" y="25"/>
                      <a:pt x="112" y="55"/>
                      <a:pt x="99" y="78"/>
                    </a:cubicBezTo>
                    <a:cubicBezTo>
                      <a:pt x="87" y="102"/>
                      <a:pt x="57" y="111"/>
                      <a:pt x="33" y="99"/>
                    </a:cubicBezTo>
                    <a:cubicBezTo>
                      <a:pt x="10" y="86"/>
                      <a:pt x="0" y="57"/>
                      <a:pt x="13" y="33"/>
                    </a:cubicBezTo>
                    <a:cubicBezTo>
                      <a:pt x="26" y="9"/>
                      <a:pt x="55" y="0"/>
                      <a:pt x="79" y="12"/>
                    </a:cubicBezTo>
                    <a:close/>
                    <a:moveTo>
                      <a:pt x="34" y="97"/>
                    </a:moveTo>
                    <a:cubicBezTo>
                      <a:pt x="57" y="109"/>
                      <a:pt x="86" y="100"/>
                      <a:pt x="98" y="77"/>
                    </a:cubicBezTo>
                    <a:cubicBezTo>
                      <a:pt x="110" y="55"/>
                      <a:pt x="101" y="26"/>
                      <a:pt x="78" y="14"/>
                    </a:cubicBezTo>
                    <a:cubicBezTo>
                      <a:pt x="55" y="2"/>
                      <a:pt x="27" y="11"/>
                      <a:pt x="15" y="34"/>
                    </a:cubicBezTo>
                    <a:cubicBezTo>
                      <a:pt x="3" y="57"/>
                      <a:pt x="12" y="85"/>
                      <a:pt x="34" y="9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48" name="Freeform 67">
                <a:extLst>
                  <a:ext uri="{FF2B5EF4-FFF2-40B4-BE49-F238E27FC236}">
                    <a16:creationId xmlns:a16="http://schemas.microsoft.com/office/drawing/2014/main" id="{4B08D5E2-DC79-412F-AF27-F046F2F3313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539" y="4715"/>
                <a:ext cx="184" cy="183"/>
              </a:xfrm>
              <a:custGeom>
                <a:avLst/>
                <a:gdLst>
                  <a:gd name="T0" fmla="*/ 112 w 159"/>
                  <a:gd name="T1" fmla="*/ 18 h 159"/>
                  <a:gd name="T2" fmla="*/ 141 w 159"/>
                  <a:gd name="T3" fmla="*/ 112 h 159"/>
                  <a:gd name="T4" fmla="*/ 47 w 159"/>
                  <a:gd name="T5" fmla="*/ 141 h 159"/>
                  <a:gd name="T6" fmla="*/ 18 w 159"/>
                  <a:gd name="T7" fmla="*/ 47 h 159"/>
                  <a:gd name="T8" fmla="*/ 112 w 159"/>
                  <a:gd name="T9" fmla="*/ 18 h 159"/>
                  <a:gd name="T10" fmla="*/ 48 w 159"/>
                  <a:gd name="T11" fmla="*/ 139 h 159"/>
                  <a:gd name="T12" fmla="*/ 139 w 159"/>
                  <a:gd name="T13" fmla="*/ 111 h 159"/>
                  <a:gd name="T14" fmla="*/ 111 w 159"/>
                  <a:gd name="T15" fmla="*/ 20 h 159"/>
                  <a:gd name="T16" fmla="*/ 19 w 159"/>
                  <a:gd name="T17" fmla="*/ 48 h 159"/>
                  <a:gd name="T18" fmla="*/ 48 w 159"/>
                  <a:gd name="T19" fmla="*/ 139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9" h="159">
                    <a:moveTo>
                      <a:pt x="112" y="18"/>
                    </a:moveTo>
                    <a:cubicBezTo>
                      <a:pt x="146" y="36"/>
                      <a:pt x="159" y="78"/>
                      <a:pt x="141" y="112"/>
                    </a:cubicBezTo>
                    <a:cubicBezTo>
                      <a:pt x="123" y="146"/>
                      <a:pt x="81" y="159"/>
                      <a:pt x="47" y="141"/>
                    </a:cubicBezTo>
                    <a:cubicBezTo>
                      <a:pt x="13" y="123"/>
                      <a:pt x="0" y="81"/>
                      <a:pt x="18" y="47"/>
                    </a:cubicBezTo>
                    <a:cubicBezTo>
                      <a:pt x="35" y="13"/>
                      <a:pt x="78" y="0"/>
                      <a:pt x="112" y="18"/>
                    </a:cubicBezTo>
                    <a:close/>
                    <a:moveTo>
                      <a:pt x="48" y="139"/>
                    </a:moveTo>
                    <a:cubicBezTo>
                      <a:pt x="81" y="157"/>
                      <a:pt x="122" y="144"/>
                      <a:pt x="139" y="111"/>
                    </a:cubicBezTo>
                    <a:cubicBezTo>
                      <a:pt x="156" y="78"/>
                      <a:pt x="144" y="37"/>
                      <a:pt x="111" y="20"/>
                    </a:cubicBezTo>
                    <a:cubicBezTo>
                      <a:pt x="78" y="2"/>
                      <a:pt x="37" y="15"/>
                      <a:pt x="19" y="48"/>
                    </a:cubicBezTo>
                    <a:cubicBezTo>
                      <a:pt x="2" y="81"/>
                      <a:pt x="15" y="122"/>
                      <a:pt x="48" y="13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49" name="Freeform 68">
                <a:extLst>
                  <a:ext uri="{FF2B5EF4-FFF2-40B4-BE49-F238E27FC236}">
                    <a16:creationId xmlns:a16="http://schemas.microsoft.com/office/drawing/2014/main" id="{03428C7D-73F5-47A5-A05D-3056D6E719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51" y="4407"/>
                <a:ext cx="87" cy="86"/>
              </a:xfrm>
              <a:custGeom>
                <a:avLst/>
                <a:gdLst>
                  <a:gd name="T0" fmla="*/ 8 w 75"/>
                  <a:gd name="T1" fmla="*/ 22 h 75"/>
                  <a:gd name="T2" fmla="*/ 53 w 75"/>
                  <a:gd name="T3" fmla="*/ 8 h 75"/>
                  <a:gd name="T4" fmla="*/ 66 w 75"/>
                  <a:gd name="T5" fmla="*/ 52 h 75"/>
                  <a:gd name="T6" fmla="*/ 22 w 75"/>
                  <a:gd name="T7" fmla="*/ 66 h 75"/>
                  <a:gd name="T8" fmla="*/ 8 w 75"/>
                  <a:gd name="T9" fmla="*/ 22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5">
                    <a:moveTo>
                      <a:pt x="8" y="22"/>
                    </a:moveTo>
                    <a:cubicBezTo>
                      <a:pt x="17" y="6"/>
                      <a:pt x="37" y="0"/>
                      <a:pt x="53" y="8"/>
                    </a:cubicBezTo>
                    <a:cubicBezTo>
                      <a:pt x="69" y="17"/>
                      <a:pt x="75" y="36"/>
                      <a:pt x="66" y="52"/>
                    </a:cubicBezTo>
                    <a:cubicBezTo>
                      <a:pt x="58" y="68"/>
                      <a:pt x="38" y="75"/>
                      <a:pt x="22" y="66"/>
                    </a:cubicBezTo>
                    <a:cubicBezTo>
                      <a:pt x="6" y="58"/>
                      <a:pt x="0" y="38"/>
                      <a:pt x="8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50" name="Freeform 69">
                <a:extLst>
                  <a:ext uri="{FF2B5EF4-FFF2-40B4-BE49-F238E27FC236}">
                    <a16:creationId xmlns:a16="http://schemas.microsoft.com/office/drawing/2014/main" id="{11F399BD-8B50-4FCE-ACAE-92FAC9B895A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731" y="4385"/>
                <a:ext cx="128" cy="129"/>
              </a:xfrm>
              <a:custGeom>
                <a:avLst/>
                <a:gdLst>
                  <a:gd name="T0" fmla="*/ 78 w 111"/>
                  <a:gd name="T1" fmla="*/ 13 h 112"/>
                  <a:gd name="T2" fmla="*/ 99 w 111"/>
                  <a:gd name="T3" fmla="*/ 79 h 112"/>
                  <a:gd name="T4" fmla="*/ 33 w 111"/>
                  <a:gd name="T5" fmla="*/ 99 h 112"/>
                  <a:gd name="T6" fmla="*/ 12 w 111"/>
                  <a:gd name="T7" fmla="*/ 33 h 112"/>
                  <a:gd name="T8" fmla="*/ 78 w 111"/>
                  <a:gd name="T9" fmla="*/ 13 h 112"/>
                  <a:gd name="T10" fmla="*/ 34 w 111"/>
                  <a:gd name="T11" fmla="*/ 97 h 112"/>
                  <a:gd name="T12" fmla="*/ 97 w 111"/>
                  <a:gd name="T13" fmla="*/ 78 h 112"/>
                  <a:gd name="T14" fmla="*/ 77 w 111"/>
                  <a:gd name="T15" fmla="*/ 15 h 112"/>
                  <a:gd name="T16" fmla="*/ 14 w 111"/>
                  <a:gd name="T17" fmla="*/ 34 h 112"/>
                  <a:gd name="T18" fmla="*/ 34 w 111"/>
                  <a:gd name="T19" fmla="*/ 97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1" h="112">
                    <a:moveTo>
                      <a:pt x="78" y="13"/>
                    </a:moveTo>
                    <a:cubicBezTo>
                      <a:pt x="102" y="25"/>
                      <a:pt x="111" y="55"/>
                      <a:pt x="99" y="79"/>
                    </a:cubicBezTo>
                    <a:cubicBezTo>
                      <a:pt x="86" y="103"/>
                      <a:pt x="56" y="112"/>
                      <a:pt x="33" y="99"/>
                    </a:cubicBezTo>
                    <a:cubicBezTo>
                      <a:pt x="9" y="87"/>
                      <a:pt x="0" y="57"/>
                      <a:pt x="12" y="33"/>
                    </a:cubicBezTo>
                    <a:cubicBezTo>
                      <a:pt x="25" y="10"/>
                      <a:pt x="54" y="0"/>
                      <a:pt x="78" y="13"/>
                    </a:cubicBezTo>
                    <a:close/>
                    <a:moveTo>
                      <a:pt x="34" y="97"/>
                    </a:moveTo>
                    <a:cubicBezTo>
                      <a:pt x="56" y="109"/>
                      <a:pt x="85" y="101"/>
                      <a:pt x="97" y="78"/>
                    </a:cubicBezTo>
                    <a:cubicBezTo>
                      <a:pt x="109" y="55"/>
                      <a:pt x="100" y="27"/>
                      <a:pt x="77" y="15"/>
                    </a:cubicBezTo>
                    <a:cubicBezTo>
                      <a:pt x="54" y="3"/>
                      <a:pt x="26" y="12"/>
                      <a:pt x="14" y="34"/>
                    </a:cubicBezTo>
                    <a:cubicBezTo>
                      <a:pt x="2" y="57"/>
                      <a:pt x="11" y="85"/>
                      <a:pt x="34" y="9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51" name="Freeform 70">
                <a:extLst>
                  <a:ext uri="{FF2B5EF4-FFF2-40B4-BE49-F238E27FC236}">
                    <a16:creationId xmlns:a16="http://schemas.microsoft.com/office/drawing/2014/main" id="{D21327A4-E183-4251-834F-A88F4FEC9C3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703" y="4357"/>
                <a:ext cx="183" cy="185"/>
              </a:xfrm>
              <a:custGeom>
                <a:avLst/>
                <a:gdLst>
                  <a:gd name="T0" fmla="*/ 112 w 159"/>
                  <a:gd name="T1" fmla="*/ 18 h 160"/>
                  <a:gd name="T2" fmla="*/ 141 w 159"/>
                  <a:gd name="T3" fmla="*/ 113 h 160"/>
                  <a:gd name="T4" fmla="*/ 47 w 159"/>
                  <a:gd name="T5" fmla="*/ 142 h 160"/>
                  <a:gd name="T6" fmla="*/ 18 w 159"/>
                  <a:gd name="T7" fmla="*/ 48 h 160"/>
                  <a:gd name="T8" fmla="*/ 112 w 159"/>
                  <a:gd name="T9" fmla="*/ 18 h 160"/>
                  <a:gd name="T10" fmla="*/ 48 w 159"/>
                  <a:gd name="T11" fmla="*/ 140 h 160"/>
                  <a:gd name="T12" fmla="*/ 139 w 159"/>
                  <a:gd name="T13" fmla="*/ 112 h 160"/>
                  <a:gd name="T14" fmla="*/ 111 w 159"/>
                  <a:gd name="T15" fmla="*/ 20 h 160"/>
                  <a:gd name="T16" fmla="*/ 19 w 159"/>
                  <a:gd name="T17" fmla="*/ 49 h 160"/>
                  <a:gd name="T18" fmla="*/ 48 w 159"/>
                  <a:gd name="T19" fmla="*/ 140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9" h="160">
                    <a:moveTo>
                      <a:pt x="112" y="18"/>
                    </a:moveTo>
                    <a:cubicBezTo>
                      <a:pt x="146" y="36"/>
                      <a:pt x="159" y="79"/>
                      <a:pt x="141" y="113"/>
                    </a:cubicBezTo>
                    <a:cubicBezTo>
                      <a:pt x="123" y="147"/>
                      <a:pt x="81" y="160"/>
                      <a:pt x="47" y="142"/>
                    </a:cubicBezTo>
                    <a:cubicBezTo>
                      <a:pt x="13" y="124"/>
                      <a:pt x="0" y="82"/>
                      <a:pt x="18" y="48"/>
                    </a:cubicBezTo>
                    <a:cubicBezTo>
                      <a:pt x="36" y="14"/>
                      <a:pt x="78" y="0"/>
                      <a:pt x="112" y="18"/>
                    </a:cubicBezTo>
                    <a:close/>
                    <a:moveTo>
                      <a:pt x="48" y="140"/>
                    </a:moveTo>
                    <a:cubicBezTo>
                      <a:pt x="81" y="157"/>
                      <a:pt x="122" y="145"/>
                      <a:pt x="139" y="112"/>
                    </a:cubicBezTo>
                    <a:cubicBezTo>
                      <a:pt x="157" y="79"/>
                      <a:pt x="144" y="38"/>
                      <a:pt x="111" y="20"/>
                    </a:cubicBezTo>
                    <a:cubicBezTo>
                      <a:pt x="78" y="3"/>
                      <a:pt x="37" y="16"/>
                      <a:pt x="19" y="49"/>
                    </a:cubicBezTo>
                    <a:cubicBezTo>
                      <a:pt x="2" y="82"/>
                      <a:pt x="15" y="123"/>
                      <a:pt x="48" y="1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52" name="Freeform 71">
                <a:extLst>
                  <a:ext uri="{FF2B5EF4-FFF2-40B4-BE49-F238E27FC236}">
                    <a16:creationId xmlns:a16="http://schemas.microsoft.com/office/drawing/2014/main" id="{230BE5FE-0BC0-48AF-8E66-AFDC18EB162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542" y="4789"/>
                <a:ext cx="511" cy="424"/>
              </a:xfrm>
              <a:custGeom>
                <a:avLst/>
                <a:gdLst>
                  <a:gd name="T0" fmla="*/ 0 w 511"/>
                  <a:gd name="T1" fmla="*/ 360 h 424"/>
                  <a:gd name="T2" fmla="*/ 0 w 511"/>
                  <a:gd name="T3" fmla="*/ 359 h 424"/>
                  <a:gd name="T4" fmla="*/ 170 w 511"/>
                  <a:gd name="T5" fmla="*/ 0 h 424"/>
                  <a:gd name="T6" fmla="*/ 511 w 511"/>
                  <a:gd name="T7" fmla="*/ 424 h 424"/>
                  <a:gd name="T8" fmla="*/ 0 w 511"/>
                  <a:gd name="T9" fmla="*/ 360 h 424"/>
                  <a:gd name="T10" fmla="*/ 171 w 511"/>
                  <a:gd name="T11" fmla="*/ 5 h 424"/>
                  <a:gd name="T12" fmla="*/ 4 w 511"/>
                  <a:gd name="T13" fmla="*/ 358 h 424"/>
                  <a:gd name="T14" fmla="*/ 506 w 511"/>
                  <a:gd name="T15" fmla="*/ 421 h 424"/>
                  <a:gd name="T16" fmla="*/ 171 w 511"/>
                  <a:gd name="T17" fmla="*/ 5 h 4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11" h="424">
                    <a:moveTo>
                      <a:pt x="0" y="360"/>
                    </a:moveTo>
                    <a:lnTo>
                      <a:pt x="0" y="359"/>
                    </a:lnTo>
                    <a:lnTo>
                      <a:pt x="170" y="0"/>
                    </a:lnTo>
                    <a:lnTo>
                      <a:pt x="511" y="424"/>
                    </a:lnTo>
                    <a:lnTo>
                      <a:pt x="0" y="360"/>
                    </a:lnTo>
                    <a:close/>
                    <a:moveTo>
                      <a:pt x="171" y="5"/>
                    </a:moveTo>
                    <a:lnTo>
                      <a:pt x="4" y="358"/>
                    </a:lnTo>
                    <a:lnTo>
                      <a:pt x="506" y="421"/>
                    </a:lnTo>
                    <a:lnTo>
                      <a:pt x="171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53" name="Freeform 72">
                <a:extLst>
                  <a:ext uri="{FF2B5EF4-FFF2-40B4-BE49-F238E27FC236}">
                    <a16:creationId xmlns:a16="http://schemas.microsoft.com/office/drawing/2014/main" id="{ED557C2E-AFFA-42A7-861A-FD89F1C43D0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709" y="4789"/>
                <a:ext cx="723" cy="424"/>
              </a:xfrm>
              <a:custGeom>
                <a:avLst/>
                <a:gdLst>
                  <a:gd name="T0" fmla="*/ 341 w 723"/>
                  <a:gd name="T1" fmla="*/ 424 h 424"/>
                  <a:gd name="T2" fmla="*/ 340 w 723"/>
                  <a:gd name="T3" fmla="*/ 423 h 424"/>
                  <a:gd name="T4" fmla="*/ 0 w 723"/>
                  <a:gd name="T5" fmla="*/ 0 h 424"/>
                  <a:gd name="T6" fmla="*/ 723 w 723"/>
                  <a:gd name="T7" fmla="*/ 287 h 424"/>
                  <a:gd name="T8" fmla="*/ 720 w 723"/>
                  <a:gd name="T9" fmla="*/ 289 h 424"/>
                  <a:gd name="T10" fmla="*/ 341 w 723"/>
                  <a:gd name="T11" fmla="*/ 424 h 424"/>
                  <a:gd name="T12" fmla="*/ 8 w 723"/>
                  <a:gd name="T13" fmla="*/ 6 h 424"/>
                  <a:gd name="T14" fmla="*/ 342 w 723"/>
                  <a:gd name="T15" fmla="*/ 421 h 424"/>
                  <a:gd name="T16" fmla="*/ 716 w 723"/>
                  <a:gd name="T17" fmla="*/ 287 h 424"/>
                  <a:gd name="T18" fmla="*/ 8 w 723"/>
                  <a:gd name="T19" fmla="*/ 6 h 4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23" h="424">
                    <a:moveTo>
                      <a:pt x="341" y="424"/>
                    </a:moveTo>
                    <a:lnTo>
                      <a:pt x="340" y="423"/>
                    </a:lnTo>
                    <a:lnTo>
                      <a:pt x="0" y="0"/>
                    </a:lnTo>
                    <a:lnTo>
                      <a:pt x="723" y="287"/>
                    </a:lnTo>
                    <a:lnTo>
                      <a:pt x="720" y="289"/>
                    </a:lnTo>
                    <a:lnTo>
                      <a:pt x="341" y="424"/>
                    </a:lnTo>
                    <a:close/>
                    <a:moveTo>
                      <a:pt x="8" y="6"/>
                    </a:moveTo>
                    <a:lnTo>
                      <a:pt x="342" y="421"/>
                    </a:lnTo>
                    <a:lnTo>
                      <a:pt x="716" y="287"/>
                    </a:lnTo>
                    <a:lnTo>
                      <a:pt x="8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54" name="Freeform 73">
                <a:extLst>
                  <a:ext uri="{FF2B5EF4-FFF2-40B4-BE49-F238E27FC236}">
                    <a16:creationId xmlns:a16="http://schemas.microsoft.com/office/drawing/2014/main" id="{32467442-CD39-4350-B54D-31176BB16AF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710" y="4542"/>
                <a:ext cx="720" cy="537"/>
              </a:xfrm>
              <a:custGeom>
                <a:avLst/>
                <a:gdLst>
                  <a:gd name="T0" fmla="*/ 720 w 720"/>
                  <a:gd name="T1" fmla="*/ 537 h 537"/>
                  <a:gd name="T2" fmla="*/ 718 w 720"/>
                  <a:gd name="T3" fmla="*/ 536 h 537"/>
                  <a:gd name="T4" fmla="*/ 0 w 720"/>
                  <a:gd name="T5" fmla="*/ 250 h 537"/>
                  <a:gd name="T6" fmla="*/ 2 w 720"/>
                  <a:gd name="T7" fmla="*/ 249 h 537"/>
                  <a:gd name="T8" fmla="*/ 472 w 720"/>
                  <a:gd name="T9" fmla="*/ 0 h 537"/>
                  <a:gd name="T10" fmla="*/ 720 w 720"/>
                  <a:gd name="T11" fmla="*/ 537 h 537"/>
                  <a:gd name="T12" fmla="*/ 5 w 720"/>
                  <a:gd name="T13" fmla="*/ 250 h 537"/>
                  <a:gd name="T14" fmla="*/ 716 w 720"/>
                  <a:gd name="T15" fmla="*/ 532 h 537"/>
                  <a:gd name="T16" fmla="*/ 471 w 720"/>
                  <a:gd name="T17" fmla="*/ 3 h 537"/>
                  <a:gd name="T18" fmla="*/ 5 w 720"/>
                  <a:gd name="T19" fmla="*/ 250 h 5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20" h="537">
                    <a:moveTo>
                      <a:pt x="720" y="537"/>
                    </a:moveTo>
                    <a:lnTo>
                      <a:pt x="718" y="536"/>
                    </a:lnTo>
                    <a:lnTo>
                      <a:pt x="0" y="250"/>
                    </a:lnTo>
                    <a:lnTo>
                      <a:pt x="2" y="249"/>
                    </a:lnTo>
                    <a:lnTo>
                      <a:pt x="472" y="0"/>
                    </a:lnTo>
                    <a:lnTo>
                      <a:pt x="720" y="537"/>
                    </a:lnTo>
                    <a:close/>
                    <a:moveTo>
                      <a:pt x="5" y="250"/>
                    </a:moveTo>
                    <a:lnTo>
                      <a:pt x="716" y="532"/>
                    </a:lnTo>
                    <a:lnTo>
                      <a:pt x="471" y="3"/>
                    </a:lnTo>
                    <a:lnTo>
                      <a:pt x="5" y="25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55" name="Freeform 74">
                <a:extLst>
                  <a:ext uri="{FF2B5EF4-FFF2-40B4-BE49-F238E27FC236}">
                    <a16:creationId xmlns:a16="http://schemas.microsoft.com/office/drawing/2014/main" id="{40E140B2-D05C-4F35-B4A0-54E384151AC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179" y="4542"/>
                <a:ext cx="624" cy="537"/>
              </a:xfrm>
              <a:custGeom>
                <a:avLst/>
                <a:gdLst>
                  <a:gd name="T0" fmla="*/ 249 w 624"/>
                  <a:gd name="T1" fmla="*/ 537 h 537"/>
                  <a:gd name="T2" fmla="*/ 248 w 624"/>
                  <a:gd name="T3" fmla="*/ 534 h 537"/>
                  <a:gd name="T4" fmla="*/ 0 w 624"/>
                  <a:gd name="T5" fmla="*/ 0 h 537"/>
                  <a:gd name="T6" fmla="*/ 2 w 624"/>
                  <a:gd name="T7" fmla="*/ 1 h 537"/>
                  <a:gd name="T8" fmla="*/ 624 w 624"/>
                  <a:gd name="T9" fmla="*/ 154 h 537"/>
                  <a:gd name="T10" fmla="*/ 622 w 624"/>
                  <a:gd name="T11" fmla="*/ 155 h 537"/>
                  <a:gd name="T12" fmla="*/ 249 w 624"/>
                  <a:gd name="T13" fmla="*/ 537 h 537"/>
                  <a:gd name="T14" fmla="*/ 5 w 624"/>
                  <a:gd name="T15" fmla="*/ 3 h 537"/>
                  <a:gd name="T16" fmla="*/ 250 w 624"/>
                  <a:gd name="T17" fmla="*/ 532 h 537"/>
                  <a:gd name="T18" fmla="*/ 619 w 624"/>
                  <a:gd name="T19" fmla="*/ 155 h 537"/>
                  <a:gd name="T20" fmla="*/ 5 w 624"/>
                  <a:gd name="T21" fmla="*/ 3 h 5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24" h="537">
                    <a:moveTo>
                      <a:pt x="249" y="537"/>
                    </a:moveTo>
                    <a:lnTo>
                      <a:pt x="248" y="534"/>
                    </a:lnTo>
                    <a:lnTo>
                      <a:pt x="0" y="0"/>
                    </a:lnTo>
                    <a:lnTo>
                      <a:pt x="2" y="1"/>
                    </a:lnTo>
                    <a:lnTo>
                      <a:pt x="624" y="154"/>
                    </a:lnTo>
                    <a:lnTo>
                      <a:pt x="622" y="155"/>
                    </a:lnTo>
                    <a:lnTo>
                      <a:pt x="249" y="537"/>
                    </a:lnTo>
                    <a:close/>
                    <a:moveTo>
                      <a:pt x="5" y="3"/>
                    </a:moveTo>
                    <a:lnTo>
                      <a:pt x="250" y="532"/>
                    </a:lnTo>
                    <a:lnTo>
                      <a:pt x="619" y="155"/>
                    </a:lnTo>
                    <a:lnTo>
                      <a:pt x="5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56" name="Freeform 75">
                <a:extLst>
                  <a:ext uri="{FF2B5EF4-FFF2-40B4-BE49-F238E27FC236}">
                    <a16:creationId xmlns:a16="http://schemas.microsoft.com/office/drawing/2014/main" id="{2761A72E-0B46-4163-B100-00F94AFF771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613" y="4051"/>
                <a:ext cx="593" cy="495"/>
              </a:xfrm>
              <a:custGeom>
                <a:avLst/>
                <a:gdLst>
                  <a:gd name="T0" fmla="*/ 569 w 593"/>
                  <a:gd name="T1" fmla="*/ 495 h 495"/>
                  <a:gd name="T2" fmla="*/ 567 w 593"/>
                  <a:gd name="T3" fmla="*/ 494 h 495"/>
                  <a:gd name="T4" fmla="*/ 0 w 593"/>
                  <a:gd name="T5" fmla="*/ 0 h 495"/>
                  <a:gd name="T6" fmla="*/ 593 w 593"/>
                  <a:gd name="T7" fmla="*/ 190 h 495"/>
                  <a:gd name="T8" fmla="*/ 569 w 593"/>
                  <a:gd name="T9" fmla="*/ 495 h 495"/>
                  <a:gd name="T10" fmla="*/ 11 w 593"/>
                  <a:gd name="T11" fmla="*/ 6 h 495"/>
                  <a:gd name="T12" fmla="*/ 567 w 593"/>
                  <a:gd name="T13" fmla="*/ 491 h 495"/>
                  <a:gd name="T14" fmla="*/ 590 w 593"/>
                  <a:gd name="T15" fmla="*/ 191 h 495"/>
                  <a:gd name="T16" fmla="*/ 11 w 593"/>
                  <a:gd name="T17" fmla="*/ 6 h 4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93" h="495">
                    <a:moveTo>
                      <a:pt x="569" y="495"/>
                    </a:moveTo>
                    <a:lnTo>
                      <a:pt x="567" y="494"/>
                    </a:lnTo>
                    <a:lnTo>
                      <a:pt x="0" y="0"/>
                    </a:lnTo>
                    <a:lnTo>
                      <a:pt x="593" y="190"/>
                    </a:lnTo>
                    <a:lnTo>
                      <a:pt x="569" y="495"/>
                    </a:lnTo>
                    <a:close/>
                    <a:moveTo>
                      <a:pt x="11" y="6"/>
                    </a:moveTo>
                    <a:lnTo>
                      <a:pt x="567" y="491"/>
                    </a:lnTo>
                    <a:lnTo>
                      <a:pt x="590" y="191"/>
                    </a:lnTo>
                    <a:lnTo>
                      <a:pt x="11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57" name="Freeform 76">
                <a:extLst>
                  <a:ext uri="{FF2B5EF4-FFF2-40B4-BE49-F238E27FC236}">
                    <a16:creationId xmlns:a16="http://schemas.microsoft.com/office/drawing/2014/main" id="{E5580A02-6D7F-4D9B-8C33-FD47CD61971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615" y="4050"/>
                <a:ext cx="571" cy="496"/>
              </a:xfrm>
              <a:custGeom>
                <a:avLst/>
                <a:gdLst>
                  <a:gd name="T0" fmla="*/ 571 w 571"/>
                  <a:gd name="T1" fmla="*/ 496 h 496"/>
                  <a:gd name="T2" fmla="*/ 175 w 571"/>
                  <a:gd name="T3" fmla="*/ 419 h 496"/>
                  <a:gd name="T4" fmla="*/ 175 w 571"/>
                  <a:gd name="T5" fmla="*/ 418 h 496"/>
                  <a:gd name="T6" fmla="*/ 0 w 571"/>
                  <a:gd name="T7" fmla="*/ 0 h 496"/>
                  <a:gd name="T8" fmla="*/ 571 w 571"/>
                  <a:gd name="T9" fmla="*/ 496 h 496"/>
                  <a:gd name="T10" fmla="*/ 178 w 571"/>
                  <a:gd name="T11" fmla="*/ 417 h 496"/>
                  <a:gd name="T12" fmla="*/ 562 w 571"/>
                  <a:gd name="T13" fmla="*/ 492 h 496"/>
                  <a:gd name="T14" fmla="*/ 7 w 571"/>
                  <a:gd name="T15" fmla="*/ 9 h 496"/>
                  <a:gd name="T16" fmla="*/ 178 w 571"/>
                  <a:gd name="T17" fmla="*/ 417 h 4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71" h="496">
                    <a:moveTo>
                      <a:pt x="571" y="496"/>
                    </a:moveTo>
                    <a:lnTo>
                      <a:pt x="175" y="419"/>
                    </a:lnTo>
                    <a:lnTo>
                      <a:pt x="175" y="418"/>
                    </a:lnTo>
                    <a:lnTo>
                      <a:pt x="0" y="0"/>
                    </a:lnTo>
                    <a:lnTo>
                      <a:pt x="571" y="496"/>
                    </a:lnTo>
                    <a:close/>
                    <a:moveTo>
                      <a:pt x="178" y="417"/>
                    </a:moveTo>
                    <a:lnTo>
                      <a:pt x="562" y="492"/>
                    </a:lnTo>
                    <a:lnTo>
                      <a:pt x="7" y="9"/>
                    </a:lnTo>
                    <a:lnTo>
                      <a:pt x="178" y="4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58" name="Freeform 77">
                <a:extLst>
                  <a:ext uri="{FF2B5EF4-FFF2-40B4-BE49-F238E27FC236}">
                    <a16:creationId xmlns:a16="http://schemas.microsoft.com/office/drawing/2014/main" id="{12E03E01-B20D-49F7-9D21-B9C101F7C71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711" y="4467"/>
                <a:ext cx="474" cy="327"/>
              </a:xfrm>
              <a:custGeom>
                <a:avLst/>
                <a:gdLst>
                  <a:gd name="T0" fmla="*/ 0 w 474"/>
                  <a:gd name="T1" fmla="*/ 327 h 327"/>
                  <a:gd name="T2" fmla="*/ 79 w 474"/>
                  <a:gd name="T3" fmla="*/ 0 h 327"/>
                  <a:gd name="T4" fmla="*/ 474 w 474"/>
                  <a:gd name="T5" fmla="*/ 76 h 327"/>
                  <a:gd name="T6" fmla="*/ 471 w 474"/>
                  <a:gd name="T7" fmla="*/ 78 h 327"/>
                  <a:gd name="T8" fmla="*/ 0 w 474"/>
                  <a:gd name="T9" fmla="*/ 327 h 327"/>
                  <a:gd name="T10" fmla="*/ 82 w 474"/>
                  <a:gd name="T11" fmla="*/ 2 h 327"/>
                  <a:gd name="T12" fmla="*/ 3 w 474"/>
                  <a:gd name="T13" fmla="*/ 322 h 327"/>
                  <a:gd name="T14" fmla="*/ 467 w 474"/>
                  <a:gd name="T15" fmla="*/ 77 h 327"/>
                  <a:gd name="T16" fmla="*/ 82 w 474"/>
                  <a:gd name="T17" fmla="*/ 2 h 3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74" h="327">
                    <a:moveTo>
                      <a:pt x="0" y="327"/>
                    </a:moveTo>
                    <a:lnTo>
                      <a:pt x="79" y="0"/>
                    </a:lnTo>
                    <a:lnTo>
                      <a:pt x="474" y="76"/>
                    </a:lnTo>
                    <a:lnTo>
                      <a:pt x="471" y="78"/>
                    </a:lnTo>
                    <a:lnTo>
                      <a:pt x="0" y="327"/>
                    </a:lnTo>
                    <a:close/>
                    <a:moveTo>
                      <a:pt x="82" y="2"/>
                    </a:moveTo>
                    <a:lnTo>
                      <a:pt x="3" y="322"/>
                    </a:lnTo>
                    <a:lnTo>
                      <a:pt x="467" y="77"/>
                    </a:lnTo>
                    <a:lnTo>
                      <a:pt x="82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59" name="Freeform 78">
                <a:extLst>
                  <a:ext uri="{FF2B5EF4-FFF2-40B4-BE49-F238E27FC236}">
                    <a16:creationId xmlns:a16="http://schemas.microsoft.com/office/drawing/2014/main" id="{F360BCC2-227B-463C-B5EA-E2092B7FD23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097" y="4466"/>
                <a:ext cx="697" cy="351"/>
              </a:xfrm>
              <a:custGeom>
                <a:avLst/>
                <a:gdLst>
                  <a:gd name="T0" fmla="*/ 0 w 697"/>
                  <a:gd name="T1" fmla="*/ 351 h 351"/>
                  <a:gd name="T2" fmla="*/ 697 w 697"/>
                  <a:gd name="T3" fmla="*/ 0 h 351"/>
                  <a:gd name="T4" fmla="*/ 616 w 697"/>
                  <a:gd name="T5" fmla="*/ 327 h 351"/>
                  <a:gd name="T6" fmla="*/ 615 w 697"/>
                  <a:gd name="T7" fmla="*/ 327 h 351"/>
                  <a:gd name="T8" fmla="*/ 0 w 697"/>
                  <a:gd name="T9" fmla="*/ 351 h 351"/>
                  <a:gd name="T10" fmla="*/ 692 w 697"/>
                  <a:gd name="T11" fmla="*/ 4 h 351"/>
                  <a:gd name="T12" fmla="*/ 12 w 697"/>
                  <a:gd name="T13" fmla="*/ 348 h 351"/>
                  <a:gd name="T14" fmla="*/ 614 w 697"/>
                  <a:gd name="T15" fmla="*/ 325 h 351"/>
                  <a:gd name="T16" fmla="*/ 692 w 697"/>
                  <a:gd name="T17" fmla="*/ 4 h 3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97" h="351">
                    <a:moveTo>
                      <a:pt x="0" y="351"/>
                    </a:moveTo>
                    <a:lnTo>
                      <a:pt x="697" y="0"/>
                    </a:lnTo>
                    <a:lnTo>
                      <a:pt x="616" y="327"/>
                    </a:lnTo>
                    <a:lnTo>
                      <a:pt x="615" y="327"/>
                    </a:lnTo>
                    <a:lnTo>
                      <a:pt x="0" y="351"/>
                    </a:lnTo>
                    <a:close/>
                    <a:moveTo>
                      <a:pt x="692" y="4"/>
                    </a:moveTo>
                    <a:lnTo>
                      <a:pt x="12" y="348"/>
                    </a:lnTo>
                    <a:lnTo>
                      <a:pt x="614" y="325"/>
                    </a:lnTo>
                    <a:lnTo>
                      <a:pt x="692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60" name="Freeform 79">
                <a:extLst>
                  <a:ext uri="{FF2B5EF4-FFF2-40B4-BE49-F238E27FC236}">
                    <a16:creationId xmlns:a16="http://schemas.microsoft.com/office/drawing/2014/main" id="{E9224478-43ED-4CE7-BE34-2E50DD84954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100" y="4791"/>
                <a:ext cx="614" cy="359"/>
              </a:xfrm>
              <a:custGeom>
                <a:avLst/>
                <a:gdLst>
                  <a:gd name="T0" fmla="*/ 445 w 614"/>
                  <a:gd name="T1" fmla="*/ 359 h 359"/>
                  <a:gd name="T2" fmla="*/ 444 w 614"/>
                  <a:gd name="T3" fmla="*/ 358 h 359"/>
                  <a:gd name="T4" fmla="*/ 0 w 614"/>
                  <a:gd name="T5" fmla="*/ 24 h 359"/>
                  <a:gd name="T6" fmla="*/ 614 w 614"/>
                  <a:gd name="T7" fmla="*/ 0 h 359"/>
                  <a:gd name="T8" fmla="*/ 613 w 614"/>
                  <a:gd name="T9" fmla="*/ 1 h 359"/>
                  <a:gd name="T10" fmla="*/ 445 w 614"/>
                  <a:gd name="T11" fmla="*/ 359 h 359"/>
                  <a:gd name="T12" fmla="*/ 7 w 614"/>
                  <a:gd name="T13" fmla="*/ 25 h 359"/>
                  <a:gd name="T14" fmla="*/ 444 w 614"/>
                  <a:gd name="T15" fmla="*/ 356 h 359"/>
                  <a:gd name="T16" fmla="*/ 611 w 614"/>
                  <a:gd name="T17" fmla="*/ 2 h 359"/>
                  <a:gd name="T18" fmla="*/ 7 w 614"/>
                  <a:gd name="T19" fmla="*/ 25 h 3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14" h="359">
                    <a:moveTo>
                      <a:pt x="445" y="359"/>
                    </a:moveTo>
                    <a:lnTo>
                      <a:pt x="444" y="358"/>
                    </a:lnTo>
                    <a:lnTo>
                      <a:pt x="0" y="24"/>
                    </a:lnTo>
                    <a:lnTo>
                      <a:pt x="614" y="0"/>
                    </a:lnTo>
                    <a:lnTo>
                      <a:pt x="613" y="1"/>
                    </a:lnTo>
                    <a:lnTo>
                      <a:pt x="445" y="359"/>
                    </a:lnTo>
                    <a:close/>
                    <a:moveTo>
                      <a:pt x="7" y="25"/>
                    </a:moveTo>
                    <a:lnTo>
                      <a:pt x="444" y="356"/>
                    </a:lnTo>
                    <a:lnTo>
                      <a:pt x="611" y="2"/>
                    </a:lnTo>
                    <a:lnTo>
                      <a:pt x="7" y="2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61" name="Freeform 80">
                <a:extLst>
                  <a:ext uri="{FF2B5EF4-FFF2-40B4-BE49-F238E27FC236}">
                    <a16:creationId xmlns:a16="http://schemas.microsoft.com/office/drawing/2014/main" id="{B7021512-F882-4379-B644-1F42C8CA3FE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057" y="4813"/>
                <a:ext cx="489" cy="634"/>
              </a:xfrm>
              <a:custGeom>
                <a:avLst/>
                <a:gdLst>
                  <a:gd name="T0" fmla="*/ 0 w 489"/>
                  <a:gd name="T1" fmla="*/ 634 h 634"/>
                  <a:gd name="T2" fmla="*/ 45 w 489"/>
                  <a:gd name="T3" fmla="*/ 0 h 634"/>
                  <a:gd name="T4" fmla="*/ 489 w 489"/>
                  <a:gd name="T5" fmla="*/ 335 h 634"/>
                  <a:gd name="T6" fmla="*/ 0 w 489"/>
                  <a:gd name="T7" fmla="*/ 634 h 634"/>
                  <a:gd name="T8" fmla="*/ 47 w 489"/>
                  <a:gd name="T9" fmla="*/ 5 h 634"/>
                  <a:gd name="T10" fmla="*/ 3 w 489"/>
                  <a:gd name="T11" fmla="*/ 630 h 634"/>
                  <a:gd name="T12" fmla="*/ 485 w 489"/>
                  <a:gd name="T13" fmla="*/ 335 h 634"/>
                  <a:gd name="T14" fmla="*/ 47 w 489"/>
                  <a:gd name="T15" fmla="*/ 5 h 6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89" h="634">
                    <a:moveTo>
                      <a:pt x="0" y="634"/>
                    </a:moveTo>
                    <a:lnTo>
                      <a:pt x="45" y="0"/>
                    </a:lnTo>
                    <a:lnTo>
                      <a:pt x="489" y="335"/>
                    </a:lnTo>
                    <a:lnTo>
                      <a:pt x="0" y="634"/>
                    </a:lnTo>
                    <a:close/>
                    <a:moveTo>
                      <a:pt x="47" y="5"/>
                    </a:moveTo>
                    <a:lnTo>
                      <a:pt x="3" y="630"/>
                    </a:lnTo>
                    <a:lnTo>
                      <a:pt x="485" y="335"/>
                    </a:lnTo>
                    <a:lnTo>
                      <a:pt x="47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62" name="Freeform 81">
                <a:extLst>
                  <a:ext uri="{FF2B5EF4-FFF2-40B4-BE49-F238E27FC236}">
                    <a16:creationId xmlns:a16="http://schemas.microsoft.com/office/drawing/2014/main" id="{20EDD7F7-8311-4765-84BB-AAA2E99D104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055" y="5147"/>
                <a:ext cx="538" cy="325"/>
              </a:xfrm>
              <a:custGeom>
                <a:avLst/>
                <a:gdLst>
                  <a:gd name="T0" fmla="*/ 0 w 538"/>
                  <a:gd name="T1" fmla="*/ 299 h 325"/>
                  <a:gd name="T2" fmla="*/ 490 w 538"/>
                  <a:gd name="T3" fmla="*/ 0 h 325"/>
                  <a:gd name="T4" fmla="*/ 538 w 538"/>
                  <a:gd name="T5" fmla="*/ 325 h 325"/>
                  <a:gd name="T6" fmla="*/ 0 w 538"/>
                  <a:gd name="T7" fmla="*/ 299 h 325"/>
                  <a:gd name="T8" fmla="*/ 489 w 538"/>
                  <a:gd name="T9" fmla="*/ 3 h 325"/>
                  <a:gd name="T10" fmla="*/ 8 w 538"/>
                  <a:gd name="T11" fmla="*/ 297 h 325"/>
                  <a:gd name="T12" fmla="*/ 536 w 538"/>
                  <a:gd name="T13" fmla="*/ 322 h 325"/>
                  <a:gd name="T14" fmla="*/ 489 w 538"/>
                  <a:gd name="T15" fmla="*/ 3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38" h="325">
                    <a:moveTo>
                      <a:pt x="0" y="299"/>
                    </a:moveTo>
                    <a:lnTo>
                      <a:pt x="490" y="0"/>
                    </a:lnTo>
                    <a:lnTo>
                      <a:pt x="538" y="325"/>
                    </a:lnTo>
                    <a:lnTo>
                      <a:pt x="0" y="299"/>
                    </a:lnTo>
                    <a:close/>
                    <a:moveTo>
                      <a:pt x="489" y="3"/>
                    </a:moveTo>
                    <a:lnTo>
                      <a:pt x="8" y="297"/>
                    </a:lnTo>
                    <a:lnTo>
                      <a:pt x="536" y="322"/>
                    </a:lnTo>
                    <a:lnTo>
                      <a:pt x="489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63" name="Freeform 82">
                <a:extLst>
                  <a:ext uri="{FF2B5EF4-FFF2-40B4-BE49-F238E27FC236}">
                    <a16:creationId xmlns:a16="http://schemas.microsoft.com/office/drawing/2014/main" id="{26C258AD-C8D9-4A27-994E-CBDD87E08F5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013" y="5444"/>
                <a:ext cx="585" cy="281"/>
              </a:xfrm>
              <a:custGeom>
                <a:avLst/>
                <a:gdLst>
                  <a:gd name="T0" fmla="*/ 0 w 585"/>
                  <a:gd name="T1" fmla="*/ 281 h 281"/>
                  <a:gd name="T2" fmla="*/ 44 w 585"/>
                  <a:gd name="T3" fmla="*/ 0 h 281"/>
                  <a:gd name="T4" fmla="*/ 585 w 585"/>
                  <a:gd name="T5" fmla="*/ 25 h 281"/>
                  <a:gd name="T6" fmla="*/ 579 w 585"/>
                  <a:gd name="T7" fmla="*/ 28 h 281"/>
                  <a:gd name="T8" fmla="*/ 0 w 585"/>
                  <a:gd name="T9" fmla="*/ 281 h 281"/>
                  <a:gd name="T10" fmla="*/ 46 w 585"/>
                  <a:gd name="T11" fmla="*/ 2 h 281"/>
                  <a:gd name="T12" fmla="*/ 2 w 585"/>
                  <a:gd name="T13" fmla="*/ 276 h 281"/>
                  <a:gd name="T14" fmla="*/ 573 w 585"/>
                  <a:gd name="T15" fmla="*/ 28 h 281"/>
                  <a:gd name="T16" fmla="*/ 46 w 585"/>
                  <a:gd name="T17" fmla="*/ 2 h 2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85" h="281">
                    <a:moveTo>
                      <a:pt x="0" y="281"/>
                    </a:moveTo>
                    <a:lnTo>
                      <a:pt x="44" y="0"/>
                    </a:lnTo>
                    <a:lnTo>
                      <a:pt x="585" y="25"/>
                    </a:lnTo>
                    <a:lnTo>
                      <a:pt x="579" y="28"/>
                    </a:lnTo>
                    <a:lnTo>
                      <a:pt x="0" y="281"/>
                    </a:lnTo>
                    <a:close/>
                    <a:moveTo>
                      <a:pt x="46" y="2"/>
                    </a:moveTo>
                    <a:lnTo>
                      <a:pt x="2" y="276"/>
                    </a:lnTo>
                    <a:lnTo>
                      <a:pt x="573" y="28"/>
                    </a:lnTo>
                    <a:lnTo>
                      <a:pt x="46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64" name="Freeform 83">
                <a:extLst>
                  <a:ext uri="{FF2B5EF4-FFF2-40B4-BE49-F238E27FC236}">
                    <a16:creationId xmlns:a16="http://schemas.microsoft.com/office/drawing/2014/main" id="{7F3E29BA-2EFA-4FCF-B010-AE072EDCEFA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010" y="5469"/>
                <a:ext cx="929" cy="316"/>
              </a:xfrm>
              <a:custGeom>
                <a:avLst/>
                <a:gdLst>
                  <a:gd name="T0" fmla="*/ 0 w 929"/>
                  <a:gd name="T1" fmla="*/ 255 h 316"/>
                  <a:gd name="T2" fmla="*/ 4 w 929"/>
                  <a:gd name="T3" fmla="*/ 253 h 316"/>
                  <a:gd name="T4" fmla="*/ 582 w 929"/>
                  <a:gd name="T5" fmla="*/ 0 h 316"/>
                  <a:gd name="T6" fmla="*/ 583 w 929"/>
                  <a:gd name="T7" fmla="*/ 0 h 316"/>
                  <a:gd name="T8" fmla="*/ 929 w 929"/>
                  <a:gd name="T9" fmla="*/ 316 h 316"/>
                  <a:gd name="T10" fmla="*/ 926 w 929"/>
                  <a:gd name="T11" fmla="*/ 316 h 316"/>
                  <a:gd name="T12" fmla="*/ 0 w 929"/>
                  <a:gd name="T13" fmla="*/ 255 h 316"/>
                  <a:gd name="T14" fmla="*/ 582 w 929"/>
                  <a:gd name="T15" fmla="*/ 3 h 316"/>
                  <a:gd name="T16" fmla="*/ 10 w 929"/>
                  <a:gd name="T17" fmla="*/ 253 h 316"/>
                  <a:gd name="T18" fmla="*/ 922 w 929"/>
                  <a:gd name="T19" fmla="*/ 314 h 316"/>
                  <a:gd name="T20" fmla="*/ 582 w 929"/>
                  <a:gd name="T21" fmla="*/ 3 h 3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29" h="316">
                    <a:moveTo>
                      <a:pt x="0" y="255"/>
                    </a:moveTo>
                    <a:lnTo>
                      <a:pt x="4" y="253"/>
                    </a:lnTo>
                    <a:lnTo>
                      <a:pt x="582" y="0"/>
                    </a:lnTo>
                    <a:lnTo>
                      <a:pt x="583" y="0"/>
                    </a:lnTo>
                    <a:lnTo>
                      <a:pt x="929" y="316"/>
                    </a:lnTo>
                    <a:lnTo>
                      <a:pt x="926" y="316"/>
                    </a:lnTo>
                    <a:lnTo>
                      <a:pt x="0" y="255"/>
                    </a:lnTo>
                    <a:close/>
                    <a:moveTo>
                      <a:pt x="582" y="3"/>
                    </a:moveTo>
                    <a:lnTo>
                      <a:pt x="10" y="253"/>
                    </a:lnTo>
                    <a:lnTo>
                      <a:pt x="922" y="314"/>
                    </a:lnTo>
                    <a:lnTo>
                      <a:pt x="582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65" name="Freeform 84">
                <a:extLst>
                  <a:ext uri="{FF2B5EF4-FFF2-40B4-BE49-F238E27FC236}">
                    <a16:creationId xmlns:a16="http://schemas.microsoft.com/office/drawing/2014/main" id="{5ABA410C-2F30-4511-9CF7-0377892EC64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589" y="5468"/>
                <a:ext cx="435" cy="318"/>
              </a:xfrm>
              <a:custGeom>
                <a:avLst/>
                <a:gdLst>
                  <a:gd name="T0" fmla="*/ 347 w 435"/>
                  <a:gd name="T1" fmla="*/ 318 h 318"/>
                  <a:gd name="T2" fmla="*/ 346 w 435"/>
                  <a:gd name="T3" fmla="*/ 317 h 318"/>
                  <a:gd name="T4" fmla="*/ 0 w 435"/>
                  <a:gd name="T5" fmla="*/ 0 h 318"/>
                  <a:gd name="T6" fmla="*/ 435 w 435"/>
                  <a:gd name="T7" fmla="*/ 70 h 318"/>
                  <a:gd name="T8" fmla="*/ 435 w 435"/>
                  <a:gd name="T9" fmla="*/ 72 h 318"/>
                  <a:gd name="T10" fmla="*/ 347 w 435"/>
                  <a:gd name="T11" fmla="*/ 318 h 318"/>
                  <a:gd name="T12" fmla="*/ 6 w 435"/>
                  <a:gd name="T13" fmla="*/ 5 h 318"/>
                  <a:gd name="T14" fmla="*/ 346 w 435"/>
                  <a:gd name="T15" fmla="*/ 313 h 318"/>
                  <a:gd name="T16" fmla="*/ 433 w 435"/>
                  <a:gd name="T17" fmla="*/ 72 h 318"/>
                  <a:gd name="T18" fmla="*/ 6 w 435"/>
                  <a:gd name="T19" fmla="*/ 5 h 3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35" h="318">
                    <a:moveTo>
                      <a:pt x="347" y="318"/>
                    </a:moveTo>
                    <a:lnTo>
                      <a:pt x="346" y="317"/>
                    </a:lnTo>
                    <a:lnTo>
                      <a:pt x="0" y="0"/>
                    </a:lnTo>
                    <a:lnTo>
                      <a:pt x="435" y="70"/>
                    </a:lnTo>
                    <a:lnTo>
                      <a:pt x="435" y="72"/>
                    </a:lnTo>
                    <a:lnTo>
                      <a:pt x="347" y="318"/>
                    </a:lnTo>
                    <a:close/>
                    <a:moveTo>
                      <a:pt x="6" y="5"/>
                    </a:moveTo>
                    <a:lnTo>
                      <a:pt x="346" y="313"/>
                    </a:lnTo>
                    <a:lnTo>
                      <a:pt x="433" y="72"/>
                    </a:lnTo>
                    <a:lnTo>
                      <a:pt x="6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66" name="Freeform 85">
                <a:extLst>
                  <a:ext uri="{FF2B5EF4-FFF2-40B4-BE49-F238E27FC236}">
                    <a16:creationId xmlns:a16="http://schemas.microsoft.com/office/drawing/2014/main" id="{2F4AB82C-D3E3-4A73-9EC5-FE10C52F305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933" y="5497"/>
                <a:ext cx="648" cy="289"/>
              </a:xfrm>
              <a:custGeom>
                <a:avLst/>
                <a:gdLst>
                  <a:gd name="T0" fmla="*/ 0 w 648"/>
                  <a:gd name="T1" fmla="*/ 289 h 289"/>
                  <a:gd name="T2" fmla="*/ 89 w 648"/>
                  <a:gd name="T3" fmla="*/ 40 h 289"/>
                  <a:gd name="T4" fmla="*/ 648 w 648"/>
                  <a:gd name="T5" fmla="*/ 0 h 289"/>
                  <a:gd name="T6" fmla="*/ 0 w 648"/>
                  <a:gd name="T7" fmla="*/ 289 h 289"/>
                  <a:gd name="T8" fmla="*/ 91 w 648"/>
                  <a:gd name="T9" fmla="*/ 43 h 289"/>
                  <a:gd name="T10" fmla="*/ 5 w 648"/>
                  <a:gd name="T11" fmla="*/ 284 h 289"/>
                  <a:gd name="T12" fmla="*/ 635 w 648"/>
                  <a:gd name="T13" fmla="*/ 3 h 289"/>
                  <a:gd name="T14" fmla="*/ 91 w 648"/>
                  <a:gd name="T15" fmla="*/ 43 h 2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48" h="289">
                    <a:moveTo>
                      <a:pt x="0" y="289"/>
                    </a:moveTo>
                    <a:lnTo>
                      <a:pt x="89" y="40"/>
                    </a:lnTo>
                    <a:lnTo>
                      <a:pt x="648" y="0"/>
                    </a:lnTo>
                    <a:lnTo>
                      <a:pt x="0" y="289"/>
                    </a:lnTo>
                    <a:close/>
                    <a:moveTo>
                      <a:pt x="91" y="43"/>
                    </a:moveTo>
                    <a:lnTo>
                      <a:pt x="5" y="284"/>
                    </a:lnTo>
                    <a:lnTo>
                      <a:pt x="635" y="3"/>
                    </a:lnTo>
                    <a:lnTo>
                      <a:pt x="91" y="4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67" name="Freeform 86">
                <a:extLst>
                  <a:ext uri="{FF2B5EF4-FFF2-40B4-BE49-F238E27FC236}">
                    <a16:creationId xmlns:a16="http://schemas.microsoft.com/office/drawing/2014/main" id="{0A7CF887-343F-4CD9-A5ED-2525AAE2DD2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020" y="5242"/>
                <a:ext cx="558" cy="299"/>
              </a:xfrm>
              <a:custGeom>
                <a:avLst/>
                <a:gdLst>
                  <a:gd name="T0" fmla="*/ 0 w 558"/>
                  <a:gd name="T1" fmla="*/ 299 h 299"/>
                  <a:gd name="T2" fmla="*/ 326 w 558"/>
                  <a:gd name="T3" fmla="*/ 0 h 299"/>
                  <a:gd name="T4" fmla="*/ 327 w 558"/>
                  <a:gd name="T5" fmla="*/ 1 h 299"/>
                  <a:gd name="T6" fmla="*/ 558 w 558"/>
                  <a:gd name="T7" fmla="*/ 257 h 299"/>
                  <a:gd name="T8" fmla="*/ 555 w 558"/>
                  <a:gd name="T9" fmla="*/ 257 h 299"/>
                  <a:gd name="T10" fmla="*/ 0 w 558"/>
                  <a:gd name="T11" fmla="*/ 299 h 299"/>
                  <a:gd name="T12" fmla="*/ 326 w 558"/>
                  <a:gd name="T13" fmla="*/ 4 h 299"/>
                  <a:gd name="T14" fmla="*/ 7 w 558"/>
                  <a:gd name="T15" fmla="*/ 295 h 299"/>
                  <a:gd name="T16" fmla="*/ 552 w 558"/>
                  <a:gd name="T17" fmla="*/ 255 h 299"/>
                  <a:gd name="T18" fmla="*/ 326 w 558"/>
                  <a:gd name="T19" fmla="*/ 4 h 2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58" h="299">
                    <a:moveTo>
                      <a:pt x="0" y="299"/>
                    </a:moveTo>
                    <a:lnTo>
                      <a:pt x="326" y="0"/>
                    </a:lnTo>
                    <a:lnTo>
                      <a:pt x="327" y="1"/>
                    </a:lnTo>
                    <a:lnTo>
                      <a:pt x="558" y="257"/>
                    </a:lnTo>
                    <a:lnTo>
                      <a:pt x="555" y="257"/>
                    </a:lnTo>
                    <a:lnTo>
                      <a:pt x="0" y="299"/>
                    </a:lnTo>
                    <a:close/>
                    <a:moveTo>
                      <a:pt x="326" y="4"/>
                    </a:moveTo>
                    <a:lnTo>
                      <a:pt x="7" y="295"/>
                    </a:lnTo>
                    <a:lnTo>
                      <a:pt x="552" y="255"/>
                    </a:lnTo>
                    <a:lnTo>
                      <a:pt x="326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68" name="Freeform 87">
                <a:extLst>
                  <a:ext uri="{FF2B5EF4-FFF2-40B4-BE49-F238E27FC236}">
                    <a16:creationId xmlns:a16="http://schemas.microsoft.com/office/drawing/2014/main" id="{24FF7BCD-3EA6-4E2A-98CA-D21E2DF2DDC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180" y="4239"/>
                <a:ext cx="625" cy="461"/>
              </a:xfrm>
              <a:custGeom>
                <a:avLst/>
                <a:gdLst>
                  <a:gd name="T0" fmla="*/ 625 w 625"/>
                  <a:gd name="T1" fmla="*/ 461 h 461"/>
                  <a:gd name="T2" fmla="*/ 0 w 625"/>
                  <a:gd name="T3" fmla="*/ 306 h 461"/>
                  <a:gd name="T4" fmla="*/ 0 w 625"/>
                  <a:gd name="T5" fmla="*/ 305 h 461"/>
                  <a:gd name="T6" fmla="*/ 23 w 625"/>
                  <a:gd name="T7" fmla="*/ 0 h 461"/>
                  <a:gd name="T8" fmla="*/ 625 w 625"/>
                  <a:gd name="T9" fmla="*/ 461 h 461"/>
                  <a:gd name="T10" fmla="*/ 2 w 625"/>
                  <a:gd name="T11" fmla="*/ 304 h 461"/>
                  <a:gd name="T12" fmla="*/ 615 w 625"/>
                  <a:gd name="T13" fmla="*/ 455 h 461"/>
                  <a:gd name="T14" fmla="*/ 26 w 625"/>
                  <a:gd name="T15" fmla="*/ 4 h 461"/>
                  <a:gd name="T16" fmla="*/ 2 w 625"/>
                  <a:gd name="T17" fmla="*/ 304 h 4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25" h="461">
                    <a:moveTo>
                      <a:pt x="625" y="461"/>
                    </a:moveTo>
                    <a:lnTo>
                      <a:pt x="0" y="306"/>
                    </a:lnTo>
                    <a:lnTo>
                      <a:pt x="0" y="305"/>
                    </a:lnTo>
                    <a:lnTo>
                      <a:pt x="23" y="0"/>
                    </a:lnTo>
                    <a:lnTo>
                      <a:pt x="625" y="461"/>
                    </a:lnTo>
                    <a:close/>
                    <a:moveTo>
                      <a:pt x="2" y="304"/>
                    </a:moveTo>
                    <a:lnTo>
                      <a:pt x="615" y="455"/>
                    </a:lnTo>
                    <a:lnTo>
                      <a:pt x="26" y="4"/>
                    </a:lnTo>
                    <a:lnTo>
                      <a:pt x="2" y="30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69" name="Freeform 88">
                <a:extLst>
                  <a:ext uri="{FF2B5EF4-FFF2-40B4-BE49-F238E27FC236}">
                    <a16:creationId xmlns:a16="http://schemas.microsoft.com/office/drawing/2014/main" id="{ED3E380C-D1A6-4197-8B30-A9CBF512DA6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199" y="4239"/>
                <a:ext cx="911" cy="459"/>
              </a:xfrm>
              <a:custGeom>
                <a:avLst/>
                <a:gdLst>
                  <a:gd name="T0" fmla="*/ 602 w 911"/>
                  <a:gd name="T1" fmla="*/ 459 h 459"/>
                  <a:gd name="T2" fmla="*/ 600 w 911"/>
                  <a:gd name="T3" fmla="*/ 458 h 459"/>
                  <a:gd name="T4" fmla="*/ 0 w 911"/>
                  <a:gd name="T5" fmla="*/ 0 h 459"/>
                  <a:gd name="T6" fmla="*/ 911 w 911"/>
                  <a:gd name="T7" fmla="*/ 269 h 459"/>
                  <a:gd name="T8" fmla="*/ 602 w 911"/>
                  <a:gd name="T9" fmla="*/ 459 h 459"/>
                  <a:gd name="T10" fmla="*/ 11 w 911"/>
                  <a:gd name="T11" fmla="*/ 6 h 459"/>
                  <a:gd name="T12" fmla="*/ 602 w 911"/>
                  <a:gd name="T13" fmla="*/ 456 h 459"/>
                  <a:gd name="T14" fmla="*/ 905 w 911"/>
                  <a:gd name="T15" fmla="*/ 271 h 459"/>
                  <a:gd name="T16" fmla="*/ 11 w 911"/>
                  <a:gd name="T17" fmla="*/ 6 h 4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11" h="459">
                    <a:moveTo>
                      <a:pt x="602" y="459"/>
                    </a:moveTo>
                    <a:lnTo>
                      <a:pt x="600" y="458"/>
                    </a:lnTo>
                    <a:lnTo>
                      <a:pt x="0" y="0"/>
                    </a:lnTo>
                    <a:lnTo>
                      <a:pt x="911" y="269"/>
                    </a:lnTo>
                    <a:lnTo>
                      <a:pt x="602" y="459"/>
                    </a:lnTo>
                    <a:close/>
                    <a:moveTo>
                      <a:pt x="11" y="6"/>
                    </a:moveTo>
                    <a:lnTo>
                      <a:pt x="602" y="456"/>
                    </a:lnTo>
                    <a:lnTo>
                      <a:pt x="905" y="271"/>
                    </a:lnTo>
                    <a:lnTo>
                      <a:pt x="11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70" name="Freeform 89">
                <a:extLst>
                  <a:ext uri="{FF2B5EF4-FFF2-40B4-BE49-F238E27FC236}">
                    <a16:creationId xmlns:a16="http://schemas.microsoft.com/office/drawing/2014/main" id="{2A4F296F-9A83-4F68-ADB0-1F0C5AF9BFA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798" y="4506"/>
                <a:ext cx="309" cy="531"/>
              </a:xfrm>
              <a:custGeom>
                <a:avLst/>
                <a:gdLst>
                  <a:gd name="T0" fmla="*/ 286 w 309"/>
                  <a:gd name="T1" fmla="*/ 531 h 531"/>
                  <a:gd name="T2" fmla="*/ 284 w 309"/>
                  <a:gd name="T3" fmla="*/ 529 h 531"/>
                  <a:gd name="T4" fmla="*/ 0 w 309"/>
                  <a:gd name="T5" fmla="*/ 190 h 531"/>
                  <a:gd name="T6" fmla="*/ 1 w 309"/>
                  <a:gd name="T7" fmla="*/ 189 h 531"/>
                  <a:gd name="T8" fmla="*/ 309 w 309"/>
                  <a:gd name="T9" fmla="*/ 0 h 531"/>
                  <a:gd name="T10" fmla="*/ 286 w 309"/>
                  <a:gd name="T11" fmla="*/ 531 h 531"/>
                  <a:gd name="T12" fmla="*/ 4 w 309"/>
                  <a:gd name="T13" fmla="*/ 191 h 531"/>
                  <a:gd name="T14" fmla="*/ 284 w 309"/>
                  <a:gd name="T15" fmla="*/ 524 h 531"/>
                  <a:gd name="T16" fmla="*/ 307 w 309"/>
                  <a:gd name="T17" fmla="*/ 5 h 531"/>
                  <a:gd name="T18" fmla="*/ 4 w 309"/>
                  <a:gd name="T19" fmla="*/ 191 h 5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09" h="531">
                    <a:moveTo>
                      <a:pt x="286" y="531"/>
                    </a:moveTo>
                    <a:lnTo>
                      <a:pt x="284" y="529"/>
                    </a:lnTo>
                    <a:lnTo>
                      <a:pt x="0" y="190"/>
                    </a:lnTo>
                    <a:lnTo>
                      <a:pt x="1" y="189"/>
                    </a:lnTo>
                    <a:lnTo>
                      <a:pt x="309" y="0"/>
                    </a:lnTo>
                    <a:lnTo>
                      <a:pt x="286" y="531"/>
                    </a:lnTo>
                    <a:close/>
                    <a:moveTo>
                      <a:pt x="4" y="191"/>
                    </a:moveTo>
                    <a:lnTo>
                      <a:pt x="284" y="524"/>
                    </a:lnTo>
                    <a:lnTo>
                      <a:pt x="307" y="5"/>
                    </a:lnTo>
                    <a:lnTo>
                      <a:pt x="4" y="19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71" name="Freeform 90">
                <a:extLst>
                  <a:ext uri="{FF2B5EF4-FFF2-40B4-BE49-F238E27FC236}">
                    <a16:creationId xmlns:a16="http://schemas.microsoft.com/office/drawing/2014/main" id="{DB9B8E47-D065-442A-92C2-6330470823D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798" y="4692"/>
                <a:ext cx="286" cy="648"/>
              </a:xfrm>
              <a:custGeom>
                <a:avLst/>
                <a:gdLst>
                  <a:gd name="T0" fmla="*/ 128 w 286"/>
                  <a:gd name="T1" fmla="*/ 648 h 648"/>
                  <a:gd name="T2" fmla="*/ 128 w 286"/>
                  <a:gd name="T3" fmla="*/ 645 h 648"/>
                  <a:gd name="T4" fmla="*/ 0 w 286"/>
                  <a:gd name="T5" fmla="*/ 0 h 648"/>
                  <a:gd name="T6" fmla="*/ 286 w 286"/>
                  <a:gd name="T7" fmla="*/ 342 h 648"/>
                  <a:gd name="T8" fmla="*/ 286 w 286"/>
                  <a:gd name="T9" fmla="*/ 343 h 648"/>
                  <a:gd name="T10" fmla="*/ 128 w 286"/>
                  <a:gd name="T11" fmla="*/ 648 h 648"/>
                  <a:gd name="T12" fmla="*/ 5 w 286"/>
                  <a:gd name="T13" fmla="*/ 9 h 648"/>
                  <a:gd name="T14" fmla="*/ 129 w 286"/>
                  <a:gd name="T15" fmla="*/ 640 h 648"/>
                  <a:gd name="T16" fmla="*/ 284 w 286"/>
                  <a:gd name="T17" fmla="*/ 342 h 648"/>
                  <a:gd name="T18" fmla="*/ 5 w 286"/>
                  <a:gd name="T19" fmla="*/ 9 h 6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86" h="648">
                    <a:moveTo>
                      <a:pt x="128" y="648"/>
                    </a:moveTo>
                    <a:lnTo>
                      <a:pt x="128" y="645"/>
                    </a:lnTo>
                    <a:lnTo>
                      <a:pt x="0" y="0"/>
                    </a:lnTo>
                    <a:lnTo>
                      <a:pt x="286" y="342"/>
                    </a:lnTo>
                    <a:lnTo>
                      <a:pt x="286" y="343"/>
                    </a:lnTo>
                    <a:lnTo>
                      <a:pt x="128" y="648"/>
                    </a:lnTo>
                    <a:close/>
                    <a:moveTo>
                      <a:pt x="5" y="9"/>
                    </a:moveTo>
                    <a:lnTo>
                      <a:pt x="129" y="640"/>
                    </a:lnTo>
                    <a:lnTo>
                      <a:pt x="284" y="342"/>
                    </a:lnTo>
                    <a:lnTo>
                      <a:pt x="5" y="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72" name="Freeform 91">
                <a:extLst>
                  <a:ext uri="{FF2B5EF4-FFF2-40B4-BE49-F238E27FC236}">
                    <a16:creationId xmlns:a16="http://schemas.microsoft.com/office/drawing/2014/main" id="{E6C8F710-C887-4ECC-95E8-864AC674B2E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925" y="5031"/>
                <a:ext cx="570" cy="444"/>
              </a:xfrm>
              <a:custGeom>
                <a:avLst/>
                <a:gdLst>
                  <a:gd name="T0" fmla="*/ 570 w 570"/>
                  <a:gd name="T1" fmla="*/ 444 h 444"/>
                  <a:gd name="T2" fmla="*/ 565 w 570"/>
                  <a:gd name="T3" fmla="*/ 443 h 444"/>
                  <a:gd name="T4" fmla="*/ 0 w 570"/>
                  <a:gd name="T5" fmla="*/ 306 h 444"/>
                  <a:gd name="T6" fmla="*/ 158 w 570"/>
                  <a:gd name="T7" fmla="*/ 0 h 444"/>
                  <a:gd name="T8" fmla="*/ 570 w 570"/>
                  <a:gd name="T9" fmla="*/ 444 h 444"/>
                  <a:gd name="T10" fmla="*/ 4 w 570"/>
                  <a:gd name="T11" fmla="*/ 305 h 444"/>
                  <a:gd name="T12" fmla="*/ 562 w 570"/>
                  <a:gd name="T13" fmla="*/ 439 h 444"/>
                  <a:gd name="T14" fmla="*/ 158 w 570"/>
                  <a:gd name="T15" fmla="*/ 5 h 444"/>
                  <a:gd name="T16" fmla="*/ 4 w 570"/>
                  <a:gd name="T17" fmla="*/ 305 h 4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70" h="444">
                    <a:moveTo>
                      <a:pt x="570" y="444"/>
                    </a:moveTo>
                    <a:lnTo>
                      <a:pt x="565" y="443"/>
                    </a:lnTo>
                    <a:lnTo>
                      <a:pt x="0" y="306"/>
                    </a:lnTo>
                    <a:lnTo>
                      <a:pt x="158" y="0"/>
                    </a:lnTo>
                    <a:lnTo>
                      <a:pt x="570" y="444"/>
                    </a:lnTo>
                    <a:close/>
                    <a:moveTo>
                      <a:pt x="4" y="305"/>
                    </a:moveTo>
                    <a:lnTo>
                      <a:pt x="562" y="439"/>
                    </a:lnTo>
                    <a:lnTo>
                      <a:pt x="158" y="5"/>
                    </a:lnTo>
                    <a:lnTo>
                      <a:pt x="4" y="30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73" name="Freeform 92">
                <a:extLst>
                  <a:ext uri="{FF2B5EF4-FFF2-40B4-BE49-F238E27FC236}">
                    <a16:creationId xmlns:a16="http://schemas.microsoft.com/office/drawing/2014/main" id="{C1C02E66-5248-47E5-B1F3-C0420A7CCCA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081" y="4943"/>
                <a:ext cx="452" cy="533"/>
              </a:xfrm>
              <a:custGeom>
                <a:avLst/>
                <a:gdLst>
                  <a:gd name="T0" fmla="*/ 410 w 452"/>
                  <a:gd name="T1" fmla="*/ 533 h 533"/>
                  <a:gd name="T2" fmla="*/ 409 w 452"/>
                  <a:gd name="T3" fmla="*/ 531 h 533"/>
                  <a:gd name="T4" fmla="*/ 0 w 452"/>
                  <a:gd name="T5" fmla="*/ 90 h 533"/>
                  <a:gd name="T6" fmla="*/ 452 w 452"/>
                  <a:gd name="T7" fmla="*/ 0 h 533"/>
                  <a:gd name="T8" fmla="*/ 452 w 452"/>
                  <a:gd name="T9" fmla="*/ 2 h 533"/>
                  <a:gd name="T10" fmla="*/ 410 w 452"/>
                  <a:gd name="T11" fmla="*/ 533 h 533"/>
                  <a:gd name="T12" fmla="*/ 4 w 452"/>
                  <a:gd name="T13" fmla="*/ 92 h 533"/>
                  <a:gd name="T14" fmla="*/ 409 w 452"/>
                  <a:gd name="T15" fmla="*/ 527 h 533"/>
                  <a:gd name="T16" fmla="*/ 450 w 452"/>
                  <a:gd name="T17" fmla="*/ 3 h 533"/>
                  <a:gd name="T18" fmla="*/ 4 w 452"/>
                  <a:gd name="T19" fmla="*/ 92 h 5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52" h="533">
                    <a:moveTo>
                      <a:pt x="410" y="533"/>
                    </a:moveTo>
                    <a:lnTo>
                      <a:pt x="409" y="531"/>
                    </a:lnTo>
                    <a:lnTo>
                      <a:pt x="0" y="90"/>
                    </a:lnTo>
                    <a:lnTo>
                      <a:pt x="452" y="0"/>
                    </a:lnTo>
                    <a:lnTo>
                      <a:pt x="452" y="2"/>
                    </a:lnTo>
                    <a:lnTo>
                      <a:pt x="410" y="533"/>
                    </a:lnTo>
                    <a:close/>
                    <a:moveTo>
                      <a:pt x="4" y="92"/>
                    </a:moveTo>
                    <a:lnTo>
                      <a:pt x="409" y="527"/>
                    </a:lnTo>
                    <a:lnTo>
                      <a:pt x="450" y="3"/>
                    </a:lnTo>
                    <a:lnTo>
                      <a:pt x="4" y="9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74" name="Freeform 93">
                <a:extLst>
                  <a:ext uri="{FF2B5EF4-FFF2-40B4-BE49-F238E27FC236}">
                    <a16:creationId xmlns:a16="http://schemas.microsoft.com/office/drawing/2014/main" id="{66C86055-994A-4EE4-95C3-E460D3BFDC2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081" y="4402"/>
                <a:ext cx="453" cy="634"/>
              </a:xfrm>
              <a:custGeom>
                <a:avLst/>
                <a:gdLst>
                  <a:gd name="T0" fmla="*/ 0 w 453"/>
                  <a:gd name="T1" fmla="*/ 634 h 634"/>
                  <a:gd name="T2" fmla="*/ 1 w 453"/>
                  <a:gd name="T3" fmla="*/ 632 h 634"/>
                  <a:gd name="T4" fmla="*/ 235 w 453"/>
                  <a:gd name="T5" fmla="*/ 0 h 634"/>
                  <a:gd name="T6" fmla="*/ 453 w 453"/>
                  <a:gd name="T7" fmla="*/ 544 h 634"/>
                  <a:gd name="T8" fmla="*/ 0 w 453"/>
                  <a:gd name="T9" fmla="*/ 634 h 634"/>
                  <a:gd name="T10" fmla="*/ 235 w 453"/>
                  <a:gd name="T11" fmla="*/ 7 h 634"/>
                  <a:gd name="T12" fmla="*/ 4 w 453"/>
                  <a:gd name="T13" fmla="*/ 631 h 634"/>
                  <a:gd name="T14" fmla="*/ 450 w 453"/>
                  <a:gd name="T15" fmla="*/ 542 h 634"/>
                  <a:gd name="T16" fmla="*/ 235 w 453"/>
                  <a:gd name="T17" fmla="*/ 7 h 6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53" h="634">
                    <a:moveTo>
                      <a:pt x="0" y="634"/>
                    </a:moveTo>
                    <a:lnTo>
                      <a:pt x="1" y="632"/>
                    </a:lnTo>
                    <a:lnTo>
                      <a:pt x="235" y="0"/>
                    </a:lnTo>
                    <a:lnTo>
                      <a:pt x="453" y="544"/>
                    </a:lnTo>
                    <a:lnTo>
                      <a:pt x="0" y="634"/>
                    </a:lnTo>
                    <a:close/>
                    <a:moveTo>
                      <a:pt x="235" y="7"/>
                    </a:moveTo>
                    <a:lnTo>
                      <a:pt x="4" y="631"/>
                    </a:lnTo>
                    <a:lnTo>
                      <a:pt x="450" y="542"/>
                    </a:lnTo>
                    <a:lnTo>
                      <a:pt x="235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75" name="Freeform 94">
                <a:extLst>
                  <a:ext uri="{FF2B5EF4-FFF2-40B4-BE49-F238E27FC236}">
                    <a16:creationId xmlns:a16="http://schemas.microsoft.com/office/drawing/2014/main" id="{3AD516CD-6EF3-44DF-AC78-3A5BF3B1A4A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082" y="4404"/>
                <a:ext cx="236" cy="638"/>
              </a:xfrm>
              <a:custGeom>
                <a:avLst/>
                <a:gdLst>
                  <a:gd name="T0" fmla="*/ 0 w 236"/>
                  <a:gd name="T1" fmla="*/ 638 h 638"/>
                  <a:gd name="T2" fmla="*/ 23 w 236"/>
                  <a:gd name="T3" fmla="*/ 104 h 638"/>
                  <a:gd name="T4" fmla="*/ 236 w 236"/>
                  <a:gd name="T5" fmla="*/ 0 h 638"/>
                  <a:gd name="T6" fmla="*/ 235 w 236"/>
                  <a:gd name="T7" fmla="*/ 3 h 638"/>
                  <a:gd name="T8" fmla="*/ 0 w 236"/>
                  <a:gd name="T9" fmla="*/ 638 h 638"/>
                  <a:gd name="T10" fmla="*/ 25 w 236"/>
                  <a:gd name="T11" fmla="*/ 106 h 638"/>
                  <a:gd name="T12" fmla="*/ 3 w 236"/>
                  <a:gd name="T13" fmla="*/ 622 h 638"/>
                  <a:gd name="T14" fmla="*/ 232 w 236"/>
                  <a:gd name="T15" fmla="*/ 4 h 638"/>
                  <a:gd name="T16" fmla="*/ 25 w 236"/>
                  <a:gd name="T17" fmla="*/ 106 h 6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36" h="638">
                    <a:moveTo>
                      <a:pt x="0" y="638"/>
                    </a:moveTo>
                    <a:lnTo>
                      <a:pt x="23" y="104"/>
                    </a:lnTo>
                    <a:lnTo>
                      <a:pt x="236" y="0"/>
                    </a:lnTo>
                    <a:lnTo>
                      <a:pt x="235" y="3"/>
                    </a:lnTo>
                    <a:lnTo>
                      <a:pt x="0" y="638"/>
                    </a:lnTo>
                    <a:close/>
                    <a:moveTo>
                      <a:pt x="25" y="106"/>
                    </a:moveTo>
                    <a:lnTo>
                      <a:pt x="3" y="622"/>
                    </a:lnTo>
                    <a:lnTo>
                      <a:pt x="232" y="4"/>
                    </a:lnTo>
                    <a:lnTo>
                      <a:pt x="25" y="10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76" name="Freeform 95">
                <a:extLst>
                  <a:ext uri="{FF2B5EF4-FFF2-40B4-BE49-F238E27FC236}">
                    <a16:creationId xmlns:a16="http://schemas.microsoft.com/office/drawing/2014/main" id="{E52E8C67-103A-4B0F-A898-BA3753935E9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894" y="3856"/>
                <a:ext cx="424" cy="655"/>
              </a:xfrm>
              <a:custGeom>
                <a:avLst/>
                <a:gdLst>
                  <a:gd name="T0" fmla="*/ 212 w 424"/>
                  <a:gd name="T1" fmla="*/ 655 h 655"/>
                  <a:gd name="T2" fmla="*/ 211 w 424"/>
                  <a:gd name="T3" fmla="*/ 654 h 655"/>
                  <a:gd name="T4" fmla="*/ 0 w 424"/>
                  <a:gd name="T5" fmla="*/ 0 h 655"/>
                  <a:gd name="T6" fmla="*/ 424 w 424"/>
                  <a:gd name="T7" fmla="*/ 551 h 655"/>
                  <a:gd name="T8" fmla="*/ 212 w 424"/>
                  <a:gd name="T9" fmla="*/ 655 h 655"/>
                  <a:gd name="T10" fmla="*/ 7 w 424"/>
                  <a:gd name="T11" fmla="*/ 13 h 655"/>
                  <a:gd name="T12" fmla="*/ 213 w 424"/>
                  <a:gd name="T13" fmla="*/ 651 h 655"/>
                  <a:gd name="T14" fmla="*/ 420 w 424"/>
                  <a:gd name="T15" fmla="*/ 550 h 655"/>
                  <a:gd name="T16" fmla="*/ 7 w 424"/>
                  <a:gd name="T17" fmla="*/ 13 h 6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24" h="655">
                    <a:moveTo>
                      <a:pt x="212" y="655"/>
                    </a:moveTo>
                    <a:lnTo>
                      <a:pt x="211" y="654"/>
                    </a:lnTo>
                    <a:lnTo>
                      <a:pt x="0" y="0"/>
                    </a:lnTo>
                    <a:lnTo>
                      <a:pt x="424" y="551"/>
                    </a:lnTo>
                    <a:lnTo>
                      <a:pt x="212" y="655"/>
                    </a:lnTo>
                    <a:close/>
                    <a:moveTo>
                      <a:pt x="7" y="13"/>
                    </a:moveTo>
                    <a:lnTo>
                      <a:pt x="213" y="651"/>
                    </a:lnTo>
                    <a:lnTo>
                      <a:pt x="420" y="550"/>
                    </a:lnTo>
                    <a:lnTo>
                      <a:pt x="7" y="1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77" name="Freeform 96">
                <a:extLst>
                  <a:ext uri="{FF2B5EF4-FFF2-40B4-BE49-F238E27FC236}">
                    <a16:creationId xmlns:a16="http://schemas.microsoft.com/office/drawing/2014/main" id="{E47C7869-349F-4822-A7D6-1320D1A702B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552" y="3861"/>
                <a:ext cx="557" cy="652"/>
              </a:xfrm>
              <a:custGeom>
                <a:avLst/>
                <a:gdLst>
                  <a:gd name="T0" fmla="*/ 557 w 557"/>
                  <a:gd name="T1" fmla="*/ 652 h 652"/>
                  <a:gd name="T2" fmla="*/ 0 w 557"/>
                  <a:gd name="T3" fmla="*/ 154 h 652"/>
                  <a:gd name="T4" fmla="*/ 347 w 557"/>
                  <a:gd name="T5" fmla="*/ 0 h 652"/>
                  <a:gd name="T6" fmla="*/ 347 w 557"/>
                  <a:gd name="T7" fmla="*/ 1 h 652"/>
                  <a:gd name="T8" fmla="*/ 557 w 557"/>
                  <a:gd name="T9" fmla="*/ 652 h 652"/>
                  <a:gd name="T10" fmla="*/ 4 w 557"/>
                  <a:gd name="T11" fmla="*/ 155 h 652"/>
                  <a:gd name="T12" fmla="*/ 552 w 557"/>
                  <a:gd name="T13" fmla="*/ 644 h 652"/>
                  <a:gd name="T14" fmla="*/ 344 w 557"/>
                  <a:gd name="T15" fmla="*/ 3 h 652"/>
                  <a:gd name="T16" fmla="*/ 4 w 557"/>
                  <a:gd name="T17" fmla="*/ 155 h 6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57" h="652">
                    <a:moveTo>
                      <a:pt x="557" y="652"/>
                    </a:moveTo>
                    <a:lnTo>
                      <a:pt x="0" y="154"/>
                    </a:lnTo>
                    <a:lnTo>
                      <a:pt x="347" y="0"/>
                    </a:lnTo>
                    <a:lnTo>
                      <a:pt x="347" y="1"/>
                    </a:lnTo>
                    <a:lnTo>
                      <a:pt x="557" y="652"/>
                    </a:lnTo>
                    <a:close/>
                    <a:moveTo>
                      <a:pt x="4" y="155"/>
                    </a:moveTo>
                    <a:lnTo>
                      <a:pt x="552" y="644"/>
                    </a:lnTo>
                    <a:lnTo>
                      <a:pt x="344" y="3"/>
                    </a:lnTo>
                    <a:lnTo>
                      <a:pt x="4" y="15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78" name="Freeform 97">
                <a:extLst>
                  <a:ext uri="{FF2B5EF4-FFF2-40B4-BE49-F238E27FC236}">
                    <a16:creationId xmlns:a16="http://schemas.microsoft.com/office/drawing/2014/main" id="{2E1FC427-3E8F-437B-ABE7-A9D3D3A6261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553" y="3551"/>
                <a:ext cx="347" cy="467"/>
              </a:xfrm>
              <a:custGeom>
                <a:avLst/>
                <a:gdLst>
                  <a:gd name="T0" fmla="*/ 0 w 347"/>
                  <a:gd name="T1" fmla="*/ 467 h 467"/>
                  <a:gd name="T2" fmla="*/ 0 w 347"/>
                  <a:gd name="T3" fmla="*/ 464 h 467"/>
                  <a:gd name="T4" fmla="*/ 57 w 347"/>
                  <a:gd name="T5" fmla="*/ 0 h 467"/>
                  <a:gd name="T6" fmla="*/ 347 w 347"/>
                  <a:gd name="T7" fmla="*/ 312 h 467"/>
                  <a:gd name="T8" fmla="*/ 344 w 347"/>
                  <a:gd name="T9" fmla="*/ 313 h 467"/>
                  <a:gd name="T10" fmla="*/ 0 w 347"/>
                  <a:gd name="T11" fmla="*/ 467 h 467"/>
                  <a:gd name="T12" fmla="*/ 60 w 347"/>
                  <a:gd name="T13" fmla="*/ 6 h 467"/>
                  <a:gd name="T14" fmla="*/ 3 w 347"/>
                  <a:gd name="T15" fmla="*/ 462 h 467"/>
                  <a:gd name="T16" fmla="*/ 342 w 347"/>
                  <a:gd name="T17" fmla="*/ 311 h 467"/>
                  <a:gd name="T18" fmla="*/ 60 w 347"/>
                  <a:gd name="T19" fmla="*/ 6 h 4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47" h="467">
                    <a:moveTo>
                      <a:pt x="0" y="467"/>
                    </a:moveTo>
                    <a:lnTo>
                      <a:pt x="0" y="464"/>
                    </a:lnTo>
                    <a:lnTo>
                      <a:pt x="57" y="0"/>
                    </a:lnTo>
                    <a:lnTo>
                      <a:pt x="347" y="312"/>
                    </a:lnTo>
                    <a:lnTo>
                      <a:pt x="344" y="313"/>
                    </a:lnTo>
                    <a:lnTo>
                      <a:pt x="0" y="467"/>
                    </a:lnTo>
                    <a:close/>
                    <a:moveTo>
                      <a:pt x="60" y="6"/>
                    </a:moveTo>
                    <a:lnTo>
                      <a:pt x="3" y="462"/>
                    </a:lnTo>
                    <a:lnTo>
                      <a:pt x="342" y="311"/>
                    </a:lnTo>
                    <a:lnTo>
                      <a:pt x="60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79" name="Freeform 98">
                <a:extLst>
                  <a:ext uri="{FF2B5EF4-FFF2-40B4-BE49-F238E27FC236}">
                    <a16:creationId xmlns:a16="http://schemas.microsoft.com/office/drawing/2014/main" id="{7A3829B0-9304-430B-A793-0D656FBCD63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018" y="3551"/>
                <a:ext cx="595" cy="465"/>
              </a:xfrm>
              <a:custGeom>
                <a:avLst/>
                <a:gdLst>
                  <a:gd name="T0" fmla="*/ 537 w 595"/>
                  <a:gd name="T1" fmla="*/ 465 h 465"/>
                  <a:gd name="T2" fmla="*/ 536 w 595"/>
                  <a:gd name="T3" fmla="*/ 465 h 465"/>
                  <a:gd name="T4" fmla="*/ 0 w 595"/>
                  <a:gd name="T5" fmla="*/ 372 h 465"/>
                  <a:gd name="T6" fmla="*/ 3 w 595"/>
                  <a:gd name="T7" fmla="*/ 370 h 465"/>
                  <a:gd name="T8" fmla="*/ 595 w 595"/>
                  <a:gd name="T9" fmla="*/ 0 h 465"/>
                  <a:gd name="T10" fmla="*/ 595 w 595"/>
                  <a:gd name="T11" fmla="*/ 2 h 465"/>
                  <a:gd name="T12" fmla="*/ 537 w 595"/>
                  <a:gd name="T13" fmla="*/ 465 h 465"/>
                  <a:gd name="T14" fmla="*/ 6 w 595"/>
                  <a:gd name="T15" fmla="*/ 370 h 465"/>
                  <a:gd name="T16" fmla="*/ 535 w 595"/>
                  <a:gd name="T17" fmla="*/ 463 h 465"/>
                  <a:gd name="T18" fmla="*/ 591 w 595"/>
                  <a:gd name="T19" fmla="*/ 5 h 465"/>
                  <a:gd name="T20" fmla="*/ 6 w 595"/>
                  <a:gd name="T21" fmla="*/ 370 h 4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95" h="465">
                    <a:moveTo>
                      <a:pt x="537" y="465"/>
                    </a:moveTo>
                    <a:lnTo>
                      <a:pt x="536" y="465"/>
                    </a:lnTo>
                    <a:lnTo>
                      <a:pt x="0" y="372"/>
                    </a:lnTo>
                    <a:lnTo>
                      <a:pt x="3" y="370"/>
                    </a:lnTo>
                    <a:lnTo>
                      <a:pt x="595" y="0"/>
                    </a:lnTo>
                    <a:lnTo>
                      <a:pt x="595" y="2"/>
                    </a:lnTo>
                    <a:lnTo>
                      <a:pt x="537" y="465"/>
                    </a:lnTo>
                    <a:close/>
                    <a:moveTo>
                      <a:pt x="6" y="370"/>
                    </a:moveTo>
                    <a:lnTo>
                      <a:pt x="535" y="463"/>
                    </a:lnTo>
                    <a:lnTo>
                      <a:pt x="591" y="5"/>
                    </a:lnTo>
                    <a:lnTo>
                      <a:pt x="6" y="37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80" name="Freeform 99">
                <a:extLst>
                  <a:ext uri="{FF2B5EF4-FFF2-40B4-BE49-F238E27FC236}">
                    <a16:creationId xmlns:a16="http://schemas.microsoft.com/office/drawing/2014/main" id="{B3B5F9D7-42EE-4013-B339-E8E44034A3E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845" y="3550"/>
                <a:ext cx="773" cy="373"/>
              </a:xfrm>
              <a:custGeom>
                <a:avLst/>
                <a:gdLst>
                  <a:gd name="T0" fmla="*/ 176 w 773"/>
                  <a:gd name="T1" fmla="*/ 373 h 373"/>
                  <a:gd name="T2" fmla="*/ 0 w 773"/>
                  <a:gd name="T3" fmla="*/ 204 h 373"/>
                  <a:gd name="T4" fmla="*/ 773 w 773"/>
                  <a:gd name="T5" fmla="*/ 0 h 373"/>
                  <a:gd name="T6" fmla="*/ 176 w 773"/>
                  <a:gd name="T7" fmla="*/ 373 h 373"/>
                  <a:gd name="T8" fmla="*/ 4 w 773"/>
                  <a:gd name="T9" fmla="*/ 205 h 373"/>
                  <a:gd name="T10" fmla="*/ 176 w 773"/>
                  <a:gd name="T11" fmla="*/ 371 h 373"/>
                  <a:gd name="T12" fmla="*/ 758 w 773"/>
                  <a:gd name="T13" fmla="*/ 7 h 373"/>
                  <a:gd name="T14" fmla="*/ 4 w 773"/>
                  <a:gd name="T15" fmla="*/ 205 h 3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73" h="373">
                    <a:moveTo>
                      <a:pt x="176" y="373"/>
                    </a:moveTo>
                    <a:lnTo>
                      <a:pt x="0" y="204"/>
                    </a:lnTo>
                    <a:lnTo>
                      <a:pt x="773" y="0"/>
                    </a:lnTo>
                    <a:lnTo>
                      <a:pt x="176" y="373"/>
                    </a:lnTo>
                    <a:close/>
                    <a:moveTo>
                      <a:pt x="4" y="205"/>
                    </a:moveTo>
                    <a:lnTo>
                      <a:pt x="176" y="371"/>
                    </a:lnTo>
                    <a:lnTo>
                      <a:pt x="758" y="7"/>
                    </a:lnTo>
                    <a:lnTo>
                      <a:pt x="4" y="20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81" name="Freeform 100">
                <a:extLst>
                  <a:ext uri="{FF2B5EF4-FFF2-40B4-BE49-F238E27FC236}">
                    <a16:creationId xmlns:a16="http://schemas.microsoft.com/office/drawing/2014/main" id="{F8CA6FAB-AE73-40A3-8BEE-4EA35E66A6C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644" y="3753"/>
                <a:ext cx="380" cy="171"/>
              </a:xfrm>
              <a:custGeom>
                <a:avLst/>
                <a:gdLst>
                  <a:gd name="T0" fmla="*/ 0 w 380"/>
                  <a:gd name="T1" fmla="*/ 119 h 171"/>
                  <a:gd name="T2" fmla="*/ 203 w 380"/>
                  <a:gd name="T3" fmla="*/ 0 h 171"/>
                  <a:gd name="T4" fmla="*/ 380 w 380"/>
                  <a:gd name="T5" fmla="*/ 171 h 171"/>
                  <a:gd name="T6" fmla="*/ 0 w 380"/>
                  <a:gd name="T7" fmla="*/ 119 h 171"/>
                  <a:gd name="T8" fmla="*/ 203 w 380"/>
                  <a:gd name="T9" fmla="*/ 3 h 171"/>
                  <a:gd name="T10" fmla="*/ 7 w 380"/>
                  <a:gd name="T11" fmla="*/ 118 h 171"/>
                  <a:gd name="T12" fmla="*/ 374 w 380"/>
                  <a:gd name="T13" fmla="*/ 168 h 171"/>
                  <a:gd name="T14" fmla="*/ 203 w 380"/>
                  <a:gd name="T15" fmla="*/ 3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80" h="171">
                    <a:moveTo>
                      <a:pt x="0" y="119"/>
                    </a:moveTo>
                    <a:lnTo>
                      <a:pt x="203" y="0"/>
                    </a:lnTo>
                    <a:lnTo>
                      <a:pt x="380" y="171"/>
                    </a:lnTo>
                    <a:lnTo>
                      <a:pt x="0" y="119"/>
                    </a:lnTo>
                    <a:close/>
                    <a:moveTo>
                      <a:pt x="203" y="3"/>
                    </a:moveTo>
                    <a:lnTo>
                      <a:pt x="7" y="118"/>
                    </a:lnTo>
                    <a:lnTo>
                      <a:pt x="374" y="168"/>
                    </a:lnTo>
                    <a:lnTo>
                      <a:pt x="203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82" name="Freeform 101">
                <a:extLst>
                  <a:ext uri="{FF2B5EF4-FFF2-40B4-BE49-F238E27FC236}">
                    <a16:creationId xmlns:a16="http://schemas.microsoft.com/office/drawing/2014/main" id="{9BD06A63-C08E-409A-847D-498534F335C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466" y="3345"/>
                <a:ext cx="383" cy="529"/>
              </a:xfrm>
              <a:custGeom>
                <a:avLst/>
                <a:gdLst>
                  <a:gd name="T0" fmla="*/ 180 w 383"/>
                  <a:gd name="T1" fmla="*/ 529 h 529"/>
                  <a:gd name="T2" fmla="*/ 0 w 383"/>
                  <a:gd name="T3" fmla="*/ 0 h 529"/>
                  <a:gd name="T4" fmla="*/ 383 w 383"/>
                  <a:gd name="T5" fmla="*/ 410 h 529"/>
                  <a:gd name="T6" fmla="*/ 180 w 383"/>
                  <a:gd name="T7" fmla="*/ 529 h 529"/>
                  <a:gd name="T8" fmla="*/ 6 w 383"/>
                  <a:gd name="T9" fmla="*/ 10 h 529"/>
                  <a:gd name="T10" fmla="*/ 183 w 383"/>
                  <a:gd name="T11" fmla="*/ 525 h 529"/>
                  <a:gd name="T12" fmla="*/ 379 w 383"/>
                  <a:gd name="T13" fmla="*/ 409 h 529"/>
                  <a:gd name="T14" fmla="*/ 6 w 383"/>
                  <a:gd name="T15" fmla="*/ 10 h 5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83" h="529">
                    <a:moveTo>
                      <a:pt x="180" y="529"/>
                    </a:moveTo>
                    <a:lnTo>
                      <a:pt x="0" y="0"/>
                    </a:lnTo>
                    <a:lnTo>
                      <a:pt x="383" y="410"/>
                    </a:lnTo>
                    <a:lnTo>
                      <a:pt x="180" y="529"/>
                    </a:lnTo>
                    <a:close/>
                    <a:moveTo>
                      <a:pt x="6" y="10"/>
                    </a:moveTo>
                    <a:lnTo>
                      <a:pt x="183" y="525"/>
                    </a:lnTo>
                    <a:lnTo>
                      <a:pt x="379" y="409"/>
                    </a:lnTo>
                    <a:lnTo>
                      <a:pt x="6" y="1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83" name="Freeform 102">
                <a:extLst>
                  <a:ext uri="{FF2B5EF4-FFF2-40B4-BE49-F238E27FC236}">
                    <a16:creationId xmlns:a16="http://schemas.microsoft.com/office/drawing/2014/main" id="{D5BAB3B1-C994-49AC-8287-F893A06CD0F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122" y="3347"/>
                <a:ext cx="527" cy="695"/>
              </a:xfrm>
              <a:custGeom>
                <a:avLst/>
                <a:gdLst>
                  <a:gd name="T0" fmla="*/ 0 w 527"/>
                  <a:gd name="T1" fmla="*/ 695 h 695"/>
                  <a:gd name="T2" fmla="*/ 348 w 527"/>
                  <a:gd name="T3" fmla="*/ 0 h 695"/>
                  <a:gd name="T4" fmla="*/ 527 w 527"/>
                  <a:gd name="T5" fmla="*/ 525 h 695"/>
                  <a:gd name="T6" fmla="*/ 525 w 527"/>
                  <a:gd name="T7" fmla="*/ 525 h 695"/>
                  <a:gd name="T8" fmla="*/ 0 w 527"/>
                  <a:gd name="T9" fmla="*/ 695 h 695"/>
                  <a:gd name="T10" fmla="*/ 347 w 527"/>
                  <a:gd name="T11" fmla="*/ 7 h 695"/>
                  <a:gd name="T12" fmla="*/ 4 w 527"/>
                  <a:gd name="T13" fmla="*/ 690 h 695"/>
                  <a:gd name="T14" fmla="*/ 524 w 527"/>
                  <a:gd name="T15" fmla="*/ 524 h 695"/>
                  <a:gd name="T16" fmla="*/ 347 w 527"/>
                  <a:gd name="T17" fmla="*/ 7 h 6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27" h="695">
                    <a:moveTo>
                      <a:pt x="0" y="695"/>
                    </a:moveTo>
                    <a:lnTo>
                      <a:pt x="348" y="0"/>
                    </a:lnTo>
                    <a:lnTo>
                      <a:pt x="527" y="525"/>
                    </a:lnTo>
                    <a:lnTo>
                      <a:pt x="525" y="525"/>
                    </a:lnTo>
                    <a:lnTo>
                      <a:pt x="0" y="695"/>
                    </a:lnTo>
                    <a:close/>
                    <a:moveTo>
                      <a:pt x="347" y="7"/>
                    </a:moveTo>
                    <a:lnTo>
                      <a:pt x="4" y="690"/>
                    </a:lnTo>
                    <a:lnTo>
                      <a:pt x="524" y="524"/>
                    </a:lnTo>
                    <a:lnTo>
                      <a:pt x="347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84" name="Freeform 103">
                <a:extLst>
                  <a:ext uri="{FF2B5EF4-FFF2-40B4-BE49-F238E27FC236}">
                    <a16:creationId xmlns:a16="http://schemas.microsoft.com/office/drawing/2014/main" id="{B8EB6886-F3CD-4CCA-A079-75561DF7A2C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122" y="3869"/>
                <a:ext cx="530" cy="514"/>
              </a:xfrm>
              <a:custGeom>
                <a:avLst/>
                <a:gdLst>
                  <a:gd name="T0" fmla="*/ 59 w 530"/>
                  <a:gd name="T1" fmla="*/ 514 h 514"/>
                  <a:gd name="T2" fmla="*/ 0 w 530"/>
                  <a:gd name="T3" fmla="*/ 169 h 514"/>
                  <a:gd name="T4" fmla="*/ 1 w 530"/>
                  <a:gd name="T5" fmla="*/ 169 h 514"/>
                  <a:gd name="T6" fmla="*/ 530 w 530"/>
                  <a:gd name="T7" fmla="*/ 0 h 514"/>
                  <a:gd name="T8" fmla="*/ 59 w 530"/>
                  <a:gd name="T9" fmla="*/ 514 h 514"/>
                  <a:gd name="T10" fmla="*/ 3 w 530"/>
                  <a:gd name="T11" fmla="*/ 172 h 514"/>
                  <a:gd name="T12" fmla="*/ 61 w 530"/>
                  <a:gd name="T13" fmla="*/ 508 h 514"/>
                  <a:gd name="T14" fmla="*/ 522 w 530"/>
                  <a:gd name="T15" fmla="*/ 6 h 514"/>
                  <a:gd name="T16" fmla="*/ 3 w 530"/>
                  <a:gd name="T17" fmla="*/ 172 h 5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30" h="514">
                    <a:moveTo>
                      <a:pt x="59" y="514"/>
                    </a:moveTo>
                    <a:lnTo>
                      <a:pt x="0" y="169"/>
                    </a:lnTo>
                    <a:lnTo>
                      <a:pt x="1" y="169"/>
                    </a:lnTo>
                    <a:lnTo>
                      <a:pt x="530" y="0"/>
                    </a:lnTo>
                    <a:lnTo>
                      <a:pt x="59" y="514"/>
                    </a:lnTo>
                    <a:close/>
                    <a:moveTo>
                      <a:pt x="3" y="172"/>
                    </a:moveTo>
                    <a:lnTo>
                      <a:pt x="61" y="508"/>
                    </a:lnTo>
                    <a:lnTo>
                      <a:pt x="522" y="6"/>
                    </a:lnTo>
                    <a:lnTo>
                      <a:pt x="3" y="17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85" name="Freeform 104">
                <a:extLst>
                  <a:ext uri="{FF2B5EF4-FFF2-40B4-BE49-F238E27FC236}">
                    <a16:creationId xmlns:a16="http://schemas.microsoft.com/office/drawing/2014/main" id="{615EC3FF-EF97-4817-9DCC-ACD2DCBDD3F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633" y="4037"/>
                <a:ext cx="551" cy="345"/>
              </a:xfrm>
              <a:custGeom>
                <a:avLst/>
                <a:gdLst>
                  <a:gd name="T0" fmla="*/ 551 w 551"/>
                  <a:gd name="T1" fmla="*/ 345 h 345"/>
                  <a:gd name="T2" fmla="*/ 0 w 551"/>
                  <a:gd name="T3" fmla="*/ 143 h 345"/>
                  <a:gd name="T4" fmla="*/ 492 w 551"/>
                  <a:gd name="T5" fmla="*/ 0 h 345"/>
                  <a:gd name="T6" fmla="*/ 551 w 551"/>
                  <a:gd name="T7" fmla="*/ 345 h 345"/>
                  <a:gd name="T8" fmla="*/ 8 w 551"/>
                  <a:gd name="T9" fmla="*/ 144 h 345"/>
                  <a:gd name="T10" fmla="*/ 547 w 551"/>
                  <a:gd name="T11" fmla="*/ 341 h 345"/>
                  <a:gd name="T12" fmla="*/ 490 w 551"/>
                  <a:gd name="T13" fmla="*/ 4 h 345"/>
                  <a:gd name="T14" fmla="*/ 8 w 551"/>
                  <a:gd name="T15" fmla="*/ 144 h 3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51" h="345">
                    <a:moveTo>
                      <a:pt x="551" y="345"/>
                    </a:moveTo>
                    <a:lnTo>
                      <a:pt x="0" y="143"/>
                    </a:lnTo>
                    <a:lnTo>
                      <a:pt x="492" y="0"/>
                    </a:lnTo>
                    <a:lnTo>
                      <a:pt x="551" y="345"/>
                    </a:lnTo>
                    <a:close/>
                    <a:moveTo>
                      <a:pt x="8" y="144"/>
                    </a:moveTo>
                    <a:lnTo>
                      <a:pt x="547" y="341"/>
                    </a:lnTo>
                    <a:lnTo>
                      <a:pt x="490" y="4"/>
                    </a:lnTo>
                    <a:lnTo>
                      <a:pt x="8" y="14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86" name="Freeform 105">
                <a:extLst>
                  <a:ext uri="{FF2B5EF4-FFF2-40B4-BE49-F238E27FC236}">
                    <a16:creationId xmlns:a16="http://schemas.microsoft.com/office/drawing/2014/main" id="{054CA97D-3B14-4668-9DB9-4AAD48B1E0B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634" y="3444"/>
                <a:ext cx="491" cy="738"/>
              </a:xfrm>
              <a:custGeom>
                <a:avLst/>
                <a:gdLst>
                  <a:gd name="T0" fmla="*/ 0 w 491"/>
                  <a:gd name="T1" fmla="*/ 738 h 738"/>
                  <a:gd name="T2" fmla="*/ 1 w 491"/>
                  <a:gd name="T3" fmla="*/ 736 h 738"/>
                  <a:gd name="T4" fmla="*/ 355 w 491"/>
                  <a:gd name="T5" fmla="*/ 0 h 738"/>
                  <a:gd name="T6" fmla="*/ 491 w 491"/>
                  <a:gd name="T7" fmla="*/ 597 h 738"/>
                  <a:gd name="T8" fmla="*/ 0 w 491"/>
                  <a:gd name="T9" fmla="*/ 738 h 738"/>
                  <a:gd name="T10" fmla="*/ 355 w 491"/>
                  <a:gd name="T11" fmla="*/ 7 h 738"/>
                  <a:gd name="T12" fmla="*/ 4 w 491"/>
                  <a:gd name="T13" fmla="*/ 735 h 738"/>
                  <a:gd name="T14" fmla="*/ 488 w 491"/>
                  <a:gd name="T15" fmla="*/ 594 h 738"/>
                  <a:gd name="T16" fmla="*/ 355 w 491"/>
                  <a:gd name="T17" fmla="*/ 7 h 7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91" h="738">
                    <a:moveTo>
                      <a:pt x="0" y="738"/>
                    </a:moveTo>
                    <a:lnTo>
                      <a:pt x="1" y="736"/>
                    </a:lnTo>
                    <a:lnTo>
                      <a:pt x="355" y="0"/>
                    </a:lnTo>
                    <a:lnTo>
                      <a:pt x="491" y="597"/>
                    </a:lnTo>
                    <a:lnTo>
                      <a:pt x="0" y="738"/>
                    </a:lnTo>
                    <a:close/>
                    <a:moveTo>
                      <a:pt x="355" y="7"/>
                    </a:moveTo>
                    <a:lnTo>
                      <a:pt x="4" y="735"/>
                    </a:lnTo>
                    <a:lnTo>
                      <a:pt x="488" y="594"/>
                    </a:lnTo>
                    <a:lnTo>
                      <a:pt x="355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87" name="Freeform 106">
                <a:extLst>
                  <a:ext uri="{FF2B5EF4-FFF2-40B4-BE49-F238E27FC236}">
                    <a16:creationId xmlns:a16="http://schemas.microsoft.com/office/drawing/2014/main" id="{02E5B443-B9B2-4F98-81C5-DA3BD642138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988" y="3348"/>
                <a:ext cx="483" cy="695"/>
              </a:xfrm>
              <a:custGeom>
                <a:avLst/>
                <a:gdLst>
                  <a:gd name="T0" fmla="*/ 135 w 483"/>
                  <a:gd name="T1" fmla="*/ 695 h 695"/>
                  <a:gd name="T2" fmla="*/ 135 w 483"/>
                  <a:gd name="T3" fmla="*/ 691 h 695"/>
                  <a:gd name="T4" fmla="*/ 0 w 483"/>
                  <a:gd name="T5" fmla="*/ 98 h 695"/>
                  <a:gd name="T6" fmla="*/ 483 w 483"/>
                  <a:gd name="T7" fmla="*/ 0 h 695"/>
                  <a:gd name="T8" fmla="*/ 135 w 483"/>
                  <a:gd name="T9" fmla="*/ 695 h 695"/>
                  <a:gd name="T10" fmla="*/ 2 w 483"/>
                  <a:gd name="T11" fmla="*/ 100 h 695"/>
                  <a:gd name="T12" fmla="*/ 136 w 483"/>
                  <a:gd name="T13" fmla="*/ 688 h 695"/>
                  <a:gd name="T14" fmla="*/ 478 w 483"/>
                  <a:gd name="T15" fmla="*/ 4 h 695"/>
                  <a:gd name="T16" fmla="*/ 2 w 483"/>
                  <a:gd name="T17" fmla="*/ 100 h 6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83" h="695">
                    <a:moveTo>
                      <a:pt x="135" y="695"/>
                    </a:moveTo>
                    <a:lnTo>
                      <a:pt x="135" y="691"/>
                    </a:lnTo>
                    <a:lnTo>
                      <a:pt x="0" y="98"/>
                    </a:lnTo>
                    <a:lnTo>
                      <a:pt x="483" y="0"/>
                    </a:lnTo>
                    <a:lnTo>
                      <a:pt x="135" y="695"/>
                    </a:lnTo>
                    <a:close/>
                    <a:moveTo>
                      <a:pt x="2" y="100"/>
                    </a:moveTo>
                    <a:lnTo>
                      <a:pt x="136" y="688"/>
                    </a:lnTo>
                    <a:lnTo>
                      <a:pt x="478" y="4"/>
                    </a:lnTo>
                    <a:lnTo>
                      <a:pt x="2" y="10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88" name="Freeform 107">
                <a:extLst>
                  <a:ext uri="{FF2B5EF4-FFF2-40B4-BE49-F238E27FC236}">
                    <a16:creationId xmlns:a16="http://schemas.microsoft.com/office/drawing/2014/main" id="{77DD25D3-5C12-4116-9C6E-F4AEACC51BA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462" y="2891"/>
                <a:ext cx="358" cy="539"/>
              </a:xfrm>
              <a:custGeom>
                <a:avLst/>
                <a:gdLst>
                  <a:gd name="T0" fmla="*/ 358 w 358"/>
                  <a:gd name="T1" fmla="*/ 539 h 539"/>
                  <a:gd name="T2" fmla="*/ 5 w 358"/>
                  <a:gd name="T3" fmla="*/ 461 h 539"/>
                  <a:gd name="T4" fmla="*/ 0 w 358"/>
                  <a:gd name="T5" fmla="*/ 0 h 539"/>
                  <a:gd name="T6" fmla="*/ 358 w 358"/>
                  <a:gd name="T7" fmla="*/ 539 h 539"/>
                  <a:gd name="T8" fmla="*/ 8 w 358"/>
                  <a:gd name="T9" fmla="*/ 458 h 539"/>
                  <a:gd name="T10" fmla="*/ 353 w 358"/>
                  <a:gd name="T11" fmla="*/ 534 h 539"/>
                  <a:gd name="T12" fmla="*/ 3 w 358"/>
                  <a:gd name="T13" fmla="*/ 8 h 539"/>
                  <a:gd name="T14" fmla="*/ 8 w 358"/>
                  <a:gd name="T15" fmla="*/ 458 h 5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58" h="539">
                    <a:moveTo>
                      <a:pt x="358" y="539"/>
                    </a:moveTo>
                    <a:lnTo>
                      <a:pt x="5" y="461"/>
                    </a:lnTo>
                    <a:lnTo>
                      <a:pt x="0" y="0"/>
                    </a:lnTo>
                    <a:lnTo>
                      <a:pt x="358" y="539"/>
                    </a:lnTo>
                    <a:close/>
                    <a:moveTo>
                      <a:pt x="8" y="458"/>
                    </a:moveTo>
                    <a:lnTo>
                      <a:pt x="353" y="534"/>
                    </a:lnTo>
                    <a:lnTo>
                      <a:pt x="3" y="8"/>
                    </a:lnTo>
                    <a:lnTo>
                      <a:pt x="8" y="45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89" name="Freeform 108">
                <a:extLst>
                  <a:ext uri="{FF2B5EF4-FFF2-40B4-BE49-F238E27FC236}">
                    <a16:creationId xmlns:a16="http://schemas.microsoft.com/office/drawing/2014/main" id="{843F7608-21F5-475C-9498-D542127EA2B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462" y="3347"/>
                <a:ext cx="441" cy="265"/>
              </a:xfrm>
              <a:custGeom>
                <a:avLst/>
                <a:gdLst>
                  <a:gd name="T0" fmla="*/ 441 w 441"/>
                  <a:gd name="T1" fmla="*/ 265 h 265"/>
                  <a:gd name="T2" fmla="*/ 0 w 441"/>
                  <a:gd name="T3" fmla="*/ 0 h 265"/>
                  <a:gd name="T4" fmla="*/ 356 w 441"/>
                  <a:gd name="T5" fmla="*/ 80 h 265"/>
                  <a:gd name="T6" fmla="*/ 441 w 441"/>
                  <a:gd name="T7" fmla="*/ 265 h 265"/>
                  <a:gd name="T8" fmla="*/ 15 w 441"/>
                  <a:gd name="T9" fmla="*/ 6 h 265"/>
                  <a:gd name="T10" fmla="*/ 436 w 441"/>
                  <a:gd name="T11" fmla="*/ 259 h 265"/>
                  <a:gd name="T12" fmla="*/ 355 w 441"/>
                  <a:gd name="T13" fmla="*/ 82 h 265"/>
                  <a:gd name="T14" fmla="*/ 15 w 441"/>
                  <a:gd name="T15" fmla="*/ 6 h 2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41" h="265">
                    <a:moveTo>
                      <a:pt x="441" y="265"/>
                    </a:moveTo>
                    <a:lnTo>
                      <a:pt x="0" y="0"/>
                    </a:lnTo>
                    <a:lnTo>
                      <a:pt x="356" y="80"/>
                    </a:lnTo>
                    <a:lnTo>
                      <a:pt x="441" y="265"/>
                    </a:lnTo>
                    <a:close/>
                    <a:moveTo>
                      <a:pt x="15" y="6"/>
                    </a:moveTo>
                    <a:lnTo>
                      <a:pt x="436" y="259"/>
                    </a:lnTo>
                    <a:lnTo>
                      <a:pt x="355" y="82"/>
                    </a:lnTo>
                    <a:lnTo>
                      <a:pt x="15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90" name="Freeform 109">
                <a:extLst>
                  <a:ext uri="{FF2B5EF4-FFF2-40B4-BE49-F238E27FC236}">
                    <a16:creationId xmlns:a16="http://schemas.microsoft.com/office/drawing/2014/main" id="{77F7C244-319C-44BD-82A0-53B703400E1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816" y="3172"/>
                <a:ext cx="703" cy="439"/>
              </a:xfrm>
              <a:custGeom>
                <a:avLst/>
                <a:gdLst>
                  <a:gd name="T0" fmla="*/ 84 w 703"/>
                  <a:gd name="T1" fmla="*/ 439 h 439"/>
                  <a:gd name="T2" fmla="*/ 0 w 703"/>
                  <a:gd name="T3" fmla="*/ 255 h 439"/>
                  <a:gd name="T4" fmla="*/ 1 w 703"/>
                  <a:gd name="T5" fmla="*/ 255 h 439"/>
                  <a:gd name="T6" fmla="*/ 703 w 703"/>
                  <a:gd name="T7" fmla="*/ 0 h 439"/>
                  <a:gd name="T8" fmla="*/ 84 w 703"/>
                  <a:gd name="T9" fmla="*/ 439 h 439"/>
                  <a:gd name="T10" fmla="*/ 3 w 703"/>
                  <a:gd name="T11" fmla="*/ 257 h 439"/>
                  <a:gd name="T12" fmla="*/ 85 w 703"/>
                  <a:gd name="T13" fmla="*/ 435 h 439"/>
                  <a:gd name="T14" fmla="*/ 687 w 703"/>
                  <a:gd name="T15" fmla="*/ 9 h 439"/>
                  <a:gd name="T16" fmla="*/ 3 w 703"/>
                  <a:gd name="T17" fmla="*/ 257 h 4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03" h="439">
                    <a:moveTo>
                      <a:pt x="84" y="439"/>
                    </a:moveTo>
                    <a:lnTo>
                      <a:pt x="0" y="255"/>
                    </a:lnTo>
                    <a:lnTo>
                      <a:pt x="1" y="255"/>
                    </a:lnTo>
                    <a:lnTo>
                      <a:pt x="703" y="0"/>
                    </a:lnTo>
                    <a:lnTo>
                      <a:pt x="84" y="439"/>
                    </a:lnTo>
                    <a:close/>
                    <a:moveTo>
                      <a:pt x="3" y="257"/>
                    </a:moveTo>
                    <a:lnTo>
                      <a:pt x="85" y="435"/>
                    </a:lnTo>
                    <a:lnTo>
                      <a:pt x="687" y="9"/>
                    </a:lnTo>
                    <a:lnTo>
                      <a:pt x="3" y="25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91" name="Freeform 110">
                <a:extLst>
                  <a:ext uri="{FF2B5EF4-FFF2-40B4-BE49-F238E27FC236}">
                    <a16:creationId xmlns:a16="http://schemas.microsoft.com/office/drawing/2014/main" id="{80E2168D-79A4-4ECF-8E35-F12EC83EAB8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461" y="2893"/>
                <a:ext cx="1055" cy="536"/>
              </a:xfrm>
              <a:custGeom>
                <a:avLst/>
                <a:gdLst>
                  <a:gd name="T0" fmla="*/ 356 w 1055"/>
                  <a:gd name="T1" fmla="*/ 536 h 536"/>
                  <a:gd name="T2" fmla="*/ 356 w 1055"/>
                  <a:gd name="T3" fmla="*/ 536 h 536"/>
                  <a:gd name="T4" fmla="*/ 0 w 1055"/>
                  <a:gd name="T5" fmla="*/ 0 h 536"/>
                  <a:gd name="T6" fmla="*/ 3 w 1055"/>
                  <a:gd name="T7" fmla="*/ 1 h 536"/>
                  <a:gd name="T8" fmla="*/ 1055 w 1055"/>
                  <a:gd name="T9" fmla="*/ 284 h 536"/>
                  <a:gd name="T10" fmla="*/ 356 w 1055"/>
                  <a:gd name="T11" fmla="*/ 536 h 536"/>
                  <a:gd name="T12" fmla="*/ 5 w 1055"/>
                  <a:gd name="T13" fmla="*/ 5 h 536"/>
                  <a:gd name="T14" fmla="*/ 357 w 1055"/>
                  <a:gd name="T15" fmla="*/ 534 h 536"/>
                  <a:gd name="T16" fmla="*/ 1047 w 1055"/>
                  <a:gd name="T17" fmla="*/ 284 h 536"/>
                  <a:gd name="T18" fmla="*/ 5 w 1055"/>
                  <a:gd name="T19" fmla="*/ 5 h 5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55" h="536">
                    <a:moveTo>
                      <a:pt x="356" y="536"/>
                    </a:moveTo>
                    <a:lnTo>
                      <a:pt x="356" y="536"/>
                    </a:lnTo>
                    <a:lnTo>
                      <a:pt x="0" y="0"/>
                    </a:lnTo>
                    <a:lnTo>
                      <a:pt x="3" y="1"/>
                    </a:lnTo>
                    <a:lnTo>
                      <a:pt x="1055" y="284"/>
                    </a:lnTo>
                    <a:lnTo>
                      <a:pt x="356" y="536"/>
                    </a:lnTo>
                    <a:close/>
                    <a:moveTo>
                      <a:pt x="5" y="5"/>
                    </a:moveTo>
                    <a:lnTo>
                      <a:pt x="357" y="534"/>
                    </a:lnTo>
                    <a:lnTo>
                      <a:pt x="1047" y="284"/>
                    </a:lnTo>
                    <a:lnTo>
                      <a:pt x="5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92" name="Freeform 111">
                <a:extLst>
                  <a:ext uri="{FF2B5EF4-FFF2-40B4-BE49-F238E27FC236}">
                    <a16:creationId xmlns:a16="http://schemas.microsoft.com/office/drawing/2014/main" id="{D84555E9-3579-4391-A7BA-780AB8A264C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455" y="2861"/>
                <a:ext cx="1060" cy="318"/>
              </a:xfrm>
              <a:custGeom>
                <a:avLst/>
                <a:gdLst>
                  <a:gd name="T0" fmla="*/ 1060 w 1060"/>
                  <a:gd name="T1" fmla="*/ 318 h 318"/>
                  <a:gd name="T2" fmla="*/ 1056 w 1060"/>
                  <a:gd name="T3" fmla="*/ 317 h 318"/>
                  <a:gd name="T4" fmla="*/ 0 w 1060"/>
                  <a:gd name="T5" fmla="*/ 33 h 318"/>
                  <a:gd name="T6" fmla="*/ 846 w 1060"/>
                  <a:gd name="T7" fmla="*/ 0 h 318"/>
                  <a:gd name="T8" fmla="*/ 846 w 1060"/>
                  <a:gd name="T9" fmla="*/ 0 h 318"/>
                  <a:gd name="T10" fmla="*/ 1060 w 1060"/>
                  <a:gd name="T11" fmla="*/ 318 h 318"/>
                  <a:gd name="T12" fmla="*/ 17 w 1060"/>
                  <a:gd name="T13" fmla="*/ 36 h 318"/>
                  <a:gd name="T14" fmla="*/ 1054 w 1060"/>
                  <a:gd name="T15" fmla="*/ 313 h 318"/>
                  <a:gd name="T16" fmla="*/ 845 w 1060"/>
                  <a:gd name="T17" fmla="*/ 2 h 318"/>
                  <a:gd name="T18" fmla="*/ 17 w 1060"/>
                  <a:gd name="T19" fmla="*/ 36 h 3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60" h="318">
                    <a:moveTo>
                      <a:pt x="1060" y="318"/>
                    </a:moveTo>
                    <a:lnTo>
                      <a:pt x="1056" y="317"/>
                    </a:lnTo>
                    <a:lnTo>
                      <a:pt x="0" y="33"/>
                    </a:lnTo>
                    <a:lnTo>
                      <a:pt x="846" y="0"/>
                    </a:lnTo>
                    <a:lnTo>
                      <a:pt x="846" y="0"/>
                    </a:lnTo>
                    <a:lnTo>
                      <a:pt x="1060" y="318"/>
                    </a:lnTo>
                    <a:close/>
                    <a:moveTo>
                      <a:pt x="17" y="36"/>
                    </a:moveTo>
                    <a:lnTo>
                      <a:pt x="1054" y="313"/>
                    </a:lnTo>
                    <a:lnTo>
                      <a:pt x="845" y="2"/>
                    </a:lnTo>
                    <a:lnTo>
                      <a:pt x="17" y="3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93" name="Freeform 112">
                <a:extLst>
                  <a:ext uri="{FF2B5EF4-FFF2-40B4-BE49-F238E27FC236}">
                    <a16:creationId xmlns:a16="http://schemas.microsoft.com/office/drawing/2014/main" id="{DDE8BE0E-9E06-463F-B273-4553676167B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297" y="2860"/>
                <a:ext cx="931" cy="345"/>
              </a:xfrm>
              <a:custGeom>
                <a:avLst/>
                <a:gdLst>
                  <a:gd name="T0" fmla="*/ 214 w 931"/>
                  <a:gd name="T1" fmla="*/ 318 h 345"/>
                  <a:gd name="T2" fmla="*/ 213 w 931"/>
                  <a:gd name="T3" fmla="*/ 318 h 345"/>
                  <a:gd name="T4" fmla="*/ 0 w 931"/>
                  <a:gd name="T5" fmla="*/ 0 h 345"/>
                  <a:gd name="T6" fmla="*/ 931 w 931"/>
                  <a:gd name="T7" fmla="*/ 345 h 345"/>
                  <a:gd name="T8" fmla="*/ 214 w 931"/>
                  <a:gd name="T9" fmla="*/ 318 h 345"/>
                  <a:gd name="T10" fmla="*/ 7 w 931"/>
                  <a:gd name="T11" fmla="*/ 4 h 345"/>
                  <a:gd name="T12" fmla="*/ 215 w 931"/>
                  <a:gd name="T13" fmla="*/ 315 h 345"/>
                  <a:gd name="T14" fmla="*/ 916 w 931"/>
                  <a:gd name="T15" fmla="*/ 342 h 345"/>
                  <a:gd name="T16" fmla="*/ 7 w 931"/>
                  <a:gd name="T17" fmla="*/ 4 h 3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31" h="345">
                    <a:moveTo>
                      <a:pt x="214" y="318"/>
                    </a:moveTo>
                    <a:lnTo>
                      <a:pt x="213" y="318"/>
                    </a:lnTo>
                    <a:lnTo>
                      <a:pt x="0" y="0"/>
                    </a:lnTo>
                    <a:lnTo>
                      <a:pt x="931" y="345"/>
                    </a:lnTo>
                    <a:lnTo>
                      <a:pt x="214" y="318"/>
                    </a:lnTo>
                    <a:close/>
                    <a:moveTo>
                      <a:pt x="7" y="4"/>
                    </a:moveTo>
                    <a:lnTo>
                      <a:pt x="215" y="315"/>
                    </a:lnTo>
                    <a:lnTo>
                      <a:pt x="916" y="342"/>
                    </a:lnTo>
                    <a:lnTo>
                      <a:pt x="7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94" name="Freeform 113">
                <a:extLst>
                  <a:ext uri="{FF2B5EF4-FFF2-40B4-BE49-F238E27FC236}">
                    <a16:creationId xmlns:a16="http://schemas.microsoft.com/office/drawing/2014/main" id="{7BA10766-305D-4B56-9B52-12F39125F9D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985" y="2892"/>
                <a:ext cx="485" cy="558"/>
              </a:xfrm>
              <a:custGeom>
                <a:avLst/>
                <a:gdLst>
                  <a:gd name="T0" fmla="*/ 0 w 485"/>
                  <a:gd name="T1" fmla="*/ 558 h 558"/>
                  <a:gd name="T2" fmla="*/ 480 w 485"/>
                  <a:gd name="T3" fmla="*/ 0 h 558"/>
                  <a:gd name="T4" fmla="*/ 485 w 485"/>
                  <a:gd name="T5" fmla="*/ 460 h 558"/>
                  <a:gd name="T6" fmla="*/ 0 w 485"/>
                  <a:gd name="T7" fmla="*/ 558 h 558"/>
                  <a:gd name="T8" fmla="*/ 477 w 485"/>
                  <a:gd name="T9" fmla="*/ 7 h 558"/>
                  <a:gd name="T10" fmla="*/ 7 w 485"/>
                  <a:gd name="T11" fmla="*/ 553 h 558"/>
                  <a:gd name="T12" fmla="*/ 482 w 485"/>
                  <a:gd name="T13" fmla="*/ 457 h 558"/>
                  <a:gd name="T14" fmla="*/ 477 w 485"/>
                  <a:gd name="T15" fmla="*/ 7 h 5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85" h="558">
                    <a:moveTo>
                      <a:pt x="0" y="558"/>
                    </a:moveTo>
                    <a:lnTo>
                      <a:pt x="480" y="0"/>
                    </a:lnTo>
                    <a:lnTo>
                      <a:pt x="485" y="460"/>
                    </a:lnTo>
                    <a:lnTo>
                      <a:pt x="0" y="558"/>
                    </a:lnTo>
                    <a:close/>
                    <a:moveTo>
                      <a:pt x="477" y="7"/>
                    </a:moveTo>
                    <a:lnTo>
                      <a:pt x="7" y="553"/>
                    </a:lnTo>
                    <a:lnTo>
                      <a:pt x="482" y="457"/>
                    </a:lnTo>
                    <a:lnTo>
                      <a:pt x="477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95" name="Freeform 114">
                <a:extLst>
                  <a:ext uri="{FF2B5EF4-FFF2-40B4-BE49-F238E27FC236}">
                    <a16:creationId xmlns:a16="http://schemas.microsoft.com/office/drawing/2014/main" id="{B50647E9-0023-45BF-BC24-E1FD13D2FE7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487" y="2892"/>
                <a:ext cx="980" cy="556"/>
              </a:xfrm>
              <a:custGeom>
                <a:avLst/>
                <a:gdLst>
                  <a:gd name="T0" fmla="*/ 502 w 980"/>
                  <a:gd name="T1" fmla="*/ 556 h 556"/>
                  <a:gd name="T2" fmla="*/ 502 w 980"/>
                  <a:gd name="T3" fmla="*/ 556 h 556"/>
                  <a:gd name="T4" fmla="*/ 0 w 980"/>
                  <a:gd name="T5" fmla="*/ 354 h 556"/>
                  <a:gd name="T6" fmla="*/ 980 w 980"/>
                  <a:gd name="T7" fmla="*/ 0 h 556"/>
                  <a:gd name="T8" fmla="*/ 502 w 980"/>
                  <a:gd name="T9" fmla="*/ 556 h 556"/>
                  <a:gd name="T10" fmla="*/ 7 w 980"/>
                  <a:gd name="T11" fmla="*/ 354 h 556"/>
                  <a:gd name="T12" fmla="*/ 502 w 980"/>
                  <a:gd name="T13" fmla="*/ 554 h 556"/>
                  <a:gd name="T14" fmla="*/ 972 w 980"/>
                  <a:gd name="T15" fmla="*/ 6 h 556"/>
                  <a:gd name="T16" fmla="*/ 7 w 980"/>
                  <a:gd name="T17" fmla="*/ 354 h 5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80" h="556">
                    <a:moveTo>
                      <a:pt x="502" y="556"/>
                    </a:moveTo>
                    <a:lnTo>
                      <a:pt x="502" y="556"/>
                    </a:lnTo>
                    <a:lnTo>
                      <a:pt x="0" y="354"/>
                    </a:lnTo>
                    <a:lnTo>
                      <a:pt x="980" y="0"/>
                    </a:lnTo>
                    <a:lnTo>
                      <a:pt x="502" y="556"/>
                    </a:lnTo>
                    <a:close/>
                    <a:moveTo>
                      <a:pt x="7" y="354"/>
                    </a:moveTo>
                    <a:lnTo>
                      <a:pt x="502" y="554"/>
                    </a:lnTo>
                    <a:lnTo>
                      <a:pt x="972" y="6"/>
                    </a:lnTo>
                    <a:lnTo>
                      <a:pt x="7" y="35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96" name="Freeform 115">
                <a:extLst>
                  <a:ext uri="{FF2B5EF4-FFF2-40B4-BE49-F238E27FC236}">
                    <a16:creationId xmlns:a16="http://schemas.microsoft.com/office/drawing/2014/main" id="{0996F710-3AEC-4A0E-9139-AEA0A9E9D6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55" y="3212"/>
                <a:ext cx="65" cy="65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7"/>
                      <a:pt x="38" y="56"/>
                      <a:pt x="24" y="54"/>
                    </a:cubicBezTo>
                    <a:cubicBezTo>
                      <a:pt x="10" y="52"/>
                      <a:pt x="0" y="38"/>
                      <a:pt x="2" y="24"/>
                    </a:cubicBezTo>
                    <a:cubicBezTo>
                      <a:pt x="5" y="10"/>
                      <a:pt x="18" y="0"/>
                      <a:pt x="32" y="2"/>
                    </a:cubicBezTo>
                    <a:cubicBezTo>
                      <a:pt x="47" y="5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97" name="Freeform 116">
                <a:extLst>
                  <a:ext uri="{FF2B5EF4-FFF2-40B4-BE49-F238E27FC236}">
                    <a16:creationId xmlns:a16="http://schemas.microsoft.com/office/drawing/2014/main" id="{C2277392-B9F6-4670-B843-A0206647C6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03" y="4147"/>
                <a:ext cx="64" cy="64"/>
              </a:xfrm>
              <a:custGeom>
                <a:avLst/>
                <a:gdLst>
                  <a:gd name="T0" fmla="*/ 53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3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3" y="32"/>
                    </a:moveTo>
                    <a:cubicBezTo>
                      <a:pt x="51" y="47"/>
                      <a:pt x="38" y="56"/>
                      <a:pt x="24" y="54"/>
                    </a:cubicBezTo>
                    <a:cubicBezTo>
                      <a:pt x="9" y="52"/>
                      <a:pt x="0" y="39"/>
                      <a:pt x="2" y="24"/>
                    </a:cubicBezTo>
                    <a:cubicBezTo>
                      <a:pt x="4" y="10"/>
                      <a:pt x="17" y="0"/>
                      <a:pt x="32" y="2"/>
                    </a:cubicBezTo>
                    <a:cubicBezTo>
                      <a:pt x="46" y="5"/>
                      <a:pt x="56" y="18"/>
                      <a:pt x="53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98" name="Freeform 117">
                <a:extLst>
                  <a:ext uri="{FF2B5EF4-FFF2-40B4-BE49-F238E27FC236}">
                    <a16:creationId xmlns:a16="http://schemas.microsoft.com/office/drawing/2014/main" id="{D7885C2F-C6A2-42FA-82F5-CC03E25036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53" y="4342"/>
                <a:ext cx="64" cy="66"/>
              </a:xfrm>
              <a:custGeom>
                <a:avLst/>
                <a:gdLst>
                  <a:gd name="T0" fmla="*/ 54 w 56"/>
                  <a:gd name="T1" fmla="*/ 33 h 57"/>
                  <a:gd name="T2" fmla="*/ 24 w 56"/>
                  <a:gd name="T3" fmla="*/ 54 h 57"/>
                  <a:gd name="T4" fmla="*/ 2 w 56"/>
                  <a:gd name="T5" fmla="*/ 24 h 57"/>
                  <a:gd name="T6" fmla="*/ 32 w 56"/>
                  <a:gd name="T7" fmla="*/ 3 h 57"/>
                  <a:gd name="T8" fmla="*/ 54 w 56"/>
                  <a:gd name="T9" fmla="*/ 33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7">
                    <a:moveTo>
                      <a:pt x="54" y="33"/>
                    </a:moveTo>
                    <a:cubicBezTo>
                      <a:pt x="52" y="47"/>
                      <a:pt x="38" y="57"/>
                      <a:pt x="24" y="54"/>
                    </a:cubicBezTo>
                    <a:cubicBezTo>
                      <a:pt x="10" y="52"/>
                      <a:pt x="0" y="39"/>
                      <a:pt x="2" y="24"/>
                    </a:cubicBezTo>
                    <a:cubicBezTo>
                      <a:pt x="4" y="10"/>
                      <a:pt x="18" y="0"/>
                      <a:pt x="32" y="3"/>
                    </a:cubicBezTo>
                    <a:cubicBezTo>
                      <a:pt x="46" y="5"/>
                      <a:pt x="56" y="18"/>
                      <a:pt x="54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99" name="Freeform 118">
                <a:extLst>
                  <a:ext uri="{FF2B5EF4-FFF2-40B4-BE49-F238E27FC236}">
                    <a16:creationId xmlns:a16="http://schemas.microsoft.com/office/drawing/2014/main" id="{2FF5E896-6400-4310-9FC0-E1D8B3DD7E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86" y="4371"/>
                <a:ext cx="65" cy="65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6"/>
                      <a:pt x="38" y="56"/>
                      <a:pt x="24" y="54"/>
                    </a:cubicBezTo>
                    <a:cubicBezTo>
                      <a:pt x="10" y="52"/>
                      <a:pt x="0" y="38"/>
                      <a:pt x="2" y="24"/>
                    </a:cubicBezTo>
                    <a:cubicBezTo>
                      <a:pt x="4" y="10"/>
                      <a:pt x="18" y="0"/>
                      <a:pt x="32" y="2"/>
                    </a:cubicBezTo>
                    <a:cubicBezTo>
                      <a:pt x="46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00" name="Freeform 119">
                <a:extLst>
                  <a:ext uri="{FF2B5EF4-FFF2-40B4-BE49-F238E27FC236}">
                    <a16:creationId xmlns:a16="http://schemas.microsoft.com/office/drawing/2014/main" id="{4D2B3E49-7D0A-49AF-A031-B612090F82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02" y="4913"/>
                <a:ext cx="64" cy="64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1" y="47"/>
                      <a:pt x="38" y="56"/>
                      <a:pt x="24" y="54"/>
                    </a:cubicBezTo>
                    <a:cubicBezTo>
                      <a:pt x="9" y="52"/>
                      <a:pt x="0" y="38"/>
                      <a:pt x="2" y="24"/>
                    </a:cubicBezTo>
                    <a:cubicBezTo>
                      <a:pt x="4" y="10"/>
                      <a:pt x="18" y="0"/>
                      <a:pt x="32" y="2"/>
                    </a:cubicBezTo>
                    <a:cubicBezTo>
                      <a:pt x="46" y="5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01" name="Freeform 120">
                <a:extLst>
                  <a:ext uri="{FF2B5EF4-FFF2-40B4-BE49-F238E27FC236}">
                    <a16:creationId xmlns:a16="http://schemas.microsoft.com/office/drawing/2014/main" id="{CD3A5A18-BD03-41FC-9CE2-45D9AABA1D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94" y="5302"/>
                <a:ext cx="65" cy="65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6"/>
                      <a:pt x="38" y="56"/>
                      <a:pt x="24" y="54"/>
                    </a:cubicBezTo>
                    <a:cubicBezTo>
                      <a:pt x="10" y="51"/>
                      <a:pt x="0" y="38"/>
                      <a:pt x="2" y="24"/>
                    </a:cubicBezTo>
                    <a:cubicBezTo>
                      <a:pt x="5" y="9"/>
                      <a:pt x="18" y="0"/>
                      <a:pt x="32" y="2"/>
                    </a:cubicBezTo>
                    <a:cubicBezTo>
                      <a:pt x="47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02" name="Freeform 121">
                <a:extLst>
                  <a:ext uri="{FF2B5EF4-FFF2-40B4-BE49-F238E27FC236}">
                    <a16:creationId xmlns:a16="http://schemas.microsoft.com/office/drawing/2014/main" id="{BD8D7EDC-B313-40C6-A8E0-0479C94A5A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05" y="5746"/>
                <a:ext cx="65" cy="64"/>
              </a:xfrm>
              <a:custGeom>
                <a:avLst/>
                <a:gdLst>
                  <a:gd name="T0" fmla="*/ 54 w 57"/>
                  <a:gd name="T1" fmla="*/ 32 h 56"/>
                  <a:gd name="T2" fmla="*/ 24 w 57"/>
                  <a:gd name="T3" fmla="*/ 54 h 56"/>
                  <a:gd name="T4" fmla="*/ 3 w 57"/>
                  <a:gd name="T5" fmla="*/ 24 h 56"/>
                  <a:gd name="T6" fmla="*/ 32 w 57"/>
                  <a:gd name="T7" fmla="*/ 2 h 56"/>
                  <a:gd name="T8" fmla="*/ 54 w 57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7" h="56">
                    <a:moveTo>
                      <a:pt x="54" y="32"/>
                    </a:moveTo>
                    <a:cubicBezTo>
                      <a:pt x="52" y="46"/>
                      <a:pt x="39" y="56"/>
                      <a:pt x="24" y="54"/>
                    </a:cubicBezTo>
                    <a:cubicBezTo>
                      <a:pt x="10" y="52"/>
                      <a:pt x="0" y="38"/>
                      <a:pt x="3" y="24"/>
                    </a:cubicBezTo>
                    <a:cubicBezTo>
                      <a:pt x="5" y="10"/>
                      <a:pt x="18" y="0"/>
                      <a:pt x="32" y="2"/>
                    </a:cubicBezTo>
                    <a:cubicBezTo>
                      <a:pt x="47" y="4"/>
                      <a:pt x="57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03" name="Freeform 122">
                <a:extLst>
                  <a:ext uri="{FF2B5EF4-FFF2-40B4-BE49-F238E27FC236}">
                    <a16:creationId xmlns:a16="http://schemas.microsoft.com/office/drawing/2014/main" id="{4FDB83C6-5CE2-415A-B355-BB11663FD6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10" y="5210"/>
                <a:ext cx="65" cy="65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6"/>
                      <a:pt x="38" y="56"/>
                      <a:pt x="24" y="54"/>
                    </a:cubicBezTo>
                    <a:cubicBezTo>
                      <a:pt x="10" y="51"/>
                      <a:pt x="0" y="38"/>
                      <a:pt x="2" y="24"/>
                    </a:cubicBezTo>
                    <a:cubicBezTo>
                      <a:pt x="4" y="9"/>
                      <a:pt x="18" y="0"/>
                      <a:pt x="32" y="2"/>
                    </a:cubicBezTo>
                    <a:cubicBezTo>
                      <a:pt x="46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04" name="Freeform 123">
                <a:extLst>
                  <a:ext uri="{FF2B5EF4-FFF2-40B4-BE49-F238E27FC236}">
                    <a16:creationId xmlns:a16="http://schemas.microsoft.com/office/drawing/2014/main" id="{25BDF481-EE85-461C-9C88-00B356A513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70" y="4780"/>
                <a:ext cx="64" cy="66"/>
              </a:xfrm>
              <a:custGeom>
                <a:avLst/>
                <a:gdLst>
                  <a:gd name="T0" fmla="*/ 54 w 56"/>
                  <a:gd name="T1" fmla="*/ 33 h 57"/>
                  <a:gd name="T2" fmla="*/ 24 w 56"/>
                  <a:gd name="T3" fmla="*/ 54 h 57"/>
                  <a:gd name="T4" fmla="*/ 2 w 56"/>
                  <a:gd name="T5" fmla="*/ 24 h 57"/>
                  <a:gd name="T6" fmla="*/ 32 w 56"/>
                  <a:gd name="T7" fmla="*/ 3 h 57"/>
                  <a:gd name="T8" fmla="*/ 54 w 56"/>
                  <a:gd name="T9" fmla="*/ 33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7">
                    <a:moveTo>
                      <a:pt x="54" y="33"/>
                    </a:moveTo>
                    <a:cubicBezTo>
                      <a:pt x="52" y="47"/>
                      <a:pt x="38" y="57"/>
                      <a:pt x="24" y="54"/>
                    </a:cubicBezTo>
                    <a:cubicBezTo>
                      <a:pt x="10" y="52"/>
                      <a:pt x="0" y="39"/>
                      <a:pt x="2" y="24"/>
                    </a:cubicBezTo>
                    <a:cubicBezTo>
                      <a:pt x="5" y="10"/>
                      <a:pt x="18" y="0"/>
                      <a:pt x="32" y="3"/>
                    </a:cubicBezTo>
                    <a:cubicBezTo>
                      <a:pt x="47" y="5"/>
                      <a:pt x="56" y="18"/>
                      <a:pt x="54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05" name="Freeform 124">
                <a:extLst>
                  <a:ext uri="{FF2B5EF4-FFF2-40B4-BE49-F238E27FC236}">
                    <a16:creationId xmlns:a16="http://schemas.microsoft.com/office/drawing/2014/main" id="{887E930D-BF3B-41E3-A228-360EBDE5AC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79" y="5685"/>
                <a:ext cx="65" cy="64"/>
              </a:xfrm>
              <a:custGeom>
                <a:avLst/>
                <a:gdLst>
                  <a:gd name="T0" fmla="*/ 54 w 57"/>
                  <a:gd name="T1" fmla="*/ 32 h 56"/>
                  <a:gd name="T2" fmla="*/ 24 w 57"/>
                  <a:gd name="T3" fmla="*/ 54 h 56"/>
                  <a:gd name="T4" fmla="*/ 3 w 57"/>
                  <a:gd name="T5" fmla="*/ 24 h 56"/>
                  <a:gd name="T6" fmla="*/ 33 w 57"/>
                  <a:gd name="T7" fmla="*/ 2 h 56"/>
                  <a:gd name="T8" fmla="*/ 54 w 57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7" h="56">
                    <a:moveTo>
                      <a:pt x="54" y="32"/>
                    </a:moveTo>
                    <a:cubicBezTo>
                      <a:pt x="52" y="46"/>
                      <a:pt x="39" y="56"/>
                      <a:pt x="24" y="54"/>
                    </a:cubicBezTo>
                    <a:cubicBezTo>
                      <a:pt x="10" y="52"/>
                      <a:pt x="0" y="38"/>
                      <a:pt x="3" y="24"/>
                    </a:cubicBezTo>
                    <a:cubicBezTo>
                      <a:pt x="5" y="10"/>
                      <a:pt x="18" y="0"/>
                      <a:pt x="33" y="2"/>
                    </a:cubicBezTo>
                    <a:cubicBezTo>
                      <a:pt x="47" y="5"/>
                      <a:pt x="57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06" name="Freeform 125">
                <a:extLst>
                  <a:ext uri="{FF2B5EF4-FFF2-40B4-BE49-F238E27FC236}">
                    <a16:creationId xmlns:a16="http://schemas.microsoft.com/office/drawing/2014/main" id="{BCA4A412-59C1-4A09-832B-DA2FD05AE2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46" y="5463"/>
                <a:ext cx="64" cy="65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7"/>
                      <a:pt x="38" y="56"/>
                      <a:pt x="24" y="54"/>
                    </a:cubicBezTo>
                    <a:cubicBezTo>
                      <a:pt x="10" y="52"/>
                      <a:pt x="0" y="38"/>
                      <a:pt x="2" y="24"/>
                    </a:cubicBezTo>
                    <a:cubicBezTo>
                      <a:pt x="4" y="10"/>
                      <a:pt x="18" y="0"/>
                      <a:pt x="32" y="2"/>
                    </a:cubicBezTo>
                    <a:cubicBezTo>
                      <a:pt x="46" y="5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07" name="Freeform 126">
                <a:extLst>
                  <a:ext uri="{FF2B5EF4-FFF2-40B4-BE49-F238E27FC236}">
                    <a16:creationId xmlns:a16="http://schemas.microsoft.com/office/drawing/2014/main" id="{83B3536D-DB88-49C0-8BA8-8687707670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60" y="5440"/>
                <a:ext cx="65" cy="65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1" y="46"/>
                      <a:pt x="38" y="56"/>
                      <a:pt x="24" y="54"/>
                    </a:cubicBezTo>
                    <a:cubicBezTo>
                      <a:pt x="10" y="51"/>
                      <a:pt x="0" y="38"/>
                      <a:pt x="2" y="24"/>
                    </a:cubicBezTo>
                    <a:cubicBezTo>
                      <a:pt x="4" y="9"/>
                      <a:pt x="18" y="0"/>
                      <a:pt x="32" y="2"/>
                    </a:cubicBezTo>
                    <a:cubicBezTo>
                      <a:pt x="46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08" name="Freeform 127">
                <a:extLst>
                  <a:ext uri="{FF2B5EF4-FFF2-40B4-BE49-F238E27FC236}">
                    <a16:creationId xmlns:a16="http://schemas.microsoft.com/office/drawing/2014/main" id="{4FC90150-49B6-426D-83E5-0A24D4450D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83" y="4018"/>
                <a:ext cx="66" cy="64"/>
              </a:xfrm>
              <a:custGeom>
                <a:avLst/>
                <a:gdLst>
                  <a:gd name="T0" fmla="*/ 54 w 57"/>
                  <a:gd name="T1" fmla="*/ 32 h 56"/>
                  <a:gd name="T2" fmla="*/ 24 w 57"/>
                  <a:gd name="T3" fmla="*/ 54 h 56"/>
                  <a:gd name="T4" fmla="*/ 3 w 57"/>
                  <a:gd name="T5" fmla="*/ 24 h 56"/>
                  <a:gd name="T6" fmla="*/ 33 w 57"/>
                  <a:gd name="T7" fmla="*/ 2 h 56"/>
                  <a:gd name="T8" fmla="*/ 54 w 57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7" h="56">
                    <a:moveTo>
                      <a:pt x="54" y="32"/>
                    </a:moveTo>
                    <a:cubicBezTo>
                      <a:pt x="52" y="46"/>
                      <a:pt x="39" y="56"/>
                      <a:pt x="24" y="54"/>
                    </a:cubicBezTo>
                    <a:cubicBezTo>
                      <a:pt x="10" y="52"/>
                      <a:pt x="0" y="38"/>
                      <a:pt x="3" y="24"/>
                    </a:cubicBezTo>
                    <a:cubicBezTo>
                      <a:pt x="5" y="10"/>
                      <a:pt x="18" y="0"/>
                      <a:pt x="33" y="2"/>
                    </a:cubicBezTo>
                    <a:cubicBezTo>
                      <a:pt x="47" y="4"/>
                      <a:pt x="57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09" name="Freeform 128">
                <a:extLst>
                  <a:ext uri="{FF2B5EF4-FFF2-40B4-BE49-F238E27FC236}">
                    <a16:creationId xmlns:a16="http://schemas.microsoft.com/office/drawing/2014/main" id="{AD8219A4-CADF-4AF4-A561-783A6FE592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71" y="2829"/>
                <a:ext cx="65" cy="64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1" y="46"/>
                      <a:pt x="38" y="56"/>
                      <a:pt x="24" y="54"/>
                    </a:cubicBezTo>
                    <a:cubicBezTo>
                      <a:pt x="9" y="51"/>
                      <a:pt x="0" y="38"/>
                      <a:pt x="2" y="24"/>
                    </a:cubicBezTo>
                    <a:cubicBezTo>
                      <a:pt x="4" y="9"/>
                      <a:pt x="18" y="0"/>
                      <a:pt x="32" y="2"/>
                    </a:cubicBezTo>
                    <a:cubicBezTo>
                      <a:pt x="46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10" name="Freeform 129">
                <a:extLst>
                  <a:ext uri="{FF2B5EF4-FFF2-40B4-BE49-F238E27FC236}">
                    <a16:creationId xmlns:a16="http://schemas.microsoft.com/office/drawing/2014/main" id="{951BF413-D7EA-4D2B-A834-A4F4AD0A2A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96" y="3172"/>
                <a:ext cx="65" cy="64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6"/>
                      <a:pt x="38" y="56"/>
                      <a:pt x="24" y="54"/>
                    </a:cubicBezTo>
                    <a:cubicBezTo>
                      <a:pt x="10" y="51"/>
                      <a:pt x="0" y="38"/>
                      <a:pt x="2" y="24"/>
                    </a:cubicBezTo>
                    <a:cubicBezTo>
                      <a:pt x="5" y="9"/>
                      <a:pt x="18" y="0"/>
                      <a:pt x="32" y="2"/>
                    </a:cubicBezTo>
                    <a:cubicBezTo>
                      <a:pt x="47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11" name="Freeform 130">
                <a:extLst>
                  <a:ext uri="{FF2B5EF4-FFF2-40B4-BE49-F238E27FC236}">
                    <a16:creationId xmlns:a16="http://schemas.microsoft.com/office/drawing/2014/main" id="{672637B3-A560-44BA-9305-465EA8DF3C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12" y="3719"/>
                <a:ext cx="65" cy="66"/>
              </a:xfrm>
              <a:custGeom>
                <a:avLst/>
                <a:gdLst>
                  <a:gd name="T0" fmla="*/ 54 w 56"/>
                  <a:gd name="T1" fmla="*/ 33 h 57"/>
                  <a:gd name="T2" fmla="*/ 24 w 56"/>
                  <a:gd name="T3" fmla="*/ 54 h 57"/>
                  <a:gd name="T4" fmla="*/ 2 w 56"/>
                  <a:gd name="T5" fmla="*/ 24 h 57"/>
                  <a:gd name="T6" fmla="*/ 32 w 56"/>
                  <a:gd name="T7" fmla="*/ 3 h 57"/>
                  <a:gd name="T8" fmla="*/ 54 w 56"/>
                  <a:gd name="T9" fmla="*/ 33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7">
                    <a:moveTo>
                      <a:pt x="54" y="33"/>
                    </a:moveTo>
                    <a:cubicBezTo>
                      <a:pt x="52" y="47"/>
                      <a:pt x="38" y="57"/>
                      <a:pt x="24" y="54"/>
                    </a:cubicBezTo>
                    <a:cubicBezTo>
                      <a:pt x="10" y="52"/>
                      <a:pt x="0" y="39"/>
                      <a:pt x="2" y="24"/>
                    </a:cubicBezTo>
                    <a:cubicBezTo>
                      <a:pt x="5" y="10"/>
                      <a:pt x="18" y="0"/>
                      <a:pt x="32" y="3"/>
                    </a:cubicBezTo>
                    <a:cubicBezTo>
                      <a:pt x="47" y="5"/>
                      <a:pt x="56" y="18"/>
                      <a:pt x="54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12" name="Freeform 131">
                <a:extLst>
                  <a:ext uri="{FF2B5EF4-FFF2-40B4-BE49-F238E27FC236}">
                    <a16:creationId xmlns:a16="http://schemas.microsoft.com/office/drawing/2014/main" id="{8BD4B19E-54A0-413A-852F-CA9C82BFA9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86" y="3885"/>
                <a:ext cx="65" cy="65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6"/>
                      <a:pt x="38" y="56"/>
                      <a:pt x="24" y="54"/>
                    </a:cubicBezTo>
                    <a:cubicBezTo>
                      <a:pt x="10" y="51"/>
                      <a:pt x="0" y="38"/>
                      <a:pt x="2" y="24"/>
                    </a:cubicBezTo>
                    <a:cubicBezTo>
                      <a:pt x="5" y="9"/>
                      <a:pt x="18" y="0"/>
                      <a:pt x="32" y="2"/>
                    </a:cubicBezTo>
                    <a:cubicBezTo>
                      <a:pt x="47" y="4"/>
                      <a:pt x="56" y="17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13" name="Freeform 132">
                <a:extLst>
                  <a:ext uri="{FF2B5EF4-FFF2-40B4-BE49-F238E27FC236}">
                    <a16:creationId xmlns:a16="http://schemas.microsoft.com/office/drawing/2014/main" id="{C342CE98-66E5-4EC8-BBF2-5B3516ED5F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54" y="3417"/>
                <a:ext cx="65" cy="65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6"/>
                      <a:pt x="38" y="56"/>
                      <a:pt x="24" y="54"/>
                    </a:cubicBezTo>
                    <a:cubicBezTo>
                      <a:pt x="10" y="51"/>
                      <a:pt x="0" y="38"/>
                      <a:pt x="2" y="24"/>
                    </a:cubicBezTo>
                    <a:cubicBezTo>
                      <a:pt x="5" y="10"/>
                      <a:pt x="18" y="0"/>
                      <a:pt x="32" y="2"/>
                    </a:cubicBezTo>
                    <a:cubicBezTo>
                      <a:pt x="47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14" name="Freeform 133">
                <a:extLst>
                  <a:ext uri="{FF2B5EF4-FFF2-40B4-BE49-F238E27FC236}">
                    <a16:creationId xmlns:a16="http://schemas.microsoft.com/office/drawing/2014/main" id="{1797800E-AE2C-48AE-86E5-33A7C6FAC12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938" y="3401"/>
                <a:ext cx="97" cy="97"/>
              </a:xfrm>
              <a:custGeom>
                <a:avLst/>
                <a:gdLst>
                  <a:gd name="T0" fmla="*/ 36 w 84"/>
                  <a:gd name="T1" fmla="*/ 80 h 84"/>
                  <a:gd name="T2" fmla="*/ 4 w 84"/>
                  <a:gd name="T3" fmla="*/ 36 h 84"/>
                  <a:gd name="T4" fmla="*/ 48 w 84"/>
                  <a:gd name="T5" fmla="*/ 3 h 84"/>
                  <a:gd name="T6" fmla="*/ 81 w 84"/>
                  <a:gd name="T7" fmla="*/ 48 h 84"/>
                  <a:gd name="T8" fmla="*/ 36 w 84"/>
                  <a:gd name="T9" fmla="*/ 80 h 84"/>
                  <a:gd name="T10" fmla="*/ 48 w 84"/>
                  <a:gd name="T11" fmla="*/ 5 h 84"/>
                  <a:gd name="T12" fmla="*/ 5 w 84"/>
                  <a:gd name="T13" fmla="*/ 36 h 84"/>
                  <a:gd name="T14" fmla="*/ 36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0"/>
                    </a:moveTo>
                    <a:cubicBezTo>
                      <a:pt x="15" y="77"/>
                      <a:pt x="0" y="57"/>
                      <a:pt x="4" y="36"/>
                    </a:cubicBezTo>
                    <a:cubicBezTo>
                      <a:pt x="7" y="15"/>
                      <a:pt x="27" y="0"/>
                      <a:pt x="48" y="3"/>
                    </a:cubicBezTo>
                    <a:cubicBezTo>
                      <a:pt x="70" y="7"/>
                      <a:pt x="84" y="27"/>
                      <a:pt x="81" y="48"/>
                    </a:cubicBezTo>
                    <a:cubicBezTo>
                      <a:pt x="77" y="69"/>
                      <a:pt x="57" y="84"/>
                      <a:pt x="36" y="80"/>
                    </a:cubicBezTo>
                    <a:close/>
                    <a:moveTo>
                      <a:pt x="48" y="5"/>
                    </a:moveTo>
                    <a:cubicBezTo>
                      <a:pt x="28" y="2"/>
                      <a:pt x="9" y="16"/>
                      <a:pt x="5" y="36"/>
                    </a:cubicBezTo>
                    <a:cubicBezTo>
                      <a:pt x="2" y="56"/>
                      <a:pt x="16" y="76"/>
                      <a:pt x="36" y="79"/>
                    </a:cubicBezTo>
                    <a:cubicBezTo>
                      <a:pt x="57" y="82"/>
                      <a:pt x="76" y="68"/>
                      <a:pt x="79" y="48"/>
                    </a:cubicBezTo>
                    <a:cubicBezTo>
                      <a:pt x="82" y="27"/>
                      <a:pt x="68" y="8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15" name="Freeform 134">
                <a:extLst>
                  <a:ext uri="{FF2B5EF4-FFF2-40B4-BE49-F238E27FC236}">
                    <a16:creationId xmlns:a16="http://schemas.microsoft.com/office/drawing/2014/main" id="{900E1A07-2C8B-40A5-BFE4-1C425C9F3C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60" y="4435"/>
                <a:ext cx="65" cy="64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6"/>
                      <a:pt x="38" y="56"/>
                      <a:pt x="24" y="54"/>
                    </a:cubicBezTo>
                    <a:cubicBezTo>
                      <a:pt x="10" y="52"/>
                      <a:pt x="0" y="38"/>
                      <a:pt x="2" y="24"/>
                    </a:cubicBezTo>
                    <a:cubicBezTo>
                      <a:pt x="4" y="10"/>
                      <a:pt x="18" y="0"/>
                      <a:pt x="32" y="2"/>
                    </a:cubicBezTo>
                    <a:cubicBezTo>
                      <a:pt x="46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16" name="Freeform 135">
                <a:extLst>
                  <a:ext uri="{FF2B5EF4-FFF2-40B4-BE49-F238E27FC236}">
                    <a16:creationId xmlns:a16="http://schemas.microsoft.com/office/drawing/2014/main" id="{EF2DD7A2-50F2-4222-8BD6-6970C7DBAE2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744" y="4418"/>
                <a:ext cx="97" cy="97"/>
              </a:xfrm>
              <a:custGeom>
                <a:avLst/>
                <a:gdLst>
                  <a:gd name="T0" fmla="*/ 36 w 84"/>
                  <a:gd name="T1" fmla="*/ 80 h 84"/>
                  <a:gd name="T2" fmla="*/ 4 w 84"/>
                  <a:gd name="T3" fmla="*/ 36 h 84"/>
                  <a:gd name="T4" fmla="*/ 48 w 84"/>
                  <a:gd name="T5" fmla="*/ 3 h 84"/>
                  <a:gd name="T6" fmla="*/ 81 w 84"/>
                  <a:gd name="T7" fmla="*/ 48 h 84"/>
                  <a:gd name="T8" fmla="*/ 36 w 84"/>
                  <a:gd name="T9" fmla="*/ 80 h 84"/>
                  <a:gd name="T10" fmla="*/ 48 w 84"/>
                  <a:gd name="T11" fmla="*/ 5 h 84"/>
                  <a:gd name="T12" fmla="*/ 5 w 84"/>
                  <a:gd name="T13" fmla="*/ 36 h 84"/>
                  <a:gd name="T14" fmla="*/ 36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0"/>
                    </a:moveTo>
                    <a:cubicBezTo>
                      <a:pt x="15" y="77"/>
                      <a:pt x="0" y="57"/>
                      <a:pt x="4" y="36"/>
                    </a:cubicBezTo>
                    <a:cubicBezTo>
                      <a:pt x="7" y="15"/>
                      <a:pt x="27" y="0"/>
                      <a:pt x="48" y="3"/>
                    </a:cubicBezTo>
                    <a:cubicBezTo>
                      <a:pt x="69" y="7"/>
                      <a:pt x="84" y="27"/>
                      <a:pt x="81" y="48"/>
                    </a:cubicBezTo>
                    <a:cubicBezTo>
                      <a:pt x="77" y="69"/>
                      <a:pt x="57" y="84"/>
                      <a:pt x="36" y="80"/>
                    </a:cubicBezTo>
                    <a:close/>
                    <a:moveTo>
                      <a:pt x="48" y="5"/>
                    </a:moveTo>
                    <a:cubicBezTo>
                      <a:pt x="28" y="2"/>
                      <a:pt x="8" y="16"/>
                      <a:pt x="5" y="36"/>
                    </a:cubicBezTo>
                    <a:cubicBezTo>
                      <a:pt x="2" y="56"/>
                      <a:pt x="16" y="76"/>
                      <a:pt x="36" y="79"/>
                    </a:cubicBezTo>
                    <a:cubicBezTo>
                      <a:pt x="57" y="82"/>
                      <a:pt x="76" y="68"/>
                      <a:pt x="79" y="48"/>
                    </a:cubicBezTo>
                    <a:cubicBezTo>
                      <a:pt x="82" y="27"/>
                      <a:pt x="68" y="8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17" name="Freeform 136">
                <a:extLst>
                  <a:ext uri="{FF2B5EF4-FFF2-40B4-BE49-F238E27FC236}">
                    <a16:creationId xmlns:a16="http://schemas.microsoft.com/office/drawing/2014/main" id="{F05FC3BD-5A7E-4196-BA17-D079F5C9E4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23" y="3984"/>
                <a:ext cx="64" cy="66"/>
              </a:xfrm>
              <a:custGeom>
                <a:avLst/>
                <a:gdLst>
                  <a:gd name="T0" fmla="*/ 54 w 56"/>
                  <a:gd name="T1" fmla="*/ 33 h 57"/>
                  <a:gd name="T2" fmla="*/ 24 w 56"/>
                  <a:gd name="T3" fmla="*/ 54 h 57"/>
                  <a:gd name="T4" fmla="*/ 2 w 56"/>
                  <a:gd name="T5" fmla="*/ 24 h 57"/>
                  <a:gd name="T6" fmla="*/ 32 w 56"/>
                  <a:gd name="T7" fmla="*/ 3 h 57"/>
                  <a:gd name="T8" fmla="*/ 54 w 56"/>
                  <a:gd name="T9" fmla="*/ 33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7">
                    <a:moveTo>
                      <a:pt x="54" y="33"/>
                    </a:moveTo>
                    <a:cubicBezTo>
                      <a:pt x="52" y="47"/>
                      <a:pt x="38" y="57"/>
                      <a:pt x="24" y="54"/>
                    </a:cubicBezTo>
                    <a:cubicBezTo>
                      <a:pt x="10" y="52"/>
                      <a:pt x="0" y="39"/>
                      <a:pt x="2" y="24"/>
                    </a:cubicBezTo>
                    <a:cubicBezTo>
                      <a:pt x="5" y="10"/>
                      <a:pt x="18" y="0"/>
                      <a:pt x="32" y="3"/>
                    </a:cubicBezTo>
                    <a:cubicBezTo>
                      <a:pt x="47" y="5"/>
                      <a:pt x="56" y="18"/>
                      <a:pt x="54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18" name="Freeform 137">
                <a:extLst>
                  <a:ext uri="{FF2B5EF4-FFF2-40B4-BE49-F238E27FC236}">
                    <a16:creationId xmlns:a16="http://schemas.microsoft.com/office/drawing/2014/main" id="{19577740-5745-4B0B-B90A-F1BA36F042E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507" y="3969"/>
                <a:ext cx="96" cy="96"/>
              </a:xfrm>
              <a:custGeom>
                <a:avLst/>
                <a:gdLst>
                  <a:gd name="T0" fmla="*/ 36 w 84"/>
                  <a:gd name="T1" fmla="*/ 80 h 83"/>
                  <a:gd name="T2" fmla="*/ 4 w 84"/>
                  <a:gd name="T3" fmla="*/ 35 h 83"/>
                  <a:gd name="T4" fmla="*/ 48 w 84"/>
                  <a:gd name="T5" fmla="*/ 3 h 83"/>
                  <a:gd name="T6" fmla="*/ 81 w 84"/>
                  <a:gd name="T7" fmla="*/ 48 h 83"/>
                  <a:gd name="T8" fmla="*/ 36 w 84"/>
                  <a:gd name="T9" fmla="*/ 80 h 83"/>
                  <a:gd name="T10" fmla="*/ 48 w 84"/>
                  <a:gd name="T11" fmla="*/ 5 h 83"/>
                  <a:gd name="T12" fmla="*/ 5 w 84"/>
                  <a:gd name="T13" fmla="*/ 36 h 83"/>
                  <a:gd name="T14" fmla="*/ 36 w 84"/>
                  <a:gd name="T15" fmla="*/ 78 h 83"/>
                  <a:gd name="T16" fmla="*/ 79 w 84"/>
                  <a:gd name="T17" fmla="*/ 47 h 83"/>
                  <a:gd name="T18" fmla="*/ 48 w 84"/>
                  <a:gd name="T19" fmla="*/ 5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3">
                    <a:moveTo>
                      <a:pt x="36" y="80"/>
                    </a:moveTo>
                    <a:cubicBezTo>
                      <a:pt x="15" y="77"/>
                      <a:pt x="0" y="57"/>
                      <a:pt x="4" y="35"/>
                    </a:cubicBezTo>
                    <a:cubicBezTo>
                      <a:pt x="7" y="14"/>
                      <a:pt x="27" y="0"/>
                      <a:pt x="48" y="3"/>
                    </a:cubicBezTo>
                    <a:cubicBezTo>
                      <a:pt x="70" y="6"/>
                      <a:pt x="84" y="26"/>
                      <a:pt x="81" y="48"/>
                    </a:cubicBezTo>
                    <a:cubicBezTo>
                      <a:pt x="77" y="69"/>
                      <a:pt x="57" y="83"/>
                      <a:pt x="36" y="80"/>
                    </a:cubicBezTo>
                    <a:close/>
                    <a:moveTo>
                      <a:pt x="48" y="5"/>
                    </a:moveTo>
                    <a:cubicBezTo>
                      <a:pt x="28" y="1"/>
                      <a:pt x="9" y="15"/>
                      <a:pt x="5" y="36"/>
                    </a:cubicBezTo>
                    <a:cubicBezTo>
                      <a:pt x="2" y="56"/>
                      <a:pt x="16" y="75"/>
                      <a:pt x="36" y="78"/>
                    </a:cubicBezTo>
                    <a:cubicBezTo>
                      <a:pt x="57" y="82"/>
                      <a:pt x="76" y="68"/>
                      <a:pt x="79" y="47"/>
                    </a:cubicBezTo>
                    <a:cubicBezTo>
                      <a:pt x="82" y="27"/>
                      <a:pt x="68" y="8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19" name="Freeform 138">
                <a:extLst>
                  <a:ext uri="{FF2B5EF4-FFF2-40B4-BE49-F238E27FC236}">
                    <a16:creationId xmlns:a16="http://schemas.microsoft.com/office/drawing/2014/main" id="{A5F2F2B4-A383-4AF0-88D7-B194779877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71" y="4207"/>
                <a:ext cx="65" cy="64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7"/>
                      <a:pt x="38" y="56"/>
                      <a:pt x="24" y="54"/>
                    </a:cubicBezTo>
                    <a:cubicBezTo>
                      <a:pt x="10" y="52"/>
                      <a:pt x="0" y="38"/>
                      <a:pt x="2" y="24"/>
                    </a:cubicBezTo>
                    <a:cubicBezTo>
                      <a:pt x="4" y="10"/>
                      <a:pt x="18" y="0"/>
                      <a:pt x="32" y="2"/>
                    </a:cubicBezTo>
                    <a:cubicBezTo>
                      <a:pt x="46" y="5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20" name="Freeform 139">
                <a:extLst>
                  <a:ext uri="{FF2B5EF4-FFF2-40B4-BE49-F238E27FC236}">
                    <a16:creationId xmlns:a16="http://schemas.microsoft.com/office/drawing/2014/main" id="{CAF45605-9A6C-4DD6-9720-54FF40EC772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155" y="4190"/>
                <a:ext cx="97" cy="97"/>
              </a:xfrm>
              <a:custGeom>
                <a:avLst/>
                <a:gdLst>
                  <a:gd name="T0" fmla="*/ 36 w 84"/>
                  <a:gd name="T1" fmla="*/ 81 h 84"/>
                  <a:gd name="T2" fmla="*/ 3 w 84"/>
                  <a:gd name="T3" fmla="*/ 36 h 84"/>
                  <a:gd name="T4" fmla="*/ 48 w 84"/>
                  <a:gd name="T5" fmla="*/ 4 h 84"/>
                  <a:gd name="T6" fmla="*/ 80 w 84"/>
                  <a:gd name="T7" fmla="*/ 48 h 84"/>
                  <a:gd name="T8" fmla="*/ 36 w 84"/>
                  <a:gd name="T9" fmla="*/ 81 h 84"/>
                  <a:gd name="T10" fmla="*/ 48 w 84"/>
                  <a:gd name="T11" fmla="*/ 5 h 84"/>
                  <a:gd name="T12" fmla="*/ 5 w 84"/>
                  <a:gd name="T13" fmla="*/ 36 h 84"/>
                  <a:gd name="T14" fmla="*/ 36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1"/>
                    </a:moveTo>
                    <a:cubicBezTo>
                      <a:pt x="15" y="77"/>
                      <a:pt x="0" y="57"/>
                      <a:pt x="3" y="36"/>
                    </a:cubicBezTo>
                    <a:cubicBezTo>
                      <a:pt x="7" y="15"/>
                      <a:pt x="27" y="0"/>
                      <a:pt x="48" y="4"/>
                    </a:cubicBezTo>
                    <a:cubicBezTo>
                      <a:pt x="69" y="7"/>
                      <a:pt x="84" y="27"/>
                      <a:pt x="80" y="48"/>
                    </a:cubicBezTo>
                    <a:cubicBezTo>
                      <a:pt x="77" y="70"/>
                      <a:pt x="57" y="84"/>
                      <a:pt x="36" y="81"/>
                    </a:cubicBezTo>
                    <a:close/>
                    <a:moveTo>
                      <a:pt x="48" y="5"/>
                    </a:moveTo>
                    <a:cubicBezTo>
                      <a:pt x="27" y="2"/>
                      <a:pt x="8" y="16"/>
                      <a:pt x="5" y="36"/>
                    </a:cubicBezTo>
                    <a:cubicBezTo>
                      <a:pt x="2" y="57"/>
                      <a:pt x="16" y="76"/>
                      <a:pt x="36" y="79"/>
                    </a:cubicBezTo>
                    <a:cubicBezTo>
                      <a:pt x="56" y="82"/>
                      <a:pt x="76" y="68"/>
                      <a:pt x="79" y="48"/>
                    </a:cubicBezTo>
                    <a:cubicBezTo>
                      <a:pt x="82" y="28"/>
                      <a:pt x="68" y="9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21" name="Freeform 140">
                <a:extLst>
                  <a:ext uri="{FF2B5EF4-FFF2-40B4-BE49-F238E27FC236}">
                    <a16:creationId xmlns:a16="http://schemas.microsoft.com/office/drawing/2014/main" id="{C45E98D3-E36B-4114-B667-737169FCB6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77" y="3524"/>
                <a:ext cx="64" cy="65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7"/>
                      <a:pt x="38" y="56"/>
                      <a:pt x="24" y="54"/>
                    </a:cubicBezTo>
                    <a:cubicBezTo>
                      <a:pt x="10" y="52"/>
                      <a:pt x="0" y="38"/>
                      <a:pt x="2" y="24"/>
                    </a:cubicBezTo>
                    <a:cubicBezTo>
                      <a:pt x="5" y="10"/>
                      <a:pt x="18" y="0"/>
                      <a:pt x="32" y="2"/>
                    </a:cubicBezTo>
                    <a:cubicBezTo>
                      <a:pt x="47" y="5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22" name="Freeform 141">
                <a:extLst>
                  <a:ext uri="{FF2B5EF4-FFF2-40B4-BE49-F238E27FC236}">
                    <a16:creationId xmlns:a16="http://schemas.microsoft.com/office/drawing/2014/main" id="{113293CA-EE56-4D16-B7AD-97991B39313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561" y="3508"/>
                <a:ext cx="97" cy="97"/>
              </a:xfrm>
              <a:custGeom>
                <a:avLst/>
                <a:gdLst>
                  <a:gd name="T0" fmla="*/ 36 w 84"/>
                  <a:gd name="T1" fmla="*/ 81 h 84"/>
                  <a:gd name="T2" fmla="*/ 4 w 84"/>
                  <a:gd name="T3" fmla="*/ 36 h 84"/>
                  <a:gd name="T4" fmla="*/ 48 w 84"/>
                  <a:gd name="T5" fmla="*/ 4 h 84"/>
                  <a:gd name="T6" fmla="*/ 81 w 84"/>
                  <a:gd name="T7" fmla="*/ 48 h 84"/>
                  <a:gd name="T8" fmla="*/ 36 w 84"/>
                  <a:gd name="T9" fmla="*/ 81 h 84"/>
                  <a:gd name="T10" fmla="*/ 48 w 84"/>
                  <a:gd name="T11" fmla="*/ 5 h 84"/>
                  <a:gd name="T12" fmla="*/ 5 w 84"/>
                  <a:gd name="T13" fmla="*/ 36 h 84"/>
                  <a:gd name="T14" fmla="*/ 36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1"/>
                    </a:moveTo>
                    <a:cubicBezTo>
                      <a:pt x="15" y="77"/>
                      <a:pt x="0" y="57"/>
                      <a:pt x="4" y="36"/>
                    </a:cubicBezTo>
                    <a:cubicBezTo>
                      <a:pt x="7" y="15"/>
                      <a:pt x="27" y="0"/>
                      <a:pt x="48" y="4"/>
                    </a:cubicBezTo>
                    <a:cubicBezTo>
                      <a:pt x="69" y="7"/>
                      <a:pt x="84" y="27"/>
                      <a:pt x="81" y="48"/>
                    </a:cubicBezTo>
                    <a:cubicBezTo>
                      <a:pt x="77" y="70"/>
                      <a:pt x="57" y="84"/>
                      <a:pt x="36" y="81"/>
                    </a:cubicBezTo>
                    <a:close/>
                    <a:moveTo>
                      <a:pt x="48" y="5"/>
                    </a:moveTo>
                    <a:cubicBezTo>
                      <a:pt x="28" y="2"/>
                      <a:pt x="9" y="16"/>
                      <a:pt x="5" y="36"/>
                    </a:cubicBezTo>
                    <a:cubicBezTo>
                      <a:pt x="2" y="57"/>
                      <a:pt x="16" y="76"/>
                      <a:pt x="36" y="79"/>
                    </a:cubicBezTo>
                    <a:cubicBezTo>
                      <a:pt x="57" y="82"/>
                      <a:pt x="76" y="68"/>
                      <a:pt x="79" y="48"/>
                    </a:cubicBezTo>
                    <a:cubicBezTo>
                      <a:pt x="82" y="28"/>
                      <a:pt x="68" y="9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23" name="Freeform 142">
                <a:extLst>
                  <a:ext uri="{FF2B5EF4-FFF2-40B4-BE49-F238E27FC236}">
                    <a16:creationId xmlns:a16="http://schemas.microsoft.com/office/drawing/2014/main" id="{E34B0A94-7D1D-4DA4-B326-149AFCFDEA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67" y="3831"/>
                <a:ext cx="65" cy="64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1" y="46"/>
                      <a:pt x="38" y="56"/>
                      <a:pt x="24" y="54"/>
                    </a:cubicBezTo>
                    <a:cubicBezTo>
                      <a:pt x="9" y="52"/>
                      <a:pt x="0" y="38"/>
                      <a:pt x="2" y="24"/>
                    </a:cubicBezTo>
                    <a:cubicBezTo>
                      <a:pt x="4" y="10"/>
                      <a:pt x="18" y="0"/>
                      <a:pt x="32" y="2"/>
                    </a:cubicBezTo>
                    <a:cubicBezTo>
                      <a:pt x="46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24" name="Freeform 143">
                <a:extLst>
                  <a:ext uri="{FF2B5EF4-FFF2-40B4-BE49-F238E27FC236}">
                    <a16:creationId xmlns:a16="http://schemas.microsoft.com/office/drawing/2014/main" id="{9F781305-A990-4BF2-BD09-B4B997D77BB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851" y="3815"/>
                <a:ext cx="97" cy="97"/>
              </a:xfrm>
              <a:custGeom>
                <a:avLst/>
                <a:gdLst>
                  <a:gd name="T0" fmla="*/ 36 w 84"/>
                  <a:gd name="T1" fmla="*/ 80 h 84"/>
                  <a:gd name="T2" fmla="*/ 3 w 84"/>
                  <a:gd name="T3" fmla="*/ 36 h 84"/>
                  <a:gd name="T4" fmla="*/ 48 w 84"/>
                  <a:gd name="T5" fmla="*/ 3 h 84"/>
                  <a:gd name="T6" fmla="*/ 80 w 84"/>
                  <a:gd name="T7" fmla="*/ 48 h 84"/>
                  <a:gd name="T8" fmla="*/ 36 w 84"/>
                  <a:gd name="T9" fmla="*/ 80 h 84"/>
                  <a:gd name="T10" fmla="*/ 48 w 84"/>
                  <a:gd name="T11" fmla="*/ 5 h 84"/>
                  <a:gd name="T12" fmla="*/ 5 w 84"/>
                  <a:gd name="T13" fmla="*/ 36 h 84"/>
                  <a:gd name="T14" fmla="*/ 36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0"/>
                    </a:moveTo>
                    <a:cubicBezTo>
                      <a:pt x="14" y="77"/>
                      <a:pt x="0" y="57"/>
                      <a:pt x="3" y="36"/>
                    </a:cubicBezTo>
                    <a:cubicBezTo>
                      <a:pt x="7" y="15"/>
                      <a:pt x="27" y="0"/>
                      <a:pt x="48" y="3"/>
                    </a:cubicBezTo>
                    <a:cubicBezTo>
                      <a:pt x="69" y="7"/>
                      <a:pt x="84" y="27"/>
                      <a:pt x="80" y="48"/>
                    </a:cubicBezTo>
                    <a:cubicBezTo>
                      <a:pt x="77" y="69"/>
                      <a:pt x="57" y="84"/>
                      <a:pt x="36" y="80"/>
                    </a:cubicBezTo>
                    <a:close/>
                    <a:moveTo>
                      <a:pt x="48" y="5"/>
                    </a:moveTo>
                    <a:cubicBezTo>
                      <a:pt x="27" y="2"/>
                      <a:pt x="8" y="16"/>
                      <a:pt x="5" y="36"/>
                    </a:cubicBezTo>
                    <a:cubicBezTo>
                      <a:pt x="2" y="56"/>
                      <a:pt x="16" y="76"/>
                      <a:pt x="36" y="79"/>
                    </a:cubicBezTo>
                    <a:cubicBezTo>
                      <a:pt x="56" y="82"/>
                      <a:pt x="75" y="68"/>
                      <a:pt x="79" y="48"/>
                    </a:cubicBezTo>
                    <a:cubicBezTo>
                      <a:pt x="82" y="28"/>
                      <a:pt x="68" y="8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25" name="Freeform 144">
                <a:extLst>
                  <a:ext uri="{FF2B5EF4-FFF2-40B4-BE49-F238E27FC236}">
                    <a16:creationId xmlns:a16="http://schemas.microsoft.com/office/drawing/2014/main" id="{A0399B0D-047C-4ADE-A384-440289EA85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99" y="5046"/>
                <a:ext cx="65" cy="65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6"/>
                      <a:pt x="38" y="56"/>
                      <a:pt x="24" y="54"/>
                    </a:cubicBezTo>
                    <a:cubicBezTo>
                      <a:pt x="10" y="51"/>
                      <a:pt x="0" y="38"/>
                      <a:pt x="2" y="24"/>
                    </a:cubicBezTo>
                    <a:cubicBezTo>
                      <a:pt x="4" y="9"/>
                      <a:pt x="18" y="0"/>
                      <a:pt x="32" y="2"/>
                    </a:cubicBezTo>
                    <a:cubicBezTo>
                      <a:pt x="46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26" name="Freeform 145">
                <a:extLst>
                  <a:ext uri="{FF2B5EF4-FFF2-40B4-BE49-F238E27FC236}">
                    <a16:creationId xmlns:a16="http://schemas.microsoft.com/office/drawing/2014/main" id="{9A7E526F-8674-481D-B242-09F99A33EBD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383" y="5030"/>
                <a:ext cx="97" cy="97"/>
              </a:xfrm>
              <a:custGeom>
                <a:avLst/>
                <a:gdLst>
                  <a:gd name="T0" fmla="*/ 36 w 84"/>
                  <a:gd name="T1" fmla="*/ 80 h 84"/>
                  <a:gd name="T2" fmla="*/ 3 w 84"/>
                  <a:gd name="T3" fmla="*/ 36 h 84"/>
                  <a:gd name="T4" fmla="*/ 48 w 84"/>
                  <a:gd name="T5" fmla="*/ 3 h 84"/>
                  <a:gd name="T6" fmla="*/ 81 w 84"/>
                  <a:gd name="T7" fmla="*/ 48 h 84"/>
                  <a:gd name="T8" fmla="*/ 36 w 84"/>
                  <a:gd name="T9" fmla="*/ 80 h 84"/>
                  <a:gd name="T10" fmla="*/ 48 w 84"/>
                  <a:gd name="T11" fmla="*/ 5 h 84"/>
                  <a:gd name="T12" fmla="*/ 5 w 84"/>
                  <a:gd name="T13" fmla="*/ 36 h 84"/>
                  <a:gd name="T14" fmla="*/ 36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0"/>
                    </a:moveTo>
                    <a:cubicBezTo>
                      <a:pt x="15" y="77"/>
                      <a:pt x="0" y="57"/>
                      <a:pt x="3" y="36"/>
                    </a:cubicBezTo>
                    <a:cubicBezTo>
                      <a:pt x="7" y="14"/>
                      <a:pt x="27" y="0"/>
                      <a:pt x="48" y="3"/>
                    </a:cubicBezTo>
                    <a:cubicBezTo>
                      <a:pt x="69" y="7"/>
                      <a:pt x="84" y="27"/>
                      <a:pt x="81" y="48"/>
                    </a:cubicBezTo>
                    <a:cubicBezTo>
                      <a:pt x="77" y="69"/>
                      <a:pt x="57" y="84"/>
                      <a:pt x="36" y="80"/>
                    </a:cubicBezTo>
                    <a:close/>
                    <a:moveTo>
                      <a:pt x="48" y="5"/>
                    </a:moveTo>
                    <a:cubicBezTo>
                      <a:pt x="28" y="2"/>
                      <a:pt x="8" y="16"/>
                      <a:pt x="5" y="36"/>
                    </a:cubicBezTo>
                    <a:cubicBezTo>
                      <a:pt x="2" y="56"/>
                      <a:pt x="16" y="75"/>
                      <a:pt x="36" y="79"/>
                    </a:cubicBezTo>
                    <a:cubicBezTo>
                      <a:pt x="56" y="82"/>
                      <a:pt x="76" y="68"/>
                      <a:pt x="79" y="48"/>
                    </a:cubicBezTo>
                    <a:cubicBezTo>
                      <a:pt x="82" y="27"/>
                      <a:pt x="68" y="8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27" name="Freeform 146">
                <a:extLst>
                  <a:ext uri="{FF2B5EF4-FFF2-40B4-BE49-F238E27FC236}">
                    <a16:creationId xmlns:a16="http://schemas.microsoft.com/office/drawing/2014/main" id="{F38C4A19-0575-4771-A3BA-7A67F92B82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56" y="5436"/>
                <a:ext cx="65" cy="64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1" y="46"/>
                      <a:pt x="38" y="56"/>
                      <a:pt x="24" y="54"/>
                    </a:cubicBezTo>
                    <a:cubicBezTo>
                      <a:pt x="9" y="52"/>
                      <a:pt x="0" y="38"/>
                      <a:pt x="2" y="24"/>
                    </a:cubicBezTo>
                    <a:cubicBezTo>
                      <a:pt x="4" y="10"/>
                      <a:pt x="18" y="0"/>
                      <a:pt x="32" y="2"/>
                    </a:cubicBezTo>
                    <a:cubicBezTo>
                      <a:pt x="46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28" name="Freeform 147">
                <a:extLst>
                  <a:ext uri="{FF2B5EF4-FFF2-40B4-BE49-F238E27FC236}">
                    <a16:creationId xmlns:a16="http://schemas.microsoft.com/office/drawing/2014/main" id="{FEF36CA6-4647-462B-BD45-F76D293739F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540" y="5420"/>
                <a:ext cx="97" cy="96"/>
              </a:xfrm>
              <a:custGeom>
                <a:avLst/>
                <a:gdLst>
                  <a:gd name="T0" fmla="*/ 36 w 84"/>
                  <a:gd name="T1" fmla="*/ 80 h 84"/>
                  <a:gd name="T2" fmla="*/ 3 w 84"/>
                  <a:gd name="T3" fmla="*/ 36 h 84"/>
                  <a:gd name="T4" fmla="*/ 48 w 84"/>
                  <a:gd name="T5" fmla="*/ 3 h 84"/>
                  <a:gd name="T6" fmla="*/ 80 w 84"/>
                  <a:gd name="T7" fmla="*/ 48 h 84"/>
                  <a:gd name="T8" fmla="*/ 36 w 84"/>
                  <a:gd name="T9" fmla="*/ 80 h 84"/>
                  <a:gd name="T10" fmla="*/ 48 w 84"/>
                  <a:gd name="T11" fmla="*/ 5 h 84"/>
                  <a:gd name="T12" fmla="*/ 5 w 84"/>
                  <a:gd name="T13" fmla="*/ 36 h 84"/>
                  <a:gd name="T14" fmla="*/ 36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0"/>
                    </a:moveTo>
                    <a:cubicBezTo>
                      <a:pt x="14" y="77"/>
                      <a:pt x="0" y="57"/>
                      <a:pt x="3" y="36"/>
                    </a:cubicBezTo>
                    <a:cubicBezTo>
                      <a:pt x="7" y="15"/>
                      <a:pt x="27" y="0"/>
                      <a:pt x="48" y="3"/>
                    </a:cubicBezTo>
                    <a:cubicBezTo>
                      <a:pt x="69" y="7"/>
                      <a:pt x="84" y="27"/>
                      <a:pt x="80" y="48"/>
                    </a:cubicBezTo>
                    <a:cubicBezTo>
                      <a:pt x="77" y="69"/>
                      <a:pt x="57" y="84"/>
                      <a:pt x="36" y="80"/>
                    </a:cubicBezTo>
                    <a:close/>
                    <a:moveTo>
                      <a:pt x="48" y="5"/>
                    </a:moveTo>
                    <a:cubicBezTo>
                      <a:pt x="27" y="2"/>
                      <a:pt x="8" y="16"/>
                      <a:pt x="5" y="36"/>
                    </a:cubicBezTo>
                    <a:cubicBezTo>
                      <a:pt x="2" y="56"/>
                      <a:pt x="16" y="76"/>
                      <a:pt x="36" y="79"/>
                    </a:cubicBezTo>
                    <a:cubicBezTo>
                      <a:pt x="56" y="82"/>
                      <a:pt x="75" y="68"/>
                      <a:pt x="79" y="48"/>
                    </a:cubicBezTo>
                    <a:cubicBezTo>
                      <a:pt x="82" y="27"/>
                      <a:pt x="68" y="8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29" name="Freeform 148">
                <a:extLst>
                  <a:ext uri="{FF2B5EF4-FFF2-40B4-BE49-F238E27FC236}">
                    <a16:creationId xmlns:a16="http://schemas.microsoft.com/office/drawing/2014/main" id="{9A0B3485-579B-40C4-B5D0-5B473E795D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95" y="5510"/>
                <a:ext cx="64" cy="64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1" y="46"/>
                      <a:pt x="38" y="56"/>
                      <a:pt x="24" y="54"/>
                    </a:cubicBezTo>
                    <a:cubicBezTo>
                      <a:pt x="9" y="51"/>
                      <a:pt x="0" y="38"/>
                      <a:pt x="2" y="24"/>
                    </a:cubicBezTo>
                    <a:cubicBezTo>
                      <a:pt x="4" y="9"/>
                      <a:pt x="18" y="0"/>
                      <a:pt x="32" y="2"/>
                    </a:cubicBezTo>
                    <a:cubicBezTo>
                      <a:pt x="46" y="4"/>
                      <a:pt x="56" y="17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30" name="Freeform 149">
                <a:extLst>
                  <a:ext uri="{FF2B5EF4-FFF2-40B4-BE49-F238E27FC236}">
                    <a16:creationId xmlns:a16="http://schemas.microsoft.com/office/drawing/2014/main" id="{D6639AA4-475A-4C28-AA30-6A4D7DB5718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978" y="5493"/>
                <a:ext cx="97" cy="97"/>
              </a:xfrm>
              <a:custGeom>
                <a:avLst/>
                <a:gdLst>
                  <a:gd name="T0" fmla="*/ 36 w 84"/>
                  <a:gd name="T1" fmla="*/ 80 h 84"/>
                  <a:gd name="T2" fmla="*/ 3 w 84"/>
                  <a:gd name="T3" fmla="*/ 36 h 84"/>
                  <a:gd name="T4" fmla="*/ 48 w 84"/>
                  <a:gd name="T5" fmla="*/ 3 h 84"/>
                  <a:gd name="T6" fmla="*/ 80 w 84"/>
                  <a:gd name="T7" fmla="*/ 48 h 84"/>
                  <a:gd name="T8" fmla="*/ 36 w 84"/>
                  <a:gd name="T9" fmla="*/ 80 h 84"/>
                  <a:gd name="T10" fmla="*/ 48 w 84"/>
                  <a:gd name="T11" fmla="*/ 5 h 84"/>
                  <a:gd name="T12" fmla="*/ 5 w 84"/>
                  <a:gd name="T13" fmla="*/ 36 h 84"/>
                  <a:gd name="T14" fmla="*/ 36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0"/>
                    </a:moveTo>
                    <a:cubicBezTo>
                      <a:pt x="14" y="77"/>
                      <a:pt x="0" y="57"/>
                      <a:pt x="3" y="36"/>
                    </a:cubicBezTo>
                    <a:cubicBezTo>
                      <a:pt x="7" y="14"/>
                      <a:pt x="27" y="0"/>
                      <a:pt x="48" y="3"/>
                    </a:cubicBezTo>
                    <a:cubicBezTo>
                      <a:pt x="69" y="7"/>
                      <a:pt x="84" y="27"/>
                      <a:pt x="80" y="48"/>
                    </a:cubicBezTo>
                    <a:cubicBezTo>
                      <a:pt x="77" y="69"/>
                      <a:pt x="57" y="84"/>
                      <a:pt x="36" y="80"/>
                    </a:cubicBezTo>
                    <a:close/>
                    <a:moveTo>
                      <a:pt x="48" y="5"/>
                    </a:moveTo>
                    <a:cubicBezTo>
                      <a:pt x="27" y="2"/>
                      <a:pt x="8" y="15"/>
                      <a:pt x="5" y="36"/>
                    </a:cubicBezTo>
                    <a:cubicBezTo>
                      <a:pt x="2" y="56"/>
                      <a:pt x="16" y="75"/>
                      <a:pt x="36" y="79"/>
                    </a:cubicBezTo>
                    <a:cubicBezTo>
                      <a:pt x="56" y="82"/>
                      <a:pt x="75" y="68"/>
                      <a:pt x="79" y="48"/>
                    </a:cubicBezTo>
                    <a:cubicBezTo>
                      <a:pt x="82" y="27"/>
                      <a:pt x="68" y="8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31" name="Freeform 150">
                <a:extLst>
                  <a:ext uri="{FF2B5EF4-FFF2-40B4-BE49-F238E27FC236}">
                    <a16:creationId xmlns:a16="http://schemas.microsoft.com/office/drawing/2014/main" id="{40BADAB3-D05E-424A-B226-9E74612692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22" y="5414"/>
                <a:ext cx="65" cy="66"/>
              </a:xfrm>
              <a:custGeom>
                <a:avLst/>
                <a:gdLst>
                  <a:gd name="T0" fmla="*/ 54 w 56"/>
                  <a:gd name="T1" fmla="*/ 33 h 57"/>
                  <a:gd name="T2" fmla="*/ 24 w 56"/>
                  <a:gd name="T3" fmla="*/ 54 h 57"/>
                  <a:gd name="T4" fmla="*/ 2 w 56"/>
                  <a:gd name="T5" fmla="*/ 24 h 57"/>
                  <a:gd name="T6" fmla="*/ 32 w 56"/>
                  <a:gd name="T7" fmla="*/ 3 h 57"/>
                  <a:gd name="T8" fmla="*/ 54 w 56"/>
                  <a:gd name="T9" fmla="*/ 33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7">
                    <a:moveTo>
                      <a:pt x="54" y="33"/>
                    </a:moveTo>
                    <a:cubicBezTo>
                      <a:pt x="51" y="47"/>
                      <a:pt x="38" y="57"/>
                      <a:pt x="24" y="54"/>
                    </a:cubicBezTo>
                    <a:cubicBezTo>
                      <a:pt x="9" y="52"/>
                      <a:pt x="0" y="39"/>
                      <a:pt x="2" y="24"/>
                    </a:cubicBezTo>
                    <a:cubicBezTo>
                      <a:pt x="4" y="10"/>
                      <a:pt x="17" y="0"/>
                      <a:pt x="32" y="3"/>
                    </a:cubicBezTo>
                    <a:cubicBezTo>
                      <a:pt x="46" y="5"/>
                      <a:pt x="56" y="18"/>
                      <a:pt x="54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32" name="Freeform 151">
                <a:extLst>
                  <a:ext uri="{FF2B5EF4-FFF2-40B4-BE49-F238E27FC236}">
                    <a16:creationId xmlns:a16="http://schemas.microsoft.com/office/drawing/2014/main" id="{3DA88D5F-2218-4A06-818A-80FE23AB345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006" y="5399"/>
                <a:ext cx="97" cy="96"/>
              </a:xfrm>
              <a:custGeom>
                <a:avLst/>
                <a:gdLst>
                  <a:gd name="T0" fmla="*/ 36 w 84"/>
                  <a:gd name="T1" fmla="*/ 80 h 83"/>
                  <a:gd name="T2" fmla="*/ 3 w 84"/>
                  <a:gd name="T3" fmla="*/ 35 h 83"/>
                  <a:gd name="T4" fmla="*/ 48 w 84"/>
                  <a:gd name="T5" fmla="*/ 3 h 83"/>
                  <a:gd name="T6" fmla="*/ 80 w 84"/>
                  <a:gd name="T7" fmla="*/ 48 h 83"/>
                  <a:gd name="T8" fmla="*/ 36 w 84"/>
                  <a:gd name="T9" fmla="*/ 80 h 83"/>
                  <a:gd name="T10" fmla="*/ 48 w 84"/>
                  <a:gd name="T11" fmla="*/ 5 h 83"/>
                  <a:gd name="T12" fmla="*/ 5 w 84"/>
                  <a:gd name="T13" fmla="*/ 36 h 83"/>
                  <a:gd name="T14" fmla="*/ 36 w 84"/>
                  <a:gd name="T15" fmla="*/ 78 h 83"/>
                  <a:gd name="T16" fmla="*/ 79 w 84"/>
                  <a:gd name="T17" fmla="*/ 47 h 83"/>
                  <a:gd name="T18" fmla="*/ 48 w 84"/>
                  <a:gd name="T19" fmla="*/ 5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3">
                    <a:moveTo>
                      <a:pt x="36" y="80"/>
                    </a:moveTo>
                    <a:cubicBezTo>
                      <a:pt x="14" y="77"/>
                      <a:pt x="0" y="57"/>
                      <a:pt x="3" y="35"/>
                    </a:cubicBezTo>
                    <a:cubicBezTo>
                      <a:pt x="7" y="14"/>
                      <a:pt x="27" y="0"/>
                      <a:pt x="48" y="3"/>
                    </a:cubicBezTo>
                    <a:cubicBezTo>
                      <a:pt x="69" y="6"/>
                      <a:pt x="84" y="26"/>
                      <a:pt x="80" y="48"/>
                    </a:cubicBezTo>
                    <a:cubicBezTo>
                      <a:pt x="77" y="69"/>
                      <a:pt x="57" y="83"/>
                      <a:pt x="36" y="80"/>
                    </a:cubicBezTo>
                    <a:close/>
                    <a:moveTo>
                      <a:pt x="48" y="5"/>
                    </a:moveTo>
                    <a:cubicBezTo>
                      <a:pt x="27" y="1"/>
                      <a:pt x="8" y="15"/>
                      <a:pt x="5" y="36"/>
                    </a:cubicBezTo>
                    <a:cubicBezTo>
                      <a:pt x="2" y="56"/>
                      <a:pt x="15" y="75"/>
                      <a:pt x="36" y="78"/>
                    </a:cubicBezTo>
                    <a:cubicBezTo>
                      <a:pt x="56" y="82"/>
                      <a:pt x="75" y="68"/>
                      <a:pt x="79" y="47"/>
                    </a:cubicBezTo>
                    <a:cubicBezTo>
                      <a:pt x="82" y="27"/>
                      <a:pt x="68" y="8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33" name="Freeform 152">
                <a:extLst>
                  <a:ext uri="{FF2B5EF4-FFF2-40B4-BE49-F238E27FC236}">
                    <a16:creationId xmlns:a16="http://schemas.microsoft.com/office/drawing/2014/main" id="{4521184A-106E-4EAB-874E-8811A6548B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16" y="3841"/>
                <a:ext cx="65" cy="65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3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6"/>
                      <a:pt x="39" y="56"/>
                      <a:pt x="24" y="54"/>
                    </a:cubicBezTo>
                    <a:cubicBezTo>
                      <a:pt x="10" y="51"/>
                      <a:pt x="0" y="38"/>
                      <a:pt x="3" y="24"/>
                    </a:cubicBezTo>
                    <a:cubicBezTo>
                      <a:pt x="5" y="9"/>
                      <a:pt x="18" y="0"/>
                      <a:pt x="32" y="2"/>
                    </a:cubicBezTo>
                    <a:cubicBezTo>
                      <a:pt x="47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34" name="Freeform 153">
                <a:extLst>
                  <a:ext uri="{FF2B5EF4-FFF2-40B4-BE49-F238E27FC236}">
                    <a16:creationId xmlns:a16="http://schemas.microsoft.com/office/drawing/2014/main" id="{9A400439-F001-4ECC-8421-25E25A59EA2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600" y="3825"/>
                <a:ext cx="97" cy="97"/>
              </a:xfrm>
              <a:custGeom>
                <a:avLst/>
                <a:gdLst>
                  <a:gd name="T0" fmla="*/ 36 w 84"/>
                  <a:gd name="T1" fmla="*/ 80 h 84"/>
                  <a:gd name="T2" fmla="*/ 4 w 84"/>
                  <a:gd name="T3" fmla="*/ 36 h 84"/>
                  <a:gd name="T4" fmla="*/ 48 w 84"/>
                  <a:gd name="T5" fmla="*/ 3 h 84"/>
                  <a:gd name="T6" fmla="*/ 81 w 84"/>
                  <a:gd name="T7" fmla="*/ 48 h 84"/>
                  <a:gd name="T8" fmla="*/ 36 w 84"/>
                  <a:gd name="T9" fmla="*/ 80 h 84"/>
                  <a:gd name="T10" fmla="*/ 48 w 84"/>
                  <a:gd name="T11" fmla="*/ 5 h 84"/>
                  <a:gd name="T12" fmla="*/ 6 w 84"/>
                  <a:gd name="T13" fmla="*/ 36 h 84"/>
                  <a:gd name="T14" fmla="*/ 37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0"/>
                    </a:moveTo>
                    <a:cubicBezTo>
                      <a:pt x="15" y="77"/>
                      <a:pt x="0" y="57"/>
                      <a:pt x="4" y="36"/>
                    </a:cubicBezTo>
                    <a:cubicBezTo>
                      <a:pt x="7" y="14"/>
                      <a:pt x="27" y="0"/>
                      <a:pt x="48" y="3"/>
                    </a:cubicBezTo>
                    <a:cubicBezTo>
                      <a:pt x="70" y="7"/>
                      <a:pt x="84" y="27"/>
                      <a:pt x="81" y="48"/>
                    </a:cubicBezTo>
                    <a:cubicBezTo>
                      <a:pt x="78" y="69"/>
                      <a:pt x="57" y="84"/>
                      <a:pt x="36" y="80"/>
                    </a:cubicBezTo>
                    <a:close/>
                    <a:moveTo>
                      <a:pt x="48" y="5"/>
                    </a:moveTo>
                    <a:cubicBezTo>
                      <a:pt x="28" y="2"/>
                      <a:pt x="9" y="16"/>
                      <a:pt x="6" y="36"/>
                    </a:cubicBezTo>
                    <a:cubicBezTo>
                      <a:pt x="2" y="56"/>
                      <a:pt x="16" y="75"/>
                      <a:pt x="37" y="79"/>
                    </a:cubicBezTo>
                    <a:cubicBezTo>
                      <a:pt x="57" y="82"/>
                      <a:pt x="76" y="68"/>
                      <a:pt x="79" y="48"/>
                    </a:cubicBezTo>
                    <a:cubicBezTo>
                      <a:pt x="82" y="27"/>
                      <a:pt x="69" y="8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35" name="Freeform 154">
                <a:extLst>
                  <a:ext uri="{FF2B5EF4-FFF2-40B4-BE49-F238E27FC236}">
                    <a16:creationId xmlns:a16="http://schemas.microsoft.com/office/drawing/2014/main" id="{7D6573E6-86D5-41D0-A599-28AAD87408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83" y="3392"/>
                <a:ext cx="65" cy="66"/>
              </a:xfrm>
              <a:custGeom>
                <a:avLst/>
                <a:gdLst>
                  <a:gd name="T0" fmla="*/ 54 w 56"/>
                  <a:gd name="T1" fmla="*/ 33 h 57"/>
                  <a:gd name="T2" fmla="*/ 24 w 56"/>
                  <a:gd name="T3" fmla="*/ 54 h 57"/>
                  <a:gd name="T4" fmla="*/ 2 w 56"/>
                  <a:gd name="T5" fmla="*/ 24 h 57"/>
                  <a:gd name="T6" fmla="*/ 32 w 56"/>
                  <a:gd name="T7" fmla="*/ 3 h 57"/>
                  <a:gd name="T8" fmla="*/ 54 w 56"/>
                  <a:gd name="T9" fmla="*/ 33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7">
                    <a:moveTo>
                      <a:pt x="54" y="33"/>
                    </a:moveTo>
                    <a:cubicBezTo>
                      <a:pt x="52" y="47"/>
                      <a:pt x="38" y="57"/>
                      <a:pt x="24" y="54"/>
                    </a:cubicBezTo>
                    <a:cubicBezTo>
                      <a:pt x="10" y="52"/>
                      <a:pt x="0" y="39"/>
                      <a:pt x="2" y="24"/>
                    </a:cubicBezTo>
                    <a:cubicBezTo>
                      <a:pt x="5" y="10"/>
                      <a:pt x="18" y="0"/>
                      <a:pt x="32" y="3"/>
                    </a:cubicBezTo>
                    <a:cubicBezTo>
                      <a:pt x="47" y="5"/>
                      <a:pt x="56" y="18"/>
                      <a:pt x="54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36" name="Freeform 155">
                <a:extLst>
                  <a:ext uri="{FF2B5EF4-FFF2-40B4-BE49-F238E27FC236}">
                    <a16:creationId xmlns:a16="http://schemas.microsoft.com/office/drawing/2014/main" id="{C31DE229-C464-4A63-A837-C4DCB9E6EAC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767" y="3377"/>
                <a:ext cx="97" cy="96"/>
              </a:xfrm>
              <a:custGeom>
                <a:avLst/>
                <a:gdLst>
                  <a:gd name="T0" fmla="*/ 36 w 84"/>
                  <a:gd name="T1" fmla="*/ 80 h 83"/>
                  <a:gd name="T2" fmla="*/ 4 w 84"/>
                  <a:gd name="T3" fmla="*/ 35 h 83"/>
                  <a:gd name="T4" fmla="*/ 48 w 84"/>
                  <a:gd name="T5" fmla="*/ 3 h 83"/>
                  <a:gd name="T6" fmla="*/ 81 w 84"/>
                  <a:gd name="T7" fmla="*/ 48 h 83"/>
                  <a:gd name="T8" fmla="*/ 36 w 84"/>
                  <a:gd name="T9" fmla="*/ 80 h 83"/>
                  <a:gd name="T10" fmla="*/ 48 w 84"/>
                  <a:gd name="T11" fmla="*/ 5 h 83"/>
                  <a:gd name="T12" fmla="*/ 5 w 84"/>
                  <a:gd name="T13" fmla="*/ 36 h 83"/>
                  <a:gd name="T14" fmla="*/ 36 w 84"/>
                  <a:gd name="T15" fmla="*/ 78 h 83"/>
                  <a:gd name="T16" fmla="*/ 79 w 84"/>
                  <a:gd name="T17" fmla="*/ 47 h 83"/>
                  <a:gd name="T18" fmla="*/ 48 w 84"/>
                  <a:gd name="T19" fmla="*/ 5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3">
                    <a:moveTo>
                      <a:pt x="36" y="80"/>
                    </a:moveTo>
                    <a:cubicBezTo>
                      <a:pt x="15" y="77"/>
                      <a:pt x="0" y="57"/>
                      <a:pt x="4" y="35"/>
                    </a:cubicBezTo>
                    <a:cubicBezTo>
                      <a:pt x="7" y="14"/>
                      <a:pt x="27" y="0"/>
                      <a:pt x="48" y="3"/>
                    </a:cubicBezTo>
                    <a:cubicBezTo>
                      <a:pt x="70" y="6"/>
                      <a:pt x="84" y="26"/>
                      <a:pt x="81" y="48"/>
                    </a:cubicBezTo>
                    <a:cubicBezTo>
                      <a:pt x="77" y="69"/>
                      <a:pt x="57" y="83"/>
                      <a:pt x="36" y="80"/>
                    </a:cubicBezTo>
                    <a:close/>
                    <a:moveTo>
                      <a:pt x="48" y="5"/>
                    </a:moveTo>
                    <a:cubicBezTo>
                      <a:pt x="28" y="1"/>
                      <a:pt x="9" y="15"/>
                      <a:pt x="5" y="36"/>
                    </a:cubicBezTo>
                    <a:cubicBezTo>
                      <a:pt x="2" y="56"/>
                      <a:pt x="16" y="75"/>
                      <a:pt x="36" y="78"/>
                    </a:cubicBezTo>
                    <a:cubicBezTo>
                      <a:pt x="57" y="82"/>
                      <a:pt x="76" y="68"/>
                      <a:pt x="79" y="47"/>
                    </a:cubicBezTo>
                    <a:cubicBezTo>
                      <a:pt x="82" y="27"/>
                      <a:pt x="68" y="8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37" name="Freeform 156">
                <a:extLst>
                  <a:ext uri="{FF2B5EF4-FFF2-40B4-BE49-F238E27FC236}">
                    <a16:creationId xmlns:a16="http://schemas.microsoft.com/office/drawing/2014/main" id="{6A4A7DDA-E97A-4393-A52C-FD0562FB7A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82" y="3147"/>
                <a:ext cx="65" cy="64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1" y="46"/>
                      <a:pt x="38" y="56"/>
                      <a:pt x="24" y="54"/>
                    </a:cubicBezTo>
                    <a:cubicBezTo>
                      <a:pt x="9" y="52"/>
                      <a:pt x="0" y="38"/>
                      <a:pt x="2" y="24"/>
                    </a:cubicBezTo>
                    <a:cubicBezTo>
                      <a:pt x="4" y="10"/>
                      <a:pt x="18" y="0"/>
                      <a:pt x="32" y="2"/>
                    </a:cubicBezTo>
                    <a:cubicBezTo>
                      <a:pt x="46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38" name="Freeform 157">
                <a:extLst>
                  <a:ext uri="{FF2B5EF4-FFF2-40B4-BE49-F238E27FC236}">
                    <a16:creationId xmlns:a16="http://schemas.microsoft.com/office/drawing/2014/main" id="{05F06574-54C4-46ED-BCBF-DAA603BE4A9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466" y="3130"/>
                <a:ext cx="97" cy="97"/>
              </a:xfrm>
              <a:custGeom>
                <a:avLst/>
                <a:gdLst>
                  <a:gd name="T0" fmla="*/ 36 w 84"/>
                  <a:gd name="T1" fmla="*/ 80 h 84"/>
                  <a:gd name="T2" fmla="*/ 3 w 84"/>
                  <a:gd name="T3" fmla="*/ 36 h 84"/>
                  <a:gd name="T4" fmla="*/ 48 w 84"/>
                  <a:gd name="T5" fmla="*/ 3 h 84"/>
                  <a:gd name="T6" fmla="*/ 80 w 84"/>
                  <a:gd name="T7" fmla="*/ 48 h 84"/>
                  <a:gd name="T8" fmla="*/ 36 w 84"/>
                  <a:gd name="T9" fmla="*/ 80 h 84"/>
                  <a:gd name="T10" fmla="*/ 48 w 84"/>
                  <a:gd name="T11" fmla="*/ 5 h 84"/>
                  <a:gd name="T12" fmla="*/ 5 w 84"/>
                  <a:gd name="T13" fmla="*/ 36 h 84"/>
                  <a:gd name="T14" fmla="*/ 36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0"/>
                    </a:moveTo>
                    <a:cubicBezTo>
                      <a:pt x="14" y="77"/>
                      <a:pt x="0" y="57"/>
                      <a:pt x="3" y="36"/>
                    </a:cubicBezTo>
                    <a:cubicBezTo>
                      <a:pt x="7" y="15"/>
                      <a:pt x="27" y="0"/>
                      <a:pt x="48" y="3"/>
                    </a:cubicBezTo>
                    <a:cubicBezTo>
                      <a:pt x="69" y="7"/>
                      <a:pt x="84" y="27"/>
                      <a:pt x="80" y="48"/>
                    </a:cubicBezTo>
                    <a:cubicBezTo>
                      <a:pt x="77" y="69"/>
                      <a:pt x="57" y="84"/>
                      <a:pt x="36" y="80"/>
                    </a:cubicBezTo>
                    <a:close/>
                    <a:moveTo>
                      <a:pt x="48" y="5"/>
                    </a:moveTo>
                    <a:cubicBezTo>
                      <a:pt x="27" y="2"/>
                      <a:pt x="8" y="16"/>
                      <a:pt x="5" y="36"/>
                    </a:cubicBezTo>
                    <a:cubicBezTo>
                      <a:pt x="2" y="56"/>
                      <a:pt x="16" y="76"/>
                      <a:pt x="36" y="79"/>
                    </a:cubicBezTo>
                    <a:cubicBezTo>
                      <a:pt x="56" y="82"/>
                      <a:pt x="75" y="68"/>
                      <a:pt x="79" y="48"/>
                    </a:cubicBezTo>
                    <a:cubicBezTo>
                      <a:pt x="82" y="27"/>
                      <a:pt x="68" y="8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39" name="Freeform 158">
                <a:extLst>
                  <a:ext uri="{FF2B5EF4-FFF2-40B4-BE49-F238E27FC236}">
                    <a16:creationId xmlns:a16="http://schemas.microsoft.com/office/drawing/2014/main" id="{77ACDC07-00CD-4E9F-BDAA-3E69009F90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35" y="2862"/>
                <a:ext cx="65" cy="65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1" y="46"/>
                      <a:pt x="38" y="56"/>
                      <a:pt x="24" y="54"/>
                    </a:cubicBezTo>
                    <a:cubicBezTo>
                      <a:pt x="9" y="51"/>
                      <a:pt x="0" y="38"/>
                      <a:pt x="2" y="24"/>
                    </a:cubicBezTo>
                    <a:cubicBezTo>
                      <a:pt x="4" y="9"/>
                      <a:pt x="18" y="0"/>
                      <a:pt x="32" y="2"/>
                    </a:cubicBezTo>
                    <a:cubicBezTo>
                      <a:pt x="46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40" name="Freeform 159">
                <a:extLst>
                  <a:ext uri="{FF2B5EF4-FFF2-40B4-BE49-F238E27FC236}">
                    <a16:creationId xmlns:a16="http://schemas.microsoft.com/office/drawing/2014/main" id="{1705126F-7B6F-47BC-B580-9C268CEF131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419" y="2846"/>
                <a:ext cx="97" cy="97"/>
              </a:xfrm>
              <a:custGeom>
                <a:avLst/>
                <a:gdLst>
                  <a:gd name="T0" fmla="*/ 36 w 84"/>
                  <a:gd name="T1" fmla="*/ 80 h 84"/>
                  <a:gd name="T2" fmla="*/ 3 w 84"/>
                  <a:gd name="T3" fmla="*/ 36 h 84"/>
                  <a:gd name="T4" fmla="*/ 48 w 84"/>
                  <a:gd name="T5" fmla="*/ 3 h 84"/>
                  <a:gd name="T6" fmla="*/ 80 w 84"/>
                  <a:gd name="T7" fmla="*/ 48 h 84"/>
                  <a:gd name="T8" fmla="*/ 36 w 84"/>
                  <a:gd name="T9" fmla="*/ 80 h 84"/>
                  <a:gd name="T10" fmla="*/ 48 w 84"/>
                  <a:gd name="T11" fmla="*/ 5 h 84"/>
                  <a:gd name="T12" fmla="*/ 5 w 84"/>
                  <a:gd name="T13" fmla="*/ 36 h 84"/>
                  <a:gd name="T14" fmla="*/ 36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0"/>
                    </a:moveTo>
                    <a:cubicBezTo>
                      <a:pt x="14" y="77"/>
                      <a:pt x="0" y="57"/>
                      <a:pt x="3" y="36"/>
                    </a:cubicBezTo>
                    <a:cubicBezTo>
                      <a:pt x="7" y="14"/>
                      <a:pt x="27" y="0"/>
                      <a:pt x="48" y="3"/>
                    </a:cubicBezTo>
                    <a:cubicBezTo>
                      <a:pt x="69" y="7"/>
                      <a:pt x="84" y="27"/>
                      <a:pt x="80" y="48"/>
                    </a:cubicBezTo>
                    <a:cubicBezTo>
                      <a:pt x="77" y="69"/>
                      <a:pt x="57" y="84"/>
                      <a:pt x="36" y="80"/>
                    </a:cubicBezTo>
                    <a:close/>
                    <a:moveTo>
                      <a:pt x="48" y="5"/>
                    </a:moveTo>
                    <a:cubicBezTo>
                      <a:pt x="27" y="2"/>
                      <a:pt x="8" y="16"/>
                      <a:pt x="5" y="36"/>
                    </a:cubicBezTo>
                    <a:cubicBezTo>
                      <a:pt x="2" y="56"/>
                      <a:pt x="16" y="75"/>
                      <a:pt x="36" y="79"/>
                    </a:cubicBezTo>
                    <a:cubicBezTo>
                      <a:pt x="56" y="82"/>
                      <a:pt x="75" y="68"/>
                      <a:pt x="79" y="48"/>
                    </a:cubicBezTo>
                    <a:cubicBezTo>
                      <a:pt x="82" y="27"/>
                      <a:pt x="68" y="8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41" name="Freeform 160">
                <a:extLst>
                  <a:ext uri="{FF2B5EF4-FFF2-40B4-BE49-F238E27FC236}">
                    <a16:creationId xmlns:a16="http://schemas.microsoft.com/office/drawing/2014/main" id="{723FD0DD-56FE-481D-B0BA-BFDD724F2B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71" y="4660"/>
                <a:ext cx="64" cy="65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7"/>
                      <a:pt x="38" y="56"/>
                      <a:pt x="24" y="54"/>
                    </a:cubicBezTo>
                    <a:cubicBezTo>
                      <a:pt x="10" y="52"/>
                      <a:pt x="0" y="38"/>
                      <a:pt x="2" y="24"/>
                    </a:cubicBezTo>
                    <a:cubicBezTo>
                      <a:pt x="5" y="10"/>
                      <a:pt x="18" y="0"/>
                      <a:pt x="32" y="2"/>
                    </a:cubicBezTo>
                    <a:cubicBezTo>
                      <a:pt x="47" y="5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42" name="Freeform 161">
                <a:extLst>
                  <a:ext uri="{FF2B5EF4-FFF2-40B4-BE49-F238E27FC236}">
                    <a16:creationId xmlns:a16="http://schemas.microsoft.com/office/drawing/2014/main" id="{874C9B38-8A37-40D1-892C-0E5D68EC891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754" y="4644"/>
                <a:ext cx="97" cy="97"/>
              </a:xfrm>
              <a:custGeom>
                <a:avLst/>
                <a:gdLst>
                  <a:gd name="T0" fmla="*/ 36 w 84"/>
                  <a:gd name="T1" fmla="*/ 81 h 84"/>
                  <a:gd name="T2" fmla="*/ 4 w 84"/>
                  <a:gd name="T3" fmla="*/ 36 h 84"/>
                  <a:gd name="T4" fmla="*/ 48 w 84"/>
                  <a:gd name="T5" fmla="*/ 4 h 84"/>
                  <a:gd name="T6" fmla="*/ 81 w 84"/>
                  <a:gd name="T7" fmla="*/ 48 h 84"/>
                  <a:gd name="T8" fmla="*/ 36 w 84"/>
                  <a:gd name="T9" fmla="*/ 81 h 84"/>
                  <a:gd name="T10" fmla="*/ 48 w 84"/>
                  <a:gd name="T11" fmla="*/ 5 h 84"/>
                  <a:gd name="T12" fmla="*/ 5 w 84"/>
                  <a:gd name="T13" fmla="*/ 36 h 84"/>
                  <a:gd name="T14" fmla="*/ 36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1"/>
                    </a:moveTo>
                    <a:cubicBezTo>
                      <a:pt x="15" y="77"/>
                      <a:pt x="0" y="57"/>
                      <a:pt x="4" y="36"/>
                    </a:cubicBezTo>
                    <a:cubicBezTo>
                      <a:pt x="7" y="15"/>
                      <a:pt x="27" y="0"/>
                      <a:pt x="48" y="4"/>
                    </a:cubicBezTo>
                    <a:cubicBezTo>
                      <a:pt x="70" y="7"/>
                      <a:pt x="84" y="27"/>
                      <a:pt x="81" y="48"/>
                    </a:cubicBezTo>
                    <a:cubicBezTo>
                      <a:pt x="77" y="70"/>
                      <a:pt x="57" y="84"/>
                      <a:pt x="36" y="81"/>
                    </a:cubicBezTo>
                    <a:close/>
                    <a:moveTo>
                      <a:pt x="48" y="5"/>
                    </a:moveTo>
                    <a:cubicBezTo>
                      <a:pt x="28" y="2"/>
                      <a:pt x="9" y="16"/>
                      <a:pt x="5" y="36"/>
                    </a:cubicBezTo>
                    <a:cubicBezTo>
                      <a:pt x="2" y="57"/>
                      <a:pt x="16" y="76"/>
                      <a:pt x="36" y="79"/>
                    </a:cubicBezTo>
                    <a:cubicBezTo>
                      <a:pt x="57" y="82"/>
                      <a:pt x="76" y="68"/>
                      <a:pt x="79" y="48"/>
                    </a:cubicBezTo>
                    <a:cubicBezTo>
                      <a:pt x="82" y="28"/>
                      <a:pt x="68" y="9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43" name="Freeform 162">
                <a:extLst>
                  <a:ext uri="{FF2B5EF4-FFF2-40B4-BE49-F238E27FC236}">
                    <a16:creationId xmlns:a16="http://schemas.microsoft.com/office/drawing/2014/main" id="{A6BC1389-8093-477E-8E45-74DF58FFB3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95" y="4006"/>
                <a:ext cx="65" cy="65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6"/>
                      <a:pt x="38" y="56"/>
                      <a:pt x="24" y="54"/>
                    </a:cubicBezTo>
                    <a:cubicBezTo>
                      <a:pt x="10" y="51"/>
                      <a:pt x="0" y="38"/>
                      <a:pt x="2" y="24"/>
                    </a:cubicBezTo>
                    <a:cubicBezTo>
                      <a:pt x="5" y="9"/>
                      <a:pt x="18" y="0"/>
                      <a:pt x="32" y="2"/>
                    </a:cubicBezTo>
                    <a:cubicBezTo>
                      <a:pt x="47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44" name="Freeform 163">
                <a:extLst>
                  <a:ext uri="{FF2B5EF4-FFF2-40B4-BE49-F238E27FC236}">
                    <a16:creationId xmlns:a16="http://schemas.microsoft.com/office/drawing/2014/main" id="{538EAB94-A72F-49CB-8AE6-F452310BAE4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079" y="3990"/>
                <a:ext cx="97" cy="97"/>
              </a:xfrm>
              <a:custGeom>
                <a:avLst/>
                <a:gdLst>
                  <a:gd name="T0" fmla="*/ 36 w 84"/>
                  <a:gd name="T1" fmla="*/ 80 h 84"/>
                  <a:gd name="T2" fmla="*/ 4 w 84"/>
                  <a:gd name="T3" fmla="*/ 36 h 84"/>
                  <a:gd name="T4" fmla="*/ 48 w 84"/>
                  <a:gd name="T5" fmla="*/ 3 h 84"/>
                  <a:gd name="T6" fmla="*/ 81 w 84"/>
                  <a:gd name="T7" fmla="*/ 48 h 84"/>
                  <a:gd name="T8" fmla="*/ 36 w 84"/>
                  <a:gd name="T9" fmla="*/ 80 h 84"/>
                  <a:gd name="T10" fmla="*/ 48 w 84"/>
                  <a:gd name="T11" fmla="*/ 5 h 84"/>
                  <a:gd name="T12" fmla="*/ 5 w 84"/>
                  <a:gd name="T13" fmla="*/ 36 h 84"/>
                  <a:gd name="T14" fmla="*/ 36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0"/>
                    </a:moveTo>
                    <a:cubicBezTo>
                      <a:pt x="15" y="77"/>
                      <a:pt x="0" y="57"/>
                      <a:pt x="4" y="36"/>
                    </a:cubicBezTo>
                    <a:cubicBezTo>
                      <a:pt x="7" y="15"/>
                      <a:pt x="27" y="0"/>
                      <a:pt x="48" y="3"/>
                    </a:cubicBezTo>
                    <a:cubicBezTo>
                      <a:pt x="70" y="7"/>
                      <a:pt x="84" y="27"/>
                      <a:pt x="81" y="48"/>
                    </a:cubicBezTo>
                    <a:cubicBezTo>
                      <a:pt x="77" y="69"/>
                      <a:pt x="57" y="84"/>
                      <a:pt x="36" y="80"/>
                    </a:cubicBezTo>
                    <a:close/>
                    <a:moveTo>
                      <a:pt x="48" y="5"/>
                    </a:moveTo>
                    <a:cubicBezTo>
                      <a:pt x="28" y="2"/>
                      <a:pt x="9" y="16"/>
                      <a:pt x="5" y="36"/>
                    </a:cubicBezTo>
                    <a:cubicBezTo>
                      <a:pt x="2" y="56"/>
                      <a:pt x="16" y="76"/>
                      <a:pt x="36" y="79"/>
                    </a:cubicBezTo>
                    <a:cubicBezTo>
                      <a:pt x="57" y="82"/>
                      <a:pt x="76" y="68"/>
                      <a:pt x="79" y="48"/>
                    </a:cubicBezTo>
                    <a:cubicBezTo>
                      <a:pt x="82" y="27"/>
                      <a:pt x="68" y="8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45" name="Freeform 164">
                <a:extLst>
                  <a:ext uri="{FF2B5EF4-FFF2-40B4-BE49-F238E27FC236}">
                    <a16:creationId xmlns:a16="http://schemas.microsoft.com/office/drawing/2014/main" id="{F5E6ACBA-7F49-4510-A478-32E11470EA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36" y="4499"/>
                <a:ext cx="86" cy="85"/>
              </a:xfrm>
              <a:custGeom>
                <a:avLst/>
                <a:gdLst>
                  <a:gd name="T0" fmla="*/ 71 w 74"/>
                  <a:gd name="T1" fmla="*/ 43 h 74"/>
                  <a:gd name="T2" fmla="*/ 32 w 74"/>
                  <a:gd name="T3" fmla="*/ 71 h 74"/>
                  <a:gd name="T4" fmla="*/ 3 w 74"/>
                  <a:gd name="T5" fmla="*/ 32 h 74"/>
                  <a:gd name="T6" fmla="*/ 43 w 74"/>
                  <a:gd name="T7" fmla="*/ 3 h 74"/>
                  <a:gd name="T8" fmla="*/ 71 w 74"/>
                  <a:gd name="T9" fmla="*/ 43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4" h="74">
                    <a:moveTo>
                      <a:pt x="71" y="43"/>
                    </a:moveTo>
                    <a:cubicBezTo>
                      <a:pt x="68" y="61"/>
                      <a:pt x="51" y="74"/>
                      <a:pt x="32" y="71"/>
                    </a:cubicBezTo>
                    <a:cubicBezTo>
                      <a:pt x="13" y="68"/>
                      <a:pt x="0" y="51"/>
                      <a:pt x="3" y="32"/>
                    </a:cubicBezTo>
                    <a:cubicBezTo>
                      <a:pt x="6" y="13"/>
                      <a:pt x="24" y="0"/>
                      <a:pt x="43" y="3"/>
                    </a:cubicBezTo>
                    <a:cubicBezTo>
                      <a:pt x="61" y="6"/>
                      <a:pt x="74" y="24"/>
                      <a:pt x="71" y="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46" name="Freeform 165">
                <a:extLst>
                  <a:ext uri="{FF2B5EF4-FFF2-40B4-BE49-F238E27FC236}">
                    <a16:creationId xmlns:a16="http://schemas.microsoft.com/office/drawing/2014/main" id="{4BC27A26-ED35-48C4-BB0A-1B208ACCEE4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116" y="4478"/>
                <a:ext cx="128" cy="128"/>
              </a:xfrm>
              <a:custGeom>
                <a:avLst/>
                <a:gdLst>
                  <a:gd name="T0" fmla="*/ 47 w 111"/>
                  <a:gd name="T1" fmla="*/ 106 h 111"/>
                  <a:gd name="T2" fmla="*/ 4 w 111"/>
                  <a:gd name="T3" fmla="*/ 47 h 111"/>
                  <a:gd name="T4" fmla="*/ 63 w 111"/>
                  <a:gd name="T5" fmla="*/ 4 h 111"/>
                  <a:gd name="T6" fmla="*/ 106 w 111"/>
                  <a:gd name="T7" fmla="*/ 63 h 111"/>
                  <a:gd name="T8" fmla="*/ 47 w 111"/>
                  <a:gd name="T9" fmla="*/ 106 h 111"/>
                  <a:gd name="T10" fmla="*/ 63 w 111"/>
                  <a:gd name="T11" fmla="*/ 6 h 111"/>
                  <a:gd name="T12" fmla="*/ 6 w 111"/>
                  <a:gd name="T13" fmla="*/ 47 h 111"/>
                  <a:gd name="T14" fmla="*/ 47 w 111"/>
                  <a:gd name="T15" fmla="*/ 104 h 111"/>
                  <a:gd name="T16" fmla="*/ 104 w 111"/>
                  <a:gd name="T17" fmla="*/ 63 h 111"/>
                  <a:gd name="T18" fmla="*/ 63 w 111"/>
                  <a:gd name="T19" fmla="*/ 6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1" h="111">
                    <a:moveTo>
                      <a:pt x="47" y="106"/>
                    </a:moveTo>
                    <a:cubicBezTo>
                      <a:pt x="19" y="102"/>
                      <a:pt x="0" y="75"/>
                      <a:pt x="4" y="47"/>
                    </a:cubicBezTo>
                    <a:cubicBezTo>
                      <a:pt x="9" y="19"/>
                      <a:pt x="35" y="0"/>
                      <a:pt x="63" y="4"/>
                    </a:cubicBezTo>
                    <a:cubicBezTo>
                      <a:pt x="91" y="9"/>
                      <a:pt x="111" y="35"/>
                      <a:pt x="106" y="63"/>
                    </a:cubicBezTo>
                    <a:cubicBezTo>
                      <a:pt x="102" y="91"/>
                      <a:pt x="75" y="111"/>
                      <a:pt x="47" y="106"/>
                    </a:cubicBezTo>
                    <a:close/>
                    <a:moveTo>
                      <a:pt x="63" y="6"/>
                    </a:moveTo>
                    <a:cubicBezTo>
                      <a:pt x="36" y="2"/>
                      <a:pt x="11" y="20"/>
                      <a:pt x="6" y="47"/>
                    </a:cubicBezTo>
                    <a:cubicBezTo>
                      <a:pt x="2" y="74"/>
                      <a:pt x="20" y="100"/>
                      <a:pt x="47" y="104"/>
                    </a:cubicBezTo>
                    <a:cubicBezTo>
                      <a:pt x="74" y="108"/>
                      <a:pt x="100" y="90"/>
                      <a:pt x="104" y="63"/>
                    </a:cubicBezTo>
                    <a:cubicBezTo>
                      <a:pt x="108" y="36"/>
                      <a:pt x="90" y="11"/>
                      <a:pt x="6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47" name="Freeform 166">
                <a:extLst>
                  <a:ext uri="{FF2B5EF4-FFF2-40B4-BE49-F238E27FC236}">
                    <a16:creationId xmlns:a16="http://schemas.microsoft.com/office/drawing/2014/main" id="{C0FFAD2A-840B-4045-9238-B10BB4B0B05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088" y="4451"/>
                <a:ext cx="182" cy="182"/>
              </a:xfrm>
              <a:custGeom>
                <a:avLst/>
                <a:gdLst>
                  <a:gd name="T0" fmla="*/ 68 w 158"/>
                  <a:gd name="T1" fmla="*/ 152 h 158"/>
                  <a:gd name="T2" fmla="*/ 6 w 158"/>
                  <a:gd name="T3" fmla="*/ 68 h 158"/>
                  <a:gd name="T4" fmla="*/ 91 w 158"/>
                  <a:gd name="T5" fmla="*/ 6 h 158"/>
                  <a:gd name="T6" fmla="*/ 152 w 158"/>
                  <a:gd name="T7" fmla="*/ 91 h 158"/>
                  <a:gd name="T8" fmla="*/ 68 w 158"/>
                  <a:gd name="T9" fmla="*/ 152 h 158"/>
                  <a:gd name="T10" fmla="*/ 90 w 158"/>
                  <a:gd name="T11" fmla="*/ 8 h 158"/>
                  <a:gd name="T12" fmla="*/ 8 w 158"/>
                  <a:gd name="T13" fmla="*/ 68 h 158"/>
                  <a:gd name="T14" fmla="*/ 68 w 158"/>
                  <a:gd name="T15" fmla="*/ 150 h 158"/>
                  <a:gd name="T16" fmla="*/ 150 w 158"/>
                  <a:gd name="T17" fmla="*/ 90 h 158"/>
                  <a:gd name="T18" fmla="*/ 90 w 158"/>
                  <a:gd name="T19" fmla="*/ 8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8" h="158">
                    <a:moveTo>
                      <a:pt x="68" y="152"/>
                    </a:moveTo>
                    <a:cubicBezTo>
                      <a:pt x="27" y="146"/>
                      <a:pt x="0" y="108"/>
                      <a:pt x="6" y="68"/>
                    </a:cubicBezTo>
                    <a:cubicBezTo>
                      <a:pt x="13" y="27"/>
                      <a:pt x="51" y="0"/>
                      <a:pt x="91" y="6"/>
                    </a:cubicBezTo>
                    <a:cubicBezTo>
                      <a:pt x="131" y="13"/>
                      <a:pt x="158" y="51"/>
                      <a:pt x="152" y="91"/>
                    </a:cubicBezTo>
                    <a:cubicBezTo>
                      <a:pt x="146" y="131"/>
                      <a:pt x="108" y="158"/>
                      <a:pt x="68" y="152"/>
                    </a:cubicBezTo>
                    <a:close/>
                    <a:moveTo>
                      <a:pt x="90" y="8"/>
                    </a:moveTo>
                    <a:cubicBezTo>
                      <a:pt x="51" y="2"/>
                      <a:pt x="15" y="29"/>
                      <a:pt x="8" y="68"/>
                    </a:cubicBezTo>
                    <a:cubicBezTo>
                      <a:pt x="2" y="107"/>
                      <a:pt x="29" y="144"/>
                      <a:pt x="68" y="150"/>
                    </a:cubicBezTo>
                    <a:cubicBezTo>
                      <a:pt x="107" y="156"/>
                      <a:pt x="144" y="129"/>
                      <a:pt x="150" y="90"/>
                    </a:cubicBezTo>
                    <a:cubicBezTo>
                      <a:pt x="156" y="51"/>
                      <a:pt x="129" y="15"/>
                      <a:pt x="90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48" name="Freeform 167">
                <a:extLst>
                  <a:ext uri="{FF2B5EF4-FFF2-40B4-BE49-F238E27FC236}">
                    <a16:creationId xmlns:a16="http://schemas.microsoft.com/office/drawing/2014/main" id="{C18D3810-4659-414B-B9B0-D7AAECA145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10" y="5113"/>
                <a:ext cx="65" cy="65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7"/>
                      <a:pt x="38" y="56"/>
                      <a:pt x="24" y="54"/>
                    </a:cubicBezTo>
                    <a:cubicBezTo>
                      <a:pt x="10" y="52"/>
                      <a:pt x="0" y="38"/>
                      <a:pt x="2" y="24"/>
                    </a:cubicBezTo>
                    <a:cubicBezTo>
                      <a:pt x="5" y="10"/>
                      <a:pt x="18" y="0"/>
                      <a:pt x="32" y="2"/>
                    </a:cubicBezTo>
                    <a:cubicBezTo>
                      <a:pt x="47" y="5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49" name="Freeform 168">
                <a:extLst>
                  <a:ext uri="{FF2B5EF4-FFF2-40B4-BE49-F238E27FC236}">
                    <a16:creationId xmlns:a16="http://schemas.microsoft.com/office/drawing/2014/main" id="{20BF4742-52BE-4D1A-92F1-5EF0B5D5CDB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494" y="5097"/>
                <a:ext cx="97" cy="97"/>
              </a:xfrm>
              <a:custGeom>
                <a:avLst/>
                <a:gdLst>
                  <a:gd name="T0" fmla="*/ 36 w 84"/>
                  <a:gd name="T1" fmla="*/ 81 h 84"/>
                  <a:gd name="T2" fmla="*/ 4 w 84"/>
                  <a:gd name="T3" fmla="*/ 36 h 84"/>
                  <a:gd name="T4" fmla="*/ 48 w 84"/>
                  <a:gd name="T5" fmla="*/ 4 h 84"/>
                  <a:gd name="T6" fmla="*/ 81 w 84"/>
                  <a:gd name="T7" fmla="*/ 48 h 84"/>
                  <a:gd name="T8" fmla="*/ 36 w 84"/>
                  <a:gd name="T9" fmla="*/ 81 h 84"/>
                  <a:gd name="T10" fmla="*/ 48 w 84"/>
                  <a:gd name="T11" fmla="*/ 5 h 84"/>
                  <a:gd name="T12" fmla="*/ 5 w 84"/>
                  <a:gd name="T13" fmla="*/ 36 h 84"/>
                  <a:gd name="T14" fmla="*/ 36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1"/>
                    </a:moveTo>
                    <a:cubicBezTo>
                      <a:pt x="15" y="77"/>
                      <a:pt x="0" y="57"/>
                      <a:pt x="4" y="36"/>
                    </a:cubicBezTo>
                    <a:cubicBezTo>
                      <a:pt x="7" y="15"/>
                      <a:pt x="27" y="0"/>
                      <a:pt x="48" y="4"/>
                    </a:cubicBezTo>
                    <a:cubicBezTo>
                      <a:pt x="70" y="7"/>
                      <a:pt x="84" y="27"/>
                      <a:pt x="81" y="48"/>
                    </a:cubicBezTo>
                    <a:cubicBezTo>
                      <a:pt x="77" y="70"/>
                      <a:pt x="57" y="84"/>
                      <a:pt x="36" y="81"/>
                    </a:cubicBezTo>
                    <a:close/>
                    <a:moveTo>
                      <a:pt x="48" y="5"/>
                    </a:moveTo>
                    <a:cubicBezTo>
                      <a:pt x="28" y="2"/>
                      <a:pt x="9" y="16"/>
                      <a:pt x="5" y="36"/>
                    </a:cubicBezTo>
                    <a:cubicBezTo>
                      <a:pt x="2" y="57"/>
                      <a:pt x="16" y="76"/>
                      <a:pt x="36" y="79"/>
                    </a:cubicBezTo>
                    <a:cubicBezTo>
                      <a:pt x="57" y="82"/>
                      <a:pt x="76" y="68"/>
                      <a:pt x="79" y="48"/>
                    </a:cubicBezTo>
                    <a:cubicBezTo>
                      <a:pt x="82" y="28"/>
                      <a:pt x="68" y="9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50" name="Freeform 169">
                <a:extLst>
                  <a:ext uri="{FF2B5EF4-FFF2-40B4-BE49-F238E27FC236}">
                    <a16:creationId xmlns:a16="http://schemas.microsoft.com/office/drawing/2014/main" id="{41C84D18-8EED-47DD-A4C9-F10E41E8001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473" y="5076"/>
                <a:ext cx="139" cy="139"/>
              </a:xfrm>
              <a:custGeom>
                <a:avLst/>
                <a:gdLst>
                  <a:gd name="T0" fmla="*/ 52 w 120"/>
                  <a:gd name="T1" fmla="*/ 115 h 120"/>
                  <a:gd name="T2" fmla="*/ 5 w 120"/>
                  <a:gd name="T3" fmla="*/ 52 h 120"/>
                  <a:gd name="T4" fmla="*/ 69 w 120"/>
                  <a:gd name="T5" fmla="*/ 5 h 120"/>
                  <a:gd name="T6" fmla="*/ 115 w 120"/>
                  <a:gd name="T7" fmla="*/ 69 h 120"/>
                  <a:gd name="T8" fmla="*/ 52 w 120"/>
                  <a:gd name="T9" fmla="*/ 115 h 120"/>
                  <a:gd name="T10" fmla="*/ 69 w 120"/>
                  <a:gd name="T11" fmla="*/ 7 h 120"/>
                  <a:gd name="T12" fmla="*/ 7 w 120"/>
                  <a:gd name="T13" fmla="*/ 52 h 120"/>
                  <a:gd name="T14" fmla="*/ 52 w 120"/>
                  <a:gd name="T15" fmla="*/ 114 h 120"/>
                  <a:gd name="T16" fmla="*/ 114 w 120"/>
                  <a:gd name="T17" fmla="*/ 69 h 120"/>
                  <a:gd name="T18" fmla="*/ 69 w 120"/>
                  <a:gd name="T19" fmla="*/ 7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0" h="120">
                    <a:moveTo>
                      <a:pt x="52" y="115"/>
                    </a:moveTo>
                    <a:cubicBezTo>
                      <a:pt x="21" y="110"/>
                      <a:pt x="0" y="82"/>
                      <a:pt x="5" y="52"/>
                    </a:cubicBezTo>
                    <a:cubicBezTo>
                      <a:pt x="10" y="21"/>
                      <a:pt x="39" y="0"/>
                      <a:pt x="69" y="5"/>
                    </a:cubicBezTo>
                    <a:cubicBezTo>
                      <a:pt x="99" y="10"/>
                      <a:pt x="120" y="39"/>
                      <a:pt x="115" y="69"/>
                    </a:cubicBezTo>
                    <a:cubicBezTo>
                      <a:pt x="110" y="99"/>
                      <a:pt x="82" y="120"/>
                      <a:pt x="52" y="115"/>
                    </a:cubicBezTo>
                    <a:close/>
                    <a:moveTo>
                      <a:pt x="69" y="7"/>
                    </a:moveTo>
                    <a:cubicBezTo>
                      <a:pt x="39" y="2"/>
                      <a:pt x="12" y="22"/>
                      <a:pt x="7" y="52"/>
                    </a:cubicBezTo>
                    <a:cubicBezTo>
                      <a:pt x="2" y="81"/>
                      <a:pt x="22" y="109"/>
                      <a:pt x="52" y="114"/>
                    </a:cubicBezTo>
                    <a:cubicBezTo>
                      <a:pt x="81" y="118"/>
                      <a:pt x="109" y="98"/>
                      <a:pt x="114" y="69"/>
                    </a:cubicBezTo>
                    <a:cubicBezTo>
                      <a:pt x="118" y="39"/>
                      <a:pt x="98" y="12"/>
                      <a:pt x="6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51" name="Freeform 170">
                <a:extLst>
                  <a:ext uri="{FF2B5EF4-FFF2-40B4-BE49-F238E27FC236}">
                    <a16:creationId xmlns:a16="http://schemas.microsoft.com/office/drawing/2014/main" id="{0662C46E-82D4-42EF-A39B-89BA81EA75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27" y="3302"/>
                <a:ext cx="89" cy="88"/>
              </a:xfrm>
              <a:custGeom>
                <a:avLst/>
                <a:gdLst>
                  <a:gd name="T0" fmla="*/ 74 w 77"/>
                  <a:gd name="T1" fmla="*/ 44 h 76"/>
                  <a:gd name="T2" fmla="*/ 33 w 77"/>
                  <a:gd name="T3" fmla="*/ 73 h 76"/>
                  <a:gd name="T4" fmla="*/ 3 w 77"/>
                  <a:gd name="T5" fmla="*/ 33 h 76"/>
                  <a:gd name="T6" fmla="*/ 44 w 77"/>
                  <a:gd name="T7" fmla="*/ 3 h 76"/>
                  <a:gd name="T8" fmla="*/ 74 w 77"/>
                  <a:gd name="T9" fmla="*/ 44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7" h="76">
                    <a:moveTo>
                      <a:pt x="74" y="44"/>
                    </a:moveTo>
                    <a:cubicBezTo>
                      <a:pt x="71" y="63"/>
                      <a:pt x="52" y="76"/>
                      <a:pt x="33" y="73"/>
                    </a:cubicBezTo>
                    <a:cubicBezTo>
                      <a:pt x="14" y="70"/>
                      <a:pt x="0" y="52"/>
                      <a:pt x="3" y="33"/>
                    </a:cubicBezTo>
                    <a:cubicBezTo>
                      <a:pt x="7" y="13"/>
                      <a:pt x="25" y="0"/>
                      <a:pt x="44" y="3"/>
                    </a:cubicBezTo>
                    <a:cubicBezTo>
                      <a:pt x="64" y="6"/>
                      <a:pt x="77" y="24"/>
                      <a:pt x="74" y="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52" name="Freeform 171">
                <a:extLst>
                  <a:ext uri="{FF2B5EF4-FFF2-40B4-BE49-F238E27FC236}">
                    <a16:creationId xmlns:a16="http://schemas.microsoft.com/office/drawing/2014/main" id="{FBE05ED8-5AFC-4D15-BA87-0C170D5B0FF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406" y="3280"/>
                <a:ext cx="132" cy="132"/>
              </a:xfrm>
              <a:custGeom>
                <a:avLst/>
                <a:gdLst>
                  <a:gd name="T0" fmla="*/ 48 w 114"/>
                  <a:gd name="T1" fmla="*/ 110 h 114"/>
                  <a:gd name="T2" fmla="*/ 4 w 114"/>
                  <a:gd name="T3" fmla="*/ 49 h 114"/>
                  <a:gd name="T4" fmla="*/ 65 w 114"/>
                  <a:gd name="T5" fmla="*/ 5 h 114"/>
                  <a:gd name="T6" fmla="*/ 109 w 114"/>
                  <a:gd name="T7" fmla="*/ 66 h 114"/>
                  <a:gd name="T8" fmla="*/ 48 w 114"/>
                  <a:gd name="T9" fmla="*/ 110 h 114"/>
                  <a:gd name="T10" fmla="*/ 65 w 114"/>
                  <a:gd name="T11" fmla="*/ 7 h 114"/>
                  <a:gd name="T12" fmla="*/ 6 w 114"/>
                  <a:gd name="T13" fmla="*/ 49 h 114"/>
                  <a:gd name="T14" fmla="*/ 49 w 114"/>
                  <a:gd name="T15" fmla="*/ 107 h 114"/>
                  <a:gd name="T16" fmla="*/ 107 w 114"/>
                  <a:gd name="T17" fmla="*/ 65 h 114"/>
                  <a:gd name="T18" fmla="*/ 65 w 114"/>
                  <a:gd name="T19" fmla="*/ 7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4" h="114">
                    <a:moveTo>
                      <a:pt x="48" y="110"/>
                    </a:moveTo>
                    <a:cubicBezTo>
                      <a:pt x="19" y="105"/>
                      <a:pt x="0" y="78"/>
                      <a:pt x="4" y="49"/>
                    </a:cubicBezTo>
                    <a:cubicBezTo>
                      <a:pt x="9" y="20"/>
                      <a:pt x="36" y="0"/>
                      <a:pt x="65" y="5"/>
                    </a:cubicBezTo>
                    <a:cubicBezTo>
                      <a:pt x="94" y="9"/>
                      <a:pt x="114" y="37"/>
                      <a:pt x="109" y="66"/>
                    </a:cubicBezTo>
                    <a:cubicBezTo>
                      <a:pt x="104" y="94"/>
                      <a:pt x="77" y="114"/>
                      <a:pt x="48" y="110"/>
                    </a:cubicBezTo>
                    <a:close/>
                    <a:moveTo>
                      <a:pt x="65" y="7"/>
                    </a:moveTo>
                    <a:cubicBezTo>
                      <a:pt x="37" y="3"/>
                      <a:pt x="11" y="22"/>
                      <a:pt x="6" y="49"/>
                    </a:cubicBezTo>
                    <a:cubicBezTo>
                      <a:pt x="2" y="77"/>
                      <a:pt x="21" y="103"/>
                      <a:pt x="49" y="107"/>
                    </a:cubicBezTo>
                    <a:cubicBezTo>
                      <a:pt x="76" y="112"/>
                      <a:pt x="102" y="93"/>
                      <a:pt x="107" y="65"/>
                    </a:cubicBezTo>
                    <a:cubicBezTo>
                      <a:pt x="111" y="37"/>
                      <a:pt x="92" y="11"/>
                      <a:pt x="65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53" name="Freeform 172">
                <a:extLst>
                  <a:ext uri="{FF2B5EF4-FFF2-40B4-BE49-F238E27FC236}">
                    <a16:creationId xmlns:a16="http://schemas.microsoft.com/office/drawing/2014/main" id="{C91FC9A2-2693-401F-BBAE-2B6525AE43B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378" y="3253"/>
                <a:ext cx="188" cy="187"/>
              </a:xfrm>
              <a:custGeom>
                <a:avLst/>
                <a:gdLst>
                  <a:gd name="T0" fmla="*/ 70 w 163"/>
                  <a:gd name="T1" fmla="*/ 156 h 163"/>
                  <a:gd name="T2" fmla="*/ 7 w 163"/>
                  <a:gd name="T3" fmla="*/ 69 h 163"/>
                  <a:gd name="T4" fmla="*/ 94 w 163"/>
                  <a:gd name="T5" fmla="*/ 6 h 163"/>
                  <a:gd name="T6" fmla="*/ 157 w 163"/>
                  <a:gd name="T7" fmla="*/ 93 h 163"/>
                  <a:gd name="T8" fmla="*/ 70 w 163"/>
                  <a:gd name="T9" fmla="*/ 156 h 163"/>
                  <a:gd name="T10" fmla="*/ 93 w 163"/>
                  <a:gd name="T11" fmla="*/ 8 h 163"/>
                  <a:gd name="T12" fmla="*/ 9 w 163"/>
                  <a:gd name="T13" fmla="*/ 70 h 163"/>
                  <a:gd name="T14" fmla="*/ 70 w 163"/>
                  <a:gd name="T15" fmla="*/ 154 h 163"/>
                  <a:gd name="T16" fmla="*/ 154 w 163"/>
                  <a:gd name="T17" fmla="*/ 93 h 163"/>
                  <a:gd name="T18" fmla="*/ 93 w 163"/>
                  <a:gd name="T19" fmla="*/ 8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63" h="163">
                    <a:moveTo>
                      <a:pt x="70" y="156"/>
                    </a:moveTo>
                    <a:cubicBezTo>
                      <a:pt x="28" y="150"/>
                      <a:pt x="0" y="111"/>
                      <a:pt x="7" y="69"/>
                    </a:cubicBezTo>
                    <a:cubicBezTo>
                      <a:pt x="13" y="28"/>
                      <a:pt x="52" y="0"/>
                      <a:pt x="94" y="6"/>
                    </a:cubicBezTo>
                    <a:cubicBezTo>
                      <a:pt x="135" y="13"/>
                      <a:pt x="163" y="52"/>
                      <a:pt x="157" y="93"/>
                    </a:cubicBezTo>
                    <a:cubicBezTo>
                      <a:pt x="150" y="134"/>
                      <a:pt x="111" y="163"/>
                      <a:pt x="70" y="156"/>
                    </a:cubicBezTo>
                    <a:close/>
                    <a:moveTo>
                      <a:pt x="93" y="8"/>
                    </a:moveTo>
                    <a:cubicBezTo>
                      <a:pt x="53" y="2"/>
                      <a:pt x="15" y="30"/>
                      <a:pt x="9" y="70"/>
                    </a:cubicBezTo>
                    <a:cubicBezTo>
                      <a:pt x="3" y="110"/>
                      <a:pt x="30" y="147"/>
                      <a:pt x="70" y="154"/>
                    </a:cubicBezTo>
                    <a:cubicBezTo>
                      <a:pt x="110" y="160"/>
                      <a:pt x="148" y="133"/>
                      <a:pt x="154" y="93"/>
                    </a:cubicBezTo>
                    <a:cubicBezTo>
                      <a:pt x="161" y="53"/>
                      <a:pt x="133" y="15"/>
                      <a:pt x="93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54" name="Freeform 173">
                <a:extLst>
                  <a:ext uri="{FF2B5EF4-FFF2-40B4-BE49-F238E27FC236}">
                    <a16:creationId xmlns:a16="http://schemas.microsoft.com/office/drawing/2014/main" id="{EAAD3D4D-802F-46B8-A7CD-118C6A8392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83" y="4763"/>
                <a:ext cx="65" cy="64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1" y="46"/>
                      <a:pt x="38" y="56"/>
                      <a:pt x="24" y="54"/>
                    </a:cubicBezTo>
                    <a:cubicBezTo>
                      <a:pt x="9" y="51"/>
                      <a:pt x="0" y="38"/>
                      <a:pt x="2" y="24"/>
                    </a:cubicBezTo>
                    <a:cubicBezTo>
                      <a:pt x="4" y="9"/>
                      <a:pt x="18" y="0"/>
                      <a:pt x="32" y="2"/>
                    </a:cubicBezTo>
                    <a:cubicBezTo>
                      <a:pt x="46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55" name="Freeform 174">
                <a:extLst>
                  <a:ext uri="{FF2B5EF4-FFF2-40B4-BE49-F238E27FC236}">
                    <a16:creationId xmlns:a16="http://schemas.microsoft.com/office/drawing/2014/main" id="{0BEC4510-59A4-445A-8A5B-92C23784CEC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667" y="4747"/>
                <a:ext cx="97" cy="97"/>
              </a:xfrm>
              <a:custGeom>
                <a:avLst/>
                <a:gdLst>
                  <a:gd name="T0" fmla="*/ 36 w 84"/>
                  <a:gd name="T1" fmla="*/ 80 h 84"/>
                  <a:gd name="T2" fmla="*/ 3 w 84"/>
                  <a:gd name="T3" fmla="*/ 36 h 84"/>
                  <a:gd name="T4" fmla="*/ 48 w 84"/>
                  <a:gd name="T5" fmla="*/ 3 h 84"/>
                  <a:gd name="T6" fmla="*/ 80 w 84"/>
                  <a:gd name="T7" fmla="*/ 48 h 84"/>
                  <a:gd name="T8" fmla="*/ 36 w 84"/>
                  <a:gd name="T9" fmla="*/ 80 h 84"/>
                  <a:gd name="T10" fmla="*/ 48 w 84"/>
                  <a:gd name="T11" fmla="*/ 5 h 84"/>
                  <a:gd name="T12" fmla="*/ 5 w 84"/>
                  <a:gd name="T13" fmla="*/ 36 h 84"/>
                  <a:gd name="T14" fmla="*/ 36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0"/>
                    </a:moveTo>
                    <a:cubicBezTo>
                      <a:pt x="14" y="77"/>
                      <a:pt x="0" y="57"/>
                      <a:pt x="3" y="36"/>
                    </a:cubicBezTo>
                    <a:cubicBezTo>
                      <a:pt x="7" y="14"/>
                      <a:pt x="27" y="0"/>
                      <a:pt x="48" y="3"/>
                    </a:cubicBezTo>
                    <a:cubicBezTo>
                      <a:pt x="69" y="7"/>
                      <a:pt x="84" y="27"/>
                      <a:pt x="80" y="48"/>
                    </a:cubicBezTo>
                    <a:cubicBezTo>
                      <a:pt x="77" y="69"/>
                      <a:pt x="57" y="84"/>
                      <a:pt x="36" y="80"/>
                    </a:cubicBezTo>
                    <a:close/>
                    <a:moveTo>
                      <a:pt x="48" y="5"/>
                    </a:moveTo>
                    <a:cubicBezTo>
                      <a:pt x="27" y="2"/>
                      <a:pt x="8" y="16"/>
                      <a:pt x="5" y="36"/>
                    </a:cubicBezTo>
                    <a:cubicBezTo>
                      <a:pt x="2" y="56"/>
                      <a:pt x="16" y="75"/>
                      <a:pt x="36" y="79"/>
                    </a:cubicBezTo>
                    <a:cubicBezTo>
                      <a:pt x="56" y="82"/>
                      <a:pt x="75" y="68"/>
                      <a:pt x="79" y="48"/>
                    </a:cubicBezTo>
                    <a:cubicBezTo>
                      <a:pt x="82" y="27"/>
                      <a:pt x="68" y="8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56" name="Freeform 175">
                <a:extLst>
                  <a:ext uri="{FF2B5EF4-FFF2-40B4-BE49-F238E27FC236}">
                    <a16:creationId xmlns:a16="http://schemas.microsoft.com/office/drawing/2014/main" id="{4510134A-7566-4EC2-9994-0D28705F758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646" y="4726"/>
                <a:ext cx="139" cy="138"/>
              </a:xfrm>
              <a:custGeom>
                <a:avLst/>
                <a:gdLst>
                  <a:gd name="T0" fmla="*/ 51 w 120"/>
                  <a:gd name="T1" fmla="*/ 115 h 120"/>
                  <a:gd name="T2" fmla="*/ 5 w 120"/>
                  <a:gd name="T3" fmla="*/ 51 h 120"/>
                  <a:gd name="T4" fmla="*/ 69 w 120"/>
                  <a:gd name="T5" fmla="*/ 5 h 120"/>
                  <a:gd name="T6" fmla="*/ 115 w 120"/>
                  <a:gd name="T7" fmla="*/ 68 h 120"/>
                  <a:gd name="T8" fmla="*/ 51 w 120"/>
                  <a:gd name="T9" fmla="*/ 115 h 120"/>
                  <a:gd name="T10" fmla="*/ 68 w 120"/>
                  <a:gd name="T11" fmla="*/ 6 h 120"/>
                  <a:gd name="T12" fmla="*/ 6 w 120"/>
                  <a:gd name="T13" fmla="*/ 51 h 120"/>
                  <a:gd name="T14" fmla="*/ 51 w 120"/>
                  <a:gd name="T15" fmla="*/ 113 h 120"/>
                  <a:gd name="T16" fmla="*/ 113 w 120"/>
                  <a:gd name="T17" fmla="*/ 68 h 120"/>
                  <a:gd name="T18" fmla="*/ 68 w 120"/>
                  <a:gd name="T19" fmla="*/ 6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0" h="120">
                    <a:moveTo>
                      <a:pt x="51" y="115"/>
                    </a:moveTo>
                    <a:cubicBezTo>
                      <a:pt x="21" y="110"/>
                      <a:pt x="0" y="81"/>
                      <a:pt x="5" y="51"/>
                    </a:cubicBezTo>
                    <a:cubicBezTo>
                      <a:pt x="10" y="21"/>
                      <a:pt x="38" y="0"/>
                      <a:pt x="69" y="5"/>
                    </a:cubicBezTo>
                    <a:cubicBezTo>
                      <a:pt x="99" y="10"/>
                      <a:pt x="120" y="38"/>
                      <a:pt x="115" y="68"/>
                    </a:cubicBezTo>
                    <a:cubicBezTo>
                      <a:pt x="110" y="99"/>
                      <a:pt x="81" y="120"/>
                      <a:pt x="51" y="115"/>
                    </a:cubicBezTo>
                    <a:close/>
                    <a:moveTo>
                      <a:pt x="68" y="6"/>
                    </a:moveTo>
                    <a:cubicBezTo>
                      <a:pt x="39" y="2"/>
                      <a:pt x="11" y="22"/>
                      <a:pt x="6" y="51"/>
                    </a:cubicBezTo>
                    <a:cubicBezTo>
                      <a:pt x="2" y="81"/>
                      <a:pt x="22" y="108"/>
                      <a:pt x="51" y="113"/>
                    </a:cubicBezTo>
                    <a:cubicBezTo>
                      <a:pt x="81" y="118"/>
                      <a:pt x="108" y="98"/>
                      <a:pt x="113" y="68"/>
                    </a:cubicBezTo>
                    <a:cubicBezTo>
                      <a:pt x="118" y="39"/>
                      <a:pt x="98" y="11"/>
                      <a:pt x="6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57" name="Freeform 176">
                <a:extLst>
                  <a:ext uri="{FF2B5EF4-FFF2-40B4-BE49-F238E27FC236}">
                    <a16:creationId xmlns:a16="http://schemas.microsoft.com/office/drawing/2014/main" id="{CFAB6F72-AA4F-4E9E-A044-C14D922D6A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43" y="4990"/>
                <a:ext cx="84" cy="84"/>
              </a:xfrm>
              <a:custGeom>
                <a:avLst/>
                <a:gdLst>
                  <a:gd name="T0" fmla="*/ 70 w 73"/>
                  <a:gd name="T1" fmla="*/ 42 h 73"/>
                  <a:gd name="T2" fmla="*/ 31 w 73"/>
                  <a:gd name="T3" fmla="*/ 70 h 73"/>
                  <a:gd name="T4" fmla="*/ 3 w 73"/>
                  <a:gd name="T5" fmla="*/ 31 h 73"/>
                  <a:gd name="T6" fmla="*/ 42 w 73"/>
                  <a:gd name="T7" fmla="*/ 3 h 73"/>
                  <a:gd name="T8" fmla="*/ 70 w 73"/>
                  <a:gd name="T9" fmla="*/ 42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3" h="73">
                    <a:moveTo>
                      <a:pt x="70" y="42"/>
                    </a:moveTo>
                    <a:cubicBezTo>
                      <a:pt x="67" y="60"/>
                      <a:pt x="50" y="73"/>
                      <a:pt x="31" y="70"/>
                    </a:cubicBezTo>
                    <a:cubicBezTo>
                      <a:pt x="13" y="67"/>
                      <a:pt x="0" y="50"/>
                      <a:pt x="3" y="31"/>
                    </a:cubicBezTo>
                    <a:cubicBezTo>
                      <a:pt x="6" y="13"/>
                      <a:pt x="23" y="0"/>
                      <a:pt x="42" y="3"/>
                    </a:cubicBezTo>
                    <a:cubicBezTo>
                      <a:pt x="60" y="6"/>
                      <a:pt x="73" y="23"/>
                      <a:pt x="70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58" name="Freeform 177">
                <a:extLst>
                  <a:ext uri="{FF2B5EF4-FFF2-40B4-BE49-F238E27FC236}">
                    <a16:creationId xmlns:a16="http://schemas.microsoft.com/office/drawing/2014/main" id="{809EFFC7-ED76-43BA-A0FA-D8BC877EE7B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022" y="4969"/>
                <a:ext cx="126" cy="126"/>
              </a:xfrm>
              <a:custGeom>
                <a:avLst/>
                <a:gdLst>
                  <a:gd name="T0" fmla="*/ 47 w 109"/>
                  <a:gd name="T1" fmla="*/ 104 h 109"/>
                  <a:gd name="T2" fmla="*/ 5 w 109"/>
                  <a:gd name="T3" fmla="*/ 47 h 109"/>
                  <a:gd name="T4" fmla="*/ 63 w 109"/>
                  <a:gd name="T5" fmla="*/ 5 h 109"/>
                  <a:gd name="T6" fmla="*/ 105 w 109"/>
                  <a:gd name="T7" fmla="*/ 62 h 109"/>
                  <a:gd name="T8" fmla="*/ 47 w 109"/>
                  <a:gd name="T9" fmla="*/ 104 h 109"/>
                  <a:gd name="T10" fmla="*/ 62 w 109"/>
                  <a:gd name="T11" fmla="*/ 7 h 109"/>
                  <a:gd name="T12" fmla="*/ 7 w 109"/>
                  <a:gd name="T13" fmla="*/ 47 h 109"/>
                  <a:gd name="T14" fmla="*/ 47 w 109"/>
                  <a:gd name="T15" fmla="*/ 102 h 109"/>
                  <a:gd name="T16" fmla="*/ 102 w 109"/>
                  <a:gd name="T17" fmla="*/ 62 h 109"/>
                  <a:gd name="T18" fmla="*/ 62 w 109"/>
                  <a:gd name="T19" fmla="*/ 7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9" h="109">
                    <a:moveTo>
                      <a:pt x="47" y="104"/>
                    </a:moveTo>
                    <a:cubicBezTo>
                      <a:pt x="19" y="100"/>
                      <a:pt x="0" y="74"/>
                      <a:pt x="5" y="47"/>
                    </a:cubicBezTo>
                    <a:cubicBezTo>
                      <a:pt x="9" y="19"/>
                      <a:pt x="35" y="0"/>
                      <a:pt x="63" y="5"/>
                    </a:cubicBezTo>
                    <a:cubicBezTo>
                      <a:pt x="90" y="9"/>
                      <a:pt x="109" y="35"/>
                      <a:pt x="105" y="62"/>
                    </a:cubicBezTo>
                    <a:cubicBezTo>
                      <a:pt x="100" y="90"/>
                      <a:pt x="74" y="109"/>
                      <a:pt x="47" y="104"/>
                    </a:cubicBezTo>
                    <a:close/>
                    <a:moveTo>
                      <a:pt x="62" y="7"/>
                    </a:moveTo>
                    <a:cubicBezTo>
                      <a:pt x="36" y="3"/>
                      <a:pt x="11" y="21"/>
                      <a:pt x="7" y="47"/>
                    </a:cubicBezTo>
                    <a:cubicBezTo>
                      <a:pt x="3" y="73"/>
                      <a:pt x="21" y="98"/>
                      <a:pt x="47" y="102"/>
                    </a:cubicBezTo>
                    <a:cubicBezTo>
                      <a:pt x="73" y="106"/>
                      <a:pt x="98" y="88"/>
                      <a:pt x="102" y="62"/>
                    </a:cubicBezTo>
                    <a:cubicBezTo>
                      <a:pt x="107" y="36"/>
                      <a:pt x="89" y="11"/>
                      <a:pt x="62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59" name="Freeform 178">
                <a:extLst>
                  <a:ext uri="{FF2B5EF4-FFF2-40B4-BE49-F238E27FC236}">
                    <a16:creationId xmlns:a16="http://schemas.microsoft.com/office/drawing/2014/main" id="{FF66DC4C-4743-4E7B-AF95-A7D1EF64555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995" y="4943"/>
                <a:ext cx="179" cy="178"/>
              </a:xfrm>
              <a:custGeom>
                <a:avLst/>
                <a:gdLst>
                  <a:gd name="T0" fmla="*/ 66 w 155"/>
                  <a:gd name="T1" fmla="*/ 149 h 155"/>
                  <a:gd name="T2" fmla="*/ 6 w 155"/>
                  <a:gd name="T3" fmla="*/ 66 h 155"/>
                  <a:gd name="T4" fmla="*/ 89 w 155"/>
                  <a:gd name="T5" fmla="*/ 6 h 155"/>
                  <a:gd name="T6" fmla="*/ 149 w 155"/>
                  <a:gd name="T7" fmla="*/ 89 h 155"/>
                  <a:gd name="T8" fmla="*/ 66 w 155"/>
                  <a:gd name="T9" fmla="*/ 149 h 155"/>
                  <a:gd name="T10" fmla="*/ 89 w 155"/>
                  <a:gd name="T11" fmla="*/ 8 h 155"/>
                  <a:gd name="T12" fmla="*/ 8 w 155"/>
                  <a:gd name="T13" fmla="*/ 67 h 155"/>
                  <a:gd name="T14" fmla="*/ 67 w 155"/>
                  <a:gd name="T15" fmla="*/ 147 h 155"/>
                  <a:gd name="T16" fmla="*/ 147 w 155"/>
                  <a:gd name="T17" fmla="*/ 88 h 155"/>
                  <a:gd name="T18" fmla="*/ 89 w 155"/>
                  <a:gd name="T19" fmla="*/ 8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5" h="155">
                    <a:moveTo>
                      <a:pt x="66" y="149"/>
                    </a:moveTo>
                    <a:cubicBezTo>
                      <a:pt x="27" y="143"/>
                      <a:pt x="0" y="106"/>
                      <a:pt x="6" y="66"/>
                    </a:cubicBezTo>
                    <a:cubicBezTo>
                      <a:pt x="13" y="27"/>
                      <a:pt x="50" y="0"/>
                      <a:pt x="89" y="6"/>
                    </a:cubicBezTo>
                    <a:cubicBezTo>
                      <a:pt x="128" y="12"/>
                      <a:pt x="155" y="50"/>
                      <a:pt x="149" y="89"/>
                    </a:cubicBezTo>
                    <a:cubicBezTo>
                      <a:pt x="143" y="128"/>
                      <a:pt x="106" y="155"/>
                      <a:pt x="66" y="149"/>
                    </a:cubicBezTo>
                    <a:close/>
                    <a:moveTo>
                      <a:pt x="89" y="8"/>
                    </a:moveTo>
                    <a:cubicBezTo>
                      <a:pt x="50" y="2"/>
                      <a:pt x="15" y="28"/>
                      <a:pt x="8" y="67"/>
                    </a:cubicBezTo>
                    <a:cubicBezTo>
                      <a:pt x="2" y="105"/>
                      <a:pt x="29" y="141"/>
                      <a:pt x="67" y="147"/>
                    </a:cubicBezTo>
                    <a:cubicBezTo>
                      <a:pt x="105" y="153"/>
                      <a:pt x="141" y="127"/>
                      <a:pt x="147" y="88"/>
                    </a:cubicBezTo>
                    <a:cubicBezTo>
                      <a:pt x="153" y="50"/>
                      <a:pt x="127" y="14"/>
                      <a:pt x="89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60" name="Freeform 179">
                <a:extLst>
                  <a:ext uri="{FF2B5EF4-FFF2-40B4-BE49-F238E27FC236}">
                    <a16:creationId xmlns:a16="http://schemas.microsoft.com/office/drawing/2014/main" id="{8B9DBA13-5FCE-476E-98B4-43C3427669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72" y="4474"/>
                <a:ext cx="64" cy="64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1" y="46"/>
                      <a:pt x="38" y="56"/>
                      <a:pt x="24" y="54"/>
                    </a:cubicBezTo>
                    <a:cubicBezTo>
                      <a:pt x="9" y="51"/>
                      <a:pt x="0" y="38"/>
                      <a:pt x="2" y="24"/>
                    </a:cubicBezTo>
                    <a:cubicBezTo>
                      <a:pt x="4" y="9"/>
                      <a:pt x="18" y="0"/>
                      <a:pt x="32" y="2"/>
                    </a:cubicBezTo>
                    <a:cubicBezTo>
                      <a:pt x="46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61" name="Freeform 180">
                <a:extLst>
                  <a:ext uri="{FF2B5EF4-FFF2-40B4-BE49-F238E27FC236}">
                    <a16:creationId xmlns:a16="http://schemas.microsoft.com/office/drawing/2014/main" id="{4D1BD6D8-FE7B-4F06-AA29-9A316B50602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055" y="4458"/>
                <a:ext cx="97" cy="96"/>
              </a:xfrm>
              <a:custGeom>
                <a:avLst/>
                <a:gdLst>
                  <a:gd name="T0" fmla="*/ 36 w 84"/>
                  <a:gd name="T1" fmla="*/ 80 h 84"/>
                  <a:gd name="T2" fmla="*/ 3 w 84"/>
                  <a:gd name="T3" fmla="*/ 36 h 84"/>
                  <a:gd name="T4" fmla="*/ 48 w 84"/>
                  <a:gd name="T5" fmla="*/ 3 h 84"/>
                  <a:gd name="T6" fmla="*/ 80 w 84"/>
                  <a:gd name="T7" fmla="*/ 48 h 84"/>
                  <a:gd name="T8" fmla="*/ 36 w 84"/>
                  <a:gd name="T9" fmla="*/ 80 h 84"/>
                  <a:gd name="T10" fmla="*/ 48 w 84"/>
                  <a:gd name="T11" fmla="*/ 5 h 84"/>
                  <a:gd name="T12" fmla="*/ 5 w 84"/>
                  <a:gd name="T13" fmla="*/ 36 h 84"/>
                  <a:gd name="T14" fmla="*/ 36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0"/>
                    </a:moveTo>
                    <a:cubicBezTo>
                      <a:pt x="14" y="77"/>
                      <a:pt x="0" y="57"/>
                      <a:pt x="3" y="36"/>
                    </a:cubicBezTo>
                    <a:cubicBezTo>
                      <a:pt x="7" y="14"/>
                      <a:pt x="27" y="0"/>
                      <a:pt x="48" y="3"/>
                    </a:cubicBezTo>
                    <a:cubicBezTo>
                      <a:pt x="69" y="7"/>
                      <a:pt x="84" y="27"/>
                      <a:pt x="80" y="48"/>
                    </a:cubicBezTo>
                    <a:cubicBezTo>
                      <a:pt x="77" y="69"/>
                      <a:pt x="57" y="84"/>
                      <a:pt x="36" y="80"/>
                    </a:cubicBezTo>
                    <a:close/>
                    <a:moveTo>
                      <a:pt x="48" y="5"/>
                    </a:moveTo>
                    <a:cubicBezTo>
                      <a:pt x="27" y="2"/>
                      <a:pt x="8" y="16"/>
                      <a:pt x="5" y="36"/>
                    </a:cubicBezTo>
                    <a:cubicBezTo>
                      <a:pt x="2" y="56"/>
                      <a:pt x="16" y="75"/>
                      <a:pt x="36" y="79"/>
                    </a:cubicBezTo>
                    <a:cubicBezTo>
                      <a:pt x="56" y="82"/>
                      <a:pt x="75" y="68"/>
                      <a:pt x="79" y="48"/>
                    </a:cubicBezTo>
                    <a:cubicBezTo>
                      <a:pt x="82" y="27"/>
                      <a:pt x="68" y="8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62" name="Freeform 181">
                <a:extLst>
                  <a:ext uri="{FF2B5EF4-FFF2-40B4-BE49-F238E27FC236}">
                    <a16:creationId xmlns:a16="http://schemas.microsoft.com/office/drawing/2014/main" id="{18A8323F-A0FB-44C2-9DB2-4C9F958EE94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035" y="4437"/>
                <a:ext cx="138" cy="138"/>
              </a:xfrm>
              <a:custGeom>
                <a:avLst/>
                <a:gdLst>
                  <a:gd name="T0" fmla="*/ 51 w 120"/>
                  <a:gd name="T1" fmla="*/ 115 h 120"/>
                  <a:gd name="T2" fmla="*/ 5 w 120"/>
                  <a:gd name="T3" fmla="*/ 51 h 120"/>
                  <a:gd name="T4" fmla="*/ 68 w 120"/>
                  <a:gd name="T5" fmla="*/ 5 h 120"/>
                  <a:gd name="T6" fmla="*/ 115 w 120"/>
                  <a:gd name="T7" fmla="*/ 68 h 120"/>
                  <a:gd name="T8" fmla="*/ 51 w 120"/>
                  <a:gd name="T9" fmla="*/ 115 h 120"/>
                  <a:gd name="T10" fmla="*/ 68 w 120"/>
                  <a:gd name="T11" fmla="*/ 6 h 120"/>
                  <a:gd name="T12" fmla="*/ 6 w 120"/>
                  <a:gd name="T13" fmla="*/ 51 h 120"/>
                  <a:gd name="T14" fmla="*/ 51 w 120"/>
                  <a:gd name="T15" fmla="*/ 113 h 120"/>
                  <a:gd name="T16" fmla="*/ 113 w 120"/>
                  <a:gd name="T17" fmla="*/ 68 h 120"/>
                  <a:gd name="T18" fmla="*/ 68 w 120"/>
                  <a:gd name="T19" fmla="*/ 6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0" h="120">
                    <a:moveTo>
                      <a:pt x="51" y="115"/>
                    </a:moveTo>
                    <a:cubicBezTo>
                      <a:pt x="21" y="110"/>
                      <a:pt x="0" y="81"/>
                      <a:pt x="5" y="51"/>
                    </a:cubicBezTo>
                    <a:cubicBezTo>
                      <a:pt x="10" y="21"/>
                      <a:pt x="38" y="0"/>
                      <a:pt x="68" y="5"/>
                    </a:cubicBezTo>
                    <a:cubicBezTo>
                      <a:pt x="99" y="9"/>
                      <a:pt x="120" y="38"/>
                      <a:pt x="115" y="68"/>
                    </a:cubicBezTo>
                    <a:cubicBezTo>
                      <a:pt x="110" y="99"/>
                      <a:pt x="81" y="120"/>
                      <a:pt x="51" y="115"/>
                    </a:cubicBezTo>
                    <a:close/>
                    <a:moveTo>
                      <a:pt x="68" y="6"/>
                    </a:moveTo>
                    <a:cubicBezTo>
                      <a:pt x="39" y="2"/>
                      <a:pt x="11" y="22"/>
                      <a:pt x="6" y="51"/>
                    </a:cubicBezTo>
                    <a:cubicBezTo>
                      <a:pt x="2" y="81"/>
                      <a:pt x="22" y="108"/>
                      <a:pt x="51" y="113"/>
                    </a:cubicBezTo>
                    <a:cubicBezTo>
                      <a:pt x="81" y="118"/>
                      <a:pt x="108" y="98"/>
                      <a:pt x="113" y="68"/>
                    </a:cubicBezTo>
                    <a:cubicBezTo>
                      <a:pt x="118" y="39"/>
                      <a:pt x="98" y="11"/>
                      <a:pt x="6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</p:grpSp>
        <p:sp>
          <p:nvSpPr>
            <p:cNvPr id="363" name="Rectangle 362">
              <a:extLst>
                <a:ext uri="{FF2B5EF4-FFF2-40B4-BE49-F238E27FC236}">
                  <a16:creationId xmlns:a16="http://schemas.microsoft.com/office/drawing/2014/main" id="{F0C2946A-459B-45CA-983F-C2440F9FE852}"/>
                </a:ext>
              </a:extLst>
            </p:cNvPr>
            <p:cNvSpPr/>
            <p:nvPr userDrawn="1"/>
          </p:nvSpPr>
          <p:spPr>
            <a:xfrm>
              <a:off x="-5288" y="0"/>
              <a:ext cx="12209988" cy="6858000"/>
            </a:xfrm>
            <a:prstGeom prst="rect">
              <a:avLst/>
            </a:prstGeom>
            <a:solidFill>
              <a:schemeClr val="bg1">
                <a:alpha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</p:grpSp>
      <p:grpSp>
        <p:nvGrpSpPr>
          <p:cNvPr id="365" name="Groupe 364">
            <a:extLst>
              <a:ext uri="{FF2B5EF4-FFF2-40B4-BE49-F238E27FC236}">
                <a16:creationId xmlns:a16="http://schemas.microsoft.com/office/drawing/2014/main" id="{79212C16-5551-4240-A5BF-231394FC65B5}"/>
              </a:ext>
            </a:extLst>
          </p:cNvPr>
          <p:cNvGrpSpPr/>
          <p:nvPr userDrawn="1"/>
        </p:nvGrpSpPr>
        <p:grpSpPr>
          <a:xfrm>
            <a:off x="0" y="0"/>
            <a:ext cx="12192000" cy="720000"/>
            <a:chOff x="0" y="0"/>
            <a:chExt cx="12192000" cy="720000"/>
          </a:xfrm>
        </p:grpSpPr>
        <p:sp>
          <p:nvSpPr>
            <p:cNvPr id="366" name="Rectangle 365">
              <a:extLst>
                <a:ext uri="{FF2B5EF4-FFF2-40B4-BE49-F238E27FC236}">
                  <a16:creationId xmlns:a16="http://schemas.microsoft.com/office/drawing/2014/main" id="{43E4475B-4A1E-43BE-9D85-8561472647A9}"/>
                </a:ext>
              </a:extLst>
            </p:cNvPr>
            <p:cNvSpPr/>
            <p:nvPr/>
          </p:nvSpPr>
          <p:spPr>
            <a:xfrm>
              <a:off x="0" y="0"/>
              <a:ext cx="12192000" cy="72000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>
              <a:outerShdw blurRad="127000" dist="63500" dir="5400000" algn="t" rotWithShape="0">
                <a:prstClr val="black">
                  <a:alpha val="5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368" name="Rectangle 367">
              <a:extLst>
                <a:ext uri="{FF2B5EF4-FFF2-40B4-BE49-F238E27FC236}">
                  <a16:creationId xmlns:a16="http://schemas.microsoft.com/office/drawing/2014/main" id="{8229D15F-948A-446A-898E-06542706D727}"/>
                </a:ext>
              </a:extLst>
            </p:cNvPr>
            <p:cNvSpPr/>
            <p:nvPr/>
          </p:nvSpPr>
          <p:spPr>
            <a:xfrm>
              <a:off x="0" y="0"/>
              <a:ext cx="720000" cy="720000"/>
            </a:xfrm>
            <a:prstGeom prst="rect">
              <a:avLst/>
            </a:prstGeom>
            <a:gradFill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27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/>
            </a:p>
          </p:txBody>
        </p:sp>
      </p:grpSp>
      <p:sp>
        <p:nvSpPr>
          <p:cNvPr id="393" name="Espace réservé du texte 19">
            <a:extLst>
              <a:ext uri="{FF2B5EF4-FFF2-40B4-BE49-F238E27FC236}">
                <a16:creationId xmlns:a16="http://schemas.microsoft.com/office/drawing/2014/main" id="{2662D988-C306-4050-BCBE-F138B0831E8C}"/>
              </a:ext>
            </a:extLst>
          </p:cNvPr>
          <p:cNvSpPr>
            <a:spLocks noGrp="1"/>
          </p:cNvSpPr>
          <p:nvPr userDrawn="1">
            <p:ph type="body" sz="quarter" idx="14" hasCustomPrompt="1"/>
          </p:nvPr>
        </p:nvSpPr>
        <p:spPr>
          <a:xfrm>
            <a:off x="924560" y="0"/>
            <a:ext cx="9240821" cy="719999"/>
          </a:xfrm>
          <a:prstGeom prst="rect">
            <a:avLst/>
          </a:prstGeom>
        </p:spPr>
        <p:txBody>
          <a:bodyPr bIns="72000" anchor="ctr"/>
          <a:lstStyle>
            <a:lvl1pPr marL="0" indent="0" algn="l" defTabSz="914400" rtl="0" eaLnBrk="1" latinLnBrk="0" hangingPunct="1">
              <a:lnSpc>
                <a:spcPct val="100000"/>
              </a:lnSpc>
              <a:buNone/>
              <a:defRPr lang="en-US" sz="2400" kern="1200" dirty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457200" indent="0">
              <a:buNone/>
              <a:defRPr lang="fr-FR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2pPr>
            <a:lvl3pPr marL="914400" indent="0">
              <a:buNone/>
              <a:defRPr lang="fr-FR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3pPr>
            <a:lvl4pPr marL="1371600" indent="0">
              <a:buNone/>
              <a:defRPr lang="fr-FR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4pPr>
            <a:lvl5pPr marL="1828800" indent="0">
              <a:buNone/>
              <a:defRPr lang="en-US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5pPr>
          </a:lstStyle>
          <a:p>
            <a:pPr lvl="0"/>
            <a:r>
              <a:rPr lang="en-US" dirty="0"/>
              <a:t>Modify the text style of the slide master view </a:t>
            </a:r>
          </a:p>
        </p:txBody>
      </p:sp>
      <p:sp>
        <p:nvSpPr>
          <p:cNvPr id="490" name="Espace réservé du texte 19">
            <a:extLst>
              <a:ext uri="{FF2B5EF4-FFF2-40B4-BE49-F238E27FC236}">
                <a16:creationId xmlns:a16="http://schemas.microsoft.com/office/drawing/2014/main" id="{9148FDDE-67EB-479F-A88D-DD4819FF725A}"/>
              </a:ext>
            </a:extLst>
          </p:cNvPr>
          <p:cNvSpPr>
            <a:spLocks noGrp="1"/>
          </p:cNvSpPr>
          <p:nvPr userDrawn="1">
            <p:ph type="body" sz="quarter" idx="15" hasCustomPrompt="1"/>
          </p:nvPr>
        </p:nvSpPr>
        <p:spPr>
          <a:xfrm>
            <a:off x="1459658" y="1255342"/>
            <a:ext cx="1436716" cy="630549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27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 marL="0" indent="0" algn="ctr" defTabSz="914400" rtl="0" eaLnBrk="1" latinLnBrk="0" hangingPunct="1">
              <a:buNone/>
              <a:defRPr lang="en-US" sz="1200" kern="1200" dirty="0">
                <a:solidFill>
                  <a:schemeClr val="bg1"/>
                </a:solidFill>
                <a:latin typeface="+mn-lt"/>
                <a:ea typeface="Open Sans" panose="020B0606030504020204" pitchFamily="34" charset="0"/>
                <a:cs typeface="Open Sans" panose="020B0606030504020204" pitchFamily="34" charset="0"/>
              </a:defRPr>
            </a:lvl1pPr>
          </a:lstStyle>
          <a:p>
            <a:pPr marL="0" lvl="0" algn="ctr"/>
            <a:r>
              <a:rPr lang="fr-FR" dirty="0"/>
              <a:t>LOREM IPSUM</a:t>
            </a:r>
            <a:endParaRPr lang="en-US" dirty="0"/>
          </a:p>
        </p:txBody>
      </p:sp>
      <p:sp>
        <p:nvSpPr>
          <p:cNvPr id="491" name="Espace réservé du texte 19">
            <a:extLst>
              <a:ext uri="{FF2B5EF4-FFF2-40B4-BE49-F238E27FC236}">
                <a16:creationId xmlns:a16="http://schemas.microsoft.com/office/drawing/2014/main" id="{2A1E908E-4CC6-4F31-AD56-45377DC2D2F6}"/>
              </a:ext>
            </a:extLst>
          </p:cNvPr>
          <p:cNvSpPr>
            <a:spLocks noGrp="1"/>
          </p:cNvSpPr>
          <p:nvPr userDrawn="1">
            <p:ph type="body" sz="quarter" idx="16" hasCustomPrompt="1"/>
          </p:nvPr>
        </p:nvSpPr>
        <p:spPr>
          <a:xfrm>
            <a:off x="4069987" y="1255342"/>
            <a:ext cx="1436716" cy="630549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27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 marL="0" indent="0" algn="ctr" defTabSz="914400" rtl="0" eaLnBrk="1" latinLnBrk="0" hangingPunct="1">
              <a:buNone/>
              <a:defRPr lang="en-US" sz="1200" kern="1200" dirty="0">
                <a:solidFill>
                  <a:schemeClr val="bg1"/>
                </a:solidFill>
                <a:latin typeface="+mn-lt"/>
                <a:ea typeface="Open Sans" panose="020B0606030504020204" pitchFamily="34" charset="0"/>
                <a:cs typeface="Open Sans" panose="020B0606030504020204" pitchFamily="34" charset="0"/>
              </a:defRPr>
            </a:lvl1pPr>
          </a:lstStyle>
          <a:p>
            <a:pPr marL="0" lvl="0" algn="ctr"/>
            <a:r>
              <a:rPr lang="fr-FR" dirty="0"/>
              <a:t>LOREM IPSUM</a:t>
            </a:r>
            <a:endParaRPr lang="en-US" dirty="0"/>
          </a:p>
        </p:txBody>
      </p:sp>
      <p:sp>
        <p:nvSpPr>
          <p:cNvPr id="492" name="Espace réservé du texte 19">
            <a:extLst>
              <a:ext uri="{FF2B5EF4-FFF2-40B4-BE49-F238E27FC236}">
                <a16:creationId xmlns:a16="http://schemas.microsoft.com/office/drawing/2014/main" id="{8517401F-4BF8-45AD-BC05-6F175CE89A4B}"/>
              </a:ext>
            </a:extLst>
          </p:cNvPr>
          <p:cNvSpPr>
            <a:spLocks noGrp="1"/>
          </p:cNvSpPr>
          <p:nvPr userDrawn="1">
            <p:ph type="body" sz="quarter" idx="17" hasCustomPrompt="1"/>
          </p:nvPr>
        </p:nvSpPr>
        <p:spPr>
          <a:xfrm>
            <a:off x="6678969" y="1255342"/>
            <a:ext cx="1436716" cy="630549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27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 marL="0" indent="0" algn="ctr" defTabSz="914400" rtl="0" eaLnBrk="1" latinLnBrk="0" hangingPunct="1">
              <a:buNone/>
              <a:defRPr lang="en-US" sz="1200" kern="1200" dirty="0">
                <a:solidFill>
                  <a:schemeClr val="bg1"/>
                </a:solidFill>
                <a:latin typeface="+mn-lt"/>
                <a:ea typeface="Open Sans" panose="020B0606030504020204" pitchFamily="34" charset="0"/>
                <a:cs typeface="Open Sans" panose="020B0606030504020204" pitchFamily="34" charset="0"/>
              </a:defRPr>
            </a:lvl1pPr>
          </a:lstStyle>
          <a:p>
            <a:pPr marL="0" lvl="0" algn="ctr"/>
            <a:r>
              <a:rPr lang="fr-FR" dirty="0"/>
              <a:t>LOREM IPSUM</a:t>
            </a:r>
            <a:endParaRPr lang="en-US" dirty="0"/>
          </a:p>
        </p:txBody>
      </p:sp>
      <p:sp>
        <p:nvSpPr>
          <p:cNvPr id="493" name="Espace réservé du texte 19">
            <a:extLst>
              <a:ext uri="{FF2B5EF4-FFF2-40B4-BE49-F238E27FC236}">
                <a16:creationId xmlns:a16="http://schemas.microsoft.com/office/drawing/2014/main" id="{C9B65614-8D28-46A1-AD79-85B529BC1709}"/>
              </a:ext>
            </a:extLst>
          </p:cNvPr>
          <p:cNvSpPr>
            <a:spLocks noGrp="1"/>
          </p:cNvSpPr>
          <p:nvPr userDrawn="1">
            <p:ph type="body" sz="quarter" idx="18" hasCustomPrompt="1"/>
          </p:nvPr>
        </p:nvSpPr>
        <p:spPr>
          <a:xfrm>
            <a:off x="9289298" y="1255342"/>
            <a:ext cx="1436716" cy="630549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27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 marL="0" indent="0" algn="ctr" defTabSz="914400" rtl="0" eaLnBrk="1" latinLnBrk="0" hangingPunct="1">
              <a:buNone/>
              <a:defRPr lang="en-US" sz="1200" kern="1200" dirty="0">
                <a:solidFill>
                  <a:schemeClr val="bg1"/>
                </a:solidFill>
                <a:latin typeface="+mn-lt"/>
                <a:ea typeface="Open Sans" panose="020B0606030504020204" pitchFamily="34" charset="0"/>
                <a:cs typeface="Open Sans" panose="020B0606030504020204" pitchFamily="34" charset="0"/>
              </a:defRPr>
            </a:lvl1pPr>
          </a:lstStyle>
          <a:p>
            <a:pPr marL="0" lvl="0" algn="ctr"/>
            <a:r>
              <a:rPr lang="fr-FR" dirty="0"/>
              <a:t>LOREM IPSUM</a:t>
            </a:r>
            <a:endParaRPr lang="en-US" dirty="0"/>
          </a:p>
        </p:txBody>
      </p:sp>
      <p:sp>
        <p:nvSpPr>
          <p:cNvPr id="494" name="Espace réservé pour une image  14">
            <a:extLst>
              <a:ext uri="{FF2B5EF4-FFF2-40B4-BE49-F238E27FC236}">
                <a16:creationId xmlns:a16="http://schemas.microsoft.com/office/drawing/2014/main" id="{B815FC36-F3AE-4A27-90CB-F2A5B643D16A}"/>
              </a:ext>
            </a:extLst>
          </p:cNvPr>
          <p:cNvSpPr>
            <a:spLocks noGrp="1"/>
          </p:cNvSpPr>
          <p:nvPr>
            <p:ph type="pic" sz="quarter" idx="19" hasCustomPrompt="1"/>
          </p:nvPr>
        </p:nvSpPr>
        <p:spPr>
          <a:xfrm>
            <a:off x="1450621" y="2196989"/>
            <a:ext cx="1432056" cy="894844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blurRad="317500" dir="5400000" algn="t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>
              <a:defRPr lang="en-US" sz="1800" dirty="0">
                <a:solidFill>
                  <a:schemeClr val="lt1"/>
                </a:solidFill>
              </a:defRPr>
            </a:lvl1pPr>
          </a:lstStyle>
          <a:p>
            <a:pPr marL="0" lvl="0" algn="ctr"/>
            <a:r>
              <a:rPr lang="fr-FR" dirty="0"/>
              <a:t>PICTO</a:t>
            </a:r>
            <a:endParaRPr lang="en-US" dirty="0"/>
          </a:p>
        </p:txBody>
      </p:sp>
      <p:sp>
        <p:nvSpPr>
          <p:cNvPr id="495" name="Espace réservé pour une image  14">
            <a:extLst>
              <a:ext uri="{FF2B5EF4-FFF2-40B4-BE49-F238E27FC236}">
                <a16:creationId xmlns:a16="http://schemas.microsoft.com/office/drawing/2014/main" id="{D2E35D0F-7DC6-4A02-B94D-1CA266CBFC4F}"/>
              </a:ext>
            </a:extLst>
          </p:cNvPr>
          <p:cNvSpPr>
            <a:spLocks noGrp="1"/>
          </p:cNvSpPr>
          <p:nvPr>
            <p:ph type="pic" sz="quarter" idx="20" hasCustomPrompt="1"/>
          </p:nvPr>
        </p:nvSpPr>
        <p:spPr>
          <a:xfrm>
            <a:off x="1450621" y="3237414"/>
            <a:ext cx="1432056" cy="894844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blurRad="317500" dir="5400000" algn="t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>
              <a:defRPr lang="en-US" sz="1800" dirty="0">
                <a:solidFill>
                  <a:schemeClr val="lt1"/>
                </a:solidFill>
              </a:defRPr>
            </a:lvl1pPr>
          </a:lstStyle>
          <a:p>
            <a:pPr marL="0" lvl="0" algn="ctr"/>
            <a:r>
              <a:rPr lang="fr-FR" dirty="0"/>
              <a:t>PICTO</a:t>
            </a:r>
            <a:endParaRPr lang="en-US" dirty="0"/>
          </a:p>
        </p:txBody>
      </p:sp>
      <p:sp>
        <p:nvSpPr>
          <p:cNvPr id="496" name="Espace réservé pour une image  14">
            <a:extLst>
              <a:ext uri="{FF2B5EF4-FFF2-40B4-BE49-F238E27FC236}">
                <a16:creationId xmlns:a16="http://schemas.microsoft.com/office/drawing/2014/main" id="{81C9A107-B019-4AAB-9195-0F7BBADFE476}"/>
              </a:ext>
            </a:extLst>
          </p:cNvPr>
          <p:cNvSpPr>
            <a:spLocks noGrp="1"/>
          </p:cNvSpPr>
          <p:nvPr>
            <p:ph type="pic" sz="quarter" idx="21" hasCustomPrompt="1"/>
          </p:nvPr>
        </p:nvSpPr>
        <p:spPr>
          <a:xfrm>
            <a:off x="1450621" y="4277839"/>
            <a:ext cx="1432056" cy="894844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blurRad="317500" dir="5400000" algn="t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>
              <a:defRPr lang="en-US" sz="1800" dirty="0">
                <a:solidFill>
                  <a:schemeClr val="lt1"/>
                </a:solidFill>
              </a:defRPr>
            </a:lvl1pPr>
          </a:lstStyle>
          <a:p>
            <a:pPr marL="0" lvl="0" algn="ctr"/>
            <a:r>
              <a:rPr lang="fr-FR" dirty="0"/>
              <a:t>PICTO</a:t>
            </a:r>
            <a:endParaRPr lang="en-US" dirty="0"/>
          </a:p>
        </p:txBody>
      </p:sp>
      <p:sp>
        <p:nvSpPr>
          <p:cNvPr id="497" name="Espace réservé pour une image  14">
            <a:extLst>
              <a:ext uri="{FF2B5EF4-FFF2-40B4-BE49-F238E27FC236}">
                <a16:creationId xmlns:a16="http://schemas.microsoft.com/office/drawing/2014/main" id="{D1B1493E-A2F3-400C-8519-891013B78132}"/>
              </a:ext>
            </a:extLst>
          </p:cNvPr>
          <p:cNvSpPr>
            <a:spLocks noGrp="1"/>
          </p:cNvSpPr>
          <p:nvPr>
            <p:ph type="pic" sz="quarter" idx="22" hasCustomPrompt="1"/>
          </p:nvPr>
        </p:nvSpPr>
        <p:spPr>
          <a:xfrm>
            <a:off x="1450621" y="5318264"/>
            <a:ext cx="1432056" cy="894844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blurRad="317500" dir="5400000" algn="t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>
              <a:defRPr lang="en-US" sz="1800" dirty="0">
                <a:solidFill>
                  <a:schemeClr val="lt1"/>
                </a:solidFill>
              </a:defRPr>
            </a:lvl1pPr>
          </a:lstStyle>
          <a:p>
            <a:pPr marL="0" lvl="0" algn="ctr"/>
            <a:r>
              <a:rPr lang="fr-FR" dirty="0"/>
              <a:t>PICTO</a:t>
            </a:r>
            <a:endParaRPr lang="en-US" dirty="0"/>
          </a:p>
        </p:txBody>
      </p:sp>
      <p:sp>
        <p:nvSpPr>
          <p:cNvPr id="498" name="Espace réservé pour une image  14">
            <a:extLst>
              <a:ext uri="{FF2B5EF4-FFF2-40B4-BE49-F238E27FC236}">
                <a16:creationId xmlns:a16="http://schemas.microsoft.com/office/drawing/2014/main" id="{C7D6D148-04A8-4932-9327-AFDF9457880D}"/>
              </a:ext>
            </a:extLst>
          </p:cNvPr>
          <p:cNvSpPr>
            <a:spLocks noGrp="1"/>
          </p:cNvSpPr>
          <p:nvPr>
            <p:ph type="pic" sz="quarter" idx="23" hasCustomPrompt="1"/>
          </p:nvPr>
        </p:nvSpPr>
        <p:spPr>
          <a:xfrm>
            <a:off x="4067378" y="2196989"/>
            <a:ext cx="1432056" cy="894844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blurRad="317500" dir="5400000" algn="t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>
              <a:defRPr lang="en-US" sz="1800" dirty="0">
                <a:solidFill>
                  <a:schemeClr val="lt1"/>
                </a:solidFill>
              </a:defRPr>
            </a:lvl1pPr>
          </a:lstStyle>
          <a:p>
            <a:pPr marL="0" lvl="0" algn="ctr"/>
            <a:r>
              <a:rPr lang="fr-FR" dirty="0"/>
              <a:t>PICTO</a:t>
            </a:r>
            <a:endParaRPr lang="en-US" dirty="0"/>
          </a:p>
        </p:txBody>
      </p:sp>
      <p:sp>
        <p:nvSpPr>
          <p:cNvPr id="499" name="Espace réservé pour une image  14">
            <a:extLst>
              <a:ext uri="{FF2B5EF4-FFF2-40B4-BE49-F238E27FC236}">
                <a16:creationId xmlns:a16="http://schemas.microsoft.com/office/drawing/2014/main" id="{9AB9B9E0-E1E9-4F8D-97AC-7DFA923A32C0}"/>
              </a:ext>
            </a:extLst>
          </p:cNvPr>
          <p:cNvSpPr>
            <a:spLocks noGrp="1"/>
          </p:cNvSpPr>
          <p:nvPr>
            <p:ph type="pic" sz="quarter" idx="24" hasCustomPrompt="1"/>
          </p:nvPr>
        </p:nvSpPr>
        <p:spPr>
          <a:xfrm>
            <a:off x="4067378" y="3237414"/>
            <a:ext cx="1432056" cy="894844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blurRad="317500" dir="5400000" algn="t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>
              <a:defRPr lang="en-US" sz="1800" dirty="0">
                <a:solidFill>
                  <a:schemeClr val="lt1"/>
                </a:solidFill>
              </a:defRPr>
            </a:lvl1pPr>
          </a:lstStyle>
          <a:p>
            <a:pPr marL="0" lvl="0" algn="ctr"/>
            <a:r>
              <a:rPr lang="fr-FR" dirty="0"/>
              <a:t>PICTO</a:t>
            </a:r>
            <a:endParaRPr lang="en-US" dirty="0"/>
          </a:p>
        </p:txBody>
      </p:sp>
      <p:sp>
        <p:nvSpPr>
          <p:cNvPr id="500" name="Espace réservé pour une image  14">
            <a:extLst>
              <a:ext uri="{FF2B5EF4-FFF2-40B4-BE49-F238E27FC236}">
                <a16:creationId xmlns:a16="http://schemas.microsoft.com/office/drawing/2014/main" id="{D026BD43-F523-41E2-AAC5-4AED024E80B3}"/>
              </a:ext>
            </a:extLst>
          </p:cNvPr>
          <p:cNvSpPr>
            <a:spLocks noGrp="1"/>
          </p:cNvSpPr>
          <p:nvPr>
            <p:ph type="pic" sz="quarter" idx="25" hasCustomPrompt="1"/>
          </p:nvPr>
        </p:nvSpPr>
        <p:spPr>
          <a:xfrm>
            <a:off x="4067378" y="4277839"/>
            <a:ext cx="1432056" cy="894844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blurRad="317500" dir="5400000" algn="t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>
              <a:defRPr lang="en-US" sz="1800" dirty="0">
                <a:solidFill>
                  <a:schemeClr val="lt1"/>
                </a:solidFill>
              </a:defRPr>
            </a:lvl1pPr>
          </a:lstStyle>
          <a:p>
            <a:pPr marL="0" lvl="0" algn="ctr"/>
            <a:r>
              <a:rPr lang="fr-FR" dirty="0"/>
              <a:t>PICTO</a:t>
            </a:r>
            <a:endParaRPr lang="en-US" dirty="0"/>
          </a:p>
        </p:txBody>
      </p:sp>
      <p:sp>
        <p:nvSpPr>
          <p:cNvPr id="501" name="Espace réservé pour une image  14">
            <a:extLst>
              <a:ext uri="{FF2B5EF4-FFF2-40B4-BE49-F238E27FC236}">
                <a16:creationId xmlns:a16="http://schemas.microsoft.com/office/drawing/2014/main" id="{7328164B-E0DF-4850-891F-5488EA92EA0A}"/>
              </a:ext>
            </a:extLst>
          </p:cNvPr>
          <p:cNvSpPr>
            <a:spLocks noGrp="1"/>
          </p:cNvSpPr>
          <p:nvPr>
            <p:ph type="pic" sz="quarter" idx="26" hasCustomPrompt="1"/>
          </p:nvPr>
        </p:nvSpPr>
        <p:spPr>
          <a:xfrm>
            <a:off x="4067378" y="5318264"/>
            <a:ext cx="1432056" cy="894844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blurRad="317500" dir="5400000" algn="t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>
              <a:defRPr lang="en-US" sz="1800" dirty="0">
                <a:solidFill>
                  <a:schemeClr val="lt1"/>
                </a:solidFill>
              </a:defRPr>
            </a:lvl1pPr>
          </a:lstStyle>
          <a:p>
            <a:pPr marL="0" lvl="0" algn="ctr"/>
            <a:r>
              <a:rPr lang="fr-FR" dirty="0"/>
              <a:t>PICTO</a:t>
            </a:r>
            <a:endParaRPr lang="en-US" dirty="0"/>
          </a:p>
        </p:txBody>
      </p:sp>
      <p:sp>
        <p:nvSpPr>
          <p:cNvPr id="502" name="Espace réservé pour une image  14">
            <a:extLst>
              <a:ext uri="{FF2B5EF4-FFF2-40B4-BE49-F238E27FC236}">
                <a16:creationId xmlns:a16="http://schemas.microsoft.com/office/drawing/2014/main" id="{D5CF018A-FA69-4F73-858C-3619C4BBFD4F}"/>
              </a:ext>
            </a:extLst>
          </p:cNvPr>
          <p:cNvSpPr>
            <a:spLocks noGrp="1"/>
          </p:cNvSpPr>
          <p:nvPr>
            <p:ph type="pic" sz="quarter" idx="27" hasCustomPrompt="1"/>
          </p:nvPr>
        </p:nvSpPr>
        <p:spPr>
          <a:xfrm>
            <a:off x="6684135" y="2196989"/>
            <a:ext cx="1432056" cy="894844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blurRad="317500" dir="5400000" algn="t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>
              <a:defRPr lang="en-US" sz="1800" dirty="0">
                <a:solidFill>
                  <a:schemeClr val="lt1"/>
                </a:solidFill>
              </a:defRPr>
            </a:lvl1pPr>
          </a:lstStyle>
          <a:p>
            <a:pPr marL="0" lvl="0" algn="ctr"/>
            <a:r>
              <a:rPr lang="fr-FR" dirty="0"/>
              <a:t>PICTO</a:t>
            </a:r>
            <a:endParaRPr lang="en-US" dirty="0"/>
          </a:p>
        </p:txBody>
      </p:sp>
      <p:sp>
        <p:nvSpPr>
          <p:cNvPr id="503" name="Espace réservé pour une image  14">
            <a:extLst>
              <a:ext uri="{FF2B5EF4-FFF2-40B4-BE49-F238E27FC236}">
                <a16:creationId xmlns:a16="http://schemas.microsoft.com/office/drawing/2014/main" id="{9DCBB937-CD7E-4FDC-B409-210195420532}"/>
              </a:ext>
            </a:extLst>
          </p:cNvPr>
          <p:cNvSpPr>
            <a:spLocks noGrp="1"/>
          </p:cNvSpPr>
          <p:nvPr>
            <p:ph type="pic" sz="quarter" idx="28" hasCustomPrompt="1"/>
          </p:nvPr>
        </p:nvSpPr>
        <p:spPr>
          <a:xfrm>
            <a:off x="6684135" y="3237414"/>
            <a:ext cx="1432056" cy="894844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blurRad="317500" dir="5400000" algn="t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>
              <a:defRPr lang="en-US" sz="1800" dirty="0">
                <a:solidFill>
                  <a:schemeClr val="lt1"/>
                </a:solidFill>
              </a:defRPr>
            </a:lvl1pPr>
          </a:lstStyle>
          <a:p>
            <a:pPr marL="0" lvl="0" algn="ctr"/>
            <a:r>
              <a:rPr lang="fr-FR" dirty="0"/>
              <a:t>PICTO</a:t>
            </a:r>
            <a:endParaRPr lang="en-US" dirty="0"/>
          </a:p>
        </p:txBody>
      </p:sp>
      <p:sp>
        <p:nvSpPr>
          <p:cNvPr id="504" name="Espace réservé pour une image  14">
            <a:extLst>
              <a:ext uri="{FF2B5EF4-FFF2-40B4-BE49-F238E27FC236}">
                <a16:creationId xmlns:a16="http://schemas.microsoft.com/office/drawing/2014/main" id="{EECF7146-A747-4CBF-9FAD-5AF0230AB05B}"/>
              </a:ext>
            </a:extLst>
          </p:cNvPr>
          <p:cNvSpPr>
            <a:spLocks noGrp="1"/>
          </p:cNvSpPr>
          <p:nvPr>
            <p:ph type="pic" sz="quarter" idx="29" hasCustomPrompt="1"/>
          </p:nvPr>
        </p:nvSpPr>
        <p:spPr>
          <a:xfrm>
            <a:off x="6684135" y="4277839"/>
            <a:ext cx="1432056" cy="894844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blurRad="317500" dir="5400000" algn="t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>
              <a:defRPr lang="en-US" sz="1800" dirty="0">
                <a:solidFill>
                  <a:schemeClr val="lt1"/>
                </a:solidFill>
              </a:defRPr>
            </a:lvl1pPr>
          </a:lstStyle>
          <a:p>
            <a:pPr marL="0" lvl="0" algn="ctr"/>
            <a:r>
              <a:rPr lang="fr-FR" dirty="0"/>
              <a:t>PICTO</a:t>
            </a:r>
            <a:endParaRPr lang="en-US" dirty="0"/>
          </a:p>
        </p:txBody>
      </p:sp>
      <p:sp>
        <p:nvSpPr>
          <p:cNvPr id="505" name="Espace réservé pour une image  14">
            <a:extLst>
              <a:ext uri="{FF2B5EF4-FFF2-40B4-BE49-F238E27FC236}">
                <a16:creationId xmlns:a16="http://schemas.microsoft.com/office/drawing/2014/main" id="{61B7B271-0745-48DF-B287-4FDC3D7BBCF3}"/>
              </a:ext>
            </a:extLst>
          </p:cNvPr>
          <p:cNvSpPr>
            <a:spLocks noGrp="1"/>
          </p:cNvSpPr>
          <p:nvPr>
            <p:ph type="pic" sz="quarter" idx="30" hasCustomPrompt="1"/>
          </p:nvPr>
        </p:nvSpPr>
        <p:spPr>
          <a:xfrm>
            <a:off x="6684135" y="5318264"/>
            <a:ext cx="1432056" cy="894844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blurRad="317500" dir="5400000" algn="t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>
              <a:defRPr lang="en-US" sz="1800" dirty="0">
                <a:solidFill>
                  <a:schemeClr val="lt1"/>
                </a:solidFill>
              </a:defRPr>
            </a:lvl1pPr>
          </a:lstStyle>
          <a:p>
            <a:pPr marL="0" lvl="0" algn="ctr"/>
            <a:r>
              <a:rPr lang="fr-FR" dirty="0"/>
              <a:t>PICTO</a:t>
            </a:r>
            <a:endParaRPr lang="en-US" dirty="0"/>
          </a:p>
        </p:txBody>
      </p:sp>
      <p:sp>
        <p:nvSpPr>
          <p:cNvPr id="506" name="Espace réservé pour une image  14">
            <a:extLst>
              <a:ext uri="{FF2B5EF4-FFF2-40B4-BE49-F238E27FC236}">
                <a16:creationId xmlns:a16="http://schemas.microsoft.com/office/drawing/2014/main" id="{5AA51F1C-F28A-4383-B1A6-D323642E5B28}"/>
              </a:ext>
            </a:extLst>
          </p:cNvPr>
          <p:cNvSpPr>
            <a:spLocks noGrp="1"/>
          </p:cNvSpPr>
          <p:nvPr>
            <p:ph type="pic" sz="quarter" idx="31" hasCustomPrompt="1"/>
          </p:nvPr>
        </p:nvSpPr>
        <p:spPr>
          <a:xfrm>
            <a:off x="9287079" y="2196989"/>
            <a:ext cx="1432056" cy="894844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blurRad="317500" dir="5400000" algn="t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>
              <a:defRPr lang="en-US" sz="1800" dirty="0">
                <a:solidFill>
                  <a:schemeClr val="lt1"/>
                </a:solidFill>
              </a:defRPr>
            </a:lvl1pPr>
          </a:lstStyle>
          <a:p>
            <a:pPr marL="0" lvl="0" algn="ctr"/>
            <a:r>
              <a:rPr lang="fr-FR" dirty="0"/>
              <a:t>PICTO</a:t>
            </a:r>
            <a:endParaRPr lang="en-US" dirty="0"/>
          </a:p>
        </p:txBody>
      </p:sp>
      <p:sp>
        <p:nvSpPr>
          <p:cNvPr id="507" name="Espace réservé pour une image  14">
            <a:extLst>
              <a:ext uri="{FF2B5EF4-FFF2-40B4-BE49-F238E27FC236}">
                <a16:creationId xmlns:a16="http://schemas.microsoft.com/office/drawing/2014/main" id="{9561559D-2369-4B1D-86F3-31113CE7EB55}"/>
              </a:ext>
            </a:extLst>
          </p:cNvPr>
          <p:cNvSpPr>
            <a:spLocks noGrp="1"/>
          </p:cNvSpPr>
          <p:nvPr>
            <p:ph type="pic" sz="quarter" idx="32" hasCustomPrompt="1"/>
          </p:nvPr>
        </p:nvSpPr>
        <p:spPr>
          <a:xfrm>
            <a:off x="9287079" y="3237414"/>
            <a:ext cx="1432056" cy="894844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blurRad="317500" dir="5400000" algn="t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>
              <a:defRPr lang="en-US" sz="1800" dirty="0">
                <a:solidFill>
                  <a:schemeClr val="lt1"/>
                </a:solidFill>
              </a:defRPr>
            </a:lvl1pPr>
          </a:lstStyle>
          <a:p>
            <a:pPr marL="0" lvl="0" algn="ctr"/>
            <a:r>
              <a:rPr lang="fr-FR" dirty="0"/>
              <a:t>PICTO</a:t>
            </a:r>
            <a:endParaRPr lang="en-US" dirty="0"/>
          </a:p>
        </p:txBody>
      </p:sp>
      <p:sp>
        <p:nvSpPr>
          <p:cNvPr id="508" name="Espace réservé pour une image  14">
            <a:extLst>
              <a:ext uri="{FF2B5EF4-FFF2-40B4-BE49-F238E27FC236}">
                <a16:creationId xmlns:a16="http://schemas.microsoft.com/office/drawing/2014/main" id="{3E6339E5-0A5A-486E-B957-BC6673D6BF78}"/>
              </a:ext>
            </a:extLst>
          </p:cNvPr>
          <p:cNvSpPr>
            <a:spLocks noGrp="1"/>
          </p:cNvSpPr>
          <p:nvPr>
            <p:ph type="pic" sz="quarter" idx="33" hasCustomPrompt="1"/>
          </p:nvPr>
        </p:nvSpPr>
        <p:spPr>
          <a:xfrm>
            <a:off x="9287079" y="4277839"/>
            <a:ext cx="1432056" cy="894844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blurRad="317500" dir="5400000" algn="t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>
              <a:defRPr lang="en-US" sz="1800" dirty="0">
                <a:solidFill>
                  <a:schemeClr val="lt1"/>
                </a:solidFill>
              </a:defRPr>
            </a:lvl1pPr>
          </a:lstStyle>
          <a:p>
            <a:pPr marL="0" lvl="0" algn="ctr"/>
            <a:r>
              <a:rPr lang="fr-FR" dirty="0"/>
              <a:t>PICTO</a:t>
            </a:r>
            <a:endParaRPr lang="en-US" dirty="0"/>
          </a:p>
        </p:txBody>
      </p:sp>
      <p:sp>
        <p:nvSpPr>
          <p:cNvPr id="509" name="Espace réservé pour une image  14">
            <a:extLst>
              <a:ext uri="{FF2B5EF4-FFF2-40B4-BE49-F238E27FC236}">
                <a16:creationId xmlns:a16="http://schemas.microsoft.com/office/drawing/2014/main" id="{42A6C06F-B19F-4CFA-BC11-AC2D8A268123}"/>
              </a:ext>
            </a:extLst>
          </p:cNvPr>
          <p:cNvSpPr>
            <a:spLocks noGrp="1"/>
          </p:cNvSpPr>
          <p:nvPr>
            <p:ph type="pic" sz="quarter" idx="34" hasCustomPrompt="1"/>
          </p:nvPr>
        </p:nvSpPr>
        <p:spPr>
          <a:xfrm>
            <a:off x="9287079" y="5318264"/>
            <a:ext cx="1432056" cy="894844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blurRad="317500" dir="5400000" algn="t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>
              <a:defRPr lang="en-US" sz="1800" dirty="0">
                <a:solidFill>
                  <a:schemeClr val="lt1"/>
                </a:solidFill>
              </a:defRPr>
            </a:lvl1pPr>
          </a:lstStyle>
          <a:p>
            <a:pPr marL="0" lvl="0" algn="ctr"/>
            <a:r>
              <a:rPr lang="fr-FR" dirty="0"/>
              <a:t>PICTO</a:t>
            </a:r>
            <a:endParaRPr lang="en-US" dirty="0"/>
          </a:p>
        </p:txBody>
      </p:sp>
      <p:sp>
        <p:nvSpPr>
          <p:cNvPr id="388" name="Espace réservé du texte 10">
            <a:extLst>
              <a:ext uri="{FF2B5EF4-FFF2-40B4-BE49-F238E27FC236}">
                <a16:creationId xmlns:a16="http://schemas.microsoft.com/office/drawing/2014/main" id="{3B7D699E-4FB9-496F-ABB2-98755C65D417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10495731" y="201956"/>
            <a:ext cx="1653044" cy="272633"/>
          </a:xfrm>
          <a:prstGeom prst="rect">
            <a:avLst/>
          </a:prstGeom>
        </p:spPr>
        <p:txBody>
          <a:bodyPr/>
          <a:lstStyle>
            <a:lvl1pPr marL="0" indent="0" algn="l" defTabSz="914400" rtl="0" eaLnBrk="1" latinLnBrk="0" hangingPunct="1">
              <a:buNone/>
              <a:defRPr lang="fr-FR" sz="2000" kern="1200" dirty="0">
                <a:solidFill>
                  <a:schemeClr val="tx2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</a:lstStyle>
          <a:p>
            <a:pPr lvl="0"/>
            <a:r>
              <a:rPr lang="fr-FR" dirty="0" err="1"/>
              <a:t>category</a:t>
            </a:r>
            <a:endParaRPr lang="fr-FR" dirty="0"/>
          </a:p>
        </p:txBody>
      </p:sp>
      <p:pic>
        <p:nvPicPr>
          <p:cNvPr id="389" name="Graphique 388">
            <a:extLst>
              <a:ext uri="{FF2B5EF4-FFF2-40B4-BE49-F238E27FC236}">
                <a16:creationId xmlns:a16="http://schemas.microsoft.com/office/drawing/2014/main" id="{3862E502-0157-431C-A869-D5828A1A580F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xmlns="" r:embed="rId3"/>
              </a:ext>
            </a:extLst>
          </a:blip>
          <a:stretch>
            <a:fillRect/>
          </a:stretch>
        </p:blipFill>
        <p:spPr>
          <a:xfrm>
            <a:off x="9518513" y="265355"/>
            <a:ext cx="974610" cy="266065"/>
          </a:xfrm>
          <a:prstGeom prst="rect">
            <a:avLst/>
          </a:prstGeom>
        </p:spPr>
      </p:pic>
      <p:cxnSp>
        <p:nvCxnSpPr>
          <p:cNvPr id="390" name="Connecteur droit 389">
            <a:extLst>
              <a:ext uri="{FF2B5EF4-FFF2-40B4-BE49-F238E27FC236}">
                <a16:creationId xmlns:a16="http://schemas.microsoft.com/office/drawing/2014/main" id="{1D017C49-09CA-45BE-B3C8-C2F68E2511AD}"/>
              </a:ext>
            </a:extLst>
          </p:cNvPr>
          <p:cNvCxnSpPr>
            <a:cxnSpLocks/>
          </p:cNvCxnSpPr>
          <p:nvPr userDrawn="1"/>
        </p:nvCxnSpPr>
        <p:spPr>
          <a:xfrm>
            <a:off x="9163612" y="212116"/>
            <a:ext cx="0" cy="359682"/>
          </a:xfrm>
          <a:prstGeom prst="line">
            <a:avLst/>
          </a:prstGeom>
          <a:ln w="19050">
            <a:gradFill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5400000" scaled="1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58598250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3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3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4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42" presetClass="path" presetSubtype="0" decel="100000" fill="hold" grpId="1" nodeType="withEffect">
                                  <p:stCondLst>
                                    <p:cond delay="250"/>
                                  </p:stCondLst>
                                  <p:childTnLst>
                                    <p:animMotion origin="layout" path="M 2.5E-6 4.81481E-6 L 2.5E-6 0.06921 " pathEditMode="relative" rAng="0" ptsTypes="AA">
                                      <p:cBhvr>
                                        <p:cTn id="13" dur="1000" spd="-100000" fill="hold"/>
                                        <p:tgtEl>
                                          <p:spTgt spid="49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449"/>
                                    </p:animMotion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35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4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42" presetClass="path" presetSubtype="0" decel="100000" fill="hold" grpId="1" nodeType="withEffect">
                                  <p:stCondLst>
                                    <p:cond delay="350"/>
                                  </p:stCondLst>
                                  <p:childTnLst>
                                    <p:animMotion origin="layout" path="M 2.5E-6 4.81481E-6 L 2.5E-6 0.06921 " pathEditMode="relative" rAng="0" ptsTypes="AA">
                                      <p:cBhvr>
                                        <p:cTn id="18" dur="1000" spd="-100000" fill="hold"/>
                                        <p:tgtEl>
                                          <p:spTgt spid="49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449"/>
                                    </p:animMotion>
                                  </p:childTnLst>
                                </p:cTn>
                              </p:par>
                              <p:par>
                                <p:cTn id="19" presetID="10" presetClass="entr" presetSubtype="0" fill="hold" grpId="0" nodeType="withEffect">
                                  <p:stCondLst>
                                    <p:cond delay="45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4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42" presetClass="path" presetSubtype="0" decel="100000" fill="hold" grpId="1" nodeType="withEffect">
                                  <p:stCondLst>
                                    <p:cond delay="450"/>
                                  </p:stCondLst>
                                  <p:childTnLst>
                                    <p:animMotion origin="layout" path="M 2.5E-6 4.81481E-6 L 2.5E-6 0.06921 " pathEditMode="relative" rAng="0" ptsTypes="AA">
                                      <p:cBhvr>
                                        <p:cTn id="23" dur="1000" spd="-100000" fill="hold"/>
                                        <p:tgtEl>
                                          <p:spTgt spid="49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449"/>
                                    </p:animMotion>
                                  </p:childTnLst>
                                </p:cTn>
                              </p:par>
                              <p:par>
                                <p:cTn id="24" presetID="10" presetClass="entr" presetSubtype="0" fill="hold" grpId="0" nodeType="withEffect">
                                  <p:stCondLst>
                                    <p:cond delay="55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4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42" presetClass="path" presetSubtype="0" decel="100000" fill="hold" grpId="1" nodeType="withEffect">
                                  <p:stCondLst>
                                    <p:cond delay="550"/>
                                  </p:stCondLst>
                                  <p:childTnLst>
                                    <p:animMotion origin="layout" path="M 2.5E-6 4.81481E-6 L 2.5E-6 0.06921 " pathEditMode="relative" rAng="0" ptsTypes="AA">
                                      <p:cBhvr>
                                        <p:cTn id="28" dur="1000" spd="-100000" fill="hold"/>
                                        <p:tgtEl>
                                          <p:spTgt spid="49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449"/>
                                    </p:animMotion>
                                  </p:childTnLst>
                                </p:cTn>
                              </p:par>
                              <p:par>
                                <p:cTn id="29" presetID="2" presetClass="entr" presetSubtype="1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1000" fill="hold"/>
                                        <p:tgtEl>
                                          <p:spTgt spid="39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1000" fill="hold"/>
                                        <p:tgtEl>
                                          <p:spTgt spid="39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4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42" presetClass="path" presetSubtype="0" decel="100000" fill="hold" grpId="1" nodeType="withEffect">
                                  <p:stCondLst>
                                    <p:cond delay="250"/>
                                  </p:stCondLst>
                                  <p:childTnLst>
                                    <p:animMotion origin="layout" path="M -4.375E-6 1.85185E-6 L -4.375E-6 0.06921 " pathEditMode="relative" rAng="0" ptsTypes="AA">
                                      <p:cBhvr>
                                        <p:cTn id="37" dur="1000" spd="-100000" fill="hold"/>
                                        <p:tgtEl>
                                          <p:spTgt spid="49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449"/>
                                    </p:animMotion>
                                  </p:childTnLst>
                                </p:cTn>
                              </p:par>
                              <p:par>
                                <p:cTn id="38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4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42" presetClass="path" presetSubtype="0" decel="100000" fill="hold" grpId="1" nodeType="withEffect">
                                  <p:stCondLst>
                                    <p:cond delay="250"/>
                                  </p:stCondLst>
                                  <p:childTnLst>
                                    <p:animMotion origin="layout" path="M -4.375E-6 1.85185E-6 L -4.375E-6 0.06921 " pathEditMode="relative" rAng="0" ptsTypes="AA">
                                      <p:cBhvr>
                                        <p:cTn id="42" dur="1000" spd="-100000" fill="hold"/>
                                        <p:tgtEl>
                                          <p:spTgt spid="49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449"/>
                                    </p:animMotion>
                                  </p:childTnLst>
                                </p:cTn>
                              </p:par>
                              <p:par>
                                <p:cTn id="43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4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42" presetClass="path" presetSubtype="0" decel="100000" fill="hold" grpId="1" nodeType="withEffect">
                                  <p:stCondLst>
                                    <p:cond delay="250"/>
                                  </p:stCondLst>
                                  <p:childTnLst>
                                    <p:animMotion origin="layout" path="M -4.375E-6 1.11111E-6 L -4.375E-6 0.06921 " pathEditMode="relative" rAng="0" ptsTypes="AA">
                                      <p:cBhvr>
                                        <p:cTn id="47" dur="1000" spd="-100000" fill="hold"/>
                                        <p:tgtEl>
                                          <p:spTgt spid="49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449"/>
                                    </p:animMotion>
                                  </p:childTnLst>
                                </p:cTn>
                              </p:par>
                              <p:par>
                                <p:cTn id="48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4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42" presetClass="path" presetSubtype="0" decel="100000" fill="hold" grpId="1" nodeType="withEffect">
                                  <p:stCondLst>
                                    <p:cond delay="250"/>
                                  </p:stCondLst>
                                  <p:childTnLst>
                                    <p:animMotion origin="layout" path="M -4.375E-6 1.85185E-6 L -4.375E-6 0.06921 " pathEditMode="relative" rAng="0" ptsTypes="AA">
                                      <p:cBhvr>
                                        <p:cTn id="52" dur="1000" spd="-100000" fill="hold"/>
                                        <p:tgtEl>
                                          <p:spTgt spid="49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449"/>
                                    </p:animMotion>
                                  </p:childTnLst>
                                </p:cTn>
                              </p:par>
                              <p:par>
                                <p:cTn id="53" presetID="10" presetClass="entr" presetSubtype="0" fill="hold" grpId="0" nodeType="withEffect">
                                  <p:stCondLst>
                                    <p:cond delay="35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4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42" presetClass="path" presetSubtype="0" decel="100000" fill="hold" grpId="1" nodeType="withEffect">
                                  <p:stCondLst>
                                    <p:cond delay="350"/>
                                  </p:stCondLst>
                                  <p:childTnLst>
                                    <p:animMotion origin="layout" path="M -4.375E-6 1.85185E-6 L -4.375E-6 0.06921 " pathEditMode="relative" rAng="0" ptsTypes="AA">
                                      <p:cBhvr>
                                        <p:cTn id="57" dur="1000" spd="-100000" fill="hold"/>
                                        <p:tgtEl>
                                          <p:spTgt spid="49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449"/>
                                    </p:animMotion>
                                  </p:childTnLst>
                                </p:cTn>
                              </p:par>
                              <p:par>
                                <p:cTn id="58" presetID="10" presetClass="entr" presetSubtype="0" fill="hold" grpId="0" nodeType="withEffect">
                                  <p:stCondLst>
                                    <p:cond delay="35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500"/>
                                        <p:tgtEl>
                                          <p:spTgt spid="4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42" presetClass="path" presetSubtype="0" decel="100000" fill="hold" grpId="1" nodeType="withEffect">
                                  <p:stCondLst>
                                    <p:cond delay="350"/>
                                  </p:stCondLst>
                                  <p:childTnLst>
                                    <p:animMotion origin="layout" path="M -4.375E-6 1.85185E-6 L -4.375E-6 0.06921 " pathEditMode="relative" rAng="0" ptsTypes="AA">
                                      <p:cBhvr>
                                        <p:cTn id="62" dur="1000" spd="-100000" fill="hold"/>
                                        <p:tgtEl>
                                          <p:spTgt spid="49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449"/>
                                    </p:animMotion>
                                  </p:childTnLst>
                                </p:cTn>
                              </p:par>
                              <p:par>
                                <p:cTn id="63" presetID="10" presetClass="entr" presetSubtype="0" fill="hold" grpId="0" nodeType="withEffect">
                                  <p:stCondLst>
                                    <p:cond delay="35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5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" presetID="42" presetClass="path" presetSubtype="0" decel="100000" fill="hold" grpId="1" nodeType="withEffect">
                                  <p:stCondLst>
                                    <p:cond delay="350"/>
                                  </p:stCondLst>
                                  <p:childTnLst>
                                    <p:animMotion origin="layout" path="M -4.375E-6 1.11111E-6 L -4.375E-6 0.06921 " pathEditMode="relative" rAng="0" ptsTypes="AA">
                                      <p:cBhvr>
                                        <p:cTn id="67" dur="1000" spd="-100000" fill="hold"/>
                                        <p:tgtEl>
                                          <p:spTgt spid="50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449"/>
                                    </p:animMotion>
                                  </p:childTnLst>
                                </p:cTn>
                              </p:par>
                              <p:par>
                                <p:cTn id="68" presetID="10" presetClass="entr" presetSubtype="0" fill="hold" grpId="0" nodeType="withEffect">
                                  <p:stCondLst>
                                    <p:cond delay="35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0" dur="500"/>
                                        <p:tgtEl>
                                          <p:spTgt spid="5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42" presetClass="path" presetSubtype="0" decel="100000" fill="hold" grpId="1" nodeType="withEffect">
                                  <p:stCondLst>
                                    <p:cond delay="350"/>
                                  </p:stCondLst>
                                  <p:childTnLst>
                                    <p:animMotion origin="layout" path="M -4.375E-6 1.85185E-6 L -4.375E-6 0.06921 " pathEditMode="relative" rAng="0" ptsTypes="AA">
                                      <p:cBhvr>
                                        <p:cTn id="72" dur="1000" spd="-100000" fill="hold"/>
                                        <p:tgtEl>
                                          <p:spTgt spid="50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449"/>
                                    </p:animMotion>
                                  </p:childTnLst>
                                </p:cTn>
                              </p:par>
                              <p:par>
                                <p:cTn id="73" presetID="10" presetClass="entr" presetSubtype="0" fill="hold" grpId="0" nodeType="withEffect">
                                  <p:stCondLst>
                                    <p:cond delay="45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5" dur="500"/>
                                        <p:tgtEl>
                                          <p:spTgt spid="5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6" presetID="42" presetClass="path" presetSubtype="0" decel="100000" fill="hold" grpId="1" nodeType="withEffect">
                                  <p:stCondLst>
                                    <p:cond delay="450"/>
                                  </p:stCondLst>
                                  <p:childTnLst>
                                    <p:animMotion origin="layout" path="M -4.375E-6 1.85185E-6 L -4.375E-6 0.06921 " pathEditMode="relative" rAng="0" ptsTypes="AA">
                                      <p:cBhvr>
                                        <p:cTn id="77" dur="1000" spd="-100000" fill="hold"/>
                                        <p:tgtEl>
                                          <p:spTgt spid="50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449"/>
                                    </p:animMotion>
                                  </p:childTnLst>
                                </p:cTn>
                              </p:par>
                              <p:par>
                                <p:cTn id="78" presetID="10" presetClass="entr" presetSubtype="0" fill="hold" grpId="0" nodeType="withEffect">
                                  <p:stCondLst>
                                    <p:cond delay="45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0" dur="500"/>
                                        <p:tgtEl>
                                          <p:spTgt spid="5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1" presetID="42" presetClass="path" presetSubtype="0" decel="100000" fill="hold" grpId="1" nodeType="withEffect">
                                  <p:stCondLst>
                                    <p:cond delay="450"/>
                                  </p:stCondLst>
                                  <p:childTnLst>
                                    <p:animMotion origin="layout" path="M -4.375E-6 1.85185E-6 L -4.375E-6 0.06921 " pathEditMode="relative" rAng="0" ptsTypes="AA">
                                      <p:cBhvr>
                                        <p:cTn id="82" dur="1000" spd="-100000" fill="hold"/>
                                        <p:tgtEl>
                                          <p:spTgt spid="50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449"/>
                                    </p:animMotion>
                                  </p:childTnLst>
                                </p:cTn>
                              </p:par>
                              <p:par>
                                <p:cTn id="83" presetID="10" presetClass="entr" presetSubtype="0" fill="hold" grpId="0" nodeType="withEffect">
                                  <p:stCondLst>
                                    <p:cond delay="45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5" dur="500"/>
                                        <p:tgtEl>
                                          <p:spTgt spid="5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6" presetID="42" presetClass="path" presetSubtype="0" decel="100000" fill="hold" grpId="1" nodeType="withEffect">
                                  <p:stCondLst>
                                    <p:cond delay="450"/>
                                  </p:stCondLst>
                                  <p:childTnLst>
                                    <p:animMotion origin="layout" path="M -4.375E-6 1.11111E-6 L -4.375E-6 0.06921 " pathEditMode="relative" rAng="0" ptsTypes="AA">
                                      <p:cBhvr>
                                        <p:cTn id="87" dur="1000" spd="-100000" fill="hold"/>
                                        <p:tgtEl>
                                          <p:spTgt spid="50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449"/>
                                    </p:animMotion>
                                  </p:childTnLst>
                                </p:cTn>
                              </p:par>
                              <p:par>
                                <p:cTn id="88" presetID="10" presetClass="entr" presetSubtype="0" fill="hold" grpId="0" nodeType="withEffect">
                                  <p:stCondLst>
                                    <p:cond delay="45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0" dur="500"/>
                                        <p:tgtEl>
                                          <p:spTgt spid="5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1" presetID="42" presetClass="path" presetSubtype="0" decel="100000" fill="hold" grpId="1" nodeType="withEffect">
                                  <p:stCondLst>
                                    <p:cond delay="450"/>
                                  </p:stCondLst>
                                  <p:childTnLst>
                                    <p:animMotion origin="layout" path="M -4.375E-6 1.85185E-6 L -4.375E-6 0.06921 " pathEditMode="relative" rAng="0" ptsTypes="AA">
                                      <p:cBhvr>
                                        <p:cTn id="92" dur="1000" spd="-100000" fill="hold"/>
                                        <p:tgtEl>
                                          <p:spTgt spid="50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449"/>
                                    </p:animMotion>
                                  </p:childTnLst>
                                </p:cTn>
                              </p:par>
                              <p:par>
                                <p:cTn id="93" presetID="10" presetClass="entr" presetSubtype="0" fill="hold" grpId="0" nodeType="withEffect">
                                  <p:stCondLst>
                                    <p:cond delay="55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5" dur="500"/>
                                        <p:tgtEl>
                                          <p:spTgt spid="5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6" presetID="42" presetClass="path" presetSubtype="0" decel="100000" fill="hold" grpId="1" nodeType="withEffect">
                                  <p:stCondLst>
                                    <p:cond delay="550"/>
                                  </p:stCondLst>
                                  <p:childTnLst>
                                    <p:animMotion origin="layout" path="M -4.375E-6 1.85185E-6 L -4.375E-6 0.06921 " pathEditMode="relative" rAng="0" ptsTypes="AA">
                                      <p:cBhvr>
                                        <p:cTn id="97" dur="1000" spd="-100000" fill="hold"/>
                                        <p:tgtEl>
                                          <p:spTgt spid="50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449"/>
                                    </p:animMotion>
                                  </p:childTnLst>
                                </p:cTn>
                              </p:par>
                              <p:par>
                                <p:cTn id="98" presetID="10" presetClass="entr" presetSubtype="0" fill="hold" grpId="0" nodeType="withEffect">
                                  <p:stCondLst>
                                    <p:cond delay="55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0" dur="500"/>
                                        <p:tgtEl>
                                          <p:spTgt spid="5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1" presetID="42" presetClass="path" presetSubtype="0" decel="100000" fill="hold" grpId="1" nodeType="withEffect">
                                  <p:stCondLst>
                                    <p:cond delay="550"/>
                                  </p:stCondLst>
                                  <p:childTnLst>
                                    <p:animMotion origin="layout" path="M -4.375E-6 1.85185E-6 L -4.375E-6 0.06921 " pathEditMode="relative" rAng="0" ptsTypes="AA">
                                      <p:cBhvr>
                                        <p:cTn id="102" dur="1000" spd="-100000" fill="hold"/>
                                        <p:tgtEl>
                                          <p:spTgt spid="50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449"/>
                                    </p:animMotion>
                                  </p:childTnLst>
                                </p:cTn>
                              </p:par>
                              <p:par>
                                <p:cTn id="103" presetID="10" presetClass="entr" presetSubtype="0" fill="hold" grpId="0" nodeType="withEffect">
                                  <p:stCondLst>
                                    <p:cond delay="55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500"/>
                                        <p:tgtEl>
                                          <p:spTgt spid="5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6" presetID="42" presetClass="path" presetSubtype="0" decel="100000" fill="hold" grpId="1" nodeType="withEffect">
                                  <p:stCondLst>
                                    <p:cond delay="550"/>
                                  </p:stCondLst>
                                  <p:childTnLst>
                                    <p:animMotion origin="layout" path="M -4.375E-6 1.11111E-6 L -4.375E-6 0.06921 " pathEditMode="relative" rAng="0" ptsTypes="AA">
                                      <p:cBhvr>
                                        <p:cTn id="107" dur="1000" spd="-100000" fill="hold"/>
                                        <p:tgtEl>
                                          <p:spTgt spid="50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449"/>
                                    </p:animMotion>
                                  </p:childTnLst>
                                </p:cTn>
                              </p:par>
                              <p:par>
                                <p:cTn id="108" presetID="10" presetClass="entr" presetSubtype="0" fill="hold" grpId="0" nodeType="withEffect">
                                  <p:stCondLst>
                                    <p:cond delay="550"/>
                                  </p:stCondLst>
                                  <p:childTnLs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0" dur="500"/>
                                        <p:tgtEl>
                                          <p:spTgt spid="5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1" presetID="42" presetClass="path" presetSubtype="0" decel="100000" fill="hold" grpId="1" nodeType="withEffect">
                                  <p:stCondLst>
                                    <p:cond delay="550"/>
                                  </p:stCondLst>
                                  <p:childTnLst>
                                    <p:animMotion origin="layout" path="M -4.375E-6 1.85185E-6 L -4.375E-6 0.06921 " pathEditMode="relative" rAng="0" ptsTypes="AA">
                                      <p:cBhvr>
                                        <p:cTn id="112" dur="1000" spd="-100000" fill="hold"/>
                                        <p:tgtEl>
                                          <p:spTgt spid="50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449"/>
                                    </p:animMotion>
                                  </p:childTnLst>
                                </p:cTn>
                              </p:par>
                              <p:par>
                                <p:cTn id="113" presetID="2" presetClass="entr" presetSubtype="1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5" dur="1000" fill="hold"/>
                                        <p:tgtEl>
                                          <p:spTgt spid="38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6" dur="1000" fill="hold"/>
                                        <p:tgtEl>
                                          <p:spTgt spid="38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7" presetID="2" presetClass="entr" presetSubtype="1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9" dur="1000" fill="hold"/>
                                        <p:tgtEl>
                                          <p:spTgt spid="38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0" dur="1000" fill="hold"/>
                                        <p:tgtEl>
                                          <p:spTgt spid="38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1" presetID="2" presetClass="entr" presetSubtype="1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3" dur="1000" fill="hold"/>
                                        <p:tgtEl>
                                          <p:spTgt spid="39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4" dur="1000" fill="hold"/>
                                        <p:tgtEl>
                                          <p:spTgt spid="3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93" grpId="0" build="p">
        <p:tmplLst>
          <p:tmpl lvl="1">
            <p:tnLst>
              <p:par>
                <p:cTn presetID="2" presetClass="entr" presetSubtype="1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9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1000" fill="hold"/>
                        <p:tgtEl>
                          <p:spTgt spid="39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1000" fill="hold"/>
                        <p:tgtEl>
                          <p:spTgt spid="39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0-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90" grpId="0" animBg="1">
        <p:tmplLst>
          <p:tmpl>
            <p:tnLst>
              <p:par>
                <p:cTn presetID="10" presetClass="entr" presetSubtype="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9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49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90" grpId="1" animBg="1"/>
      <p:bldP spid="491" grpId="0" animBg="1">
        <p:tmplLst>
          <p:tmpl>
            <p:tnLst>
              <p:par>
                <p:cTn presetID="10" presetClass="entr" presetSubtype="0" fill="hold" nodeType="withEffect">
                  <p:stCondLst>
                    <p:cond delay="3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9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49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91" grpId="1" animBg="1">
        <p:tmplLst>
          <p:tmpl>
            <p:tnLst>
              <p:par>
                <p:cTn presetID="42" presetClass="path" presetSubtype="0" decel="100000" fill="hold" nodeType="withEffect">
                  <p:stCondLst>
                    <p:cond delay="350"/>
                  </p:stCondLst>
                  <p:childTnLst>
                    <p:animMotion origin="layout" path="M 2.5E-6 4.81481E-6 L 2.5E-6 0.06921 " pathEditMode="relative" rAng="0" ptsTypes="AA">
                      <p:cBhvr>
                        <p:cTn dur="1000" spd="-100000" fill="hold"/>
                        <p:tgtEl>
                          <p:spTgt spid="491"/>
                        </p:tgtEl>
                        <p:attrNameLst>
                          <p:attrName>ppt_x</p:attrName>
                          <p:attrName>ppt_y</p:attrName>
                        </p:attrNameLst>
                      </p:cBhvr>
                      <p:rCtr x="0" y="3449"/>
                    </p:animMotion>
                  </p:childTnLst>
                </p:cTn>
              </p:par>
            </p:tnLst>
          </p:tmpl>
        </p:tmplLst>
      </p:bldP>
      <p:bldP spid="492" grpId="0" animBg="1">
        <p:tmplLst>
          <p:tmpl>
            <p:tnLst>
              <p:par>
                <p:cTn presetID="10" presetClass="entr" presetSubtype="0" fill="hold" nodeType="withEffect">
                  <p:stCondLst>
                    <p:cond delay="4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9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49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92" grpId="1" animBg="1">
        <p:tmplLst>
          <p:tmpl>
            <p:tnLst>
              <p:par>
                <p:cTn presetID="42" presetClass="path" presetSubtype="0" decel="100000" fill="hold" nodeType="withEffect">
                  <p:stCondLst>
                    <p:cond delay="450"/>
                  </p:stCondLst>
                  <p:childTnLst>
                    <p:animMotion origin="layout" path="M 2.5E-6 4.81481E-6 L 2.5E-6 0.06921 " pathEditMode="relative" rAng="0" ptsTypes="AA">
                      <p:cBhvr>
                        <p:cTn dur="1000" spd="-100000" fill="hold"/>
                        <p:tgtEl>
                          <p:spTgt spid="492"/>
                        </p:tgtEl>
                        <p:attrNameLst>
                          <p:attrName>ppt_x</p:attrName>
                          <p:attrName>ppt_y</p:attrName>
                        </p:attrNameLst>
                      </p:cBhvr>
                      <p:rCtr x="0" y="3449"/>
                    </p:animMotion>
                  </p:childTnLst>
                </p:cTn>
              </p:par>
            </p:tnLst>
          </p:tmpl>
        </p:tmplLst>
      </p:bldP>
      <p:bldP spid="493" grpId="0" animBg="1">
        <p:tmplLst>
          <p:tmpl>
            <p:tnLst>
              <p:par>
                <p:cTn presetID="10" presetClass="entr" presetSubtype="0" fill="hold" nodeType="withEffect">
                  <p:stCondLst>
                    <p:cond delay="5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9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49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93" grpId="1" animBg="1">
        <p:tmplLst>
          <p:tmpl>
            <p:tnLst>
              <p:par>
                <p:cTn presetID="42" presetClass="path" presetSubtype="0" decel="100000" fill="hold" nodeType="withEffect">
                  <p:stCondLst>
                    <p:cond delay="550"/>
                  </p:stCondLst>
                  <p:childTnLst>
                    <p:animMotion origin="layout" path="M 2.5E-6 4.81481E-6 L 2.5E-6 0.06921 " pathEditMode="relative" rAng="0" ptsTypes="AA">
                      <p:cBhvr>
                        <p:cTn dur="1000" spd="-100000" fill="hold"/>
                        <p:tgtEl>
                          <p:spTgt spid="493"/>
                        </p:tgtEl>
                        <p:attrNameLst>
                          <p:attrName>ppt_x</p:attrName>
                          <p:attrName>ppt_y</p:attrName>
                        </p:attrNameLst>
                      </p:cBhvr>
                      <p:rCtr x="0" y="3449"/>
                    </p:animMotion>
                  </p:childTnLst>
                </p:cTn>
              </p:par>
            </p:tnLst>
          </p:tmpl>
        </p:tmplLst>
      </p:bldP>
      <p:bldP spid="494" grpId="0" animBg="1"/>
      <p:bldP spid="494" grpId="1" animBg="1"/>
      <p:bldP spid="495" grpId="0" animBg="1"/>
      <p:bldP spid="495" grpId="1" animBg="1"/>
      <p:bldP spid="496" grpId="0" animBg="1"/>
      <p:bldP spid="496" grpId="1" animBg="1"/>
      <p:bldP spid="497" grpId="0" animBg="1"/>
      <p:bldP spid="497" grpId="1" animBg="1"/>
      <p:bldP spid="498" grpId="0" animBg="1"/>
      <p:bldP spid="498" grpId="1" animBg="1"/>
      <p:bldP spid="499" grpId="0" animBg="1"/>
      <p:bldP spid="499" grpId="1" animBg="1"/>
      <p:bldP spid="500" grpId="0" animBg="1"/>
      <p:bldP spid="500" grpId="1" animBg="1"/>
      <p:bldP spid="501" grpId="0" animBg="1"/>
      <p:bldP spid="501" grpId="1" animBg="1"/>
      <p:bldP spid="502" grpId="0" animBg="1"/>
      <p:bldP spid="502" grpId="1" animBg="1"/>
      <p:bldP spid="503" grpId="0" animBg="1"/>
      <p:bldP spid="503" grpId="1" animBg="1"/>
      <p:bldP spid="504" grpId="0" animBg="1"/>
      <p:bldP spid="504" grpId="1" animBg="1"/>
      <p:bldP spid="505" grpId="0" animBg="1"/>
      <p:bldP spid="505" grpId="1" animBg="1"/>
      <p:bldP spid="506" grpId="0" animBg="1"/>
      <p:bldP spid="506" grpId="1" animBg="1"/>
      <p:bldP spid="507" grpId="0" animBg="1"/>
      <p:bldP spid="507" grpId="1" animBg="1"/>
      <p:bldP spid="508" grpId="0" animBg="1"/>
      <p:bldP spid="508" grpId="1" animBg="1"/>
      <p:bldP spid="509" grpId="0" animBg="1"/>
      <p:bldP spid="509" grpId="1" animBg="1"/>
      <p:bldP spid="388" grpId="0" build="p">
        <p:tmplLst>
          <p:tmpl lvl="1">
            <p:tnLst>
              <p:par>
                <p:cTn presetID="2" presetClass="entr" presetSubtype="1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8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1000" fill="hold"/>
                        <p:tgtEl>
                          <p:spTgt spid="38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1000" fill="hold"/>
                        <p:tgtEl>
                          <p:spTgt spid="38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0-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9_Diapositive de tit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64" name="Groupe 363">
            <a:extLst>
              <a:ext uri="{FF2B5EF4-FFF2-40B4-BE49-F238E27FC236}">
                <a16:creationId xmlns:a16="http://schemas.microsoft.com/office/drawing/2014/main" id="{CAB23322-4A78-4A05-8803-D00BE8BAF16C}"/>
              </a:ext>
            </a:extLst>
          </p:cNvPr>
          <p:cNvGrpSpPr/>
          <p:nvPr userDrawn="1"/>
        </p:nvGrpSpPr>
        <p:grpSpPr>
          <a:xfrm>
            <a:off x="-2724070" y="-2152670"/>
            <a:ext cx="17910095" cy="11783641"/>
            <a:chOff x="-2724070" y="-2152670"/>
            <a:chExt cx="17910095" cy="11783641"/>
          </a:xfrm>
        </p:grpSpPr>
        <p:grpSp>
          <p:nvGrpSpPr>
            <p:cNvPr id="7" name="Group 4">
              <a:extLst>
                <a:ext uri="{FF2B5EF4-FFF2-40B4-BE49-F238E27FC236}">
                  <a16:creationId xmlns:a16="http://schemas.microsoft.com/office/drawing/2014/main" id="{4B286F79-2817-418F-9671-AA1DA28A14B7}"/>
                </a:ext>
              </a:extLst>
            </p:cNvPr>
            <p:cNvGrpSpPr>
              <a:grpSpLocks noChangeAspect="1"/>
            </p:cNvGrpSpPr>
            <p:nvPr userDrawn="1"/>
          </p:nvGrpSpPr>
          <p:grpSpPr bwMode="auto">
            <a:xfrm rot="9322378">
              <a:off x="-2724070" y="-2152670"/>
              <a:ext cx="7980362" cy="4732338"/>
              <a:chOff x="4539" y="2829"/>
              <a:chExt cx="5027" cy="2981"/>
            </a:xfrm>
            <a:solidFill>
              <a:schemeClr val="accent1"/>
            </a:solidFill>
          </p:grpSpPr>
          <p:sp>
            <p:nvSpPr>
              <p:cNvPr id="8" name="Freeform 5">
                <a:extLst>
                  <a:ext uri="{FF2B5EF4-FFF2-40B4-BE49-F238E27FC236}">
                    <a16:creationId xmlns:a16="http://schemas.microsoft.com/office/drawing/2014/main" id="{9DEA13FB-5A5C-4147-840E-96C6E13721B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795" y="4447"/>
                <a:ext cx="417" cy="346"/>
              </a:xfrm>
              <a:custGeom>
                <a:avLst/>
                <a:gdLst>
                  <a:gd name="T0" fmla="*/ 417 w 417"/>
                  <a:gd name="T1" fmla="*/ 132 h 346"/>
                  <a:gd name="T2" fmla="*/ 256 w 417"/>
                  <a:gd name="T3" fmla="*/ 346 h 346"/>
                  <a:gd name="T4" fmla="*/ 254 w 417"/>
                  <a:gd name="T5" fmla="*/ 344 h 346"/>
                  <a:gd name="T6" fmla="*/ 0 w 417"/>
                  <a:gd name="T7" fmla="*/ 0 h 346"/>
                  <a:gd name="T8" fmla="*/ 417 w 417"/>
                  <a:gd name="T9" fmla="*/ 132 h 346"/>
                  <a:gd name="T10" fmla="*/ 256 w 417"/>
                  <a:gd name="T11" fmla="*/ 339 h 346"/>
                  <a:gd name="T12" fmla="*/ 411 w 417"/>
                  <a:gd name="T13" fmla="*/ 134 h 346"/>
                  <a:gd name="T14" fmla="*/ 11 w 417"/>
                  <a:gd name="T15" fmla="*/ 7 h 346"/>
                  <a:gd name="T16" fmla="*/ 256 w 417"/>
                  <a:gd name="T17" fmla="*/ 339 h 3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17" h="346">
                    <a:moveTo>
                      <a:pt x="417" y="132"/>
                    </a:moveTo>
                    <a:lnTo>
                      <a:pt x="256" y="346"/>
                    </a:lnTo>
                    <a:lnTo>
                      <a:pt x="254" y="344"/>
                    </a:lnTo>
                    <a:lnTo>
                      <a:pt x="0" y="0"/>
                    </a:lnTo>
                    <a:lnTo>
                      <a:pt x="417" y="132"/>
                    </a:lnTo>
                    <a:close/>
                    <a:moveTo>
                      <a:pt x="256" y="339"/>
                    </a:moveTo>
                    <a:lnTo>
                      <a:pt x="411" y="134"/>
                    </a:lnTo>
                    <a:lnTo>
                      <a:pt x="11" y="7"/>
                    </a:lnTo>
                    <a:lnTo>
                      <a:pt x="256" y="33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9" name="Freeform 6">
                <a:extLst>
                  <a:ext uri="{FF2B5EF4-FFF2-40B4-BE49-F238E27FC236}">
                    <a16:creationId xmlns:a16="http://schemas.microsoft.com/office/drawing/2014/main" id="{755A7A60-095E-49B8-B219-3E6A95122B4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317" y="4448"/>
                <a:ext cx="737" cy="468"/>
              </a:xfrm>
              <a:custGeom>
                <a:avLst/>
                <a:gdLst>
                  <a:gd name="T0" fmla="*/ 484 w 737"/>
                  <a:gd name="T1" fmla="*/ 0 h 468"/>
                  <a:gd name="T2" fmla="*/ 737 w 737"/>
                  <a:gd name="T3" fmla="*/ 343 h 468"/>
                  <a:gd name="T4" fmla="*/ 734 w 737"/>
                  <a:gd name="T5" fmla="*/ 343 h 468"/>
                  <a:gd name="T6" fmla="*/ 0 w 737"/>
                  <a:gd name="T7" fmla="*/ 468 h 468"/>
                  <a:gd name="T8" fmla="*/ 4 w 737"/>
                  <a:gd name="T9" fmla="*/ 465 h 468"/>
                  <a:gd name="T10" fmla="*/ 484 w 737"/>
                  <a:gd name="T11" fmla="*/ 0 h 468"/>
                  <a:gd name="T12" fmla="*/ 731 w 737"/>
                  <a:gd name="T13" fmla="*/ 340 h 468"/>
                  <a:gd name="T14" fmla="*/ 483 w 737"/>
                  <a:gd name="T15" fmla="*/ 5 h 468"/>
                  <a:gd name="T16" fmla="*/ 10 w 737"/>
                  <a:gd name="T17" fmla="*/ 462 h 468"/>
                  <a:gd name="T18" fmla="*/ 731 w 737"/>
                  <a:gd name="T19" fmla="*/ 340 h 4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37" h="468">
                    <a:moveTo>
                      <a:pt x="484" y="0"/>
                    </a:moveTo>
                    <a:lnTo>
                      <a:pt x="737" y="343"/>
                    </a:lnTo>
                    <a:lnTo>
                      <a:pt x="734" y="343"/>
                    </a:lnTo>
                    <a:lnTo>
                      <a:pt x="0" y="468"/>
                    </a:lnTo>
                    <a:lnTo>
                      <a:pt x="4" y="465"/>
                    </a:lnTo>
                    <a:lnTo>
                      <a:pt x="484" y="0"/>
                    </a:lnTo>
                    <a:close/>
                    <a:moveTo>
                      <a:pt x="731" y="340"/>
                    </a:moveTo>
                    <a:lnTo>
                      <a:pt x="483" y="5"/>
                    </a:lnTo>
                    <a:lnTo>
                      <a:pt x="10" y="462"/>
                    </a:lnTo>
                    <a:lnTo>
                      <a:pt x="731" y="34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0" name="Freeform 7">
                <a:extLst>
                  <a:ext uri="{FF2B5EF4-FFF2-40B4-BE49-F238E27FC236}">
                    <a16:creationId xmlns:a16="http://schemas.microsoft.com/office/drawing/2014/main" id="{70A5386C-37EA-4CB2-A475-A441EDC6263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318" y="4787"/>
                <a:ext cx="1069" cy="863"/>
              </a:xfrm>
              <a:custGeom>
                <a:avLst/>
                <a:gdLst>
                  <a:gd name="T0" fmla="*/ 734 w 1069"/>
                  <a:gd name="T1" fmla="*/ 0 h 863"/>
                  <a:gd name="T2" fmla="*/ 734 w 1069"/>
                  <a:gd name="T3" fmla="*/ 1 h 863"/>
                  <a:gd name="T4" fmla="*/ 1069 w 1069"/>
                  <a:gd name="T5" fmla="*/ 863 h 863"/>
                  <a:gd name="T6" fmla="*/ 0 w 1069"/>
                  <a:gd name="T7" fmla="*/ 126 h 863"/>
                  <a:gd name="T8" fmla="*/ 734 w 1069"/>
                  <a:gd name="T9" fmla="*/ 0 h 863"/>
                  <a:gd name="T10" fmla="*/ 1061 w 1069"/>
                  <a:gd name="T11" fmla="*/ 854 h 863"/>
                  <a:gd name="T12" fmla="*/ 732 w 1069"/>
                  <a:gd name="T13" fmla="*/ 5 h 863"/>
                  <a:gd name="T14" fmla="*/ 9 w 1069"/>
                  <a:gd name="T15" fmla="*/ 128 h 863"/>
                  <a:gd name="T16" fmla="*/ 1061 w 1069"/>
                  <a:gd name="T17" fmla="*/ 854 h 8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69" h="863">
                    <a:moveTo>
                      <a:pt x="734" y="0"/>
                    </a:moveTo>
                    <a:lnTo>
                      <a:pt x="734" y="1"/>
                    </a:lnTo>
                    <a:lnTo>
                      <a:pt x="1069" y="863"/>
                    </a:lnTo>
                    <a:lnTo>
                      <a:pt x="0" y="126"/>
                    </a:lnTo>
                    <a:lnTo>
                      <a:pt x="734" y="0"/>
                    </a:lnTo>
                    <a:close/>
                    <a:moveTo>
                      <a:pt x="1061" y="854"/>
                    </a:moveTo>
                    <a:lnTo>
                      <a:pt x="732" y="5"/>
                    </a:lnTo>
                    <a:lnTo>
                      <a:pt x="9" y="128"/>
                    </a:lnTo>
                    <a:lnTo>
                      <a:pt x="1061" y="85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1" name="Freeform 8">
                <a:extLst>
                  <a:ext uri="{FF2B5EF4-FFF2-40B4-BE49-F238E27FC236}">
                    <a16:creationId xmlns:a16="http://schemas.microsoft.com/office/drawing/2014/main" id="{B4C14A81-BC9E-4310-92D6-405F39643FB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33" y="4428"/>
                <a:ext cx="694" cy="488"/>
              </a:xfrm>
              <a:custGeom>
                <a:avLst/>
                <a:gdLst>
                  <a:gd name="T0" fmla="*/ 234 w 694"/>
                  <a:gd name="T1" fmla="*/ 0 h 488"/>
                  <a:gd name="T2" fmla="*/ 235 w 694"/>
                  <a:gd name="T3" fmla="*/ 1 h 488"/>
                  <a:gd name="T4" fmla="*/ 694 w 694"/>
                  <a:gd name="T5" fmla="*/ 488 h 488"/>
                  <a:gd name="T6" fmla="*/ 0 w 694"/>
                  <a:gd name="T7" fmla="*/ 380 h 488"/>
                  <a:gd name="T8" fmla="*/ 1 w 694"/>
                  <a:gd name="T9" fmla="*/ 378 h 488"/>
                  <a:gd name="T10" fmla="*/ 234 w 694"/>
                  <a:gd name="T11" fmla="*/ 0 h 488"/>
                  <a:gd name="T12" fmla="*/ 685 w 694"/>
                  <a:gd name="T13" fmla="*/ 484 h 488"/>
                  <a:gd name="T14" fmla="*/ 234 w 694"/>
                  <a:gd name="T15" fmla="*/ 5 h 488"/>
                  <a:gd name="T16" fmla="*/ 6 w 694"/>
                  <a:gd name="T17" fmla="*/ 378 h 488"/>
                  <a:gd name="T18" fmla="*/ 685 w 694"/>
                  <a:gd name="T19" fmla="*/ 484 h 4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94" h="488">
                    <a:moveTo>
                      <a:pt x="234" y="0"/>
                    </a:moveTo>
                    <a:lnTo>
                      <a:pt x="235" y="1"/>
                    </a:lnTo>
                    <a:lnTo>
                      <a:pt x="694" y="488"/>
                    </a:lnTo>
                    <a:lnTo>
                      <a:pt x="0" y="380"/>
                    </a:lnTo>
                    <a:lnTo>
                      <a:pt x="1" y="378"/>
                    </a:lnTo>
                    <a:lnTo>
                      <a:pt x="234" y="0"/>
                    </a:lnTo>
                    <a:close/>
                    <a:moveTo>
                      <a:pt x="685" y="484"/>
                    </a:moveTo>
                    <a:lnTo>
                      <a:pt x="234" y="5"/>
                    </a:lnTo>
                    <a:lnTo>
                      <a:pt x="6" y="378"/>
                    </a:lnTo>
                    <a:lnTo>
                      <a:pt x="685" y="48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" name="Freeform 9">
                <a:extLst>
                  <a:ext uri="{FF2B5EF4-FFF2-40B4-BE49-F238E27FC236}">
                    <a16:creationId xmlns:a16="http://schemas.microsoft.com/office/drawing/2014/main" id="{1F5093E5-9DD3-4E86-8F3A-3D95290575D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862" y="4429"/>
                <a:ext cx="943" cy="487"/>
              </a:xfrm>
              <a:custGeom>
                <a:avLst/>
                <a:gdLst>
                  <a:gd name="T0" fmla="*/ 943 w 943"/>
                  <a:gd name="T1" fmla="*/ 21 h 487"/>
                  <a:gd name="T2" fmla="*/ 461 w 943"/>
                  <a:gd name="T3" fmla="*/ 487 h 487"/>
                  <a:gd name="T4" fmla="*/ 459 w 943"/>
                  <a:gd name="T5" fmla="*/ 486 h 487"/>
                  <a:gd name="T6" fmla="*/ 0 w 943"/>
                  <a:gd name="T7" fmla="*/ 0 h 487"/>
                  <a:gd name="T8" fmla="*/ 943 w 943"/>
                  <a:gd name="T9" fmla="*/ 21 h 487"/>
                  <a:gd name="T10" fmla="*/ 461 w 943"/>
                  <a:gd name="T11" fmla="*/ 483 h 487"/>
                  <a:gd name="T12" fmla="*/ 934 w 943"/>
                  <a:gd name="T13" fmla="*/ 24 h 487"/>
                  <a:gd name="T14" fmla="*/ 8 w 943"/>
                  <a:gd name="T15" fmla="*/ 3 h 487"/>
                  <a:gd name="T16" fmla="*/ 461 w 943"/>
                  <a:gd name="T17" fmla="*/ 483 h 4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43" h="487">
                    <a:moveTo>
                      <a:pt x="943" y="21"/>
                    </a:moveTo>
                    <a:lnTo>
                      <a:pt x="461" y="487"/>
                    </a:lnTo>
                    <a:lnTo>
                      <a:pt x="459" y="486"/>
                    </a:lnTo>
                    <a:lnTo>
                      <a:pt x="0" y="0"/>
                    </a:lnTo>
                    <a:lnTo>
                      <a:pt x="943" y="21"/>
                    </a:lnTo>
                    <a:close/>
                    <a:moveTo>
                      <a:pt x="461" y="483"/>
                    </a:moveTo>
                    <a:lnTo>
                      <a:pt x="934" y="24"/>
                    </a:lnTo>
                    <a:lnTo>
                      <a:pt x="8" y="3"/>
                    </a:lnTo>
                    <a:lnTo>
                      <a:pt x="461" y="48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3" name="Freeform 10">
                <a:extLst>
                  <a:ext uri="{FF2B5EF4-FFF2-40B4-BE49-F238E27FC236}">
                    <a16:creationId xmlns:a16="http://schemas.microsoft.com/office/drawing/2014/main" id="{EBC7140A-6D95-4CF7-9CE8-70661B45904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865" y="3998"/>
                <a:ext cx="943" cy="455"/>
              </a:xfrm>
              <a:custGeom>
                <a:avLst/>
                <a:gdLst>
                  <a:gd name="T0" fmla="*/ 78 w 943"/>
                  <a:gd name="T1" fmla="*/ 0 h 455"/>
                  <a:gd name="T2" fmla="*/ 943 w 943"/>
                  <a:gd name="T3" fmla="*/ 455 h 455"/>
                  <a:gd name="T4" fmla="*/ 0 w 943"/>
                  <a:gd name="T5" fmla="*/ 434 h 455"/>
                  <a:gd name="T6" fmla="*/ 78 w 943"/>
                  <a:gd name="T7" fmla="*/ 0 h 455"/>
                  <a:gd name="T8" fmla="*/ 928 w 943"/>
                  <a:gd name="T9" fmla="*/ 450 h 455"/>
                  <a:gd name="T10" fmla="*/ 80 w 943"/>
                  <a:gd name="T11" fmla="*/ 5 h 455"/>
                  <a:gd name="T12" fmla="*/ 4 w 943"/>
                  <a:gd name="T13" fmla="*/ 431 h 455"/>
                  <a:gd name="T14" fmla="*/ 928 w 943"/>
                  <a:gd name="T15" fmla="*/ 450 h 4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43" h="455">
                    <a:moveTo>
                      <a:pt x="78" y="0"/>
                    </a:moveTo>
                    <a:lnTo>
                      <a:pt x="943" y="455"/>
                    </a:lnTo>
                    <a:lnTo>
                      <a:pt x="0" y="434"/>
                    </a:lnTo>
                    <a:lnTo>
                      <a:pt x="78" y="0"/>
                    </a:lnTo>
                    <a:close/>
                    <a:moveTo>
                      <a:pt x="928" y="450"/>
                    </a:moveTo>
                    <a:lnTo>
                      <a:pt x="80" y="5"/>
                    </a:lnTo>
                    <a:lnTo>
                      <a:pt x="4" y="431"/>
                    </a:lnTo>
                    <a:lnTo>
                      <a:pt x="928" y="45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4" name="Freeform 11">
                <a:extLst>
                  <a:ext uri="{FF2B5EF4-FFF2-40B4-BE49-F238E27FC236}">
                    <a16:creationId xmlns:a16="http://schemas.microsoft.com/office/drawing/2014/main" id="{F52B2F43-5D8E-4842-B632-CADBB90E1B8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40" y="3717"/>
                <a:ext cx="863" cy="737"/>
              </a:xfrm>
              <a:custGeom>
                <a:avLst/>
                <a:gdLst>
                  <a:gd name="T0" fmla="*/ 701 w 863"/>
                  <a:gd name="T1" fmla="*/ 0 h 737"/>
                  <a:gd name="T2" fmla="*/ 863 w 863"/>
                  <a:gd name="T3" fmla="*/ 737 h 737"/>
                  <a:gd name="T4" fmla="*/ 0 w 863"/>
                  <a:gd name="T5" fmla="*/ 283 h 737"/>
                  <a:gd name="T6" fmla="*/ 3 w 863"/>
                  <a:gd name="T7" fmla="*/ 281 h 737"/>
                  <a:gd name="T8" fmla="*/ 701 w 863"/>
                  <a:gd name="T9" fmla="*/ 0 h 737"/>
                  <a:gd name="T10" fmla="*/ 858 w 863"/>
                  <a:gd name="T11" fmla="*/ 730 h 737"/>
                  <a:gd name="T12" fmla="*/ 698 w 863"/>
                  <a:gd name="T13" fmla="*/ 4 h 737"/>
                  <a:gd name="T14" fmla="*/ 9 w 863"/>
                  <a:gd name="T15" fmla="*/ 283 h 737"/>
                  <a:gd name="T16" fmla="*/ 858 w 863"/>
                  <a:gd name="T17" fmla="*/ 730 h 7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63" h="737">
                    <a:moveTo>
                      <a:pt x="701" y="0"/>
                    </a:moveTo>
                    <a:lnTo>
                      <a:pt x="863" y="737"/>
                    </a:lnTo>
                    <a:lnTo>
                      <a:pt x="0" y="283"/>
                    </a:lnTo>
                    <a:lnTo>
                      <a:pt x="3" y="281"/>
                    </a:lnTo>
                    <a:lnTo>
                      <a:pt x="701" y="0"/>
                    </a:lnTo>
                    <a:close/>
                    <a:moveTo>
                      <a:pt x="858" y="730"/>
                    </a:moveTo>
                    <a:lnTo>
                      <a:pt x="698" y="4"/>
                    </a:lnTo>
                    <a:lnTo>
                      <a:pt x="9" y="283"/>
                    </a:lnTo>
                    <a:lnTo>
                      <a:pt x="858" y="73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5" name="Freeform 12">
                <a:extLst>
                  <a:ext uri="{FF2B5EF4-FFF2-40B4-BE49-F238E27FC236}">
                    <a16:creationId xmlns:a16="http://schemas.microsoft.com/office/drawing/2014/main" id="{4837BE4C-9AF3-4D75-8A5D-0B02D3FA1F9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583" y="3717"/>
                <a:ext cx="1066" cy="286"/>
              </a:xfrm>
              <a:custGeom>
                <a:avLst/>
                <a:gdLst>
                  <a:gd name="T0" fmla="*/ 1066 w 1066"/>
                  <a:gd name="T1" fmla="*/ 0 h 286"/>
                  <a:gd name="T2" fmla="*/ 361 w 1066"/>
                  <a:gd name="T3" fmla="*/ 286 h 286"/>
                  <a:gd name="T4" fmla="*/ 360 w 1066"/>
                  <a:gd name="T5" fmla="*/ 284 h 286"/>
                  <a:gd name="T6" fmla="*/ 0 w 1066"/>
                  <a:gd name="T7" fmla="*/ 8 h 286"/>
                  <a:gd name="T8" fmla="*/ 5 w 1066"/>
                  <a:gd name="T9" fmla="*/ 8 h 286"/>
                  <a:gd name="T10" fmla="*/ 1066 w 1066"/>
                  <a:gd name="T11" fmla="*/ 0 h 286"/>
                  <a:gd name="T12" fmla="*/ 361 w 1066"/>
                  <a:gd name="T13" fmla="*/ 281 h 286"/>
                  <a:gd name="T14" fmla="*/ 1047 w 1066"/>
                  <a:gd name="T15" fmla="*/ 4 h 286"/>
                  <a:gd name="T16" fmla="*/ 11 w 1066"/>
                  <a:gd name="T17" fmla="*/ 11 h 286"/>
                  <a:gd name="T18" fmla="*/ 361 w 1066"/>
                  <a:gd name="T19" fmla="*/ 281 h 2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66" h="286">
                    <a:moveTo>
                      <a:pt x="1066" y="0"/>
                    </a:moveTo>
                    <a:lnTo>
                      <a:pt x="361" y="286"/>
                    </a:lnTo>
                    <a:lnTo>
                      <a:pt x="360" y="284"/>
                    </a:lnTo>
                    <a:lnTo>
                      <a:pt x="0" y="8"/>
                    </a:lnTo>
                    <a:lnTo>
                      <a:pt x="5" y="8"/>
                    </a:lnTo>
                    <a:lnTo>
                      <a:pt x="1066" y="0"/>
                    </a:lnTo>
                    <a:close/>
                    <a:moveTo>
                      <a:pt x="361" y="281"/>
                    </a:moveTo>
                    <a:lnTo>
                      <a:pt x="1047" y="4"/>
                    </a:lnTo>
                    <a:lnTo>
                      <a:pt x="11" y="11"/>
                    </a:lnTo>
                    <a:lnTo>
                      <a:pt x="361" y="28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6" name="Freeform 13">
                <a:extLst>
                  <a:ext uri="{FF2B5EF4-FFF2-40B4-BE49-F238E27FC236}">
                    <a16:creationId xmlns:a16="http://schemas.microsoft.com/office/drawing/2014/main" id="{ACCE3EA2-6C25-411E-82CC-43D823B096F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25" y="4803"/>
                <a:ext cx="1758" cy="844"/>
              </a:xfrm>
              <a:custGeom>
                <a:avLst/>
                <a:gdLst>
                  <a:gd name="T0" fmla="*/ 698 w 1758"/>
                  <a:gd name="T1" fmla="*/ 109 h 844"/>
                  <a:gd name="T2" fmla="*/ 699 w 1758"/>
                  <a:gd name="T3" fmla="*/ 110 h 844"/>
                  <a:gd name="T4" fmla="*/ 1758 w 1758"/>
                  <a:gd name="T5" fmla="*/ 841 h 844"/>
                  <a:gd name="T6" fmla="*/ 1757 w 1758"/>
                  <a:gd name="T7" fmla="*/ 844 h 844"/>
                  <a:gd name="T8" fmla="*/ 0 w 1758"/>
                  <a:gd name="T9" fmla="*/ 0 h 844"/>
                  <a:gd name="T10" fmla="*/ 698 w 1758"/>
                  <a:gd name="T11" fmla="*/ 109 h 844"/>
                  <a:gd name="T12" fmla="*/ 1738 w 1758"/>
                  <a:gd name="T13" fmla="*/ 831 h 844"/>
                  <a:gd name="T14" fmla="*/ 696 w 1758"/>
                  <a:gd name="T15" fmla="*/ 112 h 844"/>
                  <a:gd name="T16" fmla="*/ 23 w 1758"/>
                  <a:gd name="T17" fmla="*/ 7 h 844"/>
                  <a:gd name="T18" fmla="*/ 1738 w 1758"/>
                  <a:gd name="T19" fmla="*/ 831 h 8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758" h="844">
                    <a:moveTo>
                      <a:pt x="698" y="109"/>
                    </a:moveTo>
                    <a:lnTo>
                      <a:pt x="699" y="110"/>
                    </a:lnTo>
                    <a:lnTo>
                      <a:pt x="1758" y="841"/>
                    </a:lnTo>
                    <a:lnTo>
                      <a:pt x="1757" y="844"/>
                    </a:lnTo>
                    <a:lnTo>
                      <a:pt x="0" y="0"/>
                    </a:lnTo>
                    <a:lnTo>
                      <a:pt x="698" y="109"/>
                    </a:lnTo>
                    <a:close/>
                    <a:moveTo>
                      <a:pt x="1738" y="831"/>
                    </a:moveTo>
                    <a:lnTo>
                      <a:pt x="696" y="112"/>
                    </a:lnTo>
                    <a:lnTo>
                      <a:pt x="23" y="7"/>
                    </a:lnTo>
                    <a:lnTo>
                      <a:pt x="1738" y="83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7" name="Freeform 14">
                <a:extLst>
                  <a:ext uri="{FF2B5EF4-FFF2-40B4-BE49-F238E27FC236}">
                    <a16:creationId xmlns:a16="http://schemas.microsoft.com/office/drawing/2014/main" id="{EE0079A0-1314-4617-BA7C-7A0DF3E6338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24" y="4799"/>
                <a:ext cx="1759" cy="848"/>
              </a:xfrm>
              <a:custGeom>
                <a:avLst/>
                <a:gdLst>
                  <a:gd name="T0" fmla="*/ 1759 w 1759"/>
                  <a:gd name="T1" fmla="*/ 845 h 848"/>
                  <a:gd name="T2" fmla="*/ 1758 w 1759"/>
                  <a:gd name="T3" fmla="*/ 848 h 848"/>
                  <a:gd name="T4" fmla="*/ 347 w 1759"/>
                  <a:gd name="T5" fmla="*/ 291 h 848"/>
                  <a:gd name="T6" fmla="*/ 347 w 1759"/>
                  <a:gd name="T7" fmla="*/ 291 h 848"/>
                  <a:gd name="T8" fmla="*/ 0 w 1759"/>
                  <a:gd name="T9" fmla="*/ 0 h 848"/>
                  <a:gd name="T10" fmla="*/ 1759 w 1759"/>
                  <a:gd name="T11" fmla="*/ 845 h 848"/>
                  <a:gd name="T12" fmla="*/ 349 w 1759"/>
                  <a:gd name="T13" fmla="*/ 288 h 848"/>
                  <a:gd name="T14" fmla="*/ 1713 w 1759"/>
                  <a:gd name="T15" fmla="*/ 827 h 848"/>
                  <a:gd name="T16" fmla="*/ 24 w 1759"/>
                  <a:gd name="T17" fmla="*/ 16 h 848"/>
                  <a:gd name="T18" fmla="*/ 349 w 1759"/>
                  <a:gd name="T19" fmla="*/ 288 h 8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759" h="848">
                    <a:moveTo>
                      <a:pt x="1759" y="845"/>
                    </a:moveTo>
                    <a:lnTo>
                      <a:pt x="1758" y="848"/>
                    </a:lnTo>
                    <a:lnTo>
                      <a:pt x="347" y="291"/>
                    </a:lnTo>
                    <a:lnTo>
                      <a:pt x="347" y="291"/>
                    </a:lnTo>
                    <a:lnTo>
                      <a:pt x="0" y="0"/>
                    </a:lnTo>
                    <a:lnTo>
                      <a:pt x="1759" y="845"/>
                    </a:lnTo>
                    <a:close/>
                    <a:moveTo>
                      <a:pt x="349" y="288"/>
                    </a:moveTo>
                    <a:lnTo>
                      <a:pt x="1713" y="827"/>
                    </a:lnTo>
                    <a:lnTo>
                      <a:pt x="24" y="16"/>
                    </a:lnTo>
                    <a:lnTo>
                      <a:pt x="349" y="28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8" name="Freeform 15">
                <a:extLst>
                  <a:ext uri="{FF2B5EF4-FFF2-40B4-BE49-F238E27FC236}">
                    <a16:creationId xmlns:a16="http://schemas.microsoft.com/office/drawing/2014/main" id="{F796B3AE-4833-432D-828B-8D96F767424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28" y="4801"/>
                <a:ext cx="16" cy="12"/>
              </a:xfrm>
              <a:custGeom>
                <a:avLst/>
                <a:gdLst>
                  <a:gd name="T0" fmla="*/ 16 w 16"/>
                  <a:gd name="T1" fmla="*/ 12 h 12"/>
                  <a:gd name="T2" fmla="*/ 16 w 16"/>
                  <a:gd name="T3" fmla="*/ 12 h 12"/>
                  <a:gd name="T4" fmla="*/ 0 w 16"/>
                  <a:gd name="T5" fmla="*/ 0 h 12"/>
                  <a:gd name="T6" fmla="*/ 0 w 16"/>
                  <a:gd name="T7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12">
                    <a:moveTo>
                      <a:pt x="16" y="12"/>
                    </a:moveTo>
                    <a:lnTo>
                      <a:pt x="16" y="12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9" name="Freeform 16">
                <a:extLst>
                  <a:ext uri="{FF2B5EF4-FFF2-40B4-BE49-F238E27FC236}">
                    <a16:creationId xmlns:a16="http://schemas.microsoft.com/office/drawing/2014/main" id="{3804CD99-C4C5-484B-B7EE-2E729CEC379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28" y="4801"/>
                <a:ext cx="16" cy="12"/>
              </a:xfrm>
              <a:custGeom>
                <a:avLst/>
                <a:gdLst>
                  <a:gd name="T0" fmla="*/ 16 w 16"/>
                  <a:gd name="T1" fmla="*/ 12 h 12"/>
                  <a:gd name="T2" fmla="*/ 16 w 16"/>
                  <a:gd name="T3" fmla="*/ 12 h 12"/>
                  <a:gd name="T4" fmla="*/ 0 w 16"/>
                  <a:gd name="T5" fmla="*/ 0 h 12"/>
                  <a:gd name="T6" fmla="*/ 0 w 16"/>
                  <a:gd name="T7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12">
                    <a:moveTo>
                      <a:pt x="16" y="12"/>
                    </a:moveTo>
                    <a:lnTo>
                      <a:pt x="16" y="12"/>
                    </a:lnTo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0" name="Freeform 17">
                <a:extLst>
                  <a:ext uri="{FF2B5EF4-FFF2-40B4-BE49-F238E27FC236}">
                    <a16:creationId xmlns:a16="http://schemas.microsoft.com/office/drawing/2014/main" id="{9B41A06D-01EB-45BC-AFAE-2D37EC74A1F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048" y="4577"/>
                <a:ext cx="784" cy="489"/>
              </a:xfrm>
              <a:custGeom>
                <a:avLst/>
                <a:gdLst>
                  <a:gd name="T0" fmla="*/ 160 w 784"/>
                  <a:gd name="T1" fmla="*/ 0 h 489"/>
                  <a:gd name="T2" fmla="*/ 162 w 784"/>
                  <a:gd name="T3" fmla="*/ 0 h 489"/>
                  <a:gd name="T4" fmla="*/ 784 w 784"/>
                  <a:gd name="T5" fmla="*/ 489 h 489"/>
                  <a:gd name="T6" fmla="*/ 0 w 784"/>
                  <a:gd name="T7" fmla="*/ 214 h 489"/>
                  <a:gd name="T8" fmla="*/ 160 w 784"/>
                  <a:gd name="T9" fmla="*/ 0 h 489"/>
                  <a:gd name="T10" fmla="*/ 766 w 784"/>
                  <a:gd name="T11" fmla="*/ 479 h 489"/>
                  <a:gd name="T12" fmla="*/ 161 w 784"/>
                  <a:gd name="T13" fmla="*/ 5 h 489"/>
                  <a:gd name="T14" fmla="*/ 6 w 784"/>
                  <a:gd name="T15" fmla="*/ 211 h 489"/>
                  <a:gd name="T16" fmla="*/ 766 w 784"/>
                  <a:gd name="T17" fmla="*/ 479 h 4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84" h="489">
                    <a:moveTo>
                      <a:pt x="160" y="0"/>
                    </a:moveTo>
                    <a:lnTo>
                      <a:pt x="162" y="0"/>
                    </a:lnTo>
                    <a:lnTo>
                      <a:pt x="784" y="489"/>
                    </a:lnTo>
                    <a:lnTo>
                      <a:pt x="0" y="214"/>
                    </a:lnTo>
                    <a:lnTo>
                      <a:pt x="160" y="0"/>
                    </a:lnTo>
                    <a:close/>
                    <a:moveTo>
                      <a:pt x="766" y="479"/>
                    </a:moveTo>
                    <a:lnTo>
                      <a:pt x="161" y="5"/>
                    </a:lnTo>
                    <a:lnTo>
                      <a:pt x="6" y="211"/>
                    </a:lnTo>
                    <a:lnTo>
                      <a:pt x="766" y="47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1" name="Freeform 18">
                <a:extLst>
                  <a:ext uri="{FF2B5EF4-FFF2-40B4-BE49-F238E27FC236}">
                    <a16:creationId xmlns:a16="http://schemas.microsoft.com/office/drawing/2014/main" id="{7520D642-F90F-4B43-ACCB-1E6ADFE6B6F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202" y="4576"/>
                <a:ext cx="1045" cy="487"/>
              </a:xfrm>
              <a:custGeom>
                <a:avLst/>
                <a:gdLst>
                  <a:gd name="T0" fmla="*/ 1045 w 1045"/>
                  <a:gd name="T1" fmla="*/ 139 h 487"/>
                  <a:gd name="T2" fmla="*/ 621 w 1045"/>
                  <a:gd name="T3" fmla="*/ 487 h 487"/>
                  <a:gd name="T4" fmla="*/ 620 w 1045"/>
                  <a:gd name="T5" fmla="*/ 485 h 487"/>
                  <a:gd name="T6" fmla="*/ 0 w 1045"/>
                  <a:gd name="T7" fmla="*/ 0 h 487"/>
                  <a:gd name="T8" fmla="*/ 7 w 1045"/>
                  <a:gd name="T9" fmla="*/ 1 h 487"/>
                  <a:gd name="T10" fmla="*/ 1045 w 1045"/>
                  <a:gd name="T11" fmla="*/ 139 h 487"/>
                  <a:gd name="T12" fmla="*/ 621 w 1045"/>
                  <a:gd name="T13" fmla="*/ 482 h 487"/>
                  <a:gd name="T14" fmla="*/ 1036 w 1045"/>
                  <a:gd name="T15" fmla="*/ 142 h 487"/>
                  <a:gd name="T16" fmla="*/ 13 w 1045"/>
                  <a:gd name="T17" fmla="*/ 6 h 487"/>
                  <a:gd name="T18" fmla="*/ 621 w 1045"/>
                  <a:gd name="T19" fmla="*/ 482 h 4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45" h="487">
                    <a:moveTo>
                      <a:pt x="1045" y="139"/>
                    </a:moveTo>
                    <a:lnTo>
                      <a:pt x="621" y="487"/>
                    </a:lnTo>
                    <a:lnTo>
                      <a:pt x="620" y="485"/>
                    </a:lnTo>
                    <a:lnTo>
                      <a:pt x="0" y="0"/>
                    </a:lnTo>
                    <a:lnTo>
                      <a:pt x="7" y="1"/>
                    </a:lnTo>
                    <a:lnTo>
                      <a:pt x="1045" y="139"/>
                    </a:lnTo>
                    <a:close/>
                    <a:moveTo>
                      <a:pt x="621" y="482"/>
                    </a:moveTo>
                    <a:lnTo>
                      <a:pt x="1036" y="142"/>
                    </a:lnTo>
                    <a:lnTo>
                      <a:pt x="13" y="6"/>
                    </a:lnTo>
                    <a:lnTo>
                      <a:pt x="621" y="48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2" name="Freeform 19">
                <a:extLst>
                  <a:ext uri="{FF2B5EF4-FFF2-40B4-BE49-F238E27FC236}">
                    <a16:creationId xmlns:a16="http://schemas.microsoft.com/office/drawing/2014/main" id="{3A58F5B4-3CB6-4CD8-B976-B9E4668FC53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207" y="4104"/>
                <a:ext cx="1044" cy="615"/>
              </a:xfrm>
              <a:custGeom>
                <a:avLst/>
                <a:gdLst>
                  <a:gd name="T0" fmla="*/ 72 w 1044"/>
                  <a:gd name="T1" fmla="*/ 0 h 615"/>
                  <a:gd name="T2" fmla="*/ 74 w 1044"/>
                  <a:gd name="T3" fmla="*/ 1 h 615"/>
                  <a:gd name="T4" fmla="*/ 1044 w 1044"/>
                  <a:gd name="T5" fmla="*/ 615 h 615"/>
                  <a:gd name="T6" fmla="*/ 0 w 1044"/>
                  <a:gd name="T7" fmla="*/ 477 h 615"/>
                  <a:gd name="T8" fmla="*/ 72 w 1044"/>
                  <a:gd name="T9" fmla="*/ 0 h 615"/>
                  <a:gd name="T10" fmla="*/ 1028 w 1044"/>
                  <a:gd name="T11" fmla="*/ 609 h 615"/>
                  <a:gd name="T12" fmla="*/ 75 w 1044"/>
                  <a:gd name="T13" fmla="*/ 6 h 615"/>
                  <a:gd name="T14" fmla="*/ 3 w 1044"/>
                  <a:gd name="T15" fmla="*/ 473 h 615"/>
                  <a:gd name="T16" fmla="*/ 1028 w 1044"/>
                  <a:gd name="T17" fmla="*/ 609 h 6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44" h="615">
                    <a:moveTo>
                      <a:pt x="72" y="0"/>
                    </a:moveTo>
                    <a:lnTo>
                      <a:pt x="74" y="1"/>
                    </a:lnTo>
                    <a:lnTo>
                      <a:pt x="1044" y="615"/>
                    </a:lnTo>
                    <a:lnTo>
                      <a:pt x="0" y="477"/>
                    </a:lnTo>
                    <a:lnTo>
                      <a:pt x="72" y="0"/>
                    </a:lnTo>
                    <a:close/>
                    <a:moveTo>
                      <a:pt x="1028" y="609"/>
                    </a:moveTo>
                    <a:lnTo>
                      <a:pt x="75" y="6"/>
                    </a:lnTo>
                    <a:lnTo>
                      <a:pt x="3" y="473"/>
                    </a:lnTo>
                    <a:lnTo>
                      <a:pt x="1028" y="60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3" name="Freeform 20">
                <a:extLst>
                  <a:ext uri="{FF2B5EF4-FFF2-40B4-BE49-F238E27FC236}">
                    <a16:creationId xmlns:a16="http://schemas.microsoft.com/office/drawing/2014/main" id="{32BBB5E2-6133-4ECD-B8B2-548481B0F4C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975" y="4104"/>
                <a:ext cx="308" cy="480"/>
              </a:xfrm>
              <a:custGeom>
                <a:avLst/>
                <a:gdLst>
                  <a:gd name="T0" fmla="*/ 308 w 308"/>
                  <a:gd name="T1" fmla="*/ 0 h 480"/>
                  <a:gd name="T2" fmla="*/ 307 w 308"/>
                  <a:gd name="T3" fmla="*/ 3 h 480"/>
                  <a:gd name="T4" fmla="*/ 235 w 308"/>
                  <a:gd name="T5" fmla="*/ 480 h 480"/>
                  <a:gd name="T6" fmla="*/ 0 w 308"/>
                  <a:gd name="T7" fmla="*/ 124 h 480"/>
                  <a:gd name="T8" fmla="*/ 308 w 308"/>
                  <a:gd name="T9" fmla="*/ 0 h 480"/>
                  <a:gd name="T10" fmla="*/ 233 w 308"/>
                  <a:gd name="T11" fmla="*/ 470 h 480"/>
                  <a:gd name="T12" fmla="*/ 304 w 308"/>
                  <a:gd name="T13" fmla="*/ 6 h 480"/>
                  <a:gd name="T14" fmla="*/ 5 w 308"/>
                  <a:gd name="T15" fmla="*/ 127 h 480"/>
                  <a:gd name="T16" fmla="*/ 233 w 308"/>
                  <a:gd name="T17" fmla="*/ 470 h 4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8" h="480">
                    <a:moveTo>
                      <a:pt x="308" y="0"/>
                    </a:moveTo>
                    <a:lnTo>
                      <a:pt x="307" y="3"/>
                    </a:lnTo>
                    <a:lnTo>
                      <a:pt x="235" y="480"/>
                    </a:lnTo>
                    <a:lnTo>
                      <a:pt x="0" y="124"/>
                    </a:lnTo>
                    <a:lnTo>
                      <a:pt x="308" y="0"/>
                    </a:lnTo>
                    <a:close/>
                    <a:moveTo>
                      <a:pt x="233" y="470"/>
                    </a:moveTo>
                    <a:lnTo>
                      <a:pt x="304" y="6"/>
                    </a:lnTo>
                    <a:lnTo>
                      <a:pt x="5" y="127"/>
                    </a:lnTo>
                    <a:lnTo>
                      <a:pt x="233" y="47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4" name="Freeform 21">
                <a:extLst>
                  <a:ext uri="{FF2B5EF4-FFF2-40B4-BE49-F238E27FC236}">
                    <a16:creationId xmlns:a16="http://schemas.microsoft.com/office/drawing/2014/main" id="{CFF9B00C-751C-45BB-9149-081F891A4B2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974" y="3475"/>
                <a:ext cx="308" cy="758"/>
              </a:xfrm>
              <a:custGeom>
                <a:avLst/>
                <a:gdLst>
                  <a:gd name="T0" fmla="*/ 306 w 308"/>
                  <a:gd name="T1" fmla="*/ 0 h 758"/>
                  <a:gd name="T2" fmla="*/ 306 w 308"/>
                  <a:gd name="T3" fmla="*/ 9 h 758"/>
                  <a:gd name="T4" fmla="*/ 308 w 308"/>
                  <a:gd name="T5" fmla="*/ 634 h 758"/>
                  <a:gd name="T6" fmla="*/ 307 w 308"/>
                  <a:gd name="T7" fmla="*/ 634 h 758"/>
                  <a:gd name="T8" fmla="*/ 0 w 308"/>
                  <a:gd name="T9" fmla="*/ 758 h 758"/>
                  <a:gd name="T10" fmla="*/ 306 w 308"/>
                  <a:gd name="T11" fmla="*/ 0 h 758"/>
                  <a:gd name="T12" fmla="*/ 305 w 308"/>
                  <a:gd name="T13" fmla="*/ 631 h 758"/>
                  <a:gd name="T14" fmla="*/ 302 w 308"/>
                  <a:gd name="T15" fmla="*/ 18 h 758"/>
                  <a:gd name="T16" fmla="*/ 7 w 308"/>
                  <a:gd name="T17" fmla="*/ 751 h 758"/>
                  <a:gd name="T18" fmla="*/ 305 w 308"/>
                  <a:gd name="T19" fmla="*/ 631 h 7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08" h="758">
                    <a:moveTo>
                      <a:pt x="306" y="0"/>
                    </a:moveTo>
                    <a:lnTo>
                      <a:pt x="306" y="9"/>
                    </a:lnTo>
                    <a:lnTo>
                      <a:pt x="308" y="634"/>
                    </a:lnTo>
                    <a:lnTo>
                      <a:pt x="307" y="634"/>
                    </a:lnTo>
                    <a:lnTo>
                      <a:pt x="0" y="758"/>
                    </a:lnTo>
                    <a:lnTo>
                      <a:pt x="306" y="0"/>
                    </a:lnTo>
                    <a:close/>
                    <a:moveTo>
                      <a:pt x="305" y="631"/>
                    </a:moveTo>
                    <a:lnTo>
                      <a:pt x="302" y="18"/>
                    </a:lnTo>
                    <a:lnTo>
                      <a:pt x="7" y="751"/>
                    </a:lnTo>
                    <a:lnTo>
                      <a:pt x="305" y="63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5" name="Freeform 22">
                <a:extLst>
                  <a:ext uri="{FF2B5EF4-FFF2-40B4-BE49-F238E27FC236}">
                    <a16:creationId xmlns:a16="http://schemas.microsoft.com/office/drawing/2014/main" id="{4F0FC79B-1F13-4367-96D0-0F23D614589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276" y="3481"/>
                <a:ext cx="752" cy="690"/>
              </a:xfrm>
              <a:custGeom>
                <a:avLst/>
                <a:gdLst>
                  <a:gd name="T0" fmla="*/ 0 w 752"/>
                  <a:gd name="T1" fmla="*/ 0 h 690"/>
                  <a:gd name="T2" fmla="*/ 752 w 752"/>
                  <a:gd name="T3" fmla="*/ 690 h 690"/>
                  <a:gd name="T4" fmla="*/ 3 w 752"/>
                  <a:gd name="T5" fmla="*/ 628 h 690"/>
                  <a:gd name="T6" fmla="*/ 3 w 752"/>
                  <a:gd name="T7" fmla="*/ 626 h 690"/>
                  <a:gd name="T8" fmla="*/ 0 w 752"/>
                  <a:gd name="T9" fmla="*/ 0 h 690"/>
                  <a:gd name="T10" fmla="*/ 742 w 752"/>
                  <a:gd name="T11" fmla="*/ 685 h 690"/>
                  <a:gd name="T12" fmla="*/ 4 w 752"/>
                  <a:gd name="T13" fmla="*/ 8 h 690"/>
                  <a:gd name="T14" fmla="*/ 6 w 752"/>
                  <a:gd name="T15" fmla="*/ 624 h 690"/>
                  <a:gd name="T16" fmla="*/ 742 w 752"/>
                  <a:gd name="T17" fmla="*/ 685 h 6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52" h="690">
                    <a:moveTo>
                      <a:pt x="0" y="0"/>
                    </a:moveTo>
                    <a:lnTo>
                      <a:pt x="752" y="690"/>
                    </a:lnTo>
                    <a:lnTo>
                      <a:pt x="3" y="628"/>
                    </a:lnTo>
                    <a:lnTo>
                      <a:pt x="3" y="626"/>
                    </a:lnTo>
                    <a:lnTo>
                      <a:pt x="0" y="0"/>
                    </a:lnTo>
                    <a:close/>
                    <a:moveTo>
                      <a:pt x="742" y="685"/>
                    </a:moveTo>
                    <a:lnTo>
                      <a:pt x="4" y="8"/>
                    </a:lnTo>
                    <a:lnTo>
                      <a:pt x="6" y="624"/>
                    </a:lnTo>
                    <a:lnTo>
                      <a:pt x="742" y="68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6" name="Freeform 23">
                <a:extLst>
                  <a:ext uri="{FF2B5EF4-FFF2-40B4-BE49-F238E27FC236}">
                    <a16:creationId xmlns:a16="http://schemas.microsoft.com/office/drawing/2014/main" id="{6B8FDB8C-E753-417F-9283-AEDC2AD9657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274" y="3367"/>
                <a:ext cx="755" cy="810"/>
              </a:xfrm>
              <a:custGeom>
                <a:avLst/>
                <a:gdLst>
                  <a:gd name="T0" fmla="*/ 337 w 755"/>
                  <a:gd name="T1" fmla="*/ 0 h 810"/>
                  <a:gd name="T2" fmla="*/ 337 w 755"/>
                  <a:gd name="T3" fmla="*/ 1 h 810"/>
                  <a:gd name="T4" fmla="*/ 755 w 755"/>
                  <a:gd name="T5" fmla="*/ 810 h 810"/>
                  <a:gd name="T6" fmla="*/ 748 w 755"/>
                  <a:gd name="T7" fmla="*/ 803 h 810"/>
                  <a:gd name="T8" fmla="*/ 0 w 755"/>
                  <a:gd name="T9" fmla="*/ 116 h 810"/>
                  <a:gd name="T10" fmla="*/ 337 w 755"/>
                  <a:gd name="T11" fmla="*/ 0 h 810"/>
                  <a:gd name="T12" fmla="*/ 743 w 755"/>
                  <a:gd name="T13" fmla="*/ 793 h 810"/>
                  <a:gd name="T14" fmla="*/ 334 w 755"/>
                  <a:gd name="T15" fmla="*/ 3 h 810"/>
                  <a:gd name="T16" fmla="*/ 7 w 755"/>
                  <a:gd name="T17" fmla="*/ 118 h 810"/>
                  <a:gd name="T18" fmla="*/ 743 w 755"/>
                  <a:gd name="T19" fmla="*/ 793 h 8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55" h="810">
                    <a:moveTo>
                      <a:pt x="337" y="0"/>
                    </a:moveTo>
                    <a:lnTo>
                      <a:pt x="337" y="1"/>
                    </a:lnTo>
                    <a:lnTo>
                      <a:pt x="755" y="810"/>
                    </a:lnTo>
                    <a:lnTo>
                      <a:pt x="748" y="803"/>
                    </a:lnTo>
                    <a:lnTo>
                      <a:pt x="0" y="116"/>
                    </a:lnTo>
                    <a:lnTo>
                      <a:pt x="337" y="0"/>
                    </a:lnTo>
                    <a:close/>
                    <a:moveTo>
                      <a:pt x="743" y="793"/>
                    </a:moveTo>
                    <a:lnTo>
                      <a:pt x="334" y="3"/>
                    </a:lnTo>
                    <a:lnTo>
                      <a:pt x="7" y="118"/>
                    </a:lnTo>
                    <a:lnTo>
                      <a:pt x="743" y="79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7" name="Freeform 24">
                <a:extLst>
                  <a:ext uri="{FF2B5EF4-FFF2-40B4-BE49-F238E27FC236}">
                    <a16:creationId xmlns:a16="http://schemas.microsoft.com/office/drawing/2014/main" id="{007D2CEC-073D-4C10-8393-0E440D01A29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679" y="2916"/>
                <a:ext cx="935" cy="570"/>
              </a:xfrm>
              <a:custGeom>
                <a:avLst/>
                <a:gdLst>
                  <a:gd name="T0" fmla="*/ 935 w 935"/>
                  <a:gd name="T1" fmla="*/ 453 h 570"/>
                  <a:gd name="T2" fmla="*/ 598 w 935"/>
                  <a:gd name="T3" fmla="*/ 570 h 570"/>
                  <a:gd name="T4" fmla="*/ 597 w 935"/>
                  <a:gd name="T5" fmla="*/ 569 h 570"/>
                  <a:gd name="T6" fmla="*/ 0 w 935"/>
                  <a:gd name="T7" fmla="*/ 0 h 570"/>
                  <a:gd name="T8" fmla="*/ 935 w 935"/>
                  <a:gd name="T9" fmla="*/ 453 h 570"/>
                  <a:gd name="T10" fmla="*/ 600 w 935"/>
                  <a:gd name="T11" fmla="*/ 566 h 570"/>
                  <a:gd name="T12" fmla="*/ 926 w 935"/>
                  <a:gd name="T13" fmla="*/ 452 h 570"/>
                  <a:gd name="T14" fmla="*/ 18 w 935"/>
                  <a:gd name="T15" fmla="*/ 13 h 570"/>
                  <a:gd name="T16" fmla="*/ 600 w 935"/>
                  <a:gd name="T17" fmla="*/ 566 h 5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35" h="570">
                    <a:moveTo>
                      <a:pt x="935" y="453"/>
                    </a:moveTo>
                    <a:lnTo>
                      <a:pt x="598" y="570"/>
                    </a:lnTo>
                    <a:lnTo>
                      <a:pt x="597" y="569"/>
                    </a:lnTo>
                    <a:lnTo>
                      <a:pt x="0" y="0"/>
                    </a:lnTo>
                    <a:lnTo>
                      <a:pt x="935" y="453"/>
                    </a:lnTo>
                    <a:close/>
                    <a:moveTo>
                      <a:pt x="600" y="566"/>
                    </a:moveTo>
                    <a:lnTo>
                      <a:pt x="926" y="452"/>
                    </a:lnTo>
                    <a:lnTo>
                      <a:pt x="18" y="13"/>
                    </a:lnTo>
                    <a:lnTo>
                      <a:pt x="600" y="56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8" name="Freeform 25">
                <a:extLst>
                  <a:ext uri="{FF2B5EF4-FFF2-40B4-BE49-F238E27FC236}">
                    <a16:creationId xmlns:a16="http://schemas.microsoft.com/office/drawing/2014/main" id="{AA1E24CD-109E-44CF-9C2D-D025D91B398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472" y="2920"/>
                <a:ext cx="811" cy="568"/>
              </a:xfrm>
              <a:custGeom>
                <a:avLst/>
                <a:gdLst>
                  <a:gd name="T0" fmla="*/ 216 w 811"/>
                  <a:gd name="T1" fmla="*/ 0 h 568"/>
                  <a:gd name="T2" fmla="*/ 217 w 811"/>
                  <a:gd name="T3" fmla="*/ 1 h 568"/>
                  <a:gd name="T4" fmla="*/ 811 w 811"/>
                  <a:gd name="T5" fmla="*/ 568 h 568"/>
                  <a:gd name="T6" fmla="*/ 0 w 811"/>
                  <a:gd name="T7" fmla="*/ 407 h 568"/>
                  <a:gd name="T8" fmla="*/ 216 w 811"/>
                  <a:gd name="T9" fmla="*/ 0 h 568"/>
                  <a:gd name="T10" fmla="*/ 800 w 811"/>
                  <a:gd name="T11" fmla="*/ 562 h 568"/>
                  <a:gd name="T12" fmla="*/ 217 w 811"/>
                  <a:gd name="T13" fmla="*/ 5 h 568"/>
                  <a:gd name="T14" fmla="*/ 6 w 811"/>
                  <a:gd name="T15" fmla="*/ 405 h 568"/>
                  <a:gd name="T16" fmla="*/ 800 w 811"/>
                  <a:gd name="T17" fmla="*/ 562 h 5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11" h="568">
                    <a:moveTo>
                      <a:pt x="216" y="0"/>
                    </a:moveTo>
                    <a:lnTo>
                      <a:pt x="217" y="1"/>
                    </a:lnTo>
                    <a:lnTo>
                      <a:pt x="811" y="568"/>
                    </a:lnTo>
                    <a:lnTo>
                      <a:pt x="0" y="407"/>
                    </a:lnTo>
                    <a:lnTo>
                      <a:pt x="216" y="0"/>
                    </a:lnTo>
                    <a:close/>
                    <a:moveTo>
                      <a:pt x="800" y="562"/>
                    </a:moveTo>
                    <a:lnTo>
                      <a:pt x="217" y="5"/>
                    </a:lnTo>
                    <a:lnTo>
                      <a:pt x="6" y="405"/>
                    </a:lnTo>
                    <a:lnTo>
                      <a:pt x="800" y="56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9" name="Freeform 26">
                <a:extLst>
                  <a:ext uri="{FF2B5EF4-FFF2-40B4-BE49-F238E27FC236}">
                    <a16:creationId xmlns:a16="http://schemas.microsoft.com/office/drawing/2014/main" id="{6526F75E-2DF8-4E7E-85F6-542D884BDCE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471" y="3324"/>
                <a:ext cx="810" cy="606"/>
              </a:xfrm>
              <a:custGeom>
                <a:avLst/>
                <a:gdLst>
                  <a:gd name="T0" fmla="*/ 810 w 810"/>
                  <a:gd name="T1" fmla="*/ 159 h 606"/>
                  <a:gd name="T2" fmla="*/ 468 w 810"/>
                  <a:gd name="T3" fmla="*/ 606 h 606"/>
                  <a:gd name="T4" fmla="*/ 466 w 810"/>
                  <a:gd name="T5" fmla="*/ 605 h 606"/>
                  <a:gd name="T6" fmla="*/ 0 w 810"/>
                  <a:gd name="T7" fmla="*/ 0 h 606"/>
                  <a:gd name="T8" fmla="*/ 810 w 810"/>
                  <a:gd name="T9" fmla="*/ 159 h 606"/>
                  <a:gd name="T10" fmla="*/ 468 w 810"/>
                  <a:gd name="T11" fmla="*/ 600 h 606"/>
                  <a:gd name="T12" fmla="*/ 804 w 810"/>
                  <a:gd name="T13" fmla="*/ 161 h 606"/>
                  <a:gd name="T14" fmla="*/ 8 w 810"/>
                  <a:gd name="T15" fmla="*/ 5 h 606"/>
                  <a:gd name="T16" fmla="*/ 468 w 810"/>
                  <a:gd name="T17" fmla="*/ 600 h 6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10" h="606">
                    <a:moveTo>
                      <a:pt x="810" y="159"/>
                    </a:moveTo>
                    <a:lnTo>
                      <a:pt x="468" y="606"/>
                    </a:lnTo>
                    <a:lnTo>
                      <a:pt x="466" y="605"/>
                    </a:lnTo>
                    <a:lnTo>
                      <a:pt x="0" y="0"/>
                    </a:lnTo>
                    <a:lnTo>
                      <a:pt x="810" y="159"/>
                    </a:lnTo>
                    <a:close/>
                    <a:moveTo>
                      <a:pt x="468" y="600"/>
                    </a:moveTo>
                    <a:lnTo>
                      <a:pt x="804" y="161"/>
                    </a:lnTo>
                    <a:lnTo>
                      <a:pt x="8" y="5"/>
                    </a:lnTo>
                    <a:lnTo>
                      <a:pt x="468" y="60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0" name="Freeform 27">
                <a:extLst>
                  <a:ext uri="{FF2B5EF4-FFF2-40B4-BE49-F238E27FC236}">
                    <a16:creationId xmlns:a16="http://schemas.microsoft.com/office/drawing/2014/main" id="{A151A70A-484D-437E-B110-761B8BE4D1D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048" y="4786"/>
                <a:ext cx="778" cy="863"/>
              </a:xfrm>
              <a:custGeom>
                <a:avLst/>
                <a:gdLst>
                  <a:gd name="T0" fmla="*/ 778 w 778"/>
                  <a:gd name="T1" fmla="*/ 273 h 863"/>
                  <a:gd name="T2" fmla="*/ 334 w 778"/>
                  <a:gd name="T3" fmla="*/ 863 h 863"/>
                  <a:gd name="T4" fmla="*/ 0 w 778"/>
                  <a:gd name="T5" fmla="*/ 0 h 863"/>
                  <a:gd name="T6" fmla="*/ 3 w 778"/>
                  <a:gd name="T7" fmla="*/ 1 h 863"/>
                  <a:gd name="T8" fmla="*/ 778 w 778"/>
                  <a:gd name="T9" fmla="*/ 273 h 863"/>
                  <a:gd name="T10" fmla="*/ 335 w 778"/>
                  <a:gd name="T11" fmla="*/ 856 h 863"/>
                  <a:gd name="T12" fmla="*/ 773 w 778"/>
                  <a:gd name="T13" fmla="*/ 275 h 863"/>
                  <a:gd name="T14" fmla="*/ 6 w 778"/>
                  <a:gd name="T15" fmla="*/ 7 h 863"/>
                  <a:gd name="T16" fmla="*/ 335 w 778"/>
                  <a:gd name="T17" fmla="*/ 856 h 8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78" h="863">
                    <a:moveTo>
                      <a:pt x="778" y="273"/>
                    </a:moveTo>
                    <a:lnTo>
                      <a:pt x="334" y="863"/>
                    </a:lnTo>
                    <a:lnTo>
                      <a:pt x="0" y="0"/>
                    </a:lnTo>
                    <a:lnTo>
                      <a:pt x="3" y="1"/>
                    </a:lnTo>
                    <a:lnTo>
                      <a:pt x="778" y="273"/>
                    </a:lnTo>
                    <a:close/>
                    <a:moveTo>
                      <a:pt x="335" y="856"/>
                    </a:moveTo>
                    <a:lnTo>
                      <a:pt x="773" y="275"/>
                    </a:lnTo>
                    <a:lnTo>
                      <a:pt x="6" y="7"/>
                    </a:lnTo>
                    <a:lnTo>
                      <a:pt x="335" y="85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1" name="Freeform 28">
                <a:extLst>
                  <a:ext uri="{FF2B5EF4-FFF2-40B4-BE49-F238E27FC236}">
                    <a16:creationId xmlns:a16="http://schemas.microsoft.com/office/drawing/2014/main" id="{325C130E-3076-4DE0-B451-273E4766CB0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379" y="5057"/>
                <a:ext cx="638" cy="666"/>
              </a:xfrm>
              <a:custGeom>
                <a:avLst/>
                <a:gdLst>
                  <a:gd name="T0" fmla="*/ 445 w 638"/>
                  <a:gd name="T1" fmla="*/ 0 h 666"/>
                  <a:gd name="T2" fmla="*/ 446 w 638"/>
                  <a:gd name="T3" fmla="*/ 3 h 666"/>
                  <a:gd name="T4" fmla="*/ 638 w 638"/>
                  <a:gd name="T5" fmla="*/ 666 h 666"/>
                  <a:gd name="T6" fmla="*/ 634 w 638"/>
                  <a:gd name="T7" fmla="*/ 666 h 666"/>
                  <a:gd name="T8" fmla="*/ 0 w 638"/>
                  <a:gd name="T9" fmla="*/ 590 h 666"/>
                  <a:gd name="T10" fmla="*/ 445 w 638"/>
                  <a:gd name="T11" fmla="*/ 0 h 666"/>
                  <a:gd name="T12" fmla="*/ 632 w 638"/>
                  <a:gd name="T13" fmla="*/ 662 h 666"/>
                  <a:gd name="T14" fmla="*/ 443 w 638"/>
                  <a:gd name="T15" fmla="*/ 8 h 666"/>
                  <a:gd name="T16" fmla="*/ 7 w 638"/>
                  <a:gd name="T17" fmla="*/ 587 h 666"/>
                  <a:gd name="T18" fmla="*/ 632 w 638"/>
                  <a:gd name="T19" fmla="*/ 662 h 6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38" h="666">
                    <a:moveTo>
                      <a:pt x="445" y="0"/>
                    </a:moveTo>
                    <a:lnTo>
                      <a:pt x="446" y="3"/>
                    </a:lnTo>
                    <a:lnTo>
                      <a:pt x="638" y="666"/>
                    </a:lnTo>
                    <a:lnTo>
                      <a:pt x="634" y="666"/>
                    </a:lnTo>
                    <a:lnTo>
                      <a:pt x="0" y="590"/>
                    </a:lnTo>
                    <a:lnTo>
                      <a:pt x="445" y="0"/>
                    </a:lnTo>
                    <a:close/>
                    <a:moveTo>
                      <a:pt x="632" y="662"/>
                    </a:moveTo>
                    <a:lnTo>
                      <a:pt x="443" y="8"/>
                    </a:lnTo>
                    <a:lnTo>
                      <a:pt x="7" y="587"/>
                    </a:lnTo>
                    <a:lnTo>
                      <a:pt x="632" y="66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2" name="Freeform 29">
                <a:extLst>
                  <a:ext uri="{FF2B5EF4-FFF2-40B4-BE49-F238E27FC236}">
                    <a16:creationId xmlns:a16="http://schemas.microsoft.com/office/drawing/2014/main" id="{DA8550CC-7840-450F-B8B8-AB78FC8147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6" y="3683"/>
                <a:ext cx="87" cy="86"/>
              </a:xfrm>
              <a:custGeom>
                <a:avLst/>
                <a:gdLst>
                  <a:gd name="T0" fmla="*/ 8 w 75"/>
                  <a:gd name="T1" fmla="*/ 22 h 74"/>
                  <a:gd name="T2" fmla="*/ 53 w 75"/>
                  <a:gd name="T3" fmla="*/ 8 h 74"/>
                  <a:gd name="T4" fmla="*/ 66 w 75"/>
                  <a:gd name="T5" fmla="*/ 52 h 74"/>
                  <a:gd name="T6" fmla="*/ 22 w 75"/>
                  <a:gd name="T7" fmla="*/ 66 h 74"/>
                  <a:gd name="T8" fmla="*/ 8 w 75"/>
                  <a:gd name="T9" fmla="*/ 22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4">
                    <a:moveTo>
                      <a:pt x="8" y="22"/>
                    </a:moveTo>
                    <a:cubicBezTo>
                      <a:pt x="17" y="6"/>
                      <a:pt x="37" y="0"/>
                      <a:pt x="53" y="8"/>
                    </a:cubicBezTo>
                    <a:cubicBezTo>
                      <a:pt x="69" y="16"/>
                      <a:pt x="75" y="36"/>
                      <a:pt x="66" y="52"/>
                    </a:cubicBezTo>
                    <a:cubicBezTo>
                      <a:pt x="58" y="68"/>
                      <a:pt x="38" y="74"/>
                      <a:pt x="22" y="66"/>
                    </a:cubicBezTo>
                    <a:cubicBezTo>
                      <a:pt x="6" y="58"/>
                      <a:pt x="0" y="38"/>
                      <a:pt x="8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3" name="Freeform 30">
                <a:extLst>
                  <a:ext uri="{FF2B5EF4-FFF2-40B4-BE49-F238E27FC236}">
                    <a16:creationId xmlns:a16="http://schemas.microsoft.com/office/drawing/2014/main" id="{F5714643-9837-45BC-A9D3-F6D98B4B75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97" y="3673"/>
                <a:ext cx="86" cy="86"/>
              </a:xfrm>
              <a:custGeom>
                <a:avLst/>
                <a:gdLst>
                  <a:gd name="T0" fmla="*/ 9 w 75"/>
                  <a:gd name="T1" fmla="*/ 23 h 75"/>
                  <a:gd name="T2" fmla="*/ 53 w 75"/>
                  <a:gd name="T3" fmla="*/ 9 h 75"/>
                  <a:gd name="T4" fmla="*/ 67 w 75"/>
                  <a:gd name="T5" fmla="*/ 53 h 75"/>
                  <a:gd name="T6" fmla="*/ 23 w 75"/>
                  <a:gd name="T7" fmla="*/ 67 h 75"/>
                  <a:gd name="T8" fmla="*/ 9 w 75"/>
                  <a:gd name="T9" fmla="*/ 23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5">
                    <a:moveTo>
                      <a:pt x="9" y="23"/>
                    </a:moveTo>
                    <a:cubicBezTo>
                      <a:pt x="17" y="7"/>
                      <a:pt x="37" y="0"/>
                      <a:pt x="53" y="9"/>
                    </a:cubicBezTo>
                    <a:cubicBezTo>
                      <a:pt x="69" y="17"/>
                      <a:pt x="75" y="37"/>
                      <a:pt x="67" y="53"/>
                    </a:cubicBezTo>
                    <a:cubicBezTo>
                      <a:pt x="58" y="69"/>
                      <a:pt x="39" y="75"/>
                      <a:pt x="23" y="67"/>
                    </a:cubicBezTo>
                    <a:cubicBezTo>
                      <a:pt x="7" y="58"/>
                      <a:pt x="0" y="39"/>
                      <a:pt x="9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4" name="Freeform 31">
                <a:extLst>
                  <a:ext uri="{FF2B5EF4-FFF2-40B4-BE49-F238E27FC236}">
                    <a16:creationId xmlns:a16="http://schemas.microsoft.com/office/drawing/2014/main" id="{3FB2CE38-F051-43A1-BE63-2ABF8A1EA1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30" y="3285"/>
                <a:ext cx="85" cy="86"/>
              </a:xfrm>
              <a:custGeom>
                <a:avLst/>
                <a:gdLst>
                  <a:gd name="T0" fmla="*/ 8 w 74"/>
                  <a:gd name="T1" fmla="*/ 22 h 75"/>
                  <a:gd name="T2" fmla="*/ 52 w 74"/>
                  <a:gd name="T3" fmla="*/ 8 h 75"/>
                  <a:gd name="T4" fmla="*/ 66 w 74"/>
                  <a:gd name="T5" fmla="*/ 53 h 75"/>
                  <a:gd name="T6" fmla="*/ 22 w 74"/>
                  <a:gd name="T7" fmla="*/ 66 h 75"/>
                  <a:gd name="T8" fmla="*/ 8 w 74"/>
                  <a:gd name="T9" fmla="*/ 22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4" h="75">
                    <a:moveTo>
                      <a:pt x="8" y="22"/>
                    </a:moveTo>
                    <a:cubicBezTo>
                      <a:pt x="16" y="6"/>
                      <a:pt x="36" y="0"/>
                      <a:pt x="52" y="8"/>
                    </a:cubicBezTo>
                    <a:cubicBezTo>
                      <a:pt x="68" y="17"/>
                      <a:pt x="74" y="37"/>
                      <a:pt x="66" y="53"/>
                    </a:cubicBezTo>
                    <a:cubicBezTo>
                      <a:pt x="58" y="69"/>
                      <a:pt x="38" y="75"/>
                      <a:pt x="22" y="66"/>
                    </a:cubicBezTo>
                    <a:cubicBezTo>
                      <a:pt x="6" y="58"/>
                      <a:pt x="0" y="38"/>
                      <a:pt x="8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5" name="Freeform 32">
                <a:extLst>
                  <a:ext uri="{FF2B5EF4-FFF2-40B4-BE49-F238E27FC236}">
                    <a16:creationId xmlns:a16="http://schemas.microsoft.com/office/drawing/2014/main" id="{83C35E44-DCC3-44D4-8594-9EC37365D4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66" y="3323"/>
                <a:ext cx="86" cy="86"/>
              </a:xfrm>
              <a:custGeom>
                <a:avLst/>
                <a:gdLst>
                  <a:gd name="T0" fmla="*/ 8 w 75"/>
                  <a:gd name="T1" fmla="*/ 22 h 75"/>
                  <a:gd name="T2" fmla="*/ 53 w 75"/>
                  <a:gd name="T3" fmla="*/ 8 h 75"/>
                  <a:gd name="T4" fmla="*/ 66 w 75"/>
                  <a:gd name="T5" fmla="*/ 53 h 75"/>
                  <a:gd name="T6" fmla="*/ 22 w 75"/>
                  <a:gd name="T7" fmla="*/ 66 h 75"/>
                  <a:gd name="T8" fmla="*/ 8 w 75"/>
                  <a:gd name="T9" fmla="*/ 22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5">
                    <a:moveTo>
                      <a:pt x="8" y="22"/>
                    </a:moveTo>
                    <a:cubicBezTo>
                      <a:pt x="17" y="6"/>
                      <a:pt x="37" y="0"/>
                      <a:pt x="53" y="8"/>
                    </a:cubicBezTo>
                    <a:cubicBezTo>
                      <a:pt x="69" y="17"/>
                      <a:pt x="75" y="37"/>
                      <a:pt x="66" y="53"/>
                    </a:cubicBezTo>
                    <a:cubicBezTo>
                      <a:pt x="58" y="69"/>
                      <a:pt x="38" y="75"/>
                      <a:pt x="22" y="66"/>
                    </a:cubicBezTo>
                    <a:cubicBezTo>
                      <a:pt x="6" y="58"/>
                      <a:pt x="0" y="38"/>
                      <a:pt x="8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6" name="Freeform 33">
                <a:extLst>
                  <a:ext uri="{FF2B5EF4-FFF2-40B4-BE49-F238E27FC236}">
                    <a16:creationId xmlns:a16="http://schemas.microsoft.com/office/drawing/2014/main" id="{9642D18D-B7AD-4B1A-9097-6D1C1D7B10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92" y="3885"/>
                <a:ext cx="87" cy="86"/>
              </a:xfrm>
              <a:custGeom>
                <a:avLst/>
                <a:gdLst>
                  <a:gd name="T0" fmla="*/ 9 w 75"/>
                  <a:gd name="T1" fmla="*/ 23 h 75"/>
                  <a:gd name="T2" fmla="*/ 53 w 75"/>
                  <a:gd name="T3" fmla="*/ 9 h 75"/>
                  <a:gd name="T4" fmla="*/ 67 w 75"/>
                  <a:gd name="T5" fmla="*/ 53 h 75"/>
                  <a:gd name="T6" fmla="*/ 22 w 75"/>
                  <a:gd name="T7" fmla="*/ 67 h 75"/>
                  <a:gd name="T8" fmla="*/ 9 w 75"/>
                  <a:gd name="T9" fmla="*/ 23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5">
                    <a:moveTo>
                      <a:pt x="9" y="23"/>
                    </a:moveTo>
                    <a:cubicBezTo>
                      <a:pt x="17" y="7"/>
                      <a:pt x="37" y="0"/>
                      <a:pt x="53" y="9"/>
                    </a:cubicBezTo>
                    <a:cubicBezTo>
                      <a:pt x="69" y="17"/>
                      <a:pt x="75" y="37"/>
                      <a:pt x="67" y="53"/>
                    </a:cubicBezTo>
                    <a:cubicBezTo>
                      <a:pt x="58" y="69"/>
                      <a:pt x="38" y="75"/>
                      <a:pt x="22" y="67"/>
                    </a:cubicBezTo>
                    <a:cubicBezTo>
                      <a:pt x="6" y="58"/>
                      <a:pt x="0" y="39"/>
                      <a:pt x="9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7" name="Freeform 34">
                <a:extLst>
                  <a:ext uri="{FF2B5EF4-FFF2-40B4-BE49-F238E27FC236}">
                    <a16:creationId xmlns:a16="http://schemas.microsoft.com/office/drawing/2014/main" id="{489A6A86-515A-488E-B01B-B5B568C223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03" y="4672"/>
                <a:ext cx="87" cy="86"/>
              </a:xfrm>
              <a:custGeom>
                <a:avLst/>
                <a:gdLst>
                  <a:gd name="T0" fmla="*/ 9 w 75"/>
                  <a:gd name="T1" fmla="*/ 22 h 75"/>
                  <a:gd name="T2" fmla="*/ 53 w 75"/>
                  <a:gd name="T3" fmla="*/ 8 h 75"/>
                  <a:gd name="T4" fmla="*/ 67 w 75"/>
                  <a:gd name="T5" fmla="*/ 53 h 75"/>
                  <a:gd name="T6" fmla="*/ 22 w 75"/>
                  <a:gd name="T7" fmla="*/ 66 h 75"/>
                  <a:gd name="T8" fmla="*/ 9 w 75"/>
                  <a:gd name="T9" fmla="*/ 22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5">
                    <a:moveTo>
                      <a:pt x="9" y="22"/>
                    </a:moveTo>
                    <a:cubicBezTo>
                      <a:pt x="17" y="6"/>
                      <a:pt x="37" y="0"/>
                      <a:pt x="53" y="8"/>
                    </a:cubicBezTo>
                    <a:cubicBezTo>
                      <a:pt x="69" y="17"/>
                      <a:pt x="75" y="37"/>
                      <a:pt x="67" y="53"/>
                    </a:cubicBezTo>
                    <a:cubicBezTo>
                      <a:pt x="58" y="69"/>
                      <a:pt x="38" y="75"/>
                      <a:pt x="22" y="66"/>
                    </a:cubicBezTo>
                    <a:cubicBezTo>
                      <a:pt x="6" y="58"/>
                      <a:pt x="0" y="38"/>
                      <a:pt x="9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8" name="Freeform 35">
                <a:extLst>
                  <a:ext uri="{FF2B5EF4-FFF2-40B4-BE49-F238E27FC236}">
                    <a16:creationId xmlns:a16="http://schemas.microsoft.com/office/drawing/2014/main" id="{B1FF48ED-4B5C-4F16-9B79-64062F2857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73" y="5681"/>
                <a:ext cx="85" cy="87"/>
              </a:xfrm>
              <a:custGeom>
                <a:avLst/>
                <a:gdLst>
                  <a:gd name="T0" fmla="*/ 8 w 74"/>
                  <a:gd name="T1" fmla="*/ 22 h 75"/>
                  <a:gd name="T2" fmla="*/ 52 w 74"/>
                  <a:gd name="T3" fmla="*/ 8 h 75"/>
                  <a:gd name="T4" fmla="*/ 66 w 74"/>
                  <a:gd name="T5" fmla="*/ 53 h 75"/>
                  <a:gd name="T6" fmla="*/ 22 w 74"/>
                  <a:gd name="T7" fmla="*/ 66 h 75"/>
                  <a:gd name="T8" fmla="*/ 8 w 74"/>
                  <a:gd name="T9" fmla="*/ 22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4" h="75">
                    <a:moveTo>
                      <a:pt x="8" y="22"/>
                    </a:moveTo>
                    <a:cubicBezTo>
                      <a:pt x="16" y="6"/>
                      <a:pt x="36" y="0"/>
                      <a:pt x="52" y="8"/>
                    </a:cubicBezTo>
                    <a:cubicBezTo>
                      <a:pt x="68" y="17"/>
                      <a:pt x="74" y="37"/>
                      <a:pt x="66" y="53"/>
                    </a:cubicBezTo>
                    <a:cubicBezTo>
                      <a:pt x="57" y="69"/>
                      <a:pt x="38" y="75"/>
                      <a:pt x="22" y="66"/>
                    </a:cubicBezTo>
                    <a:cubicBezTo>
                      <a:pt x="6" y="58"/>
                      <a:pt x="0" y="38"/>
                      <a:pt x="8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9" name="Freeform 36">
                <a:extLst>
                  <a:ext uri="{FF2B5EF4-FFF2-40B4-BE49-F238E27FC236}">
                    <a16:creationId xmlns:a16="http://schemas.microsoft.com/office/drawing/2014/main" id="{E1D92CDC-3719-4E58-BCA3-7CF80080DA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43" y="2879"/>
                <a:ext cx="87" cy="87"/>
              </a:xfrm>
              <a:custGeom>
                <a:avLst/>
                <a:gdLst>
                  <a:gd name="T0" fmla="*/ 8 w 75"/>
                  <a:gd name="T1" fmla="*/ 23 h 75"/>
                  <a:gd name="T2" fmla="*/ 52 w 75"/>
                  <a:gd name="T3" fmla="*/ 9 h 75"/>
                  <a:gd name="T4" fmla="*/ 66 w 75"/>
                  <a:gd name="T5" fmla="*/ 53 h 75"/>
                  <a:gd name="T6" fmla="*/ 22 w 75"/>
                  <a:gd name="T7" fmla="*/ 67 h 75"/>
                  <a:gd name="T8" fmla="*/ 8 w 75"/>
                  <a:gd name="T9" fmla="*/ 23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5">
                    <a:moveTo>
                      <a:pt x="8" y="23"/>
                    </a:moveTo>
                    <a:cubicBezTo>
                      <a:pt x="17" y="7"/>
                      <a:pt x="36" y="0"/>
                      <a:pt x="52" y="9"/>
                    </a:cubicBezTo>
                    <a:cubicBezTo>
                      <a:pt x="68" y="17"/>
                      <a:pt x="75" y="37"/>
                      <a:pt x="66" y="53"/>
                    </a:cubicBezTo>
                    <a:cubicBezTo>
                      <a:pt x="58" y="69"/>
                      <a:pt x="38" y="75"/>
                      <a:pt x="22" y="67"/>
                    </a:cubicBezTo>
                    <a:cubicBezTo>
                      <a:pt x="6" y="58"/>
                      <a:pt x="0" y="39"/>
                      <a:pt x="8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40" name="Freeform 37">
                <a:extLst>
                  <a:ext uri="{FF2B5EF4-FFF2-40B4-BE49-F238E27FC236}">
                    <a16:creationId xmlns:a16="http://schemas.microsoft.com/office/drawing/2014/main" id="{C394E6C2-F940-4DEF-915E-377A1B9D43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9" y="5054"/>
                <a:ext cx="87" cy="87"/>
              </a:xfrm>
              <a:custGeom>
                <a:avLst/>
                <a:gdLst>
                  <a:gd name="T0" fmla="*/ 9 w 75"/>
                  <a:gd name="T1" fmla="*/ 22 h 75"/>
                  <a:gd name="T2" fmla="*/ 53 w 75"/>
                  <a:gd name="T3" fmla="*/ 8 h 75"/>
                  <a:gd name="T4" fmla="*/ 67 w 75"/>
                  <a:gd name="T5" fmla="*/ 53 h 75"/>
                  <a:gd name="T6" fmla="*/ 22 w 75"/>
                  <a:gd name="T7" fmla="*/ 66 h 75"/>
                  <a:gd name="T8" fmla="*/ 9 w 75"/>
                  <a:gd name="T9" fmla="*/ 22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5">
                    <a:moveTo>
                      <a:pt x="9" y="22"/>
                    </a:moveTo>
                    <a:cubicBezTo>
                      <a:pt x="17" y="6"/>
                      <a:pt x="37" y="0"/>
                      <a:pt x="53" y="8"/>
                    </a:cubicBezTo>
                    <a:cubicBezTo>
                      <a:pt x="69" y="17"/>
                      <a:pt x="75" y="37"/>
                      <a:pt x="67" y="53"/>
                    </a:cubicBezTo>
                    <a:cubicBezTo>
                      <a:pt x="58" y="69"/>
                      <a:pt x="38" y="75"/>
                      <a:pt x="22" y="66"/>
                    </a:cubicBezTo>
                    <a:cubicBezTo>
                      <a:pt x="6" y="58"/>
                      <a:pt x="0" y="38"/>
                      <a:pt x="9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41" name="Freeform 38">
                <a:extLst>
                  <a:ext uri="{FF2B5EF4-FFF2-40B4-BE49-F238E27FC236}">
                    <a16:creationId xmlns:a16="http://schemas.microsoft.com/office/drawing/2014/main" id="{2EB0C6F5-4F9F-4F30-9140-FFC158E1D02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08" y="5034"/>
                <a:ext cx="129" cy="128"/>
              </a:xfrm>
              <a:custGeom>
                <a:avLst/>
                <a:gdLst>
                  <a:gd name="T0" fmla="*/ 79 w 111"/>
                  <a:gd name="T1" fmla="*/ 12 h 111"/>
                  <a:gd name="T2" fmla="*/ 99 w 111"/>
                  <a:gd name="T3" fmla="*/ 78 h 111"/>
                  <a:gd name="T4" fmla="*/ 33 w 111"/>
                  <a:gd name="T5" fmla="*/ 99 h 111"/>
                  <a:gd name="T6" fmla="*/ 13 w 111"/>
                  <a:gd name="T7" fmla="*/ 33 h 111"/>
                  <a:gd name="T8" fmla="*/ 79 w 111"/>
                  <a:gd name="T9" fmla="*/ 12 h 111"/>
                  <a:gd name="T10" fmla="*/ 34 w 111"/>
                  <a:gd name="T11" fmla="*/ 97 h 111"/>
                  <a:gd name="T12" fmla="*/ 97 w 111"/>
                  <a:gd name="T13" fmla="*/ 77 h 111"/>
                  <a:gd name="T14" fmla="*/ 78 w 111"/>
                  <a:gd name="T15" fmla="*/ 14 h 111"/>
                  <a:gd name="T16" fmla="*/ 14 w 111"/>
                  <a:gd name="T17" fmla="*/ 34 h 111"/>
                  <a:gd name="T18" fmla="*/ 34 w 111"/>
                  <a:gd name="T19" fmla="*/ 9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1" h="111">
                    <a:moveTo>
                      <a:pt x="79" y="12"/>
                    </a:moveTo>
                    <a:cubicBezTo>
                      <a:pt x="102" y="25"/>
                      <a:pt x="111" y="54"/>
                      <a:pt x="99" y="78"/>
                    </a:cubicBezTo>
                    <a:cubicBezTo>
                      <a:pt x="86" y="102"/>
                      <a:pt x="57" y="111"/>
                      <a:pt x="33" y="99"/>
                    </a:cubicBezTo>
                    <a:cubicBezTo>
                      <a:pt x="9" y="86"/>
                      <a:pt x="0" y="56"/>
                      <a:pt x="13" y="33"/>
                    </a:cubicBezTo>
                    <a:cubicBezTo>
                      <a:pt x="25" y="9"/>
                      <a:pt x="55" y="0"/>
                      <a:pt x="79" y="12"/>
                    </a:cubicBezTo>
                    <a:close/>
                    <a:moveTo>
                      <a:pt x="34" y="97"/>
                    </a:moveTo>
                    <a:cubicBezTo>
                      <a:pt x="57" y="109"/>
                      <a:pt x="85" y="100"/>
                      <a:pt x="97" y="77"/>
                    </a:cubicBezTo>
                    <a:cubicBezTo>
                      <a:pt x="109" y="54"/>
                      <a:pt x="100" y="26"/>
                      <a:pt x="78" y="14"/>
                    </a:cubicBezTo>
                    <a:cubicBezTo>
                      <a:pt x="55" y="2"/>
                      <a:pt x="26" y="11"/>
                      <a:pt x="14" y="34"/>
                    </a:cubicBezTo>
                    <a:cubicBezTo>
                      <a:pt x="2" y="56"/>
                      <a:pt x="11" y="85"/>
                      <a:pt x="34" y="9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42" name="Freeform 39">
                <a:extLst>
                  <a:ext uri="{FF2B5EF4-FFF2-40B4-BE49-F238E27FC236}">
                    <a16:creationId xmlns:a16="http://schemas.microsoft.com/office/drawing/2014/main" id="{DCC7A3A0-7225-4636-AFFE-95DB35656D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9" y="4387"/>
                <a:ext cx="86" cy="87"/>
              </a:xfrm>
              <a:custGeom>
                <a:avLst/>
                <a:gdLst>
                  <a:gd name="T0" fmla="*/ 8 w 75"/>
                  <a:gd name="T1" fmla="*/ 22 h 75"/>
                  <a:gd name="T2" fmla="*/ 52 w 75"/>
                  <a:gd name="T3" fmla="*/ 8 h 75"/>
                  <a:gd name="T4" fmla="*/ 66 w 75"/>
                  <a:gd name="T5" fmla="*/ 53 h 75"/>
                  <a:gd name="T6" fmla="*/ 22 w 75"/>
                  <a:gd name="T7" fmla="*/ 66 h 75"/>
                  <a:gd name="T8" fmla="*/ 8 w 75"/>
                  <a:gd name="T9" fmla="*/ 22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5">
                    <a:moveTo>
                      <a:pt x="8" y="22"/>
                    </a:moveTo>
                    <a:cubicBezTo>
                      <a:pt x="17" y="6"/>
                      <a:pt x="36" y="0"/>
                      <a:pt x="52" y="8"/>
                    </a:cubicBezTo>
                    <a:cubicBezTo>
                      <a:pt x="69" y="17"/>
                      <a:pt x="75" y="37"/>
                      <a:pt x="66" y="53"/>
                    </a:cubicBezTo>
                    <a:cubicBezTo>
                      <a:pt x="58" y="69"/>
                      <a:pt x="38" y="75"/>
                      <a:pt x="22" y="66"/>
                    </a:cubicBezTo>
                    <a:cubicBezTo>
                      <a:pt x="6" y="58"/>
                      <a:pt x="0" y="38"/>
                      <a:pt x="8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43" name="Freeform 40">
                <a:extLst>
                  <a:ext uri="{FF2B5EF4-FFF2-40B4-BE49-F238E27FC236}">
                    <a16:creationId xmlns:a16="http://schemas.microsoft.com/office/drawing/2014/main" id="{68F51844-C938-411F-87D4-D05EF5F7DB0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797" y="4367"/>
                <a:ext cx="129" cy="128"/>
              </a:xfrm>
              <a:custGeom>
                <a:avLst/>
                <a:gdLst>
                  <a:gd name="T0" fmla="*/ 79 w 112"/>
                  <a:gd name="T1" fmla="*/ 12 h 111"/>
                  <a:gd name="T2" fmla="*/ 99 w 112"/>
                  <a:gd name="T3" fmla="*/ 78 h 111"/>
                  <a:gd name="T4" fmla="*/ 33 w 112"/>
                  <a:gd name="T5" fmla="*/ 99 h 111"/>
                  <a:gd name="T6" fmla="*/ 13 w 112"/>
                  <a:gd name="T7" fmla="*/ 33 h 111"/>
                  <a:gd name="T8" fmla="*/ 79 w 112"/>
                  <a:gd name="T9" fmla="*/ 12 h 111"/>
                  <a:gd name="T10" fmla="*/ 34 w 112"/>
                  <a:gd name="T11" fmla="*/ 97 h 111"/>
                  <a:gd name="T12" fmla="*/ 98 w 112"/>
                  <a:gd name="T13" fmla="*/ 77 h 111"/>
                  <a:gd name="T14" fmla="*/ 78 w 112"/>
                  <a:gd name="T15" fmla="*/ 14 h 111"/>
                  <a:gd name="T16" fmla="*/ 15 w 112"/>
                  <a:gd name="T17" fmla="*/ 34 h 111"/>
                  <a:gd name="T18" fmla="*/ 34 w 112"/>
                  <a:gd name="T19" fmla="*/ 9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2" h="111">
                    <a:moveTo>
                      <a:pt x="79" y="12"/>
                    </a:moveTo>
                    <a:cubicBezTo>
                      <a:pt x="103" y="25"/>
                      <a:pt x="112" y="54"/>
                      <a:pt x="99" y="78"/>
                    </a:cubicBezTo>
                    <a:cubicBezTo>
                      <a:pt x="87" y="102"/>
                      <a:pt x="57" y="111"/>
                      <a:pt x="33" y="99"/>
                    </a:cubicBezTo>
                    <a:cubicBezTo>
                      <a:pt x="10" y="86"/>
                      <a:pt x="0" y="56"/>
                      <a:pt x="13" y="33"/>
                    </a:cubicBezTo>
                    <a:cubicBezTo>
                      <a:pt x="26" y="9"/>
                      <a:pt x="55" y="0"/>
                      <a:pt x="79" y="12"/>
                    </a:cubicBezTo>
                    <a:close/>
                    <a:moveTo>
                      <a:pt x="34" y="97"/>
                    </a:moveTo>
                    <a:cubicBezTo>
                      <a:pt x="57" y="109"/>
                      <a:pt x="86" y="100"/>
                      <a:pt x="98" y="77"/>
                    </a:cubicBezTo>
                    <a:cubicBezTo>
                      <a:pt x="110" y="54"/>
                      <a:pt x="101" y="26"/>
                      <a:pt x="78" y="14"/>
                    </a:cubicBezTo>
                    <a:cubicBezTo>
                      <a:pt x="55" y="2"/>
                      <a:pt x="27" y="11"/>
                      <a:pt x="15" y="34"/>
                    </a:cubicBezTo>
                    <a:cubicBezTo>
                      <a:pt x="3" y="56"/>
                      <a:pt x="12" y="85"/>
                      <a:pt x="34" y="9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44" name="Freeform 41">
                <a:extLst>
                  <a:ext uri="{FF2B5EF4-FFF2-40B4-BE49-F238E27FC236}">
                    <a16:creationId xmlns:a16="http://schemas.microsoft.com/office/drawing/2014/main" id="{81B1FA7E-377C-4468-B341-BE490D3740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38" y="4067"/>
                <a:ext cx="87" cy="87"/>
              </a:xfrm>
              <a:custGeom>
                <a:avLst/>
                <a:gdLst>
                  <a:gd name="T0" fmla="*/ 8 w 75"/>
                  <a:gd name="T1" fmla="*/ 22 h 75"/>
                  <a:gd name="T2" fmla="*/ 52 w 75"/>
                  <a:gd name="T3" fmla="*/ 9 h 75"/>
                  <a:gd name="T4" fmla="*/ 66 w 75"/>
                  <a:gd name="T5" fmla="*/ 53 h 75"/>
                  <a:gd name="T6" fmla="*/ 22 w 75"/>
                  <a:gd name="T7" fmla="*/ 67 h 75"/>
                  <a:gd name="T8" fmla="*/ 8 w 75"/>
                  <a:gd name="T9" fmla="*/ 22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5">
                    <a:moveTo>
                      <a:pt x="8" y="22"/>
                    </a:moveTo>
                    <a:cubicBezTo>
                      <a:pt x="17" y="6"/>
                      <a:pt x="36" y="0"/>
                      <a:pt x="52" y="9"/>
                    </a:cubicBezTo>
                    <a:cubicBezTo>
                      <a:pt x="68" y="17"/>
                      <a:pt x="75" y="37"/>
                      <a:pt x="66" y="53"/>
                    </a:cubicBezTo>
                    <a:cubicBezTo>
                      <a:pt x="58" y="69"/>
                      <a:pt x="38" y="75"/>
                      <a:pt x="22" y="67"/>
                    </a:cubicBezTo>
                    <a:cubicBezTo>
                      <a:pt x="6" y="58"/>
                      <a:pt x="0" y="38"/>
                      <a:pt x="8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45" name="Freeform 42">
                <a:extLst>
                  <a:ext uri="{FF2B5EF4-FFF2-40B4-BE49-F238E27FC236}">
                    <a16:creationId xmlns:a16="http://schemas.microsoft.com/office/drawing/2014/main" id="{03A4798F-297D-4105-9003-5834C8B4E96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216" y="4046"/>
                <a:ext cx="129" cy="128"/>
              </a:xfrm>
              <a:custGeom>
                <a:avLst/>
                <a:gdLst>
                  <a:gd name="T0" fmla="*/ 79 w 112"/>
                  <a:gd name="T1" fmla="*/ 12 h 111"/>
                  <a:gd name="T2" fmla="*/ 99 w 112"/>
                  <a:gd name="T3" fmla="*/ 78 h 111"/>
                  <a:gd name="T4" fmla="*/ 33 w 112"/>
                  <a:gd name="T5" fmla="*/ 99 h 111"/>
                  <a:gd name="T6" fmla="*/ 13 w 112"/>
                  <a:gd name="T7" fmla="*/ 33 h 111"/>
                  <a:gd name="T8" fmla="*/ 79 w 112"/>
                  <a:gd name="T9" fmla="*/ 12 h 111"/>
                  <a:gd name="T10" fmla="*/ 34 w 112"/>
                  <a:gd name="T11" fmla="*/ 97 h 111"/>
                  <a:gd name="T12" fmla="*/ 98 w 112"/>
                  <a:gd name="T13" fmla="*/ 77 h 111"/>
                  <a:gd name="T14" fmla="*/ 78 w 112"/>
                  <a:gd name="T15" fmla="*/ 14 h 111"/>
                  <a:gd name="T16" fmla="*/ 15 w 112"/>
                  <a:gd name="T17" fmla="*/ 34 h 111"/>
                  <a:gd name="T18" fmla="*/ 34 w 112"/>
                  <a:gd name="T19" fmla="*/ 9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2" h="111">
                    <a:moveTo>
                      <a:pt x="79" y="12"/>
                    </a:moveTo>
                    <a:cubicBezTo>
                      <a:pt x="103" y="25"/>
                      <a:pt x="112" y="55"/>
                      <a:pt x="99" y="78"/>
                    </a:cubicBezTo>
                    <a:cubicBezTo>
                      <a:pt x="87" y="102"/>
                      <a:pt x="57" y="111"/>
                      <a:pt x="33" y="99"/>
                    </a:cubicBezTo>
                    <a:cubicBezTo>
                      <a:pt x="10" y="86"/>
                      <a:pt x="0" y="57"/>
                      <a:pt x="13" y="33"/>
                    </a:cubicBezTo>
                    <a:cubicBezTo>
                      <a:pt x="26" y="9"/>
                      <a:pt x="55" y="0"/>
                      <a:pt x="79" y="12"/>
                    </a:cubicBezTo>
                    <a:close/>
                    <a:moveTo>
                      <a:pt x="34" y="97"/>
                    </a:moveTo>
                    <a:cubicBezTo>
                      <a:pt x="57" y="109"/>
                      <a:pt x="86" y="100"/>
                      <a:pt x="98" y="77"/>
                    </a:cubicBezTo>
                    <a:cubicBezTo>
                      <a:pt x="110" y="55"/>
                      <a:pt x="101" y="26"/>
                      <a:pt x="78" y="14"/>
                    </a:cubicBezTo>
                    <a:cubicBezTo>
                      <a:pt x="55" y="2"/>
                      <a:pt x="27" y="11"/>
                      <a:pt x="15" y="34"/>
                    </a:cubicBezTo>
                    <a:cubicBezTo>
                      <a:pt x="3" y="57"/>
                      <a:pt x="12" y="85"/>
                      <a:pt x="34" y="9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46" name="Freeform 43">
                <a:extLst>
                  <a:ext uri="{FF2B5EF4-FFF2-40B4-BE49-F238E27FC236}">
                    <a16:creationId xmlns:a16="http://schemas.microsoft.com/office/drawing/2014/main" id="{E741C39F-FE9B-4E42-AD6C-D2E7D5AFA9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36" y="4185"/>
                <a:ext cx="87" cy="85"/>
              </a:xfrm>
              <a:custGeom>
                <a:avLst/>
                <a:gdLst>
                  <a:gd name="T0" fmla="*/ 9 w 75"/>
                  <a:gd name="T1" fmla="*/ 22 h 74"/>
                  <a:gd name="T2" fmla="*/ 53 w 75"/>
                  <a:gd name="T3" fmla="*/ 8 h 74"/>
                  <a:gd name="T4" fmla="*/ 67 w 75"/>
                  <a:gd name="T5" fmla="*/ 52 h 74"/>
                  <a:gd name="T6" fmla="*/ 22 w 75"/>
                  <a:gd name="T7" fmla="*/ 66 h 74"/>
                  <a:gd name="T8" fmla="*/ 9 w 75"/>
                  <a:gd name="T9" fmla="*/ 22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4">
                    <a:moveTo>
                      <a:pt x="9" y="22"/>
                    </a:moveTo>
                    <a:cubicBezTo>
                      <a:pt x="17" y="6"/>
                      <a:pt x="37" y="0"/>
                      <a:pt x="53" y="8"/>
                    </a:cubicBezTo>
                    <a:cubicBezTo>
                      <a:pt x="69" y="16"/>
                      <a:pt x="75" y="36"/>
                      <a:pt x="67" y="52"/>
                    </a:cubicBezTo>
                    <a:cubicBezTo>
                      <a:pt x="58" y="68"/>
                      <a:pt x="38" y="74"/>
                      <a:pt x="22" y="66"/>
                    </a:cubicBezTo>
                    <a:cubicBezTo>
                      <a:pt x="6" y="58"/>
                      <a:pt x="0" y="38"/>
                      <a:pt x="9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47" name="Freeform 44">
                <a:extLst>
                  <a:ext uri="{FF2B5EF4-FFF2-40B4-BE49-F238E27FC236}">
                    <a16:creationId xmlns:a16="http://schemas.microsoft.com/office/drawing/2014/main" id="{2B887481-1EE6-41C9-A466-706FE19EFB0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915" y="4163"/>
                <a:ext cx="128" cy="129"/>
              </a:xfrm>
              <a:custGeom>
                <a:avLst/>
                <a:gdLst>
                  <a:gd name="T0" fmla="*/ 78 w 111"/>
                  <a:gd name="T1" fmla="*/ 13 h 112"/>
                  <a:gd name="T2" fmla="*/ 99 w 111"/>
                  <a:gd name="T3" fmla="*/ 79 h 112"/>
                  <a:gd name="T4" fmla="*/ 33 w 111"/>
                  <a:gd name="T5" fmla="*/ 99 h 112"/>
                  <a:gd name="T6" fmla="*/ 12 w 111"/>
                  <a:gd name="T7" fmla="*/ 33 h 112"/>
                  <a:gd name="T8" fmla="*/ 78 w 111"/>
                  <a:gd name="T9" fmla="*/ 13 h 112"/>
                  <a:gd name="T10" fmla="*/ 34 w 111"/>
                  <a:gd name="T11" fmla="*/ 97 h 112"/>
                  <a:gd name="T12" fmla="*/ 97 w 111"/>
                  <a:gd name="T13" fmla="*/ 78 h 112"/>
                  <a:gd name="T14" fmla="*/ 77 w 111"/>
                  <a:gd name="T15" fmla="*/ 15 h 112"/>
                  <a:gd name="T16" fmla="*/ 14 w 111"/>
                  <a:gd name="T17" fmla="*/ 34 h 112"/>
                  <a:gd name="T18" fmla="*/ 34 w 111"/>
                  <a:gd name="T19" fmla="*/ 97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1" h="112">
                    <a:moveTo>
                      <a:pt x="78" y="13"/>
                    </a:moveTo>
                    <a:cubicBezTo>
                      <a:pt x="102" y="25"/>
                      <a:pt x="111" y="55"/>
                      <a:pt x="99" y="79"/>
                    </a:cubicBezTo>
                    <a:cubicBezTo>
                      <a:pt x="86" y="103"/>
                      <a:pt x="57" y="112"/>
                      <a:pt x="33" y="99"/>
                    </a:cubicBezTo>
                    <a:cubicBezTo>
                      <a:pt x="9" y="87"/>
                      <a:pt x="0" y="57"/>
                      <a:pt x="12" y="33"/>
                    </a:cubicBezTo>
                    <a:cubicBezTo>
                      <a:pt x="25" y="9"/>
                      <a:pt x="55" y="0"/>
                      <a:pt x="78" y="13"/>
                    </a:cubicBezTo>
                    <a:close/>
                    <a:moveTo>
                      <a:pt x="34" y="97"/>
                    </a:moveTo>
                    <a:cubicBezTo>
                      <a:pt x="57" y="109"/>
                      <a:pt x="85" y="101"/>
                      <a:pt x="97" y="78"/>
                    </a:cubicBezTo>
                    <a:cubicBezTo>
                      <a:pt x="109" y="55"/>
                      <a:pt x="100" y="27"/>
                      <a:pt x="77" y="15"/>
                    </a:cubicBezTo>
                    <a:cubicBezTo>
                      <a:pt x="55" y="3"/>
                      <a:pt x="26" y="11"/>
                      <a:pt x="14" y="34"/>
                    </a:cubicBezTo>
                    <a:cubicBezTo>
                      <a:pt x="2" y="57"/>
                      <a:pt x="11" y="85"/>
                      <a:pt x="34" y="9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48" name="Freeform 45">
                <a:extLst>
                  <a:ext uri="{FF2B5EF4-FFF2-40B4-BE49-F238E27FC236}">
                    <a16:creationId xmlns:a16="http://schemas.microsoft.com/office/drawing/2014/main" id="{74E5CCA1-D024-4C0C-9E94-69175A2CFE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73" y="4126"/>
                <a:ext cx="86" cy="86"/>
              </a:xfrm>
              <a:custGeom>
                <a:avLst/>
                <a:gdLst>
                  <a:gd name="T0" fmla="*/ 9 w 75"/>
                  <a:gd name="T1" fmla="*/ 23 h 75"/>
                  <a:gd name="T2" fmla="*/ 53 w 75"/>
                  <a:gd name="T3" fmla="*/ 9 h 75"/>
                  <a:gd name="T4" fmla="*/ 67 w 75"/>
                  <a:gd name="T5" fmla="*/ 53 h 75"/>
                  <a:gd name="T6" fmla="*/ 23 w 75"/>
                  <a:gd name="T7" fmla="*/ 67 h 75"/>
                  <a:gd name="T8" fmla="*/ 9 w 75"/>
                  <a:gd name="T9" fmla="*/ 23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5">
                    <a:moveTo>
                      <a:pt x="9" y="23"/>
                    </a:moveTo>
                    <a:cubicBezTo>
                      <a:pt x="17" y="7"/>
                      <a:pt x="37" y="0"/>
                      <a:pt x="53" y="9"/>
                    </a:cubicBezTo>
                    <a:cubicBezTo>
                      <a:pt x="69" y="17"/>
                      <a:pt x="75" y="37"/>
                      <a:pt x="67" y="53"/>
                    </a:cubicBezTo>
                    <a:cubicBezTo>
                      <a:pt x="58" y="69"/>
                      <a:pt x="39" y="75"/>
                      <a:pt x="23" y="67"/>
                    </a:cubicBezTo>
                    <a:cubicBezTo>
                      <a:pt x="7" y="58"/>
                      <a:pt x="0" y="39"/>
                      <a:pt x="9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49" name="Freeform 46">
                <a:extLst>
                  <a:ext uri="{FF2B5EF4-FFF2-40B4-BE49-F238E27FC236}">
                    <a16:creationId xmlns:a16="http://schemas.microsoft.com/office/drawing/2014/main" id="{63B132C5-EAB4-4BFD-A9FF-98C3B423B5D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952" y="4105"/>
                <a:ext cx="129" cy="129"/>
              </a:xfrm>
              <a:custGeom>
                <a:avLst/>
                <a:gdLst>
                  <a:gd name="T0" fmla="*/ 79 w 112"/>
                  <a:gd name="T1" fmla="*/ 13 h 112"/>
                  <a:gd name="T2" fmla="*/ 99 w 112"/>
                  <a:gd name="T3" fmla="*/ 79 h 112"/>
                  <a:gd name="T4" fmla="*/ 33 w 112"/>
                  <a:gd name="T5" fmla="*/ 99 h 112"/>
                  <a:gd name="T6" fmla="*/ 13 w 112"/>
                  <a:gd name="T7" fmla="*/ 33 h 112"/>
                  <a:gd name="T8" fmla="*/ 79 w 112"/>
                  <a:gd name="T9" fmla="*/ 13 h 112"/>
                  <a:gd name="T10" fmla="*/ 34 w 112"/>
                  <a:gd name="T11" fmla="*/ 97 h 112"/>
                  <a:gd name="T12" fmla="*/ 97 w 112"/>
                  <a:gd name="T13" fmla="*/ 78 h 112"/>
                  <a:gd name="T14" fmla="*/ 78 w 112"/>
                  <a:gd name="T15" fmla="*/ 15 h 112"/>
                  <a:gd name="T16" fmla="*/ 15 w 112"/>
                  <a:gd name="T17" fmla="*/ 34 h 112"/>
                  <a:gd name="T18" fmla="*/ 34 w 112"/>
                  <a:gd name="T19" fmla="*/ 97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2" h="112">
                    <a:moveTo>
                      <a:pt x="79" y="13"/>
                    </a:moveTo>
                    <a:cubicBezTo>
                      <a:pt x="102" y="25"/>
                      <a:pt x="112" y="55"/>
                      <a:pt x="99" y="79"/>
                    </a:cubicBezTo>
                    <a:cubicBezTo>
                      <a:pt x="87" y="102"/>
                      <a:pt x="57" y="112"/>
                      <a:pt x="33" y="99"/>
                    </a:cubicBezTo>
                    <a:cubicBezTo>
                      <a:pt x="9" y="87"/>
                      <a:pt x="0" y="57"/>
                      <a:pt x="13" y="33"/>
                    </a:cubicBezTo>
                    <a:cubicBezTo>
                      <a:pt x="25" y="9"/>
                      <a:pt x="55" y="0"/>
                      <a:pt x="79" y="13"/>
                    </a:cubicBezTo>
                    <a:close/>
                    <a:moveTo>
                      <a:pt x="34" y="97"/>
                    </a:moveTo>
                    <a:cubicBezTo>
                      <a:pt x="57" y="109"/>
                      <a:pt x="85" y="100"/>
                      <a:pt x="97" y="78"/>
                    </a:cubicBezTo>
                    <a:cubicBezTo>
                      <a:pt x="109" y="55"/>
                      <a:pt x="100" y="27"/>
                      <a:pt x="78" y="15"/>
                    </a:cubicBezTo>
                    <a:cubicBezTo>
                      <a:pt x="55" y="3"/>
                      <a:pt x="27" y="11"/>
                      <a:pt x="15" y="34"/>
                    </a:cubicBezTo>
                    <a:cubicBezTo>
                      <a:pt x="3" y="57"/>
                      <a:pt x="11" y="85"/>
                      <a:pt x="34" y="9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50" name="Freeform 47">
                <a:extLst>
                  <a:ext uri="{FF2B5EF4-FFF2-40B4-BE49-F238E27FC236}">
                    <a16:creationId xmlns:a16="http://schemas.microsoft.com/office/drawing/2014/main" id="{2F85DB7A-7D40-4D31-AE73-170D671465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80" y="5022"/>
                <a:ext cx="87" cy="87"/>
              </a:xfrm>
              <a:custGeom>
                <a:avLst/>
                <a:gdLst>
                  <a:gd name="T0" fmla="*/ 9 w 75"/>
                  <a:gd name="T1" fmla="*/ 22 h 75"/>
                  <a:gd name="T2" fmla="*/ 53 w 75"/>
                  <a:gd name="T3" fmla="*/ 9 h 75"/>
                  <a:gd name="T4" fmla="*/ 67 w 75"/>
                  <a:gd name="T5" fmla="*/ 53 h 75"/>
                  <a:gd name="T6" fmla="*/ 22 w 75"/>
                  <a:gd name="T7" fmla="*/ 67 h 75"/>
                  <a:gd name="T8" fmla="*/ 9 w 75"/>
                  <a:gd name="T9" fmla="*/ 22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5">
                    <a:moveTo>
                      <a:pt x="9" y="22"/>
                    </a:moveTo>
                    <a:cubicBezTo>
                      <a:pt x="17" y="6"/>
                      <a:pt x="37" y="0"/>
                      <a:pt x="53" y="9"/>
                    </a:cubicBezTo>
                    <a:cubicBezTo>
                      <a:pt x="69" y="17"/>
                      <a:pt x="75" y="37"/>
                      <a:pt x="67" y="53"/>
                    </a:cubicBezTo>
                    <a:cubicBezTo>
                      <a:pt x="58" y="69"/>
                      <a:pt x="38" y="75"/>
                      <a:pt x="22" y="67"/>
                    </a:cubicBezTo>
                    <a:cubicBezTo>
                      <a:pt x="6" y="58"/>
                      <a:pt x="0" y="38"/>
                      <a:pt x="9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51" name="Freeform 48">
                <a:extLst>
                  <a:ext uri="{FF2B5EF4-FFF2-40B4-BE49-F238E27FC236}">
                    <a16:creationId xmlns:a16="http://schemas.microsoft.com/office/drawing/2014/main" id="{F50D499B-B549-4B79-A961-D8E936EA2A7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759" y="5001"/>
                <a:ext cx="128" cy="128"/>
              </a:xfrm>
              <a:custGeom>
                <a:avLst/>
                <a:gdLst>
                  <a:gd name="T0" fmla="*/ 78 w 111"/>
                  <a:gd name="T1" fmla="*/ 13 h 111"/>
                  <a:gd name="T2" fmla="*/ 99 w 111"/>
                  <a:gd name="T3" fmla="*/ 78 h 111"/>
                  <a:gd name="T4" fmla="*/ 33 w 111"/>
                  <a:gd name="T5" fmla="*/ 99 h 111"/>
                  <a:gd name="T6" fmla="*/ 12 w 111"/>
                  <a:gd name="T7" fmla="*/ 33 h 111"/>
                  <a:gd name="T8" fmla="*/ 78 w 111"/>
                  <a:gd name="T9" fmla="*/ 13 h 111"/>
                  <a:gd name="T10" fmla="*/ 34 w 111"/>
                  <a:gd name="T11" fmla="*/ 97 h 111"/>
                  <a:gd name="T12" fmla="*/ 97 w 111"/>
                  <a:gd name="T13" fmla="*/ 77 h 111"/>
                  <a:gd name="T14" fmla="*/ 77 w 111"/>
                  <a:gd name="T15" fmla="*/ 14 h 111"/>
                  <a:gd name="T16" fmla="*/ 14 w 111"/>
                  <a:gd name="T17" fmla="*/ 34 h 111"/>
                  <a:gd name="T18" fmla="*/ 34 w 111"/>
                  <a:gd name="T19" fmla="*/ 9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1" h="111">
                    <a:moveTo>
                      <a:pt x="78" y="13"/>
                    </a:moveTo>
                    <a:cubicBezTo>
                      <a:pt x="102" y="25"/>
                      <a:pt x="111" y="55"/>
                      <a:pt x="99" y="78"/>
                    </a:cubicBezTo>
                    <a:cubicBezTo>
                      <a:pt x="86" y="102"/>
                      <a:pt x="57" y="111"/>
                      <a:pt x="33" y="99"/>
                    </a:cubicBezTo>
                    <a:cubicBezTo>
                      <a:pt x="9" y="86"/>
                      <a:pt x="0" y="57"/>
                      <a:pt x="12" y="33"/>
                    </a:cubicBezTo>
                    <a:cubicBezTo>
                      <a:pt x="25" y="9"/>
                      <a:pt x="54" y="0"/>
                      <a:pt x="78" y="13"/>
                    </a:cubicBezTo>
                    <a:close/>
                    <a:moveTo>
                      <a:pt x="34" y="97"/>
                    </a:moveTo>
                    <a:cubicBezTo>
                      <a:pt x="57" y="109"/>
                      <a:pt x="85" y="100"/>
                      <a:pt x="97" y="77"/>
                    </a:cubicBezTo>
                    <a:cubicBezTo>
                      <a:pt x="109" y="55"/>
                      <a:pt x="100" y="26"/>
                      <a:pt x="77" y="14"/>
                    </a:cubicBezTo>
                    <a:cubicBezTo>
                      <a:pt x="55" y="2"/>
                      <a:pt x="26" y="11"/>
                      <a:pt x="14" y="34"/>
                    </a:cubicBezTo>
                    <a:cubicBezTo>
                      <a:pt x="2" y="57"/>
                      <a:pt x="11" y="85"/>
                      <a:pt x="34" y="9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52" name="Freeform 49">
                <a:extLst>
                  <a:ext uri="{FF2B5EF4-FFF2-40B4-BE49-F238E27FC236}">
                    <a16:creationId xmlns:a16="http://schemas.microsoft.com/office/drawing/2014/main" id="{433C91AF-C0DC-4F10-8139-7865E424EA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99" y="3954"/>
                <a:ext cx="87" cy="87"/>
              </a:xfrm>
              <a:custGeom>
                <a:avLst/>
                <a:gdLst>
                  <a:gd name="T0" fmla="*/ 9 w 75"/>
                  <a:gd name="T1" fmla="*/ 22 h 75"/>
                  <a:gd name="T2" fmla="*/ 53 w 75"/>
                  <a:gd name="T3" fmla="*/ 9 h 75"/>
                  <a:gd name="T4" fmla="*/ 67 w 75"/>
                  <a:gd name="T5" fmla="*/ 53 h 75"/>
                  <a:gd name="T6" fmla="*/ 23 w 75"/>
                  <a:gd name="T7" fmla="*/ 67 h 75"/>
                  <a:gd name="T8" fmla="*/ 9 w 75"/>
                  <a:gd name="T9" fmla="*/ 22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5">
                    <a:moveTo>
                      <a:pt x="9" y="22"/>
                    </a:moveTo>
                    <a:cubicBezTo>
                      <a:pt x="17" y="6"/>
                      <a:pt x="37" y="0"/>
                      <a:pt x="53" y="9"/>
                    </a:cubicBezTo>
                    <a:cubicBezTo>
                      <a:pt x="69" y="17"/>
                      <a:pt x="75" y="37"/>
                      <a:pt x="67" y="53"/>
                    </a:cubicBezTo>
                    <a:cubicBezTo>
                      <a:pt x="58" y="69"/>
                      <a:pt x="39" y="75"/>
                      <a:pt x="23" y="67"/>
                    </a:cubicBezTo>
                    <a:cubicBezTo>
                      <a:pt x="7" y="58"/>
                      <a:pt x="0" y="38"/>
                      <a:pt x="9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53" name="Freeform 50">
                <a:extLst>
                  <a:ext uri="{FF2B5EF4-FFF2-40B4-BE49-F238E27FC236}">
                    <a16:creationId xmlns:a16="http://schemas.microsoft.com/office/drawing/2014/main" id="{18C19FC3-78B0-46C7-A6E0-503EA398975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879" y="3933"/>
                <a:ext cx="129" cy="128"/>
              </a:xfrm>
              <a:custGeom>
                <a:avLst/>
                <a:gdLst>
                  <a:gd name="T0" fmla="*/ 79 w 112"/>
                  <a:gd name="T1" fmla="*/ 12 h 111"/>
                  <a:gd name="T2" fmla="*/ 99 w 112"/>
                  <a:gd name="T3" fmla="*/ 78 h 111"/>
                  <a:gd name="T4" fmla="*/ 33 w 112"/>
                  <a:gd name="T5" fmla="*/ 99 h 111"/>
                  <a:gd name="T6" fmla="*/ 13 w 112"/>
                  <a:gd name="T7" fmla="*/ 33 h 111"/>
                  <a:gd name="T8" fmla="*/ 79 w 112"/>
                  <a:gd name="T9" fmla="*/ 12 h 111"/>
                  <a:gd name="T10" fmla="*/ 34 w 112"/>
                  <a:gd name="T11" fmla="*/ 97 h 111"/>
                  <a:gd name="T12" fmla="*/ 97 w 112"/>
                  <a:gd name="T13" fmla="*/ 77 h 111"/>
                  <a:gd name="T14" fmla="*/ 78 w 112"/>
                  <a:gd name="T15" fmla="*/ 14 h 111"/>
                  <a:gd name="T16" fmla="*/ 15 w 112"/>
                  <a:gd name="T17" fmla="*/ 34 h 111"/>
                  <a:gd name="T18" fmla="*/ 34 w 112"/>
                  <a:gd name="T19" fmla="*/ 9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2" h="111">
                    <a:moveTo>
                      <a:pt x="79" y="12"/>
                    </a:moveTo>
                    <a:cubicBezTo>
                      <a:pt x="102" y="25"/>
                      <a:pt x="112" y="55"/>
                      <a:pt x="99" y="78"/>
                    </a:cubicBezTo>
                    <a:cubicBezTo>
                      <a:pt x="86" y="102"/>
                      <a:pt x="57" y="111"/>
                      <a:pt x="33" y="99"/>
                    </a:cubicBezTo>
                    <a:cubicBezTo>
                      <a:pt x="9" y="86"/>
                      <a:pt x="0" y="57"/>
                      <a:pt x="13" y="33"/>
                    </a:cubicBezTo>
                    <a:cubicBezTo>
                      <a:pt x="25" y="9"/>
                      <a:pt x="55" y="0"/>
                      <a:pt x="79" y="12"/>
                    </a:cubicBezTo>
                    <a:close/>
                    <a:moveTo>
                      <a:pt x="34" y="97"/>
                    </a:moveTo>
                    <a:cubicBezTo>
                      <a:pt x="57" y="109"/>
                      <a:pt x="85" y="100"/>
                      <a:pt x="97" y="77"/>
                    </a:cubicBezTo>
                    <a:cubicBezTo>
                      <a:pt x="109" y="55"/>
                      <a:pt x="100" y="26"/>
                      <a:pt x="78" y="14"/>
                    </a:cubicBezTo>
                    <a:cubicBezTo>
                      <a:pt x="55" y="2"/>
                      <a:pt x="27" y="11"/>
                      <a:pt x="15" y="34"/>
                    </a:cubicBezTo>
                    <a:cubicBezTo>
                      <a:pt x="3" y="57"/>
                      <a:pt x="11" y="85"/>
                      <a:pt x="34" y="9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54" name="Freeform 51">
                <a:extLst>
                  <a:ext uri="{FF2B5EF4-FFF2-40B4-BE49-F238E27FC236}">
                    <a16:creationId xmlns:a16="http://schemas.microsoft.com/office/drawing/2014/main" id="{7D0D362F-4C20-4331-9DFA-9BFF270EE1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33" y="5603"/>
                <a:ext cx="85" cy="85"/>
              </a:xfrm>
              <a:custGeom>
                <a:avLst/>
                <a:gdLst>
                  <a:gd name="T0" fmla="*/ 8 w 74"/>
                  <a:gd name="T1" fmla="*/ 22 h 74"/>
                  <a:gd name="T2" fmla="*/ 52 w 74"/>
                  <a:gd name="T3" fmla="*/ 8 h 74"/>
                  <a:gd name="T4" fmla="*/ 66 w 74"/>
                  <a:gd name="T5" fmla="*/ 52 h 74"/>
                  <a:gd name="T6" fmla="*/ 22 w 74"/>
                  <a:gd name="T7" fmla="*/ 66 h 74"/>
                  <a:gd name="T8" fmla="*/ 8 w 74"/>
                  <a:gd name="T9" fmla="*/ 22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4" h="74">
                    <a:moveTo>
                      <a:pt x="8" y="22"/>
                    </a:moveTo>
                    <a:cubicBezTo>
                      <a:pt x="16" y="6"/>
                      <a:pt x="36" y="0"/>
                      <a:pt x="52" y="8"/>
                    </a:cubicBezTo>
                    <a:cubicBezTo>
                      <a:pt x="68" y="16"/>
                      <a:pt x="74" y="36"/>
                      <a:pt x="66" y="52"/>
                    </a:cubicBezTo>
                    <a:cubicBezTo>
                      <a:pt x="58" y="68"/>
                      <a:pt x="38" y="74"/>
                      <a:pt x="22" y="66"/>
                    </a:cubicBezTo>
                    <a:cubicBezTo>
                      <a:pt x="6" y="58"/>
                      <a:pt x="0" y="38"/>
                      <a:pt x="8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55" name="Freeform 52">
                <a:extLst>
                  <a:ext uri="{FF2B5EF4-FFF2-40B4-BE49-F238E27FC236}">
                    <a16:creationId xmlns:a16="http://schemas.microsoft.com/office/drawing/2014/main" id="{9C7172EB-4BD7-418B-BDE4-25FBB001A50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311" y="5581"/>
                <a:ext cx="129" cy="129"/>
              </a:xfrm>
              <a:custGeom>
                <a:avLst/>
                <a:gdLst>
                  <a:gd name="T0" fmla="*/ 79 w 112"/>
                  <a:gd name="T1" fmla="*/ 13 h 112"/>
                  <a:gd name="T2" fmla="*/ 99 w 112"/>
                  <a:gd name="T3" fmla="*/ 79 h 112"/>
                  <a:gd name="T4" fmla="*/ 33 w 112"/>
                  <a:gd name="T5" fmla="*/ 99 h 112"/>
                  <a:gd name="T6" fmla="*/ 13 w 112"/>
                  <a:gd name="T7" fmla="*/ 33 h 112"/>
                  <a:gd name="T8" fmla="*/ 79 w 112"/>
                  <a:gd name="T9" fmla="*/ 13 h 112"/>
                  <a:gd name="T10" fmla="*/ 34 w 112"/>
                  <a:gd name="T11" fmla="*/ 97 h 112"/>
                  <a:gd name="T12" fmla="*/ 97 w 112"/>
                  <a:gd name="T13" fmla="*/ 78 h 112"/>
                  <a:gd name="T14" fmla="*/ 78 w 112"/>
                  <a:gd name="T15" fmla="*/ 15 h 112"/>
                  <a:gd name="T16" fmla="*/ 15 w 112"/>
                  <a:gd name="T17" fmla="*/ 34 h 112"/>
                  <a:gd name="T18" fmla="*/ 34 w 112"/>
                  <a:gd name="T19" fmla="*/ 97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2" h="112">
                    <a:moveTo>
                      <a:pt x="79" y="13"/>
                    </a:moveTo>
                    <a:cubicBezTo>
                      <a:pt x="103" y="25"/>
                      <a:pt x="112" y="55"/>
                      <a:pt x="99" y="79"/>
                    </a:cubicBezTo>
                    <a:cubicBezTo>
                      <a:pt x="87" y="103"/>
                      <a:pt x="57" y="112"/>
                      <a:pt x="33" y="99"/>
                    </a:cubicBezTo>
                    <a:cubicBezTo>
                      <a:pt x="9" y="87"/>
                      <a:pt x="0" y="57"/>
                      <a:pt x="13" y="33"/>
                    </a:cubicBezTo>
                    <a:cubicBezTo>
                      <a:pt x="25" y="9"/>
                      <a:pt x="55" y="0"/>
                      <a:pt x="79" y="13"/>
                    </a:cubicBezTo>
                    <a:close/>
                    <a:moveTo>
                      <a:pt x="34" y="97"/>
                    </a:moveTo>
                    <a:cubicBezTo>
                      <a:pt x="57" y="109"/>
                      <a:pt x="85" y="101"/>
                      <a:pt x="97" y="78"/>
                    </a:cubicBezTo>
                    <a:cubicBezTo>
                      <a:pt x="109" y="55"/>
                      <a:pt x="101" y="27"/>
                      <a:pt x="78" y="15"/>
                    </a:cubicBezTo>
                    <a:cubicBezTo>
                      <a:pt x="55" y="3"/>
                      <a:pt x="27" y="11"/>
                      <a:pt x="15" y="34"/>
                    </a:cubicBezTo>
                    <a:cubicBezTo>
                      <a:pt x="3" y="57"/>
                      <a:pt x="11" y="85"/>
                      <a:pt x="34" y="9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56" name="Freeform 53">
                <a:extLst>
                  <a:ext uri="{FF2B5EF4-FFF2-40B4-BE49-F238E27FC236}">
                    <a16:creationId xmlns:a16="http://schemas.microsoft.com/office/drawing/2014/main" id="{FCEC7971-54EC-419C-95B4-45A697E391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90" y="4725"/>
                <a:ext cx="127" cy="127"/>
              </a:xfrm>
              <a:custGeom>
                <a:avLst/>
                <a:gdLst>
                  <a:gd name="T0" fmla="*/ 13 w 110"/>
                  <a:gd name="T1" fmla="*/ 33 h 110"/>
                  <a:gd name="T2" fmla="*/ 78 w 110"/>
                  <a:gd name="T3" fmla="*/ 13 h 110"/>
                  <a:gd name="T4" fmla="*/ 98 w 110"/>
                  <a:gd name="T5" fmla="*/ 78 h 110"/>
                  <a:gd name="T6" fmla="*/ 33 w 110"/>
                  <a:gd name="T7" fmla="*/ 98 h 110"/>
                  <a:gd name="T8" fmla="*/ 13 w 110"/>
                  <a:gd name="T9" fmla="*/ 33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0" h="110">
                    <a:moveTo>
                      <a:pt x="13" y="33"/>
                    </a:moveTo>
                    <a:cubicBezTo>
                      <a:pt x="25" y="9"/>
                      <a:pt x="54" y="0"/>
                      <a:pt x="78" y="13"/>
                    </a:cubicBezTo>
                    <a:cubicBezTo>
                      <a:pt x="101" y="25"/>
                      <a:pt x="110" y="54"/>
                      <a:pt x="98" y="78"/>
                    </a:cubicBezTo>
                    <a:cubicBezTo>
                      <a:pt x="85" y="101"/>
                      <a:pt x="56" y="110"/>
                      <a:pt x="33" y="98"/>
                    </a:cubicBezTo>
                    <a:cubicBezTo>
                      <a:pt x="9" y="85"/>
                      <a:pt x="0" y="56"/>
                      <a:pt x="13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57" name="Freeform 54">
                <a:extLst>
                  <a:ext uri="{FF2B5EF4-FFF2-40B4-BE49-F238E27FC236}">
                    <a16:creationId xmlns:a16="http://schemas.microsoft.com/office/drawing/2014/main" id="{96DD2FB7-D21A-4A43-AD21-D6AAA709B7E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960" y="4695"/>
                <a:ext cx="188" cy="188"/>
              </a:xfrm>
              <a:custGeom>
                <a:avLst/>
                <a:gdLst>
                  <a:gd name="T0" fmla="*/ 115 w 163"/>
                  <a:gd name="T1" fmla="*/ 18 h 163"/>
                  <a:gd name="T2" fmla="*/ 144 w 163"/>
                  <a:gd name="T3" fmla="*/ 115 h 163"/>
                  <a:gd name="T4" fmla="*/ 48 w 163"/>
                  <a:gd name="T5" fmla="*/ 144 h 163"/>
                  <a:gd name="T6" fmla="*/ 18 w 163"/>
                  <a:gd name="T7" fmla="*/ 48 h 163"/>
                  <a:gd name="T8" fmla="*/ 115 w 163"/>
                  <a:gd name="T9" fmla="*/ 18 h 163"/>
                  <a:gd name="T10" fmla="*/ 49 w 163"/>
                  <a:gd name="T11" fmla="*/ 142 h 163"/>
                  <a:gd name="T12" fmla="*/ 142 w 163"/>
                  <a:gd name="T13" fmla="*/ 113 h 163"/>
                  <a:gd name="T14" fmla="*/ 113 w 163"/>
                  <a:gd name="T15" fmla="*/ 21 h 163"/>
                  <a:gd name="T16" fmla="*/ 21 w 163"/>
                  <a:gd name="T17" fmla="*/ 49 h 163"/>
                  <a:gd name="T18" fmla="*/ 49 w 163"/>
                  <a:gd name="T19" fmla="*/ 142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63" h="163">
                    <a:moveTo>
                      <a:pt x="115" y="18"/>
                    </a:moveTo>
                    <a:cubicBezTo>
                      <a:pt x="149" y="36"/>
                      <a:pt x="163" y="80"/>
                      <a:pt x="144" y="115"/>
                    </a:cubicBezTo>
                    <a:cubicBezTo>
                      <a:pt x="126" y="149"/>
                      <a:pt x="83" y="163"/>
                      <a:pt x="48" y="144"/>
                    </a:cubicBezTo>
                    <a:cubicBezTo>
                      <a:pt x="13" y="126"/>
                      <a:pt x="0" y="83"/>
                      <a:pt x="18" y="48"/>
                    </a:cubicBezTo>
                    <a:cubicBezTo>
                      <a:pt x="36" y="13"/>
                      <a:pt x="80" y="0"/>
                      <a:pt x="115" y="18"/>
                    </a:cubicBezTo>
                    <a:close/>
                    <a:moveTo>
                      <a:pt x="49" y="142"/>
                    </a:moveTo>
                    <a:cubicBezTo>
                      <a:pt x="83" y="159"/>
                      <a:pt x="124" y="146"/>
                      <a:pt x="142" y="113"/>
                    </a:cubicBezTo>
                    <a:cubicBezTo>
                      <a:pt x="159" y="80"/>
                      <a:pt x="147" y="38"/>
                      <a:pt x="113" y="21"/>
                    </a:cubicBezTo>
                    <a:cubicBezTo>
                      <a:pt x="80" y="3"/>
                      <a:pt x="38" y="16"/>
                      <a:pt x="21" y="49"/>
                    </a:cubicBezTo>
                    <a:cubicBezTo>
                      <a:pt x="3" y="83"/>
                      <a:pt x="16" y="124"/>
                      <a:pt x="49" y="1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58" name="Freeform 55">
                <a:extLst>
                  <a:ext uri="{FF2B5EF4-FFF2-40B4-BE49-F238E27FC236}">
                    <a16:creationId xmlns:a16="http://schemas.microsoft.com/office/drawing/2014/main" id="{71A14109-BDE6-4BDE-94F7-4EAA365B9B6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920" y="4655"/>
                <a:ext cx="269" cy="268"/>
              </a:xfrm>
              <a:custGeom>
                <a:avLst/>
                <a:gdLst>
                  <a:gd name="T0" fmla="*/ 164 w 233"/>
                  <a:gd name="T1" fmla="*/ 26 h 233"/>
                  <a:gd name="T2" fmla="*/ 207 w 233"/>
                  <a:gd name="T3" fmla="*/ 164 h 233"/>
                  <a:gd name="T4" fmla="*/ 69 w 233"/>
                  <a:gd name="T5" fmla="*/ 207 h 233"/>
                  <a:gd name="T6" fmla="*/ 26 w 233"/>
                  <a:gd name="T7" fmla="*/ 69 h 233"/>
                  <a:gd name="T8" fmla="*/ 164 w 233"/>
                  <a:gd name="T9" fmla="*/ 26 h 233"/>
                  <a:gd name="T10" fmla="*/ 70 w 233"/>
                  <a:gd name="T11" fmla="*/ 204 h 233"/>
                  <a:gd name="T12" fmla="*/ 204 w 233"/>
                  <a:gd name="T13" fmla="*/ 162 h 233"/>
                  <a:gd name="T14" fmla="*/ 162 w 233"/>
                  <a:gd name="T15" fmla="*/ 28 h 233"/>
                  <a:gd name="T16" fmla="*/ 29 w 233"/>
                  <a:gd name="T17" fmla="*/ 70 h 233"/>
                  <a:gd name="T18" fmla="*/ 70 w 233"/>
                  <a:gd name="T19" fmla="*/ 204 h 2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33" h="233">
                    <a:moveTo>
                      <a:pt x="164" y="26"/>
                    </a:moveTo>
                    <a:cubicBezTo>
                      <a:pt x="214" y="52"/>
                      <a:pt x="233" y="114"/>
                      <a:pt x="207" y="164"/>
                    </a:cubicBezTo>
                    <a:cubicBezTo>
                      <a:pt x="180" y="214"/>
                      <a:pt x="118" y="233"/>
                      <a:pt x="69" y="207"/>
                    </a:cubicBezTo>
                    <a:cubicBezTo>
                      <a:pt x="19" y="180"/>
                      <a:pt x="0" y="118"/>
                      <a:pt x="26" y="69"/>
                    </a:cubicBezTo>
                    <a:cubicBezTo>
                      <a:pt x="52" y="19"/>
                      <a:pt x="114" y="0"/>
                      <a:pt x="164" y="26"/>
                    </a:cubicBezTo>
                    <a:close/>
                    <a:moveTo>
                      <a:pt x="70" y="204"/>
                    </a:moveTo>
                    <a:cubicBezTo>
                      <a:pt x="118" y="229"/>
                      <a:pt x="178" y="211"/>
                      <a:pt x="204" y="162"/>
                    </a:cubicBezTo>
                    <a:cubicBezTo>
                      <a:pt x="229" y="114"/>
                      <a:pt x="211" y="54"/>
                      <a:pt x="162" y="28"/>
                    </a:cubicBezTo>
                    <a:cubicBezTo>
                      <a:pt x="114" y="3"/>
                      <a:pt x="54" y="22"/>
                      <a:pt x="29" y="70"/>
                    </a:cubicBezTo>
                    <a:cubicBezTo>
                      <a:pt x="3" y="118"/>
                      <a:pt x="22" y="178"/>
                      <a:pt x="70" y="20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59" name="Freeform 56">
                <a:extLst>
                  <a:ext uri="{FF2B5EF4-FFF2-40B4-BE49-F238E27FC236}">
                    <a16:creationId xmlns:a16="http://schemas.microsoft.com/office/drawing/2014/main" id="{6DC54F78-5FDF-43E3-B527-87404DDFE1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7" y="4854"/>
                <a:ext cx="122" cy="122"/>
              </a:xfrm>
              <a:custGeom>
                <a:avLst/>
                <a:gdLst>
                  <a:gd name="T0" fmla="*/ 12 w 106"/>
                  <a:gd name="T1" fmla="*/ 31 h 106"/>
                  <a:gd name="T2" fmla="*/ 74 w 106"/>
                  <a:gd name="T3" fmla="*/ 12 h 106"/>
                  <a:gd name="T4" fmla="*/ 94 w 106"/>
                  <a:gd name="T5" fmla="*/ 74 h 106"/>
                  <a:gd name="T6" fmla="*/ 31 w 106"/>
                  <a:gd name="T7" fmla="*/ 94 h 106"/>
                  <a:gd name="T8" fmla="*/ 12 w 106"/>
                  <a:gd name="T9" fmla="*/ 31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6" h="106">
                    <a:moveTo>
                      <a:pt x="12" y="31"/>
                    </a:moveTo>
                    <a:cubicBezTo>
                      <a:pt x="24" y="8"/>
                      <a:pt x="52" y="0"/>
                      <a:pt x="74" y="12"/>
                    </a:cubicBezTo>
                    <a:cubicBezTo>
                      <a:pt x="97" y="24"/>
                      <a:pt x="106" y="52"/>
                      <a:pt x="94" y="74"/>
                    </a:cubicBezTo>
                    <a:cubicBezTo>
                      <a:pt x="82" y="97"/>
                      <a:pt x="54" y="106"/>
                      <a:pt x="31" y="94"/>
                    </a:cubicBezTo>
                    <a:cubicBezTo>
                      <a:pt x="8" y="82"/>
                      <a:pt x="0" y="54"/>
                      <a:pt x="12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0" name="Freeform 57">
                <a:extLst>
                  <a:ext uri="{FF2B5EF4-FFF2-40B4-BE49-F238E27FC236}">
                    <a16:creationId xmlns:a16="http://schemas.microsoft.com/office/drawing/2014/main" id="{75A74881-9775-4A7D-93BB-58C686BF5F3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237" y="4824"/>
                <a:ext cx="182" cy="181"/>
              </a:xfrm>
              <a:custGeom>
                <a:avLst/>
                <a:gdLst>
                  <a:gd name="T0" fmla="*/ 111 w 158"/>
                  <a:gd name="T1" fmla="*/ 18 h 157"/>
                  <a:gd name="T2" fmla="*/ 140 w 158"/>
                  <a:gd name="T3" fmla="*/ 111 h 157"/>
                  <a:gd name="T4" fmla="*/ 47 w 158"/>
                  <a:gd name="T5" fmla="*/ 140 h 157"/>
                  <a:gd name="T6" fmla="*/ 18 w 158"/>
                  <a:gd name="T7" fmla="*/ 47 h 157"/>
                  <a:gd name="T8" fmla="*/ 111 w 158"/>
                  <a:gd name="T9" fmla="*/ 18 h 157"/>
                  <a:gd name="T10" fmla="*/ 48 w 158"/>
                  <a:gd name="T11" fmla="*/ 137 h 157"/>
                  <a:gd name="T12" fmla="*/ 137 w 158"/>
                  <a:gd name="T13" fmla="*/ 109 h 157"/>
                  <a:gd name="T14" fmla="*/ 109 w 158"/>
                  <a:gd name="T15" fmla="*/ 20 h 157"/>
                  <a:gd name="T16" fmla="*/ 20 w 158"/>
                  <a:gd name="T17" fmla="*/ 48 h 157"/>
                  <a:gd name="T18" fmla="*/ 48 w 158"/>
                  <a:gd name="T19" fmla="*/ 137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8" h="157">
                    <a:moveTo>
                      <a:pt x="111" y="18"/>
                    </a:moveTo>
                    <a:cubicBezTo>
                      <a:pt x="145" y="35"/>
                      <a:pt x="158" y="77"/>
                      <a:pt x="140" y="111"/>
                    </a:cubicBezTo>
                    <a:cubicBezTo>
                      <a:pt x="122" y="145"/>
                      <a:pt x="80" y="157"/>
                      <a:pt x="47" y="140"/>
                    </a:cubicBezTo>
                    <a:cubicBezTo>
                      <a:pt x="13" y="122"/>
                      <a:pt x="0" y="80"/>
                      <a:pt x="18" y="47"/>
                    </a:cubicBezTo>
                    <a:cubicBezTo>
                      <a:pt x="35" y="13"/>
                      <a:pt x="77" y="0"/>
                      <a:pt x="111" y="18"/>
                    </a:cubicBezTo>
                    <a:close/>
                    <a:moveTo>
                      <a:pt x="48" y="137"/>
                    </a:moveTo>
                    <a:cubicBezTo>
                      <a:pt x="80" y="154"/>
                      <a:pt x="120" y="142"/>
                      <a:pt x="137" y="109"/>
                    </a:cubicBezTo>
                    <a:cubicBezTo>
                      <a:pt x="154" y="77"/>
                      <a:pt x="142" y="37"/>
                      <a:pt x="109" y="20"/>
                    </a:cubicBezTo>
                    <a:cubicBezTo>
                      <a:pt x="77" y="3"/>
                      <a:pt x="37" y="16"/>
                      <a:pt x="20" y="48"/>
                    </a:cubicBezTo>
                    <a:cubicBezTo>
                      <a:pt x="3" y="80"/>
                      <a:pt x="16" y="120"/>
                      <a:pt x="48" y="13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1" name="Freeform 58">
                <a:extLst>
                  <a:ext uri="{FF2B5EF4-FFF2-40B4-BE49-F238E27FC236}">
                    <a16:creationId xmlns:a16="http://schemas.microsoft.com/office/drawing/2014/main" id="{4BC43EC0-F708-4653-ABBE-FDDD009BC2E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198" y="4785"/>
                <a:ext cx="259" cy="259"/>
              </a:xfrm>
              <a:custGeom>
                <a:avLst/>
                <a:gdLst>
                  <a:gd name="T0" fmla="*/ 159 w 225"/>
                  <a:gd name="T1" fmla="*/ 25 h 225"/>
                  <a:gd name="T2" fmla="*/ 200 w 225"/>
                  <a:gd name="T3" fmla="*/ 159 h 225"/>
                  <a:gd name="T4" fmla="*/ 67 w 225"/>
                  <a:gd name="T5" fmla="*/ 200 h 225"/>
                  <a:gd name="T6" fmla="*/ 25 w 225"/>
                  <a:gd name="T7" fmla="*/ 67 h 225"/>
                  <a:gd name="T8" fmla="*/ 159 w 225"/>
                  <a:gd name="T9" fmla="*/ 25 h 225"/>
                  <a:gd name="T10" fmla="*/ 68 w 225"/>
                  <a:gd name="T11" fmla="*/ 197 h 225"/>
                  <a:gd name="T12" fmla="*/ 197 w 225"/>
                  <a:gd name="T13" fmla="*/ 157 h 225"/>
                  <a:gd name="T14" fmla="*/ 157 w 225"/>
                  <a:gd name="T15" fmla="*/ 28 h 225"/>
                  <a:gd name="T16" fmla="*/ 28 w 225"/>
                  <a:gd name="T17" fmla="*/ 68 h 225"/>
                  <a:gd name="T18" fmla="*/ 68 w 225"/>
                  <a:gd name="T19" fmla="*/ 197 h 2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5" h="225">
                    <a:moveTo>
                      <a:pt x="159" y="25"/>
                    </a:moveTo>
                    <a:cubicBezTo>
                      <a:pt x="207" y="51"/>
                      <a:pt x="225" y="111"/>
                      <a:pt x="200" y="159"/>
                    </a:cubicBezTo>
                    <a:cubicBezTo>
                      <a:pt x="175" y="207"/>
                      <a:pt x="115" y="225"/>
                      <a:pt x="67" y="200"/>
                    </a:cubicBezTo>
                    <a:cubicBezTo>
                      <a:pt x="19" y="175"/>
                      <a:pt x="0" y="115"/>
                      <a:pt x="25" y="67"/>
                    </a:cubicBezTo>
                    <a:cubicBezTo>
                      <a:pt x="51" y="19"/>
                      <a:pt x="111" y="0"/>
                      <a:pt x="159" y="25"/>
                    </a:cubicBezTo>
                    <a:close/>
                    <a:moveTo>
                      <a:pt x="68" y="197"/>
                    </a:moveTo>
                    <a:cubicBezTo>
                      <a:pt x="115" y="222"/>
                      <a:pt x="173" y="204"/>
                      <a:pt x="197" y="157"/>
                    </a:cubicBezTo>
                    <a:cubicBezTo>
                      <a:pt x="222" y="111"/>
                      <a:pt x="204" y="53"/>
                      <a:pt x="157" y="28"/>
                    </a:cubicBezTo>
                    <a:cubicBezTo>
                      <a:pt x="111" y="3"/>
                      <a:pt x="53" y="21"/>
                      <a:pt x="28" y="68"/>
                    </a:cubicBezTo>
                    <a:cubicBezTo>
                      <a:pt x="4" y="115"/>
                      <a:pt x="21" y="173"/>
                      <a:pt x="68" y="19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2" name="Freeform 59">
                <a:extLst>
                  <a:ext uri="{FF2B5EF4-FFF2-40B4-BE49-F238E27FC236}">
                    <a16:creationId xmlns:a16="http://schemas.microsoft.com/office/drawing/2014/main" id="{FC8830EB-B607-43F6-83D4-C57A1519F5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17" y="3431"/>
                <a:ext cx="119" cy="119"/>
              </a:xfrm>
              <a:custGeom>
                <a:avLst/>
                <a:gdLst>
                  <a:gd name="T0" fmla="*/ 12 w 103"/>
                  <a:gd name="T1" fmla="*/ 30 h 103"/>
                  <a:gd name="T2" fmla="*/ 73 w 103"/>
                  <a:gd name="T3" fmla="*/ 11 h 103"/>
                  <a:gd name="T4" fmla="*/ 92 w 103"/>
                  <a:gd name="T5" fmla="*/ 73 h 103"/>
                  <a:gd name="T6" fmla="*/ 31 w 103"/>
                  <a:gd name="T7" fmla="*/ 91 h 103"/>
                  <a:gd name="T8" fmla="*/ 12 w 103"/>
                  <a:gd name="T9" fmla="*/ 30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3" h="103">
                    <a:moveTo>
                      <a:pt x="12" y="30"/>
                    </a:moveTo>
                    <a:cubicBezTo>
                      <a:pt x="23" y="8"/>
                      <a:pt x="51" y="0"/>
                      <a:pt x="73" y="11"/>
                    </a:cubicBezTo>
                    <a:cubicBezTo>
                      <a:pt x="95" y="23"/>
                      <a:pt x="103" y="50"/>
                      <a:pt x="92" y="73"/>
                    </a:cubicBezTo>
                    <a:cubicBezTo>
                      <a:pt x="80" y="95"/>
                      <a:pt x="53" y="103"/>
                      <a:pt x="31" y="91"/>
                    </a:cubicBezTo>
                    <a:cubicBezTo>
                      <a:pt x="9" y="80"/>
                      <a:pt x="0" y="52"/>
                      <a:pt x="12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3" name="Freeform 60">
                <a:extLst>
                  <a:ext uri="{FF2B5EF4-FFF2-40B4-BE49-F238E27FC236}">
                    <a16:creationId xmlns:a16="http://schemas.microsoft.com/office/drawing/2014/main" id="{0A35D9F4-BE4C-499F-9248-0660B403B4B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189" y="3402"/>
                <a:ext cx="177" cy="177"/>
              </a:xfrm>
              <a:custGeom>
                <a:avLst/>
                <a:gdLst>
                  <a:gd name="T0" fmla="*/ 108 w 154"/>
                  <a:gd name="T1" fmla="*/ 17 h 153"/>
                  <a:gd name="T2" fmla="*/ 136 w 154"/>
                  <a:gd name="T3" fmla="*/ 108 h 153"/>
                  <a:gd name="T4" fmla="*/ 45 w 154"/>
                  <a:gd name="T5" fmla="*/ 136 h 153"/>
                  <a:gd name="T6" fmla="*/ 17 w 154"/>
                  <a:gd name="T7" fmla="*/ 45 h 153"/>
                  <a:gd name="T8" fmla="*/ 108 w 154"/>
                  <a:gd name="T9" fmla="*/ 17 h 153"/>
                  <a:gd name="T10" fmla="*/ 47 w 154"/>
                  <a:gd name="T11" fmla="*/ 134 h 153"/>
                  <a:gd name="T12" fmla="*/ 134 w 154"/>
                  <a:gd name="T13" fmla="*/ 107 h 153"/>
                  <a:gd name="T14" fmla="*/ 107 w 154"/>
                  <a:gd name="T15" fmla="*/ 19 h 153"/>
                  <a:gd name="T16" fmla="*/ 20 w 154"/>
                  <a:gd name="T17" fmla="*/ 46 h 153"/>
                  <a:gd name="T18" fmla="*/ 47 w 154"/>
                  <a:gd name="T19" fmla="*/ 134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4" h="153">
                    <a:moveTo>
                      <a:pt x="108" y="17"/>
                    </a:moveTo>
                    <a:cubicBezTo>
                      <a:pt x="141" y="34"/>
                      <a:pt x="154" y="75"/>
                      <a:pt x="136" y="108"/>
                    </a:cubicBezTo>
                    <a:cubicBezTo>
                      <a:pt x="119" y="141"/>
                      <a:pt x="78" y="153"/>
                      <a:pt x="45" y="136"/>
                    </a:cubicBezTo>
                    <a:cubicBezTo>
                      <a:pt x="12" y="119"/>
                      <a:pt x="0" y="78"/>
                      <a:pt x="17" y="45"/>
                    </a:cubicBezTo>
                    <a:cubicBezTo>
                      <a:pt x="34" y="12"/>
                      <a:pt x="75" y="0"/>
                      <a:pt x="108" y="17"/>
                    </a:cubicBezTo>
                    <a:close/>
                    <a:moveTo>
                      <a:pt x="47" y="134"/>
                    </a:moveTo>
                    <a:cubicBezTo>
                      <a:pt x="78" y="150"/>
                      <a:pt x="117" y="138"/>
                      <a:pt x="134" y="107"/>
                    </a:cubicBezTo>
                    <a:cubicBezTo>
                      <a:pt x="150" y="75"/>
                      <a:pt x="138" y="36"/>
                      <a:pt x="107" y="19"/>
                    </a:cubicBezTo>
                    <a:cubicBezTo>
                      <a:pt x="75" y="3"/>
                      <a:pt x="36" y="15"/>
                      <a:pt x="20" y="46"/>
                    </a:cubicBezTo>
                    <a:cubicBezTo>
                      <a:pt x="3" y="78"/>
                      <a:pt x="15" y="117"/>
                      <a:pt x="47" y="1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4" name="Freeform 61">
                <a:extLst>
                  <a:ext uri="{FF2B5EF4-FFF2-40B4-BE49-F238E27FC236}">
                    <a16:creationId xmlns:a16="http://schemas.microsoft.com/office/drawing/2014/main" id="{7E152443-E25F-4A87-A1CC-19345E0D908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151" y="3364"/>
                <a:ext cx="253" cy="253"/>
              </a:xfrm>
              <a:custGeom>
                <a:avLst/>
                <a:gdLst>
                  <a:gd name="T0" fmla="*/ 155 w 220"/>
                  <a:gd name="T1" fmla="*/ 24 h 219"/>
                  <a:gd name="T2" fmla="*/ 195 w 220"/>
                  <a:gd name="T3" fmla="*/ 154 h 219"/>
                  <a:gd name="T4" fmla="*/ 65 w 220"/>
                  <a:gd name="T5" fmla="*/ 195 h 219"/>
                  <a:gd name="T6" fmla="*/ 25 w 220"/>
                  <a:gd name="T7" fmla="*/ 65 h 219"/>
                  <a:gd name="T8" fmla="*/ 155 w 220"/>
                  <a:gd name="T9" fmla="*/ 24 h 219"/>
                  <a:gd name="T10" fmla="*/ 66 w 220"/>
                  <a:gd name="T11" fmla="*/ 192 h 219"/>
                  <a:gd name="T12" fmla="*/ 192 w 220"/>
                  <a:gd name="T13" fmla="*/ 153 h 219"/>
                  <a:gd name="T14" fmla="*/ 153 w 220"/>
                  <a:gd name="T15" fmla="*/ 27 h 219"/>
                  <a:gd name="T16" fmla="*/ 27 w 220"/>
                  <a:gd name="T17" fmla="*/ 66 h 219"/>
                  <a:gd name="T18" fmla="*/ 66 w 220"/>
                  <a:gd name="T19" fmla="*/ 192 h 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0" h="219">
                    <a:moveTo>
                      <a:pt x="155" y="24"/>
                    </a:moveTo>
                    <a:cubicBezTo>
                      <a:pt x="202" y="49"/>
                      <a:pt x="220" y="107"/>
                      <a:pt x="195" y="154"/>
                    </a:cubicBezTo>
                    <a:cubicBezTo>
                      <a:pt x="170" y="201"/>
                      <a:pt x="112" y="219"/>
                      <a:pt x="65" y="195"/>
                    </a:cubicBezTo>
                    <a:cubicBezTo>
                      <a:pt x="18" y="170"/>
                      <a:pt x="0" y="112"/>
                      <a:pt x="25" y="65"/>
                    </a:cubicBezTo>
                    <a:cubicBezTo>
                      <a:pt x="49" y="18"/>
                      <a:pt x="108" y="0"/>
                      <a:pt x="155" y="24"/>
                    </a:cubicBezTo>
                    <a:close/>
                    <a:moveTo>
                      <a:pt x="66" y="192"/>
                    </a:moveTo>
                    <a:cubicBezTo>
                      <a:pt x="112" y="216"/>
                      <a:pt x="168" y="199"/>
                      <a:pt x="192" y="153"/>
                    </a:cubicBezTo>
                    <a:cubicBezTo>
                      <a:pt x="216" y="107"/>
                      <a:pt x="199" y="51"/>
                      <a:pt x="153" y="27"/>
                    </a:cubicBezTo>
                    <a:cubicBezTo>
                      <a:pt x="108" y="3"/>
                      <a:pt x="51" y="20"/>
                      <a:pt x="27" y="66"/>
                    </a:cubicBezTo>
                    <a:cubicBezTo>
                      <a:pt x="3" y="112"/>
                      <a:pt x="21" y="168"/>
                      <a:pt x="66" y="19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5" name="Freeform 62">
                <a:extLst>
                  <a:ext uri="{FF2B5EF4-FFF2-40B4-BE49-F238E27FC236}">
                    <a16:creationId xmlns:a16="http://schemas.microsoft.com/office/drawing/2014/main" id="{1ADA53EF-B2F4-40C3-B9D9-7A081427CB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62" y="4538"/>
                <a:ext cx="87" cy="87"/>
              </a:xfrm>
              <a:custGeom>
                <a:avLst/>
                <a:gdLst>
                  <a:gd name="T0" fmla="*/ 9 w 75"/>
                  <a:gd name="T1" fmla="*/ 23 h 75"/>
                  <a:gd name="T2" fmla="*/ 53 w 75"/>
                  <a:gd name="T3" fmla="*/ 9 h 75"/>
                  <a:gd name="T4" fmla="*/ 67 w 75"/>
                  <a:gd name="T5" fmla="*/ 53 h 75"/>
                  <a:gd name="T6" fmla="*/ 22 w 75"/>
                  <a:gd name="T7" fmla="*/ 67 h 75"/>
                  <a:gd name="T8" fmla="*/ 9 w 75"/>
                  <a:gd name="T9" fmla="*/ 23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5">
                    <a:moveTo>
                      <a:pt x="9" y="23"/>
                    </a:moveTo>
                    <a:cubicBezTo>
                      <a:pt x="17" y="7"/>
                      <a:pt x="37" y="0"/>
                      <a:pt x="53" y="9"/>
                    </a:cubicBezTo>
                    <a:cubicBezTo>
                      <a:pt x="69" y="17"/>
                      <a:pt x="75" y="37"/>
                      <a:pt x="67" y="53"/>
                    </a:cubicBezTo>
                    <a:cubicBezTo>
                      <a:pt x="58" y="69"/>
                      <a:pt x="38" y="75"/>
                      <a:pt x="22" y="67"/>
                    </a:cubicBezTo>
                    <a:cubicBezTo>
                      <a:pt x="6" y="58"/>
                      <a:pt x="0" y="39"/>
                      <a:pt x="9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6" name="Freeform 63">
                <a:extLst>
                  <a:ext uri="{FF2B5EF4-FFF2-40B4-BE49-F238E27FC236}">
                    <a16:creationId xmlns:a16="http://schemas.microsoft.com/office/drawing/2014/main" id="{47A4581A-64EF-426A-85E1-FCFF25D54C1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141" y="4518"/>
                <a:ext cx="128" cy="129"/>
              </a:xfrm>
              <a:custGeom>
                <a:avLst/>
                <a:gdLst>
                  <a:gd name="T0" fmla="*/ 78 w 111"/>
                  <a:gd name="T1" fmla="*/ 13 h 112"/>
                  <a:gd name="T2" fmla="*/ 99 w 111"/>
                  <a:gd name="T3" fmla="*/ 79 h 112"/>
                  <a:gd name="T4" fmla="*/ 33 w 111"/>
                  <a:gd name="T5" fmla="*/ 99 h 112"/>
                  <a:gd name="T6" fmla="*/ 12 w 111"/>
                  <a:gd name="T7" fmla="*/ 33 h 112"/>
                  <a:gd name="T8" fmla="*/ 78 w 111"/>
                  <a:gd name="T9" fmla="*/ 13 h 112"/>
                  <a:gd name="T10" fmla="*/ 34 w 111"/>
                  <a:gd name="T11" fmla="*/ 97 h 112"/>
                  <a:gd name="T12" fmla="*/ 97 w 111"/>
                  <a:gd name="T13" fmla="*/ 78 h 112"/>
                  <a:gd name="T14" fmla="*/ 77 w 111"/>
                  <a:gd name="T15" fmla="*/ 15 h 112"/>
                  <a:gd name="T16" fmla="*/ 14 w 111"/>
                  <a:gd name="T17" fmla="*/ 34 h 112"/>
                  <a:gd name="T18" fmla="*/ 34 w 111"/>
                  <a:gd name="T19" fmla="*/ 97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1" h="112">
                    <a:moveTo>
                      <a:pt x="78" y="13"/>
                    </a:moveTo>
                    <a:cubicBezTo>
                      <a:pt x="102" y="25"/>
                      <a:pt x="111" y="55"/>
                      <a:pt x="99" y="79"/>
                    </a:cubicBezTo>
                    <a:cubicBezTo>
                      <a:pt x="86" y="102"/>
                      <a:pt x="57" y="112"/>
                      <a:pt x="33" y="99"/>
                    </a:cubicBezTo>
                    <a:cubicBezTo>
                      <a:pt x="9" y="87"/>
                      <a:pt x="0" y="57"/>
                      <a:pt x="12" y="33"/>
                    </a:cubicBezTo>
                    <a:cubicBezTo>
                      <a:pt x="25" y="9"/>
                      <a:pt x="55" y="0"/>
                      <a:pt x="78" y="13"/>
                    </a:cubicBezTo>
                    <a:close/>
                    <a:moveTo>
                      <a:pt x="34" y="97"/>
                    </a:moveTo>
                    <a:cubicBezTo>
                      <a:pt x="57" y="109"/>
                      <a:pt x="85" y="100"/>
                      <a:pt x="97" y="78"/>
                    </a:cubicBezTo>
                    <a:cubicBezTo>
                      <a:pt x="109" y="55"/>
                      <a:pt x="100" y="27"/>
                      <a:pt x="77" y="15"/>
                    </a:cubicBezTo>
                    <a:cubicBezTo>
                      <a:pt x="55" y="3"/>
                      <a:pt x="26" y="11"/>
                      <a:pt x="14" y="34"/>
                    </a:cubicBezTo>
                    <a:cubicBezTo>
                      <a:pt x="2" y="57"/>
                      <a:pt x="11" y="85"/>
                      <a:pt x="34" y="9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7" name="Freeform 64">
                <a:extLst>
                  <a:ext uri="{FF2B5EF4-FFF2-40B4-BE49-F238E27FC236}">
                    <a16:creationId xmlns:a16="http://schemas.microsoft.com/office/drawing/2014/main" id="{B0703AD5-5EB1-4D29-A0B5-FEDDE5660EA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114" y="4490"/>
                <a:ext cx="183" cy="184"/>
              </a:xfrm>
              <a:custGeom>
                <a:avLst/>
                <a:gdLst>
                  <a:gd name="T0" fmla="*/ 112 w 159"/>
                  <a:gd name="T1" fmla="*/ 18 h 160"/>
                  <a:gd name="T2" fmla="*/ 141 w 159"/>
                  <a:gd name="T3" fmla="*/ 112 h 160"/>
                  <a:gd name="T4" fmla="*/ 47 w 159"/>
                  <a:gd name="T5" fmla="*/ 142 h 160"/>
                  <a:gd name="T6" fmla="*/ 18 w 159"/>
                  <a:gd name="T7" fmla="*/ 47 h 160"/>
                  <a:gd name="T8" fmla="*/ 112 w 159"/>
                  <a:gd name="T9" fmla="*/ 18 h 160"/>
                  <a:gd name="T10" fmla="*/ 48 w 159"/>
                  <a:gd name="T11" fmla="*/ 140 h 160"/>
                  <a:gd name="T12" fmla="*/ 140 w 159"/>
                  <a:gd name="T13" fmla="*/ 111 h 160"/>
                  <a:gd name="T14" fmla="*/ 111 w 159"/>
                  <a:gd name="T15" fmla="*/ 20 h 160"/>
                  <a:gd name="T16" fmla="*/ 20 w 159"/>
                  <a:gd name="T17" fmla="*/ 48 h 160"/>
                  <a:gd name="T18" fmla="*/ 48 w 159"/>
                  <a:gd name="T19" fmla="*/ 140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9" h="160">
                    <a:moveTo>
                      <a:pt x="112" y="18"/>
                    </a:moveTo>
                    <a:cubicBezTo>
                      <a:pt x="146" y="36"/>
                      <a:pt x="159" y="78"/>
                      <a:pt x="141" y="112"/>
                    </a:cubicBezTo>
                    <a:cubicBezTo>
                      <a:pt x="123" y="146"/>
                      <a:pt x="81" y="160"/>
                      <a:pt x="47" y="142"/>
                    </a:cubicBezTo>
                    <a:cubicBezTo>
                      <a:pt x="13" y="124"/>
                      <a:pt x="0" y="81"/>
                      <a:pt x="18" y="47"/>
                    </a:cubicBezTo>
                    <a:cubicBezTo>
                      <a:pt x="36" y="13"/>
                      <a:pt x="78" y="0"/>
                      <a:pt x="112" y="18"/>
                    </a:cubicBezTo>
                    <a:close/>
                    <a:moveTo>
                      <a:pt x="48" y="140"/>
                    </a:moveTo>
                    <a:cubicBezTo>
                      <a:pt x="81" y="157"/>
                      <a:pt x="122" y="144"/>
                      <a:pt x="140" y="111"/>
                    </a:cubicBezTo>
                    <a:cubicBezTo>
                      <a:pt x="157" y="78"/>
                      <a:pt x="144" y="37"/>
                      <a:pt x="111" y="20"/>
                    </a:cubicBezTo>
                    <a:cubicBezTo>
                      <a:pt x="78" y="3"/>
                      <a:pt x="37" y="15"/>
                      <a:pt x="20" y="48"/>
                    </a:cubicBezTo>
                    <a:cubicBezTo>
                      <a:pt x="2" y="81"/>
                      <a:pt x="15" y="122"/>
                      <a:pt x="48" y="1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8" name="Freeform 65">
                <a:extLst>
                  <a:ext uri="{FF2B5EF4-FFF2-40B4-BE49-F238E27FC236}">
                    <a16:creationId xmlns:a16="http://schemas.microsoft.com/office/drawing/2014/main" id="{B4574F89-483E-4DDA-9738-A5C7668E47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88" y="4763"/>
                <a:ext cx="86" cy="86"/>
              </a:xfrm>
              <a:custGeom>
                <a:avLst/>
                <a:gdLst>
                  <a:gd name="T0" fmla="*/ 8 w 75"/>
                  <a:gd name="T1" fmla="*/ 22 h 75"/>
                  <a:gd name="T2" fmla="*/ 52 w 75"/>
                  <a:gd name="T3" fmla="*/ 9 h 75"/>
                  <a:gd name="T4" fmla="*/ 66 w 75"/>
                  <a:gd name="T5" fmla="*/ 53 h 75"/>
                  <a:gd name="T6" fmla="*/ 22 w 75"/>
                  <a:gd name="T7" fmla="*/ 67 h 75"/>
                  <a:gd name="T8" fmla="*/ 8 w 75"/>
                  <a:gd name="T9" fmla="*/ 22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5">
                    <a:moveTo>
                      <a:pt x="8" y="22"/>
                    </a:moveTo>
                    <a:cubicBezTo>
                      <a:pt x="17" y="6"/>
                      <a:pt x="36" y="0"/>
                      <a:pt x="52" y="9"/>
                    </a:cubicBezTo>
                    <a:cubicBezTo>
                      <a:pt x="69" y="17"/>
                      <a:pt x="75" y="37"/>
                      <a:pt x="66" y="53"/>
                    </a:cubicBezTo>
                    <a:cubicBezTo>
                      <a:pt x="58" y="69"/>
                      <a:pt x="38" y="75"/>
                      <a:pt x="22" y="67"/>
                    </a:cubicBezTo>
                    <a:cubicBezTo>
                      <a:pt x="6" y="58"/>
                      <a:pt x="0" y="38"/>
                      <a:pt x="8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9" name="Freeform 66">
                <a:extLst>
                  <a:ext uri="{FF2B5EF4-FFF2-40B4-BE49-F238E27FC236}">
                    <a16:creationId xmlns:a16="http://schemas.microsoft.com/office/drawing/2014/main" id="{5A53BDE8-A15A-4FEF-9FA1-38BA1848686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566" y="4742"/>
                <a:ext cx="129" cy="128"/>
              </a:xfrm>
              <a:custGeom>
                <a:avLst/>
                <a:gdLst>
                  <a:gd name="T0" fmla="*/ 79 w 112"/>
                  <a:gd name="T1" fmla="*/ 12 h 111"/>
                  <a:gd name="T2" fmla="*/ 99 w 112"/>
                  <a:gd name="T3" fmla="*/ 78 h 111"/>
                  <a:gd name="T4" fmla="*/ 33 w 112"/>
                  <a:gd name="T5" fmla="*/ 99 h 111"/>
                  <a:gd name="T6" fmla="*/ 13 w 112"/>
                  <a:gd name="T7" fmla="*/ 33 h 111"/>
                  <a:gd name="T8" fmla="*/ 79 w 112"/>
                  <a:gd name="T9" fmla="*/ 12 h 111"/>
                  <a:gd name="T10" fmla="*/ 34 w 112"/>
                  <a:gd name="T11" fmla="*/ 97 h 111"/>
                  <a:gd name="T12" fmla="*/ 98 w 112"/>
                  <a:gd name="T13" fmla="*/ 77 h 111"/>
                  <a:gd name="T14" fmla="*/ 78 w 112"/>
                  <a:gd name="T15" fmla="*/ 14 h 111"/>
                  <a:gd name="T16" fmla="*/ 15 w 112"/>
                  <a:gd name="T17" fmla="*/ 34 h 111"/>
                  <a:gd name="T18" fmla="*/ 34 w 112"/>
                  <a:gd name="T19" fmla="*/ 9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2" h="111">
                    <a:moveTo>
                      <a:pt x="79" y="12"/>
                    </a:moveTo>
                    <a:cubicBezTo>
                      <a:pt x="103" y="25"/>
                      <a:pt x="112" y="55"/>
                      <a:pt x="99" y="78"/>
                    </a:cubicBezTo>
                    <a:cubicBezTo>
                      <a:pt x="87" y="102"/>
                      <a:pt x="57" y="111"/>
                      <a:pt x="33" y="99"/>
                    </a:cubicBezTo>
                    <a:cubicBezTo>
                      <a:pt x="10" y="86"/>
                      <a:pt x="0" y="57"/>
                      <a:pt x="13" y="33"/>
                    </a:cubicBezTo>
                    <a:cubicBezTo>
                      <a:pt x="26" y="9"/>
                      <a:pt x="55" y="0"/>
                      <a:pt x="79" y="12"/>
                    </a:cubicBezTo>
                    <a:close/>
                    <a:moveTo>
                      <a:pt x="34" y="97"/>
                    </a:moveTo>
                    <a:cubicBezTo>
                      <a:pt x="57" y="109"/>
                      <a:pt x="86" y="100"/>
                      <a:pt x="98" y="77"/>
                    </a:cubicBezTo>
                    <a:cubicBezTo>
                      <a:pt x="110" y="55"/>
                      <a:pt x="101" y="26"/>
                      <a:pt x="78" y="14"/>
                    </a:cubicBezTo>
                    <a:cubicBezTo>
                      <a:pt x="55" y="2"/>
                      <a:pt x="27" y="11"/>
                      <a:pt x="15" y="34"/>
                    </a:cubicBezTo>
                    <a:cubicBezTo>
                      <a:pt x="3" y="57"/>
                      <a:pt x="12" y="85"/>
                      <a:pt x="34" y="9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70" name="Freeform 67">
                <a:extLst>
                  <a:ext uri="{FF2B5EF4-FFF2-40B4-BE49-F238E27FC236}">
                    <a16:creationId xmlns:a16="http://schemas.microsoft.com/office/drawing/2014/main" id="{2812C26E-0B20-4C5A-9EC9-08589DBABA8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539" y="4715"/>
                <a:ext cx="184" cy="183"/>
              </a:xfrm>
              <a:custGeom>
                <a:avLst/>
                <a:gdLst>
                  <a:gd name="T0" fmla="*/ 112 w 159"/>
                  <a:gd name="T1" fmla="*/ 18 h 159"/>
                  <a:gd name="T2" fmla="*/ 141 w 159"/>
                  <a:gd name="T3" fmla="*/ 112 h 159"/>
                  <a:gd name="T4" fmla="*/ 47 w 159"/>
                  <a:gd name="T5" fmla="*/ 141 h 159"/>
                  <a:gd name="T6" fmla="*/ 18 w 159"/>
                  <a:gd name="T7" fmla="*/ 47 h 159"/>
                  <a:gd name="T8" fmla="*/ 112 w 159"/>
                  <a:gd name="T9" fmla="*/ 18 h 159"/>
                  <a:gd name="T10" fmla="*/ 48 w 159"/>
                  <a:gd name="T11" fmla="*/ 139 h 159"/>
                  <a:gd name="T12" fmla="*/ 139 w 159"/>
                  <a:gd name="T13" fmla="*/ 111 h 159"/>
                  <a:gd name="T14" fmla="*/ 111 w 159"/>
                  <a:gd name="T15" fmla="*/ 20 h 159"/>
                  <a:gd name="T16" fmla="*/ 19 w 159"/>
                  <a:gd name="T17" fmla="*/ 48 h 159"/>
                  <a:gd name="T18" fmla="*/ 48 w 159"/>
                  <a:gd name="T19" fmla="*/ 139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9" h="159">
                    <a:moveTo>
                      <a:pt x="112" y="18"/>
                    </a:moveTo>
                    <a:cubicBezTo>
                      <a:pt x="146" y="36"/>
                      <a:pt x="159" y="78"/>
                      <a:pt x="141" y="112"/>
                    </a:cubicBezTo>
                    <a:cubicBezTo>
                      <a:pt x="123" y="146"/>
                      <a:pt x="81" y="159"/>
                      <a:pt x="47" y="141"/>
                    </a:cubicBezTo>
                    <a:cubicBezTo>
                      <a:pt x="13" y="123"/>
                      <a:pt x="0" y="81"/>
                      <a:pt x="18" y="47"/>
                    </a:cubicBezTo>
                    <a:cubicBezTo>
                      <a:pt x="35" y="13"/>
                      <a:pt x="78" y="0"/>
                      <a:pt x="112" y="18"/>
                    </a:cubicBezTo>
                    <a:close/>
                    <a:moveTo>
                      <a:pt x="48" y="139"/>
                    </a:moveTo>
                    <a:cubicBezTo>
                      <a:pt x="81" y="157"/>
                      <a:pt x="122" y="144"/>
                      <a:pt x="139" y="111"/>
                    </a:cubicBezTo>
                    <a:cubicBezTo>
                      <a:pt x="156" y="78"/>
                      <a:pt x="144" y="37"/>
                      <a:pt x="111" y="20"/>
                    </a:cubicBezTo>
                    <a:cubicBezTo>
                      <a:pt x="78" y="2"/>
                      <a:pt x="37" y="15"/>
                      <a:pt x="19" y="48"/>
                    </a:cubicBezTo>
                    <a:cubicBezTo>
                      <a:pt x="2" y="81"/>
                      <a:pt x="15" y="122"/>
                      <a:pt x="48" y="13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71" name="Freeform 68">
                <a:extLst>
                  <a:ext uri="{FF2B5EF4-FFF2-40B4-BE49-F238E27FC236}">
                    <a16:creationId xmlns:a16="http://schemas.microsoft.com/office/drawing/2014/main" id="{27A8BD12-D301-48B3-AA1F-B09E5E8003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51" y="4407"/>
                <a:ext cx="87" cy="86"/>
              </a:xfrm>
              <a:custGeom>
                <a:avLst/>
                <a:gdLst>
                  <a:gd name="T0" fmla="*/ 8 w 75"/>
                  <a:gd name="T1" fmla="*/ 22 h 75"/>
                  <a:gd name="T2" fmla="*/ 53 w 75"/>
                  <a:gd name="T3" fmla="*/ 8 h 75"/>
                  <a:gd name="T4" fmla="*/ 66 w 75"/>
                  <a:gd name="T5" fmla="*/ 52 h 75"/>
                  <a:gd name="T6" fmla="*/ 22 w 75"/>
                  <a:gd name="T7" fmla="*/ 66 h 75"/>
                  <a:gd name="T8" fmla="*/ 8 w 75"/>
                  <a:gd name="T9" fmla="*/ 22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5">
                    <a:moveTo>
                      <a:pt x="8" y="22"/>
                    </a:moveTo>
                    <a:cubicBezTo>
                      <a:pt x="17" y="6"/>
                      <a:pt x="37" y="0"/>
                      <a:pt x="53" y="8"/>
                    </a:cubicBezTo>
                    <a:cubicBezTo>
                      <a:pt x="69" y="17"/>
                      <a:pt x="75" y="36"/>
                      <a:pt x="66" y="52"/>
                    </a:cubicBezTo>
                    <a:cubicBezTo>
                      <a:pt x="58" y="68"/>
                      <a:pt x="38" y="75"/>
                      <a:pt x="22" y="66"/>
                    </a:cubicBezTo>
                    <a:cubicBezTo>
                      <a:pt x="6" y="58"/>
                      <a:pt x="0" y="38"/>
                      <a:pt x="8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72" name="Freeform 69">
                <a:extLst>
                  <a:ext uri="{FF2B5EF4-FFF2-40B4-BE49-F238E27FC236}">
                    <a16:creationId xmlns:a16="http://schemas.microsoft.com/office/drawing/2014/main" id="{055A947D-5457-4793-B287-1EB3672104D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731" y="4385"/>
                <a:ext cx="128" cy="129"/>
              </a:xfrm>
              <a:custGeom>
                <a:avLst/>
                <a:gdLst>
                  <a:gd name="T0" fmla="*/ 78 w 111"/>
                  <a:gd name="T1" fmla="*/ 13 h 112"/>
                  <a:gd name="T2" fmla="*/ 99 w 111"/>
                  <a:gd name="T3" fmla="*/ 79 h 112"/>
                  <a:gd name="T4" fmla="*/ 33 w 111"/>
                  <a:gd name="T5" fmla="*/ 99 h 112"/>
                  <a:gd name="T6" fmla="*/ 12 w 111"/>
                  <a:gd name="T7" fmla="*/ 33 h 112"/>
                  <a:gd name="T8" fmla="*/ 78 w 111"/>
                  <a:gd name="T9" fmla="*/ 13 h 112"/>
                  <a:gd name="T10" fmla="*/ 34 w 111"/>
                  <a:gd name="T11" fmla="*/ 97 h 112"/>
                  <a:gd name="T12" fmla="*/ 97 w 111"/>
                  <a:gd name="T13" fmla="*/ 78 h 112"/>
                  <a:gd name="T14" fmla="*/ 77 w 111"/>
                  <a:gd name="T15" fmla="*/ 15 h 112"/>
                  <a:gd name="T16" fmla="*/ 14 w 111"/>
                  <a:gd name="T17" fmla="*/ 34 h 112"/>
                  <a:gd name="T18" fmla="*/ 34 w 111"/>
                  <a:gd name="T19" fmla="*/ 97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1" h="112">
                    <a:moveTo>
                      <a:pt x="78" y="13"/>
                    </a:moveTo>
                    <a:cubicBezTo>
                      <a:pt x="102" y="25"/>
                      <a:pt x="111" y="55"/>
                      <a:pt x="99" y="79"/>
                    </a:cubicBezTo>
                    <a:cubicBezTo>
                      <a:pt x="86" y="103"/>
                      <a:pt x="56" y="112"/>
                      <a:pt x="33" y="99"/>
                    </a:cubicBezTo>
                    <a:cubicBezTo>
                      <a:pt x="9" y="87"/>
                      <a:pt x="0" y="57"/>
                      <a:pt x="12" y="33"/>
                    </a:cubicBezTo>
                    <a:cubicBezTo>
                      <a:pt x="25" y="10"/>
                      <a:pt x="54" y="0"/>
                      <a:pt x="78" y="13"/>
                    </a:cubicBezTo>
                    <a:close/>
                    <a:moveTo>
                      <a:pt x="34" y="97"/>
                    </a:moveTo>
                    <a:cubicBezTo>
                      <a:pt x="56" y="109"/>
                      <a:pt x="85" y="101"/>
                      <a:pt x="97" y="78"/>
                    </a:cubicBezTo>
                    <a:cubicBezTo>
                      <a:pt x="109" y="55"/>
                      <a:pt x="100" y="27"/>
                      <a:pt x="77" y="15"/>
                    </a:cubicBezTo>
                    <a:cubicBezTo>
                      <a:pt x="54" y="3"/>
                      <a:pt x="26" y="12"/>
                      <a:pt x="14" y="34"/>
                    </a:cubicBezTo>
                    <a:cubicBezTo>
                      <a:pt x="2" y="57"/>
                      <a:pt x="11" y="85"/>
                      <a:pt x="34" y="9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73" name="Freeform 70">
                <a:extLst>
                  <a:ext uri="{FF2B5EF4-FFF2-40B4-BE49-F238E27FC236}">
                    <a16:creationId xmlns:a16="http://schemas.microsoft.com/office/drawing/2014/main" id="{C0D49361-4848-44FE-844C-577BDE92BFB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703" y="4357"/>
                <a:ext cx="183" cy="185"/>
              </a:xfrm>
              <a:custGeom>
                <a:avLst/>
                <a:gdLst>
                  <a:gd name="T0" fmla="*/ 112 w 159"/>
                  <a:gd name="T1" fmla="*/ 18 h 160"/>
                  <a:gd name="T2" fmla="*/ 141 w 159"/>
                  <a:gd name="T3" fmla="*/ 113 h 160"/>
                  <a:gd name="T4" fmla="*/ 47 w 159"/>
                  <a:gd name="T5" fmla="*/ 142 h 160"/>
                  <a:gd name="T6" fmla="*/ 18 w 159"/>
                  <a:gd name="T7" fmla="*/ 48 h 160"/>
                  <a:gd name="T8" fmla="*/ 112 w 159"/>
                  <a:gd name="T9" fmla="*/ 18 h 160"/>
                  <a:gd name="T10" fmla="*/ 48 w 159"/>
                  <a:gd name="T11" fmla="*/ 140 h 160"/>
                  <a:gd name="T12" fmla="*/ 139 w 159"/>
                  <a:gd name="T13" fmla="*/ 112 h 160"/>
                  <a:gd name="T14" fmla="*/ 111 w 159"/>
                  <a:gd name="T15" fmla="*/ 20 h 160"/>
                  <a:gd name="T16" fmla="*/ 19 w 159"/>
                  <a:gd name="T17" fmla="*/ 49 h 160"/>
                  <a:gd name="T18" fmla="*/ 48 w 159"/>
                  <a:gd name="T19" fmla="*/ 140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9" h="160">
                    <a:moveTo>
                      <a:pt x="112" y="18"/>
                    </a:moveTo>
                    <a:cubicBezTo>
                      <a:pt x="146" y="36"/>
                      <a:pt x="159" y="79"/>
                      <a:pt x="141" y="113"/>
                    </a:cubicBezTo>
                    <a:cubicBezTo>
                      <a:pt x="123" y="147"/>
                      <a:pt x="81" y="160"/>
                      <a:pt x="47" y="142"/>
                    </a:cubicBezTo>
                    <a:cubicBezTo>
                      <a:pt x="13" y="124"/>
                      <a:pt x="0" y="82"/>
                      <a:pt x="18" y="48"/>
                    </a:cubicBezTo>
                    <a:cubicBezTo>
                      <a:pt x="36" y="14"/>
                      <a:pt x="78" y="0"/>
                      <a:pt x="112" y="18"/>
                    </a:cubicBezTo>
                    <a:close/>
                    <a:moveTo>
                      <a:pt x="48" y="140"/>
                    </a:moveTo>
                    <a:cubicBezTo>
                      <a:pt x="81" y="157"/>
                      <a:pt x="122" y="145"/>
                      <a:pt x="139" y="112"/>
                    </a:cubicBezTo>
                    <a:cubicBezTo>
                      <a:pt x="157" y="79"/>
                      <a:pt x="144" y="38"/>
                      <a:pt x="111" y="20"/>
                    </a:cubicBezTo>
                    <a:cubicBezTo>
                      <a:pt x="78" y="3"/>
                      <a:pt x="37" y="16"/>
                      <a:pt x="19" y="49"/>
                    </a:cubicBezTo>
                    <a:cubicBezTo>
                      <a:pt x="2" y="82"/>
                      <a:pt x="15" y="123"/>
                      <a:pt x="48" y="1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74" name="Freeform 71">
                <a:extLst>
                  <a:ext uri="{FF2B5EF4-FFF2-40B4-BE49-F238E27FC236}">
                    <a16:creationId xmlns:a16="http://schemas.microsoft.com/office/drawing/2014/main" id="{8D04A276-37BD-4527-A708-218ED9F29B6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542" y="4789"/>
                <a:ext cx="511" cy="424"/>
              </a:xfrm>
              <a:custGeom>
                <a:avLst/>
                <a:gdLst>
                  <a:gd name="T0" fmla="*/ 0 w 511"/>
                  <a:gd name="T1" fmla="*/ 360 h 424"/>
                  <a:gd name="T2" fmla="*/ 0 w 511"/>
                  <a:gd name="T3" fmla="*/ 359 h 424"/>
                  <a:gd name="T4" fmla="*/ 170 w 511"/>
                  <a:gd name="T5" fmla="*/ 0 h 424"/>
                  <a:gd name="T6" fmla="*/ 511 w 511"/>
                  <a:gd name="T7" fmla="*/ 424 h 424"/>
                  <a:gd name="T8" fmla="*/ 0 w 511"/>
                  <a:gd name="T9" fmla="*/ 360 h 424"/>
                  <a:gd name="T10" fmla="*/ 171 w 511"/>
                  <a:gd name="T11" fmla="*/ 5 h 424"/>
                  <a:gd name="T12" fmla="*/ 4 w 511"/>
                  <a:gd name="T13" fmla="*/ 358 h 424"/>
                  <a:gd name="T14" fmla="*/ 506 w 511"/>
                  <a:gd name="T15" fmla="*/ 421 h 424"/>
                  <a:gd name="T16" fmla="*/ 171 w 511"/>
                  <a:gd name="T17" fmla="*/ 5 h 4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11" h="424">
                    <a:moveTo>
                      <a:pt x="0" y="360"/>
                    </a:moveTo>
                    <a:lnTo>
                      <a:pt x="0" y="359"/>
                    </a:lnTo>
                    <a:lnTo>
                      <a:pt x="170" y="0"/>
                    </a:lnTo>
                    <a:lnTo>
                      <a:pt x="511" y="424"/>
                    </a:lnTo>
                    <a:lnTo>
                      <a:pt x="0" y="360"/>
                    </a:lnTo>
                    <a:close/>
                    <a:moveTo>
                      <a:pt x="171" y="5"/>
                    </a:moveTo>
                    <a:lnTo>
                      <a:pt x="4" y="358"/>
                    </a:lnTo>
                    <a:lnTo>
                      <a:pt x="506" y="421"/>
                    </a:lnTo>
                    <a:lnTo>
                      <a:pt x="171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75" name="Freeform 72">
                <a:extLst>
                  <a:ext uri="{FF2B5EF4-FFF2-40B4-BE49-F238E27FC236}">
                    <a16:creationId xmlns:a16="http://schemas.microsoft.com/office/drawing/2014/main" id="{5E2CBA9E-BBA7-481F-B2E1-028B8DF18C8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709" y="4789"/>
                <a:ext cx="723" cy="424"/>
              </a:xfrm>
              <a:custGeom>
                <a:avLst/>
                <a:gdLst>
                  <a:gd name="T0" fmla="*/ 341 w 723"/>
                  <a:gd name="T1" fmla="*/ 424 h 424"/>
                  <a:gd name="T2" fmla="*/ 340 w 723"/>
                  <a:gd name="T3" fmla="*/ 423 h 424"/>
                  <a:gd name="T4" fmla="*/ 0 w 723"/>
                  <a:gd name="T5" fmla="*/ 0 h 424"/>
                  <a:gd name="T6" fmla="*/ 723 w 723"/>
                  <a:gd name="T7" fmla="*/ 287 h 424"/>
                  <a:gd name="T8" fmla="*/ 720 w 723"/>
                  <a:gd name="T9" fmla="*/ 289 h 424"/>
                  <a:gd name="T10" fmla="*/ 341 w 723"/>
                  <a:gd name="T11" fmla="*/ 424 h 424"/>
                  <a:gd name="T12" fmla="*/ 8 w 723"/>
                  <a:gd name="T13" fmla="*/ 6 h 424"/>
                  <a:gd name="T14" fmla="*/ 342 w 723"/>
                  <a:gd name="T15" fmla="*/ 421 h 424"/>
                  <a:gd name="T16" fmla="*/ 716 w 723"/>
                  <a:gd name="T17" fmla="*/ 287 h 424"/>
                  <a:gd name="T18" fmla="*/ 8 w 723"/>
                  <a:gd name="T19" fmla="*/ 6 h 4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23" h="424">
                    <a:moveTo>
                      <a:pt x="341" y="424"/>
                    </a:moveTo>
                    <a:lnTo>
                      <a:pt x="340" y="423"/>
                    </a:lnTo>
                    <a:lnTo>
                      <a:pt x="0" y="0"/>
                    </a:lnTo>
                    <a:lnTo>
                      <a:pt x="723" y="287"/>
                    </a:lnTo>
                    <a:lnTo>
                      <a:pt x="720" y="289"/>
                    </a:lnTo>
                    <a:lnTo>
                      <a:pt x="341" y="424"/>
                    </a:lnTo>
                    <a:close/>
                    <a:moveTo>
                      <a:pt x="8" y="6"/>
                    </a:moveTo>
                    <a:lnTo>
                      <a:pt x="342" y="421"/>
                    </a:lnTo>
                    <a:lnTo>
                      <a:pt x="716" y="287"/>
                    </a:lnTo>
                    <a:lnTo>
                      <a:pt x="8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76" name="Freeform 73">
                <a:extLst>
                  <a:ext uri="{FF2B5EF4-FFF2-40B4-BE49-F238E27FC236}">
                    <a16:creationId xmlns:a16="http://schemas.microsoft.com/office/drawing/2014/main" id="{E62BB676-629F-4425-B14A-CDA8F508DC5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710" y="4542"/>
                <a:ext cx="720" cy="537"/>
              </a:xfrm>
              <a:custGeom>
                <a:avLst/>
                <a:gdLst>
                  <a:gd name="T0" fmla="*/ 720 w 720"/>
                  <a:gd name="T1" fmla="*/ 537 h 537"/>
                  <a:gd name="T2" fmla="*/ 718 w 720"/>
                  <a:gd name="T3" fmla="*/ 536 h 537"/>
                  <a:gd name="T4" fmla="*/ 0 w 720"/>
                  <a:gd name="T5" fmla="*/ 250 h 537"/>
                  <a:gd name="T6" fmla="*/ 2 w 720"/>
                  <a:gd name="T7" fmla="*/ 249 h 537"/>
                  <a:gd name="T8" fmla="*/ 472 w 720"/>
                  <a:gd name="T9" fmla="*/ 0 h 537"/>
                  <a:gd name="T10" fmla="*/ 720 w 720"/>
                  <a:gd name="T11" fmla="*/ 537 h 537"/>
                  <a:gd name="T12" fmla="*/ 5 w 720"/>
                  <a:gd name="T13" fmla="*/ 250 h 537"/>
                  <a:gd name="T14" fmla="*/ 716 w 720"/>
                  <a:gd name="T15" fmla="*/ 532 h 537"/>
                  <a:gd name="T16" fmla="*/ 471 w 720"/>
                  <a:gd name="T17" fmla="*/ 3 h 537"/>
                  <a:gd name="T18" fmla="*/ 5 w 720"/>
                  <a:gd name="T19" fmla="*/ 250 h 5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20" h="537">
                    <a:moveTo>
                      <a:pt x="720" y="537"/>
                    </a:moveTo>
                    <a:lnTo>
                      <a:pt x="718" y="536"/>
                    </a:lnTo>
                    <a:lnTo>
                      <a:pt x="0" y="250"/>
                    </a:lnTo>
                    <a:lnTo>
                      <a:pt x="2" y="249"/>
                    </a:lnTo>
                    <a:lnTo>
                      <a:pt x="472" y="0"/>
                    </a:lnTo>
                    <a:lnTo>
                      <a:pt x="720" y="537"/>
                    </a:lnTo>
                    <a:close/>
                    <a:moveTo>
                      <a:pt x="5" y="250"/>
                    </a:moveTo>
                    <a:lnTo>
                      <a:pt x="716" y="532"/>
                    </a:lnTo>
                    <a:lnTo>
                      <a:pt x="471" y="3"/>
                    </a:lnTo>
                    <a:lnTo>
                      <a:pt x="5" y="25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77" name="Freeform 74">
                <a:extLst>
                  <a:ext uri="{FF2B5EF4-FFF2-40B4-BE49-F238E27FC236}">
                    <a16:creationId xmlns:a16="http://schemas.microsoft.com/office/drawing/2014/main" id="{10C48063-DDEA-4B2D-88F9-5FA095DCFB5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179" y="4542"/>
                <a:ext cx="624" cy="537"/>
              </a:xfrm>
              <a:custGeom>
                <a:avLst/>
                <a:gdLst>
                  <a:gd name="T0" fmla="*/ 249 w 624"/>
                  <a:gd name="T1" fmla="*/ 537 h 537"/>
                  <a:gd name="T2" fmla="*/ 248 w 624"/>
                  <a:gd name="T3" fmla="*/ 534 h 537"/>
                  <a:gd name="T4" fmla="*/ 0 w 624"/>
                  <a:gd name="T5" fmla="*/ 0 h 537"/>
                  <a:gd name="T6" fmla="*/ 2 w 624"/>
                  <a:gd name="T7" fmla="*/ 1 h 537"/>
                  <a:gd name="T8" fmla="*/ 624 w 624"/>
                  <a:gd name="T9" fmla="*/ 154 h 537"/>
                  <a:gd name="T10" fmla="*/ 622 w 624"/>
                  <a:gd name="T11" fmla="*/ 155 h 537"/>
                  <a:gd name="T12" fmla="*/ 249 w 624"/>
                  <a:gd name="T13" fmla="*/ 537 h 537"/>
                  <a:gd name="T14" fmla="*/ 5 w 624"/>
                  <a:gd name="T15" fmla="*/ 3 h 537"/>
                  <a:gd name="T16" fmla="*/ 250 w 624"/>
                  <a:gd name="T17" fmla="*/ 532 h 537"/>
                  <a:gd name="T18" fmla="*/ 619 w 624"/>
                  <a:gd name="T19" fmla="*/ 155 h 537"/>
                  <a:gd name="T20" fmla="*/ 5 w 624"/>
                  <a:gd name="T21" fmla="*/ 3 h 5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24" h="537">
                    <a:moveTo>
                      <a:pt x="249" y="537"/>
                    </a:moveTo>
                    <a:lnTo>
                      <a:pt x="248" y="534"/>
                    </a:lnTo>
                    <a:lnTo>
                      <a:pt x="0" y="0"/>
                    </a:lnTo>
                    <a:lnTo>
                      <a:pt x="2" y="1"/>
                    </a:lnTo>
                    <a:lnTo>
                      <a:pt x="624" y="154"/>
                    </a:lnTo>
                    <a:lnTo>
                      <a:pt x="622" y="155"/>
                    </a:lnTo>
                    <a:lnTo>
                      <a:pt x="249" y="537"/>
                    </a:lnTo>
                    <a:close/>
                    <a:moveTo>
                      <a:pt x="5" y="3"/>
                    </a:moveTo>
                    <a:lnTo>
                      <a:pt x="250" y="532"/>
                    </a:lnTo>
                    <a:lnTo>
                      <a:pt x="619" y="155"/>
                    </a:lnTo>
                    <a:lnTo>
                      <a:pt x="5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78" name="Freeform 75">
                <a:extLst>
                  <a:ext uri="{FF2B5EF4-FFF2-40B4-BE49-F238E27FC236}">
                    <a16:creationId xmlns:a16="http://schemas.microsoft.com/office/drawing/2014/main" id="{DF91FDA6-02A8-40E1-A342-677A8D8AF3C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613" y="4051"/>
                <a:ext cx="593" cy="495"/>
              </a:xfrm>
              <a:custGeom>
                <a:avLst/>
                <a:gdLst>
                  <a:gd name="T0" fmla="*/ 569 w 593"/>
                  <a:gd name="T1" fmla="*/ 495 h 495"/>
                  <a:gd name="T2" fmla="*/ 567 w 593"/>
                  <a:gd name="T3" fmla="*/ 494 h 495"/>
                  <a:gd name="T4" fmla="*/ 0 w 593"/>
                  <a:gd name="T5" fmla="*/ 0 h 495"/>
                  <a:gd name="T6" fmla="*/ 593 w 593"/>
                  <a:gd name="T7" fmla="*/ 190 h 495"/>
                  <a:gd name="T8" fmla="*/ 569 w 593"/>
                  <a:gd name="T9" fmla="*/ 495 h 495"/>
                  <a:gd name="T10" fmla="*/ 11 w 593"/>
                  <a:gd name="T11" fmla="*/ 6 h 495"/>
                  <a:gd name="T12" fmla="*/ 567 w 593"/>
                  <a:gd name="T13" fmla="*/ 491 h 495"/>
                  <a:gd name="T14" fmla="*/ 590 w 593"/>
                  <a:gd name="T15" fmla="*/ 191 h 495"/>
                  <a:gd name="T16" fmla="*/ 11 w 593"/>
                  <a:gd name="T17" fmla="*/ 6 h 4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93" h="495">
                    <a:moveTo>
                      <a:pt x="569" y="495"/>
                    </a:moveTo>
                    <a:lnTo>
                      <a:pt x="567" y="494"/>
                    </a:lnTo>
                    <a:lnTo>
                      <a:pt x="0" y="0"/>
                    </a:lnTo>
                    <a:lnTo>
                      <a:pt x="593" y="190"/>
                    </a:lnTo>
                    <a:lnTo>
                      <a:pt x="569" y="495"/>
                    </a:lnTo>
                    <a:close/>
                    <a:moveTo>
                      <a:pt x="11" y="6"/>
                    </a:moveTo>
                    <a:lnTo>
                      <a:pt x="567" y="491"/>
                    </a:lnTo>
                    <a:lnTo>
                      <a:pt x="590" y="191"/>
                    </a:lnTo>
                    <a:lnTo>
                      <a:pt x="11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79" name="Freeform 76">
                <a:extLst>
                  <a:ext uri="{FF2B5EF4-FFF2-40B4-BE49-F238E27FC236}">
                    <a16:creationId xmlns:a16="http://schemas.microsoft.com/office/drawing/2014/main" id="{D92230F1-798C-4DD6-A237-E322CBF446E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615" y="4050"/>
                <a:ext cx="571" cy="496"/>
              </a:xfrm>
              <a:custGeom>
                <a:avLst/>
                <a:gdLst>
                  <a:gd name="T0" fmla="*/ 571 w 571"/>
                  <a:gd name="T1" fmla="*/ 496 h 496"/>
                  <a:gd name="T2" fmla="*/ 175 w 571"/>
                  <a:gd name="T3" fmla="*/ 419 h 496"/>
                  <a:gd name="T4" fmla="*/ 175 w 571"/>
                  <a:gd name="T5" fmla="*/ 418 h 496"/>
                  <a:gd name="T6" fmla="*/ 0 w 571"/>
                  <a:gd name="T7" fmla="*/ 0 h 496"/>
                  <a:gd name="T8" fmla="*/ 571 w 571"/>
                  <a:gd name="T9" fmla="*/ 496 h 496"/>
                  <a:gd name="T10" fmla="*/ 178 w 571"/>
                  <a:gd name="T11" fmla="*/ 417 h 496"/>
                  <a:gd name="T12" fmla="*/ 562 w 571"/>
                  <a:gd name="T13" fmla="*/ 492 h 496"/>
                  <a:gd name="T14" fmla="*/ 7 w 571"/>
                  <a:gd name="T15" fmla="*/ 9 h 496"/>
                  <a:gd name="T16" fmla="*/ 178 w 571"/>
                  <a:gd name="T17" fmla="*/ 417 h 4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71" h="496">
                    <a:moveTo>
                      <a:pt x="571" y="496"/>
                    </a:moveTo>
                    <a:lnTo>
                      <a:pt x="175" y="419"/>
                    </a:lnTo>
                    <a:lnTo>
                      <a:pt x="175" y="418"/>
                    </a:lnTo>
                    <a:lnTo>
                      <a:pt x="0" y="0"/>
                    </a:lnTo>
                    <a:lnTo>
                      <a:pt x="571" y="496"/>
                    </a:lnTo>
                    <a:close/>
                    <a:moveTo>
                      <a:pt x="178" y="417"/>
                    </a:moveTo>
                    <a:lnTo>
                      <a:pt x="562" y="492"/>
                    </a:lnTo>
                    <a:lnTo>
                      <a:pt x="7" y="9"/>
                    </a:lnTo>
                    <a:lnTo>
                      <a:pt x="178" y="4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80" name="Freeform 77">
                <a:extLst>
                  <a:ext uri="{FF2B5EF4-FFF2-40B4-BE49-F238E27FC236}">
                    <a16:creationId xmlns:a16="http://schemas.microsoft.com/office/drawing/2014/main" id="{5E178E3C-4990-41CF-9084-D34CEEEDC7E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711" y="4467"/>
                <a:ext cx="474" cy="327"/>
              </a:xfrm>
              <a:custGeom>
                <a:avLst/>
                <a:gdLst>
                  <a:gd name="T0" fmla="*/ 0 w 474"/>
                  <a:gd name="T1" fmla="*/ 327 h 327"/>
                  <a:gd name="T2" fmla="*/ 79 w 474"/>
                  <a:gd name="T3" fmla="*/ 0 h 327"/>
                  <a:gd name="T4" fmla="*/ 474 w 474"/>
                  <a:gd name="T5" fmla="*/ 76 h 327"/>
                  <a:gd name="T6" fmla="*/ 471 w 474"/>
                  <a:gd name="T7" fmla="*/ 78 h 327"/>
                  <a:gd name="T8" fmla="*/ 0 w 474"/>
                  <a:gd name="T9" fmla="*/ 327 h 327"/>
                  <a:gd name="T10" fmla="*/ 82 w 474"/>
                  <a:gd name="T11" fmla="*/ 2 h 327"/>
                  <a:gd name="T12" fmla="*/ 3 w 474"/>
                  <a:gd name="T13" fmla="*/ 322 h 327"/>
                  <a:gd name="T14" fmla="*/ 467 w 474"/>
                  <a:gd name="T15" fmla="*/ 77 h 327"/>
                  <a:gd name="T16" fmla="*/ 82 w 474"/>
                  <a:gd name="T17" fmla="*/ 2 h 3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74" h="327">
                    <a:moveTo>
                      <a:pt x="0" y="327"/>
                    </a:moveTo>
                    <a:lnTo>
                      <a:pt x="79" y="0"/>
                    </a:lnTo>
                    <a:lnTo>
                      <a:pt x="474" y="76"/>
                    </a:lnTo>
                    <a:lnTo>
                      <a:pt x="471" y="78"/>
                    </a:lnTo>
                    <a:lnTo>
                      <a:pt x="0" y="327"/>
                    </a:lnTo>
                    <a:close/>
                    <a:moveTo>
                      <a:pt x="82" y="2"/>
                    </a:moveTo>
                    <a:lnTo>
                      <a:pt x="3" y="322"/>
                    </a:lnTo>
                    <a:lnTo>
                      <a:pt x="467" y="77"/>
                    </a:lnTo>
                    <a:lnTo>
                      <a:pt x="82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81" name="Freeform 78">
                <a:extLst>
                  <a:ext uri="{FF2B5EF4-FFF2-40B4-BE49-F238E27FC236}">
                    <a16:creationId xmlns:a16="http://schemas.microsoft.com/office/drawing/2014/main" id="{F67565DE-E76D-47A4-B9C7-CADEED525BC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097" y="4466"/>
                <a:ext cx="697" cy="351"/>
              </a:xfrm>
              <a:custGeom>
                <a:avLst/>
                <a:gdLst>
                  <a:gd name="T0" fmla="*/ 0 w 697"/>
                  <a:gd name="T1" fmla="*/ 351 h 351"/>
                  <a:gd name="T2" fmla="*/ 697 w 697"/>
                  <a:gd name="T3" fmla="*/ 0 h 351"/>
                  <a:gd name="T4" fmla="*/ 616 w 697"/>
                  <a:gd name="T5" fmla="*/ 327 h 351"/>
                  <a:gd name="T6" fmla="*/ 615 w 697"/>
                  <a:gd name="T7" fmla="*/ 327 h 351"/>
                  <a:gd name="T8" fmla="*/ 0 w 697"/>
                  <a:gd name="T9" fmla="*/ 351 h 351"/>
                  <a:gd name="T10" fmla="*/ 692 w 697"/>
                  <a:gd name="T11" fmla="*/ 4 h 351"/>
                  <a:gd name="T12" fmla="*/ 12 w 697"/>
                  <a:gd name="T13" fmla="*/ 348 h 351"/>
                  <a:gd name="T14" fmla="*/ 614 w 697"/>
                  <a:gd name="T15" fmla="*/ 325 h 351"/>
                  <a:gd name="T16" fmla="*/ 692 w 697"/>
                  <a:gd name="T17" fmla="*/ 4 h 3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97" h="351">
                    <a:moveTo>
                      <a:pt x="0" y="351"/>
                    </a:moveTo>
                    <a:lnTo>
                      <a:pt x="697" y="0"/>
                    </a:lnTo>
                    <a:lnTo>
                      <a:pt x="616" y="327"/>
                    </a:lnTo>
                    <a:lnTo>
                      <a:pt x="615" y="327"/>
                    </a:lnTo>
                    <a:lnTo>
                      <a:pt x="0" y="351"/>
                    </a:lnTo>
                    <a:close/>
                    <a:moveTo>
                      <a:pt x="692" y="4"/>
                    </a:moveTo>
                    <a:lnTo>
                      <a:pt x="12" y="348"/>
                    </a:lnTo>
                    <a:lnTo>
                      <a:pt x="614" y="325"/>
                    </a:lnTo>
                    <a:lnTo>
                      <a:pt x="692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82" name="Freeform 79">
                <a:extLst>
                  <a:ext uri="{FF2B5EF4-FFF2-40B4-BE49-F238E27FC236}">
                    <a16:creationId xmlns:a16="http://schemas.microsoft.com/office/drawing/2014/main" id="{44EECFBC-5D83-4F09-80AB-56B4B3CE85B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100" y="4791"/>
                <a:ext cx="614" cy="359"/>
              </a:xfrm>
              <a:custGeom>
                <a:avLst/>
                <a:gdLst>
                  <a:gd name="T0" fmla="*/ 445 w 614"/>
                  <a:gd name="T1" fmla="*/ 359 h 359"/>
                  <a:gd name="T2" fmla="*/ 444 w 614"/>
                  <a:gd name="T3" fmla="*/ 358 h 359"/>
                  <a:gd name="T4" fmla="*/ 0 w 614"/>
                  <a:gd name="T5" fmla="*/ 24 h 359"/>
                  <a:gd name="T6" fmla="*/ 614 w 614"/>
                  <a:gd name="T7" fmla="*/ 0 h 359"/>
                  <a:gd name="T8" fmla="*/ 613 w 614"/>
                  <a:gd name="T9" fmla="*/ 1 h 359"/>
                  <a:gd name="T10" fmla="*/ 445 w 614"/>
                  <a:gd name="T11" fmla="*/ 359 h 359"/>
                  <a:gd name="T12" fmla="*/ 7 w 614"/>
                  <a:gd name="T13" fmla="*/ 25 h 359"/>
                  <a:gd name="T14" fmla="*/ 444 w 614"/>
                  <a:gd name="T15" fmla="*/ 356 h 359"/>
                  <a:gd name="T16" fmla="*/ 611 w 614"/>
                  <a:gd name="T17" fmla="*/ 2 h 359"/>
                  <a:gd name="T18" fmla="*/ 7 w 614"/>
                  <a:gd name="T19" fmla="*/ 25 h 3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14" h="359">
                    <a:moveTo>
                      <a:pt x="445" y="359"/>
                    </a:moveTo>
                    <a:lnTo>
                      <a:pt x="444" y="358"/>
                    </a:lnTo>
                    <a:lnTo>
                      <a:pt x="0" y="24"/>
                    </a:lnTo>
                    <a:lnTo>
                      <a:pt x="614" y="0"/>
                    </a:lnTo>
                    <a:lnTo>
                      <a:pt x="613" y="1"/>
                    </a:lnTo>
                    <a:lnTo>
                      <a:pt x="445" y="359"/>
                    </a:lnTo>
                    <a:close/>
                    <a:moveTo>
                      <a:pt x="7" y="25"/>
                    </a:moveTo>
                    <a:lnTo>
                      <a:pt x="444" y="356"/>
                    </a:lnTo>
                    <a:lnTo>
                      <a:pt x="611" y="2"/>
                    </a:lnTo>
                    <a:lnTo>
                      <a:pt x="7" y="2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83" name="Freeform 80">
                <a:extLst>
                  <a:ext uri="{FF2B5EF4-FFF2-40B4-BE49-F238E27FC236}">
                    <a16:creationId xmlns:a16="http://schemas.microsoft.com/office/drawing/2014/main" id="{B1C984C0-8A24-4AFF-B71C-BE679927040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057" y="4813"/>
                <a:ext cx="489" cy="634"/>
              </a:xfrm>
              <a:custGeom>
                <a:avLst/>
                <a:gdLst>
                  <a:gd name="T0" fmla="*/ 0 w 489"/>
                  <a:gd name="T1" fmla="*/ 634 h 634"/>
                  <a:gd name="T2" fmla="*/ 45 w 489"/>
                  <a:gd name="T3" fmla="*/ 0 h 634"/>
                  <a:gd name="T4" fmla="*/ 489 w 489"/>
                  <a:gd name="T5" fmla="*/ 335 h 634"/>
                  <a:gd name="T6" fmla="*/ 0 w 489"/>
                  <a:gd name="T7" fmla="*/ 634 h 634"/>
                  <a:gd name="T8" fmla="*/ 47 w 489"/>
                  <a:gd name="T9" fmla="*/ 5 h 634"/>
                  <a:gd name="T10" fmla="*/ 3 w 489"/>
                  <a:gd name="T11" fmla="*/ 630 h 634"/>
                  <a:gd name="T12" fmla="*/ 485 w 489"/>
                  <a:gd name="T13" fmla="*/ 335 h 634"/>
                  <a:gd name="T14" fmla="*/ 47 w 489"/>
                  <a:gd name="T15" fmla="*/ 5 h 6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89" h="634">
                    <a:moveTo>
                      <a:pt x="0" y="634"/>
                    </a:moveTo>
                    <a:lnTo>
                      <a:pt x="45" y="0"/>
                    </a:lnTo>
                    <a:lnTo>
                      <a:pt x="489" y="335"/>
                    </a:lnTo>
                    <a:lnTo>
                      <a:pt x="0" y="634"/>
                    </a:lnTo>
                    <a:close/>
                    <a:moveTo>
                      <a:pt x="47" y="5"/>
                    </a:moveTo>
                    <a:lnTo>
                      <a:pt x="3" y="630"/>
                    </a:lnTo>
                    <a:lnTo>
                      <a:pt x="485" y="335"/>
                    </a:lnTo>
                    <a:lnTo>
                      <a:pt x="47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84" name="Freeform 81">
                <a:extLst>
                  <a:ext uri="{FF2B5EF4-FFF2-40B4-BE49-F238E27FC236}">
                    <a16:creationId xmlns:a16="http://schemas.microsoft.com/office/drawing/2014/main" id="{7F76AAB2-EEE7-4C34-89A6-04FFB2A8053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055" y="5147"/>
                <a:ext cx="538" cy="325"/>
              </a:xfrm>
              <a:custGeom>
                <a:avLst/>
                <a:gdLst>
                  <a:gd name="T0" fmla="*/ 0 w 538"/>
                  <a:gd name="T1" fmla="*/ 299 h 325"/>
                  <a:gd name="T2" fmla="*/ 490 w 538"/>
                  <a:gd name="T3" fmla="*/ 0 h 325"/>
                  <a:gd name="T4" fmla="*/ 538 w 538"/>
                  <a:gd name="T5" fmla="*/ 325 h 325"/>
                  <a:gd name="T6" fmla="*/ 0 w 538"/>
                  <a:gd name="T7" fmla="*/ 299 h 325"/>
                  <a:gd name="T8" fmla="*/ 489 w 538"/>
                  <a:gd name="T9" fmla="*/ 3 h 325"/>
                  <a:gd name="T10" fmla="*/ 8 w 538"/>
                  <a:gd name="T11" fmla="*/ 297 h 325"/>
                  <a:gd name="T12" fmla="*/ 536 w 538"/>
                  <a:gd name="T13" fmla="*/ 322 h 325"/>
                  <a:gd name="T14" fmla="*/ 489 w 538"/>
                  <a:gd name="T15" fmla="*/ 3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38" h="325">
                    <a:moveTo>
                      <a:pt x="0" y="299"/>
                    </a:moveTo>
                    <a:lnTo>
                      <a:pt x="490" y="0"/>
                    </a:lnTo>
                    <a:lnTo>
                      <a:pt x="538" y="325"/>
                    </a:lnTo>
                    <a:lnTo>
                      <a:pt x="0" y="299"/>
                    </a:lnTo>
                    <a:close/>
                    <a:moveTo>
                      <a:pt x="489" y="3"/>
                    </a:moveTo>
                    <a:lnTo>
                      <a:pt x="8" y="297"/>
                    </a:lnTo>
                    <a:lnTo>
                      <a:pt x="536" y="322"/>
                    </a:lnTo>
                    <a:lnTo>
                      <a:pt x="489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85" name="Freeform 82">
                <a:extLst>
                  <a:ext uri="{FF2B5EF4-FFF2-40B4-BE49-F238E27FC236}">
                    <a16:creationId xmlns:a16="http://schemas.microsoft.com/office/drawing/2014/main" id="{81381129-BD0E-4767-B068-669CA99825A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013" y="5444"/>
                <a:ext cx="585" cy="281"/>
              </a:xfrm>
              <a:custGeom>
                <a:avLst/>
                <a:gdLst>
                  <a:gd name="T0" fmla="*/ 0 w 585"/>
                  <a:gd name="T1" fmla="*/ 281 h 281"/>
                  <a:gd name="T2" fmla="*/ 44 w 585"/>
                  <a:gd name="T3" fmla="*/ 0 h 281"/>
                  <a:gd name="T4" fmla="*/ 585 w 585"/>
                  <a:gd name="T5" fmla="*/ 25 h 281"/>
                  <a:gd name="T6" fmla="*/ 579 w 585"/>
                  <a:gd name="T7" fmla="*/ 28 h 281"/>
                  <a:gd name="T8" fmla="*/ 0 w 585"/>
                  <a:gd name="T9" fmla="*/ 281 h 281"/>
                  <a:gd name="T10" fmla="*/ 46 w 585"/>
                  <a:gd name="T11" fmla="*/ 2 h 281"/>
                  <a:gd name="T12" fmla="*/ 2 w 585"/>
                  <a:gd name="T13" fmla="*/ 276 h 281"/>
                  <a:gd name="T14" fmla="*/ 573 w 585"/>
                  <a:gd name="T15" fmla="*/ 28 h 281"/>
                  <a:gd name="T16" fmla="*/ 46 w 585"/>
                  <a:gd name="T17" fmla="*/ 2 h 2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85" h="281">
                    <a:moveTo>
                      <a:pt x="0" y="281"/>
                    </a:moveTo>
                    <a:lnTo>
                      <a:pt x="44" y="0"/>
                    </a:lnTo>
                    <a:lnTo>
                      <a:pt x="585" y="25"/>
                    </a:lnTo>
                    <a:lnTo>
                      <a:pt x="579" y="28"/>
                    </a:lnTo>
                    <a:lnTo>
                      <a:pt x="0" y="281"/>
                    </a:lnTo>
                    <a:close/>
                    <a:moveTo>
                      <a:pt x="46" y="2"/>
                    </a:moveTo>
                    <a:lnTo>
                      <a:pt x="2" y="276"/>
                    </a:lnTo>
                    <a:lnTo>
                      <a:pt x="573" y="28"/>
                    </a:lnTo>
                    <a:lnTo>
                      <a:pt x="46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86" name="Freeform 83">
                <a:extLst>
                  <a:ext uri="{FF2B5EF4-FFF2-40B4-BE49-F238E27FC236}">
                    <a16:creationId xmlns:a16="http://schemas.microsoft.com/office/drawing/2014/main" id="{1E00984F-0BA5-4150-A412-D690E976028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010" y="5469"/>
                <a:ext cx="929" cy="316"/>
              </a:xfrm>
              <a:custGeom>
                <a:avLst/>
                <a:gdLst>
                  <a:gd name="T0" fmla="*/ 0 w 929"/>
                  <a:gd name="T1" fmla="*/ 255 h 316"/>
                  <a:gd name="T2" fmla="*/ 4 w 929"/>
                  <a:gd name="T3" fmla="*/ 253 h 316"/>
                  <a:gd name="T4" fmla="*/ 582 w 929"/>
                  <a:gd name="T5" fmla="*/ 0 h 316"/>
                  <a:gd name="T6" fmla="*/ 583 w 929"/>
                  <a:gd name="T7" fmla="*/ 0 h 316"/>
                  <a:gd name="T8" fmla="*/ 929 w 929"/>
                  <a:gd name="T9" fmla="*/ 316 h 316"/>
                  <a:gd name="T10" fmla="*/ 926 w 929"/>
                  <a:gd name="T11" fmla="*/ 316 h 316"/>
                  <a:gd name="T12" fmla="*/ 0 w 929"/>
                  <a:gd name="T13" fmla="*/ 255 h 316"/>
                  <a:gd name="T14" fmla="*/ 582 w 929"/>
                  <a:gd name="T15" fmla="*/ 3 h 316"/>
                  <a:gd name="T16" fmla="*/ 10 w 929"/>
                  <a:gd name="T17" fmla="*/ 253 h 316"/>
                  <a:gd name="T18" fmla="*/ 922 w 929"/>
                  <a:gd name="T19" fmla="*/ 314 h 316"/>
                  <a:gd name="T20" fmla="*/ 582 w 929"/>
                  <a:gd name="T21" fmla="*/ 3 h 3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29" h="316">
                    <a:moveTo>
                      <a:pt x="0" y="255"/>
                    </a:moveTo>
                    <a:lnTo>
                      <a:pt x="4" y="253"/>
                    </a:lnTo>
                    <a:lnTo>
                      <a:pt x="582" y="0"/>
                    </a:lnTo>
                    <a:lnTo>
                      <a:pt x="583" y="0"/>
                    </a:lnTo>
                    <a:lnTo>
                      <a:pt x="929" y="316"/>
                    </a:lnTo>
                    <a:lnTo>
                      <a:pt x="926" y="316"/>
                    </a:lnTo>
                    <a:lnTo>
                      <a:pt x="0" y="255"/>
                    </a:lnTo>
                    <a:close/>
                    <a:moveTo>
                      <a:pt x="582" y="3"/>
                    </a:moveTo>
                    <a:lnTo>
                      <a:pt x="10" y="253"/>
                    </a:lnTo>
                    <a:lnTo>
                      <a:pt x="922" y="314"/>
                    </a:lnTo>
                    <a:lnTo>
                      <a:pt x="582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87" name="Freeform 84">
                <a:extLst>
                  <a:ext uri="{FF2B5EF4-FFF2-40B4-BE49-F238E27FC236}">
                    <a16:creationId xmlns:a16="http://schemas.microsoft.com/office/drawing/2014/main" id="{C494E074-3FF0-4B46-90E8-E75B43AD534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589" y="5468"/>
                <a:ext cx="435" cy="318"/>
              </a:xfrm>
              <a:custGeom>
                <a:avLst/>
                <a:gdLst>
                  <a:gd name="T0" fmla="*/ 347 w 435"/>
                  <a:gd name="T1" fmla="*/ 318 h 318"/>
                  <a:gd name="T2" fmla="*/ 346 w 435"/>
                  <a:gd name="T3" fmla="*/ 317 h 318"/>
                  <a:gd name="T4" fmla="*/ 0 w 435"/>
                  <a:gd name="T5" fmla="*/ 0 h 318"/>
                  <a:gd name="T6" fmla="*/ 435 w 435"/>
                  <a:gd name="T7" fmla="*/ 70 h 318"/>
                  <a:gd name="T8" fmla="*/ 435 w 435"/>
                  <a:gd name="T9" fmla="*/ 72 h 318"/>
                  <a:gd name="T10" fmla="*/ 347 w 435"/>
                  <a:gd name="T11" fmla="*/ 318 h 318"/>
                  <a:gd name="T12" fmla="*/ 6 w 435"/>
                  <a:gd name="T13" fmla="*/ 5 h 318"/>
                  <a:gd name="T14" fmla="*/ 346 w 435"/>
                  <a:gd name="T15" fmla="*/ 313 h 318"/>
                  <a:gd name="T16" fmla="*/ 433 w 435"/>
                  <a:gd name="T17" fmla="*/ 72 h 318"/>
                  <a:gd name="T18" fmla="*/ 6 w 435"/>
                  <a:gd name="T19" fmla="*/ 5 h 3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35" h="318">
                    <a:moveTo>
                      <a:pt x="347" y="318"/>
                    </a:moveTo>
                    <a:lnTo>
                      <a:pt x="346" y="317"/>
                    </a:lnTo>
                    <a:lnTo>
                      <a:pt x="0" y="0"/>
                    </a:lnTo>
                    <a:lnTo>
                      <a:pt x="435" y="70"/>
                    </a:lnTo>
                    <a:lnTo>
                      <a:pt x="435" y="72"/>
                    </a:lnTo>
                    <a:lnTo>
                      <a:pt x="347" y="318"/>
                    </a:lnTo>
                    <a:close/>
                    <a:moveTo>
                      <a:pt x="6" y="5"/>
                    </a:moveTo>
                    <a:lnTo>
                      <a:pt x="346" y="313"/>
                    </a:lnTo>
                    <a:lnTo>
                      <a:pt x="433" y="72"/>
                    </a:lnTo>
                    <a:lnTo>
                      <a:pt x="6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88" name="Freeform 85">
                <a:extLst>
                  <a:ext uri="{FF2B5EF4-FFF2-40B4-BE49-F238E27FC236}">
                    <a16:creationId xmlns:a16="http://schemas.microsoft.com/office/drawing/2014/main" id="{F39258B0-82E2-4CB2-91EA-4696F924404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933" y="5497"/>
                <a:ext cx="648" cy="289"/>
              </a:xfrm>
              <a:custGeom>
                <a:avLst/>
                <a:gdLst>
                  <a:gd name="T0" fmla="*/ 0 w 648"/>
                  <a:gd name="T1" fmla="*/ 289 h 289"/>
                  <a:gd name="T2" fmla="*/ 89 w 648"/>
                  <a:gd name="T3" fmla="*/ 40 h 289"/>
                  <a:gd name="T4" fmla="*/ 648 w 648"/>
                  <a:gd name="T5" fmla="*/ 0 h 289"/>
                  <a:gd name="T6" fmla="*/ 0 w 648"/>
                  <a:gd name="T7" fmla="*/ 289 h 289"/>
                  <a:gd name="T8" fmla="*/ 91 w 648"/>
                  <a:gd name="T9" fmla="*/ 43 h 289"/>
                  <a:gd name="T10" fmla="*/ 5 w 648"/>
                  <a:gd name="T11" fmla="*/ 284 h 289"/>
                  <a:gd name="T12" fmla="*/ 635 w 648"/>
                  <a:gd name="T13" fmla="*/ 3 h 289"/>
                  <a:gd name="T14" fmla="*/ 91 w 648"/>
                  <a:gd name="T15" fmla="*/ 43 h 2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48" h="289">
                    <a:moveTo>
                      <a:pt x="0" y="289"/>
                    </a:moveTo>
                    <a:lnTo>
                      <a:pt x="89" y="40"/>
                    </a:lnTo>
                    <a:lnTo>
                      <a:pt x="648" y="0"/>
                    </a:lnTo>
                    <a:lnTo>
                      <a:pt x="0" y="289"/>
                    </a:lnTo>
                    <a:close/>
                    <a:moveTo>
                      <a:pt x="91" y="43"/>
                    </a:moveTo>
                    <a:lnTo>
                      <a:pt x="5" y="284"/>
                    </a:lnTo>
                    <a:lnTo>
                      <a:pt x="635" y="3"/>
                    </a:lnTo>
                    <a:lnTo>
                      <a:pt x="91" y="4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89" name="Freeform 86">
                <a:extLst>
                  <a:ext uri="{FF2B5EF4-FFF2-40B4-BE49-F238E27FC236}">
                    <a16:creationId xmlns:a16="http://schemas.microsoft.com/office/drawing/2014/main" id="{20BF712D-6A95-4562-9A53-78E52C02049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020" y="5242"/>
                <a:ext cx="558" cy="299"/>
              </a:xfrm>
              <a:custGeom>
                <a:avLst/>
                <a:gdLst>
                  <a:gd name="T0" fmla="*/ 0 w 558"/>
                  <a:gd name="T1" fmla="*/ 299 h 299"/>
                  <a:gd name="T2" fmla="*/ 326 w 558"/>
                  <a:gd name="T3" fmla="*/ 0 h 299"/>
                  <a:gd name="T4" fmla="*/ 327 w 558"/>
                  <a:gd name="T5" fmla="*/ 1 h 299"/>
                  <a:gd name="T6" fmla="*/ 558 w 558"/>
                  <a:gd name="T7" fmla="*/ 257 h 299"/>
                  <a:gd name="T8" fmla="*/ 555 w 558"/>
                  <a:gd name="T9" fmla="*/ 257 h 299"/>
                  <a:gd name="T10" fmla="*/ 0 w 558"/>
                  <a:gd name="T11" fmla="*/ 299 h 299"/>
                  <a:gd name="T12" fmla="*/ 326 w 558"/>
                  <a:gd name="T13" fmla="*/ 4 h 299"/>
                  <a:gd name="T14" fmla="*/ 7 w 558"/>
                  <a:gd name="T15" fmla="*/ 295 h 299"/>
                  <a:gd name="T16" fmla="*/ 552 w 558"/>
                  <a:gd name="T17" fmla="*/ 255 h 299"/>
                  <a:gd name="T18" fmla="*/ 326 w 558"/>
                  <a:gd name="T19" fmla="*/ 4 h 2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58" h="299">
                    <a:moveTo>
                      <a:pt x="0" y="299"/>
                    </a:moveTo>
                    <a:lnTo>
                      <a:pt x="326" y="0"/>
                    </a:lnTo>
                    <a:lnTo>
                      <a:pt x="327" y="1"/>
                    </a:lnTo>
                    <a:lnTo>
                      <a:pt x="558" y="257"/>
                    </a:lnTo>
                    <a:lnTo>
                      <a:pt x="555" y="257"/>
                    </a:lnTo>
                    <a:lnTo>
                      <a:pt x="0" y="299"/>
                    </a:lnTo>
                    <a:close/>
                    <a:moveTo>
                      <a:pt x="326" y="4"/>
                    </a:moveTo>
                    <a:lnTo>
                      <a:pt x="7" y="295"/>
                    </a:lnTo>
                    <a:lnTo>
                      <a:pt x="552" y="255"/>
                    </a:lnTo>
                    <a:lnTo>
                      <a:pt x="326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90" name="Freeform 87">
                <a:extLst>
                  <a:ext uri="{FF2B5EF4-FFF2-40B4-BE49-F238E27FC236}">
                    <a16:creationId xmlns:a16="http://schemas.microsoft.com/office/drawing/2014/main" id="{24099225-0D4C-450D-8DD9-CFF3DF6279D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180" y="4239"/>
                <a:ext cx="625" cy="461"/>
              </a:xfrm>
              <a:custGeom>
                <a:avLst/>
                <a:gdLst>
                  <a:gd name="T0" fmla="*/ 625 w 625"/>
                  <a:gd name="T1" fmla="*/ 461 h 461"/>
                  <a:gd name="T2" fmla="*/ 0 w 625"/>
                  <a:gd name="T3" fmla="*/ 306 h 461"/>
                  <a:gd name="T4" fmla="*/ 0 w 625"/>
                  <a:gd name="T5" fmla="*/ 305 h 461"/>
                  <a:gd name="T6" fmla="*/ 23 w 625"/>
                  <a:gd name="T7" fmla="*/ 0 h 461"/>
                  <a:gd name="T8" fmla="*/ 625 w 625"/>
                  <a:gd name="T9" fmla="*/ 461 h 461"/>
                  <a:gd name="T10" fmla="*/ 2 w 625"/>
                  <a:gd name="T11" fmla="*/ 304 h 461"/>
                  <a:gd name="T12" fmla="*/ 615 w 625"/>
                  <a:gd name="T13" fmla="*/ 455 h 461"/>
                  <a:gd name="T14" fmla="*/ 26 w 625"/>
                  <a:gd name="T15" fmla="*/ 4 h 461"/>
                  <a:gd name="T16" fmla="*/ 2 w 625"/>
                  <a:gd name="T17" fmla="*/ 304 h 4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25" h="461">
                    <a:moveTo>
                      <a:pt x="625" y="461"/>
                    </a:moveTo>
                    <a:lnTo>
                      <a:pt x="0" y="306"/>
                    </a:lnTo>
                    <a:lnTo>
                      <a:pt x="0" y="305"/>
                    </a:lnTo>
                    <a:lnTo>
                      <a:pt x="23" y="0"/>
                    </a:lnTo>
                    <a:lnTo>
                      <a:pt x="625" y="461"/>
                    </a:lnTo>
                    <a:close/>
                    <a:moveTo>
                      <a:pt x="2" y="304"/>
                    </a:moveTo>
                    <a:lnTo>
                      <a:pt x="615" y="455"/>
                    </a:lnTo>
                    <a:lnTo>
                      <a:pt x="26" y="4"/>
                    </a:lnTo>
                    <a:lnTo>
                      <a:pt x="2" y="30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91" name="Freeform 88">
                <a:extLst>
                  <a:ext uri="{FF2B5EF4-FFF2-40B4-BE49-F238E27FC236}">
                    <a16:creationId xmlns:a16="http://schemas.microsoft.com/office/drawing/2014/main" id="{26B97D42-5C1A-49E9-B055-5B50AD1A48E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199" y="4239"/>
                <a:ext cx="911" cy="459"/>
              </a:xfrm>
              <a:custGeom>
                <a:avLst/>
                <a:gdLst>
                  <a:gd name="T0" fmla="*/ 602 w 911"/>
                  <a:gd name="T1" fmla="*/ 459 h 459"/>
                  <a:gd name="T2" fmla="*/ 600 w 911"/>
                  <a:gd name="T3" fmla="*/ 458 h 459"/>
                  <a:gd name="T4" fmla="*/ 0 w 911"/>
                  <a:gd name="T5" fmla="*/ 0 h 459"/>
                  <a:gd name="T6" fmla="*/ 911 w 911"/>
                  <a:gd name="T7" fmla="*/ 269 h 459"/>
                  <a:gd name="T8" fmla="*/ 602 w 911"/>
                  <a:gd name="T9" fmla="*/ 459 h 459"/>
                  <a:gd name="T10" fmla="*/ 11 w 911"/>
                  <a:gd name="T11" fmla="*/ 6 h 459"/>
                  <a:gd name="T12" fmla="*/ 602 w 911"/>
                  <a:gd name="T13" fmla="*/ 456 h 459"/>
                  <a:gd name="T14" fmla="*/ 905 w 911"/>
                  <a:gd name="T15" fmla="*/ 271 h 459"/>
                  <a:gd name="T16" fmla="*/ 11 w 911"/>
                  <a:gd name="T17" fmla="*/ 6 h 4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11" h="459">
                    <a:moveTo>
                      <a:pt x="602" y="459"/>
                    </a:moveTo>
                    <a:lnTo>
                      <a:pt x="600" y="458"/>
                    </a:lnTo>
                    <a:lnTo>
                      <a:pt x="0" y="0"/>
                    </a:lnTo>
                    <a:lnTo>
                      <a:pt x="911" y="269"/>
                    </a:lnTo>
                    <a:lnTo>
                      <a:pt x="602" y="459"/>
                    </a:lnTo>
                    <a:close/>
                    <a:moveTo>
                      <a:pt x="11" y="6"/>
                    </a:moveTo>
                    <a:lnTo>
                      <a:pt x="602" y="456"/>
                    </a:lnTo>
                    <a:lnTo>
                      <a:pt x="905" y="271"/>
                    </a:lnTo>
                    <a:lnTo>
                      <a:pt x="11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92" name="Freeform 89">
                <a:extLst>
                  <a:ext uri="{FF2B5EF4-FFF2-40B4-BE49-F238E27FC236}">
                    <a16:creationId xmlns:a16="http://schemas.microsoft.com/office/drawing/2014/main" id="{7AA1D6FC-4867-46B6-8E51-EE7DE954362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798" y="4506"/>
                <a:ext cx="309" cy="531"/>
              </a:xfrm>
              <a:custGeom>
                <a:avLst/>
                <a:gdLst>
                  <a:gd name="T0" fmla="*/ 286 w 309"/>
                  <a:gd name="T1" fmla="*/ 531 h 531"/>
                  <a:gd name="T2" fmla="*/ 284 w 309"/>
                  <a:gd name="T3" fmla="*/ 529 h 531"/>
                  <a:gd name="T4" fmla="*/ 0 w 309"/>
                  <a:gd name="T5" fmla="*/ 190 h 531"/>
                  <a:gd name="T6" fmla="*/ 1 w 309"/>
                  <a:gd name="T7" fmla="*/ 189 h 531"/>
                  <a:gd name="T8" fmla="*/ 309 w 309"/>
                  <a:gd name="T9" fmla="*/ 0 h 531"/>
                  <a:gd name="T10" fmla="*/ 286 w 309"/>
                  <a:gd name="T11" fmla="*/ 531 h 531"/>
                  <a:gd name="T12" fmla="*/ 4 w 309"/>
                  <a:gd name="T13" fmla="*/ 191 h 531"/>
                  <a:gd name="T14" fmla="*/ 284 w 309"/>
                  <a:gd name="T15" fmla="*/ 524 h 531"/>
                  <a:gd name="T16" fmla="*/ 307 w 309"/>
                  <a:gd name="T17" fmla="*/ 5 h 531"/>
                  <a:gd name="T18" fmla="*/ 4 w 309"/>
                  <a:gd name="T19" fmla="*/ 191 h 5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09" h="531">
                    <a:moveTo>
                      <a:pt x="286" y="531"/>
                    </a:moveTo>
                    <a:lnTo>
                      <a:pt x="284" y="529"/>
                    </a:lnTo>
                    <a:lnTo>
                      <a:pt x="0" y="190"/>
                    </a:lnTo>
                    <a:lnTo>
                      <a:pt x="1" y="189"/>
                    </a:lnTo>
                    <a:lnTo>
                      <a:pt x="309" y="0"/>
                    </a:lnTo>
                    <a:lnTo>
                      <a:pt x="286" y="531"/>
                    </a:lnTo>
                    <a:close/>
                    <a:moveTo>
                      <a:pt x="4" y="191"/>
                    </a:moveTo>
                    <a:lnTo>
                      <a:pt x="284" y="524"/>
                    </a:lnTo>
                    <a:lnTo>
                      <a:pt x="307" y="5"/>
                    </a:lnTo>
                    <a:lnTo>
                      <a:pt x="4" y="19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93" name="Freeform 90">
                <a:extLst>
                  <a:ext uri="{FF2B5EF4-FFF2-40B4-BE49-F238E27FC236}">
                    <a16:creationId xmlns:a16="http://schemas.microsoft.com/office/drawing/2014/main" id="{7C5654C6-E646-487D-BDBE-7CBC7D782A6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798" y="4692"/>
                <a:ext cx="286" cy="648"/>
              </a:xfrm>
              <a:custGeom>
                <a:avLst/>
                <a:gdLst>
                  <a:gd name="T0" fmla="*/ 128 w 286"/>
                  <a:gd name="T1" fmla="*/ 648 h 648"/>
                  <a:gd name="T2" fmla="*/ 128 w 286"/>
                  <a:gd name="T3" fmla="*/ 645 h 648"/>
                  <a:gd name="T4" fmla="*/ 0 w 286"/>
                  <a:gd name="T5" fmla="*/ 0 h 648"/>
                  <a:gd name="T6" fmla="*/ 286 w 286"/>
                  <a:gd name="T7" fmla="*/ 342 h 648"/>
                  <a:gd name="T8" fmla="*/ 286 w 286"/>
                  <a:gd name="T9" fmla="*/ 343 h 648"/>
                  <a:gd name="T10" fmla="*/ 128 w 286"/>
                  <a:gd name="T11" fmla="*/ 648 h 648"/>
                  <a:gd name="T12" fmla="*/ 5 w 286"/>
                  <a:gd name="T13" fmla="*/ 9 h 648"/>
                  <a:gd name="T14" fmla="*/ 129 w 286"/>
                  <a:gd name="T15" fmla="*/ 640 h 648"/>
                  <a:gd name="T16" fmla="*/ 284 w 286"/>
                  <a:gd name="T17" fmla="*/ 342 h 648"/>
                  <a:gd name="T18" fmla="*/ 5 w 286"/>
                  <a:gd name="T19" fmla="*/ 9 h 6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86" h="648">
                    <a:moveTo>
                      <a:pt x="128" y="648"/>
                    </a:moveTo>
                    <a:lnTo>
                      <a:pt x="128" y="645"/>
                    </a:lnTo>
                    <a:lnTo>
                      <a:pt x="0" y="0"/>
                    </a:lnTo>
                    <a:lnTo>
                      <a:pt x="286" y="342"/>
                    </a:lnTo>
                    <a:lnTo>
                      <a:pt x="286" y="343"/>
                    </a:lnTo>
                    <a:lnTo>
                      <a:pt x="128" y="648"/>
                    </a:lnTo>
                    <a:close/>
                    <a:moveTo>
                      <a:pt x="5" y="9"/>
                    </a:moveTo>
                    <a:lnTo>
                      <a:pt x="129" y="640"/>
                    </a:lnTo>
                    <a:lnTo>
                      <a:pt x="284" y="342"/>
                    </a:lnTo>
                    <a:lnTo>
                      <a:pt x="5" y="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94" name="Freeform 91">
                <a:extLst>
                  <a:ext uri="{FF2B5EF4-FFF2-40B4-BE49-F238E27FC236}">
                    <a16:creationId xmlns:a16="http://schemas.microsoft.com/office/drawing/2014/main" id="{FB6420C0-748F-4C09-A5E7-CEE447B05D8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925" y="5031"/>
                <a:ext cx="570" cy="444"/>
              </a:xfrm>
              <a:custGeom>
                <a:avLst/>
                <a:gdLst>
                  <a:gd name="T0" fmla="*/ 570 w 570"/>
                  <a:gd name="T1" fmla="*/ 444 h 444"/>
                  <a:gd name="T2" fmla="*/ 565 w 570"/>
                  <a:gd name="T3" fmla="*/ 443 h 444"/>
                  <a:gd name="T4" fmla="*/ 0 w 570"/>
                  <a:gd name="T5" fmla="*/ 306 h 444"/>
                  <a:gd name="T6" fmla="*/ 158 w 570"/>
                  <a:gd name="T7" fmla="*/ 0 h 444"/>
                  <a:gd name="T8" fmla="*/ 570 w 570"/>
                  <a:gd name="T9" fmla="*/ 444 h 444"/>
                  <a:gd name="T10" fmla="*/ 4 w 570"/>
                  <a:gd name="T11" fmla="*/ 305 h 444"/>
                  <a:gd name="T12" fmla="*/ 562 w 570"/>
                  <a:gd name="T13" fmla="*/ 439 h 444"/>
                  <a:gd name="T14" fmla="*/ 158 w 570"/>
                  <a:gd name="T15" fmla="*/ 5 h 444"/>
                  <a:gd name="T16" fmla="*/ 4 w 570"/>
                  <a:gd name="T17" fmla="*/ 305 h 4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70" h="444">
                    <a:moveTo>
                      <a:pt x="570" y="444"/>
                    </a:moveTo>
                    <a:lnTo>
                      <a:pt x="565" y="443"/>
                    </a:lnTo>
                    <a:lnTo>
                      <a:pt x="0" y="306"/>
                    </a:lnTo>
                    <a:lnTo>
                      <a:pt x="158" y="0"/>
                    </a:lnTo>
                    <a:lnTo>
                      <a:pt x="570" y="444"/>
                    </a:lnTo>
                    <a:close/>
                    <a:moveTo>
                      <a:pt x="4" y="305"/>
                    </a:moveTo>
                    <a:lnTo>
                      <a:pt x="562" y="439"/>
                    </a:lnTo>
                    <a:lnTo>
                      <a:pt x="158" y="5"/>
                    </a:lnTo>
                    <a:lnTo>
                      <a:pt x="4" y="30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95" name="Freeform 92">
                <a:extLst>
                  <a:ext uri="{FF2B5EF4-FFF2-40B4-BE49-F238E27FC236}">
                    <a16:creationId xmlns:a16="http://schemas.microsoft.com/office/drawing/2014/main" id="{04143BD2-A54C-46AC-879A-01CE72DE08A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081" y="4943"/>
                <a:ext cx="452" cy="533"/>
              </a:xfrm>
              <a:custGeom>
                <a:avLst/>
                <a:gdLst>
                  <a:gd name="T0" fmla="*/ 410 w 452"/>
                  <a:gd name="T1" fmla="*/ 533 h 533"/>
                  <a:gd name="T2" fmla="*/ 409 w 452"/>
                  <a:gd name="T3" fmla="*/ 531 h 533"/>
                  <a:gd name="T4" fmla="*/ 0 w 452"/>
                  <a:gd name="T5" fmla="*/ 90 h 533"/>
                  <a:gd name="T6" fmla="*/ 452 w 452"/>
                  <a:gd name="T7" fmla="*/ 0 h 533"/>
                  <a:gd name="T8" fmla="*/ 452 w 452"/>
                  <a:gd name="T9" fmla="*/ 2 h 533"/>
                  <a:gd name="T10" fmla="*/ 410 w 452"/>
                  <a:gd name="T11" fmla="*/ 533 h 533"/>
                  <a:gd name="T12" fmla="*/ 4 w 452"/>
                  <a:gd name="T13" fmla="*/ 92 h 533"/>
                  <a:gd name="T14" fmla="*/ 409 w 452"/>
                  <a:gd name="T15" fmla="*/ 527 h 533"/>
                  <a:gd name="T16" fmla="*/ 450 w 452"/>
                  <a:gd name="T17" fmla="*/ 3 h 533"/>
                  <a:gd name="T18" fmla="*/ 4 w 452"/>
                  <a:gd name="T19" fmla="*/ 92 h 5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52" h="533">
                    <a:moveTo>
                      <a:pt x="410" y="533"/>
                    </a:moveTo>
                    <a:lnTo>
                      <a:pt x="409" y="531"/>
                    </a:lnTo>
                    <a:lnTo>
                      <a:pt x="0" y="90"/>
                    </a:lnTo>
                    <a:lnTo>
                      <a:pt x="452" y="0"/>
                    </a:lnTo>
                    <a:lnTo>
                      <a:pt x="452" y="2"/>
                    </a:lnTo>
                    <a:lnTo>
                      <a:pt x="410" y="533"/>
                    </a:lnTo>
                    <a:close/>
                    <a:moveTo>
                      <a:pt x="4" y="92"/>
                    </a:moveTo>
                    <a:lnTo>
                      <a:pt x="409" y="527"/>
                    </a:lnTo>
                    <a:lnTo>
                      <a:pt x="450" y="3"/>
                    </a:lnTo>
                    <a:lnTo>
                      <a:pt x="4" y="9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96" name="Freeform 93">
                <a:extLst>
                  <a:ext uri="{FF2B5EF4-FFF2-40B4-BE49-F238E27FC236}">
                    <a16:creationId xmlns:a16="http://schemas.microsoft.com/office/drawing/2014/main" id="{8D7CB6B5-BCAF-42E3-B429-04D289818AF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081" y="4402"/>
                <a:ext cx="453" cy="634"/>
              </a:xfrm>
              <a:custGeom>
                <a:avLst/>
                <a:gdLst>
                  <a:gd name="T0" fmla="*/ 0 w 453"/>
                  <a:gd name="T1" fmla="*/ 634 h 634"/>
                  <a:gd name="T2" fmla="*/ 1 w 453"/>
                  <a:gd name="T3" fmla="*/ 632 h 634"/>
                  <a:gd name="T4" fmla="*/ 235 w 453"/>
                  <a:gd name="T5" fmla="*/ 0 h 634"/>
                  <a:gd name="T6" fmla="*/ 453 w 453"/>
                  <a:gd name="T7" fmla="*/ 544 h 634"/>
                  <a:gd name="T8" fmla="*/ 0 w 453"/>
                  <a:gd name="T9" fmla="*/ 634 h 634"/>
                  <a:gd name="T10" fmla="*/ 235 w 453"/>
                  <a:gd name="T11" fmla="*/ 7 h 634"/>
                  <a:gd name="T12" fmla="*/ 4 w 453"/>
                  <a:gd name="T13" fmla="*/ 631 h 634"/>
                  <a:gd name="T14" fmla="*/ 450 w 453"/>
                  <a:gd name="T15" fmla="*/ 542 h 634"/>
                  <a:gd name="T16" fmla="*/ 235 w 453"/>
                  <a:gd name="T17" fmla="*/ 7 h 6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53" h="634">
                    <a:moveTo>
                      <a:pt x="0" y="634"/>
                    </a:moveTo>
                    <a:lnTo>
                      <a:pt x="1" y="632"/>
                    </a:lnTo>
                    <a:lnTo>
                      <a:pt x="235" y="0"/>
                    </a:lnTo>
                    <a:lnTo>
                      <a:pt x="453" y="544"/>
                    </a:lnTo>
                    <a:lnTo>
                      <a:pt x="0" y="634"/>
                    </a:lnTo>
                    <a:close/>
                    <a:moveTo>
                      <a:pt x="235" y="7"/>
                    </a:moveTo>
                    <a:lnTo>
                      <a:pt x="4" y="631"/>
                    </a:lnTo>
                    <a:lnTo>
                      <a:pt x="450" y="542"/>
                    </a:lnTo>
                    <a:lnTo>
                      <a:pt x="235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97" name="Freeform 94">
                <a:extLst>
                  <a:ext uri="{FF2B5EF4-FFF2-40B4-BE49-F238E27FC236}">
                    <a16:creationId xmlns:a16="http://schemas.microsoft.com/office/drawing/2014/main" id="{F9F52FB0-523F-4782-A922-32F8A605014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082" y="4404"/>
                <a:ext cx="236" cy="638"/>
              </a:xfrm>
              <a:custGeom>
                <a:avLst/>
                <a:gdLst>
                  <a:gd name="T0" fmla="*/ 0 w 236"/>
                  <a:gd name="T1" fmla="*/ 638 h 638"/>
                  <a:gd name="T2" fmla="*/ 23 w 236"/>
                  <a:gd name="T3" fmla="*/ 104 h 638"/>
                  <a:gd name="T4" fmla="*/ 236 w 236"/>
                  <a:gd name="T5" fmla="*/ 0 h 638"/>
                  <a:gd name="T6" fmla="*/ 235 w 236"/>
                  <a:gd name="T7" fmla="*/ 3 h 638"/>
                  <a:gd name="T8" fmla="*/ 0 w 236"/>
                  <a:gd name="T9" fmla="*/ 638 h 638"/>
                  <a:gd name="T10" fmla="*/ 25 w 236"/>
                  <a:gd name="T11" fmla="*/ 106 h 638"/>
                  <a:gd name="T12" fmla="*/ 3 w 236"/>
                  <a:gd name="T13" fmla="*/ 622 h 638"/>
                  <a:gd name="T14" fmla="*/ 232 w 236"/>
                  <a:gd name="T15" fmla="*/ 4 h 638"/>
                  <a:gd name="T16" fmla="*/ 25 w 236"/>
                  <a:gd name="T17" fmla="*/ 106 h 6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36" h="638">
                    <a:moveTo>
                      <a:pt x="0" y="638"/>
                    </a:moveTo>
                    <a:lnTo>
                      <a:pt x="23" y="104"/>
                    </a:lnTo>
                    <a:lnTo>
                      <a:pt x="236" y="0"/>
                    </a:lnTo>
                    <a:lnTo>
                      <a:pt x="235" y="3"/>
                    </a:lnTo>
                    <a:lnTo>
                      <a:pt x="0" y="638"/>
                    </a:lnTo>
                    <a:close/>
                    <a:moveTo>
                      <a:pt x="25" y="106"/>
                    </a:moveTo>
                    <a:lnTo>
                      <a:pt x="3" y="622"/>
                    </a:lnTo>
                    <a:lnTo>
                      <a:pt x="232" y="4"/>
                    </a:lnTo>
                    <a:lnTo>
                      <a:pt x="25" y="10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98" name="Freeform 95">
                <a:extLst>
                  <a:ext uri="{FF2B5EF4-FFF2-40B4-BE49-F238E27FC236}">
                    <a16:creationId xmlns:a16="http://schemas.microsoft.com/office/drawing/2014/main" id="{3F439056-FF8B-41E0-AA39-29547C969A3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894" y="3856"/>
                <a:ext cx="424" cy="655"/>
              </a:xfrm>
              <a:custGeom>
                <a:avLst/>
                <a:gdLst>
                  <a:gd name="T0" fmla="*/ 212 w 424"/>
                  <a:gd name="T1" fmla="*/ 655 h 655"/>
                  <a:gd name="T2" fmla="*/ 211 w 424"/>
                  <a:gd name="T3" fmla="*/ 654 h 655"/>
                  <a:gd name="T4" fmla="*/ 0 w 424"/>
                  <a:gd name="T5" fmla="*/ 0 h 655"/>
                  <a:gd name="T6" fmla="*/ 424 w 424"/>
                  <a:gd name="T7" fmla="*/ 551 h 655"/>
                  <a:gd name="T8" fmla="*/ 212 w 424"/>
                  <a:gd name="T9" fmla="*/ 655 h 655"/>
                  <a:gd name="T10" fmla="*/ 7 w 424"/>
                  <a:gd name="T11" fmla="*/ 13 h 655"/>
                  <a:gd name="T12" fmla="*/ 213 w 424"/>
                  <a:gd name="T13" fmla="*/ 651 h 655"/>
                  <a:gd name="T14" fmla="*/ 420 w 424"/>
                  <a:gd name="T15" fmla="*/ 550 h 655"/>
                  <a:gd name="T16" fmla="*/ 7 w 424"/>
                  <a:gd name="T17" fmla="*/ 13 h 6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24" h="655">
                    <a:moveTo>
                      <a:pt x="212" y="655"/>
                    </a:moveTo>
                    <a:lnTo>
                      <a:pt x="211" y="654"/>
                    </a:lnTo>
                    <a:lnTo>
                      <a:pt x="0" y="0"/>
                    </a:lnTo>
                    <a:lnTo>
                      <a:pt x="424" y="551"/>
                    </a:lnTo>
                    <a:lnTo>
                      <a:pt x="212" y="655"/>
                    </a:lnTo>
                    <a:close/>
                    <a:moveTo>
                      <a:pt x="7" y="13"/>
                    </a:moveTo>
                    <a:lnTo>
                      <a:pt x="213" y="651"/>
                    </a:lnTo>
                    <a:lnTo>
                      <a:pt x="420" y="550"/>
                    </a:lnTo>
                    <a:lnTo>
                      <a:pt x="7" y="1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99" name="Freeform 96">
                <a:extLst>
                  <a:ext uri="{FF2B5EF4-FFF2-40B4-BE49-F238E27FC236}">
                    <a16:creationId xmlns:a16="http://schemas.microsoft.com/office/drawing/2014/main" id="{FC64551A-4B32-4FBB-85BB-7A8D6FB5108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552" y="3861"/>
                <a:ext cx="557" cy="652"/>
              </a:xfrm>
              <a:custGeom>
                <a:avLst/>
                <a:gdLst>
                  <a:gd name="T0" fmla="*/ 557 w 557"/>
                  <a:gd name="T1" fmla="*/ 652 h 652"/>
                  <a:gd name="T2" fmla="*/ 0 w 557"/>
                  <a:gd name="T3" fmla="*/ 154 h 652"/>
                  <a:gd name="T4" fmla="*/ 347 w 557"/>
                  <a:gd name="T5" fmla="*/ 0 h 652"/>
                  <a:gd name="T6" fmla="*/ 347 w 557"/>
                  <a:gd name="T7" fmla="*/ 1 h 652"/>
                  <a:gd name="T8" fmla="*/ 557 w 557"/>
                  <a:gd name="T9" fmla="*/ 652 h 652"/>
                  <a:gd name="T10" fmla="*/ 4 w 557"/>
                  <a:gd name="T11" fmla="*/ 155 h 652"/>
                  <a:gd name="T12" fmla="*/ 552 w 557"/>
                  <a:gd name="T13" fmla="*/ 644 h 652"/>
                  <a:gd name="T14" fmla="*/ 344 w 557"/>
                  <a:gd name="T15" fmla="*/ 3 h 652"/>
                  <a:gd name="T16" fmla="*/ 4 w 557"/>
                  <a:gd name="T17" fmla="*/ 155 h 6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57" h="652">
                    <a:moveTo>
                      <a:pt x="557" y="652"/>
                    </a:moveTo>
                    <a:lnTo>
                      <a:pt x="0" y="154"/>
                    </a:lnTo>
                    <a:lnTo>
                      <a:pt x="347" y="0"/>
                    </a:lnTo>
                    <a:lnTo>
                      <a:pt x="347" y="1"/>
                    </a:lnTo>
                    <a:lnTo>
                      <a:pt x="557" y="652"/>
                    </a:lnTo>
                    <a:close/>
                    <a:moveTo>
                      <a:pt x="4" y="155"/>
                    </a:moveTo>
                    <a:lnTo>
                      <a:pt x="552" y="644"/>
                    </a:lnTo>
                    <a:lnTo>
                      <a:pt x="344" y="3"/>
                    </a:lnTo>
                    <a:lnTo>
                      <a:pt x="4" y="15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00" name="Freeform 97">
                <a:extLst>
                  <a:ext uri="{FF2B5EF4-FFF2-40B4-BE49-F238E27FC236}">
                    <a16:creationId xmlns:a16="http://schemas.microsoft.com/office/drawing/2014/main" id="{3A676B8F-DFFF-4CA3-BBBA-13D7B52AF4B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553" y="3551"/>
                <a:ext cx="347" cy="467"/>
              </a:xfrm>
              <a:custGeom>
                <a:avLst/>
                <a:gdLst>
                  <a:gd name="T0" fmla="*/ 0 w 347"/>
                  <a:gd name="T1" fmla="*/ 467 h 467"/>
                  <a:gd name="T2" fmla="*/ 0 w 347"/>
                  <a:gd name="T3" fmla="*/ 464 h 467"/>
                  <a:gd name="T4" fmla="*/ 57 w 347"/>
                  <a:gd name="T5" fmla="*/ 0 h 467"/>
                  <a:gd name="T6" fmla="*/ 347 w 347"/>
                  <a:gd name="T7" fmla="*/ 312 h 467"/>
                  <a:gd name="T8" fmla="*/ 344 w 347"/>
                  <a:gd name="T9" fmla="*/ 313 h 467"/>
                  <a:gd name="T10" fmla="*/ 0 w 347"/>
                  <a:gd name="T11" fmla="*/ 467 h 467"/>
                  <a:gd name="T12" fmla="*/ 60 w 347"/>
                  <a:gd name="T13" fmla="*/ 6 h 467"/>
                  <a:gd name="T14" fmla="*/ 3 w 347"/>
                  <a:gd name="T15" fmla="*/ 462 h 467"/>
                  <a:gd name="T16" fmla="*/ 342 w 347"/>
                  <a:gd name="T17" fmla="*/ 311 h 467"/>
                  <a:gd name="T18" fmla="*/ 60 w 347"/>
                  <a:gd name="T19" fmla="*/ 6 h 4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47" h="467">
                    <a:moveTo>
                      <a:pt x="0" y="467"/>
                    </a:moveTo>
                    <a:lnTo>
                      <a:pt x="0" y="464"/>
                    </a:lnTo>
                    <a:lnTo>
                      <a:pt x="57" y="0"/>
                    </a:lnTo>
                    <a:lnTo>
                      <a:pt x="347" y="312"/>
                    </a:lnTo>
                    <a:lnTo>
                      <a:pt x="344" y="313"/>
                    </a:lnTo>
                    <a:lnTo>
                      <a:pt x="0" y="467"/>
                    </a:lnTo>
                    <a:close/>
                    <a:moveTo>
                      <a:pt x="60" y="6"/>
                    </a:moveTo>
                    <a:lnTo>
                      <a:pt x="3" y="462"/>
                    </a:lnTo>
                    <a:lnTo>
                      <a:pt x="342" y="311"/>
                    </a:lnTo>
                    <a:lnTo>
                      <a:pt x="60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01" name="Freeform 98">
                <a:extLst>
                  <a:ext uri="{FF2B5EF4-FFF2-40B4-BE49-F238E27FC236}">
                    <a16:creationId xmlns:a16="http://schemas.microsoft.com/office/drawing/2014/main" id="{1B84F14B-601A-49F4-AB0D-1E80B461151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018" y="3551"/>
                <a:ext cx="595" cy="465"/>
              </a:xfrm>
              <a:custGeom>
                <a:avLst/>
                <a:gdLst>
                  <a:gd name="T0" fmla="*/ 537 w 595"/>
                  <a:gd name="T1" fmla="*/ 465 h 465"/>
                  <a:gd name="T2" fmla="*/ 536 w 595"/>
                  <a:gd name="T3" fmla="*/ 465 h 465"/>
                  <a:gd name="T4" fmla="*/ 0 w 595"/>
                  <a:gd name="T5" fmla="*/ 372 h 465"/>
                  <a:gd name="T6" fmla="*/ 3 w 595"/>
                  <a:gd name="T7" fmla="*/ 370 h 465"/>
                  <a:gd name="T8" fmla="*/ 595 w 595"/>
                  <a:gd name="T9" fmla="*/ 0 h 465"/>
                  <a:gd name="T10" fmla="*/ 595 w 595"/>
                  <a:gd name="T11" fmla="*/ 2 h 465"/>
                  <a:gd name="T12" fmla="*/ 537 w 595"/>
                  <a:gd name="T13" fmla="*/ 465 h 465"/>
                  <a:gd name="T14" fmla="*/ 6 w 595"/>
                  <a:gd name="T15" fmla="*/ 370 h 465"/>
                  <a:gd name="T16" fmla="*/ 535 w 595"/>
                  <a:gd name="T17" fmla="*/ 463 h 465"/>
                  <a:gd name="T18" fmla="*/ 591 w 595"/>
                  <a:gd name="T19" fmla="*/ 5 h 465"/>
                  <a:gd name="T20" fmla="*/ 6 w 595"/>
                  <a:gd name="T21" fmla="*/ 370 h 4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95" h="465">
                    <a:moveTo>
                      <a:pt x="537" y="465"/>
                    </a:moveTo>
                    <a:lnTo>
                      <a:pt x="536" y="465"/>
                    </a:lnTo>
                    <a:lnTo>
                      <a:pt x="0" y="372"/>
                    </a:lnTo>
                    <a:lnTo>
                      <a:pt x="3" y="370"/>
                    </a:lnTo>
                    <a:lnTo>
                      <a:pt x="595" y="0"/>
                    </a:lnTo>
                    <a:lnTo>
                      <a:pt x="595" y="2"/>
                    </a:lnTo>
                    <a:lnTo>
                      <a:pt x="537" y="465"/>
                    </a:lnTo>
                    <a:close/>
                    <a:moveTo>
                      <a:pt x="6" y="370"/>
                    </a:moveTo>
                    <a:lnTo>
                      <a:pt x="535" y="463"/>
                    </a:lnTo>
                    <a:lnTo>
                      <a:pt x="591" y="5"/>
                    </a:lnTo>
                    <a:lnTo>
                      <a:pt x="6" y="37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02" name="Freeform 99">
                <a:extLst>
                  <a:ext uri="{FF2B5EF4-FFF2-40B4-BE49-F238E27FC236}">
                    <a16:creationId xmlns:a16="http://schemas.microsoft.com/office/drawing/2014/main" id="{201FD636-223C-43FC-AF22-DD3DFE9F007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845" y="3550"/>
                <a:ext cx="773" cy="373"/>
              </a:xfrm>
              <a:custGeom>
                <a:avLst/>
                <a:gdLst>
                  <a:gd name="T0" fmla="*/ 176 w 773"/>
                  <a:gd name="T1" fmla="*/ 373 h 373"/>
                  <a:gd name="T2" fmla="*/ 0 w 773"/>
                  <a:gd name="T3" fmla="*/ 204 h 373"/>
                  <a:gd name="T4" fmla="*/ 773 w 773"/>
                  <a:gd name="T5" fmla="*/ 0 h 373"/>
                  <a:gd name="T6" fmla="*/ 176 w 773"/>
                  <a:gd name="T7" fmla="*/ 373 h 373"/>
                  <a:gd name="T8" fmla="*/ 4 w 773"/>
                  <a:gd name="T9" fmla="*/ 205 h 373"/>
                  <a:gd name="T10" fmla="*/ 176 w 773"/>
                  <a:gd name="T11" fmla="*/ 371 h 373"/>
                  <a:gd name="T12" fmla="*/ 758 w 773"/>
                  <a:gd name="T13" fmla="*/ 7 h 373"/>
                  <a:gd name="T14" fmla="*/ 4 w 773"/>
                  <a:gd name="T15" fmla="*/ 205 h 3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73" h="373">
                    <a:moveTo>
                      <a:pt x="176" y="373"/>
                    </a:moveTo>
                    <a:lnTo>
                      <a:pt x="0" y="204"/>
                    </a:lnTo>
                    <a:lnTo>
                      <a:pt x="773" y="0"/>
                    </a:lnTo>
                    <a:lnTo>
                      <a:pt x="176" y="373"/>
                    </a:lnTo>
                    <a:close/>
                    <a:moveTo>
                      <a:pt x="4" y="205"/>
                    </a:moveTo>
                    <a:lnTo>
                      <a:pt x="176" y="371"/>
                    </a:lnTo>
                    <a:lnTo>
                      <a:pt x="758" y="7"/>
                    </a:lnTo>
                    <a:lnTo>
                      <a:pt x="4" y="20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03" name="Freeform 100">
                <a:extLst>
                  <a:ext uri="{FF2B5EF4-FFF2-40B4-BE49-F238E27FC236}">
                    <a16:creationId xmlns:a16="http://schemas.microsoft.com/office/drawing/2014/main" id="{59C7BCC3-C3A8-4072-9982-8F5BF6D4389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644" y="3753"/>
                <a:ext cx="380" cy="171"/>
              </a:xfrm>
              <a:custGeom>
                <a:avLst/>
                <a:gdLst>
                  <a:gd name="T0" fmla="*/ 0 w 380"/>
                  <a:gd name="T1" fmla="*/ 119 h 171"/>
                  <a:gd name="T2" fmla="*/ 203 w 380"/>
                  <a:gd name="T3" fmla="*/ 0 h 171"/>
                  <a:gd name="T4" fmla="*/ 380 w 380"/>
                  <a:gd name="T5" fmla="*/ 171 h 171"/>
                  <a:gd name="T6" fmla="*/ 0 w 380"/>
                  <a:gd name="T7" fmla="*/ 119 h 171"/>
                  <a:gd name="T8" fmla="*/ 203 w 380"/>
                  <a:gd name="T9" fmla="*/ 3 h 171"/>
                  <a:gd name="T10" fmla="*/ 7 w 380"/>
                  <a:gd name="T11" fmla="*/ 118 h 171"/>
                  <a:gd name="T12" fmla="*/ 374 w 380"/>
                  <a:gd name="T13" fmla="*/ 168 h 171"/>
                  <a:gd name="T14" fmla="*/ 203 w 380"/>
                  <a:gd name="T15" fmla="*/ 3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80" h="171">
                    <a:moveTo>
                      <a:pt x="0" y="119"/>
                    </a:moveTo>
                    <a:lnTo>
                      <a:pt x="203" y="0"/>
                    </a:lnTo>
                    <a:lnTo>
                      <a:pt x="380" y="171"/>
                    </a:lnTo>
                    <a:lnTo>
                      <a:pt x="0" y="119"/>
                    </a:lnTo>
                    <a:close/>
                    <a:moveTo>
                      <a:pt x="203" y="3"/>
                    </a:moveTo>
                    <a:lnTo>
                      <a:pt x="7" y="118"/>
                    </a:lnTo>
                    <a:lnTo>
                      <a:pt x="374" y="168"/>
                    </a:lnTo>
                    <a:lnTo>
                      <a:pt x="203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04" name="Freeform 101">
                <a:extLst>
                  <a:ext uri="{FF2B5EF4-FFF2-40B4-BE49-F238E27FC236}">
                    <a16:creationId xmlns:a16="http://schemas.microsoft.com/office/drawing/2014/main" id="{E2428268-87E4-429F-9E19-DA5FA9B6190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466" y="3345"/>
                <a:ext cx="383" cy="529"/>
              </a:xfrm>
              <a:custGeom>
                <a:avLst/>
                <a:gdLst>
                  <a:gd name="T0" fmla="*/ 180 w 383"/>
                  <a:gd name="T1" fmla="*/ 529 h 529"/>
                  <a:gd name="T2" fmla="*/ 0 w 383"/>
                  <a:gd name="T3" fmla="*/ 0 h 529"/>
                  <a:gd name="T4" fmla="*/ 383 w 383"/>
                  <a:gd name="T5" fmla="*/ 410 h 529"/>
                  <a:gd name="T6" fmla="*/ 180 w 383"/>
                  <a:gd name="T7" fmla="*/ 529 h 529"/>
                  <a:gd name="T8" fmla="*/ 6 w 383"/>
                  <a:gd name="T9" fmla="*/ 10 h 529"/>
                  <a:gd name="T10" fmla="*/ 183 w 383"/>
                  <a:gd name="T11" fmla="*/ 525 h 529"/>
                  <a:gd name="T12" fmla="*/ 379 w 383"/>
                  <a:gd name="T13" fmla="*/ 409 h 529"/>
                  <a:gd name="T14" fmla="*/ 6 w 383"/>
                  <a:gd name="T15" fmla="*/ 10 h 5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83" h="529">
                    <a:moveTo>
                      <a:pt x="180" y="529"/>
                    </a:moveTo>
                    <a:lnTo>
                      <a:pt x="0" y="0"/>
                    </a:lnTo>
                    <a:lnTo>
                      <a:pt x="383" y="410"/>
                    </a:lnTo>
                    <a:lnTo>
                      <a:pt x="180" y="529"/>
                    </a:lnTo>
                    <a:close/>
                    <a:moveTo>
                      <a:pt x="6" y="10"/>
                    </a:moveTo>
                    <a:lnTo>
                      <a:pt x="183" y="525"/>
                    </a:lnTo>
                    <a:lnTo>
                      <a:pt x="379" y="409"/>
                    </a:lnTo>
                    <a:lnTo>
                      <a:pt x="6" y="1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05" name="Freeform 102">
                <a:extLst>
                  <a:ext uri="{FF2B5EF4-FFF2-40B4-BE49-F238E27FC236}">
                    <a16:creationId xmlns:a16="http://schemas.microsoft.com/office/drawing/2014/main" id="{F50491F8-5C99-49F3-A269-DA27C2D1378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122" y="3347"/>
                <a:ext cx="527" cy="695"/>
              </a:xfrm>
              <a:custGeom>
                <a:avLst/>
                <a:gdLst>
                  <a:gd name="T0" fmla="*/ 0 w 527"/>
                  <a:gd name="T1" fmla="*/ 695 h 695"/>
                  <a:gd name="T2" fmla="*/ 348 w 527"/>
                  <a:gd name="T3" fmla="*/ 0 h 695"/>
                  <a:gd name="T4" fmla="*/ 527 w 527"/>
                  <a:gd name="T5" fmla="*/ 525 h 695"/>
                  <a:gd name="T6" fmla="*/ 525 w 527"/>
                  <a:gd name="T7" fmla="*/ 525 h 695"/>
                  <a:gd name="T8" fmla="*/ 0 w 527"/>
                  <a:gd name="T9" fmla="*/ 695 h 695"/>
                  <a:gd name="T10" fmla="*/ 347 w 527"/>
                  <a:gd name="T11" fmla="*/ 7 h 695"/>
                  <a:gd name="T12" fmla="*/ 4 w 527"/>
                  <a:gd name="T13" fmla="*/ 690 h 695"/>
                  <a:gd name="T14" fmla="*/ 524 w 527"/>
                  <a:gd name="T15" fmla="*/ 524 h 695"/>
                  <a:gd name="T16" fmla="*/ 347 w 527"/>
                  <a:gd name="T17" fmla="*/ 7 h 6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27" h="695">
                    <a:moveTo>
                      <a:pt x="0" y="695"/>
                    </a:moveTo>
                    <a:lnTo>
                      <a:pt x="348" y="0"/>
                    </a:lnTo>
                    <a:lnTo>
                      <a:pt x="527" y="525"/>
                    </a:lnTo>
                    <a:lnTo>
                      <a:pt x="525" y="525"/>
                    </a:lnTo>
                    <a:lnTo>
                      <a:pt x="0" y="695"/>
                    </a:lnTo>
                    <a:close/>
                    <a:moveTo>
                      <a:pt x="347" y="7"/>
                    </a:moveTo>
                    <a:lnTo>
                      <a:pt x="4" y="690"/>
                    </a:lnTo>
                    <a:lnTo>
                      <a:pt x="524" y="524"/>
                    </a:lnTo>
                    <a:lnTo>
                      <a:pt x="347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06" name="Freeform 103">
                <a:extLst>
                  <a:ext uri="{FF2B5EF4-FFF2-40B4-BE49-F238E27FC236}">
                    <a16:creationId xmlns:a16="http://schemas.microsoft.com/office/drawing/2014/main" id="{7BE3C1D8-784D-40C7-945C-71E18EDB642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122" y="3869"/>
                <a:ext cx="530" cy="514"/>
              </a:xfrm>
              <a:custGeom>
                <a:avLst/>
                <a:gdLst>
                  <a:gd name="T0" fmla="*/ 59 w 530"/>
                  <a:gd name="T1" fmla="*/ 514 h 514"/>
                  <a:gd name="T2" fmla="*/ 0 w 530"/>
                  <a:gd name="T3" fmla="*/ 169 h 514"/>
                  <a:gd name="T4" fmla="*/ 1 w 530"/>
                  <a:gd name="T5" fmla="*/ 169 h 514"/>
                  <a:gd name="T6" fmla="*/ 530 w 530"/>
                  <a:gd name="T7" fmla="*/ 0 h 514"/>
                  <a:gd name="T8" fmla="*/ 59 w 530"/>
                  <a:gd name="T9" fmla="*/ 514 h 514"/>
                  <a:gd name="T10" fmla="*/ 3 w 530"/>
                  <a:gd name="T11" fmla="*/ 172 h 514"/>
                  <a:gd name="T12" fmla="*/ 61 w 530"/>
                  <a:gd name="T13" fmla="*/ 508 h 514"/>
                  <a:gd name="T14" fmla="*/ 522 w 530"/>
                  <a:gd name="T15" fmla="*/ 6 h 514"/>
                  <a:gd name="T16" fmla="*/ 3 w 530"/>
                  <a:gd name="T17" fmla="*/ 172 h 5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30" h="514">
                    <a:moveTo>
                      <a:pt x="59" y="514"/>
                    </a:moveTo>
                    <a:lnTo>
                      <a:pt x="0" y="169"/>
                    </a:lnTo>
                    <a:lnTo>
                      <a:pt x="1" y="169"/>
                    </a:lnTo>
                    <a:lnTo>
                      <a:pt x="530" y="0"/>
                    </a:lnTo>
                    <a:lnTo>
                      <a:pt x="59" y="514"/>
                    </a:lnTo>
                    <a:close/>
                    <a:moveTo>
                      <a:pt x="3" y="172"/>
                    </a:moveTo>
                    <a:lnTo>
                      <a:pt x="61" y="508"/>
                    </a:lnTo>
                    <a:lnTo>
                      <a:pt x="522" y="6"/>
                    </a:lnTo>
                    <a:lnTo>
                      <a:pt x="3" y="17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07" name="Freeform 104">
                <a:extLst>
                  <a:ext uri="{FF2B5EF4-FFF2-40B4-BE49-F238E27FC236}">
                    <a16:creationId xmlns:a16="http://schemas.microsoft.com/office/drawing/2014/main" id="{7E80E3D7-8C25-4A36-B553-1D4A1FCC40D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633" y="4037"/>
                <a:ext cx="551" cy="345"/>
              </a:xfrm>
              <a:custGeom>
                <a:avLst/>
                <a:gdLst>
                  <a:gd name="T0" fmla="*/ 551 w 551"/>
                  <a:gd name="T1" fmla="*/ 345 h 345"/>
                  <a:gd name="T2" fmla="*/ 0 w 551"/>
                  <a:gd name="T3" fmla="*/ 143 h 345"/>
                  <a:gd name="T4" fmla="*/ 492 w 551"/>
                  <a:gd name="T5" fmla="*/ 0 h 345"/>
                  <a:gd name="T6" fmla="*/ 551 w 551"/>
                  <a:gd name="T7" fmla="*/ 345 h 345"/>
                  <a:gd name="T8" fmla="*/ 8 w 551"/>
                  <a:gd name="T9" fmla="*/ 144 h 345"/>
                  <a:gd name="T10" fmla="*/ 547 w 551"/>
                  <a:gd name="T11" fmla="*/ 341 h 345"/>
                  <a:gd name="T12" fmla="*/ 490 w 551"/>
                  <a:gd name="T13" fmla="*/ 4 h 345"/>
                  <a:gd name="T14" fmla="*/ 8 w 551"/>
                  <a:gd name="T15" fmla="*/ 144 h 3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51" h="345">
                    <a:moveTo>
                      <a:pt x="551" y="345"/>
                    </a:moveTo>
                    <a:lnTo>
                      <a:pt x="0" y="143"/>
                    </a:lnTo>
                    <a:lnTo>
                      <a:pt x="492" y="0"/>
                    </a:lnTo>
                    <a:lnTo>
                      <a:pt x="551" y="345"/>
                    </a:lnTo>
                    <a:close/>
                    <a:moveTo>
                      <a:pt x="8" y="144"/>
                    </a:moveTo>
                    <a:lnTo>
                      <a:pt x="547" y="341"/>
                    </a:lnTo>
                    <a:lnTo>
                      <a:pt x="490" y="4"/>
                    </a:lnTo>
                    <a:lnTo>
                      <a:pt x="8" y="14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08" name="Freeform 105">
                <a:extLst>
                  <a:ext uri="{FF2B5EF4-FFF2-40B4-BE49-F238E27FC236}">
                    <a16:creationId xmlns:a16="http://schemas.microsoft.com/office/drawing/2014/main" id="{086BA6FA-7D64-48BB-ADFC-AD702DB47DF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634" y="3444"/>
                <a:ext cx="491" cy="738"/>
              </a:xfrm>
              <a:custGeom>
                <a:avLst/>
                <a:gdLst>
                  <a:gd name="T0" fmla="*/ 0 w 491"/>
                  <a:gd name="T1" fmla="*/ 738 h 738"/>
                  <a:gd name="T2" fmla="*/ 1 w 491"/>
                  <a:gd name="T3" fmla="*/ 736 h 738"/>
                  <a:gd name="T4" fmla="*/ 355 w 491"/>
                  <a:gd name="T5" fmla="*/ 0 h 738"/>
                  <a:gd name="T6" fmla="*/ 491 w 491"/>
                  <a:gd name="T7" fmla="*/ 597 h 738"/>
                  <a:gd name="T8" fmla="*/ 0 w 491"/>
                  <a:gd name="T9" fmla="*/ 738 h 738"/>
                  <a:gd name="T10" fmla="*/ 355 w 491"/>
                  <a:gd name="T11" fmla="*/ 7 h 738"/>
                  <a:gd name="T12" fmla="*/ 4 w 491"/>
                  <a:gd name="T13" fmla="*/ 735 h 738"/>
                  <a:gd name="T14" fmla="*/ 488 w 491"/>
                  <a:gd name="T15" fmla="*/ 594 h 738"/>
                  <a:gd name="T16" fmla="*/ 355 w 491"/>
                  <a:gd name="T17" fmla="*/ 7 h 7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91" h="738">
                    <a:moveTo>
                      <a:pt x="0" y="738"/>
                    </a:moveTo>
                    <a:lnTo>
                      <a:pt x="1" y="736"/>
                    </a:lnTo>
                    <a:lnTo>
                      <a:pt x="355" y="0"/>
                    </a:lnTo>
                    <a:lnTo>
                      <a:pt x="491" y="597"/>
                    </a:lnTo>
                    <a:lnTo>
                      <a:pt x="0" y="738"/>
                    </a:lnTo>
                    <a:close/>
                    <a:moveTo>
                      <a:pt x="355" y="7"/>
                    </a:moveTo>
                    <a:lnTo>
                      <a:pt x="4" y="735"/>
                    </a:lnTo>
                    <a:lnTo>
                      <a:pt x="488" y="594"/>
                    </a:lnTo>
                    <a:lnTo>
                      <a:pt x="355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09" name="Freeform 106">
                <a:extLst>
                  <a:ext uri="{FF2B5EF4-FFF2-40B4-BE49-F238E27FC236}">
                    <a16:creationId xmlns:a16="http://schemas.microsoft.com/office/drawing/2014/main" id="{38B05025-162E-432C-AB79-D69CFD47AC9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988" y="3348"/>
                <a:ext cx="483" cy="695"/>
              </a:xfrm>
              <a:custGeom>
                <a:avLst/>
                <a:gdLst>
                  <a:gd name="T0" fmla="*/ 135 w 483"/>
                  <a:gd name="T1" fmla="*/ 695 h 695"/>
                  <a:gd name="T2" fmla="*/ 135 w 483"/>
                  <a:gd name="T3" fmla="*/ 691 h 695"/>
                  <a:gd name="T4" fmla="*/ 0 w 483"/>
                  <a:gd name="T5" fmla="*/ 98 h 695"/>
                  <a:gd name="T6" fmla="*/ 483 w 483"/>
                  <a:gd name="T7" fmla="*/ 0 h 695"/>
                  <a:gd name="T8" fmla="*/ 135 w 483"/>
                  <a:gd name="T9" fmla="*/ 695 h 695"/>
                  <a:gd name="T10" fmla="*/ 2 w 483"/>
                  <a:gd name="T11" fmla="*/ 100 h 695"/>
                  <a:gd name="T12" fmla="*/ 136 w 483"/>
                  <a:gd name="T13" fmla="*/ 688 h 695"/>
                  <a:gd name="T14" fmla="*/ 478 w 483"/>
                  <a:gd name="T15" fmla="*/ 4 h 695"/>
                  <a:gd name="T16" fmla="*/ 2 w 483"/>
                  <a:gd name="T17" fmla="*/ 100 h 6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83" h="695">
                    <a:moveTo>
                      <a:pt x="135" y="695"/>
                    </a:moveTo>
                    <a:lnTo>
                      <a:pt x="135" y="691"/>
                    </a:lnTo>
                    <a:lnTo>
                      <a:pt x="0" y="98"/>
                    </a:lnTo>
                    <a:lnTo>
                      <a:pt x="483" y="0"/>
                    </a:lnTo>
                    <a:lnTo>
                      <a:pt x="135" y="695"/>
                    </a:lnTo>
                    <a:close/>
                    <a:moveTo>
                      <a:pt x="2" y="100"/>
                    </a:moveTo>
                    <a:lnTo>
                      <a:pt x="136" y="688"/>
                    </a:lnTo>
                    <a:lnTo>
                      <a:pt x="478" y="4"/>
                    </a:lnTo>
                    <a:lnTo>
                      <a:pt x="2" y="10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10" name="Freeform 107">
                <a:extLst>
                  <a:ext uri="{FF2B5EF4-FFF2-40B4-BE49-F238E27FC236}">
                    <a16:creationId xmlns:a16="http://schemas.microsoft.com/office/drawing/2014/main" id="{320A3749-E55D-41B6-A9E1-C2B335BC15C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462" y="2891"/>
                <a:ext cx="358" cy="539"/>
              </a:xfrm>
              <a:custGeom>
                <a:avLst/>
                <a:gdLst>
                  <a:gd name="T0" fmla="*/ 358 w 358"/>
                  <a:gd name="T1" fmla="*/ 539 h 539"/>
                  <a:gd name="T2" fmla="*/ 5 w 358"/>
                  <a:gd name="T3" fmla="*/ 461 h 539"/>
                  <a:gd name="T4" fmla="*/ 0 w 358"/>
                  <a:gd name="T5" fmla="*/ 0 h 539"/>
                  <a:gd name="T6" fmla="*/ 358 w 358"/>
                  <a:gd name="T7" fmla="*/ 539 h 539"/>
                  <a:gd name="T8" fmla="*/ 8 w 358"/>
                  <a:gd name="T9" fmla="*/ 458 h 539"/>
                  <a:gd name="T10" fmla="*/ 353 w 358"/>
                  <a:gd name="T11" fmla="*/ 534 h 539"/>
                  <a:gd name="T12" fmla="*/ 3 w 358"/>
                  <a:gd name="T13" fmla="*/ 8 h 539"/>
                  <a:gd name="T14" fmla="*/ 8 w 358"/>
                  <a:gd name="T15" fmla="*/ 458 h 5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58" h="539">
                    <a:moveTo>
                      <a:pt x="358" y="539"/>
                    </a:moveTo>
                    <a:lnTo>
                      <a:pt x="5" y="461"/>
                    </a:lnTo>
                    <a:lnTo>
                      <a:pt x="0" y="0"/>
                    </a:lnTo>
                    <a:lnTo>
                      <a:pt x="358" y="539"/>
                    </a:lnTo>
                    <a:close/>
                    <a:moveTo>
                      <a:pt x="8" y="458"/>
                    </a:moveTo>
                    <a:lnTo>
                      <a:pt x="353" y="534"/>
                    </a:lnTo>
                    <a:lnTo>
                      <a:pt x="3" y="8"/>
                    </a:lnTo>
                    <a:lnTo>
                      <a:pt x="8" y="45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11" name="Freeform 108">
                <a:extLst>
                  <a:ext uri="{FF2B5EF4-FFF2-40B4-BE49-F238E27FC236}">
                    <a16:creationId xmlns:a16="http://schemas.microsoft.com/office/drawing/2014/main" id="{221BA261-2C1E-4A7E-9162-407C633E60E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462" y="3347"/>
                <a:ext cx="441" cy="265"/>
              </a:xfrm>
              <a:custGeom>
                <a:avLst/>
                <a:gdLst>
                  <a:gd name="T0" fmla="*/ 441 w 441"/>
                  <a:gd name="T1" fmla="*/ 265 h 265"/>
                  <a:gd name="T2" fmla="*/ 0 w 441"/>
                  <a:gd name="T3" fmla="*/ 0 h 265"/>
                  <a:gd name="T4" fmla="*/ 356 w 441"/>
                  <a:gd name="T5" fmla="*/ 80 h 265"/>
                  <a:gd name="T6" fmla="*/ 441 w 441"/>
                  <a:gd name="T7" fmla="*/ 265 h 265"/>
                  <a:gd name="T8" fmla="*/ 15 w 441"/>
                  <a:gd name="T9" fmla="*/ 6 h 265"/>
                  <a:gd name="T10" fmla="*/ 436 w 441"/>
                  <a:gd name="T11" fmla="*/ 259 h 265"/>
                  <a:gd name="T12" fmla="*/ 355 w 441"/>
                  <a:gd name="T13" fmla="*/ 82 h 265"/>
                  <a:gd name="T14" fmla="*/ 15 w 441"/>
                  <a:gd name="T15" fmla="*/ 6 h 2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41" h="265">
                    <a:moveTo>
                      <a:pt x="441" y="265"/>
                    </a:moveTo>
                    <a:lnTo>
                      <a:pt x="0" y="0"/>
                    </a:lnTo>
                    <a:lnTo>
                      <a:pt x="356" y="80"/>
                    </a:lnTo>
                    <a:lnTo>
                      <a:pt x="441" y="265"/>
                    </a:lnTo>
                    <a:close/>
                    <a:moveTo>
                      <a:pt x="15" y="6"/>
                    </a:moveTo>
                    <a:lnTo>
                      <a:pt x="436" y="259"/>
                    </a:lnTo>
                    <a:lnTo>
                      <a:pt x="355" y="82"/>
                    </a:lnTo>
                    <a:lnTo>
                      <a:pt x="15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12" name="Freeform 109">
                <a:extLst>
                  <a:ext uri="{FF2B5EF4-FFF2-40B4-BE49-F238E27FC236}">
                    <a16:creationId xmlns:a16="http://schemas.microsoft.com/office/drawing/2014/main" id="{293A8D4B-54A8-4E62-8EFD-867C20CEE55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816" y="3172"/>
                <a:ext cx="703" cy="439"/>
              </a:xfrm>
              <a:custGeom>
                <a:avLst/>
                <a:gdLst>
                  <a:gd name="T0" fmla="*/ 84 w 703"/>
                  <a:gd name="T1" fmla="*/ 439 h 439"/>
                  <a:gd name="T2" fmla="*/ 0 w 703"/>
                  <a:gd name="T3" fmla="*/ 255 h 439"/>
                  <a:gd name="T4" fmla="*/ 1 w 703"/>
                  <a:gd name="T5" fmla="*/ 255 h 439"/>
                  <a:gd name="T6" fmla="*/ 703 w 703"/>
                  <a:gd name="T7" fmla="*/ 0 h 439"/>
                  <a:gd name="T8" fmla="*/ 84 w 703"/>
                  <a:gd name="T9" fmla="*/ 439 h 439"/>
                  <a:gd name="T10" fmla="*/ 3 w 703"/>
                  <a:gd name="T11" fmla="*/ 257 h 439"/>
                  <a:gd name="T12" fmla="*/ 85 w 703"/>
                  <a:gd name="T13" fmla="*/ 435 h 439"/>
                  <a:gd name="T14" fmla="*/ 687 w 703"/>
                  <a:gd name="T15" fmla="*/ 9 h 439"/>
                  <a:gd name="T16" fmla="*/ 3 w 703"/>
                  <a:gd name="T17" fmla="*/ 257 h 4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03" h="439">
                    <a:moveTo>
                      <a:pt x="84" y="439"/>
                    </a:moveTo>
                    <a:lnTo>
                      <a:pt x="0" y="255"/>
                    </a:lnTo>
                    <a:lnTo>
                      <a:pt x="1" y="255"/>
                    </a:lnTo>
                    <a:lnTo>
                      <a:pt x="703" y="0"/>
                    </a:lnTo>
                    <a:lnTo>
                      <a:pt x="84" y="439"/>
                    </a:lnTo>
                    <a:close/>
                    <a:moveTo>
                      <a:pt x="3" y="257"/>
                    </a:moveTo>
                    <a:lnTo>
                      <a:pt x="85" y="435"/>
                    </a:lnTo>
                    <a:lnTo>
                      <a:pt x="687" y="9"/>
                    </a:lnTo>
                    <a:lnTo>
                      <a:pt x="3" y="25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13" name="Freeform 110">
                <a:extLst>
                  <a:ext uri="{FF2B5EF4-FFF2-40B4-BE49-F238E27FC236}">
                    <a16:creationId xmlns:a16="http://schemas.microsoft.com/office/drawing/2014/main" id="{055ACFF3-E7DA-466A-995D-019F0343AA2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461" y="2893"/>
                <a:ext cx="1055" cy="536"/>
              </a:xfrm>
              <a:custGeom>
                <a:avLst/>
                <a:gdLst>
                  <a:gd name="T0" fmla="*/ 356 w 1055"/>
                  <a:gd name="T1" fmla="*/ 536 h 536"/>
                  <a:gd name="T2" fmla="*/ 356 w 1055"/>
                  <a:gd name="T3" fmla="*/ 536 h 536"/>
                  <a:gd name="T4" fmla="*/ 0 w 1055"/>
                  <a:gd name="T5" fmla="*/ 0 h 536"/>
                  <a:gd name="T6" fmla="*/ 3 w 1055"/>
                  <a:gd name="T7" fmla="*/ 1 h 536"/>
                  <a:gd name="T8" fmla="*/ 1055 w 1055"/>
                  <a:gd name="T9" fmla="*/ 284 h 536"/>
                  <a:gd name="T10" fmla="*/ 356 w 1055"/>
                  <a:gd name="T11" fmla="*/ 536 h 536"/>
                  <a:gd name="T12" fmla="*/ 5 w 1055"/>
                  <a:gd name="T13" fmla="*/ 5 h 536"/>
                  <a:gd name="T14" fmla="*/ 357 w 1055"/>
                  <a:gd name="T15" fmla="*/ 534 h 536"/>
                  <a:gd name="T16" fmla="*/ 1047 w 1055"/>
                  <a:gd name="T17" fmla="*/ 284 h 536"/>
                  <a:gd name="T18" fmla="*/ 5 w 1055"/>
                  <a:gd name="T19" fmla="*/ 5 h 5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55" h="536">
                    <a:moveTo>
                      <a:pt x="356" y="536"/>
                    </a:moveTo>
                    <a:lnTo>
                      <a:pt x="356" y="536"/>
                    </a:lnTo>
                    <a:lnTo>
                      <a:pt x="0" y="0"/>
                    </a:lnTo>
                    <a:lnTo>
                      <a:pt x="3" y="1"/>
                    </a:lnTo>
                    <a:lnTo>
                      <a:pt x="1055" y="284"/>
                    </a:lnTo>
                    <a:lnTo>
                      <a:pt x="356" y="536"/>
                    </a:lnTo>
                    <a:close/>
                    <a:moveTo>
                      <a:pt x="5" y="5"/>
                    </a:moveTo>
                    <a:lnTo>
                      <a:pt x="357" y="534"/>
                    </a:lnTo>
                    <a:lnTo>
                      <a:pt x="1047" y="284"/>
                    </a:lnTo>
                    <a:lnTo>
                      <a:pt x="5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14" name="Freeform 111">
                <a:extLst>
                  <a:ext uri="{FF2B5EF4-FFF2-40B4-BE49-F238E27FC236}">
                    <a16:creationId xmlns:a16="http://schemas.microsoft.com/office/drawing/2014/main" id="{A3093239-6EB6-475C-9C51-DA3A8536B59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455" y="2861"/>
                <a:ext cx="1060" cy="318"/>
              </a:xfrm>
              <a:custGeom>
                <a:avLst/>
                <a:gdLst>
                  <a:gd name="T0" fmla="*/ 1060 w 1060"/>
                  <a:gd name="T1" fmla="*/ 318 h 318"/>
                  <a:gd name="T2" fmla="*/ 1056 w 1060"/>
                  <a:gd name="T3" fmla="*/ 317 h 318"/>
                  <a:gd name="T4" fmla="*/ 0 w 1060"/>
                  <a:gd name="T5" fmla="*/ 33 h 318"/>
                  <a:gd name="T6" fmla="*/ 846 w 1060"/>
                  <a:gd name="T7" fmla="*/ 0 h 318"/>
                  <a:gd name="T8" fmla="*/ 846 w 1060"/>
                  <a:gd name="T9" fmla="*/ 0 h 318"/>
                  <a:gd name="T10" fmla="*/ 1060 w 1060"/>
                  <a:gd name="T11" fmla="*/ 318 h 318"/>
                  <a:gd name="T12" fmla="*/ 17 w 1060"/>
                  <a:gd name="T13" fmla="*/ 36 h 318"/>
                  <a:gd name="T14" fmla="*/ 1054 w 1060"/>
                  <a:gd name="T15" fmla="*/ 313 h 318"/>
                  <a:gd name="T16" fmla="*/ 845 w 1060"/>
                  <a:gd name="T17" fmla="*/ 2 h 318"/>
                  <a:gd name="T18" fmla="*/ 17 w 1060"/>
                  <a:gd name="T19" fmla="*/ 36 h 3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60" h="318">
                    <a:moveTo>
                      <a:pt x="1060" y="318"/>
                    </a:moveTo>
                    <a:lnTo>
                      <a:pt x="1056" y="317"/>
                    </a:lnTo>
                    <a:lnTo>
                      <a:pt x="0" y="33"/>
                    </a:lnTo>
                    <a:lnTo>
                      <a:pt x="846" y="0"/>
                    </a:lnTo>
                    <a:lnTo>
                      <a:pt x="846" y="0"/>
                    </a:lnTo>
                    <a:lnTo>
                      <a:pt x="1060" y="318"/>
                    </a:lnTo>
                    <a:close/>
                    <a:moveTo>
                      <a:pt x="17" y="36"/>
                    </a:moveTo>
                    <a:lnTo>
                      <a:pt x="1054" y="313"/>
                    </a:lnTo>
                    <a:lnTo>
                      <a:pt x="845" y="2"/>
                    </a:lnTo>
                    <a:lnTo>
                      <a:pt x="17" y="3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15" name="Freeform 112">
                <a:extLst>
                  <a:ext uri="{FF2B5EF4-FFF2-40B4-BE49-F238E27FC236}">
                    <a16:creationId xmlns:a16="http://schemas.microsoft.com/office/drawing/2014/main" id="{43345AEA-965C-4B9E-8663-D10028D095E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297" y="2860"/>
                <a:ext cx="931" cy="345"/>
              </a:xfrm>
              <a:custGeom>
                <a:avLst/>
                <a:gdLst>
                  <a:gd name="T0" fmla="*/ 214 w 931"/>
                  <a:gd name="T1" fmla="*/ 318 h 345"/>
                  <a:gd name="T2" fmla="*/ 213 w 931"/>
                  <a:gd name="T3" fmla="*/ 318 h 345"/>
                  <a:gd name="T4" fmla="*/ 0 w 931"/>
                  <a:gd name="T5" fmla="*/ 0 h 345"/>
                  <a:gd name="T6" fmla="*/ 931 w 931"/>
                  <a:gd name="T7" fmla="*/ 345 h 345"/>
                  <a:gd name="T8" fmla="*/ 214 w 931"/>
                  <a:gd name="T9" fmla="*/ 318 h 345"/>
                  <a:gd name="T10" fmla="*/ 7 w 931"/>
                  <a:gd name="T11" fmla="*/ 4 h 345"/>
                  <a:gd name="T12" fmla="*/ 215 w 931"/>
                  <a:gd name="T13" fmla="*/ 315 h 345"/>
                  <a:gd name="T14" fmla="*/ 916 w 931"/>
                  <a:gd name="T15" fmla="*/ 342 h 345"/>
                  <a:gd name="T16" fmla="*/ 7 w 931"/>
                  <a:gd name="T17" fmla="*/ 4 h 3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31" h="345">
                    <a:moveTo>
                      <a:pt x="214" y="318"/>
                    </a:moveTo>
                    <a:lnTo>
                      <a:pt x="213" y="318"/>
                    </a:lnTo>
                    <a:lnTo>
                      <a:pt x="0" y="0"/>
                    </a:lnTo>
                    <a:lnTo>
                      <a:pt x="931" y="345"/>
                    </a:lnTo>
                    <a:lnTo>
                      <a:pt x="214" y="318"/>
                    </a:lnTo>
                    <a:close/>
                    <a:moveTo>
                      <a:pt x="7" y="4"/>
                    </a:moveTo>
                    <a:lnTo>
                      <a:pt x="215" y="315"/>
                    </a:lnTo>
                    <a:lnTo>
                      <a:pt x="916" y="342"/>
                    </a:lnTo>
                    <a:lnTo>
                      <a:pt x="7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16" name="Freeform 113">
                <a:extLst>
                  <a:ext uri="{FF2B5EF4-FFF2-40B4-BE49-F238E27FC236}">
                    <a16:creationId xmlns:a16="http://schemas.microsoft.com/office/drawing/2014/main" id="{526BAEF5-DD1F-4BD3-AD85-06191F44FC5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985" y="2892"/>
                <a:ext cx="485" cy="558"/>
              </a:xfrm>
              <a:custGeom>
                <a:avLst/>
                <a:gdLst>
                  <a:gd name="T0" fmla="*/ 0 w 485"/>
                  <a:gd name="T1" fmla="*/ 558 h 558"/>
                  <a:gd name="T2" fmla="*/ 480 w 485"/>
                  <a:gd name="T3" fmla="*/ 0 h 558"/>
                  <a:gd name="T4" fmla="*/ 485 w 485"/>
                  <a:gd name="T5" fmla="*/ 460 h 558"/>
                  <a:gd name="T6" fmla="*/ 0 w 485"/>
                  <a:gd name="T7" fmla="*/ 558 h 558"/>
                  <a:gd name="T8" fmla="*/ 477 w 485"/>
                  <a:gd name="T9" fmla="*/ 7 h 558"/>
                  <a:gd name="T10" fmla="*/ 7 w 485"/>
                  <a:gd name="T11" fmla="*/ 553 h 558"/>
                  <a:gd name="T12" fmla="*/ 482 w 485"/>
                  <a:gd name="T13" fmla="*/ 457 h 558"/>
                  <a:gd name="T14" fmla="*/ 477 w 485"/>
                  <a:gd name="T15" fmla="*/ 7 h 5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85" h="558">
                    <a:moveTo>
                      <a:pt x="0" y="558"/>
                    </a:moveTo>
                    <a:lnTo>
                      <a:pt x="480" y="0"/>
                    </a:lnTo>
                    <a:lnTo>
                      <a:pt x="485" y="460"/>
                    </a:lnTo>
                    <a:lnTo>
                      <a:pt x="0" y="558"/>
                    </a:lnTo>
                    <a:close/>
                    <a:moveTo>
                      <a:pt x="477" y="7"/>
                    </a:moveTo>
                    <a:lnTo>
                      <a:pt x="7" y="553"/>
                    </a:lnTo>
                    <a:lnTo>
                      <a:pt x="482" y="457"/>
                    </a:lnTo>
                    <a:lnTo>
                      <a:pt x="477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17" name="Freeform 114">
                <a:extLst>
                  <a:ext uri="{FF2B5EF4-FFF2-40B4-BE49-F238E27FC236}">
                    <a16:creationId xmlns:a16="http://schemas.microsoft.com/office/drawing/2014/main" id="{EAEC6B87-90CC-42D0-96B5-41AD7BC1216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487" y="2892"/>
                <a:ext cx="980" cy="556"/>
              </a:xfrm>
              <a:custGeom>
                <a:avLst/>
                <a:gdLst>
                  <a:gd name="T0" fmla="*/ 502 w 980"/>
                  <a:gd name="T1" fmla="*/ 556 h 556"/>
                  <a:gd name="T2" fmla="*/ 502 w 980"/>
                  <a:gd name="T3" fmla="*/ 556 h 556"/>
                  <a:gd name="T4" fmla="*/ 0 w 980"/>
                  <a:gd name="T5" fmla="*/ 354 h 556"/>
                  <a:gd name="T6" fmla="*/ 980 w 980"/>
                  <a:gd name="T7" fmla="*/ 0 h 556"/>
                  <a:gd name="T8" fmla="*/ 502 w 980"/>
                  <a:gd name="T9" fmla="*/ 556 h 556"/>
                  <a:gd name="T10" fmla="*/ 7 w 980"/>
                  <a:gd name="T11" fmla="*/ 354 h 556"/>
                  <a:gd name="T12" fmla="*/ 502 w 980"/>
                  <a:gd name="T13" fmla="*/ 554 h 556"/>
                  <a:gd name="T14" fmla="*/ 972 w 980"/>
                  <a:gd name="T15" fmla="*/ 6 h 556"/>
                  <a:gd name="T16" fmla="*/ 7 w 980"/>
                  <a:gd name="T17" fmla="*/ 354 h 5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80" h="556">
                    <a:moveTo>
                      <a:pt x="502" y="556"/>
                    </a:moveTo>
                    <a:lnTo>
                      <a:pt x="502" y="556"/>
                    </a:lnTo>
                    <a:lnTo>
                      <a:pt x="0" y="354"/>
                    </a:lnTo>
                    <a:lnTo>
                      <a:pt x="980" y="0"/>
                    </a:lnTo>
                    <a:lnTo>
                      <a:pt x="502" y="556"/>
                    </a:lnTo>
                    <a:close/>
                    <a:moveTo>
                      <a:pt x="7" y="354"/>
                    </a:moveTo>
                    <a:lnTo>
                      <a:pt x="502" y="554"/>
                    </a:lnTo>
                    <a:lnTo>
                      <a:pt x="972" y="6"/>
                    </a:lnTo>
                    <a:lnTo>
                      <a:pt x="7" y="35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18" name="Freeform 115">
                <a:extLst>
                  <a:ext uri="{FF2B5EF4-FFF2-40B4-BE49-F238E27FC236}">
                    <a16:creationId xmlns:a16="http://schemas.microsoft.com/office/drawing/2014/main" id="{4062EE1A-C1AB-46B1-BBBD-D25B08B0F0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55" y="3212"/>
                <a:ext cx="65" cy="65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7"/>
                      <a:pt x="38" y="56"/>
                      <a:pt x="24" y="54"/>
                    </a:cubicBezTo>
                    <a:cubicBezTo>
                      <a:pt x="10" y="52"/>
                      <a:pt x="0" y="38"/>
                      <a:pt x="2" y="24"/>
                    </a:cubicBezTo>
                    <a:cubicBezTo>
                      <a:pt x="5" y="10"/>
                      <a:pt x="18" y="0"/>
                      <a:pt x="32" y="2"/>
                    </a:cubicBezTo>
                    <a:cubicBezTo>
                      <a:pt x="47" y="5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19" name="Freeform 116">
                <a:extLst>
                  <a:ext uri="{FF2B5EF4-FFF2-40B4-BE49-F238E27FC236}">
                    <a16:creationId xmlns:a16="http://schemas.microsoft.com/office/drawing/2014/main" id="{8CD98488-8DB1-4D64-B4D3-7052BF0AC5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03" y="4147"/>
                <a:ext cx="64" cy="64"/>
              </a:xfrm>
              <a:custGeom>
                <a:avLst/>
                <a:gdLst>
                  <a:gd name="T0" fmla="*/ 53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3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3" y="32"/>
                    </a:moveTo>
                    <a:cubicBezTo>
                      <a:pt x="51" y="47"/>
                      <a:pt x="38" y="56"/>
                      <a:pt x="24" y="54"/>
                    </a:cubicBezTo>
                    <a:cubicBezTo>
                      <a:pt x="9" y="52"/>
                      <a:pt x="0" y="39"/>
                      <a:pt x="2" y="24"/>
                    </a:cubicBezTo>
                    <a:cubicBezTo>
                      <a:pt x="4" y="10"/>
                      <a:pt x="17" y="0"/>
                      <a:pt x="32" y="2"/>
                    </a:cubicBezTo>
                    <a:cubicBezTo>
                      <a:pt x="46" y="5"/>
                      <a:pt x="56" y="18"/>
                      <a:pt x="53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0" name="Freeform 117">
                <a:extLst>
                  <a:ext uri="{FF2B5EF4-FFF2-40B4-BE49-F238E27FC236}">
                    <a16:creationId xmlns:a16="http://schemas.microsoft.com/office/drawing/2014/main" id="{1E2A0C8D-94F6-40D8-A1B6-7E5C86C618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53" y="4342"/>
                <a:ext cx="64" cy="66"/>
              </a:xfrm>
              <a:custGeom>
                <a:avLst/>
                <a:gdLst>
                  <a:gd name="T0" fmla="*/ 54 w 56"/>
                  <a:gd name="T1" fmla="*/ 33 h 57"/>
                  <a:gd name="T2" fmla="*/ 24 w 56"/>
                  <a:gd name="T3" fmla="*/ 54 h 57"/>
                  <a:gd name="T4" fmla="*/ 2 w 56"/>
                  <a:gd name="T5" fmla="*/ 24 h 57"/>
                  <a:gd name="T6" fmla="*/ 32 w 56"/>
                  <a:gd name="T7" fmla="*/ 3 h 57"/>
                  <a:gd name="T8" fmla="*/ 54 w 56"/>
                  <a:gd name="T9" fmla="*/ 33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7">
                    <a:moveTo>
                      <a:pt x="54" y="33"/>
                    </a:moveTo>
                    <a:cubicBezTo>
                      <a:pt x="52" y="47"/>
                      <a:pt x="38" y="57"/>
                      <a:pt x="24" y="54"/>
                    </a:cubicBezTo>
                    <a:cubicBezTo>
                      <a:pt x="10" y="52"/>
                      <a:pt x="0" y="39"/>
                      <a:pt x="2" y="24"/>
                    </a:cubicBezTo>
                    <a:cubicBezTo>
                      <a:pt x="4" y="10"/>
                      <a:pt x="18" y="0"/>
                      <a:pt x="32" y="3"/>
                    </a:cubicBezTo>
                    <a:cubicBezTo>
                      <a:pt x="46" y="5"/>
                      <a:pt x="56" y="18"/>
                      <a:pt x="54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1" name="Freeform 118">
                <a:extLst>
                  <a:ext uri="{FF2B5EF4-FFF2-40B4-BE49-F238E27FC236}">
                    <a16:creationId xmlns:a16="http://schemas.microsoft.com/office/drawing/2014/main" id="{F7B9D79D-0FE7-4B71-A26B-B9286C66FF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86" y="4371"/>
                <a:ext cx="65" cy="65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6"/>
                      <a:pt x="38" y="56"/>
                      <a:pt x="24" y="54"/>
                    </a:cubicBezTo>
                    <a:cubicBezTo>
                      <a:pt x="10" y="52"/>
                      <a:pt x="0" y="38"/>
                      <a:pt x="2" y="24"/>
                    </a:cubicBezTo>
                    <a:cubicBezTo>
                      <a:pt x="4" y="10"/>
                      <a:pt x="18" y="0"/>
                      <a:pt x="32" y="2"/>
                    </a:cubicBezTo>
                    <a:cubicBezTo>
                      <a:pt x="46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2" name="Freeform 119">
                <a:extLst>
                  <a:ext uri="{FF2B5EF4-FFF2-40B4-BE49-F238E27FC236}">
                    <a16:creationId xmlns:a16="http://schemas.microsoft.com/office/drawing/2014/main" id="{2392D103-DDDA-46EE-8834-01DB0AACFD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02" y="4913"/>
                <a:ext cx="64" cy="64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1" y="47"/>
                      <a:pt x="38" y="56"/>
                      <a:pt x="24" y="54"/>
                    </a:cubicBezTo>
                    <a:cubicBezTo>
                      <a:pt x="9" y="52"/>
                      <a:pt x="0" y="38"/>
                      <a:pt x="2" y="24"/>
                    </a:cubicBezTo>
                    <a:cubicBezTo>
                      <a:pt x="4" y="10"/>
                      <a:pt x="18" y="0"/>
                      <a:pt x="32" y="2"/>
                    </a:cubicBezTo>
                    <a:cubicBezTo>
                      <a:pt x="46" y="5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3" name="Freeform 120">
                <a:extLst>
                  <a:ext uri="{FF2B5EF4-FFF2-40B4-BE49-F238E27FC236}">
                    <a16:creationId xmlns:a16="http://schemas.microsoft.com/office/drawing/2014/main" id="{7ADDE69E-1FA8-4830-99CA-2EE1D87AC9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94" y="5302"/>
                <a:ext cx="65" cy="65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6"/>
                      <a:pt x="38" y="56"/>
                      <a:pt x="24" y="54"/>
                    </a:cubicBezTo>
                    <a:cubicBezTo>
                      <a:pt x="10" y="51"/>
                      <a:pt x="0" y="38"/>
                      <a:pt x="2" y="24"/>
                    </a:cubicBezTo>
                    <a:cubicBezTo>
                      <a:pt x="5" y="9"/>
                      <a:pt x="18" y="0"/>
                      <a:pt x="32" y="2"/>
                    </a:cubicBezTo>
                    <a:cubicBezTo>
                      <a:pt x="47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4" name="Freeform 121">
                <a:extLst>
                  <a:ext uri="{FF2B5EF4-FFF2-40B4-BE49-F238E27FC236}">
                    <a16:creationId xmlns:a16="http://schemas.microsoft.com/office/drawing/2014/main" id="{35301D2E-2251-4F04-8A8D-2CD72E2100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05" y="5746"/>
                <a:ext cx="65" cy="64"/>
              </a:xfrm>
              <a:custGeom>
                <a:avLst/>
                <a:gdLst>
                  <a:gd name="T0" fmla="*/ 54 w 57"/>
                  <a:gd name="T1" fmla="*/ 32 h 56"/>
                  <a:gd name="T2" fmla="*/ 24 w 57"/>
                  <a:gd name="T3" fmla="*/ 54 h 56"/>
                  <a:gd name="T4" fmla="*/ 3 w 57"/>
                  <a:gd name="T5" fmla="*/ 24 h 56"/>
                  <a:gd name="T6" fmla="*/ 32 w 57"/>
                  <a:gd name="T7" fmla="*/ 2 h 56"/>
                  <a:gd name="T8" fmla="*/ 54 w 57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7" h="56">
                    <a:moveTo>
                      <a:pt x="54" y="32"/>
                    </a:moveTo>
                    <a:cubicBezTo>
                      <a:pt x="52" y="46"/>
                      <a:pt x="39" y="56"/>
                      <a:pt x="24" y="54"/>
                    </a:cubicBezTo>
                    <a:cubicBezTo>
                      <a:pt x="10" y="52"/>
                      <a:pt x="0" y="38"/>
                      <a:pt x="3" y="24"/>
                    </a:cubicBezTo>
                    <a:cubicBezTo>
                      <a:pt x="5" y="10"/>
                      <a:pt x="18" y="0"/>
                      <a:pt x="32" y="2"/>
                    </a:cubicBezTo>
                    <a:cubicBezTo>
                      <a:pt x="47" y="4"/>
                      <a:pt x="57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5" name="Freeform 122">
                <a:extLst>
                  <a:ext uri="{FF2B5EF4-FFF2-40B4-BE49-F238E27FC236}">
                    <a16:creationId xmlns:a16="http://schemas.microsoft.com/office/drawing/2014/main" id="{A331711F-05B9-4CBC-8499-1170338672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10" y="5210"/>
                <a:ext cx="65" cy="65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6"/>
                      <a:pt x="38" y="56"/>
                      <a:pt x="24" y="54"/>
                    </a:cubicBezTo>
                    <a:cubicBezTo>
                      <a:pt x="10" y="51"/>
                      <a:pt x="0" y="38"/>
                      <a:pt x="2" y="24"/>
                    </a:cubicBezTo>
                    <a:cubicBezTo>
                      <a:pt x="4" y="9"/>
                      <a:pt x="18" y="0"/>
                      <a:pt x="32" y="2"/>
                    </a:cubicBezTo>
                    <a:cubicBezTo>
                      <a:pt x="46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6" name="Freeform 123">
                <a:extLst>
                  <a:ext uri="{FF2B5EF4-FFF2-40B4-BE49-F238E27FC236}">
                    <a16:creationId xmlns:a16="http://schemas.microsoft.com/office/drawing/2014/main" id="{C8B76045-7325-4756-9AF2-2BD3326464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70" y="4780"/>
                <a:ext cx="64" cy="66"/>
              </a:xfrm>
              <a:custGeom>
                <a:avLst/>
                <a:gdLst>
                  <a:gd name="T0" fmla="*/ 54 w 56"/>
                  <a:gd name="T1" fmla="*/ 33 h 57"/>
                  <a:gd name="T2" fmla="*/ 24 w 56"/>
                  <a:gd name="T3" fmla="*/ 54 h 57"/>
                  <a:gd name="T4" fmla="*/ 2 w 56"/>
                  <a:gd name="T5" fmla="*/ 24 h 57"/>
                  <a:gd name="T6" fmla="*/ 32 w 56"/>
                  <a:gd name="T7" fmla="*/ 3 h 57"/>
                  <a:gd name="T8" fmla="*/ 54 w 56"/>
                  <a:gd name="T9" fmla="*/ 33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7">
                    <a:moveTo>
                      <a:pt x="54" y="33"/>
                    </a:moveTo>
                    <a:cubicBezTo>
                      <a:pt x="52" y="47"/>
                      <a:pt x="38" y="57"/>
                      <a:pt x="24" y="54"/>
                    </a:cubicBezTo>
                    <a:cubicBezTo>
                      <a:pt x="10" y="52"/>
                      <a:pt x="0" y="39"/>
                      <a:pt x="2" y="24"/>
                    </a:cubicBezTo>
                    <a:cubicBezTo>
                      <a:pt x="5" y="10"/>
                      <a:pt x="18" y="0"/>
                      <a:pt x="32" y="3"/>
                    </a:cubicBezTo>
                    <a:cubicBezTo>
                      <a:pt x="47" y="5"/>
                      <a:pt x="56" y="18"/>
                      <a:pt x="54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7" name="Freeform 124">
                <a:extLst>
                  <a:ext uri="{FF2B5EF4-FFF2-40B4-BE49-F238E27FC236}">
                    <a16:creationId xmlns:a16="http://schemas.microsoft.com/office/drawing/2014/main" id="{2F62E359-D174-4E1D-B9CB-25598C084E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79" y="5685"/>
                <a:ext cx="65" cy="64"/>
              </a:xfrm>
              <a:custGeom>
                <a:avLst/>
                <a:gdLst>
                  <a:gd name="T0" fmla="*/ 54 w 57"/>
                  <a:gd name="T1" fmla="*/ 32 h 56"/>
                  <a:gd name="T2" fmla="*/ 24 w 57"/>
                  <a:gd name="T3" fmla="*/ 54 h 56"/>
                  <a:gd name="T4" fmla="*/ 3 w 57"/>
                  <a:gd name="T5" fmla="*/ 24 h 56"/>
                  <a:gd name="T6" fmla="*/ 33 w 57"/>
                  <a:gd name="T7" fmla="*/ 2 h 56"/>
                  <a:gd name="T8" fmla="*/ 54 w 57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7" h="56">
                    <a:moveTo>
                      <a:pt x="54" y="32"/>
                    </a:moveTo>
                    <a:cubicBezTo>
                      <a:pt x="52" y="46"/>
                      <a:pt x="39" y="56"/>
                      <a:pt x="24" y="54"/>
                    </a:cubicBezTo>
                    <a:cubicBezTo>
                      <a:pt x="10" y="52"/>
                      <a:pt x="0" y="38"/>
                      <a:pt x="3" y="24"/>
                    </a:cubicBezTo>
                    <a:cubicBezTo>
                      <a:pt x="5" y="10"/>
                      <a:pt x="18" y="0"/>
                      <a:pt x="33" y="2"/>
                    </a:cubicBezTo>
                    <a:cubicBezTo>
                      <a:pt x="47" y="5"/>
                      <a:pt x="57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8" name="Freeform 125">
                <a:extLst>
                  <a:ext uri="{FF2B5EF4-FFF2-40B4-BE49-F238E27FC236}">
                    <a16:creationId xmlns:a16="http://schemas.microsoft.com/office/drawing/2014/main" id="{35D787FD-B255-43A9-9E46-AC26FB8161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46" y="5463"/>
                <a:ext cx="64" cy="65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7"/>
                      <a:pt x="38" y="56"/>
                      <a:pt x="24" y="54"/>
                    </a:cubicBezTo>
                    <a:cubicBezTo>
                      <a:pt x="10" y="52"/>
                      <a:pt x="0" y="38"/>
                      <a:pt x="2" y="24"/>
                    </a:cubicBezTo>
                    <a:cubicBezTo>
                      <a:pt x="4" y="10"/>
                      <a:pt x="18" y="0"/>
                      <a:pt x="32" y="2"/>
                    </a:cubicBezTo>
                    <a:cubicBezTo>
                      <a:pt x="46" y="5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9" name="Freeform 126">
                <a:extLst>
                  <a:ext uri="{FF2B5EF4-FFF2-40B4-BE49-F238E27FC236}">
                    <a16:creationId xmlns:a16="http://schemas.microsoft.com/office/drawing/2014/main" id="{DA61BC03-2E06-4A90-8AE7-6F0DD1CF82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60" y="5440"/>
                <a:ext cx="65" cy="65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1" y="46"/>
                      <a:pt x="38" y="56"/>
                      <a:pt x="24" y="54"/>
                    </a:cubicBezTo>
                    <a:cubicBezTo>
                      <a:pt x="10" y="51"/>
                      <a:pt x="0" y="38"/>
                      <a:pt x="2" y="24"/>
                    </a:cubicBezTo>
                    <a:cubicBezTo>
                      <a:pt x="4" y="9"/>
                      <a:pt x="18" y="0"/>
                      <a:pt x="32" y="2"/>
                    </a:cubicBezTo>
                    <a:cubicBezTo>
                      <a:pt x="46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30" name="Freeform 127">
                <a:extLst>
                  <a:ext uri="{FF2B5EF4-FFF2-40B4-BE49-F238E27FC236}">
                    <a16:creationId xmlns:a16="http://schemas.microsoft.com/office/drawing/2014/main" id="{A303CDA7-7F56-4773-A98A-80FA6B3AC8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83" y="4018"/>
                <a:ext cx="66" cy="64"/>
              </a:xfrm>
              <a:custGeom>
                <a:avLst/>
                <a:gdLst>
                  <a:gd name="T0" fmla="*/ 54 w 57"/>
                  <a:gd name="T1" fmla="*/ 32 h 56"/>
                  <a:gd name="T2" fmla="*/ 24 w 57"/>
                  <a:gd name="T3" fmla="*/ 54 h 56"/>
                  <a:gd name="T4" fmla="*/ 3 w 57"/>
                  <a:gd name="T5" fmla="*/ 24 h 56"/>
                  <a:gd name="T6" fmla="*/ 33 w 57"/>
                  <a:gd name="T7" fmla="*/ 2 h 56"/>
                  <a:gd name="T8" fmla="*/ 54 w 57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7" h="56">
                    <a:moveTo>
                      <a:pt x="54" y="32"/>
                    </a:moveTo>
                    <a:cubicBezTo>
                      <a:pt x="52" y="46"/>
                      <a:pt x="39" y="56"/>
                      <a:pt x="24" y="54"/>
                    </a:cubicBezTo>
                    <a:cubicBezTo>
                      <a:pt x="10" y="52"/>
                      <a:pt x="0" y="38"/>
                      <a:pt x="3" y="24"/>
                    </a:cubicBezTo>
                    <a:cubicBezTo>
                      <a:pt x="5" y="10"/>
                      <a:pt x="18" y="0"/>
                      <a:pt x="33" y="2"/>
                    </a:cubicBezTo>
                    <a:cubicBezTo>
                      <a:pt x="47" y="4"/>
                      <a:pt x="57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31" name="Freeform 128">
                <a:extLst>
                  <a:ext uri="{FF2B5EF4-FFF2-40B4-BE49-F238E27FC236}">
                    <a16:creationId xmlns:a16="http://schemas.microsoft.com/office/drawing/2014/main" id="{45C14ADE-1DCF-45E4-B224-CFC0B24041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71" y="2829"/>
                <a:ext cx="65" cy="64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1" y="46"/>
                      <a:pt x="38" y="56"/>
                      <a:pt x="24" y="54"/>
                    </a:cubicBezTo>
                    <a:cubicBezTo>
                      <a:pt x="9" y="51"/>
                      <a:pt x="0" y="38"/>
                      <a:pt x="2" y="24"/>
                    </a:cubicBezTo>
                    <a:cubicBezTo>
                      <a:pt x="4" y="9"/>
                      <a:pt x="18" y="0"/>
                      <a:pt x="32" y="2"/>
                    </a:cubicBezTo>
                    <a:cubicBezTo>
                      <a:pt x="46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32" name="Freeform 129">
                <a:extLst>
                  <a:ext uri="{FF2B5EF4-FFF2-40B4-BE49-F238E27FC236}">
                    <a16:creationId xmlns:a16="http://schemas.microsoft.com/office/drawing/2014/main" id="{F9E05EAE-D0CD-4848-A64A-D47C7E40F6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96" y="3172"/>
                <a:ext cx="65" cy="64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6"/>
                      <a:pt x="38" y="56"/>
                      <a:pt x="24" y="54"/>
                    </a:cubicBezTo>
                    <a:cubicBezTo>
                      <a:pt x="10" y="51"/>
                      <a:pt x="0" y="38"/>
                      <a:pt x="2" y="24"/>
                    </a:cubicBezTo>
                    <a:cubicBezTo>
                      <a:pt x="5" y="9"/>
                      <a:pt x="18" y="0"/>
                      <a:pt x="32" y="2"/>
                    </a:cubicBezTo>
                    <a:cubicBezTo>
                      <a:pt x="47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33" name="Freeform 130">
                <a:extLst>
                  <a:ext uri="{FF2B5EF4-FFF2-40B4-BE49-F238E27FC236}">
                    <a16:creationId xmlns:a16="http://schemas.microsoft.com/office/drawing/2014/main" id="{FB4EE11F-EC59-4680-B96C-BDE75588B8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12" y="3719"/>
                <a:ext cx="65" cy="66"/>
              </a:xfrm>
              <a:custGeom>
                <a:avLst/>
                <a:gdLst>
                  <a:gd name="T0" fmla="*/ 54 w 56"/>
                  <a:gd name="T1" fmla="*/ 33 h 57"/>
                  <a:gd name="T2" fmla="*/ 24 w 56"/>
                  <a:gd name="T3" fmla="*/ 54 h 57"/>
                  <a:gd name="T4" fmla="*/ 2 w 56"/>
                  <a:gd name="T5" fmla="*/ 24 h 57"/>
                  <a:gd name="T6" fmla="*/ 32 w 56"/>
                  <a:gd name="T7" fmla="*/ 3 h 57"/>
                  <a:gd name="T8" fmla="*/ 54 w 56"/>
                  <a:gd name="T9" fmla="*/ 33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7">
                    <a:moveTo>
                      <a:pt x="54" y="33"/>
                    </a:moveTo>
                    <a:cubicBezTo>
                      <a:pt x="52" y="47"/>
                      <a:pt x="38" y="57"/>
                      <a:pt x="24" y="54"/>
                    </a:cubicBezTo>
                    <a:cubicBezTo>
                      <a:pt x="10" y="52"/>
                      <a:pt x="0" y="39"/>
                      <a:pt x="2" y="24"/>
                    </a:cubicBezTo>
                    <a:cubicBezTo>
                      <a:pt x="5" y="10"/>
                      <a:pt x="18" y="0"/>
                      <a:pt x="32" y="3"/>
                    </a:cubicBezTo>
                    <a:cubicBezTo>
                      <a:pt x="47" y="5"/>
                      <a:pt x="56" y="18"/>
                      <a:pt x="54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34" name="Freeform 131">
                <a:extLst>
                  <a:ext uri="{FF2B5EF4-FFF2-40B4-BE49-F238E27FC236}">
                    <a16:creationId xmlns:a16="http://schemas.microsoft.com/office/drawing/2014/main" id="{3CEA0866-DF9D-4853-8E90-43378AB073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86" y="3885"/>
                <a:ext cx="65" cy="65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6"/>
                      <a:pt x="38" y="56"/>
                      <a:pt x="24" y="54"/>
                    </a:cubicBezTo>
                    <a:cubicBezTo>
                      <a:pt x="10" y="51"/>
                      <a:pt x="0" y="38"/>
                      <a:pt x="2" y="24"/>
                    </a:cubicBezTo>
                    <a:cubicBezTo>
                      <a:pt x="5" y="9"/>
                      <a:pt x="18" y="0"/>
                      <a:pt x="32" y="2"/>
                    </a:cubicBezTo>
                    <a:cubicBezTo>
                      <a:pt x="47" y="4"/>
                      <a:pt x="56" y="17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35" name="Freeform 132">
                <a:extLst>
                  <a:ext uri="{FF2B5EF4-FFF2-40B4-BE49-F238E27FC236}">
                    <a16:creationId xmlns:a16="http://schemas.microsoft.com/office/drawing/2014/main" id="{82F98EB3-2660-4B89-AA2A-6CDB2E075E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54" y="3417"/>
                <a:ext cx="65" cy="65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6"/>
                      <a:pt x="38" y="56"/>
                      <a:pt x="24" y="54"/>
                    </a:cubicBezTo>
                    <a:cubicBezTo>
                      <a:pt x="10" y="51"/>
                      <a:pt x="0" y="38"/>
                      <a:pt x="2" y="24"/>
                    </a:cubicBezTo>
                    <a:cubicBezTo>
                      <a:pt x="5" y="10"/>
                      <a:pt x="18" y="0"/>
                      <a:pt x="32" y="2"/>
                    </a:cubicBezTo>
                    <a:cubicBezTo>
                      <a:pt x="47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36" name="Freeform 133">
                <a:extLst>
                  <a:ext uri="{FF2B5EF4-FFF2-40B4-BE49-F238E27FC236}">
                    <a16:creationId xmlns:a16="http://schemas.microsoft.com/office/drawing/2014/main" id="{8EC52DE0-DFEE-4D50-B599-5B3E83C10B7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938" y="3401"/>
                <a:ext cx="97" cy="97"/>
              </a:xfrm>
              <a:custGeom>
                <a:avLst/>
                <a:gdLst>
                  <a:gd name="T0" fmla="*/ 36 w 84"/>
                  <a:gd name="T1" fmla="*/ 80 h 84"/>
                  <a:gd name="T2" fmla="*/ 4 w 84"/>
                  <a:gd name="T3" fmla="*/ 36 h 84"/>
                  <a:gd name="T4" fmla="*/ 48 w 84"/>
                  <a:gd name="T5" fmla="*/ 3 h 84"/>
                  <a:gd name="T6" fmla="*/ 81 w 84"/>
                  <a:gd name="T7" fmla="*/ 48 h 84"/>
                  <a:gd name="T8" fmla="*/ 36 w 84"/>
                  <a:gd name="T9" fmla="*/ 80 h 84"/>
                  <a:gd name="T10" fmla="*/ 48 w 84"/>
                  <a:gd name="T11" fmla="*/ 5 h 84"/>
                  <a:gd name="T12" fmla="*/ 5 w 84"/>
                  <a:gd name="T13" fmla="*/ 36 h 84"/>
                  <a:gd name="T14" fmla="*/ 36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0"/>
                    </a:moveTo>
                    <a:cubicBezTo>
                      <a:pt x="15" y="77"/>
                      <a:pt x="0" y="57"/>
                      <a:pt x="4" y="36"/>
                    </a:cubicBezTo>
                    <a:cubicBezTo>
                      <a:pt x="7" y="15"/>
                      <a:pt x="27" y="0"/>
                      <a:pt x="48" y="3"/>
                    </a:cubicBezTo>
                    <a:cubicBezTo>
                      <a:pt x="70" y="7"/>
                      <a:pt x="84" y="27"/>
                      <a:pt x="81" y="48"/>
                    </a:cubicBezTo>
                    <a:cubicBezTo>
                      <a:pt x="77" y="69"/>
                      <a:pt x="57" y="84"/>
                      <a:pt x="36" y="80"/>
                    </a:cubicBezTo>
                    <a:close/>
                    <a:moveTo>
                      <a:pt x="48" y="5"/>
                    </a:moveTo>
                    <a:cubicBezTo>
                      <a:pt x="28" y="2"/>
                      <a:pt x="9" y="16"/>
                      <a:pt x="5" y="36"/>
                    </a:cubicBezTo>
                    <a:cubicBezTo>
                      <a:pt x="2" y="56"/>
                      <a:pt x="16" y="76"/>
                      <a:pt x="36" y="79"/>
                    </a:cubicBezTo>
                    <a:cubicBezTo>
                      <a:pt x="57" y="82"/>
                      <a:pt x="76" y="68"/>
                      <a:pt x="79" y="48"/>
                    </a:cubicBezTo>
                    <a:cubicBezTo>
                      <a:pt x="82" y="27"/>
                      <a:pt x="68" y="8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37" name="Freeform 134">
                <a:extLst>
                  <a:ext uri="{FF2B5EF4-FFF2-40B4-BE49-F238E27FC236}">
                    <a16:creationId xmlns:a16="http://schemas.microsoft.com/office/drawing/2014/main" id="{7DB7ABD8-24F5-4646-9FD2-92BAFD8BDB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60" y="4435"/>
                <a:ext cx="65" cy="64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6"/>
                      <a:pt x="38" y="56"/>
                      <a:pt x="24" y="54"/>
                    </a:cubicBezTo>
                    <a:cubicBezTo>
                      <a:pt x="10" y="52"/>
                      <a:pt x="0" y="38"/>
                      <a:pt x="2" y="24"/>
                    </a:cubicBezTo>
                    <a:cubicBezTo>
                      <a:pt x="4" y="10"/>
                      <a:pt x="18" y="0"/>
                      <a:pt x="32" y="2"/>
                    </a:cubicBezTo>
                    <a:cubicBezTo>
                      <a:pt x="46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38" name="Freeform 135">
                <a:extLst>
                  <a:ext uri="{FF2B5EF4-FFF2-40B4-BE49-F238E27FC236}">
                    <a16:creationId xmlns:a16="http://schemas.microsoft.com/office/drawing/2014/main" id="{60C2CDD5-043E-4E72-A5F5-55FA2E82270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744" y="4418"/>
                <a:ext cx="97" cy="97"/>
              </a:xfrm>
              <a:custGeom>
                <a:avLst/>
                <a:gdLst>
                  <a:gd name="T0" fmla="*/ 36 w 84"/>
                  <a:gd name="T1" fmla="*/ 80 h 84"/>
                  <a:gd name="T2" fmla="*/ 4 w 84"/>
                  <a:gd name="T3" fmla="*/ 36 h 84"/>
                  <a:gd name="T4" fmla="*/ 48 w 84"/>
                  <a:gd name="T5" fmla="*/ 3 h 84"/>
                  <a:gd name="T6" fmla="*/ 81 w 84"/>
                  <a:gd name="T7" fmla="*/ 48 h 84"/>
                  <a:gd name="T8" fmla="*/ 36 w 84"/>
                  <a:gd name="T9" fmla="*/ 80 h 84"/>
                  <a:gd name="T10" fmla="*/ 48 w 84"/>
                  <a:gd name="T11" fmla="*/ 5 h 84"/>
                  <a:gd name="T12" fmla="*/ 5 w 84"/>
                  <a:gd name="T13" fmla="*/ 36 h 84"/>
                  <a:gd name="T14" fmla="*/ 36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0"/>
                    </a:moveTo>
                    <a:cubicBezTo>
                      <a:pt x="15" y="77"/>
                      <a:pt x="0" y="57"/>
                      <a:pt x="4" y="36"/>
                    </a:cubicBezTo>
                    <a:cubicBezTo>
                      <a:pt x="7" y="15"/>
                      <a:pt x="27" y="0"/>
                      <a:pt x="48" y="3"/>
                    </a:cubicBezTo>
                    <a:cubicBezTo>
                      <a:pt x="69" y="7"/>
                      <a:pt x="84" y="27"/>
                      <a:pt x="81" y="48"/>
                    </a:cubicBezTo>
                    <a:cubicBezTo>
                      <a:pt x="77" y="69"/>
                      <a:pt x="57" y="84"/>
                      <a:pt x="36" y="80"/>
                    </a:cubicBezTo>
                    <a:close/>
                    <a:moveTo>
                      <a:pt x="48" y="5"/>
                    </a:moveTo>
                    <a:cubicBezTo>
                      <a:pt x="28" y="2"/>
                      <a:pt x="8" y="16"/>
                      <a:pt x="5" y="36"/>
                    </a:cubicBezTo>
                    <a:cubicBezTo>
                      <a:pt x="2" y="56"/>
                      <a:pt x="16" y="76"/>
                      <a:pt x="36" y="79"/>
                    </a:cubicBezTo>
                    <a:cubicBezTo>
                      <a:pt x="57" y="82"/>
                      <a:pt x="76" y="68"/>
                      <a:pt x="79" y="48"/>
                    </a:cubicBezTo>
                    <a:cubicBezTo>
                      <a:pt x="82" y="27"/>
                      <a:pt x="68" y="8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39" name="Freeform 136">
                <a:extLst>
                  <a:ext uri="{FF2B5EF4-FFF2-40B4-BE49-F238E27FC236}">
                    <a16:creationId xmlns:a16="http://schemas.microsoft.com/office/drawing/2014/main" id="{3FF14E64-7BB3-43E5-904B-31DA9BDB09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23" y="3984"/>
                <a:ext cx="64" cy="66"/>
              </a:xfrm>
              <a:custGeom>
                <a:avLst/>
                <a:gdLst>
                  <a:gd name="T0" fmla="*/ 54 w 56"/>
                  <a:gd name="T1" fmla="*/ 33 h 57"/>
                  <a:gd name="T2" fmla="*/ 24 w 56"/>
                  <a:gd name="T3" fmla="*/ 54 h 57"/>
                  <a:gd name="T4" fmla="*/ 2 w 56"/>
                  <a:gd name="T5" fmla="*/ 24 h 57"/>
                  <a:gd name="T6" fmla="*/ 32 w 56"/>
                  <a:gd name="T7" fmla="*/ 3 h 57"/>
                  <a:gd name="T8" fmla="*/ 54 w 56"/>
                  <a:gd name="T9" fmla="*/ 33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7">
                    <a:moveTo>
                      <a:pt x="54" y="33"/>
                    </a:moveTo>
                    <a:cubicBezTo>
                      <a:pt x="52" y="47"/>
                      <a:pt x="38" y="57"/>
                      <a:pt x="24" y="54"/>
                    </a:cubicBezTo>
                    <a:cubicBezTo>
                      <a:pt x="10" y="52"/>
                      <a:pt x="0" y="39"/>
                      <a:pt x="2" y="24"/>
                    </a:cubicBezTo>
                    <a:cubicBezTo>
                      <a:pt x="5" y="10"/>
                      <a:pt x="18" y="0"/>
                      <a:pt x="32" y="3"/>
                    </a:cubicBezTo>
                    <a:cubicBezTo>
                      <a:pt x="47" y="5"/>
                      <a:pt x="56" y="18"/>
                      <a:pt x="54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40" name="Freeform 137">
                <a:extLst>
                  <a:ext uri="{FF2B5EF4-FFF2-40B4-BE49-F238E27FC236}">
                    <a16:creationId xmlns:a16="http://schemas.microsoft.com/office/drawing/2014/main" id="{090860FB-6640-4E82-BD56-52CB8BA4ECA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507" y="3969"/>
                <a:ext cx="96" cy="96"/>
              </a:xfrm>
              <a:custGeom>
                <a:avLst/>
                <a:gdLst>
                  <a:gd name="T0" fmla="*/ 36 w 84"/>
                  <a:gd name="T1" fmla="*/ 80 h 83"/>
                  <a:gd name="T2" fmla="*/ 4 w 84"/>
                  <a:gd name="T3" fmla="*/ 35 h 83"/>
                  <a:gd name="T4" fmla="*/ 48 w 84"/>
                  <a:gd name="T5" fmla="*/ 3 h 83"/>
                  <a:gd name="T6" fmla="*/ 81 w 84"/>
                  <a:gd name="T7" fmla="*/ 48 h 83"/>
                  <a:gd name="T8" fmla="*/ 36 w 84"/>
                  <a:gd name="T9" fmla="*/ 80 h 83"/>
                  <a:gd name="T10" fmla="*/ 48 w 84"/>
                  <a:gd name="T11" fmla="*/ 5 h 83"/>
                  <a:gd name="T12" fmla="*/ 5 w 84"/>
                  <a:gd name="T13" fmla="*/ 36 h 83"/>
                  <a:gd name="T14" fmla="*/ 36 w 84"/>
                  <a:gd name="T15" fmla="*/ 78 h 83"/>
                  <a:gd name="T16" fmla="*/ 79 w 84"/>
                  <a:gd name="T17" fmla="*/ 47 h 83"/>
                  <a:gd name="T18" fmla="*/ 48 w 84"/>
                  <a:gd name="T19" fmla="*/ 5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3">
                    <a:moveTo>
                      <a:pt x="36" y="80"/>
                    </a:moveTo>
                    <a:cubicBezTo>
                      <a:pt x="15" y="77"/>
                      <a:pt x="0" y="57"/>
                      <a:pt x="4" y="35"/>
                    </a:cubicBezTo>
                    <a:cubicBezTo>
                      <a:pt x="7" y="14"/>
                      <a:pt x="27" y="0"/>
                      <a:pt x="48" y="3"/>
                    </a:cubicBezTo>
                    <a:cubicBezTo>
                      <a:pt x="70" y="6"/>
                      <a:pt x="84" y="26"/>
                      <a:pt x="81" y="48"/>
                    </a:cubicBezTo>
                    <a:cubicBezTo>
                      <a:pt x="77" y="69"/>
                      <a:pt x="57" y="83"/>
                      <a:pt x="36" y="80"/>
                    </a:cubicBezTo>
                    <a:close/>
                    <a:moveTo>
                      <a:pt x="48" y="5"/>
                    </a:moveTo>
                    <a:cubicBezTo>
                      <a:pt x="28" y="1"/>
                      <a:pt x="9" y="15"/>
                      <a:pt x="5" y="36"/>
                    </a:cubicBezTo>
                    <a:cubicBezTo>
                      <a:pt x="2" y="56"/>
                      <a:pt x="16" y="75"/>
                      <a:pt x="36" y="78"/>
                    </a:cubicBezTo>
                    <a:cubicBezTo>
                      <a:pt x="57" y="82"/>
                      <a:pt x="76" y="68"/>
                      <a:pt x="79" y="47"/>
                    </a:cubicBezTo>
                    <a:cubicBezTo>
                      <a:pt x="82" y="27"/>
                      <a:pt x="68" y="8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41" name="Freeform 138">
                <a:extLst>
                  <a:ext uri="{FF2B5EF4-FFF2-40B4-BE49-F238E27FC236}">
                    <a16:creationId xmlns:a16="http://schemas.microsoft.com/office/drawing/2014/main" id="{C8592926-FAD8-4EF3-8311-2E476AE07D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71" y="4207"/>
                <a:ext cx="65" cy="64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7"/>
                      <a:pt x="38" y="56"/>
                      <a:pt x="24" y="54"/>
                    </a:cubicBezTo>
                    <a:cubicBezTo>
                      <a:pt x="10" y="52"/>
                      <a:pt x="0" y="38"/>
                      <a:pt x="2" y="24"/>
                    </a:cubicBezTo>
                    <a:cubicBezTo>
                      <a:pt x="4" y="10"/>
                      <a:pt x="18" y="0"/>
                      <a:pt x="32" y="2"/>
                    </a:cubicBezTo>
                    <a:cubicBezTo>
                      <a:pt x="46" y="5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42" name="Freeform 139">
                <a:extLst>
                  <a:ext uri="{FF2B5EF4-FFF2-40B4-BE49-F238E27FC236}">
                    <a16:creationId xmlns:a16="http://schemas.microsoft.com/office/drawing/2014/main" id="{C82145DC-156C-4E89-95FA-B5CBBC2FF56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155" y="4190"/>
                <a:ext cx="97" cy="97"/>
              </a:xfrm>
              <a:custGeom>
                <a:avLst/>
                <a:gdLst>
                  <a:gd name="T0" fmla="*/ 36 w 84"/>
                  <a:gd name="T1" fmla="*/ 81 h 84"/>
                  <a:gd name="T2" fmla="*/ 3 w 84"/>
                  <a:gd name="T3" fmla="*/ 36 h 84"/>
                  <a:gd name="T4" fmla="*/ 48 w 84"/>
                  <a:gd name="T5" fmla="*/ 4 h 84"/>
                  <a:gd name="T6" fmla="*/ 80 w 84"/>
                  <a:gd name="T7" fmla="*/ 48 h 84"/>
                  <a:gd name="T8" fmla="*/ 36 w 84"/>
                  <a:gd name="T9" fmla="*/ 81 h 84"/>
                  <a:gd name="T10" fmla="*/ 48 w 84"/>
                  <a:gd name="T11" fmla="*/ 5 h 84"/>
                  <a:gd name="T12" fmla="*/ 5 w 84"/>
                  <a:gd name="T13" fmla="*/ 36 h 84"/>
                  <a:gd name="T14" fmla="*/ 36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1"/>
                    </a:moveTo>
                    <a:cubicBezTo>
                      <a:pt x="15" y="77"/>
                      <a:pt x="0" y="57"/>
                      <a:pt x="3" y="36"/>
                    </a:cubicBezTo>
                    <a:cubicBezTo>
                      <a:pt x="7" y="15"/>
                      <a:pt x="27" y="0"/>
                      <a:pt x="48" y="4"/>
                    </a:cubicBezTo>
                    <a:cubicBezTo>
                      <a:pt x="69" y="7"/>
                      <a:pt x="84" y="27"/>
                      <a:pt x="80" y="48"/>
                    </a:cubicBezTo>
                    <a:cubicBezTo>
                      <a:pt x="77" y="70"/>
                      <a:pt x="57" y="84"/>
                      <a:pt x="36" y="81"/>
                    </a:cubicBezTo>
                    <a:close/>
                    <a:moveTo>
                      <a:pt x="48" y="5"/>
                    </a:moveTo>
                    <a:cubicBezTo>
                      <a:pt x="27" y="2"/>
                      <a:pt x="8" y="16"/>
                      <a:pt x="5" y="36"/>
                    </a:cubicBezTo>
                    <a:cubicBezTo>
                      <a:pt x="2" y="57"/>
                      <a:pt x="16" y="76"/>
                      <a:pt x="36" y="79"/>
                    </a:cubicBezTo>
                    <a:cubicBezTo>
                      <a:pt x="56" y="82"/>
                      <a:pt x="76" y="68"/>
                      <a:pt x="79" y="48"/>
                    </a:cubicBezTo>
                    <a:cubicBezTo>
                      <a:pt x="82" y="28"/>
                      <a:pt x="68" y="9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43" name="Freeform 140">
                <a:extLst>
                  <a:ext uri="{FF2B5EF4-FFF2-40B4-BE49-F238E27FC236}">
                    <a16:creationId xmlns:a16="http://schemas.microsoft.com/office/drawing/2014/main" id="{3A911850-0204-4F0D-A764-5380D0D178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77" y="3524"/>
                <a:ext cx="64" cy="65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7"/>
                      <a:pt x="38" y="56"/>
                      <a:pt x="24" y="54"/>
                    </a:cubicBezTo>
                    <a:cubicBezTo>
                      <a:pt x="10" y="52"/>
                      <a:pt x="0" y="38"/>
                      <a:pt x="2" y="24"/>
                    </a:cubicBezTo>
                    <a:cubicBezTo>
                      <a:pt x="5" y="10"/>
                      <a:pt x="18" y="0"/>
                      <a:pt x="32" y="2"/>
                    </a:cubicBezTo>
                    <a:cubicBezTo>
                      <a:pt x="47" y="5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44" name="Freeform 141">
                <a:extLst>
                  <a:ext uri="{FF2B5EF4-FFF2-40B4-BE49-F238E27FC236}">
                    <a16:creationId xmlns:a16="http://schemas.microsoft.com/office/drawing/2014/main" id="{F9223601-0928-49E0-B215-6DABBAD5154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561" y="3508"/>
                <a:ext cx="97" cy="97"/>
              </a:xfrm>
              <a:custGeom>
                <a:avLst/>
                <a:gdLst>
                  <a:gd name="T0" fmla="*/ 36 w 84"/>
                  <a:gd name="T1" fmla="*/ 81 h 84"/>
                  <a:gd name="T2" fmla="*/ 4 w 84"/>
                  <a:gd name="T3" fmla="*/ 36 h 84"/>
                  <a:gd name="T4" fmla="*/ 48 w 84"/>
                  <a:gd name="T5" fmla="*/ 4 h 84"/>
                  <a:gd name="T6" fmla="*/ 81 w 84"/>
                  <a:gd name="T7" fmla="*/ 48 h 84"/>
                  <a:gd name="T8" fmla="*/ 36 w 84"/>
                  <a:gd name="T9" fmla="*/ 81 h 84"/>
                  <a:gd name="T10" fmla="*/ 48 w 84"/>
                  <a:gd name="T11" fmla="*/ 5 h 84"/>
                  <a:gd name="T12" fmla="*/ 5 w 84"/>
                  <a:gd name="T13" fmla="*/ 36 h 84"/>
                  <a:gd name="T14" fmla="*/ 36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1"/>
                    </a:moveTo>
                    <a:cubicBezTo>
                      <a:pt x="15" y="77"/>
                      <a:pt x="0" y="57"/>
                      <a:pt x="4" y="36"/>
                    </a:cubicBezTo>
                    <a:cubicBezTo>
                      <a:pt x="7" y="15"/>
                      <a:pt x="27" y="0"/>
                      <a:pt x="48" y="4"/>
                    </a:cubicBezTo>
                    <a:cubicBezTo>
                      <a:pt x="69" y="7"/>
                      <a:pt x="84" y="27"/>
                      <a:pt x="81" y="48"/>
                    </a:cubicBezTo>
                    <a:cubicBezTo>
                      <a:pt x="77" y="70"/>
                      <a:pt x="57" y="84"/>
                      <a:pt x="36" y="81"/>
                    </a:cubicBezTo>
                    <a:close/>
                    <a:moveTo>
                      <a:pt x="48" y="5"/>
                    </a:moveTo>
                    <a:cubicBezTo>
                      <a:pt x="28" y="2"/>
                      <a:pt x="9" y="16"/>
                      <a:pt x="5" y="36"/>
                    </a:cubicBezTo>
                    <a:cubicBezTo>
                      <a:pt x="2" y="57"/>
                      <a:pt x="16" y="76"/>
                      <a:pt x="36" y="79"/>
                    </a:cubicBezTo>
                    <a:cubicBezTo>
                      <a:pt x="57" y="82"/>
                      <a:pt x="76" y="68"/>
                      <a:pt x="79" y="48"/>
                    </a:cubicBezTo>
                    <a:cubicBezTo>
                      <a:pt x="82" y="28"/>
                      <a:pt x="68" y="9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45" name="Freeform 142">
                <a:extLst>
                  <a:ext uri="{FF2B5EF4-FFF2-40B4-BE49-F238E27FC236}">
                    <a16:creationId xmlns:a16="http://schemas.microsoft.com/office/drawing/2014/main" id="{699852B6-3F1E-419D-B27B-2425A3B159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67" y="3831"/>
                <a:ext cx="65" cy="64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1" y="46"/>
                      <a:pt x="38" y="56"/>
                      <a:pt x="24" y="54"/>
                    </a:cubicBezTo>
                    <a:cubicBezTo>
                      <a:pt x="9" y="52"/>
                      <a:pt x="0" y="38"/>
                      <a:pt x="2" y="24"/>
                    </a:cubicBezTo>
                    <a:cubicBezTo>
                      <a:pt x="4" y="10"/>
                      <a:pt x="18" y="0"/>
                      <a:pt x="32" y="2"/>
                    </a:cubicBezTo>
                    <a:cubicBezTo>
                      <a:pt x="46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46" name="Freeform 143">
                <a:extLst>
                  <a:ext uri="{FF2B5EF4-FFF2-40B4-BE49-F238E27FC236}">
                    <a16:creationId xmlns:a16="http://schemas.microsoft.com/office/drawing/2014/main" id="{21425EE5-3B72-46F4-9BDC-AFB5B87F364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851" y="3815"/>
                <a:ext cx="97" cy="97"/>
              </a:xfrm>
              <a:custGeom>
                <a:avLst/>
                <a:gdLst>
                  <a:gd name="T0" fmla="*/ 36 w 84"/>
                  <a:gd name="T1" fmla="*/ 80 h 84"/>
                  <a:gd name="T2" fmla="*/ 3 w 84"/>
                  <a:gd name="T3" fmla="*/ 36 h 84"/>
                  <a:gd name="T4" fmla="*/ 48 w 84"/>
                  <a:gd name="T5" fmla="*/ 3 h 84"/>
                  <a:gd name="T6" fmla="*/ 80 w 84"/>
                  <a:gd name="T7" fmla="*/ 48 h 84"/>
                  <a:gd name="T8" fmla="*/ 36 w 84"/>
                  <a:gd name="T9" fmla="*/ 80 h 84"/>
                  <a:gd name="T10" fmla="*/ 48 w 84"/>
                  <a:gd name="T11" fmla="*/ 5 h 84"/>
                  <a:gd name="T12" fmla="*/ 5 w 84"/>
                  <a:gd name="T13" fmla="*/ 36 h 84"/>
                  <a:gd name="T14" fmla="*/ 36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0"/>
                    </a:moveTo>
                    <a:cubicBezTo>
                      <a:pt x="14" y="77"/>
                      <a:pt x="0" y="57"/>
                      <a:pt x="3" y="36"/>
                    </a:cubicBezTo>
                    <a:cubicBezTo>
                      <a:pt x="7" y="15"/>
                      <a:pt x="27" y="0"/>
                      <a:pt x="48" y="3"/>
                    </a:cubicBezTo>
                    <a:cubicBezTo>
                      <a:pt x="69" y="7"/>
                      <a:pt x="84" y="27"/>
                      <a:pt x="80" y="48"/>
                    </a:cubicBezTo>
                    <a:cubicBezTo>
                      <a:pt x="77" y="69"/>
                      <a:pt x="57" y="84"/>
                      <a:pt x="36" y="80"/>
                    </a:cubicBezTo>
                    <a:close/>
                    <a:moveTo>
                      <a:pt x="48" y="5"/>
                    </a:moveTo>
                    <a:cubicBezTo>
                      <a:pt x="27" y="2"/>
                      <a:pt x="8" y="16"/>
                      <a:pt x="5" y="36"/>
                    </a:cubicBezTo>
                    <a:cubicBezTo>
                      <a:pt x="2" y="56"/>
                      <a:pt x="16" y="76"/>
                      <a:pt x="36" y="79"/>
                    </a:cubicBezTo>
                    <a:cubicBezTo>
                      <a:pt x="56" y="82"/>
                      <a:pt x="75" y="68"/>
                      <a:pt x="79" y="48"/>
                    </a:cubicBezTo>
                    <a:cubicBezTo>
                      <a:pt x="82" y="28"/>
                      <a:pt x="68" y="8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47" name="Freeform 144">
                <a:extLst>
                  <a:ext uri="{FF2B5EF4-FFF2-40B4-BE49-F238E27FC236}">
                    <a16:creationId xmlns:a16="http://schemas.microsoft.com/office/drawing/2014/main" id="{B799B560-55C9-4C5C-9B04-15369C9B2C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99" y="5046"/>
                <a:ext cx="65" cy="65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6"/>
                      <a:pt x="38" y="56"/>
                      <a:pt x="24" y="54"/>
                    </a:cubicBezTo>
                    <a:cubicBezTo>
                      <a:pt x="10" y="51"/>
                      <a:pt x="0" y="38"/>
                      <a:pt x="2" y="24"/>
                    </a:cubicBezTo>
                    <a:cubicBezTo>
                      <a:pt x="4" y="9"/>
                      <a:pt x="18" y="0"/>
                      <a:pt x="32" y="2"/>
                    </a:cubicBezTo>
                    <a:cubicBezTo>
                      <a:pt x="46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48" name="Freeform 145">
                <a:extLst>
                  <a:ext uri="{FF2B5EF4-FFF2-40B4-BE49-F238E27FC236}">
                    <a16:creationId xmlns:a16="http://schemas.microsoft.com/office/drawing/2014/main" id="{5264F093-C73F-4C47-AF9A-4430AA57805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383" y="5030"/>
                <a:ext cx="97" cy="97"/>
              </a:xfrm>
              <a:custGeom>
                <a:avLst/>
                <a:gdLst>
                  <a:gd name="T0" fmla="*/ 36 w 84"/>
                  <a:gd name="T1" fmla="*/ 80 h 84"/>
                  <a:gd name="T2" fmla="*/ 3 w 84"/>
                  <a:gd name="T3" fmla="*/ 36 h 84"/>
                  <a:gd name="T4" fmla="*/ 48 w 84"/>
                  <a:gd name="T5" fmla="*/ 3 h 84"/>
                  <a:gd name="T6" fmla="*/ 81 w 84"/>
                  <a:gd name="T7" fmla="*/ 48 h 84"/>
                  <a:gd name="T8" fmla="*/ 36 w 84"/>
                  <a:gd name="T9" fmla="*/ 80 h 84"/>
                  <a:gd name="T10" fmla="*/ 48 w 84"/>
                  <a:gd name="T11" fmla="*/ 5 h 84"/>
                  <a:gd name="T12" fmla="*/ 5 w 84"/>
                  <a:gd name="T13" fmla="*/ 36 h 84"/>
                  <a:gd name="T14" fmla="*/ 36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0"/>
                    </a:moveTo>
                    <a:cubicBezTo>
                      <a:pt x="15" y="77"/>
                      <a:pt x="0" y="57"/>
                      <a:pt x="3" y="36"/>
                    </a:cubicBezTo>
                    <a:cubicBezTo>
                      <a:pt x="7" y="14"/>
                      <a:pt x="27" y="0"/>
                      <a:pt x="48" y="3"/>
                    </a:cubicBezTo>
                    <a:cubicBezTo>
                      <a:pt x="69" y="7"/>
                      <a:pt x="84" y="27"/>
                      <a:pt x="81" y="48"/>
                    </a:cubicBezTo>
                    <a:cubicBezTo>
                      <a:pt x="77" y="69"/>
                      <a:pt x="57" y="84"/>
                      <a:pt x="36" y="80"/>
                    </a:cubicBezTo>
                    <a:close/>
                    <a:moveTo>
                      <a:pt x="48" y="5"/>
                    </a:moveTo>
                    <a:cubicBezTo>
                      <a:pt x="28" y="2"/>
                      <a:pt x="8" y="16"/>
                      <a:pt x="5" y="36"/>
                    </a:cubicBezTo>
                    <a:cubicBezTo>
                      <a:pt x="2" y="56"/>
                      <a:pt x="16" y="75"/>
                      <a:pt x="36" y="79"/>
                    </a:cubicBezTo>
                    <a:cubicBezTo>
                      <a:pt x="56" y="82"/>
                      <a:pt x="76" y="68"/>
                      <a:pt x="79" y="48"/>
                    </a:cubicBezTo>
                    <a:cubicBezTo>
                      <a:pt x="82" y="27"/>
                      <a:pt x="68" y="8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49" name="Freeform 146">
                <a:extLst>
                  <a:ext uri="{FF2B5EF4-FFF2-40B4-BE49-F238E27FC236}">
                    <a16:creationId xmlns:a16="http://schemas.microsoft.com/office/drawing/2014/main" id="{23CBA95D-EB22-4ED2-BE9D-996EF5A0AD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56" y="5436"/>
                <a:ext cx="65" cy="64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1" y="46"/>
                      <a:pt x="38" y="56"/>
                      <a:pt x="24" y="54"/>
                    </a:cubicBezTo>
                    <a:cubicBezTo>
                      <a:pt x="9" y="52"/>
                      <a:pt x="0" y="38"/>
                      <a:pt x="2" y="24"/>
                    </a:cubicBezTo>
                    <a:cubicBezTo>
                      <a:pt x="4" y="10"/>
                      <a:pt x="18" y="0"/>
                      <a:pt x="32" y="2"/>
                    </a:cubicBezTo>
                    <a:cubicBezTo>
                      <a:pt x="46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50" name="Freeform 147">
                <a:extLst>
                  <a:ext uri="{FF2B5EF4-FFF2-40B4-BE49-F238E27FC236}">
                    <a16:creationId xmlns:a16="http://schemas.microsoft.com/office/drawing/2014/main" id="{1201C9E3-D737-4F84-ACE3-DEE947A048C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540" y="5420"/>
                <a:ext cx="97" cy="96"/>
              </a:xfrm>
              <a:custGeom>
                <a:avLst/>
                <a:gdLst>
                  <a:gd name="T0" fmla="*/ 36 w 84"/>
                  <a:gd name="T1" fmla="*/ 80 h 84"/>
                  <a:gd name="T2" fmla="*/ 3 w 84"/>
                  <a:gd name="T3" fmla="*/ 36 h 84"/>
                  <a:gd name="T4" fmla="*/ 48 w 84"/>
                  <a:gd name="T5" fmla="*/ 3 h 84"/>
                  <a:gd name="T6" fmla="*/ 80 w 84"/>
                  <a:gd name="T7" fmla="*/ 48 h 84"/>
                  <a:gd name="T8" fmla="*/ 36 w 84"/>
                  <a:gd name="T9" fmla="*/ 80 h 84"/>
                  <a:gd name="T10" fmla="*/ 48 w 84"/>
                  <a:gd name="T11" fmla="*/ 5 h 84"/>
                  <a:gd name="T12" fmla="*/ 5 w 84"/>
                  <a:gd name="T13" fmla="*/ 36 h 84"/>
                  <a:gd name="T14" fmla="*/ 36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0"/>
                    </a:moveTo>
                    <a:cubicBezTo>
                      <a:pt x="14" y="77"/>
                      <a:pt x="0" y="57"/>
                      <a:pt x="3" y="36"/>
                    </a:cubicBezTo>
                    <a:cubicBezTo>
                      <a:pt x="7" y="15"/>
                      <a:pt x="27" y="0"/>
                      <a:pt x="48" y="3"/>
                    </a:cubicBezTo>
                    <a:cubicBezTo>
                      <a:pt x="69" y="7"/>
                      <a:pt x="84" y="27"/>
                      <a:pt x="80" y="48"/>
                    </a:cubicBezTo>
                    <a:cubicBezTo>
                      <a:pt x="77" y="69"/>
                      <a:pt x="57" y="84"/>
                      <a:pt x="36" y="80"/>
                    </a:cubicBezTo>
                    <a:close/>
                    <a:moveTo>
                      <a:pt x="48" y="5"/>
                    </a:moveTo>
                    <a:cubicBezTo>
                      <a:pt x="27" y="2"/>
                      <a:pt x="8" y="16"/>
                      <a:pt x="5" y="36"/>
                    </a:cubicBezTo>
                    <a:cubicBezTo>
                      <a:pt x="2" y="56"/>
                      <a:pt x="16" y="76"/>
                      <a:pt x="36" y="79"/>
                    </a:cubicBezTo>
                    <a:cubicBezTo>
                      <a:pt x="56" y="82"/>
                      <a:pt x="75" y="68"/>
                      <a:pt x="79" y="48"/>
                    </a:cubicBezTo>
                    <a:cubicBezTo>
                      <a:pt x="82" y="27"/>
                      <a:pt x="68" y="8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51" name="Freeform 148">
                <a:extLst>
                  <a:ext uri="{FF2B5EF4-FFF2-40B4-BE49-F238E27FC236}">
                    <a16:creationId xmlns:a16="http://schemas.microsoft.com/office/drawing/2014/main" id="{C24E0032-5F26-49F6-9342-880D710248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95" y="5510"/>
                <a:ext cx="64" cy="64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1" y="46"/>
                      <a:pt x="38" y="56"/>
                      <a:pt x="24" y="54"/>
                    </a:cubicBezTo>
                    <a:cubicBezTo>
                      <a:pt x="9" y="51"/>
                      <a:pt x="0" y="38"/>
                      <a:pt x="2" y="24"/>
                    </a:cubicBezTo>
                    <a:cubicBezTo>
                      <a:pt x="4" y="9"/>
                      <a:pt x="18" y="0"/>
                      <a:pt x="32" y="2"/>
                    </a:cubicBezTo>
                    <a:cubicBezTo>
                      <a:pt x="46" y="4"/>
                      <a:pt x="56" y="17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52" name="Freeform 149">
                <a:extLst>
                  <a:ext uri="{FF2B5EF4-FFF2-40B4-BE49-F238E27FC236}">
                    <a16:creationId xmlns:a16="http://schemas.microsoft.com/office/drawing/2014/main" id="{6AF417AC-A7FF-4807-8B40-50D50DA9A15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978" y="5493"/>
                <a:ext cx="97" cy="97"/>
              </a:xfrm>
              <a:custGeom>
                <a:avLst/>
                <a:gdLst>
                  <a:gd name="T0" fmla="*/ 36 w 84"/>
                  <a:gd name="T1" fmla="*/ 80 h 84"/>
                  <a:gd name="T2" fmla="*/ 3 w 84"/>
                  <a:gd name="T3" fmla="*/ 36 h 84"/>
                  <a:gd name="T4" fmla="*/ 48 w 84"/>
                  <a:gd name="T5" fmla="*/ 3 h 84"/>
                  <a:gd name="T6" fmla="*/ 80 w 84"/>
                  <a:gd name="T7" fmla="*/ 48 h 84"/>
                  <a:gd name="T8" fmla="*/ 36 w 84"/>
                  <a:gd name="T9" fmla="*/ 80 h 84"/>
                  <a:gd name="T10" fmla="*/ 48 w 84"/>
                  <a:gd name="T11" fmla="*/ 5 h 84"/>
                  <a:gd name="T12" fmla="*/ 5 w 84"/>
                  <a:gd name="T13" fmla="*/ 36 h 84"/>
                  <a:gd name="T14" fmla="*/ 36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0"/>
                    </a:moveTo>
                    <a:cubicBezTo>
                      <a:pt x="14" y="77"/>
                      <a:pt x="0" y="57"/>
                      <a:pt x="3" y="36"/>
                    </a:cubicBezTo>
                    <a:cubicBezTo>
                      <a:pt x="7" y="14"/>
                      <a:pt x="27" y="0"/>
                      <a:pt x="48" y="3"/>
                    </a:cubicBezTo>
                    <a:cubicBezTo>
                      <a:pt x="69" y="7"/>
                      <a:pt x="84" y="27"/>
                      <a:pt x="80" y="48"/>
                    </a:cubicBezTo>
                    <a:cubicBezTo>
                      <a:pt x="77" y="69"/>
                      <a:pt x="57" y="84"/>
                      <a:pt x="36" y="80"/>
                    </a:cubicBezTo>
                    <a:close/>
                    <a:moveTo>
                      <a:pt x="48" y="5"/>
                    </a:moveTo>
                    <a:cubicBezTo>
                      <a:pt x="27" y="2"/>
                      <a:pt x="8" y="15"/>
                      <a:pt x="5" y="36"/>
                    </a:cubicBezTo>
                    <a:cubicBezTo>
                      <a:pt x="2" y="56"/>
                      <a:pt x="16" y="75"/>
                      <a:pt x="36" y="79"/>
                    </a:cubicBezTo>
                    <a:cubicBezTo>
                      <a:pt x="56" y="82"/>
                      <a:pt x="75" y="68"/>
                      <a:pt x="79" y="48"/>
                    </a:cubicBezTo>
                    <a:cubicBezTo>
                      <a:pt x="82" y="27"/>
                      <a:pt x="68" y="8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53" name="Freeform 150">
                <a:extLst>
                  <a:ext uri="{FF2B5EF4-FFF2-40B4-BE49-F238E27FC236}">
                    <a16:creationId xmlns:a16="http://schemas.microsoft.com/office/drawing/2014/main" id="{6D3FDC5C-3F10-4987-B23F-D579F7D88B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22" y="5414"/>
                <a:ext cx="65" cy="66"/>
              </a:xfrm>
              <a:custGeom>
                <a:avLst/>
                <a:gdLst>
                  <a:gd name="T0" fmla="*/ 54 w 56"/>
                  <a:gd name="T1" fmla="*/ 33 h 57"/>
                  <a:gd name="T2" fmla="*/ 24 w 56"/>
                  <a:gd name="T3" fmla="*/ 54 h 57"/>
                  <a:gd name="T4" fmla="*/ 2 w 56"/>
                  <a:gd name="T5" fmla="*/ 24 h 57"/>
                  <a:gd name="T6" fmla="*/ 32 w 56"/>
                  <a:gd name="T7" fmla="*/ 3 h 57"/>
                  <a:gd name="T8" fmla="*/ 54 w 56"/>
                  <a:gd name="T9" fmla="*/ 33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7">
                    <a:moveTo>
                      <a:pt x="54" y="33"/>
                    </a:moveTo>
                    <a:cubicBezTo>
                      <a:pt x="51" y="47"/>
                      <a:pt x="38" y="57"/>
                      <a:pt x="24" y="54"/>
                    </a:cubicBezTo>
                    <a:cubicBezTo>
                      <a:pt x="9" y="52"/>
                      <a:pt x="0" y="39"/>
                      <a:pt x="2" y="24"/>
                    </a:cubicBezTo>
                    <a:cubicBezTo>
                      <a:pt x="4" y="10"/>
                      <a:pt x="17" y="0"/>
                      <a:pt x="32" y="3"/>
                    </a:cubicBezTo>
                    <a:cubicBezTo>
                      <a:pt x="46" y="5"/>
                      <a:pt x="56" y="18"/>
                      <a:pt x="54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54" name="Freeform 151">
                <a:extLst>
                  <a:ext uri="{FF2B5EF4-FFF2-40B4-BE49-F238E27FC236}">
                    <a16:creationId xmlns:a16="http://schemas.microsoft.com/office/drawing/2014/main" id="{0179900A-A109-4987-AF98-052A5E91104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006" y="5399"/>
                <a:ext cx="97" cy="96"/>
              </a:xfrm>
              <a:custGeom>
                <a:avLst/>
                <a:gdLst>
                  <a:gd name="T0" fmla="*/ 36 w 84"/>
                  <a:gd name="T1" fmla="*/ 80 h 83"/>
                  <a:gd name="T2" fmla="*/ 3 w 84"/>
                  <a:gd name="T3" fmla="*/ 35 h 83"/>
                  <a:gd name="T4" fmla="*/ 48 w 84"/>
                  <a:gd name="T5" fmla="*/ 3 h 83"/>
                  <a:gd name="T6" fmla="*/ 80 w 84"/>
                  <a:gd name="T7" fmla="*/ 48 h 83"/>
                  <a:gd name="T8" fmla="*/ 36 w 84"/>
                  <a:gd name="T9" fmla="*/ 80 h 83"/>
                  <a:gd name="T10" fmla="*/ 48 w 84"/>
                  <a:gd name="T11" fmla="*/ 5 h 83"/>
                  <a:gd name="T12" fmla="*/ 5 w 84"/>
                  <a:gd name="T13" fmla="*/ 36 h 83"/>
                  <a:gd name="T14" fmla="*/ 36 w 84"/>
                  <a:gd name="T15" fmla="*/ 78 h 83"/>
                  <a:gd name="T16" fmla="*/ 79 w 84"/>
                  <a:gd name="T17" fmla="*/ 47 h 83"/>
                  <a:gd name="T18" fmla="*/ 48 w 84"/>
                  <a:gd name="T19" fmla="*/ 5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3">
                    <a:moveTo>
                      <a:pt x="36" y="80"/>
                    </a:moveTo>
                    <a:cubicBezTo>
                      <a:pt x="14" y="77"/>
                      <a:pt x="0" y="57"/>
                      <a:pt x="3" y="35"/>
                    </a:cubicBezTo>
                    <a:cubicBezTo>
                      <a:pt x="7" y="14"/>
                      <a:pt x="27" y="0"/>
                      <a:pt x="48" y="3"/>
                    </a:cubicBezTo>
                    <a:cubicBezTo>
                      <a:pt x="69" y="6"/>
                      <a:pt x="84" y="26"/>
                      <a:pt x="80" y="48"/>
                    </a:cubicBezTo>
                    <a:cubicBezTo>
                      <a:pt x="77" y="69"/>
                      <a:pt x="57" y="83"/>
                      <a:pt x="36" y="80"/>
                    </a:cubicBezTo>
                    <a:close/>
                    <a:moveTo>
                      <a:pt x="48" y="5"/>
                    </a:moveTo>
                    <a:cubicBezTo>
                      <a:pt x="27" y="1"/>
                      <a:pt x="8" y="15"/>
                      <a:pt x="5" y="36"/>
                    </a:cubicBezTo>
                    <a:cubicBezTo>
                      <a:pt x="2" y="56"/>
                      <a:pt x="15" y="75"/>
                      <a:pt x="36" y="78"/>
                    </a:cubicBezTo>
                    <a:cubicBezTo>
                      <a:pt x="56" y="82"/>
                      <a:pt x="75" y="68"/>
                      <a:pt x="79" y="47"/>
                    </a:cubicBezTo>
                    <a:cubicBezTo>
                      <a:pt x="82" y="27"/>
                      <a:pt x="68" y="8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55" name="Freeform 152">
                <a:extLst>
                  <a:ext uri="{FF2B5EF4-FFF2-40B4-BE49-F238E27FC236}">
                    <a16:creationId xmlns:a16="http://schemas.microsoft.com/office/drawing/2014/main" id="{1895ECAD-1586-4807-B973-AC024E8B18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16" y="3841"/>
                <a:ext cx="65" cy="65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3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6"/>
                      <a:pt x="39" y="56"/>
                      <a:pt x="24" y="54"/>
                    </a:cubicBezTo>
                    <a:cubicBezTo>
                      <a:pt x="10" y="51"/>
                      <a:pt x="0" y="38"/>
                      <a:pt x="3" y="24"/>
                    </a:cubicBezTo>
                    <a:cubicBezTo>
                      <a:pt x="5" y="9"/>
                      <a:pt x="18" y="0"/>
                      <a:pt x="32" y="2"/>
                    </a:cubicBezTo>
                    <a:cubicBezTo>
                      <a:pt x="47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56" name="Freeform 153">
                <a:extLst>
                  <a:ext uri="{FF2B5EF4-FFF2-40B4-BE49-F238E27FC236}">
                    <a16:creationId xmlns:a16="http://schemas.microsoft.com/office/drawing/2014/main" id="{D217FD4A-5150-4979-9C85-1A97B80417C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600" y="3825"/>
                <a:ext cx="97" cy="97"/>
              </a:xfrm>
              <a:custGeom>
                <a:avLst/>
                <a:gdLst>
                  <a:gd name="T0" fmla="*/ 36 w 84"/>
                  <a:gd name="T1" fmla="*/ 80 h 84"/>
                  <a:gd name="T2" fmla="*/ 4 w 84"/>
                  <a:gd name="T3" fmla="*/ 36 h 84"/>
                  <a:gd name="T4" fmla="*/ 48 w 84"/>
                  <a:gd name="T5" fmla="*/ 3 h 84"/>
                  <a:gd name="T6" fmla="*/ 81 w 84"/>
                  <a:gd name="T7" fmla="*/ 48 h 84"/>
                  <a:gd name="T8" fmla="*/ 36 w 84"/>
                  <a:gd name="T9" fmla="*/ 80 h 84"/>
                  <a:gd name="T10" fmla="*/ 48 w 84"/>
                  <a:gd name="T11" fmla="*/ 5 h 84"/>
                  <a:gd name="T12" fmla="*/ 6 w 84"/>
                  <a:gd name="T13" fmla="*/ 36 h 84"/>
                  <a:gd name="T14" fmla="*/ 37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0"/>
                    </a:moveTo>
                    <a:cubicBezTo>
                      <a:pt x="15" y="77"/>
                      <a:pt x="0" y="57"/>
                      <a:pt x="4" y="36"/>
                    </a:cubicBezTo>
                    <a:cubicBezTo>
                      <a:pt x="7" y="14"/>
                      <a:pt x="27" y="0"/>
                      <a:pt x="48" y="3"/>
                    </a:cubicBezTo>
                    <a:cubicBezTo>
                      <a:pt x="70" y="7"/>
                      <a:pt x="84" y="27"/>
                      <a:pt x="81" y="48"/>
                    </a:cubicBezTo>
                    <a:cubicBezTo>
                      <a:pt x="78" y="69"/>
                      <a:pt x="57" y="84"/>
                      <a:pt x="36" y="80"/>
                    </a:cubicBezTo>
                    <a:close/>
                    <a:moveTo>
                      <a:pt x="48" y="5"/>
                    </a:moveTo>
                    <a:cubicBezTo>
                      <a:pt x="28" y="2"/>
                      <a:pt x="9" y="16"/>
                      <a:pt x="6" y="36"/>
                    </a:cubicBezTo>
                    <a:cubicBezTo>
                      <a:pt x="2" y="56"/>
                      <a:pt x="16" y="75"/>
                      <a:pt x="37" y="79"/>
                    </a:cubicBezTo>
                    <a:cubicBezTo>
                      <a:pt x="57" y="82"/>
                      <a:pt x="76" y="68"/>
                      <a:pt x="79" y="48"/>
                    </a:cubicBezTo>
                    <a:cubicBezTo>
                      <a:pt x="82" y="27"/>
                      <a:pt x="69" y="8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57" name="Freeform 154">
                <a:extLst>
                  <a:ext uri="{FF2B5EF4-FFF2-40B4-BE49-F238E27FC236}">
                    <a16:creationId xmlns:a16="http://schemas.microsoft.com/office/drawing/2014/main" id="{EC2C3585-8D38-4E40-8164-5C250087E2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83" y="3392"/>
                <a:ext cx="65" cy="66"/>
              </a:xfrm>
              <a:custGeom>
                <a:avLst/>
                <a:gdLst>
                  <a:gd name="T0" fmla="*/ 54 w 56"/>
                  <a:gd name="T1" fmla="*/ 33 h 57"/>
                  <a:gd name="T2" fmla="*/ 24 w 56"/>
                  <a:gd name="T3" fmla="*/ 54 h 57"/>
                  <a:gd name="T4" fmla="*/ 2 w 56"/>
                  <a:gd name="T5" fmla="*/ 24 h 57"/>
                  <a:gd name="T6" fmla="*/ 32 w 56"/>
                  <a:gd name="T7" fmla="*/ 3 h 57"/>
                  <a:gd name="T8" fmla="*/ 54 w 56"/>
                  <a:gd name="T9" fmla="*/ 33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7">
                    <a:moveTo>
                      <a:pt x="54" y="33"/>
                    </a:moveTo>
                    <a:cubicBezTo>
                      <a:pt x="52" y="47"/>
                      <a:pt x="38" y="57"/>
                      <a:pt x="24" y="54"/>
                    </a:cubicBezTo>
                    <a:cubicBezTo>
                      <a:pt x="10" y="52"/>
                      <a:pt x="0" y="39"/>
                      <a:pt x="2" y="24"/>
                    </a:cubicBezTo>
                    <a:cubicBezTo>
                      <a:pt x="5" y="10"/>
                      <a:pt x="18" y="0"/>
                      <a:pt x="32" y="3"/>
                    </a:cubicBezTo>
                    <a:cubicBezTo>
                      <a:pt x="47" y="5"/>
                      <a:pt x="56" y="18"/>
                      <a:pt x="54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58" name="Freeform 155">
                <a:extLst>
                  <a:ext uri="{FF2B5EF4-FFF2-40B4-BE49-F238E27FC236}">
                    <a16:creationId xmlns:a16="http://schemas.microsoft.com/office/drawing/2014/main" id="{24021CA7-063F-4B87-A52B-3AA65DEB42B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767" y="3377"/>
                <a:ext cx="97" cy="96"/>
              </a:xfrm>
              <a:custGeom>
                <a:avLst/>
                <a:gdLst>
                  <a:gd name="T0" fmla="*/ 36 w 84"/>
                  <a:gd name="T1" fmla="*/ 80 h 83"/>
                  <a:gd name="T2" fmla="*/ 4 w 84"/>
                  <a:gd name="T3" fmla="*/ 35 h 83"/>
                  <a:gd name="T4" fmla="*/ 48 w 84"/>
                  <a:gd name="T5" fmla="*/ 3 h 83"/>
                  <a:gd name="T6" fmla="*/ 81 w 84"/>
                  <a:gd name="T7" fmla="*/ 48 h 83"/>
                  <a:gd name="T8" fmla="*/ 36 w 84"/>
                  <a:gd name="T9" fmla="*/ 80 h 83"/>
                  <a:gd name="T10" fmla="*/ 48 w 84"/>
                  <a:gd name="T11" fmla="*/ 5 h 83"/>
                  <a:gd name="T12" fmla="*/ 5 w 84"/>
                  <a:gd name="T13" fmla="*/ 36 h 83"/>
                  <a:gd name="T14" fmla="*/ 36 w 84"/>
                  <a:gd name="T15" fmla="*/ 78 h 83"/>
                  <a:gd name="T16" fmla="*/ 79 w 84"/>
                  <a:gd name="T17" fmla="*/ 47 h 83"/>
                  <a:gd name="T18" fmla="*/ 48 w 84"/>
                  <a:gd name="T19" fmla="*/ 5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3">
                    <a:moveTo>
                      <a:pt x="36" y="80"/>
                    </a:moveTo>
                    <a:cubicBezTo>
                      <a:pt x="15" y="77"/>
                      <a:pt x="0" y="57"/>
                      <a:pt x="4" y="35"/>
                    </a:cubicBezTo>
                    <a:cubicBezTo>
                      <a:pt x="7" y="14"/>
                      <a:pt x="27" y="0"/>
                      <a:pt x="48" y="3"/>
                    </a:cubicBezTo>
                    <a:cubicBezTo>
                      <a:pt x="70" y="6"/>
                      <a:pt x="84" y="26"/>
                      <a:pt x="81" y="48"/>
                    </a:cubicBezTo>
                    <a:cubicBezTo>
                      <a:pt x="77" y="69"/>
                      <a:pt x="57" y="83"/>
                      <a:pt x="36" y="80"/>
                    </a:cubicBezTo>
                    <a:close/>
                    <a:moveTo>
                      <a:pt x="48" y="5"/>
                    </a:moveTo>
                    <a:cubicBezTo>
                      <a:pt x="28" y="1"/>
                      <a:pt x="9" y="15"/>
                      <a:pt x="5" y="36"/>
                    </a:cubicBezTo>
                    <a:cubicBezTo>
                      <a:pt x="2" y="56"/>
                      <a:pt x="16" y="75"/>
                      <a:pt x="36" y="78"/>
                    </a:cubicBezTo>
                    <a:cubicBezTo>
                      <a:pt x="57" y="82"/>
                      <a:pt x="76" y="68"/>
                      <a:pt x="79" y="47"/>
                    </a:cubicBezTo>
                    <a:cubicBezTo>
                      <a:pt x="82" y="27"/>
                      <a:pt x="68" y="8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59" name="Freeform 156">
                <a:extLst>
                  <a:ext uri="{FF2B5EF4-FFF2-40B4-BE49-F238E27FC236}">
                    <a16:creationId xmlns:a16="http://schemas.microsoft.com/office/drawing/2014/main" id="{EE3D0073-7E03-4DE0-8A2B-35725959DE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82" y="3147"/>
                <a:ext cx="65" cy="64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1" y="46"/>
                      <a:pt x="38" y="56"/>
                      <a:pt x="24" y="54"/>
                    </a:cubicBezTo>
                    <a:cubicBezTo>
                      <a:pt x="9" y="52"/>
                      <a:pt x="0" y="38"/>
                      <a:pt x="2" y="24"/>
                    </a:cubicBezTo>
                    <a:cubicBezTo>
                      <a:pt x="4" y="10"/>
                      <a:pt x="18" y="0"/>
                      <a:pt x="32" y="2"/>
                    </a:cubicBezTo>
                    <a:cubicBezTo>
                      <a:pt x="46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60" name="Freeform 157">
                <a:extLst>
                  <a:ext uri="{FF2B5EF4-FFF2-40B4-BE49-F238E27FC236}">
                    <a16:creationId xmlns:a16="http://schemas.microsoft.com/office/drawing/2014/main" id="{C0479621-682A-4735-97B4-666F49CA995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466" y="3130"/>
                <a:ext cx="97" cy="97"/>
              </a:xfrm>
              <a:custGeom>
                <a:avLst/>
                <a:gdLst>
                  <a:gd name="T0" fmla="*/ 36 w 84"/>
                  <a:gd name="T1" fmla="*/ 80 h 84"/>
                  <a:gd name="T2" fmla="*/ 3 w 84"/>
                  <a:gd name="T3" fmla="*/ 36 h 84"/>
                  <a:gd name="T4" fmla="*/ 48 w 84"/>
                  <a:gd name="T5" fmla="*/ 3 h 84"/>
                  <a:gd name="T6" fmla="*/ 80 w 84"/>
                  <a:gd name="T7" fmla="*/ 48 h 84"/>
                  <a:gd name="T8" fmla="*/ 36 w 84"/>
                  <a:gd name="T9" fmla="*/ 80 h 84"/>
                  <a:gd name="T10" fmla="*/ 48 w 84"/>
                  <a:gd name="T11" fmla="*/ 5 h 84"/>
                  <a:gd name="T12" fmla="*/ 5 w 84"/>
                  <a:gd name="T13" fmla="*/ 36 h 84"/>
                  <a:gd name="T14" fmla="*/ 36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0"/>
                    </a:moveTo>
                    <a:cubicBezTo>
                      <a:pt x="14" y="77"/>
                      <a:pt x="0" y="57"/>
                      <a:pt x="3" y="36"/>
                    </a:cubicBezTo>
                    <a:cubicBezTo>
                      <a:pt x="7" y="15"/>
                      <a:pt x="27" y="0"/>
                      <a:pt x="48" y="3"/>
                    </a:cubicBezTo>
                    <a:cubicBezTo>
                      <a:pt x="69" y="7"/>
                      <a:pt x="84" y="27"/>
                      <a:pt x="80" y="48"/>
                    </a:cubicBezTo>
                    <a:cubicBezTo>
                      <a:pt x="77" y="69"/>
                      <a:pt x="57" y="84"/>
                      <a:pt x="36" y="80"/>
                    </a:cubicBezTo>
                    <a:close/>
                    <a:moveTo>
                      <a:pt x="48" y="5"/>
                    </a:moveTo>
                    <a:cubicBezTo>
                      <a:pt x="27" y="2"/>
                      <a:pt x="8" y="16"/>
                      <a:pt x="5" y="36"/>
                    </a:cubicBezTo>
                    <a:cubicBezTo>
                      <a:pt x="2" y="56"/>
                      <a:pt x="16" y="76"/>
                      <a:pt x="36" y="79"/>
                    </a:cubicBezTo>
                    <a:cubicBezTo>
                      <a:pt x="56" y="82"/>
                      <a:pt x="75" y="68"/>
                      <a:pt x="79" y="48"/>
                    </a:cubicBezTo>
                    <a:cubicBezTo>
                      <a:pt x="82" y="27"/>
                      <a:pt x="68" y="8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61" name="Freeform 158">
                <a:extLst>
                  <a:ext uri="{FF2B5EF4-FFF2-40B4-BE49-F238E27FC236}">
                    <a16:creationId xmlns:a16="http://schemas.microsoft.com/office/drawing/2014/main" id="{B4711607-7878-4F0A-A364-AB75E46729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35" y="2862"/>
                <a:ext cx="65" cy="65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1" y="46"/>
                      <a:pt x="38" y="56"/>
                      <a:pt x="24" y="54"/>
                    </a:cubicBezTo>
                    <a:cubicBezTo>
                      <a:pt x="9" y="51"/>
                      <a:pt x="0" y="38"/>
                      <a:pt x="2" y="24"/>
                    </a:cubicBezTo>
                    <a:cubicBezTo>
                      <a:pt x="4" y="9"/>
                      <a:pt x="18" y="0"/>
                      <a:pt x="32" y="2"/>
                    </a:cubicBezTo>
                    <a:cubicBezTo>
                      <a:pt x="46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62" name="Freeform 159">
                <a:extLst>
                  <a:ext uri="{FF2B5EF4-FFF2-40B4-BE49-F238E27FC236}">
                    <a16:creationId xmlns:a16="http://schemas.microsoft.com/office/drawing/2014/main" id="{BC1F98E5-AD2D-4BF0-9F76-53C6B36B630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419" y="2846"/>
                <a:ext cx="97" cy="97"/>
              </a:xfrm>
              <a:custGeom>
                <a:avLst/>
                <a:gdLst>
                  <a:gd name="T0" fmla="*/ 36 w 84"/>
                  <a:gd name="T1" fmla="*/ 80 h 84"/>
                  <a:gd name="T2" fmla="*/ 3 w 84"/>
                  <a:gd name="T3" fmla="*/ 36 h 84"/>
                  <a:gd name="T4" fmla="*/ 48 w 84"/>
                  <a:gd name="T5" fmla="*/ 3 h 84"/>
                  <a:gd name="T6" fmla="*/ 80 w 84"/>
                  <a:gd name="T7" fmla="*/ 48 h 84"/>
                  <a:gd name="T8" fmla="*/ 36 w 84"/>
                  <a:gd name="T9" fmla="*/ 80 h 84"/>
                  <a:gd name="T10" fmla="*/ 48 w 84"/>
                  <a:gd name="T11" fmla="*/ 5 h 84"/>
                  <a:gd name="T12" fmla="*/ 5 w 84"/>
                  <a:gd name="T13" fmla="*/ 36 h 84"/>
                  <a:gd name="T14" fmla="*/ 36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0"/>
                    </a:moveTo>
                    <a:cubicBezTo>
                      <a:pt x="14" y="77"/>
                      <a:pt x="0" y="57"/>
                      <a:pt x="3" y="36"/>
                    </a:cubicBezTo>
                    <a:cubicBezTo>
                      <a:pt x="7" y="14"/>
                      <a:pt x="27" y="0"/>
                      <a:pt x="48" y="3"/>
                    </a:cubicBezTo>
                    <a:cubicBezTo>
                      <a:pt x="69" y="7"/>
                      <a:pt x="84" y="27"/>
                      <a:pt x="80" y="48"/>
                    </a:cubicBezTo>
                    <a:cubicBezTo>
                      <a:pt x="77" y="69"/>
                      <a:pt x="57" y="84"/>
                      <a:pt x="36" y="80"/>
                    </a:cubicBezTo>
                    <a:close/>
                    <a:moveTo>
                      <a:pt x="48" y="5"/>
                    </a:moveTo>
                    <a:cubicBezTo>
                      <a:pt x="27" y="2"/>
                      <a:pt x="8" y="16"/>
                      <a:pt x="5" y="36"/>
                    </a:cubicBezTo>
                    <a:cubicBezTo>
                      <a:pt x="2" y="56"/>
                      <a:pt x="16" y="75"/>
                      <a:pt x="36" y="79"/>
                    </a:cubicBezTo>
                    <a:cubicBezTo>
                      <a:pt x="56" y="82"/>
                      <a:pt x="75" y="68"/>
                      <a:pt x="79" y="48"/>
                    </a:cubicBezTo>
                    <a:cubicBezTo>
                      <a:pt x="82" y="27"/>
                      <a:pt x="68" y="8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63" name="Freeform 160">
                <a:extLst>
                  <a:ext uri="{FF2B5EF4-FFF2-40B4-BE49-F238E27FC236}">
                    <a16:creationId xmlns:a16="http://schemas.microsoft.com/office/drawing/2014/main" id="{B893671B-7295-41B0-9B25-8639A41CDF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71" y="4660"/>
                <a:ext cx="64" cy="65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7"/>
                      <a:pt x="38" y="56"/>
                      <a:pt x="24" y="54"/>
                    </a:cubicBezTo>
                    <a:cubicBezTo>
                      <a:pt x="10" y="52"/>
                      <a:pt x="0" y="38"/>
                      <a:pt x="2" y="24"/>
                    </a:cubicBezTo>
                    <a:cubicBezTo>
                      <a:pt x="5" y="10"/>
                      <a:pt x="18" y="0"/>
                      <a:pt x="32" y="2"/>
                    </a:cubicBezTo>
                    <a:cubicBezTo>
                      <a:pt x="47" y="5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64" name="Freeform 161">
                <a:extLst>
                  <a:ext uri="{FF2B5EF4-FFF2-40B4-BE49-F238E27FC236}">
                    <a16:creationId xmlns:a16="http://schemas.microsoft.com/office/drawing/2014/main" id="{F3952D29-D12F-4B91-835C-D2CF9B7921B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754" y="4644"/>
                <a:ext cx="97" cy="97"/>
              </a:xfrm>
              <a:custGeom>
                <a:avLst/>
                <a:gdLst>
                  <a:gd name="T0" fmla="*/ 36 w 84"/>
                  <a:gd name="T1" fmla="*/ 81 h 84"/>
                  <a:gd name="T2" fmla="*/ 4 w 84"/>
                  <a:gd name="T3" fmla="*/ 36 h 84"/>
                  <a:gd name="T4" fmla="*/ 48 w 84"/>
                  <a:gd name="T5" fmla="*/ 4 h 84"/>
                  <a:gd name="T6" fmla="*/ 81 w 84"/>
                  <a:gd name="T7" fmla="*/ 48 h 84"/>
                  <a:gd name="T8" fmla="*/ 36 w 84"/>
                  <a:gd name="T9" fmla="*/ 81 h 84"/>
                  <a:gd name="T10" fmla="*/ 48 w 84"/>
                  <a:gd name="T11" fmla="*/ 5 h 84"/>
                  <a:gd name="T12" fmla="*/ 5 w 84"/>
                  <a:gd name="T13" fmla="*/ 36 h 84"/>
                  <a:gd name="T14" fmla="*/ 36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1"/>
                    </a:moveTo>
                    <a:cubicBezTo>
                      <a:pt x="15" y="77"/>
                      <a:pt x="0" y="57"/>
                      <a:pt x="4" y="36"/>
                    </a:cubicBezTo>
                    <a:cubicBezTo>
                      <a:pt x="7" y="15"/>
                      <a:pt x="27" y="0"/>
                      <a:pt x="48" y="4"/>
                    </a:cubicBezTo>
                    <a:cubicBezTo>
                      <a:pt x="70" y="7"/>
                      <a:pt x="84" y="27"/>
                      <a:pt x="81" y="48"/>
                    </a:cubicBezTo>
                    <a:cubicBezTo>
                      <a:pt x="77" y="70"/>
                      <a:pt x="57" y="84"/>
                      <a:pt x="36" y="81"/>
                    </a:cubicBezTo>
                    <a:close/>
                    <a:moveTo>
                      <a:pt x="48" y="5"/>
                    </a:moveTo>
                    <a:cubicBezTo>
                      <a:pt x="28" y="2"/>
                      <a:pt x="9" y="16"/>
                      <a:pt x="5" y="36"/>
                    </a:cubicBezTo>
                    <a:cubicBezTo>
                      <a:pt x="2" y="57"/>
                      <a:pt x="16" y="76"/>
                      <a:pt x="36" y="79"/>
                    </a:cubicBezTo>
                    <a:cubicBezTo>
                      <a:pt x="57" y="82"/>
                      <a:pt x="76" y="68"/>
                      <a:pt x="79" y="48"/>
                    </a:cubicBezTo>
                    <a:cubicBezTo>
                      <a:pt x="82" y="28"/>
                      <a:pt x="68" y="9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65" name="Freeform 162">
                <a:extLst>
                  <a:ext uri="{FF2B5EF4-FFF2-40B4-BE49-F238E27FC236}">
                    <a16:creationId xmlns:a16="http://schemas.microsoft.com/office/drawing/2014/main" id="{6436970D-C2BA-48DE-91A7-272B046772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95" y="4006"/>
                <a:ext cx="65" cy="65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6"/>
                      <a:pt x="38" y="56"/>
                      <a:pt x="24" y="54"/>
                    </a:cubicBezTo>
                    <a:cubicBezTo>
                      <a:pt x="10" y="51"/>
                      <a:pt x="0" y="38"/>
                      <a:pt x="2" y="24"/>
                    </a:cubicBezTo>
                    <a:cubicBezTo>
                      <a:pt x="5" y="9"/>
                      <a:pt x="18" y="0"/>
                      <a:pt x="32" y="2"/>
                    </a:cubicBezTo>
                    <a:cubicBezTo>
                      <a:pt x="47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66" name="Freeform 163">
                <a:extLst>
                  <a:ext uri="{FF2B5EF4-FFF2-40B4-BE49-F238E27FC236}">
                    <a16:creationId xmlns:a16="http://schemas.microsoft.com/office/drawing/2014/main" id="{7A88DE96-4C48-4372-9069-4D3AB1A27B1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079" y="3990"/>
                <a:ext cx="97" cy="97"/>
              </a:xfrm>
              <a:custGeom>
                <a:avLst/>
                <a:gdLst>
                  <a:gd name="T0" fmla="*/ 36 w 84"/>
                  <a:gd name="T1" fmla="*/ 80 h 84"/>
                  <a:gd name="T2" fmla="*/ 4 w 84"/>
                  <a:gd name="T3" fmla="*/ 36 h 84"/>
                  <a:gd name="T4" fmla="*/ 48 w 84"/>
                  <a:gd name="T5" fmla="*/ 3 h 84"/>
                  <a:gd name="T6" fmla="*/ 81 w 84"/>
                  <a:gd name="T7" fmla="*/ 48 h 84"/>
                  <a:gd name="T8" fmla="*/ 36 w 84"/>
                  <a:gd name="T9" fmla="*/ 80 h 84"/>
                  <a:gd name="T10" fmla="*/ 48 w 84"/>
                  <a:gd name="T11" fmla="*/ 5 h 84"/>
                  <a:gd name="T12" fmla="*/ 5 w 84"/>
                  <a:gd name="T13" fmla="*/ 36 h 84"/>
                  <a:gd name="T14" fmla="*/ 36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0"/>
                    </a:moveTo>
                    <a:cubicBezTo>
                      <a:pt x="15" y="77"/>
                      <a:pt x="0" y="57"/>
                      <a:pt x="4" y="36"/>
                    </a:cubicBezTo>
                    <a:cubicBezTo>
                      <a:pt x="7" y="15"/>
                      <a:pt x="27" y="0"/>
                      <a:pt x="48" y="3"/>
                    </a:cubicBezTo>
                    <a:cubicBezTo>
                      <a:pt x="70" y="7"/>
                      <a:pt x="84" y="27"/>
                      <a:pt x="81" y="48"/>
                    </a:cubicBezTo>
                    <a:cubicBezTo>
                      <a:pt x="77" y="69"/>
                      <a:pt x="57" y="84"/>
                      <a:pt x="36" y="80"/>
                    </a:cubicBezTo>
                    <a:close/>
                    <a:moveTo>
                      <a:pt x="48" y="5"/>
                    </a:moveTo>
                    <a:cubicBezTo>
                      <a:pt x="28" y="2"/>
                      <a:pt x="9" y="16"/>
                      <a:pt x="5" y="36"/>
                    </a:cubicBezTo>
                    <a:cubicBezTo>
                      <a:pt x="2" y="56"/>
                      <a:pt x="16" y="76"/>
                      <a:pt x="36" y="79"/>
                    </a:cubicBezTo>
                    <a:cubicBezTo>
                      <a:pt x="57" y="82"/>
                      <a:pt x="76" y="68"/>
                      <a:pt x="79" y="48"/>
                    </a:cubicBezTo>
                    <a:cubicBezTo>
                      <a:pt x="82" y="27"/>
                      <a:pt x="68" y="8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67" name="Freeform 164">
                <a:extLst>
                  <a:ext uri="{FF2B5EF4-FFF2-40B4-BE49-F238E27FC236}">
                    <a16:creationId xmlns:a16="http://schemas.microsoft.com/office/drawing/2014/main" id="{E355BA0A-3948-4E8D-9E30-D1FC9F6E7C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36" y="4499"/>
                <a:ext cx="86" cy="85"/>
              </a:xfrm>
              <a:custGeom>
                <a:avLst/>
                <a:gdLst>
                  <a:gd name="T0" fmla="*/ 71 w 74"/>
                  <a:gd name="T1" fmla="*/ 43 h 74"/>
                  <a:gd name="T2" fmla="*/ 32 w 74"/>
                  <a:gd name="T3" fmla="*/ 71 h 74"/>
                  <a:gd name="T4" fmla="*/ 3 w 74"/>
                  <a:gd name="T5" fmla="*/ 32 h 74"/>
                  <a:gd name="T6" fmla="*/ 43 w 74"/>
                  <a:gd name="T7" fmla="*/ 3 h 74"/>
                  <a:gd name="T8" fmla="*/ 71 w 74"/>
                  <a:gd name="T9" fmla="*/ 43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4" h="74">
                    <a:moveTo>
                      <a:pt x="71" y="43"/>
                    </a:moveTo>
                    <a:cubicBezTo>
                      <a:pt x="68" y="61"/>
                      <a:pt x="51" y="74"/>
                      <a:pt x="32" y="71"/>
                    </a:cubicBezTo>
                    <a:cubicBezTo>
                      <a:pt x="13" y="68"/>
                      <a:pt x="0" y="51"/>
                      <a:pt x="3" y="32"/>
                    </a:cubicBezTo>
                    <a:cubicBezTo>
                      <a:pt x="6" y="13"/>
                      <a:pt x="24" y="0"/>
                      <a:pt x="43" y="3"/>
                    </a:cubicBezTo>
                    <a:cubicBezTo>
                      <a:pt x="61" y="6"/>
                      <a:pt x="74" y="24"/>
                      <a:pt x="71" y="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68" name="Freeform 165">
                <a:extLst>
                  <a:ext uri="{FF2B5EF4-FFF2-40B4-BE49-F238E27FC236}">
                    <a16:creationId xmlns:a16="http://schemas.microsoft.com/office/drawing/2014/main" id="{6F99C708-4142-466E-AD86-61A26FD15D3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116" y="4478"/>
                <a:ext cx="128" cy="128"/>
              </a:xfrm>
              <a:custGeom>
                <a:avLst/>
                <a:gdLst>
                  <a:gd name="T0" fmla="*/ 47 w 111"/>
                  <a:gd name="T1" fmla="*/ 106 h 111"/>
                  <a:gd name="T2" fmla="*/ 4 w 111"/>
                  <a:gd name="T3" fmla="*/ 47 h 111"/>
                  <a:gd name="T4" fmla="*/ 63 w 111"/>
                  <a:gd name="T5" fmla="*/ 4 h 111"/>
                  <a:gd name="T6" fmla="*/ 106 w 111"/>
                  <a:gd name="T7" fmla="*/ 63 h 111"/>
                  <a:gd name="T8" fmla="*/ 47 w 111"/>
                  <a:gd name="T9" fmla="*/ 106 h 111"/>
                  <a:gd name="T10" fmla="*/ 63 w 111"/>
                  <a:gd name="T11" fmla="*/ 6 h 111"/>
                  <a:gd name="T12" fmla="*/ 6 w 111"/>
                  <a:gd name="T13" fmla="*/ 47 h 111"/>
                  <a:gd name="T14" fmla="*/ 47 w 111"/>
                  <a:gd name="T15" fmla="*/ 104 h 111"/>
                  <a:gd name="T16" fmla="*/ 104 w 111"/>
                  <a:gd name="T17" fmla="*/ 63 h 111"/>
                  <a:gd name="T18" fmla="*/ 63 w 111"/>
                  <a:gd name="T19" fmla="*/ 6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1" h="111">
                    <a:moveTo>
                      <a:pt x="47" y="106"/>
                    </a:moveTo>
                    <a:cubicBezTo>
                      <a:pt x="19" y="102"/>
                      <a:pt x="0" y="75"/>
                      <a:pt x="4" y="47"/>
                    </a:cubicBezTo>
                    <a:cubicBezTo>
                      <a:pt x="9" y="19"/>
                      <a:pt x="35" y="0"/>
                      <a:pt x="63" y="4"/>
                    </a:cubicBezTo>
                    <a:cubicBezTo>
                      <a:pt x="91" y="9"/>
                      <a:pt x="111" y="35"/>
                      <a:pt x="106" y="63"/>
                    </a:cubicBezTo>
                    <a:cubicBezTo>
                      <a:pt x="102" y="91"/>
                      <a:pt x="75" y="111"/>
                      <a:pt x="47" y="106"/>
                    </a:cubicBezTo>
                    <a:close/>
                    <a:moveTo>
                      <a:pt x="63" y="6"/>
                    </a:moveTo>
                    <a:cubicBezTo>
                      <a:pt x="36" y="2"/>
                      <a:pt x="11" y="20"/>
                      <a:pt x="6" y="47"/>
                    </a:cubicBezTo>
                    <a:cubicBezTo>
                      <a:pt x="2" y="74"/>
                      <a:pt x="20" y="100"/>
                      <a:pt x="47" y="104"/>
                    </a:cubicBezTo>
                    <a:cubicBezTo>
                      <a:pt x="74" y="108"/>
                      <a:pt x="100" y="90"/>
                      <a:pt x="104" y="63"/>
                    </a:cubicBezTo>
                    <a:cubicBezTo>
                      <a:pt x="108" y="36"/>
                      <a:pt x="90" y="11"/>
                      <a:pt x="6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69" name="Freeform 166">
                <a:extLst>
                  <a:ext uri="{FF2B5EF4-FFF2-40B4-BE49-F238E27FC236}">
                    <a16:creationId xmlns:a16="http://schemas.microsoft.com/office/drawing/2014/main" id="{466DD324-2C50-4C19-87CA-12E2502599B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088" y="4451"/>
                <a:ext cx="182" cy="182"/>
              </a:xfrm>
              <a:custGeom>
                <a:avLst/>
                <a:gdLst>
                  <a:gd name="T0" fmla="*/ 68 w 158"/>
                  <a:gd name="T1" fmla="*/ 152 h 158"/>
                  <a:gd name="T2" fmla="*/ 6 w 158"/>
                  <a:gd name="T3" fmla="*/ 68 h 158"/>
                  <a:gd name="T4" fmla="*/ 91 w 158"/>
                  <a:gd name="T5" fmla="*/ 6 h 158"/>
                  <a:gd name="T6" fmla="*/ 152 w 158"/>
                  <a:gd name="T7" fmla="*/ 91 h 158"/>
                  <a:gd name="T8" fmla="*/ 68 w 158"/>
                  <a:gd name="T9" fmla="*/ 152 h 158"/>
                  <a:gd name="T10" fmla="*/ 90 w 158"/>
                  <a:gd name="T11" fmla="*/ 8 h 158"/>
                  <a:gd name="T12" fmla="*/ 8 w 158"/>
                  <a:gd name="T13" fmla="*/ 68 h 158"/>
                  <a:gd name="T14" fmla="*/ 68 w 158"/>
                  <a:gd name="T15" fmla="*/ 150 h 158"/>
                  <a:gd name="T16" fmla="*/ 150 w 158"/>
                  <a:gd name="T17" fmla="*/ 90 h 158"/>
                  <a:gd name="T18" fmla="*/ 90 w 158"/>
                  <a:gd name="T19" fmla="*/ 8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8" h="158">
                    <a:moveTo>
                      <a:pt x="68" y="152"/>
                    </a:moveTo>
                    <a:cubicBezTo>
                      <a:pt x="27" y="146"/>
                      <a:pt x="0" y="108"/>
                      <a:pt x="6" y="68"/>
                    </a:cubicBezTo>
                    <a:cubicBezTo>
                      <a:pt x="13" y="27"/>
                      <a:pt x="51" y="0"/>
                      <a:pt x="91" y="6"/>
                    </a:cubicBezTo>
                    <a:cubicBezTo>
                      <a:pt x="131" y="13"/>
                      <a:pt x="158" y="51"/>
                      <a:pt x="152" y="91"/>
                    </a:cubicBezTo>
                    <a:cubicBezTo>
                      <a:pt x="146" y="131"/>
                      <a:pt x="108" y="158"/>
                      <a:pt x="68" y="152"/>
                    </a:cubicBezTo>
                    <a:close/>
                    <a:moveTo>
                      <a:pt x="90" y="8"/>
                    </a:moveTo>
                    <a:cubicBezTo>
                      <a:pt x="51" y="2"/>
                      <a:pt x="15" y="29"/>
                      <a:pt x="8" y="68"/>
                    </a:cubicBezTo>
                    <a:cubicBezTo>
                      <a:pt x="2" y="107"/>
                      <a:pt x="29" y="144"/>
                      <a:pt x="68" y="150"/>
                    </a:cubicBezTo>
                    <a:cubicBezTo>
                      <a:pt x="107" y="156"/>
                      <a:pt x="144" y="129"/>
                      <a:pt x="150" y="90"/>
                    </a:cubicBezTo>
                    <a:cubicBezTo>
                      <a:pt x="156" y="51"/>
                      <a:pt x="129" y="15"/>
                      <a:pt x="90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70" name="Freeform 167">
                <a:extLst>
                  <a:ext uri="{FF2B5EF4-FFF2-40B4-BE49-F238E27FC236}">
                    <a16:creationId xmlns:a16="http://schemas.microsoft.com/office/drawing/2014/main" id="{A0566E31-055B-42F6-B5A1-C007E4C84A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10" y="5113"/>
                <a:ext cx="65" cy="65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7"/>
                      <a:pt x="38" y="56"/>
                      <a:pt x="24" y="54"/>
                    </a:cubicBezTo>
                    <a:cubicBezTo>
                      <a:pt x="10" y="52"/>
                      <a:pt x="0" y="38"/>
                      <a:pt x="2" y="24"/>
                    </a:cubicBezTo>
                    <a:cubicBezTo>
                      <a:pt x="5" y="10"/>
                      <a:pt x="18" y="0"/>
                      <a:pt x="32" y="2"/>
                    </a:cubicBezTo>
                    <a:cubicBezTo>
                      <a:pt x="47" y="5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71" name="Freeform 168">
                <a:extLst>
                  <a:ext uri="{FF2B5EF4-FFF2-40B4-BE49-F238E27FC236}">
                    <a16:creationId xmlns:a16="http://schemas.microsoft.com/office/drawing/2014/main" id="{E538707F-1F89-4FFD-AD0C-E308D65048B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494" y="5097"/>
                <a:ext cx="97" cy="97"/>
              </a:xfrm>
              <a:custGeom>
                <a:avLst/>
                <a:gdLst>
                  <a:gd name="T0" fmla="*/ 36 w 84"/>
                  <a:gd name="T1" fmla="*/ 81 h 84"/>
                  <a:gd name="T2" fmla="*/ 4 w 84"/>
                  <a:gd name="T3" fmla="*/ 36 h 84"/>
                  <a:gd name="T4" fmla="*/ 48 w 84"/>
                  <a:gd name="T5" fmla="*/ 4 h 84"/>
                  <a:gd name="T6" fmla="*/ 81 w 84"/>
                  <a:gd name="T7" fmla="*/ 48 h 84"/>
                  <a:gd name="T8" fmla="*/ 36 w 84"/>
                  <a:gd name="T9" fmla="*/ 81 h 84"/>
                  <a:gd name="T10" fmla="*/ 48 w 84"/>
                  <a:gd name="T11" fmla="*/ 5 h 84"/>
                  <a:gd name="T12" fmla="*/ 5 w 84"/>
                  <a:gd name="T13" fmla="*/ 36 h 84"/>
                  <a:gd name="T14" fmla="*/ 36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1"/>
                    </a:moveTo>
                    <a:cubicBezTo>
                      <a:pt x="15" y="77"/>
                      <a:pt x="0" y="57"/>
                      <a:pt x="4" y="36"/>
                    </a:cubicBezTo>
                    <a:cubicBezTo>
                      <a:pt x="7" y="15"/>
                      <a:pt x="27" y="0"/>
                      <a:pt x="48" y="4"/>
                    </a:cubicBezTo>
                    <a:cubicBezTo>
                      <a:pt x="70" y="7"/>
                      <a:pt x="84" y="27"/>
                      <a:pt x="81" y="48"/>
                    </a:cubicBezTo>
                    <a:cubicBezTo>
                      <a:pt x="77" y="70"/>
                      <a:pt x="57" y="84"/>
                      <a:pt x="36" y="81"/>
                    </a:cubicBezTo>
                    <a:close/>
                    <a:moveTo>
                      <a:pt x="48" y="5"/>
                    </a:moveTo>
                    <a:cubicBezTo>
                      <a:pt x="28" y="2"/>
                      <a:pt x="9" y="16"/>
                      <a:pt x="5" y="36"/>
                    </a:cubicBezTo>
                    <a:cubicBezTo>
                      <a:pt x="2" y="57"/>
                      <a:pt x="16" y="76"/>
                      <a:pt x="36" y="79"/>
                    </a:cubicBezTo>
                    <a:cubicBezTo>
                      <a:pt x="57" y="82"/>
                      <a:pt x="76" y="68"/>
                      <a:pt x="79" y="48"/>
                    </a:cubicBezTo>
                    <a:cubicBezTo>
                      <a:pt x="82" y="28"/>
                      <a:pt x="68" y="9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72" name="Freeform 169">
                <a:extLst>
                  <a:ext uri="{FF2B5EF4-FFF2-40B4-BE49-F238E27FC236}">
                    <a16:creationId xmlns:a16="http://schemas.microsoft.com/office/drawing/2014/main" id="{3BA4B1CC-4657-4CA7-A8C1-375804F6364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473" y="5076"/>
                <a:ext cx="139" cy="139"/>
              </a:xfrm>
              <a:custGeom>
                <a:avLst/>
                <a:gdLst>
                  <a:gd name="T0" fmla="*/ 52 w 120"/>
                  <a:gd name="T1" fmla="*/ 115 h 120"/>
                  <a:gd name="T2" fmla="*/ 5 w 120"/>
                  <a:gd name="T3" fmla="*/ 52 h 120"/>
                  <a:gd name="T4" fmla="*/ 69 w 120"/>
                  <a:gd name="T5" fmla="*/ 5 h 120"/>
                  <a:gd name="T6" fmla="*/ 115 w 120"/>
                  <a:gd name="T7" fmla="*/ 69 h 120"/>
                  <a:gd name="T8" fmla="*/ 52 w 120"/>
                  <a:gd name="T9" fmla="*/ 115 h 120"/>
                  <a:gd name="T10" fmla="*/ 69 w 120"/>
                  <a:gd name="T11" fmla="*/ 7 h 120"/>
                  <a:gd name="T12" fmla="*/ 7 w 120"/>
                  <a:gd name="T13" fmla="*/ 52 h 120"/>
                  <a:gd name="T14" fmla="*/ 52 w 120"/>
                  <a:gd name="T15" fmla="*/ 114 h 120"/>
                  <a:gd name="T16" fmla="*/ 114 w 120"/>
                  <a:gd name="T17" fmla="*/ 69 h 120"/>
                  <a:gd name="T18" fmla="*/ 69 w 120"/>
                  <a:gd name="T19" fmla="*/ 7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0" h="120">
                    <a:moveTo>
                      <a:pt x="52" y="115"/>
                    </a:moveTo>
                    <a:cubicBezTo>
                      <a:pt x="21" y="110"/>
                      <a:pt x="0" y="82"/>
                      <a:pt x="5" y="52"/>
                    </a:cubicBezTo>
                    <a:cubicBezTo>
                      <a:pt x="10" y="21"/>
                      <a:pt x="39" y="0"/>
                      <a:pt x="69" y="5"/>
                    </a:cubicBezTo>
                    <a:cubicBezTo>
                      <a:pt x="99" y="10"/>
                      <a:pt x="120" y="39"/>
                      <a:pt x="115" y="69"/>
                    </a:cubicBezTo>
                    <a:cubicBezTo>
                      <a:pt x="110" y="99"/>
                      <a:pt x="82" y="120"/>
                      <a:pt x="52" y="115"/>
                    </a:cubicBezTo>
                    <a:close/>
                    <a:moveTo>
                      <a:pt x="69" y="7"/>
                    </a:moveTo>
                    <a:cubicBezTo>
                      <a:pt x="39" y="2"/>
                      <a:pt x="12" y="22"/>
                      <a:pt x="7" y="52"/>
                    </a:cubicBezTo>
                    <a:cubicBezTo>
                      <a:pt x="2" y="81"/>
                      <a:pt x="22" y="109"/>
                      <a:pt x="52" y="114"/>
                    </a:cubicBezTo>
                    <a:cubicBezTo>
                      <a:pt x="81" y="118"/>
                      <a:pt x="109" y="98"/>
                      <a:pt x="114" y="69"/>
                    </a:cubicBezTo>
                    <a:cubicBezTo>
                      <a:pt x="118" y="39"/>
                      <a:pt x="98" y="12"/>
                      <a:pt x="6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73" name="Freeform 170">
                <a:extLst>
                  <a:ext uri="{FF2B5EF4-FFF2-40B4-BE49-F238E27FC236}">
                    <a16:creationId xmlns:a16="http://schemas.microsoft.com/office/drawing/2014/main" id="{7996D08F-6AF5-4A9D-973E-3151C3F5AB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27" y="3302"/>
                <a:ext cx="89" cy="88"/>
              </a:xfrm>
              <a:custGeom>
                <a:avLst/>
                <a:gdLst>
                  <a:gd name="T0" fmla="*/ 74 w 77"/>
                  <a:gd name="T1" fmla="*/ 44 h 76"/>
                  <a:gd name="T2" fmla="*/ 33 w 77"/>
                  <a:gd name="T3" fmla="*/ 73 h 76"/>
                  <a:gd name="T4" fmla="*/ 3 w 77"/>
                  <a:gd name="T5" fmla="*/ 33 h 76"/>
                  <a:gd name="T6" fmla="*/ 44 w 77"/>
                  <a:gd name="T7" fmla="*/ 3 h 76"/>
                  <a:gd name="T8" fmla="*/ 74 w 77"/>
                  <a:gd name="T9" fmla="*/ 44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7" h="76">
                    <a:moveTo>
                      <a:pt x="74" y="44"/>
                    </a:moveTo>
                    <a:cubicBezTo>
                      <a:pt x="71" y="63"/>
                      <a:pt x="52" y="76"/>
                      <a:pt x="33" y="73"/>
                    </a:cubicBezTo>
                    <a:cubicBezTo>
                      <a:pt x="14" y="70"/>
                      <a:pt x="0" y="52"/>
                      <a:pt x="3" y="33"/>
                    </a:cubicBezTo>
                    <a:cubicBezTo>
                      <a:pt x="7" y="13"/>
                      <a:pt x="25" y="0"/>
                      <a:pt x="44" y="3"/>
                    </a:cubicBezTo>
                    <a:cubicBezTo>
                      <a:pt x="64" y="6"/>
                      <a:pt x="77" y="24"/>
                      <a:pt x="74" y="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74" name="Freeform 171">
                <a:extLst>
                  <a:ext uri="{FF2B5EF4-FFF2-40B4-BE49-F238E27FC236}">
                    <a16:creationId xmlns:a16="http://schemas.microsoft.com/office/drawing/2014/main" id="{0EB77117-DF75-4CA5-8C04-FC81F41A445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406" y="3280"/>
                <a:ext cx="132" cy="132"/>
              </a:xfrm>
              <a:custGeom>
                <a:avLst/>
                <a:gdLst>
                  <a:gd name="T0" fmla="*/ 48 w 114"/>
                  <a:gd name="T1" fmla="*/ 110 h 114"/>
                  <a:gd name="T2" fmla="*/ 4 w 114"/>
                  <a:gd name="T3" fmla="*/ 49 h 114"/>
                  <a:gd name="T4" fmla="*/ 65 w 114"/>
                  <a:gd name="T5" fmla="*/ 5 h 114"/>
                  <a:gd name="T6" fmla="*/ 109 w 114"/>
                  <a:gd name="T7" fmla="*/ 66 h 114"/>
                  <a:gd name="T8" fmla="*/ 48 w 114"/>
                  <a:gd name="T9" fmla="*/ 110 h 114"/>
                  <a:gd name="T10" fmla="*/ 65 w 114"/>
                  <a:gd name="T11" fmla="*/ 7 h 114"/>
                  <a:gd name="T12" fmla="*/ 6 w 114"/>
                  <a:gd name="T13" fmla="*/ 49 h 114"/>
                  <a:gd name="T14" fmla="*/ 49 w 114"/>
                  <a:gd name="T15" fmla="*/ 107 h 114"/>
                  <a:gd name="T16" fmla="*/ 107 w 114"/>
                  <a:gd name="T17" fmla="*/ 65 h 114"/>
                  <a:gd name="T18" fmla="*/ 65 w 114"/>
                  <a:gd name="T19" fmla="*/ 7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4" h="114">
                    <a:moveTo>
                      <a:pt x="48" y="110"/>
                    </a:moveTo>
                    <a:cubicBezTo>
                      <a:pt x="19" y="105"/>
                      <a:pt x="0" y="78"/>
                      <a:pt x="4" y="49"/>
                    </a:cubicBezTo>
                    <a:cubicBezTo>
                      <a:pt x="9" y="20"/>
                      <a:pt x="36" y="0"/>
                      <a:pt x="65" y="5"/>
                    </a:cubicBezTo>
                    <a:cubicBezTo>
                      <a:pt x="94" y="9"/>
                      <a:pt x="114" y="37"/>
                      <a:pt x="109" y="66"/>
                    </a:cubicBezTo>
                    <a:cubicBezTo>
                      <a:pt x="104" y="94"/>
                      <a:pt x="77" y="114"/>
                      <a:pt x="48" y="110"/>
                    </a:cubicBezTo>
                    <a:close/>
                    <a:moveTo>
                      <a:pt x="65" y="7"/>
                    </a:moveTo>
                    <a:cubicBezTo>
                      <a:pt x="37" y="3"/>
                      <a:pt x="11" y="22"/>
                      <a:pt x="6" y="49"/>
                    </a:cubicBezTo>
                    <a:cubicBezTo>
                      <a:pt x="2" y="77"/>
                      <a:pt x="21" y="103"/>
                      <a:pt x="49" y="107"/>
                    </a:cubicBezTo>
                    <a:cubicBezTo>
                      <a:pt x="76" y="112"/>
                      <a:pt x="102" y="93"/>
                      <a:pt x="107" y="65"/>
                    </a:cubicBezTo>
                    <a:cubicBezTo>
                      <a:pt x="111" y="37"/>
                      <a:pt x="92" y="11"/>
                      <a:pt x="65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75" name="Freeform 172">
                <a:extLst>
                  <a:ext uri="{FF2B5EF4-FFF2-40B4-BE49-F238E27FC236}">
                    <a16:creationId xmlns:a16="http://schemas.microsoft.com/office/drawing/2014/main" id="{0645BE37-9955-4E3D-A37E-E6E79138DCD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378" y="3253"/>
                <a:ext cx="188" cy="187"/>
              </a:xfrm>
              <a:custGeom>
                <a:avLst/>
                <a:gdLst>
                  <a:gd name="T0" fmla="*/ 70 w 163"/>
                  <a:gd name="T1" fmla="*/ 156 h 163"/>
                  <a:gd name="T2" fmla="*/ 7 w 163"/>
                  <a:gd name="T3" fmla="*/ 69 h 163"/>
                  <a:gd name="T4" fmla="*/ 94 w 163"/>
                  <a:gd name="T5" fmla="*/ 6 h 163"/>
                  <a:gd name="T6" fmla="*/ 157 w 163"/>
                  <a:gd name="T7" fmla="*/ 93 h 163"/>
                  <a:gd name="T8" fmla="*/ 70 w 163"/>
                  <a:gd name="T9" fmla="*/ 156 h 163"/>
                  <a:gd name="T10" fmla="*/ 93 w 163"/>
                  <a:gd name="T11" fmla="*/ 8 h 163"/>
                  <a:gd name="T12" fmla="*/ 9 w 163"/>
                  <a:gd name="T13" fmla="*/ 70 h 163"/>
                  <a:gd name="T14" fmla="*/ 70 w 163"/>
                  <a:gd name="T15" fmla="*/ 154 h 163"/>
                  <a:gd name="T16" fmla="*/ 154 w 163"/>
                  <a:gd name="T17" fmla="*/ 93 h 163"/>
                  <a:gd name="T18" fmla="*/ 93 w 163"/>
                  <a:gd name="T19" fmla="*/ 8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63" h="163">
                    <a:moveTo>
                      <a:pt x="70" y="156"/>
                    </a:moveTo>
                    <a:cubicBezTo>
                      <a:pt x="28" y="150"/>
                      <a:pt x="0" y="111"/>
                      <a:pt x="7" y="69"/>
                    </a:cubicBezTo>
                    <a:cubicBezTo>
                      <a:pt x="13" y="28"/>
                      <a:pt x="52" y="0"/>
                      <a:pt x="94" y="6"/>
                    </a:cubicBezTo>
                    <a:cubicBezTo>
                      <a:pt x="135" y="13"/>
                      <a:pt x="163" y="52"/>
                      <a:pt x="157" y="93"/>
                    </a:cubicBezTo>
                    <a:cubicBezTo>
                      <a:pt x="150" y="134"/>
                      <a:pt x="111" y="163"/>
                      <a:pt x="70" y="156"/>
                    </a:cubicBezTo>
                    <a:close/>
                    <a:moveTo>
                      <a:pt x="93" y="8"/>
                    </a:moveTo>
                    <a:cubicBezTo>
                      <a:pt x="53" y="2"/>
                      <a:pt x="15" y="30"/>
                      <a:pt x="9" y="70"/>
                    </a:cubicBezTo>
                    <a:cubicBezTo>
                      <a:pt x="3" y="110"/>
                      <a:pt x="30" y="147"/>
                      <a:pt x="70" y="154"/>
                    </a:cubicBezTo>
                    <a:cubicBezTo>
                      <a:pt x="110" y="160"/>
                      <a:pt x="148" y="133"/>
                      <a:pt x="154" y="93"/>
                    </a:cubicBezTo>
                    <a:cubicBezTo>
                      <a:pt x="161" y="53"/>
                      <a:pt x="133" y="15"/>
                      <a:pt x="93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76" name="Freeform 173">
                <a:extLst>
                  <a:ext uri="{FF2B5EF4-FFF2-40B4-BE49-F238E27FC236}">
                    <a16:creationId xmlns:a16="http://schemas.microsoft.com/office/drawing/2014/main" id="{ED532F1A-6AA2-4388-BEFD-E5EF7A1FA2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83" y="4763"/>
                <a:ext cx="65" cy="64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1" y="46"/>
                      <a:pt x="38" y="56"/>
                      <a:pt x="24" y="54"/>
                    </a:cubicBezTo>
                    <a:cubicBezTo>
                      <a:pt x="9" y="51"/>
                      <a:pt x="0" y="38"/>
                      <a:pt x="2" y="24"/>
                    </a:cubicBezTo>
                    <a:cubicBezTo>
                      <a:pt x="4" y="9"/>
                      <a:pt x="18" y="0"/>
                      <a:pt x="32" y="2"/>
                    </a:cubicBezTo>
                    <a:cubicBezTo>
                      <a:pt x="46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77" name="Freeform 174">
                <a:extLst>
                  <a:ext uri="{FF2B5EF4-FFF2-40B4-BE49-F238E27FC236}">
                    <a16:creationId xmlns:a16="http://schemas.microsoft.com/office/drawing/2014/main" id="{C36D45A9-ED97-4624-8C93-8DE6C955292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667" y="4747"/>
                <a:ext cx="97" cy="97"/>
              </a:xfrm>
              <a:custGeom>
                <a:avLst/>
                <a:gdLst>
                  <a:gd name="T0" fmla="*/ 36 w 84"/>
                  <a:gd name="T1" fmla="*/ 80 h 84"/>
                  <a:gd name="T2" fmla="*/ 3 w 84"/>
                  <a:gd name="T3" fmla="*/ 36 h 84"/>
                  <a:gd name="T4" fmla="*/ 48 w 84"/>
                  <a:gd name="T5" fmla="*/ 3 h 84"/>
                  <a:gd name="T6" fmla="*/ 80 w 84"/>
                  <a:gd name="T7" fmla="*/ 48 h 84"/>
                  <a:gd name="T8" fmla="*/ 36 w 84"/>
                  <a:gd name="T9" fmla="*/ 80 h 84"/>
                  <a:gd name="T10" fmla="*/ 48 w 84"/>
                  <a:gd name="T11" fmla="*/ 5 h 84"/>
                  <a:gd name="T12" fmla="*/ 5 w 84"/>
                  <a:gd name="T13" fmla="*/ 36 h 84"/>
                  <a:gd name="T14" fmla="*/ 36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0"/>
                    </a:moveTo>
                    <a:cubicBezTo>
                      <a:pt x="14" y="77"/>
                      <a:pt x="0" y="57"/>
                      <a:pt x="3" y="36"/>
                    </a:cubicBezTo>
                    <a:cubicBezTo>
                      <a:pt x="7" y="14"/>
                      <a:pt x="27" y="0"/>
                      <a:pt x="48" y="3"/>
                    </a:cubicBezTo>
                    <a:cubicBezTo>
                      <a:pt x="69" y="7"/>
                      <a:pt x="84" y="27"/>
                      <a:pt x="80" y="48"/>
                    </a:cubicBezTo>
                    <a:cubicBezTo>
                      <a:pt x="77" y="69"/>
                      <a:pt x="57" y="84"/>
                      <a:pt x="36" y="80"/>
                    </a:cubicBezTo>
                    <a:close/>
                    <a:moveTo>
                      <a:pt x="48" y="5"/>
                    </a:moveTo>
                    <a:cubicBezTo>
                      <a:pt x="27" y="2"/>
                      <a:pt x="8" y="16"/>
                      <a:pt x="5" y="36"/>
                    </a:cubicBezTo>
                    <a:cubicBezTo>
                      <a:pt x="2" y="56"/>
                      <a:pt x="16" y="75"/>
                      <a:pt x="36" y="79"/>
                    </a:cubicBezTo>
                    <a:cubicBezTo>
                      <a:pt x="56" y="82"/>
                      <a:pt x="75" y="68"/>
                      <a:pt x="79" y="48"/>
                    </a:cubicBezTo>
                    <a:cubicBezTo>
                      <a:pt x="82" y="27"/>
                      <a:pt x="68" y="8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78" name="Freeform 175">
                <a:extLst>
                  <a:ext uri="{FF2B5EF4-FFF2-40B4-BE49-F238E27FC236}">
                    <a16:creationId xmlns:a16="http://schemas.microsoft.com/office/drawing/2014/main" id="{B0EB533D-BAB1-4DB0-95A0-0E1D1FD47BE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646" y="4726"/>
                <a:ext cx="139" cy="138"/>
              </a:xfrm>
              <a:custGeom>
                <a:avLst/>
                <a:gdLst>
                  <a:gd name="T0" fmla="*/ 51 w 120"/>
                  <a:gd name="T1" fmla="*/ 115 h 120"/>
                  <a:gd name="T2" fmla="*/ 5 w 120"/>
                  <a:gd name="T3" fmla="*/ 51 h 120"/>
                  <a:gd name="T4" fmla="*/ 69 w 120"/>
                  <a:gd name="T5" fmla="*/ 5 h 120"/>
                  <a:gd name="T6" fmla="*/ 115 w 120"/>
                  <a:gd name="T7" fmla="*/ 68 h 120"/>
                  <a:gd name="T8" fmla="*/ 51 w 120"/>
                  <a:gd name="T9" fmla="*/ 115 h 120"/>
                  <a:gd name="T10" fmla="*/ 68 w 120"/>
                  <a:gd name="T11" fmla="*/ 6 h 120"/>
                  <a:gd name="T12" fmla="*/ 6 w 120"/>
                  <a:gd name="T13" fmla="*/ 51 h 120"/>
                  <a:gd name="T14" fmla="*/ 51 w 120"/>
                  <a:gd name="T15" fmla="*/ 113 h 120"/>
                  <a:gd name="T16" fmla="*/ 113 w 120"/>
                  <a:gd name="T17" fmla="*/ 68 h 120"/>
                  <a:gd name="T18" fmla="*/ 68 w 120"/>
                  <a:gd name="T19" fmla="*/ 6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0" h="120">
                    <a:moveTo>
                      <a:pt x="51" y="115"/>
                    </a:moveTo>
                    <a:cubicBezTo>
                      <a:pt x="21" y="110"/>
                      <a:pt x="0" y="81"/>
                      <a:pt x="5" y="51"/>
                    </a:cubicBezTo>
                    <a:cubicBezTo>
                      <a:pt x="10" y="21"/>
                      <a:pt x="38" y="0"/>
                      <a:pt x="69" y="5"/>
                    </a:cubicBezTo>
                    <a:cubicBezTo>
                      <a:pt x="99" y="10"/>
                      <a:pt x="120" y="38"/>
                      <a:pt x="115" y="68"/>
                    </a:cubicBezTo>
                    <a:cubicBezTo>
                      <a:pt x="110" y="99"/>
                      <a:pt x="81" y="120"/>
                      <a:pt x="51" y="115"/>
                    </a:cubicBezTo>
                    <a:close/>
                    <a:moveTo>
                      <a:pt x="68" y="6"/>
                    </a:moveTo>
                    <a:cubicBezTo>
                      <a:pt x="39" y="2"/>
                      <a:pt x="11" y="22"/>
                      <a:pt x="6" y="51"/>
                    </a:cubicBezTo>
                    <a:cubicBezTo>
                      <a:pt x="2" y="81"/>
                      <a:pt x="22" y="108"/>
                      <a:pt x="51" y="113"/>
                    </a:cubicBezTo>
                    <a:cubicBezTo>
                      <a:pt x="81" y="118"/>
                      <a:pt x="108" y="98"/>
                      <a:pt x="113" y="68"/>
                    </a:cubicBezTo>
                    <a:cubicBezTo>
                      <a:pt x="118" y="39"/>
                      <a:pt x="98" y="11"/>
                      <a:pt x="6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79" name="Freeform 176">
                <a:extLst>
                  <a:ext uri="{FF2B5EF4-FFF2-40B4-BE49-F238E27FC236}">
                    <a16:creationId xmlns:a16="http://schemas.microsoft.com/office/drawing/2014/main" id="{33C0C367-558C-49B6-8D57-253C7DCFDE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43" y="4990"/>
                <a:ext cx="84" cy="84"/>
              </a:xfrm>
              <a:custGeom>
                <a:avLst/>
                <a:gdLst>
                  <a:gd name="T0" fmla="*/ 70 w 73"/>
                  <a:gd name="T1" fmla="*/ 42 h 73"/>
                  <a:gd name="T2" fmla="*/ 31 w 73"/>
                  <a:gd name="T3" fmla="*/ 70 h 73"/>
                  <a:gd name="T4" fmla="*/ 3 w 73"/>
                  <a:gd name="T5" fmla="*/ 31 h 73"/>
                  <a:gd name="T6" fmla="*/ 42 w 73"/>
                  <a:gd name="T7" fmla="*/ 3 h 73"/>
                  <a:gd name="T8" fmla="*/ 70 w 73"/>
                  <a:gd name="T9" fmla="*/ 42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3" h="73">
                    <a:moveTo>
                      <a:pt x="70" y="42"/>
                    </a:moveTo>
                    <a:cubicBezTo>
                      <a:pt x="67" y="60"/>
                      <a:pt x="50" y="73"/>
                      <a:pt x="31" y="70"/>
                    </a:cubicBezTo>
                    <a:cubicBezTo>
                      <a:pt x="13" y="67"/>
                      <a:pt x="0" y="50"/>
                      <a:pt x="3" y="31"/>
                    </a:cubicBezTo>
                    <a:cubicBezTo>
                      <a:pt x="6" y="13"/>
                      <a:pt x="23" y="0"/>
                      <a:pt x="42" y="3"/>
                    </a:cubicBezTo>
                    <a:cubicBezTo>
                      <a:pt x="60" y="6"/>
                      <a:pt x="73" y="23"/>
                      <a:pt x="70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80" name="Freeform 177">
                <a:extLst>
                  <a:ext uri="{FF2B5EF4-FFF2-40B4-BE49-F238E27FC236}">
                    <a16:creationId xmlns:a16="http://schemas.microsoft.com/office/drawing/2014/main" id="{6CCDF941-3D83-4EDA-AFAF-BA3106FF286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022" y="4969"/>
                <a:ext cx="126" cy="126"/>
              </a:xfrm>
              <a:custGeom>
                <a:avLst/>
                <a:gdLst>
                  <a:gd name="T0" fmla="*/ 47 w 109"/>
                  <a:gd name="T1" fmla="*/ 104 h 109"/>
                  <a:gd name="T2" fmla="*/ 5 w 109"/>
                  <a:gd name="T3" fmla="*/ 47 h 109"/>
                  <a:gd name="T4" fmla="*/ 63 w 109"/>
                  <a:gd name="T5" fmla="*/ 5 h 109"/>
                  <a:gd name="T6" fmla="*/ 105 w 109"/>
                  <a:gd name="T7" fmla="*/ 62 h 109"/>
                  <a:gd name="T8" fmla="*/ 47 w 109"/>
                  <a:gd name="T9" fmla="*/ 104 h 109"/>
                  <a:gd name="T10" fmla="*/ 62 w 109"/>
                  <a:gd name="T11" fmla="*/ 7 h 109"/>
                  <a:gd name="T12" fmla="*/ 7 w 109"/>
                  <a:gd name="T13" fmla="*/ 47 h 109"/>
                  <a:gd name="T14" fmla="*/ 47 w 109"/>
                  <a:gd name="T15" fmla="*/ 102 h 109"/>
                  <a:gd name="T16" fmla="*/ 102 w 109"/>
                  <a:gd name="T17" fmla="*/ 62 h 109"/>
                  <a:gd name="T18" fmla="*/ 62 w 109"/>
                  <a:gd name="T19" fmla="*/ 7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9" h="109">
                    <a:moveTo>
                      <a:pt x="47" y="104"/>
                    </a:moveTo>
                    <a:cubicBezTo>
                      <a:pt x="19" y="100"/>
                      <a:pt x="0" y="74"/>
                      <a:pt x="5" y="47"/>
                    </a:cubicBezTo>
                    <a:cubicBezTo>
                      <a:pt x="9" y="19"/>
                      <a:pt x="35" y="0"/>
                      <a:pt x="63" y="5"/>
                    </a:cubicBezTo>
                    <a:cubicBezTo>
                      <a:pt x="90" y="9"/>
                      <a:pt x="109" y="35"/>
                      <a:pt x="105" y="62"/>
                    </a:cubicBezTo>
                    <a:cubicBezTo>
                      <a:pt x="100" y="90"/>
                      <a:pt x="74" y="109"/>
                      <a:pt x="47" y="104"/>
                    </a:cubicBezTo>
                    <a:close/>
                    <a:moveTo>
                      <a:pt x="62" y="7"/>
                    </a:moveTo>
                    <a:cubicBezTo>
                      <a:pt x="36" y="3"/>
                      <a:pt x="11" y="21"/>
                      <a:pt x="7" y="47"/>
                    </a:cubicBezTo>
                    <a:cubicBezTo>
                      <a:pt x="3" y="73"/>
                      <a:pt x="21" y="98"/>
                      <a:pt x="47" y="102"/>
                    </a:cubicBezTo>
                    <a:cubicBezTo>
                      <a:pt x="73" y="106"/>
                      <a:pt x="98" y="88"/>
                      <a:pt x="102" y="62"/>
                    </a:cubicBezTo>
                    <a:cubicBezTo>
                      <a:pt x="107" y="36"/>
                      <a:pt x="89" y="11"/>
                      <a:pt x="62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81" name="Freeform 178">
                <a:extLst>
                  <a:ext uri="{FF2B5EF4-FFF2-40B4-BE49-F238E27FC236}">
                    <a16:creationId xmlns:a16="http://schemas.microsoft.com/office/drawing/2014/main" id="{1490EBDC-5B75-4577-9DF7-4EBAE88A5AD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995" y="4943"/>
                <a:ext cx="179" cy="178"/>
              </a:xfrm>
              <a:custGeom>
                <a:avLst/>
                <a:gdLst>
                  <a:gd name="T0" fmla="*/ 66 w 155"/>
                  <a:gd name="T1" fmla="*/ 149 h 155"/>
                  <a:gd name="T2" fmla="*/ 6 w 155"/>
                  <a:gd name="T3" fmla="*/ 66 h 155"/>
                  <a:gd name="T4" fmla="*/ 89 w 155"/>
                  <a:gd name="T5" fmla="*/ 6 h 155"/>
                  <a:gd name="T6" fmla="*/ 149 w 155"/>
                  <a:gd name="T7" fmla="*/ 89 h 155"/>
                  <a:gd name="T8" fmla="*/ 66 w 155"/>
                  <a:gd name="T9" fmla="*/ 149 h 155"/>
                  <a:gd name="T10" fmla="*/ 89 w 155"/>
                  <a:gd name="T11" fmla="*/ 8 h 155"/>
                  <a:gd name="T12" fmla="*/ 8 w 155"/>
                  <a:gd name="T13" fmla="*/ 67 h 155"/>
                  <a:gd name="T14" fmla="*/ 67 w 155"/>
                  <a:gd name="T15" fmla="*/ 147 h 155"/>
                  <a:gd name="T16" fmla="*/ 147 w 155"/>
                  <a:gd name="T17" fmla="*/ 88 h 155"/>
                  <a:gd name="T18" fmla="*/ 89 w 155"/>
                  <a:gd name="T19" fmla="*/ 8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5" h="155">
                    <a:moveTo>
                      <a:pt x="66" y="149"/>
                    </a:moveTo>
                    <a:cubicBezTo>
                      <a:pt x="27" y="143"/>
                      <a:pt x="0" y="106"/>
                      <a:pt x="6" y="66"/>
                    </a:cubicBezTo>
                    <a:cubicBezTo>
                      <a:pt x="13" y="27"/>
                      <a:pt x="50" y="0"/>
                      <a:pt x="89" y="6"/>
                    </a:cubicBezTo>
                    <a:cubicBezTo>
                      <a:pt x="128" y="12"/>
                      <a:pt x="155" y="50"/>
                      <a:pt x="149" y="89"/>
                    </a:cubicBezTo>
                    <a:cubicBezTo>
                      <a:pt x="143" y="128"/>
                      <a:pt x="106" y="155"/>
                      <a:pt x="66" y="149"/>
                    </a:cubicBezTo>
                    <a:close/>
                    <a:moveTo>
                      <a:pt x="89" y="8"/>
                    </a:moveTo>
                    <a:cubicBezTo>
                      <a:pt x="50" y="2"/>
                      <a:pt x="15" y="28"/>
                      <a:pt x="8" y="67"/>
                    </a:cubicBezTo>
                    <a:cubicBezTo>
                      <a:pt x="2" y="105"/>
                      <a:pt x="29" y="141"/>
                      <a:pt x="67" y="147"/>
                    </a:cubicBezTo>
                    <a:cubicBezTo>
                      <a:pt x="105" y="153"/>
                      <a:pt x="141" y="127"/>
                      <a:pt x="147" y="88"/>
                    </a:cubicBezTo>
                    <a:cubicBezTo>
                      <a:pt x="153" y="50"/>
                      <a:pt x="127" y="14"/>
                      <a:pt x="89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82" name="Freeform 179">
                <a:extLst>
                  <a:ext uri="{FF2B5EF4-FFF2-40B4-BE49-F238E27FC236}">
                    <a16:creationId xmlns:a16="http://schemas.microsoft.com/office/drawing/2014/main" id="{26C5F9F1-38B5-4B33-B66E-9A6F921328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72" y="4474"/>
                <a:ext cx="64" cy="64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1" y="46"/>
                      <a:pt x="38" y="56"/>
                      <a:pt x="24" y="54"/>
                    </a:cubicBezTo>
                    <a:cubicBezTo>
                      <a:pt x="9" y="51"/>
                      <a:pt x="0" y="38"/>
                      <a:pt x="2" y="24"/>
                    </a:cubicBezTo>
                    <a:cubicBezTo>
                      <a:pt x="4" y="9"/>
                      <a:pt x="18" y="0"/>
                      <a:pt x="32" y="2"/>
                    </a:cubicBezTo>
                    <a:cubicBezTo>
                      <a:pt x="46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83" name="Freeform 180">
                <a:extLst>
                  <a:ext uri="{FF2B5EF4-FFF2-40B4-BE49-F238E27FC236}">
                    <a16:creationId xmlns:a16="http://schemas.microsoft.com/office/drawing/2014/main" id="{7FFFC8C6-F928-4798-8E7D-6342B6412B9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055" y="4458"/>
                <a:ext cx="97" cy="96"/>
              </a:xfrm>
              <a:custGeom>
                <a:avLst/>
                <a:gdLst>
                  <a:gd name="T0" fmla="*/ 36 w 84"/>
                  <a:gd name="T1" fmla="*/ 80 h 84"/>
                  <a:gd name="T2" fmla="*/ 3 w 84"/>
                  <a:gd name="T3" fmla="*/ 36 h 84"/>
                  <a:gd name="T4" fmla="*/ 48 w 84"/>
                  <a:gd name="T5" fmla="*/ 3 h 84"/>
                  <a:gd name="T6" fmla="*/ 80 w 84"/>
                  <a:gd name="T7" fmla="*/ 48 h 84"/>
                  <a:gd name="T8" fmla="*/ 36 w 84"/>
                  <a:gd name="T9" fmla="*/ 80 h 84"/>
                  <a:gd name="T10" fmla="*/ 48 w 84"/>
                  <a:gd name="T11" fmla="*/ 5 h 84"/>
                  <a:gd name="T12" fmla="*/ 5 w 84"/>
                  <a:gd name="T13" fmla="*/ 36 h 84"/>
                  <a:gd name="T14" fmla="*/ 36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0"/>
                    </a:moveTo>
                    <a:cubicBezTo>
                      <a:pt x="14" y="77"/>
                      <a:pt x="0" y="57"/>
                      <a:pt x="3" y="36"/>
                    </a:cubicBezTo>
                    <a:cubicBezTo>
                      <a:pt x="7" y="14"/>
                      <a:pt x="27" y="0"/>
                      <a:pt x="48" y="3"/>
                    </a:cubicBezTo>
                    <a:cubicBezTo>
                      <a:pt x="69" y="7"/>
                      <a:pt x="84" y="27"/>
                      <a:pt x="80" y="48"/>
                    </a:cubicBezTo>
                    <a:cubicBezTo>
                      <a:pt x="77" y="69"/>
                      <a:pt x="57" y="84"/>
                      <a:pt x="36" y="80"/>
                    </a:cubicBezTo>
                    <a:close/>
                    <a:moveTo>
                      <a:pt x="48" y="5"/>
                    </a:moveTo>
                    <a:cubicBezTo>
                      <a:pt x="27" y="2"/>
                      <a:pt x="8" y="16"/>
                      <a:pt x="5" y="36"/>
                    </a:cubicBezTo>
                    <a:cubicBezTo>
                      <a:pt x="2" y="56"/>
                      <a:pt x="16" y="75"/>
                      <a:pt x="36" y="79"/>
                    </a:cubicBezTo>
                    <a:cubicBezTo>
                      <a:pt x="56" y="82"/>
                      <a:pt x="75" y="68"/>
                      <a:pt x="79" y="48"/>
                    </a:cubicBezTo>
                    <a:cubicBezTo>
                      <a:pt x="82" y="27"/>
                      <a:pt x="68" y="8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84" name="Freeform 181">
                <a:extLst>
                  <a:ext uri="{FF2B5EF4-FFF2-40B4-BE49-F238E27FC236}">
                    <a16:creationId xmlns:a16="http://schemas.microsoft.com/office/drawing/2014/main" id="{AF3D5419-8390-476B-BFC4-5B9F0587F9F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035" y="4437"/>
                <a:ext cx="138" cy="138"/>
              </a:xfrm>
              <a:custGeom>
                <a:avLst/>
                <a:gdLst>
                  <a:gd name="T0" fmla="*/ 51 w 120"/>
                  <a:gd name="T1" fmla="*/ 115 h 120"/>
                  <a:gd name="T2" fmla="*/ 5 w 120"/>
                  <a:gd name="T3" fmla="*/ 51 h 120"/>
                  <a:gd name="T4" fmla="*/ 68 w 120"/>
                  <a:gd name="T5" fmla="*/ 5 h 120"/>
                  <a:gd name="T6" fmla="*/ 115 w 120"/>
                  <a:gd name="T7" fmla="*/ 68 h 120"/>
                  <a:gd name="T8" fmla="*/ 51 w 120"/>
                  <a:gd name="T9" fmla="*/ 115 h 120"/>
                  <a:gd name="T10" fmla="*/ 68 w 120"/>
                  <a:gd name="T11" fmla="*/ 6 h 120"/>
                  <a:gd name="T12" fmla="*/ 6 w 120"/>
                  <a:gd name="T13" fmla="*/ 51 h 120"/>
                  <a:gd name="T14" fmla="*/ 51 w 120"/>
                  <a:gd name="T15" fmla="*/ 113 h 120"/>
                  <a:gd name="T16" fmla="*/ 113 w 120"/>
                  <a:gd name="T17" fmla="*/ 68 h 120"/>
                  <a:gd name="T18" fmla="*/ 68 w 120"/>
                  <a:gd name="T19" fmla="*/ 6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0" h="120">
                    <a:moveTo>
                      <a:pt x="51" y="115"/>
                    </a:moveTo>
                    <a:cubicBezTo>
                      <a:pt x="21" y="110"/>
                      <a:pt x="0" y="81"/>
                      <a:pt x="5" y="51"/>
                    </a:cubicBezTo>
                    <a:cubicBezTo>
                      <a:pt x="10" y="21"/>
                      <a:pt x="38" y="0"/>
                      <a:pt x="68" y="5"/>
                    </a:cubicBezTo>
                    <a:cubicBezTo>
                      <a:pt x="99" y="9"/>
                      <a:pt x="120" y="38"/>
                      <a:pt x="115" y="68"/>
                    </a:cubicBezTo>
                    <a:cubicBezTo>
                      <a:pt x="110" y="99"/>
                      <a:pt x="81" y="120"/>
                      <a:pt x="51" y="115"/>
                    </a:cubicBezTo>
                    <a:close/>
                    <a:moveTo>
                      <a:pt x="68" y="6"/>
                    </a:moveTo>
                    <a:cubicBezTo>
                      <a:pt x="39" y="2"/>
                      <a:pt x="11" y="22"/>
                      <a:pt x="6" y="51"/>
                    </a:cubicBezTo>
                    <a:cubicBezTo>
                      <a:pt x="2" y="81"/>
                      <a:pt x="22" y="108"/>
                      <a:pt x="51" y="113"/>
                    </a:cubicBezTo>
                    <a:cubicBezTo>
                      <a:pt x="81" y="118"/>
                      <a:pt x="108" y="98"/>
                      <a:pt x="113" y="68"/>
                    </a:cubicBezTo>
                    <a:cubicBezTo>
                      <a:pt x="118" y="39"/>
                      <a:pt x="98" y="11"/>
                      <a:pt x="6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</p:grpSp>
        <p:grpSp>
          <p:nvGrpSpPr>
            <p:cNvPr id="185" name="Group 4">
              <a:extLst>
                <a:ext uri="{FF2B5EF4-FFF2-40B4-BE49-F238E27FC236}">
                  <a16:creationId xmlns:a16="http://schemas.microsoft.com/office/drawing/2014/main" id="{403E5D4F-FA53-40B6-A91D-C223131679C7}"/>
                </a:ext>
              </a:extLst>
            </p:cNvPr>
            <p:cNvGrpSpPr>
              <a:grpSpLocks noChangeAspect="1"/>
            </p:cNvGrpSpPr>
            <p:nvPr userDrawn="1"/>
          </p:nvGrpSpPr>
          <p:grpSpPr bwMode="auto">
            <a:xfrm>
              <a:off x="7205663" y="4898633"/>
              <a:ext cx="7980362" cy="4732338"/>
              <a:chOff x="4539" y="2829"/>
              <a:chExt cx="5027" cy="2981"/>
            </a:xfrm>
            <a:solidFill>
              <a:schemeClr val="accent1"/>
            </a:solidFill>
          </p:grpSpPr>
          <p:sp>
            <p:nvSpPr>
              <p:cNvPr id="186" name="Freeform 5">
                <a:extLst>
                  <a:ext uri="{FF2B5EF4-FFF2-40B4-BE49-F238E27FC236}">
                    <a16:creationId xmlns:a16="http://schemas.microsoft.com/office/drawing/2014/main" id="{0B231235-C515-45DD-9B51-3E53B7B1588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795" y="4447"/>
                <a:ext cx="417" cy="346"/>
              </a:xfrm>
              <a:custGeom>
                <a:avLst/>
                <a:gdLst>
                  <a:gd name="T0" fmla="*/ 417 w 417"/>
                  <a:gd name="T1" fmla="*/ 132 h 346"/>
                  <a:gd name="T2" fmla="*/ 256 w 417"/>
                  <a:gd name="T3" fmla="*/ 346 h 346"/>
                  <a:gd name="T4" fmla="*/ 254 w 417"/>
                  <a:gd name="T5" fmla="*/ 344 h 346"/>
                  <a:gd name="T6" fmla="*/ 0 w 417"/>
                  <a:gd name="T7" fmla="*/ 0 h 346"/>
                  <a:gd name="T8" fmla="*/ 417 w 417"/>
                  <a:gd name="T9" fmla="*/ 132 h 346"/>
                  <a:gd name="T10" fmla="*/ 256 w 417"/>
                  <a:gd name="T11" fmla="*/ 339 h 346"/>
                  <a:gd name="T12" fmla="*/ 411 w 417"/>
                  <a:gd name="T13" fmla="*/ 134 h 346"/>
                  <a:gd name="T14" fmla="*/ 11 w 417"/>
                  <a:gd name="T15" fmla="*/ 7 h 346"/>
                  <a:gd name="T16" fmla="*/ 256 w 417"/>
                  <a:gd name="T17" fmla="*/ 339 h 3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17" h="346">
                    <a:moveTo>
                      <a:pt x="417" y="132"/>
                    </a:moveTo>
                    <a:lnTo>
                      <a:pt x="256" y="346"/>
                    </a:lnTo>
                    <a:lnTo>
                      <a:pt x="254" y="344"/>
                    </a:lnTo>
                    <a:lnTo>
                      <a:pt x="0" y="0"/>
                    </a:lnTo>
                    <a:lnTo>
                      <a:pt x="417" y="132"/>
                    </a:lnTo>
                    <a:close/>
                    <a:moveTo>
                      <a:pt x="256" y="339"/>
                    </a:moveTo>
                    <a:lnTo>
                      <a:pt x="411" y="134"/>
                    </a:lnTo>
                    <a:lnTo>
                      <a:pt x="11" y="7"/>
                    </a:lnTo>
                    <a:lnTo>
                      <a:pt x="256" y="33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87" name="Freeform 6">
                <a:extLst>
                  <a:ext uri="{FF2B5EF4-FFF2-40B4-BE49-F238E27FC236}">
                    <a16:creationId xmlns:a16="http://schemas.microsoft.com/office/drawing/2014/main" id="{37B755AD-A8D9-4341-BA07-6831BB78A01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317" y="4448"/>
                <a:ext cx="737" cy="468"/>
              </a:xfrm>
              <a:custGeom>
                <a:avLst/>
                <a:gdLst>
                  <a:gd name="T0" fmla="*/ 484 w 737"/>
                  <a:gd name="T1" fmla="*/ 0 h 468"/>
                  <a:gd name="T2" fmla="*/ 737 w 737"/>
                  <a:gd name="T3" fmla="*/ 343 h 468"/>
                  <a:gd name="T4" fmla="*/ 734 w 737"/>
                  <a:gd name="T5" fmla="*/ 343 h 468"/>
                  <a:gd name="T6" fmla="*/ 0 w 737"/>
                  <a:gd name="T7" fmla="*/ 468 h 468"/>
                  <a:gd name="T8" fmla="*/ 4 w 737"/>
                  <a:gd name="T9" fmla="*/ 465 h 468"/>
                  <a:gd name="T10" fmla="*/ 484 w 737"/>
                  <a:gd name="T11" fmla="*/ 0 h 468"/>
                  <a:gd name="T12" fmla="*/ 731 w 737"/>
                  <a:gd name="T13" fmla="*/ 340 h 468"/>
                  <a:gd name="T14" fmla="*/ 483 w 737"/>
                  <a:gd name="T15" fmla="*/ 5 h 468"/>
                  <a:gd name="T16" fmla="*/ 10 w 737"/>
                  <a:gd name="T17" fmla="*/ 462 h 468"/>
                  <a:gd name="T18" fmla="*/ 731 w 737"/>
                  <a:gd name="T19" fmla="*/ 340 h 4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37" h="468">
                    <a:moveTo>
                      <a:pt x="484" y="0"/>
                    </a:moveTo>
                    <a:lnTo>
                      <a:pt x="737" y="343"/>
                    </a:lnTo>
                    <a:lnTo>
                      <a:pt x="734" y="343"/>
                    </a:lnTo>
                    <a:lnTo>
                      <a:pt x="0" y="468"/>
                    </a:lnTo>
                    <a:lnTo>
                      <a:pt x="4" y="465"/>
                    </a:lnTo>
                    <a:lnTo>
                      <a:pt x="484" y="0"/>
                    </a:lnTo>
                    <a:close/>
                    <a:moveTo>
                      <a:pt x="731" y="340"/>
                    </a:moveTo>
                    <a:lnTo>
                      <a:pt x="483" y="5"/>
                    </a:lnTo>
                    <a:lnTo>
                      <a:pt x="10" y="462"/>
                    </a:lnTo>
                    <a:lnTo>
                      <a:pt x="731" y="34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88" name="Freeform 7">
                <a:extLst>
                  <a:ext uri="{FF2B5EF4-FFF2-40B4-BE49-F238E27FC236}">
                    <a16:creationId xmlns:a16="http://schemas.microsoft.com/office/drawing/2014/main" id="{0A22C62A-9A45-4B0B-8D7F-267F4618656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318" y="4787"/>
                <a:ext cx="1069" cy="863"/>
              </a:xfrm>
              <a:custGeom>
                <a:avLst/>
                <a:gdLst>
                  <a:gd name="T0" fmla="*/ 734 w 1069"/>
                  <a:gd name="T1" fmla="*/ 0 h 863"/>
                  <a:gd name="T2" fmla="*/ 734 w 1069"/>
                  <a:gd name="T3" fmla="*/ 1 h 863"/>
                  <a:gd name="T4" fmla="*/ 1069 w 1069"/>
                  <a:gd name="T5" fmla="*/ 863 h 863"/>
                  <a:gd name="T6" fmla="*/ 0 w 1069"/>
                  <a:gd name="T7" fmla="*/ 126 h 863"/>
                  <a:gd name="T8" fmla="*/ 734 w 1069"/>
                  <a:gd name="T9" fmla="*/ 0 h 863"/>
                  <a:gd name="T10" fmla="*/ 1061 w 1069"/>
                  <a:gd name="T11" fmla="*/ 854 h 863"/>
                  <a:gd name="T12" fmla="*/ 732 w 1069"/>
                  <a:gd name="T13" fmla="*/ 5 h 863"/>
                  <a:gd name="T14" fmla="*/ 9 w 1069"/>
                  <a:gd name="T15" fmla="*/ 128 h 863"/>
                  <a:gd name="T16" fmla="*/ 1061 w 1069"/>
                  <a:gd name="T17" fmla="*/ 854 h 8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69" h="863">
                    <a:moveTo>
                      <a:pt x="734" y="0"/>
                    </a:moveTo>
                    <a:lnTo>
                      <a:pt x="734" y="1"/>
                    </a:lnTo>
                    <a:lnTo>
                      <a:pt x="1069" y="863"/>
                    </a:lnTo>
                    <a:lnTo>
                      <a:pt x="0" y="126"/>
                    </a:lnTo>
                    <a:lnTo>
                      <a:pt x="734" y="0"/>
                    </a:lnTo>
                    <a:close/>
                    <a:moveTo>
                      <a:pt x="1061" y="854"/>
                    </a:moveTo>
                    <a:lnTo>
                      <a:pt x="732" y="5"/>
                    </a:lnTo>
                    <a:lnTo>
                      <a:pt x="9" y="128"/>
                    </a:lnTo>
                    <a:lnTo>
                      <a:pt x="1061" y="85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89" name="Freeform 8">
                <a:extLst>
                  <a:ext uri="{FF2B5EF4-FFF2-40B4-BE49-F238E27FC236}">
                    <a16:creationId xmlns:a16="http://schemas.microsoft.com/office/drawing/2014/main" id="{35597970-F823-4362-B385-208AF2D98A4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33" y="4428"/>
                <a:ext cx="694" cy="488"/>
              </a:xfrm>
              <a:custGeom>
                <a:avLst/>
                <a:gdLst>
                  <a:gd name="T0" fmla="*/ 234 w 694"/>
                  <a:gd name="T1" fmla="*/ 0 h 488"/>
                  <a:gd name="T2" fmla="*/ 235 w 694"/>
                  <a:gd name="T3" fmla="*/ 1 h 488"/>
                  <a:gd name="T4" fmla="*/ 694 w 694"/>
                  <a:gd name="T5" fmla="*/ 488 h 488"/>
                  <a:gd name="T6" fmla="*/ 0 w 694"/>
                  <a:gd name="T7" fmla="*/ 380 h 488"/>
                  <a:gd name="T8" fmla="*/ 1 w 694"/>
                  <a:gd name="T9" fmla="*/ 378 h 488"/>
                  <a:gd name="T10" fmla="*/ 234 w 694"/>
                  <a:gd name="T11" fmla="*/ 0 h 488"/>
                  <a:gd name="T12" fmla="*/ 685 w 694"/>
                  <a:gd name="T13" fmla="*/ 484 h 488"/>
                  <a:gd name="T14" fmla="*/ 234 w 694"/>
                  <a:gd name="T15" fmla="*/ 5 h 488"/>
                  <a:gd name="T16" fmla="*/ 6 w 694"/>
                  <a:gd name="T17" fmla="*/ 378 h 488"/>
                  <a:gd name="T18" fmla="*/ 685 w 694"/>
                  <a:gd name="T19" fmla="*/ 484 h 4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94" h="488">
                    <a:moveTo>
                      <a:pt x="234" y="0"/>
                    </a:moveTo>
                    <a:lnTo>
                      <a:pt x="235" y="1"/>
                    </a:lnTo>
                    <a:lnTo>
                      <a:pt x="694" y="488"/>
                    </a:lnTo>
                    <a:lnTo>
                      <a:pt x="0" y="380"/>
                    </a:lnTo>
                    <a:lnTo>
                      <a:pt x="1" y="378"/>
                    </a:lnTo>
                    <a:lnTo>
                      <a:pt x="234" y="0"/>
                    </a:lnTo>
                    <a:close/>
                    <a:moveTo>
                      <a:pt x="685" y="484"/>
                    </a:moveTo>
                    <a:lnTo>
                      <a:pt x="234" y="5"/>
                    </a:lnTo>
                    <a:lnTo>
                      <a:pt x="6" y="378"/>
                    </a:lnTo>
                    <a:lnTo>
                      <a:pt x="685" y="48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90" name="Freeform 9">
                <a:extLst>
                  <a:ext uri="{FF2B5EF4-FFF2-40B4-BE49-F238E27FC236}">
                    <a16:creationId xmlns:a16="http://schemas.microsoft.com/office/drawing/2014/main" id="{90B0CE5F-158C-4F39-A688-82F68A8BD3B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862" y="4429"/>
                <a:ext cx="943" cy="487"/>
              </a:xfrm>
              <a:custGeom>
                <a:avLst/>
                <a:gdLst>
                  <a:gd name="T0" fmla="*/ 943 w 943"/>
                  <a:gd name="T1" fmla="*/ 21 h 487"/>
                  <a:gd name="T2" fmla="*/ 461 w 943"/>
                  <a:gd name="T3" fmla="*/ 487 h 487"/>
                  <a:gd name="T4" fmla="*/ 459 w 943"/>
                  <a:gd name="T5" fmla="*/ 486 h 487"/>
                  <a:gd name="T6" fmla="*/ 0 w 943"/>
                  <a:gd name="T7" fmla="*/ 0 h 487"/>
                  <a:gd name="T8" fmla="*/ 943 w 943"/>
                  <a:gd name="T9" fmla="*/ 21 h 487"/>
                  <a:gd name="T10" fmla="*/ 461 w 943"/>
                  <a:gd name="T11" fmla="*/ 483 h 487"/>
                  <a:gd name="T12" fmla="*/ 934 w 943"/>
                  <a:gd name="T13" fmla="*/ 24 h 487"/>
                  <a:gd name="T14" fmla="*/ 8 w 943"/>
                  <a:gd name="T15" fmla="*/ 3 h 487"/>
                  <a:gd name="T16" fmla="*/ 461 w 943"/>
                  <a:gd name="T17" fmla="*/ 483 h 4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43" h="487">
                    <a:moveTo>
                      <a:pt x="943" y="21"/>
                    </a:moveTo>
                    <a:lnTo>
                      <a:pt x="461" y="487"/>
                    </a:lnTo>
                    <a:lnTo>
                      <a:pt x="459" y="486"/>
                    </a:lnTo>
                    <a:lnTo>
                      <a:pt x="0" y="0"/>
                    </a:lnTo>
                    <a:lnTo>
                      <a:pt x="943" y="21"/>
                    </a:lnTo>
                    <a:close/>
                    <a:moveTo>
                      <a:pt x="461" y="483"/>
                    </a:moveTo>
                    <a:lnTo>
                      <a:pt x="934" y="24"/>
                    </a:lnTo>
                    <a:lnTo>
                      <a:pt x="8" y="3"/>
                    </a:lnTo>
                    <a:lnTo>
                      <a:pt x="461" y="48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91" name="Freeform 10">
                <a:extLst>
                  <a:ext uri="{FF2B5EF4-FFF2-40B4-BE49-F238E27FC236}">
                    <a16:creationId xmlns:a16="http://schemas.microsoft.com/office/drawing/2014/main" id="{997304A9-9FA0-4A5B-BB80-B1CB2D19CF2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865" y="3998"/>
                <a:ext cx="943" cy="455"/>
              </a:xfrm>
              <a:custGeom>
                <a:avLst/>
                <a:gdLst>
                  <a:gd name="T0" fmla="*/ 78 w 943"/>
                  <a:gd name="T1" fmla="*/ 0 h 455"/>
                  <a:gd name="T2" fmla="*/ 943 w 943"/>
                  <a:gd name="T3" fmla="*/ 455 h 455"/>
                  <a:gd name="T4" fmla="*/ 0 w 943"/>
                  <a:gd name="T5" fmla="*/ 434 h 455"/>
                  <a:gd name="T6" fmla="*/ 78 w 943"/>
                  <a:gd name="T7" fmla="*/ 0 h 455"/>
                  <a:gd name="T8" fmla="*/ 928 w 943"/>
                  <a:gd name="T9" fmla="*/ 450 h 455"/>
                  <a:gd name="T10" fmla="*/ 80 w 943"/>
                  <a:gd name="T11" fmla="*/ 5 h 455"/>
                  <a:gd name="T12" fmla="*/ 4 w 943"/>
                  <a:gd name="T13" fmla="*/ 431 h 455"/>
                  <a:gd name="T14" fmla="*/ 928 w 943"/>
                  <a:gd name="T15" fmla="*/ 450 h 4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43" h="455">
                    <a:moveTo>
                      <a:pt x="78" y="0"/>
                    </a:moveTo>
                    <a:lnTo>
                      <a:pt x="943" y="455"/>
                    </a:lnTo>
                    <a:lnTo>
                      <a:pt x="0" y="434"/>
                    </a:lnTo>
                    <a:lnTo>
                      <a:pt x="78" y="0"/>
                    </a:lnTo>
                    <a:close/>
                    <a:moveTo>
                      <a:pt x="928" y="450"/>
                    </a:moveTo>
                    <a:lnTo>
                      <a:pt x="80" y="5"/>
                    </a:lnTo>
                    <a:lnTo>
                      <a:pt x="4" y="431"/>
                    </a:lnTo>
                    <a:lnTo>
                      <a:pt x="928" y="45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92" name="Freeform 11">
                <a:extLst>
                  <a:ext uri="{FF2B5EF4-FFF2-40B4-BE49-F238E27FC236}">
                    <a16:creationId xmlns:a16="http://schemas.microsoft.com/office/drawing/2014/main" id="{E10F934B-8511-466A-A235-89C51368EC4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40" y="3717"/>
                <a:ext cx="863" cy="737"/>
              </a:xfrm>
              <a:custGeom>
                <a:avLst/>
                <a:gdLst>
                  <a:gd name="T0" fmla="*/ 701 w 863"/>
                  <a:gd name="T1" fmla="*/ 0 h 737"/>
                  <a:gd name="T2" fmla="*/ 863 w 863"/>
                  <a:gd name="T3" fmla="*/ 737 h 737"/>
                  <a:gd name="T4" fmla="*/ 0 w 863"/>
                  <a:gd name="T5" fmla="*/ 283 h 737"/>
                  <a:gd name="T6" fmla="*/ 3 w 863"/>
                  <a:gd name="T7" fmla="*/ 281 h 737"/>
                  <a:gd name="T8" fmla="*/ 701 w 863"/>
                  <a:gd name="T9" fmla="*/ 0 h 737"/>
                  <a:gd name="T10" fmla="*/ 858 w 863"/>
                  <a:gd name="T11" fmla="*/ 730 h 737"/>
                  <a:gd name="T12" fmla="*/ 698 w 863"/>
                  <a:gd name="T13" fmla="*/ 4 h 737"/>
                  <a:gd name="T14" fmla="*/ 9 w 863"/>
                  <a:gd name="T15" fmla="*/ 283 h 737"/>
                  <a:gd name="T16" fmla="*/ 858 w 863"/>
                  <a:gd name="T17" fmla="*/ 730 h 7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63" h="737">
                    <a:moveTo>
                      <a:pt x="701" y="0"/>
                    </a:moveTo>
                    <a:lnTo>
                      <a:pt x="863" y="737"/>
                    </a:lnTo>
                    <a:lnTo>
                      <a:pt x="0" y="283"/>
                    </a:lnTo>
                    <a:lnTo>
                      <a:pt x="3" y="281"/>
                    </a:lnTo>
                    <a:lnTo>
                      <a:pt x="701" y="0"/>
                    </a:lnTo>
                    <a:close/>
                    <a:moveTo>
                      <a:pt x="858" y="730"/>
                    </a:moveTo>
                    <a:lnTo>
                      <a:pt x="698" y="4"/>
                    </a:lnTo>
                    <a:lnTo>
                      <a:pt x="9" y="283"/>
                    </a:lnTo>
                    <a:lnTo>
                      <a:pt x="858" y="73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93" name="Freeform 12">
                <a:extLst>
                  <a:ext uri="{FF2B5EF4-FFF2-40B4-BE49-F238E27FC236}">
                    <a16:creationId xmlns:a16="http://schemas.microsoft.com/office/drawing/2014/main" id="{175A89F0-3FD0-4C0B-8C8B-20022AC669B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583" y="3717"/>
                <a:ext cx="1066" cy="286"/>
              </a:xfrm>
              <a:custGeom>
                <a:avLst/>
                <a:gdLst>
                  <a:gd name="T0" fmla="*/ 1066 w 1066"/>
                  <a:gd name="T1" fmla="*/ 0 h 286"/>
                  <a:gd name="T2" fmla="*/ 361 w 1066"/>
                  <a:gd name="T3" fmla="*/ 286 h 286"/>
                  <a:gd name="T4" fmla="*/ 360 w 1066"/>
                  <a:gd name="T5" fmla="*/ 284 h 286"/>
                  <a:gd name="T6" fmla="*/ 0 w 1066"/>
                  <a:gd name="T7" fmla="*/ 8 h 286"/>
                  <a:gd name="T8" fmla="*/ 5 w 1066"/>
                  <a:gd name="T9" fmla="*/ 8 h 286"/>
                  <a:gd name="T10" fmla="*/ 1066 w 1066"/>
                  <a:gd name="T11" fmla="*/ 0 h 286"/>
                  <a:gd name="T12" fmla="*/ 361 w 1066"/>
                  <a:gd name="T13" fmla="*/ 281 h 286"/>
                  <a:gd name="T14" fmla="*/ 1047 w 1066"/>
                  <a:gd name="T15" fmla="*/ 4 h 286"/>
                  <a:gd name="T16" fmla="*/ 11 w 1066"/>
                  <a:gd name="T17" fmla="*/ 11 h 286"/>
                  <a:gd name="T18" fmla="*/ 361 w 1066"/>
                  <a:gd name="T19" fmla="*/ 281 h 2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66" h="286">
                    <a:moveTo>
                      <a:pt x="1066" y="0"/>
                    </a:moveTo>
                    <a:lnTo>
                      <a:pt x="361" y="286"/>
                    </a:lnTo>
                    <a:lnTo>
                      <a:pt x="360" y="284"/>
                    </a:lnTo>
                    <a:lnTo>
                      <a:pt x="0" y="8"/>
                    </a:lnTo>
                    <a:lnTo>
                      <a:pt x="5" y="8"/>
                    </a:lnTo>
                    <a:lnTo>
                      <a:pt x="1066" y="0"/>
                    </a:lnTo>
                    <a:close/>
                    <a:moveTo>
                      <a:pt x="361" y="281"/>
                    </a:moveTo>
                    <a:lnTo>
                      <a:pt x="1047" y="4"/>
                    </a:lnTo>
                    <a:lnTo>
                      <a:pt x="11" y="11"/>
                    </a:lnTo>
                    <a:lnTo>
                      <a:pt x="361" y="28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94" name="Freeform 13">
                <a:extLst>
                  <a:ext uri="{FF2B5EF4-FFF2-40B4-BE49-F238E27FC236}">
                    <a16:creationId xmlns:a16="http://schemas.microsoft.com/office/drawing/2014/main" id="{2316F802-51EA-4E96-9287-7B8CA44BEFB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25" y="4803"/>
                <a:ext cx="1758" cy="844"/>
              </a:xfrm>
              <a:custGeom>
                <a:avLst/>
                <a:gdLst>
                  <a:gd name="T0" fmla="*/ 698 w 1758"/>
                  <a:gd name="T1" fmla="*/ 109 h 844"/>
                  <a:gd name="T2" fmla="*/ 699 w 1758"/>
                  <a:gd name="T3" fmla="*/ 110 h 844"/>
                  <a:gd name="T4" fmla="*/ 1758 w 1758"/>
                  <a:gd name="T5" fmla="*/ 841 h 844"/>
                  <a:gd name="T6" fmla="*/ 1757 w 1758"/>
                  <a:gd name="T7" fmla="*/ 844 h 844"/>
                  <a:gd name="T8" fmla="*/ 0 w 1758"/>
                  <a:gd name="T9" fmla="*/ 0 h 844"/>
                  <a:gd name="T10" fmla="*/ 698 w 1758"/>
                  <a:gd name="T11" fmla="*/ 109 h 844"/>
                  <a:gd name="T12" fmla="*/ 1738 w 1758"/>
                  <a:gd name="T13" fmla="*/ 831 h 844"/>
                  <a:gd name="T14" fmla="*/ 696 w 1758"/>
                  <a:gd name="T15" fmla="*/ 112 h 844"/>
                  <a:gd name="T16" fmla="*/ 23 w 1758"/>
                  <a:gd name="T17" fmla="*/ 7 h 844"/>
                  <a:gd name="T18" fmla="*/ 1738 w 1758"/>
                  <a:gd name="T19" fmla="*/ 831 h 8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758" h="844">
                    <a:moveTo>
                      <a:pt x="698" y="109"/>
                    </a:moveTo>
                    <a:lnTo>
                      <a:pt x="699" y="110"/>
                    </a:lnTo>
                    <a:lnTo>
                      <a:pt x="1758" y="841"/>
                    </a:lnTo>
                    <a:lnTo>
                      <a:pt x="1757" y="844"/>
                    </a:lnTo>
                    <a:lnTo>
                      <a:pt x="0" y="0"/>
                    </a:lnTo>
                    <a:lnTo>
                      <a:pt x="698" y="109"/>
                    </a:lnTo>
                    <a:close/>
                    <a:moveTo>
                      <a:pt x="1738" y="831"/>
                    </a:moveTo>
                    <a:lnTo>
                      <a:pt x="696" y="112"/>
                    </a:lnTo>
                    <a:lnTo>
                      <a:pt x="23" y="7"/>
                    </a:lnTo>
                    <a:lnTo>
                      <a:pt x="1738" y="83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95" name="Freeform 14">
                <a:extLst>
                  <a:ext uri="{FF2B5EF4-FFF2-40B4-BE49-F238E27FC236}">
                    <a16:creationId xmlns:a16="http://schemas.microsoft.com/office/drawing/2014/main" id="{4F6AB896-F289-4A1C-B689-1EB38CBEC5E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24" y="4799"/>
                <a:ext cx="1759" cy="848"/>
              </a:xfrm>
              <a:custGeom>
                <a:avLst/>
                <a:gdLst>
                  <a:gd name="T0" fmla="*/ 1759 w 1759"/>
                  <a:gd name="T1" fmla="*/ 845 h 848"/>
                  <a:gd name="T2" fmla="*/ 1758 w 1759"/>
                  <a:gd name="T3" fmla="*/ 848 h 848"/>
                  <a:gd name="T4" fmla="*/ 347 w 1759"/>
                  <a:gd name="T5" fmla="*/ 291 h 848"/>
                  <a:gd name="T6" fmla="*/ 347 w 1759"/>
                  <a:gd name="T7" fmla="*/ 291 h 848"/>
                  <a:gd name="T8" fmla="*/ 0 w 1759"/>
                  <a:gd name="T9" fmla="*/ 0 h 848"/>
                  <a:gd name="T10" fmla="*/ 1759 w 1759"/>
                  <a:gd name="T11" fmla="*/ 845 h 848"/>
                  <a:gd name="T12" fmla="*/ 349 w 1759"/>
                  <a:gd name="T13" fmla="*/ 288 h 848"/>
                  <a:gd name="T14" fmla="*/ 1713 w 1759"/>
                  <a:gd name="T15" fmla="*/ 827 h 848"/>
                  <a:gd name="T16" fmla="*/ 24 w 1759"/>
                  <a:gd name="T17" fmla="*/ 16 h 848"/>
                  <a:gd name="T18" fmla="*/ 349 w 1759"/>
                  <a:gd name="T19" fmla="*/ 288 h 8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759" h="848">
                    <a:moveTo>
                      <a:pt x="1759" y="845"/>
                    </a:moveTo>
                    <a:lnTo>
                      <a:pt x="1758" y="848"/>
                    </a:lnTo>
                    <a:lnTo>
                      <a:pt x="347" y="291"/>
                    </a:lnTo>
                    <a:lnTo>
                      <a:pt x="347" y="291"/>
                    </a:lnTo>
                    <a:lnTo>
                      <a:pt x="0" y="0"/>
                    </a:lnTo>
                    <a:lnTo>
                      <a:pt x="1759" y="845"/>
                    </a:lnTo>
                    <a:close/>
                    <a:moveTo>
                      <a:pt x="349" y="288"/>
                    </a:moveTo>
                    <a:lnTo>
                      <a:pt x="1713" y="827"/>
                    </a:lnTo>
                    <a:lnTo>
                      <a:pt x="24" y="16"/>
                    </a:lnTo>
                    <a:lnTo>
                      <a:pt x="349" y="28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96" name="Freeform 15">
                <a:extLst>
                  <a:ext uri="{FF2B5EF4-FFF2-40B4-BE49-F238E27FC236}">
                    <a16:creationId xmlns:a16="http://schemas.microsoft.com/office/drawing/2014/main" id="{8AC79C02-5827-423E-834E-5F631D41197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28" y="4801"/>
                <a:ext cx="16" cy="12"/>
              </a:xfrm>
              <a:custGeom>
                <a:avLst/>
                <a:gdLst>
                  <a:gd name="T0" fmla="*/ 16 w 16"/>
                  <a:gd name="T1" fmla="*/ 12 h 12"/>
                  <a:gd name="T2" fmla="*/ 16 w 16"/>
                  <a:gd name="T3" fmla="*/ 12 h 12"/>
                  <a:gd name="T4" fmla="*/ 0 w 16"/>
                  <a:gd name="T5" fmla="*/ 0 h 12"/>
                  <a:gd name="T6" fmla="*/ 0 w 16"/>
                  <a:gd name="T7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12">
                    <a:moveTo>
                      <a:pt x="16" y="12"/>
                    </a:moveTo>
                    <a:lnTo>
                      <a:pt x="16" y="12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97" name="Freeform 16">
                <a:extLst>
                  <a:ext uri="{FF2B5EF4-FFF2-40B4-BE49-F238E27FC236}">
                    <a16:creationId xmlns:a16="http://schemas.microsoft.com/office/drawing/2014/main" id="{1120D100-E236-4174-AE60-F412C0D3C1E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28" y="4801"/>
                <a:ext cx="16" cy="12"/>
              </a:xfrm>
              <a:custGeom>
                <a:avLst/>
                <a:gdLst>
                  <a:gd name="T0" fmla="*/ 16 w 16"/>
                  <a:gd name="T1" fmla="*/ 12 h 12"/>
                  <a:gd name="T2" fmla="*/ 16 w 16"/>
                  <a:gd name="T3" fmla="*/ 12 h 12"/>
                  <a:gd name="T4" fmla="*/ 0 w 16"/>
                  <a:gd name="T5" fmla="*/ 0 h 12"/>
                  <a:gd name="T6" fmla="*/ 0 w 16"/>
                  <a:gd name="T7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12">
                    <a:moveTo>
                      <a:pt x="16" y="12"/>
                    </a:moveTo>
                    <a:lnTo>
                      <a:pt x="16" y="12"/>
                    </a:lnTo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98" name="Freeform 17">
                <a:extLst>
                  <a:ext uri="{FF2B5EF4-FFF2-40B4-BE49-F238E27FC236}">
                    <a16:creationId xmlns:a16="http://schemas.microsoft.com/office/drawing/2014/main" id="{FB486D02-8B1C-43F7-AD68-4CC3D81C315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048" y="4577"/>
                <a:ext cx="784" cy="489"/>
              </a:xfrm>
              <a:custGeom>
                <a:avLst/>
                <a:gdLst>
                  <a:gd name="T0" fmla="*/ 160 w 784"/>
                  <a:gd name="T1" fmla="*/ 0 h 489"/>
                  <a:gd name="T2" fmla="*/ 162 w 784"/>
                  <a:gd name="T3" fmla="*/ 0 h 489"/>
                  <a:gd name="T4" fmla="*/ 784 w 784"/>
                  <a:gd name="T5" fmla="*/ 489 h 489"/>
                  <a:gd name="T6" fmla="*/ 0 w 784"/>
                  <a:gd name="T7" fmla="*/ 214 h 489"/>
                  <a:gd name="T8" fmla="*/ 160 w 784"/>
                  <a:gd name="T9" fmla="*/ 0 h 489"/>
                  <a:gd name="T10" fmla="*/ 766 w 784"/>
                  <a:gd name="T11" fmla="*/ 479 h 489"/>
                  <a:gd name="T12" fmla="*/ 161 w 784"/>
                  <a:gd name="T13" fmla="*/ 5 h 489"/>
                  <a:gd name="T14" fmla="*/ 6 w 784"/>
                  <a:gd name="T15" fmla="*/ 211 h 489"/>
                  <a:gd name="T16" fmla="*/ 766 w 784"/>
                  <a:gd name="T17" fmla="*/ 479 h 4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84" h="489">
                    <a:moveTo>
                      <a:pt x="160" y="0"/>
                    </a:moveTo>
                    <a:lnTo>
                      <a:pt x="162" y="0"/>
                    </a:lnTo>
                    <a:lnTo>
                      <a:pt x="784" y="489"/>
                    </a:lnTo>
                    <a:lnTo>
                      <a:pt x="0" y="214"/>
                    </a:lnTo>
                    <a:lnTo>
                      <a:pt x="160" y="0"/>
                    </a:lnTo>
                    <a:close/>
                    <a:moveTo>
                      <a:pt x="766" y="479"/>
                    </a:moveTo>
                    <a:lnTo>
                      <a:pt x="161" y="5"/>
                    </a:lnTo>
                    <a:lnTo>
                      <a:pt x="6" y="211"/>
                    </a:lnTo>
                    <a:lnTo>
                      <a:pt x="766" y="47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99" name="Freeform 18">
                <a:extLst>
                  <a:ext uri="{FF2B5EF4-FFF2-40B4-BE49-F238E27FC236}">
                    <a16:creationId xmlns:a16="http://schemas.microsoft.com/office/drawing/2014/main" id="{EB9A77F8-B243-44B3-931D-C5C4A5BF1A2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202" y="4576"/>
                <a:ext cx="1045" cy="487"/>
              </a:xfrm>
              <a:custGeom>
                <a:avLst/>
                <a:gdLst>
                  <a:gd name="T0" fmla="*/ 1045 w 1045"/>
                  <a:gd name="T1" fmla="*/ 139 h 487"/>
                  <a:gd name="T2" fmla="*/ 621 w 1045"/>
                  <a:gd name="T3" fmla="*/ 487 h 487"/>
                  <a:gd name="T4" fmla="*/ 620 w 1045"/>
                  <a:gd name="T5" fmla="*/ 485 h 487"/>
                  <a:gd name="T6" fmla="*/ 0 w 1045"/>
                  <a:gd name="T7" fmla="*/ 0 h 487"/>
                  <a:gd name="T8" fmla="*/ 7 w 1045"/>
                  <a:gd name="T9" fmla="*/ 1 h 487"/>
                  <a:gd name="T10" fmla="*/ 1045 w 1045"/>
                  <a:gd name="T11" fmla="*/ 139 h 487"/>
                  <a:gd name="T12" fmla="*/ 621 w 1045"/>
                  <a:gd name="T13" fmla="*/ 482 h 487"/>
                  <a:gd name="T14" fmla="*/ 1036 w 1045"/>
                  <a:gd name="T15" fmla="*/ 142 h 487"/>
                  <a:gd name="T16" fmla="*/ 13 w 1045"/>
                  <a:gd name="T17" fmla="*/ 6 h 487"/>
                  <a:gd name="T18" fmla="*/ 621 w 1045"/>
                  <a:gd name="T19" fmla="*/ 482 h 4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45" h="487">
                    <a:moveTo>
                      <a:pt x="1045" y="139"/>
                    </a:moveTo>
                    <a:lnTo>
                      <a:pt x="621" y="487"/>
                    </a:lnTo>
                    <a:lnTo>
                      <a:pt x="620" y="485"/>
                    </a:lnTo>
                    <a:lnTo>
                      <a:pt x="0" y="0"/>
                    </a:lnTo>
                    <a:lnTo>
                      <a:pt x="7" y="1"/>
                    </a:lnTo>
                    <a:lnTo>
                      <a:pt x="1045" y="139"/>
                    </a:lnTo>
                    <a:close/>
                    <a:moveTo>
                      <a:pt x="621" y="482"/>
                    </a:moveTo>
                    <a:lnTo>
                      <a:pt x="1036" y="142"/>
                    </a:lnTo>
                    <a:lnTo>
                      <a:pt x="13" y="6"/>
                    </a:lnTo>
                    <a:lnTo>
                      <a:pt x="621" y="48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00" name="Freeform 19">
                <a:extLst>
                  <a:ext uri="{FF2B5EF4-FFF2-40B4-BE49-F238E27FC236}">
                    <a16:creationId xmlns:a16="http://schemas.microsoft.com/office/drawing/2014/main" id="{D96F5AE2-95E1-4E1C-9DE7-292C78C269E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207" y="4104"/>
                <a:ext cx="1044" cy="615"/>
              </a:xfrm>
              <a:custGeom>
                <a:avLst/>
                <a:gdLst>
                  <a:gd name="T0" fmla="*/ 72 w 1044"/>
                  <a:gd name="T1" fmla="*/ 0 h 615"/>
                  <a:gd name="T2" fmla="*/ 74 w 1044"/>
                  <a:gd name="T3" fmla="*/ 1 h 615"/>
                  <a:gd name="T4" fmla="*/ 1044 w 1044"/>
                  <a:gd name="T5" fmla="*/ 615 h 615"/>
                  <a:gd name="T6" fmla="*/ 0 w 1044"/>
                  <a:gd name="T7" fmla="*/ 477 h 615"/>
                  <a:gd name="T8" fmla="*/ 72 w 1044"/>
                  <a:gd name="T9" fmla="*/ 0 h 615"/>
                  <a:gd name="T10" fmla="*/ 1028 w 1044"/>
                  <a:gd name="T11" fmla="*/ 609 h 615"/>
                  <a:gd name="T12" fmla="*/ 75 w 1044"/>
                  <a:gd name="T13" fmla="*/ 6 h 615"/>
                  <a:gd name="T14" fmla="*/ 3 w 1044"/>
                  <a:gd name="T15" fmla="*/ 473 h 615"/>
                  <a:gd name="T16" fmla="*/ 1028 w 1044"/>
                  <a:gd name="T17" fmla="*/ 609 h 6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44" h="615">
                    <a:moveTo>
                      <a:pt x="72" y="0"/>
                    </a:moveTo>
                    <a:lnTo>
                      <a:pt x="74" y="1"/>
                    </a:lnTo>
                    <a:lnTo>
                      <a:pt x="1044" y="615"/>
                    </a:lnTo>
                    <a:lnTo>
                      <a:pt x="0" y="477"/>
                    </a:lnTo>
                    <a:lnTo>
                      <a:pt x="72" y="0"/>
                    </a:lnTo>
                    <a:close/>
                    <a:moveTo>
                      <a:pt x="1028" y="609"/>
                    </a:moveTo>
                    <a:lnTo>
                      <a:pt x="75" y="6"/>
                    </a:lnTo>
                    <a:lnTo>
                      <a:pt x="3" y="473"/>
                    </a:lnTo>
                    <a:lnTo>
                      <a:pt x="1028" y="60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01" name="Freeform 20">
                <a:extLst>
                  <a:ext uri="{FF2B5EF4-FFF2-40B4-BE49-F238E27FC236}">
                    <a16:creationId xmlns:a16="http://schemas.microsoft.com/office/drawing/2014/main" id="{6A1FC088-330D-4FFD-9A9C-88F8234B1C2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975" y="4104"/>
                <a:ext cx="308" cy="480"/>
              </a:xfrm>
              <a:custGeom>
                <a:avLst/>
                <a:gdLst>
                  <a:gd name="T0" fmla="*/ 308 w 308"/>
                  <a:gd name="T1" fmla="*/ 0 h 480"/>
                  <a:gd name="T2" fmla="*/ 307 w 308"/>
                  <a:gd name="T3" fmla="*/ 3 h 480"/>
                  <a:gd name="T4" fmla="*/ 235 w 308"/>
                  <a:gd name="T5" fmla="*/ 480 h 480"/>
                  <a:gd name="T6" fmla="*/ 0 w 308"/>
                  <a:gd name="T7" fmla="*/ 124 h 480"/>
                  <a:gd name="T8" fmla="*/ 308 w 308"/>
                  <a:gd name="T9" fmla="*/ 0 h 480"/>
                  <a:gd name="T10" fmla="*/ 233 w 308"/>
                  <a:gd name="T11" fmla="*/ 470 h 480"/>
                  <a:gd name="T12" fmla="*/ 304 w 308"/>
                  <a:gd name="T13" fmla="*/ 6 h 480"/>
                  <a:gd name="T14" fmla="*/ 5 w 308"/>
                  <a:gd name="T15" fmla="*/ 127 h 480"/>
                  <a:gd name="T16" fmla="*/ 233 w 308"/>
                  <a:gd name="T17" fmla="*/ 470 h 4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8" h="480">
                    <a:moveTo>
                      <a:pt x="308" y="0"/>
                    </a:moveTo>
                    <a:lnTo>
                      <a:pt x="307" y="3"/>
                    </a:lnTo>
                    <a:lnTo>
                      <a:pt x="235" y="480"/>
                    </a:lnTo>
                    <a:lnTo>
                      <a:pt x="0" y="124"/>
                    </a:lnTo>
                    <a:lnTo>
                      <a:pt x="308" y="0"/>
                    </a:lnTo>
                    <a:close/>
                    <a:moveTo>
                      <a:pt x="233" y="470"/>
                    </a:moveTo>
                    <a:lnTo>
                      <a:pt x="304" y="6"/>
                    </a:lnTo>
                    <a:lnTo>
                      <a:pt x="5" y="127"/>
                    </a:lnTo>
                    <a:lnTo>
                      <a:pt x="233" y="47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02" name="Freeform 21">
                <a:extLst>
                  <a:ext uri="{FF2B5EF4-FFF2-40B4-BE49-F238E27FC236}">
                    <a16:creationId xmlns:a16="http://schemas.microsoft.com/office/drawing/2014/main" id="{2FF14805-FF93-4220-AAA9-259D82F4336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974" y="3475"/>
                <a:ext cx="308" cy="758"/>
              </a:xfrm>
              <a:custGeom>
                <a:avLst/>
                <a:gdLst>
                  <a:gd name="T0" fmla="*/ 306 w 308"/>
                  <a:gd name="T1" fmla="*/ 0 h 758"/>
                  <a:gd name="T2" fmla="*/ 306 w 308"/>
                  <a:gd name="T3" fmla="*/ 9 h 758"/>
                  <a:gd name="T4" fmla="*/ 308 w 308"/>
                  <a:gd name="T5" fmla="*/ 634 h 758"/>
                  <a:gd name="T6" fmla="*/ 307 w 308"/>
                  <a:gd name="T7" fmla="*/ 634 h 758"/>
                  <a:gd name="T8" fmla="*/ 0 w 308"/>
                  <a:gd name="T9" fmla="*/ 758 h 758"/>
                  <a:gd name="T10" fmla="*/ 306 w 308"/>
                  <a:gd name="T11" fmla="*/ 0 h 758"/>
                  <a:gd name="T12" fmla="*/ 305 w 308"/>
                  <a:gd name="T13" fmla="*/ 631 h 758"/>
                  <a:gd name="T14" fmla="*/ 302 w 308"/>
                  <a:gd name="T15" fmla="*/ 18 h 758"/>
                  <a:gd name="T16" fmla="*/ 7 w 308"/>
                  <a:gd name="T17" fmla="*/ 751 h 758"/>
                  <a:gd name="T18" fmla="*/ 305 w 308"/>
                  <a:gd name="T19" fmla="*/ 631 h 7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08" h="758">
                    <a:moveTo>
                      <a:pt x="306" y="0"/>
                    </a:moveTo>
                    <a:lnTo>
                      <a:pt x="306" y="9"/>
                    </a:lnTo>
                    <a:lnTo>
                      <a:pt x="308" y="634"/>
                    </a:lnTo>
                    <a:lnTo>
                      <a:pt x="307" y="634"/>
                    </a:lnTo>
                    <a:lnTo>
                      <a:pt x="0" y="758"/>
                    </a:lnTo>
                    <a:lnTo>
                      <a:pt x="306" y="0"/>
                    </a:lnTo>
                    <a:close/>
                    <a:moveTo>
                      <a:pt x="305" y="631"/>
                    </a:moveTo>
                    <a:lnTo>
                      <a:pt x="302" y="18"/>
                    </a:lnTo>
                    <a:lnTo>
                      <a:pt x="7" y="751"/>
                    </a:lnTo>
                    <a:lnTo>
                      <a:pt x="305" y="63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03" name="Freeform 22">
                <a:extLst>
                  <a:ext uri="{FF2B5EF4-FFF2-40B4-BE49-F238E27FC236}">
                    <a16:creationId xmlns:a16="http://schemas.microsoft.com/office/drawing/2014/main" id="{26EF3B4F-2545-47D7-ACEA-6097396F40E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276" y="3481"/>
                <a:ext cx="752" cy="690"/>
              </a:xfrm>
              <a:custGeom>
                <a:avLst/>
                <a:gdLst>
                  <a:gd name="T0" fmla="*/ 0 w 752"/>
                  <a:gd name="T1" fmla="*/ 0 h 690"/>
                  <a:gd name="T2" fmla="*/ 752 w 752"/>
                  <a:gd name="T3" fmla="*/ 690 h 690"/>
                  <a:gd name="T4" fmla="*/ 3 w 752"/>
                  <a:gd name="T5" fmla="*/ 628 h 690"/>
                  <a:gd name="T6" fmla="*/ 3 w 752"/>
                  <a:gd name="T7" fmla="*/ 626 h 690"/>
                  <a:gd name="T8" fmla="*/ 0 w 752"/>
                  <a:gd name="T9" fmla="*/ 0 h 690"/>
                  <a:gd name="T10" fmla="*/ 742 w 752"/>
                  <a:gd name="T11" fmla="*/ 685 h 690"/>
                  <a:gd name="T12" fmla="*/ 4 w 752"/>
                  <a:gd name="T13" fmla="*/ 8 h 690"/>
                  <a:gd name="T14" fmla="*/ 6 w 752"/>
                  <a:gd name="T15" fmla="*/ 624 h 690"/>
                  <a:gd name="T16" fmla="*/ 742 w 752"/>
                  <a:gd name="T17" fmla="*/ 685 h 6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52" h="690">
                    <a:moveTo>
                      <a:pt x="0" y="0"/>
                    </a:moveTo>
                    <a:lnTo>
                      <a:pt x="752" y="690"/>
                    </a:lnTo>
                    <a:lnTo>
                      <a:pt x="3" y="628"/>
                    </a:lnTo>
                    <a:lnTo>
                      <a:pt x="3" y="626"/>
                    </a:lnTo>
                    <a:lnTo>
                      <a:pt x="0" y="0"/>
                    </a:lnTo>
                    <a:close/>
                    <a:moveTo>
                      <a:pt x="742" y="685"/>
                    </a:moveTo>
                    <a:lnTo>
                      <a:pt x="4" y="8"/>
                    </a:lnTo>
                    <a:lnTo>
                      <a:pt x="6" y="624"/>
                    </a:lnTo>
                    <a:lnTo>
                      <a:pt x="742" y="68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04" name="Freeform 23">
                <a:extLst>
                  <a:ext uri="{FF2B5EF4-FFF2-40B4-BE49-F238E27FC236}">
                    <a16:creationId xmlns:a16="http://schemas.microsoft.com/office/drawing/2014/main" id="{9D9F3F2D-DCEE-487A-AEE5-6233E61ED99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274" y="3367"/>
                <a:ext cx="755" cy="810"/>
              </a:xfrm>
              <a:custGeom>
                <a:avLst/>
                <a:gdLst>
                  <a:gd name="T0" fmla="*/ 337 w 755"/>
                  <a:gd name="T1" fmla="*/ 0 h 810"/>
                  <a:gd name="T2" fmla="*/ 337 w 755"/>
                  <a:gd name="T3" fmla="*/ 1 h 810"/>
                  <a:gd name="T4" fmla="*/ 755 w 755"/>
                  <a:gd name="T5" fmla="*/ 810 h 810"/>
                  <a:gd name="T6" fmla="*/ 748 w 755"/>
                  <a:gd name="T7" fmla="*/ 803 h 810"/>
                  <a:gd name="T8" fmla="*/ 0 w 755"/>
                  <a:gd name="T9" fmla="*/ 116 h 810"/>
                  <a:gd name="T10" fmla="*/ 337 w 755"/>
                  <a:gd name="T11" fmla="*/ 0 h 810"/>
                  <a:gd name="T12" fmla="*/ 743 w 755"/>
                  <a:gd name="T13" fmla="*/ 793 h 810"/>
                  <a:gd name="T14" fmla="*/ 334 w 755"/>
                  <a:gd name="T15" fmla="*/ 3 h 810"/>
                  <a:gd name="T16" fmla="*/ 7 w 755"/>
                  <a:gd name="T17" fmla="*/ 118 h 810"/>
                  <a:gd name="T18" fmla="*/ 743 w 755"/>
                  <a:gd name="T19" fmla="*/ 793 h 8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55" h="810">
                    <a:moveTo>
                      <a:pt x="337" y="0"/>
                    </a:moveTo>
                    <a:lnTo>
                      <a:pt x="337" y="1"/>
                    </a:lnTo>
                    <a:lnTo>
                      <a:pt x="755" y="810"/>
                    </a:lnTo>
                    <a:lnTo>
                      <a:pt x="748" y="803"/>
                    </a:lnTo>
                    <a:lnTo>
                      <a:pt x="0" y="116"/>
                    </a:lnTo>
                    <a:lnTo>
                      <a:pt x="337" y="0"/>
                    </a:lnTo>
                    <a:close/>
                    <a:moveTo>
                      <a:pt x="743" y="793"/>
                    </a:moveTo>
                    <a:lnTo>
                      <a:pt x="334" y="3"/>
                    </a:lnTo>
                    <a:lnTo>
                      <a:pt x="7" y="118"/>
                    </a:lnTo>
                    <a:lnTo>
                      <a:pt x="743" y="79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05" name="Freeform 24">
                <a:extLst>
                  <a:ext uri="{FF2B5EF4-FFF2-40B4-BE49-F238E27FC236}">
                    <a16:creationId xmlns:a16="http://schemas.microsoft.com/office/drawing/2014/main" id="{FF88ACE1-7837-45F4-A957-7867849D95D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679" y="2916"/>
                <a:ext cx="935" cy="570"/>
              </a:xfrm>
              <a:custGeom>
                <a:avLst/>
                <a:gdLst>
                  <a:gd name="T0" fmla="*/ 935 w 935"/>
                  <a:gd name="T1" fmla="*/ 453 h 570"/>
                  <a:gd name="T2" fmla="*/ 598 w 935"/>
                  <a:gd name="T3" fmla="*/ 570 h 570"/>
                  <a:gd name="T4" fmla="*/ 597 w 935"/>
                  <a:gd name="T5" fmla="*/ 569 h 570"/>
                  <a:gd name="T6" fmla="*/ 0 w 935"/>
                  <a:gd name="T7" fmla="*/ 0 h 570"/>
                  <a:gd name="T8" fmla="*/ 935 w 935"/>
                  <a:gd name="T9" fmla="*/ 453 h 570"/>
                  <a:gd name="T10" fmla="*/ 600 w 935"/>
                  <a:gd name="T11" fmla="*/ 566 h 570"/>
                  <a:gd name="T12" fmla="*/ 926 w 935"/>
                  <a:gd name="T13" fmla="*/ 452 h 570"/>
                  <a:gd name="T14" fmla="*/ 18 w 935"/>
                  <a:gd name="T15" fmla="*/ 13 h 570"/>
                  <a:gd name="T16" fmla="*/ 600 w 935"/>
                  <a:gd name="T17" fmla="*/ 566 h 5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35" h="570">
                    <a:moveTo>
                      <a:pt x="935" y="453"/>
                    </a:moveTo>
                    <a:lnTo>
                      <a:pt x="598" y="570"/>
                    </a:lnTo>
                    <a:lnTo>
                      <a:pt x="597" y="569"/>
                    </a:lnTo>
                    <a:lnTo>
                      <a:pt x="0" y="0"/>
                    </a:lnTo>
                    <a:lnTo>
                      <a:pt x="935" y="453"/>
                    </a:lnTo>
                    <a:close/>
                    <a:moveTo>
                      <a:pt x="600" y="566"/>
                    </a:moveTo>
                    <a:lnTo>
                      <a:pt x="926" y="452"/>
                    </a:lnTo>
                    <a:lnTo>
                      <a:pt x="18" y="13"/>
                    </a:lnTo>
                    <a:lnTo>
                      <a:pt x="600" y="56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06" name="Freeform 25">
                <a:extLst>
                  <a:ext uri="{FF2B5EF4-FFF2-40B4-BE49-F238E27FC236}">
                    <a16:creationId xmlns:a16="http://schemas.microsoft.com/office/drawing/2014/main" id="{918F19E4-278A-4A14-A8C9-9E5A9930918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472" y="2920"/>
                <a:ext cx="811" cy="568"/>
              </a:xfrm>
              <a:custGeom>
                <a:avLst/>
                <a:gdLst>
                  <a:gd name="T0" fmla="*/ 216 w 811"/>
                  <a:gd name="T1" fmla="*/ 0 h 568"/>
                  <a:gd name="T2" fmla="*/ 217 w 811"/>
                  <a:gd name="T3" fmla="*/ 1 h 568"/>
                  <a:gd name="T4" fmla="*/ 811 w 811"/>
                  <a:gd name="T5" fmla="*/ 568 h 568"/>
                  <a:gd name="T6" fmla="*/ 0 w 811"/>
                  <a:gd name="T7" fmla="*/ 407 h 568"/>
                  <a:gd name="T8" fmla="*/ 216 w 811"/>
                  <a:gd name="T9" fmla="*/ 0 h 568"/>
                  <a:gd name="T10" fmla="*/ 800 w 811"/>
                  <a:gd name="T11" fmla="*/ 562 h 568"/>
                  <a:gd name="T12" fmla="*/ 217 w 811"/>
                  <a:gd name="T13" fmla="*/ 5 h 568"/>
                  <a:gd name="T14" fmla="*/ 6 w 811"/>
                  <a:gd name="T15" fmla="*/ 405 h 568"/>
                  <a:gd name="T16" fmla="*/ 800 w 811"/>
                  <a:gd name="T17" fmla="*/ 562 h 5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11" h="568">
                    <a:moveTo>
                      <a:pt x="216" y="0"/>
                    </a:moveTo>
                    <a:lnTo>
                      <a:pt x="217" y="1"/>
                    </a:lnTo>
                    <a:lnTo>
                      <a:pt x="811" y="568"/>
                    </a:lnTo>
                    <a:lnTo>
                      <a:pt x="0" y="407"/>
                    </a:lnTo>
                    <a:lnTo>
                      <a:pt x="216" y="0"/>
                    </a:lnTo>
                    <a:close/>
                    <a:moveTo>
                      <a:pt x="800" y="562"/>
                    </a:moveTo>
                    <a:lnTo>
                      <a:pt x="217" y="5"/>
                    </a:lnTo>
                    <a:lnTo>
                      <a:pt x="6" y="405"/>
                    </a:lnTo>
                    <a:lnTo>
                      <a:pt x="800" y="56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07" name="Freeform 26">
                <a:extLst>
                  <a:ext uri="{FF2B5EF4-FFF2-40B4-BE49-F238E27FC236}">
                    <a16:creationId xmlns:a16="http://schemas.microsoft.com/office/drawing/2014/main" id="{D1D2E599-F33C-46BB-84F9-8CE3C3F39CB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471" y="3324"/>
                <a:ext cx="810" cy="606"/>
              </a:xfrm>
              <a:custGeom>
                <a:avLst/>
                <a:gdLst>
                  <a:gd name="T0" fmla="*/ 810 w 810"/>
                  <a:gd name="T1" fmla="*/ 159 h 606"/>
                  <a:gd name="T2" fmla="*/ 468 w 810"/>
                  <a:gd name="T3" fmla="*/ 606 h 606"/>
                  <a:gd name="T4" fmla="*/ 466 w 810"/>
                  <a:gd name="T5" fmla="*/ 605 h 606"/>
                  <a:gd name="T6" fmla="*/ 0 w 810"/>
                  <a:gd name="T7" fmla="*/ 0 h 606"/>
                  <a:gd name="T8" fmla="*/ 810 w 810"/>
                  <a:gd name="T9" fmla="*/ 159 h 606"/>
                  <a:gd name="T10" fmla="*/ 468 w 810"/>
                  <a:gd name="T11" fmla="*/ 600 h 606"/>
                  <a:gd name="T12" fmla="*/ 804 w 810"/>
                  <a:gd name="T13" fmla="*/ 161 h 606"/>
                  <a:gd name="T14" fmla="*/ 8 w 810"/>
                  <a:gd name="T15" fmla="*/ 5 h 606"/>
                  <a:gd name="T16" fmla="*/ 468 w 810"/>
                  <a:gd name="T17" fmla="*/ 600 h 6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10" h="606">
                    <a:moveTo>
                      <a:pt x="810" y="159"/>
                    </a:moveTo>
                    <a:lnTo>
                      <a:pt x="468" y="606"/>
                    </a:lnTo>
                    <a:lnTo>
                      <a:pt x="466" y="605"/>
                    </a:lnTo>
                    <a:lnTo>
                      <a:pt x="0" y="0"/>
                    </a:lnTo>
                    <a:lnTo>
                      <a:pt x="810" y="159"/>
                    </a:lnTo>
                    <a:close/>
                    <a:moveTo>
                      <a:pt x="468" y="600"/>
                    </a:moveTo>
                    <a:lnTo>
                      <a:pt x="804" y="161"/>
                    </a:lnTo>
                    <a:lnTo>
                      <a:pt x="8" y="5"/>
                    </a:lnTo>
                    <a:lnTo>
                      <a:pt x="468" y="60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08" name="Freeform 27">
                <a:extLst>
                  <a:ext uri="{FF2B5EF4-FFF2-40B4-BE49-F238E27FC236}">
                    <a16:creationId xmlns:a16="http://schemas.microsoft.com/office/drawing/2014/main" id="{6A2DB9F4-6B06-4BEC-A10B-62CECD763F5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048" y="4786"/>
                <a:ext cx="778" cy="863"/>
              </a:xfrm>
              <a:custGeom>
                <a:avLst/>
                <a:gdLst>
                  <a:gd name="T0" fmla="*/ 778 w 778"/>
                  <a:gd name="T1" fmla="*/ 273 h 863"/>
                  <a:gd name="T2" fmla="*/ 334 w 778"/>
                  <a:gd name="T3" fmla="*/ 863 h 863"/>
                  <a:gd name="T4" fmla="*/ 0 w 778"/>
                  <a:gd name="T5" fmla="*/ 0 h 863"/>
                  <a:gd name="T6" fmla="*/ 3 w 778"/>
                  <a:gd name="T7" fmla="*/ 1 h 863"/>
                  <a:gd name="T8" fmla="*/ 778 w 778"/>
                  <a:gd name="T9" fmla="*/ 273 h 863"/>
                  <a:gd name="T10" fmla="*/ 335 w 778"/>
                  <a:gd name="T11" fmla="*/ 856 h 863"/>
                  <a:gd name="T12" fmla="*/ 773 w 778"/>
                  <a:gd name="T13" fmla="*/ 275 h 863"/>
                  <a:gd name="T14" fmla="*/ 6 w 778"/>
                  <a:gd name="T15" fmla="*/ 7 h 863"/>
                  <a:gd name="T16" fmla="*/ 335 w 778"/>
                  <a:gd name="T17" fmla="*/ 856 h 8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78" h="863">
                    <a:moveTo>
                      <a:pt x="778" y="273"/>
                    </a:moveTo>
                    <a:lnTo>
                      <a:pt x="334" y="863"/>
                    </a:lnTo>
                    <a:lnTo>
                      <a:pt x="0" y="0"/>
                    </a:lnTo>
                    <a:lnTo>
                      <a:pt x="3" y="1"/>
                    </a:lnTo>
                    <a:lnTo>
                      <a:pt x="778" y="273"/>
                    </a:lnTo>
                    <a:close/>
                    <a:moveTo>
                      <a:pt x="335" y="856"/>
                    </a:moveTo>
                    <a:lnTo>
                      <a:pt x="773" y="275"/>
                    </a:lnTo>
                    <a:lnTo>
                      <a:pt x="6" y="7"/>
                    </a:lnTo>
                    <a:lnTo>
                      <a:pt x="335" y="85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09" name="Freeform 28">
                <a:extLst>
                  <a:ext uri="{FF2B5EF4-FFF2-40B4-BE49-F238E27FC236}">
                    <a16:creationId xmlns:a16="http://schemas.microsoft.com/office/drawing/2014/main" id="{9EA28D91-962B-4142-B0EA-C504E28810F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379" y="5057"/>
                <a:ext cx="638" cy="666"/>
              </a:xfrm>
              <a:custGeom>
                <a:avLst/>
                <a:gdLst>
                  <a:gd name="T0" fmla="*/ 445 w 638"/>
                  <a:gd name="T1" fmla="*/ 0 h 666"/>
                  <a:gd name="T2" fmla="*/ 446 w 638"/>
                  <a:gd name="T3" fmla="*/ 3 h 666"/>
                  <a:gd name="T4" fmla="*/ 638 w 638"/>
                  <a:gd name="T5" fmla="*/ 666 h 666"/>
                  <a:gd name="T6" fmla="*/ 634 w 638"/>
                  <a:gd name="T7" fmla="*/ 666 h 666"/>
                  <a:gd name="T8" fmla="*/ 0 w 638"/>
                  <a:gd name="T9" fmla="*/ 590 h 666"/>
                  <a:gd name="T10" fmla="*/ 445 w 638"/>
                  <a:gd name="T11" fmla="*/ 0 h 666"/>
                  <a:gd name="T12" fmla="*/ 632 w 638"/>
                  <a:gd name="T13" fmla="*/ 662 h 666"/>
                  <a:gd name="T14" fmla="*/ 443 w 638"/>
                  <a:gd name="T15" fmla="*/ 8 h 666"/>
                  <a:gd name="T16" fmla="*/ 7 w 638"/>
                  <a:gd name="T17" fmla="*/ 587 h 666"/>
                  <a:gd name="T18" fmla="*/ 632 w 638"/>
                  <a:gd name="T19" fmla="*/ 662 h 6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38" h="666">
                    <a:moveTo>
                      <a:pt x="445" y="0"/>
                    </a:moveTo>
                    <a:lnTo>
                      <a:pt x="446" y="3"/>
                    </a:lnTo>
                    <a:lnTo>
                      <a:pt x="638" y="666"/>
                    </a:lnTo>
                    <a:lnTo>
                      <a:pt x="634" y="666"/>
                    </a:lnTo>
                    <a:lnTo>
                      <a:pt x="0" y="590"/>
                    </a:lnTo>
                    <a:lnTo>
                      <a:pt x="445" y="0"/>
                    </a:lnTo>
                    <a:close/>
                    <a:moveTo>
                      <a:pt x="632" y="662"/>
                    </a:moveTo>
                    <a:lnTo>
                      <a:pt x="443" y="8"/>
                    </a:lnTo>
                    <a:lnTo>
                      <a:pt x="7" y="587"/>
                    </a:lnTo>
                    <a:lnTo>
                      <a:pt x="632" y="66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10" name="Freeform 29">
                <a:extLst>
                  <a:ext uri="{FF2B5EF4-FFF2-40B4-BE49-F238E27FC236}">
                    <a16:creationId xmlns:a16="http://schemas.microsoft.com/office/drawing/2014/main" id="{EA7B5A71-371E-48B8-B51F-50DD2B7200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6" y="3683"/>
                <a:ext cx="87" cy="86"/>
              </a:xfrm>
              <a:custGeom>
                <a:avLst/>
                <a:gdLst>
                  <a:gd name="T0" fmla="*/ 8 w 75"/>
                  <a:gd name="T1" fmla="*/ 22 h 74"/>
                  <a:gd name="T2" fmla="*/ 53 w 75"/>
                  <a:gd name="T3" fmla="*/ 8 h 74"/>
                  <a:gd name="T4" fmla="*/ 66 w 75"/>
                  <a:gd name="T5" fmla="*/ 52 h 74"/>
                  <a:gd name="T6" fmla="*/ 22 w 75"/>
                  <a:gd name="T7" fmla="*/ 66 h 74"/>
                  <a:gd name="T8" fmla="*/ 8 w 75"/>
                  <a:gd name="T9" fmla="*/ 22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4">
                    <a:moveTo>
                      <a:pt x="8" y="22"/>
                    </a:moveTo>
                    <a:cubicBezTo>
                      <a:pt x="17" y="6"/>
                      <a:pt x="37" y="0"/>
                      <a:pt x="53" y="8"/>
                    </a:cubicBezTo>
                    <a:cubicBezTo>
                      <a:pt x="69" y="16"/>
                      <a:pt x="75" y="36"/>
                      <a:pt x="66" y="52"/>
                    </a:cubicBezTo>
                    <a:cubicBezTo>
                      <a:pt x="58" y="68"/>
                      <a:pt x="38" y="74"/>
                      <a:pt x="22" y="66"/>
                    </a:cubicBezTo>
                    <a:cubicBezTo>
                      <a:pt x="6" y="58"/>
                      <a:pt x="0" y="38"/>
                      <a:pt x="8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11" name="Freeform 30">
                <a:extLst>
                  <a:ext uri="{FF2B5EF4-FFF2-40B4-BE49-F238E27FC236}">
                    <a16:creationId xmlns:a16="http://schemas.microsoft.com/office/drawing/2014/main" id="{B87929C7-BFDD-4258-BF4C-532556C603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97" y="3673"/>
                <a:ext cx="86" cy="86"/>
              </a:xfrm>
              <a:custGeom>
                <a:avLst/>
                <a:gdLst>
                  <a:gd name="T0" fmla="*/ 9 w 75"/>
                  <a:gd name="T1" fmla="*/ 23 h 75"/>
                  <a:gd name="T2" fmla="*/ 53 w 75"/>
                  <a:gd name="T3" fmla="*/ 9 h 75"/>
                  <a:gd name="T4" fmla="*/ 67 w 75"/>
                  <a:gd name="T5" fmla="*/ 53 h 75"/>
                  <a:gd name="T6" fmla="*/ 23 w 75"/>
                  <a:gd name="T7" fmla="*/ 67 h 75"/>
                  <a:gd name="T8" fmla="*/ 9 w 75"/>
                  <a:gd name="T9" fmla="*/ 23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5">
                    <a:moveTo>
                      <a:pt x="9" y="23"/>
                    </a:moveTo>
                    <a:cubicBezTo>
                      <a:pt x="17" y="7"/>
                      <a:pt x="37" y="0"/>
                      <a:pt x="53" y="9"/>
                    </a:cubicBezTo>
                    <a:cubicBezTo>
                      <a:pt x="69" y="17"/>
                      <a:pt x="75" y="37"/>
                      <a:pt x="67" y="53"/>
                    </a:cubicBezTo>
                    <a:cubicBezTo>
                      <a:pt x="58" y="69"/>
                      <a:pt x="39" y="75"/>
                      <a:pt x="23" y="67"/>
                    </a:cubicBezTo>
                    <a:cubicBezTo>
                      <a:pt x="7" y="58"/>
                      <a:pt x="0" y="39"/>
                      <a:pt x="9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12" name="Freeform 31">
                <a:extLst>
                  <a:ext uri="{FF2B5EF4-FFF2-40B4-BE49-F238E27FC236}">
                    <a16:creationId xmlns:a16="http://schemas.microsoft.com/office/drawing/2014/main" id="{89A84A65-F7E1-4779-A01C-A83EEB317B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30" y="3285"/>
                <a:ext cx="85" cy="86"/>
              </a:xfrm>
              <a:custGeom>
                <a:avLst/>
                <a:gdLst>
                  <a:gd name="T0" fmla="*/ 8 w 74"/>
                  <a:gd name="T1" fmla="*/ 22 h 75"/>
                  <a:gd name="T2" fmla="*/ 52 w 74"/>
                  <a:gd name="T3" fmla="*/ 8 h 75"/>
                  <a:gd name="T4" fmla="*/ 66 w 74"/>
                  <a:gd name="T5" fmla="*/ 53 h 75"/>
                  <a:gd name="T6" fmla="*/ 22 w 74"/>
                  <a:gd name="T7" fmla="*/ 66 h 75"/>
                  <a:gd name="T8" fmla="*/ 8 w 74"/>
                  <a:gd name="T9" fmla="*/ 22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4" h="75">
                    <a:moveTo>
                      <a:pt x="8" y="22"/>
                    </a:moveTo>
                    <a:cubicBezTo>
                      <a:pt x="16" y="6"/>
                      <a:pt x="36" y="0"/>
                      <a:pt x="52" y="8"/>
                    </a:cubicBezTo>
                    <a:cubicBezTo>
                      <a:pt x="68" y="17"/>
                      <a:pt x="74" y="37"/>
                      <a:pt x="66" y="53"/>
                    </a:cubicBezTo>
                    <a:cubicBezTo>
                      <a:pt x="58" y="69"/>
                      <a:pt x="38" y="75"/>
                      <a:pt x="22" y="66"/>
                    </a:cubicBezTo>
                    <a:cubicBezTo>
                      <a:pt x="6" y="58"/>
                      <a:pt x="0" y="38"/>
                      <a:pt x="8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13" name="Freeform 32">
                <a:extLst>
                  <a:ext uri="{FF2B5EF4-FFF2-40B4-BE49-F238E27FC236}">
                    <a16:creationId xmlns:a16="http://schemas.microsoft.com/office/drawing/2014/main" id="{482F14E6-8876-4AE9-B93E-9E2B9189BD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66" y="3323"/>
                <a:ext cx="86" cy="86"/>
              </a:xfrm>
              <a:custGeom>
                <a:avLst/>
                <a:gdLst>
                  <a:gd name="T0" fmla="*/ 8 w 75"/>
                  <a:gd name="T1" fmla="*/ 22 h 75"/>
                  <a:gd name="T2" fmla="*/ 53 w 75"/>
                  <a:gd name="T3" fmla="*/ 8 h 75"/>
                  <a:gd name="T4" fmla="*/ 66 w 75"/>
                  <a:gd name="T5" fmla="*/ 53 h 75"/>
                  <a:gd name="T6" fmla="*/ 22 w 75"/>
                  <a:gd name="T7" fmla="*/ 66 h 75"/>
                  <a:gd name="T8" fmla="*/ 8 w 75"/>
                  <a:gd name="T9" fmla="*/ 22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5">
                    <a:moveTo>
                      <a:pt x="8" y="22"/>
                    </a:moveTo>
                    <a:cubicBezTo>
                      <a:pt x="17" y="6"/>
                      <a:pt x="37" y="0"/>
                      <a:pt x="53" y="8"/>
                    </a:cubicBezTo>
                    <a:cubicBezTo>
                      <a:pt x="69" y="17"/>
                      <a:pt x="75" y="37"/>
                      <a:pt x="66" y="53"/>
                    </a:cubicBezTo>
                    <a:cubicBezTo>
                      <a:pt x="58" y="69"/>
                      <a:pt x="38" y="75"/>
                      <a:pt x="22" y="66"/>
                    </a:cubicBezTo>
                    <a:cubicBezTo>
                      <a:pt x="6" y="58"/>
                      <a:pt x="0" y="38"/>
                      <a:pt x="8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14" name="Freeform 33">
                <a:extLst>
                  <a:ext uri="{FF2B5EF4-FFF2-40B4-BE49-F238E27FC236}">
                    <a16:creationId xmlns:a16="http://schemas.microsoft.com/office/drawing/2014/main" id="{957CEBA2-8464-4D05-AB12-F798EDDE56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92" y="3885"/>
                <a:ext cx="87" cy="86"/>
              </a:xfrm>
              <a:custGeom>
                <a:avLst/>
                <a:gdLst>
                  <a:gd name="T0" fmla="*/ 9 w 75"/>
                  <a:gd name="T1" fmla="*/ 23 h 75"/>
                  <a:gd name="T2" fmla="*/ 53 w 75"/>
                  <a:gd name="T3" fmla="*/ 9 h 75"/>
                  <a:gd name="T4" fmla="*/ 67 w 75"/>
                  <a:gd name="T5" fmla="*/ 53 h 75"/>
                  <a:gd name="T6" fmla="*/ 22 w 75"/>
                  <a:gd name="T7" fmla="*/ 67 h 75"/>
                  <a:gd name="T8" fmla="*/ 9 w 75"/>
                  <a:gd name="T9" fmla="*/ 23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5">
                    <a:moveTo>
                      <a:pt x="9" y="23"/>
                    </a:moveTo>
                    <a:cubicBezTo>
                      <a:pt x="17" y="7"/>
                      <a:pt x="37" y="0"/>
                      <a:pt x="53" y="9"/>
                    </a:cubicBezTo>
                    <a:cubicBezTo>
                      <a:pt x="69" y="17"/>
                      <a:pt x="75" y="37"/>
                      <a:pt x="67" y="53"/>
                    </a:cubicBezTo>
                    <a:cubicBezTo>
                      <a:pt x="58" y="69"/>
                      <a:pt x="38" y="75"/>
                      <a:pt x="22" y="67"/>
                    </a:cubicBezTo>
                    <a:cubicBezTo>
                      <a:pt x="6" y="58"/>
                      <a:pt x="0" y="39"/>
                      <a:pt x="9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15" name="Freeform 34">
                <a:extLst>
                  <a:ext uri="{FF2B5EF4-FFF2-40B4-BE49-F238E27FC236}">
                    <a16:creationId xmlns:a16="http://schemas.microsoft.com/office/drawing/2014/main" id="{10CF8CE9-5DF6-4CC5-9448-1E750B76C6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03" y="4672"/>
                <a:ext cx="87" cy="86"/>
              </a:xfrm>
              <a:custGeom>
                <a:avLst/>
                <a:gdLst>
                  <a:gd name="T0" fmla="*/ 9 w 75"/>
                  <a:gd name="T1" fmla="*/ 22 h 75"/>
                  <a:gd name="T2" fmla="*/ 53 w 75"/>
                  <a:gd name="T3" fmla="*/ 8 h 75"/>
                  <a:gd name="T4" fmla="*/ 67 w 75"/>
                  <a:gd name="T5" fmla="*/ 53 h 75"/>
                  <a:gd name="T6" fmla="*/ 22 w 75"/>
                  <a:gd name="T7" fmla="*/ 66 h 75"/>
                  <a:gd name="T8" fmla="*/ 9 w 75"/>
                  <a:gd name="T9" fmla="*/ 22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5">
                    <a:moveTo>
                      <a:pt x="9" y="22"/>
                    </a:moveTo>
                    <a:cubicBezTo>
                      <a:pt x="17" y="6"/>
                      <a:pt x="37" y="0"/>
                      <a:pt x="53" y="8"/>
                    </a:cubicBezTo>
                    <a:cubicBezTo>
                      <a:pt x="69" y="17"/>
                      <a:pt x="75" y="37"/>
                      <a:pt x="67" y="53"/>
                    </a:cubicBezTo>
                    <a:cubicBezTo>
                      <a:pt x="58" y="69"/>
                      <a:pt x="38" y="75"/>
                      <a:pt x="22" y="66"/>
                    </a:cubicBezTo>
                    <a:cubicBezTo>
                      <a:pt x="6" y="58"/>
                      <a:pt x="0" y="38"/>
                      <a:pt x="9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16" name="Freeform 35">
                <a:extLst>
                  <a:ext uri="{FF2B5EF4-FFF2-40B4-BE49-F238E27FC236}">
                    <a16:creationId xmlns:a16="http://schemas.microsoft.com/office/drawing/2014/main" id="{958914BE-AA96-4982-AF81-CADCA885BC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73" y="5681"/>
                <a:ext cx="85" cy="87"/>
              </a:xfrm>
              <a:custGeom>
                <a:avLst/>
                <a:gdLst>
                  <a:gd name="T0" fmla="*/ 8 w 74"/>
                  <a:gd name="T1" fmla="*/ 22 h 75"/>
                  <a:gd name="T2" fmla="*/ 52 w 74"/>
                  <a:gd name="T3" fmla="*/ 8 h 75"/>
                  <a:gd name="T4" fmla="*/ 66 w 74"/>
                  <a:gd name="T5" fmla="*/ 53 h 75"/>
                  <a:gd name="T6" fmla="*/ 22 w 74"/>
                  <a:gd name="T7" fmla="*/ 66 h 75"/>
                  <a:gd name="T8" fmla="*/ 8 w 74"/>
                  <a:gd name="T9" fmla="*/ 22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4" h="75">
                    <a:moveTo>
                      <a:pt x="8" y="22"/>
                    </a:moveTo>
                    <a:cubicBezTo>
                      <a:pt x="16" y="6"/>
                      <a:pt x="36" y="0"/>
                      <a:pt x="52" y="8"/>
                    </a:cubicBezTo>
                    <a:cubicBezTo>
                      <a:pt x="68" y="17"/>
                      <a:pt x="74" y="37"/>
                      <a:pt x="66" y="53"/>
                    </a:cubicBezTo>
                    <a:cubicBezTo>
                      <a:pt x="57" y="69"/>
                      <a:pt x="38" y="75"/>
                      <a:pt x="22" y="66"/>
                    </a:cubicBezTo>
                    <a:cubicBezTo>
                      <a:pt x="6" y="58"/>
                      <a:pt x="0" y="38"/>
                      <a:pt x="8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17" name="Freeform 36">
                <a:extLst>
                  <a:ext uri="{FF2B5EF4-FFF2-40B4-BE49-F238E27FC236}">
                    <a16:creationId xmlns:a16="http://schemas.microsoft.com/office/drawing/2014/main" id="{21F47D0B-3762-4938-B1DF-441A315342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43" y="2879"/>
                <a:ext cx="87" cy="87"/>
              </a:xfrm>
              <a:custGeom>
                <a:avLst/>
                <a:gdLst>
                  <a:gd name="T0" fmla="*/ 8 w 75"/>
                  <a:gd name="T1" fmla="*/ 23 h 75"/>
                  <a:gd name="T2" fmla="*/ 52 w 75"/>
                  <a:gd name="T3" fmla="*/ 9 h 75"/>
                  <a:gd name="T4" fmla="*/ 66 w 75"/>
                  <a:gd name="T5" fmla="*/ 53 h 75"/>
                  <a:gd name="T6" fmla="*/ 22 w 75"/>
                  <a:gd name="T7" fmla="*/ 67 h 75"/>
                  <a:gd name="T8" fmla="*/ 8 w 75"/>
                  <a:gd name="T9" fmla="*/ 23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5">
                    <a:moveTo>
                      <a:pt x="8" y="23"/>
                    </a:moveTo>
                    <a:cubicBezTo>
                      <a:pt x="17" y="7"/>
                      <a:pt x="36" y="0"/>
                      <a:pt x="52" y="9"/>
                    </a:cubicBezTo>
                    <a:cubicBezTo>
                      <a:pt x="68" y="17"/>
                      <a:pt x="75" y="37"/>
                      <a:pt x="66" y="53"/>
                    </a:cubicBezTo>
                    <a:cubicBezTo>
                      <a:pt x="58" y="69"/>
                      <a:pt x="38" y="75"/>
                      <a:pt x="22" y="67"/>
                    </a:cubicBezTo>
                    <a:cubicBezTo>
                      <a:pt x="6" y="58"/>
                      <a:pt x="0" y="39"/>
                      <a:pt x="8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18" name="Freeform 37">
                <a:extLst>
                  <a:ext uri="{FF2B5EF4-FFF2-40B4-BE49-F238E27FC236}">
                    <a16:creationId xmlns:a16="http://schemas.microsoft.com/office/drawing/2014/main" id="{727236B4-8502-4151-BA73-D8511F61A1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9" y="5054"/>
                <a:ext cx="87" cy="87"/>
              </a:xfrm>
              <a:custGeom>
                <a:avLst/>
                <a:gdLst>
                  <a:gd name="T0" fmla="*/ 9 w 75"/>
                  <a:gd name="T1" fmla="*/ 22 h 75"/>
                  <a:gd name="T2" fmla="*/ 53 w 75"/>
                  <a:gd name="T3" fmla="*/ 8 h 75"/>
                  <a:gd name="T4" fmla="*/ 67 w 75"/>
                  <a:gd name="T5" fmla="*/ 53 h 75"/>
                  <a:gd name="T6" fmla="*/ 22 w 75"/>
                  <a:gd name="T7" fmla="*/ 66 h 75"/>
                  <a:gd name="T8" fmla="*/ 9 w 75"/>
                  <a:gd name="T9" fmla="*/ 22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5">
                    <a:moveTo>
                      <a:pt x="9" y="22"/>
                    </a:moveTo>
                    <a:cubicBezTo>
                      <a:pt x="17" y="6"/>
                      <a:pt x="37" y="0"/>
                      <a:pt x="53" y="8"/>
                    </a:cubicBezTo>
                    <a:cubicBezTo>
                      <a:pt x="69" y="17"/>
                      <a:pt x="75" y="37"/>
                      <a:pt x="67" y="53"/>
                    </a:cubicBezTo>
                    <a:cubicBezTo>
                      <a:pt x="58" y="69"/>
                      <a:pt x="38" y="75"/>
                      <a:pt x="22" y="66"/>
                    </a:cubicBezTo>
                    <a:cubicBezTo>
                      <a:pt x="6" y="58"/>
                      <a:pt x="0" y="38"/>
                      <a:pt x="9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19" name="Freeform 38">
                <a:extLst>
                  <a:ext uri="{FF2B5EF4-FFF2-40B4-BE49-F238E27FC236}">
                    <a16:creationId xmlns:a16="http://schemas.microsoft.com/office/drawing/2014/main" id="{DA199B0B-DF8C-4F35-A9AA-EE6F82F6A69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08" y="5034"/>
                <a:ext cx="129" cy="128"/>
              </a:xfrm>
              <a:custGeom>
                <a:avLst/>
                <a:gdLst>
                  <a:gd name="T0" fmla="*/ 79 w 111"/>
                  <a:gd name="T1" fmla="*/ 12 h 111"/>
                  <a:gd name="T2" fmla="*/ 99 w 111"/>
                  <a:gd name="T3" fmla="*/ 78 h 111"/>
                  <a:gd name="T4" fmla="*/ 33 w 111"/>
                  <a:gd name="T5" fmla="*/ 99 h 111"/>
                  <a:gd name="T6" fmla="*/ 13 w 111"/>
                  <a:gd name="T7" fmla="*/ 33 h 111"/>
                  <a:gd name="T8" fmla="*/ 79 w 111"/>
                  <a:gd name="T9" fmla="*/ 12 h 111"/>
                  <a:gd name="T10" fmla="*/ 34 w 111"/>
                  <a:gd name="T11" fmla="*/ 97 h 111"/>
                  <a:gd name="T12" fmla="*/ 97 w 111"/>
                  <a:gd name="T13" fmla="*/ 77 h 111"/>
                  <a:gd name="T14" fmla="*/ 78 w 111"/>
                  <a:gd name="T15" fmla="*/ 14 h 111"/>
                  <a:gd name="T16" fmla="*/ 14 w 111"/>
                  <a:gd name="T17" fmla="*/ 34 h 111"/>
                  <a:gd name="T18" fmla="*/ 34 w 111"/>
                  <a:gd name="T19" fmla="*/ 9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1" h="111">
                    <a:moveTo>
                      <a:pt x="79" y="12"/>
                    </a:moveTo>
                    <a:cubicBezTo>
                      <a:pt x="102" y="25"/>
                      <a:pt x="111" y="54"/>
                      <a:pt x="99" y="78"/>
                    </a:cubicBezTo>
                    <a:cubicBezTo>
                      <a:pt x="86" y="102"/>
                      <a:pt x="57" y="111"/>
                      <a:pt x="33" y="99"/>
                    </a:cubicBezTo>
                    <a:cubicBezTo>
                      <a:pt x="9" y="86"/>
                      <a:pt x="0" y="56"/>
                      <a:pt x="13" y="33"/>
                    </a:cubicBezTo>
                    <a:cubicBezTo>
                      <a:pt x="25" y="9"/>
                      <a:pt x="55" y="0"/>
                      <a:pt x="79" y="12"/>
                    </a:cubicBezTo>
                    <a:close/>
                    <a:moveTo>
                      <a:pt x="34" y="97"/>
                    </a:moveTo>
                    <a:cubicBezTo>
                      <a:pt x="57" y="109"/>
                      <a:pt x="85" y="100"/>
                      <a:pt x="97" y="77"/>
                    </a:cubicBezTo>
                    <a:cubicBezTo>
                      <a:pt x="109" y="54"/>
                      <a:pt x="100" y="26"/>
                      <a:pt x="78" y="14"/>
                    </a:cubicBezTo>
                    <a:cubicBezTo>
                      <a:pt x="55" y="2"/>
                      <a:pt x="26" y="11"/>
                      <a:pt x="14" y="34"/>
                    </a:cubicBezTo>
                    <a:cubicBezTo>
                      <a:pt x="2" y="56"/>
                      <a:pt x="11" y="85"/>
                      <a:pt x="34" y="9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20" name="Freeform 39">
                <a:extLst>
                  <a:ext uri="{FF2B5EF4-FFF2-40B4-BE49-F238E27FC236}">
                    <a16:creationId xmlns:a16="http://schemas.microsoft.com/office/drawing/2014/main" id="{1C677D6B-342F-4434-9C8B-26A267B1EE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9" y="4387"/>
                <a:ext cx="86" cy="87"/>
              </a:xfrm>
              <a:custGeom>
                <a:avLst/>
                <a:gdLst>
                  <a:gd name="T0" fmla="*/ 8 w 75"/>
                  <a:gd name="T1" fmla="*/ 22 h 75"/>
                  <a:gd name="T2" fmla="*/ 52 w 75"/>
                  <a:gd name="T3" fmla="*/ 8 h 75"/>
                  <a:gd name="T4" fmla="*/ 66 w 75"/>
                  <a:gd name="T5" fmla="*/ 53 h 75"/>
                  <a:gd name="T6" fmla="*/ 22 w 75"/>
                  <a:gd name="T7" fmla="*/ 66 h 75"/>
                  <a:gd name="T8" fmla="*/ 8 w 75"/>
                  <a:gd name="T9" fmla="*/ 22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5">
                    <a:moveTo>
                      <a:pt x="8" y="22"/>
                    </a:moveTo>
                    <a:cubicBezTo>
                      <a:pt x="17" y="6"/>
                      <a:pt x="36" y="0"/>
                      <a:pt x="52" y="8"/>
                    </a:cubicBezTo>
                    <a:cubicBezTo>
                      <a:pt x="69" y="17"/>
                      <a:pt x="75" y="37"/>
                      <a:pt x="66" y="53"/>
                    </a:cubicBezTo>
                    <a:cubicBezTo>
                      <a:pt x="58" y="69"/>
                      <a:pt x="38" y="75"/>
                      <a:pt x="22" y="66"/>
                    </a:cubicBezTo>
                    <a:cubicBezTo>
                      <a:pt x="6" y="58"/>
                      <a:pt x="0" y="38"/>
                      <a:pt x="8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21" name="Freeform 40">
                <a:extLst>
                  <a:ext uri="{FF2B5EF4-FFF2-40B4-BE49-F238E27FC236}">
                    <a16:creationId xmlns:a16="http://schemas.microsoft.com/office/drawing/2014/main" id="{D0A200B8-9B50-4300-9D9D-0F0130FC8A9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797" y="4367"/>
                <a:ext cx="129" cy="128"/>
              </a:xfrm>
              <a:custGeom>
                <a:avLst/>
                <a:gdLst>
                  <a:gd name="T0" fmla="*/ 79 w 112"/>
                  <a:gd name="T1" fmla="*/ 12 h 111"/>
                  <a:gd name="T2" fmla="*/ 99 w 112"/>
                  <a:gd name="T3" fmla="*/ 78 h 111"/>
                  <a:gd name="T4" fmla="*/ 33 w 112"/>
                  <a:gd name="T5" fmla="*/ 99 h 111"/>
                  <a:gd name="T6" fmla="*/ 13 w 112"/>
                  <a:gd name="T7" fmla="*/ 33 h 111"/>
                  <a:gd name="T8" fmla="*/ 79 w 112"/>
                  <a:gd name="T9" fmla="*/ 12 h 111"/>
                  <a:gd name="T10" fmla="*/ 34 w 112"/>
                  <a:gd name="T11" fmla="*/ 97 h 111"/>
                  <a:gd name="T12" fmla="*/ 98 w 112"/>
                  <a:gd name="T13" fmla="*/ 77 h 111"/>
                  <a:gd name="T14" fmla="*/ 78 w 112"/>
                  <a:gd name="T15" fmla="*/ 14 h 111"/>
                  <a:gd name="T16" fmla="*/ 15 w 112"/>
                  <a:gd name="T17" fmla="*/ 34 h 111"/>
                  <a:gd name="T18" fmla="*/ 34 w 112"/>
                  <a:gd name="T19" fmla="*/ 9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2" h="111">
                    <a:moveTo>
                      <a:pt x="79" y="12"/>
                    </a:moveTo>
                    <a:cubicBezTo>
                      <a:pt x="103" y="25"/>
                      <a:pt x="112" y="54"/>
                      <a:pt x="99" y="78"/>
                    </a:cubicBezTo>
                    <a:cubicBezTo>
                      <a:pt x="87" y="102"/>
                      <a:pt x="57" y="111"/>
                      <a:pt x="33" y="99"/>
                    </a:cubicBezTo>
                    <a:cubicBezTo>
                      <a:pt x="10" y="86"/>
                      <a:pt x="0" y="56"/>
                      <a:pt x="13" y="33"/>
                    </a:cubicBezTo>
                    <a:cubicBezTo>
                      <a:pt x="26" y="9"/>
                      <a:pt x="55" y="0"/>
                      <a:pt x="79" y="12"/>
                    </a:cubicBezTo>
                    <a:close/>
                    <a:moveTo>
                      <a:pt x="34" y="97"/>
                    </a:moveTo>
                    <a:cubicBezTo>
                      <a:pt x="57" y="109"/>
                      <a:pt x="86" y="100"/>
                      <a:pt x="98" y="77"/>
                    </a:cubicBezTo>
                    <a:cubicBezTo>
                      <a:pt x="110" y="54"/>
                      <a:pt x="101" y="26"/>
                      <a:pt x="78" y="14"/>
                    </a:cubicBezTo>
                    <a:cubicBezTo>
                      <a:pt x="55" y="2"/>
                      <a:pt x="27" y="11"/>
                      <a:pt x="15" y="34"/>
                    </a:cubicBezTo>
                    <a:cubicBezTo>
                      <a:pt x="3" y="56"/>
                      <a:pt x="12" y="85"/>
                      <a:pt x="34" y="9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22" name="Freeform 41">
                <a:extLst>
                  <a:ext uri="{FF2B5EF4-FFF2-40B4-BE49-F238E27FC236}">
                    <a16:creationId xmlns:a16="http://schemas.microsoft.com/office/drawing/2014/main" id="{A7A6BF02-F985-45C4-B82E-4DF94A64F5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38" y="4067"/>
                <a:ext cx="87" cy="87"/>
              </a:xfrm>
              <a:custGeom>
                <a:avLst/>
                <a:gdLst>
                  <a:gd name="T0" fmla="*/ 8 w 75"/>
                  <a:gd name="T1" fmla="*/ 22 h 75"/>
                  <a:gd name="T2" fmla="*/ 52 w 75"/>
                  <a:gd name="T3" fmla="*/ 9 h 75"/>
                  <a:gd name="T4" fmla="*/ 66 w 75"/>
                  <a:gd name="T5" fmla="*/ 53 h 75"/>
                  <a:gd name="T6" fmla="*/ 22 w 75"/>
                  <a:gd name="T7" fmla="*/ 67 h 75"/>
                  <a:gd name="T8" fmla="*/ 8 w 75"/>
                  <a:gd name="T9" fmla="*/ 22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5">
                    <a:moveTo>
                      <a:pt x="8" y="22"/>
                    </a:moveTo>
                    <a:cubicBezTo>
                      <a:pt x="17" y="6"/>
                      <a:pt x="36" y="0"/>
                      <a:pt x="52" y="9"/>
                    </a:cubicBezTo>
                    <a:cubicBezTo>
                      <a:pt x="68" y="17"/>
                      <a:pt x="75" y="37"/>
                      <a:pt x="66" y="53"/>
                    </a:cubicBezTo>
                    <a:cubicBezTo>
                      <a:pt x="58" y="69"/>
                      <a:pt x="38" y="75"/>
                      <a:pt x="22" y="67"/>
                    </a:cubicBezTo>
                    <a:cubicBezTo>
                      <a:pt x="6" y="58"/>
                      <a:pt x="0" y="38"/>
                      <a:pt x="8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23" name="Freeform 42">
                <a:extLst>
                  <a:ext uri="{FF2B5EF4-FFF2-40B4-BE49-F238E27FC236}">
                    <a16:creationId xmlns:a16="http://schemas.microsoft.com/office/drawing/2014/main" id="{6499CA74-F468-45B3-A590-8CBE8EBC793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216" y="4046"/>
                <a:ext cx="129" cy="128"/>
              </a:xfrm>
              <a:custGeom>
                <a:avLst/>
                <a:gdLst>
                  <a:gd name="T0" fmla="*/ 79 w 112"/>
                  <a:gd name="T1" fmla="*/ 12 h 111"/>
                  <a:gd name="T2" fmla="*/ 99 w 112"/>
                  <a:gd name="T3" fmla="*/ 78 h 111"/>
                  <a:gd name="T4" fmla="*/ 33 w 112"/>
                  <a:gd name="T5" fmla="*/ 99 h 111"/>
                  <a:gd name="T6" fmla="*/ 13 w 112"/>
                  <a:gd name="T7" fmla="*/ 33 h 111"/>
                  <a:gd name="T8" fmla="*/ 79 w 112"/>
                  <a:gd name="T9" fmla="*/ 12 h 111"/>
                  <a:gd name="T10" fmla="*/ 34 w 112"/>
                  <a:gd name="T11" fmla="*/ 97 h 111"/>
                  <a:gd name="T12" fmla="*/ 98 w 112"/>
                  <a:gd name="T13" fmla="*/ 77 h 111"/>
                  <a:gd name="T14" fmla="*/ 78 w 112"/>
                  <a:gd name="T15" fmla="*/ 14 h 111"/>
                  <a:gd name="T16" fmla="*/ 15 w 112"/>
                  <a:gd name="T17" fmla="*/ 34 h 111"/>
                  <a:gd name="T18" fmla="*/ 34 w 112"/>
                  <a:gd name="T19" fmla="*/ 9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2" h="111">
                    <a:moveTo>
                      <a:pt x="79" y="12"/>
                    </a:moveTo>
                    <a:cubicBezTo>
                      <a:pt x="103" y="25"/>
                      <a:pt x="112" y="55"/>
                      <a:pt x="99" y="78"/>
                    </a:cubicBezTo>
                    <a:cubicBezTo>
                      <a:pt x="87" y="102"/>
                      <a:pt x="57" y="111"/>
                      <a:pt x="33" y="99"/>
                    </a:cubicBezTo>
                    <a:cubicBezTo>
                      <a:pt x="10" y="86"/>
                      <a:pt x="0" y="57"/>
                      <a:pt x="13" y="33"/>
                    </a:cubicBezTo>
                    <a:cubicBezTo>
                      <a:pt x="26" y="9"/>
                      <a:pt x="55" y="0"/>
                      <a:pt x="79" y="12"/>
                    </a:cubicBezTo>
                    <a:close/>
                    <a:moveTo>
                      <a:pt x="34" y="97"/>
                    </a:moveTo>
                    <a:cubicBezTo>
                      <a:pt x="57" y="109"/>
                      <a:pt x="86" y="100"/>
                      <a:pt x="98" y="77"/>
                    </a:cubicBezTo>
                    <a:cubicBezTo>
                      <a:pt x="110" y="55"/>
                      <a:pt x="101" y="26"/>
                      <a:pt x="78" y="14"/>
                    </a:cubicBezTo>
                    <a:cubicBezTo>
                      <a:pt x="55" y="2"/>
                      <a:pt x="27" y="11"/>
                      <a:pt x="15" y="34"/>
                    </a:cubicBezTo>
                    <a:cubicBezTo>
                      <a:pt x="3" y="57"/>
                      <a:pt x="12" y="85"/>
                      <a:pt x="34" y="9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24" name="Freeform 43">
                <a:extLst>
                  <a:ext uri="{FF2B5EF4-FFF2-40B4-BE49-F238E27FC236}">
                    <a16:creationId xmlns:a16="http://schemas.microsoft.com/office/drawing/2014/main" id="{3D9E4E55-16A0-4DE7-AE11-B02DC47CE6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36" y="4185"/>
                <a:ext cx="87" cy="85"/>
              </a:xfrm>
              <a:custGeom>
                <a:avLst/>
                <a:gdLst>
                  <a:gd name="T0" fmla="*/ 9 w 75"/>
                  <a:gd name="T1" fmla="*/ 22 h 74"/>
                  <a:gd name="T2" fmla="*/ 53 w 75"/>
                  <a:gd name="T3" fmla="*/ 8 h 74"/>
                  <a:gd name="T4" fmla="*/ 67 w 75"/>
                  <a:gd name="T5" fmla="*/ 52 h 74"/>
                  <a:gd name="T6" fmla="*/ 22 w 75"/>
                  <a:gd name="T7" fmla="*/ 66 h 74"/>
                  <a:gd name="T8" fmla="*/ 9 w 75"/>
                  <a:gd name="T9" fmla="*/ 22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4">
                    <a:moveTo>
                      <a:pt x="9" y="22"/>
                    </a:moveTo>
                    <a:cubicBezTo>
                      <a:pt x="17" y="6"/>
                      <a:pt x="37" y="0"/>
                      <a:pt x="53" y="8"/>
                    </a:cubicBezTo>
                    <a:cubicBezTo>
                      <a:pt x="69" y="16"/>
                      <a:pt x="75" y="36"/>
                      <a:pt x="67" y="52"/>
                    </a:cubicBezTo>
                    <a:cubicBezTo>
                      <a:pt x="58" y="68"/>
                      <a:pt x="38" y="74"/>
                      <a:pt x="22" y="66"/>
                    </a:cubicBezTo>
                    <a:cubicBezTo>
                      <a:pt x="6" y="58"/>
                      <a:pt x="0" y="38"/>
                      <a:pt x="9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25" name="Freeform 44">
                <a:extLst>
                  <a:ext uri="{FF2B5EF4-FFF2-40B4-BE49-F238E27FC236}">
                    <a16:creationId xmlns:a16="http://schemas.microsoft.com/office/drawing/2014/main" id="{7B85D580-4A8E-4ED0-8905-4DAAA6593FA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915" y="4163"/>
                <a:ext cx="128" cy="129"/>
              </a:xfrm>
              <a:custGeom>
                <a:avLst/>
                <a:gdLst>
                  <a:gd name="T0" fmla="*/ 78 w 111"/>
                  <a:gd name="T1" fmla="*/ 13 h 112"/>
                  <a:gd name="T2" fmla="*/ 99 w 111"/>
                  <a:gd name="T3" fmla="*/ 79 h 112"/>
                  <a:gd name="T4" fmla="*/ 33 w 111"/>
                  <a:gd name="T5" fmla="*/ 99 h 112"/>
                  <a:gd name="T6" fmla="*/ 12 w 111"/>
                  <a:gd name="T7" fmla="*/ 33 h 112"/>
                  <a:gd name="T8" fmla="*/ 78 w 111"/>
                  <a:gd name="T9" fmla="*/ 13 h 112"/>
                  <a:gd name="T10" fmla="*/ 34 w 111"/>
                  <a:gd name="T11" fmla="*/ 97 h 112"/>
                  <a:gd name="T12" fmla="*/ 97 w 111"/>
                  <a:gd name="T13" fmla="*/ 78 h 112"/>
                  <a:gd name="T14" fmla="*/ 77 w 111"/>
                  <a:gd name="T15" fmla="*/ 15 h 112"/>
                  <a:gd name="T16" fmla="*/ 14 w 111"/>
                  <a:gd name="T17" fmla="*/ 34 h 112"/>
                  <a:gd name="T18" fmla="*/ 34 w 111"/>
                  <a:gd name="T19" fmla="*/ 97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1" h="112">
                    <a:moveTo>
                      <a:pt x="78" y="13"/>
                    </a:moveTo>
                    <a:cubicBezTo>
                      <a:pt x="102" y="25"/>
                      <a:pt x="111" y="55"/>
                      <a:pt x="99" y="79"/>
                    </a:cubicBezTo>
                    <a:cubicBezTo>
                      <a:pt x="86" y="103"/>
                      <a:pt x="57" y="112"/>
                      <a:pt x="33" y="99"/>
                    </a:cubicBezTo>
                    <a:cubicBezTo>
                      <a:pt x="9" y="87"/>
                      <a:pt x="0" y="57"/>
                      <a:pt x="12" y="33"/>
                    </a:cubicBezTo>
                    <a:cubicBezTo>
                      <a:pt x="25" y="9"/>
                      <a:pt x="55" y="0"/>
                      <a:pt x="78" y="13"/>
                    </a:cubicBezTo>
                    <a:close/>
                    <a:moveTo>
                      <a:pt x="34" y="97"/>
                    </a:moveTo>
                    <a:cubicBezTo>
                      <a:pt x="57" y="109"/>
                      <a:pt x="85" y="101"/>
                      <a:pt x="97" y="78"/>
                    </a:cubicBezTo>
                    <a:cubicBezTo>
                      <a:pt x="109" y="55"/>
                      <a:pt x="100" y="27"/>
                      <a:pt x="77" y="15"/>
                    </a:cubicBezTo>
                    <a:cubicBezTo>
                      <a:pt x="55" y="3"/>
                      <a:pt x="26" y="11"/>
                      <a:pt x="14" y="34"/>
                    </a:cubicBezTo>
                    <a:cubicBezTo>
                      <a:pt x="2" y="57"/>
                      <a:pt x="11" y="85"/>
                      <a:pt x="34" y="9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26" name="Freeform 45">
                <a:extLst>
                  <a:ext uri="{FF2B5EF4-FFF2-40B4-BE49-F238E27FC236}">
                    <a16:creationId xmlns:a16="http://schemas.microsoft.com/office/drawing/2014/main" id="{69C7F338-89BB-427D-8669-9C47D91276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73" y="4126"/>
                <a:ext cx="86" cy="86"/>
              </a:xfrm>
              <a:custGeom>
                <a:avLst/>
                <a:gdLst>
                  <a:gd name="T0" fmla="*/ 9 w 75"/>
                  <a:gd name="T1" fmla="*/ 23 h 75"/>
                  <a:gd name="T2" fmla="*/ 53 w 75"/>
                  <a:gd name="T3" fmla="*/ 9 h 75"/>
                  <a:gd name="T4" fmla="*/ 67 w 75"/>
                  <a:gd name="T5" fmla="*/ 53 h 75"/>
                  <a:gd name="T6" fmla="*/ 23 w 75"/>
                  <a:gd name="T7" fmla="*/ 67 h 75"/>
                  <a:gd name="T8" fmla="*/ 9 w 75"/>
                  <a:gd name="T9" fmla="*/ 23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5">
                    <a:moveTo>
                      <a:pt x="9" y="23"/>
                    </a:moveTo>
                    <a:cubicBezTo>
                      <a:pt x="17" y="7"/>
                      <a:pt x="37" y="0"/>
                      <a:pt x="53" y="9"/>
                    </a:cubicBezTo>
                    <a:cubicBezTo>
                      <a:pt x="69" y="17"/>
                      <a:pt x="75" y="37"/>
                      <a:pt x="67" y="53"/>
                    </a:cubicBezTo>
                    <a:cubicBezTo>
                      <a:pt x="58" y="69"/>
                      <a:pt x="39" y="75"/>
                      <a:pt x="23" y="67"/>
                    </a:cubicBezTo>
                    <a:cubicBezTo>
                      <a:pt x="7" y="58"/>
                      <a:pt x="0" y="39"/>
                      <a:pt x="9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27" name="Freeform 46">
                <a:extLst>
                  <a:ext uri="{FF2B5EF4-FFF2-40B4-BE49-F238E27FC236}">
                    <a16:creationId xmlns:a16="http://schemas.microsoft.com/office/drawing/2014/main" id="{13483FEC-E2CD-41EB-AF5A-2E1D522FA29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952" y="4105"/>
                <a:ext cx="129" cy="129"/>
              </a:xfrm>
              <a:custGeom>
                <a:avLst/>
                <a:gdLst>
                  <a:gd name="T0" fmla="*/ 79 w 112"/>
                  <a:gd name="T1" fmla="*/ 13 h 112"/>
                  <a:gd name="T2" fmla="*/ 99 w 112"/>
                  <a:gd name="T3" fmla="*/ 79 h 112"/>
                  <a:gd name="T4" fmla="*/ 33 w 112"/>
                  <a:gd name="T5" fmla="*/ 99 h 112"/>
                  <a:gd name="T6" fmla="*/ 13 w 112"/>
                  <a:gd name="T7" fmla="*/ 33 h 112"/>
                  <a:gd name="T8" fmla="*/ 79 w 112"/>
                  <a:gd name="T9" fmla="*/ 13 h 112"/>
                  <a:gd name="T10" fmla="*/ 34 w 112"/>
                  <a:gd name="T11" fmla="*/ 97 h 112"/>
                  <a:gd name="T12" fmla="*/ 97 w 112"/>
                  <a:gd name="T13" fmla="*/ 78 h 112"/>
                  <a:gd name="T14" fmla="*/ 78 w 112"/>
                  <a:gd name="T15" fmla="*/ 15 h 112"/>
                  <a:gd name="T16" fmla="*/ 15 w 112"/>
                  <a:gd name="T17" fmla="*/ 34 h 112"/>
                  <a:gd name="T18" fmla="*/ 34 w 112"/>
                  <a:gd name="T19" fmla="*/ 97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2" h="112">
                    <a:moveTo>
                      <a:pt x="79" y="13"/>
                    </a:moveTo>
                    <a:cubicBezTo>
                      <a:pt x="102" y="25"/>
                      <a:pt x="112" y="55"/>
                      <a:pt x="99" y="79"/>
                    </a:cubicBezTo>
                    <a:cubicBezTo>
                      <a:pt x="87" y="102"/>
                      <a:pt x="57" y="112"/>
                      <a:pt x="33" y="99"/>
                    </a:cubicBezTo>
                    <a:cubicBezTo>
                      <a:pt x="9" y="87"/>
                      <a:pt x="0" y="57"/>
                      <a:pt x="13" y="33"/>
                    </a:cubicBezTo>
                    <a:cubicBezTo>
                      <a:pt x="25" y="9"/>
                      <a:pt x="55" y="0"/>
                      <a:pt x="79" y="13"/>
                    </a:cubicBezTo>
                    <a:close/>
                    <a:moveTo>
                      <a:pt x="34" y="97"/>
                    </a:moveTo>
                    <a:cubicBezTo>
                      <a:pt x="57" y="109"/>
                      <a:pt x="85" y="100"/>
                      <a:pt x="97" y="78"/>
                    </a:cubicBezTo>
                    <a:cubicBezTo>
                      <a:pt x="109" y="55"/>
                      <a:pt x="100" y="27"/>
                      <a:pt x="78" y="15"/>
                    </a:cubicBezTo>
                    <a:cubicBezTo>
                      <a:pt x="55" y="3"/>
                      <a:pt x="27" y="11"/>
                      <a:pt x="15" y="34"/>
                    </a:cubicBezTo>
                    <a:cubicBezTo>
                      <a:pt x="3" y="57"/>
                      <a:pt x="11" y="85"/>
                      <a:pt x="34" y="9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28" name="Freeform 47">
                <a:extLst>
                  <a:ext uri="{FF2B5EF4-FFF2-40B4-BE49-F238E27FC236}">
                    <a16:creationId xmlns:a16="http://schemas.microsoft.com/office/drawing/2014/main" id="{2FB5F25B-C6AB-47BA-80F6-AC9E53B997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80" y="5022"/>
                <a:ext cx="87" cy="87"/>
              </a:xfrm>
              <a:custGeom>
                <a:avLst/>
                <a:gdLst>
                  <a:gd name="T0" fmla="*/ 9 w 75"/>
                  <a:gd name="T1" fmla="*/ 22 h 75"/>
                  <a:gd name="T2" fmla="*/ 53 w 75"/>
                  <a:gd name="T3" fmla="*/ 9 h 75"/>
                  <a:gd name="T4" fmla="*/ 67 w 75"/>
                  <a:gd name="T5" fmla="*/ 53 h 75"/>
                  <a:gd name="T6" fmla="*/ 22 w 75"/>
                  <a:gd name="T7" fmla="*/ 67 h 75"/>
                  <a:gd name="T8" fmla="*/ 9 w 75"/>
                  <a:gd name="T9" fmla="*/ 22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5">
                    <a:moveTo>
                      <a:pt x="9" y="22"/>
                    </a:moveTo>
                    <a:cubicBezTo>
                      <a:pt x="17" y="6"/>
                      <a:pt x="37" y="0"/>
                      <a:pt x="53" y="9"/>
                    </a:cubicBezTo>
                    <a:cubicBezTo>
                      <a:pt x="69" y="17"/>
                      <a:pt x="75" y="37"/>
                      <a:pt x="67" y="53"/>
                    </a:cubicBezTo>
                    <a:cubicBezTo>
                      <a:pt x="58" y="69"/>
                      <a:pt x="38" y="75"/>
                      <a:pt x="22" y="67"/>
                    </a:cubicBezTo>
                    <a:cubicBezTo>
                      <a:pt x="6" y="58"/>
                      <a:pt x="0" y="38"/>
                      <a:pt x="9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29" name="Freeform 48">
                <a:extLst>
                  <a:ext uri="{FF2B5EF4-FFF2-40B4-BE49-F238E27FC236}">
                    <a16:creationId xmlns:a16="http://schemas.microsoft.com/office/drawing/2014/main" id="{BBC0C583-3FDB-4EF4-BBB1-17E0B9916B9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759" y="5001"/>
                <a:ext cx="128" cy="128"/>
              </a:xfrm>
              <a:custGeom>
                <a:avLst/>
                <a:gdLst>
                  <a:gd name="T0" fmla="*/ 78 w 111"/>
                  <a:gd name="T1" fmla="*/ 13 h 111"/>
                  <a:gd name="T2" fmla="*/ 99 w 111"/>
                  <a:gd name="T3" fmla="*/ 78 h 111"/>
                  <a:gd name="T4" fmla="*/ 33 w 111"/>
                  <a:gd name="T5" fmla="*/ 99 h 111"/>
                  <a:gd name="T6" fmla="*/ 12 w 111"/>
                  <a:gd name="T7" fmla="*/ 33 h 111"/>
                  <a:gd name="T8" fmla="*/ 78 w 111"/>
                  <a:gd name="T9" fmla="*/ 13 h 111"/>
                  <a:gd name="T10" fmla="*/ 34 w 111"/>
                  <a:gd name="T11" fmla="*/ 97 h 111"/>
                  <a:gd name="T12" fmla="*/ 97 w 111"/>
                  <a:gd name="T13" fmla="*/ 77 h 111"/>
                  <a:gd name="T14" fmla="*/ 77 w 111"/>
                  <a:gd name="T15" fmla="*/ 14 h 111"/>
                  <a:gd name="T16" fmla="*/ 14 w 111"/>
                  <a:gd name="T17" fmla="*/ 34 h 111"/>
                  <a:gd name="T18" fmla="*/ 34 w 111"/>
                  <a:gd name="T19" fmla="*/ 9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1" h="111">
                    <a:moveTo>
                      <a:pt x="78" y="13"/>
                    </a:moveTo>
                    <a:cubicBezTo>
                      <a:pt x="102" y="25"/>
                      <a:pt x="111" y="55"/>
                      <a:pt x="99" y="78"/>
                    </a:cubicBezTo>
                    <a:cubicBezTo>
                      <a:pt x="86" y="102"/>
                      <a:pt x="57" y="111"/>
                      <a:pt x="33" y="99"/>
                    </a:cubicBezTo>
                    <a:cubicBezTo>
                      <a:pt x="9" y="86"/>
                      <a:pt x="0" y="57"/>
                      <a:pt x="12" y="33"/>
                    </a:cubicBezTo>
                    <a:cubicBezTo>
                      <a:pt x="25" y="9"/>
                      <a:pt x="54" y="0"/>
                      <a:pt x="78" y="13"/>
                    </a:cubicBezTo>
                    <a:close/>
                    <a:moveTo>
                      <a:pt x="34" y="97"/>
                    </a:moveTo>
                    <a:cubicBezTo>
                      <a:pt x="57" y="109"/>
                      <a:pt x="85" y="100"/>
                      <a:pt x="97" y="77"/>
                    </a:cubicBezTo>
                    <a:cubicBezTo>
                      <a:pt x="109" y="55"/>
                      <a:pt x="100" y="26"/>
                      <a:pt x="77" y="14"/>
                    </a:cubicBezTo>
                    <a:cubicBezTo>
                      <a:pt x="55" y="2"/>
                      <a:pt x="26" y="11"/>
                      <a:pt x="14" y="34"/>
                    </a:cubicBezTo>
                    <a:cubicBezTo>
                      <a:pt x="2" y="57"/>
                      <a:pt x="11" y="85"/>
                      <a:pt x="34" y="9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30" name="Freeform 49">
                <a:extLst>
                  <a:ext uri="{FF2B5EF4-FFF2-40B4-BE49-F238E27FC236}">
                    <a16:creationId xmlns:a16="http://schemas.microsoft.com/office/drawing/2014/main" id="{965EAE4F-B2A1-44B4-BEED-13A3CAF023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99" y="3954"/>
                <a:ext cx="87" cy="87"/>
              </a:xfrm>
              <a:custGeom>
                <a:avLst/>
                <a:gdLst>
                  <a:gd name="T0" fmla="*/ 9 w 75"/>
                  <a:gd name="T1" fmla="*/ 22 h 75"/>
                  <a:gd name="T2" fmla="*/ 53 w 75"/>
                  <a:gd name="T3" fmla="*/ 9 h 75"/>
                  <a:gd name="T4" fmla="*/ 67 w 75"/>
                  <a:gd name="T5" fmla="*/ 53 h 75"/>
                  <a:gd name="T6" fmla="*/ 23 w 75"/>
                  <a:gd name="T7" fmla="*/ 67 h 75"/>
                  <a:gd name="T8" fmla="*/ 9 w 75"/>
                  <a:gd name="T9" fmla="*/ 22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5">
                    <a:moveTo>
                      <a:pt x="9" y="22"/>
                    </a:moveTo>
                    <a:cubicBezTo>
                      <a:pt x="17" y="6"/>
                      <a:pt x="37" y="0"/>
                      <a:pt x="53" y="9"/>
                    </a:cubicBezTo>
                    <a:cubicBezTo>
                      <a:pt x="69" y="17"/>
                      <a:pt x="75" y="37"/>
                      <a:pt x="67" y="53"/>
                    </a:cubicBezTo>
                    <a:cubicBezTo>
                      <a:pt x="58" y="69"/>
                      <a:pt x="39" y="75"/>
                      <a:pt x="23" y="67"/>
                    </a:cubicBezTo>
                    <a:cubicBezTo>
                      <a:pt x="7" y="58"/>
                      <a:pt x="0" y="38"/>
                      <a:pt x="9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31" name="Freeform 50">
                <a:extLst>
                  <a:ext uri="{FF2B5EF4-FFF2-40B4-BE49-F238E27FC236}">
                    <a16:creationId xmlns:a16="http://schemas.microsoft.com/office/drawing/2014/main" id="{4A81DEB8-9CB4-4DE7-98DC-16C2C49F9E0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879" y="3933"/>
                <a:ext cx="129" cy="128"/>
              </a:xfrm>
              <a:custGeom>
                <a:avLst/>
                <a:gdLst>
                  <a:gd name="T0" fmla="*/ 79 w 112"/>
                  <a:gd name="T1" fmla="*/ 12 h 111"/>
                  <a:gd name="T2" fmla="*/ 99 w 112"/>
                  <a:gd name="T3" fmla="*/ 78 h 111"/>
                  <a:gd name="T4" fmla="*/ 33 w 112"/>
                  <a:gd name="T5" fmla="*/ 99 h 111"/>
                  <a:gd name="T6" fmla="*/ 13 w 112"/>
                  <a:gd name="T7" fmla="*/ 33 h 111"/>
                  <a:gd name="T8" fmla="*/ 79 w 112"/>
                  <a:gd name="T9" fmla="*/ 12 h 111"/>
                  <a:gd name="T10" fmla="*/ 34 w 112"/>
                  <a:gd name="T11" fmla="*/ 97 h 111"/>
                  <a:gd name="T12" fmla="*/ 97 w 112"/>
                  <a:gd name="T13" fmla="*/ 77 h 111"/>
                  <a:gd name="T14" fmla="*/ 78 w 112"/>
                  <a:gd name="T15" fmla="*/ 14 h 111"/>
                  <a:gd name="T16" fmla="*/ 15 w 112"/>
                  <a:gd name="T17" fmla="*/ 34 h 111"/>
                  <a:gd name="T18" fmla="*/ 34 w 112"/>
                  <a:gd name="T19" fmla="*/ 9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2" h="111">
                    <a:moveTo>
                      <a:pt x="79" y="12"/>
                    </a:moveTo>
                    <a:cubicBezTo>
                      <a:pt x="102" y="25"/>
                      <a:pt x="112" y="55"/>
                      <a:pt x="99" y="78"/>
                    </a:cubicBezTo>
                    <a:cubicBezTo>
                      <a:pt x="86" y="102"/>
                      <a:pt x="57" y="111"/>
                      <a:pt x="33" y="99"/>
                    </a:cubicBezTo>
                    <a:cubicBezTo>
                      <a:pt x="9" y="86"/>
                      <a:pt x="0" y="57"/>
                      <a:pt x="13" y="33"/>
                    </a:cubicBezTo>
                    <a:cubicBezTo>
                      <a:pt x="25" y="9"/>
                      <a:pt x="55" y="0"/>
                      <a:pt x="79" y="12"/>
                    </a:cubicBezTo>
                    <a:close/>
                    <a:moveTo>
                      <a:pt x="34" y="97"/>
                    </a:moveTo>
                    <a:cubicBezTo>
                      <a:pt x="57" y="109"/>
                      <a:pt x="85" y="100"/>
                      <a:pt x="97" y="77"/>
                    </a:cubicBezTo>
                    <a:cubicBezTo>
                      <a:pt x="109" y="55"/>
                      <a:pt x="100" y="26"/>
                      <a:pt x="78" y="14"/>
                    </a:cubicBezTo>
                    <a:cubicBezTo>
                      <a:pt x="55" y="2"/>
                      <a:pt x="27" y="11"/>
                      <a:pt x="15" y="34"/>
                    </a:cubicBezTo>
                    <a:cubicBezTo>
                      <a:pt x="3" y="57"/>
                      <a:pt x="11" y="85"/>
                      <a:pt x="34" y="9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32" name="Freeform 51">
                <a:extLst>
                  <a:ext uri="{FF2B5EF4-FFF2-40B4-BE49-F238E27FC236}">
                    <a16:creationId xmlns:a16="http://schemas.microsoft.com/office/drawing/2014/main" id="{D978D86D-D3E4-4663-ABDF-820235E154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33" y="5603"/>
                <a:ext cx="85" cy="85"/>
              </a:xfrm>
              <a:custGeom>
                <a:avLst/>
                <a:gdLst>
                  <a:gd name="T0" fmla="*/ 8 w 74"/>
                  <a:gd name="T1" fmla="*/ 22 h 74"/>
                  <a:gd name="T2" fmla="*/ 52 w 74"/>
                  <a:gd name="T3" fmla="*/ 8 h 74"/>
                  <a:gd name="T4" fmla="*/ 66 w 74"/>
                  <a:gd name="T5" fmla="*/ 52 h 74"/>
                  <a:gd name="T6" fmla="*/ 22 w 74"/>
                  <a:gd name="T7" fmla="*/ 66 h 74"/>
                  <a:gd name="T8" fmla="*/ 8 w 74"/>
                  <a:gd name="T9" fmla="*/ 22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4" h="74">
                    <a:moveTo>
                      <a:pt x="8" y="22"/>
                    </a:moveTo>
                    <a:cubicBezTo>
                      <a:pt x="16" y="6"/>
                      <a:pt x="36" y="0"/>
                      <a:pt x="52" y="8"/>
                    </a:cubicBezTo>
                    <a:cubicBezTo>
                      <a:pt x="68" y="16"/>
                      <a:pt x="74" y="36"/>
                      <a:pt x="66" y="52"/>
                    </a:cubicBezTo>
                    <a:cubicBezTo>
                      <a:pt x="58" y="68"/>
                      <a:pt x="38" y="74"/>
                      <a:pt x="22" y="66"/>
                    </a:cubicBezTo>
                    <a:cubicBezTo>
                      <a:pt x="6" y="58"/>
                      <a:pt x="0" y="38"/>
                      <a:pt x="8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33" name="Freeform 52">
                <a:extLst>
                  <a:ext uri="{FF2B5EF4-FFF2-40B4-BE49-F238E27FC236}">
                    <a16:creationId xmlns:a16="http://schemas.microsoft.com/office/drawing/2014/main" id="{E41444E4-3662-4B77-91D9-540F8E82813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311" y="5581"/>
                <a:ext cx="129" cy="129"/>
              </a:xfrm>
              <a:custGeom>
                <a:avLst/>
                <a:gdLst>
                  <a:gd name="T0" fmla="*/ 79 w 112"/>
                  <a:gd name="T1" fmla="*/ 13 h 112"/>
                  <a:gd name="T2" fmla="*/ 99 w 112"/>
                  <a:gd name="T3" fmla="*/ 79 h 112"/>
                  <a:gd name="T4" fmla="*/ 33 w 112"/>
                  <a:gd name="T5" fmla="*/ 99 h 112"/>
                  <a:gd name="T6" fmla="*/ 13 w 112"/>
                  <a:gd name="T7" fmla="*/ 33 h 112"/>
                  <a:gd name="T8" fmla="*/ 79 w 112"/>
                  <a:gd name="T9" fmla="*/ 13 h 112"/>
                  <a:gd name="T10" fmla="*/ 34 w 112"/>
                  <a:gd name="T11" fmla="*/ 97 h 112"/>
                  <a:gd name="T12" fmla="*/ 97 w 112"/>
                  <a:gd name="T13" fmla="*/ 78 h 112"/>
                  <a:gd name="T14" fmla="*/ 78 w 112"/>
                  <a:gd name="T15" fmla="*/ 15 h 112"/>
                  <a:gd name="T16" fmla="*/ 15 w 112"/>
                  <a:gd name="T17" fmla="*/ 34 h 112"/>
                  <a:gd name="T18" fmla="*/ 34 w 112"/>
                  <a:gd name="T19" fmla="*/ 97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2" h="112">
                    <a:moveTo>
                      <a:pt x="79" y="13"/>
                    </a:moveTo>
                    <a:cubicBezTo>
                      <a:pt x="103" y="25"/>
                      <a:pt x="112" y="55"/>
                      <a:pt x="99" y="79"/>
                    </a:cubicBezTo>
                    <a:cubicBezTo>
                      <a:pt x="87" y="103"/>
                      <a:pt x="57" y="112"/>
                      <a:pt x="33" y="99"/>
                    </a:cubicBezTo>
                    <a:cubicBezTo>
                      <a:pt x="9" y="87"/>
                      <a:pt x="0" y="57"/>
                      <a:pt x="13" y="33"/>
                    </a:cubicBezTo>
                    <a:cubicBezTo>
                      <a:pt x="25" y="9"/>
                      <a:pt x="55" y="0"/>
                      <a:pt x="79" y="13"/>
                    </a:cubicBezTo>
                    <a:close/>
                    <a:moveTo>
                      <a:pt x="34" y="97"/>
                    </a:moveTo>
                    <a:cubicBezTo>
                      <a:pt x="57" y="109"/>
                      <a:pt x="85" y="101"/>
                      <a:pt x="97" y="78"/>
                    </a:cubicBezTo>
                    <a:cubicBezTo>
                      <a:pt x="109" y="55"/>
                      <a:pt x="101" y="27"/>
                      <a:pt x="78" y="15"/>
                    </a:cubicBezTo>
                    <a:cubicBezTo>
                      <a:pt x="55" y="3"/>
                      <a:pt x="27" y="11"/>
                      <a:pt x="15" y="34"/>
                    </a:cubicBezTo>
                    <a:cubicBezTo>
                      <a:pt x="3" y="57"/>
                      <a:pt x="11" y="85"/>
                      <a:pt x="34" y="9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34" name="Freeform 53">
                <a:extLst>
                  <a:ext uri="{FF2B5EF4-FFF2-40B4-BE49-F238E27FC236}">
                    <a16:creationId xmlns:a16="http://schemas.microsoft.com/office/drawing/2014/main" id="{03A06A28-F732-4EF2-B12D-2E93602DAE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90" y="4725"/>
                <a:ext cx="127" cy="127"/>
              </a:xfrm>
              <a:custGeom>
                <a:avLst/>
                <a:gdLst>
                  <a:gd name="T0" fmla="*/ 13 w 110"/>
                  <a:gd name="T1" fmla="*/ 33 h 110"/>
                  <a:gd name="T2" fmla="*/ 78 w 110"/>
                  <a:gd name="T3" fmla="*/ 13 h 110"/>
                  <a:gd name="T4" fmla="*/ 98 w 110"/>
                  <a:gd name="T5" fmla="*/ 78 h 110"/>
                  <a:gd name="T6" fmla="*/ 33 w 110"/>
                  <a:gd name="T7" fmla="*/ 98 h 110"/>
                  <a:gd name="T8" fmla="*/ 13 w 110"/>
                  <a:gd name="T9" fmla="*/ 33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0" h="110">
                    <a:moveTo>
                      <a:pt x="13" y="33"/>
                    </a:moveTo>
                    <a:cubicBezTo>
                      <a:pt x="25" y="9"/>
                      <a:pt x="54" y="0"/>
                      <a:pt x="78" y="13"/>
                    </a:cubicBezTo>
                    <a:cubicBezTo>
                      <a:pt x="101" y="25"/>
                      <a:pt x="110" y="54"/>
                      <a:pt x="98" y="78"/>
                    </a:cubicBezTo>
                    <a:cubicBezTo>
                      <a:pt x="85" y="101"/>
                      <a:pt x="56" y="110"/>
                      <a:pt x="33" y="98"/>
                    </a:cubicBezTo>
                    <a:cubicBezTo>
                      <a:pt x="9" y="85"/>
                      <a:pt x="0" y="56"/>
                      <a:pt x="13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35" name="Freeform 54">
                <a:extLst>
                  <a:ext uri="{FF2B5EF4-FFF2-40B4-BE49-F238E27FC236}">
                    <a16:creationId xmlns:a16="http://schemas.microsoft.com/office/drawing/2014/main" id="{5170E9A5-AD58-4FFA-AE13-477C0C37D31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960" y="4695"/>
                <a:ext cx="188" cy="188"/>
              </a:xfrm>
              <a:custGeom>
                <a:avLst/>
                <a:gdLst>
                  <a:gd name="T0" fmla="*/ 115 w 163"/>
                  <a:gd name="T1" fmla="*/ 18 h 163"/>
                  <a:gd name="T2" fmla="*/ 144 w 163"/>
                  <a:gd name="T3" fmla="*/ 115 h 163"/>
                  <a:gd name="T4" fmla="*/ 48 w 163"/>
                  <a:gd name="T5" fmla="*/ 144 h 163"/>
                  <a:gd name="T6" fmla="*/ 18 w 163"/>
                  <a:gd name="T7" fmla="*/ 48 h 163"/>
                  <a:gd name="T8" fmla="*/ 115 w 163"/>
                  <a:gd name="T9" fmla="*/ 18 h 163"/>
                  <a:gd name="T10" fmla="*/ 49 w 163"/>
                  <a:gd name="T11" fmla="*/ 142 h 163"/>
                  <a:gd name="T12" fmla="*/ 142 w 163"/>
                  <a:gd name="T13" fmla="*/ 113 h 163"/>
                  <a:gd name="T14" fmla="*/ 113 w 163"/>
                  <a:gd name="T15" fmla="*/ 21 h 163"/>
                  <a:gd name="T16" fmla="*/ 21 w 163"/>
                  <a:gd name="T17" fmla="*/ 49 h 163"/>
                  <a:gd name="T18" fmla="*/ 49 w 163"/>
                  <a:gd name="T19" fmla="*/ 142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63" h="163">
                    <a:moveTo>
                      <a:pt x="115" y="18"/>
                    </a:moveTo>
                    <a:cubicBezTo>
                      <a:pt x="149" y="36"/>
                      <a:pt x="163" y="80"/>
                      <a:pt x="144" y="115"/>
                    </a:cubicBezTo>
                    <a:cubicBezTo>
                      <a:pt x="126" y="149"/>
                      <a:pt x="83" y="163"/>
                      <a:pt x="48" y="144"/>
                    </a:cubicBezTo>
                    <a:cubicBezTo>
                      <a:pt x="13" y="126"/>
                      <a:pt x="0" y="83"/>
                      <a:pt x="18" y="48"/>
                    </a:cubicBezTo>
                    <a:cubicBezTo>
                      <a:pt x="36" y="13"/>
                      <a:pt x="80" y="0"/>
                      <a:pt x="115" y="18"/>
                    </a:cubicBezTo>
                    <a:close/>
                    <a:moveTo>
                      <a:pt x="49" y="142"/>
                    </a:moveTo>
                    <a:cubicBezTo>
                      <a:pt x="83" y="159"/>
                      <a:pt x="124" y="146"/>
                      <a:pt x="142" y="113"/>
                    </a:cubicBezTo>
                    <a:cubicBezTo>
                      <a:pt x="159" y="80"/>
                      <a:pt x="147" y="38"/>
                      <a:pt x="113" y="21"/>
                    </a:cubicBezTo>
                    <a:cubicBezTo>
                      <a:pt x="80" y="3"/>
                      <a:pt x="38" y="16"/>
                      <a:pt x="21" y="49"/>
                    </a:cubicBezTo>
                    <a:cubicBezTo>
                      <a:pt x="3" y="83"/>
                      <a:pt x="16" y="124"/>
                      <a:pt x="49" y="1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36" name="Freeform 55">
                <a:extLst>
                  <a:ext uri="{FF2B5EF4-FFF2-40B4-BE49-F238E27FC236}">
                    <a16:creationId xmlns:a16="http://schemas.microsoft.com/office/drawing/2014/main" id="{1D943647-CDDD-4B7F-8854-E892DF7F2B6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920" y="4655"/>
                <a:ext cx="269" cy="268"/>
              </a:xfrm>
              <a:custGeom>
                <a:avLst/>
                <a:gdLst>
                  <a:gd name="T0" fmla="*/ 164 w 233"/>
                  <a:gd name="T1" fmla="*/ 26 h 233"/>
                  <a:gd name="T2" fmla="*/ 207 w 233"/>
                  <a:gd name="T3" fmla="*/ 164 h 233"/>
                  <a:gd name="T4" fmla="*/ 69 w 233"/>
                  <a:gd name="T5" fmla="*/ 207 h 233"/>
                  <a:gd name="T6" fmla="*/ 26 w 233"/>
                  <a:gd name="T7" fmla="*/ 69 h 233"/>
                  <a:gd name="T8" fmla="*/ 164 w 233"/>
                  <a:gd name="T9" fmla="*/ 26 h 233"/>
                  <a:gd name="T10" fmla="*/ 70 w 233"/>
                  <a:gd name="T11" fmla="*/ 204 h 233"/>
                  <a:gd name="T12" fmla="*/ 204 w 233"/>
                  <a:gd name="T13" fmla="*/ 162 h 233"/>
                  <a:gd name="T14" fmla="*/ 162 w 233"/>
                  <a:gd name="T15" fmla="*/ 28 h 233"/>
                  <a:gd name="T16" fmla="*/ 29 w 233"/>
                  <a:gd name="T17" fmla="*/ 70 h 233"/>
                  <a:gd name="T18" fmla="*/ 70 w 233"/>
                  <a:gd name="T19" fmla="*/ 204 h 2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33" h="233">
                    <a:moveTo>
                      <a:pt x="164" y="26"/>
                    </a:moveTo>
                    <a:cubicBezTo>
                      <a:pt x="214" y="52"/>
                      <a:pt x="233" y="114"/>
                      <a:pt x="207" y="164"/>
                    </a:cubicBezTo>
                    <a:cubicBezTo>
                      <a:pt x="180" y="214"/>
                      <a:pt x="118" y="233"/>
                      <a:pt x="69" y="207"/>
                    </a:cubicBezTo>
                    <a:cubicBezTo>
                      <a:pt x="19" y="180"/>
                      <a:pt x="0" y="118"/>
                      <a:pt x="26" y="69"/>
                    </a:cubicBezTo>
                    <a:cubicBezTo>
                      <a:pt x="52" y="19"/>
                      <a:pt x="114" y="0"/>
                      <a:pt x="164" y="26"/>
                    </a:cubicBezTo>
                    <a:close/>
                    <a:moveTo>
                      <a:pt x="70" y="204"/>
                    </a:moveTo>
                    <a:cubicBezTo>
                      <a:pt x="118" y="229"/>
                      <a:pt x="178" y="211"/>
                      <a:pt x="204" y="162"/>
                    </a:cubicBezTo>
                    <a:cubicBezTo>
                      <a:pt x="229" y="114"/>
                      <a:pt x="211" y="54"/>
                      <a:pt x="162" y="28"/>
                    </a:cubicBezTo>
                    <a:cubicBezTo>
                      <a:pt x="114" y="3"/>
                      <a:pt x="54" y="22"/>
                      <a:pt x="29" y="70"/>
                    </a:cubicBezTo>
                    <a:cubicBezTo>
                      <a:pt x="3" y="118"/>
                      <a:pt x="22" y="178"/>
                      <a:pt x="70" y="20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37" name="Freeform 56">
                <a:extLst>
                  <a:ext uri="{FF2B5EF4-FFF2-40B4-BE49-F238E27FC236}">
                    <a16:creationId xmlns:a16="http://schemas.microsoft.com/office/drawing/2014/main" id="{5C4EC033-7454-4374-9342-1745D1EE8F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7" y="4854"/>
                <a:ext cx="122" cy="122"/>
              </a:xfrm>
              <a:custGeom>
                <a:avLst/>
                <a:gdLst>
                  <a:gd name="T0" fmla="*/ 12 w 106"/>
                  <a:gd name="T1" fmla="*/ 31 h 106"/>
                  <a:gd name="T2" fmla="*/ 74 w 106"/>
                  <a:gd name="T3" fmla="*/ 12 h 106"/>
                  <a:gd name="T4" fmla="*/ 94 w 106"/>
                  <a:gd name="T5" fmla="*/ 74 h 106"/>
                  <a:gd name="T6" fmla="*/ 31 w 106"/>
                  <a:gd name="T7" fmla="*/ 94 h 106"/>
                  <a:gd name="T8" fmla="*/ 12 w 106"/>
                  <a:gd name="T9" fmla="*/ 31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6" h="106">
                    <a:moveTo>
                      <a:pt x="12" y="31"/>
                    </a:moveTo>
                    <a:cubicBezTo>
                      <a:pt x="24" y="8"/>
                      <a:pt x="52" y="0"/>
                      <a:pt x="74" y="12"/>
                    </a:cubicBezTo>
                    <a:cubicBezTo>
                      <a:pt x="97" y="24"/>
                      <a:pt x="106" y="52"/>
                      <a:pt x="94" y="74"/>
                    </a:cubicBezTo>
                    <a:cubicBezTo>
                      <a:pt x="82" y="97"/>
                      <a:pt x="54" y="106"/>
                      <a:pt x="31" y="94"/>
                    </a:cubicBezTo>
                    <a:cubicBezTo>
                      <a:pt x="8" y="82"/>
                      <a:pt x="0" y="54"/>
                      <a:pt x="12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38" name="Freeform 57">
                <a:extLst>
                  <a:ext uri="{FF2B5EF4-FFF2-40B4-BE49-F238E27FC236}">
                    <a16:creationId xmlns:a16="http://schemas.microsoft.com/office/drawing/2014/main" id="{C776E712-B646-46AB-82F8-4EA9A7EFBDB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237" y="4824"/>
                <a:ext cx="182" cy="181"/>
              </a:xfrm>
              <a:custGeom>
                <a:avLst/>
                <a:gdLst>
                  <a:gd name="T0" fmla="*/ 111 w 158"/>
                  <a:gd name="T1" fmla="*/ 18 h 157"/>
                  <a:gd name="T2" fmla="*/ 140 w 158"/>
                  <a:gd name="T3" fmla="*/ 111 h 157"/>
                  <a:gd name="T4" fmla="*/ 47 w 158"/>
                  <a:gd name="T5" fmla="*/ 140 h 157"/>
                  <a:gd name="T6" fmla="*/ 18 w 158"/>
                  <a:gd name="T7" fmla="*/ 47 h 157"/>
                  <a:gd name="T8" fmla="*/ 111 w 158"/>
                  <a:gd name="T9" fmla="*/ 18 h 157"/>
                  <a:gd name="T10" fmla="*/ 48 w 158"/>
                  <a:gd name="T11" fmla="*/ 137 h 157"/>
                  <a:gd name="T12" fmla="*/ 137 w 158"/>
                  <a:gd name="T13" fmla="*/ 109 h 157"/>
                  <a:gd name="T14" fmla="*/ 109 w 158"/>
                  <a:gd name="T15" fmla="*/ 20 h 157"/>
                  <a:gd name="T16" fmla="*/ 20 w 158"/>
                  <a:gd name="T17" fmla="*/ 48 h 157"/>
                  <a:gd name="T18" fmla="*/ 48 w 158"/>
                  <a:gd name="T19" fmla="*/ 137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8" h="157">
                    <a:moveTo>
                      <a:pt x="111" y="18"/>
                    </a:moveTo>
                    <a:cubicBezTo>
                      <a:pt x="145" y="35"/>
                      <a:pt x="158" y="77"/>
                      <a:pt x="140" y="111"/>
                    </a:cubicBezTo>
                    <a:cubicBezTo>
                      <a:pt x="122" y="145"/>
                      <a:pt x="80" y="157"/>
                      <a:pt x="47" y="140"/>
                    </a:cubicBezTo>
                    <a:cubicBezTo>
                      <a:pt x="13" y="122"/>
                      <a:pt x="0" y="80"/>
                      <a:pt x="18" y="47"/>
                    </a:cubicBezTo>
                    <a:cubicBezTo>
                      <a:pt x="35" y="13"/>
                      <a:pt x="77" y="0"/>
                      <a:pt x="111" y="18"/>
                    </a:cubicBezTo>
                    <a:close/>
                    <a:moveTo>
                      <a:pt x="48" y="137"/>
                    </a:moveTo>
                    <a:cubicBezTo>
                      <a:pt x="80" y="154"/>
                      <a:pt x="120" y="142"/>
                      <a:pt x="137" y="109"/>
                    </a:cubicBezTo>
                    <a:cubicBezTo>
                      <a:pt x="154" y="77"/>
                      <a:pt x="142" y="37"/>
                      <a:pt x="109" y="20"/>
                    </a:cubicBezTo>
                    <a:cubicBezTo>
                      <a:pt x="77" y="3"/>
                      <a:pt x="37" y="16"/>
                      <a:pt x="20" y="48"/>
                    </a:cubicBezTo>
                    <a:cubicBezTo>
                      <a:pt x="3" y="80"/>
                      <a:pt x="16" y="120"/>
                      <a:pt x="48" y="13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39" name="Freeform 58">
                <a:extLst>
                  <a:ext uri="{FF2B5EF4-FFF2-40B4-BE49-F238E27FC236}">
                    <a16:creationId xmlns:a16="http://schemas.microsoft.com/office/drawing/2014/main" id="{0AD8F84C-8331-4AD6-B320-BF610728319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198" y="4785"/>
                <a:ext cx="259" cy="259"/>
              </a:xfrm>
              <a:custGeom>
                <a:avLst/>
                <a:gdLst>
                  <a:gd name="T0" fmla="*/ 159 w 225"/>
                  <a:gd name="T1" fmla="*/ 25 h 225"/>
                  <a:gd name="T2" fmla="*/ 200 w 225"/>
                  <a:gd name="T3" fmla="*/ 159 h 225"/>
                  <a:gd name="T4" fmla="*/ 67 w 225"/>
                  <a:gd name="T5" fmla="*/ 200 h 225"/>
                  <a:gd name="T6" fmla="*/ 25 w 225"/>
                  <a:gd name="T7" fmla="*/ 67 h 225"/>
                  <a:gd name="T8" fmla="*/ 159 w 225"/>
                  <a:gd name="T9" fmla="*/ 25 h 225"/>
                  <a:gd name="T10" fmla="*/ 68 w 225"/>
                  <a:gd name="T11" fmla="*/ 197 h 225"/>
                  <a:gd name="T12" fmla="*/ 197 w 225"/>
                  <a:gd name="T13" fmla="*/ 157 h 225"/>
                  <a:gd name="T14" fmla="*/ 157 w 225"/>
                  <a:gd name="T15" fmla="*/ 28 h 225"/>
                  <a:gd name="T16" fmla="*/ 28 w 225"/>
                  <a:gd name="T17" fmla="*/ 68 h 225"/>
                  <a:gd name="T18" fmla="*/ 68 w 225"/>
                  <a:gd name="T19" fmla="*/ 197 h 2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5" h="225">
                    <a:moveTo>
                      <a:pt x="159" y="25"/>
                    </a:moveTo>
                    <a:cubicBezTo>
                      <a:pt x="207" y="51"/>
                      <a:pt x="225" y="111"/>
                      <a:pt x="200" y="159"/>
                    </a:cubicBezTo>
                    <a:cubicBezTo>
                      <a:pt x="175" y="207"/>
                      <a:pt x="115" y="225"/>
                      <a:pt x="67" y="200"/>
                    </a:cubicBezTo>
                    <a:cubicBezTo>
                      <a:pt x="19" y="175"/>
                      <a:pt x="0" y="115"/>
                      <a:pt x="25" y="67"/>
                    </a:cubicBezTo>
                    <a:cubicBezTo>
                      <a:pt x="51" y="19"/>
                      <a:pt x="111" y="0"/>
                      <a:pt x="159" y="25"/>
                    </a:cubicBezTo>
                    <a:close/>
                    <a:moveTo>
                      <a:pt x="68" y="197"/>
                    </a:moveTo>
                    <a:cubicBezTo>
                      <a:pt x="115" y="222"/>
                      <a:pt x="173" y="204"/>
                      <a:pt x="197" y="157"/>
                    </a:cubicBezTo>
                    <a:cubicBezTo>
                      <a:pt x="222" y="111"/>
                      <a:pt x="204" y="53"/>
                      <a:pt x="157" y="28"/>
                    </a:cubicBezTo>
                    <a:cubicBezTo>
                      <a:pt x="111" y="3"/>
                      <a:pt x="53" y="21"/>
                      <a:pt x="28" y="68"/>
                    </a:cubicBezTo>
                    <a:cubicBezTo>
                      <a:pt x="4" y="115"/>
                      <a:pt x="21" y="173"/>
                      <a:pt x="68" y="19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40" name="Freeform 59">
                <a:extLst>
                  <a:ext uri="{FF2B5EF4-FFF2-40B4-BE49-F238E27FC236}">
                    <a16:creationId xmlns:a16="http://schemas.microsoft.com/office/drawing/2014/main" id="{72651D9F-1958-44E0-82AD-B74BC1C322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17" y="3431"/>
                <a:ext cx="119" cy="119"/>
              </a:xfrm>
              <a:custGeom>
                <a:avLst/>
                <a:gdLst>
                  <a:gd name="T0" fmla="*/ 12 w 103"/>
                  <a:gd name="T1" fmla="*/ 30 h 103"/>
                  <a:gd name="T2" fmla="*/ 73 w 103"/>
                  <a:gd name="T3" fmla="*/ 11 h 103"/>
                  <a:gd name="T4" fmla="*/ 92 w 103"/>
                  <a:gd name="T5" fmla="*/ 73 h 103"/>
                  <a:gd name="T6" fmla="*/ 31 w 103"/>
                  <a:gd name="T7" fmla="*/ 91 h 103"/>
                  <a:gd name="T8" fmla="*/ 12 w 103"/>
                  <a:gd name="T9" fmla="*/ 30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3" h="103">
                    <a:moveTo>
                      <a:pt x="12" y="30"/>
                    </a:moveTo>
                    <a:cubicBezTo>
                      <a:pt x="23" y="8"/>
                      <a:pt x="51" y="0"/>
                      <a:pt x="73" y="11"/>
                    </a:cubicBezTo>
                    <a:cubicBezTo>
                      <a:pt x="95" y="23"/>
                      <a:pt x="103" y="50"/>
                      <a:pt x="92" y="73"/>
                    </a:cubicBezTo>
                    <a:cubicBezTo>
                      <a:pt x="80" y="95"/>
                      <a:pt x="53" y="103"/>
                      <a:pt x="31" y="91"/>
                    </a:cubicBezTo>
                    <a:cubicBezTo>
                      <a:pt x="9" y="80"/>
                      <a:pt x="0" y="52"/>
                      <a:pt x="12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41" name="Freeform 60">
                <a:extLst>
                  <a:ext uri="{FF2B5EF4-FFF2-40B4-BE49-F238E27FC236}">
                    <a16:creationId xmlns:a16="http://schemas.microsoft.com/office/drawing/2014/main" id="{C53C4F72-4692-4539-B693-650DA674932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189" y="3402"/>
                <a:ext cx="177" cy="177"/>
              </a:xfrm>
              <a:custGeom>
                <a:avLst/>
                <a:gdLst>
                  <a:gd name="T0" fmla="*/ 108 w 154"/>
                  <a:gd name="T1" fmla="*/ 17 h 153"/>
                  <a:gd name="T2" fmla="*/ 136 w 154"/>
                  <a:gd name="T3" fmla="*/ 108 h 153"/>
                  <a:gd name="T4" fmla="*/ 45 w 154"/>
                  <a:gd name="T5" fmla="*/ 136 h 153"/>
                  <a:gd name="T6" fmla="*/ 17 w 154"/>
                  <a:gd name="T7" fmla="*/ 45 h 153"/>
                  <a:gd name="T8" fmla="*/ 108 w 154"/>
                  <a:gd name="T9" fmla="*/ 17 h 153"/>
                  <a:gd name="T10" fmla="*/ 47 w 154"/>
                  <a:gd name="T11" fmla="*/ 134 h 153"/>
                  <a:gd name="T12" fmla="*/ 134 w 154"/>
                  <a:gd name="T13" fmla="*/ 107 h 153"/>
                  <a:gd name="T14" fmla="*/ 107 w 154"/>
                  <a:gd name="T15" fmla="*/ 19 h 153"/>
                  <a:gd name="T16" fmla="*/ 20 w 154"/>
                  <a:gd name="T17" fmla="*/ 46 h 153"/>
                  <a:gd name="T18" fmla="*/ 47 w 154"/>
                  <a:gd name="T19" fmla="*/ 134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4" h="153">
                    <a:moveTo>
                      <a:pt x="108" y="17"/>
                    </a:moveTo>
                    <a:cubicBezTo>
                      <a:pt x="141" y="34"/>
                      <a:pt x="154" y="75"/>
                      <a:pt x="136" y="108"/>
                    </a:cubicBezTo>
                    <a:cubicBezTo>
                      <a:pt x="119" y="141"/>
                      <a:pt x="78" y="153"/>
                      <a:pt x="45" y="136"/>
                    </a:cubicBezTo>
                    <a:cubicBezTo>
                      <a:pt x="12" y="119"/>
                      <a:pt x="0" y="78"/>
                      <a:pt x="17" y="45"/>
                    </a:cubicBezTo>
                    <a:cubicBezTo>
                      <a:pt x="34" y="12"/>
                      <a:pt x="75" y="0"/>
                      <a:pt x="108" y="17"/>
                    </a:cubicBezTo>
                    <a:close/>
                    <a:moveTo>
                      <a:pt x="47" y="134"/>
                    </a:moveTo>
                    <a:cubicBezTo>
                      <a:pt x="78" y="150"/>
                      <a:pt x="117" y="138"/>
                      <a:pt x="134" y="107"/>
                    </a:cubicBezTo>
                    <a:cubicBezTo>
                      <a:pt x="150" y="75"/>
                      <a:pt x="138" y="36"/>
                      <a:pt x="107" y="19"/>
                    </a:cubicBezTo>
                    <a:cubicBezTo>
                      <a:pt x="75" y="3"/>
                      <a:pt x="36" y="15"/>
                      <a:pt x="20" y="46"/>
                    </a:cubicBezTo>
                    <a:cubicBezTo>
                      <a:pt x="3" y="78"/>
                      <a:pt x="15" y="117"/>
                      <a:pt x="47" y="1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42" name="Freeform 61">
                <a:extLst>
                  <a:ext uri="{FF2B5EF4-FFF2-40B4-BE49-F238E27FC236}">
                    <a16:creationId xmlns:a16="http://schemas.microsoft.com/office/drawing/2014/main" id="{5F785D1C-D794-4E5D-8315-B587C65EECD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151" y="3364"/>
                <a:ext cx="253" cy="253"/>
              </a:xfrm>
              <a:custGeom>
                <a:avLst/>
                <a:gdLst>
                  <a:gd name="T0" fmla="*/ 155 w 220"/>
                  <a:gd name="T1" fmla="*/ 24 h 219"/>
                  <a:gd name="T2" fmla="*/ 195 w 220"/>
                  <a:gd name="T3" fmla="*/ 154 h 219"/>
                  <a:gd name="T4" fmla="*/ 65 w 220"/>
                  <a:gd name="T5" fmla="*/ 195 h 219"/>
                  <a:gd name="T6" fmla="*/ 25 w 220"/>
                  <a:gd name="T7" fmla="*/ 65 h 219"/>
                  <a:gd name="T8" fmla="*/ 155 w 220"/>
                  <a:gd name="T9" fmla="*/ 24 h 219"/>
                  <a:gd name="T10" fmla="*/ 66 w 220"/>
                  <a:gd name="T11" fmla="*/ 192 h 219"/>
                  <a:gd name="T12" fmla="*/ 192 w 220"/>
                  <a:gd name="T13" fmla="*/ 153 h 219"/>
                  <a:gd name="T14" fmla="*/ 153 w 220"/>
                  <a:gd name="T15" fmla="*/ 27 h 219"/>
                  <a:gd name="T16" fmla="*/ 27 w 220"/>
                  <a:gd name="T17" fmla="*/ 66 h 219"/>
                  <a:gd name="T18" fmla="*/ 66 w 220"/>
                  <a:gd name="T19" fmla="*/ 192 h 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0" h="219">
                    <a:moveTo>
                      <a:pt x="155" y="24"/>
                    </a:moveTo>
                    <a:cubicBezTo>
                      <a:pt x="202" y="49"/>
                      <a:pt x="220" y="107"/>
                      <a:pt x="195" y="154"/>
                    </a:cubicBezTo>
                    <a:cubicBezTo>
                      <a:pt x="170" y="201"/>
                      <a:pt x="112" y="219"/>
                      <a:pt x="65" y="195"/>
                    </a:cubicBezTo>
                    <a:cubicBezTo>
                      <a:pt x="18" y="170"/>
                      <a:pt x="0" y="112"/>
                      <a:pt x="25" y="65"/>
                    </a:cubicBezTo>
                    <a:cubicBezTo>
                      <a:pt x="49" y="18"/>
                      <a:pt x="108" y="0"/>
                      <a:pt x="155" y="24"/>
                    </a:cubicBezTo>
                    <a:close/>
                    <a:moveTo>
                      <a:pt x="66" y="192"/>
                    </a:moveTo>
                    <a:cubicBezTo>
                      <a:pt x="112" y="216"/>
                      <a:pt x="168" y="199"/>
                      <a:pt x="192" y="153"/>
                    </a:cubicBezTo>
                    <a:cubicBezTo>
                      <a:pt x="216" y="107"/>
                      <a:pt x="199" y="51"/>
                      <a:pt x="153" y="27"/>
                    </a:cubicBezTo>
                    <a:cubicBezTo>
                      <a:pt x="108" y="3"/>
                      <a:pt x="51" y="20"/>
                      <a:pt x="27" y="66"/>
                    </a:cubicBezTo>
                    <a:cubicBezTo>
                      <a:pt x="3" y="112"/>
                      <a:pt x="21" y="168"/>
                      <a:pt x="66" y="19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43" name="Freeform 62">
                <a:extLst>
                  <a:ext uri="{FF2B5EF4-FFF2-40B4-BE49-F238E27FC236}">
                    <a16:creationId xmlns:a16="http://schemas.microsoft.com/office/drawing/2014/main" id="{C23AE368-2BB7-4BF5-A392-5BF40572B0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62" y="4538"/>
                <a:ext cx="87" cy="87"/>
              </a:xfrm>
              <a:custGeom>
                <a:avLst/>
                <a:gdLst>
                  <a:gd name="T0" fmla="*/ 9 w 75"/>
                  <a:gd name="T1" fmla="*/ 23 h 75"/>
                  <a:gd name="T2" fmla="*/ 53 w 75"/>
                  <a:gd name="T3" fmla="*/ 9 h 75"/>
                  <a:gd name="T4" fmla="*/ 67 w 75"/>
                  <a:gd name="T5" fmla="*/ 53 h 75"/>
                  <a:gd name="T6" fmla="*/ 22 w 75"/>
                  <a:gd name="T7" fmla="*/ 67 h 75"/>
                  <a:gd name="T8" fmla="*/ 9 w 75"/>
                  <a:gd name="T9" fmla="*/ 23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5">
                    <a:moveTo>
                      <a:pt x="9" y="23"/>
                    </a:moveTo>
                    <a:cubicBezTo>
                      <a:pt x="17" y="7"/>
                      <a:pt x="37" y="0"/>
                      <a:pt x="53" y="9"/>
                    </a:cubicBezTo>
                    <a:cubicBezTo>
                      <a:pt x="69" y="17"/>
                      <a:pt x="75" y="37"/>
                      <a:pt x="67" y="53"/>
                    </a:cubicBezTo>
                    <a:cubicBezTo>
                      <a:pt x="58" y="69"/>
                      <a:pt x="38" y="75"/>
                      <a:pt x="22" y="67"/>
                    </a:cubicBezTo>
                    <a:cubicBezTo>
                      <a:pt x="6" y="58"/>
                      <a:pt x="0" y="39"/>
                      <a:pt x="9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44" name="Freeform 63">
                <a:extLst>
                  <a:ext uri="{FF2B5EF4-FFF2-40B4-BE49-F238E27FC236}">
                    <a16:creationId xmlns:a16="http://schemas.microsoft.com/office/drawing/2014/main" id="{6A8CA830-98E5-4BBB-9A57-DF4A89BDC77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141" y="4518"/>
                <a:ext cx="128" cy="129"/>
              </a:xfrm>
              <a:custGeom>
                <a:avLst/>
                <a:gdLst>
                  <a:gd name="T0" fmla="*/ 78 w 111"/>
                  <a:gd name="T1" fmla="*/ 13 h 112"/>
                  <a:gd name="T2" fmla="*/ 99 w 111"/>
                  <a:gd name="T3" fmla="*/ 79 h 112"/>
                  <a:gd name="T4" fmla="*/ 33 w 111"/>
                  <a:gd name="T5" fmla="*/ 99 h 112"/>
                  <a:gd name="T6" fmla="*/ 12 w 111"/>
                  <a:gd name="T7" fmla="*/ 33 h 112"/>
                  <a:gd name="T8" fmla="*/ 78 w 111"/>
                  <a:gd name="T9" fmla="*/ 13 h 112"/>
                  <a:gd name="T10" fmla="*/ 34 w 111"/>
                  <a:gd name="T11" fmla="*/ 97 h 112"/>
                  <a:gd name="T12" fmla="*/ 97 w 111"/>
                  <a:gd name="T13" fmla="*/ 78 h 112"/>
                  <a:gd name="T14" fmla="*/ 77 w 111"/>
                  <a:gd name="T15" fmla="*/ 15 h 112"/>
                  <a:gd name="T16" fmla="*/ 14 w 111"/>
                  <a:gd name="T17" fmla="*/ 34 h 112"/>
                  <a:gd name="T18" fmla="*/ 34 w 111"/>
                  <a:gd name="T19" fmla="*/ 97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1" h="112">
                    <a:moveTo>
                      <a:pt x="78" y="13"/>
                    </a:moveTo>
                    <a:cubicBezTo>
                      <a:pt x="102" y="25"/>
                      <a:pt x="111" y="55"/>
                      <a:pt x="99" y="79"/>
                    </a:cubicBezTo>
                    <a:cubicBezTo>
                      <a:pt x="86" y="102"/>
                      <a:pt x="57" y="112"/>
                      <a:pt x="33" y="99"/>
                    </a:cubicBezTo>
                    <a:cubicBezTo>
                      <a:pt x="9" y="87"/>
                      <a:pt x="0" y="57"/>
                      <a:pt x="12" y="33"/>
                    </a:cubicBezTo>
                    <a:cubicBezTo>
                      <a:pt x="25" y="9"/>
                      <a:pt x="55" y="0"/>
                      <a:pt x="78" y="13"/>
                    </a:cubicBezTo>
                    <a:close/>
                    <a:moveTo>
                      <a:pt x="34" y="97"/>
                    </a:moveTo>
                    <a:cubicBezTo>
                      <a:pt x="57" y="109"/>
                      <a:pt x="85" y="100"/>
                      <a:pt x="97" y="78"/>
                    </a:cubicBezTo>
                    <a:cubicBezTo>
                      <a:pt x="109" y="55"/>
                      <a:pt x="100" y="27"/>
                      <a:pt x="77" y="15"/>
                    </a:cubicBezTo>
                    <a:cubicBezTo>
                      <a:pt x="55" y="3"/>
                      <a:pt x="26" y="11"/>
                      <a:pt x="14" y="34"/>
                    </a:cubicBezTo>
                    <a:cubicBezTo>
                      <a:pt x="2" y="57"/>
                      <a:pt x="11" y="85"/>
                      <a:pt x="34" y="9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45" name="Freeform 64">
                <a:extLst>
                  <a:ext uri="{FF2B5EF4-FFF2-40B4-BE49-F238E27FC236}">
                    <a16:creationId xmlns:a16="http://schemas.microsoft.com/office/drawing/2014/main" id="{D724DF34-F660-49C3-8721-59EDF6AB8F8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114" y="4490"/>
                <a:ext cx="183" cy="184"/>
              </a:xfrm>
              <a:custGeom>
                <a:avLst/>
                <a:gdLst>
                  <a:gd name="T0" fmla="*/ 112 w 159"/>
                  <a:gd name="T1" fmla="*/ 18 h 160"/>
                  <a:gd name="T2" fmla="*/ 141 w 159"/>
                  <a:gd name="T3" fmla="*/ 112 h 160"/>
                  <a:gd name="T4" fmla="*/ 47 w 159"/>
                  <a:gd name="T5" fmla="*/ 142 h 160"/>
                  <a:gd name="T6" fmla="*/ 18 w 159"/>
                  <a:gd name="T7" fmla="*/ 47 h 160"/>
                  <a:gd name="T8" fmla="*/ 112 w 159"/>
                  <a:gd name="T9" fmla="*/ 18 h 160"/>
                  <a:gd name="T10" fmla="*/ 48 w 159"/>
                  <a:gd name="T11" fmla="*/ 140 h 160"/>
                  <a:gd name="T12" fmla="*/ 140 w 159"/>
                  <a:gd name="T13" fmla="*/ 111 h 160"/>
                  <a:gd name="T14" fmla="*/ 111 w 159"/>
                  <a:gd name="T15" fmla="*/ 20 h 160"/>
                  <a:gd name="T16" fmla="*/ 20 w 159"/>
                  <a:gd name="T17" fmla="*/ 48 h 160"/>
                  <a:gd name="T18" fmla="*/ 48 w 159"/>
                  <a:gd name="T19" fmla="*/ 140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9" h="160">
                    <a:moveTo>
                      <a:pt x="112" y="18"/>
                    </a:moveTo>
                    <a:cubicBezTo>
                      <a:pt x="146" y="36"/>
                      <a:pt x="159" y="78"/>
                      <a:pt x="141" y="112"/>
                    </a:cubicBezTo>
                    <a:cubicBezTo>
                      <a:pt x="123" y="146"/>
                      <a:pt x="81" y="160"/>
                      <a:pt x="47" y="142"/>
                    </a:cubicBezTo>
                    <a:cubicBezTo>
                      <a:pt x="13" y="124"/>
                      <a:pt x="0" y="81"/>
                      <a:pt x="18" y="47"/>
                    </a:cubicBezTo>
                    <a:cubicBezTo>
                      <a:pt x="36" y="13"/>
                      <a:pt x="78" y="0"/>
                      <a:pt x="112" y="18"/>
                    </a:cubicBezTo>
                    <a:close/>
                    <a:moveTo>
                      <a:pt x="48" y="140"/>
                    </a:moveTo>
                    <a:cubicBezTo>
                      <a:pt x="81" y="157"/>
                      <a:pt x="122" y="144"/>
                      <a:pt x="140" y="111"/>
                    </a:cubicBezTo>
                    <a:cubicBezTo>
                      <a:pt x="157" y="78"/>
                      <a:pt x="144" y="37"/>
                      <a:pt x="111" y="20"/>
                    </a:cubicBezTo>
                    <a:cubicBezTo>
                      <a:pt x="78" y="3"/>
                      <a:pt x="37" y="15"/>
                      <a:pt x="20" y="48"/>
                    </a:cubicBezTo>
                    <a:cubicBezTo>
                      <a:pt x="2" y="81"/>
                      <a:pt x="15" y="122"/>
                      <a:pt x="48" y="1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46" name="Freeform 65">
                <a:extLst>
                  <a:ext uri="{FF2B5EF4-FFF2-40B4-BE49-F238E27FC236}">
                    <a16:creationId xmlns:a16="http://schemas.microsoft.com/office/drawing/2014/main" id="{A4DD33AD-A94A-43DD-B924-43CAE7986F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88" y="4763"/>
                <a:ext cx="86" cy="86"/>
              </a:xfrm>
              <a:custGeom>
                <a:avLst/>
                <a:gdLst>
                  <a:gd name="T0" fmla="*/ 8 w 75"/>
                  <a:gd name="T1" fmla="*/ 22 h 75"/>
                  <a:gd name="T2" fmla="*/ 52 w 75"/>
                  <a:gd name="T3" fmla="*/ 9 h 75"/>
                  <a:gd name="T4" fmla="*/ 66 w 75"/>
                  <a:gd name="T5" fmla="*/ 53 h 75"/>
                  <a:gd name="T6" fmla="*/ 22 w 75"/>
                  <a:gd name="T7" fmla="*/ 67 h 75"/>
                  <a:gd name="T8" fmla="*/ 8 w 75"/>
                  <a:gd name="T9" fmla="*/ 22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5">
                    <a:moveTo>
                      <a:pt x="8" y="22"/>
                    </a:moveTo>
                    <a:cubicBezTo>
                      <a:pt x="17" y="6"/>
                      <a:pt x="36" y="0"/>
                      <a:pt x="52" y="9"/>
                    </a:cubicBezTo>
                    <a:cubicBezTo>
                      <a:pt x="69" y="17"/>
                      <a:pt x="75" y="37"/>
                      <a:pt x="66" y="53"/>
                    </a:cubicBezTo>
                    <a:cubicBezTo>
                      <a:pt x="58" y="69"/>
                      <a:pt x="38" y="75"/>
                      <a:pt x="22" y="67"/>
                    </a:cubicBezTo>
                    <a:cubicBezTo>
                      <a:pt x="6" y="58"/>
                      <a:pt x="0" y="38"/>
                      <a:pt x="8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47" name="Freeform 66">
                <a:extLst>
                  <a:ext uri="{FF2B5EF4-FFF2-40B4-BE49-F238E27FC236}">
                    <a16:creationId xmlns:a16="http://schemas.microsoft.com/office/drawing/2014/main" id="{C53D5B4D-302E-412D-B346-B3FC506916C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566" y="4742"/>
                <a:ext cx="129" cy="128"/>
              </a:xfrm>
              <a:custGeom>
                <a:avLst/>
                <a:gdLst>
                  <a:gd name="T0" fmla="*/ 79 w 112"/>
                  <a:gd name="T1" fmla="*/ 12 h 111"/>
                  <a:gd name="T2" fmla="*/ 99 w 112"/>
                  <a:gd name="T3" fmla="*/ 78 h 111"/>
                  <a:gd name="T4" fmla="*/ 33 w 112"/>
                  <a:gd name="T5" fmla="*/ 99 h 111"/>
                  <a:gd name="T6" fmla="*/ 13 w 112"/>
                  <a:gd name="T7" fmla="*/ 33 h 111"/>
                  <a:gd name="T8" fmla="*/ 79 w 112"/>
                  <a:gd name="T9" fmla="*/ 12 h 111"/>
                  <a:gd name="T10" fmla="*/ 34 w 112"/>
                  <a:gd name="T11" fmla="*/ 97 h 111"/>
                  <a:gd name="T12" fmla="*/ 98 w 112"/>
                  <a:gd name="T13" fmla="*/ 77 h 111"/>
                  <a:gd name="T14" fmla="*/ 78 w 112"/>
                  <a:gd name="T15" fmla="*/ 14 h 111"/>
                  <a:gd name="T16" fmla="*/ 15 w 112"/>
                  <a:gd name="T17" fmla="*/ 34 h 111"/>
                  <a:gd name="T18" fmla="*/ 34 w 112"/>
                  <a:gd name="T19" fmla="*/ 9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2" h="111">
                    <a:moveTo>
                      <a:pt x="79" y="12"/>
                    </a:moveTo>
                    <a:cubicBezTo>
                      <a:pt x="103" y="25"/>
                      <a:pt x="112" y="55"/>
                      <a:pt x="99" y="78"/>
                    </a:cubicBezTo>
                    <a:cubicBezTo>
                      <a:pt x="87" y="102"/>
                      <a:pt x="57" y="111"/>
                      <a:pt x="33" y="99"/>
                    </a:cubicBezTo>
                    <a:cubicBezTo>
                      <a:pt x="10" y="86"/>
                      <a:pt x="0" y="57"/>
                      <a:pt x="13" y="33"/>
                    </a:cubicBezTo>
                    <a:cubicBezTo>
                      <a:pt x="26" y="9"/>
                      <a:pt x="55" y="0"/>
                      <a:pt x="79" y="12"/>
                    </a:cubicBezTo>
                    <a:close/>
                    <a:moveTo>
                      <a:pt x="34" y="97"/>
                    </a:moveTo>
                    <a:cubicBezTo>
                      <a:pt x="57" y="109"/>
                      <a:pt x="86" y="100"/>
                      <a:pt x="98" y="77"/>
                    </a:cubicBezTo>
                    <a:cubicBezTo>
                      <a:pt x="110" y="55"/>
                      <a:pt x="101" y="26"/>
                      <a:pt x="78" y="14"/>
                    </a:cubicBezTo>
                    <a:cubicBezTo>
                      <a:pt x="55" y="2"/>
                      <a:pt x="27" y="11"/>
                      <a:pt x="15" y="34"/>
                    </a:cubicBezTo>
                    <a:cubicBezTo>
                      <a:pt x="3" y="57"/>
                      <a:pt x="12" y="85"/>
                      <a:pt x="34" y="9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48" name="Freeform 67">
                <a:extLst>
                  <a:ext uri="{FF2B5EF4-FFF2-40B4-BE49-F238E27FC236}">
                    <a16:creationId xmlns:a16="http://schemas.microsoft.com/office/drawing/2014/main" id="{4B08D5E2-DC79-412F-AF27-F046F2F3313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539" y="4715"/>
                <a:ext cx="184" cy="183"/>
              </a:xfrm>
              <a:custGeom>
                <a:avLst/>
                <a:gdLst>
                  <a:gd name="T0" fmla="*/ 112 w 159"/>
                  <a:gd name="T1" fmla="*/ 18 h 159"/>
                  <a:gd name="T2" fmla="*/ 141 w 159"/>
                  <a:gd name="T3" fmla="*/ 112 h 159"/>
                  <a:gd name="T4" fmla="*/ 47 w 159"/>
                  <a:gd name="T5" fmla="*/ 141 h 159"/>
                  <a:gd name="T6" fmla="*/ 18 w 159"/>
                  <a:gd name="T7" fmla="*/ 47 h 159"/>
                  <a:gd name="T8" fmla="*/ 112 w 159"/>
                  <a:gd name="T9" fmla="*/ 18 h 159"/>
                  <a:gd name="T10" fmla="*/ 48 w 159"/>
                  <a:gd name="T11" fmla="*/ 139 h 159"/>
                  <a:gd name="T12" fmla="*/ 139 w 159"/>
                  <a:gd name="T13" fmla="*/ 111 h 159"/>
                  <a:gd name="T14" fmla="*/ 111 w 159"/>
                  <a:gd name="T15" fmla="*/ 20 h 159"/>
                  <a:gd name="T16" fmla="*/ 19 w 159"/>
                  <a:gd name="T17" fmla="*/ 48 h 159"/>
                  <a:gd name="T18" fmla="*/ 48 w 159"/>
                  <a:gd name="T19" fmla="*/ 139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9" h="159">
                    <a:moveTo>
                      <a:pt x="112" y="18"/>
                    </a:moveTo>
                    <a:cubicBezTo>
                      <a:pt x="146" y="36"/>
                      <a:pt x="159" y="78"/>
                      <a:pt x="141" y="112"/>
                    </a:cubicBezTo>
                    <a:cubicBezTo>
                      <a:pt x="123" y="146"/>
                      <a:pt x="81" y="159"/>
                      <a:pt x="47" y="141"/>
                    </a:cubicBezTo>
                    <a:cubicBezTo>
                      <a:pt x="13" y="123"/>
                      <a:pt x="0" y="81"/>
                      <a:pt x="18" y="47"/>
                    </a:cubicBezTo>
                    <a:cubicBezTo>
                      <a:pt x="35" y="13"/>
                      <a:pt x="78" y="0"/>
                      <a:pt x="112" y="18"/>
                    </a:cubicBezTo>
                    <a:close/>
                    <a:moveTo>
                      <a:pt x="48" y="139"/>
                    </a:moveTo>
                    <a:cubicBezTo>
                      <a:pt x="81" y="157"/>
                      <a:pt x="122" y="144"/>
                      <a:pt x="139" y="111"/>
                    </a:cubicBezTo>
                    <a:cubicBezTo>
                      <a:pt x="156" y="78"/>
                      <a:pt x="144" y="37"/>
                      <a:pt x="111" y="20"/>
                    </a:cubicBezTo>
                    <a:cubicBezTo>
                      <a:pt x="78" y="2"/>
                      <a:pt x="37" y="15"/>
                      <a:pt x="19" y="48"/>
                    </a:cubicBezTo>
                    <a:cubicBezTo>
                      <a:pt x="2" y="81"/>
                      <a:pt x="15" y="122"/>
                      <a:pt x="48" y="13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49" name="Freeform 68">
                <a:extLst>
                  <a:ext uri="{FF2B5EF4-FFF2-40B4-BE49-F238E27FC236}">
                    <a16:creationId xmlns:a16="http://schemas.microsoft.com/office/drawing/2014/main" id="{03428C7D-73F5-47A5-A05D-3056D6E719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51" y="4407"/>
                <a:ext cx="87" cy="86"/>
              </a:xfrm>
              <a:custGeom>
                <a:avLst/>
                <a:gdLst>
                  <a:gd name="T0" fmla="*/ 8 w 75"/>
                  <a:gd name="T1" fmla="*/ 22 h 75"/>
                  <a:gd name="T2" fmla="*/ 53 w 75"/>
                  <a:gd name="T3" fmla="*/ 8 h 75"/>
                  <a:gd name="T4" fmla="*/ 66 w 75"/>
                  <a:gd name="T5" fmla="*/ 52 h 75"/>
                  <a:gd name="T6" fmla="*/ 22 w 75"/>
                  <a:gd name="T7" fmla="*/ 66 h 75"/>
                  <a:gd name="T8" fmla="*/ 8 w 75"/>
                  <a:gd name="T9" fmla="*/ 22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5">
                    <a:moveTo>
                      <a:pt x="8" y="22"/>
                    </a:moveTo>
                    <a:cubicBezTo>
                      <a:pt x="17" y="6"/>
                      <a:pt x="37" y="0"/>
                      <a:pt x="53" y="8"/>
                    </a:cubicBezTo>
                    <a:cubicBezTo>
                      <a:pt x="69" y="17"/>
                      <a:pt x="75" y="36"/>
                      <a:pt x="66" y="52"/>
                    </a:cubicBezTo>
                    <a:cubicBezTo>
                      <a:pt x="58" y="68"/>
                      <a:pt x="38" y="75"/>
                      <a:pt x="22" y="66"/>
                    </a:cubicBezTo>
                    <a:cubicBezTo>
                      <a:pt x="6" y="58"/>
                      <a:pt x="0" y="38"/>
                      <a:pt x="8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50" name="Freeform 69">
                <a:extLst>
                  <a:ext uri="{FF2B5EF4-FFF2-40B4-BE49-F238E27FC236}">
                    <a16:creationId xmlns:a16="http://schemas.microsoft.com/office/drawing/2014/main" id="{11F399BD-8B50-4FCE-ACAE-92FAC9B895A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731" y="4385"/>
                <a:ext cx="128" cy="129"/>
              </a:xfrm>
              <a:custGeom>
                <a:avLst/>
                <a:gdLst>
                  <a:gd name="T0" fmla="*/ 78 w 111"/>
                  <a:gd name="T1" fmla="*/ 13 h 112"/>
                  <a:gd name="T2" fmla="*/ 99 w 111"/>
                  <a:gd name="T3" fmla="*/ 79 h 112"/>
                  <a:gd name="T4" fmla="*/ 33 w 111"/>
                  <a:gd name="T5" fmla="*/ 99 h 112"/>
                  <a:gd name="T6" fmla="*/ 12 w 111"/>
                  <a:gd name="T7" fmla="*/ 33 h 112"/>
                  <a:gd name="T8" fmla="*/ 78 w 111"/>
                  <a:gd name="T9" fmla="*/ 13 h 112"/>
                  <a:gd name="T10" fmla="*/ 34 w 111"/>
                  <a:gd name="T11" fmla="*/ 97 h 112"/>
                  <a:gd name="T12" fmla="*/ 97 w 111"/>
                  <a:gd name="T13" fmla="*/ 78 h 112"/>
                  <a:gd name="T14" fmla="*/ 77 w 111"/>
                  <a:gd name="T15" fmla="*/ 15 h 112"/>
                  <a:gd name="T16" fmla="*/ 14 w 111"/>
                  <a:gd name="T17" fmla="*/ 34 h 112"/>
                  <a:gd name="T18" fmla="*/ 34 w 111"/>
                  <a:gd name="T19" fmla="*/ 97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1" h="112">
                    <a:moveTo>
                      <a:pt x="78" y="13"/>
                    </a:moveTo>
                    <a:cubicBezTo>
                      <a:pt x="102" y="25"/>
                      <a:pt x="111" y="55"/>
                      <a:pt x="99" y="79"/>
                    </a:cubicBezTo>
                    <a:cubicBezTo>
                      <a:pt x="86" y="103"/>
                      <a:pt x="56" y="112"/>
                      <a:pt x="33" y="99"/>
                    </a:cubicBezTo>
                    <a:cubicBezTo>
                      <a:pt x="9" y="87"/>
                      <a:pt x="0" y="57"/>
                      <a:pt x="12" y="33"/>
                    </a:cubicBezTo>
                    <a:cubicBezTo>
                      <a:pt x="25" y="10"/>
                      <a:pt x="54" y="0"/>
                      <a:pt x="78" y="13"/>
                    </a:cubicBezTo>
                    <a:close/>
                    <a:moveTo>
                      <a:pt x="34" y="97"/>
                    </a:moveTo>
                    <a:cubicBezTo>
                      <a:pt x="56" y="109"/>
                      <a:pt x="85" y="101"/>
                      <a:pt x="97" y="78"/>
                    </a:cubicBezTo>
                    <a:cubicBezTo>
                      <a:pt x="109" y="55"/>
                      <a:pt x="100" y="27"/>
                      <a:pt x="77" y="15"/>
                    </a:cubicBezTo>
                    <a:cubicBezTo>
                      <a:pt x="54" y="3"/>
                      <a:pt x="26" y="12"/>
                      <a:pt x="14" y="34"/>
                    </a:cubicBezTo>
                    <a:cubicBezTo>
                      <a:pt x="2" y="57"/>
                      <a:pt x="11" y="85"/>
                      <a:pt x="34" y="9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51" name="Freeform 70">
                <a:extLst>
                  <a:ext uri="{FF2B5EF4-FFF2-40B4-BE49-F238E27FC236}">
                    <a16:creationId xmlns:a16="http://schemas.microsoft.com/office/drawing/2014/main" id="{D21327A4-E183-4251-834F-A88F4FEC9C3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703" y="4357"/>
                <a:ext cx="183" cy="185"/>
              </a:xfrm>
              <a:custGeom>
                <a:avLst/>
                <a:gdLst>
                  <a:gd name="T0" fmla="*/ 112 w 159"/>
                  <a:gd name="T1" fmla="*/ 18 h 160"/>
                  <a:gd name="T2" fmla="*/ 141 w 159"/>
                  <a:gd name="T3" fmla="*/ 113 h 160"/>
                  <a:gd name="T4" fmla="*/ 47 w 159"/>
                  <a:gd name="T5" fmla="*/ 142 h 160"/>
                  <a:gd name="T6" fmla="*/ 18 w 159"/>
                  <a:gd name="T7" fmla="*/ 48 h 160"/>
                  <a:gd name="T8" fmla="*/ 112 w 159"/>
                  <a:gd name="T9" fmla="*/ 18 h 160"/>
                  <a:gd name="T10" fmla="*/ 48 w 159"/>
                  <a:gd name="T11" fmla="*/ 140 h 160"/>
                  <a:gd name="T12" fmla="*/ 139 w 159"/>
                  <a:gd name="T13" fmla="*/ 112 h 160"/>
                  <a:gd name="T14" fmla="*/ 111 w 159"/>
                  <a:gd name="T15" fmla="*/ 20 h 160"/>
                  <a:gd name="T16" fmla="*/ 19 w 159"/>
                  <a:gd name="T17" fmla="*/ 49 h 160"/>
                  <a:gd name="T18" fmla="*/ 48 w 159"/>
                  <a:gd name="T19" fmla="*/ 140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9" h="160">
                    <a:moveTo>
                      <a:pt x="112" y="18"/>
                    </a:moveTo>
                    <a:cubicBezTo>
                      <a:pt x="146" y="36"/>
                      <a:pt x="159" y="79"/>
                      <a:pt x="141" y="113"/>
                    </a:cubicBezTo>
                    <a:cubicBezTo>
                      <a:pt x="123" y="147"/>
                      <a:pt x="81" y="160"/>
                      <a:pt x="47" y="142"/>
                    </a:cubicBezTo>
                    <a:cubicBezTo>
                      <a:pt x="13" y="124"/>
                      <a:pt x="0" y="82"/>
                      <a:pt x="18" y="48"/>
                    </a:cubicBezTo>
                    <a:cubicBezTo>
                      <a:pt x="36" y="14"/>
                      <a:pt x="78" y="0"/>
                      <a:pt x="112" y="18"/>
                    </a:cubicBezTo>
                    <a:close/>
                    <a:moveTo>
                      <a:pt x="48" y="140"/>
                    </a:moveTo>
                    <a:cubicBezTo>
                      <a:pt x="81" y="157"/>
                      <a:pt x="122" y="145"/>
                      <a:pt x="139" y="112"/>
                    </a:cubicBezTo>
                    <a:cubicBezTo>
                      <a:pt x="157" y="79"/>
                      <a:pt x="144" y="38"/>
                      <a:pt x="111" y="20"/>
                    </a:cubicBezTo>
                    <a:cubicBezTo>
                      <a:pt x="78" y="3"/>
                      <a:pt x="37" y="16"/>
                      <a:pt x="19" y="49"/>
                    </a:cubicBezTo>
                    <a:cubicBezTo>
                      <a:pt x="2" y="82"/>
                      <a:pt x="15" y="123"/>
                      <a:pt x="48" y="1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52" name="Freeform 71">
                <a:extLst>
                  <a:ext uri="{FF2B5EF4-FFF2-40B4-BE49-F238E27FC236}">
                    <a16:creationId xmlns:a16="http://schemas.microsoft.com/office/drawing/2014/main" id="{230BE5FE-0BC0-48AF-8E66-AFDC18EB162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542" y="4789"/>
                <a:ext cx="511" cy="424"/>
              </a:xfrm>
              <a:custGeom>
                <a:avLst/>
                <a:gdLst>
                  <a:gd name="T0" fmla="*/ 0 w 511"/>
                  <a:gd name="T1" fmla="*/ 360 h 424"/>
                  <a:gd name="T2" fmla="*/ 0 w 511"/>
                  <a:gd name="T3" fmla="*/ 359 h 424"/>
                  <a:gd name="T4" fmla="*/ 170 w 511"/>
                  <a:gd name="T5" fmla="*/ 0 h 424"/>
                  <a:gd name="T6" fmla="*/ 511 w 511"/>
                  <a:gd name="T7" fmla="*/ 424 h 424"/>
                  <a:gd name="T8" fmla="*/ 0 w 511"/>
                  <a:gd name="T9" fmla="*/ 360 h 424"/>
                  <a:gd name="T10" fmla="*/ 171 w 511"/>
                  <a:gd name="T11" fmla="*/ 5 h 424"/>
                  <a:gd name="T12" fmla="*/ 4 w 511"/>
                  <a:gd name="T13" fmla="*/ 358 h 424"/>
                  <a:gd name="T14" fmla="*/ 506 w 511"/>
                  <a:gd name="T15" fmla="*/ 421 h 424"/>
                  <a:gd name="T16" fmla="*/ 171 w 511"/>
                  <a:gd name="T17" fmla="*/ 5 h 4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11" h="424">
                    <a:moveTo>
                      <a:pt x="0" y="360"/>
                    </a:moveTo>
                    <a:lnTo>
                      <a:pt x="0" y="359"/>
                    </a:lnTo>
                    <a:lnTo>
                      <a:pt x="170" y="0"/>
                    </a:lnTo>
                    <a:lnTo>
                      <a:pt x="511" y="424"/>
                    </a:lnTo>
                    <a:lnTo>
                      <a:pt x="0" y="360"/>
                    </a:lnTo>
                    <a:close/>
                    <a:moveTo>
                      <a:pt x="171" y="5"/>
                    </a:moveTo>
                    <a:lnTo>
                      <a:pt x="4" y="358"/>
                    </a:lnTo>
                    <a:lnTo>
                      <a:pt x="506" y="421"/>
                    </a:lnTo>
                    <a:lnTo>
                      <a:pt x="171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53" name="Freeform 72">
                <a:extLst>
                  <a:ext uri="{FF2B5EF4-FFF2-40B4-BE49-F238E27FC236}">
                    <a16:creationId xmlns:a16="http://schemas.microsoft.com/office/drawing/2014/main" id="{ED557C2E-AFFA-42A7-861A-FD89F1C43D0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709" y="4789"/>
                <a:ext cx="723" cy="424"/>
              </a:xfrm>
              <a:custGeom>
                <a:avLst/>
                <a:gdLst>
                  <a:gd name="T0" fmla="*/ 341 w 723"/>
                  <a:gd name="T1" fmla="*/ 424 h 424"/>
                  <a:gd name="T2" fmla="*/ 340 w 723"/>
                  <a:gd name="T3" fmla="*/ 423 h 424"/>
                  <a:gd name="T4" fmla="*/ 0 w 723"/>
                  <a:gd name="T5" fmla="*/ 0 h 424"/>
                  <a:gd name="T6" fmla="*/ 723 w 723"/>
                  <a:gd name="T7" fmla="*/ 287 h 424"/>
                  <a:gd name="T8" fmla="*/ 720 w 723"/>
                  <a:gd name="T9" fmla="*/ 289 h 424"/>
                  <a:gd name="T10" fmla="*/ 341 w 723"/>
                  <a:gd name="T11" fmla="*/ 424 h 424"/>
                  <a:gd name="T12" fmla="*/ 8 w 723"/>
                  <a:gd name="T13" fmla="*/ 6 h 424"/>
                  <a:gd name="T14" fmla="*/ 342 w 723"/>
                  <a:gd name="T15" fmla="*/ 421 h 424"/>
                  <a:gd name="T16" fmla="*/ 716 w 723"/>
                  <a:gd name="T17" fmla="*/ 287 h 424"/>
                  <a:gd name="T18" fmla="*/ 8 w 723"/>
                  <a:gd name="T19" fmla="*/ 6 h 4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23" h="424">
                    <a:moveTo>
                      <a:pt x="341" y="424"/>
                    </a:moveTo>
                    <a:lnTo>
                      <a:pt x="340" y="423"/>
                    </a:lnTo>
                    <a:lnTo>
                      <a:pt x="0" y="0"/>
                    </a:lnTo>
                    <a:lnTo>
                      <a:pt x="723" y="287"/>
                    </a:lnTo>
                    <a:lnTo>
                      <a:pt x="720" y="289"/>
                    </a:lnTo>
                    <a:lnTo>
                      <a:pt x="341" y="424"/>
                    </a:lnTo>
                    <a:close/>
                    <a:moveTo>
                      <a:pt x="8" y="6"/>
                    </a:moveTo>
                    <a:lnTo>
                      <a:pt x="342" y="421"/>
                    </a:lnTo>
                    <a:lnTo>
                      <a:pt x="716" y="287"/>
                    </a:lnTo>
                    <a:lnTo>
                      <a:pt x="8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54" name="Freeform 73">
                <a:extLst>
                  <a:ext uri="{FF2B5EF4-FFF2-40B4-BE49-F238E27FC236}">
                    <a16:creationId xmlns:a16="http://schemas.microsoft.com/office/drawing/2014/main" id="{32467442-CD39-4350-B54D-31176BB16AF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710" y="4542"/>
                <a:ext cx="720" cy="537"/>
              </a:xfrm>
              <a:custGeom>
                <a:avLst/>
                <a:gdLst>
                  <a:gd name="T0" fmla="*/ 720 w 720"/>
                  <a:gd name="T1" fmla="*/ 537 h 537"/>
                  <a:gd name="T2" fmla="*/ 718 w 720"/>
                  <a:gd name="T3" fmla="*/ 536 h 537"/>
                  <a:gd name="T4" fmla="*/ 0 w 720"/>
                  <a:gd name="T5" fmla="*/ 250 h 537"/>
                  <a:gd name="T6" fmla="*/ 2 w 720"/>
                  <a:gd name="T7" fmla="*/ 249 h 537"/>
                  <a:gd name="T8" fmla="*/ 472 w 720"/>
                  <a:gd name="T9" fmla="*/ 0 h 537"/>
                  <a:gd name="T10" fmla="*/ 720 w 720"/>
                  <a:gd name="T11" fmla="*/ 537 h 537"/>
                  <a:gd name="T12" fmla="*/ 5 w 720"/>
                  <a:gd name="T13" fmla="*/ 250 h 537"/>
                  <a:gd name="T14" fmla="*/ 716 w 720"/>
                  <a:gd name="T15" fmla="*/ 532 h 537"/>
                  <a:gd name="T16" fmla="*/ 471 w 720"/>
                  <a:gd name="T17" fmla="*/ 3 h 537"/>
                  <a:gd name="T18" fmla="*/ 5 w 720"/>
                  <a:gd name="T19" fmla="*/ 250 h 5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20" h="537">
                    <a:moveTo>
                      <a:pt x="720" y="537"/>
                    </a:moveTo>
                    <a:lnTo>
                      <a:pt x="718" y="536"/>
                    </a:lnTo>
                    <a:lnTo>
                      <a:pt x="0" y="250"/>
                    </a:lnTo>
                    <a:lnTo>
                      <a:pt x="2" y="249"/>
                    </a:lnTo>
                    <a:lnTo>
                      <a:pt x="472" y="0"/>
                    </a:lnTo>
                    <a:lnTo>
                      <a:pt x="720" y="537"/>
                    </a:lnTo>
                    <a:close/>
                    <a:moveTo>
                      <a:pt x="5" y="250"/>
                    </a:moveTo>
                    <a:lnTo>
                      <a:pt x="716" y="532"/>
                    </a:lnTo>
                    <a:lnTo>
                      <a:pt x="471" y="3"/>
                    </a:lnTo>
                    <a:lnTo>
                      <a:pt x="5" y="25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55" name="Freeform 74">
                <a:extLst>
                  <a:ext uri="{FF2B5EF4-FFF2-40B4-BE49-F238E27FC236}">
                    <a16:creationId xmlns:a16="http://schemas.microsoft.com/office/drawing/2014/main" id="{40E140B2-D05C-4F35-B4A0-54E384151AC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179" y="4542"/>
                <a:ext cx="624" cy="537"/>
              </a:xfrm>
              <a:custGeom>
                <a:avLst/>
                <a:gdLst>
                  <a:gd name="T0" fmla="*/ 249 w 624"/>
                  <a:gd name="T1" fmla="*/ 537 h 537"/>
                  <a:gd name="T2" fmla="*/ 248 w 624"/>
                  <a:gd name="T3" fmla="*/ 534 h 537"/>
                  <a:gd name="T4" fmla="*/ 0 w 624"/>
                  <a:gd name="T5" fmla="*/ 0 h 537"/>
                  <a:gd name="T6" fmla="*/ 2 w 624"/>
                  <a:gd name="T7" fmla="*/ 1 h 537"/>
                  <a:gd name="T8" fmla="*/ 624 w 624"/>
                  <a:gd name="T9" fmla="*/ 154 h 537"/>
                  <a:gd name="T10" fmla="*/ 622 w 624"/>
                  <a:gd name="T11" fmla="*/ 155 h 537"/>
                  <a:gd name="T12" fmla="*/ 249 w 624"/>
                  <a:gd name="T13" fmla="*/ 537 h 537"/>
                  <a:gd name="T14" fmla="*/ 5 w 624"/>
                  <a:gd name="T15" fmla="*/ 3 h 537"/>
                  <a:gd name="T16" fmla="*/ 250 w 624"/>
                  <a:gd name="T17" fmla="*/ 532 h 537"/>
                  <a:gd name="T18" fmla="*/ 619 w 624"/>
                  <a:gd name="T19" fmla="*/ 155 h 537"/>
                  <a:gd name="T20" fmla="*/ 5 w 624"/>
                  <a:gd name="T21" fmla="*/ 3 h 5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24" h="537">
                    <a:moveTo>
                      <a:pt x="249" y="537"/>
                    </a:moveTo>
                    <a:lnTo>
                      <a:pt x="248" y="534"/>
                    </a:lnTo>
                    <a:lnTo>
                      <a:pt x="0" y="0"/>
                    </a:lnTo>
                    <a:lnTo>
                      <a:pt x="2" y="1"/>
                    </a:lnTo>
                    <a:lnTo>
                      <a:pt x="624" y="154"/>
                    </a:lnTo>
                    <a:lnTo>
                      <a:pt x="622" y="155"/>
                    </a:lnTo>
                    <a:lnTo>
                      <a:pt x="249" y="537"/>
                    </a:lnTo>
                    <a:close/>
                    <a:moveTo>
                      <a:pt x="5" y="3"/>
                    </a:moveTo>
                    <a:lnTo>
                      <a:pt x="250" y="532"/>
                    </a:lnTo>
                    <a:lnTo>
                      <a:pt x="619" y="155"/>
                    </a:lnTo>
                    <a:lnTo>
                      <a:pt x="5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56" name="Freeform 75">
                <a:extLst>
                  <a:ext uri="{FF2B5EF4-FFF2-40B4-BE49-F238E27FC236}">
                    <a16:creationId xmlns:a16="http://schemas.microsoft.com/office/drawing/2014/main" id="{2761A72E-0B46-4163-B100-00F94AFF771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613" y="4051"/>
                <a:ext cx="593" cy="495"/>
              </a:xfrm>
              <a:custGeom>
                <a:avLst/>
                <a:gdLst>
                  <a:gd name="T0" fmla="*/ 569 w 593"/>
                  <a:gd name="T1" fmla="*/ 495 h 495"/>
                  <a:gd name="T2" fmla="*/ 567 w 593"/>
                  <a:gd name="T3" fmla="*/ 494 h 495"/>
                  <a:gd name="T4" fmla="*/ 0 w 593"/>
                  <a:gd name="T5" fmla="*/ 0 h 495"/>
                  <a:gd name="T6" fmla="*/ 593 w 593"/>
                  <a:gd name="T7" fmla="*/ 190 h 495"/>
                  <a:gd name="T8" fmla="*/ 569 w 593"/>
                  <a:gd name="T9" fmla="*/ 495 h 495"/>
                  <a:gd name="T10" fmla="*/ 11 w 593"/>
                  <a:gd name="T11" fmla="*/ 6 h 495"/>
                  <a:gd name="T12" fmla="*/ 567 w 593"/>
                  <a:gd name="T13" fmla="*/ 491 h 495"/>
                  <a:gd name="T14" fmla="*/ 590 w 593"/>
                  <a:gd name="T15" fmla="*/ 191 h 495"/>
                  <a:gd name="T16" fmla="*/ 11 w 593"/>
                  <a:gd name="T17" fmla="*/ 6 h 4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93" h="495">
                    <a:moveTo>
                      <a:pt x="569" y="495"/>
                    </a:moveTo>
                    <a:lnTo>
                      <a:pt x="567" y="494"/>
                    </a:lnTo>
                    <a:lnTo>
                      <a:pt x="0" y="0"/>
                    </a:lnTo>
                    <a:lnTo>
                      <a:pt x="593" y="190"/>
                    </a:lnTo>
                    <a:lnTo>
                      <a:pt x="569" y="495"/>
                    </a:lnTo>
                    <a:close/>
                    <a:moveTo>
                      <a:pt x="11" y="6"/>
                    </a:moveTo>
                    <a:lnTo>
                      <a:pt x="567" y="491"/>
                    </a:lnTo>
                    <a:lnTo>
                      <a:pt x="590" y="191"/>
                    </a:lnTo>
                    <a:lnTo>
                      <a:pt x="11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57" name="Freeform 76">
                <a:extLst>
                  <a:ext uri="{FF2B5EF4-FFF2-40B4-BE49-F238E27FC236}">
                    <a16:creationId xmlns:a16="http://schemas.microsoft.com/office/drawing/2014/main" id="{E5580A02-6D7F-4D9B-8C33-FD47CD61971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615" y="4050"/>
                <a:ext cx="571" cy="496"/>
              </a:xfrm>
              <a:custGeom>
                <a:avLst/>
                <a:gdLst>
                  <a:gd name="T0" fmla="*/ 571 w 571"/>
                  <a:gd name="T1" fmla="*/ 496 h 496"/>
                  <a:gd name="T2" fmla="*/ 175 w 571"/>
                  <a:gd name="T3" fmla="*/ 419 h 496"/>
                  <a:gd name="T4" fmla="*/ 175 w 571"/>
                  <a:gd name="T5" fmla="*/ 418 h 496"/>
                  <a:gd name="T6" fmla="*/ 0 w 571"/>
                  <a:gd name="T7" fmla="*/ 0 h 496"/>
                  <a:gd name="T8" fmla="*/ 571 w 571"/>
                  <a:gd name="T9" fmla="*/ 496 h 496"/>
                  <a:gd name="T10" fmla="*/ 178 w 571"/>
                  <a:gd name="T11" fmla="*/ 417 h 496"/>
                  <a:gd name="T12" fmla="*/ 562 w 571"/>
                  <a:gd name="T13" fmla="*/ 492 h 496"/>
                  <a:gd name="T14" fmla="*/ 7 w 571"/>
                  <a:gd name="T15" fmla="*/ 9 h 496"/>
                  <a:gd name="T16" fmla="*/ 178 w 571"/>
                  <a:gd name="T17" fmla="*/ 417 h 4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71" h="496">
                    <a:moveTo>
                      <a:pt x="571" y="496"/>
                    </a:moveTo>
                    <a:lnTo>
                      <a:pt x="175" y="419"/>
                    </a:lnTo>
                    <a:lnTo>
                      <a:pt x="175" y="418"/>
                    </a:lnTo>
                    <a:lnTo>
                      <a:pt x="0" y="0"/>
                    </a:lnTo>
                    <a:lnTo>
                      <a:pt x="571" y="496"/>
                    </a:lnTo>
                    <a:close/>
                    <a:moveTo>
                      <a:pt x="178" y="417"/>
                    </a:moveTo>
                    <a:lnTo>
                      <a:pt x="562" y="492"/>
                    </a:lnTo>
                    <a:lnTo>
                      <a:pt x="7" y="9"/>
                    </a:lnTo>
                    <a:lnTo>
                      <a:pt x="178" y="4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58" name="Freeform 77">
                <a:extLst>
                  <a:ext uri="{FF2B5EF4-FFF2-40B4-BE49-F238E27FC236}">
                    <a16:creationId xmlns:a16="http://schemas.microsoft.com/office/drawing/2014/main" id="{12E03E01-B20D-49F7-9D21-B9C101F7C71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711" y="4467"/>
                <a:ext cx="474" cy="327"/>
              </a:xfrm>
              <a:custGeom>
                <a:avLst/>
                <a:gdLst>
                  <a:gd name="T0" fmla="*/ 0 w 474"/>
                  <a:gd name="T1" fmla="*/ 327 h 327"/>
                  <a:gd name="T2" fmla="*/ 79 w 474"/>
                  <a:gd name="T3" fmla="*/ 0 h 327"/>
                  <a:gd name="T4" fmla="*/ 474 w 474"/>
                  <a:gd name="T5" fmla="*/ 76 h 327"/>
                  <a:gd name="T6" fmla="*/ 471 w 474"/>
                  <a:gd name="T7" fmla="*/ 78 h 327"/>
                  <a:gd name="T8" fmla="*/ 0 w 474"/>
                  <a:gd name="T9" fmla="*/ 327 h 327"/>
                  <a:gd name="T10" fmla="*/ 82 w 474"/>
                  <a:gd name="T11" fmla="*/ 2 h 327"/>
                  <a:gd name="T12" fmla="*/ 3 w 474"/>
                  <a:gd name="T13" fmla="*/ 322 h 327"/>
                  <a:gd name="T14" fmla="*/ 467 w 474"/>
                  <a:gd name="T15" fmla="*/ 77 h 327"/>
                  <a:gd name="T16" fmla="*/ 82 w 474"/>
                  <a:gd name="T17" fmla="*/ 2 h 3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74" h="327">
                    <a:moveTo>
                      <a:pt x="0" y="327"/>
                    </a:moveTo>
                    <a:lnTo>
                      <a:pt x="79" y="0"/>
                    </a:lnTo>
                    <a:lnTo>
                      <a:pt x="474" y="76"/>
                    </a:lnTo>
                    <a:lnTo>
                      <a:pt x="471" y="78"/>
                    </a:lnTo>
                    <a:lnTo>
                      <a:pt x="0" y="327"/>
                    </a:lnTo>
                    <a:close/>
                    <a:moveTo>
                      <a:pt x="82" y="2"/>
                    </a:moveTo>
                    <a:lnTo>
                      <a:pt x="3" y="322"/>
                    </a:lnTo>
                    <a:lnTo>
                      <a:pt x="467" y="77"/>
                    </a:lnTo>
                    <a:lnTo>
                      <a:pt x="82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59" name="Freeform 78">
                <a:extLst>
                  <a:ext uri="{FF2B5EF4-FFF2-40B4-BE49-F238E27FC236}">
                    <a16:creationId xmlns:a16="http://schemas.microsoft.com/office/drawing/2014/main" id="{F360BCC2-227B-463C-B5EA-E2092B7FD23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097" y="4466"/>
                <a:ext cx="697" cy="351"/>
              </a:xfrm>
              <a:custGeom>
                <a:avLst/>
                <a:gdLst>
                  <a:gd name="T0" fmla="*/ 0 w 697"/>
                  <a:gd name="T1" fmla="*/ 351 h 351"/>
                  <a:gd name="T2" fmla="*/ 697 w 697"/>
                  <a:gd name="T3" fmla="*/ 0 h 351"/>
                  <a:gd name="T4" fmla="*/ 616 w 697"/>
                  <a:gd name="T5" fmla="*/ 327 h 351"/>
                  <a:gd name="T6" fmla="*/ 615 w 697"/>
                  <a:gd name="T7" fmla="*/ 327 h 351"/>
                  <a:gd name="T8" fmla="*/ 0 w 697"/>
                  <a:gd name="T9" fmla="*/ 351 h 351"/>
                  <a:gd name="T10" fmla="*/ 692 w 697"/>
                  <a:gd name="T11" fmla="*/ 4 h 351"/>
                  <a:gd name="T12" fmla="*/ 12 w 697"/>
                  <a:gd name="T13" fmla="*/ 348 h 351"/>
                  <a:gd name="T14" fmla="*/ 614 w 697"/>
                  <a:gd name="T15" fmla="*/ 325 h 351"/>
                  <a:gd name="T16" fmla="*/ 692 w 697"/>
                  <a:gd name="T17" fmla="*/ 4 h 3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97" h="351">
                    <a:moveTo>
                      <a:pt x="0" y="351"/>
                    </a:moveTo>
                    <a:lnTo>
                      <a:pt x="697" y="0"/>
                    </a:lnTo>
                    <a:lnTo>
                      <a:pt x="616" y="327"/>
                    </a:lnTo>
                    <a:lnTo>
                      <a:pt x="615" y="327"/>
                    </a:lnTo>
                    <a:lnTo>
                      <a:pt x="0" y="351"/>
                    </a:lnTo>
                    <a:close/>
                    <a:moveTo>
                      <a:pt x="692" y="4"/>
                    </a:moveTo>
                    <a:lnTo>
                      <a:pt x="12" y="348"/>
                    </a:lnTo>
                    <a:lnTo>
                      <a:pt x="614" y="325"/>
                    </a:lnTo>
                    <a:lnTo>
                      <a:pt x="692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60" name="Freeform 79">
                <a:extLst>
                  <a:ext uri="{FF2B5EF4-FFF2-40B4-BE49-F238E27FC236}">
                    <a16:creationId xmlns:a16="http://schemas.microsoft.com/office/drawing/2014/main" id="{E9224478-43ED-4CE7-BE34-2E50DD84954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100" y="4791"/>
                <a:ext cx="614" cy="359"/>
              </a:xfrm>
              <a:custGeom>
                <a:avLst/>
                <a:gdLst>
                  <a:gd name="T0" fmla="*/ 445 w 614"/>
                  <a:gd name="T1" fmla="*/ 359 h 359"/>
                  <a:gd name="T2" fmla="*/ 444 w 614"/>
                  <a:gd name="T3" fmla="*/ 358 h 359"/>
                  <a:gd name="T4" fmla="*/ 0 w 614"/>
                  <a:gd name="T5" fmla="*/ 24 h 359"/>
                  <a:gd name="T6" fmla="*/ 614 w 614"/>
                  <a:gd name="T7" fmla="*/ 0 h 359"/>
                  <a:gd name="T8" fmla="*/ 613 w 614"/>
                  <a:gd name="T9" fmla="*/ 1 h 359"/>
                  <a:gd name="T10" fmla="*/ 445 w 614"/>
                  <a:gd name="T11" fmla="*/ 359 h 359"/>
                  <a:gd name="T12" fmla="*/ 7 w 614"/>
                  <a:gd name="T13" fmla="*/ 25 h 359"/>
                  <a:gd name="T14" fmla="*/ 444 w 614"/>
                  <a:gd name="T15" fmla="*/ 356 h 359"/>
                  <a:gd name="T16" fmla="*/ 611 w 614"/>
                  <a:gd name="T17" fmla="*/ 2 h 359"/>
                  <a:gd name="T18" fmla="*/ 7 w 614"/>
                  <a:gd name="T19" fmla="*/ 25 h 3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14" h="359">
                    <a:moveTo>
                      <a:pt x="445" y="359"/>
                    </a:moveTo>
                    <a:lnTo>
                      <a:pt x="444" y="358"/>
                    </a:lnTo>
                    <a:lnTo>
                      <a:pt x="0" y="24"/>
                    </a:lnTo>
                    <a:lnTo>
                      <a:pt x="614" y="0"/>
                    </a:lnTo>
                    <a:lnTo>
                      <a:pt x="613" y="1"/>
                    </a:lnTo>
                    <a:lnTo>
                      <a:pt x="445" y="359"/>
                    </a:lnTo>
                    <a:close/>
                    <a:moveTo>
                      <a:pt x="7" y="25"/>
                    </a:moveTo>
                    <a:lnTo>
                      <a:pt x="444" y="356"/>
                    </a:lnTo>
                    <a:lnTo>
                      <a:pt x="611" y="2"/>
                    </a:lnTo>
                    <a:lnTo>
                      <a:pt x="7" y="2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61" name="Freeform 80">
                <a:extLst>
                  <a:ext uri="{FF2B5EF4-FFF2-40B4-BE49-F238E27FC236}">
                    <a16:creationId xmlns:a16="http://schemas.microsoft.com/office/drawing/2014/main" id="{B7021512-F882-4379-B644-1F42C8CA3FE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057" y="4813"/>
                <a:ext cx="489" cy="634"/>
              </a:xfrm>
              <a:custGeom>
                <a:avLst/>
                <a:gdLst>
                  <a:gd name="T0" fmla="*/ 0 w 489"/>
                  <a:gd name="T1" fmla="*/ 634 h 634"/>
                  <a:gd name="T2" fmla="*/ 45 w 489"/>
                  <a:gd name="T3" fmla="*/ 0 h 634"/>
                  <a:gd name="T4" fmla="*/ 489 w 489"/>
                  <a:gd name="T5" fmla="*/ 335 h 634"/>
                  <a:gd name="T6" fmla="*/ 0 w 489"/>
                  <a:gd name="T7" fmla="*/ 634 h 634"/>
                  <a:gd name="T8" fmla="*/ 47 w 489"/>
                  <a:gd name="T9" fmla="*/ 5 h 634"/>
                  <a:gd name="T10" fmla="*/ 3 w 489"/>
                  <a:gd name="T11" fmla="*/ 630 h 634"/>
                  <a:gd name="T12" fmla="*/ 485 w 489"/>
                  <a:gd name="T13" fmla="*/ 335 h 634"/>
                  <a:gd name="T14" fmla="*/ 47 w 489"/>
                  <a:gd name="T15" fmla="*/ 5 h 6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89" h="634">
                    <a:moveTo>
                      <a:pt x="0" y="634"/>
                    </a:moveTo>
                    <a:lnTo>
                      <a:pt x="45" y="0"/>
                    </a:lnTo>
                    <a:lnTo>
                      <a:pt x="489" y="335"/>
                    </a:lnTo>
                    <a:lnTo>
                      <a:pt x="0" y="634"/>
                    </a:lnTo>
                    <a:close/>
                    <a:moveTo>
                      <a:pt x="47" y="5"/>
                    </a:moveTo>
                    <a:lnTo>
                      <a:pt x="3" y="630"/>
                    </a:lnTo>
                    <a:lnTo>
                      <a:pt x="485" y="335"/>
                    </a:lnTo>
                    <a:lnTo>
                      <a:pt x="47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62" name="Freeform 81">
                <a:extLst>
                  <a:ext uri="{FF2B5EF4-FFF2-40B4-BE49-F238E27FC236}">
                    <a16:creationId xmlns:a16="http://schemas.microsoft.com/office/drawing/2014/main" id="{20EDD7F7-8311-4765-84BB-AAA2E99D104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055" y="5147"/>
                <a:ext cx="538" cy="325"/>
              </a:xfrm>
              <a:custGeom>
                <a:avLst/>
                <a:gdLst>
                  <a:gd name="T0" fmla="*/ 0 w 538"/>
                  <a:gd name="T1" fmla="*/ 299 h 325"/>
                  <a:gd name="T2" fmla="*/ 490 w 538"/>
                  <a:gd name="T3" fmla="*/ 0 h 325"/>
                  <a:gd name="T4" fmla="*/ 538 w 538"/>
                  <a:gd name="T5" fmla="*/ 325 h 325"/>
                  <a:gd name="T6" fmla="*/ 0 w 538"/>
                  <a:gd name="T7" fmla="*/ 299 h 325"/>
                  <a:gd name="T8" fmla="*/ 489 w 538"/>
                  <a:gd name="T9" fmla="*/ 3 h 325"/>
                  <a:gd name="T10" fmla="*/ 8 w 538"/>
                  <a:gd name="T11" fmla="*/ 297 h 325"/>
                  <a:gd name="T12" fmla="*/ 536 w 538"/>
                  <a:gd name="T13" fmla="*/ 322 h 325"/>
                  <a:gd name="T14" fmla="*/ 489 w 538"/>
                  <a:gd name="T15" fmla="*/ 3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38" h="325">
                    <a:moveTo>
                      <a:pt x="0" y="299"/>
                    </a:moveTo>
                    <a:lnTo>
                      <a:pt x="490" y="0"/>
                    </a:lnTo>
                    <a:lnTo>
                      <a:pt x="538" y="325"/>
                    </a:lnTo>
                    <a:lnTo>
                      <a:pt x="0" y="299"/>
                    </a:lnTo>
                    <a:close/>
                    <a:moveTo>
                      <a:pt x="489" y="3"/>
                    </a:moveTo>
                    <a:lnTo>
                      <a:pt x="8" y="297"/>
                    </a:lnTo>
                    <a:lnTo>
                      <a:pt x="536" y="322"/>
                    </a:lnTo>
                    <a:lnTo>
                      <a:pt x="489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63" name="Freeform 82">
                <a:extLst>
                  <a:ext uri="{FF2B5EF4-FFF2-40B4-BE49-F238E27FC236}">
                    <a16:creationId xmlns:a16="http://schemas.microsoft.com/office/drawing/2014/main" id="{26C258AD-C8D9-4A27-994E-CBDD87E08F5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013" y="5444"/>
                <a:ext cx="585" cy="281"/>
              </a:xfrm>
              <a:custGeom>
                <a:avLst/>
                <a:gdLst>
                  <a:gd name="T0" fmla="*/ 0 w 585"/>
                  <a:gd name="T1" fmla="*/ 281 h 281"/>
                  <a:gd name="T2" fmla="*/ 44 w 585"/>
                  <a:gd name="T3" fmla="*/ 0 h 281"/>
                  <a:gd name="T4" fmla="*/ 585 w 585"/>
                  <a:gd name="T5" fmla="*/ 25 h 281"/>
                  <a:gd name="T6" fmla="*/ 579 w 585"/>
                  <a:gd name="T7" fmla="*/ 28 h 281"/>
                  <a:gd name="T8" fmla="*/ 0 w 585"/>
                  <a:gd name="T9" fmla="*/ 281 h 281"/>
                  <a:gd name="T10" fmla="*/ 46 w 585"/>
                  <a:gd name="T11" fmla="*/ 2 h 281"/>
                  <a:gd name="T12" fmla="*/ 2 w 585"/>
                  <a:gd name="T13" fmla="*/ 276 h 281"/>
                  <a:gd name="T14" fmla="*/ 573 w 585"/>
                  <a:gd name="T15" fmla="*/ 28 h 281"/>
                  <a:gd name="T16" fmla="*/ 46 w 585"/>
                  <a:gd name="T17" fmla="*/ 2 h 2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85" h="281">
                    <a:moveTo>
                      <a:pt x="0" y="281"/>
                    </a:moveTo>
                    <a:lnTo>
                      <a:pt x="44" y="0"/>
                    </a:lnTo>
                    <a:lnTo>
                      <a:pt x="585" y="25"/>
                    </a:lnTo>
                    <a:lnTo>
                      <a:pt x="579" y="28"/>
                    </a:lnTo>
                    <a:lnTo>
                      <a:pt x="0" y="281"/>
                    </a:lnTo>
                    <a:close/>
                    <a:moveTo>
                      <a:pt x="46" y="2"/>
                    </a:moveTo>
                    <a:lnTo>
                      <a:pt x="2" y="276"/>
                    </a:lnTo>
                    <a:lnTo>
                      <a:pt x="573" y="28"/>
                    </a:lnTo>
                    <a:lnTo>
                      <a:pt x="46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64" name="Freeform 83">
                <a:extLst>
                  <a:ext uri="{FF2B5EF4-FFF2-40B4-BE49-F238E27FC236}">
                    <a16:creationId xmlns:a16="http://schemas.microsoft.com/office/drawing/2014/main" id="{7F3E29BA-2EFA-4FCF-B010-AE072EDCEFA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010" y="5469"/>
                <a:ext cx="929" cy="316"/>
              </a:xfrm>
              <a:custGeom>
                <a:avLst/>
                <a:gdLst>
                  <a:gd name="T0" fmla="*/ 0 w 929"/>
                  <a:gd name="T1" fmla="*/ 255 h 316"/>
                  <a:gd name="T2" fmla="*/ 4 w 929"/>
                  <a:gd name="T3" fmla="*/ 253 h 316"/>
                  <a:gd name="T4" fmla="*/ 582 w 929"/>
                  <a:gd name="T5" fmla="*/ 0 h 316"/>
                  <a:gd name="T6" fmla="*/ 583 w 929"/>
                  <a:gd name="T7" fmla="*/ 0 h 316"/>
                  <a:gd name="T8" fmla="*/ 929 w 929"/>
                  <a:gd name="T9" fmla="*/ 316 h 316"/>
                  <a:gd name="T10" fmla="*/ 926 w 929"/>
                  <a:gd name="T11" fmla="*/ 316 h 316"/>
                  <a:gd name="T12" fmla="*/ 0 w 929"/>
                  <a:gd name="T13" fmla="*/ 255 h 316"/>
                  <a:gd name="T14" fmla="*/ 582 w 929"/>
                  <a:gd name="T15" fmla="*/ 3 h 316"/>
                  <a:gd name="T16" fmla="*/ 10 w 929"/>
                  <a:gd name="T17" fmla="*/ 253 h 316"/>
                  <a:gd name="T18" fmla="*/ 922 w 929"/>
                  <a:gd name="T19" fmla="*/ 314 h 316"/>
                  <a:gd name="T20" fmla="*/ 582 w 929"/>
                  <a:gd name="T21" fmla="*/ 3 h 3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29" h="316">
                    <a:moveTo>
                      <a:pt x="0" y="255"/>
                    </a:moveTo>
                    <a:lnTo>
                      <a:pt x="4" y="253"/>
                    </a:lnTo>
                    <a:lnTo>
                      <a:pt x="582" y="0"/>
                    </a:lnTo>
                    <a:lnTo>
                      <a:pt x="583" y="0"/>
                    </a:lnTo>
                    <a:lnTo>
                      <a:pt x="929" y="316"/>
                    </a:lnTo>
                    <a:lnTo>
                      <a:pt x="926" y="316"/>
                    </a:lnTo>
                    <a:lnTo>
                      <a:pt x="0" y="255"/>
                    </a:lnTo>
                    <a:close/>
                    <a:moveTo>
                      <a:pt x="582" y="3"/>
                    </a:moveTo>
                    <a:lnTo>
                      <a:pt x="10" y="253"/>
                    </a:lnTo>
                    <a:lnTo>
                      <a:pt x="922" y="314"/>
                    </a:lnTo>
                    <a:lnTo>
                      <a:pt x="582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65" name="Freeform 84">
                <a:extLst>
                  <a:ext uri="{FF2B5EF4-FFF2-40B4-BE49-F238E27FC236}">
                    <a16:creationId xmlns:a16="http://schemas.microsoft.com/office/drawing/2014/main" id="{5ABA410C-2F30-4511-9CF7-0377892EC64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589" y="5468"/>
                <a:ext cx="435" cy="318"/>
              </a:xfrm>
              <a:custGeom>
                <a:avLst/>
                <a:gdLst>
                  <a:gd name="T0" fmla="*/ 347 w 435"/>
                  <a:gd name="T1" fmla="*/ 318 h 318"/>
                  <a:gd name="T2" fmla="*/ 346 w 435"/>
                  <a:gd name="T3" fmla="*/ 317 h 318"/>
                  <a:gd name="T4" fmla="*/ 0 w 435"/>
                  <a:gd name="T5" fmla="*/ 0 h 318"/>
                  <a:gd name="T6" fmla="*/ 435 w 435"/>
                  <a:gd name="T7" fmla="*/ 70 h 318"/>
                  <a:gd name="T8" fmla="*/ 435 w 435"/>
                  <a:gd name="T9" fmla="*/ 72 h 318"/>
                  <a:gd name="T10" fmla="*/ 347 w 435"/>
                  <a:gd name="T11" fmla="*/ 318 h 318"/>
                  <a:gd name="T12" fmla="*/ 6 w 435"/>
                  <a:gd name="T13" fmla="*/ 5 h 318"/>
                  <a:gd name="T14" fmla="*/ 346 w 435"/>
                  <a:gd name="T15" fmla="*/ 313 h 318"/>
                  <a:gd name="T16" fmla="*/ 433 w 435"/>
                  <a:gd name="T17" fmla="*/ 72 h 318"/>
                  <a:gd name="T18" fmla="*/ 6 w 435"/>
                  <a:gd name="T19" fmla="*/ 5 h 3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35" h="318">
                    <a:moveTo>
                      <a:pt x="347" y="318"/>
                    </a:moveTo>
                    <a:lnTo>
                      <a:pt x="346" y="317"/>
                    </a:lnTo>
                    <a:lnTo>
                      <a:pt x="0" y="0"/>
                    </a:lnTo>
                    <a:lnTo>
                      <a:pt x="435" y="70"/>
                    </a:lnTo>
                    <a:lnTo>
                      <a:pt x="435" y="72"/>
                    </a:lnTo>
                    <a:lnTo>
                      <a:pt x="347" y="318"/>
                    </a:lnTo>
                    <a:close/>
                    <a:moveTo>
                      <a:pt x="6" y="5"/>
                    </a:moveTo>
                    <a:lnTo>
                      <a:pt x="346" y="313"/>
                    </a:lnTo>
                    <a:lnTo>
                      <a:pt x="433" y="72"/>
                    </a:lnTo>
                    <a:lnTo>
                      <a:pt x="6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66" name="Freeform 85">
                <a:extLst>
                  <a:ext uri="{FF2B5EF4-FFF2-40B4-BE49-F238E27FC236}">
                    <a16:creationId xmlns:a16="http://schemas.microsoft.com/office/drawing/2014/main" id="{2F4AB82C-D3E3-4A73-9EC5-FE10C52F305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933" y="5497"/>
                <a:ext cx="648" cy="289"/>
              </a:xfrm>
              <a:custGeom>
                <a:avLst/>
                <a:gdLst>
                  <a:gd name="T0" fmla="*/ 0 w 648"/>
                  <a:gd name="T1" fmla="*/ 289 h 289"/>
                  <a:gd name="T2" fmla="*/ 89 w 648"/>
                  <a:gd name="T3" fmla="*/ 40 h 289"/>
                  <a:gd name="T4" fmla="*/ 648 w 648"/>
                  <a:gd name="T5" fmla="*/ 0 h 289"/>
                  <a:gd name="T6" fmla="*/ 0 w 648"/>
                  <a:gd name="T7" fmla="*/ 289 h 289"/>
                  <a:gd name="T8" fmla="*/ 91 w 648"/>
                  <a:gd name="T9" fmla="*/ 43 h 289"/>
                  <a:gd name="T10" fmla="*/ 5 w 648"/>
                  <a:gd name="T11" fmla="*/ 284 h 289"/>
                  <a:gd name="T12" fmla="*/ 635 w 648"/>
                  <a:gd name="T13" fmla="*/ 3 h 289"/>
                  <a:gd name="T14" fmla="*/ 91 w 648"/>
                  <a:gd name="T15" fmla="*/ 43 h 2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48" h="289">
                    <a:moveTo>
                      <a:pt x="0" y="289"/>
                    </a:moveTo>
                    <a:lnTo>
                      <a:pt x="89" y="40"/>
                    </a:lnTo>
                    <a:lnTo>
                      <a:pt x="648" y="0"/>
                    </a:lnTo>
                    <a:lnTo>
                      <a:pt x="0" y="289"/>
                    </a:lnTo>
                    <a:close/>
                    <a:moveTo>
                      <a:pt x="91" y="43"/>
                    </a:moveTo>
                    <a:lnTo>
                      <a:pt x="5" y="284"/>
                    </a:lnTo>
                    <a:lnTo>
                      <a:pt x="635" y="3"/>
                    </a:lnTo>
                    <a:lnTo>
                      <a:pt x="91" y="4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67" name="Freeform 86">
                <a:extLst>
                  <a:ext uri="{FF2B5EF4-FFF2-40B4-BE49-F238E27FC236}">
                    <a16:creationId xmlns:a16="http://schemas.microsoft.com/office/drawing/2014/main" id="{0A7CF887-343F-4CD9-A5ED-2525AAE2DD2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020" y="5242"/>
                <a:ext cx="558" cy="299"/>
              </a:xfrm>
              <a:custGeom>
                <a:avLst/>
                <a:gdLst>
                  <a:gd name="T0" fmla="*/ 0 w 558"/>
                  <a:gd name="T1" fmla="*/ 299 h 299"/>
                  <a:gd name="T2" fmla="*/ 326 w 558"/>
                  <a:gd name="T3" fmla="*/ 0 h 299"/>
                  <a:gd name="T4" fmla="*/ 327 w 558"/>
                  <a:gd name="T5" fmla="*/ 1 h 299"/>
                  <a:gd name="T6" fmla="*/ 558 w 558"/>
                  <a:gd name="T7" fmla="*/ 257 h 299"/>
                  <a:gd name="T8" fmla="*/ 555 w 558"/>
                  <a:gd name="T9" fmla="*/ 257 h 299"/>
                  <a:gd name="T10" fmla="*/ 0 w 558"/>
                  <a:gd name="T11" fmla="*/ 299 h 299"/>
                  <a:gd name="T12" fmla="*/ 326 w 558"/>
                  <a:gd name="T13" fmla="*/ 4 h 299"/>
                  <a:gd name="T14" fmla="*/ 7 w 558"/>
                  <a:gd name="T15" fmla="*/ 295 h 299"/>
                  <a:gd name="T16" fmla="*/ 552 w 558"/>
                  <a:gd name="T17" fmla="*/ 255 h 299"/>
                  <a:gd name="T18" fmla="*/ 326 w 558"/>
                  <a:gd name="T19" fmla="*/ 4 h 2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58" h="299">
                    <a:moveTo>
                      <a:pt x="0" y="299"/>
                    </a:moveTo>
                    <a:lnTo>
                      <a:pt x="326" y="0"/>
                    </a:lnTo>
                    <a:lnTo>
                      <a:pt x="327" y="1"/>
                    </a:lnTo>
                    <a:lnTo>
                      <a:pt x="558" y="257"/>
                    </a:lnTo>
                    <a:lnTo>
                      <a:pt x="555" y="257"/>
                    </a:lnTo>
                    <a:lnTo>
                      <a:pt x="0" y="299"/>
                    </a:lnTo>
                    <a:close/>
                    <a:moveTo>
                      <a:pt x="326" y="4"/>
                    </a:moveTo>
                    <a:lnTo>
                      <a:pt x="7" y="295"/>
                    </a:lnTo>
                    <a:lnTo>
                      <a:pt x="552" y="255"/>
                    </a:lnTo>
                    <a:lnTo>
                      <a:pt x="326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68" name="Freeform 87">
                <a:extLst>
                  <a:ext uri="{FF2B5EF4-FFF2-40B4-BE49-F238E27FC236}">
                    <a16:creationId xmlns:a16="http://schemas.microsoft.com/office/drawing/2014/main" id="{24FF7BCD-3EA6-4E2A-98CA-D21E2DF2DDC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180" y="4239"/>
                <a:ext cx="625" cy="461"/>
              </a:xfrm>
              <a:custGeom>
                <a:avLst/>
                <a:gdLst>
                  <a:gd name="T0" fmla="*/ 625 w 625"/>
                  <a:gd name="T1" fmla="*/ 461 h 461"/>
                  <a:gd name="T2" fmla="*/ 0 w 625"/>
                  <a:gd name="T3" fmla="*/ 306 h 461"/>
                  <a:gd name="T4" fmla="*/ 0 w 625"/>
                  <a:gd name="T5" fmla="*/ 305 h 461"/>
                  <a:gd name="T6" fmla="*/ 23 w 625"/>
                  <a:gd name="T7" fmla="*/ 0 h 461"/>
                  <a:gd name="T8" fmla="*/ 625 w 625"/>
                  <a:gd name="T9" fmla="*/ 461 h 461"/>
                  <a:gd name="T10" fmla="*/ 2 w 625"/>
                  <a:gd name="T11" fmla="*/ 304 h 461"/>
                  <a:gd name="T12" fmla="*/ 615 w 625"/>
                  <a:gd name="T13" fmla="*/ 455 h 461"/>
                  <a:gd name="T14" fmla="*/ 26 w 625"/>
                  <a:gd name="T15" fmla="*/ 4 h 461"/>
                  <a:gd name="T16" fmla="*/ 2 w 625"/>
                  <a:gd name="T17" fmla="*/ 304 h 4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25" h="461">
                    <a:moveTo>
                      <a:pt x="625" y="461"/>
                    </a:moveTo>
                    <a:lnTo>
                      <a:pt x="0" y="306"/>
                    </a:lnTo>
                    <a:lnTo>
                      <a:pt x="0" y="305"/>
                    </a:lnTo>
                    <a:lnTo>
                      <a:pt x="23" y="0"/>
                    </a:lnTo>
                    <a:lnTo>
                      <a:pt x="625" y="461"/>
                    </a:lnTo>
                    <a:close/>
                    <a:moveTo>
                      <a:pt x="2" y="304"/>
                    </a:moveTo>
                    <a:lnTo>
                      <a:pt x="615" y="455"/>
                    </a:lnTo>
                    <a:lnTo>
                      <a:pt x="26" y="4"/>
                    </a:lnTo>
                    <a:lnTo>
                      <a:pt x="2" y="30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69" name="Freeform 88">
                <a:extLst>
                  <a:ext uri="{FF2B5EF4-FFF2-40B4-BE49-F238E27FC236}">
                    <a16:creationId xmlns:a16="http://schemas.microsoft.com/office/drawing/2014/main" id="{ED3E380C-D1A6-4197-8B30-A9CBF512DA6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199" y="4239"/>
                <a:ext cx="911" cy="459"/>
              </a:xfrm>
              <a:custGeom>
                <a:avLst/>
                <a:gdLst>
                  <a:gd name="T0" fmla="*/ 602 w 911"/>
                  <a:gd name="T1" fmla="*/ 459 h 459"/>
                  <a:gd name="T2" fmla="*/ 600 w 911"/>
                  <a:gd name="T3" fmla="*/ 458 h 459"/>
                  <a:gd name="T4" fmla="*/ 0 w 911"/>
                  <a:gd name="T5" fmla="*/ 0 h 459"/>
                  <a:gd name="T6" fmla="*/ 911 w 911"/>
                  <a:gd name="T7" fmla="*/ 269 h 459"/>
                  <a:gd name="T8" fmla="*/ 602 w 911"/>
                  <a:gd name="T9" fmla="*/ 459 h 459"/>
                  <a:gd name="T10" fmla="*/ 11 w 911"/>
                  <a:gd name="T11" fmla="*/ 6 h 459"/>
                  <a:gd name="T12" fmla="*/ 602 w 911"/>
                  <a:gd name="T13" fmla="*/ 456 h 459"/>
                  <a:gd name="T14" fmla="*/ 905 w 911"/>
                  <a:gd name="T15" fmla="*/ 271 h 459"/>
                  <a:gd name="T16" fmla="*/ 11 w 911"/>
                  <a:gd name="T17" fmla="*/ 6 h 4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11" h="459">
                    <a:moveTo>
                      <a:pt x="602" y="459"/>
                    </a:moveTo>
                    <a:lnTo>
                      <a:pt x="600" y="458"/>
                    </a:lnTo>
                    <a:lnTo>
                      <a:pt x="0" y="0"/>
                    </a:lnTo>
                    <a:lnTo>
                      <a:pt x="911" y="269"/>
                    </a:lnTo>
                    <a:lnTo>
                      <a:pt x="602" y="459"/>
                    </a:lnTo>
                    <a:close/>
                    <a:moveTo>
                      <a:pt x="11" y="6"/>
                    </a:moveTo>
                    <a:lnTo>
                      <a:pt x="602" y="456"/>
                    </a:lnTo>
                    <a:lnTo>
                      <a:pt x="905" y="271"/>
                    </a:lnTo>
                    <a:lnTo>
                      <a:pt x="11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70" name="Freeform 89">
                <a:extLst>
                  <a:ext uri="{FF2B5EF4-FFF2-40B4-BE49-F238E27FC236}">
                    <a16:creationId xmlns:a16="http://schemas.microsoft.com/office/drawing/2014/main" id="{2A4F296F-9A83-4F68-ADB0-1F0C5AF9BFA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798" y="4506"/>
                <a:ext cx="309" cy="531"/>
              </a:xfrm>
              <a:custGeom>
                <a:avLst/>
                <a:gdLst>
                  <a:gd name="T0" fmla="*/ 286 w 309"/>
                  <a:gd name="T1" fmla="*/ 531 h 531"/>
                  <a:gd name="T2" fmla="*/ 284 w 309"/>
                  <a:gd name="T3" fmla="*/ 529 h 531"/>
                  <a:gd name="T4" fmla="*/ 0 w 309"/>
                  <a:gd name="T5" fmla="*/ 190 h 531"/>
                  <a:gd name="T6" fmla="*/ 1 w 309"/>
                  <a:gd name="T7" fmla="*/ 189 h 531"/>
                  <a:gd name="T8" fmla="*/ 309 w 309"/>
                  <a:gd name="T9" fmla="*/ 0 h 531"/>
                  <a:gd name="T10" fmla="*/ 286 w 309"/>
                  <a:gd name="T11" fmla="*/ 531 h 531"/>
                  <a:gd name="T12" fmla="*/ 4 w 309"/>
                  <a:gd name="T13" fmla="*/ 191 h 531"/>
                  <a:gd name="T14" fmla="*/ 284 w 309"/>
                  <a:gd name="T15" fmla="*/ 524 h 531"/>
                  <a:gd name="T16" fmla="*/ 307 w 309"/>
                  <a:gd name="T17" fmla="*/ 5 h 531"/>
                  <a:gd name="T18" fmla="*/ 4 w 309"/>
                  <a:gd name="T19" fmla="*/ 191 h 5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09" h="531">
                    <a:moveTo>
                      <a:pt x="286" y="531"/>
                    </a:moveTo>
                    <a:lnTo>
                      <a:pt x="284" y="529"/>
                    </a:lnTo>
                    <a:lnTo>
                      <a:pt x="0" y="190"/>
                    </a:lnTo>
                    <a:lnTo>
                      <a:pt x="1" y="189"/>
                    </a:lnTo>
                    <a:lnTo>
                      <a:pt x="309" y="0"/>
                    </a:lnTo>
                    <a:lnTo>
                      <a:pt x="286" y="531"/>
                    </a:lnTo>
                    <a:close/>
                    <a:moveTo>
                      <a:pt x="4" y="191"/>
                    </a:moveTo>
                    <a:lnTo>
                      <a:pt x="284" y="524"/>
                    </a:lnTo>
                    <a:lnTo>
                      <a:pt x="307" y="5"/>
                    </a:lnTo>
                    <a:lnTo>
                      <a:pt x="4" y="19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71" name="Freeform 90">
                <a:extLst>
                  <a:ext uri="{FF2B5EF4-FFF2-40B4-BE49-F238E27FC236}">
                    <a16:creationId xmlns:a16="http://schemas.microsoft.com/office/drawing/2014/main" id="{DB9B8E47-D065-442A-92C2-6330470823D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798" y="4692"/>
                <a:ext cx="286" cy="648"/>
              </a:xfrm>
              <a:custGeom>
                <a:avLst/>
                <a:gdLst>
                  <a:gd name="T0" fmla="*/ 128 w 286"/>
                  <a:gd name="T1" fmla="*/ 648 h 648"/>
                  <a:gd name="T2" fmla="*/ 128 w 286"/>
                  <a:gd name="T3" fmla="*/ 645 h 648"/>
                  <a:gd name="T4" fmla="*/ 0 w 286"/>
                  <a:gd name="T5" fmla="*/ 0 h 648"/>
                  <a:gd name="T6" fmla="*/ 286 w 286"/>
                  <a:gd name="T7" fmla="*/ 342 h 648"/>
                  <a:gd name="T8" fmla="*/ 286 w 286"/>
                  <a:gd name="T9" fmla="*/ 343 h 648"/>
                  <a:gd name="T10" fmla="*/ 128 w 286"/>
                  <a:gd name="T11" fmla="*/ 648 h 648"/>
                  <a:gd name="T12" fmla="*/ 5 w 286"/>
                  <a:gd name="T13" fmla="*/ 9 h 648"/>
                  <a:gd name="T14" fmla="*/ 129 w 286"/>
                  <a:gd name="T15" fmla="*/ 640 h 648"/>
                  <a:gd name="T16" fmla="*/ 284 w 286"/>
                  <a:gd name="T17" fmla="*/ 342 h 648"/>
                  <a:gd name="T18" fmla="*/ 5 w 286"/>
                  <a:gd name="T19" fmla="*/ 9 h 6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86" h="648">
                    <a:moveTo>
                      <a:pt x="128" y="648"/>
                    </a:moveTo>
                    <a:lnTo>
                      <a:pt x="128" y="645"/>
                    </a:lnTo>
                    <a:lnTo>
                      <a:pt x="0" y="0"/>
                    </a:lnTo>
                    <a:lnTo>
                      <a:pt x="286" y="342"/>
                    </a:lnTo>
                    <a:lnTo>
                      <a:pt x="286" y="343"/>
                    </a:lnTo>
                    <a:lnTo>
                      <a:pt x="128" y="648"/>
                    </a:lnTo>
                    <a:close/>
                    <a:moveTo>
                      <a:pt x="5" y="9"/>
                    </a:moveTo>
                    <a:lnTo>
                      <a:pt x="129" y="640"/>
                    </a:lnTo>
                    <a:lnTo>
                      <a:pt x="284" y="342"/>
                    </a:lnTo>
                    <a:lnTo>
                      <a:pt x="5" y="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72" name="Freeform 91">
                <a:extLst>
                  <a:ext uri="{FF2B5EF4-FFF2-40B4-BE49-F238E27FC236}">
                    <a16:creationId xmlns:a16="http://schemas.microsoft.com/office/drawing/2014/main" id="{E6C8F710-C887-4ECC-95E8-864AC674B2E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925" y="5031"/>
                <a:ext cx="570" cy="444"/>
              </a:xfrm>
              <a:custGeom>
                <a:avLst/>
                <a:gdLst>
                  <a:gd name="T0" fmla="*/ 570 w 570"/>
                  <a:gd name="T1" fmla="*/ 444 h 444"/>
                  <a:gd name="T2" fmla="*/ 565 w 570"/>
                  <a:gd name="T3" fmla="*/ 443 h 444"/>
                  <a:gd name="T4" fmla="*/ 0 w 570"/>
                  <a:gd name="T5" fmla="*/ 306 h 444"/>
                  <a:gd name="T6" fmla="*/ 158 w 570"/>
                  <a:gd name="T7" fmla="*/ 0 h 444"/>
                  <a:gd name="T8" fmla="*/ 570 w 570"/>
                  <a:gd name="T9" fmla="*/ 444 h 444"/>
                  <a:gd name="T10" fmla="*/ 4 w 570"/>
                  <a:gd name="T11" fmla="*/ 305 h 444"/>
                  <a:gd name="T12" fmla="*/ 562 w 570"/>
                  <a:gd name="T13" fmla="*/ 439 h 444"/>
                  <a:gd name="T14" fmla="*/ 158 w 570"/>
                  <a:gd name="T15" fmla="*/ 5 h 444"/>
                  <a:gd name="T16" fmla="*/ 4 w 570"/>
                  <a:gd name="T17" fmla="*/ 305 h 4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70" h="444">
                    <a:moveTo>
                      <a:pt x="570" y="444"/>
                    </a:moveTo>
                    <a:lnTo>
                      <a:pt x="565" y="443"/>
                    </a:lnTo>
                    <a:lnTo>
                      <a:pt x="0" y="306"/>
                    </a:lnTo>
                    <a:lnTo>
                      <a:pt x="158" y="0"/>
                    </a:lnTo>
                    <a:lnTo>
                      <a:pt x="570" y="444"/>
                    </a:lnTo>
                    <a:close/>
                    <a:moveTo>
                      <a:pt x="4" y="305"/>
                    </a:moveTo>
                    <a:lnTo>
                      <a:pt x="562" y="439"/>
                    </a:lnTo>
                    <a:lnTo>
                      <a:pt x="158" y="5"/>
                    </a:lnTo>
                    <a:lnTo>
                      <a:pt x="4" y="30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73" name="Freeform 92">
                <a:extLst>
                  <a:ext uri="{FF2B5EF4-FFF2-40B4-BE49-F238E27FC236}">
                    <a16:creationId xmlns:a16="http://schemas.microsoft.com/office/drawing/2014/main" id="{C1C02E66-5248-47E5-B1F3-C0420A7CCCA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081" y="4943"/>
                <a:ext cx="452" cy="533"/>
              </a:xfrm>
              <a:custGeom>
                <a:avLst/>
                <a:gdLst>
                  <a:gd name="T0" fmla="*/ 410 w 452"/>
                  <a:gd name="T1" fmla="*/ 533 h 533"/>
                  <a:gd name="T2" fmla="*/ 409 w 452"/>
                  <a:gd name="T3" fmla="*/ 531 h 533"/>
                  <a:gd name="T4" fmla="*/ 0 w 452"/>
                  <a:gd name="T5" fmla="*/ 90 h 533"/>
                  <a:gd name="T6" fmla="*/ 452 w 452"/>
                  <a:gd name="T7" fmla="*/ 0 h 533"/>
                  <a:gd name="T8" fmla="*/ 452 w 452"/>
                  <a:gd name="T9" fmla="*/ 2 h 533"/>
                  <a:gd name="T10" fmla="*/ 410 w 452"/>
                  <a:gd name="T11" fmla="*/ 533 h 533"/>
                  <a:gd name="T12" fmla="*/ 4 w 452"/>
                  <a:gd name="T13" fmla="*/ 92 h 533"/>
                  <a:gd name="T14" fmla="*/ 409 w 452"/>
                  <a:gd name="T15" fmla="*/ 527 h 533"/>
                  <a:gd name="T16" fmla="*/ 450 w 452"/>
                  <a:gd name="T17" fmla="*/ 3 h 533"/>
                  <a:gd name="T18" fmla="*/ 4 w 452"/>
                  <a:gd name="T19" fmla="*/ 92 h 5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52" h="533">
                    <a:moveTo>
                      <a:pt x="410" y="533"/>
                    </a:moveTo>
                    <a:lnTo>
                      <a:pt x="409" y="531"/>
                    </a:lnTo>
                    <a:lnTo>
                      <a:pt x="0" y="90"/>
                    </a:lnTo>
                    <a:lnTo>
                      <a:pt x="452" y="0"/>
                    </a:lnTo>
                    <a:lnTo>
                      <a:pt x="452" y="2"/>
                    </a:lnTo>
                    <a:lnTo>
                      <a:pt x="410" y="533"/>
                    </a:lnTo>
                    <a:close/>
                    <a:moveTo>
                      <a:pt x="4" y="92"/>
                    </a:moveTo>
                    <a:lnTo>
                      <a:pt x="409" y="527"/>
                    </a:lnTo>
                    <a:lnTo>
                      <a:pt x="450" y="3"/>
                    </a:lnTo>
                    <a:lnTo>
                      <a:pt x="4" y="9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74" name="Freeform 93">
                <a:extLst>
                  <a:ext uri="{FF2B5EF4-FFF2-40B4-BE49-F238E27FC236}">
                    <a16:creationId xmlns:a16="http://schemas.microsoft.com/office/drawing/2014/main" id="{66C86055-994A-4EE4-95C3-E460D3BFDC2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081" y="4402"/>
                <a:ext cx="453" cy="634"/>
              </a:xfrm>
              <a:custGeom>
                <a:avLst/>
                <a:gdLst>
                  <a:gd name="T0" fmla="*/ 0 w 453"/>
                  <a:gd name="T1" fmla="*/ 634 h 634"/>
                  <a:gd name="T2" fmla="*/ 1 w 453"/>
                  <a:gd name="T3" fmla="*/ 632 h 634"/>
                  <a:gd name="T4" fmla="*/ 235 w 453"/>
                  <a:gd name="T5" fmla="*/ 0 h 634"/>
                  <a:gd name="T6" fmla="*/ 453 w 453"/>
                  <a:gd name="T7" fmla="*/ 544 h 634"/>
                  <a:gd name="T8" fmla="*/ 0 w 453"/>
                  <a:gd name="T9" fmla="*/ 634 h 634"/>
                  <a:gd name="T10" fmla="*/ 235 w 453"/>
                  <a:gd name="T11" fmla="*/ 7 h 634"/>
                  <a:gd name="T12" fmla="*/ 4 w 453"/>
                  <a:gd name="T13" fmla="*/ 631 h 634"/>
                  <a:gd name="T14" fmla="*/ 450 w 453"/>
                  <a:gd name="T15" fmla="*/ 542 h 634"/>
                  <a:gd name="T16" fmla="*/ 235 w 453"/>
                  <a:gd name="T17" fmla="*/ 7 h 6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53" h="634">
                    <a:moveTo>
                      <a:pt x="0" y="634"/>
                    </a:moveTo>
                    <a:lnTo>
                      <a:pt x="1" y="632"/>
                    </a:lnTo>
                    <a:lnTo>
                      <a:pt x="235" y="0"/>
                    </a:lnTo>
                    <a:lnTo>
                      <a:pt x="453" y="544"/>
                    </a:lnTo>
                    <a:lnTo>
                      <a:pt x="0" y="634"/>
                    </a:lnTo>
                    <a:close/>
                    <a:moveTo>
                      <a:pt x="235" y="7"/>
                    </a:moveTo>
                    <a:lnTo>
                      <a:pt x="4" y="631"/>
                    </a:lnTo>
                    <a:lnTo>
                      <a:pt x="450" y="542"/>
                    </a:lnTo>
                    <a:lnTo>
                      <a:pt x="235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75" name="Freeform 94">
                <a:extLst>
                  <a:ext uri="{FF2B5EF4-FFF2-40B4-BE49-F238E27FC236}">
                    <a16:creationId xmlns:a16="http://schemas.microsoft.com/office/drawing/2014/main" id="{3AD516CD-6EF3-44DF-AC78-3A5BF3B1A4A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082" y="4404"/>
                <a:ext cx="236" cy="638"/>
              </a:xfrm>
              <a:custGeom>
                <a:avLst/>
                <a:gdLst>
                  <a:gd name="T0" fmla="*/ 0 w 236"/>
                  <a:gd name="T1" fmla="*/ 638 h 638"/>
                  <a:gd name="T2" fmla="*/ 23 w 236"/>
                  <a:gd name="T3" fmla="*/ 104 h 638"/>
                  <a:gd name="T4" fmla="*/ 236 w 236"/>
                  <a:gd name="T5" fmla="*/ 0 h 638"/>
                  <a:gd name="T6" fmla="*/ 235 w 236"/>
                  <a:gd name="T7" fmla="*/ 3 h 638"/>
                  <a:gd name="T8" fmla="*/ 0 w 236"/>
                  <a:gd name="T9" fmla="*/ 638 h 638"/>
                  <a:gd name="T10" fmla="*/ 25 w 236"/>
                  <a:gd name="T11" fmla="*/ 106 h 638"/>
                  <a:gd name="T12" fmla="*/ 3 w 236"/>
                  <a:gd name="T13" fmla="*/ 622 h 638"/>
                  <a:gd name="T14" fmla="*/ 232 w 236"/>
                  <a:gd name="T15" fmla="*/ 4 h 638"/>
                  <a:gd name="T16" fmla="*/ 25 w 236"/>
                  <a:gd name="T17" fmla="*/ 106 h 6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36" h="638">
                    <a:moveTo>
                      <a:pt x="0" y="638"/>
                    </a:moveTo>
                    <a:lnTo>
                      <a:pt x="23" y="104"/>
                    </a:lnTo>
                    <a:lnTo>
                      <a:pt x="236" y="0"/>
                    </a:lnTo>
                    <a:lnTo>
                      <a:pt x="235" y="3"/>
                    </a:lnTo>
                    <a:lnTo>
                      <a:pt x="0" y="638"/>
                    </a:lnTo>
                    <a:close/>
                    <a:moveTo>
                      <a:pt x="25" y="106"/>
                    </a:moveTo>
                    <a:lnTo>
                      <a:pt x="3" y="622"/>
                    </a:lnTo>
                    <a:lnTo>
                      <a:pt x="232" y="4"/>
                    </a:lnTo>
                    <a:lnTo>
                      <a:pt x="25" y="10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76" name="Freeform 95">
                <a:extLst>
                  <a:ext uri="{FF2B5EF4-FFF2-40B4-BE49-F238E27FC236}">
                    <a16:creationId xmlns:a16="http://schemas.microsoft.com/office/drawing/2014/main" id="{E52E8C67-103A-4B0F-A898-BA3753935E9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894" y="3856"/>
                <a:ext cx="424" cy="655"/>
              </a:xfrm>
              <a:custGeom>
                <a:avLst/>
                <a:gdLst>
                  <a:gd name="T0" fmla="*/ 212 w 424"/>
                  <a:gd name="T1" fmla="*/ 655 h 655"/>
                  <a:gd name="T2" fmla="*/ 211 w 424"/>
                  <a:gd name="T3" fmla="*/ 654 h 655"/>
                  <a:gd name="T4" fmla="*/ 0 w 424"/>
                  <a:gd name="T5" fmla="*/ 0 h 655"/>
                  <a:gd name="T6" fmla="*/ 424 w 424"/>
                  <a:gd name="T7" fmla="*/ 551 h 655"/>
                  <a:gd name="T8" fmla="*/ 212 w 424"/>
                  <a:gd name="T9" fmla="*/ 655 h 655"/>
                  <a:gd name="T10" fmla="*/ 7 w 424"/>
                  <a:gd name="T11" fmla="*/ 13 h 655"/>
                  <a:gd name="T12" fmla="*/ 213 w 424"/>
                  <a:gd name="T13" fmla="*/ 651 h 655"/>
                  <a:gd name="T14" fmla="*/ 420 w 424"/>
                  <a:gd name="T15" fmla="*/ 550 h 655"/>
                  <a:gd name="T16" fmla="*/ 7 w 424"/>
                  <a:gd name="T17" fmla="*/ 13 h 6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24" h="655">
                    <a:moveTo>
                      <a:pt x="212" y="655"/>
                    </a:moveTo>
                    <a:lnTo>
                      <a:pt x="211" y="654"/>
                    </a:lnTo>
                    <a:lnTo>
                      <a:pt x="0" y="0"/>
                    </a:lnTo>
                    <a:lnTo>
                      <a:pt x="424" y="551"/>
                    </a:lnTo>
                    <a:lnTo>
                      <a:pt x="212" y="655"/>
                    </a:lnTo>
                    <a:close/>
                    <a:moveTo>
                      <a:pt x="7" y="13"/>
                    </a:moveTo>
                    <a:lnTo>
                      <a:pt x="213" y="651"/>
                    </a:lnTo>
                    <a:lnTo>
                      <a:pt x="420" y="550"/>
                    </a:lnTo>
                    <a:lnTo>
                      <a:pt x="7" y="1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77" name="Freeform 96">
                <a:extLst>
                  <a:ext uri="{FF2B5EF4-FFF2-40B4-BE49-F238E27FC236}">
                    <a16:creationId xmlns:a16="http://schemas.microsoft.com/office/drawing/2014/main" id="{E47C7869-349F-4822-A7D6-1320D1A702B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552" y="3861"/>
                <a:ext cx="557" cy="652"/>
              </a:xfrm>
              <a:custGeom>
                <a:avLst/>
                <a:gdLst>
                  <a:gd name="T0" fmla="*/ 557 w 557"/>
                  <a:gd name="T1" fmla="*/ 652 h 652"/>
                  <a:gd name="T2" fmla="*/ 0 w 557"/>
                  <a:gd name="T3" fmla="*/ 154 h 652"/>
                  <a:gd name="T4" fmla="*/ 347 w 557"/>
                  <a:gd name="T5" fmla="*/ 0 h 652"/>
                  <a:gd name="T6" fmla="*/ 347 w 557"/>
                  <a:gd name="T7" fmla="*/ 1 h 652"/>
                  <a:gd name="T8" fmla="*/ 557 w 557"/>
                  <a:gd name="T9" fmla="*/ 652 h 652"/>
                  <a:gd name="T10" fmla="*/ 4 w 557"/>
                  <a:gd name="T11" fmla="*/ 155 h 652"/>
                  <a:gd name="T12" fmla="*/ 552 w 557"/>
                  <a:gd name="T13" fmla="*/ 644 h 652"/>
                  <a:gd name="T14" fmla="*/ 344 w 557"/>
                  <a:gd name="T15" fmla="*/ 3 h 652"/>
                  <a:gd name="T16" fmla="*/ 4 w 557"/>
                  <a:gd name="T17" fmla="*/ 155 h 6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57" h="652">
                    <a:moveTo>
                      <a:pt x="557" y="652"/>
                    </a:moveTo>
                    <a:lnTo>
                      <a:pt x="0" y="154"/>
                    </a:lnTo>
                    <a:lnTo>
                      <a:pt x="347" y="0"/>
                    </a:lnTo>
                    <a:lnTo>
                      <a:pt x="347" y="1"/>
                    </a:lnTo>
                    <a:lnTo>
                      <a:pt x="557" y="652"/>
                    </a:lnTo>
                    <a:close/>
                    <a:moveTo>
                      <a:pt x="4" y="155"/>
                    </a:moveTo>
                    <a:lnTo>
                      <a:pt x="552" y="644"/>
                    </a:lnTo>
                    <a:lnTo>
                      <a:pt x="344" y="3"/>
                    </a:lnTo>
                    <a:lnTo>
                      <a:pt x="4" y="15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78" name="Freeform 97">
                <a:extLst>
                  <a:ext uri="{FF2B5EF4-FFF2-40B4-BE49-F238E27FC236}">
                    <a16:creationId xmlns:a16="http://schemas.microsoft.com/office/drawing/2014/main" id="{2E1FC427-3E8F-437B-ABE7-A9D3D3A6261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553" y="3551"/>
                <a:ext cx="347" cy="467"/>
              </a:xfrm>
              <a:custGeom>
                <a:avLst/>
                <a:gdLst>
                  <a:gd name="T0" fmla="*/ 0 w 347"/>
                  <a:gd name="T1" fmla="*/ 467 h 467"/>
                  <a:gd name="T2" fmla="*/ 0 w 347"/>
                  <a:gd name="T3" fmla="*/ 464 h 467"/>
                  <a:gd name="T4" fmla="*/ 57 w 347"/>
                  <a:gd name="T5" fmla="*/ 0 h 467"/>
                  <a:gd name="T6" fmla="*/ 347 w 347"/>
                  <a:gd name="T7" fmla="*/ 312 h 467"/>
                  <a:gd name="T8" fmla="*/ 344 w 347"/>
                  <a:gd name="T9" fmla="*/ 313 h 467"/>
                  <a:gd name="T10" fmla="*/ 0 w 347"/>
                  <a:gd name="T11" fmla="*/ 467 h 467"/>
                  <a:gd name="T12" fmla="*/ 60 w 347"/>
                  <a:gd name="T13" fmla="*/ 6 h 467"/>
                  <a:gd name="T14" fmla="*/ 3 w 347"/>
                  <a:gd name="T15" fmla="*/ 462 h 467"/>
                  <a:gd name="T16" fmla="*/ 342 w 347"/>
                  <a:gd name="T17" fmla="*/ 311 h 467"/>
                  <a:gd name="T18" fmla="*/ 60 w 347"/>
                  <a:gd name="T19" fmla="*/ 6 h 4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47" h="467">
                    <a:moveTo>
                      <a:pt x="0" y="467"/>
                    </a:moveTo>
                    <a:lnTo>
                      <a:pt x="0" y="464"/>
                    </a:lnTo>
                    <a:lnTo>
                      <a:pt x="57" y="0"/>
                    </a:lnTo>
                    <a:lnTo>
                      <a:pt x="347" y="312"/>
                    </a:lnTo>
                    <a:lnTo>
                      <a:pt x="344" y="313"/>
                    </a:lnTo>
                    <a:lnTo>
                      <a:pt x="0" y="467"/>
                    </a:lnTo>
                    <a:close/>
                    <a:moveTo>
                      <a:pt x="60" y="6"/>
                    </a:moveTo>
                    <a:lnTo>
                      <a:pt x="3" y="462"/>
                    </a:lnTo>
                    <a:lnTo>
                      <a:pt x="342" y="311"/>
                    </a:lnTo>
                    <a:lnTo>
                      <a:pt x="60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79" name="Freeform 98">
                <a:extLst>
                  <a:ext uri="{FF2B5EF4-FFF2-40B4-BE49-F238E27FC236}">
                    <a16:creationId xmlns:a16="http://schemas.microsoft.com/office/drawing/2014/main" id="{7A3829B0-9304-430B-A793-0D656FBCD63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018" y="3551"/>
                <a:ext cx="595" cy="465"/>
              </a:xfrm>
              <a:custGeom>
                <a:avLst/>
                <a:gdLst>
                  <a:gd name="T0" fmla="*/ 537 w 595"/>
                  <a:gd name="T1" fmla="*/ 465 h 465"/>
                  <a:gd name="T2" fmla="*/ 536 w 595"/>
                  <a:gd name="T3" fmla="*/ 465 h 465"/>
                  <a:gd name="T4" fmla="*/ 0 w 595"/>
                  <a:gd name="T5" fmla="*/ 372 h 465"/>
                  <a:gd name="T6" fmla="*/ 3 w 595"/>
                  <a:gd name="T7" fmla="*/ 370 h 465"/>
                  <a:gd name="T8" fmla="*/ 595 w 595"/>
                  <a:gd name="T9" fmla="*/ 0 h 465"/>
                  <a:gd name="T10" fmla="*/ 595 w 595"/>
                  <a:gd name="T11" fmla="*/ 2 h 465"/>
                  <a:gd name="T12" fmla="*/ 537 w 595"/>
                  <a:gd name="T13" fmla="*/ 465 h 465"/>
                  <a:gd name="T14" fmla="*/ 6 w 595"/>
                  <a:gd name="T15" fmla="*/ 370 h 465"/>
                  <a:gd name="T16" fmla="*/ 535 w 595"/>
                  <a:gd name="T17" fmla="*/ 463 h 465"/>
                  <a:gd name="T18" fmla="*/ 591 w 595"/>
                  <a:gd name="T19" fmla="*/ 5 h 465"/>
                  <a:gd name="T20" fmla="*/ 6 w 595"/>
                  <a:gd name="T21" fmla="*/ 370 h 4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95" h="465">
                    <a:moveTo>
                      <a:pt x="537" y="465"/>
                    </a:moveTo>
                    <a:lnTo>
                      <a:pt x="536" y="465"/>
                    </a:lnTo>
                    <a:lnTo>
                      <a:pt x="0" y="372"/>
                    </a:lnTo>
                    <a:lnTo>
                      <a:pt x="3" y="370"/>
                    </a:lnTo>
                    <a:lnTo>
                      <a:pt x="595" y="0"/>
                    </a:lnTo>
                    <a:lnTo>
                      <a:pt x="595" y="2"/>
                    </a:lnTo>
                    <a:lnTo>
                      <a:pt x="537" y="465"/>
                    </a:lnTo>
                    <a:close/>
                    <a:moveTo>
                      <a:pt x="6" y="370"/>
                    </a:moveTo>
                    <a:lnTo>
                      <a:pt x="535" y="463"/>
                    </a:lnTo>
                    <a:lnTo>
                      <a:pt x="591" y="5"/>
                    </a:lnTo>
                    <a:lnTo>
                      <a:pt x="6" y="37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80" name="Freeform 99">
                <a:extLst>
                  <a:ext uri="{FF2B5EF4-FFF2-40B4-BE49-F238E27FC236}">
                    <a16:creationId xmlns:a16="http://schemas.microsoft.com/office/drawing/2014/main" id="{B3B5F9D7-42EE-4013-B339-E8E44034A3E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845" y="3550"/>
                <a:ext cx="773" cy="373"/>
              </a:xfrm>
              <a:custGeom>
                <a:avLst/>
                <a:gdLst>
                  <a:gd name="T0" fmla="*/ 176 w 773"/>
                  <a:gd name="T1" fmla="*/ 373 h 373"/>
                  <a:gd name="T2" fmla="*/ 0 w 773"/>
                  <a:gd name="T3" fmla="*/ 204 h 373"/>
                  <a:gd name="T4" fmla="*/ 773 w 773"/>
                  <a:gd name="T5" fmla="*/ 0 h 373"/>
                  <a:gd name="T6" fmla="*/ 176 w 773"/>
                  <a:gd name="T7" fmla="*/ 373 h 373"/>
                  <a:gd name="T8" fmla="*/ 4 w 773"/>
                  <a:gd name="T9" fmla="*/ 205 h 373"/>
                  <a:gd name="T10" fmla="*/ 176 w 773"/>
                  <a:gd name="T11" fmla="*/ 371 h 373"/>
                  <a:gd name="T12" fmla="*/ 758 w 773"/>
                  <a:gd name="T13" fmla="*/ 7 h 373"/>
                  <a:gd name="T14" fmla="*/ 4 w 773"/>
                  <a:gd name="T15" fmla="*/ 205 h 3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73" h="373">
                    <a:moveTo>
                      <a:pt x="176" y="373"/>
                    </a:moveTo>
                    <a:lnTo>
                      <a:pt x="0" y="204"/>
                    </a:lnTo>
                    <a:lnTo>
                      <a:pt x="773" y="0"/>
                    </a:lnTo>
                    <a:lnTo>
                      <a:pt x="176" y="373"/>
                    </a:lnTo>
                    <a:close/>
                    <a:moveTo>
                      <a:pt x="4" y="205"/>
                    </a:moveTo>
                    <a:lnTo>
                      <a:pt x="176" y="371"/>
                    </a:lnTo>
                    <a:lnTo>
                      <a:pt x="758" y="7"/>
                    </a:lnTo>
                    <a:lnTo>
                      <a:pt x="4" y="20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81" name="Freeform 100">
                <a:extLst>
                  <a:ext uri="{FF2B5EF4-FFF2-40B4-BE49-F238E27FC236}">
                    <a16:creationId xmlns:a16="http://schemas.microsoft.com/office/drawing/2014/main" id="{F8CA6FAB-AE73-40A3-8BEE-4EA35E66A6C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644" y="3753"/>
                <a:ext cx="380" cy="171"/>
              </a:xfrm>
              <a:custGeom>
                <a:avLst/>
                <a:gdLst>
                  <a:gd name="T0" fmla="*/ 0 w 380"/>
                  <a:gd name="T1" fmla="*/ 119 h 171"/>
                  <a:gd name="T2" fmla="*/ 203 w 380"/>
                  <a:gd name="T3" fmla="*/ 0 h 171"/>
                  <a:gd name="T4" fmla="*/ 380 w 380"/>
                  <a:gd name="T5" fmla="*/ 171 h 171"/>
                  <a:gd name="T6" fmla="*/ 0 w 380"/>
                  <a:gd name="T7" fmla="*/ 119 h 171"/>
                  <a:gd name="T8" fmla="*/ 203 w 380"/>
                  <a:gd name="T9" fmla="*/ 3 h 171"/>
                  <a:gd name="T10" fmla="*/ 7 w 380"/>
                  <a:gd name="T11" fmla="*/ 118 h 171"/>
                  <a:gd name="T12" fmla="*/ 374 w 380"/>
                  <a:gd name="T13" fmla="*/ 168 h 171"/>
                  <a:gd name="T14" fmla="*/ 203 w 380"/>
                  <a:gd name="T15" fmla="*/ 3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80" h="171">
                    <a:moveTo>
                      <a:pt x="0" y="119"/>
                    </a:moveTo>
                    <a:lnTo>
                      <a:pt x="203" y="0"/>
                    </a:lnTo>
                    <a:lnTo>
                      <a:pt x="380" y="171"/>
                    </a:lnTo>
                    <a:lnTo>
                      <a:pt x="0" y="119"/>
                    </a:lnTo>
                    <a:close/>
                    <a:moveTo>
                      <a:pt x="203" y="3"/>
                    </a:moveTo>
                    <a:lnTo>
                      <a:pt x="7" y="118"/>
                    </a:lnTo>
                    <a:lnTo>
                      <a:pt x="374" y="168"/>
                    </a:lnTo>
                    <a:lnTo>
                      <a:pt x="203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82" name="Freeform 101">
                <a:extLst>
                  <a:ext uri="{FF2B5EF4-FFF2-40B4-BE49-F238E27FC236}">
                    <a16:creationId xmlns:a16="http://schemas.microsoft.com/office/drawing/2014/main" id="{9BD06A63-C08E-409A-847D-498534F335C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466" y="3345"/>
                <a:ext cx="383" cy="529"/>
              </a:xfrm>
              <a:custGeom>
                <a:avLst/>
                <a:gdLst>
                  <a:gd name="T0" fmla="*/ 180 w 383"/>
                  <a:gd name="T1" fmla="*/ 529 h 529"/>
                  <a:gd name="T2" fmla="*/ 0 w 383"/>
                  <a:gd name="T3" fmla="*/ 0 h 529"/>
                  <a:gd name="T4" fmla="*/ 383 w 383"/>
                  <a:gd name="T5" fmla="*/ 410 h 529"/>
                  <a:gd name="T6" fmla="*/ 180 w 383"/>
                  <a:gd name="T7" fmla="*/ 529 h 529"/>
                  <a:gd name="T8" fmla="*/ 6 w 383"/>
                  <a:gd name="T9" fmla="*/ 10 h 529"/>
                  <a:gd name="T10" fmla="*/ 183 w 383"/>
                  <a:gd name="T11" fmla="*/ 525 h 529"/>
                  <a:gd name="T12" fmla="*/ 379 w 383"/>
                  <a:gd name="T13" fmla="*/ 409 h 529"/>
                  <a:gd name="T14" fmla="*/ 6 w 383"/>
                  <a:gd name="T15" fmla="*/ 10 h 5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83" h="529">
                    <a:moveTo>
                      <a:pt x="180" y="529"/>
                    </a:moveTo>
                    <a:lnTo>
                      <a:pt x="0" y="0"/>
                    </a:lnTo>
                    <a:lnTo>
                      <a:pt x="383" y="410"/>
                    </a:lnTo>
                    <a:lnTo>
                      <a:pt x="180" y="529"/>
                    </a:lnTo>
                    <a:close/>
                    <a:moveTo>
                      <a:pt x="6" y="10"/>
                    </a:moveTo>
                    <a:lnTo>
                      <a:pt x="183" y="525"/>
                    </a:lnTo>
                    <a:lnTo>
                      <a:pt x="379" y="409"/>
                    </a:lnTo>
                    <a:lnTo>
                      <a:pt x="6" y="1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83" name="Freeform 102">
                <a:extLst>
                  <a:ext uri="{FF2B5EF4-FFF2-40B4-BE49-F238E27FC236}">
                    <a16:creationId xmlns:a16="http://schemas.microsoft.com/office/drawing/2014/main" id="{D5BAB3B1-C994-49AC-8287-F893A06CD0F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122" y="3347"/>
                <a:ext cx="527" cy="695"/>
              </a:xfrm>
              <a:custGeom>
                <a:avLst/>
                <a:gdLst>
                  <a:gd name="T0" fmla="*/ 0 w 527"/>
                  <a:gd name="T1" fmla="*/ 695 h 695"/>
                  <a:gd name="T2" fmla="*/ 348 w 527"/>
                  <a:gd name="T3" fmla="*/ 0 h 695"/>
                  <a:gd name="T4" fmla="*/ 527 w 527"/>
                  <a:gd name="T5" fmla="*/ 525 h 695"/>
                  <a:gd name="T6" fmla="*/ 525 w 527"/>
                  <a:gd name="T7" fmla="*/ 525 h 695"/>
                  <a:gd name="T8" fmla="*/ 0 w 527"/>
                  <a:gd name="T9" fmla="*/ 695 h 695"/>
                  <a:gd name="T10" fmla="*/ 347 w 527"/>
                  <a:gd name="T11" fmla="*/ 7 h 695"/>
                  <a:gd name="T12" fmla="*/ 4 w 527"/>
                  <a:gd name="T13" fmla="*/ 690 h 695"/>
                  <a:gd name="T14" fmla="*/ 524 w 527"/>
                  <a:gd name="T15" fmla="*/ 524 h 695"/>
                  <a:gd name="T16" fmla="*/ 347 w 527"/>
                  <a:gd name="T17" fmla="*/ 7 h 6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27" h="695">
                    <a:moveTo>
                      <a:pt x="0" y="695"/>
                    </a:moveTo>
                    <a:lnTo>
                      <a:pt x="348" y="0"/>
                    </a:lnTo>
                    <a:lnTo>
                      <a:pt x="527" y="525"/>
                    </a:lnTo>
                    <a:lnTo>
                      <a:pt x="525" y="525"/>
                    </a:lnTo>
                    <a:lnTo>
                      <a:pt x="0" y="695"/>
                    </a:lnTo>
                    <a:close/>
                    <a:moveTo>
                      <a:pt x="347" y="7"/>
                    </a:moveTo>
                    <a:lnTo>
                      <a:pt x="4" y="690"/>
                    </a:lnTo>
                    <a:lnTo>
                      <a:pt x="524" y="524"/>
                    </a:lnTo>
                    <a:lnTo>
                      <a:pt x="347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84" name="Freeform 103">
                <a:extLst>
                  <a:ext uri="{FF2B5EF4-FFF2-40B4-BE49-F238E27FC236}">
                    <a16:creationId xmlns:a16="http://schemas.microsoft.com/office/drawing/2014/main" id="{B8EB6886-F3CD-4CCA-A079-75561DF7A2C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122" y="3869"/>
                <a:ext cx="530" cy="514"/>
              </a:xfrm>
              <a:custGeom>
                <a:avLst/>
                <a:gdLst>
                  <a:gd name="T0" fmla="*/ 59 w 530"/>
                  <a:gd name="T1" fmla="*/ 514 h 514"/>
                  <a:gd name="T2" fmla="*/ 0 w 530"/>
                  <a:gd name="T3" fmla="*/ 169 h 514"/>
                  <a:gd name="T4" fmla="*/ 1 w 530"/>
                  <a:gd name="T5" fmla="*/ 169 h 514"/>
                  <a:gd name="T6" fmla="*/ 530 w 530"/>
                  <a:gd name="T7" fmla="*/ 0 h 514"/>
                  <a:gd name="T8" fmla="*/ 59 w 530"/>
                  <a:gd name="T9" fmla="*/ 514 h 514"/>
                  <a:gd name="T10" fmla="*/ 3 w 530"/>
                  <a:gd name="T11" fmla="*/ 172 h 514"/>
                  <a:gd name="T12" fmla="*/ 61 w 530"/>
                  <a:gd name="T13" fmla="*/ 508 h 514"/>
                  <a:gd name="T14" fmla="*/ 522 w 530"/>
                  <a:gd name="T15" fmla="*/ 6 h 514"/>
                  <a:gd name="T16" fmla="*/ 3 w 530"/>
                  <a:gd name="T17" fmla="*/ 172 h 5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30" h="514">
                    <a:moveTo>
                      <a:pt x="59" y="514"/>
                    </a:moveTo>
                    <a:lnTo>
                      <a:pt x="0" y="169"/>
                    </a:lnTo>
                    <a:lnTo>
                      <a:pt x="1" y="169"/>
                    </a:lnTo>
                    <a:lnTo>
                      <a:pt x="530" y="0"/>
                    </a:lnTo>
                    <a:lnTo>
                      <a:pt x="59" y="514"/>
                    </a:lnTo>
                    <a:close/>
                    <a:moveTo>
                      <a:pt x="3" y="172"/>
                    </a:moveTo>
                    <a:lnTo>
                      <a:pt x="61" y="508"/>
                    </a:lnTo>
                    <a:lnTo>
                      <a:pt x="522" y="6"/>
                    </a:lnTo>
                    <a:lnTo>
                      <a:pt x="3" y="17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85" name="Freeform 104">
                <a:extLst>
                  <a:ext uri="{FF2B5EF4-FFF2-40B4-BE49-F238E27FC236}">
                    <a16:creationId xmlns:a16="http://schemas.microsoft.com/office/drawing/2014/main" id="{615EC3FF-EF97-4817-9DCC-ACD2DCBDD3F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633" y="4037"/>
                <a:ext cx="551" cy="345"/>
              </a:xfrm>
              <a:custGeom>
                <a:avLst/>
                <a:gdLst>
                  <a:gd name="T0" fmla="*/ 551 w 551"/>
                  <a:gd name="T1" fmla="*/ 345 h 345"/>
                  <a:gd name="T2" fmla="*/ 0 w 551"/>
                  <a:gd name="T3" fmla="*/ 143 h 345"/>
                  <a:gd name="T4" fmla="*/ 492 w 551"/>
                  <a:gd name="T5" fmla="*/ 0 h 345"/>
                  <a:gd name="T6" fmla="*/ 551 w 551"/>
                  <a:gd name="T7" fmla="*/ 345 h 345"/>
                  <a:gd name="T8" fmla="*/ 8 w 551"/>
                  <a:gd name="T9" fmla="*/ 144 h 345"/>
                  <a:gd name="T10" fmla="*/ 547 w 551"/>
                  <a:gd name="T11" fmla="*/ 341 h 345"/>
                  <a:gd name="T12" fmla="*/ 490 w 551"/>
                  <a:gd name="T13" fmla="*/ 4 h 345"/>
                  <a:gd name="T14" fmla="*/ 8 w 551"/>
                  <a:gd name="T15" fmla="*/ 144 h 3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51" h="345">
                    <a:moveTo>
                      <a:pt x="551" y="345"/>
                    </a:moveTo>
                    <a:lnTo>
                      <a:pt x="0" y="143"/>
                    </a:lnTo>
                    <a:lnTo>
                      <a:pt x="492" y="0"/>
                    </a:lnTo>
                    <a:lnTo>
                      <a:pt x="551" y="345"/>
                    </a:lnTo>
                    <a:close/>
                    <a:moveTo>
                      <a:pt x="8" y="144"/>
                    </a:moveTo>
                    <a:lnTo>
                      <a:pt x="547" y="341"/>
                    </a:lnTo>
                    <a:lnTo>
                      <a:pt x="490" y="4"/>
                    </a:lnTo>
                    <a:lnTo>
                      <a:pt x="8" y="14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86" name="Freeform 105">
                <a:extLst>
                  <a:ext uri="{FF2B5EF4-FFF2-40B4-BE49-F238E27FC236}">
                    <a16:creationId xmlns:a16="http://schemas.microsoft.com/office/drawing/2014/main" id="{054CA97D-3B14-4668-9DB9-4AAD48B1E0B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634" y="3444"/>
                <a:ext cx="491" cy="738"/>
              </a:xfrm>
              <a:custGeom>
                <a:avLst/>
                <a:gdLst>
                  <a:gd name="T0" fmla="*/ 0 w 491"/>
                  <a:gd name="T1" fmla="*/ 738 h 738"/>
                  <a:gd name="T2" fmla="*/ 1 w 491"/>
                  <a:gd name="T3" fmla="*/ 736 h 738"/>
                  <a:gd name="T4" fmla="*/ 355 w 491"/>
                  <a:gd name="T5" fmla="*/ 0 h 738"/>
                  <a:gd name="T6" fmla="*/ 491 w 491"/>
                  <a:gd name="T7" fmla="*/ 597 h 738"/>
                  <a:gd name="T8" fmla="*/ 0 w 491"/>
                  <a:gd name="T9" fmla="*/ 738 h 738"/>
                  <a:gd name="T10" fmla="*/ 355 w 491"/>
                  <a:gd name="T11" fmla="*/ 7 h 738"/>
                  <a:gd name="T12" fmla="*/ 4 w 491"/>
                  <a:gd name="T13" fmla="*/ 735 h 738"/>
                  <a:gd name="T14" fmla="*/ 488 w 491"/>
                  <a:gd name="T15" fmla="*/ 594 h 738"/>
                  <a:gd name="T16" fmla="*/ 355 w 491"/>
                  <a:gd name="T17" fmla="*/ 7 h 7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91" h="738">
                    <a:moveTo>
                      <a:pt x="0" y="738"/>
                    </a:moveTo>
                    <a:lnTo>
                      <a:pt x="1" y="736"/>
                    </a:lnTo>
                    <a:lnTo>
                      <a:pt x="355" y="0"/>
                    </a:lnTo>
                    <a:lnTo>
                      <a:pt x="491" y="597"/>
                    </a:lnTo>
                    <a:lnTo>
                      <a:pt x="0" y="738"/>
                    </a:lnTo>
                    <a:close/>
                    <a:moveTo>
                      <a:pt x="355" y="7"/>
                    </a:moveTo>
                    <a:lnTo>
                      <a:pt x="4" y="735"/>
                    </a:lnTo>
                    <a:lnTo>
                      <a:pt x="488" y="594"/>
                    </a:lnTo>
                    <a:lnTo>
                      <a:pt x="355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87" name="Freeform 106">
                <a:extLst>
                  <a:ext uri="{FF2B5EF4-FFF2-40B4-BE49-F238E27FC236}">
                    <a16:creationId xmlns:a16="http://schemas.microsoft.com/office/drawing/2014/main" id="{02E5B443-B9B2-4F98-81C5-DA3BD642138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988" y="3348"/>
                <a:ext cx="483" cy="695"/>
              </a:xfrm>
              <a:custGeom>
                <a:avLst/>
                <a:gdLst>
                  <a:gd name="T0" fmla="*/ 135 w 483"/>
                  <a:gd name="T1" fmla="*/ 695 h 695"/>
                  <a:gd name="T2" fmla="*/ 135 w 483"/>
                  <a:gd name="T3" fmla="*/ 691 h 695"/>
                  <a:gd name="T4" fmla="*/ 0 w 483"/>
                  <a:gd name="T5" fmla="*/ 98 h 695"/>
                  <a:gd name="T6" fmla="*/ 483 w 483"/>
                  <a:gd name="T7" fmla="*/ 0 h 695"/>
                  <a:gd name="T8" fmla="*/ 135 w 483"/>
                  <a:gd name="T9" fmla="*/ 695 h 695"/>
                  <a:gd name="T10" fmla="*/ 2 w 483"/>
                  <a:gd name="T11" fmla="*/ 100 h 695"/>
                  <a:gd name="T12" fmla="*/ 136 w 483"/>
                  <a:gd name="T13" fmla="*/ 688 h 695"/>
                  <a:gd name="T14" fmla="*/ 478 w 483"/>
                  <a:gd name="T15" fmla="*/ 4 h 695"/>
                  <a:gd name="T16" fmla="*/ 2 w 483"/>
                  <a:gd name="T17" fmla="*/ 100 h 6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83" h="695">
                    <a:moveTo>
                      <a:pt x="135" y="695"/>
                    </a:moveTo>
                    <a:lnTo>
                      <a:pt x="135" y="691"/>
                    </a:lnTo>
                    <a:lnTo>
                      <a:pt x="0" y="98"/>
                    </a:lnTo>
                    <a:lnTo>
                      <a:pt x="483" y="0"/>
                    </a:lnTo>
                    <a:lnTo>
                      <a:pt x="135" y="695"/>
                    </a:lnTo>
                    <a:close/>
                    <a:moveTo>
                      <a:pt x="2" y="100"/>
                    </a:moveTo>
                    <a:lnTo>
                      <a:pt x="136" y="688"/>
                    </a:lnTo>
                    <a:lnTo>
                      <a:pt x="478" y="4"/>
                    </a:lnTo>
                    <a:lnTo>
                      <a:pt x="2" y="10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88" name="Freeform 107">
                <a:extLst>
                  <a:ext uri="{FF2B5EF4-FFF2-40B4-BE49-F238E27FC236}">
                    <a16:creationId xmlns:a16="http://schemas.microsoft.com/office/drawing/2014/main" id="{77DD25D3-5C12-4116-9C6E-F4AEACC51BA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462" y="2891"/>
                <a:ext cx="358" cy="539"/>
              </a:xfrm>
              <a:custGeom>
                <a:avLst/>
                <a:gdLst>
                  <a:gd name="T0" fmla="*/ 358 w 358"/>
                  <a:gd name="T1" fmla="*/ 539 h 539"/>
                  <a:gd name="T2" fmla="*/ 5 w 358"/>
                  <a:gd name="T3" fmla="*/ 461 h 539"/>
                  <a:gd name="T4" fmla="*/ 0 w 358"/>
                  <a:gd name="T5" fmla="*/ 0 h 539"/>
                  <a:gd name="T6" fmla="*/ 358 w 358"/>
                  <a:gd name="T7" fmla="*/ 539 h 539"/>
                  <a:gd name="T8" fmla="*/ 8 w 358"/>
                  <a:gd name="T9" fmla="*/ 458 h 539"/>
                  <a:gd name="T10" fmla="*/ 353 w 358"/>
                  <a:gd name="T11" fmla="*/ 534 h 539"/>
                  <a:gd name="T12" fmla="*/ 3 w 358"/>
                  <a:gd name="T13" fmla="*/ 8 h 539"/>
                  <a:gd name="T14" fmla="*/ 8 w 358"/>
                  <a:gd name="T15" fmla="*/ 458 h 5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58" h="539">
                    <a:moveTo>
                      <a:pt x="358" y="539"/>
                    </a:moveTo>
                    <a:lnTo>
                      <a:pt x="5" y="461"/>
                    </a:lnTo>
                    <a:lnTo>
                      <a:pt x="0" y="0"/>
                    </a:lnTo>
                    <a:lnTo>
                      <a:pt x="358" y="539"/>
                    </a:lnTo>
                    <a:close/>
                    <a:moveTo>
                      <a:pt x="8" y="458"/>
                    </a:moveTo>
                    <a:lnTo>
                      <a:pt x="353" y="534"/>
                    </a:lnTo>
                    <a:lnTo>
                      <a:pt x="3" y="8"/>
                    </a:lnTo>
                    <a:lnTo>
                      <a:pt x="8" y="45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89" name="Freeform 108">
                <a:extLst>
                  <a:ext uri="{FF2B5EF4-FFF2-40B4-BE49-F238E27FC236}">
                    <a16:creationId xmlns:a16="http://schemas.microsoft.com/office/drawing/2014/main" id="{843F7608-21F5-475C-9498-D542127EA2B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462" y="3347"/>
                <a:ext cx="441" cy="265"/>
              </a:xfrm>
              <a:custGeom>
                <a:avLst/>
                <a:gdLst>
                  <a:gd name="T0" fmla="*/ 441 w 441"/>
                  <a:gd name="T1" fmla="*/ 265 h 265"/>
                  <a:gd name="T2" fmla="*/ 0 w 441"/>
                  <a:gd name="T3" fmla="*/ 0 h 265"/>
                  <a:gd name="T4" fmla="*/ 356 w 441"/>
                  <a:gd name="T5" fmla="*/ 80 h 265"/>
                  <a:gd name="T6" fmla="*/ 441 w 441"/>
                  <a:gd name="T7" fmla="*/ 265 h 265"/>
                  <a:gd name="T8" fmla="*/ 15 w 441"/>
                  <a:gd name="T9" fmla="*/ 6 h 265"/>
                  <a:gd name="T10" fmla="*/ 436 w 441"/>
                  <a:gd name="T11" fmla="*/ 259 h 265"/>
                  <a:gd name="T12" fmla="*/ 355 w 441"/>
                  <a:gd name="T13" fmla="*/ 82 h 265"/>
                  <a:gd name="T14" fmla="*/ 15 w 441"/>
                  <a:gd name="T15" fmla="*/ 6 h 2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41" h="265">
                    <a:moveTo>
                      <a:pt x="441" y="265"/>
                    </a:moveTo>
                    <a:lnTo>
                      <a:pt x="0" y="0"/>
                    </a:lnTo>
                    <a:lnTo>
                      <a:pt x="356" y="80"/>
                    </a:lnTo>
                    <a:lnTo>
                      <a:pt x="441" y="265"/>
                    </a:lnTo>
                    <a:close/>
                    <a:moveTo>
                      <a:pt x="15" y="6"/>
                    </a:moveTo>
                    <a:lnTo>
                      <a:pt x="436" y="259"/>
                    </a:lnTo>
                    <a:lnTo>
                      <a:pt x="355" y="82"/>
                    </a:lnTo>
                    <a:lnTo>
                      <a:pt x="15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90" name="Freeform 109">
                <a:extLst>
                  <a:ext uri="{FF2B5EF4-FFF2-40B4-BE49-F238E27FC236}">
                    <a16:creationId xmlns:a16="http://schemas.microsoft.com/office/drawing/2014/main" id="{77F7C244-319C-44BD-82A0-53B703400E1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816" y="3172"/>
                <a:ext cx="703" cy="439"/>
              </a:xfrm>
              <a:custGeom>
                <a:avLst/>
                <a:gdLst>
                  <a:gd name="T0" fmla="*/ 84 w 703"/>
                  <a:gd name="T1" fmla="*/ 439 h 439"/>
                  <a:gd name="T2" fmla="*/ 0 w 703"/>
                  <a:gd name="T3" fmla="*/ 255 h 439"/>
                  <a:gd name="T4" fmla="*/ 1 w 703"/>
                  <a:gd name="T5" fmla="*/ 255 h 439"/>
                  <a:gd name="T6" fmla="*/ 703 w 703"/>
                  <a:gd name="T7" fmla="*/ 0 h 439"/>
                  <a:gd name="T8" fmla="*/ 84 w 703"/>
                  <a:gd name="T9" fmla="*/ 439 h 439"/>
                  <a:gd name="T10" fmla="*/ 3 w 703"/>
                  <a:gd name="T11" fmla="*/ 257 h 439"/>
                  <a:gd name="T12" fmla="*/ 85 w 703"/>
                  <a:gd name="T13" fmla="*/ 435 h 439"/>
                  <a:gd name="T14" fmla="*/ 687 w 703"/>
                  <a:gd name="T15" fmla="*/ 9 h 439"/>
                  <a:gd name="T16" fmla="*/ 3 w 703"/>
                  <a:gd name="T17" fmla="*/ 257 h 4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03" h="439">
                    <a:moveTo>
                      <a:pt x="84" y="439"/>
                    </a:moveTo>
                    <a:lnTo>
                      <a:pt x="0" y="255"/>
                    </a:lnTo>
                    <a:lnTo>
                      <a:pt x="1" y="255"/>
                    </a:lnTo>
                    <a:lnTo>
                      <a:pt x="703" y="0"/>
                    </a:lnTo>
                    <a:lnTo>
                      <a:pt x="84" y="439"/>
                    </a:lnTo>
                    <a:close/>
                    <a:moveTo>
                      <a:pt x="3" y="257"/>
                    </a:moveTo>
                    <a:lnTo>
                      <a:pt x="85" y="435"/>
                    </a:lnTo>
                    <a:lnTo>
                      <a:pt x="687" y="9"/>
                    </a:lnTo>
                    <a:lnTo>
                      <a:pt x="3" y="25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91" name="Freeform 110">
                <a:extLst>
                  <a:ext uri="{FF2B5EF4-FFF2-40B4-BE49-F238E27FC236}">
                    <a16:creationId xmlns:a16="http://schemas.microsoft.com/office/drawing/2014/main" id="{80E2168D-79A4-4ECF-8E35-F12EC83EAB8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461" y="2893"/>
                <a:ext cx="1055" cy="536"/>
              </a:xfrm>
              <a:custGeom>
                <a:avLst/>
                <a:gdLst>
                  <a:gd name="T0" fmla="*/ 356 w 1055"/>
                  <a:gd name="T1" fmla="*/ 536 h 536"/>
                  <a:gd name="T2" fmla="*/ 356 w 1055"/>
                  <a:gd name="T3" fmla="*/ 536 h 536"/>
                  <a:gd name="T4" fmla="*/ 0 w 1055"/>
                  <a:gd name="T5" fmla="*/ 0 h 536"/>
                  <a:gd name="T6" fmla="*/ 3 w 1055"/>
                  <a:gd name="T7" fmla="*/ 1 h 536"/>
                  <a:gd name="T8" fmla="*/ 1055 w 1055"/>
                  <a:gd name="T9" fmla="*/ 284 h 536"/>
                  <a:gd name="T10" fmla="*/ 356 w 1055"/>
                  <a:gd name="T11" fmla="*/ 536 h 536"/>
                  <a:gd name="T12" fmla="*/ 5 w 1055"/>
                  <a:gd name="T13" fmla="*/ 5 h 536"/>
                  <a:gd name="T14" fmla="*/ 357 w 1055"/>
                  <a:gd name="T15" fmla="*/ 534 h 536"/>
                  <a:gd name="T16" fmla="*/ 1047 w 1055"/>
                  <a:gd name="T17" fmla="*/ 284 h 536"/>
                  <a:gd name="T18" fmla="*/ 5 w 1055"/>
                  <a:gd name="T19" fmla="*/ 5 h 5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55" h="536">
                    <a:moveTo>
                      <a:pt x="356" y="536"/>
                    </a:moveTo>
                    <a:lnTo>
                      <a:pt x="356" y="536"/>
                    </a:lnTo>
                    <a:lnTo>
                      <a:pt x="0" y="0"/>
                    </a:lnTo>
                    <a:lnTo>
                      <a:pt x="3" y="1"/>
                    </a:lnTo>
                    <a:lnTo>
                      <a:pt x="1055" y="284"/>
                    </a:lnTo>
                    <a:lnTo>
                      <a:pt x="356" y="536"/>
                    </a:lnTo>
                    <a:close/>
                    <a:moveTo>
                      <a:pt x="5" y="5"/>
                    </a:moveTo>
                    <a:lnTo>
                      <a:pt x="357" y="534"/>
                    </a:lnTo>
                    <a:lnTo>
                      <a:pt x="1047" y="284"/>
                    </a:lnTo>
                    <a:lnTo>
                      <a:pt x="5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92" name="Freeform 111">
                <a:extLst>
                  <a:ext uri="{FF2B5EF4-FFF2-40B4-BE49-F238E27FC236}">
                    <a16:creationId xmlns:a16="http://schemas.microsoft.com/office/drawing/2014/main" id="{D84555E9-3579-4391-A7BA-780AB8A264C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455" y="2861"/>
                <a:ext cx="1060" cy="318"/>
              </a:xfrm>
              <a:custGeom>
                <a:avLst/>
                <a:gdLst>
                  <a:gd name="T0" fmla="*/ 1060 w 1060"/>
                  <a:gd name="T1" fmla="*/ 318 h 318"/>
                  <a:gd name="T2" fmla="*/ 1056 w 1060"/>
                  <a:gd name="T3" fmla="*/ 317 h 318"/>
                  <a:gd name="T4" fmla="*/ 0 w 1060"/>
                  <a:gd name="T5" fmla="*/ 33 h 318"/>
                  <a:gd name="T6" fmla="*/ 846 w 1060"/>
                  <a:gd name="T7" fmla="*/ 0 h 318"/>
                  <a:gd name="T8" fmla="*/ 846 w 1060"/>
                  <a:gd name="T9" fmla="*/ 0 h 318"/>
                  <a:gd name="T10" fmla="*/ 1060 w 1060"/>
                  <a:gd name="T11" fmla="*/ 318 h 318"/>
                  <a:gd name="T12" fmla="*/ 17 w 1060"/>
                  <a:gd name="T13" fmla="*/ 36 h 318"/>
                  <a:gd name="T14" fmla="*/ 1054 w 1060"/>
                  <a:gd name="T15" fmla="*/ 313 h 318"/>
                  <a:gd name="T16" fmla="*/ 845 w 1060"/>
                  <a:gd name="T17" fmla="*/ 2 h 318"/>
                  <a:gd name="T18" fmla="*/ 17 w 1060"/>
                  <a:gd name="T19" fmla="*/ 36 h 3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60" h="318">
                    <a:moveTo>
                      <a:pt x="1060" y="318"/>
                    </a:moveTo>
                    <a:lnTo>
                      <a:pt x="1056" y="317"/>
                    </a:lnTo>
                    <a:lnTo>
                      <a:pt x="0" y="33"/>
                    </a:lnTo>
                    <a:lnTo>
                      <a:pt x="846" y="0"/>
                    </a:lnTo>
                    <a:lnTo>
                      <a:pt x="846" y="0"/>
                    </a:lnTo>
                    <a:lnTo>
                      <a:pt x="1060" y="318"/>
                    </a:lnTo>
                    <a:close/>
                    <a:moveTo>
                      <a:pt x="17" y="36"/>
                    </a:moveTo>
                    <a:lnTo>
                      <a:pt x="1054" y="313"/>
                    </a:lnTo>
                    <a:lnTo>
                      <a:pt x="845" y="2"/>
                    </a:lnTo>
                    <a:lnTo>
                      <a:pt x="17" y="3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93" name="Freeform 112">
                <a:extLst>
                  <a:ext uri="{FF2B5EF4-FFF2-40B4-BE49-F238E27FC236}">
                    <a16:creationId xmlns:a16="http://schemas.microsoft.com/office/drawing/2014/main" id="{DDE8BE0E-9E06-463F-B273-4553676167B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297" y="2860"/>
                <a:ext cx="931" cy="345"/>
              </a:xfrm>
              <a:custGeom>
                <a:avLst/>
                <a:gdLst>
                  <a:gd name="T0" fmla="*/ 214 w 931"/>
                  <a:gd name="T1" fmla="*/ 318 h 345"/>
                  <a:gd name="T2" fmla="*/ 213 w 931"/>
                  <a:gd name="T3" fmla="*/ 318 h 345"/>
                  <a:gd name="T4" fmla="*/ 0 w 931"/>
                  <a:gd name="T5" fmla="*/ 0 h 345"/>
                  <a:gd name="T6" fmla="*/ 931 w 931"/>
                  <a:gd name="T7" fmla="*/ 345 h 345"/>
                  <a:gd name="T8" fmla="*/ 214 w 931"/>
                  <a:gd name="T9" fmla="*/ 318 h 345"/>
                  <a:gd name="T10" fmla="*/ 7 w 931"/>
                  <a:gd name="T11" fmla="*/ 4 h 345"/>
                  <a:gd name="T12" fmla="*/ 215 w 931"/>
                  <a:gd name="T13" fmla="*/ 315 h 345"/>
                  <a:gd name="T14" fmla="*/ 916 w 931"/>
                  <a:gd name="T15" fmla="*/ 342 h 345"/>
                  <a:gd name="T16" fmla="*/ 7 w 931"/>
                  <a:gd name="T17" fmla="*/ 4 h 3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31" h="345">
                    <a:moveTo>
                      <a:pt x="214" y="318"/>
                    </a:moveTo>
                    <a:lnTo>
                      <a:pt x="213" y="318"/>
                    </a:lnTo>
                    <a:lnTo>
                      <a:pt x="0" y="0"/>
                    </a:lnTo>
                    <a:lnTo>
                      <a:pt x="931" y="345"/>
                    </a:lnTo>
                    <a:lnTo>
                      <a:pt x="214" y="318"/>
                    </a:lnTo>
                    <a:close/>
                    <a:moveTo>
                      <a:pt x="7" y="4"/>
                    </a:moveTo>
                    <a:lnTo>
                      <a:pt x="215" y="315"/>
                    </a:lnTo>
                    <a:lnTo>
                      <a:pt x="916" y="342"/>
                    </a:lnTo>
                    <a:lnTo>
                      <a:pt x="7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94" name="Freeform 113">
                <a:extLst>
                  <a:ext uri="{FF2B5EF4-FFF2-40B4-BE49-F238E27FC236}">
                    <a16:creationId xmlns:a16="http://schemas.microsoft.com/office/drawing/2014/main" id="{7BA10766-305D-4B56-9B52-12F39125F9D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985" y="2892"/>
                <a:ext cx="485" cy="558"/>
              </a:xfrm>
              <a:custGeom>
                <a:avLst/>
                <a:gdLst>
                  <a:gd name="T0" fmla="*/ 0 w 485"/>
                  <a:gd name="T1" fmla="*/ 558 h 558"/>
                  <a:gd name="T2" fmla="*/ 480 w 485"/>
                  <a:gd name="T3" fmla="*/ 0 h 558"/>
                  <a:gd name="T4" fmla="*/ 485 w 485"/>
                  <a:gd name="T5" fmla="*/ 460 h 558"/>
                  <a:gd name="T6" fmla="*/ 0 w 485"/>
                  <a:gd name="T7" fmla="*/ 558 h 558"/>
                  <a:gd name="T8" fmla="*/ 477 w 485"/>
                  <a:gd name="T9" fmla="*/ 7 h 558"/>
                  <a:gd name="T10" fmla="*/ 7 w 485"/>
                  <a:gd name="T11" fmla="*/ 553 h 558"/>
                  <a:gd name="T12" fmla="*/ 482 w 485"/>
                  <a:gd name="T13" fmla="*/ 457 h 558"/>
                  <a:gd name="T14" fmla="*/ 477 w 485"/>
                  <a:gd name="T15" fmla="*/ 7 h 5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85" h="558">
                    <a:moveTo>
                      <a:pt x="0" y="558"/>
                    </a:moveTo>
                    <a:lnTo>
                      <a:pt x="480" y="0"/>
                    </a:lnTo>
                    <a:lnTo>
                      <a:pt x="485" y="460"/>
                    </a:lnTo>
                    <a:lnTo>
                      <a:pt x="0" y="558"/>
                    </a:lnTo>
                    <a:close/>
                    <a:moveTo>
                      <a:pt x="477" y="7"/>
                    </a:moveTo>
                    <a:lnTo>
                      <a:pt x="7" y="553"/>
                    </a:lnTo>
                    <a:lnTo>
                      <a:pt x="482" y="457"/>
                    </a:lnTo>
                    <a:lnTo>
                      <a:pt x="477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95" name="Freeform 114">
                <a:extLst>
                  <a:ext uri="{FF2B5EF4-FFF2-40B4-BE49-F238E27FC236}">
                    <a16:creationId xmlns:a16="http://schemas.microsoft.com/office/drawing/2014/main" id="{B50647E9-0023-45BF-BC24-E1FD13D2FE7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487" y="2892"/>
                <a:ext cx="980" cy="556"/>
              </a:xfrm>
              <a:custGeom>
                <a:avLst/>
                <a:gdLst>
                  <a:gd name="T0" fmla="*/ 502 w 980"/>
                  <a:gd name="T1" fmla="*/ 556 h 556"/>
                  <a:gd name="T2" fmla="*/ 502 w 980"/>
                  <a:gd name="T3" fmla="*/ 556 h 556"/>
                  <a:gd name="T4" fmla="*/ 0 w 980"/>
                  <a:gd name="T5" fmla="*/ 354 h 556"/>
                  <a:gd name="T6" fmla="*/ 980 w 980"/>
                  <a:gd name="T7" fmla="*/ 0 h 556"/>
                  <a:gd name="T8" fmla="*/ 502 w 980"/>
                  <a:gd name="T9" fmla="*/ 556 h 556"/>
                  <a:gd name="T10" fmla="*/ 7 w 980"/>
                  <a:gd name="T11" fmla="*/ 354 h 556"/>
                  <a:gd name="T12" fmla="*/ 502 w 980"/>
                  <a:gd name="T13" fmla="*/ 554 h 556"/>
                  <a:gd name="T14" fmla="*/ 972 w 980"/>
                  <a:gd name="T15" fmla="*/ 6 h 556"/>
                  <a:gd name="T16" fmla="*/ 7 w 980"/>
                  <a:gd name="T17" fmla="*/ 354 h 5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80" h="556">
                    <a:moveTo>
                      <a:pt x="502" y="556"/>
                    </a:moveTo>
                    <a:lnTo>
                      <a:pt x="502" y="556"/>
                    </a:lnTo>
                    <a:lnTo>
                      <a:pt x="0" y="354"/>
                    </a:lnTo>
                    <a:lnTo>
                      <a:pt x="980" y="0"/>
                    </a:lnTo>
                    <a:lnTo>
                      <a:pt x="502" y="556"/>
                    </a:lnTo>
                    <a:close/>
                    <a:moveTo>
                      <a:pt x="7" y="354"/>
                    </a:moveTo>
                    <a:lnTo>
                      <a:pt x="502" y="554"/>
                    </a:lnTo>
                    <a:lnTo>
                      <a:pt x="972" y="6"/>
                    </a:lnTo>
                    <a:lnTo>
                      <a:pt x="7" y="35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96" name="Freeform 115">
                <a:extLst>
                  <a:ext uri="{FF2B5EF4-FFF2-40B4-BE49-F238E27FC236}">
                    <a16:creationId xmlns:a16="http://schemas.microsoft.com/office/drawing/2014/main" id="{0996F710-3AEC-4A0E-9139-AEA0A9E9D6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55" y="3212"/>
                <a:ext cx="65" cy="65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7"/>
                      <a:pt x="38" y="56"/>
                      <a:pt x="24" y="54"/>
                    </a:cubicBezTo>
                    <a:cubicBezTo>
                      <a:pt x="10" y="52"/>
                      <a:pt x="0" y="38"/>
                      <a:pt x="2" y="24"/>
                    </a:cubicBezTo>
                    <a:cubicBezTo>
                      <a:pt x="5" y="10"/>
                      <a:pt x="18" y="0"/>
                      <a:pt x="32" y="2"/>
                    </a:cubicBezTo>
                    <a:cubicBezTo>
                      <a:pt x="47" y="5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97" name="Freeform 116">
                <a:extLst>
                  <a:ext uri="{FF2B5EF4-FFF2-40B4-BE49-F238E27FC236}">
                    <a16:creationId xmlns:a16="http://schemas.microsoft.com/office/drawing/2014/main" id="{C2277392-B9F6-4670-B843-A0206647C6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03" y="4147"/>
                <a:ext cx="64" cy="64"/>
              </a:xfrm>
              <a:custGeom>
                <a:avLst/>
                <a:gdLst>
                  <a:gd name="T0" fmla="*/ 53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3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3" y="32"/>
                    </a:moveTo>
                    <a:cubicBezTo>
                      <a:pt x="51" y="47"/>
                      <a:pt x="38" y="56"/>
                      <a:pt x="24" y="54"/>
                    </a:cubicBezTo>
                    <a:cubicBezTo>
                      <a:pt x="9" y="52"/>
                      <a:pt x="0" y="39"/>
                      <a:pt x="2" y="24"/>
                    </a:cubicBezTo>
                    <a:cubicBezTo>
                      <a:pt x="4" y="10"/>
                      <a:pt x="17" y="0"/>
                      <a:pt x="32" y="2"/>
                    </a:cubicBezTo>
                    <a:cubicBezTo>
                      <a:pt x="46" y="5"/>
                      <a:pt x="56" y="18"/>
                      <a:pt x="53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98" name="Freeform 117">
                <a:extLst>
                  <a:ext uri="{FF2B5EF4-FFF2-40B4-BE49-F238E27FC236}">
                    <a16:creationId xmlns:a16="http://schemas.microsoft.com/office/drawing/2014/main" id="{D7885C2F-C6A2-42FA-82F5-CC03E25036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53" y="4342"/>
                <a:ext cx="64" cy="66"/>
              </a:xfrm>
              <a:custGeom>
                <a:avLst/>
                <a:gdLst>
                  <a:gd name="T0" fmla="*/ 54 w 56"/>
                  <a:gd name="T1" fmla="*/ 33 h 57"/>
                  <a:gd name="T2" fmla="*/ 24 w 56"/>
                  <a:gd name="T3" fmla="*/ 54 h 57"/>
                  <a:gd name="T4" fmla="*/ 2 w 56"/>
                  <a:gd name="T5" fmla="*/ 24 h 57"/>
                  <a:gd name="T6" fmla="*/ 32 w 56"/>
                  <a:gd name="T7" fmla="*/ 3 h 57"/>
                  <a:gd name="T8" fmla="*/ 54 w 56"/>
                  <a:gd name="T9" fmla="*/ 33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7">
                    <a:moveTo>
                      <a:pt x="54" y="33"/>
                    </a:moveTo>
                    <a:cubicBezTo>
                      <a:pt x="52" y="47"/>
                      <a:pt x="38" y="57"/>
                      <a:pt x="24" y="54"/>
                    </a:cubicBezTo>
                    <a:cubicBezTo>
                      <a:pt x="10" y="52"/>
                      <a:pt x="0" y="39"/>
                      <a:pt x="2" y="24"/>
                    </a:cubicBezTo>
                    <a:cubicBezTo>
                      <a:pt x="4" y="10"/>
                      <a:pt x="18" y="0"/>
                      <a:pt x="32" y="3"/>
                    </a:cubicBezTo>
                    <a:cubicBezTo>
                      <a:pt x="46" y="5"/>
                      <a:pt x="56" y="18"/>
                      <a:pt x="54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99" name="Freeform 118">
                <a:extLst>
                  <a:ext uri="{FF2B5EF4-FFF2-40B4-BE49-F238E27FC236}">
                    <a16:creationId xmlns:a16="http://schemas.microsoft.com/office/drawing/2014/main" id="{2FF5E896-6400-4310-9FC0-E1D8B3DD7E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86" y="4371"/>
                <a:ext cx="65" cy="65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6"/>
                      <a:pt x="38" y="56"/>
                      <a:pt x="24" y="54"/>
                    </a:cubicBezTo>
                    <a:cubicBezTo>
                      <a:pt x="10" y="52"/>
                      <a:pt x="0" y="38"/>
                      <a:pt x="2" y="24"/>
                    </a:cubicBezTo>
                    <a:cubicBezTo>
                      <a:pt x="4" y="10"/>
                      <a:pt x="18" y="0"/>
                      <a:pt x="32" y="2"/>
                    </a:cubicBezTo>
                    <a:cubicBezTo>
                      <a:pt x="46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00" name="Freeform 119">
                <a:extLst>
                  <a:ext uri="{FF2B5EF4-FFF2-40B4-BE49-F238E27FC236}">
                    <a16:creationId xmlns:a16="http://schemas.microsoft.com/office/drawing/2014/main" id="{4D2B3E49-7D0A-49AF-A031-B612090F82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02" y="4913"/>
                <a:ext cx="64" cy="64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1" y="47"/>
                      <a:pt x="38" y="56"/>
                      <a:pt x="24" y="54"/>
                    </a:cubicBezTo>
                    <a:cubicBezTo>
                      <a:pt x="9" y="52"/>
                      <a:pt x="0" y="38"/>
                      <a:pt x="2" y="24"/>
                    </a:cubicBezTo>
                    <a:cubicBezTo>
                      <a:pt x="4" y="10"/>
                      <a:pt x="18" y="0"/>
                      <a:pt x="32" y="2"/>
                    </a:cubicBezTo>
                    <a:cubicBezTo>
                      <a:pt x="46" y="5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01" name="Freeform 120">
                <a:extLst>
                  <a:ext uri="{FF2B5EF4-FFF2-40B4-BE49-F238E27FC236}">
                    <a16:creationId xmlns:a16="http://schemas.microsoft.com/office/drawing/2014/main" id="{CD3A5A18-BD03-41FC-9CE2-45D9AABA1D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94" y="5302"/>
                <a:ext cx="65" cy="65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6"/>
                      <a:pt x="38" y="56"/>
                      <a:pt x="24" y="54"/>
                    </a:cubicBezTo>
                    <a:cubicBezTo>
                      <a:pt x="10" y="51"/>
                      <a:pt x="0" y="38"/>
                      <a:pt x="2" y="24"/>
                    </a:cubicBezTo>
                    <a:cubicBezTo>
                      <a:pt x="5" y="9"/>
                      <a:pt x="18" y="0"/>
                      <a:pt x="32" y="2"/>
                    </a:cubicBezTo>
                    <a:cubicBezTo>
                      <a:pt x="47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02" name="Freeform 121">
                <a:extLst>
                  <a:ext uri="{FF2B5EF4-FFF2-40B4-BE49-F238E27FC236}">
                    <a16:creationId xmlns:a16="http://schemas.microsoft.com/office/drawing/2014/main" id="{BD8D7EDC-B313-40C6-A8E0-0479C94A5A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05" y="5746"/>
                <a:ext cx="65" cy="64"/>
              </a:xfrm>
              <a:custGeom>
                <a:avLst/>
                <a:gdLst>
                  <a:gd name="T0" fmla="*/ 54 w 57"/>
                  <a:gd name="T1" fmla="*/ 32 h 56"/>
                  <a:gd name="T2" fmla="*/ 24 w 57"/>
                  <a:gd name="T3" fmla="*/ 54 h 56"/>
                  <a:gd name="T4" fmla="*/ 3 w 57"/>
                  <a:gd name="T5" fmla="*/ 24 h 56"/>
                  <a:gd name="T6" fmla="*/ 32 w 57"/>
                  <a:gd name="T7" fmla="*/ 2 h 56"/>
                  <a:gd name="T8" fmla="*/ 54 w 57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7" h="56">
                    <a:moveTo>
                      <a:pt x="54" y="32"/>
                    </a:moveTo>
                    <a:cubicBezTo>
                      <a:pt x="52" y="46"/>
                      <a:pt x="39" y="56"/>
                      <a:pt x="24" y="54"/>
                    </a:cubicBezTo>
                    <a:cubicBezTo>
                      <a:pt x="10" y="52"/>
                      <a:pt x="0" y="38"/>
                      <a:pt x="3" y="24"/>
                    </a:cubicBezTo>
                    <a:cubicBezTo>
                      <a:pt x="5" y="10"/>
                      <a:pt x="18" y="0"/>
                      <a:pt x="32" y="2"/>
                    </a:cubicBezTo>
                    <a:cubicBezTo>
                      <a:pt x="47" y="4"/>
                      <a:pt x="57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03" name="Freeform 122">
                <a:extLst>
                  <a:ext uri="{FF2B5EF4-FFF2-40B4-BE49-F238E27FC236}">
                    <a16:creationId xmlns:a16="http://schemas.microsoft.com/office/drawing/2014/main" id="{4FDB83C6-5CE2-415A-B355-BB11663FD6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10" y="5210"/>
                <a:ext cx="65" cy="65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6"/>
                      <a:pt x="38" y="56"/>
                      <a:pt x="24" y="54"/>
                    </a:cubicBezTo>
                    <a:cubicBezTo>
                      <a:pt x="10" y="51"/>
                      <a:pt x="0" y="38"/>
                      <a:pt x="2" y="24"/>
                    </a:cubicBezTo>
                    <a:cubicBezTo>
                      <a:pt x="4" y="9"/>
                      <a:pt x="18" y="0"/>
                      <a:pt x="32" y="2"/>
                    </a:cubicBezTo>
                    <a:cubicBezTo>
                      <a:pt x="46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04" name="Freeform 123">
                <a:extLst>
                  <a:ext uri="{FF2B5EF4-FFF2-40B4-BE49-F238E27FC236}">
                    <a16:creationId xmlns:a16="http://schemas.microsoft.com/office/drawing/2014/main" id="{25BDF481-EE85-461C-9C88-00B356A513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70" y="4780"/>
                <a:ext cx="64" cy="66"/>
              </a:xfrm>
              <a:custGeom>
                <a:avLst/>
                <a:gdLst>
                  <a:gd name="T0" fmla="*/ 54 w 56"/>
                  <a:gd name="T1" fmla="*/ 33 h 57"/>
                  <a:gd name="T2" fmla="*/ 24 w 56"/>
                  <a:gd name="T3" fmla="*/ 54 h 57"/>
                  <a:gd name="T4" fmla="*/ 2 w 56"/>
                  <a:gd name="T5" fmla="*/ 24 h 57"/>
                  <a:gd name="T6" fmla="*/ 32 w 56"/>
                  <a:gd name="T7" fmla="*/ 3 h 57"/>
                  <a:gd name="T8" fmla="*/ 54 w 56"/>
                  <a:gd name="T9" fmla="*/ 33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7">
                    <a:moveTo>
                      <a:pt x="54" y="33"/>
                    </a:moveTo>
                    <a:cubicBezTo>
                      <a:pt x="52" y="47"/>
                      <a:pt x="38" y="57"/>
                      <a:pt x="24" y="54"/>
                    </a:cubicBezTo>
                    <a:cubicBezTo>
                      <a:pt x="10" y="52"/>
                      <a:pt x="0" y="39"/>
                      <a:pt x="2" y="24"/>
                    </a:cubicBezTo>
                    <a:cubicBezTo>
                      <a:pt x="5" y="10"/>
                      <a:pt x="18" y="0"/>
                      <a:pt x="32" y="3"/>
                    </a:cubicBezTo>
                    <a:cubicBezTo>
                      <a:pt x="47" y="5"/>
                      <a:pt x="56" y="18"/>
                      <a:pt x="54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05" name="Freeform 124">
                <a:extLst>
                  <a:ext uri="{FF2B5EF4-FFF2-40B4-BE49-F238E27FC236}">
                    <a16:creationId xmlns:a16="http://schemas.microsoft.com/office/drawing/2014/main" id="{887E930D-BF3B-41E3-A228-360EBDE5AC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79" y="5685"/>
                <a:ext cx="65" cy="64"/>
              </a:xfrm>
              <a:custGeom>
                <a:avLst/>
                <a:gdLst>
                  <a:gd name="T0" fmla="*/ 54 w 57"/>
                  <a:gd name="T1" fmla="*/ 32 h 56"/>
                  <a:gd name="T2" fmla="*/ 24 w 57"/>
                  <a:gd name="T3" fmla="*/ 54 h 56"/>
                  <a:gd name="T4" fmla="*/ 3 w 57"/>
                  <a:gd name="T5" fmla="*/ 24 h 56"/>
                  <a:gd name="T6" fmla="*/ 33 w 57"/>
                  <a:gd name="T7" fmla="*/ 2 h 56"/>
                  <a:gd name="T8" fmla="*/ 54 w 57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7" h="56">
                    <a:moveTo>
                      <a:pt x="54" y="32"/>
                    </a:moveTo>
                    <a:cubicBezTo>
                      <a:pt x="52" y="46"/>
                      <a:pt x="39" y="56"/>
                      <a:pt x="24" y="54"/>
                    </a:cubicBezTo>
                    <a:cubicBezTo>
                      <a:pt x="10" y="52"/>
                      <a:pt x="0" y="38"/>
                      <a:pt x="3" y="24"/>
                    </a:cubicBezTo>
                    <a:cubicBezTo>
                      <a:pt x="5" y="10"/>
                      <a:pt x="18" y="0"/>
                      <a:pt x="33" y="2"/>
                    </a:cubicBezTo>
                    <a:cubicBezTo>
                      <a:pt x="47" y="5"/>
                      <a:pt x="57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06" name="Freeform 125">
                <a:extLst>
                  <a:ext uri="{FF2B5EF4-FFF2-40B4-BE49-F238E27FC236}">
                    <a16:creationId xmlns:a16="http://schemas.microsoft.com/office/drawing/2014/main" id="{BCA4A412-59C1-4A09-832B-DA2FD05AE2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46" y="5463"/>
                <a:ext cx="64" cy="65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7"/>
                      <a:pt x="38" y="56"/>
                      <a:pt x="24" y="54"/>
                    </a:cubicBezTo>
                    <a:cubicBezTo>
                      <a:pt x="10" y="52"/>
                      <a:pt x="0" y="38"/>
                      <a:pt x="2" y="24"/>
                    </a:cubicBezTo>
                    <a:cubicBezTo>
                      <a:pt x="4" y="10"/>
                      <a:pt x="18" y="0"/>
                      <a:pt x="32" y="2"/>
                    </a:cubicBezTo>
                    <a:cubicBezTo>
                      <a:pt x="46" y="5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07" name="Freeform 126">
                <a:extLst>
                  <a:ext uri="{FF2B5EF4-FFF2-40B4-BE49-F238E27FC236}">
                    <a16:creationId xmlns:a16="http://schemas.microsoft.com/office/drawing/2014/main" id="{83B3536D-DB88-49C0-8BA8-8687707670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60" y="5440"/>
                <a:ext cx="65" cy="65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1" y="46"/>
                      <a:pt x="38" y="56"/>
                      <a:pt x="24" y="54"/>
                    </a:cubicBezTo>
                    <a:cubicBezTo>
                      <a:pt x="10" y="51"/>
                      <a:pt x="0" y="38"/>
                      <a:pt x="2" y="24"/>
                    </a:cubicBezTo>
                    <a:cubicBezTo>
                      <a:pt x="4" y="9"/>
                      <a:pt x="18" y="0"/>
                      <a:pt x="32" y="2"/>
                    </a:cubicBezTo>
                    <a:cubicBezTo>
                      <a:pt x="46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08" name="Freeform 127">
                <a:extLst>
                  <a:ext uri="{FF2B5EF4-FFF2-40B4-BE49-F238E27FC236}">
                    <a16:creationId xmlns:a16="http://schemas.microsoft.com/office/drawing/2014/main" id="{4FC90150-49B6-426D-83E5-0A24D4450D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83" y="4018"/>
                <a:ext cx="66" cy="64"/>
              </a:xfrm>
              <a:custGeom>
                <a:avLst/>
                <a:gdLst>
                  <a:gd name="T0" fmla="*/ 54 w 57"/>
                  <a:gd name="T1" fmla="*/ 32 h 56"/>
                  <a:gd name="T2" fmla="*/ 24 w 57"/>
                  <a:gd name="T3" fmla="*/ 54 h 56"/>
                  <a:gd name="T4" fmla="*/ 3 w 57"/>
                  <a:gd name="T5" fmla="*/ 24 h 56"/>
                  <a:gd name="T6" fmla="*/ 33 w 57"/>
                  <a:gd name="T7" fmla="*/ 2 h 56"/>
                  <a:gd name="T8" fmla="*/ 54 w 57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7" h="56">
                    <a:moveTo>
                      <a:pt x="54" y="32"/>
                    </a:moveTo>
                    <a:cubicBezTo>
                      <a:pt x="52" y="46"/>
                      <a:pt x="39" y="56"/>
                      <a:pt x="24" y="54"/>
                    </a:cubicBezTo>
                    <a:cubicBezTo>
                      <a:pt x="10" y="52"/>
                      <a:pt x="0" y="38"/>
                      <a:pt x="3" y="24"/>
                    </a:cubicBezTo>
                    <a:cubicBezTo>
                      <a:pt x="5" y="10"/>
                      <a:pt x="18" y="0"/>
                      <a:pt x="33" y="2"/>
                    </a:cubicBezTo>
                    <a:cubicBezTo>
                      <a:pt x="47" y="4"/>
                      <a:pt x="57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09" name="Freeform 128">
                <a:extLst>
                  <a:ext uri="{FF2B5EF4-FFF2-40B4-BE49-F238E27FC236}">
                    <a16:creationId xmlns:a16="http://schemas.microsoft.com/office/drawing/2014/main" id="{AD8219A4-CADF-4AF4-A561-783A6FE592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71" y="2829"/>
                <a:ext cx="65" cy="64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1" y="46"/>
                      <a:pt x="38" y="56"/>
                      <a:pt x="24" y="54"/>
                    </a:cubicBezTo>
                    <a:cubicBezTo>
                      <a:pt x="9" y="51"/>
                      <a:pt x="0" y="38"/>
                      <a:pt x="2" y="24"/>
                    </a:cubicBezTo>
                    <a:cubicBezTo>
                      <a:pt x="4" y="9"/>
                      <a:pt x="18" y="0"/>
                      <a:pt x="32" y="2"/>
                    </a:cubicBezTo>
                    <a:cubicBezTo>
                      <a:pt x="46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10" name="Freeform 129">
                <a:extLst>
                  <a:ext uri="{FF2B5EF4-FFF2-40B4-BE49-F238E27FC236}">
                    <a16:creationId xmlns:a16="http://schemas.microsoft.com/office/drawing/2014/main" id="{951BF413-D7EA-4D2B-A834-A4F4AD0A2A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96" y="3172"/>
                <a:ext cx="65" cy="64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6"/>
                      <a:pt x="38" y="56"/>
                      <a:pt x="24" y="54"/>
                    </a:cubicBezTo>
                    <a:cubicBezTo>
                      <a:pt x="10" y="51"/>
                      <a:pt x="0" y="38"/>
                      <a:pt x="2" y="24"/>
                    </a:cubicBezTo>
                    <a:cubicBezTo>
                      <a:pt x="5" y="9"/>
                      <a:pt x="18" y="0"/>
                      <a:pt x="32" y="2"/>
                    </a:cubicBezTo>
                    <a:cubicBezTo>
                      <a:pt x="47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11" name="Freeform 130">
                <a:extLst>
                  <a:ext uri="{FF2B5EF4-FFF2-40B4-BE49-F238E27FC236}">
                    <a16:creationId xmlns:a16="http://schemas.microsoft.com/office/drawing/2014/main" id="{672637B3-A560-44BA-9305-465EA8DF3C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12" y="3719"/>
                <a:ext cx="65" cy="66"/>
              </a:xfrm>
              <a:custGeom>
                <a:avLst/>
                <a:gdLst>
                  <a:gd name="T0" fmla="*/ 54 w 56"/>
                  <a:gd name="T1" fmla="*/ 33 h 57"/>
                  <a:gd name="T2" fmla="*/ 24 w 56"/>
                  <a:gd name="T3" fmla="*/ 54 h 57"/>
                  <a:gd name="T4" fmla="*/ 2 w 56"/>
                  <a:gd name="T5" fmla="*/ 24 h 57"/>
                  <a:gd name="T6" fmla="*/ 32 w 56"/>
                  <a:gd name="T7" fmla="*/ 3 h 57"/>
                  <a:gd name="T8" fmla="*/ 54 w 56"/>
                  <a:gd name="T9" fmla="*/ 33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7">
                    <a:moveTo>
                      <a:pt x="54" y="33"/>
                    </a:moveTo>
                    <a:cubicBezTo>
                      <a:pt x="52" y="47"/>
                      <a:pt x="38" y="57"/>
                      <a:pt x="24" y="54"/>
                    </a:cubicBezTo>
                    <a:cubicBezTo>
                      <a:pt x="10" y="52"/>
                      <a:pt x="0" y="39"/>
                      <a:pt x="2" y="24"/>
                    </a:cubicBezTo>
                    <a:cubicBezTo>
                      <a:pt x="5" y="10"/>
                      <a:pt x="18" y="0"/>
                      <a:pt x="32" y="3"/>
                    </a:cubicBezTo>
                    <a:cubicBezTo>
                      <a:pt x="47" y="5"/>
                      <a:pt x="56" y="18"/>
                      <a:pt x="54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12" name="Freeform 131">
                <a:extLst>
                  <a:ext uri="{FF2B5EF4-FFF2-40B4-BE49-F238E27FC236}">
                    <a16:creationId xmlns:a16="http://schemas.microsoft.com/office/drawing/2014/main" id="{8BD4B19E-54A0-413A-852F-CA9C82BFA9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86" y="3885"/>
                <a:ext cx="65" cy="65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6"/>
                      <a:pt x="38" y="56"/>
                      <a:pt x="24" y="54"/>
                    </a:cubicBezTo>
                    <a:cubicBezTo>
                      <a:pt x="10" y="51"/>
                      <a:pt x="0" y="38"/>
                      <a:pt x="2" y="24"/>
                    </a:cubicBezTo>
                    <a:cubicBezTo>
                      <a:pt x="5" y="9"/>
                      <a:pt x="18" y="0"/>
                      <a:pt x="32" y="2"/>
                    </a:cubicBezTo>
                    <a:cubicBezTo>
                      <a:pt x="47" y="4"/>
                      <a:pt x="56" y="17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13" name="Freeform 132">
                <a:extLst>
                  <a:ext uri="{FF2B5EF4-FFF2-40B4-BE49-F238E27FC236}">
                    <a16:creationId xmlns:a16="http://schemas.microsoft.com/office/drawing/2014/main" id="{C342CE98-66E5-4EC8-BBF2-5B3516ED5F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54" y="3417"/>
                <a:ext cx="65" cy="65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6"/>
                      <a:pt x="38" y="56"/>
                      <a:pt x="24" y="54"/>
                    </a:cubicBezTo>
                    <a:cubicBezTo>
                      <a:pt x="10" y="51"/>
                      <a:pt x="0" y="38"/>
                      <a:pt x="2" y="24"/>
                    </a:cubicBezTo>
                    <a:cubicBezTo>
                      <a:pt x="5" y="10"/>
                      <a:pt x="18" y="0"/>
                      <a:pt x="32" y="2"/>
                    </a:cubicBezTo>
                    <a:cubicBezTo>
                      <a:pt x="47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14" name="Freeform 133">
                <a:extLst>
                  <a:ext uri="{FF2B5EF4-FFF2-40B4-BE49-F238E27FC236}">
                    <a16:creationId xmlns:a16="http://schemas.microsoft.com/office/drawing/2014/main" id="{1797800E-AE2C-48AE-86E5-33A7C6FAC12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938" y="3401"/>
                <a:ext cx="97" cy="97"/>
              </a:xfrm>
              <a:custGeom>
                <a:avLst/>
                <a:gdLst>
                  <a:gd name="T0" fmla="*/ 36 w 84"/>
                  <a:gd name="T1" fmla="*/ 80 h 84"/>
                  <a:gd name="T2" fmla="*/ 4 w 84"/>
                  <a:gd name="T3" fmla="*/ 36 h 84"/>
                  <a:gd name="T4" fmla="*/ 48 w 84"/>
                  <a:gd name="T5" fmla="*/ 3 h 84"/>
                  <a:gd name="T6" fmla="*/ 81 w 84"/>
                  <a:gd name="T7" fmla="*/ 48 h 84"/>
                  <a:gd name="T8" fmla="*/ 36 w 84"/>
                  <a:gd name="T9" fmla="*/ 80 h 84"/>
                  <a:gd name="T10" fmla="*/ 48 w 84"/>
                  <a:gd name="T11" fmla="*/ 5 h 84"/>
                  <a:gd name="T12" fmla="*/ 5 w 84"/>
                  <a:gd name="T13" fmla="*/ 36 h 84"/>
                  <a:gd name="T14" fmla="*/ 36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0"/>
                    </a:moveTo>
                    <a:cubicBezTo>
                      <a:pt x="15" y="77"/>
                      <a:pt x="0" y="57"/>
                      <a:pt x="4" y="36"/>
                    </a:cubicBezTo>
                    <a:cubicBezTo>
                      <a:pt x="7" y="15"/>
                      <a:pt x="27" y="0"/>
                      <a:pt x="48" y="3"/>
                    </a:cubicBezTo>
                    <a:cubicBezTo>
                      <a:pt x="70" y="7"/>
                      <a:pt x="84" y="27"/>
                      <a:pt x="81" y="48"/>
                    </a:cubicBezTo>
                    <a:cubicBezTo>
                      <a:pt x="77" y="69"/>
                      <a:pt x="57" y="84"/>
                      <a:pt x="36" y="80"/>
                    </a:cubicBezTo>
                    <a:close/>
                    <a:moveTo>
                      <a:pt x="48" y="5"/>
                    </a:moveTo>
                    <a:cubicBezTo>
                      <a:pt x="28" y="2"/>
                      <a:pt x="9" y="16"/>
                      <a:pt x="5" y="36"/>
                    </a:cubicBezTo>
                    <a:cubicBezTo>
                      <a:pt x="2" y="56"/>
                      <a:pt x="16" y="76"/>
                      <a:pt x="36" y="79"/>
                    </a:cubicBezTo>
                    <a:cubicBezTo>
                      <a:pt x="57" y="82"/>
                      <a:pt x="76" y="68"/>
                      <a:pt x="79" y="48"/>
                    </a:cubicBezTo>
                    <a:cubicBezTo>
                      <a:pt x="82" y="27"/>
                      <a:pt x="68" y="8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15" name="Freeform 134">
                <a:extLst>
                  <a:ext uri="{FF2B5EF4-FFF2-40B4-BE49-F238E27FC236}">
                    <a16:creationId xmlns:a16="http://schemas.microsoft.com/office/drawing/2014/main" id="{900E1A07-2C8B-40A5-BFE4-1C425C9F3C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60" y="4435"/>
                <a:ext cx="65" cy="64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6"/>
                      <a:pt x="38" y="56"/>
                      <a:pt x="24" y="54"/>
                    </a:cubicBezTo>
                    <a:cubicBezTo>
                      <a:pt x="10" y="52"/>
                      <a:pt x="0" y="38"/>
                      <a:pt x="2" y="24"/>
                    </a:cubicBezTo>
                    <a:cubicBezTo>
                      <a:pt x="4" y="10"/>
                      <a:pt x="18" y="0"/>
                      <a:pt x="32" y="2"/>
                    </a:cubicBezTo>
                    <a:cubicBezTo>
                      <a:pt x="46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16" name="Freeform 135">
                <a:extLst>
                  <a:ext uri="{FF2B5EF4-FFF2-40B4-BE49-F238E27FC236}">
                    <a16:creationId xmlns:a16="http://schemas.microsoft.com/office/drawing/2014/main" id="{EF2DD7A2-50F2-4222-8BD6-6970C7DBAE2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744" y="4418"/>
                <a:ext cx="97" cy="97"/>
              </a:xfrm>
              <a:custGeom>
                <a:avLst/>
                <a:gdLst>
                  <a:gd name="T0" fmla="*/ 36 w 84"/>
                  <a:gd name="T1" fmla="*/ 80 h 84"/>
                  <a:gd name="T2" fmla="*/ 4 w 84"/>
                  <a:gd name="T3" fmla="*/ 36 h 84"/>
                  <a:gd name="T4" fmla="*/ 48 w 84"/>
                  <a:gd name="T5" fmla="*/ 3 h 84"/>
                  <a:gd name="T6" fmla="*/ 81 w 84"/>
                  <a:gd name="T7" fmla="*/ 48 h 84"/>
                  <a:gd name="T8" fmla="*/ 36 w 84"/>
                  <a:gd name="T9" fmla="*/ 80 h 84"/>
                  <a:gd name="T10" fmla="*/ 48 w 84"/>
                  <a:gd name="T11" fmla="*/ 5 h 84"/>
                  <a:gd name="T12" fmla="*/ 5 w 84"/>
                  <a:gd name="T13" fmla="*/ 36 h 84"/>
                  <a:gd name="T14" fmla="*/ 36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0"/>
                    </a:moveTo>
                    <a:cubicBezTo>
                      <a:pt x="15" y="77"/>
                      <a:pt x="0" y="57"/>
                      <a:pt x="4" y="36"/>
                    </a:cubicBezTo>
                    <a:cubicBezTo>
                      <a:pt x="7" y="15"/>
                      <a:pt x="27" y="0"/>
                      <a:pt x="48" y="3"/>
                    </a:cubicBezTo>
                    <a:cubicBezTo>
                      <a:pt x="69" y="7"/>
                      <a:pt x="84" y="27"/>
                      <a:pt x="81" y="48"/>
                    </a:cubicBezTo>
                    <a:cubicBezTo>
                      <a:pt x="77" y="69"/>
                      <a:pt x="57" y="84"/>
                      <a:pt x="36" y="80"/>
                    </a:cubicBezTo>
                    <a:close/>
                    <a:moveTo>
                      <a:pt x="48" y="5"/>
                    </a:moveTo>
                    <a:cubicBezTo>
                      <a:pt x="28" y="2"/>
                      <a:pt x="8" y="16"/>
                      <a:pt x="5" y="36"/>
                    </a:cubicBezTo>
                    <a:cubicBezTo>
                      <a:pt x="2" y="56"/>
                      <a:pt x="16" y="76"/>
                      <a:pt x="36" y="79"/>
                    </a:cubicBezTo>
                    <a:cubicBezTo>
                      <a:pt x="57" y="82"/>
                      <a:pt x="76" y="68"/>
                      <a:pt x="79" y="48"/>
                    </a:cubicBezTo>
                    <a:cubicBezTo>
                      <a:pt x="82" y="27"/>
                      <a:pt x="68" y="8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17" name="Freeform 136">
                <a:extLst>
                  <a:ext uri="{FF2B5EF4-FFF2-40B4-BE49-F238E27FC236}">
                    <a16:creationId xmlns:a16="http://schemas.microsoft.com/office/drawing/2014/main" id="{F05FC3BD-5A7E-4196-BA17-D079F5C9E4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23" y="3984"/>
                <a:ext cx="64" cy="66"/>
              </a:xfrm>
              <a:custGeom>
                <a:avLst/>
                <a:gdLst>
                  <a:gd name="T0" fmla="*/ 54 w 56"/>
                  <a:gd name="T1" fmla="*/ 33 h 57"/>
                  <a:gd name="T2" fmla="*/ 24 w 56"/>
                  <a:gd name="T3" fmla="*/ 54 h 57"/>
                  <a:gd name="T4" fmla="*/ 2 w 56"/>
                  <a:gd name="T5" fmla="*/ 24 h 57"/>
                  <a:gd name="T6" fmla="*/ 32 w 56"/>
                  <a:gd name="T7" fmla="*/ 3 h 57"/>
                  <a:gd name="T8" fmla="*/ 54 w 56"/>
                  <a:gd name="T9" fmla="*/ 33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7">
                    <a:moveTo>
                      <a:pt x="54" y="33"/>
                    </a:moveTo>
                    <a:cubicBezTo>
                      <a:pt x="52" y="47"/>
                      <a:pt x="38" y="57"/>
                      <a:pt x="24" y="54"/>
                    </a:cubicBezTo>
                    <a:cubicBezTo>
                      <a:pt x="10" y="52"/>
                      <a:pt x="0" y="39"/>
                      <a:pt x="2" y="24"/>
                    </a:cubicBezTo>
                    <a:cubicBezTo>
                      <a:pt x="5" y="10"/>
                      <a:pt x="18" y="0"/>
                      <a:pt x="32" y="3"/>
                    </a:cubicBezTo>
                    <a:cubicBezTo>
                      <a:pt x="47" y="5"/>
                      <a:pt x="56" y="18"/>
                      <a:pt x="54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18" name="Freeform 137">
                <a:extLst>
                  <a:ext uri="{FF2B5EF4-FFF2-40B4-BE49-F238E27FC236}">
                    <a16:creationId xmlns:a16="http://schemas.microsoft.com/office/drawing/2014/main" id="{19577740-5745-4B0B-B90A-F1BA36F042E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507" y="3969"/>
                <a:ext cx="96" cy="96"/>
              </a:xfrm>
              <a:custGeom>
                <a:avLst/>
                <a:gdLst>
                  <a:gd name="T0" fmla="*/ 36 w 84"/>
                  <a:gd name="T1" fmla="*/ 80 h 83"/>
                  <a:gd name="T2" fmla="*/ 4 w 84"/>
                  <a:gd name="T3" fmla="*/ 35 h 83"/>
                  <a:gd name="T4" fmla="*/ 48 w 84"/>
                  <a:gd name="T5" fmla="*/ 3 h 83"/>
                  <a:gd name="T6" fmla="*/ 81 w 84"/>
                  <a:gd name="T7" fmla="*/ 48 h 83"/>
                  <a:gd name="T8" fmla="*/ 36 w 84"/>
                  <a:gd name="T9" fmla="*/ 80 h 83"/>
                  <a:gd name="T10" fmla="*/ 48 w 84"/>
                  <a:gd name="T11" fmla="*/ 5 h 83"/>
                  <a:gd name="T12" fmla="*/ 5 w 84"/>
                  <a:gd name="T13" fmla="*/ 36 h 83"/>
                  <a:gd name="T14" fmla="*/ 36 w 84"/>
                  <a:gd name="T15" fmla="*/ 78 h 83"/>
                  <a:gd name="T16" fmla="*/ 79 w 84"/>
                  <a:gd name="T17" fmla="*/ 47 h 83"/>
                  <a:gd name="T18" fmla="*/ 48 w 84"/>
                  <a:gd name="T19" fmla="*/ 5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3">
                    <a:moveTo>
                      <a:pt x="36" y="80"/>
                    </a:moveTo>
                    <a:cubicBezTo>
                      <a:pt x="15" y="77"/>
                      <a:pt x="0" y="57"/>
                      <a:pt x="4" y="35"/>
                    </a:cubicBezTo>
                    <a:cubicBezTo>
                      <a:pt x="7" y="14"/>
                      <a:pt x="27" y="0"/>
                      <a:pt x="48" y="3"/>
                    </a:cubicBezTo>
                    <a:cubicBezTo>
                      <a:pt x="70" y="6"/>
                      <a:pt x="84" y="26"/>
                      <a:pt x="81" y="48"/>
                    </a:cubicBezTo>
                    <a:cubicBezTo>
                      <a:pt x="77" y="69"/>
                      <a:pt x="57" y="83"/>
                      <a:pt x="36" y="80"/>
                    </a:cubicBezTo>
                    <a:close/>
                    <a:moveTo>
                      <a:pt x="48" y="5"/>
                    </a:moveTo>
                    <a:cubicBezTo>
                      <a:pt x="28" y="1"/>
                      <a:pt x="9" y="15"/>
                      <a:pt x="5" y="36"/>
                    </a:cubicBezTo>
                    <a:cubicBezTo>
                      <a:pt x="2" y="56"/>
                      <a:pt x="16" y="75"/>
                      <a:pt x="36" y="78"/>
                    </a:cubicBezTo>
                    <a:cubicBezTo>
                      <a:pt x="57" y="82"/>
                      <a:pt x="76" y="68"/>
                      <a:pt x="79" y="47"/>
                    </a:cubicBezTo>
                    <a:cubicBezTo>
                      <a:pt x="82" y="27"/>
                      <a:pt x="68" y="8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19" name="Freeform 138">
                <a:extLst>
                  <a:ext uri="{FF2B5EF4-FFF2-40B4-BE49-F238E27FC236}">
                    <a16:creationId xmlns:a16="http://schemas.microsoft.com/office/drawing/2014/main" id="{A5F2F2B4-A383-4AF0-88D7-B194779877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71" y="4207"/>
                <a:ext cx="65" cy="64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7"/>
                      <a:pt x="38" y="56"/>
                      <a:pt x="24" y="54"/>
                    </a:cubicBezTo>
                    <a:cubicBezTo>
                      <a:pt x="10" y="52"/>
                      <a:pt x="0" y="38"/>
                      <a:pt x="2" y="24"/>
                    </a:cubicBezTo>
                    <a:cubicBezTo>
                      <a:pt x="4" y="10"/>
                      <a:pt x="18" y="0"/>
                      <a:pt x="32" y="2"/>
                    </a:cubicBezTo>
                    <a:cubicBezTo>
                      <a:pt x="46" y="5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20" name="Freeform 139">
                <a:extLst>
                  <a:ext uri="{FF2B5EF4-FFF2-40B4-BE49-F238E27FC236}">
                    <a16:creationId xmlns:a16="http://schemas.microsoft.com/office/drawing/2014/main" id="{CAF45605-9A6C-4DD6-9720-54FF40EC772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155" y="4190"/>
                <a:ext cx="97" cy="97"/>
              </a:xfrm>
              <a:custGeom>
                <a:avLst/>
                <a:gdLst>
                  <a:gd name="T0" fmla="*/ 36 w 84"/>
                  <a:gd name="T1" fmla="*/ 81 h 84"/>
                  <a:gd name="T2" fmla="*/ 3 w 84"/>
                  <a:gd name="T3" fmla="*/ 36 h 84"/>
                  <a:gd name="T4" fmla="*/ 48 w 84"/>
                  <a:gd name="T5" fmla="*/ 4 h 84"/>
                  <a:gd name="T6" fmla="*/ 80 w 84"/>
                  <a:gd name="T7" fmla="*/ 48 h 84"/>
                  <a:gd name="T8" fmla="*/ 36 w 84"/>
                  <a:gd name="T9" fmla="*/ 81 h 84"/>
                  <a:gd name="T10" fmla="*/ 48 w 84"/>
                  <a:gd name="T11" fmla="*/ 5 h 84"/>
                  <a:gd name="T12" fmla="*/ 5 w 84"/>
                  <a:gd name="T13" fmla="*/ 36 h 84"/>
                  <a:gd name="T14" fmla="*/ 36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1"/>
                    </a:moveTo>
                    <a:cubicBezTo>
                      <a:pt x="15" y="77"/>
                      <a:pt x="0" y="57"/>
                      <a:pt x="3" y="36"/>
                    </a:cubicBezTo>
                    <a:cubicBezTo>
                      <a:pt x="7" y="15"/>
                      <a:pt x="27" y="0"/>
                      <a:pt x="48" y="4"/>
                    </a:cubicBezTo>
                    <a:cubicBezTo>
                      <a:pt x="69" y="7"/>
                      <a:pt x="84" y="27"/>
                      <a:pt x="80" y="48"/>
                    </a:cubicBezTo>
                    <a:cubicBezTo>
                      <a:pt x="77" y="70"/>
                      <a:pt x="57" y="84"/>
                      <a:pt x="36" y="81"/>
                    </a:cubicBezTo>
                    <a:close/>
                    <a:moveTo>
                      <a:pt x="48" y="5"/>
                    </a:moveTo>
                    <a:cubicBezTo>
                      <a:pt x="27" y="2"/>
                      <a:pt x="8" y="16"/>
                      <a:pt x="5" y="36"/>
                    </a:cubicBezTo>
                    <a:cubicBezTo>
                      <a:pt x="2" y="57"/>
                      <a:pt x="16" y="76"/>
                      <a:pt x="36" y="79"/>
                    </a:cubicBezTo>
                    <a:cubicBezTo>
                      <a:pt x="56" y="82"/>
                      <a:pt x="76" y="68"/>
                      <a:pt x="79" y="48"/>
                    </a:cubicBezTo>
                    <a:cubicBezTo>
                      <a:pt x="82" y="28"/>
                      <a:pt x="68" y="9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21" name="Freeform 140">
                <a:extLst>
                  <a:ext uri="{FF2B5EF4-FFF2-40B4-BE49-F238E27FC236}">
                    <a16:creationId xmlns:a16="http://schemas.microsoft.com/office/drawing/2014/main" id="{C45E98D3-E36B-4114-B667-737169FCB6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77" y="3524"/>
                <a:ext cx="64" cy="65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7"/>
                      <a:pt x="38" y="56"/>
                      <a:pt x="24" y="54"/>
                    </a:cubicBezTo>
                    <a:cubicBezTo>
                      <a:pt x="10" y="52"/>
                      <a:pt x="0" y="38"/>
                      <a:pt x="2" y="24"/>
                    </a:cubicBezTo>
                    <a:cubicBezTo>
                      <a:pt x="5" y="10"/>
                      <a:pt x="18" y="0"/>
                      <a:pt x="32" y="2"/>
                    </a:cubicBezTo>
                    <a:cubicBezTo>
                      <a:pt x="47" y="5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22" name="Freeform 141">
                <a:extLst>
                  <a:ext uri="{FF2B5EF4-FFF2-40B4-BE49-F238E27FC236}">
                    <a16:creationId xmlns:a16="http://schemas.microsoft.com/office/drawing/2014/main" id="{113293CA-EE56-4D16-B7AD-97991B39313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561" y="3508"/>
                <a:ext cx="97" cy="97"/>
              </a:xfrm>
              <a:custGeom>
                <a:avLst/>
                <a:gdLst>
                  <a:gd name="T0" fmla="*/ 36 w 84"/>
                  <a:gd name="T1" fmla="*/ 81 h 84"/>
                  <a:gd name="T2" fmla="*/ 4 w 84"/>
                  <a:gd name="T3" fmla="*/ 36 h 84"/>
                  <a:gd name="T4" fmla="*/ 48 w 84"/>
                  <a:gd name="T5" fmla="*/ 4 h 84"/>
                  <a:gd name="T6" fmla="*/ 81 w 84"/>
                  <a:gd name="T7" fmla="*/ 48 h 84"/>
                  <a:gd name="T8" fmla="*/ 36 w 84"/>
                  <a:gd name="T9" fmla="*/ 81 h 84"/>
                  <a:gd name="T10" fmla="*/ 48 w 84"/>
                  <a:gd name="T11" fmla="*/ 5 h 84"/>
                  <a:gd name="T12" fmla="*/ 5 w 84"/>
                  <a:gd name="T13" fmla="*/ 36 h 84"/>
                  <a:gd name="T14" fmla="*/ 36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1"/>
                    </a:moveTo>
                    <a:cubicBezTo>
                      <a:pt x="15" y="77"/>
                      <a:pt x="0" y="57"/>
                      <a:pt x="4" y="36"/>
                    </a:cubicBezTo>
                    <a:cubicBezTo>
                      <a:pt x="7" y="15"/>
                      <a:pt x="27" y="0"/>
                      <a:pt x="48" y="4"/>
                    </a:cubicBezTo>
                    <a:cubicBezTo>
                      <a:pt x="69" y="7"/>
                      <a:pt x="84" y="27"/>
                      <a:pt x="81" y="48"/>
                    </a:cubicBezTo>
                    <a:cubicBezTo>
                      <a:pt x="77" y="70"/>
                      <a:pt x="57" y="84"/>
                      <a:pt x="36" y="81"/>
                    </a:cubicBezTo>
                    <a:close/>
                    <a:moveTo>
                      <a:pt x="48" y="5"/>
                    </a:moveTo>
                    <a:cubicBezTo>
                      <a:pt x="28" y="2"/>
                      <a:pt x="9" y="16"/>
                      <a:pt x="5" y="36"/>
                    </a:cubicBezTo>
                    <a:cubicBezTo>
                      <a:pt x="2" y="57"/>
                      <a:pt x="16" y="76"/>
                      <a:pt x="36" y="79"/>
                    </a:cubicBezTo>
                    <a:cubicBezTo>
                      <a:pt x="57" y="82"/>
                      <a:pt x="76" y="68"/>
                      <a:pt x="79" y="48"/>
                    </a:cubicBezTo>
                    <a:cubicBezTo>
                      <a:pt x="82" y="28"/>
                      <a:pt x="68" y="9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23" name="Freeform 142">
                <a:extLst>
                  <a:ext uri="{FF2B5EF4-FFF2-40B4-BE49-F238E27FC236}">
                    <a16:creationId xmlns:a16="http://schemas.microsoft.com/office/drawing/2014/main" id="{E34B0A94-7D1D-4DA4-B326-149AFCFDEA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67" y="3831"/>
                <a:ext cx="65" cy="64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1" y="46"/>
                      <a:pt x="38" y="56"/>
                      <a:pt x="24" y="54"/>
                    </a:cubicBezTo>
                    <a:cubicBezTo>
                      <a:pt x="9" y="52"/>
                      <a:pt x="0" y="38"/>
                      <a:pt x="2" y="24"/>
                    </a:cubicBezTo>
                    <a:cubicBezTo>
                      <a:pt x="4" y="10"/>
                      <a:pt x="18" y="0"/>
                      <a:pt x="32" y="2"/>
                    </a:cubicBezTo>
                    <a:cubicBezTo>
                      <a:pt x="46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24" name="Freeform 143">
                <a:extLst>
                  <a:ext uri="{FF2B5EF4-FFF2-40B4-BE49-F238E27FC236}">
                    <a16:creationId xmlns:a16="http://schemas.microsoft.com/office/drawing/2014/main" id="{9F781305-A990-4BF2-BD09-B4B997D77BB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851" y="3815"/>
                <a:ext cx="97" cy="97"/>
              </a:xfrm>
              <a:custGeom>
                <a:avLst/>
                <a:gdLst>
                  <a:gd name="T0" fmla="*/ 36 w 84"/>
                  <a:gd name="T1" fmla="*/ 80 h 84"/>
                  <a:gd name="T2" fmla="*/ 3 w 84"/>
                  <a:gd name="T3" fmla="*/ 36 h 84"/>
                  <a:gd name="T4" fmla="*/ 48 w 84"/>
                  <a:gd name="T5" fmla="*/ 3 h 84"/>
                  <a:gd name="T6" fmla="*/ 80 w 84"/>
                  <a:gd name="T7" fmla="*/ 48 h 84"/>
                  <a:gd name="T8" fmla="*/ 36 w 84"/>
                  <a:gd name="T9" fmla="*/ 80 h 84"/>
                  <a:gd name="T10" fmla="*/ 48 w 84"/>
                  <a:gd name="T11" fmla="*/ 5 h 84"/>
                  <a:gd name="T12" fmla="*/ 5 w 84"/>
                  <a:gd name="T13" fmla="*/ 36 h 84"/>
                  <a:gd name="T14" fmla="*/ 36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0"/>
                    </a:moveTo>
                    <a:cubicBezTo>
                      <a:pt x="14" y="77"/>
                      <a:pt x="0" y="57"/>
                      <a:pt x="3" y="36"/>
                    </a:cubicBezTo>
                    <a:cubicBezTo>
                      <a:pt x="7" y="15"/>
                      <a:pt x="27" y="0"/>
                      <a:pt x="48" y="3"/>
                    </a:cubicBezTo>
                    <a:cubicBezTo>
                      <a:pt x="69" y="7"/>
                      <a:pt x="84" y="27"/>
                      <a:pt x="80" y="48"/>
                    </a:cubicBezTo>
                    <a:cubicBezTo>
                      <a:pt x="77" y="69"/>
                      <a:pt x="57" y="84"/>
                      <a:pt x="36" y="80"/>
                    </a:cubicBezTo>
                    <a:close/>
                    <a:moveTo>
                      <a:pt x="48" y="5"/>
                    </a:moveTo>
                    <a:cubicBezTo>
                      <a:pt x="27" y="2"/>
                      <a:pt x="8" y="16"/>
                      <a:pt x="5" y="36"/>
                    </a:cubicBezTo>
                    <a:cubicBezTo>
                      <a:pt x="2" y="56"/>
                      <a:pt x="16" y="76"/>
                      <a:pt x="36" y="79"/>
                    </a:cubicBezTo>
                    <a:cubicBezTo>
                      <a:pt x="56" y="82"/>
                      <a:pt x="75" y="68"/>
                      <a:pt x="79" y="48"/>
                    </a:cubicBezTo>
                    <a:cubicBezTo>
                      <a:pt x="82" y="28"/>
                      <a:pt x="68" y="8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25" name="Freeform 144">
                <a:extLst>
                  <a:ext uri="{FF2B5EF4-FFF2-40B4-BE49-F238E27FC236}">
                    <a16:creationId xmlns:a16="http://schemas.microsoft.com/office/drawing/2014/main" id="{A0399B0D-047C-4ADE-A384-440289EA85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99" y="5046"/>
                <a:ext cx="65" cy="65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6"/>
                      <a:pt x="38" y="56"/>
                      <a:pt x="24" y="54"/>
                    </a:cubicBezTo>
                    <a:cubicBezTo>
                      <a:pt x="10" y="51"/>
                      <a:pt x="0" y="38"/>
                      <a:pt x="2" y="24"/>
                    </a:cubicBezTo>
                    <a:cubicBezTo>
                      <a:pt x="4" y="9"/>
                      <a:pt x="18" y="0"/>
                      <a:pt x="32" y="2"/>
                    </a:cubicBezTo>
                    <a:cubicBezTo>
                      <a:pt x="46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26" name="Freeform 145">
                <a:extLst>
                  <a:ext uri="{FF2B5EF4-FFF2-40B4-BE49-F238E27FC236}">
                    <a16:creationId xmlns:a16="http://schemas.microsoft.com/office/drawing/2014/main" id="{9A7E526F-8674-481D-B242-09F99A33EBD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383" y="5030"/>
                <a:ext cx="97" cy="97"/>
              </a:xfrm>
              <a:custGeom>
                <a:avLst/>
                <a:gdLst>
                  <a:gd name="T0" fmla="*/ 36 w 84"/>
                  <a:gd name="T1" fmla="*/ 80 h 84"/>
                  <a:gd name="T2" fmla="*/ 3 w 84"/>
                  <a:gd name="T3" fmla="*/ 36 h 84"/>
                  <a:gd name="T4" fmla="*/ 48 w 84"/>
                  <a:gd name="T5" fmla="*/ 3 h 84"/>
                  <a:gd name="T6" fmla="*/ 81 w 84"/>
                  <a:gd name="T7" fmla="*/ 48 h 84"/>
                  <a:gd name="T8" fmla="*/ 36 w 84"/>
                  <a:gd name="T9" fmla="*/ 80 h 84"/>
                  <a:gd name="T10" fmla="*/ 48 w 84"/>
                  <a:gd name="T11" fmla="*/ 5 h 84"/>
                  <a:gd name="T12" fmla="*/ 5 w 84"/>
                  <a:gd name="T13" fmla="*/ 36 h 84"/>
                  <a:gd name="T14" fmla="*/ 36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0"/>
                    </a:moveTo>
                    <a:cubicBezTo>
                      <a:pt x="15" y="77"/>
                      <a:pt x="0" y="57"/>
                      <a:pt x="3" y="36"/>
                    </a:cubicBezTo>
                    <a:cubicBezTo>
                      <a:pt x="7" y="14"/>
                      <a:pt x="27" y="0"/>
                      <a:pt x="48" y="3"/>
                    </a:cubicBezTo>
                    <a:cubicBezTo>
                      <a:pt x="69" y="7"/>
                      <a:pt x="84" y="27"/>
                      <a:pt x="81" y="48"/>
                    </a:cubicBezTo>
                    <a:cubicBezTo>
                      <a:pt x="77" y="69"/>
                      <a:pt x="57" y="84"/>
                      <a:pt x="36" y="80"/>
                    </a:cubicBezTo>
                    <a:close/>
                    <a:moveTo>
                      <a:pt x="48" y="5"/>
                    </a:moveTo>
                    <a:cubicBezTo>
                      <a:pt x="28" y="2"/>
                      <a:pt x="8" y="16"/>
                      <a:pt x="5" y="36"/>
                    </a:cubicBezTo>
                    <a:cubicBezTo>
                      <a:pt x="2" y="56"/>
                      <a:pt x="16" y="75"/>
                      <a:pt x="36" y="79"/>
                    </a:cubicBezTo>
                    <a:cubicBezTo>
                      <a:pt x="56" y="82"/>
                      <a:pt x="76" y="68"/>
                      <a:pt x="79" y="48"/>
                    </a:cubicBezTo>
                    <a:cubicBezTo>
                      <a:pt x="82" y="27"/>
                      <a:pt x="68" y="8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27" name="Freeform 146">
                <a:extLst>
                  <a:ext uri="{FF2B5EF4-FFF2-40B4-BE49-F238E27FC236}">
                    <a16:creationId xmlns:a16="http://schemas.microsoft.com/office/drawing/2014/main" id="{F38C4A19-0575-4771-A3BA-7A67F92B82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56" y="5436"/>
                <a:ext cx="65" cy="64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1" y="46"/>
                      <a:pt x="38" y="56"/>
                      <a:pt x="24" y="54"/>
                    </a:cubicBezTo>
                    <a:cubicBezTo>
                      <a:pt x="9" y="52"/>
                      <a:pt x="0" y="38"/>
                      <a:pt x="2" y="24"/>
                    </a:cubicBezTo>
                    <a:cubicBezTo>
                      <a:pt x="4" y="10"/>
                      <a:pt x="18" y="0"/>
                      <a:pt x="32" y="2"/>
                    </a:cubicBezTo>
                    <a:cubicBezTo>
                      <a:pt x="46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28" name="Freeform 147">
                <a:extLst>
                  <a:ext uri="{FF2B5EF4-FFF2-40B4-BE49-F238E27FC236}">
                    <a16:creationId xmlns:a16="http://schemas.microsoft.com/office/drawing/2014/main" id="{FEF36CA6-4647-462B-BD45-F76D293739F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540" y="5420"/>
                <a:ext cx="97" cy="96"/>
              </a:xfrm>
              <a:custGeom>
                <a:avLst/>
                <a:gdLst>
                  <a:gd name="T0" fmla="*/ 36 w 84"/>
                  <a:gd name="T1" fmla="*/ 80 h 84"/>
                  <a:gd name="T2" fmla="*/ 3 w 84"/>
                  <a:gd name="T3" fmla="*/ 36 h 84"/>
                  <a:gd name="T4" fmla="*/ 48 w 84"/>
                  <a:gd name="T5" fmla="*/ 3 h 84"/>
                  <a:gd name="T6" fmla="*/ 80 w 84"/>
                  <a:gd name="T7" fmla="*/ 48 h 84"/>
                  <a:gd name="T8" fmla="*/ 36 w 84"/>
                  <a:gd name="T9" fmla="*/ 80 h 84"/>
                  <a:gd name="T10" fmla="*/ 48 w 84"/>
                  <a:gd name="T11" fmla="*/ 5 h 84"/>
                  <a:gd name="T12" fmla="*/ 5 w 84"/>
                  <a:gd name="T13" fmla="*/ 36 h 84"/>
                  <a:gd name="T14" fmla="*/ 36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0"/>
                    </a:moveTo>
                    <a:cubicBezTo>
                      <a:pt x="14" y="77"/>
                      <a:pt x="0" y="57"/>
                      <a:pt x="3" y="36"/>
                    </a:cubicBezTo>
                    <a:cubicBezTo>
                      <a:pt x="7" y="15"/>
                      <a:pt x="27" y="0"/>
                      <a:pt x="48" y="3"/>
                    </a:cubicBezTo>
                    <a:cubicBezTo>
                      <a:pt x="69" y="7"/>
                      <a:pt x="84" y="27"/>
                      <a:pt x="80" y="48"/>
                    </a:cubicBezTo>
                    <a:cubicBezTo>
                      <a:pt x="77" y="69"/>
                      <a:pt x="57" y="84"/>
                      <a:pt x="36" y="80"/>
                    </a:cubicBezTo>
                    <a:close/>
                    <a:moveTo>
                      <a:pt x="48" y="5"/>
                    </a:moveTo>
                    <a:cubicBezTo>
                      <a:pt x="27" y="2"/>
                      <a:pt x="8" y="16"/>
                      <a:pt x="5" y="36"/>
                    </a:cubicBezTo>
                    <a:cubicBezTo>
                      <a:pt x="2" y="56"/>
                      <a:pt x="16" y="76"/>
                      <a:pt x="36" y="79"/>
                    </a:cubicBezTo>
                    <a:cubicBezTo>
                      <a:pt x="56" y="82"/>
                      <a:pt x="75" y="68"/>
                      <a:pt x="79" y="48"/>
                    </a:cubicBezTo>
                    <a:cubicBezTo>
                      <a:pt x="82" y="27"/>
                      <a:pt x="68" y="8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29" name="Freeform 148">
                <a:extLst>
                  <a:ext uri="{FF2B5EF4-FFF2-40B4-BE49-F238E27FC236}">
                    <a16:creationId xmlns:a16="http://schemas.microsoft.com/office/drawing/2014/main" id="{9A0B3485-579B-40C4-B5D0-5B473E795D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95" y="5510"/>
                <a:ext cx="64" cy="64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1" y="46"/>
                      <a:pt x="38" y="56"/>
                      <a:pt x="24" y="54"/>
                    </a:cubicBezTo>
                    <a:cubicBezTo>
                      <a:pt x="9" y="51"/>
                      <a:pt x="0" y="38"/>
                      <a:pt x="2" y="24"/>
                    </a:cubicBezTo>
                    <a:cubicBezTo>
                      <a:pt x="4" y="9"/>
                      <a:pt x="18" y="0"/>
                      <a:pt x="32" y="2"/>
                    </a:cubicBezTo>
                    <a:cubicBezTo>
                      <a:pt x="46" y="4"/>
                      <a:pt x="56" y="17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30" name="Freeform 149">
                <a:extLst>
                  <a:ext uri="{FF2B5EF4-FFF2-40B4-BE49-F238E27FC236}">
                    <a16:creationId xmlns:a16="http://schemas.microsoft.com/office/drawing/2014/main" id="{D6639AA4-475A-4C28-AA30-6A4D7DB5718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978" y="5493"/>
                <a:ext cx="97" cy="97"/>
              </a:xfrm>
              <a:custGeom>
                <a:avLst/>
                <a:gdLst>
                  <a:gd name="T0" fmla="*/ 36 w 84"/>
                  <a:gd name="T1" fmla="*/ 80 h 84"/>
                  <a:gd name="T2" fmla="*/ 3 w 84"/>
                  <a:gd name="T3" fmla="*/ 36 h 84"/>
                  <a:gd name="T4" fmla="*/ 48 w 84"/>
                  <a:gd name="T5" fmla="*/ 3 h 84"/>
                  <a:gd name="T6" fmla="*/ 80 w 84"/>
                  <a:gd name="T7" fmla="*/ 48 h 84"/>
                  <a:gd name="T8" fmla="*/ 36 w 84"/>
                  <a:gd name="T9" fmla="*/ 80 h 84"/>
                  <a:gd name="T10" fmla="*/ 48 w 84"/>
                  <a:gd name="T11" fmla="*/ 5 h 84"/>
                  <a:gd name="T12" fmla="*/ 5 w 84"/>
                  <a:gd name="T13" fmla="*/ 36 h 84"/>
                  <a:gd name="T14" fmla="*/ 36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0"/>
                    </a:moveTo>
                    <a:cubicBezTo>
                      <a:pt x="14" y="77"/>
                      <a:pt x="0" y="57"/>
                      <a:pt x="3" y="36"/>
                    </a:cubicBezTo>
                    <a:cubicBezTo>
                      <a:pt x="7" y="14"/>
                      <a:pt x="27" y="0"/>
                      <a:pt x="48" y="3"/>
                    </a:cubicBezTo>
                    <a:cubicBezTo>
                      <a:pt x="69" y="7"/>
                      <a:pt x="84" y="27"/>
                      <a:pt x="80" y="48"/>
                    </a:cubicBezTo>
                    <a:cubicBezTo>
                      <a:pt x="77" y="69"/>
                      <a:pt x="57" y="84"/>
                      <a:pt x="36" y="80"/>
                    </a:cubicBezTo>
                    <a:close/>
                    <a:moveTo>
                      <a:pt x="48" y="5"/>
                    </a:moveTo>
                    <a:cubicBezTo>
                      <a:pt x="27" y="2"/>
                      <a:pt x="8" y="15"/>
                      <a:pt x="5" y="36"/>
                    </a:cubicBezTo>
                    <a:cubicBezTo>
                      <a:pt x="2" y="56"/>
                      <a:pt x="16" y="75"/>
                      <a:pt x="36" y="79"/>
                    </a:cubicBezTo>
                    <a:cubicBezTo>
                      <a:pt x="56" y="82"/>
                      <a:pt x="75" y="68"/>
                      <a:pt x="79" y="48"/>
                    </a:cubicBezTo>
                    <a:cubicBezTo>
                      <a:pt x="82" y="27"/>
                      <a:pt x="68" y="8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31" name="Freeform 150">
                <a:extLst>
                  <a:ext uri="{FF2B5EF4-FFF2-40B4-BE49-F238E27FC236}">
                    <a16:creationId xmlns:a16="http://schemas.microsoft.com/office/drawing/2014/main" id="{40BADAB3-D05E-424A-B226-9E74612692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22" y="5414"/>
                <a:ext cx="65" cy="66"/>
              </a:xfrm>
              <a:custGeom>
                <a:avLst/>
                <a:gdLst>
                  <a:gd name="T0" fmla="*/ 54 w 56"/>
                  <a:gd name="T1" fmla="*/ 33 h 57"/>
                  <a:gd name="T2" fmla="*/ 24 w 56"/>
                  <a:gd name="T3" fmla="*/ 54 h 57"/>
                  <a:gd name="T4" fmla="*/ 2 w 56"/>
                  <a:gd name="T5" fmla="*/ 24 h 57"/>
                  <a:gd name="T6" fmla="*/ 32 w 56"/>
                  <a:gd name="T7" fmla="*/ 3 h 57"/>
                  <a:gd name="T8" fmla="*/ 54 w 56"/>
                  <a:gd name="T9" fmla="*/ 33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7">
                    <a:moveTo>
                      <a:pt x="54" y="33"/>
                    </a:moveTo>
                    <a:cubicBezTo>
                      <a:pt x="51" y="47"/>
                      <a:pt x="38" y="57"/>
                      <a:pt x="24" y="54"/>
                    </a:cubicBezTo>
                    <a:cubicBezTo>
                      <a:pt x="9" y="52"/>
                      <a:pt x="0" y="39"/>
                      <a:pt x="2" y="24"/>
                    </a:cubicBezTo>
                    <a:cubicBezTo>
                      <a:pt x="4" y="10"/>
                      <a:pt x="17" y="0"/>
                      <a:pt x="32" y="3"/>
                    </a:cubicBezTo>
                    <a:cubicBezTo>
                      <a:pt x="46" y="5"/>
                      <a:pt x="56" y="18"/>
                      <a:pt x="54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32" name="Freeform 151">
                <a:extLst>
                  <a:ext uri="{FF2B5EF4-FFF2-40B4-BE49-F238E27FC236}">
                    <a16:creationId xmlns:a16="http://schemas.microsoft.com/office/drawing/2014/main" id="{3DA88D5F-2218-4A06-818A-80FE23AB345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006" y="5399"/>
                <a:ext cx="97" cy="96"/>
              </a:xfrm>
              <a:custGeom>
                <a:avLst/>
                <a:gdLst>
                  <a:gd name="T0" fmla="*/ 36 w 84"/>
                  <a:gd name="T1" fmla="*/ 80 h 83"/>
                  <a:gd name="T2" fmla="*/ 3 w 84"/>
                  <a:gd name="T3" fmla="*/ 35 h 83"/>
                  <a:gd name="T4" fmla="*/ 48 w 84"/>
                  <a:gd name="T5" fmla="*/ 3 h 83"/>
                  <a:gd name="T6" fmla="*/ 80 w 84"/>
                  <a:gd name="T7" fmla="*/ 48 h 83"/>
                  <a:gd name="T8" fmla="*/ 36 w 84"/>
                  <a:gd name="T9" fmla="*/ 80 h 83"/>
                  <a:gd name="T10" fmla="*/ 48 w 84"/>
                  <a:gd name="T11" fmla="*/ 5 h 83"/>
                  <a:gd name="T12" fmla="*/ 5 w 84"/>
                  <a:gd name="T13" fmla="*/ 36 h 83"/>
                  <a:gd name="T14" fmla="*/ 36 w 84"/>
                  <a:gd name="T15" fmla="*/ 78 h 83"/>
                  <a:gd name="T16" fmla="*/ 79 w 84"/>
                  <a:gd name="T17" fmla="*/ 47 h 83"/>
                  <a:gd name="T18" fmla="*/ 48 w 84"/>
                  <a:gd name="T19" fmla="*/ 5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3">
                    <a:moveTo>
                      <a:pt x="36" y="80"/>
                    </a:moveTo>
                    <a:cubicBezTo>
                      <a:pt x="14" y="77"/>
                      <a:pt x="0" y="57"/>
                      <a:pt x="3" y="35"/>
                    </a:cubicBezTo>
                    <a:cubicBezTo>
                      <a:pt x="7" y="14"/>
                      <a:pt x="27" y="0"/>
                      <a:pt x="48" y="3"/>
                    </a:cubicBezTo>
                    <a:cubicBezTo>
                      <a:pt x="69" y="6"/>
                      <a:pt x="84" y="26"/>
                      <a:pt x="80" y="48"/>
                    </a:cubicBezTo>
                    <a:cubicBezTo>
                      <a:pt x="77" y="69"/>
                      <a:pt x="57" y="83"/>
                      <a:pt x="36" y="80"/>
                    </a:cubicBezTo>
                    <a:close/>
                    <a:moveTo>
                      <a:pt x="48" y="5"/>
                    </a:moveTo>
                    <a:cubicBezTo>
                      <a:pt x="27" y="1"/>
                      <a:pt x="8" y="15"/>
                      <a:pt x="5" y="36"/>
                    </a:cubicBezTo>
                    <a:cubicBezTo>
                      <a:pt x="2" y="56"/>
                      <a:pt x="15" y="75"/>
                      <a:pt x="36" y="78"/>
                    </a:cubicBezTo>
                    <a:cubicBezTo>
                      <a:pt x="56" y="82"/>
                      <a:pt x="75" y="68"/>
                      <a:pt x="79" y="47"/>
                    </a:cubicBezTo>
                    <a:cubicBezTo>
                      <a:pt x="82" y="27"/>
                      <a:pt x="68" y="8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33" name="Freeform 152">
                <a:extLst>
                  <a:ext uri="{FF2B5EF4-FFF2-40B4-BE49-F238E27FC236}">
                    <a16:creationId xmlns:a16="http://schemas.microsoft.com/office/drawing/2014/main" id="{4521184A-106E-4EAB-874E-8811A6548B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16" y="3841"/>
                <a:ext cx="65" cy="65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3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6"/>
                      <a:pt x="39" y="56"/>
                      <a:pt x="24" y="54"/>
                    </a:cubicBezTo>
                    <a:cubicBezTo>
                      <a:pt x="10" y="51"/>
                      <a:pt x="0" y="38"/>
                      <a:pt x="3" y="24"/>
                    </a:cubicBezTo>
                    <a:cubicBezTo>
                      <a:pt x="5" y="9"/>
                      <a:pt x="18" y="0"/>
                      <a:pt x="32" y="2"/>
                    </a:cubicBezTo>
                    <a:cubicBezTo>
                      <a:pt x="47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34" name="Freeform 153">
                <a:extLst>
                  <a:ext uri="{FF2B5EF4-FFF2-40B4-BE49-F238E27FC236}">
                    <a16:creationId xmlns:a16="http://schemas.microsoft.com/office/drawing/2014/main" id="{9A400439-F001-4ECC-8421-25E25A59EA2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600" y="3825"/>
                <a:ext cx="97" cy="97"/>
              </a:xfrm>
              <a:custGeom>
                <a:avLst/>
                <a:gdLst>
                  <a:gd name="T0" fmla="*/ 36 w 84"/>
                  <a:gd name="T1" fmla="*/ 80 h 84"/>
                  <a:gd name="T2" fmla="*/ 4 w 84"/>
                  <a:gd name="T3" fmla="*/ 36 h 84"/>
                  <a:gd name="T4" fmla="*/ 48 w 84"/>
                  <a:gd name="T5" fmla="*/ 3 h 84"/>
                  <a:gd name="T6" fmla="*/ 81 w 84"/>
                  <a:gd name="T7" fmla="*/ 48 h 84"/>
                  <a:gd name="T8" fmla="*/ 36 w 84"/>
                  <a:gd name="T9" fmla="*/ 80 h 84"/>
                  <a:gd name="T10" fmla="*/ 48 w 84"/>
                  <a:gd name="T11" fmla="*/ 5 h 84"/>
                  <a:gd name="T12" fmla="*/ 6 w 84"/>
                  <a:gd name="T13" fmla="*/ 36 h 84"/>
                  <a:gd name="T14" fmla="*/ 37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0"/>
                    </a:moveTo>
                    <a:cubicBezTo>
                      <a:pt x="15" y="77"/>
                      <a:pt x="0" y="57"/>
                      <a:pt x="4" y="36"/>
                    </a:cubicBezTo>
                    <a:cubicBezTo>
                      <a:pt x="7" y="14"/>
                      <a:pt x="27" y="0"/>
                      <a:pt x="48" y="3"/>
                    </a:cubicBezTo>
                    <a:cubicBezTo>
                      <a:pt x="70" y="7"/>
                      <a:pt x="84" y="27"/>
                      <a:pt x="81" y="48"/>
                    </a:cubicBezTo>
                    <a:cubicBezTo>
                      <a:pt x="78" y="69"/>
                      <a:pt x="57" y="84"/>
                      <a:pt x="36" y="80"/>
                    </a:cubicBezTo>
                    <a:close/>
                    <a:moveTo>
                      <a:pt x="48" y="5"/>
                    </a:moveTo>
                    <a:cubicBezTo>
                      <a:pt x="28" y="2"/>
                      <a:pt x="9" y="16"/>
                      <a:pt x="6" y="36"/>
                    </a:cubicBezTo>
                    <a:cubicBezTo>
                      <a:pt x="2" y="56"/>
                      <a:pt x="16" y="75"/>
                      <a:pt x="37" y="79"/>
                    </a:cubicBezTo>
                    <a:cubicBezTo>
                      <a:pt x="57" y="82"/>
                      <a:pt x="76" y="68"/>
                      <a:pt x="79" y="48"/>
                    </a:cubicBezTo>
                    <a:cubicBezTo>
                      <a:pt x="82" y="27"/>
                      <a:pt x="69" y="8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35" name="Freeform 154">
                <a:extLst>
                  <a:ext uri="{FF2B5EF4-FFF2-40B4-BE49-F238E27FC236}">
                    <a16:creationId xmlns:a16="http://schemas.microsoft.com/office/drawing/2014/main" id="{7D6573E6-86D5-41D0-A599-28AAD87408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83" y="3392"/>
                <a:ext cx="65" cy="66"/>
              </a:xfrm>
              <a:custGeom>
                <a:avLst/>
                <a:gdLst>
                  <a:gd name="T0" fmla="*/ 54 w 56"/>
                  <a:gd name="T1" fmla="*/ 33 h 57"/>
                  <a:gd name="T2" fmla="*/ 24 w 56"/>
                  <a:gd name="T3" fmla="*/ 54 h 57"/>
                  <a:gd name="T4" fmla="*/ 2 w 56"/>
                  <a:gd name="T5" fmla="*/ 24 h 57"/>
                  <a:gd name="T6" fmla="*/ 32 w 56"/>
                  <a:gd name="T7" fmla="*/ 3 h 57"/>
                  <a:gd name="T8" fmla="*/ 54 w 56"/>
                  <a:gd name="T9" fmla="*/ 33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7">
                    <a:moveTo>
                      <a:pt x="54" y="33"/>
                    </a:moveTo>
                    <a:cubicBezTo>
                      <a:pt x="52" y="47"/>
                      <a:pt x="38" y="57"/>
                      <a:pt x="24" y="54"/>
                    </a:cubicBezTo>
                    <a:cubicBezTo>
                      <a:pt x="10" y="52"/>
                      <a:pt x="0" y="39"/>
                      <a:pt x="2" y="24"/>
                    </a:cubicBezTo>
                    <a:cubicBezTo>
                      <a:pt x="5" y="10"/>
                      <a:pt x="18" y="0"/>
                      <a:pt x="32" y="3"/>
                    </a:cubicBezTo>
                    <a:cubicBezTo>
                      <a:pt x="47" y="5"/>
                      <a:pt x="56" y="18"/>
                      <a:pt x="54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36" name="Freeform 155">
                <a:extLst>
                  <a:ext uri="{FF2B5EF4-FFF2-40B4-BE49-F238E27FC236}">
                    <a16:creationId xmlns:a16="http://schemas.microsoft.com/office/drawing/2014/main" id="{C31DE229-C464-4A63-A837-C4DCB9E6EAC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767" y="3377"/>
                <a:ext cx="97" cy="96"/>
              </a:xfrm>
              <a:custGeom>
                <a:avLst/>
                <a:gdLst>
                  <a:gd name="T0" fmla="*/ 36 w 84"/>
                  <a:gd name="T1" fmla="*/ 80 h 83"/>
                  <a:gd name="T2" fmla="*/ 4 w 84"/>
                  <a:gd name="T3" fmla="*/ 35 h 83"/>
                  <a:gd name="T4" fmla="*/ 48 w 84"/>
                  <a:gd name="T5" fmla="*/ 3 h 83"/>
                  <a:gd name="T6" fmla="*/ 81 w 84"/>
                  <a:gd name="T7" fmla="*/ 48 h 83"/>
                  <a:gd name="T8" fmla="*/ 36 w 84"/>
                  <a:gd name="T9" fmla="*/ 80 h 83"/>
                  <a:gd name="T10" fmla="*/ 48 w 84"/>
                  <a:gd name="T11" fmla="*/ 5 h 83"/>
                  <a:gd name="T12" fmla="*/ 5 w 84"/>
                  <a:gd name="T13" fmla="*/ 36 h 83"/>
                  <a:gd name="T14" fmla="*/ 36 w 84"/>
                  <a:gd name="T15" fmla="*/ 78 h 83"/>
                  <a:gd name="T16" fmla="*/ 79 w 84"/>
                  <a:gd name="T17" fmla="*/ 47 h 83"/>
                  <a:gd name="T18" fmla="*/ 48 w 84"/>
                  <a:gd name="T19" fmla="*/ 5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3">
                    <a:moveTo>
                      <a:pt x="36" y="80"/>
                    </a:moveTo>
                    <a:cubicBezTo>
                      <a:pt x="15" y="77"/>
                      <a:pt x="0" y="57"/>
                      <a:pt x="4" y="35"/>
                    </a:cubicBezTo>
                    <a:cubicBezTo>
                      <a:pt x="7" y="14"/>
                      <a:pt x="27" y="0"/>
                      <a:pt x="48" y="3"/>
                    </a:cubicBezTo>
                    <a:cubicBezTo>
                      <a:pt x="70" y="6"/>
                      <a:pt x="84" y="26"/>
                      <a:pt x="81" y="48"/>
                    </a:cubicBezTo>
                    <a:cubicBezTo>
                      <a:pt x="77" y="69"/>
                      <a:pt x="57" y="83"/>
                      <a:pt x="36" y="80"/>
                    </a:cubicBezTo>
                    <a:close/>
                    <a:moveTo>
                      <a:pt x="48" y="5"/>
                    </a:moveTo>
                    <a:cubicBezTo>
                      <a:pt x="28" y="1"/>
                      <a:pt x="9" y="15"/>
                      <a:pt x="5" y="36"/>
                    </a:cubicBezTo>
                    <a:cubicBezTo>
                      <a:pt x="2" y="56"/>
                      <a:pt x="16" y="75"/>
                      <a:pt x="36" y="78"/>
                    </a:cubicBezTo>
                    <a:cubicBezTo>
                      <a:pt x="57" y="82"/>
                      <a:pt x="76" y="68"/>
                      <a:pt x="79" y="47"/>
                    </a:cubicBezTo>
                    <a:cubicBezTo>
                      <a:pt x="82" y="27"/>
                      <a:pt x="68" y="8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37" name="Freeform 156">
                <a:extLst>
                  <a:ext uri="{FF2B5EF4-FFF2-40B4-BE49-F238E27FC236}">
                    <a16:creationId xmlns:a16="http://schemas.microsoft.com/office/drawing/2014/main" id="{6A4A7DDA-E97A-4393-A52C-FD0562FB7A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82" y="3147"/>
                <a:ext cx="65" cy="64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1" y="46"/>
                      <a:pt x="38" y="56"/>
                      <a:pt x="24" y="54"/>
                    </a:cubicBezTo>
                    <a:cubicBezTo>
                      <a:pt x="9" y="52"/>
                      <a:pt x="0" y="38"/>
                      <a:pt x="2" y="24"/>
                    </a:cubicBezTo>
                    <a:cubicBezTo>
                      <a:pt x="4" y="10"/>
                      <a:pt x="18" y="0"/>
                      <a:pt x="32" y="2"/>
                    </a:cubicBezTo>
                    <a:cubicBezTo>
                      <a:pt x="46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38" name="Freeform 157">
                <a:extLst>
                  <a:ext uri="{FF2B5EF4-FFF2-40B4-BE49-F238E27FC236}">
                    <a16:creationId xmlns:a16="http://schemas.microsoft.com/office/drawing/2014/main" id="{05F06574-54C4-46ED-BCBF-DAA603BE4A9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466" y="3130"/>
                <a:ext cx="97" cy="97"/>
              </a:xfrm>
              <a:custGeom>
                <a:avLst/>
                <a:gdLst>
                  <a:gd name="T0" fmla="*/ 36 w 84"/>
                  <a:gd name="T1" fmla="*/ 80 h 84"/>
                  <a:gd name="T2" fmla="*/ 3 w 84"/>
                  <a:gd name="T3" fmla="*/ 36 h 84"/>
                  <a:gd name="T4" fmla="*/ 48 w 84"/>
                  <a:gd name="T5" fmla="*/ 3 h 84"/>
                  <a:gd name="T6" fmla="*/ 80 w 84"/>
                  <a:gd name="T7" fmla="*/ 48 h 84"/>
                  <a:gd name="T8" fmla="*/ 36 w 84"/>
                  <a:gd name="T9" fmla="*/ 80 h 84"/>
                  <a:gd name="T10" fmla="*/ 48 w 84"/>
                  <a:gd name="T11" fmla="*/ 5 h 84"/>
                  <a:gd name="T12" fmla="*/ 5 w 84"/>
                  <a:gd name="T13" fmla="*/ 36 h 84"/>
                  <a:gd name="T14" fmla="*/ 36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0"/>
                    </a:moveTo>
                    <a:cubicBezTo>
                      <a:pt x="14" y="77"/>
                      <a:pt x="0" y="57"/>
                      <a:pt x="3" y="36"/>
                    </a:cubicBezTo>
                    <a:cubicBezTo>
                      <a:pt x="7" y="15"/>
                      <a:pt x="27" y="0"/>
                      <a:pt x="48" y="3"/>
                    </a:cubicBezTo>
                    <a:cubicBezTo>
                      <a:pt x="69" y="7"/>
                      <a:pt x="84" y="27"/>
                      <a:pt x="80" y="48"/>
                    </a:cubicBezTo>
                    <a:cubicBezTo>
                      <a:pt x="77" y="69"/>
                      <a:pt x="57" y="84"/>
                      <a:pt x="36" y="80"/>
                    </a:cubicBezTo>
                    <a:close/>
                    <a:moveTo>
                      <a:pt x="48" y="5"/>
                    </a:moveTo>
                    <a:cubicBezTo>
                      <a:pt x="27" y="2"/>
                      <a:pt x="8" y="16"/>
                      <a:pt x="5" y="36"/>
                    </a:cubicBezTo>
                    <a:cubicBezTo>
                      <a:pt x="2" y="56"/>
                      <a:pt x="16" y="76"/>
                      <a:pt x="36" y="79"/>
                    </a:cubicBezTo>
                    <a:cubicBezTo>
                      <a:pt x="56" y="82"/>
                      <a:pt x="75" y="68"/>
                      <a:pt x="79" y="48"/>
                    </a:cubicBezTo>
                    <a:cubicBezTo>
                      <a:pt x="82" y="27"/>
                      <a:pt x="68" y="8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39" name="Freeform 158">
                <a:extLst>
                  <a:ext uri="{FF2B5EF4-FFF2-40B4-BE49-F238E27FC236}">
                    <a16:creationId xmlns:a16="http://schemas.microsoft.com/office/drawing/2014/main" id="{77ACDC07-00CD-4E9F-BDAA-3E69009F90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35" y="2862"/>
                <a:ext cx="65" cy="65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1" y="46"/>
                      <a:pt x="38" y="56"/>
                      <a:pt x="24" y="54"/>
                    </a:cubicBezTo>
                    <a:cubicBezTo>
                      <a:pt x="9" y="51"/>
                      <a:pt x="0" y="38"/>
                      <a:pt x="2" y="24"/>
                    </a:cubicBezTo>
                    <a:cubicBezTo>
                      <a:pt x="4" y="9"/>
                      <a:pt x="18" y="0"/>
                      <a:pt x="32" y="2"/>
                    </a:cubicBezTo>
                    <a:cubicBezTo>
                      <a:pt x="46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40" name="Freeform 159">
                <a:extLst>
                  <a:ext uri="{FF2B5EF4-FFF2-40B4-BE49-F238E27FC236}">
                    <a16:creationId xmlns:a16="http://schemas.microsoft.com/office/drawing/2014/main" id="{1705126F-7B6F-47BC-B580-9C268CEF131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419" y="2846"/>
                <a:ext cx="97" cy="97"/>
              </a:xfrm>
              <a:custGeom>
                <a:avLst/>
                <a:gdLst>
                  <a:gd name="T0" fmla="*/ 36 w 84"/>
                  <a:gd name="T1" fmla="*/ 80 h 84"/>
                  <a:gd name="T2" fmla="*/ 3 w 84"/>
                  <a:gd name="T3" fmla="*/ 36 h 84"/>
                  <a:gd name="T4" fmla="*/ 48 w 84"/>
                  <a:gd name="T5" fmla="*/ 3 h 84"/>
                  <a:gd name="T6" fmla="*/ 80 w 84"/>
                  <a:gd name="T7" fmla="*/ 48 h 84"/>
                  <a:gd name="T8" fmla="*/ 36 w 84"/>
                  <a:gd name="T9" fmla="*/ 80 h 84"/>
                  <a:gd name="T10" fmla="*/ 48 w 84"/>
                  <a:gd name="T11" fmla="*/ 5 h 84"/>
                  <a:gd name="T12" fmla="*/ 5 w 84"/>
                  <a:gd name="T13" fmla="*/ 36 h 84"/>
                  <a:gd name="T14" fmla="*/ 36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0"/>
                    </a:moveTo>
                    <a:cubicBezTo>
                      <a:pt x="14" y="77"/>
                      <a:pt x="0" y="57"/>
                      <a:pt x="3" y="36"/>
                    </a:cubicBezTo>
                    <a:cubicBezTo>
                      <a:pt x="7" y="14"/>
                      <a:pt x="27" y="0"/>
                      <a:pt x="48" y="3"/>
                    </a:cubicBezTo>
                    <a:cubicBezTo>
                      <a:pt x="69" y="7"/>
                      <a:pt x="84" y="27"/>
                      <a:pt x="80" y="48"/>
                    </a:cubicBezTo>
                    <a:cubicBezTo>
                      <a:pt x="77" y="69"/>
                      <a:pt x="57" y="84"/>
                      <a:pt x="36" y="80"/>
                    </a:cubicBezTo>
                    <a:close/>
                    <a:moveTo>
                      <a:pt x="48" y="5"/>
                    </a:moveTo>
                    <a:cubicBezTo>
                      <a:pt x="27" y="2"/>
                      <a:pt x="8" y="16"/>
                      <a:pt x="5" y="36"/>
                    </a:cubicBezTo>
                    <a:cubicBezTo>
                      <a:pt x="2" y="56"/>
                      <a:pt x="16" y="75"/>
                      <a:pt x="36" y="79"/>
                    </a:cubicBezTo>
                    <a:cubicBezTo>
                      <a:pt x="56" y="82"/>
                      <a:pt x="75" y="68"/>
                      <a:pt x="79" y="48"/>
                    </a:cubicBezTo>
                    <a:cubicBezTo>
                      <a:pt x="82" y="27"/>
                      <a:pt x="68" y="8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41" name="Freeform 160">
                <a:extLst>
                  <a:ext uri="{FF2B5EF4-FFF2-40B4-BE49-F238E27FC236}">
                    <a16:creationId xmlns:a16="http://schemas.microsoft.com/office/drawing/2014/main" id="{723FD0DD-56FE-481D-B0BA-BFDD724F2B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71" y="4660"/>
                <a:ext cx="64" cy="65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7"/>
                      <a:pt x="38" y="56"/>
                      <a:pt x="24" y="54"/>
                    </a:cubicBezTo>
                    <a:cubicBezTo>
                      <a:pt x="10" y="52"/>
                      <a:pt x="0" y="38"/>
                      <a:pt x="2" y="24"/>
                    </a:cubicBezTo>
                    <a:cubicBezTo>
                      <a:pt x="5" y="10"/>
                      <a:pt x="18" y="0"/>
                      <a:pt x="32" y="2"/>
                    </a:cubicBezTo>
                    <a:cubicBezTo>
                      <a:pt x="47" y="5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42" name="Freeform 161">
                <a:extLst>
                  <a:ext uri="{FF2B5EF4-FFF2-40B4-BE49-F238E27FC236}">
                    <a16:creationId xmlns:a16="http://schemas.microsoft.com/office/drawing/2014/main" id="{874C9B38-8A37-40D1-892C-0E5D68EC891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754" y="4644"/>
                <a:ext cx="97" cy="97"/>
              </a:xfrm>
              <a:custGeom>
                <a:avLst/>
                <a:gdLst>
                  <a:gd name="T0" fmla="*/ 36 w 84"/>
                  <a:gd name="T1" fmla="*/ 81 h 84"/>
                  <a:gd name="T2" fmla="*/ 4 w 84"/>
                  <a:gd name="T3" fmla="*/ 36 h 84"/>
                  <a:gd name="T4" fmla="*/ 48 w 84"/>
                  <a:gd name="T5" fmla="*/ 4 h 84"/>
                  <a:gd name="T6" fmla="*/ 81 w 84"/>
                  <a:gd name="T7" fmla="*/ 48 h 84"/>
                  <a:gd name="T8" fmla="*/ 36 w 84"/>
                  <a:gd name="T9" fmla="*/ 81 h 84"/>
                  <a:gd name="T10" fmla="*/ 48 w 84"/>
                  <a:gd name="T11" fmla="*/ 5 h 84"/>
                  <a:gd name="T12" fmla="*/ 5 w 84"/>
                  <a:gd name="T13" fmla="*/ 36 h 84"/>
                  <a:gd name="T14" fmla="*/ 36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1"/>
                    </a:moveTo>
                    <a:cubicBezTo>
                      <a:pt x="15" y="77"/>
                      <a:pt x="0" y="57"/>
                      <a:pt x="4" y="36"/>
                    </a:cubicBezTo>
                    <a:cubicBezTo>
                      <a:pt x="7" y="15"/>
                      <a:pt x="27" y="0"/>
                      <a:pt x="48" y="4"/>
                    </a:cubicBezTo>
                    <a:cubicBezTo>
                      <a:pt x="70" y="7"/>
                      <a:pt x="84" y="27"/>
                      <a:pt x="81" y="48"/>
                    </a:cubicBezTo>
                    <a:cubicBezTo>
                      <a:pt x="77" y="70"/>
                      <a:pt x="57" y="84"/>
                      <a:pt x="36" y="81"/>
                    </a:cubicBezTo>
                    <a:close/>
                    <a:moveTo>
                      <a:pt x="48" y="5"/>
                    </a:moveTo>
                    <a:cubicBezTo>
                      <a:pt x="28" y="2"/>
                      <a:pt x="9" y="16"/>
                      <a:pt x="5" y="36"/>
                    </a:cubicBezTo>
                    <a:cubicBezTo>
                      <a:pt x="2" y="57"/>
                      <a:pt x="16" y="76"/>
                      <a:pt x="36" y="79"/>
                    </a:cubicBezTo>
                    <a:cubicBezTo>
                      <a:pt x="57" y="82"/>
                      <a:pt x="76" y="68"/>
                      <a:pt x="79" y="48"/>
                    </a:cubicBezTo>
                    <a:cubicBezTo>
                      <a:pt x="82" y="28"/>
                      <a:pt x="68" y="9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43" name="Freeform 162">
                <a:extLst>
                  <a:ext uri="{FF2B5EF4-FFF2-40B4-BE49-F238E27FC236}">
                    <a16:creationId xmlns:a16="http://schemas.microsoft.com/office/drawing/2014/main" id="{A6BC1389-8093-477E-8E45-74DF58FFB3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95" y="4006"/>
                <a:ext cx="65" cy="65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6"/>
                      <a:pt x="38" y="56"/>
                      <a:pt x="24" y="54"/>
                    </a:cubicBezTo>
                    <a:cubicBezTo>
                      <a:pt x="10" y="51"/>
                      <a:pt x="0" y="38"/>
                      <a:pt x="2" y="24"/>
                    </a:cubicBezTo>
                    <a:cubicBezTo>
                      <a:pt x="5" y="9"/>
                      <a:pt x="18" y="0"/>
                      <a:pt x="32" y="2"/>
                    </a:cubicBezTo>
                    <a:cubicBezTo>
                      <a:pt x="47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44" name="Freeform 163">
                <a:extLst>
                  <a:ext uri="{FF2B5EF4-FFF2-40B4-BE49-F238E27FC236}">
                    <a16:creationId xmlns:a16="http://schemas.microsoft.com/office/drawing/2014/main" id="{538EAB94-A72F-49CB-8AE6-F452310BAE4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079" y="3990"/>
                <a:ext cx="97" cy="97"/>
              </a:xfrm>
              <a:custGeom>
                <a:avLst/>
                <a:gdLst>
                  <a:gd name="T0" fmla="*/ 36 w 84"/>
                  <a:gd name="T1" fmla="*/ 80 h 84"/>
                  <a:gd name="T2" fmla="*/ 4 w 84"/>
                  <a:gd name="T3" fmla="*/ 36 h 84"/>
                  <a:gd name="T4" fmla="*/ 48 w 84"/>
                  <a:gd name="T5" fmla="*/ 3 h 84"/>
                  <a:gd name="T6" fmla="*/ 81 w 84"/>
                  <a:gd name="T7" fmla="*/ 48 h 84"/>
                  <a:gd name="T8" fmla="*/ 36 w 84"/>
                  <a:gd name="T9" fmla="*/ 80 h 84"/>
                  <a:gd name="T10" fmla="*/ 48 w 84"/>
                  <a:gd name="T11" fmla="*/ 5 h 84"/>
                  <a:gd name="T12" fmla="*/ 5 w 84"/>
                  <a:gd name="T13" fmla="*/ 36 h 84"/>
                  <a:gd name="T14" fmla="*/ 36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0"/>
                    </a:moveTo>
                    <a:cubicBezTo>
                      <a:pt x="15" y="77"/>
                      <a:pt x="0" y="57"/>
                      <a:pt x="4" y="36"/>
                    </a:cubicBezTo>
                    <a:cubicBezTo>
                      <a:pt x="7" y="15"/>
                      <a:pt x="27" y="0"/>
                      <a:pt x="48" y="3"/>
                    </a:cubicBezTo>
                    <a:cubicBezTo>
                      <a:pt x="70" y="7"/>
                      <a:pt x="84" y="27"/>
                      <a:pt x="81" y="48"/>
                    </a:cubicBezTo>
                    <a:cubicBezTo>
                      <a:pt x="77" y="69"/>
                      <a:pt x="57" y="84"/>
                      <a:pt x="36" y="80"/>
                    </a:cubicBezTo>
                    <a:close/>
                    <a:moveTo>
                      <a:pt x="48" y="5"/>
                    </a:moveTo>
                    <a:cubicBezTo>
                      <a:pt x="28" y="2"/>
                      <a:pt x="9" y="16"/>
                      <a:pt x="5" y="36"/>
                    </a:cubicBezTo>
                    <a:cubicBezTo>
                      <a:pt x="2" y="56"/>
                      <a:pt x="16" y="76"/>
                      <a:pt x="36" y="79"/>
                    </a:cubicBezTo>
                    <a:cubicBezTo>
                      <a:pt x="57" y="82"/>
                      <a:pt x="76" y="68"/>
                      <a:pt x="79" y="48"/>
                    </a:cubicBezTo>
                    <a:cubicBezTo>
                      <a:pt x="82" y="27"/>
                      <a:pt x="68" y="8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45" name="Freeform 164">
                <a:extLst>
                  <a:ext uri="{FF2B5EF4-FFF2-40B4-BE49-F238E27FC236}">
                    <a16:creationId xmlns:a16="http://schemas.microsoft.com/office/drawing/2014/main" id="{F5E6ACBA-7F49-4510-A478-32E11470EA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36" y="4499"/>
                <a:ext cx="86" cy="85"/>
              </a:xfrm>
              <a:custGeom>
                <a:avLst/>
                <a:gdLst>
                  <a:gd name="T0" fmla="*/ 71 w 74"/>
                  <a:gd name="T1" fmla="*/ 43 h 74"/>
                  <a:gd name="T2" fmla="*/ 32 w 74"/>
                  <a:gd name="T3" fmla="*/ 71 h 74"/>
                  <a:gd name="T4" fmla="*/ 3 w 74"/>
                  <a:gd name="T5" fmla="*/ 32 h 74"/>
                  <a:gd name="T6" fmla="*/ 43 w 74"/>
                  <a:gd name="T7" fmla="*/ 3 h 74"/>
                  <a:gd name="T8" fmla="*/ 71 w 74"/>
                  <a:gd name="T9" fmla="*/ 43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4" h="74">
                    <a:moveTo>
                      <a:pt x="71" y="43"/>
                    </a:moveTo>
                    <a:cubicBezTo>
                      <a:pt x="68" y="61"/>
                      <a:pt x="51" y="74"/>
                      <a:pt x="32" y="71"/>
                    </a:cubicBezTo>
                    <a:cubicBezTo>
                      <a:pt x="13" y="68"/>
                      <a:pt x="0" y="51"/>
                      <a:pt x="3" y="32"/>
                    </a:cubicBezTo>
                    <a:cubicBezTo>
                      <a:pt x="6" y="13"/>
                      <a:pt x="24" y="0"/>
                      <a:pt x="43" y="3"/>
                    </a:cubicBezTo>
                    <a:cubicBezTo>
                      <a:pt x="61" y="6"/>
                      <a:pt x="74" y="24"/>
                      <a:pt x="71" y="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46" name="Freeform 165">
                <a:extLst>
                  <a:ext uri="{FF2B5EF4-FFF2-40B4-BE49-F238E27FC236}">
                    <a16:creationId xmlns:a16="http://schemas.microsoft.com/office/drawing/2014/main" id="{4BC27A26-ED35-48C4-BB0A-1B208ACCEE4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116" y="4478"/>
                <a:ext cx="128" cy="128"/>
              </a:xfrm>
              <a:custGeom>
                <a:avLst/>
                <a:gdLst>
                  <a:gd name="T0" fmla="*/ 47 w 111"/>
                  <a:gd name="T1" fmla="*/ 106 h 111"/>
                  <a:gd name="T2" fmla="*/ 4 w 111"/>
                  <a:gd name="T3" fmla="*/ 47 h 111"/>
                  <a:gd name="T4" fmla="*/ 63 w 111"/>
                  <a:gd name="T5" fmla="*/ 4 h 111"/>
                  <a:gd name="T6" fmla="*/ 106 w 111"/>
                  <a:gd name="T7" fmla="*/ 63 h 111"/>
                  <a:gd name="T8" fmla="*/ 47 w 111"/>
                  <a:gd name="T9" fmla="*/ 106 h 111"/>
                  <a:gd name="T10" fmla="*/ 63 w 111"/>
                  <a:gd name="T11" fmla="*/ 6 h 111"/>
                  <a:gd name="T12" fmla="*/ 6 w 111"/>
                  <a:gd name="T13" fmla="*/ 47 h 111"/>
                  <a:gd name="T14" fmla="*/ 47 w 111"/>
                  <a:gd name="T15" fmla="*/ 104 h 111"/>
                  <a:gd name="T16" fmla="*/ 104 w 111"/>
                  <a:gd name="T17" fmla="*/ 63 h 111"/>
                  <a:gd name="T18" fmla="*/ 63 w 111"/>
                  <a:gd name="T19" fmla="*/ 6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1" h="111">
                    <a:moveTo>
                      <a:pt x="47" y="106"/>
                    </a:moveTo>
                    <a:cubicBezTo>
                      <a:pt x="19" y="102"/>
                      <a:pt x="0" y="75"/>
                      <a:pt x="4" y="47"/>
                    </a:cubicBezTo>
                    <a:cubicBezTo>
                      <a:pt x="9" y="19"/>
                      <a:pt x="35" y="0"/>
                      <a:pt x="63" y="4"/>
                    </a:cubicBezTo>
                    <a:cubicBezTo>
                      <a:pt x="91" y="9"/>
                      <a:pt x="111" y="35"/>
                      <a:pt x="106" y="63"/>
                    </a:cubicBezTo>
                    <a:cubicBezTo>
                      <a:pt x="102" y="91"/>
                      <a:pt x="75" y="111"/>
                      <a:pt x="47" y="106"/>
                    </a:cubicBezTo>
                    <a:close/>
                    <a:moveTo>
                      <a:pt x="63" y="6"/>
                    </a:moveTo>
                    <a:cubicBezTo>
                      <a:pt x="36" y="2"/>
                      <a:pt x="11" y="20"/>
                      <a:pt x="6" y="47"/>
                    </a:cubicBezTo>
                    <a:cubicBezTo>
                      <a:pt x="2" y="74"/>
                      <a:pt x="20" y="100"/>
                      <a:pt x="47" y="104"/>
                    </a:cubicBezTo>
                    <a:cubicBezTo>
                      <a:pt x="74" y="108"/>
                      <a:pt x="100" y="90"/>
                      <a:pt x="104" y="63"/>
                    </a:cubicBezTo>
                    <a:cubicBezTo>
                      <a:pt x="108" y="36"/>
                      <a:pt x="90" y="11"/>
                      <a:pt x="6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47" name="Freeform 166">
                <a:extLst>
                  <a:ext uri="{FF2B5EF4-FFF2-40B4-BE49-F238E27FC236}">
                    <a16:creationId xmlns:a16="http://schemas.microsoft.com/office/drawing/2014/main" id="{C0FFAD2A-840B-4045-9238-B10BB4B0B05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088" y="4451"/>
                <a:ext cx="182" cy="182"/>
              </a:xfrm>
              <a:custGeom>
                <a:avLst/>
                <a:gdLst>
                  <a:gd name="T0" fmla="*/ 68 w 158"/>
                  <a:gd name="T1" fmla="*/ 152 h 158"/>
                  <a:gd name="T2" fmla="*/ 6 w 158"/>
                  <a:gd name="T3" fmla="*/ 68 h 158"/>
                  <a:gd name="T4" fmla="*/ 91 w 158"/>
                  <a:gd name="T5" fmla="*/ 6 h 158"/>
                  <a:gd name="T6" fmla="*/ 152 w 158"/>
                  <a:gd name="T7" fmla="*/ 91 h 158"/>
                  <a:gd name="T8" fmla="*/ 68 w 158"/>
                  <a:gd name="T9" fmla="*/ 152 h 158"/>
                  <a:gd name="T10" fmla="*/ 90 w 158"/>
                  <a:gd name="T11" fmla="*/ 8 h 158"/>
                  <a:gd name="T12" fmla="*/ 8 w 158"/>
                  <a:gd name="T13" fmla="*/ 68 h 158"/>
                  <a:gd name="T14" fmla="*/ 68 w 158"/>
                  <a:gd name="T15" fmla="*/ 150 h 158"/>
                  <a:gd name="T16" fmla="*/ 150 w 158"/>
                  <a:gd name="T17" fmla="*/ 90 h 158"/>
                  <a:gd name="T18" fmla="*/ 90 w 158"/>
                  <a:gd name="T19" fmla="*/ 8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8" h="158">
                    <a:moveTo>
                      <a:pt x="68" y="152"/>
                    </a:moveTo>
                    <a:cubicBezTo>
                      <a:pt x="27" y="146"/>
                      <a:pt x="0" y="108"/>
                      <a:pt x="6" y="68"/>
                    </a:cubicBezTo>
                    <a:cubicBezTo>
                      <a:pt x="13" y="27"/>
                      <a:pt x="51" y="0"/>
                      <a:pt x="91" y="6"/>
                    </a:cubicBezTo>
                    <a:cubicBezTo>
                      <a:pt x="131" y="13"/>
                      <a:pt x="158" y="51"/>
                      <a:pt x="152" y="91"/>
                    </a:cubicBezTo>
                    <a:cubicBezTo>
                      <a:pt x="146" y="131"/>
                      <a:pt x="108" y="158"/>
                      <a:pt x="68" y="152"/>
                    </a:cubicBezTo>
                    <a:close/>
                    <a:moveTo>
                      <a:pt x="90" y="8"/>
                    </a:moveTo>
                    <a:cubicBezTo>
                      <a:pt x="51" y="2"/>
                      <a:pt x="15" y="29"/>
                      <a:pt x="8" y="68"/>
                    </a:cubicBezTo>
                    <a:cubicBezTo>
                      <a:pt x="2" y="107"/>
                      <a:pt x="29" y="144"/>
                      <a:pt x="68" y="150"/>
                    </a:cubicBezTo>
                    <a:cubicBezTo>
                      <a:pt x="107" y="156"/>
                      <a:pt x="144" y="129"/>
                      <a:pt x="150" y="90"/>
                    </a:cubicBezTo>
                    <a:cubicBezTo>
                      <a:pt x="156" y="51"/>
                      <a:pt x="129" y="15"/>
                      <a:pt x="90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48" name="Freeform 167">
                <a:extLst>
                  <a:ext uri="{FF2B5EF4-FFF2-40B4-BE49-F238E27FC236}">
                    <a16:creationId xmlns:a16="http://schemas.microsoft.com/office/drawing/2014/main" id="{C18D3810-4659-414B-B9B0-D7AAECA145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10" y="5113"/>
                <a:ext cx="65" cy="65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7"/>
                      <a:pt x="38" y="56"/>
                      <a:pt x="24" y="54"/>
                    </a:cubicBezTo>
                    <a:cubicBezTo>
                      <a:pt x="10" y="52"/>
                      <a:pt x="0" y="38"/>
                      <a:pt x="2" y="24"/>
                    </a:cubicBezTo>
                    <a:cubicBezTo>
                      <a:pt x="5" y="10"/>
                      <a:pt x="18" y="0"/>
                      <a:pt x="32" y="2"/>
                    </a:cubicBezTo>
                    <a:cubicBezTo>
                      <a:pt x="47" y="5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49" name="Freeform 168">
                <a:extLst>
                  <a:ext uri="{FF2B5EF4-FFF2-40B4-BE49-F238E27FC236}">
                    <a16:creationId xmlns:a16="http://schemas.microsoft.com/office/drawing/2014/main" id="{20BF4742-52BE-4D1A-92F1-5EF0B5D5CDB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494" y="5097"/>
                <a:ext cx="97" cy="97"/>
              </a:xfrm>
              <a:custGeom>
                <a:avLst/>
                <a:gdLst>
                  <a:gd name="T0" fmla="*/ 36 w 84"/>
                  <a:gd name="T1" fmla="*/ 81 h 84"/>
                  <a:gd name="T2" fmla="*/ 4 w 84"/>
                  <a:gd name="T3" fmla="*/ 36 h 84"/>
                  <a:gd name="T4" fmla="*/ 48 w 84"/>
                  <a:gd name="T5" fmla="*/ 4 h 84"/>
                  <a:gd name="T6" fmla="*/ 81 w 84"/>
                  <a:gd name="T7" fmla="*/ 48 h 84"/>
                  <a:gd name="T8" fmla="*/ 36 w 84"/>
                  <a:gd name="T9" fmla="*/ 81 h 84"/>
                  <a:gd name="T10" fmla="*/ 48 w 84"/>
                  <a:gd name="T11" fmla="*/ 5 h 84"/>
                  <a:gd name="T12" fmla="*/ 5 w 84"/>
                  <a:gd name="T13" fmla="*/ 36 h 84"/>
                  <a:gd name="T14" fmla="*/ 36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1"/>
                    </a:moveTo>
                    <a:cubicBezTo>
                      <a:pt x="15" y="77"/>
                      <a:pt x="0" y="57"/>
                      <a:pt x="4" y="36"/>
                    </a:cubicBezTo>
                    <a:cubicBezTo>
                      <a:pt x="7" y="15"/>
                      <a:pt x="27" y="0"/>
                      <a:pt x="48" y="4"/>
                    </a:cubicBezTo>
                    <a:cubicBezTo>
                      <a:pt x="70" y="7"/>
                      <a:pt x="84" y="27"/>
                      <a:pt x="81" y="48"/>
                    </a:cubicBezTo>
                    <a:cubicBezTo>
                      <a:pt x="77" y="70"/>
                      <a:pt x="57" y="84"/>
                      <a:pt x="36" y="81"/>
                    </a:cubicBezTo>
                    <a:close/>
                    <a:moveTo>
                      <a:pt x="48" y="5"/>
                    </a:moveTo>
                    <a:cubicBezTo>
                      <a:pt x="28" y="2"/>
                      <a:pt x="9" y="16"/>
                      <a:pt x="5" y="36"/>
                    </a:cubicBezTo>
                    <a:cubicBezTo>
                      <a:pt x="2" y="57"/>
                      <a:pt x="16" y="76"/>
                      <a:pt x="36" y="79"/>
                    </a:cubicBezTo>
                    <a:cubicBezTo>
                      <a:pt x="57" y="82"/>
                      <a:pt x="76" y="68"/>
                      <a:pt x="79" y="48"/>
                    </a:cubicBezTo>
                    <a:cubicBezTo>
                      <a:pt x="82" y="28"/>
                      <a:pt x="68" y="9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50" name="Freeform 169">
                <a:extLst>
                  <a:ext uri="{FF2B5EF4-FFF2-40B4-BE49-F238E27FC236}">
                    <a16:creationId xmlns:a16="http://schemas.microsoft.com/office/drawing/2014/main" id="{41C84D18-8EED-47DD-A4C9-F10E41E8001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473" y="5076"/>
                <a:ext cx="139" cy="139"/>
              </a:xfrm>
              <a:custGeom>
                <a:avLst/>
                <a:gdLst>
                  <a:gd name="T0" fmla="*/ 52 w 120"/>
                  <a:gd name="T1" fmla="*/ 115 h 120"/>
                  <a:gd name="T2" fmla="*/ 5 w 120"/>
                  <a:gd name="T3" fmla="*/ 52 h 120"/>
                  <a:gd name="T4" fmla="*/ 69 w 120"/>
                  <a:gd name="T5" fmla="*/ 5 h 120"/>
                  <a:gd name="T6" fmla="*/ 115 w 120"/>
                  <a:gd name="T7" fmla="*/ 69 h 120"/>
                  <a:gd name="T8" fmla="*/ 52 w 120"/>
                  <a:gd name="T9" fmla="*/ 115 h 120"/>
                  <a:gd name="T10" fmla="*/ 69 w 120"/>
                  <a:gd name="T11" fmla="*/ 7 h 120"/>
                  <a:gd name="T12" fmla="*/ 7 w 120"/>
                  <a:gd name="T13" fmla="*/ 52 h 120"/>
                  <a:gd name="T14" fmla="*/ 52 w 120"/>
                  <a:gd name="T15" fmla="*/ 114 h 120"/>
                  <a:gd name="T16" fmla="*/ 114 w 120"/>
                  <a:gd name="T17" fmla="*/ 69 h 120"/>
                  <a:gd name="T18" fmla="*/ 69 w 120"/>
                  <a:gd name="T19" fmla="*/ 7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0" h="120">
                    <a:moveTo>
                      <a:pt x="52" y="115"/>
                    </a:moveTo>
                    <a:cubicBezTo>
                      <a:pt x="21" y="110"/>
                      <a:pt x="0" y="82"/>
                      <a:pt x="5" y="52"/>
                    </a:cubicBezTo>
                    <a:cubicBezTo>
                      <a:pt x="10" y="21"/>
                      <a:pt x="39" y="0"/>
                      <a:pt x="69" y="5"/>
                    </a:cubicBezTo>
                    <a:cubicBezTo>
                      <a:pt x="99" y="10"/>
                      <a:pt x="120" y="39"/>
                      <a:pt x="115" y="69"/>
                    </a:cubicBezTo>
                    <a:cubicBezTo>
                      <a:pt x="110" y="99"/>
                      <a:pt x="82" y="120"/>
                      <a:pt x="52" y="115"/>
                    </a:cubicBezTo>
                    <a:close/>
                    <a:moveTo>
                      <a:pt x="69" y="7"/>
                    </a:moveTo>
                    <a:cubicBezTo>
                      <a:pt x="39" y="2"/>
                      <a:pt x="12" y="22"/>
                      <a:pt x="7" y="52"/>
                    </a:cubicBezTo>
                    <a:cubicBezTo>
                      <a:pt x="2" y="81"/>
                      <a:pt x="22" y="109"/>
                      <a:pt x="52" y="114"/>
                    </a:cubicBezTo>
                    <a:cubicBezTo>
                      <a:pt x="81" y="118"/>
                      <a:pt x="109" y="98"/>
                      <a:pt x="114" y="69"/>
                    </a:cubicBezTo>
                    <a:cubicBezTo>
                      <a:pt x="118" y="39"/>
                      <a:pt x="98" y="12"/>
                      <a:pt x="6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51" name="Freeform 170">
                <a:extLst>
                  <a:ext uri="{FF2B5EF4-FFF2-40B4-BE49-F238E27FC236}">
                    <a16:creationId xmlns:a16="http://schemas.microsoft.com/office/drawing/2014/main" id="{0662C46E-82D4-42EF-A39B-89BA81EA75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27" y="3302"/>
                <a:ext cx="89" cy="88"/>
              </a:xfrm>
              <a:custGeom>
                <a:avLst/>
                <a:gdLst>
                  <a:gd name="T0" fmla="*/ 74 w 77"/>
                  <a:gd name="T1" fmla="*/ 44 h 76"/>
                  <a:gd name="T2" fmla="*/ 33 w 77"/>
                  <a:gd name="T3" fmla="*/ 73 h 76"/>
                  <a:gd name="T4" fmla="*/ 3 w 77"/>
                  <a:gd name="T5" fmla="*/ 33 h 76"/>
                  <a:gd name="T6" fmla="*/ 44 w 77"/>
                  <a:gd name="T7" fmla="*/ 3 h 76"/>
                  <a:gd name="T8" fmla="*/ 74 w 77"/>
                  <a:gd name="T9" fmla="*/ 44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7" h="76">
                    <a:moveTo>
                      <a:pt x="74" y="44"/>
                    </a:moveTo>
                    <a:cubicBezTo>
                      <a:pt x="71" y="63"/>
                      <a:pt x="52" y="76"/>
                      <a:pt x="33" y="73"/>
                    </a:cubicBezTo>
                    <a:cubicBezTo>
                      <a:pt x="14" y="70"/>
                      <a:pt x="0" y="52"/>
                      <a:pt x="3" y="33"/>
                    </a:cubicBezTo>
                    <a:cubicBezTo>
                      <a:pt x="7" y="13"/>
                      <a:pt x="25" y="0"/>
                      <a:pt x="44" y="3"/>
                    </a:cubicBezTo>
                    <a:cubicBezTo>
                      <a:pt x="64" y="6"/>
                      <a:pt x="77" y="24"/>
                      <a:pt x="74" y="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52" name="Freeform 171">
                <a:extLst>
                  <a:ext uri="{FF2B5EF4-FFF2-40B4-BE49-F238E27FC236}">
                    <a16:creationId xmlns:a16="http://schemas.microsoft.com/office/drawing/2014/main" id="{FBE05ED8-5AFC-4D15-BA87-0C170D5B0FF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406" y="3280"/>
                <a:ext cx="132" cy="132"/>
              </a:xfrm>
              <a:custGeom>
                <a:avLst/>
                <a:gdLst>
                  <a:gd name="T0" fmla="*/ 48 w 114"/>
                  <a:gd name="T1" fmla="*/ 110 h 114"/>
                  <a:gd name="T2" fmla="*/ 4 w 114"/>
                  <a:gd name="T3" fmla="*/ 49 h 114"/>
                  <a:gd name="T4" fmla="*/ 65 w 114"/>
                  <a:gd name="T5" fmla="*/ 5 h 114"/>
                  <a:gd name="T6" fmla="*/ 109 w 114"/>
                  <a:gd name="T7" fmla="*/ 66 h 114"/>
                  <a:gd name="T8" fmla="*/ 48 w 114"/>
                  <a:gd name="T9" fmla="*/ 110 h 114"/>
                  <a:gd name="T10" fmla="*/ 65 w 114"/>
                  <a:gd name="T11" fmla="*/ 7 h 114"/>
                  <a:gd name="T12" fmla="*/ 6 w 114"/>
                  <a:gd name="T13" fmla="*/ 49 h 114"/>
                  <a:gd name="T14" fmla="*/ 49 w 114"/>
                  <a:gd name="T15" fmla="*/ 107 h 114"/>
                  <a:gd name="T16" fmla="*/ 107 w 114"/>
                  <a:gd name="T17" fmla="*/ 65 h 114"/>
                  <a:gd name="T18" fmla="*/ 65 w 114"/>
                  <a:gd name="T19" fmla="*/ 7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4" h="114">
                    <a:moveTo>
                      <a:pt x="48" y="110"/>
                    </a:moveTo>
                    <a:cubicBezTo>
                      <a:pt x="19" y="105"/>
                      <a:pt x="0" y="78"/>
                      <a:pt x="4" y="49"/>
                    </a:cubicBezTo>
                    <a:cubicBezTo>
                      <a:pt x="9" y="20"/>
                      <a:pt x="36" y="0"/>
                      <a:pt x="65" y="5"/>
                    </a:cubicBezTo>
                    <a:cubicBezTo>
                      <a:pt x="94" y="9"/>
                      <a:pt x="114" y="37"/>
                      <a:pt x="109" y="66"/>
                    </a:cubicBezTo>
                    <a:cubicBezTo>
                      <a:pt x="104" y="94"/>
                      <a:pt x="77" y="114"/>
                      <a:pt x="48" y="110"/>
                    </a:cubicBezTo>
                    <a:close/>
                    <a:moveTo>
                      <a:pt x="65" y="7"/>
                    </a:moveTo>
                    <a:cubicBezTo>
                      <a:pt x="37" y="3"/>
                      <a:pt x="11" y="22"/>
                      <a:pt x="6" y="49"/>
                    </a:cubicBezTo>
                    <a:cubicBezTo>
                      <a:pt x="2" y="77"/>
                      <a:pt x="21" y="103"/>
                      <a:pt x="49" y="107"/>
                    </a:cubicBezTo>
                    <a:cubicBezTo>
                      <a:pt x="76" y="112"/>
                      <a:pt x="102" y="93"/>
                      <a:pt x="107" y="65"/>
                    </a:cubicBezTo>
                    <a:cubicBezTo>
                      <a:pt x="111" y="37"/>
                      <a:pt x="92" y="11"/>
                      <a:pt x="65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53" name="Freeform 172">
                <a:extLst>
                  <a:ext uri="{FF2B5EF4-FFF2-40B4-BE49-F238E27FC236}">
                    <a16:creationId xmlns:a16="http://schemas.microsoft.com/office/drawing/2014/main" id="{C91FC9A2-2693-401F-BBAE-2B6525AE43B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378" y="3253"/>
                <a:ext cx="188" cy="187"/>
              </a:xfrm>
              <a:custGeom>
                <a:avLst/>
                <a:gdLst>
                  <a:gd name="T0" fmla="*/ 70 w 163"/>
                  <a:gd name="T1" fmla="*/ 156 h 163"/>
                  <a:gd name="T2" fmla="*/ 7 w 163"/>
                  <a:gd name="T3" fmla="*/ 69 h 163"/>
                  <a:gd name="T4" fmla="*/ 94 w 163"/>
                  <a:gd name="T5" fmla="*/ 6 h 163"/>
                  <a:gd name="T6" fmla="*/ 157 w 163"/>
                  <a:gd name="T7" fmla="*/ 93 h 163"/>
                  <a:gd name="T8" fmla="*/ 70 w 163"/>
                  <a:gd name="T9" fmla="*/ 156 h 163"/>
                  <a:gd name="T10" fmla="*/ 93 w 163"/>
                  <a:gd name="T11" fmla="*/ 8 h 163"/>
                  <a:gd name="T12" fmla="*/ 9 w 163"/>
                  <a:gd name="T13" fmla="*/ 70 h 163"/>
                  <a:gd name="T14" fmla="*/ 70 w 163"/>
                  <a:gd name="T15" fmla="*/ 154 h 163"/>
                  <a:gd name="T16" fmla="*/ 154 w 163"/>
                  <a:gd name="T17" fmla="*/ 93 h 163"/>
                  <a:gd name="T18" fmla="*/ 93 w 163"/>
                  <a:gd name="T19" fmla="*/ 8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63" h="163">
                    <a:moveTo>
                      <a:pt x="70" y="156"/>
                    </a:moveTo>
                    <a:cubicBezTo>
                      <a:pt x="28" y="150"/>
                      <a:pt x="0" y="111"/>
                      <a:pt x="7" y="69"/>
                    </a:cubicBezTo>
                    <a:cubicBezTo>
                      <a:pt x="13" y="28"/>
                      <a:pt x="52" y="0"/>
                      <a:pt x="94" y="6"/>
                    </a:cubicBezTo>
                    <a:cubicBezTo>
                      <a:pt x="135" y="13"/>
                      <a:pt x="163" y="52"/>
                      <a:pt x="157" y="93"/>
                    </a:cubicBezTo>
                    <a:cubicBezTo>
                      <a:pt x="150" y="134"/>
                      <a:pt x="111" y="163"/>
                      <a:pt x="70" y="156"/>
                    </a:cubicBezTo>
                    <a:close/>
                    <a:moveTo>
                      <a:pt x="93" y="8"/>
                    </a:moveTo>
                    <a:cubicBezTo>
                      <a:pt x="53" y="2"/>
                      <a:pt x="15" y="30"/>
                      <a:pt x="9" y="70"/>
                    </a:cubicBezTo>
                    <a:cubicBezTo>
                      <a:pt x="3" y="110"/>
                      <a:pt x="30" y="147"/>
                      <a:pt x="70" y="154"/>
                    </a:cubicBezTo>
                    <a:cubicBezTo>
                      <a:pt x="110" y="160"/>
                      <a:pt x="148" y="133"/>
                      <a:pt x="154" y="93"/>
                    </a:cubicBezTo>
                    <a:cubicBezTo>
                      <a:pt x="161" y="53"/>
                      <a:pt x="133" y="15"/>
                      <a:pt x="93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54" name="Freeform 173">
                <a:extLst>
                  <a:ext uri="{FF2B5EF4-FFF2-40B4-BE49-F238E27FC236}">
                    <a16:creationId xmlns:a16="http://schemas.microsoft.com/office/drawing/2014/main" id="{EAAD3D4D-802F-46B8-A7CD-118C6A8392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83" y="4763"/>
                <a:ext cx="65" cy="64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1" y="46"/>
                      <a:pt x="38" y="56"/>
                      <a:pt x="24" y="54"/>
                    </a:cubicBezTo>
                    <a:cubicBezTo>
                      <a:pt x="9" y="51"/>
                      <a:pt x="0" y="38"/>
                      <a:pt x="2" y="24"/>
                    </a:cubicBezTo>
                    <a:cubicBezTo>
                      <a:pt x="4" y="9"/>
                      <a:pt x="18" y="0"/>
                      <a:pt x="32" y="2"/>
                    </a:cubicBezTo>
                    <a:cubicBezTo>
                      <a:pt x="46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55" name="Freeform 174">
                <a:extLst>
                  <a:ext uri="{FF2B5EF4-FFF2-40B4-BE49-F238E27FC236}">
                    <a16:creationId xmlns:a16="http://schemas.microsoft.com/office/drawing/2014/main" id="{0BEC4510-59A4-445A-8A5B-92C23784CEC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667" y="4747"/>
                <a:ext cx="97" cy="97"/>
              </a:xfrm>
              <a:custGeom>
                <a:avLst/>
                <a:gdLst>
                  <a:gd name="T0" fmla="*/ 36 w 84"/>
                  <a:gd name="T1" fmla="*/ 80 h 84"/>
                  <a:gd name="T2" fmla="*/ 3 w 84"/>
                  <a:gd name="T3" fmla="*/ 36 h 84"/>
                  <a:gd name="T4" fmla="*/ 48 w 84"/>
                  <a:gd name="T5" fmla="*/ 3 h 84"/>
                  <a:gd name="T6" fmla="*/ 80 w 84"/>
                  <a:gd name="T7" fmla="*/ 48 h 84"/>
                  <a:gd name="T8" fmla="*/ 36 w 84"/>
                  <a:gd name="T9" fmla="*/ 80 h 84"/>
                  <a:gd name="T10" fmla="*/ 48 w 84"/>
                  <a:gd name="T11" fmla="*/ 5 h 84"/>
                  <a:gd name="T12" fmla="*/ 5 w 84"/>
                  <a:gd name="T13" fmla="*/ 36 h 84"/>
                  <a:gd name="T14" fmla="*/ 36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0"/>
                    </a:moveTo>
                    <a:cubicBezTo>
                      <a:pt x="14" y="77"/>
                      <a:pt x="0" y="57"/>
                      <a:pt x="3" y="36"/>
                    </a:cubicBezTo>
                    <a:cubicBezTo>
                      <a:pt x="7" y="14"/>
                      <a:pt x="27" y="0"/>
                      <a:pt x="48" y="3"/>
                    </a:cubicBezTo>
                    <a:cubicBezTo>
                      <a:pt x="69" y="7"/>
                      <a:pt x="84" y="27"/>
                      <a:pt x="80" y="48"/>
                    </a:cubicBezTo>
                    <a:cubicBezTo>
                      <a:pt x="77" y="69"/>
                      <a:pt x="57" y="84"/>
                      <a:pt x="36" y="80"/>
                    </a:cubicBezTo>
                    <a:close/>
                    <a:moveTo>
                      <a:pt x="48" y="5"/>
                    </a:moveTo>
                    <a:cubicBezTo>
                      <a:pt x="27" y="2"/>
                      <a:pt x="8" y="16"/>
                      <a:pt x="5" y="36"/>
                    </a:cubicBezTo>
                    <a:cubicBezTo>
                      <a:pt x="2" y="56"/>
                      <a:pt x="16" y="75"/>
                      <a:pt x="36" y="79"/>
                    </a:cubicBezTo>
                    <a:cubicBezTo>
                      <a:pt x="56" y="82"/>
                      <a:pt x="75" y="68"/>
                      <a:pt x="79" y="48"/>
                    </a:cubicBezTo>
                    <a:cubicBezTo>
                      <a:pt x="82" y="27"/>
                      <a:pt x="68" y="8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56" name="Freeform 175">
                <a:extLst>
                  <a:ext uri="{FF2B5EF4-FFF2-40B4-BE49-F238E27FC236}">
                    <a16:creationId xmlns:a16="http://schemas.microsoft.com/office/drawing/2014/main" id="{4510134A-7566-4EC2-9994-0D28705F758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646" y="4726"/>
                <a:ext cx="139" cy="138"/>
              </a:xfrm>
              <a:custGeom>
                <a:avLst/>
                <a:gdLst>
                  <a:gd name="T0" fmla="*/ 51 w 120"/>
                  <a:gd name="T1" fmla="*/ 115 h 120"/>
                  <a:gd name="T2" fmla="*/ 5 w 120"/>
                  <a:gd name="T3" fmla="*/ 51 h 120"/>
                  <a:gd name="T4" fmla="*/ 69 w 120"/>
                  <a:gd name="T5" fmla="*/ 5 h 120"/>
                  <a:gd name="T6" fmla="*/ 115 w 120"/>
                  <a:gd name="T7" fmla="*/ 68 h 120"/>
                  <a:gd name="T8" fmla="*/ 51 w 120"/>
                  <a:gd name="T9" fmla="*/ 115 h 120"/>
                  <a:gd name="T10" fmla="*/ 68 w 120"/>
                  <a:gd name="T11" fmla="*/ 6 h 120"/>
                  <a:gd name="T12" fmla="*/ 6 w 120"/>
                  <a:gd name="T13" fmla="*/ 51 h 120"/>
                  <a:gd name="T14" fmla="*/ 51 w 120"/>
                  <a:gd name="T15" fmla="*/ 113 h 120"/>
                  <a:gd name="T16" fmla="*/ 113 w 120"/>
                  <a:gd name="T17" fmla="*/ 68 h 120"/>
                  <a:gd name="T18" fmla="*/ 68 w 120"/>
                  <a:gd name="T19" fmla="*/ 6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0" h="120">
                    <a:moveTo>
                      <a:pt x="51" y="115"/>
                    </a:moveTo>
                    <a:cubicBezTo>
                      <a:pt x="21" y="110"/>
                      <a:pt x="0" y="81"/>
                      <a:pt x="5" y="51"/>
                    </a:cubicBezTo>
                    <a:cubicBezTo>
                      <a:pt x="10" y="21"/>
                      <a:pt x="38" y="0"/>
                      <a:pt x="69" y="5"/>
                    </a:cubicBezTo>
                    <a:cubicBezTo>
                      <a:pt x="99" y="10"/>
                      <a:pt x="120" y="38"/>
                      <a:pt x="115" y="68"/>
                    </a:cubicBezTo>
                    <a:cubicBezTo>
                      <a:pt x="110" y="99"/>
                      <a:pt x="81" y="120"/>
                      <a:pt x="51" y="115"/>
                    </a:cubicBezTo>
                    <a:close/>
                    <a:moveTo>
                      <a:pt x="68" y="6"/>
                    </a:moveTo>
                    <a:cubicBezTo>
                      <a:pt x="39" y="2"/>
                      <a:pt x="11" y="22"/>
                      <a:pt x="6" y="51"/>
                    </a:cubicBezTo>
                    <a:cubicBezTo>
                      <a:pt x="2" y="81"/>
                      <a:pt x="22" y="108"/>
                      <a:pt x="51" y="113"/>
                    </a:cubicBezTo>
                    <a:cubicBezTo>
                      <a:pt x="81" y="118"/>
                      <a:pt x="108" y="98"/>
                      <a:pt x="113" y="68"/>
                    </a:cubicBezTo>
                    <a:cubicBezTo>
                      <a:pt x="118" y="39"/>
                      <a:pt x="98" y="11"/>
                      <a:pt x="6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57" name="Freeform 176">
                <a:extLst>
                  <a:ext uri="{FF2B5EF4-FFF2-40B4-BE49-F238E27FC236}">
                    <a16:creationId xmlns:a16="http://schemas.microsoft.com/office/drawing/2014/main" id="{CFAB6F72-AA4F-4E9E-A044-C14D922D6A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43" y="4990"/>
                <a:ext cx="84" cy="84"/>
              </a:xfrm>
              <a:custGeom>
                <a:avLst/>
                <a:gdLst>
                  <a:gd name="T0" fmla="*/ 70 w 73"/>
                  <a:gd name="T1" fmla="*/ 42 h 73"/>
                  <a:gd name="T2" fmla="*/ 31 w 73"/>
                  <a:gd name="T3" fmla="*/ 70 h 73"/>
                  <a:gd name="T4" fmla="*/ 3 w 73"/>
                  <a:gd name="T5" fmla="*/ 31 h 73"/>
                  <a:gd name="T6" fmla="*/ 42 w 73"/>
                  <a:gd name="T7" fmla="*/ 3 h 73"/>
                  <a:gd name="T8" fmla="*/ 70 w 73"/>
                  <a:gd name="T9" fmla="*/ 42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3" h="73">
                    <a:moveTo>
                      <a:pt x="70" y="42"/>
                    </a:moveTo>
                    <a:cubicBezTo>
                      <a:pt x="67" y="60"/>
                      <a:pt x="50" y="73"/>
                      <a:pt x="31" y="70"/>
                    </a:cubicBezTo>
                    <a:cubicBezTo>
                      <a:pt x="13" y="67"/>
                      <a:pt x="0" y="50"/>
                      <a:pt x="3" y="31"/>
                    </a:cubicBezTo>
                    <a:cubicBezTo>
                      <a:pt x="6" y="13"/>
                      <a:pt x="23" y="0"/>
                      <a:pt x="42" y="3"/>
                    </a:cubicBezTo>
                    <a:cubicBezTo>
                      <a:pt x="60" y="6"/>
                      <a:pt x="73" y="23"/>
                      <a:pt x="70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58" name="Freeform 177">
                <a:extLst>
                  <a:ext uri="{FF2B5EF4-FFF2-40B4-BE49-F238E27FC236}">
                    <a16:creationId xmlns:a16="http://schemas.microsoft.com/office/drawing/2014/main" id="{809EFFC7-ED76-43BA-A0FA-D8BC877EE7B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022" y="4969"/>
                <a:ext cx="126" cy="126"/>
              </a:xfrm>
              <a:custGeom>
                <a:avLst/>
                <a:gdLst>
                  <a:gd name="T0" fmla="*/ 47 w 109"/>
                  <a:gd name="T1" fmla="*/ 104 h 109"/>
                  <a:gd name="T2" fmla="*/ 5 w 109"/>
                  <a:gd name="T3" fmla="*/ 47 h 109"/>
                  <a:gd name="T4" fmla="*/ 63 w 109"/>
                  <a:gd name="T5" fmla="*/ 5 h 109"/>
                  <a:gd name="T6" fmla="*/ 105 w 109"/>
                  <a:gd name="T7" fmla="*/ 62 h 109"/>
                  <a:gd name="T8" fmla="*/ 47 w 109"/>
                  <a:gd name="T9" fmla="*/ 104 h 109"/>
                  <a:gd name="T10" fmla="*/ 62 w 109"/>
                  <a:gd name="T11" fmla="*/ 7 h 109"/>
                  <a:gd name="T12" fmla="*/ 7 w 109"/>
                  <a:gd name="T13" fmla="*/ 47 h 109"/>
                  <a:gd name="T14" fmla="*/ 47 w 109"/>
                  <a:gd name="T15" fmla="*/ 102 h 109"/>
                  <a:gd name="T16" fmla="*/ 102 w 109"/>
                  <a:gd name="T17" fmla="*/ 62 h 109"/>
                  <a:gd name="T18" fmla="*/ 62 w 109"/>
                  <a:gd name="T19" fmla="*/ 7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9" h="109">
                    <a:moveTo>
                      <a:pt x="47" y="104"/>
                    </a:moveTo>
                    <a:cubicBezTo>
                      <a:pt x="19" y="100"/>
                      <a:pt x="0" y="74"/>
                      <a:pt x="5" y="47"/>
                    </a:cubicBezTo>
                    <a:cubicBezTo>
                      <a:pt x="9" y="19"/>
                      <a:pt x="35" y="0"/>
                      <a:pt x="63" y="5"/>
                    </a:cubicBezTo>
                    <a:cubicBezTo>
                      <a:pt x="90" y="9"/>
                      <a:pt x="109" y="35"/>
                      <a:pt x="105" y="62"/>
                    </a:cubicBezTo>
                    <a:cubicBezTo>
                      <a:pt x="100" y="90"/>
                      <a:pt x="74" y="109"/>
                      <a:pt x="47" y="104"/>
                    </a:cubicBezTo>
                    <a:close/>
                    <a:moveTo>
                      <a:pt x="62" y="7"/>
                    </a:moveTo>
                    <a:cubicBezTo>
                      <a:pt x="36" y="3"/>
                      <a:pt x="11" y="21"/>
                      <a:pt x="7" y="47"/>
                    </a:cubicBezTo>
                    <a:cubicBezTo>
                      <a:pt x="3" y="73"/>
                      <a:pt x="21" y="98"/>
                      <a:pt x="47" y="102"/>
                    </a:cubicBezTo>
                    <a:cubicBezTo>
                      <a:pt x="73" y="106"/>
                      <a:pt x="98" y="88"/>
                      <a:pt x="102" y="62"/>
                    </a:cubicBezTo>
                    <a:cubicBezTo>
                      <a:pt x="107" y="36"/>
                      <a:pt x="89" y="11"/>
                      <a:pt x="62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59" name="Freeform 178">
                <a:extLst>
                  <a:ext uri="{FF2B5EF4-FFF2-40B4-BE49-F238E27FC236}">
                    <a16:creationId xmlns:a16="http://schemas.microsoft.com/office/drawing/2014/main" id="{FF66DC4C-4743-4E7B-AF95-A7D1EF64555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995" y="4943"/>
                <a:ext cx="179" cy="178"/>
              </a:xfrm>
              <a:custGeom>
                <a:avLst/>
                <a:gdLst>
                  <a:gd name="T0" fmla="*/ 66 w 155"/>
                  <a:gd name="T1" fmla="*/ 149 h 155"/>
                  <a:gd name="T2" fmla="*/ 6 w 155"/>
                  <a:gd name="T3" fmla="*/ 66 h 155"/>
                  <a:gd name="T4" fmla="*/ 89 w 155"/>
                  <a:gd name="T5" fmla="*/ 6 h 155"/>
                  <a:gd name="T6" fmla="*/ 149 w 155"/>
                  <a:gd name="T7" fmla="*/ 89 h 155"/>
                  <a:gd name="T8" fmla="*/ 66 w 155"/>
                  <a:gd name="T9" fmla="*/ 149 h 155"/>
                  <a:gd name="T10" fmla="*/ 89 w 155"/>
                  <a:gd name="T11" fmla="*/ 8 h 155"/>
                  <a:gd name="T12" fmla="*/ 8 w 155"/>
                  <a:gd name="T13" fmla="*/ 67 h 155"/>
                  <a:gd name="T14" fmla="*/ 67 w 155"/>
                  <a:gd name="T15" fmla="*/ 147 h 155"/>
                  <a:gd name="T16" fmla="*/ 147 w 155"/>
                  <a:gd name="T17" fmla="*/ 88 h 155"/>
                  <a:gd name="T18" fmla="*/ 89 w 155"/>
                  <a:gd name="T19" fmla="*/ 8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5" h="155">
                    <a:moveTo>
                      <a:pt x="66" y="149"/>
                    </a:moveTo>
                    <a:cubicBezTo>
                      <a:pt x="27" y="143"/>
                      <a:pt x="0" y="106"/>
                      <a:pt x="6" y="66"/>
                    </a:cubicBezTo>
                    <a:cubicBezTo>
                      <a:pt x="13" y="27"/>
                      <a:pt x="50" y="0"/>
                      <a:pt x="89" y="6"/>
                    </a:cubicBezTo>
                    <a:cubicBezTo>
                      <a:pt x="128" y="12"/>
                      <a:pt x="155" y="50"/>
                      <a:pt x="149" y="89"/>
                    </a:cubicBezTo>
                    <a:cubicBezTo>
                      <a:pt x="143" y="128"/>
                      <a:pt x="106" y="155"/>
                      <a:pt x="66" y="149"/>
                    </a:cubicBezTo>
                    <a:close/>
                    <a:moveTo>
                      <a:pt x="89" y="8"/>
                    </a:moveTo>
                    <a:cubicBezTo>
                      <a:pt x="50" y="2"/>
                      <a:pt x="15" y="28"/>
                      <a:pt x="8" y="67"/>
                    </a:cubicBezTo>
                    <a:cubicBezTo>
                      <a:pt x="2" y="105"/>
                      <a:pt x="29" y="141"/>
                      <a:pt x="67" y="147"/>
                    </a:cubicBezTo>
                    <a:cubicBezTo>
                      <a:pt x="105" y="153"/>
                      <a:pt x="141" y="127"/>
                      <a:pt x="147" y="88"/>
                    </a:cubicBezTo>
                    <a:cubicBezTo>
                      <a:pt x="153" y="50"/>
                      <a:pt x="127" y="14"/>
                      <a:pt x="89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60" name="Freeform 179">
                <a:extLst>
                  <a:ext uri="{FF2B5EF4-FFF2-40B4-BE49-F238E27FC236}">
                    <a16:creationId xmlns:a16="http://schemas.microsoft.com/office/drawing/2014/main" id="{8B9DBA13-5FCE-476E-98B4-43C3427669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72" y="4474"/>
                <a:ext cx="64" cy="64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1" y="46"/>
                      <a:pt x="38" y="56"/>
                      <a:pt x="24" y="54"/>
                    </a:cubicBezTo>
                    <a:cubicBezTo>
                      <a:pt x="9" y="51"/>
                      <a:pt x="0" y="38"/>
                      <a:pt x="2" y="24"/>
                    </a:cubicBezTo>
                    <a:cubicBezTo>
                      <a:pt x="4" y="9"/>
                      <a:pt x="18" y="0"/>
                      <a:pt x="32" y="2"/>
                    </a:cubicBezTo>
                    <a:cubicBezTo>
                      <a:pt x="46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61" name="Freeform 180">
                <a:extLst>
                  <a:ext uri="{FF2B5EF4-FFF2-40B4-BE49-F238E27FC236}">
                    <a16:creationId xmlns:a16="http://schemas.microsoft.com/office/drawing/2014/main" id="{4D1BD6D8-FE7B-4F06-AA29-9A316B50602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055" y="4458"/>
                <a:ext cx="97" cy="96"/>
              </a:xfrm>
              <a:custGeom>
                <a:avLst/>
                <a:gdLst>
                  <a:gd name="T0" fmla="*/ 36 w 84"/>
                  <a:gd name="T1" fmla="*/ 80 h 84"/>
                  <a:gd name="T2" fmla="*/ 3 w 84"/>
                  <a:gd name="T3" fmla="*/ 36 h 84"/>
                  <a:gd name="T4" fmla="*/ 48 w 84"/>
                  <a:gd name="T5" fmla="*/ 3 h 84"/>
                  <a:gd name="T6" fmla="*/ 80 w 84"/>
                  <a:gd name="T7" fmla="*/ 48 h 84"/>
                  <a:gd name="T8" fmla="*/ 36 w 84"/>
                  <a:gd name="T9" fmla="*/ 80 h 84"/>
                  <a:gd name="T10" fmla="*/ 48 w 84"/>
                  <a:gd name="T11" fmla="*/ 5 h 84"/>
                  <a:gd name="T12" fmla="*/ 5 w 84"/>
                  <a:gd name="T13" fmla="*/ 36 h 84"/>
                  <a:gd name="T14" fmla="*/ 36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0"/>
                    </a:moveTo>
                    <a:cubicBezTo>
                      <a:pt x="14" y="77"/>
                      <a:pt x="0" y="57"/>
                      <a:pt x="3" y="36"/>
                    </a:cubicBezTo>
                    <a:cubicBezTo>
                      <a:pt x="7" y="14"/>
                      <a:pt x="27" y="0"/>
                      <a:pt x="48" y="3"/>
                    </a:cubicBezTo>
                    <a:cubicBezTo>
                      <a:pt x="69" y="7"/>
                      <a:pt x="84" y="27"/>
                      <a:pt x="80" y="48"/>
                    </a:cubicBezTo>
                    <a:cubicBezTo>
                      <a:pt x="77" y="69"/>
                      <a:pt x="57" y="84"/>
                      <a:pt x="36" y="80"/>
                    </a:cubicBezTo>
                    <a:close/>
                    <a:moveTo>
                      <a:pt x="48" y="5"/>
                    </a:moveTo>
                    <a:cubicBezTo>
                      <a:pt x="27" y="2"/>
                      <a:pt x="8" y="16"/>
                      <a:pt x="5" y="36"/>
                    </a:cubicBezTo>
                    <a:cubicBezTo>
                      <a:pt x="2" y="56"/>
                      <a:pt x="16" y="75"/>
                      <a:pt x="36" y="79"/>
                    </a:cubicBezTo>
                    <a:cubicBezTo>
                      <a:pt x="56" y="82"/>
                      <a:pt x="75" y="68"/>
                      <a:pt x="79" y="48"/>
                    </a:cubicBezTo>
                    <a:cubicBezTo>
                      <a:pt x="82" y="27"/>
                      <a:pt x="68" y="8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62" name="Freeform 181">
                <a:extLst>
                  <a:ext uri="{FF2B5EF4-FFF2-40B4-BE49-F238E27FC236}">
                    <a16:creationId xmlns:a16="http://schemas.microsoft.com/office/drawing/2014/main" id="{18A8323F-A0FB-44C2-9DB2-4C9F958EE94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035" y="4437"/>
                <a:ext cx="138" cy="138"/>
              </a:xfrm>
              <a:custGeom>
                <a:avLst/>
                <a:gdLst>
                  <a:gd name="T0" fmla="*/ 51 w 120"/>
                  <a:gd name="T1" fmla="*/ 115 h 120"/>
                  <a:gd name="T2" fmla="*/ 5 w 120"/>
                  <a:gd name="T3" fmla="*/ 51 h 120"/>
                  <a:gd name="T4" fmla="*/ 68 w 120"/>
                  <a:gd name="T5" fmla="*/ 5 h 120"/>
                  <a:gd name="T6" fmla="*/ 115 w 120"/>
                  <a:gd name="T7" fmla="*/ 68 h 120"/>
                  <a:gd name="T8" fmla="*/ 51 w 120"/>
                  <a:gd name="T9" fmla="*/ 115 h 120"/>
                  <a:gd name="T10" fmla="*/ 68 w 120"/>
                  <a:gd name="T11" fmla="*/ 6 h 120"/>
                  <a:gd name="T12" fmla="*/ 6 w 120"/>
                  <a:gd name="T13" fmla="*/ 51 h 120"/>
                  <a:gd name="T14" fmla="*/ 51 w 120"/>
                  <a:gd name="T15" fmla="*/ 113 h 120"/>
                  <a:gd name="T16" fmla="*/ 113 w 120"/>
                  <a:gd name="T17" fmla="*/ 68 h 120"/>
                  <a:gd name="T18" fmla="*/ 68 w 120"/>
                  <a:gd name="T19" fmla="*/ 6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0" h="120">
                    <a:moveTo>
                      <a:pt x="51" y="115"/>
                    </a:moveTo>
                    <a:cubicBezTo>
                      <a:pt x="21" y="110"/>
                      <a:pt x="0" y="81"/>
                      <a:pt x="5" y="51"/>
                    </a:cubicBezTo>
                    <a:cubicBezTo>
                      <a:pt x="10" y="21"/>
                      <a:pt x="38" y="0"/>
                      <a:pt x="68" y="5"/>
                    </a:cubicBezTo>
                    <a:cubicBezTo>
                      <a:pt x="99" y="9"/>
                      <a:pt x="120" y="38"/>
                      <a:pt x="115" y="68"/>
                    </a:cubicBezTo>
                    <a:cubicBezTo>
                      <a:pt x="110" y="99"/>
                      <a:pt x="81" y="120"/>
                      <a:pt x="51" y="115"/>
                    </a:cubicBezTo>
                    <a:close/>
                    <a:moveTo>
                      <a:pt x="68" y="6"/>
                    </a:moveTo>
                    <a:cubicBezTo>
                      <a:pt x="39" y="2"/>
                      <a:pt x="11" y="22"/>
                      <a:pt x="6" y="51"/>
                    </a:cubicBezTo>
                    <a:cubicBezTo>
                      <a:pt x="2" y="81"/>
                      <a:pt x="22" y="108"/>
                      <a:pt x="51" y="113"/>
                    </a:cubicBezTo>
                    <a:cubicBezTo>
                      <a:pt x="81" y="118"/>
                      <a:pt x="108" y="98"/>
                      <a:pt x="113" y="68"/>
                    </a:cubicBezTo>
                    <a:cubicBezTo>
                      <a:pt x="118" y="39"/>
                      <a:pt x="98" y="11"/>
                      <a:pt x="6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</p:grpSp>
        <p:sp>
          <p:nvSpPr>
            <p:cNvPr id="363" name="Rectangle 362">
              <a:extLst>
                <a:ext uri="{FF2B5EF4-FFF2-40B4-BE49-F238E27FC236}">
                  <a16:creationId xmlns:a16="http://schemas.microsoft.com/office/drawing/2014/main" id="{F0C2946A-459B-45CA-983F-C2440F9FE852}"/>
                </a:ext>
              </a:extLst>
            </p:cNvPr>
            <p:cNvSpPr/>
            <p:nvPr userDrawn="1"/>
          </p:nvSpPr>
          <p:spPr>
            <a:xfrm>
              <a:off x="-5288" y="0"/>
              <a:ext cx="12209988" cy="6858000"/>
            </a:xfrm>
            <a:prstGeom prst="rect">
              <a:avLst/>
            </a:prstGeom>
            <a:solidFill>
              <a:schemeClr val="bg1">
                <a:alpha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</p:grpSp>
      <p:grpSp>
        <p:nvGrpSpPr>
          <p:cNvPr id="365" name="Groupe 364">
            <a:extLst>
              <a:ext uri="{FF2B5EF4-FFF2-40B4-BE49-F238E27FC236}">
                <a16:creationId xmlns:a16="http://schemas.microsoft.com/office/drawing/2014/main" id="{79212C16-5551-4240-A5BF-231394FC65B5}"/>
              </a:ext>
            </a:extLst>
          </p:cNvPr>
          <p:cNvGrpSpPr/>
          <p:nvPr userDrawn="1"/>
        </p:nvGrpSpPr>
        <p:grpSpPr>
          <a:xfrm>
            <a:off x="0" y="0"/>
            <a:ext cx="12192000" cy="720000"/>
            <a:chOff x="0" y="0"/>
            <a:chExt cx="12192000" cy="720000"/>
          </a:xfrm>
        </p:grpSpPr>
        <p:sp>
          <p:nvSpPr>
            <p:cNvPr id="366" name="Rectangle 365">
              <a:extLst>
                <a:ext uri="{FF2B5EF4-FFF2-40B4-BE49-F238E27FC236}">
                  <a16:creationId xmlns:a16="http://schemas.microsoft.com/office/drawing/2014/main" id="{43E4475B-4A1E-43BE-9D85-8561472647A9}"/>
                </a:ext>
              </a:extLst>
            </p:cNvPr>
            <p:cNvSpPr/>
            <p:nvPr/>
          </p:nvSpPr>
          <p:spPr>
            <a:xfrm>
              <a:off x="0" y="0"/>
              <a:ext cx="12192000" cy="72000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>
              <a:outerShdw blurRad="127000" dist="63500" dir="5400000" algn="t" rotWithShape="0">
                <a:prstClr val="black">
                  <a:alpha val="5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368" name="Rectangle 367">
              <a:extLst>
                <a:ext uri="{FF2B5EF4-FFF2-40B4-BE49-F238E27FC236}">
                  <a16:creationId xmlns:a16="http://schemas.microsoft.com/office/drawing/2014/main" id="{8229D15F-948A-446A-898E-06542706D727}"/>
                </a:ext>
              </a:extLst>
            </p:cNvPr>
            <p:cNvSpPr/>
            <p:nvPr/>
          </p:nvSpPr>
          <p:spPr>
            <a:xfrm>
              <a:off x="0" y="0"/>
              <a:ext cx="720000" cy="720000"/>
            </a:xfrm>
            <a:prstGeom prst="rect">
              <a:avLst/>
            </a:prstGeom>
            <a:gradFill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27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/>
            </a:p>
          </p:txBody>
        </p:sp>
      </p:grpSp>
      <p:sp>
        <p:nvSpPr>
          <p:cNvPr id="393" name="Espace réservé du texte 19">
            <a:extLst>
              <a:ext uri="{FF2B5EF4-FFF2-40B4-BE49-F238E27FC236}">
                <a16:creationId xmlns:a16="http://schemas.microsoft.com/office/drawing/2014/main" id="{2662D988-C306-4050-BCBE-F138B0831E8C}"/>
              </a:ext>
            </a:extLst>
          </p:cNvPr>
          <p:cNvSpPr>
            <a:spLocks noGrp="1"/>
          </p:cNvSpPr>
          <p:nvPr userDrawn="1">
            <p:ph type="body" sz="quarter" idx="14" hasCustomPrompt="1"/>
          </p:nvPr>
        </p:nvSpPr>
        <p:spPr>
          <a:xfrm>
            <a:off x="924560" y="0"/>
            <a:ext cx="9240821" cy="719999"/>
          </a:xfrm>
          <a:prstGeom prst="rect">
            <a:avLst/>
          </a:prstGeom>
        </p:spPr>
        <p:txBody>
          <a:bodyPr bIns="72000" anchor="ctr"/>
          <a:lstStyle>
            <a:lvl1pPr marL="0" indent="0" algn="l" defTabSz="914400" rtl="0" eaLnBrk="1" latinLnBrk="0" hangingPunct="1">
              <a:lnSpc>
                <a:spcPct val="100000"/>
              </a:lnSpc>
              <a:buNone/>
              <a:defRPr lang="en-US" sz="2400" kern="1200" dirty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457200" indent="0">
              <a:buNone/>
              <a:defRPr lang="fr-FR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2pPr>
            <a:lvl3pPr marL="914400" indent="0">
              <a:buNone/>
              <a:defRPr lang="fr-FR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3pPr>
            <a:lvl4pPr marL="1371600" indent="0">
              <a:buNone/>
              <a:defRPr lang="fr-FR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4pPr>
            <a:lvl5pPr marL="1828800" indent="0">
              <a:buNone/>
              <a:defRPr lang="en-US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5pPr>
          </a:lstStyle>
          <a:p>
            <a:pPr lvl="0"/>
            <a:r>
              <a:rPr lang="en-US" dirty="0"/>
              <a:t>Modify the text style of the slide master view </a:t>
            </a:r>
          </a:p>
        </p:txBody>
      </p:sp>
      <p:sp>
        <p:nvSpPr>
          <p:cNvPr id="392" name="Espace réservé du texte 19">
            <a:extLst>
              <a:ext uri="{FF2B5EF4-FFF2-40B4-BE49-F238E27FC236}">
                <a16:creationId xmlns:a16="http://schemas.microsoft.com/office/drawing/2014/main" id="{315753A4-788F-4620-8972-A6C73D331BB8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1459658" y="1255342"/>
            <a:ext cx="1436716" cy="630549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27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 marL="0" indent="0" algn="ctr" defTabSz="914400" rtl="0" eaLnBrk="1" latinLnBrk="0" hangingPunct="1">
              <a:buNone/>
              <a:defRPr lang="en-US" sz="1200" kern="1200" dirty="0">
                <a:solidFill>
                  <a:schemeClr val="bg1"/>
                </a:solidFill>
                <a:latin typeface="+mn-lt"/>
                <a:ea typeface="Open Sans" panose="020B0606030504020204" pitchFamily="34" charset="0"/>
                <a:cs typeface="Open Sans" panose="020B0606030504020204" pitchFamily="34" charset="0"/>
              </a:defRPr>
            </a:lvl1pPr>
          </a:lstStyle>
          <a:p>
            <a:pPr marL="0" lvl="0" algn="ctr"/>
            <a:r>
              <a:rPr lang="fr-FR" dirty="0"/>
              <a:t>LOREM IPSUM</a:t>
            </a:r>
            <a:endParaRPr lang="en-US" dirty="0"/>
          </a:p>
        </p:txBody>
      </p:sp>
      <p:sp>
        <p:nvSpPr>
          <p:cNvPr id="394" name="Espace réservé du texte 19">
            <a:extLst>
              <a:ext uri="{FF2B5EF4-FFF2-40B4-BE49-F238E27FC236}">
                <a16:creationId xmlns:a16="http://schemas.microsoft.com/office/drawing/2014/main" id="{F9A3D4E9-7320-4F8D-818C-3701B3AEC4D6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4069987" y="1255342"/>
            <a:ext cx="1436716" cy="630549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27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 marL="0" indent="0" algn="ctr" defTabSz="914400" rtl="0" eaLnBrk="1" latinLnBrk="0" hangingPunct="1">
              <a:buNone/>
              <a:defRPr lang="en-US" sz="1200" kern="1200" dirty="0">
                <a:solidFill>
                  <a:schemeClr val="bg1"/>
                </a:solidFill>
                <a:latin typeface="+mn-lt"/>
                <a:ea typeface="Open Sans" panose="020B0606030504020204" pitchFamily="34" charset="0"/>
                <a:cs typeface="Open Sans" panose="020B0606030504020204" pitchFamily="34" charset="0"/>
              </a:defRPr>
            </a:lvl1pPr>
          </a:lstStyle>
          <a:p>
            <a:pPr marL="0" lvl="0" algn="ctr"/>
            <a:r>
              <a:rPr lang="fr-FR" dirty="0"/>
              <a:t>LOREM IPSUM</a:t>
            </a:r>
            <a:endParaRPr lang="en-US" dirty="0"/>
          </a:p>
        </p:txBody>
      </p:sp>
      <p:sp>
        <p:nvSpPr>
          <p:cNvPr id="395" name="Espace réservé du texte 19">
            <a:extLst>
              <a:ext uri="{FF2B5EF4-FFF2-40B4-BE49-F238E27FC236}">
                <a16:creationId xmlns:a16="http://schemas.microsoft.com/office/drawing/2014/main" id="{DAD36624-0358-4A72-9D51-CD9F8376B6D4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6678969" y="1255342"/>
            <a:ext cx="1436716" cy="630549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27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 marL="0" indent="0" algn="ctr" defTabSz="914400" rtl="0" eaLnBrk="1" latinLnBrk="0" hangingPunct="1">
              <a:buNone/>
              <a:defRPr lang="en-US" sz="1200" kern="1200" dirty="0">
                <a:solidFill>
                  <a:schemeClr val="bg1"/>
                </a:solidFill>
                <a:latin typeface="+mn-lt"/>
                <a:ea typeface="Open Sans" panose="020B0606030504020204" pitchFamily="34" charset="0"/>
                <a:cs typeface="Open Sans" panose="020B0606030504020204" pitchFamily="34" charset="0"/>
              </a:defRPr>
            </a:lvl1pPr>
          </a:lstStyle>
          <a:p>
            <a:pPr marL="0" lvl="0" algn="ctr"/>
            <a:r>
              <a:rPr lang="fr-FR" dirty="0"/>
              <a:t>LOREM IPSUM</a:t>
            </a:r>
            <a:endParaRPr lang="en-US" dirty="0"/>
          </a:p>
        </p:txBody>
      </p:sp>
      <p:sp>
        <p:nvSpPr>
          <p:cNvPr id="396" name="Espace réservé du texte 19">
            <a:extLst>
              <a:ext uri="{FF2B5EF4-FFF2-40B4-BE49-F238E27FC236}">
                <a16:creationId xmlns:a16="http://schemas.microsoft.com/office/drawing/2014/main" id="{9DD5FD29-D1EF-46B3-8303-D211851FA905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9289298" y="1255342"/>
            <a:ext cx="1436716" cy="630549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27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 marL="0" indent="0" algn="ctr" defTabSz="914400" rtl="0" eaLnBrk="1" latinLnBrk="0" hangingPunct="1">
              <a:buNone/>
              <a:defRPr lang="en-US" sz="1200" kern="1200" dirty="0">
                <a:solidFill>
                  <a:schemeClr val="bg1"/>
                </a:solidFill>
                <a:latin typeface="+mn-lt"/>
                <a:ea typeface="Open Sans" panose="020B0606030504020204" pitchFamily="34" charset="0"/>
                <a:cs typeface="Open Sans" panose="020B0606030504020204" pitchFamily="34" charset="0"/>
              </a:defRPr>
            </a:lvl1pPr>
          </a:lstStyle>
          <a:p>
            <a:pPr marL="0" lvl="0" algn="ctr"/>
            <a:r>
              <a:rPr lang="fr-FR" dirty="0"/>
              <a:t>LOREM IPSUM</a:t>
            </a:r>
            <a:endParaRPr lang="en-US" dirty="0"/>
          </a:p>
        </p:txBody>
      </p:sp>
      <p:sp>
        <p:nvSpPr>
          <p:cNvPr id="397" name="Espace réservé pour une image  14">
            <a:extLst>
              <a:ext uri="{FF2B5EF4-FFF2-40B4-BE49-F238E27FC236}">
                <a16:creationId xmlns:a16="http://schemas.microsoft.com/office/drawing/2014/main" id="{5525D868-9284-40B7-9764-FCB57ACF237F}"/>
              </a:ext>
            </a:extLst>
          </p:cNvPr>
          <p:cNvSpPr>
            <a:spLocks noGrp="1"/>
          </p:cNvSpPr>
          <p:nvPr>
            <p:ph type="pic" sz="quarter" idx="19" hasCustomPrompt="1"/>
          </p:nvPr>
        </p:nvSpPr>
        <p:spPr>
          <a:xfrm>
            <a:off x="1450621" y="2196989"/>
            <a:ext cx="1432056" cy="707545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blurRad="317500" dir="5400000" algn="t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>
              <a:defRPr lang="en-US" sz="1800" dirty="0">
                <a:solidFill>
                  <a:schemeClr val="lt1"/>
                </a:solidFill>
              </a:defRPr>
            </a:lvl1pPr>
          </a:lstStyle>
          <a:p>
            <a:pPr marL="0" lvl="0" algn="ctr"/>
            <a:r>
              <a:rPr lang="fr-FR" dirty="0"/>
              <a:t>PICTO</a:t>
            </a:r>
            <a:endParaRPr lang="en-US" dirty="0"/>
          </a:p>
        </p:txBody>
      </p:sp>
      <p:sp>
        <p:nvSpPr>
          <p:cNvPr id="398" name="Espace réservé pour une image  14">
            <a:extLst>
              <a:ext uri="{FF2B5EF4-FFF2-40B4-BE49-F238E27FC236}">
                <a16:creationId xmlns:a16="http://schemas.microsoft.com/office/drawing/2014/main" id="{05954794-9987-4839-B191-A39194A0E414}"/>
              </a:ext>
            </a:extLst>
          </p:cNvPr>
          <p:cNvSpPr>
            <a:spLocks noGrp="1"/>
          </p:cNvSpPr>
          <p:nvPr>
            <p:ph type="pic" sz="quarter" idx="20" hasCustomPrompt="1"/>
          </p:nvPr>
        </p:nvSpPr>
        <p:spPr>
          <a:xfrm>
            <a:off x="1450621" y="3021815"/>
            <a:ext cx="1432056" cy="707545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blurRad="317500" dir="5400000" algn="t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>
              <a:defRPr lang="en-US" sz="1800" dirty="0">
                <a:solidFill>
                  <a:schemeClr val="lt1"/>
                </a:solidFill>
              </a:defRPr>
            </a:lvl1pPr>
          </a:lstStyle>
          <a:p>
            <a:pPr marL="0" lvl="0" algn="ctr"/>
            <a:r>
              <a:rPr lang="fr-FR" dirty="0"/>
              <a:t>PICTO</a:t>
            </a:r>
            <a:endParaRPr lang="en-US" dirty="0"/>
          </a:p>
        </p:txBody>
      </p:sp>
      <p:sp>
        <p:nvSpPr>
          <p:cNvPr id="399" name="Espace réservé pour une image  14">
            <a:extLst>
              <a:ext uri="{FF2B5EF4-FFF2-40B4-BE49-F238E27FC236}">
                <a16:creationId xmlns:a16="http://schemas.microsoft.com/office/drawing/2014/main" id="{E1FB35FE-843E-4E84-8C47-2003F6D4B7D5}"/>
              </a:ext>
            </a:extLst>
          </p:cNvPr>
          <p:cNvSpPr>
            <a:spLocks noGrp="1"/>
          </p:cNvSpPr>
          <p:nvPr>
            <p:ph type="pic" sz="quarter" idx="21" hasCustomPrompt="1"/>
          </p:nvPr>
        </p:nvSpPr>
        <p:spPr>
          <a:xfrm>
            <a:off x="1450621" y="3847227"/>
            <a:ext cx="1432056" cy="707545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blurRad="317500" dir="5400000" algn="t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>
              <a:defRPr lang="en-US" sz="1800" dirty="0">
                <a:solidFill>
                  <a:schemeClr val="lt1"/>
                </a:solidFill>
              </a:defRPr>
            </a:lvl1pPr>
          </a:lstStyle>
          <a:p>
            <a:pPr marL="0" lvl="0" algn="ctr"/>
            <a:r>
              <a:rPr lang="fr-FR" dirty="0"/>
              <a:t>PICTO</a:t>
            </a:r>
            <a:endParaRPr lang="en-US" dirty="0"/>
          </a:p>
        </p:txBody>
      </p:sp>
      <p:sp>
        <p:nvSpPr>
          <p:cNvPr id="400" name="Espace réservé pour une image  14">
            <a:extLst>
              <a:ext uri="{FF2B5EF4-FFF2-40B4-BE49-F238E27FC236}">
                <a16:creationId xmlns:a16="http://schemas.microsoft.com/office/drawing/2014/main" id="{E4A5D191-26C4-412E-85FF-66F265AC5ACC}"/>
              </a:ext>
            </a:extLst>
          </p:cNvPr>
          <p:cNvSpPr>
            <a:spLocks noGrp="1"/>
          </p:cNvSpPr>
          <p:nvPr>
            <p:ph type="pic" sz="quarter" idx="22" hasCustomPrompt="1"/>
          </p:nvPr>
        </p:nvSpPr>
        <p:spPr>
          <a:xfrm>
            <a:off x="1450621" y="4672053"/>
            <a:ext cx="1432056" cy="707545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blurRad="317500" dir="5400000" algn="t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>
              <a:defRPr lang="en-US" sz="1800" dirty="0">
                <a:solidFill>
                  <a:schemeClr val="lt1"/>
                </a:solidFill>
              </a:defRPr>
            </a:lvl1pPr>
          </a:lstStyle>
          <a:p>
            <a:pPr marL="0" lvl="0" algn="ctr"/>
            <a:r>
              <a:rPr lang="fr-FR" dirty="0"/>
              <a:t>PICTO</a:t>
            </a:r>
            <a:endParaRPr lang="en-US" dirty="0"/>
          </a:p>
        </p:txBody>
      </p:sp>
      <p:sp>
        <p:nvSpPr>
          <p:cNvPr id="401" name="Espace réservé pour une image  14">
            <a:extLst>
              <a:ext uri="{FF2B5EF4-FFF2-40B4-BE49-F238E27FC236}">
                <a16:creationId xmlns:a16="http://schemas.microsoft.com/office/drawing/2014/main" id="{6BF12F86-F2D1-4C49-B9A5-A96FEA6AA392}"/>
              </a:ext>
            </a:extLst>
          </p:cNvPr>
          <p:cNvSpPr>
            <a:spLocks noGrp="1"/>
          </p:cNvSpPr>
          <p:nvPr>
            <p:ph type="pic" sz="quarter" idx="23" hasCustomPrompt="1"/>
          </p:nvPr>
        </p:nvSpPr>
        <p:spPr>
          <a:xfrm>
            <a:off x="1450621" y="5471722"/>
            <a:ext cx="1432056" cy="707545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blurRad="317500" dir="5400000" algn="t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>
              <a:defRPr lang="en-US" sz="1800" dirty="0">
                <a:solidFill>
                  <a:schemeClr val="lt1"/>
                </a:solidFill>
              </a:defRPr>
            </a:lvl1pPr>
          </a:lstStyle>
          <a:p>
            <a:pPr marL="0" lvl="0" algn="ctr"/>
            <a:r>
              <a:rPr lang="fr-FR" dirty="0"/>
              <a:t>PICTO</a:t>
            </a:r>
            <a:endParaRPr lang="en-US" dirty="0"/>
          </a:p>
        </p:txBody>
      </p:sp>
      <p:sp>
        <p:nvSpPr>
          <p:cNvPr id="403" name="Espace réservé pour une image  14">
            <a:extLst>
              <a:ext uri="{FF2B5EF4-FFF2-40B4-BE49-F238E27FC236}">
                <a16:creationId xmlns:a16="http://schemas.microsoft.com/office/drawing/2014/main" id="{1BB86E7B-CDD7-41A0-9B03-BD329FF5AB02}"/>
              </a:ext>
            </a:extLst>
          </p:cNvPr>
          <p:cNvSpPr>
            <a:spLocks noGrp="1"/>
          </p:cNvSpPr>
          <p:nvPr>
            <p:ph type="pic" sz="quarter" idx="24" hasCustomPrompt="1"/>
          </p:nvPr>
        </p:nvSpPr>
        <p:spPr>
          <a:xfrm>
            <a:off x="4069671" y="2196989"/>
            <a:ext cx="1432056" cy="707545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blurRad="317500" dir="5400000" algn="t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>
              <a:defRPr lang="en-US" sz="1800" dirty="0">
                <a:solidFill>
                  <a:schemeClr val="lt1"/>
                </a:solidFill>
              </a:defRPr>
            </a:lvl1pPr>
          </a:lstStyle>
          <a:p>
            <a:pPr marL="0" lvl="0" algn="ctr"/>
            <a:r>
              <a:rPr lang="fr-FR" dirty="0"/>
              <a:t>PICTO</a:t>
            </a:r>
            <a:endParaRPr lang="en-US" dirty="0"/>
          </a:p>
        </p:txBody>
      </p:sp>
      <p:sp>
        <p:nvSpPr>
          <p:cNvPr id="404" name="Espace réservé pour une image  14">
            <a:extLst>
              <a:ext uri="{FF2B5EF4-FFF2-40B4-BE49-F238E27FC236}">
                <a16:creationId xmlns:a16="http://schemas.microsoft.com/office/drawing/2014/main" id="{EA061C79-98F7-4671-B821-EC2FFB703F23}"/>
              </a:ext>
            </a:extLst>
          </p:cNvPr>
          <p:cNvSpPr>
            <a:spLocks noGrp="1"/>
          </p:cNvSpPr>
          <p:nvPr>
            <p:ph type="pic" sz="quarter" idx="25" hasCustomPrompt="1"/>
          </p:nvPr>
        </p:nvSpPr>
        <p:spPr>
          <a:xfrm>
            <a:off x="4069671" y="3021815"/>
            <a:ext cx="1432056" cy="707545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blurRad="317500" dir="5400000" algn="t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>
              <a:defRPr lang="en-US" sz="1800" dirty="0">
                <a:solidFill>
                  <a:schemeClr val="lt1"/>
                </a:solidFill>
              </a:defRPr>
            </a:lvl1pPr>
          </a:lstStyle>
          <a:p>
            <a:pPr marL="0" lvl="0" algn="ctr"/>
            <a:r>
              <a:rPr lang="fr-FR" dirty="0"/>
              <a:t>PICTO</a:t>
            </a:r>
            <a:endParaRPr lang="en-US" dirty="0"/>
          </a:p>
        </p:txBody>
      </p:sp>
      <p:sp>
        <p:nvSpPr>
          <p:cNvPr id="405" name="Espace réservé pour une image  14">
            <a:extLst>
              <a:ext uri="{FF2B5EF4-FFF2-40B4-BE49-F238E27FC236}">
                <a16:creationId xmlns:a16="http://schemas.microsoft.com/office/drawing/2014/main" id="{E436F061-8ADE-428B-89BB-7DDF3617572E}"/>
              </a:ext>
            </a:extLst>
          </p:cNvPr>
          <p:cNvSpPr>
            <a:spLocks noGrp="1"/>
          </p:cNvSpPr>
          <p:nvPr>
            <p:ph type="pic" sz="quarter" idx="26" hasCustomPrompt="1"/>
          </p:nvPr>
        </p:nvSpPr>
        <p:spPr>
          <a:xfrm>
            <a:off x="4069671" y="3847227"/>
            <a:ext cx="1432056" cy="707545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blurRad="317500" dir="5400000" algn="t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>
              <a:defRPr lang="en-US" sz="1800" dirty="0">
                <a:solidFill>
                  <a:schemeClr val="lt1"/>
                </a:solidFill>
              </a:defRPr>
            </a:lvl1pPr>
          </a:lstStyle>
          <a:p>
            <a:pPr marL="0" lvl="0" algn="ctr"/>
            <a:r>
              <a:rPr lang="fr-FR" dirty="0"/>
              <a:t>PICTO</a:t>
            </a:r>
            <a:endParaRPr lang="en-US" dirty="0"/>
          </a:p>
        </p:txBody>
      </p:sp>
      <p:sp>
        <p:nvSpPr>
          <p:cNvPr id="406" name="Espace réservé pour une image  14">
            <a:extLst>
              <a:ext uri="{FF2B5EF4-FFF2-40B4-BE49-F238E27FC236}">
                <a16:creationId xmlns:a16="http://schemas.microsoft.com/office/drawing/2014/main" id="{85ED735F-7BE1-4D12-832E-1AC1423246B3}"/>
              </a:ext>
            </a:extLst>
          </p:cNvPr>
          <p:cNvSpPr>
            <a:spLocks noGrp="1"/>
          </p:cNvSpPr>
          <p:nvPr>
            <p:ph type="pic" sz="quarter" idx="27" hasCustomPrompt="1"/>
          </p:nvPr>
        </p:nvSpPr>
        <p:spPr>
          <a:xfrm>
            <a:off x="4069671" y="4672053"/>
            <a:ext cx="1432056" cy="707545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blurRad="317500" dir="5400000" algn="t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>
              <a:defRPr lang="en-US" sz="1800" dirty="0">
                <a:solidFill>
                  <a:schemeClr val="lt1"/>
                </a:solidFill>
              </a:defRPr>
            </a:lvl1pPr>
          </a:lstStyle>
          <a:p>
            <a:pPr marL="0" lvl="0" algn="ctr"/>
            <a:r>
              <a:rPr lang="fr-FR" dirty="0"/>
              <a:t>PICTO</a:t>
            </a:r>
            <a:endParaRPr lang="en-US" dirty="0"/>
          </a:p>
        </p:txBody>
      </p:sp>
      <p:sp>
        <p:nvSpPr>
          <p:cNvPr id="407" name="Espace réservé pour une image  14">
            <a:extLst>
              <a:ext uri="{FF2B5EF4-FFF2-40B4-BE49-F238E27FC236}">
                <a16:creationId xmlns:a16="http://schemas.microsoft.com/office/drawing/2014/main" id="{CAF1BBFC-2851-4381-AF25-1C5F26E848E6}"/>
              </a:ext>
            </a:extLst>
          </p:cNvPr>
          <p:cNvSpPr>
            <a:spLocks noGrp="1"/>
          </p:cNvSpPr>
          <p:nvPr>
            <p:ph type="pic" sz="quarter" idx="28" hasCustomPrompt="1"/>
          </p:nvPr>
        </p:nvSpPr>
        <p:spPr>
          <a:xfrm>
            <a:off x="4069671" y="5471722"/>
            <a:ext cx="1432056" cy="707545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blurRad="317500" dir="5400000" algn="t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>
              <a:defRPr lang="en-US" sz="1800" dirty="0">
                <a:solidFill>
                  <a:schemeClr val="lt1"/>
                </a:solidFill>
              </a:defRPr>
            </a:lvl1pPr>
          </a:lstStyle>
          <a:p>
            <a:pPr marL="0" lvl="0" algn="ctr"/>
            <a:r>
              <a:rPr lang="fr-FR" dirty="0"/>
              <a:t>PICTO</a:t>
            </a:r>
            <a:endParaRPr lang="en-US" dirty="0"/>
          </a:p>
        </p:txBody>
      </p:sp>
      <p:sp>
        <p:nvSpPr>
          <p:cNvPr id="408" name="Espace réservé pour une image  14">
            <a:extLst>
              <a:ext uri="{FF2B5EF4-FFF2-40B4-BE49-F238E27FC236}">
                <a16:creationId xmlns:a16="http://schemas.microsoft.com/office/drawing/2014/main" id="{9290EEAE-7516-4F3B-B634-785D3F126FCB}"/>
              </a:ext>
            </a:extLst>
          </p:cNvPr>
          <p:cNvSpPr>
            <a:spLocks noGrp="1"/>
          </p:cNvSpPr>
          <p:nvPr>
            <p:ph type="pic" sz="quarter" idx="29" hasCustomPrompt="1"/>
          </p:nvPr>
        </p:nvSpPr>
        <p:spPr>
          <a:xfrm>
            <a:off x="6672859" y="2196989"/>
            <a:ext cx="1432056" cy="707545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blurRad="317500" dir="5400000" algn="t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>
              <a:defRPr lang="en-US" sz="1800" dirty="0">
                <a:solidFill>
                  <a:schemeClr val="lt1"/>
                </a:solidFill>
              </a:defRPr>
            </a:lvl1pPr>
          </a:lstStyle>
          <a:p>
            <a:pPr marL="0" lvl="0" algn="ctr"/>
            <a:r>
              <a:rPr lang="fr-FR" dirty="0"/>
              <a:t>PICTO</a:t>
            </a:r>
            <a:endParaRPr lang="en-US" dirty="0"/>
          </a:p>
        </p:txBody>
      </p:sp>
      <p:sp>
        <p:nvSpPr>
          <p:cNvPr id="409" name="Espace réservé pour une image  14">
            <a:extLst>
              <a:ext uri="{FF2B5EF4-FFF2-40B4-BE49-F238E27FC236}">
                <a16:creationId xmlns:a16="http://schemas.microsoft.com/office/drawing/2014/main" id="{A9AC729C-7C02-4F10-85E8-4D9B5F7DB25B}"/>
              </a:ext>
            </a:extLst>
          </p:cNvPr>
          <p:cNvSpPr>
            <a:spLocks noGrp="1"/>
          </p:cNvSpPr>
          <p:nvPr>
            <p:ph type="pic" sz="quarter" idx="30" hasCustomPrompt="1"/>
          </p:nvPr>
        </p:nvSpPr>
        <p:spPr>
          <a:xfrm>
            <a:off x="6672859" y="3021815"/>
            <a:ext cx="1432056" cy="707545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blurRad="317500" dir="5400000" algn="t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>
              <a:defRPr lang="en-US" sz="1800" dirty="0">
                <a:solidFill>
                  <a:schemeClr val="lt1"/>
                </a:solidFill>
              </a:defRPr>
            </a:lvl1pPr>
          </a:lstStyle>
          <a:p>
            <a:pPr marL="0" lvl="0" algn="ctr"/>
            <a:r>
              <a:rPr lang="fr-FR" dirty="0"/>
              <a:t>PICTO</a:t>
            </a:r>
            <a:endParaRPr lang="en-US" dirty="0"/>
          </a:p>
        </p:txBody>
      </p:sp>
      <p:sp>
        <p:nvSpPr>
          <p:cNvPr id="410" name="Espace réservé pour une image  14">
            <a:extLst>
              <a:ext uri="{FF2B5EF4-FFF2-40B4-BE49-F238E27FC236}">
                <a16:creationId xmlns:a16="http://schemas.microsoft.com/office/drawing/2014/main" id="{8BDB97D2-FFAF-4C0B-B0E0-3B27A1EF5BB6}"/>
              </a:ext>
            </a:extLst>
          </p:cNvPr>
          <p:cNvSpPr>
            <a:spLocks noGrp="1"/>
          </p:cNvSpPr>
          <p:nvPr>
            <p:ph type="pic" sz="quarter" idx="31" hasCustomPrompt="1"/>
          </p:nvPr>
        </p:nvSpPr>
        <p:spPr>
          <a:xfrm>
            <a:off x="6672859" y="3847227"/>
            <a:ext cx="1432056" cy="707545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blurRad="317500" dir="5400000" algn="t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>
              <a:defRPr lang="en-US" sz="1800" dirty="0">
                <a:solidFill>
                  <a:schemeClr val="lt1"/>
                </a:solidFill>
              </a:defRPr>
            </a:lvl1pPr>
          </a:lstStyle>
          <a:p>
            <a:pPr marL="0" lvl="0" algn="ctr"/>
            <a:r>
              <a:rPr lang="fr-FR" dirty="0"/>
              <a:t>PICTO</a:t>
            </a:r>
            <a:endParaRPr lang="en-US" dirty="0"/>
          </a:p>
        </p:txBody>
      </p:sp>
      <p:sp>
        <p:nvSpPr>
          <p:cNvPr id="411" name="Espace réservé pour une image  14">
            <a:extLst>
              <a:ext uri="{FF2B5EF4-FFF2-40B4-BE49-F238E27FC236}">
                <a16:creationId xmlns:a16="http://schemas.microsoft.com/office/drawing/2014/main" id="{F428951A-AEBC-451E-8F39-684530AEFEBD}"/>
              </a:ext>
            </a:extLst>
          </p:cNvPr>
          <p:cNvSpPr>
            <a:spLocks noGrp="1"/>
          </p:cNvSpPr>
          <p:nvPr>
            <p:ph type="pic" sz="quarter" idx="32" hasCustomPrompt="1"/>
          </p:nvPr>
        </p:nvSpPr>
        <p:spPr>
          <a:xfrm>
            <a:off x="6672859" y="4672053"/>
            <a:ext cx="1432056" cy="707545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blurRad="317500" dir="5400000" algn="t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>
              <a:defRPr lang="en-US" sz="1800" dirty="0">
                <a:solidFill>
                  <a:schemeClr val="lt1"/>
                </a:solidFill>
              </a:defRPr>
            </a:lvl1pPr>
          </a:lstStyle>
          <a:p>
            <a:pPr marL="0" lvl="0" algn="ctr"/>
            <a:r>
              <a:rPr lang="fr-FR" dirty="0"/>
              <a:t>PICTO</a:t>
            </a:r>
            <a:endParaRPr lang="en-US" dirty="0"/>
          </a:p>
        </p:txBody>
      </p:sp>
      <p:sp>
        <p:nvSpPr>
          <p:cNvPr id="412" name="Espace réservé pour une image  14">
            <a:extLst>
              <a:ext uri="{FF2B5EF4-FFF2-40B4-BE49-F238E27FC236}">
                <a16:creationId xmlns:a16="http://schemas.microsoft.com/office/drawing/2014/main" id="{155F281D-4E52-446F-A83C-1687D34E032D}"/>
              </a:ext>
            </a:extLst>
          </p:cNvPr>
          <p:cNvSpPr>
            <a:spLocks noGrp="1"/>
          </p:cNvSpPr>
          <p:nvPr>
            <p:ph type="pic" sz="quarter" idx="33" hasCustomPrompt="1"/>
          </p:nvPr>
        </p:nvSpPr>
        <p:spPr>
          <a:xfrm>
            <a:off x="6672859" y="5471722"/>
            <a:ext cx="1432056" cy="707545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blurRad="317500" dir="5400000" algn="t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>
              <a:defRPr lang="en-US" sz="1800" dirty="0">
                <a:solidFill>
                  <a:schemeClr val="lt1"/>
                </a:solidFill>
              </a:defRPr>
            </a:lvl1pPr>
          </a:lstStyle>
          <a:p>
            <a:pPr marL="0" lvl="0" algn="ctr"/>
            <a:r>
              <a:rPr lang="fr-FR" dirty="0"/>
              <a:t>PICTO</a:t>
            </a:r>
            <a:endParaRPr lang="en-US" dirty="0"/>
          </a:p>
        </p:txBody>
      </p:sp>
      <p:sp>
        <p:nvSpPr>
          <p:cNvPr id="413" name="Espace réservé pour une image  14">
            <a:extLst>
              <a:ext uri="{FF2B5EF4-FFF2-40B4-BE49-F238E27FC236}">
                <a16:creationId xmlns:a16="http://schemas.microsoft.com/office/drawing/2014/main" id="{19ED64F3-665B-43F2-835C-EC505854E046}"/>
              </a:ext>
            </a:extLst>
          </p:cNvPr>
          <p:cNvSpPr>
            <a:spLocks noGrp="1"/>
          </p:cNvSpPr>
          <p:nvPr>
            <p:ph type="pic" sz="quarter" idx="34" hasCustomPrompt="1"/>
          </p:nvPr>
        </p:nvSpPr>
        <p:spPr>
          <a:xfrm>
            <a:off x="9288397" y="2196989"/>
            <a:ext cx="1432056" cy="707545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blurRad="317500" dir="5400000" algn="t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>
              <a:defRPr lang="en-US" sz="1800" dirty="0">
                <a:solidFill>
                  <a:schemeClr val="lt1"/>
                </a:solidFill>
              </a:defRPr>
            </a:lvl1pPr>
          </a:lstStyle>
          <a:p>
            <a:pPr marL="0" lvl="0" algn="ctr"/>
            <a:r>
              <a:rPr lang="fr-FR" dirty="0"/>
              <a:t>PICTO</a:t>
            </a:r>
            <a:endParaRPr lang="en-US" dirty="0"/>
          </a:p>
        </p:txBody>
      </p:sp>
      <p:sp>
        <p:nvSpPr>
          <p:cNvPr id="414" name="Espace réservé pour une image  14">
            <a:extLst>
              <a:ext uri="{FF2B5EF4-FFF2-40B4-BE49-F238E27FC236}">
                <a16:creationId xmlns:a16="http://schemas.microsoft.com/office/drawing/2014/main" id="{61E13B60-A74D-43B1-87C2-565C72B9E654}"/>
              </a:ext>
            </a:extLst>
          </p:cNvPr>
          <p:cNvSpPr>
            <a:spLocks noGrp="1"/>
          </p:cNvSpPr>
          <p:nvPr>
            <p:ph type="pic" sz="quarter" idx="35" hasCustomPrompt="1"/>
          </p:nvPr>
        </p:nvSpPr>
        <p:spPr>
          <a:xfrm>
            <a:off x="9288397" y="3021815"/>
            <a:ext cx="1432056" cy="707545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blurRad="317500" dir="5400000" algn="t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>
              <a:defRPr lang="en-US" sz="1800" dirty="0">
                <a:solidFill>
                  <a:schemeClr val="lt1"/>
                </a:solidFill>
              </a:defRPr>
            </a:lvl1pPr>
          </a:lstStyle>
          <a:p>
            <a:pPr marL="0" lvl="0" algn="ctr"/>
            <a:r>
              <a:rPr lang="fr-FR" dirty="0"/>
              <a:t>PICTO</a:t>
            </a:r>
            <a:endParaRPr lang="en-US" dirty="0"/>
          </a:p>
        </p:txBody>
      </p:sp>
      <p:sp>
        <p:nvSpPr>
          <p:cNvPr id="415" name="Espace réservé pour une image  14">
            <a:extLst>
              <a:ext uri="{FF2B5EF4-FFF2-40B4-BE49-F238E27FC236}">
                <a16:creationId xmlns:a16="http://schemas.microsoft.com/office/drawing/2014/main" id="{C08CE416-9E65-42AD-84AE-C1152FFB4E3A}"/>
              </a:ext>
            </a:extLst>
          </p:cNvPr>
          <p:cNvSpPr>
            <a:spLocks noGrp="1"/>
          </p:cNvSpPr>
          <p:nvPr>
            <p:ph type="pic" sz="quarter" idx="36" hasCustomPrompt="1"/>
          </p:nvPr>
        </p:nvSpPr>
        <p:spPr>
          <a:xfrm>
            <a:off x="9288397" y="3847227"/>
            <a:ext cx="1432056" cy="707545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blurRad="317500" dir="5400000" algn="t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>
              <a:defRPr lang="en-US" sz="1800" dirty="0">
                <a:solidFill>
                  <a:schemeClr val="lt1"/>
                </a:solidFill>
              </a:defRPr>
            </a:lvl1pPr>
          </a:lstStyle>
          <a:p>
            <a:pPr marL="0" lvl="0" algn="ctr"/>
            <a:r>
              <a:rPr lang="fr-FR" dirty="0"/>
              <a:t>PICTO</a:t>
            </a:r>
            <a:endParaRPr lang="en-US" dirty="0"/>
          </a:p>
        </p:txBody>
      </p:sp>
      <p:sp>
        <p:nvSpPr>
          <p:cNvPr id="417" name="Espace réservé pour une image  14">
            <a:extLst>
              <a:ext uri="{FF2B5EF4-FFF2-40B4-BE49-F238E27FC236}">
                <a16:creationId xmlns:a16="http://schemas.microsoft.com/office/drawing/2014/main" id="{D50ABA80-FDDE-48FC-A49E-775F78732E85}"/>
              </a:ext>
            </a:extLst>
          </p:cNvPr>
          <p:cNvSpPr>
            <a:spLocks noGrp="1"/>
          </p:cNvSpPr>
          <p:nvPr>
            <p:ph type="pic" sz="quarter" idx="37" hasCustomPrompt="1"/>
          </p:nvPr>
        </p:nvSpPr>
        <p:spPr>
          <a:xfrm>
            <a:off x="9288397" y="4672053"/>
            <a:ext cx="1432056" cy="707545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blurRad="317500" dir="5400000" algn="t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>
              <a:defRPr lang="en-US" sz="1800" dirty="0">
                <a:solidFill>
                  <a:schemeClr val="lt1"/>
                </a:solidFill>
              </a:defRPr>
            </a:lvl1pPr>
          </a:lstStyle>
          <a:p>
            <a:pPr marL="0" lvl="0" algn="ctr"/>
            <a:r>
              <a:rPr lang="fr-FR" dirty="0"/>
              <a:t>PICTO</a:t>
            </a:r>
            <a:endParaRPr lang="en-US" dirty="0"/>
          </a:p>
        </p:txBody>
      </p:sp>
      <p:sp>
        <p:nvSpPr>
          <p:cNvPr id="418" name="Espace réservé pour une image  14">
            <a:extLst>
              <a:ext uri="{FF2B5EF4-FFF2-40B4-BE49-F238E27FC236}">
                <a16:creationId xmlns:a16="http://schemas.microsoft.com/office/drawing/2014/main" id="{CBC0E1F6-7CF9-425F-8AE7-7E8CF66AA9C7}"/>
              </a:ext>
            </a:extLst>
          </p:cNvPr>
          <p:cNvSpPr>
            <a:spLocks noGrp="1"/>
          </p:cNvSpPr>
          <p:nvPr>
            <p:ph type="pic" sz="quarter" idx="38" hasCustomPrompt="1"/>
          </p:nvPr>
        </p:nvSpPr>
        <p:spPr>
          <a:xfrm>
            <a:off x="9288397" y="5471722"/>
            <a:ext cx="1432056" cy="707545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blurRad="317500" dir="5400000" algn="t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>
              <a:defRPr lang="en-US" sz="1800" dirty="0">
                <a:solidFill>
                  <a:schemeClr val="lt1"/>
                </a:solidFill>
              </a:defRPr>
            </a:lvl1pPr>
          </a:lstStyle>
          <a:p>
            <a:pPr marL="0" lvl="0" algn="ctr"/>
            <a:r>
              <a:rPr lang="fr-FR" dirty="0"/>
              <a:t>PICTO</a:t>
            </a:r>
            <a:endParaRPr lang="en-US" dirty="0"/>
          </a:p>
        </p:txBody>
      </p:sp>
      <p:sp>
        <p:nvSpPr>
          <p:cNvPr id="402" name="Espace réservé du texte 10">
            <a:extLst>
              <a:ext uri="{FF2B5EF4-FFF2-40B4-BE49-F238E27FC236}">
                <a16:creationId xmlns:a16="http://schemas.microsoft.com/office/drawing/2014/main" id="{DA62061D-497A-4D56-9E3B-BB5AA0D80F31}"/>
              </a:ext>
            </a:extLst>
          </p:cNvPr>
          <p:cNvSpPr>
            <a:spLocks noGrp="1"/>
          </p:cNvSpPr>
          <p:nvPr>
            <p:ph type="body" sz="quarter" idx="39" hasCustomPrompt="1"/>
          </p:nvPr>
        </p:nvSpPr>
        <p:spPr>
          <a:xfrm>
            <a:off x="10495731" y="201956"/>
            <a:ext cx="1653044" cy="272633"/>
          </a:xfrm>
          <a:prstGeom prst="rect">
            <a:avLst/>
          </a:prstGeom>
        </p:spPr>
        <p:txBody>
          <a:bodyPr/>
          <a:lstStyle>
            <a:lvl1pPr marL="0" indent="0" algn="l" defTabSz="914400" rtl="0" eaLnBrk="1" latinLnBrk="0" hangingPunct="1">
              <a:buNone/>
              <a:defRPr lang="fr-FR" sz="2000" kern="1200" dirty="0">
                <a:solidFill>
                  <a:schemeClr val="tx2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</a:lstStyle>
          <a:p>
            <a:pPr lvl="0"/>
            <a:r>
              <a:rPr lang="fr-FR" dirty="0" err="1"/>
              <a:t>category</a:t>
            </a:r>
            <a:endParaRPr lang="fr-FR" dirty="0"/>
          </a:p>
        </p:txBody>
      </p:sp>
      <p:pic>
        <p:nvPicPr>
          <p:cNvPr id="416" name="Graphique 415">
            <a:extLst>
              <a:ext uri="{FF2B5EF4-FFF2-40B4-BE49-F238E27FC236}">
                <a16:creationId xmlns:a16="http://schemas.microsoft.com/office/drawing/2014/main" id="{83094200-F9FD-4900-910A-3B99C6003478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xmlns="" r:embed="rId3"/>
              </a:ext>
            </a:extLst>
          </a:blip>
          <a:stretch>
            <a:fillRect/>
          </a:stretch>
        </p:blipFill>
        <p:spPr>
          <a:xfrm>
            <a:off x="9518513" y="265355"/>
            <a:ext cx="974610" cy="266065"/>
          </a:xfrm>
          <a:prstGeom prst="rect">
            <a:avLst/>
          </a:prstGeom>
        </p:spPr>
      </p:pic>
      <p:cxnSp>
        <p:nvCxnSpPr>
          <p:cNvPr id="419" name="Connecteur droit 418">
            <a:extLst>
              <a:ext uri="{FF2B5EF4-FFF2-40B4-BE49-F238E27FC236}">
                <a16:creationId xmlns:a16="http://schemas.microsoft.com/office/drawing/2014/main" id="{D2A4094A-28C8-49F9-B5A2-0900F5002E89}"/>
              </a:ext>
            </a:extLst>
          </p:cNvPr>
          <p:cNvCxnSpPr>
            <a:cxnSpLocks/>
          </p:cNvCxnSpPr>
          <p:nvPr userDrawn="1"/>
        </p:nvCxnSpPr>
        <p:spPr>
          <a:xfrm>
            <a:off x="9163612" y="212116"/>
            <a:ext cx="0" cy="359682"/>
          </a:xfrm>
          <a:prstGeom prst="line">
            <a:avLst/>
          </a:prstGeom>
          <a:ln w="19050">
            <a:gradFill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5400000" scaled="1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79052631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3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3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3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42" presetClass="path" presetSubtype="0" decel="100000" fill="hold" grpId="1" nodeType="withEffect">
                                  <p:stCondLst>
                                    <p:cond delay="250"/>
                                  </p:stCondLst>
                                  <p:childTnLst>
                                    <p:animMotion origin="layout" path="M 2.5E-6 4.81481E-6 L 2.5E-6 0.06921 " pathEditMode="relative" rAng="0" ptsTypes="AA">
                                      <p:cBhvr>
                                        <p:cTn id="13" dur="1000" spd="-100000" fill="hold"/>
                                        <p:tgtEl>
                                          <p:spTgt spid="39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449"/>
                                    </p:animMotion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35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3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42" presetClass="path" presetSubtype="0" decel="100000" fill="hold" grpId="1" nodeType="withEffect">
                                  <p:stCondLst>
                                    <p:cond delay="350"/>
                                  </p:stCondLst>
                                  <p:childTnLst>
                                    <p:animMotion origin="layout" path="M 2.5E-6 4.81481E-6 L 2.5E-6 0.06921 " pathEditMode="relative" rAng="0" ptsTypes="AA">
                                      <p:cBhvr>
                                        <p:cTn id="18" dur="1000" spd="-100000" fill="hold"/>
                                        <p:tgtEl>
                                          <p:spTgt spid="39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449"/>
                                    </p:animMotion>
                                  </p:childTnLst>
                                </p:cTn>
                              </p:par>
                              <p:par>
                                <p:cTn id="19" presetID="10" presetClass="entr" presetSubtype="0" fill="hold" grpId="0" nodeType="withEffect">
                                  <p:stCondLst>
                                    <p:cond delay="45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3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42" presetClass="path" presetSubtype="0" decel="100000" fill="hold" grpId="1" nodeType="withEffect">
                                  <p:stCondLst>
                                    <p:cond delay="450"/>
                                  </p:stCondLst>
                                  <p:childTnLst>
                                    <p:animMotion origin="layout" path="M 2.5E-6 4.81481E-6 L 2.5E-6 0.06921 " pathEditMode="relative" rAng="0" ptsTypes="AA">
                                      <p:cBhvr>
                                        <p:cTn id="23" dur="1000" spd="-100000" fill="hold"/>
                                        <p:tgtEl>
                                          <p:spTgt spid="39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449"/>
                                    </p:animMotion>
                                  </p:childTnLst>
                                </p:cTn>
                              </p:par>
                              <p:par>
                                <p:cTn id="24" presetID="10" presetClass="entr" presetSubtype="0" fill="hold" grpId="0" nodeType="withEffect">
                                  <p:stCondLst>
                                    <p:cond delay="55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3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42" presetClass="path" presetSubtype="0" decel="100000" fill="hold" grpId="1" nodeType="withEffect">
                                  <p:stCondLst>
                                    <p:cond delay="550"/>
                                  </p:stCondLst>
                                  <p:childTnLst>
                                    <p:animMotion origin="layout" path="M 2.5E-6 4.81481E-6 L 2.5E-6 0.06921 " pathEditMode="relative" rAng="0" ptsTypes="AA">
                                      <p:cBhvr>
                                        <p:cTn id="28" dur="1000" spd="-100000" fill="hold"/>
                                        <p:tgtEl>
                                          <p:spTgt spid="39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449"/>
                                    </p:animMotion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3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42" presetClass="path" presetSubtype="0" decel="100000" fill="hold" grpId="1" nodeType="withEffect">
                                  <p:stCondLst>
                                    <p:cond delay="250"/>
                                  </p:stCondLst>
                                  <p:childTnLst>
                                    <p:animMotion origin="layout" path="M -4.375E-6 -7.40741E-7 L -4.375E-6 0.06921 " pathEditMode="relative" rAng="0" ptsTypes="AA">
                                      <p:cBhvr>
                                        <p:cTn id="33" dur="1000" spd="-100000" fill="hold"/>
                                        <p:tgtEl>
                                          <p:spTgt spid="39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449"/>
                                    </p:animMotion>
                                  </p:childTnLst>
                                </p:cTn>
                              </p:par>
                              <p:par>
                                <p:cTn id="34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3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42" presetClass="path" presetSubtype="0" decel="100000" fill="hold" grpId="1" nodeType="withEffect">
                                  <p:stCondLst>
                                    <p:cond delay="250"/>
                                  </p:stCondLst>
                                  <p:childTnLst>
                                    <p:animMotion origin="layout" path="M -4.375E-6 -7.40741E-7 L -4.375E-6 0.06921 " pathEditMode="relative" rAng="0" ptsTypes="AA">
                                      <p:cBhvr>
                                        <p:cTn id="38" dur="1000" spd="-100000" fill="hold"/>
                                        <p:tgtEl>
                                          <p:spTgt spid="39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449"/>
                                    </p:animMotion>
                                  </p:childTnLst>
                                </p:cTn>
                              </p:par>
                              <p:par>
                                <p:cTn id="39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3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42" presetClass="path" presetSubtype="0" decel="100000" fill="hold" grpId="1" nodeType="withEffect">
                                  <p:stCondLst>
                                    <p:cond delay="250"/>
                                  </p:stCondLst>
                                  <p:childTnLst>
                                    <p:animMotion origin="layout" path="M -4.375E-6 -7.40741E-7 L -4.375E-6 0.06921 " pathEditMode="relative" rAng="0" ptsTypes="AA">
                                      <p:cBhvr>
                                        <p:cTn id="43" dur="1000" spd="-100000" fill="hold"/>
                                        <p:tgtEl>
                                          <p:spTgt spid="39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449"/>
                                    </p:animMotion>
                                  </p:childTnLst>
                                </p:cTn>
                              </p:par>
                              <p:par>
                                <p:cTn id="44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4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42" presetClass="path" presetSubtype="0" decel="100000" fill="hold" grpId="1" nodeType="withEffect">
                                  <p:stCondLst>
                                    <p:cond delay="250"/>
                                  </p:stCondLst>
                                  <p:childTnLst>
                                    <p:animMotion origin="layout" path="M -4.375E-6 -7.40741E-7 L -4.375E-6 0.06921 " pathEditMode="relative" rAng="0" ptsTypes="AA">
                                      <p:cBhvr>
                                        <p:cTn id="48" dur="1000" spd="-100000" fill="hold"/>
                                        <p:tgtEl>
                                          <p:spTgt spid="40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449"/>
                                    </p:animMotion>
                                  </p:childTnLst>
                                </p:cTn>
                              </p:par>
                              <p:par>
                                <p:cTn id="49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4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42" presetClass="path" presetSubtype="0" decel="100000" fill="hold" grpId="1" nodeType="withEffect">
                                  <p:stCondLst>
                                    <p:cond delay="250"/>
                                  </p:stCondLst>
                                  <p:childTnLst>
                                    <p:animMotion origin="layout" path="M -4.375E-6 -7.40741E-7 L -4.375E-6 0.06921 " pathEditMode="relative" rAng="0" ptsTypes="AA">
                                      <p:cBhvr>
                                        <p:cTn id="53" dur="1000" spd="-100000" fill="hold"/>
                                        <p:tgtEl>
                                          <p:spTgt spid="40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449"/>
                                    </p:animMotion>
                                  </p:childTnLst>
                                </p:cTn>
                              </p:par>
                              <p:par>
                                <p:cTn id="54" presetID="10" presetClass="entr" presetSubtype="0" fill="hold" grpId="0" nodeType="withEffect">
                                  <p:stCondLst>
                                    <p:cond delay="35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500"/>
                                        <p:tgtEl>
                                          <p:spTgt spid="4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" presetID="42" presetClass="path" presetSubtype="0" decel="100000" fill="hold" grpId="1" nodeType="withEffect">
                                  <p:stCondLst>
                                    <p:cond delay="350"/>
                                  </p:stCondLst>
                                  <p:childTnLst>
                                    <p:animMotion origin="layout" path="M -4.375E-6 -7.40741E-7 L -4.375E-6 0.06921 " pathEditMode="relative" rAng="0" ptsTypes="AA">
                                      <p:cBhvr>
                                        <p:cTn id="58" dur="1000" spd="-100000" fill="hold"/>
                                        <p:tgtEl>
                                          <p:spTgt spid="40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449"/>
                                    </p:animMotion>
                                  </p:childTnLst>
                                </p:cTn>
                              </p:par>
                              <p:par>
                                <p:cTn id="59" presetID="10" presetClass="entr" presetSubtype="0" fill="hold" grpId="0" nodeType="withEffect">
                                  <p:stCondLst>
                                    <p:cond delay="35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4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42" presetClass="path" presetSubtype="0" decel="100000" fill="hold" grpId="1" nodeType="withEffect">
                                  <p:stCondLst>
                                    <p:cond delay="350"/>
                                  </p:stCondLst>
                                  <p:childTnLst>
                                    <p:animMotion origin="layout" path="M -4.375E-6 -7.40741E-7 L -4.375E-6 0.06921 " pathEditMode="relative" rAng="0" ptsTypes="AA">
                                      <p:cBhvr>
                                        <p:cTn id="63" dur="1000" spd="-100000" fill="hold"/>
                                        <p:tgtEl>
                                          <p:spTgt spid="40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449"/>
                                    </p:animMotion>
                                  </p:childTnLst>
                                </p:cTn>
                              </p:par>
                              <p:par>
                                <p:cTn id="64" presetID="10" presetClass="entr" presetSubtype="0" fill="hold" grpId="0" nodeType="withEffect">
                                  <p:stCondLst>
                                    <p:cond delay="35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" dur="500"/>
                                        <p:tgtEl>
                                          <p:spTgt spid="4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42" presetClass="path" presetSubtype="0" decel="100000" fill="hold" grpId="1" nodeType="withEffect">
                                  <p:stCondLst>
                                    <p:cond delay="350"/>
                                  </p:stCondLst>
                                  <p:childTnLst>
                                    <p:animMotion origin="layout" path="M -4.375E-6 -7.40741E-7 L -4.375E-6 0.06921 " pathEditMode="relative" rAng="0" ptsTypes="AA">
                                      <p:cBhvr>
                                        <p:cTn id="68" dur="1000" spd="-100000" fill="hold"/>
                                        <p:tgtEl>
                                          <p:spTgt spid="40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449"/>
                                    </p:animMotion>
                                  </p:childTnLst>
                                </p:cTn>
                              </p:par>
                              <p:par>
                                <p:cTn id="69" presetID="10" presetClass="entr" presetSubtype="0" fill="hold" grpId="0" nodeType="withEffect">
                                  <p:stCondLst>
                                    <p:cond delay="35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1" dur="500"/>
                                        <p:tgtEl>
                                          <p:spTgt spid="4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2" presetID="42" presetClass="path" presetSubtype="0" decel="100000" fill="hold" grpId="1" nodeType="withEffect">
                                  <p:stCondLst>
                                    <p:cond delay="350"/>
                                  </p:stCondLst>
                                  <p:childTnLst>
                                    <p:animMotion origin="layout" path="M -4.375E-6 -7.40741E-7 L -4.375E-6 0.06921 " pathEditMode="relative" rAng="0" ptsTypes="AA">
                                      <p:cBhvr>
                                        <p:cTn id="73" dur="1000" spd="-100000" fill="hold"/>
                                        <p:tgtEl>
                                          <p:spTgt spid="40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449"/>
                                    </p:animMotion>
                                  </p:childTnLst>
                                </p:cTn>
                              </p:par>
                              <p:par>
                                <p:cTn id="74" presetID="10" presetClass="entr" presetSubtype="0" fill="hold" grpId="0" nodeType="withEffect">
                                  <p:stCondLst>
                                    <p:cond delay="35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6" dur="500"/>
                                        <p:tgtEl>
                                          <p:spTgt spid="4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" presetID="42" presetClass="path" presetSubtype="0" decel="100000" fill="hold" grpId="1" nodeType="withEffect">
                                  <p:stCondLst>
                                    <p:cond delay="350"/>
                                  </p:stCondLst>
                                  <p:childTnLst>
                                    <p:animMotion origin="layout" path="M -4.375E-6 -7.40741E-7 L -4.375E-6 0.06921 " pathEditMode="relative" rAng="0" ptsTypes="AA">
                                      <p:cBhvr>
                                        <p:cTn id="78" dur="1000" spd="-100000" fill="hold"/>
                                        <p:tgtEl>
                                          <p:spTgt spid="40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449"/>
                                    </p:animMotion>
                                  </p:childTnLst>
                                </p:cTn>
                              </p:par>
                              <p:par>
                                <p:cTn id="79" presetID="10" presetClass="entr" presetSubtype="0" fill="hold" grpId="0" nodeType="withEffect">
                                  <p:stCondLst>
                                    <p:cond delay="45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1" dur="500"/>
                                        <p:tgtEl>
                                          <p:spTgt spid="4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2" presetID="42" presetClass="path" presetSubtype="0" decel="100000" fill="hold" grpId="1" nodeType="withEffect">
                                  <p:stCondLst>
                                    <p:cond delay="450"/>
                                  </p:stCondLst>
                                  <p:childTnLst>
                                    <p:animMotion origin="layout" path="M -4.375E-6 -7.40741E-7 L -4.375E-6 0.06921 " pathEditMode="relative" rAng="0" ptsTypes="AA">
                                      <p:cBhvr>
                                        <p:cTn id="83" dur="1000" spd="-100000" fill="hold"/>
                                        <p:tgtEl>
                                          <p:spTgt spid="40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449"/>
                                    </p:animMotion>
                                  </p:childTnLst>
                                </p:cTn>
                              </p:par>
                              <p:par>
                                <p:cTn id="84" presetID="10" presetClass="entr" presetSubtype="0" fill="hold" grpId="0" nodeType="withEffect">
                                  <p:stCondLst>
                                    <p:cond delay="45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6" dur="500"/>
                                        <p:tgtEl>
                                          <p:spTgt spid="4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7" presetID="42" presetClass="path" presetSubtype="0" decel="100000" fill="hold" grpId="1" nodeType="withEffect">
                                  <p:stCondLst>
                                    <p:cond delay="450"/>
                                  </p:stCondLst>
                                  <p:childTnLst>
                                    <p:animMotion origin="layout" path="M -4.375E-6 -7.40741E-7 L -4.375E-6 0.06921 " pathEditMode="relative" rAng="0" ptsTypes="AA">
                                      <p:cBhvr>
                                        <p:cTn id="88" dur="1000" spd="-100000" fill="hold"/>
                                        <p:tgtEl>
                                          <p:spTgt spid="40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449"/>
                                    </p:animMotion>
                                  </p:childTnLst>
                                </p:cTn>
                              </p:par>
                              <p:par>
                                <p:cTn id="89" presetID="10" presetClass="entr" presetSubtype="0" fill="hold" grpId="0" nodeType="withEffect">
                                  <p:stCondLst>
                                    <p:cond delay="45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1" dur="500"/>
                                        <p:tgtEl>
                                          <p:spTgt spid="4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2" presetID="42" presetClass="path" presetSubtype="0" decel="100000" fill="hold" grpId="1" nodeType="withEffect">
                                  <p:stCondLst>
                                    <p:cond delay="450"/>
                                  </p:stCondLst>
                                  <p:childTnLst>
                                    <p:animMotion origin="layout" path="M -4.375E-6 -7.40741E-7 L -4.375E-6 0.06921 " pathEditMode="relative" rAng="0" ptsTypes="AA">
                                      <p:cBhvr>
                                        <p:cTn id="93" dur="1000" spd="-100000" fill="hold"/>
                                        <p:tgtEl>
                                          <p:spTgt spid="4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449"/>
                                    </p:animMotion>
                                  </p:childTnLst>
                                </p:cTn>
                              </p:par>
                              <p:par>
                                <p:cTn id="94" presetID="10" presetClass="entr" presetSubtype="0" fill="hold" grpId="0" nodeType="withEffect">
                                  <p:stCondLst>
                                    <p:cond delay="45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6" dur="500"/>
                                        <p:tgtEl>
                                          <p:spTgt spid="4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7" presetID="42" presetClass="path" presetSubtype="0" decel="100000" fill="hold" grpId="1" nodeType="withEffect">
                                  <p:stCondLst>
                                    <p:cond delay="450"/>
                                  </p:stCondLst>
                                  <p:childTnLst>
                                    <p:animMotion origin="layout" path="M -4.375E-6 -7.40741E-7 L -4.375E-6 0.06921 " pathEditMode="relative" rAng="0" ptsTypes="AA">
                                      <p:cBhvr>
                                        <p:cTn id="98" dur="1000" spd="-100000" fill="hold"/>
                                        <p:tgtEl>
                                          <p:spTgt spid="41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449"/>
                                    </p:animMotion>
                                  </p:childTnLst>
                                </p:cTn>
                              </p:par>
                              <p:par>
                                <p:cTn id="99" presetID="10" presetClass="entr" presetSubtype="0" fill="hold" grpId="0" nodeType="withEffect">
                                  <p:stCondLst>
                                    <p:cond delay="45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1" dur="500"/>
                                        <p:tgtEl>
                                          <p:spTgt spid="4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2" presetID="42" presetClass="path" presetSubtype="0" decel="100000" fill="hold" grpId="1" nodeType="withEffect">
                                  <p:stCondLst>
                                    <p:cond delay="450"/>
                                  </p:stCondLst>
                                  <p:childTnLst>
                                    <p:animMotion origin="layout" path="M -4.375E-6 -7.40741E-7 L -4.375E-6 0.06921 " pathEditMode="relative" rAng="0" ptsTypes="AA">
                                      <p:cBhvr>
                                        <p:cTn id="103" dur="1000" spd="-100000" fill="hold"/>
                                        <p:tgtEl>
                                          <p:spTgt spid="41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449"/>
                                    </p:animMotion>
                                  </p:childTnLst>
                                </p:cTn>
                              </p:par>
                              <p:par>
                                <p:cTn id="104" presetID="10" presetClass="entr" presetSubtype="0" fill="hold" grpId="0" nodeType="withEffect">
                                  <p:stCondLst>
                                    <p:cond delay="55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6" dur="500"/>
                                        <p:tgtEl>
                                          <p:spTgt spid="4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7" presetID="42" presetClass="path" presetSubtype="0" decel="100000" fill="hold" grpId="1" nodeType="withEffect">
                                  <p:stCondLst>
                                    <p:cond delay="550"/>
                                  </p:stCondLst>
                                  <p:childTnLst>
                                    <p:animMotion origin="layout" path="M -4.375E-6 -7.40741E-7 L -4.375E-6 0.06921 " pathEditMode="relative" rAng="0" ptsTypes="AA">
                                      <p:cBhvr>
                                        <p:cTn id="108" dur="1000" spd="-100000" fill="hold"/>
                                        <p:tgtEl>
                                          <p:spTgt spid="41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449"/>
                                    </p:animMotion>
                                  </p:childTnLst>
                                </p:cTn>
                              </p:par>
                              <p:par>
                                <p:cTn id="109" presetID="10" presetClass="entr" presetSubtype="0" fill="hold" grpId="0" nodeType="withEffect">
                                  <p:stCondLst>
                                    <p:cond delay="55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1" dur="500"/>
                                        <p:tgtEl>
                                          <p:spTgt spid="4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2" presetID="42" presetClass="path" presetSubtype="0" decel="100000" fill="hold" grpId="1" nodeType="withEffect">
                                  <p:stCondLst>
                                    <p:cond delay="550"/>
                                  </p:stCondLst>
                                  <p:childTnLst>
                                    <p:animMotion origin="layout" path="M -4.375E-6 -7.40741E-7 L -4.375E-6 0.06921 " pathEditMode="relative" rAng="0" ptsTypes="AA">
                                      <p:cBhvr>
                                        <p:cTn id="113" dur="1000" spd="-100000" fill="hold"/>
                                        <p:tgtEl>
                                          <p:spTgt spid="41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449"/>
                                    </p:animMotion>
                                  </p:childTnLst>
                                </p:cTn>
                              </p:par>
                              <p:par>
                                <p:cTn id="114" presetID="10" presetClass="entr" presetSubtype="0" fill="hold" grpId="0" nodeType="withEffect">
                                  <p:stCondLst>
                                    <p:cond delay="550"/>
                                  </p:stCondLst>
                                  <p:childTnLs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6" dur="500"/>
                                        <p:tgtEl>
                                          <p:spTgt spid="4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7" presetID="42" presetClass="path" presetSubtype="0" decel="100000" fill="hold" grpId="1" nodeType="withEffect">
                                  <p:stCondLst>
                                    <p:cond delay="550"/>
                                  </p:stCondLst>
                                  <p:childTnLst>
                                    <p:animMotion origin="layout" path="M -4.375E-6 -7.40741E-7 L -4.375E-6 0.06921 " pathEditMode="relative" rAng="0" ptsTypes="AA">
                                      <p:cBhvr>
                                        <p:cTn id="118" dur="1000" spd="-100000" fill="hold"/>
                                        <p:tgtEl>
                                          <p:spTgt spid="41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449"/>
                                    </p:animMotion>
                                  </p:childTnLst>
                                </p:cTn>
                              </p:par>
                              <p:par>
                                <p:cTn id="119" presetID="10" presetClass="entr" presetSubtype="0" fill="hold" grpId="0" nodeType="withEffect">
                                  <p:stCondLst>
                                    <p:cond delay="55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1" dur="500"/>
                                        <p:tgtEl>
                                          <p:spTgt spid="4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2" presetID="42" presetClass="path" presetSubtype="0" decel="100000" fill="hold" grpId="1" nodeType="withEffect">
                                  <p:stCondLst>
                                    <p:cond delay="550"/>
                                  </p:stCondLst>
                                  <p:childTnLst>
                                    <p:animMotion origin="layout" path="M -4.375E-6 -7.40741E-7 L -4.375E-6 0.06921 " pathEditMode="relative" rAng="0" ptsTypes="AA">
                                      <p:cBhvr>
                                        <p:cTn id="123" dur="1000" spd="-100000" fill="hold"/>
                                        <p:tgtEl>
                                          <p:spTgt spid="41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449"/>
                                    </p:animMotion>
                                  </p:childTnLst>
                                </p:cTn>
                              </p:par>
                              <p:par>
                                <p:cTn id="124" presetID="10" presetClass="entr" presetSubtype="0" fill="hold" grpId="0" nodeType="withEffect">
                                  <p:stCondLst>
                                    <p:cond delay="550"/>
                                  </p:stCondLst>
                                  <p:childTnLst>
                                    <p:set>
                                      <p:cBhvr>
                                        <p:cTn id="1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6" dur="500"/>
                                        <p:tgtEl>
                                          <p:spTgt spid="4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7" presetID="42" presetClass="path" presetSubtype="0" decel="100000" fill="hold" grpId="1" nodeType="withEffect">
                                  <p:stCondLst>
                                    <p:cond delay="550"/>
                                  </p:stCondLst>
                                  <p:childTnLst>
                                    <p:animMotion origin="layout" path="M -4.375E-6 -7.40741E-7 L -4.375E-6 0.06921 " pathEditMode="relative" rAng="0" ptsTypes="AA">
                                      <p:cBhvr>
                                        <p:cTn id="128" dur="1000" spd="-100000" fill="hold"/>
                                        <p:tgtEl>
                                          <p:spTgt spid="41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449"/>
                                    </p:animMotion>
                                  </p:childTnLst>
                                </p:cTn>
                              </p:par>
                              <p:par>
                                <p:cTn id="129" presetID="2" presetClass="entr" presetSubtype="1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1" dur="1000" fill="hold"/>
                                        <p:tgtEl>
                                          <p:spTgt spid="39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2" dur="1000" fill="hold"/>
                                        <p:tgtEl>
                                          <p:spTgt spid="39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3" presetID="2" presetClass="entr" presetSubtype="1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5" dur="1000" fill="hold"/>
                                        <p:tgtEl>
                                          <p:spTgt spid="4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6" dur="1000" fill="hold"/>
                                        <p:tgtEl>
                                          <p:spTgt spid="4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7" presetID="2" presetClass="entr" presetSubtype="1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9" dur="1000" fill="hold"/>
                                        <p:tgtEl>
                                          <p:spTgt spid="40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0" dur="1000" fill="hold"/>
                                        <p:tgtEl>
                                          <p:spTgt spid="40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1" presetID="2" presetClass="entr" presetSubtype="1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3" dur="1000" fill="hold"/>
                                        <p:tgtEl>
                                          <p:spTgt spid="4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4" dur="1000" fill="hold"/>
                                        <p:tgtEl>
                                          <p:spTgt spid="4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93" grpId="0" build="p">
        <p:tmplLst>
          <p:tmpl lvl="1">
            <p:tnLst>
              <p:par>
                <p:cTn presetID="2" presetClass="entr" presetSubtype="1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9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1000" fill="hold"/>
                        <p:tgtEl>
                          <p:spTgt spid="39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1000" fill="hold"/>
                        <p:tgtEl>
                          <p:spTgt spid="39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0-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92" grpId="0" animBg="1">
        <p:tmplLst>
          <p:tmpl>
            <p:tnLst>
              <p:par>
                <p:cTn presetID="10" presetClass="entr" presetSubtype="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9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9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92" grpId="1" animBg="1"/>
      <p:bldP spid="394" grpId="0" animBg="1">
        <p:tmplLst>
          <p:tmpl>
            <p:tnLst>
              <p:par>
                <p:cTn presetID="10" presetClass="entr" presetSubtype="0" fill="hold" nodeType="withEffect">
                  <p:stCondLst>
                    <p:cond delay="3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9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9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94" grpId="1" animBg="1">
        <p:tmplLst>
          <p:tmpl>
            <p:tnLst>
              <p:par>
                <p:cTn presetID="42" presetClass="path" presetSubtype="0" decel="100000" fill="hold" nodeType="withEffect">
                  <p:stCondLst>
                    <p:cond delay="350"/>
                  </p:stCondLst>
                  <p:childTnLst>
                    <p:animMotion origin="layout" path="M 2.5E-6 4.81481E-6 L 2.5E-6 0.06921 " pathEditMode="relative" rAng="0" ptsTypes="AA">
                      <p:cBhvr>
                        <p:cTn dur="1000" spd="-100000" fill="hold"/>
                        <p:tgtEl>
                          <p:spTgt spid="394"/>
                        </p:tgtEl>
                        <p:attrNameLst>
                          <p:attrName>ppt_x</p:attrName>
                          <p:attrName>ppt_y</p:attrName>
                        </p:attrNameLst>
                      </p:cBhvr>
                      <p:rCtr x="0" y="3449"/>
                    </p:animMotion>
                  </p:childTnLst>
                </p:cTn>
              </p:par>
            </p:tnLst>
          </p:tmpl>
        </p:tmplLst>
      </p:bldP>
      <p:bldP spid="395" grpId="0" animBg="1">
        <p:tmplLst>
          <p:tmpl>
            <p:tnLst>
              <p:par>
                <p:cTn presetID="10" presetClass="entr" presetSubtype="0" fill="hold" nodeType="withEffect">
                  <p:stCondLst>
                    <p:cond delay="4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9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9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95" grpId="1" animBg="1">
        <p:tmplLst>
          <p:tmpl>
            <p:tnLst>
              <p:par>
                <p:cTn presetID="42" presetClass="path" presetSubtype="0" decel="100000" fill="hold" nodeType="withEffect">
                  <p:stCondLst>
                    <p:cond delay="450"/>
                  </p:stCondLst>
                  <p:childTnLst>
                    <p:animMotion origin="layout" path="M 2.5E-6 4.81481E-6 L 2.5E-6 0.06921 " pathEditMode="relative" rAng="0" ptsTypes="AA">
                      <p:cBhvr>
                        <p:cTn dur="1000" spd="-100000" fill="hold"/>
                        <p:tgtEl>
                          <p:spTgt spid="395"/>
                        </p:tgtEl>
                        <p:attrNameLst>
                          <p:attrName>ppt_x</p:attrName>
                          <p:attrName>ppt_y</p:attrName>
                        </p:attrNameLst>
                      </p:cBhvr>
                      <p:rCtr x="0" y="3449"/>
                    </p:animMotion>
                  </p:childTnLst>
                </p:cTn>
              </p:par>
            </p:tnLst>
          </p:tmpl>
        </p:tmplLst>
      </p:bldP>
      <p:bldP spid="396" grpId="0" animBg="1">
        <p:tmplLst>
          <p:tmpl>
            <p:tnLst>
              <p:par>
                <p:cTn presetID="10" presetClass="entr" presetSubtype="0" fill="hold" nodeType="withEffect">
                  <p:stCondLst>
                    <p:cond delay="5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9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9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96" grpId="1" animBg="1">
        <p:tmplLst>
          <p:tmpl>
            <p:tnLst>
              <p:par>
                <p:cTn presetID="42" presetClass="path" presetSubtype="0" decel="100000" fill="hold" nodeType="withEffect">
                  <p:stCondLst>
                    <p:cond delay="550"/>
                  </p:stCondLst>
                  <p:childTnLst>
                    <p:animMotion origin="layout" path="M 2.5E-6 4.81481E-6 L 2.5E-6 0.06921 " pathEditMode="relative" rAng="0" ptsTypes="AA">
                      <p:cBhvr>
                        <p:cTn dur="1000" spd="-100000" fill="hold"/>
                        <p:tgtEl>
                          <p:spTgt spid="396"/>
                        </p:tgtEl>
                        <p:attrNameLst>
                          <p:attrName>ppt_x</p:attrName>
                          <p:attrName>ppt_y</p:attrName>
                        </p:attrNameLst>
                      </p:cBhvr>
                      <p:rCtr x="0" y="3449"/>
                    </p:animMotion>
                  </p:childTnLst>
                </p:cTn>
              </p:par>
            </p:tnLst>
          </p:tmpl>
        </p:tmplLst>
      </p:bldP>
      <p:bldP spid="397" grpId="0" animBg="1"/>
      <p:bldP spid="397" grpId="1" animBg="1"/>
      <p:bldP spid="398" grpId="0" animBg="1"/>
      <p:bldP spid="398" grpId="1" animBg="1"/>
      <p:bldP spid="399" grpId="0" animBg="1"/>
      <p:bldP spid="399" grpId="1" animBg="1"/>
      <p:bldP spid="400" grpId="0" animBg="1"/>
      <p:bldP spid="400" grpId="1" animBg="1"/>
      <p:bldP spid="401" grpId="0" animBg="1"/>
      <p:bldP spid="401" grpId="1" animBg="1"/>
      <p:bldP spid="403" grpId="0" animBg="1"/>
      <p:bldP spid="403" grpId="1" animBg="1"/>
      <p:bldP spid="404" grpId="0" animBg="1"/>
      <p:bldP spid="404" grpId="1" animBg="1"/>
      <p:bldP spid="405" grpId="0" animBg="1"/>
      <p:bldP spid="405" grpId="1" animBg="1"/>
      <p:bldP spid="406" grpId="0" animBg="1"/>
      <p:bldP spid="406" grpId="1" animBg="1"/>
      <p:bldP spid="407" grpId="0" animBg="1"/>
      <p:bldP spid="407" grpId="1" animBg="1"/>
      <p:bldP spid="408" grpId="0" animBg="1"/>
      <p:bldP spid="408" grpId="1" animBg="1"/>
      <p:bldP spid="409" grpId="0" animBg="1"/>
      <p:bldP spid="409" grpId="1" animBg="1"/>
      <p:bldP spid="410" grpId="0" animBg="1"/>
      <p:bldP spid="410" grpId="1" animBg="1"/>
      <p:bldP spid="411" grpId="0" animBg="1"/>
      <p:bldP spid="411" grpId="1" animBg="1"/>
      <p:bldP spid="412" grpId="0" animBg="1"/>
      <p:bldP spid="412" grpId="1" animBg="1"/>
      <p:bldP spid="413" grpId="0" animBg="1"/>
      <p:bldP spid="413" grpId="1" animBg="1"/>
      <p:bldP spid="414" grpId="0" animBg="1"/>
      <p:bldP spid="414" grpId="1" animBg="1"/>
      <p:bldP spid="415" grpId="0" animBg="1"/>
      <p:bldP spid="415" grpId="1" animBg="1"/>
      <p:bldP spid="417" grpId="0" animBg="1"/>
      <p:bldP spid="417" grpId="1" animBg="1"/>
      <p:bldP spid="418" grpId="0" animBg="1"/>
      <p:bldP spid="418" grpId="1" animBg="1"/>
      <p:bldP spid="402" grpId="0" build="p">
        <p:tmplLst>
          <p:tmpl lvl="1">
            <p:tnLst>
              <p:par>
                <p:cTn presetID="2" presetClass="entr" presetSubtype="1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0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1000" fill="hold"/>
                        <p:tgtEl>
                          <p:spTgt spid="40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1000" fill="hold"/>
                        <p:tgtEl>
                          <p:spTgt spid="40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0-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Diapositive de tit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64" name="Groupe 363">
            <a:extLst>
              <a:ext uri="{FF2B5EF4-FFF2-40B4-BE49-F238E27FC236}">
                <a16:creationId xmlns:a16="http://schemas.microsoft.com/office/drawing/2014/main" id="{CAB23322-4A78-4A05-8803-D00BE8BAF16C}"/>
              </a:ext>
            </a:extLst>
          </p:cNvPr>
          <p:cNvGrpSpPr/>
          <p:nvPr userDrawn="1"/>
        </p:nvGrpSpPr>
        <p:grpSpPr>
          <a:xfrm>
            <a:off x="-2724070" y="-2152670"/>
            <a:ext cx="17910095" cy="11783641"/>
            <a:chOff x="-2724070" y="-2152670"/>
            <a:chExt cx="17910095" cy="11783641"/>
          </a:xfrm>
        </p:grpSpPr>
        <p:grpSp>
          <p:nvGrpSpPr>
            <p:cNvPr id="7" name="Group 4">
              <a:extLst>
                <a:ext uri="{FF2B5EF4-FFF2-40B4-BE49-F238E27FC236}">
                  <a16:creationId xmlns:a16="http://schemas.microsoft.com/office/drawing/2014/main" id="{4B286F79-2817-418F-9671-AA1DA28A14B7}"/>
                </a:ext>
              </a:extLst>
            </p:cNvPr>
            <p:cNvGrpSpPr>
              <a:grpSpLocks noChangeAspect="1"/>
            </p:cNvGrpSpPr>
            <p:nvPr userDrawn="1"/>
          </p:nvGrpSpPr>
          <p:grpSpPr bwMode="auto">
            <a:xfrm rot="9322378">
              <a:off x="-2724070" y="-2152670"/>
              <a:ext cx="7980362" cy="4732338"/>
              <a:chOff x="4539" y="2829"/>
              <a:chExt cx="5027" cy="2981"/>
            </a:xfrm>
            <a:solidFill>
              <a:schemeClr val="accent1"/>
            </a:solidFill>
          </p:grpSpPr>
          <p:sp>
            <p:nvSpPr>
              <p:cNvPr id="8" name="Freeform 5">
                <a:extLst>
                  <a:ext uri="{FF2B5EF4-FFF2-40B4-BE49-F238E27FC236}">
                    <a16:creationId xmlns:a16="http://schemas.microsoft.com/office/drawing/2014/main" id="{9DEA13FB-5A5C-4147-840E-96C6E13721B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795" y="4447"/>
                <a:ext cx="417" cy="346"/>
              </a:xfrm>
              <a:custGeom>
                <a:avLst/>
                <a:gdLst>
                  <a:gd name="T0" fmla="*/ 417 w 417"/>
                  <a:gd name="T1" fmla="*/ 132 h 346"/>
                  <a:gd name="T2" fmla="*/ 256 w 417"/>
                  <a:gd name="T3" fmla="*/ 346 h 346"/>
                  <a:gd name="T4" fmla="*/ 254 w 417"/>
                  <a:gd name="T5" fmla="*/ 344 h 346"/>
                  <a:gd name="T6" fmla="*/ 0 w 417"/>
                  <a:gd name="T7" fmla="*/ 0 h 346"/>
                  <a:gd name="T8" fmla="*/ 417 w 417"/>
                  <a:gd name="T9" fmla="*/ 132 h 346"/>
                  <a:gd name="T10" fmla="*/ 256 w 417"/>
                  <a:gd name="T11" fmla="*/ 339 h 346"/>
                  <a:gd name="T12" fmla="*/ 411 w 417"/>
                  <a:gd name="T13" fmla="*/ 134 h 346"/>
                  <a:gd name="T14" fmla="*/ 11 w 417"/>
                  <a:gd name="T15" fmla="*/ 7 h 346"/>
                  <a:gd name="T16" fmla="*/ 256 w 417"/>
                  <a:gd name="T17" fmla="*/ 339 h 3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17" h="346">
                    <a:moveTo>
                      <a:pt x="417" y="132"/>
                    </a:moveTo>
                    <a:lnTo>
                      <a:pt x="256" y="346"/>
                    </a:lnTo>
                    <a:lnTo>
                      <a:pt x="254" y="344"/>
                    </a:lnTo>
                    <a:lnTo>
                      <a:pt x="0" y="0"/>
                    </a:lnTo>
                    <a:lnTo>
                      <a:pt x="417" y="132"/>
                    </a:lnTo>
                    <a:close/>
                    <a:moveTo>
                      <a:pt x="256" y="339"/>
                    </a:moveTo>
                    <a:lnTo>
                      <a:pt x="411" y="134"/>
                    </a:lnTo>
                    <a:lnTo>
                      <a:pt x="11" y="7"/>
                    </a:lnTo>
                    <a:lnTo>
                      <a:pt x="256" y="33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9" name="Freeform 6">
                <a:extLst>
                  <a:ext uri="{FF2B5EF4-FFF2-40B4-BE49-F238E27FC236}">
                    <a16:creationId xmlns:a16="http://schemas.microsoft.com/office/drawing/2014/main" id="{755A7A60-095E-49B8-B219-3E6A95122B4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317" y="4448"/>
                <a:ext cx="737" cy="468"/>
              </a:xfrm>
              <a:custGeom>
                <a:avLst/>
                <a:gdLst>
                  <a:gd name="T0" fmla="*/ 484 w 737"/>
                  <a:gd name="T1" fmla="*/ 0 h 468"/>
                  <a:gd name="T2" fmla="*/ 737 w 737"/>
                  <a:gd name="T3" fmla="*/ 343 h 468"/>
                  <a:gd name="T4" fmla="*/ 734 w 737"/>
                  <a:gd name="T5" fmla="*/ 343 h 468"/>
                  <a:gd name="T6" fmla="*/ 0 w 737"/>
                  <a:gd name="T7" fmla="*/ 468 h 468"/>
                  <a:gd name="T8" fmla="*/ 4 w 737"/>
                  <a:gd name="T9" fmla="*/ 465 h 468"/>
                  <a:gd name="T10" fmla="*/ 484 w 737"/>
                  <a:gd name="T11" fmla="*/ 0 h 468"/>
                  <a:gd name="T12" fmla="*/ 731 w 737"/>
                  <a:gd name="T13" fmla="*/ 340 h 468"/>
                  <a:gd name="T14" fmla="*/ 483 w 737"/>
                  <a:gd name="T15" fmla="*/ 5 h 468"/>
                  <a:gd name="T16" fmla="*/ 10 w 737"/>
                  <a:gd name="T17" fmla="*/ 462 h 468"/>
                  <a:gd name="T18" fmla="*/ 731 w 737"/>
                  <a:gd name="T19" fmla="*/ 340 h 4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37" h="468">
                    <a:moveTo>
                      <a:pt x="484" y="0"/>
                    </a:moveTo>
                    <a:lnTo>
                      <a:pt x="737" y="343"/>
                    </a:lnTo>
                    <a:lnTo>
                      <a:pt x="734" y="343"/>
                    </a:lnTo>
                    <a:lnTo>
                      <a:pt x="0" y="468"/>
                    </a:lnTo>
                    <a:lnTo>
                      <a:pt x="4" y="465"/>
                    </a:lnTo>
                    <a:lnTo>
                      <a:pt x="484" y="0"/>
                    </a:lnTo>
                    <a:close/>
                    <a:moveTo>
                      <a:pt x="731" y="340"/>
                    </a:moveTo>
                    <a:lnTo>
                      <a:pt x="483" y="5"/>
                    </a:lnTo>
                    <a:lnTo>
                      <a:pt x="10" y="462"/>
                    </a:lnTo>
                    <a:lnTo>
                      <a:pt x="731" y="34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0" name="Freeform 7">
                <a:extLst>
                  <a:ext uri="{FF2B5EF4-FFF2-40B4-BE49-F238E27FC236}">
                    <a16:creationId xmlns:a16="http://schemas.microsoft.com/office/drawing/2014/main" id="{70A5386C-37EA-4CB2-A475-A441EDC6263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318" y="4787"/>
                <a:ext cx="1069" cy="863"/>
              </a:xfrm>
              <a:custGeom>
                <a:avLst/>
                <a:gdLst>
                  <a:gd name="T0" fmla="*/ 734 w 1069"/>
                  <a:gd name="T1" fmla="*/ 0 h 863"/>
                  <a:gd name="T2" fmla="*/ 734 w 1069"/>
                  <a:gd name="T3" fmla="*/ 1 h 863"/>
                  <a:gd name="T4" fmla="*/ 1069 w 1069"/>
                  <a:gd name="T5" fmla="*/ 863 h 863"/>
                  <a:gd name="T6" fmla="*/ 0 w 1069"/>
                  <a:gd name="T7" fmla="*/ 126 h 863"/>
                  <a:gd name="T8" fmla="*/ 734 w 1069"/>
                  <a:gd name="T9" fmla="*/ 0 h 863"/>
                  <a:gd name="T10" fmla="*/ 1061 w 1069"/>
                  <a:gd name="T11" fmla="*/ 854 h 863"/>
                  <a:gd name="T12" fmla="*/ 732 w 1069"/>
                  <a:gd name="T13" fmla="*/ 5 h 863"/>
                  <a:gd name="T14" fmla="*/ 9 w 1069"/>
                  <a:gd name="T15" fmla="*/ 128 h 863"/>
                  <a:gd name="T16" fmla="*/ 1061 w 1069"/>
                  <a:gd name="T17" fmla="*/ 854 h 8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69" h="863">
                    <a:moveTo>
                      <a:pt x="734" y="0"/>
                    </a:moveTo>
                    <a:lnTo>
                      <a:pt x="734" y="1"/>
                    </a:lnTo>
                    <a:lnTo>
                      <a:pt x="1069" y="863"/>
                    </a:lnTo>
                    <a:lnTo>
                      <a:pt x="0" y="126"/>
                    </a:lnTo>
                    <a:lnTo>
                      <a:pt x="734" y="0"/>
                    </a:lnTo>
                    <a:close/>
                    <a:moveTo>
                      <a:pt x="1061" y="854"/>
                    </a:moveTo>
                    <a:lnTo>
                      <a:pt x="732" y="5"/>
                    </a:lnTo>
                    <a:lnTo>
                      <a:pt x="9" y="128"/>
                    </a:lnTo>
                    <a:lnTo>
                      <a:pt x="1061" y="85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1" name="Freeform 8">
                <a:extLst>
                  <a:ext uri="{FF2B5EF4-FFF2-40B4-BE49-F238E27FC236}">
                    <a16:creationId xmlns:a16="http://schemas.microsoft.com/office/drawing/2014/main" id="{B4C14A81-BC9E-4310-92D6-405F39643FB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33" y="4428"/>
                <a:ext cx="694" cy="488"/>
              </a:xfrm>
              <a:custGeom>
                <a:avLst/>
                <a:gdLst>
                  <a:gd name="T0" fmla="*/ 234 w 694"/>
                  <a:gd name="T1" fmla="*/ 0 h 488"/>
                  <a:gd name="T2" fmla="*/ 235 w 694"/>
                  <a:gd name="T3" fmla="*/ 1 h 488"/>
                  <a:gd name="T4" fmla="*/ 694 w 694"/>
                  <a:gd name="T5" fmla="*/ 488 h 488"/>
                  <a:gd name="T6" fmla="*/ 0 w 694"/>
                  <a:gd name="T7" fmla="*/ 380 h 488"/>
                  <a:gd name="T8" fmla="*/ 1 w 694"/>
                  <a:gd name="T9" fmla="*/ 378 h 488"/>
                  <a:gd name="T10" fmla="*/ 234 w 694"/>
                  <a:gd name="T11" fmla="*/ 0 h 488"/>
                  <a:gd name="T12" fmla="*/ 685 w 694"/>
                  <a:gd name="T13" fmla="*/ 484 h 488"/>
                  <a:gd name="T14" fmla="*/ 234 w 694"/>
                  <a:gd name="T15" fmla="*/ 5 h 488"/>
                  <a:gd name="T16" fmla="*/ 6 w 694"/>
                  <a:gd name="T17" fmla="*/ 378 h 488"/>
                  <a:gd name="T18" fmla="*/ 685 w 694"/>
                  <a:gd name="T19" fmla="*/ 484 h 4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94" h="488">
                    <a:moveTo>
                      <a:pt x="234" y="0"/>
                    </a:moveTo>
                    <a:lnTo>
                      <a:pt x="235" y="1"/>
                    </a:lnTo>
                    <a:lnTo>
                      <a:pt x="694" y="488"/>
                    </a:lnTo>
                    <a:lnTo>
                      <a:pt x="0" y="380"/>
                    </a:lnTo>
                    <a:lnTo>
                      <a:pt x="1" y="378"/>
                    </a:lnTo>
                    <a:lnTo>
                      <a:pt x="234" y="0"/>
                    </a:lnTo>
                    <a:close/>
                    <a:moveTo>
                      <a:pt x="685" y="484"/>
                    </a:moveTo>
                    <a:lnTo>
                      <a:pt x="234" y="5"/>
                    </a:lnTo>
                    <a:lnTo>
                      <a:pt x="6" y="378"/>
                    </a:lnTo>
                    <a:lnTo>
                      <a:pt x="685" y="48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" name="Freeform 9">
                <a:extLst>
                  <a:ext uri="{FF2B5EF4-FFF2-40B4-BE49-F238E27FC236}">
                    <a16:creationId xmlns:a16="http://schemas.microsoft.com/office/drawing/2014/main" id="{1F5093E5-9DD3-4E86-8F3A-3D95290575D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862" y="4429"/>
                <a:ext cx="943" cy="487"/>
              </a:xfrm>
              <a:custGeom>
                <a:avLst/>
                <a:gdLst>
                  <a:gd name="T0" fmla="*/ 943 w 943"/>
                  <a:gd name="T1" fmla="*/ 21 h 487"/>
                  <a:gd name="T2" fmla="*/ 461 w 943"/>
                  <a:gd name="T3" fmla="*/ 487 h 487"/>
                  <a:gd name="T4" fmla="*/ 459 w 943"/>
                  <a:gd name="T5" fmla="*/ 486 h 487"/>
                  <a:gd name="T6" fmla="*/ 0 w 943"/>
                  <a:gd name="T7" fmla="*/ 0 h 487"/>
                  <a:gd name="T8" fmla="*/ 943 w 943"/>
                  <a:gd name="T9" fmla="*/ 21 h 487"/>
                  <a:gd name="T10" fmla="*/ 461 w 943"/>
                  <a:gd name="T11" fmla="*/ 483 h 487"/>
                  <a:gd name="T12" fmla="*/ 934 w 943"/>
                  <a:gd name="T13" fmla="*/ 24 h 487"/>
                  <a:gd name="T14" fmla="*/ 8 w 943"/>
                  <a:gd name="T15" fmla="*/ 3 h 487"/>
                  <a:gd name="T16" fmla="*/ 461 w 943"/>
                  <a:gd name="T17" fmla="*/ 483 h 4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43" h="487">
                    <a:moveTo>
                      <a:pt x="943" y="21"/>
                    </a:moveTo>
                    <a:lnTo>
                      <a:pt x="461" y="487"/>
                    </a:lnTo>
                    <a:lnTo>
                      <a:pt x="459" y="486"/>
                    </a:lnTo>
                    <a:lnTo>
                      <a:pt x="0" y="0"/>
                    </a:lnTo>
                    <a:lnTo>
                      <a:pt x="943" y="21"/>
                    </a:lnTo>
                    <a:close/>
                    <a:moveTo>
                      <a:pt x="461" y="483"/>
                    </a:moveTo>
                    <a:lnTo>
                      <a:pt x="934" y="24"/>
                    </a:lnTo>
                    <a:lnTo>
                      <a:pt x="8" y="3"/>
                    </a:lnTo>
                    <a:lnTo>
                      <a:pt x="461" y="48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3" name="Freeform 10">
                <a:extLst>
                  <a:ext uri="{FF2B5EF4-FFF2-40B4-BE49-F238E27FC236}">
                    <a16:creationId xmlns:a16="http://schemas.microsoft.com/office/drawing/2014/main" id="{EBC7140A-6D95-4CF7-9CE8-70661B45904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865" y="3998"/>
                <a:ext cx="943" cy="455"/>
              </a:xfrm>
              <a:custGeom>
                <a:avLst/>
                <a:gdLst>
                  <a:gd name="T0" fmla="*/ 78 w 943"/>
                  <a:gd name="T1" fmla="*/ 0 h 455"/>
                  <a:gd name="T2" fmla="*/ 943 w 943"/>
                  <a:gd name="T3" fmla="*/ 455 h 455"/>
                  <a:gd name="T4" fmla="*/ 0 w 943"/>
                  <a:gd name="T5" fmla="*/ 434 h 455"/>
                  <a:gd name="T6" fmla="*/ 78 w 943"/>
                  <a:gd name="T7" fmla="*/ 0 h 455"/>
                  <a:gd name="T8" fmla="*/ 928 w 943"/>
                  <a:gd name="T9" fmla="*/ 450 h 455"/>
                  <a:gd name="T10" fmla="*/ 80 w 943"/>
                  <a:gd name="T11" fmla="*/ 5 h 455"/>
                  <a:gd name="T12" fmla="*/ 4 w 943"/>
                  <a:gd name="T13" fmla="*/ 431 h 455"/>
                  <a:gd name="T14" fmla="*/ 928 w 943"/>
                  <a:gd name="T15" fmla="*/ 450 h 4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43" h="455">
                    <a:moveTo>
                      <a:pt x="78" y="0"/>
                    </a:moveTo>
                    <a:lnTo>
                      <a:pt x="943" y="455"/>
                    </a:lnTo>
                    <a:lnTo>
                      <a:pt x="0" y="434"/>
                    </a:lnTo>
                    <a:lnTo>
                      <a:pt x="78" y="0"/>
                    </a:lnTo>
                    <a:close/>
                    <a:moveTo>
                      <a:pt x="928" y="450"/>
                    </a:moveTo>
                    <a:lnTo>
                      <a:pt x="80" y="5"/>
                    </a:lnTo>
                    <a:lnTo>
                      <a:pt x="4" y="431"/>
                    </a:lnTo>
                    <a:lnTo>
                      <a:pt x="928" y="45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4" name="Freeform 11">
                <a:extLst>
                  <a:ext uri="{FF2B5EF4-FFF2-40B4-BE49-F238E27FC236}">
                    <a16:creationId xmlns:a16="http://schemas.microsoft.com/office/drawing/2014/main" id="{F52B2F43-5D8E-4842-B632-CADBB90E1B8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40" y="3717"/>
                <a:ext cx="863" cy="737"/>
              </a:xfrm>
              <a:custGeom>
                <a:avLst/>
                <a:gdLst>
                  <a:gd name="T0" fmla="*/ 701 w 863"/>
                  <a:gd name="T1" fmla="*/ 0 h 737"/>
                  <a:gd name="T2" fmla="*/ 863 w 863"/>
                  <a:gd name="T3" fmla="*/ 737 h 737"/>
                  <a:gd name="T4" fmla="*/ 0 w 863"/>
                  <a:gd name="T5" fmla="*/ 283 h 737"/>
                  <a:gd name="T6" fmla="*/ 3 w 863"/>
                  <a:gd name="T7" fmla="*/ 281 h 737"/>
                  <a:gd name="T8" fmla="*/ 701 w 863"/>
                  <a:gd name="T9" fmla="*/ 0 h 737"/>
                  <a:gd name="T10" fmla="*/ 858 w 863"/>
                  <a:gd name="T11" fmla="*/ 730 h 737"/>
                  <a:gd name="T12" fmla="*/ 698 w 863"/>
                  <a:gd name="T13" fmla="*/ 4 h 737"/>
                  <a:gd name="T14" fmla="*/ 9 w 863"/>
                  <a:gd name="T15" fmla="*/ 283 h 737"/>
                  <a:gd name="T16" fmla="*/ 858 w 863"/>
                  <a:gd name="T17" fmla="*/ 730 h 7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63" h="737">
                    <a:moveTo>
                      <a:pt x="701" y="0"/>
                    </a:moveTo>
                    <a:lnTo>
                      <a:pt x="863" y="737"/>
                    </a:lnTo>
                    <a:lnTo>
                      <a:pt x="0" y="283"/>
                    </a:lnTo>
                    <a:lnTo>
                      <a:pt x="3" y="281"/>
                    </a:lnTo>
                    <a:lnTo>
                      <a:pt x="701" y="0"/>
                    </a:lnTo>
                    <a:close/>
                    <a:moveTo>
                      <a:pt x="858" y="730"/>
                    </a:moveTo>
                    <a:lnTo>
                      <a:pt x="698" y="4"/>
                    </a:lnTo>
                    <a:lnTo>
                      <a:pt x="9" y="283"/>
                    </a:lnTo>
                    <a:lnTo>
                      <a:pt x="858" y="73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5" name="Freeform 12">
                <a:extLst>
                  <a:ext uri="{FF2B5EF4-FFF2-40B4-BE49-F238E27FC236}">
                    <a16:creationId xmlns:a16="http://schemas.microsoft.com/office/drawing/2014/main" id="{4837BE4C-9AF3-4D75-8A5D-0B02D3FA1F9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583" y="3717"/>
                <a:ext cx="1066" cy="286"/>
              </a:xfrm>
              <a:custGeom>
                <a:avLst/>
                <a:gdLst>
                  <a:gd name="T0" fmla="*/ 1066 w 1066"/>
                  <a:gd name="T1" fmla="*/ 0 h 286"/>
                  <a:gd name="T2" fmla="*/ 361 w 1066"/>
                  <a:gd name="T3" fmla="*/ 286 h 286"/>
                  <a:gd name="T4" fmla="*/ 360 w 1066"/>
                  <a:gd name="T5" fmla="*/ 284 h 286"/>
                  <a:gd name="T6" fmla="*/ 0 w 1066"/>
                  <a:gd name="T7" fmla="*/ 8 h 286"/>
                  <a:gd name="T8" fmla="*/ 5 w 1066"/>
                  <a:gd name="T9" fmla="*/ 8 h 286"/>
                  <a:gd name="T10" fmla="*/ 1066 w 1066"/>
                  <a:gd name="T11" fmla="*/ 0 h 286"/>
                  <a:gd name="T12" fmla="*/ 361 w 1066"/>
                  <a:gd name="T13" fmla="*/ 281 h 286"/>
                  <a:gd name="T14" fmla="*/ 1047 w 1066"/>
                  <a:gd name="T15" fmla="*/ 4 h 286"/>
                  <a:gd name="T16" fmla="*/ 11 w 1066"/>
                  <a:gd name="T17" fmla="*/ 11 h 286"/>
                  <a:gd name="T18" fmla="*/ 361 w 1066"/>
                  <a:gd name="T19" fmla="*/ 281 h 2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66" h="286">
                    <a:moveTo>
                      <a:pt x="1066" y="0"/>
                    </a:moveTo>
                    <a:lnTo>
                      <a:pt x="361" y="286"/>
                    </a:lnTo>
                    <a:lnTo>
                      <a:pt x="360" y="284"/>
                    </a:lnTo>
                    <a:lnTo>
                      <a:pt x="0" y="8"/>
                    </a:lnTo>
                    <a:lnTo>
                      <a:pt x="5" y="8"/>
                    </a:lnTo>
                    <a:lnTo>
                      <a:pt x="1066" y="0"/>
                    </a:lnTo>
                    <a:close/>
                    <a:moveTo>
                      <a:pt x="361" y="281"/>
                    </a:moveTo>
                    <a:lnTo>
                      <a:pt x="1047" y="4"/>
                    </a:lnTo>
                    <a:lnTo>
                      <a:pt x="11" y="11"/>
                    </a:lnTo>
                    <a:lnTo>
                      <a:pt x="361" y="28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6" name="Freeform 13">
                <a:extLst>
                  <a:ext uri="{FF2B5EF4-FFF2-40B4-BE49-F238E27FC236}">
                    <a16:creationId xmlns:a16="http://schemas.microsoft.com/office/drawing/2014/main" id="{ACCE3EA2-6C25-411E-82CC-43D823B096F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25" y="4803"/>
                <a:ext cx="1758" cy="844"/>
              </a:xfrm>
              <a:custGeom>
                <a:avLst/>
                <a:gdLst>
                  <a:gd name="T0" fmla="*/ 698 w 1758"/>
                  <a:gd name="T1" fmla="*/ 109 h 844"/>
                  <a:gd name="T2" fmla="*/ 699 w 1758"/>
                  <a:gd name="T3" fmla="*/ 110 h 844"/>
                  <a:gd name="T4" fmla="*/ 1758 w 1758"/>
                  <a:gd name="T5" fmla="*/ 841 h 844"/>
                  <a:gd name="T6" fmla="*/ 1757 w 1758"/>
                  <a:gd name="T7" fmla="*/ 844 h 844"/>
                  <a:gd name="T8" fmla="*/ 0 w 1758"/>
                  <a:gd name="T9" fmla="*/ 0 h 844"/>
                  <a:gd name="T10" fmla="*/ 698 w 1758"/>
                  <a:gd name="T11" fmla="*/ 109 h 844"/>
                  <a:gd name="T12" fmla="*/ 1738 w 1758"/>
                  <a:gd name="T13" fmla="*/ 831 h 844"/>
                  <a:gd name="T14" fmla="*/ 696 w 1758"/>
                  <a:gd name="T15" fmla="*/ 112 h 844"/>
                  <a:gd name="T16" fmla="*/ 23 w 1758"/>
                  <a:gd name="T17" fmla="*/ 7 h 844"/>
                  <a:gd name="T18" fmla="*/ 1738 w 1758"/>
                  <a:gd name="T19" fmla="*/ 831 h 8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758" h="844">
                    <a:moveTo>
                      <a:pt x="698" y="109"/>
                    </a:moveTo>
                    <a:lnTo>
                      <a:pt x="699" y="110"/>
                    </a:lnTo>
                    <a:lnTo>
                      <a:pt x="1758" y="841"/>
                    </a:lnTo>
                    <a:lnTo>
                      <a:pt x="1757" y="844"/>
                    </a:lnTo>
                    <a:lnTo>
                      <a:pt x="0" y="0"/>
                    </a:lnTo>
                    <a:lnTo>
                      <a:pt x="698" y="109"/>
                    </a:lnTo>
                    <a:close/>
                    <a:moveTo>
                      <a:pt x="1738" y="831"/>
                    </a:moveTo>
                    <a:lnTo>
                      <a:pt x="696" y="112"/>
                    </a:lnTo>
                    <a:lnTo>
                      <a:pt x="23" y="7"/>
                    </a:lnTo>
                    <a:lnTo>
                      <a:pt x="1738" y="83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7" name="Freeform 14">
                <a:extLst>
                  <a:ext uri="{FF2B5EF4-FFF2-40B4-BE49-F238E27FC236}">
                    <a16:creationId xmlns:a16="http://schemas.microsoft.com/office/drawing/2014/main" id="{EE0079A0-1314-4617-BA7C-7A0DF3E6338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24" y="4799"/>
                <a:ext cx="1759" cy="848"/>
              </a:xfrm>
              <a:custGeom>
                <a:avLst/>
                <a:gdLst>
                  <a:gd name="T0" fmla="*/ 1759 w 1759"/>
                  <a:gd name="T1" fmla="*/ 845 h 848"/>
                  <a:gd name="T2" fmla="*/ 1758 w 1759"/>
                  <a:gd name="T3" fmla="*/ 848 h 848"/>
                  <a:gd name="T4" fmla="*/ 347 w 1759"/>
                  <a:gd name="T5" fmla="*/ 291 h 848"/>
                  <a:gd name="T6" fmla="*/ 347 w 1759"/>
                  <a:gd name="T7" fmla="*/ 291 h 848"/>
                  <a:gd name="T8" fmla="*/ 0 w 1759"/>
                  <a:gd name="T9" fmla="*/ 0 h 848"/>
                  <a:gd name="T10" fmla="*/ 1759 w 1759"/>
                  <a:gd name="T11" fmla="*/ 845 h 848"/>
                  <a:gd name="T12" fmla="*/ 349 w 1759"/>
                  <a:gd name="T13" fmla="*/ 288 h 848"/>
                  <a:gd name="T14" fmla="*/ 1713 w 1759"/>
                  <a:gd name="T15" fmla="*/ 827 h 848"/>
                  <a:gd name="T16" fmla="*/ 24 w 1759"/>
                  <a:gd name="T17" fmla="*/ 16 h 848"/>
                  <a:gd name="T18" fmla="*/ 349 w 1759"/>
                  <a:gd name="T19" fmla="*/ 288 h 8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759" h="848">
                    <a:moveTo>
                      <a:pt x="1759" y="845"/>
                    </a:moveTo>
                    <a:lnTo>
                      <a:pt x="1758" y="848"/>
                    </a:lnTo>
                    <a:lnTo>
                      <a:pt x="347" y="291"/>
                    </a:lnTo>
                    <a:lnTo>
                      <a:pt x="347" y="291"/>
                    </a:lnTo>
                    <a:lnTo>
                      <a:pt x="0" y="0"/>
                    </a:lnTo>
                    <a:lnTo>
                      <a:pt x="1759" y="845"/>
                    </a:lnTo>
                    <a:close/>
                    <a:moveTo>
                      <a:pt x="349" y="288"/>
                    </a:moveTo>
                    <a:lnTo>
                      <a:pt x="1713" y="827"/>
                    </a:lnTo>
                    <a:lnTo>
                      <a:pt x="24" y="16"/>
                    </a:lnTo>
                    <a:lnTo>
                      <a:pt x="349" y="28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8" name="Freeform 15">
                <a:extLst>
                  <a:ext uri="{FF2B5EF4-FFF2-40B4-BE49-F238E27FC236}">
                    <a16:creationId xmlns:a16="http://schemas.microsoft.com/office/drawing/2014/main" id="{F796B3AE-4833-432D-828B-8D96F767424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28" y="4801"/>
                <a:ext cx="16" cy="12"/>
              </a:xfrm>
              <a:custGeom>
                <a:avLst/>
                <a:gdLst>
                  <a:gd name="T0" fmla="*/ 16 w 16"/>
                  <a:gd name="T1" fmla="*/ 12 h 12"/>
                  <a:gd name="T2" fmla="*/ 16 w 16"/>
                  <a:gd name="T3" fmla="*/ 12 h 12"/>
                  <a:gd name="T4" fmla="*/ 0 w 16"/>
                  <a:gd name="T5" fmla="*/ 0 h 12"/>
                  <a:gd name="T6" fmla="*/ 0 w 16"/>
                  <a:gd name="T7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12">
                    <a:moveTo>
                      <a:pt x="16" y="12"/>
                    </a:moveTo>
                    <a:lnTo>
                      <a:pt x="16" y="12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9" name="Freeform 16">
                <a:extLst>
                  <a:ext uri="{FF2B5EF4-FFF2-40B4-BE49-F238E27FC236}">
                    <a16:creationId xmlns:a16="http://schemas.microsoft.com/office/drawing/2014/main" id="{3804CD99-C4C5-484B-B7EE-2E729CEC379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28" y="4801"/>
                <a:ext cx="16" cy="12"/>
              </a:xfrm>
              <a:custGeom>
                <a:avLst/>
                <a:gdLst>
                  <a:gd name="T0" fmla="*/ 16 w 16"/>
                  <a:gd name="T1" fmla="*/ 12 h 12"/>
                  <a:gd name="T2" fmla="*/ 16 w 16"/>
                  <a:gd name="T3" fmla="*/ 12 h 12"/>
                  <a:gd name="T4" fmla="*/ 0 w 16"/>
                  <a:gd name="T5" fmla="*/ 0 h 12"/>
                  <a:gd name="T6" fmla="*/ 0 w 16"/>
                  <a:gd name="T7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12">
                    <a:moveTo>
                      <a:pt x="16" y="12"/>
                    </a:moveTo>
                    <a:lnTo>
                      <a:pt x="16" y="12"/>
                    </a:lnTo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0" name="Freeform 17">
                <a:extLst>
                  <a:ext uri="{FF2B5EF4-FFF2-40B4-BE49-F238E27FC236}">
                    <a16:creationId xmlns:a16="http://schemas.microsoft.com/office/drawing/2014/main" id="{9B41A06D-01EB-45BC-AFAE-2D37EC74A1F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048" y="4577"/>
                <a:ext cx="784" cy="489"/>
              </a:xfrm>
              <a:custGeom>
                <a:avLst/>
                <a:gdLst>
                  <a:gd name="T0" fmla="*/ 160 w 784"/>
                  <a:gd name="T1" fmla="*/ 0 h 489"/>
                  <a:gd name="T2" fmla="*/ 162 w 784"/>
                  <a:gd name="T3" fmla="*/ 0 h 489"/>
                  <a:gd name="T4" fmla="*/ 784 w 784"/>
                  <a:gd name="T5" fmla="*/ 489 h 489"/>
                  <a:gd name="T6" fmla="*/ 0 w 784"/>
                  <a:gd name="T7" fmla="*/ 214 h 489"/>
                  <a:gd name="T8" fmla="*/ 160 w 784"/>
                  <a:gd name="T9" fmla="*/ 0 h 489"/>
                  <a:gd name="T10" fmla="*/ 766 w 784"/>
                  <a:gd name="T11" fmla="*/ 479 h 489"/>
                  <a:gd name="T12" fmla="*/ 161 w 784"/>
                  <a:gd name="T13" fmla="*/ 5 h 489"/>
                  <a:gd name="T14" fmla="*/ 6 w 784"/>
                  <a:gd name="T15" fmla="*/ 211 h 489"/>
                  <a:gd name="T16" fmla="*/ 766 w 784"/>
                  <a:gd name="T17" fmla="*/ 479 h 4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84" h="489">
                    <a:moveTo>
                      <a:pt x="160" y="0"/>
                    </a:moveTo>
                    <a:lnTo>
                      <a:pt x="162" y="0"/>
                    </a:lnTo>
                    <a:lnTo>
                      <a:pt x="784" y="489"/>
                    </a:lnTo>
                    <a:lnTo>
                      <a:pt x="0" y="214"/>
                    </a:lnTo>
                    <a:lnTo>
                      <a:pt x="160" y="0"/>
                    </a:lnTo>
                    <a:close/>
                    <a:moveTo>
                      <a:pt x="766" y="479"/>
                    </a:moveTo>
                    <a:lnTo>
                      <a:pt x="161" y="5"/>
                    </a:lnTo>
                    <a:lnTo>
                      <a:pt x="6" y="211"/>
                    </a:lnTo>
                    <a:lnTo>
                      <a:pt x="766" y="47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1" name="Freeform 18">
                <a:extLst>
                  <a:ext uri="{FF2B5EF4-FFF2-40B4-BE49-F238E27FC236}">
                    <a16:creationId xmlns:a16="http://schemas.microsoft.com/office/drawing/2014/main" id="{7520D642-F90F-4B43-ACCB-1E6ADFE6B6F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202" y="4576"/>
                <a:ext cx="1045" cy="487"/>
              </a:xfrm>
              <a:custGeom>
                <a:avLst/>
                <a:gdLst>
                  <a:gd name="T0" fmla="*/ 1045 w 1045"/>
                  <a:gd name="T1" fmla="*/ 139 h 487"/>
                  <a:gd name="T2" fmla="*/ 621 w 1045"/>
                  <a:gd name="T3" fmla="*/ 487 h 487"/>
                  <a:gd name="T4" fmla="*/ 620 w 1045"/>
                  <a:gd name="T5" fmla="*/ 485 h 487"/>
                  <a:gd name="T6" fmla="*/ 0 w 1045"/>
                  <a:gd name="T7" fmla="*/ 0 h 487"/>
                  <a:gd name="T8" fmla="*/ 7 w 1045"/>
                  <a:gd name="T9" fmla="*/ 1 h 487"/>
                  <a:gd name="T10" fmla="*/ 1045 w 1045"/>
                  <a:gd name="T11" fmla="*/ 139 h 487"/>
                  <a:gd name="T12" fmla="*/ 621 w 1045"/>
                  <a:gd name="T13" fmla="*/ 482 h 487"/>
                  <a:gd name="T14" fmla="*/ 1036 w 1045"/>
                  <a:gd name="T15" fmla="*/ 142 h 487"/>
                  <a:gd name="T16" fmla="*/ 13 w 1045"/>
                  <a:gd name="T17" fmla="*/ 6 h 487"/>
                  <a:gd name="T18" fmla="*/ 621 w 1045"/>
                  <a:gd name="T19" fmla="*/ 482 h 4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45" h="487">
                    <a:moveTo>
                      <a:pt x="1045" y="139"/>
                    </a:moveTo>
                    <a:lnTo>
                      <a:pt x="621" y="487"/>
                    </a:lnTo>
                    <a:lnTo>
                      <a:pt x="620" y="485"/>
                    </a:lnTo>
                    <a:lnTo>
                      <a:pt x="0" y="0"/>
                    </a:lnTo>
                    <a:lnTo>
                      <a:pt x="7" y="1"/>
                    </a:lnTo>
                    <a:lnTo>
                      <a:pt x="1045" y="139"/>
                    </a:lnTo>
                    <a:close/>
                    <a:moveTo>
                      <a:pt x="621" y="482"/>
                    </a:moveTo>
                    <a:lnTo>
                      <a:pt x="1036" y="142"/>
                    </a:lnTo>
                    <a:lnTo>
                      <a:pt x="13" y="6"/>
                    </a:lnTo>
                    <a:lnTo>
                      <a:pt x="621" y="48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2" name="Freeform 19">
                <a:extLst>
                  <a:ext uri="{FF2B5EF4-FFF2-40B4-BE49-F238E27FC236}">
                    <a16:creationId xmlns:a16="http://schemas.microsoft.com/office/drawing/2014/main" id="{3A58F5B4-3CB6-4CD8-B976-B9E4668FC53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207" y="4104"/>
                <a:ext cx="1044" cy="615"/>
              </a:xfrm>
              <a:custGeom>
                <a:avLst/>
                <a:gdLst>
                  <a:gd name="T0" fmla="*/ 72 w 1044"/>
                  <a:gd name="T1" fmla="*/ 0 h 615"/>
                  <a:gd name="T2" fmla="*/ 74 w 1044"/>
                  <a:gd name="T3" fmla="*/ 1 h 615"/>
                  <a:gd name="T4" fmla="*/ 1044 w 1044"/>
                  <a:gd name="T5" fmla="*/ 615 h 615"/>
                  <a:gd name="T6" fmla="*/ 0 w 1044"/>
                  <a:gd name="T7" fmla="*/ 477 h 615"/>
                  <a:gd name="T8" fmla="*/ 72 w 1044"/>
                  <a:gd name="T9" fmla="*/ 0 h 615"/>
                  <a:gd name="T10" fmla="*/ 1028 w 1044"/>
                  <a:gd name="T11" fmla="*/ 609 h 615"/>
                  <a:gd name="T12" fmla="*/ 75 w 1044"/>
                  <a:gd name="T13" fmla="*/ 6 h 615"/>
                  <a:gd name="T14" fmla="*/ 3 w 1044"/>
                  <a:gd name="T15" fmla="*/ 473 h 615"/>
                  <a:gd name="T16" fmla="*/ 1028 w 1044"/>
                  <a:gd name="T17" fmla="*/ 609 h 6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44" h="615">
                    <a:moveTo>
                      <a:pt x="72" y="0"/>
                    </a:moveTo>
                    <a:lnTo>
                      <a:pt x="74" y="1"/>
                    </a:lnTo>
                    <a:lnTo>
                      <a:pt x="1044" y="615"/>
                    </a:lnTo>
                    <a:lnTo>
                      <a:pt x="0" y="477"/>
                    </a:lnTo>
                    <a:lnTo>
                      <a:pt x="72" y="0"/>
                    </a:lnTo>
                    <a:close/>
                    <a:moveTo>
                      <a:pt x="1028" y="609"/>
                    </a:moveTo>
                    <a:lnTo>
                      <a:pt x="75" y="6"/>
                    </a:lnTo>
                    <a:lnTo>
                      <a:pt x="3" y="473"/>
                    </a:lnTo>
                    <a:lnTo>
                      <a:pt x="1028" y="60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3" name="Freeform 20">
                <a:extLst>
                  <a:ext uri="{FF2B5EF4-FFF2-40B4-BE49-F238E27FC236}">
                    <a16:creationId xmlns:a16="http://schemas.microsoft.com/office/drawing/2014/main" id="{32BBB5E2-6133-4ECD-B8B2-548481B0F4C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975" y="4104"/>
                <a:ext cx="308" cy="480"/>
              </a:xfrm>
              <a:custGeom>
                <a:avLst/>
                <a:gdLst>
                  <a:gd name="T0" fmla="*/ 308 w 308"/>
                  <a:gd name="T1" fmla="*/ 0 h 480"/>
                  <a:gd name="T2" fmla="*/ 307 w 308"/>
                  <a:gd name="T3" fmla="*/ 3 h 480"/>
                  <a:gd name="T4" fmla="*/ 235 w 308"/>
                  <a:gd name="T5" fmla="*/ 480 h 480"/>
                  <a:gd name="T6" fmla="*/ 0 w 308"/>
                  <a:gd name="T7" fmla="*/ 124 h 480"/>
                  <a:gd name="T8" fmla="*/ 308 w 308"/>
                  <a:gd name="T9" fmla="*/ 0 h 480"/>
                  <a:gd name="T10" fmla="*/ 233 w 308"/>
                  <a:gd name="T11" fmla="*/ 470 h 480"/>
                  <a:gd name="T12" fmla="*/ 304 w 308"/>
                  <a:gd name="T13" fmla="*/ 6 h 480"/>
                  <a:gd name="T14" fmla="*/ 5 w 308"/>
                  <a:gd name="T15" fmla="*/ 127 h 480"/>
                  <a:gd name="T16" fmla="*/ 233 w 308"/>
                  <a:gd name="T17" fmla="*/ 470 h 4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8" h="480">
                    <a:moveTo>
                      <a:pt x="308" y="0"/>
                    </a:moveTo>
                    <a:lnTo>
                      <a:pt x="307" y="3"/>
                    </a:lnTo>
                    <a:lnTo>
                      <a:pt x="235" y="480"/>
                    </a:lnTo>
                    <a:lnTo>
                      <a:pt x="0" y="124"/>
                    </a:lnTo>
                    <a:lnTo>
                      <a:pt x="308" y="0"/>
                    </a:lnTo>
                    <a:close/>
                    <a:moveTo>
                      <a:pt x="233" y="470"/>
                    </a:moveTo>
                    <a:lnTo>
                      <a:pt x="304" y="6"/>
                    </a:lnTo>
                    <a:lnTo>
                      <a:pt x="5" y="127"/>
                    </a:lnTo>
                    <a:lnTo>
                      <a:pt x="233" y="47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4" name="Freeform 21">
                <a:extLst>
                  <a:ext uri="{FF2B5EF4-FFF2-40B4-BE49-F238E27FC236}">
                    <a16:creationId xmlns:a16="http://schemas.microsoft.com/office/drawing/2014/main" id="{CFF9B00C-751C-45BB-9149-081F891A4B2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974" y="3475"/>
                <a:ext cx="308" cy="758"/>
              </a:xfrm>
              <a:custGeom>
                <a:avLst/>
                <a:gdLst>
                  <a:gd name="T0" fmla="*/ 306 w 308"/>
                  <a:gd name="T1" fmla="*/ 0 h 758"/>
                  <a:gd name="T2" fmla="*/ 306 w 308"/>
                  <a:gd name="T3" fmla="*/ 9 h 758"/>
                  <a:gd name="T4" fmla="*/ 308 w 308"/>
                  <a:gd name="T5" fmla="*/ 634 h 758"/>
                  <a:gd name="T6" fmla="*/ 307 w 308"/>
                  <a:gd name="T7" fmla="*/ 634 h 758"/>
                  <a:gd name="T8" fmla="*/ 0 w 308"/>
                  <a:gd name="T9" fmla="*/ 758 h 758"/>
                  <a:gd name="T10" fmla="*/ 306 w 308"/>
                  <a:gd name="T11" fmla="*/ 0 h 758"/>
                  <a:gd name="T12" fmla="*/ 305 w 308"/>
                  <a:gd name="T13" fmla="*/ 631 h 758"/>
                  <a:gd name="T14" fmla="*/ 302 w 308"/>
                  <a:gd name="T15" fmla="*/ 18 h 758"/>
                  <a:gd name="T16" fmla="*/ 7 w 308"/>
                  <a:gd name="T17" fmla="*/ 751 h 758"/>
                  <a:gd name="T18" fmla="*/ 305 w 308"/>
                  <a:gd name="T19" fmla="*/ 631 h 7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08" h="758">
                    <a:moveTo>
                      <a:pt x="306" y="0"/>
                    </a:moveTo>
                    <a:lnTo>
                      <a:pt x="306" y="9"/>
                    </a:lnTo>
                    <a:lnTo>
                      <a:pt x="308" y="634"/>
                    </a:lnTo>
                    <a:lnTo>
                      <a:pt x="307" y="634"/>
                    </a:lnTo>
                    <a:lnTo>
                      <a:pt x="0" y="758"/>
                    </a:lnTo>
                    <a:lnTo>
                      <a:pt x="306" y="0"/>
                    </a:lnTo>
                    <a:close/>
                    <a:moveTo>
                      <a:pt x="305" y="631"/>
                    </a:moveTo>
                    <a:lnTo>
                      <a:pt x="302" y="18"/>
                    </a:lnTo>
                    <a:lnTo>
                      <a:pt x="7" y="751"/>
                    </a:lnTo>
                    <a:lnTo>
                      <a:pt x="305" y="63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5" name="Freeform 22">
                <a:extLst>
                  <a:ext uri="{FF2B5EF4-FFF2-40B4-BE49-F238E27FC236}">
                    <a16:creationId xmlns:a16="http://schemas.microsoft.com/office/drawing/2014/main" id="{4F0FC79B-1F13-4367-96D0-0F23D614589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276" y="3481"/>
                <a:ext cx="752" cy="690"/>
              </a:xfrm>
              <a:custGeom>
                <a:avLst/>
                <a:gdLst>
                  <a:gd name="T0" fmla="*/ 0 w 752"/>
                  <a:gd name="T1" fmla="*/ 0 h 690"/>
                  <a:gd name="T2" fmla="*/ 752 w 752"/>
                  <a:gd name="T3" fmla="*/ 690 h 690"/>
                  <a:gd name="T4" fmla="*/ 3 w 752"/>
                  <a:gd name="T5" fmla="*/ 628 h 690"/>
                  <a:gd name="T6" fmla="*/ 3 w 752"/>
                  <a:gd name="T7" fmla="*/ 626 h 690"/>
                  <a:gd name="T8" fmla="*/ 0 w 752"/>
                  <a:gd name="T9" fmla="*/ 0 h 690"/>
                  <a:gd name="T10" fmla="*/ 742 w 752"/>
                  <a:gd name="T11" fmla="*/ 685 h 690"/>
                  <a:gd name="T12" fmla="*/ 4 w 752"/>
                  <a:gd name="T13" fmla="*/ 8 h 690"/>
                  <a:gd name="T14" fmla="*/ 6 w 752"/>
                  <a:gd name="T15" fmla="*/ 624 h 690"/>
                  <a:gd name="T16" fmla="*/ 742 w 752"/>
                  <a:gd name="T17" fmla="*/ 685 h 6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52" h="690">
                    <a:moveTo>
                      <a:pt x="0" y="0"/>
                    </a:moveTo>
                    <a:lnTo>
                      <a:pt x="752" y="690"/>
                    </a:lnTo>
                    <a:lnTo>
                      <a:pt x="3" y="628"/>
                    </a:lnTo>
                    <a:lnTo>
                      <a:pt x="3" y="626"/>
                    </a:lnTo>
                    <a:lnTo>
                      <a:pt x="0" y="0"/>
                    </a:lnTo>
                    <a:close/>
                    <a:moveTo>
                      <a:pt x="742" y="685"/>
                    </a:moveTo>
                    <a:lnTo>
                      <a:pt x="4" y="8"/>
                    </a:lnTo>
                    <a:lnTo>
                      <a:pt x="6" y="624"/>
                    </a:lnTo>
                    <a:lnTo>
                      <a:pt x="742" y="68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6" name="Freeform 23">
                <a:extLst>
                  <a:ext uri="{FF2B5EF4-FFF2-40B4-BE49-F238E27FC236}">
                    <a16:creationId xmlns:a16="http://schemas.microsoft.com/office/drawing/2014/main" id="{6B8FDB8C-E753-417F-9283-AEDC2AD9657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274" y="3367"/>
                <a:ext cx="755" cy="810"/>
              </a:xfrm>
              <a:custGeom>
                <a:avLst/>
                <a:gdLst>
                  <a:gd name="T0" fmla="*/ 337 w 755"/>
                  <a:gd name="T1" fmla="*/ 0 h 810"/>
                  <a:gd name="T2" fmla="*/ 337 w 755"/>
                  <a:gd name="T3" fmla="*/ 1 h 810"/>
                  <a:gd name="T4" fmla="*/ 755 w 755"/>
                  <a:gd name="T5" fmla="*/ 810 h 810"/>
                  <a:gd name="T6" fmla="*/ 748 w 755"/>
                  <a:gd name="T7" fmla="*/ 803 h 810"/>
                  <a:gd name="T8" fmla="*/ 0 w 755"/>
                  <a:gd name="T9" fmla="*/ 116 h 810"/>
                  <a:gd name="T10" fmla="*/ 337 w 755"/>
                  <a:gd name="T11" fmla="*/ 0 h 810"/>
                  <a:gd name="T12" fmla="*/ 743 w 755"/>
                  <a:gd name="T13" fmla="*/ 793 h 810"/>
                  <a:gd name="T14" fmla="*/ 334 w 755"/>
                  <a:gd name="T15" fmla="*/ 3 h 810"/>
                  <a:gd name="T16" fmla="*/ 7 w 755"/>
                  <a:gd name="T17" fmla="*/ 118 h 810"/>
                  <a:gd name="T18" fmla="*/ 743 w 755"/>
                  <a:gd name="T19" fmla="*/ 793 h 8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55" h="810">
                    <a:moveTo>
                      <a:pt x="337" y="0"/>
                    </a:moveTo>
                    <a:lnTo>
                      <a:pt x="337" y="1"/>
                    </a:lnTo>
                    <a:lnTo>
                      <a:pt x="755" y="810"/>
                    </a:lnTo>
                    <a:lnTo>
                      <a:pt x="748" y="803"/>
                    </a:lnTo>
                    <a:lnTo>
                      <a:pt x="0" y="116"/>
                    </a:lnTo>
                    <a:lnTo>
                      <a:pt x="337" y="0"/>
                    </a:lnTo>
                    <a:close/>
                    <a:moveTo>
                      <a:pt x="743" y="793"/>
                    </a:moveTo>
                    <a:lnTo>
                      <a:pt x="334" y="3"/>
                    </a:lnTo>
                    <a:lnTo>
                      <a:pt x="7" y="118"/>
                    </a:lnTo>
                    <a:lnTo>
                      <a:pt x="743" y="79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7" name="Freeform 24">
                <a:extLst>
                  <a:ext uri="{FF2B5EF4-FFF2-40B4-BE49-F238E27FC236}">
                    <a16:creationId xmlns:a16="http://schemas.microsoft.com/office/drawing/2014/main" id="{007D2CEC-073D-4C10-8393-0E440D01A29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679" y="2916"/>
                <a:ext cx="935" cy="570"/>
              </a:xfrm>
              <a:custGeom>
                <a:avLst/>
                <a:gdLst>
                  <a:gd name="T0" fmla="*/ 935 w 935"/>
                  <a:gd name="T1" fmla="*/ 453 h 570"/>
                  <a:gd name="T2" fmla="*/ 598 w 935"/>
                  <a:gd name="T3" fmla="*/ 570 h 570"/>
                  <a:gd name="T4" fmla="*/ 597 w 935"/>
                  <a:gd name="T5" fmla="*/ 569 h 570"/>
                  <a:gd name="T6" fmla="*/ 0 w 935"/>
                  <a:gd name="T7" fmla="*/ 0 h 570"/>
                  <a:gd name="T8" fmla="*/ 935 w 935"/>
                  <a:gd name="T9" fmla="*/ 453 h 570"/>
                  <a:gd name="T10" fmla="*/ 600 w 935"/>
                  <a:gd name="T11" fmla="*/ 566 h 570"/>
                  <a:gd name="T12" fmla="*/ 926 w 935"/>
                  <a:gd name="T13" fmla="*/ 452 h 570"/>
                  <a:gd name="T14" fmla="*/ 18 w 935"/>
                  <a:gd name="T15" fmla="*/ 13 h 570"/>
                  <a:gd name="T16" fmla="*/ 600 w 935"/>
                  <a:gd name="T17" fmla="*/ 566 h 5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35" h="570">
                    <a:moveTo>
                      <a:pt x="935" y="453"/>
                    </a:moveTo>
                    <a:lnTo>
                      <a:pt x="598" y="570"/>
                    </a:lnTo>
                    <a:lnTo>
                      <a:pt x="597" y="569"/>
                    </a:lnTo>
                    <a:lnTo>
                      <a:pt x="0" y="0"/>
                    </a:lnTo>
                    <a:lnTo>
                      <a:pt x="935" y="453"/>
                    </a:lnTo>
                    <a:close/>
                    <a:moveTo>
                      <a:pt x="600" y="566"/>
                    </a:moveTo>
                    <a:lnTo>
                      <a:pt x="926" y="452"/>
                    </a:lnTo>
                    <a:lnTo>
                      <a:pt x="18" y="13"/>
                    </a:lnTo>
                    <a:lnTo>
                      <a:pt x="600" y="56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8" name="Freeform 25">
                <a:extLst>
                  <a:ext uri="{FF2B5EF4-FFF2-40B4-BE49-F238E27FC236}">
                    <a16:creationId xmlns:a16="http://schemas.microsoft.com/office/drawing/2014/main" id="{AA1E24CD-109E-44CF-9C2D-D025D91B398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472" y="2920"/>
                <a:ext cx="811" cy="568"/>
              </a:xfrm>
              <a:custGeom>
                <a:avLst/>
                <a:gdLst>
                  <a:gd name="T0" fmla="*/ 216 w 811"/>
                  <a:gd name="T1" fmla="*/ 0 h 568"/>
                  <a:gd name="T2" fmla="*/ 217 w 811"/>
                  <a:gd name="T3" fmla="*/ 1 h 568"/>
                  <a:gd name="T4" fmla="*/ 811 w 811"/>
                  <a:gd name="T5" fmla="*/ 568 h 568"/>
                  <a:gd name="T6" fmla="*/ 0 w 811"/>
                  <a:gd name="T7" fmla="*/ 407 h 568"/>
                  <a:gd name="T8" fmla="*/ 216 w 811"/>
                  <a:gd name="T9" fmla="*/ 0 h 568"/>
                  <a:gd name="T10" fmla="*/ 800 w 811"/>
                  <a:gd name="T11" fmla="*/ 562 h 568"/>
                  <a:gd name="T12" fmla="*/ 217 w 811"/>
                  <a:gd name="T13" fmla="*/ 5 h 568"/>
                  <a:gd name="T14" fmla="*/ 6 w 811"/>
                  <a:gd name="T15" fmla="*/ 405 h 568"/>
                  <a:gd name="T16" fmla="*/ 800 w 811"/>
                  <a:gd name="T17" fmla="*/ 562 h 5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11" h="568">
                    <a:moveTo>
                      <a:pt x="216" y="0"/>
                    </a:moveTo>
                    <a:lnTo>
                      <a:pt x="217" y="1"/>
                    </a:lnTo>
                    <a:lnTo>
                      <a:pt x="811" y="568"/>
                    </a:lnTo>
                    <a:lnTo>
                      <a:pt x="0" y="407"/>
                    </a:lnTo>
                    <a:lnTo>
                      <a:pt x="216" y="0"/>
                    </a:lnTo>
                    <a:close/>
                    <a:moveTo>
                      <a:pt x="800" y="562"/>
                    </a:moveTo>
                    <a:lnTo>
                      <a:pt x="217" y="5"/>
                    </a:lnTo>
                    <a:lnTo>
                      <a:pt x="6" y="405"/>
                    </a:lnTo>
                    <a:lnTo>
                      <a:pt x="800" y="56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9" name="Freeform 26">
                <a:extLst>
                  <a:ext uri="{FF2B5EF4-FFF2-40B4-BE49-F238E27FC236}">
                    <a16:creationId xmlns:a16="http://schemas.microsoft.com/office/drawing/2014/main" id="{6526F75E-2DF8-4E7E-85F6-542D884BDCE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471" y="3324"/>
                <a:ext cx="810" cy="606"/>
              </a:xfrm>
              <a:custGeom>
                <a:avLst/>
                <a:gdLst>
                  <a:gd name="T0" fmla="*/ 810 w 810"/>
                  <a:gd name="T1" fmla="*/ 159 h 606"/>
                  <a:gd name="T2" fmla="*/ 468 w 810"/>
                  <a:gd name="T3" fmla="*/ 606 h 606"/>
                  <a:gd name="T4" fmla="*/ 466 w 810"/>
                  <a:gd name="T5" fmla="*/ 605 h 606"/>
                  <a:gd name="T6" fmla="*/ 0 w 810"/>
                  <a:gd name="T7" fmla="*/ 0 h 606"/>
                  <a:gd name="T8" fmla="*/ 810 w 810"/>
                  <a:gd name="T9" fmla="*/ 159 h 606"/>
                  <a:gd name="T10" fmla="*/ 468 w 810"/>
                  <a:gd name="T11" fmla="*/ 600 h 606"/>
                  <a:gd name="T12" fmla="*/ 804 w 810"/>
                  <a:gd name="T13" fmla="*/ 161 h 606"/>
                  <a:gd name="T14" fmla="*/ 8 w 810"/>
                  <a:gd name="T15" fmla="*/ 5 h 606"/>
                  <a:gd name="T16" fmla="*/ 468 w 810"/>
                  <a:gd name="T17" fmla="*/ 600 h 6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10" h="606">
                    <a:moveTo>
                      <a:pt x="810" y="159"/>
                    </a:moveTo>
                    <a:lnTo>
                      <a:pt x="468" y="606"/>
                    </a:lnTo>
                    <a:lnTo>
                      <a:pt x="466" y="605"/>
                    </a:lnTo>
                    <a:lnTo>
                      <a:pt x="0" y="0"/>
                    </a:lnTo>
                    <a:lnTo>
                      <a:pt x="810" y="159"/>
                    </a:lnTo>
                    <a:close/>
                    <a:moveTo>
                      <a:pt x="468" y="600"/>
                    </a:moveTo>
                    <a:lnTo>
                      <a:pt x="804" y="161"/>
                    </a:lnTo>
                    <a:lnTo>
                      <a:pt x="8" y="5"/>
                    </a:lnTo>
                    <a:lnTo>
                      <a:pt x="468" y="60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0" name="Freeform 27">
                <a:extLst>
                  <a:ext uri="{FF2B5EF4-FFF2-40B4-BE49-F238E27FC236}">
                    <a16:creationId xmlns:a16="http://schemas.microsoft.com/office/drawing/2014/main" id="{A151A70A-484D-437E-B110-761B8BE4D1D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048" y="4786"/>
                <a:ext cx="778" cy="863"/>
              </a:xfrm>
              <a:custGeom>
                <a:avLst/>
                <a:gdLst>
                  <a:gd name="T0" fmla="*/ 778 w 778"/>
                  <a:gd name="T1" fmla="*/ 273 h 863"/>
                  <a:gd name="T2" fmla="*/ 334 w 778"/>
                  <a:gd name="T3" fmla="*/ 863 h 863"/>
                  <a:gd name="T4" fmla="*/ 0 w 778"/>
                  <a:gd name="T5" fmla="*/ 0 h 863"/>
                  <a:gd name="T6" fmla="*/ 3 w 778"/>
                  <a:gd name="T7" fmla="*/ 1 h 863"/>
                  <a:gd name="T8" fmla="*/ 778 w 778"/>
                  <a:gd name="T9" fmla="*/ 273 h 863"/>
                  <a:gd name="T10" fmla="*/ 335 w 778"/>
                  <a:gd name="T11" fmla="*/ 856 h 863"/>
                  <a:gd name="T12" fmla="*/ 773 w 778"/>
                  <a:gd name="T13" fmla="*/ 275 h 863"/>
                  <a:gd name="T14" fmla="*/ 6 w 778"/>
                  <a:gd name="T15" fmla="*/ 7 h 863"/>
                  <a:gd name="T16" fmla="*/ 335 w 778"/>
                  <a:gd name="T17" fmla="*/ 856 h 8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78" h="863">
                    <a:moveTo>
                      <a:pt x="778" y="273"/>
                    </a:moveTo>
                    <a:lnTo>
                      <a:pt x="334" y="863"/>
                    </a:lnTo>
                    <a:lnTo>
                      <a:pt x="0" y="0"/>
                    </a:lnTo>
                    <a:lnTo>
                      <a:pt x="3" y="1"/>
                    </a:lnTo>
                    <a:lnTo>
                      <a:pt x="778" y="273"/>
                    </a:lnTo>
                    <a:close/>
                    <a:moveTo>
                      <a:pt x="335" y="856"/>
                    </a:moveTo>
                    <a:lnTo>
                      <a:pt x="773" y="275"/>
                    </a:lnTo>
                    <a:lnTo>
                      <a:pt x="6" y="7"/>
                    </a:lnTo>
                    <a:lnTo>
                      <a:pt x="335" y="85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1" name="Freeform 28">
                <a:extLst>
                  <a:ext uri="{FF2B5EF4-FFF2-40B4-BE49-F238E27FC236}">
                    <a16:creationId xmlns:a16="http://schemas.microsoft.com/office/drawing/2014/main" id="{325C130E-3076-4DE0-B451-273E4766CB0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379" y="5057"/>
                <a:ext cx="638" cy="666"/>
              </a:xfrm>
              <a:custGeom>
                <a:avLst/>
                <a:gdLst>
                  <a:gd name="T0" fmla="*/ 445 w 638"/>
                  <a:gd name="T1" fmla="*/ 0 h 666"/>
                  <a:gd name="T2" fmla="*/ 446 w 638"/>
                  <a:gd name="T3" fmla="*/ 3 h 666"/>
                  <a:gd name="T4" fmla="*/ 638 w 638"/>
                  <a:gd name="T5" fmla="*/ 666 h 666"/>
                  <a:gd name="T6" fmla="*/ 634 w 638"/>
                  <a:gd name="T7" fmla="*/ 666 h 666"/>
                  <a:gd name="T8" fmla="*/ 0 w 638"/>
                  <a:gd name="T9" fmla="*/ 590 h 666"/>
                  <a:gd name="T10" fmla="*/ 445 w 638"/>
                  <a:gd name="T11" fmla="*/ 0 h 666"/>
                  <a:gd name="T12" fmla="*/ 632 w 638"/>
                  <a:gd name="T13" fmla="*/ 662 h 666"/>
                  <a:gd name="T14" fmla="*/ 443 w 638"/>
                  <a:gd name="T15" fmla="*/ 8 h 666"/>
                  <a:gd name="T16" fmla="*/ 7 w 638"/>
                  <a:gd name="T17" fmla="*/ 587 h 666"/>
                  <a:gd name="T18" fmla="*/ 632 w 638"/>
                  <a:gd name="T19" fmla="*/ 662 h 6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38" h="666">
                    <a:moveTo>
                      <a:pt x="445" y="0"/>
                    </a:moveTo>
                    <a:lnTo>
                      <a:pt x="446" y="3"/>
                    </a:lnTo>
                    <a:lnTo>
                      <a:pt x="638" y="666"/>
                    </a:lnTo>
                    <a:lnTo>
                      <a:pt x="634" y="666"/>
                    </a:lnTo>
                    <a:lnTo>
                      <a:pt x="0" y="590"/>
                    </a:lnTo>
                    <a:lnTo>
                      <a:pt x="445" y="0"/>
                    </a:lnTo>
                    <a:close/>
                    <a:moveTo>
                      <a:pt x="632" y="662"/>
                    </a:moveTo>
                    <a:lnTo>
                      <a:pt x="443" y="8"/>
                    </a:lnTo>
                    <a:lnTo>
                      <a:pt x="7" y="587"/>
                    </a:lnTo>
                    <a:lnTo>
                      <a:pt x="632" y="66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2" name="Freeform 29">
                <a:extLst>
                  <a:ext uri="{FF2B5EF4-FFF2-40B4-BE49-F238E27FC236}">
                    <a16:creationId xmlns:a16="http://schemas.microsoft.com/office/drawing/2014/main" id="{DA8550CC-7840-450F-B8B8-AB78FC8147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6" y="3683"/>
                <a:ext cx="87" cy="86"/>
              </a:xfrm>
              <a:custGeom>
                <a:avLst/>
                <a:gdLst>
                  <a:gd name="T0" fmla="*/ 8 w 75"/>
                  <a:gd name="T1" fmla="*/ 22 h 74"/>
                  <a:gd name="T2" fmla="*/ 53 w 75"/>
                  <a:gd name="T3" fmla="*/ 8 h 74"/>
                  <a:gd name="T4" fmla="*/ 66 w 75"/>
                  <a:gd name="T5" fmla="*/ 52 h 74"/>
                  <a:gd name="T6" fmla="*/ 22 w 75"/>
                  <a:gd name="T7" fmla="*/ 66 h 74"/>
                  <a:gd name="T8" fmla="*/ 8 w 75"/>
                  <a:gd name="T9" fmla="*/ 22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4">
                    <a:moveTo>
                      <a:pt x="8" y="22"/>
                    </a:moveTo>
                    <a:cubicBezTo>
                      <a:pt x="17" y="6"/>
                      <a:pt x="37" y="0"/>
                      <a:pt x="53" y="8"/>
                    </a:cubicBezTo>
                    <a:cubicBezTo>
                      <a:pt x="69" y="16"/>
                      <a:pt x="75" y="36"/>
                      <a:pt x="66" y="52"/>
                    </a:cubicBezTo>
                    <a:cubicBezTo>
                      <a:pt x="58" y="68"/>
                      <a:pt x="38" y="74"/>
                      <a:pt x="22" y="66"/>
                    </a:cubicBezTo>
                    <a:cubicBezTo>
                      <a:pt x="6" y="58"/>
                      <a:pt x="0" y="38"/>
                      <a:pt x="8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3" name="Freeform 30">
                <a:extLst>
                  <a:ext uri="{FF2B5EF4-FFF2-40B4-BE49-F238E27FC236}">
                    <a16:creationId xmlns:a16="http://schemas.microsoft.com/office/drawing/2014/main" id="{F5714643-9837-45BC-A9D3-F6D98B4B75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97" y="3673"/>
                <a:ext cx="86" cy="86"/>
              </a:xfrm>
              <a:custGeom>
                <a:avLst/>
                <a:gdLst>
                  <a:gd name="T0" fmla="*/ 9 w 75"/>
                  <a:gd name="T1" fmla="*/ 23 h 75"/>
                  <a:gd name="T2" fmla="*/ 53 w 75"/>
                  <a:gd name="T3" fmla="*/ 9 h 75"/>
                  <a:gd name="T4" fmla="*/ 67 w 75"/>
                  <a:gd name="T5" fmla="*/ 53 h 75"/>
                  <a:gd name="T6" fmla="*/ 23 w 75"/>
                  <a:gd name="T7" fmla="*/ 67 h 75"/>
                  <a:gd name="T8" fmla="*/ 9 w 75"/>
                  <a:gd name="T9" fmla="*/ 23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5">
                    <a:moveTo>
                      <a:pt x="9" y="23"/>
                    </a:moveTo>
                    <a:cubicBezTo>
                      <a:pt x="17" y="7"/>
                      <a:pt x="37" y="0"/>
                      <a:pt x="53" y="9"/>
                    </a:cubicBezTo>
                    <a:cubicBezTo>
                      <a:pt x="69" y="17"/>
                      <a:pt x="75" y="37"/>
                      <a:pt x="67" y="53"/>
                    </a:cubicBezTo>
                    <a:cubicBezTo>
                      <a:pt x="58" y="69"/>
                      <a:pt x="39" y="75"/>
                      <a:pt x="23" y="67"/>
                    </a:cubicBezTo>
                    <a:cubicBezTo>
                      <a:pt x="7" y="58"/>
                      <a:pt x="0" y="39"/>
                      <a:pt x="9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4" name="Freeform 31">
                <a:extLst>
                  <a:ext uri="{FF2B5EF4-FFF2-40B4-BE49-F238E27FC236}">
                    <a16:creationId xmlns:a16="http://schemas.microsoft.com/office/drawing/2014/main" id="{3FB2CE38-F051-43A1-BE63-2ABF8A1EA1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30" y="3285"/>
                <a:ext cx="85" cy="86"/>
              </a:xfrm>
              <a:custGeom>
                <a:avLst/>
                <a:gdLst>
                  <a:gd name="T0" fmla="*/ 8 w 74"/>
                  <a:gd name="T1" fmla="*/ 22 h 75"/>
                  <a:gd name="T2" fmla="*/ 52 w 74"/>
                  <a:gd name="T3" fmla="*/ 8 h 75"/>
                  <a:gd name="T4" fmla="*/ 66 w 74"/>
                  <a:gd name="T5" fmla="*/ 53 h 75"/>
                  <a:gd name="T6" fmla="*/ 22 w 74"/>
                  <a:gd name="T7" fmla="*/ 66 h 75"/>
                  <a:gd name="T8" fmla="*/ 8 w 74"/>
                  <a:gd name="T9" fmla="*/ 22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4" h="75">
                    <a:moveTo>
                      <a:pt x="8" y="22"/>
                    </a:moveTo>
                    <a:cubicBezTo>
                      <a:pt x="16" y="6"/>
                      <a:pt x="36" y="0"/>
                      <a:pt x="52" y="8"/>
                    </a:cubicBezTo>
                    <a:cubicBezTo>
                      <a:pt x="68" y="17"/>
                      <a:pt x="74" y="37"/>
                      <a:pt x="66" y="53"/>
                    </a:cubicBezTo>
                    <a:cubicBezTo>
                      <a:pt x="58" y="69"/>
                      <a:pt x="38" y="75"/>
                      <a:pt x="22" y="66"/>
                    </a:cubicBezTo>
                    <a:cubicBezTo>
                      <a:pt x="6" y="58"/>
                      <a:pt x="0" y="38"/>
                      <a:pt x="8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5" name="Freeform 32">
                <a:extLst>
                  <a:ext uri="{FF2B5EF4-FFF2-40B4-BE49-F238E27FC236}">
                    <a16:creationId xmlns:a16="http://schemas.microsoft.com/office/drawing/2014/main" id="{83C35E44-DCC3-44D4-8594-9EC37365D4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66" y="3323"/>
                <a:ext cx="86" cy="86"/>
              </a:xfrm>
              <a:custGeom>
                <a:avLst/>
                <a:gdLst>
                  <a:gd name="T0" fmla="*/ 8 w 75"/>
                  <a:gd name="T1" fmla="*/ 22 h 75"/>
                  <a:gd name="T2" fmla="*/ 53 w 75"/>
                  <a:gd name="T3" fmla="*/ 8 h 75"/>
                  <a:gd name="T4" fmla="*/ 66 w 75"/>
                  <a:gd name="T5" fmla="*/ 53 h 75"/>
                  <a:gd name="T6" fmla="*/ 22 w 75"/>
                  <a:gd name="T7" fmla="*/ 66 h 75"/>
                  <a:gd name="T8" fmla="*/ 8 w 75"/>
                  <a:gd name="T9" fmla="*/ 22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5">
                    <a:moveTo>
                      <a:pt x="8" y="22"/>
                    </a:moveTo>
                    <a:cubicBezTo>
                      <a:pt x="17" y="6"/>
                      <a:pt x="37" y="0"/>
                      <a:pt x="53" y="8"/>
                    </a:cubicBezTo>
                    <a:cubicBezTo>
                      <a:pt x="69" y="17"/>
                      <a:pt x="75" y="37"/>
                      <a:pt x="66" y="53"/>
                    </a:cubicBezTo>
                    <a:cubicBezTo>
                      <a:pt x="58" y="69"/>
                      <a:pt x="38" y="75"/>
                      <a:pt x="22" y="66"/>
                    </a:cubicBezTo>
                    <a:cubicBezTo>
                      <a:pt x="6" y="58"/>
                      <a:pt x="0" y="38"/>
                      <a:pt x="8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6" name="Freeform 33">
                <a:extLst>
                  <a:ext uri="{FF2B5EF4-FFF2-40B4-BE49-F238E27FC236}">
                    <a16:creationId xmlns:a16="http://schemas.microsoft.com/office/drawing/2014/main" id="{9642D18D-B7AD-4B1A-9097-6D1C1D7B10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92" y="3885"/>
                <a:ext cx="87" cy="86"/>
              </a:xfrm>
              <a:custGeom>
                <a:avLst/>
                <a:gdLst>
                  <a:gd name="T0" fmla="*/ 9 w 75"/>
                  <a:gd name="T1" fmla="*/ 23 h 75"/>
                  <a:gd name="T2" fmla="*/ 53 w 75"/>
                  <a:gd name="T3" fmla="*/ 9 h 75"/>
                  <a:gd name="T4" fmla="*/ 67 w 75"/>
                  <a:gd name="T5" fmla="*/ 53 h 75"/>
                  <a:gd name="T6" fmla="*/ 22 w 75"/>
                  <a:gd name="T7" fmla="*/ 67 h 75"/>
                  <a:gd name="T8" fmla="*/ 9 w 75"/>
                  <a:gd name="T9" fmla="*/ 23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5">
                    <a:moveTo>
                      <a:pt x="9" y="23"/>
                    </a:moveTo>
                    <a:cubicBezTo>
                      <a:pt x="17" y="7"/>
                      <a:pt x="37" y="0"/>
                      <a:pt x="53" y="9"/>
                    </a:cubicBezTo>
                    <a:cubicBezTo>
                      <a:pt x="69" y="17"/>
                      <a:pt x="75" y="37"/>
                      <a:pt x="67" y="53"/>
                    </a:cubicBezTo>
                    <a:cubicBezTo>
                      <a:pt x="58" y="69"/>
                      <a:pt x="38" y="75"/>
                      <a:pt x="22" y="67"/>
                    </a:cubicBezTo>
                    <a:cubicBezTo>
                      <a:pt x="6" y="58"/>
                      <a:pt x="0" y="39"/>
                      <a:pt x="9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7" name="Freeform 34">
                <a:extLst>
                  <a:ext uri="{FF2B5EF4-FFF2-40B4-BE49-F238E27FC236}">
                    <a16:creationId xmlns:a16="http://schemas.microsoft.com/office/drawing/2014/main" id="{489A6A86-515A-488E-B01B-B5B568C223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03" y="4672"/>
                <a:ext cx="87" cy="86"/>
              </a:xfrm>
              <a:custGeom>
                <a:avLst/>
                <a:gdLst>
                  <a:gd name="T0" fmla="*/ 9 w 75"/>
                  <a:gd name="T1" fmla="*/ 22 h 75"/>
                  <a:gd name="T2" fmla="*/ 53 w 75"/>
                  <a:gd name="T3" fmla="*/ 8 h 75"/>
                  <a:gd name="T4" fmla="*/ 67 w 75"/>
                  <a:gd name="T5" fmla="*/ 53 h 75"/>
                  <a:gd name="T6" fmla="*/ 22 w 75"/>
                  <a:gd name="T7" fmla="*/ 66 h 75"/>
                  <a:gd name="T8" fmla="*/ 9 w 75"/>
                  <a:gd name="T9" fmla="*/ 22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5">
                    <a:moveTo>
                      <a:pt x="9" y="22"/>
                    </a:moveTo>
                    <a:cubicBezTo>
                      <a:pt x="17" y="6"/>
                      <a:pt x="37" y="0"/>
                      <a:pt x="53" y="8"/>
                    </a:cubicBezTo>
                    <a:cubicBezTo>
                      <a:pt x="69" y="17"/>
                      <a:pt x="75" y="37"/>
                      <a:pt x="67" y="53"/>
                    </a:cubicBezTo>
                    <a:cubicBezTo>
                      <a:pt x="58" y="69"/>
                      <a:pt x="38" y="75"/>
                      <a:pt x="22" y="66"/>
                    </a:cubicBezTo>
                    <a:cubicBezTo>
                      <a:pt x="6" y="58"/>
                      <a:pt x="0" y="38"/>
                      <a:pt x="9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8" name="Freeform 35">
                <a:extLst>
                  <a:ext uri="{FF2B5EF4-FFF2-40B4-BE49-F238E27FC236}">
                    <a16:creationId xmlns:a16="http://schemas.microsoft.com/office/drawing/2014/main" id="{B1FF48ED-4B5C-4F16-9B79-64062F2857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73" y="5681"/>
                <a:ext cx="85" cy="87"/>
              </a:xfrm>
              <a:custGeom>
                <a:avLst/>
                <a:gdLst>
                  <a:gd name="T0" fmla="*/ 8 w 74"/>
                  <a:gd name="T1" fmla="*/ 22 h 75"/>
                  <a:gd name="T2" fmla="*/ 52 w 74"/>
                  <a:gd name="T3" fmla="*/ 8 h 75"/>
                  <a:gd name="T4" fmla="*/ 66 w 74"/>
                  <a:gd name="T5" fmla="*/ 53 h 75"/>
                  <a:gd name="T6" fmla="*/ 22 w 74"/>
                  <a:gd name="T7" fmla="*/ 66 h 75"/>
                  <a:gd name="T8" fmla="*/ 8 w 74"/>
                  <a:gd name="T9" fmla="*/ 22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4" h="75">
                    <a:moveTo>
                      <a:pt x="8" y="22"/>
                    </a:moveTo>
                    <a:cubicBezTo>
                      <a:pt x="16" y="6"/>
                      <a:pt x="36" y="0"/>
                      <a:pt x="52" y="8"/>
                    </a:cubicBezTo>
                    <a:cubicBezTo>
                      <a:pt x="68" y="17"/>
                      <a:pt x="74" y="37"/>
                      <a:pt x="66" y="53"/>
                    </a:cubicBezTo>
                    <a:cubicBezTo>
                      <a:pt x="57" y="69"/>
                      <a:pt x="38" y="75"/>
                      <a:pt x="22" y="66"/>
                    </a:cubicBezTo>
                    <a:cubicBezTo>
                      <a:pt x="6" y="58"/>
                      <a:pt x="0" y="38"/>
                      <a:pt x="8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9" name="Freeform 36">
                <a:extLst>
                  <a:ext uri="{FF2B5EF4-FFF2-40B4-BE49-F238E27FC236}">
                    <a16:creationId xmlns:a16="http://schemas.microsoft.com/office/drawing/2014/main" id="{E1D92CDC-3719-4E58-BCA3-7CF80080DA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43" y="2879"/>
                <a:ext cx="87" cy="87"/>
              </a:xfrm>
              <a:custGeom>
                <a:avLst/>
                <a:gdLst>
                  <a:gd name="T0" fmla="*/ 8 w 75"/>
                  <a:gd name="T1" fmla="*/ 23 h 75"/>
                  <a:gd name="T2" fmla="*/ 52 w 75"/>
                  <a:gd name="T3" fmla="*/ 9 h 75"/>
                  <a:gd name="T4" fmla="*/ 66 w 75"/>
                  <a:gd name="T5" fmla="*/ 53 h 75"/>
                  <a:gd name="T6" fmla="*/ 22 w 75"/>
                  <a:gd name="T7" fmla="*/ 67 h 75"/>
                  <a:gd name="T8" fmla="*/ 8 w 75"/>
                  <a:gd name="T9" fmla="*/ 23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5">
                    <a:moveTo>
                      <a:pt x="8" y="23"/>
                    </a:moveTo>
                    <a:cubicBezTo>
                      <a:pt x="17" y="7"/>
                      <a:pt x="36" y="0"/>
                      <a:pt x="52" y="9"/>
                    </a:cubicBezTo>
                    <a:cubicBezTo>
                      <a:pt x="68" y="17"/>
                      <a:pt x="75" y="37"/>
                      <a:pt x="66" y="53"/>
                    </a:cubicBezTo>
                    <a:cubicBezTo>
                      <a:pt x="58" y="69"/>
                      <a:pt x="38" y="75"/>
                      <a:pt x="22" y="67"/>
                    </a:cubicBezTo>
                    <a:cubicBezTo>
                      <a:pt x="6" y="58"/>
                      <a:pt x="0" y="39"/>
                      <a:pt x="8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40" name="Freeform 37">
                <a:extLst>
                  <a:ext uri="{FF2B5EF4-FFF2-40B4-BE49-F238E27FC236}">
                    <a16:creationId xmlns:a16="http://schemas.microsoft.com/office/drawing/2014/main" id="{C394E6C2-F940-4DEF-915E-377A1B9D43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9" y="5054"/>
                <a:ext cx="87" cy="87"/>
              </a:xfrm>
              <a:custGeom>
                <a:avLst/>
                <a:gdLst>
                  <a:gd name="T0" fmla="*/ 9 w 75"/>
                  <a:gd name="T1" fmla="*/ 22 h 75"/>
                  <a:gd name="T2" fmla="*/ 53 w 75"/>
                  <a:gd name="T3" fmla="*/ 8 h 75"/>
                  <a:gd name="T4" fmla="*/ 67 w 75"/>
                  <a:gd name="T5" fmla="*/ 53 h 75"/>
                  <a:gd name="T6" fmla="*/ 22 w 75"/>
                  <a:gd name="T7" fmla="*/ 66 h 75"/>
                  <a:gd name="T8" fmla="*/ 9 w 75"/>
                  <a:gd name="T9" fmla="*/ 22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5">
                    <a:moveTo>
                      <a:pt x="9" y="22"/>
                    </a:moveTo>
                    <a:cubicBezTo>
                      <a:pt x="17" y="6"/>
                      <a:pt x="37" y="0"/>
                      <a:pt x="53" y="8"/>
                    </a:cubicBezTo>
                    <a:cubicBezTo>
                      <a:pt x="69" y="17"/>
                      <a:pt x="75" y="37"/>
                      <a:pt x="67" y="53"/>
                    </a:cubicBezTo>
                    <a:cubicBezTo>
                      <a:pt x="58" y="69"/>
                      <a:pt x="38" y="75"/>
                      <a:pt x="22" y="66"/>
                    </a:cubicBezTo>
                    <a:cubicBezTo>
                      <a:pt x="6" y="58"/>
                      <a:pt x="0" y="38"/>
                      <a:pt x="9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41" name="Freeform 38">
                <a:extLst>
                  <a:ext uri="{FF2B5EF4-FFF2-40B4-BE49-F238E27FC236}">
                    <a16:creationId xmlns:a16="http://schemas.microsoft.com/office/drawing/2014/main" id="{2EB0C6F5-4F9F-4F30-9140-FFC158E1D02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08" y="5034"/>
                <a:ext cx="129" cy="128"/>
              </a:xfrm>
              <a:custGeom>
                <a:avLst/>
                <a:gdLst>
                  <a:gd name="T0" fmla="*/ 79 w 111"/>
                  <a:gd name="T1" fmla="*/ 12 h 111"/>
                  <a:gd name="T2" fmla="*/ 99 w 111"/>
                  <a:gd name="T3" fmla="*/ 78 h 111"/>
                  <a:gd name="T4" fmla="*/ 33 w 111"/>
                  <a:gd name="T5" fmla="*/ 99 h 111"/>
                  <a:gd name="T6" fmla="*/ 13 w 111"/>
                  <a:gd name="T7" fmla="*/ 33 h 111"/>
                  <a:gd name="T8" fmla="*/ 79 w 111"/>
                  <a:gd name="T9" fmla="*/ 12 h 111"/>
                  <a:gd name="T10" fmla="*/ 34 w 111"/>
                  <a:gd name="T11" fmla="*/ 97 h 111"/>
                  <a:gd name="T12" fmla="*/ 97 w 111"/>
                  <a:gd name="T13" fmla="*/ 77 h 111"/>
                  <a:gd name="T14" fmla="*/ 78 w 111"/>
                  <a:gd name="T15" fmla="*/ 14 h 111"/>
                  <a:gd name="T16" fmla="*/ 14 w 111"/>
                  <a:gd name="T17" fmla="*/ 34 h 111"/>
                  <a:gd name="T18" fmla="*/ 34 w 111"/>
                  <a:gd name="T19" fmla="*/ 9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1" h="111">
                    <a:moveTo>
                      <a:pt x="79" y="12"/>
                    </a:moveTo>
                    <a:cubicBezTo>
                      <a:pt x="102" y="25"/>
                      <a:pt x="111" y="54"/>
                      <a:pt x="99" y="78"/>
                    </a:cubicBezTo>
                    <a:cubicBezTo>
                      <a:pt x="86" y="102"/>
                      <a:pt x="57" y="111"/>
                      <a:pt x="33" y="99"/>
                    </a:cubicBezTo>
                    <a:cubicBezTo>
                      <a:pt x="9" y="86"/>
                      <a:pt x="0" y="56"/>
                      <a:pt x="13" y="33"/>
                    </a:cubicBezTo>
                    <a:cubicBezTo>
                      <a:pt x="25" y="9"/>
                      <a:pt x="55" y="0"/>
                      <a:pt x="79" y="12"/>
                    </a:cubicBezTo>
                    <a:close/>
                    <a:moveTo>
                      <a:pt x="34" y="97"/>
                    </a:moveTo>
                    <a:cubicBezTo>
                      <a:pt x="57" y="109"/>
                      <a:pt x="85" y="100"/>
                      <a:pt x="97" y="77"/>
                    </a:cubicBezTo>
                    <a:cubicBezTo>
                      <a:pt x="109" y="54"/>
                      <a:pt x="100" y="26"/>
                      <a:pt x="78" y="14"/>
                    </a:cubicBezTo>
                    <a:cubicBezTo>
                      <a:pt x="55" y="2"/>
                      <a:pt x="26" y="11"/>
                      <a:pt x="14" y="34"/>
                    </a:cubicBezTo>
                    <a:cubicBezTo>
                      <a:pt x="2" y="56"/>
                      <a:pt x="11" y="85"/>
                      <a:pt x="34" y="9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42" name="Freeform 39">
                <a:extLst>
                  <a:ext uri="{FF2B5EF4-FFF2-40B4-BE49-F238E27FC236}">
                    <a16:creationId xmlns:a16="http://schemas.microsoft.com/office/drawing/2014/main" id="{DCC7A3A0-7225-4636-AFFE-95DB35656D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9" y="4387"/>
                <a:ext cx="86" cy="87"/>
              </a:xfrm>
              <a:custGeom>
                <a:avLst/>
                <a:gdLst>
                  <a:gd name="T0" fmla="*/ 8 w 75"/>
                  <a:gd name="T1" fmla="*/ 22 h 75"/>
                  <a:gd name="T2" fmla="*/ 52 w 75"/>
                  <a:gd name="T3" fmla="*/ 8 h 75"/>
                  <a:gd name="T4" fmla="*/ 66 w 75"/>
                  <a:gd name="T5" fmla="*/ 53 h 75"/>
                  <a:gd name="T6" fmla="*/ 22 w 75"/>
                  <a:gd name="T7" fmla="*/ 66 h 75"/>
                  <a:gd name="T8" fmla="*/ 8 w 75"/>
                  <a:gd name="T9" fmla="*/ 22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5">
                    <a:moveTo>
                      <a:pt x="8" y="22"/>
                    </a:moveTo>
                    <a:cubicBezTo>
                      <a:pt x="17" y="6"/>
                      <a:pt x="36" y="0"/>
                      <a:pt x="52" y="8"/>
                    </a:cubicBezTo>
                    <a:cubicBezTo>
                      <a:pt x="69" y="17"/>
                      <a:pt x="75" y="37"/>
                      <a:pt x="66" y="53"/>
                    </a:cubicBezTo>
                    <a:cubicBezTo>
                      <a:pt x="58" y="69"/>
                      <a:pt x="38" y="75"/>
                      <a:pt x="22" y="66"/>
                    </a:cubicBezTo>
                    <a:cubicBezTo>
                      <a:pt x="6" y="58"/>
                      <a:pt x="0" y="38"/>
                      <a:pt x="8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43" name="Freeform 40">
                <a:extLst>
                  <a:ext uri="{FF2B5EF4-FFF2-40B4-BE49-F238E27FC236}">
                    <a16:creationId xmlns:a16="http://schemas.microsoft.com/office/drawing/2014/main" id="{68F51844-C938-411F-87D4-D05EF5F7DB0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797" y="4367"/>
                <a:ext cx="129" cy="128"/>
              </a:xfrm>
              <a:custGeom>
                <a:avLst/>
                <a:gdLst>
                  <a:gd name="T0" fmla="*/ 79 w 112"/>
                  <a:gd name="T1" fmla="*/ 12 h 111"/>
                  <a:gd name="T2" fmla="*/ 99 w 112"/>
                  <a:gd name="T3" fmla="*/ 78 h 111"/>
                  <a:gd name="T4" fmla="*/ 33 w 112"/>
                  <a:gd name="T5" fmla="*/ 99 h 111"/>
                  <a:gd name="T6" fmla="*/ 13 w 112"/>
                  <a:gd name="T7" fmla="*/ 33 h 111"/>
                  <a:gd name="T8" fmla="*/ 79 w 112"/>
                  <a:gd name="T9" fmla="*/ 12 h 111"/>
                  <a:gd name="T10" fmla="*/ 34 w 112"/>
                  <a:gd name="T11" fmla="*/ 97 h 111"/>
                  <a:gd name="T12" fmla="*/ 98 w 112"/>
                  <a:gd name="T13" fmla="*/ 77 h 111"/>
                  <a:gd name="T14" fmla="*/ 78 w 112"/>
                  <a:gd name="T15" fmla="*/ 14 h 111"/>
                  <a:gd name="T16" fmla="*/ 15 w 112"/>
                  <a:gd name="T17" fmla="*/ 34 h 111"/>
                  <a:gd name="T18" fmla="*/ 34 w 112"/>
                  <a:gd name="T19" fmla="*/ 9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2" h="111">
                    <a:moveTo>
                      <a:pt x="79" y="12"/>
                    </a:moveTo>
                    <a:cubicBezTo>
                      <a:pt x="103" y="25"/>
                      <a:pt x="112" y="54"/>
                      <a:pt x="99" y="78"/>
                    </a:cubicBezTo>
                    <a:cubicBezTo>
                      <a:pt x="87" y="102"/>
                      <a:pt x="57" y="111"/>
                      <a:pt x="33" y="99"/>
                    </a:cubicBezTo>
                    <a:cubicBezTo>
                      <a:pt x="10" y="86"/>
                      <a:pt x="0" y="56"/>
                      <a:pt x="13" y="33"/>
                    </a:cubicBezTo>
                    <a:cubicBezTo>
                      <a:pt x="26" y="9"/>
                      <a:pt x="55" y="0"/>
                      <a:pt x="79" y="12"/>
                    </a:cubicBezTo>
                    <a:close/>
                    <a:moveTo>
                      <a:pt x="34" y="97"/>
                    </a:moveTo>
                    <a:cubicBezTo>
                      <a:pt x="57" y="109"/>
                      <a:pt x="86" y="100"/>
                      <a:pt x="98" y="77"/>
                    </a:cubicBezTo>
                    <a:cubicBezTo>
                      <a:pt x="110" y="54"/>
                      <a:pt x="101" y="26"/>
                      <a:pt x="78" y="14"/>
                    </a:cubicBezTo>
                    <a:cubicBezTo>
                      <a:pt x="55" y="2"/>
                      <a:pt x="27" y="11"/>
                      <a:pt x="15" y="34"/>
                    </a:cubicBezTo>
                    <a:cubicBezTo>
                      <a:pt x="3" y="56"/>
                      <a:pt x="12" y="85"/>
                      <a:pt x="34" y="9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44" name="Freeform 41">
                <a:extLst>
                  <a:ext uri="{FF2B5EF4-FFF2-40B4-BE49-F238E27FC236}">
                    <a16:creationId xmlns:a16="http://schemas.microsoft.com/office/drawing/2014/main" id="{81B1FA7E-377C-4468-B341-BE490D3740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38" y="4067"/>
                <a:ext cx="87" cy="87"/>
              </a:xfrm>
              <a:custGeom>
                <a:avLst/>
                <a:gdLst>
                  <a:gd name="T0" fmla="*/ 8 w 75"/>
                  <a:gd name="T1" fmla="*/ 22 h 75"/>
                  <a:gd name="T2" fmla="*/ 52 w 75"/>
                  <a:gd name="T3" fmla="*/ 9 h 75"/>
                  <a:gd name="T4" fmla="*/ 66 w 75"/>
                  <a:gd name="T5" fmla="*/ 53 h 75"/>
                  <a:gd name="T6" fmla="*/ 22 w 75"/>
                  <a:gd name="T7" fmla="*/ 67 h 75"/>
                  <a:gd name="T8" fmla="*/ 8 w 75"/>
                  <a:gd name="T9" fmla="*/ 22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5">
                    <a:moveTo>
                      <a:pt x="8" y="22"/>
                    </a:moveTo>
                    <a:cubicBezTo>
                      <a:pt x="17" y="6"/>
                      <a:pt x="36" y="0"/>
                      <a:pt x="52" y="9"/>
                    </a:cubicBezTo>
                    <a:cubicBezTo>
                      <a:pt x="68" y="17"/>
                      <a:pt x="75" y="37"/>
                      <a:pt x="66" y="53"/>
                    </a:cubicBezTo>
                    <a:cubicBezTo>
                      <a:pt x="58" y="69"/>
                      <a:pt x="38" y="75"/>
                      <a:pt x="22" y="67"/>
                    </a:cubicBezTo>
                    <a:cubicBezTo>
                      <a:pt x="6" y="58"/>
                      <a:pt x="0" y="38"/>
                      <a:pt x="8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45" name="Freeform 42">
                <a:extLst>
                  <a:ext uri="{FF2B5EF4-FFF2-40B4-BE49-F238E27FC236}">
                    <a16:creationId xmlns:a16="http://schemas.microsoft.com/office/drawing/2014/main" id="{03A4798F-297D-4105-9003-5834C8B4E96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216" y="4046"/>
                <a:ext cx="129" cy="128"/>
              </a:xfrm>
              <a:custGeom>
                <a:avLst/>
                <a:gdLst>
                  <a:gd name="T0" fmla="*/ 79 w 112"/>
                  <a:gd name="T1" fmla="*/ 12 h 111"/>
                  <a:gd name="T2" fmla="*/ 99 w 112"/>
                  <a:gd name="T3" fmla="*/ 78 h 111"/>
                  <a:gd name="T4" fmla="*/ 33 w 112"/>
                  <a:gd name="T5" fmla="*/ 99 h 111"/>
                  <a:gd name="T6" fmla="*/ 13 w 112"/>
                  <a:gd name="T7" fmla="*/ 33 h 111"/>
                  <a:gd name="T8" fmla="*/ 79 w 112"/>
                  <a:gd name="T9" fmla="*/ 12 h 111"/>
                  <a:gd name="T10" fmla="*/ 34 w 112"/>
                  <a:gd name="T11" fmla="*/ 97 h 111"/>
                  <a:gd name="T12" fmla="*/ 98 w 112"/>
                  <a:gd name="T13" fmla="*/ 77 h 111"/>
                  <a:gd name="T14" fmla="*/ 78 w 112"/>
                  <a:gd name="T15" fmla="*/ 14 h 111"/>
                  <a:gd name="T16" fmla="*/ 15 w 112"/>
                  <a:gd name="T17" fmla="*/ 34 h 111"/>
                  <a:gd name="T18" fmla="*/ 34 w 112"/>
                  <a:gd name="T19" fmla="*/ 9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2" h="111">
                    <a:moveTo>
                      <a:pt x="79" y="12"/>
                    </a:moveTo>
                    <a:cubicBezTo>
                      <a:pt x="103" y="25"/>
                      <a:pt x="112" y="55"/>
                      <a:pt x="99" y="78"/>
                    </a:cubicBezTo>
                    <a:cubicBezTo>
                      <a:pt x="87" y="102"/>
                      <a:pt x="57" y="111"/>
                      <a:pt x="33" y="99"/>
                    </a:cubicBezTo>
                    <a:cubicBezTo>
                      <a:pt x="10" y="86"/>
                      <a:pt x="0" y="57"/>
                      <a:pt x="13" y="33"/>
                    </a:cubicBezTo>
                    <a:cubicBezTo>
                      <a:pt x="26" y="9"/>
                      <a:pt x="55" y="0"/>
                      <a:pt x="79" y="12"/>
                    </a:cubicBezTo>
                    <a:close/>
                    <a:moveTo>
                      <a:pt x="34" y="97"/>
                    </a:moveTo>
                    <a:cubicBezTo>
                      <a:pt x="57" y="109"/>
                      <a:pt x="86" y="100"/>
                      <a:pt x="98" y="77"/>
                    </a:cubicBezTo>
                    <a:cubicBezTo>
                      <a:pt x="110" y="55"/>
                      <a:pt x="101" y="26"/>
                      <a:pt x="78" y="14"/>
                    </a:cubicBezTo>
                    <a:cubicBezTo>
                      <a:pt x="55" y="2"/>
                      <a:pt x="27" y="11"/>
                      <a:pt x="15" y="34"/>
                    </a:cubicBezTo>
                    <a:cubicBezTo>
                      <a:pt x="3" y="57"/>
                      <a:pt x="12" y="85"/>
                      <a:pt x="34" y="9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46" name="Freeform 43">
                <a:extLst>
                  <a:ext uri="{FF2B5EF4-FFF2-40B4-BE49-F238E27FC236}">
                    <a16:creationId xmlns:a16="http://schemas.microsoft.com/office/drawing/2014/main" id="{E741C39F-FE9B-4E42-AD6C-D2E7D5AFA9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36" y="4185"/>
                <a:ext cx="87" cy="85"/>
              </a:xfrm>
              <a:custGeom>
                <a:avLst/>
                <a:gdLst>
                  <a:gd name="T0" fmla="*/ 9 w 75"/>
                  <a:gd name="T1" fmla="*/ 22 h 74"/>
                  <a:gd name="T2" fmla="*/ 53 w 75"/>
                  <a:gd name="T3" fmla="*/ 8 h 74"/>
                  <a:gd name="T4" fmla="*/ 67 w 75"/>
                  <a:gd name="T5" fmla="*/ 52 h 74"/>
                  <a:gd name="T6" fmla="*/ 22 w 75"/>
                  <a:gd name="T7" fmla="*/ 66 h 74"/>
                  <a:gd name="T8" fmla="*/ 9 w 75"/>
                  <a:gd name="T9" fmla="*/ 22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4">
                    <a:moveTo>
                      <a:pt x="9" y="22"/>
                    </a:moveTo>
                    <a:cubicBezTo>
                      <a:pt x="17" y="6"/>
                      <a:pt x="37" y="0"/>
                      <a:pt x="53" y="8"/>
                    </a:cubicBezTo>
                    <a:cubicBezTo>
                      <a:pt x="69" y="16"/>
                      <a:pt x="75" y="36"/>
                      <a:pt x="67" y="52"/>
                    </a:cubicBezTo>
                    <a:cubicBezTo>
                      <a:pt x="58" y="68"/>
                      <a:pt x="38" y="74"/>
                      <a:pt x="22" y="66"/>
                    </a:cubicBezTo>
                    <a:cubicBezTo>
                      <a:pt x="6" y="58"/>
                      <a:pt x="0" y="38"/>
                      <a:pt x="9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47" name="Freeform 44">
                <a:extLst>
                  <a:ext uri="{FF2B5EF4-FFF2-40B4-BE49-F238E27FC236}">
                    <a16:creationId xmlns:a16="http://schemas.microsoft.com/office/drawing/2014/main" id="{2B887481-1EE6-41C9-A466-706FE19EFB0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915" y="4163"/>
                <a:ext cx="128" cy="129"/>
              </a:xfrm>
              <a:custGeom>
                <a:avLst/>
                <a:gdLst>
                  <a:gd name="T0" fmla="*/ 78 w 111"/>
                  <a:gd name="T1" fmla="*/ 13 h 112"/>
                  <a:gd name="T2" fmla="*/ 99 w 111"/>
                  <a:gd name="T3" fmla="*/ 79 h 112"/>
                  <a:gd name="T4" fmla="*/ 33 w 111"/>
                  <a:gd name="T5" fmla="*/ 99 h 112"/>
                  <a:gd name="T6" fmla="*/ 12 w 111"/>
                  <a:gd name="T7" fmla="*/ 33 h 112"/>
                  <a:gd name="T8" fmla="*/ 78 w 111"/>
                  <a:gd name="T9" fmla="*/ 13 h 112"/>
                  <a:gd name="T10" fmla="*/ 34 w 111"/>
                  <a:gd name="T11" fmla="*/ 97 h 112"/>
                  <a:gd name="T12" fmla="*/ 97 w 111"/>
                  <a:gd name="T13" fmla="*/ 78 h 112"/>
                  <a:gd name="T14" fmla="*/ 77 w 111"/>
                  <a:gd name="T15" fmla="*/ 15 h 112"/>
                  <a:gd name="T16" fmla="*/ 14 w 111"/>
                  <a:gd name="T17" fmla="*/ 34 h 112"/>
                  <a:gd name="T18" fmla="*/ 34 w 111"/>
                  <a:gd name="T19" fmla="*/ 97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1" h="112">
                    <a:moveTo>
                      <a:pt x="78" y="13"/>
                    </a:moveTo>
                    <a:cubicBezTo>
                      <a:pt x="102" y="25"/>
                      <a:pt x="111" y="55"/>
                      <a:pt x="99" y="79"/>
                    </a:cubicBezTo>
                    <a:cubicBezTo>
                      <a:pt x="86" y="103"/>
                      <a:pt x="57" y="112"/>
                      <a:pt x="33" y="99"/>
                    </a:cubicBezTo>
                    <a:cubicBezTo>
                      <a:pt x="9" y="87"/>
                      <a:pt x="0" y="57"/>
                      <a:pt x="12" y="33"/>
                    </a:cubicBezTo>
                    <a:cubicBezTo>
                      <a:pt x="25" y="9"/>
                      <a:pt x="55" y="0"/>
                      <a:pt x="78" y="13"/>
                    </a:cubicBezTo>
                    <a:close/>
                    <a:moveTo>
                      <a:pt x="34" y="97"/>
                    </a:moveTo>
                    <a:cubicBezTo>
                      <a:pt x="57" y="109"/>
                      <a:pt x="85" y="101"/>
                      <a:pt x="97" y="78"/>
                    </a:cubicBezTo>
                    <a:cubicBezTo>
                      <a:pt x="109" y="55"/>
                      <a:pt x="100" y="27"/>
                      <a:pt x="77" y="15"/>
                    </a:cubicBezTo>
                    <a:cubicBezTo>
                      <a:pt x="55" y="3"/>
                      <a:pt x="26" y="11"/>
                      <a:pt x="14" y="34"/>
                    </a:cubicBezTo>
                    <a:cubicBezTo>
                      <a:pt x="2" y="57"/>
                      <a:pt x="11" y="85"/>
                      <a:pt x="34" y="9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48" name="Freeform 45">
                <a:extLst>
                  <a:ext uri="{FF2B5EF4-FFF2-40B4-BE49-F238E27FC236}">
                    <a16:creationId xmlns:a16="http://schemas.microsoft.com/office/drawing/2014/main" id="{74E5CCA1-D024-4C0C-9E94-69175A2CFE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73" y="4126"/>
                <a:ext cx="86" cy="86"/>
              </a:xfrm>
              <a:custGeom>
                <a:avLst/>
                <a:gdLst>
                  <a:gd name="T0" fmla="*/ 9 w 75"/>
                  <a:gd name="T1" fmla="*/ 23 h 75"/>
                  <a:gd name="T2" fmla="*/ 53 w 75"/>
                  <a:gd name="T3" fmla="*/ 9 h 75"/>
                  <a:gd name="T4" fmla="*/ 67 w 75"/>
                  <a:gd name="T5" fmla="*/ 53 h 75"/>
                  <a:gd name="T6" fmla="*/ 23 w 75"/>
                  <a:gd name="T7" fmla="*/ 67 h 75"/>
                  <a:gd name="T8" fmla="*/ 9 w 75"/>
                  <a:gd name="T9" fmla="*/ 23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5">
                    <a:moveTo>
                      <a:pt x="9" y="23"/>
                    </a:moveTo>
                    <a:cubicBezTo>
                      <a:pt x="17" y="7"/>
                      <a:pt x="37" y="0"/>
                      <a:pt x="53" y="9"/>
                    </a:cubicBezTo>
                    <a:cubicBezTo>
                      <a:pt x="69" y="17"/>
                      <a:pt x="75" y="37"/>
                      <a:pt x="67" y="53"/>
                    </a:cubicBezTo>
                    <a:cubicBezTo>
                      <a:pt x="58" y="69"/>
                      <a:pt x="39" y="75"/>
                      <a:pt x="23" y="67"/>
                    </a:cubicBezTo>
                    <a:cubicBezTo>
                      <a:pt x="7" y="58"/>
                      <a:pt x="0" y="39"/>
                      <a:pt x="9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49" name="Freeform 46">
                <a:extLst>
                  <a:ext uri="{FF2B5EF4-FFF2-40B4-BE49-F238E27FC236}">
                    <a16:creationId xmlns:a16="http://schemas.microsoft.com/office/drawing/2014/main" id="{63B132C5-EAB4-4BFD-A9FF-98C3B423B5D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952" y="4105"/>
                <a:ext cx="129" cy="129"/>
              </a:xfrm>
              <a:custGeom>
                <a:avLst/>
                <a:gdLst>
                  <a:gd name="T0" fmla="*/ 79 w 112"/>
                  <a:gd name="T1" fmla="*/ 13 h 112"/>
                  <a:gd name="T2" fmla="*/ 99 w 112"/>
                  <a:gd name="T3" fmla="*/ 79 h 112"/>
                  <a:gd name="T4" fmla="*/ 33 w 112"/>
                  <a:gd name="T5" fmla="*/ 99 h 112"/>
                  <a:gd name="T6" fmla="*/ 13 w 112"/>
                  <a:gd name="T7" fmla="*/ 33 h 112"/>
                  <a:gd name="T8" fmla="*/ 79 w 112"/>
                  <a:gd name="T9" fmla="*/ 13 h 112"/>
                  <a:gd name="T10" fmla="*/ 34 w 112"/>
                  <a:gd name="T11" fmla="*/ 97 h 112"/>
                  <a:gd name="T12" fmla="*/ 97 w 112"/>
                  <a:gd name="T13" fmla="*/ 78 h 112"/>
                  <a:gd name="T14" fmla="*/ 78 w 112"/>
                  <a:gd name="T15" fmla="*/ 15 h 112"/>
                  <a:gd name="T16" fmla="*/ 15 w 112"/>
                  <a:gd name="T17" fmla="*/ 34 h 112"/>
                  <a:gd name="T18" fmla="*/ 34 w 112"/>
                  <a:gd name="T19" fmla="*/ 97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2" h="112">
                    <a:moveTo>
                      <a:pt x="79" y="13"/>
                    </a:moveTo>
                    <a:cubicBezTo>
                      <a:pt x="102" y="25"/>
                      <a:pt x="112" y="55"/>
                      <a:pt x="99" y="79"/>
                    </a:cubicBezTo>
                    <a:cubicBezTo>
                      <a:pt x="87" y="102"/>
                      <a:pt x="57" y="112"/>
                      <a:pt x="33" y="99"/>
                    </a:cubicBezTo>
                    <a:cubicBezTo>
                      <a:pt x="9" y="87"/>
                      <a:pt x="0" y="57"/>
                      <a:pt x="13" y="33"/>
                    </a:cubicBezTo>
                    <a:cubicBezTo>
                      <a:pt x="25" y="9"/>
                      <a:pt x="55" y="0"/>
                      <a:pt x="79" y="13"/>
                    </a:cubicBezTo>
                    <a:close/>
                    <a:moveTo>
                      <a:pt x="34" y="97"/>
                    </a:moveTo>
                    <a:cubicBezTo>
                      <a:pt x="57" y="109"/>
                      <a:pt x="85" y="100"/>
                      <a:pt x="97" y="78"/>
                    </a:cubicBezTo>
                    <a:cubicBezTo>
                      <a:pt x="109" y="55"/>
                      <a:pt x="100" y="27"/>
                      <a:pt x="78" y="15"/>
                    </a:cubicBezTo>
                    <a:cubicBezTo>
                      <a:pt x="55" y="3"/>
                      <a:pt x="27" y="11"/>
                      <a:pt x="15" y="34"/>
                    </a:cubicBezTo>
                    <a:cubicBezTo>
                      <a:pt x="3" y="57"/>
                      <a:pt x="11" y="85"/>
                      <a:pt x="34" y="9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50" name="Freeform 47">
                <a:extLst>
                  <a:ext uri="{FF2B5EF4-FFF2-40B4-BE49-F238E27FC236}">
                    <a16:creationId xmlns:a16="http://schemas.microsoft.com/office/drawing/2014/main" id="{2F85DB7A-7D40-4D31-AE73-170D671465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80" y="5022"/>
                <a:ext cx="87" cy="87"/>
              </a:xfrm>
              <a:custGeom>
                <a:avLst/>
                <a:gdLst>
                  <a:gd name="T0" fmla="*/ 9 w 75"/>
                  <a:gd name="T1" fmla="*/ 22 h 75"/>
                  <a:gd name="T2" fmla="*/ 53 w 75"/>
                  <a:gd name="T3" fmla="*/ 9 h 75"/>
                  <a:gd name="T4" fmla="*/ 67 w 75"/>
                  <a:gd name="T5" fmla="*/ 53 h 75"/>
                  <a:gd name="T6" fmla="*/ 22 w 75"/>
                  <a:gd name="T7" fmla="*/ 67 h 75"/>
                  <a:gd name="T8" fmla="*/ 9 w 75"/>
                  <a:gd name="T9" fmla="*/ 22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5">
                    <a:moveTo>
                      <a:pt x="9" y="22"/>
                    </a:moveTo>
                    <a:cubicBezTo>
                      <a:pt x="17" y="6"/>
                      <a:pt x="37" y="0"/>
                      <a:pt x="53" y="9"/>
                    </a:cubicBezTo>
                    <a:cubicBezTo>
                      <a:pt x="69" y="17"/>
                      <a:pt x="75" y="37"/>
                      <a:pt x="67" y="53"/>
                    </a:cubicBezTo>
                    <a:cubicBezTo>
                      <a:pt x="58" y="69"/>
                      <a:pt x="38" y="75"/>
                      <a:pt x="22" y="67"/>
                    </a:cubicBezTo>
                    <a:cubicBezTo>
                      <a:pt x="6" y="58"/>
                      <a:pt x="0" y="38"/>
                      <a:pt x="9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51" name="Freeform 48">
                <a:extLst>
                  <a:ext uri="{FF2B5EF4-FFF2-40B4-BE49-F238E27FC236}">
                    <a16:creationId xmlns:a16="http://schemas.microsoft.com/office/drawing/2014/main" id="{F50D499B-B549-4B79-A961-D8E936EA2A7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759" y="5001"/>
                <a:ext cx="128" cy="128"/>
              </a:xfrm>
              <a:custGeom>
                <a:avLst/>
                <a:gdLst>
                  <a:gd name="T0" fmla="*/ 78 w 111"/>
                  <a:gd name="T1" fmla="*/ 13 h 111"/>
                  <a:gd name="T2" fmla="*/ 99 w 111"/>
                  <a:gd name="T3" fmla="*/ 78 h 111"/>
                  <a:gd name="T4" fmla="*/ 33 w 111"/>
                  <a:gd name="T5" fmla="*/ 99 h 111"/>
                  <a:gd name="T6" fmla="*/ 12 w 111"/>
                  <a:gd name="T7" fmla="*/ 33 h 111"/>
                  <a:gd name="T8" fmla="*/ 78 w 111"/>
                  <a:gd name="T9" fmla="*/ 13 h 111"/>
                  <a:gd name="T10" fmla="*/ 34 w 111"/>
                  <a:gd name="T11" fmla="*/ 97 h 111"/>
                  <a:gd name="T12" fmla="*/ 97 w 111"/>
                  <a:gd name="T13" fmla="*/ 77 h 111"/>
                  <a:gd name="T14" fmla="*/ 77 w 111"/>
                  <a:gd name="T15" fmla="*/ 14 h 111"/>
                  <a:gd name="T16" fmla="*/ 14 w 111"/>
                  <a:gd name="T17" fmla="*/ 34 h 111"/>
                  <a:gd name="T18" fmla="*/ 34 w 111"/>
                  <a:gd name="T19" fmla="*/ 9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1" h="111">
                    <a:moveTo>
                      <a:pt x="78" y="13"/>
                    </a:moveTo>
                    <a:cubicBezTo>
                      <a:pt x="102" y="25"/>
                      <a:pt x="111" y="55"/>
                      <a:pt x="99" y="78"/>
                    </a:cubicBezTo>
                    <a:cubicBezTo>
                      <a:pt x="86" y="102"/>
                      <a:pt x="57" y="111"/>
                      <a:pt x="33" y="99"/>
                    </a:cubicBezTo>
                    <a:cubicBezTo>
                      <a:pt x="9" y="86"/>
                      <a:pt x="0" y="57"/>
                      <a:pt x="12" y="33"/>
                    </a:cubicBezTo>
                    <a:cubicBezTo>
                      <a:pt x="25" y="9"/>
                      <a:pt x="54" y="0"/>
                      <a:pt x="78" y="13"/>
                    </a:cubicBezTo>
                    <a:close/>
                    <a:moveTo>
                      <a:pt x="34" y="97"/>
                    </a:moveTo>
                    <a:cubicBezTo>
                      <a:pt x="57" y="109"/>
                      <a:pt x="85" y="100"/>
                      <a:pt x="97" y="77"/>
                    </a:cubicBezTo>
                    <a:cubicBezTo>
                      <a:pt x="109" y="55"/>
                      <a:pt x="100" y="26"/>
                      <a:pt x="77" y="14"/>
                    </a:cubicBezTo>
                    <a:cubicBezTo>
                      <a:pt x="55" y="2"/>
                      <a:pt x="26" y="11"/>
                      <a:pt x="14" y="34"/>
                    </a:cubicBezTo>
                    <a:cubicBezTo>
                      <a:pt x="2" y="57"/>
                      <a:pt x="11" y="85"/>
                      <a:pt x="34" y="9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52" name="Freeform 49">
                <a:extLst>
                  <a:ext uri="{FF2B5EF4-FFF2-40B4-BE49-F238E27FC236}">
                    <a16:creationId xmlns:a16="http://schemas.microsoft.com/office/drawing/2014/main" id="{433C91AF-C0DC-4F10-8139-7865E424EA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99" y="3954"/>
                <a:ext cx="87" cy="87"/>
              </a:xfrm>
              <a:custGeom>
                <a:avLst/>
                <a:gdLst>
                  <a:gd name="T0" fmla="*/ 9 w 75"/>
                  <a:gd name="T1" fmla="*/ 22 h 75"/>
                  <a:gd name="T2" fmla="*/ 53 w 75"/>
                  <a:gd name="T3" fmla="*/ 9 h 75"/>
                  <a:gd name="T4" fmla="*/ 67 w 75"/>
                  <a:gd name="T5" fmla="*/ 53 h 75"/>
                  <a:gd name="T6" fmla="*/ 23 w 75"/>
                  <a:gd name="T7" fmla="*/ 67 h 75"/>
                  <a:gd name="T8" fmla="*/ 9 w 75"/>
                  <a:gd name="T9" fmla="*/ 22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5">
                    <a:moveTo>
                      <a:pt x="9" y="22"/>
                    </a:moveTo>
                    <a:cubicBezTo>
                      <a:pt x="17" y="6"/>
                      <a:pt x="37" y="0"/>
                      <a:pt x="53" y="9"/>
                    </a:cubicBezTo>
                    <a:cubicBezTo>
                      <a:pt x="69" y="17"/>
                      <a:pt x="75" y="37"/>
                      <a:pt x="67" y="53"/>
                    </a:cubicBezTo>
                    <a:cubicBezTo>
                      <a:pt x="58" y="69"/>
                      <a:pt x="39" y="75"/>
                      <a:pt x="23" y="67"/>
                    </a:cubicBezTo>
                    <a:cubicBezTo>
                      <a:pt x="7" y="58"/>
                      <a:pt x="0" y="38"/>
                      <a:pt x="9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53" name="Freeform 50">
                <a:extLst>
                  <a:ext uri="{FF2B5EF4-FFF2-40B4-BE49-F238E27FC236}">
                    <a16:creationId xmlns:a16="http://schemas.microsoft.com/office/drawing/2014/main" id="{18C19FC3-78B0-46C7-A6E0-503EA398975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879" y="3933"/>
                <a:ext cx="129" cy="128"/>
              </a:xfrm>
              <a:custGeom>
                <a:avLst/>
                <a:gdLst>
                  <a:gd name="T0" fmla="*/ 79 w 112"/>
                  <a:gd name="T1" fmla="*/ 12 h 111"/>
                  <a:gd name="T2" fmla="*/ 99 w 112"/>
                  <a:gd name="T3" fmla="*/ 78 h 111"/>
                  <a:gd name="T4" fmla="*/ 33 w 112"/>
                  <a:gd name="T5" fmla="*/ 99 h 111"/>
                  <a:gd name="T6" fmla="*/ 13 w 112"/>
                  <a:gd name="T7" fmla="*/ 33 h 111"/>
                  <a:gd name="T8" fmla="*/ 79 w 112"/>
                  <a:gd name="T9" fmla="*/ 12 h 111"/>
                  <a:gd name="T10" fmla="*/ 34 w 112"/>
                  <a:gd name="T11" fmla="*/ 97 h 111"/>
                  <a:gd name="T12" fmla="*/ 97 w 112"/>
                  <a:gd name="T13" fmla="*/ 77 h 111"/>
                  <a:gd name="T14" fmla="*/ 78 w 112"/>
                  <a:gd name="T15" fmla="*/ 14 h 111"/>
                  <a:gd name="T16" fmla="*/ 15 w 112"/>
                  <a:gd name="T17" fmla="*/ 34 h 111"/>
                  <a:gd name="T18" fmla="*/ 34 w 112"/>
                  <a:gd name="T19" fmla="*/ 9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2" h="111">
                    <a:moveTo>
                      <a:pt x="79" y="12"/>
                    </a:moveTo>
                    <a:cubicBezTo>
                      <a:pt x="102" y="25"/>
                      <a:pt x="112" y="55"/>
                      <a:pt x="99" y="78"/>
                    </a:cubicBezTo>
                    <a:cubicBezTo>
                      <a:pt x="86" y="102"/>
                      <a:pt x="57" y="111"/>
                      <a:pt x="33" y="99"/>
                    </a:cubicBezTo>
                    <a:cubicBezTo>
                      <a:pt x="9" y="86"/>
                      <a:pt x="0" y="57"/>
                      <a:pt x="13" y="33"/>
                    </a:cubicBezTo>
                    <a:cubicBezTo>
                      <a:pt x="25" y="9"/>
                      <a:pt x="55" y="0"/>
                      <a:pt x="79" y="12"/>
                    </a:cubicBezTo>
                    <a:close/>
                    <a:moveTo>
                      <a:pt x="34" y="97"/>
                    </a:moveTo>
                    <a:cubicBezTo>
                      <a:pt x="57" y="109"/>
                      <a:pt x="85" y="100"/>
                      <a:pt x="97" y="77"/>
                    </a:cubicBezTo>
                    <a:cubicBezTo>
                      <a:pt x="109" y="55"/>
                      <a:pt x="100" y="26"/>
                      <a:pt x="78" y="14"/>
                    </a:cubicBezTo>
                    <a:cubicBezTo>
                      <a:pt x="55" y="2"/>
                      <a:pt x="27" y="11"/>
                      <a:pt x="15" y="34"/>
                    </a:cubicBezTo>
                    <a:cubicBezTo>
                      <a:pt x="3" y="57"/>
                      <a:pt x="11" y="85"/>
                      <a:pt x="34" y="9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54" name="Freeform 51">
                <a:extLst>
                  <a:ext uri="{FF2B5EF4-FFF2-40B4-BE49-F238E27FC236}">
                    <a16:creationId xmlns:a16="http://schemas.microsoft.com/office/drawing/2014/main" id="{7D0D362F-4C20-4331-9DFA-9BFF270EE1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33" y="5603"/>
                <a:ext cx="85" cy="85"/>
              </a:xfrm>
              <a:custGeom>
                <a:avLst/>
                <a:gdLst>
                  <a:gd name="T0" fmla="*/ 8 w 74"/>
                  <a:gd name="T1" fmla="*/ 22 h 74"/>
                  <a:gd name="T2" fmla="*/ 52 w 74"/>
                  <a:gd name="T3" fmla="*/ 8 h 74"/>
                  <a:gd name="T4" fmla="*/ 66 w 74"/>
                  <a:gd name="T5" fmla="*/ 52 h 74"/>
                  <a:gd name="T6" fmla="*/ 22 w 74"/>
                  <a:gd name="T7" fmla="*/ 66 h 74"/>
                  <a:gd name="T8" fmla="*/ 8 w 74"/>
                  <a:gd name="T9" fmla="*/ 22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4" h="74">
                    <a:moveTo>
                      <a:pt x="8" y="22"/>
                    </a:moveTo>
                    <a:cubicBezTo>
                      <a:pt x="16" y="6"/>
                      <a:pt x="36" y="0"/>
                      <a:pt x="52" y="8"/>
                    </a:cubicBezTo>
                    <a:cubicBezTo>
                      <a:pt x="68" y="16"/>
                      <a:pt x="74" y="36"/>
                      <a:pt x="66" y="52"/>
                    </a:cubicBezTo>
                    <a:cubicBezTo>
                      <a:pt x="58" y="68"/>
                      <a:pt x="38" y="74"/>
                      <a:pt x="22" y="66"/>
                    </a:cubicBezTo>
                    <a:cubicBezTo>
                      <a:pt x="6" y="58"/>
                      <a:pt x="0" y="38"/>
                      <a:pt x="8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55" name="Freeform 52">
                <a:extLst>
                  <a:ext uri="{FF2B5EF4-FFF2-40B4-BE49-F238E27FC236}">
                    <a16:creationId xmlns:a16="http://schemas.microsoft.com/office/drawing/2014/main" id="{9C7172EB-4BD7-418B-BDE4-25FBB001A50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311" y="5581"/>
                <a:ext cx="129" cy="129"/>
              </a:xfrm>
              <a:custGeom>
                <a:avLst/>
                <a:gdLst>
                  <a:gd name="T0" fmla="*/ 79 w 112"/>
                  <a:gd name="T1" fmla="*/ 13 h 112"/>
                  <a:gd name="T2" fmla="*/ 99 w 112"/>
                  <a:gd name="T3" fmla="*/ 79 h 112"/>
                  <a:gd name="T4" fmla="*/ 33 w 112"/>
                  <a:gd name="T5" fmla="*/ 99 h 112"/>
                  <a:gd name="T6" fmla="*/ 13 w 112"/>
                  <a:gd name="T7" fmla="*/ 33 h 112"/>
                  <a:gd name="T8" fmla="*/ 79 w 112"/>
                  <a:gd name="T9" fmla="*/ 13 h 112"/>
                  <a:gd name="T10" fmla="*/ 34 w 112"/>
                  <a:gd name="T11" fmla="*/ 97 h 112"/>
                  <a:gd name="T12" fmla="*/ 97 w 112"/>
                  <a:gd name="T13" fmla="*/ 78 h 112"/>
                  <a:gd name="T14" fmla="*/ 78 w 112"/>
                  <a:gd name="T15" fmla="*/ 15 h 112"/>
                  <a:gd name="T16" fmla="*/ 15 w 112"/>
                  <a:gd name="T17" fmla="*/ 34 h 112"/>
                  <a:gd name="T18" fmla="*/ 34 w 112"/>
                  <a:gd name="T19" fmla="*/ 97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2" h="112">
                    <a:moveTo>
                      <a:pt x="79" y="13"/>
                    </a:moveTo>
                    <a:cubicBezTo>
                      <a:pt x="103" y="25"/>
                      <a:pt x="112" y="55"/>
                      <a:pt x="99" y="79"/>
                    </a:cubicBezTo>
                    <a:cubicBezTo>
                      <a:pt x="87" y="103"/>
                      <a:pt x="57" y="112"/>
                      <a:pt x="33" y="99"/>
                    </a:cubicBezTo>
                    <a:cubicBezTo>
                      <a:pt x="9" y="87"/>
                      <a:pt x="0" y="57"/>
                      <a:pt x="13" y="33"/>
                    </a:cubicBezTo>
                    <a:cubicBezTo>
                      <a:pt x="25" y="9"/>
                      <a:pt x="55" y="0"/>
                      <a:pt x="79" y="13"/>
                    </a:cubicBezTo>
                    <a:close/>
                    <a:moveTo>
                      <a:pt x="34" y="97"/>
                    </a:moveTo>
                    <a:cubicBezTo>
                      <a:pt x="57" y="109"/>
                      <a:pt x="85" y="101"/>
                      <a:pt x="97" y="78"/>
                    </a:cubicBezTo>
                    <a:cubicBezTo>
                      <a:pt x="109" y="55"/>
                      <a:pt x="101" y="27"/>
                      <a:pt x="78" y="15"/>
                    </a:cubicBezTo>
                    <a:cubicBezTo>
                      <a:pt x="55" y="3"/>
                      <a:pt x="27" y="11"/>
                      <a:pt x="15" y="34"/>
                    </a:cubicBezTo>
                    <a:cubicBezTo>
                      <a:pt x="3" y="57"/>
                      <a:pt x="11" y="85"/>
                      <a:pt x="34" y="9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56" name="Freeform 53">
                <a:extLst>
                  <a:ext uri="{FF2B5EF4-FFF2-40B4-BE49-F238E27FC236}">
                    <a16:creationId xmlns:a16="http://schemas.microsoft.com/office/drawing/2014/main" id="{FCEC7971-54EC-419C-95B4-45A697E391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90" y="4725"/>
                <a:ext cx="127" cy="127"/>
              </a:xfrm>
              <a:custGeom>
                <a:avLst/>
                <a:gdLst>
                  <a:gd name="T0" fmla="*/ 13 w 110"/>
                  <a:gd name="T1" fmla="*/ 33 h 110"/>
                  <a:gd name="T2" fmla="*/ 78 w 110"/>
                  <a:gd name="T3" fmla="*/ 13 h 110"/>
                  <a:gd name="T4" fmla="*/ 98 w 110"/>
                  <a:gd name="T5" fmla="*/ 78 h 110"/>
                  <a:gd name="T6" fmla="*/ 33 w 110"/>
                  <a:gd name="T7" fmla="*/ 98 h 110"/>
                  <a:gd name="T8" fmla="*/ 13 w 110"/>
                  <a:gd name="T9" fmla="*/ 33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0" h="110">
                    <a:moveTo>
                      <a:pt x="13" y="33"/>
                    </a:moveTo>
                    <a:cubicBezTo>
                      <a:pt x="25" y="9"/>
                      <a:pt x="54" y="0"/>
                      <a:pt x="78" y="13"/>
                    </a:cubicBezTo>
                    <a:cubicBezTo>
                      <a:pt x="101" y="25"/>
                      <a:pt x="110" y="54"/>
                      <a:pt x="98" y="78"/>
                    </a:cubicBezTo>
                    <a:cubicBezTo>
                      <a:pt x="85" y="101"/>
                      <a:pt x="56" y="110"/>
                      <a:pt x="33" y="98"/>
                    </a:cubicBezTo>
                    <a:cubicBezTo>
                      <a:pt x="9" y="85"/>
                      <a:pt x="0" y="56"/>
                      <a:pt x="13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57" name="Freeform 54">
                <a:extLst>
                  <a:ext uri="{FF2B5EF4-FFF2-40B4-BE49-F238E27FC236}">
                    <a16:creationId xmlns:a16="http://schemas.microsoft.com/office/drawing/2014/main" id="{96DD2FB7-D21A-4A43-AD21-D6AAA709B7E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960" y="4695"/>
                <a:ext cx="188" cy="188"/>
              </a:xfrm>
              <a:custGeom>
                <a:avLst/>
                <a:gdLst>
                  <a:gd name="T0" fmla="*/ 115 w 163"/>
                  <a:gd name="T1" fmla="*/ 18 h 163"/>
                  <a:gd name="T2" fmla="*/ 144 w 163"/>
                  <a:gd name="T3" fmla="*/ 115 h 163"/>
                  <a:gd name="T4" fmla="*/ 48 w 163"/>
                  <a:gd name="T5" fmla="*/ 144 h 163"/>
                  <a:gd name="T6" fmla="*/ 18 w 163"/>
                  <a:gd name="T7" fmla="*/ 48 h 163"/>
                  <a:gd name="T8" fmla="*/ 115 w 163"/>
                  <a:gd name="T9" fmla="*/ 18 h 163"/>
                  <a:gd name="T10" fmla="*/ 49 w 163"/>
                  <a:gd name="T11" fmla="*/ 142 h 163"/>
                  <a:gd name="T12" fmla="*/ 142 w 163"/>
                  <a:gd name="T13" fmla="*/ 113 h 163"/>
                  <a:gd name="T14" fmla="*/ 113 w 163"/>
                  <a:gd name="T15" fmla="*/ 21 h 163"/>
                  <a:gd name="T16" fmla="*/ 21 w 163"/>
                  <a:gd name="T17" fmla="*/ 49 h 163"/>
                  <a:gd name="T18" fmla="*/ 49 w 163"/>
                  <a:gd name="T19" fmla="*/ 142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63" h="163">
                    <a:moveTo>
                      <a:pt x="115" y="18"/>
                    </a:moveTo>
                    <a:cubicBezTo>
                      <a:pt x="149" y="36"/>
                      <a:pt x="163" y="80"/>
                      <a:pt x="144" y="115"/>
                    </a:cubicBezTo>
                    <a:cubicBezTo>
                      <a:pt x="126" y="149"/>
                      <a:pt x="83" y="163"/>
                      <a:pt x="48" y="144"/>
                    </a:cubicBezTo>
                    <a:cubicBezTo>
                      <a:pt x="13" y="126"/>
                      <a:pt x="0" y="83"/>
                      <a:pt x="18" y="48"/>
                    </a:cubicBezTo>
                    <a:cubicBezTo>
                      <a:pt x="36" y="13"/>
                      <a:pt x="80" y="0"/>
                      <a:pt x="115" y="18"/>
                    </a:cubicBezTo>
                    <a:close/>
                    <a:moveTo>
                      <a:pt x="49" y="142"/>
                    </a:moveTo>
                    <a:cubicBezTo>
                      <a:pt x="83" y="159"/>
                      <a:pt x="124" y="146"/>
                      <a:pt x="142" y="113"/>
                    </a:cubicBezTo>
                    <a:cubicBezTo>
                      <a:pt x="159" y="80"/>
                      <a:pt x="147" y="38"/>
                      <a:pt x="113" y="21"/>
                    </a:cubicBezTo>
                    <a:cubicBezTo>
                      <a:pt x="80" y="3"/>
                      <a:pt x="38" y="16"/>
                      <a:pt x="21" y="49"/>
                    </a:cubicBezTo>
                    <a:cubicBezTo>
                      <a:pt x="3" y="83"/>
                      <a:pt x="16" y="124"/>
                      <a:pt x="49" y="1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58" name="Freeform 55">
                <a:extLst>
                  <a:ext uri="{FF2B5EF4-FFF2-40B4-BE49-F238E27FC236}">
                    <a16:creationId xmlns:a16="http://schemas.microsoft.com/office/drawing/2014/main" id="{71A14109-BDE6-4BDE-94F7-4EAA365B9B6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920" y="4655"/>
                <a:ext cx="269" cy="268"/>
              </a:xfrm>
              <a:custGeom>
                <a:avLst/>
                <a:gdLst>
                  <a:gd name="T0" fmla="*/ 164 w 233"/>
                  <a:gd name="T1" fmla="*/ 26 h 233"/>
                  <a:gd name="T2" fmla="*/ 207 w 233"/>
                  <a:gd name="T3" fmla="*/ 164 h 233"/>
                  <a:gd name="T4" fmla="*/ 69 w 233"/>
                  <a:gd name="T5" fmla="*/ 207 h 233"/>
                  <a:gd name="T6" fmla="*/ 26 w 233"/>
                  <a:gd name="T7" fmla="*/ 69 h 233"/>
                  <a:gd name="T8" fmla="*/ 164 w 233"/>
                  <a:gd name="T9" fmla="*/ 26 h 233"/>
                  <a:gd name="T10" fmla="*/ 70 w 233"/>
                  <a:gd name="T11" fmla="*/ 204 h 233"/>
                  <a:gd name="T12" fmla="*/ 204 w 233"/>
                  <a:gd name="T13" fmla="*/ 162 h 233"/>
                  <a:gd name="T14" fmla="*/ 162 w 233"/>
                  <a:gd name="T15" fmla="*/ 28 h 233"/>
                  <a:gd name="T16" fmla="*/ 29 w 233"/>
                  <a:gd name="T17" fmla="*/ 70 h 233"/>
                  <a:gd name="T18" fmla="*/ 70 w 233"/>
                  <a:gd name="T19" fmla="*/ 204 h 2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33" h="233">
                    <a:moveTo>
                      <a:pt x="164" y="26"/>
                    </a:moveTo>
                    <a:cubicBezTo>
                      <a:pt x="214" y="52"/>
                      <a:pt x="233" y="114"/>
                      <a:pt x="207" y="164"/>
                    </a:cubicBezTo>
                    <a:cubicBezTo>
                      <a:pt x="180" y="214"/>
                      <a:pt x="118" y="233"/>
                      <a:pt x="69" y="207"/>
                    </a:cubicBezTo>
                    <a:cubicBezTo>
                      <a:pt x="19" y="180"/>
                      <a:pt x="0" y="118"/>
                      <a:pt x="26" y="69"/>
                    </a:cubicBezTo>
                    <a:cubicBezTo>
                      <a:pt x="52" y="19"/>
                      <a:pt x="114" y="0"/>
                      <a:pt x="164" y="26"/>
                    </a:cubicBezTo>
                    <a:close/>
                    <a:moveTo>
                      <a:pt x="70" y="204"/>
                    </a:moveTo>
                    <a:cubicBezTo>
                      <a:pt x="118" y="229"/>
                      <a:pt x="178" y="211"/>
                      <a:pt x="204" y="162"/>
                    </a:cubicBezTo>
                    <a:cubicBezTo>
                      <a:pt x="229" y="114"/>
                      <a:pt x="211" y="54"/>
                      <a:pt x="162" y="28"/>
                    </a:cubicBezTo>
                    <a:cubicBezTo>
                      <a:pt x="114" y="3"/>
                      <a:pt x="54" y="22"/>
                      <a:pt x="29" y="70"/>
                    </a:cubicBezTo>
                    <a:cubicBezTo>
                      <a:pt x="3" y="118"/>
                      <a:pt x="22" y="178"/>
                      <a:pt x="70" y="20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59" name="Freeform 56">
                <a:extLst>
                  <a:ext uri="{FF2B5EF4-FFF2-40B4-BE49-F238E27FC236}">
                    <a16:creationId xmlns:a16="http://schemas.microsoft.com/office/drawing/2014/main" id="{6DC54F78-5FDF-43E3-B527-87404DDFE1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7" y="4854"/>
                <a:ext cx="122" cy="122"/>
              </a:xfrm>
              <a:custGeom>
                <a:avLst/>
                <a:gdLst>
                  <a:gd name="T0" fmla="*/ 12 w 106"/>
                  <a:gd name="T1" fmla="*/ 31 h 106"/>
                  <a:gd name="T2" fmla="*/ 74 w 106"/>
                  <a:gd name="T3" fmla="*/ 12 h 106"/>
                  <a:gd name="T4" fmla="*/ 94 w 106"/>
                  <a:gd name="T5" fmla="*/ 74 h 106"/>
                  <a:gd name="T6" fmla="*/ 31 w 106"/>
                  <a:gd name="T7" fmla="*/ 94 h 106"/>
                  <a:gd name="T8" fmla="*/ 12 w 106"/>
                  <a:gd name="T9" fmla="*/ 31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6" h="106">
                    <a:moveTo>
                      <a:pt x="12" y="31"/>
                    </a:moveTo>
                    <a:cubicBezTo>
                      <a:pt x="24" y="8"/>
                      <a:pt x="52" y="0"/>
                      <a:pt x="74" y="12"/>
                    </a:cubicBezTo>
                    <a:cubicBezTo>
                      <a:pt x="97" y="24"/>
                      <a:pt x="106" y="52"/>
                      <a:pt x="94" y="74"/>
                    </a:cubicBezTo>
                    <a:cubicBezTo>
                      <a:pt x="82" y="97"/>
                      <a:pt x="54" y="106"/>
                      <a:pt x="31" y="94"/>
                    </a:cubicBezTo>
                    <a:cubicBezTo>
                      <a:pt x="8" y="82"/>
                      <a:pt x="0" y="54"/>
                      <a:pt x="12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0" name="Freeform 57">
                <a:extLst>
                  <a:ext uri="{FF2B5EF4-FFF2-40B4-BE49-F238E27FC236}">
                    <a16:creationId xmlns:a16="http://schemas.microsoft.com/office/drawing/2014/main" id="{75A74881-9775-4A7D-93BB-58C686BF5F3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237" y="4824"/>
                <a:ext cx="182" cy="181"/>
              </a:xfrm>
              <a:custGeom>
                <a:avLst/>
                <a:gdLst>
                  <a:gd name="T0" fmla="*/ 111 w 158"/>
                  <a:gd name="T1" fmla="*/ 18 h 157"/>
                  <a:gd name="T2" fmla="*/ 140 w 158"/>
                  <a:gd name="T3" fmla="*/ 111 h 157"/>
                  <a:gd name="T4" fmla="*/ 47 w 158"/>
                  <a:gd name="T5" fmla="*/ 140 h 157"/>
                  <a:gd name="T6" fmla="*/ 18 w 158"/>
                  <a:gd name="T7" fmla="*/ 47 h 157"/>
                  <a:gd name="T8" fmla="*/ 111 w 158"/>
                  <a:gd name="T9" fmla="*/ 18 h 157"/>
                  <a:gd name="T10" fmla="*/ 48 w 158"/>
                  <a:gd name="T11" fmla="*/ 137 h 157"/>
                  <a:gd name="T12" fmla="*/ 137 w 158"/>
                  <a:gd name="T13" fmla="*/ 109 h 157"/>
                  <a:gd name="T14" fmla="*/ 109 w 158"/>
                  <a:gd name="T15" fmla="*/ 20 h 157"/>
                  <a:gd name="T16" fmla="*/ 20 w 158"/>
                  <a:gd name="T17" fmla="*/ 48 h 157"/>
                  <a:gd name="T18" fmla="*/ 48 w 158"/>
                  <a:gd name="T19" fmla="*/ 137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8" h="157">
                    <a:moveTo>
                      <a:pt x="111" y="18"/>
                    </a:moveTo>
                    <a:cubicBezTo>
                      <a:pt x="145" y="35"/>
                      <a:pt x="158" y="77"/>
                      <a:pt x="140" y="111"/>
                    </a:cubicBezTo>
                    <a:cubicBezTo>
                      <a:pt x="122" y="145"/>
                      <a:pt x="80" y="157"/>
                      <a:pt x="47" y="140"/>
                    </a:cubicBezTo>
                    <a:cubicBezTo>
                      <a:pt x="13" y="122"/>
                      <a:pt x="0" y="80"/>
                      <a:pt x="18" y="47"/>
                    </a:cubicBezTo>
                    <a:cubicBezTo>
                      <a:pt x="35" y="13"/>
                      <a:pt x="77" y="0"/>
                      <a:pt x="111" y="18"/>
                    </a:cubicBezTo>
                    <a:close/>
                    <a:moveTo>
                      <a:pt x="48" y="137"/>
                    </a:moveTo>
                    <a:cubicBezTo>
                      <a:pt x="80" y="154"/>
                      <a:pt x="120" y="142"/>
                      <a:pt x="137" y="109"/>
                    </a:cubicBezTo>
                    <a:cubicBezTo>
                      <a:pt x="154" y="77"/>
                      <a:pt x="142" y="37"/>
                      <a:pt x="109" y="20"/>
                    </a:cubicBezTo>
                    <a:cubicBezTo>
                      <a:pt x="77" y="3"/>
                      <a:pt x="37" y="16"/>
                      <a:pt x="20" y="48"/>
                    </a:cubicBezTo>
                    <a:cubicBezTo>
                      <a:pt x="3" y="80"/>
                      <a:pt x="16" y="120"/>
                      <a:pt x="48" y="13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1" name="Freeform 58">
                <a:extLst>
                  <a:ext uri="{FF2B5EF4-FFF2-40B4-BE49-F238E27FC236}">
                    <a16:creationId xmlns:a16="http://schemas.microsoft.com/office/drawing/2014/main" id="{4BC43EC0-F708-4653-ABBE-FDDD009BC2E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198" y="4785"/>
                <a:ext cx="259" cy="259"/>
              </a:xfrm>
              <a:custGeom>
                <a:avLst/>
                <a:gdLst>
                  <a:gd name="T0" fmla="*/ 159 w 225"/>
                  <a:gd name="T1" fmla="*/ 25 h 225"/>
                  <a:gd name="T2" fmla="*/ 200 w 225"/>
                  <a:gd name="T3" fmla="*/ 159 h 225"/>
                  <a:gd name="T4" fmla="*/ 67 w 225"/>
                  <a:gd name="T5" fmla="*/ 200 h 225"/>
                  <a:gd name="T6" fmla="*/ 25 w 225"/>
                  <a:gd name="T7" fmla="*/ 67 h 225"/>
                  <a:gd name="T8" fmla="*/ 159 w 225"/>
                  <a:gd name="T9" fmla="*/ 25 h 225"/>
                  <a:gd name="T10" fmla="*/ 68 w 225"/>
                  <a:gd name="T11" fmla="*/ 197 h 225"/>
                  <a:gd name="T12" fmla="*/ 197 w 225"/>
                  <a:gd name="T13" fmla="*/ 157 h 225"/>
                  <a:gd name="T14" fmla="*/ 157 w 225"/>
                  <a:gd name="T15" fmla="*/ 28 h 225"/>
                  <a:gd name="T16" fmla="*/ 28 w 225"/>
                  <a:gd name="T17" fmla="*/ 68 h 225"/>
                  <a:gd name="T18" fmla="*/ 68 w 225"/>
                  <a:gd name="T19" fmla="*/ 197 h 2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5" h="225">
                    <a:moveTo>
                      <a:pt x="159" y="25"/>
                    </a:moveTo>
                    <a:cubicBezTo>
                      <a:pt x="207" y="51"/>
                      <a:pt x="225" y="111"/>
                      <a:pt x="200" y="159"/>
                    </a:cubicBezTo>
                    <a:cubicBezTo>
                      <a:pt x="175" y="207"/>
                      <a:pt x="115" y="225"/>
                      <a:pt x="67" y="200"/>
                    </a:cubicBezTo>
                    <a:cubicBezTo>
                      <a:pt x="19" y="175"/>
                      <a:pt x="0" y="115"/>
                      <a:pt x="25" y="67"/>
                    </a:cubicBezTo>
                    <a:cubicBezTo>
                      <a:pt x="51" y="19"/>
                      <a:pt x="111" y="0"/>
                      <a:pt x="159" y="25"/>
                    </a:cubicBezTo>
                    <a:close/>
                    <a:moveTo>
                      <a:pt x="68" y="197"/>
                    </a:moveTo>
                    <a:cubicBezTo>
                      <a:pt x="115" y="222"/>
                      <a:pt x="173" y="204"/>
                      <a:pt x="197" y="157"/>
                    </a:cubicBezTo>
                    <a:cubicBezTo>
                      <a:pt x="222" y="111"/>
                      <a:pt x="204" y="53"/>
                      <a:pt x="157" y="28"/>
                    </a:cubicBezTo>
                    <a:cubicBezTo>
                      <a:pt x="111" y="3"/>
                      <a:pt x="53" y="21"/>
                      <a:pt x="28" y="68"/>
                    </a:cubicBezTo>
                    <a:cubicBezTo>
                      <a:pt x="4" y="115"/>
                      <a:pt x="21" y="173"/>
                      <a:pt x="68" y="19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2" name="Freeform 59">
                <a:extLst>
                  <a:ext uri="{FF2B5EF4-FFF2-40B4-BE49-F238E27FC236}">
                    <a16:creationId xmlns:a16="http://schemas.microsoft.com/office/drawing/2014/main" id="{FC8830EB-B607-43F6-83D4-C57A1519F5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17" y="3431"/>
                <a:ext cx="119" cy="119"/>
              </a:xfrm>
              <a:custGeom>
                <a:avLst/>
                <a:gdLst>
                  <a:gd name="T0" fmla="*/ 12 w 103"/>
                  <a:gd name="T1" fmla="*/ 30 h 103"/>
                  <a:gd name="T2" fmla="*/ 73 w 103"/>
                  <a:gd name="T3" fmla="*/ 11 h 103"/>
                  <a:gd name="T4" fmla="*/ 92 w 103"/>
                  <a:gd name="T5" fmla="*/ 73 h 103"/>
                  <a:gd name="T6" fmla="*/ 31 w 103"/>
                  <a:gd name="T7" fmla="*/ 91 h 103"/>
                  <a:gd name="T8" fmla="*/ 12 w 103"/>
                  <a:gd name="T9" fmla="*/ 30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3" h="103">
                    <a:moveTo>
                      <a:pt x="12" y="30"/>
                    </a:moveTo>
                    <a:cubicBezTo>
                      <a:pt x="23" y="8"/>
                      <a:pt x="51" y="0"/>
                      <a:pt x="73" y="11"/>
                    </a:cubicBezTo>
                    <a:cubicBezTo>
                      <a:pt x="95" y="23"/>
                      <a:pt x="103" y="50"/>
                      <a:pt x="92" y="73"/>
                    </a:cubicBezTo>
                    <a:cubicBezTo>
                      <a:pt x="80" y="95"/>
                      <a:pt x="53" y="103"/>
                      <a:pt x="31" y="91"/>
                    </a:cubicBezTo>
                    <a:cubicBezTo>
                      <a:pt x="9" y="80"/>
                      <a:pt x="0" y="52"/>
                      <a:pt x="12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3" name="Freeform 60">
                <a:extLst>
                  <a:ext uri="{FF2B5EF4-FFF2-40B4-BE49-F238E27FC236}">
                    <a16:creationId xmlns:a16="http://schemas.microsoft.com/office/drawing/2014/main" id="{0A35D9F4-BE4C-499F-9248-0660B403B4B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189" y="3402"/>
                <a:ext cx="177" cy="177"/>
              </a:xfrm>
              <a:custGeom>
                <a:avLst/>
                <a:gdLst>
                  <a:gd name="T0" fmla="*/ 108 w 154"/>
                  <a:gd name="T1" fmla="*/ 17 h 153"/>
                  <a:gd name="T2" fmla="*/ 136 w 154"/>
                  <a:gd name="T3" fmla="*/ 108 h 153"/>
                  <a:gd name="T4" fmla="*/ 45 w 154"/>
                  <a:gd name="T5" fmla="*/ 136 h 153"/>
                  <a:gd name="T6" fmla="*/ 17 w 154"/>
                  <a:gd name="T7" fmla="*/ 45 h 153"/>
                  <a:gd name="T8" fmla="*/ 108 w 154"/>
                  <a:gd name="T9" fmla="*/ 17 h 153"/>
                  <a:gd name="T10" fmla="*/ 47 w 154"/>
                  <a:gd name="T11" fmla="*/ 134 h 153"/>
                  <a:gd name="T12" fmla="*/ 134 w 154"/>
                  <a:gd name="T13" fmla="*/ 107 h 153"/>
                  <a:gd name="T14" fmla="*/ 107 w 154"/>
                  <a:gd name="T15" fmla="*/ 19 h 153"/>
                  <a:gd name="T16" fmla="*/ 20 w 154"/>
                  <a:gd name="T17" fmla="*/ 46 h 153"/>
                  <a:gd name="T18" fmla="*/ 47 w 154"/>
                  <a:gd name="T19" fmla="*/ 134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4" h="153">
                    <a:moveTo>
                      <a:pt x="108" y="17"/>
                    </a:moveTo>
                    <a:cubicBezTo>
                      <a:pt x="141" y="34"/>
                      <a:pt x="154" y="75"/>
                      <a:pt x="136" y="108"/>
                    </a:cubicBezTo>
                    <a:cubicBezTo>
                      <a:pt x="119" y="141"/>
                      <a:pt x="78" y="153"/>
                      <a:pt x="45" y="136"/>
                    </a:cubicBezTo>
                    <a:cubicBezTo>
                      <a:pt x="12" y="119"/>
                      <a:pt x="0" y="78"/>
                      <a:pt x="17" y="45"/>
                    </a:cubicBezTo>
                    <a:cubicBezTo>
                      <a:pt x="34" y="12"/>
                      <a:pt x="75" y="0"/>
                      <a:pt x="108" y="17"/>
                    </a:cubicBezTo>
                    <a:close/>
                    <a:moveTo>
                      <a:pt x="47" y="134"/>
                    </a:moveTo>
                    <a:cubicBezTo>
                      <a:pt x="78" y="150"/>
                      <a:pt x="117" y="138"/>
                      <a:pt x="134" y="107"/>
                    </a:cubicBezTo>
                    <a:cubicBezTo>
                      <a:pt x="150" y="75"/>
                      <a:pt x="138" y="36"/>
                      <a:pt x="107" y="19"/>
                    </a:cubicBezTo>
                    <a:cubicBezTo>
                      <a:pt x="75" y="3"/>
                      <a:pt x="36" y="15"/>
                      <a:pt x="20" y="46"/>
                    </a:cubicBezTo>
                    <a:cubicBezTo>
                      <a:pt x="3" y="78"/>
                      <a:pt x="15" y="117"/>
                      <a:pt x="47" y="1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4" name="Freeform 61">
                <a:extLst>
                  <a:ext uri="{FF2B5EF4-FFF2-40B4-BE49-F238E27FC236}">
                    <a16:creationId xmlns:a16="http://schemas.microsoft.com/office/drawing/2014/main" id="{7E152443-E25F-4A87-A1CC-19345E0D908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151" y="3364"/>
                <a:ext cx="253" cy="253"/>
              </a:xfrm>
              <a:custGeom>
                <a:avLst/>
                <a:gdLst>
                  <a:gd name="T0" fmla="*/ 155 w 220"/>
                  <a:gd name="T1" fmla="*/ 24 h 219"/>
                  <a:gd name="T2" fmla="*/ 195 w 220"/>
                  <a:gd name="T3" fmla="*/ 154 h 219"/>
                  <a:gd name="T4" fmla="*/ 65 w 220"/>
                  <a:gd name="T5" fmla="*/ 195 h 219"/>
                  <a:gd name="T6" fmla="*/ 25 w 220"/>
                  <a:gd name="T7" fmla="*/ 65 h 219"/>
                  <a:gd name="T8" fmla="*/ 155 w 220"/>
                  <a:gd name="T9" fmla="*/ 24 h 219"/>
                  <a:gd name="T10" fmla="*/ 66 w 220"/>
                  <a:gd name="T11" fmla="*/ 192 h 219"/>
                  <a:gd name="T12" fmla="*/ 192 w 220"/>
                  <a:gd name="T13" fmla="*/ 153 h 219"/>
                  <a:gd name="T14" fmla="*/ 153 w 220"/>
                  <a:gd name="T15" fmla="*/ 27 h 219"/>
                  <a:gd name="T16" fmla="*/ 27 w 220"/>
                  <a:gd name="T17" fmla="*/ 66 h 219"/>
                  <a:gd name="T18" fmla="*/ 66 w 220"/>
                  <a:gd name="T19" fmla="*/ 192 h 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0" h="219">
                    <a:moveTo>
                      <a:pt x="155" y="24"/>
                    </a:moveTo>
                    <a:cubicBezTo>
                      <a:pt x="202" y="49"/>
                      <a:pt x="220" y="107"/>
                      <a:pt x="195" y="154"/>
                    </a:cubicBezTo>
                    <a:cubicBezTo>
                      <a:pt x="170" y="201"/>
                      <a:pt x="112" y="219"/>
                      <a:pt x="65" y="195"/>
                    </a:cubicBezTo>
                    <a:cubicBezTo>
                      <a:pt x="18" y="170"/>
                      <a:pt x="0" y="112"/>
                      <a:pt x="25" y="65"/>
                    </a:cubicBezTo>
                    <a:cubicBezTo>
                      <a:pt x="49" y="18"/>
                      <a:pt x="108" y="0"/>
                      <a:pt x="155" y="24"/>
                    </a:cubicBezTo>
                    <a:close/>
                    <a:moveTo>
                      <a:pt x="66" y="192"/>
                    </a:moveTo>
                    <a:cubicBezTo>
                      <a:pt x="112" y="216"/>
                      <a:pt x="168" y="199"/>
                      <a:pt x="192" y="153"/>
                    </a:cubicBezTo>
                    <a:cubicBezTo>
                      <a:pt x="216" y="107"/>
                      <a:pt x="199" y="51"/>
                      <a:pt x="153" y="27"/>
                    </a:cubicBezTo>
                    <a:cubicBezTo>
                      <a:pt x="108" y="3"/>
                      <a:pt x="51" y="20"/>
                      <a:pt x="27" y="66"/>
                    </a:cubicBezTo>
                    <a:cubicBezTo>
                      <a:pt x="3" y="112"/>
                      <a:pt x="21" y="168"/>
                      <a:pt x="66" y="19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5" name="Freeform 62">
                <a:extLst>
                  <a:ext uri="{FF2B5EF4-FFF2-40B4-BE49-F238E27FC236}">
                    <a16:creationId xmlns:a16="http://schemas.microsoft.com/office/drawing/2014/main" id="{1ADA53EF-B2F4-40C3-B9D9-7A081427CB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62" y="4538"/>
                <a:ext cx="87" cy="87"/>
              </a:xfrm>
              <a:custGeom>
                <a:avLst/>
                <a:gdLst>
                  <a:gd name="T0" fmla="*/ 9 w 75"/>
                  <a:gd name="T1" fmla="*/ 23 h 75"/>
                  <a:gd name="T2" fmla="*/ 53 w 75"/>
                  <a:gd name="T3" fmla="*/ 9 h 75"/>
                  <a:gd name="T4" fmla="*/ 67 w 75"/>
                  <a:gd name="T5" fmla="*/ 53 h 75"/>
                  <a:gd name="T6" fmla="*/ 22 w 75"/>
                  <a:gd name="T7" fmla="*/ 67 h 75"/>
                  <a:gd name="T8" fmla="*/ 9 w 75"/>
                  <a:gd name="T9" fmla="*/ 23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5">
                    <a:moveTo>
                      <a:pt x="9" y="23"/>
                    </a:moveTo>
                    <a:cubicBezTo>
                      <a:pt x="17" y="7"/>
                      <a:pt x="37" y="0"/>
                      <a:pt x="53" y="9"/>
                    </a:cubicBezTo>
                    <a:cubicBezTo>
                      <a:pt x="69" y="17"/>
                      <a:pt x="75" y="37"/>
                      <a:pt x="67" y="53"/>
                    </a:cubicBezTo>
                    <a:cubicBezTo>
                      <a:pt x="58" y="69"/>
                      <a:pt x="38" y="75"/>
                      <a:pt x="22" y="67"/>
                    </a:cubicBezTo>
                    <a:cubicBezTo>
                      <a:pt x="6" y="58"/>
                      <a:pt x="0" y="39"/>
                      <a:pt x="9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6" name="Freeform 63">
                <a:extLst>
                  <a:ext uri="{FF2B5EF4-FFF2-40B4-BE49-F238E27FC236}">
                    <a16:creationId xmlns:a16="http://schemas.microsoft.com/office/drawing/2014/main" id="{47A4581A-64EF-426A-85E1-FCFF25D54C1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141" y="4518"/>
                <a:ext cx="128" cy="129"/>
              </a:xfrm>
              <a:custGeom>
                <a:avLst/>
                <a:gdLst>
                  <a:gd name="T0" fmla="*/ 78 w 111"/>
                  <a:gd name="T1" fmla="*/ 13 h 112"/>
                  <a:gd name="T2" fmla="*/ 99 w 111"/>
                  <a:gd name="T3" fmla="*/ 79 h 112"/>
                  <a:gd name="T4" fmla="*/ 33 w 111"/>
                  <a:gd name="T5" fmla="*/ 99 h 112"/>
                  <a:gd name="T6" fmla="*/ 12 w 111"/>
                  <a:gd name="T7" fmla="*/ 33 h 112"/>
                  <a:gd name="T8" fmla="*/ 78 w 111"/>
                  <a:gd name="T9" fmla="*/ 13 h 112"/>
                  <a:gd name="T10" fmla="*/ 34 w 111"/>
                  <a:gd name="T11" fmla="*/ 97 h 112"/>
                  <a:gd name="T12" fmla="*/ 97 w 111"/>
                  <a:gd name="T13" fmla="*/ 78 h 112"/>
                  <a:gd name="T14" fmla="*/ 77 w 111"/>
                  <a:gd name="T15" fmla="*/ 15 h 112"/>
                  <a:gd name="T16" fmla="*/ 14 w 111"/>
                  <a:gd name="T17" fmla="*/ 34 h 112"/>
                  <a:gd name="T18" fmla="*/ 34 w 111"/>
                  <a:gd name="T19" fmla="*/ 97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1" h="112">
                    <a:moveTo>
                      <a:pt x="78" y="13"/>
                    </a:moveTo>
                    <a:cubicBezTo>
                      <a:pt x="102" y="25"/>
                      <a:pt x="111" y="55"/>
                      <a:pt x="99" y="79"/>
                    </a:cubicBezTo>
                    <a:cubicBezTo>
                      <a:pt x="86" y="102"/>
                      <a:pt x="57" y="112"/>
                      <a:pt x="33" y="99"/>
                    </a:cubicBezTo>
                    <a:cubicBezTo>
                      <a:pt x="9" y="87"/>
                      <a:pt x="0" y="57"/>
                      <a:pt x="12" y="33"/>
                    </a:cubicBezTo>
                    <a:cubicBezTo>
                      <a:pt x="25" y="9"/>
                      <a:pt x="55" y="0"/>
                      <a:pt x="78" y="13"/>
                    </a:cubicBezTo>
                    <a:close/>
                    <a:moveTo>
                      <a:pt x="34" y="97"/>
                    </a:moveTo>
                    <a:cubicBezTo>
                      <a:pt x="57" y="109"/>
                      <a:pt x="85" y="100"/>
                      <a:pt x="97" y="78"/>
                    </a:cubicBezTo>
                    <a:cubicBezTo>
                      <a:pt x="109" y="55"/>
                      <a:pt x="100" y="27"/>
                      <a:pt x="77" y="15"/>
                    </a:cubicBezTo>
                    <a:cubicBezTo>
                      <a:pt x="55" y="3"/>
                      <a:pt x="26" y="11"/>
                      <a:pt x="14" y="34"/>
                    </a:cubicBezTo>
                    <a:cubicBezTo>
                      <a:pt x="2" y="57"/>
                      <a:pt x="11" y="85"/>
                      <a:pt x="34" y="9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7" name="Freeform 64">
                <a:extLst>
                  <a:ext uri="{FF2B5EF4-FFF2-40B4-BE49-F238E27FC236}">
                    <a16:creationId xmlns:a16="http://schemas.microsoft.com/office/drawing/2014/main" id="{B0703AD5-5EB1-4D29-A0B5-FEDDE5660EA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114" y="4490"/>
                <a:ext cx="183" cy="184"/>
              </a:xfrm>
              <a:custGeom>
                <a:avLst/>
                <a:gdLst>
                  <a:gd name="T0" fmla="*/ 112 w 159"/>
                  <a:gd name="T1" fmla="*/ 18 h 160"/>
                  <a:gd name="T2" fmla="*/ 141 w 159"/>
                  <a:gd name="T3" fmla="*/ 112 h 160"/>
                  <a:gd name="T4" fmla="*/ 47 w 159"/>
                  <a:gd name="T5" fmla="*/ 142 h 160"/>
                  <a:gd name="T6" fmla="*/ 18 w 159"/>
                  <a:gd name="T7" fmla="*/ 47 h 160"/>
                  <a:gd name="T8" fmla="*/ 112 w 159"/>
                  <a:gd name="T9" fmla="*/ 18 h 160"/>
                  <a:gd name="T10" fmla="*/ 48 w 159"/>
                  <a:gd name="T11" fmla="*/ 140 h 160"/>
                  <a:gd name="T12" fmla="*/ 140 w 159"/>
                  <a:gd name="T13" fmla="*/ 111 h 160"/>
                  <a:gd name="T14" fmla="*/ 111 w 159"/>
                  <a:gd name="T15" fmla="*/ 20 h 160"/>
                  <a:gd name="T16" fmla="*/ 20 w 159"/>
                  <a:gd name="T17" fmla="*/ 48 h 160"/>
                  <a:gd name="T18" fmla="*/ 48 w 159"/>
                  <a:gd name="T19" fmla="*/ 140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9" h="160">
                    <a:moveTo>
                      <a:pt x="112" y="18"/>
                    </a:moveTo>
                    <a:cubicBezTo>
                      <a:pt x="146" y="36"/>
                      <a:pt x="159" y="78"/>
                      <a:pt x="141" y="112"/>
                    </a:cubicBezTo>
                    <a:cubicBezTo>
                      <a:pt x="123" y="146"/>
                      <a:pt x="81" y="160"/>
                      <a:pt x="47" y="142"/>
                    </a:cubicBezTo>
                    <a:cubicBezTo>
                      <a:pt x="13" y="124"/>
                      <a:pt x="0" y="81"/>
                      <a:pt x="18" y="47"/>
                    </a:cubicBezTo>
                    <a:cubicBezTo>
                      <a:pt x="36" y="13"/>
                      <a:pt x="78" y="0"/>
                      <a:pt x="112" y="18"/>
                    </a:cubicBezTo>
                    <a:close/>
                    <a:moveTo>
                      <a:pt x="48" y="140"/>
                    </a:moveTo>
                    <a:cubicBezTo>
                      <a:pt x="81" y="157"/>
                      <a:pt x="122" y="144"/>
                      <a:pt x="140" y="111"/>
                    </a:cubicBezTo>
                    <a:cubicBezTo>
                      <a:pt x="157" y="78"/>
                      <a:pt x="144" y="37"/>
                      <a:pt x="111" y="20"/>
                    </a:cubicBezTo>
                    <a:cubicBezTo>
                      <a:pt x="78" y="3"/>
                      <a:pt x="37" y="15"/>
                      <a:pt x="20" y="48"/>
                    </a:cubicBezTo>
                    <a:cubicBezTo>
                      <a:pt x="2" y="81"/>
                      <a:pt x="15" y="122"/>
                      <a:pt x="48" y="1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8" name="Freeform 65">
                <a:extLst>
                  <a:ext uri="{FF2B5EF4-FFF2-40B4-BE49-F238E27FC236}">
                    <a16:creationId xmlns:a16="http://schemas.microsoft.com/office/drawing/2014/main" id="{B4574F89-483E-4DDA-9738-A5C7668E47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88" y="4763"/>
                <a:ext cx="86" cy="86"/>
              </a:xfrm>
              <a:custGeom>
                <a:avLst/>
                <a:gdLst>
                  <a:gd name="T0" fmla="*/ 8 w 75"/>
                  <a:gd name="T1" fmla="*/ 22 h 75"/>
                  <a:gd name="T2" fmla="*/ 52 w 75"/>
                  <a:gd name="T3" fmla="*/ 9 h 75"/>
                  <a:gd name="T4" fmla="*/ 66 w 75"/>
                  <a:gd name="T5" fmla="*/ 53 h 75"/>
                  <a:gd name="T6" fmla="*/ 22 w 75"/>
                  <a:gd name="T7" fmla="*/ 67 h 75"/>
                  <a:gd name="T8" fmla="*/ 8 w 75"/>
                  <a:gd name="T9" fmla="*/ 22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5">
                    <a:moveTo>
                      <a:pt x="8" y="22"/>
                    </a:moveTo>
                    <a:cubicBezTo>
                      <a:pt x="17" y="6"/>
                      <a:pt x="36" y="0"/>
                      <a:pt x="52" y="9"/>
                    </a:cubicBezTo>
                    <a:cubicBezTo>
                      <a:pt x="69" y="17"/>
                      <a:pt x="75" y="37"/>
                      <a:pt x="66" y="53"/>
                    </a:cubicBezTo>
                    <a:cubicBezTo>
                      <a:pt x="58" y="69"/>
                      <a:pt x="38" y="75"/>
                      <a:pt x="22" y="67"/>
                    </a:cubicBezTo>
                    <a:cubicBezTo>
                      <a:pt x="6" y="58"/>
                      <a:pt x="0" y="38"/>
                      <a:pt x="8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9" name="Freeform 66">
                <a:extLst>
                  <a:ext uri="{FF2B5EF4-FFF2-40B4-BE49-F238E27FC236}">
                    <a16:creationId xmlns:a16="http://schemas.microsoft.com/office/drawing/2014/main" id="{5A53BDE8-A15A-4FEF-9FA1-38BA1848686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566" y="4742"/>
                <a:ext cx="129" cy="128"/>
              </a:xfrm>
              <a:custGeom>
                <a:avLst/>
                <a:gdLst>
                  <a:gd name="T0" fmla="*/ 79 w 112"/>
                  <a:gd name="T1" fmla="*/ 12 h 111"/>
                  <a:gd name="T2" fmla="*/ 99 w 112"/>
                  <a:gd name="T3" fmla="*/ 78 h 111"/>
                  <a:gd name="T4" fmla="*/ 33 w 112"/>
                  <a:gd name="T5" fmla="*/ 99 h 111"/>
                  <a:gd name="T6" fmla="*/ 13 w 112"/>
                  <a:gd name="T7" fmla="*/ 33 h 111"/>
                  <a:gd name="T8" fmla="*/ 79 w 112"/>
                  <a:gd name="T9" fmla="*/ 12 h 111"/>
                  <a:gd name="T10" fmla="*/ 34 w 112"/>
                  <a:gd name="T11" fmla="*/ 97 h 111"/>
                  <a:gd name="T12" fmla="*/ 98 w 112"/>
                  <a:gd name="T13" fmla="*/ 77 h 111"/>
                  <a:gd name="T14" fmla="*/ 78 w 112"/>
                  <a:gd name="T15" fmla="*/ 14 h 111"/>
                  <a:gd name="T16" fmla="*/ 15 w 112"/>
                  <a:gd name="T17" fmla="*/ 34 h 111"/>
                  <a:gd name="T18" fmla="*/ 34 w 112"/>
                  <a:gd name="T19" fmla="*/ 9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2" h="111">
                    <a:moveTo>
                      <a:pt x="79" y="12"/>
                    </a:moveTo>
                    <a:cubicBezTo>
                      <a:pt x="103" y="25"/>
                      <a:pt x="112" y="55"/>
                      <a:pt x="99" y="78"/>
                    </a:cubicBezTo>
                    <a:cubicBezTo>
                      <a:pt x="87" y="102"/>
                      <a:pt x="57" y="111"/>
                      <a:pt x="33" y="99"/>
                    </a:cubicBezTo>
                    <a:cubicBezTo>
                      <a:pt x="10" y="86"/>
                      <a:pt x="0" y="57"/>
                      <a:pt x="13" y="33"/>
                    </a:cubicBezTo>
                    <a:cubicBezTo>
                      <a:pt x="26" y="9"/>
                      <a:pt x="55" y="0"/>
                      <a:pt x="79" y="12"/>
                    </a:cubicBezTo>
                    <a:close/>
                    <a:moveTo>
                      <a:pt x="34" y="97"/>
                    </a:moveTo>
                    <a:cubicBezTo>
                      <a:pt x="57" y="109"/>
                      <a:pt x="86" y="100"/>
                      <a:pt x="98" y="77"/>
                    </a:cubicBezTo>
                    <a:cubicBezTo>
                      <a:pt x="110" y="55"/>
                      <a:pt x="101" y="26"/>
                      <a:pt x="78" y="14"/>
                    </a:cubicBezTo>
                    <a:cubicBezTo>
                      <a:pt x="55" y="2"/>
                      <a:pt x="27" y="11"/>
                      <a:pt x="15" y="34"/>
                    </a:cubicBezTo>
                    <a:cubicBezTo>
                      <a:pt x="3" y="57"/>
                      <a:pt x="12" y="85"/>
                      <a:pt x="34" y="9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70" name="Freeform 67">
                <a:extLst>
                  <a:ext uri="{FF2B5EF4-FFF2-40B4-BE49-F238E27FC236}">
                    <a16:creationId xmlns:a16="http://schemas.microsoft.com/office/drawing/2014/main" id="{2812C26E-0B20-4C5A-9EC9-08589DBABA8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539" y="4715"/>
                <a:ext cx="184" cy="183"/>
              </a:xfrm>
              <a:custGeom>
                <a:avLst/>
                <a:gdLst>
                  <a:gd name="T0" fmla="*/ 112 w 159"/>
                  <a:gd name="T1" fmla="*/ 18 h 159"/>
                  <a:gd name="T2" fmla="*/ 141 w 159"/>
                  <a:gd name="T3" fmla="*/ 112 h 159"/>
                  <a:gd name="T4" fmla="*/ 47 w 159"/>
                  <a:gd name="T5" fmla="*/ 141 h 159"/>
                  <a:gd name="T6" fmla="*/ 18 w 159"/>
                  <a:gd name="T7" fmla="*/ 47 h 159"/>
                  <a:gd name="T8" fmla="*/ 112 w 159"/>
                  <a:gd name="T9" fmla="*/ 18 h 159"/>
                  <a:gd name="T10" fmla="*/ 48 w 159"/>
                  <a:gd name="T11" fmla="*/ 139 h 159"/>
                  <a:gd name="T12" fmla="*/ 139 w 159"/>
                  <a:gd name="T13" fmla="*/ 111 h 159"/>
                  <a:gd name="T14" fmla="*/ 111 w 159"/>
                  <a:gd name="T15" fmla="*/ 20 h 159"/>
                  <a:gd name="T16" fmla="*/ 19 w 159"/>
                  <a:gd name="T17" fmla="*/ 48 h 159"/>
                  <a:gd name="T18" fmla="*/ 48 w 159"/>
                  <a:gd name="T19" fmla="*/ 139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9" h="159">
                    <a:moveTo>
                      <a:pt x="112" y="18"/>
                    </a:moveTo>
                    <a:cubicBezTo>
                      <a:pt x="146" y="36"/>
                      <a:pt x="159" y="78"/>
                      <a:pt x="141" y="112"/>
                    </a:cubicBezTo>
                    <a:cubicBezTo>
                      <a:pt x="123" y="146"/>
                      <a:pt x="81" y="159"/>
                      <a:pt x="47" y="141"/>
                    </a:cubicBezTo>
                    <a:cubicBezTo>
                      <a:pt x="13" y="123"/>
                      <a:pt x="0" y="81"/>
                      <a:pt x="18" y="47"/>
                    </a:cubicBezTo>
                    <a:cubicBezTo>
                      <a:pt x="35" y="13"/>
                      <a:pt x="78" y="0"/>
                      <a:pt x="112" y="18"/>
                    </a:cubicBezTo>
                    <a:close/>
                    <a:moveTo>
                      <a:pt x="48" y="139"/>
                    </a:moveTo>
                    <a:cubicBezTo>
                      <a:pt x="81" y="157"/>
                      <a:pt x="122" y="144"/>
                      <a:pt x="139" y="111"/>
                    </a:cubicBezTo>
                    <a:cubicBezTo>
                      <a:pt x="156" y="78"/>
                      <a:pt x="144" y="37"/>
                      <a:pt x="111" y="20"/>
                    </a:cubicBezTo>
                    <a:cubicBezTo>
                      <a:pt x="78" y="2"/>
                      <a:pt x="37" y="15"/>
                      <a:pt x="19" y="48"/>
                    </a:cubicBezTo>
                    <a:cubicBezTo>
                      <a:pt x="2" y="81"/>
                      <a:pt x="15" y="122"/>
                      <a:pt x="48" y="13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71" name="Freeform 68">
                <a:extLst>
                  <a:ext uri="{FF2B5EF4-FFF2-40B4-BE49-F238E27FC236}">
                    <a16:creationId xmlns:a16="http://schemas.microsoft.com/office/drawing/2014/main" id="{27A8BD12-D301-48B3-AA1F-B09E5E8003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51" y="4407"/>
                <a:ext cx="87" cy="86"/>
              </a:xfrm>
              <a:custGeom>
                <a:avLst/>
                <a:gdLst>
                  <a:gd name="T0" fmla="*/ 8 w 75"/>
                  <a:gd name="T1" fmla="*/ 22 h 75"/>
                  <a:gd name="T2" fmla="*/ 53 w 75"/>
                  <a:gd name="T3" fmla="*/ 8 h 75"/>
                  <a:gd name="T4" fmla="*/ 66 w 75"/>
                  <a:gd name="T5" fmla="*/ 52 h 75"/>
                  <a:gd name="T6" fmla="*/ 22 w 75"/>
                  <a:gd name="T7" fmla="*/ 66 h 75"/>
                  <a:gd name="T8" fmla="*/ 8 w 75"/>
                  <a:gd name="T9" fmla="*/ 22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5">
                    <a:moveTo>
                      <a:pt x="8" y="22"/>
                    </a:moveTo>
                    <a:cubicBezTo>
                      <a:pt x="17" y="6"/>
                      <a:pt x="37" y="0"/>
                      <a:pt x="53" y="8"/>
                    </a:cubicBezTo>
                    <a:cubicBezTo>
                      <a:pt x="69" y="17"/>
                      <a:pt x="75" y="36"/>
                      <a:pt x="66" y="52"/>
                    </a:cubicBezTo>
                    <a:cubicBezTo>
                      <a:pt x="58" y="68"/>
                      <a:pt x="38" y="75"/>
                      <a:pt x="22" y="66"/>
                    </a:cubicBezTo>
                    <a:cubicBezTo>
                      <a:pt x="6" y="58"/>
                      <a:pt x="0" y="38"/>
                      <a:pt x="8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72" name="Freeform 69">
                <a:extLst>
                  <a:ext uri="{FF2B5EF4-FFF2-40B4-BE49-F238E27FC236}">
                    <a16:creationId xmlns:a16="http://schemas.microsoft.com/office/drawing/2014/main" id="{055A947D-5457-4793-B287-1EB3672104D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731" y="4385"/>
                <a:ext cx="128" cy="129"/>
              </a:xfrm>
              <a:custGeom>
                <a:avLst/>
                <a:gdLst>
                  <a:gd name="T0" fmla="*/ 78 w 111"/>
                  <a:gd name="T1" fmla="*/ 13 h 112"/>
                  <a:gd name="T2" fmla="*/ 99 w 111"/>
                  <a:gd name="T3" fmla="*/ 79 h 112"/>
                  <a:gd name="T4" fmla="*/ 33 w 111"/>
                  <a:gd name="T5" fmla="*/ 99 h 112"/>
                  <a:gd name="T6" fmla="*/ 12 w 111"/>
                  <a:gd name="T7" fmla="*/ 33 h 112"/>
                  <a:gd name="T8" fmla="*/ 78 w 111"/>
                  <a:gd name="T9" fmla="*/ 13 h 112"/>
                  <a:gd name="T10" fmla="*/ 34 w 111"/>
                  <a:gd name="T11" fmla="*/ 97 h 112"/>
                  <a:gd name="T12" fmla="*/ 97 w 111"/>
                  <a:gd name="T13" fmla="*/ 78 h 112"/>
                  <a:gd name="T14" fmla="*/ 77 w 111"/>
                  <a:gd name="T15" fmla="*/ 15 h 112"/>
                  <a:gd name="T16" fmla="*/ 14 w 111"/>
                  <a:gd name="T17" fmla="*/ 34 h 112"/>
                  <a:gd name="T18" fmla="*/ 34 w 111"/>
                  <a:gd name="T19" fmla="*/ 97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1" h="112">
                    <a:moveTo>
                      <a:pt x="78" y="13"/>
                    </a:moveTo>
                    <a:cubicBezTo>
                      <a:pt x="102" y="25"/>
                      <a:pt x="111" y="55"/>
                      <a:pt x="99" y="79"/>
                    </a:cubicBezTo>
                    <a:cubicBezTo>
                      <a:pt x="86" y="103"/>
                      <a:pt x="56" y="112"/>
                      <a:pt x="33" y="99"/>
                    </a:cubicBezTo>
                    <a:cubicBezTo>
                      <a:pt x="9" y="87"/>
                      <a:pt x="0" y="57"/>
                      <a:pt x="12" y="33"/>
                    </a:cubicBezTo>
                    <a:cubicBezTo>
                      <a:pt x="25" y="10"/>
                      <a:pt x="54" y="0"/>
                      <a:pt x="78" y="13"/>
                    </a:cubicBezTo>
                    <a:close/>
                    <a:moveTo>
                      <a:pt x="34" y="97"/>
                    </a:moveTo>
                    <a:cubicBezTo>
                      <a:pt x="56" y="109"/>
                      <a:pt x="85" y="101"/>
                      <a:pt x="97" y="78"/>
                    </a:cubicBezTo>
                    <a:cubicBezTo>
                      <a:pt x="109" y="55"/>
                      <a:pt x="100" y="27"/>
                      <a:pt x="77" y="15"/>
                    </a:cubicBezTo>
                    <a:cubicBezTo>
                      <a:pt x="54" y="3"/>
                      <a:pt x="26" y="12"/>
                      <a:pt x="14" y="34"/>
                    </a:cubicBezTo>
                    <a:cubicBezTo>
                      <a:pt x="2" y="57"/>
                      <a:pt x="11" y="85"/>
                      <a:pt x="34" y="9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73" name="Freeform 70">
                <a:extLst>
                  <a:ext uri="{FF2B5EF4-FFF2-40B4-BE49-F238E27FC236}">
                    <a16:creationId xmlns:a16="http://schemas.microsoft.com/office/drawing/2014/main" id="{C0D49361-4848-44FE-844C-577BDE92BFB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703" y="4357"/>
                <a:ext cx="183" cy="185"/>
              </a:xfrm>
              <a:custGeom>
                <a:avLst/>
                <a:gdLst>
                  <a:gd name="T0" fmla="*/ 112 w 159"/>
                  <a:gd name="T1" fmla="*/ 18 h 160"/>
                  <a:gd name="T2" fmla="*/ 141 w 159"/>
                  <a:gd name="T3" fmla="*/ 113 h 160"/>
                  <a:gd name="T4" fmla="*/ 47 w 159"/>
                  <a:gd name="T5" fmla="*/ 142 h 160"/>
                  <a:gd name="T6" fmla="*/ 18 w 159"/>
                  <a:gd name="T7" fmla="*/ 48 h 160"/>
                  <a:gd name="T8" fmla="*/ 112 w 159"/>
                  <a:gd name="T9" fmla="*/ 18 h 160"/>
                  <a:gd name="T10" fmla="*/ 48 w 159"/>
                  <a:gd name="T11" fmla="*/ 140 h 160"/>
                  <a:gd name="T12" fmla="*/ 139 w 159"/>
                  <a:gd name="T13" fmla="*/ 112 h 160"/>
                  <a:gd name="T14" fmla="*/ 111 w 159"/>
                  <a:gd name="T15" fmla="*/ 20 h 160"/>
                  <a:gd name="T16" fmla="*/ 19 w 159"/>
                  <a:gd name="T17" fmla="*/ 49 h 160"/>
                  <a:gd name="T18" fmla="*/ 48 w 159"/>
                  <a:gd name="T19" fmla="*/ 140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9" h="160">
                    <a:moveTo>
                      <a:pt x="112" y="18"/>
                    </a:moveTo>
                    <a:cubicBezTo>
                      <a:pt x="146" y="36"/>
                      <a:pt x="159" y="79"/>
                      <a:pt x="141" y="113"/>
                    </a:cubicBezTo>
                    <a:cubicBezTo>
                      <a:pt x="123" y="147"/>
                      <a:pt x="81" y="160"/>
                      <a:pt x="47" y="142"/>
                    </a:cubicBezTo>
                    <a:cubicBezTo>
                      <a:pt x="13" y="124"/>
                      <a:pt x="0" y="82"/>
                      <a:pt x="18" y="48"/>
                    </a:cubicBezTo>
                    <a:cubicBezTo>
                      <a:pt x="36" y="14"/>
                      <a:pt x="78" y="0"/>
                      <a:pt x="112" y="18"/>
                    </a:cubicBezTo>
                    <a:close/>
                    <a:moveTo>
                      <a:pt x="48" y="140"/>
                    </a:moveTo>
                    <a:cubicBezTo>
                      <a:pt x="81" y="157"/>
                      <a:pt x="122" y="145"/>
                      <a:pt x="139" y="112"/>
                    </a:cubicBezTo>
                    <a:cubicBezTo>
                      <a:pt x="157" y="79"/>
                      <a:pt x="144" y="38"/>
                      <a:pt x="111" y="20"/>
                    </a:cubicBezTo>
                    <a:cubicBezTo>
                      <a:pt x="78" y="3"/>
                      <a:pt x="37" y="16"/>
                      <a:pt x="19" y="49"/>
                    </a:cubicBezTo>
                    <a:cubicBezTo>
                      <a:pt x="2" y="82"/>
                      <a:pt x="15" y="123"/>
                      <a:pt x="48" y="1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74" name="Freeform 71">
                <a:extLst>
                  <a:ext uri="{FF2B5EF4-FFF2-40B4-BE49-F238E27FC236}">
                    <a16:creationId xmlns:a16="http://schemas.microsoft.com/office/drawing/2014/main" id="{8D04A276-37BD-4527-A708-218ED9F29B6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542" y="4789"/>
                <a:ext cx="511" cy="424"/>
              </a:xfrm>
              <a:custGeom>
                <a:avLst/>
                <a:gdLst>
                  <a:gd name="T0" fmla="*/ 0 w 511"/>
                  <a:gd name="T1" fmla="*/ 360 h 424"/>
                  <a:gd name="T2" fmla="*/ 0 w 511"/>
                  <a:gd name="T3" fmla="*/ 359 h 424"/>
                  <a:gd name="T4" fmla="*/ 170 w 511"/>
                  <a:gd name="T5" fmla="*/ 0 h 424"/>
                  <a:gd name="T6" fmla="*/ 511 w 511"/>
                  <a:gd name="T7" fmla="*/ 424 h 424"/>
                  <a:gd name="T8" fmla="*/ 0 w 511"/>
                  <a:gd name="T9" fmla="*/ 360 h 424"/>
                  <a:gd name="T10" fmla="*/ 171 w 511"/>
                  <a:gd name="T11" fmla="*/ 5 h 424"/>
                  <a:gd name="T12" fmla="*/ 4 w 511"/>
                  <a:gd name="T13" fmla="*/ 358 h 424"/>
                  <a:gd name="T14" fmla="*/ 506 w 511"/>
                  <a:gd name="T15" fmla="*/ 421 h 424"/>
                  <a:gd name="T16" fmla="*/ 171 w 511"/>
                  <a:gd name="T17" fmla="*/ 5 h 4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11" h="424">
                    <a:moveTo>
                      <a:pt x="0" y="360"/>
                    </a:moveTo>
                    <a:lnTo>
                      <a:pt x="0" y="359"/>
                    </a:lnTo>
                    <a:lnTo>
                      <a:pt x="170" y="0"/>
                    </a:lnTo>
                    <a:lnTo>
                      <a:pt x="511" y="424"/>
                    </a:lnTo>
                    <a:lnTo>
                      <a:pt x="0" y="360"/>
                    </a:lnTo>
                    <a:close/>
                    <a:moveTo>
                      <a:pt x="171" y="5"/>
                    </a:moveTo>
                    <a:lnTo>
                      <a:pt x="4" y="358"/>
                    </a:lnTo>
                    <a:lnTo>
                      <a:pt x="506" y="421"/>
                    </a:lnTo>
                    <a:lnTo>
                      <a:pt x="171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75" name="Freeform 72">
                <a:extLst>
                  <a:ext uri="{FF2B5EF4-FFF2-40B4-BE49-F238E27FC236}">
                    <a16:creationId xmlns:a16="http://schemas.microsoft.com/office/drawing/2014/main" id="{5E2CBA9E-BBA7-481F-B2E1-028B8DF18C8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709" y="4789"/>
                <a:ext cx="723" cy="424"/>
              </a:xfrm>
              <a:custGeom>
                <a:avLst/>
                <a:gdLst>
                  <a:gd name="T0" fmla="*/ 341 w 723"/>
                  <a:gd name="T1" fmla="*/ 424 h 424"/>
                  <a:gd name="T2" fmla="*/ 340 w 723"/>
                  <a:gd name="T3" fmla="*/ 423 h 424"/>
                  <a:gd name="T4" fmla="*/ 0 w 723"/>
                  <a:gd name="T5" fmla="*/ 0 h 424"/>
                  <a:gd name="T6" fmla="*/ 723 w 723"/>
                  <a:gd name="T7" fmla="*/ 287 h 424"/>
                  <a:gd name="T8" fmla="*/ 720 w 723"/>
                  <a:gd name="T9" fmla="*/ 289 h 424"/>
                  <a:gd name="T10" fmla="*/ 341 w 723"/>
                  <a:gd name="T11" fmla="*/ 424 h 424"/>
                  <a:gd name="T12" fmla="*/ 8 w 723"/>
                  <a:gd name="T13" fmla="*/ 6 h 424"/>
                  <a:gd name="T14" fmla="*/ 342 w 723"/>
                  <a:gd name="T15" fmla="*/ 421 h 424"/>
                  <a:gd name="T16" fmla="*/ 716 w 723"/>
                  <a:gd name="T17" fmla="*/ 287 h 424"/>
                  <a:gd name="T18" fmla="*/ 8 w 723"/>
                  <a:gd name="T19" fmla="*/ 6 h 4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23" h="424">
                    <a:moveTo>
                      <a:pt x="341" y="424"/>
                    </a:moveTo>
                    <a:lnTo>
                      <a:pt x="340" y="423"/>
                    </a:lnTo>
                    <a:lnTo>
                      <a:pt x="0" y="0"/>
                    </a:lnTo>
                    <a:lnTo>
                      <a:pt x="723" y="287"/>
                    </a:lnTo>
                    <a:lnTo>
                      <a:pt x="720" y="289"/>
                    </a:lnTo>
                    <a:lnTo>
                      <a:pt x="341" y="424"/>
                    </a:lnTo>
                    <a:close/>
                    <a:moveTo>
                      <a:pt x="8" y="6"/>
                    </a:moveTo>
                    <a:lnTo>
                      <a:pt x="342" y="421"/>
                    </a:lnTo>
                    <a:lnTo>
                      <a:pt x="716" y="287"/>
                    </a:lnTo>
                    <a:lnTo>
                      <a:pt x="8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76" name="Freeform 73">
                <a:extLst>
                  <a:ext uri="{FF2B5EF4-FFF2-40B4-BE49-F238E27FC236}">
                    <a16:creationId xmlns:a16="http://schemas.microsoft.com/office/drawing/2014/main" id="{E62BB676-629F-4425-B14A-CDA8F508DC5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710" y="4542"/>
                <a:ext cx="720" cy="537"/>
              </a:xfrm>
              <a:custGeom>
                <a:avLst/>
                <a:gdLst>
                  <a:gd name="T0" fmla="*/ 720 w 720"/>
                  <a:gd name="T1" fmla="*/ 537 h 537"/>
                  <a:gd name="T2" fmla="*/ 718 w 720"/>
                  <a:gd name="T3" fmla="*/ 536 h 537"/>
                  <a:gd name="T4" fmla="*/ 0 w 720"/>
                  <a:gd name="T5" fmla="*/ 250 h 537"/>
                  <a:gd name="T6" fmla="*/ 2 w 720"/>
                  <a:gd name="T7" fmla="*/ 249 h 537"/>
                  <a:gd name="T8" fmla="*/ 472 w 720"/>
                  <a:gd name="T9" fmla="*/ 0 h 537"/>
                  <a:gd name="T10" fmla="*/ 720 w 720"/>
                  <a:gd name="T11" fmla="*/ 537 h 537"/>
                  <a:gd name="T12" fmla="*/ 5 w 720"/>
                  <a:gd name="T13" fmla="*/ 250 h 537"/>
                  <a:gd name="T14" fmla="*/ 716 w 720"/>
                  <a:gd name="T15" fmla="*/ 532 h 537"/>
                  <a:gd name="T16" fmla="*/ 471 w 720"/>
                  <a:gd name="T17" fmla="*/ 3 h 537"/>
                  <a:gd name="T18" fmla="*/ 5 w 720"/>
                  <a:gd name="T19" fmla="*/ 250 h 5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20" h="537">
                    <a:moveTo>
                      <a:pt x="720" y="537"/>
                    </a:moveTo>
                    <a:lnTo>
                      <a:pt x="718" y="536"/>
                    </a:lnTo>
                    <a:lnTo>
                      <a:pt x="0" y="250"/>
                    </a:lnTo>
                    <a:lnTo>
                      <a:pt x="2" y="249"/>
                    </a:lnTo>
                    <a:lnTo>
                      <a:pt x="472" y="0"/>
                    </a:lnTo>
                    <a:lnTo>
                      <a:pt x="720" y="537"/>
                    </a:lnTo>
                    <a:close/>
                    <a:moveTo>
                      <a:pt x="5" y="250"/>
                    </a:moveTo>
                    <a:lnTo>
                      <a:pt x="716" y="532"/>
                    </a:lnTo>
                    <a:lnTo>
                      <a:pt x="471" y="3"/>
                    </a:lnTo>
                    <a:lnTo>
                      <a:pt x="5" y="25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77" name="Freeform 74">
                <a:extLst>
                  <a:ext uri="{FF2B5EF4-FFF2-40B4-BE49-F238E27FC236}">
                    <a16:creationId xmlns:a16="http://schemas.microsoft.com/office/drawing/2014/main" id="{10C48063-DDEA-4B2D-88F9-5FA095DCFB5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179" y="4542"/>
                <a:ext cx="624" cy="537"/>
              </a:xfrm>
              <a:custGeom>
                <a:avLst/>
                <a:gdLst>
                  <a:gd name="T0" fmla="*/ 249 w 624"/>
                  <a:gd name="T1" fmla="*/ 537 h 537"/>
                  <a:gd name="T2" fmla="*/ 248 w 624"/>
                  <a:gd name="T3" fmla="*/ 534 h 537"/>
                  <a:gd name="T4" fmla="*/ 0 w 624"/>
                  <a:gd name="T5" fmla="*/ 0 h 537"/>
                  <a:gd name="T6" fmla="*/ 2 w 624"/>
                  <a:gd name="T7" fmla="*/ 1 h 537"/>
                  <a:gd name="T8" fmla="*/ 624 w 624"/>
                  <a:gd name="T9" fmla="*/ 154 h 537"/>
                  <a:gd name="T10" fmla="*/ 622 w 624"/>
                  <a:gd name="T11" fmla="*/ 155 h 537"/>
                  <a:gd name="T12" fmla="*/ 249 w 624"/>
                  <a:gd name="T13" fmla="*/ 537 h 537"/>
                  <a:gd name="T14" fmla="*/ 5 w 624"/>
                  <a:gd name="T15" fmla="*/ 3 h 537"/>
                  <a:gd name="T16" fmla="*/ 250 w 624"/>
                  <a:gd name="T17" fmla="*/ 532 h 537"/>
                  <a:gd name="T18" fmla="*/ 619 w 624"/>
                  <a:gd name="T19" fmla="*/ 155 h 537"/>
                  <a:gd name="T20" fmla="*/ 5 w 624"/>
                  <a:gd name="T21" fmla="*/ 3 h 5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24" h="537">
                    <a:moveTo>
                      <a:pt x="249" y="537"/>
                    </a:moveTo>
                    <a:lnTo>
                      <a:pt x="248" y="534"/>
                    </a:lnTo>
                    <a:lnTo>
                      <a:pt x="0" y="0"/>
                    </a:lnTo>
                    <a:lnTo>
                      <a:pt x="2" y="1"/>
                    </a:lnTo>
                    <a:lnTo>
                      <a:pt x="624" y="154"/>
                    </a:lnTo>
                    <a:lnTo>
                      <a:pt x="622" y="155"/>
                    </a:lnTo>
                    <a:lnTo>
                      <a:pt x="249" y="537"/>
                    </a:lnTo>
                    <a:close/>
                    <a:moveTo>
                      <a:pt x="5" y="3"/>
                    </a:moveTo>
                    <a:lnTo>
                      <a:pt x="250" y="532"/>
                    </a:lnTo>
                    <a:lnTo>
                      <a:pt x="619" y="155"/>
                    </a:lnTo>
                    <a:lnTo>
                      <a:pt x="5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78" name="Freeform 75">
                <a:extLst>
                  <a:ext uri="{FF2B5EF4-FFF2-40B4-BE49-F238E27FC236}">
                    <a16:creationId xmlns:a16="http://schemas.microsoft.com/office/drawing/2014/main" id="{DF91FDA6-02A8-40E1-A342-677A8D8AF3C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613" y="4051"/>
                <a:ext cx="593" cy="495"/>
              </a:xfrm>
              <a:custGeom>
                <a:avLst/>
                <a:gdLst>
                  <a:gd name="T0" fmla="*/ 569 w 593"/>
                  <a:gd name="T1" fmla="*/ 495 h 495"/>
                  <a:gd name="T2" fmla="*/ 567 w 593"/>
                  <a:gd name="T3" fmla="*/ 494 h 495"/>
                  <a:gd name="T4" fmla="*/ 0 w 593"/>
                  <a:gd name="T5" fmla="*/ 0 h 495"/>
                  <a:gd name="T6" fmla="*/ 593 w 593"/>
                  <a:gd name="T7" fmla="*/ 190 h 495"/>
                  <a:gd name="T8" fmla="*/ 569 w 593"/>
                  <a:gd name="T9" fmla="*/ 495 h 495"/>
                  <a:gd name="T10" fmla="*/ 11 w 593"/>
                  <a:gd name="T11" fmla="*/ 6 h 495"/>
                  <a:gd name="T12" fmla="*/ 567 w 593"/>
                  <a:gd name="T13" fmla="*/ 491 h 495"/>
                  <a:gd name="T14" fmla="*/ 590 w 593"/>
                  <a:gd name="T15" fmla="*/ 191 h 495"/>
                  <a:gd name="T16" fmla="*/ 11 w 593"/>
                  <a:gd name="T17" fmla="*/ 6 h 4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93" h="495">
                    <a:moveTo>
                      <a:pt x="569" y="495"/>
                    </a:moveTo>
                    <a:lnTo>
                      <a:pt x="567" y="494"/>
                    </a:lnTo>
                    <a:lnTo>
                      <a:pt x="0" y="0"/>
                    </a:lnTo>
                    <a:lnTo>
                      <a:pt x="593" y="190"/>
                    </a:lnTo>
                    <a:lnTo>
                      <a:pt x="569" y="495"/>
                    </a:lnTo>
                    <a:close/>
                    <a:moveTo>
                      <a:pt x="11" y="6"/>
                    </a:moveTo>
                    <a:lnTo>
                      <a:pt x="567" y="491"/>
                    </a:lnTo>
                    <a:lnTo>
                      <a:pt x="590" y="191"/>
                    </a:lnTo>
                    <a:lnTo>
                      <a:pt x="11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79" name="Freeform 76">
                <a:extLst>
                  <a:ext uri="{FF2B5EF4-FFF2-40B4-BE49-F238E27FC236}">
                    <a16:creationId xmlns:a16="http://schemas.microsoft.com/office/drawing/2014/main" id="{D92230F1-798C-4DD6-A237-E322CBF446E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615" y="4050"/>
                <a:ext cx="571" cy="496"/>
              </a:xfrm>
              <a:custGeom>
                <a:avLst/>
                <a:gdLst>
                  <a:gd name="T0" fmla="*/ 571 w 571"/>
                  <a:gd name="T1" fmla="*/ 496 h 496"/>
                  <a:gd name="T2" fmla="*/ 175 w 571"/>
                  <a:gd name="T3" fmla="*/ 419 h 496"/>
                  <a:gd name="T4" fmla="*/ 175 w 571"/>
                  <a:gd name="T5" fmla="*/ 418 h 496"/>
                  <a:gd name="T6" fmla="*/ 0 w 571"/>
                  <a:gd name="T7" fmla="*/ 0 h 496"/>
                  <a:gd name="T8" fmla="*/ 571 w 571"/>
                  <a:gd name="T9" fmla="*/ 496 h 496"/>
                  <a:gd name="T10" fmla="*/ 178 w 571"/>
                  <a:gd name="T11" fmla="*/ 417 h 496"/>
                  <a:gd name="T12" fmla="*/ 562 w 571"/>
                  <a:gd name="T13" fmla="*/ 492 h 496"/>
                  <a:gd name="T14" fmla="*/ 7 w 571"/>
                  <a:gd name="T15" fmla="*/ 9 h 496"/>
                  <a:gd name="T16" fmla="*/ 178 w 571"/>
                  <a:gd name="T17" fmla="*/ 417 h 4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71" h="496">
                    <a:moveTo>
                      <a:pt x="571" y="496"/>
                    </a:moveTo>
                    <a:lnTo>
                      <a:pt x="175" y="419"/>
                    </a:lnTo>
                    <a:lnTo>
                      <a:pt x="175" y="418"/>
                    </a:lnTo>
                    <a:lnTo>
                      <a:pt x="0" y="0"/>
                    </a:lnTo>
                    <a:lnTo>
                      <a:pt x="571" y="496"/>
                    </a:lnTo>
                    <a:close/>
                    <a:moveTo>
                      <a:pt x="178" y="417"/>
                    </a:moveTo>
                    <a:lnTo>
                      <a:pt x="562" y="492"/>
                    </a:lnTo>
                    <a:lnTo>
                      <a:pt x="7" y="9"/>
                    </a:lnTo>
                    <a:lnTo>
                      <a:pt x="178" y="4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80" name="Freeform 77">
                <a:extLst>
                  <a:ext uri="{FF2B5EF4-FFF2-40B4-BE49-F238E27FC236}">
                    <a16:creationId xmlns:a16="http://schemas.microsoft.com/office/drawing/2014/main" id="{5E178E3C-4990-41CF-9084-D34CEEEDC7E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711" y="4467"/>
                <a:ext cx="474" cy="327"/>
              </a:xfrm>
              <a:custGeom>
                <a:avLst/>
                <a:gdLst>
                  <a:gd name="T0" fmla="*/ 0 w 474"/>
                  <a:gd name="T1" fmla="*/ 327 h 327"/>
                  <a:gd name="T2" fmla="*/ 79 w 474"/>
                  <a:gd name="T3" fmla="*/ 0 h 327"/>
                  <a:gd name="T4" fmla="*/ 474 w 474"/>
                  <a:gd name="T5" fmla="*/ 76 h 327"/>
                  <a:gd name="T6" fmla="*/ 471 w 474"/>
                  <a:gd name="T7" fmla="*/ 78 h 327"/>
                  <a:gd name="T8" fmla="*/ 0 w 474"/>
                  <a:gd name="T9" fmla="*/ 327 h 327"/>
                  <a:gd name="T10" fmla="*/ 82 w 474"/>
                  <a:gd name="T11" fmla="*/ 2 h 327"/>
                  <a:gd name="T12" fmla="*/ 3 w 474"/>
                  <a:gd name="T13" fmla="*/ 322 h 327"/>
                  <a:gd name="T14" fmla="*/ 467 w 474"/>
                  <a:gd name="T15" fmla="*/ 77 h 327"/>
                  <a:gd name="T16" fmla="*/ 82 w 474"/>
                  <a:gd name="T17" fmla="*/ 2 h 3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74" h="327">
                    <a:moveTo>
                      <a:pt x="0" y="327"/>
                    </a:moveTo>
                    <a:lnTo>
                      <a:pt x="79" y="0"/>
                    </a:lnTo>
                    <a:lnTo>
                      <a:pt x="474" y="76"/>
                    </a:lnTo>
                    <a:lnTo>
                      <a:pt x="471" y="78"/>
                    </a:lnTo>
                    <a:lnTo>
                      <a:pt x="0" y="327"/>
                    </a:lnTo>
                    <a:close/>
                    <a:moveTo>
                      <a:pt x="82" y="2"/>
                    </a:moveTo>
                    <a:lnTo>
                      <a:pt x="3" y="322"/>
                    </a:lnTo>
                    <a:lnTo>
                      <a:pt x="467" y="77"/>
                    </a:lnTo>
                    <a:lnTo>
                      <a:pt x="82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81" name="Freeform 78">
                <a:extLst>
                  <a:ext uri="{FF2B5EF4-FFF2-40B4-BE49-F238E27FC236}">
                    <a16:creationId xmlns:a16="http://schemas.microsoft.com/office/drawing/2014/main" id="{F67565DE-E76D-47A4-B9C7-CADEED525BC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097" y="4466"/>
                <a:ext cx="697" cy="351"/>
              </a:xfrm>
              <a:custGeom>
                <a:avLst/>
                <a:gdLst>
                  <a:gd name="T0" fmla="*/ 0 w 697"/>
                  <a:gd name="T1" fmla="*/ 351 h 351"/>
                  <a:gd name="T2" fmla="*/ 697 w 697"/>
                  <a:gd name="T3" fmla="*/ 0 h 351"/>
                  <a:gd name="T4" fmla="*/ 616 w 697"/>
                  <a:gd name="T5" fmla="*/ 327 h 351"/>
                  <a:gd name="T6" fmla="*/ 615 w 697"/>
                  <a:gd name="T7" fmla="*/ 327 h 351"/>
                  <a:gd name="T8" fmla="*/ 0 w 697"/>
                  <a:gd name="T9" fmla="*/ 351 h 351"/>
                  <a:gd name="T10" fmla="*/ 692 w 697"/>
                  <a:gd name="T11" fmla="*/ 4 h 351"/>
                  <a:gd name="T12" fmla="*/ 12 w 697"/>
                  <a:gd name="T13" fmla="*/ 348 h 351"/>
                  <a:gd name="T14" fmla="*/ 614 w 697"/>
                  <a:gd name="T15" fmla="*/ 325 h 351"/>
                  <a:gd name="T16" fmla="*/ 692 w 697"/>
                  <a:gd name="T17" fmla="*/ 4 h 3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97" h="351">
                    <a:moveTo>
                      <a:pt x="0" y="351"/>
                    </a:moveTo>
                    <a:lnTo>
                      <a:pt x="697" y="0"/>
                    </a:lnTo>
                    <a:lnTo>
                      <a:pt x="616" y="327"/>
                    </a:lnTo>
                    <a:lnTo>
                      <a:pt x="615" y="327"/>
                    </a:lnTo>
                    <a:lnTo>
                      <a:pt x="0" y="351"/>
                    </a:lnTo>
                    <a:close/>
                    <a:moveTo>
                      <a:pt x="692" y="4"/>
                    </a:moveTo>
                    <a:lnTo>
                      <a:pt x="12" y="348"/>
                    </a:lnTo>
                    <a:lnTo>
                      <a:pt x="614" y="325"/>
                    </a:lnTo>
                    <a:lnTo>
                      <a:pt x="692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82" name="Freeform 79">
                <a:extLst>
                  <a:ext uri="{FF2B5EF4-FFF2-40B4-BE49-F238E27FC236}">
                    <a16:creationId xmlns:a16="http://schemas.microsoft.com/office/drawing/2014/main" id="{44EECFBC-5D83-4F09-80AB-56B4B3CE85B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100" y="4791"/>
                <a:ext cx="614" cy="359"/>
              </a:xfrm>
              <a:custGeom>
                <a:avLst/>
                <a:gdLst>
                  <a:gd name="T0" fmla="*/ 445 w 614"/>
                  <a:gd name="T1" fmla="*/ 359 h 359"/>
                  <a:gd name="T2" fmla="*/ 444 w 614"/>
                  <a:gd name="T3" fmla="*/ 358 h 359"/>
                  <a:gd name="T4" fmla="*/ 0 w 614"/>
                  <a:gd name="T5" fmla="*/ 24 h 359"/>
                  <a:gd name="T6" fmla="*/ 614 w 614"/>
                  <a:gd name="T7" fmla="*/ 0 h 359"/>
                  <a:gd name="T8" fmla="*/ 613 w 614"/>
                  <a:gd name="T9" fmla="*/ 1 h 359"/>
                  <a:gd name="T10" fmla="*/ 445 w 614"/>
                  <a:gd name="T11" fmla="*/ 359 h 359"/>
                  <a:gd name="T12" fmla="*/ 7 w 614"/>
                  <a:gd name="T13" fmla="*/ 25 h 359"/>
                  <a:gd name="T14" fmla="*/ 444 w 614"/>
                  <a:gd name="T15" fmla="*/ 356 h 359"/>
                  <a:gd name="T16" fmla="*/ 611 w 614"/>
                  <a:gd name="T17" fmla="*/ 2 h 359"/>
                  <a:gd name="T18" fmla="*/ 7 w 614"/>
                  <a:gd name="T19" fmla="*/ 25 h 3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14" h="359">
                    <a:moveTo>
                      <a:pt x="445" y="359"/>
                    </a:moveTo>
                    <a:lnTo>
                      <a:pt x="444" y="358"/>
                    </a:lnTo>
                    <a:lnTo>
                      <a:pt x="0" y="24"/>
                    </a:lnTo>
                    <a:lnTo>
                      <a:pt x="614" y="0"/>
                    </a:lnTo>
                    <a:lnTo>
                      <a:pt x="613" y="1"/>
                    </a:lnTo>
                    <a:lnTo>
                      <a:pt x="445" y="359"/>
                    </a:lnTo>
                    <a:close/>
                    <a:moveTo>
                      <a:pt x="7" y="25"/>
                    </a:moveTo>
                    <a:lnTo>
                      <a:pt x="444" y="356"/>
                    </a:lnTo>
                    <a:lnTo>
                      <a:pt x="611" y="2"/>
                    </a:lnTo>
                    <a:lnTo>
                      <a:pt x="7" y="2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83" name="Freeform 80">
                <a:extLst>
                  <a:ext uri="{FF2B5EF4-FFF2-40B4-BE49-F238E27FC236}">
                    <a16:creationId xmlns:a16="http://schemas.microsoft.com/office/drawing/2014/main" id="{B1C984C0-8A24-4AFF-B71C-BE679927040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057" y="4813"/>
                <a:ext cx="489" cy="634"/>
              </a:xfrm>
              <a:custGeom>
                <a:avLst/>
                <a:gdLst>
                  <a:gd name="T0" fmla="*/ 0 w 489"/>
                  <a:gd name="T1" fmla="*/ 634 h 634"/>
                  <a:gd name="T2" fmla="*/ 45 w 489"/>
                  <a:gd name="T3" fmla="*/ 0 h 634"/>
                  <a:gd name="T4" fmla="*/ 489 w 489"/>
                  <a:gd name="T5" fmla="*/ 335 h 634"/>
                  <a:gd name="T6" fmla="*/ 0 w 489"/>
                  <a:gd name="T7" fmla="*/ 634 h 634"/>
                  <a:gd name="T8" fmla="*/ 47 w 489"/>
                  <a:gd name="T9" fmla="*/ 5 h 634"/>
                  <a:gd name="T10" fmla="*/ 3 w 489"/>
                  <a:gd name="T11" fmla="*/ 630 h 634"/>
                  <a:gd name="T12" fmla="*/ 485 w 489"/>
                  <a:gd name="T13" fmla="*/ 335 h 634"/>
                  <a:gd name="T14" fmla="*/ 47 w 489"/>
                  <a:gd name="T15" fmla="*/ 5 h 6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89" h="634">
                    <a:moveTo>
                      <a:pt x="0" y="634"/>
                    </a:moveTo>
                    <a:lnTo>
                      <a:pt x="45" y="0"/>
                    </a:lnTo>
                    <a:lnTo>
                      <a:pt x="489" y="335"/>
                    </a:lnTo>
                    <a:lnTo>
                      <a:pt x="0" y="634"/>
                    </a:lnTo>
                    <a:close/>
                    <a:moveTo>
                      <a:pt x="47" y="5"/>
                    </a:moveTo>
                    <a:lnTo>
                      <a:pt x="3" y="630"/>
                    </a:lnTo>
                    <a:lnTo>
                      <a:pt x="485" y="335"/>
                    </a:lnTo>
                    <a:lnTo>
                      <a:pt x="47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84" name="Freeform 81">
                <a:extLst>
                  <a:ext uri="{FF2B5EF4-FFF2-40B4-BE49-F238E27FC236}">
                    <a16:creationId xmlns:a16="http://schemas.microsoft.com/office/drawing/2014/main" id="{7F76AAB2-EEE7-4C34-89A6-04FFB2A8053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055" y="5147"/>
                <a:ext cx="538" cy="325"/>
              </a:xfrm>
              <a:custGeom>
                <a:avLst/>
                <a:gdLst>
                  <a:gd name="T0" fmla="*/ 0 w 538"/>
                  <a:gd name="T1" fmla="*/ 299 h 325"/>
                  <a:gd name="T2" fmla="*/ 490 w 538"/>
                  <a:gd name="T3" fmla="*/ 0 h 325"/>
                  <a:gd name="T4" fmla="*/ 538 w 538"/>
                  <a:gd name="T5" fmla="*/ 325 h 325"/>
                  <a:gd name="T6" fmla="*/ 0 w 538"/>
                  <a:gd name="T7" fmla="*/ 299 h 325"/>
                  <a:gd name="T8" fmla="*/ 489 w 538"/>
                  <a:gd name="T9" fmla="*/ 3 h 325"/>
                  <a:gd name="T10" fmla="*/ 8 w 538"/>
                  <a:gd name="T11" fmla="*/ 297 h 325"/>
                  <a:gd name="T12" fmla="*/ 536 w 538"/>
                  <a:gd name="T13" fmla="*/ 322 h 325"/>
                  <a:gd name="T14" fmla="*/ 489 w 538"/>
                  <a:gd name="T15" fmla="*/ 3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38" h="325">
                    <a:moveTo>
                      <a:pt x="0" y="299"/>
                    </a:moveTo>
                    <a:lnTo>
                      <a:pt x="490" y="0"/>
                    </a:lnTo>
                    <a:lnTo>
                      <a:pt x="538" y="325"/>
                    </a:lnTo>
                    <a:lnTo>
                      <a:pt x="0" y="299"/>
                    </a:lnTo>
                    <a:close/>
                    <a:moveTo>
                      <a:pt x="489" y="3"/>
                    </a:moveTo>
                    <a:lnTo>
                      <a:pt x="8" y="297"/>
                    </a:lnTo>
                    <a:lnTo>
                      <a:pt x="536" y="322"/>
                    </a:lnTo>
                    <a:lnTo>
                      <a:pt x="489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85" name="Freeform 82">
                <a:extLst>
                  <a:ext uri="{FF2B5EF4-FFF2-40B4-BE49-F238E27FC236}">
                    <a16:creationId xmlns:a16="http://schemas.microsoft.com/office/drawing/2014/main" id="{81381129-BD0E-4767-B068-669CA99825A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013" y="5444"/>
                <a:ext cx="585" cy="281"/>
              </a:xfrm>
              <a:custGeom>
                <a:avLst/>
                <a:gdLst>
                  <a:gd name="T0" fmla="*/ 0 w 585"/>
                  <a:gd name="T1" fmla="*/ 281 h 281"/>
                  <a:gd name="T2" fmla="*/ 44 w 585"/>
                  <a:gd name="T3" fmla="*/ 0 h 281"/>
                  <a:gd name="T4" fmla="*/ 585 w 585"/>
                  <a:gd name="T5" fmla="*/ 25 h 281"/>
                  <a:gd name="T6" fmla="*/ 579 w 585"/>
                  <a:gd name="T7" fmla="*/ 28 h 281"/>
                  <a:gd name="T8" fmla="*/ 0 w 585"/>
                  <a:gd name="T9" fmla="*/ 281 h 281"/>
                  <a:gd name="T10" fmla="*/ 46 w 585"/>
                  <a:gd name="T11" fmla="*/ 2 h 281"/>
                  <a:gd name="T12" fmla="*/ 2 w 585"/>
                  <a:gd name="T13" fmla="*/ 276 h 281"/>
                  <a:gd name="T14" fmla="*/ 573 w 585"/>
                  <a:gd name="T15" fmla="*/ 28 h 281"/>
                  <a:gd name="T16" fmla="*/ 46 w 585"/>
                  <a:gd name="T17" fmla="*/ 2 h 2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85" h="281">
                    <a:moveTo>
                      <a:pt x="0" y="281"/>
                    </a:moveTo>
                    <a:lnTo>
                      <a:pt x="44" y="0"/>
                    </a:lnTo>
                    <a:lnTo>
                      <a:pt x="585" y="25"/>
                    </a:lnTo>
                    <a:lnTo>
                      <a:pt x="579" y="28"/>
                    </a:lnTo>
                    <a:lnTo>
                      <a:pt x="0" y="281"/>
                    </a:lnTo>
                    <a:close/>
                    <a:moveTo>
                      <a:pt x="46" y="2"/>
                    </a:moveTo>
                    <a:lnTo>
                      <a:pt x="2" y="276"/>
                    </a:lnTo>
                    <a:lnTo>
                      <a:pt x="573" y="28"/>
                    </a:lnTo>
                    <a:lnTo>
                      <a:pt x="46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86" name="Freeform 83">
                <a:extLst>
                  <a:ext uri="{FF2B5EF4-FFF2-40B4-BE49-F238E27FC236}">
                    <a16:creationId xmlns:a16="http://schemas.microsoft.com/office/drawing/2014/main" id="{1E00984F-0BA5-4150-A412-D690E976028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010" y="5469"/>
                <a:ext cx="929" cy="316"/>
              </a:xfrm>
              <a:custGeom>
                <a:avLst/>
                <a:gdLst>
                  <a:gd name="T0" fmla="*/ 0 w 929"/>
                  <a:gd name="T1" fmla="*/ 255 h 316"/>
                  <a:gd name="T2" fmla="*/ 4 w 929"/>
                  <a:gd name="T3" fmla="*/ 253 h 316"/>
                  <a:gd name="T4" fmla="*/ 582 w 929"/>
                  <a:gd name="T5" fmla="*/ 0 h 316"/>
                  <a:gd name="T6" fmla="*/ 583 w 929"/>
                  <a:gd name="T7" fmla="*/ 0 h 316"/>
                  <a:gd name="T8" fmla="*/ 929 w 929"/>
                  <a:gd name="T9" fmla="*/ 316 h 316"/>
                  <a:gd name="T10" fmla="*/ 926 w 929"/>
                  <a:gd name="T11" fmla="*/ 316 h 316"/>
                  <a:gd name="T12" fmla="*/ 0 w 929"/>
                  <a:gd name="T13" fmla="*/ 255 h 316"/>
                  <a:gd name="T14" fmla="*/ 582 w 929"/>
                  <a:gd name="T15" fmla="*/ 3 h 316"/>
                  <a:gd name="T16" fmla="*/ 10 w 929"/>
                  <a:gd name="T17" fmla="*/ 253 h 316"/>
                  <a:gd name="T18" fmla="*/ 922 w 929"/>
                  <a:gd name="T19" fmla="*/ 314 h 316"/>
                  <a:gd name="T20" fmla="*/ 582 w 929"/>
                  <a:gd name="T21" fmla="*/ 3 h 3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29" h="316">
                    <a:moveTo>
                      <a:pt x="0" y="255"/>
                    </a:moveTo>
                    <a:lnTo>
                      <a:pt x="4" y="253"/>
                    </a:lnTo>
                    <a:lnTo>
                      <a:pt x="582" y="0"/>
                    </a:lnTo>
                    <a:lnTo>
                      <a:pt x="583" y="0"/>
                    </a:lnTo>
                    <a:lnTo>
                      <a:pt x="929" y="316"/>
                    </a:lnTo>
                    <a:lnTo>
                      <a:pt x="926" y="316"/>
                    </a:lnTo>
                    <a:lnTo>
                      <a:pt x="0" y="255"/>
                    </a:lnTo>
                    <a:close/>
                    <a:moveTo>
                      <a:pt x="582" y="3"/>
                    </a:moveTo>
                    <a:lnTo>
                      <a:pt x="10" y="253"/>
                    </a:lnTo>
                    <a:lnTo>
                      <a:pt x="922" y="314"/>
                    </a:lnTo>
                    <a:lnTo>
                      <a:pt x="582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87" name="Freeform 84">
                <a:extLst>
                  <a:ext uri="{FF2B5EF4-FFF2-40B4-BE49-F238E27FC236}">
                    <a16:creationId xmlns:a16="http://schemas.microsoft.com/office/drawing/2014/main" id="{C494E074-3FF0-4B46-90E8-E75B43AD534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589" y="5468"/>
                <a:ext cx="435" cy="318"/>
              </a:xfrm>
              <a:custGeom>
                <a:avLst/>
                <a:gdLst>
                  <a:gd name="T0" fmla="*/ 347 w 435"/>
                  <a:gd name="T1" fmla="*/ 318 h 318"/>
                  <a:gd name="T2" fmla="*/ 346 w 435"/>
                  <a:gd name="T3" fmla="*/ 317 h 318"/>
                  <a:gd name="T4" fmla="*/ 0 w 435"/>
                  <a:gd name="T5" fmla="*/ 0 h 318"/>
                  <a:gd name="T6" fmla="*/ 435 w 435"/>
                  <a:gd name="T7" fmla="*/ 70 h 318"/>
                  <a:gd name="T8" fmla="*/ 435 w 435"/>
                  <a:gd name="T9" fmla="*/ 72 h 318"/>
                  <a:gd name="T10" fmla="*/ 347 w 435"/>
                  <a:gd name="T11" fmla="*/ 318 h 318"/>
                  <a:gd name="T12" fmla="*/ 6 w 435"/>
                  <a:gd name="T13" fmla="*/ 5 h 318"/>
                  <a:gd name="T14" fmla="*/ 346 w 435"/>
                  <a:gd name="T15" fmla="*/ 313 h 318"/>
                  <a:gd name="T16" fmla="*/ 433 w 435"/>
                  <a:gd name="T17" fmla="*/ 72 h 318"/>
                  <a:gd name="T18" fmla="*/ 6 w 435"/>
                  <a:gd name="T19" fmla="*/ 5 h 3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35" h="318">
                    <a:moveTo>
                      <a:pt x="347" y="318"/>
                    </a:moveTo>
                    <a:lnTo>
                      <a:pt x="346" y="317"/>
                    </a:lnTo>
                    <a:lnTo>
                      <a:pt x="0" y="0"/>
                    </a:lnTo>
                    <a:lnTo>
                      <a:pt x="435" y="70"/>
                    </a:lnTo>
                    <a:lnTo>
                      <a:pt x="435" y="72"/>
                    </a:lnTo>
                    <a:lnTo>
                      <a:pt x="347" y="318"/>
                    </a:lnTo>
                    <a:close/>
                    <a:moveTo>
                      <a:pt x="6" y="5"/>
                    </a:moveTo>
                    <a:lnTo>
                      <a:pt x="346" y="313"/>
                    </a:lnTo>
                    <a:lnTo>
                      <a:pt x="433" y="72"/>
                    </a:lnTo>
                    <a:lnTo>
                      <a:pt x="6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88" name="Freeform 85">
                <a:extLst>
                  <a:ext uri="{FF2B5EF4-FFF2-40B4-BE49-F238E27FC236}">
                    <a16:creationId xmlns:a16="http://schemas.microsoft.com/office/drawing/2014/main" id="{F39258B0-82E2-4CB2-91EA-4696F924404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933" y="5497"/>
                <a:ext cx="648" cy="289"/>
              </a:xfrm>
              <a:custGeom>
                <a:avLst/>
                <a:gdLst>
                  <a:gd name="T0" fmla="*/ 0 w 648"/>
                  <a:gd name="T1" fmla="*/ 289 h 289"/>
                  <a:gd name="T2" fmla="*/ 89 w 648"/>
                  <a:gd name="T3" fmla="*/ 40 h 289"/>
                  <a:gd name="T4" fmla="*/ 648 w 648"/>
                  <a:gd name="T5" fmla="*/ 0 h 289"/>
                  <a:gd name="T6" fmla="*/ 0 w 648"/>
                  <a:gd name="T7" fmla="*/ 289 h 289"/>
                  <a:gd name="T8" fmla="*/ 91 w 648"/>
                  <a:gd name="T9" fmla="*/ 43 h 289"/>
                  <a:gd name="T10" fmla="*/ 5 w 648"/>
                  <a:gd name="T11" fmla="*/ 284 h 289"/>
                  <a:gd name="T12" fmla="*/ 635 w 648"/>
                  <a:gd name="T13" fmla="*/ 3 h 289"/>
                  <a:gd name="T14" fmla="*/ 91 w 648"/>
                  <a:gd name="T15" fmla="*/ 43 h 2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48" h="289">
                    <a:moveTo>
                      <a:pt x="0" y="289"/>
                    </a:moveTo>
                    <a:lnTo>
                      <a:pt x="89" y="40"/>
                    </a:lnTo>
                    <a:lnTo>
                      <a:pt x="648" y="0"/>
                    </a:lnTo>
                    <a:lnTo>
                      <a:pt x="0" y="289"/>
                    </a:lnTo>
                    <a:close/>
                    <a:moveTo>
                      <a:pt x="91" y="43"/>
                    </a:moveTo>
                    <a:lnTo>
                      <a:pt x="5" y="284"/>
                    </a:lnTo>
                    <a:lnTo>
                      <a:pt x="635" y="3"/>
                    </a:lnTo>
                    <a:lnTo>
                      <a:pt x="91" y="4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89" name="Freeform 86">
                <a:extLst>
                  <a:ext uri="{FF2B5EF4-FFF2-40B4-BE49-F238E27FC236}">
                    <a16:creationId xmlns:a16="http://schemas.microsoft.com/office/drawing/2014/main" id="{20BF712D-6A95-4562-9A53-78E52C02049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020" y="5242"/>
                <a:ext cx="558" cy="299"/>
              </a:xfrm>
              <a:custGeom>
                <a:avLst/>
                <a:gdLst>
                  <a:gd name="T0" fmla="*/ 0 w 558"/>
                  <a:gd name="T1" fmla="*/ 299 h 299"/>
                  <a:gd name="T2" fmla="*/ 326 w 558"/>
                  <a:gd name="T3" fmla="*/ 0 h 299"/>
                  <a:gd name="T4" fmla="*/ 327 w 558"/>
                  <a:gd name="T5" fmla="*/ 1 h 299"/>
                  <a:gd name="T6" fmla="*/ 558 w 558"/>
                  <a:gd name="T7" fmla="*/ 257 h 299"/>
                  <a:gd name="T8" fmla="*/ 555 w 558"/>
                  <a:gd name="T9" fmla="*/ 257 h 299"/>
                  <a:gd name="T10" fmla="*/ 0 w 558"/>
                  <a:gd name="T11" fmla="*/ 299 h 299"/>
                  <a:gd name="T12" fmla="*/ 326 w 558"/>
                  <a:gd name="T13" fmla="*/ 4 h 299"/>
                  <a:gd name="T14" fmla="*/ 7 w 558"/>
                  <a:gd name="T15" fmla="*/ 295 h 299"/>
                  <a:gd name="T16" fmla="*/ 552 w 558"/>
                  <a:gd name="T17" fmla="*/ 255 h 299"/>
                  <a:gd name="T18" fmla="*/ 326 w 558"/>
                  <a:gd name="T19" fmla="*/ 4 h 2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58" h="299">
                    <a:moveTo>
                      <a:pt x="0" y="299"/>
                    </a:moveTo>
                    <a:lnTo>
                      <a:pt x="326" y="0"/>
                    </a:lnTo>
                    <a:lnTo>
                      <a:pt x="327" y="1"/>
                    </a:lnTo>
                    <a:lnTo>
                      <a:pt x="558" y="257"/>
                    </a:lnTo>
                    <a:lnTo>
                      <a:pt x="555" y="257"/>
                    </a:lnTo>
                    <a:lnTo>
                      <a:pt x="0" y="299"/>
                    </a:lnTo>
                    <a:close/>
                    <a:moveTo>
                      <a:pt x="326" y="4"/>
                    </a:moveTo>
                    <a:lnTo>
                      <a:pt x="7" y="295"/>
                    </a:lnTo>
                    <a:lnTo>
                      <a:pt x="552" y="255"/>
                    </a:lnTo>
                    <a:lnTo>
                      <a:pt x="326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90" name="Freeform 87">
                <a:extLst>
                  <a:ext uri="{FF2B5EF4-FFF2-40B4-BE49-F238E27FC236}">
                    <a16:creationId xmlns:a16="http://schemas.microsoft.com/office/drawing/2014/main" id="{24099225-0D4C-450D-8DD9-CFF3DF6279D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180" y="4239"/>
                <a:ext cx="625" cy="461"/>
              </a:xfrm>
              <a:custGeom>
                <a:avLst/>
                <a:gdLst>
                  <a:gd name="T0" fmla="*/ 625 w 625"/>
                  <a:gd name="T1" fmla="*/ 461 h 461"/>
                  <a:gd name="T2" fmla="*/ 0 w 625"/>
                  <a:gd name="T3" fmla="*/ 306 h 461"/>
                  <a:gd name="T4" fmla="*/ 0 w 625"/>
                  <a:gd name="T5" fmla="*/ 305 h 461"/>
                  <a:gd name="T6" fmla="*/ 23 w 625"/>
                  <a:gd name="T7" fmla="*/ 0 h 461"/>
                  <a:gd name="T8" fmla="*/ 625 w 625"/>
                  <a:gd name="T9" fmla="*/ 461 h 461"/>
                  <a:gd name="T10" fmla="*/ 2 w 625"/>
                  <a:gd name="T11" fmla="*/ 304 h 461"/>
                  <a:gd name="T12" fmla="*/ 615 w 625"/>
                  <a:gd name="T13" fmla="*/ 455 h 461"/>
                  <a:gd name="T14" fmla="*/ 26 w 625"/>
                  <a:gd name="T15" fmla="*/ 4 h 461"/>
                  <a:gd name="T16" fmla="*/ 2 w 625"/>
                  <a:gd name="T17" fmla="*/ 304 h 4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25" h="461">
                    <a:moveTo>
                      <a:pt x="625" y="461"/>
                    </a:moveTo>
                    <a:lnTo>
                      <a:pt x="0" y="306"/>
                    </a:lnTo>
                    <a:lnTo>
                      <a:pt x="0" y="305"/>
                    </a:lnTo>
                    <a:lnTo>
                      <a:pt x="23" y="0"/>
                    </a:lnTo>
                    <a:lnTo>
                      <a:pt x="625" y="461"/>
                    </a:lnTo>
                    <a:close/>
                    <a:moveTo>
                      <a:pt x="2" y="304"/>
                    </a:moveTo>
                    <a:lnTo>
                      <a:pt x="615" y="455"/>
                    </a:lnTo>
                    <a:lnTo>
                      <a:pt x="26" y="4"/>
                    </a:lnTo>
                    <a:lnTo>
                      <a:pt x="2" y="30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91" name="Freeform 88">
                <a:extLst>
                  <a:ext uri="{FF2B5EF4-FFF2-40B4-BE49-F238E27FC236}">
                    <a16:creationId xmlns:a16="http://schemas.microsoft.com/office/drawing/2014/main" id="{26B97D42-5C1A-49E9-B055-5B50AD1A48E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199" y="4239"/>
                <a:ext cx="911" cy="459"/>
              </a:xfrm>
              <a:custGeom>
                <a:avLst/>
                <a:gdLst>
                  <a:gd name="T0" fmla="*/ 602 w 911"/>
                  <a:gd name="T1" fmla="*/ 459 h 459"/>
                  <a:gd name="T2" fmla="*/ 600 w 911"/>
                  <a:gd name="T3" fmla="*/ 458 h 459"/>
                  <a:gd name="T4" fmla="*/ 0 w 911"/>
                  <a:gd name="T5" fmla="*/ 0 h 459"/>
                  <a:gd name="T6" fmla="*/ 911 w 911"/>
                  <a:gd name="T7" fmla="*/ 269 h 459"/>
                  <a:gd name="T8" fmla="*/ 602 w 911"/>
                  <a:gd name="T9" fmla="*/ 459 h 459"/>
                  <a:gd name="T10" fmla="*/ 11 w 911"/>
                  <a:gd name="T11" fmla="*/ 6 h 459"/>
                  <a:gd name="T12" fmla="*/ 602 w 911"/>
                  <a:gd name="T13" fmla="*/ 456 h 459"/>
                  <a:gd name="T14" fmla="*/ 905 w 911"/>
                  <a:gd name="T15" fmla="*/ 271 h 459"/>
                  <a:gd name="T16" fmla="*/ 11 w 911"/>
                  <a:gd name="T17" fmla="*/ 6 h 4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11" h="459">
                    <a:moveTo>
                      <a:pt x="602" y="459"/>
                    </a:moveTo>
                    <a:lnTo>
                      <a:pt x="600" y="458"/>
                    </a:lnTo>
                    <a:lnTo>
                      <a:pt x="0" y="0"/>
                    </a:lnTo>
                    <a:lnTo>
                      <a:pt x="911" y="269"/>
                    </a:lnTo>
                    <a:lnTo>
                      <a:pt x="602" y="459"/>
                    </a:lnTo>
                    <a:close/>
                    <a:moveTo>
                      <a:pt x="11" y="6"/>
                    </a:moveTo>
                    <a:lnTo>
                      <a:pt x="602" y="456"/>
                    </a:lnTo>
                    <a:lnTo>
                      <a:pt x="905" y="271"/>
                    </a:lnTo>
                    <a:lnTo>
                      <a:pt x="11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92" name="Freeform 89">
                <a:extLst>
                  <a:ext uri="{FF2B5EF4-FFF2-40B4-BE49-F238E27FC236}">
                    <a16:creationId xmlns:a16="http://schemas.microsoft.com/office/drawing/2014/main" id="{7AA1D6FC-4867-46B6-8E51-EE7DE954362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798" y="4506"/>
                <a:ext cx="309" cy="531"/>
              </a:xfrm>
              <a:custGeom>
                <a:avLst/>
                <a:gdLst>
                  <a:gd name="T0" fmla="*/ 286 w 309"/>
                  <a:gd name="T1" fmla="*/ 531 h 531"/>
                  <a:gd name="T2" fmla="*/ 284 w 309"/>
                  <a:gd name="T3" fmla="*/ 529 h 531"/>
                  <a:gd name="T4" fmla="*/ 0 w 309"/>
                  <a:gd name="T5" fmla="*/ 190 h 531"/>
                  <a:gd name="T6" fmla="*/ 1 w 309"/>
                  <a:gd name="T7" fmla="*/ 189 h 531"/>
                  <a:gd name="T8" fmla="*/ 309 w 309"/>
                  <a:gd name="T9" fmla="*/ 0 h 531"/>
                  <a:gd name="T10" fmla="*/ 286 w 309"/>
                  <a:gd name="T11" fmla="*/ 531 h 531"/>
                  <a:gd name="T12" fmla="*/ 4 w 309"/>
                  <a:gd name="T13" fmla="*/ 191 h 531"/>
                  <a:gd name="T14" fmla="*/ 284 w 309"/>
                  <a:gd name="T15" fmla="*/ 524 h 531"/>
                  <a:gd name="T16" fmla="*/ 307 w 309"/>
                  <a:gd name="T17" fmla="*/ 5 h 531"/>
                  <a:gd name="T18" fmla="*/ 4 w 309"/>
                  <a:gd name="T19" fmla="*/ 191 h 5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09" h="531">
                    <a:moveTo>
                      <a:pt x="286" y="531"/>
                    </a:moveTo>
                    <a:lnTo>
                      <a:pt x="284" y="529"/>
                    </a:lnTo>
                    <a:lnTo>
                      <a:pt x="0" y="190"/>
                    </a:lnTo>
                    <a:lnTo>
                      <a:pt x="1" y="189"/>
                    </a:lnTo>
                    <a:lnTo>
                      <a:pt x="309" y="0"/>
                    </a:lnTo>
                    <a:lnTo>
                      <a:pt x="286" y="531"/>
                    </a:lnTo>
                    <a:close/>
                    <a:moveTo>
                      <a:pt x="4" y="191"/>
                    </a:moveTo>
                    <a:lnTo>
                      <a:pt x="284" y="524"/>
                    </a:lnTo>
                    <a:lnTo>
                      <a:pt x="307" y="5"/>
                    </a:lnTo>
                    <a:lnTo>
                      <a:pt x="4" y="19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93" name="Freeform 90">
                <a:extLst>
                  <a:ext uri="{FF2B5EF4-FFF2-40B4-BE49-F238E27FC236}">
                    <a16:creationId xmlns:a16="http://schemas.microsoft.com/office/drawing/2014/main" id="{7C5654C6-E646-487D-BDBE-7CBC7D782A6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798" y="4692"/>
                <a:ext cx="286" cy="648"/>
              </a:xfrm>
              <a:custGeom>
                <a:avLst/>
                <a:gdLst>
                  <a:gd name="T0" fmla="*/ 128 w 286"/>
                  <a:gd name="T1" fmla="*/ 648 h 648"/>
                  <a:gd name="T2" fmla="*/ 128 w 286"/>
                  <a:gd name="T3" fmla="*/ 645 h 648"/>
                  <a:gd name="T4" fmla="*/ 0 w 286"/>
                  <a:gd name="T5" fmla="*/ 0 h 648"/>
                  <a:gd name="T6" fmla="*/ 286 w 286"/>
                  <a:gd name="T7" fmla="*/ 342 h 648"/>
                  <a:gd name="T8" fmla="*/ 286 w 286"/>
                  <a:gd name="T9" fmla="*/ 343 h 648"/>
                  <a:gd name="T10" fmla="*/ 128 w 286"/>
                  <a:gd name="T11" fmla="*/ 648 h 648"/>
                  <a:gd name="T12" fmla="*/ 5 w 286"/>
                  <a:gd name="T13" fmla="*/ 9 h 648"/>
                  <a:gd name="T14" fmla="*/ 129 w 286"/>
                  <a:gd name="T15" fmla="*/ 640 h 648"/>
                  <a:gd name="T16" fmla="*/ 284 w 286"/>
                  <a:gd name="T17" fmla="*/ 342 h 648"/>
                  <a:gd name="T18" fmla="*/ 5 w 286"/>
                  <a:gd name="T19" fmla="*/ 9 h 6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86" h="648">
                    <a:moveTo>
                      <a:pt x="128" y="648"/>
                    </a:moveTo>
                    <a:lnTo>
                      <a:pt x="128" y="645"/>
                    </a:lnTo>
                    <a:lnTo>
                      <a:pt x="0" y="0"/>
                    </a:lnTo>
                    <a:lnTo>
                      <a:pt x="286" y="342"/>
                    </a:lnTo>
                    <a:lnTo>
                      <a:pt x="286" y="343"/>
                    </a:lnTo>
                    <a:lnTo>
                      <a:pt x="128" y="648"/>
                    </a:lnTo>
                    <a:close/>
                    <a:moveTo>
                      <a:pt x="5" y="9"/>
                    </a:moveTo>
                    <a:lnTo>
                      <a:pt x="129" y="640"/>
                    </a:lnTo>
                    <a:lnTo>
                      <a:pt x="284" y="342"/>
                    </a:lnTo>
                    <a:lnTo>
                      <a:pt x="5" y="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94" name="Freeform 91">
                <a:extLst>
                  <a:ext uri="{FF2B5EF4-FFF2-40B4-BE49-F238E27FC236}">
                    <a16:creationId xmlns:a16="http://schemas.microsoft.com/office/drawing/2014/main" id="{FB6420C0-748F-4C09-A5E7-CEE447B05D8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925" y="5031"/>
                <a:ext cx="570" cy="444"/>
              </a:xfrm>
              <a:custGeom>
                <a:avLst/>
                <a:gdLst>
                  <a:gd name="T0" fmla="*/ 570 w 570"/>
                  <a:gd name="T1" fmla="*/ 444 h 444"/>
                  <a:gd name="T2" fmla="*/ 565 w 570"/>
                  <a:gd name="T3" fmla="*/ 443 h 444"/>
                  <a:gd name="T4" fmla="*/ 0 w 570"/>
                  <a:gd name="T5" fmla="*/ 306 h 444"/>
                  <a:gd name="T6" fmla="*/ 158 w 570"/>
                  <a:gd name="T7" fmla="*/ 0 h 444"/>
                  <a:gd name="T8" fmla="*/ 570 w 570"/>
                  <a:gd name="T9" fmla="*/ 444 h 444"/>
                  <a:gd name="T10" fmla="*/ 4 w 570"/>
                  <a:gd name="T11" fmla="*/ 305 h 444"/>
                  <a:gd name="T12" fmla="*/ 562 w 570"/>
                  <a:gd name="T13" fmla="*/ 439 h 444"/>
                  <a:gd name="T14" fmla="*/ 158 w 570"/>
                  <a:gd name="T15" fmla="*/ 5 h 444"/>
                  <a:gd name="T16" fmla="*/ 4 w 570"/>
                  <a:gd name="T17" fmla="*/ 305 h 4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70" h="444">
                    <a:moveTo>
                      <a:pt x="570" y="444"/>
                    </a:moveTo>
                    <a:lnTo>
                      <a:pt x="565" y="443"/>
                    </a:lnTo>
                    <a:lnTo>
                      <a:pt x="0" y="306"/>
                    </a:lnTo>
                    <a:lnTo>
                      <a:pt x="158" y="0"/>
                    </a:lnTo>
                    <a:lnTo>
                      <a:pt x="570" y="444"/>
                    </a:lnTo>
                    <a:close/>
                    <a:moveTo>
                      <a:pt x="4" y="305"/>
                    </a:moveTo>
                    <a:lnTo>
                      <a:pt x="562" y="439"/>
                    </a:lnTo>
                    <a:lnTo>
                      <a:pt x="158" y="5"/>
                    </a:lnTo>
                    <a:lnTo>
                      <a:pt x="4" y="30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95" name="Freeform 92">
                <a:extLst>
                  <a:ext uri="{FF2B5EF4-FFF2-40B4-BE49-F238E27FC236}">
                    <a16:creationId xmlns:a16="http://schemas.microsoft.com/office/drawing/2014/main" id="{04143BD2-A54C-46AC-879A-01CE72DE08A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081" y="4943"/>
                <a:ext cx="452" cy="533"/>
              </a:xfrm>
              <a:custGeom>
                <a:avLst/>
                <a:gdLst>
                  <a:gd name="T0" fmla="*/ 410 w 452"/>
                  <a:gd name="T1" fmla="*/ 533 h 533"/>
                  <a:gd name="T2" fmla="*/ 409 w 452"/>
                  <a:gd name="T3" fmla="*/ 531 h 533"/>
                  <a:gd name="T4" fmla="*/ 0 w 452"/>
                  <a:gd name="T5" fmla="*/ 90 h 533"/>
                  <a:gd name="T6" fmla="*/ 452 w 452"/>
                  <a:gd name="T7" fmla="*/ 0 h 533"/>
                  <a:gd name="T8" fmla="*/ 452 w 452"/>
                  <a:gd name="T9" fmla="*/ 2 h 533"/>
                  <a:gd name="T10" fmla="*/ 410 w 452"/>
                  <a:gd name="T11" fmla="*/ 533 h 533"/>
                  <a:gd name="T12" fmla="*/ 4 w 452"/>
                  <a:gd name="T13" fmla="*/ 92 h 533"/>
                  <a:gd name="T14" fmla="*/ 409 w 452"/>
                  <a:gd name="T15" fmla="*/ 527 h 533"/>
                  <a:gd name="T16" fmla="*/ 450 w 452"/>
                  <a:gd name="T17" fmla="*/ 3 h 533"/>
                  <a:gd name="T18" fmla="*/ 4 w 452"/>
                  <a:gd name="T19" fmla="*/ 92 h 5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52" h="533">
                    <a:moveTo>
                      <a:pt x="410" y="533"/>
                    </a:moveTo>
                    <a:lnTo>
                      <a:pt x="409" y="531"/>
                    </a:lnTo>
                    <a:lnTo>
                      <a:pt x="0" y="90"/>
                    </a:lnTo>
                    <a:lnTo>
                      <a:pt x="452" y="0"/>
                    </a:lnTo>
                    <a:lnTo>
                      <a:pt x="452" y="2"/>
                    </a:lnTo>
                    <a:lnTo>
                      <a:pt x="410" y="533"/>
                    </a:lnTo>
                    <a:close/>
                    <a:moveTo>
                      <a:pt x="4" y="92"/>
                    </a:moveTo>
                    <a:lnTo>
                      <a:pt x="409" y="527"/>
                    </a:lnTo>
                    <a:lnTo>
                      <a:pt x="450" y="3"/>
                    </a:lnTo>
                    <a:lnTo>
                      <a:pt x="4" y="9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96" name="Freeform 93">
                <a:extLst>
                  <a:ext uri="{FF2B5EF4-FFF2-40B4-BE49-F238E27FC236}">
                    <a16:creationId xmlns:a16="http://schemas.microsoft.com/office/drawing/2014/main" id="{8D7CB6B5-BCAF-42E3-B429-04D289818AF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081" y="4402"/>
                <a:ext cx="453" cy="634"/>
              </a:xfrm>
              <a:custGeom>
                <a:avLst/>
                <a:gdLst>
                  <a:gd name="T0" fmla="*/ 0 w 453"/>
                  <a:gd name="T1" fmla="*/ 634 h 634"/>
                  <a:gd name="T2" fmla="*/ 1 w 453"/>
                  <a:gd name="T3" fmla="*/ 632 h 634"/>
                  <a:gd name="T4" fmla="*/ 235 w 453"/>
                  <a:gd name="T5" fmla="*/ 0 h 634"/>
                  <a:gd name="T6" fmla="*/ 453 w 453"/>
                  <a:gd name="T7" fmla="*/ 544 h 634"/>
                  <a:gd name="T8" fmla="*/ 0 w 453"/>
                  <a:gd name="T9" fmla="*/ 634 h 634"/>
                  <a:gd name="T10" fmla="*/ 235 w 453"/>
                  <a:gd name="T11" fmla="*/ 7 h 634"/>
                  <a:gd name="T12" fmla="*/ 4 w 453"/>
                  <a:gd name="T13" fmla="*/ 631 h 634"/>
                  <a:gd name="T14" fmla="*/ 450 w 453"/>
                  <a:gd name="T15" fmla="*/ 542 h 634"/>
                  <a:gd name="T16" fmla="*/ 235 w 453"/>
                  <a:gd name="T17" fmla="*/ 7 h 6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53" h="634">
                    <a:moveTo>
                      <a:pt x="0" y="634"/>
                    </a:moveTo>
                    <a:lnTo>
                      <a:pt x="1" y="632"/>
                    </a:lnTo>
                    <a:lnTo>
                      <a:pt x="235" y="0"/>
                    </a:lnTo>
                    <a:lnTo>
                      <a:pt x="453" y="544"/>
                    </a:lnTo>
                    <a:lnTo>
                      <a:pt x="0" y="634"/>
                    </a:lnTo>
                    <a:close/>
                    <a:moveTo>
                      <a:pt x="235" y="7"/>
                    </a:moveTo>
                    <a:lnTo>
                      <a:pt x="4" y="631"/>
                    </a:lnTo>
                    <a:lnTo>
                      <a:pt x="450" y="542"/>
                    </a:lnTo>
                    <a:lnTo>
                      <a:pt x="235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97" name="Freeform 94">
                <a:extLst>
                  <a:ext uri="{FF2B5EF4-FFF2-40B4-BE49-F238E27FC236}">
                    <a16:creationId xmlns:a16="http://schemas.microsoft.com/office/drawing/2014/main" id="{F9F52FB0-523F-4782-A922-32F8A605014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082" y="4404"/>
                <a:ext cx="236" cy="638"/>
              </a:xfrm>
              <a:custGeom>
                <a:avLst/>
                <a:gdLst>
                  <a:gd name="T0" fmla="*/ 0 w 236"/>
                  <a:gd name="T1" fmla="*/ 638 h 638"/>
                  <a:gd name="T2" fmla="*/ 23 w 236"/>
                  <a:gd name="T3" fmla="*/ 104 h 638"/>
                  <a:gd name="T4" fmla="*/ 236 w 236"/>
                  <a:gd name="T5" fmla="*/ 0 h 638"/>
                  <a:gd name="T6" fmla="*/ 235 w 236"/>
                  <a:gd name="T7" fmla="*/ 3 h 638"/>
                  <a:gd name="T8" fmla="*/ 0 w 236"/>
                  <a:gd name="T9" fmla="*/ 638 h 638"/>
                  <a:gd name="T10" fmla="*/ 25 w 236"/>
                  <a:gd name="T11" fmla="*/ 106 h 638"/>
                  <a:gd name="T12" fmla="*/ 3 w 236"/>
                  <a:gd name="T13" fmla="*/ 622 h 638"/>
                  <a:gd name="T14" fmla="*/ 232 w 236"/>
                  <a:gd name="T15" fmla="*/ 4 h 638"/>
                  <a:gd name="T16" fmla="*/ 25 w 236"/>
                  <a:gd name="T17" fmla="*/ 106 h 6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36" h="638">
                    <a:moveTo>
                      <a:pt x="0" y="638"/>
                    </a:moveTo>
                    <a:lnTo>
                      <a:pt x="23" y="104"/>
                    </a:lnTo>
                    <a:lnTo>
                      <a:pt x="236" y="0"/>
                    </a:lnTo>
                    <a:lnTo>
                      <a:pt x="235" y="3"/>
                    </a:lnTo>
                    <a:lnTo>
                      <a:pt x="0" y="638"/>
                    </a:lnTo>
                    <a:close/>
                    <a:moveTo>
                      <a:pt x="25" y="106"/>
                    </a:moveTo>
                    <a:lnTo>
                      <a:pt x="3" y="622"/>
                    </a:lnTo>
                    <a:lnTo>
                      <a:pt x="232" y="4"/>
                    </a:lnTo>
                    <a:lnTo>
                      <a:pt x="25" y="10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98" name="Freeform 95">
                <a:extLst>
                  <a:ext uri="{FF2B5EF4-FFF2-40B4-BE49-F238E27FC236}">
                    <a16:creationId xmlns:a16="http://schemas.microsoft.com/office/drawing/2014/main" id="{3F439056-FF8B-41E0-AA39-29547C969A3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894" y="3856"/>
                <a:ext cx="424" cy="655"/>
              </a:xfrm>
              <a:custGeom>
                <a:avLst/>
                <a:gdLst>
                  <a:gd name="T0" fmla="*/ 212 w 424"/>
                  <a:gd name="T1" fmla="*/ 655 h 655"/>
                  <a:gd name="T2" fmla="*/ 211 w 424"/>
                  <a:gd name="T3" fmla="*/ 654 h 655"/>
                  <a:gd name="T4" fmla="*/ 0 w 424"/>
                  <a:gd name="T5" fmla="*/ 0 h 655"/>
                  <a:gd name="T6" fmla="*/ 424 w 424"/>
                  <a:gd name="T7" fmla="*/ 551 h 655"/>
                  <a:gd name="T8" fmla="*/ 212 w 424"/>
                  <a:gd name="T9" fmla="*/ 655 h 655"/>
                  <a:gd name="T10" fmla="*/ 7 w 424"/>
                  <a:gd name="T11" fmla="*/ 13 h 655"/>
                  <a:gd name="T12" fmla="*/ 213 w 424"/>
                  <a:gd name="T13" fmla="*/ 651 h 655"/>
                  <a:gd name="T14" fmla="*/ 420 w 424"/>
                  <a:gd name="T15" fmla="*/ 550 h 655"/>
                  <a:gd name="T16" fmla="*/ 7 w 424"/>
                  <a:gd name="T17" fmla="*/ 13 h 6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24" h="655">
                    <a:moveTo>
                      <a:pt x="212" y="655"/>
                    </a:moveTo>
                    <a:lnTo>
                      <a:pt x="211" y="654"/>
                    </a:lnTo>
                    <a:lnTo>
                      <a:pt x="0" y="0"/>
                    </a:lnTo>
                    <a:lnTo>
                      <a:pt x="424" y="551"/>
                    </a:lnTo>
                    <a:lnTo>
                      <a:pt x="212" y="655"/>
                    </a:lnTo>
                    <a:close/>
                    <a:moveTo>
                      <a:pt x="7" y="13"/>
                    </a:moveTo>
                    <a:lnTo>
                      <a:pt x="213" y="651"/>
                    </a:lnTo>
                    <a:lnTo>
                      <a:pt x="420" y="550"/>
                    </a:lnTo>
                    <a:lnTo>
                      <a:pt x="7" y="1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99" name="Freeform 96">
                <a:extLst>
                  <a:ext uri="{FF2B5EF4-FFF2-40B4-BE49-F238E27FC236}">
                    <a16:creationId xmlns:a16="http://schemas.microsoft.com/office/drawing/2014/main" id="{FC64551A-4B32-4FBB-85BB-7A8D6FB5108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552" y="3861"/>
                <a:ext cx="557" cy="652"/>
              </a:xfrm>
              <a:custGeom>
                <a:avLst/>
                <a:gdLst>
                  <a:gd name="T0" fmla="*/ 557 w 557"/>
                  <a:gd name="T1" fmla="*/ 652 h 652"/>
                  <a:gd name="T2" fmla="*/ 0 w 557"/>
                  <a:gd name="T3" fmla="*/ 154 h 652"/>
                  <a:gd name="T4" fmla="*/ 347 w 557"/>
                  <a:gd name="T5" fmla="*/ 0 h 652"/>
                  <a:gd name="T6" fmla="*/ 347 w 557"/>
                  <a:gd name="T7" fmla="*/ 1 h 652"/>
                  <a:gd name="T8" fmla="*/ 557 w 557"/>
                  <a:gd name="T9" fmla="*/ 652 h 652"/>
                  <a:gd name="T10" fmla="*/ 4 w 557"/>
                  <a:gd name="T11" fmla="*/ 155 h 652"/>
                  <a:gd name="T12" fmla="*/ 552 w 557"/>
                  <a:gd name="T13" fmla="*/ 644 h 652"/>
                  <a:gd name="T14" fmla="*/ 344 w 557"/>
                  <a:gd name="T15" fmla="*/ 3 h 652"/>
                  <a:gd name="T16" fmla="*/ 4 w 557"/>
                  <a:gd name="T17" fmla="*/ 155 h 6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57" h="652">
                    <a:moveTo>
                      <a:pt x="557" y="652"/>
                    </a:moveTo>
                    <a:lnTo>
                      <a:pt x="0" y="154"/>
                    </a:lnTo>
                    <a:lnTo>
                      <a:pt x="347" y="0"/>
                    </a:lnTo>
                    <a:lnTo>
                      <a:pt x="347" y="1"/>
                    </a:lnTo>
                    <a:lnTo>
                      <a:pt x="557" y="652"/>
                    </a:lnTo>
                    <a:close/>
                    <a:moveTo>
                      <a:pt x="4" y="155"/>
                    </a:moveTo>
                    <a:lnTo>
                      <a:pt x="552" y="644"/>
                    </a:lnTo>
                    <a:lnTo>
                      <a:pt x="344" y="3"/>
                    </a:lnTo>
                    <a:lnTo>
                      <a:pt x="4" y="15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00" name="Freeform 97">
                <a:extLst>
                  <a:ext uri="{FF2B5EF4-FFF2-40B4-BE49-F238E27FC236}">
                    <a16:creationId xmlns:a16="http://schemas.microsoft.com/office/drawing/2014/main" id="{3A676B8F-DFFF-4CA3-BBBA-13D7B52AF4B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553" y="3551"/>
                <a:ext cx="347" cy="467"/>
              </a:xfrm>
              <a:custGeom>
                <a:avLst/>
                <a:gdLst>
                  <a:gd name="T0" fmla="*/ 0 w 347"/>
                  <a:gd name="T1" fmla="*/ 467 h 467"/>
                  <a:gd name="T2" fmla="*/ 0 w 347"/>
                  <a:gd name="T3" fmla="*/ 464 h 467"/>
                  <a:gd name="T4" fmla="*/ 57 w 347"/>
                  <a:gd name="T5" fmla="*/ 0 h 467"/>
                  <a:gd name="T6" fmla="*/ 347 w 347"/>
                  <a:gd name="T7" fmla="*/ 312 h 467"/>
                  <a:gd name="T8" fmla="*/ 344 w 347"/>
                  <a:gd name="T9" fmla="*/ 313 h 467"/>
                  <a:gd name="T10" fmla="*/ 0 w 347"/>
                  <a:gd name="T11" fmla="*/ 467 h 467"/>
                  <a:gd name="T12" fmla="*/ 60 w 347"/>
                  <a:gd name="T13" fmla="*/ 6 h 467"/>
                  <a:gd name="T14" fmla="*/ 3 w 347"/>
                  <a:gd name="T15" fmla="*/ 462 h 467"/>
                  <a:gd name="T16" fmla="*/ 342 w 347"/>
                  <a:gd name="T17" fmla="*/ 311 h 467"/>
                  <a:gd name="T18" fmla="*/ 60 w 347"/>
                  <a:gd name="T19" fmla="*/ 6 h 4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47" h="467">
                    <a:moveTo>
                      <a:pt x="0" y="467"/>
                    </a:moveTo>
                    <a:lnTo>
                      <a:pt x="0" y="464"/>
                    </a:lnTo>
                    <a:lnTo>
                      <a:pt x="57" y="0"/>
                    </a:lnTo>
                    <a:lnTo>
                      <a:pt x="347" y="312"/>
                    </a:lnTo>
                    <a:lnTo>
                      <a:pt x="344" y="313"/>
                    </a:lnTo>
                    <a:lnTo>
                      <a:pt x="0" y="467"/>
                    </a:lnTo>
                    <a:close/>
                    <a:moveTo>
                      <a:pt x="60" y="6"/>
                    </a:moveTo>
                    <a:lnTo>
                      <a:pt x="3" y="462"/>
                    </a:lnTo>
                    <a:lnTo>
                      <a:pt x="342" y="311"/>
                    </a:lnTo>
                    <a:lnTo>
                      <a:pt x="60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01" name="Freeform 98">
                <a:extLst>
                  <a:ext uri="{FF2B5EF4-FFF2-40B4-BE49-F238E27FC236}">
                    <a16:creationId xmlns:a16="http://schemas.microsoft.com/office/drawing/2014/main" id="{1B84F14B-601A-49F4-AB0D-1E80B461151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018" y="3551"/>
                <a:ext cx="595" cy="465"/>
              </a:xfrm>
              <a:custGeom>
                <a:avLst/>
                <a:gdLst>
                  <a:gd name="T0" fmla="*/ 537 w 595"/>
                  <a:gd name="T1" fmla="*/ 465 h 465"/>
                  <a:gd name="T2" fmla="*/ 536 w 595"/>
                  <a:gd name="T3" fmla="*/ 465 h 465"/>
                  <a:gd name="T4" fmla="*/ 0 w 595"/>
                  <a:gd name="T5" fmla="*/ 372 h 465"/>
                  <a:gd name="T6" fmla="*/ 3 w 595"/>
                  <a:gd name="T7" fmla="*/ 370 h 465"/>
                  <a:gd name="T8" fmla="*/ 595 w 595"/>
                  <a:gd name="T9" fmla="*/ 0 h 465"/>
                  <a:gd name="T10" fmla="*/ 595 w 595"/>
                  <a:gd name="T11" fmla="*/ 2 h 465"/>
                  <a:gd name="T12" fmla="*/ 537 w 595"/>
                  <a:gd name="T13" fmla="*/ 465 h 465"/>
                  <a:gd name="T14" fmla="*/ 6 w 595"/>
                  <a:gd name="T15" fmla="*/ 370 h 465"/>
                  <a:gd name="T16" fmla="*/ 535 w 595"/>
                  <a:gd name="T17" fmla="*/ 463 h 465"/>
                  <a:gd name="T18" fmla="*/ 591 w 595"/>
                  <a:gd name="T19" fmla="*/ 5 h 465"/>
                  <a:gd name="T20" fmla="*/ 6 w 595"/>
                  <a:gd name="T21" fmla="*/ 370 h 4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95" h="465">
                    <a:moveTo>
                      <a:pt x="537" y="465"/>
                    </a:moveTo>
                    <a:lnTo>
                      <a:pt x="536" y="465"/>
                    </a:lnTo>
                    <a:lnTo>
                      <a:pt x="0" y="372"/>
                    </a:lnTo>
                    <a:lnTo>
                      <a:pt x="3" y="370"/>
                    </a:lnTo>
                    <a:lnTo>
                      <a:pt x="595" y="0"/>
                    </a:lnTo>
                    <a:lnTo>
                      <a:pt x="595" y="2"/>
                    </a:lnTo>
                    <a:lnTo>
                      <a:pt x="537" y="465"/>
                    </a:lnTo>
                    <a:close/>
                    <a:moveTo>
                      <a:pt x="6" y="370"/>
                    </a:moveTo>
                    <a:lnTo>
                      <a:pt x="535" y="463"/>
                    </a:lnTo>
                    <a:lnTo>
                      <a:pt x="591" y="5"/>
                    </a:lnTo>
                    <a:lnTo>
                      <a:pt x="6" y="37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02" name="Freeform 99">
                <a:extLst>
                  <a:ext uri="{FF2B5EF4-FFF2-40B4-BE49-F238E27FC236}">
                    <a16:creationId xmlns:a16="http://schemas.microsoft.com/office/drawing/2014/main" id="{201FD636-223C-43FC-AF22-DD3DFE9F007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845" y="3550"/>
                <a:ext cx="773" cy="373"/>
              </a:xfrm>
              <a:custGeom>
                <a:avLst/>
                <a:gdLst>
                  <a:gd name="T0" fmla="*/ 176 w 773"/>
                  <a:gd name="T1" fmla="*/ 373 h 373"/>
                  <a:gd name="T2" fmla="*/ 0 w 773"/>
                  <a:gd name="T3" fmla="*/ 204 h 373"/>
                  <a:gd name="T4" fmla="*/ 773 w 773"/>
                  <a:gd name="T5" fmla="*/ 0 h 373"/>
                  <a:gd name="T6" fmla="*/ 176 w 773"/>
                  <a:gd name="T7" fmla="*/ 373 h 373"/>
                  <a:gd name="T8" fmla="*/ 4 w 773"/>
                  <a:gd name="T9" fmla="*/ 205 h 373"/>
                  <a:gd name="T10" fmla="*/ 176 w 773"/>
                  <a:gd name="T11" fmla="*/ 371 h 373"/>
                  <a:gd name="T12" fmla="*/ 758 w 773"/>
                  <a:gd name="T13" fmla="*/ 7 h 373"/>
                  <a:gd name="T14" fmla="*/ 4 w 773"/>
                  <a:gd name="T15" fmla="*/ 205 h 3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73" h="373">
                    <a:moveTo>
                      <a:pt x="176" y="373"/>
                    </a:moveTo>
                    <a:lnTo>
                      <a:pt x="0" y="204"/>
                    </a:lnTo>
                    <a:lnTo>
                      <a:pt x="773" y="0"/>
                    </a:lnTo>
                    <a:lnTo>
                      <a:pt x="176" y="373"/>
                    </a:lnTo>
                    <a:close/>
                    <a:moveTo>
                      <a:pt x="4" y="205"/>
                    </a:moveTo>
                    <a:lnTo>
                      <a:pt x="176" y="371"/>
                    </a:lnTo>
                    <a:lnTo>
                      <a:pt x="758" y="7"/>
                    </a:lnTo>
                    <a:lnTo>
                      <a:pt x="4" y="20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03" name="Freeform 100">
                <a:extLst>
                  <a:ext uri="{FF2B5EF4-FFF2-40B4-BE49-F238E27FC236}">
                    <a16:creationId xmlns:a16="http://schemas.microsoft.com/office/drawing/2014/main" id="{59C7BCC3-C3A8-4072-9982-8F5BF6D4389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644" y="3753"/>
                <a:ext cx="380" cy="171"/>
              </a:xfrm>
              <a:custGeom>
                <a:avLst/>
                <a:gdLst>
                  <a:gd name="T0" fmla="*/ 0 w 380"/>
                  <a:gd name="T1" fmla="*/ 119 h 171"/>
                  <a:gd name="T2" fmla="*/ 203 w 380"/>
                  <a:gd name="T3" fmla="*/ 0 h 171"/>
                  <a:gd name="T4" fmla="*/ 380 w 380"/>
                  <a:gd name="T5" fmla="*/ 171 h 171"/>
                  <a:gd name="T6" fmla="*/ 0 w 380"/>
                  <a:gd name="T7" fmla="*/ 119 h 171"/>
                  <a:gd name="T8" fmla="*/ 203 w 380"/>
                  <a:gd name="T9" fmla="*/ 3 h 171"/>
                  <a:gd name="T10" fmla="*/ 7 w 380"/>
                  <a:gd name="T11" fmla="*/ 118 h 171"/>
                  <a:gd name="T12" fmla="*/ 374 w 380"/>
                  <a:gd name="T13" fmla="*/ 168 h 171"/>
                  <a:gd name="T14" fmla="*/ 203 w 380"/>
                  <a:gd name="T15" fmla="*/ 3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80" h="171">
                    <a:moveTo>
                      <a:pt x="0" y="119"/>
                    </a:moveTo>
                    <a:lnTo>
                      <a:pt x="203" y="0"/>
                    </a:lnTo>
                    <a:lnTo>
                      <a:pt x="380" y="171"/>
                    </a:lnTo>
                    <a:lnTo>
                      <a:pt x="0" y="119"/>
                    </a:lnTo>
                    <a:close/>
                    <a:moveTo>
                      <a:pt x="203" y="3"/>
                    </a:moveTo>
                    <a:lnTo>
                      <a:pt x="7" y="118"/>
                    </a:lnTo>
                    <a:lnTo>
                      <a:pt x="374" y="168"/>
                    </a:lnTo>
                    <a:lnTo>
                      <a:pt x="203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04" name="Freeform 101">
                <a:extLst>
                  <a:ext uri="{FF2B5EF4-FFF2-40B4-BE49-F238E27FC236}">
                    <a16:creationId xmlns:a16="http://schemas.microsoft.com/office/drawing/2014/main" id="{E2428268-87E4-429F-9E19-DA5FA9B6190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466" y="3345"/>
                <a:ext cx="383" cy="529"/>
              </a:xfrm>
              <a:custGeom>
                <a:avLst/>
                <a:gdLst>
                  <a:gd name="T0" fmla="*/ 180 w 383"/>
                  <a:gd name="T1" fmla="*/ 529 h 529"/>
                  <a:gd name="T2" fmla="*/ 0 w 383"/>
                  <a:gd name="T3" fmla="*/ 0 h 529"/>
                  <a:gd name="T4" fmla="*/ 383 w 383"/>
                  <a:gd name="T5" fmla="*/ 410 h 529"/>
                  <a:gd name="T6" fmla="*/ 180 w 383"/>
                  <a:gd name="T7" fmla="*/ 529 h 529"/>
                  <a:gd name="T8" fmla="*/ 6 w 383"/>
                  <a:gd name="T9" fmla="*/ 10 h 529"/>
                  <a:gd name="T10" fmla="*/ 183 w 383"/>
                  <a:gd name="T11" fmla="*/ 525 h 529"/>
                  <a:gd name="T12" fmla="*/ 379 w 383"/>
                  <a:gd name="T13" fmla="*/ 409 h 529"/>
                  <a:gd name="T14" fmla="*/ 6 w 383"/>
                  <a:gd name="T15" fmla="*/ 10 h 5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83" h="529">
                    <a:moveTo>
                      <a:pt x="180" y="529"/>
                    </a:moveTo>
                    <a:lnTo>
                      <a:pt x="0" y="0"/>
                    </a:lnTo>
                    <a:lnTo>
                      <a:pt x="383" y="410"/>
                    </a:lnTo>
                    <a:lnTo>
                      <a:pt x="180" y="529"/>
                    </a:lnTo>
                    <a:close/>
                    <a:moveTo>
                      <a:pt x="6" y="10"/>
                    </a:moveTo>
                    <a:lnTo>
                      <a:pt x="183" y="525"/>
                    </a:lnTo>
                    <a:lnTo>
                      <a:pt x="379" y="409"/>
                    </a:lnTo>
                    <a:lnTo>
                      <a:pt x="6" y="1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05" name="Freeform 102">
                <a:extLst>
                  <a:ext uri="{FF2B5EF4-FFF2-40B4-BE49-F238E27FC236}">
                    <a16:creationId xmlns:a16="http://schemas.microsoft.com/office/drawing/2014/main" id="{F50491F8-5C99-49F3-A269-DA27C2D1378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122" y="3347"/>
                <a:ext cx="527" cy="695"/>
              </a:xfrm>
              <a:custGeom>
                <a:avLst/>
                <a:gdLst>
                  <a:gd name="T0" fmla="*/ 0 w 527"/>
                  <a:gd name="T1" fmla="*/ 695 h 695"/>
                  <a:gd name="T2" fmla="*/ 348 w 527"/>
                  <a:gd name="T3" fmla="*/ 0 h 695"/>
                  <a:gd name="T4" fmla="*/ 527 w 527"/>
                  <a:gd name="T5" fmla="*/ 525 h 695"/>
                  <a:gd name="T6" fmla="*/ 525 w 527"/>
                  <a:gd name="T7" fmla="*/ 525 h 695"/>
                  <a:gd name="T8" fmla="*/ 0 w 527"/>
                  <a:gd name="T9" fmla="*/ 695 h 695"/>
                  <a:gd name="T10" fmla="*/ 347 w 527"/>
                  <a:gd name="T11" fmla="*/ 7 h 695"/>
                  <a:gd name="T12" fmla="*/ 4 w 527"/>
                  <a:gd name="T13" fmla="*/ 690 h 695"/>
                  <a:gd name="T14" fmla="*/ 524 w 527"/>
                  <a:gd name="T15" fmla="*/ 524 h 695"/>
                  <a:gd name="T16" fmla="*/ 347 w 527"/>
                  <a:gd name="T17" fmla="*/ 7 h 6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27" h="695">
                    <a:moveTo>
                      <a:pt x="0" y="695"/>
                    </a:moveTo>
                    <a:lnTo>
                      <a:pt x="348" y="0"/>
                    </a:lnTo>
                    <a:lnTo>
                      <a:pt x="527" y="525"/>
                    </a:lnTo>
                    <a:lnTo>
                      <a:pt x="525" y="525"/>
                    </a:lnTo>
                    <a:lnTo>
                      <a:pt x="0" y="695"/>
                    </a:lnTo>
                    <a:close/>
                    <a:moveTo>
                      <a:pt x="347" y="7"/>
                    </a:moveTo>
                    <a:lnTo>
                      <a:pt x="4" y="690"/>
                    </a:lnTo>
                    <a:lnTo>
                      <a:pt x="524" y="524"/>
                    </a:lnTo>
                    <a:lnTo>
                      <a:pt x="347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06" name="Freeform 103">
                <a:extLst>
                  <a:ext uri="{FF2B5EF4-FFF2-40B4-BE49-F238E27FC236}">
                    <a16:creationId xmlns:a16="http://schemas.microsoft.com/office/drawing/2014/main" id="{7BE3C1D8-784D-40C7-945C-71E18EDB642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122" y="3869"/>
                <a:ext cx="530" cy="514"/>
              </a:xfrm>
              <a:custGeom>
                <a:avLst/>
                <a:gdLst>
                  <a:gd name="T0" fmla="*/ 59 w 530"/>
                  <a:gd name="T1" fmla="*/ 514 h 514"/>
                  <a:gd name="T2" fmla="*/ 0 w 530"/>
                  <a:gd name="T3" fmla="*/ 169 h 514"/>
                  <a:gd name="T4" fmla="*/ 1 w 530"/>
                  <a:gd name="T5" fmla="*/ 169 h 514"/>
                  <a:gd name="T6" fmla="*/ 530 w 530"/>
                  <a:gd name="T7" fmla="*/ 0 h 514"/>
                  <a:gd name="T8" fmla="*/ 59 w 530"/>
                  <a:gd name="T9" fmla="*/ 514 h 514"/>
                  <a:gd name="T10" fmla="*/ 3 w 530"/>
                  <a:gd name="T11" fmla="*/ 172 h 514"/>
                  <a:gd name="T12" fmla="*/ 61 w 530"/>
                  <a:gd name="T13" fmla="*/ 508 h 514"/>
                  <a:gd name="T14" fmla="*/ 522 w 530"/>
                  <a:gd name="T15" fmla="*/ 6 h 514"/>
                  <a:gd name="T16" fmla="*/ 3 w 530"/>
                  <a:gd name="T17" fmla="*/ 172 h 5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30" h="514">
                    <a:moveTo>
                      <a:pt x="59" y="514"/>
                    </a:moveTo>
                    <a:lnTo>
                      <a:pt x="0" y="169"/>
                    </a:lnTo>
                    <a:lnTo>
                      <a:pt x="1" y="169"/>
                    </a:lnTo>
                    <a:lnTo>
                      <a:pt x="530" y="0"/>
                    </a:lnTo>
                    <a:lnTo>
                      <a:pt x="59" y="514"/>
                    </a:lnTo>
                    <a:close/>
                    <a:moveTo>
                      <a:pt x="3" y="172"/>
                    </a:moveTo>
                    <a:lnTo>
                      <a:pt x="61" y="508"/>
                    </a:lnTo>
                    <a:lnTo>
                      <a:pt x="522" y="6"/>
                    </a:lnTo>
                    <a:lnTo>
                      <a:pt x="3" y="17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07" name="Freeform 104">
                <a:extLst>
                  <a:ext uri="{FF2B5EF4-FFF2-40B4-BE49-F238E27FC236}">
                    <a16:creationId xmlns:a16="http://schemas.microsoft.com/office/drawing/2014/main" id="{7E80E3D7-8C25-4A36-B553-1D4A1FCC40D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633" y="4037"/>
                <a:ext cx="551" cy="345"/>
              </a:xfrm>
              <a:custGeom>
                <a:avLst/>
                <a:gdLst>
                  <a:gd name="T0" fmla="*/ 551 w 551"/>
                  <a:gd name="T1" fmla="*/ 345 h 345"/>
                  <a:gd name="T2" fmla="*/ 0 w 551"/>
                  <a:gd name="T3" fmla="*/ 143 h 345"/>
                  <a:gd name="T4" fmla="*/ 492 w 551"/>
                  <a:gd name="T5" fmla="*/ 0 h 345"/>
                  <a:gd name="T6" fmla="*/ 551 w 551"/>
                  <a:gd name="T7" fmla="*/ 345 h 345"/>
                  <a:gd name="T8" fmla="*/ 8 w 551"/>
                  <a:gd name="T9" fmla="*/ 144 h 345"/>
                  <a:gd name="T10" fmla="*/ 547 w 551"/>
                  <a:gd name="T11" fmla="*/ 341 h 345"/>
                  <a:gd name="T12" fmla="*/ 490 w 551"/>
                  <a:gd name="T13" fmla="*/ 4 h 345"/>
                  <a:gd name="T14" fmla="*/ 8 w 551"/>
                  <a:gd name="T15" fmla="*/ 144 h 3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51" h="345">
                    <a:moveTo>
                      <a:pt x="551" y="345"/>
                    </a:moveTo>
                    <a:lnTo>
                      <a:pt x="0" y="143"/>
                    </a:lnTo>
                    <a:lnTo>
                      <a:pt x="492" y="0"/>
                    </a:lnTo>
                    <a:lnTo>
                      <a:pt x="551" y="345"/>
                    </a:lnTo>
                    <a:close/>
                    <a:moveTo>
                      <a:pt x="8" y="144"/>
                    </a:moveTo>
                    <a:lnTo>
                      <a:pt x="547" y="341"/>
                    </a:lnTo>
                    <a:lnTo>
                      <a:pt x="490" y="4"/>
                    </a:lnTo>
                    <a:lnTo>
                      <a:pt x="8" y="14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08" name="Freeform 105">
                <a:extLst>
                  <a:ext uri="{FF2B5EF4-FFF2-40B4-BE49-F238E27FC236}">
                    <a16:creationId xmlns:a16="http://schemas.microsoft.com/office/drawing/2014/main" id="{086BA6FA-7D64-48BB-ADFC-AD702DB47DF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634" y="3444"/>
                <a:ext cx="491" cy="738"/>
              </a:xfrm>
              <a:custGeom>
                <a:avLst/>
                <a:gdLst>
                  <a:gd name="T0" fmla="*/ 0 w 491"/>
                  <a:gd name="T1" fmla="*/ 738 h 738"/>
                  <a:gd name="T2" fmla="*/ 1 w 491"/>
                  <a:gd name="T3" fmla="*/ 736 h 738"/>
                  <a:gd name="T4" fmla="*/ 355 w 491"/>
                  <a:gd name="T5" fmla="*/ 0 h 738"/>
                  <a:gd name="T6" fmla="*/ 491 w 491"/>
                  <a:gd name="T7" fmla="*/ 597 h 738"/>
                  <a:gd name="T8" fmla="*/ 0 w 491"/>
                  <a:gd name="T9" fmla="*/ 738 h 738"/>
                  <a:gd name="T10" fmla="*/ 355 w 491"/>
                  <a:gd name="T11" fmla="*/ 7 h 738"/>
                  <a:gd name="T12" fmla="*/ 4 w 491"/>
                  <a:gd name="T13" fmla="*/ 735 h 738"/>
                  <a:gd name="T14" fmla="*/ 488 w 491"/>
                  <a:gd name="T15" fmla="*/ 594 h 738"/>
                  <a:gd name="T16" fmla="*/ 355 w 491"/>
                  <a:gd name="T17" fmla="*/ 7 h 7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91" h="738">
                    <a:moveTo>
                      <a:pt x="0" y="738"/>
                    </a:moveTo>
                    <a:lnTo>
                      <a:pt x="1" y="736"/>
                    </a:lnTo>
                    <a:lnTo>
                      <a:pt x="355" y="0"/>
                    </a:lnTo>
                    <a:lnTo>
                      <a:pt x="491" y="597"/>
                    </a:lnTo>
                    <a:lnTo>
                      <a:pt x="0" y="738"/>
                    </a:lnTo>
                    <a:close/>
                    <a:moveTo>
                      <a:pt x="355" y="7"/>
                    </a:moveTo>
                    <a:lnTo>
                      <a:pt x="4" y="735"/>
                    </a:lnTo>
                    <a:lnTo>
                      <a:pt x="488" y="594"/>
                    </a:lnTo>
                    <a:lnTo>
                      <a:pt x="355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09" name="Freeform 106">
                <a:extLst>
                  <a:ext uri="{FF2B5EF4-FFF2-40B4-BE49-F238E27FC236}">
                    <a16:creationId xmlns:a16="http://schemas.microsoft.com/office/drawing/2014/main" id="{38B05025-162E-432C-AB79-D69CFD47AC9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988" y="3348"/>
                <a:ext cx="483" cy="695"/>
              </a:xfrm>
              <a:custGeom>
                <a:avLst/>
                <a:gdLst>
                  <a:gd name="T0" fmla="*/ 135 w 483"/>
                  <a:gd name="T1" fmla="*/ 695 h 695"/>
                  <a:gd name="T2" fmla="*/ 135 w 483"/>
                  <a:gd name="T3" fmla="*/ 691 h 695"/>
                  <a:gd name="T4" fmla="*/ 0 w 483"/>
                  <a:gd name="T5" fmla="*/ 98 h 695"/>
                  <a:gd name="T6" fmla="*/ 483 w 483"/>
                  <a:gd name="T7" fmla="*/ 0 h 695"/>
                  <a:gd name="T8" fmla="*/ 135 w 483"/>
                  <a:gd name="T9" fmla="*/ 695 h 695"/>
                  <a:gd name="T10" fmla="*/ 2 w 483"/>
                  <a:gd name="T11" fmla="*/ 100 h 695"/>
                  <a:gd name="T12" fmla="*/ 136 w 483"/>
                  <a:gd name="T13" fmla="*/ 688 h 695"/>
                  <a:gd name="T14" fmla="*/ 478 w 483"/>
                  <a:gd name="T15" fmla="*/ 4 h 695"/>
                  <a:gd name="T16" fmla="*/ 2 w 483"/>
                  <a:gd name="T17" fmla="*/ 100 h 6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83" h="695">
                    <a:moveTo>
                      <a:pt x="135" y="695"/>
                    </a:moveTo>
                    <a:lnTo>
                      <a:pt x="135" y="691"/>
                    </a:lnTo>
                    <a:lnTo>
                      <a:pt x="0" y="98"/>
                    </a:lnTo>
                    <a:lnTo>
                      <a:pt x="483" y="0"/>
                    </a:lnTo>
                    <a:lnTo>
                      <a:pt x="135" y="695"/>
                    </a:lnTo>
                    <a:close/>
                    <a:moveTo>
                      <a:pt x="2" y="100"/>
                    </a:moveTo>
                    <a:lnTo>
                      <a:pt x="136" y="688"/>
                    </a:lnTo>
                    <a:lnTo>
                      <a:pt x="478" y="4"/>
                    </a:lnTo>
                    <a:lnTo>
                      <a:pt x="2" y="10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10" name="Freeform 107">
                <a:extLst>
                  <a:ext uri="{FF2B5EF4-FFF2-40B4-BE49-F238E27FC236}">
                    <a16:creationId xmlns:a16="http://schemas.microsoft.com/office/drawing/2014/main" id="{320A3749-E55D-41B6-A9E1-C2B335BC15C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462" y="2891"/>
                <a:ext cx="358" cy="539"/>
              </a:xfrm>
              <a:custGeom>
                <a:avLst/>
                <a:gdLst>
                  <a:gd name="T0" fmla="*/ 358 w 358"/>
                  <a:gd name="T1" fmla="*/ 539 h 539"/>
                  <a:gd name="T2" fmla="*/ 5 w 358"/>
                  <a:gd name="T3" fmla="*/ 461 h 539"/>
                  <a:gd name="T4" fmla="*/ 0 w 358"/>
                  <a:gd name="T5" fmla="*/ 0 h 539"/>
                  <a:gd name="T6" fmla="*/ 358 w 358"/>
                  <a:gd name="T7" fmla="*/ 539 h 539"/>
                  <a:gd name="T8" fmla="*/ 8 w 358"/>
                  <a:gd name="T9" fmla="*/ 458 h 539"/>
                  <a:gd name="T10" fmla="*/ 353 w 358"/>
                  <a:gd name="T11" fmla="*/ 534 h 539"/>
                  <a:gd name="T12" fmla="*/ 3 w 358"/>
                  <a:gd name="T13" fmla="*/ 8 h 539"/>
                  <a:gd name="T14" fmla="*/ 8 w 358"/>
                  <a:gd name="T15" fmla="*/ 458 h 5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58" h="539">
                    <a:moveTo>
                      <a:pt x="358" y="539"/>
                    </a:moveTo>
                    <a:lnTo>
                      <a:pt x="5" y="461"/>
                    </a:lnTo>
                    <a:lnTo>
                      <a:pt x="0" y="0"/>
                    </a:lnTo>
                    <a:lnTo>
                      <a:pt x="358" y="539"/>
                    </a:lnTo>
                    <a:close/>
                    <a:moveTo>
                      <a:pt x="8" y="458"/>
                    </a:moveTo>
                    <a:lnTo>
                      <a:pt x="353" y="534"/>
                    </a:lnTo>
                    <a:lnTo>
                      <a:pt x="3" y="8"/>
                    </a:lnTo>
                    <a:lnTo>
                      <a:pt x="8" y="45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11" name="Freeform 108">
                <a:extLst>
                  <a:ext uri="{FF2B5EF4-FFF2-40B4-BE49-F238E27FC236}">
                    <a16:creationId xmlns:a16="http://schemas.microsoft.com/office/drawing/2014/main" id="{221BA261-2C1E-4A7E-9162-407C633E60E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462" y="3347"/>
                <a:ext cx="441" cy="265"/>
              </a:xfrm>
              <a:custGeom>
                <a:avLst/>
                <a:gdLst>
                  <a:gd name="T0" fmla="*/ 441 w 441"/>
                  <a:gd name="T1" fmla="*/ 265 h 265"/>
                  <a:gd name="T2" fmla="*/ 0 w 441"/>
                  <a:gd name="T3" fmla="*/ 0 h 265"/>
                  <a:gd name="T4" fmla="*/ 356 w 441"/>
                  <a:gd name="T5" fmla="*/ 80 h 265"/>
                  <a:gd name="T6" fmla="*/ 441 w 441"/>
                  <a:gd name="T7" fmla="*/ 265 h 265"/>
                  <a:gd name="T8" fmla="*/ 15 w 441"/>
                  <a:gd name="T9" fmla="*/ 6 h 265"/>
                  <a:gd name="T10" fmla="*/ 436 w 441"/>
                  <a:gd name="T11" fmla="*/ 259 h 265"/>
                  <a:gd name="T12" fmla="*/ 355 w 441"/>
                  <a:gd name="T13" fmla="*/ 82 h 265"/>
                  <a:gd name="T14" fmla="*/ 15 w 441"/>
                  <a:gd name="T15" fmla="*/ 6 h 2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41" h="265">
                    <a:moveTo>
                      <a:pt x="441" y="265"/>
                    </a:moveTo>
                    <a:lnTo>
                      <a:pt x="0" y="0"/>
                    </a:lnTo>
                    <a:lnTo>
                      <a:pt x="356" y="80"/>
                    </a:lnTo>
                    <a:lnTo>
                      <a:pt x="441" y="265"/>
                    </a:lnTo>
                    <a:close/>
                    <a:moveTo>
                      <a:pt x="15" y="6"/>
                    </a:moveTo>
                    <a:lnTo>
                      <a:pt x="436" y="259"/>
                    </a:lnTo>
                    <a:lnTo>
                      <a:pt x="355" y="82"/>
                    </a:lnTo>
                    <a:lnTo>
                      <a:pt x="15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12" name="Freeform 109">
                <a:extLst>
                  <a:ext uri="{FF2B5EF4-FFF2-40B4-BE49-F238E27FC236}">
                    <a16:creationId xmlns:a16="http://schemas.microsoft.com/office/drawing/2014/main" id="{293A8D4B-54A8-4E62-8EFD-867C20CEE55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816" y="3172"/>
                <a:ext cx="703" cy="439"/>
              </a:xfrm>
              <a:custGeom>
                <a:avLst/>
                <a:gdLst>
                  <a:gd name="T0" fmla="*/ 84 w 703"/>
                  <a:gd name="T1" fmla="*/ 439 h 439"/>
                  <a:gd name="T2" fmla="*/ 0 w 703"/>
                  <a:gd name="T3" fmla="*/ 255 h 439"/>
                  <a:gd name="T4" fmla="*/ 1 w 703"/>
                  <a:gd name="T5" fmla="*/ 255 h 439"/>
                  <a:gd name="T6" fmla="*/ 703 w 703"/>
                  <a:gd name="T7" fmla="*/ 0 h 439"/>
                  <a:gd name="T8" fmla="*/ 84 w 703"/>
                  <a:gd name="T9" fmla="*/ 439 h 439"/>
                  <a:gd name="T10" fmla="*/ 3 w 703"/>
                  <a:gd name="T11" fmla="*/ 257 h 439"/>
                  <a:gd name="T12" fmla="*/ 85 w 703"/>
                  <a:gd name="T13" fmla="*/ 435 h 439"/>
                  <a:gd name="T14" fmla="*/ 687 w 703"/>
                  <a:gd name="T15" fmla="*/ 9 h 439"/>
                  <a:gd name="T16" fmla="*/ 3 w 703"/>
                  <a:gd name="T17" fmla="*/ 257 h 4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03" h="439">
                    <a:moveTo>
                      <a:pt x="84" y="439"/>
                    </a:moveTo>
                    <a:lnTo>
                      <a:pt x="0" y="255"/>
                    </a:lnTo>
                    <a:lnTo>
                      <a:pt x="1" y="255"/>
                    </a:lnTo>
                    <a:lnTo>
                      <a:pt x="703" y="0"/>
                    </a:lnTo>
                    <a:lnTo>
                      <a:pt x="84" y="439"/>
                    </a:lnTo>
                    <a:close/>
                    <a:moveTo>
                      <a:pt x="3" y="257"/>
                    </a:moveTo>
                    <a:lnTo>
                      <a:pt x="85" y="435"/>
                    </a:lnTo>
                    <a:lnTo>
                      <a:pt x="687" y="9"/>
                    </a:lnTo>
                    <a:lnTo>
                      <a:pt x="3" y="25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13" name="Freeform 110">
                <a:extLst>
                  <a:ext uri="{FF2B5EF4-FFF2-40B4-BE49-F238E27FC236}">
                    <a16:creationId xmlns:a16="http://schemas.microsoft.com/office/drawing/2014/main" id="{055ACFF3-E7DA-466A-995D-019F0343AA2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461" y="2893"/>
                <a:ext cx="1055" cy="536"/>
              </a:xfrm>
              <a:custGeom>
                <a:avLst/>
                <a:gdLst>
                  <a:gd name="T0" fmla="*/ 356 w 1055"/>
                  <a:gd name="T1" fmla="*/ 536 h 536"/>
                  <a:gd name="T2" fmla="*/ 356 w 1055"/>
                  <a:gd name="T3" fmla="*/ 536 h 536"/>
                  <a:gd name="T4" fmla="*/ 0 w 1055"/>
                  <a:gd name="T5" fmla="*/ 0 h 536"/>
                  <a:gd name="T6" fmla="*/ 3 w 1055"/>
                  <a:gd name="T7" fmla="*/ 1 h 536"/>
                  <a:gd name="T8" fmla="*/ 1055 w 1055"/>
                  <a:gd name="T9" fmla="*/ 284 h 536"/>
                  <a:gd name="T10" fmla="*/ 356 w 1055"/>
                  <a:gd name="T11" fmla="*/ 536 h 536"/>
                  <a:gd name="T12" fmla="*/ 5 w 1055"/>
                  <a:gd name="T13" fmla="*/ 5 h 536"/>
                  <a:gd name="T14" fmla="*/ 357 w 1055"/>
                  <a:gd name="T15" fmla="*/ 534 h 536"/>
                  <a:gd name="T16" fmla="*/ 1047 w 1055"/>
                  <a:gd name="T17" fmla="*/ 284 h 536"/>
                  <a:gd name="T18" fmla="*/ 5 w 1055"/>
                  <a:gd name="T19" fmla="*/ 5 h 5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55" h="536">
                    <a:moveTo>
                      <a:pt x="356" y="536"/>
                    </a:moveTo>
                    <a:lnTo>
                      <a:pt x="356" y="536"/>
                    </a:lnTo>
                    <a:lnTo>
                      <a:pt x="0" y="0"/>
                    </a:lnTo>
                    <a:lnTo>
                      <a:pt x="3" y="1"/>
                    </a:lnTo>
                    <a:lnTo>
                      <a:pt x="1055" y="284"/>
                    </a:lnTo>
                    <a:lnTo>
                      <a:pt x="356" y="536"/>
                    </a:lnTo>
                    <a:close/>
                    <a:moveTo>
                      <a:pt x="5" y="5"/>
                    </a:moveTo>
                    <a:lnTo>
                      <a:pt x="357" y="534"/>
                    </a:lnTo>
                    <a:lnTo>
                      <a:pt x="1047" y="284"/>
                    </a:lnTo>
                    <a:lnTo>
                      <a:pt x="5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14" name="Freeform 111">
                <a:extLst>
                  <a:ext uri="{FF2B5EF4-FFF2-40B4-BE49-F238E27FC236}">
                    <a16:creationId xmlns:a16="http://schemas.microsoft.com/office/drawing/2014/main" id="{A3093239-6EB6-475C-9C51-DA3A8536B59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455" y="2861"/>
                <a:ext cx="1060" cy="318"/>
              </a:xfrm>
              <a:custGeom>
                <a:avLst/>
                <a:gdLst>
                  <a:gd name="T0" fmla="*/ 1060 w 1060"/>
                  <a:gd name="T1" fmla="*/ 318 h 318"/>
                  <a:gd name="T2" fmla="*/ 1056 w 1060"/>
                  <a:gd name="T3" fmla="*/ 317 h 318"/>
                  <a:gd name="T4" fmla="*/ 0 w 1060"/>
                  <a:gd name="T5" fmla="*/ 33 h 318"/>
                  <a:gd name="T6" fmla="*/ 846 w 1060"/>
                  <a:gd name="T7" fmla="*/ 0 h 318"/>
                  <a:gd name="T8" fmla="*/ 846 w 1060"/>
                  <a:gd name="T9" fmla="*/ 0 h 318"/>
                  <a:gd name="T10" fmla="*/ 1060 w 1060"/>
                  <a:gd name="T11" fmla="*/ 318 h 318"/>
                  <a:gd name="T12" fmla="*/ 17 w 1060"/>
                  <a:gd name="T13" fmla="*/ 36 h 318"/>
                  <a:gd name="T14" fmla="*/ 1054 w 1060"/>
                  <a:gd name="T15" fmla="*/ 313 h 318"/>
                  <a:gd name="T16" fmla="*/ 845 w 1060"/>
                  <a:gd name="T17" fmla="*/ 2 h 318"/>
                  <a:gd name="T18" fmla="*/ 17 w 1060"/>
                  <a:gd name="T19" fmla="*/ 36 h 3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60" h="318">
                    <a:moveTo>
                      <a:pt x="1060" y="318"/>
                    </a:moveTo>
                    <a:lnTo>
                      <a:pt x="1056" y="317"/>
                    </a:lnTo>
                    <a:lnTo>
                      <a:pt x="0" y="33"/>
                    </a:lnTo>
                    <a:lnTo>
                      <a:pt x="846" y="0"/>
                    </a:lnTo>
                    <a:lnTo>
                      <a:pt x="846" y="0"/>
                    </a:lnTo>
                    <a:lnTo>
                      <a:pt x="1060" y="318"/>
                    </a:lnTo>
                    <a:close/>
                    <a:moveTo>
                      <a:pt x="17" y="36"/>
                    </a:moveTo>
                    <a:lnTo>
                      <a:pt x="1054" y="313"/>
                    </a:lnTo>
                    <a:lnTo>
                      <a:pt x="845" y="2"/>
                    </a:lnTo>
                    <a:lnTo>
                      <a:pt x="17" y="3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15" name="Freeform 112">
                <a:extLst>
                  <a:ext uri="{FF2B5EF4-FFF2-40B4-BE49-F238E27FC236}">
                    <a16:creationId xmlns:a16="http://schemas.microsoft.com/office/drawing/2014/main" id="{43345AEA-965C-4B9E-8663-D10028D095E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297" y="2860"/>
                <a:ext cx="931" cy="345"/>
              </a:xfrm>
              <a:custGeom>
                <a:avLst/>
                <a:gdLst>
                  <a:gd name="T0" fmla="*/ 214 w 931"/>
                  <a:gd name="T1" fmla="*/ 318 h 345"/>
                  <a:gd name="T2" fmla="*/ 213 w 931"/>
                  <a:gd name="T3" fmla="*/ 318 h 345"/>
                  <a:gd name="T4" fmla="*/ 0 w 931"/>
                  <a:gd name="T5" fmla="*/ 0 h 345"/>
                  <a:gd name="T6" fmla="*/ 931 w 931"/>
                  <a:gd name="T7" fmla="*/ 345 h 345"/>
                  <a:gd name="T8" fmla="*/ 214 w 931"/>
                  <a:gd name="T9" fmla="*/ 318 h 345"/>
                  <a:gd name="T10" fmla="*/ 7 w 931"/>
                  <a:gd name="T11" fmla="*/ 4 h 345"/>
                  <a:gd name="T12" fmla="*/ 215 w 931"/>
                  <a:gd name="T13" fmla="*/ 315 h 345"/>
                  <a:gd name="T14" fmla="*/ 916 w 931"/>
                  <a:gd name="T15" fmla="*/ 342 h 345"/>
                  <a:gd name="T16" fmla="*/ 7 w 931"/>
                  <a:gd name="T17" fmla="*/ 4 h 3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31" h="345">
                    <a:moveTo>
                      <a:pt x="214" y="318"/>
                    </a:moveTo>
                    <a:lnTo>
                      <a:pt x="213" y="318"/>
                    </a:lnTo>
                    <a:lnTo>
                      <a:pt x="0" y="0"/>
                    </a:lnTo>
                    <a:lnTo>
                      <a:pt x="931" y="345"/>
                    </a:lnTo>
                    <a:lnTo>
                      <a:pt x="214" y="318"/>
                    </a:lnTo>
                    <a:close/>
                    <a:moveTo>
                      <a:pt x="7" y="4"/>
                    </a:moveTo>
                    <a:lnTo>
                      <a:pt x="215" y="315"/>
                    </a:lnTo>
                    <a:lnTo>
                      <a:pt x="916" y="342"/>
                    </a:lnTo>
                    <a:lnTo>
                      <a:pt x="7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16" name="Freeform 113">
                <a:extLst>
                  <a:ext uri="{FF2B5EF4-FFF2-40B4-BE49-F238E27FC236}">
                    <a16:creationId xmlns:a16="http://schemas.microsoft.com/office/drawing/2014/main" id="{526BAEF5-DD1F-4BD3-AD85-06191F44FC5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985" y="2892"/>
                <a:ext cx="485" cy="558"/>
              </a:xfrm>
              <a:custGeom>
                <a:avLst/>
                <a:gdLst>
                  <a:gd name="T0" fmla="*/ 0 w 485"/>
                  <a:gd name="T1" fmla="*/ 558 h 558"/>
                  <a:gd name="T2" fmla="*/ 480 w 485"/>
                  <a:gd name="T3" fmla="*/ 0 h 558"/>
                  <a:gd name="T4" fmla="*/ 485 w 485"/>
                  <a:gd name="T5" fmla="*/ 460 h 558"/>
                  <a:gd name="T6" fmla="*/ 0 w 485"/>
                  <a:gd name="T7" fmla="*/ 558 h 558"/>
                  <a:gd name="T8" fmla="*/ 477 w 485"/>
                  <a:gd name="T9" fmla="*/ 7 h 558"/>
                  <a:gd name="T10" fmla="*/ 7 w 485"/>
                  <a:gd name="T11" fmla="*/ 553 h 558"/>
                  <a:gd name="T12" fmla="*/ 482 w 485"/>
                  <a:gd name="T13" fmla="*/ 457 h 558"/>
                  <a:gd name="T14" fmla="*/ 477 w 485"/>
                  <a:gd name="T15" fmla="*/ 7 h 5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85" h="558">
                    <a:moveTo>
                      <a:pt x="0" y="558"/>
                    </a:moveTo>
                    <a:lnTo>
                      <a:pt x="480" y="0"/>
                    </a:lnTo>
                    <a:lnTo>
                      <a:pt x="485" y="460"/>
                    </a:lnTo>
                    <a:lnTo>
                      <a:pt x="0" y="558"/>
                    </a:lnTo>
                    <a:close/>
                    <a:moveTo>
                      <a:pt x="477" y="7"/>
                    </a:moveTo>
                    <a:lnTo>
                      <a:pt x="7" y="553"/>
                    </a:lnTo>
                    <a:lnTo>
                      <a:pt x="482" y="457"/>
                    </a:lnTo>
                    <a:lnTo>
                      <a:pt x="477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17" name="Freeform 114">
                <a:extLst>
                  <a:ext uri="{FF2B5EF4-FFF2-40B4-BE49-F238E27FC236}">
                    <a16:creationId xmlns:a16="http://schemas.microsoft.com/office/drawing/2014/main" id="{EAEC6B87-90CC-42D0-96B5-41AD7BC1216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487" y="2892"/>
                <a:ext cx="980" cy="556"/>
              </a:xfrm>
              <a:custGeom>
                <a:avLst/>
                <a:gdLst>
                  <a:gd name="T0" fmla="*/ 502 w 980"/>
                  <a:gd name="T1" fmla="*/ 556 h 556"/>
                  <a:gd name="T2" fmla="*/ 502 w 980"/>
                  <a:gd name="T3" fmla="*/ 556 h 556"/>
                  <a:gd name="T4" fmla="*/ 0 w 980"/>
                  <a:gd name="T5" fmla="*/ 354 h 556"/>
                  <a:gd name="T6" fmla="*/ 980 w 980"/>
                  <a:gd name="T7" fmla="*/ 0 h 556"/>
                  <a:gd name="T8" fmla="*/ 502 w 980"/>
                  <a:gd name="T9" fmla="*/ 556 h 556"/>
                  <a:gd name="T10" fmla="*/ 7 w 980"/>
                  <a:gd name="T11" fmla="*/ 354 h 556"/>
                  <a:gd name="T12" fmla="*/ 502 w 980"/>
                  <a:gd name="T13" fmla="*/ 554 h 556"/>
                  <a:gd name="T14" fmla="*/ 972 w 980"/>
                  <a:gd name="T15" fmla="*/ 6 h 556"/>
                  <a:gd name="T16" fmla="*/ 7 w 980"/>
                  <a:gd name="T17" fmla="*/ 354 h 5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80" h="556">
                    <a:moveTo>
                      <a:pt x="502" y="556"/>
                    </a:moveTo>
                    <a:lnTo>
                      <a:pt x="502" y="556"/>
                    </a:lnTo>
                    <a:lnTo>
                      <a:pt x="0" y="354"/>
                    </a:lnTo>
                    <a:lnTo>
                      <a:pt x="980" y="0"/>
                    </a:lnTo>
                    <a:lnTo>
                      <a:pt x="502" y="556"/>
                    </a:lnTo>
                    <a:close/>
                    <a:moveTo>
                      <a:pt x="7" y="354"/>
                    </a:moveTo>
                    <a:lnTo>
                      <a:pt x="502" y="554"/>
                    </a:lnTo>
                    <a:lnTo>
                      <a:pt x="972" y="6"/>
                    </a:lnTo>
                    <a:lnTo>
                      <a:pt x="7" y="35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18" name="Freeform 115">
                <a:extLst>
                  <a:ext uri="{FF2B5EF4-FFF2-40B4-BE49-F238E27FC236}">
                    <a16:creationId xmlns:a16="http://schemas.microsoft.com/office/drawing/2014/main" id="{4062EE1A-C1AB-46B1-BBBD-D25B08B0F0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55" y="3212"/>
                <a:ext cx="65" cy="65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7"/>
                      <a:pt x="38" y="56"/>
                      <a:pt x="24" y="54"/>
                    </a:cubicBezTo>
                    <a:cubicBezTo>
                      <a:pt x="10" y="52"/>
                      <a:pt x="0" y="38"/>
                      <a:pt x="2" y="24"/>
                    </a:cubicBezTo>
                    <a:cubicBezTo>
                      <a:pt x="5" y="10"/>
                      <a:pt x="18" y="0"/>
                      <a:pt x="32" y="2"/>
                    </a:cubicBezTo>
                    <a:cubicBezTo>
                      <a:pt x="47" y="5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19" name="Freeform 116">
                <a:extLst>
                  <a:ext uri="{FF2B5EF4-FFF2-40B4-BE49-F238E27FC236}">
                    <a16:creationId xmlns:a16="http://schemas.microsoft.com/office/drawing/2014/main" id="{8CD98488-8DB1-4D64-B4D3-7052BF0AC5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03" y="4147"/>
                <a:ext cx="64" cy="64"/>
              </a:xfrm>
              <a:custGeom>
                <a:avLst/>
                <a:gdLst>
                  <a:gd name="T0" fmla="*/ 53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3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3" y="32"/>
                    </a:moveTo>
                    <a:cubicBezTo>
                      <a:pt x="51" y="47"/>
                      <a:pt x="38" y="56"/>
                      <a:pt x="24" y="54"/>
                    </a:cubicBezTo>
                    <a:cubicBezTo>
                      <a:pt x="9" y="52"/>
                      <a:pt x="0" y="39"/>
                      <a:pt x="2" y="24"/>
                    </a:cubicBezTo>
                    <a:cubicBezTo>
                      <a:pt x="4" y="10"/>
                      <a:pt x="17" y="0"/>
                      <a:pt x="32" y="2"/>
                    </a:cubicBezTo>
                    <a:cubicBezTo>
                      <a:pt x="46" y="5"/>
                      <a:pt x="56" y="18"/>
                      <a:pt x="53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0" name="Freeform 117">
                <a:extLst>
                  <a:ext uri="{FF2B5EF4-FFF2-40B4-BE49-F238E27FC236}">
                    <a16:creationId xmlns:a16="http://schemas.microsoft.com/office/drawing/2014/main" id="{1E2A0C8D-94F6-40D8-A1B6-7E5C86C618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53" y="4342"/>
                <a:ext cx="64" cy="66"/>
              </a:xfrm>
              <a:custGeom>
                <a:avLst/>
                <a:gdLst>
                  <a:gd name="T0" fmla="*/ 54 w 56"/>
                  <a:gd name="T1" fmla="*/ 33 h 57"/>
                  <a:gd name="T2" fmla="*/ 24 w 56"/>
                  <a:gd name="T3" fmla="*/ 54 h 57"/>
                  <a:gd name="T4" fmla="*/ 2 w 56"/>
                  <a:gd name="T5" fmla="*/ 24 h 57"/>
                  <a:gd name="T6" fmla="*/ 32 w 56"/>
                  <a:gd name="T7" fmla="*/ 3 h 57"/>
                  <a:gd name="T8" fmla="*/ 54 w 56"/>
                  <a:gd name="T9" fmla="*/ 33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7">
                    <a:moveTo>
                      <a:pt x="54" y="33"/>
                    </a:moveTo>
                    <a:cubicBezTo>
                      <a:pt x="52" y="47"/>
                      <a:pt x="38" y="57"/>
                      <a:pt x="24" y="54"/>
                    </a:cubicBezTo>
                    <a:cubicBezTo>
                      <a:pt x="10" y="52"/>
                      <a:pt x="0" y="39"/>
                      <a:pt x="2" y="24"/>
                    </a:cubicBezTo>
                    <a:cubicBezTo>
                      <a:pt x="4" y="10"/>
                      <a:pt x="18" y="0"/>
                      <a:pt x="32" y="3"/>
                    </a:cubicBezTo>
                    <a:cubicBezTo>
                      <a:pt x="46" y="5"/>
                      <a:pt x="56" y="18"/>
                      <a:pt x="54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1" name="Freeform 118">
                <a:extLst>
                  <a:ext uri="{FF2B5EF4-FFF2-40B4-BE49-F238E27FC236}">
                    <a16:creationId xmlns:a16="http://schemas.microsoft.com/office/drawing/2014/main" id="{F7B9D79D-0FE7-4B71-A26B-B9286C66FF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86" y="4371"/>
                <a:ext cx="65" cy="65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6"/>
                      <a:pt x="38" y="56"/>
                      <a:pt x="24" y="54"/>
                    </a:cubicBezTo>
                    <a:cubicBezTo>
                      <a:pt x="10" y="52"/>
                      <a:pt x="0" y="38"/>
                      <a:pt x="2" y="24"/>
                    </a:cubicBezTo>
                    <a:cubicBezTo>
                      <a:pt x="4" y="10"/>
                      <a:pt x="18" y="0"/>
                      <a:pt x="32" y="2"/>
                    </a:cubicBezTo>
                    <a:cubicBezTo>
                      <a:pt x="46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2" name="Freeform 119">
                <a:extLst>
                  <a:ext uri="{FF2B5EF4-FFF2-40B4-BE49-F238E27FC236}">
                    <a16:creationId xmlns:a16="http://schemas.microsoft.com/office/drawing/2014/main" id="{2392D103-DDDA-46EE-8834-01DB0AACFD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02" y="4913"/>
                <a:ext cx="64" cy="64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1" y="47"/>
                      <a:pt x="38" y="56"/>
                      <a:pt x="24" y="54"/>
                    </a:cubicBezTo>
                    <a:cubicBezTo>
                      <a:pt x="9" y="52"/>
                      <a:pt x="0" y="38"/>
                      <a:pt x="2" y="24"/>
                    </a:cubicBezTo>
                    <a:cubicBezTo>
                      <a:pt x="4" y="10"/>
                      <a:pt x="18" y="0"/>
                      <a:pt x="32" y="2"/>
                    </a:cubicBezTo>
                    <a:cubicBezTo>
                      <a:pt x="46" y="5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3" name="Freeform 120">
                <a:extLst>
                  <a:ext uri="{FF2B5EF4-FFF2-40B4-BE49-F238E27FC236}">
                    <a16:creationId xmlns:a16="http://schemas.microsoft.com/office/drawing/2014/main" id="{7ADDE69E-1FA8-4830-99CA-2EE1D87AC9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94" y="5302"/>
                <a:ext cx="65" cy="65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6"/>
                      <a:pt x="38" y="56"/>
                      <a:pt x="24" y="54"/>
                    </a:cubicBezTo>
                    <a:cubicBezTo>
                      <a:pt x="10" y="51"/>
                      <a:pt x="0" y="38"/>
                      <a:pt x="2" y="24"/>
                    </a:cubicBezTo>
                    <a:cubicBezTo>
                      <a:pt x="5" y="9"/>
                      <a:pt x="18" y="0"/>
                      <a:pt x="32" y="2"/>
                    </a:cubicBezTo>
                    <a:cubicBezTo>
                      <a:pt x="47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4" name="Freeform 121">
                <a:extLst>
                  <a:ext uri="{FF2B5EF4-FFF2-40B4-BE49-F238E27FC236}">
                    <a16:creationId xmlns:a16="http://schemas.microsoft.com/office/drawing/2014/main" id="{35301D2E-2251-4F04-8A8D-2CD72E2100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05" y="5746"/>
                <a:ext cx="65" cy="64"/>
              </a:xfrm>
              <a:custGeom>
                <a:avLst/>
                <a:gdLst>
                  <a:gd name="T0" fmla="*/ 54 w 57"/>
                  <a:gd name="T1" fmla="*/ 32 h 56"/>
                  <a:gd name="T2" fmla="*/ 24 w 57"/>
                  <a:gd name="T3" fmla="*/ 54 h 56"/>
                  <a:gd name="T4" fmla="*/ 3 w 57"/>
                  <a:gd name="T5" fmla="*/ 24 h 56"/>
                  <a:gd name="T6" fmla="*/ 32 w 57"/>
                  <a:gd name="T7" fmla="*/ 2 h 56"/>
                  <a:gd name="T8" fmla="*/ 54 w 57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7" h="56">
                    <a:moveTo>
                      <a:pt x="54" y="32"/>
                    </a:moveTo>
                    <a:cubicBezTo>
                      <a:pt x="52" y="46"/>
                      <a:pt x="39" y="56"/>
                      <a:pt x="24" y="54"/>
                    </a:cubicBezTo>
                    <a:cubicBezTo>
                      <a:pt x="10" y="52"/>
                      <a:pt x="0" y="38"/>
                      <a:pt x="3" y="24"/>
                    </a:cubicBezTo>
                    <a:cubicBezTo>
                      <a:pt x="5" y="10"/>
                      <a:pt x="18" y="0"/>
                      <a:pt x="32" y="2"/>
                    </a:cubicBezTo>
                    <a:cubicBezTo>
                      <a:pt x="47" y="4"/>
                      <a:pt x="57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5" name="Freeform 122">
                <a:extLst>
                  <a:ext uri="{FF2B5EF4-FFF2-40B4-BE49-F238E27FC236}">
                    <a16:creationId xmlns:a16="http://schemas.microsoft.com/office/drawing/2014/main" id="{A331711F-05B9-4CBC-8499-1170338672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10" y="5210"/>
                <a:ext cx="65" cy="65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6"/>
                      <a:pt x="38" y="56"/>
                      <a:pt x="24" y="54"/>
                    </a:cubicBezTo>
                    <a:cubicBezTo>
                      <a:pt x="10" y="51"/>
                      <a:pt x="0" y="38"/>
                      <a:pt x="2" y="24"/>
                    </a:cubicBezTo>
                    <a:cubicBezTo>
                      <a:pt x="4" y="9"/>
                      <a:pt x="18" y="0"/>
                      <a:pt x="32" y="2"/>
                    </a:cubicBezTo>
                    <a:cubicBezTo>
                      <a:pt x="46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6" name="Freeform 123">
                <a:extLst>
                  <a:ext uri="{FF2B5EF4-FFF2-40B4-BE49-F238E27FC236}">
                    <a16:creationId xmlns:a16="http://schemas.microsoft.com/office/drawing/2014/main" id="{C8B76045-7325-4756-9AF2-2BD3326464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70" y="4780"/>
                <a:ext cx="64" cy="66"/>
              </a:xfrm>
              <a:custGeom>
                <a:avLst/>
                <a:gdLst>
                  <a:gd name="T0" fmla="*/ 54 w 56"/>
                  <a:gd name="T1" fmla="*/ 33 h 57"/>
                  <a:gd name="T2" fmla="*/ 24 w 56"/>
                  <a:gd name="T3" fmla="*/ 54 h 57"/>
                  <a:gd name="T4" fmla="*/ 2 w 56"/>
                  <a:gd name="T5" fmla="*/ 24 h 57"/>
                  <a:gd name="T6" fmla="*/ 32 w 56"/>
                  <a:gd name="T7" fmla="*/ 3 h 57"/>
                  <a:gd name="T8" fmla="*/ 54 w 56"/>
                  <a:gd name="T9" fmla="*/ 33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7">
                    <a:moveTo>
                      <a:pt x="54" y="33"/>
                    </a:moveTo>
                    <a:cubicBezTo>
                      <a:pt x="52" y="47"/>
                      <a:pt x="38" y="57"/>
                      <a:pt x="24" y="54"/>
                    </a:cubicBezTo>
                    <a:cubicBezTo>
                      <a:pt x="10" y="52"/>
                      <a:pt x="0" y="39"/>
                      <a:pt x="2" y="24"/>
                    </a:cubicBezTo>
                    <a:cubicBezTo>
                      <a:pt x="5" y="10"/>
                      <a:pt x="18" y="0"/>
                      <a:pt x="32" y="3"/>
                    </a:cubicBezTo>
                    <a:cubicBezTo>
                      <a:pt x="47" y="5"/>
                      <a:pt x="56" y="18"/>
                      <a:pt x="54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7" name="Freeform 124">
                <a:extLst>
                  <a:ext uri="{FF2B5EF4-FFF2-40B4-BE49-F238E27FC236}">
                    <a16:creationId xmlns:a16="http://schemas.microsoft.com/office/drawing/2014/main" id="{2F62E359-D174-4E1D-B9CB-25598C084E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79" y="5685"/>
                <a:ext cx="65" cy="64"/>
              </a:xfrm>
              <a:custGeom>
                <a:avLst/>
                <a:gdLst>
                  <a:gd name="T0" fmla="*/ 54 w 57"/>
                  <a:gd name="T1" fmla="*/ 32 h 56"/>
                  <a:gd name="T2" fmla="*/ 24 w 57"/>
                  <a:gd name="T3" fmla="*/ 54 h 56"/>
                  <a:gd name="T4" fmla="*/ 3 w 57"/>
                  <a:gd name="T5" fmla="*/ 24 h 56"/>
                  <a:gd name="T6" fmla="*/ 33 w 57"/>
                  <a:gd name="T7" fmla="*/ 2 h 56"/>
                  <a:gd name="T8" fmla="*/ 54 w 57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7" h="56">
                    <a:moveTo>
                      <a:pt x="54" y="32"/>
                    </a:moveTo>
                    <a:cubicBezTo>
                      <a:pt x="52" y="46"/>
                      <a:pt x="39" y="56"/>
                      <a:pt x="24" y="54"/>
                    </a:cubicBezTo>
                    <a:cubicBezTo>
                      <a:pt x="10" y="52"/>
                      <a:pt x="0" y="38"/>
                      <a:pt x="3" y="24"/>
                    </a:cubicBezTo>
                    <a:cubicBezTo>
                      <a:pt x="5" y="10"/>
                      <a:pt x="18" y="0"/>
                      <a:pt x="33" y="2"/>
                    </a:cubicBezTo>
                    <a:cubicBezTo>
                      <a:pt x="47" y="5"/>
                      <a:pt x="57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8" name="Freeform 125">
                <a:extLst>
                  <a:ext uri="{FF2B5EF4-FFF2-40B4-BE49-F238E27FC236}">
                    <a16:creationId xmlns:a16="http://schemas.microsoft.com/office/drawing/2014/main" id="{35D787FD-B255-43A9-9E46-AC26FB8161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46" y="5463"/>
                <a:ext cx="64" cy="65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7"/>
                      <a:pt x="38" y="56"/>
                      <a:pt x="24" y="54"/>
                    </a:cubicBezTo>
                    <a:cubicBezTo>
                      <a:pt x="10" y="52"/>
                      <a:pt x="0" y="38"/>
                      <a:pt x="2" y="24"/>
                    </a:cubicBezTo>
                    <a:cubicBezTo>
                      <a:pt x="4" y="10"/>
                      <a:pt x="18" y="0"/>
                      <a:pt x="32" y="2"/>
                    </a:cubicBezTo>
                    <a:cubicBezTo>
                      <a:pt x="46" y="5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9" name="Freeform 126">
                <a:extLst>
                  <a:ext uri="{FF2B5EF4-FFF2-40B4-BE49-F238E27FC236}">
                    <a16:creationId xmlns:a16="http://schemas.microsoft.com/office/drawing/2014/main" id="{DA61BC03-2E06-4A90-8AE7-6F0DD1CF82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60" y="5440"/>
                <a:ext cx="65" cy="65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1" y="46"/>
                      <a:pt x="38" y="56"/>
                      <a:pt x="24" y="54"/>
                    </a:cubicBezTo>
                    <a:cubicBezTo>
                      <a:pt x="10" y="51"/>
                      <a:pt x="0" y="38"/>
                      <a:pt x="2" y="24"/>
                    </a:cubicBezTo>
                    <a:cubicBezTo>
                      <a:pt x="4" y="9"/>
                      <a:pt x="18" y="0"/>
                      <a:pt x="32" y="2"/>
                    </a:cubicBezTo>
                    <a:cubicBezTo>
                      <a:pt x="46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30" name="Freeform 127">
                <a:extLst>
                  <a:ext uri="{FF2B5EF4-FFF2-40B4-BE49-F238E27FC236}">
                    <a16:creationId xmlns:a16="http://schemas.microsoft.com/office/drawing/2014/main" id="{A303CDA7-7F56-4773-A98A-80FA6B3AC8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83" y="4018"/>
                <a:ext cx="66" cy="64"/>
              </a:xfrm>
              <a:custGeom>
                <a:avLst/>
                <a:gdLst>
                  <a:gd name="T0" fmla="*/ 54 w 57"/>
                  <a:gd name="T1" fmla="*/ 32 h 56"/>
                  <a:gd name="T2" fmla="*/ 24 w 57"/>
                  <a:gd name="T3" fmla="*/ 54 h 56"/>
                  <a:gd name="T4" fmla="*/ 3 w 57"/>
                  <a:gd name="T5" fmla="*/ 24 h 56"/>
                  <a:gd name="T6" fmla="*/ 33 w 57"/>
                  <a:gd name="T7" fmla="*/ 2 h 56"/>
                  <a:gd name="T8" fmla="*/ 54 w 57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7" h="56">
                    <a:moveTo>
                      <a:pt x="54" y="32"/>
                    </a:moveTo>
                    <a:cubicBezTo>
                      <a:pt x="52" y="46"/>
                      <a:pt x="39" y="56"/>
                      <a:pt x="24" y="54"/>
                    </a:cubicBezTo>
                    <a:cubicBezTo>
                      <a:pt x="10" y="52"/>
                      <a:pt x="0" y="38"/>
                      <a:pt x="3" y="24"/>
                    </a:cubicBezTo>
                    <a:cubicBezTo>
                      <a:pt x="5" y="10"/>
                      <a:pt x="18" y="0"/>
                      <a:pt x="33" y="2"/>
                    </a:cubicBezTo>
                    <a:cubicBezTo>
                      <a:pt x="47" y="4"/>
                      <a:pt x="57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31" name="Freeform 128">
                <a:extLst>
                  <a:ext uri="{FF2B5EF4-FFF2-40B4-BE49-F238E27FC236}">
                    <a16:creationId xmlns:a16="http://schemas.microsoft.com/office/drawing/2014/main" id="{45C14ADE-1DCF-45E4-B224-CFC0B24041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71" y="2829"/>
                <a:ext cx="65" cy="64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1" y="46"/>
                      <a:pt x="38" y="56"/>
                      <a:pt x="24" y="54"/>
                    </a:cubicBezTo>
                    <a:cubicBezTo>
                      <a:pt x="9" y="51"/>
                      <a:pt x="0" y="38"/>
                      <a:pt x="2" y="24"/>
                    </a:cubicBezTo>
                    <a:cubicBezTo>
                      <a:pt x="4" y="9"/>
                      <a:pt x="18" y="0"/>
                      <a:pt x="32" y="2"/>
                    </a:cubicBezTo>
                    <a:cubicBezTo>
                      <a:pt x="46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32" name="Freeform 129">
                <a:extLst>
                  <a:ext uri="{FF2B5EF4-FFF2-40B4-BE49-F238E27FC236}">
                    <a16:creationId xmlns:a16="http://schemas.microsoft.com/office/drawing/2014/main" id="{F9E05EAE-D0CD-4848-A64A-D47C7E40F6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96" y="3172"/>
                <a:ext cx="65" cy="64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6"/>
                      <a:pt x="38" y="56"/>
                      <a:pt x="24" y="54"/>
                    </a:cubicBezTo>
                    <a:cubicBezTo>
                      <a:pt x="10" y="51"/>
                      <a:pt x="0" y="38"/>
                      <a:pt x="2" y="24"/>
                    </a:cubicBezTo>
                    <a:cubicBezTo>
                      <a:pt x="5" y="9"/>
                      <a:pt x="18" y="0"/>
                      <a:pt x="32" y="2"/>
                    </a:cubicBezTo>
                    <a:cubicBezTo>
                      <a:pt x="47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33" name="Freeform 130">
                <a:extLst>
                  <a:ext uri="{FF2B5EF4-FFF2-40B4-BE49-F238E27FC236}">
                    <a16:creationId xmlns:a16="http://schemas.microsoft.com/office/drawing/2014/main" id="{FB4EE11F-EC59-4680-B96C-BDE75588B8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12" y="3719"/>
                <a:ext cx="65" cy="66"/>
              </a:xfrm>
              <a:custGeom>
                <a:avLst/>
                <a:gdLst>
                  <a:gd name="T0" fmla="*/ 54 w 56"/>
                  <a:gd name="T1" fmla="*/ 33 h 57"/>
                  <a:gd name="T2" fmla="*/ 24 w 56"/>
                  <a:gd name="T3" fmla="*/ 54 h 57"/>
                  <a:gd name="T4" fmla="*/ 2 w 56"/>
                  <a:gd name="T5" fmla="*/ 24 h 57"/>
                  <a:gd name="T6" fmla="*/ 32 w 56"/>
                  <a:gd name="T7" fmla="*/ 3 h 57"/>
                  <a:gd name="T8" fmla="*/ 54 w 56"/>
                  <a:gd name="T9" fmla="*/ 33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7">
                    <a:moveTo>
                      <a:pt x="54" y="33"/>
                    </a:moveTo>
                    <a:cubicBezTo>
                      <a:pt x="52" y="47"/>
                      <a:pt x="38" y="57"/>
                      <a:pt x="24" y="54"/>
                    </a:cubicBezTo>
                    <a:cubicBezTo>
                      <a:pt x="10" y="52"/>
                      <a:pt x="0" y="39"/>
                      <a:pt x="2" y="24"/>
                    </a:cubicBezTo>
                    <a:cubicBezTo>
                      <a:pt x="5" y="10"/>
                      <a:pt x="18" y="0"/>
                      <a:pt x="32" y="3"/>
                    </a:cubicBezTo>
                    <a:cubicBezTo>
                      <a:pt x="47" y="5"/>
                      <a:pt x="56" y="18"/>
                      <a:pt x="54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34" name="Freeform 131">
                <a:extLst>
                  <a:ext uri="{FF2B5EF4-FFF2-40B4-BE49-F238E27FC236}">
                    <a16:creationId xmlns:a16="http://schemas.microsoft.com/office/drawing/2014/main" id="{3CEA0866-DF9D-4853-8E90-43378AB073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86" y="3885"/>
                <a:ext cx="65" cy="65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6"/>
                      <a:pt x="38" y="56"/>
                      <a:pt x="24" y="54"/>
                    </a:cubicBezTo>
                    <a:cubicBezTo>
                      <a:pt x="10" y="51"/>
                      <a:pt x="0" y="38"/>
                      <a:pt x="2" y="24"/>
                    </a:cubicBezTo>
                    <a:cubicBezTo>
                      <a:pt x="5" y="9"/>
                      <a:pt x="18" y="0"/>
                      <a:pt x="32" y="2"/>
                    </a:cubicBezTo>
                    <a:cubicBezTo>
                      <a:pt x="47" y="4"/>
                      <a:pt x="56" y="17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35" name="Freeform 132">
                <a:extLst>
                  <a:ext uri="{FF2B5EF4-FFF2-40B4-BE49-F238E27FC236}">
                    <a16:creationId xmlns:a16="http://schemas.microsoft.com/office/drawing/2014/main" id="{82F98EB3-2660-4B89-AA2A-6CDB2E075E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54" y="3417"/>
                <a:ext cx="65" cy="65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6"/>
                      <a:pt x="38" y="56"/>
                      <a:pt x="24" y="54"/>
                    </a:cubicBezTo>
                    <a:cubicBezTo>
                      <a:pt x="10" y="51"/>
                      <a:pt x="0" y="38"/>
                      <a:pt x="2" y="24"/>
                    </a:cubicBezTo>
                    <a:cubicBezTo>
                      <a:pt x="5" y="10"/>
                      <a:pt x="18" y="0"/>
                      <a:pt x="32" y="2"/>
                    </a:cubicBezTo>
                    <a:cubicBezTo>
                      <a:pt x="47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36" name="Freeform 133">
                <a:extLst>
                  <a:ext uri="{FF2B5EF4-FFF2-40B4-BE49-F238E27FC236}">
                    <a16:creationId xmlns:a16="http://schemas.microsoft.com/office/drawing/2014/main" id="{8EC52DE0-DFEE-4D50-B599-5B3E83C10B7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938" y="3401"/>
                <a:ext cx="97" cy="97"/>
              </a:xfrm>
              <a:custGeom>
                <a:avLst/>
                <a:gdLst>
                  <a:gd name="T0" fmla="*/ 36 w 84"/>
                  <a:gd name="T1" fmla="*/ 80 h 84"/>
                  <a:gd name="T2" fmla="*/ 4 w 84"/>
                  <a:gd name="T3" fmla="*/ 36 h 84"/>
                  <a:gd name="T4" fmla="*/ 48 w 84"/>
                  <a:gd name="T5" fmla="*/ 3 h 84"/>
                  <a:gd name="T6" fmla="*/ 81 w 84"/>
                  <a:gd name="T7" fmla="*/ 48 h 84"/>
                  <a:gd name="T8" fmla="*/ 36 w 84"/>
                  <a:gd name="T9" fmla="*/ 80 h 84"/>
                  <a:gd name="T10" fmla="*/ 48 w 84"/>
                  <a:gd name="T11" fmla="*/ 5 h 84"/>
                  <a:gd name="T12" fmla="*/ 5 w 84"/>
                  <a:gd name="T13" fmla="*/ 36 h 84"/>
                  <a:gd name="T14" fmla="*/ 36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0"/>
                    </a:moveTo>
                    <a:cubicBezTo>
                      <a:pt x="15" y="77"/>
                      <a:pt x="0" y="57"/>
                      <a:pt x="4" y="36"/>
                    </a:cubicBezTo>
                    <a:cubicBezTo>
                      <a:pt x="7" y="15"/>
                      <a:pt x="27" y="0"/>
                      <a:pt x="48" y="3"/>
                    </a:cubicBezTo>
                    <a:cubicBezTo>
                      <a:pt x="70" y="7"/>
                      <a:pt x="84" y="27"/>
                      <a:pt x="81" y="48"/>
                    </a:cubicBezTo>
                    <a:cubicBezTo>
                      <a:pt x="77" y="69"/>
                      <a:pt x="57" y="84"/>
                      <a:pt x="36" y="80"/>
                    </a:cubicBezTo>
                    <a:close/>
                    <a:moveTo>
                      <a:pt x="48" y="5"/>
                    </a:moveTo>
                    <a:cubicBezTo>
                      <a:pt x="28" y="2"/>
                      <a:pt x="9" y="16"/>
                      <a:pt x="5" y="36"/>
                    </a:cubicBezTo>
                    <a:cubicBezTo>
                      <a:pt x="2" y="56"/>
                      <a:pt x="16" y="76"/>
                      <a:pt x="36" y="79"/>
                    </a:cubicBezTo>
                    <a:cubicBezTo>
                      <a:pt x="57" y="82"/>
                      <a:pt x="76" y="68"/>
                      <a:pt x="79" y="48"/>
                    </a:cubicBezTo>
                    <a:cubicBezTo>
                      <a:pt x="82" y="27"/>
                      <a:pt x="68" y="8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37" name="Freeform 134">
                <a:extLst>
                  <a:ext uri="{FF2B5EF4-FFF2-40B4-BE49-F238E27FC236}">
                    <a16:creationId xmlns:a16="http://schemas.microsoft.com/office/drawing/2014/main" id="{7DB7ABD8-24F5-4646-9FD2-92BAFD8BDB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60" y="4435"/>
                <a:ext cx="65" cy="64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6"/>
                      <a:pt x="38" y="56"/>
                      <a:pt x="24" y="54"/>
                    </a:cubicBezTo>
                    <a:cubicBezTo>
                      <a:pt x="10" y="52"/>
                      <a:pt x="0" y="38"/>
                      <a:pt x="2" y="24"/>
                    </a:cubicBezTo>
                    <a:cubicBezTo>
                      <a:pt x="4" y="10"/>
                      <a:pt x="18" y="0"/>
                      <a:pt x="32" y="2"/>
                    </a:cubicBezTo>
                    <a:cubicBezTo>
                      <a:pt x="46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38" name="Freeform 135">
                <a:extLst>
                  <a:ext uri="{FF2B5EF4-FFF2-40B4-BE49-F238E27FC236}">
                    <a16:creationId xmlns:a16="http://schemas.microsoft.com/office/drawing/2014/main" id="{60C2CDD5-043E-4E72-A5F5-55FA2E82270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744" y="4418"/>
                <a:ext cx="97" cy="97"/>
              </a:xfrm>
              <a:custGeom>
                <a:avLst/>
                <a:gdLst>
                  <a:gd name="T0" fmla="*/ 36 w 84"/>
                  <a:gd name="T1" fmla="*/ 80 h 84"/>
                  <a:gd name="T2" fmla="*/ 4 w 84"/>
                  <a:gd name="T3" fmla="*/ 36 h 84"/>
                  <a:gd name="T4" fmla="*/ 48 w 84"/>
                  <a:gd name="T5" fmla="*/ 3 h 84"/>
                  <a:gd name="T6" fmla="*/ 81 w 84"/>
                  <a:gd name="T7" fmla="*/ 48 h 84"/>
                  <a:gd name="T8" fmla="*/ 36 w 84"/>
                  <a:gd name="T9" fmla="*/ 80 h 84"/>
                  <a:gd name="T10" fmla="*/ 48 w 84"/>
                  <a:gd name="T11" fmla="*/ 5 h 84"/>
                  <a:gd name="T12" fmla="*/ 5 w 84"/>
                  <a:gd name="T13" fmla="*/ 36 h 84"/>
                  <a:gd name="T14" fmla="*/ 36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0"/>
                    </a:moveTo>
                    <a:cubicBezTo>
                      <a:pt x="15" y="77"/>
                      <a:pt x="0" y="57"/>
                      <a:pt x="4" y="36"/>
                    </a:cubicBezTo>
                    <a:cubicBezTo>
                      <a:pt x="7" y="15"/>
                      <a:pt x="27" y="0"/>
                      <a:pt x="48" y="3"/>
                    </a:cubicBezTo>
                    <a:cubicBezTo>
                      <a:pt x="69" y="7"/>
                      <a:pt x="84" y="27"/>
                      <a:pt x="81" y="48"/>
                    </a:cubicBezTo>
                    <a:cubicBezTo>
                      <a:pt x="77" y="69"/>
                      <a:pt x="57" y="84"/>
                      <a:pt x="36" y="80"/>
                    </a:cubicBezTo>
                    <a:close/>
                    <a:moveTo>
                      <a:pt x="48" y="5"/>
                    </a:moveTo>
                    <a:cubicBezTo>
                      <a:pt x="28" y="2"/>
                      <a:pt x="8" y="16"/>
                      <a:pt x="5" y="36"/>
                    </a:cubicBezTo>
                    <a:cubicBezTo>
                      <a:pt x="2" y="56"/>
                      <a:pt x="16" y="76"/>
                      <a:pt x="36" y="79"/>
                    </a:cubicBezTo>
                    <a:cubicBezTo>
                      <a:pt x="57" y="82"/>
                      <a:pt x="76" y="68"/>
                      <a:pt x="79" y="48"/>
                    </a:cubicBezTo>
                    <a:cubicBezTo>
                      <a:pt x="82" y="27"/>
                      <a:pt x="68" y="8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39" name="Freeform 136">
                <a:extLst>
                  <a:ext uri="{FF2B5EF4-FFF2-40B4-BE49-F238E27FC236}">
                    <a16:creationId xmlns:a16="http://schemas.microsoft.com/office/drawing/2014/main" id="{3FF14E64-7BB3-43E5-904B-31DA9BDB09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23" y="3984"/>
                <a:ext cx="64" cy="66"/>
              </a:xfrm>
              <a:custGeom>
                <a:avLst/>
                <a:gdLst>
                  <a:gd name="T0" fmla="*/ 54 w 56"/>
                  <a:gd name="T1" fmla="*/ 33 h 57"/>
                  <a:gd name="T2" fmla="*/ 24 w 56"/>
                  <a:gd name="T3" fmla="*/ 54 h 57"/>
                  <a:gd name="T4" fmla="*/ 2 w 56"/>
                  <a:gd name="T5" fmla="*/ 24 h 57"/>
                  <a:gd name="T6" fmla="*/ 32 w 56"/>
                  <a:gd name="T7" fmla="*/ 3 h 57"/>
                  <a:gd name="T8" fmla="*/ 54 w 56"/>
                  <a:gd name="T9" fmla="*/ 33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7">
                    <a:moveTo>
                      <a:pt x="54" y="33"/>
                    </a:moveTo>
                    <a:cubicBezTo>
                      <a:pt x="52" y="47"/>
                      <a:pt x="38" y="57"/>
                      <a:pt x="24" y="54"/>
                    </a:cubicBezTo>
                    <a:cubicBezTo>
                      <a:pt x="10" y="52"/>
                      <a:pt x="0" y="39"/>
                      <a:pt x="2" y="24"/>
                    </a:cubicBezTo>
                    <a:cubicBezTo>
                      <a:pt x="5" y="10"/>
                      <a:pt x="18" y="0"/>
                      <a:pt x="32" y="3"/>
                    </a:cubicBezTo>
                    <a:cubicBezTo>
                      <a:pt x="47" y="5"/>
                      <a:pt x="56" y="18"/>
                      <a:pt x="54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40" name="Freeform 137">
                <a:extLst>
                  <a:ext uri="{FF2B5EF4-FFF2-40B4-BE49-F238E27FC236}">
                    <a16:creationId xmlns:a16="http://schemas.microsoft.com/office/drawing/2014/main" id="{090860FB-6640-4E82-BD56-52CB8BA4ECA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507" y="3969"/>
                <a:ext cx="96" cy="96"/>
              </a:xfrm>
              <a:custGeom>
                <a:avLst/>
                <a:gdLst>
                  <a:gd name="T0" fmla="*/ 36 w 84"/>
                  <a:gd name="T1" fmla="*/ 80 h 83"/>
                  <a:gd name="T2" fmla="*/ 4 w 84"/>
                  <a:gd name="T3" fmla="*/ 35 h 83"/>
                  <a:gd name="T4" fmla="*/ 48 w 84"/>
                  <a:gd name="T5" fmla="*/ 3 h 83"/>
                  <a:gd name="T6" fmla="*/ 81 w 84"/>
                  <a:gd name="T7" fmla="*/ 48 h 83"/>
                  <a:gd name="T8" fmla="*/ 36 w 84"/>
                  <a:gd name="T9" fmla="*/ 80 h 83"/>
                  <a:gd name="T10" fmla="*/ 48 w 84"/>
                  <a:gd name="T11" fmla="*/ 5 h 83"/>
                  <a:gd name="T12" fmla="*/ 5 w 84"/>
                  <a:gd name="T13" fmla="*/ 36 h 83"/>
                  <a:gd name="T14" fmla="*/ 36 w 84"/>
                  <a:gd name="T15" fmla="*/ 78 h 83"/>
                  <a:gd name="T16" fmla="*/ 79 w 84"/>
                  <a:gd name="T17" fmla="*/ 47 h 83"/>
                  <a:gd name="T18" fmla="*/ 48 w 84"/>
                  <a:gd name="T19" fmla="*/ 5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3">
                    <a:moveTo>
                      <a:pt x="36" y="80"/>
                    </a:moveTo>
                    <a:cubicBezTo>
                      <a:pt x="15" y="77"/>
                      <a:pt x="0" y="57"/>
                      <a:pt x="4" y="35"/>
                    </a:cubicBezTo>
                    <a:cubicBezTo>
                      <a:pt x="7" y="14"/>
                      <a:pt x="27" y="0"/>
                      <a:pt x="48" y="3"/>
                    </a:cubicBezTo>
                    <a:cubicBezTo>
                      <a:pt x="70" y="6"/>
                      <a:pt x="84" y="26"/>
                      <a:pt x="81" y="48"/>
                    </a:cubicBezTo>
                    <a:cubicBezTo>
                      <a:pt x="77" y="69"/>
                      <a:pt x="57" y="83"/>
                      <a:pt x="36" y="80"/>
                    </a:cubicBezTo>
                    <a:close/>
                    <a:moveTo>
                      <a:pt x="48" y="5"/>
                    </a:moveTo>
                    <a:cubicBezTo>
                      <a:pt x="28" y="1"/>
                      <a:pt x="9" y="15"/>
                      <a:pt x="5" y="36"/>
                    </a:cubicBezTo>
                    <a:cubicBezTo>
                      <a:pt x="2" y="56"/>
                      <a:pt x="16" y="75"/>
                      <a:pt x="36" y="78"/>
                    </a:cubicBezTo>
                    <a:cubicBezTo>
                      <a:pt x="57" y="82"/>
                      <a:pt x="76" y="68"/>
                      <a:pt x="79" y="47"/>
                    </a:cubicBezTo>
                    <a:cubicBezTo>
                      <a:pt x="82" y="27"/>
                      <a:pt x="68" y="8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41" name="Freeform 138">
                <a:extLst>
                  <a:ext uri="{FF2B5EF4-FFF2-40B4-BE49-F238E27FC236}">
                    <a16:creationId xmlns:a16="http://schemas.microsoft.com/office/drawing/2014/main" id="{C8592926-FAD8-4EF3-8311-2E476AE07D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71" y="4207"/>
                <a:ext cx="65" cy="64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7"/>
                      <a:pt x="38" y="56"/>
                      <a:pt x="24" y="54"/>
                    </a:cubicBezTo>
                    <a:cubicBezTo>
                      <a:pt x="10" y="52"/>
                      <a:pt x="0" y="38"/>
                      <a:pt x="2" y="24"/>
                    </a:cubicBezTo>
                    <a:cubicBezTo>
                      <a:pt x="4" y="10"/>
                      <a:pt x="18" y="0"/>
                      <a:pt x="32" y="2"/>
                    </a:cubicBezTo>
                    <a:cubicBezTo>
                      <a:pt x="46" y="5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42" name="Freeform 139">
                <a:extLst>
                  <a:ext uri="{FF2B5EF4-FFF2-40B4-BE49-F238E27FC236}">
                    <a16:creationId xmlns:a16="http://schemas.microsoft.com/office/drawing/2014/main" id="{C82145DC-156C-4E89-95FA-B5CBBC2FF56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155" y="4190"/>
                <a:ext cx="97" cy="97"/>
              </a:xfrm>
              <a:custGeom>
                <a:avLst/>
                <a:gdLst>
                  <a:gd name="T0" fmla="*/ 36 w 84"/>
                  <a:gd name="T1" fmla="*/ 81 h 84"/>
                  <a:gd name="T2" fmla="*/ 3 w 84"/>
                  <a:gd name="T3" fmla="*/ 36 h 84"/>
                  <a:gd name="T4" fmla="*/ 48 w 84"/>
                  <a:gd name="T5" fmla="*/ 4 h 84"/>
                  <a:gd name="T6" fmla="*/ 80 w 84"/>
                  <a:gd name="T7" fmla="*/ 48 h 84"/>
                  <a:gd name="T8" fmla="*/ 36 w 84"/>
                  <a:gd name="T9" fmla="*/ 81 h 84"/>
                  <a:gd name="T10" fmla="*/ 48 w 84"/>
                  <a:gd name="T11" fmla="*/ 5 h 84"/>
                  <a:gd name="T12" fmla="*/ 5 w 84"/>
                  <a:gd name="T13" fmla="*/ 36 h 84"/>
                  <a:gd name="T14" fmla="*/ 36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1"/>
                    </a:moveTo>
                    <a:cubicBezTo>
                      <a:pt x="15" y="77"/>
                      <a:pt x="0" y="57"/>
                      <a:pt x="3" y="36"/>
                    </a:cubicBezTo>
                    <a:cubicBezTo>
                      <a:pt x="7" y="15"/>
                      <a:pt x="27" y="0"/>
                      <a:pt x="48" y="4"/>
                    </a:cubicBezTo>
                    <a:cubicBezTo>
                      <a:pt x="69" y="7"/>
                      <a:pt x="84" y="27"/>
                      <a:pt x="80" y="48"/>
                    </a:cubicBezTo>
                    <a:cubicBezTo>
                      <a:pt x="77" y="70"/>
                      <a:pt x="57" y="84"/>
                      <a:pt x="36" y="81"/>
                    </a:cubicBezTo>
                    <a:close/>
                    <a:moveTo>
                      <a:pt x="48" y="5"/>
                    </a:moveTo>
                    <a:cubicBezTo>
                      <a:pt x="27" y="2"/>
                      <a:pt x="8" y="16"/>
                      <a:pt x="5" y="36"/>
                    </a:cubicBezTo>
                    <a:cubicBezTo>
                      <a:pt x="2" y="57"/>
                      <a:pt x="16" y="76"/>
                      <a:pt x="36" y="79"/>
                    </a:cubicBezTo>
                    <a:cubicBezTo>
                      <a:pt x="56" y="82"/>
                      <a:pt x="76" y="68"/>
                      <a:pt x="79" y="48"/>
                    </a:cubicBezTo>
                    <a:cubicBezTo>
                      <a:pt x="82" y="28"/>
                      <a:pt x="68" y="9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43" name="Freeform 140">
                <a:extLst>
                  <a:ext uri="{FF2B5EF4-FFF2-40B4-BE49-F238E27FC236}">
                    <a16:creationId xmlns:a16="http://schemas.microsoft.com/office/drawing/2014/main" id="{3A911850-0204-4F0D-A764-5380D0D178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77" y="3524"/>
                <a:ext cx="64" cy="65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7"/>
                      <a:pt x="38" y="56"/>
                      <a:pt x="24" y="54"/>
                    </a:cubicBezTo>
                    <a:cubicBezTo>
                      <a:pt x="10" y="52"/>
                      <a:pt x="0" y="38"/>
                      <a:pt x="2" y="24"/>
                    </a:cubicBezTo>
                    <a:cubicBezTo>
                      <a:pt x="5" y="10"/>
                      <a:pt x="18" y="0"/>
                      <a:pt x="32" y="2"/>
                    </a:cubicBezTo>
                    <a:cubicBezTo>
                      <a:pt x="47" y="5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44" name="Freeform 141">
                <a:extLst>
                  <a:ext uri="{FF2B5EF4-FFF2-40B4-BE49-F238E27FC236}">
                    <a16:creationId xmlns:a16="http://schemas.microsoft.com/office/drawing/2014/main" id="{F9223601-0928-49E0-B215-6DABBAD5154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561" y="3508"/>
                <a:ext cx="97" cy="97"/>
              </a:xfrm>
              <a:custGeom>
                <a:avLst/>
                <a:gdLst>
                  <a:gd name="T0" fmla="*/ 36 w 84"/>
                  <a:gd name="T1" fmla="*/ 81 h 84"/>
                  <a:gd name="T2" fmla="*/ 4 w 84"/>
                  <a:gd name="T3" fmla="*/ 36 h 84"/>
                  <a:gd name="T4" fmla="*/ 48 w 84"/>
                  <a:gd name="T5" fmla="*/ 4 h 84"/>
                  <a:gd name="T6" fmla="*/ 81 w 84"/>
                  <a:gd name="T7" fmla="*/ 48 h 84"/>
                  <a:gd name="T8" fmla="*/ 36 w 84"/>
                  <a:gd name="T9" fmla="*/ 81 h 84"/>
                  <a:gd name="T10" fmla="*/ 48 w 84"/>
                  <a:gd name="T11" fmla="*/ 5 h 84"/>
                  <a:gd name="T12" fmla="*/ 5 w 84"/>
                  <a:gd name="T13" fmla="*/ 36 h 84"/>
                  <a:gd name="T14" fmla="*/ 36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1"/>
                    </a:moveTo>
                    <a:cubicBezTo>
                      <a:pt x="15" y="77"/>
                      <a:pt x="0" y="57"/>
                      <a:pt x="4" y="36"/>
                    </a:cubicBezTo>
                    <a:cubicBezTo>
                      <a:pt x="7" y="15"/>
                      <a:pt x="27" y="0"/>
                      <a:pt x="48" y="4"/>
                    </a:cubicBezTo>
                    <a:cubicBezTo>
                      <a:pt x="69" y="7"/>
                      <a:pt x="84" y="27"/>
                      <a:pt x="81" y="48"/>
                    </a:cubicBezTo>
                    <a:cubicBezTo>
                      <a:pt x="77" y="70"/>
                      <a:pt x="57" y="84"/>
                      <a:pt x="36" y="81"/>
                    </a:cubicBezTo>
                    <a:close/>
                    <a:moveTo>
                      <a:pt x="48" y="5"/>
                    </a:moveTo>
                    <a:cubicBezTo>
                      <a:pt x="28" y="2"/>
                      <a:pt x="9" y="16"/>
                      <a:pt x="5" y="36"/>
                    </a:cubicBezTo>
                    <a:cubicBezTo>
                      <a:pt x="2" y="57"/>
                      <a:pt x="16" y="76"/>
                      <a:pt x="36" y="79"/>
                    </a:cubicBezTo>
                    <a:cubicBezTo>
                      <a:pt x="57" y="82"/>
                      <a:pt x="76" y="68"/>
                      <a:pt x="79" y="48"/>
                    </a:cubicBezTo>
                    <a:cubicBezTo>
                      <a:pt x="82" y="28"/>
                      <a:pt x="68" y="9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45" name="Freeform 142">
                <a:extLst>
                  <a:ext uri="{FF2B5EF4-FFF2-40B4-BE49-F238E27FC236}">
                    <a16:creationId xmlns:a16="http://schemas.microsoft.com/office/drawing/2014/main" id="{699852B6-3F1E-419D-B27B-2425A3B159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67" y="3831"/>
                <a:ext cx="65" cy="64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1" y="46"/>
                      <a:pt x="38" y="56"/>
                      <a:pt x="24" y="54"/>
                    </a:cubicBezTo>
                    <a:cubicBezTo>
                      <a:pt x="9" y="52"/>
                      <a:pt x="0" y="38"/>
                      <a:pt x="2" y="24"/>
                    </a:cubicBezTo>
                    <a:cubicBezTo>
                      <a:pt x="4" y="10"/>
                      <a:pt x="18" y="0"/>
                      <a:pt x="32" y="2"/>
                    </a:cubicBezTo>
                    <a:cubicBezTo>
                      <a:pt x="46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46" name="Freeform 143">
                <a:extLst>
                  <a:ext uri="{FF2B5EF4-FFF2-40B4-BE49-F238E27FC236}">
                    <a16:creationId xmlns:a16="http://schemas.microsoft.com/office/drawing/2014/main" id="{21425EE5-3B72-46F4-9BDC-AFB5B87F364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851" y="3815"/>
                <a:ext cx="97" cy="97"/>
              </a:xfrm>
              <a:custGeom>
                <a:avLst/>
                <a:gdLst>
                  <a:gd name="T0" fmla="*/ 36 w 84"/>
                  <a:gd name="T1" fmla="*/ 80 h 84"/>
                  <a:gd name="T2" fmla="*/ 3 w 84"/>
                  <a:gd name="T3" fmla="*/ 36 h 84"/>
                  <a:gd name="T4" fmla="*/ 48 w 84"/>
                  <a:gd name="T5" fmla="*/ 3 h 84"/>
                  <a:gd name="T6" fmla="*/ 80 w 84"/>
                  <a:gd name="T7" fmla="*/ 48 h 84"/>
                  <a:gd name="T8" fmla="*/ 36 w 84"/>
                  <a:gd name="T9" fmla="*/ 80 h 84"/>
                  <a:gd name="T10" fmla="*/ 48 w 84"/>
                  <a:gd name="T11" fmla="*/ 5 h 84"/>
                  <a:gd name="T12" fmla="*/ 5 w 84"/>
                  <a:gd name="T13" fmla="*/ 36 h 84"/>
                  <a:gd name="T14" fmla="*/ 36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0"/>
                    </a:moveTo>
                    <a:cubicBezTo>
                      <a:pt x="14" y="77"/>
                      <a:pt x="0" y="57"/>
                      <a:pt x="3" y="36"/>
                    </a:cubicBezTo>
                    <a:cubicBezTo>
                      <a:pt x="7" y="15"/>
                      <a:pt x="27" y="0"/>
                      <a:pt x="48" y="3"/>
                    </a:cubicBezTo>
                    <a:cubicBezTo>
                      <a:pt x="69" y="7"/>
                      <a:pt x="84" y="27"/>
                      <a:pt x="80" y="48"/>
                    </a:cubicBezTo>
                    <a:cubicBezTo>
                      <a:pt x="77" y="69"/>
                      <a:pt x="57" y="84"/>
                      <a:pt x="36" y="80"/>
                    </a:cubicBezTo>
                    <a:close/>
                    <a:moveTo>
                      <a:pt x="48" y="5"/>
                    </a:moveTo>
                    <a:cubicBezTo>
                      <a:pt x="27" y="2"/>
                      <a:pt x="8" y="16"/>
                      <a:pt x="5" y="36"/>
                    </a:cubicBezTo>
                    <a:cubicBezTo>
                      <a:pt x="2" y="56"/>
                      <a:pt x="16" y="76"/>
                      <a:pt x="36" y="79"/>
                    </a:cubicBezTo>
                    <a:cubicBezTo>
                      <a:pt x="56" y="82"/>
                      <a:pt x="75" y="68"/>
                      <a:pt x="79" y="48"/>
                    </a:cubicBezTo>
                    <a:cubicBezTo>
                      <a:pt x="82" y="28"/>
                      <a:pt x="68" y="8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47" name="Freeform 144">
                <a:extLst>
                  <a:ext uri="{FF2B5EF4-FFF2-40B4-BE49-F238E27FC236}">
                    <a16:creationId xmlns:a16="http://schemas.microsoft.com/office/drawing/2014/main" id="{B799B560-55C9-4C5C-9B04-15369C9B2C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99" y="5046"/>
                <a:ext cx="65" cy="65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6"/>
                      <a:pt x="38" y="56"/>
                      <a:pt x="24" y="54"/>
                    </a:cubicBezTo>
                    <a:cubicBezTo>
                      <a:pt x="10" y="51"/>
                      <a:pt x="0" y="38"/>
                      <a:pt x="2" y="24"/>
                    </a:cubicBezTo>
                    <a:cubicBezTo>
                      <a:pt x="4" y="9"/>
                      <a:pt x="18" y="0"/>
                      <a:pt x="32" y="2"/>
                    </a:cubicBezTo>
                    <a:cubicBezTo>
                      <a:pt x="46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48" name="Freeform 145">
                <a:extLst>
                  <a:ext uri="{FF2B5EF4-FFF2-40B4-BE49-F238E27FC236}">
                    <a16:creationId xmlns:a16="http://schemas.microsoft.com/office/drawing/2014/main" id="{5264F093-C73F-4C47-AF9A-4430AA57805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383" y="5030"/>
                <a:ext cx="97" cy="97"/>
              </a:xfrm>
              <a:custGeom>
                <a:avLst/>
                <a:gdLst>
                  <a:gd name="T0" fmla="*/ 36 w 84"/>
                  <a:gd name="T1" fmla="*/ 80 h 84"/>
                  <a:gd name="T2" fmla="*/ 3 w 84"/>
                  <a:gd name="T3" fmla="*/ 36 h 84"/>
                  <a:gd name="T4" fmla="*/ 48 w 84"/>
                  <a:gd name="T5" fmla="*/ 3 h 84"/>
                  <a:gd name="T6" fmla="*/ 81 w 84"/>
                  <a:gd name="T7" fmla="*/ 48 h 84"/>
                  <a:gd name="T8" fmla="*/ 36 w 84"/>
                  <a:gd name="T9" fmla="*/ 80 h 84"/>
                  <a:gd name="T10" fmla="*/ 48 w 84"/>
                  <a:gd name="T11" fmla="*/ 5 h 84"/>
                  <a:gd name="T12" fmla="*/ 5 w 84"/>
                  <a:gd name="T13" fmla="*/ 36 h 84"/>
                  <a:gd name="T14" fmla="*/ 36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0"/>
                    </a:moveTo>
                    <a:cubicBezTo>
                      <a:pt x="15" y="77"/>
                      <a:pt x="0" y="57"/>
                      <a:pt x="3" y="36"/>
                    </a:cubicBezTo>
                    <a:cubicBezTo>
                      <a:pt x="7" y="14"/>
                      <a:pt x="27" y="0"/>
                      <a:pt x="48" y="3"/>
                    </a:cubicBezTo>
                    <a:cubicBezTo>
                      <a:pt x="69" y="7"/>
                      <a:pt x="84" y="27"/>
                      <a:pt x="81" y="48"/>
                    </a:cubicBezTo>
                    <a:cubicBezTo>
                      <a:pt x="77" y="69"/>
                      <a:pt x="57" y="84"/>
                      <a:pt x="36" y="80"/>
                    </a:cubicBezTo>
                    <a:close/>
                    <a:moveTo>
                      <a:pt x="48" y="5"/>
                    </a:moveTo>
                    <a:cubicBezTo>
                      <a:pt x="28" y="2"/>
                      <a:pt x="8" y="16"/>
                      <a:pt x="5" y="36"/>
                    </a:cubicBezTo>
                    <a:cubicBezTo>
                      <a:pt x="2" y="56"/>
                      <a:pt x="16" y="75"/>
                      <a:pt x="36" y="79"/>
                    </a:cubicBezTo>
                    <a:cubicBezTo>
                      <a:pt x="56" y="82"/>
                      <a:pt x="76" y="68"/>
                      <a:pt x="79" y="48"/>
                    </a:cubicBezTo>
                    <a:cubicBezTo>
                      <a:pt x="82" y="27"/>
                      <a:pt x="68" y="8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49" name="Freeform 146">
                <a:extLst>
                  <a:ext uri="{FF2B5EF4-FFF2-40B4-BE49-F238E27FC236}">
                    <a16:creationId xmlns:a16="http://schemas.microsoft.com/office/drawing/2014/main" id="{23CBA95D-EB22-4ED2-BE9D-996EF5A0AD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56" y="5436"/>
                <a:ext cx="65" cy="64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1" y="46"/>
                      <a:pt x="38" y="56"/>
                      <a:pt x="24" y="54"/>
                    </a:cubicBezTo>
                    <a:cubicBezTo>
                      <a:pt x="9" y="52"/>
                      <a:pt x="0" y="38"/>
                      <a:pt x="2" y="24"/>
                    </a:cubicBezTo>
                    <a:cubicBezTo>
                      <a:pt x="4" y="10"/>
                      <a:pt x="18" y="0"/>
                      <a:pt x="32" y="2"/>
                    </a:cubicBezTo>
                    <a:cubicBezTo>
                      <a:pt x="46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50" name="Freeform 147">
                <a:extLst>
                  <a:ext uri="{FF2B5EF4-FFF2-40B4-BE49-F238E27FC236}">
                    <a16:creationId xmlns:a16="http://schemas.microsoft.com/office/drawing/2014/main" id="{1201C9E3-D737-4F84-ACE3-DEE947A048C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540" y="5420"/>
                <a:ext cx="97" cy="96"/>
              </a:xfrm>
              <a:custGeom>
                <a:avLst/>
                <a:gdLst>
                  <a:gd name="T0" fmla="*/ 36 w 84"/>
                  <a:gd name="T1" fmla="*/ 80 h 84"/>
                  <a:gd name="T2" fmla="*/ 3 w 84"/>
                  <a:gd name="T3" fmla="*/ 36 h 84"/>
                  <a:gd name="T4" fmla="*/ 48 w 84"/>
                  <a:gd name="T5" fmla="*/ 3 h 84"/>
                  <a:gd name="T6" fmla="*/ 80 w 84"/>
                  <a:gd name="T7" fmla="*/ 48 h 84"/>
                  <a:gd name="T8" fmla="*/ 36 w 84"/>
                  <a:gd name="T9" fmla="*/ 80 h 84"/>
                  <a:gd name="T10" fmla="*/ 48 w 84"/>
                  <a:gd name="T11" fmla="*/ 5 h 84"/>
                  <a:gd name="T12" fmla="*/ 5 w 84"/>
                  <a:gd name="T13" fmla="*/ 36 h 84"/>
                  <a:gd name="T14" fmla="*/ 36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0"/>
                    </a:moveTo>
                    <a:cubicBezTo>
                      <a:pt x="14" y="77"/>
                      <a:pt x="0" y="57"/>
                      <a:pt x="3" y="36"/>
                    </a:cubicBezTo>
                    <a:cubicBezTo>
                      <a:pt x="7" y="15"/>
                      <a:pt x="27" y="0"/>
                      <a:pt x="48" y="3"/>
                    </a:cubicBezTo>
                    <a:cubicBezTo>
                      <a:pt x="69" y="7"/>
                      <a:pt x="84" y="27"/>
                      <a:pt x="80" y="48"/>
                    </a:cubicBezTo>
                    <a:cubicBezTo>
                      <a:pt x="77" y="69"/>
                      <a:pt x="57" y="84"/>
                      <a:pt x="36" y="80"/>
                    </a:cubicBezTo>
                    <a:close/>
                    <a:moveTo>
                      <a:pt x="48" y="5"/>
                    </a:moveTo>
                    <a:cubicBezTo>
                      <a:pt x="27" y="2"/>
                      <a:pt x="8" y="16"/>
                      <a:pt x="5" y="36"/>
                    </a:cubicBezTo>
                    <a:cubicBezTo>
                      <a:pt x="2" y="56"/>
                      <a:pt x="16" y="76"/>
                      <a:pt x="36" y="79"/>
                    </a:cubicBezTo>
                    <a:cubicBezTo>
                      <a:pt x="56" y="82"/>
                      <a:pt x="75" y="68"/>
                      <a:pt x="79" y="48"/>
                    </a:cubicBezTo>
                    <a:cubicBezTo>
                      <a:pt x="82" y="27"/>
                      <a:pt x="68" y="8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51" name="Freeform 148">
                <a:extLst>
                  <a:ext uri="{FF2B5EF4-FFF2-40B4-BE49-F238E27FC236}">
                    <a16:creationId xmlns:a16="http://schemas.microsoft.com/office/drawing/2014/main" id="{C24E0032-5F26-49F6-9342-880D710248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95" y="5510"/>
                <a:ext cx="64" cy="64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1" y="46"/>
                      <a:pt x="38" y="56"/>
                      <a:pt x="24" y="54"/>
                    </a:cubicBezTo>
                    <a:cubicBezTo>
                      <a:pt x="9" y="51"/>
                      <a:pt x="0" y="38"/>
                      <a:pt x="2" y="24"/>
                    </a:cubicBezTo>
                    <a:cubicBezTo>
                      <a:pt x="4" y="9"/>
                      <a:pt x="18" y="0"/>
                      <a:pt x="32" y="2"/>
                    </a:cubicBezTo>
                    <a:cubicBezTo>
                      <a:pt x="46" y="4"/>
                      <a:pt x="56" y="17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52" name="Freeform 149">
                <a:extLst>
                  <a:ext uri="{FF2B5EF4-FFF2-40B4-BE49-F238E27FC236}">
                    <a16:creationId xmlns:a16="http://schemas.microsoft.com/office/drawing/2014/main" id="{6AF417AC-A7FF-4807-8B40-50D50DA9A15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978" y="5493"/>
                <a:ext cx="97" cy="97"/>
              </a:xfrm>
              <a:custGeom>
                <a:avLst/>
                <a:gdLst>
                  <a:gd name="T0" fmla="*/ 36 w 84"/>
                  <a:gd name="T1" fmla="*/ 80 h 84"/>
                  <a:gd name="T2" fmla="*/ 3 w 84"/>
                  <a:gd name="T3" fmla="*/ 36 h 84"/>
                  <a:gd name="T4" fmla="*/ 48 w 84"/>
                  <a:gd name="T5" fmla="*/ 3 h 84"/>
                  <a:gd name="T6" fmla="*/ 80 w 84"/>
                  <a:gd name="T7" fmla="*/ 48 h 84"/>
                  <a:gd name="T8" fmla="*/ 36 w 84"/>
                  <a:gd name="T9" fmla="*/ 80 h 84"/>
                  <a:gd name="T10" fmla="*/ 48 w 84"/>
                  <a:gd name="T11" fmla="*/ 5 h 84"/>
                  <a:gd name="T12" fmla="*/ 5 w 84"/>
                  <a:gd name="T13" fmla="*/ 36 h 84"/>
                  <a:gd name="T14" fmla="*/ 36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0"/>
                    </a:moveTo>
                    <a:cubicBezTo>
                      <a:pt x="14" y="77"/>
                      <a:pt x="0" y="57"/>
                      <a:pt x="3" y="36"/>
                    </a:cubicBezTo>
                    <a:cubicBezTo>
                      <a:pt x="7" y="14"/>
                      <a:pt x="27" y="0"/>
                      <a:pt x="48" y="3"/>
                    </a:cubicBezTo>
                    <a:cubicBezTo>
                      <a:pt x="69" y="7"/>
                      <a:pt x="84" y="27"/>
                      <a:pt x="80" y="48"/>
                    </a:cubicBezTo>
                    <a:cubicBezTo>
                      <a:pt x="77" y="69"/>
                      <a:pt x="57" y="84"/>
                      <a:pt x="36" y="80"/>
                    </a:cubicBezTo>
                    <a:close/>
                    <a:moveTo>
                      <a:pt x="48" y="5"/>
                    </a:moveTo>
                    <a:cubicBezTo>
                      <a:pt x="27" y="2"/>
                      <a:pt x="8" y="15"/>
                      <a:pt x="5" y="36"/>
                    </a:cubicBezTo>
                    <a:cubicBezTo>
                      <a:pt x="2" y="56"/>
                      <a:pt x="16" y="75"/>
                      <a:pt x="36" y="79"/>
                    </a:cubicBezTo>
                    <a:cubicBezTo>
                      <a:pt x="56" y="82"/>
                      <a:pt x="75" y="68"/>
                      <a:pt x="79" y="48"/>
                    </a:cubicBezTo>
                    <a:cubicBezTo>
                      <a:pt x="82" y="27"/>
                      <a:pt x="68" y="8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53" name="Freeform 150">
                <a:extLst>
                  <a:ext uri="{FF2B5EF4-FFF2-40B4-BE49-F238E27FC236}">
                    <a16:creationId xmlns:a16="http://schemas.microsoft.com/office/drawing/2014/main" id="{6D3FDC5C-3F10-4987-B23F-D579F7D88B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22" y="5414"/>
                <a:ext cx="65" cy="66"/>
              </a:xfrm>
              <a:custGeom>
                <a:avLst/>
                <a:gdLst>
                  <a:gd name="T0" fmla="*/ 54 w 56"/>
                  <a:gd name="T1" fmla="*/ 33 h 57"/>
                  <a:gd name="T2" fmla="*/ 24 w 56"/>
                  <a:gd name="T3" fmla="*/ 54 h 57"/>
                  <a:gd name="T4" fmla="*/ 2 w 56"/>
                  <a:gd name="T5" fmla="*/ 24 h 57"/>
                  <a:gd name="T6" fmla="*/ 32 w 56"/>
                  <a:gd name="T7" fmla="*/ 3 h 57"/>
                  <a:gd name="T8" fmla="*/ 54 w 56"/>
                  <a:gd name="T9" fmla="*/ 33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7">
                    <a:moveTo>
                      <a:pt x="54" y="33"/>
                    </a:moveTo>
                    <a:cubicBezTo>
                      <a:pt x="51" y="47"/>
                      <a:pt x="38" y="57"/>
                      <a:pt x="24" y="54"/>
                    </a:cubicBezTo>
                    <a:cubicBezTo>
                      <a:pt x="9" y="52"/>
                      <a:pt x="0" y="39"/>
                      <a:pt x="2" y="24"/>
                    </a:cubicBezTo>
                    <a:cubicBezTo>
                      <a:pt x="4" y="10"/>
                      <a:pt x="17" y="0"/>
                      <a:pt x="32" y="3"/>
                    </a:cubicBezTo>
                    <a:cubicBezTo>
                      <a:pt x="46" y="5"/>
                      <a:pt x="56" y="18"/>
                      <a:pt x="54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54" name="Freeform 151">
                <a:extLst>
                  <a:ext uri="{FF2B5EF4-FFF2-40B4-BE49-F238E27FC236}">
                    <a16:creationId xmlns:a16="http://schemas.microsoft.com/office/drawing/2014/main" id="{0179900A-A109-4987-AF98-052A5E91104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006" y="5399"/>
                <a:ext cx="97" cy="96"/>
              </a:xfrm>
              <a:custGeom>
                <a:avLst/>
                <a:gdLst>
                  <a:gd name="T0" fmla="*/ 36 w 84"/>
                  <a:gd name="T1" fmla="*/ 80 h 83"/>
                  <a:gd name="T2" fmla="*/ 3 w 84"/>
                  <a:gd name="T3" fmla="*/ 35 h 83"/>
                  <a:gd name="T4" fmla="*/ 48 w 84"/>
                  <a:gd name="T5" fmla="*/ 3 h 83"/>
                  <a:gd name="T6" fmla="*/ 80 w 84"/>
                  <a:gd name="T7" fmla="*/ 48 h 83"/>
                  <a:gd name="T8" fmla="*/ 36 w 84"/>
                  <a:gd name="T9" fmla="*/ 80 h 83"/>
                  <a:gd name="T10" fmla="*/ 48 w 84"/>
                  <a:gd name="T11" fmla="*/ 5 h 83"/>
                  <a:gd name="T12" fmla="*/ 5 w 84"/>
                  <a:gd name="T13" fmla="*/ 36 h 83"/>
                  <a:gd name="T14" fmla="*/ 36 w 84"/>
                  <a:gd name="T15" fmla="*/ 78 h 83"/>
                  <a:gd name="T16" fmla="*/ 79 w 84"/>
                  <a:gd name="T17" fmla="*/ 47 h 83"/>
                  <a:gd name="T18" fmla="*/ 48 w 84"/>
                  <a:gd name="T19" fmla="*/ 5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3">
                    <a:moveTo>
                      <a:pt x="36" y="80"/>
                    </a:moveTo>
                    <a:cubicBezTo>
                      <a:pt x="14" y="77"/>
                      <a:pt x="0" y="57"/>
                      <a:pt x="3" y="35"/>
                    </a:cubicBezTo>
                    <a:cubicBezTo>
                      <a:pt x="7" y="14"/>
                      <a:pt x="27" y="0"/>
                      <a:pt x="48" y="3"/>
                    </a:cubicBezTo>
                    <a:cubicBezTo>
                      <a:pt x="69" y="6"/>
                      <a:pt x="84" y="26"/>
                      <a:pt x="80" y="48"/>
                    </a:cubicBezTo>
                    <a:cubicBezTo>
                      <a:pt x="77" y="69"/>
                      <a:pt x="57" y="83"/>
                      <a:pt x="36" y="80"/>
                    </a:cubicBezTo>
                    <a:close/>
                    <a:moveTo>
                      <a:pt x="48" y="5"/>
                    </a:moveTo>
                    <a:cubicBezTo>
                      <a:pt x="27" y="1"/>
                      <a:pt x="8" y="15"/>
                      <a:pt x="5" y="36"/>
                    </a:cubicBezTo>
                    <a:cubicBezTo>
                      <a:pt x="2" y="56"/>
                      <a:pt x="15" y="75"/>
                      <a:pt x="36" y="78"/>
                    </a:cubicBezTo>
                    <a:cubicBezTo>
                      <a:pt x="56" y="82"/>
                      <a:pt x="75" y="68"/>
                      <a:pt x="79" y="47"/>
                    </a:cubicBezTo>
                    <a:cubicBezTo>
                      <a:pt x="82" y="27"/>
                      <a:pt x="68" y="8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55" name="Freeform 152">
                <a:extLst>
                  <a:ext uri="{FF2B5EF4-FFF2-40B4-BE49-F238E27FC236}">
                    <a16:creationId xmlns:a16="http://schemas.microsoft.com/office/drawing/2014/main" id="{1895ECAD-1586-4807-B973-AC024E8B18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16" y="3841"/>
                <a:ext cx="65" cy="65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3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6"/>
                      <a:pt x="39" y="56"/>
                      <a:pt x="24" y="54"/>
                    </a:cubicBezTo>
                    <a:cubicBezTo>
                      <a:pt x="10" y="51"/>
                      <a:pt x="0" y="38"/>
                      <a:pt x="3" y="24"/>
                    </a:cubicBezTo>
                    <a:cubicBezTo>
                      <a:pt x="5" y="9"/>
                      <a:pt x="18" y="0"/>
                      <a:pt x="32" y="2"/>
                    </a:cubicBezTo>
                    <a:cubicBezTo>
                      <a:pt x="47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56" name="Freeform 153">
                <a:extLst>
                  <a:ext uri="{FF2B5EF4-FFF2-40B4-BE49-F238E27FC236}">
                    <a16:creationId xmlns:a16="http://schemas.microsoft.com/office/drawing/2014/main" id="{D217FD4A-5150-4979-9C85-1A97B80417C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600" y="3825"/>
                <a:ext cx="97" cy="97"/>
              </a:xfrm>
              <a:custGeom>
                <a:avLst/>
                <a:gdLst>
                  <a:gd name="T0" fmla="*/ 36 w 84"/>
                  <a:gd name="T1" fmla="*/ 80 h 84"/>
                  <a:gd name="T2" fmla="*/ 4 w 84"/>
                  <a:gd name="T3" fmla="*/ 36 h 84"/>
                  <a:gd name="T4" fmla="*/ 48 w 84"/>
                  <a:gd name="T5" fmla="*/ 3 h 84"/>
                  <a:gd name="T6" fmla="*/ 81 w 84"/>
                  <a:gd name="T7" fmla="*/ 48 h 84"/>
                  <a:gd name="T8" fmla="*/ 36 w 84"/>
                  <a:gd name="T9" fmla="*/ 80 h 84"/>
                  <a:gd name="T10" fmla="*/ 48 w 84"/>
                  <a:gd name="T11" fmla="*/ 5 h 84"/>
                  <a:gd name="T12" fmla="*/ 6 w 84"/>
                  <a:gd name="T13" fmla="*/ 36 h 84"/>
                  <a:gd name="T14" fmla="*/ 37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0"/>
                    </a:moveTo>
                    <a:cubicBezTo>
                      <a:pt x="15" y="77"/>
                      <a:pt x="0" y="57"/>
                      <a:pt x="4" y="36"/>
                    </a:cubicBezTo>
                    <a:cubicBezTo>
                      <a:pt x="7" y="14"/>
                      <a:pt x="27" y="0"/>
                      <a:pt x="48" y="3"/>
                    </a:cubicBezTo>
                    <a:cubicBezTo>
                      <a:pt x="70" y="7"/>
                      <a:pt x="84" y="27"/>
                      <a:pt x="81" y="48"/>
                    </a:cubicBezTo>
                    <a:cubicBezTo>
                      <a:pt x="78" y="69"/>
                      <a:pt x="57" y="84"/>
                      <a:pt x="36" y="80"/>
                    </a:cubicBezTo>
                    <a:close/>
                    <a:moveTo>
                      <a:pt x="48" y="5"/>
                    </a:moveTo>
                    <a:cubicBezTo>
                      <a:pt x="28" y="2"/>
                      <a:pt x="9" y="16"/>
                      <a:pt x="6" y="36"/>
                    </a:cubicBezTo>
                    <a:cubicBezTo>
                      <a:pt x="2" y="56"/>
                      <a:pt x="16" y="75"/>
                      <a:pt x="37" y="79"/>
                    </a:cubicBezTo>
                    <a:cubicBezTo>
                      <a:pt x="57" y="82"/>
                      <a:pt x="76" y="68"/>
                      <a:pt x="79" y="48"/>
                    </a:cubicBezTo>
                    <a:cubicBezTo>
                      <a:pt x="82" y="27"/>
                      <a:pt x="69" y="8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57" name="Freeform 154">
                <a:extLst>
                  <a:ext uri="{FF2B5EF4-FFF2-40B4-BE49-F238E27FC236}">
                    <a16:creationId xmlns:a16="http://schemas.microsoft.com/office/drawing/2014/main" id="{EC2C3585-8D38-4E40-8164-5C250087E2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83" y="3392"/>
                <a:ext cx="65" cy="66"/>
              </a:xfrm>
              <a:custGeom>
                <a:avLst/>
                <a:gdLst>
                  <a:gd name="T0" fmla="*/ 54 w 56"/>
                  <a:gd name="T1" fmla="*/ 33 h 57"/>
                  <a:gd name="T2" fmla="*/ 24 w 56"/>
                  <a:gd name="T3" fmla="*/ 54 h 57"/>
                  <a:gd name="T4" fmla="*/ 2 w 56"/>
                  <a:gd name="T5" fmla="*/ 24 h 57"/>
                  <a:gd name="T6" fmla="*/ 32 w 56"/>
                  <a:gd name="T7" fmla="*/ 3 h 57"/>
                  <a:gd name="T8" fmla="*/ 54 w 56"/>
                  <a:gd name="T9" fmla="*/ 33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7">
                    <a:moveTo>
                      <a:pt x="54" y="33"/>
                    </a:moveTo>
                    <a:cubicBezTo>
                      <a:pt x="52" y="47"/>
                      <a:pt x="38" y="57"/>
                      <a:pt x="24" y="54"/>
                    </a:cubicBezTo>
                    <a:cubicBezTo>
                      <a:pt x="10" y="52"/>
                      <a:pt x="0" y="39"/>
                      <a:pt x="2" y="24"/>
                    </a:cubicBezTo>
                    <a:cubicBezTo>
                      <a:pt x="5" y="10"/>
                      <a:pt x="18" y="0"/>
                      <a:pt x="32" y="3"/>
                    </a:cubicBezTo>
                    <a:cubicBezTo>
                      <a:pt x="47" y="5"/>
                      <a:pt x="56" y="18"/>
                      <a:pt x="54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58" name="Freeform 155">
                <a:extLst>
                  <a:ext uri="{FF2B5EF4-FFF2-40B4-BE49-F238E27FC236}">
                    <a16:creationId xmlns:a16="http://schemas.microsoft.com/office/drawing/2014/main" id="{24021CA7-063F-4B87-A52B-3AA65DEB42B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767" y="3377"/>
                <a:ext cx="97" cy="96"/>
              </a:xfrm>
              <a:custGeom>
                <a:avLst/>
                <a:gdLst>
                  <a:gd name="T0" fmla="*/ 36 w 84"/>
                  <a:gd name="T1" fmla="*/ 80 h 83"/>
                  <a:gd name="T2" fmla="*/ 4 w 84"/>
                  <a:gd name="T3" fmla="*/ 35 h 83"/>
                  <a:gd name="T4" fmla="*/ 48 w 84"/>
                  <a:gd name="T5" fmla="*/ 3 h 83"/>
                  <a:gd name="T6" fmla="*/ 81 w 84"/>
                  <a:gd name="T7" fmla="*/ 48 h 83"/>
                  <a:gd name="T8" fmla="*/ 36 w 84"/>
                  <a:gd name="T9" fmla="*/ 80 h 83"/>
                  <a:gd name="T10" fmla="*/ 48 w 84"/>
                  <a:gd name="T11" fmla="*/ 5 h 83"/>
                  <a:gd name="T12" fmla="*/ 5 w 84"/>
                  <a:gd name="T13" fmla="*/ 36 h 83"/>
                  <a:gd name="T14" fmla="*/ 36 w 84"/>
                  <a:gd name="T15" fmla="*/ 78 h 83"/>
                  <a:gd name="T16" fmla="*/ 79 w 84"/>
                  <a:gd name="T17" fmla="*/ 47 h 83"/>
                  <a:gd name="T18" fmla="*/ 48 w 84"/>
                  <a:gd name="T19" fmla="*/ 5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3">
                    <a:moveTo>
                      <a:pt x="36" y="80"/>
                    </a:moveTo>
                    <a:cubicBezTo>
                      <a:pt x="15" y="77"/>
                      <a:pt x="0" y="57"/>
                      <a:pt x="4" y="35"/>
                    </a:cubicBezTo>
                    <a:cubicBezTo>
                      <a:pt x="7" y="14"/>
                      <a:pt x="27" y="0"/>
                      <a:pt x="48" y="3"/>
                    </a:cubicBezTo>
                    <a:cubicBezTo>
                      <a:pt x="70" y="6"/>
                      <a:pt x="84" y="26"/>
                      <a:pt x="81" y="48"/>
                    </a:cubicBezTo>
                    <a:cubicBezTo>
                      <a:pt x="77" y="69"/>
                      <a:pt x="57" y="83"/>
                      <a:pt x="36" y="80"/>
                    </a:cubicBezTo>
                    <a:close/>
                    <a:moveTo>
                      <a:pt x="48" y="5"/>
                    </a:moveTo>
                    <a:cubicBezTo>
                      <a:pt x="28" y="1"/>
                      <a:pt x="9" y="15"/>
                      <a:pt x="5" y="36"/>
                    </a:cubicBezTo>
                    <a:cubicBezTo>
                      <a:pt x="2" y="56"/>
                      <a:pt x="16" y="75"/>
                      <a:pt x="36" y="78"/>
                    </a:cubicBezTo>
                    <a:cubicBezTo>
                      <a:pt x="57" y="82"/>
                      <a:pt x="76" y="68"/>
                      <a:pt x="79" y="47"/>
                    </a:cubicBezTo>
                    <a:cubicBezTo>
                      <a:pt x="82" y="27"/>
                      <a:pt x="68" y="8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59" name="Freeform 156">
                <a:extLst>
                  <a:ext uri="{FF2B5EF4-FFF2-40B4-BE49-F238E27FC236}">
                    <a16:creationId xmlns:a16="http://schemas.microsoft.com/office/drawing/2014/main" id="{EE3D0073-7E03-4DE0-8A2B-35725959DE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82" y="3147"/>
                <a:ext cx="65" cy="64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1" y="46"/>
                      <a:pt x="38" y="56"/>
                      <a:pt x="24" y="54"/>
                    </a:cubicBezTo>
                    <a:cubicBezTo>
                      <a:pt x="9" y="52"/>
                      <a:pt x="0" y="38"/>
                      <a:pt x="2" y="24"/>
                    </a:cubicBezTo>
                    <a:cubicBezTo>
                      <a:pt x="4" y="10"/>
                      <a:pt x="18" y="0"/>
                      <a:pt x="32" y="2"/>
                    </a:cubicBezTo>
                    <a:cubicBezTo>
                      <a:pt x="46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60" name="Freeform 157">
                <a:extLst>
                  <a:ext uri="{FF2B5EF4-FFF2-40B4-BE49-F238E27FC236}">
                    <a16:creationId xmlns:a16="http://schemas.microsoft.com/office/drawing/2014/main" id="{C0479621-682A-4735-97B4-666F49CA995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466" y="3130"/>
                <a:ext cx="97" cy="97"/>
              </a:xfrm>
              <a:custGeom>
                <a:avLst/>
                <a:gdLst>
                  <a:gd name="T0" fmla="*/ 36 w 84"/>
                  <a:gd name="T1" fmla="*/ 80 h 84"/>
                  <a:gd name="T2" fmla="*/ 3 w 84"/>
                  <a:gd name="T3" fmla="*/ 36 h 84"/>
                  <a:gd name="T4" fmla="*/ 48 w 84"/>
                  <a:gd name="T5" fmla="*/ 3 h 84"/>
                  <a:gd name="T6" fmla="*/ 80 w 84"/>
                  <a:gd name="T7" fmla="*/ 48 h 84"/>
                  <a:gd name="T8" fmla="*/ 36 w 84"/>
                  <a:gd name="T9" fmla="*/ 80 h 84"/>
                  <a:gd name="T10" fmla="*/ 48 w 84"/>
                  <a:gd name="T11" fmla="*/ 5 h 84"/>
                  <a:gd name="T12" fmla="*/ 5 w 84"/>
                  <a:gd name="T13" fmla="*/ 36 h 84"/>
                  <a:gd name="T14" fmla="*/ 36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0"/>
                    </a:moveTo>
                    <a:cubicBezTo>
                      <a:pt x="14" y="77"/>
                      <a:pt x="0" y="57"/>
                      <a:pt x="3" y="36"/>
                    </a:cubicBezTo>
                    <a:cubicBezTo>
                      <a:pt x="7" y="15"/>
                      <a:pt x="27" y="0"/>
                      <a:pt x="48" y="3"/>
                    </a:cubicBezTo>
                    <a:cubicBezTo>
                      <a:pt x="69" y="7"/>
                      <a:pt x="84" y="27"/>
                      <a:pt x="80" y="48"/>
                    </a:cubicBezTo>
                    <a:cubicBezTo>
                      <a:pt x="77" y="69"/>
                      <a:pt x="57" y="84"/>
                      <a:pt x="36" y="80"/>
                    </a:cubicBezTo>
                    <a:close/>
                    <a:moveTo>
                      <a:pt x="48" y="5"/>
                    </a:moveTo>
                    <a:cubicBezTo>
                      <a:pt x="27" y="2"/>
                      <a:pt x="8" y="16"/>
                      <a:pt x="5" y="36"/>
                    </a:cubicBezTo>
                    <a:cubicBezTo>
                      <a:pt x="2" y="56"/>
                      <a:pt x="16" y="76"/>
                      <a:pt x="36" y="79"/>
                    </a:cubicBezTo>
                    <a:cubicBezTo>
                      <a:pt x="56" y="82"/>
                      <a:pt x="75" y="68"/>
                      <a:pt x="79" y="48"/>
                    </a:cubicBezTo>
                    <a:cubicBezTo>
                      <a:pt x="82" y="27"/>
                      <a:pt x="68" y="8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61" name="Freeform 158">
                <a:extLst>
                  <a:ext uri="{FF2B5EF4-FFF2-40B4-BE49-F238E27FC236}">
                    <a16:creationId xmlns:a16="http://schemas.microsoft.com/office/drawing/2014/main" id="{B4711607-7878-4F0A-A364-AB75E46729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35" y="2862"/>
                <a:ext cx="65" cy="65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1" y="46"/>
                      <a:pt x="38" y="56"/>
                      <a:pt x="24" y="54"/>
                    </a:cubicBezTo>
                    <a:cubicBezTo>
                      <a:pt x="9" y="51"/>
                      <a:pt x="0" y="38"/>
                      <a:pt x="2" y="24"/>
                    </a:cubicBezTo>
                    <a:cubicBezTo>
                      <a:pt x="4" y="9"/>
                      <a:pt x="18" y="0"/>
                      <a:pt x="32" y="2"/>
                    </a:cubicBezTo>
                    <a:cubicBezTo>
                      <a:pt x="46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62" name="Freeform 159">
                <a:extLst>
                  <a:ext uri="{FF2B5EF4-FFF2-40B4-BE49-F238E27FC236}">
                    <a16:creationId xmlns:a16="http://schemas.microsoft.com/office/drawing/2014/main" id="{BC1F98E5-AD2D-4BF0-9F76-53C6B36B630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419" y="2846"/>
                <a:ext cx="97" cy="97"/>
              </a:xfrm>
              <a:custGeom>
                <a:avLst/>
                <a:gdLst>
                  <a:gd name="T0" fmla="*/ 36 w 84"/>
                  <a:gd name="T1" fmla="*/ 80 h 84"/>
                  <a:gd name="T2" fmla="*/ 3 w 84"/>
                  <a:gd name="T3" fmla="*/ 36 h 84"/>
                  <a:gd name="T4" fmla="*/ 48 w 84"/>
                  <a:gd name="T5" fmla="*/ 3 h 84"/>
                  <a:gd name="T6" fmla="*/ 80 w 84"/>
                  <a:gd name="T7" fmla="*/ 48 h 84"/>
                  <a:gd name="T8" fmla="*/ 36 w 84"/>
                  <a:gd name="T9" fmla="*/ 80 h 84"/>
                  <a:gd name="T10" fmla="*/ 48 w 84"/>
                  <a:gd name="T11" fmla="*/ 5 h 84"/>
                  <a:gd name="T12" fmla="*/ 5 w 84"/>
                  <a:gd name="T13" fmla="*/ 36 h 84"/>
                  <a:gd name="T14" fmla="*/ 36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0"/>
                    </a:moveTo>
                    <a:cubicBezTo>
                      <a:pt x="14" y="77"/>
                      <a:pt x="0" y="57"/>
                      <a:pt x="3" y="36"/>
                    </a:cubicBezTo>
                    <a:cubicBezTo>
                      <a:pt x="7" y="14"/>
                      <a:pt x="27" y="0"/>
                      <a:pt x="48" y="3"/>
                    </a:cubicBezTo>
                    <a:cubicBezTo>
                      <a:pt x="69" y="7"/>
                      <a:pt x="84" y="27"/>
                      <a:pt x="80" y="48"/>
                    </a:cubicBezTo>
                    <a:cubicBezTo>
                      <a:pt x="77" y="69"/>
                      <a:pt x="57" y="84"/>
                      <a:pt x="36" y="80"/>
                    </a:cubicBezTo>
                    <a:close/>
                    <a:moveTo>
                      <a:pt x="48" y="5"/>
                    </a:moveTo>
                    <a:cubicBezTo>
                      <a:pt x="27" y="2"/>
                      <a:pt x="8" y="16"/>
                      <a:pt x="5" y="36"/>
                    </a:cubicBezTo>
                    <a:cubicBezTo>
                      <a:pt x="2" y="56"/>
                      <a:pt x="16" y="75"/>
                      <a:pt x="36" y="79"/>
                    </a:cubicBezTo>
                    <a:cubicBezTo>
                      <a:pt x="56" y="82"/>
                      <a:pt x="75" y="68"/>
                      <a:pt x="79" y="48"/>
                    </a:cubicBezTo>
                    <a:cubicBezTo>
                      <a:pt x="82" y="27"/>
                      <a:pt x="68" y="8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63" name="Freeform 160">
                <a:extLst>
                  <a:ext uri="{FF2B5EF4-FFF2-40B4-BE49-F238E27FC236}">
                    <a16:creationId xmlns:a16="http://schemas.microsoft.com/office/drawing/2014/main" id="{B893671B-7295-41B0-9B25-8639A41CDF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71" y="4660"/>
                <a:ext cx="64" cy="65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7"/>
                      <a:pt x="38" y="56"/>
                      <a:pt x="24" y="54"/>
                    </a:cubicBezTo>
                    <a:cubicBezTo>
                      <a:pt x="10" y="52"/>
                      <a:pt x="0" y="38"/>
                      <a:pt x="2" y="24"/>
                    </a:cubicBezTo>
                    <a:cubicBezTo>
                      <a:pt x="5" y="10"/>
                      <a:pt x="18" y="0"/>
                      <a:pt x="32" y="2"/>
                    </a:cubicBezTo>
                    <a:cubicBezTo>
                      <a:pt x="47" y="5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64" name="Freeform 161">
                <a:extLst>
                  <a:ext uri="{FF2B5EF4-FFF2-40B4-BE49-F238E27FC236}">
                    <a16:creationId xmlns:a16="http://schemas.microsoft.com/office/drawing/2014/main" id="{F3952D29-D12F-4B91-835C-D2CF9B7921B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754" y="4644"/>
                <a:ext cx="97" cy="97"/>
              </a:xfrm>
              <a:custGeom>
                <a:avLst/>
                <a:gdLst>
                  <a:gd name="T0" fmla="*/ 36 w 84"/>
                  <a:gd name="T1" fmla="*/ 81 h 84"/>
                  <a:gd name="T2" fmla="*/ 4 w 84"/>
                  <a:gd name="T3" fmla="*/ 36 h 84"/>
                  <a:gd name="T4" fmla="*/ 48 w 84"/>
                  <a:gd name="T5" fmla="*/ 4 h 84"/>
                  <a:gd name="T6" fmla="*/ 81 w 84"/>
                  <a:gd name="T7" fmla="*/ 48 h 84"/>
                  <a:gd name="T8" fmla="*/ 36 w 84"/>
                  <a:gd name="T9" fmla="*/ 81 h 84"/>
                  <a:gd name="T10" fmla="*/ 48 w 84"/>
                  <a:gd name="T11" fmla="*/ 5 h 84"/>
                  <a:gd name="T12" fmla="*/ 5 w 84"/>
                  <a:gd name="T13" fmla="*/ 36 h 84"/>
                  <a:gd name="T14" fmla="*/ 36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1"/>
                    </a:moveTo>
                    <a:cubicBezTo>
                      <a:pt x="15" y="77"/>
                      <a:pt x="0" y="57"/>
                      <a:pt x="4" y="36"/>
                    </a:cubicBezTo>
                    <a:cubicBezTo>
                      <a:pt x="7" y="15"/>
                      <a:pt x="27" y="0"/>
                      <a:pt x="48" y="4"/>
                    </a:cubicBezTo>
                    <a:cubicBezTo>
                      <a:pt x="70" y="7"/>
                      <a:pt x="84" y="27"/>
                      <a:pt x="81" y="48"/>
                    </a:cubicBezTo>
                    <a:cubicBezTo>
                      <a:pt x="77" y="70"/>
                      <a:pt x="57" y="84"/>
                      <a:pt x="36" y="81"/>
                    </a:cubicBezTo>
                    <a:close/>
                    <a:moveTo>
                      <a:pt x="48" y="5"/>
                    </a:moveTo>
                    <a:cubicBezTo>
                      <a:pt x="28" y="2"/>
                      <a:pt x="9" y="16"/>
                      <a:pt x="5" y="36"/>
                    </a:cubicBezTo>
                    <a:cubicBezTo>
                      <a:pt x="2" y="57"/>
                      <a:pt x="16" y="76"/>
                      <a:pt x="36" y="79"/>
                    </a:cubicBezTo>
                    <a:cubicBezTo>
                      <a:pt x="57" y="82"/>
                      <a:pt x="76" y="68"/>
                      <a:pt x="79" y="48"/>
                    </a:cubicBezTo>
                    <a:cubicBezTo>
                      <a:pt x="82" y="28"/>
                      <a:pt x="68" y="9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65" name="Freeform 162">
                <a:extLst>
                  <a:ext uri="{FF2B5EF4-FFF2-40B4-BE49-F238E27FC236}">
                    <a16:creationId xmlns:a16="http://schemas.microsoft.com/office/drawing/2014/main" id="{6436970D-C2BA-48DE-91A7-272B046772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95" y="4006"/>
                <a:ext cx="65" cy="65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6"/>
                      <a:pt x="38" y="56"/>
                      <a:pt x="24" y="54"/>
                    </a:cubicBezTo>
                    <a:cubicBezTo>
                      <a:pt x="10" y="51"/>
                      <a:pt x="0" y="38"/>
                      <a:pt x="2" y="24"/>
                    </a:cubicBezTo>
                    <a:cubicBezTo>
                      <a:pt x="5" y="9"/>
                      <a:pt x="18" y="0"/>
                      <a:pt x="32" y="2"/>
                    </a:cubicBezTo>
                    <a:cubicBezTo>
                      <a:pt x="47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66" name="Freeform 163">
                <a:extLst>
                  <a:ext uri="{FF2B5EF4-FFF2-40B4-BE49-F238E27FC236}">
                    <a16:creationId xmlns:a16="http://schemas.microsoft.com/office/drawing/2014/main" id="{7A88DE96-4C48-4372-9069-4D3AB1A27B1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079" y="3990"/>
                <a:ext cx="97" cy="97"/>
              </a:xfrm>
              <a:custGeom>
                <a:avLst/>
                <a:gdLst>
                  <a:gd name="T0" fmla="*/ 36 w 84"/>
                  <a:gd name="T1" fmla="*/ 80 h 84"/>
                  <a:gd name="T2" fmla="*/ 4 w 84"/>
                  <a:gd name="T3" fmla="*/ 36 h 84"/>
                  <a:gd name="T4" fmla="*/ 48 w 84"/>
                  <a:gd name="T5" fmla="*/ 3 h 84"/>
                  <a:gd name="T6" fmla="*/ 81 w 84"/>
                  <a:gd name="T7" fmla="*/ 48 h 84"/>
                  <a:gd name="T8" fmla="*/ 36 w 84"/>
                  <a:gd name="T9" fmla="*/ 80 h 84"/>
                  <a:gd name="T10" fmla="*/ 48 w 84"/>
                  <a:gd name="T11" fmla="*/ 5 h 84"/>
                  <a:gd name="T12" fmla="*/ 5 w 84"/>
                  <a:gd name="T13" fmla="*/ 36 h 84"/>
                  <a:gd name="T14" fmla="*/ 36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0"/>
                    </a:moveTo>
                    <a:cubicBezTo>
                      <a:pt x="15" y="77"/>
                      <a:pt x="0" y="57"/>
                      <a:pt x="4" y="36"/>
                    </a:cubicBezTo>
                    <a:cubicBezTo>
                      <a:pt x="7" y="15"/>
                      <a:pt x="27" y="0"/>
                      <a:pt x="48" y="3"/>
                    </a:cubicBezTo>
                    <a:cubicBezTo>
                      <a:pt x="70" y="7"/>
                      <a:pt x="84" y="27"/>
                      <a:pt x="81" y="48"/>
                    </a:cubicBezTo>
                    <a:cubicBezTo>
                      <a:pt x="77" y="69"/>
                      <a:pt x="57" y="84"/>
                      <a:pt x="36" y="80"/>
                    </a:cubicBezTo>
                    <a:close/>
                    <a:moveTo>
                      <a:pt x="48" y="5"/>
                    </a:moveTo>
                    <a:cubicBezTo>
                      <a:pt x="28" y="2"/>
                      <a:pt x="9" y="16"/>
                      <a:pt x="5" y="36"/>
                    </a:cubicBezTo>
                    <a:cubicBezTo>
                      <a:pt x="2" y="56"/>
                      <a:pt x="16" y="76"/>
                      <a:pt x="36" y="79"/>
                    </a:cubicBezTo>
                    <a:cubicBezTo>
                      <a:pt x="57" y="82"/>
                      <a:pt x="76" y="68"/>
                      <a:pt x="79" y="48"/>
                    </a:cubicBezTo>
                    <a:cubicBezTo>
                      <a:pt x="82" y="27"/>
                      <a:pt x="68" y="8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67" name="Freeform 164">
                <a:extLst>
                  <a:ext uri="{FF2B5EF4-FFF2-40B4-BE49-F238E27FC236}">
                    <a16:creationId xmlns:a16="http://schemas.microsoft.com/office/drawing/2014/main" id="{E355BA0A-3948-4E8D-9E30-D1FC9F6E7C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36" y="4499"/>
                <a:ext cx="86" cy="85"/>
              </a:xfrm>
              <a:custGeom>
                <a:avLst/>
                <a:gdLst>
                  <a:gd name="T0" fmla="*/ 71 w 74"/>
                  <a:gd name="T1" fmla="*/ 43 h 74"/>
                  <a:gd name="T2" fmla="*/ 32 w 74"/>
                  <a:gd name="T3" fmla="*/ 71 h 74"/>
                  <a:gd name="T4" fmla="*/ 3 w 74"/>
                  <a:gd name="T5" fmla="*/ 32 h 74"/>
                  <a:gd name="T6" fmla="*/ 43 w 74"/>
                  <a:gd name="T7" fmla="*/ 3 h 74"/>
                  <a:gd name="T8" fmla="*/ 71 w 74"/>
                  <a:gd name="T9" fmla="*/ 43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4" h="74">
                    <a:moveTo>
                      <a:pt x="71" y="43"/>
                    </a:moveTo>
                    <a:cubicBezTo>
                      <a:pt x="68" y="61"/>
                      <a:pt x="51" y="74"/>
                      <a:pt x="32" y="71"/>
                    </a:cubicBezTo>
                    <a:cubicBezTo>
                      <a:pt x="13" y="68"/>
                      <a:pt x="0" y="51"/>
                      <a:pt x="3" y="32"/>
                    </a:cubicBezTo>
                    <a:cubicBezTo>
                      <a:pt x="6" y="13"/>
                      <a:pt x="24" y="0"/>
                      <a:pt x="43" y="3"/>
                    </a:cubicBezTo>
                    <a:cubicBezTo>
                      <a:pt x="61" y="6"/>
                      <a:pt x="74" y="24"/>
                      <a:pt x="71" y="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68" name="Freeform 165">
                <a:extLst>
                  <a:ext uri="{FF2B5EF4-FFF2-40B4-BE49-F238E27FC236}">
                    <a16:creationId xmlns:a16="http://schemas.microsoft.com/office/drawing/2014/main" id="{6F99C708-4142-466E-AD86-61A26FD15D3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116" y="4478"/>
                <a:ext cx="128" cy="128"/>
              </a:xfrm>
              <a:custGeom>
                <a:avLst/>
                <a:gdLst>
                  <a:gd name="T0" fmla="*/ 47 w 111"/>
                  <a:gd name="T1" fmla="*/ 106 h 111"/>
                  <a:gd name="T2" fmla="*/ 4 w 111"/>
                  <a:gd name="T3" fmla="*/ 47 h 111"/>
                  <a:gd name="T4" fmla="*/ 63 w 111"/>
                  <a:gd name="T5" fmla="*/ 4 h 111"/>
                  <a:gd name="T6" fmla="*/ 106 w 111"/>
                  <a:gd name="T7" fmla="*/ 63 h 111"/>
                  <a:gd name="T8" fmla="*/ 47 w 111"/>
                  <a:gd name="T9" fmla="*/ 106 h 111"/>
                  <a:gd name="T10" fmla="*/ 63 w 111"/>
                  <a:gd name="T11" fmla="*/ 6 h 111"/>
                  <a:gd name="T12" fmla="*/ 6 w 111"/>
                  <a:gd name="T13" fmla="*/ 47 h 111"/>
                  <a:gd name="T14" fmla="*/ 47 w 111"/>
                  <a:gd name="T15" fmla="*/ 104 h 111"/>
                  <a:gd name="T16" fmla="*/ 104 w 111"/>
                  <a:gd name="T17" fmla="*/ 63 h 111"/>
                  <a:gd name="T18" fmla="*/ 63 w 111"/>
                  <a:gd name="T19" fmla="*/ 6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1" h="111">
                    <a:moveTo>
                      <a:pt x="47" y="106"/>
                    </a:moveTo>
                    <a:cubicBezTo>
                      <a:pt x="19" y="102"/>
                      <a:pt x="0" y="75"/>
                      <a:pt x="4" y="47"/>
                    </a:cubicBezTo>
                    <a:cubicBezTo>
                      <a:pt x="9" y="19"/>
                      <a:pt x="35" y="0"/>
                      <a:pt x="63" y="4"/>
                    </a:cubicBezTo>
                    <a:cubicBezTo>
                      <a:pt x="91" y="9"/>
                      <a:pt x="111" y="35"/>
                      <a:pt x="106" y="63"/>
                    </a:cubicBezTo>
                    <a:cubicBezTo>
                      <a:pt x="102" y="91"/>
                      <a:pt x="75" y="111"/>
                      <a:pt x="47" y="106"/>
                    </a:cubicBezTo>
                    <a:close/>
                    <a:moveTo>
                      <a:pt x="63" y="6"/>
                    </a:moveTo>
                    <a:cubicBezTo>
                      <a:pt x="36" y="2"/>
                      <a:pt x="11" y="20"/>
                      <a:pt x="6" y="47"/>
                    </a:cubicBezTo>
                    <a:cubicBezTo>
                      <a:pt x="2" y="74"/>
                      <a:pt x="20" y="100"/>
                      <a:pt x="47" y="104"/>
                    </a:cubicBezTo>
                    <a:cubicBezTo>
                      <a:pt x="74" y="108"/>
                      <a:pt x="100" y="90"/>
                      <a:pt x="104" y="63"/>
                    </a:cubicBezTo>
                    <a:cubicBezTo>
                      <a:pt x="108" y="36"/>
                      <a:pt x="90" y="11"/>
                      <a:pt x="6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69" name="Freeform 166">
                <a:extLst>
                  <a:ext uri="{FF2B5EF4-FFF2-40B4-BE49-F238E27FC236}">
                    <a16:creationId xmlns:a16="http://schemas.microsoft.com/office/drawing/2014/main" id="{466DD324-2C50-4C19-87CA-12E2502599B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088" y="4451"/>
                <a:ext cx="182" cy="182"/>
              </a:xfrm>
              <a:custGeom>
                <a:avLst/>
                <a:gdLst>
                  <a:gd name="T0" fmla="*/ 68 w 158"/>
                  <a:gd name="T1" fmla="*/ 152 h 158"/>
                  <a:gd name="T2" fmla="*/ 6 w 158"/>
                  <a:gd name="T3" fmla="*/ 68 h 158"/>
                  <a:gd name="T4" fmla="*/ 91 w 158"/>
                  <a:gd name="T5" fmla="*/ 6 h 158"/>
                  <a:gd name="T6" fmla="*/ 152 w 158"/>
                  <a:gd name="T7" fmla="*/ 91 h 158"/>
                  <a:gd name="T8" fmla="*/ 68 w 158"/>
                  <a:gd name="T9" fmla="*/ 152 h 158"/>
                  <a:gd name="T10" fmla="*/ 90 w 158"/>
                  <a:gd name="T11" fmla="*/ 8 h 158"/>
                  <a:gd name="T12" fmla="*/ 8 w 158"/>
                  <a:gd name="T13" fmla="*/ 68 h 158"/>
                  <a:gd name="T14" fmla="*/ 68 w 158"/>
                  <a:gd name="T15" fmla="*/ 150 h 158"/>
                  <a:gd name="T16" fmla="*/ 150 w 158"/>
                  <a:gd name="T17" fmla="*/ 90 h 158"/>
                  <a:gd name="T18" fmla="*/ 90 w 158"/>
                  <a:gd name="T19" fmla="*/ 8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8" h="158">
                    <a:moveTo>
                      <a:pt x="68" y="152"/>
                    </a:moveTo>
                    <a:cubicBezTo>
                      <a:pt x="27" y="146"/>
                      <a:pt x="0" y="108"/>
                      <a:pt x="6" y="68"/>
                    </a:cubicBezTo>
                    <a:cubicBezTo>
                      <a:pt x="13" y="27"/>
                      <a:pt x="51" y="0"/>
                      <a:pt x="91" y="6"/>
                    </a:cubicBezTo>
                    <a:cubicBezTo>
                      <a:pt x="131" y="13"/>
                      <a:pt x="158" y="51"/>
                      <a:pt x="152" y="91"/>
                    </a:cubicBezTo>
                    <a:cubicBezTo>
                      <a:pt x="146" y="131"/>
                      <a:pt x="108" y="158"/>
                      <a:pt x="68" y="152"/>
                    </a:cubicBezTo>
                    <a:close/>
                    <a:moveTo>
                      <a:pt x="90" y="8"/>
                    </a:moveTo>
                    <a:cubicBezTo>
                      <a:pt x="51" y="2"/>
                      <a:pt x="15" y="29"/>
                      <a:pt x="8" y="68"/>
                    </a:cubicBezTo>
                    <a:cubicBezTo>
                      <a:pt x="2" y="107"/>
                      <a:pt x="29" y="144"/>
                      <a:pt x="68" y="150"/>
                    </a:cubicBezTo>
                    <a:cubicBezTo>
                      <a:pt x="107" y="156"/>
                      <a:pt x="144" y="129"/>
                      <a:pt x="150" y="90"/>
                    </a:cubicBezTo>
                    <a:cubicBezTo>
                      <a:pt x="156" y="51"/>
                      <a:pt x="129" y="15"/>
                      <a:pt x="90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70" name="Freeform 167">
                <a:extLst>
                  <a:ext uri="{FF2B5EF4-FFF2-40B4-BE49-F238E27FC236}">
                    <a16:creationId xmlns:a16="http://schemas.microsoft.com/office/drawing/2014/main" id="{A0566E31-055B-42F6-B5A1-C007E4C84A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10" y="5113"/>
                <a:ext cx="65" cy="65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7"/>
                      <a:pt x="38" y="56"/>
                      <a:pt x="24" y="54"/>
                    </a:cubicBezTo>
                    <a:cubicBezTo>
                      <a:pt x="10" y="52"/>
                      <a:pt x="0" y="38"/>
                      <a:pt x="2" y="24"/>
                    </a:cubicBezTo>
                    <a:cubicBezTo>
                      <a:pt x="5" y="10"/>
                      <a:pt x="18" y="0"/>
                      <a:pt x="32" y="2"/>
                    </a:cubicBezTo>
                    <a:cubicBezTo>
                      <a:pt x="47" y="5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71" name="Freeform 168">
                <a:extLst>
                  <a:ext uri="{FF2B5EF4-FFF2-40B4-BE49-F238E27FC236}">
                    <a16:creationId xmlns:a16="http://schemas.microsoft.com/office/drawing/2014/main" id="{E538707F-1F89-4FFD-AD0C-E308D65048B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494" y="5097"/>
                <a:ext cx="97" cy="97"/>
              </a:xfrm>
              <a:custGeom>
                <a:avLst/>
                <a:gdLst>
                  <a:gd name="T0" fmla="*/ 36 w 84"/>
                  <a:gd name="T1" fmla="*/ 81 h 84"/>
                  <a:gd name="T2" fmla="*/ 4 w 84"/>
                  <a:gd name="T3" fmla="*/ 36 h 84"/>
                  <a:gd name="T4" fmla="*/ 48 w 84"/>
                  <a:gd name="T5" fmla="*/ 4 h 84"/>
                  <a:gd name="T6" fmla="*/ 81 w 84"/>
                  <a:gd name="T7" fmla="*/ 48 h 84"/>
                  <a:gd name="T8" fmla="*/ 36 w 84"/>
                  <a:gd name="T9" fmla="*/ 81 h 84"/>
                  <a:gd name="T10" fmla="*/ 48 w 84"/>
                  <a:gd name="T11" fmla="*/ 5 h 84"/>
                  <a:gd name="T12" fmla="*/ 5 w 84"/>
                  <a:gd name="T13" fmla="*/ 36 h 84"/>
                  <a:gd name="T14" fmla="*/ 36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1"/>
                    </a:moveTo>
                    <a:cubicBezTo>
                      <a:pt x="15" y="77"/>
                      <a:pt x="0" y="57"/>
                      <a:pt x="4" y="36"/>
                    </a:cubicBezTo>
                    <a:cubicBezTo>
                      <a:pt x="7" y="15"/>
                      <a:pt x="27" y="0"/>
                      <a:pt x="48" y="4"/>
                    </a:cubicBezTo>
                    <a:cubicBezTo>
                      <a:pt x="70" y="7"/>
                      <a:pt x="84" y="27"/>
                      <a:pt x="81" y="48"/>
                    </a:cubicBezTo>
                    <a:cubicBezTo>
                      <a:pt x="77" y="70"/>
                      <a:pt x="57" y="84"/>
                      <a:pt x="36" y="81"/>
                    </a:cubicBezTo>
                    <a:close/>
                    <a:moveTo>
                      <a:pt x="48" y="5"/>
                    </a:moveTo>
                    <a:cubicBezTo>
                      <a:pt x="28" y="2"/>
                      <a:pt x="9" y="16"/>
                      <a:pt x="5" y="36"/>
                    </a:cubicBezTo>
                    <a:cubicBezTo>
                      <a:pt x="2" y="57"/>
                      <a:pt x="16" y="76"/>
                      <a:pt x="36" y="79"/>
                    </a:cubicBezTo>
                    <a:cubicBezTo>
                      <a:pt x="57" y="82"/>
                      <a:pt x="76" y="68"/>
                      <a:pt x="79" y="48"/>
                    </a:cubicBezTo>
                    <a:cubicBezTo>
                      <a:pt x="82" y="28"/>
                      <a:pt x="68" y="9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72" name="Freeform 169">
                <a:extLst>
                  <a:ext uri="{FF2B5EF4-FFF2-40B4-BE49-F238E27FC236}">
                    <a16:creationId xmlns:a16="http://schemas.microsoft.com/office/drawing/2014/main" id="{3BA4B1CC-4657-4CA7-A8C1-375804F6364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473" y="5076"/>
                <a:ext cx="139" cy="139"/>
              </a:xfrm>
              <a:custGeom>
                <a:avLst/>
                <a:gdLst>
                  <a:gd name="T0" fmla="*/ 52 w 120"/>
                  <a:gd name="T1" fmla="*/ 115 h 120"/>
                  <a:gd name="T2" fmla="*/ 5 w 120"/>
                  <a:gd name="T3" fmla="*/ 52 h 120"/>
                  <a:gd name="T4" fmla="*/ 69 w 120"/>
                  <a:gd name="T5" fmla="*/ 5 h 120"/>
                  <a:gd name="T6" fmla="*/ 115 w 120"/>
                  <a:gd name="T7" fmla="*/ 69 h 120"/>
                  <a:gd name="T8" fmla="*/ 52 w 120"/>
                  <a:gd name="T9" fmla="*/ 115 h 120"/>
                  <a:gd name="T10" fmla="*/ 69 w 120"/>
                  <a:gd name="T11" fmla="*/ 7 h 120"/>
                  <a:gd name="T12" fmla="*/ 7 w 120"/>
                  <a:gd name="T13" fmla="*/ 52 h 120"/>
                  <a:gd name="T14" fmla="*/ 52 w 120"/>
                  <a:gd name="T15" fmla="*/ 114 h 120"/>
                  <a:gd name="T16" fmla="*/ 114 w 120"/>
                  <a:gd name="T17" fmla="*/ 69 h 120"/>
                  <a:gd name="T18" fmla="*/ 69 w 120"/>
                  <a:gd name="T19" fmla="*/ 7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0" h="120">
                    <a:moveTo>
                      <a:pt x="52" y="115"/>
                    </a:moveTo>
                    <a:cubicBezTo>
                      <a:pt x="21" y="110"/>
                      <a:pt x="0" y="82"/>
                      <a:pt x="5" y="52"/>
                    </a:cubicBezTo>
                    <a:cubicBezTo>
                      <a:pt x="10" y="21"/>
                      <a:pt x="39" y="0"/>
                      <a:pt x="69" y="5"/>
                    </a:cubicBezTo>
                    <a:cubicBezTo>
                      <a:pt x="99" y="10"/>
                      <a:pt x="120" y="39"/>
                      <a:pt x="115" y="69"/>
                    </a:cubicBezTo>
                    <a:cubicBezTo>
                      <a:pt x="110" y="99"/>
                      <a:pt x="82" y="120"/>
                      <a:pt x="52" y="115"/>
                    </a:cubicBezTo>
                    <a:close/>
                    <a:moveTo>
                      <a:pt x="69" y="7"/>
                    </a:moveTo>
                    <a:cubicBezTo>
                      <a:pt x="39" y="2"/>
                      <a:pt x="12" y="22"/>
                      <a:pt x="7" y="52"/>
                    </a:cubicBezTo>
                    <a:cubicBezTo>
                      <a:pt x="2" y="81"/>
                      <a:pt x="22" y="109"/>
                      <a:pt x="52" y="114"/>
                    </a:cubicBezTo>
                    <a:cubicBezTo>
                      <a:pt x="81" y="118"/>
                      <a:pt x="109" y="98"/>
                      <a:pt x="114" y="69"/>
                    </a:cubicBezTo>
                    <a:cubicBezTo>
                      <a:pt x="118" y="39"/>
                      <a:pt x="98" y="12"/>
                      <a:pt x="6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73" name="Freeform 170">
                <a:extLst>
                  <a:ext uri="{FF2B5EF4-FFF2-40B4-BE49-F238E27FC236}">
                    <a16:creationId xmlns:a16="http://schemas.microsoft.com/office/drawing/2014/main" id="{7996D08F-6AF5-4A9D-973E-3151C3F5AB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27" y="3302"/>
                <a:ext cx="89" cy="88"/>
              </a:xfrm>
              <a:custGeom>
                <a:avLst/>
                <a:gdLst>
                  <a:gd name="T0" fmla="*/ 74 w 77"/>
                  <a:gd name="T1" fmla="*/ 44 h 76"/>
                  <a:gd name="T2" fmla="*/ 33 w 77"/>
                  <a:gd name="T3" fmla="*/ 73 h 76"/>
                  <a:gd name="T4" fmla="*/ 3 w 77"/>
                  <a:gd name="T5" fmla="*/ 33 h 76"/>
                  <a:gd name="T6" fmla="*/ 44 w 77"/>
                  <a:gd name="T7" fmla="*/ 3 h 76"/>
                  <a:gd name="T8" fmla="*/ 74 w 77"/>
                  <a:gd name="T9" fmla="*/ 44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7" h="76">
                    <a:moveTo>
                      <a:pt x="74" y="44"/>
                    </a:moveTo>
                    <a:cubicBezTo>
                      <a:pt x="71" y="63"/>
                      <a:pt x="52" y="76"/>
                      <a:pt x="33" y="73"/>
                    </a:cubicBezTo>
                    <a:cubicBezTo>
                      <a:pt x="14" y="70"/>
                      <a:pt x="0" y="52"/>
                      <a:pt x="3" y="33"/>
                    </a:cubicBezTo>
                    <a:cubicBezTo>
                      <a:pt x="7" y="13"/>
                      <a:pt x="25" y="0"/>
                      <a:pt x="44" y="3"/>
                    </a:cubicBezTo>
                    <a:cubicBezTo>
                      <a:pt x="64" y="6"/>
                      <a:pt x="77" y="24"/>
                      <a:pt x="74" y="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74" name="Freeform 171">
                <a:extLst>
                  <a:ext uri="{FF2B5EF4-FFF2-40B4-BE49-F238E27FC236}">
                    <a16:creationId xmlns:a16="http://schemas.microsoft.com/office/drawing/2014/main" id="{0EB77117-DF75-4CA5-8C04-FC81F41A445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406" y="3280"/>
                <a:ext cx="132" cy="132"/>
              </a:xfrm>
              <a:custGeom>
                <a:avLst/>
                <a:gdLst>
                  <a:gd name="T0" fmla="*/ 48 w 114"/>
                  <a:gd name="T1" fmla="*/ 110 h 114"/>
                  <a:gd name="T2" fmla="*/ 4 w 114"/>
                  <a:gd name="T3" fmla="*/ 49 h 114"/>
                  <a:gd name="T4" fmla="*/ 65 w 114"/>
                  <a:gd name="T5" fmla="*/ 5 h 114"/>
                  <a:gd name="T6" fmla="*/ 109 w 114"/>
                  <a:gd name="T7" fmla="*/ 66 h 114"/>
                  <a:gd name="T8" fmla="*/ 48 w 114"/>
                  <a:gd name="T9" fmla="*/ 110 h 114"/>
                  <a:gd name="T10" fmla="*/ 65 w 114"/>
                  <a:gd name="T11" fmla="*/ 7 h 114"/>
                  <a:gd name="T12" fmla="*/ 6 w 114"/>
                  <a:gd name="T13" fmla="*/ 49 h 114"/>
                  <a:gd name="T14" fmla="*/ 49 w 114"/>
                  <a:gd name="T15" fmla="*/ 107 h 114"/>
                  <a:gd name="T16" fmla="*/ 107 w 114"/>
                  <a:gd name="T17" fmla="*/ 65 h 114"/>
                  <a:gd name="T18" fmla="*/ 65 w 114"/>
                  <a:gd name="T19" fmla="*/ 7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4" h="114">
                    <a:moveTo>
                      <a:pt x="48" y="110"/>
                    </a:moveTo>
                    <a:cubicBezTo>
                      <a:pt x="19" y="105"/>
                      <a:pt x="0" y="78"/>
                      <a:pt x="4" y="49"/>
                    </a:cubicBezTo>
                    <a:cubicBezTo>
                      <a:pt x="9" y="20"/>
                      <a:pt x="36" y="0"/>
                      <a:pt x="65" y="5"/>
                    </a:cubicBezTo>
                    <a:cubicBezTo>
                      <a:pt x="94" y="9"/>
                      <a:pt x="114" y="37"/>
                      <a:pt x="109" y="66"/>
                    </a:cubicBezTo>
                    <a:cubicBezTo>
                      <a:pt x="104" y="94"/>
                      <a:pt x="77" y="114"/>
                      <a:pt x="48" y="110"/>
                    </a:cubicBezTo>
                    <a:close/>
                    <a:moveTo>
                      <a:pt x="65" y="7"/>
                    </a:moveTo>
                    <a:cubicBezTo>
                      <a:pt x="37" y="3"/>
                      <a:pt x="11" y="22"/>
                      <a:pt x="6" y="49"/>
                    </a:cubicBezTo>
                    <a:cubicBezTo>
                      <a:pt x="2" y="77"/>
                      <a:pt x="21" y="103"/>
                      <a:pt x="49" y="107"/>
                    </a:cubicBezTo>
                    <a:cubicBezTo>
                      <a:pt x="76" y="112"/>
                      <a:pt x="102" y="93"/>
                      <a:pt x="107" y="65"/>
                    </a:cubicBezTo>
                    <a:cubicBezTo>
                      <a:pt x="111" y="37"/>
                      <a:pt x="92" y="11"/>
                      <a:pt x="65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75" name="Freeform 172">
                <a:extLst>
                  <a:ext uri="{FF2B5EF4-FFF2-40B4-BE49-F238E27FC236}">
                    <a16:creationId xmlns:a16="http://schemas.microsoft.com/office/drawing/2014/main" id="{0645BE37-9955-4E3D-A37E-E6E79138DCD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378" y="3253"/>
                <a:ext cx="188" cy="187"/>
              </a:xfrm>
              <a:custGeom>
                <a:avLst/>
                <a:gdLst>
                  <a:gd name="T0" fmla="*/ 70 w 163"/>
                  <a:gd name="T1" fmla="*/ 156 h 163"/>
                  <a:gd name="T2" fmla="*/ 7 w 163"/>
                  <a:gd name="T3" fmla="*/ 69 h 163"/>
                  <a:gd name="T4" fmla="*/ 94 w 163"/>
                  <a:gd name="T5" fmla="*/ 6 h 163"/>
                  <a:gd name="T6" fmla="*/ 157 w 163"/>
                  <a:gd name="T7" fmla="*/ 93 h 163"/>
                  <a:gd name="T8" fmla="*/ 70 w 163"/>
                  <a:gd name="T9" fmla="*/ 156 h 163"/>
                  <a:gd name="T10" fmla="*/ 93 w 163"/>
                  <a:gd name="T11" fmla="*/ 8 h 163"/>
                  <a:gd name="T12" fmla="*/ 9 w 163"/>
                  <a:gd name="T13" fmla="*/ 70 h 163"/>
                  <a:gd name="T14" fmla="*/ 70 w 163"/>
                  <a:gd name="T15" fmla="*/ 154 h 163"/>
                  <a:gd name="T16" fmla="*/ 154 w 163"/>
                  <a:gd name="T17" fmla="*/ 93 h 163"/>
                  <a:gd name="T18" fmla="*/ 93 w 163"/>
                  <a:gd name="T19" fmla="*/ 8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63" h="163">
                    <a:moveTo>
                      <a:pt x="70" y="156"/>
                    </a:moveTo>
                    <a:cubicBezTo>
                      <a:pt x="28" y="150"/>
                      <a:pt x="0" y="111"/>
                      <a:pt x="7" y="69"/>
                    </a:cubicBezTo>
                    <a:cubicBezTo>
                      <a:pt x="13" y="28"/>
                      <a:pt x="52" y="0"/>
                      <a:pt x="94" y="6"/>
                    </a:cubicBezTo>
                    <a:cubicBezTo>
                      <a:pt x="135" y="13"/>
                      <a:pt x="163" y="52"/>
                      <a:pt x="157" y="93"/>
                    </a:cubicBezTo>
                    <a:cubicBezTo>
                      <a:pt x="150" y="134"/>
                      <a:pt x="111" y="163"/>
                      <a:pt x="70" y="156"/>
                    </a:cubicBezTo>
                    <a:close/>
                    <a:moveTo>
                      <a:pt x="93" y="8"/>
                    </a:moveTo>
                    <a:cubicBezTo>
                      <a:pt x="53" y="2"/>
                      <a:pt x="15" y="30"/>
                      <a:pt x="9" y="70"/>
                    </a:cubicBezTo>
                    <a:cubicBezTo>
                      <a:pt x="3" y="110"/>
                      <a:pt x="30" y="147"/>
                      <a:pt x="70" y="154"/>
                    </a:cubicBezTo>
                    <a:cubicBezTo>
                      <a:pt x="110" y="160"/>
                      <a:pt x="148" y="133"/>
                      <a:pt x="154" y="93"/>
                    </a:cubicBezTo>
                    <a:cubicBezTo>
                      <a:pt x="161" y="53"/>
                      <a:pt x="133" y="15"/>
                      <a:pt x="93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76" name="Freeform 173">
                <a:extLst>
                  <a:ext uri="{FF2B5EF4-FFF2-40B4-BE49-F238E27FC236}">
                    <a16:creationId xmlns:a16="http://schemas.microsoft.com/office/drawing/2014/main" id="{ED532F1A-6AA2-4388-BEFD-E5EF7A1FA2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83" y="4763"/>
                <a:ext cx="65" cy="64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1" y="46"/>
                      <a:pt x="38" y="56"/>
                      <a:pt x="24" y="54"/>
                    </a:cubicBezTo>
                    <a:cubicBezTo>
                      <a:pt x="9" y="51"/>
                      <a:pt x="0" y="38"/>
                      <a:pt x="2" y="24"/>
                    </a:cubicBezTo>
                    <a:cubicBezTo>
                      <a:pt x="4" y="9"/>
                      <a:pt x="18" y="0"/>
                      <a:pt x="32" y="2"/>
                    </a:cubicBezTo>
                    <a:cubicBezTo>
                      <a:pt x="46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77" name="Freeform 174">
                <a:extLst>
                  <a:ext uri="{FF2B5EF4-FFF2-40B4-BE49-F238E27FC236}">
                    <a16:creationId xmlns:a16="http://schemas.microsoft.com/office/drawing/2014/main" id="{C36D45A9-ED97-4624-8C93-8DE6C955292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667" y="4747"/>
                <a:ext cx="97" cy="97"/>
              </a:xfrm>
              <a:custGeom>
                <a:avLst/>
                <a:gdLst>
                  <a:gd name="T0" fmla="*/ 36 w 84"/>
                  <a:gd name="T1" fmla="*/ 80 h 84"/>
                  <a:gd name="T2" fmla="*/ 3 w 84"/>
                  <a:gd name="T3" fmla="*/ 36 h 84"/>
                  <a:gd name="T4" fmla="*/ 48 w 84"/>
                  <a:gd name="T5" fmla="*/ 3 h 84"/>
                  <a:gd name="T6" fmla="*/ 80 w 84"/>
                  <a:gd name="T7" fmla="*/ 48 h 84"/>
                  <a:gd name="T8" fmla="*/ 36 w 84"/>
                  <a:gd name="T9" fmla="*/ 80 h 84"/>
                  <a:gd name="T10" fmla="*/ 48 w 84"/>
                  <a:gd name="T11" fmla="*/ 5 h 84"/>
                  <a:gd name="T12" fmla="*/ 5 w 84"/>
                  <a:gd name="T13" fmla="*/ 36 h 84"/>
                  <a:gd name="T14" fmla="*/ 36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0"/>
                    </a:moveTo>
                    <a:cubicBezTo>
                      <a:pt x="14" y="77"/>
                      <a:pt x="0" y="57"/>
                      <a:pt x="3" y="36"/>
                    </a:cubicBezTo>
                    <a:cubicBezTo>
                      <a:pt x="7" y="14"/>
                      <a:pt x="27" y="0"/>
                      <a:pt x="48" y="3"/>
                    </a:cubicBezTo>
                    <a:cubicBezTo>
                      <a:pt x="69" y="7"/>
                      <a:pt x="84" y="27"/>
                      <a:pt x="80" y="48"/>
                    </a:cubicBezTo>
                    <a:cubicBezTo>
                      <a:pt x="77" y="69"/>
                      <a:pt x="57" y="84"/>
                      <a:pt x="36" y="80"/>
                    </a:cubicBezTo>
                    <a:close/>
                    <a:moveTo>
                      <a:pt x="48" y="5"/>
                    </a:moveTo>
                    <a:cubicBezTo>
                      <a:pt x="27" y="2"/>
                      <a:pt x="8" y="16"/>
                      <a:pt x="5" y="36"/>
                    </a:cubicBezTo>
                    <a:cubicBezTo>
                      <a:pt x="2" y="56"/>
                      <a:pt x="16" y="75"/>
                      <a:pt x="36" y="79"/>
                    </a:cubicBezTo>
                    <a:cubicBezTo>
                      <a:pt x="56" y="82"/>
                      <a:pt x="75" y="68"/>
                      <a:pt x="79" y="48"/>
                    </a:cubicBezTo>
                    <a:cubicBezTo>
                      <a:pt x="82" y="27"/>
                      <a:pt x="68" y="8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78" name="Freeform 175">
                <a:extLst>
                  <a:ext uri="{FF2B5EF4-FFF2-40B4-BE49-F238E27FC236}">
                    <a16:creationId xmlns:a16="http://schemas.microsoft.com/office/drawing/2014/main" id="{B0EB533D-BAB1-4DB0-95A0-0E1D1FD47BE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646" y="4726"/>
                <a:ext cx="139" cy="138"/>
              </a:xfrm>
              <a:custGeom>
                <a:avLst/>
                <a:gdLst>
                  <a:gd name="T0" fmla="*/ 51 w 120"/>
                  <a:gd name="T1" fmla="*/ 115 h 120"/>
                  <a:gd name="T2" fmla="*/ 5 w 120"/>
                  <a:gd name="T3" fmla="*/ 51 h 120"/>
                  <a:gd name="T4" fmla="*/ 69 w 120"/>
                  <a:gd name="T5" fmla="*/ 5 h 120"/>
                  <a:gd name="T6" fmla="*/ 115 w 120"/>
                  <a:gd name="T7" fmla="*/ 68 h 120"/>
                  <a:gd name="T8" fmla="*/ 51 w 120"/>
                  <a:gd name="T9" fmla="*/ 115 h 120"/>
                  <a:gd name="T10" fmla="*/ 68 w 120"/>
                  <a:gd name="T11" fmla="*/ 6 h 120"/>
                  <a:gd name="T12" fmla="*/ 6 w 120"/>
                  <a:gd name="T13" fmla="*/ 51 h 120"/>
                  <a:gd name="T14" fmla="*/ 51 w 120"/>
                  <a:gd name="T15" fmla="*/ 113 h 120"/>
                  <a:gd name="T16" fmla="*/ 113 w 120"/>
                  <a:gd name="T17" fmla="*/ 68 h 120"/>
                  <a:gd name="T18" fmla="*/ 68 w 120"/>
                  <a:gd name="T19" fmla="*/ 6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0" h="120">
                    <a:moveTo>
                      <a:pt x="51" y="115"/>
                    </a:moveTo>
                    <a:cubicBezTo>
                      <a:pt x="21" y="110"/>
                      <a:pt x="0" y="81"/>
                      <a:pt x="5" y="51"/>
                    </a:cubicBezTo>
                    <a:cubicBezTo>
                      <a:pt x="10" y="21"/>
                      <a:pt x="38" y="0"/>
                      <a:pt x="69" y="5"/>
                    </a:cubicBezTo>
                    <a:cubicBezTo>
                      <a:pt x="99" y="10"/>
                      <a:pt x="120" y="38"/>
                      <a:pt x="115" y="68"/>
                    </a:cubicBezTo>
                    <a:cubicBezTo>
                      <a:pt x="110" y="99"/>
                      <a:pt x="81" y="120"/>
                      <a:pt x="51" y="115"/>
                    </a:cubicBezTo>
                    <a:close/>
                    <a:moveTo>
                      <a:pt x="68" y="6"/>
                    </a:moveTo>
                    <a:cubicBezTo>
                      <a:pt x="39" y="2"/>
                      <a:pt x="11" y="22"/>
                      <a:pt x="6" y="51"/>
                    </a:cubicBezTo>
                    <a:cubicBezTo>
                      <a:pt x="2" y="81"/>
                      <a:pt x="22" y="108"/>
                      <a:pt x="51" y="113"/>
                    </a:cubicBezTo>
                    <a:cubicBezTo>
                      <a:pt x="81" y="118"/>
                      <a:pt x="108" y="98"/>
                      <a:pt x="113" y="68"/>
                    </a:cubicBezTo>
                    <a:cubicBezTo>
                      <a:pt x="118" y="39"/>
                      <a:pt x="98" y="11"/>
                      <a:pt x="6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79" name="Freeform 176">
                <a:extLst>
                  <a:ext uri="{FF2B5EF4-FFF2-40B4-BE49-F238E27FC236}">
                    <a16:creationId xmlns:a16="http://schemas.microsoft.com/office/drawing/2014/main" id="{33C0C367-558C-49B6-8D57-253C7DCFDE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43" y="4990"/>
                <a:ext cx="84" cy="84"/>
              </a:xfrm>
              <a:custGeom>
                <a:avLst/>
                <a:gdLst>
                  <a:gd name="T0" fmla="*/ 70 w 73"/>
                  <a:gd name="T1" fmla="*/ 42 h 73"/>
                  <a:gd name="T2" fmla="*/ 31 w 73"/>
                  <a:gd name="T3" fmla="*/ 70 h 73"/>
                  <a:gd name="T4" fmla="*/ 3 w 73"/>
                  <a:gd name="T5" fmla="*/ 31 h 73"/>
                  <a:gd name="T6" fmla="*/ 42 w 73"/>
                  <a:gd name="T7" fmla="*/ 3 h 73"/>
                  <a:gd name="T8" fmla="*/ 70 w 73"/>
                  <a:gd name="T9" fmla="*/ 42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3" h="73">
                    <a:moveTo>
                      <a:pt x="70" y="42"/>
                    </a:moveTo>
                    <a:cubicBezTo>
                      <a:pt x="67" y="60"/>
                      <a:pt x="50" y="73"/>
                      <a:pt x="31" y="70"/>
                    </a:cubicBezTo>
                    <a:cubicBezTo>
                      <a:pt x="13" y="67"/>
                      <a:pt x="0" y="50"/>
                      <a:pt x="3" y="31"/>
                    </a:cubicBezTo>
                    <a:cubicBezTo>
                      <a:pt x="6" y="13"/>
                      <a:pt x="23" y="0"/>
                      <a:pt x="42" y="3"/>
                    </a:cubicBezTo>
                    <a:cubicBezTo>
                      <a:pt x="60" y="6"/>
                      <a:pt x="73" y="23"/>
                      <a:pt x="70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80" name="Freeform 177">
                <a:extLst>
                  <a:ext uri="{FF2B5EF4-FFF2-40B4-BE49-F238E27FC236}">
                    <a16:creationId xmlns:a16="http://schemas.microsoft.com/office/drawing/2014/main" id="{6CCDF941-3D83-4EDA-AFAF-BA3106FF286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022" y="4969"/>
                <a:ext cx="126" cy="126"/>
              </a:xfrm>
              <a:custGeom>
                <a:avLst/>
                <a:gdLst>
                  <a:gd name="T0" fmla="*/ 47 w 109"/>
                  <a:gd name="T1" fmla="*/ 104 h 109"/>
                  <a:gd name="T2" fmla="*/ 5 w 109"/>
                  <a:gd name="T3" fmla="*/ 47 h 109"/>
                  <a:gd name="T4" fmla="*/ 63 w 109"/>
                  <a:gd name="T5" fmla="*/ 5 h 109"/>
                  <a:gd name="T6" fmla="*/ 105 w 109"/>
                  <a:gd name="T7" fmla="*/ 62 h 109"/>
                  <a:gd name="T8" fmla="*/ 47 w 109"/>
                  <a:gd name="T9" fmla="*/ 104 h 109"/>
                  <a:gd name="T10" fmla="*/ 62 w 109"/>
                  <a:gd name="T11" fmla="*/ 7 h 109"/>
                  <a:gd name="T12" fmla="*/ 7 w 109"/>
                  <a:gd name="T13" fmla="*/ 47 h 109"/>
                  <a:gd name="T14" fmla="*/ 47 w 109"/>
                  <a:gd name="T15" fmla="*/ 102 h 109"/>
                  <a:gd name="T16" fmla="*/ 102 w 109"/>
                  <a:gd name="T17" fmla="*/ 62 h 109"/>
                  <a:gd name="T18" fmla="*/ 62 w 109"/>
                  <a:gd name="T19" fmla="*/ 7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9" h="109">
                    <a:moveTo>
                      <a:pt x="47" y="104"/>
                    </a:moveTo>
                    <a:cubicBezTo>
                      <a:pt x="19" y="100"/>
                      <a:pt x="0" y="74"/>
                      <a:pt x="5" y="47"/>
                    </a:cubicBezTo>
                    <a:cubicBezTo>
                      <a:pt x="9" y="19"/>
                      <a:pt x="35" y="0"/>
                      <a:pt x="63" y="5"/>
                    </a:cubicBezTo>
                    <a:cubicBezTo>
                      <a:pt x="90" y="9"/>
                      <a:pt x="109" y="35"/>
                      <a:pt x="105" y="62"/>
                    </a:cubicBezTo>
                    <a:cubicBezTo>
                      <a:pt x="100" y="90"/>
                      <a:pt x="74" y="109"/>
                      <a:pt x="47" y="104"/>
                    </a:cubicBezTo>
                    <a:close/>
                    <a:moveTo>
                      <a:pt x="62" y="7"/>
                    </a:moveTo>
                    <a:cubicBezTo>
                      <a:pt x="36" y="3"/>
                      <a:pt x="11" y="21"/>
                      <a:pt x="7" y="47"/>
                    </a:cubicBezTo>
                    <a:cubicBezTo>
                      <a:pt x="3" y="73"/>
                      <a:pt x="21" y="98"/>
                      <a:pt x="47" y="102"/>
                    </a:cubicBezTo>
                    <a:cubicBezTo>
                      <a:pt x="73" y="106"/>
                      <a:pt x="98" y="88"/>
                      <a:pt x="102" y="62"/>
                    </a:cubicBezTo>
                    <a:cubicBezTo>
                      <a:pt x="107" y="36"/>
                      <a:pt x="89" y="11"/>
                      <a:pt x="62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81" name="Freeform 178">
                <a:extLst>
                  <a:ext uri="{FF2B5EF4-FFF2-40B4-BE49-F238E27FC236}">
                    <a16:creationId xmlns:a16="http://schemas.microsoft.com/office/drawing/2014/main" id="{1490EBDC-5B75-4577-9DF7-4EBAE88A5AD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995" y="4943"/>
                <a:ext cx="179" cy="178"/>
              </a:xfrm>
              <a:custGeom>
                <a:avLst/>
                <a:gdLst>
                  <a:gd name="T0" fmla="*/ 66 w 155"/>
                  <a:gd name="T1" fmla="*/ 149 h 155"/>
                  <a:gd name="T2" fmla="*/ 6 w 155"/>
                  <a:gd name="T3" fmla="*/ 66 h 155"/>
                  <a:gd name="T4" fmla="*/ 89 w 155"/>
                  <a:gd name="T5" fmla="*/ 6 h 155"/>
                  <a:gd name="T6" fmla="*/ 149 w 155"/>
                  <a:gd name="T7" fmla="*/ 89 h 155"/>
                  <a:gd name="T8" fmla="*/ 66 w 155"/>
                  <a:gd name="T9" fmla="*/ 149 h 155"/>
                  <a:gd name="T10" fmla="*/ 89 w 155"/>
                  <a:gd name="T11" fmla="*/ 8 h 155"/>
                  <a:gd name="T12" fmla="*/ 8 w 155"/>
                  <a:gd name="T13" fmla="*/ 67 h 155"/>
                  <a:gd name="T14" fmla="*/ 67 w 155"/>
                  <a:gd name="T15" fmla="*/ 147 h 155"/>
                  <a:gd name="T16" fmla="*/ 147 w 155"/>
                  <a:gd name="T17" fmla="*/ 88 h 155"/>
                  <a:gd name="T18" fmla="*/ 89 w 155"/>
                  <a:gd name="T19" fmla="*/ 8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5" h="155">
                    <a:moveTo>
                      <a:pt x="66" y="149"/>
                    </a:moveTo>
                    <a:cubicBezTo>
                      <a:pt x="27" y="143"/>
                      <a:pt x="0" y="106"/>
                      <a:pt x="6" y="66"/>
                    </a:cubicBezTo>
                    <a:cubicBezTo>
                      <a:pt x="13" y="27"/>
                      <a:pt x="50" y="0"/>
                      <a:pt x="89" y="6"/>
                    </a:cubicBezTo>
                    <a:cubicBezTo>
                      <a:pt x="128" y="12"/>
                      <a:pt x="155" y="50"/>
                      <a:pt x="149" y="89"/>
                    </a:cubicBezTo>
                    <a:cubicBezTo>
                      <a:pt x="143" y="128"/>
                      <a:pt x="106" y="155"/>
                      <a:pt x="66" y="149"/>
                    </a:cubicBezTo>
                    <a:close/>
                    <a:moveTo>
                      <a:pt x="89" y="8"/>
                    </a:moveTo>
                    <a:cubicBezTo>
                      <a:pt x="50" y="2"/>
                      <a:pt x="15" y="28"/>
                      <a:pt x="8" y="67"/>
                    </a:cubicBezTo>
                    <a:cubicBezTo>
                      <a:pt x="2" y="105"/>
                      <a:pt x="29" y="141"/>
                      <a:pt x="67" y="147"/>
                    </a:cubicBezTo>
                    <a:cubicBezTo>
                      <a:pt x="105" y="153"/>
                      <a:pt x="141" y="127"/>
                      <a:pt x="147" y="88"/>
                    </a:cubicBezTo>
                    <a:cubicBezTo>
                      <a:pt x="153" y="50"/>
                      <a:pt x="127" y="14"/>
                      <a:pt x="89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82" name="Freeform 179">
                <a:extLst>
                  <a:ext uri="{FF2B5EF4-FFF2-40B4-BE49-F238E27FC236}">
                    <a16:creationId xmlns:a16="http://schemas.microsoft.com/office/drawing/2014/main" id="{26C5F9F1-38B5-4B33-B66E-9A6F921328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72" y="4474"/>
                <a:ext cx="64" cy="64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1" y="46"/>
                      <a:pt x="38" y="56"/>
                      <a:pt x="24" y="54"/>
                    </a:cubicBezTo>
                    <a:cubicBezTo>
                      <a:pt x="9" y="51"/>
                      <a:pt x="0" y="38"/>
                      <a:pt x="2" y="24"/>
                    </a:cubicBezTo>
                    <a:cubicBezTo>
                      <a:pt x="4" y="9"/>
                      <a:pt x="18" y="0"/>
                      <a:pt x="32" y="2"/>
                    </a:cubicBezTo>
                    <a:cubicBezTo>
                      <a:pt x="46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83" name="Freeform 180">
                <a:extLst>
                  <a:ext uri="{FF2B5EF4-FFF2-40B4-BE49-F238E27FC236}">
                    <a16:creationId xmlns:a16="http://schemas.microsoft.com/office/drawing/2014/main" id="{7FFFC8C6-F928-4798-8E7D-6342B6412B9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055" y="4458"/>
                <a:ext cx="97" cy="96"/>
              </a:xfrm>
              <a:custGeom>
                <a:avLst/>
                <a:gdLst>
                  <a:gd name="T0" fmla="*/ 36 w 84"/>
                  <a:gd name="T1" fmla="*/ 80 h 84"/>
                  <a:gd name="T2" fmla="*/ 3 w 84"/>
                  <a:gd name="T3" fmla="*/ 36 h 84"/>
                  <a:gd name="T4" fmla="*/ 48 w 84"/>
                  <a:gd name="T5" fmla="*/ 3 h 84"/>
                  <a:gd name="T6" fmla="*/ 80 w 84"/>
                  <a:gd name="T7" fmla="*/ 48 h 84"/>
                  <a:gd name="T8" fmla="*/ 36 w 84"/>
                  <a:gd name="T9" fmla="*/ 80 h 84"/>
                  <a:gd name="T10" fmla="*/ 48 w 84"/>
                  <a:gd name="T11" fmla="*/ 5 h 84"/>
                  <a:gd name="T12" fmla="*/ 5 w 84"/>
                  <a:gd name="T13" fmla="*/ 36 h 84"/>
                  <a:gd name="T14" fmla="*/ 36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0"/>
                    </a:moveTo>
                    <a:cubicBezTo>
                      <a:pt x="14" y="77"/>
                      <a:pt x="0" y="57"/>
                      <a:pt x="3" y="36"/>
                    </a:cubicBezTo>
                    <a:cubicBezTo>
                      <a:pt x="7" y="14"/>
                      <a:pt x="27" y="0"/>
                      <a:pt x="48" y="3"/>
                    </a:cubicBezTo>
                    <a:cubicBezTo>
                      <a:pt x="69" y="7"/>
                      <a:pt x="84" y="27"/>
                      <a:pt x="80" y="48"/>
                    </a:cubicBezTo>
                    <a:cubicBezTo>
                      <a:pt x="77" y="69"/>
                      <a:pt x="57" y="84"/>
                      <a:pt x="36" y="80"/>
                    </a:cubicBezTo>
                    <a:close/>
                    <a:moveTo>
                      <a:pt x="48" y="5"/>
                    </a:moveTo>
                    <a:cubicBezTo>
                      <a:pt x="27" y="2"/>
                      <a:pt x="8" y="16"/>
                      <a:pt x="5" y="36"/>
                    </a:cubicBezTo>
                    <a:cubicBezTo>
                      <a:pt x="2" y="56"/>
                      <a:pt x="16" y="75"/>
                      <a:pt x="36" y="79"/>
                    </a:cubicBezTo>
                    <a:cubicBezTo>
                      <a:pt x="56" y="82"/>
                      <a:pt x="75" y="68"/>
                      <a:pt x="79" y="48"/>
                    </a:cubicBezTo>
                    <a:cubicBezTo>
                      <a:pt x="82" y="27"/>
                      <a:pt x="68" y="8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84" name="Freeform 181">
                <a:extLst>
                  <a:ext uri="{FF2B5EF4-FFF2-40B4-BE49-F238E27FC236}">
                    <a16:creationId xmlns:a16="http://schemas.microsoft.com/office/drawing/2014/main" id="{AF3D5419-8390-476B-BFC4-5B9F0587F9F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035" y="4437"/>
                <a:ext cx="138" cy="138"/>
              </a:xfrm>
              <a:custGeom>
                <a:avLst/>
                <a:gdLst>
                  <a:gd name="T0" fmla="*/ 51 w 120"/>
                  <a:gd name="T1" fmla="*/ 115 h 120"/>
                  <a:gd name="T2" fmla="*/ 5 w 120"/>
                  <a:gd name="T3" fmla="*/ 51 h 120"/>
                  <a:gd name="T4" fmla="*/ 68 w 120"/>
                  <a:gd name="T5" fmla="*/ 5 h 120"/>
                  <a:gd name="T6" fmla="*/ 115 w 120"/>
                  <a:gd name="T7" fmla="*/ 68 h 120"/>
                  <a:gd name="T8" fmla="*/ 51 w 120"/>
                  <a:gd name="T9" fmla="*/ 115 h 120"/>
                  <a:gd name="T10" fmla="*/ 68 w 120"/>
                  <a:gd name="T11" fmla="*/ 6 h 120"/>
                  <a:gd name="T12" fmla="*/ 6 w 120"/>
                  <a:gd name="T13" fmla="*/ 51 h 120"/>
                  <a:gd name="T14" fmla="*/ 51 w 120"/>
                  <a:gd name="T15" fmla="*/ 113 h 120"/>
                  <a:gd name="T16" fmla="*/ 113 w 120"/>
                  <a:gd name="T17" fmla="*/ 68 h 120"/>
                  <a:gd name="T18" fmla="*/ 68 w 120"/>
                  <a:gd name="T19" fmla="*/ 6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0" h="120">
                    <a:moveTo>
                      <a:pt x="51" y="115"/>
                    </a:moveTo>
                    <a:cubicBezTo>
                      <a:pt x="21" y="110"/>
                      <a:pt x="0" y="81"/>
                      <a:pt x="5" y="51"/>
                    </a:cubicBezTo>
                    <a:cubicBezTo>
                      <a:pt x="10" y="21"/>
                      <a:pt x="38" y="0"/>
                      <a:pt x="68" y="5"/>
                    </a:cubicBezTo>
                    <a:cubicBezTo>
                      <a:pt x="99" y="9"/>
                      <a:pt x="120" y="38"/>
                      <a:pt x="115" y="68"/>
                    </a:cubicBezTo>
                    <a:cubicBezTo>
                      <a:pt x="110" y="99"/>
                      <a:pt x="81" y="120"/>
                      <a:pt x="51" y="115"/>
                    </a:cubicBezTo>
                    <a:close/>
                    <a:moveTo>
                      <a:pt x="68" y="6"/>
                    </a:moveTo>
                    <a:cubicBezTo>
                      <a:pt x="39" y="2"/>
                      <a:pt x="11" y="22"/>
                      <a:pt x="6" y="51"/>
                    </a:cubicBezTo>
                    <a:cubicBezTo>
                      <a:pt x="2" y="81"/>
                      <a:pt x="22" y="108"/>
                      <a:pt x="51" y="113"/>
                    </a:cubicBezTo>
                    <a:cubicBezTo>
                      <a:pt x="81" y="118"/>
                      <a:pt x="108" y="98"/>
                      <a:pt x="113" y="68"/>
                    </a:cubicBezTo>
                    <a:cubicBezTo>
                      <a:pt x="118" y="39"/>
                      <a:pt x="98" y="11"/>
                      <a:pt x="6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</p:grpSp>
        <p:grpSp>
          <p:nvGrpSpPr>
            <p:cNvPr id="185" name="Group 4">
              <a:extLst>
                <a:ext uri="{FF2B5EF4-FFF2-40B4-BE49-F238E27FC236}">
                  <a16:creationId xmlns:a16="http://schemas.microsoft.com/office/drawing/2014/main" id="{403E5D4F-FA53-40B6-A91D-C223131679C7}"/>
                </a:ext>
              </a:extLst>
            </p:cNvPr>
            <p:cNvGrpSpPr>
              <a:grpSpLocks noChangeAspect="1"/>
            </p:cNvGrpSpPr>
            <p:nvPr userDrawn="1"/>
          </p:nvGrpSpPr>
          <p:grpSpPr bwMode="auto">
            <a:xfrm>
              <a:off x="7205663" y="4898633"/>
              <a:ext cx="7980362" cy="4732338"/>
              <a:chOff x="4539" y="2829"/>
              <a:chExt cx="5027" cy="2981"/>
            </a:xfrm>
            <a:solidFill>
              <a:schemeClr val="accent1"/>
            </a:solidFill>
          </p:grpSpPr>
          <p:sp>
            <p:nvSpPr>
              <p:cNvPr id="186" name="Freeform 5">
                <a:extLst>
                  <a:ext uri="{FF2B5EF4-FFF2-40B4-BE49-F238E27FC236}">
                    <a16:creationId xmlns:a16="http://schemas.microsoft.com/office/drawing/2014/main" id="{0B231235-C515-45DD-9B51-3E53B7B1588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795" y="4447"/>
                <a:ext cx="417" cy="346"/>
              </a:xfrm>
              <a:custGeom>
                <a:avLst/>
                <a:gdLst>
                  <a:gd name="T0" fmla="*/ 417 w 417"/>
                  <a:gd name="T1" fmla="*/ 132 h 346"/>
                  <a:gd name="T2" fmla="*/ 256 w 417"/>
                  <a:gd name="T3" fmla="*/ 346 h 346"/>
                  <a:gd name="T4" fmla="*/ 254 w 417"/>
                  <a:gd name="T5" fmla="*/ 344 h 346"/>
                  <a:gd name="T6" fmla="*/ 0 w 417"/>
                  <a:gd name="T7" fmla="*/ 0 h 346"/>
                  <a:gd name="T8" fmla="*/ 417 w 417"/>
                  <a:gd name="T9" fmla="*/ 132 h 346"/>
                  <a:gd name="T10" fmla="*/ 256 w 417"/>
                  <a:gd name="T11" fmla="*/ 339 h 346"/>
                  <a:gd name="T12" fmla="*/ 411 w 417"/>
                  <a:gd name="T13" fmla="*/ 134 h 346"/>
                  <a:gd name="T14" fmla="*/ 11 w 417"/>
                  <a:gd name="T15" fmla="*/ 7 h 346"/>
                  <a:gd name="T16" fmla="*/ 256 w 417"/>
                  <a:gd name="T17" fmla="*/ 339 h 3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17" h="346">
                    <a:moveTo>
                      <a:pt x="417" y="132"/>
                    </a:moveTo>
                    <a:lnTo>
                      <a:pt x="256" y="346"/>
                    </a:lnTo>
                    <a:lnTo>
                      <a:pt x="254" y="344"/>
                    </a:lnTo>
                    <a:lnTo>
                      <a:pt x="0" y="0"/>
                    </a:lnTo>
                    <a:lnTo>
                      <a:pt x="417" y="132"/>
                    </a:lnTo>
                    <a:close/>
                    <a:moveTo>
                      <a:pt x="256" y="339"/>
                    </a:moveTo>
                    <a:lnTo>
                      <a:pt x="411" y="134"/>
                    </a:lnTo>
                    <a:lnTo>
                      <a:pt x="11" y="7"/>
                    </a:lnTo>
                    <a:lnTo>
                      <a:pt x="256" y="33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87" name="Freeform 6">
                <a:extLst>
                  <a:ext uri="{FF2B5EF4-FFF2-40B4-BE49-F238E27FC236}">
                    <a16:creationId xmlns:a16="http://schemas.microsoft.com/office/drawing/2014/main" id="{37B755AD-A8D9-4341-BA07-6831BB78A01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317" y="4448"/>
                <a:ext cx="737" cy="468"/>
              </a:xfrm>
              <a:custGeom>
                <a:avLst/>
                <a:gdLst>
                  <a:gd name="T0" fmla="*/ 484 w 737"/>
                  <a:gd name="T1" fmla="*/ 0 h 468"/>
                  <a:gd name="T2" fmla="*/ 737 w 737"/>
                  <a:gd name="T3" fmla="*/ 343 h 468"/>
                  <a:gd name="T4" fmla="*/ 734 w 737"/>
                  <a:gd name="T5" fmla="*/ 343 h 468"/>
                  <a:gd name="T6" fmla="*/ 0 w 737"/>
                  <a:gd name="T7" fmla="*/ 468 h 468"/>
                  <a:gd name="T8" fmla="*/ 4 w 737"/>
                  <a:gd name="T9" fmla="*/ 465 h 468"/>
                  <a:gd name="T10" fmla="*/ 484 w 737"/>
                  <a:gd name="T11" fmla="*/ 0 h 468"/>
                  <a:gd name="T12" fmla="*/ 731 w 737"/>
                  <a:gd name="T13" fmla="*/ 340 h 468"/>
                  <a:gd name="T14" fmla="*/ 483 w 737"/>
                  <a:gd name="T15" fmla="*/ 5 h 468"/>
                  <a:gd name="T16" fmla="*/ 10 w 737"/>
                  <a:gd name="T17" fmla="*/ 462 h 468"/>
                  <a:gd name="T18" fmla="*/ 731 w 737"/>
                  <a:gd name="T19" fmla="*/ 340 h 4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37" h="468">
                    <a:moveTo>
                      <a:pt x="484" y="0"/>
                    </a:moveTo>
                    <a:lnTo>
                      <a:pt x="737" y="343"/>
                    </a:lnTo>
                    <a:lnTo>
                      <a:pt x="734" y="343"/>
                    </a:lnTo>
                    <a:lnTo>
                      <a:pt x="0" y="468"/>
                    </a:lnTo>
                    <a:lnTo>
                      <a:pt x="4" y="465"/>
                    </a:lnTo>
                    <a:lnTo>
                      <a:pt x="484" y="0"/>
                    </a:lnTo>
                    <a:close/>
                    <a:moveTo>
                      <a:pt x="731" y="340"/>
                    </a:moveTo>
                    <a:lnTo>
                      <a:pt x="483" y="5"/>
                    </a:lnTo>
                    <a:lnTo>
                      <a:pt x="10" y="462"/>
                    </a:lnTo>
                    <a:lnTo>
                      <a:pt x="731" y="34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88" name="Freeform 7">
                <a:extLst>
                  <a:ext uri="{FF2B5EF4-FFF2-40B4-BE49-F238E27FC236}">
                    <a16:creationId xmlns:a16="http://schemas.microsoft.com/office/drawing/2014/main" id="{0A22C62A-9A45-4B0B-8D7F-267F4618656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318" y="4787"/>
                <a:ext cx="1069" cy="863"/>
              </a:xfrm>
              <a:custGeom>
                <a:avLst/>
                <a:gdLst>
                  <a:gd name="T0" fmla="*/ 734 w 1069"/>
                  <a:gd name="T1" fmla="*/ 0 h 863"/>
                  <a:gd name="T2" fmla="*/ 734 w 1069"/>
                  <a:gd name="T3" fmla="*/ 1 h 863"/>
                  <a:gd name="T4" fmla="*/ 1069 w 1069"/>
                  <a:gd name="T5" fmla="*/ 863 h 863"/>
                  <a:gd name="T6" fmla="*/ 0 w 1069"/>
                  <a:gd name="T7" fmla="*/ 126 h 863"/>
                  <a:gd name="T8" fmla="*/ 734 w 1069"/>
                  <a:gd name="T9" fmla="*/ 0 h 863"/>
                  <a:gd name="T10" fmla="*/ 1061 w 1069"/>
                  <a:gd name="T11" fmla="*/ 854 h 863"/>
                  <a:gd name="T12" fmla="*/ 732 w 1069"/>
                  <a:gd name="T13" fmla="*/ 5 h 863"/>
                  <a:gd name="T14" fmla="*/ 9 w 1069"/>
                  <a:gd name="T15" fmla="*/ 128 h 863"/>
                  <a:gd name="T16" fmla="*/ 1061 w 1069"/>
                  <a:gd name="T17" fmla="*/ 854 h 8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69" h="863">
                    <a:moveTo>
                      <a:pt x="734" y="0"/>
                    </a:moveTo>
                    <a:lnTo>
                      <a:pt x="734" y="1"/>
                    </a:lnTo>
                    <a:lnTo>
                      <a:pt x="1069" y="863"/>
                    </a:lnTo>
                    <a:lnTo>
                      <a:pt x="0" y="126"/>
                    </a:lnTo>
                    <a:lnTo>
                      <a:pt x="734" y="0"/>
                    </a:lnTo>
                    <a:close/>
                    <a:moveTo>
                      <a:pt x="1061" y="854"/>
                    </a:moveTo>
                    <a:lnTo>
                      <a:pt x="732" y="5"/>
                    </a:lnTo>
                    <a:lnTo>
                      <a:pt x="9" y="128"/>
                    </a:lnTo>
                    <a:lnTo>
                      <a:pt x="1061" y="85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89" name="Freeform 8">
                <a:extLst>
                  <a:ext uri="{FF2B5EF4-FFF2-40B4-BE49-F238E27FC236}">
                    <a16:creationId xmlns:a16="http://schemas.microsoft.com/office/drawing/2014/main" id="{35597970-F823-4362-B385-208AF2D98A4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33" y="4428"/>
                <a:ext cx="694" cy="488"/>
              </a:xfrm>
              <a:custGeom>
                <a:avLst/>
                <a:gdLst>
                  <a:gd name="T0" fmla="*/ 234 w 694"/>
                  <a:gd name="T1" fmla="*/ 0 h 488"/>
                  <a:gd name="T2" fmla="*/ 235 w 694"/>
                  <a:gd name="T3" fmla="*/ 1 h 488"/>
                  <a:gd name="T4" fmla="*/ 694 w 694"/>
                  <a:gd name="T5" fmla="*/ 488 h 488"/>
                  <a:gd name="T6" fmla="*/ 0 w 694"/>
                  <a:gd name="T7" fmla="*/ 380 h 488"/>
                  <a:gd name="T8" fmla="*/ 1 w 694"/>
                  <a:gd name="T9" fmla="*/ 378 h 488"/>
                  <a:gd name="T10" fmla="*/ 234 w 694"/>
                  <a:gd name="T11" fmla="*/ 0 h 488"/>
                  <a:gd name="T12" fmla="*/ 685 w 694"/>
                  <a:gd name="T13" fmla="*/ 484 h 488"/>
                  <a:gd name="T14" fmla="*/ 234 w 694"/>
                  <a:gd name="T15" fmla="*/ 5 h 488"/>
                  <a:gd name="T16" fmla="*/ 6 w 694"/>
                  <a:gd name="T17" fmla="*/ 378 h 488"/>
                  <a:gd name="T18" fmla="*/ 685 w 694"/>
                  <a:gd name="T19" fmla="*/ 484 h 4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94" h="488">
                    <a:moveTo>
                      <a:pt x="234" y="0"/>
                    </a:moveTo>
                    <a:lnTo>
                      <a:pt x="235" y="1"/>
                    </a:lnTo>
                    <a:lnTo>
                      <a:pt x="694" y="488"/>
                    </a:lnTo>
                    <a:lnTo>
                      <a:pt x="0" y="380"/>
                    </a:lnTo>
                    <a:lnTo>
                      <a:pt x="1" y="378"/>
                    </a:lnTo>
                    <a:lnTo>
                      <a:pt x="234" y="0"/>
                    </a:lnTo>
                    <a:close/>
                    <a:moveTo>
                      <a:pt x="685" y="484"/>
                    </a:moveTo>
                    <a:lnTo>
                      <a:pt x="234" y="5"/>
                    </a:lnTo>
                    <a:lnTo>
                      <a:pt x="6" y="378"/>
                    </a:lnTo>
                    <a:lnTo>
                      <a:pt x="685" y="48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90" name="Freeform 9">
                <a:extLst>
                  <a:ext uri="{FF2B5EF4-FFF2-40B4-BE49-F238E27FC236}">
                    <a16:creationId xmlns:a16="http://schemas.microsoft.com/office/drawing/2014/main" id="{90B0CE5F-158C-4F39-A688-82F68A8BD3B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862" y="4429"/>
                <a:ext cx="943" cy="487"/>
              </a:xfrm>
              <a:custGeom>
                <a:avLst/>
                <a:gdLst>
                  <a:gd name="T0" fmla="*/ 943 w 943"/>
                  <a:gd name="T1" fmla="*/ 21 h 487"/>
                  <a:gd name="T2" fmla="*/ 461 w 943"/>
                  <a:gd name="T3" fmla="*/ 487 h 487"/>
                  <a:gd name="T4" fmla="*/ 459 w 943"/>
                  <a:gd name="T5" fmla="*/ 486 h 487"/>
                  <a:gd name="T6" fmla="*/ 0 w 943"/>
                  <a:gd name="T7" fmla="*/ 0 h 487"/>
                  <a:gd name="T8" fmla="*/ 943 w 943"/>
                  <a:gd name="T9" fmla="*/ 21 h 487"/>
                  <a:gd name="T10" fmla="*/ 461 w 943"/>
                  <a:gd name="T11" fmla="*/ 483 h 487"/>
                  <a:gd name="T12" fmla="*/ 934 w 943"/>
                  <a:gd name="T13" fmla="*/ 24 h 487"/>
                  <a:gd name="T14" fmla="*/ 8 w 943"/>
                  <a:gd name="T15" fmla="*/ 3 h 487"/>
                  <a:gd name="T16" fmla="*/ 461 w 943"/>
                  <a:gd name="T17" fmla="*/ 483 h 4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43" h="487">
                    <a:moveTo>
                      <a:pt x="943" y="21"/>
                    </a:moveTo>
                    <a:lnTo>
                      <a:pt x="461" y="487"/>
                    </a:lnTo>
                    <a:lnTo>
                      <a:pt x="459" y="486"/>
                    </a:lnTo>
                    <a:lnTo>
                      <a:pt x="0" y="0"/>
                    </a:lnTo>
                    <a:lnTo>
                      <a:pt x="943" y="21"/>
                    </a:lnTo>
                    <a:close/>
                    <a:moveTo>
                      <a:pt x="461" y="483"/>
                    </a:moveTo>
                    <a:lnTo>
                      <a:pt x="934" y="24"/>
                    </a:lnTo>
                    <a:lnTo>
                      <a:pt x="8" y="3"/>
                    </a:lnTo>
                    <a:lnTo>
                      <a:pt x="461" y="48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91" name="Freeform 10">
                <a:extLst>
                  <a:ext uri="{FF2B5EF4-FFF2-40B4-BE49-F238E27FC236}">
                    <a16:creationId xmlns:a16="http://schemas.microsoft.com/office/drawing/2014/main" id="{997304A9-9FA0-4A5B-BB80-B1CB2D19CF2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865" y="3998"/>
                <a:ext cx="943" cy="455"/>
              </a:xfrm>
              <a:custGeom>
                <a:avLst/>
                <a:gdLst>
                  <a:gd name="T0" fmla="*/ 78 w 943"/>
                  <a:gd name="T1" fmla="*/ 0 h 455"/>
                  <a:gd name="T2" fmla="*/ 943 w 943"/>
                  <a:gd name="T3" fmla="*/ 455 h 455"/>
                  <a:gd name="T4" fmla="*/ 0 w 943"/>
                  <a:gd name="T5" fmla="*/ 434 h 455"/>
                  <a:gd name="T6" fmla="*/ 78 w 943"/>
                  <a:gd name="T7" fmla="*/ 0 h 455"/>
                  <a:gd name="T8" fmla="*/ 928 w 943"/>
                  <a:gd name="T9" fmla="*/ 450 h 455"/>
                  <a:gd name="T10" fmla="*/ 80 w 943"/>
                  <a:gd name="T11" fmla="*/ 5 h 455"/>
                  <a:gd name="T12" fmla="*/ 4 w 943"/>
                  <a:gd name="T13" fmla="*/ 431 h 455"/>
                  <a:gd name="T14" fmla="*/ 928 w 943"/>
                  <a:gd name="T15" fmla="*/ 450 h 4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43" h="455">
                    <a:moveTo>
                      <a:pt x="78" y="0"/>
                    </a:moveTo>
                    <a:lnTo>
                      <a:pt x="943" y="455"/>
                    </a:lnTo>
                    <a:lnTo>
                      <a:pt x="0" y="434"/>
                    </a:lnTo>
                    <a:lnTo>
                      <a:pt x="78" y="0"/>
                    </a:lnTo>
                    <a:close/>
                    <a:moveTo>
                      <a:pt x="928" y="450"/>
                    </a:moveTo>
                    <a:lnTo>
                      <a:pt x="80" y="5"/>
                    </a:lnTo>
                    <a:lnTo>
                      <a:pt x="4" y="431"/>
                    </a:lnTo>
                    <a:lnTo>
                      <a:pt x="928" y="45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92" name="Freeform 11">
                <a:extLst>
                  <a:ext uri="{FF2B5EF4-FFF2-40B4-BE49-F238E27FC236}">
                    <a16:creationId xmlns:a16="http://schemas.microsoft.com/office/drawing/2014/main" id="{E10F934B-8511-466A-A235-89C51368EC4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40" y="3717"/>
                <a:ext cx="863" cy="737"/>
              </a:xfrm>
              <a:custGeom>
                <a:avLst/>
                <a:gdLst>
                  <a:gd name="T0" fmla="*/ 701 w 863"/>
                  <a:gd name="T1" fmla="*/ 0 h 737"/>
                  <a:gd name="T2" fmla="*/ 863 w 863"/>
                  <a:gd name="T3" fmla="*/ 737 h 737"/>
                  <a:gd name="T4" fmla="*/ 0 w 863"/>
                  <a:gd name="T5" fmla="*/ 283 h 737"/>
                  <a:gd name="T6" fmla="*/ 3 w 863"/>
                  <a:gd name="T7" fmla="*/ 281 h 737"/>
                  <a:gd name="T8" fmla="*/ 701 w 863"/>
                  <a:gd name="T9" fmla="*/ 0 h 737"/>
                  <a:gd name="T10" fmla="*/ 858 w 863"/>
                  <a:gd name="T11" fmla="*/ 730 h 737"/>
                  <a:gd name="T12" fmla="*/ 698 w 863"/>
                  <a:gd name="T13" fmla="*/ 4 h 737"/>
                  <a:gd name="T14" fmla="*/ 9 w 863"/>
                  <a:gd name="T15" fmla="*/ 283 h 737"/>
                  <a:gd name="T16" fmla="*/ 858 w 863"/>
                  <a:gd name="T17" fmla="*/ 730 h 7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63" h="737">
                    <a:moveTo>
                      <a:pt x="701" y="0"/>
                    </a:moveTo>
                    <a:lnTo>
                      <a:pt x="863" y="737"/>
                    </a:lnTo>
                    <a:lnTo>
                      <a:pt x="0" y="283"/>
                    </a:lnTo>
                    <a:lnTo>
                      <a:pt x="3" y="281"/>
                    </a:lnTo>
                    <a:lnTo>
                      <a:pt x="701" y="0"/>
                    </a:lnTo>
                    <a:close/>
                    <a:moveTo>
                      <a:pt x="858" y="730"/>
                    </a:moveTo>
                    <a:lnTo>
                      <a:pt x="698" y="4"/>
                    </a:lnTo>
                    <a:lnTo>
                      <a:pt x="9" y="283"/>
                    </a:lnTo>
                    <a:lnTo>
                      <a:pt x="858" y="73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93" name="Freeform 12">
                <a:extLst>
                  <a:ext uri="{FF2B5EF4-FFF2-40B4-BE49-F238E27FC236}">
                    <a16:creationId xmlns:a16="http://schemas.microsoft.com/office/drawing/2014/main" id="{175A89F0-3FD0-4C0B-8C8B-20022AC669B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583" y="3717"/>
                <a:ext cx="1066" cy="286"/>
              </a:xfrm>
              <a:custGeom>
                <a:avLst/>
                <a:gdLst>
                  <a:gd name="T0" fmla="*/ 1066 w 1066"/>
                  <a:gd name="T1" fmla="*/ 0 h 286"/>
                  <a:gd name="T2" fmla="*/ 361 w 1066"/>
                  <a:gd name="T3" fmla="*/ 286 h 286"/>
                  <a:gd name="T4" fmla="*/ 360 w 1066"/>
                  <a:gd name="T5" fmla="*/ 284 h 286"/>
                  <a:gd name="T6" fmla="*/ 0 w 1066"/>
                  <a:gd name="T7" fmla="*/ 8 h 286"/>
                  <a:gd name="T8" fmla="*/ 5 w 1066"/>
                  <a:gd name="T9" fmla="*/ 8 h 286"/>
                  <a:gd name="T10" fmla="*/ 1066 w 1066"/>
                  <a:gd name="T11" fmla="*/ 0 h 286"/>
                  <a:gd name="T12" fmla="*/ 361 w 1066"/>
                  <a:gd name="T13" fmla="*/ 281 h 286"/>
                  <a:gd name="T14" fmla="*/ 1047 w 1066"/>
                  <a:gd name="T15" fmla="*/ 4 h 286"/>
                  <a:gd name="T16" fmla="*/ 11 w 1066"/>
                  <a:gd name="T17" fmla="*/ 11 h 286"/>
                  <a:gd name="T18" fmla="*/ 361 w 1066"/>
                  <a:gd name="T19" fmla="*/ 281 h 2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66" h="286">
                    <a:moveTo>
                      <a:pt x="1066" y="0"/>
                    </a:moveTo>
                    <a:lnTo>
                      <a:pt x="361" y="286"/>
                    </a:lnTo>
                    <a:lnTo>
                      <a:pt x="360" y="284"/>
                    </a:lnTo>
                    <a:lnTo>
                      <a:pt x="0" y="8"/>
                    </a:lnTo>
                    <a:lnTo>
                      <a:pt x="5" y="8"/>
                    </a:lnTo>
                    <a:lnTo>
                      <a:pt x="1066" y="0"/>
                    </a:lnTo>
                    <a:close/>
                    <a:moveTo>
                      <a:pt x="361" y="281"/>
                    </a:moveTo>
                    <a:lnTo>
                      <a:pt x="1047" y="4"/>
                    </a:lnTo>
                    <a:lnTo>
                      <a:pt x="11" y="11"/>
                    </a:lnTo>
                    <a:lnTo>
                      <a:pt x="361" y="28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94" name="Freeform 13">
                <a:extLst>
                  <a:ext uri="{FF2B5EF4-FFF2-40B4-BE49-F238E27FC236}">
                    <a16:creationId xmlns:a16="http://schemas.microsoft.com/office/drawing/2014/main" id="{2316F802-51EA-4E96-9287-7B8CA44BEFB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25" y="4803"/>
                <a:ext cx="1758" cy="844"/>
              </a:xfrm>
              <a:custGeom>
                <a:avLst/>
                <a:gdLst>
                  <a:gd name="T0" fmla="*/ 698 w 1758"/>
                  <a:gd name="T1" fmla="*/ 109 h 844"/>
                  <a:gd name="T2" fmla="*/ 699 w 1758"/>
                  <a:gd name="T3" fmla="*/ 110 h 844"/>
                  <a:gd name="T4" fmla="*/ 1758 w 1758"/>
                  <a:gd name="T5" fmla="*/ 841 h 844"/>
                  <a:gd name="T6" fmla="*/ 1757 w 1758"/>
                  <a:gd name="T7" fmla="*/ 844 h 844"/>
                  <a:gd name="T8" fmla="*/ 0 w 1758"/>
                  <a:gd name="T9" fmla="*/ 0 h 844"/>
                  <a:gd name="T10" fmla="*/ 698 w 1758"/>
                  <a:gd name="T11" fmla="*/ 109 h 844"/>
                  <a:gd name="T12" fmla="*/ 1738 w 1758"/>
                  <a:gd name="T13" fmla="*/ 831 h 844"/>
                  <a:gd name="T14" fmla="*/ 696 w 1758"/>
                  <a:gd name="T15" fmla="*/ 112 h 844"/>
                  <a:gd name="T16" fmla="*/ 23 w 1758"/>
                  <a:gd name="T17" fmla="*/ 7 h 844"/>
                  <a:gd name="T18" fmla="*/ 1738 w 1758"/>
                  <a:gd name="T19" fmla="*/ 831 h 8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758" h="844">
                    <a:moveTo>
                      <a:pt x="698" y="109"/>
                    </a:moveTo>
                    <a:lnTo>
                      <a:pt x="699" y="110"/>
                    </a:lnTo>
                    <a:lnTo>
                      <a:pt x="1758" y="841"/>
                    </a:lnTo>
                    <a:lnTo>
                      <a:pt x="1757" y="844"/>
                    </a:lnTo>
                    <a:lnTo>
                      <a:pt x="0" y="0"/>
                    </a:lnTo>
                    <a:lnTo>
                      <a:pt x="698" y="109"/>
                    </a:lnTo>
                    <a:close/>
                    <a:moveTo>
                      <a:pt x="1738" y="831"/>
                    </a:moveTo>
                    <a:lnTo>
                      <a:pt x="696" y="112"/>
                    </a:lnTo>
                    <a:lnTo>
                      <a:pt x="23" y="7"/>
                    </a:lnTo>
                    <a:lnTo>
                      <a:pt x="1738" y="83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95" name="Freeform 14">
                <a:extLst>
                  <a:ext uri="{FF2B5EF4-FFF2-40B4-BE49-F238E27FC236}">
                    <a16:creationId xmlns:a16="http://schemas.microsoft.com/office/drawing/2014/main" id="{4F6AB896-F289-4A1C-B689-1EB38CBEC5E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24" y="4799"/>
                <a:ext cx="1759" cy="848"/>
              </a:xfrm>
              <a:custGeom>
                <a:avLst/>
                <a:gdLst>
                  <a:gd name="T0" fmla="*/ 1759 w 1759"/>
                  <a:gd name="T1" fmla="*/ 845 h 848"/>
                  <a:gd name="T2" fmla="*/ 1758 w 1759"/>
                  <a:gd name="T3" fmla="*/ 848 h 848"/>
                  <a:gd name="T4" fmla="*/ 347 w 1759"/>
                  <a:gd name="T5" fmla="*/ 291 h 848"/>
                  <a:gd name="T6" fmla="*/ 347 w 1759"/>
                  <a:gd name="T7" fmla="*/ 291 h 848"/>
                  <a:gd name="T8" fmla="*/ 0 w 1759"/>
                  <a:gd name="T9" fmla="*/ 0 h 848"/>
                  <a:gd name="T10" fmla="*/ 1759 w 1759"/>
                  <a:gd name="T11" fmla="*/ 845 h 848"/>
                  <a:gd name="T12" fmla="*/ 349 w 1759"/>
                  <a:gd name="T13" fmla="*/ 288 h 848"/>
                  <a:gd name="T14" fmla="*/ 1713 w 1759"/>
                  <a:gd name="T15" fmla="*/ 827 h 848"/>
                  <a:gd name="T16" fmla="*/ 24 w 1759"/>
                  <a:gd name="T17" fmla="*/ 16 h 848"/>
                  <a:gd name="T18" fmla="*/ 349 w 1759"/>
                  <a:gd name="T19" fmla="*/ 288 h 8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759" h="848">
                    <a:moveTo>
                      <a:pt x="1759" y="845"/>
                    </a:moveTo>
                    <a:lnTo>
                      <a:pt x="1758" y="848"/>
                    </a:lnTo>
                    <a:lnTo>
                      <a:pt x="347" y="291"/>
                    </a:lnTo>
                    <a:lnTo>
                      <a:pt x="347" y="291"/>
                    </a:lnTo>
                    <a:lnTo>
                      <a:pt x="0" y="0"/>
                    </a:lnTo>
                    <a:lnTo>
                      <a:pt x="1759" y="845"/>
                    </a:lnTo>
                    <a:close/>
                    <a:moveTo>
                      <a:pt x="349" y="288"/>
                    </a:moveTo>
                    <a:lnTo>
                      <a:pt x="1713" y="827"/>
                    </a:lnTo>
                    <a:lnTo>
                      <a:pt x="24" y="16"/>
                    </a:lnTo>
                    <a:lnTo>
                      <a:pt x="349" y="28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96" name="Freeform 15">
                <a:extLst>
                  <a:ext uri="{FF2B5EF4-FFF2-40B4-BE49-F238E27FC236}">
                    <a16:creationId xmlns:a16="http://schemas.microsoft.com/office/drawing/2014/main" id="{8AC79C02-5827-423E-834E-5F631D41197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28" y="4801"/>
                <a:ext cx="16" cy="12"/>
              </a:xfrm>
              <a:custGeom>
                <a:avLst/>
                <a:gdLst>
                  <a:gd name="T0" fmla="*/ 16 w 16"/>
                  <a:gd name="T1" fmla="*/ 12 h 12"/>
                  <a:gd name="T2" fmla="*/ 16 w 16"/>
                  <a:gd name="T3" fmla="*/ 12 h 12"/>
                  <a:gd name="T4" fmla="*/ 0 w 16"/>
                  <a:gd name="T5" fmla="*/ 0 h 12"/>
                  <a:gd name="T6" fmla="*/ 0 w 16"/>
                  <a:gd name="T7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12">
                    <a:moveTo>
                      <a:pt x="16" y="12"/>
                    </a:moveTo>
                    <a:lnTo>
                      <a:pt x="16" y="12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97" name="Freeform 16">
                <a:extLst>
                  <a:ext uri="{FF2B5EF4-FFF2-40B4-BE49-F238E27FC236}">
                    <a16:creationId xmlns:a16="http://schemas.microsoft.com/office/drawing/2014/main" id="{1120D100-E236-4174-AE60-F412C0D3C1E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28" y="4801"/>
                <a:ext cx="16" cy="12"/>
              </a:xfrm>
              <a:custGeom>
                <a:avLst/>
                <a:gdLst>
                  <a:gd name="T0" fmla="*/ 16 w 16"/>
                  <a:gd name="T1" fmla="*/ 12 h 12"/>
                  <a:gd name="T2" fmla="*/ 16 w 16"/>
                  <a:gd name="T3" fmla="*/ 12 h 12"/>
                  <a:gd name="T4" fmla="*/ 0 w 16"/>
                  <a:gd name="T5" fmla="*/ 0 h 12"/>
                  <a:gd name="T6" fmla="*/ 0 w 16"/>
                  <a:gd name="T7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12">
                    <a:moveTo>
                      <a:pt x="16" y="12"/>
                    </a:moveTo>
                    <a:lnTo>
                      <a:pt x="16" y="12"/>
                    </a:lnTo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98" name="Freeform 17">
                <a:extLst>
                  <a:ext uri="{FF2B5EF4-FFF2-40B4-BE49-F238E27FC236}">
                    <a16:creationId xmlns:a16="http://schemas.microsoft.com/office/drawing/2014/main" id="{FB486D02-8B1C-43F7-AD68-4CC3D81C315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048" y="4577"/>
                <a:ext cx="784" cy="489"/>
              </a:xfrm>
              <a:custGeom>
                <a:avLst/>
                <a:gdLst>
                  <a:gd name="T0" fmla="*/ 160 w 784"/>
                  <a:gd name="T1" fmla="*/ 0 h 489"/>
                  <a:gd name="T2" fmla="*/ 162 w 784"/>
                  <a:gd name="T3" fmla="*/ 0 h 489"/>
                  <a:gd name="T4" fmla="*/ 784 w 784"/>
                  <a:gd name="T5" fmla="*/ 489 h 489"/>
                  <a:gd name="T6" fmla="*/ 0 w 784"/>
                  <a:gd name="T7" fmla="*/ 214 h 489"/>
                  <a:gd name="T8" fmla="*/ 160 w 784"/>
                  <a:gd name="T9" fmla="*/ 0 h 489"/>
                  <a:gd name="T10" fmla="*/ 766 w 784"/>
                  <a:gd name="T11" fmla="*/ 479 h 489"/>
                  <a:gd name="T12" fmla="*/ 161 w 784"/>
                  <a:gd name="T13" fmla="*/ 5 h 489"/>
                  <a:gd name="T14" fmla="*/ 6 w 784"/>
                  <a:gd name="T15" fmla="*/ 211 h 489"/>
                  <a:gd name="T16" fmla="*/ 766 w 784"/>
                  <a:gd name="T17" fmla="*/ 479 h 4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84" h="489">
                    <a:moveTo>
                      <a:pt x="160" y="0"/>
                    </a:moveTo>
                    <a:lnTo>
                      <a:pt x="162" y="0"/>
                    </a:lnTo>
                    <a:lnTo>
                      <a:pt x="784" y="489"/>
                    </a:lnTo>
                    <a:lnTo>
                      <a:pt x="0" y="214"/>
                    </a:lnTo>
                    <a:lnTo>
                      <a:pt x="160" y="0"/>
                    </a:lnTo>
                    <a:close/>
                    <a:moveTo>
                      <a:pt x="766" y="479"/>
                    </a:moveTo>
                    <a:lnTo>
                      <a:pt x="161" y="5"/>
                    </a:lnTo>
                    <a:lnTo>
                      <a:pt x="6" y="211"/>
                    </a:lnTo>
                    <a:lnTo>
                      <a:pt x="766" y="47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99" name="Freeform 18">
                <a:extLst>
                  <a:ext uri="{FF2B5EF4-FFF2-40B4-BE49-F238E27FC236}">
                    <a16:creationId xmlns:a16="http://schemas.microsoft.com/office/drawing/2014/main" id="{EB9A77F8-B243-44B3-931D-C5C4A5BF1A2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202" y="4576"/>
                <a:ext cx="1045" cy="487"/>
              </a:xfrm>
              <a:custGeom>
                <a:avLst/>
                <a:gdLst>
                  <a:gd name="T0" fmla="*/ 1045 w 1045"/>
                  <a:gd name="T1" fmla="*/ 139 h 487"/>
                  <a:gd name="T2" fmla="*/ 621 w 1045"/>
                  <a:gd name="T3" fmla="*/ 487 h 487"/>
                  <a:gd name="T4" fmla="*/ 620 w 1045"/>
                  <a:gd name="T5" fmla="*/ 485 h 487"/>
                  <a:gd name="T6" fmla="*/ 0 w 1045"/>
                  <a:gd name="T7" fmla="*/ 0 h 487"/>
                  <a:gd name="T8" fmla="*/ 7 w 1045"/>
                  <a:gd name="T9" fmla="*/ 1 h 487"/>
                  <a:gd name="T10" fmla="*/ 1045 w 1045"/>
                  <a:gd name="T11" fmla="*/ 139 h 487"/>
                  <a:gd name="T12" fmla="*/ 621 w 1045"/>
                  <a:gd name="T13" fmla="*/ 482 h 487"/>
                  <a:gd name="T14" fmla="*/ 1036 w 1045"/>
                  <a:gd name="T15" fmla="*/ 142 h 487"/>
                  <a:gd name="T16" fmla="*/ 13 w 1045"/>
                  <a:gd name="T17" fmla="*/ 6 h 487"/>
                  <a:gd name="T18" fmla="*/ 621 w 1045"/>
                  <a:gd name="T19" fmla="*/ 482 h 4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45" h="487">
                    <a:moveTo>
                      <a:pt x="1045" y="139"/>
                    </a:moveTo>
                    <a:lnTo>
                      <a:pt x="621" y="487"/>
                    </a:lnTo>
                    <a:lnTo>
                      <a:pt x="620" y="485"/>
                    </a:lnTo>
                    <a:lnTo>
                      <a:pt x="0" y="0"/>
                    </a:lnTo>
                    <a:lnTo>
                      <a:pt x="7" y="1"/>
                    </a:lnTo>
                    <a:lnTo>
                      <a:pt x="1045" y="139"/>
                    </a:lnTo>
                    <a:close/>
                    <a:moveTo>
                      <a:pt x="621" y="482"/>
                    </a:moveTo>
                    <a:lnTo>
                      <a:pt x="1036" y="142"/>
                    </a:lnTo>
                    <a:lnTo>
                      <a:pt x="13" y="6"/>
                    </a:lnTo>
                    <a:lnTo>
                      <a:pt x="621" y="48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00" name="Freeform 19">
                <a:extLst>
                  <a:ext uri="{FF2B5EF4-FFF2-40B4-BE49-F238E27FC236}">
                    <a16:creationId xmlns:a16="http://schemas.microsoft.com/office/drawing/2014/main" id="{D96F5AE2-95E1-4E1C-9DE7-292C78C269E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207" y="4104"/>
                <a:ext cx="1044" cy="615"/>
              </a:xfrm>
              <a:custGeom>
                <a:avLst/>
                <a:gdLst>
                  <a:gd name="T0" fmla="*/ 72 w 1044"/>
                  <a:gd name="T1" fmla="*/ 0 h 615"/>
                  <a:gd name="T2" fmla="*/ 74 w 1044"/>
                  <a:gd name="T3" fmla="*/ 1 h 615"/>
                  <a:gd name="T4" fmla="*/ 1044 w 1044"/>
                  <a:gd name="T5" fmla="*/ 615 h 615"/>
                  <a:gd name="T6" fmla="*/ 0 w 1044"/>
                  <a:gd name="T7" fmla="*/ 477 h 615"/>
                  <a:gd name="T8" fmla="*/ 72 w 1044"/>
                  <a:gd name="T9" fmla="*/ 0 h 615"/>
                  <a:gd name="T10" fmla="*/ 1028 w 1044"/>
                  <a:gd name="T11" fmla="*/ 609 h 615"/>
                  <a:gd name="T12" fmla="*/ 75 w 1044"/>
                  <a:gd name="T13" fmla="*/ 6 h 615"/>
                  <a:gd name="T14" fmla="*/ 3 w 1044"/>
                  <a:gd name="T15" fmla="*/ 473 h 615"/>
                  <a:gd name="T16" fmla="*/ 1028 w 1044"/>
                  <a:gd name="T17" fmla="*/ 609 h 6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44" h="615">
                    <a:moveTo>
                      <a:pt x="72" y="0"/>
                    </a:moveTo>
                    <a:lnTo>
                      <a:pt x="74" y="1"/>
                    </a:lnTo>
                    <a:lnTo>
                      <a:pt x="1044" y="615"/>
                    </a:lnTo>
                    <a:lnTo>
                      <a:pt x="0" y="477"/>
                    </a:lnTo>
                    <a:lnTo>
                      <a:pt x="72" y="0"/>
                    </a:lnTo>
                    <a:close/>
                    <a:moveTo>
                      <a:pt x="1028" y="609"/>
                    </a:moveTo>
                    <a:lnTo>
                      <a:pt x="75" y="6"/>
                    </a:lnTo>
                    <a:lnTo>
                      <a:pt x="3" y="473"/>
                    </a:lnTo>
                    <a:lnTo>
                      <a:pt x="1028" y="60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01" name="Freeform 20">
                <a:extLst>
                  <a:ext uri="{FF2B5EF4-FFF2-40B4-BE49-F238E27FC236}">
                    <a16:creationId xmlns:a16="http://schemas.microsoft.com/office/drawing/2014/main" id="{6A1FC088-330D-4FFD-9A9C-88F8234B1C2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975" y="4104"/>
                <a:ext cx="308" cy="480"/>
              </a:xfrm>
              <a:custGeom>
                <a:avLst/>
                <a:gdLst>
                  <a:gd name="T0" fmla="*/ 308 w 308"/>
                  <a:gd name="T1" fmla="*/ 0 h 480"/>
                  <a:gd name="T2" fmla="*/ 307 w 308"/>
                  <a:gd name="T3" fmla="*/ 3 h 480"/>
                  <a:gd name="T4" fmla="*/ 235 w 308"/>
                  <a:gd name="T5" fmla="*/ 480 h 480"/>
                  <a:gd name="T6" fmla="*/ 0 w 308"/>
                  <a:gd name="T7" fmla="*/ 124 h 480"/>
                  <a:gd name="T8" fmla="*/ 308 w 308"/>
                  <a:gd name="T9" fmla="*/ 0 h 480"/>
                  <a:gd name="T10" fmla="*/ 233 w 308"/>
                  <a:gd name="T11" fmla="*/ 470 h 480"/>
                  <a:gd name="T12" fmla="*/ 304 w 308"/>
                  <a:gd name="T13" fmla="*/ 6 h 480"/>
                  <a:gd name="T14" fmla="*/ 5 w 308"/>
                  <a:gd name="T15" fmla="*/ 127 h 480"/>
                  <a:gd name="T16" fmla="*/ 233 w 308"/>
                  <a:gd name="T17" fmla="*/ 470 h 4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8" h="480">
                    <a:moveTo>
                      <a:pt x="308" y="0"/>
                    </a:moveTo>
                    <a:lnTo>
                      <a:pt x="307" y="3"/>
                    </a:lnTo>
                    <a:lnTo>
                      <a:pt x="235" y="480"/>
                    </a:lnTo>
                    <a:lnTo>
                      <a:pt x="0" y="124"/>
                    </a:lnTo>
                    <a:lnTo>
                      <a:pt x="308" y="0"/>
                    </a:lnTo>
                    <a:close/>
                    <a:moveTo>
                      <a:pt x="233" y="470"/>
                    </a:moveTo>
                    <a:lnTo>
                      <a:pt x="304" y="6"/>
                    </a:lnTo>
                    <a:lnTo>
                      <a:pt x="5" y="127"/>
                    </a:lnTo>
                    <a:lnTo>
                      <a:pt x="233" y="47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02" name="Freeform 21">
                <a:extLst>
                  <a:ext uri="{FF2B5EF4-FFF2-40B4-BE49-F238E27FC236}">
                    <a16:creationId xmlns:a16="http://schemas.microsoft.com/office/drawing/2014/main" id="{2FF14805-FF93-4220-AAA9-259D82F4336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974" y="3475"/>
                <a:ext cx="308" cy="758"/>
              </a:xfrm>
              <a:custGeom>
                <a:avLst/>
                <a:gdLst>
                  <a:gd name="T0" fmla="*/ 306 w 308"/>
                  <a:gd name="T1" fmla="*/ 0 h 758"/>
                  <a:gd name="T2" fmla="*/ 306 w 308"/>
                  <a:gd name="T3" fmla="*/ 9 h 758"/>
                  <a:gd name="T4" fmla="*/ 308 w 308"/>
                  <a:gd name="T5" fmla="*/ 634 h 758"/>
                  <a:gd name="T6" fmla="*/ 307 w 308"/>
                  <a:gd name="T7" fmla="*/ 634 h 758"/>
                  <a:gd name="T8" fmla="*/ 0 w 308"/>
                  <a:gd name="T9" fmla="*/ 758 h 758"/>
                  <a:gd name="T10" fmla="*/ 306 w 308"/>
                  <a:gd name="T11" fmla="*/ 0 h 758"/>
                  <a:gd name="T12" fmla="*/ 305 w 308"/>
                  <a:gd name="T13" fmla="*/ 631 h 758"/>
                  <a:gd name="T14" fmla="*/ 302 w 308"/>
                  <a:gd name="T15" fmla="*/ 18 h 758"/>
                  <a:gd name="T16" fmla="*/ 7 w 308"/>
                  <a:gd name="T17" fmla="*/ 751 h 758"/>
                  <a:gd name="T18" fmla="*/ 305 w 308"/>
                  <a:gd name="T19" fmla="*/ 631 h 7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08" h="758">
                    <a:moveTo>
                      <a:pt x="306" y="0"/>
                    </a:moveTo>
                    <a:lnTo>
                      <a:pt x="306" y="9"/>
                    </a:lnTo>
                    <a:lnTo>
                      <a:pt x="308" y="634"/>
                    </a:lnTo>
                    <a:lnTo>
                      <a:pt x="307" y="634"/>
                    </a:lnTo>
                    <a:lnTo>
                      <a:pt x="0" y="758"/>
                    </a:lnTo>
                    <a:lnTo>
                      <a:pt x="306" y="0"/>
                    </a:lnTo>
                    <a:close/>
                    <a:moveTo>
                      <a:pt x="305" y="631"/>
                    </a:moveTo>
                    <a:lnTo>
                      <a:pt x="302" y="18"/>
                    </a:lnTo>
                    <a:lnTo>
                      <a:pt x="7" y="751"/>
                    </a:lnTo>
                    <a:lnTo>
                      <a:pt x="305" y="63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03" name="Freeform 22">
                <a:extLst>
                  <a:ext uri="{FF2B5EF4-FFF2-40B4-BE49-F238E27FC236}">
                    <a16:creationId xmlns:a16="http://schemas.microsoft.com/office/drawing/2014/main" id="{26EF3B4F-2545-47D7-ACEA-6097396F40E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276" y="3481"/>
                <a:ext cx="752" cy="690"/>
              </a:xfrm>
              <a:custGeom>
                <a:avLst/>
                <a:gdLst>
                  <a:gd name="T0" fmla="*/ 0 w 752"/>
                  <a:gd name="T1" fmla="*/ 0 h 690"/>
                  <a:gd name="T2" fmla="*/ 752 w 752"/>
                  <a:gd name="T3" fmla="*/ 690 h 690"/>
                  <a:gd name="T4" fmla="*/ 3 w 752"/>
                  <a:gd name="T5" fmla="*/ 628 h 690"/>
                  <a:gd name="T6" fmla="*/ 3 w 752"/>
                  <a:gd name="T7" fmla="*/ 626 h 690"/>
                  <a:gd name="T8" fmla="*/ 0 w 752"/>
                  <a:gd name="T9" fmla="*/ 0 h 690"/>
                  <a:gd name="T10" fmla="*/ 742 w 752"/>
                  <a:gd name="T11" fmla="*/ 685 h 690"/>
                  <a:gd name="T12" fmla="*/ 4 w 752"/>
                  <a:gd name="T13" fmla="*/ 8 h 690"/>
                  <a:gd name="T14" fmla="*/ 6 w 752"/>
                  <a:gd name="T15" fmla="*/ 624 h 690"/>
                  <a:gd name="T16" fmla="*/ 742 w 752"/>
                  <a:gd name="T17" fmla="*/ 685 h 6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52" h="690">
                    <a:moveTo>
                      <a:pt x="0" y="0"/>
                    </a:moveTo>
                    <a:lnTo>
                      <a:pt x="752" y="690"/>
                    </a:lnTo>
                    <a:lnTo>
                      <a:pt x="3" y="628"/>
                    </a:lnTo>
                    <a:lnTo>
                      <a:pt x="3" y="626"/>
                    </a:lnTo>
                    <a:lnTo>
                      <a:pt x="0" y="0"/>
                    </a:lnTo>
                    <a:close/>
                    <a:moveTo>
                      <a:pt x="742" y="685"/>
                    </a:moveTo>
                    <a:lnTo>
                      <a:pt x="4" y="8"/>
                    </a:lnTo>
                    <a:lnTo>
                      <a:pt x="6" y="624"/>
                    </a:lnTo>
                    <a:lnTo>
                      <a:pt x="742" y="68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04" name="Freeform 23">
                <a:extLst>
                  <a:ext uri="{FF2B5EF4-FFF2-40B4-BE49-F238E27FC236}">
                    <a16:creationId xmlns:a16="http://schemas.microsoft.com/office/drawing/2014/main" id="{9D9F3F2D-DCEE-487A-AEE5-6233E61ED99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274" y="3367"/>
                <a:ext cx="755" cy="810"/>
              </a:xfrm>
              <a:custGeom>
                <a:avLst/>
                <a:gdLst>
                  <a:gd name="T0" fmla="*/ 337 w 755"/>
                  <a:gd name="T1" fmla="*/ 0 h 810"/>
                  <a:gd name="T2" fmla="*/ 337 w 755"/>
                  <a:gd name="T3" fmla="*/ 1 h 810"/>
                  <a:gd name="T4" fmla="*/ 755 w 755"/>
                  <a:gd name="T5" fmla="*/ 810 h 810"/>
                  <a:gd name="T6" fmla="*/ 748 w 755"/>
                  <a:gd name="T7" fmla="*/ 803 h 810"/>
                  <a:gd name="T8" fmla="*/ 0 w 755"/>
                  <a:gd name="T9" fmla="*/ 116 h 810"/>
                  <a:gd name="T10" fmla="*/ 337 w 755"/>
                  <a:gd name="T11" fmla="*/ 0 h 810"/>
                  <a:gd name="T12" fmla="*/ 743 w 755"/>
                  <a:gd name="T13" fmla="*/ 793 h 810"/>
                  <a:gd name="T14" fmla="*/ 334 w 755"/>
                  <a:gd name="T15" fmla="*/ 3 h 810"/>
                  <a:gd name="T16" fmla="*/ 7 w 755"/>
                  <a:gd name="T17" fmla="*/ 118 h 810"/>
                  <a:gd name="T18" fmla="*/ 743 w 755"/>
                  <a:gd name="T19" fmla="*/ 793 h 8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55" h="810">
                    <a:moveTo>
                      <a:pt x="337" y="0"/>
                    </a:moveTo>
                    <a:lnTo>
                      <a:pt x="337" y="1"/>
                    </a:lnTo>
                    <a:lnTo>
                      <a:pt x="755" y="810"/>
                    </a:lnTo>
                    <a:lnTo>
                      <a:pt x="748" y="803"/>
                    </a:lnTo>
                    <a:lnTo>
                      <a:pt x="0" y="116"/>
                    </a:lnTo>
                    <a:lnTo>
                      <a:pt x="337" y="0"/>
                    </a:lnTo>
                    <a:close/>
                    <a:moveTo>
                      <a:pt x="743" y="793"/>
                    </a:moveTo>
                    <a:lnTo>
                      <a:pt x="334" y="3"/>
                    </a:lnTo>
                    <a:lnTo>
                      <a:pt x="7" y="118"/>
                    </a:lnTo>
                    <a:lnTo>
                      <a:pt x="743" y="79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05" name="Freeform 24">
                <a:extLst>
                  <a:ext uri="{FF2B5EF4-FFF2-40B4-BE49-F238E27FC236}">
                    <a16:creationId xmlns:a16="http://schemas.microsoft.com/office/drawing/2014/main" id="{FF88ACE1-7837-45F4-A957-7867849D95D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679" y="2916"/>
                <a:ext cx="935" cy="570"/>
              </a:xfrm>
              <a:custGeom>
                <a:avLst/>
                <a:gdLst>
                  <a:gd name="T0" fmla="*/ 935 w 935"/>
                  <a:gd name="T1" fmla="*/ 453 h 570"/>
                  <a:gd name="T2" fmla="*/ 598 w 935"/>
                  <a:gd name="T3" fmla="*/ 570 h 570"/>
                  <a:gd name="T4" fmla="*/ 597 w 935"/>
                  <a:gd name="T5" fmla="*/ 569 h 570"/>
                  <a:gd name="T6" fmla="*/ 0 w 935"/>
                  <a:gd name="T7" fmla="*/ 0 h 570"/>
                  <a:gd name="T8" fmla="*/ 935 w 935"/>
                  <a:gd name="T9" fmla="*/ 453 h 570"/>
                  <a:gd name="T10" fmla="*/ 600 w 935"/>
                  <a:gd name="T11" fmla="*/ 566 h 570"/>
                  <a:gd name="T12" fmla="*/ 926 w 935"/>
                  <a:gd name="T13" fmla="*/ 452 h 570"/>
                  <a:gd name="T14" fmla="*/ 18 w 935"/>
                  <a:gd name="T15" fmla="*/ 13 h 570"/>
                  <a:gd name="T16" fmla="*/ 600 w 935"/>
                  <a:gd name="T17" fmla="*/ 566 h 5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35" h="570">
                    <a:moveTo>
                      <a:pt x="935" y="453"/>
                    </a:moveTo>
                    <a:lnTo>
                      <a:pt x="598" y="570"/>
                    </a:lnTo>
                    <a:lnTo>
                      <a:pt x="597" y="569"/>
                    </a:lnTo>
                    <a:lnTo>
                      <a:pt x="0" y="0"/>
                    </a:lnTo>
                    <a:lnTo>
                      <a:pt x="935" y="453"/>
                    </a:lnTo>
                    <a:close/>
                    <a:moveTo>
                      <a:pt x="600" y="566"/>
                    </a:moveTo>
                    <a:lnTo>
                      <a:pt x="926" y="452"/>
                    </a:lnTo>
                    <a:lnTo>
                      <a:pt x="18" y="13"/>
                    </a:lnTo>
                    <a:lnTo>
                      <a:pt x="600" y="56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06" name="Freeform 25">
                <a:extLst>
                  <a:ext uri="{FF2B5EF4-FFF2-40B4-BE49-F238E27FC236}">
                    <a16:creationId xmlns:a16="http://schemas.microsoft.com/office/drawing/2014/main" id="{918F19E4-278A-4A14-A8C9-9E5A9930918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472" y="2920"/>
                <a:ext cx="811" cy="568"/>
              </a:xfrm>
              <a:custGeom>
                <a:avLst/>
                <a:gdLst>
                  <a:gd name="T0" fmla="*/ 216 w 811"/>
                  <a:gd name="T1" fmla="*/ 0 h 568"/>
                  <a:gd name="T2" fmla="*/ 217 w 811"/>
                  <a:gd name="T3" fmla="*/ 1 h 568"/>
                  <a:gd name="T4" fmla="*/ 811 w 811"/>
                  <a:gd name="T5" fmla="*/ 568 h 568"/>
                  <a:gd name="T6" fmla="*/ 0 w 811"/>
                  <a:gd name="T7" fmla="*/ 407 h 568"/>
                  <a:gd name="T8" fmla="*/ 216 w 811"/>
                  <a:gd name="T9" fmla="*/ 0 h 568"/>
                  <a:gd name="T10" fmla="*/ 800 w 811"/>
                  <a:gd name="T11" fmla="*/ 562 h 568"/>
                  <a:gd name="T12" fmla="*/ 217 w 811"/>
                  <a:gd name="T13" fmla="*/ 5 h 568"/>
                  <a:gd name="T14" fmla="*/ 6 w 811"/>
                  <a:gd name="T15" fmla="*/ 405 h 568"/>
                  <a:gd name="T16" fmla="*/ 800 w 811"/>
                  <a:gd name="T17" fmla="*/ 562 h 5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11" h="568">
                    <a:moveTo>
                      <a:pt x="216" y="0"/>
                    </a:moveTo>
                    <a:lnTo>
                      <a:pt x="217" y="1"/>
                    </a:lnTo>
                    <a:lnTo>
                      <a:pt x="811" y="568"/>
                    </a:lnTo>
                    <a:lnTo>
                      <a:pt x="0" y="407"/>
                    </a:lnTo>
                    <a:lnTo>
                      <a:pt x="216" y="0"/>
                    </a:lnTo>
                    <a:close/>
                    <a:moveTo>
                      <a:pt x="800" y="562"/>
                    </a:moveTo>
                    <a:lnTo>
                      <a:pt x="217" y="5"/>
                    </a:lnTo>
                    <a:lnTo>
                      <a:pt x="6" y="405"/>
                    </a:lnTo>
                    <a:lnTo>
                      <a:pt x="800" y="56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07" name="Freeform 26">
                <a:extLst>
                  <a:ext uri="{FF2B5EF4-FFF2-40B4-BE49-F238E27FC236}">
                    <a16:creationId xmlns:a16="http://schemas.microsoft.com/office/drawing/2014/main" id="{D1D2E599-F33C-46BB-84F9-8CE3C3F39CB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471" y="3324"/>
                <a:ext cx="810" cy="606"/>
              </a:xfrm>
              <a:custGeom>
                <a:avLst/>
                <a:gdLst>
                  <a:gd name="T0" fmla="*/ 810 w 810"/>
                  <a:gd name="T1" fmla="*/ 159 h 606"/>
                  <a:gd name="T2" fmla="*/ 468 w 810"/>
                  <a:gd name="T3" fmla="*/ 606 h 606"/>
                  <a:gd name="T4" fmla="*/ 466 w 810"/>
                  <a:gd name="T5" fmla="*/ 605 h 606"/>
                  <a:gd name="T6" fmla="*/ 0 w 810"/>
                  <a:gd name="T7" fmla="*/ 0 h 606"/>
                  <a:gd name="T8" fmla="*/ 810 w 810"/>
                  <a:gd name="T9" fmla="*/ 159 h 606"/>
                  <a:gd name="T10" fmla="*/ 468 w 810"/>
                  <a:gd name="T11" fmla="*/ 600 h 606"/>
                  <a:gd name="T12" fmla="*/ 804 w 810"/>
                  <a:gd name="T13" fmla="*/ 161 h 606"/>
                  <a:gd name="T14" fmla="*/ 8 w 810"/>
                  <a:gd name="T15" fmla="*/ 5 h 606"/>
                  <a:gd name="T16" fmla="*/ 468 w 810"/>
                  <a:gd name="T17" fmla="*/ 600 h 6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10" h="606">
                    <a:moveTo>
                      <a:pt x="810" y="159"/>
                    </a:moveTo>
                    <a:lnTo>
                      <a:pt x="468" y="606"/>
                    </a:lnTo>
                    <a:lnTo>
                      <a:pt x="466" y="605"/>
                    </a:lnTo>
                    <a:lnTo>
                      <a:pt x="0" y="0"/>
                    </a:lnTo>
                    <a:lnTo>
                      <a:pt x="810" y="159"/>
                    </a:lnTo>
                    <a:close/>
                    <a:moveTo>
                      <a:pt x="468" y="600"/>
                    </a:moveTo>
                    <a:lnTo>
                      <a:pt x="804" y="161"/>
                    </a:lnTo>
                    <a:lnTo>
                      <a:pt x="8" y="5"/>
                    </a:lnTo>
                    <a:lnTo>
                      <a:pt x="468" y="60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08" name="Freeform 27">
                <a:extLst>
                  <a:ext uri="{FF2B5EF4-FFF2-40B4-BE49-F238E27FC236}">
                    <a16:creationId xmlns:a16="http://schemas.microsoft.com/office/drawing/2014/main" id="{6A2DB9F4-6B06-4BEC-A10B-62CECD763F5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048" y="4786"/>
                <a:ext cx="778" cy="863"/>
              </a:xfrm>
              <a:custGeom>
                <a:avLst/>
                <a:gdLst>
                  <a:gd name="T0" fmla="*/ 778 w 778"/>
                  <a:gd name="T1" fmla="*/ 273 h 863"/>
                  <a:gd name="T2" fmla="*/ 334 w 778"/>
                  <a:gd name="T3" fmla="*/ 863 h 863"/>
                  <a:gd name="T4" fmla="*/ 0 w 778"/>
                  <a:gd name="T5" fmla="*/ 0 h 863"/>
                  <a:gd name="T6" fmla="*/ 3 w 778"/>
                  <a:gd name="T7" fmla="*/ 1 h 863"/>
                  <a:gd name="T8" fmla="*/ 778 w 778"/>
                  <a:gd name="T9" fmla="*/ 273 h 863"/>
                  <a:gd name="T10" fmla="*/ 335 w 778"/>
                  <a:gd name="T11" fmla="*/ 856 h 863"/>
                  <a:gd name="T12" fmla="*/ 773 w 778"/>
                  <a:gd name="T13" fmla="*/ 275 h 863"/>
                  <a:gd name="T14" fmla="*/ 6 w 778"/>
                  <a:gd name="T15" fmla="*/ 7 h 863"/>
                  <a:gd name="T16" fmla="*/ 335 w 778"/>
                  <a:gd name="T17" fmla="*/ 856 h 8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78" h="863">
                    <a:moveTo>
                      <a:pt x="778" y="273"/>
                    </a:moveTo>
                    <a:lnTo>
                      <a:pt x="334" y="863"/>
                    </a:lnTo>
                    <a:lnTo>
                      <a:pt x="0" y="0"/>
                    </a:lnTo>
                    <a:lnTo>
                      <a:pt x="3" y="1"/>
                    </a:lnTo>
                    <a:lnTo>
                      <a:pt x="778" y="273"/>
                    </a:lnTo>
                    <a:close/>
                    <a:moveTo>
                      <a:pt x="335" y="856"/>
                    </a:moveTo>
                    <a:lnTo>
                      <a:pt x="773" y="275"/>
                    </a:lnTo>
                    <a:lnTo>
                      <a:pt x="6" y="7"/>
                    </a:lnTo>
                    <a:lnTo>
                      <a:pt x="335" y="85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09" name="Freeform 28">
                <a:extLst>
                  <a:ext uri="{FF2B5EF4-FFF2-40B4-BE49-F238E27FC236}">
                    <a16:creationId xmlns:a16="http://schemas.microsoft.com/office/drawing/2014/main" id="{9EA28D91-962B-4142-B0EA-C504E28810F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379" y="5057"/>
                <a:ext cx="638" cy="666"/>
              </a:xfrm>
              <a:custGeom>
                <a:avLst/>
                <a:gdLst>
                  <a:gd name="T0" fmla="*/ 445 w 638"/>
                  <a:gd name="T1" fmla="*/ 0 h 666"/>
                  <a:gd name="T2" fmla="*/ 446 w 638"/>
                  <a:gd name="T3" fmla="*/ 3 h 666"/>
                  <a:gd name="T4" fmla="*/ 638 w 638"/>
                  <a:gd name="T5" fmla="*/ 666 h 666"/>
                  <a:gd name="T6" fmla="*/ 634 w 638"/>
                  <a:gd name="T7" fmla="*/ 666 h 666"/>
                  <a:gd name="T8" fmla="*/ 0 w 638"/>
                  <a:gd name="T9" fmla="*/ 590 h 666"/>
                  <a:gd name="T10" fmla="*/ 445 w 638"/>
                  <a:gd name="T11" fmla="*/ 0 h 666"/>
                  <a:gd name="T12" fmla="*/ 632 w 638"/>
                  <a:gd name="T13" fmla="*/ 662 h 666"/>
                  <a:gd name="T14" fmla="*/ 443 w 638"/>
                  <a:gd name="T15" fmla="*/ 8 h 666"/>
                  <a:gd name="T16" fmla="*/ 7 w 638"/>
                  <a:gd name="T17" fmla="*/ 587 h 666"/>
                  <a:gd name="T18" fmla="*/ 632 w 638"/>
                  <a:gd name="T19" fmla="*/ 662 h 6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38" h="666">
                    <a:moveTo>
                      <a:pt x="445" y="0"/>
                    </a:moveTo>
                    <a:lnTo>
                      <a:pt x="446" y="3"/>
                    </a:lnTo>
                    <a:lnTo>
                      <a:pt x="638" y="666"/>
                    </a:lnTo>
                    <a:lnTo>
                      <a:pt x="634" y="666"/>
                    </a:lnTo>
                    <a:lnTo>
                      <a:pt x="0" y="590"/>
                    </a:lnTo>
                    <a:lnTo>
                      <a:pt x="445" y="0"/>
                    </a:lnTo>
                    <a:close/>
                    <a:moveTo>
                      <a:pt x="632" y="662"/>
                    </a:moveTo>
                    <a:lnTo>
                      <a:pt x="443" y="8"/>
                    </a:lnTo>
                    <a:lnTo>
                      <a:pt x="7" y="587"/>
                    </a:lnTo>
                    <a:lnTo>
                      <a:pt x="632" y="66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10" name="Freeform 29">
                <a:extLst>
                  <a:ext uri="{FF2B5EF4-FFF2-40B4-BE49-F238E27FC236}">
                    <a16:creationId xmlns:a16="http://schemas.microsoft.com/office/drawing/2014/main" id="{EA7B5A71-371E-48B8-B51F-50DD2B7200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6" y="3683"/>
                <a:ext cx="87" cy="86"/>
              </a:xfrm>
              <a:custGeom>
                <a:avLst/>
                <a:gdLst>
                  <a:gd name="T0" fmla="*/ 8 w 75"/>
                  <a:gd name="T1" fmla="*/ 22 h 74"/>
                  <a:gd name="T2" fmla="*/ 53 w 75"/>
                  <a:gd name="T3" fmla="*/ 8 h 74"/>
                  <a:gd name="T4" fmla="*/ 66 w 75"/>
                  <a:gd name="T5" fmla="*/ 52 h 74"/>
                  <a:gd name="T6" fmla="*/ 22 w 75"/>
                  <a:gd name="T7" fmla="*/ 66 h 74"/>
                  <a:gd name="T8" fmla="*/ 8 w 75"/>
                  <a:gd name="T9" fmla="*/ 22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4">
                    <a:moveTo>
                      <a:pt x="8" y="22"/>
                    </a:moveTo>
                    <a:cubicBezTo>
                      <a:pt x="17" y="6"/>
                      <a:pt x="37" y="0"/>
                      <a:pt x="53" y="8"/>
                    </a:cubicBezTo>
                    <a:cubicBezTo>
                      <a:pt x="69" y="16"/>
                      <a:pt x="75" y="36"/>
                      <a:pt x="66" y="52"/>
                    </a:cubicBezTo>
                    <a:cubicBezTo>
                      <a:pt x="58" y="68"/>
                      <a:pt x="38" y="74"/>
                      <a:pt x="22" y="66"/>
                    </a:cubicBezTo>
                    <a:cubicBezTo>
                      <a:pt x="6" y="58"/>
                      <a:pt x="0" y="38"/>
                      <a:pt x="8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11" name="Freeform 30">
                <a:extLst>
                  <a:ext uri="{FF2B5EF4-FFF2-40B4-BE49-F238E27FC236}">
                    <a16:creationId xmlns:a16="http://schemas.microsoft.com/office/drawing/2014/main" id="{B87929C7-BFDD-4258-BF4C-532556C603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97" y="3673"/>
                <a:ext cx="86" cy="86"/>
              </a:xfrm>
              <a:custGeom>
                <a:avLst/>
                <a:gdLst>
                  <a:gd name="T0" fmla="*/ 9 w 75"/>
                  <a:gd name="T1" fmla="*/ 23 h 75"/>
                  <a:gd name="T2" fmla="*/ 53 w 75"/>
                  <a:gd name="T3" fmla="*/ 9 h 75"/>
                  <a:gd name="T4" fmla="*/ 67 w 75"/>
                  <a:gd name="T5" fmla="*/ 53 h 75"/>
                  <a:gd name="T6" fmla="*/ 23 w 75"/>
                  <a:gd name="T7" fmla="*/ 67 h 75"/>
                  <a:gd name="T8" fmla="*/ 9 w 75"/>
                  <a:gd name="T9" fmla="*/ 23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5">
                    <a:moveTo>
                      <a:pt x="9" y="23"/>
                    </a:moveTo>
                    <a:cubicBezTo>
                      <a:pt x="17" y="7"/>
                      <a:pt x="37" y="0"/>
                      <a:pt x="53" y="9"/>
                    </a:cubicBezTo>
                    <a:cubicBezTo>
                      <a:pt x="69" y="17"/>
                      <a:pt x="75" y="37"/>
                      <a:pt x="67" y="53"/>
                    </a:cubicBezTo>
                    <a:cubicBezTo>
                      <a:pt x="58" y="69"/>
                      <a:pt x="39" y="75"/>
                      <a:pt x="23" y="67"/>
                    </a:cubicBezTo>
                    <a:cubicBezTo>
                      <a:pt x="7" y="58"/>
                      <a:pt x="0" y="39"/>
                      <a:pt x="9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12" name="Freeform 31">
                <a:extLst>
                  <a:ext uri="{FF2B5EF4-FFF2-40B4-BE49-F238E27FC236}">
                    <a16:creationId xmlns:a16="http://schemas.microsoft.com/office/drawing/2014/main" id="{89A84A65-F7E1-4779-A01C-A83EEB317B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30" y="3285"/>
                <a:ext cx="85" cy="86"/>
              </a:xfrm>
              <a:custGeom>
                <a:avLst/>
                <a:gdLst>
                  <a:gd name="T0" fmla="*/ 8 w 74"/>
                  <a:gd name="T1" fmla="*/ 22 h 75"/>
                  <a:gd name="T2" fmla="*/ 52 w 74"/>
                  <a:gd name="T3" fmla="*/ 8 h 75"/>
                  <a:gd name="T4" fmla="*/ 66 w 74"/>
                  <a:gd name="T5" fmla="*/ 53 h 75"/>
                  <a:gd name="T6" fmla="*/ 22 w 74"/>
                  <a:gd name="T7" fmla="*/ 66 h 75"/>
                  <a:gd name="T8" fmla="*/ 8 w 74"/>
                  <a:gd name="T9" fmla="*/ 22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4" h="75">
                    <a:moveTo>
                      <a:pt x="8" y="22"/>
                    </a:moveTo>
                    <a:cubicBezTo>
                      <a:pt x="16" y="6"/>
                      <a:pt x="36" y="0"/>
                      <a:pt x="52" y="8"/>
                    </a:cubicBezTo>
                    <a:cubicBezTo>
                      <a:pt x="68" y="17"/>
                      <a:pt x="74" y="37"/>
                      <a:pt x="66" y="53"/>
                    </a:cubicBezTo>
                    <a:cubicBezTo>
                      <a:pt x="58" y="69"/>
                      <a:pt x="38" y="75"/>
                      <a:pt x="22" y="66"/>
                    </a:cubicBezTo>
                    <a:cubicBezTo>
                      <a:pt x="6" y="58"/>
                      <a:pt x="0" y="38"/>
                      <a:pt x="8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13" name="Freeform 32">
                <a:extLst>
                  <a:ext uri="{FF2B5EF4-FFF2-40B4-BE49-F238E27FC236}">
                    <a16:creationId xmlns:a16="http://schemas.microsoft.com/office/drawing/2014/main" id="{482F14E6-8876-4AE9-B93E-9E2B9189BD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66" y="3323"/>
                <a:ext cx="86" cy="86"/>
              </a:xfrm>
              <a:custGeom>
                <a:avLst/>
                <a:gdLst>
                  <a:gd name="T0" fmla="*/ 8 w 75"/>
                  <a:gd name="T1" fmla="*/ 22 h 75"/>
                  <a:gd name="T2" fmla="*/ 53 w 75"/>
                  <a:gd name="T3" fmla="*/ 8 h 75"/>
                  <a:gd name="T4" fmla="*/ 66 w 75"/>
                  <a:gd name="T5" fmla="*/ 53 h 75"/>
                  <a:gd name="T6" fmla="*/ 22 w 75"/>
                  <a:gd name="T7" fmla="*/ 66 h 75"/>
                  <a:gd name="T8" fmla="*/ 8 w 75"/>
                  <a:gd name="T9" fmla="*/ 22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5">
                    <a:moveTo>
                      <a:pt x="8" y="22"/>
                    </a:moveTo>
                    <a:cubicBezTo>
                      <a:pt x="17" y="6"/>
                      <a:pt x="37" y="0"/>
                      <a:pt x="53" y="8"/>
                    </a:cubicBezTo>
                    <a:cubicBezTo>
                      <a:pt x="69" y="17"/>
                      <a:pt x="75" y="37"/>
                      <a:pt x="66" y="53"/>
                    </a:cubicBezTo>
                    <a:cubicBezTo>
                      <a:pt x="58" y="69"/>
                      <a:pt x="38" y="75"/>
                      <a:pt x="22" y="66"/>
                    </a:cubicBezTo>
                    <a:cubicBezTo>
                      <a:pt x="6" y="58"/>
                      <a:pt x="0" y="38"/>
                      <a:pt x="8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14" name="Freeform 33">
                <a:extLst>
                  <a:ext uri="{FF2B5EF4-FFF2-40B4-BE49-F238E27FC236}">
                    <a16:creationId xmlns:a16="http://schemas.microsoft.com/office/drawing/2014/main" id="{957CEBA2-8464-4D05-AB12-F798EDDE56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92" y="3885"/>
                <a:ext cx="87" cy="86"/>
              </a:xfrm>
              <a:custGeom>
                <a:avLst/>
                <a:gdLst>
                  <a:gd name="T0" fmla="*/ 9 w 75"/>
                  <a:gd name="T1" fmla="*/ 23 h 75"/>
                  <a:gd name="T2" fmla="*/ 53 w 75"/>
                  <a:gd name="T3" fmla="*/ 9 h 75"/>
                  <a:gd name="T4" fmla="*/ 67 w 75"/>
                  <a:gd name="T5" fmla="*/ 53 h 75"/>
                  <a:gd name="T6" fmla="*/ 22 w 75"/>
                  <a:gd name="T7" fmla="*/ 67 h 75"/>
                  <a:gd name="T8" fmla="*/ 9 w 75"/>
                  <a:gd name="T9" fmla="*/ 23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5">
                    <a:moveTo>
                      <a:pt x="9" y="23"/>
                    </a:moveTo>
                    <a:cubicBezTo>
                      <a:pt x="17" y="7"/>
                      <a:pt x="37" y="0"/>
                      <a:pt x="53" y="9"/>
                    </a:cubicBezTo>
                    <a:cubicBezTo>
                      <a:pt x="69" y="17"/>
                      <a:pt x="75" y="37"/>
                      <a:pt x="67" y="53"/>
                    </a:cubicBezTo>
                    <a:cubicBezTo>
                      <a:pt x="58" y="69"/>
                      <a:pt x="38" y="75"/>
                      <a:pt x="22" y="67"/>
                    </a:cubicBezTo>
                    <a:cubicBezTo>
                      <a:pt x="6" y="58"/>
                      <a:pt x="0" y="39"/>
                      <a:pt x="9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15" name="Freeform 34">
                <a:extLst>
                  <a:ext uri="{FF2B5EF4-FFF2-40B4-BE49-F238E27FC236}">
                    <a16:creationId xmlns:a16="http://schemas.microsoft.com/office/drawing/2014/main" id="{10CF8CE9-5DF6-4CC5-9448-1E750B76C6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03" y="4672"/>
                <a:ext cx="87" cy="86"/>
              </a:xfrm>
              <a:custGeom>
                <a:avLst/>
                <a:gdLst>
                  <a:gd name="T0" fmla="*/ 9 w 75"/>
                  <a:gd name="T1" fmla="*/ 22 h 75"/>
                  <a:gd name="T2" fmla="*/ 53 w 75"/>
                  <a:gd name="T3" fmla="*/ 8 h 75"/>
                  <a:gd name="T4" fmla="*/ 67 w 75"/>
                  <a:gd name="T5" fmla="*/ 53 h 75"/>
                  <a:gd name="T6" fmla="*/ 22 w 75"/>
                  <a:gd name="T7" fmla="*/ 66 h 75"/>
                  <a:gd name="T8" fmla="*/ 9 w 75"/>
                  <a:gd name="T9" fmla="*/ 22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5">
                    <a:moveTo>
                      <a:pt x="9" y="22"/>
                    </a:moveTo>
                    <a:cubicBezTo>
                      <a:pt x="17" y="6"/>
                      <a:pt x="37" y="0"/>
                      <a:pt x="53" y="8"/>
                    </a:cubicBezTo>
                    <a:cubicBezTo>
                      <a:pt x="69" y="17"/>
                      <a:pt x="75" y="37"/>
                      <a:pt x="67" y="53"/>
                    </a:cubicBezTo>
                    <a:cubicBezTo>
                      <a:pt x="58" y="69"/>
                      <a:pt x="38" y="75"/>
                      <a:pt x="22" y="66"/>
                    </a:cubicBezTo>
                    <a:cubicBezTo>
                      <a:pt x="6" y="58"/>
                      <a:pt x="0" y="38"/>
                      <a:pt x="9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16" name="Freeform 35">
                <a:extLst>
                  <a:ext uri="{FF2B5EF4-FFF2-40B4-BE49-F238E27FC236}">
                    <a16:creationId xmlns:a16="http://schemas.microsoft.com/office/drawing/2014/main" id="{958914BE-AA96-4982-AF81-CADCA885BC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73" y="5681"/>
                <a:ext cx="85" cy="87"/>
              </a:xfrm>
              <a:custGeom>
                <a:avLst/>
                <a:gdLst>
                  <a:gd name="T0" fmla="*/ 8 w 74"/>
                  <a:gd name="T1" fmla="*/ 22 h 75"/>
                  <a:gd name="T2" fmla="*/ 52 w 74"/>
                  <a:gd name="T3" fmla="*/ 8 h 75"/>
                  <a:gd name="T4" fmla="*/ 66 w 74"/>
                  <a:gd name="T5" fmla="*/ 53 h 75"/>
                  <a:gd name="T6" fmla="*/ 22 w 74"/>
                  <a:gd name="T7" fmla="*/ 66 h 75"/>
                  <a:gd name="T8" fmla="*/ 8 w 74"/>
                  <a:gd name="T9" fmla="*/ 22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4" h="75">
                    <a:moveTo>
                      <a:pt x="8" y="22"/>
                    </a:moveTo>
                    <a:cubicBezTo>
                      <a:pt x="16" y="6"/>
                      <a:pt x="36" y="0"/>
                      <a:pt x="52" y="8"/>
                    </a:cubicBezTo>
                    <a:cubicBezTo>
                      <a:pt x="68" y="17"/>
                      <a:pt x="74" y="37"/>
                      <a:pt x="66" y="53"/>
                    </a:cubicBezTo>
                    <a:cubicBezTo>
                      <a:pt x="57" y="69"/>
                      <a:pt x="38" y="75"/>
                      <a:pt x="22" y="66"/>
                    </a:cubicBezTo>
                    <a:cubicBezTo>
                      <a:pt x="6" y="58"/>
                      <a:pt x="0" y="38"/>
                      <a:pt x="8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17" name="Freeform 36">
                <a:extLst>
                  <a:ext uri="{FF2B5EF4-FFF2-40B4-BE49-F238E27FC236}">
                    <a16:creationId xmlns:a16="http://schemas.microsoft.com/office/drawing/2014/main" id="{21F47D0B-3762-4938-B1DF-441A315342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43" y="2879"/>
                <a:ext cx="87" cy="87"/>
              </a:xfrm>
              <a:custGeom>
                <a:avLst/>
                <a:gdLst>
                  <a:gd name="T0" fmla="*/ 8 w 75"/>
                  <a:gd name="T1" fmla="*/ 23 h 75"/>
                  <a:gd name="T2" fmla="*/ 52 w 75"/>
                  <a:gd name="T3" fmla="*/ 9 h 75"/>
                  <a:gd name="T4" fmla="*/ 66 w 75"/>
                  <a:gd name="T5" fmla="*/ 53 h 75"/>
                  <a:gd name="T6" fmla="*/ 22 w 75"/>
                  <a:gd name="T7" fmla="*/ 67 h 75"/>
                  <a:gd name="T8" fmla="*/ 8 w 75"/>
                  <a:gd name="T9" fmla="*/ 23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5">
                    <a:moveTo>
                      <a:pt x="8" y="23"/>
                    </a:moveTo>
                    <a:cubicBezTo>
                      <a:pt x="17" y="7"/>
                      <a:pt x="36" y="0"/>
                      <a:pt x="52" y="9"/>
                    </a:cubicBezTo>
                    <a:cubicBezTo>
                      <a:pt x="68" y="17"/>
                      <a:pt x="75" y="37"/>
                      <a:pt x="66" y="53"/>
                    </a:cubicBezTo>
                    <a:cubicBezTo>
                      <a:pt x="58" y="69"/>
                      <a:pt x="38" y="75"/>
                      <a:pt x="22" y="67"/>
                    </a:cubicBezTo>
                    <a:cubicBezTo>
                      <a:pt x="6" y="58"/>
                      <a:pt x="0" y="39"/>
                      <a:pt x="8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18" name="Freeform 37">
                <a:extLst>
                  <a:ext uri="{FF2B5EF4-FFF2-40B4-BE49-F238E27FC236}">
                    <a16:creationId xmlns:a16="http://schemas.microsoft.com/office/drawing/2014/main" id="{727236B4-8502-4151-BA73-D8511F61A1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9" y="5054"/>
                <a:ext cx="87" cy="87"/>
              </a:xfrm>
              <a:custGeom>
                <a:avLst/>
                <a:gdLst>
                  <a:gd name="T0" fmla="*/ 9 w 75"/>
                  <a:gd name="T1" fmla="*/ 22 h 75"/>
                  <a:gd name="T2" fmla="*/ 53 w 75"/>
                  <a:gd name="T3" fmla="*/ 8 h 75"/>
                  <a:gd name="T4" fmla="*/ 67 w 75"/>
                  <a:gd name="T5" fmla="*/ 53 h 75"/>
                  <a:gd name="T6" fmla="*/ 22 w 75"/>
                  <a:gd name="T7" fmla="*/ 66 h 75"/>
                  <a:gd name="T8" fmla="*/ 9 w 75"/>
                  <a:gd name="T9" fmla="*/ 22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5">
                    <a:moveTo>
                      <a:pt x="9" y="22"/>
                    </a:moveTo>
                    <a:cubicBezTo>
                      <a:pt x="17" y="6"/>
                      <a:pt x="37" y="0"/>
                      <a:pt x="53" y="8"/>
                    </a:cubicBezTo>
                    <a:cubicBezTo>
                      <a:pt x="69" y="17"/>
                      <a:pt x="75" y="37"/>
                      <a:pt x="67" y="53"/>
                    </a:cubicBezTo>
                    <a:cubicBezTo>
                      <a:pt x="58" y="69"/>
                      <a:pt x="38" y="75"/>
                      <a:pt x="22" y="66"/>
                    </a:cubicBezTo>
                    <a:cubicBezTo>
                      <a:pt x="6" y="58"/>
                      <a:pt x="0" y="38"/>
                      <a:pt x="9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19" name="Freeform 38">
                <a:extLst>
                  <a:ext uri="{FF2B5EF4-FFF2-40B4-BE49-F238E27FC236}">
                    <a16:creationId xmlns:a16="http://schemas.microsoft.com/office/drawing/2014/main" id="{DA199B0B-DF8C-4F35-A9AA-EE6F82F6A69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08" y="5034"/>
                <a:ext cx="129" cy="128"/>
              </a:xfrm>
              <a:custGeom>
                <a:avLst/>
                <a:gdLst>
                  <a:gd name="T0" fmla="*/ 79 w 111"/>
                  <a:gd name="T1" fmla="*/ 12 h 111"/>
                  <a:gd name="T2" fmla="*/ 99 w 111"/>
                  <a:gd name="T3" fmla="*/ 78 h 111"/>
                  <a:gd name="T4" fmla="*/ 33 w 111"/>
                  <a:gd name="T5" fmla="*/ 99 h 111"/>
                  <a:gd name="T6" fmla="*/ 13 w 111"/>
                  <a:gd name="T7" fmla="*/ 33 h 111"/>
                  <a:gd name="T8" fmla="*/ 79 w 111"/>
                  <a:gd name="T9" fmla="*/ 12 h 111"/>
                  <a:gd name="T10" fmla="*/ 34 w 111"/>
                  <a:gd name="T11" fmla="*/ 97 h 111"/>
                  <a:gd name="T12" fmla="*/ 97 w 111"/>
                  <a:gd name="T13" fmla="*/ 77 h 111"/>
                  <a:gd name="T14" fmla="*/ 78 w 111"/>
                  <a:gd name="T15" fmla="*/ 14 h 111"/>
                  <a:gd name="T16" fmla="*/ 14 w 111"/>
                  <a:gd name="T17" fmla="*/ 34 h 111"/>
                  <a:gd name="T18" fmla="*/ 34 w 111"/>
                  <a:gd name="T19" fmla="*/ 9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1" h="111">
                    <a:moveTo>
                      <a:pt x="79" y="12"/>
                    </a:moveTo>
                    <a:cubicBezTo>
                      <a:pt x="102" y="25"/>
                      <a:pt x="111" y="54"/>
                      <a:pt x="99" y="78"/>
                    </a:cubicBezTo>
                    <a:cubicBezTo>
                      <a:pt x="86" y="102"/>
                      <a:pt x="57" y="111"/>
                      <a:pt x="33" y="99"/>
                    </a:cubicBezTo>
                    <a:cubicBezTo>
                      <a:pt x="9" y="86"/>
                      <a:pt x="0" y="56"/>
                      <a:pt x="13" y="33"/>
                    </a:cubicBezTo>
                    <a:cubicBezTo>
                      <a:pt x="25" y="9"/>
                      <a:pt x="55" y="0"/>
                      <a:pt x="79" y="12"/>
                    </a:cubicBezTo>
                    <a:close/>
                    <a:moveTo>
                      <a:pt x="34" y="97"/>
                    </a:moveTo>
                    <a:cubicBezTo>
                      <a:pt x="57" y="109"/>
                      <a:pt x="85" y="100"/>
                      <a:pt x="97" y="77"/>
                    </a:cubicBezTo>
                    <a:cubicBezTo>
                      <a:pt x="109" y="54"/>
                      <a:pt x="100" y="26"/>
                      <a:pt x="78" y="14"/>
                    </a:cubicBezTo>
                    <a:cubicBezTo>
                      <a:pt x="55" y="2"/>
                      <a:pt x="26" y="11"/>
                      <a:pt x="14" y="34"/>
                    </a:cubicBezTo>
                    <a:cubicBezTo>
                      <a:pt x="2" y="56"/>
                      <a:pt x="11" y="85"/>
                      <a:pt x="34" y="9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20" name="Freeform 39">
                <a:extLst>
                  <a:ext uri="{FF2B5EF4-FFF2-40B4-BE49-F238E27FC236}">
                    <a16:creationId xmlns:a16="http://schemas.microsoft.com/office/drawing/2014/main" id="{1C677D6B-342F-4434-9C8B-26A267B1EE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9" y="4387"/>
                <a:ext cx="86" cy="87"/>
              </a:xfrm>
              <a:custGeom>
                <a:avLst/>
                <a:gdLst>
                  <a:gd name="T0" fmla="*/ 8 w 75"/>
                  <a:gd name="T1" fmla="*/ 22 h 75"/>
                  <a:gd name="T2" fmla="*/ 52 w 75"/>
                  <a:gd name="T3" fmla="*/ 8 h 75"/>
                  <a:gd name="T4" fmla="*/ 66 w 75"/>
                  <a:gd name="T5" fmla="*/ 53 h 75"/>
                  <a:gd name="T6" fmla="*/ 22 w 75"/>
                  <a:gd name="T7" fmla="*/ 66 h 75"/>
                  <a:gd name="T8" fmla="*/ 8 w 75"/>
                  <a:gd name="T9" fmla="*/ 22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5">
                    <a:moveTo>
                      <a:pt x="8" y="22"/>
                    </a:moveTo>
                    <a:cubicBezTo>
                      <a:pt x="17" y="6"/>
                      <a:pt x="36" y="0"/>
                      <a:pt x="52" y="8"/>
                    </a:cubicBezTo>
                    <a:cubicBezTo>
                      <a:pt x="69" y="17"/>
                      <a:pt x="75" y="37"/>
                      <a:pt x="66" y="53"/>
                    </a:cubicBezTo>
                    <a:cubicBezTo>
                      <a:pt x="58" y="69"/>
                      <a:pt x="38" y="75"/>
                      <a:pt x="22" y="66"/>
                    </a:cubicBezTo>
                    <a:cubicBezTo>
                      <a:pt x="6" y="58"/>
                      <a:pt x="0" y="38"/>
                      <a:pt x="8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21" name="Freeform 40">
                <a:extLst>
                  <a:ext uri="{FF2B5EF4-FFF2-40B4-BE49-F238E27FC236}">
                    <a16:creationId xmlns:a16="http://schemas.microsoft.com/office/drawing/2014/main" id="{D0A200B8-9B50-4300-9D9D-0F0130FC8A9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797" y="4367"/>
                <a:ext cx="129" cy="128"/>
              </a:xfrm>
              <a:custGeom>
                <a:avLst/>
                <a:gdLst>
                  <a:gd name="T0" fmla="*/ 79 w 112"/>
                  <a:gd name="T1" fmla="*/ 12 h 111"/>
                  <a:gd name="T2" fmla="*/ 99 w 112"/>
                  <a:gd name="T3" fmla="*/ 78 h 111"/>
                  <a:gd name="T4" fmla="*/ 33 w 112"/>
                  <a:gd name="T5" fmla="*/ 99 h 111"/>
                  <a:gd name="T6" fmla="*/ 13 w 112"/>
                  <a:gd name="T7" fmla="*/ 33 h 111"/>
                  <a:gd name="T8" fmla="*/ 79 w 112"/>
                  <a:gd name="T9" fmla="*/ 12 h 111"/>
                  <a:gd name="T10" fmla="*/ 34 w 112"/>
                  <a:gd name="T11" fmla="*/ 97 h 111"/>
                  <a:gd name="T12" fmla="*/ 98 w 112"/>
                  <a:gd name="T13" fmla="*/ 77 h 111"/>
                  <a:gd name="T14" fmla="*/ 78 w 112"/>
                  <a:gd name="T15" fmla="*/ 14 h 111"/>
                  <a:gd name="T16" fmla="*/ 15 w 112"/>
                  <a:gd name="T17" fmla="*/ 34 h 111"/>
                  <a:gd name="T18" fmla="*/ 34 w 112"/>
                  <a:gd name="T19" fmla="*/ 9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2" h="111">
                    <a:moveTo>
                      <a:pt x="79" y="12"/>
                    </a:moveTo>
                    <a:cubicBezTo>
                      <a:pt x="103" y="25"/>
                      <a:pt x="112" y="54"/>
                      <a:pt x="99" y="78"/>
                    </a:cubicBezTo>
                    <a:cubicBezTo>
                      <a:pt x="87" y="102"/>
                      <a:pt x="57" y="111"/>
                      <a:pt x="33" y="99"/>
                    </a:cubicBezTo>
                    <a:cubicBezTo>
                      <a:pt x="10" y="86"/>
                      <a:pt x="0" y="56"/>
                      <a:pt x="13" y="33"/>
                    </a:cubicBezTo>
                    <a:cubicBezTo>
                      <a:pt x="26" y="9"/>
                      <a:pt x="55" y="0"/>
                      <a:pt x="79" y="12"/>
                    </a:cubicBezTo>
                    <a:close/>
                    <a:moveTo>
                      <a:pt x="34" y="97"/>
                    </a:moveTo>
                    <a:cubicBezTo>
                      <a:pt x="57" y="109"/>
                      <a:pt x="86" y="100"/>
                      <a:pt x="98" y="77"/>
                    </a:cubicBezTo>
                    <a:cubicBezTo>
                      <a:pt x="110" y="54"/>
                      <a:pt x="101" y="26"/>
                      <a:pt x="78" y="14"/>
                    </a:cubicBezTo>
                    <a:cubicBezTo>
                      <a:pt x="55" y="2"/>
                      <a:pt x="27" y="11"/>
                      <a:pt x="15" y="34"/>
                    </a:cubicBezTo>
                    <a:cubicBezTo>
                      <a:pt x="3" y="56"/>
                      <a:pt x="12" y="85"/>
                      <a:pt x="34" y="9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22" name="Freeform 41">
                <a:extLst>
                  <a:ext uri="{FF2B5EF4-FFF2-40B4-BE49-F238E27FC236}">
                    <a16:creationId xmlns:a16="http://schemas.microsoft.com/office/drawing/2014/main" id="{A7A6BF02-F985-45C4-B82E-4DF94A64F5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38" y="4067"/>
                <a:ext cx="87" cy="87"/>
              </a:xfrm>
              <a:custGeom>
                <a:avLst/>
                <a:gdLst>
                  <a:gd name="T0" fmla="*/ 8 w 75"/>
                  <a:gd name="T1" fmla="*/ 22 h 75"/>
                  <a:gd name="T2" fmla="*/ 52 w 75"/>
                  <a:gd name="T3" fmla="*/ 9 h 75"/>
                  <a:gd name="T4" fmla="*/ 66 w 75"/>
                  <a:gd name="T5" fmla="*/ 53 h 75"/>
                  <a:gd name="T6" fmla="*/ 22 w 75"/>
                  <a:gd name="T7" fmla="*/ 67 h 75"/>
                  <a:gd name="T8" fmla="*/ 8 w 75"/>
                  <a:gd name="T9" fmla="*/ 22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5">
                    <a:moveTo>
                      <a:pt x="8" y="22"/>
                    </a:moveTo>
                    <a:cubicBezTo>
                      <a:pt x="17" y="6"/>
                      <a:pt x="36" y="0"/>
                      <a:pt x="52" y="9"/>
                    </a:cubicBezTo>
                    <a:cubicBezTo>
                      <a:pt x="68" y="17"/>
                      <a:pt x="75" y="37"/>
                      <a:pt x="66" y="53"/>
                    </a:cubicBezTo>
                    <a:cubicBezTo>
                      <a:pt x="58" y="69"/>
                      <a:pt x="38" y="75"/>
                      <a:pt x="22" y="67"/>
                    </a:cubicBezTo>
                    <a:cubicBezTo>
                      <a:pt x="6" y="58"/>
                      <a:pt x="0" y="38"/>
                      <a:pt x="8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23" name="Freeform 42">
                <a:extLst>
                  <a:ext uri="{FF2B5EF4-FFF2-40B4-BE49-F238E27FC236}">
                    <a16:creationId xmlns:a16="http://schemas.microsoft.com/office/drawing/2014/main" id="{6499CA74-F468-45B3-A590-8CBE8EBC793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216" y="4046"/>
                <a:ext cx="129" cy="128"/>
              </a:xfrm>
              <a:custGeom>
                <a:avLst/>
                <a:gdLst>
                  <a:gd name="T0" fmla="*/ 79 w 112"/>
                  <a:gd name="T1" fmla="*/ 12 h 111"/>
                  <a:gd name="T2" fmla="*/ 99 w 112"/>
                  <a:gd name="T3" fmla="*/ 78 h 111"/>
                  <a:gd name="T4" fmla="*/ 33 w 112"/>
                  <a:gd name="T5" fmla="*/ 99 h 111"/>
                  <a:gd name="T6" fmla="*/ 13 w 112"/>
                  <a:gd name="T7" fmla="*/ 33 h 111"/>
                  <a:gd name="T8" fmla="*/ 79 w 112"/>
                  <a:gd name="T9" fmla="*/ 12 h 111"/>
                  <a:gd name="T10" fmla="*/ 34 w 112"/>
                  <a:gd name="T11" fmla="*/ 97 h 111"/>
                  <a:gd name="T12" fmla="*/ 98 w 112"/>
                  <a:gd name="T13" fmla="*/ 77 h 111"/>
                  <a:gd name="T14" fmla="*/ 78 w 112"/>
                  <a:gd name="T15" fmla="*/ 14 h 111"/>
                  <a:gd name="T16" fmla="*/ 15 w 112"/>
                  <a:gd name="T17" fmla="*/ 34 h 111"/>
                  <a:gd name="T18" fmla="*/ 34 w 112"/>
                  <a:gd name="T19" fmla="*/ 9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2" h="111">
                    <a:moveTo>
                      <a:pt x="79" y="12"/>
                    </a:moveTo>
                    <a:cubicBezTo>
                      <a:pt x="103" y="25"/>
                      <a:pt x="112" y="55"/>
                      <a:pt x="99" y="78"/>
                    </a:cubicBezTo>
                    <a:cubicBezTo>
                      <a:pt x="87" y="102"/>
                      <a:pt x="57" y="111"/>
                      <a:pt x="33" y="99"/>
                    </a:cubicBezTo>
                    <a:cubicBezTo>
                      <a:pt x="10" y="86"/>
                      <a:pt x="0" y="57"/>
                      <a:pt x="13" y="33"/>
                    </a:cubicBezTo>
                    <a:cubicBezTo>
                      <a:pt x="26" y="9"/>
                      <a:pt x="55" y="0"/>
                      <a:pt x="79" y="12"/>
                    </a:cubicBezTo>
                    <a:close/>
                    <a:moveTo>
                      <a:pt x="34" y="97"/>
                    </a:moveTo>
                    <a:cubicBezTo>
                      <a:pt x="57" y="109"/>
                      <a:pt x="86" y="100"/>
                      <a:pt x="98" y="77"/>
                    </a:cubicBezTo>
                    <a:cubicBezTo>
                      <a:pt x="110" y="55"/>
                      <a:pt x="101" y="26"/>
                      <a:pt x="78" y="14"/>
                    </a:cubicBezTo>
                    <a:cubicBezTo>
                      <a:pt x="55" y="2"/>
                      <a:pt x="27" y="11"/>
                      <a:pt x="15" y="34"/>
                    </a:cubicBezTo>
                    <a:cubicBezTo>
                      <a:pt x="3" y="57"/>
                      <a:pt x="12" y="85"/>
                      <a:pt x="34" y="9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24" name="Freeform 43">
                <a:extLst>
                  <a:ext uri="{FF2B5EF4-FFF2-40B4-BE49-F238E27FC236}">
                    <a16:creationId xmlns:a16="http://schemas.microsoft.com/office/drawing/2014/main" id="{3D9E4E55-16A0-4DE7-AE11-B02DC47CE6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36" y="4185"/>
                <a:ext cx="87" cy="85"/>
              </a:xfrm>
              <a:custGeom>
                <a:avLst/>
                <a:gdLst>
                  <a:gd name="T0" fmla="*/ 9 w 75"/>
                  <a:gd name="T1" fmla="*/ 22 h 74"/>
                  <a:gd name="T2" fmla="*/ 53 w 75"/>
                  <a:gd name="T3" fmla="*/ 8 h 74"/>
                  <a:gd name="T4" fmla="*/ 67 w 75"/>
                  <a:gd name="T5" fmla="*/ 52 h 74"/>
                  <a:gd name="T6" fmla="*/ 22 w 75"/>
                  <a:gd name="T7" fmla="*/ 66 h 74"/>
                  <a:gd name="T8" fmla="*/ 9 w 75"/>
                  <a:gd name="T9" fmla="*/ 22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4">
                    <a:moveTo>
                      <a:pt x="9" y="22"/>
                    </a:moveTo>
                    <a:cubicBezTo>
                      <a:pt x="17" y="6"/>
                      <a:pt x="37" y="0"/>
                      <a:pt x="53" y="8"/>
                    </a:cubicBezTo>
                    <a:cubicBezTo>
                      <a:pt x="69" y="16"/>
                      <a:pt x="75" y="36"/>
                      <a:pt x="67" y="52"/>
                    </a:cubicBezTo>
                    <a:cubicBezTo>
                      <a:pt x="58" y="68"/>
                      <a:pt x="38" y="74"/>
                      <a:pt x="22" y="66"/>
                    </a:cubicBezTo>
                    <a:cubicBezTo>
                      <a:pt x="6" y="58"/>
                      <a:pt x="0" y="38"/>
                      <a:pt x="9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25" name="Freeform 44">
                <a:extLst>
                  <a:ext uri="{FF2B5EF4-FFF2-40B4-BE49-F238E27FC236}">
                    <a16:creationId xmlns:a16="http://schemas.microsoft.com/office/drawing/2014/main" id="{7B85D580-4A8E-4ED0-8905-4DAAA6593FA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915" y="4163"/>
                <a:ext cx="128" cy="129"/>
              </a:xfrm>
              <a:custGeom>
                <a:avLst/>
                <a:gdLst>
                  <a:gd name="T0" fmla="*/ 78 w 111"/>
                  <a:gd name="T1" fmla="*/ 13 h 112"/>
                  <a:gd name="T2" fmla="*/ 99 w 111"/>
                  <a:gd name="T3" fmla="*/ 79 h 112"/>
                  <a:gd name="T4" fmla="*/ 33 w 111"/>
                  <a:gd name="T5" fmla="*/ 99 h 112"/>
                  <a:gd name="T6" fmla="*/ 12 w 111"/>
                  <a:gd name="T7" fmla="*/ 33 h 112"/>
                  <a:gd name="T8" fmla="*/ 78 w 111"/>
                  <a:gd name="T9" fmla="*/ 13 h 112"/>
                  <a:gd name="T10" fmla="*/ 34 w 111"/>
                  <a:gd name="T11" fmla="*/ 97 h 112"/>
                  <a:gd name="T12" fmla="*/ 97 w 111"/>
                  <a:gd name="T13" fmla="*/ 78 h 112"/>
                  <a:gd name="T14" fmla="*/ 77 w 111"/>
                  <a:gd name="T15" fmla="*/ 15 h 112"/>
                  <a:gd name="T16" fmla="*/ 14 w 111"/>
                  <a:gd name="T17" fmla="*/ 34 h 112"/>
                  <a:gd name="T18" fmla="*/ 34 w 111"/>
                  <a:gd name="T19" fmla="*/ 97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1" h="112">
                    <a:moveTo>
                      <a:pt x="78" y="13"/>
                    </a:moveTo>
                    <a:cubicBezTo>
                      <a:pt x="102" y="25"/>
                      <a:pt x="111" y="55"/>
                      <a:pt x="99" y="79"/>
                    </a:cubicBezTo>
                    <a:cubicBezTo>
                      <a:pt x="86" y="103"/>
                      <a:pt x="57" y="112"/>
                      <a:pt x="33" y="99"/>
                    </a:cubicBezTo>
                    <a:cubicBezTo>
                      <a:pt x="9" y="87"/>
                      <a:pt x="0" y="57"/>
                      <a:pt x="12" y="33"/>
                    </a:cubicBezTo>
                    <a:cubicBezTo>
                      <a:pt x="25" y="9"/>
                      <a:pt x="55" y="0"/>
                      <a:pt x="78" y="13"/>
                    </a:cubicBezTo>
                    <a:close/>
                    <a:moveTo>
                      <a:pt x="34" y="97"/>
                    </a:moveTo>
                    <a:cubicBezTo>
                      <a:pt x="57" y="109"/>
                      <a:pt x="85" y="101"/>
                      <a:pt x="97" y="78"/>
                    </a:cubicBezTo>
                    <a:cubicBezTo>
                      <a:pt x="109" y="55"/>
                      <a:pt x="100" y="27"/>
                      <a:pt x="77" y="15"/>
                    </a:cubicBezTo>
                    <a:cubicBezTo>
                      <a:pt x="55" y="3"/>
                      <a:pt x="26" y="11"/>
                      <a:pt x="14" y="34"/>
                    </a:cubicBezTo>
                    <a:cubicBezTo>
                      <a:pt x="2" y="57"/>
                      <a:pt x="11" y="85"/>
                      <a:pt x="34" y="9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26" name="Freeform 45">
                <a:extLst>
                  <a:ext uri="{FF2B5EF4-FFF2-40B4-BE49-F238E27FC236}">
                    <a16:creationId xmlns:a16="http://schemas.microsoft.com/office/drawing/2014/main" id="{69C7F338-89BB-427D-8669-9C47D91276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73" y="4126"/>
                <a:ext cx="86" cy="86"/>
              </a:xfrm>
              <a:custGeom>
                <a:avLst/>
                <a:gdLst>
                  <a:gd name="T0" fmla="*/ 9 w 75"/>
                  <a:gd name="T1" fmla="*/ 23 h 75"/>
                  <a:gd name="T2" fmla="*/ 53 w 75"/>
                  <a:gd name="T3" fmla="*/ 9 h 75"/>
                  <a:gd name="T4" fmla="*/ 67 w 75"/>
                  <a:gd name="T5" fmla="*/ 53 h 75"/>
                  <a:gd name="T6" fmla="*/ 23 w 75"/>
                  <a:gd name="T7" fmla="*/ 67 h 75"/>
                  <a:gd name="T8" fmla="*/ 9 w 75"/>
                  <a:gd name="T9" fmla="*/ 23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5">
                    <a:moveTo>
                      <a:pt x="9" y="23"/>
                    </a:moveTo>
                    <a:cubicBezTo>
                      <a:pt x="17" y="7"/>
                      <a:pt x="37" y="0"/>
                      <a:pt x="53" y="9"/>
                    </a:cubicBezTo>
                    <a:cubicBezTo>
                      <a:pt x="69" y="17"/>
                      <a:pt x="75" y="37"/>
                      <a:pt x="67" y="53"/>
                    </a:cubicBezTo>
                    <a:cubicBezTo>
                      <a:pt x="58" y="69"/>
                      <a:pt x="39" y="75"/>
                      <a:pt x="23" y="67"/>
                    </a:cubicBezTo>
                    <a:cubicBezTo>
                      <a:pt x="7" y="58"/>
                      <a:pt x="0" y="39"/>
                      <a:pt x="9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27" name="Freeform 46">
                <a:extLst>
                  <a:ext uri="{FF2B5EF4-FFF2-40B4-BE49-F238E27FC236}">
                    <a16:creationId xmlns:a16="http://schemas.microsoft.com/office/drawing/2014/main" id="{13483FEC-E2CD-41EB-AF5A-2E1D522FA29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952" y="4105"/>
                <a:ext cx="129" cy="129"/>
              </a:xfrm>
              <a:custGeom>
                <a:avLst/>
                <a:gdLst>
                  <a:gd name="T0" fmla="*/ 79 w 112"/>
                  <a:gd name="T1" fmla="*/ 13 h 112"/>
                  <a:gd name="T2" fmla="*/ 99 w 112"/>
                  <a:gd name="T3" fmla="*/ 79 h 112"/>
                  <a:gd name="T4" fmla="*/ 33 w 112"/>
                  <a:gd name="T5" fmla="*/ 99 h 112"/>
                  <a:gd name="T6" fmla="*/ 13 w 112"/>
                  <a:gd name="T7" fmla="*/ 33 h 112"/>
                  <a:gd name="T8" fmla="*/ 79 w 112"/>
                  <a:gd name="T9" fmla="*/ 13 h 112"/>
                  <a:gd name="T10" fmla="*/ 34 w 112"/>
                  <a:gd name="T11" fmla="*/ 97 h 112"/>
                  <a:gd name="T12" fmla="*/ 97 w 112"/>
                  <a:gd name="T13" fmla="*/ 78 h 112"/>
                  <a:gd name="T14" fmla="*/ 78 w 112"/>
                  <a:gd name="T15" fmla="*/ 15 h 112"/>
                  <a:gd name="T16" fmla="*/ 15 w 112"/>
                  <a:gd name="T17" fmla="*/ 34 h 112"/>
                  <a:gd name="T18" fmla="*/ 34 w 112"/>
                  <a:gd name="T19" fmla="*/ 97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2" h="112">
                    <a:moveTo>
                      <a:pt x="79" y="13"/>
                    </a:moveTo>
                    <a:cubicBezTo>
                      <a:pt x="102" y="25"/>
                      <a:pt x="112" y="55"/>
                      <a:pt x="99" y="79"/>
                    </a:cubicBezTo>
                    <a:cubicBezTo>
                      <a:pt x="87" y="102"/>
                      <a:pt x="57" y="112"/>
                      <a:pt x="33" y="99"/>
                    </a:cubicBezTo>
                    <a:cubicBezTo>
                      <a:pt x="9" y="87"/>
                      <a:pt x="0" y="57"/>
                      <a:pt x="13" y="33"/>
                    </a:cubicBezTo>
                    <a:cubicBezTo>
                      <a:pt x="25" y="9"/>
                      <a:pt x="55" y="0"/>
                      <a:pt x="79" y="13"/>
                    </a:cubicBezTo>
                    <a:close/>
                    <a:moveTo>
                      <a:pt x="34" y="97"/>
                    </a:moveTo>
                    <a:cubicBezTo>
                      <a:pt x="57" y="109"/>
                      <a:pt x="85" y="100"/>
                      <a:pt x="97" y="78"/>
                    </a:cubicBezTo>
                    <a:cubicBezTo>
                      <a:pt x="109" y="55"/>
                      <a:pt x="100" y="27"/>
                      <a:pt x="78" y="15"/>
                    </a:cubicBezTo>
                    <a:cubicBezTo>
                      <a:pt x="55" y="3"/>
                      <a:pt x="27" y="11"/>
                      <a:pt x="15" y="34"/>
                    </a:cubicBezTo>
                    <a:cubicBezTo>
                      <a:pt x="3" y="57"/>
                      <a:pt x="11" y="85"/>
                      <a:pt x="34" y="9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28" name="Freeform 47">
                <a:extLst>
                  <a:ext uri="{FF2B5EF4-FFF2-40B4-BE49-F238E27FC236}">
                    <a16:creationId xmlns:a16="http://schemas.microsoft.com/office/drawing/2014/main" id="{2FB5F25B-C6AB-47BA-80F6-AC9E53B997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80" y="5022"/>
                <a:ext cx="87" cy="87"/>
              </a:xfrm>
              <a:custGeom>
                <a:avLst/>
                <a:gdLst>
                  <a:gd name="T0" fmla="*/ 9 w 75"/>
                  <a:gd name="T1" fmla="*/ 22 h 75"/>
                  <a:gd name="T2" fmla="*/ 53 w 75"/>
                  <a:gd name="T3" fmla="*/ 9 h 75"/>
                  <a:gd name="T4" fmla="*/ 67 w 75"/>
                  <a:gd name="T5" fmla="*/ 53 h 75"/>
                  <a:gd name="T6" fmla="*/ 22 w 75"/>
                  <a:gd name="T7" fmla="*/ 67 h 75"/>
                  <a:gd name="T8" fmla="*/ 9 w 75"/>
                  <a:gd name="T9" fmla="*/ 22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5">
                    <a:moveTo>
                      <a:pt x="9" y="22"/>
                    </a:moveTo>
                    <a:cubicBezTo>
                      <a:pt x="17" y="6"/>
                      <a:pt x="37" y="0"/>
                      <a:pt x="53" y="9"/>
                    </a:cubicBezTo>
                    <a:cubicBezTo>
                      <a:pt x="69" y="17"/>
                      <a:pt x="75" y="37"/>
                      <a:pt x="67" y="53"/>
                    </a:cubicBezTo>
                    <a:cubicBezTo>
                      <a:pt x="58" y="69"/>
                      <a:pt x="38" y="75"/>
                      <a:pt x="22" y="67"/>
                    </a:cubicBezTo>
                    <a:cubicBezTo>
                      <a:pt x="6" y="58"/>
                      <a:pt x="0" y="38"/>
                      <a:pt x="9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29" name="Freeform 48">
                <a:extLst>
                  <a:ext uri="{FF2B5EF4-FFF2-40B4-BE49-F238E27FC236}">
                    <a16:creationId xmlns:a16="http://schemas.microsoft.com/office/drawing/2014/main" id="{BBC0C583-3FDB-4EF4-BBB1-17E0B9916B9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759" y="5001"/>
                <a:ext cx="128" cy="128"/>
              </a:xfrm>
              <a:custGeom>
                <a:avLst/>
                <a:gdLst>
                  <a:gd name="T0" fmla="*/ 78 w 111"/>
                  <a:gd name="T1" fmla="*/ 13 h 111"/>
                  <a:gd name="T2" fmla="*/ 99 w 111"/>
                  <a:gd name="T3" fmla="*/ 78 h 111"/>
                  <a:gd name="T4" fmla="*/ 33 w 111"/>
                  <a:gd name="T5" fmla="*/ 99 h 111"/>
                  <a:gd name="T6" fmla="*/ 12 w 111"/>
                  <a:gd name="T7" fmla="*/ 33 h 111"/>
                  <a:gd name="T8" fmla="*/ 78 w 111"/>
                  <a:gd name="T9" fmla="*/ 13 h 111"/>
                  <a:gd name="T10" fmla="*/ 34 w 111"/>
                  <a:gd name="T11" fmla="*/ 97 h 111"/>
                  <a:gd name="T12" fmla="*/ 97 w 111"/>
                  <a:gd name="T13" fmla="*/ 77 h 111"/>
                  <a:gd name="T14" fmla="*/ 77 w 111"/>
                  <a:gd name="T15" fmla="*/ 14 h 111"/>
                  <a:gd name="T16" fmla="*/ 14 w 111"/>
                  <a:gd name="T17" fmla="*/ 34 h 111"/>
                  <a:gd name="T18" fmla="*/ 34 w 111"/>
                  <a:gd name="T19" fmla="*/ 9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1" h="111">
                    <a:moveTo>
                      <a:pt x="78" y="13"/>
                    </a:moveTo>
                    <a:cubicBezTo>
                      <a:pt x="102" y="25"/>
                      <a:pt x="111" y="55"/>
                      <a:pt x="99" y="78"/>
                    </a:cubicBezTo>
                    <a:cubicBezTo>
                      <a:pt x="86" y="102"/>
                      <a:pt x="57" y="111"/>
                      <a:pt x="33" y="99"/>
                    </a:cubicBezTo>
                    <a:cubicBezTo>
                      <a:pt x="9" y="86"/>
                      <a:pt x="0" y="57"/>
                      <a:pt x="12" y="33"/>
                    </a:cubicBezTo>
                    <a:cubicBezTo>
                      <a:pt x="25" y="9"/>
                      <a:pt x="54" y="0"/>
                      <a:pt x="78" y="13"/>
                    </a:cubicBezTo>
                    <a:close/>
                    <a:moveTo>
                      <a:pt x="34" y="97"/>
                    </a:moveTo>
                    <a:cubicBezTo>
                      <a:pt x="57" y="109"/>
                      <a:pt x="85" y="100"/>
                      <a:pt x="97" y="77"/>
                    </a:cubicBezTo>
                    <a:cubicBezTo>
                      <a:pt x="109" y="55"/>
                      <a:pt x="100" y="26"/>
                      <a:pt x="77" y="14"/>
                    </a:cubicBezTo>
                    <a:cubicBezTo>
                      <a:pt x="55" y="2"/>
                      <a:pt x="26" y="11"/>
                      <a:pt x="14" y="34"/>
                    </a:cubicBezTo>
                    <a:cubicBezTo>
                      <a:pt x="2" y="57"/>
                      <a:pt x="11" y="85"/>
                      <a:pt x="34" y="9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30" name="Freeform 49">
                <a:extLst>
                  <a:ext uri="{FF2B5EF4-FFF2-40B4-BE49-F238E27FC236}">
                    <a16:creationId xmlns:a16="http://schemas.microsoft.com/office/drawing/2014/main" id="{965EAE4F-B2A1-44B4-BEED-13A3CAF023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99" y="3954"/>
                <a:ext cx="87" cy="87"/>
              </a:xfrm>
              <a:custGeom>
                <a:avLst/>
                <a:gdLst>
                  <a:gd name="T0" fmla="*/ 9 w 75"/>
                  <a:gd name="T1" fmla="*/ 22 h 75"/>
                  <a:gd name="T2" fmla="*/ 53 w 75"/>
                  <a:gd name="T3" fmla="*/ 9 h 75"/>
                  <a:gd name="T4" fmla="*/ 67 w 75"/>
                  <a:gd name="T5" fmla="*/ 53 h 75"/>
                  <a:gd name="T6" fmla="*/ 23 w 75"/>
                  <a:gd name="T7" fmla="*/ 67 h 75"/>
                  <a:gd name="T8" fmla="*/ 9 w 75"/>
                  <a:gd name="T9" fmla="*/ 22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5">
                    <a:moveTo>
                      <a:pt x="9" y="22"/>
                    </a:moveTo>
                    <a:cubicBezTo>
                      <a:pt x="17" y="6"/>
                      <a:pt x="37" y="0"/>
                      <a:pt x="53" y="9"/>
                    </a:cubicBezTo>
                    <a:cubicBezTo>
                      <a:pt x="69" y="17"/>
                      <a:pt x="75" y="37"/>
                      <a:pt x="67" y="53"/>
                    </a:cubicBezTo>
                    <a:cubicBezTo>
                      <a:pt x="58" y="69"/>
                      <a:pt x="39" y="75"/>
                      <a:pt x="23" y="67"/>
                    </a:cubicBezTo>
                    <a:cubicBezTo>
                      <a:pt x="7" y="58"/>
                      <a:pt x="0" y="38"/>
                      <a:pt x="9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31" name="Freeform 50">
                <a:extLst>
                  <a:ext uri="{FF2B5EF4-FFF2-40B4-BE49-F238E27FC236}">
                    <a16:creationId xmlns:a16="http://schemas.microsoft.com/office/drawing/2014/main" id="{4A81DEB8-9CB4-4DE7-98DC-16C2C49F9E0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879" y="3933"/>
                <a:ext cx="129" cy="128"/>
              </a:xfrm>
              <a:custGeom>
                <a:avLst/>
                <a:gdLst>
                  <a:gd name="T0" fmla="*/ 79 w 112"/>
                  <a:gd name="T1" fmla="*/ 12 h 111"/>
                  <a:gd name="T2" fmla="*/ 99 w 112"/>
                  <a:gd name="T3" fmla="*/ 78 h 111"/>
                  <a:gd name="T4" fmla="*/ 33 w 112"/>
                  <a:gd name="T5" fmla="*/ 99 h 111"/>
                  <a:gd name="T6" fmla="*/ 13 w 112"/>
                  <a:gd name="T7" fmla="*/ 33 h 111"/>
                  <a:gd name="T8" fmla="*/ 79 w 112"/>
                  <a:gd name="T9" fmla="*/ 12 h 111"/>
                  <a:gd name="T10" fmla="*/ 34 w 112"/>
                  <a:gd name="T11" fmla="*/ 97 h 111"/>
                  <a:gd name="T12" fmla="*/ 97 w 112"/>
                  <a:gd name="T13" fmla="*/ 77 h 111"/>
                  <a:gd name="T14" fmla="*/ 78 w 112"/>
                  <a:gd name="T15" fmla="*/ 14 h 111"/>
                  <a:gd name="T16" fmla="*/ 15 w 112"/>
                  <a:gd name="T17" fmla="*/ 34 h 111"/>
                  <a:gd name="T18" fmla="*/ 34 w 112"/>
                  <a:gd name="T19" fmla="*/ 9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2" h="111">
                    <a:moveTo>
                      <a:pt x="79" y="12"/>
                    </a:moveTo>
                    <a:cubicBezTo>
                      <a:pt x="102" y="25"/>
                      <a:pt x="112" y="55"/>
                      <a:pt x="99" y="78"/>
                    </a:cubicBezTo>
                    <a:cubicBezTo>
                      <a:pt x="86" y="102"/>
                      <a:pt x="57" y="111"/>
                      <a:pt x="33" y="99"/>
                    </a:cubicBezTo>
                    <a:cubicBezTo>
                      <a:pt x="9" y="86"/>
                      <a:pt x="0" y="57"/>
                      <a:pt x="13" y="33"/>
                    </a:cubicBezTo>
                    <a:cubicBezTo>
                      <a:pt x="25" y="9"/>
                      <a:pt x="55" y="0"/>
                      <a:pt x="79" y="12"/>
                    </a:cubicBezTo>
                    <a:close/>
                    <a:moveTo>
                      <a:pt x="34" y="97"/>
                    </a:moveTo>
                    <a:cubicBezTo>
                      <a:pt x="57" y="109"/>
                      <a:pt x="85" y="100"/>
                      <a:pt x="97" y="77"/>
                    </a:cubicBezTo>
                    <a:cubicBezTo>
                      <a:pt x="109" y="55"/>
                      <a:pt x="100" y="26"/>
                      <a:pt x="78" y="14"/>
                    </a:cubicBezTo>
                    <a:cubicBezTo>
                      <a:pt x="55" y="2"/>
                      <a:pt x="27" y="11"/>
                      <a:pt x="15" y="34"/>
                    </a:cubicBezTo>
                    <a:cubicBezTo>
                      <a:pt x="3" y="57"/>
                      <a:pt x="11" y="85"/>
                      <a:pt x="34" y="9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32" name="Freeform 51">
                <a:extLst>
                  <a:ext uri="{FF2B5EF4-FFF2-40B4-BE49-F238E27FC236}">
                    <a16:creationId xmlns:a16="http://schemas.microsoft.com/office/drawing/2014/main" id="{D978D86D-D3E4-4663-ABDF-820235E154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33" y="5603"/>
                <a:ext cx="85" cy="85"/>
              </a:xfrm>
              <a:custGeom>
                <a:avLst/>
                <a:gdLst>
                  <a:gd name="T0" fmla="*/ 8 w 74"/>
                  <a:gd name="T1" fmla="*/ 22 h 74"/>
                  <a:gd name="T2" fmla="*/ 52 w 74"/>
                  <a:gd name="T3" fmla="*/ 8 h 74"/>
                  <a:gd name="T4" fmla="*/ 66 w 74"/>
                  <a:gd name="T5" fmla="*/ 52 h 74"/>
                  <a:gd name="T6" fmla="*/ 22 w 74"/>
                  <a:gd name="T7" fmla="*/ 66 h 74"/>
                  <a:gd name="T8" fmla="*/ 8 w 74"/>
                  <a:gd name="T9" fmla="*/ 22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4" h="74">
                    <a:moveTo>
                      <a:pt x="8" y="22"/>
                    </a:moveTo>
                    <a:cubicBezTo>
                      <a:pt x="16" y="6"/>
                      <a:pt x="36" y="0"/>
                      <a:pt x="52" y="8"/>
                    </a:cubicBezTo>
                    <a:cubicBezTo>
                      <a:pt x="68" y="16"/>
                      <a:pt x="74" y="36"/>
                      <a:pt x="66" y="52"/>
                    </a:cubicBezTo>
                    <a:cubicBezTo>
                      <a:pt x="58" y="68"/>
                      <a:pt x="38" y="74"/>
                      <a:pt x="22" y="66"/>
                    </a:cubicBezTo>
                    <a:cubicBezTo>
                      <a:pt x="6" y="58"/>
                      <a:pt x="0" y="38"/>
                      <a:pt x="8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33" name="Freeform 52">
                <a:extLst>
                  <a:ext uri="{FF2B5EF4-FFF2-40B4-BE49-F238E27FC236}">
                    <a16:creationId xmlns:a16="http://schemas.microsoft.com/office/drawing/2014/main" id="{E41444E4-3662-4B77-91D9-540F8E82813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311" y="5581"/>
                <a:ext cx="129" cy="129"/>
              </a:xfrm>
              <a:custGeom>
                <a:avLst/>
                <a:gdLst>
                  <a:gd name="T0" fmla="*/ 79 w 112"/>
                  <a:gd name="T1" fmla="*/ 13 h 112"/>
                  <a:gd name="T2" fmla="*/ 99 w 112"/>
                  <a:gd name="T3" fmla="*/ 79 h 112"/>
                  <a:gd name="T4" fmla="*/ 33 w 112"/>
                  <a:gd name="T5" fmla="*/ 99 h 112"/>
                  <a:gd name="T6" fmla="*/ 13 w 112"/>
                  <a:gd name="T7" fmla="*/ 33 h 112"/>
                  <a:gd name="T8" fmla="*/ 79 w 112"/>
                  <a:gd name="T9" fmla="*/ 13 h 112"/>
                  <a:gd name="T10" fmla="*/ 34 w 112"/>
                  <a:gd name="T11" fmla="*/ 97 h 112"/>
                  <a:gd name="T12" fmla="*/ 97 w 112"/>
                  <a:gd name="T13" fmla="*/ 78 h 112"/>
                  <a:gd name="T14" fmla="*/ 78 w 112"/>
                  <a:gd name="T15" fmla="*/ 15 h 112"/>
                  <a:gd name="T16" fmla="*/ 15 w 112"/>
                  <a:gd name="T17" fmla="*/ 34 h 112"/>
                  <a:gd name="T18" fmla="*/ 34 w 112"/>
                  <a:gd name="T19" fmla="*/ 97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2" h="112">
                    <a:moveTo>
                      <a:pt x="79" y="13"/>
                    </a:moveTo>
                    <a:cubicBezTo>
                      <a:pt x="103" y="25"/>
                      <a:pt x="112" y="55"/>
                      <a:pt x="99" y="79"/>
                    </a:cubicBezTo>
                    <a:cubicBezTo>
                      <a:pt x="87" y="103"/>
                      <a:pt x="57" y="112"/>
                      <a:pt x="33" y="99"/>
                    </a:cubicBezTo>
                    <a:cubicBezTo>
                      <a:pt x="9" y="87"/>
                      <a:pt x="0" y="57"/>
                      <a:pt x="13" y="33"/>
                    </a:cubicBezTo>
                    <a:cubicBezTo>
                      <a:pt x="25" y="9"/>
                      <a:pt x="55" y="0"/>
                      <a:pt x="79" y="13"/>
                    </a:cubicBezTo>
                    <a:close/>
                    <a:moveTo>
                      <a:pt x="34" y="97"/>
                    </a:moveTo>
                    <a:cubicBezTo>
                      <a:pt x="57" y="109"/>
                      <a:pt x="85" y="101"/>
                      <a:pt x="97" y="78"/>
                    </a:cubicBezTo>
                    <a:cubicBezTo>
                      <a:pt x="109" y="55"/>
                      <a:pt x="101" y="27"/>
                      <a:pt x="78" y="15"/>
                    </a:cubicBezTo>
                    <a:cubicBezTo>
                      <a:pt x="55" y="3"/>
                      <a:pt x="27" y="11"/>
                      <a:pt x="15" y="34"/>
                    </a:cubicBezTo>
                    <a:cubicBezTo>
                      <a:pt x="3" y="57"/>
                      <a:pt x="11" y="85"/>
                      <a:pt x="34" y="9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34" name="Freeform 53">
                <a:extLst>
                  <a:ext uri="{FF2B5EF4-FFF2-40B4-BE49-F238E27FC236}">
                    <a16:creationId xmlns:a16="http://schemas.microsoft.com/office/drawing/2014/main" id="{03A06A28-F732-4EF2-B12D-2E93602DAE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90" y="4725"/>
                <a:ext cx="127" cy="127"/>
              </a:xfrm>
              <a:custGeom>
                <a:avLst/>
                <a:gdLst>
                  <a:gd name="T0" fmla="*/ 13 w 110"/>
                  <a:gd name="T1" fmla="*/ 33 h 110"/>
                  <a:gd name="T2" fmla="*/ 78 w 110"/>
                  <a:gd name="T3" fmla="*/ 13 h 110"/>
                  <a:gd name="T4" fmla="*/ 98 w 110"/>
                  <a:gd name="T5" fmla="*/ 78 h 110"/>
                  <a:gd name="T6" fmla="*/ 33 w 110"/>
                  <a:gd name="T7" fmla="*/ 98 h 110"/>
                  <a:gd name="T8" fmla="*/ 13 w 110"/>
                  <a:gd name="T9" fmla="*/ 33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0" h="110">
                    <a:moveTo>
                      <a:pt x="13" y="33"/>
                    </a:moveTo>
                    <a:cubicBezTo>
                      <a:pt x="25" y="9"/>
                      <a:pt x="54" y="0"/>
                      <a:pt x="78" y="13"/>
                    </a:cubicBezTo>
                    <a:cubicBezTo>
                      <a:pt x="101" y="25"/>
                      <a:pt x="110" y="54"/>
                      <a:pt x="98" y="78"/>
                    </a:cubicBezTo>
                    <a:cubicBezTo>
                      <a:pt x="85" y="101"/>
                      <a:pt x="56" y="110"/>
                      <a:pt x="33" y="98"/>
                    </a:cubicBezTo>
                    <a:cubicBezTo>
                      <a:pt x="9" y="85"/>
                      <a:pt x="0" y="56"/>
                      <a:pt x="13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35" name="Freeform 54">
                <a:extLst>
                  <a:ext uri="{FF2B5EF4-FFF2-40B4-BE49-F238E27FC236}">
                    <a16:creationId xmlns:a16="http://schemas.microsoft.com/office/drawing/2014/main" id="{5170E9A5-AD58-4FFA-AE13-477C0C37D31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960" y="4695"/>
                <a:ext cx="188" cy="188"/>
              </a:xfrm>
              <a:custGeom>
                <a:avLst/>
                <a:gdLst>
                  <a:gd name="T0" fmla="*/ 115 w 163"/>
                  <a:gd name="T1" fmla="*/ 18 h 163"/>
                  <a:gd name="T2" fmla="*/ 144 w 163"/>
                  <a:gd name="T3" fmla="*/ 115 h 163"/>
                  <a:gd name="T4" fmla="*/ 48 w 163"/>
                  <a:gd name="T5" fmla="*/ 144 h 163"/>
                  <a:gd name="T6" fmla="*/ 18 w 163"/>
                  <a:gd name="T7" fmla="*/ 48 h 163"/>
                  <a:gd name="T8" fmla="*/ 115 w 163"/>
                  <a:gd name="T9" fmla="*/ 18 h 163"/>
                  <a:gd name="T10" fmla="*/ 49 w 163"/>
                  <a:gd name="T11" fmla="*/ 142 h 163"/>
                  <a:gd name="T12" fmla="*/ 142 w 163"/>
                  <a:gd name="T13" fmla="*/ 113 h 163"/>
                  <a:gd name="T14" fmla="*/ 113 w 163"/>
                  <a:gd name="T15" fmla="*/ 21 h 163"/>
                  <a:gd name="T16" fmla="*/ 21 w 163"/>
                  <a:gd name="T17" fmla="*/ 49 h 163"/>
                  <a:gd name="T18" fmla="*/ 49 w 163"/>
                  <a:gd name="T19" fmla="*/ 142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63" h="163">
                    <a:moveTo>
                      <a:pt x="115" y="18"/>
                    </a:moveTo>
                    <a:cubicBezTo>
                      <a:pt x="149" y="36"/>
                      <a:pt x="163" y="80"/>
                      <a:pt x="144" y="115"/>
                    </a:cubicBezTo>
                    <a:cubicBezTo>
                      <a:pt x="126" y="149"/>
                      <a:pt x="83" y="163"/>
                      <a:pt x="48" y="144"/>
                    </a:cubicBezTo>
                    <a:cubicBezTo>
                      <a:pt x="13" y="126"/>
                      <a:pt x="0" y="83"/>
                      <a:pt x="18" y="48"/>
                    </a:cubicBezTo>
                    <a:cubicBezTo>
                      <a:pt x="36" y="13"/>
                      <a:pt x="80" y="0"/>
                      <a:pt x="115" y="18"/>
                    </a:cubicBezTo>
                    <a:close/>
                    <a:moveTo>
                      <a:pt x="49" y="142"/>
                    </a:moveTo>
                    <a:cubicBezTo>
                      <a:pt x="83" y="159"/>
                      <a:pt x="124" y="146"/>
                      <a:pt x="142" y="113"/>
                    </a:cubicBezTo>
                    <a:cubicBezTo>
                      <a:pt x="159" y="80"/>
                      <a:pt x="147" y="38"/>
                      <a:pt x="113" y="21"/>
                    </a:cubicBezTo>
                    <a:cubicBezTo>
                      <a:pt x="80" y="3"/>
                      <a:pt x="38" y="16"/>
                      <a:pt x="21" y="49"/>
                    </a:cubicBezTo>
                    <a:cubicBezTo>
                      <a:pt x="3" y="83"/>
                      <a:pt x="16" y="124"/>
                      <a:pt x="49" y="1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36" name="Freeform 55">
                <a:extLst>
                  <a:ext uri="{FF2B5EF4-FFF2-40B4-BE49-F238E27FC236}">
                    <a16:creationId xmlns:a16="http://schemas.microsoft.com/office/drawing/2014/main" id="{1D943647-CDDD-4B7F-8854-E892DF7F2B6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920" y="4655"/>
                <a:ext cx="269" cy="268"/>
              </a:xfrm>
              <a:custGeom>
                <a:avLst/>
                <a:gdLst>
                  <a:gd name="T0" fmla="*/ 164 w 233"/>
                  <a:gd name="T1" fmla="*/ 26 h 233"/>
                  <a:gd name="T2" fmla="*/ 207 w 233"/>
                  <a:gd name="T3" fmla="*/ 164 h 233"/>
                  <a:gd name="T4" fmla="*/ 69 w 233"/>
                  <a:gd name="T5" fmla="*/ 207 h 233"/>
                  <a:gd name="T6" fmla="*/ 26 w 233"/>
                  <a:gd name="T7" fmla="*/ 69 h 233"/>
                  <a:gd name="T8" fmla="*/ 164 w 233"/>
                  <a:gd name="T9" fmla="*/ 26 h 233"/>
                  <a:gd name="T10" fmla="*/ 70 w 233"/>
                  <a:gd name="T11" fmla="*/ 204 h 233"/>
                  <a:gd name="T12" fmla="*/ 204 w 233"/>
                  <a:gd name="T13" fmla="*/ 162 h 233"/>
                  <a:gd name="T14" fmla="*/ 162 w 233"/>
                  <a:gd name="T15" fmla="*/ 28 h 233"/>
                  <a:gd name="T16" fmla="*/ 29 w 233"/>
                  <a:gd name="T17" fmla="*/ 70 h 233"/>
                  <a:gd name="T18" fmla="*/ 70 w 233"/>
                  <a:gd name="T19" fmla="*/ 204 h 2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33" h="233">
                    <a:moveTo>
                      <a:pt x="164" y="26"/>
                    </a:moveTo>
                    <a:cubicBezTo>
                      <a:pt x="214" y="52"/>
                      <a:pt x="233" y="114"/>
                      <a:pt x="207" y="164"/>
                    </a:cubicBezTo>
                    <a:cubicBezTo>
                      <a:pt x="180" y="214"/>
                      <a:pt x="118" y="233"/>
                      <a:pt x="69" y="207"/>
                    </a:cubicBezTo>
                    <a:cubicBezTo>
                      <a:pt x="19" y="180"/>
                      <a:pt x="0" y="118"/>
                      <a:pt x="26" y="69"/>
                    </a:cubicBezTo>
                    <a:cubicBezTo>
                      <a:pt x="52" y="19"/>
                      <a:pt x="114" y="0"/>
                      <a:pt x="164" y="26"/>
                    </a:cubicBezTo>
                    <a:close/>
                    <a:moveTo>
                      <a:pt x="70" y="204"/>
                    </a:moveTo>
                    <a:cubicBezTo>
                      <a:pt x="118" y="229"/>
                      <a:pt x="178" y="211"/>
                      <a:pt x="204" y="162"/>
                    </a:cubicBezTo>
                    <a:cubicBezTo>
                      <a:pt x="229" y="114"/>
                      <a:pt x="211" y="54"/>
                      <a:pt x="162" y="28"/>
                    </a:cubicBezTo>
                    <a:cubicBezTo>
                      <a:pt x="114" y="3"/>
                      <a:pt x="54" y="22"/>
                      <a:pt x="29" y="70"/>
                    </a:cubicBezTo>
                    <a:cubicBezTo>
                      <a:pt x="3" y="118"/>
                      <a:pt x="22" y="178"/>
                      <a:pt x="70" y="20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37" name="Freeform 56">
                <a:extLst>
                  <a:ext uri="{FF2B5EF4-FFF2-40B4-BE49-F238E27FC236}">
                    <a16:creationId xmlns:a16="http://schemas.microsoft.com/office/drawing/2014/main" id="{5C4EC033-7454-4374-9342-1745D1EE8F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7" y="4854"/>
                <a:ext cx="122" cy="122"/>
              </a:xfrm>
              <a:custGeom>
                <a:avLst/>
                <a:gdLst>
                  <a:gd name="T0" fmla="*/ 12 w 106"/>
                  <a:gd name="T1" fmla="*/ 31 h 106"/>
                  <a:gd name="T2" fmla="*/ 74 w 106"/>
                  <a:gd name="T3" fmla="*/ 12 h 106"/>
                  <a:gd name="T4" fmla="*/ 94 w 106"/>
                  <a:gd name="T5" fmla="*/ 74 h 106"/>
                  <a:gd name="T6" fmla="*/ 31 w 106"/>
                  <a:gd name="T7" fmla="*/ 94 h 106"/>
                  <a:gd name="T8" fmla="*/ 12 w 106"/>
                  <a:gd name="T9" fmla="*/ 31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6" h="106">
                    <a:moveTo>
                      <a:pt x="12" y="31"/>
                    </a:moveTo>
                    <a:cubicBezTo>
                      <a:pt x="24" y="8"/>
                      <a:pt x="52" y="0"/>
                      <a:pt x="74" y="12"/>
                    </a:cubicBezTo>
                    <a:cubicBezTo>
                      <a:pt x="97" y="24"/>
                      <a:pt x="106" y="52"/>
                      <a:pt x="94" y="74"/>
                    </a:cubicBezTo>
                    <a:cubicBezTo>
                      <a:pt x="82" y="97"/>
                      <a:pt x="54" y="106"/>
                      <a:pt x="31" y="94"/>
                    </a:cubicBezTo>
                    <a:cubicBezTo>
                      <a:pt x="8" y="82"/>
                      <a:pt x="0" y="54"/>
                      <a:pt x="12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38" name="Freeform 57">
                <a:extLst>
                  <a:ext uri="{FF2B5EF4-FFF2-40B4-BE49-F238E27FC236}">
                    <a16:creationId xmlns:a16="http://schemas.microsoft.com/office/drawing/2014/main" id="{C776E712-B646-46AB-82F8-4EA9A7EFBDB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237" y="4824"/>
                <a:ext cx="182" cy="181"/>
              </a:xfrm>
              <a:custGeom>
                <a:avLst/>
                <a:gdLst>
                  <a:gd name="T0" fmla="*/ 111 w 158"/>
                  <a:gd name="T1" fmla="*/ 18 h 157"/>
                  <a:gd name="T2" fmla="*/ 140 w 158"/>
                  <a:gd name="T3" fmla="*/ 111 h 157"/>
                  <a:gd name="T4" fmla="*/ 47 w 158"/>
                  <a:gd name="T5" fmla="*/ 140 h 157"/>
                  <a:gd name="T6" fmla="*/ 18 w 158"/>
                  <a:gd name="T7" fmla="*/ 47 h 157"/>
                  <a:gd name="T8" fmla="*/ 111 w 158"/>
                  <a:gd name="T9" fmla="*/ 18 h 157"/>
                  <a:gd name="T10" fmla="*/ 48 w 158"/>
                  <a:gd name="T11" fmla="*/ 137 h 157"/>
                  <a:gd name="T12" fmla="*/ 137 w 158"/>
                  <a:gd name="T13" fmla="*/ 109 h 157"/>
                  <a:gd name="T14" fmla="*/ 109 w 158"/>
                  <a:gd name="T15" fmla="*/ 20 h 157"/>
                  <a:gd name="T16" fmla="*/ 20 w 158"/>
                  <a:gd name="T17" fmla="*/ 48 h 157"/>
                  <a:gd name="T18" fmla="*/ 48 w 158"/>
                  <a:gd name="T19" fmla="*/ 137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8" h="157">
                    <a:moveTo>
                      <a:pt x="111" y="18"/>
                    </a:moveTo>
                    <a:cubicBezTo>
                      <a:pt x="145" y="35"/>
                      <a:pt x="158" y="77"/>
                      <a:pt x="140" y="111"/>
                    </a:cubicBezTo>
                    <a:cubicBezTo>
                      <a:pt x="122" y="145"/>
                      <a:pt x="80" y="157"/>
                      <a:pt x="47" y="140"/>
                    </a:cubicBezTo>
                    <a:cubicBezTo>
                      <a:pt x="13" y="122"/>
                      <a:pt x="0" y="80"/>
                      <a:pt x="18" y="47"/>
                    </a:cubicBezTo>
                    <a:cubicBezTo>
                      <a:pt x="35" y="13"/>
                      <a:pt x="77" y="0"/>
                      <a:pt x="111" y="18"/>
                    </a:cubicBezTo>
                    <a:close/>
                    <a:moveTo>
                      <a:pt x="48" y="137"/>
                    </a:moveTo>
                    <a:cubicBezTo>
                      <a:pt x="80" y="154"/>
                      <a:pt x="120" y="142"/>
                      <a:pt x="137" y="109"/>
                    </a:cubicBezTo>
                    <a:cubicBezTo>
                      <a:pt x="154" y="77"/>
                      <a:pt x="142" y="37"/>
                      <a:pt x="109" y="20"/>
                    </a:cubicBezTo>
                    <a:cubicBezTo>
                      <a:pt x="77" y="3"/>
                      <a:pt x="37" y="16"/>
                      <a:pt x="20" y="48"/>
                    </a:cubicBezTo>
                    <a:cubicBezTo>
                      <a:pt x="3" y="80"/>
                      <a:pt x="16" y="120"/>
                      <a:pt x="48" y="13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39" name="Freeform 58">
                <a:extLst>
                  <a:ext uri="{FF2B5EF4-FFF2-40B4-BE49-F238E27FC236}">
                    <a16:creationId xmlns:a16="http://schemas.microsoft.com/office/drawing/2014/main" id="{0AD8F84C-8331-4AD6-B320-BF610728319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198" y="4785"/>
                <a:ext cx="259" cy="259"/>
              </a:xfrm>
              <a:custGeom>
                <a:avLst/>
                <a:gdLst>
                  <a:gd name="T0" fmla="*/ 159 w 225"/>
                  <a:gd name="T1" fmla="*/ 25 h 225"/>
                  <a:gd name="T2" fmla="*/ 200 w 225"/>
                  <a:gd name="T3" fmla="*/ 159 h 225"/>
                  <a:gd name="T4" fmla="*/ 67 w 225"/>
                  <a:gd name="T5" fmla="*/ 200 h 225"/>
                  <a:gd name="T6" fmla="*/ 25 w 225"/>
                  <a:gd name="T7" fmla="*/ 67 h 225"/>
                  <a:gd name="T8" fmla="*/ 159 w 225"/>
                  <a:gd name="T9" fmla="*/ 25 h 225"/>
                  <a:gd name="T10" fmla="*/ 68 w 225"/>
                  <a:gd name="T11" fmla="*/ 197 h 225"/>
                  <a:gd name="T12" fmla="*/ 197 w 225"/>
                  <a:gd name="T13" fmla="*/ 157 h 225"/>
                  <a:gd name="T14" fmla="*/ 157 w 225"/>
                  <a:gd name="T15" fmla="*/ 28 h 225"/>
                  <a:gd name="T16" fmla="*/ 28 w 225"/>
                  <a:gd name="T17" fmla="*/ 68 h 225"/>
                  <a:gd name="T18" fmla="*/ 68 w 225"/>
                  <a:gd name="T19" fmla="*/ 197 h 2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5" h="225">
                    <a:moveTo>
                      <a:pt x="159" y="25"/>
                    </a:moveTo>
                    <a:cubicBezTo>
                      <a:pt x="207" y="51"/>
                      <a:pt x="225" y="111"/>
                      <a:pt x="200" y="159"/>
                    </a:cubicBezTo>
                    <a:cubicBezTo>
                      <a:pt x="175" y="207"/>
                      <a:pt x="115" y="225"/>
                      <a:pt x="67" y="200"/>
                    </a:cubicBezTo>
                    <a:cubicBezTo>
                      <a:pt x="19" y="175"/>
                      <a:pt x="0" y="115"/>
                      <a:pt x="25" y="67"/>
                    </a:cubicBezTo>
                    <a:cubicBezTo>
                      <a:pt x="51" y="19"/>
                      <a:pt x="111" y="0"/>
                      <a:pt x="159" y="25"/>
                    </a:cubicBezTo>
                    <a:close/>
                    <a:moveTo>
                      <a:pt x="68" y="197"/>
                    </a:moveTo>
                    <a:cubicBezTo>
                      <a:pt x="115" y="222"/>
                      <a:pt x="173" y="204"/>
                      <a:pt x="197" y="157"/>
                    </a:cubicBezTo>
                    <a:cubicBezTo>
                      <a:pt x="222" y="111"/>
                      <a:pt x="204" y="53"/>
                      <a:pt x="157" y="28"/>
                    </a:cubicBezTo>
                    <a:cubicBezTo>
                      <a:pt x="111" y="3"/>
                      <a:pt x="53" y="21"/>
                      <a:pt x="28" y="68"/>
                    </a:cubicBezTo>
                    <a:cubicBezTo>
                      <a:pt x="4" y="115"/>
                      <a:pt x="21" y="173"/>
                      <a:pt x="68" y="19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40" name="Freeform 59">
                <a:extLst>
                  <a:ext uri="{FF2B5EF4-FFF2-40B4-BE49-F238E27FC236}">
                    <a16:creationId xmlns:a16="http://schemas.microsoft.com/office/drawing/2014/main" id="{72651D9F-1958-44E0-82AD-B74BC1C322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17" y="3431"/>
                <a:ext cx="119" cy="119"/>
              </a:xfrm>
              <a:custGeom>
                <a:avLst/>
                <a:gdLst>
                  <a:gd name="T0" fmla="*/ 12 w 103"/>
                  <a:gd name="T1" fmla="*/ 30 h 103"/>
                  <a:gd name="T2" fmla="*/ 73 w 103"/>
                  <a:gd name="T3" fmla="*/ 11 h 103"/>
                  <a:gd name="T4" fmla="*/ 92 w 103"/>
                  <a:gd name="T5" fmla="*/ 73 h 103"/>
                  <a:gd name="T6" fmla="*/ 31 w 103"/>
                  <a:gd name="T7" fmla="*/ 91 h 103"/>
                  <a:gd name="T8" fmla="*/ 12 w 103"/>
                  <a:gd name="T9" fmla="*/ 30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3" h="103">
                    <a:moveTo>
                      <a:pt x="12" y="30"/>
                    </a:moveTo>
                    <a:cubicBezTo>
                      <a:pt x="23" y="8"/>
                      <a:pt x="51" y="0"/>
                      <a:pt x="73" y="11"/>
                    </a:cubicBezTo>
                    <a:cubicBezTo>
                      <a:pt x="95" y="23"/>
                      <a:pt x="103" y="50"/>
                      <a:pt x="92" y="73"/>
                    </a:cubicBezTo>
                    <a:cubicBezTo>
                      <a:pt x="80" y="95"/>
                      <a:pt x="53" y="103"/>
                      <a:pt x="31" y="91"/>
                    </a:cubicBezTo>
                    <a:cubicBezTo>
                      <a:pt x="9" y="80"/>
                      <a:pt x="0" y="52"/>
                      <a:pt x="12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41" name="Freeform 60">
                <a:extLst>
                  <a:ext uri="{FF2B5EF4-FFF2-40B4-BE49-F238E27FC236}">
                    <a16:creationId xmlns:a16="http://schemas.microsoft.com/office/drawing/2014/main" id="{C53C4F72-4692-4539-B693-650DA674932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189" y="3402"/>
                <a:ext cx="177" cy="177"/>
              </a:xfrm>
              <a:custGeom>
                <a:avLst/>
                <a:gdLst>
                  <a:gd name="T0" fmla="*/ 108 w 154"/>
                  <a:gd name="T1" fmla="*/ 17 h 153"/>
                  <a:gd name="T2" fmla="*/ 136 w 154"/>
                  <a:gd name="T3" fmla="*/ 108 h 153"/>
                  <a:gd name="T4" fmla="*/ 45 w 154"/>
                  <a:gd name="T5" fmla="*/ 136 h 153"/>
                  <a:gd name="T6" fmla="*/ 17 w 154"/>
                  <a:gd name="T7" fmla="*/ 45 h 153"/>
                  <a:gd name="T8" fmla="*/ 108 w 154"/>
                  <a:gd name="T9" fmla="*/ 17 h 153"/>
                  <a:gd name="T10" fmla="*/ 47 w 154"/>
                  <a:gd name="T11" fmla="*/ 134 h 153"/>
                  <a:gd name="T12" fmla="*/ 134 w 154"/>
                  <a:gd name="T13" fmla="*/ 107 h 153"/>
                  <a:gd name="T14" fmla="*/ 107 w 154"/>
                  <a:gd name="T15" fmla="*/ 19 h 153"/>
                  <a:gd name="T16" fmla="*/ 20 w 154"/>
                  <a:gd name="T17" fmla="*/ 46 h 153"/>
                  <a:gd name="T18" fmla="*/ 47 w 154"/>
                  <a:gd name="T19" fmla="*/ 134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4" h="153">
                    <a:moveTo>
                      <a:pt x="108" y="17"/>
                    </a:moveTo>
                    <a:cubicBezTo>
                      <a:pt x="141" y="34"/>
                      <a:pt x="154" y="75"/>
                      <a:pt x="136" y="108"/>
                    </a:cubicBezTo>
                    <a:cubicBezTo>
                      <a:pt x="119" y="141"/>
                      <a:pt x="78" y="153"/>
                      <a:pt x="45" y="136"/>
                    </a:cubicBezTo>
                    <a:cubicBezTo>
                      <a:pt x="12" y="119"/>
                      <a:pt x="0" y="78"/>
                      <a:pt x="17" y="45"/>
                    </a:cubicBezTo>
                    <a:cubicBezTo>
                      <a:pt x="34" y="12"/>
                      <a:pt x="75" y="0"/>
                      <a:pt x="108" y="17"/>
                    </a:cubicBezTo>
                    <a:close/>
                    <a:moveTo>
                      <a:pt x="47" y="134"/>
                    </a:moveTo>
                    <a:cubicBezTo>
                      <a:pt x="78" y="150"/>
                      <a:pt x="117" y="138"/>
                      <a:pt x="134" y="107"/>
                    </a:cubicBezTo>
                    <a:cubicBezTo>
                      <a:pt x="150" y="75"/>
                      <a:pt x="138" y="36"/>
                      <a:pt x="107" y="19"/>
                    </a:cubicBezTo>
                    <a:cubicBezTo>
                      <a:pt x="75" y="3"/>
                      <a:pt x="36" y="15"/>
                      <a:pt x="20" y="46"/>
                    </a:cubicBezTo>
                    <a:cubicBezTo>
                      <a:pt x="3" y="78"/>
                      <a:pt x="15" y="117"/>
                      <a:pt x="47" y="1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42" name="Freeform 61">
                <a:extLst>
                  <a:ext uri="{FF2B5EF4-FFF2-40B4-BE49-F238E27FC236}">
                    <a16:creationId xmlns:a16="http://schemas.microsoft.com/office/drawing/2014/main" id="{5F785D1C-D794-4E5D-8315-B587C65EECD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151" y="3364"/>
                <a:ext cx="253" cy="253"/>
              </a:xfrm>
              <a:custGeom>
                <a:avLst/>
                <a:gdLst>
                  <a:gd name="T0" fmla="*/ 155 w 220"/>
                  <a:gd name="T1" fmla="*/ 24 h 219"/>
                  <a:gd name="T2" fmla="*/ 195 w 220"/>
                  <a:gd name="T3" fmla="*/ 154 h 219"/>
                  <a:gd name="T4" fmla="*/ 65 w 220"/>
                  <a:gd name="T5" fmla="*/ 195 h 219"/>
                  <a:gd name="T6" fmla="*/ 25 w 220"/>
                  <a:gd name="T7" fmla="*/ 65 h 219"/>
                  <a:gd name="T8" fmla="*/ 155 w 220"/>
                  <a:gd name="T9" fmla="*/ 24 h 219"/>
                  <a:gd name="T10" fmla="*/ 66 w 220"/>
                  <a:gd name="T11" fmla="*/ 192 h 219"/>
                  <a:gd name="T12" fmla="*/ 192 w 220"/>
                  <a:gd name="T13" fmla="*/ 153 h 219"/>
                  <a:gd name="T14" fmla="*/ 153 w 220"/>
                  <a:gd name="T15" fmla="*/ 27 h 219"/>
                  <a:gd name="T16" fmla="*/ 27 w 220"/>
                  <a:gd name="T17" fmla="*/ 66 h 219"/>
                  <a:gd name="T18" fmla="*/ 66 w 220"/>
                  <a:gd name="T19" fmla="*/ 192 h 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0" h="219">
                    <a:moveTo>
                      <a:pt x="155" y="24"/>
                    </a:moveTo>
                    <a:cubicBezTo>
                      <a:pt x="202" y="49"/>
                      <a:pt x="220" y="107"/>
                      <a:pt x="195" y="154"/>
                    </a:cubicBezTo>
                    <a:cubicBezTo>
                      <a:pt x="170" y="201"/>
                      <a:pt x="112" y="219"/>
                      <a:pt x="65" y="195"/>
                    </a:cubicBezTo>
                    <a:cubicBezTo>
                      <a:pt x="18" y="170"/>
                      <a:pt x="0" y="112"/>
                      <a:pt x="25" y="65"/>
                    </a:cubicBezTo>
                    <a:cubicBezTo>
                      <a:pt x="49" y="18"/>
                      <a:pt x="108" y="0"/>
                      <a:pt x="155" y="24"/>
                    </a:cubicBezTo>
                    <a:close/>
                    <a:moveTo>
                      <a:pt x="66" y="192"/>
                    </a:moveTo>
                    <a:cubicBezTo>
                      <a:pt x="112" y="216"/>
                      <a:pt x="168" y="199"/>
                      <a:pt x="192" y="153"/>
                    </a:cubicBezTo>
                    <a:cubicBezTo>
                      <a:pt x="216" y="107"/>
                      <a:pt x="199" y="51"/>
                      <a:pt x="153" y="27"/>
                    </a:cubicBezTo>
                    <a:cubicBezTo>
                      <a:pt x="108" y="3"/>
                      <a:pt x="51" y="20"/>
                      <a:pt x="27" y="66"/>
                    </a:cubicBezTo>
                    <a:cubicBezTo>
                      <a:pt x="3" y="112"/>
                      <a:pt x="21" y="168"/>
                      <a:pt x="66" y="19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43" name="Freeform 62">
                <a:extLst>
                  <a:ext uri="{FF2B5EF4-FFF2-40B4-BE49-F238E27FC236}">
                    <a16:creationId xmlns:a16="http://schemas.microsoft.com/office/drawing/2014/main" id="{C23AE368-2BB7-4BF5-A392-5BF40572B0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62" y="4538"/>
                <a:ext cx="87" cy="87"/>
              </a:xfrm>
              <a:custGeom>
                <a:avLst/>
                <a:gdLst>
                  <a:gd name="T0" fmla="*/ 9 w 75"/>
                  <a:gd name="T1" fmla="*/ 23 h 75"/>
                  <a:gd name="T2" fmla="*/ 53 w 75"/>
                  <a:gd name="T3" fmla="*/ 9 h 75"/>
                  <a:gd name="T4" fmla="*/ 67 w 75"/>
                  <a:gd name="T5" fmla="*/ 53 h 75"/>
                  <a:gd name="T6" fmla="*/ 22 w 75"/>
                  <a:gd name="T7" fmla="*/ 67 h 75"/>
                  <a:gd name="T8" fmla="*/ 9 w 75"/>
                  <a:gd name="T9" fmla="*/ 23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5">
                    <a:moveTo>
                      <a:pt x="9" y="23"/>
                    </a:moveTo>
                    <a:cubicBezTo>
                      <a:pt x="17" y="7"/>
                      <a:pt x="37" y="0"/>
                      <a:pt x="53" y="9"/>
                    </a:cubicBezTo>
                    <a:cubicBezTo>
                      <a:pt x="69" y="17"/>
                      <a:pt x="75" y="37"/>
                      <a:pt x="67" y="53"/>
                    </a:cubicBezTo>
                    <a:cubicBezTo>
                      <a:pt x="58" y="69"/>
                      <a:pt x="38" y="75"/>
                      <a:pt x="22" y="67"/>
                    </a:cubicBezTo>
                    <a:cubicBezTo>
                      <a:pt x="6" y="58"/>
                      <a:pt x="0" y="39"/>
                      <a:pt x="9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44" name="Freeform 63">
                <a:extLst>
                  <a:ext uri="{FF2B5EF4-FFF2-40B4-BE49-F238E27FC236}">
                    <a16:creationId xmlns:a16="http://schemas.microsoft.com/office/drawing/2014/main" id="{6A8CA830-98E5-4BBB-9A57-DF4A89BDC77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141" y="4518"/>
                <a:ext cx="128" cy="129"/>
              </a:xfrm>
              <a:custGeom>
                <a:avLst/>
                <a:gdLst>
                  <a:gd name="T0" fmla="*/ 78 w 111"/>
                  <a:gd name="T1" fmla="*/ 13 h 112"/>
                  <a:gd name="T2" fmla="*/ 99 w 111"/>
                  <a:gd name="T3" fmla="*/ 79 h 112"/>
                  <a:gd name="T4" fmla="*/ 33 w 111"/>
                  <a:gd name="T5" fmla="*/ 99 h 112"/>
                  <a:gd name="T6" fmla="*/ 12 w 111"/>
                  <a:gd name="T7" fmla="*/ 33 h 112"/>
                  <a:gd name="T8" fmla="*/ 78 w 111"/>
                  <a:gd name="T9" fmla="*/ 13 h 112"/>
                  <a:gd name="T10" fmla="*/ 34 w 111"/>
                  <a:gd name="T11" fmla="*/ 97 h 112"/>
                  <a:gd name="T12" fmla="*/ 97 w 111"/>
                  <a:gd name="T13" fmla="*/ 78 h 112"/>
                  <a:gd name="T14" fmla="*/ 77 w 111"/>
                  <a:gd name="T15" fmla="*/ 15 h 112"/>
                  <a:gd name="T16" fmla="*/ 14 w 111"/>
                  <a:gd name="T17" fmla="*/ 34 h 112"/>
                  <a:gd name="T18" fmla="*/ 34 w 111"/>
                  <a:gd name="T19" fmla="*/ 97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1" h="112">
                    <a:moveTo>
                      <a:pt x="78" y="13"/>
                    </a:moveTo>
                    <a:cubicBezTo>
                      <a:pt x="102" y="25"/>
                      <a:pt x="111" y="55"/>
                      <a:pt x="99" y="79"/>
                    </a:cubicBezTo>
                    <a:cubicBezTo>
                      <a:pt x="86" y="102"/>
                      <a:pt x="57" y="112"/>
                      <a:pt x="33" y="99"/>
                    </a:cubicBezTo>
                    <a:cubicBezTo>
                      <a:pt x="9" y="87"/>
                      <a:pt x="0" y="57"/>
                      <a:pt x="12" y="33"/>
                    </a:cubicBezTo>
                    <a:cubicBezTo>
                      <a:pt x="25" y="9"/>
                      <a:pt x="55" y="0"/>
                      <a:pt x="78" y="13"/>
                    </a:cubicBezTo>
                    <a:close/>
                    <a:moveTo>
                      <a:pt x="34" y="97"/>
                    </a:moveTo>
                    <a:cubicBezTo>
                      <a:pt x="57" y="109"/>
                      <a:pt x="85" y="100"/>
                      <a:pt x="97" y="78"/>
                    </a:cubicBezTo>
                    <a:cubicBezTo>
                      <a:pt x="109" y="55"/>
                      <a:pt x="100" y="27"/>
                      <a:pt x="77" y="15"/>
                    </a:cubicBezTo>
                    <a:cubicBezTo>
                      <a:pt x="55" y="3"/>
                      <a:pt x="26" y="11"/>
                      <a:pt x="14" y="34"/>
                    </a:cubicBezTo>
                    <a:cubicBezTo>
                      <a:pt x="2" y="57"/>
                      <a:pt x="11" y="85"/>
                      <a:pt x="34" y="9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45" name="Freeform 64">
                <a:extLst>
                  <a:ext uri="{FF2B5EF4-FFF2-40B4-BE49-F238E27FC236}">
                    <a16:creationId xmlns:a16="http://schemas.microsoft.com/office/drawing/2014/main" id="{D724DF34-F660-49C3-8721-59EDF6AB8F8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114" y="4490"/>
                <a:ext cx="183" cy="184"/>
              </a:xfrm>
              <a:custGeom>
                <a:avLst/>
                <a:gdLst>
                  <a:gd name="T0" fmla="*/ 112 w 159"/>
                  <a:gd name="T1" fmla="*/ 18 h 160"/>
                  <a:gd name="T2" fmla="*/ 141 w 159"/>
                  <a:gd name="T3" fmla="*/ 112 h 160"/>
                  <a:gd name="T4" fmla="*/ 47 w 159"/>
                  <a:gd name="T5" fmla="*/ 142 h 160"/>
                  <a:gd name="T6" fmla="*/ 18 w 159"/>
                  <a:gd name="T7" fmla="*/ 47 h 160"/>
                  <a:gd name="T8" fmla="*/ 112 w 159"/>
                  <a:gd name="T9" fmla="*/ 18 h 160"/>
                  <a:gd name="T10" fmla="*/ 48 w 159"/>
                  <a:gd name="T11" fmla="*/ 140 h 160"/>
                  <a:gd name="T12" fmla="*/ 140 w 159"/>
                  <a:gd name="T13" fmla="*/ 111 h 160"/>
                  <a:gd name="T14" fmla="*/ 111 w 159"/>
                  <a:gd name="T15" fmla="*/ 20 h 160"/>
                  <a:gd name="T16" fmla="*/ 20 w 159"/>
                  <a:gd name="T17" fmla="*/ 48 h 160"/>
                  <a:gd name="T18" fmla="*/ 48 w 159"/>
                  <a:gd name="T19" fmla="*/ 140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9" h="160">
                    <a:moveTo>
                      <a:pt x="112" y="18"/>
                    </a:moveTo>
                    <a:cubicBezTo>
                      <a:pt x="146" y="36"/>
                      <a:pt x="159" y="78"/>
                      <a:pt x="141" y="112"/>
                    </a:cubicBezTo>
                    <a:cubicBezTo>
                      <a:pt x="123" y="146"/>
                      <a:pt x="81" y="160"/>
                      <a:pt x="47" y="142"/>
                    </a:cubicBezTo>
                    <a:cubicBezTo>
                      <a:pt x="13" y="124"/>
                      <a:pt x="0" y="81"/>
                      <a:pt x="18" y="47"/>
                    </a:cubicBezTo>
                    <a:cubicBezTo>
                      <a:pt x="36" y="13"/>
                      <a:pt x="78" y="0"/>
                      <a:pt x="112" y="18"/>
                    </a:cubicBezTo>
                    <a:close/>
                    <a:moveTo>
                      <a:pt x="48" y="140"/>
                    </a:moveTo>
                    <a:cubicBezTo>
                      <a:pt x="81" y="157"/>
                      <a:pt x="122" y="144"/>
                      <a:pt x="140" y="111"/>
                    </a:cubicBezTo>
                    <a:cubicBezTo>
                      <a:pt x="157" y="78"/>
                      <a:pt x="144" y="37"/>
                      <a:pt x="111" y="20"/>
                    </a:cubicBezTo>
                    <a:cubicBezTo>
                      <a:pt x="78" y="3"/>
                      <a:pt x="37" y="15"/>
                      <a:pt x="20" y="48"/>
                    </a:cubicBezTo>
                    <a:cubicBezTo>
                      <a:pt x="2" y="81"/>
                      <a:pt x="15" y="122"/>
                      <a:pt x="48" y="1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46" name="Freeform 65">
                <a:extLst>
                  <a:ext uri="{FF2B5EF4-FFF2-40B4-BE49-F238E27FC236}">
                    <a16:creationId xmlns:a16="http://schemas.microsoft.com/office/drawing/2014/main" id="{A4DD33AD-A94A-43DD-B924-43CAE7986F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88" y="4763"/>
                <a:ext cx="86" cy="86"/>
              </a:xfrm>
              <a:custGeom>
                <a:avLst/>
                <a:gdLst>
                  <a:gd name="T0" fmla="*/ 8 w 75"/>
                  <a:gd name="T1" fmla="*/ 22 h 75"/>
                  <a:gd name="T2" fmla="*/ 52 w 75"/>
                  <a:gd name="T3" fmla="*/ 9 h 75"/>
                  <a:gd name="T4" fmla="*/ 66 w 75"/>
                  <a:gd name="T5" fmla="*/ 53 h 75"/>
                  <a:gd name="T6" fmla="*/ 22 w 75"/>
                  <a:gd name="T7" fmla="*/ 67 h 75"/>
                  <a:gd name="T8" fmla="*/ 8 w 75"/>
                  <a:gd name="T9" fmla="*/ 22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5">
                    <a:moveTo>
                      <a:pt x="8" y="22"/>
                    </a:moveTo>
                    <a:cubicBezTo>
                      <a:pt x="17" y="6"/>
                      <a:pt x="36" y="0"/>
                      <a:pt x="52" y="9"/>
                    </a:cubicBezTo>
                    <a:cubicBezTo>
                      <a:pt x="69" y="17"/>
                      <a:pt x="75" y="37"/>
                      <a:pt x="66" y="53"/>
                    </a:cubicBezTo>
                    <a:cubicBezTo>
                      <a:pt x="58" y="69"/>
                      <a:pt x="38" y="75"/>
                      <a:pt x="22" y="67"/>
                    </a:cubicBezTo>
                    <a:cubicBezTo>
                      <a:pt x="6" y="58"/>
                      <a:pt x="0" y="38"/>
                      <a:pt x="8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47" name="Freeform 66">
                <a:extLst>
                  <a:ext uri="{FF2B5EF4-FFF2-40B4-BE49-F238E27FC236}">
                    <a16:creationId xmlns:a16="http://schemas.microsoft.com/office/drawing/2014/main" id="{C53D5B4D-302E-412D-B346-B3FC506916C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566" y="4742"/>
                <a:ext cx="129" cy="128"/>
              </a:xfrm>
              <a:custGeom>
                <a:avLst/>
                <a:gdLst>
                  <a:gd name="T0" fmla="*/ 79 w 112"/>
                  <a:gd name="T1" fmla="*/ 12 h 111"/>
                  <a:gd name="T2" fmla="*/ 99 w 112"/>
                  <a:gd name="T3" fmla="*/ 78 h 111"/>
                  <a:gd name="T4" fmla="*/ 33 w 112"/>
                  <a:gd name="T5" fmla="*/ 99 h 111"/>
                  <a:gd name="T6" fmla="*/ 13 w 112"/>
                  <a:gd name="T7" fmla="*/ 33 h 111"/>
                  <a:gd name="T8" fmla="*/ 79 w 112"/>
                  <a:gd name="T9" fmla="*/ 12 h 111"/>
                  <a:gd name="T10" fmla="*/ 34 w 112"/>
                  <a:gd name="T11" fmla="*/ 97 h 111"/>
                  <a:gd name="T12" fmla="*/ 98 w 112"/>
                  <a:gd name="T13" fmla="*/ 77 h 111"/>
                  <a:gd name="T14" fmla="*/ 78 w 112"/>
                  <a:gd name="T15" fmla="*/ 14 h 111"/>
                  <a:gd name="T16" fmla="*/ 15 w 112"/>
                  <a:gd name="T17" fmla="*/ 34 h 111"/>
                  <a:gd name="T18" fmla="*/ 34 w 112"/>
                  <a:gd name="T19" fmla="*/ 9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2" h="111">
                    <a:moveTo>
                      <a:pt x="79" y="12"/>
                    </a:moveTo>
                    <a:cubicBezTo>
                      <a:pt x="103" y="25"/>
                      <a:pt x="112" y="55"/>
                      <a:pt x="99" y="78"/>
                    </a:cubicBezTo>
                    <a:cubicBezTo>
                      <a:pt x="87" y="102"/>
                      <a:pt x="57" y="111"/>
                      <a:pt x="33" y="99"/>
                    </a:cubicBezTo>
                    <a:cubicBezTo>
                      <a:pt x="10" y="86"/>
                      <a:pt x="0" y="57"/>
                      <a:pt x="13" y="33"/>
                    </a:cubicBezTo>
                    <a:cubicBezTo>
                      <a:pt x="26" y="9"/>
                      <a:pt x="55" y="0"/>
                      <a:pt x="79" y="12"/>
                    </a:cubicBezTo>
                    <a:close/>
                    <a:moveTo>
                      <a:pt x="34" y="97"/>
                    </a:moveTo>
                    <a:cubicBezTo>
                      <a:pt x="57" y="109"/>
                      <a:pt x="86" y="100"/>
                      <a:pt x="98" y="77"/>
                    </a:cubicBezTo>
                    <a:cubicBezTo>
                      <a:pt x="110" y="55"/>
                      <a:pt x="101" y="26"/>
                      <a:pt x="78" y="14"/>
                    </a:cubicBezTo>
                    <a:cubicBezTo>
                      <a:pt x="55" y="2"/>
                      <a:pt x="27" y="11"/>
                      <a:pt x="15" y="34"/>
                    </a:cubicBezTo>
                    <a:cubicBezTo>
                      <a:pt x="3" y="57"/>
                      <a:pt x="12" y="85"/>
                      <a:pt x="34" y="9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48" name="Freeform 67">
                <a:extLst>
                  <a:ext uri="{FF2B5EF4-FFF2-40B4-BE49-F238E27FC236}">
                    <a16:creationId xmlns:a16="http://schemas.microsoft.com/office/drawing/2014/main" id="{4B08D5E2-DC79-412F-AF27-F046F2F3313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539" y="4715"/>
                <a:ext cx="184" cy="183"/>
              </a:xfrm>
              <a:custGeom>
                <a:avLst/>
                <a:gdLst>
                  <a:gd name="T0" fmla="*/ 112 w 159"/>
                  <a:gd name="T1" fmla="*/ 18 h 159"/>
                  <a:gd name="T2" fmla="*/ 141 w 159"/>
                  <a:gd name="T3" fmla="*/ 112 h 159"/>
                  <a:gd name="T4" fmla="*/ 47 w 159"/>
                  <a:gd name="T5" fmla="*/ 141 h 159"/>
                  <a:gd name="T6" fmla="*/ 18 w 159"/>
                  <a:gd name="T7" fmla="*/ 47 h 159"/>
                  <a:gd name="T8" fmla="*/ 112 w 159"/>
                  <a:gd name="T9" fmla="*/ 18 h 159"/>
                  <a:gd name="T10" fmla="*/ 48 w 159"/>
                  <a:gd name="T11" fmla="*/ 139 h 159"/>
                  <a:gd name="T12" fmla="*/ 139 w 159"/>
                  <a:gd name="T13" fmla="*/ 111 h 159"/>
                  <a:gd name="T14" fmla="*/ 111 w 159"/>
                  <a:gd name="T15" fmla="*/ 20 h 159"/>
                  <a:gd name="T16" fmla="*/ 19 w 159"/>
                  <a:gd name="T17" fmla="*/ 48 h 159"/>
                  <a:gd name="T18" fmla="*/ 48 w 159"/>
                  <a:gd name="T19" fmla="*/ 139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9" h="159">
                    <a:moveTo>
                      <a:pt x="112" y="18"/>
                    </a:moveTo>
                    <a:cubicBezTo>
                      <a:pt x="146" y="36"/>
                      <a:pt x="159" y="78"/>
                      <a:pt x="141" y="112"/>
                    </a:cubicBezTo>
                    <a:cubicBezTo>
                      <a:pt x="123" y="146"/>
                      <a:pt x="81" y="159"/>
                      <a:pt x="47" y="141"/>
                    </a:cubicBezTo>
                    <a:cubicBezTo>
                      <a:pt x="13" y="123"/>
                      <a:pt x="0" y="81"/>
                      <a:pt x="18" y="47"/>
                    </a:cubicBezTo>
                    <a:cubicBezTo>
                      <a:pt x="35" y="13"/>
                      <a:pt x="78" y="0"/>
                      <a:pt x="112" y="18"/>
                    </a:cubicBezTo>
                    <a:close/>
                    <a:moveTo>
                      <a:pt x="48" y="139"/>
                    </a:moveTo>
                    <a:cubicBezTo>
                      <a:pt x="81" y="157"/>
                      <a:pt x="122" y="144"/>
                      <a:pt x="139" y="111"/>
                    </a:cubicBezTo>
                    <a:cubicBezTo>
                      <a:pt x="156" y="78"/>
                      <a:pt x="144" y="37"/>
                      <a:pt x="111" y="20"/>
                    </a:cubicBezTo>
                    <a:cubicBezTo>
                      <a:pt x="78" y="2"/>
                      <a:pt x="37" y="15"/>
                      <a:pt x="19" y="48"/>
                    </a:cubicBezTo>
                    <a:cubicBezTo>
                      <a:pt x="2" y="81"/>
                      <a:pt x="15" y="122"/>
                      <a:pt x="48" y="13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49" name="Freeform 68">
                <a:extLst>
                  <a:ext uri="{FF2B5EF4-FFF2-40B4-BE49-F238E27FC236}">
                    <a16:creationId xmlns:a16="http://schemas.microsoft.com/office/drawing/2014/main" id="{03428C7D-73F5-47A5-A05D-3056D6E719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51" y="4407"/>
                <a:ext cx="87" cy="86"/>
              </a:xfrm>
              <a:custGeom>
                <a:avLst/>
                <a:gdLst>
                  <a:gd name="T0" fmla="*/ 8 w 75"/>
                  <a:gd name="T1" fmla="*/ 22 h 75"/>
                  <a:gd name="T2" fmla="*/ 53 w 75"/>
                  <a:gd name="T3" fmla="*/ 8 h 75"/>
                  <a:gd name="T4" fmla="*/ 66 w 75"/>
                  <a:gd name="T5" fmla="*/ 52 h 75"/>
                  <a:gd name="T6" fmla="*/ 22 w 75"/>
                  <a:gd name="T7" fmla="*/ 66 h 75"/>
                  <a:gd name="T8" fmla="*/ 8 w 75"/>
                  <a:gd name="T9" fmla="*/ 22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5">
                    <a:moveTo>
                      <a:pt x="8" y="22"/>
                    </a:moveTo>
                    <a:cubicBezTo>
                      <a:pt x="17" y="6"/>
                      <a:pt x="37" y="0"/>
                      <a:pt x="53" y="8"/>
                    </a:cubicBezTo>
                    <a:cubicBezTo>
                      <a:pt x="69" y="17"/>
                      <a:pt x="75" y="36"/>
                      <a:pt x="66" y="52"/>
                    </a:cubicBezTo>
                    <a:cubicBezTo>
                      <a:pt x="58" y="68"/>
                      <a:pt x="38" y="75"/>
                      <a:pt x="22" y="66"/>
                    </a:cubicBezTo>
                    <a:cubicBezTo>
                      <a:pt x="6" y="58"/>
                      <a:pt x="0" y="38"/>
                      <a:pt x="8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50" name="Freeform 69">
                <a:extLst>
                  <a:ext uri="{FF2B5EF4-FFF2-40B4-BE49-F238E27FC236}">
                    <a16:creationId xmlns:a16="http://schemas.microsoft.com/office/drawing/2014/main" id="{11F399BD-8B50-4FCE-ACAE-92FAC9B895A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731" y="4385"/>
                <a:ext cx="128" cy="129"/>
              </a:xfrm>
              <a:custGeom>
                <a:avLst/>
                <a:gdLst>
                  <a:gd name="T0" fmla="*/ 78 w 111"/>
                  <a:gd name="T1" fmla="*/ 13 h 112"/>
                  <a:gd name="T2" fmla="*/ 99 w 111"/>
                  <a:gd name="T3" fmla="*/ 79 h 112"/>
                  <a:gd name="T4" fmla="*/ 33 w 111"/>
                  <a:gd name="T5" fmla="*/ 99 h 112"/>
                  <a:gd name="T6" fmla="*/ 12 w 111"/>
                  <a:gd name="T7" fmla="*/ 33 h 112"/>
                  <a:gd name="T8" fmla="*/ 78 w 111"/>
                  <a:gd name="T9" fmla="*/ 13 h 112"/>
                  <a:gd name="T10" fmla="*/ 34 w 111"/>
                  <a:gd name="T11" fmla="*/ 97 h 112"/>
                  <a:gd name="T12" fmla="*/ 97 w 111"/>
                  <a:gd name="T13" fmla="*/ 78 h 112"/>
                  <a:gd name="T14" fmla="*/ 77 w 111"/>
                  <a:gd name="T15" fmla="*/ 15 h 112"/>
                  <a:gd name="T16" fmla="*/ 14 w 111"/>
                  <a:gd name="T17" fmla="*/ 34 h 112"/>
                  <a:gd name="T18" fmla="*/ 34 w 111"/>
                  <a:gd name="T19" fmla="*/ 97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1" h="112">
                    <a:moveTo>
                      <a:pt x="78" y="13"/>
                    </a:moveTo>
                    <a:cubicBezTo>
                      <a:pt x="102" y="25"/>
                      <a:pt x="111" y="55"/>
                      <a:pt x="99" y="79"/>
                    </a:cubicBezTo>
                    <a:cubicBezTo>
                      <a:pt x="86" y="103"/>
                      <a:pt x="56" y="112"/>
                      <a:pt x="33" y="99"/>
                    </a:cubicBezTo>
                    <a:cubicBezTo>
                      <a:pt x="9" y="87"/>
                      <a:pt x="0" y="57"/>
                      <a:pt x="12" y="33"/>
                    </a:cubicBezTo>
                    <a:cubicBezTo>
                      <a:pt x="25" y="10"/>
                      <a:pt x="54" y="0"/>
                      <a:pt x="78" y="13"/>
                    </a:cubicBezTo>
                    <a:close/>
                    <a:moveTo>
                      <a:pt x="34" y="97"/>
                    </a:moveTo>
                    <a:cubicBezTo>
                      <a:pt x="56" y="109"/>
                      <a:pt x="85" y="101"/>
                      <a:pt x="97" y="78"/>
                    </a:cubicBezTo>
                    <a:cubicBezTo>
                      <a:pt x="109" y="55"/>
                      <a:pt x="100" y="27"/>
                      <a:pt x="77" y="15"/>
                    </a:cubicBezTo>
                    <a:cubicBezTo>
                      <a:pt x="54" y="3"/>
                      <a:pt x="26" y="12"/>
                      <a:pt x="14" y="34"/>
                    </a:cubicBezTo>
                    <a:cubicBezTo>
                      <a:pt x="2" y="57"/>
                      <a:pt x="11" y="85"/>
                      <a:pt x="34" y="9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51" name="Freeform 70">
                <a:extLst>
                  <a:ext uri="{FF2B5EF4-FFF2-40B4-BE49-F238E27FC236}">
                    <a16:creationId xmlns:a16="http://schemas.microsoft.com/office/drawing/2014/main" id="{D21327A4-E183-4251-834F-A88F4FEC9C3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703" y="4357"/>
                <a:ext cx="183" cy="185"/>
              </a:xfrm>
              <a:custGeom>
                <a:avLst/>
                <a:gdLst>
                  <a:gd name="T0" fmla="*/ 112 w 159"/>
                  <a:gd name="T1" fmla="*/ 18 h 160"/>
                  <a:gd name="T2" fmla="*/ 141 w 159"/>
                  <a:gd name="T3" fmla="*/ 113 h 160"/>
                  <a:gd name="T4" fmla="*/ 47 w 159"/>
                  <a:gd name="T5" fmla="*/ 142 h 160"/>
                  <a:gd name="T6" fmla="*/ 18 w 159"/>
                  <a:gd name="T7" fmla="*/ 48 h 160"/>
                  <a:gd name="T8" fmla="*/ 112 w 159"/>
                  <a:gd name="T9" fmla="*/ 18 h 160"/>
                  <a:gd name="T10" fmla="*/ 48 w 159"/>
                  <a:gd name="T11" fmla="*/ 140 h 160"/>
                  <a:gd name="T12" fmla="*/ 139 w 159"/>
                  <a:gd name="T13" fmla="*/ 112 h 160"/>
                  <a:gd name="T14" fmla="*/ 111 w 159"/>
                  <a:gd name="T15" fmla="*/ 20 h 160"/>
                  <a:gd name="T16" fmla="*/ 19 w 159"/>
                  <a:gd name="T17" fmla="*/ 49 h 160"/>
                  <a:gd name="T18" fmla="*/ 48 w 159"/>
                  <a:gd name="T19" fmla="*/ 140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9" h="160">
                    <a:moveTo>
                      <a:pt x="112" y="18"/>
                    </a:moveTo>
                    <a:cubicBezTo>
                      <a:pt x="146" y="36"/>
                      <a:pt x="159" y="79"/>
                      <a:pt x="141" y="113"/>
                    </a:cubicBezTo>
                    <a:cubicBezTo>
                      <a:pt x="123" y="147"/>
                      <a:pt x="81" y="160"/>
                      <a:pt x="47" y="142"/>
                    </a:cubicBezTo>
                    <a:cubicBezTo>
                      <a:pt x="13" y="124"/>
                      <a:pt x="0" y="82"/>
                      <a:pt x="18" y="48"/>
                    </a:cubicBezTo>
                    <a:cubicBezTo>
                      <a:pt x="36" y="14"/>
                      <a:pt x="78" y="0"/>
                      <a:pt x="112" y="18"/>
                    </a:cubicBezTo>
                    <a:close/>
                    <a:moveTo>
                      <a:pt x="48" y="140"/>
                    </a:moveTo>
                    <a:cubicBezTo>
                      <a:pt x="81" y="157"/>
                      <a:pt x="122" y="145"/>
                      <a:pt x="139" y="112"/>
                    </a:cubicBezTo>
                    <a:cubicBezTo>
                      <a:pt x="157" y="79"/>
                      <a:pt x="144" y="38"/>
                      <a:pt x="111" y="20"/>
                    </a:cubicBezTo>
                    <a:cubicBezTo>
                      <a:pt x="78" y="3"/>
                      <a:pt x="37" y="16"/>
                      <a:pt x="19" y="49"/>
                    </a:cubicBezTo>
                    <a:cubicBezTo>
                      <a:pt x="2" y="82"/>
                      <a:pt x="15" y="123"/>
                      <a:pt x="48" y="1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52" name="Freeform 71">
                <a:extLst>
                  <a:ext uri="{FF2B5EF4-FFF2-40B4-BE49-F238E27FC236}">
                    <a16:creationId xmlns:a16="http://schemas.microsoft.com/office/drawing/2014/main" id="{230BE5FE-0BC0-48AF-8E66-AFDC18EB162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542" y="4789"/>
                <a:ext cx="511" cy="424"/>
              </a:xfrm>
              <a:custGeom>
                <a:avLst/>
                <a:gdLst>
                  <a:gd name="T0" fmla="*/ 0 w 511"/>
                  <a:gd name="T1" fmla="*/ 360 h 424"/>
                  <a:gd name="T2" fmla="*/ 0 w 511"/>
                  <a:gd name="T3" fmla="*/ 359 h 424"/>
                  <a:gd name="T4" fmla="*/ 170 w 511"/>
                  <a:gd name="T5" fmla="*/ 0 h 424"/>
                  <a:gd name="T6" fmla="*/ 511 w 511"/>
                  <a:gd name="T7" fmla="*/ 424 h 424"/>
                  <a:gd name="T8" fmla="*/ 0 w 511"/>
                  <a:gd name="T9" fmla="*/ 360 h 424"/>
                  <a:gd name="T10" fmla="*/ 171 w 511"/>
                  <a:gd name="T11" fmla="*/ 5 h 424"/>
                  <a:gd name="T12" fmla="*/ 4 w 511"/>
                  <a:gd name="T13" fmla="*/ 358 h 424"/>
                  <a:gd name="T14" fmla="*/ 506 w 511"/>
                  <a:gd name="T15" fmla="*/ 421 h 424"/>
                  <a:gd name="T16" fmla="*/ 171 w 511"/>
                  <a:gd name="T17" fmla="*/ 5 h 4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11" h="424">
                    <a:moveTo>
                      <a:pt x="0" y="360"/>
                    </a:moveTo>
                    <a:lnTo>
                      <a:pt x="0" y="359"/>
                    </a:lnTo>
                    <a:lnTo>
                      <a:pt x="170" y="0"/>
                    </a:lnTo>
                    <a:lnTo>
                      <a:pt x="511" y="424"/>
                    </a:lnTo>
                    <a:lnTo>
                      <a:pt x="0" y="360"/>
                    </a:lnTo>
                    <a:close/>
                    <a:moveTo>
                      <a:pt x="171" y="5"/>
                    </a:moveTo>
                    <a:lnTo>
                      <a:pt x="4" y="358"/>
                    </a:lnTo>
                    <a:lnTo>
                      <a:pt x="506" y="421"/>
                    </a:lnTo>
                    <a:lnTo>
                      <a:pt x="171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53" name="Freeform 72">
                <a:extLst>
                  <a:ext uri="{FF2B5EF4-FFF2-40B4-BE49-F238E27FC236}">
                    <a16:creationId xmlns:a16="http://schemas.microsoft.com/office/drawing/2014/main" id="{ED557C2E-AFFA-42A7-861A-FD89F1C43D0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709" y="4789"/>
                <a:ext cx="723" cy="424"/>
              </a:xfrm>
              <a:custGeom>
                <a:avLst/>
                <a:gdLst>
                  <a:gd name="T0" fmla="*/ 341 w 723"/>
                  <a:gd name="T1" fmla="*/ 424 h 424"/>
                  <a:gd name="T2" fmla="*/ 340 w 723"/>
                  <a:gd name="T3" fmla="*/ 423 h 424"/>
                  <a:gd name="T4" fmla="*/ 0 w 723"/>
                  <a:gd name="T5" fmla="*/ 0 h 424"/>
                  <a:gd name="T6" fmla="*/ 723 w 723"/>
                  <a:gd name="T7" fmla="*/ 287 h 424"/>
                  <a:gd name="T8" fmla="*/ 720 w 723"/>
                  <a:gd name="T9" fmla="*/ 289 h 424"/>
                  <a:gd name="T10" fmla="*/ 341 w 723"/>
                  <a:gd name="T11" fmla="*/ 424 h 424"/>
                  <a:gd name="T12" fmla="*/ 8 w 723"/>
                  <a:gd name="T13" fmla="*/ 6 h 424"/>
                  <a:gd name="T14" fmla="*/ 342 w 723"/>
                  <a:gd name="T15" fmla="*/ 421 h 424"/>
                  <a:gd name="T16" fmla="*/ 716 w 723"/>
                  <a:gd name="T17" fmla="*/ 287 h 424"/>
                  <a:gd name="T18" fmla="*/ 8 w 723"/>
                  <a:gd name="T19" fmla="*/ 6 h 4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23" h="424">
                    <a:moveTo>
                      <a:pt x="341" y="424"/>
                    </a:moveTo>
                    <a:lnTo>
                      <a:pt x="340" y="423"/>
                    </a:lnTo>
                    <a:lnTo>
                      <a:pt x="0" y="0"/>
                    </a:lnTo>
                    <a:lnTo>
                      <a:pt x="723" y="287"/>
                    </a:lnTo>
                    <a:lnTo>
                      <a:pt x="720" y="289"/>
                    </a:lnTo>
                    <a:lnTo>
                      <a:pt x="341" y="424"/>
                    </a:lnTo>
                    <a:close/>
                    <a:moveTo>
                      <a:pt x="8" y="6"/>
                    </a:moveTo>
                    <a:lnTo>
                      <a:pt x="342" y="421"/>
                    </a:lnTo>
                    <a:lnTo>
                      <a:pt x="716" y="287"/>
                    </a:lnTo>
                    <a:lnTo>
                      <a:pt x="8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54" name="Freeform 73">
                <a:extLst>
                  <a:ext uri="{FF2B5EF4-FFF2-40B4-BE49-F238E27FC236}">
                    <a16:creationId xmlns:a16="http://schemas.microsoft.com/office/drawing/2014/main" id="{32467442-CD39-4350-B54D-31176BB16AF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710" y="4542"/>
                <a:ext cx="720" cy="537"/>
              </a:xfrm>
              <a:custGeom>
                <a:avLst/>
                <a:gdLst>
                  <a:gd name="T0" fmla="*/ 720 w 720"/>
                  <a:gd name="T1" fmla="*/ 537 h 537"/>
                  <a:gd name="T2" fmla="*/ 718 w 720"/>
                  <a:gd name="T3" fmla="*/ 536 h 537"/>
                  <a:gd name="T4" fmla="*/ 0 w 720"/>
                  <a:gd name="T5" fmla="*/ 250 h 537"/>
                  <a:gd name="T6" fmla="*/ 2 w 720"/>
                  <a:gd name="T7" fmla="*/ 249 h 537"/>
                  <a:gd name="T8" fmla="*/ 472 w 720"/>
                  <a:gd name="T9" fmla="*/ 0 h 537"/>
                  <a:gd name="T10" fmla="*/ 720 w 720"/>
                  <a:gd name="T11" fmla="*/ 537 h 537"/>
                  <a:gd name="T12" fmla="*/ 5 w 720"/>
                  <a:gd name="T13" fmla="*/ 250 h 537"/>
                  <a:gd name="T14" fmla="*/ 716 w 720"/>
                  <a:gd name="T15" fmla="*/ 532 h 537"/>
                  <a:gd name="T16" fmla="*/ 471 w 720"/>
                  <a:gd name="T17" fmla="*/ 3 h 537"/>
                  <a:gd name="T18" fmla="*/ 5 w 720"/>
                  <a:gd name="T19" fmla="*/ 250 h 5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20" h="537">
                    <a:moveTo>
                      <a:pt x="720" y="537"/>
                    </a:moveTo>
                    <a:lnTo>
                      <a:pt x="718" y="536"/>
                    </a:lnTo>
                    <a:lnTo>
                      <a:pt x="0" y="250"/>
                    </a:lnTo>
                    <a:lnTo>
                      <a:pt x="2" y="249"/>
                    </a:lnTo>
                    <a:lnTo>
                      <a:pt x="472" y="0"/>
                    </a:lnTo>
                    <a:lnTo>
                      <a:pt x="720" y="537"/>
                    </a:lnTo>
                    <a:close/>
                    <a:moveTo>
                      <a:pt x="5" y="250"/>
                    </a:moveTo>
                    <a:lnTo>
                      <a:pt x="716" y="532"/>
                    </a:lnTo>
                    <a:lnTo>
                      <a:pt x="471" y="3"/>
                    </a:lnTo>
                    <a:lnTo>
                      <a:pt x="5" y="25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55" name="Freeform 74">
                <a:extLst>
                  <a:ext uri="{FF2B5EF4-FFF2-40B4-BE49-F238E27FC236}">
                    <a16:creationId xmlns:a16="http://schemas.microsoft.com/office/drawing/2014/main" id="{40E140B2-D05C-4F35-B4A0-54E384151AC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179" y="4542"/>
                <a:ext cx="624" cy="537"/>
              </a:xfrm>
              <a:custGeom>
                <a:avLst/>
                <a:gdLst>
                  <a:gd name="T0" fmla="*/ 249 w 624"/>
                  <a:gd name="T1" fmla="*/ 537 h 537"/>
                  <a:gd name="T2" fmla="*/ 248 w 624"/>
                  <a:gd name="T3" fmla="*/ 534 h 537"/>
                  <a:gd name="T4" fmla="*/ 0 w 624"/>
                  <a:gd name="T5" fmla="*/ 0 h 537"/>
                  <a:gd name="T6" fmla="*/ 2 w 624"/>
                  <a:gd name="T7" fmla="*/ 1 h 537"/>
                  <a:gd name="T8" fmla="*/ 624 w 624"/>
                  <a:gd name="T9" fmla="*/ 154 h 537"/>
                  <a:gd name="T10" fmla="*/ 622 w 624"/>
                  <a:gd name="T11" fmla="*/ 155 h 537"/>
                  <a:gd name="T12" fmla="*/ 249 w 624"/>
                  <a:gd name="T13" fmla="*/ 537 h 537"/>
                  <a:gd name="T14" fmla="*/ 5 w 624"/>
                  <a:gd name="T15" fmla="*/ 3 h 537"/>
                  <a:gd name="T16" fmla="*/ 250 w 624"/>
                  <a:gd name="T17" fmla="*/ 532 h 537"/>
                  <a:gd name="T18" fmla="*/ 619 w 624"/>
                  <a:gd name="T19" fmla="*/ 155 h 537"/>
                  <a:gd name="T20" fmla="*/ 5 w 624"/>
                  <a:gd name="T21" fmla="*/ 3 h 5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24" h="537">
                    <a:moveTo>
                      <a:pt x="249" y="537"/>
                    </a:moveTo>
                    <a:lnTo>
                      <a:pt x="248" y="534"/>
                    </a:lnTo>
                    <a:lnTo>
                      <a:pt x="0" y="0"/>
                    </a:lnTo>
                    <a:lnTo>
                      <a:pt x="2" y="1"/>
                    </a:lnTo>
                    <a:lnTo>
                      <a:pt x="624" y="154"/>
                    </a:lnTo>
                    <a:lnTo>
                      <a:pt x="622" y="155"/>
                    </a:lnTo>
                    <a:lnTo>
                      <a:pt x="249" y="537"/>
                    </a:lnTo>
                    <a:close/>
                    <a:moveTo>
                      <a:pt x="5" y="3"/>
                    </a:moveTo>
                    <a:lnTo>
                      <a:pt x="250" y="532"/>
                    </a:lnTo>
                    <a:lnTo>
                      <a:pt x="619" y="155"/>
                    </a:lnTo>
                    <a:lnTo>
                      <a:pt x="5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56" name="Freeform 75">
                <a:extLst>
                  <a:ext uri="{FF2B5EF4-FFF2-40B4-BE49-F238E27FC236}">
                    <a16:creationId xmlns:a16="http://schemas.microsoft.com/office/drawing/2014/main" id="{2761A72E-0B46-4163-B100-00F94AFF771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613" y="4051"/>
                <a:ext cx="593" cy="495"/>
              </a:xfrm>
              <a:custGeom>
                <a:avLst/>
                <a:gdLst>
                  <a:gd name="T0" fmla="*/ 569 w 593"/>
                  <a:gd name="T1" fmla="*/ 495 h 495"/>
                  <a:gd name="T2" fmla="*/ 567 w 593"/>
                  <a:gd name="T3" fmla="*/ 494 h 495"/>
                  <a:gd name="T4" fmla="*/ 0 w 593"/>
                  <a:gd name="T5" fmla="*/ 0 h 495"/>
                  <a:gd name="T6" fmla="*/ 593 w 593"/>
                  <a:gd name="T7" fmla="*/ 190 h 495"/>
                  <a:gd name="T8" fmla="*/ 569 w 593"/>
                  <a:gd name="T9" fmla="*/ 495 h 495"/>
                  <a:gd name="T10" fmla="*/ 11 w 593"/>
                  <a:gd name="T11" fmla="*/ 6 h 495"/>
                  <a:gd name="T12" fmla="*/ 567 w 593"/>
                  <a:gd name="T13" fmla="*/ 491 h 495"/>
                  <a:gd name="T14" fmla="*/ 590 w 593"/>
                  <a:gd name="T15" fmla="*/ 191 h 495"/>
                  <a:gd name="T16" fmla="*/ 11 w 593"/>
                  <a:gd name="T17" fmla="*/ 6 h 4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93" h="495">
                    <a:moveTo>
                      <a:pt x="569" y="495"/>
                    </a:moveTo>
                    <a:lnTo>
                      <a:pt x="567" y="494"/>
                    </a:lnTo>
                    <a:lnTo>
                      <a:pt x="0" y="0"/>
                    </a:lnTo>
                    <a:lnTo>
                      <a:pt x="593" y="190"/>
                    </a:lnTo>
                    <a:lnTo>
                      <a:pt x="569" y="495"/>
                    </a:lnTo>
                    <a:close/>
                    <a:moveTo>
                      <a:pt x="11" y="6"/>
                    </a:moveTo>
                    <a:lnTo>
                      <a:pt x="567" y="491"/>
                    </a:lnTo>
                    <a:lnTo>
                      <a:pt x="590" y="191"/>
                    </a:lnTo>
                    <a:lnTo>
                      <a:pt x="11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57" name="Freeform 76">
                <a:extLst>
                  <a:ext uri="{FF2B5EF4-FFF2-40B4-BE49-F238E27FC236}">
                    <a16:creationId xmlns:a16="http://schemas.microsoft.com/office/drawing/2014/main" id="{E5580A02-6D7F-4D9B-8C33-FD47CD61971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615" y="4050"/>
                <a:ext cx="571" cy="496"/>
              </a:xfrm>
              <a:custGeom>
                <a:avLst/>
                <a:gdLst>
                  <a:gd name="T0" fmla="*/ 571 w 571"/>
                  <a:gd name="T1" fmla="*/ 496 h 496"/>
                  <a:gd name="T2" fmla="*/ 175 w 571"/>
                  <a:gd name="T3" fmla="*/ 419 h 496"/>
                  <a:gd name="T4" fmla="*/ 175 w 571"/>
                  <a:gd name="T5" fmla="*/ 418 h 496"/>
                  <a:gd name="T6" fmla="*/ 0 w 571"/>
                  <a:gd name="T7" fmla="*/ 0 h 496"/>
                  <a:gd name="T8" fmla="*/ 571 w 571"/>
                  <a:gd name="T9" fmla="*/ 496 h 496"/>
                  <a:gd name="T10" fmla="*/ 178 w 571"/>
                  <a:gd name="T11" fmla="*/ 417 h 496"/>
                  <a:gd name="T12" fmla="*/ 562 w 571"/>
                  <a:gd name="T13" fmla="*/ 492 h 496"/>
                  <a:gd name="T14" fmla="*/ 7 w 571"/>
                  <a:gd name="T15" fmla="*/ 9 h 496"/>
                  <a:gd name="T16" fmla="*/ 178 w 571"/>
                  <a:gd name="T17" fmla="*/ 417 h 4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71" h="496">
                    <a:moveTo>
                      <a:pt x="571" y="496"/>
                    </a:moveTo>
                    <a:lnTo>
                      <a:pt x="175" y="419"/>
                    </a:lnTo>
                    <a:lnTo>
                      <a:pt x="175" y="418"/>
                    </a:lnTo>
                    <a:lnTo>
                      <a:pt x="0" y="0"/>
                    </a:lnTo>
                    <a:lnTo>
                      <a:pt x="571" y="496"/>
                    </a:lnTo>
                    <a:close/>
                    <a:moveTo>
                      <a:pt x="178" y="417"/>
                    </a:moveTo>
                    <a:lnTo>
                      <a:pt x="562" y="492"/>
                    </a:lnTo>
                    <a:lnTo>
                      <a:pt x="7" y="9"/>
                    </a:lnTo>
                    <a:lnTo>
                      <a:pt x="178" y="4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58" name="Freeform 77">
                <a:extLst>
                  <a:ext uri="{FF2B5EF4-FFF2-40B4-BE49-F238E27FC236}">
                    <a16:creationId xmlns:a16="http://schemas.microsoft.com/office/drawing/2014/main" id="{12E03E01-B20D-49F7-9D21-B9C101F7C71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711" y="4467"/>
                <a:ext cx="474" cy="327"/>
              </a:xfrm>
              <a:custGeom>
                <a:avLst/>
                <a:gdLst>
                  <a:gd name="T0" fmla="*/ 0 w 474"/>
                  <a:gd name="T1" fmla="*/ 327 h 327"/>
                  <a:gd name="T2" fmla="*/ 79 w 474"/>
                  <a:gd name="T3" fmla="*/ 0 h 327"/>
                  <a:gd name="T4" fmla="*/ 474 w 474"/>
                  <a:gd name="T5" fmla="*/ 76 h 327"/>
                  <a:gd name="T6" fmla="*/ 471 w 474"/>
                  <a:gd name="T7" fmla="*/ 78 h 327"/>
                  <a:gd name="T8" fmla="*/ 0 w 474"/>
                  <a:gd name="T9" fmla="*/ 327 h 327"/>
                  <a:gd name="T10" fmla="*/ 82 w 474"/>
                  <a:gd name="T11" fmla="*/ 2 h 327"/>
                  <a:gd name="T12" fmla="*/ 3 w 474"/>
                  <a:gd name="T13" fmla="*/ 322 h 327"/>
                  <a:gd name="T14" fmla="*/ 467 w 474"/>
                  <a:gd name="T15" fmla="*/ 77 h 327"/>
                  <a:gd name="T16" fmla="*/ 82 w 474"/>
                  <a:gd name="T17" fmla="*/ 2 h 3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74" h="327">
                    <a:moveTo>
                      <a:pt x="0" y="327"/>
                    </a:moveTo>
                    <a:lnTo>
                      <a:pt x="79" y="0"/>
                    </a:lnTo>
                    <a:lnTo>
                      <a:pt x="474" y="76"/>
                    </a:lnTo>
                    <a:lnTo>
                      <a:pt x="471" y="78"/>
                    </a:lnTo>
                    <a:lnTo>
                      <a:pt x="0" y="327"/>
                    </a:lnTo>
                    <a:close/>
                    <a:moveTo>
                      <a:pt x="82" y="2"/>
                    </a:moveTo>
                    <a:lnTo>
                      <a:pt x="3" y="322"/>
                    </a:lnTo>
                    <a:lnTo>
                      <a:pt x="467" y="77"/>
                    </a:lnTo>
                    <a:lnTo>
                      <a:pt x="82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59" name="Freeform 78">
                <a:extLst>
                  <a:ext uri="{FF2B5EF4-FFF2-40B4-BE49-F238E27FC236}">
                    <a16:creationId xmlns:a16="http://schemas.microsoft.com/office/drawing/2014/main" id="{F360BCC2-227B-463C-B5EA-E2092B7FD23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097" y="4466"/>
                <a:ext cx="697" cy="351"/>
              </a:xfrm>
              <a:custGeom>
                <a:avLst/>
                <a:gdLst>
                  <a:gd name="T0" fmla="*/ 0 w 697"/>
                  <a:gd name="T1" fmla="*/ 351 h 351"/>
                  <a:gd name="T2" fmla="*/ 697 w 697"/>
                  <a:gd name="T3" fmla="*/ 0 h 351"/>
                  <a:gd name="T4" fmla="*/ 616 w 697"/>
                  <a:gd name="T5" fmla="*/ 327 h 351"/>
                  <a:gd name="T6" fmla="*/ 615 w 697"/>
                  <a:gd name="T7" fmla="*/ 327 h 351"/>
                  <a:gd name="T8" fmla="*/ 0 w 697"/>
                  <a:gd name="T9" fmla="*/ 351 h 351"/>
                  <a:gd name="T10" fmla="*/ 692 w 697"/>
                  <a:gd name="T11" fmla="*/ 4 h 351"/>
                  <a:gd name="T12" fmla="*/ 12 w 697"/>
                  <a:gd name="T13" fmla="*/ 348 h 351"/>
                  <a:gd name="T14" fmla="*/ 614 w 697"/>
                  <a:gd name="T15" fmla="*/ 325 h 351"/>
                  <a:gd name="T16" fmla="*/ 692 w 697"/>
                  <a:gd name="T17" fmla="*/ 4 h 3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97" h="351">
                    <a:moveTo>
                      <a:pt x="0" y="351"/>
                    </a:moveTo>
                    <a:lnTo>
                      <a:pt x="697" y="0"/>
                    </a:lnTo>
                    <a:lnTo>
                      <a:pt x="616" y="327"/>
                    </a:lnTo>
                    <a:lnTo>
                      <a:pt x="615" y="327"/>
                    </a:lnTo>
                    <a:lnTo>
                      <a:pt x="0" y="351"/>
                    </a:lnTo>
                    <a:close/>
                    <a:moveTo>
                      <a:pt x="692" y="4"/>
                    </a:moveTo>
                    <a:lnTo>
                      <a:pt x="12" y="348"/>
                    </a:lnTo>
                    <a:lnTo>
                      <a:pt x="614" y="325"/>
                    </a:lnTo>
                    <a:lnTo>
                      <a:pt x="692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60" name="Freeform 79">
                <a:extLst>
                  <a:ext uri="{FF2B5EF4-FFF2-40B4-BE49-F238E27FC236}">
                    <a16:creationId xmlns:a16="http://schemas.microsoft.com/office/drawing/2014/main" id="{E9224478-43ED-4CE7-BE34-2E50DD84954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100" y="4791"/>
                <a:ext cx="614" cy="359"/>
              </a:xfrm>
              <a:custGeom>
                <a:avLst/>
                <a:gdLst>
                  <a:gd name="T0" fmla="*/ 445 w 614"/>
                  <a:gd name="T1" fmla="*/ 359 h 359"/>
                  <a:gd name="T2" fmla="*/ 444 w 614"/>
                  <a:gd name="T3" fmla="*/ 358 h 359"/>
                  <a:gd name="T4" fmla="*/ 0 w 614"/>
                  <a:gd name="T5" fmla="*/ 24 h 359"/>
                  <a:gd name="T6" fmla="*/ 614 w 614"/>
                  <a:gd name="T7" fmla="*/ 0 h 359"/>
                  <a:gd name="T8" fmla="*/ 613 w 614"/>
                  <a:gd name="T9" fmla="*/ 1 h 359"/>
                  <a:gd name="T10" fmla="*/ 445 w 614"/>
                  <a:gd name="T11" fmla="*/ 359 h 359"/>
                  <a:gd name="T12" fmla="*/ 7 w 614"/>
                  <a:gd name="T13" fmla="*/ 25 h 359"/>
                  <a:gd name="T14" fmla="*/ 444 w 614"/>
                  <a:gd name="T15" fmla="*/ 356 h 359"/>
                  <a:gd name="T16" fmla="*/ 611 w 614"/>
                  <a:gd name="T17" fmla="*/ 2 h 359"/>
                  <a:gd name="T18" fmla="*/ 7 w 614"/>
                  <a:gd name="T19" fmla="*/ 25 h 3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14" h="359">
                    <a:moveTo>
                      <a:pt x="445" y="359"/>
                    </a:moveTo>
                    <a:lnTo>
                      <a:pt x="444" y="358"/>
                    </a:lnTo>
                    <a:lnTo>
                      <a:pt x="0" y="24"/>
                    </a:lnTo>
                    <a:lnTo>
                      <a:pt x="614" y="0"/>
                    </a:lnTo>
                    <a:lnTo>
                      <a:pt x="613" y="1"/>
                    </a:lnTo>
                    <a:lnTo>
                      <a:pt x="445" y="359"/>
                    </a:lnTo>
                    <a:close/>
                    <a:moveTo>
                      <a:pt x="7" y="25"/>
                    </a:moveTo>
                    <a:lnTo>
                      <a:pt x="444" y="356"/>
                    </a:lnTo>
                    <a:lnTo>
                      <a:pt x="611" y="2"/>
                    </a:lnTo>
                    <a:lnTo>
                      <a:pt x="7" y="2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61" name="Freeform 80">
                <a:extLst>
                  <a:ext uri="{FF2B5EF4-FFF2-40B4-BE49-F238E27FC236}">
                    <a16:creationId xmlns:a16="http://schemas.microsoft.com/office/drawing/2014/main" id="{B7021512-F882-4379-B644-1F42C8CA3FE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057" y="4813"/>
                <a:ext cx="489" cy="634"/>
              </a:xfrm>
              <a:custGeom>
                <a:avLst/>
                <a:gdLst>
                  <a:gd name="T0" fmla="*/ 0 w 489"/>
                  <a:gd name="T1" fmla="*/ 634 h 634"/>
                  <a:gd name="T2" fmla="*/ 45 w 489"/>
                  <a:gd name="T3" fmla="*/ 0 h 634"/>
                  <a:gd name="T4" fmla="*/ 489 w 489"/>
                  <a:gd name="T5" fmla="*/ 335 h 634"/>
                  <a:gd name="T6" fmla="*/ 0 w 489"/>
                  <a:gd name="T7" fmla="*/ 634 h 634"/>
                  <a:gd name="T8" fmla="*/ 47 w 489"/>
                  <a:gd name="T9" fmla="*/ 5 h 634"/>
                  <a:gd name="T10" fmla="*/ 3 w 489"/>
                  <a:gd name="T11" fmla="*/ 630 h 634"/>
                  <a:gd name="T12" fmla="*/ 485 w 489"/>
                  <a:gd name="T13" fmla="*/ 335 h 634"/>
                  <a:gd name="T14" fmla="*/ 47 w 489"/>
                  <a:gd name="T15" fmla="*/ 5 h 6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89" h="634">
                    <a:moveTo>
                      <a:pt x="0" y="634"/>
                    </a:moveTo>
                    <a:lnTo>
                      <a:pt x="45" y="0"/>
                    </a:lnTo>
                    <a:lnTo>
                      <a:pt x="489" y="335"/>
                    </a:lnTo>
                    <a:lnTo>
                      <a:pt x="0" y="634"/>
                    </a:lnTo>
                    <a:close/>
                    <a:moveTo>
                      <a:pt x="47" y="5"/>
                    </a:moveTo>
                    <a:lnTo>
                      <a:pt x="3" y="630"/>
                    </a:lnTo>
                    <a:lnTo>
                      <a:pt x="485" y="335"/>
                    </a:lnTo>
                    <a:lnTo>
                      <a:pt x="47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62" name="Freeform 81">
                <a:extLst>
                  <a:ext uri="{FF2B5EF4-FFF2-40B4-BE49-F238E27FC236}">
                    <a16:creationId xmlns:a16="http://schemas.microsoft.com/office/drawing/2014/main" id="{20EDD7F7-8311-4765-84BB-AAA2E99D104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055" y="5147"/>
                <a:ext cx="538" cy="325"/>
              </a:xfrm>
              <a:custGeom>
                <a:avLst/>
                <a:gdLst>
                  <a:gd name="T0" fmla="*/ 0 w 538"/>
                  <a:gd name="T1" fmla="*/ 299 h 325"/>
                  <a:gd name="T2" fmla="*/ 490 w 538"/>
                  <a:gd name="T3" fmla="*/ 0 h 325"/>
                  <a:gd name="T4" fmla="*/ 538 w 538"/>
                  <a:gd name="T5" fmla="*/ 325 h 325"/>
                  <a:gd name="T6" fmla="*/ 0 w 538"/>
                  <a:gd name="T7" fmla="*/ 299 h 325"/>
                  <a:gd name="T8" fmla="*/ 489 w 538"/>
                  <a:gd name="T9" fmla="*/ 3 h 325"/>
                  <a:gd name="T10" fmla="*/ 8 w 538"/>
                  <a:gd name="T11" fmla="*/ 297 h 325"/>
                  <a:gd name="T12" fmla="*/ 536 w 538"/>
                  <a:gd name="T13" fmla="*/ 322 h 325"/>
                  <a:gd name="T14" fmla="*/ 489 w 538"/>
                  <a:gd name="T15" fmla="*/ 3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38" h="325">
                    <a:moveTo>
                      <a:pt x="0" y="299"/>
                    </a:moveTo>
                    <a:lnTo>
                      <a:pt x="490" y="0"/>
                    </a:lnTo>
                    <a:lnTo>
                      <a:pt x="538" y="325"/>
                    </a:lnTo>
                    <a:lnTo>
                      <a:pt x="0" y="299"/>
                    </a:lnTo>
                    <a:close/>
                    <a:moveTo>
                      <a:pt x="489" y="3"/>
                    </a:moveTo>
                    <a:lnTo>
                      <a:pt x="8" y="297"/>
                    </a:lnTo>
                    <a:lnTo>
                      <a:pt x="536" y="322"/>
                    </a:lnTo>
                    <a:lnTo>
                      <a:pt x="489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63" name="Freeform 82">
                <a:extLst>
                  <a:ext uri="{FF2B5EF4-FFF2-40B4-BE49-F238E27FC236}">
                    <a16:creationId xmlns:a16="http://schemas.microsoft.com/office/drawing/2014/main" id="{26C258AD-C8D9-4A27-994E-CBDD87E08F5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013" y="5444"/>
                <a:ext cx="585" cy="281"/>
              </a:xfrm>
              <a:custGeom>
                <a:avLst/>
                <a:gdLst>
                  <a:gd name="T0" fmla="*/ 0 w 585"/>
                  <a:gd name="T1" fmla="*/ 281 h 281"/>
                  <a:gd name="T2" fmla="*/ 44 w 585"/>
                  <a:gd name="T3" fmla="*/ 0 h 281"/>
                  <a:gd name="T4" fmla="*/ 585 w 585"/>
                  <a:gd name="T5" fmla="*/ 25 h 281"/>
                  <a:gd name="T6" fmla="*/ 579 w 585"/>
                  <a:gd name="T7" fmla="*/ 28 h 281"/>
                  <a:gd name="T8" fmla="*/ 0 w 585"/>
                  <a:gd name="T9" fmla="*/ 281 h 281"/>
                  <a:gd name="T10" fmla="*/ 46 w 585"/>
                  <a:gd name="T11" fmla="*/ 2 h 281"/>
                  <a:gd name="T12" fmla="*/ 2 w 585"/>
                  <a:gd name="T13" fmla="*/ 276 h 281"/>
                  <a:gd name="T14" fmla="*/ 573 w 585"/>
                  <a:gd name="T15" fmla="*/ 28 h 281"/>
                  <a:gd name="T16" fmla="*/ 46 w 585"/>
                  <a:gd name="T17" fmla="*/ 2 h 2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85" h="281">
                    <a:moveTo>
                      <a:pt x="0" y="281"/>
                    </a:moveTo>
                    <a:lnTo>
                      <a:pt x="44" y="0"/>
                    </a:lnTo>
                    <a:lnTo>
                      <a:pt x="585" y="25"/>
                    </a:lnTo>
                    <a:lnTo>
                      <a:pt x="579" y="28"/>
                    </a:lnTo>
                    <a:lnTo>
                      <a:pt x="0" y="281"/>
                    </a:lnTo>
                    <a:close/>
                    <a:moveTo>
                      <a:pt x="46" y="2"/>
                    </a:moveTo>
                    <a:lnTo>
                      <a:pt x="2" y="276"/>
                    </a:lnTo>
                    <a:lnTo>
                      <a:pt x="573" y="28"/>
                    </a:lnTo>
                    <a:lnTo>
                      <a:pt x="46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64" name="Freeform 83">
                <a:extLst>
                  <a:ext uri="{FF2B5EF4-FFF2-40B4-BE49-F238E27FC236}">
                    <a16:creationId xmlns:a16="http://schemas.microsoft.com/office/drawing/2014/main" id="{7F3E29BA-2EFA-4FCF-B010-AE072EDCEFA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010" y="5469"/>
                <a:ext cx="929" cy="316"/>
              </a:xfrm>
              <a:custGeom>
                <a:avLst/>
                <a:gdLst>
                  <a:gd name="T0" fmla="*/ 0 w 929"/>
                  <a:gd name="T1" fmla="*/ 255 h 316"/>
                  <a:gd name="T2" fmla="*/ 4 w 929"/>
                  <a:gd name="T3" fmla="*/ 253 h 316"/>
                  <a:gd name="T4" fmla="*/ 582 w 929"/>
                  <a:gd name="T5" fmla="*/ 0 h 316"/>
                  <a:gd name="T6" fmla="*/ 583 w 929"/>
                  <a:gd name="T7" fmla="*/ 0 h 316"/>
                  <a:gd name="T8" fmla="*/ 929 w 929"/>
                  <a:gd name="T9" fmla="*/ 316 h 316"/>
                  <a:gd name="T10" fmla="*/ 926 w 929"/>
                  <a:gd name="T11" fmla="*/ 316 h 316"/>
                  <a:gd name="T12" fmla="*/ 0 w 929"/>
                  <a:gd name="T13" fmla="*/ 255 h 316"/>
                  <a:gd name="T14" fmla="*/ 582 w 929"/>
                  <a:gd name="T15" fmla="*/ 3 h 316"/>
                  <a:gd name="T16" fmla="*/ 10 w 929"/>
                  <a:gd name="T17" fmla="*/ 253 h 316"/>
                  <a:gd name="T18" fmla="*/ 922 w 929"/>
                  <a:gd name="T19" fmla="*/ 314 h 316"/>
                  <a:gd name="T20" fmla="*/ 582 w 929"/>
                  <a:gd name="T21" fmla="*/ 3 h 3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29" h="316">
                    <a:moveTo>
                      <a:pt x="0" y="255"/>
                    </a:moveTo>
                    <a:lnTo>
                      <a:pt x="4" y="253"/>
                    </a:lnTo>
                    <a:lnTo>
                      <a:pt x="582" y="0"/>
                    </a:lnTo>
                    <a:lnTo>
                      <a:pt x="583" y="0"/>
                    </a:lnTo>
                    <a:lnTo>
                      <a:pt x="929" y="316"/>
                    </a:lnTo>
                    <a:lnTo>
                      <a:pt x="926" y="316"/>
                    </a:lnTo>
                    <a:lnTo>
                      <a:pt x="0" y="255"/>
                    </a:lnTo>
                    <a:close/>
                    <a:moveTo>
                      <a:pt x="582" y="3"/>
                    </a:moveTo>
                    <a:lnTo>
                      <a:pt x="10" y="253"/>
                    </a:lnTo>
                    <a:lnTo>
                      <a:pt x="922" y="314"/>
                    </a:lnTo>
                    <a:lnTo>
                      <a:pt x="582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65" name="Freeform 84">
                <a:extLst>
                  <a:ext uri="{FF2B5EF4-FFF2-40B4-BE49-F238E27FC236}">
                    <a16:creationId xmlns:a16="http://schemas.microsoft.com/office/drawing/2014/main" id="{5ABA410C-2F30-4511-9CF7-0377892EC64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589" y="5468"/>
                <a:ext cx="435" cy="318"/>
              </a:xfrm>
              <a:custGeom>
                <a:avLst/>
                <a:gdLst>
                  <a:gd name="T0" fmla="*/ 347 w 435"/>
                  <a:gd name="T1" fmla="*/ 318 h 318"/>
                  <a:gd name="T2" fmla="*/ 346 w 435"/>
                  <a:gd name="T3" fmla="*/ 317 h 318"/>
                  <a:gd name="T4" fmla="*/ 0 w 435"/>
                  <a:gd name="T5" fmla="*/ 0 h 318"/>
                  <a:gd name="T6" fmla="*/ 435 w 435"/>
                  <a:gd name="T7" fmla="*/ 70 h 318"/>
                  <a:gd name="T8" fmla="*/ 435 w 435"/>
                  <a:gd name="T9" fmla="*/ 72 h 318"/>
                  <a:gd name="T10" fmla="*/ 347 w 435"/>
                  <a:gd name="T11" fmla="*/ 318 h 318"/>
                  <a:gd name="T12" fmla="*/ 6 w 435"/>
                  <a:gd name="T13" fmla="*/ 5 h 318"/>
                  <a:gd name="T14" fmla="*/ 346 w 435"/>
                  <a:gd name="T15" fmla="*/ 313 h 318"/>
                  <a:gd name="T16" fmla="*/ 433 w 435"/>
                  <a:gd name="T17" fmla="*/ 72 h 318"/>
                  <a:gd name="T18" fmla="*/ 6 w 435"/>
                  <a:gd name="T19" fmla="*/ 5 h 3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35" h="318">
                    <a:moveTo>
                      <a:pt x="347" y="318"/>
                    </a:moveTo>
                    <a:lnTo>
                      <a:pt x="346" y="317"/>
                    </a:lnTo>
                    <a:lnTo>
                      <a:pt x="0" y="0"/>
                    </a:lnTo>
                    <a:lnTo>
                      <a:pt x="435" y="70"/>
                    </a:lnTo>
                    <a:lnTo>
                      <a:pt x="435" y="72"/>
                    </a:lnTo>
                    <a:lnTo>
                      <a:pt x="347" y="318"/>
                    </a:lnTo>
                    <a:close/>
                    <a:moveTo>
                      <a:pt x="6" y="5"/>
                    </a:moveTo>
                    <a:lnTo>
                      <a:pt x="346" y="313"/>
                    </a:lnTo>
                    <a:lnTo>
                      <a:pt x="433" y="72"/>
                    </a:lnTo>
                    <a:lnTo>
                      <a:pt x="6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66" name="Freeform 85">
                <a:extLst>
                  <a:ext uri="{FF2B5EF4-FFF2-40B4-BE49-F238E27FC236}">
                    <a16:creationId xmlns:a16="http://schemas.microsoft.com/office/drawing/2014/main" id="{2F4AB82C-D3E3-4A73-9EC5-FE10C52F305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933" y="5497"/>
                <a:ext cx="648" cy="289"/>
              </a:xfrm>
              <a:custGeom>
                <a:avLst/>
                <a:gdLst>
                  <a:gd name="T0" fmla="*/ 0 w 648"/>
                  <a:gd name="T1" fmla="*/ 289 h 289"/>
                  <a:gd name="T2" fmla="*/ 89 w 648"/>
                  <a:gd name="T3" fmla="*/ 40 h 289"/>
                  <a:gd name="T4" fmla="*/ 648 w 648"/>
                  <a:gd name="T5" fmla="*/ 0 h 289"/>
                  <a:gd name="T6" fmla="*/ 0 w 648"/>
                  <a:gd name="T7" fmla="*/ 289 h 289"/>
                  <a:gd name="T8" fmla="*/ 91 w 648"/>
                  <a:gd name="T9" fmla="*/ 43 h 289"/>
                  <a:gd name="T10" fmla="*/ 5 w 648"/>
                  <a:gd name="T11" fmla="*/ 284 h 289"/>
                  <a:gd name="T12" fmla="*/ 635 w 648"/>
                  <a:gd name="T13" fmla="*/ 3 h 289"/>
                  <a:gd name="T14" fmla="*/ 91 w 648"/>
                  <a:gd name="T15" fmla="*/ 43 h 2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48" h="289">
                    <a:moveTo>
                      <a:pt x="0" y="289"/>
                    </a:moveTo>
                    <a:lnTo>
                      <a:pt x="89" y="40"/>
                    </a:lnTo>
                    <a:lnTo>
                      <a:pt x="648" y="0"/>
                    </a:lnTo>
                    <a:lnTo>
                      <a:pt x="0" y="289"/>
                    </a:lnTo>
                    <a:close/>
                    <a:moveTo>
                      <a:pt x="91" y="43"/>
                    </a:moveTo>
                    <a:lnTo>
                      <a:pt x="5" y="284"/>
                    </a:lnTo>
                    <a:lnTo>
                      <a:pt x="635" y="3"/>
                    </a:lnTo>
                    <a:lnTo>
                      <a:pt x="91" y="4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67" name="Freeform 86">
                <a:extLst>
                  <a:ext uri="{FF2B5EF4-FFF2-40B4-BE49-F238E27FC236}">
                    <a16:creationId xmlns:a16="http://schemas.microsoft.com/office/drawing/2014/main" id="{0A7CF887-343F-4CD9-A5ED-2525AAE2DD2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020" y="5242"/>
                <a:ext cx="558" cy="299"/>
              </a:xfrm>
              <a:custGeom>
                <a:avLst/>
                <a:gdLst>
                  <a:gd name="T0" fmla="*/ 0 w 558"/>
                  <a:gd name="T1" fmla="*/ 299 h 299"/>
                  <a:gd name="T2" fmla="*/ 326 w 558"/>
                  <a:gd name="T3" fmla="*/ 0 h 299"/>
                  <a:gd name="T4" fmla="*/ 327 w 558"/>
                  <a:gd name="T5" fmla="*/ 1 h 299"/>
                  <a:gd name="T6" fmla="*/ 558 w 558"/>
                  <a:gd name="T7" fmla="*/ 257 h 299"/>
                  <a:gd name="T8" fmla="*/ 555 w 558"/>
                  <a:gd name="T9" fmla="*/ 257 h 299"/>
                  <a:gd name="T10" fmla="*/ 0 w 558"/>
                  <a:gd name="T11" fmla="*/ 299 h 299"/>
                  <a:gd name="T12" fmla="*/ 326 w 558"/>
                  <a:gd name="T13" fmla="*/ 4 h 299"/>
                  <a:gd name="T14" fmla="*/ 7 w 558"/>
                  <a:gd name="T15" fmla="*/ 295 h 299"/>
                  <a:gd name="T16" fmla="*/ 552 w 558"/>
                  <a:gd name="T17" fmla="*/ 255 h 299"/>
                  <a:gd name="T18" fmla="*/ 326 w 558"/>
                  <a:gd name="T19" fmla="*/ 4 h 2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58" h="299">
                    <a:moveTo>
                      <a:pt x="0" y="299"/>
                    </a:moveTo>
                    <a:lnTo>
                      <a:pt x="326" y="0"/>
                    </a:lnTo>
                    <a:lnTo>
                      <a:pt x="327" y="1"/>
                    </a:lnTo>
                    <a:lnTo>
                      <a:pt x="558" y="257"/>
                    </a:lnTo>
                    <a:lnTo>
                      <a:pt x="555" y="257"/>
                    </a:lnTo>
                    <a:lnTo>
                      <a:pt x="0" y="299"/>
                    </a:lnTo>
                    <a:close/>
                    <a:moveTo>
                      <a:pt x="326" y="4"/>
                    </a:moveTo>
                    <a:lnTo>
                      <a:pt x="7" y="295"/>
                    </a:lnTo>
                    <a:lnTo>
                      <a:pt x="552" y="255"/>
                    </a:lnTo>
                    <a:lnTo>
                      <a:pt x="326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68" name="Freeform 87">
                <a:extLst>
                  <a:ext uri="{FF2B5EF4-FFF2-40B4-BE49-F238E27FC236}">
                    <a16:creationId xmlns:a16="http://schemas.microsoft.com/office/drawing/2014/main" id="{24FF7BCD-3EA6-4E2A-98CA-D21E2DF2DDC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180" y="4239"/>
                <a:ext cx="625" cy="461"/>
              </a:xfrm>
              <a:custGeom>
                <a:avLst/>
                <a:gdLst>
                  <a:gd name="T0" fmla="*/ 625 w 625"/>
                  <a:gd name="T1" fmla="*/ 461 h 461"/>
                  <a:gd name="T2" fmla="*/ 0 w 625"/>
                  <a:gd name="T3" fmla="*/ 306 h 461"/>
                  <a:gd name="T4" fmla="*/ 0 w 625"/>
                  <a:gd name="T5" fmla="*/ 305 h 461"/>
                  <a:gd name="T6" fmla="*/ 23 w 625"/>
                  <a:gd name="T7" fmla="*/ 0 h 461"/>
                  <a:gd name="T8" fmla="*/ 625 w 625"/>
                  <a:gd name="T9" fmla="*/ 461 h 461"/>
                  <a:gd name="T10" fmla="*/ 2 w 625"/>
                  <a:gd name="T11" fmla="*/ 304 h 461"/>
                  <a:gd name="T12" fmla="*/ 615 w 625"/>
                  <a:gd name="T13" fmla="*/ 455 h 461"/>
                  <a:gd name="T14" fmla="*/ 26 w 625"/>
                  <a:gd name="T15" fmla="*/ 4 h 461"/>
                  <a:gd name="T16" fmla="*/ 2 w 625"/>
                  <a:gd name="T17" fmla="*/ 304 h 4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25" h="461">
                    <a:moveTo>
                      <a:pt x="625" y="461"/>
                    </a:moveTo>
                    <a:lnTo>
                      <a:pt x="0" y="306"/>
                    </a:lnTo>
                    <a:lnTo>
                      <a:pt x="0" y="305"/>
                    </a:lnTo>
                    <a:lnTo>
                      <a:pt x="23" y="0"/>
                    </a:lnTo>
                    <a:lnTo>
                      <a:pt x="625" y="461"/>
                    </a:lnTo>
                    <a:close/>
                    <a:moveTo>
                      <a:pt x="2" y="304"/>
                    </a:moveTo>
                    <a:lnTo>
                      <a:pt x="615" y="455"/>
                    </a:lnTo>
                    <a:lnTo>
                      <a:pt x="26" y="4"/>
                    </a:lnTo>
                    <a:lnTo>
                      <a:pt x="2" y="30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69" name="Freeform 88">
                <a:extLst>
                  <a:ext uri="{FF2B5EF4-FFF2-40B4-BE49-F238E27FC236}">
                    <a16:creationId xmlns:a16="http://schemas.microsoft.com/office/drawing/2014/main" id="{ED3E380C-D1A6-4197-8B30-A9CBF512DA6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199" y="4239"/>
                <a:ext cx="911" cy="459"/>
              </a:xfrm>
              <a:custGeom>
                <a:avLst/>
                <a:gdLst>
                  <a:gd name="T0" fmla="*/ 602 w 911"/>
                  <a:gd name="T1" fmla="*/ 459 h 459"/>
                  <a:gd name="T2" fmla="*/ 600 w 911"/>
                  <a:gd name="T3" fmla="*/ 458 h 459"/>
                  <a:gd name="T4" fmla="*/ 0 w 911"/>
                  <a:gd name="T5" fmla="*/ 0 h 459"/>
                  <a:gd name="T6" fmla="*/ 911 w 911"/>
                  <a:gd name="T7" fmla="*/ 269 h 459"/>
                  <a:gd name="T8" fmla="*/ 602 w 911"/>
                  <a:gd name="T9" fmla="*/ 459 h 459"/>
                  <a:gd name="T10" fmla="*/ 11 w 911"/>
                  <a:gd name="T11" fmla="*/ 6 h 459"/>
                  <a:gd name="T12" fmla="*/ 602 w 911"/>
                  <a:gd name="T13" fmla="*/ 456 h 459"/>
                  <a:gd name="T14" fmla="*/ 905 w 911"/>
                  <a:gd name="T15" fmla="*/ 271 h 459"/>
                  <a:gd name="T16" fmla="*/ 11 w 911"/>
                  <a:gd name="T17" fmla="*/ 6 h 4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11" h="459">
                    <a:moveTo>
                      <a:pt x="602" y="459"/>
                    </a:moveTo>
                    <a:lnTo>
                      <a:pt x="600" y="458"/>
                    </a:lnTo>
                    <a:lnTo>
                      <a:pt x="0" y="0"/>
                    </a:lnTo>
                    <a:lnTo>
                      <a:pt x="911" y="269"/>
                    </a:lnTo>
                    <a:lnTo>
                      <a:pt x="602" y="459"/>
                    </a:lnTo>
                    <a:close/>
                    <a:moveTo>
                      <a:pt x="11" y="6"/>
                    </a:moveTo>
                    <a:lnTo>
                      <a:pt x="602" y="456"/>
                    </a:lnTo>
                    <a:lnTo>
                      <a:pt x="905" y="271"/>
                    </a:lnTo>
                    <a:lnTo>
                      <a:pt x="11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70" name="Freeform 89">
                <a:extLst>
                  <a:ext uri="{FF2B5EF4-FFF2-40B4-BE49-F238E27FC236}">
                    <a16:creationId xmlns:a16="http://schemas.microsoft.com/office/drawing/2014/main" id="{2A4F296F-9A83-4F68-ADB0-1F0C5AF9BFA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798" y="4506"/>
                <a:ext cx="309" cy="531"/>
              </a:xfrm>
              <a:custGeom>
                <a:avLst/>
                <a:gdLst>
                  <a:gd name="T0" fmla="*/ 286 w 309"/>
                  <a:gd name="T1" fmla="*/ 531 h 531"/>
                  <a:gd name="T2" fmla="*/ 284 w 309"/>
                  <a:gd name="T3" fmla="*/ 529 h 531"/>
                  <a:gd name="T4" fmla="*/ 0 w 309"/>
                  <a:gd name="T5" fmla="*/ 190 h 531"/>
                  <a:gd name="T6" fmla="*/ 1 w 309"/>
                  <a:gd name="T7" fmla="*/ 189 h 531"/>
                  <a:gd name="T8" fmla="*/ 309 w 309"/>
                  <a:gd name="T9" fmla="*/ 0 h 531"/>
                  <a:gd name="T10" fmla="*/ 286 w 309"/>
                  <a:gd name="T11" fmla="*/ 531 h 531"/>
                  <a:gd name="T12" fmla="*/ 4 w 309"/>
                  <a:gd name="T13" fmla="*/ 191 h 531"/>
                  <a:gd name="T14" fmla="*/ 284 w 309"/>
                  <a:gd name="T15" fmla="*/ 524 h 531"/>
                  <a:gd name="T16" fmla="*/ 307 w 309"/>
                  <a:gd name="T17" fmla="*/ 5 h 531"/>
                  <a:gd name="T18" fmla="*/ 4 w 309"/>
                  <a:gd name="T19" fmla="*/ 191 h 5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09" h="531">
                    <a:moveTo>
                      <a:pt x="286" y="531"/>
                    </a:moveTo>
                    <a:lnTo>
                      <a:pt x="284" y="529"/>
                    </a:lnTo>
                    <a:lnTo>
                      <a:pt x="0" y="190"/>
                    </a:lnTo>
                    <a:lnTo>
                      <a:pt x="1" y="189"/>
                    </a:lnTo>
                    <a:lnTo>
                      <a:pt x="309" y="0"/>
                    </a:lnTo>
                    <a:lnTo>
                      <a:pt x="286" y="531"/>
                    </a:lnTo>
                    <a:close/>
                    <a:moveTo>
                      <a:pt x="4" y="191"/>
                    </a:moveTo>
                    <a:lnTo>
                      <a:pt x="284" y="524"/>
                    </a:lnTo>
                    <a:lnTo>
                      <a:pt x="307" y="5"/>
                    </a:lnTo>
                    <a:lnTo>
                      <a:pt x="4" y="19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71" name="Freeform 90">
                <a:extLst>
                  <a:ext uri="{FF2B5EF4-FFF2-40B4-BE49-F238E27FC236}">
                    <a16:creationId xmlns:a16="http://schemas.microsoft.com/office/drawing/2014/main" id="{DB9B8E47-D065-442A-92C2-6330470823D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798" y="4692"/>
                <a:ext cx="286" cy="648"/>
              </a:xfrm>
              <a:custGeom>
                <a:avLst/>
                <a:gdLst>
                  <a:gd name="T0" fmla="*/ 128 w 286"/>
                  <a:gd name="T1" fmla="*/ 648 h 648"/>
                  <a:gd name="T2" fmla="*/ 128 w 286"/>
                  <a:gd name="T3" fmla="*/ 645 h 648"/>
                  <a:gd name="T4" fmla="*/ 0 w 286"/>
                  <a:gd name="T5" fmla="*/ 0 h 648"/>
                  <a:gd name="T6" fmla="*/ 286 w 286"/>
                  <a:gd name="T7" fmla="*/ 342 h 648"/>
                  <a:gd name="T8" fmla="*/ 286 w 286"/>
                  <a:gd name="T9" fmla="*/ 343 h 648"/>
                  <a:gd name="T10" fmla="*/ 128 w 286"/>
                  <a:gd name="T11" fmla="*/ 648 h 648"/>
                  <a:gd name="T12" fmla="*/ 5 w 286"/>
                  <a:gd name="T13" fmla="*/ 9 h 648"/>
                  <a:gd name="T14" fmla="*/ 129 w 286"/>
                  <a:gd name="T15" fmla="*/ 640 h 648"/>
                  <a:gd name="T16" fmla="*/ 284 w 286"/>
                  <a:gd name="T17" fmla="*/ 342 h 648"/>
                  <a:gd name="T18" fmla="*/ 5 w 286"/>
                  <a:gd name="T19" fmla="*/ 9 h 6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86" h="648">
                    <a:moveTo>
                      <a:pt x="128" y="648"/>
                    </a:moveTo>
                    <a:lnTo>
                      <a:pt x="128" y="645"/>
                    </a:lnTo>
                    <a:lnTo>
                      <a:pt x="0" y="0"/>
                    </a:lnTo>
                    <a:lnTo>
                      <a:pt x="286" y="342"/>
                    </a:lnTo>
                    <a:lnTo>
                      <a:pt x="286" y="343"/>
                    </a:lnTo>
                    <a:lnTo>
                      <a:pt x="128" y="648"/>
                    </a:lnTo>
                    <a:close/>
                    <a:moveTo>
                      <a:pt x="5" y="9"/>
                    </a:moveTo>
                    <a:lnTo>
                      <a:pt x="129" y="640"/>
                    </a:lnTo>
                    <a:lnTo>
                      <a:pt x="284" y="342"/>
                    </a:lnTo>
                    <a:lnTo>
                      <a:pt x="5" y="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72" name="Freeform 91">
                <a:extLst>
                  <a:ext uri="{FF2B5EF4-FFF2-40B4-BE49-F238E27FC236}">
                    <a16:creationId xmlns:a16="http://schemas.microsoft.com/office/drawing/2014/main" id="{E6C8F710-C887-4ECC-95E8-864AC674B2E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925" y="5031"/>
                <a:ext cx="570" cy="444"/>
              </a:xfrm>
              <a:custGeom>
                <a:avLst/>
                <a:gdLst>
                  <a:gd name="T0" fmla="*/ 570 w 570"/>
                  <a:gd name="T1" fmla="*/ 444 h 444"/>
                  <a:gd name="T2" fmla="*/ 565 w 570"/>
                  <a:gd name="T3" fmla="*/ 443 h 444"/>
                  <a:gd name="T4" fmla="*/ 0 w 570"/>
                  <a:gd name="T5" fmla="*/ 306 h 444"/>
                  <a:gd name="T6" fmla="*/ 158 w 570"/>
                  <a:gd name="T7" fmla="*/ 0 h 444"/>
                  <a:gd name="T8" fmla="*/ 570 w 570"/>
                  <a:gd name="T9" fmla="*/ 444 h 444"/>
                  <a:gd name="T10" fmla="*/ 4 w 570"/>
                  <a:gd name="T11" fmla="*/ 305 h 444"/>
                  <a:gd name="T12" fmla="*/ 562 w 570"/>
                  <a:gd name="T13" fmla="*/ 439 h 444"/>
                  <a:gd name="T14" fmla="*/ 158 w 570"/>
                  <a:gd name="T15" fmla="*/ 5 h 444"/>
                  <a:gd name="T16" fmla="*/ 4 w 570"/>
                  <a:gd name="T17" fmla="*/ 305 h 4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70" h="444">
                    <a:moveTo>
                      <a:pt x="570" y="444"/>
                    </a:moveTo>
                    <a:lnTo>
                      <a:pt x="565" y="443"/>
                    </a:lnTo>
                    <a:lnTo>
                      <a:pt x="0" y="306"/>
                    </a:lnTo>
                    <a:lnTo>
                      <a:pt x="158" y="0"/>
                    </a:lnTo>
                    <a:lnTo>
                      <a:pt x="570" y="444"/>
                    </a:lnTo>
                    <a:close/>
                    <a:moveTo>
                      <a:pt x="4" y="305"/>
                    </a:moveTo>
                    <a:lnTo>
                      <a:pt x="562" y="439"/>
                    </a:lnTo>
                    <a:lnTo>
                      <a:pt x="158" y="5"/>
                    </a:lnTo>
                    <a:lnTo>
                      <a:pt x="4" y="30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73" name="Freeform 92">
                <a:extLst>
                  <a:ext uri="{FF2B5EF4-FFF2-40B4-BE49-F238E27FC236}">
                    <a16:creationId xmlns:a16="http://schemas.microsoft.com/office/drawing/2014/main" id="{C1C02E66-5248-47E5-B1F3-C0420A7CCCA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081" y="4943"/>
                <a:ext cx="452" cy="533"/>
              </a:xfrm>
              <a:custGeom>
                <a:avLst/>
                <a:gdLst>
                  <a:gd name="T0" fmla="*/ 410 w 452"/>
                  <a:gd name="T1" fmla="*/ 533 h 533"/>
                  <a:gd name="T2" fmla="*/ 409 w 452"/>
                  <a:gd name="T3" fmla="*/ 531 h 533"/>
                  <a:gd name="T4" fmla="*/ 0 w 452"/>
                  <a:gd name="T5" fmla="*/ 90 h 533"/>
                  <a:gd name="T6" fmla="*/ 452 w 452"/>
                  <a:gd name="T7" fmla="*/ 0 h 533"/>
                  <a:gd name="T8" fmla="*/ 452 w 452"/>
                  <a:gd name="T9" fmla="*/ 2 h 533"/>
                  <a:gd name="T10" fmla="*/ 410 w 452"/>
                  <a:gd name="T11" fmla="*/ 533 h 533"/>
                  <a:gd name="T12" fmla="*/ 4 w 452"/>
                  <a:gd name="T13" fmla="*/ 92 h 533"/>
                  <a:gd name="T14" fmla="*/ 409 w 452"/>
                  <a:gd name="T15" fmla="*/ 527 h 533"/>
                  <a:gd name="T16" fmla="*/ 450 w 452"/>
                  <a:gd name="T17" fmla="*/ 3 h 533"/>
                  <a:gd name="T18" fmla="*/ 4 w 452"/>
                  <a:gd name="T19" fmla="*/ 92 h 5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52" h="533">
                    <a:moveTo>
                      <a:pt x="410" y="533"/>
                    </a:moveTo>
                    <a:lnTo>
                      <a:pt x="409" y="531"/>
                    </a:lnTo>
                    <a:lnTo>
                      <a:pt x="0" y="90"/>
                    </a:lnTo>
                    <a:lnTo>
                      <a:pt x="452" y="0"/>
                    </a:lnTo>
                    <a:lnTo>
                      <a:pt x="452" y="2"/>
                    </a:lnTo>
                    <a:lnTo>
                      <a:pt x="410" y="533"/>
                    </a:lnTo>
                    <a:close/>
                    <a:moveTo>
                      <a:pt x="4" y="92"/>
                    </a:moveTo>
                    <a:lnTo>
                      <a:pt x="409" y="527"/>
                    </a:lnTo>
                    <a:lnTo>
                      <a:pt x="450" y="3"/>
                    </a:lnTo>
                    <a:lnTo>
                      <a:pt x="4" y="9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74" name="Freeform 93">
                <a:extLst>
                  <a:ext uri="{FF2B5EF4-FFF2-40B4-BE49-F238E27FC236}">
                    <a16:creationId xmlns:a16="http://schemas.microsoft.com/office/drawing/2014/main" id="{66C86055-994A-4EE4-95C3-E460D3BFDC2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081" y="4402"/>
                <a:ext cx="453" cy="634"/>
              </a:xfrm>
              <a:custGeom>
                <a:avLst/>
                <a:gdLst>
                  <a:gd name="T0" fmla="*/ 0 w 453"/>
                  <a:gd name="T1" fmla="*/ 634 h 634"/>
                  <a:gd name="T2" fmla="*/ 1 w 453"/>
                  <a:gd name="T3" fmla="*/ 632 h 634"/>
                  <a:gd name="T4" fmla="*/ 235 w 453"/>
                  <a:gd name="T5" fmla="*/ 0 h 634"/>
                  <a:gd name="T6" fmla="*/ 453 w 453"/>
                  <a:gd name="T7" fmla="*/ 544 h 634"/>
                  <a:gd name="T8" fmla="*/ 0 w 453"/>
                  <a:gd name="T9" fmla="*/ 634 h 634"/>
                  <a:gd name="T10" fmla="*/ 235 w 453"/>
                  <a:gd name="T11" fmla="*/ 7 h 634"/>
                  <a:gd name="T12" fmla="*/ 4 w 453"/>
                  <a:gd name="T13" fmla="*/ 631 h 634"/>
                  <a:gd name="T14" fmla="*/ 450 w 453"/>
                  <a:gd name="T15" fmla="*/ 542 h 634"/>
                  <a:gd name="T16" fmla="*/ 235 w 453"/>
                  <a:gd name="T17" fmla="*/ 7 h 6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53" h="634">
                    <a:moveTo>
                      <a:pt x="0" y="634"/>
                    </a:moveTo>
                    <a:lnTo>
                      <a:pt x="1" y="632"/>
                    </a:lnTo>
                    <a:lnTo>
                      <a:pt x="235" y="0"/>
                    </a:lnTo>
                    <a:lnTo>
                      <a:pt x="453" y="544"/>
                    </a:lnTo>
                    <a:lnTo>
                      <a:pt x="0" y="634"/>
                    </a:lnTo>
                    <a:close/>
                    <a:moveTo>
                      <a:pt x="235" y="7"/>
                    </a:moveTo>
                    <a:lnTo>
                      <a:pt x="4" y="631"/>
                    </a:lnTo>
                    <a:lnTo>
                      <a:pt x="450" y="542"/>
                    </a:lnTo>
                    <a:lnTo>
                      <a:pt x="235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75" name="Freeform 94">
                <a:extLst>
                  <a:ext uri="{FF2B5EF4-FFF2-40B4-BE49-F238E27FC236}">
                    <a16:creationId xmlns:a16="http://schemas.microsoft.com/office/drawing/2014/main" id="{3AD516CD-6EF3-44DF-AC78-3A5BF3B1A4A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082" y="4404"/>
                <a:ext cx="236" cy="638"/>
              </a:xfrm>
              <a:custGeom>
                <a:avLst/>
                <a:gdLst>
                  <a:gd name="T0" fmla="*/ 0 w 236"/>
                  <a:gd name="T1" fmla="*/ 638 h 638"/>
                  <a:gd name="T2" fmla="*/ 23 w 236"/>
                  <a:gd name="T3" fmla="*/ 104 h 638"/>
                  <a:gd name="T4" fmla="*/ 236 w 236"/>
                  <a:gd name="T5" fmla="*/ 0 h 638"/>
                  <a:gd name="T6" fmla="*/ 235 w 236"/>
                  <a:gd name="T7" fmla="*/ 3 h 638"/>
                  <a:gd name="T8" fmla="*/ 0 w 236"/>
                  <a:gd name="T9" fmla="*/ 638 h 638"/>
                  <a:gd name="T10" fmla="*/ 25 w 236"/>
                  <a:gd name="T11" fmla="*/ 106 h 638"/>
                  <a:gd name="T12" fmla="*/ 3 w 236"/>
                  <a:gd name="T13" fmla="*/ 622 h 638"/>
                  <a:gd name="T14" fmla="*/ 232 w 236"/>
                  <a:gd name="T15" fmla="*/ 4 h 638"/>
                  <a:gd name="T16" fmla="*/ 25 w 236"/>
                  <a:gd name="T17" fmla="*/ 106 h 6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36" h="638">
                    <a:moveTo>
                      <a:pt x="0" y="638"/>
                    </a:moveTo>
                    <a:lnTo>
                      <a:pt x="23" y="104"/>
                    </a:lnTo>
                    <a:lnTo>
                      <a:pt x="236" y="0"/>
                    </a:lnTo>
                    <a:lnTo>
                      <a:pt x="235" y="3"/>
                    </a:lnTo>
                    <a:lnTo>
                      <a:pt x="0" y="638"/>
                    </a:lnTo>
                    <a:close/>
                    <a:moveTo>
                      <a:pt x="25" y="106"/>
                    </a:moveTo>
                    <a:lnTo>
                      <a:pt x="3" y="622"/>
                    </a:lnTo>
                    <a:lnTo>
                      <a:pt x="232" y="4"/>
                    </a:lnTo>
                    <a:lnTo>
                      <a:pt x="25" y="10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76" name="Freeform 95">
                <a:extLst>
                  <a:ext uri="{FF2B5EF4-FFF2-40B4-BE49-F238E27FC236}">
                    <a16:creationId xmlns:a16="http://schemas.microsoft.com/office/drawing/2014/main" id="{E52E8C67-103A-4B0F-A898-BA3753935E9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894" y="3856"/>
                <a:ext cx="424" cy="655"/>
              </a:xfrm>
              <a:custGeom>
                <a:avLst/>
                <a:gdLst>
                  <a:gd name="T0" fmla="*/ 212 w 424"/>
                  <a:gd name="T1" fmla="*/ 655 h 655"/>
                  <a:gd name="T2" fmla="*/ 211 w 424"/>
                  <a:gd name="T3" fmla="*/ 654 h 655"/>
                  <a:gd name="T4" fmla="*/ 0 w 424"/>
                  <a:gd name="T5" fmla="*/ 0 h 655"/>
                  <a:gd name="T6" fmla="*/ 424 w 424"/>
                  <a:gd name="T7" fmla="*/ 551 h 655"/>
                  <a:gd name="T8" fmla="*/ 212 w 424"/>
                  <a:gd name="T9" fmla="*/ 655 h 655"/>
                  <a:gd name="T10" fmla="*/ 7 w 424"/>
                  <a:gd name="T11" fmla="*/ 13 h 655"/>
                  <a:gd name="T12" fmla="*/ 213 w 424"/>
                  <a:gd name="T13" fmla="*/ 651 h 655"/>
                  <a:gd name="T14" fmla="*/ 420 w 424"/>
                  <a:gd name="T15" fmla="*/ 550 h 655"/>
                  <a:gd name="T16" fmla="*/ 7 w 424"/>
                  <a:gd name="T17" fmla="*/ 13 h 6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24" h="655">
                    <a:moveTo>
                      <a:pt x="212" y="655"/>
                    </a:moveTo>
                    <a:lnTo>
                      <a:pt x="211" y="654"/>
                    </a:lnTo>
                    <a:lnTo>
                      <a:pt x="0" y="0"/>
                    </a:lnTo>
                    <a:lnTo>
                      <a:pt x="424" y="551"/>
                    </a:lnTo>
                    <a:lnTo>
                      <a:pt x="212" y="655"/>
                    </a:lnTo>
                    <a:close/>
                    <a:moveTo>
                      <a:pt x="7" y="13"/>
                    </a:moveTo>
                    <a:lnTo>
                      <a:pt x="213" y="651"/>
                    </a:lnTo>
                    <a:lnTo>
                      <a:pt x="420" y="550"/>
                    </a:lnTo>
                    <a:lnTo>
                      <a:pt x="7" y="1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77" name="Freeform 96">
                <a:extLst>
                  <a:ext uri="{FF2B5EF4-FFF2-40B4-BE49-F238E27FC236}">
                    <a16:creationId xmlns:a16="http://schemas.microsoft.com/office/drawing/2014/main" id="{E47C7869-349F-4822-A7D6-1320D1A702B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552" y="3861"/>
                <a:ext cx="557" cy="652"/>
              </a:xfrm>
              <a:custGeom>
                <a:avLst/>
                <a:gdLst>
                  <a:gd name="T0" fmla="*/ 557 w 557"/>
                  <a:gd name="T1" fmla="*/ 652 h 652"/>
                  <a:gd name="T2" fmla="*/ 0 w 557"/>
                  <a:gd name="T3" fmla="*/ 154 h 652"/>
                  <a:gd name="T4" fmla="*/ 347 w 557"/>
                  <a:gd name="T5" fmla="*/ 0 h 652"/>
                  <a:gd name="T6" fmla="*/ 347 w 557"/>
                  <a:gd name="T7" fmla="*/ 1 h 652"/>
                  <a:gd name="T8" fmla="*/ 557 w 557"/>
                  <a:gd name="T9" fmla="*/ 652 h 652"/>
                  <a:gd name="T10" fmla="*/ 4 w 557"/>
                  <a:gd name="T11" fmla="*/ 155 h 652"/>
                  <a:gd name="T12" fmla="*/ 552 w 557"/>
                  <a:gd name="T13" fmla="*/ 644 h 652"/>
                  <a:gd name="T14" fmla="*/ 344 w 557"/>
                  <a:gd name="T15" fmla="*/ 3 h 652"/>
                  <a:gd name="T16" fmla="*/ 4 w 557"/>
                  <a:gd name="T17" fmla="*/ 155 h 6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57" h="652">
                    <a:moveTo>
                      <a:pt x="557" y="652"/>
                    </a:moveTo>
                    <a:lnTo>
                      <a:pt x="0" y="154"/>
                    </a:lnTo>
                    <a:lnTo>
                      <a:pt x="347" y="0"/>
                    </a:lnTo>
                    <a:lnTo>
                      <a:pt x="347" y="1"/>
                    </a:lnTo>
                    <a:lnTo>
                      <a:pt x="557" y="652"/>
                    </a:lnTo>
                    <a:close/>
                    <a:moveTo>
                      <a:pt x="4" y="155"/>
                    </a:moveTo>
                    <a:lnTo>
                      <a:pt x="552" y="644"/>
                    </a:lnTo>
                    <a:lnTo>
                      <a:pt x="344" y="3"/>
                    </a:lnTo>
                    <a:lnTo>
                      <a:pt x="4" y="15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78" name="Freeform 97">
                <a:extLst>
                  <a:ext uri="{FF2B5EF4-FFF2-40B4-BE49-F238E27FC236}">
                    <a16:creationId xmlns:a16="http://schemas.microsoft.com/office/drawing/2014/main" id="{2E1FC427-3E8F-437B-ABE7-A9D3D3A6261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553" y="3551"/>
                <a:ext cx="347" cy="467"/>
              </a:xfrm>
              <a:custGeom>
                <a:avLst/>
                <a:gdLst>
                  <a:gd name="T0" fmla="*/ 0 w 347"/>
                  <a:gd name="T1" fmla="*/ 467 h 467"/>
                  <a:gd name="T2" fmla="*/ 0 w 347"/>
                  <a:gd name="T3" fmla="*/ 464 h 467"/>
                  <a:gd name="T4" fmla="*/ 57 w 347"/>
                  <a:gd name="T5" fmla="*/ 0 h 467"/>
                  <a:gd name="T6" fmla="*/ 347 w 347"/>
                  <a:gd name="T7" fmla="*/ 312 h 467"/>
                  <a:gd name="T8" fmla="*/ 344 w 347"/>
                  <a:gd name="T9" fmla="*/ 313 h 467"/>
                  <a:gd name="T10" fmla="*/ 0 w 347"/>
                  <a:gd name="T11" fmla="*/ 467 h 467"/>
                  <a:gd name="T12" fmla="*/ 60 w 347"/>
                  <a:gd name="T13" fmla="*/ 6 h 467"/>
                  <a:gd name="T14" fmla="*/ 3 w 347"/>
                  <a:gd name="T15" fmla="*/ 462 h 467"/>
                  <a:gd name="T16" fmla="*/ 342 w 347"/>
                  <a:gd name="T17" fmla="*/ 311 h 467"/>
                  <a:gd name="T18" fmla="*/ 60 w 347"/>
                  <a:gd name="T19" fmla="*/ 6 h 4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47" h="467">
                    <a:moveTo>
                      <a:pt x="0" y="467"/>
                    </a:moveTo>
                    <a:lnTo>
                      <a:pt x="0" y="464"/>
                    </a:lnTo>
                    <a:lnTo>
                      <a:pt x="57" y="0"/>
                    </a:lnTo>
                    <a:lnTo>
                      <a:pt x="347" y="312"/>
                    </a:lnTo>
                    <a:lnTo>
                      <a:pt x="344" y="313"/>
                    </a:lnTo>
                    <a:lnTo>
                      <a:pt x="0" y="467"/>
                    </a:lnTo>
                    <a:close/>
                    <a:moveTo>
                      <a:pt x="60" y="6"/>
                    </a:moveTo>
                    <a:lnTo>
                      <a:pt x="3" y="462"/>
                    </a:lnTo>
                    <a:lnTo>
                      <a:pt x="342" y="311"/>
                    </a:lnTo>
                    <a:lnTo>
                      <a:pt x="60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79" name="Freeform 98">
                <a:extLst>
                  <a:ext uri="{FF2B5EF4-FFF2-40B4-BE49-F238E27FC236}">
                    <a16:creationId xmlns:a16="http://schemas.microsoft.com/office/drawing/2014/main" id="{7A3829B0-9304-430B-A793-0D656FBCD63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018" y="3551"/>
                <a:ext cx="595" cy="465"/>
              </a:xfrm>
              <a:custGeom>
                <a:avLst/>
                <a:gdLst>
                  <a:gd name="T0" fmla="*/ 537 w 595"/>
                  <a:gd name="T1" fmla="*/ 465 h 465"/>
                  <a:gd name="T2" fmla="*/ 536 w 595"/>
                  <a:gd name="T3" fmla="*/ 465 h 465"/>
                  <a:gd name="T4" fmla="*/ 0 w 595"/>
                  <a:gd name="T5" fmla="*/ 372 h 465"/>
                  <a:gd name="T6" fmla="*/ 3 w 595"/>
                  <a:gd name="T7" fmla="*/ 370 h 465"/>
                  <a:gd name="T8" fmla="*/ 595 w 595"/>
                  <a:gd name="T9" fmla="*/ 0 h 465"/>
                  <a:gd name="T10" fmla="*/ 595 w 595"/>
                  <a:gd name="T11" fmla="*/ 2 h 465"/>
                  <a:gd name="T12" fmla="*/ 537 w 595"/>
                  <a:gd name="T13" fmla="*/ 465 h 465"/>
                  <a:gd name="T14" fmla="*/ 6 w 595"/>
                  <a:gd name="T15" fmla="*/ 370 h 465"/>
                  <a:gd name="T16" fmla="*/ 535 w 595"/>
                  <a:gd name="T17" fmla="*/ 463 h 465"/>
                  <a:gd name="T18" fmla="*/ 591 w 595"/>
                  <a:gd name="T19" fmla="*/ 5 h 465"/>
                  <a:gd name="T20" fmla="*/ 6 w 595"/>
                  <a:gd name="T21" fmla="*/ 370 h 4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95" h="465">
                    <a:moveTo>
                      <a:pt x="537" y="465"/>
                    </a:moveTo>
                    <a:lnTo>
                      <a:pt x="536" y="465"/>
                    </a:lnTo>
                    <a:lnTo>
                      <a:pt x="0" y="372"/>
                    </a:lnTo>
                    <a:lnTo>
                      <a:pt x="3" y="370"/>
                    </a:lnTo>
                    <a:lnTo>
                      <a:pt x="595" y="0"/>
                    </a:lnTo>
                    <a:lnTo>
                      <a:pt x="595" y="2"/>
                    </a:lnTo>
                    <a:lnTo>
                      <a:pt x="537" y="465"/>
                    </a:lnTo>
                    <a:close/>
                    <a:moveTo>
                      <a:pt x="6" y="370"/>
                    </a:moveTo>
                    <a:lnTo>
                      <a:pt x="535" y="463"/>
                    </a:lnTo>
                    <a:lnTo>
                      <a:pt x="591" y="5"/>
                    </a:lnTo>
                    <a:lnTo>
                      <a:pt x="6" y="37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80" name="Freeform 99">
                <a:extLst>
                  <a:ext uri="{FF2B5EF4-FFF2-40B4-BE49-F238E27FC236}">
                    <a16:creationId xmlns:a16="http://schemas.microsoft.com/office/drawing/2014/main" id="{B3B5F9D7-42EE-4013-B339-E8E44034A3E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845" y="3550"/>
                <a:ext cx="773" cy="373"/>
              </a:xfrm>
              <a:custGeom>
                <a:avLst/>
                <a:gdLst>
                  <a:gd name="T0" fmla="*/ 176 w 773"/>
                  <a:gd name="T1" fmla="*/ 373 h 373"/>
                  <a:gd name="T2" fmla="*/ 0 w 773"/>
                  <a:gd name="T3" fmla="*/ 204 h 373"/>
                  <a:gd name="T4" fmla="*/ 773 w 773"/>
                  <a:gd name="T5" fmla="*/ 0 h 373"/>
                  <a:gd name="T6" fmla="*/ 176 w 773"/>
                  <a:gd name="T7" fmla="*/ 373 h 373"/>
                  <a:gd name="T8" fmla="*/ 4 w 773"/>
                  <a:gd name="T9" fmla="*/ 205 h 373"/>
                  <a:gd name="T10" fmla="*/ 176 w 773"/>
                  <a:gd name="T11" fmla="*/ 371 h 373"/>
                  <a:gd name="T12" fmla="*/ 758 w 773"/>
                  <a:gd name="T13" fmla="*/ 7 h 373"/>
                  <a:gd name="T14" fmla="*/ 4 w 773"/>
                  <a:gd name="T15" fmla="*/ 205 h 3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73" h="373">
                    <a:moveTo>
                      <a:pt x="176" y="373"/>
                    </a:moveTo>
                    <a:lnTo>
                      <a:pt x="0" y="204"/>
                    </a:lnTo>
                    <a:lnTo>
                      <a:pt x="773" y="0"/>
                    </a:lnTo>
                    <a:lnTo>
                      <a:pt x="176" y="373"/>
                    </a:lnTo>
                    <a:close/>
                    <a:moveTo>
                      <a:pt x="4" y="205"/>
                    </a:moveTo>
                    <a:lnTo>
                      <a:pt x="176" y="371"/>
                    </a:lnTo>
                    <a:lnTo>
                      <a:pt x="758" y="7"/>
                    </a:lnTo>
                    <a:lnTo>
                      <a:pt x="4" y="20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81" name="Freeform 100">
                <a:extLst>
                  <a:ext uri="{FF2B5EF4-FFF2-40B4-BE49-F238E27FC236}">
                    <a16:creationId xmlns:a16="http://schemas.microsoft.com/office/drawing/2014/main" id="{F8CA6FAB-AE73-40A3-8BEE-4EA35E66A6C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644" y="3753"/>
                <a:ext cx="380" cy="171"/>
              </a:xfrm>
              <a:custGeom>
                <a:avLst/>
                <a:gdLst>
                  <a:gd name="T0" fmla="*/ 0 w 380"/>
                  <a:gd name="T1" fmla="*/ 119 h 171"/>
                  <a:gd name="T2" fmla="*/ 203 w 380"/>
                  <a:gd name="T3" fmla="*/ 0 h 171"/>
                  <a:gd name="T4" fmla="*/ 380 w 380"/>
                  <a:gd name="T5" fmla="*/ 171 h 171"/>
                  <a:gd name="T6" fmla="*/ 0 w 380"/>
                  <a:gd name="T7" fmla="*/ 119 h 171"/>
                  <a:gd name="T8" fmla="*/ 203 w 380"/>
                  <a:gd name="T9" fmla="*/ 3 h 171"/>
                  <a:gd name="T10" fmla="*/ 7 w 380"/>
                  <a:gd name="T11" fmla="*/ 118 h 171"/>
                  <a:gd name="T12" fmla="*/ 374 w 380"/>
                  <a:gd name="T13" fmla="*/ 168 h 171"/>
                  <a:gd name="T14" fmla="*/ 203 w 380"/>
                  <a:gd name="T15" fmla="*/ 3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80" h="171">
                    <a:moveTo>
                      <a:pt x="0" y="119"/>
                    </a:moveTo>
                    <a:lnTo>
                      <a:pt x="203" y="0"/>
                    </a:lnTo>
                    <a:lnTo>
                      <a:pt x="380" y="171"/>
                    </a:lnTo>
                    <a:lnTo>
                      <a:pt x="0" y="119"/>
                    </a:lnTo>
                    <a:close/>
                    <a:moveTo>
                      <a:pt x="203" y="3"/>
                    </a:moveTo>
                    <a:lnTo>
                      <a:pt x="7" y="118"/>
                    </a:lnTo>
                    <a:lnTo>
                      <a:pt x="374" y="168"/>
                    </a:lnTo>
                    <a:lnTo>
                      <a:pt x="203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82" name="Freeform 101">
                <a:extLst>
                  <a:ext uri="{FF2B5EF4-FFF2-40B4-BE49-F238E27FC236}">
                    <a16:creationId xmlns:a16="http://schemas.microsoft.com/office/drawing/2014/main" id="{9BD06A63-C08E-409A-847D-498534F335C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466" y="3345"/>
                <a:ext cx="383" cy="529"/>
              </a:xfrm>
              <a:custGeom>
                <a:avLst/>
                <a:gdLst>
                  <a:gd name="T0" fmla="*/ 180 w 383"/>
                  <a:gd name="T1" fmla="*/ 529 h 529"/>
                  <a:gd name="T2" fmla="*/ 0 w 383"/>
                  <a:gd name="T3" fmla="*/ 0 h 529"/>
                  <a:gd name="T4" fmla="*/ 383 w 383"/>
                  <a:gd name="T5" fmla="*/ 410 h 529"/>
                  <a:gd name="T6" fmla="*/ 180 w 383"/>
                  <a:gd name="T7" fmla="*/ 529 h 529"/>
                  <a:gd name="T8" fmla="*/ 6 w 383"/>
                  <a:gd name="T9" fmla="*/ 10 h 529"/>
                  <a:gd name="T10" fmla="*/ 183 w 383"/>
                  <a:gd name="T11" fmla="*/ 525 h 529"/>
                  <a:gd name="T12" fmla="*/ 379 w 383"/>
                  <a:gd name="T13" fmla="*/ 409 h 529"/>
                  <a:gd name="T14" fmla="*/ 6 w 383"/>
                  <a:gd name="T15" fmla="*/ 10 h 5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83" h="529">
                    <a:moveTo>
                      <a:pt x="180" y="529"/>
                    </a:moveTo>
                    <a:lnTo>
                      <a:pt x="0" y="0"/>
                    </a:lnTo>
                    <a:lnTo>
                      <a:pt x="383" y="410"/>
                    </a:lnTo>
                    <a:lnTo>
                      <a:pt x="180" y="529"/>
                    </a:lnTo>
                    <a:close/>
                    <a:moveTo>
                      <a:pt x="6" y="10"/>
                    </a:moveTo>
                    <a:lnTo>
                      <a:pt x="183" y="525"/>
                    </a:lnTo>
                    <a:lnTo>
                      <a:pt x="379" y="409"/>
                    </a:lnTo>
                    <a:lnTo>
                      <a:pt x="6" y="1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83" name="Freeform 102">
                <a:extLst>
                  <a:ext uri="{FF2B5EF4-FFF2-40B4-BE49-F238E27FC236}">
                    <a16:creationId xmlns:a16="http://schemas.microsoft.com/office/drawing/2014/main" id="{D5BAB3B1-C994-49AC-8287-F893A06CD0F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122" y="3347"/>
                <a:ext cx="527" cy="695"/>
              </a:xfrm>
              <a:custGeom>
                <a:avLst/>
                <a:gdLst>
                  <a:gd name="T0" fmla="*/ 0 w 527"/>
                  <a:gd name="T1" fmla="*/ 695 h 695"/>
                  <a:gd name="T2" fmla="*/ 348 w 527"/>
                  <a:gd name="T3" fmla="*/ 0 h 695"/>
                  <a:gd name="T4" fmla="*/ 527 w 527"/>
                  <a:gd name="T5" fmla="*/ 525 h 695"/>
                  <a:gd name="T6" fmla="*/ 525 w 527"/>
                  <a:gd name="T7" fmla="*/ 525 h 695"/>
                  <a:gd name="T8" fmla="*/ 0 w 527"/>
                  <a:gd name="T9" fmla="*/ 695 h 695"/>
                  <a:gd name="T10" fmla="*/ 347 w 527"/>
                  <a:gd name="T11" fmla="*/ 7 h 695"/>
                  <a:gd name="T12" fmla="*/ 4 w 527"/>
                  <a:gd name="T13" fmla="*/ 690 h 695"/>
                  <a:gd name="T14" fmla="*/ 524 w 527"/>
                  <a:gd name="T15" fmla="*/ 524 h 695"/>
                  <a:gd name="T16" fmla="*/ 347 w 527"/>
                  <a:gd name="T17" fmla="*/ 7 h 6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27" h="695">
                    <a:moveTo>
                      <a:pt x="0" y="695"/>
                    </a:moveTo>
                    <a:lnTo>
                      <a:pt x="348" y="0"/>
                    </a:lnTo>
                    <a:lnTo>
                      <a:pt x="527" y="525"/>
                    </a:lnTo>
                    <a:lnTo>
                      <a:pt x="525" y="525"/>
                    </a:lnTo>
                    <a:lnTo>
                      <a:pt x="0" y="695"/>
                    </a:lnTo>
                    <a:close/>
                    <a:moveTo>
                      <a:pt x="347" y="7"/>
                    </a:moveTo>
                    <a:lnTo>
                      <a:pt x="4" y="690"/>
                    </a:lnTo>
                    <a:lnTo>
                      <a:pt x="524" y="524"/>
                    </a:lnTo>
                    <a:lnTo>
                      <a:pt x="347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84" name="Freeform 103">
                <a:extLst>
                  <a:ext uri="{FF2B5EF4-FFF2-40B4-BE49-F238E27FC236}">
                    <a16:creationId xmlns:a16="http://schemas.microsoft.com/office/drawing/2014/main" id="{B8EB6886-F3CD-4CCA-A079-75561DF7A2C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122" y="3869"/>
                <a:ext cx="530" cy="514"/>
              </a:xfrm>
              <a:custGeom>
                <a:avLst/>
                <a:gdLst>
                  <a:gd name="T0" fmla="*/ 59 w 530"/>
                  <a:gd name="T1" fmla="*/ 514 h 514"/>
                  <a:gd name="T2" fmla="*/ 0 w 530"/>
                  <a:gd name="T3" fmla="*/ 169 h 514"/>
                  <a:gd name="T4" fmla="*/ 1 w 530"/>
                  <a:gd name="T5" fmla="*/ 169 h 514"/>
                  <a:gd name="T6" fmla="*/ 530 w 530"/>
                  <a:gd name="T7" fmla="*/ 0 h 514"/>
                  <a:gd name="T8" fmla="*/ 59 w 530"/>
                  <a:gd name="T9" fmla="*/ 514 h 514"/>
                  <a:gd name="T10" fmla="*/ 3 w 530"/>
                  <a:gd name="T11" fmla="*/ 172 h 514"/>
                  <a:gd name="T12" fmla="*/ 61 w 530"/>
                  <a:gd name="T13" fmla="*/ 508 h 514"/>
                  <a:gd name="T14" fmla="*/ 522 w 530"/>
                  <a:gd name="T15" fmla="*/ 6 h 514"/>
                  <a:gd name="T16" fmla="*/ 3 w 530"/>
                  <a:gd name="T17" fmla="*/ 172 h 5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30" h="514">
                    <a:moveTo>
                      <a:pt x="59" y="514"/>
                    </a:moveTo>
                    <a:lnTo>
                      <a:pt x="0" y="169"/>
                    </a:lnTo>
                    <a:lnTo>
                      <a:pt x="1" y="169"/>
                    </a:lnTo>
                    <a:lnTo>
                      <a:pt x="530" y="0"/>
                    </a:lnTo>
                    <a:lnTo>
                      <a:pt x="59" y="514"/>
                    </a:lnTo>
                    <a:close/>
                    <a:moveTo>
                      <a:pt x="3" y="172"/>
                    </a:moveTo>
                    <a:lnTo>
                      <a:pt x="61" y="508"/>
                    </a:lnTo>
                    <a:lnTo>
                      <a:pt x="522" y="6"/>
                    </a:lnTo>
                    <a:lnTo>
                      <a:pt x="3" y="17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85" name="Freeform 104">
                <a:extLst>
                  <a:ext uri="{FF2B5EF4-FFF2-40B4-BE49-F238E27FC236}">
                    <a16:creationId xmlns:a16="http://schemas.microsoft.com/office/drawing/2014/main" id="{615EC3FF-EF97-4817-9DCC-ACD2DCBDD3F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633" y="4037"/>
                <a:ext cx="551" cy="345"/>
              </a:xfrm>
              <a:custGeom>
                <a:avLst/>
                <a:gdLst>
                  <a:gd name="T0" fmla="*/ 551 w 551"/>
                  <a:gd name="T1" fmla="*/ 345 h 345"/>
                  <a:gd name="T2" fmla="*/ 0 w 551"/>
                  <a:gd name="T3" fmla="*/ 143 h 345"/>
                  <a:gd name="T4" fmla="*/ 492 w 551"/>
                  <a:gd name="T5" fmla="*/ 0 h 345"/>
                  <a:gd name="T6" fmla="*/ 551 w 551"/>
                  <a:gd name="T7" fmla="*/ 345 h 345"/>
                  <a:gd name="T8" fmla="*/ 8 w 551"/>
                  <a:gd name="T9" fmla="*/ 144 h 345"/>
                  <a:gd name="T10" fmla="*/ 547 w 551"/>
                  <a:gd name="T11" fmla="*/ 341 h 345"/>
                  <a:gd name="T12" fmla="*/ 490 w 551"/>
                  <a:gd name="T13" fmla="*/ 4 h 345"/>
                  <a:gd name="T14" fmla="*/ 8 w 551"/>
                  <a:gd name="T15" fmla="*/ 144 h 3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51" h="345">
                    <a:moveTo>
                      <a:pt x="551" y="345"/>
                    </a:moveTo>
                    <a:lnTo>
                      <a:pt x="0" y="143"/>
                    </a:lnTo>
                    <a:lnTo>
                      <a:pt x="492" y="0"/>
                    </a:lnTo>
                    <a:lnTo>
                      <a:pt x="551" y="345"/>
                    </a:lnTo>
                    <a:close/>
                    <a:moveTo>
                      <a:pt x="8" y="144"/>
                    </a:moveTo>
                    <a:lnTo>
                      <a:pt x="547" y="341"/>
                    </a:lnTo>
                    <a:lnTo>
                      <a:pt x="490" y="4"/>
                    </a:lnTo>
                    <a:lnTo>
                      <a:pt x="8" y="14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86" name="Freeform 105">
                <a:extLst>
                  <a:ext uri="{FF2B5EF4-FFF2-40B4-BE49-F238E27FC236}">
                    <a16:creationId xmlns:a16="http://schemas.microsoft.com/office/drawing/2014/main" id="{054CA97D-3B14-4668-9DB9-4AAD48B1E0B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634" y="3444"/>
                <a:ext cx="491" cy="738"/>
              </a:xfrm>
              <a:custGeom>
                <a:avLst/>
                <a:gdLst>
                  <a:gd name="T0" fmla="*/ 0 w 491"/>
                  <a:gd name="T1" fmla="*/ 738 h 738"/>
                  <a:gd name="T2" fmla="*/ 1 w 491"/>
                  <a:gd name="T3" fmla="*/ 736 h 738"/>
                  <a:gd name="T4" fmla="*/ 355 w 491"/>
                  <a:gd name="T5" fmla="*/ 0 h 738"/>
                  <a:gd name="T6" fmla="*/ 491 w 491"/>
                  <a:gd name="T7" fmla="*/ 597 h 738"/>
                  <a:gd name="T8" fmla="*/ 0 w 491"/>
                  <a:gd name="T9" fmla="*/ 738 h 738"/>
                  <a:gd name="T10" fmla="*/ 355 w 491"/>
                  <a:gd name="T11" fmla="*/ 7 h 738"/>
                  <a:gd name="T12" fmla="*/ 4 w 491"/>
                  <a:gd name="T13" fmla="*/ 735 h 738"/>
                  <a:gd name="T14" fmla="*/ 488 w 491"/>
                  <a:gd name="T15" fmla="*/ 594 h 738"/>
                  <a:gd name="T16" fmla="*/ 355 w 491"/>
                  <a:gd name="T17" fmla="*/ 7 h 7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91" h="738">
                    <a:moveTo>
                      <a:pt x="0" y="738"/>
                    </a:moveTo>
                    <a:lnTo>
                      <a:pt x="1" y="736"/>
                    </a:lnTo>
                    <a:lnTo>
                      <a:pt x="355" y="0"/>
                    </a:lnTo>
                    <a:lnTo>
                      <a:pt x="491" y="597"/>
                    </a:lnTo>
                    <a:lnTo>
                      <a:pt x="0" y="738"/>
                    </a:lnTo>
                    <a:close/>
                    <a:moveTo>
                      <a:pt x="355" y="7"/>
                    </a:moveTo>
                    <a:lnTo>
                      <a:pt x="4" y="735"/>
                    </a:lnTo>
                    <a:lnTo>
                      <a:pt x="488" y="594"/>
                    </a:lnTo>
                    <a:lnTo>
                      <a:pt x="355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87" name="Freeform 106">
                <a:extLst>
                  <a:ext uri="{FF2B5EF4-FFF2-40B4-BE49-F238E27FC236}">
                    <a16:creationId xmlns:a16="http://schemas.microsoft.com/office/drawing/2014/main" id="{02E5B443-B9B2-4F98-81C5-DA3BD642138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988" y="3348"/>
                <a:ext cx="483" cy="695"/>
              </a:xfrm>
              <a:custGeom>
                <a:avLst/>
                <a:gdLst>
                  <a:gd name="T0" fmla="*/ 135 w 483"/>
                  <a:gd name="T1" fmla="*/ 695 h 695"/>
                  <a:gd name="T2" fmla="*/ 135 w 483"/>
                  <a:gd name="T3" fmla="*/ 691 h 695"/>
                  <a:gd name="T4" fmla="*/ 0 w 483"/>
                  <a:gd name="T5" fmla="*/ 98 h 695"/>
                  <a:gd name="T6" fmla="*/ 483 w 483"/>
                  <a:gd name="T7" fmla="*/ 0 h 695"/>
                  <a:gd name="T8" fmla="*/ 135 w 483"/>
                  <a:gd name="T9" fmla="*/ 695 h 695"/>
                  <a:gd name="T10" fmla="*/ 2 w 483"/>
                  <a:gd name="T11" fmla="*/ 100 h 695"/>
                  <a:gd name="T12" fmla="*/ 136 w 483"/>
                  <a:gd name="T13" fmla="*/ 688 h 695"/>
                  <a:gd name="T14" fmla="*/ 478 w 483"/>
                  <a:gd name="T15" fmla="*/ 4 h 695"/>
                  <a:gd name="T16" fmla="*/ 2 w 483"/>
                  <a:gd name="T17" fmla="*/ 100 h 6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83" h="695">
                    <a:moveTo>
                      <a:pt x="135" y="695"/>
                    </a:moveTo>
                    <a:lnTo>
                      <a:pt x="135" y="691"/>
                    </a:lnTo>
                    <a:lnTo>
                      <a:pt x="0" y="98"/>
                    </a:lnTo>
                    <a:lnTo>
                      <a:pt x="483" y="0"/>
                    </a:lnTo>
                    <a:lnTo>
                      <a:pt x="135" y="695"/>
                    </a:lnTo>
                    <a:close/>
                    <a:moveTo>
                      <a:pt x="2" y="100"/>
                    </a:moveTo>
                    <a:lnTo>
                      <a:pt x="136" y="688"/>
                    </a:lnTo>
                    <a:lnTo>
                      <a:pt x="478" y="4"/>
                    </a:lnTo>
                    <a:lnTo>
                      <a:pt x="2" y="10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88" name="Freeform 107">
                <a:extLst>
                  <a:ext uri="{FF2B5EF4-FFF2-40B4-BE49-F238E27FC236}">
                    <a16:creationId xmlns:a16="http://schemas.microsoft.com/office/drawing/2014/main" id="{77DD25D3-5C12-4116-9C6E-F4AEACC51BA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462" y="2891"/>
                <a:ext cx="358" cy="539"/>
              </a:xfrm>
              <a:custGeom>
                <a:avLst/>
                <a:gdLst>
                  <a:gd name="T0" fmla="*/ 358 w 358"/>
                  <a:gd name="T1" fmla="*/ 539 h 539"/>
                  <a:gd name="T2" fmla="*/ 5 w 358"/>
                  <a:gd name="T3" fmla="*/ 461 h 539"/>
                  <a:gd name="T4" fmla="*/ 0 w 358"/>
                  <a:gd name="T5" fmla="*/ 0 h 539"/>
                  <a:gd name="T6" fmla="*/ 358 w 358"/>
                  <a:gd name="T7" fmla="*/ 539 h 539"/>
                  <a:gd name="T8" fmla="*/ 8 w 358"/>
                  <a:gd name="T9" fmla="*/ 458 h 539"/>
                  <a:gd name="T10" fmla="*/ 353 w 358"/>
                  <a:gd name="T11" fmla="*/ 534 h 539"/>
                  <a:gd name="T12" fmla="*/ 3 w 358"/>
                  <a:gd name="T13" fmla="*/ 8 h 539"/>
                  <a:gd name="T14" fmla="*/ 8 w 358"/>
                  <a:gd name="T15" fmla="*/ 458 h 5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58" h="539">
                    <a:moveTo>
                      <a:pt x="358" y="539"/>
                    </a:moveTo>
                    <a:lnTo>
                      <a:pt x="5" y="461"/>
                    </a:lnTo>
                    <a:lnTo>
                      <a:pt x="0" y="0"/>
                    </a:lnTo>
                    <a:lnTo>
                      <a:pt x="358" y="539"/>
                    </a:lnTo>
                    <a:close/>
                    <a:moveTo>
                      <a:pt x="8" y="458"/>
                    </a:moveTo>
                    <a:lnTo>
                      <a:pt x="353" y="534"/>
                    </a:lnTo>
                    <a:lnTo>
                      <a:pt x="3" y="8"/>
                    </a:lnTo>
                    <a:lnTo>
                      <a:pt x="8" y="45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89" name="Freeform 108">
                <a:extLst>
                  <a:ext uri="{FF2B5EF4-FFF2-40B4-BE49-F238E27FC236}">
                    <a16:creationId xmlns:a16="http://schemas.microsoft.com/office/drawing/2014/main" id="{843F7608-21F5-475C-9498-D542127EA2B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462" y="3347"/>
                <a:ext cx="441" cy="265"/>
              </a:xfrm>
              <a:custGeom>
                <a:avLst/>
                <a:gdLst>
                  <a:gd name="T0" fmla="*/ 441 w 441"/>
                  <a:gd name="T1" fmla="*/ 265 h 265"/>
                  <a:gd name="T2" fmla="*/ 0 w 441"/>
                  <a:gd name="T3" fmla="*/ 0 h 265"/>
                  <a:gd name="T4" fmla="*/ 356 w 441"/>
                  <a:gd name="T5" fmla="*/ 80 h 265"/>
                  <a:gd name="T6" fmla="*/ 441 w 441"/>
                  <a:gd name="T7" fmla="*/ 265 h 265"/>
                  <a:gd name="T8" fmla="*/ 15 w 441"/>
                  <a:gd name="T9" fmla="*/ 6 h 265"/>
                  <a:gd name="T10" fmla="*/ 436 w 441"/>
                  <a:gd name="T11" fmla="*/ 259 h 265"/>
                  <a:gd name="T12" fmla="*/ 355 w 441"/>
                  <a:gd name="T13" fmla="*/ 82 h 265"/>
                  <a:gd name="T14" fmla="*/ 15 w 441"/>
                  <a:gd name="T15" fmla="*/ 6 h 2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41" h="265">
                    <a:moveTo>
                      <a:pt x="441" y="265"/>
                    </a:moveTo>
                    <a:lnTo>
                      <a:pt x="0" y="0"/>
                    </a:lnTo>
                    <a:lnTo>
                      <a:pt x="356" y="80"/>
                    </a:lnTo>
                    <a:lnTo>
                      <a:pt x="441" y="265"/>
                    </a:lnTo>
                    <a:close/>
                    <a:moveTo>
                      <a:pt x="15" y="6"/>
                    </a:moveTo>
                    <a:lnTo>
                      <a:pt x="436" y="259"/>
                    </a:lnTo>
                    <a:lnTo>
                      <a:pt x="355" y="82"/>
                    </a:lnTo>
                    <a:lnTo>
                      <a:pt x="15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90" name="Freeform 109">
                <a:extLst>
                  <a:ext uri="{FF2B5EF4-FFF2-40B4-BE49-F238E27FC236}">
                    <a16:creationId xmlns:a16="http://schemas.microsoft.com/office/drawing/2014/main" id="{77F7C244-319C-44BD-82A0-53B703400E1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816" y="3172"/>
                <a:ext cx="703" cy="439"/>
              </a:xfrm>
              <a:custGeom>
                <a:avLst/>
                <a:gdLst>
                  <a:gd name="T0" fmla="*/ 84 w 703"/>
                  <a:gd name="T1" fmla="*/ 439 h 439"/>
                  <a:gd name="T2" fmla="*/ 0 w 703"/>
                  <a:gd name="T3" fmla="*/ 255 h 439"/>
                  <a:gd name="T4" fmla="*/ 1 w 703"/>
                  <a:gd name="T5" fmla="*/ 255 h 439"/>
                  <a:gd name="T6" fmla="*/ 703 w 703"/>
                  <a:gd name="T7" fmla="*/ 0 h 439"/>
                  <a:gd name="T8" fmla="*/ 84 w 703"/>
                  <a:gd name="T9" fmla="*/ 439 h 439"/>
                  <a:gd name="T10" fmla="*/ 3 w 703"/>
                  <a:gd name="T11" fmla="*/ 257 h 439"/>
                  <a:gd name="T12" fmla="*/ 85 w 703"/>
                  <a:gd name="T13" fmla="*/ 435 h 439"/>
                  <a:gd name="T14" fmla="*/ 687 w 703"/>
                  <a:gd name="T15" fmla="*/ 9 h 439"/>
                  <a:gd name="T16" fmla="*/ 3 w 703"/>
                  <a:gd name="T17" fmla="*/ 257 h 4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03" h="439">
                    <a:moveTo>
                      <a:pt x="84" y="439"/>
                    </a:moveTo>
                    <a:lnTo>
                      <a:pt x="0" y="255"/>
                    </a:lnTo>
                    <a:lnTo>
                      <a:pt x="1" y="255"/>
                    </a:lnTo>
                    <a:lnTo>
                      <a:pt x="703" y="0"/>
                    </a:lnTo>
                    <a:lnTo>
                      <a:pt x="84" y="439"/>
                    </a:lnTo>
                    <a:close/>
                    <a:moveTo>
                      <a:pt x="3" y="257"/>
                    </a:moveTo>
                    <a:lnTo>
                      <a:pt x="85" y="435"/>
                    </a:lnTo>
                    <a:lnTo>
                      <a:pt x="687" y="9"/>
                    </a:lnTo>
                    <a:lnTo>
                      <a:pt x="3" y="25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91" name="Freeform 110">
                <a:extLst>
                  <a:ext uri="{FF2B5EF4-FFF2-40B4-BE49-F238E27FC236}">
                    <a16:creationId xmlns:a16="http://schemas.microsoft.com/office/drawing/2014/main" id="{80E2168D-79A4-4ECF-8E35-F12EC83EAB8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461" y="2893"/>
                <a:ext cx="1055" cy="536"/>
              </a:xfrm>
              <a:custGeom>
                <a:avLst/>
                <a:gdLst>
                  <a:gd name="T0" fmla="*/ 356 w 1055"/>
                  <a:gd name="T1" fmla="*/ 536 h 536"/>
                  <a:gd name="T2" fmla="*/ 356 w 1055"/>
                  <a:gd name="T3" fmla="*/ 536 h 536"/>
                  <a:gd name="T4" fmla="*/ 0 w 1055"/>
                  <a:gd name="T5" fmla="*/ 0 h 536"/>
                  <a:gd name="T6" fmla="*/ 3 w 1055"/>
                  <a:gd name="T7" fmla="*/ 1 h 536"/>
                  <a:gd name="T8" fmla="*/ 1055 w 1055"/>
                  <a:gd name="T9" fmla="*/ 284 h 536"/>
                  <a:gd name="T10" fmla="*/ 356 w 1055"/>
                  <a:gd name="T11" fmla="*/ 536 h 536"/>
                  <a:gd name="T12" fmla="*/ 5 w 1055"/>
                  <a:gd name="T13" fmla="*/ 5 h 536"/>
                  <a:gd name="T14" fmla="*/ 357 w 1055"/>
                  <a:gd name="T15" fmla="*/ 534 h 536"/>
                  <a:gd name="T16" fmla="*/ 1047 w 1055"/>
                  <a:gd name="T17" fmla="*/ 284 h 536"/>
                  <a:gd name="T18" fmla="*/ 5 w 1055"/>
                  <a:gd name="T19" fmla="*/ 5 h 5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55" h="536">
                    <a:moveTo>
                      <a:pt x="356" y="536"/>
                    </a:moveTo>
                    <a:lnTo>
                      <a:pt x="356" y="536"/>
                    </a:lnTo>
                    <a:lnTo>
                      <a:pt x="0" y="0"/>
                    </a:lnTo>
                    <a:lnTo>
                      <a:pt x="3" y="1"/>
                    </a:lnTo>
                    <a:lnTo>
                      <a:pt x="1055" y="284"/>
                    </a:lnTo>
                    <a:lnTo>
                      <a:pt x="356" y="536"/>
                    </a:lnTo>
                    <a:close/>
                    <a:moveTo>
                      <a:pt x="5" y="5"/>
                    </a:moveTo>
                    <a:lnTo>
                      <a:pt x="357" y="534"/>
                    </a:lnTo>
                    <a:lnTo>
                      <a:pt x="1047" y="284"/>
                    </a:lnTo>
                    <a:lnTo>
                      <a:pt x="5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92" name="Freeform 111">
                <a:extLst>
                  <a:ext uri="{FF2B5EF4-FFF2-40B4-BE49-F238E27FC236}">
                    <a16:creationId xmlns:a16="http://schemas.microsoft.com/office/drawing/2014/main" id="{D84555E9-3579-4391-A7BA-780AB8A264C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455" y="2861"/>
                <a:ext cx="1060" cy="318"/>
              </a:xfrm>
              <a:custGeom>
                <a:avLst/>
                <a:gdLst>
                  <a:gd name="T0" fmla="*/ 1060 w 1060"/>
                  <a:gd name="T1" fmla="*/ 318 h 318"/>
                  <a:gd name="T2" fmla="*/ 1056 w 1060"/>
                  <a:gd name="T3" fmla="*/ 317 h 318"/>
                  <a:gd name="T4" fmla="*/ 0 w 1060"/>
                  <a:gd name="T5" fmla="*/ 33 h 318"/>
                  <a:gd name="T6" fmla="*/ 846 w 1060"/>
                  <a:gd name="T7" fmla="*/ 0 h 318"/>
                  <a:gd name="T8" fmla="*/ 846 w 1060"/>
                  <a:gd name="T9" fmla="*/ 0 h 318"/>
                  <a:gd name="T10" fmla="*/ 1060 w 1060"/>
                  <a:gd name="T11" fmla="*/ 318 h 318"/>
                  <a:gd name="T12" fmla="*/ 17 w 1060"/>
                  <a:gd name="T13" fmla="*/ 36 h 318"/>
                  <a:gd name="T14" fmla="*/ 1054 w 1060"/>
                  <a:gd name="T15" fmla="*/ 313 h 318"/>
                  <a:gd name="T16" fmla="*/ 845 w 1060"/>
                  <a:gd name="T17" fmla="*/ 2 h 318"/>
                  <a:gd name="T18" fmla="*/ 17 w 1060"/>
                  <a:gd name="T19" fmla="*/ 36 h 3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60" h="318">
                    <a:moveTo>
                      <a:pt x="1060" y="318"/>
                    </a:moveTo>
                    <a:lnTo>
                      <a:pt x="1056" y="317"/>
                    </a:lnTo>
                    <a:lnTo>
                      <a:pt x="0" y="33"/>
                    </a:lnTo>
                    <a:lnTo>
                      <a:pt x="846" y="0"/>
                    </a:lnTo>
                    <a:lnTo>
                      <a:pt x="846" y="0"/>
                    </a:lnTo>
                    <a:lnTo>
                      <a:pt x="1060" y="318"/>
                    </a:lnTo>
                    <a:close/>
                    <a:moveTo>
                      <a:pt x="17" y="36"/>
                    </a:moveTo>
                    <a:lnTo>
                      <a:pt x="1054" y="313"/>
                    </a:lnTo>
                    <a:lnTo>
                      <a:pt x="845" y="2"/>
                    </a:lnTo>
                    <a:lnTo>
                      <a:pt x="17" y="3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93" name="Freeform 112">
                <a:extLst>
                  <a:ext uri="{FF2B5EF4-FFF2-40B4-BE49-F238E27FC236}">
                    <a16:creationId xmlns:a16="http://schemas.microsoft.com/office/drawing/2014/main" id="{DDE8BE0E-9E06-463F-B273-4553676167B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297" y="2860"/>
                <a:ext cx="931" cy="345"/>
              </a:xfrm>
              <a:custGeom>
                <a:avLst/>
                <a:gdLst>
                  <a:gd name="T0" fmla="*/ 214 w 931"/>
                  <a:gd name="T1" fmla="*/ 318 h 345"/>
                  <a:gd name="T2" fmla="*/ 213 w 931"/>
                  <a:gd name="T3" fmla="*/ 318 h 345"/>
                  <a:gd name="T4" fmla="*/ 0 w 931"/>
                  <a:gd name="T5" fmla="*/ 0 h 345"/>
                  <a:gd name="T6" fmla="*/ 931 w 931"/>
                  <a:gd name="T7" fmla="*/ 345 h 345"/>
                  <a:gd name="T8" fmla="*/ 214 w 931"/>
                  <a:gd name="T9" fmla="*/ 318 h 345"/>
                  <a:gd name="T10" fmla="*/ 7 w 931"/>
                  <a:gd name="T11" fmla="*/ 4 h 345"/>
                  <a:gd name="T12" fmla="*/ 215 w 931"/>
                  <a:gd name="T13" fmla="*/ 315 h 345"/>
                  <a:gd name="T14" fmla="*/ 916 w 931"/>
                  <a:gd name="T15" fmla="*/ 342 h 345"/>
                  <a:gd name="T16" fmla="*/ 7 w 931"/>
                  <a:gd name="T17" fmla="*/ 4 h 3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31" h="345">
                    <a:moveTo>
                      <a:pt x="214" y="318"/>
                    </a:moveTo>
                    <a:lnTo>
                      <a:pt x="213" y="318"/>
                    </a:lnTo>
                    <a:lnTo>
                      <a:pt x="0" y="0"/>
                    </a:lnTo>
                    <a:lnTo>
                      <a:pt x="931" y="345"/>
                    </a:lnTo>
                    <a:lnTo>
                      <a:pt x="214" y="318"/>
                    </a:lnTo>
                    <a:close/>
                    <a:moveTo>
                      <a:pt x="7" y="4"/>
                    </a:moveTo>
                    <a:lnTo>
                      <a:pt x="215" y="315"/>
                    </a:lnTo>
                    <a:lnTo>
                      <a:pt x="916" y="342"/>
                    </a:lnTo>
                    <a:lnTo>
                      <a:pt x="7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94" name="Freeform 113">
                <a:extLst>
                  <a:ext uri="{FF2B5EF4-FFF2-40B4-BE49-F238E27FC236}">
                    <a16:creationId xmlns:a16="http://schemas.microsoft.com/office/drawing/2014/main" id="{7BA10766-305D-4B56-9B52-12F39125F9D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985" y="2892"/>
                <a:ext cx="485" cy="558"/>
              </a:xfrm>
              <a:custGeom>
                <a:avLst/>
                <a:gdLst>
                  <a:gd name="T0" fmla="*/ 0 w 485"/>
                  <a:gd name="T1" fmla="*/ 558 h 558"/>
                  <a:gd name="T2" fmla="*/ 480 w 485"/>
                  <a:gd name="T3" fmla="*/ 0 h 558"/>
                  <a:gd name="T4" fmla="*/ 485 w 485"/>
                  <a:gd name="T5" fmla="*/ 460 h 558"/>
                  <a:gd name="T6" fmla="*/ 0 w 485"/>
                  <a:gd name="T7" fmla="*/ 558 h 558"/>
                  <a:gd name="T8" fmla="*/ 477 w 485"/>
                  <a:gd name="T9" fmla="*/ 7 h 558"/>
                  <a:gd name="T10" fmla="*/ 7 w 485"/>
                  <a:gd name="T11" fmla="*/ 553 h 558"/>
                  <a:gd name="T12" fmla="*/ 482 w 485"/>
                  <a:gd name="T13" fmla="*/ 457 h 558"/>
                  <a:gd name="T14" fmla="*/ 477 w 485"/>
                  <a:gd name="T15" fmla="*/ 7 h 5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85" h="558">
                    <a:moveTo>
                      <a:pt x="0" y="558"/>
                    </a:moveTo>
                    <a:lnTo>
                      <a:pt x="480" y="0"/>
                    </a:lnTo>
                    <a:lnTo>
                      <a:pt x="485" y="460"/>
                    </a:lnTo>
                    <a:lnTo>
                      <a:pt x="0" y="558"/>
                    </a:lnTo>
                    <a:close/>
                    <a:moveTo>
                      <a:pt x="477" y="7"/>
                    </a:moveTo>
                    <a:lnTo>
                      <a:pt x="7" y="553"/>
                    </a:lnTo>
                    <a:lnTo>
                      <a:pt x="482" y="457"/>
                    </a:lnTo>
                    <a:lnTo>
                      <a:pt x="477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95" name="Freeform 114">
                <a:extLst>
                  <a:ext uri="{FF2B5EF4-FFF2-40B4-BE49-F238E27FC236}">
                    <a16:creationId xmlns:a16="http://schemas.microsoft.com/office/drawing/2014/main" id="{B50647E9-0023-45BF-BC24-E1FD13D2FE7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487" y="2892"/>
                <a:ext cx="980" cy="556"/>
              </a:xfrm>
              <a:custGeom>
                <a:avLst/>
                <a:gdLst>
                  <a:gd name="T0" fmla="*/ 502 w 980"/>
                  <a:gd name="T1" fmla="*/ 556 h 556"/>
                  <a:gd name="T2" fmla="*/ 502 w 980"/>
                  <a:gd name="T3" fmla="*/ 556 h 556"/>
                  <a:gd name="T4" fmla="*/ 0 w 980"/>
                  <a:gd name="T5" fmla="*/ 354 h 556"/>
                  <a:gd name="T6" fmla="*/ 980 w 980"/>
                  <a:gd name="T7" fmla="*/ 0 h 556"/>
                  <a:gd name="T8" fmla="*/ 502 w 980"/>
                  <a:gd name="T9" fmla="*/ 556 h 556"/>
                  <a:gd name="T10" fmla="*/ 7 w 980"/>
                  <a:gd name="T11" fmla="*/ 354 h 556"/>
                  <a:gd name="T12" fmla="*/ 502 w 980"/>
                  <a:gd name="T13" fmla="*/ 554 h 556"/>
                  <a:gd name="T14" fmla="*/ 972 w 980"/>
                  <a:gd name="T15" fmla="*/ 6 h 556"/>
                  <a:gd name="T16" fmla="*/ 7 w 980"/>
                  <a:gd name="T17" fmla="*/ 354 h 5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80" h="556">
                    <a:moveTo>
                      <a:pt x="502" y="556"/>
                    </a:moveTo>
                    <a:lnTo>
                      <a:pt x="502" y="556"/>
                    </a:lnTo>
                    <a:lnTo>
                      <a:pt x="0" y="354"/>
                    </a:lnTo>
                    <a:lnTo>
                      <a:pt x="980" y="0"/>
                    </a:lnTo>
                    <a:lnTo>
                      <a:pt x="502" y="556"/>
                    </a:lnTo>
                    <a:close/>
                    <a:moveTo>
                      <a:pt x="7" y="354"/>
                    </a:moveTo>
                    <a:lnTo>
                      <a:pt x="502" y="554"/>
                    </a:lnTo>
                    <a:lnTo>
                      <a:pt x="972" y="6"/>
                    </a:lnTo>
                    <a:lnTo>
                      <a:pt x="7" y="35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96" name="Freeform 115">
                <a:extLst>
                  <a:ext uri="{FF2B5EF4-FFF2-40B4-BE49-F238E27FC236}">
                    <a16:creationId xmlns:a16="http://schemas.microsoft.com/office/drawing/2014/main" id="{0996F710-3AEC-4A0E-9139-AEA0A9E9D6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55" y="3212"/>
                <a:ext cx="65" cy="65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7"/>
                      <a:pt x="38" y="56"/>
                      <a:pt x="24" y="54"/>
                    </a:cubicBezTo>
                    <a:cubicBezTo>
                      <a:pt x="10" y="52"/>
                      <a:pt x="0" y="38"/>
                      <a:pt x="2" y="24"/>
                    </a:cubicBezTo>
                    <a:cubicBezTo>
                      <a:pt x="5" y="10"/>
                      <a:pt x="18" y="0"/>
                      <a:pt x="32" y="2"/>
                    </a:cubicBezTo>
                    <a:cubicBezTo>
                      <a:pt x="47" y="5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97" name="Freeform 116">
                <a:extLst>
                  <a:ext uri="{FF2B5EF4-FFF2-40B4-BE49-F238E27FC236}">
                    <a16:creationId xmlns:a16="http://schemas.microsoft.com/office/drawing/2014/main" id="{C2277392-B9F6-4670-B843-A0206647C6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03" y="4147"/>
                <a:ext cx="64" cy="64"/>
              </a:xfrm>
              <a:custGeom>
                <a:avLst/>
                <a:gdLst>
                  <a:gd name="T0" fmla="*/ 53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3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3" y="32"/>
                    </a:moveTo>
                    <a:cubicBezTo>
                      <a:pt x="51" y="47"/>
                      <a:pt x="38" y="56"/>
                      <a:pt x="24" y="54"/>
                    </a:cubicBezTo>
                    <a:cubicBezTo>
                      <a:pt x="9" y="52"/>
                      <a:pt x="0" y="39"/>
                      <a:pt x="2" y="24"/>
                    </a:cubicBezTo>
                    <a:cubicBezTo>
                      <a:pt x="4" y="10"/>
                      <a:pt x="17" y="0"/>
                      <a:pt x="32" y="2"/>
                    </a:cubicBezTo>
                    <a:cubicBezTo>
                      <a:pt x="46" y="5"/>
                      <a:pt x="56" y="18"/>
                      <a:pt x="53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98" name="Freeform 117">
                <a:extLst>
                  <a:ext uri="{FF2B5EF4-FFF2-40B4-BE49-F238E27FC236}">
                    <a16:creationId xmlns:a16="http://schemas.microsoft.com/office/drawing/2014/main" id="{D7885C2F-C6A2-42FA-82F5-CC03E25036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53" y="4342"/>
                <a:ext cx="64" cy="66"/>
              </a:xfrm>
              <a:custGeom>
                <a:avLst/>
                <a:gdLst>
                  <a:gd name="T0" fmla="*/ 54 w 56"/>
                  <a:gd name="T1" fmla="*/ 33 h 57"/>
                  <a:gd name="T2" fmla="*/ 24 w 56"/>
                  <a:gd name="T3" fmla="*/ 54 h 57"/>
                  <a:gd name="T4" fmla="*/ 2 w 56"/>
                  <a:gd name="T5" fmla="*/ 24 h 57"/>
                  <a:gd name="T6" fmla="*/ 32 w 56"/>
                  <a:gd name="T7" fmla="*/ 3 h 57"/>
                  <a:gd name="T8" fmla="*/ 54 w 56"/>
                  <a:gd name="T9" fmla="*/ 33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7">
                    <a:moveTo>
                      <a:pt x="54" y="33"/>
                    </a:moveTo>
                    <a:cubicBezTo>
                      <a:pt x="52" y="47"/>
                      <a:pt x="38" y="57"/>
                      <a:pt x="24" y="54"/>
                    </a:cubicBezTo>
                    <a:cubicBezTo>
                      <a:pt x="10" y="52"/>
                      <a:pt x="0" y="39"/>
                      <a:pt x="2" y="24"/>
                    </a:cubicBezTo>
                    <a:cubicBezTo>
                      <a:pt x="4" y="10"/>
                      <a:pt x="18" y="0"/>
                      <a:pt x="32" y="3"/>
                    </a:cubicBezTo>
                    <a:cubicBezTo>
                      <a:pt x="46" y="5"/>
                      <a:pt x="56" y="18"/>
                      <a:pt x="54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99" name="Freeform 118">
                <a:extLst>
                  <a:ext uri="{FF2B5EF4-FFF2-40B4-BE49-F238E27FC236}">
                    <a16:creationId xmlns:a16="http://schemas.microsoft.com/office/drawing/2014/main" id="{2FF5E896-6400-4310-9FC0-E1D8B3DD7E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86" y="4371"/>
                <a:ext cx="65" cy="65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6"/>
                      <a:pt x="38" y="56"/>
                      <a:pt x="24" y="54"/>
                    </a:cubicBezTo>
                    <a:cubicBezTo>
                      <a:pt x="10" y="52"/>
                      <a:pt x="0" y="38"/>
                      <a:pt x="2" y="24"/>
                    </a:cubicBezTo>
                    <a:cubicBezTo>
                      <a:pt x="4" y="10"/>
                      <a:pt x="18" y="0"/>
                      <a:pt x="32" y="2"/>
                    </a:cubicBezTo>
                    <a:cubicBezTo>
                      <a:pt x="46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00" name="Freeform 119">
                <a:extLst>
                  <a:ext uri="{FF2B5EF4-FFF2-40B4-BE49-F238E27FC236}">
                    <a16:creationId xmlns:a16="http://schemas.microsoft.com/office/drawing/2014/main" id="{4D2B3E49-7D0A-49AF-A031-B612090F82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02" y="4913"/>
                <a:ext cx="64" cy="64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1" y="47"/>
                      <a:pt x="38" y="56"/>
                      <a:pt x="24" y="54"/>
                    </a:cubicBezTo>
                    <a:cubicBezTo>
                      <a:pt x="9" y="52"/>
                      <a:pt x="0" y="38"/>
                      <a:pt x="2" y="24"/>
                    </a:cubicBezTo>
                    <a:cubicBezTo>
                      <a:pt x="4" y="10"/>
                      <a:pt x="18" y="0"/>
                      <a:pt x="32" y="2"/>
                    </a:cubicBezTo>
                    <a:cubicBezTo>
                      <a:pt x="46" y="5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01" name="Freeform 120">
                <a:extLst>
                  <a:ext uri="{FF2B5EF4-FFF2-40B4-BE49-F238E27FC236}">
                    <a16:creationId xmlns:a16="http://schemas.microsoft.com/office/drawing/2014/main" id="{CD3A5A18-BD03-41FC-9CE2-45D9AABA1D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94" y="5302"/>
                <a:ext cx="65" cy="65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6"/>
                      <a:pt x="38" y="56"/>
                      <a:pt x="24" y="54"/>
                    </a:cubicBezTo>
                    <a:cubicBezTo>
                      <a:pt x="10" y="51"/>
                      <a:pt x="0" y="38"/>
                      <a:pt x="2" y="24"/>
                    </a:cubicBezTo>
                    <a:cubicBezTo>
                      <a:pt x="5" y="9"/>
                      <a:pt x="18" y="0"/>
                      <a:pt x="32" y="2"/>
                    </a:cubicBezTo>
                    <a:cubicBezTo>
                      <a:pt x="47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02" name="Freeform 121">
                <a:extLst>
                  <a:ext uri="{FF2B5EF4-FFF2-40B4-BE49-F238E27FC236}">
                    <a16:creationId xmlns:a16="http://schemas.microsoft.com/office/drawing/2014/main" id="{BD8D7EDC-B313-40C6-A8E0-0479C94A5A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05" y="5746"/>
                <a:ext cx="65" cy="64"/>
              </a:xfrm>
              <a:custGeom>
                <a:avLst/>
                <a:gdLst>
                  <a:gd name="T0" fmla="*/ 54 w 57"/>
                  <a:gd name="T1" fmla="*/ 32 h 56"/>
                  <a:gd name="T2" fmla="*/ 24 w 57"/>
                  <a:gd name="T3" fmla="*/ 54 h 56"/>
                  <a:gd name="T4" fmla="*/ 3 w 57"/>
                  <a:gd name="T5" fmla="*/ 24 h 56"/>
                  <a:gd name="T6" fmla="*/ 32 w 57"/>
                  <a:gd name="T7" fmla="*/ 2 h 56"/>
                  <a:gd name="T8" fmla="*/ 54 w 57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7" h="56">
                    <a:moveTo>
                      <a:pt x="54" y="32"/>
                    </a:moveTo>
                    <a:cubicBezTo>
                      <a:pt x="52" y="46"/>
                      <a:pt x="39" y="56"/>
                      <a:pt x="24" y="54"/>
                    </a:cubicBezTo>
                    <a:cubicBezTo>
                      <a:pt x="10" y="52"/>
                      <a:pt x="0" y="38"/>
                      <a:pt x="3" y="24"/>
                    </a:cubicBezTo>
                    <a:cubicBezTo>
                      <a:pt x="5" y="10"/>
                      <a:pt x="18" y="0"/>
                      <a:pt x="32" y="2"/>
                    </a:cubicBezTo>
                    <a:cubicBezTo>
                      <a:pt x="47" y="4"/>
                      <a:pt x="57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03" name="Freeform 122">
                <a:extLst>
                  <a:ext uri="{FF2B5EF4-FFF2-40B4-BE49-F238E27FC236}">
                    <a16:creationId xmlns:a16="http://schemas.microsoft.com/office/drawing/2014/main" id="{4FDB83C6-5CE2-415A-B355-BB11663FD6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10" y="5210"/>
                <a:ext cx="65" cy="65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6"/>
                      <a:pt x="38" y="56"/>
                      <a:pt x="24" y="54"/>
                    </a:cubicBezTo>
                    <a:cubicBezTo>
                      <a:pt x="10" y="51"/>
                      <a:pt x="0" y="38"/>
                      <a:pt x="2" y="24"/>
                    </a:cubicBezTo>
                    <a:cubicBezTo>
                      <a:pt x="4" y="9"/>
                      <a:pt x="18" y="0"/>
                      <a:pt x="32" y="2"/>
                    </a:cubicBezTo>
                    <a:cubicBezTo>
                      <a:pt x="46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04" name="Freeform 123">
                <a:extLst>
                  <a:ext uri="{FF2B5EF4-FFF2-40B4-BE49-F238E27FC236}">
                    <a16:creationId xmlns:a16="http://schemas.microsoft.com/office/drawing/2014/main" id="{25BDF481-EE85-461C-9C88-00B356A513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70" y="4780"/>
                <a:ext cx="64" cy="66"/>
              </a:xfrm>
              <a:custGeom>
                <a:avLst/>
                <a:gdLst>
                  <a:gd name="T0" fmla="*/ 54 w 56"/>
                  <a:gd name="T1" fmla="*/ 33 h 57"/>
                  <a:gd name="T2" fmla="*/ 24 w 56"/>
                  <a:gd name="T3" fmla="*/ 54 h 57"/>
                  <a:gd name="T4" fmla="*/ 2 w 56"/>
                  <a:gd name="T5" fmla="*/ 24 h 57"/>
                  <a:gd name="T6" fmla="*/ 32 w 56"/>
                  <a:gd name="T7" fmla="*/ 3 h 57"/>
                  <a:gd name="T8" fmla="*/ 54 w 56"/>
                  <a:gd name="T9" fmla="*/ 33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7">
                    <a:moveTo>
                      <a:pt x="54" y="33"/>
                    </a:moveTo>
                    <a:cubicBezTo>
                      <a:pt x="52" y="47"/>
                      <a:pt x="38" y="57"/>
                      <a:pt x="24" y="54"/>
                    </a:cubicBezTo>
                    <a:cubicBezTo>
                      <a:pt x="10" y="52"/>
                      <a:pt x="0" y="39"/>
                      <a:pt x="2" y="24"/>
                    </a:cubicBezTo>
                    <a:cubicBezTo>
                      <a:pt x="5" y="10"/>
                      <a:pt x="18" y="0"/>
                      <a:pt x="32" y="3"/>
                    </a:cubicBezTo>
                    <a:cubicBezTo>
                      <a:pt x="47" y="5"/>
                      <a:pt x="56" y="18"/>
                      <a:pt x="54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05" name="Freeform 124">
                <a:extLst>
                  <a:ext uri="{FF2B5EF4-FFF2-40B4-BE49-F238E27FC236}">
                    <a16:creationId xmlns:a16="http://schemas.microsoft.com/office/drawing/2014/main" id="{887E930D-BF3B-41E3-A228-360EBDE5AC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79" y="5685"/>
                <a:ext cx="65" cy="64"/>
              </a:xfrm>
              <a:custGeom>
                <a:avLst/>
                <a:gdLst>
                  <a:gd name="T0" fmla="*/ 54 w 57"/>
                  <a:gd name="T1" fmla="*/ 32 h 56"/>
                  <a:gd name="T2" fmla="*/ 24 w 57"/>
                  <a:gd name="T3" fmla="*/ 54 h 56"/>
                  <a:gd name="T4" fmla="*/ 3 w 57"/>
                  <a:gd name="T5" fmla="*/ 24 h 56"/>
                  <a:gd name="T6" fmla="*/ 33 w 57"/>
                  <a:gd name="T7" fmla="*/ 2 h 56"/>
                  <a:gd name="T8" fmla="*/ 54 w 57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7" h="56">
                    <a:moveTo>
                      <a:pt x="54" y="32"/>
                    </a:moveTo>
                    <a:cubicBezTo>
                      <a:pt x="52" y="46"/>
                      <a:pt x="39" y="56"/>
                      <a:pt x="24" y="54"/>
                    </a:cubicBezTo>
                    <a:cubicBezTo>
                      <a:pt x="10" y="52"/>
                      <a:pt x="0" y="38"/>
                      <a:pt x="3" y="24"/>
                    </a:cubicBezTo>
                    <a:cubicBezTo>
                      <a:pt x="5" y="10"/>
                      <a:pt x="18" y="0"/>
                      <a:pt x="33" y="2"/>
                    </a:cubicBezTo>
                    <a:cubicBezTo>
                      <a:pt x="47" y="5"/>
                      <a:pt x="57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06" name="Freeform 125">
                <a:extLst>
                  <a:ext uri="{FF2B5EF4-FFF2-40B4-BE49-F238E27FC236}">
                    <a16:creationId xmlns:a16="http://schemas.microsoft.com/office/drawing/2014/main" id="{BCA4A412-59C1-4A09-832B-DA2FD05AE2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46" y="5463"/>
                <a:ext cx="64" cy="65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7"/>
                      <a:pt x="38" y="56"/>
                      <a:pt x="24" y="54"/>
                    </a:cubicBezTo>
                    <a:cubicBezTo>
                      <a:pt x="10" y="52"/>
                      <a:pt x="0" y="38"/>
                      <a:pt x="2" y="24"/>
                    </a:cubicBezTo>
                    <a:cubicBezTo>
                      <a:pt x="4" y="10"/>
                      <a:pt x="18" y="0"/>
                      <a:pt x="32" y="2"/>
                    </a:cubicBezTo>
                    <a:cubicBezTo>
                      <a:pt x="46" y="5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07" name="Freeform 126">
                <a:extLst>
                  <a:ext uri="{FF2B5EF4-FFF2-40B4-BE49-F238E27FC236}">
                    <a16:creationId xmlns:a16="http://schemas.microsoft.com/office/drawing/2014/main" id="{83B3536D-DB88-49C0-8BA8-8687707670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60" y="5440"/>
                <a:ext cx="65" cy="65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1" y="46"/>
                      <a:pt x="38" y="56"/>
                      <a:pt x="24" y="54"/>
                    </a:cubicBezTo>
                    <a:cubicBezTo>
                      <a:pt x="10" y="51"/>
                      <a:pt x="0" y="38"/>
                      <a:pt x="2" y="24"/>
                    </a:cubicBezTo>
                    <a:cubicBezTo>
                      <a:pt x="4" y="9"/>
                      <a:pt x="18" y="0"/>
                      <a:pt x="32" y="2"/>
                    </a:cubicBezTo>
                    <a:cubicBezTo>
                      <a:pt x="46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08" name="Freeform 127">
                <a:extLst>
                  <a:ext uri="{FF2B5EF4-FFF2-40B4-BE49-F238E27FC236}">
                    <a16:creationId xmlns:a16="http://schemas.microsoft.com/office/drawing/2014/main" id="{4FC90150-49B6-426D-83E5-0A24D4450D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83" y="4018"/>
                <a:ext cx="66" cy="64"/>
              </a:xfrm>
              <a:custGeom>
                <a:avLst/>
                <a:gdLst>
                  <a:gd name="T0" fmla="*/ 54 w 57"/>
                  <a:gd name="T1" fmla="*/ 32 h 56"/>
                  <a:gd name="T2" fmla="*/ 24 w 57"/>
                  <a:gd name="T3" fmla="*/ 54 h 56"/>
                  <a:gd name="T4" fmla="*/ 3 w 57"/>
                  <a:gd name="T5" fmla="*/ 24 h 56"/>
                  <a:gd name="T6" fmla="*/ 33 w 57"/>
                  <a:gd name="T7" fmla="*/ 2 h 56"/>
                  <a:gd name="T8" fmla="*/ 54 w 57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7" h="56">
                    <a:moveTo>
                      <a:pt x="54" y="32"/>
                    </a:moveTo>
                    <a:cubicBezTo>
                      <a:pt x="52" y="46"/>
                      <a:pt x="39" y="56"/>
                      <a:pt x="24" y="54"/>
                    </a:cubicBezTo>
                    <a:cubicBezTo>
                      <a:pt x="10" y="52"/>
                      <a:pt x="0" y="38"/>
                      <a:pt x="3" y="24"/>
                    </a:cubicBezTo>
                    <a:cubicBezTo>
                      <a:pt x="5" y="10"/>
                      <a:pt x="18" y="0"/>
                      <a:pt x="33" y="2"/>
                    </a:cubicBezTo>
                    <a:cubicBezTo>
                      <a:pt x="47" y="4"/>
                      <a:pt x="57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09" name="Freeform 128">
                <a:extLst>
                  <a:ext uri="{FF2B5EF4-FFF2-40B4-BE49-F238E27FC236}">
                    <a16:creationId xmlns:a16="http://schemas.microsoft.com/office/drawing/2014/main" id="{AD8219A4-CADF-4AF4-A561-783A6FE592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71" y="2829"/>
                <a:ext cx="65" cy="64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1" y="46"/>
                      <a:pt x="38" y="56"/>
                      <a:pt x="24" y="54"/>
                    </a:cubicBezTo>
                    <a:cubicBezTo>
                      <a:pt x="9" y="51"/>
                      <a:pt x="0" y="38"/>
                      <a:pt x="2" y="24"/>
                    </a:cubicBezTo>
                    <a:cubicBezTo>
                      <a:pt x="4" y="9"/>
                      <a:pt x="18" y="0"/>
                      <a:pt x="32" y="2"/>
                    </a:cubicBezTo>
                    <a:cubicBezTo>
                      <a:pt x="46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10" name="Freeform 129">
                <a:extLst>
                  <a:ext uri="{FF2B5EF4-FFF2-40B4-BE49-F238E27FC236}">
                    <a16:creationId xmlns:a16="http://schemas.microsoft.com/office/drawing/2014/main" id="{951BF413-D7EA-4D2B-A834-A4F4AD0A2A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96" y="3172"/>
                <a:ext cx="65" cy="64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6"/>
                      <a:pt x="38" y="56"/>
                      <a:pt x="24" y="54"/>
                    </a:cubicBezTo>
                    <a:cubicBezTo>
                      <a:pt x="10" y="51"/>
                      <a:pt x="0" y="38"/>
                      <a:pt x="2" y="24"/>
                    </a:cubicBezTo>
                    <a:cubicBezTo>
                      <a:pt x="5" y="9"/>
                      <a:pt x="18" y="0"/>
                      <a:pt x="32" y="2"/>
                    </a:cubicBezTo>
                    <a:cubicBezTo>
                      <a:pt x="47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11" name="Freeform 130">
                <a:extLst>
                  <a:ext uri="{FF2B5EF4-FFF2-40B4-BE49-F238E27FC236}">
                    <a16:creationId xmlns:a16="http://schemas.microsoft.com/office/drawing/2014/main" id="{672637B3-A560-44BA-9305-465EA8DF3C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12" y="3719"/>
                <a:ext cx="65" cy="66"/>
              </a:xfrm>
              <a:custGeom>
                <a:avLst/>
                <a:gdLst>
                  <a:gd name="T0" fmla="*/ 54 w 56"/>
                  <a:gd name="T1" fmla="*/ 33 h 57"/>
                  <a:gd name="T2" fmla="*/ 24 w 56"/>
                  <a:gd name="T3" fmla="*/ 54 h 57"/>
                  <a:gd name="T4" fmla="*/ 2 w 56"/>
                  <a:gd name="T5" fmla="*/ 24 h 57"/>
                  <a:gd name="T6" fmla="*/ 32 w 56"/>
                  <a:gd name="T7" fmla="*/ 3 h 57"/>
                  <a:gd name="T8" fmla="*/ 54 w 56"/>
                  <a:gd name="T9" fmla="*/ 33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7">
                    <a:moveTo>
                      <a:pt x="54" y="33"/>
                    </a:moveTo>
                    <a:cubicBezTo>
                      <a:pt x="52" y="47"/>
                      <a:pt x="38" y="57"/>
                      <a:pt x="24" y="54"/>
                    </a:cubicBezTo>
                    <a:cubicBezTo>
                      <a:pt x="10" y="52"/>
                      <a:pt x="0" y="39"/>
                      <a:pt x="2" y="24"/>
                    </a:cubicBezTo>
                    <a:cubicBezTo>
                      <a:pt x="5" y="10"/>
                      <a:pt x="18" y="0"/>
                      <a:pt x="32" y="3"/>
                    </a:cubicBezTo>
                    <a:cubicBezTo>
                      <a:pt x="47" y="5"/>
                      <a:pt x="56" y="18"/>
                      <a:pt x="54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12" name="Freeform 131">
                <a:extLst>
                  <a:ext uri="{FF2B5EF4-FFF2-40B4-BE49-F238E27FC236}">
                    <a16:creationId xmlns:a16="http://schemas.microsoft.com/office/drawing/2014/main" id="{8BD4B19E-54A0-413A-852F-CA9C82BFA9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86" y="3885"/>
                <a:ext cx="65" cy="65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6"/>
                      <a:pt x="38" y="56"/>
                      <a:pt x="24" y="54"/>
                    </a:cubicBezTo>
                    <a:cubicBezTo>
                      <a:pt x="10" y="51"/>
                      <a:pt x="0" y="38"/>
                      <a:pt x="2" y="24"/>
                    </a:cubicBezTo>
                    <a:cubicBezTo>
                      <a:pt x="5" y="9"/>
                      <a:pt x="18" y="0"/>
                      <a:pt x="32" y="2"/>
                    </a:cubicBezTo>
                    <a:cubicBezTo>
                      <a:pt x="47" y="4"/>
                      <a:pt x="56" y="17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13" name="Freeform 132">
                <a:extLst>
                  <a:ext uri="{FF2B5EF4-FFF2-40B4-BE49-F238E27FC236}">
                    <a16:creationId xmlns:a16="http://schemas.microsoft.com/office/drawing/2014/main" id="{C342CE98-66E5-4EC8-BBF2-5B3516ED5F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54" y="3417"/>
                <a:ext cx="65" cy="65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6"/>
                      <a:pt x="38" y="56"/>
                      <a:pt x="24" y="54"/>
                    </a:cubicBezTo>
                    <a:cubicBezTo>
                      <a:pt x="10" y="51"/>
                      <a:pt x="0" y="38"/>
                      <a:pt x="2" y="24"/>
                    </a:cubicBezTo>
                    <a:cubicBezTo>
                      <a:pt x="5" y="10"/>
                      <a:pt x="18" y="0"/>
                      <a:pt x="32" y="2"/>
                    </a:cubicBezTo>
                    <a:cubicBezTo>
                      <a:pt x="47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14" name="Freeform 133">
                <a:extLst>
                  <a:ext uri="{FF2B5EF4-FFF2-40B4-BE49-F238E27FC236}">
                    <a16:creationId xmlns:a16="http://schemas.microsoft.com/office/drawing/2014/main" id="{1797800E-AE2C-48AE-86E5-33A7C6FAC12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938" y="3401"/>
                <a:ext cx="97" cy="97"/>
              </a:xfrm>
              <a:custGeom>
                <a:avLst/>
                <a:gdLst>
                  <a:gd name="T0" fmla="*/ 36 w 84"/>
                  <a:gd name="T1" fmla="*/ 80 h 84"/>
                  <a:gd name="T2" fmla="*/ 4 w 84"/>
                  <a:gd name="T3" fmla="*/ 36 h 84"/>
                  <a:gd name="T4" fmla="*/ 48 w 84"/>
                  <a:gd name="T5" fmla="*/ 3 h 84"/>
                  <a:gd name="T6" fmla="*/ 81 w 84"/>
                  <a:gd name="T7" fmla="*/ 48 h 84"/>
                  <a:gd name="T8" fmla="*/ 36 w 84"/>
                  <a:gd name="T9" fmla="*/ 80 h 84"/>
                  <a:gd name="T10" fmla="*/ 48 w 84"/>
                  <a:gd name="T11" fmla="*/ 5 h 84"/>
                  <a:gd name="T12" fmla="*/ 5 w 84"/>
                  <a:gd name="T13" fmla="*/ 36 h 84"/>
                  <a:gd name="T14" fmla="*/ 36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0"/>
                    </a:moveTo>
                    <a:cubicBezTo>
                      <a:pt x="15" y="77"/>
                      <a:pt x="0" y="57"/>
                      <a:pt x="4" y="36"/>
                    </a:cubicBezTo>
                    <a:cubicBezTo>
                      <a:pt x="7" y="15"/>
                      <a:pt x="27" y="0"/>
                      <a:pt x="48" y="3"/>
                    </a:cubicBezTo>
                    <a:cubicBezTo>
                      <a:pt x="70" y="7"/>
                      <a:pt x="84" y="27"/>
                      <a:pt x="81" y="48"/>
                    </a:cubicBezTo>
                    <a:cubicBezTo>
                      <a:pt x="77" y="69"/>
                      <a:pt x="57" y="84"/>
                      <a:pt x="36" y="80"/>
                    </a:cubicBezTo>
                    <a:close/>
                    <a:moveTo>
                      <a:pt x="48" y="5"/>
                    </a:moveTo>
                    <a:cubicBezTo>
                      <a:pt x="28" y="2"/>
                      <a:pt x="9" y="16"/>
                      <a:pt x="5" y="36"/>
                    </a:cubicBezTo>
                    <a:cubicBezTo>
                      <a:pt x="2" y="56"/>
                      <a:pt x="16" y="76"/>
                      <a:pt x="36" y="79"/>
                    </a:cubicBezTo>
                    <a:cubicBezTo>
                      <a:pt x="57" y="82"/>
                      <a:pt x="76" y="68"/>
                      <a:pt x="79" y="48"/>
                    </a:cubicBezTo>
                    <a:cubicBezTo>
                      <a:pt x="82" y="27"/>
                      <a:pt x="68" y="8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15" name="Freeform 134">
                <a:extLst>
                  <a:ext uri="{FF2B5EF4-FFF2-40B4-BE49-F238E27FC236}">
                    <a16:creationId xmlns:a16="http://schemas.microsoft.com/office/drawing/2014/main" id="{900E1A07-2C8B-40A5-BFE4-1C425C9F3C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60" y="4435"/>
                <a:ext cx="65" cy="64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6"/>
                      <a:pt x="38" y="56"/>
                      <a:pt x="24" y="54"/>
                    </a:cubicBezTo>
                    <a:cubicBezTo>
                      <a:pt x="10" y="52"/>
                      <a:pt x="0" y="38"/>
                      <a:pt x="2" y="24"/>
                    </a:cubicBezTo>
                    <a:cubicBezTo>
                      <a:pt x="4" y="10"/>
                      <a:pt x="18" y="0"/>
                      <a:pt x="32" y="2"/>
                    </a:cubicBezTo>
                    <a:cubicBezTo>
                      <a:pt x="46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16" name="Freeform 135">
                <a:extLst>
                  <a:ext uri="{FF2B5EF4-FFF2-40B4-BE49-F238E27FC236}">
                    <a16:creationId xmlns:a16="http://schemas.microsoft.com/office/drawing/2014/main" id="{EF2DD7A2-50F2-4222-8BD6-6970C7DBAE2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744" y="4418"/>
                <a:ext cx="97" cy="97"/>
              </a:xfrm>
              <a:custGeom>
                <a:avLst/>
                <a:gdLst>
                  <a:gd name="T0" fmla="*/ 36 w 84"/>
                  <a:gd name="T1" fmla="*/ 80 h 84"/>
                  <a:gd name="T2" fmla="*/ 4 w 84"/>
                  <a:gd name="T3" fmla="*/ 36 h 84"/>
                  <a:gd name="T4" fmla="*/ 48 w 84"/>
                  <a:gd name="T5" fmla="*/ 3 h 84"/>
                  <a:gd name="T6" fmla="*/ 81 w 84"/>
                  <a:gd name="T7" fmla="*/ 48 h 84"/>
                  <a:gd name="T8" fmla="*/ 36 w 84"/>
                  <a:gd name="T9" fmla="*/ 80 h 84"/>
                  <a:gd name="T10" fmla="*/ 48 w 84"/>
                  <a:gd name="T11" fmla="*/ 5 h 84"/>
                  <a:gd name="T12" fmla="*/ 5 w 84"/>
                  <a:gd name="T13" fmla="*/ 36 h 84"/>
                  <a:gd name="T14" fmla="*/ 36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0"/>
                    </a:moveTo>
                    <a:cubicBezTo>
                      <a:pt x="15" y="77"/>
                      <a:pt x="0" y="57"/>
                      <a:pt x="4" y="36"/>
                    </a:cubicBezTo>
                    <a:cubicBezTo>
                      <a:pt x="7" y="15"/>
                      <a:pt x="27" y="0"/>
                      <a:pt x="48" y="3"/>
                    </a:cubicBezTo>
                    <a:cubicBezTo>
                      <a:pt x="69" y="7"/>
                      <a:pt x="84" y="27"/>
                      <a:pt x="81" y="48"/>
                    </a:cubicBezTo>
                    <a:cubicBezTo>
                      <a:pt x="77" y="69"/>
                      <a:pt x="57" y="84"/>
                      <a:pt x="36" y="80"/>
                    </a:cubicBezTo>
                    <a:close/>
                    <a:moveTo>
                      <a:pt x="48" y="5"/>
                    </a:moveTo>
                    <a:cubicBezTo>
                      <a:pt x="28" y="2"/>
                      <a:pt x="8" y="16"/>
                      <a:pt x="5" y="36"/>
                    </a:cubicBezTo>
                    <a:cubicBezTo>
                      <a:pt x="2" y="56"/>
                      <a:pt x="16" y="76"/>
                      <a:pt x="36" y="79"/>
                    </a:cubicBezTo>
                    <a:cubicBezTo>
                      <a:pt x="57" y="82"/>
                      <a:pt x="76" y="68"/>
                      <a:pt x="79" y="48"/>
                    </a:cubicBezTo>
                    <a:cubicBezTo>
                      <a:pt x="82" y="27"/>
                      <a:pt x="68" y="8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17" name="Freeform 136">
                <a:extLst>
                  <a:ext uri="{FF2B5EF4-FFF2-40B4-BE49-F238E27FC236}">
                    <a16:creationId xmlns:a16="http://schemas.microsoft.com/office/drawing/2014/main" id="{F05FC3BD-5A7E-4196-BA17-D079F5C9E4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23" y="3984"/>
                <a:ext cx="64" cy="66"/>
              </a:xfrm>
              <a:custGeom>
                <a:avLst/>
                <a:gdLst>
                  <a:gd name="T0" fmla="*/ 54 w 56"/>
                  <a:gd name="T1" fmla="*/ 33 h 57"/>
                  <a:gd name="T2" fmla="*/ 24 w 56"/>
                  <a:gd name="T3" fmla="*/ 54 h 57"/>
                  <a:gd name="T4" fmla="*/ 2 w 56"/>
                  <a:gd name="T5" fmla="*/ 24 h 57"/>
                  <a:gd name="T6" fmla="*/ 32 w 56"/>
                  <a:gd name="T7" fmla="*/ 3 h 57"/>
                  <a:gd name="T8" fmla="*/ 54 w 56"/>
                  <a:gd name="T9" fmla="*/ 33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7">
                    <a:moveTo>
                      <a:pt x="54" y="33"/>
                    </a:moveTo>
                    <a:cubicBezTo>
                      <a:pt x="52" y="47"/>
                      <a:pt x="38" y="57"/>
                      <a:pt x="24" y="54"/>
                    </a:cubicBezTo>
                    <a:cubicBezTo>
                      <a:pt x="10" y="52"/>
                      <a:pt x="0" y="39"/>
                      <a:pt x="2" y="24"/>
                    </a:cubicBezTo>
                    <a:cubicBezTo>
                      <a:pt x="5" y="10"/>
                      <a:pt x="18" y="0"/>
                      <a:pt x="32" y="3"/>
                    </a:cubicBezTo>
                    <a:cubicBezTo>
                      <a:pt x="47" y="5"/>
                      <a:pt x="56" y="18"/>
                      <a:pt x="54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18" name="Freeform 137">
                <a:extLst>
                  <a:ext uri="{FF2B5EF4-FFF2-40B4-BE49-F238E27FC236}">
                    <a16:creationId xmlns:a16="http://schemas.microsoft.com/office/drawing/2014/main" id="{19577740-5745-4B0B-B90A-F1BA36F042E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507" y="3969"/>
                <a:ext cx="96" cy="96"/>
              </a:xfrm>
              <a:custGeom>
                <a:avLst/>
                <a:gdLst>
                  <a:gd name="T0" fmla="*/ 36 w 84"/>
                  <a:gd name="T1" fmla="*/ 80 h 83"/>
                  <a:gd name="T2" fmla="*/ 4 w 84"/>
                  <a:gd name="T3" fmla="*/ 35 h 83"/>
                  <a:gd name="T4" fmla="*/ 48 w 84"/>
                  <a:gd name="T5" fmla="*/ 3 h 83"/>
                  <a:gd name="T6" fmla="*/ 81 w 84"/>
                  <a:gd name="T7" fmla="*/ 48 h 83"/>
                  <a:gd name="T8" fmla="*/ 36 w 84"/>
                  <a:gd name="T9" fmla="*/ 80 h 83"/>
                  <a:gd name="T10" fmla="*/ 48 w 84"/>
                  <a:gd name="T11" fmla="*/ 5 h 83"/>
                  <a:gd name="T12" fmla="*/ 5 w 84"/>
                  <a:gd name="T13" fmla="*/ 36 h 83"/>
                  <a:gd name="T14" fmla="*/ 36 w 84"/>
                  <a:gd name="T15" fmla="*/ 78 h 83"/>
                  <a:gd name="T16" fmla="*/ 79 w 84"/>
                  <a:gd name="T17" fmla="*/ 47 h 83"/>
                  <a:gd name="T18" fmla="*/ 48 w 84"/>
                  <a:gd name="T19" fmla="*/ 5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3">
                    <a:moveTo>
                      <a:pt x="36" y="80"/>
                    </a:moveTo>
                    <a:cubicBezTo>
                      <a:pt x="15" y="77"/>
                      <a:pt x="0" y="57"/>
                      <a:pt x="4" y="35"/>
                    </a:cubicBezTo>
                    <a:cubicBezTo>
                      <a:pt x="7" y="14"/>
                      <a:pt x="27" y="0"/>
                      <a:pt x="48" y="3"/>
                    </a:cubicBezTo>
                    <a:cubicBezTo>
                      <a:pt x="70" y="6"/>
                      <a:pt x="84" y="26"/>
                      <a:pt x="81" y="48"/>
                    </a:cubicBezTo>
                    <a:cubicBezTo>
                      <a:pt x="77" y="69"/>
                      <a:pt x="57" y="83"/>
                      <a:pt x="36" y="80"/>
                    </a:cubicBezTo>
                    <a:close/>
                    <a:moveTo>
                      <a:pt x="48" y="5"/>
                    </a:moveTo>
                    <a:cubicBezTo>
                      <a:pt x="28" y="1"/>
                      <a:pt x="9" y="15"/>
                      <a:pt x="5" y="36"/>
                    </a:cubicBezTo>
                    <a:cubicBezTo>
                      <a:pt x="2" y="56"/>
                      <a:pt x="16" y="75"/>
                      <a:pt x="36" y="78"/>
                    </a:cubicBezTo>
                    <a:cubicBezTo>
                      <a:pt x="57" y="82"/>
                      <a:pt x="76" y="68"/>
                      <a:pt x="79" y="47"/>
                    </a:cubicBezTo>
                    <a:cubicBezTo>
                      <a:pt x="82" y="27"/>
                      <a:pt x="68" y="8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19" name="Freeform 138">
                <a:extLst>
                  <a:ext uri="{FF2B5EF4-FFF2-40B4-BE49-F238E27FC236}">
                    <a16:creationId xmlns:a16="http://schemas.microsoft.com/office/drawing/2014/main" id="{A5F2F2B4-A383-4AF0-88D7-B194779877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71" y="4207"/>
                <a:ext cx="65" cy="64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7"/>
                      <a:pt x="38" y="56"/>
                      <a:pt x="24" y="54"/>
                    </a:cubicBezTo>
                    <a:cubicBezTo>
                      <a:pt x="10" y="52"/>
                      <a:pt x="0" y="38"/>
                      <a:pt x="2" y="24"/>
                    </a:cubicBezTo>
                    <a:cubicBezTo>
                      <a:pt x="4" y="10"/>
                      <a:pt x="18" y="0"/>
                      <a:pt x="32" y="2"/>
                    </a:cubicBezTo>
                    <a:cubicBezTo>
                      <a:pt x="46" y="5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20" name="Freeform 139">
                <a:extLst>
                  <a:ext uri="{FF2B5EF4-FFF2-40B4-BE49-F238E27FC236}">
                    <a16:creationId xmlns:a16="http://schemas.microsoft.com/office/drawing/2014/main" id="{CAF45605-9A6C-4DD6-9720-54FF40EC772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155" y="4190"/>
                <a:ext cx="97" cy="97"/>
              </a:xfrm>
              <a:custGeom>
                <a:avLst/>
                <a:gdLst>
                  <a:gd name="T0" fmla="*/ 36 w 84"/>
                  <a:gd name="T1" fmla="*/ 81 h 84"/>
                  <a:gd name="T2" fmla="*/ 3 w 84"/>
                  <a:gd name="T3" fmla="*/ 36 h 84"/>
                  <a:gd name="T4" fmla="*/ 48 w 84"/>
                  <a:gd name="T5" fmla="*/ 4 h 84"/>
                  <a:gd name="T6" fmla="*/ 80 w 84"/>
                  <a:gd name="T7" fmla="*/ 48 h 84"/>
                  <a:gd name="T8" fmla="*/ 36 w 84"/>
                  <a:gd name="T9" fmla="*/ 81 h 84"/>
                  <a:gd name="T10" fmla="*/ 48 w 84"/>
                  <a:gd name="T11" fmla="*/ 5 h 84"/>
                  <a:gd name="T12" fmla="*/ 5 w 84"/>
                  <a:gd name="T13" fmla="*/ 36 h 84"/>
                  <a:gd name="T14" fmla="*/ 36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1"/>
                    </a:moveTo>
                    <a:cubicBezTo>
                      <a:pt x="15" y="77"/>
                      <a:pt x="0" y="57"/>
                      <a:pt x="3" y="36"/>
                    </a:cubicBezTo>
                    <a:cubicBezTo>
                      <a:pt x="7" y="15"/>
                      <a:pt x="27" y="0"/>
                      <a:pt x="48" y="4"/>
                    </a:cubicBezTo>
                    <a:cubicBezTo>
                      <a:pt x="69" y="7"/>
                      <a:pt x="84" y="27"/>
                      <a:pt x="80" y="48"/>
                    </a:cubicBezTo>
                    <a:cubicBezTo>
                      <a:pt x="77" y="70"/>
                      <a:pt x="57" y="84"/>
                      <a:pt x="36" y="81"/>
                    </a:cubicBezTo>
                    <a:close/>
                    <a:moveTo>
                      <a:pt x="48" y="5"/>
                    </a:moveTo>
                    <a:cubicBezTo>
                      <a:pt x="27" y="2"/>
                      <a:pt x="8" y="16"/>
                      <a:pt x="5" y="36"/>
                    </a:cubicBezTo>
                    <a:cubicBezTo>
                      <a:pt x="2" y="57"/>
                      <a:pt x="16" y="76"/>
                      <a:pt x="36" y="79"/>
                    </a:cubicBezTo>
                    <a:cubicBezTo>
                      <a:pt x="56" y="82"/>
                      <a:pt x="76" y="68"/>
                      <a:pt x="79" y="48"/>
                    </a:cubicBezTo>
                    <a:cubicBezTo>
                      <a:pt x="82" y="28"/>
                      <a:pt x="68" y="9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21" name="Freeform 140">
                <a:extLst>
                  <a:ext uri="{FF2B5EF4-FFF2-40B4-BE49-F238E27FC236}">
                    <a16:creationId xmlns:a16="http://schemas.microsoft.com/office/drawing/2014/main" id="{C45E98D3-E36B-4114-B667-737169FCB6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77" y="3524"/>
                <a:ext cx="64" cy="65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7"/>
                      <a:pt x="38" y="56"/>
                      <a:pt x="24" y="54"/>
                    </a:cubicBezTo>
                    <a:cubicBezTo>
                      <a:pt x="10" y="52"/>
                      <a:pt x="0" y="38"/>
                      <a:pt x="2" y="24"/>
                    </a:cubicBezTo>
                    <a:cubicBezTo>
                      <a:pt x="5" y="10"/>
                      <a:pt x="18" y="0"/>
                      <a:pt x="32" y="2"/>
                    </a:cubicBezTo>
                    <a:cubicBezTo>
                      <a:pt x="47" y="5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22" name="Freeform 141">
                <a:extLst>
                  <a:ext uri="{FF2B5EF4-FFF2-40B4-BE49-F238E27FC236}">
                    <a16:creationId xmlns:a16="http://schemas.microsoft.com/office/drawing/2014/main" id="{113293CA-EE56-4D16-B7AD-97991B39313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561" y="3508"/>
                <a:ext cx="97" cy="97"/>
              </a:xfrm>
              <a:custGeom>
                <a:avLst/>
                <a:gdLst>
                  <a:gd name="T0" fmla="*/ 36 w 84"/>
                  <a:gd name="T1" fmla="*/ 81 h 84"/>
                  <a:gd name="T2" fmla="*/ 4 w 84"/>
                  <a:gd name="T3" fmla="*/ 36 h 84"/>
                  <a:gd name="T4" fmla="*/ 48 w 84"/>
                  <a:gd name="T5" fmla="*/ 4 h 84"/>
                  <a:gd name="T6" fmla="*/ 81 w 84"/>
                  <a:gd name="T7" fmla="*/ 48 h 84"/>
                  <a:gd name="T8" fmla="*/ 36 w 84"/>
                  <a:gd name="T9" fmla="*/ 81 h 84"/>
                  <a:gd name="T10" fmla="*/ 48 w 84"/>
                  <a:gd name="T11" fmla="*/ 5 h 84"/>
                  <a:gd name="T12" fmla="*/ 5 w 84"/>
                  <a:gd name="T13" fmla="*/ 36 h 84"/>
                  <a:gd name="T14" fmla="*/ 36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1"/>
                    </a:moveTo>
                    <a:cubicBezTo>
                      <a:pt x="15" y="77"/>
                      <a:pt x="0" y="57"/>
                      <a:pt x="4" y="36"/>
                    </a:cubicBezTo>
                    <a:cubicBezTo>
                      <a:pt x="7" y="15"/>
                      <a:pt x="27" y="0"/>
                      <a:pt x="48" y="4"/>
                    </a:cubicBezTo>
                    <a:cubicBezTo>
                      <a:pt x="69" y="7"/>
                      <a:pt x="84" y="27"/>
                      <a:pt x="81" y="48"/>
                    </a:cubicBezTo>
                    <a:cubicBezTo>
                      <a:pt x="77" y="70"/>
                      <a:pt x="57" y="84"/>
                      <a:pt x="36" y="81"/>
                    </a:cubicBezTo>
                    <a:close/>
                    <a:moveTo>
                      <a:pt x="48" y="5"/>
                    </a:moveTo>
                    <a:cubicBezTo>
                      <a:pt x="28" y="2"/>
                      <a:pt x="9" y="16"/>
                      <a:pt x="5" y="36"/>
                    </a:cubicBezTo>
                    <a:cubicBezTo>
                      <a:pt x="2" y="57"/>
                      <a:pt x="16" y="76"/>
                      <a:pt x="36" y="79"/>
                    </a:cubicBezTo>
                    <a:cubicBezTo>
                      <a:pt x="57" y="82"/>
                      <a:pt x="76" y="68"/>
                      <a:pt x="79" y="48"/>
                    </a:cubicBezTo>
                    <a:cubicBezTo>
                      <a:pt x="82" y="28"/>
                      <a:pt x="68" y="9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23" name="Freeform 142">
                <a:extLst>
                  <a:ext uri="{FF2B5EF4-FFF2-40B4-BE49-F238E27FC236}">
                    <a16:creationId xmlns:a16="http://schemas.microsoft.com/office/drawing/2014/main" id="{E34B0A94-7D1D-4DA4-B326-149AFCFDEA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67" y="3831"/>
                <a:ext cx="65" cy="64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1" y="46"/>
                      <a:pt x="38" y="56"/>
                      <a:pt x="24" y="54"/>
                    </a:cubicBezTo>
                    <a:cubicBezTo>
                      <a:pt x="9" y="52"/>
                      <a:pt x="0" y="38"/>
                      <a:pt x="2" y="24"/>
                    </a:cubicBezTo>
                    <a:cubicBezTo>
                      <a:pt x="4" y="10"/>
                      <a:pt x="18" y="0"/>
                      <a:pt x="32" y="2"/>
                    </a:cubicBezTo>
                    <a:cubicBezTo>
                      <a:pt x="46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24" name="Freeform 143">
                <a:extLst>
                  <a:ext uri="{FF2B5EF4-FFF2-40B4-BE49-F238E27FC236}">
                    <a16:creationId xmlns:a16="http://schemas.microsoft.com/office/drawing/2014/main" id="{9F781305-A990-4BF2-BD09-B4B997D77BB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851" y="3815"/>
                <a:ext cx="97" cy="97"/>
              </a:xfrm>
              <a:custGeom>
                <a:avLst/>
                <a:gdLst>
                  <a:gd name="T0" fmla="*/ 36 w 84"/>
                  <a:gd name="T1" fmla="*/ 80 h 84"/>
                  <a:gd name="T2" fmla="*/ 3 w 84"/>
                  <a:gd name="T3" fmla="*/ 36 h 84"/>
                  <a:gd name="T4" fmla="*/ 48 w 84"/>
                  <a:gd name="T5" fmla="*/ 3 h 84"/>
                  <a:gd name="T6" fmla="*/ 80 w 84"/>
                  <a:gd name="T7" fmla="*/ 48 h 84"/>
                  <a:gd name="T8" fmla="*/ 36 w 84"/>
                  <a:gd name="T9" fmla="*/ 80 h 84"/>
                  <a:gd name="T10" fmla="*/ 48 w 84"/>
                  <a:gd name="T11" fmla="*/ 5 h 84"/>
                  <a:gd name="T12" fmla="*/ 5 w 84"/>
                  <a:gd name="T13" fmla="*/ 36 h 84"/>
                  <a:gd name="T14" fmla="*/ 36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0"/>
                    </a:moveTo>
                    <a:cubicBezTo>
                      <a:pt x="14" y="77"/>
                      <a:pt x="0" y="57"/>
                      <a:pt x="3" y="36"/>
                    </a:cubicBezTo>
                    <a:cubicBezTo>
                      <a:pt x="7" y="15"/>
                      <a:pt x="27" y="0"/>
                      <a:pt x="48" y="3"/>
                    </a:cubicBezTo>
                    <a:cubicBezTo>
                      <a:pt x="69" y="7"/>
                      <a:pt x="84" y="27"/>
                      <a:pt x="80" y="48"/>
                    </a:cubicBezTo>
                    <a:cubicBezTo>
                      <a:pt x="77" y="69"/>
                      <a:pt x="57" y="84"/>
                      <a:pt x="36" y="80"/>
                    </a:cubicBezTo>
                    <a:close/>
                    <a:moveTo>
                      <a:pt x="48" y="5"/>
                    </a:moveTo>
                    <a:cubicBezTo>
                      <a:pt x="27" y="2"/>
                      <a:pt x="8" y="16"/>
                      <a:pt x="5" y="36"/>
                    </a:cubicBezTo>
                    <a:cubicBezTo>
                      <a:pt x="2" y="56"/>
                      <a:pt x="16" y="76"/>
                      <a:pt x="36" y="79"/>
                    </a:cubicBezTo>
                    <a:cubicBezTo>
                      <a:pt x="56" y="82"/>
                      <a:pt x="75" y="68"/>
                      <a:pt x="79" y="48"/>
                    </a:cubicBezTo>
                    <a:cubicBezTo>
                      <a:pt x="82" y="28"/>
                      <a:pt x="68" y="8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25" name="Freeform 144">
                <a:extLst>
                  <a:ext uri="{FF2B5EF4-FFF2-40B4-BE49-F238E27FC236}">
                    <a16:creationId xmlns:a16="http://schemas.microsoft.com/office/drawing/2014/main" id="{A0399B0D-047C-4ADE-A384-440289EA85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99" y="5046"/>
                <a:ext cx="65" cy="65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6"/>
                      <a:pt x="38" y="56"/>
                      <a:pt x="24" y="54"/>
                    </a:cubicBezTo>
                    <a:cubicBezTo>
                      <a:pt x="10" y="51"/>
                      <a:pt x="0" y="38"/>
                      <a:pt x="2" y="24"/>
                    </a:cubicBezTo>
                    <a:cubicBezTo>
                      <a:pt x="4" y="9"/>
                      <a:pt x="18" y="0"/>
                      <a:pt x="32" y="2"/>
                    </a:cubicBezTo>
                    <a:cubicBezTo>
                      <a:pt x="46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26" name="Freeform 145">
                <a:extLst>
                  <a:ext uri="{FF2B5EF4-FFF2-40B4-BE49-F238E27FC236}">
                    <a16:creationId xmlns:a16="http://schemas.microsoft.com/office/drawing/2014/main" id="{9A7E526F-8674-481D-B242-09F99A33EBD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383" y="5030"/>
                <a:ext cx="97" cy="97"/>
              </a:xfrm>
              <a:custGeom>
                <a:avLst/>
                <a:gdLst>
                  <a:gd name="T0" fmla="*/ 36 w 84"/>
                  <a:gd name="T1" fmla="*/ 80 h 84"/>
                  <a:gd name="T2" fmla="*/ 3 w 84"/>
                  <a:gd name="T3" fmla="*/ 36 h 84"/>
                  <a:gd name="T4" fmla="*/ 48 w 84"/>
                  <a:gd name="T5" fmla="*/ 3 h 84"/>
                  <a:gd name="T6" fmla="*/ 81 w 84"/>
                  <a:gd name="T7" fmla="*/ 48 h 84"/>
                  <a:gd name="T8" fmla="*/ 36 w 84"/>
                  <a:gd name="T9" fmla="*/ 80 h 84"/>
                  <a:gd name="T10" fmla="*/ 48 w 84"/>
                  <a:gd name="T11" fmla="*/ 5 h 84"/>
                  <a:gd name="T12" fmla="*/ 5 w 84"/>
                  <a:gd name="T13" fmla="*/ 36 h 84"/>
                  <a:gd name="T14" fmla="*/ 36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0"/>
                    </a:moveTo>
                    <a:cubicBezTo>
                      <a:pt x="15" y="77"/>
                      <a:pt x="0" y="57"/>
                      <a:pt x="3" y="36"/>
                    </a:cubicBezTo>
                    <a:cubicBezTo>
                      <a:pt x="7" y="14"/>
                      <a:pt x="27" y="0"/>
                      <a:pt x="48" y="3"/>
                    </a:cubicBezTo>
                    <a:cubicBezTo>
                      <a:pt x="69" y="7"/>
                      <a:pt x="84" y="27"/>
                      <a:pt x="81" y="48"/>
                    </a:cubicBezTo>
                    <a:cubicBezTo>
                      <a:pt x="77" y="69"/>
                      <a:pt x="57" y="84"/>
                      <a:pt x="36" y="80"/>
                    </a:cubicBezTo>
                    <a:close/>
                    <a:moveTo>
                      <a:pt x="48" y="5"/>
                    </a:moveTo>
                    <a:cubicBezTo>
                      <a:pt x="28" y="2"/>
                      <a:pt x="8" y="16"/>
                      <a:pt x="5" y="36"/>
                    </a:cubicBezTo>
                    <a:cubicBezTo>
                      <a:pt x="2" y="56"/>
                      <a:pt x="16" y="75"/>
                      <a:pt x="36" y="79"/>
                    </a:cubicBezTo>
                    <a:cubicBezTo>
                      <a:pt x="56" y="82"/>
                      <a:pt x="76" y="68"/>
                      <a:pt x="79" y="48"/>
                    </a:cubicBezTo>
                    <a:cubicBezTo>
                      <a:pt x="82" y="27"/>
                      <a:pt x="68" y="8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27" name="Freeform 146">
                <a:extLst>
                  <a:ext uri="{FF2B5EF4-FFF2-40B4-BE49-F238E27FC236}">
                    <a16:creationId xmlns:a16="http://schemas.microsoft.com/office/drawing/2014/main" id="{F38C4A19-0575-4771-A3BA-7A67F92B82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56" y="5436"/>
                <a:ext cx="65" cy="64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1" y="46"/>
                      <a:pt x="38" y="56"/>
                      <a:pt x="24" y="54"/>
                    </a:cubicBezTo>
                    <a:cubicBezTo>
                      <a:pt x="9" y="52"/>
                      <a:pt x="0" y="38"/>
                      <a:pt x="2" y="24"/>
                    </a:cubicBezTo>
                    <a:cubicBezTo>
                      <a:pt x="4" y="10"/>
                      <a:pt x="18" y="0"/>
                      <a:pt x="32" y="2"/>
                    </a:cubicBezTo>
                    <a:cubicBezTo>
                      <a:pt x="46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28" name="Freeform 147">
                <a:extLst>
                  <a:ext uri="{FF2B5EF4-FFF2-40B4-BE49-F238E27FC236}">
                    <a16:creationId xmlns:a16="http://schemas.microsoft.com/office/drawing/2014/main" id="{FEF36CA6-4647-462B-BD45-F76D293739F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540" y="5420"/>
                <a:ext cx="97" cy="96"/>
              </a:xfrm>
              <a:custGeom>
                <a:avLst/>
                <a:gdLst>
                  <a:gd name="T0" fmla="*/ 36 w 84"/>
                  <a:gd name="T1" fmla="*/ 80 h 84"/>
                  <a:gd name="T2" fmla="*/ 3 w 84"/>
                  <a:gd name="T3" fmla="*/ 36 h 84"/>
                  <a:gd name="T4" fmla="*/ 48 w 84"/>
                  <a:gd name="T5" fmla="*/ 3 h 84"/>
                  <a:gd name="T6" fmla="*/ 80 w 84"/>
                  <a:gd name="T7" fmla="*/ 48 h 84"/>
                  <a:gd name="T8" fmla="*/ 36 w 84"/>
                  <a:gd name="T9" fmla="*/ 80 h 84"/>
                  <a:gd name="T10" fmla="*/ 48 w 84"/>
                  <a:gd name="T11" fmla="*/ 5 h 84"/>
                  <a:gd name="T12" fmla="*/ 5 w 84"/>
                  <a:gd name="T13" fmla="*/ 36 h 84"/>
                  <a:gd name="T14" fmla="*/ 36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0"/>
                    </a:moveTo>
                    <a:cubicBezTo>
                      <a:pt x="14" y="77"/>
                      <a:pt x="0" y="57"/>
                      <a:pt x="3" y="36"/>
                    </a:cubicBezTo>
                    <a:cubicBezTo>
                      <a:pt x="7" y="15"/>
                      <a:pt x="27" y="0"/>
                      <a:pt x="48" y="3"/>
                    </a:cubicBezTo>
                    <a:cubicBezTo>
                      <a:pt x="69" y="7"/>
                      <a:pt x="84" y="27"/>
                      <a:pt x="80" y="48"/>
                    </a:cubicBezTo>
                    <a:cubicBezTo>
                      <a:pt x="77" y="69"/>
                      <a:pt x="57" y="84"/>
                      <a:pt x="36" y="80"/>
                    </a:cubicBezTo>
                    <a:close/>
                    <a:moveTo>
                      <a:pt x="48" y="5"/>
                    </a:moveTo>
                    <a:cubicBezTo>
                      <a:pt x="27" y="2"/>
                      <a:pt x="8" y="16"/>
                      <a:pt x="5" y="36"/>
                    </a:cubicBezTo>
                    <a:cubicBezTo>
                      <a:pt x="2" y="56"/>
                      <a:pt x="16" y="76"/>
                      <a:pt x="36" y="79"/>
                    </a:cubicBezTo>
                    <a:cubicBezTo>
                      <a:pt x="56" y="82"/>
                      <a:pt x="75" y="68"/>
                      <a:pt x="79" y="48"/>
                    </a:cubicBezTo>
                    <a:cubicBezTo>
                      <a:pt x="82" y="27"/>
                      <a:pt x="68" y="8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29" name="Freeform 148">
                <a:extLst>
                  <a:ext uri="{FF2B5EF4-FFF2-40B4-BE49-F238E27FC236}">
                    <a16:creationId xmlns:a16="http://schemas.microsoft.com/office/drawing/2014/main" id="{9A0B3485-579B-40C4-B5D0-5B473E795D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95" y="5510"/>
                <a:ext cx="64" cy="64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1" y="46"/>
                      <a:pt x="38" y="56"/>
                      <a:pt x="24" y="54"/>
                    </a:cubicBezTo>
                    <a:cubicBezTo>
                      <a:pt x="9" y="51"/>
                      <a:pt x="0" y="38"/>
                      <a:pt x="2" y="24"/>
                    </a:cubicBezTo>
                    <a:cubicBezTo>
                      <a:pt x="4" y="9"/>
                      <a:pt x="18" y="0"/>
                      <a:pt x="32" y="2"/>
                    </a:cubicBezTo>
                    <a:cubicBezTo>
                      <a:pt x="46" y="4"/>
                      <a:pt x="56" y="17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30" name="Freeform 149">
                <a:extLst>
                  <a:ext uri="{FF2B5EF4-FFF2-40B4-BE49-F238E27FC236}">
                    <a16:creationId xmlns:a16="http://schemas.microsoft.com/office/drawing/2014/main" id="{D6639AA4-475A-4C28-AA30-6A4D7DB5718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978" y="5493"/>
                <a:ext cx="97" cy="97"/>
              </a:xfrm>
              <a:custGeom>
                <a:avLst/>
                <a:gdLst>
                  <a:gd name="T0" fmla="*/ 36 w 84"/>
                  <a:gd name="T1" fmla="*/ 80 h 84"/>
                  <a:gd name="T2" fmla="*/ 3 w 84"/>
                  <a:gd name="T3" fmla="*/ 36 h 84"/>
                  <a:gd name="T4" fmla="*/ 48 w 84"/>
                  <a:gd name="T5" fmla="*/ 3 h 84"/>
                  <a:gd name="T6" fmla="*/ 80 w 84"/>
                  <a:gd name="T7" fmla="*/ 48 h 84"/>
                  <a:gd name="T8" fmla="*/ 36 w 84"/>
                  <a:gd name="T9" fmla="*/ 80 h 84"/>
                  <a:gd name="T10" fmla="*/ 48 w 84"/>
                  <a:gd name="T11" fmla="*/ 5 h 84"/>
                  <a:gd name="T12" fmla="*/ 5 w 84"/>
                  <a:gd name="T13" fmla="*/ 36 h 84"/>
                  <a:gd name="T14" fmla="*/ 36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0"/>
                    </a:moveTo>
                    <a:cubicBezTo>
                      <a:pt x="14" y="77"/>
                      <a:pt x="0" y="57"/>
                      <a:pt x="3" y="36"/>
                    </a:cubicBezTo>
                    <a:cubicBezTo>
                      <a:pt x="7" y="14"/>
                      <a:pt x="27" y="0"/>
                      <a:pt x="48" y="3"/>
                    </a:cubicBezTo>
                    <a:cubicBezTo>
                      <a:pt x="69" y="7"/>
                      <a:pt x="84" y="27"/>
                      <a:pt x="80" y="48"/>
                    </a:cubicBezTo>
                    <a:cubicBezTo>
                      <a:pt x="77" y="69"/>
                      <a:pt x="57" y="84"/>
                      <a:pt x="36" y="80"/>
                    </a:cubicBezTo>
                    <a:close/>
                    <a:moveTo>
                      <a:pt x="48" y="5"/>
                    </a:moveTo>
                    <a:cubicBezTo>
                      <a:pt x="27" y="2"/>
                      <a:pt x="8" y="15"/>
                      <a:pt x="5" y="36"/>
                    </a:cubicBezTo>
                    <a:cubicBezTo>
                      <a:pt x="2" y="56"/>
                      <a:pt x="16" y="75"/>
                      <a:pt x="36" y="79"/>
                    </a:cubicBezTo>
                    <a:cubicBezTo>
                      <a:pt x="56" y="82"/>
                      <a:pt x="75" y="68"/>
                      <a:pt x="79" y="48"/>
                    </a:cubicBezTo>
                    <a:cubicBezTo>
                      <a:pt x="82" y="27"/>
                      <a:pt x="68" y="8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31" name="Freeform 150">
                <a:extLst>
                  <a:ext uri="{FF2B5EF4-FFF2-40B4-BE49-F238E27FC236}">
                    <a16:creationId xmlns:a16="http://schemas.microsoft.com/office/drawing/2014/main" id="{40BADAB3-D05E-424A-B226-9E74612692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22" y="5414"/>
                <a:ext cx="65" cy="66"/>
              </a:xfrm>
              <a:custGeom>
                <a:avLst/>
                <a:gdLst>
                  <a:gd name="T0" fmla="*/ 54 w 56"/>
                  <a:gd name="T1" fmla="*/ 33 h 57"/>
                  <a:gd name="T2" fmla="*/ 24 w 56"/>
                  <a:gd name="T3" fmla="*/ 54 h 57"/>
                  <a:gd name="T4" fmla="*/ 2 w 56"/>
                  <a:gd name="T5" fmla="*/ 24 h 57"/>
                  <a:gd name="T6" fmla="*/ 32 w 56"/>
                  <a:gd name="T7" fmla="*/ 3 h 57"/>
                  <a:gd name="T8" fmla="*/ 54 w 56"/>
                  <a:gd name="T9" fmla="*/ 33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7">
                    <a:moveTo>
                      <a:pt x="54" y="33"/>
                    </a:moveTo>
                    <a:cubicBezTo>
                      <a:pt x="51" y="47"/>
                      <a:pt x="38" y="57"/>
                      <a:pt x="24" y="54"/>
                    </a:cubicBezTo>
                    <a:cubicBezTo>
                      <a:pt x="9" y="52"/>
                      <a:pt x="0" y="39"/>
                      <a:pt x="2" y="24"/>
                    </a:cubicBezTo>
                    <a:cubicBezTo>
                      <a:pt x="4" y="10"/>
                      <a:pt x="17" y="0"/>
                      <a:pt x="32" y="3"/>
                    </a:cubicBezTo>
                    <a:cubicBezTo>
                      <a:pt x="46" y="5"/>
                      <a:pt x="56" y="18"/>
                      <a:pt x="54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32" name="Freeform 151">
                <a:extLst>
                  <a:ext uri="{FF2B5EF4-FFF2-40B4-BE49-F238E27FC236}">
                    <a16:creationId xmlns:a16="http://schemas.microsoft.com/office/drawing/2014/main" id="{3DA88D5F-2218-4A06-818A-80FE23AB345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006" y="5399"/>
                <a:ext cx="97" cy="96"/>
              </a:xfrm>
              <a:custGeom>
                <a:avLst/>
                <a:gdLst>
                  <a:gd name="T0" fmla="*/ 36 w 84"/>
                  <a:gd name="T1" fmla="*/ 80 h 83"/>
                  <a:gd name="T2" fmla="*/ 3 w 84"/>
                  <a:gd name="T3" fmla="*/ 35 h 83"/>
                  <a:gd name="T4" fmla="*/ 48 w 84"/>
                  <a:gd name="T5" fmla="*/ 3 h 83"/>
                  <a:gd name="T6" fmla="*/ 80 w 84"/>
                  <a:gd name="T7" fmla="*/ 48 h 83"/>
                  <a:gd name="T8" fmla="*/ 36 w 84"/>
                  <a:gd name="T9" fmla="*/ 80 h 83"/>
                  <a:gd name="T10" fmla="*/ 48 w 84"/>
                  <a:gd name="T11" fmla="*/ 5 h 83"/>
                  <a:gd name="T12" fmla="*/ 5 w 84"/>
                  <a:gd name="T13" fmla="*/ 36 h 83"/>
                  <a:gd name="T14" fmla="*/ 36 w 84"/>
                  <a:gd name="T15" fmla="*/ 78 h 83"/>
                  <a:gd name="T16" fmla="*/ 79 w 84"/>
                  <a:gd name="T17" fmla="*/ 47 h 83"/>
                  <a:gd name="T18" fmla="*/ 48 w 84"/>
                  <a:gd name="T19" fmla="*/ 5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3">
                    <a:moveTo>
                      <a:pt x="36" y="80"/>
                    </a:moveTo>
                    <a:cubicBezTo>
                      <a:pt x="14" y="77"/>
                      <a:pt x="0" y="57"/>
                      <a:pt x="3" y="35"/>
                    </a:cubicBezTo>
                    <a:cubicBezTo>
                      <a:pt x="7" y="14"/>
                      <a:pt x="27" y="0"/>
                      <a:pt x="48" y="3"/>
                    </a:cubicBezTo>
                    <a:cubicBezTo>
                      <a:pt x="69" y="6"/>
                      <a:pt x="84" y="26"/>
                      <a:pt x="80" y="48"/>
                    </a:cubicBezTo>
                    <a:cubicBezTo>
                      <a:pt x="77" y="69"/>
                      <a:pt x="57" y="83"/>
                      <a:pt x="36" y="80"/>
                    </a:cubicBezTo>
                    <a:close/>
                    <a:moveTo>
                      <a:pt x="48" y="5"/>
                    </a:moveTo>
                    <a:cubicBezTo>
                      <a:pt x="27" y="1"/>
                      <a:pt x="8" y="15"/>
                      <a:pt x="5" y="36"/>
                    </a:cubicBezTo>
                    <a:cubicBezTo>
                      <a:pt x="2" y="56"/>
                      <a:pt x="15" y="75"/>
                      <a:pt x="36" y="78"/>
                    </a:cubicBezTo>
                    <a:cubicBezTo>
                      <a:pt x="56" y="82"/>
                      <a:pt x="75" y="68"/>
                      <a:pt x="79" y="47"/>
                    </a:cubicBezTo>
                    <a:cubicBezTo>
                      <a:pt x="82" y="27"/>
                      <a:pt x="68" y="8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33" name="Freeform 152">
                <a:extLst>
                  <a:ext uri="{FF2B5EF4-FFF2-40B4-BE49-F238E27FC236}">
                    <a16:creationId xmlns:a16="http://schemas.microsoft.com/office/drawing/2014/main" id="{4521184A-106E-4EAB-874E-8811A6548B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16" y="3841"/>
                <a:ext cx="65" cy="65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3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6"/>
                      <a:pt x="39" y="56"/>
                      <a:pt x="24" y="54"/>
                    </a:cubicBezTo>
                    <a:cubicBezTo>
                      <a:pt x="10" y="51"/>
                      <a:pt x="0" y="38"/>
                      <a:pt x="3" y="24"/>
                    </a:cubicBezTo>
                    <a:cubicBezTo>
                      <a:pt x="5" y="9"/>
                      <a:pt x="18" y="0"/>
                      <a:pt x="32" y="2"/>
                    </a:cubicBezTo>
                    <a:cubicBezTo>
                      <a:pt x="47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34" name="Freeform 153">
                <a:extLst>
                  <a:ext uri="{FF2B5EF4-FFF2-40B4-BE49-F238E27FC236}">
                    <a16:creationId xmlns:a16="http://schemas.microsoft.com/office/drawing/2014/main" id="{9A400439-F001-4ECC-8421-25E25A59EA2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600" y="3825"/>
                <a:ext cx="97" cy="97"/>
              </a:xfrm>
              <a:custGeom>
                <a:avLst/>
                <a:gdLst>
                  <a:gd name="T0" fmla="*/ 36 w 84"/>
                  <a:gd name="T1" fmla="*/ 80 h 84"/>
                  <a:gd name="T2" fmla="*/ 4 w 84"/>
                  <a:gd name="T3" fmla="*/ 36 h 84"/>
                  <a:gd name="T4" fmla="*/ 48 w 84"/>
                  <a:gd name="T5" fmla="*/ 3 h 84"/>
                  <a:gd name="T6" fmla="*/ 81 w 84"/>
                  <a:gd name="T7" fmla="*/ 48 h 84"/>
                  <a:gd name="T8" fmla="*/ 36 w 84"/>
                  <a:gd name="T9" fmla="*/ 80 h 84"/>
                  <a:gd name="T10" fmla="*/ 48 w 84"/>
                  <a:gd name="T11" fmla="*/ 5 h 84"/>
                  <a:gd name="T12" fmla="*/ 6 w 84"/>
                  <a:gd name="T13" fmla="*/ 36 h 84"/>
                  <a:gd name="T14" fmla="*/ 37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0"/>
                    </a:moveTo>
                    <a:cubicBezTo>
                      <a:pt x="15" y="77"/>
                      <a:pt x="0" y="57"/>
                      <a:pt x="4" y="36"/>
                    </a:cubicBezTo>
                    <a:cubicBezTo>
                      <a:pt x="7" y="14"/>
                      <a:pt x="27" y="0"/>
                      <a:pt x="48" y="3"/>
                    </a:cubicBezTo>
                    <a:cubicBezTo>
                      <a:pt x="70" y="7"/>
                      <a:pt x="84" y="27"/>
                      <a:pt x="81" y="48"/>
                    </a:cubicBezTo>
                    <a:cubicBezTo>
                      <a:pt x="78" y="69"/>
                      <a:pt x="57" y="84"/>
                      <a:pt x="36" y="80"/>
                    </a:cubicBezTo>
                    <a:close/>
                    <a:moveTo>
                      <a:pt x="48" y="5"/>
                    </a:moveTo>
                    <a:cubicBezTo>
                      <a:pt x="28" y="2"/>
                      <a:pt x="9" y="16"/>
                      <a:pt x="6" y="36"/>
                    </a:cubicBezTo>
                    <a:cubicBezTo>
                      <a:pt x="2" y="56"/>
                      <a:pt x="16" y="75"/>
                      <a:pt x="37" y="79"/>
                    </a:cubicBezTo>
                    <a:cubicBezTo>
                      <a:pt x="57" y="82"/>
                      <a:pt x="76" y="68"/>
                      <a:pt x="79" y="48"/>
                    </a:cubicBezTo>
                    <a:cubicBezTo>
                      <a:pt x="82" y="27"/>
                      <a:pt x="69" y="8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35" name="Freeform 154">
                <a:extLst>
                  <a:ext uri="{FF2B5EF4-FFF2-40B4-BE49-F238E27FC236}">
                    <a16:creationId xmlns:a16="http://schemas.microsoft.com/office/drawing/2014/main" id="{7D6573E6-86D5-41D0-A599-28AAD87408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83" y="3392"/>
                <a:ext cx="65" cy="66"/>
              </a:xfrm>
              <a:custGeom>
                <a:avLst/>
                <a:gdLst>
                  <a:gd name="T0" fmla="*/ 54 w 56"/>
                  <a:gd name="T1" fmla="*/ 33 h 57"/>
                  <a:gd name="T2" fmla="*/ 24 w 56"/>
                  <a:gd name="T3" fmla="*/ 54 h 57"/>
                  <a:gd name="T4" fmla="*/ 2 w 56"/>
                  <a:gd name="T5" fmla="*/ 24 h 57"/>
                  <a:gd name="T6" fmla="*/ 32 w 56"/>
                  <a:gd name="T7" fmla="*/ 3 h 57"/>
                  <a:gd name="T8" fmla="*/ 54 w 56"/>
                  <a:gd name="T9" fmla="*/ 33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7">
                    <a:moveTo>
                      <a:pt x="54" y="33"/>
                    </a:moveTo>
                    <a:cubicBezTo>
                      <a:pt x="52" y="47"/>
                      <a:pt x="38" y="57"/>
                      <a:pt x="24" y="54"/>
                    </a:cubicBezTo>
                    <a:cubicBezTo>
                      <a:pt x="10" y="52"/>
                      <a:pt x="0" y="39"/>
                      <a:pt x="2" y="24"/>
                    </a:cubicBezTo>
                    <a:cubicBezTo>
                      <a:pt x="5" y="10"/>
                      <a:pt x="18" y="0"/>
                      <a:pt x="32" y="3"/>
                    </a:cubicBezTo>
                    <a:cubicBezTo>
                      <a:pt x="47" y="5"/>
                      <a:pt x="56" y="18"/>
                      <a:pt x="54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36" name="Freeform 155">
                <a:extLst>
                  <a:ext uri="{FF2B5EF4-FFF2-40B4-BE49-F238E27FC236}">
                    <a16:creationId xmlns:a16="http://schemas.microsoft.com/office/drawing/2014/main" id="{C31DE229-C464-4A63-A837-C4DCB9E6EAC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767" y="3377"/>
                <a:ext cx="97" cy="96"/>
              </a:xfrm>
              <a:custGeom>
                <a:avLst/>
                <a:gdLst>
                  <a:gd name="T0" fmla="*/ 36 w 84"/>
                  <a:gd name="T1" fmla="*/ 80 h 83"/>
                  <a:gd name="T2" fmla="*/ 4 w 84"/>
                  <a:gd name="T3" fmla="*/ 35 h 83"/>
                  <a:gd name="T4" fmla="*/ 48 w 84"/>
                  <a:gd name="T5" fmla="*/ 3 h 83"/>
                  <a:gd name="T6" fmla="*/ 81 w 84"/>
                  <a:gd name="T7" fmla="*/ 48 h 83"/>
                  <a:gd name="T8" fmla="*/ 36 w 84"/>
                  <a:gd name="T9" fmla="*/ 80 h 83"/>
                  <a:gd name="T10" fmla="*/ 48 w 84"/>
                  <a:gd name="T11" fmla="*/ 5 h 83"/>
                  <a:gd name="T12" fmla="*/ 5 w 84"/>
                  <a:gd name="T13" fmla="*/ 36 h 83"/>
                  <a:gd name="T14" fmla="*/ 36 w 84"/>
                  <a:gd name="T15" fmla="*/ 78 h 83"/>
                  <a:gd name="T16" fmla="*/ 79 w 84"/>
                  <a:gd name="T17" fmla="*/ 47 h 83"/>
                  <a:gd name="T18" fmla="*/ 48 w 84"/>
                  <a:gd name="T19" fmla="*/ 5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3">
                    <a:moveTo>
                      <a:pt x="36" y="80"/>
                    </a:moveTo>
                    <a:cubicBezTo>
                      <a:pt x="15" y="77"/>
                      <a:pt x="0" y="57"/>
                      <a:pt x="4" y="35"/>
                    </a:cubicBezTo>
                    <a:cubicBezTo>
                      <a:pt x="7" y="14"/>
                      <a:pt x="27" y="0"/>
                      <a:pt x="48" y="3"/>
                    </a:cubicBezTo>
                    <a:cubicBezTo>
                      <a:pt x="70" y="6"/>
                      <a:pt x="84" y="26"/>
                      <a:pt x="81" y="48"/>
                    </a:cubicBezTo>
                    <a:cubicBezTo>
                      <a:pt x="77" y="69"/>
                      <a:pt x="57" y="83"/>
                      <a:pt x="36" y="80"/>
                    </a:cubicBezTo>
                    <a:close/>
                    <a:moveTo>
                      <a:pt x="48" y="5"/>
                    </a:moveTo>
                    <a:cubicBezTo>
                      <a:pt x="28" y="1"/>
                      <a:pt x="9" y="15"/>
                      <a:pt x="5" y="36"/>
                    </a:cubicBezTo>
                    <a:cubicBezTo>
                      <a:pt x="2" y="56"/>
                      <a:pt x="16" y="75"/>
                      <a:pt x="36" y="78"/>
                    </a:cubicBezTo>
                    <a:cubicBezTo>
                      <a:pt x="57" y="82"/>
                      <a:pt x="76" y="68"/>
                      <a:pt x="79" y="47"/>
                    </a:cubicBezTo>
                    <a:cubicBezTo>
                      <a:pt x="82" y="27"/>
                      <a:pt x="68" y="8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37" name="Freeform 156">
                <a:extLst>
                  <a:ext uri="{FF2B5EF4-FFF2-40B4-BE49-F238E27FC236}">
                    <a16:creationId xmlns:a16="http://schemas.microsoft.com/office/drawing/2014/main" id="{6A4A7DDA-E97A-4393-A52C-FD0562FB7A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82" y="3147"/>
                <a:ext cx="65" cy="64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1" y="46"/>
                      <a:pt x="38" y="56"/>
                      <a:pt x="24" y="54"/>
                    </a:cubicBezTo>
                    <a:cubicBezTo>
                      <a:pt x="9" y="52"/>
                      <a:pt x="0" y="38"/>
                      <a:pt x="2" y="24"/>
                    </a:cubicBezTo>
                    <a:cubicBezTo>
                      <a:pt x="4" y="10"/>
                      <a:pt x="18" y="0"/>
                      <a:pt x="32" y="2"/>
                    </a:cubicBezTo>
                    <a:cubicBezTo>
                      <a:pt x="46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38" name="Freeform 157">
                <a:extLst>
                  <a:ext uri="{FF2B5EF4-FFF2-40B4-BE49-F238E27FC236}">
                    <a16:creationId xmlns:a16="http://schemas.microsoft.com/office/drawing/2014/main" id="{05F06574-54C4-46ED-BCBF-DAA603BE4A9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466" y="3130"/>
                <a:ext cx="97" cy="97"/>
              </a:xfrm>
              <a:custGeom>
                <a:avLst/>
                <a:gdLst>
                  <a:gd name="T0" fmla="*/ 36 w 84"/>
                  <a:gd name="T1" fmla="*/ 80 h 84"/>
                  <a:gd name="T2" fmla="*/ 3 w 84"/>
                  <a:gd name="T3" fmla="*/ 36 h 84"/>
                  <a:gd name="T4" fmla="*/ 48 w 84"/>
                  <a:gd name="T5" fmla="*/ 3 h 84"/>
                  <a:gd name="T6" fmla="*/ 80 w 84"/>
                  <a:gd name="T7" fmla="*/ 48 h 84"/>
                  <a:gd name="T8" fmla="*/ 36 w 84"/>
                  <a:gd name="T9" fmla="*/ 80 h 84"/>
                  <a:gd name="T10" fmla="*/ 48 w 84"/>
                  <a:gd name="T11" fmla="*/ 5 h 84"/>
                  <a:gd name="T12" fmla="*/ 5 w 84"/>
                  <a:gd name="T13" fmla="*/ 36 h 84"/>
                  <a:gd name="T14" fmla="*/ 36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0"/>
                    </a:moveTo>
                    <a:cubicBezTo>
                      <a:pt x="14" y="77"/>
                      <a:pt x="0" y="57"/>
                      <a:pt x="3" y="36"/>
                    </a:cubicBezTo>
                    <a:cubicBezTo>
                      <a:pt x="7" y="15"/>
                      <a:pt x="27" y="0"/>
                      <a:pt x="48" y="3"/>
                    </a:cubicBezTo>
                    <a:cubicBezTo>
                      <a:pt x="69" y="7"/>
                      <a:pt x="84" y="27"/>
                      <a:pt x="80" y="48"/>
                    </a:cubicBezTo>
                    <a:cubicBezTo>
                      <a:pt x="77" y="69"/>
                      <a:pt x="57" y="84"/>
                      <a:pt x="36" y="80"/>
                    </a:cubicBezTo>
                    <a:close/>
                    <a:moveTo>
                      <a:pt x="48" y="5"/>
                    </a:moveTo>
                    <a:cubicBezTo>
                      <a:pt x="27" y="2"/>
                      <a:pt x="8" y="16"/>
                      <a:pt x="5" y="36"/>
                    </a:cubicBezTo>
                    <a:cubicBezTo>
                      <a:pt x="2" y="56"/>
                      <a:pt x="16" y="76"/>
                      <a:pt x="36" y="79"/>
                    </a:cubicBezTo>
                    <a:cubicBezTo>
                      <a:pt x="56" y="82"/>
                      <a:pt x="75" y="68"/>
                      <a:pt x="79" y="48"/>
                    </a:cubicBezTo>
                    <a:cubicBezTo>
                      <a:pt x="82" y="27"/>
                      <a:pt x="68" y="8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39" name="Freeform 158">
                <a:extLst>
                  <a:ext uri="{FF2B5EF4-FFF2-40B4-BE49-F238E27FC236}">
                    <a16:creationId xmlns:a16="http://schemas.microsoft.com/office/drawing/2014/main" id="{77ACDC07-00CD-4E9F-BDAA-3E69009F90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35" y="2862"/>
                <a:ext cx="65" cy="65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1" y="46"/>
                      <a:pt x="38" y="56"/>
                      <a:pt x="24" y="54"/>
                    </a:cubicBezTo>
                    <a:cubicBezTo>
                      <a:pt x="9" y="51"/>
                      <a:pt x="0" y="38"/>
                      <a:pt x="2" y="24"/>
                    </a:cubicBezTo>
                    <a:cubicBezTo>
                      <a:pt x="4" y="9"/>
                      <a:pt x="18" y="0"/>
                      <a:pt x="32" y="2"/>
                    </a:cubicBezTo>
                    <a:cubicBezTo>
                      <a:pt x="46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40" name="Freeform 159">
                <a:extLst>
                  <a:ext uri="{FF2B5EF4-FFF2-40B4-BE49-F238E27FC236}">
                    <a16:creationId xmlns:a16="http://schemas.microsoft.com/office/drawing/2014/main" id="{1705126F-7B6F-47BC-B580-9C268CEF131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419" y="2846"/>
                <a:ext cx="97" cy="97"/>
              </a:xfrm>
              <a:custGeom>
                <a:avLst/>
                <a:gdLst>
                  <a:gd name="T0" fmla="*/ 36 w 84"/>
                  <a:gd name="T1" fmla="*/ 80 h 84"/>
                  <a:gd name="T2" fmla="*/ 3 w 84"/>
                  <a:gd name="T3" fmla="*/ 36 h 84"/>
                  <a:gd name="T4" fmla="*/ 48 w 84"/>
                  <a:gd name="T5" fmla="*/ 3 h 84"/>
                  <a:gd name="T6" fmla="*/ 80 w 84"/>
                  <a:gd name="T7" fmla="*/ 48 h 84"/>
                  <a:gd name="T8" fmla="*/ 36 w 84"/>
                  <a:gd name="T9" fmla="*/ 80 h 84"/>
                  <a:gd name="T10" fmla="*/ 48 w 84"/>
                  <a:gd name="T11" fmla="*/ 5 h 84"/>
                  <a:gd name="T12" fmla="*/ 5 w 84"/>
                  <a:gd name="T13" fmla="*/ 36 h 84"/>
                  <a:gd name="T14" fmla="*/ 36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0"/>
                    </a:moveTo>
                    <a:cubicBezTo>
                      <a:pt x="14" y="77"/>
                      <a:pt x="0" y="57"/>
                      <a:pt x="3" y="36"/>
                    </a:cubicBezTo>
                    <a:cubicBezTo>
                      <a:pt x="7" y="14"/>
                      <a:pt x="27" y="0"/>
                      <a:pt x="48" y="3"/>
                    </a:cubicBezTo>
                    <a:cubicBezTo>
                      <a:pt x="69" y="7"/>
                      <a:pt x="84" y="27"/>
                      <a:pt x="80" y="48"/>
                    </a:cubicBezTo>
                    <a:cubicBezTo>
                      <a:pt x="77" y="69"/>
                      <a:pt x="57" y="84"/>
                      <a:pt x="36" y="80"/>
                    </a:cubicBezTo>
                    <a:close/>
                    <a:moveTo>
                      <a:pt x="48" y="5"/>
                    </a:moveTo>
                    <a:cubicBezTo>
                      <a:pt x="27" y="2"/>
                      <a:pt x="8" y="16"/>
                      <a:pt x="5" y="36"/>
                    </a:cubicBezTo>
                    <a:cubicBezTo>
                      <a:pt x="2" y="56"/>
                      <a:pt x="16" y="75"/>
                      <a:pt x="36" y="79"/>
                    </a:cubicBezTo>
                    <a:cubicBezTo>
                      <a:pt x="56" y="82"/>
                      <a:pt x="75" y="68"/>
                      <a:pt x="79" y="48"/>
                    </a:cubicBezTo>
                    <a:cubicBezTo>
                      <a:pt x="82" y="27"/>
                      <a:pt x="68" y="8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41" name="Freeform 160">
                <a:extLst>
                  <a:ext uri="{FF2B5EF4-FFF2-40B4-BE49-F238E27FC236}">
                    <a16:creationId xmlns:a16="http://schemas.microsoft.com/office/drawing/2014/main" id="{723FD0DD-56FE-481D-B0BA-BFDD724F2B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71" y="4660"/>
                <a:ext cx="64" cy="65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7"/>
                      <a:pt x="38" y="56"/>
                      <a:pt x="24" y="54"/>
                    </a:cubicBezTo>
                    <a:cubicBezTo>
                      <a:pt x="10" y="52"/>
                      <a:pt x="0" y="38"/>
                      <a:pt x="2" y="24"/>
                    </a:cubicBezTo>
                    <a:cubicBezTo>
                      <a:pt x="5" y="10"/>
                      <a:pt x="18" y="0"/>
                      <a:pt x="32" y="2"/>
                    </a:cubicBezTo>
                    <a:cubicBezTo>
                      <a:pt x="47" y="5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42" name="Freeform 161">
                <a:extLst>
                  <a:ext uri="{FF2B5EF4-FFF2-40B4-BE49-F238E27FC236}">
                    <a16:creationId xmlns:a16="http://schemas.microsoft.com/office/drawing/2014/main" id="{874C9B38-8A37-40D1-892C-0E5D68EC891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754" y="4644"/>
                <a:ext cx="97" cy="97"/>
              </a:xfrm>
              <a:custGeom>
                <a:avLst/>
                <a:gdLst>
                  <a:gd name="T0" fmla="*/ 36 w 84"/>
                  <a:gd name="T1" fmla="*/ 81 h 84"/>
                  <a:gd name="T2" fmla="*/ 4 w 84"/>
                  <a:gd name="T3" fmla="*/ 36 h 84"/>
                  <a:gd name="T4" fmla="*/ 48 w 84"/>
                  <a:gd name="T5" fmla="*/ 4 h 84"/>
                  <a:gd name="T6" fmla="*/ 81 w 84"/>
                  <a:gd name="T7" fmla="*/ 48 h 84"/>
                  <a:gd name="T8" fmla="*/ 36 w 84"/>
                  <a:gd name="T9" fmla="*/ 81 h 84"/>
                  <a:gd name="T10" fmla="*/ 48 w 84"/>
                  <a:gd name="T11" fmla="*/ 5 h 84"/>
                  <a:gd name="T12" fmla="*/ 5 w 84"/>
                  <a:gd name="T13" fmla="*/ 36 h 84"/>
                  <a:gd name="T14" fmla="*/ 36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1"/>
                    </a:moveTo>
                    <a:cubicBezTo>
                      <a:pt x="15" y="77"/>
                      <a:pt x="0" y="57"/>
                      <a:pt x="4" y="36"/>
                    </a:cubicBezTo>
                    <a:cubicBezTo>
                      <a:pt x="7" y="15"/>
                      <a:pt x="27" y="0"/>
                      <a:pt x="48" y="4"/>
                    </a:cubicBezTo>
                    <a:cubicBezTo>
                      <a:pt x="70" y="7"/>
                      <a:pt x="84" y="27"/>
                      <a:pt x="81" y="48"/>
                    </a:cubicBezTo>
                    <a:cubicBezTo>
                      <a:pt x="77" y="70"/>
                      <a:pt x="57" y="84"/>
                      <a:pt x="36" y="81"/>
                    </a:cubicBezTo>
                    <a:close/>
                    <a:moveTo>
                      <a:pt x="48" y="5"/>
                    </a:moveTo>
                    <a:cubicBezTo>
                      <a:pt x="28" y="2"/>
                      <a:pt x="9" y="16"/>
                      <a:pt x="5" y="36"/>
                    </a:cubicBezTo>
                    <a:cubicBezTo>
                      <a:pt x="2" y="57"/>
                      <a:pt x="16" y="76"/>
                      <a:pt x="36" y="79"/>
                    </a:cubicBezTo>
                    <a:cubicBezTo>
                      <a:pt x="57" y="82"/>
                      <a:pt x="76" y="68"/>
                      <a:pt x="79" y="48"/>
                    </a:cubicBezTo>
                    <a:cubicBezTo>
                      <a:pt x="82" y="28"/>
                      <a:pt x="68" y="9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43" name="Freeform 162">
                <a:extLst>
                  <a:ext uri="{FF2B5EF4-FFF2-40B4-BE49-F238E27FC236}">
                    <a16:creationId xmlns:a16="http://schemas.microsoft.com/office/drawing/2014/main" id="{A6BC1389-8093-477E-8E45-74DF58FFB3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95" y="4006"/>
                <a:ext cx="65" cy="65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6"/>
                      <a:pt x="38" y="56"/>
                      <a:pt x="24" y="54"/>
                    </a:cubicBezTo>
                    <a:cubicBezTo>
                      <a:pt x="10" y="51"/>
                      <a:pt x="0" y="38"/>
                      <a:pt x="2" y="24"/>
                    </a:cubicBezTo>
                    <a:cubicBezTo>
                      <a:pt x="5" y="9"/>
                      <a:pt x="18" y="0"/>
                      <a:pt x="32" y="2"/>
                    </a:cubicBezTo>
                    <a:cubicBezTo>
                      <a:pt x="47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44" name="Freeform 163">
                <a:extLst>
                  <a:ext uri="{FF2B5EF4-FFF2-40B4-BE49-F238E27FC236}">
                    <a16:creationId xmlns:a16="http://schemas.microsoft.com/office/drawing/2014/main" id="{538EAB94-A72F-49CB-8AE6-F452310BAE4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079" y="3990"/>
                <a:ext cx="97" cy="97"/>
              </a:xfrm>
              <a:custGeom>
                <a:avLst/>
                <a:gdLst>
                  <a:gd name="T0" fmla="*/ 36 w 84"/>
                  <a:gd name="T1" fmla="*/ 80 h 84"/>
                  <a:gd name="T2" fmla="*/ 4 w 84"/>
                  <a:gd name="T3" fmla="*/ 36 h 84"/>
                  <a:gd name="T4" fmla="*/ 48 w 84"/>
                  <a:gd name="T5" fmla="*/ 3 h 84"/>
                  <a:gd name="T6" fmla="*/ 81 w 84"/>
                  <a:gd name="T7" fmla="*/ 48 h 84"/>
                  <a:gd name="T8" fmla="*/ 36 w 84"/>
                  <a:gd name="T9" fmla="*/ 80 h 84"/>
                  <a:gd name="T10" fmla="*/ 48 w 84"/>
                  <a:gd name="T11" fmla="*/ 5 h 84"/>
                  <a:gd name="T12" fmla="*/ 5 w 84"/>
                  <a:gd name="T13" fmla="*/ 36 h 84"/>
                  <a:gd name="T14" fmla="*/ 36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0"/>
                    </a:moveTo>
                    <a:cubicBezTo>
                      <a:pt x="15" y="77"/>
                      <a:pt x="0" y="57"/>
                      <a:pt x="4" y="36"/>
                    </a:cubicBezTo>
                    <a:cubicBezTo>
                      <a:pt x="7" y="15"/>
                      <a:pt x="27" y="0"/>
                      <a:pt x="48" y="3"/>
                    </a:cubicBezTo>
                    <a:cubicBezTo>
                      <a:pt x="70" y="7"/>
                      <a:pt x="84" y="27"/>
                      <a:pt x="81" y="48"/>
                    </a:cubicBezTo>
                    <a:cubicBezTo>
                      <a:pt x="77" y="69"/>
                      <a:pt x="57" y="84"/>
                      <a:pt x="36" y="80"/>
                    </a:cubicBezTo>
                    <a:close/>
                    <a:moveTo>
                      <a:pt x="48" y="5"/>
                    </a:moveTo>
                    <a:cubicBezTo>
                      <a:pt x="28" y="2"/>
                      <a:pt x="9" y="16"/>
                      <a:pt x="5" y="36"/>
                    </a:cubicBezTo>
                    <a:cubicBezTo>
                      <a:pt x="2" y="56"/>
                      <a:pt x="16" y="76"/>
                      <a:pt x="36" y="79"/>
                    </a:cubicBezTo>
                    <a:cubicBezTo>
                      <a:pt x="57" y="82"/>
                      <a:pt x="76" y="68"/>
                      <a:pt x="79" y="48"/>
                    </a:cubicBezTo>
                    <a:cubicBezTo>
                      <a:pt x="82" y="27"/>
                      <a:pt x="68" y="8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45" name="Freeform 164">
                <a:extLst>
                  <a:ext uri="{FF2B5EF4-FFF2-40B4-BE49-F238E27FC236}">
                    <a16:creationId xmlns:a16="http://schemas.microsoft.com/office/drawing/2014/main" id="{F5E6ACBA-7F49-4510-A478-32E11470EA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36" y="4499"/>
                <a:ext cx="86" cy="85"/>
              </a:xfrm>
              <a:custGeom>
                <a:avLst/>
                <a:gdLst>
                  <a:gd name="T0" fmla="*/ 71 w 74"/>
                  <a:gd name="T1" fmla="*/ 43 h 74"/>
                  <a:gd name="T2" fmla="*/ 32 w 74"/>
                  <a:gd name="T3" fmla="*/ 71 h 74"/>
                  <a:gd name="T4" fmla="*/ 3 w 74"/>
                  <a:gd name="T5" fmla="*/ 32 h 74"/>
                  <a:gd name="T6" fmla="*/ 43 w 74"/>
                  <a:gd name="T7" fmla="*/ 3 h 74"/>
                  <a:gd name="T8" fmla="*/ 71 w 74"/>
                  <a:gd name="T9" fmla="*/ 43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4" h="74">
                    <a:moveTo>
                      <a:pt x="71" y="43"/>
                    </a:moveTo>
                    <a:cubicBezTo>
                      <a:pt x="68" y="61"/>
                      <a:pt x="51" y="74"/>
                      <a:pt x="32" y="71"/>
                    </a:cubicBezTo>
                    <a:cubicBezTo>
                      <a:pt x="13" y="68"/>
                      <a:pt x="0" y="51"/>
                      <a:pt x="3" y="32"/>
                    </a:cubicBezTo>
                    <a:cubicBezTo>
                      <a:pt x="6" y="13"/>
                      <a:pt x="24" y="0"/>
                      <a:pt x="43" y="3"/>
                    </a:cubicBezTo>
                    <a:cubicBezTo>
                      <a:pt x="61" y="6"/>
                      <a:pt x="74" y="24"/>
                      <a:pt x="71" y="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46" name="Freeform 165">
                <a:extLst>
                  <a:ext uri="{FF2B5EF4-FFF2-40B4-BE49-F238E27FC236}">
                    <a16:creationId xmlns:a16="http://schemas.microsoft.com/office/drawing/2014/main" id="{4BC27A26-ED35-48C4-BB0A-1B208ACCEE4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116" y="4478"/>
                <a:ext cx="128" cy="128"/>
              </a:xfrm>
              <a:custGeom>
                <a:avLst/>
                <a:gdLst>
                  <a:gd name="T0" fmla="*/ 47 w 111"/>
                  <a:gd name="T1" fmla="*/ 106 h 111"/>
                  <a:gd name="T2" fmla="*/ 4 w 111"/>
                  <a:gd name="T3" fmla="*/ 47 h 111"/>
                  <a:gd name="T4" fmla="*/ 63 w 111"/>
                  <a:gd name="T5" fmla="*/ 4 h 111"/>
                  <a:gd name="T6" fmla="*/ 106 w 111"/>
                  <a:gd name="T7" fmla="*/ 63 h 111"/>
                  <a:gd name="T8" fmla="*/ 47 w 111"/>
                  <a:gd name="T9" fmla="*/ 106 h 111"/>
                  <a:gd name="T10" fmla="*/ 63 w 111"/>
                  <a:gd name="T11" fmla="*/ 6 h 111"/>
                  <a:gd name="T12" fmla="*/ 6 w 111"/>
                  <a:gd name="T13" fmla="*/ 47 h 111"/>
                  <a:gd name="T14" fmla="*/ 47 w 111"/>
                  <a:gd name="T15" fmla="*/ 104 h 111"/>
                  <a:gd name="T16" fmla="*/ 104 w 111"/>
                  <a:gd name="T17" fmla="*/ 63 h 111"/>
                  <a:gd name="T18" fmla="*/ 63 w 111"/>
                  <a:gd name="T19" fmla="*/ 6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1" h="111">
                    <a:moveTo>
                      <a:pt x="47" y="106"/>
                    </a:moveTo>
                    <a:cubicBezTo>
                      <a:pt x="19" y="102"/>
                      <a:pt x="0" y="75"/>
                      <a:pt x="4" y="47"/>
                    </a:cubicBezTo>
                    <a:cubicBezTo>
                      <a:pt x="9" y="19"/>
                      <a:pt x="35" y="0"/>
                      <a:pt x="63" y="4"/>
                    </a:cubicBezTo>
                    <a:cubicBezTo>
                      <a:pt x="91" y="9"/>
                      <a:pt x="111" y="35"/>
                      <a:pt x="106" y="63"/>
                    </a:cubicBezTo>
                    <a:cubicBezTo>
                      <a:pt x="102" y="91"/>
                      <a:pt x="75" y="111"/>
                      <a:pt x="47" y="106"/>
                    </a:cubicBezTo>
                    <a:close/>
                    <a:moveTo>
                      <a:pt x="63" y="6"/>
                    </a:moveTo>
                    <a:cubicBezTo>
                      <a:pt x="36" y="2"/>
                      <a:pt x="11" y="20"/>
                      <a:pt x="6" y="47"/>
                    </a:cubicBezTo>
                    <a:cubicBezTo>
                      <a:pt x="2" y="74"/>
                      <a:pt x="20" y="100"/>
                      <a:pt x="47" y="104"/>
                    </a:cubicBezTo>
                    <a:cubicBezTo>
                      <a:pt x="74" y="108"/>
                      <a:pt x="100" y="90"/>
                      <a:pt x="104" y="63"/>
                    </a:cubicBezTo>
                    <a:cubicBezTo>
                      <a:pt x="108" y="36"/>
                      <a:pt x="90" y="11"/>
                      <a:pt x="6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47" name="Freeform 166">
                <a:extLst>
                  <a:ext uri="{FF2B5EF4-FFF2-40B4-BE49-F238E27FC236}">
                    <a16:creationId xmlns:a16="http://schemas.microsoft.com/office/drawing/2014/main" id="{C0FFAD2A-840B-4045-9238-B10BB4B0B05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088" y="4451"/>
                <a:ext cx="182" cy="182"/>
              </a:xfrm>
              <a:custGeom>
                <a:avLst/>
                <a:gdLst>
                  <a:gd name="T0" fmla="*/ 68 w 158"/>
                  <a:gd name="T1" fmla="*/ 152 h 158"/>
                  <a:gd name="T2" fmla="*/ 6 w 158"/>
                  <a:gd name="T3" fmla="*/ 68 h 158"/>
                  <a:gd name="T4" fmla="*/ 91 w 158"/>
                  <a:gd name="T5" fmla="*/ 6 h 158"/>
                  <a:gd name="T6" fmla="*/ 152 w 158"/>
                  <a:gd name="T7" fmla="*/ 91 h 158"/>
                  <a:gd name="T8" fmla="*/ 68 w 158"/>
                  <a:gd name="T9" fmla="*/ 152 h 158"/>
                  <a:gd name="T10" fmla="*/ 90 w 158"/>
                  <a:gd name="T11" fmla="*/ 8 h 158"/>
                  <a:gd name="T12" fmla="*/ 8 w 158"/>
                  <a:gd name="T13" fmla="*/ 68 h 158"/>
                  <a:gd name="T14" fmla="*/ 68 w 158"/>
                  <a:gd name="T15" fmla="*/ 150 h 158"/>
                  <a:gd name="T16" fmla="*/ 150 w 158"/>
                  <a:gd name="T17" fmla="*/ 90 h 158"/>
                  <a:gd name="T18" fmla="*/ 90 w 158"/>
                  <a:gd name="T19" fmla="*/ 8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8" h="158">
                    <a:moveTo>
                      <a:pt x="68" y="152"/>
                    </a:moveTo>
                    <a:cubicBezTo>
                      <a:pt x="27" y="146"/>
                      <a:pt x="0" y="108"/>
                      <a:pt x="6" y="68"/>
                    </a:cubicBezTo>
                    <a:cubicBezTo>
                      <a:pt x="13" y="27"/>
                      <a:pt x="51" y="0"/>
                      <a:pt x="91" y="6"/>
                    </a:cubicBezTo>
                    <a:cubicBezTo>
                      <a:pt x="131" y="13"/>
                      <a:pt x="158" y="51"/>
                      <a:pt x="152" y="91"/>
                    </a:cubicBezTo>
                    <a:cubicBezTo>
                      <a:pt x="146" y="131"/>
                      <a:pt x="108" y="158"/>
                      <a:pt x="68" y="152"/>
                    </a:cubicBezTo>
                    <a:close/>
                    <a:moveTo>
                      <a:pt x="90" y="8"/>
                    </a:moveTo>
                    <a:cubicBezTo>
                      <a:pt x="51" y="2"/>
                      <a:pt x="15" y="29"/>
                      <a:pt x="8" y="68"/>
                    </a:cubicBezTo>
                    <a:cubicBezTo>
                      <a:pt x="2" y="107"/>
                      <a:pt x="29" y="144"/>
                      <a:pt x="68" y="150"/>
                    </a:cubicBezTo>
                    <a:cubicBezTo>
                      <a:pt x="107" y="156"/>
                      <a:pt x="144" y="129"/>
                      <a:pt x="150" y="90"/>
                    </a:cubicBezTo>
                    <a:cubicBezTo>
                      <a:pt x="156" y="51"/>
                      <a:pt x="129" y="15"/>
                      <a:pt x="90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48" name="Freeform 167">
                <a:extLst>
                  <a:ext uri="{FF2B5EF4-FFF2-40B4-BE49-F238E27FC236}">
                    <a16:creationId xmlns:a16="http://schemas.microsoft.com/office/drawing/2014/main" id="{C18D3810-4659-414B-B9B0-D7AAECA145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10" y="5113"/>
                <a:ext cx="65" cy="65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7"/>
                      <a:pt x="38" y="56"/>
                      <a:pt x="24" y="54"/>
                    </a:cubicBezTo>
                    <a:cubicBezTo>
                      <a:pt x="10" y="52"/>
                      <a:pt x="0" y="38"/>
                      <a:pt x="2" y="24"/>
                    </a:cubicBezTo>
                    <a:cubicBezTo>
                      <a:pt x="5" y="10"/>
                      <a:pt x="18" y="0"/>
                      <a:pt x="32" y="2"/>
                    </a:cubicBezTo>
                    <a:cubicBezTo>
                      <a:pt x="47" y="5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49" name="Freeform 168">
                <a:extLst>
                  <a:ext uri="{FF2B5EF4-FFF2-40B4-BE49-F238E27FC236}">
                    <a16:creationId xmlns:a16="http://schemas.microsoft.com/office/drawing/2014/main" id="{20BF4742-52BE-4D1A-92F1-5EF0B5D5CDB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494" y="5097"/>
                <a:ext cx="97" cy="97"/>
              </a:xfrm>
              <a:custGeom>
                <a:avLst/>
                <a:gdLst>
                  <a:gd name="T0" fmla="*/ 36 w 84"/>
                  <a:gd name="T1" fmla="*/ 81 h 84"/>
                  <a:gd name="T2" fmla="*/ 4 w 84"/>
                  <a:gd name="T3" fmla="*/ 36 h 84"/>
                  <a:gd name="T4" fmla="*/ 48 w 84"/>
                  <a:gd name="T5" fmla="*/ 4 h 84"/>
                  <a:gd name="T6" fmla="*/ 81 w 84"/>
                  <a:gd name="T7" fmla="*/ 48 h 84"/>
                  <a:gd name="T8" fmla="*/ 36 w 84"/>
                  <a:gd name="T9" fmla="*/ 81 h 84"/>
                  <a:gd name="T10" fmla="*/ 48 w 84"/>
                  <a:gd name="T11" fmla="*/ 5 h 84"/>
                  <a:gd name="T12" fmla="*/ 5 w 84"/>
                  <a:gd name="T13" fmla="*/ 36 h 84"/>
                  <a:gd name="T14" fmla="*/ 36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1"/>
                    </a:moveTo>
                    <a:cubicBezTo>
                      <a:pt x="15" y="77"/>
                      <a:pt x="0" y="57"/>
                      <a:pt x="4" y="36"/>
                    </a:cubicBezTo>
                    <a:cubicBezTo>
                      <a:pt x="7" y="15"/>
                      <a:pt x="27" y="0"/>
                      <a:pt x="48" y="4"/>
                    </a:cubicBezTo>
                    <a:cubicBezTo>
                      <a:pt x="70" y="7"/>
                      <a:pt x="84" y="27"/>
                      <a:pt x="81" y="48"/>
                    </a:cubicBezTo>
                    <a:cubicBezTo>
                      <a:pt x="77" y="70"/>
                      <a:pt x="57" y="84"/>
                      <a:pt x="36" y="81"/>
                    </a:cubicBezTo>
                    <a:close/>
                    <a:moveTo>
                      <a:pt x="48" y="5"/>
                    </a:moveTo>
                    <a:cubicBezTo>
                      <a:pt x="28" y="2"/>
                      <a:pt x="9" y="16"/>
                      <a:pt x="5" y="36"/>
                    </a:cubicBezTo>
                    <a:cubicBezTo>
                      <a:pt x="2" y="57"/>
                      <a:pt x="16" y="76"/>
                      <a:pt x="36" y="79"/>
                    </a:cubicBezTo>
                    <a:cubicBezTo>
                      <a:pt x="57" y="82"/>
                      <a:pt x="76" y="68"/>
                      <a:pt x="79" y="48"/>
                    </a:cubicBezTo>
                    <a:cubicBezTo>
                      <a:pt x="82" y="28"/>
                      <a:pt x="68" y="9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50" name="Freeform 169">
                <a:extLst>
                  <a:ext uri="{FF2B5EF4-FFF2-40B4-BE49-F238E27FC236}">
                    <a16:creationId xmlns:a16="http://schemas.microsoft.com/office/drawing/2014/main" id="{41C84D18-8EED-47DD-A4C9-F10E41E8001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473" y="5076"/>
                <a:ext cx="139" cy="139"/>
              </a:xfrm>
              <a:custGeom>
                <a:avLst/>
                <a:gdLst>
                  <a:gd name="T0" fmla="*/ 52 w 120"/>
                  <a:gd name="T1" fmla="*/ 115 h 120"/>
                  <a:gd name="T2" fmla="*/ 5 w 120"/>
                  <a:gd name="T3" fmla="*/ 52 h 120"/>
                  <a:gd name="T4" fmla="*/ 69 w 120"/>
                  <a:gd name="T5" fmla="*/ 5 h 120"/>
                  <a:gd name="T6" fmla="*/ 115 w 120"/>
                  <a:gd name="T7" fmla="*/ 69 h 120"/>
                  <a:gd name="T8" fmla="*/ 52 w 120"/>
                  <a:gd name="T9" fmla="*/ 115 h 120"/>
                  <a:gd name="T10" fmla="*/ 69 w 120"/>
                  <a:gd name="T11" fmla="*/ 7 h 120"/>
                  <a:gd name="T12" fmla="*/ 7 w 120"/>
                  <a:gd name="T13" fmla="*/ 52 h 120"/>
                  <a:gd name="T14" fmla="*/ 52 w 120"/>
                  <a:gd name="T15" fmla="*/ 114 h 120"/>
                  <a:gd name="T16" fmla="*/ 114 w 120"/>
                  <a:gd name="T17" fmla="*/ 69 h 120"/>
                  <a:gd name="T18" fmla="*/ 69 w 120"/>
                  <a:gd name="T19" fmla="*/ 7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0" h="120">
                    <a:moveTo>
                      <a:pt x="52" y="115"/>
                    </a:moveTo>
                    <a:cubicBezTo>
                      <a:pt x="21" y="110"/>
                      <a:pt x="0" y="82"/>
                      <a:pt x="5" y="52"/>
                    </a:cubicBezTo>
                    <a:cubicBezTo>
                      <a:pt x="10" y="21"/>
                      <a:pt x="39" y="0"/>
                      <a:pt x="69" y="5"/>
                    </a:cubicBezTo>
                    <a:cubicBezTo>
                      <a:pt x="99" y="10"/>
                      <a:pt x="120" y="39"/>
                      <a:pt x="115" y="69"/>
                    </a:cubicBezTo>
                    <a:cubicBezTo>
                      <a:pt x="110" y="99"/>
                      <a:pt x="82" y="120"/>
                      <a:pt x="52" y="115"/>
                    </a:cubicBezTo>
                    <a:close/>
                    <a:moveTo>
                      <a:pt x="69" y="7"/>
                    </a:moveTo>
                    <a:cubicBezTo>
                      <a:pt x="39" y="2"/>
                      <a:pt x="12" y="22"/>
                      <a:pt x="7" y="52"/>
                    </a:cubicBezTo>
                    <a:cubicBezTo>
                      <a:pt x="2" y="81"/>
                      <a:pt x="22" y="109"/>
                      <a:pt x="52" y="114"/>
                    </a:cubicBezTo>
                    <a:cubicBezTo>
                      <a:pt x="81" y="118"/>
                      <a:pt x="109" y="98"/>
                      <a:pt x="114" y="69"/>
                    </a:cubicBezTo>
                    <a:cubicBezTo>
                      <a:pt x="118" y="39"/>
                      <a:pt x="98" y="12"/>
                      <a:pt x="6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51" name="Freeform 170">
                <a:extLst>
                  <a:ext uri="{FF2B5EF4-FFF2-40B4-BE49-F238E27FC236}">
                    <a16:creationId xmlns:a16="http://schemas.microsoft.com/office/drawing/2014/main" id="{0662C46E-82D4-42EF-A39B-89BA81EA75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27" y="3302"/>
                <a:ext cx="89" cy="88"/>
              </a:xfrm>
              <a:custGeom>
                <a:avLst/>
                <a:gdLst>
                  <a:gd name="T0" fmla="*/ 74 w 77"/>
                  <a:gd name="T1" fmla="*/ 44 h 76"/>
                  <a:gd name="T2" fmla="*/ 33 w 77"/>
                  <a:gd name="T3" fmla="*/ 73 h 76"/>
                  <a:gd name="T4" fmla="*/ 3 w 77"/>
                  <a:gd name="T5" fmla="*/ 33 h 76"/>
                  <a:gd name="T6" fmla="*/ 44 w 77"/>
                  <a:gd name="T7" fmla="*/ 3 h 76"/>
                  <a:gd name="T8" fmla="*/ 74 w 77"/>
                  <a:gd name="T9" fmla="*/ 44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7" h="76">
                    <a:moveTo>
                      <a:pt x="74" y="44"/>
                    </a:moveTo>
                    <a:cubicBezTo>
                      <a:pt x="71" y="63"/>
                      <a:pt x="52" y="76"/>
                      <a:pt x="33" y="73"/>
                    </a:cubicBezTo>
                    <a:cubicBezTo>
                      <a:pt x="14" y="70"/>
                      <a:pt x="0" y="52"/>
                      <a:pt x="3" y="33"/>
                    </a:cubicBezTo>
                    <a:cubicBezTo>
                      <a:pt x="7" y="13"/>
                      <a:pt x="25" y="0"/>
                      <a:pt x="44" y="3"/>
                    </a:cubicBezTo>
                    <a:cubicBezTo>
                      <a:pt x="64" y="6"/>
                      <a:pt x="77" y="24"/>
                      <a:pt x="74" y="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52" name="Freeform 171">
                <a:extLst>
                  <a:ext uri="{FF2B5EF4-FFF2-40B4-BE49-F238E27FC236}">
                    <a16:creationId xmlns:a16="http://schemas.microsoft.com/office/drawing/2014/main" id="{FBE05ED8-5AFC-4D15-BA87-0C170D5B0FF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406" y="3280"/>
                <a:ext cx="132" cy="132"/>
              </a:xfrm>
              <a:custGeom>
                <a:avLst/>
                <a:gdLst>
                  <a:gd name="T0" fmla="*/ 48 w 114"/>
                  <a:gd name="T1" fmla="*/ 110 h 114"/>
                  <a:gd name="T2" fmla="*/ 4 w 114"/>
                  <a:gd name="T3" fmla="*/ 49 h 114"/>
                  <a:gd name="T4" fmla="*/ 65 w 114"/>
                  <a:gd name="T5" fmla="*/ 5 h 114"/>
                  <a:gd name="T6" fmla="*/ 109 w 114"/>
                  <a:gd name="T7" fmla="*/ 66 h 114"/>
                  <a:gd name="T8" fmla="*/ 48 w 114"/>
                  <a:gd name="T9" fmla="*/ 110 h 114"/>
                  <a:gd name="T10" fmla="*/ 65 w 114"/>
                  <a:gd name="T11" fmla="*/ 7 h 114"/>
                  <a:gd name="T12" fmla="*/ 6 w 114"/>
                  <a:gd name="T13" fmla="*/ 49 h 114"/>
                  <a:gd name="T14" fmla="*/ 49 w 114"/>
                  <a:gd name="T15" fmla="*/ 107 h 114"/>
                  <a:gd name="T16" fmla="*/ 107 w 114"/>
                  <a:gd name="T17" fmla="*/ 65 h 114"/>
                  <a:gd name="T18" fmla="*/ 65 w 114"/>
                  <a:gd name="T19" fmla="*/ 7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4" h="114">
                    <a:moveTo>
                      <a:pt x="48" y="110"/>
                    </a:moveTo>
                    <a:cubicBezTo>
                      <a:pt x="19" y="105"/>
                      <a:pt x="0" y="78"/>
                      <a:pt x="4" y="49"/>
                    </a:cubicBezTo>
                    <a:cubicBezTo>
                      <a:pt x="9" y="20"/>
                      <a:pt x="36" y="0"/>
                      <a:pt x="65" y="5"/>
                    </a:cubicBezTo>
                    <a:cubicBezTo>
                      <a:pt x="94" y="9"/>
                      <a:pt x="114" y="37"/>
                      <a:pt x="109" y="66"/>
                    </a:cubicBezTo>
                    <a:cubicBezTo>
                      <a:pt x="104" y="94"/>
                      <a:pt x="77" y="114"/>
                      <a:pt x="48" y="110"/>
                    </a:cubicBezTo>
                    <a:close/>
                    <a:moveTo>
                      <a:pt x="65" y="7"/>
                    </a:moveTo>
                    <a:cubicBezTo>
                      <a:pt x="37" y="3"/>
                      <a:pt x="11" y="22"/>
                      <a:pt x="6" y="49"/>
                    </a:cubicBezTo>
                    <a:cubicBezTo>
                      <a:pt x="2" y="77"/>
                      <a:pt x="21" y="103"/>
                      <a:pt x="49" y="107"/>
                    </a:cubicBezTo>
                    <a:cubicBezTo>
                      <a:pt x="76" y="112"/>
                      <a:pt x="102" y="93"/>
                      <a:pt x="107" y="65"/>
                    </a:cubicBezTo>
                    <a:cubicBezTo>
                      <a:pt x="111" y="37"/>
                      <a:pt x="92" y="11"/>
                      <a:pt x="65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53" name="Freeform 172">
                <a:extLst>
                  <a:ext uri="{FF2B5EF4-FFF2-40B4-BE49-F238E27FC236}">
                    <a16:creationId xmlns:a16="http://schemas.microsoft.com/office/drawing/2014/main" id="{C91FC9A2-2693-401F-BBAE-2B6525AE43B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378" y="3253"/>
                <a:ext cx="188" cy="187"/>
              </a:xfrm>
              <a:custGeom>
                <a:avLst/>
                <a:gdLst>
                  <a:gd name="T0" fmla="*/ 70 w 163"/>
                  <a:gd name="T1" fmla="*/ 156 h 163"/>
                  <a:gd name="T2" fmla="*/ 7 w 163"/>
                  <a:gd name="T3" fmla="*/ 69 h 163"/>
                  <a:gd name="T4" fmla="*/ 94 w 163"/>
                  <a:gd name="T5" fmla="*/ 6 h 163"/>
                  <a:gd name="T6" fmla="*/ 157 w 163"/>
                  <a:gd name="T7" fmla="*/ 93 h 163"/>
                  <a:gd name="T8" fmla="*/ 70 w 163"/>
                  <a:gd name="T9" fmla="*/ 156 h 163"/>
                  <a:gd name="T10" fmla="*/ 93 w 163"/>
                  <a:gd name="T11" fmla="*/ 8 h 163"/>
                  <a:gd name="T12" fmla="*/ 9 w 163"/>
                  <a:gd name="T13" fmla="*/ 70 h 163"/>
                  <a:gd name="T14" fmla="*/ 70 w 163"/>
                  <a:gd name="T15" fmla="*/ 154 h 163"/>
                  <a:gd name="T16" fmla="*/ 154 w 163"/>
                  <a:gd name="T17" fmla="*/ 93 h 163"/>
                  <a:gd name="T18" fmla="*/ 93 w 163"/>
                  <a:gd name="T19" fmla="*/ 8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63" h="163">
                    <a:moveTo>
                      <a:pt x="70" y="156"/>
                    </a:moveTo>
                    <a:cubicBezTo>
                      <a:pt x="28" y="150"/>
                      <a:pt x="0" y="111"/>
                      <a:pt x="7" y="69"/>
                    </a:cubicBezTo>
                    <a:cubicBezTo>
                      <a:pt x="13" y="28"/>
                      <a:pt x="52" y="0"/>
                      <a:pt x="94" y="6"/>
                    </a:cubicBezTo>
                    <a:cubicBezTo>
                      <a:pt x="135" y="13"/>
                      <a:pt x="163" y="52"/>
                      <a:pt x="157" y="93"/>
                    </a:cubicBezTo>
                    <a:cubicBezTo>
                      <a:pt x="150" y="134"/>
                      <a:pt x="111" y="163"/>
                      <a:pt x="70" y="156"/>
                    </a:cubicBezTo>
                    <a:close/>
                    <a:moveTo>
                      <a:pt x="93" y="8"/>
                    </a:moveTo>
                    <a:cubicBezTo>
                      <a:pt x="53" y="2"/>
                      <a:pt x="15" y="30"/>
                      <a:pt x="9" y="70"/>
                    </a:cubicBezTo>
                    <a:cubicBezTo>
                      <a:pt x="3" y="110"/>
                      <a:pt x="30" y="147"/>
                      <a:pt x="70" y="154"/>
                    </a:cubicBezTo>
                    <a:cubicBezTo>
                      <a:pt x="110" y="160"/>
                      <a:pt x="148" y="133"/>
                      <a:pt x="154" y="93"/>
                    </a:cubicBezTo>
                    <a:cubicBezTo>
                      <a:pt x="161" y="53"/>
                      <a:pt x="133" y="15"/>
                      <a:pt x="93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54" name="Freeform 173">
                <a:extLst>
                  <a:ext uri="{FF2B5EF4-FFF2-40B4-BE49-F238E27FC236}">
                    <a16:creationId xmlns:a16="http://schemas.microsoft.com/office/drawing/2014/main" id="{EAAD3D4D-802F-46B8-A7CD-118C6A8392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83" y="4763"/>
                <a:ext cx="65" cy="64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1" y="46"/>
                      <a:pt x="38" y="56"/>
                      <a:pt x="24" y="54"/>
                    </a:cubicBezTo>
                    <a:cubicBezTo>
                      <a:pt x="9" y="51"/>
                      <a:pt x="0" y="38"/>
                      <a:pt x="2" y="24"/>
                    </a:cubicBezTo>
                    <a:cubicBezTo>
                      <a:pt x="4" y="9"/>
                      <a:pt x="18" y="0"/>
                      <a:pt x="32" y="2"/>
                    </a:cubicBezTo>
                    <a:cubicBezTo>
                      <a:pt x="46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55" name="Freeform 174">
                <a:extLst>
                  <a:ext uri="{FF2B5EF4-FFF2-40B4-BE49-F238E27FC236}">
                    <a16:creationId xmlns:a16="http://schemas.microsoft.com/office/drawing/2014/main" id="{0BEC4510-59A4-445A-8A5B-92C23784CEC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667" y="4747"/>
                <a:ext cx="97" cy="97"/>
              </a:xfrm>
              <a:custGeom>
                <a:avLst/>
                <a:gdLst>
                  <a:gd name="T0" fmla="*/ 36 w 84"/>
                  <a:gd name="T1" fmla="*/ 80 h 84"/>
                  <a:gd name="T2" fmla="*/ 3 w 84"/>
                  <a:gd name="T3" fmla="*/ 36 h 84"/>
                  <a:gd name="T4" fmla="*/ 48 w 84"/>
                  <a:gd name="T5" fmla="*/ 3 h 84"/>
                  <a:gd name="T6" fmla="*/ 80 w 84"/>
                  <a:gd name="T7" fmla="*/ 48 h 84"/>
                  <a:gd name="T8" fmla="*/ 36 w 84"/>
                  <a:gd name="T9" fmla="*/ 80 h 84"/>
                  <a:gd name="T10" fmla="*/ 48 w 84"/>
                  <a:gd name="T11" fmla="*/ 5 h 84"/>
                  <a:gd name="T12" fmla="*/ 5 w 84"/>
                  <a:gd name="T13" fmla="*/ 36 h 84"/>
                  <a:gd name="T14" fmla="*/ 36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0"/>
                    </a:moveTo>
                    <a:cubicBezTo>
                      <a:pt x="14" y="77"/>
                      <a:pt x="0" y="57"/>
                      <a:pt x="3" y="36"/>
                    </a:cubicBezTo>
                    <a:cubicBezTo>
                      <a:pt x="7" y="14"/>
                      <a:pt x="27" y="0"/>
                      <a:pt x="48" y="3"/>
                    </a:cubicBezTo>
                    <a:cubicBezTo>
                      <a:pt x="69" y="7"/>
                      <a:pt x="84" y="27"/>
                      <a:pt x="80" y="48"/>
                    </a:cubicBezTo>
                    <a:cubicBezTo>
                      <a:pt x="77" y="69"/>
                      <a:pt x="57" y="84"/>
                      <a:pt x="36" y="80"/>
                    </a:cubicBezTo>
                    <a:close/>
                    <a:moveTo>
                      <a:pt x="48" y="5"/>
                    </a:moveTo>
                    <a:cubicBezTo>
                      <a:pt x="27" y="2"/>
                      <a:pt x="8" y="16"/>
                      <a:pt x="5" y="36"/>
                    </a:cubicBezTo>
                    <a:cubicBezTo>
                      <a:pt x="2" y="56"/>
                      <a:pt x="16" y="75"/>
                      <a:pt x="36" y="79"/>
                    </a:cubicBezTo>
                    <a:cubicBezTo>
                      <a:pt x="56" y="82"/>
                      <a:pt x="75" y="68"/>
                      <a:pt x="79" y="48"/>
                    </a:cubicBezTo>
                    <a:cubicBezTo>
                      <a:pt x="82" y="27"/>
                      <a:pt x="68" y="8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56" name="Freeform 175">
                <a:extLst>
                  <a:ext uri="{FF2B5EF4-FFF2-40B4-BE49-F238E27FC236}">
                    <a16:creationId xmlns:a16="http://schemas.microsoft.com/office/drawing/2014/main" id="{4510134A-7566-4EC2-9994-0D28705F758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646" y="4726"/>
                <a:ext cx="139" cy="138"/>
              </a:xfrm>
              <a:custGeom>
                <a:avLst/>
                <a:gdLst>
                  <a:gd name="T0" fmla="*/ 51 w 120"/>
                  <a:gd name="T1" fmla="*/ 115 h 120"/>
                  <a:gd name="T2" fmla="*/ 5 w 120"/>
                  <a:gd name="T3" fmla="*/ 51 h 120"/>
                  <a:gd name="T4" fmla="*/ 69 w 120"/>
                  <a:gd name="T5" fmla="*/ 5 h 120"/>
                  <a:gd name="T6" fmla="*/ 115 w 120"/>
                  <a:gd name="T7" fmla="*/ 68 h 120"/>
                  <a:gd name="T8" fmla="*/ 51 w 120"/>
                  <a:gd name="T9" fmla="*/ 115 h 120"/>
                  <a:gd name="T10" fmla="*/ 68 w 120"/>
                  <a:gd name="T11" fmla="*/ 6 h 120"/>
                  <a:gd name="T12" fmla="*/ 6 w 120"/>
                  <a:gd name="T13" fmla="*/ 51 h 120"/>
                  <a:gd name="T14" fmla="*/ 51 w 120"/>
                  <a:gd name="T15" fmla="*/ 113 h 120"/>
                  <a:gd name="T16" fmla="*/ 113 w 120"/>
                  <a:gd name="T17" fmla="*/ 68 h 120"/>
                  <a:gd name="T18" fmla="*/ 68 w 120"/>
                  <a:gd name="T19" fmla="*/ 6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0" h="120">
                    <a:moveTo>
                      <a:pt x="51" y="115"/>
                    </a:moveTo>
                    <a:cubicBezTo>
                      <a:pt x="21" y="110"/>
                      <a:pt x="0" y="81"/>
                      <a:pt x="5" y="51"/>
                    </a:cubicBezTo>
                    <a:cubicBezTo>
                      <a:pt x="10" y="21"/>
                      <a:pt x="38" y="0"/>
                      <a:pt x="69" y="5"/>
                    </a:cubicBezTo>
                    <a:cubicBezTo>
                      <a:pt x="99" y="10"/>
                      <a:pt x="120" y="38"/>
                      <a:pt x="115" y="68"/>
                    </a:cubicBezTo>
                    <a:cubicBezTo>
                      <a:pt x="110" y="99"/>
                      <a:pt x="81" y="120"/>
                      <a:pt x="51" y="115"/>
                    </a:cubicBezTo>
                    <a:close/>
                    <a:moveTo>
                      <a:pt x="68" y="6"/>
                    </a:moveTo>
                    <a:cubicBezTo>
                      <a:pt x="39" y="2"/>
                      <a:pt x="11" y="22"/>
                      <a:pt x="6" y="51"/>
                    </a:cubicBezTo>
                    <a:cubicBezTo>
                      <a:pt x="2" y="81"/>
                      <a:pt x="22" y="108"/>
                      <a:pt x="51" y="113"/>
                    </a:cubicBezTo>
                    <a:cubicBezTo>
                      <a:pt x="81" y="118"/>
                      <a:pt x="108" y="98"/>
                      <a:pt x="113" y="68"/>
                    </a:cubicBezTo>
                    <a:cubicBezTo>
                      <a:pt x="118" y="39"/>
                      <a:pt x="98" y="11"/>
                      <a:pt x="6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57" name="Freeform 176">
                <a:extLst>
                  <a:ext uri="{FF2B5EF4-FFF2-40B4-BE49-F238E27FC236}">
                    <a16:creationId xmlns:a16="http://schemas.microsoft.com/office/drawing/2014/main" id="{CFAB6F72-AA4F-4E9E-A044-C14D922D6A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43" y="4990"/>
                <a:ext cx="84" cy="84"/>
              </a:xfrm>
              <a:custGeom>
                <a:avLst/>
                <a:gdLst>
                  <a:gd name="T0" fmla="*/ 70 w 73"/>
                  <a:gd name="T1" fmla="*/ 42 h 73"/>
                  <a:gd name="T2" fmla="*/ 31 w 73"/>
                  <a:gd name="T3" fmla="*/ 70 h 73"/>
                  <a:gd name="T4" fmla="*/ 3 w 73"/>
                  <a:gd name="T5" fmla="*/ 31 h 73"/>
                  <a:gd name="T6" fmla="*/ 42 w 73"/>
                  <a:gd name="T7" fmla="*/ 3 h 73"/>
                  <a:gd name="T8" fmla="*/ 70 w 73"/>
                  <a:gd name="T9" fmla="*/ 42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3" h="73">
                    <a:moveTo>
                      <a:pt x="70" y="42"/>
                    </a:moveTo>
                    <a:cubicBezTo>
                      <a:pt x="67" y="60"/>
                      <a:pt x="50" y="73"/>
                      <a:pt x="31" y="70"/>
                    </a:cubicBezTo>
                    <a:cubicBezTo>
                      <a:pt x="13" y="67"/>
                      <a:pt x="0" y="50"/>
                      <a:pt x="3" y="31"/>
                    </a:cubicBezTo>
                    <a:cubicBezTo>
                      <a:pt x="6" y="13"/>
                      <a:pt x="23" y="0"/>
                      <a:pt x="42" y="3"/>
                    </a:cubicBezTo>
                    <a:cubicBezTo>
                      <a:pt x="60" y="6"/>
                      <a:pt x="73" y="23"/>
                      <a:pt x="70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58" name="Freeform 177">
                <a:extLst>
                  <a:ext uri="{FF2B5EF4-FFF2-40B4-BE49-F238E27FC236}">
                    <a16:creationId xmlns:a16="http://schemas.microsoft.com/office/drawing/2014/main" id="{809EFFC7-ED76-43BA-A0FA-D8BC877EE7B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022" y="4969"/>
                <a:ext cx="126" cy="126"/>
              </a:xfrm>
              <a:custGeom>
                <a:avLst/>
                <a:gdLst>
                  <a:gd name="T0" fmla="*/ 47 w 109"/>
                  <a:gd name="T1" fmla="*/ 104 h 109"/>
                  <a:gd name="T2" fmla="*/ 5 w 109"/>
                  <a:gd name="T3" fmla="*/ 47 h 109"/>
                  <a:gd name="T4" fmla="*/ 63 w 109"/>
                  <a:gd name="T5" fmla="*/ 5 h 109"/>
                  <a:gd name="T6" fmla="*/ 105 w 109"/>
                  <a:gd name="T7" fmla="*/ 62 h 109"/>
                  <a:gd name="T8" fmla="*/ 47 w 109"/>
                  <a:gd name="T9" fmla="*/ 104 h 109"/>
                  <a:gd name="T10" fmla="*/ 62 w 109"/>
                  <a:gd name="T11" fmla="*/ 7 h 109"/>
                  <a:gd name="T12" fmla="*/ 7 w 109"/>
                  <a:gd name="T13" fmla="*/ 47 h 109"/>
                  <a:gd name="T14" fmla="*/ 47 w 109"/>
                  <a:gd name="T15" fmla="*/ 102 h 109"/>
                  <a:gd name="T16" fmla="*/ 102 w 109"/>
                  <a:gd name="T17" fmla="*/ 62 h 109"/>
                  <a:gd name="T18" fmla="*/ 62 w 109"/>
                  <a:gd name="T19" fmla="*/ 7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9" h="109">
                    <a:moveTo>
                      <a:pt x="47" y="104"/>
                    </a:moveTo>
                    <a:cubicBezTo>
                      <a:pt x="19" y="100"/>
                      <a:pt x="0" y="74"/>
                      <a:pt x="5" y="47"/>
                    </a:cubicBezTo>
                    <a:cubicBezTo>
                      <a:pt x="9" y="19"/>
                      <a:pt x="35" y="0"/>
                      <a:pt x="63" y="5"/>
                    </a:cubicBezTo>
                    <a:cubicBezTo>
                      <a:pt x="90" y="9"/>
                      <a:pt x="109" y="35"/>
                      <a:pt x="105" y="62"/>
                    </a:cubicBezTo>
                    <a:cubicBezTo>
                      <a:pt x="100" y="90"/>
                      <a:pt x="74" y="109"/>
                      <a:pt x="47" y="104"/>
                    </a:cubicBezTo>
                    <a:close/>
                    <a:moveTo>
                      <a:pt x="62" y="7"/>
                    </a:moveTo>
                    <a:cubicBezTo>
                      <a:pt x="36" y="3"/>
                      <a:pt x="11" y="21"/>
                      <a:pt x="7" y="47"/>
                    </a:cubicBezTo>
                    <a:cubicBezTo>
                      <a:pt x="3" y="73"/>
                      <a:pt x="21" y="98"/>
                      <a:pt x="47" y="102"/>
                    </a:cubicBezTo>
                    <a:cubicBezTo>
                      <a:pt x="73" y="106"/>
                      <a:pt x="98" y="88"/>
                      <a:pt x="102" y="62"/>
                    </a:cubicBezTo>
                    <a:cubicBezTo>
                      <a:pt x="107" y="36"/>
                      <a:pt x="89" y="11"/>
                      <a:pt x="62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59" name="Freeform 178">
                <a:extLst>
                  <a:ext uri="{FF2B5EF4-FFF2-40B4-BE49-F238E27FC236}">
                    <a16:creationId xmlns:a16="http://schemas.microsoft.com/office/drawing/2014/main" id="{FF66DC4C-4743-4E7B-AF95-A7D1EF64555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995" y="4943"/>
                <a:ext cx="179" cy="178"/>
              </a:xfrm>
              <a:custGeom>
                <a:avLst/>
                <a:gdLst>
                  <a:gd name="T0" fmla="*/ 66 w 155"/>
                  <a:gd name="T1" fmla="*/ 149 h 155"/>
                  <a:gd name="T2" fmla="*/ 6 w 155"/>
                  <a:gd name="T3" fmla="*/ 66 h 155"/>
                  <a:gd name="T4" fmla="*/ 89 w 155"/>
                  <a:gd name="T5" fmla="*/ 6 h 155"/>
                  <a:gd name="T6" fmla="*/ 149 w 155"/>
                  <a:gd name="T7" fmla="*/ 89 h 155"/>
                  <a:gd name="T8" fmla="*/ 66 w 155"/>
                  <a:gd name="T9" fmla="*/ 149 h 155"/>
                  <a:gd name="T10" fmla="*/ 89 w 155"/>
                  <a:gd name="T11" fmla="*/ 8 h 155"/>
                  <a:gd name="T12" fmla="*/ 8 w 155"/>
                  <a:gd name="T13" fmla="*/ 67 h 155"/>
                  <a:gd name="T14" fmla="*/ 67 w 155"/>
                  <a:gd name="T15" fmla="*/ 147 h 155"/>
                  <a:gd name="T16" fmla="*/ 147 w 155"/>
                  <a:gd name="T17" fmla="*/ 88 h 155"/>
                  <a:gd name="T18" fmla="*/ 89 w 155"/>
                  <a:gd name="T19" fmla="*/ 8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5" h="155">
                    <a:moveTo>
                      <a:pt x="66" y="149"/>
                    </a:moveTo>
                    <a:cubicBezTo>
                      <a:pt x="27" y="143"/>
                      <a:pt x="0" y="106"/>
                      <a:pt x="6" y="66"/>
                    </a:cubicBezTo>
                    <a:cubicBezTo>
                      <a:pt x="13" y="27"/>
                      <a:pt x="50" y="0"/>
                      <a:pt x="89" y="6"/>
                    </a:cubicBezTo>
                    <a:cubicBezTo>
                      <a:pt x="128" y="12"/>
                      <a:pt x="155" y="50"/>
                      <a:pt x="149" y="89"/>
                    </a:cubicBezTo>
                    <a:cubicBezTo>
                      <a:pt x="143" y="128"/>
                      <a:pt x="106" y="155"/>
                      <a:pt x="66" y="149"/>
                    </a:cubicBezTo>
                    <a:close/>
                    <a:moveTo>
                      <a:pt x="89" y="8"/>
                    </a:moveTo>
                    <a:cubicBezTo>
                      <a:pt x="50" y="2"/>
                      <a:pt x="15" y="28"/>
                      <a:pt x="8" y="67"/>
                    </a:cubicBezTo>
                    <a:cubicBezTo>
                      <a:pt x="2" y="105"/>
                      <a:pt x="29" y="141"/>
                      <a:pt x="67" y="147"/>
                    </a:cubicBezTo>
                    <a:cubicBezTo>
                      <a:pt x="105" y="153"/>
                      <a:pt x="141" y="127"/>
                      <a:pt x="147" y="88"/>
                    </a:cubicBezTo>
                    <a:cubicBezTo>
                      <a:pt x="153" y="50"/>
                      <a:pt x="127" y="14"/>
                      <a:pt x="89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60" name="Freeform 179">
                <a:extLst>
                  <a:ext uri="{FF2B5EF4-FFF2-40B4-BE49-F238E27FC236}">
                    <a16:creationId xmlns:a16="http://schemas.microsoft.com/office/drawing/2014/main" id="{8B9DBA13-5FCE-476E-98B4-43C3427669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72" y="4474"/>
                <a:ext cx="64" cy="64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1" y="46"/>
                      <a:pt x="38" y="56"/>
                      <a:pt x="24" y="54"/>
                    </a:cubicBezTo>
                    <a:cubicBezTo>
                      <a:pt x="9" y="51"/>
                      <a:pt x="0" y="38"/>
                      <a:pt x="2" y="24"/>
                    </a:cubicBezTo>
                    <a:cubicBezTo>
                      <a:pt x="4" y="9"/>
                      <a:pt x="18" y="0"/>
                      <a:pt x="32" y="2"/>
                    </a:cubicBezTo>
                    <a:cubicBezTo>
                      <a:pt x="46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61" name="Freeform 180">
                <a:extLst>
                  <a:ext uri="{FF2B5EF4-FFF2-40B4-BE49-F238E27FC236}">
                    <a16:creationId xmlns:a16="http://schemas.microsoft.com/office/drawing/2014/main" id="{4D1BD6D8-FE7B-4F06-AA29-9A316B50602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055" y="4458"/>
                <a:ext cx="97" cy="96"/>
              </a:xfrm>
              <a:custGeom>
                <a:avLst/>
                <a:gdLst>
                  <a:gd name="T0" fmla="*/ 36 w 84"/>
                  <a:gd name="T1" fmla="*/ 80 h 84"/>
                  <a:gd name="T2" fmla="*/ 3 w 84"/>
                  <a:gd name="T3" fmla="*/ 36 h 84"/>
                  <a:gd name="T4" fmla="*/ 48 w 84"/>
                  <a:gd name="T5" fmla="*/ 3 h 84"/>
                  <a:gd name="T6" fmla="*/ 80 w 84"/>
                  <a:gd name="T7" fmla="*/ 48 h 84"/>
                  <a:gd name="T8" fmla="*/ 36 w 84"/>
                  <a:gd name="T9" fmla="*/ 80 h 84"/>
                  <a:gd name="T10" fmla="*/ 48 w 84"/>
                  <a:gd name="T11" fmla="*/ 5 h 84"/>
                  <a:gd name="T12" fmla="*/ 5 w 84"/>
                  <a:gd name="T13" fmla="*/ 36 h 84"/>
                  <a:gd name="T14" fmla="*/ 36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0"/>
                    </a:moveTo>
                    <a:cubicBezTo>
                      <a:pt x="14" y="77"/>
                      <a:pt x="0" y="57"/>
                      <a:pt x="3" y="36"/>
                    </a:cubicBezTo>
                    <a:cubicBezTo>
                      <a:pt x="7" y="14"/>
                      <a:pt x="27" y="0"/>
                      <a:pt x="48" y="3"/>
                    </a:cubicBezTo>
                    <a:cubicBezTo>
                      <a:pt x="69" y="7"/>
                      <a:pt x="84" y="27"/>
                      <a:pt x="80" y="48"/>
                    </a:cubicBezTo>
                    <a:cubicBezTo>
                      <a:pt x="77" y="69"/>
                      <a:pt x="57" y="84"/>
                      <a:pt x="36" y="80"/>
                    </a:cubicBezTo>
                    <a:close/>
                    <a:moveTo>
                      <a:pt x="48" y="5"/>
                    </a:moveTo>
                    <a:cubicBezTo>
                      <a:pt x="27" y="2"/>
                      <a:pt x="8" y="16"/>
                      <a:pt x="5" y="36"/>
                    </a:cubicBezTo>
                    <a:cubicBezTo>
                      <a:pt x="2" y="56"/>
                      <a:pt x="16" y="75"/>
                      <a:pt x="36" y="79"/>
                    </a:cubicBezTo>
                    <a:cubicBezTo>
                      <a:pt x="56" y="82"/>
                      <a:pt x="75" y="68"/>
                      <a:pt x="79" y="48"/>
                    </a:cubicBezTo>
                    <a:cubicBezTo>
                      <a:pt x="82" y="27"/>
                      <a:pt x="68" y="8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62" name="Freeform 181">
                <a:extLst>
                  <a:ext uri="{FF2B5EF4-FFF2-40B4-BE49-F238E27FC236}">
                    <a16:creationId xmlns:a16="http://schemas.microsoft.com/office/drawing/2014/main" id="{18A8323F-A0FB-44C2-9DB2-4C9F958EE94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035" y="4437"/>
                <a:ext cx="138" cy="138"/>
              </a:xfrm>
              <a:custGeom>
                <a:avLst/>
                <a:gdLst>
                  <a:gd name="T0" fmla="*/ 51 w 120"/>
                  <a:gd name="T1" fmla="*/ 115 h 120"/>
                  <a:gd name="T2" fmla="*/ 5 w 120"/>
                  <a:gd name="T3" fmla="*/ 51 h 120"/>
                  <a:gd name="T4" fmla="*/ 68 w 120"/>
                  <a:gd name="T5" fmla="*/ 5 h 120"/>
                  <a:gd name="T6" fmla="*/ 115 w 120"/>
                  <a:gd name="T7" fmla="*/ 68 h 120"/>
                  <a:gd name="T8" fmla="*/ 51 w 120"/>
                  <a:gd name="T9" fmla="*/ 115 h 120"/>
                  <a:gd name="T10" fmla="*/ 68 w 120"/>
                  <a:gd name="T11" fmla="*/ 6 h 120"/>
                  <a:gd name="T12" fmla="*/ 6 w 120"/>
                  <a:gd name="T13" fmla="*/ 51 h 120"/>
                  <a:gd name="T14" fmla="*/ 51 w 120"/>
                  <a:gd name="T15" fmla="*/ 113 h 120"/>
                  <a:gd name="T16" fmla="*/ 113 w 120"/>
                  <a:gd name="T17" fmla="*/ 68 h 120"/>
                  <a:gd name="T18" fmla="*/ 68 w 120"/>
                  <a:gd name="T19" fmla="*/ 6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0" h="120">
                    <a:moveTo>
                      <a:pt x="51" y="115"/>
                    </a:moveTo>
                    <a:cubicBezTo>
                      <a:pt x="21" y="110"/>
                      <a:pt x="0" y="81"/>
                      <a:pt x="5" y="51"/>
                    </a:cubicBezTo>
                    <a:cubicBezTo>
                      <a:pt x="10" y="21"/>
                      <a:pt x="38" y="0"/>
                      <a:pt x="68" y="5"/>
                    </a:cubicBezTo>
                    <a:cubicBezTo>
                      <a:pt x="99" y="9"/>
                      <a:pt x="120" y="38"/>
                      <a:pt x="115" y="68"/>
                    </a:cubicBezTo>
                    <a:cubicBezTo>
                      <a:pt x="110" y="99"/>
                      <a:pt x="81" y="120"/>
                      <a:pt x="51" y="115"/>
                    </a:cubicBezTo>
                    <a:close/>
                    <a:moveTo>
                      <a:pt x="68" y="6"/>
                    </a:moveTo>
                    <a:cubicBezTo>
                      <a:pt x="39" y="2"/>
                      <a:pt x="11" y="22"/>
                      <a:pt x="6" y="51"/>
                    </a:cubicBezTo>
                    <a:cubicBezTo>
                      <a:pt x="2" y="81"/>
                      <a:pt x="22" y="108"/>
                      <a:pt x="51" y="113"/>
                    </a:cubicBezTo>
                    <a:cubicBezTo>
                      <a:pt x="81" y="118"/>
                      <a:pt x="108" y="98"/>
                      <a:pt x="113" y="68"/>
                    </a:cubicBezTo>
                    <a:cubicBezTo>
                      <a:pt x="118" y="39"/>
                      <a:pt x="98" y="11"/>
                      <a:pt x="6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</p:grpSp>
        <p:sp>
          <p:nvSpPr>
            <p:cNvPr id="363" name="Rectangle 362">
              <a:extLst>
                <a:ext uri="{FF2B5EF4-FFF2-40B4-BE49-F238E27FC236}">
                  <a16:creationId xmlns:a16="http://schemas.microsoft.com/office/drawing/2014/main" id="{F0C2946A-459B-45CA-983F-C2440F9FE852}"/>
                </a:ext>
              </a:extLst>
            </p:cNvPr>
            <p:cNvSpPr/>
            <p:nvPr userDrawn="1"/>
          </p:nvSpPr>
          <p:spPr>
            <a:xfrm>
              <a:off x="-5289" y="0"/>
              <a:ext cx="12211575" cy="6858000"/>
            </a:xfrm>
            <a:prstGeom prst="rect">
              <a:avLst/>
            </a:prstGeom>
            <a:solidFill>
              <a:schemeClr val="bg1">
                <a:alpha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</p:grpSp>
      <p:grpSp>
        <p:nvGrpSpPr>
          <p:cNvPr id="365" name="Groupe 364">
            <a:extLst>
              <a:ext uri="{FF2B5EF4-FFF2-40B4-BE49-F238E27FC236}">
                <a16:creationId xmlns:a16="http://schemas.microsoft.com/office/drawing/2014/main" id="{79212C16-5551-4240-A5BF-231394FC65B5}"/>
              </a:ext>
            </a:extLst>
          </p:cNvPr>
          <p:cNvGrpSpPr/>
          <p:nvPr userDrawn="1"/>
        </p:nvGrpSpPr>
        <p:grpSpPr>
          <a:xfrm>
            <a:off x="0" y="0"/>
            <a:ext cx="12192000" cy="720000"/>
            <a:chOff x="0" y="0"/>
            <a:chExt cx="12192000" cy="720000"/>
          </a:xfrm>
        </p:grpSpPr>
        <p:sp>
          <p:nvSpPr>
            <p:cNvPr id="366" name="Rectangle 365">
              <a:extLst>
                <a:ext uri="{FF2B5EF4-FFF2-40B4-BE49-F238E27FC236}">
                  <a16:creationId xmlns:a16="http://schemas.microsoft.com/office/drawing/2014/main" id="{43E4475B-4A1E-43BE-9D85-8561472647A9}"/>
                </a:ext>
              </a:extLst>
            </p:cNvPr>
            <p:cNvSpPr/>
            <p:nvPr/>
          </p:nvSpPr>
          <p:spPr>
            <a:xfrm>
              <a:off x="0" y="0"/>
              <a:ext cx="12192000" cy="72000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>
              <a:outerShdw blurRad="127000" dist="63500" dir="5400000" algn="t" rotWithShape="0">
                <a:prstClr val="black">
                  <a:alpha val="5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368" name="Rectangle 367">
              <a:extLst>
                <a:ext uri="{FF2B5EF4-FFF2-40B4-BE49-F238E27FC236}">
                  <a16:creationId xmlns:a16="http://schemas.microsoft.com/office/drawing/2014/main" id="{8229D15F-948A-446A-898E-06542706D727}"/>
                </a:ext>
              </a:extLst>
            </p:cNvPr>
            <p:cNvSpPr/>
            <p:nvPr/>
          </p:nvSpPr>
          <p:spPr>
            <a:xfrm>
              <a:off x="0" y="0"/>
              <a:ext cx="720000" cy="720000"/>
            </a:xfrm>
            <a:prstGeom prst="rect">
              <a:avLst/>
            </a:prstGeom>
            <a:gradFill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27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/>
            </a:p>
          </p:txBody>
        </p:sp>
      </p:grpSp>
      <p:sp>
        <p:nvSpPr>
          <p:cNvPr id="377" name="Rectangle 376">
            <a:extLst>
              <a:ext uri="{FF2B5EF4-FFF2-40B4-BE49-F238E27FC236}">
                <a16:creationId xmlns:a16="http://schemas.microsoft.com/office/drawing/2014/main" id="{E304FAA2-69DB-44A6-99CE-34F6FDCD7F4B}"/>
              </a:ext>
            </a:extLst>
          </p:cNvPr>
          <p:cNvSpPr/>
          <p:nvPr userDrawn="1"/>
        </p:nvSpPr>
        <p:spPr>
          <a:xfrm>
            <a:off x="882373" y="2848827"/>
            <a:ext cx="3165116" cy="2663295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blurRad="317500" dir="5400000" algn="t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dirty="0"/>
          </a:p>
        </p:txBody>
      </p:sp>
      <p:sp>
        <p:nvSpPr>
          <p:cNvPr id="380" name="Ellipse 379">
            <a:extLst>
              <a:ext uri="{FF2B5EF4-FFF2-40B4-BE49-F238E27FC236}">
                <a16:creationId xmlns:a16="http://schemas.microsoft.com/office/drawing/2014/main" id="{4315B898-3E96-4703-81AD-8A7158ACE864}"/>
              </a:ext>
            </a:extLst>
          </p:cNvPr>
          <p:cNvSpPr/>
          <p:nvPr userDrawn="1"/>
        </p:nvSpPr>
        <p:spPr>
          <a:xfrm>
            <a:off x="2209198" y="2593094"/>
            <a:ext cx="511466" cy="511466"/>
          </a:xfrm>
          <a:prstGeom prst="ellipse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27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000" dirty="0"/>
              <a:t>1</a:t>
            </a:r>
            <a:endParaRPr lang="fr-FR" sz="2000" dirty="0"/>
          </a:p>
        </p:txBody>
      </p:sp>
      <p:sp>
        <p:nvSpPr>
          <p:cNvPr id="393" name="Espace réservé du texte 19">
            <a:extLst>
              <a:ext uri="{FF2B5EF4-FFF2-40B4-BE49-F238E27FC236}">
                <a16:creationId xmlns:a16="http://schemas.microsoft.com/office/drawing/2014/main" id="{2662D988-C306-4050-BCBE-F138B0831E8C}"/>
              </a:ext>
            </a:extLst>
          </p:cNvPr>
          <p:cNvSpPr>
            <a:spLocks noGrp="1"/>
          </p:cNvSpPr>
          <p:nvPr userDrawn="1">
            <p:ph type="body" sz="quarter" idx="14" hasCustomPrompt="1"/>
          </p:nvPr>
        </p:nvSpPr>
        <p:spPr>
          <a:xfrm>
            <a:off x="924560" y="0"/>
            <a:ext cx="9240821" cy="719999"/>
          </a:xfrm>
          <a:prstGeom prst="rect">
            <a:avLst/>
          </a:prstGeom>
        </p:spPr>
        <p:txBody>
          <a:bodyPr bIns="72000" anchor="ctr"/>
          <a:lstStyle>
            <a:lvl1pPr marL="0" indent="0" algn="l" defTabSz="914400" rtl="0" eaLnBrk="1" latinLnBrk="0" hangingPunct="1">
              <a:lnSpc>
                <a:spcPct val="100000"/>
              </a:lnSpc>
              <a:buNone/>
              <a:defRPr lang="en-US" sz="2400" kern="1200" dirty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457200" indent="0">
              <a:buNone/>
              <a:defRPr lang="fr-FR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2pPr>
            <a:lvl3pPr marL="914400" indent="0">
              <a:buNone/>
              <a:defRPr lang="fr-FR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3pPr>
            <a:lvl4pPr marL="1371600" indent="0">
              <a:buNone/>
              <a:defRPr lang="fr-FR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4pPr>
            <a:lvl5pPr marL="1828800" indent="0">
              <a:buNone/>
              <a:defRPr lang="en-US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5pPr>
          </a:lstStyle>
          <a:p>
            <a:pPr lvl="0"/>
            <a:r>
              <a:rPr lang="en-US" dirty="0"/>
              <a:t>Modify the text style of the slide master view </a:t>
            </a:r>
          </a:p>
        </p:txBody>
      </p:sp>
      <p:sp>
        <p:nvSpPr>
          <p:cNvPr id="394" name="Espace réservé du texte 19">
            <a:extLst>
              <a:ext uri="{FF2B5EF4-FFF2-40B4-BE49-F238E27FC236}">
                <a16:creationId xmlns:a16="http://schemas.microsoft.com/office/drawing/2014/main" id="{6532AE5D-7424-4639-9AB9-D395977423F9}"/>
              </a:ext>
            </a:extLst>
          </p:cNvPr>
          <p:cNvSpPr>
            <a:spLocks noGrp="1"/>
          </p:cNvSpPr>
          <p:nvPr userDrawn="1">
            <p:ph type="body" sz="quarter" idx="15" hasCustomPrompt="1"/>
          </p:nvPr>
        </p:nvSpPr>
        <p:spPr>
          <a:xfrm>
            <a:off x="860950" y="1320186"/>
            <a:ext cx="10470102" cy="719999"/>
          </a:xfrm>
          <a:prstGeom prst="rect">
            <a:avLst/>
          </a:prstGeom>
        </p:spPr>
        <p:txBody>
          <a:bodyPr bIns="72000" anchor="ctr"/>
          <a:lstStyle>
            <a:lvl1pPr marL="0" indent="0" algn="ctr" defTabSz="914400" rtl="0" eaLnBrk="1" latinLnBrk="0" hangingPunct="1">
              <a:lnSpc>
                <a:spcPct val="100000"/>
              </a:lnSpc>
              <a:buNone/>
              <a:defRPr lang="en-US" sz="2000" kern="1200" spc="600" dirty="0">
                <a:gradFill>
                  <a:gsLst>
                    <a:gs pos="0">
                      <a:schemeClr val="accent1"/>
                    </a:gs>
                    <a:gs pos="100000">
                      <a:srgbClr val="2070B7"/>
                    </a:gs>
                  </a:gsLst>
                  <a:lin ang="2700000" scaled="0"/>
                </a:gradFill>
                <a:latin typeface="+mj-lt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457200" indent="0">
              <a:buNone/>
              <a:defRPr lang="fr-FR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2pPr>
            <a:lvl3pPr marL="914400" indent="0">
              <a:buNone/>
              <a:defRPr lang="fr-FR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3pPr>
            <a:lvl4pPr marL="1371600" indent="0">
              <a:buNone/>
              <a:defRPr lang="fr-FR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4pPr>
            <a:lvl5pPr marL="1828800" indent="0">
              <a:buNone/>
              <a:defRPr lang="en-US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5pPr>
          </a:lstStyle>
          <a:p>
            <a:pPr lvl="0"/>
            <a:r>
              <a:rPr lang="en-US" dirty="0"/>
              <a:t>MODIFY THE TEXT STYLE OF THE SLIDE MASTER VIEW </a:t>
            </a:r>
          </a:p>
        </p:txBody>
      </p:sp>
      <p:sp>
        <p:nvSpPr>
          <p:cNvPr id="395" name="Espace réservé du texte 19">
            <a:extLst>
              <a:ext uri="{FF2B5EF4-FFF2-40B4-BE49-F238E27FC236}">
                <a16:creationId xmlns:a16="http://schemas.microsoft.com/office/drawing/2014/main" id="{DF1B0216-8FB1-498F-BBB3-0EC56CB0D977}"/>
              </a:ext>
            </a:extLst>
          </p:cNvPr>
          <p:cNvSpPr>
            <a:spLocks noGrp="1"/>
          </p:cNvSpPr>
          <p:nvPr userDrawn="1">
            <p:ph type="body" sz="quarter" idx="16" hasCustomPrompt="1"/>
          </p:nvPr>
        </p:nvSpPr>
        <p:spPr>
          <a:xfrm>
            <a:off x="1085148" y="3429021"/>
            <a:ext cx="2759566" cy="719999"/>
          </a:xfrm>
          <a:prstGeom prst="rect">
            <a:avLst/>
          </a:prstGeom>
        </p:spPr>
        <p:txBody>
          <a:bodyPr bIns="72000" anchor="b"/>
          <a:lstStyle>
            <a:lvl1pPr mar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lang="en-US" sz="2000" kern="1200" dirty="0">
                <a:gradFill>
                  <a:gsLst>
                    <a:gs pos="0">
                      <a:schemeClr val="accent1"/>
                    </a:gs>
                    <a:gs pos="100000">
                      <a:srgbClr val="2070B7"/>
                    </a:gs>
                  </a:gsLst>
                  <a:lin ang="2700000" scaled="0"/>
                </a:gradFill>
                <a:latin typeface="+mn-lt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457200" indent="0">
              <a:buNone/>
              <a:defRPr lang="fr-FR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2pPr>
            <a:lvl3pPr marL="914400" indent="0">
              <a:buNone/>
              <a:defRPr lang="fr-FR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3pPr>
            <a:lvl4pPr marL="1371600" indent="0">
              <a:buNone/>
              <a:defRPr lang="fr-FR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4pPr>
            <a:lvl5pPr marL="1828800" indent="0">
              <a:buNone/>
              <a:defRPr lang="en-US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5pPr>
          </a:lstStyle>
          <a:p>
            <a:pPr lvl="0"/>
            <a:r>
              <a:rPr lang="fr-FR" dirty="0"/>
              <a:t>LOREM </a:t>
            </a:r>
            <a:br>
              <a:rPr lang="fr-FR" dirty="0"/>
            </a:br>
            <a:r>
              <a:rPr lang="fr-FR" dirty="0"/>
              <a:t>IPSUM</a:t>
            </a:r>
            <a:endParaRPr lang="en-US" dirty="0"/>
          </a:p>
        </p:txBody>
      </p:sp>
      <p:sp>
        <p:nvSpPr>
          <p:cNvPr id="396" name="Espace réservé du texte 19">
            <a:extLst>
              <a:ext uri="{FF2B5EF4-FFF2-40B4-BE49-F238E27FC236}">
                <a16:creationId xmlns:a16="http://schemas.microsoft.com/office/drawing/2014/main" id="{FDF0B0C7-8486-487C-B5BC-6B53751EB22A}"/>
              </a:ext>
            </a:extLst>
          </p:cNvPr>
          <p:cNvSpPr>
            <a:spLocks noGrp="1"/>
          </p:cNvSpPr>
          <p:nvPr userDrawn="1">
            <p:ph type="body" sz="quarter" idx="17" hasCustomPrompt="1"/>
          </p:nvPr>
        </p:nvSpPr>
        <p:spPr>
          <a:xfrm>
            <a:off x="1085148" y="4293797"/>
            <a:ext cx="2759566" cy="1058815"/>
          </a:xfrm>
          <a:prstGeom prst="rect">
            <a:avLst/>
          </a:prstGeom>
        </p:spPr>
        <p:txBody>
          <a:bodyPr bIns="72000" anchor="t"/>
          <a:lstStyle>
            <a:lvl1pPr mar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lang="en-US" sz="1600" kern="1200" dirty="0">
                <a:solidFill>
                  <a:srgbClr val="586C77"/>
                </a:solidFill>
                <a:latin typeface="+mn-lt"/>
                <a:ea typeface="Arial" charset="0"/>
                <a:cs typeface="Arial" charset="0"/>
              </a:defRPr>
            </a:lvl1pPr>
            <a:lvl2pPr marL="457200" indent="0">
              <a:buNone/>
              <a:defRPr lang="fr-FR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2pPr>
            <a:lvl3pPr marL="914400" indent="0">
              <a:buNone/>
              <a:defRPr lang="fr-FR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3pPr>
            <a:lvl4pPr marL="1371600" indent="0">
              <a:buNone/>
              <a:defRPr lang="fr-FR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4pPr>
            <a:lvl5pPr marL="1828800" indent="0">
              <a:buNone/>
              <a:defRPr lang="en-US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5pPr>
          </a:lstStyle>
          <a:p>
            <a:pPr lvl="0"/>
            <a:r>
              <a:rPr lang="fr-FR" dirty="0"/>
              <a:t>Lorem ipsum </a:t>
            </a:r>
            <a:r>
              <a:rPr lang="fr-FR" dirty="0" err="1"/>
              <a:t>dolor</a:t>
            </a:r>
            <a:r>
              <a:rPr lang="fr-FR" dirty="0"/>
              <a:t> </a:t>
            </a:r>
            <a:r>
              <a:rPr lang="fr-FR" dirty="0" err="1"/>
              <a:t>sit</a:t>
            </a:r>
            <a:r>
              <a:rPr lang="fr-FR" dirty="0"/>
              <a:t> </a:t>
            </a:r>
            <a:r>
              <a:rPr lang="fr-FR" dirty="0" err="1"/>
              <a:t>amet</a:t>
            </a:r>
            <a:endParaRPr lang="en-US" dirty="0"/>
          </a:p>
        </p:txBody>
      </p:sp>
      <p:sp>
        <p:nvSpPr>
          <p:cNvPr id="407" name="Rectangle 406">
            <a:extLst>
              <a:ext uri="{FF2B5EF4-FFF2-40B4-BE49-F238E27FC236}">
                <a16:creationId xmlns:a16="http://schemas.microsoft.com/office/drawing/2014/main" id="{76886B99-AA13-401D-9D65-1B4D5E2D6C48}"/>
              </a:ext>
            </a:extLst>
          </p:cNvPr>
          <p:cNvSpPr/>
          <p:nvPr userDrawn="1"/>
        </p:nvSpPr>
        <p:spPr>
          <a:xfrm>
            <a:off x="4527834" y="2848827"/>
            <a:ext cx="3165116" cy="2663295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blurRad="317500" dir="5400000" algn="t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dirty="0"/>
          </a:p>
        </p:txBody>
      </p:sp>
      <p:sp>
        <p:nvSpPr>
          <p:cNvPr id="408" name="Ellipse 407">
            <a:extLst>
              <a:ext uri="{FF2B5EF4-FFF2-40B4-BE49-F238E27FC236}">
                <a16:creationId xmlns:a16="http://schemas.microsoft.com/office/drawing/2014/main" id="{805C1A2B-7E29-41BF-B1A2-815DBCDA1159}"/>
              </a:ext>
            </a:extLst>
          </p:cNvPr>
          <p:cNvSpPr/>
          <p:nvPr userDrawn="1"/>
        </p:nvSpPr>
        <p:spPr>
          <a:xfrm>
            <a:off x="5854659" y="2593094"/>
            <a:ext cx="511466" cy="511466"/>
          </a:xfrm>
          <a:prstGeom prst="ellipse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27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2000" dirty="0"/>
              <a:t>2</a:t>
            </a:r>
          </a:p>
        </p:txBody>
      </p:sp>
      <p:sp>
        <p:nvSpPr>
          <p:cNvPr id="409" name="Espace réservé du texte 19">
            <a:extLst>
              <a:ext uri="{FF2B5EF4-FFF2-40B4-BE49-F238E27FC236}">
                <a16:creationId xmlns:a16="http://schemas.microsoft.com/office/drawing/2014/main" id="{CD5C1FA6-523C-4B78-8E68-3F416737F129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4730609" y="3429021"/>
            <a:ext cx="2759566" cy="719999"/>
          </a:xfrm>
          <a:prstGeom prst="rect">
            <a:avLst/>
          </a:prstGeom>
        </p:spPr>
        <p:txBody>
          <a:bodyPr bIns="72000" anchor="b"/>
          <a:lstStyle>
            <a:lvl1pPr mar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lang="en-US" sz="2000" kern="1200" dirty="0">
                <a:gradFill>
                  <a:gsLst>
                    <a:gs pos="0">
                      <a:schemeClr val="accent1"/>
                    </a:gs>
                    <a:gs pos="100000">
                      <a:srgbClr val="2070B7"/>
                    </a:gs>
                  </a:gsLst>
                  <a:lin ang="2700000" scaled="0"/>
                </a:gradFill>
                <a:latin typeface="+mn-lt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457200" indent="0">
              <a:buNone/>
              <a:defRPr lang="fr-FR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2pPr>
            <a:lvl3pPr marL="914400" indent="0">
              <a:buNone/>
              <a:defRPr lang="fr-FR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3pPr>
            <a:lvl4pPr marL="1371600" indent="0">
              <a:buNone/>
              <a:defRPr lang="fr-FR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4pPr>
            <a:lvl5pPr marL="1828800" indent="0">
              <a:buNone/>
              <a:defRPr lang="en-US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5pPr>
          </a:lstStyle>
          <a:p>
            <a:pPr lvl="0"/>
            <a:r>
              <a:rPr lang="fr-FR" dirty="0"/>
              <a:t>LOREM </a:t>
            </a:r>
            <a:br>
              <a:rPr lang="fr-FR" dirty="0"/>
            </a:br>
            <a:r>
              <a:rPr lang="fr-FR" dirty="0"/>
              <a:t>IPSUM</a:t>
            </a:r>
            <a:endParaRPr lang="en-US" dirty="0"/>
          </a:p>
        </p:txBody>
      </p:sp>
      <p:sp>
        <p:nvSpPr>
          <p:cNvPr id="410" name="Espace réservé du texte 19">
            <a:extLst>
              <a:ext uri="{FF2B5EF4-FFF2-40B4-BE49-F238E27FC236}">
                <a16:creationId xmlns:a16="http://schemas.microsoft.com/office/drawing/2014/main" id="{5C89AA8E-3E6E-41EB-9826-46AFB3C3A97F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4730609" y="4293797"/>
            <a:ext cx="2759566" cy="1058815"/>
          </a:xfrm>
          <a:prstGeom prst="rect">
            <a:avLst/>
          </a:prstGeom>
        </p:spPr>
        <p:txBody>
          <a:bodyPr bIns="72000" anchor="t"/>
          <a:lstStyle>
            <a:lvl1pPr mar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lang="en-US" sz="1600" kern="1200" dirty="0">
                <a:solidFill>
                  <a:srgbClr val="586C77"/>
                </a:solidFill>
                <a:latin typeface="+mn-lt"/>
                <a:ea typeface="Arial" charset="0"/>
                <a:cs typeface="Arial" charset="0"/>
              </a:defRPr>
            </a:lvl1pPr>
            <a:lvl2pPr marL="457200" indent="0">
              <a:buNone/>
              <a:defRPr lang="fr-FR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2pPr>
            <a:lvl3pPr marL="914400" indent="0">
              <a:buNone/>
              <a:defRPr lang="fr-FR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3pPr>
            <a:lvl4pPr marL="1371600" indent="0">
              <a:buNone/>
              <a:defRPr lang="fr-FR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4pPr>
            <a:lvl5pPr marL="1828800" indent="0">
              <a:buNone/>
              <a:defRPr lang="en-US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5pPr>
          </a:lstStyle>
          <a:p>
            <a:pPr lvl="0"/>
            <a:r>
              <a:rPr lang="fr-FR" dirty="0"/>
              <a:t>Lorem ipsum </a:t>
            </a:r>
            <a:r>
              <a:rPr lang="fr-FR" dirty="0" err="1"/>
              <a:t>dolor</a:t>
            </a:r>
            <a:r>
              <a:rPr lang="fr-FR" dirty="0"/>
              <a:t> </a:t>
            </a:r>
            <a:r>
              <a:rPr lang="fr-FR" dirty="0" err="1"/>
              <a:t>sit</a:t>
            </a:r>
            <a:r>
              <a:rPr lang="fr-FR" dirty="0"/>
              <a:t> </a:t>
            </a:r>
            <a:r>
              <a:rPr lang="fr-FR" dirty="0" err="1"/>
              <a:t>amet</a:t>
            </a:r>
            <a:endParaRPr lang="en-US" dirty="0"/>
          </a:p>
        </p:txBody>
      </p:sp>
      <p:sp>
        <p:nvSpPr>
          <p:cNvPr id="411" name="Rectangle 410">
            <a:extLst>
              <a:ext uri="{FF2B5EF4-FFF2-40B4-BE49-F238E27FC236}">
                <a16:creationId xmlns:a16="http://schemas.microsoft.com/office/drawing/2014/main" id="{6292D92C-91F8-4869-9244-88999665BA1F}"/>
              </a:ext>
            </a:extLst>
          </p:cNvPr>
          <p:cNvSpPr/>
          <p:nvPr userDrawn="1"/>
        </p:nvSpPr>
        <p:spPr>
          <a:xfrm>
            <a:off x="8176778" y="2848827"/>
            <a:ext cx="3165116" cy="2663295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blurRad="317500" dir="5400000" algn="t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dirty="0"/>
          </a:p>
        </p:txBody>
      </p:sp>
      <p:sp>
        <p:nvSpPr>
          <p:cNvPr id="412" name="Ellipse 411">
            <a:extLst>
              <a:ext uri="{FF2B5EF4-FFF2-40B4-BE49-F238E27FC236}">
                <a16:creationId xmlns:a16="http://schemas.microsoft.com/office/drawing/2014/main" id="{451619D1-1082-4CE0-BF6D-9FDDA93100E3}"/>
              </a:ext>
            </a:extLst>
          </p:cNvPr>
          <p:cNvSpPr/>
          <p:nvPr userDrawn="1"/>
        </p:nvSpPr>
        <p:spPr>
          <a:xfrm>
            <a:off x="9503603" y="2593094"/>
            <a:ext cx="511466" cy="511466"/>
          </a:xfrm>
          <a:prstGeom prst="ellipse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27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2000" dirty="0"/>
              <a:t>3</a:t>
            </a:r>
          </a:p>
        </p:txBody>
      </p:sp>
      <p:sp>
        <p:nvSpPr>
          <p:cNvPr id="413" name="Espace réservé du texte 19">
            <a:extLst>
              <a:ext uri="{FF2B5EF4-FFF2-40B4-BE49-F238E27FC236}">
                <a16:creationId xmlns:a16="http://schemas.microsoft.com/office/drawing/2014/main" id="{A689FE13-11B8-4E83-A9C2-BA36348A94A8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8379553" y="3429021"/>
            <a:ext cx="2759566" cy="719999"/>
          </a:xfrm>
          <a:prstGeom prst="rect">
            <a:avLst/>
          </a:prstGeom>
        </p:spPr>
        <p:txBody>
          <a:bodyPr bIns="72000" anchor="b"/>
          <a:lstStyle>
            <a:lvl1pPr mar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lang="en-US" sz="2000" kern="1200" dirty="0">
                <a:gradFill>
                  <a:gsLst>
                    <a:gs pos="0">
                      <a:schemeClr val="accent1"/>
                    </a:gs>
                    <a:gs pos="100000">
                      <a:srgbClr val="2070B7"/>
                    </a:gs>
                  </a:gsLst>
                  <a:lin ang="2700000" scaled="0"/>
                </a:gradFill>
                <a:latin typeface="+mn-lt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457200" indent="0">
              <a:buNone/>
              <a:defRPr lang="fr-FR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2pPr>
            <a:lvl3pPr marL="914400" indent="0">
              <a:buNone/>
              <a:defRPr lang="fr-FR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3pPr>
            <a:lvl4pPr marL="1371600" indent="0">
              <a:buNone/>
              <a:defRPr lang="fr-FR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4pPr>
            <a:lvl5pPr marL="1828800" indent="0">
              <a:buNone/>
              <a:defRPr lang="en-US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5pPr>
          </a:lstStyle>
          <a:p>
            <a:pPr lvl="0"/>
            <a:r>
              <a:rPr lang="fr-FR" dirty="0"/>
              <a:t>LOREM </a:t>
            </a:r>
            <a:br>
              <a:rPr lang="fr-FR" dirty="0"/>
            </a:br>
            <a:r>
              <a:rPr lang="fr-FR" dirty="0"/>
              <a:t>IPSUM</a:t>
            </a:r>
            <a:endParaRPr lang="en-US" dirty="0"/>
          </a:p>
        </p:txBody>
      </p:sp>
      <p:sp>
        <p:nvSpPr>
          <p:cNvPr id="414" name="Espace réservé du texte 19">
            <a:extLst>
              <a:ext uri="{FF2B5EF4-FFF2-40B4-BE49-F238E27FC236}">
                <a16:creationId xmlns:a16="http://schemas.microsoft.com/office/drawing/2014/main" id="{6E028C76-EE50-47A0-A332-F4805778B2DB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8379553" y="4293797"/>
            <a:ext cx="2759566" cy="1058815"/>
          </a:xfrm>
          <a:prstGeom prst="rect">
            <a:avLst/>
          </a:prstGeom>
        </p:spPr>
        <p:txBody>
          <a:bodyPr bIns="72000" anchor="t"/>
          <a:lstStyle>
            <a:lvl1pPr mar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lang="en-US" sz="1600" kern="1200" dirty="0">
                <a:solidFill>
                  <a:srgbClr val="586C77"/>
                </a:solidFill>
                <a:latin typeface="+mn-lt"/>
                <a:ea typeface="Arial" charset="0"/>
                <a:cs typeface="Arial" charset="0"/>
              </a:defRPr>
            </a:lvl1pPr>
            <a:lvl2pPr marL="457200" indent="0">
              <a:buNone/>
              <a:defRPr lang="fr-FR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2pPr>
            <a:lvl3pPr marL="914400" indent="0">
              <a:buNone/>
              <a:defRPr lang="fr-FR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3pPr>
            <a:lvl4pPr marL="1371600" indent="0">
              <a:buNone/>
              <a:defRPr lang="fr-FR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4pPr>
            <a:lvl5pPr marL="1828800" indent="0">
              <a:buNone/>
              <a:defRPr lang="en-US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5pPr>
          </a:lstStyle>
          <a:p>
            <a:pPr lvl="0"/>
            <a:r>
              <a:rPr lang="fr-FR" dirty="0"/>
              <a:t>Lorem ipsum </a:t>
            </a:r>
            <a:r>
              <a:rPr lang="fr-FR" dirty="0" err="1"/>
              <a:t>dolor</a:t>
            </a:r>
            <a:r>
              <a:rPr lang="fr-FR" dirty="0"/>
              <a:t> </a:t>
            </a:r>
            <a:r>
              <a:rPr lang="fr-FR" dirty="0" err="1"/>
              <a:t>sit</a:t>
            </a:r>
            <a:r>
              <a:rPr lang="fr-FR" dirty="0"/>
              <a:t> </a:t>
            </a:r>
            <a:r>
              <a:rPr lang="fr-FR" dirty="0" err="1"/>
              <a:t>amet</a:t>
            </a:r>
            <a:endParaRPr lang="en-US" dirty="0"/>
          </a:p>
        </p:txBody>
      </p:sp>
      <p:sp>
        <p:nvSpPr>
          <p:cNvPr id="382" name="Espace réservé du texte 10">
            <a:extLst>
              <a:ext uri="{FF2B5EF4-FFF2-40B4-BE49-F238E27FC236}">
                <a16:creationId xmlns:a16="http://schemas.microsoft.com/office/drawing/2014/main" id="{3A3DAB94-A31B-4E23-B7DE-E08197D78C70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10495731" y="201956"/>
            <a:ext cx="1653044" cy="272633"/>
          </a:xfrm>
          <a:prstGeom prst="rect">
            <a:avLst/>
          </a:prstGeom>
        </p:spPr>
        <p:txBody>
          <a:bodyPr/>
          <a:lstStyle>
            <a:lvl1pPr marL="0" indent="0" algn="l" defTabSz="914400" rtl="0" eaLnBrk="1" latinLnBrk="0" hangingPunct="1">
              <a:buNone/>
              <a:defRPr lang="fr-FR" sz="2000" kern="1200" dirty="0">
                <a:solidFill>
                  <a:schemeClr val="tx2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</a:lstStyle>
          <a:p>
            <a:pPr lvl="0"/>
            <a:r>
              <a:rPr lang="fr-FR" dirty="0" err="1"/>
              <a:t>category</a:t>
            </a:r>
            <a:endParaRPr lang="fr-FR" dirty="0"/>
          </a:p>
        </p:txBody>
      </p:sp>
      <p:pic>
        <p:nvPicPr>
          <p:cNvPr id="383" name="Graphique 382">
            <a:extLst>
              <a:ext uri="{FF2B5EF4-FFF2-40B4-BE49-F238E27FC236}">
                <a16:creationId xmlns:a16="http://schemas.microsoft.com/office/drawing/2014/main" id="{802F3345-57BF-44E9-989F-796F4766D037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xmlns="" r:embed="rId3"/>
              </a:ext>
            </a:extLst>
          </a:blip>
          <a:stretch>
            <a:fillRect/>
          </a:stretch>
        </p:blipFill>
        <p:spPr>
          <a:xfrm>
            <a:off x="9518513" y="265355"/>
            <a:ext cx="974610" cy="266065"/>
          </a:xfrm>
          <a:prstGeom prst="rect">
            <a:avLst/>
          </a:prstGeom>
        </p:spPr>
      </p:pic>
      <p:cxnSp>
        <p:nvCxnSpPr>
          <p:cNvPr id="384" name="Connecteur droit 383">
            <a:extLst>
              <a:ext uri="{FF2B5EF4-FFF2-40B4-BE49-F238E27FC236}">
                <a16:creationId xmlns:a16="http://schemas.microsoft.com/office/drawing/2014/main" id="{C9645481-8504-405E-A183-70E58ACD18BF}"/>
              </a:ext>
            </a:extLst>
          </p:cNvPr>
          <p:cNvCxnSpPr>
            <a:cxnSpLocks/>
          </p:cNvCxnSpPr>
          <p:nvPr userDrawn="1"/>
        </p:nvCxnSpPr>
        <p:spPr>
          <a:xfrm>
            <a:off x="9163612" y="212116"/>
            <a:ext cx="0" cy="359682"/>
          </a:xfrm>
          <a:prstGeom prst="line">
            <a:avLst/>
          </a:prstGeom>
          <a:ln w="19050">
            <a:gradFill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5400000" scaled="1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19637881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3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39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39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4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4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40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4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4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4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4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4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77" grpId="0" animBg="1"/>
      <p:bldP spid="380" grpId="0" animBg="1"/>
      <p:bldP spid="395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9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9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96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9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9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07" grpId="0" animBg="1"/>
      <p:bldP spid="408" grpId="0" animBg="1"/>
      <p:bldP spid="409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0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40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10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1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41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11" grpId="0" animBg="1"/>
      <p:bldP spid="412" grpId="0" animBg="1"/>
      <p:bldP spid="413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1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41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14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1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414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Diapositive de tit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64" name="Groupe 363">
            <a:extLst>
              <a:ext uri="{FF2B5EF4-FFF2-40B4-BE49-F238E27FC236}">
                <a16:creationId xmlns:a16="http://schemas.microsoft.com/office/drawing/2014/main" id="{CAB23322-4A78-4A05-8803-D00BE8BAF16C}"/>
              </a:ext>
            </a:extLst>
          </p:cNvPr>
          <p:cNvGrpSpPr/>
          <p:nvPr userDrawn="1"/>
        </p:nvGrpSpPr>
        <p:grpSpPr>
          <a:xfrm>
            <a:off x="-2724070" y="-2152670"/>
            <a:ext cx="17910095" cy="11783641"/>
            <a:chOff x="-2724070" y="-2152670"/>
            <a:chExt cx="17910095" cy="11783641"/>
          </a:xfrm>
        </p:grpSpPr>
        <p:grpSp>
          <p:nvGrpSpPr>
            <p:cNvPr id="7" name="Group 4">
              <a:extLst>
                <a:ext uri="{FF2B5EF4-FFF2-40B4-BE49-F238E27FC236}">
                  <a16:creationId xmlns:a16="http://schemas.microsoft.com/office/drawing/2014/main" id="{4B286F79-2817-418F-9671-AA1DA28A14B7}"/>
                </a:ext>
              </a:extLst>
            </p:cNvPr>
            <p:cNvGrpSpPr>
              <a:grpSpLocks noChangeAspect="1"/>
            </p:cNvGrpSpPr>
            <p:nvPr userDrawn="1"/>
          </p:nvGrpSpPr>
          <p:grpSpPr bwMode="auto">
            <a:xfrm rot="9322378">
              <a:off x="-2724070" y="-2152670"/>
              <a:ext cx="7980362" cy="4732338"/>
              <a:chOff x="4539" y="2829"/>
              <a:chExt cx="5027" cy="2981"/>
            </a:xfrm>
            <a:solidFill>
              <a:schemeClr val="accent1"/>
            </a:solidFill>
          </p:grpSpPr>
          <p:sp>
            <p:nvSpPr>
              <p:cNvPr id="8" name="Freeform 5">
                <a:extLst>
                  <a:ext uri="{FF2B5EF4-FFF2-40B4-BE49-F238E27FC236}">
                    <a16:creationId xmlns:a16="http://schemas.microsoft.com/office/drawing/2014/main" id="{9DEA13FB-5A5C-4147-840E-96C6E13721B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795" y="4447"/>
                <a:ext cx="417" cy="346"/>
              </a:xfrm>
              <a:custGeom>
                <a:avLst/>
                <a:gdLst>
                  <a:gd name="T0" fmla="*/ 417 w 417"/>
                  <a:gd name="T1" fmla="*/ 132 h 346"/>
                  <a:gd name="T2" fmla="*/ 256 w 417"/>
                  <a:gd name="T3" fmla="*/ 346 h 346"/>
                  <a:gd name="T4" fmla="*/ 254 w 417"/>
                  <a:gd name="T5" fmla="*/ 344 h 346"/>
                  <a:gd name="T6" fmla="*/ 0 w 417"/>
                  <a:gd name="T7" fmla="*/ 0 h 346"/>
                  <a:gd name="T8" fmla="*/ 417 w 417"/>
                  <a:gd name="T9" fmla="*/ 132 h 346"/>
                  <a:gd name="T10" fmla="*/ 256 w 417"/>
                  <a:gd name="T11" fmla="*/ 339 h 346"/>
                  <a:gd name="T12" fmla="*/ 411 w 417"/>
                  <a:gd name="T13" fmla="*/ 134 h 346"/>
                  <a:gd name="T14" fmla="*/ 11 w 417"/>
                  <a:gd name="T15" fmla="*/ 7 h 346"/>
                  <a:gd name="T16" fmla="*/ 256 w 417"/>
                  <a:gd name="T17" fmla="*/ 339 h 3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17" h="346">
                    <a:moveTo>
                      <a:pt x="417" y="132"/>
                    </a:moveTo>
                    <a:lnTo>
                      <a:pt x="256" y="346"/>
                    </a:lnTo>
                    <a:lnTo>
                      <a:pt x="254" y="344"/>
                    </a:lnTo>
                    <a:lnTo>
                      <a:pt x="0" y="0"/>
                    </a:lnTo>
                    <a:lnTo>
                      <a:pt x="417" y="132"/>
                    </a:lnTo>
                    <a:close/>
                    <a:moveTo>
                      <a:pt x="256" y="339"/>
                    </a:moveTo>
                    <a:lnTo>
                      <a:pt x="411" y="134"/>
                    </a:lnTo>
                    <a:lnTo>
                      <a:pt x="11" y="7"/>
                    </a:lnTo>
                    <a:lnTo>
                      <a:pt x="256" y="33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9" name="Freeform 6">
                <a:extLst>
                  <a:ext uri="{FF2B5EF4-FFF2-40B4-BE49-F238E27FC236}">
                    <a16:creationId xmlns:a16="http://schemas.microsoft.com/office/drawing/2014/main" id="{755A7A60-095E-49B8-B219-3E6A95122B4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317" y="4448"/>
                <a:ext cx="737" cy="468"/>
              </a:xfrm>
              <a:custGeom>
                <a:avLst/>
                <a:gdLst>
                  <a:gd name="T0" fmla="*/ 484 w 737"/>
                  <a:gd name="T1" fmla="*/ 0 h 468"/>
                  <a:gd name="T2" fmla="*/ 737 w 737"/>
                  <a:gd name="T3" fmla="*/ 343 h 468"/>
                  <a:gd name="T4" fmla="*/ 734 w 737"/>
                  <a:gd name="T5" fmla="*/ 343 h 468"/>
                  <a:gd name="T6" fmla="*/ 0 w 737"/>
                  <a:gd name="T7" fmla="*/ 468 h 468"/>
                  <a:gd name="T8" fmla="*/ 4 w 737"/>
                  <a:gd name="T9" fmla="*/ 465 h 468"/>
                  <a:gd name="T10" fmla="*/ 484 w 737"/>
                  <a:gd name="T11" fmla="*/ 0 h 468"/>
                  <a:gd name="T12" fmla="*/ 731 w 737"/>
                  <a:gd name="T13" fmla="*/ 340 h 468"/>
                  <a:gd name="T14" fmla="*/ 483 w 737"/>
                  <a:gd name="T15" fmla="*/ 5 h 468"/>
                  <a:gd name="T16" fmla="*/ 10 w 737"/>
                  <a:gd name="T17" fmla="*/ 462 h 468"/>
                  <a:gd name="T18" fmla="*/ 731 w 737"/>
                  <a:gd name="T19" fmla="*/ 340 h 4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37" h="468">
                    <a:moveTo>
                      <a:pt x="484" y="0"/>
                    </a:moveTo>
                    <a:lnTo>
                      <a:pt x="737" y="343"/>
                    </a:lnTo>
                    <a:lnTo>
                      <a:pt x="734" y="343"/>
                    </a:lnTo>
                    <a:lnTo>
                      <a:pt x="0" y="468"/>
                    </a:lnTo>
                    <a:lnTo>
                      <a:pt x="4" y="465"/>
                    </a:lnTo>
                    <a:lnTo>
                      <a:pt x="484" y="0"/>
                    </a:lnTo>
                    <a:close/>
                    <a:moveTo>
                      <a:pt x="731" y="340"/>
                    </a:moveTo>
                    <a:lnTo>
                      <a:pt x="483" y="5"/>
                    </a:lnTo>
                    <a:lnTo>
                      <a:pt x="10" y="462"/>
                    </a:lnTo>
                    <a:lnTo>
                      <a:pt x="731" y="34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0" name="Freeform 7">
                <a:extLst>
                  <a:ext uri="{FF2B5EF4-FFF2-40B4-BE49-F238E27FC236}">
                    <a16:creationId xmlns:a16="http://schemas.microsoft.com/office/drawing/2014/main" id="{70A5386C-37EA-4CB2-A475-A441EDC6263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318" y="4787"/>
                <a:ext cx="1069" cy="863"/>
              </a:xfrm>
              <a:custGeom>
                <a:avLst/>
                <a:gdLst>
                  <a:gd name="T0" fmla="*/ 734 w 1069"/>
                  <a:gd name="T1" fmla="*/ 0 h 863"/>
                  <a:gd name="T2" fmla="*/ 734 w 1069"/>
                  <a:gd name="T3" fmla="*/ 1 h 863"/>
                  <a:gd name="T4" fmla="*/ 1069 w 1069"/>
                  <a:gd name="T5" fmla="*/ 863 h 863"/>
                  <a:gd name="T6" fmla="*/ 0 w 1069"/>
                  <a:gd name="T7" fmla="*/ 126 h 863"/>
                  <a:gd name="T8" fmla="*/ 734 w 1069"/>
                  <a:gd name="T9" fmla="*/ 0 h 863"/>
                  <a:gd name="T10" fmla="*/ 1061 w 1069"/>
                  <a:gd name="T11" fmla="*/ 854 h 863"/>
                  <a:gd name="T12" fmla="*/ 732 w 1069"/>
                  <a:gd name="T13" fmla="*/ 5 h 863"/>
                  <a:gd name="T14" fmla="*/ 9 w 1069"/>
                  <a:gd name="T15" fmla="*/ 128 h 863"/>
                  <a:gd name="T16" fmla="*/ 1061 w 1069"/>
                  <a:gd name="T17" fmla="*/ 854 h 8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69" h="863">
                    <a:moveTo>
                      <a:pt x="734" y="0"/>
                    </a:moveTo>
                    <a:lnTo>
                      <a:pt x="734" y="1"/>
                    </a:lnTo>
                    <a:lnTo>
                      <a:pt x="1069" y="863"/>
                    </a:lnTo>
                    <a:lnTo>
                      <a:pt x="0" y="126"/>
                    </a:lnTo>
                    <a:lnTo>
                      <a:pt x="734" y="0"/>
                    </a:lnTo>
                    <a:close/>
                    <a:moveTo>
                      <a:pt x="1061" y="854"/>
                    </a:moveTo>
                    <a:lnTo>
                      <a:pt x="732" y="5"/>
                    </a:lnTo>
                    <a:lnTo>
                      <a:pt x="9" y="128"/>
                    </a:lnTo>
                    <a:lnTo>
                      <a:pt x="1061" y="85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1" name="Freeform 8">
                <a:extLst>
                  <a:ext uri="{FF2B5EF4-FFF2-40B4-BE49-F238E27FC236}">
                    <a16:creationId xmlns:a16="http://schemas.microsoft.com/office/drawing/2014/main" id="{B4C14A81-BC9E-4310-92D6-405F39643FB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33" y="4428"/>
                <a:ext cx="694" cy="488"/>
              </a:xfrm>
              <a:custGeom>
                <a:avLst/>
                <a:gdLst>
                  <a:gd name="T0" fmla="*/ 234 w 694"/>
                  <a:gd name="T1" fmla="*/ 0 h 488"/>
                  <a:gd name="T2" fmla="*/ 235 w 694"/>
                  <a:gd name="T3" fmla="*/ 1 h 488"/>
                  <a:gd name="T4" fmla="*/ 694 w 694"/>
                  <a:gd name="T5" fmla="*/ 488 h 488"/>
                  <a:gd name="T6" fmla="*/ 0 w 694"/>
                  <a:gd name="T7" fmla="*/ 380 h 488"/>
                  <a:gd name="T8" fmla="*/ 1 w 694"/>
                  <a:gd name="T9" fmla="*/ 378 h 488"/>
                  <a:gd name="T10" fmla="*/ 234 w 694"/>
                  <a:gd name="T11" fmla="*/ 0 h 488"/>
                  <a:gd name="T12" fmla="*/ 685 w 694"/>
                  <a:gd name="T13" fmla="*/ 484 h 488"/>
                  <a:gd name="T14" fmla="*/ 234 w 694"/>
                  <a:gd name="T15" fmla="*/ 5 h 488"/>
                  <a:gd name="T16" fmla="*/ 6 w 694"/>
                  <a:gd name="T17" fmla="*/ 378 h 488"/>
                  <a:gd name="T18" fmla="*/ 685 w 694"/>
                  <a:gd name="T19" fmla="*/ 484 h 4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94" h="488">
                    <a:moveTo>
                      <a:pt x="234" y="0"/>
                    </a:moveTo>
                    <a:lnTo>
                      <a:pt x="235" y="1"/>
                    </a:lnTo>
                    <a:lnTo>
                      <a:pt x="694" y="488"/>
                    </a:lnTo>
                    <a:lnTo>
                      <a:pt x="0" y="380"/>
                    </a:lnTo>
                    <a:lnTo>
                      <a:pt x="1" y="378"/>
                    </a:lnTo>
                    <a:lnTo>
                      <a:pt x="234" y="0"/>
                    </a:lnTo>
                    <a:close/>
                    <a:moveTo>
                      <a:pt x="685" y="484"/>
                    </a:moveTo>
                    <a:lnTo>
                      <a:pt x="234" y="5"/>
                    </a:lnTo>
                    <a:lnTo>
                      <a:pt x="6" y="378"/>
                    </a:lnTo>
                    <a:lnTo>
                      <a:pt x="685" y="48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" name="Freeform 9">
                <a:extLst>
                  <a:ext uri="{FF2B5EF4-FFF2-40B4-BE49-F238E27FC236}">
                    <a16:creationId xmlns:a16="http://schemas.microsoft.com/office/drawing/2014/main" id="{1F5093E5-9DD3-4E86-8F3A-3D95290575D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862" y="4429"/>
                <a:ext cx="943" cy="487"/>
              </a:xfrm>
              <a:custGeom>
                <a:avLst/>
                <a:gdLst>
                  <a:gd name="T0" fmla="*/ 943 w 943"/>
                  <a:gd name="T1" fmla="*/ 21 h 487"/>
                  <a:gd name="T2" fmla="*/ 461 w 943"/>
                  <a:gd name="T3" fmla="*/ 487 h 487"/>
                  <a:gd name="T4" fmla="*/ 459 w 943"/>
                  <a:gd name="T5" fmla="*/ 486 h 487"/>
                  <a:gd name="T6" fmla="*/ 0 w 943"/>
                  <a:gd name="T7" fmla="*/ 0 h 487"/>
                  <a:gd name="T8" fmla="*/ 943 w 943"/>
                  <a:gd name="T9" fmla="*/ 21 h 487"/>
                  <a:gd name="T10" fmla="*/ 461 w 943"/>
                  <a:gd name="T11" fmla="*/ 483 h 487"/>
                  <a:gd name="T12" fmla="*/ 934 w 943"/>
                  <a:gd name="T13" fmla="*/ 24 h 487"/>
                  <a:gd name="T14" fmla="*/ 8 w 943"/>
                  <a:gd name="T15" fmla="*/ 3 h 487"/>
                  <a:gd name="T16" fmla="*/ 461 w 943"/>
                  <a:gd name="T17" fmla="*/ 483 h 4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43" h="487">
                    <a:moveTo>
                      <a:pt x="943" y="21"/>
                    </a:moveTo>
                    <a:lnTo>
                      <a:pt x="461" y="487"/>
                    </a:lnTo>
                    <a:lnTo>
                      <a:pt x="459" y="486"/>
                    </a:lnTo>
                    <a:lnTo>
                      <a:pt x="0" y="0"/>
                    </a:lnTo>
                    <a:lnTo>
                      <a:pt x="943" y="21"/>
                    </a:lnTo>
                    <a:close/>
                    <a:moveTo>
                      <a:pt x="461" y="483"/>
                    </a:moveTo>
                    <a:lnTo>
                      <a:pt x="934" y="24"/>
                    </a:lnTo>
                    <a:lnTo>
                      <a:pt x="8" y="3"/>
                    </a:lnTo>
                    <a:lnTo>
                      <a:pt x="461" y="48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3" name="Freeform 10">
                <a:extLst>
                  <a:ext uri="{FF2B5EF4-FFF2-40B4-BE49-F238E27FC236}">
                    <a16:creationId xmlns:a16="http://schemas.microsoft.com/office/drawing/2014/main" id="{EBC7140A-6D95-4CF7-9CE8-70661B45904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865" y="3998"/>
                <a:ext cx="943" cy="455"/>
              </a:xfrm>
              <a:custGeom>
                <a:avLst/>
                <a:gdLst>
                  <a:gd name="T0" fmla="*/ 78 w 943"/>
                  <a:gd name="T1" fmla="*/ 0 h 455"/>
                  <a:gd name="T2" fmla="*/ 943 w 943"/>
                  <a:gd name="T3" fmla="*/ 455 h 455"/>
                  <a:gd name="T4" fmla="*/ 0 w 943"/>
                  <a:gd name="T5" fmla="*/ 434 h 455"/>
                  <a:gd name="T6" fmla="*/ 78 w 943"/>
                  <a:gd name="T7" fmla="*/ 0 h 455"/>
                  <a:gd name="T8" fmla="*/ 928 w 943"/>
                  <a:gd name="T9" fmla="*/ 450 h 455"/>
                  <a:gd name="T10" fmla="*/ 80 w 943"/>
                  <a:gd name="T11" fmla="*/ 5 h 455"/>
                  <a:gd name="T12" fmla="*/ 4 w 943"/>
                  <a:gd name="T13" fmla="*/ 431 h 455"/>
                  <a:gd name="T14" fmla="*/ 928 w 943"/>
                  <a:gd name="T15" fmla="*/ 450 h 4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43" h="455">
                    <a:moveTo>
                      <a:pt x="78" y="0"/>
                    </a:moveTo>
                    <a:lnTo>
                      <a:pt x="943" y="455"/>
                    </a:lnTo>
                    <a:lnTo>
                      <a:pt x="0" y="434"/>
                    </a:lnTo>
                    <a:lnTo>
                      <a:pt x="78" y="0"/>
                    </a:lnTo>
                    <a:close/>
                    <a:moveTo>
                      <a:pt x="928" y="450"/>
                    </a:moveTo>
                    <a:lnTo>
                      <a:pt x="80" y="5"/>
                    </a:lnTo>
                    <a:lnTo>
                      <a:pt x="4" y="431"/>
                    </a:lnTo>
                    <a:lnTo>
                      <a:pt x="928" y="45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4" name="Freeform 11">
                <a:extLst>
                  <a:ext uri="{FF2B5EF4-FFF2-40B4-BE49-F238E27FC236}">
                    <a16:creationId xmlns:a16="http://schemas.microsoft.com/office/drawing/2014/main" id="{F52B2F43-5D8E-4842-B632-CADBB90E1B8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40" y="3717"/>
                <a:ext cx="863" cy="737"/>
              </a:xfrm>
              <a:custGeom>
                <a:avLst/>
                <a:gdLst>
                  <a:gd name="T0" fmla="*/ 701 w 863"/>
                  <a:gd name="T1" fmla="*/ 0 h 737"/>
                  <a:gd name="T2" fmla="*/ 863 w 863"/>
                  <a:gd name="T3" fmla="*/ 737 h 737"/>
                  <a:gd name="T4" fmla="*/ 0 w 863"/>
                  <a:gd name="T5" fmla="*/ 283 h 737"/>
                  <a:gd name="T6" fmla="*/ 3 w 863"/>
                  <a:gd name="T7" fmla="*/ 281 h 737"/>
                  <a:gd name="T8" fmla="*/ 701 w 863"/>
                  <a:gd name="T9" fmla="*/ 0 h 737"/>
                  <a:gd name="T10" fmla="*/ 858 w 863"/>
                  <a:gd name="T11" fmla="*/ 730 h 737"/>
                  <a:gd name="T12" fmla="*/ 698 w 863"/>
                  <a:gd name="T13" fmla="*/ 4 h 737"/>
                  <a:gd name="T14" fmla="*/ 9 w 863"/>
                  <a:gd name="T15" fmla="*/ 283 h 737"/>
                  <a:gd name="T16" fmla="*/ 858 w 863"/>
                  <a:gd name="T17" fmla="*/ 730 h 7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63" h="737">
                    <a:moveTo>
                      <a:pt x="701" y="0"/>
                    </a:moveTo>
                    <a:lnTo>
                      <a:pt x="863" y="737"/>
                    </a:lnTo>
                    <a:lnTo>
                      <a:pt x="0" y="283"/>
                    </a:lnTo>
                    <a:lnTo>
                      <a:pt x="3" y="281"/>
                    </a:lnTo>
                    <a:lnTo>
                      <a:pt x="701" y="0"/>
                    </a:lnTo>
                    <a:close/>
                    <a:moveTo>
                      <a:pt x="858" y="730"/>
                    </a:moveTo>
                    <a:lnTo>
                      <a:pt x="698" y="4"/>
                    </a:lnTo>
                    <a:lnTo>
                      <a:pt x="9" y="283"/>
                    </a:lnTo>
                    <a:lnTo>
                      <a:pt x="858" y="73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5" name="Freeform 12">
                <a:extLst>
                  <a:ext uri="{FF2B5EF4-FFF2-40B4-BE49-F238E27FC236}">
                    <a16:creationId xmlns:a16="http://schemas.microsoft.com/office/drawing/2014/main" id="{4837BE4C-9AF3-4D75-8A5D-0B02D3FA1F9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583" y="3717"/>
                <a:ext cx="1066" cy="286"/>
              </a:xfrm>
              <a:custGeom>
                <a:avLst/>
                <a:gdLst>
                  <a:gd name="T0" fmla="*/ 1066 w 1066"/>
                  <a:gd name="T1" fmla="*/ 0 h 286"/>
                  <a:gd name="T2" fmla="*/ 361 w 1066"/>
                  <a:gd name="T3" fmla="*/ 286 h 286"/>
                  <a:gd name="T4" fmla="*/ 360 w 1066"/>
                  <a:gd name="T5" fmla="*/ 284 h 286"/>
                  <a:gd name="T6" fmla="*/ 0 w 1066"/>
                  <a:gd name="T7" fmla="*/ 8 h 286"/>
                  <a:gd name="T8" fmla="*/ 5 w 1066"/>
                  <a:gd name="T9" fmla="*/ 8 h 286"/>
                  <a:gd name="T10" fmla="*/ 1066 w 1066"/>
                  <a:gd name="T11" fmla="*/ 0 h 286"/>
                  <a:gd name="T12" fmla="*/ 361 w 1066"/>
                  <a:gd name="T13" fmla="*/ 281 h 286"/>
                  <a:gd name="T14" fmla="*/ 1047 w 1066"/>
                  <a:gd name="T15" fmla="*/ 4 h 286"/>
                  <a:gd name="T16" fmla="*/ 11 w 1066"/>
                  <a:gd name="T17" fmla="*/ 11 h 286"/>
                  <a:gd name="T18" fmla="*/ 361 w 1066"/>
                  <a:gd name="T19" fmla="*/ 281 h 2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66" h="286">
                    <a:moveTo>
                      <a:pt x="1066" y="0"/>
                    </a:moveTo>
                    <a:lnTo>
                      <a:pt x="361" y="286"/>
                    </a:lnTo>
                    <a:lnTo>
                      <a:pt x="360" y="284"/>
                    </a:lnTo>
                    <a:lnTo>
                      <a:pt x="0" y="8"/>
                    </a:lnTo>
                    <a:lnTo>
                      <a:pt x="5" y="8"/>
                    </a:lnTo>
                    <a:lnTo>
                      <a:pt x="1066" y="0"/>
                    </a:lnTo>
                    <a:close/>
                    <a:moveTo>
                      <a:pt x="361" y="281"/>
                    </a:moveTo>
                    <a:lnTo>
                      <a:pt x="1047" y="4"/>
                    </a:lnTo>
                    <a:lnTo>
                      <a:pt x="11" y="11"/>
                    </a:lnTo>
                    <a:lnTo>
                      <a:pt x="361" y="28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6" name="Freeform 13">
                <a:extLst>
                  <a:ext uri="{FF2B5EF4-FFF2-40B4-BE49-F238E27FC236}">
                    <a16:creationId xmlns:a16="http://schemas.microsoft.com/office/drawing/2014/main" id="{ACCE3EA2-6C25-411E-82CC-43D823B096F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25" y="4803"/>
                <a:ext cx="1758" cy="844"/>
              </a:xfrm>
              <a:custGeom>
                <a:avLst/>
                <a:gdLst>
                  <a:gd name="T0" fmla="*/ 698 w 1758"/>
                  <a:gd name="T1" fmla="*/ 109 h 844"/>
                  <a:gd name="T2" fmla="*/ 699 w 1758"/>
                  <a:gd name="T3" fmla="*/ 110 h 844"/>
                  <a:gd name="T4" fmla="*/ 1758 w 1758"/>
                  <a:gd name="T5" fmla="*/ 841 h 844"/>
                  <a:gd name="T6" fmla="*/ 1757 w 1758"/>
                  <a:gd name="T7" fmla="*/ 844 h 844"/>
                  <a:gd name="T8" fmla="*/ 0 w 1758"/>
                  <a:gd name="T9" fmla="*/ 0 h 844"/>
                  <a:gd name="T10" fmla="*/ 698 w 1758"/>
                  <a:gd name="T11" fmla="*/ 109 h 844"/>
                  <a:gd name="T12" fmla="*/ 1738 w 1758"/>
                  <a:gd name="T13" fmla="*/ 831 h 844"/>
                  <a:gd name="T14" fmla="*/ 696 w 1758"/>
                  <a:gd name="T15" fmla="*/ 112 h 844"/>
                  <a:gd name="T16" fmla="*/ 23 w 1758"/>
                  <a:gd name="T17" fmla="*/ 7 h 844"/>
                  <a:gd name="T18" fmla="*/ 1738 w 1758"/>
                  <a:gd name="T19" fmla="*/ 831 h 8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758" h="844">
                    <a:moveTo>
                      <a:pt x="698" y="109"/>
                    </a:moveTo>
                    <a:lnTo>
                      <a:pt x="699" y="110"/>
                    </a:lnTo>
                    <a:lnTo>
                      <a:pt x="1758" y="841"/>
                    </a:lnTo>
                    <a:lnTo>
                      <a:pt x="1757" y="844"/>
                    </a:lnTo>
                    <a:lnTo>
                      <a:pt x="0" y="0"/>
                    </a:lnTo>
                    <a:lnTo>
                      <a:pt x="698" y="109"/>
                    </a:lnTo>
                    <a:close/>
                    <a:moveTo>
                      <a:pt x="1738" y="831"/>
                    </a:moveTo>
                    <a:lnTo>
                      <a:pt x="696" y="112"/>
                    </a:lnTo>
                    <a:lnTo>
                      <a:pt x="23" y="7"/>
                    </a:lnTo>
                    <a:lnTo>
                      <a:pt x="1738" y="83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7" name="Freeform 14">
                <a:extLst>
                  <a:ext uri="{FF2B5EF4-FFF2-40B4-BE49-F238E27FC236}">
                    <a16:creationId xmlns:a16="http://schemas.microsoft.com/office/drawing/2014/main" id="{EE0079A0-1314-4617-BA7C-7A0DF3E6338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24" y="4799"/>
                <a:ext cx="1759" cy="848"/>
              </a:xfrm>
              <a:custGeom>
                <a:avLst/>
                <a:gdLst>
                  <a:gd name="T0" fmla="*/ 1759 w 1759"/>
                  <a:gd name="T1" fmla="*/ 845 h 848"/>
                  <a:gd name="T2" fmla="*/ 1758 w 1759"/>
                  <a:gd name="T3" fmla="*/ 848 h 848"/>
                  <a:gd name="T4" fmla="*/ 347 w 1759"/>
                  <a:gd name="T5" fmla="*/ 291 h 848"/>
                  <a:gd name="T6" fmla="*/ 347 w 1759"/>
                  <a:gd name="T7" fmla="*/ 291 h 848"/>
                  <a:gd name="T8" fmla="*/ 0 w 1759"/>
                  <a:gd name="T9" fmla="*/ 0 h 848"/>
                  <a:gd name="T10" fmla="*/ 1759 w 1759"/>
                  <a:gd name="T11" fmla="*/ 845 h 848"/>
                  <a:gd name="T12" fmla="*/ 349 w 1759"/>
                  <a:gd name="T13" fmla="*/ 288 h 848"/>
                  <a:gd name="T14" fmla="*/ 1713 w 1759"/>
                  <a:gd name="T15" fmla="*/ 827 h 848"/>
                  <a:gd name="T16" fmla="*/ 24 w 1759"/>
                  <a:gd name="T17" fmla="*/ 16 h 848"/>
                  <a:gd name="T18" fmla="*/ 349 w 1759"/>
                  <a:gd name="T19" fmla="*/ 288 h 8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759" h="848">
                    <a:moveTo>
                      <a:pt x="1759" y="845"/>
                    </a:moveTo>
                    <a:lnTo>
                      <a:pt x="1758" y="848"/>
                    </a:lnTo>
                    <a:lnTo>
                      <a:pt x="347" y="291"/>
                    </a:lnTo>
                    <a:lnTo>
                      <a:pt x="347" y="291"/>
                    </a:lnTo>
                    <a:lnTo>
                      <a:pt x="0" y="0"/>
                    </a:lnTo>
                    <a:lnTo>
                      <a:pt x="1759" y="845"/>
                    </a:lnTo>
                    <a:close/>
                    <a:moveTo>
                      <a:pt x="349" y="288"/>
                    </a:moveTo>
                    <a:lnTo>
                      <a:pt x="1713" y="827"/>
                    </a:lnTo>
                    <a:lnTo>
                      <a:pt x="24" y="16"/>
                    </a:lnTo>
                    <a:lnTo>
                      <a:pt x="349" y="28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8" name="Freeform 15">
                <a:extLst>
                  <a:ext uri="{FF2B5EF4-FFF2-40B4-BE49-F238E27FC236}">
                    <a16:creationId xmlns:a16="http://schemas.microsoft.com/office/drawing/2014/main" id="{F796B3AE-4833-432D-828B-8D96F767424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28" y="4801"/>
                <a:ext cx="16" cy="12"/>
              </a:xfrm>
              <a:custGeom>
                <a:avLst/>
                <a:gdLst>
                  <a:gd name="T0" fmla="*/ 16 w 16"/>
                  <a:gd name="T1" fmla="*/ 12 h 12"/>
                  <a:gd name="T2" fmla="*/ 16 w 16"/>
                  <a:gd name="T3" fmla="*/ 12 h 12"/>
                  <a:gd name="T4" fmla="*/ 0 w 16"/>
                  <a:gd name="T5" fmla="*/ 0 h 12"/>
                  <a:gd name="T6" fmla="*/ 0 w 16"/>
                  <a:gd name="T7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12">
                    <a:moveTo>
                      <a:pt x="16" y="12"/>
                    </a:moveTo>
                    <a:lnTo>
                      <a:pt x="16" y="12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9" name="Freeform 16">
                <a:extLst>
                  <a:ext uri="{FF2B5EF4-FFF2-40B4-BE49-F238E27FC236}">
                    <a16:creationId xmlns:a16="http://schemas.microsoft.com/office/drawing/2014/main" id="{3804CD99-C4C5-484B-B7EE-2E729CEC379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28" y="4801"/>
                <a:ext cx="16" cy="12"/>
              </a:xfrm>
              <a:custGeom>
                <a:avLst/>
                <a:gdLst>
                  <a:gd name="T0" fmla="*/ 16 w 16"/>
                  <a:gd name="T1" fmla="*/ 12 h 12"/>
                  <a:gd name="T2" fmla="*/ 16 w 16"/>
                  <a:gd name="T3" fmla="*/ 12 h 12"/>
                  <a:gd name="T4" fmla="*/ 0 w 16"/>
                  <a:gd name="T5" fmla="*/ 0 h 12"/>
                  <a:gd name="T6" fmla="*/ 0 w 16"/>
                  <a:gd name="T7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12">
                    <a:moveTo>
                      <a:pt x="16" y="12"/>
                    </a:moveTo>
                    <a:lnTo>
                      <a:pt x="16" y="12"/>
                    </a:lnTo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0" name="Freeform 17">
                <a:extLst>
                  <a:ext uri="{FF2B5EF4-FFF2-40B4-BE49-F238E27FC236}">
                    <a16:creationId xmlns:a16="http://schemas.microsoft.com/office/drawing/2014/main" id="{9B41A06D-01EB-45BC-AFAE-2D37EC74A1F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048" y="4577"/>
                <a:ext cx="784" cy="489"/>
              </a:xfrm>
              <a:custGeom>
                <a:avLst/>
                <a:gdLst>
                  <a:gd name="T0" fmla="*/ 160 w 784"/>
                  <a:gd name="T1" fmla="*/ 0 h 489"/>
                  <a:gd name="T2" fmla="*/ 162 w 784"/>
                  <a:gd name="T3" fmla="*/ 0 h 489"/>
                  <a:gd name="T4" fmla="*/ 784 w 784"/>
                  <a:gd name="T5" fmla="*/ 489 h 489"/>
                  <a:gd name="T6" fmla="*/ 0 w 784"/>
                  <a:gd name="T7" fmla="*/ 214 h 489"/>
                  <a:gd name="T8" fmla="*/ 160 w 784"/>
                  <a:gd name="T9" fmla="*/ 0 h 489"/>
                  <a:gd name="T10" fmla="*/ 766 w 784"/>
                  <a:gd name="T11" fmla="*/ 479 h 489"/>
                  <a:gd name="T12" fmla="*/ 161 w 784"/>
                  <a:gd name="T13" fmla="*/ 5 h 489"/>
                  <a:gd name="T14" fmla="*/ 6 w 784"/>
                  <a:gd name="T15" fmla="*/ 211 h 489"/>
                  <a:gd name="T16" fmla="*/ 766 w 784"/>
                  <a:gd name="T17" fmla="*/ 479 h 4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84" h="489">
                    <a:moveTo>
                      <a:pt x="160" y="0"/>
                    </a:moveTo>
                    <a:lnTo>
                      <a:pt x="162" y="0"/>
                    </a:lnTo>
                    <a:lnTo>
                      <a:pt x="784" y="489"/>
                    </a:lnTo>
                    <a:lnTo>
                      <a:pt x="0" y="214"/>
                    </a:lnTo>
                    <a:lnTo>
                      <a:pt x="160" y="0"/>
                    </a:lnTo>
                    <a:close/>
                    <a:moveTo>
                      <a:pt x="766" y="479"/>
                    </a:moveTo>
                    <a:lnTo>
                      <a:pt x="161" y="5"/>
                    </a:lnTo>
                    <a:lnTo>
                      <a:pt x="6" y="211"/>
                    </a:lnTo>
                    <a:lnTo>
                      <a:pt x="766" y="47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1" name="Freeform 18">
                <a:extLst>
                  <a:ext uri="{FF2B5EF4-FFF2-40B4-BE49-F238E27FC236}">
                    <a16:creationId xmlns:a16="http://schemas.microsoft.com/office/drawing/2014/main" id="{7520D642-F90F-4B43-ACCB-1E6ADFE6B6F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202" y="4576"/>
                <a:ext cx="1045" cy="487"/>
              </a:xfrm>
              <a:custGeom>
                <a:avLst/>
                <a:gdLst>
                  <a:gd name="T0" fmla="*/ 1045 w 1045"/>
                  <a:gd name="T1" fmla="*/ 139 h 487"/>
                  <a:gd name="T2" fmla="*/ 621 w 1045"/>
                  <a:gd name="T3" fmla="*/ 487 h 487"/>
                  <a:gd name="T4" fmla="*/ 620 w 1045"/>
                  <a:gd name="T5" fmla="*/ 485 h 487"/>
                  <a:gd name="T6" fmla="*/ 0 w 1045"/>
                  <a:gd name="T7" fmla="*/ 0 h 487"/>
                  <a:gd name="T8" fmla="*/ 7 w 1045"/>
                  <a:gd name="T9" fmla="*/ 1 h 487"/>
                  <a:gd name="T10" fmla="*/ 1045 w 1045"/>
                  <a:gd name="T11" fmla="*/ 139 h 487"/>
                  <a:gd name="T12" fmla="*/ 621 w 1045"/>
                  <a:gd name="T13" fmla="*/ 482 h 487"/>
                  <a:gd name="T14" fmla="*/ 1036 w 1045"/>
                  <a:gd name="T15" fmla="*/ 142 h 487"/>
                  <a:gd name="T16" fmla="*/ 13 w 1045"/>
                  <a:gd name="T17" fmla="*/ 6 h 487"/>
                  <a:gd name="T18" fmla="*/ 621 w 1045"/>
                  <a:gd name="T19" fmla="*/ 482 h 4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45" h="487">
                    <a:moveTo>
                      <a:pt x="1045" y="139"/>
                    </a:moveTo>
                    <a:lnTo>
                      <a:pt x="621" y="487"/>
                    </a:lnTo>
                    <a:lnTo>
                      <a:pt x="620" y="485"/>
                    </a:lnTo>
                    <a:lnTo>
                      <a:pt x="0" y="0"/>
                    </a:lnTo>
                    <a:lnTo>
                      <a:pt x="7" y="1"/>
                    </a:lnTo>
                    <a:lnTo>
                      <a:pt x="1045" y="139"/>
                    </a:lnTo>
                    <a:close/>
                    <a:moveTo>
                      <a:pt x="621" y="482"/>
                    </a:moveTo>
                    <a:lnTo>
                      <a:pt x="1036" y="142"/>
                    </a:lnTo>
                    <a:lnTo>
                      <a:pt x="13" y="6"/>
                    </a:lnTo>
                    <a:lnTo>
                      <a:pt x="621" y="48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2" name="Freeform 19">
                <a:extLst>
                  <a:ext uri="{FF2B5EF4-FFF2-40B4-BE49-F238E27FC236}">
                    <a16:creationId xmlns:a16="http://schemas.microsoft.com/office/drawing/2014/main" id="{3A58F5B4-3CB6-4CD8-B976-B9E4668FC53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207" y="4104"/>
                <a:ext cx="1044" cy="615"/>
              </a:xfrm>
              <a:custGeom>
                <a:avLst/>
                <a:gdLst>
                  <a:gd name="T0" fmla="*/ 72 w 1044"/>
                  <a:gd name="T1" fmla="*/ 0 h 615"/>
                  <a:gd name="T2" fmla="*/ 74 w 1044"/>
                  <a:gd name="T3" fmla="*/ 1 h 615"/>
                  <a:gd name="T4" fmla="*/ 1044 w 1044"/>
                  <a:gd name="T5" fmla="*/ 615 h 615"/>
                  <a:gd name="T6" fmla="*/ 0 w 1044"/>
                  <a:gd name="T7" fmla="*/ 477 h 615"/>
                  <a:gd name="T8" fmla="*/ 72 w 1044"/>
                  <a:gd name="T9" fmla="*/ 0 h 615"/>
                  <a:gd name="T10" fmla="*/ 1028 w 1044"/>
                  <a:gd name="T11" fmla="*/ 609 h 615"/>
                  <a:gd name="T12" fmla="*/ 75 w 1044"/>
                  <a:gd name="T13" fmla="*/ 6 h 615"/>
                  <a:gd name="T14" fmla="*/ 3 w 1044"/>
                  <a:gd name="T15" fmla="*/ 473 h 615"/>
                  <a:gd name="T16" fmla="*/ 1028 w 1044"/>
                  <a:gd name="T17" fmla="*/ 609 h 6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44" h="615">
                    <a:moveTo>
                      <a:pt x="72" y="0"/>
                    </a:moveTo>
                    <a:lnTo>
                      <a:pt x="74" y="1"/>
                    </a:lnTo>
                    <a:lnTo>
                      <a:pt x="1044" y="615"/>
                    </a:lnTo>
                    <a:lnTo>
                      <a:pt x="0" y="477"/>
                    </a:lnTo>
                    <a:lnTo>
                      <a:pt x="72" y="0"/>
                    </a:lnTo>
                    <a:close/>
                    <a:moveTo>
                      <a:pt x="1028" y="609"/>
                    </a:moveTo>
                    <a:lnTo>
                      <a:pt x="75" y="6"/>
                    </a:lnTo>
                    <a:lnTo>
                      <a:pt x="3" y="473"/>
                    </a:lnTo>
                    <a:lnTo>
                      <a:pt x="1028" y="60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3" name="Freeform 20">
                <a:extLst>
                  <a:ext uri="{FF2B5EF4-FFF2-40B4-BE49-F238E27FC236}">
                    <a16:creationId xmlns:a16="http://schemas.microsoft.com/office/drawing/2014/main" id="{32BBB5E2-6133-4ECD-B8B2-548481B0F4C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975" y="4104"/>
                <a:ext cx="308" cy="480"/>
              </a:xfrm>
              <a:custGeom>
                <a:avLst/>
                <a:gdLst>
                  <a:gd name="T0" fmla="*/ 308 w 308"/>
                  <a:gd name="T1" fmla="*/ 0 h 480"/>
                  <a:gd name="T2" fmla="*/ 307 w 308"/>
                  <a:gd name="T3" fmla="*/ 3 h 480"/>
                  <a:gd name="T4" fmla="*/ 235 w 308"/>
                  <a:gd name="T5" fmla="*/ 480 h 480"/>
                  <a:gd name="T6" fmla="*/ 0 w 308"/>
                  <a:gd name="T7" fmla="*/ 124 h 480"/>
                  <a:gd name="T8" fmla="*/ 308 w 308"/>
                  <a:gd name="T9" fmla="*/ 0 h 480"/>
                  <a:gd name="T10" fmla="*/ 233 w 308"/>
                  <a:gd name="T11" fmla="*/ 470 h 480"/>
                  <a:gd name="T12" fmla="*/ 304 w 308"/>
                  <a:gd name="T13" fmla="*/ 6 h 480"/>
                  <a:gd name="T14" fmla="*/ 5 w 308"/>
                  <a:gd name="T15" fmla="*/ 127 h 480"/>
                  <a:gd name="T16" fmla="*/ 233 w 308"/>
                  <a:gd name="T17" fmla="*/ 470 h 4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8" h="480">
                    <a:moveTo>
                      <a:pt x="308" y="0"/>
                    </a:moveTo>
                    <a:lnTo>
                      <a:pt x="307" y="3"/>
                    </a:lnTo>
                    <a:lnTo>
                      <a:pt x="235" y="480"/>
                    </a:lnTo>
                    <a:lnTo>
                      <a:pt x="0" y="124"/>
                    </a:lnTo>
                    <a:lnTo>
                      <a:pt x="308" y="0"/>
                    </a:lnTo>
                    <a:close/>
                    <a:moveTo>
                      <a:pt x="233" y="470"/>
                    </a:moveTo>
                    <a:lnTo>
                      <a:pt x="304" y="6"/>
                    </a:lnTo>
                    <a:lnTo>
                      <a:pt x="5" y="127"/>
                    </a:lnTo>
                    <a:lnTo>
                      <a:pt x="233" y="47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4" name="Freeform 21">
                <a:extLst>
                  <a:ext uri="{FF2B5EF4-FFF2-40B4-BE49-F238E27FC236}">
                    <a16:creationId xmlns:a16="http://schemas.microsoft.com/office/drawing/2014/main" id="{CFF9B00C-751C-45BB-9149-081F891A4B2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974" y="3475"/>
                <a:ext cx="308" cy="758"/>
              </a:xfrm>
              <a:custGeom>
                <a:avLst/>
                <a:gdLst>
                  <a:gd name="T0" fmla="*/ 306 w 308"/>
                  <a:gd name="T1" fmla="*/ 0 h 758"/>
                  <a:gd name="T2" fmla="*/ 306 w 308"/>
                  <a:gd name="T3" fmla="*/ 9 h 758"/>
                  <a:gd name="T4" fmla="*/ 308 w 308"/>
                  <a:gd name="T5" fmla="*/ 634 h 758"/>
                  <a:gd name="T6" fmla="*/ 307 w 308"/>
                  <a:gd name="T7" fmla="*/ 634 h 758"/>
                  <a:gd name="T8" fmla="*/ 0 w 308"/>
                  <a:gd name="T9" fmla="*/ 758 h 758"/>
                  <a:gd name="T10" fmla="*/ 306 w 308"/>
                  <a:gd name="T11" fmla="*/ 0 h 758"/>
                  <a:gd name="T12" fmla="*/ 305 w 308"/>
                  <a:gd name="T13" fmla="*/ 631 h 758"/>
                  <a:gd name="T14" fmla="*/ 302 w 308"/>
                  <a:gd name="T15" fmla="*/ 18 h 758"/>
                  <a:gd name="T16" fmla="*/ 7 w 308"/>
                  <a:gd name="T17" fmla="*/ 751 h 758"/>
                  <a:gd name="T18" fmla="*/ 305 w 308"/>
                  <a:gd name="T19" fmla="*/ 631 h 7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08" h="758">
                    <a:moveTo>
                      <a:pt x="306" y="0"/>
                    </a:moveTo>
                    <a:lnTo>
                      <a:pt x="306" y="9"/>
                    </a:lnTo>
                    <a:lnTo>
                      <a:pt x="308" y="634"/>
                    </a:lnTo>
                    <a:lnTo>
                      <a:pt x="307" y="634"/>
                    </a:lnTo>
                    <a:lnTo>
                      <a:pt x="0" y="758"/>
                    </a:lnTo>
                    <a:lnTo>
                      <a:pt x="306" y="0"/>
                    </a:lnTo>
                    <a:close/>
                    <a:moveTo>
                      <a:pt x="305" y="631"/>
                    </a:moveTo>
                    <a:lnTo>
                      <a:pt x="302" y="18"/>
                    </a:lnTo>
                    <a:lnTo>
                      <a:pt x="7" y="751"/>
                    </a:lnTo>
                    <a:lnTo>
                      <a:pt x="305" y="63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5" name="Freeform 22">
                <a:extLst>
                  <a:ext uri="{FF2B5EF4-FFF2-40B4-BE49-F238E27FC236}">
                    <a16:creationId xmlns:a16="http://schemas.microsoft.com/office/drawing/2014/main" id="{4F0FC79B-1F13-4367-96D0-0F23D614589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276" y="3481"/>
                <a:ext cx="752" cy="690"/>
              </a:xfrm>
              <a:custGeom>
                <a:avLst/>
                <a:gdLst>
                  <a:gd name="T0" fmla="*/ 0 w 752"/>
                  <a:gd name="T1" fmla="*/ 0 h 690"/>
                  <a:gd name="T2" fmla="*/ 752 w 752"/>
                  <a:gd name="T3" fmla="*/ 690 h 690"/>
                  <a:gd name="T4" fmla="*/ 3 w 752"/>
                  <a:gd name="T5" fmla="*/ 628 h 690"/>
                  <a:gd name="T6" fmla="*/ 3 w 752"/>
                  <a:gd name="T7" fmla="*/ 626 h 690"/>
                  <a:gd name="T8" fmla="*/ 0 w 752"/>
                  <a:gd name="T9" fmla="*/ 0 h 690"/>
                  <a:gd name="T10" fmla="*/ 742 w 752"/>
                  <a:gd name="T11" fmla="*/ 685 h 690"/>
                  <a:gd name="T12" fmla="*/ 4 w 752"/>
                  <a:gd name="T13" fmla="*/ 8 h 690"/>
                  <a:gd name="T14" fmla="*/ 6 w 752"/>
                  <a:gd name="T15" fmla="*/ 624 h 690"/>
                  <a:gd name="T16" fmla="*/ 742 w 752"/>
                  <a:gd name="T17" fmla="*/ 685 h 6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52" h="690">
                    <a:moveTo>
                      <a:pt x="0" y="0"/>
                    </a:moveTo>
                    <a:lnTo>
                      <a:pt x="752" y="690"/>
                    </a:lnTo>
                    <a:lnTo>
                      <a:pt x="3" y="628"/>
                    </a:lnTo>
                    <a:lnTo>
                      <a:pt x="3" y="626"/>
                    </a:lnTo>
                    <a:lnTo>
                      <a:pt x="0" y="0"/>
                    </a:lnTo>
                    <a:close/>
                    <a:moveTo>
                      <a:pt x="742" y="685"/>
                    </a:moveTo>
                    <a:lnTo>
                      <a:pt x="4" y="8"/>
                    </a:lnTo>
                    <a:lnTo>
                      <a:pt x="6" y="624"/>
                    </a:lnTo>
                    <a:lnTo>
                      <a:pt x="742" y="68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6" name="Freeform 23">
                <a:extLst>
                  <a:ext uri="{FF2B5EF4-FFF2-40B4-BE49-F238E27FC236}">
                    <a16:creationId xmlns:a16="http://schemas.microsoft.com/office/drawing/2014/main" id="{6B8FDB8C-E753-417F-9283-AEDC2AD9657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274" y="3367"/>
                <a:ext cx="755" cy="810"/>
              </a:xfrm>
              <a:custGeom>
                <a:avLst/>
                <a:gdLst>
                  <a:gd name="T0" fmla="*/ 337 w 755"/>
                  <a:gd name="T1" fmla="*/ 0 h 810"/>
                  <a:gd name="T2" fmla="*/ 337 w 755"/>
                  <a:gd name="T3" fmla="*/ 1 h 810"/>
                  <a:gd name="T4" fmla="*/ 755 w 755"/>
                  <a:gd name="T5" fmla="*/ 810 h 810"/>
                  <a:gd name="T6" fmla="*/ 748 w 755"/>
                  <a:gd name="T7" fmla="*/ 803 h 810"/>
                  <a:gd name="T8" fmla="*/ 0 w 755"/>
                  <a:gd name="T9" fmla="*/ 116 h 810"/>
                  <a:gd name="T10" fmla="*/ 337 w 755"/>
                  <a:gd name="T11" fmla="*/ 0 h 810"/>
                  <a:gd name="T12" fmla="*/ 743 w 755"/>
                  <a:gd name="T13" fmla="*/ 793 h 810"/>
                  <a:gd name="T14" fmla="*/ 334 w 755"/>
                  <a:gd name="T15" fmla="*/ 3 h 810"/>
                  <a:gd name="T16" fmla="*/ 7 w 755"/>
                  <a:gd name="T17" fmla="*/ 118 h 810"/>
                  <a:gd name="T18" fmla="*/ 743 w 755"/>
                  <a:gd name="T19" fmla="*/ 793 h 8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55" h="810">
                    <a:moveTo>
                      <a:pt x="337" y="0"/>
                    </a:moveTo>
                    <a:lnTo>
                      <a:pt x="337" y="1"/>
                    </a:lnTo>
                    <a:lnTo>
                      <a:pt x="755" y="810"/>
                    </a:lnTo>
                    <a:lnTo>
                      <a:pt x="748" y="803"/>
                    </a:lnTo>
                    <a:lnTo>
                      <a:pt x="0" y="116"/>
                    </a:lnTo>
                    <a:lnTo>
                      <a:pt x="337" y="0"/>
                    </a:lnTo>
                    <a:close/>
                    <a:moveTo>
                      <a:pt x="743" y="793"/>
                    </a:moveTo>
                    <a:lnTo>
                      <a:pt x="334" y="3"/>
                    </a:lnTo>
                    <a:lnTo>
                      <a:pt x="7" y="118"/>
                    </a:lnTo>
                    <a:lnTo>
                      <a:pt x="743" y="79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7" name="Freeform 24">
                <a:extLst>
                  <a:ext uri="{FF2B5EF4-FFF2-40B4-BE49-F238E27FC236}">
                    <a16:creationId xmlns:a16="http://schemas.microsoft.com/office/drawing/2014/main" id="{007D2CEC-073D-4C10-8393-0E440D01A29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679" y="2916"/>
                <a:ext cx="935" cy="570"/>
              </a:xfrm>
              <a:custGeom>
                <a:avLst/>
                <a:gdLst>
                  <a:gd name="T0" fmla="*/ 935 w 935"/>
                  <a:gd name="T1" fmla="*/ 453 h 570"/>
                  <a:gd name="T2" fmla="*/ 598 w 935"/>
                  <a:gd name="T3" fmla="*/ 570 h 570"/>
                  <a:gd name="T4" fmla="*/ 597 w 935"/>
                  <a:gd name="T5" fmla="*/ 569 h 570"/>
                  <a:gd name="T6" fmla="*/ 0 w 935"/>
                  <a:gd name="T7" fmla="*/ 0 h 570"/>
                  <a:gd name="T8" fmla="*/ 935 w 935"/>
                  <a:gd name="T9" fmla="*/ 453 h 570"/>
                  <a:gd name="T10" fmla="*/ 600 w 935"/>
                  <a:gd name="T11" fmla="*/ 566 h 570"/>
                  <a:gd name="T12" fmla="*/ 926 w 935"/>
                  <a:gd name="T13" fmla="*/ 452 h 570"/>
                  <a:gd name="T14" fmla="*/ 18 w 935"/>
                  <a:gd name="T15" fmla="*/ 13 h 570"/>
                  <a:gd name="T16" fmla="*/ 600 w 935"/>
                  <a:gd name="T17" fmla="*/ 566 h 5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35" h="570">
                    <a:moveTo>
                      <a:pt x="935" y="453"/>
                    </a:moveTo>
                    <a:lnTo>
                      <a:pt x="598" y="570"/>
                    </a:lnTo>
                    <a:lnTo>
                      <a:pt x="597" y="569"/>
                    </a:lnTo>
                    <a:lnTo>
                      <a:pt x="0" y="0"/>
                    </a:lnTo>
                    <a:lnTo>
                      <a:pt x="935" y="453"/>
                    </a:lnTo>
                    <a:close/>
                    <a:moveTo>
                      <a:pt x="600" y="566"/>
                    </a:moveTo>
                    <a:lnTo>
                      <a:pt x="926" y="452"/>
                    </a:lnTo>
                    <a:lnTo>
                      <a:pt x="18" y="13"/>
                    </a:lnTo>
                    <a:lnTo>
                      <a:pt x="600" y="56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8" name="Freeform 25">
                <a:extLst>
                  <a:ext uri="{FF2B5EF4-FFF2-40B4-BE49-F238E27FC236}">
                    <a16:creationId xmlns:a16="http://schemas.microsoft.com/office/drawing/2014/main" id="{AA1E24CD-109E-44CF-9C2D-D025D91B398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472" y="2920"/>
                <a:ext cx="811" cy="568"/>
              </a:xfrm>
              <a:custGeom>
                <a:avLst/>
                <a:gdLst>
                  <a:gd name="T0" fmla="*/ 216 w 811"/>
                  <a:gd name="T1" fmla="*/ 0 h 568"/>
                  <a:gd name="T2" fmla="*/ 217 w 811"/>
                  <a:gd name="T3" fmla="*/ 1 h 568"/>
                  <a:gd name="T4" fmla="*/ 811 w 811"/>
                  <a:gd name="T5" fmla="*/ 568 h 568"/>
                  <a:gd name="T6" fmla="*/ 0 w 811"/>
                  <a:gd name="T7" fmla="*/ 407 h 568"/>
                  <a:gd name="T8" fmla="*/ 216 w 811"/>
                  <a:gd name="T9" fmla="*/ 0 h 568"/>
                  <a:gd name="T10" fmla="*/ 800 w 811"/>
                  <a:gd name="T11" fmla="*/ 562 h 568"/>
                  <a:gd name="T12" fmla="*/ 217 w 811"/>
                  <a:gd name="T13" fmla="*/ 5 h 568"/>
                  <a:gd name="T14" fmla="*/ 6 w 811"/>
                  <a:gd name="T15" fmla="*/ 405 h 568"/>
                  <a:gd name="T16" fmla="*/ 800 w 811"/>
                  <a:gd name="T17" fmla="*/ 562 h 5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11" h="568">
                    <a:moveTo>
                      <a:pt x="216" y="0"/>
                    </a:moveTo>
                    <a:lnTo>
                      <a:pt x="217" y="1"/>
                    </a:lnTo>
                    <a:lnTo>
                      <a:pt x="811" y="568"/>
                    </a:lnTo>
                    <a:lnTo>
                      <a:pt x="0" y="407"/>
                    </a:lnTo>
                    <a:lnTo>
                      <a:pt x="216" y="0"/>
                    </a:lnTo>
                    <a:close/>
                    <a:moveTo>
                      <a:pt x="800" y="562"/>
                    </a:moveTo>
                    <a:lnTo>
                      <a:pt x="217" y="5"/>
                    </a:lnTo>
                    <a:lnTo>
                      <a:pt x="6" y="405"/>
                    </a:lnTo>
                    <a:lnTo>
                      <a:pt x="800" y="56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9" name="Freeform 26">
                <a:extLst>
                  <a:ext uri="{FF2B5EF4-FFF2-40B4-BE49-F238E27FC236}">
                    <a16:creationId xmlns:a16="http://schemas.microsoft.com/office/drawing/2014/main" id="{6526F75E-2DF8-4E7E-85F6-542D884BDCE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471" y="3324"/>
                <a:ext cx="810" cy="606"/>
              </a:xfrm>
              <a:custGeom>
                <a:avLst/>
                <a:gdLst>
                  <a:gd name="T0" fmla="*/ 810 w 810"/>
                  <a:gd name="T1" fmla="*/ 159 h 606"/>
                  <a:gd name="T2" fmla="*/ 468 w 810"/>
                  <a:gd name="T3" fmla="*/ 606 h 606"/>
                  <a:gd name="T4" fmla="*/ 466 w 810"/>
                  <a:gd name="T5" fmla="*/ 605 h 606"/>
                  <a:gd name="T6" fmla="*/ 0 w 810"/>
                  <a:gd name="T7" fmla="*/ 0 h 606"/>
                  <a:gd name="T8" fmla="*/ 810 w 810"/>
                  <a:gd name="T9" fmla="*/ 159 h 606"/>
                  <a:gd name="T10" fmla="*/ 468 w 810"/>
                  <a:gd name="T11" fmla="*/ 600 h 606"/>
                  <a:gd name="T12" fmla="*/ 804 w 810"/>
                  <a:gd name="T13" fmla="*/ 161 h 606"/>
                  <a:gd name="T14" fmla="*/ 8 w 810"/>
                  <a:gd name="T15" fmla="*/ 5 h 606"/>
                  <a:gd name="T16" fmla="*/ 468 w 810"/>
                  <a:gd name="T17" fmla="*/ 600 h 6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10" h="606">
                    <a:moveTo>
                      <a:pt x="810" y="159"/>
                    </a:moveTo>
                    <a:lnTo>
                      <a:pt x="468" y="606"/>
                    </a:lnTo>
                    <a:lnTo>
                      <a:pt x="466" y="605"/>
                    </a:lnTo>
                    <a:lnTo>
                      <a:pt x="0" y="0"/>
                    </a:lnTo>
                    <a:lnTo>
                      <a:pt x="810" y="159"/>
                    </a:lnTo>
                    <a:close/>
                    <a:moveTo>
                      <a:pt x="468" y="600"/>
                    </a:moveTo>
                    <a:lnTo>
                      <a:pt x="804" y="161"/>
                    </a:lnTo>
                    <a:lnTo>
                      <a:pt x="8" y="5"/>
                    </a:lnTo>
                    <a:lnTo>
                      <a:pt x="468" y="60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0" name="Freeform 27">
                <a:extLst>
                  <a:ext uri="{FF2B5EF4-FFF2-40B4-BE49-F238E27FC236}">
                    <a16:creationId xmlns:a16="http://schemas.microsoft.com/office/drawing/2014/main" id="{A151A70A-484D-437E-B110-761B8BE4D1D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048" y="4786"/>
                <a:ext cx="778" cy="863"/>
              </a:xfrm>
              <a:custGeom>
                <a:avLst/>
                <a:gdLst>
                  <a:gd name="T0" fmla="*/ 778 w 778"/>
                  <a:gd name="T1" fmla="*/ 273 h 863"/>
                  <a:gd name="T2" fmla="*/ 334 w 778"/>
                  <a:gd name="T3" fmla="*/ 863 h 863"/>
                  <a:gd name="T4" fmla="*/ 0 w 778"/>
                  <a:gd name="T5" fmla="*/ 0 h 863"/>
                  <a:gd name="T6" fmla="*/ 3 w 778"/>
                  <a:gd name="T7" fmla="*/ 1 h 863"/>
                  <a:gd name="T8" fmla="*/ 778 w 778"/>
                  <a:gd name="T9" fmla="*/ 273 h 863"/>
                  <a:gd name="T10" fmla="*/ 335 w 778"/>
                  <a:gd name="T11" fmla="*/ 856 h 863"/>
                  <a:gd name="T12" fmla="*/ 773 w 778"/>
                  <a:gd name="T13" fmla="*/ 275 h 863"/>
                  <a:gd name="T14" fmla="*/ 6 w 778"/>
                  <a:gd name="T15" fmla="*/ 7 h 863"/>
                  <a:gd name="T16" fmla="*/ 335 w 778"/>
                  <a:gd name="T17" fmla="*/ 856 h 8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78" h="863">
                    <a:moveTo>
                      <a:pt x="778" y="273"/>
                    </a:moveTo>
                    <a:lnTo>
                      <a:pt x="334" y="863"/>
                    </a:lnTo>
                    <a:lnTo>
                      <a:pt x="0" y="0"/>
                    </a:lnTo>
                    <a:lnTo>
                      <a:pt x="3" y="1"/>
                    </a:lnTo>
                    <a:lnTo>
                      <a:pt x="778" y="273"/>
                    </a:lnTo>
                    <a:close/>
                    <a:moveTo>
                      <a:pt x="335" y="856"/>
                    </a:moveTo>
                    <a:lnTo>
                      <a:pt x="773" y="275"/>
                    </a:lnTo>
                    <a:lnTo>
                      <a:pt x="6" y="7"/>
                    </a:lnTo>
                    <a:lnTo>
                      <a:pt x="335" y="85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1" name="Freeform 28">
                <a:extLst>
                  <a:ext uri="{FF2B5EF4-FFF2-40B4-BE49-F238E27FC236}">
                    <a16:creationId xmlns:a16="http://schemas.microsoft.com/office/drawing/2014/main" id="{325C130E-3076-4DE0-B451-273E4766CB0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379" y="5057"/>
                <a:ext cx="638" cy="666"/>
              </a:xfrm>
              <a:custGeom>
                <a:avLst/>
                <a:gdLst>
                  <a:gd name="T0" fmla="*/ 445 w 638"/>
                  <a:gd name="T1" fmla="*/ 0 h 666"/>
                  <a:gd name="T2" fmla="*/ 446 w 638"/>
                  <a:gd name="T3" fmla="*/ 3 h 666"/>
                  <a:gd name="T4" fmla="*/ 638 w 638"/>
                  <a:gd name="T5" fmla="*/ 666 h 666"/>
                  <a:gd name="T6" fmla="*/ 634 w 638"/>
                  <a:gd name="T7" fmla="*/ 666 h 666"/>
                  <a:gd name="T8" fmla="*/ 0 w 638"/>
                  <a:gd name="T9" fmla="*/ 590 h 666"/>
                  <a:gd name="T10" fmla="*/ 445 w 638"/>
                  <a:gd name="T11" fmla="*/ 0 h 666"/>
                  <a:gd name="T12" fmla="*/ 632 w 638"/>
                  <a:gd name="T13" fmla="*/ 662 h 666"/>
                  <a:gd name="T14" fmla="*/ 443 w 638"/>
                  <a:gd name="T15" fmla="*/ 8 h 666"/>
                  <a:gd name="T16" fmla="*/ 7 w 638"/>
                  <a:gd name="T17" fmla="*/ 587 h 666"/>
                  <a:gd name="T18" fmla="*/ 632 w 638"/>
                  <a:gd name="T19" fmla="*/ 662 h 6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38" h="666">
                    <a:moveTo>
                      <a:pt x="445" y="0"/>
                    </a:moveTo>
                    <a:lnTo>
                      <a:pt x="446" y="3"/>
                    </a:lnTo>
                    <a:lnTo>
                      <a:pt x="638" y="666"/>
                    </a:lnTo>
                    <a:lnTo>
                      <a:pt x="634" y="666"/>
                    </a:lnTo>
                    <a:lnTo>
                      <a:pt x="0" y="590"/>
                    </a:lnTo>
                    <a:lnTo>
                      <a:pt x="445" y="0"/>
                    </a:lnTo>
                    <a:close/>
                    <a:moveTo>
                      <a:pt x="632" y="662"/>
                    </a:moveTo>
                    <a:lnTo>
                      <a:pt x="443" y="8"/>
                    </a:lnTo>
                    <a:lnTo>
                      <a:pt x="7" y="587"/>
                    </a:lnTo>
                    <a:lnTo>
                      <a:pt x="632" y="66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2" name="Freeform 29">
                <a:extLst>
                  <a:ext uri="{FF2B5EF4-FFF2-40B4-BE49-F238E27FC236}">
                    <a16:creationId xmlns:a16="http://schemas.microsoft.com/office/drawing/2014/main" id="{DA8550CC-7840-450F-B8B8-AB78FC8147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6" y="3683"/>
                <a:ext cx="87" cy="86"/>
              </a:xfrm>
              <a:custGeom>
                <a:avLst/>
                <a:gdLst>
                  <a:gd name="T0" fmla="*/ 8 w 75"/>
                  <a:gd name="T1" fmla="*/ 22 h 74"/>
                  <a:gd name="T2" fmla="*/ 53 w 75"/>
                  <a:gd name="T3" fmla="*/ 8 h 74"/>
                  <a:gd name="T4" fmla="*/ 66 w 75"/>
                  <a:gd name="T5" fmla="*/ 52 h 74"/>
                  <a:gd name="T6" fmla="*/ 22 w 75"/>
                  <a:gd name="T7" fmla="*/ 66 h 74"/>
                  <a:gd name="T8" fmla="*/ 8 w 75"/>
                  <a:gd name="T9" fmla="*/ 22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4">
                    <a:moveTo>
                      <a:pt x="8" y="22"/>
                    </a:moveTo>
                    <a:cubicBezTo>
                      <a:pt x="17" y="6"/>
                      <a:pt x="37" y="0"/>
                      <a:pt x="53" y="8"/>
                    </a:cubicBezTo>
                    <a:cubicBezTo>
                      <a:pt x="69" y="16"/>
                      <a:pt x="75" y="36"/>
                      <a:pt x="66" y="52"/>
                    </a:cubicBezTo>
                    <a:cubicBezTo>
                      <a:pt x="58" y="68"/>
                      <a:pt x="38" y="74"/>
                      <a:pt x="22" y="66"/>
                    </a:cubicBezTo>
                    <a:cubicBezTo>
                      <a:pt x="6" y="58"/>
                      <a:pt x="0" y="38"/>
                      <a:pt x="8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3" name="Freeform 30">
                <a:extLst>
                  <a:ext uri="{FF2B5EF4-FFF2-40B4-BE49-F238E27FC236}">
                    <a16:creationId xmlns:a16="http://schemas.microsoft.com/office/drawing/2014/main" id="{F5714643-9837-45BC-A9D3-F6D98B4B75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97" y="3673"/>
                <a:ext cx="86" cy="86"/>
              </a:xfrm>
              <a:custGeom>
                <a:avLst/>
                <a:gdLst>
                  <a:gd name="T0" fmla="*/ 9 w 75"/>
                  <a:gd name="T1" fmla="*/ 23 h 75"/>
                  <a:gd name="T2" fmla="*/ 53 w 75"/>
                  <a:gd name="T3" fmla="*/ 9 h 75"/>
                  <a:gd name="T4" fmla="*/ 67 w 75"/>
                  <a:gd name="T5" fmla="*/ 53 h 75"/>
                  <a:gd name="T6" fmla="*/ 23 w 75"/>
                  <a:gd name="T7" fmla="*/ 67 h 75"/>
                  <a:gd name="T8" fmla="*/ 9 w 75"/>
                  <a:gd name="T9" fmla="*/ 23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5">
                    <a:moveTo>
                      <a:pt x="9" y="23"/>
                    </a:moveTo>
                    <a:cubicBezTo>
                      <a:pt x="17" y="7"/>
                      <a:pt x="37" y="0"/>
                      <a:pt x="53" y="9"/>
                    </a:cubicBezTo>
                    <a:cubicBezTo>
                      <a:pt x="69" y="17"/>
                      <a:pt x="75" y="37"/>
                      <a:pt x="67" y="53"/>
                    </a:cubicBezTo>
                    <a:cubicBezTo>
                      <a:pt x="58" y="69"/>
                      <a:pt x="39" y="75"/>
                      <a:pt x="23" y="67"/>
                    </a:cubicBezTo>
                    <a:cubicBezTo>
                      <a:pt x="7" y="58"/>
                      <a:pt x="0" y="39"/>
                      <a:pt x="9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4" name="Freeform 31">
                <a:extLst>
                  <a:ext uri="{FF2B5EF4-FFF2-40B4-BE49-F238E27FC236}">
                    <a16:creationId xmlns:a16="http://schemas.microsoft.com/office/drawing/2014/main" id="{3FB2CE38-F051-43A1-BE63-2ABF8A1EA1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30" y="3285"/>
                <a:ext cx="85" cy="86"/>
              </a:xfrm>
              <a:custGeom>
                <a:avLst/>
                <a:gdLst>
                  <a:gd name="T0" fmla="*/ 8 w 74"/>
                  <a:gd name="T1" fmla="*/ 22 h 75"/>
                  <a:gd name="T2" fmla="*/ 52 w 74"/>
                  <a:gd name="T3" fmla="*/ 8 h 75"/>
                  <a:gd name="T4" fmla="*/ 66 w 74"/>
                  <a:gd name="T5" fmla="*/ 53 h 75"/>
                  <a:gd name="T6" fmla="*/ 22 w 74"/>
                  <a:gd name="T7" fmla="*/ 66 h 75"/>
                  <a:gd name="T8" fmla="*/ 8 w 74"/>
                  <a:gd name="T9" fmla="*/ 22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4" h="75">
                    <a:moveTo>
                      <a:pt x="8" y="22"/>
                    </a:moveTo>
                    <a:cubicBezTo>
                      <a:pt x="16" y="6"/>
                      <a:pt x="36" y="0"/>
                      <a:pt x="52" y="8"/>
                    </a:cubicBezTo>
                    <a:cubicBezTo>
                      <a:pt x="68" y="17"/>
                      <a:pt x="74" y="37"/>
                      <a:pt x="66" y="53"/>
                    </a:cubicBezTo>
                    <a:cubicBezTo>
                      <a:pt x="58" y="69"/>
                      <a:pt x="38" y="75"/>
                      <a:pt x="22" y="66"/>
                    </a:cubicBezTo>
                    <a:cubicBezTo>
                      <a:pt x="6" y="58"/>
                      <a:pt x="0" y="38"/>
                      <a:pt x="8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5" name="Freeform 32">
                <a:extLst>
                  <a:ext uri="{FF2B5EF4-FFF2-40B4-BE49-F238E27FC236}">
                    <a16:creationId xmlns:a16="http://schemas.microsoft.com/office/drawing/2014/main" id="{83C35E44-DCC3-44D4-8594-9EC37365D4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66" y="3323"/>
                <a:ext cx="86" cy="86"/>
              </a:xfrm>
              <a:custGeom>
                <a:avLst/>
                <a:gdLst>
                  <a:gd name="T0" fmla="*/ 8 w 75"/>
                  <a:gd name="T1" fmla="*/ 22 h 75"/>
                  <a:gd name="T2" fmla="*/ 53 w 75"/>
                  <a:gd name="T3" fmla="*/ 8 h 75"/>
                  <a:gd name="T4" fmla="*/ 66 w 75"/>
                  <a:gd name="T5" fmla="*/ 53 h 75"/>
                  <a:gd name="T6" fmla="*/ 22 w 75"/>
                  <a:gd name="T7" fmla="*/ 66 h 75"/>
                  <a:gd name="T8" fmla="*/ 8 w 75"/>
                  <a:gd name="T9" fmla="*/ 22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5">
                    <a:moveTo>
                      <a:pt x="8" y="22"/>
                    </a:moveTo>
                    <a:cubicBezTo>
                      <a:pt x="17" y="6"/>
                      <a:pt x="37" y="0"/>
                      <a:pt x="53" y="8"/>
                    </a:cubicBezTo>
                    <a:cubicBezTo>
                      <a:pt x="69" y="17"/>
                      <a:pt x="75" y="37"/>
                      <a:pt x="66" y="53"/>
                    </a:cubicBezTo>
                    <a:cubicBezTo>
                      <a:pt x="58" y="69"/>
                      <a:pt x="38" y="75"/>
                      <a:pt x="22" y="66"/>
                    </a:cubicBezTo>
                    <a:cubicBezTo>
                      <a:pt x="6" y="58"/>
                      <a:pt x="0" y="38"/>
                      <a:pt x="8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6" name="Freeform 33">
                <a:extLst>
                  <a:ext uri="{FF2B5EF4-FFF2-40B4-BE49-F238E27FC236}">
                    <a16:creationId xmlns:a16="http://schemas.microsoft.com/office/drawing/2014/main" id="{9642D18D-B7AD-4B1A-9097-6D1C1D7B10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92" y="3885"/>
                <a:ext cx="87" cy="86"/>
              </a:xfrm>
              <a:custGeom>
                <a:avLst/>
                <a:gdLst>
                  <a:gd name="T0" fmla="*/ 9 w 75"/>
                  <a:gd name="T1" fmla="*/ 23 h 75"/>
                  <a:gd name="T2" fmla="*/ 53 w 75"/>
                  <a:gd name="T3" fmla="*/ 9 h 75"/>
                  <a:gd name="T4" fmla="*/ 67 w 75"/>
                  <a:gd name="T5" fmla="*/ 53 h 75"/>
                  <a:gd name="T6" fmla="*/ 22 w 75"/>
                  <a:gd name="T7" fmla="*/ 67 h 75"/>
                  <a:gd name="T8" fmla="*/ 9 w 75"/>
                  <a:gd name="T9" fmla="*/ 23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5">
                    <a:moveTo>
                      <a:pt x="9" y="23"/>
                    </a:moveTo>
                    <a:cubicBezTo>
                      <a:pt x="17" y="7"/>
                      <a:pt x="37" y="0"/>
                      <a:pt x="53" y="9"/>
                    </a:cubicBezTo>
                    <a:cubicBezTo>
                      <a:pt x="69" y="17"/>
                      <a:pt x="75" y="37"/>
                      <a:pt x="67" y="53"/>
                    </a:cubicBezTo>
                    <a:cubicBezTo>
                      <a:pt x="58" y="69"/>
                      <a:pt x="38" y="75"/>
                      <a:pt x="22" y="67"/>
                    </a:cubicBezTo>
                    <a:cubicBezTo>
                      <a:pt x="6" y="58"/>
                      <a:pt x="0" y="39"/>
                      <a:pt x="9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7" name="Freeform 34">
                <a:extLst>
                  <a:ext uri="{FF2B5EF4-FFF2-40B4-BE49-F238E27FC236}">
                    <a16:creationId xmlns:a16="http://schemas.microsoft.com/office/drawing/2014/main" id="{489A6A86-515A-488E-B01B-B5B568C223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03" y="4672"/>
                <a:ext cx="87" cy="86"/>
              </a:xfrm>
              <a:custGeom>
                <a:avLst/>
                <a:gdLst>
                  <a:gd name="T0" fmla="*/ 9 w 75"/>
                  <a:gd name="T1" fmla="*/ 22 h 75"/>
                  <a:gd name="T2" fmla="*/ 53 w 75"/>
                  <a:gd name="T3" fmla="*/ 8 h 75"/>
                  <a:gd name="T4" fmla="*/ 67 w 75"/>
                  <a:gd name="T5" fmla="*/ 53 h 75"/>
                  <a:gd name="T6" fmla="*/ 22 w 75"/>
                  <a:gd name="T7" fmla="*/ 66 h 75"/>
                  <a:gd name="T8" fmla="*/ 9 w 75"/>
                  <a:gd name="T9" fmla="*/ 22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5">
                    <a:moveTo>
                      <a:pt x="9" y="22"/>
                    </a:moveTo>
                    <a:cubicBezTo>
                      <a:pt x="17" y="6"/>
                      <a:pt x="37" y="0"/>
                      <a:pt x="53" y="8"/>
                    </a:cubicBezTo>
                    <a:cubicBezTo>
                      <a:pt x="69" y="17"/>
                      <a:pt x="75" y="37"/>
                      <a:pt x="67" y="53"/>
                    </a:cubicBezTo>
                    <a:cubicBezTo>
                      <a:pt x="58" y="69"/>
                      <a:pt x="38" y="75"/>
                      <a:pt x="22" y="66"/>
                    </a:cubicBezTo>
                    <a:cubicBezTo>
                      <a:pt x="6" y="58"/>
                      <a:pt x="0" y="38"/>
                      <a:pt x="9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8" name="Freeform 35">
                <a:extLst>
                  <a:ext uri="{FF2B5EF4-FFF2-40B4-BE49-F238E27FC236}">
                    <a16:creationId xmlns:a16="http://schemas.microsoft.com/office/drawing/2014/main" id="{B1FF48ED-4B5C-4F16-9B79-64062F2857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73" y="5681"/>
                <a:ext cx="85" cy="87"/>
              </a:xfrm>
              <a:custGeom>
                <a:avLst/>
                <a:gdLst>
                  <a:gd name="T0" fmla="*/ 8 w 74"/>
                  <a:gd name="T1" fmla="*/ 22 h 75"/>
                  <a:gd name="T2" fmla="*/ 52 w 74"/>
                  <a:gd name="T3" fmla="*/ 8 h 75"/>
                  <a:gd name="T4" fmla="*/ 66 w 74"/>
                  <a:gd name="T5" fmla="*/ 53 h 75"/>
                  <a:gd name="T6" fmla="*/ 22 w 74"/>
                  <a:gd name="T7" fmla="*/ 66 h 75"/>
                  <a:gd name="T8" fmla="*/ 8 w 74"/>
                  <a:gd name="T9" fmla="*/ 22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4" h="75">
                    <a:moveTo>
                      <a:pt x="8" y="22"/>
                    </a:moveTo>
                    <a:cubicBezTo>
                      <a:pt x="16" y="6"/>
                      <a:pt x="36" y="0"/>
                      <a:pt x="52" y="8"/>
                    </a:cubicBezTo>
                    <a:cubicBezTo>
                      <a:pt x="68" y="17"/>
                      <a:pt x="74" y="37"/>
                      <a:pt x="66" y="53"/>
                    </a:cubicBezTo>
                    <a:cubicBezTo>
                      <a:pt x="57" y="69"/>
                      <a:pt x="38" y="75"/>
                      <a:pt x="22" y="66"/>
                    </a:cubicBezTo>
                    <a:cubicBezTo>
                      <a:pt x="6" y="58"/>
                      <a:pt x="0" y="38"/>
                      <a:pt x="8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9" name="Freeform 36">
                <a:extLst>
                  <a:ext uri="{FF2B5EF4-FFF2-40B4-BE49-F238E27FC236}">
                    <a16:creationId xmlns:a16="http://schemas.microsoft.com/office/drawing/2014/main" id="{E1D92CDC-3719-4E58-BCA3-7CF80080DA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43" y="2879"/>
                <a:ext cx="87" cy="87"/>
              </a:xfrm>
              <a:custGeom>
                <a:avLst/>
                <a:gdLst>
                  <a:gd name="T0" fmla="*/ 8 w 75"/>
                  <a:gd name="T1" fmla="*/ 23 h 75"/>
                  <a:gd name="T2" fmla="*/ 52 w 75"/>
                  <a:gd name="T3" fmla="*/ 9 h 75"/>
                  <a:gd name="T4" fmla="*/ 66 w 75"/>
                  <a:gd name="T5" fmla="*/ 53 h 75"/>
                  <a:gd name="T6" fmla="*/ 22 w 75"/>
                  <a:gd name="T7" fmla="*/ 67 h 75"/>
                  <a:gd name="T8" fmla="*/ 8 w 75"/>
                  <a:gd name="T9" fmla="*/ 23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5">
                    <a:moveTo>
                      <a:pt x="8" y="23"/>
                    </a:moveTo>
                    <a:cubicBezTo>
                      <a:pt x="17" y="7"/>
                      <a:pt x="36" y="0"/>
                      <a:pt x="52" y="9"/>
                    </a:cubicBezTo>
                    <a:cubicBezTo>
                      <a:pt x="68" y="17"/>
                      <a:pt x="75" y="37"/>
                      <a:pt x="66" y="53"/>
                    </a:cubicBezTo>
                    <a:cubicBezTo>
                      <a:pt x="58" y="69"/>
                      <a:pt x="38" y="75"/>
                      <a:pt x="22" y="67"/>
                    </a:cubicBezTo>
                    <a:cubicBezTo>
                      <a:pt x="6" y="58"/>
                      <a:pt x="0" y="39"/>
                      <a:pt x="8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40" name="Freeform 37">
                <a:extLst>
                  <a:ext uri="{FF2B5EF4-FFF2-40B4-BE49-F238E27FC236}">
                    <a16:creationId xmlns:a16="http://schemas.microsoft.com/office/drawing/2014/main" id="{C394E6C2-F940-4DEF-915E-377A1B9D43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9" y="5054"/>
                <a:ext cx="87" cy="87"/>
              </a:xfrm>
              <a:custGeom>
                <a:avLst/>
                <a:gdLst>
                  <a:gd name="T0" fmla="*/ 9 w 75"/>
                  <a:gd name="T1" fmla="*/ 22 h 75"/>
                  <a:gd name="T2" fmla="*/ 53 w 75"/>
                  <a:gd name="T3" fmla="*/ 8 h 75"/>
                  <a:gd name="T4" fmla="*/ 67 w 75"/>
                  <a:gd name="T5" fmla="*/ 53 h 75"/>
                  <a:gd name="T6" fmla="*/ 22 w 75"/>
                  <a:gd name="T7" fmla="*/ 66 h 75"/>
                  <a:gd name="T8" fmla="*/ 9 w 75"/>
                  <a:gd name="T9" fmla="*/ 22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5">
                    <a:moveTo>
                      <a:pt x="9" y="22"/>
                    </a:moveTo>
                    <a:cubicBezTo>
                      <a:pt x="17" y="6"/>
                      <a:pt x="37" y="0"/>
                      <a:pt x="53" y="8"/>
                    </a:cubicBezTo>
                    <a:cubicBezTo>
                      <a:pt x="69" y="17"/>
                      <a:pt x="75" y="37"/>
                      <a:pt x="67" y="53"/>
                    </a:cubicBezTo>
                    <a:cubicBezTo>
                      <a:pt x="58" y="69"/>
                      <a:pt x="38" y="75"/>
                      <a:pt x="22" y="66"/>
                    </a:cubicBezTo>
                    <a:cubicBezTo>
                      <a:pt x="6" y="58"/>
                      <a:pt x="0" y="38"/>
                      <a:pt x="9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41" name="Freeform 38">
                <a:extLst>
                  <a:ext uri="{FF2B5EF4-FFF2-40B4-BE49-F238E27FC236}">
                    <a16:creationId xmlns:a16="http://schemas.microsoft.com/office/drawing/2014/main" id="{2EB0C6F5-4F9F-4F30-9140-FFC158E1D02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08" y="5034"/>
                <a:ext cx="129" cy="128"/>
              </a:xfrm>
              <a:custGeom>
                <a:avLst/>
                <a:gdLst>
                  <a:gd name="T0" fmla="*/ 79 w 111"/>
                  <a:gd name="T1" fmla="*/ 12 h 111"/>
                  <a:gd name="T2" fmla="*/ 99 w 111"/>
                  <a:gd name="T3" fmla="*/ 78 h 111"/>
                  <a:gd name="T4" fmla="*/ 33 w 111"/>
                  <a:gd name="T5" fmla="*/ 99 h 111"/>
                  <a:gd name="T6" fmla="*/ 13 w 111"/>
                  <a:gd name="T7" fmla="*/ 33 h 111"/>
                  <a:gd name="T8" fmla="*/ 79 w 111"/>
                  <a:gd name="T9" fmla="*/ 12 h 111"/>
                  <a:gd name="T10" fmla="*/ 34 w 111"/>
                  <a:gd name="T11" fmla="*/ 97 h 111"/>
                  <a:gd name="T12" fmla="*/ 97 w 111"/>
                  <a:gd name="T13" fmla="*/ 77 h 111"/>
                  <a:gd name="T14" fmla="*/ 78 w 111"/>
                  <a:gd name="T15" fmla="*/ 14 h 111"/>
                  <a:gd name="T16" fmla="*/ 14 w 111"/>
                  <a:gd name="T17" fmla="*/ 34 h 111"/>
                  <a:gd name="T18" fmla="*/ 34 w 111"/>
                  <a:gd name="T19" fmla="*/ 9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1" h="111">
                    <a:moveTo>
                      <a:pt x="79" y="12"/>
                    </a:moveTo>
                    <a:cubicBezTo>
                      <a:pt x="102" y="25"/>
                      <a:pt x="111" y="54"/>
                      <a:pt x="99" y="78"/>
                    </a:cubicBezTo>
                    <a:cubicBezTo>
                      <a:pt x="86" y="102"/>
                      <a:pt x="57" y="111"/>
                      <a:pt x="33" y="99"/>
                    </a:cubicBezTo>
                    <a:cubicBezTo>
                      <a:pt x="9" y="86"/>
                      <a:pt x="0" y="56"/>
                      <a:pt x="13" y="33"/>
                    </a:cubicBezTo>
                    <a:cubicBezTo>
                      <a:pt x="25" y="9"/>
                      <a:pt x="55" y="0"/>
                      <a:pt x="79" y="12"/>
                    </a:cubicBezTo>
                    <a:close/>
                    <a:moveTo>
                      <a:pt x="34" y="97"/>
                    </a:moveTo>
                    <a:cubicBezTo>
                      <a:pt x="57" y="109"/>
                      <a:pt x="85" y="100"/>
                      <a:pt x="97" y="77"/>
                    </a:cubicBezTo>
                    <a:cubicBezTo>
                      <a:pt x="109" y="54"/>
                      <a:pt x="100" y="26"/>
                      <a:pt x="78" y="14"/>
                    </a:cubicBezTo>
                    <a:cubicBezTo>
                      <a:pt x="55" y="2"/>
                      <a:pt x="26" y="11"/>
                      <a:pt x="14" y="34"/>
                    </a:cubicBezTo>
                    <a:cubicBezTo>
                      <a:pt x="2" y="56"/>
                      <a:pt x="11" y="85"/>
                      <a:pt x="34" y="9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42" name="Freeform 39">
                <a:extLst>
                  <a:ext uri="{FF2B5EF4-FFF2-40B4-BE49-F238E27FC236}">
                    <a16:creationId xmlns:a16="http://schemas.microsoft.com/office/drawing/2014/main" id="{DCC7A3A0-7225-4636-AFFE-95DB35656D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9" y="4387"/>
                <a:ext cx="86" cy="87"/>
              </a:xfrm>
              <a:custGeom>
                <a:avLst/>
                <a:gdLst>
                  <a:gd name="T0" fmla="*/ 8 w 75"/>
                  <a:gd name="T1" fmla="*/ 22 h 75"/>
                  <a:gd name="T2" fmla="*/ 52 w 75"/>
                  <a:gd name="T3" fmla="*/ 8 h 75"/>
                  <a:gd name="T4" fmla="*/ 66 w 75"/>
                  <a:gd name="T5" fmla="*/ 53 h 75"/>
                  <a:gd name="T6" fmla="*/ 22 w 75"/>
                  <a:gd name="T7" fmla="*/ 66 h 75"/>
                  <a:gd name="T8" fmla="*/ 8 w 75"/>
                  <a:gd name="T9" fmla="*/ 22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5">
                    <a:moveTo>
                      <a:pt x="8" y="22"/>
                    </a:moveTo>
                    <a:cubicBezTo>
                      <a:pt x="17" y="6"/>
                      <a:pt x="36" y="0"/>
                      <a:pt x="52" y="8"/>
                    </a:cubicBezTo>
                    <a:cubicBezTo>
                      <a:pt x="69" y="17"/>
                      <a:pt x="75" y="37"/>
                      <a:pt x="66" y="53"/>
                    </a:cubicBezTo>
                    <a:cubicBezTo>
                      <a:pt x="58" y="69"/>
                      <a:pt x="38" y="75"/>
                      <a:pt x="22" y="66"/>
                    </a:cubicBezTo>
                    <a:cubicBezTo>
                      <a:pt x="6" y="58"/>
                      <a:pt x="0" y="38"/>
                      <a:pt x="8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43" name="Freeform 40">
                <a:extLst>
                  <a:ext uri="{FF2B5EF4-FFF2-40B4-BE49-F238E27FC236}">
                    <a16:creationId xmlns:a16="http://schemas.microsoft.com/office/drawing/2014/main" id="{68F51844-C938-411F-87D4-D05EF5F7DB0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797" y="4367"/>
                <a:ext cx="129" cy="128"/>
              </a:xfrm>
              <a:custGeom>
                <a:avLst/>
                <a:gdLst>
                  <a:gd name="T0" fmla="*/ 79 w 112"/>
                  <a:gd name="T1" fmla="*/ 12 h 111"/>
                  <a:gd name="T2" fmla="*/ 99 w 112"/>
                  <a:gd name="T3" fmla="*/ 78 h 111"/>
                  <a:gd name="T4" fmla="*/ 33 w 112"/>
                  <a:gd name="T5" fmla="*/ 99 h 111"/>
                  <a:gd name="T6" fmla="*/ 13 w 112"/>
                  <a:gd name="T7" fmla="*/ 33 h 111"/>
                  <a:gd name="T8" fmla="*/ 79 w 112"/>
                  <a:gd name="T9" fmla="*/ 12 h 111"/>
                  <a:gd name="T10" fmla="*/ 34 w 112"/>
                  <a:gd name="T11" fmla="*/ 97 h 111"/>
                  <a:gd name="T12" fmla="*/ 98 w 112"/>
                  <a:gd name="T13" fmla="*/ 77 h 111"/>
                  <a:gd name="T14" fmla="*/ 78 w 112"/>
                  <a:gd name="T15" fmla="*/ 14 h 111"/>
                  <a:gd name="T16" fmla="*/ 15 w 112"/>
                  <a:gd name="T17" fmla="*/ 34 h 111"/>
                  <a:gd name="T18" fmla="*/ 34 w 112"/>
                  <a:gd name="T19" fmla="*/ 9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2" h="111">
                    <a:moveTo>
                      <a:pt x="79" y="12"/>
                    </a:moveTo>
                    <a:cubicBezTo>
                      <a:pt x="103" y="25"/>
                      <a:pt x="112" y="54"/>
                      <a:pt x="99" y="78"/>
                    </a:cubicBezTo>
                    <a:cubicBezTo>
                      <a:pt x="87" y="102"/>
                      <a:pt x="57" y="111"/>
                      <a:pt x="33" y="99"/>
                    </a:cubicBezTo>
                    <a:cubicBezTo>
                      <a:pt x="10" y="86"/>
                      <a:pt x="0" y="56"/>
                      <a:pt x="13" y="33"/>
                    </a:cubicBezTo>
                    <a:cubicBezTo>
                      <a:pt x="26" y="9"/>
                      <a:pt x="55" y="0"/>
                      <a:pt x="79" y="12"/>
                    </a:cubicBezTo>
                    <a:close/>
                    <a:moveTo>
                      <a:pt x="34" y="97"/>
                    </a:moveTo>
                    <a:cubicBezTo>
                      <a:pt x="57" y="109"/>
                      <a:pt x="86" y="100"/>
                      <a:pt x="98" y="77"/>
                    </a:cubicBezTo>
                    <a:cubicBezTo>
                      <a:pt x="110" y="54"/>
                      <a:pt x="101" y="26"/>
                      <a:pt x="78" y="14"/>
                    </a:cubicBezTo>
                    <a:cubicBezTo>
                      <a:pt x="55" y="2"/>
                      <a:pt x="27" y="11"/>
                      <a:pt x="15" y="34"/>
                    </a:cubicBezTo>
                    <a:cubicBezTo>
                      <a:pt x="3" y="56"/>
                      <a:pt x="12" y="85"/>
                      <a:pt x="34" y="9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44" name="Freeform 41">
                <a:extLst>
                  <a:ext uri="{FF2B5EF4-FFF2-40B4-BE49-F238E27FC236}">
                    <a16:creationId xmlns:a16="http://schemas.microsoft.com/office/drawing/2014/main" id="{81B1FA7E-377C-4468-B341-BE490D3740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38" y="4067"/>
                <a:ext cx="87" cy="87"/>
              </a:xfrm>
              <a:custGeom>
                <a:avLst/>
                <a:gdLst>
                  <a:gd name="T0" fmla="*/ 8 w 75"/>
                  <a:gd name="T1" fmla="*/ 22 h 75"/>
                  <a:gd name="T2" fmla="*/ 52 w 75"/>
                  <a:gd name="T3" fmla="*/ 9 h 75"/>
                  <a:gd name="T4" fmla="*/ 66 w 75"/>
                  <a:gd name="T5" fmla="*/ 53 h 75"/>
                  <a:gd name="T6" fmla="*/ 22 w 75"/>
                  <a:gd name="T7" fmla="*/ 67 h 75"/>
                  <a:gd name="T8" fmla="*/ 8 w 75"/>
                  <a:gd name="T9" fmla="*/ 22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5">
                    <a:moveTo>
                      <a:pt x="8" y="22"/>
                    </a:moveTo>
                    <a:cubicBezTo>
                      <a:pt x="17" y="6"/>
                      <a:pt x="36" y="0"/>
                      <a:pt x="52" y="9"/>
                    </a:cubicBezTo>
                    <a:cubicBezTo>
                      <a:pt x="68" y="17"/>
                      <a:pt x="75" y="37"/>
                      <a:pt x="66" y="53"/>
                    </a:cubicBezTo>
                    <a:cubicBezTo>
                      <a:pt x="58" y="69"/>
                      <a:pt x="38" y="75"/>
                      <a:pt x="22" y="67"/>
                    </a:cubicBezTo>
                    <a:cubicBezTo>
                      <a:pt x="6" y="58"/>
                      <a:pt x="0" y="38"/>
                      <a:pt x="8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45" name="Freeform 42">
                <a:extLst>
                  <a:ext uri="{FF2B5EF4-FFF2-40B4-BE49-F238E27FC236}">
                    <a16:creationId xmlns:a16="http://schemas.microsoft.com/office/drawing/2014/main" id="{03A4798F-297D-4105-9003-5834C8B4E96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216" y="4046"/>
                <a:ext cx="129" cy="128"/>
              </a:xfrm>
              <a:custGeom>
                <a:avLst/>
                <a:gdLst>
                  <a:gd name="T0" fmla="*/ 79 w 112"/>
                  <a:gd name="T1" fmla="*/ 12 h 111"/>
                  <a:gd name="T2" fmla="*/ 99 w 112"/>
                  <a:gd name="T3" fmla="*/ 78 h 111"/>
                  <a:gd name="T4" fmla="*/ 33 w 112"/>
                  <a:gd name="T5" fmla="*/ 99 h 111"/>
                  <a:gd name="T6" fmla="*/ 13 w 112"/>
                  <a:gd name="T7" fmla="*/ 33 h 111"/>
                  <a:gd name="T8" fmla="*/ 79 w 112"/>
                  <a:gd name="T9" fmla="*/ 12 h 111"/>
                  <a:gd name="T10" fmla="*/ 34 w 112"/>
                  <a:gd name="T11" fmla="*/ 97 h 111"/>
                  <a:gd name="T12" fmla="*/ 98 w 112"/>
                  <a:gd name="T13" fmla="*/ 77 h 111"/>
                  <a:gd name="T14" fmla="*/ 78 w 112"/>
                  <a:gd name="T15" fmla="*/ 14 h 111"/>
                  <a:gd name="T16" fmla="*/ 15 w 112"/>
                  <a:gd name="T17" fmla="*/ 34 h 111"/>
                  <a:gd name="T18" fmla="*/ 34 w 112"/>
                  <a:gd name="T19" fmla="*/ 9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2" h="111">
                    <a:moveTo>
                      <a:pt x="79" y="12"/>
                    </a:moveTo>
                    <a:cubicBezTo>
                      <a:pt x="103" y="25"/>
                      <a:pt x="112" y="55"/>
                      <a:pt x="99" y="78"/>
                    </a:cubicBezTo>
                    <a:cubicBezTo>
                      <a:pt x="87" y="102"/>
                      <a:pt x="57" y="111"/>
                      <a:pt x="33" y="99"/>
                    </a:cubicBezTo>
                    <a:cubicBezTo>
                      <a:pt x="10" y="86"/>
                      <a:pt x="0" y="57"/>
                      <a:pt x="13" y="33"/>
                    </a:cubicBezTo>
                    <a:cubicBezTo>
                      <a:pt x="26" y="9"/>
                      <a:pt x="55" y="0"/>
                      <a:pt x="79" y="12"/>
                    </a:cubicBezTo>
                    <a:close/>
                    <a:moveTo>
                      <a:pt x="34" y="97"/>
                    </a:moveTo>
                    <a:cubicBezTo>
                      <a:pt x="57" y="109"/>
                      <a:pt x="86" y="100"/>
                      <a:pt x="98" y="77"/>
                    </a:cubicBezTo>
                    <a:cubicBezTo>
                      <a:pt x="110" y="55"/>
                      <a:pt x="101" y="26"/>
                      <a:pt x="78" y="14"/>
                    </a:cubicBezTo>
                    <a:cubicBezTo>
                      <a:pt x="55" y="2"/>
                      <a:pt x="27" y="11"/>
                      <a:pt x="15" y="34"/>
                    </a:cubicBezTo>
                    <a:cubicBezTo>
                      <a:pt x="3" y="57"/>
                      <a:pt x="12" y="85"/>
                      <a:pt x="34" y="9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46" name="Freeform 43">
                <a:extLst>
                  <a:ext uri="{FF2B5EF4-FFF2-40B4-BE49-F238E27FC236}">
                    <a16:creationId xmlns:a16="http://schemas.microsoft.com/office/drawing/2014/main" id="{E741C39F-FE9B-4E42-AD6C-D2E7D5AFA9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36" y="4185"/>
                <a:ext cx="87" cy="85"/>
              </a:xfrm>
              <a:custGeom>
                <a:avLst/>
                <a:gdLst>
                  <a:gd name="T0" fmla="*/ 9 w 75"/>
                  <a:gd name="T1" fmla="*/ 22 h 74"/>
                  <a:gd name="T2" fmla="*/ 53 w 75"/>
                  <a:gd name="T3" fmla="*/ 8 h 74"/>
                  <a:gd name="T4" fmla="*/ 67 w 75"/>
                  <a:gd name="T5" fmla="*/ 52 h 74"/>
                  <a:gd name="T6" fmla="*/ 22 w 75"/>
                  <a:gd name="T7" fmla="*/ 66 h 74"/>
                  <a:gd name="T8" fmla="*/ 9 w 75"/>
                  <a:gd name="T9" fmla="*/ 22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4">
                    <a:moveTo>
                      <a:pt x="9" y="22"/>
                    </a:moveTo>
                    <a:cubicBezTo>
                      <a:pt x="17" y="6"/>
                      <a:pt x="37" y="0"/>
                      <a:pt x="53" y="8"/>
                    </a:cubicBezTo>
                    <a:cubicBezTo>
                      <a:pt x="69" y="16"/>
                      <a:pt x="75" y="36"/>
                      <a:pt x="67" y="52"/>
                    </a:cubicBezTo>
                    <a:cubicBezTo>
                      <a:pt x="58" y="68"/>
                      <a:pt x="38" y="74"/>
                      <a:pt x="22" y="66"/>
                    </a:cubicBezTo>
                    <a:cubicBezTo>
                      <a:pt x="6" y="58"/>
                      <a:pt x="0" y="38"/>
                      <a:pt x="9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47" name="Freeform 44">
                <a:extLst>
                  <a:ext uri="{FF2B5EF4-FFF2-40B4-BE49-F238E27FC236}">
                    <a16:creationId xmlns:a16="http://schemas.microsoft.com/office/drawing/2014/main" id="{2B887481-1EE6-41C9-A466-706FE19EFB0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915" y="4163"/>
                <a:ext cx="128" cy="129"/>
              </a:xfrm>
              <a:custGeom>
                <a:avLst/>
                <a:gdLst>
                  <a:gd name="T0" fmla="*/ 78 w 111"/>
                  <a:gd name="T1" fmla="*/ 13 h 112"/>
                  <a:gd name="T2" fmla="*/ 99 w 111"/>
                  <a:gd name="T3" fmla="*/ 79 h 112"/>
                  <a:gd name="T4" fmla="*/ 33 w 111"/>
                  <a:gd name="T5" fmla="*/ 99 h 112"/>
                  <a:gd name="T6" fmla="*/ 12 w 111"/>
                  <a:gd name="T7" fmla="*/ 33 h 112"/>
                  <a:gd name="T8" fmla="*/ 78 w 111"/>
                  <a:gd name="T9" fmla="*/ 13 h 112"/>
                  <a:gd name="T10" fmla="*/ 34 w 111"/>
                  <a:gd name="T11" fmla="*/ 97 h 112"/>
                  <a:gd name="T12" fmla="*/ 97 w 111"/>
                  <a:gd name="T13" fmla="*/ 78 h 112"/>
                  <a:gd name="T14" fmla="*/ 77 w 111"/>
                  <a:gd name="T15" fmla="*/ 15 h 112"/>
                  <a:gd name="T16" fmla="*/ 14 w 111"/>
                  <a:gd name="T17" fmla="*/ 34 h 112"/>
                  <a:gd name="T18" fmla="*/ 34 w 111"/>
                  <a:gd name="T19" fmla="*/ 97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1" h="112">
                    <a:moveTo>
                      <a:pt x="78" y="13"/>
                    </a:moveTo>
                    <a:cubicBezTo>
                      <a:pt x="102" y="25"/>
                      <a:pt x="111" y="55"/>
                      <a:pt x="99" y="79"/>
                    </a:cubicBezTo>
                    <a:cubicBezTo>
                      <a:pt x="86" y="103"/>
                      <a:pt x="57" y="112"/>
                      <a:pt x="33" y="99"/>
                    </a:cubicBezTo>
                    <a:cubicBezTo>
                      <a:pt x="9" y="87"/>
                      <a:pt x="0" y="57"/>
                      <a:pt x="12" y="33"/>
                    </a:cubicBezTo>
                    <a:cubicBezTo>
                      <a:pt x="25" y="9"/>
                      <a:pt x="55" y="0"/>
                      <a:pt x="78" y="13"/>
                    </a:cubicBezTo>
                    <a:close/>
                    <a:moveTo>
                      <a:pt x="34" y="97"/>
                    </a:moveTo>
                    <a:cubicBezTo>
                      <a:pt x="57" y="109"/>
                      <a:pt x="85" y="101"/>
                      <a:pt x="97" y="78"/>
                    </a:cubicBezTo>
                    <a:cubicBezTo>
                      <a:pt x="109" y="55"/>
                      <a:pt x="100" y="27"/>
                      <a:pt x="77" y="15"/>
                    </a:cubicBezTo>
                    <a:cubicBezTo>
                      <a:pt x="55" y="3"/>
                      <a:pt x="26" y="11"/>
                      <a:pt x="14" y="34"/>
                    </a:cubicBezTo>
                    <a:cubicBezTo>
                      <a:pt x="2" y="57"/>
                      <a:pt x="11" y="85"/>
                      <a:pt x="34" y="9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48" name="Freeform 45">
                <a:extLst>
                  <a:ext uri="{FF2B5EF4-FFF2-40B4-BE49-F238E27FC236}">
                    <a16:creationId xmlns:a16="http://schemas.microsoft.com/office/drawing/2014/main" id="{74E5CCA1-D024-4C0C-9E94-69175A2CFE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73" y="4126"/>
                <a:ext cx="86" cy="86"/>
              </a:xfrm>
              <a:custGeom>
                <a:avLst/>
                <a:gdLst>
                  <a:gd name="T0" fmla="*/ 9 w 75"/>
                  <a:gd name="T1" fmla="*/ 23 h 75"/>
                  <a:gd name="T2" fmla="*/ 53 w 75"/>
                  <a:gd name="T3" fmla="*/ 9 h 75"/>
                  <a:gd name="T4" fmla="*/ 67 w 75"/>
                  <a:gd name="T5" fmla="*/ 53 h 75"/>
                  <a:gd name="T6" fmla="*/ 23 w 75"/>
                  <a:gd name="T7" fmla="*/ 67 h 75"/>
                  <a:gd name="T8" fmla="*/ 9 w 75"/>
                  <a:gd name="T9" fmla="*/ 23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5">
                    <a:moveTo>
                      <a:pt x="9" y="23"/>
                    </a:moveTo>
                    <a:cubicBezTo>
                      <a:pt x="17" y="7"/>
                      <a:pt x="37" y="0"/>
                      <a:pt x="53" y="9"/>
                    </a:cubicBezTo>
                    <a:cubicBezTo>
                      <a:pt x="69" y="17"/>
                      <a:pt x="75" y="37"/>
                      <a:pt x="67" y="53"/>
                    </a:cubicBezTo>
                    <a:cubicBezTo>
                      <a:pt x="58" y="69"/>
                      <a:pt x="39" y="75"/>
                      <a:pt x="23" y="67"/>
                    </a:cubicBezTo>
                    <a:cubicBezTo>
                      <a:pt x="7" y="58"/>
                      <a:pt x="0" y="39"/>
                      <a:pt x="9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49" name="Freeform 46">
                <a:extLst>
                  <a:ext uri="{FF2B5EF4-FFF2-40B4-BE49-F238E27FC236}">
                    <a16:creationId xmlns:a16="http://schemas.microsoft.com/office/drawing/2014/main" id="{63B132C5-EAB4-4BFD-A9FF-98C3B423B5D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952" y="4105"/>
                <a:ext cx="129" cy="129"/>
              </a:xfrm>
              <a:custGeom>
                <a:avLst/>
                <a:gdLst>
                  <a:gd name="T0" fmla="*/ 79 w 112"/>
                  <a:gd name="T1" fmla="*/ 13 h 112"/>
                  <a:gd name="T2" fmla="*/ 99 w 112"/>
                  <a:gd name="T3" fmla="*/ 79 h 112"/>
                  <a:gd name="T4" fmla="*/ 33 w 112"/>
                  <a:gd name="T5" fmla="*/ 99 h 112"/>
                  <a:gd name="T6" fmla="*/ 13 w 112"/>
                  <a:gd name="T7" fmla="*/ 33 h 112"/>
                  <a:gd name="T8" fmla="*/ 79 w 112"/>
                  <a:gd name="T9" fmla="*/ 13 h 112"/>
                  <a:gd name="T10" fmla="*/ 34 w 112"/>
                  <a:gd name="T11" fmla="*/ 97 h 112"/>
                  <a:gd name="T12" fmla="*/ 97 w 112"/>
                  <a:gd name="T13" fmla="*/ 78 h 112"/>
                  <a:gd name="T14" fmla="*/ 78 w 112"/>
                  <a:gd name="T15" fmla="*/ 15 h 112"/>
                  <a:gd name="T16" fmla="*/ 15 w 112"/>
                  <a:gd name="T17" fmla="*/ 34 h 112"/>
                  <a:gd name="T18" fmla="*/ 34 w 112"/>
                  <a:gd name="T19" fmla="*/ 97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2" h="112">
                    <a:moveTo>
                      <a:pt x="79" y="13"/>
                    </a:moveTo>
                    <a:cubicBezTo>
                      <a:pt x="102" y="25"/>
                      <a:pt x="112" y="55"/>
                      <a:pt x="99" y="79"/>
                    </a:cubicBezTo>
                    <a:cubicBezTo>
                      <a:pt x="87" y="102"/>
                      <a:pt x="57" y="112"/>
                      <a:pt x="33" y="99"/>
                    </a:cubicBezTo>
                    <a:cubicBezTo>
                      <a:pt x="9" y="87"/>
                      <a:pt x="0" y="57"/>
                      <a:pt x="13" y="33"/>
                    </a:cubicBezTo>
                    <a:cubicBezTo>
                      <a:pt x="25" y="9"/>
                      <a:pt x="55" y="0"/>
                      <a:pt x="79" y="13"/>
                    </a:cubicBezTo>
                    <a:close/>
                    <a:moveTo>
                      <a:pt x="34" y="97"/>
                    </a:moveTo>
                    <a:cubicBezTo>
                      <a:pt x="57" y="109"/>
                      <a:pt x="85" y="100"/>
                      <a:pt x="97" y="78"/>
                    </a:cubicBezTo>
                    <a:cubicBezTo>
                      <a:pt x="109" y="55"/>
                      <a:pt x="100" y="27"/>
                      <a:pt x="78" y="15"/>
                    </a:cubicBezTo>
                    <a:cubicBezTo>
                      <a:pt x="55" y="3"/>
                      <a:pt x="27" y="11"/>
                      <a:pt x="15" y="34"/>
                    </a:cubicBezTo>
                    <a:cubicBezTo>
                      <a:pt x="3" y="57"/>
                      <a:pt x="11" y="85"/>
                      <a:pt x="34" y="9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50" name="Freeform 47">
                <a:extLst>
                  <a:ext uri="{FF2B5EF4-FFF2-40B4-BE49-F238E27FC236}">
                    <a16:creationId xmlns:a16="http://schemas.microsoft.com/office/drawing/2014/main" id="{2F85DB7A-7D40-4D31-AE73-170D671465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80" y="5022"/>
                <a:ext cx="87" cy="87"/>
              </a:xfrm>
              <a:custGeom>
                <a:avLst/>
                <a:gdLst>
                  <a:gd name="T0" fmla="*/ 9 w 75"/>
                  <a:gd name="T1" fmla="*/ 22 h 75"/>
                  <a:gd name="T2" fmla="*/ 53 w 75"/>
                  <a:gd name="T3" fmla="*/ 9 h 75"/>
                  <a:gd name="T4" fmla="*/ 67 w 75"/>
                  <a:gd name="T5" fmla="*/ 53 h 75"/>
                  <a:gd name="T6" fmla="*/ 22 w 75"/>
                  <a:gd name="T7" fmla="*/ 67 h 75"/>
                  <a:gd name="T8" fmla="*/ 9 w 75"/>
                  <a:gd name="T9" fmla="*/ 22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5">
                    <a:moveTo>
                      <a:pt x="9" y="22"/>
                    </a:moveTo>
                    <a:cubicBezTo>
                      <a:pt x="17" y="6"/>
                      <a:pt x="37" y="0"/>
                      <a:pt x="53" y="9"/>
                    </a:cubicBezTo>
                    <a:cubicBezTo>
                      <a:pt x="69" y="17"/>
                      <a:pt x="75" y="37"/>
                      <a:pt x="67" y="53"/>
                    </a:cubicBezTo>
                    <a:cubicBezTo>
                      <a:pt x="58" y="69"/>
                      <a:pt x="38" y="75"/>
                      <a:pt x="22" y="67"/>
                    </a:cubicBezTo>
                    <a:cubicBezTo>
                      <a:pt x="6" y="58"/>
                      <a:pt x="0" y="38"/>
                      <a:pt x="9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51" name="Freeform 48">
                <a:extLst>
                  <a:ext uri="{FF2B5EF4-FFF2-40B4-BE49-F238E27FC236}">
                    <a16:creationId xmlns:a16="http://schemas.microsoft.com/office/drawing/2014/main" id="{F50D499B-B549-4B79-A961-D8E936EA2A7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759" y="5001"/>
                <a:ext cx="128" cy="128"/>
              </a:xfrm>
              <a:custGeom>
                <a:avLst/>
                <a:gdLst>
                  <a:gd name="T0" fmla="*/ 78 w 111"/>
                  <a:gd name="T1" fmla="*/ 13 h 111"/>
                  <a:gd name="T2" fmla="*/ 99 w 111"/>
                  <a:gd name="T3" fmla="*/ 78 h 111"/>
                  <a:gd name="T4" fmla="*/ 33 w 111"/>
                  <a:gd name="T5" fmla="*/ 99 h 111"/>
                  <a:gd name="T6" fmla="*/ 12 w 111"/>
                  <a:gd name="T7" fmla="*/ 33 h 111"/>
                  <a:gd name="T8" fmla="*/ 78 w 111"/>
                  <a:gd name="T9" fmla="*/ 13 h 111"/>
                  <a:gd name="T10" fmla="*/ 34 w 111"/>
                  <a:gd name="T11" fmla="*/ 97 h 111"/>
                  <a:gd name="T12" fmla="*/ 97 w 111"/>
                  <a:gd name="T13" fmla="*/ 77 h 111"/>
                  <a:gd name="T14" fmla="*/ 77 w 111"/>
                  <a:gd name="T15" fmla="*/ 14 h 111"/>
                  <a:gd name="T16" fmla="*/ 14 w 111"/>
                  <a:gd name="T17" fmla="*/ 34 h 111"/>
                  <a:gd name="T18" fmla="*/ 34 w 111"/>
                  <a:gd name="T19" fmla="*/ 9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1" h="111">
                    <a:moveTo>
                      <a:pt x="78" y="13"/>
                    </a:moveTo>
                    <a:cubicBezTo>
                      <a:pt x="102" y="25"/>
                      <a:pt x="111" y="55"/>
                      <a:pt x="99" y="78"/>
                    </a:cubicBezTo>
                    <a:cubicBezTo>
                      <a:pt x="86" y="102"/>
                      <a:pt x="57" y="111"/>
                      <a:pt x="33" y="99"/>
                    </a:cubicBezTo>
                    <a:cubicBezTo>
                      <a:pt x="9" y="86"/>
                      <a:pt x="0" y="57"/>
                      <a:pt x="12" y="33"/>
                    </a:cubicBezTo>
                    <a:cubicBezTo>
                      <a:pt x="25" y="9"/>
                      <a:pt x="54" y="0"/>
                      <a:pt x="78" y="13"/>
                    </a:cubicBezTo>
                    <a:close/>
                    <a:moveTo>
                      <a:pt x="34" y="97"/>
                    </a:moveTo>
                    <a:cubicBezTo>
                      <a:pt x="57" y="109"/>
                      <a:pt x="85" y="100"/>
                      <a:pt x="97" y="77"/>
                    </a:cubicBezTo>
                    <a:cubicBezTo>
                      <a:pt x="109" y="55"/>
                      <a:pt x="100" y="26"/>
                      <a:pt x="77" y="14"/>
                    </a:cubicBezTo>
                    <a:cubicBezTo>
                      <a:pt x="55" y="2"/>
                      <a:pt x="26" y="11"/>
                      <a:pt x="14" y="34"/>
                    </a:cubicBezTo>
                    <a:cubicBezTo>
                      <a:pt x="2" y="57"/>
                      <a:pt x="11" y="85"/>
                      <a:pt x="34" y="9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52" name="Freeform 49">
                <a:extLst>
                  <a:ext uri="{FF2B5EF4-FFF2-40B4-BE49-F238E27FC236}">
                    <a16:creationId xmlns:a16="http://schemas.microsoft.com/office/drawing/2014/main" id="{433C91AF-C0DC-4F10-8139-7865E424EA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99" y="3954"/>
                <a:ext cx="87" cy="87"/>
              </a:xfrm>
              <a:custGeom>
                <a:avLst/>
                <a:gdLst>
                  <a:gd name="T0" fmla="*/ 9 w 75"/>
                  <a:gd name="T1" fmla="*/ 22 h 75"/>
                  <a:gd name="T2" fmla="*/ 53 w 75"/>
                  <a:gd name="T3" fmla="*/ 9 h 75"/>
                  <a:gd name="T4" fmla="*/ 67 w 75"/>
                  <a:gd name="T5" fmla="*/ 53 h 75"/>
                  <a:gd name="T6" fmla="*/ 23 w 75"/>
                  <a:gd name="T7" fmla="*/ 67 h 75"/>
                  <a:gd name="T8" fmla="*/ 9 w 75"/>
                  <a:gd name="T9" fmla="*/ 22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5">
                    <a:moveTo>
                      <a:pt x="9" y="22"/>
                    </a:moveTo>
                    <a:cubicBezTo>
                      <a:pt x="17" y="6"/>
                      <a:pt x="37" y="0"/>
                      <a:pt x="53" y="9"/>
                    </a:cubicBezTo>
                    <a:cubicBezTo>
                      <a:pt x="69" y="17"/>
                      <a:pt x="75" y="37"/>
                      <a:pt x="67" y="53"/>
                    </a:cubicBezTo>
                    <a:cubicBezTo>
                      <a:pt x="58" y="69"/>
                      <a:pt x="39" y="75"/>
                      <a:pt x="23" y="67"/>
                    </a:cubicBezTo>
                    <a:cubicBezTo>
                      <a:pt x="7" y="58"/>
                      <a:pt x="0" y="38"/>
                      <a:pt x="9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53" name="Freeform 50">
                <a:extLst>
                  <a:ext uri="{FF2B5EF4-FFF2-40B4-BE49-F238E27FC236}">
                    <a16:creationId xmlns:a16="http://schemas.microsoft.com/office/drawing/2014/main" id="{18C19FC3-78B0-46C7-A6E0-503EA398975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879" y="3933"/>
                <a:ext cx="129" cy="128"/>
              </a:xfrm>
              <a:custGeom>
                <a:avLst/>
                <a:gdLst>
                  <a:gd name="T0" fmla="*/ 79 w 112"/>
                  <a:gd name="T1" fmla="*/ 12 h 111"/>
                  <a:gd name="T2" fmla="*/ 99 w 112"/>
                  <a:gd name="T3" fmla="*/ 78 h 111"/>
                  <a:gd name="T4" fmla="*/ 33 w 112"/>
                  <a:gd name="T5" fmla="*/ 99 h 111"/>
                  <a:gd name="T6" fmla="*/ 13 w 112"/>
                  <a:gd name="T7" fmla="*/ 33 h 111"/>
                  <a:gd name="T8" fmla="*/ 79 w 112"/>
                  <a:gd name="T9" fmla="*/ 12 h 111"/>
                  <a:gd name="T10" fmla="*/ 34 w 112"/>
                  <a:gd name="T11" fmla="*/ 97 h 111"/>
                  <a:gd name="T12" fmla="*/ 97 w 112"/>
                  <a:gd name="T13" fmla="*/ 77 h 111"/>
                  <a:gd name="T14" fmla="*/ 78 w 112"/>
                  <a:gd name="T15" fmla="*/ 14 h 111"/>
                  <a:gd name="T16" fmla="*/ 15 w 112"/>
                  <a:gd name="T17" fmla="*/ 34 h 111"/>
                  <a:gd name="T18" fmla="*/ 34 w 112"/>
                  <a:gd name="T19" fmla="*/ 9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2" h="111">
                    <a:moveTo>
                      <a:pt x="79" y="12"/>
                    </a:moveTo>
                    <a:cubicBezTo>
                      <a:pt x="102" y="25"/>
                      <a:pt x="112" y="55"/>
                      <a:pt x="99" y="78"/>
                    </a:cubicBezTo>
                    <a:cubicBezTo>
                      <a:pt x="86" y="102"/>
                      <a:pt x="57" y="111"/>
                      <a:pt x="33" y="99"/>
                    </a:cubicBezTo>
                    <a:cubicBezTo>
                      <a:pt x="9" y="86"/>
                      <a:pt x="0" y="57"/>
                      <a:pt x="13" y="33"/>
                    </a:cubicBezTo>
                    <a:cubicBezTo>
                      <a:pt x="25" y="9"/>
                      <a:pt x="55" y="0"/>
                      <a:pt x="79" y="12"/>
                    </a:cubicBezTo>
                    <a:close/>
                    <a:moveTo>
                      <a:pt x="34" y="97"/>
                    </a:moveTo>
                    <a:cubicBezTo>
                      <a:pt x="57" y="109"/>
                      <a:pt x="85" y="100"/>
                      <a:pt x="97" y="77"/>
                    </a:cubicBezTo>
                    <a:cubicBezTo>
                      <a:pt x="109" y="55"/>
                      <a:pt x="100" y="26"/>
                      <a:pt x="78" y="14"/>
                    </a:cubicBezTo>
                    <a:cubicBezTo>
                      <a:pt x="55" y="2"/>
                      <a:pt x="27" y="11"/>
                      <a:pt x="15" y="34"/>
                    </a:cubicBezTo>
                    <a:cubicBezTo>
                      <a:pt x="3" y="57"/>
                      <a:pt x="11" y="85"/>
                      <a:pt x="34" y="9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54" name="Freeform 51">
                <a:extLst>
                  <a:ext uri="{FF2B5EF4-FFF2-40B4-BE49-F238E27FC236}">
                    <a16:creationId xmlns:a16="http://schemas.microsoft.com/office/drawing/2014/main" id="{7D0D362F-4C20-4331-9DFA-9BFF270EE1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33" y="5603"/>
                <a:ext cx="85" cy="85"/>
              </a:xfrm>
              <a:custGeom>
                <a:avLst/>
                <a:gdLst>
                  <a:gd name="T0" fmla="*/ 8 w 74"/>
                  <a:gd name="T1" fmla="*/ 22 h 74"/>
                  <a:gd name="T2" fmla="*/ 52 w 74"/>
                  <a:gd name="T3" fmla="*/ 8 h 74"/>
                  <a:gd name="T4" fmla="*/ 66 w 74"/>
                  <a:gd name="T5" fmla="*/ 52 h 74"/>
                  <a:gd name="T6" fmla="*/ 22 w 74"/>
                  <a:gd name="T7" fmla="*/ 66 h 74"/>
                  <a:gd name="T8" fmla="*/ 8 w 74"/>
                  <a:gd name="T9" fmla="*/ 22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4" h="74">
                    <a:moveTo>
                      <a:pt x="8" y="22"/>
                    </a:moveTo>
                    <a:cubicBezTo>
                      <a:pt x="16" y="6"/>
                      <a:pt x="36" y="0"/>
                      <a:pt x="52" y="8"/>
                    </a:cubicBezTo>
                    <a:cubicBezTo>
                      <a:pt x="68" y="16"/>
                      <a:pt x="74" y="36"/>
                      <a:pt x="66" y="52"/>
                    </a:cubicBezTo>
                    <a:cubicBezTo>
                      <a:pt x="58" y="68"/>
                      <a:pt x="38" y="74"/>
                      <a:pt x="22" y="66"/>
                    </a:cubicBezTo>
                    <a:cubicBezTo>
                      <a:pt x="6" y="58"/>
                      <a:pt x="0" y="38"/>
                      <a:pt x="8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55" name="Freeform 52">
                <a:extLst>
                  <a:ext uri="{FF2B5EF4-FFF2-40B4-BE49-F238E27FC236}">
                    <a16:creationId xmlns:a16="http://schemas.microsoft.com/office/drawing/2014/main" id="{9C7172EB-4BD7-418B-BDE4-25FBB001A50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311" y="5581"/>
                <a:ext cx="129" cy="129"/>
              </a:xfrm>
              <a:custGeom>
                <a:avLst/>
                <a:gdLst>
                  <a:gd name="T0" fmla="*/ 79 w 112"/>
                  <a:gd name="T1" fmla="*/ 13 h 112"/>
                  <a:gd name="T2" fmla="*/ 99 w 112"/>
                  <a:gd name="T3" fmla="*/ 79 h 112"/>
                  <a:gd name="T4" fmla="*/ 33 w 112"/>
                  <a:gd name="T5" fmla="*/ 99 h 112"/>
                  <a:gd name="T6" fmla="*/ 13 w 112"/>
                  <a:gd name="T7" fmla="*/ 33 h 112"/>
                  <a:gd name="T8" fmla="*/ 79 w 112"/>
                  <a:gd name="T9" fmla="*/ 13 h 112"/>
                  <a:gd name="T10" fmla="*/ 34 w 112"/>
                  <a:gd name="T11" fmla="*/ 97 h 112"/>
                  <a:gd name="T12" fmla="*/ 97 w 112"/>
                  <a:gd name="T13" fmla="*/ 78 h 112"/>
                  <a:gd name="T14" fmla="*/ 78 w 112"/>
                  <a:gd name="T15" fmla="*/ 15 h 112"/>
                  <a:gd name="T16" fmla="*/ 15 w 112"/>
                  <a:gd name="T17" fmla="*/ 34 h 112"/>
                  <a:gd name="T18" fmla="*/ 34 w 112"/>
                  <a:gd name="T19" fmla="*/ 97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2" h="112">
                    <a:moveTo>
                      <a:pt x="79" y="13"/>
                    </a:moveTo>
                    <a:cubicBezTo>
                      <a:pt x="103" y="25"/>
                      <a:pt x="112" y="55"/>
                      <a:pt x="99" y="79"/>
                    </a:cubicBezTo>
                    <a:cubicBezTo>
                      <a:pt x="87" y="103"/>
                      <a:pt x="57" y="112"/>
                      <a:pt x="33" y="99"/>
                    </a:cubicBezTo>
                    <a:cubicBezTo>
                      <a:pt x="9" y="87"/>
                      <a:pt x="0" y="57"/>
                      <a:pt x="13" y="33"/>
                    </a:cubicBezTo>
                    <a:cubicBezTo>
                      <a:pt x="25" y="9"/>
                      <a:pt x="55" y="0"/>
                      <a:pt x="79" y="13"/>
                    </a:cubicBezTo>
                    <a:close/>
                    <a:moveTo>
                      <a:pt x="34" y="97"/>
                    </a:moveTo>
                    <a:cubicBezTo>
                      <a:pt x="57" y="109"/>
                      <a:pt x="85" y="101"/>
                      <a:pt x="97" y="78"/>
                    </a:cubicBezTo>
                    <a:cubicBezTo>
                      <a:pt x="109" y="55"/>
                      <a:pt x="101" y="27"/>
                      <a:pt x="78" y="15"/>
                    </a:cubicBezTo>
                    <a:cubicBezTo>
                      <a:pt x="55" y="3"/>
                      <a:pt x="27" y="11"/>
                      <a:pt x="15" y="34"/>
                    </a:cubicBezTo>
                    <a:cubicBezTo>
                      <a:pt x="3" y="57"/>
                      <a:pt x="11" y="85"/>
                      <a:pt x="34" y="9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56" name="Freeform 53">
                <a:extLst>
                  <a:ext uri="{FF2B5EF4-FFF2-40B4-BE49-F238E27FC236}">
                    <a16:creationId xmlns:a16="http://schemas.microsoft.com/office/drawing/2014/main" id="{FCEC7971-54EC-419C-95B4-45A697E391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90" y="4725"/>
                <a:ext cx="127" cy="127"/>
              </a:xfrm>
              <a:custGeom>
                <a:avLst/>
                <a:gdLst>
                  <a:gd name="T0" fmla="*/ 13 w 110"/>
                  <a:gd name="T1" fmla="*/ 33 h 110"/>
                  <a:gd name="T2" fmla="*/ 78 w 110"/>
                  <a:gd name="T3" fmla="*/ 13 h 110"/>
                  <a:gd name="T4" fmla="*/ 98 w 110"/>
                  <a:gd name="T5" fmla="*/ 78 h 110"/>
                  <a:gd name="T6" fmla="*/ 33 w 110"/>
                  <a:gd name="T7" fmla="*/ 98 h 110"/>
                  <a:gd name="T8" fmla="*/ 13 w 110"/>
                  <a:gd name="T9" fmla="*/ 33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0" h="110">
                    <a:moveTo>
                      <a:pt x="13" y="33"/>
                    </a:moveTo>
                    <a:cubicBezTo>
                      <a:pt x="25" y="9"/>
                      <a:pt x="54" y="0"/>
                      <a:pt x="78" y="13"/>
                    </a:cubicBezTo>
                    <a:cubicBezTo>
                      <a:pt x="101" y="25"/>
                      <a:pt x="110" y="54"/>
                      <a:pt x="98" y="78"/>
                    </a:cubicBezTo>
                    <a:cubicBezTo>
                      <a:pt x="85" y="101"/>
                      <a:pt x="56" y="110"/>
                      <a:pt x="33" y="98"/>
                    </a:cubicBezTo>
                    <a:cubicBezTo>
                      <a:pt x="9" y="85"/>
                      <a:pt x="0" y="56"/>
                      <a:pt x="13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57" name="Freeform 54">
                <a:extLst>
                  <a:ext uri="{FF2B5EF4-FFF2-40B4-BE49-F238E27FC236}">
                    <a16:creationId xmlns:a16="http://schemas.microsoft.com/office/drawing/2014/main" id="{96DD2FB7-D21A-4A43-AD21-D6AAA709B7E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960" y="4695"/>
                <a:ext cx="188" cy="188"/>
              </a:xfrm>
              <a:custGeom>
                <a:avLst/>
                <a:gdLst>
                  <a:gd name="T0" fmla="*/ 115 w 163"/>
                  <a:gd name="T1" fmla="*/ 18 h 163"/>
                  <a:gd name="T2" fmla="*/ 144 w 163"/>
                  <a:gd name="T3" fmla="*/ 115 h 163"/>
                  <a:gd name="T4" fmla="*/ 48 w 163"/>
                  <a:gd name="T5" fmla="*/ 144 h 163"/>
                  <a:gd name="T6" fmla="*/ 18 w 163"/>
                  <a:gd name="T7" fmla="*/ 48 h 163"/>
                  <a:gd name="T8" fmla="*/ 115 w 163"/>
                  <a:gd name="T9" fmla="*/ 18 h 163"/>
                  <a:gd name="T10" fmla="*/ 49 w 163"/>
                  <a:gd name="T11" fmla="*/ 142 h 163"/>
                  <a:gd name="T12" fmla="*/ 142 w 163"/>
                  <a:gd name="T13" fmla="*/ 113 h 163"/>
                  <a:gd name="T14" fmla="*/ 113 w 163"/>
                  <a:gd name="T15" fmla="*/ 21 h 163"/>
                  <a:gd name="T16" fmla="*/ 21 w 163"/>
                  <a:gd name="T17" fmla="*/ 49 h 163"/>
                  <a:gd name="T18" fmla="*/ 49 w 163"/>
                  <a:gd name="T19" fmla="*/ 142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63" h="163">
                    <a:moveTo>
                      <a:pt x="115" y="18"/>
                    </a:moveTo>
                    <a:cubicBezTo>
                      <a:pt x="149" y="36"/>
                      <a:pt x="163" y="80"/>
                      <a:pt x="144" y="115"/>
                    </a:cubicBezTo>
                    <a:cubicBezTo>
                      <a:pt x="126" y="149"/>
                      <a:pt x="83" y="163"/>
                      <a:pt x="48" y="144"/>
                    </a:cubicBezTo>
                    <a:cubicBezTo>
                      <a:pt x="13" y="126"/>
                      <a:pt x="0" y="83"/>
                      <a:pt x="18" y="48"/>
                    </a:cubicBezTo>
                    <a:cubicBezTo>
                      <a:pt x="36" y="13"/>
                      <a:pt x="80" y="0"/>
                      <a:pt x="115" y="18"/>
                    </a:cubicBezTo>
                    <a:close/>
                    <a:moveTo>
                      <a:pt x="49" y="142"/>
                    </a:moveTo>
                    <a:cubicBezTo>
                      <a:pt x="83" y="159"/>
                      <a:pt x="124" y="146"/>
                      <a:pt x="142" y="113"/>
                    </a:cubicBezTo>
                    <a:cubicBezTo>
                      <a:pt x="159" y="80"/>
                      <a:pt x="147" y="38"/>
                      <a:pt x="113" y="21"/>
                    </a:cubicBezTo>
                    <a:cubicBezTo>
                      <a:pt x="80" y="3"/>
                      <a:pt x="38" y="16"/>
                      <a:pt x="21" y="49"/>
                    </a:cubicBezTo>
                    <a:cubicBezTo>
                      <a:pt x="3" y="83"/>
                      <a:pt x="16" y="124"/>
                      <a:pt x="49" y="1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58" name="Freeform 55">
                <a:extLst>
                  <a:ext uri="{FF2B5EF4-FFF2-40B4-BE49-F238E27FC236}">
                    <a16:creationId xmlns:a16="http://schemas.microsoft.com/office/drawing/2014/main" id="{71A14109-BDE6-4BDE-94F7-4EAA365B9B6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920" y="4655"/>
                <a:ext cx="269" cy="268"/>
              </a:xfrm>
              <a:custGeom>
                <a:avLst/>
                <a:gdLst>
                  <a:gd name="T0" fmla="*/ 164 w 233"/>
                  <a:gd name="T1" fmla="*/ 26 h 233"/>
                  <a:gd name="T2" fmla="*/ 207 w 233"/>
                  <a:gd name="T3" fmla="*/ 164 h 233"/>
                  <a:gd name="T4" fmla="*/ 69 w 233"/>
                  <a:gd name="T5" fmla="*/ 207 h 233"/>
                  <a:gd name="T6" fmla="*/ 26 w 233"/>
                  <a:gd name="T7" fmla="*/ 69 h 233"/>
                  <a:gd name="T8" fmla="*/ 164 w 233"/>
                  <a:gd name="T9" fmla="*/ 26 h 233"/>
                  <a:gd name="T10" fmla="*/ 70 w 233"/>
                  <a:gd name="T11" fmla="*/ 204 h 233"/>
                  <a:gd name="T12" fmla="*/ 204 w 233"/>
                  <a:gd name="T13" fmla="*/ 162 h 233"/>
                  <a:gd name="T14" fmla="*/ 162 w 233"/>
                  <a:gd name="T15" fmla="*/ 28 h 233"/>
                  <a:gd name="T16" fmla="*/ 29 w 233"/>
                  <a:gd name="T17" fmla="*/ 70 h 233"/>
                  <a:gd name="T18" fmla="*/ 70 w 233"/>
                  <a:gd name="T19" fmla="*/ 204 h 2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33" h="233">
                    <a:moveTo>
                      <a:pt x="164" y="26"/>
                    </a:moveTo>
                    <a:cubicBezTo>
                      <a:pt x="214" y="52"/>
                      <a:pt x="233" y="114"/>
                      <a:pt x="207" y="164"/>
                    </a:cubicBezTo>
                    <a:cubicBezTo>
                      <a:pt x="180" y="214"/>
                      <a:pt x="118" y="233"/>
                      <a:pt x="69" y="207"/>
                    </a:cubicBezTo>
                    <a:cubicBezTo>
                      <a:pt x="19" y="180"/>
                      <a:pt x="0" y="118"/>
                      <a:pt x="26" y="69"/>
                    </a:cubicBezTo>
                    <a:cubicBezTo>
                      <a:pt x="52" y="19"/>
                      <a:pt x="114" y="0"/>
                      <a:pt x="164" y="26"/>
                    </a:cubicBezTo>
                    <a:close/>
                    <a:moveTo>
                      <a:pt x="70" y="204"/>
                    </a:moveTo>
                    <a:cubicBezTo>
                      <a:pt x="118" y="229"/>
                      <a:pt x="178" y="211"/>
                      <a:pt x="204" y="162"/>
                    </a:cubicBezTo>
                    <a:cubicBezTo>
                      <a:pt x="229" y="114"/>
                      <a:pt x="211" y="54"/>
                      <a:pt x="162" y="28"/>
                    </a:cubicBezTo>
                    <a:cubicBezTo>
                      <a:pt x="114" y="3"/>
                      <a:pt x="54" y="22"/>
                      <a:pt x="29" y="70"/>
                    </a:cubicBezTo>
                    <a:cubicBezTo>
                      <a:pt x="3" y="118"/>
                      <a:pt x="22" y="178"/>
                      <a:pt x="70" y="20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59" name="Freeform 56">
                <a:extLst>
                  <a:ext uri="{FF2B5EF4-FFF2-40B4-BE49-F238E27FC236}">
                    <a16:creationId xmlns:a16="http://schemas.microsoft.com/office/drawing/2014/main" id="{6DC54F78-5FDF-43E3-B527-87404DDFE1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7" y="4854"/>
                <a:ext cx="122" cy="122"/>
              </a:xfrm>
              <a:custGeom>
                <a:avLst/>
                <a:gdLst>
                  <a:gd name="T0" fmla="*/ 12 w 106"/>
                  <a:gd name="T1" fmla="*/ 31 h 106"/>
                  <a:gd name="T2" fmla="*/ 74 w 106"/>
                  <a:gd name="T3" fmla="*/ 12 h 106"/>
                  <a:gd name="T4" fmla="*/ 94 w 106"/>
                  <a:gd name="T5" fmla="*/ 74 h 106"/>
                  <a:gd name="T6" fmla="*/ 31 w 106"/>
                  <a:gd name="T7" fmla="*/ 94 h 106"/>
                  <a:gd name="T8" fmla="*/ 12 w 106"/>
                  <a:gd name="T9" fmla="*/ 31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6" h="106">
                    <a:moveTo>
                      <a:pt x="12" y="31"/>
                    </a:moveTo>
                    <a:cubicBezTo>
                      <a:pt x="24" y="8"/>
                      <a:pt x="52" y="0"/>
                      <a:pt x="74" y="12"/>
                    </a:cubicBezTo>
                    <a:cubicBezTo>
                      <a:pt x="97" y="24"/>
                      <a:pt x="106" y="52"/>
                      <a:pt x="94" y="74"/>
                    </a:cubicBezTo>
                    <a:cubicBezTo>
                      <a:pt x="82" y="97"/>
                      <a:pt x="54" y="106"/>
                      <a:pt x="31" y="94"/>
                    </a:cubicBezTo>
                    <a:cubicBezTo>
                      <a:pt x="8" y="82"/>
                      <a:pt x="0" y="54"/>
                      <a:pt x="12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0" name="Freeform 57">
                <a:extLst>
                  <a:ext uri="{FF2B5EF4-FFF2-40B4-BE49-F238E27FC236}">
                    <a16:creationId xmlns:a16="http://schemas.microsoft.com/office/drawing/2014/main" id="{75A74881-9775-4A7D-93BB-58C686BF5F3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237" y="4824"/>
                <a:ext cx="182" cy="181"/>
              </a:xfrm>
              <a:custGeom>
                <a:avLst/>
                <a:gdLst>
                  <a:gd name="T0" fmla="*/ 111 w 158"/>
                  <a:gd name="T1" fmla="*/ 18 h 157"/>
                  <a:gd name="T2" fmla="*/ 140 w 158"/>
                  <a:gd name="T3" fmla="*/ 111 h 157"/>
                  <a:gd name="T4" fmla="*/ 47 w 158"/>
                  <a:gd name="T5" fmla="*/ 140 h 157"/>
                  <a:gd name="T6" fmla="*/ 18 w 158"/>
                  <a:gd name="T7" fmla="*/ 47 h 157"/>
                  <a:gd name="T8" fmla="*/ 111 w 158"/>
                  <a:gd name="T9" fmla="*/ 18 h 157"/>
                  <a:gd name="T10" fmla="*/ 48 w 158"/>
                  <a:gd name="T11" fmla="*/ 137 h 157"/>
                  <a:gd name="T12" fmla="*/ 137 w 158"/>
                  <a:gd name="T13" fmla="*/ 109 h 157"/>
                  <a:gd name="T14" fmla="*/ 109 w 158"/>
                  <a:gd name="T15" fmla="*/ 20 h 157"/>
                  <a:gd name="T16" fmla="*/ 20 w 158"/>
                  <a:gd name="T17" fmla="*/ 48 h 157"/>
                  <a:gd name="T18" fmla="*/ 48 w 158"/>
                  <a:gd name="T19" fmla="*/ 137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8" h="157">
                    <a:moveTo>
                      <a:pt x="111" y="18"/>
                    </a:moveTo>
                    <a:cubicBezTo>
                      <a:pt x="145" y="35"/>
                      <a:pt x="158" y="77"/>
                      <a:pt x="140" y="111"/>
                    </a:cubicBezTo>
                    <a:cubicBezTo>
                      <a:pt x="122" y="145"/>
                      <a:pt x="80" y="157"/>
                      <a:pt x="47" y="140"/>
                    </a:cubicBezTo>
                    <a:cubicBezTo>
                      <a:pt x="13" y="122"/>
                      <a:pt x="0" y="80"/>
                      <a:pt x="18" y="47"/>
                    </a:cubicBezTo>
                    <a:cubicBezTo>
                      <a:pt x="35" y="13"/>
                      <a:pt x="77" y="0"/>
                      <a:pt x="111" y="18"/>
                    </a:cubicBezTo>
                    <a:close/>
                    <a:moveTo>
                      <a:pt x="48" y="137"/>
                    </a:moveTo>
                    <a:cubicBezTo>
                      <a:pt x="80" y="154"/>
                      <a:pt x="120" y="142"/>
                      <a:pt x="137" y="109"/>
                    </a:cubicBezTo>
                    <a:cubicBezTo>
                      <a:pt x="154" y="77"/>
                      <a:pt x="142" y="37"/>
                      <a:pt x="109" y="20"/>
                    </a:cubicBezTo>
                    <a:cubicBezTo>
                      <a:pt x="77" y="3"/>
                      <a:pt x="37" y="16"/>
                      <a:pt x="20" y="48"/>
                    </a:cubicBezTo>
                    <a:cubicBezTo>
                      <a:pt x="3" y="80"/>
                      <a:pt x="16" y="120"/>
                      <a:pt x="48" y="13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1" name="Freeform 58">
                <a:extLst>
                  <a:ext uri="{FF2B5EF4-FFF2-40B4-BE49-F238E27FC236}">
                    <a16:creationId xmlns:a16="http://schemas.microsoft.com/office/drawing/2014/main" id="{4BC43EC0-F708-4653-ABBE-FDDD009BC2E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198" y="4785"/>
                <a:ext cx="259" cy="259"/>
              </a:xfrm>
              <a:custGeom>
                <a:avLst/>
                <a:gdLst>
                  <a:gd name="T0" fmla="*/ 159 w 225"/>
                  <a:gd name="T1" fmla="*/ 25 h 225"/>
                  <a:gd name="T2" fmla="*/ 200 w 225"/>
                  <a:gd name="T3" fmla="*/ 159 h 225"/>
                  <a:gd name="T4" fmla="*/ 67 w 225"/>
                  <a:gd name="T5" fmla="*/ 200 h 225"/>
                  <a:gd name="T6" fmla="*/ 25 w 225"/>
                  <a:gd name="T7" fmla="*/ 67 h 225"/>
                  <a:gd name="T8" fmla="*/ 159 w 225"/>
                  <a:gd name="T9" fmla="*/ 25 h 225"/>
                  <a:gd name="T10" fmla="*/ 68 w 225"/>
                  <a:gd name="T11" fmla="*/ 197 h 225"/>
                  <a:gd name="T12" fmla="*/ 197 w 225"/>
                  <a:gd name="T13" fmla="*/ 157 h 225"/>
                  <a:gd name="T14" fmla="*/ 157 w 225"/>
                  <a:gd name="T15" fmla="*/ 28 h 225"/>
                  <a:gd name="T16" fmla="*/ 28 w 225"/>
                  <a:gd name="T17" fmla="*/ 68 h 225"/>
                  <a:gd name="T18" fmla="*/ 68 w 225"/>
                  <a:gd name="T19" fmla="*/ 197 h 2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5" h="225">
                    <a:moveTo>
                      <a:pt x="159" y="25"/>
                    </a:moveTo>
                    <a:cubicBezTo>
                      <a:pt x="207" y="51"/>
                      <a:pt x="225" y="111"/>
                      <a:pt x="200" y="159"/>
                    </a:cubicBezTo>
                    <a:cubicBezTo>
                      <a:pt x="175" y="207"/>
                      <a:pt x="115" y="225"/>
                      <a:pt x="67" y="200"/>
                    </a:cubicBezTo>
                    <a:cubicBezTo>
                      <a:pt x="19" y="175"/>
                      <a:pt x="0" y="115"/>
                      <a:pt x="25" y="67"/>
                    </a:cubicBezTo>
                    <a:cubicBezTo>
                      <a:pt x="51" y="19"/>
                      <a:pt x="111" y="0"/>
                      <a:pt x="159" y="25"/>
                    </a:cubicBezTo>
                    <a:close/>
                    <a:moveTo>
                      <a:pt x="68" y="197"/>
                    </a:moveTo>
                    <a:cubicBezTo>
                      <a:pt x="115" y="222"/>
                      <a:pt x="173" y="204"/>
                      <a:pt x="197" y="157"/>
                    </a:cubicBezTo>
                    <a:cubicBezTo>
                      <a:pt x="222" y="111"/>
                      <a:pt x="204" y="53"/>
                      <a:pt x="157" y="28"/>
                    </a:cubicBezTo>
                    <a:cubicBezTo>
                      <a:pt x="111" y="3"/>
                      <a:pt x="53" y="21"/>
                      <a:pt x="28" y="68"/>
                    </a:cubicBezTo>
                    <a:cubicBezTo>
                      <a:pt x="4" y="115"/>
                      <a:pt x="21" y="173"/>
                      <a:pt x="68" y="19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2" name="Freeform 59">
                <a:extLst>
                  <a:ext uri="{FF2B5EF4-FFF2-40B4-BE49-F238E27FC236}">
                    <a16:creationId xmlns:a16="http://schemas.microsoft.com/office/drawing/2014/main" id="{FC8830EB-B607-43F6-83D4-C57A1519F5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17" y="3431"/>
                <a:ext cx="119" cy="119"/>
              </a:xfrm>
              <a:custGeom>
                <a:avLst/>
                <a:gdLst>
                  <a:gd name="T0" fmla="*/ 12 w 103"/>
                  <a:gd name="T1" fmla="*/ 30 h 103"/>
                  <a:gd name="T2" fmla="*/ 73 w 103"/>
                  <a:gd name="T3" fmla="*/ 11 h 103"/>
                  <a:gd name="T4" fmla="*/ 92 w 103"/>
                  <a:gd name="T5" fmla="*/ 73 h 103"/>
                  <a:gd name="T6" fmla="*/ 31 w 103"/>
                  <a:gd name="T7" fmla="*/ 91 h 103"/>
                  <a:gd name="T8" fmla="*/ 12 w 103"/>
                  <a:gd name="T9" fmla="*/ 30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3" h="103">
                    <a:moveTo>
                      <a:pt x="12" y="30"/>
                    </a:moveTo>
                    <a:cubicBezTo>
                      <a:pt x="23" y="8"/>
                      <a:pt x="51" y="0"/>
                      <a:pt x="73" y="11"/>
                    </a:cubicBezTo>
                    <a:cubicBezTo>
                      <a:pt x="95" y="23"/>
                      <a:pt x="103" y="50"/>
                      <a:pt x="92" y="73"/>
                    </a:cubicBezTo>
                    <a:cubicBezTo>
                      <a:pt x="80" y="95"/>
                      <a:pt x="53" y="103"/>
                      <a:pt x="31" y="91"/>
                    </a:cubicBezTo>
                    <a:cubicBezTo>
                      <a:pt x="9" y="80"/>
                      <a:pt x="0" y="52"/>
                      <a:pt x="12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3" name="Freeform 60">
                <a:extLst>
                  <a:ext uri="{FF2B5EF4-FFF2-40B4-BE49-F238E27FC236}">
                    <a16:creationId xmlns:a16="http://schemas.microsoft.com/office/drawing/2014/main" id="{0A35D9F4-BE4C-499F-9248-0660B403B4B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189" y="3402"/>
                <a:ext cx="177" cy="177"/>
              </a:xfrm>
              <a:custGeom>
                <a:avLst/>
                <a:gdLst>
                  <a:gd name="T0" fmla="*/ 108 w 154"/>
                  <a:gd name="T1" fmla="*/ 17 h 153"/>
                  <a:gd name="T2" fmla="*/ 136 w 154"/>
                  <a:gd name="T3" fmla="*/ 108 h 153"/>
                  <a:gd name="T4" fmla="*/ 45 w 154"/>
                  <a:gd name="T5" fmla="*/ 136 h 153"/>
                  <a:gd name="T6" fmla="*/ 17 w 154"/>
                  <a:gd name="T7" fmla="*/ 45 h 153"/>
                  <a:gd name="T8" fmla="*/ 108 w 154"/>
                  <a:gd name="T9" fmla="*/ 17 h 153"/>
                  <a:gd name="T10" fmla="*/ 47 w 154"/>
                  <a:gd name="T11" fmla="*/ 134 h 153"/>
                  <a:gd name="T12" fmla="*/ 134 w 154"/>
                  <a:gd name="T13" fmla="*/ 107 h 153"/>
                  <a:gd name="T14" fmla="*/ 107 w 154"/>
                  <a:gd name="T15" fmla="*/ 19 h 153"/>
                  <a:gd name="T16" fmla="*/ 20 w 154"/>
                  <a:gd name="T17" fmla="*/ 46 h 153"/>
                  <a:gd name="T18" fmla="*/ 47 w 154"/>
                  <a:gd name="T19" fmla="*/ 134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4" h="153">
                    <a:moveTo>
                      <a:pt x="108" y="17"/>
                    </a:moveTo>
                    <a:cubicBezTo>
                      <a:pt x="141" y="34"/>
                      <a:pt x="154" y="75"/>
                      <a:pt x="136" y="108"/>
                    </a:cubicBezTo>
                    <a:cubicBezTo>
                      <a:pt x="119" y="141"/>
                      <a:pt x="78" y="153"/>
                      <a:pt x="45" y="136"/>
                    </a:cubicBezTo>
                    <a:cubicBezTo>
                      <a:pt x="12" y="119"/>
                      <a:pt x="0" y="78"/>
                      <a:pt x="17" y="45"/>
                    </a:cubicBezTo>
                    <a:cubicBezTo>
                      <a:pt x="34" y="12"/>
                      <a:pt x="75" y="0"/>
                      <a:pt x="108" y="17"/>
                    </a:cubicBezTo>
                    <a:close/>
                    <a:moveTo>
                      <a:pt x="47" y="134"/>
                    </a:moveTo>
                    <a:cubicBezTo>
                      <a:pt x="78" y="150"/>
                      <a:pt x="117" y="138"/>
                      <a:pt x="134" y="107"/>
                    </a:cubicBezTo>
                    <a:cubicBezTo>
                      <a:pt x="150" y="75"/>
                      <a:pt x="138" y="36"/>
                      <a:pt x="107" y="19"/>
                    </a:cubicBezTo>
                    <a:cubicBezTo>
                      <a:pt x="75" y="3"/>
                      <a:pt x="36" y="15"/>
                      <a:pt x="20" y="46"/>
                    </a:cubicBezTo>
                    <a:cubicBezTo>
                      <a:pt x="3" y="78"/>
                      <a:pt x="15" y="117"/>
                      <a:pt x="47" y="1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4" name="Freeform 61">
                <a:extLst>
                  <a:ext uri="{FF2B5EF4-FFF2-40B4-BE49-F238E27FC236}">
                    <a16:creationId xmlns:a16="http://schemas.microsoft.com/office/drawing/2014/main" id="{7E152443-E25F-4A87-A1CC-19345E0D908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151" y="3364"/>
                <a:ext cx="253" cy="253"/>
              </a:xfrm>
              <a:custGeom>
                <a:avLst/>
                <a:gdLst>
                  <a:gd name="T0" fmla="*/ 155 w 220"/>
                  <a:gd name="T1" fmla="*/ 24 h 219"/>
                  <a:gd name="T2" fmla="*/ 195 w 220"/>
                  <a:gd name="T3" fmla="*/ 154 h 219"/>
                  <a:gd name="T4" fmla="*/ 65 w 220"/>
                  <a:gd name="T5" fmla="*/ 195 h 219"/>
                  <a:gd name="T6" fmla="*/ 25 w 220"/>
                  <a:gd name="T7" fmla="*/ 65 h 219"/>
                  <a:gd name="T8" fmla="*/ 155 w 220"/>
                  <a:gd name="T9" fmla="*/ 24 h 219"/>
                  <a:gd name="T10" fmla="*/ 66 w 220"/>
                  <a:gd name="T11" fmla="*/ 192 h 219"/>
                  <a:gd name="T12" fmla="*/ 192 w 220"/>
                  <a:gd name="T13" fmla="*/ 153 h 219"/>
                  <a:gd name="T14" fmla="*/ 153 w 220"/>
                  <a:gd name="T15" fmla="*/ 27 h 219"/>
                  <a:gd name="T16" fmla="*/ 27 w 220"/>
                  <a:gd name="T17" fmla="*/ 66 h 219"/>
                  <a:gd name="T18" fmla="*/ 66 w 220"/>
                  <a:gd name="T19" fmla="*/ 192 h 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0" h="219">
                    <a:moveTo>
                      <a:pt x="155" y="24"/>
                    </a:moveTo>
                    <a:cubicBezTo>
                      <a:pt x="202" y="49"/>
                      <a:pt x="220" y="107"/>
                      <a:pt x="195" y="154"/>
                    </a:cubicBezTo>
                    <a:cubicBezTo>
                      <a:pt x="170" y="201"/>
                      <a:pt x="112" y="219"/>
                      <a:pt x="65" y="195"/>
                    </a:cubicBezTo>
                    <a:cubicBezTo>
                      <a:pt x="18" y="170"/>
                      <a:pt x="0" y="112"/>
                      <a:pt x="25" y="65"/>
                    </a:cubicBezTo>
                    <a:cubicBezTo>
                      <a:pt x="49" y="18"/>
                      <a:pt x="108" y="0"/>
                      <a:pt x="155" y="24"/>
                    </a:cubicBezTo>
                    <a:close/>
                    <a:moveTo>
                      <a:pt x="66" y="192"/>
                    </a:moveTo>
                    <a:cubicBezTo>
                      <a:pt x="112" y="216"/>
                      <a:pt x="168" y="199"/>
                      <a:pt x="192" y="153"/>
                    </a:cubicBezTo>
                    <a:cubicBezTo>
                      <a:pt x="216" y="107"/>
                      <a:pt x="199" y="51"/>
                      <a:pt x="153" y="27"/>
                    </a:cubicBezTo>
                    <a:cubicBezTo>
                      <a:pt x="108" y="3"/>
                      <a:pt x="51" y="20"/>
                      <a:pt x="27" y="66"/>
                    </a:cubicBezTo>
                    <a:cubicBezTo>
                      <a:pt x="3" y="112"/>
                      <a:pt x="21" y="168"/>
                      <a:pt x="66" y="19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5" name="Freeform 62">
                <a:extLst>
                  <a:ext uri="{FF2B5EF4-FFF2-40B4-BE49-F238E27FC236}">
                    <a16:creationId xmlns:a16="http://schemas.microsoft.com/office/drawing/2014/main" id="{1ADA53EF-B2F4-40C3-B9D9-7A081427CB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62" y="4538"/>
                <a:ext cx="87" cy="87"/>
              </a:xfrm>
              <a:custGeom>
                <a:avLst/>
                <a:gdLst>
                  <a:gd name="T0" fmla="*/ 9 w 75"/>
                  <a:gd name="T1" fmla="*/ 23 h 75"/>
                  <a:gd name="T2" fmla="*/ 53 w 75"/>
                  <a:gd name="T3" fmla="*/ 9 h 75"/>
                  <a:gd name="T4" fmla="*/ 67 w 75"/>
                  <a:gd name="T5" fmla="*/ 53 h 75"/>
                  <a:gd name="T6" fmla="*/ 22 w 75"/>
                  <a:gd name="T7" fmla="*/ 67 h 75"/>
                  <a:gd name="T8" fmla="*/ 9 w 75"/>
                  <a:gd name="T9" fmla="*/ 23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5">
                    <a:moveTo>
                      <a:pt x="9" y="23"/>
                    </a:moveTo>
                    <a:cubicBezTo>
                      <a:pt x="17" y="7"/>
                      <a:pt x="37" y="0"/>
                      <a:pt x="53" y="9"/>
                    </a:cubicBezTo>
                    <a:cubicBezTo>
                      <a:pt x="69" y="17"/>
                      <a:pt x="75" y="37"/>
                      <a:pt x="67" y="53"/>
                    </a:cubicBezTo>
                    <a:cubicBezTo>
                      <a:pt x="58" y="69"/>
                      <a:pt x="38" y="75"/>
                      <a:pt x="22" y="67"/>
                    </a:cubicBezTo>
                    <a:cubicBezTo>
                      <a:pt x="6" y="58"/>
                      <a:pt x="0" y="39"/>
                      <a:pt x="9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6" name="Freeform 63">
                <a:extLst>
                  <a:ext uri="{FF2B5EF4-FFF2-40B4-BE49-F238E27FC236}">
                    <a16:creationId xmlns:a16="http://schemas.microsoft.com/office/drawing/2014/main" id="{47A4581A-64EF-426A-85E1-FCFF25D54C1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141" y="4518"/>
                <a:ext cx="128" cy="129"/>
              </a:xfrm>
              <a:custGeom>
                <a:avLst/>
                <a:gdLst>
                  <a:gd name="T0" fmla="*/ 78 w 111"/>
                  <a:gd name="T1" fmla="*/ 13 h 112"/>
                  <a:gd name="T2" fmla="*/ 99 w 111"/>
                  <a:gd name="T3" fmla="*/ 79 h 112"/>
                  <a:gd name="T4" fmla="*/ 33 w 111"/>
                  <a:gd name="T5" fmla="*/ 99 h 112"/>
                  <a:gd name="T6" fmla="*/ 12 w 111"/>
                  <a:gd name="T7" fmla="*/ 33 h 112"/>
                  <a:gd name="T8" fmla="*/ 78 w 111"/>
                  <a:gd name="T9" fmla="*/ 13 h 112"/>
                  <a:gd name="T10" fmla="*/ 34 w 111"/>
                  <a:gd name="T11" fmla="*/ 97 h 112"/>
                  <a:gd name="T12" fmla="*/ 97 w 111"/>
                  <a:gd name="T13" fmla="*/ 78 h 112"/>
                  <a:gd name="T14" fmla="*/ 77 w 111"/>
                  <a:gd name="T15" fmla="*/ 15 h 112"/>
                  <a:gd name="T16" fmla="*/ 14 w 111"/>
                  <a:gd name="T17" fmla="*/ 34 h 112"/>
                  <a:gd name="T18" fmla="*/ 34 w 111"/>
                  <a:gd name="T19" fmla="*/ 97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1" h="112">
                    <a:moveTo>
                      <a:pt x="78" y="13"/>
                    </a:moveTo>
                    <a:cubicBezTo>
                      <a:pt x="102" y="25"/>
                      <a:pt x="111" y="55"/>
                      <a:pt x="99" y="79"/>
                    </a:cubicBezTo>
                    <a:cubicBezTo>
                      <a:pt x="86" y="102"/>
                      <a:pt x="57" y="112"/>
                      <a:pt x="33" y="99"/>
                    </a:cubicBezTo>
                    <a:cubicBezTo>
                      <a:pt x="9" y="87"/>
                      <a:pt x="0" y="57"/>
                      <a:pt x="12" y="33"/>
                    </a:cubicBezTo>
                    <a:cubicBezTo>
                      <a:pt x="25" y="9"/>
                      <a:pt x="55" y="0"/>
                      <a:pt x="78" y="13"/>
                    </a:cubicBezTo>
                    <a:close/>
                    <a:moveTo>
                      <a:pt x="34" y="97"/>
                    </a:moveTo>
                    <a:cubicBezTo>
                      <a:pt x="57" y="109"/>
                      <a:pt x="85" y="100"/>
                      <a:pt x="97" y="78"/>
                    </a:cubicBezTo>
                    <a:cubicBezTo>
                      <a:pt x="109" y="55"/>
                      <a:pt x="100" y="27"/>
                      <a:pt x="77" y="15"/>
                    </a:cubicBezTo>
                    <a:cubicBezTo>
                      <a:pt x="55" y="3"/>
                      <a:pt x="26" y="11"/>
                      <a:pt x="14" y="34"/>
                    </a:cubicBezTo>
                    <a:cubicBezTo>
                      <a:pt x="2" y="57"/>
                      <a:pt x="11" y="85"/>
                      <a:pt x="34" y="9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7" name="Freeform 64">
                <a:extLst>
                  <a:ext uri="{FF2B5EF4-FFF2-40B4-BE49-F238E27FC236}">
                    <a16:creationId xmlns:a16="http://schemas.microsoft.com/office/drawing/2014/main" id="{B0703AD5-5EB1-4D29-A0B5-FEDDE5660EA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114" y="4490"/>
                <a:ext cx="183" cy="184"/>
              </a:xfrm>
              <a:custGeom>
                <a:avLst/>
                <a:gdLst>
                  <a:gd name="T0" fmla="*/ 112 w 159"/>
                  <a:gd name="T1" fmla="*/ 18 h 160"/>
                  <a:gd name="T2" fmla="*/ 141 w 159"/>
                  <a:gd name="T3" fmla="*/ 112 h 160"/>
                  <a:gd name="T4" fmla="*/ 47 w 159"/>
                  <a:gd name="T5" fmla="*/ 142 h 160"/>
                  <a:gd name="T6" fmla="*/ 18 w 159"/>
                  <a:gd name="T7" fmla="*/ 47 h 160"/>
                  <a:gd name="T8" fmla="*/ 112 w 159"/>
                  <a:gd name="T9" fmla="*/ 18 h 160"/>
                  <a:gd name="T10" fmla="*/ 48 w 159"/>
                  <a:gd name="T11" fmla="*/ 140 h 160"/>
                  <a:gd name="T12" fmla="*/ 140 w 159"/>
                  <a:gd name="T13" fmla="*/ 111 h 160"/>
                  <a:gd name="T14" fmla="*/ 111 w 159"/>
                  <a:gd name="T15" fmla="*/ 20 h 160"/>
                  <a:gd name="T16" fmla="*/ 20 w 159"/>
                  <a:gd name="T17" fmla="*/ 48 h 160"/>
                  <a:gd name="T18" fmla="*/ 48 w 159"/>
                  <a:gd name="T19" fmla="*/ 140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9" h="160">
                    <a:moveTo>
                      <a:pt x="112" y="18"/>
                    </a:moveTo>
                    <a:cubicBezTo>
                      <a:pt x="146" y="36"/>
                      <a:pt x="159" y="78"/>
                      <a:pt x="141" y="112"/>
                    </a:cubicBezTo>
                    <a:cubicBezTo>
                      <a:pt x="123" y="146"/>
                      <a:pt x="81" y="160"/>
                      <a:pt x="47" y="142"/>
                    </a:cubicBezTo>
                    <a:cubicBezTo>
                      <a:pt x="13" y="124"/>
                      <a:pt x="0" y="81"/>
                      <a:pt x="18" y="47"/>
                    </a:cubicBezTo>
                    <a:cubicBezTo>
                      <a:pt x="36" y="13"/>
                      <a:pt x="78" y="0"/>
                      <a:pt x="112" y="18"/>
                    </a:cubicBezTo>
                    <a:close/>
                    <a:moveTo>
                      <a:pt x="48" y="140"/>
                    </a:moveTo>
                    <a:cubicBezTo>
                      <a:pt x="81" y="157"/>
                      <a:pt x="122" y="144"/>
                      <a:pt x="140" y="111"/>
                    </a:cubicBezTo>
                    <a:cubicBezTo>
                      <a:pt x="157" y="78"/>
                      <a:pt x="144" y="37"/>
                      <a:pt x="111" y="20"/>
                    </a:cubicBezTo>
                    <a:cubicBezTo>
                      <a:pt x="78" y="3"/>
                      <a:pt x="37" y="15"/>
                      <a:pt x="20" y="48"/>
                    </a:cubicBezTo>
                    <a:cubicBezTo>
                      <a:pt x="2" y="81"/>
                      <a:pt x="15" y="122"/>
                      <a:pt x="48" y="1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8" name="Freeform 65">
                <a:extLst>
                  <a:ext uri="{FF2B5EF4-FFF2-40B4-BE49-F238E27FC236}">
                    <a16:creationId xmlns:a16="http://schemas.microsoft.com/office/drawing/2014/main" id="{B4574F89-483E-4DDA-9738-A5C7668E47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88" y="4763"/>
                <a:ext cx="86" cy="86"/>
              </a:xfrm>
              <a:custGeom>
                <a:avLst/>
                <a:gdLst>
                  <a:gd name="T0" fmla="*/ 8 w 75"/>
                  <a:gd name="T1" fmla="*/ 22 h 75"/>
                  <a:gd name="T2" fmla="*/ 52 w 75"/>
                  <a:gd name="T3" fmla="*/ 9 h 75"/>
                  <a:gd name="T4" fmla="*/ 66 w 75"/>
                  <a:gd name="T5" fmla="*/ 53 h 75"/>
                  <a:gd name="T6" fmla="*/ 22 w 75"/>
                  <a:gd name="T7" fmla="*/ 67 h 75"/>
                  <a:gd name="T8" fmla="*/ 8 w 75"/>
                  <a:gd name="T9" fmla="*/ 22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5">
                    <a:moveTo>
                      <a:pt x="8" y="22"/>
                    </a:moveTo>
                    <a:cubicBezTo>
                      <a:pt x="17" y="6"/>
                      <a:pt x="36" y="0"/>
                      <a:pt x="52" y="9"/>
                    </a:cubicBezTo>
                    <a:cubicBezTo>
                      <a:pt x="69" y="17"/>
                      <a:pt x="75" y="37"/>
                      <a:pt x="66" y="53"/>
                    </a:cubicBezTo>
                    <a:cubicBezTo>
                      <a:pt x="58" y="69"/>
                      <a:pt x="38" y="75"/>
                      <a:pt x="22" y="67"/>
                    </a:cubicBezTo>
                    <a:cubicBezTo>
                      <a:pt x="6" y="58"/>
                      <a:pt x="0" y="38"/>
                      <a:pt x="8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9" name="Freeform 66">
                <a:extLst>
                  <a:ext uri="{FF2B5EF4-FFF2-40B4-BE49-F238E27FC236}">
                    <a16:creationId xmlns:a16="http://schemas.microsoft.com/office/drawing/2014/main" id="{5A53BDE8-A15A-4FEF-9FA1-38BA1848686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566" y="4742"/>
                <a:ext cx="129" cy="128"/>
              </a:xfrm>
              <a:custGeom>
                <a:avLst/>
                <a:gdLst>
                  <a:gd name="T0" fmla="*/ 79 w 112"/>
                  <a:gd name="T1" fmla="*/ 12 h 111"/>
                  <a:gd name="T2" fmla="*/ 99 w 112"/>
                  <a:gd name="T3" fmla="*/ 78 h 111"/>
                  <a:gd name="T4" fmla="*/ 33 w 112"/>
                  <a:gd name="T5" fmla="*/ 99 h 111"/>
                  <a:gd name="T6" fmla="*/ 13 w 112"/>
                  <a:gd name="T7" fmla="*/ 33 h 111"/>
                  <a:gd name="T8" fmla="*/ 79 w 112"/>
                  <a:gd name="T9" fmla="*/ 12 h 111"/>
                  <a:gd name="T10" fmla="*/ 34 w 112"/>
                  <a:gd name="T11" fmla="*/ 97 h 111"/>
                  <a:gd name="T12" fmla="*/ 98 w 112"/>
                  <a:gd name="T13" fmla="*/ 77 h 111"/>
                  <a:gd name="T14" fmla="*/ 78 w 112"/>
                  <a:gd name="T15" fmla="*/ 14 h 111"/>
                  <a:gd name="T16" fmla="*/ 15 w 112"/>
                  <a:gd name="T17" fmla="*/ 34 h 111"/>
                  <a:gd name="T18" fmla="*/ 34 w 112"/>
                  <a:gd name="T19" fmla="*/ 9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2" h="111">
                    <a:moveTo>
                      <a:pt x="79" y="12"/>
                    </a:moveTo>
                    <a:cubicBezTo>
                      <a:pt x="103" y="25"/>
                      <a:pt x="112" y="55"/>
                      <a:pt x="99" y="78"/>
                    </a:cubicBezTo>
                    <a:cubicBezTo>
                      <a:pt x="87" y="102"/>
                      <a:pt x="57" y="111"/>
                      <a:pt x="33" y="99"/>
                    </a:cubicBezTo>
                    <a:cubicBezTo>
                      <a:pt x="10" y="86"/>
                      <a:pt x="0" y="57"/>
                      <a:pt x="13" y="33"/>
                    </a:cubicBezTo>
                    <a:cubicBezTo>
                      <a:pt x="26" y="9"/>
                      <a:pt x="55" y="0"/>
                      <a:pt x="79" y="12"/>
                    </a:cubicBezTo>
                    <a:close/>
                    <a:moveTo>
                      <a:pt x="34" y="97"/>
                    </a:moveTo>
                    <a:cubicBezTo>
                      <a:pt x="57" y="109"/>
                      <a:pt x="86" y="100"/>
                      <a:pt x="98" y="77"/>
                    </a:cubicBezTo>
                    <a:cubicBezTo>
                      <a:pt x="110" y="55"/>
                      <a:pt x="101" y="26"/>
                      <a:pt x="78" y="14"/>
                    </a:cubicBezTo>
                    <a:cubicBezTo>
                      <a:pt x="55" y="2"/>
                      <a:pt x="27" y="11"/>
                      <a:pt x="15" y="34"/>
                    </a:cubicBezTo>
                    <a:cubicBezTo>
                      <a:pt x="3" y="57"/>
                      <a:pt x="12" y="85"/>
                      <a:pt x="34" y="9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70" name="Freeform 67">
                <a:extLst>
                  <a:ext uri="{FF2B5EF4-FFF2-40B4-BE49-F238E27FC236}">
                    <a16:creationId xmlns:a16="http://schemas.microsoft.com/office/drawing/2014/main" id="{2812C26E-0B20-4C5A-9EC9-08589DBABA8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539" y="4715"/>
                <a:ext cx="184" cy="183"/>
              </a:xfrm>
              <a:custGeom>
                <a:avLst/>
                <a:gdLst>
                  <a:gd name="T0" fmla="*/ 112 w 159"/>
                  <a:gd name="T1" fmla="*/ 18 h 159"/>
                  <a:gd name="T2" fmla="*/ 141 w 159"/>
                  <a:gd name="T3" fmla="*/ 112 h 159"/>
                  <a:gd name="T4" fmla="*/ 47 w 159"/>
                  <a:gd name="T5" fmla="*/ 141 h 159"/>
                  <a:gd name="T6" fmla="*/ 18 w 159"/>
                  <a:gd name="T7" fmla="*/ 47 h 159"/>
                  <a:gd name="T8" fmla="*/ 112 w 159"/>
                  <a:gd name="T9" fmla="*/ 18 h 159"/>
                  <a:gd name="T10" fmla="*/ 48 w 159"/>
                  <a:gd name="T11" fmla="*/ 139 h 159"/>
                  <a:gd name="T12" fmla="*/ 139 w 159"/>
                  <a:gd name="T13" fmla="*/ 111 h 159"/>
                  <a:gd name="T14" fmla="*/ 111 w 159"/>
                  <a:gd name="T15" fmla="*/ 20 h 159"/>
                  <a:gd name="T16" fmla="*/ 19 w 159"/>
                  <a:gd name="T17" fmla="*/ 48 h 159"/>
                  <a:gd name="T18" fmla="*/ 48 w 159"/>
                  <a:gd name="T19" fmla="*/ 139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9" h="159">
                    <a:moveTo>
                      <a:pt x="112" y="18"/>
                    </a:moveTo>
                    <a:cubicBezTo>
                      <a:pt x="146" y="36"/>
                      <a:pt x="159" y="78"/>
                      <a:pt x="141" y="112"/>
                    </a:cubicBezTo>
                    <a:cubicBezTo>
                      <a:pt x="123" y="146"/>
                      <a:pt x="81" y="159"/>
                      <a:pt x="47" y="141"/>
                    </a:cubicBezTo>
                    <a:cubicBezTo>
                      <a:pt x="13" y="123"/>
                      <a:pt x="0" y="81"/>
                      <a:pt x="18" y="47"/>
                    </a:cubicBezTo>
                    <a:cubicBezTo>
                      <a:pt x="35" y="13"/>
                      <a:pt x="78" y="0"/>
                      <a:pt x="112" y="18"/>
                    </a:cubicBezTo>
                    <a:close/>
                    <a:moveTo>
                      <a:pt x="48" y="139"/>
                    </a:moveTo>
                    <a:cubicBezTo>
                      <a:pt x="81" y="157"/>
                      <a:pt x="122" y="144"/>
                      <a:pt x="139" y="111"/>
                    </a:cubicBezTo>
                    <a:cubicBezTo>
                      <a:pt x="156" y="78"/>
                      <a:pt x="144" y="37"/>
                      <a:pt x="111" y="20"/>
                    </a:cubicBezTo>
                    <a:cubicBezTo>
                      <a:pt x="78" y="2"/>
                      <a:pt x="37" y="15"/>
                      <a:pt x="19" y="48"/>
                    </a:cubicBezTo>
                    <a:cubicBezTo>
                      <a:pt x="2" y="81"/>
                      <a:pt x="15" y="122"/>
                      <a:pt x="48" y="13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71" name="Freeform 68">
                <a:extLst>
                  <a:ext uri="{FF2B5EF4-FFF2-40B4-BE49-F238E27FC236}">
                    <a16:creationId xmlns:a16="http://schemas.microsoft.com/office/drawing/2014/main" id="{27A8BD12-D301-48B3-AA1F-B09E5E8003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51" y="4407"/>
                <a:ext cx="87" cy="86"/>
              </a:xfrm>
              <a:custGeom>
                <a:avLst/>
                <a:gdLst>
                  <a:gd name="T0" fmla="*/ 8 w 75"/>
                  <a:gd name="T1" fmla="*/ 22 h 75"/>
                  <a:gd name="T2" fmla="*/ 53 w 75"/>
                  <a:gd name="T3" fmla="*/ 8 h 75"/>
                  <a:gd name="T4" fmla="*/ 66 w 75"/>
                  <a:gd name="T5" fmla="*/ 52 h 75"/>
                  <a:gd name="T6" fmla="*/ 22 w 75"/>
                  <a:gd name="T7" fmla="*/ 66 h 75"/>
                  <a:gd name="T8" fmla="*/ 8 w 75"/>
                  <a:gd name="T9" fmla="*/ 22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5">
                    <a:moveTo>
                      <a:pt x="8" y="22"/>
                    </a:moveTo>
                    <a:cubicBezTo>
                      <a:pt x="17" y="6"/>
                      <a:pt x="37" y="0"/>
                      <a:pt x="53" y="8"/>
                    </a:cubicBezTo>
                    <a:cubicBezTo>
                      <a:pt x="69" y="17"/>
                      <a:pt x="75" y="36"/>
                      <a:pt x="66" y="52"/>
                    </a:cubicBezTo>
                    <a:cubicBezTo>
                      <a:pt x="58" y="68"/>
                      <a:pt x="38" y="75"/>
                      <a:pt x="22" y="66"/>
                    </a:cubicBezTo>
                    <a:cubicBezTo>
                      <a:pt x="6" y="58"/>
                      <a:pt x="0" y="38"/>
                      <a:pt x="8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72" name="Freeform 69">
                <a:extLst>
                  <a:ext uri="{FF2B5EF4-FFF2-40B4-BE49-F238E27FC236}">
                    <a16:creationId xmlns:a16="http://schemas.microsoft.com/office/drawing/2014/main" id="{055A947D-5457-4793-B287-1EB3672104D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731" y="4385"/>
                <a:ext cx="128" cy="129"/>
              </a:xfrm>
              <a:custGeom>
                <a:avLst/>
                <a:gdLst>
                  <a:gd name="T0" fmla="*/ 78 w 111"/>
                  <a:gd name="T1" fmla="*/ 13 h 112"/>
                  <a:gd name="T2" fmla="*/ 99 w 111"/>
                  <a:gd name="T3" fmla="*/ 79 h 112"/>
                  <a:gd name="T4" fmla="*/ 33 w 111"/>
                  <a:gd name="T5" fmla="*/ 99 h 112"/>
                  <a:gd name="T6" fmla="*/ 12 w 111"/>
                  <a:gd name="T7" fmla="*/ 33 h 112"/>
                  <a:gd name="T8" fmla="*/ 78 w 111"/>
                  <a:gd name="T9" fmla="*/ 13 h 112"/>
                  <a:gd name="T10" fmla="*/ 34 w 111"/>
                  <a:gd name="T11" fmla="*/ 97 h 112"/>
                  <a:gd name="T12" fmla="*/ 97 w 111"/>
                  <a:gd name="T13" fmla="*/ 78 h 112"/>
                  <a:gd name="T14" fmla="*/ 77 w 111"/>
                  <a:gd name="T15" fmla="*/ 15 h 112"/>
                  <a:gd name="T16" fmla="*/ 14 w 111"/>
                  <a:gd name="T17" fmla="*/ 34 h 112"/>
                  <a:gd name="T18" fmla="*/ 34 w 111"/>
                  <a:gd name="T19" fmla="*/ 97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1" h="112">
                    <a:moveTo>
                      <a:pt x="78" y="13"/>
                    </a:moveTo>
                    <a:cubicBezTo>
                      <a:pt x="102" y="25"/>
                      <a:pt x="111" y="55"/>
                      <a:pt x="99" y="79"/>
                    </a:cubicBezTo>
                    <a:cubicBezTo>
                      <a:pt x="86" y="103"/>
                      <a:pt x="56" y="112"/>
                      <a:pt x="33" y="99"/>
                    </a:cubicBezTo>
                    <a:cubicBezTo>
                      <a:pt x="9" y="87"/>
                      <a:pt x="0" y="57"/>
                      <a:pt x="12" y="33"/>
                    </a:cubicBezTo>
                    <a:cubicBezTo>
                      <a:pt x="25" y="10"/>
                      <a:pt x="54" y="0"/>
                      <a:pt x="78" y="13"/>
                    </a:cubicBezTo>
                    <a:close/>
                    <a:moveTo>
                      <a:pt x="34" y="97"/>
                    </a:moveTo>
                    <a:cubicBezTo>
                      <a:pt x="56" y="109"/>
                      <a:pt x="85" y="101"/>
                      <a:pt x="97" y="78"/>
                    </a:cubicBezTo>
                    <a:cubicBezTo>
                      <a:pt x="109" y="55"/>
                      <a:pt x="100" y="27"/>
                      <a:pt x="77" y="15"/>
                    </a:cubicBezTo>
                    <a:cubicBezTo>
                      <a:pt x="54" y="3"/>
                      <a:pt x="26" y="12"/>
                      <a:pt x="14" y="34"/>
                    </a:cubicBezTo>
                    <a:cubicBezTo>
                      <a:pt x="2" y="57"/>
                      <a:pt x="11" y="85"/>
                      <a:pt x="34" y="9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73" name="Freeform 70">
                <a:extLst>
                  <a:ext uri="{FF2B5EF4-FFF2-40B4-BE49-F238E27FC236}">
                    <a16:creationId xmlns:a16="http://schemas.microsoft.com/office/drawing/2014/main" id="{C0D49361-4848-44FE-844C-577BDE92BFB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703" y="4357"/>
                <a:ext cx="183" cy="185"/>
              </a:xfrm>
              <a:custGeom>
                <a:avLst/>
                <a:gdLst>
                  <a:gd name="T0" fmla="*/ 112 w 159"/>
                  <a:gd name="T1" fmla="*/ 18 h 160"/>
                  <a:gd name="T2" fmla="*/ 141 w 159"/>
                  <a:gd name="T3" fmla="*/ 113 h 160"/>
                  <a:gd name="T4" fmla="*/ 47 w 159"/>
                  <a:gd name="T5" fmla="*/ 142 h 160"/>
                  <a:gd name="T6" fmla="*/ 18 w 159"/>
                  <a:gd name="T7" fmla="*/ 48 h 160"/>
                  <a:gd name="T8" fmla="*/ 112 w 159"/>
                  <a:gd name="T9" fmla="*/ 18 h 160"/>
                  <a:gd name="T10" fmla="*/ 48 w 159"/>
                  <a:gd name="T11" fmla="*/ 140 h 160"/>
                  <a:gd name="T12" fmla="*/ 139 w 159"/>
                  <a:gd name="T13" fmla="*/ 112 h 160"/>
                  <a:gd name="T14" fmla="*/ 111 w 159"/>
                  <a:gd name="T15" fmla="*/ 20 h 160"/>
                  <a:gd name="T16" fmla="*/ 19 w 159"/>
                  <a:gd name="T17" fmla="*/ 49 h 160"/>
                  <a:gd name="T18" fmla="*/ 48 w 159"/>
                  <a:gd name="T19" fmla="*/ 140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9" h="160">
                    <a:moveTo>
                      <a:pt x="112" y="18"/>
                    </a:moveTo>
                    <a:cubicBezTo>
                      <a:pt x="146" y="36"/>
                      <a:pt x="159" y="79"/>
                      <a:pt x="141" y="113"/>
                    </a:cubicBezTo>
                    <a:cubicBezTo>
                      <a:pt x="123" y="147"/>
                      <a:pt x="81" y="160"/>
                      <a:pt x="47" y="142"/>
                    </a:cubicBezTo>
                    <a:cubicBezTo>
                      <a:pt x="13" y="124"/>
                      <a:pt x="0" y="82"/>
                      <a:pt x="18" y="48"/>
                    </a:cubicBezTo>
                    <a:cubicBezTo>
                      <a:pt x="36" y="14"/>
                      <a:pt x="78" y="0"/>
                      <a:pt x="112" y="18"/>
                    </a:cubicBezTo>
                    <a:close/>
                    <a:moveTo>
                      <a:pt x="48" y="140"/>
                    </a:moveTo>
                    <a:cubicBezTo>
                      <a:pt x="81" y="157"/>
                      <a:pt x="122" y="145"/>
                      <a:pt x="139" y="112"/>
                    </a:cubicBezTo>
                    <a:cubicBezTo>
                      <a:pt x="157" y="79"/>
                      <a:pt x="144" y="38"/>
                      <a:pt x="111" y="20"/>
                    </a:cubicBezTo>
                    <a:cubicBezTo>
                      <a:pt x="78" y="3"/>
                      <a:pt x="37" y="16"/>
                      <a:pt x="19" y="49"/>
                    </a:cubicBezTo>
                    <a:cubicBezTo>
                      <a:pt x="2" y="82"/>
                      <a:pt x="15" y="123"/>
                      <a:pt x="48" y="1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74" name="Freeform 71">
                <a:extLst>
                  <a:ext uri="{FF2B5EF4-FFF2-40B4-BE49-F238E27FC236}">
                    <a16:creationId xmlns:a16="http://schemas.microsoft.com/office/drawing/2014/main" id="{8D04A276-37BD-4527-A708-218ED9F29B6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542" y="4789"/>
                <a:ext cx="511" cy="424"/>
              </a:xfrm>
              <a:custGeom>
                <a:avLst/>
                <a:gdLst>
                  <a:gd name="T0" fmla="*/ 0 w 511"/>
                  <a:gd name="T1" fmla="*/ 360 h 424"/>
                  <a:gd name="T2" fmla="*/ 0 w 511"/>
                  <a:gd name="T3" fmla="*/ 359 h 424"/>
                  <a:gd name="T4" fmla="*/ 170 w 511"/>
                  <a:gd name="T5" fmla="*/ 0 h 424"/>
                  <a:gd name="T6" fmla="*/ 511 w 511"/>
                  <a:gd name="T7" fmla="*/ 424 h 424"/>
                  <a:gd name="T8" fmla="*/ 0 w 511"/>
                  <a:gd name="T9" fmla="*/ 360 h 424"/>
                  <a:gd name="T10" fmla="*/ 171 w 511"/>
                  <a:gd name="T11" fmla="*/ 5 h 424"/>
                  <a:gd name="T12" fmla="*/ 4 w 511"/>
                  <a:gd name="T13" fmla="*/ 358 h 424"/>
                  <a:gd name="T14" fmla="*/ 506 w 511"/>
                  <a:gd name="T15" fmla="*/ 421 h 424"/>
                  <a:gd name="T16" fmla="*/ 171 w 511"/>
                  <a:gd name="T17" fmla="*/ 5 h 4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11" h="424">
                    <a:moveTo>
                      <a:pt x="0" y="360"/>
                    </a:moveTo>
                    <a:lnTo>
                      <a:pt x="0" y="359"/>
                    </a:lnTo>
                    <a:lnTo>
                      <a:pt x="170" y="0"/>
                    </a:lnTo>
                    <a:lnTo>
                      <a:pt x="511" y="424"/>
                    </a:lnTo>
                    <a:lnTo>
                      <a:pt x="0" y="360"/>
                    </a:lnTo>
                    <a:close/>
                    <a:moveTo>
                      <a:pt x="171" y="5"/>
                    </a:moveTo>
                    <a:lnTo>
                      <a:pt x="4" y="358"/>
                    </a:lnTo>
                    <a:lnTo>
                      <a:pt x="506" y="421"/>
                    </a:lnTo>
                    <a:lnTo>
                      <a:pt x="171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75" name="Freeform 72">
                <a:extLst>
                  <a:ext uri="{FF2B5EF4-FFF2-40B4-BE49-F238E27FC236}">
                    <a16:creationId xmlns:a16="http://schemas.microsoft.com/office/drawing/2014/main" id="{5E2CBA9E-BBA7-481F-B2E1-028B8DF18C8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709" y="4789"/>
                <a:ext cx="723" cy="424"/>
              </a:xfrm>
              <a:custGeom>
                <a:avLst/>
                <a:gdLst>
                  <a:gd name="T0" fmla="*/ 341 w 723"/>
                  <a:gd name="T1" fmla="*/ 424 h 424"/>
                  <a:gd name="T2" fmla="*/ 340 w 723"/>
                  <a:gd name="T3" fmla="*/ 423 h 424"/>
                  <a:gd name="T4" fmla="*/ 0 w 723"/>
                  <a:gd name="T5" fmla="*/ 0 h 424"/>
                  <a:gd name="T6" fmla="*/ 723 w 723"/>
                  <a:gd name="T7" fmla="*/ 287 h 424"/>
                  <a:gd name="T8" fmla="*/ 720 w 723"/>
                  <a:gd name="T9" fmla="*/ 289 h 424"/>
                  <a:gd name="T10" fmla="*/ 341 w 723"/>
                  <a:gd name="T11" fmla="*/ 424 h 424"/>
                  <a:gd name="T12" fmla="*/ 8 w 723"/>
                  <a:gd name="T13" fmla="*/ 6 h 424"/>
                  <a:gd name="T14" fmla="*/ 342 w 723"/>
                  <a:gd name="T15" fmla="*/ 421 h 424"/>
                  <a:gd name="T16" fmla="*/ 716 w 723"/>
                  <a:gd name="T17" fmla="*/ 287 h 424"/>
                  <a:gd name="T18" fmla="*/ 8 w 723"/>
                  <a:gd name="T19" fmla="*/ 6 h 4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23" h="424">
                    <a:moveTo>
                      <a:pt x="341" y="424"/>
                    </a:moveTo>
                    <a:lnTo>
                      <a:pt x="340" y="423"/>
                    </a:lnTo>
                    <a:lnTo>
                      <a:pt x="0" y="0"/>
                    </a:lnTo>
                    <a:lnTo>
                      <a:pt x="723" y="287"/>
                    </a:lnTo>
                    <a:lnTo>
                      <a:pt x="720" y="289"/>
                    </a:lnTo>
                    <a:lnTo>
                      <a:pt x="341" y="424"/>
                    </a:lnTo>
                    <a:close/>
                    <a:moveTo>
                      <a:pt x="8" y="6"/>
                    </a:moveTo>
                    <a:lnTo>
                      <a:pt x="342" y="421"/>
                    </a:lnTo>
                    <a:lnTo>
                      <a:pt x="716" y="287"/>
                    </a:lnTo>
                    <a:lnTo>
                      <a:pt x="8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76" name="Freeform 73">
                <a:extLst>
                  <a:ext uri="{FF2B5EF4-FFF2-40B4-BE49-F238E27FC236}">
                    <a16:creationId xmlns:a16="http://schemas.microsoft.com/office/drawing/2014/main" id="{E62BB676-629F-4425-B14A-CDA8F508DC5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710" y="4542"/>
                <a:ext cx="720" cy="537"/>
              </a:xfrm>
              <a:custGeom>
                <a:avLst/>
                <a:gdLst>
                  <a:gd name="T0" fmla="*/ 720 w 720"/>
                  <a:gd name="T1" fmla="*/ 537 h 537"/>
                  <a:gd name="T2" fmla="*/ 718 w 720"/>
                  <a:gd name="T3" fmla="*/ 536 h 537"/>
                  <a:gd name="T4" fmla="*/ 0 w 720"/>
                  <a:gd name="T5" fmla="*/ 250 h 537"/>
                  <a:gd name="T6" fmla="*/ 2 w 720"/>
                  <a:gd name="T7" fmla="*/ 249 h 537"/>
                  <a:gd name="T8" fmla="*/ 472 w 720"/>
                  <a:gd name="T9" fmla="*/ 0 h 537"/>
                  <a:gd name="T10" fmla="*/ 720 w 720"/>
                  <a:gd name="T11" fmla="*/ 537 h 537"/>
                  <a:gd name="T12" fmla="*/ 5 w 720"/>
                  <a:gd name="T13" fmla="*/ 250 h 537"/>
                  <a:gd name="T14" fmla="*/ 716 w 720"/>
                  <a:gd name="T15" fmla="*/ 532 h 537"/>
                  <a:gd name="T16" fmla="*/ 471 w 720"/>
                  <a:gd name="T17" fmla="*/ 3 h 537"/>
                  <a:gd name="T18" fmla="*/ 5 w 720"/>
                  <a:gd name="T19" fmla="*/ 250 h 5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20" h="537">
                    <a:moveTo>
                      <a:pt x="720" y="537"/>
                    </a:moveTo>
                    <a:lnTo>
                      <a:pt x="718" y="536"/>
                    </a:lnTo>
                    <a:lnTo>
                      <a:pt x="0" y="250"/>
                    </a:lnTo>
                    <a:lnTo>
                      <a:pt x="2" y="249"/>
                    </a:lnTo>
                    <a:lnTo>
                      <a:pt x="472" y="0"/>
                    </a:lnTo>
                    <a:lnTo>
                      <a:pt x="720" y="537"/>
                    </a:lnTo>
                    <a:close/>
                    <a:moveTo>
                      <a:pt x="5" y="250"/>
                    </a:moveTo>
                    <a:lnTo>
                      <a:pt x="716" y="532"/>
                    </a:lnTo>
                    <a:lnTo>
                      <a:pt x="471" y="3"/>
                    </a:lnTo>
                    <a:lnTo>
                      <a:pt x="5" y="25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77" name="Freeform 74">
                <a:extLst>
                  <a:ext uri="{FF2B5EF4-FFF2-40B4-BE49-F238E27FC236}">
                    <a16:creationId xmlns:a16="http://schemas.microsoft.com/office/drawing/2014/main" id="{10C48063-DDEA-4B2D-88F9-5FA095DCFB5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179" y="4542"/>
                <a:ext cx="624" cy="537"/>
              </a:xfrm>
              <a:custGeom>
                <a:avLst/>
                <a:gdLst>
                  <a:gd name="T0" fmla="*/ 249 w 624"/>
                  <a:gd name="T1" fmla="*/ 537 h 537"/>
                  <a:gd name="T2" fmla="*/ 248 w 624"/>
                  <a:gd name="T3" fmla="*/ 534 h 537"/>
                  <a:gd name="T4" fmla="*/ 0 w 624"/>
                  <a:gd name="T5" fmla="*/ 0 h 537"/>
                  <a:gd name="T6" fmla="*/ 2 w 624"/>
                  <a:gd name="T7" fmla="*/ 1 h 537"/>
                  <a:gd name="T8" fmla="*/ 624 w 624"/>
                  <a:gd name="T9" fmla="*/ 154 h 537"/>
                  <a:gd name="T10" fmla="*/ 622 w 624"/>
                  <a:gd name="T11" fmla="*/ 155 h 537"/>
                  <a:gd name="T12" fmla="*/ 249 w 624"/>
                  <a:gd name="T13" fmla="*/ 537 h 537"/>
                  <a:gd name="T14" fmla="*/ 5 w 624"/>
                  <a:gd name="T15" fmla="*/ 3 h 537"/>
                  <a:gd name="T16" fmla="*/ 250 w 624"/>
                  <a:gd name="T17" fmla="*/ 532 h 537"/>
                  <a:gd name="T18" fmla="*/ 619 w 624"/>
                  <a:gd name="T19" fmla="*/ 155 h 537"/>
                  <a:gd name="T20" fmla="*/ 5 w 624"/>
                  <a:gd name="T21" fmla="*/ 3 h 5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24" h="537">
                    <a:moveTo>
                      <a:pt x="249" y="537"/>
                    </a:moveTo>
                    <a:lnTo>
                      <a:pt x="248" y="534"/>
                    </a:lnTo>
                    <a:lnTo>
                      <a:pt x="0" y="0"/>
                    </a:lnTo>
                    <a:lnTo>
                      <a:pt x="2" y="1"/>
                    </a:lnTo>
                    <a:lnTo>
                      <a:pt x="624" y="154"/>
                    </a:lnTo>
                    <a:lnTo>
                      <a:pt x="622" y="155"/>
                    </a:lnTo>
                    <a:lnTo>
                      <a:pt x="249" y="537"/>
                    </a:lnTo>
                    <a:close/>
                    <a:moveTo>
                      <a:pt x="5" y="3"/>
                    </a:moveTo>
                    <a:lnTo>
                      <a:pt x="250" y="532"/>
                    </a:lnTo>
                    <a:lnTo>
                      <a:pt x="619" y="155"/>
                    </a:lnTo>
                    <a:lnTo>
                      <a:pt x="5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78" name="Freeform 75">
                <a:extLst>
                  <a:ext uri="{FF2B5EF4-FFF2-40B4-BE49-F238E27FC236}">
                    <a16:creationId xmlns:a16="http://schemas.microsoft.com/office/drawing/2014/main" id="{DF91FDA6-02A8-40E1-A342-677A8D8AF3C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613" y="4051"/>
                <a:ext cx="593" cy="495"/>
              </a:xfrm>
              <a:custGeom>
                <a:avLst/>
                <a:gdLst>
                  <a:gd name="T0" fmla="*/ 569 w 593"/>
                  <a:gd name="T1" fmla="*/ 495 h 495"/>
                  <a:gd name="T2" fmla="*/ 567 w 593"/>
                  <a:gd name="T3" fmla="*/ 494 h 495"/>
                  <a:gd name="T4" fmla="*/ 0 w 593"/>
                  <a:gd name="T5" fmla="*/ 0 h 495"/>
                  <a:gd name="T6" fmla="*/ 593 w 593"/>
                  <a:gd name="T7" fmla="*/ 190 h 495"/>
                  <a:gd name="T8" fmla="*/ 569 w 593"/>
                  <a:gd name="T9" fmla="*/ 495 h 495"/>
                  <a:gd name="T10" fmla="*/ 11 w 593"/>
                  <a:gd name="T11" fmla="*/ 6 h 495"/>
                  <a:gd name="T12" fmla="*/ 567 w 593"/>
                  <a:gd name="T13" fmla="*/ 491 h 495"/>
                  <a:gd name="T14" fmla="*/ 590 w 593"/>
                  <a:gd name="T15" fmla="*/ 191 h 495"/>
                  <a:gd name="T16" fmla="*/ 11 w 593"/>
                  <a:gd name="T17" fmla="*/ 6 h 4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93" h="495">
                    <a:moveTo>
                      <a:pt x="569" y="495"/>
                    </a:moveTo>
                    <a:lnTo>
                      <a:pt x="567" y="494"/>
                    </a:lnTo>
                    <a:lnTo>
                      <a:pt x="0" y="0"/>
                    </a:lnTo>
                    <a:lnTo>
                      <a:pt x="593" y="190"/>
                    </a:lnTo>
                    <a:lnTo>
                      <a:pt x="569" y="495"/>
                    </a:lnTo>
                    <a:close/>
                    <a:moveTo>
                      <a:pt x="11" y="6"/>
                    </a:moveTo>
                    <a:lnTo>
                      <a:pt x="567" y="491"/>
                    </a:lnTo>
                    <a:lnTo>
                      <a:pt x="590" y="191"/>
                    </a:lnTo>
                    <a:lnTo>
                      <a:pt x="11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79" name="Freeform 76">
                <a:extLst>
                  <a:ext uri="{FF2B5EF4-FFF2-40B4-BE49-F238E27FC236}">
                    <a16:creationId xmlns:a16="http://schemas.microsoft.com/office/drawing/2014/main" id="{D92230F1-798C-4DD6-A237-E322CBF446E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615" y="4050"/>
                <a:ext cx="571" cy="496"/>
              </a:xfrm>
              <a:custGeom>
                <a:avLst/>
                <a:gdLst>
                  <a:gd name="T0" fmla="*/ 571 w 571"/>
                  <a:gd name="T1" fmla="*/ 496 h 496"/>
                  <a:gd name="T2" fmla="*/ 175 w 571"/>
                  <a:gd name="T3" fmla="*/ 419 h 496"/>
                  <a:gd name="T4" fmla="*/ 175 w 571"/>
                  <a:gd name="T5" fmla="*/ 418 h 496"/>
                  <a:gd name="T6" fmla="*/ 0 w 571"/>
                  <a:gd name="T7" fmla="*/ 0 h 496"/>
                  <a:gd name="T8" fmla="*/ 571 w 571"/>
                  <a:gd name="T9" fmla="*/ 496 h 496"/>
                  <a:gd name="T10" fmla="*/ 178 w 571"/>
                  <a:gd name="T11" fmla="*/ 417 h 496"/>
                  <a:gd name="T12" fmla="*/ 562 w 571"/>
                  <a:gd name="T13" fmla="*/ 492 h 496"/>
                  <a:gd name="T14" fmla="*/ 7 w 571"/>
                  <a:gd name="T15" fmla="*/ 9 h 496"/>
                  <a:gd name="T16" fmla="*/ 178 w 571"/>
                  <a:gd name="T17" fmla="*/ 417 h 4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71" h="496">
                    <a:moveTo>
                      <a:pt x="571" y="496"/>
                    </a:moveTo>
                    <a:lnTo>
                      <a:pt x="175" y="419"/>
                    </a:lnTo>
                    <a:lnTo>
                      <a:pt x="175" y="418"/>
                    </a:lnTo>
                    <a:lnTo>
                      <a:pt x="0" y="0"/>
                    </a:lnTo>
                    <a:lnTo>
                      <a:pt x="571" y="496"/>
                    </a:lnTo>
                    <a:close/>
                    <a:moveTo>
                      <a:pt x="178" y="417"/>
                    </a:moveTo>
                    <a:lnTo>
                      <a:pt x="562" y="492"/>
                    </a:lnTo>
                    <a:lnTo>
                      <a:pt x="7" y="9"/>
                    </a:lnTo>
                    <a:lnTo>
                      <a:pt x="178" y="4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80" name="Freeform 77">
                <a:extLst>
                  <a:ext uri="{FF2B5EF4-FFF2-40B4-BE49-F238E27FC236}">
                    <a16:creationId xmlns:a16="http://schemas.microsoft.com/office/drawing/2014/main" id="{5E178E3C-4990-41CF-9084-D34CEEEDC7E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711" y="4467"/>
                <a:ext cx="474" cy="327"/>
              </a:xfrm>
              <a:custGeom>
                <a:avLst/>
                <a:gdLst>
                  <a:gd name="T0" fmla="*/ 0 w 474"/>
                  <a:gd name="T1" fmla="*/ 327 h 327"/>
                  <a:gd name="T2" fmla="*/ 79 w 474"/>
                  <a:gd name="T3" fmla="*/ 0 h 327"/>
                  <a:gd name="T4" fmla="*/ 474 w 474"/>
                  <a:gd name="T5" fmla="*/ 76 h 327"/>
                  <a:gd name="T6" fmla="*/ 471 w 474"/>
                  <a:gd name="T7" fmla="*/ 78 h 327"/>
                  <a:gd name="T8" fmla="*/ 0 w 474"/>
                  <a:gd name="T9" fmla="*/ 327 h 327"/>
                  <a:gd name="T10" fmla="*/ 82 w 474"/>
                  <a:gd name="T11" fmla="*/ 2 h 327"/>
                  <a:gd name="T12" fmla="*/ 3 w 474"/>
                  <a:gd name="T13" fmla="*/ 322 h 327"/>
                  <a:gd name="T14" fmla="*/ 467 w 474"/>
                  <a:gd name="T15" fmla="*/ 77 h 327"/>
                  <a:gd name="T16" fmla="*/ 82 w 474"/>
                  <a:gd name="T17" fmla="*/ 2 h 3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74" h="327">
                    <a:moveTo>
                      <a:pt x="0" y="327"/>
                    </a:moveTo>
                    <a:lnTo>
                      <a:pt x="79" y="0"/>
                    </a:lnTo>
                    <a:lnTo>
                      <a:pt x="474" y="76"/>
                    </a:lnTo>
                    <a:lnTo>
                      <a:pt x="471" y="78"/>
                    </a:lnTo>
                    <a:lnTo>
                      <a:pt x="0" y="327"/>
                    </a:lnTo>
                    <a:close/>
                    <a:moveTo>
                      <a:pt x="82" y="2"/>
                    </a:moveTo>
                    <a:lnTo>
                      <a:pt x="3" y="322"/>
                    </a:lnTo>
                    <a:lnTo>
                      <a:pt x="467" y="77"/>
                    </a:lnTo>
                    <a:lnTo>
                      <a:pt x="82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81" name="Freeform 78">
                <a:extLst>
                  <a:ext uri="{FF2B5EF4-FFF2-40B4-BE49-F238E27FC236}">
                    <a16:creationId xmlns:a16="http://schemas.microsoft.com/office/drawing/2014/main" id="{F67565DE-E76D-47A4-B9C7-CADEED525BC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097" y="4466"/>
                <a:ext cx="697" cy="351"/>
              </a:xfrm>
              <a:custGeom>
                <a:avLst/>
                <a:gdLst>
                  <a:gd name="T0" fmla="*/ 0 w 697"/>
                  <a:gd name="T1" fmla="*/ 351 h 351"/>
                  <a:gd name="T2" fmla="*/ 697 w 697"/>
                  <a:gd name="T3" fmla="*/ 0 h 351"/>
                  <a:gd name="T4" fmla="*/ 616 w 697"/>
                  <a:gd name="T5" fmla="*/ 327 h 351"/>
                  <a:gd name="T6" fmla="*/ 615 w 697"/>
                  <a:gd name="T7" fmla="*/ 327 h 351"/>
                  <a:gd name="T8" fmla="*/ 0 w 697"/>
                  <a:gd name="T9" fmla="*/ 351 h 351"/>
                  <a:gd name="T10" fmla="*/ 692 w 697"/>
                  <a:gd name="T11" fmla="*/ 4 h 351"/>
                  <a:gd name="T12" fmla="*/ 12 w 697"/>
                  <a:gd name="T13" fmla="*/ 348 h 351"/>
                  <a:gd name="T14" fmla="*/ 614 w 697"/>
                  <a:gd name="T15" fmla="*/ 325 h 351"/>
                  <a:gd name="T16" fmla="*/ 692 w 697"/>
                  <a:gd name="T17" fmla="*/ 4 h 3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97" h="351">
                    <a:moveTo>
                      <a:pt x="0" y="351"/>
                    </a:moveTo>
                    <a:lnTo>
                      <a:pt x="697" y="0"/>
                    </a:lnTo>
                    <a:lnTo>
                      <a:pt x="616" y="327"/>
                    </a:lnTo>
                    <a:lnTo>
                      <a:pt x="615" y="327"/>
                    </a:lnTo>
                    <a:lnTo>
                      <a:pt x="0" y="351"/>
                    </a:lnTo>
                    <a:close/>
                    <a:moveTo>
                      <a:pt x="692" y="4"/>
                    </a:moveTo>
                    <a:lnTo>
                      <a:pt x="12" y="348"/>
                    </a:lnTo>
                    <a:lnTo>
                      <a:pt x="614" y="325"/>
                    </a:lnTo>
                    <a:lnTo>
                      <a:pt x="692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82" name="Freeform 79">
                <a:extLst>
                  <a:ext uri="{FF2B5EF4-FFF2-40B4-BE49-F238E27FC236}">
                    <a16:creationId xmlns:a16="http://schemas.microsoft.com/office/drawing/2014/main" id="{44EECFBC-5D83-4F09-80AB-56B4B3CE85B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100" y="4791"/>
                <a:ext cx="614" cy="359"/>
              </a:xfrm>
              <a:custGeom>
                <a:avLst/>
                <a:gdLst>
                  <a:gd name="T0" fmla="*/ 445 w 614"/>
                  <a:gd name="T1" fmla="*/ 359 h 359"/>
                  <a:gd name="T2" fmla="*/ 444 w 614"/>
                  <a:gd name="T3" fmla="*/ 358 h 359"/>
                  <a:gd name="T4" fmla="*/ 0 w 614"/>
                  <a:gd name="T5" fmla="*/ 24 h 359"/>
                  <a:gd name="T6" fmla="*/ 614 w 614"/>
                  <a:gd name="T7" fmla="*/ 0 h 359"/>
                  <a:gd name="T8" fmla="*/ 613 w 614"/>
                  <a:gd name="T9" fmla="*/ 1 h 359"/>
                  <a:gd name="T10" fmla="*/ 445 w 614"/>
                  <a:gd name="T11" fmla="*/ 359 h 359"/>
                  <a:gd name="T12" fmla="*/ 7 w 614"/>
                  <a:gd name="T13" fmla="*/ 25 h 359"/>
                  <a:gd name="T14" fmla="*/ 444 w 614"/>
                  <a:gd name="T15" fmla="*/ 356 h 359"/>
                  <a:gd name="T16" fmla="*/ 611 w 614"/>
                  <a:gd name="T17" fmla="*/ 2 h 359"/>
                  <a:gd name="T18" fmla="*/ 7 w 614"/>
                  <a:gd name="T19" fmla="*/ 25 h 3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14" h="359">
                    <a:moveTo>
                      <a:pt x="445" y="359"/>
                    </a:moveTo>
                    <a:lnTo>
                      <a:pt x="444" y="358"/>
                    </a:lnTo>
                    <a:lnTo>
                      <a:pt x="0" y="24"/>
                    </a:lnTo>
                    <a:lnTo>
                      <a:pt x="614" y="0"/>
                    </a:lnTo>
                    <a:lnTo>
                      <a:pt x="613" y="1"/>
                    </a:lnTo>
                    <a:lnTo>
                      <a:pt x="445" y="359"/>
                    </a:lnTo>
                    <a:close/>
                    <a:moveTo>
                      <a:pt x="7" y="25"/>
                    </a:moveTo>
                    <a:lnTo>
                      <a:pt x="444" y="356"/>
                    </a:lnTo>
                    <a:lnTo>
                      <a:pt x="611" y="2"/>
                    </a:lnTo>
                    <a:lnTo>
                      <a:pt x="7" y="2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83" name="Freeform 80">
                <a:extLst>
                  <a:ext uri="{FF2B5EF4-FFF2-40B4-BE49-F238E27FC236}">
                    <a16:creationId xmlns:a16="http://schemas.microsoft.com/office/drawing/2014/main" id="{B1C984C0-8A24-4AFF-B71C-BE679927040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057" y="4813"/>
                <a:ext cx="489" cy="634"/>
              </a:xfrm>
              <a:custGeom>
                <a:avLst/>
                <a:gdLst>
                  <a:gd name="T0" fmla="*/ 0 w 489"/>
                  <a:gd name="T1" fmla="*/ 634 h 634"/>
                  <a:gd name="T2" fmla="*/ 45 w 489"/>
                  <a:gd name="T3" fmla="*/ 0 h 634"/>
                  <a:gd name="T4" fmla="*/ 489 w 489"/>
                  <a:gd name="T5" fmla="*/ 335 h 634"/>
                  <a:gd name="T6" fmla="*/ 0 w 489"/>
                  <a:gd name="T7" fmla="*/ 634 h 634"/>
                  <a:gd name="T8" fmla="*/ 47 w 489"/>
                  <a:gd name="T9" fmla="*/ 5 h 634"/>
                  <a:gd name="T10" fmla="*/ 3 w 489"/>
                  <a:gd name="T11" fmla="*/ 630 h 634"/>
                  <a:gd name="T12" fmla="*/ 485 w 489"/>
                  <a:gd name="T13" fmla="*/ 335 h 634"/>
                  <a:gd name="T14" fmla="*/ 47 w 489"/>
                  <a:gd name="T15" fmla="*/ 5 h 6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89" h="634">
                    <a:moveTo>
                      <a:pt x="0" y="634"/>
                    </a:moveTo>
                    <a:lnTo>
                      <a:pt x="45" y="0"/>
                    </a:lnTo>
                    <a:lnTo>
                      <a:pt x="489" y="335"/>
                    </a:lnTo>
                    <a:lnTo>
                      <a:pt x="0" y="634"/>
                    </a:lnTo>
                    <a:close/>
                    <a:moveTo>
                      <a:pt x="47" y="5"/>
                    </a:moveTo>
                    <a:lnTo>
                      <a:pt x="3" y="630"/>
                    </a:lnTo>
                    <a:lnTo>
                      <a:pt x="485" y="335"/>
                    </a:lnTo>
                    <a:lnTo>
                      <a:pt x="47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84" name="Freeform 81">
                <a:extLst>
                  <a:ext uri="{FF2B5EF4-FFF2-40B4-BE49-F238E27FC236}">
                    <a16:creationId xmlns:a16="http://schemas.microsoft.com/office/drawing/2014/main" id="{7F76AAB2-EEE7-4C34-89A6-04FFB2A8053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055" y="5147"/>
                <a:ext cx="538" cy="325"/>
              </a:xfrm>
              <a:custGeom>
                <a:avLst/>
                <a:gdLst>
                  <a:gd name="T0" fmla="*/ 0 w 538"/>
                  <a:gd name="T1" fmla="*/ 299 h 325"/>
                  <a:gd name="T2" fmla="*/ 490 w 538"/>
                  <a:gd name="T3" fmla="*/ 0 h 325"/>
                  <a:gd name="T4" fmla="*/ 538 w 538"/>
                  <a:gd name="T5" fmla="*/ 325 h 325"/>
                  <a:gd name="T6" fmla="*/ 0 w 538"/>
                  <a:gd name="T7" fmla="*/ 299 h 325"/>
                  <a:gd name="T8" fmla="*/ 489 w 538"/>
                  <a:gd name="T9" fmla="*/ 3 h 325"/>
                  <a:gd name="T10" fmla="*/ 8 w 538"/>
                  <a:gd name="T11" fmla="*/ 297 h 325"/>
                  <a:gd name="T12" fmla="*/ 536 w 538"/>
                  <a:gd name="T13" fmla="*/ 322 h 325"/>
                  <a:gd name="T14" fmla="*/ 489 w 538"/>
                  <a:gd name="T15" fmla="*/ 3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38" h="325">
                    <a:moveTo>
                      <a:pt x="0" y="299"/>
                    </a:moveTo>
                    <a:lnTo>
                      <a:pt x="490" y="0"/>
                    </a:lnTo>
                    <a:lnTo>
                      <a:pt x="538" y="325"/>
                    </a:lnTo>
                    <a:lnTo>
                      <a:pt x="0" y="299"/>
                    </a:lnTo>
                    <a:close/>
                    <a:moveTo>
                      <a:pt x="489" y="3"/>
                    </a:moveTo>
                    <a:lnTo>
                      <a:pt x="8" y="297"/>
                    </a:lnTo>
                    <a:lnTo>
                      <a:pt x="536" y="322"/>
                    </a:lnTo>
                    <a:lnTo>
                      <a:pt x="489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85" name="Freeform 82">
                <a:extLst>
                  <a:ext uri="{FF2B5EF4-FFF2-40B4-BE49-F238E27FC236}">
                    <a16:creationId xmlns:a16="http://schemas.microsoft.com/office/drawing/2014/main" id="{81381129-BD0E-4767-B068-669CA99825A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013" y="5444"/>
                <a:ext cx="585" cy="281"/>
              </a:xfrm>
              <a:custGeom>
                <a:avLst/>
                <a:gdLst>
                  <a:gd name="T0" fmla="*/ 0 w 585"/>
                  <a:gd name="T1" fmla="*/ 281 h 281"/>
                  <a:gd name="T2" fmla="*/ 44 w 585"/>
                  <a:gd name="T3" fmla="*/ 0 h 281"/>
                  <a:gd name="T4" fmla="*/ 585 w 585"/>
                  <a:gd name="T5" fmla="*/ 25 h 281"/>
                  <a:gd name="T6" fmla="*/ 579 w 585"/>
                  <a:gd name="T7" fmla="*/ 28 h 281"/>
                  <a:gd name="T8" fmla="*/ 0 w 585"/>
                  <a:gd name="T9" fmla="*/ 281 h 281"/>
                  <a:gd name="T10" fmla="*/ 46 w 585"/>
                  <a:gd name="T11" fmla="*/ 2 h 281"/>
                  <a:gd name="T12" fmla="*/ 2 w 585"/>
                  <a:gd name="T13" fmla="*/ 276 h 281"/>
                  <a:gd name="T14" fmla="*/ 573 w 585"/>
                  <a:gd name="T15" fmla="*/ 28 h 281"/>
                  <a:gd name="T16" fmla="*/ 46 w 585"/>
                  <a:gd name="T17" fmla="*/ 2 h 2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85" h="281">
                    <a:moveTo>
                      <a:pt x="0" y="281"/>
                    </a:moveTo>
                    <a:lnTo>
                      <a:pt x="44" y="0"/>
                    </a:lnTo>
                    <a:lnTo>
                      <a:pt x="585" y="25"/>
                    </a:lnTo>
                    <a:lnTo>
                      <a:pt x="579" y="28"/>
                    </a:lnTo>
                    <a:lnTo>
                      <a:pt x="0" y="281"/>
                    </a:lnTo>
                    <a:close/>
                    <a:moveTo>
                      <a:pt x="46" y="2"/>
                    </a:moveTo>
                    <a:lnTo>
                      <a:pt x="2" y="276"/>
                    </a:lnTo>
                    <a:lnTo>
                      <a:pt x="573" y="28"/>
                    </a:lnTo>
                    <a:lnTo>
                      <a:pt x="46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86" name="Freeform 83">
                <a:extLst>
                  <a:ext uri="{FF2B5EF4-FFF2-40B4-BE49-F238E27FC236}">
                    <a16:creationId xmlns:a16="http://schemas.microsoft.com/office/drawing/2014/main" id="{1E00984F-0BA5-4150-A412-D690E976028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010" y="5469"/>
                <a:ext cx="929" cy="316"/>
              </a:xfrm>
              <a:custGeom>
                <a:avLst/>
                <a:gdLst>
                  <a:gd name="T0" fmla="*/ 0 w 929"/>
                  <a:gd name="T1" fmla="*/ 255 h 316"/>
                  <a:gd name="T2" fmla="*/ 4 w 929"/>
                  <a:gd name="T3" fmla="*/ 253 h 316"/>
                  <a:gd name="T4" fmla="*/ 582 w 929"/>
                  <a:gd name="T5" fmla="*/ 0 h 316"/>
                  <a:gd name="T6" fmla="*/ 583 w 929"/>
                  <a:gd name="T7" fmla="*/ 0 h 316"/>
                  <a:gd name="T8" fmla="*/ 929 w 929"/>
                  <a:gd name="T9" fmla="*/ 316 h 316"/>
                  <a:gd name="T10" fmla="*/ 926 w 929"/>
                  <a:gd name="T11" fmla="*/ 316 h 316"/>
                  <a:gd name="T12" fmla="*/ 0 w 929"/>
                  <a:gd name="T13" fmla="*/ 255 h 316"/>
                  <a:gd name="T14" fmla="*/ 582 w 929"/>
                  <a:gd name="T15" fmla="*/ 3 h 316"/>
                  <a:gd name="T16" fmla="*/ 10 w 929"/>
                  <a:gd name="T17" fmla="*/ 253 h 316"/>
                  <a:gd name="T18" fmla="*/ 922 w 929"/>
                  <a:gd name="T19" fmla="*/ 314 h 316"/>
                  <a:gd name="T20" fmla="*/ 582 w 929"/>
                  <a:gd name="T21" fmla="*/ 3 h 3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29" h="316">
                    <a:moveTo>
                      <a:pt x="0" y="255"/>
                    </a:moveTo>
                    <a:lnTo>
                      <a:pt x="4" y="253"/>
                    </a:lnTo>
                    <a:lnTo>
                      <a:pt x="582" y="0"/>
                    </a:lnTo>
                    <a:lnTo>
                      <a:pt x="583" y="0"/>
                    </a:lnTo>
                    <a:lnTo>
                      <a:pt x="929" y="316"/>
                    </a:lnTo>
                    <a:lnTo>
                      <a:pt x="926" y="316"/>
                    </a:lnTo>
                    <a:lnTo>
                      <a:pt x="0" y="255"/>
                    </a:lnTo>
                    <a:close/>
                    <a:moveTo>
                      <a:pt x="582" y="3"/>
                    </a:moveTo>
                    <a:lnTo>
                      <a:pt x="10" y="253"/>
                    </a:lnTo>
                    <a:lnTo>
                      <a:pt x="922" y="314"/>
                    </a:lnTo>
                    <a:lnTo>
                      <a:pt x="582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87" name="Freeform 84">
                <a:extLst>
                  <a:ext uri="{FF2B5EF4-FFF2-40B4-BE49-F238E27FC236}">
                    <a16:creationId xmlns:a16="http://schemas.microsoft.com/office/drawing/2014/main" id="{C494E074-3FF0-4B46-90E8-E75B43AD534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589" y="5468"/>
                <a:ext cx="435" cy="318"/>
              </a:xfrm>
              <a:custGeom>
                <a:avLst/>
                <a:gdLst>
                  <a:gd name="T0" fmla="*/ 347 w 435"/>
                  <a:gd name="T1" fmla="*/ 318 h 318"/>
                  <a:gd name="T2" fmla="*/ 346 w 435"/>
                  <a:gd name="T3" fmla="*/ 317 h 318"/>
                  <a:gd name="T4" fmla="*/ 0 w 435"/>
                  <a:gd name="T5" fmla="*/ 0 h 318"/>
                  <a:gd name="T6" fmla="*/ 435 w 435"/>
                  <a:gd name="T7" fmla="*/ 70 h 318"/>
                  <a:gd name="T8" fmla="*/ 435 w 435"/>
                  <a:gd name="T9" fmla="*/ 72 h 318"/>
                  <a:gd name="T10" fmla="*/ 347 w 435"/>
                  <a:gd name="T11" fmla="*/ 318 h 318"/>
                  <a:gd name="T12" fmla="*/ 6 w 435"/>
                  <a:gd name="T13" fmla="*/ 5 h 318"/>
                  <a:gd name="T14" fmla="*/ 346 w 435"/>
                  <a:gd name="T15" fmla="*/ 313 h 318"/>
                  <a:gd name="T16" fmla="*/ 433 w 435"/>
                  <a:gd name="T17" fmla="*/ 72 h 318"/>
                  <a:gd name="T18" fmla="*/ 6 w 435"/>
                  <a:gd name="T19" fmla="*/ 5 h 3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35" h="318">
                    <a:moveTo>
                      <a:pt x="347" y="318"/>
                    </a:moveTo>
                    <a:lnTo>
                      <a:pt x="346" y="317"/>
                    </a:lnTo>
                    <a:lnTo>
                      <a:pt x="0" y="0"/>
                    </a:lnTo>
                    <a:lnTo>
                      <a:pt x="435" y="70"/>
                    </a:lnTo>
                    <a:lnTo>
                      <a:pt x="435" y="72"/>
                    </a:lnTo>
                    <a:lnTo>
                      <a:pt x="347" y="318"/>
                    </a:lnTo>
                    <a:close/>
                    <a:moveTo>
                      <a:pt x="6" y="5"/>
                    </a:moveTo>
                    <a:lnTo>
                      <a:pt x="346" y="313"/>
                    </a:lnTo>
                    <a:lnTo>
                      <a:pt x="433" y="72"/>
                    </a:lnTo>
                    <a:lnTo>
                      <a:pt x="6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88" name="Freeform 85">
                <a:extLst>
                  <a:ext uri="{FF2B5EF4-FFF2-40B4-BE49-F238E27FC236}">
                    <a16:creationId xmlns:a16="http://schemas.microsoft.com/office/drawing/2014/main" id="{F39258B0-82E2-4CB2-91EA-4696F924404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933" y="5497"/>
                <a:ext cx="648" cy="289"/>
              </a:xfrm>
              <a:custGeom>
                <a:avLst/>
                <a:gdLst>
                  <a:gd name="T0" fmla="*/ 0 w 648"/>
                  <a:gd name="T1" fmla="*/ 289 h 289"/>
                  <a:gd name="T2" fmla="*/ 89 w 648"/>
                  <a:gd name="T3" fmla="*/ 40 h 289"/>
                  <a:gd name="T4" fmla="*/ 648 w 648"/>
                  <a:gd name="T5" fmla="*/ 0 h 289"/>
                  <a:gd name="T6" fmla="*/ 0 w 648"/>
                  <a:gd name="T7" fmla="*/ 289 h 289"/>
                  <a:gd name="T8" fmla="*/ 91 w 648"/>
                  <a:gd name="T9" fmla="*/ 43 h 289"/>
                  <a:gd name="T10" fmla="*/ 5 w 648"/>
                  <a:gd name="T11" fmla="*/ 284 h 289"/>
                  <a:gd name="T12" fmla="*/ 635 w 648"/>
                  <a:gd name="T13" fmla="*/ 3 h 289"/>
                  <a:gd name="T14" fmla="*/ 91 w 648"/>
                  <a:gd name="T15" fmla="*/ 43 h 2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48" h="289">
                    <a:moveTo>
                      <a:pt x="0" y="289"/>
                    </a:moveTo>
                    <a:lnTo>
                      <a:pt x="89" y="40"/>
                    </a:lnTo>
                    <a:lnTo>
                      <a:pt x="648" y="0"/>
                    </a:lnTo>
                    <a:lnTo>
                      <a:pt x="0" y="289"/>
                    </a:lnTo>
                    <a:close/>
                    <a:moveTo>
                      <a:pt x="91" y="43"/>
                    </a:moveTo>
                    <a:lnTo>
                      <a:pt x="5" y="284"/>
                    </a:lnTo>
                    <a:lnTo>
                      <a:pt x="635" y="3"/>
                    </a:lnTo>
                    <a:lnTo>
                      <a:pt x="91" y="4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89" name="Freeform 86">
                <a:extLst>
                  <a:ext uri="{FF2B5EF4-FFF2-40B4-BE49-F238E27FC236}">
                    <a16:creationId xmlns:a16="http://schemas.microsoft.com/office/drawing/2014/main" id="{20BF712D-6A95-4562-9A53-78E52C02049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020" y="5242"/>
                <a:ext cx="558" cy="299"/>
              </a:xfrm>
              <a:custGeom>
                <a:avLst/>
                <a:gdLst>
                  <a:gd name="T0" fmla="*/ 0 w 558"/>
                  <a:gd name="T1" fmla="*/ 299 h 299"/>
                  <a:gd name="T2" fmla="*/ 326 w 558"/>
                  <a:gd name="T3" fmla="*/ 0 h 299"/>
                  <a:gd name="T4" fmla="*/ 327 w 558"/>
                  <a:gd name="T5" fmla="*/ 1 h 299"/>
                  <a:gd name="T6" fmla="*/ 558 w 558"/>
                  <a:gd name="T7" fmla="*/ 257 h 299"/>
                  <a:gd name="T8" fmla="*/ 555 w 558"/>
                  <a:gd name="T9" fmla="*/ 257 h 299"/>
                  <a:gd name="T10" fmla="*/ 0 w 558"/>
                  <a:gd name="T11" fmla="*/ 299 h 299"/>
                  <a:gd name="T12" fmla="*/ 326 w 558"/>
                  <a:gd name="T13" fmla="*/ 4 h 299"/>
                  <a:gd name="T14" fmla="*/ 7 w 558"/>
                  <a:gd name="T15" fmla="*/ 295 h 299"/>
                  <a:gd name="T16" fmla="*/ 552 w 558"/>
                  <a:gd name="T17" fmla="*/ 255 h 299"/>
                  <a:gd name="T18" fmla="*/ 326 w 558"/>
                  <a:gd name="T19" fmla="*/ 4 h 2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58" h="299">
                    <a:moveTo>
                      <a:pt x="0" y="299"/>
                    </a:moveTo>
                    <a:lnTo>
                      <a:pt x="326" y="0"/>
                    </a:lnTo>
                    <a:lnTo>
                      <a:pt x="327" y="1"/>
                    </a:lnTo>
                    <a:lnTo>
                      <a:pt x="558" y="257"/>
                    </a:lnTo>
                    <a:lnTo>
                      <a:pt x="555" y="257"/>
                    </a:lnTo>
                    <a:lnTo>
                      <a:pt x="0" y="299"/>
                    </a:lnTo>
                    <a:close/>
                    <a:moveTo>
                      <a:pt x="326" y="4"/>
                    </a:moveTo>
                    <a:lnTo>
                      <a:pt x="7" y="295"/>
                    </a:lnTo>
                    <a:lnTo>
                      <a:pt x="552" y="255"/>
                    </a:lnTo>
                    <a:lnTo>
                      <a:pt x="326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90" name="Freeform 87">
                <a:extLst>
                  <a:ext uri="{FF2B5EF4-FFF2-40B4-BE49-F238E27FC236}">
                    <a16:creationId xmlns:a16="http://schemas.microsoft.com/office/drawing/2014/main" id="{24099225-0D4C-450D-8DD9-CFF3DF6279D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180" y="4239"/>
                <a:ext cx="625" cy="461"/>
              </a:xfrm>
              <a:custGeom>
                <a:avLst/>
                <a:gdLst>
                  <a:gd name="T0" fmla="*/ 625 w 625"/>
                  <a:gd name="T1" fmla="*/ 461 h 461"/>
                  <a:gd name="T2" fmla="*/ 0 w 625"/>
                  <a:gd name="T3" fmla="*/ 306 h 461"/>
                  <a:gd name="T4" fmla="*/ 0 w 625"/>
                  <a:gd name="T5" fmla="*/ 305 h 461"/>
                  <a:gd name="T6" fmla="*/ 23 w 625"/>
                  <a:gd name="T7" fmla="*/ 0 h 461"/>
                  <a:gd name="T8" fmla="*/ 625 w 625"/>
                  <a:gd name="T9" fmla="*/ 461 h 461"/>
                  <a:gd name="T10" fmla="*/ 2 w 625"/>
                  <a:gd name="T11" fmla="*/ 304 h 461"/>
                  <a:gd name="T12" fmla="*/ 615 w 625"/>
                  <a:gd name="T13" fmla="*/ 455 h 461"/>
                  <a:gd name="T14" fmla="*/ 26 w 625"/>
                  <a:gd name="T15" fmla="*/ 4 h 461"/>
                  <a:gd name="T16" fmla="*/ 2 w 625"/>
                  <a:gd name="T17" fmla="*/ 304 h 4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25" h="461">
                    <a:moveTo>
                      <a:pt x="625" y="461"/>
                    </a:moveTo>
                    <a:lnTo>
                      <a:pt x="0" y="306"/>
                    </a:lnTo>
                    <a:lnTo>
                      <a:pt x="0" y="305"/>
                    </a:lnTo>
                    <a:lnTo>
                      <a:pt x="23" y="0"/>
                    </a:lnTo>
                    <a:lnTo>
                      <a:pt x="625" y="461"/>
                    </a:lnTo>
                    <a:close/>
                    <a:moveTo>
                      <a:pt x="2" y="304"/>
                    </a:moveTo>
                    <a:lnTo>
                      <a:pt x="615" y="455"/>
                    </a:lnTo>
                    <a:lnTo>
                      <a:pt x="26" y="4"/>
                    </a:lnTo>
                    <a:lnTo>
                      <a:pt x="2" y="30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91" name="Freeform 88">
                <a:extLst>
                  <a:ext uri="{FF2B5EF4-FFF2-40B4-BE49-F238E27FC236}">
                    <a16:creationId xmlns:a16="http://schemas.microsoft.com/office/drawing/2014/main" id="{26B97D42-5C1A-49E9-B055-5B50AD1A48E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199" y="4239"/>
                <a:ext cx="911" cy="459"/>
              </a:xfrm>
              <a:custGeom>
                <a:avLst/>
                <a:gdLst>
                  <a:gd name="T0" fmla="*/ 602 w 911"/>
                  <a:gd name="T1" fmla="*/ 459 h 459"/>
                  <a:gd name="T2" fmla="*/ 600 w 911"/>
                  <a:gd name="T3" fmla="*/ 458 h 459"/>
                  <a:gd name="T4" fmla="*/ 0 w 911"/>
                  <a:gd name="T5" fmla="*/ 0 h 459"/>
                  <a:gd name="T6" fmla="*/ 911 w 911"/>
                  <a:gd name="T7" fmla="*/ 269 h 459"/>
                  <a:gd name="T8" fmla="*/ 602 w 911"/>
                  <a:gd name="T9" fmla="*/ 459 h 459"/>
                  <a:gd name="T10" fmla="*/ 11 w 911"/>
                  <a:gd name="T11" fmla="*/ 6 h 459"/>
                  <a:gd name="T12" fmla="*/ 602 w 911"/>
                  <a:gd name="T13" fmla="*/ 456 h 459"/>
                  <a:gd name="T14" fmla="*/ 905 w 911"/>
                  <a:gd name="T15" fmla="*/ 271 h 459"/>
                  <a:gd name="T16" fmla="*/ 11 w 911"/>
                  <a:gd name="T17" fmla="*/ 6 h 4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11" h="459">
                    <a:moveTo>
                      <a:pt x="602" y="459"/>
                    </a:moveTo>
                    <a:lnTo>
                      <a:pt x="600" y="458"/>
                    </a:lnTo>
                    <a:lnTo>
                      <a:pt x="0" y="0"/>
                    </a:lnTo>
                    <a:lnTo>
                      <a:pt x="911" y="269"/>
                    </a:lnTo>
                    <a:lnTo>
                      <a:pt x="602" y="459"/>
                    </a:lnTo>
                    <a:close/>
                    <a:moveTo>
                      <a:pt x="11" y="6"/>
                    </a:moveTo>
                    <a:lnTo>
                      <a:pt x="602" y="456"/>
                    </a:lnTo>
                    <a:lnTo>
                      <a:pt x="905" y="271"/>
                    </a:lnTo>
                    <a:lnTo>
                      <a:pt x="11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92" name="Freeform 89">
                <a:extLst>
                  <a:ext uri="{FF2B5EF4-FFF2-40B4-BE49-F238E27FC236}">
                    <a16:creationId xmlns:a16="http://schemas.microsoft.com/office/drawing/2014/main" id="{7AA1D6FC-4867-46B6-8E51-EE7DE954362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798" y="4506"/>
                <a:ext cx="309" cy="531"/>
              </a:xfrm>
              <a:custGeom>
                <a:avLst/>
                <a:gdLst>
                  <a:gd name="T0" fmla="*/ 286 w 309"/>
                  <a:gd name="T1" fmla="*/ 531 h 531"/>
                  <a:gd name="T2" fmla="*/ 284 w 309"/>
                  <a:gd name="T3" fmla="*/ 529 h 531"/>
                  <a:gd name="T4" fmla="*/ 0 w 309"/>
                  <a:gd name="T5" fmla="*/ 190 h 531"/>
                  <a:gd name="T6" fmla="*/ 1 w 309"/>
                  <a:gd name="T7" fmla="*/ 189 h 531"/>
                  <a:gd name="T8" fmla="*/ 309 w 309"/>
                  <a:gd name="T9" fmla="*/ 0 h 531"/>
                  <a:gd name="T10" fmla="*/ 286 w 309"/>
                  <a:gd name="T11" fmla="*/ 531 h 531"/>
                  <a:gd name="T12" fmla="*/ 4 w 309"/>
                  <a:gd name="T13" fmla="*/ 191 h 531"/>
                  <a:gd name="T14" fmla="*/ 284 w 309"/>
                  <a:gd name="T15" fmla="*/ 524 h 531"/>
                  <a:gd name="T16" fmla="*/ 307 w 309"/>
                  <a:gd name="T17" fmla="*/ 5 h 531"/>
                  <a:gd name="T18" fmla="*/ 4 w 309"/>
                  <a:gd name="T19" fmla="*/ 191 h 5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09" h="531">
                    <a:moveTo>
                      <a:pt x="286" y="531"/>
                    </a:moveTo>
                    <a:lnTo>
                      <a:pt x="284" y="529"/>
                    </a:lnTo>
                    <a:lnTo>
                      <a:pt x="0" y="190"/>
                    </a:lnTo>
                    <a:lnTo>
                      <a:pt x="1" y="189"/>
                    </a:lnTo>
                    <a:lnTo>
                      <a:pt x="309" y="0"/>
                    </a:lnTo>
                    <a:lnTo>
                      <a:pt x="286" y="531"/>
                    </a:lnTo>
                    <a:close/>
                    <a:moveTo>
                      <a:pt x="4" y="191"/>
                    </a:moveTo>
                    <a:lnTo>
                      <a:pt x="284" y="524"/>
                    </a:lnTo>
                    <a:lnTo>
                      <a:pt x="307" y="5"/>
                    </a:lnTo>
                    <a:lnTo>
                      <a:pt x="4" y="19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93" name="Freeform 90">
                <a:extLst>
                  <a:ext uri="{FF2B5EF4-FFF2-40B4-BE49-F238E27FC236}">
                    <a16:creationId xmlns:a16="http://schemas.microsoft.com/office/drawing/2014/main" id="{7C5654C6-E646-487D-BDBE-7CBC7D782A6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798" y="4692"/>
                <a:ext cx="286" cy="648"/>
              </a:xfrm>
              <a:custGeom>
                <a:avLst/>
                <a:gdLst>
                  <a:gd name="T0" fmla="*/ 128 w 286"/>
                  <a:gd name="T1" fmla="*/ 648 h 648"/>
                  <a:gd name="T2" fmla="*/ 128 w 286"/>
                  <a:gd name="T3" fmla="*/ 645 h 648"/>
                  <a:gd name="T4" fmla="*/ 0 w 286"/>
                  <a:gd name="T5" fmla="*/ 0 h 648"/>
                  <a:gd name="T6" fmla="*/ 286 w 286"/>
                  <a:gd name="T7" fmla="*/ 342 h 648"/>
                  <a:gd name="T8" fmla="*/ 286 w 286"/>
                  <a:gd name="T9" fmla="*/ 343 h 648"/>
                  <a:gd name="T10" fmla="*/ 128 w 286"/>
                  <a:gd name="T11" fmla="*/ 648 h 648"/>
                  <a:gd name="T12" fmla="*/ 5 w 286"/>
                  <a:gd name="T13" fmla="*/ 9 h 648"/>
                  <a:gd name="T14" fmla="*/ 129 w 286"/>
                  <a:gd name="T15" fmla="*/ 640 h 648"/>
                  <a:gd name="T16" fmla="*/ 284 w 286"/>
                  <a:gd name="T17" fmla="*/ 342 h 648"/>
                  <a:gd name="T18" fmla="*/ 5 w 286"/>
                  <a:gd name="T19" fmla="*/ 9 h 6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86" h="648">
                    <a:moveTo>
                      <a:pt x="128" y="648"/>
                    </a:moveTo>
                    <a:lnTo>
                      <a:pt x="128" y="645"/>
                    </a:lnTo>
                    <a:lnTo>
                      <a:pt x="0" y="0"/>
                    </a:lnTo>
                    <a:lnTo>
                      <a:pt x="286" y="342"/>
                    </a:lnTo>
                    <a:lnTo>
                      <a:pt x="286" y="343"/>
                    </a:lnTo>
                    <a:lnTo>
                      <a:pt x="128" y="648"/>
                    </a:lnTo>
                    <a:close/>
                    <a:moveTo>
                      <a:pt x="5" y="9"/>
                    </a:moveTo>
                    <a:lnTo>
                      <a:pt x="129" y="640"/>
                    </a:lnTo>
                    <a:lnTo>
                      <a:pt x="284" y="342"/>
                    </a:lnTo>
                    <a:lnTo>
                      <a:pt x="5" y="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94" name="Freeform 91">
                <a:extLst>
                  <a:ext uri="{FF2B5EF4-FFF2-40B4-BE49-F238E27FC236}">
                    <a16:creationId xmlns:a16="http://schemas.microsoft.com/office/drawing/2014/main" id="{FB6420C0-748F-4C09-A5E7-CEE447B05D8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925" y="5031"/>
                <a:ext cx="570" cy="444"/>
              </a:xfrm>
              <a:custGeom>
                <a:avLst/>
                <a:gdLst>
                  <a:gd name="T0" fmla="*/ 570 w 570"/>
                  <a:gd name="T1" fmla="*/ 444 h 444"/>
                  <a:gd name="T2" fmla="*/ 565 w 570"/>
                  <a:gd name="T3" fmla="*/ 443 h 444"/>
                  <a:gd name="T4" fmla="*/ 0 w 570"/>
                  <a:gd name="T5" fmla="*/ 306 h 444"/>
                  <a:gd name="T6" fmla="*/ 158 w 570"/>
                  <a:gd name="T7" fmla="*/ 0 h 444"/>
                  <a:gd name="T8" fmla="*/ 570 w 570"/>
                  <a:gd name="T9" fmla="*/ 444 h 444"/>
                  <a:gd name="T10" fmla="*/ 4 w 570"/>
                  <a:gd name="T11" fmla="*/ 305 h 444"/>
                  <a:gd name="T12" fmla="*/ 562 w 570"/>
                  <a:gd name="T13" fmla="*/ 439 h 444"/>
                  <a:gd name="T14" fmla="*/ 158 w 570"/>
                  <a:gd name="T15" fmla="*/ 5 h 444"/>
                  <a:gd name="T16" fmla="*/ 4 w 570"/>
                  <a:gd name="T17" fmla="*/ 305 h 4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70" h="444">
                    <a:moveTo>
                      <a:pt x="570" y="444"/>
                    </a:moveTo>
                    <a:lnTo>
                      <a:pt x="565" y="443"/>
                    </a:lnTo>
                    <a:lnTo>
                      <a:pt x="0" y="306"/>
                    </a:lnTo>
                    <a:lnTo>
                      <a:pt x="158" y="0"/>
                    </a:lnTo>
                    <a:lnTo>
                      <a:pt x="570" y="444"/>
                    </a:lnTo>
                    <a:close/>
                    <a:moveTo>
                      <a:pt x="4" y="305"/>
                    </a:moveTo>
                    <a:lnTo>
                      <a:pt x="562" y="439"/>
                    </a:lnTo>
                    <a:lnTo>
                      <a:pt x="158" y="5"/>
                    </a:lnTo>
                    <a:lnTo>
                      <a:pt x="4" y="30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95" name="Freeform 92">
                <a:extLst>
                  <a:ext uri="{FF2B5EF4-FFF2-40B4-BE49-F238E27FC236}">
                    <a16:creationId xmlns:a16="http://schemas.microsoft.com/office/drawing/2014/main" id="{04143BD2-A54C-46AC-879A-01CE72DE08A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081" y="4943"/>
                <a:ext cx="452" cy="533"/>
              </a:xfrm>
              <a:custGeom>
                <a:avLst/>
                <a:gdLst>
                  <a:gd name="T0" fmla="*/ 410 w 452"/>
                  <a:gd name="T1" fmla="*/ 533 h 533"/>
                  <a:gd name="T2" fmla="*/ 409 w 452"/>
                  <a:gd name="T3" fmla="*/ 531 h 533"/>
                  <a:gd name="T4" fmla="*/ 0 w 452"/>
                  <a:gd name="T5" fmla="*/ 90 h 533"/>
                  <a:gd name="T6" fmla="*/ 452 w 452"/>
                  <a:gd name="T7" fmla="*/ 0 h 533"/>
                  <a:gd name="T8" fmla="*/ 452 w 452"/>
                  <a:gd name="T9" fmla="*/ 2 h 533"/>
                  <a:gd name="T10" fmla="*/ 410 w 452"/>
                  <a:gd name="T11" fmla="*/ 533 h 533"/>
                  <a:gd name="T12" fmla="*/ 4 w 452"/>
                  <a:gd name="T13" fmla="*/ 92 h 533"/>
                  <a:gd name="T14" fmla="*/ 409 w 452"/>
                  <a:gd name="T15" fmla="*/ 527 h 533"/>
                  <a:gd name="T16" fmla="*/ 450 w 452"/>
                  <a:gd name="T17" fmla="*/ 3 h 533"/>
                  <a:gd name="T18" fmla="*/ 4 w 452"/>
                  <a:gd name="T19" fmla="*/ 92 h 5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52" h="533">
                    <a:moveTo>
                      <a:pt x="410" y="533"/>
                    </a:moveTo>
                    <a:lnTo>
                      <a:pt x="409" y="531"/>
                    </a:lnTo>
                    <a:lnTo>
                      <a:pt x="0" y="90"/>
                    </a:lnTo>
                    <a:lnTo>
                      <a:pt x="452" y="0"/>
                    </a:lnTo>
                    <a:lnTo>
                      <a:pt x="452" y="2"/>
                    </a:lnTo>
                    <a:lnTo>
                      <a:pt x="410" y="533"/>
                    </a:lnTo>
                    <a:close/>
                    <a:moveTo>
                      <a:pt x="4" y="92"/>
                    </a:moveTo>
                    <a:lnTo>
                      <a:pt x="409" y="527"/>
                    </a:lnTo>
                    <a:lnTo>
                      <a:pt x="450" y="3"/>
                    </a:lnTo>
                    <a:lnTo>
                      <a:pt x="4" y="9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96" name="Freeform 93">
                <a:extLst>
                  <a:ext uri="{FF2B5EF4-FFF2-40B4-BE49-F238E27FC236}">
                    <a16:creationId xmlns:a16="http://schemas.microsoft.com/office/drawing/2014/main" id="{8D7CB6B5-BCAF-42E3-B429-04D289818AF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081" y="4402"/>
                <a:ext cx="453" cy="634"/>
              </a:xfrm>
              <a:custGeom>
                <a:avLst/>
                <a:gdLst>
                  <a:gd name="T0" fmla="*/ 0 w 453"/>
                  <a:gd name="T1" fmla="*/ 634 h 634"/>
                  <a:gd name="T2" fmla="*/ 1 w 453"/>
                  <a:gd name="T3" fmla="*/ 632 h 634"/>
                  <a:gd name="T4" fmla="*/ 235 w 453"/>
                  <a:gd name="T5" fmla="*/ 0 h 634"/>
                  <a:gd name="T6" fmla="*/ 453 w 453"/>
                  <a:gd name="T7" fmla="*/ 544 h 634"/>
                  <a:gd name="T8" fmla="*/ 0 w 453"/>
                  <a:gd name="T9" fmla="*/ 634 h 634"/>
                  <a:gd name="T10" fmla="*/ 235 w 453"/>
                  <a:gd name="T11" fmla="*/ 7 h 634"/>
                  <a:gd name="T12" fmla="*/ 4 w 453"/>
                  <a:gd name="T13" fmla="*/ 631 h 634"/>
                  <a:gd name="T14" fmla="*/ 450 w 453"/>
                  <a:gd name="T15" fmla="*/ 542 h 634"/>
                  <a:gd name="T16" fmla="*/ 235 w 453"/>
                  <a:gd name="T17" fmla="*/ 7 h 6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53" h="634">
                    <a:moveTo>
                      <a:pt x="0" y="634"/>
                    </a:moveTo>
                    <a:lnTo>
                      <a:pt x="1" y="632"/>
                    </a:lnTo>
                    <a:lnTo>
                      <a:pt x="235" y="0"/>
                    </a:lnTo>
                    <a:lnTo>
                      <a:pt x="453" y="544"/>
                    </a:lnTo>
                    <a:lnTo>
                      <a:pt x="0" y="634"/>
                    </a:lnTo>
                    <a:close/>
                    <a:moveTo>
                      <a:pt x="235" y="7"/>
                    </a:moveTo>
                    <a:lnTo>
                      <a:pt x="4" y="631"/>
                    </a:lnTo>
                    <a:lnTo>
                      <a:pt x="450" y="542"/>
                    </a:lnTo>
                    <a:lnTo>
                      <a:pt x="235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97" name="Freeform 94">
                <a:extLst>
                  <a:ext uri="{FF2B5EF4-FFF2-40B4-BE49-F238E27FC236}">
                    <a16:creationId xmlns:a16="http://schemas.microsoft.com/office/drawing/2014/main" id="{F9F52FB0-523F-4782-A922-32F8A605014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082" y="4404"/>
                <a:ext cx="236" cy="638"/>
              </a:xfrm>
              <a:custGeom>
                <a:avLst/>
                <a:gdLst>
                  <a:gd name="T0" fmla="*/ 0 w 236"/>
                  <a:gd name="T1" fmla="*/ 638 h 638"/>
                  <a:gd name="T2" fmla="*/ 23 w 236"/>
                  <a:gd name="T3" fmla="*/ 104 h 638"/>
                  <a:gd name="T4" fmla="*/ 236 w 236"/>
                  <a:gd name="T5" fmla="*/ 0 h 638"/>
                  <a:gd name="T6" fmla="*/ 235 w 236"/>
                  <a:gd name="T7" fmla="*/ 3 h 638"/>
                  <a:gd name="T8" fmla="*/ 0 w 236"/>
                  <a:gd name="T9" fmla="*/ 638 h 638"/>
                  <a:gd name="T10" fmla="*/ 25 w 236"/>
                  <a:gd name="T11" fmla="*/ 106 h 638"/>
                  <a:gd name="T12" fmla="*/ 3 w 236"/>
                  <a:gd name="T13" fmla="*/ 622 h 638"/>
                  <a:gd name="T14" fmla="*/ 232 w 236"/>
                  <a:gd name="T15" fmla="*/ 4 h 638"/>
                  <a:gd name="T16" fmla="*/ 25 w 236"/>
                  <a:gd name="T17" fmla="*/ 106 h 6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36" h="638">
                    <a:moveTo>
                      <a:pt x="0" y="638"/>
                    </a:moveTo>
                    <a:lnTo>
                      <a:pt x="23" y="104"/>
                    </a:lnTo>
                    <a:lnTo>
                      <a:pt x="236" y="0"/>
                    </a:lnTo>
                    <a:lnTo>
                      <a:pt x="235" y="3"/>
                    </a:lnTo>
                    <a:lnTo>
                      <a:pt x="0" y="638"/>
                    </a:lnTo>
                    <a:close/>
                    <a:moveTo>
                      <a:pt x="25" y="106"/>
                    </a:moveTo>
                    <a:lnTo>
                      <a:pt x="3" y="622"/>
                    </a:lnTo>
                    <a:lnTo>
                      <a:pt x="232" y="4"/>
                    </a:lnTo>
                    <a:lnTo>
                      <a:pt x="25" y="10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98" name="Freeform 95">
                <a:extLst>
                  <a:ext uri="{FF2B5EF4-FFF2-40B4-BE49-F238E27FC236}">
                    <a16:creationId xmlns:a16="http://schemas.microsoft.com/office/drawing/2014/main" id="{3F439056-FF8B-41E0-AA39-29547C969A3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894" y="3856"/>
                <a:ext cx="424" cy="655"/>
              </a:xfrm>
              <a:custGeom>
                <a:avLst/>
                <a:gdLst>
                  <a:gd name="T0" fmla="*/ 212 w 424"/>
                  <a:gd name="T1" fmla="*/ 655 h 655"/>
                  <a:gd name="T2" fmla="*/ 211 w 424"/>
                  <a:gd name="T3" fmla="*/ 654 h 655"/>
                  <a:gd name="T4" fmla="*/ 0 w 424"/>
                  <a:gd name="T5" fmla="*/ 0 h 655"/>
                  <a:gd name="T6" fmla="*/ 424 w 424"/>
                  <a:gd name="T7" fmla="*/ 551 h 655"/>
                  <a:gd name="T8" fmla="*/ 212 w 424"/>
                  <a:gd name="T9" fmla="*/ 655 h 655"/>
                  <a:gd name="T10" fmla="*/ 7 w 424"/>
                  <a:gd name="T11" fmla="*/ 13 h 655"/>
                  <a:gd name="T12" fmla="*/ 213 w 424"/>
                  <a:gd name="T13" fmla="*/ 651 h 655"/>
                  <a:gd name="T14" fmla="*/ 420 w 424"/>
                  <a:gd name="T15" fmla="*/ 550 h 655"/>
                  <a:gd name="T16" fmla="*/ 7 w 424"/>
                  <a:gd name="T17" fmla="*/ 13 h 6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24" h="655">
                    <a:moveTo>
                      <a:pt x="212" y="655"/>
                    </a:moveTo>
                    <a:lnTo>
                      <a:pt x="211" y="654"/>
                    </a:lnTo>
                    <a:lnTo>
                      <a:pt x="0" y="0"/>
                    </a:lnTo>
                    <a:lnTo>
                      <a:pt x="424" y="551"/>
                    </a:lnTo>
                    <a:lnTo>
                      <a:pt x="212" y="655"/>
                    </a:lnTo>
                    <a:close/>
                    <a:moveTo>
                      <a:pt x="7" y="13"/>
                    </a:moveTo>
                    <a:lnTo>
                      <a:pt x="213" y="651"/>
                    </a:lnTo>
                    <a:lnTo>
                      <a:pt x="420" y="550"/>
                    </a:lnTo>
                    <a:lnTo>
                      <a:pt x="7" y="1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99" name="Freeform 96">
                <a:extLst>
                  <a:ext uri="{FF2B5EF4-FFF2-40B4-BE49-F238E27FC236}">
                    <a16:creationId xmlns:a16="http://schemas.microsoft.com/office/drawing/2014/main" id="{FC64551A-4B32-4FBB-85BB-7A8D6FB5108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552" y="3861"/>
                <a:ext cx="557" cy="652"/>
              </a:xfrm>
              <a:custGeom>
                <a:avLst/>
                <a:gdLst>
                  <a:gd name="T0" fmla="*/ 557 w 557"/>
                  <a:gd name="T1" fmla="*/ 652 h 652"/>
                  <a:gd name="T2" fmla="*/ 0 w 557"/>
                  <a:gd name="T3" fmla="*/ 154 h 652"/>
                  <a:gd name="T4" fmla="*/ 347 w 557"/>
                  <a:gd name="T5" fmla="*/ 0 h 652"/>
                  <a:gd name="T6" fmla="*/ 347 w 557"/>
                  <a:gd name="T7" fmla="*/ 1 h 652"/>
                  <a:gd name="T8" fmla="*/ 557 w 557"/>
                  <a:gd name="T9" fmla="*/ 652 h 652"/>
                  <a:gd name="T10" fmla="*/ 4 w 557"/>
                  <a:gd name="T11" fmla="*/ 155 h 652"/>
                  <a:gd name="T12" fmla="*/ 552 w 557"/>
                  <a:gd name="T13" fmla="*/ 644 h 652"/>
                  <a:gd name="T14" fmla="*/ 344 w 557"/>
                  <a:gd name="T15" fmla="*/ 3 h 652"/>
                  <a:gd name="T16" fmla="*/ 4 w 557"/>
                  <a:gd name="T17" fmla="*/ 155 h 6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57" h="652">
                    <a:moveTo>
                      <a:pt x="557" y="652"/>
                    </a:moveTo>
                    <a:lnTo>
                      <a:pt x="0" y="154"/>
                    </a:lnTo>
                    <a:lnTo>
                      <a:pt x="347" y="0"/>
                    </a:lnTo>
                    <a:lnTo>
                      <a:pt x="347" y="1"/>
                    </a:lnTo>
                    <a:lnTo>
                      <a:pt x="557" y="652"/>
                    </a:lnTo>
                    <a:close/>
                    <a:moveTo>
                      <a:pt x="4" y="155"/>
                    </a:moveTo>
                    <a:lnTo>
                      <a:pt x="552" y="644"/>
                    </a:lnTo>
                    <a:lnTo>
                      <a:pt x="344" y="3"/>
                    </a:lnTo>
                    <a:lnTo>
                      <a:pt x="4" y="15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00" name="Freeform 97">
                <a:extLst>
                  <a:ext uri="{FF2B5EF4-FFF2-40B4-BE49-F238E27FC236}">
                    <a16:creationId xmlns:a16="http://schemas.microsoft.com/office/drawing/2014/main" id="{3A676B8F-DFFF-4CA3-BBBA-13D7B52AF4B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553" y="3551"/>
                <a:ext cx="347" cy="467"/>
              </a:xfrm>
              <a:custGeom>
                <a:avLst/>
                <a:gdLst>
                  <a:gd name="T0" fmla="*/ 0 w 347"/>
                  <a:gd name="T1" fmla="*/ 467 h 467"/>
                  <a:gd name="T2" fmla="*/ 0 w 347"/>
                  <a:gd name="T3" fmla="*/ 464 h 467"/>
                  <a:gd name="T4" fmla="*/ 57 w 347"/>
                  <a:gd name="T5" fmla="*/ 0 h 467"/>
                  <a:gd name="T6" fmla="*/ 347 w 347"/>
                  <a:gd name="T7" fmla="*/ 312 h 467"/>
                  <a:gd name="T8" fmla="*/ 344 w 347"/>
                  <a:gd name="T9" fmla="*/ 313 h 467"/>
                  <a:gd name="T10" fmla="*/ 0 w 347"/>
                  <a:gd name="T11" fmla="*/ 467 h 467"/>
                  <a:gd name="T12" fmla="*/ 60 w 347"/>
                  <a:gd name="T13" fmla="*/ 6 h 467"/>
                  <a:gd name="T14" fmla="*/ 3 w 347"/>
                  <a:gd name="T15" fmla="*/ 462 h 467"/>
                  <a:gd name="T16" fmla="*/ 342 w 347"/>
                  <a:gd name="T17" fmla="*/ 311 h 467"/>
                  <a:gd name="T18" fmla="*/ 60 w 347"/>
                  <a:gd name="T19" fmla="*/ 6 h 4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47" h="467">
                    <a:moveTo>
                      <a:pt x="0" y="467"/>
                    </a:moveTo>
                    <a:lnTo>
                      <a:pt x="0" y="464"/>
                    </a:lnTo>
                    <a:lnTo>
                      <a:pt x="57" y="0"/>
                    </a:lnTo>
                    <a:lnTo>
                      <a:pt x="347" y="312"/>
                    </a:lnTo>
                    <a:lnTo>
                      <a:pt x="344" y="313"/>
                    </a:lnTo>
                    <a:lnTo>
                      <a:pt x="0" y="467"/>
                    </a:lnTo>
                    <a:close/>
                    <a:moveTo>
                      <a:pt x="60" y="6"/>
                    </a:moveTo>
                    <a:lnTo>
                      <a:pt x="3" y="462"/>
                    </a:lnTo>
                    <a:lnTo>
                      <a:pt x="342" y="311"/>
                    </a:lnTo>
                    <a:lnTo>
                      <a:pt x="60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01" name="Freeform 98">
                <a:extLst>
                  <a:ext uri="{FF2B5EF4-FFF2-40B4-BE49-F238E27FC236}">
                    <a16:creationId xmlns:a16="http://schemas.microsoft.com/office/drawing/2014/main" id="{1B84F14B-601A-49F4-AB0D-1E80B461151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018" y="3551"/>
                <a:ext cx="595" cy="465"/>
              </a:xfrm>
              <a:custGeom>
                <a:avLst/>
                <a:gdLst>
                  <a:gd name="T0" fmla="*/ 537 w 595"/>
                  <a:gd name="T1" fmla="*/ 465 h 465"/>
                  <a:gd name="T2" fmla="*/ 536 w 595"/>
                  <a:gd name="T3" fmla="*/ 465 h 465"/>
                  <a:gd name="T4" fmla="*/ 0 w 595"/>
                  <a:gd name="T5" fmla="*/ 372 h 465"/>
                  <a:gd name="T6" fmla="*/ 3 w 595"/>
                  <a:gd name="T7" fmla="*/ 370 h 465"/>
                  <a:gd name="T8" fmla="*/ 595 w 595"/>
                  <a:gd name="T9" fmla="*/ 0 h 465"/>
                  <a:gd name="T10" fmla="*/ 595 w 595"/>
                  <a:gd name="T11" fmla="*/ 2 h 465"/>
                  <a:gd name="T12" fmla="*/ 537 w 595"/>
                  <a:gd name="T13" fmla="*/ 465 h 465"/>
                  <a:gd name="T14" fmla="*/ 6 w 595"/>
                  <a:gd name="T15" fmla="*/ 370 h 465"/>
                  <a:gd name="T16" fmla="*/ 535 w 595"/>
                  <a:gd name="T17" fmla="*/ 463 h 465"/>
                  <a:gd name="T18" fmla="*/ 591 w 595"/>
                  <a:gd name="T19" fmla="*/ 5 h 465"/>
                  <a:gd name="T20" fmla="*/ 6 w 595"/>
                  <a:gd name="T21" fmla="*/ 370 h 4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95" h="465">
                    <a:moveTo>
                      <a:pt x="537" y="465"/>
                    </a:moveTo>
                    <a:lnTo>
                      <a:pt x="536" y="465"/>
                    </a:lnTo>
                    <a:lnTo>
                      <a:pt x="0" y="372"/>
                    </a:lnTo>
                    <a:lnTo>
                      <a:pt x="3" y="370"/>
                    </a:lnTo>
                    <a:lnTo>
                      <a:pt x="595" y="0"/>
                    </a:lnTo>
                    <a:lnTo>
                      <a:pt x="595" y="2"/>
                    </a:lnTo>
                    <a:lnTo>
                      <a:pt x="537" y="465"/>
                    </a:lnTo>
                    <a:close/>
                    <a:moveTo>
                      <a:pt x="6" y="370"/>
                    </a:moveTo>
                    <a:lnTo>
                      <a:pt x="535" y="463"/>
                    </a:lnTo>
                    <a:lnTo>
                      <a:pt x="591" y="5"/>
                    </a:lnTo>
                    <a:lnTo>
                      <a:pt x="6" y="37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02" name="Freeform 99">
                <a:extLst>
                  <a:ext uri="{FF2B5EF4-FFF2-40B4-BE49-F238E27FC236}">
                    <a16:creationId xmlns:a16="http://schemas.microsoft.com/office/drawing/2014/main" id="{201FD636-223C-43FC-AF22-DD3DFE9F007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845" y="3550"/>
                <a:ext cx="773" cy="373"/>
              </a:xfrm>
              <a:custGeom>
                <a:avLst/>
                <a:gdLst>
                  <a:gd name="T0" fmla="*/ 176 w 773"/>
                  <a:gd name="T1" fmla="*/ 373 h 373"/>
                  <a:gd name="T2" fmla="*/ 0 w 773"/>
                  <a:gd name="T3" fmla="*/ 204 h 373"/>
                  <a:gd name="T4" fmla="*/ 773 w 773"/>
                  <a:gd name="T5" fmla="*/ 0 h 373"/>
                  <a:gd name="T6" fmla="*/ 176 w 773"/>
                  <a:gd name="T7" fmla="*/ 373 h 373"/>
                  <a:gd name="T8" fmla="*/ 4 w 773"/>
                  <a:gd name="T9" fmla="*/ 205 h 373"/>
                  <a:gd name="T10" fmla="*/ 176 w 773"/>
                  <a:gd name="T11" fmla="*/ 371 h 373"/>
                  <a:gd name="T12" fmla="*/ 758 w 773"/>
                  <a:gd name="T13" fmla="*/ 7 h 373"/>
                  <a:gd name="T14" fmla="*/ 4 w 773"/>
                  <a:gd name="T15" fmla="*/ 205 h 3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73" h="373">
                    <a:moveTo>
                      <a:pt x="176" y="373"/>
                    </a:moveTo>
                    <a:lnTo>
                      <a:pt x="0" y="204"/>
                    </a:lnTo>
                    <a:lnTo>
                      <a:pt x="773" y="0"/>
                    </a:lnTo>
                    <a:lnTo>
                      <a:pt x="176" y="373"/>
                    </a:lnTo>
                    <a:close/>
                    <a:moveTo>
                      <a:pt x="4" y="205"/>
                    </a:moveTo>
                    <a:lnTo>
                      <a:pt x="176" y="371"/>
                    </a:lnTo>
                    <a:lnTo>
                      <a:pt x="758" y="7"/>
                    </a:lnTo>
                    <a:lnTo>
                      <a:pt x="4" y="20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03" name="Freeform 100">
                <a:extLst>
                  <a:ext uri="{FF2B5EF4-FFF2-40B4-BE49-F238E27FC236}">
                    <a16:creationId xmlns:a16="http://schemas.microsoft.com/office/drawing/2014/main" id="{59C7BCC3-C3A8-4072-9982-8F5BF6D4389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644" y="3753"/>
                <a:ext cx="380" cy="171"/>
              </a:xfrm>
              <a:custGeom>
                <a:avLst/>
                <a:gdLst>
                  <a:gd name="T0" fmla="*/ 0 w 380"/>
                  <a:gd name="T1" fmla="*/ 119 h 171"/>
                  <a:gd name="T2" fmla="*/ 203 w 380"/>
                  <a:gd name="T3" fmla="*/ 0 h 171"/>
                  <a:gd name="T4" fmla="*/ 380 w 380"/>
                  <a:gd name="T5" fmla="*/ 171 h 171"/>
                  <a:gd name="T6" fmla="*/ 0 w 380"/>
                  <a:gd name="T7" fmla="*/ 119 h 171"/>
                  <a:gd name="T8" fmla="*/ 203 w 380"/>
                  <a:gd name="T9" fmla="*/ 3 h 171"/>
                  <a:gd name="T10" fmla="*/ 7 w 380"/>
                  <a:gd name="T11" fmla="*/ 118 h 171"/>
                  <a:gd name="T12" fmla="*/ 374 w 380"/>
                  <a:gd name="T13" fmla="*/ 168 h 171"/>
                  <a:gd name="T14" fmla="*/ 203 w 380"/>
                  <a:gd name="T15" fmla="*/ 3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80" h="171">
                    <a:moveTo>
                      <a:pt x="0" y="119"/>
                    </a:moveTo>
                    <a:lnTo>
                      <a:pt x="203" y="0"/>
                    </a:lnTo>
                    <a:lnTo>
                      <a:pt x="380" y="171"/>
                    </a:lnTo>
                    <a:lnTo>
                      <a:pt x="0" y="119"/>
                    </a:lnTo>
                    <a:close/>
                    <a:moveTo>
                      <a:pt x="203" y="3"/>
                    </a:moveTo>
                    <a:lnTo>
                      <a:pt x="7" y="118"/>
                    </a:lnTo>
                    <a:lnTo>
                      <a:pt x="374" y="168"/>
                    </a:lnTo>
                    <a:lnTo>
                      <a:pt x="203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04" name="Freeform 101">
                <a:extLst>
                  <a:ext uri="{FF2B5EF4-FFF2-40B4-BE49-F238E27FC236}">
                    <a16:creationId xmlns:a16="http://schemas.microsoft.com/office/drawing/2014/main" id="{E2428268-87E4-429F-9E19-DA5FA9B6190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466" y="3345"/>
                <a:ext cx="383" cy="529"/>
              </a:xfrm>
              <a:custGeom>
                <a:avLst/>
                <a:gdLst>
                  <a:gd name="T0" fmla="*/ 180 w 383"/>
                  <a:gd name="T1" fmla="*/ 529 h 529"/>
                  <a:gd name="T2" fmla="*/ 0 w 383"/>
                  <a:gd name="T3" fmla="*/ 0 h 529"/>
                  <a:gd name="T4" fmla="*/ 383 w 383"/>
                  <a:gd name="T5" fmla="*/ 410 h 529"/>
                  <a:gd name="T6" fmla="*/ 180 w 383"/>
                  <a:gd name="T7" fmla="*/ 529 h 529"/>
                  <a:gd name="T8" fmla="*/ 6 w 383"/>
                  <a:gd name="T9" fmla="*/ 10 h 529"/>
                  <a:gd name="T10" fmla="*/ 183 w 383"/>
                  <a:gd name="T11" fmla="*/ 525 h 529"/>
                  <a:gd name="T12" fmla="*/ 379 w 383"/>
                  <a:gd name="T13" fmla="*/ 409 h 529"/>
                  <a:gd name="T14" fmla="*/ 6 w 383"/>
                  <a:gd name="T15" fmla="*/ 10 h 5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83" h="529">
                    <a:moveTo>
                      <a:pt x="180" y="529"/>
                    </a:moveTo>
                    <a:lnTo>
                      <a:pt x="0" y="0"/>
                    </a:lnTo>
                    <a:lnTo>
                      <a:pt x="383" y="410"/>
                    </a:lnTo>
                    <a:lnTo>
                      <a:pt x="180" y="529"/>
                    </a:lnTo>
                    <a:close/>
                    <a:moveTo>
                      <a:pt x="6" y="10"/>
                    </a:moveTo>
                    <a:lnTo>
                      <a:pt x="183" y="525"/>
                    </a:lnTo>
                    <a:lnTo>
                      <a:pt x="379" y="409"/>
                    </a:lnTo>
                    <a:lnTo>
                      <a:pt x="6" y="1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05" name="Freeform 102">
                <a:extLst>
                  <a:ext uri="{FF2B5EF4-FFF2-40B4-BE49-F238E27FC236}">
                    <a16:creationId xmlns:a16="http://schemas.microsoft.com/office/drawing/2014/main" id="{F50491F8-5C99-49F3-A269-DA27C2D1378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122" y="3347"/>
                <a:ext cx="527" cy="695"/>
              </a:xfrm>
              <a:custGeom>
                <a:avLst/>
                <a:gdLst>
                  <a:gd name="T0" fmla="*/ 0 w 527"/>
                  <a:gd name="T1" fmla="*/ 695 h 695"/>
                  <a:gd name="T2" fmla="*/ 348 w 527"/>
                  <a:gd name="T3" fmla="*/ 0 h 695"/>
                  <a:gd name="T4" fmla="*/ 527 w 527"/>
                  <a:gd name="T5" fmla="*/ 525 h 695"/>
                  <a:gd name="T6" fmla="*/ 525 w 527"/>
                  <a:gd name="T7" fmla="*/ 525 h 695"/>
                  <a:gd name="T8" fmla="*/ 0 w 527"/>
                  <a:gd name="T9" fmla="*/ 695 h 695"/>
                  <a:gd name="T10" fmla="*/ 347 w 527"/>
                  <a:gd name="T11" fmla="*/ 7 h 695"/>
                  <a:gd name="T12" fmla="*/ 4 w 527"/>
                  <a:gd name="T13" fmla="*/ 690 h 695"/>
                  <a:gd name="T14" fmla="*/ 524 w 527"/>
                  <a:gd name="T15" fmla="*/ 524 h 695"/>
                  <a:gd name="T16" fmla="*/ 347 w 527"/>
                  <a:gd name="T17" fmla="*/ 7 h 6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27" h="695">
                    <a:moveTo>
                      <a:pt x="0" y="695"/>
                    </a:moveTo>
                    <a:lnTo>
                      <a:pt x="348" y="0"/>
                    </a:lnTo>
                    <a:lnTo>
                      <a:pt x="527" y="525"/>
                    </a:lnTo>
                    <a:lnTo>
                      <a:pt x="525" y="525"/>
                    </a:lnTo>
                    <a:lnTo>
                      <a:pt x="0" y="695"/>
                    </a:lnTo>
                    <a:close/>
                    <a:moveTo>
                      <a:pt x="347" y="7"/>
                    </a:moveTo>
                    <a:lnTo>
                      <a:pt x="4" y="690"/>
                    </a:lnTo>
                    <a:lnTo>
                      <a:pt x="524" y="524"/>
                    </a:lnTo>
                    <a:lnTo>
                      <a:pt x="347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06" name="Freeform 103">
                <a:extLst>
                  <a:ext uri="{FF2B5EF4-FFF2-40B4-BE49-F238E27FC236}">
                    <a16:creationId xmlns:a16="http://schemas.microsoft.com/office/drawing/2014/main" id="{7BE3C1D8-784D-40C7-945C-71E18EDB642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122" y="3869"/>
                <a:ext cx="530" cy="514"/>
              </a:xfrm>
              <a:custGeom>
                <a:avLst/>
                <a:gdLst>
                  <a:gd name="T0" fmla="*/ 59 w 530"/>
                  <a:gd name="T1" fmla="*/ 514 h 514"/>
                  <a:gd name="T2" fmla="*/ 0 w 530"/>
                  <a:gd name="T3" fmla="*/ 169 h 514"/>
                  <a:gd name="T4" fmla="*/ 1 w 530"/>
                  <a:gd name="T5" fmla="*/ 169 h 514"/>
                  <a:gd name="T6" fmla="*/ 530 w 530"/>
                  <a:gd name="T7" fmla="*/ 0 h 514"/>
                  <a:gd name="T8" fmla="*/ 59 w 530"/>
                  <a:gd name="T9" fmla="*/ 514 h 514"/>
                  <a:gd name="T10" fmla="*/ 3 w 530"/>
                  <a:gd name="T11" fmla="*/ 172 h 514"/>
                  <a:gd name="T12" fmla="*/ 61 w 530"/>
                  <a:gd name="T13" fmla="*/ 508 h 514"/>
                  <a:gd name="T14" fmla="*/ 522 w 530"/>
                  <a:gd name="T15" fmla="*/ 6 h 514"/>
                  <a:gd name="T16" fmla="*/ 3 w 530"/>
                  <a:gd name="T17" fmla="*/ 172 h 5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30" h="514">
                    <a:moveTo>
                      <a:pt x="59" y="514"/>
                    </a:moveTo>
                    <a:lnTo>
                      <a:pt x="0" y="169"/>
                    </a:lnTo>
                    <a:lnTo>
                      <a:pt x="1" y="169"/>
                    </a:lnTo>
                    <a:lnTo>
                      <a:pt x="530" y="0"/>
                    </a:lnTo>
                    <a:lnTo>
                      <a:pt x="59" y="514"/>
                    </a:lnTo>
                    <a:close/>
                    <a:moveTo>
                      <a:pt x="3" y="172"/>
                    </a:moveTo>
                    <a:lnTo>
                      <a:pt x="61" y="508"/>
                    </a:lnTo>
                    <a:lnTo>
                      <a:pt x="522" y="6"/>
                    </a:lnTo>
                    <a:lnTo>
                      <a:pt x="3" y="17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07" name="Freeform 104">
                <a:extLst>
                  <a:ext uri="{FF2B5EF4-FFF2-40B4-BE49-F238E27FC236}">
                    <a16:creationId xmlns:a16="http://schemas.microsoft.com/office/drawing/2014/main" id="{7E80E3D7-8C25-4A36-B553-1D4A1FCC40D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633" y="4037"/>
                <a:ext cx="551" cy="345"/>
              </a:xfrm>
              <a:custGeom>
                <a:avLst/>
                <a:gdLst>
                  <a:gd name="T0" fmla="*/ 551 w 551"/>
                  <a:gd name="T1" fmla="*/ 345 h 345"/>
                  <a:gd name="T2" fmla="*/ 0 w 551"/>
                  <a:gd name="T3" fmla="*/ 143 h 345"/>
                  <a:gd name="T4" fmla="*/ 492 w 551"/>
                  <a:gd name="T5" fmla="*/ 0 h 345"/>
                  <a:gd name="T6" fmla="*/ 551 w 551"/>
                  <a:gd name="T7" fmla="*/ 345 h 345"/>
                  <a:gd name="T8" fmla="*/ 8 w 551"/>
                  <a:gd name="T9" fmla="*/ 144 h 345"/>
                  <a:gd name="T10" fmla="*/ 547 w 551"/>
                  <a:gd name="T11" fmla="*/ 341 h 345"/>
                  <a:gd name="T12" fmla="*/ 490 w 551"/>
                  <a:gd name="T13" fmla="*/ 4 h 345"/>
                  <a:gd name="T14" fmla="*/ 8 w 551"/>
                  <a:gd name="T15" fmla="*/ 144 h 3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51" h="345">
                    <a:moveTo>
                      <a:pt x="551" y="345"/>
                    </a:moveTo>
                    <a:lnTo>
                      <a:pt x="0" y="143"/>
                    </a:lnTo>
                    <a:lnTo>
                      <a:pt x="492" y="0"/>
                    </a:lnTo>
                    <a:lnTo>
                      <a:pt x="551" y="345"/>
                    </a:lnTo>
                    <a:close/>
                    <a:moveTo>
                      <a:pt x="8" y="144"/>
                    </a:moveTo>
                    <a:lnTo>
                      <a:pt x="547" y="341"/>
                    </a:lnTo>
                    <a:lnTo>
                      <a:pt x="490" y="4"/>
                    </a:lnTo>
                    <a:lnTo>
                      <a:pt x="8" y="14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08" name="Freeform 105">
                <a:extLst>
                  <a:ext uri="{FF2B5EF4-FFF2-40B4-BE49-F238E27FC236}">
                    <a16:creationId xmlns:a16="http://schemas.microsoft.com/office/drawing/2014/main" id="{086BA6FA-7D64-48BB-ADFC-AD702DB47DF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634" y="3444"/>
                <a:ext cx="491" cy="738"/>
              </a:xfrm>
              <a:custGeom>
                <a:avLst/>
                <a:gdLst>
                  <a:gd name="T0" fmla="*/ 0 w 491"/>
                  <a:gd name="T1" fmla="*/ 738 h 738"/>
                  <a:gd name="T2" fmla="*/ 1 w 491"/>
                  <a:gd name="T3" fmla="*/ 736 h 738"/>
                  <a:gd name="T4" fmla="*/ 355 w 491"/>
                  <a:gd name="T5" fmla="*/ 0 h 738"/>
                  <a:gd name="T6" fmla="*/ 491 w 491"/>
                  <a:gd name="T7" fmla="*/ 597 h 738"/>
                  <a:gd name="T8" fmla="*/ 0 w 491"/>
                  <a:gd name="T9" fmla="*/ 738 h 738"/>
                  <a:gd name="T10" fmla="*/ 355 w 491"/>
                  <a:gd name="T11" fmla="*/ 7 h 738"/>
                  <a:gd name="T12" fmla="*/ 4 w 491"/>
                  <a:gd name="T13" fmla="*/ 735 h 738"/>
                  <a:gd name="T14" fmla="*/ 488 w 491"/>
                  <a:gd name="T15" fmla="*/ 594 h 738"/>
                  <a:gd name="T16" fmla="*/ 355 w 491"/>
                  <a:gd name="T17" fmla="*/ 7 h 7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91" h="738">
                    <a:moveTo>
                      <a:pt x="0" y="738"/>
                    </a:moveTo>
                    <a:lnTo>
                      <a:pt x="1" y="736"/>
                    </a:lnTo>
                    <a:lnTo>
                      <a:pt x="355" y="0"/>
                    </a:lnTo>
                    <a:lnTo>
                      <a:pt x="491" y="597"/>
                    </a:lnTo>
                    <a:lnTo>
                      <a:pt x="0" y="738"/>
                    </a:lnTo>
                    <a:close/>
                    <a:moveTo>
                      <a:pt x="355" y="7"/>
                    </a:moveTo>
                    <a:lnTo>
                      <a:pt x="4" y="735"/>
                    </a:lnTo>
                    <a:lnTo>
                      <a:pt x="488" y="594"/>
                    </a:lnTo>
                    <a:lnTo>
                      <a:pt x="355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09" name="Freeform 106">
                <a:extLst>
                  <a:ext uri="{FF2B5EF4-FFF2-40B4-BE49-F238E27FC236}">
                    <a16:creationId xmlns:a16="http://schemas.microsoft.com/office/drawing/2014/main" id="{38B05025-162E-432C-AB79-D69CFD47AC9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988" y="3348"/>
                <a:ext cx="483" cy="695"/>
              </a:xfrm>
              <a:custGeom>
                <a:avLst/>
                <a:gdLst>
                  <a:gd name="T0" fmla="*/ 135 w 483"/>
                  <a:gd name="T1" fmla="*/ 695 h 695"/>
                  <a:gd name="T2" fmla="*/ 135 w 483"/>
                  <a:gd name="T3" fmla="*/ 691 h 695"/>
                  <a:gd name="T4" fmla="*/ 0 w 483"/>
                  <a:gd name="T5" fmla="*/ 98 h 695"/>
                  <a:gd name="T6" fmla="*/ 483 w 483"/>
                  <a:gd name="T7" fmla="*/ 0 h 695"/>
                  <a:gd name="T8" fmla="*/ 135 w 483"/>
                  <a:gd name="T9" fmla="*/ 695 h 695"/>
                  <a:gd name="T10" fmla="*/ 2 w 483"/>
                  <a:gd name="T11" fmla="*/ 100 h 695"/>
                  <a:gd name="T12" fmla="*/ 136 w 483"/>
                  <a:gd name="T13" fmla="*/ 688 h 695"/>
                  <a:gd name="T14" fmla="*/ 478 w 483"/>
                  <a:gd name="T15" fmla="*/ 4 h 695"/>
                  <a:gd name="T16" fmla="*/ 2 w 483"/>
                  <a:gd name="T17" fmla="*/ 100 h 6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83" h="695">
                    <a:moveTo>
                      <a:pt x="135" y="695"/>
                    </a:moveTo>
                    <a:lnTo>
                      <a:pt x="135" y="691"/>
                    </a:lnTo>
                    <a:lnTo>
                      <a:pt x="0" y="98"/>
                    </a:lnTo>
                    <a:lnTo>
                      <a:pt x="483" y="0"/>
                    </a:lnTo>
                    <a:lnTo>
                      <a:pt x="135" y="695"/>
                    </a:lnTo>
                    <a:close/>
                    <a:moveTo>
                      <a:pt x="2" y="100"/>
                    </a:moveTo>
                    <a:lnTo>
                      <a:pt x="136" y="688"/>
                    </a:lnTo>
                    <a:lnTo>
                      <a:pt x="478" y="4"/>
                    </a:lnTo>
                    <a:lnTo>
                      <a:pt x="2" y="10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10" name="Freeform 107">
                <a:extLst>
                  <a:ext uri="{FF2B5EF4-FFF2-40B4-BE49-F238E27FC236}">
                    <a16:creationId xmlns:a16="http://schemas.microsoft.com/office/drawing/2014/main" id="{320A3749-E55D-41B6-A9E1-C2B335BC15C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462" y="2891"/>
                <a:ext cx="358" cy="539"/>
              </a:xfrm>
              <a:custGeom>
                <a:avLst/>
                <a:gdLst>
                  <a:gd name="T0" fmla="*/ 358 w 358"/>
                  <a:gd name="T1" fmla="*/ 539 h 539"/>
                  <a:gd name="T2" fmla="*/ 5 w 358"/>
                  <a:gd name="T3" fmla="*/ 461 h 539"/>
                  <a:gd name="T4" fmla="*/ 0 w 358"/>
                  <a:gd name="T5" fmla="*/ 0 h 539"/>
                  <a:gd name="T6" fmla="*/ 358 w 358"/>
                  <a:gd name="T7" fmla="*/ 539 h 539"/>
                  <a:gd name="T8" fmla="*/ 8 w 358"/>
                  <a:gd name="T9" fmla="*/ 458 h 539"/>
                  <a:gd name="T10" fmla="*/ 353 w 358"/>
                  <a:gd name="T11" fmla="*/ 534 h 539"/>
                  <a:gd name="T12" fmla="*/ 3 w 358"/>
                  <a:gd name="T13" fmla="*/ 8 h 539"/>
                  <a:gd name="T14" fmla="*/ 8 w 358"/>
                  <a:gd name="T15" fmla="*/ 458 h 5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58" h="539">
                    <a:moveTo>
                      <a:pt x="358" y="539"/>
                    </a:moveTo>
                    <a:lnTo>
                      <a:pt x="5" y="461"/>
                    </a:lnTo>
                    <a:lnTo>
                      <a:pt x="0" y="0"/>
                    </a:lnTo>
                    <a:lnTo>
                      <a:pt x="358" y="539"/>
                    </a:lnTo>
                    <a:close/>
                    <a:moveTo>
                      <a:pt x="8" y="458"/>
                    </a:moveTo>
                    <a:lnTo>
                      <a:pt x="353" y="534"/>
                    </a:lnTo>
                    <a:lnTo>
                      <a:pt x="3" y="8"/>
                    </a:lnTo>
                    <a:lnTo>
                      <a:pt x="8" y="45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11" name="Freeform 108">
                <a:extLst>
                  <a:ext uri="{FF2B5EF4-FFF2-40B4-BE49-F238E27FC236}">
                    <a16:creationId xmlns:a16="http://schemas.microsoft.com/office/drawing/2014/main" id="{221BA261-2C1E-4A7E-9162-407C633E60E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462" y="3347"/>
                <a:ext cx="441" cy="265"/>
              </a:xfrm>
              <a:custGeom>
                <a:avLst/>
                <a:gdLst>
                  <a:gd name="T0" fmla="*/ 441 w 441"/>
                  <a:gd name="T1" fmla="*/ 265 h 265"/>
                  <a:gd name="T2" fmla="*/ 0 w 441"/>
                  <a:gd name="T3" fmla="*/ 0 h 265"/>
                  <a:gd name="T4" fmla="*/ 356 w 441"/>
                  <a:gd name="T5" fmla="*/ 80 h 265"/>
                  <a:gd name="T6" fmla="*/ 441 w 441"/>
                  <a:gd name="T7" fmla="*/ 265 h 265"/>
                  <a:gd name="T8" fmla="*/ 15 w 441"/>
                  <a:gd name="T9" fmla="*/ 6 h 265"/>
                  <a:gd name="T10" fmla="*/ 436 w 441"/>
                  <a:gd name="T11" fmla="*/ 259 h 265"/>
                  <a:gd name="T12" fmla="*/ 355 w 441"/>
                  <a:gd name="T13" fmla="*/ 82 h 265"/>
                  <a:gd name="T14" fmla="*/ 15 w 441"/>
                  <a:gd name="T15" fmla="*/ 6 h 2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41" h="265">
                    <a:moveTo>
                      <a:pt x="441" y="265"/>
                    </a:moveTo>
                    <a:lnTo>
                      <a:pt x="0" y="0"/>
                    </a:lnTo>
                    <a:lnTo>
                      <a:pt x="356" y="80"/>
                    </a:lnTo>
                    <a:lnTo>
                      <a:pt x="441" y="265"/>
                    </a:lnTo>
                    <a:close/>
                    <a:moveTo>
                      <a:pt x="15" y="6"/>
                    </a:moveTo>
                    <a:lnTo>
                      <a:pt x="436" y="259"/>
                    </a:lnTo>
                    <a:lnTo>
                      <a:pt x="355" y="82"/>
                    </a:lnTo>
                    <a:lnTo>
                      <a:pt x="15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12" name="Freeform 109">
                <a:extLst>
                  <a:ext uri="{FF2B5EF4-FFF2-40B4-BE49-F238E27FC236}">
                    <a16:creationId xmlns:a16="http://schemas.microsoft.com/office/drawing/2014/main" id="{293A8D4B-54A8-4E62-8EFD-867C20CEE55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816" y="3172"/>
                <a:ext cx="703" cy="439"/>
              </a:xfrm>
              <a:custGeom>
                <a:avLst/>
                <a:gdLst>
                  <a:gd name="T0" fmla="*/ 84 w 703"/>
                  <a:gd name="T1" fmla="*/ 439 h 439"/>
                  <a:gd name="T2" fmla="*/ 0 w 703"/>
                  <a:gd name="T3" fmla="*/ 255 h 439"/>
                  <a:gd name="T4" fmla="*/ 1 w 703"/>
                  <a:gd name="T5" fmla="*/ 255 h 439"/>
                  <a:gd name="T6" fmla="*/ 703 w 703"/>
                  <a:gd name="T7" fmla="*/ 0 h 439"/>
                  <a:gd name="T8" fmla="*/ 84 w 703"/>
                  <a:gd name="T9" fmla="*/ 439 h 439"/>
                  <a:gd name="T10" fmla="*/ 3 w 703"/>
                  <a:gd name="T11" fmla="*/ 257 h 439"/>
                  <a:gd name="T12" fmla="*/ 85 w 703"/>
                  <a:gd name="T13" fmla="*/ 435 h 439"/>
                  <a:gd name="T14" fmla="*/ 687 w 703"/>
                  <a:gd name="T15" fmla="*/ 9 h 439"/>
                  <a:gd name="T16" fmla="*/ 3 w 703"/>
                  <a:gd name="T17" fmla="*/ 257 h 4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03" h="439">
                    <a:moveTo>
                      <a:pt x="84" y="439"/>
                    </a:moveTo>
                    <a:lnTo>
                      <a:pt x="0" y="255"/>
                    </a:lnTo>
                    <a:lnTo>
                      <a:pt x="1" y="255"/>
                    </a:lnTo>
                    <a:lnTo>
                      <a:pt x="703" y="0"/>
                    </a:lnTo>
                    <a:lnTo>
                      <a:pt x="84" y="439"/>
                    </a:lnTo>
                    <a:close/>
                    <a:moveTo>
                      <a:pt x="3" y="257"/>
                    </a:moveTo>
                    <a:lnTo>
                      <a:pt x="85" y="435"/>
                    </a:lnTo>
                    <a:lnTo>
                      <a:pt x="687" y="9"/>
                    </a:lnTo>
                    <a:lnTo>
                      <a:pt x="3" y="25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13" name="Freeform 110">
                <a:extLst>
                  <a:ext uri="{FF2B5EF4-FFF2-40B4-BE49-F238E27FC236}">
                    <a16:creationId xmlns:a16="http://schemas.microsoft.com/office/drawing/2014/main" id="{055ACFF3-E7DA-466A-995D-019F0343AA2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461" y="2893"/>
                <a:ext cx="1055" cy="536"/>
              </a:xfrm>
              <a:custGeom>
                <a:avLst/>
                <a:gdLst>
                  <a:gd name="T0" fmla="*/ 356 w 1055"/>
                  <a:gd name="T1" fmla="*/ 536 h 536"/>
                  <a:gd name="T2" fmla="*/ 356 w 1055"/>
                  <a:gd name="T3" fmla="*/ 536 h 536"/>
                  <a:gd name="T4" fmla="*/ 0 w 1055"/>
                  <a:gd name="T5" fmla="*/ 0 h 536"/>
                  <a:gd name="T6" fmla="*/ 3 w 1055"/>
                  <a:gd name="T7" fmla="*/ 1 h 536"/>
                  <a:gd name="T8" fmla="*/ 1055 w 1055"/>
                  <a:gd name="T9" fmla="*/ 284 h 536"/>
                  <a:gd name="T10" fmla="*/ 356 w 1055"/>
                  <a:gd name="T11" fmla="*/ 536 h 536"/>
                  <a:gd name="T12" fmla="*/ 5 w 1055"/>
                  <a:gd name="T13" fmla="*/ 5 h 536"/>
                  <a:gd name="T14" fmla="*/ 357 w 1055"/>
                  <a:gd name="T15" fmla="*/ 534 h 536"/>
                  <a:gd name="T16" fmla="*/ 1047 w 1055"/>
                  <a:gd name="T17" fmla="*/ 284 h 536"/>
                  <a:gd name="T18" fmla="*/ 5 w 1055"/>
                  <a:gd name="T19" fmla="*/ 5 h 5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55" h="536">
                    <a:moveTo>
                      <a:pt x="356" y="536"/>
                    </a:moveTo>
                    <a:lnTo>
                      <a:pt x="356" y="536"/>
                    </a:lnTo>
                    <a:lnTo>
                      <a:pt x="0" y="0"/>
                    </a:lnTo>
                    <a:lnTo>
                      <a:pt x="3" y="1"/>
                    </a:lnTo>
                    <a:lnTo>
                      <a:pt x="1055" y="284"/>
                    </a:lnTo>
                    <a:lnTo>
                      <a:pt x="356" y="536"/>
                    </a:lnTo>
                    <a:close/>
                    <a:moveTo>
                      <a:pt x="5" y="5"/>
                    </a:moveTo>
                    <a:lnTo>
                      <a:pt x="357" y="534"/>
                    </a:lnTo>
                    <a:lnTo>
                      <a:pt x="1047" y="284"/>
                    </a:lnTo>
                    <a:lnTo>
                      <a:pt x="5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14" name="Freeform 111">
                <a:extLst>
                  <a:ext uri="{FF2B5EF4-FFF2-40B4-BE49-F238E27FC236}">
                    <a16:creationId xmlns:a16="http://schemas.microsoft.com/office/drawing/2014/main" id="{A3093239-6EB6-475C-9C51-DA3A8536B59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455" y="2861"/>
                <a:ext cx="1060" cy="318"/>
              </a:xfrm>
              <a:custGeom>
                <a:avLst/>
                <a:gdLst>
                  <a:gd name="T0" fmla="*/ 1060 w 1060"/>
                  <a:gd name="T1" fmla="*/ 318 h 318"/>
                  <a:gd name="T2" fmla="*/ 1056 w 1060"/>
                  <a:gd name="T3" fmla="*/ 317 h 318"/>
                  <a:gd name="T4" fmla="*/ 0 w 1060"/>
                  <a:gd name="T5" fmla="*/ 33 h 318"/>
                  <a:gd name="T6" fmla="*/ 846 w 1060"/>
                  <a:gd name="T7" fmla="*/ 0 h 318"/>
                  <a:gd name="T8" fmla="*/ 846 w 1060"/>
                  <a:gd name="T9" fmla="*/ 0 h 318"/>
                  <a:gd name="T10" fmla="*/ 1060 w 1060"/>
                  <a:gd name="T11" fmla="*/ 318 h 318"/>
                  <a:gd name="T12" fmla="*/ 17 w 1060"/>
                  <a:gd name="T13" fmla="*/ 36 h 318"/>
                  <a:gd name="T14" fmla="*/ 1054 w 1060"/>
                  <a:gd name="T15" fmla="*/ 313 h 318"/>
                  <a:gd name="T16" fmla="*/ 845 w 1060"/>
                  <a:gd name="T17" fmla="*/ 2 h 318"/>
                  <a:gd name="T18" fmla="*/ 17 w 1060"/>
                  <a:gd name="T19" fmla="*/ 36 h 3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60" h="318">
                    <a:moveTo>
                      <a:pt x="1060" y="318"/>
                    </a:moveTo>
                    <a:lnTo>
                      <a:pt x="1056" y="317"/>
                    </a:lnTo>
                    <a:lnTo>
                      <a:pt x="0" y="33"/>
                    </a:lnTo>
                    <a:lnTo>
                      <a:pt x="846" y="0"/>
                    </a:lnTo>
                    <a:lnTo>
                      <a:pt x="846" y="0"/>
                    </a:lnTo>
                    <a:lnTo>
                      <a:pt x="1060" y="318"/>
                    </a:lnTo>
                    <a:close/>
                    <a:moveTo>
                      <a:pt x="17" y="36"/>
                    </a:moveTo>
                    <a:lnTo>
                      <a:pt x="1054" y="313"/>
                    </a:lnTo>
                    <a:lnTo>
                      <a:pt x="845" y="2"/>
                    </a:lnTo>
                    <a:lnTo>
                      <a:pt x="17" y="3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15" name="Freeform 112">
                <a:extLst>
                  <a:ext uri="{FF2B5EF4-FFF2-40B4-BE49-F238E27FC236}">
                    <a16:creationId xmlns:a16="http://schemas.microsoft.com/office/drawing/2014/main" id="{43345AEA-965C-4B9E-8663-D10028D095E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297" y="2860"/>
                <a:ext cx="931" cy="345"/>
              </a:xfrm>
              <a:custGeom>
                <a:avLst/>
                <a:gdLst>
                  <a:gd name="T0" fmla="*/ 214 w 931"/>
                  <a:gd name="T1" fmla="*/ 318 h 345"/>
                  <a:gd name="T2" fmla="*/ 213 w 931"/>
                  <a:gd name="T3" fmla="*/ 318 h 345"/>
                  <a:gd name="T4" fmla="*/ 0 w 931"/>
                  <a:gd name="T5" fmla="*/ 0 h 345"/>
                  <a:gd name="T6" fmla="*/ 931 w 931"/>
                  <a:gd name="T7" fmla="*/ 345 h 345"/>
                  <a:gd name="T8" fmla="*/ 214 w 931"/>
                  <a:gd name="T9" fmla="*/ 318 h 345"/>
                  <a:gd name="T10" fmla="*/ 7 w 931"/>
                  <a:gd name="T11" fmla="*/ 4 h 345"/>
                  <a:gd name="T12" fmla="*/ 215 w 931"/>
                  <a:gd name="T13" fmla="*/ 315 h 345"/>
                  <a:gd name="T14" fmla="*/ 916 w 931"/>
                  <a:gd name="T15" fmla="*/ 342 h 345"/>
                  <a:gd name="T16" fmla="*/ 7 w 931"/>
                  <a:gd name="T17" fmla="*/ 4 h 3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31" h="345">
                    <a:moveTo>
                      <a:pt x="214" y="318"/>
                    </a:moveTo>
                    <a:lnTo>
                      <a:pt x="213" y="318"/>
                    </a:lnTo>
                    <a:lnTo>
                      <a:pt x="0" y="0"/>
                    </a:lnTo>
                    <a:lnTo>
                      <a:pt x="931" y="345"/>
                    </a:lnTo>
                    <a:lnTo>
                      <a:pt x="214" y="318"/>
                    </a:lnTo>
                    <a:close/>
                    <a:moveTo>
                      <a:pt x="7" y="4"/>
                    </a:moveTo>
                    <a:lnTo>
                      <a:pt x="215" y="315"/>
                    </a:lnTo>
                    <a:lnTo>
                      <a:pt x="916" y="342"/>
                    </a:lnTo>
                    <a:lnTo>
                      <a:pt x="7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16" name="Freeform 113">
                <a:extLst>
                  <a:ext uri="{FF2B5EF4-FFF2-40B4-BE49-F238E27FC236}">
                    <a16:creationId xmlns:a16="http://schemas.microsoft.com/office/drawing/2014/main" id="{526BAEF5-DD1F-4BD3-AD85-06191F44FC5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985" y="2892"/>
                <a:ext cx="485" cy="558"/>
              </a:xfrm>
              <a:custGeom>
                <a:avLst/>
                <a:gdLst>
                  <a:gd name="T0" fmla="*/ 0 w 485"/>
                  <a:gd name="T1" fmla="*/ 558 h 558"/>
                  <a:gd name="T2" fmla="*/ 480 w 485"/>
                  <a:gd name="T3" fmla="*/ 0 h 558"/>
                  <a:gd name="T4" fmla="*/ 485 w 485"/>
                  <a:gd name="T5" fmla="*/ 460 h 558"/>
                  <a:gd name="T6" fmla="*/ 0 w 485"/>
                  <a:gd name="T7" fmla="*/ 558 h 558"/>
                  <a:gd name="T8" fmla="*/ 477 w 485"/>
                  <a:gd name="T9" fmla="*/ 7 h 558"/>
                  <a:gd name="T10" fmla="*/ 7 w 485"/>
                  <a:gd name="T11" fmla="*/ 553 h 558"/>
                  <a:gd name="T12" fmla="*/ 482 w 485"/>
                  <a:gd name="T13" fmla="*/ 457 h 558"/>
                  <a:gd name="T14" fmla="*/ 477 w 485"/>
                  <a:gd name="T15" fmla="*/ 7 h 5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85" h="558">
                    <a:moveTo>
                      <a:pt x="0" y="558"/>
                    </a:moveTo>
                    <a:lnTo>
                      <a:pt x="480" y="0"/>
                    </a:lnTo>
                    <a:lnTo>
                      <a:pt x="485" y="460"/>
                    </a:lnTo>
                    <a:lnTo>
                      <a:pt x="0" y="558"/>
                    </a:lnTo>
                    <a:close/>
                    <a:moveTo>
                      <a:pt x="477" y="7"/>
                    </a:moveTo>
                    <a:lnTo>
                      <a:pt x="7" y="553"/>
                    </a:lnTo>
                    <a:lnTo>
                      <a:pt x="482" y="457"/>
                    </a:lnTo>
                    <a:lnTo>
                      <a:pt x="477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17" name="Freeform 114">
                <a:extLst>
                  <a:ext uri="{FF2B5EF4-FFF2-40B4-BE49-F238E27FC236}">
                    <a16:creationId xmlns:a16="http://schemas.microsoft.com/office/drawing/2014/main" id="{EAEC6B87-90CC-42D0-96B5-41AD7BC1216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487" y="2892"/>
                <a:ext cx="980" cy="556"/>
              </a:xfrm>
              <a:custGeom>
                <a:avLst/>
                <a:gdLst>
                  <a:gd name="T0" fmla="*/ 502 w 980"/>
                  <a:gd name="T1" fmla="*/ 556 h 556"/>
                  <a:gd name="T2" fmla="*/ 502 w 980"/>
                  <a:gd name="T3" fmla="*/ 556 h 556"/>
                  <a:gd name="T4" fmla="*/ 0 w 980"/>
                  <a:gd name="T5" fmla="*/ 354 h 556"/>
                  <a:gd name="T6" fmla="*/ 980 w 980"/>
                  <a:gd name="T7" fmla="*/ 0 h 556"/>
                  <a:gd name="T8" fmla="*/ 502 w 980"/>
                  <a:gd name="T9" fmla="*/ 556 h 556"/>
                  <a:gd name="T10" fmla="*/ 7 w 980"/>
                  <a:gd name="T11" fmla="*/ 354 h 556"/>
                  <a:gd name="T12" fmla="*/ 502 w 980"/>
                  <a:gd name="T13" fmla="*/ 554 h 556"/>
                  <a:gd name="T14" fmla="*/ 972 w 980"/>
                  <a:gd name="T15" fmla="*/ 6 h 556"/>
                  <a:gd name="T16" fmla="*/ 7 w 980"/>
                  <a:gd name="T17" fmla="*/ 354 h 5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80" h="556">
                    <a:moveTo>
                      <a:pt x="502" y="556"/>
                    </a:moveTo>
                    <a:lnTo>
                      <a:pt x="502" y="556"/>
                    </a:lnTo>
                    <a:lnTo>
                      <a:pt x="0" y="354"/>
                    </a:lnTo>
                    <a:lnTo>
                      <a:pt x="980" y="0"/>
                    </a:lnTo>
                    <a:lnTo>
                      <a:pt x="502" y="556"/>
                    </a:lnTo>
                    <a:close/>
                    <a:moveTo>
                      <a:pt x="7" y="354"/>
                    </a:moveTo>
                    <a:lnTo>
                      <a:pt x="502" y="554"/>
                    </a:lnTo>
                    <a:lnTo>
                      <a:pt x="972" y="6"/>
                    </a:lnTo>
                    <a:lnTo>
                      <a:pt x="7" y="35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18" name="Freeform 115">
                <a:extLst>
                  <a:ext uri="{FF2B5EF4-FFF2-40B4-BE49-F238E27FC236}">
                    <a16:creationId xmlns:a16="http://schemas.microsoft.com/office/drawing/2014/main" id="{4062EE1A-C1AB-46B1-BBBD-D25B08B0F0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55" y="3212"/>
                <a:ext cx="65" cy="65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7"/>
                      <a:pt x="38" y="56"/>
                      <a:pt x="24" y="54"/>
                    </a:cubicBezTo>
                    <a:cubicBezTo>
                      <a:pt x="10" y="52"/>
                      <a:pt x="0" y="38"/>
                      <a:pt x="2" y="24"/>
                    </a:cubicBezTo>
                    <a:cubicBezTo>
                      <a:pt x="5" y="10"/>
                      <a:pt x="18" y="0"/>
                      <a:pt x="32" y="2"/>
                    </a:cubicBezTo>
                    <a:cubicBezTo>
                      <a:pt x="47" y="5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19" name="Freeform 116">
                <a:extLst>
                  <a:ext uri="{FF2B5EF4-FFF2-40B4-BE49-F238E27FC236}">
                    <a16:creationId xmlns:a16="http://schemas.microsoft.com/office/drawing/2014/main" id="{8CD98488-8DB1-4D64-B4D3-7052BF0AC5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03" y="4147"/>
                <a:ext cx="64" cy="64"/>
              </a:xfrm>
              <a:custGeom>
                <a:avLst/>
                <a:gdLst>
                  <a:gd name="T0" fmla="*/ 53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3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3" y="32"/>
                    </a:moveTo>
                    <a:cubicBezTo>
                      <a:pt x="51" y="47"/>
                      <a:pt x="38" y="56"/>
                      <a:pt x="24" y="54"/>
                    </a:cubicBezTo>
                    <a:cubicBezTo>
                      <a:pt x="9" y="52"/>
                      <a:pt x="0" y="39"/>
                      <a:pt x="2" y="24"/>
                    </a:cubicBezTo>
                    <a:cubicBezTo>
                      <a:pt x="4" y="10"/>
                      <a:pt x="17" y="0"/>
                      <a:pt x="32" y="2"/>
                    </a:cubicBezTo>
                    <a:cubicBezTo>
                      <a:pt x="46" y="5"/>
                      <a:pt x="56" y="18"/>
                      <a:pt x="53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0" name="Freeform 117">
                <a:extLst>
                  <a:ext uri="{FF2B5EF4-FFF2-40B4-BE49-F238E27FC236}">
                    <a16:creationId xmlns:a16="http://schemas.microsoft.com/office/drawing/2014/main" id="{1E2A0C8D-94F6-40D8-A1B6-7E5C86C618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53" y="4342"/>
                <a:ext cx="64" cy="66"/>
              </a:xfrm>
              <a:custGeom>
                <a:avLst/>
                <a:gdLst>
                  <a:gd name="T0" fmla="*/ 54 w 56"/>
                  <a:gd name="T1" fmla="*/ 33 h 57"/>
                  <a:gd name="T2" fmla="*/ 24 w 56"/>
                  <a:gd name="T3" fmla="*/ 54 h 57"/>
                  <a:gd name="T4" fmla="*/ 2 w 56"/>
                  <a:gd name="T5" fmla="*/ 24 h 57"/>
                  <a:gd name="T6" fmla="*/ 32 w 56"/>
                  <a:gd name="T7" fmla="*/ 3 h 57"/>
                  <a:gd name="T8" fmla="*/ 54 w 56"/>
                  <a:gd name="T9" fmla="*/ 33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7">
                    <a:moveTo>
                      <a:pt x="54" y="33"/>
                    </a:moveTo>
                    <a:cubicBezTo>
                      <a:pt x="52" y="47"/>
                      <a:pt x="38" y="57"/>
                      <a:pt x="24" y="54"/>
                    </a:cubicBezTo>
                    <a:cubicBezTo>
                      <a:pt x="10" y="52"/>
                      <a:pt x="0" y="39"/>
                      <a:pt x="2" y="24"/>
                    </a:cubicBezTo>
                    <a:cubicBezTo>
                      <a:pt x="4" y="10"/>
                      <a:pt x="18" y="0"/>
                      <a:pt x="32" y="3"/>
                    </a:cubicBezTo>
                    <a:cubicBezTo>
                      <a:pt x="46" y="5"/>
                      <a:pt x="56" y="18"/>
                      <a:pt x="54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1" name="Freeform 118">
                <a:extLst>
                  <a:ext uri="{FF2B5EF4-FFF2-40B4-BE49-F238E27FC236}">
                    <a16:creationId xmlns:a16="http://schemas.microsoft.com/office/drawing/2014/main" id="{F7B9D79D-0FE7-4B71-A26B-B9286C66FF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86" y="4371"/>
                <a:ext cx="65" cy="65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6"/>
                      <a:pt x="38" y="56"/>
                      <a:pt x="24" y="54"/>
                    </a:cubicBezTo>
                    <a:cubicBezTo>
                      <a:pt x="10" y="52"/>
                      <a:pt x="0" y="38"/>
                      <a:pt x="2" y="24"/>
                    </a:cubicBezTo>
                    <a:cubicBezTo>
                      <a:pt x="4" y="10"/>
                      <a:pt x="18" y="0"/>
                      <a:pt x="32" y="2"/>
                    </a:cubicBezTo>
                    <a:cubicBezTo>
                      <a:pt x="46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2" name="Freeform 119">
                <a:extLst>
                  <a:ext uri="{FF2B5EF4-FFF2-40B4-BE49-F238E27FC236}">
                    <a16:creationId xmlns:a16="http://schemas.microsoft.com/office/drawing/2014/main" id="{2392D103-DDDA-46EE-8834-01DB0AACFD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02" y="4913"/>
                <a:ext cx="64" cy="64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1" y="47"/>
                      <a:pt x="38" y="56"/>
                      <a:pt x="24" y="54"/>
                    </a:cubicBezTo>
                    <a:cubicBezTo>
                      <a:pt x="9" y="52"/>
                      <a:pt x="0" y="38"/>
                      <a:pt x="2" y="24"/>
                    </a:cubicBezTo>
                    <a:cubicBezTo>
                      <a:pt x="4" y="10"/>
                      <a:pt x="18" y="0"/>
                      <a:pt x="32" y="2"/>
                    </a:cubicBezTo>
                    <a:cubicBezTo>
                      <a:pt x="46" y="5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3" name="Freeform 120">
                <a:extLst>
                  <a:ext uri="{FF2B5EF4-FFF2-40B4-BE49-F238E27FC236}">
                    <a16:creationId xmlns:a16="http://schemas.microsoft.com/office/drawing/2014/main" id="{7ADDE69E-1FA8-4830-99CA-2EE1D87AC9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94" y="5302"/>
                <a:ext cx="65" cy="65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6"/>
                      <a:pt x="38" y="56"/>
                      <a:pt x="24" y="54"/>
                    </a:cubicBezTo>
                    <a:cubicBezTo>
                      <a:pt x="10" y="51"/>
                      <a:pt x="0" y="38"/>
                      <a:pt x="2" y="24"/>
                    </a:cubicBezTo>
                    <a:cubicBezTo>
                      <a:pt x="5" y="9"/>
                      <a:pt x="18" y="0"/>
                      <a:pt x="32" y="2"/>
                    </a:cubicBezTo>
                    <a:cubicBezTo>
                      <a:pt x="47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4" name="Freeform 121">
                <a:extLst>
                  <a:ext uri="{FF2B5EF4-FFF2-40B4-BE49-F238E27FC236}">
                    <a16:creationId xmlns:a16="http://schemas.microsoft.com/office/drawing/2014/main" id="{35301D2E-2251-4F04-8A8D-2CD72E2100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05" y="5746"/>
                <a:ext cx="65" cy="64"/>
              </a:xfrm>
              <a:custGeom>
                <a:avLst/>
                <a:gdLst>
                  <a:gd name="T0" fmla="*/ 54 w 57"/>
                  <a:gd name="T1" fmla="*/ 32 h 56"/>
                  <a:gd name="T2" fmla="*/ 24 w 57"/>
                  <a:gd name="T3" fmla="*/ 54 h 56"/>
                  <a:gd name="T4" fmla="*/ 3 w 57"/>
                  <a:gd name="T5" fmla="*/ 24 h 56"/>
                  <a:gd name="T6" fmla="*/ 32 w 57"/>
                  <a:gd name="T7" fmla="*/ 2 h 56"/>
                  <a:gd name="T8" fmla="*/ 54 w 57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7" h="56">
                    <a:moveTo>
                      <a:pt x="54" y="32"/>
                    </a:moveTo>
                    <a:cubicBezTo>
                      <a:pt x="52" y="46"/>
                      <a:pt x="39" y="56"/>
                      <a:pt x="24" y="54"/>
                    </a:cubicBezTo>
                    <a:cubicBezTo>
                      <a:pt x="10" y="52"/>
                      <a:pt x="0" y="38"/>
                      <a:pt x="3" y="24"/>
                    </a:cubicBezTo>
                    <a:cubicBezTo>
                      <a:pt x="5" y="10"/>
                      <a:pt x="18" y="0"/>
                      <a:pt x="32" y="2"/>
                    </a:cubicBezTo>
                    <a:cubicBezTo>
                      <a:pt x="47" y="4"/>
                      <a:pt x="57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5" name="Freeform 122">
                <a:extLst>
                  <a:ext uri="{FF2B5EF4-FFF2-40B4-BE49-F238E27FC236}">
                    <a16:creationId xmlns:a16="http://schemas.microsoft.com/office/drawing/2014/main" id="{A331711F-05B9-4CBC-8499-1170338672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10" y="5210"/>
                <a:ext cx="65" cy="65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6"/>
                      <a:pt x="38" y="56"/>
                      <a:pt x="24" y="54"/>
                    </a:cubicBezTo>
                    <a:cubicBezTo>
                      <a:pt x="10" y="51"/>
                      <a:pt x="0" y="38"/>
                      <a:pt x="2" y="24"/>
                    </a:cubicBezTo>
                    <a:cubicBezTo>
                      <a:pt x="4" y="9"/>
                      <a:pt x="18" y="0"/>
                      <a:pt x="32" y="2"/>
                    </a:cubicBezTo>
                    <a:cubicBezTo>
                      <a:pt x="46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6" name="Freeform 123">
                <a:extLst>
                  <a:ext uri="{FF2B5EF4-FFF2-40B4-BE49-F238E27FC236}">
                    <a16:creationId xmlns:a16="http://schemas.microsoft.com/office/drawing/2014/main" id="{C8B76045-7325-4756-9AF2-2BD3326464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70" y="4780"/>
                <a:ext cx="64" cy="66"/>
              </a:xfrm>
              <a:custGeom>
                <a:avLst/>
                <a:gdLst>
                  <a:gd name="T0" fmla="*/ 54 w 56"/>
                  <a:gd name="T1" fmla="*/ 33 h 57"/>
                  <a:gd name="T2" fmla="*/ 24 w 56"/>
                  <a:gd name="T3" fmla="*/ 54 h 57"/>
                  <a:gd name="T4" fmla="*/ 2 w 56"/>
                  <a:gd name="T5" fmla="*/ 24 h 57"/>
                  <a:gd name="T6" fmla="*/ 32 w 56"/>
                  <a:gd name="T7" fmla="*/ 3 h 57"/>
                  <a:gd name="T8" fmla="*/ 54 w 56"/>
                  <a:gd name="T9" fmla="*/ 33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7">
                    <a:moveTo>
                      <a:pt x="54" y="33"/>
                    </a:moveTo>
                    <a:cubicBezTo>
                      <a:pt x="52" y="47"/>
                      <a:pt x="38" y="57"/>
                      <a:pt x="24" y="54"/>
                    </a:cubicBezTo>
                    <a:cubicBezTo>
                      <a:pt x="10" y="52"/>
                      <a:pt x="0" y="39"/>
                      <a:pt x="2" y="24"/>
                    </a:cubicBezTo>
                    <a:cubicBezTo>
                      <a:pt x="5" y="10"/>
                      <a:pt x="18" y="0"/>
                      <a:pt x="32" y="3"/>
                    </a:cubicBezTo>
                    <a:cubicBezTo>
                      <a:pt x="47" y="5"/>
                      <a:pt x="56" y="18"/>
                      <a:pt x="54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7" name="Freeform 124">
                <a:extLst>
                  <a:ext uri="{FF2B5EF4-FFF2-40B4-BE49-F238E27FC236}">
                    <a16:creationId xmlns:a16="http://schemas.microsoft.com/office/drawing/2014/main" id="{2F62E359-D174-4E1D-B9CB-25598C084E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79" y="5685"/>
                <a:ext cx="65" cy="64"/>
              </a:xfrm>
              <a:custGeom>
                <a:avLst/>
                <a:gdLst>
                  <a:gd name="T0" fmla="*/ 54 w 57"/>
                  <a:gd name="T1" fmla="*/ 32 h 56"/>
                  <a:gd name="T2" fmla="*/ 24 w 57"/>
                  <a:gd name="T3" fmla="*/ 54 h 56"/>
                  <a:gd name="T4" fmla="*/ 3 w 57"/>
                  <a:gd name="T5" fmla="*/ 24 h 56"/>
                  <a:gd name="T6" fmla="*/ 33 w 57"/>
                  <a:gd name="T7" fmla="*/ 2 h 56"/>
                  <a:gd name="T8" fmla="*/ 54 w 57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7" h="56">
                    <a:moveTo>
                      <a:pt x="54" y="32"/>
                    </a:moveTo>
                    <a:cubicBezTo>
                      <a:pt x="52" y="46"/>
                      <a:pt x="39" y="56"/>
                      <a:pt x="24" y="54"/>
                    </a:cubicBezTo>
                    <a:cubicBezTo>
                      <a:pt x="10" y="52"/>
                      <a:pt x="0" y="38"/>
                      <a:pt x="3" y="24"/>
                    </a:cubicBezTo>
                    <a:cubicBezTo>
                      <a:pt x="5" y="10"/>
                      <a:pt x="18" y="0"/>
                      <a:pt x="33" y="2"/>
                    </a:cubicBezTo>
                    <a:cubicBezTo>
                      <a:pt x="47" y="5"/>
                      <a:pt x="57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8" name="Freeform 125">
                <a:extLst>
                  <a:ext uri="{FF2B5EF4-FFF2-40B4-BE49-F238E27FC236}">
                    <a16:creationId xmlns:a16="http://schemas.microsoft.com/office/drawing/2014/main" id="{35D787FD-B255-43A9-9E46-AC26FB8161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46" y="5463"/>
                <a:ext cx="64" cy="65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7"/>
                      <a:pt x="38" y="56"/>
                      <a:pt x="24" y="54"/>
                    </a:cubicBezTo>
                    <a:cubicBezTo>
                      <a:pt x="10" y="52"/>
                      <a:pt x="0" y="38"/>
                      <a:pt x="2" y="24"/>
                    </a:cubicBezTo>
                    <a:cubicBezTo>
                      <a:pt x="4" y="10"/>
                      <a:pt x="18" y="0"/>
                      <a:pt x="32" y="2"/>
                    </a:cubicBezTo>
                    <a:cubicBezTo>
                      <a:pt x="46" y="5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9" name="Freeform 126">
                <a:extLst>
                  <a:ext uri="{FF2B5EF4-FFF2-40B4-BE49-F238E27FC236}">
                    <a16:creationId xmlns:a16="http://schemas.microsoft.com/office/drawing/2014/main" id="{DA61BC03-2E06-4A90-8AE7-6F0DD1CF82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60" y="5440"/>
                <a:ext cx="65" cy="65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1" y="46"/>
                      <a:pt x="38" y="56"/>
                      <a:pt x="24" y="54"/>
                    </a:cubicBezTo>
                    <a:cubicBezTo>
                      <a:pt x="10" y="51"/>
                      <a:pt x="0" y="38"/>
                      <a:pt x="2" y="24"/>
                    </a:cubicBezTo>
                    <a:cubicBezTo>
                      <a:pt x="4" y="9"/>
                      <a:pt x="18" y="0"/>
                      <a:pt x="32" y="2"/>
                    </a:cubicBezTo>
                    <a:cubicBezTo>
                      <a:pt x="46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30" name="Freeform 127">
                <a:extLst>
                  <a:ext uri="{FF2B5EF4-FFF2-40B4-BE49-F238E27FC236}">
                    <a16:creationId xmlns:a16="http://schemas.microsoft.com/office/drawing/2014/main" id="{A303CDA7-7F56-4773-A98A-80FA6B3AC8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83" y="4018"/>
                <a:ext cx="66" cy="64"/>
              </a:xfrm>
              <a:custGeom>
                <a:avLst/>
                <a:gdLst>
                  <a:gd name="T0" fmla="*/ 54 w 57"/>
                  <a:gd name="T1" fmla="*/ 32 h 56"/>
                  <a:gd name="T2" fmla="*/ 24 w 57"/>
                  <a:gd name="T3" fmla="*/ 54 h 56"/>
                  <a:gd name="T4" fmla="*/ 3 w 57"/>
                  <a:gd name="T5" fmla="*/ 24 h 56"/>
                  <a:gd name="T6" fmla="*/ 33 w 57"/>
                  <a:gd name="T7" fmla="*/ 2 h 56"/>
                  <a:gd name="T8" fmla="*/ 54 w 57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7" h="56">
                    <a:moveTo>
                      <a:pt x="54" y="32"/>
                    </a:moveTo>
                    <a:cubicBezTo>
                      <a:pt x="52" y="46"/>
                      <a:pt x="39" y="56"/>
                      <a:pt x="24" y="54"/>
                    </a:cubicBezTo>
                    <a:cubicBezTo>
                      <a:pt x="10" y="52"/>
                      <a:pt x="0" y="38"/>
                      <a:pt x="3" y="24"/>
                    </a:cubicBezTo>
                    <a:cubicBezTo>
                      <a:pt x="5" y="10"/>
                      <a:pt x="18" y="0"/>
                      <a:pt x="33" y="2"/>
                    </a:cubicBezTo>
                    <a:cubicBezTo>
                      <a:pt x="47" y="4"/>
                      <a:pt x="57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31" name="Freeform 128">
                <a:extLst>
                  <a:ext uri="{FF2B5EF4-FFF2-40B4-BE49-F238E27FC236}">
                    <a16:creationId xmlns:a16="http://schemas.microsoft.com/office/drawing/2014/main" id="{45C14ADE-1DCF-45E4-B224-CFC0B24041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71" y="2829"/>
                <a:ext cx="65" cy="64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1" y="46"/>
                      <a:pt x="38" y="56"/>
                      <a:pt x="24" y="54"/>
                    </a:cubicBezTo>
                    <a:cubicBezTo>
                      <a:pt x="9" y="51"/>
                      <a:pt x="0" y="38"/>
                      <a:pt x="2" y="24"/>
                    </a:cubicBezTo>
                    <a:cubicBezTo>
                      <a:pt x="4" y="9"/>
                      <a:pt x="18" y="0"/>
                      <a:pt x="32" y="2"/>
                    </a:cubicBezTo>
                    <a:cubicBezTo>
                      <a:pt x="46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32" name="Freeform 129">
                <a:extLst>
                  <a:ext uri="{FF2B5EF4-FFF2-40B4-BE49-F238E27FC236}">
                    <a16:creationId xmlns:a16="http://schemas.microsoft.com/office/drawing/2014/main" id="{F9E05EAE-D0CD-4848-A64A-D47C7E40F6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96" y="3172"/>
                <a:ext cx="65" cy="64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6"/>
                      <a:pt x="38" y="56"/>
                      <a:pt x="24" y="54"/>
                    </a:cubicBezTo>
                    <a:cubicBezTo>
                      <a:pt x="10" y="51"/>
                      <a:pt x="0" y="38"/>
                      <a:pt x="2" y="24"/>
                    </a:cubicBezTo>
                    <a:cubicBezTo>
                      <a:pt x="5" y="9"/>
                      <a:pt x="18" y="0"/>
                      <a:pt x="32" y="2"/>
                    </a:cubicBezTo>
                    <a:cubicBezTo>
                      <a:pt x="47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33" name="Freeform 130">
                <a:extLst>
                  <a:ext uri="{FF2B5EF4-FFF2-40B4-BE49-F238E27FC236}">
                    <a16:creationId xmlns:a16="http://schemas.microsoft.com/office/drawing/2014/main" id="{FB4EE11F-EC59-4680-B96C-BDE75588B8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12" y="3719"/>
                <a:ext cx="65" cy="66"/>
              </a:xfrm>
              <a:custGeom>
                <a:avLst/>
                <a:gdLst>
                  <a:gd name="T0" fmla="*/ 54 w 56"/>
                  <a:gd name="T1" fmla="*/ 33 h 57"/>
                  <a:gd name="T2" fmla="*/ 24 w 56"/>
                  <a:gd name="T3" fmla="*/ 54 h 57"/>
                  <a:gd name="T4" fmla="*/ 2 w 56"/>
                  <a:gd name="T5" fmla="*/ 24 h 57"/>
                  <a:gd name="T6" fmla="*/ 32 w 56"/>
                  <a:gd name="T7" fmla="*/ 3 h 57"/>
                  <a:gd name="T8" fmla="*/ 54 w 56"/>
                  <a:gd name="T9" fmla="*/ 33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7">
                    <a:moveTo>
                      <a:pt x="54" y="33"/>
                    </a:moveTo>
                    <a:cubicBezTo>
                      <a:pt x="52" y="47"/>
                      <a:pt x="38" y="57"/>
                      <a:pt x="24" y="54"/>
                    </a:cubicBezTo>
                    <a:cubicBezTo>
                      <a:pt x="10" y="52"/>
                      <a:pt x="0" y="39"/>
                      <a:pt x="2" y="24"/>
                    </a:cubicBezTo>
                    <a:cubicBezTo>
                      <a:pt x="5" y="10"/>
                      <a:pt x="18" y="0"/>
                      <a:pt x="32" y="3"/>
                    </a:cubicBezTo>
                    <a:cubicBezTo>
                      <a:pt x="47" y="5"/>
                      <a:pt x="56" y="18"/>
                      <a:pt x="54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34" name="Freeform 131">
                <a:extLst>
                  <a:ext uri="{FF2B5EF4-FFF2-40B4-BE49-F238E27FC236}">
                    <a16:creationId xmlns:a16="http://schemas.microsoft.com/office/drawing/2014/main" id="{3CEA0866-DF9D-4853-8E90-43378AB073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86" y="3885"/>
                <a:ext cx="65" cy="65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6"/>
                      <a:pt x="38" y="56"/>
                      <a:pt x="24" y="54"/>
                    </a:cubicBezTo>
                    <a:cubicBezTo>
                      <a:pt x="10" y="51"/>
                      <a:pt x="0" y="38"/>
                      <a:pt x="2" y="24"/>
                    </a:cubicBezTo>
                    <a:cubicBezTo>
                      <a:pt x="5" y="9"/>
                      <a:pt x="18" y="0"/>
                      <a:pt x="32" y="2"/>
                    </a:cubicBezTo>
                    <a:cubicBezTo>
                      <a:pt x="47" y="4"/>
                      <a:pt x="56" y="17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35" name="Freeform 132">
                <a:extLst>
                  <a:ext uri="{FF2B5EF4-FFF2-40B4-BE49-F238E27FC236}">
                    <a16:creationId xmlns:a16="http://schemas.microsoft.com/office/drawing/2014/main" id="{82F98EB3-2660-4B89-AA2A-6CDB2E075E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54" y="3417"/>
                <a:ext cx="65" cy="65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6"/>
                      <a:pt x="38" y="56"/>
                      <a:pt x="24" y="54"/>
                    </a:cubicBezTo>
                    <a:cubicBezTo>
                      <a:pt x="10" y="51"/>
                      <a:pt x="0" y="38"/>
                      <a:pt x="2" y="24"/>
                    </a:cubicBezTo>
                    <a:cubicBezTo>
                      <a:pt x="5" y="10"/>
                      <a:pt x="18" y="0"/>
                      <a:pt x="32" y="2"/>
                    </a:cubicBezTo>
                    <a:cubicBezTo>
                      <a:pt x="47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36" name="Freeform 133">
                <a:extLst>
                  <a:ext uri="{FF2B5EF4-FFF2-40B4-BE49-F238E27FC236}">
                    <a16:creationId xmlns:a16="http://schemas.microsoft.com/office/drawing/2014/main" id="{8EC52DE0-DFEE-4D50-B599-5B3E83C10B7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938" y="3401"/>
                <a:ext cx="97" cy="97"/>
              </a:xfrm>
              <a:custGeom>
                <a:avLst/>
                <a:gdLst>
                  <a:gd name="T0" fmla="*/ 36 w 84"/>
                  <a:gd name="T1" fmla="*/ 80 h 84"/>
                  <a:gd name="T2" fmla="*/ 4 w 84"/>
                  <a:gd name="T3" fmla="*/ 36 h 84"/>
                  <a:gd name="T4" fmla="*/ 48 w 84"/>
                  <a:gd name="T5" fmla="*/ 3 h 84"/>
                  <a:gd name="T6" fmla="*/ 81 w 84"/>
                  <a:gd name="T7" fmla="*/ 48 h 84"/>
                  <a:gd name="T8" fmla="*/ 36 w 84"/>
                  <a:gd name="T9" fmla="*/ 80 h 84"/>
                  <a:gd name="T10" fmla="*/ 48 w 84"/>
                  <a:gd name="T11" fmla="*/ 5 h 84"/>
                  <a:gd name="T12" fmla="*/ 5 w 84"/>
                  <a:gd name="T13" fmla="*/ 36 h 84"/>
                  <a:gd name="T14" fmla="*/ 36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0"/>
                    </a:moveTo>
                    <a:cubicBezTo>
                      <a:pt x="15" y="77"/>
                      <a:pt x="0" y="57"/>
                      <a:pt x="4" y="36"/>
                    </a:cubicBezTo>
                    <a:cubicBezTo>
                      <a:pt x="7" y="15"/>
                      <a:pt x="27" y="0"/>
                      <a:pt x="48" y="3"/>
                    </a:cubicBezTo>
                    <a:cubicBezTo>
                      <a:pt x="70" y="7"/>
                      <a:pt x="84" y="27"/>
                      <a:pt x="81" y="48"/>
                    </a:cubicBezTo>
                    <a:cubicBezTo>
                      <a:pt x="77" y="69"/>
                      <a:pt x="57" y="84"/>
                      <a:pt x="36" y="80"/>
                    </a:cubicBezTo>
                    <a:close/>
                    <a:moveTo>
                      <a:pt x="48" y="5"/>
                    </a:moveTo>
                    <a:cubicBezTo>
                      <a:pt x="28" y="2"/>
                      <a:pt x="9" y="16"/>
                      <a:pt x="5" y="36"/>
                    </a:cubicBezTo>
                    <a:cubicBezTo>
                      <a:pt x="2" y="56"/>
                      <a:pt x="16" y="76"/>
                      <a:pt x="36" y="79"/>
                    </a:cubicBezTo>
                    <a:cubicBezTo>
                      <a:pt x="57" y="82"/>
                      <a:pt x="76" y="68"/>
                      <a:pt x="79" y="48"/>
                    </a:cubicBezTo>
                    <a:cubicBezTo>
                      <a:pt x="82" y="27"/>
                      <a:pt x="68" y="8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37" name="Freeform 134">
                <a:extLst>
                  <a:ext uri="{FF2B5EF4-FFF2-40B4-BE49-F238E27FC236}">
                    <a16:creationId xmlns:a16="http://schemas.microsoft.com/office/drawing/2014/main" id="{7DB7ABD8-24F5-4646-9FD2-92BAFD8BDB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60" y="4435"/>
                <a:ext cx="65" cy="64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6"/>
                      <a:pt x="38" y="56"/>
                      <a:pt x="24" y="54"/>
                    </a:cubicBezTo>
                    <a:cubicBezTo>
                      <a:pt x="10" y="52"/>
                      <a:pt x="0" y="38"/>
                      <a:pt x="2" y="24"/>
                    </a:cubicBezTo>
                    <a:cubicBezTo>
                      <a:pt x="4" y="10"/>
                      <a:pt x="18" y="0"/>
                      <a:pt x="32" y="2"/>
                    </a:cubicBezTo>
                    <a:cubicBezTo>
                      <a:pt x="46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38" name="Freeform 135">
                <a:extLst>
                  <a:ext uri="{FF2B5EF4-FFF2-40B4-BE49-F238E27FC236}">
                    <a16:creationId xmlns:a16="http://schemas.microsoft.com/office/drawing/2014/main" id="{60C2CDD5-043E-4E72-A5F5-55FA2E82270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744" y="4418"/>
                <a:ext cx="97" cy="97"/>
              </a:xfrm>
              <a:custGeom>
                <a:avLst/>
                <a:gdLst>
                  <a:gd name="T0" fmla="*/ 36 w 84"/>
                  <a:gd name="T1" fmla="*/ 80 h 84"/>
                  <a:gd name="T2" fmla="*/ 4 w 84"/>
                  <a:gd name="T3" fmla="*/ 36 h 84"/>
                  <a:gd name="T4" fmla="*/ 48 w 84"/>
                  <a:gd name="T5" fmla="*/ 3 h 84"/>
                  <a:gd name="T6" fmla="*/ 81 w 84"/>
                  <a:gd name="T7" fmla="*/ 48 h 84"/>
                  <a:gd name="T8" fmla="*/ 36 w 84"/>
                  <a:gd name="T9" fmla="*/ 80 h 84"/>
                  <a:gd name="T10" fmla="*/ 48 w 84"/>
                  <a:gd name="T11" fmla="*/ 5 h 84"/>
                  <a:gd name="T12" fmla="*/ 5 w 84"/>
                  <a:gd name="T13" fmla="*/ 36 h 84"/>
                  <a:gd name="T14" fmla="*/ 36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0"/>
                    </a:moveTo>
                    <a:cubicBezTo>
                      <a:pt x="15" y="77"/>
                      <a:pt x="0" y="57"/>
                      <a:pt x="4" y="36"/>
                    </a:cubicBezTo>
                    <a:cubicBezTo>
                      <a:pt x="7" y="15"/>
                      <a:pt x="27" y="0"/>
                      <a:pt x="48" y="3"/>
                    </a:cubicBezTo>
                    <a:cubicBezTo>
                      <a:pt x="69" y="7"/>
                      <a:pt x="84" y="27"/>
                      <a:pt x="81" y="48"/>
                    </a:cubicBezTo>
                    <a:cubicBezTo>
                      <a:pt x="77" y="69"/>
                      <a:pt x="57" y="84"/>
                      <a:pt x="36" y="80"/>
                    </a:cubicBezTo>
                    <a:close/>
                    <a:moveTo>
                      <a:pt x="48" y="5"/>
                    </a:moveTo>
                    <a:cubicBezTo>
                      <a:pt x="28" y="2"/>
                      <a:pt x="8" y="16"/>
                      <a:pt x="5" y="36"/>
                    </a:cubicBezTo>
                    <a:cubicBezTo>
                      <a:pt x="2" y="56"/>
                      <a:pt x="16" y="76"/>
                      <a:pt x="36" y="79"/>
                    </a:cubicBezTo>
                    <a:cubicBezTo>
                      <a:pt x="57" y="82"/>
                      <a:pt x="76" y="68"/>
                      <a:pt x="79" y="48"/>
                    </a:cubicBezTo>
                    <a:cubicBezTo>
                      <a:pt x="82" y="27"/>
                      <a:pt x="68" y="8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39" name="Freeform 136">
                <a:extLst>
                  <a:ext uri="{FF2B5EF4-FFF2-40B4-BE49-F238E27FC236}">
                    <a16:creationId xmlns:a16="http://schemas.microsoft.com/office/drawing/2014/main" id="{3FF14E64-7BB3-43E5-904B-31DA9BDB09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23" y="3984"/>
                <a:ext cx="64" cy="66"/>
              </a:xfrm>
              <a:custGeom>
                <a:avLst/>
                <a:gdLst>
                  <a:gd name="T0" fmla="*/ 54 w 56"/>
                  <a:gd name="T1" fmla="*/ 33 h 57"/>
                  <a:gd name="T2" fmla="*/ 24 w 56"/>
                  <a:gd name="T3" fmla="*/ 54 h 57"/>
                  <a:gd name="T4" fmla="*/ 2 w 56"/>
                  <a:gd name="T5" fmla="*/ 24 h 57"/>
                  <a:gd name="T6" fmla="*/ 32 w 56"/>
                  <a:gd name="T7" fmla="*/ 3 h 57"/>
                  <a:gd name="T8" fmla="*/ 54 w 56"/>
                  <a:gd name="T9" fmla="*/ 33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7">
                    <a:moveTo>
                      <a:pt x="54" y="33"/>
                    </a:moveTo>
                    <a:cubicBezTo>
                      <a:pt x="52" y="47"/>
                      <a:pt x="38" y="57"/>
                      <a:pt x="24" y="54"/>
                    </a:cubicBezTo>
                    <a:cubicBezTo>
                      <a:pt x="10" y="52"/>
                      <a:pt x="0" y="39"/>
                      <a:pt x="2" y="24"/>
                    </a:cubicBezTo>
                    <a:cubicBezTo>
                      <a:pt x="5" y="10"/>
                      <a:pt x="18" y="0"/>
                      <a:pt x="32" y="3"/>
                    </a:cubicBezTo>
                    <a:cubicBezTo>
                      <a:pt x="47" y="5"/>
                      <a:pt x="56" y="18"/>
                      <a:pt x="54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40" name="Freeform 137">
                <a:extLst>
                  <a:ext uri="{FF2B5EF4-FFF2-40B4-BE49-F238E27FC236}">
                    <a16:creationId xmlns:a16="http://schemas.microsoft.com/office/drawing/2014/main" id="{090860FB-6640-4E82-BD56-52CB8BA4ECA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507" y="3969"/>
                <a:ext cx="96" cy="96"/>
              </a:xfrm>
              <a:custGeom>
                <a:avLst/>
                <a:gdLst>
                  <a:gd name="T0" fmla="*/ 36 w 84"/>
                  <a:gd name="T1" fmla="*/ 80 h 83"/>
                  <a:gd name="T2" fmla="*/ 4 w 84"/>
                  <a:gd name="T3" fmla="*/ 35 h 83"/>
                  <a:gd name="T4" fmla="*/ 48 w 84"/>
                  <a:gd name="T5" fmla="*/ 3 h 83"/>
                  <a:gd name="T6" fmla="*/ 81 w 84"/>
                  <a:gd name="T7" fmla="*/ 48 h 83"/>
                  <a:gd name="T8" fmla="*/ 36 w 84"/>
                  <a:gd name="T9" fmla="*/ 80 h 83"/>
                  <a:gd name="T10" fmla="*/ 48 w 84"/>
                  <a:gd name="T11" fmla="*/ 5 h 83"/>
                  <a:gd name="T12" fmla="*/ 5 w 84"/>
                  <a:gd name="T13" fmla="*/ 36 h 83"/>
                  <a:gd name="T14" fmla="*/ 36 w 84"/>
                  <a:gd name="T15" fmla="*/ 78 h 83"/>
                  <a:gd name="T16" fmla="*/ 79 w 84"/>
                  <a:gd name="T17" fmla="*/ 47 h 83"/>
                  <a:gd name="T18" fmla="*/ 48 w 84"/>
                  <a:gd name="T19" fmla="*/ 5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3">
                    <a:moveTo>
                      <a:pt x="36" y="80"/>
                    </a:moveTo>
                    <a:cubicBezTo>
                      <a:pt x="15" y="77"/>
                      <a:pt x="0" y="57"/>
                      <a:pt x="4" y="35"/>
                    </a:cubicBezTo>
                    <a:cubicBezTo>
                      <a:pt x="7" y="14"/>
                      <a:pt x="27" y="0"/>
                      <a:pt x="48" y="3"/>
                    </a:cubicBezTo>
                    <a:cubicBezTo>
                      <a:pt x="70" y="6"/>
                      <a:pt x="84" y="26"/>
                      <a:pt x="81" y="48"/>
                    </a:cubicBezTo>
                    <a:cubicBezTo>
                      <a:pt x="77" y="69"/>
                      <a:pt x="57" y="83"/>
                      <a:pt x="36" y="80"/>
                    </a:cubicBezTo>
                    <a:close/>
                    <a:moveTo>
                      <a:pt x="48" y="5"/>
                    </a:moveTo>
                    <a:cubicBezTo>
                      <a:pt x="28" y="1"/>
                      <a:pt x="9" y="15"/>
                      <a:pt x="5" y="36"/>
                    </a:cubicBezTo>
                    <a:cubicBezTo>
                      <a:pt x="2" y="56"/>
                      <a:pt x="16" y="75"/>
                      <a:pt x="36" y="78"/>
                    </a:cubicBezTo>
                    <a:cubicBezTo>
                      <a:pt x="57" y="82"/>
                      <a:pt x="76" y="68"/>
                      <a:pt x="79" y="47"/>
                    </a:cubicBezTo>
                    <a:cubicBezTo>
                      <a:pt x="82" y="27"/>
                      <a:pt x="68" y="8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41" name="Freeform 138">
                <a:extLst>
                  <a:ext uri="{FF2B5EF4-FFF2-40B4-BE49-F238E27FC236}">
                    <a16:creationId xmlns:a16="http://schemas.microsoft.com/office/drawing/2014/main" id="{C8592926-FAD8-4EF3-8311-2E476AE07D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71" y="4207"/>
                <a:ext cx="65" cy="64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7"/>
                      <a:pt x="38" y="56"/>
                      <a:pt x="24" y="54"/>
                    </a:cubicBezTo>
                    <a:cubicBezTo>
                      <a:pt x="10" y="52"/>
                      <a:pt x="0" y="38"/>
                      <a:pt x="2" y="24"/>
                    </a:cubicBezTo>
                    <a:cubicBezTo>
                      <a:pt x="4" y="10"/>
                      <a:pt x="18" y="0"/>
                      <a:pt x="32" y="2"/>
                    </a:cubicBezTo>
                    <a:cubicBezTo>
                      <a:pt x="46" y="5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42" name="Freeform 139">
                <a:extLst>
                  <a:ext uri="{FF2B5EF4-FFF2-40B4-BE49-F238E27FC236}">
                    <a16:creationId xmlns:a16="http://schemas.microsoft.com/office/drawing/2014/main" id="{C82145DC-156C-4E89-95FA-B5CBBC2FF56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155" y="4190"/>
                <a:ext cx="97" cy="97"/>
              </a:xfrm>
              <a:custGeom>
                <a:avLst/>
                <a:gdLst>
                  <a:gd name="T0" fmla="*/ 36 w 84"/>
                  <a:gd name="T1" fmla="*/ 81 h 84"/>
                  <a:gd name="T2" fmla="*/ 3 w 84"/>
                  <a:gd name="T3" fmla="*/ 36 h 84"/>
                  <a:gd name="T4" fmla="*/ 48 w 84"/>
                  <a:gd name="T5" fmla="*/ 4 h 84"/>
                  <a:gd name="T6" fmla="*/ 80 w 84"/>
                  <a:gd name="T7" fmla="*/ 48 h 84"/>
                  <a:gd name="T8" fmla="*/ 36 w 84"/>
                  <a:gd name="T9" fmla="*/ 81 h 84"/>
                  <a:gd name="T10" fmla="*/ 48 w 84"/>
                  <a:gd name="T11" fmla="*/ 5 h 84"/>
                  <a:gd name="T12" fmla="*/ 5 w 84"/>
                  <a:gd name="T13" fmla="*/ 36 h 84"/>
                  <a:gd name="T14" fmla="*/ 36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1"/>
                    </a:moveTo>
                    <a:cubicBezTo>
                      <a:pt x="15" y="77"/>
                      <a:pt x="0" y="57"/>
                      <a:pt x="3" y="36"/>
                    </a:cubicBezTo>
                    <a:cubicBezTo>
                      <a:pt x="7" y="15"/>
                      <a:pt x="27" y="0"/>
                      <a:pt x="48" y="4"/>
                    </a:cubicBezTo>
                    <a:cubicBezTo>
                      <a:pt x="69" y="7"/>
                      <a:pt x="84" y="27"/>
                      <a:pt x="80" y="48"/>
                    </a:cubicBezTo>
                    <a:cubicBezTo>
                      <a:pt x="77" y="70"/>
                      <a:pt x="57" y="84"/>
                      <a:pt x="36" y="81"/>
                    </a:cubicBezTo>
                    <a:close/>
                    <a:moveTo>
                      <a:pt x="48" y="5"/>
                    </a:moveTo>
                    <a:cubicBezTo>
                      <a:pt x="27" y="2"/>
                      <a:pt x="8" y="16"/>
                      <a:pt x="5" y="36"/>
                    </a:cubicBezTo>
                    <a:cubicBezTo>
                      <a:pt x="2" y="57"/>
                      <a:pt x="16" y="76"/>
                      <a:pt x="36" y="79"/>
                    </a:cubicBezTo>
                    <a:cubicBezTo>
                      <a:pt x="56" y="82"/>
                      <a:pt x="76" y="68"/>
                      <a:pt x="79" y="48"/>
                    </a:cubicBezTo>
                    <a:cubicBezTo>
                      <a:pt x="82" y="28"/>
                      <a:pt x="68" y="9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43" name="Freeform 140">
                <a:extLst>
                  <a:ext uri="{FF2B5EF4-FFF2-40B4-BE49-F238E27FC236}">
                    <a16:creationId xmlns:a16="http://schemas.microsoft.com/office/drawing/2014/main" id="{3A911850-0204-4F0D-A764-5380D0D178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77" y="3524"/>
                <a:ext cx="64" cy="65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7"/>
                      <a:pt x="38" y="56"/>
                      <a:pt x="24" y="54"/>
                    </a:cubicBezTo>
                    <a:cubicBezTo>
                      <a:pt x="10" y="52"/>
                      <a:pt x="0" y="38"/>
                      <a:pt x="2" y="24"/>
                    </a:cubicBezTo>
                    <a:cubicBezTo>
                      <a:pt x="5" y="10"/>
                      <a:pt x="18" y="0"/>
                      <a:pt x="32" y="2"/>
                    </a:cubicBezTo>
                    <a:cubicBezTo>
                      <a:pt x="47" y="5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44" name="Freeform 141">
                <a:extLst>
                  <a:ext uri="{FF2B5EF4-FFF2-40B4-BE49-F238E27FC236}">
                    <a16:creationId xmlns:a16="http://schemas.microsoft.com/office/drawing/2014/main" id="{F9223601-0928-49E0-B215-6DABBAD5154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561" y="3508"/>
                <a:ext cx="97" cy="97"/>
              </a:xfrm>
              <a:custGeom>
                <a:avLst/>
                <a:gdLst>
                  <a:gd name="T0" fmla="*/ 36 w 84"/>
                  <a:gd name="T1" fmla="*/ 81 h 84"/>
                  <a:gd name="T2" fmla="*/ 4 w 84"/>
                  <a:gd name="T3" fmla="*/ 36 h 84"/>
                  <a:gd name="T4" fmla="*/ 48 w 84"/>
                  <a:gd name="T5" fmla="*/ 4 h 84"/>
                  <a:gd name="T6" fmla="*/ 81 w 84"/>
                  <a:gd name="T7" fmla="*/ 48 h 84"/>
                  <a:gd name="T8" fmla="*/ 36 w 84"/>
                  <a:gd name="T9" fmla="*/ 81 h 84"/>
                  <a:gd name="T10" fmla="*/ 48 w 84"/>
                  <a:gd name="T11" fmla="*/ 5 h 84"/>
                  <a:gd name="T12" fmla="*/ 5 w 84"/>
                  <a:gd name="T13" fmla="*/ 36 h 84"/>
                  <a:gd name="T14" fmla="*/ 36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1"/>
                    </a:moveTo>
                    <a:cubicBezTo>
                      <a:pt x="15" y="77"/>
                      <a:pt x="0" y="57"/>
                      <a:pt x="4" y="36"/>
                    </a:cubicBezTo>
                    <a:cubicBezTo>
                      <a:pt x="7" y="15"/>
                      <a:pt x="27" y="0"/>
                      <a:pt x="48" y="4"/>
                    </a:cubicBezTo>
                    <a:cubicBezTo>
                      <a:pt x="69" y="7"/>
                      <a:pt x="84" y="27"/>
                      <a:pt x="81" y="48"/>
                    </a:cubicBezTo>
                    <a:cubicBezTo>
                      <a:pt x="77" y="70"/>
                      <a:pt x="57" y="84"/>
                      <a:pt x="36" y="81"/>
                    </a:cubicBezTo>
                    <a:close/>
                    <a:moveTo>
                      <a:pt x="48" y="5"/>
                    </a:moveTo>
                    <a:cubicBezTo>
                      <a:pt x="28" y="2"/>
                      <a:pt x="9" y="16"/>
                      <a:pt x="5" y="36"/>
                    </a:cubicBezTo>
                    <a:cubicBezTo>
                      <a:pt x="2" y="57"/>
                      <a:pt x="16" y="76"/>
                      <a:pt x="36" y="79"/>
                    </a:cubicBezTo>
                    <a:cubicBezTo>
                      <a:pt x="57" y="82"/>
                      <a:pt x="76" y="68"/>
                      <a:pt x="79" y="48"/>
                    </a:cubicBezTo>
                    <a:cubicBezTo>
                      <a:pt x="82" y="28"/>
                      <a:pt x="68" y="9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45" name="Freeform 142">
                <a:extLst>
                  <a:ext uri="{FF2B5EF4-FFF2-40B4-BE49-F238E27FC236}">
                    <a16:creationId xmlns:a16="http://schemas.microsoft.com/office/drawing/2014/main" id="{699852B6-3F1E-419D-B27B-2425A3B159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67" y="3831"/>
                <a:ext cx="65" cy="64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1" y="46"/>
                      <a:pt x="38" y="56"/>
                      <a:pt x="24" y="54"/>
                    </a:cubicBezTo>
                    <a:cubicBezTo>
                      <a:pt x="9" y="52"/>
                      <a:pt x="0" y="38"/>
                      <a:pt x="2" y="24"/>
                    </a:cubicBezTo>
                    <a:cubicBezTo>
                      <a:pt x="4" y="10"/>
                      <a:pt x="18" y="0"/>
                      <a:pt x="32" y="2"/>
                    </a:cubicBezTo>
                    <a:cubicBezTo>
                      <a:pt x="46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46" name="Freeform 143">
                <a:extLst>
                  <a:ext uri="{FF2B5EF4-FFF2-40B4-BE49-F238E27FC236}">
                    <a16:creationId xmlns:a16="http://schemas.microsoft.com/office/drawing/2014/main" id="{21425EE5-3B72-46F4-9BDC-AFB5B87F364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851" y="3815"/>
                <a:ext cx="97" cy="97"/>
              </a:xfrm>
              <a:custGeom>
                <a:avLst/>
                <a:gdLst>
                  <a:gd name="T0" fmla="*/ 36 w 84"/>
                  <a:gd name="T1" fmla="*/ 80 h 84"/>
                  <a:gd name="T2" fmla="*/ 3 w 84"/>
                  <a:gd name="T3" fmla="*/ 36 h 84"/>
                  <a:gd name="T4" fmla="*/ 48 w 84"/>
                  <a:gd name="T5" fmla="*/ 3 h 84"/>
                  <a:gd name="T6" fmla="*/ 80 w 84"/>
                  <a:gd name="T7" fmla="*/ 48 h 84"/>
                  <a:gd name="T8" fmla="*/ 36 w 84"/>
                  <a:gd name="T9" fmla="*/ 80 h 84"/>
                  <a:gd name="T10" fmla="*/ 48 w 84"/>
                  <a:gd name="T11" fmla="*/ 5 h 84"/>
                  <a:gd name="T12" fmla="*/ 5 w 84"/>
                  <a:gd name="T13" fmla="*/ 36 h 84"/>
                  <a:gd name="T14" fmla="*/ 36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0"/>
                    </a:moveTo>
                    <a:cubicBezTo>
                      <a:pt x="14" y="77"/>
                      <a:pt x="0" y="57"/>
                      <a:pt x="3" y="36"/>
                    </a:cubicBezTo>
                    <a:cubicBezTo>
                      <a:pt x="7" y="15"/>
                      <a:pt x="27" y="0"/>
                      <a:pt x="48" y="3"/>
                    </a:cubicBezTo>
                    <a:cubicBezTo>
                      <a:pt x="69" y="7"/>
                      <a:pt x="84" y="27"/>
                      <a:pt x="80" y="48"/>
                    </a:cubicBezTo>
                    <a:cubicBezTo>
                      <a:pt x="77" y="69"/>
                      <a:pt x="57" y="84"/>
                      <a:pt x="36" y="80"/>
                    </a:cubicBezTo>
                    <a:close/>
                    <a:moveTo>
                      <a:pt x="48" y="5"/>
                    </a:moveTo>
                    <a:cubicBezTo>
                      <a:pt x="27" y="2"/>
                      <a:pt x="8" y="16"/>
                      <a:pt x="5" y="36"/>
                    </a:cubicBezTo>
                    <a:cubicBezTo>
                      <a:pt x="2" y="56"/>
                      <a:pt x="16" y="76"/>
                      <a:pt x="36" y="79"/>
                    </a:cubicBezTo>
                    <a:cubicBezTo>
                      <a:pt x="56" y="82"/>
                      <a:pt x="75" y="68"/>
                      <a:pt x="79" y="48"/>
                    </a:cubicBezTo>
                    <a:cubicBezTo>
                      <a:pt x="82" y="28"/>
                      <a:pt x="68" y="8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47" name="Freeform 144">
                <a:extLst>
                  <a:ext uri="{FF2B5EF4-FFF2-40B4-BE49-F238E27FC236}">
                    <a16:creationId xmlns:a16="http://schemas.microsoft.com/office/drawing/2014/main" id="{B799B560-55C9-4C5C-9B04-15369C9B2C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99" y="5046"/>
                <a:ext cx="65" cy="65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6"/>
                      <a:pt x="38" y="56"/>
                      <a:pt x="24" y="54"/>
                    </a:cubicBezTo>
                    <a:cubicBezTo>
                      <a:pt x="10" y="51"/>
                      <a:pt x="0" y="38"/>
                      <a:pt x="2" y="24"/>
                    </a:cubicBezTo>
                    <a:cubicBezTo>
                      <a:pt x="4" y="9"/>
                      <a:pt x="18" y="0"/>
                      <a:pt x="32" y="2"/>
                    </a:cubicBezTo>
                    <a:cubicBezTo>
                      <a:pt x="46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48" name="Freeform 145">
                <a:extLst>
                  <a:ext uri="{FF2B5EF4-FFF2-40B4-BE49-F238E27FC236}">
                    <a16:creationId xmlns:a16="http://schemas.microsoft.com/office/drawing/2014/main" id="{5264F093-C73F-4C47-AF9A-4430AA57805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383" y="5030"/>
                <a:ext cx="97" cy="97"/>
              </a:xfrm>
              <a:custGeom>
                <a:avLst/>
                <a:gdLst>
                  <a:gd name="T0" fmla="*/ 36 w 84"/>
                  <a:gd name="T1" fmla="*/ 80 h 84"/>
                  <a:gd name="T2" fmla="*/ 3 w 84"/>
                  <a:gd name="T3" fmla="*/ 36 h 84"/>
                  <a:gd name="T4" fmla="*/ 48 w 84"/>
                  <a:gd name="T5" fmla="*/ 3 h 84"/>
                  <a:gd name="T6" fmla="*/ 81 w 84"/>
                  <a:gd name="T7" fmla="*/ 48 h 84"/>
                  <a:gd name="T8" fmla="*/ 36 w 84"/>
                  <a:gd name="T9" fmla="*/ 80 h 84"/>
                  <a:gd name="T10" fmla="*/ 48 w 84"/>
                  <a:gd name="T11" fmla="*/ 5 h 84"/>
                  <a:gd name="T12" fmla="*/ 5 w 84"/>
                  <a:gd name="T13" fmla="*/ 36 h 84"/>
                  <a:gd name="T14" fmla="*/ 36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0"/>
                    </a:moveTo>
                    <a:cubicBezTo>
                      <a:pt x="15" y="77"/>
                      <a:pt x="0" y="57"/>
                      <a:pt x="3" y="36"/>
                    </a:cubicBezTo>
                    <a:cubicBezTo>
                      <a:pt x="7" y="14"/>
                      <a:pt x="27" y="0"/>
                      <a:pt x="48" y="3"/>
                    </a:cubicBezTo>
                    <a:cubicBezTo>
                      <a:pt x="69" y="7"/>
                      <a:pt x="84" y="27"/>
                      <a:pt x="81" y="48"/>
                    </a:cubicBezTo>
                    <a:cubicBezTo>
                      <a:pt x="77" y="69"/>
                      <a:pt x="57" y="84"/>
                      <a:pt x="36" y="80"/>
                    </a:cubicBezTo>
                    <a:close/>
                    <a:moveTo>
                      <a:pt x="48" y="5"/>
                    </a:moveTo>
                    <a:cubicBezTo>
                      <a:pt x="28" y="2"/>
                      <a:pt x="8" y="16"/>
                      <a:pt x="5" y="36"/>
                    </a:cubicBezTo>
                    <a:cubicBezTo>
                      <a:pt x="2" y="56"/>
                      <a:pt x="16" y="75"/>
                      <a:pt x="36" y="79"/>
                    </a:cubicBezTo>
                    <a:cubicBezTo>
                      <a:pt x="56" y="82"/>
                      <a:pt x="76" y="68"/>
                      <a:pt x="79" y="48"/>
                    </a:cubicBezTo>
                    <a:cubicBezTo>
                      <a:pt x="82" y="27"/>
                      <a:pt x="68" y="8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49" name="Freeform 146">
                <a:extLst>
                  <a:ext uri="{FF2B5EF4-FFF2-40B4-BE49-F238E27FC236}">
                    <a16:creationId xmlns:a16="http://schemas.microsoft.com/office/drawing/2014/main" id="{23CBA95D-EB22-4ED2-BE9D-996EF5A0AD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56" y="5436"/>
                <a:ext cx="65" cy="64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1" y="46"/>
                      <a:pt x="38" y="56"/>
                      <a:pt x="24" y="54"/>
                    </a:cubicBezTo>
                    <a:cubicBezTo>
                      <a:pt x="9" y="52"/>
                      <a:pt x="0" y="38"/>
                      <a:pt x="2" y="24"/>
                    </a:cubicBezTo>
                    <a:cubicBezTo>
                      <a:pt x="4" y="10"/>
                      <a:pt x="18" y="0"/>
                      <a:pt x="32" y="2"/>
                    </a:cubicBezTo>
                    <a:cubicBezTo>
                      <a:pt x="46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50" name="Freeform 147">
                <a:extLst>
                  <a:ext uri="{FF2B5EF4-FFF2-40B4-BE49-F238E27FC236}">
                    <a16:creationId xmlns:a16="http://schemas.microsoft.com/office/drawing/2014/main" id="{1201C9E3-D737-4F84-ACE3-DEE947A048C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540" y="5420"/>
                <a:ext cx="97" cy="96"/>
              </a:xfrm>
              <a:custGeom>
                <a:avLst/>
                <a:gdLst>
                  <a:gd name="T0" fmla="*/ 36 w 84"/>
                  <a:gd name="T1" fmla="*/ 80 h 84"/>
                  <a:gd name="T2" fmla="*/ 3 w 84"/>
                  <a:gd name="T3" fmla="*/ 36 h 84"/>
                  <a:gd name="T4" fmla="*/ 48 w 84"/>
                  <a:gd name="T5" fmla="*/ 3 h 84"/>
                  <a:gd name="T6" fmla="*/ 80 w 84"/>
                  <a:gd name="T7" fmla="*/ 48 h 84"/>
                  <a:gd name="T8" fmla="*/ 36 w 84"/>
                  <a:gd name="T9" fmla="*/ 80 h 84"/>
                  <a:gd name="T10" fmla="*/ 48 w 84"/>
                  <a:gd name="T11" fmla="*/ 5 h 84"/>
                  <a:gd name="T12" fmla="*/ 5 w 84"/>
                  <a:gd name="T13" fmla="*/ 36 h 84"/>
                  <a:gd name="T14" fmla="*/ 36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0"/>
                    </a:moveTo>
                    <a:cubicBezTo>
                      <a:pt x="14" y="77"/>
                      <a:pt x="0" y="57"/>
                      <a:pt x="3" y="36"/>
                    </a:cubicBezTo>
                    <a:cubicBezTo>
                      <a:pt x="7" y="15"/>
                      <a:pt x="27" y="0"/>
                      <a:pt x="48" y="3"/>
                    </a:cubicBezTo>
                    <a:cubicBezTo>
                      <a:pt x="69" y="7"/>
                      <a:pt x="84" y="27"/>
                      <a:pt x="80" y="48"/>
                    </a:cubicBezTo>
                    <a:cubicBezTo>
                      <a:pt x="77" y="69"/>
                      <a:pt x="57" y="84"/>
                      <a:pt x="36" y="80"/>
                    </a:cubicBezTo>
                    <a:close/>
                    <a:moveTo>
                      <a:pt x="48" y="5"/>
                    </a:moveTo>
                    <a:cubicBezTo>
                      <a:pt x="27" y="2"/>
                      <a:pt x="8" y="16"/>
                      <a:pt x="5" y="36"/>
                    </a:cubicBezTo>
                    <a:cubicBezTo>
                      <a:pt x="2" y="56"/>
                      <a:pt x="16" y="76"/>
                      <a:pt x="36" y="79"/>
                    </a:cubicBezTo>
                    <a:cubicBezTo>
                      <a:pt x="56" y="82"/>
                      <a:pt x="75" y="68"/>
                      <a:pt x="79" y="48"/>
                    </a:cubicBezTo>
                    <a:cubicBezTo>
                      <a:pt x="82" y="27"/>
                      <a:pt x="68" y="8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51" name="Freeform 148">
                <a:extLst>
                  <a:ext uri="{FF2B5EF4-FFF2-40B4-BE49-F238E27FC236}">
                    <a16:creationId xmlns:a16="http://schemas.microsoft.com/office/drawing/2014/main" id="{C24E0032-5F26-49F6-9342-880D710248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95" y="5510"/>
                <a:ext cx="64" cy="64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1" y="46"/>
                      <a:pt x="38" y="56"/>
                      <a:pt x="24" y="54"/>
                    </a:cubicBezTo>
                    <a:cubicBezTo>
                      <a:pt x="9" y="51"/>
                      <a:pt x="0" y="38"/>
                      <a:pt x="2" y="24"/>
                    </a:cubicBezTo>
                    <a:cubicBezTo>
                      <a:pt x="4" y="9"/>
                      <a:pt x="18" y="0"/>
                      <a:pt x="32" y="2"/>
                    </a:cubicBezTo>
                    <a:cubicBezTo>
                      <a:pt x="46" y="4"/>
                      <a:pt x="56" y="17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52" name="Freeform 149">
                <a:extLst>
                  <a:ext uri="{FF2B5EF4-FFF2-40B4-BE49-F238E27FC236}">
                    <a16:creationId xmlns:a16="http://schemas.microsoft.com/office/drawing/2014/main" id="{6AF417AC-A7FF-4807-8B40-50D50DA9A15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978" y="5493"/>
                <a:ext cx="97" cy="97"/>
              </a:xfrm>
              <a:custGeom>
                <a:avLst/>
                <a:gdLst>
                  <a:gd name="T0" fmla="*/ 36 w 84"/>
                  <a:gd name="T1" fmla="*/ 80 h 84"/>
                  <a:gd name="T2" fmla="*/ 3 w 84"/>
                  <a:gd name="T3" fmla="*/ 36 h 84"/>
                  <a:gd name="T4" fmla="*/ 48 w 84"/>
                  <a:gd name="T5" fmla="*/ 3 h 84"/>
                  <a:gd name="T6" fmla="*/ 80 w 84"/>
                  <a:gd name="T7" fmla="*/ 48 h 84"/>
                  <a:gd name="T8" fmla="*/ 36 w 84"/>
                  <a:gd name="T9" fmla="*/ 80 h 84"/>
                  <a:gd name="T10" fmla="*/ 48 w 84"/>
                  <a:gd name="T11" fmla="*/ 5 h 84"/>
                  <a:gd name="T12" fmla="*/ 5 w 84"/>
                  <a:gd name="T13" fmla="*/ 36 h 84"/>
                  <a:gd name="T14" fmla="*/ 36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0"/>
                    </a:moveTo>
                    <a:cubicBezTo>
                      <a:pt x="14" y="77"/>
                      <a:pt x="0" y="57"/>
                      <a:pt x="3" y="36"/>
                    </a:cubicBezTo>
                    <a:cubicBezTo>
                      <a:pt x="7" y="14"/>
                      <a:pt x="27" y="0"/>
                      <a:pt x="48" y="3"/>
                    </a:cubicBezTo>
                    <a:cubicBezTo>
                      <a:pt x="69" y="7"/>
                      <a:pt x="84" y="27"/>
                      <a:pt x="80" y="48"/>
                    </a:cubicBezTo>
                    <a:cubicBezTo>
                      <a:pt x="77" y="69"/>
                      <a:pt x="57" y="84"/>
                      <a:pt x="36" y="80"/>
                    </a:cubicBezTo>
                    <a:close/>
                    <a:moveTo>
                      <a:pt x="48" y="5"/>
                    </a:moveTo>
                    <a:cubicBezTo>
                      <a:pt x="27" y="2"/>
                      <a:pt x="8" y="15"/>
                      <a:pt x="5" y="36"/>
                    </a:cubicBezTo>
                    <a:cubicBezTo>
                      <a:pt x="2" y="56"/>
                      <a:pt x="16" y="75"/>
                      <a:pt x="36" y="79"/>
                    </a:cubicBezTo>
                    <a:cubicBezTo>
                      <a:pt x="56" y="82"/>
                      <a:pt x="75" y="68"/>
                      <a:pt x="79" y="48"/>
                    </a:cubicBezTo>
                    <a:cubicBezTo>
                      <a:pt x="82" y="27"/>
                      <a:pt x="68" y="8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53" name="Freeform 150">
                <a:extLst>
                  <a:ext uri="{FF2B5EF4-FFF2-40B4-BE49-F238E27FC236}">
                    <a16:creationId xmlns:a16="http://schemas.microsoft.com/office/drawing/2014/main" id="{6D3FDC5C-3F10-4987-B23F-D579F7D88B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22" y="5414"/>
                <a:ext cx="65" cy="66"/>
              </a:xfrm>
              <a:custGeom>
                <a:avLst/>
                <a:gdLst>
                  <a:gd name="T0" fmla="*/ 54 w 56"/>
                  <a:gd name="T1" fmla="*/ 33 h 57"/>
                  <a:gd name="T2" fmla="*/ 24 w 56"/>
                  <a:gd name="T3" fmla="*/ 54 h 57"/>
                  <a:gd name="T4" fmla="*/ 2 w 56"/>
                  <a:gd name="T5" fmla="*/ 24 h 57"/>
                  <a:gd name="T6" fmla="*/ 32 w 56"/>
                  <a:gd name="T7" fmla="*/ 3 h 57"/>
                  <a:gd name="T8" fmla="*/ 54 w 56"/>
                  <a:gd name="T9" fmla="*/ 33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7">
                    <a:moveTo>
                      <a:pt x="54" y="33"/>
                    </a:moveTo>
                    <a:cubicBezTo>
                      <a:pt x="51" y="47"/>
                      <a:pt x="38" y="57"/>
                      <a:pt x="24" y="54"/>
                    </a:cubicBezTo>
                    <a:cubicBezTo>
                      <a:pt x="9" y="52"/>
                      <a:pt x="0" y="39"/>
                      <a:pt x="2" y="24"/>
                    </a:cubicBezTo>
                    <a:cubicBezTo>
                      <a:pt x="4" y="10"/>
                      <a:pt x="17" y="0"/>
                      <a:pt x="32" y="3"/>
                    </a:cubicBezTo>
                    <a:cubicBezTo>
                      <a:pt x="46" y="5"/>
                      <a:pt x="56" y="18"/>
                      <a:pt x="54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54" name="Freeform 151">
                <a:extLst>
                  <a:ext uri="{FF2B5EF4-FFF2-40B4-BE49-F238E27FC236}">
                    <a16:creationId xmlns:a16="http://schemas.microsoft.com/office/drawing/2014/main" id="{0179900A-A109-4987-AF98-052A5E91104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006" y="5399"/>
                <a:ext cx="97" cy="96"/>
              </a:xfrm>
              <a:custGeom>
                <a:avLst/>
                <a:gdLst>
                  <a:gd name="T0" fmla="*/ 36 w 84"/>
                  <a:gd name="T1" fmla="*/ 80 h 83"/>
                  <a:gd name="T2" fmla="*/ 3 w 84"/>
                  <a:gd name="T3" fmla="*/ 35 h 83"/>
                  <a:gd name="T4" fmla="*/ 48 w 84"/>
                  <a:gd name="T5" fmla="*/ 3 h 83"/>
                  <a:gd name="T6" fmla="*/ 80 w 84"/>
                  <a:gd name="T7" fmla="*/ 48 h 83"/>
                  <a:gd name="T8" fmla="*/ 36 w 84"/>
                  <a:gd name="T9" fmla="*/ 80 h 83"/>
                  <a:gd name="T10" fmla="*/ 48 w 84"/>
                  <a:gd name="T11" fmla="*/ 5 h 83"/>
                  <a:gd name="T12" fmla="*/ 5 w 84"/>
                  <a:gd name="T13" fmla="*/ 36 h 83"/>
                  <a:gd name="T14" fmla="*/ 36 w 84"/>
                  <a:gd name="T15" fmla="*/ 78 h 83"/>
                  <a:gd name="T16" fmla="*/ 79 w 84"/>
                  <a:gd name="T17" fmla="*/ 47 h 83"/>
                  <a:gd name="T18" fmla="*/ 48 w 84"/>
                  <a:gd name="T19" fmla="*/ 5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3">
                    <a:moveTo>
                      <a:pt x="36" y="80"/>
                    </a:moveTo>
                    <a:cubicBezTo>
                      <a:pt x="14" y="77"/>
                      <a:pt x="0" y="57"/>
                      <a:pt x="3" y="35"/>
                    </a:cubicBezTo>
                    <a:cubicBezTo>
                      <a:pt x="7" y="14"/>
                      <a:pt x="27" y="0"/>
                      <a:pt x="48" y="3"/>
                    </a:cubicBezTo>
                    <a:cubicBezTo>
                      <a:pt x="69" y="6"/>
                      <a:pt x="84" y="26"/>
                      <a:pt x="80" y="48"/>
                    </a:cubicBezTo>
                    <a:cubicBezTo>
                      <a:pt x="77" y="69"/>
                      <a:pt x="57" y="83"/>
                      <a:pt x="36" y="80"/>
                    </a:cubicBezTo>
                    <a:close/>
                    <a:moveTo>
                      <a:pt x="48" y="5"/>
                    </a:moveTo>
                    <a:cubicBezTo>
                      <a:pt x="27" y="1"/>
                      <a:pt x="8" y="15"/>
                      <a:pt x="5" y="36"/>
                    </a:cubicBezTo>
                    <a:cubicBezTo>
                      <a:pt x="2" y="56"/>
                      <a:pt x="15" y="75"/>
                      <a:pt x="36" y="78"/>
                    </a:cubicBezTo>
                    <a:cubicBezTo>
                      <a:pt x="56" y="82"/>
                      <a:pt x="75" y="68"/>
                      <a:pt x="79" y="47"/>
                    </a:cubicBezTo>
                    <a:cubicBezTo>
                      <a:pt x="82" y="27"/>
                      <a:pt x="68" y="8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55" name="Freeform 152">
                <a:extLst>
                  <a:ext uri="{FF2B5EF4-FFF2-40B4-BE49-F238E27FC236}">
                    <a16:creationId xmlns:a16="http://schemas.microsoft.com/office/drawing/2014/main" id="{1895ECAD-1586-4807-B973-AC024E8B18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16" y="3841"/>
                <a:ext cx="65" cy="65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3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6"/>
                      <a:pt x="39" y="56"/>
                      <a:pt x="24" y="54"/>
                    </a:cubicBezTo>
                    <a:cubicBezTo>
                      <a:pt x="10" y="51"/>
                      <a:pt x="0" y="38"/>
                      <a:pt x="3" y="24"/>
                    </a:cubicBezTo>
                    <a:cubicBezTo>
                      <a:pt x="5" y="9"/>
                      <a:pt x="18" y="0"/>
                      <a:pt x="32" y="2"/>
                    </a:cubicBezTo>
                    <a:cubicBezTo>
                      <a:pt x="47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56" name="Freeform 153">
                <a:extLst>
                  <a:ext uri="{FF2B5EF4-FFF2-40B4-BE49-F238E27FC236}">
                    <a16:creationId xmlns:a16="http://schemas.microsoft.com/office/drawing/2014/main" id="{D217FD4A-5150-4979-9C85-1A97B80417C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600" y="3825"/>
                <a:ext cx="97" cy="97"/>
              </a:xfrm>
              <a:custGeom>
                <a:avLst/>
                <a:gdLst>
                  <a:gd name="T0" fmla="*/ 36 w 84"/>
                  <a:gd name="T1" fmla="*/ 80 h 84"/>
                  <a:gd name="T2" fmla="*/ 4 w 84"/>
                  <a:gd name="T3" fmla="*/ 36 h 84"/>
                  <a:gd name="T4" fmla="*/ 48 w 84"/>
                  <a:gd name="T5" fmla="*/ 3 h 84"/>
                  <a:gd name="T6" fmla="*/ 81 w 84"/>
                  <a:gd name="T7" fmla="*/ 48 h 84"/>
                  <a:gd name="T8" fmla="*/ 36 w 84"/>
                  <a:gd name="T9" fmla="*/ 80 h 84"/>
                  <a:gd name="T10" fmla="*/ 48 w 84"/>
                  <a:gd name="T11" fmla="*/ 5 h 84"/>
                  <a:gd name="T12" fmla="*/ 6 w 84"/>
                  <a:gd name="T13" fmla="*/ 36 h 84"/>
                  <a:gd name="T14" fmla="*/ 37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0"/>
                    </a:moveTo>
                    <a:cubicBezTo>
                      <a:pt x="15" y="77"/>
                      <a:pt x="0" y="57"/>
                      <a:pt x="4" y="36"/>
                    </a:cubicBezTo>
                    <a:cubicBezTo>
                      <a:pt x="7" y="14"/>
                      <a:pt x="27" y="0"/>
                      <a:pt x="48" y="3"/>
                    </a:cubicBezTo>
                    <a:cubicBezTo>
                      <a:pt x="70" y="7"/>
                      <a:pt x="84" y="27"/>
                      <a:pt x="81" y="48"/>
                    </a:cubicBezTo>
                    <a:cubicBezTo>
                      <a:pt x="78" y="69"/>
                      <a:pt x="57" y="84"/>
                      <a:pt x="36" y="80"/>
                    </a:cubicBezTo>
                    <a:close/>
                    <a:moveTo>
                      <a:pt x="48" y="5"/>
                    </a:moveTo>
                    <a:cubicBezTo>
                      <a:pt x="28" y="2"/>
                      <a:pt x="9" y="16"/>
                      <a:pt x="6" y="36"/>
                    </a:cubicBezTo>
                    <a:cubicBezTo>
                      <a:pt x="2" y="56"/>
                      <a:pt x="16" y="75"/>
                      <a:pt x="37" y="79"/>
                    </a:cubicBezTo>
                    <a:cubicBezTo>
                      <a:pt x="57" y="82"/>
                      <a:pt x="76" y="68"/>
                      <a:pt x="79" y="48"/>
                    </a:cubicBezTo>
                    <a:cubicBezTo>
                      <a:pt x="82" y="27"/>
                      <a:pt x="69" y="8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57" name="Freeform 154">
                <a:extLst>
                  <a:ext uri="{FF2B5EF4-FFF2-40B4-BE49-F238E27FC236}">
                    <a16:creationId xmlns:a16="http://schemas.microsoft.com/office/drawing/2014/main" id="{EC2C3585-8D38-4E40-8164-5C250087E2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83" y="3392"/>
                <a:ext cx="65" cy="66"/>
              </a:xfrm>
              <a:custGeom>
                <a:avLst/>
                <a:gdLst>
                  <a:gd name="T0" fmla="*/ 54 w 56"/>
                  <a:gd name="T1" fmla="*/ 33 h 57"/>
                  <a:gd name="T2" fmla="*/ 24 w 56"/>
                  <a:gd name="T3" fmla="*/ 54 h 57"/>
                  <a:gd name="T4" fmla="*/ 2 w 56"/>
                  <a:gd name="T5" fmla="*/ 24 h 57"/>
                  <a:gd name="T6" fmla="*/ 32 w 56"/>
                  <a:gd name="T7" fmla="*/ 3 h 57"/>
                  <a:gd name="T8" fmla="*/ 54 w 56"/>
                  <a:gd name="T9" fmla="*/ 33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7">
                    <a:moveTo>
                      <a:pt x="54" y="33"/>
                    </a:moveTo>
                    <a:cubicBezTo>
                      <a:pt x="52" y="47"/>
                      <a:pt x="38" y="57"/>
                      <a:pt x="24" y="54"/>
                    </a:cubicBezTo>
                    <a:cubicBezTo>
                      <a:pt x="10" y="52"/>
                      <a:pt x="0" y="39"/>
                      <a:pt x="2" y="24"/>
                    </a:cubicBezTo>
                    <a:cubicBezTo>
                      <a:pt x="5" y="10"/>
                      <a:pt x="18" y="0"/>
                      <a:pt x="32" y="3"/>
                    </a:cubicBezTo>
                    <a:cubicBezTo>
                      <a:pt x="47" y="5"/>
                      <a:pt x="56" y="18"/>
                      <a:pt x="54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58" name="Freeform 155">
                <a:extLst>
                  <a:ext uri="{FF2B5EF4-FFF2-40B4-BE49-F238E27FC236}">
                    <a16:creationId xmlns:a16="http://schemas.microsoft.com/office/drawing/2014/main" id="{24021CA7-063F-4B87-A52B-3AA65DEB42B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767" y="3377"/>
                <a:ext cx="97" cy="96"/>
              </a:xfrm>
              <a:custGeom>
                <a:avLst/>
                <a:gdLst>
                  <a:gd name="T0" fmla="*/ 36 w 84"/>
                  <a:gd name="T1" fmla="*/ 80 h 83"/>
                  <a:gd name="T2" fmla="*/ 4 w 84"/>
                  <a:gd name="T3" fmla="*/ 35 h 83"/>
                  <a:gd name="T4" fmla="*/ 48 w 84"/>
                  <a:gd name="T5" fmla="*/ 3 h 83"/>
                  <a:gd name="T6" fmla="*/ 81 w 84"/>
                  <a:gd name="T7" fmla="*/ 48 h 83"/>
                  <a:gd name="T8" fmla="*/ 36 w 84"/>
                  <a:gd name="T9" fmla="*/ 80 h 83"/>
                  <a:gd name="T10" fmla="*/ 48 w 84"/>
                  <a:gd name="T11" fmla="*/ 5 h 83"/>
                  <a:gd name="T12" fmla="*/ 5 w 84"/>
                  <a:gd name="T13" fmla="*/ 36 h 83"/>
                  <a:gd name="T14" fmla="*/ 36 w 84"/>
                  <a:gd name="T15" fmla="*/ 78 h 83"/>
                  <a:gd name="T16" fmla="*/ 79 w 84"/>
                  <a:gd name="T17" fmla="*/ 47 h 83"/>
                  <a:gd name="T18" fmla="*/ 48 w 84"/>
                  <a:gd name="T19" fmla="*/ 5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3">
                    <a:moveTo>
                      <a:pt x="36" y="80"/>
                    </a:moveTo>
                    <a:cubicBezTo>
                      <a:pt x="15" y="77"/>
                      <a:pt x="0" y="57"/>
                      <a:pt x="4" y="35"/>
                    </a:cubicBezTo>
                    <a:cubicBezTo>
                      <a:pt x="7" y="14"/>
                      <a:pt x="27" y="0"/>
                      <a:pt x="48" y="3"/>
                    </a:cubicBezTo>
                    <a:cubicBezTo>
                      <a:pt x="70" y="6"/>
                      <a:pt x="84" y="26"/>
                      <a:pt x="81" y="48"/>
                    </a:cubicBezTo>
                    <a:cubicBezTo>
                      <a:pt x="77" y="69"/>
                      <a:pt x="57" y="83"/>
                      <a:pt x="36" y="80"/>
                    </a:cubicBezTo>
                    <a:close/>
                    <a:moveTo>
                      <a:pt x="48" y="5"/>
                    </a:moveTo>
                    <a:cubicBezTo>
                      <a:pt x="28" y="1"/>
                      <a:pt x="9" y="15"/>
                      <a:pt x="5" y="36"/>
                    </a:cubicBezTo>
                    <a:cubicBezTo>
                      <a:pt x="2" y="56"/>
                      <a:pt x="16" y="75"/>
                      <a:pt x="36" y="78"/>
                    </a:cubicBezTo>
                    <a:cubicBezTo>
                      <a:pt x="57" y="82"/>
                      <a:pt x="76" y="68"/>
                      <a:pt x="79" y="47"/>
                    </a:cubicBezTo>
                    <a:cubicBezTo>
                      <a:pt x="82" y="27"/>
                      <a:pt x="68" y="8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59" name="Freeform 156">
                <a:extLst>
                  <a:ext uri="{FF2B5EF4-FFF2-40B4-BE49-F238E27FC236}">
                    <a16:creationId xmlns:a16="http://schemas.microsoft.com/office/drawing/2014/main" id="{EE3D0073-7E03-4DE0-8A2B-35725959DE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82" y="3147"/>
                <a:ext cx="65" cy="64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1" y="46"/>
                      <a:pt x="38" y="56"/>
                      <a:pt x="24" y="54"/>
                    </a:cubicBezTo>
                    <a:cubicBezTo>
                      <a:pt x="9" y="52"/>
                      <a:pt x="0" y="38"/>
                      <a:pt x="2" y="24"/>
                    </a:cubicBezTo>
                    <a:cubicBezTo>
                      <a:pt x="4" y="10"/>
                      <a:pt x="18" y="0"/>
                      <a:pt x="32" y="2"/>
                    </a:cubicBezTo>
                    <a:cubicBezTo>
                      <a:pt x="46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60" name="Freeform 157">
                <a:extLst>
                  <a:ext uri="{FF2B5EF4-FFF2-40B4-BE49-F238E27FC236}">
                    <a16:creationId xmlns:a16="http://schemas.microsoft.com/office/drawing/2014/main" id="{C0479621-682A-4735-97B4-666F49CA995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466" y="3130"/>
                <a:ext cx="97" cy="97"/>
              </a:xfrm>
              <a:custGeom>
                <a:avLst/>
                <a:gdLst>
                  <a:gd name="T0" fmla="*/ 36 w 84"/>
                  <a:gd name="T1" fmla="*/ 80 h 84"/>
                  <a:gd name="T2" fmla="*/ 3 w 84"/>
                  <a:gd name="T3" fmla="*/ 36 h 84"/>
                  <a:gd name="T4" fmla="*/ 48 w 84"/>
                  <a:gd name="T5" fmla="*/ 3 h 84"/>
                  <a:gd name="T6" fmla="*/ 80 w 84"/>
                  <a:gd name="T7" fmla="*/ 48 h 84"/>
                  <a:gd name="T8" fmla="*/ 36 w 84"/>
                  <a:gd name="T9" fmla="*/ 80 h 84"/>
                  <a:gd name="T10" fmla="*/ 48 w 84"/>
                  <a:gd name="T11" fmla="*/ 5 h 84"/>
                  <a:gd name="T12" fmla="*/ 5 w 84"/>
                  <a:gd name="T13" fmla="*/ 36 h 84"/>
                  <a:gd name="T14" fmla="*/ 36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0"/>
                    </a:moveTo>
                    <a:cubicBezTo>
                      <a:pt x="14" y="77"/>
                      <a:pt x="0" y="57"/>
                      <a:pt x="3" y="36"/>
                    </a:cubicBezTo>
                    <a:cubicBezTo>
                      <a:pt x="7" y="15"/>
                      <a:pt x="27" y="0"/>
                      <a:pt x="48" y="3"/>
                    </a:cubicBezTo>
                    <a:cubicBezTo>
                      <a:pt x="69" y="7"/>
                      <a:pt x="84" y="27"/>
                      <a:pt x="80" y="48"/>
                    </a:cubicBezTo>
                    <a:cubicBezTo>
                      <a:pt x="77" y="69"/>
                      <a:pt x="57" y="84"/>
                      <a:pt x="36" y="80"/>
                    </a:cubicBezTo>
                    <a:close/>
                    <a:moveTo>
                      <a:pt x="48" y="5"/>
                    </a:moveTo>
                    <a:cubicBezTo>
                      <a:pt x="27" y="2"/>
                      <a:pt x="8" y="16"/>
                      <a:pt x="5" y="36"/>
                    </a:cubicBezTo>
                    <a:cubicBezTo>
                      <a:pt x="2" y="56"/>
                      <a:pt x="16" y="76"/>
                      <a:pt x="36" y="79"/>
                    </a:cubicBezTo>
                    <a:cubicBezTo>
                      <a:pt x="56" y="82"/>
                      <a:pt x="75" y="68"/>
                      <a:pt x="79" y="48"/>
                    </a:cubicBezTo>
                    <a:cubicBezTo>
                      <a:pt x="82" y="27"/>
                      <a:pt x="68" y="8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61" name="Freeform 158">
                <a:extLst>
                  <a:ext uri="{FF2B5EF4-FFF2-40B4-BE49-F238E27FC236}">
                    <a16:creationId xmlns:a16="http://schemas.microsoft.com/office/drawing/2014/main" id="{B4711607-7878-4F0A-A364-AB75E46729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35" y="2862"/>
                <a:ext cx="65" cy="65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1" y="46"/>
                      <a:pt x="38" y="56"/>
                      <a:pt x="24" y="54"/>
                    </a:cubicBezTo>
                    <a:cubicBezTo>
                      <a:pt x="9" y="51"/>
                      <a:pt x="0" y="38"/>
                      <a:pt x="2" y="24"/>
                    </a:cubicBezTo>
                    <a:cubicBezTo>
                      <a:pt x="4" y="9"/>
                      <a:pt x="18" y="0"/>
                      <a:pt x="32" y="2"/>
                    </a:cubicBezTo>
                    <a:cubicBezTo>
                      <a:pt x="46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62" name="Freeform 159">
                <a:extLst>
                  <a:ext uri="{FF2B5EF4-FFF2-40B4-BE49-F238E27FC236}">
                    <a16:creationId xmlns:a16="http://schemas.microsoft.com/office/drawing/2014/main" id="{BC1F98E5-AD2D-4BF0-9F76-53C6B36B630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419" y="2846"/>
                <a:ext cx="97" cy="97"/>
              </a:xfrm>
              <a:custGeom>
                <a:avLst/>
                <a:gdLst>
                  <a:gd name="T0" fmla="*/ 36 w 84"/>
                  <a:gd name="T1" fmla="*/ 80 h 84"/>
                  <a:gd name="T2" fmla="*/ 3 w 84"/>
                  <a:gd name="T3" fmla="*/ 36 h 84"/>
                  <a:gd name="T4" fmla="*/ 48 w 84"/>
                  <a:gd name="T5" fmla="*/ 3 h 84"/>
                  <a:gd name="T6" fmla="*/ 80 w 84"/>
                  <a:gd name="T7" fmla="*/ 48 h 84"/>
                  <a:gd name="T8" fmla="*/ 36 w 84"/>
                  <a:gd name="T9" fmla="*/ 80 h 84"/>
                  <a:gd name="T10" fmla="*/ 48 w 84"/>
                  <a:gd name="T11" fmla="*/ 5 h 84"/>
                  <a:gd name="T12" fmla="*/ 5 w 84"/>
                  <a:gd name="T13" fmla="*/ 36 h 84"/>
                  <a:gd name="T14" fmla="*/ 36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0"/>
                    </a:moveTo>
                    <a:cubicBezTo>
                      <a:pt x="14" y="77"/>
                      <a:pt x="0" y="57"/>
                      <a:pt x="3" y="36"/>
                    </a:cubicBezTo>
                    <a:cubicBezTo>
                      <a:pt x="7" y="14"/>
                      <a:pt x="27" y="0"/>
                      <a:pt x="48" y="3"/>
                    </a:cubicBezTo>
                    <a:cubicBezTo>
                      <a:pt x="69" y="7"/>
                      <a:pt x="84" y="27"/>
                      <a:pt x="80" y="48"/>
                    </a:cubicBezTo>
                    <a:cubicBezTo>
                      <a:pt x="77" y="69"/>
                      <a:pt x="57" y="84"/>
                      <a:pt x="36" y="80"/>
                    </a:cubicBezTo>
                    <a:close/>
                    <a:moveTo>
                      <a:pt x="48" y="5"/>
                    </a:moveTo>
                    <a:cubicBezTo>
                      <a:pt x="27" y="2"/>
                      <a:pt x="8" y="16"/>
                      <a:pt x="5" y="36"/>
                    </a:cubicBezTo>
                    <a:cubicBezTo>
                      <a:pt x="2" y="56"/>
                      <a:pt x="16" y="75"/>
                      <a:pt x="36" y="79"/>
                    </a:cubicBezTo>
                    <a:cubicBezTo>
                      <a:pt x="56" y="82"/>
                      <a:pt x="75" y="68"/>
                      <a:pt x="79" y="48"/>
                    </a:cubicBezTo>
                    <a:cubicBezTo>
                      <a:pt x="82" y="27"/>
                      <a:pt x="68" y="8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63" name="Freeform 160">
                <a:extLst>
                  <a:ext uri="{FF2B5EF4-FFF2-40B4-BE49-F238E27FC236}">
                    <a16:creationId xmlns:a16="http://schemas.microsoft.com/office/drawing/2014/main" id="{B893671B-7295-41B0-9B25-8639A41CDF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71" y="4660"/>
                <a:ext cx="64" cy="65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7"/>
                      <a:pt x="38" y="56"/>
                      <a:pt x="24" y="54"/>
                    </a:cubicBezTo>
                    <a:cubicBezTo>
                      <a:pt x="10" y="52"/>
                      <a:pt x="0" y="38"/>
                      <a:pt x="2" y="24"/>
                    </a:cubicBezTo>
                    <a:cubicBezTo>
                      <a:pt x="5" y="10"/>
                      <a:pt x="18" y="0"/>
                      <a:pt x="32" y="2"/>
                    </a:cubicBezTo>
                    <a:cubicBezTo>
                      <a:pt x="47" y="5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64" name="Freeform 161">
                <a:extLst>
                  <a:ext uri="{FF2B5EF4-FFF2-40B4-BE49-F238E27FC236}">
                    <a16:creationId xmlns:a16="http://schemas.microsoft.com/office/drawing/2014/main" id="{F3952D29-D12F-4B91-835C-D2CF9B7921B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754" y="4644"/>
                <a:ext cx="97" cy="97"/>
              </a:xfrm>
              <a:custGeom>
                <a:avLst/>
                <a:gdLst>
                  <a:gd name="T0" fmla="*/ 36 w 84"/>
                  <a:gd name="T1" fmla="*/ 81 h 84"/>
                  <a:gd name="T2" fmla="*/ 4 w 84"/>
                  <a:gd name="T3" fmla="*/ 36 h 84"/>
                  <a:gd name="T4" fmla="*/ 48 w 84"/>
                  <a:gd name="T5" fmla="*/ 4 h 84"/>
                  <a:gd name="T6" fmla="*/ 81 w 84"/>
                  <a:gd name="T7" fmla="*/ 48 h 84"/>
                  <a:gd name="T8" fmla="*/ 36 w 84"/>
                  <a:gd name="T9" fmla="*/ 81 h 84"/>
                  <a:gd name="T10" fmla="*/ 48 w 84"/>
                  <a:gd name="T11" fmla="*/ 5 h 84"/>
                  <a:gd name="T12" fmla="*/ 5 w 84"/>
                  <a:gd name="T13" fmla="*/ 36 h 84"/>
                  <a:gd name="T14" fmla="*/ 36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1"/>
                    </a:moveTo>
                    <a:cubicBezTo>
                      <a:pt x="15" y="77"/>
                      <a:pt x="0" y="57"/>
                      <a:pt x="4" y="36"/>
                    </a:cubicBezTo>
                    <a:cubicBezTo>
                      <a:pt x="7" y="15"/>
                      <a:pt x="27" y="0"/>
                      <a:pt x="48" y="4"/>
                    </a:cubicBezTo>
                    <a:cubicBezTo>
                      <a:pt x="70" y="7"/>
                      <a:pt x="84" y="27"/>
                      <a:pt x="81" y="48"/>
                    </a:cubicBezTo>
                    <a:cubicBezTo>
                      <a:pt x="77" y="70"/>
                      <a:pt x="57" y="84"/>
                      <a:pt x="36" y="81"/>
                    </a:cubicBezTo>
                    <a:close/>
                    <a:moveTo>
                      <a:pt x="48" y="5"/>
                    </a:moveTo>
                    <a:cubicBezTo>
                      <a:pt x="28" y="2"/>
                      <a:pt x="9" y="16"/>
                      <a:pt x="5" y="36"/>
                    </a:cubicBezTo>
                    <a:cubicBezTo>
                      <a:pt x="2" y="57"/>
                      <a:pt x="16" y="76"/>
                      <a:pt x="36" y="79"/>
                    </a:cubicBezTo>
                    <a:cubicBezTo>
                      <a:pt x="57" y="82"/>
                      <a:pt x="76" y="68"/>
                      <a:pt x="79" y="48"/>
                    </a:cubicBezTo>
                    <a:cubicBezTo>
                      <a:pt x="82" y="28"/>
                      <a:pt x="68" y="9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65" name="Freeform 162">
                <a:extLst>
                  <a:ext uri="{FF2B5EF4-FFF2-40B4-BE49-F238E27FC236}">
                    <a16:creationId xmlns:a16="http://schemas.microsoft.com/office/drawing/2014/main" id="{6436970D-C2BA-48DE-91A7-272B046772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95" y="4006"/>
                <a:ext cx="65" cy="65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6"/>
                      <a:pt x="38" y="56"/>
                      <a:pt x="24" y="54"/>
                    </a:cubicBezTo>
                    <a:cubicBezTo>
                      <a:pt x="10" y="51"/>
                      <a:pt x="0" y="38"/>
                      <a:pt x="2" y="24"/>
                    </a:cubicBezTo>
                    <a:cubicBezTo>
                      <a:pt x="5" y="9"/>
                      <a:pt x="18" y="0"/>
                      <a:pt x="32" y="2"/>
                    </a:cubicBezTo>
                    <a:cubicBezTo>
                      <a:pt x="47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66" name="Freeform 163">
                <a:extLst>
                  <a:ext uri="{FF2B5EF4-FFF2-40B4-BE49-F238E27FC236}">
                    <a16:creationId xmlns:a16="http://schemas.microsoft.com/office/drawing/2014/main" id="{7A88DE96-4C48-4372-9069-4D3AB1A27B1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079" y="3990"/>
                <a:ext cx="97" cy="97"/>
              </a:xfrm>
              <a:custGeom>
                <a:avLst/>
                <a:gdLst>
                  <a:gd name="T0" fmla="*/ 36 w 84"/>
                  <a:gd name="T1" fmla="*/ 80 h 84"/>
                  <a:gd name="T2" fmla="*/ 4 w 84"/>
                  <a:gd name="T3" fmla="*/ 36 h 84"/>
                  <a:gd name="T4" fmla="*/ 48 w 84"/>
                  <a:gd name="T5" fmla="*/ 3 h 84"/>
                  <a:gd name="T6" fmla="*/ 81 w 84"/>
                  <a:gd name="T7" fmla="*/ 48 h 84"/>
                  <a:gd name="T8" fmla="*/ 36 w 84"/>
                  <a:gd name="T9" fmla="*/ 80 h 84"/>
                  <a:gd name="T10" fmla="*/ 48 w 84"/>
                  <a:gd name="T11" fmla="*/ 5 h 84"/>
                  <a:gd name="T12" fmla="*/ 5 w 84"/>
                  <a:gd name="T13" fmla="*/ 36 h 84"/>
                  <a:gd name="T14" fmla="*/ 36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0"/>
                    </a:moveTo>
                    <a:cubicBezTo>
                      <a:pt x="15" y="77"/>
                      <a:pt x="0" y="57"/>
                      <a:pt x="4" y="36"/>
                    </a:cubicBezTo>
                    <a:cubicBezTo>
                      <a:pt x="7" y="15"/>
                      <a:pt x="27" y="0"/>
                      <a:pt x="48" y="3"/>
                    </a:cubicBezTo>
                    <a:cubicBezTo>
                      <a:pt x="70" y="7"/>
                      <a:pt x="84" y="27"/>
                      <a:pt x="81" y="48"/>
                    </a:cubicBezTo>
                    <a:cubicBezTo>
                      <a:pt x="77" y="69"/>
                      <a:pt x="57" y="84"/>
                      <a:pt x="36" y="80"/>
                    </a:cubicBezTo>
                    <a:close/>
                    <a:moveTo>
                      <a:pt x="48" y="5"/>
                    </a:moveTo>
                    <a:cubicBezTo>
                      <a:pt x="28" y="2"/>
                      <a:pt x="9" y="16"/>
                      <a:pt x="5" y="36"/>
                    </a:cubicBezTo>
                    <a:cubicBezTo>
                      <a:pt x="2" y="56"/>
                      <a:pt x="16" y="76"/>
                      <a:pt x="36" y="79"/>
                    </a:cubicBezTo>
                    <a:cubicBezTo>
                      <a:pt x="57" y="82"/>
                      <a:pt x="76" y="68"/>
                      <a:pt x="79" y="48"/>
                    </a:cubicBezTo>
                    <a:cubicBezTo>
                      <a:pt x="82" y="27"/>
                      <a:pt x="68" y="8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67" name="Freeform 164">
                <a:extLst>
                  <a:ext uri="{FF2B5EF4-FFF2-40B4-BE49-F238E27FC236}">
                    <a16:creationId xmlns:a16="http://schemas.microsoft.com/office/drawing/2014/main" id="{E355BA0A-3948-4E8D-9E30-D1FC9F6E7C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36" y="4499"/>
                <a:ext cx="86" cy="85"/>
              </a:xfrm>
              <a:custGeom>
                <a:avLst/>
                <a:gdLst>
                  <a:gd name="T0" fmla="*/ 71 w 74"/>
                  <a:gd name="T1" fmla="*/ 43 h 74"/>
                  <a:gd name="T2" fmla="*/ 32 w 74"/>
                  <a:gd name="T3" fmla="*/ 71 h 74"/>
                  <a:gd name="T4" fmla="*/ 3 w 74"/>
                  <a:gd name="T5" fmla="*/ 32 h 74"/>
                  <a:gd name="T6" fmla="*/ 43 w 74"/>
                  <a:gd name="T7" fmla="*/ 3 h 74"/>
                  <a:gd name="T8" fmla="*/ 71 w 74"/>
                  <a:gd name="T9" fmla="*/ 43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4" h="74">
                    <a:moveTo>
                      <a:pt x="71" y="43"/>
                    </a:moveTo>
                    <a:cubicBezTo>
                      <a:pt x="68" y="61"/>
                      <a:pt x="51" y="74"/>
                      <a:pt x="32" y="71"/>
                    </a:cubicBezTo>
                    <a:cubicBezTo>
                      <a:pt x="13" y="68"/>
                      <a:pt x="0" y="51"/>
                      <a:pt x="3" y="32"/>
                    </a:cubicBezTo>
                    <a:cubicBezTo>
                      <a:pt x="6" y="13"/>
                      <a:pt x="24" y="0"/>
                      <a:pt x="43" y="3"/>
                    </a:cubicBezTo>
                    <a:cubicBezTo>
                      <a:pt x="61" y="6"/>
                      <a:pt x="74" y="24"/>
                      <a:pt x="71" y="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68" name="Freeform 165">
                <a:extLst>
                  <a:ext uri="{FF2B5EF4-FFF2-40B4-BE49-F238E27FC236}">
                    <a16:creationId xmlns:a16="http://schemas.microsoft.com/office/drawing/2014/main" id="{6F99C708-4142-466E-AD86-61A26FD15D3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116" y="4478"/>
                <a:ext cx="128" cy="128"/>
              </a:xfrm>
              <a:custGeom>
                <a:avLst/>
                <a:gdLst>
                  <a:gd name="T0" fmla="*/ 47 w 111"/>
                  <a:gd name="T1" fmla="*/ 106 h 111"/>
                  <a:gd name="T2" fmla="*/ 4 w 111"/>
                  <a:gd name="T3" fmla="*/ 47 h 111"/>
                  <a:gd name="T4" fmla="*/ 63 w 111"/>
                  <a:gd name="T5" fmla="*/ 4 h 111"/>
                  <a:gd name="T6" fmla="*/ 106 w 111"/>
                  <a:gd name="T7" fmla="*/ 63 h 111"/>
                  <a:gd name="T8" fmla="*/ 47 w 111"/>
                  <a:gd name="T9" fmla="*/ 106 h 111"/>
                  <a:gd name="T10" fmla="*/ 63 w 111"/>
                  <a:gd name="T11" fmla="*/ 6 h 111"/>
                  <a:gd name="T12" fmla="*/ 6 w 111"/>
                  <a:gd name="T13" fmla="*/ 47 h 111"/>
                  <a:gd name="T14" fmla="*/ 47 w 111"/>
                  <a:gd name="T15" fmla="*/ 104 h 111"/>
                  <a:gd name="T16" fmla="*/ 104 w 111"/>
                  <a:gd name="T17" fmla="*/ 63 h 111"/>
                  <a:gd name="T18" fmla="*/ 63 w 111"/>
                  <a:gd name="T19" fmla="*/ 6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1" h="111">
                    <a:moveTo>
                      <a:pt x="47" y="106"/>
                    </a:moveTo>
                    <a:cubicBezTo>
                      <a:pt x="19" y="102"/>
                      <a:pt x="0" y="75"/>
                      <a:pt x="4" y="47"/>
                    </a:cubicBezTo>
                    <a:cubicBezTo>
                      <a:pt x="9" y="19"/>
                      <a:pt x="35" y="0"/>
                      <a:pt x="63" y="4"/>
                    </a:cubicBezTo>
                    <a:cubicBezTo>
                      <a:pt x="91" y="9"/>
                      <a:pt x="111" y="35"/>
                      <a:pt x="106" y="63"/>
                    </a:cubicBezTo>
                    <a:cubicBezTo>
                      <a:pt x="102" y="91"/>
                      <a:pt x="75" y="111"/>
                      <a:pt x="47" y="106"/>
                    </a:cubicBezTo>
                    <a:close/>
                    <a:moveTo>
                      <a:pt x="63" y="6"/>
                    </a:moveTo>
                    <a:cubicBezTo>
                      <a:pt x="36" y="2"/>
                      <a:pt x="11" y="20"/>
                      <a:pt x="6" y="47"/>
                    </a:cubicBezTo>
                    <a:cubicBezTo>
                      <a:pt x="2" y="74"/>
                      <a:pt x="20" y="100"/>
                      <a:pt x="47" y="104"/>
                    </a:cubicBezTo>
                    <a:cubicBezTo>
                      <a:pt x="74" y="108"/>
                      <a:pt x="100" y="90"/>
                      <a:pt x="104" y="63"/>
                    </a:cubicBezTo>
                    <a:cubicBezTo>
                      <a:pt x="108" y="36"/>
                      <a:pt x="90" y="11"/>
                      <a:pt x="6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69" name="Freeform 166">
                <a:extLst>
                  <a:ext uri="{FF2B5EF4-FFF2-40B4-BE49-F238E27FC236}">
                    <a16:creationId xmlns:a16="http://schemas.microsoft.com/office/drawing/2014/main" id="{466DD324-2C50-4C19-87CA-12E2502599B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088" y="4451"/>
                <a:ext cx="182" cy="182"/>
              </a:xfrm>
              <a:custGeom>
                <a:avLst/>
                <a:gdLst>
                  <a:gd name="T0" fmla="*/ 68 w 158"/>
                  <a:gd name="T1" fmla="*/ 152 h 158"/>
                  <a:gd name="T2" fmla="*/ 6 w 158"/>
                  <a:gd name="T3" fmla="*/ 68 h 158"/>
                  <a:gd name="T4" fmla="*/ 91 w 158"/>
                  <a:gd name="T5" fmla="*/ 6 h 158"/>
                  <a:gd name="T6" fmla="*/ 152 w 158"/>
                  <a:gd name="T7" fmla="*/ 91 h 158"/>
                  <a:gd name="T8" fmla="*/ 68 w 158"/>
                  <a:gd name="T9" fmla="*/ 152 h 158"/>
                  <a:gd name="T10" fmla="*/ 90 w 158"/>
                  <a:gd name="T11" fmla="*/ 8 h 158"/>
                  <a:gd name="T12" fmla="*/ 8 w 158"/>
                  <a:gd name="T13" fmla="*/ 68 h 158"/>
                  <a:gd name="T14" fmla="*/ 68 w 158"/>
                  <a:gd name="T15" fmla="*/ 150 h 158"/>
                  <a:gd name="T16" fmla="*/ 150 w 158"/>
                  <a:gd name="T17" fmla="*/ 90 h 158"/>
                  <a:gd name="T18" fmla="*/ 90 w 158"/>
                  <a:gd name="T19" fmla="*/ 8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8" h="158">
                    <a:moveTo>
                      <a:pt x="68" y="152"/>
                    </a:moveTo>
                    <a:cubicBezTo>
                      <a:pt x="27" y="146"/>
                      <a:pt x="0" y="108"/>
                      <a:pt x="6" y="68"/>
                    </a:cubicBezTo>
                    <a:cubicBezTo>
                      <a:pt x="13" y="27"/>
                      <a:pt x="51" y="0"/>
                      <a:pt x="91" y="6"/>
                    </a:cubicBezTo>
                    <a:cubicBezTo>
                      <a:pt x="131" y="13"/>
                      <a:pt x="158" y="51"/>
                      <a:pt x="152" y="91"/>
                    </a:cubicBezTo>
                    <a:cubicBezTo>
                      <a:pt x="146" y="131"/>
                      <a:pt x="108" y="158"/>
                      <a:pt x="68" y="152"/>
                    </a:cubicBezTo>
                    <a:close/>
                    <a:moveTo>
                      <a:pt x="90" y="8"/>
                    </a:moveTo>
                    <a:cubicBezTo>
                      <a:pt x="51" y="2"/>
                      <a:pt x="15" y="29"/>
                      <a:pt x="8" y="68"/>
                    </a:cubicBezTo>
                    <a:cubicBezTo>
                      <a:pt x="2" y="107"/>
                      <a:pt x="29" y="144"/>
                      <a:pt x="68" y="150"/>
                    </a:cubicBezTo>
                    <a:cubicBezTo>
                      <a:pt x="107" y="156"/>
                      <a:pt x="144" y="129"/>
                      <a:pt x="150" y="90"/>
                    </a:cubicBezTo>
                    <a:cubicBezTo>
                      <a:pt x="156" y="51"/>
                      <a:pt x="129" y="15"/>
                      <a:pt x="90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70" name="Freeform 167">
                <a:extLst>
                  <a:ext uri="{FF2B5EF4-FFF2-40B4-BE49-F238E27FC236}">
                    <a16:creationId xmlns:a16="http://schemas.microsoft.com/office/drawing/2014/main" id="{A0566E31-055B-42F6-B5A1-C007E4C84A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10" y="5113"/>
                <a:ext cx="65" cy="65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7"/>
                      <a:pt x="38" y="56"/>
                      <a:pt x="24" y="54"/>
                    </a:cubicBezTo>
                    <a:cubicBezTo>
                      <a:pt x="10" y="52"/>
                      <a:pt x="0" y="38"/>
                      <a:pt x="2" y="24"/>
                    </a:cubicBezTo>
                    <a:cubicBezTo>
                      <a:pt x="5" y="10"/>
                      <a:pt x="18" y="0"/>
                      <a:pt x="32" y="2"/>
                    </a:cubicBezTo>
                    <a:cubicBezTo>
                      <a:pt x="47" y="5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71" name="Freeform 168">
                <a:extLst>
                  <a:ext uri="{FF2B5EF4-FFF2-40B4-BE49-F238E27FC236}">
                    <a16:creationId xmlns:a16="http://schemas.microsoft.com/office/drawing/2014/main" id="{E538707F-1F89-4FFD-AD0C-E308D65048B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494" y="5097"/>
                <a:ext cx="97" cy="97"/>
              </a:xfrm>
              <a:custGeom>
                <a:avLst/>
                <a:gdLst>
                  <a:gd name="T0" fmla="*/ 36 w 84"/>
                  <a:gd name="T1" fmla="*/ 81 h 84"/>
                  <a:gd name="T2" fmla="*/ 4 w 84"/>
                  <a:gd name="T3" fmla="*/ 36 h 84"/>
                  <a:gd name="T4" fmla="*/ 48 w 84"/>
                  <a:gd name="T5" fmla="*/ 4 h 84"/>
                  <a:gd name="T6" fmla="*/ 81 w 84"/>
                  <a:gd name="T7" fmla="*/ 48 h 84"/>
                  <a:gd name="T8" fmla="*/ 36 w 84"/>
                  <a:gd name="T9" fmla="*/ 81 h 84"/>
                  <a:gd name="T10" fmla="*/ 48 w 84"/>
                  <a:gd name="T11" fmla="*/ 5 h 84"/>
                  <a:gd name="T12" fmla="*/ 5 w 84"/>
                  <a:gd name="T13" fmla="*/ 36 h 84"/>
                  <a:gd name="T14" fmla="*/ 36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1"/>
                    </a:moveTo>
                    <a:cubicBezTo>
                      <a:pt x="15" y="77"/>
                      <a:pt x="0" y="57"/>
                      <a:pt x="4" y="36"/>
                    </a:cubicBezTo>
                    <a:cubicBezTo>
                      <a:pt x="7" y="15"/>
                      <a:pt x="27" y="0"/>
                      <a:pt x="48" y="4"/>
                    </a:cubicBezTo>
                    <a:cubicBezTo>
                      <a:pt x="70" y="7"/>
                      <a:pt x="84" y="27"/>
                      <a:pt x="81" y="48"/>
                    </a:cubicBezTo>
                    <a:cubicBezTo>
                      <a:pt x="77" y="70"/>
                      <a:pt x="57" y="84"/>
                      <a:pt x="36" y="81"/>
                    </a:cubicBezTo>
                    <a:close/>
                    <a:moveTo>
                      <a:pt x="48" y="5"/>
                    </a:moveTo>
                    <a:cubicBezTo>
                      <a:pt x="28" y="2"/>
                      <a:pt x="9" y="16"/>
                      <a:pt x="5" y="36"/>
                    </a:cubicBezTo>
                    <a:cubicBezTo>
                      <a:pt x="2" y="57"/>
                      <a:pt x="16" y="76"/>
                      <a:pt x="36" y="79"/>
                    </a:cubicBezTo>
                    <a:cubicBezTo>
                      <a:pt x="57" y="82"/>
                      <a:pt x="76" y="68"/>
                      <a:pt x="79" y="48"/>
                    </a:cubicBezTo>
                    <a:cubicBezTo>
                      <a:pt x="82" y="28"/>
                      <a:pt x="68" y="9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72" name="Freeform 169">
                <a:extLst>
                  <a:ext uri="{FF2B5EF4-FFF2-40B4-BE49-F238E27FC236}">
                    <a16:creationId xmlns:a16="http://schemas.microsoft.com/office/drawing/2014/main" id="{3BA4B1CC-4657-4CA7-A8C1-375804F6364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473" y="5076"/>
                <a:ext cx="139" cy="139"/>
              </a:xfrm>
              <a:custGeom>
                <a:avLst/>
                <a:gdLst>
                  <a:gd name="T0" fmla="*/ 52 w 120"/>
                  <a:gd name="T1" fmla="*/ 115 h 120"/>
                  <a:gd name="T2" fmla="*/ 5 w 120"/>
                  <a:gd name="T3" fmla="*/ 52 h 120"/>
                  <a:gd name="T4" fmla="*/ 69 w 120"/>
                  <a:gd name="T5" fmla="*/ 5 h 120"/>
                  <a:gd name="T6" fmla="*/ 115 w 120"/>
                  <a:gd name="T7" fmla="*/ 69 h 120"/>
                  <a:gd name="T8" fmla="*/ 52 w 120"/>
                  <a:gd name="T9" fmla="*/ 115 h 120"/>
                  <a:gd name="T10" fmla="*/ 69 w 120"/>
                  <a:gd name="T11" fmla="*/ 7 h 120"/>
                  <a:gd name="T12" fmla="*/ 7 w 120"/>
                  <a:gd name="T13" fmla="*/ 52 h 120"/>
                  <a:gd name="T14" fmla="*/ 52 w 120"/>
                  <a:gd name="T15" fmla="*/ 114 h 120"/>
                  <a:gd name="T16" fmla="*/ 114 w 120"/>
                  <a:gd name="T17" fmla="*/ 69 h 120"/>
                  <a:gd name="T18" fmla="*/ 69 w 120"/>
                  <a:gd name="T19" fmla="*/ 7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0" h="120">
                    <a:moveTo>
                      <a:pt x="52" y="115"/>
                    </a:moveTo>
                    <a:cubicBezTo>
                      <a:pt x="21" y="110"/>
                      <a:pt x="0" y="82"/>
                      <a:pt x="5" y="52"/>
                    </a:cubicBezTo>
                    <a:cubicBezTo>
                      <a:pt x="10" y="21"/>
                      <a:pt x="39" y="0"/>
                      <a:pt x="69" y="5"/>
                    </a:cubicBezTo>
                    <a:cubicBezTo>
                      <a:pt x="99" y="10"/>
                      <a:pt x="120" y="39"/>
                      <a:pt x="115" y="69"/>
                    </a:cubicBezTo>
                    <a:cubicBezTo>
                      <a:pt x="110" y="99"/>
                      <a:pt x="82" y="120"/>
                      <a:pt x="52" y="115"/>
                    </a:cubicBezTo>
                    <a:close/>
                    <a:moveTo>
                      <a:pt x="69" y="7"/>
                    </a:moveTo>
                    <a:cubicBezTo>
                      <a:pt x="39" y="2"/>
                      <a:pt x="12" y="22"/>
                      <a:pt x="7" y="52"/>
                    </a:cubicBezTo>
                    <a:cubicBezTo>
                      <a:pt x="2" y="81"/>
                      <a:pt x="22" y="109"/>
                      <a:pt x="52" y="114"/>
                    </a:cubicBezTo>
                    <a:cubicBezTo>
                      <a:pt x="81" y="118"/>
                      <a:pt x="109" y="98"/>
                      <a:pt x="114" y="69"/>
                    </a:cubicBezTo>
                    <a:cubicBezTo>
                      <a:pt x="118" y="39"/>
                      <a:pt x="98" y="12"/>
                      <a:pt x="6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73" name="Freeform 170">
                <a:extLst>
                  <a:ext uri="{FF2B5EF4-FFF2-40B4-BE49-F238E27FC236}">
                    <a16:creationId xmlns:a16="http://schemas.microsoft.com/office/drawing/2014/main" id="{7996D08F-6AF5-4A9D-973E-3151C3F5AB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27" y="3302"/>
                <a:ext cx="89" cy="88"/>
              </a:xfrm>
              <a:custGeom>
                <a:avLst/>
                <a:gdLst>
                  <a:gd name="T0" fmla="*/ 74 w 77"/>
                  <a:gd name="T1" fmla="*/ 44 h 76"/>
                  <a:gd name="T2" fmla="*/ 33 w 77"/>
                  <a:gd name="T3" fmla="*/ 73 h 76"/>
                  <a:gd name="T4" fmla="*/ 3 w 77"/>
                  <a:gd name="T5" fmla="*/ 33 h 76"/>
                  <a:gd name="T6" fmla="*/ 44 w 77"/>
                  <a:gd name="T7" fmla="*/ 3 h 76"/>
                  <a:gd name="T8" fmla="*/ 74 w 77"/>
                  <a:gd name="T9" fmla="*/ 44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7" h="76">
                    <a:moveTo>
                      <a:pt x="74" y="44"/>
                    </a:moveTo>
                    <a:cubicBezTo>
                      <a:pt x="71" y="63"/>
                      <a:pt x="52" y="76"/>
                      <a:pt x="33" y="73"/>
                    </a:cubicBezTo>
                    <a:cubicBezTo>
                      <a:pt x="14" y="70"/>
                      <a:pt x="0" y="52"/>
                      <a:pt x="3" y="33"/>
                    </a:cubicBezTo>
                    <a:cubicBezTo>
                      <a:pt x="7" y="13"/>
                      <a:pt x="25" y="0"/>
                      <a:pt x="44" y="3"/>
                    </a:cubicBezTo>
                    <a:cubicBezTo>
                      <a:pt x="64" y="6"/>
                      <a:pt x="77" y="24"/>
                      <a:pt x="74" y="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74" name="Freeform 171">
                <a:extLst>
                  <a:ext uri="{FF2B5EF4-FFF2-40B4-BE49-F238E27FC236}">
                    <a16:creationId xmlns:a16="http://schemas.microsoft.com/office/drawing/2014/main" id="{0EB77117-DF75-4CA5-8C04-FC81F41A445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406" y="3280"/>
                <a:ext cx="132" cy="132"/>
              </a:xfrm>
              <a:custGeom>
                <a:avLst/>
                <a:gdLst>
                  <a:gd name="T0" fmla="*/ 48 w 114"/>
                  <a:gd name="T1" fmla="*/ 110 h 114"/>
                  <a:gd name="T2" fmla="*/ 4 w 114"/>
                  <a:gd name="T3" fmla="*/ 49 h 114"/>
                  <a:gd name="T4" fmla="*/ 65 w 114"/>
                  <a:gd name="T5" fmla="*/ 5 h 114"/>
                  <a:gd name="T6" fmla="*/ 109 w 114"/>
                  <a:gd name="T7" fmla="*/ 66 h 114"/>
                  <a:gd name="T8" fmla="*/ 48 w 114"/>
                  <a:gd name="T9" fmla="*/ 110 h 114"/>
                  <a:gd name="T10" fmla="*/ 65 w 114"/>
                  <a:gd name="T11" fmla="*/ 7 h 114"/>
                  <a:gd name="T12" fmla="*/ 6 w 114"/>
                  <a:gd name="T13" fmla="*/ 49 h 114"/>
                  <a:gd name="T14" fmla="*/ 49 w 114"/>
                  <a:gd name="T15" fmla="*/ 107 h 114"/>
                  <a:gd name="T16" fmla="*/ 107 w 114"/>
                  <a:gd name="T17" fmla="*/ 65 h 114"/>
                  <a:gd name="T18" fmla="*/ 65 w 114"/>
                  <a:gd name="T19" fmla="*/ 7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4" h="114">
                    <a:moveTo>
                      <a:pt x="48" y="110"/>
                    </a:moveTo>
                    <a:cubicBezTo>
                      <a:pt x="19" y="105"/>
                      <a:pt x="0" y="78"/>
                      <a:pt x="4" y="49"/>
                    </a:cubicBezTo>
                    <a:cubicBezTo>
                      <a:pt x="9" y="20"/>
                      <a:pt x="36" y="0"/>
                      <a:pt x="65" y="5"/>
                    </a:cubicBezTo>
                    <a:cubicBezTo>
                      <a:pt x="94" y="9"/>
                      <a:pt x="114" y="37"/>
                      <a:pt x="109" y="66"/>
                    </a:cubicBezTo>
                    <a:cubicBezTo>
                      <a:pt x="104" y="94"/>
                      <a:pt x="77" y="114"/>
                      <a:pt x="48" y="110"/>
                    </a:cubicBezTo>
                    <a:close/>
                    <a:moveTo>
                      <a:pt x="65" y="7"/>
                    </a:moveTo>
                    <a:cubicBezTo>
                      <a:pt x="37" y="3"/>
                      <a:pt x="11" y="22"/>
                      <a:pt x="6" y="49"/>
                    </a:cubicBezTo>
                    <a:cubicBezTo>
                      <a:pt x="2" y="77"/>
                      <a:pt x="21" y="103"/>
                      <a:pt x="49" y="107"/>
                    </a:cubicBezTo>
                    <a:cubicBezTo>
                      <a:pt x="76" y="112"/>
                      <a:pt x="102" y="93"/>
                      <a:pt x="107" y="65"/>
                    </a:cubicBezTo>
                    <a:cubicBezTo>
                      <a:pt x="111" y="37"/>
                      <a:pt x="92" y="11"/>
                      <a:pt x="65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75" name="Freeform 172">
                <a:extLst>
                  <a:ext uri="{FF2B5EF4-FFF2-40B4-BE49-F238E27FC236}">
                    <a16:creationId xmlns:a16="http://schemas.microsoft.com/office/drawing/2014/main" id="{0645BE37-9955-4E3D-A37E-E6E79138DCD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378" y="3253"/>
                <a:ext cx="188" cy="187"/>
              </a:xfrm>
              <a:custGeom>
                <a:avLst/>
                <a:gdLst>
                  <a:gd name="T0" fmla="*/ 70 w 163"/>
                  <a:gd name="T1" fmla="*/ 156 h 163"/>
                  <a:gd name="T2" fmla="*/ 7 w 163"/>
                  <a:gd name="T3" fmla="*/ 69 h 163"/>
                  <a:gd name="T4" fmla="*/ 94 w 163"/>
                  <a:gd name="T5" fmla="*/ 6 h 163"/>
                  <a:gd name="T6" fmla="*/ 157 w 163"/>
                  <a:gd name="T7" fmla="*/ 93 h 163"/>
                  <a:gd name="T8" fmla="*/ 70 w 163"/>
                  <a:gd name="T9" fmla="*/ 156 h 163"/>
                  <a:gd name="T10" fmla="*/ 93 w 163"/>
                  <a:gd name="T11" fmla="*/ 8 h 163"/>
                  <a:gd name="T12" fmla="*/ 9 w 163"/>
                  <a:gd name="T13" fmla="*/ 70 h 163"/>
                  <a:gd name="T14" fmla="*/ 70 w 163"/>
                  <a:gd name="T15" fmla="*/ 154 h 163"/>
                  <a:gd name="T16" fmla="*/ 154 w 163"/>
                  <a:gd name="T17" fmla="*/ 93 h 163"/>
                  <a:gd name="T18" fmla="*/ 93 w 163"/>
                  <a:gd name="T19" fmla="*/ 8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63" h="163">
                    <a:moveTo>
                      <a:pt x="70" y="156"/>
                    </a:moveTo>
                    <a:cubicBezTo>
                      <a:pt x="28" y="150"/>
                      <a:pt x="0" y="111"/>
                      <a:pt x="7" y="69"/>
                    </a:cubicBezTo>
                    <a:cubicBezTo>
                      <a:pt x="13" y="28"/>
                      <a:pt x="52" y="0"/>
                      <a:pt x="94" y="6"/>
                    </a:cubicBezTo>
                    <a:cubicBezTo>
                      <a:pt x="135" y="13"/>
                      <a:pt x="163" y="52"/>
                      <a:pt x="157" y="93"/>
                    </a:cubicBezTo>
                    <a:cubicBezTo>
                      <a:pt x="150" y="134"/>
                      <a:pt x="111" y="163"/>
                      <a:pt x="70" y="156"/>
                    </a:cubicBezTo>
                    <a:close/>
                    <a:moveTo>
                      <a:pt x="93" y="8"/>
                    </a:moveTo>
                    <a:cubicBezTo>
                      <a:pt x="53" y="2"/>
                      <a:pt x="15" y="30"/>
                      <a:pt x="9" y="70"/>
                    </a:cubicBezTo>
                    <a:cubicBezTo>
                      <a:pt x="3" y="110"/>
                      <a:pt x="30" y="147"/>
                      <a:pt x="70" y="154"/>
                    </a:cubicBezTo>
                    <a:cubicBezTo>
                      <a:pt x="110" y="160"/>
                      <a:pt x="148" y="133"/>
                      <a:pt x="154" y="93"/>
                    </a:cubicBezTo>
                    <a:cubicBezTo>
                      <a:pt x="161" y="53"/>
                      <a:pt x="133" y="15"/>
                      <a:pt x="93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76" name="Freeform 173">
                <a:extLst>
                  <a:ext uri="{FF2B5EF4-FFF2-40B4-BE49-F238E27FC236}">
                    <a16:creationId xmlns:a16="http://schemas.microsoft.com/office/drawing/2014/main" id="{ED532F1A-6AA2-4388-BEFD-E5EF7A1FA2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83" y="4763"/>
                <a:ext cx="65" cy="64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1" y="46"/>
                      <a:pt x="38" y="56"/>
                      <a:pt x="24" y="54"/>
                    </a:cubicBezTo>
                    <a:cubicBezTo>
                      <a:pt x="9" y="51"/>
                      <a:pt x="0" y="38"/>
                      <a:pt x="2" y="24"/>
                    </a:cubicBezTo>
                    <a:cubicBezTo>
                      <a:pt x="4" y="9"/>
                      <a:pt x="18" y="0"/>
                      <a:pt x="32" y="2"/>
                    </a:cubicBezTo>
                    <a:cubicBezTo>
                      <a:pt x="46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77" name="Freeform 174">
                <a:extLst>
                  <a:ext uri="{FF2B5EF4-FFF2-40B4-BE49-F238E27FC236}">
                    <a16:creationId xmlns:a16="http://schemas.microsoft.com/office/drawing/2014/main" id="{C36D45A9-ED97-4624-8C93-8DE6C955292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667" y="4747"/>
                <a:ext cx="97" cy="97"/>
              </a:xfrm>
              <a:custGeom>
                <a:avLst/>
                <a:gdLst>
                  <a:gd name="T0" fmla="*/ 36 w 84"/>
                  <a:gd name="T1" fmla="*/ 80 h 84"/>
                  <a:gd name="T2" fmla="*/ 3 w 84"/>
                  <a:gd name="T3" fmla="*/ 36 h 84"/>
                  <a:gd name="T4" fmla="*/ 48 w 84"/>
                  <a:gd name="T5" fmla="*/ 3 h 84"/>
                  <a:gd name="T6" fmla="*/ 80 w 84"/>
                  <a:gd name="T7" fmla="*/ 48 h 84"/>
                  <a:gd name="T8" fmla="*/ 36 w 84"/>
                  <a:gd name="T9" fmla="*/ 80 h 84"/>
                  <a:gd name="T10" fmla="*/ 48 w 84"/>
                  <a:gd name="T11" fmla="*/ 5 h 84"/>
                  <a:gd name="T12" fmla="*/ 5 w 84"/>
                  <a:gd name="T13" fmla="*/ 36 h 84"/>
                  <a:gd name="T14" fmla="*/ 36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0"/>
                    </a:moveTo>
                    <a:cubicBezTo>
                      <a:pt x="14" y="77"/>
                      <a:pt x="0" y="57"/>
                      <a:pt x="3" y="36"/>
                    </a:cubicBezTo>
                    <a:cubicBezTo>
                      <a:pt x="7" y="14"/>
                      <a:pt x="27" y="0"/>
                      <a:pt x="48" y="3"/>
                    </a:cubicBezTo>
                    <a:cubicBezTo>
                      <a:pt x="69" y="7"/>
                      <a:pt x="84" y="27"/>
                      <a:pt x="80" y="48"/>
                    </a:cubicBezTo>
                    <a:cubicBezTo>
                      <a:pt x="77" y="69"/>
                      <a:pt x="57" y="84"/>
                      <a:pt x="36" y="80"/>
                    </a:cubicBezTo>
                    <a:close/>
                    <a:moveTo>
                      <a:pt x="48" y="5"/>
                    </a:moveTo>
                    <a:cubicBezTo>
                      <a:pt x="27" y="2"/>
                      <a:pt x="8" y="16"/>
                      <a:pt x="5" y="36"/>
                    </a:cubicBezTo>
                    <a:cubicBezTo>
                      <a:pt x="2" y="56"/>
                      <a:pt x="16" y="75"/>
                      <a:pt x="36" y="79"/>
                    </a:cubicBezTo>
                    <a:cubicBezTo>
                      <a:pt x="56" y="82"/>
                      <a:pt x="75" y="68"/>
                      <a:pt x="79" y="48"/>
                    </a:cubicBezTo>
                    <a:cubicBezTo>
                      <a:pt x="82" y="27"/>
                      <a:pt x="68" y="8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78" name="Freeform 175">
                <a:extLst>
                  <a:ext uri="{FF2B5EF4-FFF2-40B4-BE49-F238E27FC236}">
                    <a16:creationId xmlns:a16="http://schemas.microsoft.com/office/drawing/2014/main" id="{B0EB533D-BAB1-4DB0-95A0-0E1D1FD47BE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646" y="4726"/>
                <a:ext cx="139" cy="138"/>
              </a:xfrm>
              <a:custGeom>
                <a:avLst/>
                <a:gdLst>
                  <a:gd name="T0" fmla="*/ 51 w 120"/>
                  <a:gd name="T1" fmla="*/ 115 h 120"/>
                  <a:gd name="T2" fmla="*/ 5 w 120"/>
                  <a:gd name="T3" fmla="*/ 51 h 120"/>
                  <a:gd name="T4" fmla="*/ 69 w 120"/>
                  <a:gd name="T5" fmla="*/ 5 h 120"/>
                  <a:gd name="T6" fmla="*/ 115 w 120"/>
                  <a:gd name="T7" fmla="*/ 68 h 120"/>
                  <a:gd name="T8" fmla="*/ 51 w 120"/>
                  <a:gd name="T9" fmla="*/ 115 h 120"/>
                  <a:gd name="T10" fmla="*/ 68 w 120"/>
                  <a:gd name="T11" fmla="*/ 6 h 120"/>
                  <a:gd name="T12" fmla="*/ 6 w 120"/>
                  <a:gd name="T13" fmla="*/ 51 h 120"/>
                  <a:gd name="T14" fmla="*/ 51 w 120"/>
                  <a:gd name="T15" fmla="*/ 113 h 120"/>
                  <a:gd name="T16" fmla="*/ 113 w 120"/>
                  <a:gd name="T17" fmla="*/ 68 h 120"/>
                  <a:gd name="T18" fmla="*/ 68 w 120"/>
                  <a:gd name="T19" fmla="*/ 6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0" h="120">
                    <a:moveTo>
                      <a:pt x="51" y="115"/>
                    </a:moveTo>
                    <a:cubicBezTo>
                      <a:pt x="21" y="110"/>
                      <a:pt x="0" y="81"/>
                      <a:pt x="5" y="51"/>
                    </a:cubicBezTo>
                    <a:cubicBezTo>
                      <a:pt x="10" y="21"/>
                      <a:pt x="38" y="0"/>
                      <a:pt x="69" y="5"/>
                    </a:cubicBezTo>
                    <a:cubicBezTo>
                      <a:pt x="99" y="10"/>
                      <a:pt x="120" y="38"/>
                      <a:pt x="115" y="68"/>
                    </a:cubicBezTo>
                    <a:cubicBezTo>
                      <a:pt x="110" y="99"/>
                      <a:pt x="81" y="120"/>
                      <a:pt x="51" y="115"/>
                    </a:cubicBezTo>
                    <a:close/>
                    <a:moveTo>
                      <a:pt x="68" y="6"/>
                    </a:moveTo>
                    <a:cubicBezTo>
                      <a:pt x="39" y="2"/>
                      <a:pt x="11" y="22"/>
                      <a:pt x="6" y="51"/>
                    </a:cubicBezTo>
                    <a:cubicBezTo>
                      <a:pt x="2" y="81"/>
                      <a:pt x="22" y="108"/>
                      <a:pt x="51" y="113"/>
                    </a:cubicBezTo>
                    <a:cubicBezTo>
                      <a:pt x="81" y="118"/>
                      <a:pt x="108" y="98"/>
                      <a:pt x="113" y="68"/>
                    </a:cubicBezTo>
                    <a:cubicBezTo>
                      <a:pt x="118" y="39"/>
                      <a:pt x="98" y="11"/>
                      <a:pt x="6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79" name="Freeform 176">
                <a:extLst>
                  <a:ext uri="{FF2B5EF4-FFF2-40B4-BE49-F238E27FC236}">
                    <a16:creationId xmlns:a16="http://schemas.microsoft.com/office/drawing/2014/main" id="{33C0C367-558C-49B6-8D57-253C7DCFDE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43" y="4990"/>
                <a:ext cx="84" cy="84"/>
              </a:xfrm>
              <a:custGeom>
                <a:avLst/>
                <a:gdLst>
                  <a:gd name="T0" fmla="*/ 70 w 73"/>
                  <a:gd name="T1" fmla="*/ 42 h 73"/>
                  <a:gd name="T2" fmla="*/ 31 w 73"/>
                  <a:gd name="T3" fmla="*/ 70 h 73"/>
                  <a:gd name="T4" fmla="*/ 3 w 73"/>
                  <a:gd name="T5" fmla="*/ 31 h 73"/>
                  <a:gd name="T6" fmla="*/ 42 w 73"/>
                  <a:gd name="T7" fmla="*/ 3 h 73"/>
                  <a:gd name="T8" fmla="*/ 70 w 73"/>
                  <a:gd name="T9" fmla="*/ 42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3" h="73">
                    <a:moveTo>
                      <a:pt x="70" y="42"/>
                    </a:moveTo>
                    <a:cubicBezTo>
                      <a:pt x="67" y="60"/>
                      <a:pt x="50" y="73"/>
                      <a:pt x="31" y="70"/>
                    </a:cubicBezTo>
                    <a:cubicBezTo>
                      <a:pt x="13" y="67"/>
                      <a:pt x="0" y="50"/>
                      <a:pt x="3" y="31"/>
                    </a:cubicBezTo>
                    <a:cubicBezTo>
                      <a:pt x="6" y="13"/>
                      <a:pt x="23" y="0"/>
                      <a:pt x="42" y="3"/>
                    </a:cubicBezTo>
                    <a:cubicBezTo>
                      <a:pt x="60" y="6"/>
                      <a:pt x="73" y="23"/>
                      <a:pt x="70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80" name="Freeform 177">
                <a:extLst>
                  <a:ext uri="{FF2B5EF4-FFF2-40B4-BE49-F238E27FC236}">
                    <a16:creationId xmlns:a16="http://schemas.microsoft.com/office/drawing/2014/main" id="{6CCDF941-3D83-4EDA-AFAF-BA3106FF286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022" y="4969"/>
                <a:ext cx="126" cy="126"/>
              </a:xfrm>
              <a:custGeom>
                <a:avLst/>
                <a:gdLst>
                  <a:gd name="T0" fmla="*/ 47 w 109"/>
                  <a:gd name="T1" fmla="*/ 104 h 109"/>
                  <a:gd name="T2" fmla="*/ 5 w 109"/>
                  <a:gd name="T3" fmla="*/ 47 h 109"/>
                  <a:gd name="T4" fmla="*/ 63 w 109"/>
                  <a:gd name="T5" fmla="*/ 5 h 109"/>
                  <a:gd name="T6" fmla="*/ 105 w 109"/>
                  <a:gd name="T7" fmla="*/ 62 h 109"/>
                  <a:gd name="T8" fmla="*/ 47 w 109"/>
                  <a:gd name="T9" fmla="*/ 104 h 109"/>
                  <a:gd name="T10" fmla="*/ 62 w 109"/>
                  <a:gd name="T11" fmla="*/ 7 h 109"/>
                  <a:gd name="T12" fmla="*/ 7 w 109"/>
                  <a:gd name="T13" fmla="*/ 47 h 109"/>
                  <a:gd name="T14" fmla="*/ 47 w 109"/>
                  <a:gd name="T15" fmla="*/ 102 h 109"/>
                  <a:gd name="T16" fmla="*/ 102 w 109"/>
                  <a:gd name="T17" fmla="*/ 62 h 109"/>
                  <a:gd name="T18" fmla="*/ 62 w 109"/>
                  <a:gd name="T19" fmla="*/ 7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9" h="109">
                    <a:moveTo>
                      <a:pt x="47" y="104"/>
                    </a:moveTo>
                    <a:cubicBezTo>
                      <a:pt x="19" y="100"/>
                      <a:pt x="0" y="74"/>
                      <a:pt x="5" y="47"/>
                    </a:cubicBezTo>
                    <a:cubicBezTo>
                      <a:pt x="9" y="19"/>
                      <a:pt x="35" y="0"/>
                      <a:pt x="63" y="5"/>
                    </a:cubicBezTo>
                    <a:cubicBezTo>
                      <a:pt x="90" y="9"/>
                      <a:pt x="109" y="35"/>
                      <a:pt x="105" y="62"/>
                    </a:cubicBezTo>
                    <a:cubicBezTo>
                      <a:pt x="100" y="90"/>
                      <a:pt x="74" y="109"/>
                      <a:pt x="47" y="104"/>
                    </a:cubicBezTo>
                    <a:close/>
                    <a:moveTo>
                      <a:pt x="62" y="7"/>
                    </a:moveTo>
                    <a:cubicBezTo>
                      <a:pt x="36" y="3"/>
                      <a:pt x="11" y="21"/>
                      <a:pt x="7" y="47"/>
                    </a:cubicBezTo>
                    <a:cubicBezTo>
                      <a:pt x="3" y="73"/>
                      <a:pt x="21" y="98"/>
                      <a:pt x="47" y="102"/>
                    </a:cubicBezTo>
                    <a:cubicBezTo>
                      <a:pt x="73" y="106"/>
                      <a:pt x="98" y="88"/>
                      <a:pt x="102" y="62"/>
                    </a:cubicBezTo>
                    <a:cubicBezTo>
                      <a:pt x="107" y="36"/>
                      <a:pt x="89" y="11"/>
                      <a:pt x="62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81" name="Freeform 178">
                <a:extLst>
                  <a:ext uri="{FF2B5EF4-FFF2-40B4-BE49-F238E27FC236}">
                    <a16:creationId xmlns:a16="http://schemas.microsoft.com/office/drawing/2014/main" id="{1490EBDC-5B75-4577-9DF7-4EBAE88A5AD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995" y="4943"/>
                <a:ext cx="179" cy="178"/>
              </a:xfrm>
              <a:custGeom>
                <a:avLst/>
                <a:gdLst>
                  <a:gd name="T0" fmla="*/ 66 w 155"/>
                  <a:gd name="T1" fmla="*/ 149 h 155"/>
                  <a:gd name="T2" fmla="*/ 6 w 155"/>
                  <a:gd name="T3" fmla="*/ 66 h 155"/>
                  <a:gd name="T4" fmla="*/ 89 w 155"/>
                  <a:gd name="T5" fmla="*/ 6 h 155"/>
                  <a:gd name="T6" fmla="*/ 149 w 155"/>
                  <a:gd name="T7" fmla="*/ 89 h 155"/>
                  <a:gd name="T8" fmla="*/ 66 w 155"/>
                  <a:gd name="T9" fmla="*/ 149 h 155"/>
                  <a:gd name="T10" fmla="*/ 89 w 155"/>
                  <a:gd name="T11" fmla="*/ 8 h 155"/>
                  <a:gd name="T12" fmla="*/ 8 w 155"/>
                  <a:gd name="T13" fmla="*/ 67 h 155"/>
                  <a:gd name="T14" fmla="*/ 67 w 155"/>
                  <a:gd name="T15" fmla="*/ 147 h 155"/>
                  <a:gd name="T16" fmla="*/ 147 w 155"/>
                  <a:gd name="T17" fmla="*/ 88 h 155"/>
                  <a:gd name="T18" fmla="*/ 89 w 155"/>
                  <a:gd name="T19" fmla="*/ 8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5" h="155">
                    <a:moveTo>
                      <a:pt x="66" y="149"/>
                    </a:moveTo>
                    <a:cubicBezTo>
                      <a:pt x="27" y="143"/>
                      <a:pt x="0" y="106"/>
                      <a:pt x="6" y="66"/>
                    </a:cubicBezTo>
                    <a:cubicBezTo>
                      <a:pt x="13" y="27"/>
                      <a:pt x="50" y="0"/>
                      <a:pt x="89" y="6"/>
                    </a:cubicBezTo>
                    <a:cubicBezTo>
                      <a:pt x="128" y="12"/>
                      <a:pt x="155" y="50"/>
                      <a:pt x="149" y="89"/>
                    </a:cubicBezTo>
                    <a:cubicBezTo>
                      <a:pt x="143" y="128"/>
                      <a:pt x="106" y="155"/>
                      <a:pt x="66" y="149"/>
                    </a:cubicBezTo>
                    <a:close/>
                    <a:moveTo>
                      <a:pt x="89" y="8"/>
                    </a:moveTo>
                    <a:cubicBezTo>
                      <a:pt x="50" y="2"/>
                      <a:pt x="15" y="28"/>
                      <a:pt x="8" y="67"/>
                    </a:cubicBezTo>
                    <a:cubicBezTo>
                      <a:pt x="2" y="105"/>
                      <a:pt x="29" y="141"/>
                      <a:pt x="67" y="147"/>
                    </a:cubicBezTo>
                    <a:cubicBezTo>
                      <a:pt x="105" y="153"/>
                      <a:pt x="141" y="127"/>
                      <a:pt x="147" y="88"/>
                    </a:cubicBezTo>
                    <a:cubicBezTo>
                      <a:pt x="153" y="50"/>
                      <a:pt x="127" y="14"/>
                      <a:pt x="89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82" name="Freeform 179">
                <a:extLst>
                  <a:ext uri="{FF2B5EF4-FFF2-40B4-BE49-F238E27FC236}">
                    <a16:creationId xmlns:a16="http://schemas.microsoft.com/office/drawing/2014/main" id="{26C5F9F1-38B5-4B33-B66E-9A6F921328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72" y="4474"/>
                <a:ext cx="64" cy="64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1" y="46"/>
                      <a:pt x="38" y="56"/>
                      <a:pt x="24" y="54"/>
                    </a:cubicBezTo>
                    <a:cubicBezTo>
                      <a:pt x="9" y="51"/>
                      <a:pt x="0" y="38"/>
                      <a:pt x="2" y="24"/>
                    </a:cubicBezTo>
                    <a:cubicBezTo>
                      <a:pt x="4" y="9"/>
                      <a:pt x="18" y="0"/>
                      <a:pt x="32" y="2"/>
                    </a:cubicBezTo>
                    <a:cubicBezTo>
                      <a:pt x="46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83" name="Freeform 180">
                <a:extLst>
                  <a:ext uri="{FF2B5EF4-FFF2-40B4-BE49-F238E27FC236}">
                    <a16:creationId xmlns:a16="http://schemas.microsoft.com/office/drawing/2014/main" id="{7FFFC8C6-F928-4798-8E7D-6342B6412B9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055" y="4458"/>
                <a:ext cx="97" cy="96"/>
              </a:xfrm>
              <a:custGeom>
                <a:avLst/>
                <a:gdLst>
                  <a:gd name="T0" fmla="*/ 36 w 84"/>
                  <a:gd name="T1" fmla="*/ 80 h 84"/>
                  <a:gd name="T2" fmla="*/ 3 w 84"/>
                  <a:gd name="T3" fmla="*/ 36 h 84"/>
                  <a:gd name="T4" fmla="*/ 48 w 84"/>
                  <a:gd name="T5" fmla="*/ 3 h 84"/>
                  <a:gd name="T6" fmla="*/ 80 w 84"/>
                  <a:gd name="T7" fmla="*/ 48 h 84"/>
                  <a:gd name="T8" fmla="*/ 36 w 84"/>
                  <a:gd name="T9" fmla="*/ 80 h 84"/>
                  <a:gd name="T10" fmla="*/ 48 w 84"/>
                  <a:gd name="T11" fmla="*/ 5 h 84"/>
                  <a:gd name="T12" fmla="*/ 5 w 84"/>
                  <a:gd name="T13" fmla="*/ 36 h 84"/>
                  <a:gd name="T14" fmla="*/ 36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0"/>
                    </a:moveTo>
                    <a:cubicBezTo>
                      <a:pt x="14" y="77"/>
                      <a:pt x="0" y="57"/>
                      <a:pt x="3" y="36"/>
                    </a:cubicBezTo>
                    <a:cubicBezTo>
                      <a:pt x="7" y="14"/>
                      <a:pt x="27" y="0"/>
                      <a:pt x="48" y="3"/>
                    </a:cubicBezTo>
                    <a:cubicBezTo>
                      <a:pt x="69" y="7"/>
                      <a:pt x="84" y="27"/>
                      <a:pt x="80" y="48"/>
                    </a:cubicBezTo>
                    <a:cubicBezTo>
                      <a:pt x="77" y="69"/>
                      <a:pt x="57" y="84"/>
                      <a:pt x="36" y="80"/>
                    </a:cubicBezTo>
                    <a:close/>
                    <a:moveTo>
                      <a:pt x="48" y="5"/>
                    </a:moveTo>
                    <a:cubicBezTo>
                      <a:pt x="27" y="2"/>
                      <a:pt x="8" y="16"/>
                      <a:pt x="5" y="36"/>
                    </a:cubicBezTo>
                    <a:cubicBezTo>
                      <a:pt x="2" y="56"/>
                      <a:pt x="16" y="75"/>
                      <a:pt x="36" y="79"/>
                    </a:cubicBezTo>
                    <a:cubicBezTo>
                      <a:pt x="56" y="82"/>
                      <a:pt x="75" y="68"/>
                      <a:pt x="79" y="48"/>
                    </a:cubicBezTo>
                    <a:cubicBezTo>
                      <a:pt x="82" y="27"/>
                      <a:pt x="68" y="8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84" name="Freeform 181">
                <a:extLst>
                  <a:ext uri="{FF2B5EF4-FFF2-40B4-BE49-F238E27FC236}">
                    <a16:creationId xmlns:a16="http://schemas.microsoft.com/office/drawing/2014/main" id="{AF3D5419-8390-476B-BFC4-5B9F0587F9F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035" y="4437"/>
                <a:ext cx="138" cy="138"/>
              </a:xfrm>
              <a:custGeom>
                <a:avLst/>
                <a:gdLst>
                  <a:gd name="T0" fmla="*/ 51 w 120"/>
                  <a:gd name="T1" fmla="*/ 115 h 120"/>
                  <a:gd name="T2" fmla="*/ 5 w 120"/>
                  <a:gd name="T3" fmla="*/ 51 h 120"/>
                  <a:gd name="T4" fmla="*/ 68 w 120"/>
                  <a:gd name="T5" fmla="*/ 5 h 120"/>
                  <a:gd name="T6" fmla="*/ 115 w 120"/>
                  <a:gd name="T7" fmla="*/ 68 h 120"/>
                  <a:gd name="T8" fmla="*/ 51 w 120"/>
                  <a:gd name="T9" fmla="*/ 115 h 120"/>
                  <a:gd name="T10" fmla="*/ 68 w 120"/>
                  <a:gd name="T11" fmla="*/ 6 h 120"/>
                  <a:gd name="T12" fmla="*/ 6 w 120"/>
                  <a:gd name="T13" fmla="*/ 51 h 120"/>
                  <a:gd name="T14" fmla="*/ 51 w 120"/>
                  <a:gd name="T15" fmla="*/ 113 h 120"/>
                  <a:gd name="T16" fmla="*/ 113 w 120"/>
                  <a:gd name="T17" fmla="*/ 68 h 120"/>
                  <a:gd name="T18" fmla="*/ 68 w 120"/>
                  <a:gd name="T19" fmla="*/ 6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0" h="120">
                    <a:moveTo>
                      <a:pt x="51" y="115"/>
                    </a:moveTo>
                    <a:cubicBezTo>
                      <a:pt x="21" y="110"/>
                      <a:pt x="0" y="81"/>
                      <a:pt x="5" y="51"/>
                    </a:cubicBezTo>
                    <a:cubicBezTo>
                      <a:pt x="10" y="21"/>
                      <a:pt x="38" y="0"/>
                      <a:pt x="68" y="5"/>
                    </a:cubicBezTo>
                    <a:cubicBezTo>
                      <a:pt x="99" y="9"/>
                      <a:pt x="120" y="38"/>
                      <a:pt x="115" y="68"/>
                    </a:cubicBezTo>
                    <a:cubicBezTo>
                      <a:pt x="110" y="99"/>
                      <a:pt x="81" y="120"/>
                      <a:pt x="51" y="115"/>
                    </a:cubicBezTo>
                    <a:close/>
                    <a:moveTo>
                      <a:pt x="68" y="6"/>
                    </a:moveTo>
                    <a:cubicBezTo>
                      <a:pt x="39" y="2"/>
                      <a:pt x="11" y="22"/>
                      <a:pt x="6" y="51"/>
                    </a:cubicBezTo>
                    <a:cubicBezTo>
                      <a:pt x="2" y="81"/>
                      <a:pt x="22" y="108"/>
                      <a:pt x="51" y="113"/>
                    </a:cubicBezTo>
                    <a:cubicBezTo>
                      <a:pt x="81" y="118"/>
                      <a:pt x="108" y="98"/>
                      <a:pt x="113" y="68"/>
                    </a:cubicBezTo>
                    <a:cubicBezTo>
                      <a:pt x="118" y="39"/>
                      <a:pt x="98" y="11"/>
                      <a:pt x="6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</p:grpSp>
        <p:grpSp>
          <p:nvGrpSpPr>
            <p:cNvPr id="185" name="Group 4">
              <a:extLst>
                <a:ext uri="{FF2B5EF4-FFF2-40B4-BE49-F238E27FC236}">
                  <a16:creationId xmlns:a16="http://schemas.microsoft.com/office/drawing/2014/main" id="{403E5D4F-FA53-40B6-A91D-C223131679C7}"/>
                </a:ext>
              </a:extLst>
            </p:cNvPr>
            <p:cNvGrpSpPr>
              <a:grpSpLocks noChangeAspect="1"/>
            </p:cNvGrpSpPr>
            <p:nvPr userDrawn="1"/>
          </p:nvGrpSpPr>
          <p:grpSpPr bwMode="auto">
            <a:xfrm>
              <a:off x="7205663" y="4898633"/>
              <a:ext cx="7980362" cy="4732338"/>
              <a:chOff x="4539" y="2829"/>
              <a:chExt cx="5027" cy="2981"/>
            </a:xfrm>
            <a:solidFill>
              <a:schemeClr val="accent1"/>
            </a:solidFill>
          </p:grpSpPr>
          <p:sp>
            <p:nvSpPr>
              <p:cNvPr id="186" name="Freeform 5">
                <a:extLst>
                  <a:ext uri="{FF2B5EF4-FFF2-40B4-BE49-F238E27FC236}">
                    <a16:creationId xmlns:a16="http://schemas.microsoft.com/office/drawing/2014/main" id="{0B231235-C515-45DD-9B51-3E53B7B1588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795" y="4447"/>
                <a:ext cx="417" cy="346"/>
              </a:xfrm>
              <a:custGeom>
                <a:avLst/>
                <a:gdLst>
                  <a:gd name="T0" fmla="*/ 417 w 417"/>
                  <a:gd name="T1" fmla="*/ 132 h 346"/>
                  <a:gd name="T2" fmla="*/ 256 w 417"/>
                  <a:gd name="T3" fmla="*/ 346 h 346"/>
                  <a:gd name="T4" fmla="*/ 254 w 417"/>
                  <a:gd name="T5" fmla="*/ 344 h 346"/>
                  <a:gd name="T6" fmla="*/ 0 w 417"/>
                  <a:gd name="T7" fmla="*/ 0 h 346"/>
                  <a:gd name="T8" fmla="*/ 417 w 417"/>
                  <a:gd name="T9" fmla="*/ 132 h 346"/>
                  <a:gd name="T10" fmla="*/ 256 w 417"/>
                  <a:gd name="T11" fmla="*/ 339 h 346"/>
                  <a:gd name="T12" fmla="*/ 411 w 417"/>
                  <a:gd name="T13" fmla="*/ 134 h 346"/>
                  <a:gd name="T14" fmla="*/ 11 w 417"/>
                  <a:gd name="T15" fmla="*/ 7 h 346"/>
                  <a:gd name="T16" fmla="*/ 256 w 417"/>
                  <a:gd name="T17" fmla="*/ 339 h 3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17" h="346">
                    <a:moveTo>
                      <a:pt x="417" y="132"/>
                    </a:moveTo>
                    <a:lnTo>
                      <a:pt x="256" y="346"/>
                    </a:lnTo>
                    <a:lnTo>
                      <a:pt x="254" y="344"/>
                    </a:lnTo>
                    <a:lnTo>
                      <a:pt x="0" y="0"/>
                    </a:lnTo>
                    <a:lnTo>
                      <a:pt x="417" y="132"/>
                    </a:lnTo>
                    <a:close/>
                    <a:moveTo>
                      <a:pt x="256" y="339"/>
                    </a:moveTo>
                    <a:lnTo>
                      <a:pt x="411" y="134"/>
                    </a:lnTo>
                    <a:lnTo>
                      <a:pt x="11" y="7"/>
                    </a:lnTo>
                    <a:lnTo>
                      <a:pt x="256" y="33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87" name="Freeform 6">
                <a:extLst>
                  <a:ext uri="{FF2B5EF4-FFF2-40B4-BE49-F238E27FC236}">
                    <a16:creationId xmlns:a16="http://schemas.microsoft.com/office/drawing/2014/main" id="{37B755AD-A8D9-4341-BA07-6831BB78A01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317" y="4448"/>
                <a:ext cx="737" cy="468"/>
              </a:xfrm>
              <a:custGeom>
                <a:avLst/>
                <a:gdLst>
                  <a:gd name="T0" fmla="*/ 484 w 737"/>
                  <a:gd name="T1" fmla="*/ 0 h 468"/>
                  <a:gd name="T2" fmla="*/ 737 w 737"/>
                  <a:gd name="T3" fmla="*/ 343 h 468"/>
                  <a:gd name="T4" fmla="*/ 734 w 737"/>
                  <a:gd name="T5" fmla="*/ 343 h 468"/>
                  <a:gd name="T6" fmla="*/ 0 w 737"/>
                  <a:gd name="T7" fmla="*/ 468 h 468"/>
                  <a:gd name="T8" fmla="*/ 4 w 737"/>
                  <a:gd name="T9" fmla="*/ 465 h 468"/>
                  <a:gd name="T10" fmla="*/ 484 w 737"/>
                  <a:gd name="T11" fmla="*/ 0 h 468"/>
                  <a:gd name="T12" fmla="*/ 731 w 737"/>
                  <a:gd name="T13" fmla="*/ 340 h 468"/>
                  <a:gd name="T14" fmla="*/ 483 w 737"/>
                  <a:gd name="T15" fmla="*/ 5 h 468"/>
                  <a:gd name="T16" fmla="*/ 10 w 737"/>
                  <a:gd name="T17" fmla="*/ 462 h 468"/>
                  <a:gd name="T18" fmla="*/ 731 w 737"/>
                  <a:gd name="T19" fmla="*/ 340 h 4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37" h="468">
                    <a:moveTo>
                      <a:pt x="484" y="0"/>
                    </a:moveTo>
                    <a:lnTo>
                      <a:pt x="737" y="343"/>
                    </a:lnTo>
                    <a:lnTo>
                      <a:pt x="734" y="343"/>
                    </a:lnTo>
                    <a:lnTo>
                      <a:pt x="0" y="468"/>
                    </a:lnTo>
                    <a:lnTo>
                      <a:pt x="4" y="465"/>
                    </a:lnTo>
                    <a:lnTo>
                      <a:pt x="484" y="0"/>
                    </a:lnTo>
                    <a:close/>
                    <a:moveTo>
                      <a:pt x="731" y="340"/>
                    </a:moveTo>
                    <a:lnTo>
                      <a:pt x="483" y="5"/>
                    </a:lnTo>
                    <a:lnTo>
                      <a:pt x="10" y="462"/>
                    </a:lnTo>
                    <a:lnTo>
                      <a:pt x="731" y="34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88" name="Freeform 7">
                <a:extLst>
                  <a:ext uri="{FF2B5EF4-FFF2-40B4-BE49-F238E27FC236}">
                    <a16:creationId xmlns:a16="http://schemas.microsoft.com/office/drawing/2014/main" id="{0A22C62A-9A45-4B0B-8D7F-267F4618656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318" y="4787"/>
                <a:ext cx="1069" cy="863"/>
              </a:xfrm>
              <a:custGeom>
                <a:avLst/>
                <a:gdLst>
                  <a:gd name="T0" fmla="*/ 734 w 1069"/>
                  <a:gd name="T1" fmla="*/ 0 h 863"/>
                  <a:gd name="T2" fmla="*/ 734 w 1069"/>
                  <a:gd name="T3" fmla="*/ 1 h 863"/>
                  <a:gd name="T4" fmla="*/ 1069 w 1069"/>
                  <a:gd name="T5" fmla="*/ 863 h 863"/>
                  <a:gd name="T6" fmla="*/ 0 w 1069"/>
                  <a:gd name="T7" fmla="*/ 126 h 863"/>
                  <a:gd name="T8" fmla="*/ 734 w 1069"/>
                  <a:gd name="T9" fmla="*/ 0 h 863"/>
                  <a:gd name="T10" fmla="*/ 1061 w 1069"/>
                  <a:gd name="T11" fmla="*/ 854 h 863"/>
                  <a:gd name="T12" fmla="*/ 732 w 1069"/>
                  <a:gd name="T13" fmla="*/ 5 h 863"/>
                  <a:gd name="T14" fmla="*/ 9 w 1069"/>
                  <a:gd name="T15" fmla="*/ 128 h 863"/>
                  <a:gd name="T16" fmla="*/ 1061 w 1069"/>
                  <a:gd name="T17" fmla="*/ 854 h 8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69" h="863">
                    <a:moveTo>
                      <a:pt x="734" y="0"/>
                    </a:moveTo>
                    <a:lnTo>
                      <a:pt x="734" y="1"/>
                    </a:lnTo>
                    <a:lnTo>
                      <a:pt x="1069" y="863"/>
                    </a:lnTo>
                    <a:lnTo>
                      <a:pt x="0" y="126"/>
                    </a:lnTo>
                    <a:lnTo>
                      <a:pt x="734" y="0"/>
                    </a:lnTo>
                    <a:close/>
                    <a:moveTo>
                      <a:pt x="1061" y="854"/>
                    </a:moveTo>
                    <a:lnTo>
                      <a:pt x="732" y="5"/>
                    </a:lnTo>
                    <a:lnTo>
                      <a:pt x="9" y="128"/>
                    </a:lnTo>
                    <a:lnTo>
                      <a:pt x="1061" y="85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89" name="Freeform 8">
                <a:extLst>
                  <a:ext uri="{FF2B5EF4-FFF2-40B4-BE49-F238E27FC236}">
                    <a16:creationId xmlns:a16="http://schemas.microsoft.com/office/drawing/2014/main" id="{35597970-F823-4362-B385-208AF2D98A4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33" y="4428"/>
                <a:ext cx="694" cy="488"/>
              </a:xfrm>
              <a:custGeom>
                <a:avLst/>
                <a:gdLst>
                  <a:gd name="T0" fmla="*/ 234 w 694"/>
                  <a:gd name="T1" fmla="*/ 0 h 488"/>
                  <a:gd name="T2" fmla="*/ 235 w 694"/>
                  <a:gd name="T3" fmla="*/ 1 h 488"/>
                  <a:gd name="T4" fmla="*/ 694 w 694"/>
                  <a:gd name="T5" fmla="*/ 488 h 488"/>
                  <a:gd name="T6" fmla="*/ 0 w 694"/>
                  <a:gd name="T7" fmla="*/ 380 h 488"/>
                  <a:gd name="T8" fmla="*/ 1 w 694"/>
                  <a:gd name="T9" fmla="*/ 378 h 488"/>
                  <a:gd name="T10" fmla="*/ 234 w 694"/>
                  <a:gd name="T11" fmla="*/ 0 h 488"/>
                  <a:gd name="T12" fmla="*/ 685 w 694"/>
                  <a:gd name="T13" fmla="*/ 484 h 488"/>
                  <a:gd name="T14" fmla="*/ 234 w 694"/>
                  <a:gd name="T15" fmla="*/ 5 h 488"/>
                  <a:gd name="T16" fmla="*/ 6 w 694"/>
                  <a:gd name="T17" fmla="*/ 378 h 488"/>
                  <a:gd name="T18" fmla="*/ 685 w 694"/>
                  <a:gd name="T19" fmla="*/ 484 h 4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94" h="488">
                    <a:moveTo>
                      <a:pt x="234" y="0"/>
                    </a:moveTo>
                    <a:lnTo>
                      <a:pt x="235" y="1"/>
                    </a:lnTo>
                    <a:lnTo>
                      <a:pt x="694" y="488"/>
                    </a:lnTo>
                    <a:lnTo>
                      <a:pt x="0" y="380"/>
                    </a:lnTo>
                    <a:lnTo>
                      <a:pt x="1" y="378"/>
                    </a:lnTo>
                    <a:lnTo>
                      <a:pt x="234" y="0"/>
                    </a:lnTo>
                    <a:close/>
                    <a:moveTo>
                      <a:pt x="685" y="484"/>
                    </a:moveTo>
                    <a:lnTo>
                      <a:pt x="234" y="5"/>
                    </a:lnTo>
                    <a:lnTo>
                      <a:pt x="6" y="378"/>
                    </a:lnTo>
                    <a:lnTo>
                      <a:pt x="685" y="48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90" name="Freeform 9">
                <a:extLst>
                  <a:ext uri="{FF2B5EF4-FFF2-40B4-BE49-F238E27FC236}">
                    <a16:creationId xmlns:a16="http://schemas.microsoft.com/office/drawing/2014/main" id="{90B0CE5F-158C-4F39-A688-82F68A8BD3B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862" y="4429"/>
                <a:ext cx="943" cy="487"/>
              </a:xfrm>
              <a:custGeom>
                <a:avLst/>
                <a:gdLst>
                  <a:gd name="T0" fmla="*/ 943 w 943"/>
                  <a:gd name="T1" fmla="*/ 21 h 487"/>
                  <a:gd name="T2" fmla="*/ 461 w 943"/>
                  <a:gd name="T3" fmla="*/ 487 h 487"/>
                  <a:gd name="T4" fmla="*/ 459 w 943"/>
                  <a:gd name="T5" fmla="*/ 486 h 487"/>
                  <a:gd name="T6" fmla="*/ 0 w 943"/>
                  <a:gd name="T7" fmla="*/ 0 h 487"/>
                  <a:gd name="T8" fmla="*/ 943 w 943"/>
                  <a:gd name="T9" fmla="*/ 21 h 487"/>
                  <a:gd name="T10" fmla="*/ 461 w 943"/>
                  <a:gd name="T11" fmla="*/ 483 h 487"/>
                  <a:gd name="T12" fmla="*/ 934 w 943"/>
                  <a:gd name="T13" fmla="*/ 24 h 487"/>
                  <a:gd name="T14" fmla="*/ 8 w 943"/>
                  <a:gd name="T15" fmla="*/ 3 h 487"/>
                  <a:gd name="T16" fmla="*/ 461 w 943"/>
                  <a:gd name="T17" fmla="*/ 483 h 4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43" h="487">
                    <a:moveTo>
                      <a:pt x="943" y="21"/>
                    </a:moveTo>
                    <a:lnTo>
                      <a:pt x="461" y="487"/>
                    </a:lnTo>
                    <a:lnTo>
                      <a:pt x="459" y="486"/>
                    </a:lnTo>
                    <a:lnTo>
                      <a:pt x="0" y="0"/>
                    </a:lnTo>
                    <a:lnTo>
                      <a:pt x="943" y="21"/>
                    </a:lnTo>
                    <a:close/>
                    <a:moveTo>
                      <a:pt x="461" y="483"/>
                    </a:moveTo>
                    <a:lnTo>
                      <a:pt x="934" y="24"/>
                    </a:lnTo>
                    <a:lnTo>
                      <a:pt x="8" y="3"/>
                    </a:lnTo>
                    <a:lnTo>
                      <a:pt x="461" y="48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91" name="Freeform 10">
                <a:extLst>
                  <a:ext uri="{FF2B5EF4-FFF2-40B4-BE49-F238E27FC236}">
                    <a16:creationId xmlns:a16="http://schemas.microsoft.com/office/drawing/2014/main" id="{997304A9-9FA0-4A5B-BB80-B1CB2D19CF2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865" y="3998"/>
                <a:ext cx="943" cy="455"/>
              </a:xfrm>
              <a:custGeom>
                <a:avLst/>
                <a:gdLst>
                  <a:gd name="T0" fmla="*/ 78 w 943"/>
                  <a:gd name="T1" fmla="*/ 0 h 455"/>
                  <a:gd name="T2" fmla="*/ 943 w 943"/>
                  <a:gd name="T3" fmla="*/ 455 h 455"/>
                  <a:gd name="T4" fmla="*/ 0 w 943"/>
                  <a:gd name="T5" fmla="*/ 434 h 455"/>
                  <a:gd name="T6" fmla="*/ 78 w 943"/>
                  <a:gd name="T7" fmla="*/ 0 h 455"/>
                  <a:gd name="T8" fmla="*/ 928 w 943"/>
                  <a:gd name="T9" fmla="*/ 450 h 455"/>
                  <a:gd name="T10" fmla="*/ 80 w 943"/>
                  <a:gd name="T11" fmla="*/ 5 h 455"/>
                  <a:gd name="T12" fmla="*/ 4 w 943"/>
                  <a:gd name="T13" fmla="*/ 431 h 455"/>
                  <a:gd name="T14" fmla="*/ 928 w 943"/>
                  <a:gd name="T15" fmla="*/ 450 h 4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43" h="455">
                    <a:moveTo>
                      <a:pt x="78" y="0"/>
                    </a:moveTo>
                    <a:lnTo>
                      <a:pt x="943" y="455"/>
                    </a:lnTo>
                    <a:lnTo>
                      <a:pt x="0" y="434"/>
                    </a:lnTo>
                    <a:lnTo>
                      <a:pt x="78" y="0"/>
                    </a:lnTo>
                    <a:close/>
                    <a:moveTo>
                      <a:pt x="928" y="450"/>
                    </a:moveTo>
                    <a:lnTo>
                      <a:pt x="80" y="5"/>
                    </a:lnTo>
                    <a:lnTo>
                      <a:pt x="4" y="431"/>
                    </a:lnTo>
                    <a:lnTo>
                      <a:pt x="928" y="45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92" name="Freeform 11">
                <a:extLst>
                  <a:ext uri="{FF2B5EF4-FFF2-40B4-BE49-F238E27FC236}">
                    <a16:creationId xmlns:a16="http://schemas.microsoft.com/office/drawing/2014/main" id="{E10F934B-8511-466A-A235-89C51368EC4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40" y="3717"/>
                <a:ext cx="863" cy="737"/>
              </a:xfrm>
              <a:custGeom>
                <a:avLst/>
                <a:gdLst>
                  <a:gd name="T0" fmla="*/ 701 w 863"/>
                  <a:gd name="T1" fmla="*/ 0 h 737"/>
                  <a:gd name="T2" fmla="*/ 863 w 863"/>
                  <a:gd name="T3" fmla="*/ 737 h 737"/>
                  <a:gd name="T4" fmla="*/ 0 w 863"/>
                  <a:gd name="T5" fmla="*/ 283 h 737"/>
                  <a:gd name="T6" fmla="*/ 3 w 863"/>
                  <a:gd name="T7" fmla="*/ 281 h 737"/>
                  <a:gd name="T8" fmla="*/ 701 w 863"/>
                  <a:gd name="T9" fmla="*/ 0 h 737"/>
                  <a:gd name="T10" fmla="*/ 858 w 863"/>
                  <a:gd name="T11" fmla="*/ 730 h 737"/>
                  <a:gd name="T12" fmla="*/ 698 w 863"/>
                  <a:gd name="T13" fmla="*/ 4 h 737"/>
                  <a:gd name="T14" fmla="*/ 9 w 863"/>
                  <a:gd name="T15" fmla="*/ 283 h 737"/>
                  <a:gd name="T16" fmla="*/ 858 w 863"/>
                  <a:gd name="T17" fmla="*/ 730 h 7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63" h="737">
                    <a:moveTo>
                      <a:pt x="701" y="0"/>
                    </a:moveTo>
                    <a:lnTo>
                      <a:pt x="863" y="737"/>
                    </a:lnTo>
                    <a:lnTo>
                      <a:pt x="0" y="283"/>
                    </a:lnTo>
                    <a:lnTo>
                      <a:pt x="3" y="281"/>
                    </a:lnTo>
                    <a:lnTo>
                      <a:pt x="701" y="0"/>
                    </a:lnTo>
                    <a:close/>
                    <a:moveTo>
                      <a:pt x="858" y="730"/>
                    </a:moveTo>
                    <a:lnTo>
                      <a:pt x="698" y="4"/>
                    </a:lnTo>
                    <a:lnTo>
                      <a:pt x="9" y="283"/>
                    </a:lnTo>
                    <a:lnTo>
                      <a:pt x="858" y="73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93" name="Freeform 12">
                <a:extLst>
                  <a:ext uri="{FF2B5EF4-FFF2-40B4-BE49-F238E27FC236}">
                    <a16:creationId xmlns:a16="http://schemas.microsoft.com/office/drawing/2014/main" id="{175A89F0-3FD0-4C0B-8C8B-20022AC669B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583" y="3717"/>
                <a:ext cx="1066" cy="286"/>
              </a:xfrm>
              <a:custGeom>
                <a:avLst/>
                <a:gdLst>
                  <a:gd name="T0" fmla="*/ 1066 w 1066"/>
                  <a:gd name="T1" fmla="*/ 0 h 286"/>
                  <a:gd name="T2" fmla="*/ 361 w 1066"/>
                  <a:gd name="T3" fmla="*/ 286 h 286"/>
                  <a:gd name="T4" fmla="*/ 360 w 1066"/>
                  <a:gd name="T5" fmla="*/ 284 h 286"/>
                  <a:gd name="T6" fmla="*/ 0 w 1066"/>
                  <a:gd name="T7" fmla="*/ 8 h 286"/>
                  <a:gd name="T8" fmla="*/ 5 w 1066"/>
                  <a:gd name="T9" fmla="*/ 8 h 286"/>
                  <a:gd name="T10" fmla="*/ 1066 w 1066"/>
                  <a:gd name="T11" fmla="*/ 0 h 286"/>
                  <a:gd name="T12" fmla="*/ 361 w 1066"/>
                  <a:gd name="T13" fmla="*/ 281 h 286"/>
                  <a:gd name="T14" fmla="*/ 1047 w 1066"/>
                  <a:gd name="T15" fmla="*/ 4 h 286"/>
                  <a:gd name="T16" fmla="*/ 11 w 1066"/>
                  <a:gd name="T17" fmla="*/ 11 h 286"/>
                  <a:gd name="T18" fmla="*/ 361 w 1066"/>
                  <a:gd name="T19" fmla="*/ 281 h 2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66" h="286">
                    <a:moveTo>
                      <a:pt x="1066" y="0"/>
                    </a:moveTo>
                    <a:lnTo>
                      <a:pt x="361" y="286"/>
                    </a:lnTo>
                    <a:lnTo>
                      <a:pt x="360" y="284"/>
                    </a:lnTo>
                    <a:lnTo>
                      <a:pt x="0" y="8"/>
                    </a:lnTo>
                    <a:lnTo>
                      <a:pt x="5" y="8"/>
                    </a:lnTo>
                    <a:lnTo>
                      <a:pt x="1066" y="0"/>
                    </a:lnTo>
                    <a:close/>
                    <a:moveTo>
                      <a:pt x="361" y="281"/>
                    </a:moveTo>
                    <a:lnTo>
                      <a:pt x="1047" y="4"/>
                    </a:lnTo>
                    <a:lnTo>
                      <a:pt x="11" y="11"/>
                    </a:lnTo>
                    <a:lnTo>
                      <a:pt x="361" y="28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94" name="Freeform 13">
                <a:extLst>
                  <a:ext uri="{FF2B5EF4-FFF2-40B4-BE49-F238E27FC236}">
                    <a16:creationId xmlns:a16="http://schemas.microsoft.com/office/drawing/2014/main" id="{2316F802-51EA-4E96-9287-7B8CA44BEFB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25" y="4803"/>
                <a:ext cx="1758" cy="844"/>
              </a:xfrm>
              <a:custGeom>
                <a:avLst/>
                <a:gdLst>
                  <a:gd name="T0" fmla="*/ 698 w 1758"/>
                  <a:gd name="T1" fmla="*/ 109 h 844"/>
                  <a:gd name="T2" fmla="*/ 699 w 1758"/>
                  <a:gd name="T3" fmla="*/ 110 h 844"/>
                  <a:gd name="T4" fmla="*/ 1758 w 1758"/>
                  <a:gd name="T5" fmla="*/ 841 h 844"/>
                  <a:gd name="T6" fmla="*/ 1757 w 1758"/>
                  <a:gd name="T7" fmla="*/ 844 h 844"/>
                  <a:gd name="T8" fmla="*/ 0 w 1758"/>
                  <a:gd name="T9" fmla="*/ 0 h 844"/>
                  <a:gd name="T10" fmla="*/ 698 w 1758"/>
                  <a:gd name="T11" fmla="*/ 109 h 844"/>
                  <a:gd name="T12" fmla="*/ 1738 w 1758"/>
                  <a:gd name="T13" fmla="*/ 831 h 844"/>
                  <a:gd name="T14" fmla="*/ 696 w 1758"/>
                  <a:gd name="T15" fmla="*/ 112 h 844"/>
                  <a:gd name="T16" fmla="*/ 23 w 1758"/>
                  <a:gd name="T17" fmla="*/ 7 h 844"/>
                  <a:gd name="T18" fmla="*/ 1738 w 1758"/>
                  <a:gd name="T19" fmla="*/ 831 h 8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758" h="844">
                    <a:moveTo>
                      <a:pt x="698" y="109"/>
                    </a:moveTo>
                    <a:lnTo>
                      <a:pt x="699" y="110"/>
                    </a:lnTo>
                    <a:lnTo>
                      <a:pt x="1758" y="841"/>
                    </a:lnTo>
                    <a:lnTo>
                      <a:pt x="1757" y="844"/>
                    </a:lnTo>
                    <a:lnTo>
                      <a:pt x="0" y="0"/>
                    </a:lnTo>
                    <a:lnTo>
                      <a:pt x="698" y="109"/>
                    </a:lnTo>
                    <a:close/>
                    <a:moveTo>
                      <a:pt x="1738" y="831"/>
                    </a:moveTo>
                    <a:lnTo>
                      <a:pt x="696" y="112"/>
                    </a:lnTo>
                    <a:lnTo>
                      <a:pt x="23" y="7"/>
                    </a:lnTo>
                    <a:lnTo>
                      <a:pt x="1738" y="83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95" name="Freeform 14">
                <a:extLst>
                  <a:ext uri="{FF2B5EF4-FFF2-40B4-BE49-F238E27FC236}">
                    <a16:creationId xmlns:a16="http://schemas.microsoft.com/office/drawing/2014/main" id="{4F6AB896-F289-4A1C-B689-1EB38CBEC5E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24" y="4799"/>
                <a:ext cx="1759" cy="848"/>
              </a:xfrm>
              <a:custGeom>
                <a:avLst/>
                <a:gdLst>
                  <a:gd name="T0" fmla="*/ 1759 w 1759"/>
                  <a:gd name="T1" fmla="*/ 845 h 848"/>
                  <a:gd name="T2" fmla="*/ 1758 w 1759"/>
                  <a:gd name="T3" fmla="*/ 848 h 848"/>
                  <a:gd name="T4" fmla="*/ 347 w 1759"/>
                  <a:gd name="T5" fmla="*/ 291 h 848"/>
                  <a:gd name="T6" fmla="*/ 347 w 1759"/>
                  <a:gd name="T7" fmla="*/ 291 h 848"/>
                  <a:gd name="T8" fmla="*/ 0 w 1759"/>
                  <a:gd name="T9" fmla="*/ 0 h 848"/>
                  <a:gd name="T10" fmla="*/ 1759 w 1759"/>
                  <a:gd name="T11" fmla="*/ 845 h 848"/>
                  <a:gd name="T12" fmla="*/ 349 w 1759"/>
                  <a:gd name="T13" fmla="*/ 288 h 848"/>
                  <a:gd name="T14" fmla="*/ 1713 w 1759"/>
                  <a:gd name="T15" fmla="*/ 827 h 848"/>
                  <a:gd name="T16" fmla="*/ 24 w 1759"/>
                  <a:gd name="T17" fmla="*/ 16 h 848"/>
                  <a:gd name="T18" fmla="*/ 349 w 1759"/>
                  <a:gd name="T19" fmla="*/ 288 h 8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759" h="848">
                    <a:moveTo>
                      <a:pt x="1759" y="845"/>
                    </a:moveTo>
                    <a:lnTo>
                      <a:pt x="1758" y="848"/>
                    </a:lnTo>
                    <a:lnTo>
                      <a:pt x="347" y="291"/>
                    </a:lnTo>
                    <a:lnTo>
                      <a:pt x="347" y="291"/>
                    </a:lnTo>
                    <a:lnTo>
                      <a:pt x="0" y="0"/>
                    </a:lnTo>
                    <a:lnTo>
                      <a:pt x="1759" y="845"/>
                    </a:lnTo>
                    <a:close/>
                    <a:moveTo>
                      <a:pt x="349" y="288"/>
                    </a:moveTo>
                    <a:lnTo>
                      <a:pt x="1713" y="827"/>
                    </a:lnTo>
                    <a:lnTo>
                      <a:pt x="24" y="16"/>
                    </a:lnTo>
                    <a:lnTo>
                      <a:pt x="349" y="28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96" name="Freeform 15">
                <a:extLst>
                  <a:ext uri="{FF2B5EF4-FFF2-40B4-BE49-F238E27FC236}">
                    <a16:creationId xmlns:a16="http://schemas.microsoft.com/office/drawing/2014/main" id="{8AC79C02-5827-423E-834E-5F631D41197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28" y="4801"/>
                <a:ext cx="16" cy="12"/>
              </a:xfrm>
              <a:custGeom>
                <a:avLst/>
                <a:gdLst>
                  <a:gd name="T0" fmla="*/ 16 w 16"/>
                  <a:gd name="T1" fmla="*/ 12 h 12"/>
                  <a:gd name="T2" fmla="*/ 16 w 16"/>
                  <a:gd name="T3" fmla="*/ 12 h 12"/>
                  <a:gd name="T4" fmla="*/ 0 w 16"/>
                  <a:gd name="T5" fmla="*/ 0 h 12"/>
                  <a:gd name="T6" fmla="*/ 0 w 16"/>
                  <a:gd name="T7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12">
                    <a:moveTo>
                      <a:pt x="16" y="12"/>
                    </a:moveTo>
                    <a:lnTo>
                      <a:pt x="16" y="12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97" name="Freeform 16">
                <a:extLst>
                  <a:ext uri="{FF2B5EF4-FFF2-40B4-BE49-F238E27FC236}">
                    <a16:creationId xmlns:a16="http://schemas.microsoft.com/office/drawing/2014/main" id="{1120D100-E236-4174-AE60-F412C0D3C1E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28" y="4801"/>
                <a:ext cx="16" cy="12"/>
              </a:xfrm>
              <a:custGeom>
                <a:avLst/>
                <a:gdLst>
                  <a:gd name="T0" fmla="*/ 16 w 16"/>
                  <a:gd name="T1" fmla="*/ 12 h 12"/>
                  <a:gd name="T2" fmla="*/ 16 w 16"/>
                  <a:gd name="T3" fmla="*/ 12 h 12"/>
                  <a:gd name="T4" fmla="*/ 0 w 16"/>
                  <a:gd name="T5" fmla="*/ 0 h 12"/>
                  <a:gd name="T6" fmla="*/ 0 w 16"/>
                  <a:gd name="T7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12">
                    <a:moveTo>
                      <a:pt x="16" y="12"/>
                    </a:moveTo>
                    <a:lnTo>
                      <a:pt x="16" y="12"/>
                    </a:lnTo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98" name="Freeform 17">
                <a:extLst>
                  <a:ext uri="{FF2B5EF4-FFF2-40B4-BE49-F238E27FC236}">
                    <a16:creationId xmlns:a16="http://schemas.microsoft.com/office/drawing/2014/main" id="{FB486D02-8B1C-43F7-AD68-4CC3D81C315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048" y="4577"/>
                <a:ext cx="784" cy="489"/>
              </a:xfrm>
              <a:custGeom>
                <a:avLst/>
                <a:gdLst>
                  <a:gd name="T0" fmla="*/ 160 w 784"/>
                  <a:gd name="T1" fmla="*/ 0 h 489"/>
                  <a:gd name="T2" fmla="*/ 162 w 784"/>
                  <a:gd name="T3" fmla="*/ 0 h 489"/>
                  <a:gd name="T4" fmla="*/ 784 w 784"/>
                  <a:gd name="T5" fmla="*/ 489 h 489"/>
                  <a:gd name="T6" fmla="*/ 0 w 784"/>
                  <a:gd name="T7" fmla="*/ 214 h 489"/>
                  <a:gd name="T8" fmla="*/ 160 w 784"/>
                  <a:gd name="T9" fmla="*/ 0 h 489"/>
                  <a:gd name="T10" fmla="*/ 766 w 784"/>
                  <a:gd name="T11" fmla="*/ 479 h 489"/>
                  <a:gd name="T12" fmla="*/ 161 w 784"/>
                  <a:gd name="T13" fmla="*/ 5 h 489"/>
                  <a:gd name="T14" fmla="*/ 6 w 784"/>
                  <a:gd name="T15" fmla="*/ 211 h 489"/>
                  <a:gd name="T16" fmla="*/ 766 w 784"/>
                  <a:gd name="T17" fmla="*/ 479 h 4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84" h="489">
                    <a:moveTo>
                      <a:pt x="160" y="0"/>
                    </a:moveTo>
                    <a:lnTo>
                      <a:pt x="162" y="0"/>
                    </a:lnTo>
                    <a:lnTo>
                      <a:pt x="784" y="489"/>
                    </a:lnTo>
                    <a:lnTo>
                      <a:pt x="0" y="214"/>
                    </a:lnTo>
                    <a:lnTo>
                      <a:pt x="160" y="0"/>
                    </a:lnTo>
                    <a:close/>
                    <a:moveTo>
                      <a:pt x="766" y="479"/>
                    </a:moveTo>
                    <a:lnTo>
                      <a:pt x="161" y="5"/>
                    </a:lnTo>
                    <a:lnTo>
                      <a:pt x="6" y="211"/>
                    </a:lnTo>
                    <a:lnTo>
                      <a:pt x="766" y="47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99" name="Freeform 18">
                <a:extLst>
                  <a:ext uri="{FF2B5EF4-FFF2-40B4-BE49-F238E27FC236}">
                    <a16:creationId xmlns:a16="http://schemas.microsoft.com/office/drawing/2014/main" id="{EB9A77F8-B243-44B3-931D-C5C4A5BF1A2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202" y="4576"/>
                <a:ext cx="1045" cy="487"/>
              </a:xfrm>
              <a:custGeom>
                <a:avLst/>
                <a:gdLst>
                  <a:gd name="T0" fmla="*/ 1045 w 1045"/>
                  <a:gd name="T1" fmla="*/ 139 h 487"/>
                  <a:gd name="T2" fmla="*/ 621 w 1045"/>
                  <a:gd name="T3" fmla="*/ 487 h 487"/>
                  <a:gd name="T4" fmla="*/ 620 w 1045"/>
                  <a:gd name="T5" fmla="*/ 485 h 487"/>
                  <a:gd name="T6" fmla="*/ 0 w 1045"/>
                  <a:gd name="T7" fmla="*/ 0 h 487"/>
                  <a:gd name="T8" fmla="*/ 7 w 1045"/>
                  <a:gd name="T9" fmla="*/ 1 h 487"/>
                  <a:gd name="T10" fmla="*/ 1045 w 1045"/>
                  <a:gd name="T11" fmla="*/ 139 h 487"/>
                  <a:gd name="T12" fmla="*/ 621 w 1045"/>
                  <a:gd name="T13" fmla="*/ 482 h 487"/>
                  <a:gd name="T14" fmla="*/ 1036 w 1045"/>
                  <a:gd name="T15" fmla="*/ 142 h 487"/>
                  <a:gd name="T16" fmla="*/ 13 w 1045"/>
                  <a:gd name="T17" fmla="*/ 6 h 487"/>
                  <a:gd name="T18" fmla="*/ 621 w 1045"/>
                  <a:gd name="T19" fmla="*/ 482 h 4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45" h="487">
                    <a:moveTo>
                      <a:pt x="1045" y="139"/>
                    </a:moveTo>
                    <a:lnTo>
                      <a:pt x="621" y="487"/>
                    </a:lnTo>
                    <a:lnTo>
                      <a:pt x="620" y="485"/>
                    </a:lnTo>
                    <a:lnTo>
                      <a:pt x="0" y="0"/>
                    </a:lnTo>
                    <a:lnTo>
                      <a:pt x="7" y="1"/>
                    </a:lnTo>
                    <a:lnTo>
                      <a:pt x="1045" y="139"/>
                    </a:lnTo>
                    <a:close/>
                    <a:moveTo>
                      <a:pt x="621" y="482"/>
                    </a:moveTo>
                    <a:lnTo>
                      <a:pt x="1036" y="142"/>
                    </a:lnTo>
                    <a:lnTo>
                      <a:pt x="13" y="6"/>
                    </a:lnTo>
                    <a:lnTo>
                      <a:pt x="621" y="48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00" name="Freeform 19">
                <a:extLst>
                  <a:ext uri="{FF2B5EF4-FFF2-40B4-BE49-F238E27FC236}">
                    <a16:creationId xmlns:a16="http://schemas.microsoft.com/office/drawing/2014/main" id="{D96F5AE2-95E1-4E1C-9DE7-292C78C269E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207" y="4104"/>
                <a:ext cx="1044" cy="615"/>
              </a:xfrm>
              <a:custGeom>
                <a:avLst/>
                <a:gdLst>
                  <a:gd name="T0" fmla="*/ 72 w 1044"/>
                  <a:gd name="T1" fmla="*/ 0 h 615"/>
                  <a:gd name="T2" fmla="*/ 74 w 1044"/>
                  <a:gd name="T3" fmla="*/ 1 h 615"/>
                  <a:gd name="T4" fmla="*/ 1044 w 1044"/>
                  <a:gd name="T5" fmla="*/ 615 h 615"/>
                  <a:gd name="T6" fmla="*/ 0 w 1044"/>
                  <a:gd name="T7" fmla="*/ 477 h 615"/>
                  <a:gd name="T8" fmla="*/ 72 w 1044"/>
                  <a:gd name="T9" fmla="*/ 0 h 615"/>
                  <a:gd name="T10" fmla="*/ 1028 w 1044"/>
                  <a:gd name="T11" fmla="*/ 609 h 615"/>
                  <a:gd name="T12" fmla="*/ 75 w 1044"/>
                  <a:gd name="T13" fmla="*/ 6 h 615"/>
                  <a:gd name="T14" fmla="*/ 3 w 1044"/>
                  <a:gd name="T15" fmla="*/ 473 h 615"/>
                  <a:gd name="T16" fmla="*/ 1028 w 1044"/>
                  <a:gd name="T17" fmla="*/ 609 h 6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44" h="615">
                    <a:moveTo>
                      <a:pt x="72" y="0"/>
                    </a:moveTo>
                    <a:lnTo>
                      <a:pt x="74" y="1"/>
                    </a:lnTo>
                    <a:lnTo>
                      <a:pt x="1044" y="615"/>
                    </a:lnTo>
                    <a:lnTo>
                      <a:pt x="0" y="477"/>
                    </a:lnTo>
                    <a:lnTo>
                      <a:pt x="72" y="0"/>
                    </a:lnTo>
                    <a:close/>
                    <a:moveTo>
                      <a:pt x="1028" y="609"/>
                    </a:moveTo>
                    <a:lnTo>
                      <a:pt x="75" y="6"/>
                    </a:lnTo>
                    <a:lnTo>
                      <a:pt x="3" y="473"/>
                    </a:lnTo>
                    <a:lnTo>
                      <a:pt x="1028" y="60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01" name="Freeform 20">
                <a:extLst>
                  <a:ext uri="{FF2B5EF4-FFF2-40B4-BE49-F238E27FC236}">
                    <a16:creationId xmlns:a16="http://schemas.microsoft.com/office/drawing/2014/main" id="{6A1FC088-330D-4FFD-9A9C-88F8234B1C2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975" y="4104"/>
                <a:ext cx="308" cy="480"/>
              </a:xfrm>
              <a:custGeom>
                <a:avLst/>
                <a:gdLst>
                  <a:gd name="T0" fmla="*/ 308 w 308"/>
                  <a:gd name="T1" fmla="*/ 0 h 480"/>
                  <a:gd name="T2" fmla="*/ 307 w 308"/>
                  <a:gd name="T3" fmla="*/ 3 h 480"/>
                  <a:gd name="T4" fmla="*/ 235 w 308"/>
                  <a:gd name="T5" fmla="*/ 480 h 480"/>
                  <a:gd name="T6" fmla="*/ 0 w 308"/>
                  <a:gd name="T7" fmla="*/ 124 h 480"/>
                  <a:gd name="T8" fmla="*/ 308 w 308"/>
                  <a:gd name="T9" fmla="*/ 0 h 480"/>
                  <a:gd name="T10" fmla="*/ 233 w 308"/>
                  <a:gd name="T11" fmla="*/ 470 h 480"/>
                  <a:gd name="T12" fmla="*/ 304 w 308"/>
                  <a:gd name="T13" fmla="*/ 6 h 480"/>
                  <a:gd name="T14" fmla="*/ 5 w 308"/>
                  <a:gd name="T15" fmla="*/ 127 h 480"/>
                  <a:gd name="T16" fmla="*/ 233 w 308"/>
                  <a:gd name="T17" fmla="*/ 470 h 4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8" h="480">
                    <a:moveTo>
                      <a:pt x="308" y="0"/>
                    </a:moveTo>
                    <a:lnTo>
                      <a:pt x="307" y="3"/>
                    </a:lnTo>
                    <a:lnTo>
                      <a:pt x="235" y="480"/>
                    </a:lnTo>
                    <a:lnTo>
                      <a:pt x="0" y="124"/>
                    </a:lnTo>
                    <a:lnTo>
                      <a:pt x="308" y="0"/>
                    </a:lnTo>
                    <a:close/>
                    <a:moveTo>
                      <a:pt x="233" y="470"/>
                    </a:moveTo>
                    <a:lnTo>
                      <a:pt x="304" y="6"/>
                    </a:lnTo>
                    <a:lnTo>
                      <a:pt x="5" y="127"/>
                    </a:lnTo>
                    <a:lnTo>
                      <a:pt x="233" y="47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02" name="Freeform 21">
                <a:extLst>
                  <a:ext uri="{FF2B5EF4-FFF2-40B4-BE49-F238E27FC236}">
                    <a16:creationId xmlns:a16="http://schemas.microsoft.com/office/drawing/2014/main" id="{2FF14805-FF93-4220-AAA9-259D82F4336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974" y="3475"/>
                <a:ext cx="308" cy="758"/>
              </a:xfrm>
              <a:custGeom>
                <a:avLst/>
                <a:gdLst>
                  <a:gd name="T0" fmla="*/ 306 w 308"/>
                  <a:gd name="T1" fmla="*/ 0 h 758"/>
                  <a:gd name="T2" fmla="*/ 306 w 308"/>
                  <a:gd name="T3" fmla="*/ 9 h 758"/>
                  <a:gd name="T4" fmla="*/ 308 w 308"/>
                  <a:gd name="T5" fmla="*/ 634 h 758"/>
                  <a:gd name="T6" fmla="*/ 307 w 308"/>
                  <a:gd name="T7" fmla="*/ 634 h 758"/>
                  <a:gd name="T8" fmla="*/ 0 w 308"/>
                  <a:gd name="T9" fmla="*/ 758 h 758"/>
                  <a:gd name="T10" fmla="*/ 306 w 308"/>
                  <a:gd name="T11" fmla="*/ 0 h 758"/>
                  <a:gd name="T12" fmla="*/ 305 w 308"/>
                  <a:gd name="T13" fmla="*/ 631 h 758"/>
                  <a:gd name="T14" fmla="*/ 302 w 308"/>
                  <a:gd name="T15" fmla="*/ 18 h 758"/>
                  <a:gd name="T16" fmla="*/ 7 w 308"/>
                  <a:gd name="T17" fmla="*/ 751 h 758"/>
                  <a:gd name="T18" fmla="*/ 305 w 308"/>
                  <a:gd name="T19" fmla="*/ 631 h 7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08" h="758">
                    <a:moveTo>
                      <a:pt x="306" y="0"/>
                    </a:moveTo>
                    <a:lnTo>
                      <a:pt x="306" y="9"/>
                    </a:lnTo>
                    <a:lnTo>
                      <a:pt x="308" y="634"/>
                    </a:lnTo>
                    <a:lnTo>
                      <a:pt x="307" y="634"/>
                    </a:lnTo>
                    <a:lnTo>
                      <a:pt x="0" y="758"/>
                    </a:lnTo>
                    <a:lnTo>
                      <a:pt x="306" y="0"/>
                    </a:lnTo>
                    <a:close/>
                    <a:moveTo>
                      <a:pt x="305" y="631"/>
                    </a:moveTo>
                    <a:lnTo>
                      <a:pt x="302" y="18"/>
                    </a:lnTo>
                    <a:lnTo>
                      <a:pt x="7" y="751"/>
                    </a:lnTo>
                    <a:lnTo>
                      <a:pt x="305" y="63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03" name="Freeform 22">
                <a:extLst>
                  <a:ext uri="{FF2B5EF4-FFF2-40B4-BE49-F238E27FC236}">
                    <a16:creationId xmlns:a16="http://schemas.microsoft.com/office/drawing/2014/main" id="{26EF3B4F-2545-47D7-ACEA-6097396F40E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276" y="3481"/>
                <a:ext cx="752" cy="690"/>
              </a:xfrm>
              <a:custGeom>
                <a:avLst/>
                <a:gdLst>
                  <a:gd name="T0" fmla="*/ 0 w 752"/>
                  <a:gd name="T1" fmla="*/ 0 h 690"/>
                  <a:gd name="T2" fmla="*/ 752 w 752"/>
                  <a:gd name="T3" fmla="*/ 690 h 690"/>
                  <a:gd name="T4" fmla="*/ 3 w 752"/>
                  <a:gd name="T5" fmla="*/ 628 h 690"/>
                  <a:gd name="T6" fmla="*/ 3 w 752"/>
                  <a:gd name="T7" fmla="*/ 626 h 690"/>
                  <a:gd name="T8" fmla="*/ 0 w 752"/>
                  <a:gd name="T9" fmla="*/ 0 h 690"/>
                  <a:gd name="T10" fmla="*/ 742 w 752"/>
                  <a:gd name="T11" fmla="*/ 685 h 690"/>
                  <a:gd name="T12" fmla="*/ 4 w 752"/>
                  <a:gd name="T13" fmla="*/ 8 h 690"/>
                  <a:gd name="T14" fmla="*/ 6 w 752"/>
                  <a:gd name="T15" fmla="*/ 624 h 690"/>
                  <a:gd name="T16" fmla="*/ 742 w 752"/>
                  <a:gd name="T17" fmla="*/ 685 h 6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52" h="690">
                    <a:moveTo>
                      <a:pt x="0" y="0"/>
                    </a:moveTo>
                    <a:lnTo>
                      <a:pt x="752" y="690"/>
                    </a:lnTo>
                    <a:lnTo>
                      <a:pt x="3" y="628"/>
                    </a:lnTo>
                    <a:lnTo>
                      <a:pt x="3" y="626"/>
                    </a:lnTo>
                    <a:lnTo>
                      <a:pt x="0" y="0"/>
                    </a:lnTo>
                    <a:close/>
                    <a:moveTo>
                      <a:pt x="742" y="685"/>
                    </a:moveTo>
                    <a:lnTo>
                      <a:pt x="4" y="8"/>
                    </a:lnTo>
                    <a:lnTo>
                      <a:pt x="6" y="624"/>
                    </a:lnTo>
                    <a:lnTo>
                      <a:pt x="742" y="68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04" name="Freeform 23">
                <a:extLst>
                  <a:ext uri="{FF2B5EF4-FFF2-40B4-BE49-F238E27FC236}">
                    <a16:creationId xmlns:a16="http://schemas.microsoft.com/office/drawing/2014/main" id="{9D9F3F2D-DCEE-487A-AEE5-6233E61ED99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274" y="3367"/>
                <a:ext cx="755" cy="810"/>
              </a:xfrm>
              <a:custGeom>
                <a:avLst/>
                <a:gdLst>
                  <a:gd name="T0" fmla="*/ 337 w 755"/>
                  <a:gd name="T1" fmla="*/ 0 h 810"/>
                  <a:gd name="T2" fmla="*/ 337 w 755"/>
                  <a:gd name="T3" fmla="*/ 1 h 810"/>
                  <a:gd name="T4" fmla="*/ 755 w 755"/>
                  <a:gd name="T5" fmla="*/ 810 h 810"/>
                  <a:gd name="T6" fmla="*/ 748 w 755"/>
                  <a:gd name="T7" fmla="*/ 803 h 810"/>
                  <a:gd name="T8" fmla="*/ 0 w 755"/>
                  <a:gd name="T9" fmla="*/ 116 h 810"/>
                  <a:gd name="T10" fmla="*/ 337 w 755"/>
                  <a:gd name="T11" fmla="*/ 0 h 810"/>
                  <a:gd name="T12" fmla="*/ 743 w 755"/>
                  <a:gd name="T13" fmla="*/ 793 h 810"/>
                  <a:gd name="T14" fmla="*/ 334 w 755"/>
                  <a:gd name="T15" fmla="*/ 3 h 810"/>
                  <a:gd name="T16" fmla="*/ 7 w 755"/>
                  <a:gd name="T17" fmla="*/ 118 h 810"/>
                  <a:gd name="T18" fmla="*/ 743 w 755"/>
                  <a:gd name="T19" fmla="*/ 793 h 8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55" h="810">
                    <a:moveTo>
                      <a:pt x="337" y="0"/>
                    </a:moveTo>
                    <a:lnTo>
                      <a:pt x="337" y="1"/>
                    </a:lnTo>
                    <a:lnTo>
                      <a:pt x="755" y="810"/>
                    </a:lnTo>
                    <a:lnTo>
                      <a:pt x="748" y="803"/>
                    </a:lnTo>
                    <a:lnTo>
                      <a:pt x="0" y="116"/>
                    </a:lnTo>
                    <a:lnTo>
                      <a:pt x="337" y="0"/>
                    </a:lnTo>
                    <a:close/>
                    <a:moveTo>
                      <a:pt x="743" y="793"/>
                    </a:moveTo>
                    <a:lnTo>
                      <a:pt x="334" y="3"/>
                    </a:lnTo>
                    <a:lnTo>
                      <a:pt x="7" y="118"/>
                    </a:lnTo>
                    <a:lnTo>
                      <a:pt x="743" y="79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05" name="Freeform 24">
                <a:extLst>
                  <a:ext uri="{FF2B5EF4-FFF2-40B4-BE49-F238E27FC236}">
                    <a16:creationId xmlns:a16="http://schemas.microsoft.com/office/drawing/2014/main" id="{FF88ACE1-7837-45F4-A957-7867849D95D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679" y="2916"/>
                <a:ext cx="935" cy="570"/>
              </a:xfrm>
              <a:custGeom>
                <a:avLst/>
                <a:gdLst>
                  <a:gd name="T0" fmla="*/ 935 w 935"/>
                  <a:gd name="T1" fmla="*/ 453 h 570"/>
                  <a:gd name="T2" fmla="*/ 598 w 935"/>
                  <a:gd name="T3" fmla="*/ 570 h 570"/>
                  <a:gd name="T4" fmla="*/ 597 w 935"/>
                  <a:gd name="T5" fmla="*/ 569 h 570"/>
                  <a:gd name="T6" fmla="*/ 0 w 935"/>
                  <a:gd name="T7" fmla="*/ 0 h 570"/>
                  <a:gd name="T8" fmla="*/ 935 w 935"/>
                  <a:gd name="T9" fmla="*/ 453 h 570"/>
                  <a:gd name="T10" fmla="*/ 600 w 935"/>
                  <a:gd name="T11" fmla="*/ 566 h 570"/>
                  <a:gd name="T12" fmla="*/ 926 w 935"/>
                  <a:gd name="T13" fmla="*/ 452 h 570"/>
                  <a:gd name="T14" fmla="*/ 18 w 935"/>
                  <a:gd name="T15" fmla="*/ 13 h 570"/>
                  <a:gd name="T16" fmla="*/ 600 w 935"/>
                  <a:gd name="T17" fmla="*/ 566 h 5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35" h="570">
                    <a:moveTo>
                      <a:pt x="935" y="453"/>
                    </a:moveTo>
                    <a:lnTo>
                      <a:pt x="598" y="570"/>
                    </a:lnTo>
                    <a:lnTo>
                      <a:pt x="597" y="569"/>
                    </a:lnTo>
                    <a:lnTo>
                      <a:pt x="0" y="0"/>
                    </a:lnTo>
                    <a:lnTo>
                      <a:pt x="935" y="453"/>
                    </a:lnTo>
                    <a:close/>
                    <a:moveTo>
                      <a:pt x="600" y="566"/>
                    </a:moveTo>
                    <a:lnTo>
                      <a:pt x="926" y="452"/>
                    </a:lnTo>
                    <a:lnTo>
                      <a:pt x="18" y="13"/>
                    </a:lnTo>
                    <a:lnTo>
                      <a:pt x="600" y="56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06" name="Freeform 25">
                <a:extLst>
                  <a:ext uri="{FF2B5EF4-FFF2-40B4-BE49-F238E27FC236}">
                    <a16:creationId xmlns:a16="http://schemas.microsoft.com/office/drawing/2014/main" id="{918F19E4-278A-4A14-A8C9-9E5A9930918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472" y="2920"/>
                <a:ext cx="811" cy="568"/>
              </a:xfrm>
              <a:custGeom>
                <a:avLst/>
                <a:gdLst>
                  <a:gd name="T0" fmla="*/ 216 w 811"/>
                  <a:gd name="T1" fmla="*/ 0 h 568"/>
                  <a:gd name="T2" fmla="*/ 217 w 811"/>
                  <a:gd name="T3" fmla="*/ 1 h 568"/>
                  <a:gd name="T4" fmla="*/ 811 w 811"/>
                  <a:gd name="T5" fmla="*/ 568 h 568"/>
                  <a:gd name="T6" fmla="*/ 0 w 811"/>
                  <a:gd name="T7" fmla="*/ 407 h 568"/>
                  <a:gd name="T8" fmla="*/ 216 w 811"/>
                  <a:gd name="T9" fmla="*/ 0 h 568"/>
                  <a:gd name="T10" fmla="*/ 800 w 811"/>
                  <a:gd name="T11" fmla="*/ 562 h 568"/>
                  <a:gd name="T12" fmla="*/ 217 w 811"/>
                  <a:gd name="T13" fmla="*/ 5 h 568"/>
                  <a:gd name="T14" fmla="*/ 6 w 811"/>
                  <a:gd name="T15" fmla="*/ 405 h 568"/>
                  <a:gd name="T16" fmla="*/ 800 w 811"/>
                  <a:gd name="T17" fmla="*/ 562 h 5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11" h="568">
                    <a:moveTo>
                      <a:pt x="216" y="0"/>
                    </a:moveTo>
                    <a:lnTo>
                      <a:pt x="217" y="1"/>
                    </a:lnTo>
                    <a:lnTo>
                      <a:pt x="811" y="568"/>
                    </a:lnTo>
                    <a:lnTo>
                      <a:pt x="0" y="407"/>
                    </a:lnTo>
                    <a:lnTo>
                      <a:pt x="216" y="0"/>
                    </a:lnTo>
                    <a:close/>
                    <a:moveTo>
                      <a:pt x="800" y="562"/>
                    </a:moveTo>
                    <a:lnTo>
                      <a:pt x="217" y="5"/>
                    </a:lnTo>
                    <a:lnTo>
                      <a:pt x="6" y="405"/>
                    </a:lnTo>
                    <a:lnTo>
                      <a:pt x="800" y="56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07" name="Freeform 26">
                <a:extLst>
                  <a:ext uri="{FF2B5EF4-FFF2-40B4-BE49-F238E27FC236}">
                    <a16:creationId xmlns:a16="http://schemas.microsoft.com/office/drawing/2014/main" id="{D1D2E599-F33C-46BB-84F9-8CE3C3F39CB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471" y="3324"/>
                <a:ext cx="810" cy="606"/>
              </a:xfrm>
              <a:custGeom>
                <a:avLst/>
                <a:gdLst>
                  <a:gd name="T0" fmla="*/ 810 w 810"/>
                  <a:gd name="T1" fmla="*/ 159 h 606"/>
                  <a:gd name="T2" fmla="*/ 468 w 810"/>
                  <a:gd name="T3" fmla="*/ 606 h 606"/>
                  <a:gd name="T4" fmla="*/ 466 w 810"/>
                  <a:gd name="T5" fmla="*/ 605 h 606"/>
                  <a:gd name="T6" fmla="*/ 0 w 810"/>
                  <a:gd name="T7" fmla="*/ 0 h 606"/>
                  <a:gd name="T8" fmla="*/ 810 w 810"/>
                  <a:gd name="T9" fmla="*/ 159 h 606"/>
                  <a:gd name="T10" fmla="*/ 468 w 810"/>
                  <a:gd name="T11" fmla="*/ 600 h 606"/>
                  <a:gd name="T12" fmla="*/ 804 w 810"/>
                  <a:gd name="T13" fmla="*/ 161 h 606"/>
                  <a:gd name="T14" fmla="*/ 8 w 810"/>
                  <a:gd name="T15" fmla="*/ 5 h 606"/>
                  <a:gd name="T16" fmla="*/ 468 w 810"/>
                  <a:gd name="T17" fmla="*/ 600 h 6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10" h="606">
                    <a:moveTo>
                      <a:pt x="810" y="159"/>
                    </a:moveTo>
                    <a:lnTo>
                      <a:pt x="468" y="606"/>
                    </a:lnTo>
                    <a:lnTo>
                      <a:pt x="466" y="605"/>
                    </a:lnTo>
                    <a:lnTo>
                      <a:pt x="0" y="0"/>
                    </a:lnTo>
                    <a:lnTo>
                      <a:pt x="810" y="159"/>
                    </a:lnTo>
                    <a:close/>
                    <a:moveTo>
                      <a:pt x="468" y="600"/>
                    </a:moveTo>
                    <a:lnTo>
                      <a:pt x="804" y="161"/>
                    </a:lnTo>
                    <a:lnTo>
                      <a:pt x="8" y="5"/>
                    </a:lnTo>
                    <a:lnTo>
                      <a:pt x="468" y="60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08" name="Freeform 27">
                <a:extLst>
                  <a:ext uri="{FF2B5EF4-FFF2-40B4-BE49-F238E27FC236}">
                    <a16:creationId xmlns:a16="http://schemas.microsoft.com/office/drawing/2014/main" id="{6A2DB9F4-6B06-4BEC-A10B-62CECD763F5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048" y="4786"/>
                <a:ext cx="778" cy="863"/>
              </a:xfrm>
              <a:custGeom>
                <a:avLst/>
                <a:gdLst>
                  <a:gd name="T0" fmla="*/ 778 w 778"/>
                  <a:gd name="T1" fmla="*/ 273 h 863"/>
                  <a:gd name="T2" fmla="*/ 334 w 778"/>
                  <a:gd name="T3" fmla="*/ 863 h 863"/>
                  <a:gd name="T4" fmla="*/ 0 w 778"/>
                  <a:gd name="T5" fmla="*/ 0 h 863"/>
                  <a:gd name="T6" fmla="*/ 3 w 778"/>
                  <a:gd name="T7" fmla="*/ 1 h 863"/>
                  <a:gd name="T8" fmla="*/ 778 w 778"/>
                  <a:gd name="T9" fmla="*/ 273 h 863"/>
                  <a:gd name="T10" fmla="*/ 335 w 778"/>
                  <a:gd name="T11" fmla="*/ 856 h 863"/>
                  <a:gd name="T12" fmla="*/ 773 w 778"/>
                  <a:gd name="T13" fmla="*/ 275 h 863"/>
                  <a:gd name="T14" fmla="*/ 6 w 778"/>
                  <a:gd name="T15" fmla="*/ 7 h 863"/>
                  <a:gd name="T16" fmla="*/ 335 w 778"/>
                  <a:gd name="T17" fmla="*/ 856 h 8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78" h="863">
                    <a:moveTo>
                      <a:pt x="778" y="273"/>
                    </a:moveTo>
                    <a:lnTo>
                      <a:pt x="334" y="863"/>
                    </a:lnTo>
                    <a:lnTo>
                      <a:pt x="0" y="0"/>
                    </a:lnTo>
                    <a:lnTo>
                      <a:pt x="3" y="1"/>
                    </a:lnTo>
                    <a:lnTo>
                      <a:pt x="778" y="273"/>
                    </a:lnTo>
                    <a:close/>
                    <a:moveTo>
                      <a:pt x="335" y="856"/>
                    </a:moveTo>
                    <a:lnTo>
                      <a:pt x="773" y="275"/>
                    </a:lnTo>
                    <a:lnTo>
                      <a:pt x="6" y="7"/>
                    </a:lnTo>
                    <a:lnTo>
                      <a:pt x="335" y="85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09" name="Freeform 28">
                <a:extLst>
                  <a:ext uri="{FF2B5EF4-FFF2-40B4-BE49-F238E27FC236}">
                    <a16:creationId xmlns:a16="http://schemas.microsoft.com/office/drawing/2014/main" id="{9EA28D91-962B-4142-B0EA-C504E28810F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379" y="5057"/>
                <a:ext cx="638" cy="666"/>
              </a:xfrm>
              <a:custGeom>
                <a:avLst/>
                <a:gdLst>
                  <a:gd name="T0" fmla="*/ 445 w 638"/>
                  <a:gd name="T1" fmla="*/ 0 h 666"/>
                  <a:gd name="T2" fmla="*/ 446 w 638"/>
                  <a:gd name="T3" fmla="*/ 3 h 666"/>
                  <a:gd name="T4" fmla="*/ 638 w 638"/>
                  <a:gd name="T5" fmla="*/ 666 h 666"/>
                  <a:gd name="T6" fmla="*/ 634 w 638"/>
                  <a:gd name="T7" fmla="*/ 666 h 666"/>
                  <a:gd name="T8" fmla="*/ 0 w 638"/>
                  <a:gd name="T9" fmla="*/ 590 h 666"/>
                  <a:gd name="T10" fmla="*/ 445 w 638"/>
                  <a:gd name="T11" fmla="*/ 0 h 666"/>
                  <a:gd name="T12" fmla="*/ 632 w 638"/>
                  <a:gd name="T13" fmla="*/ 662 h 666"/>
                  <a:gd name="T14" fmla="*/ 443 w 638"/>
                  <a:gd name="T15" fmla="*/ 8 h 666"/>
                  <a:gd name="T16" fmla="*/ 7 w 638"/>
                  <a:gd name="T17" fmla="*/ 587 h 666"/>
                  <a:gd name="T18" fmla="*/ 632 w 638"/>
                  <a:gd name="T19" fmla="*/ 662 h 6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38" h="666">
                    <a:moveTo>
                      <a:pt x="445" y="0"/>
                    </a:moveTo>
                    <a:lnTo>
                      <a:pt x="446" y="3"/>
                    </a:lnTo>
                    <a:lnTo>
                      <a:pt x="638" y="666"/>
                    </a:lnTo>
                    <a:lnTo>
                      <a:pt x="634" y="666"/>
                    </a:lnTo>
                    <a:lnTo>
                      <a:pt x="0" y="590"/>
                    </a:lnTo>
                    <a:lnTo>
                      <a:pt x="445" y="0"/>
                    </a:lnTo>
                    <a:close/>
                    <a:moveTo>
                      <a:pt x="632" y="662"/>
                    </a:moveTo>
                    <a:lnTo>
                      <a:pt x="443" y="8"/>
                    </a:lnTo>
                    <a:lnTo>
                      <a:pt x="7" y="587"/>
                    </a:lnTo>
                    <a:lnTo>
                      <a:pt x="632" y="66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10" name="Freeform 29">
                <a:extLst>
                  <a:ext uri="{FF2B5EF4-FFF2-40B4-BE49-F238E27FC236}">
                    <a16:creationId xmlns:a16="http://schemas.microsoft.com/office/drawing/2014/main" id="{EA7B5A71-371E-48B8-B51F-50DD2B7200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6" y="3683"/>
                <a:ext cx="87" cy="86"/>
              </a:xfrm>
              <a:custGeom>
                <a:avLst/>
                <a:gdLst>
                  <a:gd name="T0" fmla="*/ 8 w 75"/>
                  <a:gd name="T1" fmla="*/ 22 h 74"/>
                  <a:gd name="T2" fmla="*/ 53 w 75"/>
                  <a:gd name="T3" fmla="*/ 8 h 74"/>
                  <a:gd name="T4" fmla="*/ 66 w 75"/>
                  <a:gd name="T5" fmla="*/ 52 h 74"/>
                  <a:gd name="T6" fmla="*/ 22 w 75"/>
                  <a:gd name="T7" fmla="*/ 66 h 74"/>
                  <a:gd name="T8" fmla="*/ 8 w 75"/>
                  <a:gd name="T9" fmla="*/ 22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4">
                    <a:moveTo>
                      <a:pt x="8" y="22"/>
                    </a:moveTo>
                    <a:cubicBezTo>
                      <a:pt x="17" y="6"/>
                      <a:pt x="37" y="0"/>
                      <a:pt x="53" y="8"/>
                    </a:cubicBezTo>
                    <a:cubicBezTo>
                      <a:pt x="69" y="16"/>
                      <a:pt x="75" y="36"/>
                      <a:pt x="66" y="52"/>
                    </a:cubicBezTo>
                    <a:cubicBezTo>
                      <a:pt x="58" y="68"/>
                      <a:pt x="38" y="74"/>
                      <a:pt x="22" y="66"/>
                    </a:cubicBezTo>
                    <a:cubicBezTo>
                      <a:pt x="6" y="58"/>
                      <a:pt x="0" y="38"/>
                      <a:pt x="8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11" name="Freeform 30">
                <a:extLst>
                  <a:ext uri="{FF2B5EF4-FFF2-40B4-BE49-F238E27FC236}">
                    <a16:creationId xmlns:a16="http://schemas.microsoft.com/office/drawing/2014/main" id="{B87929C7-BFDD-4258-BF4C-532556C603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97" y="3673"/>
                <a:ext cx="86" cy="86"/>
              </a:xfrm>
              <a:custGeom>
                <a:avLst/>
                <a:gdLst>
                  <a:gd name="T0" fmla="*/ 9 w 75"/>
                  <a:gd name="T1" fmla="*/ 23 h 75"/>
                  <a:gd name="T2" fmla="*/ 53 w 75"/>
                  <a:gd name="T3" fmla="*/ 9 h 75"/>
                  <a:gd name="T4" fmla="*/ 67 w 75"/>
                  <a:gd name="T5" fmla="*/ 53 h 75"/>
                  <a:gd name="T6" fmla="*/ 23 w 75"/>
                  <a:gd name="T7" fmla="*/ 67 h 75"/>
                  <a:gd name="T8" fmla="*/ 9 w 75"/>
                  <a:gd name="T9" fmla="*/ 23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5">
                    <a:moveTo>
                      <a:pt x="9" y="23"/>
                    </a:moveTo>
                    <a:cubicBezTo>
                      <a:pt x="17" y="7"/>
                      <a:pt x="37" y="0"/>
                      <a:pt x="53" y="9"/>
                    </a:cubicBezTo>
                    <a:cubicBezTo>
                      <a:pt x="69" y="17"/>
                      <a:pt x="75" y="37"/>
                      <a:pt x="67" y="53"/>
                    </a:cubicBezTo>
                    <a:cubicBezTo>
                      <a:pt x="58" y="69"/>
                      <a:pt x="39" y="75"/>
                      <a:pt x="23" y="67"/>
                    </a:cubicBezTo>
                    <a:cubicBezTo>
                      <a:pt x="7" y="58"/>
                      <a:pt x="0" y="39"/>
                      <a:pt x="9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12" name="Freeform 31">
                <a:extLst>
                  <a:ext uri="{FF2B5EF4-FFF2-40B4-BE49-F238E27FC236}">
                    <a16:creationId xmlns:a16="http://schemas.microsoft.com/office/drawing/2014/main" id="{89A84A65-F7E1-4779-A01C-A83EEB317B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30" y="3285"/>
                <a:ext cx="85" cy="86"/>
              </a:xfrm>
              <a:custGeom>
                <a:avLst/>
                <a:gdLst>
                  <a:gd name="T0" fmla="*/ 8 w 74"/>
                  <a:gd name="T1" fmla="*/ 22 h 75"/>
                  <a:gd name="T2" fmla="*/ 52 w 74"/>
                  <a:gd name="T3" fmla="*/ 8 h 75"/>
                  <a:gd name="T4" fmla="*/ 66 w 74"/>
                  <a:gd name="T5" fmla="*/ 53 h 75"/>
                  <a:gd name="T6" fmla="*/ 22 w 74"/>
                  <a:gd name="T7" fmla="*/ 66 h 75"/>
                  <a:gd name="T8" fmla="*/ 8 w 74"/>
                  <a:gd name="T9" fmla="*/ 22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4" h="75">
                    <a:moveTo>
                      <a:pt x="8" y="22"/>
                    </a:moveTo>
                    <a:cubicBezTo>
                      <a:pt x="16" y="6"/>
                      <a:pt x="36" y="0"/>
                      <a:pt x="52" y="8"/>
                    </a:cubicBezTo>
                    <a:cubicBezTo>
                      <a:pt x="68" y="17"/>
                      <a:pt x="74" y="37"/>
                      <a:pt x="66" y="53"/>
                    </a:cubicBezTo>
                    <a:cubicBezTo>
                      <a:pt x="58" y="69"/>
                      <a:pt x="38" y="75"/>
                      <a:pt x="22" y="66"/>
                    </a:cubicBezTo>
                    <a:cubicBezTo>
                      <a:pt x="6" y="58"/>
                      <a:pt x="0" y="38"/>
                      <a:pt x="8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13" name="Freeform 32">
                <a:extLst>
                  <a:ext uri="{FF2B5EF4-FFF2-40B4-BE49-F238E27FC236}">
                    <a16:creationId xmlns:a16="http://schemas.microsoft.com/office/drawing/2014/main" id="{482F14E6-8876-4AE9-B93E-9E2B9189BD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66" y="3323"/>
                <a:ext cx="86" cy="86"/>
              </a:xfrm>
              <a:custGeom>
                <a:avLst/>
                <a:gdLst>
                  <a:gd name="T0" fmla="*/ 8 w 75"/>
                  <a:gd name="T1" fmla="*/ 22 h 75"/>
                  <a:gd name="T2" fmla="*/ 53 w 75"/>
                  <a:gd name="T3" fmla="*/ 8 h 75"/>
                  <a:gd name="T4" fmla="*/ 66 w 75"/>
                  <a:gd name="T5" fmla="*/ 53 h 75"/>
                  <a:gd name="T6" fmla="*/ 22 w 75"/>
                  <a:gd name="T7" fmla="*/ 66 h 75"/>
                  <a:gd name="T8" fmla="*/ 8 w 75"/>
                  <a:gd name="T9" fmla="*/ 22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5">
                    <a:moveTo>
                      <a:pt x="8" y="22"/>
                    </a:moveTo>
                    <a:cubicBezTo>
                      <a:pt x="17" y="6"/>
                      <a:pt x="37" y="0"/>
                      <a:pt x="53" y="8"/>
                    </a:cubicBezTo>
                    <a:cubicBezTo>
                      <a:pt x="69" y="17"/>
                      <a:pt x="75" y="37"/>
                      <a:pt x="66" y="53"/>
                    </a:cubicBezTo>
                    <a:cubicBezTo>
                      <a:pt x="58" y="69"/>
                      <a:pt x="38" y="75"/>
                      <a:pt x="22" y="66"/>
                    </a:cubicBezTo>
                    <a:cubicBezTo>
                      <a:pt x="6" y="58"/>
                      <a:pt x="0" y="38"/>
                      <a:pt x="8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14" name="Freeform 33">
                <a:extLst>
                  <a:ext uri="{FF2B5EF4-FFF2-40B4-BE49-F238E27FC236}">
                    <a16:creationId xmlns:a16="http://schemas.microsoft.com/office/drawing/2014/main" id="{957CEBA2-8464-4D05-AB12-F798EDDE56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92" y="3885"/>
                <a:ext cx="87" cy="86"/>
              </a:xfrm>
              <a:custGeom>
                <a:avLst/>
                <a:gdLst>
                  <a:gd name="T0" fmla="*/ 9 w 75"/>
                  <a:gd name="T1" fmla="*/ 23 h 75"/>
                  <a:gd name="T2" fmla="*/ 53 w 75"/>
                  <a:gd name="T3" fmla="*/ 9 h 75"/>
                  <a:gd name="T4" fmla="*/ 67 w 75"/>
                  <a:gd name="T5" fmla="*/ 53 h 75"/>
                  <a:gd name="T6" fmla="*/ 22 w 75"/>
                  <a:gd name="T7" fmla="*/ 67 h 75"/>
                  <a:gd name="T8" fmla="*/ 9 w 75"/>
                  <a:gd name="T9" fmla="*/ 23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5">
                    <a:moveTo>
                      <a:pt x="9" y="23"/>
                    </a:moveTo>
                    <a:cubicBezTo>
                      <a:pt x="17" y="7"/>
                      <a:pt x="37" y="0"/>
                      <a:pt x="53" y="9"/>
                    </a:cubicBezTo>
                    <a:cubicBezTo>
                      <a:pt x="69" y="17"/>
                      <a:pt x="75" y="37"/>
                      <a:pt x="67" y="53"/>
                    </a:cubicBezTo>
                    <a:cubicBezTo>
                      <a:pt x="58" y="69"/>
                      <a:pt x="38" y="75"/>
                      <a:pt x="22" y="67"/>
                    </a:cubicBezTo>
                    <a:cubicBezTo>
                      <a:pt x="6" y="58"/>
                      <a:pt x="0" y="39"/>
                      <a:pt x="9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15" name="Freeform 34">
                <a:extLst>
                  <a:ext uri="{FF2B5EF4-FFF2-40B4-BE49-F238E27FC236}">
                    <a16:creationId xmlns:a16="http://schemas.microsoft.com/office/drawing/2014/main" id="{10CF8CE9-5DF6-4CC5-9448-1E750B76C6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03" y="4672"/>
                <a:ext cx="87" cy="86"/>
              </a:xfrm>
              <a:custGeom>
                <a:avLst/>
                <a:gdLst>
                  <a:gd name="T0" fmla="*/ 9 w 75"/>
                  <a:gd name="T1" fmla="*/ 22 h 75"/>
                  <a:gd name="T2" fmla="*/ 53 w 75"/>
                  <a:gd name="T3" fmla="*/ 8 h 75"/>
                  <a:gd name="T4" fmla="*/ 67 w 75"/>
                  <a:gd name="T5" fmla="*/ 53 h 75"/>
                  <a:gd name="T6" fmla="*/ 22 w 75"/>
                  <a:gd name="T7" fmla="*/ 66 h 75"/>
                  <a:gd name="T8" fmla="*/ 9 w 75"/>
                  <a:gd name="T9" fmla="*/ 22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5">
                    <a:moveTo>
                      <a:pt x="9" y="22"/>
                    </a:moveTo>
                    <a:cubicBezTo>
                      <a:pt x="17" y="6"/>
                      <a:pt x="37" y="0"/>
                      <a:pt x="53" y="8"/>
                    </a:cubicBezTo>
                    <a:cubicBezTo>
                      <a:pt x="69" y="17"/>
                      <a:pt x="75" y="37"/>
                      <a:pt x="67" y="53"/>
                    </a:cubicBezTo>
                    <a:cubicBezTo>
                      <a:pt x="58" y="69"/>
                      <a:pt x="38" y="75"/>
                      <a:pt x="22" y="66"/>
                    </a:cubicBezTo>
                    <a:cubicBezTo>
                      <a:pt x="6" y="58"/>
                      <a:pt x="0" y="38"/>
                      <a:pt x="9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16" name="Freeform 35">
                <a:extLst>
                  <a:ext uri="{FF2B5EF4-FFF2-40B4-BE49-F238E27FC236}">
                    <a16:creationId xmlns:a16="http://schemas.microsoft.com/office/drawing/2014/main" id="{958914BE-AA96-4982-AF81-CADCA885BC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73" y="5681"/>
                <a:ext cx="85" cy="87"/>
              </a:xfrm>
              <a:custGeom>
                <a:avLst/>
                <a:gdLst>
                  <a:gd name="T0" fmla="*/ 8 w 74"/>
                  <a:gd name="T1" fmla="*/ 22 h 75"/>
                  <a:gd name="T2" fmla="*/ 52 w 74"/>
                  <a:gd name="T3" fmla="*/ 8 h 75"/>
                  <a:gd name="T4" fmla="*/ 66 w 74"/>
                  <a:gd name="T5" fmla="*/ 53 h 75"/>
                  <a:gd name="T6" fmla="*/ 22 w 74"/>
                  <a:gd name="T7" fmla="*/ 66 h 75"/>
                  <a:gd name="T8" fmla="*/ 8 w 74"/>
                  <a:gd name="T9" fmla="*/ 22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4" h="75">
                    <a:moveTo>
                      <a:pt x="8" y="22"/>
                    </a:moveTo>
                    <a:cubicBezTo>
                      <a:pt x="16" y="6"/>
                      <a:pt x="36" y="0"/>
                      <a:pt x="52" y="8"/>
                    </a:cubicBezTo>
                    <a:cubicBezTo>
                      <a:pt x="68" y="17"/>
                      <a:pt x="74" y="37"/>
                      <a:pt x="66" y="53"/>
                    </a:cubicBezTo>
                    <a:cubicBezTo>
                      <a:pt x="57" y="69"/>
                      <a:pt x="38" y="75"/>
                      <a:pt x="22" y="66"/>
                    </a:cubicBezTo>
                    <a:cubicBezTo>
                      <a:pt x="6" y="58"/>
                      <a:pt x="0" y="38"/>
                      <a:pt x="8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17" name="Freeform 36">
                <a:extLst>
                  <a:ext uri="{FF2B5EF4-FFF2-40B4-BE49-F238E27FC236}">
                    <a16:creationId xmlns:a16="http://schemas.microsoft.com/office/drawing/2014/main" id="{21F47D0B-3762-4938-B1DF-441A315342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43" y="2879"/>
                <a:ext cx="87" cy="87"/>
              </a:xfrm>
              <a:custGeom>
                <a:avLst/>
                <a:gdLst>
                  <a:gd name="T0" fmla="*/ 8 w 75"/>
                  <a:gd name="T1" fmla="*/ 23 h 75"/>
                  <a:gd name="T2" fmla="*/ 52 w 75"/>
                  <a:gd name="T3" fmla="*/ 9 h 75"/>
                  <a:gd name="T4" fmla="*/ 66 w 75"/>
                  <a:gd name="T5" fmla="*/ 53 h 75"/>
                  <a:gd name="T6" fmla="*/ 22 w 75"/>
                  <a:gd name="T7" fmla="*/ 67 h 75"/>
                  <a:gd name="T8" fmla="*/ 8 w 75"/>
                  <a:gd name="T9" fmla="*/ 23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5">
                    <a:moveTo>
                      <a:pt x="8" y="23"/>
                    </a:moveTo>
                    <a:cubicBezTo>
                      <a:pt x="17" y="7"/>
                      <a:pt x="36" y="0"/>
                      <a:pt x="52" y="9"/>
                    </a:cubicBezTo>
                    <a:cubicBezTo>
                      <a:pt x="68" y="17"/>
                      <a:pt x="75" y="37"/>
                      <a:pt x="66" y="53"/>
                    </a:cubicBezTo>
                    <a:cubicBezTo>
                      <a:pt x="58" y="69"/>
                      <a:pt x="38" y="75"/>
                      <a:pt x="22" y="67"/>
                    </a:cubicBezTo>
                    <a:cubicBezTo>
                      <a:pt x="6" y="58"/>
                      <a:pt x="0" y="39"/>
                      <a:pt x="8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18" name="Freeform 37">
                <a:extLst>
                  <a:ext uri="{FF2B5EF4-FFF2-40B4-BE49-F238E27FC236}">
                    <a16:creationId xmlns:a16="http://schemas.microsoft.com/office/drawing/2014/main" id="{727236B4-8502-4151-BA73-D8511F61A1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9" y="5054"/>
                <a:ext cx="87" cy="87"/>
              </a:xfrm>
              <a:custGeom>
                <a:avLst/>
                <a:gdLst>
                  <a:gd name="T0" fmla="*/ 9 w 75"/>
                  <a:gd name="T1" fmla="*/ 22 h 75"/>
                  <a:gd name="T2" fmla="*/ 53 w 75"/>
                  <a:gd name="T3" fmla="*/ 8 h 75"/>
                  <a:gd name="T4" fmla="*/ 67 w 75"/>
                  <a:gd name="T5" fmla="*/ 53 h 75"/>
                  <a:gd name="T6" fmla="*/ 22 w 75"/>
                  <a:gd name="T7" fmla="*/ 66 h 75"/>
                  <a:gd name="T8" fmla="*/ 9 w 75"/>
                  <a:gd name="T9" fmla="*/ 22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5">
                    <a:moveTo>
                      <a:pt x="9" y="22"/>
                    </a:moveTo>
                    <a:cubicBezTo>
                      <a:pt x="17" y="6"/>
                      <a:pt x="37" y="0"/>
                      <a:pt x="53" y="8"/>
                    </a:cubicBezTo>
                    <a:cubicBezTo>
                      <a:pt x="69" y="17"/>
                      <a:pt x="75" y="37"/>
                      <a:pt x="67" y="53"/>
                    </a:cubicBezTo>
                    <a:cubicBezTo>
                      <a:pt x="58" y="69"/>
                      <a:pt x="38" y="75"/>
                      <a:pt x="22" y="66"/>
                    </a:cubicBezTo>
                    <a:cubicBezTo>
                      <a:pt x="6" y="58"/>
                      <a:pt x="0" y="38"/>
                      <a:pt x="9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19" name="Freeform 38">
                <a:extLst>
                  <a:ext uri="{FF2B5EF4-FFF2-40B4-BE49-F238E27FC236}">
                    <a16:creationId xmlns:a16="http://schemas.microsoft.com/office/drawing/2014/main" id="{DA199B0B-DF8C-4F35-A9AA-EE6F82F6A69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08" y="5034"/>
                <a:ext cx="129" cy="128"/>
              </a:xfrm>
              <a:custGeom>
                <a:avLst/>
                <a:gdLst>
                  <a:gd name="T0" fmla="*/ 79 w 111"/>
                  <a:gd name="T1" fmla="*/ 12 h 111"/>
                  <a:gd name="T2" fmla="*/ 99 w 111"/>
                  <a:gd name="T3" fmla="*/ 78 h 111"/>
                  <a:gd name="T4" fmla="*/ 33 w 111"/>
                  <a:gd name="T5" fmla="*/ 99 h 111"/>
                  <a:gd name="T6" fmla="*/ 13 w 111"/>
                  <a:gd name="T7" fmla="*/ 33 h 111"/>
                  <a:gd name="T8" fmla="*/ 79 w 111"/>
                  <a:gd name="T9" fmla="*/ 12 h 111"/>
                  <a:gd name="T10" fmla="*/ 34 w 111"/>
                  <a:gd name="T11" fmla="*/ 97 h 111"/>
                  <a:gd name="T12" fmla="*/ 97 w 111"/>
                  <a:gd name="T13" fmla="*/ 77 h 111"/>
                  <a:gd name="T14" fmla="*/ 78 w 111"/>
                  <a:gd name="T15" fmla="*/ 14 h 111"/>
                  <a:gd name="T16" fmla="*/ 14 w 111"/>
                  <a:gd name="T17" fmla="*/ 34 h 111"/>
                  <a:gd name="T18" fmla="*/ 34 w 111"/>
                  <a:gd name="T19" fmla="*/ 9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1" h="111">
                    <a:moveTo>
                      <a:pt x="79" y="12"/>
                    </a:moveTo>
                    <a:cubicBezTo>
                      <a:pt x="102" y="25"/>
                      <a:pt x="111" y="54"/>
                      <a:pt x="99" y="78"/>
                    </a:cubicBezTo>
                    <a:cubicBezTo>
                      <a:pt x="86" y="102"/>
                      <a:pt x="57" y="111"/>
                      <a:pt x="33" y="99"/>
                    </a:cubicBezTo>
                    <a:cubicBezTo>
                      <a:pt x="9" y="86"/>
                      <a:pt x="0" y="56"/>
                      <a:pt x="13" y="33"/>
                    </a:cubicBezTo>
                    <a:cubicBezTo>
                      <a:pt x="25" y="9"/>
                      <a:pt x="55" y="0"/>
                      <a:pt x="79" y="12"/>
                    </a:cubicBezTo>
                    <a:close/>
                    <a:moveTo>
                      <a:pt x="34" y="97"/>
                    </a:moveTo>
                    <a:cubicBezTo>
                      <a:pt x="57" y="109"/>
                      <a:pt x="85" y="100"/>
                      <a:pt x="97" y="77"/>
                    </a:cubicBezTo>
                    <a:cubicBezTo>
                      <a:pt x="109" y="54"/>
                      <a:pt x="100" y="26"/>
                      <a:pt x="78" y="14"/>
                    </a:cubicBezTo>
                    <a:cubicBezTo>
                      <a:pt x="55" y="2"/>
                      <a:pt x="26" y="11"/>
                      <a:pt x="14" y="34"/>
                    </a:cubicBezTo>
                    <a:cubicBezTo>
                      <a:pt x="2" y="56"/>
                      <a:pt x="11" y="85"/>
                      <a:pt x="34" y="9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20" name="Freeform 39">
                <a:extLst>
                  <a:ext uri="{FF2B5EF4-FFF2-40B4-BE49-F238E27FC236}">
                    <a16:creationId xmlns:a16="http://schemas.microsoft.com/office/drawing/2014/main" id="{1C677D6B-342F-4434-9C8B-26A267B1EE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9" y="4387"/>
                <a:ext cx="86" cy="87"/>
              </a:xfrm>
              <a:custGeom>
                <a:avLst/>
                <a:gdLst>
                  <a:gd name="T0" fmla="*/ 8 w 75"/>
                  <a:gd name="T1" fmla="*/ 22 h 75"/>
                  <a:gd name="T2" fmla="*/ 52 w 75"/>
                  <a:gd name="T3" fmla="*/ 8 h 75"/>
                  <a:gd name="T4" fmla="*/ 66 w 75"/>
                  <a:gd name="T5" fmla="*/ 53 h 75"/>
                  <a:gd name="T6" fmla="*/ 22 w 75"/>
                  <a:gd name="T7" fmla="*/ 66 h 75"/>
                  <a:gd name="T8" fmla="*/ 8 w 75"/>
                  <a:gd name="T9" fmla="*/ 22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5">
                    <a:moveTo>
                      <a:pt x="8" y="22"/>
                    </a:moveTo>
                    <a:cubicBezTo>
                      <a:pt x="17" y="6"/>
                      <a:pt x="36" y="0"/>
                      <a:pt x="52" y="8"/>
                    </a:cubicBezTo>
                    <a:cubicBezTo>
                      <a:pt x="69" y="17"/>
                      <a:pt x="75" y="37"/>
                      <a:pt x="66" y="53"/>
                    </a:cubicBezTo>
                    <a:cubicBezTo>
                      <a:pt x="58" y="69"/>
                      <a:pt x="38" y="75"/>
                      <a:pt x="22" y="66"/>
                    </a:cubicBezTo>
                    <a:cubicBezTo>
                      <a:pt x="6" y="58"/>
                      <a:pt x="0" y="38"/>
                      <a:pt x="8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21" name="Freeform 40">
                <a:extLst>
                  <a:ext uri="{FF2B5EF4-FFF2-40B4-BE49-F238E27FC236}">
                    <a16:creationId xmlns:a16="http://schemas.microsoft.com/office/drawing/2014/main" id="{D0A200B8-9B50-4300-9D9D-0F0130FC8A9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797" y="4367"/>
                <a:ext cx="129" cy="128"/>
              </a:xfrm>
              <a:custGeom>
                <a:avLst/>
                <a:gdLst>
                  <a:gd name="T0" fmla="*/ 79 w 112"/>
                  <a:gd name="T1" fmla="*/ 12 h 111"/>
                  <a:gd name="T2" fmla="*/ 99 w 112"/>
                  <a:gd name="T3" fmla="*/ 78 h 111"/>
                  <a:gd name="T4" fmla="*/ 33 w 112"/>
                  <a:gd name="T5" fmla="*/ 99 h 111"/>
                  <a:gd name="T6" fmla="*/ 13 w 112"/>
                  <a:gd name="T7" fmla="*/ 33 h 111"/>
                  <a:gd name="T8" fmla="*/ 79 w 112"/>
                  <a:gd name="T9" fmla="*/ 12 h 111"/>
                  <a:gd name="T10" fmla="*/ 34 w 112"/>
                  <a:gd name="T11" fmla="*/ 97 h 111"/>
                  <a:gd name="T12" fmla="*/ 98 w 112"/>
                  <a:gd name="T13" fmla="*/ 77 h 111"/>
                  <a:gd name="T14" fmla="*/ 78 w 112"/>
                  <a:gd name="T15" fmla="*/ 14 h 111"/>
                  <a:gd name="T16" fmla="*/ 15 w 112"/>
                  <a:gd name="T17" fmla="*/ 34 h 111"/>
                  <a:gd name="T18" fmla="*/ 34 w 112"/>
                  <a:gd name="T19" fmla="*/ 9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2" h="111">
                    <a:moveTo>
                      <a:pt x="79" y="12"/>
                    </a:moveTo>
                    <a:cubicBezTo>
                      <a:pt x="103" y="25"/>
                      <a:pt x="112" y="54"/>
                      <a:pt x="99" y="78"/>
                    </a:cubicBezTo>
                    <a:cubicBezTo>
                      <a:pt x="87" y="102"/>
                      <a:pt x="57" y="111"/>
                      <a:pt x="33" y="99"/>
                    </a:cubicBezTo>
                    <a:cubicBezTo>
                      <a:pt x="10" y="86"/>
                      <a:pt x="0" y="56"/>
                      <a:pt x="13" y="33"/>
                    </a:cubicBezTo>
                    <a:cubicBezTo>
                      <a:pt x="26" y="9"/>
                      <a:pt x="55" y="0"/>
                      <a:pt x="79" y="12"/>
                    </a:cubicBezTo>
                    <a:close/>
                    <a:moveTo>
                      <a:pt x="34" y="97"/>
                    </a:moveTo>
                    <a:cubicBezTo>
                      <a:pt x="57" y="109"/>
                      <a:pt x="86" y="100"/>
                      <a:pt x="98" y="77"/>
                    </a:cubicBezTo>
                    <a:cubicBezTo>
                      <a:pt x="110" y="54"/>
                      <a:pt x="101" y="26"/>
                      <a:pt x="78" y="14"/>
                    </a:cubicBezTo>
                    <a:cubicBezTo>
                      <a:pt x="55" y="2"/>
                      <a:pt x="27" y="11"/>
                      <a:pt x="15" y="34"/>
                    </a:cubicBezTo>
                    <a:cubicBezTo>
                      <a:pt x="3" y="56"/>
                      <a:pt x="12" y="85"/>
                      <a:pt x="34" y="9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22" name="Freeform 41">
                <a:extLst>
                  <a:ext uri="{FF2B5EF4-FFF2-40B4-BE49-F238E27FC236}">
                    <a16:creationId xmlns:a16="http://schemas.microsoft.com/office/drawing/2014/main" id="{A7A6BF02-F985-45C4-B82E-4DF94A64F5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38" y="4067"/>
                <a:ext cx="87" cy="87"/>
              </a:xfrm>
              <a:custGeom>
                <a:avLst/>
                <a:gdLst>
                  <a:gd name="T0" fmla="*/ 8 w 75"/>
                  <a:gd name="T1" fmla="*/ 22 h 75"/>
                  <a:gd name="T2" fmla="*/ 52 w 75"/>
                  <a:gd name="T3" fmla="*/ 9 h 75"/>
                  <a:gd name="T4" fmla="*/ 66 w 75"/>
                  <a:gd name="T5" fmla="*/ 53 h 75"/>
                  <a:gd name="T6" fmla="*/ 22 w 75"/>
                  <a:gd name="T7" fmla="*/ 67 h 75"/>
                  <a:gd name="T8" fmla="*/ 8 w 75"/>
                  <a:gd name="T9" fmla="*/ 22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5">
                    <a:moveTo>
                      <a:pt x="8" y="22"/>
                    </a:moveTo>
                    <a:cubicBezTo>
                      <a:pt x="17" y="6"/>
                      <a:pt x="36" y="0"/>
                      <a:pt x="52" y="9"/>
                    </a:cubicBezTo>
                    <a:cubicBezTo>
                      <a:pt x="68" y="17"/>
                      <a:pt x="75" y="37"/>
                      <a:pt x="66" y="53"/>
                    </a:cubicBezTo>
                    <a:cubicBezTo>
                      <a:pt x="58" y="69"/>
                      <a:pt x="38" y="75"/>
                      <a:pt x="22" y="67"/>
                    </a:cubicBezTo>
                    <a:cubicBezTo>
                      <a:pt x="6" y="58"/>
                      <a:pt x="0" y="38"/>
                      <a:pt x="8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23" name="Freeform 42">
                <a:extLst>
                  <a:ext uri="{FF2B5EF4-FFF2-40B4-BE49-F238E27FC236}">
                    <a16:creationId xmlns:a16="http://schemas.microsoft.com/office/drawing/2014/main" id="{6499CA74-F468-45B3-A590-8CBE8EBC793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216" y="4046"/>
                <a:ext cx="129" cy="128"/>
              </a:xfrm>
              <a:custGeom>
                <a:avLst/>
                <a:gdLst>
                  <a:gd name="T0" fmla="*/ 79 w 112"/>
                  <a:gd name="T1" fmla="*/ 12 h 111"/>
                  <a:gd name="T2" fmla="*/ 99 w 112"/>
                  <a:gd name="T3" fmla="*/ 78 h 111"/>
                  <a:gd name="T4" fmla="*/ 33 w 112"/>
                  <a:gd name="T5" fmla="*/ 99 h 111"/>
                  <a:gd name="T6" fmla="*/ 13 w 112"/>
                  <a:gd name="T7" fmla="*/ 33 h 111"/>
                  <a:gd name="T8" fmla="*/ 79 w 112"/>
                  <a:gd name="T9" fmla="*/ 12 h 111"/>
                  <a:gd name="T10" fmla="*/ 34 w 112"/>
                  <a:gd name="T11" fmla="*/ 97 h 111"/>
                  <a:gd name="T12" fmla="*/ 98 w 112"/>
                  <a:gd name="T13" fmla="*/ 77 h 111"/>
                  <a:gd name="T14" fmla="*/ 78 w 112"/>
                  <a:gd name="T15" fmla="*/ 14 h 111"/>
                  <a:gd name="T16" fmla="*/ 15 w 112"/>
                  <a:gd name="T17" fmla="*/ 34 h 111"/>
                  <a:gd name="T18" fmla="*/ 34 w 112"/>
                  <a:gd name="T19" fmla="*/ 9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2" h="111">
                    <a:moveTo>
                      <a:pt x="79" y="12"/>
                    </a:moveTo>
                    <a:cubicBezTo>
                      <a:pt x="103" y="25"/>
                      <a:pt x="112" y="55"/>
                      <a:pt x="99" y="78"/>
                    </a:cubicBezTo>
                    <a:cubicBezTo>
                      <a:pt x="87" y="102"/>
                      <a:pt x="57" y="111"/>
                      <a:pt x="33" y="99"/>
                    </a:cubicBezTo>
                    <a:cubicBezTo>
                      <a:pt x="10" y="86"/>
                      <a:pt x="0" y="57"/>
                      <a:pt x="13" y="33"/>
                    </a:cubicBezTo>
                    <a:cubicBezTo>
                      <a:pt x="26" y="9"/>
                      <a:pt x="55" y="0"/>
                      <a:pt x="79" y="12"/>
                    </a:cubicBezTo>
                    <a:close/>
                    <a:moveTo>
                      <a:pt x="34" y="97"/>
                    </a:moveTo>
                    <a:cubicBezTo>
                      <a:pt x="57" y="109"/>
                      <a:pt x="86" y="100"/>
                      <a:pt x="98" y="77"/>
                    </a:cubicBezTo>
                    <a:cubicBezTo>
                      <a:pt x="110" y="55"/>
                      <a:pt x="101" y="26"/>
                      <a:pt x="78" y="14"/>
                    </a:cubicBezTo>
                    <a:cubicBezTo>
                      <a:pt x="55" y="2"/>
                      <a:pt x="27" y="11"/>
                      <a:pt x="15" y="34"/>
                    </a:cubicBezTo>
                    <a:cubicBezTo>
                      <a:pt x="3" y="57"/>
                      <a:pt x="12" y="85"/>
                      <a:pt x="34" y="9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24" name="Freeform 43">
                <a:extLst>
                  <a:ext uri="{FF2B5EF4-FFF2-40B4-BE49-F238E27FC236}">
                    <a16:creationId xmlns:a16="http://schemas.microsoft.com/office/drawing/2014/main" id="{3D9E4E55-16A0-4DE7-AE11-B02DC47CE6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36" y="4185"/>
                <a:ext cx="87" cy="85"/>
              </a:xfrm>
              <a:custGeom>
                <a:avLst/>
                <a:gdLst>
                  <a:gd name="T0" fmla="*/ 9 w 75"/>
                  <a:gd name="T1" fmla="*/ 22 h 74"/>
                  <a:gd name="T2" fmla="*/ 53 w 75"/>
                  <a:gd name="T3" fmla="*/ 8 h 74"/>
                  <a:gd name="T4" fmla="*/ 67 w 75"/>
                  <a:gd name="T5" fmla="*/ 52 h 74"/>
                  <a:gd name="T6" fmla="*/ 22 w 75"/>
                  <a:gd name="T7" fmla="*/ 66 h 74"/>
                  <a:gd name="T8" fmla="*/ 9 w 75"/>
                  <a:gd name="T9" fmla="*/ 22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4">
                    <a:moveTo>
                      <a:pt x="9" y="22"/>
                    </a:moveTo>
                    <a:cubicBezTo>
                      <a:pt x="17" y="6"/>
                      <a:pt x="37" y="0"/>
                      <a:pt x="53" y="8"/>
                    </a:cubicBezTo>
                    <a:cubicBezTo>
                      <a:pt x="69" y="16"/>
                      <a:pt x="75" y="36"/>
                      <a:pt x="67" y="52"/>
                    </a:cubicBezTo>
                    <a:cubicBezTo>
                      <a:pt x="58" y="68"/>
                      <a:pt x="38" y="74"/>
                      <a:pt x="22" y="66"/>
                    </a:cubicBezTo>
                    <a:cubicBezTo>
                      <a:pt x="6" y="58"/>
                      <a:pt x="0" y="38"/>
                      <a:pt x="9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25" name="Freeform 44">
                <a:extLst>
                  <a:ext uri="{FF2B5EF4-FFF2-40B4-BE49-F238E27FC236}">
                    <a16:creationId xmlns:a16="http://schemas.microsoft.com/office/drawing/2014/main" id="{7B85D580-4A8E-4ED0-8905-4DAAA6593FA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915" y="4163"/>
                <a:ext cx="128" cy="129"/>
              </a:xfrm>
              <a:custGeom>
                <a:avLst/>
                <a:gdLst>
                  <a:gd name="T0" fmla="*/ 78 w 111"/>
                  <a:gd name="T1" fmla="*/ 13 h 112"/>
                  <a:gd name="T2" fmla="*/ 99 w 111"/>
                  <a:gd name="T3" fmla="*/ 79 h 112"/>
                  <a:gd name="T4" fmla="*/ 33 w 111"/>
                  <a:gd name="T5" fmla="*/ 99 h 112"/>
                  <a:gd name="T6" fmla="*/ 12 w 111"/>
                  <a:gd name="T7" fmla="*/ 33 h 112"/>
                  <a:gd name="T8" fmla="*/ 78 w 111"/>
                  <a:gd name="T9" fmla="*/ 13 h 112"/>
                  <a:gd name="T10" fmla="*/ 34 w 111"/>
                  <a:gd name="T11" fmla="*/ 97 h 112"/>
                  <a:gd name="T12" fmla="*/ 97 w 111"/>
                  <a:gd name="T13" fmla="*/ 78 h 112"/>
                  <a:gd name="T14" fmla="*/ 77 w 111"/>
                  <a:gd name="T15" fmla="*/ 15 h 112"/>
                  <a:gd name="T16" fmla="*/ 14 w 111"/>
                  <a:gd name="T17" fmla="*/ 34 h 112"/>
                  <a:gd name="T18" fmla="*/ 34 w 111"/>
                  <a:gd name="T19" fmla="*/ 97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1" h="112">
                    <a:moveTo>
                      <a:pt x="78" y="13"/>
                    </a:moveTo>
                    <a:cubicBezTo>
                      <a:pt x="102" y="25"/>
                      <a:pt x="111" y="55"/>
                      <a:pt x="99" y="79"/>
                    </a:cubicBezTo>
                    <a:cubicBezTo>
                      <a:pt x="86" y="103"/>
                      <a:pt x="57" y="112"/>
                      <a:pt x="33" y="99"/>
                    </a:cubicBezTo>
                    <a:cubicBezTo>
                      <a:pt x="9" y="87"/>
                      <a:pt x="0" y="57"/>
                      <a:pt x="12" y="33"/>
                    </a:cubicBezTo>
                    <a:cubicBezTo>
                      <a:pt x="25" y="9"/>
                      <a:pt x="55" y="0"/>
                      <a:pt x="78" y="13"/>
                    </a:cubicBezTo>
                    <a:close/>
                    <a:moveTo>
                      <a:pt x="34" y="97"/>
                    </a:moveTo>
                    <a:cubicBezTo>
                      <a:pt x="57" y="109"/>
                      <a:pt x="85" y="101"/>
                      <a:pt x="97" y="78"/>
                    </a:cubicBezTo>
                    <a:cubicBezTo>
                      <a:pt x="109" y="55"/>
                      <a:pt x="100" y="27"/>
                      <a:pt x="77" y="15"/>
                    </a:cubicBezTo>
                    <a:cubicBezTo>
                      <a:pt x="55" y="3"/>
                      <a:pt x="26" y="11"/>
                      <a:pt x="14" y="34"/>
                    </a:cubicBezTo>
                    <a:cubicBezTo>
                      <a:pt x="2" y="57"/>
                      <a:pt x="11" y="85"/>
                      <a:pt x="34" y="9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26" name="Freeform 45">
                <a:extLst>
                  <a:ext uri="{FF2B5EF4-FFF2-40B4-BE49-F238E27FC236}">
                    <a16:creationId xmlns:a16="http://schemas.microsoft.com/office/drawing/2014/main" id="{69C7F338-89BB-427D-8669-9C47D91276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73" y="4126"/>
                <a:ext cx="86" cy="86"/>
              </a:xfrm>
              <a:custGeom>
                <a:avLst/>
                <a:gdLst>
                  <a:gd name="T0" fmla="*/ 9 w 75"/>
                  <a:gd name="T1" fmla="*/ 23 h 75"/>
                  <a:gd name="T2" fmla="*/ 53 w 75"/>
                  <a:gd name="T3" fmla="*/ 9 h 75"/>
                  <a:gd name="T4" fmla="*/ 67 w 75"/>
                  <a:gd name="T5" fmla="*/ 53 h 75"/>
                  <a:gd name="T6" fmla="*/ 23 w 75"/>
                  <a:gd name="T7" fmla="*/ 67 h 75"/>
                  <a:gd name="T8" fmla="*/ 9 w 75"/>
                  <a:gd name="T9" fmla="*/ 23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5">
                    <a:moveTo>
                      <a:pt x="9" y="23"/>
                    </a:moveTo>
                    <a:cubicBezTo>
                      <a:pt x="17" y="7"/>
                      <a:pt x="37" y="0"/>
                      <a:pt x="53" y="9"/>
                    </a:cubicBezTo>
                    <a:cubicBezTo>
                      <a:pt x="69" y="17"/>
                      <a:pt x="75" y="37"/>
                      <a:pt x="67" y="53"/>
                    </a:cubicBezTo>
                    <a:cubicBezTo>
                      <a:pt x="58" y="69"/>
                      <a:pt x="39" y="75"/>
                      <a:pt x="23" y="67"/>
                    </a:cubicBezTo>
                    <a:cubicBezTo>
                      <a:pt x="7" y="58"/>
                      <a:pt x="0" y="39"/>
                      <a:pt x="9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27" name="Freeform 46">
                <a:extLst>
                  <a:ext uri="{FF2B5EF4-FFF2-40B4-BE49-F238E27FC236}">
                    <a16:creationId xmlns:a16="http://schemas.microsoft.com/office/drawing/2014/main" id="{13483FEC-E2CD-41EB-AF5A-2E1D522FA29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952" y="4105"/>
                <a:ext cx="129" cy="129"/>
              </a:xfrm>
              <a:custGeom>
                <a:avLst/>
                <a:gdLst>
                  <a:gd name="T0" fmla="*/ 79 w 112"/>
                  <a:gd name="T1" fmla="*/ 13 h 112"/>
                  <a:gd name="T2" fmla="*/ 99 w 112"/>
                  <a:gd name="T3" fmla="*/ 79 h 112"/>
                  <a:gd name="T4" fmla="*/ 33 w 112"/>
                  <a:gd name="T5" fmla="*/ 99 h 112"/>
                  <a:gd name="T6" fmla="*/ 13 w 112"/>
                  <a:gd name="T7" fmla="*/ 33 h 112"/>
                  <a:gd name="T8" fmla="*/ 79 w 112"/>
                  <a:gd name="T9" fmla="*/ 13 h 112"/>
                  <a:gd name="T10" fmla="*/ 34 w 112"/>
                  <a:gd name="T11" fmla="*/ 97 h 112"/>
                  <a:gd name="T12" fmla="*/ 97 w 112"/>
                  <a:gd name="T13" fmla="*/ 78 h 112"/>
                  <a:gd name="T14" fmla="*/ 78 w 112"/>
                  <a:gd name="T15" fmla="*/ 15 h 112"/>
                  <a:gd name="T16" fmla="*/ 15 w 112"/>
                  <a:gd name="T17" fmla="*/ 34 h 112"/>
                  <a:gd name="T18" fmla="*/ 34 w 112"/>
                  <a:gd name="T19" fmla="*/ 97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2" h="112">
                    <a:moveTo>
                      <a:pt x="79" y="13"/>
                    </a:moveTo>
                    <a:cubicBezTo>
                      <a:pt x="102" y="25"/>
                      <a:pt x="112" y="55"/>
                      <a:pt x="99" y="79"/>
                    </a:cubicBezTo>
                    <a:cubicBezTo>
                      <a:pt x="87" y="102"/>
                      <a:pt x="57" y="112"/>
                      <a:pt x="33" y="99"/>
                    </a:cubicBezTo>
                    <a:cubicBezTo>
                      <a:pt x="9" y="87"/>
                      <a:pt x="0" y="57"/>
                      <a:pt x="13" y="33"/>
                    </a:cubicBezTo>
                    <a:cubicBezTo>
                      <a:pt x="25" y="9"/>
                      <a:pt x="55" y="0"/>
                      <a:pt x="79" y="13"/>
                    </a:cubicBezTo>
                    <a:close/>
                    <a:moveTo>
                      <a:pt x="34" y="97"/>
                    </a:moveTo>
                    <a:cubicBezTo>
                      <a:pt x="57" y="109"/>
                      <a:pt x="85" y="100"/>
                      <a:pt x="97" y="78"/>
                    </a:cubicBezTo>
                    <a:cubicBezTo>
                      <a:pt x="109" y="55"/>
                      <a:pt x="100" y="27"/>
                      <a:pt x="78" y="15"/>
                    </a:cubicBezTo>
                    <a:cubicBezTo>
                      <a:pt x="55" y="3"/>
                      <a:pt x="27" y="11"/>
                      <a:pt x="15" y="34"/>
                    </a:cubicBezTo>
                    <a:cubicBezTo>
                      <a:pt x="3" y="57"/>
                      <a:pt x="11" y="85"/>
                      <a:pt x="34" y="9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28" name="Freeform 47">
                <a:extLst>
                  <a:ext uri="{FF2B5EF4-FFF2-40B4-BE49-F238E27FC236}">
                    <a16:creationId xmlns:a16="http://schemas.microsoft.com/office/drawing/2014/main" id="{2FB5F25B-C6AB-47BA-80F6-AC9E53B997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80" y="5022"/>
                <a:ext cx="87" cy="87"/>
              </a:xfrm>
              <a:custGeom>
                <a:avLst/>
                <a:gdLst>
                  <a:gd name="T0" fmla="*/ 9 w 75"/>
                  <a:gd name="T1" fmla="*/ 22 h 75"/>
                  <a:gd name="T2" fmla="*/ 53 w 75"/>
                  <a:gd name="T3" fmla="*/ 9 h 75"/>
                  <a:gd name="T4" fmla="*/ 67 w 75"/>
                  <a:gd name="T5" fmla="*/ 53 h 75"/>
                  <a:gd name="T6" fmla="*/ 22 w 75"/>
                  <a:gd name="T7" fmla="*/ 67 h 75"/>
                  <a:gd name="T8" fmla="*/ 9 w 75"/>
                  <a:gd name="T9" fmla="*/ 22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5">
                    <a:moveTo>
                      <a:pt x="9" y="22"/>
                    </a:moveTo>
                    <a:cubicBezTo>
                      <a:pt x="17" y="6"/>
                      <a:pt x="37" y="0"/>
                      <a:pt x="53" y="9"/>
                    </a:cubicBezTo>
                    <a:cubicBezTo>
                      <a:pt x="69" y="17"/>
                      <a:pt x="75" y="37"/>
                      <a:pt x="67" y="53"/>
                    </a:cubicBezTo>
                    <a:cubicBezTo>
                      <a:pt x="58" y="69"/>
                      <a:pt x="38" y="75"/>
                      <a:pt x="22" y="67"/>
                    </a:cubicBezTo>
                    <a:cubicBezTo>
                      <a:pt x="6" y="58"/>
                      <a:pt x="0" y="38"/>
                      <a:pt x="9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29" name="Freeform 48">
                <a:extLst>
                  <a:ext uri="{FF2B5EF4-FFF2-40B4-BE49-F238E27FC236}">
                    <a16:creationId xmlns:a16="http://schemas.microsoft.com/office/drawing/2014/main" id="{BBC0C583-3FDB-4EF4-BBB1-17E0B9916B9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759" y="5001"/>
                <a:ext cx="128" cy="128"/>
              </a:xfrm>
              <a:custGeom>
                <a:avLst/>
                <a:gdLst>
                  <a:gd name="T0" fmla="*/ 78 w 111"/>
                  <a:gd name="T1" fmla="*/ 13 h 111"/>
                  <a:gd name="T2" fmla="*/ 99 w 111"/>
                  <a:gd name="T3" fmla="*/ 78 h 111"/>
                  <a:gd name="T4" fmla="*/ 33 w 111"/>
                  <a:gd name="T5" fmla="*/ 99 h 111"/>
                  <a:gd name="T6" fmla="*/ 12 w 111"/>
                  <a:gd name="T7" fmla="*/ 33 h 111"/>
                  <a:gd name="T8" fmla="*/ 78 w 111"/>
                  <a:gd name="T9" fmla="*/ 13 h 111"/>
                  <a:gd name="T10" fmla="*/ 34 w 111"/>
                  <a:gd name="T11" fmla="*/ 97 h 111"/>
                  <a:gd name="T12" fmla="*/ 97 w 111"/>
                  <a:gd name="T13" fmla="*/ 77 h 111"/>
                  <a:gd name="T14" fmla="*/ 77 w 111"/>
                  <a:gd name="T15" fmla="*/ 14 h 111"/>
                  <a:gd name="T16" fmla="*/ 14 w 111"/>
                  <a:gd name="T17" fmla="*/ 34 h 111"/>
                  <a:gd name="T18" fmla="*/ 34 w 111"/>
                  <a:gd name="T19" fmla="*/ 9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1" h="111">
                    <a:moveTo>
                      <a:pt x="78" y="13"/>
                    </a:moveTo>
                    <a:cubicBezTo>
                      <a:pt x="102" y="25"/>
                      <a:pt x="111" y="55"/>
                      <a:pt x="99" y="78"/>
                    </a:cubicBezTo>
                    <a:cubicBezTo>
                      <a:pt x="86" y="102"/>
                      <a:pt x="57" y="111"/>
                      <a:pt x="33" y="99"/>
                    </a:cubicBezTo>
                    <a:cubicBezTo>
                      <a:pt x="9" y="86"/>
                      <a:pt x="0" y="57"/>
                      <a:pt x="12" y="33"/>
                    </a:cubicBezTo>
                    <a:cubicBezTo>
                      <a:pt x="25" y="9"/>
                      <a:pt x="54" y="0"/>
                      <a:pt x="78" y="13"/>
                    </a:cubicBezTo>
                    <a:close/>
                    <a:moveTo>
                      <a:pt x="34" y="97"/>
                    </a:moveTo>
                    <a:cubicBezTo>
                      <a:pt x="57" y="109"/>
                      <a:pt x="85" y="100"/>
                      <a:pt x="97" y="77"/>
                    </a:cubicBezTo>
                    <a:cubicBezTo>
                      <a:pt x="109" y="55"/>
                      <a:pt x="100" y="26"/>
                      <a:pt x="77" y="14"/>
                    </a:cubicBezTo>
                    <a:cubicBezTo>
                      <a:pt x="55" y="2"/>
                      <a:pt x="26" y="11"/>
                      <a:pt x="14" y="34"/>
                    </a:cubicBezTo>
                    <a:cubicBezTo>
                      <a:pt x="2" y="57"/>
                      <a:pt x="11" y="85"/>
                      <a:pt x="34" y="9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30" name="Freeform 49">
                <a:extLst>
                  <a:ext uri="{FF2B5EF4-FFF2-40B4-BE49-F238E27FC236}">
                    <a16:creationId xmlns:a16="http://schemas.microsoft.com/office/drawing/2014/main" id="{965EAE4F-B2A1-44B4-BEED-13A3CAF023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99" y="3954"/>
                <a:ext cx="87" cy="87"/>
              </a:xfrm>
              <a:custGeom>
                <a:avLst/>
                <a:gdLst>
                  <a:gd name="T0" fmla="*/ 9 w 75"/>
                  <a:gd name="T1" fmla="*/ 22 h 75"/>
                  <a:gd name="T2" fmla="*/ 53 w 75"/>
                  <a:gd name="T3" fmla="*/ 9 h 75"/>
                  <a:gd name="T4" fmla="*/ 67 w 75"/>
                  <a:gd name="T5" fmla="*/ 53 h 75"/>
                  <a:gd name="T6" fmla="*/ 23 w 75"/>
                  <a:gd name="T7" fmla="*/ 67 h 75"/>
                  <a:gd name="T8" fmla="*/ 9 w 75"/>
                  <a:gd name="T9" fmla="*/ 22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5">
                    <a:moveTo>
                      <a:pt x="9" y="22"/>
                    </a:moveTo>
                    <a:cubicBezTo>
                      <a:pt x="17" y="6"/>
                      <a:pt x="37" y="0"/>
                      <a:pt x="53" y="9"/>
                    </a:cubicBezTo>
                    <a:cubicBezTo>
                      <a:pt x="69" y="17"/>
                      <a:pt x="75" y="37"/>
                      <a:pt x="67" y="53"/>
                    </a:cubicBezTo>
                    <a:cubicBezTo>
                      <a:pt x="58" y="69"/>
                      <a:pt x="39" y="75"/>
                      <a:pt x="23" y="67"/>
                    </a:cubicBezTo>
                    <a:cubicBezTo>
                      <a:pt x="7" y="58"/>
                      <a:pt x="0" y="38"/>
                      <a:pt x="9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31" name="Freeform 50">
                <a:extLst>
                  <a:ext uri="{FF2B5EF4-FFF2-40B4-BE49-F238E27FC236}">
                    <a16:creationId xmlns:a16="http://schemas.microsoft.com/office/drawing/2014/main" id="{4A81DEB8-9CB4-4DE7-98DC-16C2C49F9E0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879" y="3933"/>
                <a:ext cx="129" cy="128"/>
              </a:xfrm>
              <a:custGeom>
                <a:avLst/>
                <a:gdLst>
                  <a:gd name="T0" fmla="*/ 79 w 112"/>
                  <a:gd name="T1" fmla="*/ 12 h 111"/>
                  <a:gd name="T2" fmla="*/ 99 w 112"/>
                  <a:gd name="T3" fmla="*/ 78 h 111"/>
                  <a:gd name="T4" fmla="*/ 33 w 112"/>
                  <a:gd name="T5" fmla="*/ 99 h 111"/>
                  <a:gd name="T6" fmla="*/ 13 w 112"/>
                  <a:gd name="T7" fmla="*/ 33 h 111"/>
                  <a:gd name="T8" fmla="*/ 79 w 112"/>
                  <a:gd name="T9" fmla="*/ 12 h 111"/>
                  <a:gd name="T10" fmla="*/ 34 w 112"/>
                  <a:gd name="T11" fmla="*/ 97 h 111"/>
                  <a:gd name="T12" fmla="*/ 97 w 112"/>
                  <a:gd name="T13" fmla="*/ 77 h 111"/>
                  <a:gd name="T14" fmla="*/ 78 w 112"/>
                  <a:gd name="T15" fmla="*/ 14 h 111"/>
                  <a:gd name="T16" fmla="*/ 15 w 112"/>
                  <a:gd name="T17" fmla="*/ 34 h 111"/>
                  <a:gd name="T18" fmla="*/ 34 w 112"/>
                  <a:gd name="T19" fmla="*/ 9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2" h="111">
                    <a:moveTo>
                      <a:pt x="79" y="12"/>
                    </a:moveTo>
                    <a:cubicBezTo>
                      <a:pt x="102" y="25"/>
                      <a:pt x="112" y="55"/>
                      <a:pt x="99" y="78"/>
                    </a:cubicBezTo>
                    <a:cubicBezTo>
                      <a:pt x="86" y="102"/>
                      <a:pt x="57" y="111"/>
                      <a:pt x="33" y="99"/>
                    </a:cubicBezTo>
                    <a:cubicBezTo>
                      <a:pt x="9" y="86"/>
                      <a:pt x="0" y="57"/>
                      <a:pt x="13" y="33"/>
                    </a:cubicBezTo>
                    <a:cubicBezTo>
                      <a:pt x="25" y="9"/>
                      <a:pt x="55" y="0"/>
                      <a:pt x="79" y="12"/>
                    </a:cubicBezTo>
                    <a:close/>
                    <a:moveTo>
                      <a:pt x="34" y="97"/>
                    </a:moveTo>
                    <a:cubicBezTo>
                      <a:pt x="57" y="109"/>
                      <a:pt x="85" y="100"/>
                      <a:pt x="97" y="77"/>
                    </a:cubicBezTo>
                    <a:cubicBezTo>
                      <a:pt x="109" y="55"/>
                      <a:pt x="100" y="26"/>
                      <a:pt x="78" y="14"/>
                    </a:cubicBezTo>
                    <a:cubicBezTo>
                      <a:pt x="55" y="2"/>
                      <a:pt x="27" y="11"/>
                      <a:pt x="15" y="34"/>
                    </a:cubicBezTo>
                    <a:cubicBezTo>
                      <a:pt x="3" y="57"/>
                      <a:pt x="11" y="85"/>
                      <a:pt x="34" y="9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32" name="Freeform 51">
                <a:extLst>
                  <a:ext uri="{FF2B5EF4-FFF2-40B4-BE49-F238E27FC236}">
                    <a16:creationId xmlns:a16="http://schemas.microsoft.com/office/drawing/2014/main" id="{D978D86D-D3E4-4663-ABDF-820235E154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33" y="5603"/>
                <a:ext cx="85" cy="85"/>
              </a:xfrm>
              <a:custGeom>
                <a:avLst/>
                <a:gdLst>
                  <a:gd name="T0" fmla="*/ 8 w 74"/>
                  <a:gd name="T1" fmla="*/ 22 h 74"/>
                  <a:gd name="T2" fmla="*/ 52 w 74"/>
                  <a:gd name="T3" fmla="*/ 8 h 74"/>
                  <a:gd name="T4" fmla="*/ 66 w 74"/>
                  <a:gd name="T5" fmla="*/ 52 h 74"/>
                  <a:gd name="T6" fmla="*/ 22 w 74"/>
                  <a:gd name="T7" fmla="*/ 66 h 74"/>
                  <a:gd name="T8" fmla="*/ 8 w 74"/>
                  <a:gd name="T9" fmla="*/ 22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4" h="74">
                    <a:moveTo>
                      <a:pt x="8" y="22"/>
                    </a:moveTo>
                    <a:cubicBezTo>
                      <a:pt x="16" y="6"/>
                      <a:pt x="36" y="0"/>
                      <a:pt x="52" y="8"/>
                    </a:cubicBezTo>
                    <a:cubicBezTo>
                      <a:pt x="68" y="16"/>
                      <a:pt x="74" y="36"/>
                      <a:pt x="66" y="52"/>
                    </a:cubicBezTo>
                    <a:cubicBezTo>
                      <a:pt x="58" y="68"/>
                      <a:pt x="38" y="74"/>
                      <a:pt x="22" y="66"/>
                    </a:cubicBezTo>
                    <a:cubicBezTo>
                      <a:pt x="6" y="58"/>
                      <a:pt x="0" y="38"/>
                      <a:pt x="8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33" name="Freeform 52">
                <a:extLst>
                  <a:ext uri="{FF2B5EF4-FFF2-40B4-BE49-F238E27FC236}">
                    <a16:creationId xmlns:a16="http://schemas.microsoft.com/office/drawing/2014/main" id="{E41444E4-3662-4B77-91D9-540F8E82813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311" y="5581"/>
                <a:ext cx="129" cy="129"/>
              </a:xfrm>
              <a:custGeom>
                <a:avLst/>
                <a:gdLst>
                  <a:gd name="T0" fmla="*/ 79 w 112"/>
                  <a:gd name="T1" fmla="*/ 13 h 112"/>
                  <a:gd name="T2" fmla="*/ 99 w 112"/>
                  <a:gd name="T3" fmla="*/ 79 h 112"/>
                  <a:gd name="T4" fmla="*/ 33 w 112"/>
                  <a:gd name="T5" fmla="*/ 99 h 112"/>
                  <a:gd name="T6" fmla="*/ 13 w 112"/>
                  <a:gd name="T7" fmla="*/ 33 h 112"/>
                  <a:gd name="T8" fmla="*/ 79 w 112"/>
                  <a:gd name="T9" fmla="*/ 13 h 112"/>
                  <a:gd name="T10" fmla="*/ 34 w 112"/>
                  <a:gd name="T11" fmla="*/ 97 h 112"/>
                  <a:gd name="T12" fmla="*/ 97 w 112"/>
                  <a:gd name="T13" fmla="*/ 78 h 112"/>
                  <a:gd name="T14" fmla="*/ 78 w 112"/>
                  <a:gd name="T15" fmla="*/ 15 h 112"/>
                  <a:gd name="T16" fmla="*/ 15 w 112"/>
                  <a:gd name="T17" fmla="*/ 34 h 112"/>
                  <a:gd name="T18" fmla="*/ 34 w 112"/>
                  <a:gd name="T19" fmla="*/ 97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2" h="112">
                    <a:moveTo>
                      <a:pt x="79" y="13"/>
                    </a:moveTo>
                    <a:cubicBezTo>
                      <a:pt x="103" y="25"/>
                      <a:pt x="112" y="55"/>
                      <a:pt x="99" y="79"/>
                    </a:cubicBezTo>
                    <a:cubicBezTo>
                      <a:pt x="87" y="103"/>
                      <a:pt x="57" y="112"/>
                      <a:pt x="33" y="99"/>
                    </a:cubicBezTo>
                    <a:cubicBezTo>
                      <a:pt x="9" y="87"/>
                      <a:pt x="0" y="57"/>
                      <a:pt x="13" y="33"/>
                    </a:cubicBezTo>
                    <a:cubicBezTo>
                      <a:pt x="25" y="9"/>
                      <a:pt x="55" y="0"/>
                      <a:pt x="79" y="13"/>
                    </a:cubicBezTo>
                    <a:close/>
                    <a:moveTo>
                      <a:pt x="34" y="97"/>
                    </a:moveTo>
                    <a:cubicBezTo>
                      <a:pt x="57" y="109"/>
                      <a:pt x="85" y="101"/>
                      <a:pt x="97" y="78"/>
                    </a:cubicBezTo>
                    <a:cubicBezTo>
                      <a:pt x="109" y="55"/>
                      <a:pt x="101" y="27"/>
                      <a:pt x="78" y="15"/>
                    </a:cubicBezTo>
                    <a:cubicBezTo>
                      <a:pt x="55" y="3"/>
                      <a:pt x="27" y="11"/>
                      <a:pt x="15" y="34"/>
                    </a:cubicBezTo>
                    <a:cubicBezTo>
                      <a:pt x="3" y="57"/>
                      <a:pt x="11" y="85"/>
                      <a:pt x="34" y="9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34" name="Freeform 53">
                <a:extLst>
                  <a:ext uri="{FF2B5EF4-FFF2-40B4-BE49-F238E27FC236}">
                    <a16:creationId xmlns:a16="http://schemas.microsoft.com/office/drawing/2014/main" id="{03A06A28-F732-4EF2-B12D-2E93602DAE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90" y="4725"/>
                <a:ext cx="127" cy="127"/>
              </a:xfrm>
              <a:custGeom>
                <a:avLst/>
                <a:gdLst>
                  <a:gd name="T0" fmla="*/ 13 w 110"/>
                  <a:gd name="T1" fmla="*/ 33 h 110"/>
                  <a:gd name="T2" fmla="*/ 78 w 110"/>
                  <a:gd name="T3" fmla="*/ 13 h 110"/>
                  <a:gd name="T4" fmla="*/ 98 w 110"/>
                  <a:gd name="T5" fmla="*/ 78 h 110"/>
                  <a:gd name="T6" fmla="*/ 33 w 110"/>
                  <a:gd name="T7" fmla="*/ 98 h 110"/>
                  <a:gd name="T8" fmla="*/ 13 w 110"/>
                  <a:gd name="T9" fmla="*/ 33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0" h="110">
                    <a:moveTo>
                      <a:pt x="13" y="33"/>
                    </a:moveTo>
                    <a:cubicBezTo>
                      <a:pt x="25" y="9"/>
                      <a:pt x="54" y="0"/>
                      <a:pt x="78" y="13"/>
                    </a:cubicBezTo>
                    <a:cubicBezTo>
                      <a:pt x="101" y="25"/>
                      <a:pt x="110" y="54"/>
                      <a:pt x="98" y="78"/>
                    </a:cubicBezTo>
                    <a:cubicBezTo>
                      <a:pt x="85" y="101"/>
                      <a:pt x="56" y="110"/>
                      <a:pt x="33" y="98"/>
                    </a:cubicBezTo>
                    <a:cubicBezTo>
                      <a:pt x="9" y="85"/>
                      <a:pt x="0" y="56"/>
                      <a:pt x="13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35" name="Freeform 54">
                <a:extLst>
                  <a:ext uri="{FF2B5EF4-FFF2-40B4-BE49-F238E27FC236}">
                    <a16:creationId xmlns:a16="http://schemas.microsoft.com/office/drawing/2014/main" id="{5170E9A5-AD58-4FFA-AE13-477C0C37D31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960" y="4695"/>
                <a:ext cx="188" cy="188"/>
              </a:xfrm>
              <a:custGeom>
                <a:avLst/>
                <a:gdLst>
                  <a:gd name="T0" fmla="*/ 115 w 163"/>
                  <a:gd name="T1" fmla="*/ 18 h 163"/>
                  <a:gd name="T2" fmla="*/ 144 w 163"/>
                  <a:gd name="T3" fmla="*/ 115 h 163"/>
                  <a:gd name="T4" fmla="*/ 48 w 163"/>
                  <a:gd name="T5" fmla="*/ 144 h 163"/>
                  <a:gd name="T6" fmla="*/ 18 w 163"/>
                  <a:gd name="T7" fmla="*/ 48 h 163"/>
                  <a:gd name="T8" fmla="*/ 115 w 163"/>
                  <a:gd name="T9" fmla="*/ 18 h 163"/>
                  <a:gd name="T10" fmla="*/ 49 w 163"/>
                  <a:gd name="T11" fmla="*/ 142 h 163"/>
                  <a:gd name="T12" fmla="*/ 142 w 163"/>
                  <a:gd name="T13" fmla="*/ 113 h 163"/>
                  <a:gd name="T14" fmla="*/ 113 w 163"/>
                  <a:gd name="T15" fmla="*/ 21 h 163"/>
                  <a:gd name="T16" fmla="*/ 21 w 163"/>
                  <a:gd name="T17" fmla="*/ 49 h 163"/>
                  <a:gd name="T18" fmla="*/ 49 w 163"/>
                  <a:gd name="T19" fmla="*/ 142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63" h="163">
                    <a:moveTo>
                      <a:pt x="115" y="18"/>
                    </a:moveTo>
                    <a:cubicBezTo>
                      <a:pt x="149" y="36"/>
                      <a:pt x="163" y="80"/>
                      <a:pt x="144" y="115"/>
                    </a:cubicBezTo>
                    <a:cubicBezTo>
                      <a:pt x="126" y="149"/>
                      <a:pt x="83" y="163"/>
                      <a:pt x="48" y="144"/>
                    </a:cubicBezTo>
                    <a:cubicBezTo>
                      <a:pt x="13" y="126"/>
                      <a:pt x="0" y="83"/>
                      <a:pt x="18" y="48"/>
                    </a:cubicBezTo>
                    <a:cubicBezTo>
                      <a:pt x="36" y="13"/>
                      <a:pt x="80" y="0"/>
                      <a:pt x="115" y="18"/>
                    </a:cubicBezTo>
                    <a:close/>
                    <a:moveTo>
                      <a:pt x="49" y="142"/>
                    </a:moveTo>
                    <a:cubicBezTo>
                      <a:pt x="83" y="159"/>
                      <a:pt x="124" y="146"/>
                      <a:pt x="142" y="113"/>
                    </a:cubicBezTo>
                    <a:cubicBezTo>
                      <a:pt x="159" y="80"/>
                      <a:pt x="147" y="38"/>
                      <a:pt x="113" y="21"/>
                    </a:cubicBezTo>
                    <a:cubicBezTo>
                      <a:pt x="80" y="3"/>
                      <a:pt x="38" y="16"/>
                      <a:pt x="21" y="49"/>
                    </a:cubicBezTo>
                    <a:cubicBezTo>
                      <a:pt x="3" y="83"/>
                      <a:pt x="16" y="124"/>
                      <a:pt x="49" y="1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36" name="Freeform 55">
                <a:extLst>
                  <a:ext uri="{FF2B5EF4-FFF2-40B4-BE49-F238E27FC236}">
                    <a16:creationId xmlns:a16="http://schemas.microsoft.com/office/drawing/2014/main" id="{1D943647-CDDD-4B7F-8854-E892DF7F2B6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920" y="4655"/>
                <a:ext cx="269" cy="268"/>
              </a:xfrm>
              <a:custGeom>
                <a:avLst/>
                <a:gdLst>
                  <a:gd name="T0" fmla="*/ 164 w 233"/>
                  <a:gd name="T1" fmla="*/ 26 h 233"/>
                  <a:gd name="T2" fmla="*/ 207 w 233"/>
                  <a:gd name="T3" fmla="*/ 164 h 233"/>
                  <a:gd name="T4" fmla="*/ 69 w 233"/>
                  <a:gd name="T5" fmla="*/ 207 h 233"/>
                  <a:gd name="T6" fmla="*/ 26 w 233"/>
                  <a:gd name="T7" fmla="*/ 69 h 233"/>
                  <a:gd name="T8" fmla="*/ 164 w 233"/>
                  <a:gd name="T9" fmla="*/ 26 h 233"/>
                  <a:gd name="T10" fmla="*/ 70 w 233"/>
                  <a:gd name="T11" fmla="*/ 204 h 233"/>
                  <a:gd name="T12" fmla="*/ 204 w 233"/>
                  <a:gd name="T13" fmla="*/ 162 h 233"/>
                  <a:gd name="T14" fmla="*/ 162 w 233"/>
                  <a:gd name="T15" fmla="*/ 28 h 233"/>
                  <a:gd name="T16" fmla="*/ 29 w 233"/>
                  <a:gd name="T17" fmla="*/ 70 h 233"/>
                  <a:gd name="T18" fmla="*/ 70 w 233"/>
                  <a:gd name="T19" fmla="*/ 204 h 2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33" h="233">
                    <a:moveTo>
                      <a:pt x="164" y="26"/>
                    </a:moveTo>
                    <a:cubicBezTo>
                      <a:pt x="214" y="52"/>
                      <a:pt x="233" y="114"/>
                      <a:pt x="207" y="164"/>
                    </a:cubicBezTo>
                    <a:cubicBezTo>
                      <a:pt x="180" y="214"/>
                      <a:pt x="118" y="233"/>
                      <a:pt x="69" y="207"/>
                    </a:cubicBezTo>
                    <a:cubicBezTo>
                      <a:pt x="19" y="180"/>
                      <a:pt x="0" y="118"/>
                      <a:pt x="26" y="69"/>
                    </a:cubicBezTo>
                    <a:cubicBezTo>
                      <a:pt x="52" y="19"/>
                      <a:pt x="114" y="0"/>
                      <a:pt x="164" y="26"/>
                    </a:cubicBezTo>
                    <a:close/>
                    <a:moveTo>
                      <a:pt x="70" y="204"/>
                    </a:moveTo>
                    <a:cubicBezTo>
                      <a:pt x="118" y="229"/>
                      <a:pt x="178" y="211"/>
                      <a:pt x="204" y="162"/>
                    </a:cubicBezTo>
                    <a:cubicBezTo>
                      <a:pt x="229" y="114"/>
                      <a:pt x="211" y="54"/>
                      <a:pt x="162" y="28"/>
                    </a:cubicBezTo>
                    <a:cubicBezTo>
                      <a:pt x="114" y="3"/>
                      <a:pt x="54" y="22"/>
                      <a:pt x="29" y="70"/>
                    </a:cubicBezTo>
                    <a:cubicBezTo>
                      <a:pt x="3" y="118"/>
                      <a:pt x="22" y="178"/>
                      <a:pt x="70" y="20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37" name="Freeform 56">
                <a:extLst>
                  <a:ext uri="{FF2B5EF4-FFF2-40B4-BE49-F238E27FC236}">
                    <a16:creationId xmlns:a16="http://schemas.microsoft.com/office/drawing/2014/main" id="{5C4EC033-7454-4374-9342-1745D1EE8F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7" y="4854"/>
                <a:ext cx="122" cy="122"/>
              </a:xfrm>
              <a:custGeom>
                <a:avLst/>
                <a:gdLst>
                  <a:gd name="T0" fmla="*/ 12 w 106"/>
                  <a:gd name="T1" fmla="*/ 31 h 106"/>
                  <a:gd name="T2" fmla="*/ 74 w 106"/>
                  <a:gd name="T3" fmla="*/ 12 h 106"/>
                  <a:gd name="T4" fmla="*/ 94 w 106"/>
                  <a:gd name="T5" fmla="*/ 74 h 106"/>
                  <a:gd name="T6" fmla="*/ 31 w 106"/>
                  <a:gd name="T7" fmla="*/ 94 h 106"/>
                  <a:gd name="T8" fmla="*/ 12 w 106"/>
                  <a:gd name="T9" fmla="*/ 31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6" h="106">
                    <a:moveTo>
                      <a:pt x="12" y="31"/>
                    </a:moveTo>
                    <a:cubicBezTo>
                      <a:pt x="24" y="8"/>
                      <a:pt x="52" y="0"/>
                      <a:pt x="74" y="12"/>
                    </a:cubicBezTo>
                    <a:cubicBezTo>
                      <a:pt x="97" y="24"/>
                      <a:pt x="106" y="52"/>
                      <a:pt x="94" y="74"/>
                    </a:cubicBezTo>
                    <a:cubicBezTo>
                      <a:pt x="82" y="97"/>
                      <a:pt x="54" y="106"/>
                      <a:pt x="31" y="94"/>
                    </a:cubicBezTo>
                    <a:cubicBezTo>
                      <a:pt x="8" y="82"/>
                      <a:pt x="0" y="54"/>
                      <a:pt x="12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38" name="Freeform 57">
                <a:extLst>
                  <a:ext uri="{FF2B5EF4-FFF2-40B4-BE49-F238E27FC236}">
                    <a16:creationId xmlns:a16="http://schemas.microsoft.com/office/drawing/2014/main" id="{C776E712-B646-46AB-82F8-4EA9A7EFBDB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237" y="4824"/>
                <a:ext cx="182" cy="181"/>
              </a:xfrm>
              <a:custGeom>
                <a:avLst/>
                <a:gdLst>
                  <a:gd name="T0" fmla="*/ 111 w 158"/>
                  <a:gd name="T1" fmla="*/ 18 h 157"/>
                  <a:gd name="T2" fmla="*/ 140 w 158"/>
                  <a:gd name="T3" fmla="*/ 111 h 157"/>
                  <a:gd name="T4" fmla="*/ 47 w 158"/>
                  <a:gd name="T5" fmla="*/ 140 h 157"/>
                  <a:gd name="T6" fmla="*/ 18 w 158"/>
                  <a:gd name="T7" fmla="*/ 47 h 157"/>
                  <a:gd name="T8" fmla="*/ 111 w 158"/>
                  <a:gd name="T9" fmla="*/ 18 h 157"/>
                  <a:gd name="T10" fmla="*/ 48 w 158"/>
                  <a:gd name="T11" fmla="*/ 137 h 157"/>
                  <a:gd name="T12" fmla="*/ 137 w 158"/>
                  <a:gd name="T13" fmla="*/ 109 h 157"/>
                  <a:gd name="T14" fmla="*/ 109 w 158"/>
                  <a:gd name="T15" fmla="*/ 20 h 157"/>
                  <a:gd name="T16" fmla="*/ 20 w 158"/>
                  <a:gd name="T17" fmla="*/ 48 h 157"/>
                  <a:gd name="T18" fmla="*/ 48 w 158"/>
                  <a:gd name="T19" fmla="*/ 137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8" h="157">
                    <a:moveTo>
                      <a:pt x="111" y="18"/>
                    </a:moveTo>
                    <a:cubicBezTo>
                      <a:pt x="145" y="35"/>
                      <a:pt x="158" y="77"/>
                      <a:pt x="140" y="111"/>
                    </a:cubicBezTo>
                    <a:cubicBezTo>
                      <a:pt x="122" y="145"/>
                      <a:pt x="80" y="157"/>
                      <a:pt x="47" y="140"/>
                    </a:cubicBezTo>
                    <a:cubicBezTo>
                      <a:pt x="13" y="122"/>
                      <a:pt x="0" y="80"/>
                      <a:pt x="18" y="47"/>
                    </a:cubicBezTo>
                    <a:cubicBezTo>
                      <a:pt x="35" y="13"/>
                      <a:pt x="77" y="0"/>
                      <a:pt x="111" y="18"/>
                    </a:cubicBezTo>
                    <a:close/>
                    <a:moveTo>
                      <a:pt x="48" y="137"/>
                    </a:moveTo>
                    <a:cubicBezTo>
                      <a:pt x="80" y="154"/>
                      <a:pt x="120" y="142"/>
                      <a:pt x="137" y="109"/>
                    </a:cubicBezTo>
                    <a:cubicBezTo>
                      <a:pt x="154" y="77"/>
                      <a:pt x="142" y="37"/>
                      <a:pt x="109" y="20"/>
                    </a:cubicBezTo>
                    <a:cubicBezTo>
                      <a:pt x="77" y="3"/>
                      <a:pt x="37" y="16"/>
                      <a:pt x="20" y="48"/>
                    </a:cubicBezTo>
                    <a:cubicBezTo>
                      <a:pt x="3" y="80"/>
                      <a:pt x="16" y="120"/>
                      <a:pt x="48" y="13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39" name="Freeform 58">
                <a:extLst>
                  <a:ext uri="{FF2B5EF4-FFF2-40B4-BE49-F238E27FC236}">
                    <a16:creationId xmlns:a16="http://schemas.microsoft.com/office/drawing/2014/main" id="{0AD8F84C-8331-4AD6-B320-BF610728319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198" y="4785"/>
                <a:ext cx="259" cy="259"/>
              </a:xfrm>
              <a:custGeom>
                <a:avLst/>
                <a:gdLst>
                  <a:gd name="T0" fmla="*/ 159 w 225"/>
                  <a:gd name="T1" fmla="*/ 25 h 225"/>
                  <a:gd name="T2" fmla="*/ 200 w 225"/>
                  <a:gd name="T3" fmla="*/ 159 h 225"/>
                  <a:gd name="T4" fmla="*/ 67 w 225"/>
                  <a:gd name="T5" fmla="*/ 200 h 225"/>
                  <a:gd name="T6" fmla="*/ 25 w 225"/>
                  <a:gd name="T7" fmla="*/ 67 h 225"/>
                  <a:gd name="T8" fmla="*/ 159 w 225"/>
                  <a:gd name="T9" fmla="*/ 25 h 225"/>
                  <a:gd name="T10" fmla="*/ 68 w 225"/>
                  <a:gd name="T11" fmla="*/ 197 h 225"/>
                  <a:gd name="T12" fmla="*/ 197 w 225"/>
                  <a:gd name="T13" fmla="*/ 157 h 225"/>
                  <a:gd name="T14" fmla="*/ 157 w 225"/>
                  <a:gd name="T15" fmla="*/ 28 h 225"/>
                  <a:gd name="T16" fmla="*/ 28 w 225"/>
                  <a:gd name="T17" fmla="*/ 68 h 225"/>
                  <a:gd name="T18" fmla="*/ 68 w 225"/>
                  <a:gd name="T19" fmla="*/ 197 h 2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5" h="225">
                    <a:moveTo>
                      <a:pt x="159" y="25"/>
                    </a:moveTo>
                    <a:cubicBezTo>
                      <a:pt x="207" y="51"/>
                      <a:pt x="225" y="111"/>
                      <a:pt x="200" y="159"/>
                    </a:cubicBezTo>
                    <a:cubicBezTo>
                      <a:pt x="175" y="207"/>
                      <a:pt x="115" y="225"/>
                      <a:pt x="67" y="200"/>
                    </a:cubicBezTo>
                    <a:cubicBezTo>
                      <a:pt x="19" y="175"/>
                      <a:pt x="0" y="115"/>
                      <a:pt x="25" y="67"/>
                    </a:cubicBezTo>
                    <a:cubicBezTo>
                      <a:pt x="51" y="19"/>
                      <a:pt x="111" y="0"/>
                      <a:pt x="159" y="25"/>
                    </a:cubicBezTo>
                    <a:close/>
                    <a:moveTo>
                      <a:pt x="68" y="197"/>
                    </a:moveTo>
                    <a:cubicBezTo>
                      <a:pt x="115" y="222"/>
                      <a:pt x="173" y="204"/>
                      <a:pt x="197" y="157"/>
                    </a:cubicBezTo>
                    <a:cubicBezTo>
                      <a:pt x="222" y="111"/>
                      <a:pt x="204" y="53"/>
                      <a:pt x="157" y="28"/>
                    </a:cubicBezTo>
                    <a:cubicBezTo>
                      <a:pt x="111" y="3"/>
                      <a:pt x="53" y="21"/>
                      <a:pt x="28" y="68"/>
                    </a:cubicBezTo>
                    <a:cubicBezTo>
                      <a:pt x="4" y="115"/>
                      <a:pt x="21" y="173"/>
                      <a:pt x="68" y="19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40" name="Freeform 59">
                <a:extLst>
                  <a:ext uri="{FF2B5EF4-FFF2-40B4-BE49-F238E27FC236}">
                    <a16:creationId xmlns:a16="http://schemas.microsoft.com/office/drawing/2014/main" id="{72651D9F-1958-44E0-82AD-B74BC1C322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17" y="3431"/>
                <a:ext cx="119" cy="119"/>
              </a:xfrm>
              <a:custGeom>
                <a:avLst/>
                <a:gdLst>
                  <a:gd name="T0" fmla="*/ 12 w 103"/>
                  <a:gd name="T1" fmla="*/ 30 h 103"/>
                  <a:gd name="T2" fmla="*/ 73 w 103"/>
                  <a:gd name="T3" fmla="*/ 11 h 103"/>
                  <a:gd name="T4" fmla="*/ 92 w 103"/>
                  <a:gd name="T5" fmla="*/ 73 h 103"/>
                  <a:gd name="T6" fmla="*/ 31 w 103"/>
                  <a:gd name="T7" fmla="*/ 91 h 103"/>
                  <a:gd name="T8" fmla="*/ 12 w 103"/>
                  <a:gd name="T9" fmla="*/ 30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3" h="103">
                    <a:moveTo>
                      <a:pt x="12" y="30"/>
                    </a:moveTo>
                    <a:cubicBezTo>
                      <a:pt x="23" y="8"/>
                      <a:pt x="51" y="0"/>
                      <a:pt x="73" y="11"/>
                    </a:cubicBezTo>
                    <a:cubicBezTo>
                      <a:pt x="95" y="23"/>
                      <a:pt x="103" y="50"/>
                      <a:pt x="92" y="73"/>
                    </a:cubicBezTo>
                    <a:cubicBezTo>
                      <a:pt x="80" y="95"/>
                      <a:pt x="53" y="103"/>
                      <a:pt x="31" y="91"/>
                    </a:cubicBezTo>
                    <a:cubicBezTo>
                      <a:pt x="9" y="80"/>
                      <a:pt x="0" y="52"/>
                      <a:pt x="12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41" name="Freeform 60">
                <a:extLst>
                  <a:ext uri="{FF2B5EF4-FFF2-40B4-BE49-F238E27FC236}">
                    <a16:creationId xmlns:a16="http://schemas.microsoft.com/office/drawing/2014/main" id="{C53C4F72-4692-4539-B693-650DA674932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189" y="3402"/>
                <a:ext cx="177" cy="177"/>
              </a:xfrm>
              <a:custGeom>
                <a:avLst/>
                <a:gdLst>
                  <a:gd name="T0" fmla="*/ 108 w 154"/>
                  <a:gd name="T1" fmla="*/ 17 h 153"/>
                  <a:gd name="T2" fmla="*/ 136 w 154"/>
                  <a:gd name="T3" fmla="*/ 108 h 153"/>
                  <a:gd name="T4" fmla="*/ 45 w 154"/>
                  <a:gd name="T5" fmla="*/ 136 h 153"/>
                  <a:gd name="T6" fmla="*/ 17 w 154"/>
                  <a:gd name="T7" fmla="*/ 45 h 153"/>
                  <a:gd name="T8" fmla="*/ 108 w 154"/>
                  <a:gd name="T9" fmla="*/ 17 h 153"/>
                  <a:gd name="T10" fmla="*/ 47 w 154"/>
                  <a:gd name="T11" fmla="*/ 134 h 153"/>
                  <a:gd name="T12" fmla="*/ 134 w 154"/>
                  <a:gd name="T13" fmla="*/ 107 h 153"/>
                  <a:gd name="T14" fmla="*/ 107 w 154"/>
                  <a:gd name="T15" fmla="*/ 19 h 153"/>
                  <a:gd name="T16" fmla="*/ 20 w 154"/>
                  <a:gd name="T17" fmla="*/ 46 h 153"/>
                  <a:gd name="T18" fmla="*/ 47 w 154"/>
                  <a:gd name="T19" fmla="*/ 134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4" h="153">
                    <a:moveTo>
                      <a:pt x="108" y="17"/>
                    </a:moveTo>
                    <a:cubicBezTo>
                      <a:pt x="141" y="34"/>
                      <a:pt x="154" y="75"/>
                      <a:pt x="136" y="108"/>
                    </a:cubicBezTo>
                    <a:cubicBezTo>
                      <a:pt x="119" y="141"/>
                      <a:pt x="78" y="153"/>
                      <a:pt x="45" y="136"/>
                    </a:cubicBezTo>
                    <a:cubicBezTo>
                      <a:pt x="12" y="119"/>
                      <a:pt x="0" y="78"/>
                      <a:pt x="17" y="45"/>
                    </a:cubicBezTo>
                    <a:cubicBezTo>
                      <a:pt x="34" y="12"/>
                      <a:pt x="75" y="0"/>
                      <a:pt x="108" y="17"/>
                    </a:cubicBezTo>
                    <a:close/>
                    <a:moveTo>
                      <a:pt x="47" y="134"/>
                    </a:moveTo>
                    <a:cubicBezTo>
                      <a:pt x="78" y="150"/>
                      <a:pt x="117" y="138"/>
                      <a:pt x="134" y="107"/>
                    </a:cubicBezTo>
                    <a:cubicBezTo>
                      <a:pt x="150" y="75"/>
                      <a:pt x="138" y="36"/>
                      <a:pt x="107" y="19"/>
                    </a:cubicBezTo>
                    <a:cubicBezTo>
                      <a:pt x="75" y="3"/>
                      <a:pt x="36" y="15"/>
                      <a:pt x="20" y="46"/>
                    </a:cubicBezTo>
                    <a:cubicBezTo>
                      <a:pt x="3" y="78"/>
                      <a:pt x="15" y="117"/>
                      <a:pt x="47" y="1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42" name="Freeform 61">
                <a:extLst>
                  <a:ext uri="{FF2B5EF4-FFF2-40B4-BE49-F238E27FC236}">
                    <a16:creationId xmlns:a16="http://schemas.microsoft.com/office/drawing/2014/main" id="{5F785D1C-D794-4E5D-8315-B587C65EECD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151" y="3364"/>
                <a:ext cx="253" cy="253"/>
              </a:xfrm>
              <a:custGeom>
                <a:avLst/>
                <a:gdLst>
                  <a:gd name="T0" fmla="*/ 155 w 220"/>
                  <a:gd name="T1" fmla="*/ 24 h 219"/>
                  <a:gd name="T2" fmla="*/ 195 w 220"/>
                  <a:gd name="T3" fmla="*/ 154 h 219"/>
                  <a:gd name="T4" fmla="*/ 65 w 220"/>
                  <a:gd name="T5" fmla="*/ 195 h 219"/>
                  <a:gd name="T6" fmla="*/ 25 w 220"/>
                  <a:gd name="T7" fmla="*/ 65 h 219"/>
                  <a:gd name="T8" fmla="*/ 155 w 220"/>
                  <a:gd name="T9" fmla="*/ 24 h 219"/>
                  <a:gd name="T10" fmla="*/ 66 w 220"/>
                  <a:gd name="T11" fmla="*/ 192 h 219"/>
                  <a:gd name="T12" fmla="*/ 192 w 220"/>
                  <a:gd name="T13" fmla="*/ 153 h 219"/>
                  <a:gd name="T14" fmla="*/ 153 w 220"/>
                  <a:gd name="T15" fmla="*/ 27 h 219"/>
                  <a:gd name="T16" fmla="*/ 27 w 220"/>
                  <a:gd name="T17" fmla="*/ 66 h 219"/>
                  <a:gd name="T18" fmla="*/ 66 w 220"/>
                  <a:gd name="T19" fmla="*/ 192 h 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0" h="219">
                    <a:moveTo>
                      <a:pt x="155" y="24"/>
                    </a:moveTo>
                    <a:cubicBezTo>
                      <a:pt x="202" y="49"/>
                      <a:pt x="220" y="107"/>
                      <a:pt x="195" y="154"/>
                    </a:cubicBezTo>
                    <a:cubicBezTo>
                      <a:pt x="170" y="201"/>
                      <a:pt x="112" y="219"/>
                      <a:pt x="65" y="195"/>
                    </a:cubicBezTo>
                    <a:cubicBezTo>
                      <a:pt x="18" y="170"/>
                      <a:pt x="0" y="112"/>
                      <a:pt x="25" y="65"/>
                    </a:cubicBezTo>
                    <a:cubicBezTo>
                      <a:pt x="49" y="18"/>
                      <a:pt x="108" y="0"/>
                      <a:pt x="155" y="24"/>
                    </a:cubicBezTo>
                    <a:close/>
                    <a:moveTo>
                      <a:pt x="66" y="192"/>
                    </a:moveTo>
                    <a:cubicBezTo>
                      <a:pt x="112" y="216"/>
                      <a:pt x="168" y="199"/>
                      <a:pt x="192" y="153"/>
                    </a:cubicBezTo>
                    <a:cubicBezTo>
                      <a:pt x="216" y="107"/>
                      <a:pt x="199" y="51"/>
                      <a:pt x="153" y="27"/>
                    </a:cubicBezTo>
                    <a:cubicBezTo>
                      <a:pt x="108" y="3"/>
                      <a:pt x="51" y="20"/>
                      <a:pt x="27" y="66"/>
                    </a:cubicBezTo>
                    <a:cubicBezTo>
                      <a:pt x="3" y="112"/>
                      <a:pt x="21" y="168"/>
                      <a:pt x="66" y="19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43" name="Freeform 62">
                <a:extLst>
                  <a:ext uri="{FF2B5EF4-FFF2-40B4-BE49-F238E27FC236}">
                    <a16:creationId xmlns:a16="http://schemas.microsoft.com/office/drawing/2014/main" id="{C23AE368-2BB7-4BF5-A392-5BF40572B0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62" y="4538"/>
                <a:ext cx="87" cy="87"/>
              </a:xfrm>
              <a:custGeom>
                <a:avLst/>
                <a:gdLst>
                  <a:gd name="T0" fmla="*/ 9 w 75"/>
                  <a:gd name="T1" fmla="*/ 23 h 75"/>
                  <a:gd name="T2" fmla="*/ 53 w 75"/>
                  <a:gd name="T3" fmla="*/ 9 h 75"/>
                  <a:gd name="T4" fmla="*/ 67 w 75"/>
                  <a:gd name="T5" fmla="*/ 53 h 75"/>
                  <a:gd name="T6" fmla="*/ 22 w 75"/>
                  <a:gd name="T7" fmla="*/ 67 h 75"/>
                  <a:gd name="T8" fmla="*/ 9 w 75"/>
                  <a:gd name="T9" fmla="*/ 23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5">
                    <a:moveTo>
                      <a:pt x="9" y="23"/>
                    </a:moveTo>
                    <a:cubicBezTo>
                      <a:pt x="17" y="7"/>
                      <a:pt x="37" y="0"/>
                      <a:pt x="53" y="9"/>
                    </a:cubicBezTo>
                    <a:cubicBezTo>
                      <a:pt x="69" y="17"/>
                      <a:pt x="75" y="37"/>
                      <a:pt x="67" y="53"/>
                    </a:cubicBezTo>
                    <a:cubicBezTo>
                      <a:pt x="58" y="69"/>
                      <a:pt x="38" y="75"/>
                      <a:pt x="22" y="67"/>
                    </a:cubicBezTo>
                    <a:cubicBezTo>
                      <a:pt x="6" y="58"/>
                      <a:pt x="0" y="39"/>
                      <a:pt x="9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44" name="Freeform 63">
                <a:extLst>
                  <a:ext uri="{FF2B5EF4-FFF2-40B4-BE49-F238E27FC236}">
                    <a16:creationId xmlns:a16="http://schemas.microsoft.com/office/drawing/2014/main" id="{6A8CA830-98E5-4BBB-9A57-DF4A89BDC77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141" y="4518"/>
                <a:ext cx="128" cy="129"/>
              </a:xfrm>
              <a:custGeom>
                <a:avLst/>
                <a:gdLst>
                  <a:gd name="T0" fmla="*/ 78 w 111"/>
                  <a:gd name="T1" fmla="*/ 13 h 112"/>
                  <a:gd name="T2" fmla="*/ 99 w 111"/>
                  <a:gd name="T3" fmla="*/ 79 h 112"/>
                  <a:gd name="T4" fmla="*/ 33 w 111"/>
                  <a:gd name="T5" fmla="*/ 99 h 112"/>
                  <a:gd name="T6" fmla="*/ 12 w 111"/>
                  <a:gd name="T7" fmla="*/ 33 h 112"/>
                  <a:gd name="T8" fmla="*/ 78 w 111"/>
                  <a:gd name="T9" fmla="*/ 13 h 112"/>
                  <a:gd name="T10" fmla="*/ 34 w 111"/>
                  <a:gd name="T11" fmla="*/ 97 h 112"/>
                  <a:gd name="T12" fmla="*/ 97 w 111"/>
                  <a:gd name="T13" fmla="*/ 78 h 112"/>
                  <a:gd name="T14" fmla="*/ 77 w 111"/>
                  <a:gd name="T15" fmla="*/ 15 h 112"/>
                  <a:gd name="T16" fmla="*/ 14 w 111"/>
                  <a:gd name="T17" fmla="*/ 34 h 112"/>
                  <a:gd name="T18" fmla="*/ 34 w 111"/>
                  <a:gd name="T19" fmla="*/ 97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1" h="112">
                    <a:moveTo>
                      <a:pt x="78" y="13"/>
                    </a:moveTo>
                    <a:cubicBezTo>
                      <a:pt x="102" y="25"/>
                      <a:pt x="111" y="55"/>
                      <a:pt x="99" y="79"/>
                    </a:cubicBezTo>
                    <a:cubicBezTo>
                      <a:pt x="86" y="102"/>
                      <a:pt x="57" y="112"/>
                      <a:pt x="33" y="99"/>
                    </a:cubicBezTo>
                    <a:cubicBezTo>
                      <a:pt x="9" y="87"/>
                      <a:pt x="0" y="57"/>
                      <a:pt x="12" y="33"/>
                    </a:cubicBezTo>
                    <a:cubicBezTo>
                      <a:pt x="25" y="9"/>
                      <a:pt x="55" y="0"/>
                      <a:pt x="78" y="13"/>
                    </a:cubicBezTo>
                    <a:close/>
                    <a:moveTo>
                      <a:pt x="34" y="97"/>
                    </a:moveTo>
                    <a:cubicBezTo>
                      <a:pt x="57" y="109"/>
                      <a:pt x="85" y="100"/>
                      <a:pt x="97" y="78"/>
                    </a:cubicBezTo>
                    <a:cubicBezTo>
                      <a:pt x="109" y="55"/>
                      <a:pt x="100" y="27"/>
                      <a:pt x="77" y="15"/>
                    </a:cubicBezTo>
                    <a:cubicBezTo>
                      <a:pt x="55" y="3"/>
                      <a:pt x="26" y="11"/>
                      <a:pt x="14" y="34"/>
                    </a:cubicBezTo>
                    <a:cubicBezTo>
                      <a:pt x="2" y="57"/>
                      <a:pt x="11" y="85"/>
                      <a:pt x="34" y="9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45" name="Freeform 64">
                <a:extLst>
                  <a:ext uri="{FF2B5EF4-FFF2-40B4-BE49-F238E27FC236}">
                    <a16:creationId xmlns:a16="http://schemas.microsoft.com/office/drawing/2014/main" id="{D724DF34-F660-49C3-8721-59EDF6AB8F8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114" y="4490"/>
                <a:ext cx="183" cy="184"/>
              </a:xfrm>
              <a:custGeom>
                <a:avLst/>
                <a:gdLst>
                  <a:gd name="T0" fmla="*/ 112 w 159"/>
                  <a:gd name="T1" fmla="*/ 18 h 160"/>
                  <a:gd name="T2" fmla="*/ 141 w 159"/>
                  <a:gd name="T3" fmla="*/ 112 h 160"/>
                  <a:gd name="T4" fmla="*/ 47 w 159"/>
                  <a:gd name="T5" fmla="*/ 142 h 160"/>
                  <a:gd name="T6" fmla="*/ 18 w 159"/>
                  <a:gd name="T7" fmla="*/ 47 h 160"/>
                  <a:gd name="T8" fmla="*/ 112 w 159"/>
                  <a:gd name="T9" fmla="*/ 18 h 160"/>
                  <a:gd name="T10" fmla="*/ 48 w 159"/>
                  <a:gd name="T11" fmla="*/ 140 h 160"/>
                  <a:gd name="T12" fmla="*/ 140 w 159"/>
                  <a:gd name="T13" fmla="*/ 111 h 160"/>
                  <a:gd name="T14" fmla="*/ 111 w 159"/>
                  <a:gd name="T15" fmla="*/ 20 h 160"/>
                  <a:gd name="T16" fmla="*/ 20 w 159"/>
                  <a:gd name="T17" fmla="*/ 48 h 160"/>
                  <a:gd name="T18" fmla="*/ 48 w 159"/>
                  <a:gd name="T19" fmla="*/ 140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9" h="160">
                    <a:moveTo>
                      <a:pt x="112" y="18"/>
                    </a:moveTo>
                    <a:cubicBezTo>
                      <a:pt x="146" y="36"/>
                      <a:pt x="159" y="78"/>
                      <a:pt x="141" y="112"/>
                    </a:cubicBezTo>
                    <a:cubicBezTo>
                      <a:pt x="123" y="146"/>
                      <a:pt x="81" y="160"/>
                      <a:pt x="47" y="142"/>
                    </a:cubicBezTo>
                    <a:cubicBezTo>
                      <a:pt x="13" y="124"/>
                      <a:pt x="0" y="81"/>
                      <a:pt x="18" y="47"/>
                    </a:cubicBezTo>
                    <a:cubicBezTo>
                      <a:pt x="36" y="13"/>
                      <a:pt x="78" y="0"/>
                      <a:pt x="112" y="18"/>
                    </a:cubicBezTo>
                    <a:close/>
                    <a:moveTo>
                      <a:pt x="48" y="140"/>
                    </a:moveTo>
                    <a:cubicBezTo>
                      <a:pt x="81" y="157"/>
                      <a:pt x="122" y="144"/>
                      <a:pt x="140" y="111"/>
                    </a:cubicBezTo>
                    <a:cubicBezTo>
                      <a:pt x="157" y="78"/>
                      <a:pt x="144" y="37"/>
                      <a:pt x="111" y="20"/>
                    </a:cubicBezTo>
                    <a:cubicBezTo>
                      <a:pt x="78" y="3"/>
                      <a:pt x="37" y="15"/>
                      <a:pt x="20" y="48"/>
                    </a:cubicBezTo>
                    <a:cubicBezTo>
                      <a:pt x="2" y="81"/>
                      <a:pt x="15" y="122"/>
                      <a:pt x="48" y="1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46" name="Freeform 65">
                <a:extLst>
                  <a:ext uri="{FF2B5EF4-FFF2-40B4-BE49-F238E27FC236}">
                    <a16:creationId xmlns:a16="http://schemas.microsoft.com/office/drawing/2014/main" id="{A4DD33AD-A94A-43DD-B924-43CAE7986F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88" y="4763"/>
                <a:ext cx="86" cy="86"/>
              </a:xfrm>
              <a:custGeom>
                <a:avLst/>
                <a:gdLst>
                  <a:gd name="T0" fmla="*/ 8 w 75"/>
                  <a:gd name="T1" fmla="*/ 22 h 75"/>
                  <a:gd name="T2" fmla="*/ 52 w 75"/>
                  <a:gd name="T3" fmla="*/ 9 h 75"/>
                  <a:gd name="T4" fmla="*/ 66 w 75"/>
                  <a:gd name="T5" fmla="*/ 53 h 75"/>
                  <a:gd name="T6" fmla="*/ 22 w 75"/>
                  <a:gd name="T7" fmla="*/ 67 h 75"/>
                  <a:gd name="T8" fmla="*/ 8 w 75"/>
                  <a:gd name="T9" fmla="*/ 22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5">
                    <a:moveTo>
                      <a:pt x="8" y="22"/>
                    </a:moveTo>
                    <a:cubicBezTo>
                      <a:pt x="17" y="6"/>
                      <a:pt x="36" y="0"/>
                      <a:pt x="52" y="9"/>
                    </a:cubicBezTo>
                    <a:cubicBezTo>
                      <a:pt x="69" y="17"/>
                      <a:pt x="75" y="37"/>
                      <a:pt x="66" y="53"/>
                    </a:cubicBezTo>
                    <a:cubicBezTo>
                      <a:pt x="58" y="69"/>
                      <a:pt x="38" y="75"/>
                      <a:pt x="22" y="67"/>
                    </a:cubicBezTo>
                    <a:cubicBezTo>
                      <a:pt x="6" y="58"/>
                      <a:pt x="0" y="38"/>
                      <a:pt x="8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47" name="Freeform 66">
                <a:extLst>
                  <a:ext uri="{FF2B5EF4-FFF2-40B4-BE49-F238E27FC236}">
                    <a16:creationId xmlns:a16="http://schemas.microsoft.com/office/drawing/2014/main" id="{C53D5B4D-302E-412D-B346-B3FC506916C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566" y="4742"/>
                <a:ext cx="129" cy="128"/>
              </a:xfrm>
              <a:custGeom>
                <a:avLst/>
                <a:gdLst>
                  <a:gd name="T0" fmla="*/ 79 w 112"/>
                  <a:gd name="T1" fmla="*/ 12 h 111"/>
                  <a:gd name="T2" fmla="*/ 99 w 112"/>
                  <a:gd name="T3" fmla="*/ 78 h 111"/>
                  <a:gd name="T4" fmla="*/ 33 w 112"/>
                  <a:gd name="T5" fmla="*/ 99 h 111"/>
                  <a:gd name="T6" fmla="*/ 13 w 112"/>
                  <a:gd name="T7" fmla="*/ 33 h 111"/>
                  <a:gd name="T8" fmla="*/ 79 w 112"/>
                  <a:gd name="T9" fmla="*/ 12 h 111"/>
                  <a:gd name="T10" fmla="*/ 34 w 112"/>
                  <a:gd name="T11" fmla="*/ 97 h 111"/>
                  <a:gd name="T12" fmla="*/ 98 w 112"/>
                  <a:gd name="T13" fmla="*/ 77 h 111"/>
                  <a:gd name="T14" fmla="*/ 78 w 112"/>
                  <a:gd name="T15" fmla="*/ 14 h 111"/>
                  <a:gd name="T16" fmla="*/ 15 w 112"/>
                  <a:gd name="T17" fmla="*/ 34 h 111"/>
                  <a:gd name="T18" fmla="*/ 34 w 112"/>
                  <a:gd name="T19" fmla="*/ 9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2" h="111">
                    <a:moveTo>
                      <a:pt x="79" y="12"/>
                    </a:moveTo>
                    <a:cubicBezTo>
                      <a:pt x="103" y="25"/>
                      <a:pt x="112" y="55"/>
                      <a:pt x="99" y="78"/>
                    </a:cubicBezTo>
                    <a:cubicBezTo>
                      <a:pt x="87" y="102"/>
                      <a:pt x="57" y="111"/>
                      <a:pt x="33" y="99"/>
                    </a:cubicBezTo>
                    <a:cubicBezTo>
                      <a:pt x="10" y="86"/>
                      <a:pt x="0" y="57"/>
                      <a:pt x="13" y="33"/>
                    </a:cubicBezTo>
                    <a:cubicBezTo>
                      <a:pt x="26" y="9"/>
                      <a:pt x="55" y="0"/>
                      <a:pt x="79" y="12"/>
                    </a:cubicBezTo>
                    <a:close/>
                    <a:moveTo>
                      <a:pt x="34" y="97"/>
                    </a:moveTo>
                    <a:cubicBezTo>
                      <a:pt x="57" y="109"/>
                      <a:pt x="86" y="100"/>
                      <a:pt x="98" y="77"/>
                    </a:cubicBezTo>
                    <a:cubicBezTo>
                      <a:pt x="110" y="55"/>
                      <a:pt x="101" y="26"/>
                      <a:pt x="78" y="14"/>
                    </a:cubicBezTo>
                    <a:cubicBezTo>
                      <a:pt x="55" y="2"/>
                      <a:pt x="27" y="11"/>
                      <a:pt x="15" y="34"/>
                    </a:cubicBezTo>
                    <a:cubicBezTo>
                      <a:pt x="3" y="57"/>
                      <a:pt x="12" y="85"/>
                      <a:pt x="34" y="9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48" name="Freeform 67">
                <a:extLst>
                  <a:ext uri="{FF2B5EF4-FFF2-40B4-BE49-F238E27FC236}">
                    <a16:creationId xmlns:a16="http://schemas.microsoft.com/office/drawing/2014/main" id="{4B08D5E2-DC79-412F-AF27-F046F2F3313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539" y="4715"/>
                <a:ext cx="184" cy="183"/>
              </a:xfrm>
              <a:custGeom>
                <a:avLst/>
                <a:gdLst>
                  <a:gd name="T0" fmla="*/ 112 w 159"/>
                  <a:gd name="T1" fmla="*/ 18 h 159"/>
                  <a:gd name="T2" fmla="*/ 141 w 159"/>
                  <a:gd name="T3" fmla="*/ 112 h 159"/>
                  <a:gd name="T4" fmla="*/ 47 w 159"/>
                  <a:gd name="T5" fmla="*/ 141 h 159"/>
                  <a:gd name="T6" fmla="*/ 18 w 159"/>
                  <a:gd name="T7" fmla="*/ 47 h 159"/>
                  <a:gd name="T8" fmla="*/ 112 w 159"/>
                  <a:gd name="T9" fmla="*/ 18 h 159"/>
                  <a:gd name="T10" fmla="*/ 48 w 159"/>
                  <a:gd name="T11" fmla="*/ 139 h 159"/>
                  <a:gd name="T12" fmla="*/ 139 w 159"/>
                  <a:gd name="T13" fmla="*/ 111 h 159"/>
                  <a:gd name="T14" fmla="*/ 111 w 159"/>
                  <a:gd name="T15" fmla="*/ 20 h 159"/>
                  <a:gd name="T16" fmla="*/ 19 w 159"/>
                  <a:gd name="T17" fmla="*/ 48 h 159"/>
                  <a:gd name="T18" fmla="*/ 48 w 159"/>
                  <a:gd name="T19" fmla="*/ 139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9" h="159">
                    <a:moveTo>
                      <a:pt x="112" y="18"/>
                    </a:moveTo>
                    <a:cubicBezTo>
                      <a:pt x="146" y="36"/>
                      <a:pt x="159" y="78"/>
                      <a:pt x="141" y="112"/>
                    </a:cubicBezTo>
                    <a:cubicBezTo>
                      <a:pt x="123" y="146"/>
                      <a:pt x="81" y="159"/>
                      <a:pt x="47" y="141"/>
                    </a:cubicBezTo>
                    <a:cubicBezTo>
                      <a:pt x="13" y="123"/>
                      <a:pt x="0" y="81"/>
                      <a:pt x="18" y="47"/>
                    </a:cubicBezTo>
                    <a:cubicBezTo>
                      <a:pt x="35" y="13"/>
                      <a:pt x="78" y="0"/>
                      <a:pt x="112" y="18"/>
                    </a:cubicBezTo>
                    <a:close/>
                    <a:moveTo>
                      <a:pt x="48" y="139"/>
                    </a:moveTo>
                    <a:cubicBezTo>
                      <a:pt x="81" y="157"/>
                      <a:pt x="122" y="144"/>
                      <a:pt x="139" y="111"/>
                    </a:cubicBezTo>
                    <a:cubicBezTo>
                      <a:pt x="156" y="78"/>
                      <a:pt x="144" y="37"/>
                      <a:pt x="111" y="20"/>
                    </a:cubicBezTo>
                    <a:cubicBezTo>
                      <a:pt x="78" y="2"/>
                      <a:pt x="37" y="15"/>
                      <a:pt x="19" y="48"/>
                    </a:cubicBezTo>
                    <a:cubicBezTo>
                      <a:pt x="2" y="81"/>
                      <a:pt x="15" y="122"/>
                      <a:pt x="48" y="13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49" name="Freeform 68">
                <a:extLst>
                  <a:ext uri="{FF2B5EF4-FFF2-40B4-BE49-F238E27FC236}">
                    <a16:creationId xmlns:a16="http://schemas.microsoft.com/office/drawing/2014/main" id="{03428C7D-73F5-47A5-A05D-3056D6E719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51" y="4407"/>
                <a:ext cx="87" cy="86"/>
              </a:xfrm>
              <a:custGeom>
                <a:avLst/>
                <a:gdLst>
                  <a:gd name="T0" fmla="*/ 8 w 75"/>
                  <a:gd name="T1" fmla="*/ 22 h 75"/>
                  <a:gd name="T2" fmla="*/ 53 w 75"/>
                  <a:gd name="T3" fmla="*/ 8 h 75"/>
                  <a:gd name="T4" fmla="*/ 66 w 75"/>
                  <a:gd name="T5" fmla="*/ 52 h 75"/>
                  <a:gd name="T6" fmla="*/ 22 w 75"/>
                  <a:gd name="T7" fmla="*/ 66 h 75"/>
                  <a:gd name="T8" fmla="*/ 8 w 75"/>
                  <a:gd name="T9" fmla="*/ 22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5">
                    <a:moveTo>
                      <a:pt x="8" y="22"/>
                    </a:moveTo>
                    <a:cubicBezTo>
                      <a:pt x="17" y="6"/>
                      <a:pt x="37" y="0"/>
                      <a:pt x="53" y="8"/>
                    </a:cubicBezTo>
                    <a:cubicBezTo>
                      <a:pt x="69" y="17"/>
                      <a:pt x="75" y="36"/>
                      <a:pt x="66" y="52"/>
                    </a:cubicBezTo>
                    <a:cubicBezTo>
                      <a:pt x="58" y="68"/>
                      <a:pt x="38" y="75"/>
                      <a:pt x="22" y="66"/>
                    </a:cubicBezTo>
                    <a:cubicBezTo>
                      <a:pt x="6" y="58"/>
                      <a:pt x="0" y="38"/>
                      <a:pt x="8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50" name="Freeform 69">
                <a:extLst>
                  <a:ext uri="{FF2B5EF4-FFF2-40B4-BE49-F238E27FC236}">
                    <a16:creationId xmlns:a16="http://schemas.microsoft.com/office/drawing/2014/main" id="{11F399BD-8B50-4FCE-ACAE-92FAC9B895A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731" y="4385"/>
                <a:ext cx="128" cy="129"/>
              </a:xfrm>
              <a:custGeom>
                <a:avLst/>
                <a:gdLst>
                  <a:gd name="T0" fmla="*/ 78 w 111"/>
                  <a:gd name="T1" fmla="*/ 13 h 112"/>
                  <a:gd name="T2" fmla="*/ 99 w 111"/>
                  <a:gd name="T3" fmla="*/ 79 h 112"/>
                  <a:gd name="T4" fmla="*/ 33 w 111"/>
                  <a:gd name="T5" fmla="*/ 99 h 112"/>
                  <a:gd name="T6" fmla="*/ 12 w 111"/>
                  <a:gd name="T7" fmla="*/ 33 h 112"/>
                  <a:gd name="T8" fmla="*/ 78 w 111"/>
                  <a:gd name="T9" fmla="*/ 13 h 112"/>
                  <a:gd name="T10" fmla="*/ 34 w 111"/>
                  <a:gd name="T11" fmla="*/ 97 h 112"/>
                  <a:gd name="T12" fmla="*/ 97 w 111"/>
                  <a:gd name="T13" fmla="*/ 78 h 112"/>
                  <a:gd name="T14" fmla="*/ 77 w 111"/>
                  <a:gd name="T15" fmla="*/ 15 h 112"/>
                  <a:gd name="T16" fmla="*/ 14 w 111"/>
                  <a:gd name="T17" fmla="*/ 34 h 112"/>
                  <a:gd name="T18" fmla="*/ 34 w 111"/>
                  <a:gd name="T19" fmla="*/ 97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1" h="112">
                    <a:moveTo>
                      <a:pt x="78" y="13"/>
                    </a:moveTo>
                    <a:cubicBezTo>
                      <a:pt x="102" y="25"/>
                      <a:pt x="111" y="55"/>
                      <a:pt x="99" y="79"/>
                    </a:cubicBezTo>
                    <a:cubicBezTo>
                      <a:pt x="86" y="103"/>
                      <a:pt x="56" y="112"/>
                      <a:pt x="33" y="99"/>
                    </a:cubicBezTo>
                    <a:cubicBezTo>
                      <a:pt x="9" y="87"/>
                      <a:pt x="0" y="57"/>
                      <a:pt x="12" y="33"/>
                    </a:cubicBezTo>
                    <a:cubicBezTo>
                      <a:pt x="25" y="10"/>
                      <a:pt x="54" y="0"/>
                      <a:pt x="78" y="13"/>
                    </a:cubicBezTo>
                    <a:close/>
                    <a:moveTo>
                      <a:pt x="34" y="97"/>
                    </a:moveTo>
                    <a:cubicBezTo>
                      <a:pt x="56" y="109"/>
                      <a:pt x="85" y="101"/>
                      <a:pt x="97" y="78"/>
                    </a:cubicBezTo>
                    <a:cubicBezTo>
                      <a:pt x="109" y="55"/>
                      <a:pt x="100" y="27"/>
                      <a:pt x="77" y="15"/>
                    </a:cubicBezTo>
                    <a:cubicBezTo>
                      <a:pt x="54" y="3"/>
                      <a:pt x="26" y="12"/>
                      <a:pt x="14" y="34"/>
                    </a:cubicBezTo>
                    <a:cubicBezTo>
                      <a:pt x="2" y="57"/>
                      <a:pt x="11" y="85"/>
                      <a:pt x="34" y="9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51" name="Freeform 70">
                <a:extLst>
                  <a:ext uri="{FF2B5EF4-FFF2-40B4-BE49-F238E27FC236}">
                    <a16:creationId xmlns:a16="http://schemas.microsoft.com/office/drawing/2014/main" id="{D21327A4-E183-4251-834F-A88F4FEC9C3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703" y="4357"/>
                <a:ext cx="183" cy="185"/>
              </a:xfrm>
              <a:custGeom>
                <a:avLst/>
                <a:gdLst>
                  <a:gd name="T0" fmla="*/ 112 w 159"/>
                  <a:gd name="T1" fmla="*/ 18 h 160"/>
                  <a:gd name="T2" fmla="*/ 141 w 159"/>
                  <a:gd name="T3" fmla="*/ 113 h 160"/>
                  <a:gd name="T4" fmla="*/ 47 w 159"/>
                  <a:gd name="T5" fmla="*/ 142 h 160"/>
                  <a:gd name="T6" fmla="*/ 18 w 159"/>
                  <a:gd name="T7" fmla="*/ 48 h 160"/>
                  <a:gd name="T8" fmla="*/ 112 w 159"/>
                  <a:gd name="T9" fmla="*/ 18 h 160"/>
                  <a:gd name="T10" fmla="*/ 48 w 159"/>
                  <a:gd name="T11" fmla="*/ 140 h 160"/>
                  <a:gd name="T12" fmla="*/ 139 w 159"/>
                  <a:gd name="T13" fmla="*/ 112 h 160"/>
                  <a:gd name="T14" fmla="*/ 111 w 159"/>
                  <a:gd name="T15" fmla="*/ 20 h 160"/>
                  <a:gd name="T16" fmla="*/ 19 w 159"/>
                  <a:gd name="T17" fmla="*/ 49 h 160"/>
                  <a:gd name="T18" fmla="*/ 48 w 159"/>
                  <a:gd name="T19" fmla="*/ 140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9" h="160">
                    <a:moveTo>
                      <a:pt x="112" y="18"/>
                    </a:moveTo>
                    <a:cubicBezTo>
                      <a:pt x="146" y="36"/>
                      <a:pt x="159" y="79"/>
                      <a:pt x="141" y="113"/>
                    </a:cubicBezTo>
                    <a:cubicBezTo>
                      <a:pt x="123" y="147"/>
                      <a:pt x="81" y="160"/>
                      <a:pt x="47" y="142"/>
                    </a:cubicBezTo>
                    <a:cubicBezTo>
                      <a:pt x="13" y="124"/>
                      <a:pt x="0" y="82"/>
                      <a:pt x="18" y="48"/>
                    </a:cubicBezTo>
                    <a:cubicBezTo>
                      <a:pt x="36" y="14"/>
                      <a:pt x="78" y="0"/>
                      <a:pt x="112" y="18"/>
                    </a:cubicBezTo>
                    <a:close/>
                    <a:moveTo>
                      <a:pt x="48" y="140"/>
                    </a:moveTo>
                    <a:cubicBezTo>
                      <a:pt x="81" y="157"/>
                      <a:pt x="122" y="145"/>
                      <a:pt x="139" y="112"/>
                    </a:cubicBezTo>
                    <a:cubicBezTo>
                      <a:pt x="157" y="79"/>
                      <a:pt x="144" y="38"/>
                      <a:pt x="111" y="20"/>
                    </a:cubicBezTo>
                    <a:cubicBezTo>
                      <a:pt x="78" y="3"/>
                      <a:pt x="37" y="16"/>
                      <a:pt x="19" y="49"/>
                    </a:cubicBezTo>
                    <a:cubicBezTo>
                      <a:pt x="2" y="82"/>
                      <a:pt x="15" y="123"/>
                      <a:pt x="48" y="1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52" name="Freeform 71">
                <a:extLst>
                  <a:ext uri="{FF2B5EF4-FFF2-40B4-BE49-F238E27FC236}">
                    <a16:creationId xmlns:a16="http://schemas.microsoft.com/office/drawing/2014/main" id="{230BE5FE-0BC0-48AF-8E66-AFDC18EB162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542" y="4789"/>
                <a:ext cx="511" cy="424"/>
              </a:xfrm>
              <a:custGeom>
                <a:avLst/>
                <a:gdLst>
                  <a:gd name="T0" fmla="*/ 0 w 511"/>
                  <a:gd name="T1" fmla="*/ 360 h 424"/>
                  <a:gd name="T2" fmla="*/ 0 w 511"/>
                  <a:gd name="T3" fmla="*/ 359 h 424"/>
                  <a:gd name="T4" fmla="*/ 170 w 511"/>
                  <a:gd name="T5" fmla="*/ 0 h 424"/>
                  <a:gd name="T6" fmla="*/ 511 w 511"/>
                  <a:gd name="T7" fmla="*/ 424 h 424"/>
                  <a:gd name="T8" fmla="*/ 0 w 511"/>
                  <a:gd name="T9" fmla="*/ 360 h 424"/>
                  <a:gd name="T10" fmla="*/ 171 w 511"/>
                  <a:gd name="T11" fmla="*/ 5 h 424"/>
                  <a:gd name="T12" fmla="*/ 4 w 511"/>
                  <a:gd name="T13" fmla="*/ 358 h 424"/>
                  <a:gd name="T14" fmla="*/ 506 w 511"/>
                  <a:gd name="T15" fmla="*/ 421 h 424"/>
                  <a:gd name="T16" fmla="*/ 171 w 511"/>
                  <a:gd name="T17" fmla="*/ 5 h 4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11" h="424">
                    <a:moveTo>
                      <a:pt x="0" y="360"/>
                    </a:moveTo>
                    <a:lnTo>
                      <a:pt x="0" y="359"/>
                    </a:lnTo>
                    <a:lnTo>
                      <a:pt x="170" y="0"/>
                    </a:lnTo>
                    <a:lnTo>
                      <a:pt x="511" y="424"/>
                    </a:lnTo>
                    <a:lnTo>
                      <a:pt x="0" y="360"/>
                    </a:lnTo>
                    <a:close/>
                    <a:moveTo>
                      <a:pt x="171" y="5"/>
                    </a:moveTo>
                    <a:lnTo>
                      <a:pt x="4" y="358"/>
                    </a:lnTo>
                    <a:lnTo>
                      <a:pt x="506" y="421"/>
                    </a:lnTo>
                    <a:lnTo>
                      <a:pt x="171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53" name="Freeform 72">
                <a:extLst>
                  <a:ext uri="{FF2B5EF4-FFF2-40B4-BE49-F238E27FC236}">
                    <a16:creationId xmlns:a16="http://schemas.microsoft.com/office/drawing/2014/main" id="{ED557C2E-AFFA-42A7-861A-FD89F1C43D0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709" y="4789"/>
                <a:ext cx="723" cy="424"/>
              </a:xfrm>
              <a:custGeom>
                <a:avLst/>
                <a:gdLst>
                  <a:gd name="T0" fmla="*/ 341 w 723"/>
                  <a:gd name="T1" fmla="*/ 424 h 424"/>
                  <a:gd name="T2" fmla="*/ 340 w 723"/>
                  <a:gd name="T3" fmla="*/ 423 h 424"/>
                  <a:gd name="T4" fmla="*/ 0 w 723"/>
                  <a:gd name="T5" fmla="*/ 0 h 424"/>
                  <a:gd name="T6" fmla="*/ 723 w 723"/>
                  <a:gd name="T7" fmla="*/ 287 h 424"/>
                  <a:gd name="T8" fmla="*/ 720 w 723"/>
                  <a:gd name="T9" fmla="*/ 289 h 424"/>
                  <a:gd name="T10" fmla="*/ 341 w 723"/>
                  <a:gd name="T11" fmla="*/ 424 h 424"/>
                  <a:gd name="T12" fmla="*/ 8 w 723"/>
                  <a:gd name="T13" fmla="*/ 6 h 424"/>
                  <a:gd name="T14" fmla="*/ 342 w 723"/>
                  <a:gd name="T15" fmla="*/ 421 h 424"/>
                  <a:gd name="T16" fmla="*/ 716 w 723"/>
                  <a:gd name="T17" fmla="*/ 287 h 424"/>
                  <a:gd name="T18" fmla="*/ 8 w 723"/>
                  <a:gd name="T19" fmla="*/ 6 h 4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23" h="424">
                    <a:moveTo>
                      <a:pt x="341" y="424"/>
                    </a:moveTo>
                    <a:lnTo>
                      <a:pt x="340" y="423"/>
                    </a:lnTo>
                    <a:lnTo>
                      <a:pt x="0" y="0"/>
                    </a:lnTo>
                    <a:lnTo>
                      <a:pt x="723" y="287"/>
                    </a:lnTo>
                    <a:lnTo>
                      <a:pt x="720" y="289"/>
                    </a:lnTo>
                    <a:lnTo>
                      <a:pt x="341" y="424"/>
                    </a:lnTo>
                    <a:close/>
                    <a:moveTo>
                      <a:pt x="8" y="6"/>
                    </a:moveTo>
                    <a:lnTo>
                      <a:pt x="342" y="421"/>
                    </a:lnTo>
                    <a:lnTo>
                      <a:pt x="716" y="287"/>
                    </a:lnTo>
                    <a:lnTo>
                      <a:pt x="8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54" name="Freeform 73">
                <a:extLst>
                  <a:ext uri="{FF2B5EF4-FFF2-40B4-BE49-F238E27FC236}">
                    <a16:creationId xmlns:a16="http://schemas.microsoft.com/office/drawing/2014/main" id="{32467442-CD39-4350-B54D-31176BB16AF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710" y="4542"/>
                <a:ext cx="720" cy="537"/>
              </a:xfrm>
              <a:custGeom>
                <a:avLst/>
                <a:gdLst>
                  <a:gd name="T0" fmla="*/ 720 w 720"/>
                  <a:gd name="T1" fmla="*/ 537 h 537"/>
                  <a:gd name="T2" fmla="*/ 718 w 720"/>
                  <a:gd name="T3" fmla="*/ 536 h 537"/>
                  <a:gd name="T4" fmla="*/ 0 w 720"/>
                  <a:gd name="T5" fmla="*/ 250 h 537"/>
                  <a:gd name="T6" fmla="*/ 2 w 720"/>
                  <a:gd name="T7" fmla="*/ 249 h 537"/>
                  <a:gd name="T8" fmla="*/ 472 w 720"/>
                  <a:gd name="T9" fmla="*/ 0 h 537"/>
                  <a:gd name="T10" fmla="*/ 720 w 720"/>
                  <a:gd name="T11" fmla="*/ 537 h 537"/>
                  <a:gd name="T12" fmla="*/ 5 w 720"/>
                  <a:gd name="T13" fmla="*/ 250 h 537"/>
                  <a:gd name="T14" fmla="*/ 716 w 720"/>
                  <a:gd name="T15" fmla="*/ 532 h 537"/>
                  <a:gd name="T16" fmla="*/ 471 w 720"/>
                  <a:gd name="T17" fmla="*/ 3 h 537"/>
                  <a:gd name="T18" fmla="*/ 5 w 720"/>
                  <a:gd name="T19" fmla="*/ 250 h 5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20" h="537">
                    <a:moveTo>
                      <a:pt x="720" y="537"/>
                    </a:moveTo>
                    <a:lnTo>
                      <a:pt x="718" y="536"/>
                    </a:lnTo>
                    <a:lnTo>
                      <a:pt x="0" y="250"/>
                    </a:lnTo>
                    <a:lnTo>
                      <a:pt x="2" y="249"/>
                    </a:lnTo>
                    <a:lnTo>
                      <a:pt x="472" y="0"/>
                    </a:lnTo>
                    <a:lnTo>
                      <a:pt x="720" y="537"/>
                    </a:lnTo>
                    <a:close/>
                    <a:moveTo>
                      <a:pt x="5" y="250"/>
                    </a:moveTo>
                    <a:lnTo>
                      <a:pt x="716" y="532"/>
                    </a:lnTo>
                    <a:lnTo>
                      <a:pt x="471" y="3"/>
                    </a:lnTo>
                    <a:lnTo>
                      <a:pt x="5" y="25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55" name="Freeform 74">
                <a:extLst>
                  <a:ext uri="{FF2B5EF4-FFF2-40B4-BE49-F238E27FC236}">
                    <a16:creationId xmlns:a16="http://schemas.microsoft.com/office/drawing/2014/main" id="{40E140B2-D05C-4F35-B4A0-54E384151AC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179" y="4542"/>
                <a:ext cx="624" cy="537"/>
              </a:xfrm>
              <a:custGeom>
                <a:avLst/>
                <a:gdLst>
                  <a:gd name="T0" fmla="*/ 249 w 624"/>
                  <a:gd name="T1" fmla="*/ 537 h 537"/>
                  <a:gd name="T2" fmla="*/ 248 w 624"/>
                  <a:gd name="T3" fmla="*/ 534 h 537"/>
                  <a:gd name="T4" fmla="*/ 0 w 624"/>
                  <a:gd name="T5" fmla="*/ 0 h 537"/>
                  <a:gd name="T6" fmla="*/ 2 w 624"/>
                  <a:gd name="T7" fmla="*/ 1 h 537"/>
                  <a:gd name="T8" fmla="*/ 624 w 624"/>
                  <a:gd name="T9" fmla="*/ 154 h 537"/>
                  <a:gd name="T10" fmla="*/ 622 w 624"/>
                  <a:gd name="T11" fmla="*/ 155 h 537"/>
                  <a:gd name="T12" fmla="*/ 249 w 624"/>
                  <a:gd name="T13" fmla="*/ 537 h 537"/>
                  <a:gd name="T14" fmla="*/ 5 w 624"/>
                  <a:gd name="T15" fmla="*/ 3 h 537"/>
                  <a:gd name="T16" fmla="*/ 250 w 624"/>
                  <a:gd name="T17" fmla="*/ 532 h 537"/>
                  <a:gd name="T18" fmla="*/ 619 w 624"/>
                  <a:gd name="T19" fmla="*/ 155 h 537"/>
                  <a:gd name="T20" fmla="*/ 5 w 624"/>
                  <a:gd name="T21" fmla="*/ 3 h 5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24" h="537">
                    <a:moveTo>
                      <a:pt x="249" y="537"/>
                    </a:moveTo>
                    <a:lnTo>
                      <a:pt x="248" y="534"/>
                    </a:lnTo>
                    <a:lnTo>
                      <a:pt x="0" y="0"/>
                    </a:lnTo>
                    <a:lnTo>
                      <a:pt x="2" y="1"/>
                    </a:lnTo>
                    <a:lnTo>
                      <a:pt x="624" y="154"/>
                    </a:lnTo>
                    <a:lnTo>
                      <a:pt x="622" y="155"/>
                    </a:lnTo>
                    <a:lnTo>
                      <a:pt x="249" y="537"/>
                    </a:lnTo>
                    <a:close/>
                    <a:moveTo>
                      <a:pt x="5" y="3"/>
                    </a:moveTo>
                    <a:lnTo>
                      <a:pt x="250" y="532"/>
                    </a:lnTo>
                    <a:lnTo>
                      <a:pt x="619" y="155"/>
                    </a:lnTo>
                    <a:lnTo>
                      <a:pt x="5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56" name="Freeform 75">
                <a:extLst>
                  <a:ext uri="{FF2B5EF4-FFF2-40B4-BE49-F238E27FC236}">
                    <a16:creationId xmlns:a16="http://schemas.microsoft.com/office/drawing/2014/main" id="{2761A72E-0B46-4163-B100-00F94AFF771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613" y="4051"/>
                <a:ext cx="593" cy="495"/>
              </a:xfrm>
              <a:custGeom>
                <a:avLst/>
                <a:gdLst>
                  <a:gd name="T0" fmla="*/ 569 w 593"/>
                  <a:gd name="T1" fmla="*/ 495 h 495"/>
                  <a:gd name="T2" fmla="*/ 567 w 593"/>
                  <a:gd name="T3" fmla="*/ 494 h 495"/>
                  <a:gd name="T4" fmla="*/ 0 w 593"/>
                  <a:gd name="T5" fmla="*/ 0 h 495"/>
                  <a:gd name="T6" fmla="*/ 593 w 593"/>
                  <a:gd name="T7" fmla="*/ 190 h 495"/>
                  <a:gd name="T8" fmla="*/ 569 w 593"/>
                  <a:gd name="T9" fmla="*/ 495 h 495"/>
                  <a:gd name="T10" fmla="*/ 11 w 593"/>
                  <a:gd name="T11" fmla="*/ 6 h 495"/>
                  <a:gd name="T12" fmla="*/ 567 w 593"/>
                  <a:gd name="T13" fmla="*/ 491 h 495"/>
                  <a:gd name="T14" fmla="*/ 590 w 593"/>
                  <a:gd name="T15" fmla="*/ 191 h 495"/>
                  <a:gd name="T16" fmla="*/ 11 w 593"/>
                  <a:gd name="T17" fmla="*/ 6 h 4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93" h="495">
                    <a:moveTo>
                      <a:pt x="569" y="495"/>
                    </a:moveTo>
                    <a:lnTo>
                      <a:pt x="567" y="494"/>
                    </a:lnTo>
                    <a:lnTo>
                      <a:pt x="0" y="0"/>
                    </a:lnTo>
                    <a:lnTo>
                      <a:pt x="593" y="190"/>
                    </a:lnTo>
                    <a:lnTo>
                      <a:pt x="569" y="495"/>
                    </a:lnTo>
                    <a:close/>
                    <a:moveTo>
                      <a:pt x="11" y="6"/>
                    </a:moveTo>
                    <a:lnTo>
                      <a:pt x="567" y="491"/>
                    </a:lnTo>
                    <a:lnTo>
                      <a:pt x="590" y="191"/>
                    </a:lnTo>
                    <a:lnTo>
                      <a:pt x="11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57" name="Freeform 76">
                <a:extLst>
                  <a:ext uri="{FF2B5EF4-FFF2-40B4-BE49-F238E27FC236}">
                    <a16:creationId xmlns:a16="http://schemas.microsoft.com/office/drawing/2014/main" id="{E5580A02-6D7F-4D9B-8C33-FD47CD61971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615" y="4050"/>
                <a:ext cx="571" cy="496"/>
              </a:xfrm>
              <a:custGeom>
                <a:avLst/>
                <a:gdLst>
                  <a:gd name="T0" fmla="*/ 571 w 571"/>
                  <a:gd name="T1" fmla="*/ 496 h 496"/>
                  <a:gd name="T2" fmla="*/ 175 w 571"/>
                  <a:gd name="T3" fmla="*/ 419 h 496"/>
                  <a:gd name="T4" fmla="*/ 175 w 571"/>
                  <a:gd name="T5" fmla="*/ 418 h 496"/>
                  <a:gd name="T6" fmla="*/ 0 w 571"/>
                  <a:gd name="T7" fmla="*/ 0 h 496"/>
                  <a:gd name="T8" fmla="*/ 571 w 571"/>
                  <a:gd name="T9" fmla="*/ 496 h 496"/>
                  <a:gd name="T10" fmla="*/ 178 w 571"/>
                  <a:gd name="T11" fmla="*/ 417 h 496"/>
                  <a:gd name="T12" fmla="*/ 562 w 571"/>
                  <a:gd name="T13" fmla="*/ 492 h 496"/>
                  <a:gd name="T14" fmla="*/ 7 w 571"/>
                  <a:gd name="T15" fmla="*/ 9 h 496"/>
                  <a:gd name="T16" fmla="*/ 178 w 571"/>
                  <a:gd name="T17" fmla="*/ 417 h 4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71" h="496">
                    <a:moveTo>
                      <a:pt x="571" y="496"/>
                    </a:moveTo>
                    <a:lnTo>
                      <a:pt x="175" y="419"/>
                    </a:lnTo>
                    <a:lnTo>
                      <a:pt x="175" y="418"/>
                    </a:lnTo>
                    <a:lnTo>
                      <a:pt x="0" y="0"/>
                    </a:lnTo>
                    <a:lnTo>
                      <a:pt x="571" y="496"/>
                    </a:lnTo>
                    <a:close/>
                    <a:moveTo>
                      <a:pt x="178" y="417"/>
                    </a:moveTo>
                    <a:lnTo>
                      <a:pt x="562" y="492"/>
                    </a:lnTo>
                    <a:lnTo>
                      <a:pt x="7" y="9"/>
                    </a:lnTo>
                    <a:lnTo>
                      <a:pt x="178" y="4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58" name="Freeform 77">
                <a:extLst>
                  <a:ext uri="{FF2B5EF4-FFF2-40B4-BE49-F238E27FC236}">
                    <a16:creationId xmlns:a16="http://schemas.microsoft.com/office/drawing/2014/main" id="{12E03E01-B20D-49F7-9D21-B9C101F7C71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711" y="4467"/>
                <a:ext cx="474" cy="327"/>
              </a:xfrm>
              <a:custGeom>
                <a:avLst/>
                <a:gdLst>
                  <a:gd name="T0" fmla="*/ 0 w 474"/>
                  <a:gd name="T1" fmla="*/ 327 h 327"/>
                  <a:gd name="T2" fmla="*/ 79 w 474"/>
                  <a:gd name="T3" fmla="*/ 0 h 327"/>
                  <a:gd name="T4" fmla="*/ 474 w 474"/>
                  <a:gd name="T5" fmla="*/ 76 h 327"/>
                  <a:gd name="T6" fmla="*/ 471 w 474"/>
                  <a:gd name="T7" fmla="*/ 78 h 327"/>
                  <a:gd name="T8" fmla="*/ 0 w 474"/>
                  <a:gd name="T9" fmla="*/ 327 h 327"/>
                  <a:gd name="T10" fmla="*/ 82 w 474"/>
                  <a:gd name="T11" fmla="*/ 2 h 327"/>
                  <a:gd name="T12" fmla="*/ 3 w 474"/>
                  <a:gd name="T13" fmla="*/ 322 h 327"/>
                  <a:gd name="T14" fmla="*/ 467 w 474"/>
                  <a:gd name="T15" fmla="*/ 77 h 327"/>
                  <a:gd name="T16" fmla="*/ 82 w 474"/>
                  <a:gd name="T17" fmla="*/ 2 h 3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74" h="327">
                    <a:moveTo>
                      <a:pt x="0" y="327"/>
                    </a:moveTo>
                    <a:lnTo>
                      <a:pt x="79" y="0"/>
                    </a:lnTo>
                    <a:lnTo>
                      <a:pt x="474" y="76"/>
                    </a:lnTo>
                    <a:lnTo>
                      <a:pt x="471" y="78"/>
                    </a:lnTo>
                    <a:lnTo>
                      <a:pt x="0" y="327"/>
                    </a:lnTo>
                    <a:close/>
                    <a:moveTo>
                      <a:pt x="82" y="2"/>
                    </a:moveTo>
                    <a:lnTo>
                      <a:pt x="3" y="322"/>
                    </a:lnTo>
                    <a:lnTo>
                      <a:pt x="467" y="77"/>
                    </a:lnTo>
                    <a:lnTo>
                      <a:pt x="82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59" name="Freeform 78">
                <a:extLst>
                  <a:ext uri="{FF2B5EF4-FFF2-40B4-BE49-F238E27FC236}">
                    <a16:creationId xmlns:a16="http://schemas.microsoft.com/office/drawing/2014/main" id="{F360BCC2-227B-463C-B5EA-E2092B7FD23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097" y="4466"/>
                <a:ext cx="697" cy="351"/>
              </a:xfrm>
              <a:custGeom>
                <a:avLst/>
                <a:gdLst>
                  <a:gd name="T0" fmla="*/ 0 w 697"/>
                  <a:gd name="T1" fmla="*/ 351 h 351"/>
                  <a:gd name="T2" fmla="*/ 697 w 697"/>
                  <a:gd name="T3" fmla="*/ 0 h 351"/>
                  <a:gd name="T4" fmla="*/ 616 w 697"/>
                  <a:gd name="T5" fmla="*/ 327 h 351"/>
                  <a:gd name="T6" fmla="*/ 615 w 697"/>
                  <a:gd name="T7" fmla="*/ 327 h 351"/>
                  <a:gd name="T8" fmla="*/ 0 w 697"/>
                  <a:gd name="T9" fmla="*/ 351 h 351"/>
                  <a:gd name="T10" fmla="*/ 692 w 697"/>
                  <a:gd name="T11" fmla="*/ 4 h 351"/>
                  <a:gd name="T12" fmla="*/ 12 w 697"/>
                  <a:gd name="T13" fmla="*/ 348 h 351"/>
                  <a:gd name="T14" fmla="*/ 614 w 697"/>
                  <a:gd name="T15" fmla="*/ 325 h 351"/>
                  <a:gd name="T16" fmla="*/ 692 w 697"/>
                  <a:gd name="T17" fmla="*/ 4 h 3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97" h="351">
                    <a:moveTo>
                      <a:pt x="0" y="351"/>
                    </a:moveTo>
                    <a:lnTo>
                      <a:pt x="697" y="0"/>
                    </a:lnTo>
                    <a:lnTo>
                      <a:pt x="616" y="327"/>
                    </a:lnTo>
                    <a:lnTo>
                      <a:pt x="615" y="327"/>
                    </a:lnTo>
                    <a:lnTo>
                      <a:pt x="0" y="351"/>
                    </a:lnTo>
                    <a:close/>
                    <a:moveTo>
                      <a:pt x="692" y="4"/>
                    </a:moveTo>
                    <a:lnTo>
                      <a:pt x="12" y="348"/>
                    </a:lnTo>
                    <a:lnTo>
                      <a:pt x="614" y="325"/>
                    </a:lnTo>
                    <a:lnTo>
                      <a:pt x="692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60" name="Freeform 79">
                <a:extLst>
                  <a:ext uri="{FF2B5EF4-FFF2-40B4-BE49-F238E27FC236}">
                    <a16:creationId xmlns:a16="http://schemas.microsoft.com/office/drawing/2014/main" id="{E9224478-43ED-4CE7-BE34-2E50DD84954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100" y="4791"/>
                <a:ext cx="614" cy="359"/>
              </a:xfrm>
              <a:custGeom>
                <a:avLst/>
                <a:gdLst>
                  <a:gd name="T0" fmla="*/ 445 w 614"/>
                  <a:gd name="T1" fmla="*/ 359 h 359"/>
                  <a:gd name="T2" fmla="*/ 444 w 614"/>
                  <a:gd name="T3" fmla="*/ 358 h 359"/>
                  <a:gd name="T4" fmla="*/ 0 w 614"/>
                  <a:gd name="T5" fmla="*/ 24 h 359"/>
                  <a:gd name="T6" fmla="*/ 614 w 614"/>
                  <a:gd name="T7" fmla="*/ 0 h 359"/>
                  <a:gd name="T8" fmla="*/ 613 w 614"/>
                  <a:gd name="T9" fmla="*/ 1 h 359"/>
                  <a:gd name="T10" fmla="*/ 445 w 614"/>
                  <a:gd name="T11" fmla="*/ 359 h 359"/>
                  <a:gd name="T12" fmla="*/ 7 w 614"/>
                  <a:gd name="T13" fmla="*/ 25 h 359"/>
                  <a:gd name="T14" fmla="*/ 444 w 614"/>
                  <a:gd name="T15" fmla="*/ 356 h 359"/>
                  <a:gd name="T16" fmla="*/ 611 w 614"/>
                  <a:gd name="T17" fmla="*/ 2 h 359"/>
                  <a:gd name="T18" fmla="*/ 7 w 614"/>
                  <a:gd name="T19" fmla="*/ 25 h 3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14" h="359">
                    <a:moveTo>
                      <a:pt x="445" y="359"/>
                    </a:moveTo>
                    <a:lnTo>
                      <a:pt x="444" y="358"/>
                    </a:lnTo>
                    <a:lnTo>
                      <a:pt x="0" y="24"/>
                    </a:lnTo>
                    <a:lnTo>
                      <a:pt x="614" y="0"/>
                    </a:lnTo>
                    <a:lnTo>
                      <a:pt x="613" y="1"/>
                    </a:lnTo>
                    <a:lnTo>
                      <a:pt x="445" y="359"/>
                    </a:lnTo>
                    <a:close/>
                    <a:moveTo>
                      <a:pt x="7" y="25"/>
                    </a:moveTo>
                    <a:lnTo>
                      <a:pt x="444" y="356"/>
                    </a:lnTo>
                    <a:lnTo>
                      <a:pt x="611" y="2"/>
                    </a:lnTo>
                    <a:lnTo>
                      <a:pt x="7" y="2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61" name="Freeform 80">
                <a:extLst>
                  <a:ext uri="{FF2B5EF4-FFF2-40B4-BE49-F238E27FC236}">
                    <a16:creationId xmlns:a16="http://schemas.microsoft.com/office/drawing/2014/main" id="{B7021512-F882-4379-B644-1F42C8CA3FE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057" y="4813"/>
                <a:ext cx="489" cy="634"/>
              </a:xfrm>
              <a:custGeom>
                <a:avLst/>
                <a:gdLst>
                  <a:gd name="T0" fmla="*/ 0 w 489"/>
                  <a:gd name="T1" fmla="*/ 634 h 634"/>
                  <a:gd name="T2" fmla="*/ 45 w 489"/>
                  <a:gd name="T3" fmla="*/ 0 h 634"/>
                  <a:gd name="T4" fmla="*/ 489 w 489"/>
                  <a:gd name="T5" fmla="*/ 335 h 634"/>
                  <a:gd name="T6" fmla="*/ 0 w 489"/>
                  <a:gd name="T7" fmla="*/ 634 h 634"/>
                  <a:gd name="T8" fmla="*/ 47 w 489"/>
                  <a:gd name="T9" fmla="*/ 5 h 634"/>
                  <a:gd name="T10" fmla="*/ 3 w 489"/>
                  <a:gd name="T11" fmla="*/ 630 h 634"/>
                  <a:gd name="T12" fmla="*/ 485 w 489"/>
                  <a:gd name="T13" fmla="*/ 335 h 634"/>
                  <a:gd name="T14" fmla="*/ 47 w 489"/>
                  <a:gd name="T15" fmla="*/ 5 h 6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89" h="634">
                    <a:moveTo>
                      <a:pt x="0" y="634"/>
                    </a:moveTo>
                    <a:lnTo>
                      <a:pt x="45" y="0"/>
                    </a:lnTo>
                    <a:lnTo>
                      <a:pt x="489" y="335"/>
                    </a:lnTo>
                    <a:lnTo>
                      <a:pt x="0" y="634"/>
                    </a:lnTo>
                    <a:close/>
                    <a:moveTo>
                      <a:pt x="47" y="5"/>
                    </a:moveTo>
                    <a:lnTo>
                      <a:pt x="3" y="630"/>
                    </a:lnTo>
                    <a:lnTo>
                      <a:pt x="485" y="335"/>
                    </a:lnTo>
                    <a:lnTo>
                      <a:pt x="47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62" name="Freeform 81">
                <a:extLst>
                  <a:ext uri="{FF2B5EF4-FFF2-40B4-BE49-F238E27FC236}">
                    <a16:creationId xmlns:a16="http://schemas.microsoft.com/office/drawing/2014/main" id="{20EDD7F7-8311-4765-84BB-AAA2E99D104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055" y="5147"/>
                <a:ext cx="538" cy="325"/>
              </a:xfrm>
              <a:custGeom>
                <a:avLst/>
                <a:gdLst>
                  <a:gd name="T0" fmla="*/ 0 w 538"/>
                  <a:gd name="T1" fmla="*/ 299 h 325"/>
                  <a:gd name="T2" fmla="*/ 490 w 538"/>
                  <a:gd name="T3" fmla="*/ 0 h 325"/>
                  <a:gd name="T4" fmla="*/ 538 w 538"/>
                  <a:gd name="T5" fmla="*/ 325 h 325"/>
                  <a:gd name="T6" fmla="*/ 0 w 538"/>
                  <a:gd name="T7" fmla="*/ 299 h 325"/>
                  <a:gd name="T8" fmla="*/ 489 w 538"/>
                  <a:gd name="T9" fmla="*/ 3 h 325"/>
                  <a:gd name="T10" fmla="*/ 8 w 538"/>
                  <a:gd name="T11" fmla="*/ 297 h 325"/>
                  <a:gd name="T12" fmla="*/ 536 w 538"/>
                  <a:gd name="T13" fmla="*/ 322 h 325"/>
                  <a:gd name="T14" fmla="*/ 489 w 538"/>
                  <a:gd name="T15" fmla="*/ 3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38" h="325">
                    <a:moveTo>
                      <a:pt x="0" y="299"/>
                    </a:moveTo>
                    <a:lnTo>
                      <a:pt x="490" y="0"/>
                    </a:lnTo>
                    <a:lnTo>
                      <a:pt x="538" y="325"/>
                    </a:lnTo>
                    <a:lnTo>
                      <a:pt x="0" y="299"/>
                    </a:lnTo>
                    <a:close/>
                    <a:moveTo>
                      <a:pt x="489" y="3"/>
                    </a:moveTo>
                    <a:lnTo>
                      <a:pt x="8" y="297"/>
                    </a:lnTo>
                    <a:lnTo>
                      <a:pt x="536" y="322"/>
                    </a:lnTo>
                    <a:lnTo>
                      <a:pt x="489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63" name="Freeform 82">
                <a:extLst>
                  <a:ext uri="{FF2B5EF4-FFF2-40B4-BE49-F238E27FC236}">
                    <a16:creationId xmlns:a16="http://schemas.microsoft.com/office/drawing/2014/main" id="{26C258AD-C8D9-4A27-994E-CBDD87E08F5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013" y="5444"/>
                <a:ext cx="585" cy="281"/>
              </a:xfrm>
              <a:custGeom>
                <a:avLst/>
                <a:gdLst>
                  <a:gd name="T0" fmla="*/ 0 w 585"/>
                  <a:gd name="T1" fmla="*/ 281 h 281"/>
                  <a:gd name="T2" fmla="*/ 44 w 585"/>
                  <a:gd name="T3" fmla="*/ 0 h 281"/>
                  <a:gd name="T4" fmla="*/ 585 w 585"/>
                  <a:gd name="T5" fmla="*/ 25 h 281"/>
                  <a:gd name="T6" fmla="*/ 579 w 585"/>
                  <a:gd name="T7" fmla="*/ 28 h 281"/>
                  <a:gd name="T8" fmla="*/ 0 w 585"/>
                  <a:gd name="T9" fmla="*/ 281 h 281"/>
                  <a:gd name="T10" fmla="*/ 46 w 585"/>
                  <a:gd name="T11" fmla="*/ 2 h 281"/>
                  <a:gd name="T12" fmla="*/ 2 w 585"/>
                  <a:gd name="T13" fmla="*/ 276 h 281"/>
                  <a:gd name="T14" fmla="*/ 573 w 585"/>
                  <a:gd name="T15" fmla="*/ 28 h 281"/>
                  <a:gd name="T16" fmla="*/ 46 w 585"/>
                  <a:gd name="T17" fmla="*/ 2 h 2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85" h="281">
                    <a:moveTo>
                      <a:pt x="0" y="281"/>
                    </a:moveTo>
                    <a:lnTo>
                      <a:pt x="44" y="0"/>
                    </a:lnTo>
                    <a:lnTo>
                      <a:pt x="585" y="25"/>
                    </a:lnTo>
                    <a:lnTo>
                      <a:pt x="579" y="28"/>
                    </a:lnTo>
                    <a:lnTo>
                      <a:pt x="0" y="281"/>
                    </a:lnTo>
                    <a:close/>
                    <a:moveTo>
                      <a:pt x="46" y="2"/>
                    </a:moveTo>
                    <a:lnTo>
                      <a:pt x="2" y="276"/>
                    </a:lnTo>
                    <a:lnTo>
                      <a:pt x="573" y="28"/>
                    </a:lnTo>
                    <a:lnTo>
                      <a:pt x="46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64" name="Freeform 83">
                <a:extLst>
                  <a:ext uri="{FF2B5EF4-FFF2-40B4-BE49-F238E27FC236}">
                    <a16:creationId xmlns:a16="http://schemas.microsoft.com/office/drawing/2014/main" id="{7F3E29BA-2EFA-4FCF-B010-AE072EDCEFA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010" y="5469"/>
                <a:ext cx="929" cy="316"/>
              </a:xfrm>
              <a:custGeom>
                <a:avLst/>
                <a:gdLst>
                  <a:gd name="T0" fmla="*/ 0 w 929"/>
                  <a:gd name="T1" fmla="*/ 255 h 316"/>
                  <a:gd name="T2" fmla="*/ 4 w 929"/>
                  <a:gd name="T3" fmla="*/ 253 h 316"/>
                  <a:gd name="T4" fmla="*/ 582 w 929"/>
                  <a:gd name="T5" fmla="*/ 0 h 316"/>
                  <a:gd name="T6" fmla="*/ 583 w 929"/>
                  <a:gd name="T7" fmla="*/ 0 h 316"/>
                  <a:gd name="T8" fmla="*/ 929 w 929"/>
                  <a:gd name="T9" fmla="*/ 316 h 316"/>
                  <a:gd name="T10" fmla="*/ 926 w 929"/>
                  <a:gd name="T11" fmla="*/ 316 h 316"/>
                  <a:gd name="T12" fmla="*/ 0 w 929"/>
                  <a:gd name="T13" fmla="*/ 255 h 316"/>
                  <a:gd name="T14" fmla="*/ 582 w 929"/>
                  <a:gd name="T15" fmla="*/ 3 h 316"/>
                  <a:gd name="T16" fmla="*/ 10 w 929"/>
                  <a:gd name="T17" fmla="*/ 253 h 316"/>
                  <a:gd name="T18" fmla="*/ 922 w 929"/>
                  <a:gd name="T19" fmla="*/ 314 h 316"/>
                  <a:gd name="T20" fmla="*/ 582 w 929"/>
                  <a:gd name="T21" fmla="*/ 3 h 3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29" h="316">
                    <a:moveTo>
                      <a:pt x="0" y="255"/>
                    </a:moveTo>
                    <a:lnTo>
                      <a:pt x="4" y="253"/>
                    </a:lnTo>
                    <a:lnTo>
                      <a:pt x="582" y="0"/>
                    </a:lnTo>
                    <a:lnTo>
                      <a:pt x="583" y="0"/>
                    </a:lnTo>
                    <a:lnTo>
                      <a:pt x="929" y="316"/>
                    </a:lnTo>
                    <a:lnTo>
                      <a:pt x="926" y="316"/>
                    </a:lnTo>
                    <a:lnTo>
                      <a:pt x="0" y="255"/>
                    </a:lnTo>
                    <a:close/>
                    <a:moveTo>
                      <a:pt x="582" y="3"/>
                    </a:moveTo>
                    <a:lnTo>
                      <a:pt x="10" y="253"/>
                    </a:lnTo>
                    <a:lnTo>
                      <a:pt x="922" y="314"/>
                    </a:lnTo>
                    <a:lnTo>
                      <a:pt x="582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65" name="Freeform 84">
                <a:extLst>
                  <a:ext uri="{FF2B5EF4-FFF2-40B4-BE49-F238E27FC236}">
                    <a16:creationId xmlns:a16="http://schemas.microsoft.com/office/drawing/2014/main" id="{5ABA410C-2F30-4511-9CF7-0377892EC64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589" y="5468"/>
                <a:ext cx="435" cy="318"/>
              </a:xfrm>
              <a:custGeom>
                <a:avLst/>
                <a:gdLst>
                  <a:gd name="T0" fmla="*/ 347 w 435"/>
                  <a:gd name="T1" fmla="*/ 318 h 318"/>
                  <a:gd name="T2" fmla="*/ 346 w 435"/>
                  <a:gd name="T3" fmla="*/ 317 h 318"/>
                  <a:gd name="T4" fmla="*/ 0 w 435"/>
                  <a:gd name="T5" fmla="*/ 0 h 318"/>
                  <a:gd name="T6" fmla="*/ 435 w 435"/>
                  <a:gd name="T7" fmla="*/ 70 h 318"/>
                  <a:gd name="T8" fmla="*/ 435 w 435"/>
                  <a:gd name="T9" fmla="*/ 72 h 318"/>
                  <a:gd name="T10" fmla="*/ 347 w 435"/>
                  <a:gd name="T11" fmla="*/ 318 h 318"/>
                  <a:gd name="T12" fmla="*/ 6 w 435"/>
                  <a:gd name="T13" fmla="*/ 5 h 318"/>
                  <a:gd name="T14" fmla="*/ 346 w 435"/>
                  <a:gd name="T15" fmla="*/ 313 h 318"/>
                  <a:gd name="T16" fmla="*/ 433 w 435"/>
                  <a:gd name="T17" fmla="*/ 72 h 318"/>
                  <a:gd name="T18" fmla="*/ 6 w 435"/>
                  <a:gd name="T19" fmla="*/ 5 h 3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35" h="318">
                    <a:moveTo>
                      <a:pt x="347" y="318"/>
                    </a:moveTo>
                    <a:lnTo>
                      <a:pt x="346" y="317"/>
                    </a:lnTo>
                    <a:lnTo>
                      <a:pt x="0" y="0"/>
                    </a:lnTo>
                    <a:lnTo>
                      <a:pt x="435" y="70"/>
                    </a:lnTo>
                    <a:lnTo>
                      <a:pt x="435" y="72"/>
                    </a:lnTo>
                    <a:lnTo>
                      <a:pt x="347" y="318"/>
                    </a:lnTo>
                    <a:close/>
                    <a:moveTo>
                      <a:pt x="6" y="5"/>
                    </a:moveTo>
                    <a:lnTo>
                      <a:pt x="346" y="313"/>
                    </a:lnTo>
                    <a:lnTo>
                      <a:pt x="433" y="72"/>
                    </a:lnTo>
                    <a:lnTo>
                      <a:pt x="6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66" name="Freeform 85">
                <a:extLst>
                  <a:ext uri="{FF2B5EF4-FFF2-40B4-BE49-F238E27FC236}">
                    <a16:creationId xmlns:a16="http://schemas.microsoft.com/office/drawing/2014/main" id="{2F4AB82C-D3E3-4A73-9EC5-FE10C52F305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933" y="5497"/>
                <a:ext cx="648" cy="289"/>
              </a:xfrm>
              <a:custGeom>
                <a:avLst/>
                <a:gdLst>
                  <a:gd name="T0" fmla="*/ 0 w 648"/>
                  <a:gd name="T1" fmla="*/ 289 h 289"/>
                  <a:gd name="T2" fmla="*/ 89 w 648"/>
                  <a:gd name="T3" fmla="*/ 40 h 289"/>
                  <a:gd name="T4" fmla="*/ 648 w 648"/>
                  <a:gd name="T5" fmla="*/ 0 h 289"/>
                  <a:gd name="T6" fmla="*/ 0 w 648"/>
                  <a:gd name="T7" fmla="*/ 289 h 289"/>
                  <a:gd name="T8" fmla="*/ 91 w 648"/>
                  <a:gd name="T9" fmla="*/ 43 h 289"/>
                  <a:gd name="T10" fmla="*/ 5 w 648"/>
                  <a:gd name="T11" fmla="*/ 284 h 289"/>
                  <a:gd name="T12" fmla="*/ 635 w 648"/>
                  <a:gd name="T13" fmla="*/ 3 h 289"/>
                  <a:gd name="T14" fmla="*/ 91 w 648"/>
                  <a:gd name="T15" fmla="*/ 43 h 2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48" h="289">
                    <a:moveTo>
                      <a:pt x="0" y="289"/>
                    </a:moveTo>
                    <a:lnTo>
                      <a:pt x="89" y="40"/>
                    </a:lnTo>
                    <a:lnTo>
                      <a:pt x="648" y="0"/>
                    </a:lnTo>
                    <a:lnTo>
                      <a:pt x="0" y="289"/>
                    </a:lnTo>
                    <a:close/>
                    <a:moveTo>
                      <a:pt x="91" y="43"/>
                    </a:moveTo>
                    <a:lnTo>
                      <a:pt x="5" y="284"/>
                    </a:lnTo>
                    <a:lnTo>
                      <a:pt x="635" y="3"/>
                    </a:lnTo>
                    <a:lnTo>
                      <a:pt x="91" y="4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67" name="Freeform 86">
                <a:extLst>
                  <a:ext uri="{FF2B5EF4-FFF2-40B4-BE49-F238E27FC236}">
                    <a16:creationId xmlns:a16="http://schemas.microsoft.com/office/drawing/2014/main" id="{0A7CF887-343F-4CD9-A5ED-2525AAE2DD2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020" y="5242"/>
                <a:ext cx="558" cy="299"/>
              </a:xfrm>
              <a:custGeom>
                <a:avLst/>
                <a:gdLst>
                  <a:gd name="T0" fmla="*/ 0 w 558"/>
                  <a:gd name="T1" fmla="*/ 299 h 299"/>
                  <a:gd name="T2" fmla="*/ 326 w 558"/>
                  <a:gd name="T3" fmla="*/ 0 h 299"/>
                  <a:gd name="T4" fmla="*/ 327 w 558"/>
                  <a:gd name="T5" fmla="*/ 1 h 299"/>
                  <a:gd name="T6" fmla="*/ 558 w 558"/>
                  <a:gd name="T7" fmla="*/ 257 h 299"/>
                  <a:gd name="T8" fmla="*/ 555 w 558"/>
                  <a:gd name="T9" fmla="*/ 257 h 299"/>
                  <a:gd name="T10" fmla="*/ 0 w 558"/>
                  <a:gd name="T11" fmla="*/ 299 h 299"/>
                  <a:gd name="T12" fmla="*/ 326 w 558"/>
                  <a:gd name="T13" fmla="*/ 4 h 299"/>
                  <a:gd name="T14" fmla="*/ 7 w 558"/>
                  <a:gd name="T15" fmla="*/ 295 h 299"/>
                  <a:gd name="T16" fmla="*/ 552 w 558"/>
                  <a:gd name="T17" fmla="*/ 255 h 299"/>
                  <a:gd name="T18" fmla="*/ 326 w 558"/>
                  <a:gd name="T19" fmla="*/ 4 h 2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58" h="299">
                    <a:moveTo>
                      <a:pt x="0" y="299"/>
                    </a:moveTo>
                    <a:lnTo>
                      <a:pt x="326" y="0"/>
                    </a:lnTo>
                    <a:lnTo>
                      <a:pt x="327" y="1"/>
                    </a:lnTo>
                    <a:lnTo>
                      <a:pt x="558" y="257"/>
                    </a:lnTo>
                    <a:lnTo>
                      <a:pt x="555" y="257"/>
                    </a:lnTo>
                    <a:lnTo>
                      <a:pt x="0" y="299"/>
                    </a:lnTo>
                    <a:close/>
                    <a:moveTo>
                      <a:pt x="326" y="4"/>
                    </a:moveTo>
                    <a:lnTo>
                      <a:pt x="7" y="295"/>
                    </a:lnTo>
                    <a:lnTo>
                      <a:pt x="552" y="255"/>
                    </a:lnTo>
                    <a:lnTo>
                      <a:pt x="326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68" name="Freeform 87">
                <a:extLst>
                  <a:ext uri="{FF2B5EF4-FFF2-40B4-BE49-F238E27FC236}">
                    <a16:creationId xmlns:a16="http://schemas.microsoft.com/office/drawing/2014/main" id="{24FF7BCD-3EA6-4E2A-98CA-D21E2DF2DDC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180" y="4239"/>
                <a:ext cx="625" cy="461"/>
              </a:xfrm>
              <a:custGeom>
                <a:avLst/>
                <a:gdLst>
                  <a:gd name="T0" fmla="*/ 625 w 625"/>
                  <a:gd name="T1" fmla="*/ 461 h 461"/>
                  <a:gd name="T2" fmla="*/ 0 w 625"/>
                  <a:gd name="T3" fmla="*/ 306 h 461"/>
                  <a:gd name="T4" fmla="*/ 0 w 625"/>
                  <a:gd name="T5" fmla="*/ 305 h 461"/>
                  <a:gd name="T6" fmla="*/ 23 w 625"/>
                  <a:gd name="T7" fmla="*/ 0 h 461"/>
                  <a:gd name="T8" fmla="*/ 625 w 625"/>
                  <a:gd name="T9" fmla="*/ 461 h 461"/>
                  <a:gd name="T10" fmla="*/ 2 w 625"/>
                  <a:gd name="T11" fmla="*/ 304 h 461"/>
                  <a:gd name="T12" fmla="*/ 615 w 625"/>
                  <a:gd name="T13" fmla="*/ 455 h 461"/>
                  <a:gd name="T14" fmla="*/ 26 w 625"/>
                  <a:gd name="T15" fmla="*/ 4 h 461"/>
                  <a:gd name="T16" fmla="*/ 2 w 625"/>
                  <a:gd name="T17" fmla="*/ 304 h 4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25" h="461">
                    <a:moveTo>
                      <a:pt x="625" y="461"/>
                    </a:moveTo>
                    <a:lnTo>
                      <a:pt x="0" y="306"/>
                    </a:lnTo>
                    <a:lnTo>
                      <a:pt x="0" y="305"/>
                    </a:lnTo>
                    <a:lnTo>
                      <a:pt x="23" y="0"/>
                    </a:lnTo>
                    <a:lnTo>
                      <a:pt x="625" y="461"/>
                    </a:lnTo>
                    <a:close/>
                    <a:moveTo>
                      <a:pt x="2" y="304"/>
                    </a:moveTo>
                    <a:lnTo>
                      <a:pt x="615" y="455"/>
                    </a:lnTo>
                    <a:lnTo>
                      <a:pt x="26" y="4"/>
                    </a:lnTo>
                    <a:lnTo>
                      <a:pt x="2" y="30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69" name="Freeform 88">
                <a:extLst>
                  <a:ext uri="{FF2B5EF4-FFF2-40B4-BE49-F238E27FC236}">
                    <a16:creationId xmlns:a16="http://schemas.microsoft.com/office/drawing/2014/main" id="{ED3E380C-D1A6-4197-8B30-A9CBF512DA6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199" y="4239"/>
                <a:ext cx="911" cy="459"/>
              </a:xfrm>
              <a:custGeom>
                <a:avLst/>
                <a:gdLst>
                  <a:gd name="T0" fmla="*/ 602 w 911"/>
                  <a:gd name="T1" fmla="*/ 459 h 459"/>
                  <a:gd name="T2" fmla="*/ 600 w 911"/>
                  <a:gd name="T3" fmla="*/ 458 h 459"/>
                  <a:gd name="T4" fmla="*/ 0 w 911"/>
                  <a:gd name="T5" fmla="*/ 0 h 459"/>
                  <a:gd name="T6" fmla="*/ 911 w 911"/>
                  <a:gd name="T7" fmla="*/ 269 h 459"/>
                  <a:gd name="T8" fmla="*/ 602 w 911"/>
                  <a:gd name="T9" fmla="*/ 459 h 459"/>
                  <a:gd name="T10" fmla="*/ 11 w 911"/>
                  <a:gd name="T11" fmla="*/ 6 h 459"/>
                  <a:gd name="T12" fmla="*/ 602 w 911"/>
                  <a:gd name="T13" fmla="*/ 456 h 459"/>
                  <a:gd name="T14" fmla="*/ 905 w 911"/>
                  <a:gd name="T15" fmla="*/ 271 h 459"/>
                  <a:gd name="T16" fmla="*/ 11 w 911"/>
                  <a:gd name="T17" fmla="*/ 6 h 4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11" h="459">
                    <a:moveTo>
                      <a:pt x="602" y="459"/>
                    </a:moveTo>
                    <a:lnTo>
                      <a:pt x="600" y="458"/>
                    </a:lnTo>
                    <a:lnTo>
                      <a:pt x="0" y="0"/>
                    </a:lnTo>
                    <a:lnTo>
                      <a:pt x="911" y="269"/>
                    </a:lnTo>
                    <a:lnTo>
                      <a:pt x="602" y="459"/>
                    </a:lnTo>
                    <a:close/>
                    <a:moveTo>
                      <a:pt x="11" y="6"/>
                    </a:moveTo>
                    <a:lnTo>
                      <a:pt x="602" y="456"/>
                    </a:lnTo>
                    <a:lnTo>
                      <a:pt x="905" y="271"/>
                    </a:lnTo>
                    <a:lnTo>
                      <a:pt x="11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70" name="Freeform 89">
                <a:extLst>
                  <a:ext uri="{FF2B5EF4-FFF2-40B4-BE49-F238E27FC236}">
                    <a16:creationId xmlns:a16="http://schemas.microsoft.com/office/drawing/2014/main" id="{2A4F296F-9A83-4F68-ADB0-1F0C5AF9BFA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798" y="4506"/>
                <a:ext cx="309" cy="531"/>
              </a:xfrm>
              <a:custGeom>
                <a:avLst/>
                <a:gdLst>
                  <a:gd name="T0" fmla="*/ 286 w 309"/>
                  <a:gd name="T1" fmla="*/ 531 h 531"/>
                  <a:gd name="T2" fmla="*/ 284 w 309"/>
                  <a:gd name="T3" fmla="*/ 529 h 531"/>
                  <a:gd name="T4" fmla="*/ 0 w 309"/>
                  <a:gd name="T5" fmla="*/ 190 h 531"/>
                  <a:gd name="T6" fmla="*/ 1 w 309"/>
                  <a:gd name="T7" fmla="*/ 189 h 531"/>
                  <a:gd name="T8" fmla="*/ 309 w 309"/>
                  <a:gd name="T9" fmla="*/ 0 h 531"/>
                  <a:gd name="T10" fmla="*/ 286 w 309"/>
                  <a:gd name="T11" fmla="*/ 531 h 531"/>
                  <a:gd name="T12" fmla="*/ 4 w 309"/>
                  <a:gd name="T13" fmla="*/ 191 h 531"/>
                  <a:gd name="T14" fmla="*/ 284 w 309"/>
                  <a:gd name="T15" fmla="*/ 524 h 531"/>
                  <a:gd name="T16" fmla="*/ 307 w 309"/>
                  <a:gd name="T17" fmla="*/ 5 h 531"/>
                  <a:gd name="T18" fmla="*/ 4 w 309"/>
                  <a:gd name="T19" fmla="*/ 191 h 5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09" h="531">
                    <a:moveTo>
                      <a:pt x="286" y="531"/>
                    </a:moveTo>
                    <a:lnTo>
                      <a:pt x="284" y="529"/>
                    </a:lnTo>
                    <a:lnTo>
                      <a:pt x="0" y="190"/>
                    </a:lnTo>
                    <a:lnTo>
                      <a:pt x="1" y="189"/>
                    </a:lnTo>
                    <a:lnTo>
                      <a:pt x="309" y="0"/>
                    </a:lnTo>
                    <a:lnTo>
                      <a:pt x="286" y="531"/>
                    </a:lnTo>
                    <a:close/>
                    <a:moveTo>
                      <a:pt x="4" y="191"/>
                    </a:moveTo>
                    <a:lnTo>
                      <a:pt x="284" y="524"/>
                    </a:lnTo>
                    <a:lnTo>
                      <a:pt x="307" y="5"/>
                    </a:lnTo>
                    <a:lnTo>
                      <a:pt x="4" y="19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71" name="Freeform 90">
                <a:extLst>
                  <a:ext uri="{FF2B5EF4-FFF2-40B4-BE49-F238E27FC236}">
                    <a16:creationId xmlns:a16="http://schemas.microsoft.com/office/drawing/2014/main" id="{DB9B8E47-D065-442A-92C2-6330470823D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798" y="4692"/>
                <a:ext cx="286" cy="648"/>
              </a:xfrm>
              <a:custGeom>
                <a:avLst/>
                <a:gdLst>
                  <a:gd name="T0" fmla="*/ 128 w 286"/>
                  <a:gd name="T1" fmla="*/ 648 h 648"/>
                  <a:gd name="T2" fmla="*/ 128 w 286"/>
                  <a:gd name="T3" fmla="*/ 645 h 648"/>
                  <a:gd name="T4" fmla="*/ 0 w 286"/>
                  <a:gd name="T5" fmla="*/ 0 h 648"/>
                  <a:gd name="T6" fmla="*/ 286 w 286"/>
                  <a:gd name="T7" fmla="*/ 342 h 648"/>
                  <a:gd name="T8" fmla="*/ 286 w 286"/>
                  <a:gd name="T9" fmla="*/ 343 h 648"/>
                  <a:gd name="T10" fmla="*/ 128 w 286"/>
                  <a:gd name="T11" fmla="*/ 648 h 648"/>
                  <a:gd name="T12" fmla="*/ 5 w 286"/>
                  <a:gd name="T13" fmla="*/ 9 h 648"/>
                  <a:gd name="T14" fmla="*/ 129 w 286"/>
                  <a:gd name="T15" fmla="*/ 640 h 648"/>
                  <a:gd name="T16" fmla="*/ 284 w 286"/>
                  <a:gd name="T17" fmla="*/ 342 h 648"/>
                  <a:gd name="T18" fmla="*/ 5 w 286"/>
                  <a:gd name="T19" fmla="*/ 9 h 6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86" h="648">
                    <a:moveTo>
                      <a:pt x="128" y="648"/>
                    </a:moveTo>
                    <a:lnTo>
                      <a:pt x="128" y="645"/>
                    </a:lnTo>
                    <a:lnTo>
                      <a:pt x="0" y="0"/>
                    </a:lnTo>
                    <a:lnTo>
                      <a:pt x="286" y="342"/>
                    </a:lnTo>
                    <a:lnTo>
                      <a:pt x="286" y="343"/>
                    </a:lnTo>
                    <a:lnTo>
                      <a:pt x="128" y="648"/>
                    </a:lnTo>
                    <a:close/>
                    <a:moveTo>
                      <a:pt x="5" y="9"/>
                    </a:moveTo>
                    <a:lnTo>
                      <a:pt x="129" y="640"/>
                    </a:lnTo>
                    <a:lnTo>
                      <a:pt x="284" y="342"/>
                    </a:lnTo>
                    <a:lnTo>
                      <a:pt x="5" y="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72" name="Freeform 91">
                <a:extLst>
                  <a:ext uri="{FF2B5EF4-FFF2-40B4-BE49-F238E27FC236}">
                    <a16:creationId xmlns:a16="http://schemas.microsoft.com/office/drawing/2014/main" id="{E6C8F710-C887-4ECC-95E8-864AC674B2E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925" y="5031"/>
                <a:ext cx="570" cy="444"/>
              </a:xfrm>
              <a:custGeom>
                <a:avLst/>
                <a:gdLst>
                  <a:gd name="T0" fmla="*/ 570 w 570"/>
                  <a:gd name="T1" fmla="*/ 444 h 444"/>
                  <a:gd name="T2" fmla="*/ 565 w 570"/>
                  <a:gd name="T3" fmla="*/ 443 h 444"/>
                  <a:gd name="T4" fmla="*/ 0 w 570"/>
                  <a:gd name="T5" fmla="*/ 306 h 444"/>
                  <a:gd name="T6" fmla="*/ 158 w 570"/>
                  <a:gd name="T7" fmla="*/ 0 h 444"/>
                  <a:gd name="T8" fmla="*/ 570 w 570"/>
                  <a:gd name="T9" fmla="*/ 444 h 444"/>
                  <a:gd name="T10" fmla="*/ 4 w 570"/>
                  <a:gd name="T11" fmla="*/ 305 h 444"/>
                  <a:gd name="T12" fmla="*/ 562 w 570"/>
                  <a:gd name="T13" fmla="*/ 439 h 444"/>
                  <a:gd name="T14" fmla="*/ 158 w 570"/>
                  <a:gd name="T15" fmla="*/ 5 h 444"/>
                  <a:gd name="T16" fmla="*/ 4 w 570"/>
                  <a:gd name="T17" fmla="*/ 305 h 4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70" h="444">
                    <a:moveTo>
                      <a:pt x="570" y="444"/>
                    </a:moveTo>
                    <a:lnTo>
                      <a:pt x="565" y="443"/>
                    </a:lnTo>
                    <a:lnTo>
                      <a:pt x="0" y="306"/>
                    </a:lnTo>
                    <a:lnTo>
                      <a:pt x="158" y="0"/>
                    </a:lnTo>
                    <a:lnTo>
                      <a:pt x="570" y="444"/>
                    </a:lnTo>
                    <a:close/>
                    <a:moveTo>
                      <a:pt x="4" y="305"/>
                    </a:moveTo>
                    <a:lnTo>
                      <a:pt x="562" y="439"/>
                    </a:lnTo>
                    <a:lnTo>
                      <a:pt x="158" y="5"/>
                    </a:lnTo>
                    <a:lnTo>
                      <a:pt x="4" y="30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73" name="Freeform 92">
                <a:extLst>
                  <a:ext uri="{FF2B5EF4-FFF2-40B4-BE49-F238E27FC236}">
                    <a16:creationId xmlns:a16="http://schemas.microsoft.com/office/drawing/2014/main" id="{C1C02E66-5248-47E5-B1F3-C0420A7CCCA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081" y="4943"/>
                <a:ext cx="452" cy="533"/>
              </a:xfrm>
              <a:custGeom>
                <a:avLst/>
                <a:gdLst>
                  <a:gd name="T0" fmla="*/ 410 w 452"/>
                  <a:gd name="T1" fmla="*/ 533 h 533"/>
                  <a:gd name="T2" fmla="*/ 409 w 452"/>
                  <a:gd name="T3" fmla="*/ 531 h 533"/>
                  <a:gd name="T4" fmla="*/ 0 w 452"/>
                  <a:gd name="T5" fmla="*/ 90 h 533"/>
                  <a:gd name="T6" fmla="*/ 452 w 452"/>
                  <a:gd name="T7" fmla="*/ 0 h 533"/>
                  <a:gd name="T8" fmla="*/ 452 w 452"/>
                  <a:gd name="T9" fmla="*/ 2 h 533"/>
                  <a:gd name="T10" fmla="*/ 410 w 452"/>
                  <a:gd name="T11" fmla="*/ 533 h 533"/>
                  <a:gd name="T12" fmla="*/ 4 w 452"/>
                  <a:gd name="T13" fmla="*/ 92 h 533"/>
                  <a:gd name="T14" fmla="*/ 409 w 452"/>
                  <a:gd name="T15" fmla="*/ 527 h 533"/>
                  <a:gd name="T16" fmla="*/ 450 w 452"/>
                  <a:gd name="T17" fmla="*/ 3 h 533"/>
                  <a:gd name="T18" fmla="*/ 4 w 452"/>
                  <a:gd name="T19" fmla="*/ 92 h 5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52" h="533">
                    <a:moveTo>
                      <a:pt x="410" y="533"/>
                    </a:moveTo>
                    <a:lnTo>
                      <a:pt x="409" y="531"/>
                    </a:lnTo>
                    <a:lnTo>
                      <a:pt x="0" y="90"/>
                    </a:lnTo>
                    <a:lnTo>
                      <a:pt x="452" y="0"/>
                    </a:lnTo>
                    <a:lnTo>
                      <a:pt x="452" y="2"/>
                    </a:lnTo>
                    <a:lnTo>
                      <a:pt x="410" y="533"/>
                    </a:lnTo>
                    <a:close/>
                    <a:moveTo>
                      <a:pt x="4" y="92"/>
                    </a:moveTo>
                    <a:lnTo>
                      <a:pt x="409" y="527"/>
                    </a:lnTo>
                    <a:lnTo>
                      <a:pt x="450" y="3"/>
                    </a:lnTo>
                    <a:lnTo>
                      <a:pt x="4" y="9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74" name="Freeform 93">
                <a:extLst>
                  <a:ext uri="{FF2B5EF4-FFF2-40B4-BE49-F238E27FC236}">
                    <a16:creationId xmlns:a16="http://schemas.microsoft.com/office/drawing/2014/main" id="{66C86055-994A-4EE4-95C3-E460D3BFDC2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081" y="4402"/>
                <a:ext cx="453" cy="634"/>
              </a:xfrm>
              <a:custGeom>
                <a:avLst/>
                <a:gdLst>
                  <a:gd name="T0" fmla="*/ 0 w 453"/>
                  <a:gd name="T1" fmla="*/ 634 h 634"/>
                  <a:gd name="T2" fmla="*/ 1 w 453"/>
                  <a:gd name="T3" fmla="*/ 632 h 634"/>
                  <a:gd name="T4" fmla="*/ 235 w 453"/>
                  <a:gd name="T5" fmla="*/ 0 h 634"/>
                  <a:gd name="T6" fmla="*/ 453 w 453"/>
                  <a:gd name="T7" fmla="*/ 544 h 634"/>
                  <a:gd name="T8" fmla="*/ 0 w 453"/>
                  <a:gd name="T9" fmla="*/ 634 h 634"/>
                  <a:gd name="T10" fmla="*/ 235 w 453"/>
                  <a:gd name="T11" fmla="*/ 7 h 634"/>
                  <a:gd name="T12" fmla="*/ 4 w 453"/>
                  <a:gd name="T13" fmla="*/ 631 h 634"/>
                  <a:gd name="T14" fmla="*/ 450 w 453"/>
                  <a:gd name="T15" fmla="*/ 542 h 634"/>
                  <a:gd name="T16" fmla="*/ 235 w 453"/>
                  <a:gd name="T17" fmla="*/ 7 h 6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53" h="634">
                    <a:moveTo>
                      <a:pt x="0" y="634"/>
                    </a:moveTo>
                    <a:lnTo>
                      <a:pt x="1" y="632"/>
                    </a:lnTo>
                    <a:lnTo>
                      <a:pt x="235" y="0"/>
                    </a:lnTo>
                    <a:lnTo>
                      <a:pt x="453" y="544"/>
                    </a:lnTo>
                    <a:lnTo>
                      <a:pt x="0" y="634"/>
                    </a:lnTo>
                    <a:close/>
                    <a:moveTo>
                      <a:pt x="235" y="7"/>
                    </a:moveTo>
                    <a:lnTo>
                      <a:pt x="4" y="631"/>
                    </a:lnTo>
                    <a:lnTo>
                      <a:pt x="450" y="542"/>
                    </a:lnTo>
                    <a:lnTo>
                      <a:pt x="235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75" name="Freeform 94">
                <a:extLst>
                  <a:ext uri="{FF2B5EF4-FFF2-40B4-BE49-F238E27FC236}">
                    <a16:creationId xmlns:a16="http://schemas.microsoft.com/office/drawing/2014/main" id="{3AD516CD-6EF3-44DF-AC78-3A5BF3B1A4A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082" y="4404"/>
                <a:ext cx="236" cy="638"/>
              </a:xfrm>
              <a:custGeom>
                <a:avLst/>
                <a:gdLst>
                  <a:gd name="T0" fmla="*/ 0 w 236"/>
                  <a:gd name="T1" fmla="*/ 638 h 638"/>
                  <a:gd name="T2" fmla="*/ 23 w 236"/>
                  <a:gd name="T3" fmla="*/ 104 h 638"/>
                  <a:gd name="T4" fmla="*/ 236 w 236"/>
                  <a:gd name="T5" fmla="*/ 0 h 638"/>
                  <a:gd name="T6" fmla="*/ 235 w 236"/>
                  <a:gd name="T7" fmla="*/ 3 h 638"/>
                  <a:gd name="T8" fmla="*/ 0 w 236"/>
                  <a:gd name="T9" fmla="*/ 638 h 638"/>
                  <a:gd name="T10" fmla="*/ 25 w 236"/>
                  <a:gd name="T11" fmla="*/ 106 h 638"/>
                  <a:gd name="T12" fmla="*/ 3 w 236"/>
                  <a:gd name="T13" fmla="*/ 622 h 638"/>
                  <a:gd name="T14" fmla="*/ 232 w 236"/>
                  <a:gd name="T15" fmla="*/ 4 h 638"/>
                  <a:gd name="T16" fmla="*/ 25 w 236"/>
                  <a:gd name="T17" fmla="*/ 106 h 6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36" h="638">
                    <a:moveTo>
                      <a:pt x="0" y="638"/>
                    </a:moveTo>
                    <a:lnTo>
                      <a:pt x="23" y="104"/>
                    </a:lnTo>
                    <a:lnTo>
                      <a:pt x="236" y="0"/>
                    </a:lnTo>
                    <a:lnTo>
                      <a:pt x="235" y="3"/>
                    </a:lnTo>
                    <a:lnTo>
                      <a:pt x="0" y="638"/>
                    </a:lnTo>
                    <a:close/>
                    <a:moveTo>
                      <a:pt x="25" y="106"/>
                    </a:moveTo>
                    <a:lnTo>
                      <a:pt x="3" y="622"/>
                    </a:lnTo>
                    <a:lnTo>
                      <a:pt x="232" y="4"/>
                    </a:lnTo>
                    <a:lnTo>
                      <a:pt x="25" y="10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76" name="Freeform 95">
                <a:extLst>
                  <a:ext uri="{FF2B5EF4-FFF2-40B4-BE49-F238E27FC236}">
                    <a16:creationId xmlns:a16="http://schemas.microsoft.com/office/drawing/2014/main" id="{E52E8C67-103A-4B0F-A898-BA3753935E9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894" y="3856"/>
                <a:ext cx="424" cy="655"/>
              </a:xfrm>
              <a:custGeom>
                <a:avLst/>
                <a:gdLst>
                  <a:gd name="T0" fmla="*/ 212 w 424"/>
                  <a:gd name="T1" fmla="*/ 655 h 655"/>
                  <a:gd name="T2" fmla="*/ 211 w 424"/>
                  <a:gd name="T3" fmla="*/ 654 h 655"/>
                  <a:gd name="T4" fmla="*/ 0 w 424"/>
                  <a:gd name="T5" fmla="*/ 0 h 655"/>
                  <a:gd name="T6" fmla="*/ 424 w 424"/>
                  <a:gd name="T7" fmla="*/ 551 h 655"/>
                  <a:gd name="T8" fmla="*/ 212 w 424"/>
                  <a:gd name="T9" fmla="*/ 655 h 655"/>
                  <a:gd name="T10" fmla="*/ 7 w 424"/>
                  <a:gd name="T11" fmla="*/ 13 h 655"/>
                  <a:gd name="T12" fmla="*/ 213 w 424"/>
                  <a:gd name="T13" fmla="*/ 651 h 655"/>
                  <a:gd name="T14" fmla="*/ 420 w 424"/>
                  <a:gd name="T15" fmla="*/ 550 h 655"/>
                  <a:gd name="T16" fmla="*/ 7 w 424"/>
                  <a:gd name="T17" fmla="*/ 13 h 6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24" h="655">
                    <a:moveTo>
                      <a:pt x="212" y="655"/>
                    </a:moveTo>
                    <a:lnTo>
                      <a:pt x="211" y="654"/>
                    </a:lnTo>
                    <a:lnTo>
                      <a:pt x="0" y="0"/>
                    </a:lnTo>
                    <a:lnTo>
                      <a:pt x="424" y="551"/>
                    </a:lnTo>
                    <a:lnTo>
                      <a:pt x="212" y="655"/>
                    </a:lnTo>
                    <a:close/>
                    <a:moveTo>
                      <a:pt x="7" y="13"/>
                    </a:moveTo>
                    <a:lnTo>
                      <a:pt x="213" y="651"/>
                    </a:lnTo>
                    <a:lnTo>
                      <a:pt x="420" y="550"/>
                    </a:lnTo>
                    <a:lnTo>
                      <a:pt x="7" y="1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77" name="Freeform 96">
                <a:extLst>
                  <a:ext uri="{FF2B5EF4-FFF2-40B4-BE49-F238E27FC236}">
                    <a16:creationId xmlns:a16="http://schemas.microsoft.com/office/drawing/2014/main" id="{E47C7869-349F-4822-A7D6-1320D1A702B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552" y="3861"/>
                <a:ext cx="557" cy="652"/>
              </a:xfrm>
              <a:custGeom>
                <a:avLst/>
                <a:gdLst>
                  <a:gd name="T0" fmla="*/ 557 w 557"/>
                  <a:gd name="T1" fmla="*/ 652 h 652"/>
                  <a:gd name="T2" fmla="*/ 0 w 557"/>
                  <a:gd name="T3" fmla="*/ 154 h 652"/>
                  <a:gd name="T4" fmla="*/ 347 w 557"/>
                  <a:gd name="T5" fmla="*/ 0 h 652"/>
                  <a:gd name="T6" fmla="*/ 347 w 557"/>
                  <a:gd name="T7" fmla="*/ 1 h 652"/>
                  <a:gd name="T8" fmla="*/ 557 w 557"/>
                  <a:gd name="T9" fmla="*/ 652 h 652"/>
                  <a:gd name="T10" fmla="*/ 4 w 557"/>
                  <a:gd name="T11" fmla="*/ 155 h 652"/>
                  <a:gd name="T12" fmla="*/ 552 w 557"/>
                  <a:gd name="T13" fmla="*/ 644 h 652"/>
                  <a:gd name="T14" fmla="*/ 344 w 557"/>
                  <a:gd name="T15" fmla="*/ 3 h 652"/>
                  <a:gd name="T16" fmla="*/ 4 w 557"/>
                  <a:gd name="T17" fmla="*/ 155 h 6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57" h="652">
                    <a:moveTo>
                      <a:pt x="557" y="652"/>
                    </a:moveTo>
                    <a:lnTo>
                      <a:pt x="0" y="154"/>
                    </a:lnTo>
                    <a:lnTo>
                      <a:pt x="347" y="0"/>
                    </a:lnTo>
                    <a:lnTo>
                      <a:pt x="347" y="1"/>
                    </a:lnTo>
                    <a:lnTo>
                      <a:pt x="557" y="652"/>
                    </a:lnTo>
                    <a:close/>
                    <a:moveTo>
                      <a:pt x="4" y="155"/>
                    </a:moveTo>
                    <a:lnTo>
                      <a:pt x="552" y="644"/>
                    </a:lnTo>
                    <a:lnTo>
                      <a:pt x="344" y="3"/>
                    </a:lnTo>
                    <a:lnTo>
                      <a:pt x="4" y="15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78" name="Freeform 97">
                <a:extLst>
                  <a:ext uri="{FF2B5EF4-FFF2-40B4-BE49-F238E27FC236}">
                    <a16:creationId xmlns:a16="http://schemas.microsoft.com/office/drawing/2014/main" id="{2E1FC427-3E8F-437B-ABE7-A9D3D3A6261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553" y="3551"/>
                <a:ext cx="347" cy="467"/>
              </a:xfrm>
              <a:custGeom>
                <a:avLst/>
                <a:gdLst>
                  <a:gd name="T0" fmla="*/ 0 w 347"/>
                  <a:gd name="T1" fmla="*/ 467 h 467"/>
                  <a:gd name="T2" fmla="*/ 0 w 347"/>
                  <a:gd name="T3" fmla="*/ 464 h 467"/>
                  <a:gd name="T4" fmla="*/ 57 w 347"/>
                  <a:gd name="T5" fmla="*/ 0 h 467"/>
                  <a:gd name="T6" fmla="*/ 347 w 347"/>
                  <a:gd name="T7" fmla="*/ 312 h 467"/>
                  <a:gd name="T8" fmla="*/ 344 w 347"/>
                  <a:gd name="T9" fmla="*/ 313 h 467"/>
                  <a:gd name="T10" fmla="*/ 0 w 347"/>
                  <a:gd name="T11" fmla="*/ 467 h 467"/>
                  <a:gd name="T12" fmla="*/ 60 w 347"/>
                  <a:gd name="T13" fmla="*/ 6 h 467"/>
                  <a:gd name="T14" fmla="*/ 3 w 347"/>
                  <a:gd name="T15" fmla="*/ 462 h 467"/>
                  <a:gd name="T16" fmla="*/ 342 w 347"/>
                  <a:gd name="T17" fmla="*/ 311 h 467"/>
                  <a:gd name="T18" fmla="*/ 60 w 347"/>
                  <a:gd name="T19" fmla="*/ 6 h 4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47" h="467">
                    <a:moveTo>
                      <a:pt x="0" y="467"/>
                    </a:moveTo>
                    <a:lnTo>
                      <a:pt x="0" y="464"/>
                    </a:lnTo>
                    <a:lnTo>
                      <a:pt x="57" y="0"/>
                    </a:lnTo>
                    <a:lnTo>
                      <a:pt x="347" y="312"/>
                    </a:lnTo>
                    <a:lnTo>
                      <a:pt x="344" y="313"/>
                    </a:lnTo>
                    <a:lnTo>
                      <a:pt x="0" y="467"/>
                    </a:lnTo>
                    <a:close/>
                    <a:moveTo>
                      <a:pt x="60" y="6"/>
                    </a:moveTo>
                    <a:lnTo>
                      <a:pt x="3" y="462"/>
                    </a:lnTo>
                    <a:lnTo>
                      <a:pt x="342" y="311"/>
                    </a:lnTo>
                    <a:lnTo>
                      <a:pt x="60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79" name="Freeform 98">
                <a:extLst>
                  <a:ext uri="{FF2B5EF4-FFF2-40B4-BE49-F238E27FC236}">
                    <a16:creationId xmlns:a16="http://schemas.microsoft.com/office/drawing/2014/main" id="{7A3829B0-9304-430B-A793-0D656FBCD63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018" y="3551"/>
                <a:ext cx="595" cy="465"/>
              </a:xfrm>
              <a:custGeom>
                <a:avLst/>
                <a:gdLst>
                  <a:gd name="T0" fmla="*/ 537 w 595"/>
                  <a:gd name="T1" fmla="*/ 465 h 465"/>
                  <a:gd name="T2" fmla="*/ 536 w 595"/>
                  <a:gd name="T3" fmla="*/ 465 h 465"/>
                  <a:gd name="T4" fmla="*/ 0 w 595"/>
                  <a:gd name="T5" fmla="*/ 372 h 465"/>
                  <a:gd name="T6" fmla="*/ 3 w 595"/>
                  <a:gd name="T7" fmla="*/ 370 h 465"/>
                  <a:gd name="T8" fmla="*/ 595 w 595"/>
                  <a:gd name="T9" fmla="*/ 0 h 465"/>
                  <a:gd name="T10" fmla="*/ 595 w 595"/>
                  <a:gd name="T11" fmla="*/ 2 h 465"/>
                  <a:gd name="T12" fmla="*/ 537 w 595"/>
                  <a:gd name="T13" fmla="*/ 465 h 465"/>
                  <a:gd name="T14" fmla="*/ 6 w 595"/>
                  <a:gd name="T15" fmla="*/ 370 h 465"/>
                  <a:gd name="T16" fmla="*/ 535 w 595"/>
                  <a:gd name="T17" fmla="*/ 463 h 465"/>
                  <a:gd name="T18" fmla="*/ 591 w 595"/>
                  <a:gd name="T19" fmla="*/ 5 h 465"/>
                  <a:gd name="T20" fmla="*/ 6 w 595"/>
                  <a:gd name="T21" fmla="*/ 370 h 4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95" h="465">
                    <a:moveTo>
                      <a:pt x="537" y="465"/>
                    </a:moveTo>
                    <a:lnTo>
                      <a:pt x="536" y="465"/>
                    </a:lnTo>
                    <a:lnTo>
                      <a:pt x="0" y="372"/>
                    </a:lnTo>
                    <a:lnTo>
                      <a:pt x="3" y="370"/>
                    </a:lnTo>
                    <a:lnTo>
                      <a:pt x="595" y="0"/>
                    </a:lnTo>
                    <a:lnTo>
                      <a:pt x="595" y="2"/>
                    </a:lnTo>
                    <a:lnTo>
                      <a:pt x="537" y="465"/>
                    </a:lnTo>
                    <a:close/>
                    <a:moveTo>
                      <a:pt x="6" y="370"/>
                    </a:moveTo>
                    <a:lnTo>
                      <a:pt x="535" y="463"/>
                    </a:lnTo>
                    <a:lnTo>
                      <a:pt x="591" y="5"/>
                    </a:lnTo>
                    <a:lnTo>
                      <a:pt x="6" y="37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80" name="Freeform 99">
                <a:extLst>
                  <a:ext uri="{FF2B5EF4-FFF2-40B4-BE49-F238E27FC236}">
                    <a16:creationId xmlns:a16="http://schemas.microsoft.com/office/drawing/2014/main" id="{B3B5F9D7-42EE-4013-B339-E8E44034A3E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845" y="3550"/>
                <a:ext cx="773" cy="373"/>
              </a:xfrm>
              <a:custGeom>
                <a:avLst/>
                <a:gdLst>
                  <a:gd name="T0" fmla="*/ 176 w 773"/>
                  <a:gd name="T1" fmla="*/ 373 h 373"/>
                  <a:gd name="T2" fmla="*/ 0 w 773"/>
                  <a:gd name="T3" fmla="*/ 204 h 373"/>
                  <a:gd name="T4" fmla="*/ 773 w 773"/>
                  <a:gd name="T5" fmla="*/ 0 h 373"/>
                  <a:gd name="T6" fmla="*/ 176 w 773"/>
                  <a:gd name="T7" fmla="*/ 373 h 373"/>
                  <a:gd name="T8" fmla="*/ 4 w 773"/>
                  <a:gd name="T9" fmla="*/ 205 h 373"/>
                  <a:gd name="T10" fmla="*/ 176 w 773"/>
                  <a:gd name="T11" fmla="*/ 371 h 373"/>
                  <a:gd name="T12" fmla="*/ 758 w 773"/>
                  <a:gd name="T13" fmla="*/ 7 h 373"/>
                  <a:gd name="T14" fmla="*/ 4 w 773"/>
                  <a:gd name="T15" fmla="*/ 205 h 3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73" h="373">
                    <a:moveTo>
                      <a:pt x="176" y="373"/>
                    </a:moveTo>
                    <a:lnTo>
                      <a:pt x="0" y="204"/>
                    </a:lnTo>
                    <a:lnTo>
                      <a:pt x="773" y="0"/>
                    </a:lnTo>
                    <a:lnTo>
                      <a:pt x="176" y="373"/>
                    </a:lnTo>
                    <a:close/>
                    <a:moveTo>
                      <a:pt x="4" y="205"/>
                    </a:moveTo>
                    <a:lnTo>
                      <a:pt x="176" y="371"/>
                    </a:lnTo>
                    <a:lnTo>
                      <a:pt x="758" y="7"/>
                    </a:lnTo>
                    <a:lnTo>
                      <a:pt x="4" y="20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81" name="Freeform 100">
                <a:extLst>
                  <a:ext uri="{FF2B5EF4-FFF2-40B4-BE49-F238E27FC236}">
                    <a16:creationId xmlns:a16="http://schemas.microsoft.com/office/drawing/2014/main" id="{F8CA6FAB-AE73-40A3-8BEE-4EA35E66A6C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644" y="3753"/>
                <a:ext cx="380" cy="171"/>
              </a:xfrm>
              <a:custGeom>
                <a:avLst/>
                <a:gdLst>
                  <a:gd name="T0" fmla="*/ 0 w 380"/>
                  <a:gd name="T1" fmla="*/ 119 h 171"/>
                  <a:gd name="T2" fmla="*/ 203 w 380"/>
                  <a:gd name="T3" fmla="*/ 0 h 171"/>
                  <a:gd name="T4" fmla="*/ 380 w 380"/>
                  <a:gd name="T5" fmla="*/ 171 h 171"/>
                  <a:gd name="T6" fmla="*/ 0 w 380"/>
                  <a:gd name="T7" fmla="*/ 119 h 171"/>
                  <a:gd name="T8" fmla="*/ 203 w 380"/>
                  <a:gd name="T9" fmla="*/ 3 h 171"/>
                  <a:gd name="T10" fmla="*/ 7 w 380"/>
                  <a:gd name="T11" fmla="*/ 118 h 171"/>
                  <a:gd name="T12" fmla="*/ 374 w 380"/>
                  <a:gd name="T13" fmla="*/ 168 h 171"/>
                  <a:gd name="T14" fmla="*/ 203 w 380"/>
                  <a:gd name="T15" fmla="*/ 3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80" h="171">
                    <a:moveTo>
                      <a:pt x="0" y="119"/>
                    </a:moveTo>
                    <a:lnTo>
                      <a:pt x="203" y="0"/>
                    </a:lnTo>
                    <a:lnTo>
                      <a:pt x="380" y="171"/>
                    </a:lnTo>
                    <a:lnTo>
                      <a:pt x="0" y="119"/>
                    </a:lnTo>
                    <a:close/>
                    <a:moveTo>
                      <a:pt x="203" y="3"/>
                    </a:moveTo>
                    <a:lnTo>
                      <a:pt x="7" y="118"/>
                    </a:lnTo>
                    <a:lnTo>
                      <a:pt x="374" y="168"/>
                    </a:lnTo>
                    <a:lnTo>
                      <a:pt x="203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82" name="Freeform 101">
                <a:extLst>
                  <a:ext uri="{FF2B5EF4-FFF2-40B4-BE49-F238E27FC236}">
                    <a16:creationId xmlns:a16="http://schemas.microsoft.com/office/drawing/2014/main" id="{9BD06A63-C08E-409A-847D-498534F335C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466" y="3345"/>
                <a:ext cx="383" cy="529"/>
              </a:xfrm>
              <a:custGeom>
                <a:avLst/>
                <a:gdLst>
                  <a:gd name="T0" fmla="*/ 180 w 383"/>
                  <a:gd name="T1" fmla="*/ 529 h 529"/>
                  <a:gd name="T2" fmla="*/ 0 w 383"/>
                  <a:gd name="T3" fmla="*/ 0 h 529"/>
                  <a:gd name="T4" fmla="*/ 383 w 383"/>
                  <a:gd name="T5" fmla="*/ 410 h 529"/>
                  <a:gd name="T6" fmla="*/ 180 w 383"/>
                  <a:gd name="T7" fmla="*/ 529 h 529"/>
                  <a:gd name="T8" fmla="*/ 6 w 383"/>
                  <a:gd name="T9" fmla="*/ 10 h 529"/>
                  <a:gd name="T10" fmla="*/ 183 w 383"/>
                  <a:gd name="T11" fmla="*/ 525 h 529"/>
                  <a:gd name="T12" fmla="*/ 379 w 383"/>
                  <a:gd name="T13" fmla="*/ 409 h 529"/>
                  <a:gd name="T14" fmla="*/ 6 w 383"/>
                  <a:gd name="T15" fmla="*/ 10 h 5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83" h="529">
                    <a:moveTo>
                      <a:pt x="180" y="529"/>
                    </a:moveTo>
                    <a:lnTo>
                      <a:pt x="0" y="0"/>
                    </a:lnTo>
                    <a:lnTo>
                      <a:pt x="383" y="410"/>
                    </a:lnTo>
                    <a:lnTo>
                      <a:pt x="180" y="529"/>
                    </a:lnTo>
                    <a:close/>
                    <a:moveTo>
                      <a:pt x="6" y="10"/>
                    </a:moveTo>
                    <a:lnTo>
                      <a:pt x="183" y="525"/>
                    </a:lnTo>
                    <a:lnTo>
                      <a:pt x="379" y="409"/>
                    </a:lnTo>
                    <a:lnTo>
                      <a:pt x="6" y="1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83" name="Freeform 102">
                <a:extLst>
                  <a:ext uri="{FF2B5EF4-FFF2-40B4-BE49-F238E27FC236}">
                    <a16:creationId xmlns:a16="http://schemas.microsoft.com/office/drawing/2014/main" id="{D5BAB3B1-C994-49AC-8287-F893A06CD0F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122" y="3347"/>
                <a:ext cx="527" cy="695"/>
              </a:xfrm>
              <a:custGeom>
                <a:avLst/>
                <a:gdLst>
                  <a:gd name="T0" fmla="*/ 0 w 527"/>
                  <a:gd name="T1" fmla="*/ 695 h 695"/>
                  <a:gd name="T2" fmla="*/ 348 w 527"/>
                  <a:gd name="T3" fmla="*/ 0 h 695"/>
                  <a:gd name="T4" fmla="*/ 527 w 527"/>
                  <a:gd name="T5" fmla="*/ 525 h 695"/>
                  <a:gd name="T6" fmla="*/ 525 w 527"/>
                  <a:gd name="T7" fmla="*/ 525 h 695"/>
                  <a:gd name="T8" fmla="*/ 0 w 527"/>
                  <a:gd name="T9" fmla="*/ 695 h 695"/>
                  <a:gd name="T10" fmla="*/ 347 w 527"/>
                  <a:gd name="T11" fmla="*/ 7 h 695"/>
                  <a:gd name="T12" fmla="*/ 4 w 527"/>
                  <a:gd name="T13" fmla="*/ 690 h 695"/>
                  <a:gd name="T14" fmla="*/ 524 w 527"/>
                  <a:gd name="T15" fmla="*/ 524 h 695"/>
                  <a:gd name="T16" fmla="*/ 347 w 527"/>
                  <a:gd name="T17" fmla="*/ 7 h 6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27" h="695">
                    <a:moveTo>
                      <a:pt x="0" y="695"/>
                    </a:moveTo>
                    <a:lnTo>
                      <a:pt x="348" y="0"/>
                    </a:lnTo>
                    <a:lnTo>
                      <a:pt x="527" y="525"/>
                    </a:lnTo>
                    <a:lnTo>
                      <a:pt x="525" y="525"/>
                    </a:lnTo>
                    <a:lnTo>
                      <a:pt x="0" y="695"/>
                    </a:lnTo>
                    <a:close/>
                    <a:moveTo>
                      <a:pt x="347" y="7"/>
                    </a:moveTo>
                    <a:lnTo>
                      <a:pt x="4" y="690"/>
                    </a:lnTo>
                    <a:lnTo>
                      <a:pt x="524" y="524"/>
                    </a:lnTo>
                    <a:lnTo>
                      <a:pt x="347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84" name="Freeform 103">
                <a:extLst>
                  <a:ext uri="{FF2B5EF4-FFF2-40B4-BE49-F238E27FC236}">
                    <a16:creationId xmlns:a16="http://schemas.microsoft.com/office/drawing/2014/main" id="{B8EB6886-F3CD-4CCA-A079-75561DF7A2C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122" y="3869"/>
                <a:ext cx="530" cy="514"/>
              </a:xfrm>
              <a:custGeom>
                <a:avLst/>
                <a:gdLst>
                  <a:gd name="T0" fmla="*/ 59 w 530"/>
                  <a:gd name="T1" fmla="*/ 514 h 514"/>
                  <a:gd name="T2" fmla="*/ 0 w 530"/>
                  <a:gd name="T3" fmla="*/ 169 h 514"/>
                  <a:gd name="T4" fmla="*/ 1 w 530"/>
                  <a:gd name="T5" fmla="*/ 169 h 514"/>
                  <a:gd name="T6" fmla="*/ 530 w 530"/>
                  <a:gd name="T7" fmla="*/ 0 h 514"/>
                  <a:gd name="T8" fmla="*/ 59 w 530"/>
                  <a:gd name="T9" fmla="*/ 514 h 514"/>
                  <a:gd name="T10" fmla="*/ 3 w 530"/>
                  <a:gd name="T11" fmla="*/ 172 h 514"/>
                  <a:gd name="T12" fmla="*/ 61 w 530"/>
                  <a:gd name="T13" fmla="*/ 508 h 514"/>
                  <a:gd name="T14" fmla="*/ 522 w 530"/>
                  <a:gd name="T15" fmla="*/ 6 h 514"/>
                  <a:gd name="T16" fmla="*/ 3 w 530"/>
                  <a:gd name="T17" fmla="*/ 172 h 5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30" h="514">
                    <a:moveTo>
                      <a:pt x="59" y="514"/>
                    </a:moveTo>
                    <a:lnTo>
                      <a:pt x="0" y="169"/>
                    </a:lnTo>
                    <a:lnTo>
                      <a:pt x="1" y="169"/>
                    </a:lnTo>
                    <a:lnTo>
                      <a:pt x="530" y="0"/>
                    </a:lnTo>
                    <a:lnTo>
                      <a:pt x="59" y="514"/>
                    </a:lnTo>
                    <a:close/>
                    <a:moveTo>
                      <a:pt x="3" y="172"/>
                    </a:moveTo>
                    <a:lnTo>
                      <a:pt x="61" y="508"/>
                    </a:lnTo>
                    <a:lnTo>
                      <a:pt x="522" y="6"/>
                    </a:lnTo>
                    <a:lnTo>
                      <a:pt x="3" y="17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85" name="Freeform 104">
                <a:extLst>
                  <a:ext uri="{FF2B5EF4-FFF2-40B4-BE49-F238E27FC236}">
                    <a16:creationId xmlns:a16="http://schemas.microsoft.com/office/drawing/2014/main" id="{615EC3FF-EF97-4817-9DCC-ACD2DCBDD3F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633" y="4037"/>
                <a:ext cx="551" cy="345"/>
              </a:xfrm>
              <a:custGeom>
                <a:avLst/>
                <a:gdLst>
                  <a:gd name="T0" fmla="*/ 551 w 551"/>
                  <a:gd name="T1" fmla="*/ 345 h 345"/>
                  <a:gd name="T2" fmla="*/ 0 w 551"/>
                  <a:gd name="T3" fmla="*/ 143 h 345"/>
                  <a:gd name="T4" fmla="*/ 492 w 551"/>
                  <a:gd name="T5" fmla="*/ 0 h 345"/>
                  <a:gd name="T6" fmla="*/ 551 w 551"/>
                  <a:gd name="T7" fmla="*/ 345 h 345"/>
                  <a:gd name="T8" fmla="*/ 8 w 551"/>
                  <a:gd name="T9" fmla="*/ 144 h 345"/>
                  <a:gd name="T10" fmla="*/ 547 w 551"/>
                  <a:gd name="T11" fmla="*/ 341 h 345"/>
                  <a:gd name="T12" fmla="*/ 490 w 551"/>
                  <a:gd name="T13" fmla="*/ 4 h 345"/>
                  <a:gd name="T14" fmla="*/ 8 w 551"/>
                  <a:gd name="T15" fmla="*/ 144 h 3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51" h="345">
                    <a:moveTo>
                      <a:pt x="551" y="345"/>
                    </a:moveTo>
                    <a:lnTo>
                      <a:pt x="0" y="143"/>
                    </a:lnTo>
                    <a:lnTo>
                      <a:pt x="492" y="0"/>
                    </a:lnTo>
                    <a:lnTo>
                      <a:pt x="551" y="345"/>
                    </a:lnTo>
                    <a:close/>
                    <a:moveTo>
                      <a:pt x="8" y="144"/>
                    </a:moveTo>
                    <a:lnTo>
                      <a:pt x="547" y="341"/>
                    </a:lnTo>
                    <a:lnTo>
                      <a:pt x="490" y="4"/>
                    </a:lnTo>
                    <a:lnTo>
                      <a:pt x="8" y="14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86" name="Freeform 105">
                <a:extLst>
                  <a:ext uri="{FF2B5EF4-FFF2-40B4-BE49-F238E27FC236}">
                    <a16:creationId xmlns:a16="http://schemas.microsoft.com/office/drawing/2014/main" id="{054CA97D-3B14-4668-9DB9-4AAD48B1E0B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634" y="3444"/>
                <a:ext cx="491" cy="738"/>
              </a:xfrm>
              <a:custGeom>
                <a:avLst/>
                <a:gdLst>
                  <a:gd name="T0" fmla="*/ 0 w 491"/>
                  <a:gd name="T1" fmla="*/ 738 h 738"/>
                  <a:gd name="T2" fmla="*/ 1 w 491"/>
                  <a:gd name="T3" fmla="*/ 736 h 738"/>
                  <a:gd name="T4" fmla="*/ 355 w 491"/>
                  <a:gd name="T5" fmla="*/ 0 h 738"/>
                  <a:gd name="T6" fmla="*/ 491 w 491"/>
                  <a:gd name="T7" fmla="*/ 597 h 738"/>
                  <a:gd name="T8" fmla="*/ 0 w 491"/>
                  <a:gd name="T9" fmla="*/ 738 h 738"/>
                  <a:gd name="T10" fmla="*/ 355 w 491"/>
                  <a:gd name="T11" fmla="*/ 7 h 738"/>
                  <a:gd name="T12" fmla="*/ 4 w 491"/>
                  <a:gd name="T13" fmla="*/ 735 h 738"/>
                  <a:gd name="T14" fmla="*/ 488 w 491"/>
                  <a:gd name="T15" fmla="*/ 594 h 738"/>
                  <a:gd name="T16" fmla="*/ 355 w 491"/>
                  <a:gd name="T17" fmla="*/ 7 h 7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91" h="738">
                    <a:moveTo>
                      <a:pt x="0" y="738"/>
                    </a:moveTo>
                    <a:lnTo>
                      <a:pt x="1" y="736"/>
                    </a:lnTo>
                    <a:lnTo>
                      <a:pt x="355" y="0"/>
                    </a:lnTo>
                    <a:lnTo>
                      <a:pt x="491" y="597"/>
                    </a:lnTo>
                    <a:lnTo>
                      <a:pt x="0" y="738"/>
                    </a:lnTo>
                    <a:close/>
                    <a:moveTo>
                      <a:pt x="355" y="7"/>
                    </a:moveTo>
                    <a:lnTo>
                      <a:pt x="4" y="735"/>
                    </a:lnTo>
                    <a:lnTo>
                      <a:pt x="488" y="594"/>
                    </a:lnTo>
                    <a:lnTo>
                      <a:pt x="355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87" name="Freeform 106">
                <a:extLst>
                  <a:ext uri="{FF2B5EF4-FFF2-40B4-BE49-F238E27FC236}">
                    <a16:creationId xmlns:a16="http://schemas.microsoft.com/office/drawing/2014/main" id="{02E5B443-B9B2-4F98-81C5-DA3BD642138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988" y="3348"/>
                <a:ext cx="483" cy="695"/>
              </a:xfrm>
              <a:custGeom>
                <a:avLst/>
                <a:gdLst>
                  <a:gd name="T0" fmla="*/ 135 w 483"/>
                  <a:gd name="T1" fmla="*/ 695 h 695"/>
                  <a:gd name="T2" fmla="*/ 135 w 483"/>
                  <a:gd name="T3" fmla="*/ 691 h 695"/>
                  <a:gd name="T4" fmla="*/ 0 w 483"/>
                  <a:gd name="T5" fmla="*/ 98 h 695"/>
                  <a:gd name="T6" fmla="*/ 483 w 483"/>
                  <a:gd name="T7" fmla="*/ 0 h 695"/>
                  <a:gd name="T8" fmla="*/ 135 w 483"/>
                  <a:gd name="T9" fmla="*/ 695 h 695"/>
                  <a:gd name="T10" fmla="*/ 2 w 483"/>
                  <a:gd name="T11" fmla="*/ 100 h 695"/>
                  <a:gd name="T12" fmla="*/ 136 w 483"/>
                  <a:gd name="T13" fmla="*/ 688 h 695"/>
                  <a:gd name="T14" fmla="*/ 478 w 483"/>
                  <a:gd name="T15" fmla="*/ 4 h 695"/>
                  <a:gd name="T16" fmla="*/ 2 w 483"/>
                  <a:gd name="T17" fmla="*/ 100 h 6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83" h="695">
                    <a:moveTo>
                      <a:pt x="135" y="695"/>
                    </a:moveTo>
                    <a:lnTo>
                      <a:pt x="135" y="691"/>
                    </a:lnTo>
                    <a:lnTo>
                      <a:pt x="0" y="98"/>
                    </a:lnTo>
                    <a:lnTo>
                      <a:pt x="483" y="0"/>
                    </a:lnTo>
                    <a:lnTo>
                      <a:pt x="135" y="695"/>
                    </a:lnTo>
                    <a:close/>
                    <a:moveTo>
                      <a:pt x="2" y="100"/>
                    </a:moveTo>
                    <a:lnTo>
                      <a:pt x="136" y="688"/>
                    </a:lnTo>
                    <a:lnTo>
                      <a:pt x="478" y="4"/>
                    </a:lnTo>
                    <a:lnTo>
                      <a:pt x="2" y="10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88" name="Freeform 107">
                <a:extLst>
                  <a:ext uri="{FF2B5EF4-FFF2-40B4-BE49-F238E27FC236}">
                    <a16:creationId xmlns:a16="http://schemas.microsoft.com/office/drawing/2014/main" id="{77DD25D3-5C12-4116-9C6E-F4AEACC51BA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462" y="2891"/>
                <a:ext cx="358" cy="539"/>
              </a:xfrm>
              <a:custGeom>
                <a:avLst/>
                <a:gdLst>
                  <a:gd name="T0" fmla="*/ 358 w 358"/>
                  <a:gd name="T1" fmla="*/ 539 h 539"/>
                  <a:gd name="T2" fmla="*/ 5 w 358"/>
                  <a:gd name="T3" fmla="*/ 461 h 539"/>
                  <a:gd name="T4" fmla="*/ 0 w 358"/>
                  <a:gd name="T5" fmla="*/ 0 h 539"/>
                  <a:gd name="T6" fmla="*/ 358 w 358"/>
                  <a:gd name="T7" fmla="*/ 539 h 539"/>
                  <a:gd name="T8" fmla="*/ 8 w 358"/>
                  <a:gd name="T9" fmla="*/ 458 h 539"/>
                  <a:gd name="T10" fmla="*/ 353 w 358"/>
                  <a:gd name="T11" fmla="*/ 534 h 539"/>
                  <a:gd name="T12" fmla="*/ 3 w 358"/>
                  <a:gd name="T13" fmla="*/ 8 h 539"/>
                  <a:gd name="T14" fmla="*/ 8 w 358"/>
                  <a:gd name="T15" fmla="*/ 458 h 5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58" h="539">
                    <a:moveTo>
                      <a:pt x="358" y="539"/>
                    </a:moveTo>
                    <a:lnTo>
                      <a:pt x="5" y="461"/>
                    </a:lnTo>
                    <a:lnTo>
                      <a:pt x="0" y="0"/>
                    </a:lnTo>
                    <a:lnTo>
                      <a:pt x="358" y="539"/>
                    </a:lnTo>
                    <a:close/>
                    <a:moveTo>
                      <a:pt x="8" y="458"/>
                    </a:moveTo>
                    <a:lnTo>
                      <a:pt x="353" y="534"/>
                    </a:lnTo>
                    <a:lnTo>
                      <a:pt x="3" y="8"/>
                    </a:lnTo>
                    <a:lnTo>
                      <a:pt x="8" y="45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89" name="Freeform 108">
                <a:extLst>
                  <a:ext uri="{FF2B5EF4-FFF2-40B4-BE49-F238E27FC236}">
                    <a16:creationId xmlns:a16="http://schemas.microsoft.com/office/drawing/2014/main" id="{843F7608-21F5-475C-9498-D542127EA2B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462" y="3347"/>
                <a:ext cx="441" cy="265"/>
              </a:xfrm>
              <a:custGeom>
                <a:avLst/>
                <a:gdLst>
                  <a:gd name="T0" fmla="*/ 441 w 441"/>
                  <a:gd name="T1" fmla="*/ 265 h 265"/>
                  <a:gd name="T2" fmla="*/ 0 w 441"/>
                  <a:gd name="T3" fmla="*/ 0 h 265"/>
                  <a:gd name="T4" fmla="*/ 356 w 441"/>
                  <a:gd name="T5" fmla="*/ 80 h 265"/>
                  <a:gd name="T6" fmla="*/ 441 w 441"/>
                  <a:gd name="T7" fmla="*/ 265 h 265"/>
                  <a:gd name="T8" fmla="*/ 15 w 441"/>
                  <a:gd name="T9" fmla="*/ 6 h 265"/>
                  <a:gd name="T10" fmla="*/ 436 w 441"/>
                  <a:gd name="T11" fmla="*/ 259 h 265"/>
                  <a:gd name="T12" fmla="*/ 355 w 441"/>
                  <a:gd name="T13" fmla="*/ 82 h 265"/>
                  <a:gd name="T14" fmla="*/ 15 w 441"/>
                  <a:gd name="T15" fmla="*/ 6 h 2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41" h="265">
                    <a:moveTo>
                      <a:pt x="441" y="265"/>
                    </a:moveTo>
                    <a:lnTo>
                      <a:pt x="0" y="0"/>
                    </a:lnTo>
                    <a:lnTo>
                      <a:pt x="356" y="80"/>
                    </a:lnTo>
                    <a:lnTo>
                      <a:pt x="441" y="265"/>
                    </a:lnTo>
                    <a:close/>
                    <a:moveTo>
                      <a:pt x="15" y="6"/>
                    </a:moveTo>
                    <a:lnTo>
                      <a:pt x="436" y="259"/>
                    </a:lnTo>
                    <a:lnTo>
                      <a:pt x="355" y="82"/>
                    </a:lnTo>
                    <a:lnTo>
                      <a:pt x="15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90" name="Freeform 109">
                <a:extLst>
                  <a:ext uri="{FF2B5EF4-FFF2-40B4-BE49-F238E27FC236}">
                    <a16:creationId xmlns:a16="http://schemas.microsoft.com/office/drawing/2014/main" id="{77F7C244-319C-44BD-82A0-53B703400E1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816" y="3172"/>
                <a:ext cx="703" cy="439"/>
              </a:xfrm>
              <a:custGeom>
                <a:avLst/>
                <a:gdLst>
                  <a:gd name="T0" fmla="*/ 84 w 703"/>
                  <a:gd name="T1" fmla="*/ 439 h 439"/>
                  <a:gd name="T2" fmla="*/ 0 w 703"/>
                  <a:gd name="T3" fmla="*/ 255 h 439"/>
                  <a:gd name="T4" fmla="*/ 1 w 703"/>
                  <a:gd name="T5" fmla="*/ 255 h 439"/>
                  <a:gd name="T6" fmla="*/ 703 w 703"/>
                  <a:gd name="T7" fmla="*/ 0 h 439"/>
                  <a:gd name="T8" fmla="*/ 84 w 703"/>
                  <a:gd name="T9" fmla="*/ 439 h 439"/>
                  <a:gd name="T10" fmla="*/ 3 w 703"/>
                  <a:gd name="T11" fmla="*/ 257 h 439"/>
                  <a:gd name="T12" fmla="*/ 85 w 703"/>
                  <a:gd name="T13" fmla="*/ 435 h 439"/>
                  <a:gd name="T14" fmla="*/ 687 w 703"/>
                  <a:gd name="T15" fmla="*/ 9 h 439"/>
                  <a:gd name="T16" fmla="*/ 3 w 703"/>
                  <a:gd name="T17" fmla="*/ 257 h 4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03" h="439">
                    <a:moveTo>
                      <a:pt x="84" y="439"/>
                    </a:moveTo>
                    <a:lnTo>
                      <a:pt x="0" y="255"/>
                    </a:lnTo>
                    <a:lnTo>
                      <a:pt x="1" y="255"/>
                    </a:lnTo>
                    <a:lnTo>
                      <a:pt x="703" y="0"/>
                    </a:lnTo>
                    <a:lnTo>
                      <a:pt x="84" y="439"/>
                    </a:lnTo>
                    <a:close/>
                    <a:moveTo>
                      <a:pt x="3" y="257"/>
                    </a:moveTo>
                    <a:lnTo>
                      <a:pt x="85" y="435"/>
                    </a:lnTo>
                    <a:lnTo>
                      <a:pt x="687" y="9"/>
                    </a:lnTo>
                    <a:lnTo>
                      <a:pt x="3" y="25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91" name="Freeform 110">
                <a:extLst>
                  <a:ext uri="{FF2B5EF4-FFF2-40B4-BE49-F238E27FC236}">
                    <a16:creationId xmlns:a16="http://schemas.microsoft.com/office/drawing/2014/main" id="{80E2168D-79A4-4ECF-8E35-F12EC83EAB8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461" y="2893"/>
                <a:ext cx="1055" cy="536"/>
              </a:xfrm>
              <a:custGeom>
                <a:avLst/>
                <a:gdLst>
                  <a:gd name="T0" fmla="*/ 356 w 1055"/>
                  <a:gd name="T1" fmla="*/ 536 h 536"/>
                  <a:gd name="T2" fmla="*/ 356 w 1055"/>
                  <a:gd name="T3" fmla="*/ 536 h 536"/>
                  <a:gd name="T4" fmla="*/ 0 w 1055"/>
                  <a:gd name="T5" fmla="*/ 0 h 536"/>
                  <a:gd name="T6" fmla="*/ 3 w 1055"/>
                  <a:gd name="T7" fmla="*/ 1 h 536"/>
                  <a:gd name="T8" fmla="*/ 1055 w 1055"/>
                  <a:gd name="T9" fmla="*/ 284 h 536"/>
                  <a:gd name="T10" fmla="*/ 356 w 1055"/>
                  <a:gd name="T11" fmla="*/ 536 h 536"/>
                  <a:gd name="T12" fmla="*/ 5 w 1055"/>
                  <a:gd name="T13" fmla="*/ 5 h 536"/>
                  <a:gd name="T14" fmla="*/ 357 w 1055"/>
                  <a:gd name="T15" fmla="*/ 534 h 536"/>
                  <a:gd name="T16" fmla="*/ 1047 w 1055"/>
                  <a:gd name="T17" fmla="*/ 284 h 536"/>
                  <a:gd name="T18" fmla="*/ 5 w 1055"/>
                  <a:gd name="T19" fmla="*/ 5 h 5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55" h="536">
                    <a:moveTo>
                      <a:pt x="356" y="536"/>
                    </a:moveTo>
                    <a:lnTo>
                      <a:pt x="356" y="536"/>
                    </a:lnTo>
                    <a:lnTo>
                      <a:pt x="0" y="0"/>
                    </a:lnTo>
                    <a:lnTo>
                      <a:pt x="3" y="1"/>
                    </a:lnTo>
                    <a:lnTo>
                      <a:pt x="1055" y="284"/>
                    </a:lnTo>
                    <a:lnTo>
                      <a:pt x="356" y="536"/>
                    </a:lnTo>
                    <a:close/>
                    <a:moveTo>
                      <a:pt x="5" y="5"/>
                    </a:moveTo>
                    <a:lnTo>
                      <a:pt x="357" y="534"/>
                    </a:lnTo>
                    <a:lnTo>
                      <a:pt x="1047" y="284"/>
                    </a:lnTo>
                    <a:lnTo>
                      <a:pt x="5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92" name="Freeform 111">
                <a:extLst>
                  <a:ext uri="{FF2B5EF4-FFF2-40B4-BE49-F238E27FC236}">
                    <a16:creationId xmlns:a16="http://schemas.microsoft.com/office/drawing/2014/main" id="{D84555E9-3579-4391-A7BA-780AB8A264C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455" y="2861"/>
                <a:ext cx="1060" cy="318"/>
              </a:xfrm>
              <a:custGeom>
                <a:avLst/>
                <a:gdLst>
                  <a:gd name="T0" fmla="*/ 1060 w 1060"/>
                  <a:gd name="T1" fmla="*/ 318 h 318"/>
                  <a:gd name="T2" fmla="*/ 1056 w 1060"/>
                  <a:gd name="T3" fmla="*/ 317 h 318"/>
                  <a:gd name="T4" fmla="*/ 0 w 1060"/>
                  <a:gd name="T5" fmla="*/ 33 h 318"/>
                  <a:gd name="T6" fmla="*/ 846 w 1060"/>
                  <a:gd name="T7" fmla="*/ 0 h 318"/>
                  <a:gd name="T8" fmla="*/ 846 w 1060"/>
                  <a:gd name="T9" fmla="*/ 0 h 318"/>
                  <a:gd name="T10" fmla="*/ 1060 w 1060"/>
                  <a:gd name="T11" fmla="*/ 318 h 318"/>
                  <a:gd name="T12" fmla="*/ 17 w 1060"/>
                  <a:gd name="T13" fmla="*/ 36 h 318"/>
                  <a:gd name="T14" fmla="*/ 1054 w 1060"/>
                  <a:gd name="T15" fmla="*/ 313 h 318"/>
                  <a:gd name="T16" fmla="*/ 845 w 1060"/>
                  <a:gd name="T17" fmla="*/ 2 h 318"/>
                  <a:gd name="T18" fmla="*/ 17 w 1060"/>
                  <a:gd name="T19" fmla="*/ 36 h 3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60" h="318">
                    <a:moveTo>
                      <a:pt x="1060" y="318"/>
                    </a:moveTo>
                    <a:lnTo>
                      <a:pt x="1056" y="317"/>
                    </a:lnTo>
                    <a:lnTo>
                      <a:pt x="0" y="33"/>
                    </a:lnTo>
                    <a:lnTo>
                      <a:pt x="846" y="0"/>
                    </a:lnTo>
                    <a:lnTo>
                      <a:pt x="846" y="0"/>
                    </a:lnTo>
                    <a:lnTo>
                      <a:pt x="1060" y="318"/>
                    </a:lnTo>
                    <a:close/>
                    <a:moveTo>
                      <a:pt x="17" y="36"/>
                    </a:moveTo>
                    <a:lnTo>
                      <a:pt x="1054" y="313"/>
                    </a:lnTo>
                    <a:lnTo>
                      <a:pt x="845" y="2"/>
                    </a:lnTo>
                    <a:lnTo>
                      <a:pt x="17" y="3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93" name="Freeform 112">
                <a:extLst>
                  <a:ext uri="{FF2B5EF4-FFF2-40B4-BE49-F238E27FC236}">
                    <a16:creationId xmlns:a16="http://schemas.microsoft.com/office/drawing/2014/main" id="{DDE8BE0E-9E06-463F-B273-4553676167B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297" y="2860"/>
                <a:ext cx="931" cy="345"/>
              </a:xfrm>
              <a:custGeom>
                <a:avLst/>
                <a:gdLst>
                  <a:gd name="T0" fmla="*/ 214 w 931"/>
                  <a:gd name="T1" fmla="*/ 318 h 345"/>
                  <a:gd name="T2" fmla="*/ 213 w 931"/>
                  <a:gd name="T3" fmla="*/ 318 h 345"/>
                  <a:gd name="T4" fmla="*/ 0 w 931"/>
                  <a:gd name="T5" fmla="*/ 0 h 345"/>
                  <a:gd name="T6" fmla="*/ 931 w 931"/>
                  <a:gd name="T7" fmla="*/ 345 h 345"/>
                  <a:gd name="T8" fmla="*/ 214 w 931"/>
                  <a:gd name="T9" fmla="*/ 318 h 345"/>
                  <a:gd name="T10" fmla="*/ 7 w 931"/>
                  <a:gd name="T11" fmla="*/ 4 h 345"/>
                  <a:gd name="T12" fmla="*/ 215 w 931"/>
                  <a:gd name="T13" fmla="*/ 315 h 345"/>
                  <a:gd name="T14" fmla="*/ 916 w 931"/>
                  <a:gd name="T15" fmla="*/ 342 h 345"/>
                  <a:gd name="T16" fmla="*/ 7 w 931"/>
                  <a:gd name="T17" fmla="*/ 4 h 3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31" h="345">
                    <a:moveTo>
                      <a:pt x="214" y="318"/>
                    </a:moveTo>
                    <a:lnTo>
                      <a:pt x="213" y="318"/>
                    </a:lnTo>
                    <a:lnTo>
                      <a:pt x="0" y="0"/>
                    </a:lnTo>
                    <a:lnTo>
                      <a:pt x="931" y="345"/>
                    </a:lnTo>
                    <a:lnTo>
                      <a:pt x="214" y="318"/>
                    </a:lnTo>
                    <a:close/>
                    <a:moveTo>
                      <a:pt x="7" y="4"/>
                    </a:moveTo>
                    <a:lnTo>
                      <a:pt x="215" y="315"/>
                    </a:lnTo>
                    <a:lnTo>
                      <a:pt x="916" y="342"/>
                    </a:lnTo>
                    <a:lnTo>
                      <a:pt x="7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94" name="Freeform 113">
                <a:extLst>
                  <a:ext uri="{FF2B5EF4-FFF2-40B4-BE49-F238E27FC236}">
                    <a16:creationId xmlns:a16="http://schemas.microsoft.com/office/drawing/2014/main" id="{7BA10766-305D-4B56-9B52-12F39125F9D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985" y="2892"/>
                <a:ext cx="485" cy="558"/>
              </a:xfrm>
              <a:custGeom>
                <a:avLst/>
                <a:gdLst>
                  <a:gd name="T0" fmla="*/ 0 w 485"/>
                  <a:gd name="T1" fmla="*/ 558 h 558"/>
                  <a:gd name="T2" fmla="*/ 480 w 485"/>
                  <a:gd name="T3" fmla="*/ 0 h 558"/>
                  <a:gd name="T4" fmla="*/ 485 w 485"/>
                  <a:gd name="T5" fmla="*/ 460 h 558"/>
                  <a:gd name="T6" fmla="*/ 0 w 485"/>
                  <a:gd name="T7" fmla="*/ 558 h 558"/>
                  <a:gd name="T8" fmla="*/ 477 w 485"/>
                  <a:gd name="T9" fmla="*/ 7 h 558"/>
                  <a:gd name="T10" fmla="*/ 7 w 485"/>
                  <a:gd name="T11" fmla="*/ 553 h 558"/>
                  <a:gd name="T12" fmla="*/ 482 w 485"/>
                  <a:gd name="T13" fmla="*/ 457 h 558"/>
                  <a:gd name="T14" fmla="*/ 477 w 485"/>
                  <a:gd name="T15" fmla="*/ 7 h 5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85" h="558">
                    <a:moveTo>
                      <a:pt x="0" y="558"/>
                    </a:moveTo>
                    <a:lnTo>
                      <a:pt x="480" y="0"/>
                    </a:lnTo>
                    <a:lnTo>
                      <a:pt x="485" y="460"/>
                    </a:lnTo>
                    <a:lnTo>
                      <a:pt x="0" y="558"/>
                    </a:lnTo>
                    <a:close/>
                    <a:moveTo>
                      <a:pt x="477" y="7"/>
                    </a:moveTo>
                    <a:lnTo>
                      <a:pt x="7" y="553"/>
                    </a:lnTo>
                    <a:lnTo>
                      <a:pt x="482" y="457"/>
                    </a:lnTo>
                    <a:lnTo>
                      <a:pt x="477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95" name="Freeform 114">
                <a:extLst>
                  <a:ext uri="{FF2B5EF4-FFF2-40B4-BE49-F238E27FC236}">
                    <a16:creationId xmlns:a16="http://schemas.microsoft.com/office/drawing/2014/main" id="{B50647E9-0023-45BF-BC24-E1FD13D2FE7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487" y="2892"/>
                <a:ext cx="980" cy="556"/>
              </a:xfrm>
              <a:custGeom>
                <a:avLst/>
                <a:gdLst>
                  <a:gd name="T0" fmla="*/ 502 w 980"/>
                  <a:gd name="T1" fmla="*/ 556 h 556"/>
                  <a:gd name="T2" fmla="*/ 502 w 980"/>
                  <a:gd name="T3" fmla="*/ 556 h 556"/>
                  <a:gd name="T4" fmla="*/ 0 w 980"/>
                  <a:gd name="T5" fmla="*/ 354 h 556"/>
                  <a:gd name="T6" fmla="*/ 980 w 980"/>
                  <a:gd name="T7" fmla="*/ 0 h 556"/>
                  <a:gd name="T8" fmla="*/ 502 w 980"/>
                  <a:gd name="T9" fmla="*/ 556 h 556"/>
                  <a:gd name="T10" fmla="*/ 7 w 980"/>
                  <a:gd name="T11" fmla="*/ 354 h 556"/>
                  <a:gd name="T12" fmla="*/ 502 w 980"/>
                  <a:gd name="T13" fmla="*/ 554 h 556"/>
                  <a:gd name="T14" fmla="*/ 972 w 980"/>
                  <a:gd name="T15" fmla="*/ 6 h 556"/>
                  <a:gd name="T16" fmla="*/ 7 w 980"/>
                  <a:gd name="T17" fmla="*/ 354 h 5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80" h="556">
                    <a:moveTo>
                      <a:pt x="502" y="556"/>
                    </a:moveTo>
                    <a:lnTo>
                      <a:pt x="502" y="556"/>
                    </a:lnTo>
                    <a:lnTo>
                      <a:pt x="0" y="354"/>
                    </a:lnTo>
                    <a:lnTo>
                      <a:pt x="980" y="0"/>
                    </a:lnTo>
                    <a:lnTo>
                      <a:pt x="502" y="556"/>
                    </a:lnTo>
                    <a:close/>
                    <a:moveTo>
                      <a:pt x="7" y="354"/>
                    </a:moveTo>
                    <a:lnTo>
                      <a:pt x="502" y="554"/>
                    </a:lnTo>
                    <a:lnTo>
                      <a:pt x="972" y="6"/>
                    </a:lnTo>
                    <a:lnTo>
                      <a:pt x="7" y="35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96" name="Freeform 115">
                <a:extLst>
                  <a:ext uri="{FF2B5EF4-FFF2-40B4-BE49-F238E27FC236}">
                    <a16:creationId xmlns:a16="http://schemas.microsoft.com/office/drawing/2014/main" id="{0996F710-3AEC-4A0E-9139-AEA0A9E9D6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55" y="3212"/>
                <a:ext cx="65" cy="65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7"/>
                      <a:pt x="38" y="56"/>
                      <a:pt x="24" y="54"/>
                    </a:cubicBezTo>
                    <a:cubicBezTo>
                      <a:pt x="10" y="52"/>
                      <a:pt x="0" y="38"/>
                      <a:pt x="2" y="24"/>
                    </a:cubicBezTo>
                    <a:cubicBezTo>
                      <a:pt x="5" y="10"/>
                      <a:pt x="18" y="0"/>
                      <a:pt x="32" y="2"/>
                    </a:cubicBezTo>
                    <a:cubicBezTo>
                      <a:pt x="47" y="5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97" name="Freeform 116">
                <a:extLst>
                  <a:ext uri="{FF2B5EF4-FFF2-40B4-BE49-F238E27FC236}">
                    <a16:creationId xmlns:a16="http://schemas.microsoft.com/office/drawing/2014/main" id="{C2277392-B9F6-4670-B843-A0206647C6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03" y="4147"/>
                <a:ext cx="64" cy="64"/>
              </a:xfrm>
              <a:custGeom>
                <a:avLst/>
                <a:gdLst>
                  <a:gd name="T0" fmla="*/ 53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3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3" y="32"/>
                    </a:moveTo>
                    <a:cubicBezTo>
                      <a:pt x="51" y="47"/>
                      <a:pt x="38" y="56"/>
                      <a:pt x="24" y="54"/>
                    </a:cubicBezTo>
                    <a:cubicBezTo>
                      <a:pt x="9" y="52"/>
                      <a:pt x="0" y="39"/>
                      <a:pt x="2" y="24"/>
                    </a:cubicBezTo>
                    <a:cubicBezTo>
                      <a:pt x="4" y="10"/>
                      <a:pt x="17" y="0"/>
                      <a:pt x="32" y="2"/>
                    </a:cubicBezTo>
                    <a:cubicBezTo>
                      <a:pt x="46" y="5"/>
                      <a:pt x="56" y="18"/>
                      <a:pt x="53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98" name="Freeform 117">
                <a:extLst>
                  <a:ext uri="{FF2B5EF4-FFF2-40B4-BE49-F238E27FC236}">
                    <a16:creationId xmlns:a16="http://schemas.microsoft.com/office/drawing/2014/main" id="{D7885C2F-C6A2-42FA-82F5-CC03E25036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53" y="4342"/>
                <a:ext cx="64" cy="66"/>
              </a:xfrm>
              <a:custGeom>
                <a:avLst/>
                <a:gdLst>
                  <a:gd name="T0" fmla="*/ 54 w 56"/>
                  <a:gd name="T1" fmla="*/ 33 h 57"/>
                  <a:gd name="T2" fmla="*/ 24 w 56"/>
                  <a:gd name="T3" fmla="*/ 54 h 57"/>
                  <a:gd name="T4" fmla="*/ 2 w 56"/>
                  <a:gd name="T5" fmla="*/ 24 h 57"/>
                  <a:gd name="T6" fmla="*/ 32 w 56"/>
                  <a:gd name="T7" fmla="*/ 3 h 57"/>
                  <a:gd name="T8" fmla="*/ 54 w 56"/>
                  <a:gd name="T9" fmla="*/ 33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7">
                    <a:moveTo>
                      <a:pt x="54" y="33"/>
                    </a:moveTo>
                    <a:cubicBezTo>
                      <a:pt x="52" y="47"/>
                      <a:pt x="38" y="57"/>
                      <a:pt x="24" y="54"/>
                    </a:cubicBezTo>
                    <a:cubicBezTo>
                      <a:pt x="10" y="52"/>
                      <a:pt x="0" y="39"/>
                      <a:pt x="2" y="24"/>
                    </a:cubicBezTo>
                    <a:cubicBezTo>
                      <a:pt x="4" y="10"/>
                      <a:pt x="18" y="0"/>
                      <a:pt x="32" y="3"/>
                    </a:cubicBezTo>
                    <a:cubicBezTo>
                      <a:pt x="46" y="5"/>
                      <a:pt x="56" y="18"/>
                      <a:pt x="54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99" name="Freeform 118">
                <a:extLst>
                  <a:ext uri="{FF2B5EF4-FFF2-40B4-BE49-F238E27FC236}">
                    <a16:creationId xmlns:a16="http://schemas.microsoft.com/office/drawing/2014/main" id="{2FF5E896-6400-4310-9FC0-E1D8B3DD7E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86" y="4371"/>
                <a:ext cx="65" cy="65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6"/>
                      <a:pt x="38" y="56"/>
                      <a:pt x="24" y="54"/>
                    </a:cubicBezTo>
                    <a:cubicBezTo>
                      <a:pt x="10" y="52"/>
                      <a:pt x="0" y="38"/>
                      <a:pt x="2" y="24"/>
                    </a:cubicBezTo>
                    <a:cubicBezTo>
                      <a:pt x="4" y="10"/>
                      <a:pt x="18" y="0"/>
                      <a:pt x="32" y="2"/>
                    </a:cubicBezTo>
                    <a:cubicBezTo>
                      <a:pt x="46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00" name="Freeform 119">
                <a:extLst>
                  <a:ext uri="{FF2B5EF4-FFF2-40B4-BE49-F238E27FC236}">
                    <a16:creationId xmlns:a16="http://schemas.microsoft.com/office/drawing/2014/main" id="{4D2B3E49-7D0A-49AF-A031-B612090F82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02" y="4913"/>
                <a:ext cx="64" cy="64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1" y="47"/>
                      <a:pt x="38" y="56"/>
                      <a:pt x="24" y="54"/>
                    </a:cubicBezTo>
                    <a:cubicBezTo>
                      <a:pt x="9" y="52"/>
                      <a:pt x="0" y="38"/>
                      <a:pt x="2" y="24"/>
                    </a:cubicBezTo>
                    <a:cubicBezTo>
                      <a:pt x="4" y="10"/>
                      <a:pt x="18" y="0"/>
                      <a:pt x="32" y="2"/>
                    </a:cubicBezTo>
                    <a:cubicBezTo>
                      <a:pt x="46" y="5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01" name="Freeform 120">
                <a:extLst>
                  <a:ext uri="{FF2B5EF4-FFF2-40B4-BE49-F238E27FC236}">
                    <a16:creationId xmlns:a16="http://schemas.microsoft.com/office/drawing/2014/main" id="{CD3A5A18-BD03-41FC-9CE2-45D9AABA1D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94" y="5302"/>
                <a:ext cx="65" cy="65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6"/>
                      <a:pt x="38" y="56"/>
                      <a:pt x="24" y="54"/>
                    </a:cubicBezTo>
                    <a:cubicBezTo>
                      <a:pt x="10" y="51"/>
                      <a:pt x="0" y="38"/>
                      <a:pt x="2" y="24"/>
                    </a:cubicBezTo>
                    <a:cubicBezTo>
                      <a:pt x="5" y="9"/>
                      <a:pt x="18" y="0"/>
                      <a:pt x="32" y="2"/>
                    </a:cubicBezTo>
                    <a:cubicBezTo>
                      <a:pt x="47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02" name="Freeform 121">
                <a:extLst>
                  <a:ext uri="{FF2B5EF4-FFF2-40B4-BE49-F238E27FC236}">
                    <a16:creationId xmlns:a16="http://schemas.microsoft.com/office/drawing/2014/main" id="{BD8D7EDC-B313-40C6-A8E0-0479C94A5A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05" y="5746"/>
                <a:ext cx="65" cy="64"/>
              </a:xfrm>
              <a:custGeom>
                <a:avLst/>
                <a:gdLst>
                  <a:gd name="T0" fmla="*/ 54 w 57"/>
                  <a:gd name="T1" fmla="*/ 32 h 56"/>
                  <a:gd name="T2" fmla="*/ 24 w 57"/>
                  <a:gd name="T3" fmla="*/ 54 h 56"/>
                  <a:gd name="T4" fmla="*/ 3 w 57"/>
                  <a:gd name="T5" fmla="*/ 24 h 56"/>
                  <a:gd name="T6" fmla="*/ 32 w 57"/>
                  <a:gd name="T7" fmla="*/ 2 h 56"/>
                  <a:gd name="T8" fmla="*/ 54 w 57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7" h="56">
                    <a:moveTo>
                      <a:pt x="54" y="32"/>
                    </a:moveTo>
                    <a:cubicBezTo>
                      <a:pt x="52" y="46"/>
                      <a:pt x="39" y="56"/>
                      <a:pt x="24" y="54"/>
                    </a:cubicBezTo>
                    <a:cubicBezTo>
                      <a:pt x="10" y="52"/>
                      <a:pt x="0" y="38"/>
                      <a:pt x="3" y="24"/>
                    </a:cubicBezTo>
                    <a:cubicBezTo>
                      <a:pt x="5" y="10"/>
                      <a:pt x="18" y="0"/>
                      <a:pt x="32" y="2"/>
                    </a:cubicBezTo>
                    <a:cubicBezTo>
                      <a:pt x="47" y="4"/>
                      <a:pt x="57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03" name="Freeform 122">
                <a:extLst>
                  <a:ext uri="{FF2B5EF4-FFF2-40B4-BE49-F238E27FC236}">
                    <a16:creationId xmlns:a16="http://schemas.microsoft.com/office/drawing/2014/main" id="{4FDB83C6-5CE2-415A-B355-BB11663FD6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10" y="5210"/>
                <a:ext cx="65" cy="65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6"/>
                      <a:pt x="38" y="56"/>
                      <a:pt x="24" y="54"/>
                    </a:cubicBezTo>
                    <a:cubicBezTo>
                      <a:pt x="10" y="51"/>
                      <a:pt x="0" y="38"/>
                      <a:pt x="2" y="24"/>
                    </a:cubicBezTo>
                    <a:cubicBezTo>
                      <a:pt x="4" y="9"/>
                      <a:pt x="18" y="0"/>
                      <a:pt x="32" y="2"/>
                    </a:cubicBezTo>
                    <a:cubicBezTo>
                      <a:pt x="46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04" name="Freeform 123">
                <a:extLst>
                  <a:ext uri="{FF2B5EF4-FFF2-40B4-BE49-F238E27FC236}">
                    <a16:creationId xmlns:a16="http://schemas.microsoft.com/office/drawing/2014/main" id="{25BDF481-EE85-461C-9C88-00B356A513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70" y="4780"/>
                <a:ext cx="64" cy="66"/>
              </a:xfrm>
              <a:custGeom>
                <a:avLst/>
                <a:gdLst>
                  <a:gd name="T0" fmla="*/ 54 w 56"/>
                  <a:gd name="T1" fmla="*/ 33 h 57"/>
                  <a:gd name="T2" fmla="*/ 24 w 56"/>
                  <a:gd name="T3" fmla="*/ 54 h 57"/>
                  <a:gd name="T4" fmla="*/ 2 w 56"/>
                  <a:gd name="T5" fmla="*/ 24 h 57"/>
                  <a:gd name="T6" fmla="*/ 32 w 56"/>
                  <a:gd name="T7" fmla="*/ 3 h 57"/>
                  <a:gd name="T8" fmla="*/ 54 w 56"/>
                  <a:gd name="T9" fmla="*/ 33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7">
                    <a:moveTo>
                      <a:pt x="54" y="33"/>
                    </a:moveTo>
                    <a:cubicBezTo>
                      <a:pt x="52" y="47"/>
                      <a:pt x="38" y="57"/>
                      <a:pt x="24" y="54"/>
                    </a:cubicBezTo>
                    <a:cubicBezTo>
                      <a:pt x="10" y="52"/>
                      <a:pt x="0" y="39"/>
                      <a:pt x="2" y="24"/>
                    </a:cubicBezTo>
                    <a:cubicBezTo>
                      <a:pt x="5" y="10"/>
                      <a:pt x="18" y="0"/>
                      <a:pt x="32" y="3"/>
                    </a:cubicBezTo>
                    <a:cubicBezTo>
                      <a:pt x="47" y="5"/>
                      <a:pt x="56" y="18"/>
                      <a:pt x="54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05" name="Freeform 124">
                <a:extLst>
                  <a:ext uri="{FF2B5EF4-FFF2-40B4-BE49-F238E27FC236}">
                    <a16:creationId xmlns:a16="http://schemas.microsoft.com/office/drawing/2014/main" id="{887E930D-BF3B-41E3-A228-360EBDE5AC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79" y="5685"/>
                <a:ext cx="65" cy="64"/>
              </a:xfrm>
              <a:custGeom>
                <a:avLst/>
                <a:gdLst>
                  <a:gd name="T0" fmla="*/ 54 w 57"/>
                  <a:gd name="T1" fmla="*/ 32 h 56"/>
                  <a:gd name="T2" fmla="*/ 24 w 57"/>
                  <a:gd name="T3" fmla="*/ 54 h 56"/>
                  <a:gd name="T4" fmla="*/ 3 w 57"/>
                  <a:gd name="T5" fmla="*/ 24 h 56"/>
                  <a:gd name="T6" fmla="*/ 33 w 57"/>
                  <a:gd name="T7" fmla="*/ 2 h 56"/>
                  <a:gd name="T8" fmla="*/ 54 w 57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7" h="56">
                    <a:moveTo>
                      <a:pt x="54" y="32"/>
                    </a:moveTo>
                    <a:cubicBezTo>
                      <a:pt x="52" y="46"/>
                      <a:pt x="39" y="56"/>
                      <a:pt x="24" y="54"/>
                    </a:cubicBezTo>
                    <a:cubicBezTo>
                      <a:pt x="10" y="52"/>
                      <a:pt x="0" y="38"/>
                      <a:pt x="3" y="24"/>
                    </a:cubicBezTo>
                    <a:cubicBezTo>
                      <a:pt x="5" y="10"/>
                      <a:pt x="18" y="0"/>
                      <a:pt x="33" y="2"/>
                    </a:cubicBezTo>
                    <a:cubicBezTo>
                      <a:pt x="47" y="5"/>
                      <a:pt x="57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06" name="Freeform 125">
                <a:extLst>
                  <a:ext uri="{FF2B5EF4-FFF2-40B4-BE49-F238E27FC236}">
                    <a16:creationId xmlns:a16="http://schemas.microsoft.com/office/drawing/2014/main" id="{BCA4A412-59C1-4A09-832B-DA2FD05AE2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46" y="5463"/>
                <a:ext cx="64" cy="65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7"/>
                      <a:pt x="38" y="56"/>
                      <a:pt x="24" y="54"/>
                    </a:cubicBezTo>
                    <a:cubicBezTo>
                      <a:pt x="10" y="52"/>
                      <a:pt x="0" y="38"/>
                      <a:pt x="2" y="24"/>
                    </a:cubicBezTo>
                    <a:cubicBezTo>
                      <a:pt x="4" y="10"/>
                      <a:pt x="18" y="0"/>
                      <a:pt x="32" y="2"/>
                    </a:cubicBezTo>
                    <a:cubicBezTo>
                      <a:pt x="46" y="5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07" name="Freeform 126">
                <a:extLst>
                  <a:ext uri="{FF2B5EF4-FFF2-40B4-BE49-F238E27FC236}">
                    <a16:creationId xmlns:a16="http://schemas.microsoft.com/office/drawing/2014/main" id="{83B3536D-DB88-49C0-8BA8-8687707670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60" y="5440"/>
                <a:ext cx="65" cy="65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1" y="46"/>
                      <a:pt x="38" y="56"/>
                      <a:pt x="24" y="54"/>
                    </a:cubicBezTo>
                    <a:cubicBezTo>
                      <a:pt x="10" y="51"/>
                      <a:pt x="0" y="38"/>
                      <a:pt x="2" y="24"/>
                    </a:cubicBezTo>
                    <a:cubicBezTo>
                      <a:pt x="4" y="9"/>
                      <a:pt x="18" y="0"/>
                      <a:pt x="32" y="2"/>
                    </a:cubicBezTo>
                    <a:cubicBezTo>
                      <a:pt x="46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08" name="Freeform 127">
                <a:extLst>
                  <a:ext uri="{FF2B5EF4-FFF2-40B4-BE49-F238E27FC236}">
                    <a16:creationId xmlns:a16="http://schemas.microsoft.com/office/drawing/2014/main" id="{4FC90150-49B6-426D-83E5-0A24D4450D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83" y="4018"/>
                <a:ext cx="66" cy="64"/>
              </a:xfrm>
              <a:custGeom>
                <a:avLst/>
                <a:gdLst>
                  <a:gd name="T0" fmla="*/ 54 w 57"/>
                  <a:gd name="T1" fmla="*/ 32 h 56"/>
                  <a:gd name="T2" fmla="*/ 24 w 57"/>
                  <a:gd name="T3" fmla="*/ 54 h 56"/>
                  <a:gd name="T4" fmla="*/ 3 w 57"/>
                  <a:gd name="T5" fmla="*/ 24 h 56"/>
                  <a:gd name="T6" fmla="*/ 33 w 57"/>
                  <a:gd name="T7" fmla="*/ 2 h 56"/>
                  <a:gd name="T8" fmla="*/ 54 w 57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7" h="56">
                    <a:moveTo>
                      <a:pt x="54" y="32"/>
                    </a:moveTo>
                    <a:cubicBezTo>
                      <a:pt x="52" y="46"/>
                      <a:pt x="39" y="56"/>
                      <a:pt x="24" y="54"/>
                    </a:cubicBezTo>
                    <a:cubicBezTo>
                      <a:pt x="10" y="52"/>
                      <a:pt x="0" y="38"/>
                      <a:pt x="3" y="24"/>
                    </a:cubicBezTo>
                    <a:cubicBezTo>
                      <a:pt x="5" y="10"/>
                      <a:pt x="18" y="0"/>
                      <a:pt x="33" y="2"/>
                    </a:cubicBezTo>
                    <a:cubicBezTo>
                      <a:pt x="47" y="4"/>
                      <a:pt x="57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09" name="Freeform 128">
                <a:extLst>
                  <a:ext uri="{FF2B5EF4-FFF2-40B4-BE49-F238E27FC236}">
                    <a16:creationId xmlns:a16="http://schemas.microsoft.com/office/drawing/2014/main" id="{AD8219A4-CADF-4AF4-A561-783A6FE592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71" y="2829"/>
                <a:ext cx="65" cy="64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1" y="46"/>
                      <a:pt x="38" y="56"/>
                      <a:pt x="24" y="54"/>
                    </a:cubicBezTo>
                    <a:cubicBezTo>
                      <a:pt x="9" y="51"/>
                      <a:pt x="0" y="38"/>
                      <a:pt x="2" y="24"/>
                    </a:cubicBezTo>
                    <a:cubicBezTo>
                      <a:pt x="4" y="9"/>
                      <a:pt x="18" y="0"/>
                      <a:pt x="32" y="2"/>
                    </a:cubicBezTo>
                    <a:cubicBezTo>
                      <a:pt x="46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10" name="Freeform 129">
                <a:extLst>
                  <a:ext uri="{FF2B5EF4-FFF2-40B4-BE49-F238E27FC236}">
                    <a16:creationId xmlns:a16="http://schemas.microsoft.com/office/drawing/2014/main" id="{951BF413-D7EA-4D2B-A834-A4F4AD0A2A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96" y="3172"/>
                <a:ext cx="65" cy="64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6"/>
                      <a:pt x="38" y="56"/>
                      <a:pt x="24" y="54"/>
                    </a:cubicBezTo>
                    <a:cubicBezTo>
                      <a:pt x="10" y="51"/>
                      <a:pt x="0" y="38"/>
                      <a:pt x="2" y="24"/>
                    </a:cubicBezTo>
                    <a:cubicBezTo>
                      <a:pt x="5" y="9"/>
                      <a:pt x="18" y="0"/>
                      <a:pt x="32" y="2"/>
                    </a:cubicBezTo>
                    <a:cubicBezTo>
                      <a:pt x="47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11" name="Freeform 130">
                <a:extLst>
                  <a:ext uri="{FF2B5EF4-FFF2-40B4-BE49-F238E27FC236}">
                    <a16:creationId xmlns:a16="http://schemas.microsoft.com/office/drawing/2014/main" id="{672637B3-A560-44BA-9305-465EA8DF3C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12" y="3719"/>
                <a:ext cx="65" cy="66"/>
              </a:xfrm>
              <a:custGeom>
                <a:avLst/>
                <a:gdLst>
                  <a:gd name="T0" fmla="*/ 54 w 56"/>
                  <a:gd name="T1" fmla="*/ 33 h 57"/>
                  <a:gd name="T2" fmla="*/ 24 w 56"/>
                  <a:gd name="T3" fmla="*/ 54 h 57"/>
                  <a:gd name="T4" fmla="*/ 2 w 56"/>
                  <a:gd name="T5" fmla="*/ 24 h 57"/>
                  <a:gd name="T6" fmla="*/ 32 w 56"/>
                  <a:gd name="T7" fmla="*/ 3 h 57"/>
                  <a:gd name="T8" fmla="*/ 54 w 56"/>
                  <a:gd name="T9" fmla="*/ 33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7">
                    <a:moveTo>
                      <a:pt x="54" y="33"/>
                    </a:moveTo>
                    <a:cubicBezTo>
                      <a:pt x="52" y="47"/>
                      <a:pt x="38" y="57"/>
                      <a:pt x="24" y="54"/>
                    </a:cubicBezTo>
                    <a:cubicBezTo>
                      <a:pt x="10" y="52"/>
                      <a:pt x="0" y="39"/>
                      <a:pt x="2" y="24"/>
                    </a:cubicBezTo>
                    <a:cubicBezTo>
                      <a:pt x="5" y="10"/>
                      <a:pt x="18" y="0"/>
                      <a:pt x="32" y="3"/>
                    </a:cubicBezTo>
                    <a:cubicBezTo>
                      <a:pt x="47" y="5"/>
                      <a:pt x="56" y="18"/>
                      <a:pt x="54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12" name="Freeform 131">
                <a:extLst>
                  <a:ext uri="{FF2B5EF4-FFF2-40B4-BE49-F238E27FC236}">
                    <a16:creationId xmlns:a16="http://schemas.microsoft.com/office/drawing/2014/main" id="{8BD4B19E-54A0-413A-852F-CA9C82BFA9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86" y="3885"/>
                <a:ext cx="65" cy="65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6"/>
                      <a:pt x="38" y="56"/>
                      <a:pt x="24" y="54"/>
                    </a:cubicBezTo>
                    <a:cubicBezTo>
                      <a:pt x="10" y="51"/>
                      <a:pt x="0" y="38"/>
                      <a:pt x="2" y="24"/>
                    </a:cubicBezTo>
                    <a:cubicBezTo>
                      <a:pt x="5" y="9"/>
                      <a:pt x="18" y="0"/>
                      <a:pt x="32" y="2"/>
                    </a:cubicBezTo>
                    <a:cubicBezTo>
                      <a:pt x="47" y="4"/>
                      <a:pt x="56" y="17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13" name="Freeform 132">
                <a:extLst>
                  <a:ext uri="{FF2B5EF4-FFF2-40B4-BE49-F238E27FC236}">
                    <a16:creationId xmlns:a16="http://schemas.microsoft.com/office/drawing/2014/main" id="{C342CE98-66E5-4EC8-BBF2-5B3516ED5F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54" y="3417"/>
                <a:ext cx="65" cy="65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6"/>
                      <a:pt x="38" y="56"/>
                      <a:pt x="24" y="54"/>
                    </a:cubicBezTo>
                    <a:cubicBezTo>
                      <a:pt x="10" y="51"/>
                      <a:pt x="0" y="38"/>
                      <a:pt x="2" y="24"/>
                    </a:cubicBezTo>
                    <a:cubicBezTo>
                      <a:pt x="5" y="10"/>
                      <a:pt x="18" y="0"/>
                      <a:pt x="32" y="2"/>
                    </a:cubicBezTo>
                    <a:cubicBezTo>
                      <a:pt x="47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14" name="Freeform 133">
                <a:extLst>
                  <a:ext uri="{FF2B5EF4-FFF2-40B4-BE49-F238E27FC236}">
                    <a16:creationId xmlns:a16="http://schemas.microsoft.com/office/drawing/2014/main" id="{1797800E-AE2C-48AE-86E5-33A7C6FAC12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938" y="3401"/>
                <a:ext cx="97" cy="97"/>
              </a:xfrm>
              <a:custGeom>
                <a:avLst/>
                <a:gdLst>
                  <a:gd name="T0" fmla="*/ 36 w 84"/>
                  <a:gd name="T1" fmla="*/ 80 h 84"/>
                  <a:gd name="T2" fmla="*/ 4 w 84"/>
                  <a:gd name="T3" fmla="*/ 36 h 84"/>
                  <a:gd name="T4" fmla="*/ 48 w 84"/>
                  <a:gd name="T5" fmla="*/ 3 h 84"/>
                  <a:gd name="T6" fmla="*/ 81 w 84"/>
                  <a:gd name="T7" fmla="*/ 48 h 84"/>
                  <a:gd name="T8" fmla="*/ 36 w 84"/>
                  <a:gd name="T9" fmla="*/ 80 h 84"/>
                  <a:gd name="T10" fmla="*/ 48 w 84"/>
                  <a:gd name="T11" fmla="*/ 5 h 84"/>
                  <a:gd name="T12" fmla="*/ 5 w 84"/>
                  <a:gd name="T13" fmla="*/ 36 h 84"/>
                  <a:gd name="T14" fmla="*/ 36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0"/>
                    </a:moveTo>
                    <a:cubicBezTo>
                      <a:pt x="15" y="77"/>
                      <a:pt x="0" y="57"/>
                      <a:pt x="4" y="36"/>
                    </a:cubicBezTo>
                    <a:cubicBezTo>
                      <a:pt x="7" y="15"/>
                      <a:pt x="27" y="0"/>
                      <a:pt x="48" y="3"/>
                    </a:cubicBezTo>
                    <a:cubicBezTo>
                      <a:pt x="70" y="7"/>
                      <a:pt x="84" y="27"/>
                      <a:pt x="81" y="48"/>
                    </a:cubicBezTo>
                    <a:cubicBezTo>
                      <a:pt x="77" y="69"/>
                      <a:pt x="57" y="84"/>
                      <a:pt x="36" y="80"/>
                    </a:cubicBezTo>
                    <a:close/>
                    <a:moveTo>
                      <a:pt x="48" y="5"/>
                    </a:moveTo>
                    <a:cubicBezTo>
                      <a:pt x="28" y="2"/>
                      <a:pt x="9" y="16"/>
                      <a:pt x="5" y="36"/>
                    </a:cubicBezTo>
                    <a:cubicBezTo>
                      <a:pt x="2" y="56"/>
                      <a:pt x="16" y="76"/>
                      <a:pt x="36" y="79"/>
                    </a:cubicBezTo>
                    <a:cubicBezTo>
                      <a:pt x="57" y="82"/>
                      <a:pt x="76" y="68"/>
                      <a:pt x="79" y="48"/>
                    </a:cubicBezTo>
                    <a:cubicBezTo>
                      <a:pt x="82" y="27"/>
                      <a:pt x="68" y="8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15" name="Freeform 134">
                <a:extLst>
                  <a:ext uri="{FF2B5EF4-FFF2-40B4-BE49-F238E27FC236}">
                    <a16:creationId xmlns:a16="http://schemas.microsoft.com/office/drawing/2014/main" id="{900E1A07-2C8B-40A5-BFE4-1C425C9F3C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60" y="4435"/>
                <a:ext cx="65" cy="64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6"/>
                      <a:pt x="38" y="56"/>
                      <a:pt x="24" y="54"/>
                    </a:cubicBezTo>
                    <a:cubicBezTo>
                      <a:pt x="10" y="52"/>
                      <a:pt x="0" y="38"/>
                      <a:pt x="2" y="24"/>
                    </a:cubicBezTo>
                    <a:cubicBezTo>
                      <a:pt x="4" y="10"/>
                      <a:pt x="18" y="0"/>
                      <a:pt x="32" y="2"/>
                    </a:cubicBezTo>
                    <a:cubicBezTo>
                      <a:pt x="46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16" name="Freeform 135">
                <a:extLst>
                  <a:ext uri="{FF2B5EF4-FFF2-40B4-BE49-F238E27FC236}">
                    <a16:creationId xmlns:a16="http://schemas.microsoft.com/office/drawing/2014/main" id="{EF2DD7A2-50F2-4222-8BD6-6970C7DBAE2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744" y="4418"/>
                <a:ext cx="97" cy="97"/>
              </a:xfrm>
              <a:custGeom>
                <a:avLst/>
                <a:gdLst>
                  <a:gd name="T0" fmla="*/ 36 w 84"/>
                  <a:gd name="T1" fmla="*/ 80 h 84"/>
                  <a:gd name="T2" fmla="*/ 4 w 84"/>
                  <a:gd name="T3" fmla="*/ 36 h 84"/>
                  <a:gd name="T4" fmla="*/ 48 w 84"/>
                  <a:gd name="T5" fmla="*/ 3 h 84"/>
                  <a:gd name="T6" fmla="*/ 81 w 84"/>
                  <a:gd name="T7" fmla="*/ 48 h 84"/>
                  <a:gd name="T8" fmla="*/ 36 w 84"/>
                  <a:gd name="T9" fmla="*/ 80 h 84"/>
                  <a:gd name="T10" fmla="*/ 48 w 84"/>
                  <a:gd name="T11" fmla="*/ 5 h 84"/>
                  <a:gd name="T12" fmla="*/ 5 w 84"/>
                  <a:gd name="T13" fmla="*/ 36 h 84"/>
                  <a:gd name="T14" fmla="*/ 36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0"/>
                    </a:moveTo>
                    <a:cubicBezTo>
                      <a:pt x="15" y="77"/>
                      <a:pt x="0" y="57"/>
                      <a:pt x="4" y="36"/>
                    </a:cubicBezTo>
                    <a:cubicBezTo>
                      <a:pt x="7" y="15"/>
                      <a:pt x="27" y="0"/>
                      <a:pt x="48" y="3"/>
                    </a:cubicBezTo>
                    <a:cubicBezTo>
                      <a:pt x="69" y="7"/>
                      <a:pt x="84" y="27"/>
                      <a:pt x="81" y="48"/>
                    </a:cubicBezTo>
                    <a:cubicBezTo>
                      <a:pt x="77" y="69"/>
                      <a:pt x="57" y="84"/>
                      <a:pt x="36" y="80"/>
                    </a:cubicBezTo>
                    <a:close/>
                    <a:moveTo>
                      <a:pt x="48" y="5"/>
                    </a:moveTo>
                    <a:cubicBezTo>
                      <a:pt x="28" y="2"/>
                      <a:pt x="8" y="16"/>
                      <a:pt x="5" y="36"/>
                    </a:cubicBezTo>
                    <a:cubicBezTo>
                      <a:pt x="2" y="56"/>
                      <a:pt x="16" y="76"/>
                      <a:pt x="36" y="79"/>
                    </a:cubicBezTo>
                    <a:cubicBezTo>
                      <a:pt x="57" y="82"/>
                      <a:pt x="76" y="68"/>
                      <a:pt x="79" y="48"/>
                    </a:cubicBezTo>
                    <a:cubicBezTo>
                      <a:pt x="82" y="27"/>
                      <a:pt x="68" y="8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17" name="Freeform 136">
                <a:extLst>
                  <a:ext uri="{FF2B5EF4-FFF2-40B4-BE49-F238E27FC236}">
                    <a16:creationId xmlns:a16="http://schemas.microsoft.com/office/drawing/2014/main" id="{F05FC3BD-5A7E-4196-BA17-D079F5C9E4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23" y="3984"/>
                <a:ext cx="64" cy="66"/>
              </a:xfrm>
              <a:custGeom>
                <a:avLst/>
                <a:gdLst>
                  <a:gd name="T0" fmla="*/ 54 w 56"/>
                  <a:gd name="T1" fmla="*/ 33 h 57"/>
                  <a:gd name="T2" fmla="*/ 24 w 56"/>
                  <a:gd name="T3" fmla="*/ 54 h 57"/>
                  <a:gd name="T4" fmla="*/ 2 w 56"/>
                  <a:gd name="T5" fmla="*/ 24 h 57"/>
                  <a:gd name="T6" fmla="*/ 32 w 56"/>
                  <a:gd name="T7" fmla="*/ 3 h 57"/>
                  <a:gd name="T8" fmla="*/ 54 w 56"/>
                  <a:gd name="T9" fmla="*/ 33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7">
                    <a:moveTo>
                      <a:pt x="54" y="33"/>
                    </a:moveTo>
                    <a:cubicBezTo>
                      <a:pt x="52" y="47"/>
                      <a:pt x="38" y="57"/>
                      <a:pt x="24" y="54"/>
                    </a:cubicBezTo>
                    <a:cubicBezTo>
                      <a:pt x="10" y="52"/>
                      <a:pt x="0" y="39"/>
                      <a:pt x="2" y="24"/>
                    </a:cubicBezTo>
                    <a:cubicBezTo>
                      <a:pt x="5" y="10"/>
                      <a:pt x="18" y="0"/>
                      <a:pt x="32" y="3"/>
                    </a:cubicBezTo>
                    <a:cubicBezTo>
                      <a:pt x="47" y="5"/>
                      <a:pt x="56" y="18"/>
                      <a:pt x="54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18" name="Freeform 137">
                <a:extLst>
                  <a:ext uri="{FF2B5EF4-FFF2-40B4-BE49-F238E27FC236}">
                    <a16:creationId xmlns:a16="http://schemas.microsoft.com/office/drawing/2014/main" id="{19577740-5745-4B0B-B90A-F1BA36F042E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507" y="3969"/>
                <a:ext cx="96" cy="96"/>
              </a:xfrm>
              <a:custGeom>
                <a:avLst/>
                <a:gdLst>
                  <a:gd name="T0" fmla="*/ 36 w 84"/>
                  <a:gd name="T1" fmla="*/ 80 h 83"/>
                  <a:gd name="T2" fmla="*/ 4 w 84"/>
                  <a:gd name="T3" fmla="*/ 35 h 83"/>
                  <a:gd name="T4" fmla="*/ 48 w 84"/>
                  <a:gd name="T5" fmla="*/ 3 h 83"/>
                  <a:gd name="T6" fmla="*/ 81 w 84"/>
                  <a:gd name="T7" fmla="*/ 48 h 83"/>
                  <a:gd name="T8" fmla="*/ 36 w 84"/>
                  <a:gd name="T9" fmla="*/ 80 h 83"/>
                  <a:gd name="T10" fmla="*/ 48 w 84"/>
                  <a:gd name="T11" fmla="*/ 5 h 83"/>
                  <a:gd name="T12" fmla="*/ 5 w 84"/>
                  <a:gd name="T13" fmla="*/ 36 h 83"/>
                  <a:gd name="T14" fmla="*/ 36 w 84"/>
                  <a:gd name="T15" fmla="*/ 78 h 83"/>
                  <a:gd name="T16" fmla="*/ 79 w 84"/>
                  <a:gd name="T17" fmla="*/ 47 h 83"/>
                  <a:gd name="T18" fmla="*/ 48 w 84"/>
                  <a:gd name="T19" fmla="*/ 5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3">
                    <a:moveTo>
                      <a:pt x="36" y="80"/>
                    </a:moveTo>
                    <a:cubicBezTo>
                      <a:pt x="15" y="77"/>
                      <a:pt x="0" y="57"/>
                      <a:pt x="4" y="35"/>
                    </a:cubicBezTo>
                    <a:cubicBezTo>
                      <a:pt x="7" y="14"/>
                      <a:pt x="27" y="0"/>
                      <a:pt x="48" y="3"/>
                    </a:cubicBezTo>
                    <a:cubicBezTo>
                      <a:pt x="70" y="6"/>
                      <a:pt x="84" y="26"/>
                      <a:pt x="81" y="48"/>
                    </a:cubicBezTo>
                    <a:cubicBezTo>
                      <a:pt x="77" y="69"/>
                      <a:pt x="57" y="83"/>
                      <a:pt x="36" y="80"/>
                    </a:cubicBezTo>
                    <a:close/>
                    <a:moveTo>
                      <a:pt x="48" y="5"/>
                    </a:moveTo>
                    <a:cubicBezTo>
                      <a:pt x="28" y="1"/>
                      <a:pt x="9" y="15"/>
                      <a:pt x="5" y="36"/>
                    </a:cubicBezTo>
                    <a:cubicBezTo>
                      <a:pt x="2" y="56"/>
                      <a:pt x="16" y="75"/>
                      <a:pt x="36" y="78"/>
                    </a:cubicBezTo>
                    <a:cubicBezTo>
                      <a:pt x="57" y="82"/>
                      <a:pt x="76" y="68"/>
                      <a:pt x="79" y="47"/>
                    </a:cubicBezTo>
                    <a:cubicBezTo>
                      <a:pt x="82" y="27"/>
                      <a:pt x="68" y="8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19" name="Freeform 138">
                <a:extLst>
                  <a:ext uri="{FF2B5EF4-FFF2-40B4-BE49-F238E27FC236}">
                    <a16:creationId xmlns:a16="http://schemas.microsoft.com/office/drawing/2014/main" id="{A5F2F2B4-A383-4AF0-88D7-B194779877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71" y="4207"/>
                <a:ext cx="65" cy="64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7"/>
                      <a:pt x="38" y="56"/>
                      <a:pt x="24" y="54"/>
                    </a:cubicBezTo>
                    <a:cubicBezTo>
                      <a:pt x="10" y="52"/>
                      <a:pt x="0" y="38"/>
                      <a:pt x="2" y="24"/>
                    </a:cubicBezTo>
                    <a:cubicBezTo>
                      <a:pt x="4" y="10"/>
                      <a:pt x="18" y="0"/>
                      <a:pt x="32" y="2"/>
                    </a:cubicBezTo>
                    <a:cubicBezTo>
                      <a:pt x="46" y="5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20" name="Freeform 139">
                <a:extLst>
                  <a:ext uri="{FF2B5EF4-FFF2-40B4-BE49-F238E27FC236}">
                    <a16:creationId xmlns:a16="http://schemas.microsoft.com/office/drawing/2014/main" id="{CAF45605-9A6C-4DD6-9720-54FF40EC772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155" y="4190"/>
                <a:ext cx="97" cy="97"/>
              </a:xfrm>
              <a:custGeom>
                <a:avLst/>
                <a:gdLst>
                  <a:gd name="T0" fmla="*/ 36 w 84"/>
                  <a:gd name="T1" fmla="*/ 81 h 84"/>
                  <a:gd name="T2" fmla="*/ 3 w 84"/>
                  <a:gd name="T3" fmla="*/ 36 h 84"/>
                  <a:gd name="T4" fmla="*/ 48 w 84"/>
                  <a:gd name="T5" fmla="*/ 4 h 84"/>
                  <a:gd name="T6" fmla="*/ 80 w 84"/>
                  <a:gd name="T7" fmla="*/ 48 h 84"/>
                  <a:gd name="T8" fmla="*/ 36 w 84"/>
                  <a:gd name="T9" fmla="*/ 81 h 84"/>
                  <a:gd name="T10" fmla="*/ 48 w 84"/>
                  <a:gd name="T11" fmla="*/ 5 h 84"/>
                  <a:gd name="T12" fmla="*/ 5 w 84"/>
                  <a:gd name="T13" fmla="*/ 36 h 84"/>
                  <a:gd name="T14" fmla="*/ 36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1"/>
                    </a:moveTo>
                    <a:cubicBezTo>
                      <a:pt x="15" y="77"/>
                      <a:pt x="0" y="57"/>
                      <a:pt x="3" y="36"/>
                    </a:cubicBezTo>
                    <a:cubicBezTo>
                      <a:pt x="7" y="15"/>
                      <a:pt x="27" y="0"/>
                      <a:pt x="48" y="4"/>
                    </a:cubicBezTo>
                    <a:cubicBezTo>
                      <a:pt x="69" y="7"/>
                      <a:pt x="84" y="27"/>
                      <a:pt x="80" y="48"/>
                    </a:cubicBezTo>
                    <a:cubicBezTo>
                      <a:pt x="77" y="70"/>
                      <a:pt x="57" y="84"/>
                      <a:pt x="36" y="81"/>
                    </a:cubicBezTo>
                    <a:close/>
                    <a:moveTo>
                      <a:pt x="48" y="5"/>
                    </a:moveTo>
                    <a:cubicBezTo>
                      <a:pt x="27" y="2"/>
                      <a:pt x="8" y="16"/>
                      <a:pt x="5" y="36"/>
                    </a:cubicBezTo>
                    <a:cubicBezTo>
                      <a:pt x="2" y="57"/>
                      <a:pt x="16" y="76"/>
                      <a:pt x="36" y="79"/>
                    </a:cubicBezTo>
                    <a:cubicBezTo>
                      <a:pt x="56" y="82"/>
                      <a:pt x="76" y="68"/>
                      <a:pt x="79" y="48"/>
                    </a:cubicBezTo>
                    <a:cubicBezTo>
                      <a:pt x="82" y="28"/>
                      <a:pt x="68" y="9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21" name="Freeform 140">
                <a:extLst>
                  <a:ext uri="{FF2B5EF4-FFF2-40B4-BE49-F238E27FC236}">
                    <a16:creationId xmlns:a16="http://schemas.microsoft.com/office/drawing/2014/main" id="{C45E98D3-E36B-4114-B667-737169FCB6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77" y="3524"/>
                <a:ext cx="64" cy="65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7"/>
                      <a:pt x="38" y="56"/>
                      <a:pt x="24" y="54"/>
                    </a:cubicBezTo>
                    <a:cubicBezTo>
                      <a:pt x="10" y="52"/>
                      <a:pt x="0" y="38"/>
                      <a:pt x="2" y="24"/>
                    </a:cubicBezTo>
                    <a:cubicBezTo>
                      <a:pt x="5" y="10"/>
                      <a:pt x="18" y="0"/>
                      <a:pt x="32" y="2"/>
                    </a:cubicBezTo>
                    <a:cubicBezTo>
                      <a:pt x="47" y="5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22" name="Freeform 141">
                <a:extLst>
                  <a:ext uri="{FF2B5EF4-FFF2-40B4-BE49-F238E27FC236}">
                    <a16:creationId xmlns:a16="http://schemas.microsoft.com/office/drawing/2014/main" id="{113293CA-EE56-4D16-B7AD-97991B39313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561" y="3508"/>
                <a:ext cx="97" cy="97"/>
              </a:xfrm>
              <a:custGeom>
                <a:avLst/>
                <a:gdLst>
                  <a:gd name="T0" fmla="*/ 36 w 84"/>
                  <a:gd name="T1" fmla="*/ 81 h 84"/>
                  <a:gd name="T2" fmla="*/ 4 w 84"/>
                  <a:gd name="T3" fmla="*/ 36 h 84"/>
                  <a:gd name="T4" fmla="*/ 48 w 84"/>
                  <a:gd name="T5" fmla="*/ 4 h 84"/>
                  <a:gd name="T6" fmla="*/ 81 w 84"/>
                  <a:gd name="T7" fmla="*/ 48 h 84"/>
                  <a:gd name="T8" fmla="*/ 36 w 84"/>
                  <a:gd name="T9" fmla="*/ 81 h 84"/>
                  <a:gd name="T10" fmla="*/ 48 w 84"/>
                  <a:gd name="T11" fmla="*/ 5 h 84"/>
                  <a:gd name="T12" fmla="*/ 5 w 84"/>
                  <a:gd name="T13" fmla="*/ 36 h 84"/>
                  <a:gd name="T14" fmla="*/ 36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1"/>
                    </a:moveTo>
                    <a:cubicBezTo>
                      <a:pt x="15" y="77"/>
                      <a:pt x="0" y="57"/>
                      <a:pt x="4" y="36"/>
                    </a:cubicBezTo>
                    <a:cubicBezTo>
                      <a:pt x="7" y="15"/>
                      <a:pt x="27" y="0"/>
                      <a:pt x="48" y="4"/>
                    </a:cubicBezTo>
                    <a:cubicBezTo>
                      <a:pt x="69" y="7"/>
                      <a:pt x="84" y="27"/>
                      <a:pt x="81" y="48"/>
                    </a:cubicBezTo>
                    <a:cubicBezTo>
                      <a:pt x="77" y="70"/>
                      <a:pt x="57" y="84"/>
                      <a:pt x="36" y="81"/>
                    </a:cubicBezTo>
                    <a:close/>
                    <a:moveTo>
                      <a:pt x="48" y="5"/>
                    </a:moveTo>
                    <a:cubicBezTo>
                      <a:pt x="28" y="2"/>
                      <a:pt x="9" y="16"/>
                      <a:pt x="5" y="36"/>
                    </a:cubicBezTo>
                    <a:cubicBezTo>
                      <a:pt x="2" y="57"/>
                      <a:pt x="16" y="76"/>
                      <a:pt x="36" y="79"/>
                    </a:cubicBezTo>
                    <a:cubicBezTo>
                      <a:pt x="57" y="82"/>
                      <a:pt x="76" y="68"/>
                      <a:pt x="79" y="48"/>
                    </a:cubicBezTo>
                    <a:cubicBezTo>
                      <a:pt x="82" y="28"/>
                      <a:pt x="68" y="9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23" name="Freeform 142">
                <a:extLst>
                  <a:ext uri="{FF2B5EF4-FFF2-40B4-BE49-F238E27FC236}">
                    <a16:creationId xmlns:a16="http://schemas.microsoft.com/office/drawing/2014/main" id="{E34B0A94-7D1D-4DA4-B326-149AFCFDEA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67" y="3831"/>
                <a:ext cx="65" cy="64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1" y="46"/>
                      <a:pt x="38" y="56"/>
                      <a:pt x="24" y="54"/>
                    </a:cubicBezTo>
                    <a:cubicBezTo>
                      <a:pt x="9" y="52"/>
                      <a:pt x="0" y="38"/>
                      <a:pt x="2" y="24"/>
                    </a:cubicBezTo>
                    <a:cubicBezTo>
                      <a:pt x="4" y="10"/>
                      <a:pt x="18" y="0"/>
                      <a:pt x="32" y="2"/>
                    </a:cubicBezTo>
                    <a:cubicBezTo>
                      <a:pt x="46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24" name="Freeform 143">
                <a:extLst>
                  <a:ext uri="{FF2B5EF4-FFF2-40B4-BE49-F238E27FC236}">
                    <a16:creationId xmlns:a16="http://schemas.microsoft.com/office/drawing/2014/main" id="{9F781305-A990-4BF2-BD09-B4B997D77BB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851" y="3815"/>
                <a:ext cx="97" cy="97"/>
              </a:xfrm>
              <a:custGeom>
                <a:avLst/>
                <a:gdLst>
                  <a:gd name="T0" fmla="*/ 36 w 84"/>
                  <a:gd name="T1" fmla="*/ 80 h 84"/>
                  <a:gd name="T2" fmla="*/ 3 w 84"/>
                  <a:gd name="T3" fmla="*/ 36 h 84"/>
                  <a:gd name="T4" fmla="*/ 48 w 84"/>
                  <a:gd name="T5" fmla="*/ 3 h 84"/>
                  <a:gd name="T6" fmla="*/ 80 w 84"/>
                  <a:gd name="T7" fmla="*/ 48 h 84"/>
                  <a:gd name="T8" fmla="*/ 36 w 84"/>
                  <a:gd name="T9" fmla="*/ 80 h 84"/>
                  <a:gd name="T10" fmla="*/ 48 w 84"/>
                  <a:gd name="T11" fmla="*/ 5 h 84"/>
                  <a:gd name="T12" fmla="*/ 5 w 84"/>
                  <a:gd name="T13" fmla="*/ 36 h 84"/>
                  <a:gd name="T14" fmla="*/ 36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0"/>
                    </a:moveTo>
                    <a:cubicBezTo>
                      <a:pt x="14" y="77"/>
                      <a:pt x="0" y="57"/>
                      <a:pt x="3" y="36"/>
                    </a:cubicBezTo>
                    <a:cubicBezTo>
                      <a:pt x="7" y="15"/>
                      <a:pt x="27" y="0"/>
                      <a:pt x="48" y="3"/>
                    </a:cubicBezTo>
                    <a:cubicBezTo>
                      <a:pt x="69" y="7"/>
                      <a:pt x="84" y="27"/>
                      <a:pt x="80" y="48"/>
                    </a:cubicBezTo>
                    <a:cubicBezTo>
                      <a:pt x="77" y="69"/>
                      <a:pt x="57" y="84"/>
                      <a:pt x="36" y="80"/>
                    </a:cubicBezTo>
                    <a:close/>
                    <a:moveTo>
                      <a:pt x="48" y="5"/>
                    </a:moveTo>
                    <a:cubicBezTo>
                      <a:pt x="27" y="2"/>
                      <a:pt x="8" y="16"/>
                      <a:pt x="5" y="36"/>
                    </a:cubicBezTo>
                    <a:cubicBezTo>
                      <a:pt x="2" y="56"/>
                      <a:pt x="16" y="76"/>
                      <a:pt x="36" y="79"/>
                    </a:cubicBezTo>
                    <a:cubicBezTo>
                      <a:pt x="56" y="82"/>
                      <a:pt x="75" y="68"/>
                      <a:pt x="79" y="48"/>
                    </a:cubicBezTo>
                    <a:cubicBezTo>
                      <a:pt x="82" y="28"/>
                      <a:pt x="68" y="8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25" name="Freeform 144">
                <a:extLst>
                  <a:ext uri="{FF2B5EF4-FFF2-40B4-BE49-F238E27FC236}">
                    <a16:creationId xmlns:a16="http://schemas.microsoft.com/office/drawing/2014/main" id="{A0399B0D-047C-4ADE-A384-440289EA85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99" y="5046"/>
                <a:ext cx="65" cy="65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6"/>
                      <a:pt x="38" y="56"/>
                      <a:pt x="24" y="54"/>
                    </a:cubicBezTo>
                    <a:cubicBezTo>
                      <a:pt x="10" y="51"/>
                      <a:pt x="0" y="38"/>
                      <a:pt x="2" y="24"/>
                    </a:cubicBezTo>
                    <a:cubicBezTo>
                      <a:pt x="4" y="9"/>
                      <a:pt x="18" y="0"/>
                      <a:pt x="32" y="2"/>
                    </a:cubicBezTo>
                    <a:cubicBezTo>
                      <a:pt x="46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26" name="Freeform 145">
                <a:extLst>
                  <a:ext uri="{FF2B5EF4-FFF2-40B4-BE49-F238E27FC236}">
                    <a16:creationId xmlns:a16="http://schemas.microsoft.com/office/drawing/2014/main" id="{9A7E526F-8674-481D-B242-09F99A33EBD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383" y="5030"/>
                <a:ext cx="97" cy="97"/>
              </a:xfrm>
              <a:custGeom>
                <a:avLst/>
                <a:gdLst>
                  <a:gd name="T0" fmla="*/ 36 w 84"/>
                  <a:gd name="T1" fmla="*/ 80 h 84"/>
                  <a:gd name="T2" fmla="*/ 3 w 84"/>
                  <a:gd name="T3" fmla="*/ 36 h 84"/>
                  <a:gd name="T4" fmla="*/ 48 w 84"/>
                  <a:gd name="T5" fmla="*/ 3 h 84"/>
                  <a:gd name="T6" fmla="*/ 81 w 84"/>
                  <a:gd name="T7" fmla="*/ 48 h 84"/>
                  <a:gd name="T8" fmla="*/ 36 w 84"/>
                  <a:gd name="T9" fmla="*/ 80 h 84"/>
                  <a:gd name="T10" fmla="*/ 48 w 84"/>
                  <a:gd name="T11" fmla="*/ 5 h 84"/>
                  <a:gd name="T12" fmla="*/ 5 w 84"/>
                  <a:gd name="T13" fmla="*/ 36 h 84"/>
                  <a:gd name="T14" fmla="*/ 36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0"/>
                    </a:moveTo>
                    <a:cubicBezTo>
                      <a:pt x="15" y="77"/>
                      <a:pt x="0" y="57"/>
                      <a:pt x="3" y="36"/>
                    </a:cubicBezTo>
                    <a:cubicBezTo>
                      <a:pt x="7" y="14"/>
                      <a:pt x="27" y="0"/>
                      <a:pt x="48" y="3"/>
                    </a:cubicBezTo>
                    <a:cubicBezTo>
                      <a:pt x="69" y="7"/>
                      <a:pt x="84" y="27"/>
                      <a:pt x="81" y="48"/>
                    </a:cubicBezTo>
                    <a:cubicBezTo>
                      <a:pt x="77" y="69"/>
                      <a:pt x="57" y="84"/>
                      <a:pt x="36" y="80"/>
                    </a:cubicBezTo>
                    <a:close/>
                    <a:moveTo>
                      <a:pt x="48" y="5"/>
                    </a:moveTo>
                    <a:cubicBezTo>
                      <a:pt x="28" y="2"/>
                      <a:pt x="8" y="16"/>
                      <a:pt x="5" y="36"/>
                    </a:cubicBezTo>
                    <a:cubicBezTo>
                      <a:pt x="2" y="56"/>
                      <a:pt x="16" y="75"/>
                      <a:pt x="36" y="79"/>
                    </a:cubicBezTo>
                    <a:cubicBezTo>
                      <a:pt x="56" y="82"/>
                      <a:pt x="76" y="68"/>
                      <a:pt x="79" y="48"/>
                    </a:cubicBezTo>
                    <a:cubicBezTo>
                      <a:pt x="82" y="27"/>
                      <a:pt x="68" y="8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27" name="Freeform 146">
                <a:extLst>
                  <a:ext uri="{FF2B5EF4-FFF2-40B4-BE49-F238E27FC236}">
                    <a16:creationId xmlns:a16="http://schemas.microsoft.com/office/drawing/2014/main" id="{F38C4A19-0575-4771-A3BA-7A67F92B82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56" y="5436"/>
                <a:ext cx="65" cy="64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1" y="46"/>
                      <a:pt x="38" y="56"/>
                      <a:pt x="24" y="54"/>
                    </a:cubicBezTo>
                    <a:cubicBezTo>
                      <a:pt x="9" y="52"/>
                      <a:pt x="0" y="38"/>
                      <a:pt x="2" y="24"/>
                    </a:cubicBezTo>
                    <a:cubicBezTo>
                      <a:pt x="4" y="10"/>
                      <a:pt x="18" y="0"/>
                      <a:pt x="32" y="2"/>
                    </a:cubicBezTo>
                    <a:cubicBezTo>
                      <a:pt x="46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28" name="Freeform 147">
                <a:extLst>
                  <a:ext uri="{FF2B5EF4-FFF2-40B4-BE49-F238E27FC236}">
                    <a16:creationId xmlns:a16="http://schemas.microsoft.com/office/drawing/2014/main" id="{FEF36CA6-4647-462B-BD45-F76D293739F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540" y="5420"/>
                <a:ext cx="97" cy="96"/>
              </a:xfrm>
              <a:custGeom>
                <a:avLst/>
                <a:gdLst>
                  <a:gd name="T0" fmla="*/ 36 w 84"/>
                  <a:gd name="T1" fmla="*/ 80 h 84"/>
                  <a:gd name="T2" fmla="*/ 3 w 84"/>
                  <a:gd name="T3" fmla="*/ 36 h 84"/>
                  <a:gd name="T4" fmla="*/ 48 w 84"/>
                  <a:gd name="T5" fmla="*/ 3 h 84"/>
                  <a:gd name="T6" fmla="*/ 80 w 84"/>
                  <a:gd name="T7" fmla="*/ 48 h 84"/>
                  <a:gd name="T8" fmla="*/ 36 w 84"/>
                  <a:gd name="T9" fmla="*/ 80 h 84"/>
                  <a:gd name="T10" fmla="*/ 48 w 84"/>
                  <a:gd name="T11" fmla="*/ 5 h 84"/>
                  <a:gd name="T12" fmla="*/ 5 w 84"/>
                  <a:gd name="T13" fmla="*/ 36 h 84"/>
                  <a:gd name="T14" fmla="*/ 36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0"/>
                    </a:moveTo>
                    <a:cubicBezTo>
                      <a:pt x="14" y="77"/>
                      <a:pt x="0" y="57"/>
                      <a:pt x="3" y="36"/>
                    </a:cubicBezTo>
                    <a:cubicBezTo>
                      <a:pt x="7" y="15"/>
                      <a:pt x="27" y="0"/>
                      <a:pt x="48" y="3"/>
                    </a:cubicBezTo>
                    <a:cubicBezTo>
                      <a:pt x="69" y="7"/>
                      <a:pt x="84" y="27"/>
                      <a:pt x="80" y="48"/>
                    </a:cubicBezTo>
                    <a:cubicBezTo>
                      <a:pt x="77" y="69"/>
                      <a:pt x="57" y="84"/>
                      <a:pt x="36" y="80"/>
                    </a:cubicBezTo>
                    <a:close/>
                    <a:moveTo>
                      <a:pt x="48" y="5"/>
                    </a:moveTo>
                    <a:cubicBezTo>
                      <a:pt x="27" y="2"/>
                      <a:pt x="8" y="16"/>
                      <a:pt x="5" y="36"/>
                    </a:cubicBezTo>
                    <a:cubicBezTo>
                      <a:pt x="2" y="56"/>
                      <a:pt x="16" y="76"/>
                      <a:pt x="36" y="79"/>
                    </a:cubicBezTo>
                    <a:cubicBezTo>
                      <a:pt x="56" y="82"/>
                      <a:pt x="75" y="68"/>
                      <a:pt x="79" y="48"/>
                    </a:cubicBezTo>
                    <a:cubicBezTo>
                      <a:pt x="82" y="27"/>
                      <a:pt x="68" y="8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29" name="Freeform 148">
                <a:extLst>
                  <a:ext uri="{FF2B5EF4-FFF2-40B4-BE49-F238E27FC236}">
                    <a16:creationId xmlns:a16="http://schemas.microsoft.com/office/drawing/2014/main" id="{9A0B3485-579B-40C4-B5D0-5B473E795D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95" y="5510"/>
                <a:ext cx="64" cy="64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1" y="46"/>
                      <a:pt x="38" y="56"/>
                      <a:pt x="24" y="54"/>
                    </a:cubicBezTo>
                    <a:cubicBezTo>
                      <a:pt x="9" y="51"/>
                      <a:pt x="0" y="38"/>
                      <a:pt x="2" y="24"/>
                    </a:cubicBezTo>
                    <a:cubicBezTo>
                      <a:pt x="4" y="9"/>
                      <a:pt x="18" y="0"/>
                      <a:pt x="32" y="2"/>
                    </a:cubicBezTo>
                    <a:cubicBezTo>
                      <a:pt x="46" y="4"/>
                      <a:pt x="56" y="17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30" name="Freeform 149">
                <a:extLst>
                  <a:ext uri="{FF2B5EF4-FFF2-40B4-BE49-F238E27FC236}">
                    <a16:creationId xmlns:a16="http://schemas.microsoft.com/office/drawing/2014/main" id="{D6639AA4-475A-4C28-AA30-6A4D7DB5718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978" y="5493"/>
                <a:ext cx="97" cy="97"/>
              </a:xfrm>
              <a:custGeom>
                <a:avLst/>
                <a:gdLst>
                  <a:gd name="T0" fmla="*/ 36 w 84"/>
                  <a:gd name="T1" fmla="*/ 80 h 84"/>
                  <a:gd name="T2" fmla="*/ 3 w 84"/>
                  <a:gd name="T3" fmla="*/ 36 h 84"/>
                  <a:gd name="T4" fmla="*/ 48 w 84"/>
                  <a:gd name="T5" fmla="*/ 3 h 84"/>
                  <a:gd name="T6" fmla="*/ 80 w 84"/>
                  <a:gd name="T7" fmla="*/ 48 h 84"/>
                  <a:gd name="T8" fmla="*/ 36 w 84"/>
                  <a:gd name="T9" fmla="*/ 80 h 84"/>
                  <a:gd name="T10" fmla="*/ 48 w 84"/>
                  <a:gd name="T11" fmla="*/ 5 h 84"/>
                  <a:gd name="T12" fmla="*/ 5 w 84"/>
                  <a:gd name="T13" fmla="*/ 36 h 84"/>
                  <a:gd name="T14" fmla="*/ 36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0"/>
                    </a:moveTo>
                    <a:cubicBezTo>
                      <a:pt x="14" y="77"/>
                      <a:pt x="0" y="57"/>
                      <a:pt x="3" y="36"/>
                    </a:cubicBezTo>
                    <a:cubicBezTo>
                      <a:pt x="7" y="14"/>
                      <a:pt x="27" y="0"/>
                      <a:pt x="48" y="3"/>
                    </a:cubicBezTo>
                    <a:cubicBezTo>
                      <a:pt x="69" y="7"/>
                      <a:pt x="84" y="27"/>
                      <a:pt x="80" y="48"/>
                    </a:cubicBezTo>
                    <a:cubicBezTo>
                      <a:pt x="77" y="69"/>
                      <a:pt x="57" y="84"/>
                      <a:pt x="36" y="80"/>
                    </a:cubicBezTo>
                    <a:close/>
                    <a:moveTo>
                      <a:pt x="48" y="5"/>
                    </a:moveTo>
                    <a:cubicBezTo>
                      <a:pt x="27" y="2"/>
                      <a:pt x="8" y="15"/>
                      <a:pt x="5" y="36"/>
                    </a:cubicBezTo>
                    <a:cubicBezTo>
                      <a:pt x="2" y="56"/>
                      <a:pt x="16" y="75"/>
                      <a:pt x="36" y="79"/>
                    </a:cubicBezTo>
                    <a:cubicBezTo>
                      <a:pt x="56" y="82"/>
                      <a:pt x="75" y="68"/>
                      <a:pt x="79" y="48"/>
                    </a:cubicBezTo>
                    <a:cubicBezTo>
                      <a:pt x="82" y="27"/>
                      <a:pt x="68" y="8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31" name="Freeform 150">
                <a:extLst>
                  <a:ext uri="{FF2B5EF4-FFF2-40B4-BE49-F238E27FC236}">
                    <a16:creationId xmlns:a16="http://schemas.microsoft.com/office/drawing/2014/main" id="{40BADAB3-D05E-424A-B226-9E74612692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22" y="5414"/>
                <a:ext cx="65" cy="66"/>
              </a:xfrm>
              <a:custGeom>
                <a:avLst/>
                <a:gdLst>
                  <a:gd name="T0" fmla="*/ 54 w 56"/>
                  <a:gd name="T1" fmla="*/ 33 h 57"/>
                  <a:gd name="T2" fmla="*/ 24 w 56"/>
                  <a:gd name="T3" fmla="*/ 54 h 57"/>
                  <a:gd name="T4" fmla="*/ 2 w 56"/>
                  <a:gd name="T5" fmla="*/ 24 h 57"/>
                  <a:gd name="T6" fmla="*/ 32 w 56"/>
                  <a:gd name="T7" fmla="*/ 3 h 57"/>
                  <a:gd name="T8" fmla="*/ 54 w 56"/>
                  <a:gd name="T9" fmla="*/ 33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7">
                    <a:moveTo>
                      <a:pt x="54" y="33"/>
                    </a:moveTo>
                    <a:cubicBezTo>
                      <a:pt x="51" y="47"/>
                      <a:pt x="38" y="57"/>
                      <a:pt x="24" y="54"/>
                    </a:cubicBezTo>
                    <a:cubicBezTo>
                      <a:pt x="9" y="52"/>
                      <a:pt x="0" y="39"/>
                      <a:pt x="2" y="24"/>
                    </a:cubicBezTo>
                    <a:cubicBezTo>
                      <a:pt x="4" y="10"/>
                      <a:pt x="17" y="0"/>
                      <a:pt x="32" y="3"/>
                    </a:cubicBezTo>
                    <a:cubicBezTo>
                      <a:pt x="46" y="5"/>
                      <a:pt x="56" y="18"/>
                      <a:pt x="54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32" name="Freeform 151">
                <a:extLst>
                  <a:ext uri="{FF2B5EF4-FFF2-40B4-BE49-F238E27FC236}">
                    <a16:creationId xmlns:a16="http://schemas.microsoft.com/office/drawing/2014/main" id="{3DA88D5F-2218-4A06-818A-80FE23AB345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006" y="5399"/>
                <a:ext cx="97" cy="96"/>
              </a:xfrm>
              <a:custGeom>
                <a:avLst/>
                <a:gdLst>
                  <a:gd name="T0" fmla="*/ 36 w 84"/>
                  <a:gd name="T1" fmla="*/ 80 h 83"/>
                  <a:gd name="T2" fmla="*/ 3 w 84"/>
                  <a:gd name="T3" fmla="*/ 35 h 83"/>
                  <a:gd name="T4" fmla="*/ 48 w 84"/>
                  <a:gd name="T5" fmla="*/ 3 h 83"/>
                  <a:gd name="T6" fmla="*/ 80 w 84"/>
                  <a:gd name="T7" fmla="*/ 48 h 83"/>
                  <a:gd name="T8" fmla="*/ 36 w 84"/>
                  <a:gd name="T9" fmla="*/ 80 h 83"/>
                  <a:gd name="T10" fmla="*/ 48 w 84"/>
                  <a:gd name="T11" fmla="*/ 5 h 83"/>
                  <a:gd name="T12" fmla="*/ 5 w 84"/>
                  <a:gd name="T13" fmla="*/ 36 h 83"/>
                  <a:gd name="T14" fmla="*/ 36 w 84"/>
                  <a:gd name="T15" fmla="*/ 78 h 83"/>
                  <a:gd name="T16" fmla="*/ 79 w 84"/>
                  <a:gd name="T17" fmla="*/ 47 h 83"/>
                  <a:gd name="T18" fmla="*/ 48 w 84"/>
                  <a:gd name="T19" fmla="*/ 5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3">
                    <a:moveTo>
                      <a:pt x="36" y="80"/>
                    </a:moveTo>
                    <a:cubicBezTo>
                      <a:pt x="14" y="77"/>
                      <a:pt x="0" y="57"/>
                      <a:pt x="3" y="35"/>
                    </a:cubicBezTo>
                    <a:cubicBezTo>
                      <a:pt x="7" y="14"/>
                      <a:pt x="27" y="0"/>
                      <a:pt x="48" y="3"/>
                    </a:cubicBezTo>
                    <a:cubicBezTo>
                      <a:pt x="69" y="6"/>
                      <a:pt x="84" y="26"/>
                      <a:pt x="80" y="48"/>
                    </a:cubicBezTo>
                    <a:cubicBezTo>
                      <a:pt x="77" y="69"/>
                      <a:pt x="57" y="83"/>
                      <a:pt x="36" y="80"/>
                    </a:cubicBezTo>
                    <a:close/>
                    <a:moveTo>
                      <a:pt x="48" y="5"/>
                    </a:moveTo>
                    <a:cubicBezTo>
                      <a:pt x="27" y="1"/>
                      <a:pt x="8" y="15"/>
                      <a:pt x="5" y="36"/>
                    </a:cubicBezTo>
                    <a:cubicBezTo>
                      <a:pt x="2" y="56"/>
                      <a:pt x="15" y="75"/>
                      <a:pt x="36" y="78"/>
                    </a:cubicBezTo>
                    <a:cubicBezTo>
                      <a:pt x="56" y="82"/>
                      <a:pt x="75" y="68"/>
                      <a:pt x="79" y="47"/>
                    </a:cubicBezTo>
                    <a:cubicBezTo>
                      <a:pt x="82" y="27"/>
                      <a:pt x="68" y="8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33" name="Freeform 152">
                <a:extLst>
                  <a:ext uri="{FF2B5EF4-FFF2-40B4-BE49-F238E27FC236}">
                    <a16:creationId xmlns:a16="http://schemas.microsoft.com/office/drawing/2014/main" id="{4521184A-106E-4EAB-874E-8811A6548B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16" y="3841"/>
                <a:ext cx="65" cy="65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3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6"/>
                      <a:pt x="39" y="56"/>
                      <a:pt x="24" y="54"/>
                    </a:cubicBezTo>
                    <a:cubicBezTo>
                      <a:pt x="10" y="51"/>
                      <a:pt x="0" y="38"/>
                      <a:pt x="3" y="24"/>
                    </a:cubicBezTo>
                    <a:cubicBezTo>
                      <a:pt x="5" y="9"/>
                      <a:pt x="18" y="0"/>
                      <a:pt x="32" y="2"/>
                    </a:cubicBezTo>
                    <a:cubicBezTo>
                      <a:pt x="47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34" name="Freeform 153">
                <a:extLst>
                  <a:ext uri="{FF2B5EF4-FFF2-40B4-BE49-F238E27FC236}">
                    <a16:creationId xmlns:a16="http://schemas.microsoft.com/office/drawing/2014/main" id="{9A400439-F001-4ECC-8421-25E25A59EA2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600" y="3825"/>
                <a:ext cx="97" cy="97"/>
              </a:xfrm>
              <a:custGeom>
                <a:avLst/>
                <a:gdLst>
                  <a:gd name="T0" fmla="*/ 36 w 84"/>
                  <a:gd name="T1" fmla="*/ 80 h 84"/>
                  <a:gd name="T2" fmla="*/ 4 w 84"/>
                  <a:gd name="T3" fmla="*/ 36 h 84"/>
                  <a:gd name="T4" fmla="*/ 48 w 84"/>
                  <a:gd name="T5" fmla="*/ 3 h 84"/>
                  <a:gd name="T6" fmla="*/ 81 w 84"/>
                  <a:gd name="T7" fmla="*/ 48 h 84"/>
                  <a:gd name="T8" fmla="*/ 36 w 84"/>
                  <a:gd name="T9" fmla="*/ 80 h 84"/>
                  <a:gd name="T10" fmla="*/ 48 w 84"/>
                  <a:gd name="T11" fmla="*/ 5 h 84"/>
                  <a:gd name="T12" fmla="*/ 6 w 84"/>
                  <a:gd name="T13" fmla="*/ 36 h 84"/>
                  <a:gd name="T14" fmla="*/ 37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0"/>
                    </a:moveTo>
                    <a:cubicBezTo>
                      <a:pt x="15" y="77"/>
                      <a:pt x="0" y="57"/>
                      <a:pt x="4" y="36"/>
                    </a:cubicBezTo>
                    <a:cubicBezTo>
                      <a:pt x="7" y="14"/>
                      <a:pt x="27" y="0"/>
                      <a:pt x="48" y="3"/>
                    </a:cubicBezTo>
                    <a:cubicBezTo>
                      <a:pt x="70" y="7"/>
                      <a:pt x="84" y="27"/>
                      <a:pt x="81" y="48"/>
                    </a:cubicBezTo>
                    <a:cubicBezTo>
                      <a:pt x="78" y="69"/>
                      <a:pt x="57" y="84"/>
                      <a:pt x="36" y="80"/>
                    </a:cubicBezTo>
                    <a:close/>
                    <a:moveTo>
                      <a:pt x="48" y="5"/>
                    </a:moveTo>
                    <a:cubicBezTo>
                      <a:pt x="28" y="2"/>
                      <a:pt x="9" y="16"/>
                      <a:pt x="6" y="36"/>
                    </a:cubicBezTo>
                    <a:cubicBezTo>
                      <a:pt x="2" y="56"/>
                      <a:pt x="16" y="75"/>
                      <a:pt x="37" y="79"/>
                    </a:cubicBezTo>
                    <a:cubicBezTo>
                      <a:pt x="57" y="82"/>
                      <a:pt x="76" y="68"/>
                      <a:pt x="79" y="48"/>
                    </a:cubicBezTo>
                    <a:cubicBezTo>
                      <a:pt x="82" y="27"/>
                      <a:pt x="69" y="8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35" name="Freeform 154">
                <a:extLst>
                  <a:ext uri="{FF2B5EF4-FFF2-40B4-BE49-F238E27FC236}">
                    <a16:creationId xmlns:a16="http://schemas.microsoft.com/office/drawing/2014/main" id="{7D6573E6-86D5-41D0-A599-28AAD87408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83" y="3392"/>
                <a:ext cx="65" cy="66"/>
              </a:xfrm>
              <a:custGeom>
                <a:avLst/>
                <a:gdLst>
                  <a:gd name="T0" fmla="*/ 54 w 56"/>
                  <a:gd name="T1" fmla="*/ 33 h 57"/>
                  <a:gd name="T2" fmla="*/ 24 w 56"/>
                  <a:gd name="T3" fmla="*/ 54 h 57"/>
                  <a:gd name="T4" fmla="*/ 2 w 56"/>
                  <a:gd name="T5" fmla="*/ 24 h 57"/>
                  <a:gd name="T6" fmla="*/ 32 w 56"/>
                  <a:gd name="T7" fmla="*/ 3 h 57"/>
                  <a:gd name="T8" fmla="*/ 54 w 56"/>
                  <a:gd name="T9" fmla="*/ 33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7">
                    <a:moveTo>
                      <a:pt x="54" y="33"/>
                    </a:moveTo>
                    <a:cubicBezTo>
                      <a:pt x="52" y="47"/>
                      <a:pt x="38" y="57"/>
                      <a:pt x="24" y="54"/>
                    </a:cubicBezTo>
                    <a:cubicBezTo>
                      <a:pt x="10" y="52"/>
                      <a:pt x="0" y="39"/>
                      <a:pt x="2" y="24"/>
                    </a:cubicBezTo>
                    <a:cubicBezTo>
                      <a:pt x="5" y="10"/>
                      <a:pt x="18" y="0"/>
                      <a:pt x="32" y="3"/>
                    </a:cubicBezTo>
                    <a:cubicBezTo>
                      <a:pt x="47" y="5"/>
                      <a:pt x="56" y="18"/>
                      <a:pt x="54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36" name="Freeform 155">
                <a:extLst>
                  <a:ext uri="{FF2B5EF4-FFF2-40B4-BE49-F238E27FC236}">
                    <a16:creationId xmlns:a16="http://schemas.microsoft.com/office/drawing/2014/main" id="{C31DE229-C464-4A63-A837-C4DCB9E6EAC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767" y="3377"/>
                <a:ext cx="97" cy="96"/>
              </a:xfrm>
              <a:custGeom>
                <a:avLst/>
                <a:gdLst>
                  <a:gd name="T0" fmla="*/ 36 w 84"/>
                  <a:gd name="T1" fmla="*/ 80 h 83"/>
                  <a:gd name="T2" fmla="*/ 4 w 84"/>
                  <a:gd name="T3" fmla="*/ 35 h 83"/>
                  <a:gd name="T4" fmla="*/ 48 w 84"/>
                  <a:gd name="T5" fmla="*/ 3 h 83"/>
                  <a:gd name="T6" fmla="*/ 81 w 84"/>
                  <a:gd name="T7" fmla="*/ 48 h 83"/>
                  <a:gd name="T8" fmla="*/ 36 w 84"/>
                  <a:gd name="T9" fmla="*/ 80 h 83"/>
                  <a:gd name="T10" fmla="*/ 48 w 84"/>
                  <a:gd name="T11" fmla="*/ 5 h 83"/>
                  <a:gd name="T12" fmla="*/ 5 w 84"/>
                  <a:gd name="T13" fmla="*/ 36 h 83"/>
                  <a:gd name="T14" fmla="*/ 36 w 84"/>
                  <a:gd name="T15" fmla="*/ 78 h 83"/>
                  <a:gd name="T16" fmla="*/ 79 w 84"/>
                  <a:gd name="T17" fmla="*/ 47 h 83"/>
                  <a:gd name="T18" fmla="*/ 48 w 84"/>
                  <a:gd name="T19" fmla="*/ 5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3">
                    <a:moveTo>
                      <a:pt x="36" y="80"/>
                    </a:moveTo>
                    <a:cubicBezTo>
                      <a:pt x="15" y="77"/>
                      <a:pt x="0" y="57"/>
                      <a:pt x="4" y="35"/>
                    </a:cubicBezTo>
                    <a:cubicBezTo>
                      <a:pt x="7" y="14"/>
                      <a:pt x="27" y="0"/>
                      <a:pt x="48" y="3"/>
                    </a:cubicBezTo>
                    <a:cubicBezTo>
                      <a:pt x="70" y="6"/>
                      <a:pt x="84" y="26"/>
                      <a:pt x="81" y="48"/>
                    </a:cubicBezTo>
                    <a:cubicBezTo>
                      <a:pt x="77" y="69"/>
                      <a:pt x="57" y="83"/>
                      <a:pt x="36" y="80"/>
                    </a:cubicBezTo>
                    <a:close/>
                    <a:moveTo>
                      <a:pt x="48" y="5"/>
                    </a:moveTo>
                    <a:cubicBezTo>
                      <a:pt x="28" y="1"/>
                      <a:pt x="9" y="15"/>
                      <a:pt x="5" y="36"/>
                    </a:cubicBezTo>
                    <a:cubicBezTo>
                      <a:pt x="2" y="56"/>
                      <a:pt x="16" y="75"/>
                      <a:pt x="36" y="78"/>
                    </a:cubicBezTo>
                    <a:cubicBezTo>
                      <a:pt x="57" y="82"/>
                      <a:pt x="76" y="68"/>
                      <a:pt x="79" y="47"/>
                    </a:cubicBezTo>
                    <a:cubicBezTo>
                      <a:pt x="82" y="27"/>
                      <a:pt x="68" y="8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37" name="Freeform 156">
                <a:extLst>
                  <a:ext uri="{FF2B5EF4-FFF2-40B4-BE49-F238E27FC236}">
                    <a16:creationId xmlns:a16="http://schemas.microsoft.com/office/drawing/2014/main" id="{6A4A7DDA-E97A-4393-A52C-FD0562FB7A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82" y="3147"/>
                <a:ext cx="65" cy="64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1" y="46"/>
                      <a:pt x="38" y="56"/>
                      <a:pt x="24" y="54"/>
                    </a:cubicBezTo>
                    <a:cubicBezTo>
                      <a:pt x="9" y="52"/>
                      <a:pt x="0" y="38"/>
                      <a:pt x="2" y="24"/>
                    </a:cubicBezTo>
                    <a:cubicBezTo>
                      <a:pt x="4" y="10"/>
                      <a:pt x="18" y="0"/>
                      <a:pt x="32" y="2"/>
                    </a:cubicBezTo>
                    <a:cubicBezTo>
                      <a:pt x="46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38" name="Freeform 157">
                <a:extLst>
                  <a:ext uri="{FF2B5EF4-FFF2-40B4-BE49-F238E27FC236}">
                    <a16:creationId xmlns:a16="http://schemas.microsoft.com/office/drawing/2014/main" id="{05F06574-54C4-46ED-BCBF-DAA603BE4A9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466" y="3130"/>
                <a:ext cx="97" cy="97"/>
              </a:xfrm>
              <a:custGeom>
                <a:avLst/>
                <a:gdLst>
                  <a:gd name="T0" fmla="*/ 36 w 84"/>
                  <a:gd name="T1" fmla="*/ 80 h 84"/>
                  <a:gd name="T2" fmla="*/ 3 w 84"/>
                  <a:gd name="T3" fmla="*/ 36 h 84"/>
                  <a:gd name="T4" fmla="*/ 48 w 84"/>
                  <a:gd name="T5" fmla="*/ 3 h 84"/>
                  <a:gd name="T6" fmla="*/ 80 w 84"/>
                  <a:gd name="T7" fmla="*/ 48 h 84"/>
                  <a:gd name="T8" fmla="*/ 36 w 84"/>
                  <a:gd name="T9" fmla="*/ 80 h 84"/>
                  <a:gd name="T10" fmla="*/ 48 w 84"/>
                  <a:gd name="T11" fmla="*/ 5 h 84"/>
                  <a:gd name="T12" fmla="*/ 5 w 84"/>
                  <a:gd name="T13" fmla="*/ 36 h 84"/>
                  <a:gd name="T14" fmla="*/ 36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0"/>
                    </a:moveTo>
                    <a:cubicBezTo>
                      <a:pt x="14" y="77"/>
                      <a:pt x="0" y="57"/>
                      <a:pt x="3" y="36"/>
                    </a:cubicBezTo>
                    <a:cubicBezTo>
                      <a:pt x="7" y="15"/>
                      <a:pt x="27" y="0"/>
                      <a:pt x="48" y="3"/>
                    </a:cubicBezTo>
                    <a:cubicBezTo>
                      <a:pt x="69" y="7"/>
                      <a:pt x="84" y="27"/>
                      <a:pt x="80" y="48"/>
                    </a:cubicBezTo>
                    <a:cubicBezTo>
                      <a:pt x="77" y="69"/>
                      <a:pt x="57" y="84"/>
                      <a:pt x="36" y="80"/>
                    </a:cubicBezTo>
                    <a:close/>
                    <a:moveTo>
                      <a:pt x="48" y="5"/>
                    </a:moveTo>
                    <a:cubicBezTo>
                      <a:pt x="27" y="2"/>
                      <a:pt x="8" y="16"/>
                      <a:pt x="5" y="36"/>
                    </a:cubicBezTo>
                    <a:cubicBezTo>
                      <a:pt x="2" y="56"/>
                      <a:pt x="16" y="76"/>
                      <a:pt x="36" y="79"/>
                    </a:cubicBezTo>
                    <a:cubicBezTo>
                      <a:pt x="56" y="82"/>
                      <a:pt x="75" y="68"/>
                      <a:pt x="79" y="48"/>
                    </a:cubicBezTo>
                    <a:cubicBezTo>
                      <a:pt x="82" y="27"/>
                      <a:pt x="68" y="8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39" name="Freeform 158">
                <a:extLst>
                  <a:ext uri="{FF2B5EF4-FFF2-40B4-BE49-F238E27FC236}">
                    <a16:creationId xmlns:a16="http://schemas.microsoft.com/office/drawing/2014/main" id="{77ACDC07-00CD-4E9F-BDAA-3E69009F90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35" y="2862"/>
                <a:ext cx="65" cy="65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1" y="46"/>
                      <a:pt x="38" y="56"/>
                      <a:pt x="24" y="54"/>
                    </a:cubicBezTo>
                    <a:cubicBezTo>
                      <a:pt x="9" y="51"/>
                      <a:pt x="0" y="38"/>
                      <a:pt x="2" y="24"/>
                    </a:cubicBezTo>
                    <a:cubicBezTo>
                      <a:pt x="4" y="9"/>
                      <a:pt x="18" y="0"/>
                      <a:pt x="32" y="2"/>
                    </a:cubicBezTo>
                    <a:cubicBezTo>
                      <a:pt x="46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40" name="Freeform 159">
                <a:extLst>
                  <a:ext uri="{FF2B5EF4-FFF2-40B4-BE49-F238E27FC236}">
                    <a16:creationId xmlns:a16="http://schemas.microsoft.com/office/drawing/2014/main" id="{1705126F-7B6F-47BC-B580-9C268CEF131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419" y="2846"/>
                <a:ext cx="97" cy="97"/>
              </a:xfrm>
              <a:custGeom>
                <a:avLst/>
                <a:gdLst>
                  <a:gd name="T0" fmla="*/ 36 w 84"/>
                  <a:gd name="T1" fmla="*/ 80 h 84"/>
                  <a:gd name="T2" fmla="*/ 3 w 84"/>
                  <a:gd name="T3" fmla="*/ 36 h 84"/>
                  <a:gd name="T4" fmla="*/ 48 w 84"/>
                  <a:gd name="T5" fmla="*/ 3 h 84"/>
                  <a:gd name="T6" fmla="*/ 80 w 84"/>
                  <a:gd name="T7" fmla="*/ 48 h 84"/>
                  <a:gd name="T8" fmla="*/ 36 w 84"/>
                  <a:gd name="T9" fmla="*/ 80 h 84"/>
                  <a:gd name="T10" fmla="*/ 48 w 84"/>
                  <a:gd name="T11" fmla="*/ 5 h 84"/>
                  <a:gd name="T12" fmla="*/ 5 w 84"/>
                  <a:gd name="T13" fmla="*/ 36 h 84"/>
                  <a:gd name="T14" fmla="*/ 36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0"/>
                    </a:moveTo>
                    <a:cubicBezTo>
                      <a:pt x="14" y="77"/>
                      <a:pt x="0" y="57"/>
                      <a:pt x="3" y="36"/>
                    </a:cubicBezTo>
                    <a:cubicBezTo>
                      <a:pt x="7" y="14"/>
                      <a:pt x="27" y="0"/>
                      <a:pt x="48" y="3"/>
                    </a:cubicBezTo>
                    <a:cubicBezTo>
                      <a:pt x="69" y="7"/>
                      <a:pt x="84" y="27"/>
                      <a:pt x="80" y="48"/>
                    </a:cubicBezTo>
                    <a:cubicBezTo>
                      <a:pt x="77" y="69"/>
                      <a:pt x="57" y="84"/>
                      <a:pt x="36" y="80"/>
                    </a:cubicBezTo>
                    <a:close/>
                    <a:moveTo>
                      <a:pt x="48" y="5"/>
                    </a:moveTo>
                    <a:cubicBezTo>
                      <a:pt x="27" y="2"/>
                      <a:pt x="8" y="16"/>
                      <a:pt x="5" y="36"/>
                    </a:cubicBezTo>
                    <a:cubicBezTo>
                      <a:pt x="2" y="56"/>
                      <a:pt x="16" y="75"/>
                      <a:pt x="36" y="79"/>
                    </a:cubicBezTo>
                    <a:cubicBezTo>
                      <a:pt x="56" y="82"/>
                      <a:pt x="75" y="68"/>
                      <a:pt x="79" y="48"/>
                    </a:cubicBezTo>
                    <a:cubicBezTo>
                      <a:pt x="82" y="27"/>
                      <a:pt x="68" y="8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41" name="Freeform 160">
                <a:extLst>
                  <a:ext uri="{FF2B5EF4-FFF2-40B4-BE49-F238E27FC236}">
                    <a16:creationId xmlns:a16="http://schemas.microsoft.com/office/drawing/2014/main" id="{723FD0DD-56FE-481D-B0BA-BFDD724F2B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71" y="4660"/>
                <a:ext cx="64" cy="65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7"/>
                      <a:pt x="38" y="56"/>
                      <a:pt x="24" y="54"/>
                    </a:cubicBezTo>
                    <a:cubicBezTo>
                      <a:pt x="10" y="52"/>
                      <a:pt x="0" y="38"/>
                      <a:pt x="2" y="24"/>
                    </a:cubicBezTo>
                    <a:cubicBezTo>
                      <a:pt x="5" y="10"/>
                      <a:pt x="18" y="0"/>
                      <a:pt x="32" y="2"/>
                    </a:cubicBezTo>
                    <a:cubicBezTo>
                      <a:pt x="47" y="5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42" name="Freeform 161">
                <a:extLst>
                  <a:ext uri="{FF2B5EF4-FFF2-40B4-BE49-F238E27FC236}">
                    <a16:creationId xmlns:a16="http://schemas.microsoft.com/office/drawing/2014/main" id="{874C9B38-8A37-40D1-892C-0E5D68EC891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754" y="4644"/>
                <a:ext cx="97" cy="97"/>
              </a:xfrm>
              <a:custGeom>
                <a:avLst/>
                <a:gdLst>
                  <a:gd name="T0" fmla="*/ 36 w 84"/>
                  <a:gd name="T1" fmla="*/ 81 h 84"/>
                  <a:gd name="T2" fmla="*/ 4 w 84"/>
                  <a:gd name="T3" fmla="*/ 36 h 84"/>
                  <a:gd name="T4" fmla="*/ 48 w 84"/>
                  <a:gd name="T5" fmla="*/ 4 h 84"/>
                  <a:gd name="T6" fmla="*/ 81 w 84"/>
                  <a:gd name="T7" fmla="*/ 48 h 84"/>
                  <a:gd name="T8" fmla="*/ 36 w 84"/>
                  <a:gd name="T9" fmla="*/ 81 h 84"/>
                  <a:gd name="T10" fmla="*/ 48 w 84"/>
                  <a:gd name="T11" fmla="*/ 5 h 84"/>
                  <a:gd name="T12" fmla="*/ 5 w 84"/>
                  <a:gd name="T13" fmla="*/ 36 h 84"/>
                  <a:gd name="T14" fmla="*/ 36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1"/>
                    </a:moveTo>
                    <a:cubicBezTo>
                      <a:pt x="15" y="77"/>
                      <a:pt x="0" y="57"/>
                      <a:pt x="4" y="36"/>
                    </a:cubicBezTo>
                    <a:cubicBezTo>
                      <a:pt x="7" y="15"/>
                      <a:pt x="27" y="0"/>
                      <a:pt x="48" y="4"/>
                    </a:cubicBezTo>
                    <a:cubicBezTo>
                      <a:pt x="70" y="7"/>
                      <a:pt x="84" y="27"/>
                      <a:pt x="81" y="48"/>
                    </a:cubicBezTo>
                    <a:cubicBezTo>
                      <a:pt x="77" y="70"/>
                      <a:pt x="57" y="84"/>
                      <a:pt x="36" y="81"/>
                    </a:cubicBezTo>
                    <a:close/>
                    <a:moveTo>
                      <a:pt x="48" y="5"/>
                    </a:moveTo>
                    <a:cubicBezTo>
                      <a:pt x="28" y="2"/>
                      <a:pt x="9" y="16"/>
                      <a:pt x="5" y="36"/>
                    </a:cubicBezTo>
                    <a:cubicBezTo>
                      <a:pt x="2" y="57"/>
                      <a:pt x="16" y="76"/>
                      <a:pt x="36" y="79"/>
                    </a:cubicBezTo>
                    <a:cubicBezTo>
                      <a:pt x="57" y="82"/>
                      <a:pt x="76" y="68"/>
                      <a:pt x="79" y="48"/>
                    </a:cubicBezTo>
                    <a:cubicBezTo>
                      <a:pt x="82" y="28"/>
                      <a:pt x="68" y="9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43" name="Freeform 162">
                <a:extLst>
                  <a:ext uri="{FF2B5EF4-FFF2-40B4-BE49-F238E27FC236}">
                    <a16:creationId xmlns:a16="http://schemas.microsoft.com/office/drawing/2014/main" id="{A6BC1389-8093-477E-8E45-74DF58FFB3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95" y="4006"/>
                <a:ext cx="65" cy="65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6"/>
                      <a:pt x="38" y="56"/>
                      <a:pt x="24" y="54"/>
                    </a:cubicBezTo>
                    <a:cubicBezTo>
                      <a:pt x="10" y="51"/>
                      <a:pt x="0" y="38"/>
                      <a:pt x="2" y="24"/>
                    </a:cubicBezTo>
                    <a:cubicBezTo>
                      <a:pt x="5" y="9"/>
                      <a:pt x="18" y="0"/>
                      <a:pt x="32" y="2"/>
                    </a:cubicBezTo>
                    <a:cubicBezTo>
                      <a:pt x="47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44" name="Freeform 163">
                <a:extLst>
                  <a:ext uri="{FF2B5EF4-FFF2-40B4-BE49-F238E27FC236}">
                    <a16:creationId xmlns:a16="http://schemas.microsoft.com/office/drawing/2014/main" id="{538EAB94-A72F-49CB-8AE6-F452310BAE4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079" y="3990"/>
                <a:ext cx="97" cy="97"/>
              </a:xfrm>
              <a:custGeom>
                <a:avLst/>
                <a:gdLst>
                  <a:gd name="T0" fmla="*/ 36 w 84"/>
                  <a:gd name="T1" fmla="*/ 80 h 84"/>
                  <a:gd name="T2" fmla="*/ 4 w 84"/>
                  <a:gd name="T3" fmla="*/ 36 h 84"/>
                  <a:gd name="T4" fmla="*/ 48 w 84"/>
                  <a:gd name="T5" fmla="*/ 3 h 84"/>
                  <a:gd name="T6" fmla="*/ 81 w 84"/>
                  <a:gd name="T7" fmla="*/ 48 h 84"/>
                  <a:gd name="T8" fmla="*/ 36 w 84"/>
                  <a:gd name="T9" fmla="*/ 80 h 84"/>
                  <a:gd name="T10" fmla="*/ 48 w 84"/>
                  <a:gd name="T11" fmla="*/ 5 h 84"/>
                  <a:gd name="T12" fmla="*/ 5 w 84"/>
                  <a:gd name="T13" fmla="*/ 36 h 84"/>
                  <a:gd name="T14" fmla="*/ 36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0"/>
                    </a:moveTo>
                    <a:cubicBezTo>
                      <a:pt x="15" y="77"/>
                      <a:pt x="0" y="57"/>
                      <a:pt x="4" y="36"/>
                    </a:cubicBezTo>
                    <a:cubicBezTo>
                      <a:pt x="7" y="15"/>
                      <a:pt x="27" y="0"/>
                      <a:pt x="48" y="3"/>
                    </a:cubicBezTo>
                    <a:cubicBezTo>
                      <a:pt x="70" y="7"/>
                      <a:pt x="84" y="27"/>
                      <a:pt x="81" y="48"/>
                    </a:cubicBezTo>
                    <a:cubicBezTo>
                      <a:pt x="77" y="69"/>
                      <a:pt x="57" y="84"/>
                      <a:pt x="36" y="80"/>
                    </a:cubicBezTo>
                    <a:close/>
                    <a:moveTo>
                      <a:pt x="48" y="5"/>
                    </a:moveTo>
                    <a:cubicBezTo>
                      <a:pt x="28" y="2"/>
                      <a:pt x="9" y="16"/>
                      <a:pt x="5" y="36"/>
                    </a:cubicBezTo>
                    <a:cubicBezTo>
                      <a:pt x="2" y="56"/>
                      <a:pt x="16" y="76"/>
                      <a:pt x="36" y="79"/>
                    </a:cubicBezTo>
                    <a:cubicBezTo>
                      <a:pt x="57" y="82"/>
                      <a:pt x="76" y="68"/>
                      <a:pt x="79" y="48"/>
                    </a:cubicBezTo>
                    <a:cubicBezTo>
                      <a:pt x="82" y="27"/>
                      <a:pt x="68" y="8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45" name="Freeform 164">
                <a:extLst>
                  <a:ext uri="{FF2B5EF4-FFF2-40B4-BE49-F238E27FC236}">
                    <a16:creationId xmlns:a16="http://schemas.microsoft.com/office/drawing/2014/main" id="{F5E6ACBA-7F49-4510-A478-32E11470EA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36" y="4499"/>
                <a:ext cx="86" cy="85"/>
              </a:xfrm>
              <a:custGeom>
                <a:avLst/>
                <a:gdLst>
                  <a:gd name="T0" fmla="*/ 71 w 74"/>
                  <a:gd name="T1" fmla="*/ 43 h 74"/>
                  <a:gd name="T2" fmla="*/ 32 w 74"/>
                  <a:gd name="T3" fmla="*/ 71 h 74"/>
                  <a:gd name="T4" fmla="*/ 3 w 74"/>
                  <a:gd name="T5" fmla="*/ 32 h 74"/>
                  <a:gd name="T6" fmla="*/ 43 w 74"/>
                  <a:gd name="T7" fmla="*/ 3 h 74"/>
                  <a:gd name="T8" fmla="*/ 71 w 74"/>
                  <a:gd name="T9" fmla="*/ 43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4" h="74">
                    <a:moveTo>
                      <a:pt x="71" y="43"/>
                    </a:moveTo>
                    <a:cubicBezTo>
                      <a:pt x="68" y="61"/>
                      <a:pt x="51" y="74"/>
                      <a:pt x="32" y="71"/>
                    </a:cubicBezTo>
                    <a:cubicBezTo>
                      <a:pt x="13" y="68"/>
                      <a:pt x="0" y="51"/>
                      <a:pt x="3" y="32"/>
                    </a:cubicBezTo>
                    <a:cubicBezTo>
                      <a:pt x="6" y="13"/>
                      <a:pt x="24" y="0"/>
                      <a:pt x="43" y="3"/>
                    </a:cubicBezTo>
                    <a:cubicBezTo>
                      <a:pt x="61" y="6"/>
                      <a:pt x="74" y="24"/>
                      <a:pt x="71" y="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46" name="Freeform 165">
                <a:extLst>
                  <a:ext uri="{FF2B5EF4-FFF2-40B4-BE49-F238E27FC236}">
                    <a16:creationId xmlns:a16="http://schemas.microsoft.com/office/drawing/2014/main" id="{4BC27A26-ED35-48C4-BB0A-1B208ACCEE4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116" y="4478"/>
                <a:ext cx="128" cy="128"/>
              </a:xfrm>
              <a:custGeom>
                <a:avLst/>
                <a:gdLst>
                  <a:gd name="T0" fmla="*/ 47 w 111"/>
                  <a:gd name="T1" fmla="*/ 106 h 111"/>
                  <a:gd name="T2" fmla="*/ 4 w 111"/>
                  <a:gd name="T3" fmla="*/ 47 h 111"/>
                  <a:gd name="T4" fmla="*/ 63 w 111"/>
                  <a:gd name="T5" fmla="*/ 4 h 111"/>
                  <a:gd name="T6" fmla="*/ 106 w 111"/>
                  <a:gd name="T7" fmla="*/ 63 h 111"/>
                  <a:gd name="T8" fmla="*/ 47 w 111"/>
                  <a:gd name="T9" fmla="*/ 106 h 111"/>
                  <a:gd name="T10" fmla="*/ 63 w 111"/>
                  <a:gd name="T11" fmla="*/ 6 h 111"/>
                  <a:gd name="T12" fmla="*/ 6 w 111"/>
                  <a:gd name="T13" fmla="*/ 47 h 111"/>
                  <a:gd name="T14" fmla="*/ 47 w 111"/>
                  <a:gd name="T15" fmla="*/ 104 h 111"/>
                  <a:gd name="T16" fmla="*/ 104 w 111"/>
                  <a:gd name="T17" fmla="*/ 63 h 111"/>
                  <a:gd name="T18" fmla="*/ 63 w 111"/>
                  <a:gd name="T19" fmla="*/ 6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1" h="111">
                    <a:moveTo>
                      <a:pt x="47" y="106"/>
                    </a:moveTo>
                    <a:cubicBezTo>
                      <a:pt x="19" y="102"/>
                      <a:pt x="0" y="75"/>
                      <a:pt x="4" y="47"/>
                    </a:cubicBezTo>
                    <a:cubicBezTo>
                      <a:pt x="9" y="19"/>
                      <a:pt x="35" y="0"/>
                      <a:pt x="63" y="4"/>
                    </a:cubicBezTo>
                    <a:cubicBezTo>
                      <a:pt x="91" y="9"/>
                      <a:pt x="111" y="35"/>
                      <a:pt x="106" y="63"/>
                    </a:cubicBezTo>
                    <a:cubicBezTo>
                      <a:pt x="102" y="91"/>
                      <a:pt x="75" y="111"/>
                      <a:pt x="47" y="106"/>
                    </a:cubicBezTo>
                    <a:close/>
                    <a:moveTo>
                      <a:pt x="63" y="6"/>
                    </a:moveTo>
                    <a:cubicBezTo>
                      <a:pt x="36" y="2"/>
                      <a:pt x="11" y="20"/>
                      <a:pt x="6" y="47"/>
                    </a:cubicBezTo>
                    <a:cubicBezTo>
                      <a:pt x="2" y="74"/>
                      <a:pt x="20" y="100"/>
                      <a:pt x="47" y="104"/>
                    </a:cubicBezTo>
                    <a:cubicBezTo>
                      <a:pt x="74" y="108"/>
                      <a:pt x="100" y="90"/>
                      <a:pt x="104" y="63"/>
                    </a:cubicBezTo>
                    <a:cubicBezTo>
                      <a:pt x="108" y="36"/>
                      <a:pt x="90" y="11"/>
                      <a:pt x="6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47" name="Freeform 166">
                <a:extLst>
                  <a:ext uri="{FF2B5EF4-FFF2-40B4-BE49-F238E27FC236}">
                    <a16:creationId xmlns:a16="http://schemas.microsoft.com/office/drawing/2014/main" id="{C0FFAD2A-840B-4045-9238-B10BB4B0B05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088" y="4451"/>
                <a:ext cx="182" cy="182"/>
              </a:xfrm>
              <a:custGeom>
                <a:avLst/>
                <a:gdLst>
                  <a:gd name="T0" fmla="*/ 68 w 158"/>
                  <a:gd name="T1" fmla="*/ 152 h 158"/>
                  <a:gd name="T2" fmla="*/ 6 w 158"/>
                  <a:gd name="T3" fmla="*/ 68 h 158"/>
                  <a:gd name="T4" fmla="*/ 91 w 158"/>
                  <a:gd name="T5" fmla="*/ 6 h 158"/>
                  <a:gd name="T6" fmla="*/ 152 w 158"/>
                  <a:gd name="T7" fmla="*/ 91 h 158"/>
                  <a:gd name="T8" fmla="*/ 68 w 158"/>
                  <a:gd name="T9" fmla="*/ 152 h 158"/>
                  <a:gd name="T10" fmla="*/ 90 w 158"/>
                  <a:gd name="T11" fmla="*/ 8 h 158"/>
                  <a:gd name="T12" fmla="*/ 8 w 158"/>
                  <a:gd name="T13" fmla="*/ 68 h 158"/>
                  <a:gd name="T14" fmla="*/ 68 w 158"/>
                  <a:gd name="T15" fmla="*/ 150 h 158"/>
                  <a:gd name="T16" fmla="*/ 150 w 158"/>
                  <a:gd name="T17" fmla="*/ 90 h 158"/>
                  <a:gd name="T18" fmla="*/ 90 w 158"/>
                  <a:gd name="T19" fmla="*/ 8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8" h="158">
                    <a:moveTo>
                      <a:pt x="68" y="152"/>
                    </a:moveTo>
                    <a:cubicBezTo>
                      <a:pt x="27" y="146"/>
                      <a:pt x="0" y="108"/>
                      <a:pt x="6" y="68"/>
                    </a:cubicBezTo>
                    <a:cubicBezTo>
                      <a:pt x="13" y="27"/>
                      <a:pt x="51" y="0"/>
                      <a:pt x="91" y="6"/>
                    </a:cubicBezTo>
                    <a:cubicBezTo>
                      <a:pt x="131" y="13"/>
                      <a:pt x="158" y="51"/>
                      <a:pt x="152" y="91"/>
                    </a:cubicBezTo>
                    <a:cubicBezTo>
                      <a:pt x="146" y="131"/>
                      <a:pt x="108" y="158"/>
                      <a:pt x="68" y="152"/>
                    </a:cubicBezTo>
                    <a:close/>
                    <a:moveTo>
                      <a:pt x="90" y="8"/>
                    </a:moveTo>
                    <a:cubicBezTo>
                      <a:pt x="51" y="2"/>
                      <a:pt x="15" y="29"/>
                      <a:pt x="8" y="68"/>
                    </a:cubicBezTo>
                    <a:cubicBezTo>
                      <a:pt x="2" y="107"/>
                      <a:pt x="29" y="144"/>
                      <a:pt x="68" y="150"/>
                    </a:cubicBezTo>
                    <a:cubicBezTo>
                      <a:pt x="107" y="156"/>
                      <a:pt x="144" y="129"/>
                      <a:pt x="150" y="90"/>
                    </a:cubicBezTo>
                    <a:cubicBezTo>
                      <a:pt x="156" y="51"/>
                      <a:pt x="129" y="15"/>
                      <a:pt x="90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48" name="Freeform 167">
                <a:extLst>
                  <a:ext uri="{FF2B5EF4-FFF2-40B4-BE49-F238E27FC236}">
                    <a16:creationId xmlns:a16="http://schemas.microsoft.com/office/drawing/2014/main" id="{C18D3810-4659-414B-B9B0-D7AAECA145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10" y="5113"/>
                <a:ext cx="65" cy="65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7"/>
                      <a:pt x="38" y="56"/>
                      <a:pt x="24" y="54"/>
                    </a:cubicBezTo>
                    <a:cubicBezTo>
                      <a:pt x="10" y="52"/>
                      <a:pt x="0" y="38"/>
                      <a:pt x="2" y="24"/>
                    </a:cubicBezTo>
                    <a:cubicBezTo>
                      <a:pt x="5" y="10"/>
                      <a:pt x="18" y="0"/>
                      <a:pt x="32" y="2"/>
                    </a:cubicBezTo>
                    <a:cubicBezTo>
                      <a:pt x="47" y="5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49" name="Freeform 168">
                <a:extLst>
                  <a:ext uri="{FF2B5EF4-FFF2-40B4-BE49-F238E27FC236}">
                    <a16:creationId xmlns:a16="http://schemas.microsoft.com/office/drawing/2014/main" id="{20BF4742-52BE-4D1A-92F1-5EF0B5D5CDB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494" y="5097"/>
                <a:ext cx="97" cy="97"/>
              </a:xfrm>
              <a:custGeom>
                <a:avLst/>
                <a:gdLst>
                  <a:gd name="T0" fmla="*/ 36 w 84"/>
                  <a:gd name="T1" fmla="*/ 81 h 84"/>
                  <a:gd name="T2" fmla="*/ 4 w 84"/>
                  <a:gd name="T3" fmla="*/ 36 h 84"/>
                  <a:gd name="T4" fmla="*/ 48 w 84"/>
                  <a:gd name="T5" fmla="*/ 4 h 84"/>
                  <a:gd name="T6" fmla="*/ 81 w 84"/>
                  <a:gd name="T7" fmla="*/ 48 h 84"/>
                  <a:gd name="T8" fmla="*/ 36 w 84"/>
                  <a:gd name="T9" fmla="*/ 81 h 84"/>
                  <a:gd name="T10" fmla="*/ 48 w 84"/>
                  <a:gd name="T11" fmla="*/ 5 h 84"/>
                  <a:gd name="T12" fmla="*/ 5 w 84"/>
                  <a:gd name="T13" fmla="*/ 36 h 84"/>
                  <a:gd name="T14" fmla="*/ 36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1"/>
                    </a:moveTo>
                    <a:cubicBezTo>
                      <a:pt x="15" y="77"/>
                      <a:pt x="0" y="57"/>
                      <a:pt x="4" y="36"/>
                    </a:cubicBezTo>
                    <a:cubicBezTo>
                      <a:pt x="7" y="15"/>
                      <a:pt x="27" y="0"/>
                      <a:pt x="48" y="4"/>
                    </a:cubicBezTo>
                    <a:cubicBezTo>
                      <a:pt x="70" y="7"/>
                      <a:pt x="84" y="27"/>
                      <a:pt x="81" y="48"/>
                    </a:cubicBezTo>
                    <a:cubicBezTo>
                      <a:pt x="77" y="70"/>
                      <a:pt x="57" y="84"/>
                      <a:pt x="36" y="81"/>
                    </a:cubicBezTo>
                    <a:close/>
                    <a:moveTo>
                      <a:pt x="48" y="5"/>
                    </a:moveTo>
                    <a:cubicBezTo>
                      <a:pt x="28" y="2"/>
                      <a:pt x="9" y="16"/>
                      <a:pt x="5" y="36"/>
                    </a:cubicBezTo>
                    <a:cubicBezTo>
                      <a:pt x="2" y="57"/>
                      <a:pt x="16" y="76"/>
                      <a:pt x="36" y="79"/>
                    </a:cubicBezTo>
                    <a:cubicBezTo>
                      <a:pt x="57" y="82"/>
                      <a:pt x="76" y="68"/>
                      <a:pt x="79" y="48"/>
                    </a:cubicBezTo>
                    <a:cubicBezTo>
                      <a:pt x="82" y="28"/>
                      <a:pt x="68" y="9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50" name="Freeform 169">
                <a:extLst>
                  <a:ext uri="{FF2B5EF4-FFF2-40B4-BE49-F238E27FC236}">
                    <a16:creationId xmlns:a16="http://schemas.microsoft.com/office/drawing/2014/main" id="{41C84D18-8EED-47DD-A4C9-F10E41E8001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473" y="5076"/>
                <a:ext cx="139" cy="139"/>
              </a:xfrm>
              <a:custGeom>
                <a:avLst/>
                <a:gdLst>
                  <a:gd name="T0" fmla="*/ 52 w 120"/>
                  <a:gd name="T1" fmla="*/ 115 h 120"/>
                  <a:gd name="T2" fmla="*/ 5 w 120"/>
                  <a:gd name="T3" fmla="*/ 52 h 120"/>
                  <a:gd name="T4" fmla="*/ 69 w 120"/>
                  <a:gd name="T5" fmla="*/ 5 h 120"/>
                  <a:gd name="T6" fmla="*/ 115 w 120"/>
                  <a:gd name="T7" fmla="*/ 69 h 120"/>
                  <a:gd name="T8" fmla="*/ 52 w 120"/>
                  <a:gd name="T9" fmla="*/ 115 h 120"/>
                  <a:gd name="T10" fmla="*/ 69 w 120"/>
                  <a:gd name="T11" fmla="*/ 7 h 120"/>
                  <a:gd name="T12" fmla="*/ 7 w 120"/>
                  <a:gd name="T13" fmla="*/ 52 h 120"/>
                  <a:gd name="T14" fmla="*/ 52 w 120"/>
                  <a:gd name="T15" fmla="*/ 114 h 120"/>
                  <a:gd name="T16" fmla="*/ 114 w 120"/>
                  <a:gd name="T17" fmla="*/ 69 h 120"/>
                  <a:gd name="T18" fmla="*/ 69 w 120"/>
                  <a:gd name="T19" fmla="*/ 7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0" h="120">
                    <a:moveTo>
                      <a:pt x="52" y="115"/>
                    </a:moveTo>
                    <a:cubicBezTo>
                      <a:pt x="21" y="110"/>
                      <a:pt x="0" y="82"/>
                      <a:pt x="5" y="52"/>
                    </a:cubicBezTo>
                    <a:cubicBezTo>
                      <a:pt x="10" y="21"/>
                      <a:pt x="39" y="0"/>
                      <a:pt x="69" y="5"/>
                    </a:cubicBezTo>
                    <a:cubicBezTo>
                      <a:pt x="99" y="10"/>
                      <a:pt x="120" y="39"/>
                      <a:pt x="115" y="69"/>
                    </a:cubicBezTo>
                    <a:cubicBezTo>
                      <a:pt x="110" y="99"/>
                      <a:pt x="82" y="120"/>
                      <a:pt x="52" y="115"/>
                    </a:cubicBezTo>
                    <a:close/>
                    <a:moveTo>
                      <a:pt x="69" y="7"/>
                    </a:moveTo>
                    <a:cubicBezTo>
                      <a:pt x="39" y="2"/>
                      <a:pt x="12" y="22"/>
                      <a:pt x="7" y="52"/>
                    </a:cubicBezTo>
                    <a:cubicBezTo>
                      <a:pt x="2" y="81"/>
                      <a:pt x="22" y="109"/>
                      <a:pt x="52" y="114"/>
                    </a:cubicBezTo>
                    <a:cubicBezTo>
                      <a:pt x="81" y="118"/>
                      <a:pt x="109" y="98"/>
                      <a:pt x="114" y="69"/>
                    </a:cubicBezTo>
                    <a:cubicBezTo>
                      <a:pt x="118" y="39"/>
                      <a:pt x="98" y="12"/>
                      <a:pt x="6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51" name="Freeform 170">
                <a:extLst>
                  <a:ext uri="{FF2B5EF4-FFF2-40B4-BE49-F238E27FC236}">
                    <a16:creationId xmlns:a16="http://schemas.microsoft.com/office/drawing/2014/main" id="{0662C46E-82D4-42EF-A39B-89BA81EA75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27" y="3302"/>
                <a:ext cx="89" cy="88"/>
              </a:xfrm>
              <a:custGeom>
                <a:avLst/>
                <a:gdLst>
                  <a:gd name="T0" fmla="*/ 74 w 77"/>
                  <a:gd name="T1" fmla="*/ 44 h 76"/>
                  <a:gd name="T2" fmla="*/ 33 w 77"/>
                  <a:gd name="T3" fmla="*/ 73 h 76"/>
                  <a:gd name="T4" fmla="*/ 3 w 77"/>
                  <a:gd name="T5" fmla="*/ 33 h 76"/>
                  <a:gd name="T6" fmla="*/ 44 w 77"/>
                  <a:gd name="T7" fmla="*/ 3 h 76"/>
                  <a:gd name="T8" fmla="*/ 74 w 77"/>
                  <a:gd name="T9" fmla="*/ 44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7" h="76">
                    <a:moveTo>
                      <a:pt x="74" y="44"/>
                    </a:moveTo>
                    <a:cubicBezTo>
                      <a:pt x="71" y="63"/>
                      <a:pt x="52" y="76"/>
                      <a:pt x="33" y="73"/>
                    </a:cubicBezTo>
                    <a:cubicBezTo>
                      <a:pt x="14" y="70"/>
                      <a:pt x="0" y="52"/>
                      <a:pt x="3" y="33"/>
                    </a:cubicBezTo>
                    <a:cubicBezTo>
                      <a:pt x="7" y="13"/>
                      <a:pt x="25" y="0"/>
                      <a:pt x="44" y="3"/>
                    </a:cubicBezTo>
                    <a:cubicBezTo>
                      <a:pt x="64" y="6"/>
                      <a:pt x="77" y="24"/>
                      <a:pt x="74" y="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52" name="Freeform 171">
                <a:extLst>
                  <a:ext uri="{FF2B5EF4-FFF2-40B4-BE49-F238E27FC236}">
                    <a16:creationId xmlns:a16="http://schemas.microsoft.com/office/drawing/2014/main" id="{FBE05ED8-5AFC-4D15-BA87-0C170D5B0FF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406" y="3280"/>
                <a:ext cx="132" cy="132"/>
              </a:xfrm>
              <a:custGeom>
                <a:avLst/>
                <a:gdLst>
                  <a:gd name="T0" fmla="*/ 48 w 114"/>
                  <a:gd name="T1" fmla="*/ 110 h 114"/>
                  <a:gd name="T2" fmla="*/ 4 w 114"/>
                  <a:gd name="T3" fmla="*/ 49 h 114"/>
                  <a:gd name="T4" fmla="*/ 65 w 114"/>
                  <a:gd name="T5" fmla="*/ 5 h 114"/>
                  <a:gd name="T6" fmla="*/ 109 w 114"/>
                  <a:gd name="T7" fmla="*/ 66 h 114"/>
                  <a:gd name="T8" fmla="*/ 48 w 114"/>
                  <a:gd name="T9" fmla="*/ 110 h 114"/>
                  <a:gd name="T10" fmla="*/ 65 w 114"/>
                  <a:gd name="T11" fmla="*/ 7 h 114"/>
                  <a:gd name="T12" fmla="*/ 6 w 114"/>
                  <a:gd name="T13" fmla="*/ 49 h 114"/>
                  <a:gd name="T14" fmla="*/ 49 w 114"/>
                  <a:gd name="T15" fmla="*/ 107 h 114"/>
                  <a:gd name="T16" fmla="*/ 107 w 114"/>
                  <a:gd name="T17" fmla="*/ 65 h 114"/>
                  <a:gd name="T18" fmla="*/ 65 w 114"/>
                  <a:gd name="T19" fmla="*/ 7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4" h="114">
                    <a:moveTo>
                      <a:pt x="48" y="110"/>
                    </a:moveTo>
                    <a:cubicBezTo>
                      <a:pt x="19" y="105"/>
                      <a:pt x="0" y="78"/>
                      <a:pt x="4" y="49"/>
                    </a:cubicBezTo>
                    <a:cubicBezTo>
                      <a:pt x="9" y="20"/>
                      <a:pt x="36" y="0"/>
                      <a:pt x="65" y="5"/>
                    </a:cubicBezTo>
                    <a:cubicBezTo>
                      <a:pt x="94" y="9"/>
                      <a:pt x="114" y="37"/>
                      <a:pt x="109" y="66"/>
                    </a:cubicBezTo>
                    <a:cubicBezTo>
                      <a:pt x="104" y="94"/>
                      <a:pt x="77" y="114"/>
                      <a:pt x="48" y="110"/>
                    </a:cubicBezTo>
                    <a:close/>
                    <a:moveTo>
                      <a:pt x="65" y="7"/>
                    </a:moveTo>
                    <a:cubicBezTo>
                      <a:pt x="37" y="3"/>
                      <a:pt x="11" y="22"/>
                      <a:pt x="6" y="49"/>
                    </a:cubicBezTo>
                    <a:cubicBezTo>
                      <a:pt x="2" y="77"/>
                      <a:pt x="21" y="103"/>
                      <a:pt x="49" y="107"/>
                    </a:cubicBezTo>
                    <a:cubicBezTo>
                      <a:pt x="76" y="112"/>
                      <a:pt x="102" y="93"/>
                      <a:pt x="107" y="65"/>
                    </a:cubicBezTo>
                    <a:cubicBezTo>
                      <a:pt x="111" y="37"/>
                      <a:pt x="92" y="11"/>
                      <a:pt x="65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53" name="Freeform 172">
                <a:extLst>
                  <a:ext uri="{FF2B5EF4-FFF2-40B4-BE49-F238E27FC236}">
                    <a16:creationId xmlns:a16="http://schemas.microsoft.com/office/drawing/2014/main" id="{C91FC9A2-2693-401F-BBAE-2B6525AE43B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378" y="3253"/>
                <a:ext cx="188" cy="187"/>
              </a:xfrm>
              <a:custGeom>
                <a:avLst/>
                <a:gdLst>
                  <a:gd name="T0" fmla="*/ 70 w 163"/>
                  <a:gd name="T1" fmla="*/ 156 h 163"/>
                  <a:gd name="T2" fmla="*/ 7 w 163"/>
                  <a:gd name="T3" fmla="*/ 69 h 163"/>
                  <a:gd name="T4" fmla="*/ 94 w 163"/>
                  <a:gd name="T5" fmla="*/ 6 h 163"/>
                  <a:gd name="T6" fmla="*/ 157 w 163"/>
                  <a:gd name="T7" fmla="*/ 93 h 163"/>
                  <a:gd name="T8" fmla="*/ 70 w 163"/>
                  <a:gd name="T9" fmla="*/ 156 h 163"/>
                  <a:gd name="T10" fmla="*/ 93 w 163"/>
                  <a:gd name="T11" fmla="*/ 8 h 163"/>
                  <a:gd name="T12" fmla="*/ 9 w 163"/>
                  <a:gd name="T13" fmla="*/ 70 h 163"/>
                  <a:gd name="T14" fmla="*/ 70 w 163"/>
                  <a:gd name="T15" fmla="*/ 154 h 163"/>
                  <a:gd name="T16" fmla="*/ 154 w 163"/>
                  <a:gd name="T17" fmla="*/ 93 h 163"/>
                  <a:gd name="T18" fmla="*/ 93 w 163"/>
                  <a:gd name="T19" fmla="*/ 8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63" h="163">
                    <a:moveTo>
                      <a:pt x="70" y="156"/>
                    </a:moveTo>
                    <a:cubicBezTo>
                      <a:pt x="28" y="150"/>
                      <a:pt x="0" y="111"/>
                      <a:pt x="7" y="69"/>
                    </a:cubicBezTo>
                    <a:cubicBezTo>
                      <a:pt x="13" y="28"/>
                      <a:pt x="52" y="0"/>
                      <a:pt x="94" y="6"/>
                    </a:cubicBezTo>
                    <a:cubicBezTo>
                      <a:pt x="135" y="13"/>
                      <a:pt x="163" y="52"/>
                      <a:pt x="157" y="93"/>
                    </a:cubicBezTo>
                    <a:cubicBezTo>
                      <a:pt x="150" y="134"/>
                      <a:pt x="111" y="163"/>
                      <a:pt x="70" y="156"/>
                    </a:cubicBezTo>
                    <a:close/>
                    <a:moveTo>
                      <a:pt x="93" y="8"/>
                    </a:moveTo>
                    <a:cubicBezTo>
                      <a:pt x="53" y="2"/>
                      <a:pt x="15" y="30"/>
                      <a:pt x="9" y="70"/>
                    </a:cubicBezTo>
                    <a:cubicBezTo>
                      <a:pt x="3" y="110"/>
                      <a:pt x="30" y="147"/>
                      <a:pt x="70" y="154"/>
                    </a:cubicBezTo>
                    <a:cubicBezTo>
                      <a:pt x="110" y="160"/>
                      <a:pt x="148" y="133"/>
                      <a:pt x="154" y="93"/>
                    </a:cubicBezTo>
                    <a:cubicBezTo>
                      <a:pt x="161" y="53"/>
                      <a:pt x="133" y="15"/>
                      <a:pt x="93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54" name="Freeform 173">
                <a:extLst>
                  <a:ext uri="{FF2B5EF4-FFF2-40B4-BE49-F238E27FC236}">
                    <a16:creationId xmlns:a16="http://schemas.microsoft.com/office/drawing/2014/main" id="{EAAD3D4D-802F-46B8-A7CD-118C6A8392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83" y="4763"/>
                <a:ext cx="65" cy="64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1" y="46"/>
                      <a:pt x="38" y="56"/>
                      <a:pt x="24" y="54"/>
                    </a:cubicBezTo>
                    <a:cubicBezTo>
                      <a:pt x="9" y="51"/>
                      <a:pt x="0" y="38"/>
                      <a:pt x="2" y="24"/>
                    </a:cubicBezTo>
                    <a:cubicBezTo>
                      <a:pt x="4" y="9"/>
                      <a:pt x="18" y="0"/>
                      <a:pt x="32" y="2"/>
                    </a:cubicBezTo>
                    <a:cubicBezTo>
                      <a:pt x="46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55" name="Freeform 174">
                <a:extLst>
                  <a:ext uri="{FF2B5EF4-FFF2-40B4-BE49-F238E27FC236}">
                    <a16:creationId xmlns:a16="http://schemas.microsoft.com/office/drawing/2014/main" id="{0BEC4510-59A4-445A-8A5B-92C23784CEC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667" y="4747"/>
                <a:ext cx="97" cy="97"/>
              </a:xfrm>
              <a:custGeom>
                <a:avLst/>
                <a:gdLst>
                  <a:gd name="T0" fmla="*/ 36 w 84"/>
                  <a:gd name="T1" fmla="*/ 80 h 84"/>
                  <a:gd name="T2" fmla="*/ 3 w 84"/>
                  <a:gd name="T3" fmla="*/ 36 h 84"/>
                  <a:gd name="T4" fmla="*/ 48 w 84"/>
                  <a:gd name="T5" fmla="*/ 3 h 84"/>
                  <a:gd name="T6" fmla="*/ 80 w 84"/>
                  <a:gd name="T7" fmla="*/ 48 h 84"/>
                  <a:gd name="T8" fmla="*/ 36 w 84"/>
                  <a:gd name="T9" fmla="*/ 80 h 84"/>
                  <a:gd name="T10" fmla="*/ 48 w 84"/>
                  <a:gd name="T11" fmla="*/ 5 h 84"/>
                  <a:gd name="T12" fmla="*/ 5 w 84"/>
                  <a:gd name="T13" fmla="*/ 36 h 84"/>
                  <a:gd name="T14" fmla="*/ 36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0"/>
                    </a:moveTo>
                    <a:cubicBezTo>
                      <a:pt x="14" y="77"/>
                      <a:pt x="0" y="57"/>
                      <a:pt x="3" y="36"/>
                    </a:cubicBezTo>
                    <a:cubicBezTo>
                      <a:pt x="7" y="14"/>
                      <a:pt x="27" y="0"/>
                      <a:pt x="48" y="3"/>
                    </a:cubicBezTo>
                    <a:cubicBezTo>
                      <a:pt x="69" y="7"/>
                      <a:pt x="84" y="27"/>
                      <a:pt x="80" y="48"/>
                    </a:cubicBezTo>
                    <a:cubicBezTo>
                      <a:pt x="77" y="69"/>
                      <a:pt x="57" y="84"/>
                      <a:pt x="36" y="80"/>
                    </a:cubicBezTo>
                    <a:close/>
                    <a:moveTo>
                      <a:pt x="48" y="5"/>
                    </a:moveTo>
                    <a:cubicBezTo>
                      <a:pt x="27" y="2"/>
                      <a:pt x="8" y="16"/>
                      <a:pt x="5" y="36"/>
                    </a:cubicBezTo>
                    <a:cubicBezTo>
                      <a:pt x="2" y="56"/>
                      <a:pt x="16" y="75"/>
                      <a:pt x="36" y="79"/>
                    </a:cubicBezTo>
                    <a:cubicBezTo>
                      <a:pt x="56" y="82"/>
                      <a:pt x="75" y="68"/>
                      <a:pt x="79" y="48"/>
                    </a:cubicBezTo>
                    <a:cubicBezTo>
                      <a:pt x="82" y="27"/>
                      <a:pt x="68" y="8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56" name="Freeform 175">
                <a:extLst>
                  <a:ext uri="{FF2B5EF4-FFF2-40B4-BE49-F238E27FC236}">
                    <a16:creationId xmlns:a16="http://schemas.microsoft.com/office/drawing/2014/main" id="{4510134A-7566-4EC2-9994-0D28705F758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646" y="4726"/>
                <a:ext cx="139" cy="138"/>
              </a:xfrm>
              <a:custGeom>
                <a:avLst/>
                <a:gdLst>
                  <a:gd name="T0" fmla="*/ 51 w 120"/>
                  <a:gd name="T1" fmla="*/ 115 h 120"/>
                  <a:gd name="T2" fmla="*/ 5 w 120"/>
                  <a:gd name="T3" fmla="*/ 51 h 120"/>
                  <a:gd name="T4" fmla="*/ 69 w 120"/>
                  <a:gd name="T5" fmla="*/ 5 h 120"/>
                  <a:gd name="T6" fmla="*/ 115 w 120"/>
                  <a:gd name="T7" fmla="*/ 68 h 120"/>
                  <a:gd name="T8" fmla="*/ 51 w 120"/>
                  <a:gd name="T9" fmla="*/ 115 h 120"/>
                  <a:gd name="T10" fmla="*/ 68 w 120"/>
                  <a:gd name="T11" fmla="*/ 6 h 120"/>
                  <a:gd name="T12" fmla="*/ 6 w 120"/>
                  <a:gd name="T13" fmla="*/ 51 h 120"/>
                  <a:gd name="T14" fmla="*/ 51 w 120"/>
                  <a:gd name="T15" fmla="*/ 113 h 120"/>
                  <a:gd name="T16" fmla="*/ 113 w 120"/>
                  <a:gd name="T17" fmla="*/ 68 h 120"/>
                  <a:gd name="T18" fmla="*/ 68 w 120"/>
                  <a:gd name="T19" fmla="*/ 6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0" h="120">
                    <a:moveTo>
                      <a:pt x="51" y="115"/>
                    </a:moveTo>
                    <a:cubicBezTo>
                      <a:pt x="21" y="110"/>
                      <a:pt x="0" y="81"/>
                      <a:pt x="5" y="51"/>
                    </a:cubicBezTo>
                    <a:cubicBezTo>
                      <a:pt x="10" y="21"/>
                      <a:pt x="38" y="0"/>
                      <a:pt x="69" y="5"/>
                    </a:cubicBezTo>
                    <a:cubicBezTo>
                      <a:pt x="99" y="10"/>
                      <a:pt x="120" y="38"/>
                      <a:pt x="115" y="68"/>
                    </a:cubicBezTo>
                    <a:cubicBezTo>
                      <a:pt x="110" y="99"/>
                      <a:pt x="81" y="120"/>
                      <a:pt x="51" y="115"/>
                    </a:cubicBezTo>
                    <a:close/>
                    <a:moveTo>
                      <a:pt x="68" y="6"/>
                    </a:moveTo>
                    <a:cubicBezTo>
                      <a:pt x="39" y="2"/>
                      <a:pt x="11" y="22"/>
                      <a:pt x="6" y="51"/>
                    </a:cubicBezTo>
                    <a:cubicBezTo>
                      <a:pt x="2" y="81"/>
                      <a:pt x="22" y="108"/>
                      <a:pt x="51" y="113"/>
                    </a:cubicBezTo>
                    <a:cubicBezTo>
                      <a:pt x="81" y="118"/>
                      <a:pt x="108" y="98"/>
                      <a:pt x="113" y="68"/>
                    </a:cubicBezTo>
                    <a:cubicBezTo>
                      <a:pt x="118" y="39"/>
                      <a:pt x="98" y="11"/>
                      <a:pt x="6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57" name="Freeform 176">
                <a:extLst>
                  <a:ext uri="{FF2B5EF4-FFF2-40B4-BE49-F238E27FC236}">
                    <a16:creationId xmlns:a16="http://schemas.microsoft.com/office/drawing/2014/main" id="{CFAB6F72-AA4F-4E9E-A044-C14D922D6A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43" y="4990"/>
                <a:ext cx="84" cy="84"/>
              </a:xfrm>
              <a:custGeom>
                <a:avLst/>
                <a:gdLst>
                  <a:gd name="T0" fmla="*/ 70 w 73"/>
                  <a:gd name="T1" fmla="*/ 42 h 73"/>
                  <a:gd name="T2" fmla="*/ 31 w 73"/>
                  <a:gd name="T3" fmla="*/ 70 h 73"/>
                  <a:gd name="T4" fmla="*/ 3 w 73"/>
                  <a:gd name="T5" fmla="*/ 31 h 73"/>
                  <a:gd name="T6" fmla="*/ 42 w 73"/>
                  <a:gd name="T7" fmla="*/ 3 h 73"/>
                  <a:gd name="T8" fmla="*/ 70 w 73"/>
                  <a:gd name="T9" fmla="*/ 42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3" h="73">
                    <a:moveTo>
                      <a:pt x="70" y="42"/>
                    </a:moveTo>
                    <a:cubicBezTo>
                      <a:pt x="67" y="60"/>
                      <a:pt x="50" y="73"/>
                      <a:pt x="31" y="70"/>
                    </a:cubicBezTo>
                    <a:cubicBezTo>
                      <a:pt x="13" y="67"/>
                      <a:pt x="0" y="50"/>
                      <a:pt x="3" y="31"/>
                    </a:cubicBezTo>
                    <a:cubicBezTo>
                      <a:pt x="6" y="13"/>
                      <a:pt x="23" y="0"/>
                      <a:pt x="42" y="3"/>
                    </a:cubicBezTo>
                    <a:cubicBezTo>
                      <a:pt x="60" y="6"/>
                      <a:pt x="73" y="23"/>
                      <a:pt x="70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58" name="Freeform 177">
                <a:extLst>
                  <a:ext uri="{FF2B5EF4-FFF2-40B4-BE49-F238E27FC236}">
                    <a16:creationId xmlns:a16="http://schemas.microsoft.com/office/drawing/2014/main" id="{809EFFC7-ED76-43BA-A0FA-D8BC877EE7B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022" y="4969"/>
                <a:ext cx="126" cy="126"/>
              </a:xfrm>
              <a:custGeom>
                <a:avLst/>
                <a:gdLst>
                  <a:gd name="T0" fmla="*/ 47 w 109"/>
                  <a:gd name="T1" fmla="*/ 104 h 109"/>
                  <a:gd name="T2" fmla="*/ 5 w 109"/>
                  <a:gd name="T3" fmla="*/ 47 h 109"/>
                  <a:gd name="T4" fmla="*/ 63 w 109"/>
                  <a:gd name="T5" fmla="*/ 5 h 109"/>
                  <a:gd name="T6" fmla="*/ 105 w 109"/>
                  <a:gd name="T7" fmla="*/ 62 h 109"/>
                  <a:gd name="T8" fmla="*/ 47 w 109"/>
                  <a:gd name="T9" fmla="*/ 104 h 109"/>
                  <a:gd name="T10" fmla="*/ 62 w 109"/>
                  <a:gd name="T11" fmla="*/ 7 h 109"/>
                  <a:gd name="T12" fmla="*/ 7 w 109"/>
                  <a:gd name="T13" fmla="*/ 47 h 109"/>
                  <a:gd name="T14" fmla="*/ 47 w 109"/>
                  <a:gd name="T15" fmla="*/ 102 h 109"/>
                  <a:gd name="T16" fmla="*/ 102 w 109"/>
                  <a:gd name="T17" fmla="*/ 62 h 109"/>
                  <a:gd name="T18" fmla="*/ 62 w 109"/>
                  <a:gd name="T19" fmla="*/ 7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9" h="109">
                    <a:moveTo>
                      <a:pt x="47" y="104"/>
                    </a:moveTo>
                    <a:cubicBezTo>
                      <a:pt x="19" y="100"/>
                      <a:pt x="0" y="74"/>
                      <a:pt x="5" y="47"/>
                    </a:cubicBezTo>
                    <a:cubicBezTo>
                      <a:pt x="9" y="19"/>
                      <a:pt x="35" y="0"/>
                      <a:pt x="63" y="5"/>
                    </a:cubicBezTo>
                    <a:cubicBezTo>
                      <a:pt x="90" y="9"/>
                      <a:pt x="109" y="35"/>
                      <a:pt x="105" y="62"/>
                    </a:cubicBezTo>
                    <a:cubicBezTo>
                      <a:pt x="100" y="90"/>
                      <a:pt x="74" y="109"/>
                      <a:pt x="47" y="104"/>
                    </a:cubicBezTo>
                    <a:close/>
                    <a:moveTo>
                      <a:pt x="62" y="7"/>
                    </a:moveTo>
                    <a:cubicBezTo>
                      <a:pt x="36" y="3"/>
                      <a:pt x="11" y="21"/>
                      <a:pt x="7" y="47"/>
                    </a:cubicBezTo>
                    <a:cubicBezTo>
                      <a:pt x="3" y="73"/>
                      <a:pt x="21" y="98"/>
                      <a:pt x="47" y="102"/>
                    </a:cubicBezTo>
                    <a:cubicBezTo>
                      <a:pt x="73" y="106"/>
                      <a:pt x="98" y="88"/>
                      <a:pt x="102" y="62"/>
                    </a:cubicBezTo>
                    <a:cubicBezTo>
                      <a:pt x="107" y="36"/>
                      <a:pt x="89" y="11"/>
                      <a:pt x="62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59" name="Freeform 178">
                <a:extLst>
                  <a:ext uri="{FF2B5EF4-FFF2-40B4-BE49-F238E27FC236}">
                    <a16:creationId xmlns:a16="http://schemas.microsoft.com/office/drawing/2014/main" id="{FF66DC4C-4743-4E7B-AF95-A7D1EF64555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995" y="4943"/>
                <a:ext cx="179" cy="178"/>
              </a:xfrm>
              <a:custGeom>
                <a:avLst/>
                <a:gdLst>
                  <a:gd name="T0" fmla="*/ 66 w 155"/>
                  <a:gd name="T1" fmla="*/ 149 h 155"/>
                  <a:gd name="T2" fmla="*/ 6 w 155"/>
                  <a:gd name="T3" fmla="*/ 66 h 155"/>
                  <a:gd name="T4" fmla="*/ 89 w 155"/>
                  <a:gd name="T5" fmla="*/ 6 h 155"/>
                  <a:gd name="T6" fmla="*/ 149 w 155"/>
                  <a:gd name="T7" fmla="*/ 89 h 155"/>
                  <a:gd name="T8" fmla="*/ 66 w 155"/>
                  <a:gd name="T9" fmla="*/ 149 h 155"/>
                  <a:gd name="T10" fmla="*/ 89 w 155"/>
                  <a:gd name="T11" fmla="*/ 8 h 155"/>
                  <a:gd name="T12" fmla="*/ 8 w 155"/>
                  <a:gd name="T13" fmla="*/ 67 h 155"/>
                  <a:gd name="T14" fmla="*/ 67 w 155"/>
                  <a:gd name="T15" fmla="*/ 147 h 155"/>
                  <a:gd name="T16" fmla="*/ 147 w 155"/>
                  <a:gd name="T17" fmla="*/ 88 h 155"/>
                  <a:gd name="T18" fmla="*/ 89 w 155"/>
                  <a:gd name="T19" fmla="*/ 8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5" h="155">
                    <a:moveTo>
                      <a:pt x="66" y="149"/>
                    </a:moveTo>
                    <a:cubicBezTo>
                      <a:pt x="27" y="143"/>
                      <a:pt x="0" y="106"/>
                      <a:pt x="6" y="66"/>
                    </a:cubicBezTo>
                    <a:cubicBezTo>
                      <a:pt x="13" y="27"/>
                      <a:pt x="50" y="0"/>
                      <a:pt x="89" y="6"/>
                    </a:cubicBezTo>
                    <a:cubicBezTo>
                      <a:pt x="128" y="12"/>
                      <a:pt x="155" y="50"/>
                      <a:pt x="149" y="89"/>
                    </a:cubicBezTo>
                    <a:cubicBezTo>
                      <a:pt x="143" y="128"/>
                      <a:pt x="106" y="155"/>
                      <a:pt x="66" y="149"/>
                    </a:cubicBezTo>
                    <a:close/>
                    <a:moveTo>
                      <a:pt x="89" y="8"/>
                    </a:moveTo>
                    <a:cubicBezTo>
                      <a:pt x="50" y="2"/>
                      <a:pt x="15" y="28"/>
                      <a:pt x="8" y="67"/>
                    </a:cubicBezTo>
                    <a:cubicBezTo>
                      <a:pt x="2" y="105"/>
                      <a:pt x="29" y="141"/>
                      <a:pt x="67" y="147"/>
                    </a:cubicBezTo>
                    <a:cubicBezTo>
                      <a:pt x="105" y="153"/>
                      <a:pt x="141" y="127"/>
                      <a:pt x="147" y="88"/>
                    </a:cubicBezTo>
                    <a:cubicBezTo>
                      <a:pt x="153" y="50"/>
                      <a:pt x="127" y="14"/>
                      <a:pt x="89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60" name="Freeform 179">
                <a:extLst>
                  <a:ext uri="{FF2B5EF4-FFF2-40B4-BE49-F238E27FC236}">
                    <a16:creationId xmlns:a16="http://schemas.microsoft.com/office/drawing/2014/main" id="{8B9DBA13-5FCE-476E-98B4-43C3427669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72" y="4474"/>
                <a:ext cx="64" cy="64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1" y="46"/>
                      <a:pt x="38" y="56"/>
                      <a:pt x="24" y="54"/>
                    </a:cubicBezTo>
                    <a:cubicBezTo>
                      <a:pt x="9" y="51"/>
                      <a:pt x="0" y="38"/>
                      <a:pt x="2" y="24"/>
                    </a:cubicBezTo>
                    <a:cubicBezTo>
                      <a:pt x="4" y="9"/>
                      <a:pt x="18" y="0"/>
                      <a:pt x="32" y="2"/>
                    </a:cubicBezTo>
                    <a:cubicBezTo>
                      <a:pt x="46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61" name="Freeform 180">
                <a:extLst>
                  <a:ext uri="{FF2B5EF4-FFF2-40B4-BE49-F238E27FC236}">
                    <a16:creationId xmlns:a16="http://schemas.microsoft.com/office/drawing/2014/main" id="{4D1BD6D8-FE7B-4F06-AA29-9A316B50602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055" y="4458"/>
                <a:ext cx="97" cy="96"/>
              </a:xfrm>
              <a:custGeom>
                <a:avLst/>
                <a:gdLst>
                  <a:gd name="T0" fmla="*/ 36 w 84"/>
                  <a:gd name="T1" fmla="*/ 80 h 84"/>
                  <a:gd name="T2" fmla="*/ 3 w 84"/>
                  <a:gd name="T3" fmla="*/ 36 h 84"/>
                  <a:gd name="T4" fmla="*/ 48 w 84"/>
                  <a:gd name="T5" fmla="*/ 3 h 84"/>
                  <a:gd name="T6" fmla="*/ 80 w 84"/>
                  <a:gd name="T7" fmla="*/ 48 h 84"/>
                  <a:gd name="T8" fmla="*/ 36 w 84"/>
                  <a:gd name="T9" fmla="*/ 80 h 84"/>
                  <a:gd name="T10" fmla="*/ 48 w 84"/>
                  <a:gd name="T11" fmla="*/ 5 h 84"/>
                  <a:gd name="T12" fmla="*/ 5 w 84"/>
                  <a:gd name="T13" fmla="*/ 36 h 84"/>
                  <a:gd name="T14" fmla="*/ 36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0"/>
                    </a:moveTo>
                    <a:cubicBezTo>
                      <a:pt x="14" y="77"/>
                      <a:pt x="0" y="57"/>
                      <a:pt x="3" y="36"/>
                    </a:cubicBezTo>
                    <a:cubicBezTo>
                      <a:pt x="7" y="14"/>
                      <a:pt x="27" y="0"/>
                      <a:pt x="48" y="3"/>
                    </a:cubicBezTo>
                    <a:cubicBezTo>
                      <a:pt x="69" y="7"/>
                      <a:pt x="84" y="27"/>
                      <a:pt x="80" y="48"/>
                    </a:cubicBezTo>
                    <a:cubicBezTo>
                      <a:pt x="77" y="69"/>
                      <a:pt x="57" y="84"/>
                      <a:pt x="36" y="80"/>
                    </a:cubicBezTo>
                    <a:close/>
                    <a:moveTo>
                      <a:pt x="48" y="5"/>
                    </a:moveTo>
                    <a:cubicBezTo>
                      <a:pt x="27" y="2"/>
                      <a:pt x="8" y="16"/>
                      <a:pt x="5" y="36"/>
                    </a:cubicBezTo>
                    <a:cubicBezTo>
                      <a:pt x="2" y="56"/>
                      <a:pt x="16" y="75"/>
                      <a:pt x="36" y="79"/>
                    </a:cubicBezTo>
                    <a:cubicBezTo>
                      <a:pt x="56" y="82"/>
                      <a:pt x="75" y="68"/>
                      <a:pt x="79" y="48"/>
                    </a:cubicBezTo>
                    <a:cubicBezTo>
                      <a:pt x="82" y="27"/>
                      <a:pt x="68" y="8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62" name="Freeform 181">
                <a:extLst>
                  <a:ext uri="{FF2B5EF4-FFF2-40B4-BE49-F238E27FC236}">
                    <a16:creationId xmlns:a16="http://schemas.microsoft.com/office/drawing/2014/main" id="{18A8323F-A0FB-44C2-9DB2-4C9F958EE94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035" y="4437"/>
                <a:ext cx="138" cy="138"/>
              </a:xfrm>
              <a:custGeom>
                <a:avLst/>
                <a:gdLst>
                  <a:gd name="T0" fmla="*/ 51 w 120"/>
                  <a:gd name="T1" fmla="*/ 115 h 120"/>
                  <a:gd name="T2" fmla="*/ 5 w 120"/>
                  <a:gd name="T3" fmla="*/ 51 h 120"/>
                  <a:gd name="T4" fmla="*/ 68 w 120"/>
                  <a:gd name="T5" fmla="*/ 5 h 120"/>
                  <a:gd name="T6" fmla="*/ 115 w 120"/>
                  <a:gd name="T7" fmla="*/ 68 h 120"/>
                  <a:gd name="T8" fmla="*/ 51 w 120"/>
                  <a:gd name="T9" fmla="*/ 115 h 120"/>
                  <a:gd name="T10" fmla="*/ 68 w 120"/>
                  <a:gd name="T11" fmla="*/ 6 h 120"/>
                  <a:gd name="T12" fmla="*/ 6 w 120"/>
                  <a:gd name="T13" fmla="*/ 51 h 120"/>
                  <a:gd name="T14" fmla="*/ 51 w 120"/>
                  <a:gd name="T15" fmla="*/ 113 h 120"/>
                  <a:gd name="T16" fmla="*/ 113 w 120"/>
                  <a:gd name="T17" fmla="*/ 68 h 120"/>
                  <a:gd name="T18" fmla="*/ 68 w 120"/>
                  <a:gd name="T19" fmla="*/ 6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0" h="120">
                    <a:moveTo>
                      <a:pt x="51" y="115"/>
                    </a:moveTo>
                    <a:cubicBezTo>
                      <a:pt x="21" y="110"/>
                      <a:pt x="0" y="81"/>
                      <a:pt x="5" y="51"/>
                    </a:cubicBezTo>
                    <a:cubicBezTo>
                      <a:pt x="10" y="21"/>
                      <a:pt x="38" y="0"/>
                      <a:pt x="68" y="5"/>
                    </a:cubicBezTo>
                    <a:cubicBezTo>
                      <a:pt x="99" y="9"/>
                      <a:pt x="120" y="38"/>
                      <a:pt x="115" y="68"/>
                    </a:cubicBezTo>
                    <a:cubicBezTo>
                      <a:pt x="110" y="99"/>
                      <a:pt x="81" y="120"/>
                      <a:pt x="51" y="115"/>
                    </a:cubicBezTo>
                    <a:close/>
                    <a:moveTo>
                      <a:pt x="68" y="6"/>
                    </a:moveTo>
                    <a:cubicBezTo>
                      <a:pt x="39" y="2"/>
                      <a:pt x="11" y="22"/>
                      <a:pt x="6" y="51"/>
                    </a:cubicBezTo>
                    <a:cubicBezTo>
                      <a:pt x="2" y="81"/>
                      <a:pt x="22" y="108"/>
                      <a:pt x="51" y="113"/>
                    </a:cubicBezTo>
                    <a:cubicBezTo>
                      <a:pt x="81" y="118"/>
                      <a:pt x="108" y="98"/>
                      <a:pt x="113" y="68"/>
                    </a:cubicBezTo>
                    <a:cubicBezTo>
                      <a:pt x="118" y="39"/>
                      <a:pt x="98" y="11"/>
                      <a:pt x="6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</p:grpSp>
        <p:sp>
          <p:nvSpPr>
            <p:cNvPr id="363" name="Rectangle 362">
              <a:extLst>
                <a:ext uri="{FF2B5EF4-FFF2-40B4-BE49-F238E27FC236}">
                  <a16:creationId xmlns:a16="http://schemas.microsoft.com/office/drawing/2014/main" id="{F0C2946A-459B-45CA-983F-C2440F9FE852}"/>
                </a:ext>
              </a:extLst>
            </p:cNvPr>
            <p:cNvSpPr/>
            <p:nvPr userDrawn="1"/>
          </p:nvSpPr>
          <p:spPr>
            <a:xfrm>
              <a:off x="-5288" y="0"/>
              <a:ext cx="12197288" cy="6858000"/>
            </a:xfrm>
            <a:prstGeom prst="rect">
              <a:avLst/>
            </a:prstGeom>
            <a:solidFill>
              <a:schemeClr val="bg1">
                <a:alpha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</p:grpSp>
      <p:grpSp>
        <p:nvGrpSpPr>
          <p:cNvPr id="365" name="Groupe 364">
            <a:extLst>
              <a:ext uri="{FF2B5EF4-FFF2-40B4-BE49-F238E27FC236}">
                <a16:creationId xmlns:a16="http://schemas.microsoft.com/office/drawing/2014/main" id="{79212C16-5551-4240-A5BF-231394FC65B5}"/>
              </a:ext>
            </a:extLst>
          </p:cNvPr>
          <p:cNvGrpSpPr/>
          <p:nvPr userDrawn="1"/>
        </p:nvGrpSpPr>
        <p:grpSpPr>
          <a:xfrm>
            <a:off x="0" y="0"/>
            <a:ext cx="12192000" cy="720000"/>
            <a:chOff x="0" y="0"/>
            <a:chExt cx="12192000" cy="720000"/>
          </a:xfrm>
        </p:grpSpPr>
        <p:sp>
          <p:nvSpPr>
            <p:cNvPr id="366" name="Rectangle 365">
              <a:extLst>
                <a:ext uri="{FF2B5EF4-FFF2-40B4-BE49-F238E27FC236}">
                  <a16:creationId xmlns:a16="http://schemas.microsoft.com/office/drawing/2014/main" id="{43E4475B-4A1E-43BE-9D85-8561472647A9}"/>
                </a:ext>
              </a:extLst>
            </p:cNvPr>
            <p:cNvSpPr/>
            <p:nvPr/>
          </p:nvSpPr>
          <p:spPr>
            <a:xfrm>
              <a:off x="0" y="0"/>
              <a:ext cx="12192000" cy="72000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>
              <a:outerShdw blurRad="127000" dist="63500" dir="5400000" algn="t" rotWithShape="0">
                <a:prstClr val="black">
                  <a:alpha val="5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368" name="Rectangle 367">
              <a:extLst>
                <a:ext uri="{FF2B5EF4-FFF2-40B4-BE49-F238E27FC236}">
                  <a16:creationId xmlns:a16="http://schemas.microsoft.com/office/drawing/2014/main" id="{8229D15F-948A-446A-898E-06542706D727}"/>
                </a:ext>
              </a:extLst>
            </p:cNvPr>
            <p:cNvSpPr/>
            <p:nvPr/>
          </p:nvSpPr>
          <p:spPr>
            <a:xfrm>
              <a:off x="0" y="0"/>
              <a:ext cx="720000" cy="720000"/>
            </a:xfrm>
            <a:prstGeom prst="rect">
              <a:avLst/>
            </a:prstGeom>
            <a:gradFill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27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/>
            </a:p>
          </p:txBody>
        </p:sp>
      </p:grpSp>
      <p:sp>
        <p:nvSpPr>
          <p:cNvPr id="372" name="Rectangle 371">
            <a:extLst>
              <a:ext uri="{FF2B5EF4-FFF2-40B4-BE49-F238E27FC236}">
                <a16:creationId xmlns:a16="http://schemas.microsoft.com/office/drawing/2014/main" id="{46D82479-AEFC-4E1F-941C-74AB14A6238C}"/>
              </a:ext>
            </a:extLst>
          </p:cNvPr>
          <p:cNvSpPr/>
          <p:nvPr/>
        </p:nvSpPr>
        <p:spPr>
          <a:xfrm>
            <a:off x="8982373" y="2848827"/>
            <a:ext cx="2340000" cy="2663295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blurRad="317500" dir="5400000" algn="t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dirty="0"/>
          </a:p>
        </p:txBody>
      </p:sp>
      <p:sp>
        <p:nvSpPr>
          <p:cNvPr id="375" name="Ellipse 374">
            <a:extLst>
              <a:ext uri="{FF2B5EF4-FFF2-40B4-BE49-F238E27FC236}">
                <a16:creationId xmlns:a16="http://schemas.microsoft.com/office/drawing/2014/main" id="{48383DAD-3CE3-4E41-8F7D-5768BFC49C96}"/>
              </a:ext>
            </a:extLst>
          </p:cNvPr>
          <p:cNvSpPr/>
          <p:nvPr userDrawn="1"/>
        </p:nvSpPr>
        <p:spPr>
          <a:xfrm>
            <a:off x="9896640" y="2593094"/>
            <a:ext cx="511466" cy="511466"/>
          </a:xfrm>
          <a:prstGeom prst="ellipse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27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000" dirty="0"/>
              <a:t>4</a:t>
            </a:r>
            <a:endParaRPr lang="fr-FR" sz="2000" dirty="0"/>
          </a:p>
        </p:txBody>
      </p:sp>
      <p:sp>
        <p:nvSpPr>
          <p:cNvPr id="377" name="Rectangle 376">
            <a:extLst>
              <a:ext uri="{FF2B5EF4-FFF2-40B4-BE49-F238E27FC236}">
                <a16:creationId xmlns:a16="http://schemas.microsoft.com/office/drawing/2014/main" id="{E304FAA2-69DB-44A6-99CE-34F6FDCD7F4B}"/>
              </a:ext>
            </a:extLst>
          </p:cNvPr>
          <p:cNvSpPr/>
          <p:nvPr userDrawn="1"/>
        </p:nvSpPr>
        <p:spPr>
          <a:xfrm>
            <a:off x="882373" y="2848827"/>
            <a:ext cx="2340000" cy="2663295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blurRad="317500" dir="5400000" algn="t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dirty="0"/>
          </a:p>
        </p:txBody>
      </p:sp>
      <p:sp>
        <p:nvSpPr>
          <p:cNvPr id="380" name="Ellipse 379">
            <a:extLst>
              <a:ext uri="{FF2B5EF4-FFF2-40B4-BE49-F238E27FC236}">
                <a16:creationId xmlns:a16="http://schemas.microsoft.com/office/drawing/2014/main" id="{4315B898-3E96-4703-81AD-8A7158ACE864}"/>
              </a:ext>
            </a:extLst>
          </p:cNvPr>
          <p:cNvSpPr/>
          <p:nvPr userDrawn="1"/>
        </p:nvSpPr>
        <p:spPr>
          <a:xfrm>
            <a:off x="1796640" y="2593094"/>
            <a:ext cx="511466" cy="511466"/>
          </a:xfrm>
          <a:prstGeom prst="ellipse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27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000" dirty="0"/>
              <a:t>1</a:t>
            </a:r>
            <a:endParaRPr lang="fr-FR" sz="2000" dirty="0"/>
          </a:p>
        </p:txBody>
      </p:sp>
      <p:sp>
        <p:nvSpPr>
          <p:cNvPr id="382" name="Rectangle 381">
            <a:extLst>
              <a:ext uri="{FF2B5EF4-FFF2-40B4-BE49-F238E27FC236}">
                <a16:creationId xmlns:a16="http://schemas.microsoft.com/office/drawing/2014/main" id="{E2242ABB-115C-48DD-B941-C8C349C91150}"/>
              </a:ext>
            </a:extLst>
          </p:cNvPr>
          <p:cNvSpPr/>
          <p:nvPr/>
        </p:nvSpPr>
        <p:spPr>
          <a:xfrm>
            <a:off x="3582373" y="2848827"/>
            <a:ext cx="2340000" cy="2663295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blurRad="317500" dir="5400000" algn="t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dirty="0"/>
          </a:p>
        </p:txBody>
      </p:sp>
      <p:sp>
        <p:nvSpPr>
          <p:cNvPr id="385" name="Ellipse 384">
            <a:extLst>
              <a:ext uri="{FF2B5EF4-FFF2-40B4-BE49-F238E27FC236}">
                <a16:creationId xmlns:a16="http://schemas.microsoft.com/office/drawing/2014/main" id="{7FF5414D-2DC5-4199-ACCB-E93E87DC4E20}"/>
              </a:ext>
            </a:extLst>
          </p:cNvPr>
          <p:cNvSpPr/>
          <p:nvPr userDrawn="1"/>
        </p:nvSpPr>
        <p:spPr>
          <a:xfrm>
            <a:off x="4496640" y="2593094"/>
            <a:ext cx="511466" cy="511466"/>
          </a:xfrm>
          <a:prstGeom prst="ellipse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27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000" dirty="0"/>
              <a:t>2</a:t>
            </a:r>
            <a:endParaRPr lang="fr-FR" sz="2000" dirty="0"/>
          </a:p>
        </p:txBody>
      </p:sp>
      <p:sp>
        <p:nvSpPr>
          <p:cNvPr id="387" name="Rectangle 386">
            <a:extLst>
              <a:ext uri="{FF2B5EF4-FFF2-40B4-BE49-F238E27FC236}">
                <a16:creationId xmlns:a16="http://schemas.microsoft.com/office/drawing/2014/main" id="{5683164A-0178-405A-864B-289026473832}"/>
              </a:ext>
            </a:extLst>
          </p:cNvPr>
          <p:cNvSpPr/>
          <p:nvPr/>
        </p:nvSpPr>
        <p:spPr>
          <a:xfrm>
            <a:off x="6282373" y="2848827"/>
            <a:ext cx="2340000" cy="2663295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blurRad="317500" dir="5400000" algn="t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dirty="0"/>
          </a:p>
        </p:txBody>
      </p:sp>
      <p:sp>
        <p:nvSpPr>
          <p:cNvPr id="390" name="Ellipse 389">
            <a:extLst>
              <a:ext uri="{FF2B5EF4-FFF2-40B4-BE49-F238E27FC236}">
                <a16:creationId xmlns:a16="http://schemas.microsoft.com/office/drawing/2014/main" id="{F965FDBD-04CF-4D0F-804F-A3BD02694E5B}"/>
              </a:ext>
            </a:extLst>
          </p:cNvPr>
          <p:cNvSpPr/>
          <p:nvPr userDrawn="1"/>
        </p:nvSpPr>
        <p:spPr>
          <a:xfrm>
            <a:off x="7196640" y="2593094"/>
            <a:ext cx="511466" cy="511466"/>
          </a:xfrm>
          <a:prstGeom prst="ellipse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27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000" dirty="0"/>
              <a:t>3</a:t>
            </a:r>
            <a:endParaRPr lang="fr-FR" sz="2000" dirty="0"/>
          </a:p>
        </p:txBody>
      </p:sp>
      <p:sp>
        <p:nvSpPr>
          <p:cNvPr id="393" name="Espace réservé du texte 19">
            <a:extLst>
              <a:ext uri="{FF2B5EF4-FFF2-40B4-BE49-F238E27FC236}">
                <a16:creationId xmlns:a16="http://schemas.microsoft.com/office/drawing/2014/main" id="{2662D988-C306-4050-BCBE-F138B0831E8C}"/>
              </a:ext>
            </a:extLst>
          </p:cNvPr>
          <p:cNvSpPr>
            <a:spLocks noGrp="1"/>
          </p:cNvSpPr>
          <p:nvPr userDrawn="1">
            <p:ph type="body" sz="quarter" idx="14" hasCustomPrompt="1"/>
          </p:nvPr>
        </p:nvSpPr>
        <p:spPr>
          <a:xfrm>
            <a:off x="924560" y="0"/>
            <a:ext cx="9240821" cy="719999"/>
          </a:xfrm>
          <a:prstGeom prst="rect">
            <a:avLst/>
          </a:prstGeom>
        </p:spPr>
        <p:txBody>
          <a:bodyPr bIns="72000" anchor="ctr"/>
          <a:lstStyle>
            <a:lvl1pPr marL="0" indent="0" algn="l" defTabSz="914400" rtl="0" eaLnBrk="1" latinLnBrk="0" hangingPunct="1">
              <a:lnSpc>
                <a:spcPct val="100000"/>
              </a:lnSpc>
              <a:buNone/>
              <a:defRPr lang="en-US" sz="2400" kern="1200" dirty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457200" indent="0">
              <a:buNone/>
              <a:defRPr lang="fr-FR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2pPr>
            <a:lvl3pPr marL="914400" indent="0">
              <a:buNone/>
              <a:defRPr lang="fr-FR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3pPr>
            <a:lvl4pPr marL="1371600" indent="0">
              <a:buNone/>
              <a:defRPr lang="fr-FR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4pPr>
            <a:lvl5pPr marL="1828800" indent="0">
              <a:buNone/>
              <a:defRPr lang="en-US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5pPr>
          </a:lstStyle>
          <a:p>
            <a:pPr lvl="0"/>
            <a:r>
              <a:rPr lang="en-US" dirty="0"/>
              <a:t>Modify the text style of the slide master view </a:t>
            </a:r>
          </a:p>
        </p:txBody>
      </p:sp>
      <p:sp>
        <p:nvSpPr>
          <p:cNvPr id="394" name="Espace réservé du texte 19">
            <a:extLst>
              <a:ext uri="{FF2B5EF4-FFF2-40B4-BE49-F238E27FC236}">
                <a16:creationId xmlns:a16="http://schemas.microsoft.com/office/drawing/2014/main" id="{6532AE5D-7424-4639-9AB9-D395977423F9}"/>
              </a:ext>
            </a:extLst>
          </p:cNvPr>
          <p:cNvSpPr>
            <a:spLocks noGrp="1"/>
          </p:cNvSpPr>
          <p:nvPr userDrawn="1">
            <p:ph type="body" sz="quarter" idx="15" hasCustomPrompt="1"/>
          </p:nvPr>
        </p:nvSpPr>
        <p:spPr>
          <a:xfrm>
            <a:off x="860950" y="1320186"/>
            <a:ext cx="10470102" cy="719999"/>
          </a:xfrm>
          <a:prstGeom prst="rect">
            <a:avLst/>
          </a:prstGeom>
        </p:spPr>
        <p:txBody>
          <a:bodyPr bIns="72000" anchor="ctr"/>
          <a:lstStyle>
            <a:lvl1pPr marL="0" indent="0" algn="ctr" defTabSz="914400" rtl="0" eaLnBrk="1" latinLnBrk="0" hangingPunct="1">
              <a:lnSpc>
                <a:spcPct val="100000"/>
              </a:lnSpc>
              <a:buNone/>
              <a:defRPr lang="en-US" sz="2000" kern="1200" spc="600" dirty="0">
                <a:gradFill>
                  <a:gsLst>
                    <a:gs pos="0">
                      <a:schemeClr val="accent1"/>
                    </a:gs>
                    <a:gs pos="100000">
                      <a:srgbClr val="2070B7"/>
                    </a:gs>
                  </a:gsLst>
                  <a:lin ang="2700000" scaled="0"/>
                </a:gradFill>
                <a:latin typeface="+mj-lt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457200" indent="0">
              <a:buNone/>
              <a:defRPr lang="fr-FR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2pPr>
            <a:lvl3pPr marL="914400" indent="0">
              <a:buNone/>
              <a:defRPr lang="fr-FR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3pPr>
            <a:lvl4pPr marL="1371600" indent="0">
              <a:buNone/>
              <a:defRPr lang="fr-FR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4pPr>
            <a:lvl5pPr marL="1828800" indent="0">
              <a:buNone/>
              <a:defRPr lang="en-US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5pPr>
          </a:lstStyle>
          <a:p>
            <a:pPr lvl="0"/>
            <a:r>
              <a:rPr lang="en-US" dirty="0"/>
              <a:t>MODIFY THE TEXT STYLE OF THE SLIDE MASTER VIEW </a:t>
            </a:r>
          </a:p>
        </p:txBody>
      </p:sp>
      <p:sp>
        <p:nvSpPr>
          <p:cNvPr id="395" name="Espace réservé du texte 19">
            <a:extLst>
              <a:ext uri="{FF2B5EF4-FFF2-40B4-BE49-F238E27FC236}">
                <a16:creationId xmlns:a16="http://schemas.microsoft.com/office/drawing/2014/main" id="{DF1B0216-8FB1-498F-BBB3-0EC56CB0D977}"/>
              </a:ext>
            </a:extLst>
          </p:cNvPr>
          <p:cNvSpPr>
            <a:spLocks noGrp="1"/>
          </p:cNvSpPr>
          <p:nvPr userDrawn="1">
            <p:ph type="body" sz="quarter" idx="16" hasCustomPrompt="1"/>
          </p:nvPr>
        </p:nvSpPr>
        <p:spPr>
          <a:xfrm>
            <a:off x="1085077" y="3429021"/>
            <a:ext cx="1934592" cy="719999"/>
          </a:xfrm>
          <a:prstGeom prst="rect">
            <a:avLst/>
          </a:prstGeom>
        </p:spPr>
        <p:txBody>
          <a:bodyPr bIns="72000" anchor="b"/>
          <a:lstStyle>
            <a:lvl1pPr mar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lang="en-US" sz="2000" kern="1200" dirty="0">
                <a:gradFill>
                  <a:gsLst>
                    <a:gs pos="0">
                      <a:schemeClr val="accent1"/>
                    </a:gs>
                    <a:gs pos="100000">
                      <a:srgbClr val="2070B7"/>
                    </a:gs>
                  </a:gsLst>
                  <a:lin ang="2700000" scaled="0"/>
                </a:gradFill>
                <a:latin typeface="+mn-lt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457200" indent="0">
              <a:buNone/>
              <a:defRPr lang="fr-FR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2pPr>
            <a:lvl3pPr marL="914400" indent="0">
              <a:buNone/>
              <a:defRPr lang="fr-FR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3pPr>
            <a:lvl4pPr marL="1371600" indent="0">
              <a:buNone/>
              <a:defRPr lang="fr-FR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4pPr>
            <a:lvl5pPr marL="1828800" indent="0">
              <a:buNone/>
              <a:defRPr lang="en-US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5pPr>
          </a:lstStyle>
          <a:p>
            <a:pPr lvl="0"/>
            <a:r>
              <a:rPr lang="fr-FR" dirty="0"/>
              <a:t>LOREM </a:t>
            </a:r>
            <a:br>
              <a:rPr lang="fr-FR" dirty="0"/>
            </a:br>
            <a:r>
              <a:rPr lang="fr-FR" dirty="0"/>
              <a:t>IPSUM</a:t>
            </a:r>
            <a:endParaRPr lang="en-US" dirty="0"/>
          </a:p>
        </p:txBody>
      </p:sp>
      <p:sp>
        <p:nvSpPr>
          <p:cNvPr id="396" name="Espace réservé du texte 19">
            <a:extLst>
              <a:ext uri="{FF2B5EF4-FFF2-40B4-BE49-F238E27FC236}">
                <a16:creationId xmlns:a16="http://schemas.microsoft.com/office/drawing/2014/main" id="{FDF0B0C7-8486-487C-B5BC-6B53751EB22A}"/>
              </a:ext>
            </a:extLst>
          </p:cNvPr>
          <p:cNvSpPr>
            <a:spLocks noGrp="1"/>
          </p:cNvSpPr>
          <p:nvPr userDrawn="1">
            <p:ph type="body" sz="quarter" idx="17" hasCustomPrompt="1"/>
          </p:nvPr>
        </p:nvSpPr>
        <p:spPr>
          <a:xfrm>
            <a:off x="1085077" y="4293797"/>
            <a:ext cx="1934592" cy="1058815"/>
          </a:xfrm>
          <a:prstGeom prst="rect">
            <a:avLst/>
          </a:prstGeom>
        </p:spPr>
        <p:txBody>
          <a:bodyPr bIns="72000" anchor="t"/>
          <a:lstStyle>
            <a:lvl1pPr mar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lang="en-US" sz="1600" kern="1200" dirty="0">
                <a:solidFill>
                  <a:srgbClr val="586C77"/>
                </a:solidFill>
                <a:latin typeface="+mn-lt"/>
                <a:ea typeface="Arial" charset="0"/>
                <a:cs typeface="Arial" charset="0"/>
              </a:defRPr>
            </a:lvl1pPr>
            <a:lvl2pPr marL="457200" indent="0">
              <a:buNone/>
              <a:defRPr lang="fr-FR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2pPr>
            <a:lvl3pPr marL="914400" indent="0">
              <a:buNone/>
              <a:defRPr lang="fr-FR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3pPr>
            <a:lvl4pPr marL="1371600" indent="0">
              <a:buNone/>
              <a:defRPr lang="fr-FR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4pPr>
            <a:lvl5pPr marL="1828800" indent="0">
              <a:buNone/>
              <a:defRPr lang="en-US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5pPr>
          </a:lstStyle>
          <a:p>
            <a:pPr lvl="0"/>
            <a:r>
              <a:rPr lang="fr-FR" dirty="0"/>
              <a:t>Lorem ipsum </a:t>
            </a:r>
            <a:r>
              <a:rPr lang="fr-FR" dirty="0" err="1"/>
              <a:t>dolor</a:t>
            </a:r>
            <a:r>
              <a:rPr lang="fr-FR" dirty="0"/>
              <a:t> </a:t>
            </a:r>
            <a:r>
              <a:rPr lang="fr-FR" dirty="0" err="1"/>
              <a:t>sit</a:t>
            </a:r>
            <a:r>
              <a:rPr lang="fr-FR" dirty="0"/>
              <a:t> </a:t>
            </a:r>
            <a:r>
              <a:rPr lang="fr-FR" dirty="0" err="1"/>
              <a:t>amet</a:t>
            </a:r>
            <a:endParaRPr lang="en-US" dirty="0"/>
          </a:p>
        </p:txBody>
      </p:sp>
      <p:sp>
        <p:nvSpPr>
          <p:cNvPr id="397" name="Espace réservé du texte 19">
            <a:extLst>
              <a:ext uri="{FF2B5EF4-FFF2-40B4-BE49-F238E27FC236}">
                <a16:creationId xmlns:a16="http://schemas.microsoft.com/office/drawing/2014/main" id="{003B8E84-9B76-4B39-86F2-1E67A9CFAB7E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3790623" y="3429021"/>
            <a:ext cx="1934592" cy="719999"/>
          </a:xfrm>
          <a:prstGeom prst="rect">
            <a:avLst/>
          </a:prstGeom>
        </p:spPr>
        <p:txBody>
          <a:bodyPr bIns="72000" anchor="b"/>
          <a:lstStyle>
            <a:lvl1pPr mar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lang="en-US" sz="2000" kern="1200" dirty="0">
                <a:gradFill>
                  <a:gsLst>
                    <a:gs pos="0">
                      <a:schemeClr val="accent1"/>
                    </a:gs>
                    <a:gs pos="100000">
                      <a:srgbClr val="2070B7"/>
                    </a:gs>
                  </a:gsLst>
                  <a:lin ang="2700000" scaled="0"/>
                </a:gradFill>
                <a:latin typeface="+mn-lt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457200" indent="0">
              <a:buNone/>
              <a:defRPr lang="fr-FR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2pPr>
            <a:lvl3pPr marL="914400" indent="0">
              <a:buNone/>
              <a:defRPr lang="fr-FR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3pPr>
            <a:lvl4pPr marL="1371600" indent="0">
              <a:buNone/>
              <a:defRPr lang="fr-FR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4pPr>
            <a:lvl5pPr marL="1828800" indent="0">
              <a:buNone/>
              <a:defRPr lang="en-US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5pPr>
          </a:lstStyle>
          <a:p>
            <a:pPr lvl="0"/>
            <a:r>
              <a:rPr lang="fr-FR" dirty="0"/>
              <a:t>LOREM </a:t>
            </a:r>
            <a:br>
              <a:rPr lang="fr-FR" dirty="0"/>
            </a:br>
            <a:r>
              <a:rPr lang="fr-FR" dirty="0"/>
              <a:t>IPSUM</a:t>
            </a:r>
            <a:endParaRPr lang="en-US" dirty="0"/>
          </a:p>
        </p:txBody>
      </p:sp>
      <p:sp>
        <p:nvSpPr>
          <p:cNvPr id="398" name="Espace réservé du texte 19">
            <a:extLst>
              <a:ext uri="{FF2B5EF4-FFF2-40B4-BE49-F238E27FC236}">
                <a16:creationId xmlns:a16="http://schemas.microsoft.com/office/drawing/2014/main" id="{912CE5AD-F476-4D3D-A7C9-49D108C3005E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3790623" y="4293797"/>
            <a:ext cx="1934592" cy="1058815"/>
          </a:xfrm>
          <a:prstGeom prst="rect">
            <a:avLst/>
          </a:prstGeom>
        </p:spPr>
        <p:txBody>
          <a:bodyPr bIns="72000" anchor="t"/>
          <a:lstStyle>
            <a:lvl1pPr mar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lang="en-US" sz="1600" kern="1200" dirty="0">
                <a:solidFill>
                  <a:srgbClr val="586C77"/>
                </a:solidFill>
                <a:latin typeface="+mn-lt"/>
                <a:ea typeface="Arial" charset="0"/>
                <a:cs typeface="Arial" charset="0"/>
              </a:defRPr>
            </a:lvl1pPr>
            <a:lvl2pPr marL="457200" indent="0">
              <a:buNone/>
              <a:defRPr lang="fr-FR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2pPr>
            <a:lvl3pPr marL="914400" indent="0">
              <a:buNone/>
              <a:defRPr lang="fr-FR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3pPr>
            <a:lvl4pPr marL="1371600" indent="0">
              <a:buNone/>
              <a:defRPr lang="fr-FR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4pPr>
            <a:lvl5pPr marL="1828800" indent="0">
              <a:buNone/>
              <a:defRPr lang="en-US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5pPr>
          </a:lstStyle>
          <a:p>
            <a:pPr lvl="0"/>
            <a:r>
              <a:rPr lang="fr-FR" dirty="0"/>
              <a:t>Lorem ipsum </a:t>
            </a:r>
            <a:r>
              <a:rPr lang="fr-FR" dirty="0" err="1"/>
              <a:t>dolor</a:t>
            </a:r>
            <a:r>
              <a:rPr lang="fr-FR" dirty="0"/>
              <a:t> </a:t>
            </a:r>
            <a:r>
              <a:rPr lang="fr-FR" dirty="0" err="1"/>
              <a:t>sit</a:t>
            </a:r>
            <a:r>
              <a:rPr lang="fr-FR" dirty="0"/>
              <a:t> </a:t>
            </a:r>
            <a:r>
              <a:rPr lang="fr-FR" dirty="0" err="1"/>
              <a:t>amet</a:t>
            </a:r>
            <a:endParaRPr lang="en-US" dirty="0"/>
          </a:p>
        </p:txBody>
      </p:sp>
      <p:sp>
        <p:nvSpPr>
          <p:cNvPr id="399" name="Espace réservé du texte 19">
            <a:extLst>
              <a:ext uri="{FF2B5EF4-FFF2-40B4-BE49-F238E27FC236}">
                <a16:creationId xmlns:a16="http://schemas.microsoft.com/office/drawing/2014/main" id="{30264726-B378-4DA6-9919-F6045D9BBC7A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6479157" y="3429021"/>
            <a:ext cx="1934592" cy="719999"/>
          </a:xfrm>
          <a:prstGeom prst="rect">
            <a:avLst/>
          </a:prstGeom>
        </p:spPr>
        <p:txBody>
          <a:bodyPr bIns="72000" anchor="b"/>
          <a:lstStyle>
            <a:lvl1pPr mar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lang="en-US" sz="2000" kern="1200" dirty="0">
                <a:gradFill>
                  <a:gsLst>
                    <a:gs pos="0">
                      <a:schemeClr val="accent1"/>
                    </a:gs>
                    <a:gs pos="100000">
                      <a:srgbClr val="2070B7"/>
                    </a:gs>
                  </a:gsLst>
                  <a:lin ang="2700000" scaled="0"/>
                </a:gradFill>
                <a:latin typeface="+mn-lt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457200" indent="0">
              <a:buNone/>
              <a:defRPr lang="fr-FR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2pPr>
            <a:lvl3pPr marL="914400" indent="0">
              <a:buNone/>
              <a:defRPr lang="fr-FR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3pPr>
            <a:lvl4pPr marL="1371600" indent="0">
              <a:buNone/>
              <a:defRPr lang="fr-FR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4pPr>
            <a:lvl5pPr marL="1828800" indent="0">
              <a:buNone/>
              <a:defRPr lang="en-US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5pPr>
          </a:lstStyle>
          <a:p>
            <a:pPr lvl="0"/>
            <a:r>
              <a:rPr lang="fr-FR" dirty="0"/>
              <a:t>LOREM </a:t>
            </a:r>
            <a:br>
              <a:rPr lang="fr-FR" dirty="0"/>
            </a:br>
            <a:r>
              <a:rPr lang="fr-FR" dirty="0"/>
              <a:t>IPSUM</a:t>
            </a:r>
            <a:endParaRPr lang="en-US" dirty="0"/>
          </a:p>
        </p:txBody>
      </p:sp>
      <p:sp>
        <p:nvSpPr>
          <p:cNvPr id="400" name="Espace réservé du texte 19">
            <a:extLst>
              <a:ext uri="{FF2B5EF4-FFF2-40B4-BE49-F238E27FC236}">
                <a16:creationId xmlns:a16="http://schemas.microsoft.com/office/drawing/2014/main" id="{F1E224BD-1A37-43C0-A11D-0ACEBFC4312B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6479157" y="4293797"/>
            <a:ext cx="1934592" cy="1058815"/>
          </a:xfrm>
          <a:prstGeom prst="rect">
            <a:avLst/>
          </a:prstGeom>
        </p:spPr>
        <p:txBody>
          <a:bodyPr bIns="72000" anchor="t"/>
          <a:lstStyle>
            <a:lvl1pPr mar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lang="en-US" sz="1600" kern="1200" dirty="0">
                <a:solidFill>
                  <a:srgbClr val="586C77"/>
                </a:solidFill>
                <a:latin typeface="+mn-lt"/>
                <a:ea typeface="Arial" charset="0"/>
                <a:cs typeface="Arial" charset="0"/>
              </a:defRPr>
            </a:lvl1pPr>
            <a:lvl2pPr marL="457200" indent="0">
              <a:buNone/>
              <a:defRPr lang="fr-FR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2pPr>
            <a:lvl3pPr marL="914400" indent="0">
              <a:buNone/>
              <a:defRPr lang="fr-FR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3pPr>
            <a:lvl4pPr marL="1371600" indent="0">
              <a:buNone/>
              <a:defRPr lang="fr-FR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4pPr>
            <a:lvl5pPr marL="1828800" indent="0">
              <a:buNone/>
              <a:defRPr lang="en-US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5pPr>
          </a:lstStyle>
          <a:p>
            <a:pPr lvl="0"/>
            <a:r>
              <a:rPr lang="fr-FR" dirty="0"/>
              <a:t>Lorem ipsum </a:t>
            </a:r>
            <a:r>
              <a:rPr lang="fr-FR" dirty="0" err="1"/>
              <a:t>dolor</a:t>
            </a:r>
            <a:r>
              <a:rPr lang="fr-FR" dirty="0"/>
              <a:t> </a:t>
            </a:r>
            <a:r>
              <a:rPr lang="fr-FR" dirty="0" err="1"/>
              <a:t>sit</a:t>
            </a:r>
            <a:r>
              <a:rPr lang="fr-FR" dirty="0"/>
              <a:t> </a:t>
            </a:r>
            <a:r>
              <a:rPr lang="fr-FR" dirty="0" err="1"/>
              <a:t>amet</a:t>
            </a:r>
            <a:endParaRPr lang="en-US" dirty="0"/>
          </a:p>
        </p:txBody>
      </p:sp>
      <p:sp>
        <p:nvSpPr>
          <p:cNvPr id="401" name="Espace réservé du texte 19">
            <a:extLst>
              <a:ext uri="{FF2B5EF4-FFF2-40B4-BE49-F238E27FC236}">
                <a16:creationId xmlns:a16="http://schemas.microsoft.com/office/drawing/2014/main" id="{A5E57063-BF95-4BD5-903F-48175694B493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9193783" y="3429021"/>
            <a:ext cx="1934592" cy="719999"/>
          </a:xfrm>
          <a:prstGeom prst="rect">
            <a:avLst/>
          </a:prstGeom>
        </p:spPr>
        <p:txBody>
          <a:bodyPr bIns="72000" anchor="b"/>
          <a:lstStyle>
            <a:lvl1pPr mar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lang="en-US" sz="2000" kern="1200" dirty="0">
                <a:gradFill>
                  <a:gsLst>
                    <a:gs pos="0">
                      <a:schemeClr val="accent1"/>
                    </a:gs>
                    <a:gs pos="100000">
                      <a:srgbClr val="2070B7"/>
                    </a:gs>
                  </a:gsLst>
                  <a:lin ang="2700000" scaled="0"/>
                </a:gradFill>
                <a:latin typeface="+mn-lt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457200" indent="0">
              <a:buNone/>
              <a:defRPr lang="fr-FR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2pPr>
            <a:lvl3pPr marL="914400" indent="0">
              <a:buNone/>
              <a:defRPr lang="fr-FR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3pPr>
            <a:lvl4pPr marL="1371600" indent="0">
              <a:buNone/>
              <a:defRPr lang="fr-FR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4pPr>
            <a:lvl5pPr marL="1828800" indent="0">
              <a:buNone/>
              <a:defRPr lang="en-US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5pPr>
          </a:lstStyle>
          <a:p>
            <a:pPr lvl="0"/>
            <a:r>
              <a:rPr lang="fr-FR" dirty="0"/>
              <a:t>LOREM </a:t>
            </a:r>
            <a:br>
              <a:rPr lang="fr-FR" dirty="0"/>
            </a:br>
            <a:r>
              <a:rPr lang="fr-FR" dirty="0"/>
              <a:t>IPSUM</a:t>
            </a:r>
            <a:endParaRPr lang="en-US" dirty="0"/>
          </a:p>
        </p:txBody>
      </p:sp>
      <p:sp>
        <p:nvSpPr>
          <p:cNvPr id="402" name="Espace réservé du texte 19">
            <a:extLst>
              <a:ext uri="{FF2B5EF4-FFF2-40B4-BE49-F238E27FC236}">
                <a16:creationId xmlns:a16="http://schemas.microsoft.com/office/drawing/2014/main" id="{F9FC71BB-651D-4F75-A8E3-41CEA0C3B80D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9193783" y="4293797"/>
            <a:ext cx="1934592" cy="1058815"/>
          </a:xfrm>
          <a:prstGeom prst="rect">
            <a:avLst/>
          </a:prstGeom>
        </p:spPr>
        <p:txBody>
          <a:bodyPr bIns="72000" anchor="t"/>
          <a:lstStyle>
            <a:lvl1pPr mar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lang="en-US" sz="1600" kern="1200" dirty="0">
                <a:solidFill>
                  <a:srgbClr val="586C77"/>
                </a:solidFill>
                <a:latin typeface="+mn-lt"/>
                <a:ea typeface="Arial" charset="0"/>
                <a:cs typeface="Arial" charset="0"/>
              </a:defRPr>
            </a:lvl1pPr>
            <a:lvl2pPr marL="457200" indent="0">
              <a:buNone/>
              <a:defRPr lang="fr-FR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2pPr>
            <a:lvl3pPr marL="914400" indent="0">
              <a:buNone/>
              <a:defRPr lang="fr-FR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3pPr>
            <a:lvl4pPr marL="1371600" indent="0">
              <a:buNone/>
              <a:defRPr lang="fr-FR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4pPr>
            <a:lvl5pPr marL="1828800" indent="0">
              <a:buNone/>
              <a:defRPr lang="en-US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5pPr>
          </a:lstStyle>
          <a:p>
            <a:pPr lvl="0"/>
            <a:r>
              <a:rPr lang="fr-FR" dirty="0"/>
              <a:t>Lorem ipsum </a:t>
            </a:r>
            <a:r>
              <a:rPr lang="fr-FR" dirty="0" err="1"/>
              <a:t>dolor</a:t>
            </a:r>
            <a:r>
              <a:rPr lang="fr-FR" dirty="0"/>
              <a:t> </a:t>
            </a:r>
            <a:r>
              <a:rPr lang="fr-FR" dirty="0" err="1"/>
              <a:t>sit</a:t>
            </a:r>
            <a:r>
              <a:rPr lang="fr-FR" dirty="0"/>
              <a:t> </a:t>
            </a:r>
            <a:r>
              <a:rPr lang="fr-FR" dirty="0" err="1"/>
              <a:t>amet</a:t>
            </a:r>
            <a:endParaRPr lang="en-US" dirty="0"/>
          </a:p>
        </p:txBody>
      </p:sp>
      <p:sp>
        <p:nvSpPr>
          <p:cNvPr id="386" name="Espace réservé du texte 10">
            <a:extLst>
              <a:ext uri="{FF2B5EF4-FFF2-40B4-BE49-F238E27FC236}">
                <a16:creationId xmlns:a16="http://schemas.microsoft.com/office/drawing/2014/main" id="{ADFA129B-8AA1-4268-A7C1-456FBFCFB55C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10495731" y="201956"/>
            <a:ext cx="1653044" cy="272633"/>
          </a:xfrm>
          <a:prstGeom prst="rect">
            <a:avLst/>
          </a:prstGeom>
        </p:spPr>
        <p:txBody>
          <a:bodyPr/>
          <a:lstStyle>
            <a:lvl1pPr marL="0" indent="0" algn="l" defTabSz="914400" rtl="0" eaLnBrk="1" latinLnBrk="0" hangingPunct="1">
              <a:buNone/>
              <a:defRPr lang="fr-FR" sz="2000" kern="1200" dirty="0">
                <a:solidFill>
                  <a:schemeClr val="tx2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</a:lstStyle>
          <a:p>
            <a:pPr lvl="0"/>
            <a:r>
              <a:rPr lang="fr-FR" dirty="0" err="1"/>
              <a:t>category</a:t>
            </a:r>
            <a:endParaRPr lang="fr-FR" dirty="0"/>
          </a:p>
        </p:txBody>
      </p:sp>
      <p:pic>
        <p:nvPicPr>
          <p:cNvPr id="388" name="Graphique 387">
            <a:extLst>
              <a:ext uri="{FF2B5EF4-FFF2-40B4-BE49-F238E27FC236}">
                <a16:creationId xmlns:a16="http://schemas.microsoft.com/office/drawing/2014/main" id="{6125B57C-A2E5-468E-AD10-38EF1F904E5F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xmlns="" r:embed="rId3"/>
              </a:ext>
            </a:extLst>
          </a:blip>
          <a:stretch>
            <a:fillRect/>
          </a:stretch>
        </p:blipFill>
        <p:spPr>
          <a:xfrm>
            <a:off x="9518513" y="265355"/>
            <a:ext cx="974610" cy="266065"/>
          </a:xfrm>
          <a:prstGeom prst="rect">
            <a:avLst/>
          </a:prstGeom>
        </p:spPr>
      </p:pic>
      <p:cxnSp>
        <p:nvCxnSpPr>
          <p:cNvPr id="389" name="Connecteur droit 388">
            <a:extLst>
              <a:ext uri="{FF2B5EF4-FFF2-40B4-BE49-F238E27FC236}">
                <a16:creationId xmlns:a16="http://schemas.microsoft.com/office/drawing/2014/main" id="{289E69A7-EC4B-4307-8378-2261CF187134}"/>
              </a:ext>
            </a:extLst>
          </p:cNvPr>
          <p:cNvCxnSpPr>
            <a:cxnSpLocks/>
          </p:cNvCxnSpPr>
          <p:nvPr userDrawn="1"/>
        </p:nvCxnSpPr>
        <p:spPr>
          <a:xfrm>
            <a:off x="9163612" y="212116"/>
            <a:ext cx="0" cy="359682"/>
          </a:xfrm>
          <a:prstGeom prst="line">
            <a:avLst/>
          </a:prstGeom>
          <a:ln w="19050">
            <a:gradFill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5400000" scaled="1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405152692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3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3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49" presetClass="entr" presetSubtype="0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1000" fill="hold"/>
                                        <p:tgtEl>
                                          <p:spTgt spid="38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38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38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3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8" presetClass="emph" presetSubtype="0" decel="100000" fill="hold" grpId="1" nodeType="withEffect">
                                  <p:stCondLst>
                                    <p:cond delay="500"/>
                                  </p:stCondLst>
                                  <p:childTnLst>
                                    <p:animRot by="21600000">
                                      <p:cBhvr>
                                        <p:cTn id="16" dur="1000" fill="hold"/>
                                        <p:tgtEl>
                                          <p:spTgt spid="38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7" presetID="49" presetClass="entr" presetSubtype="0" decel="10000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38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38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38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3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8" presetClass="emph" presetSubtype="0" decel="100000" fill="hold" grpId="1" nodeType="withEffect">
                                  <p:stCondLst>
                                    <p:cond delay="750"/>
                                  </p:stCondLst>
                                  <p:childTnLst>
                                    <p:animRot by="21600000">
                                      <p:cBhvr>
                                        <p:cTn id="24" dur="1000" fill="hold"/>
                                        <p:tgtEl>
                                          <p:spTgt spid="38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5" presetID="49" presetClass="entr" presetSubtype="0" decel="10000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39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39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39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1000"/>
                                        <p:tgtEl>
                                          <p:spTgt spid="3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8" presetClass="emph" presetSubtype="0" decel="100000" fill="hold" grpId="1" nodeType="withEffect">
                                  <p:stCondLst>
                                    <p:cond delay="1000"/>
                                  </p:stCondLst>
                                  <p:childTnLst>
                                    <p:animRot by="21600000">
                                      <p:cBhvr>
                                        <p:cTn id="32" dur="1000" fill="hold"/>
                                        <p:tgtEl>
                                          <p:spTgt spid="39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3" presetID="49" presetClass="entr" presetSubtype="0" decel="100000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37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37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37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8" dur="1000"/>
                                        <p:tgtEl>
                                          <p:spTgt spid="3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8" presetClass="emph" presetSubtype="0" decel="100000" fill="hold" grpId="1" nodeType="withEffect">
                                  <p:stCondLst>
                                    <p:cond delay="1250"/>
                                  </p:stCondLst>
                                  <p:childTnLst>
                                    <p:animRot by="21600000">
                                      <p:cBhvr>
                                        <p:cTn id="40" dur="1000" fill="hold"/>
                                        <p:tgtEl>
                                          <p:spTgt spid="37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41" presetID="2" presetClass="entr" presetSubtype="1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1000" fill="hold"/>
                                        <p:tgtEl>
                                          <p:spTgt spid="39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1000" fill="hold"/>
                                        <p:tgtEl>
                                          <p:spTgt spid="39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49" presetClass="entr" presetSubtype="0" decel="100000" fill="hold" grpId="0" nodeType="withEffect">
                                  <p:stCondLst>
                                    <p:cond delay="500"/>
                                  </p:stCondLst>
                                  <p:iterate type="lt">
                                    <p:tmPct val="2000"/>
                                  </p:iterate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1000" fill="hold"/>
                                        <p:tgtEl>
                                          <p:spTgt spid="39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1000" fill="hold"/>
                                        <p:tgtEl>
                                          <p:spTgt spid="39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1000" fill="hold"/>
                                        <p:tgtEl>
                                          <p:spTgt spid="39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0" dur="1000"/>
                                        <p:tgtEl>
                                          <p:spTgt spid="3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8" presetClass="emph" presetSubtype="0" decel="100000" fill="hold" grpId="1" nodeType="withEffect">
                                  <p:stCondLst>
                                    <p:cond delay="500"/>
                                  </p:stCondLst>
                                  <p:iterate type="lt">
                                    <p:tmPct val="2000"/>
                                  </p:iterate>
                                  <p:childTnLst>
                                    <p:animRot by="21600000">
                                      <p:cBhvr>
                                        <p:cTn id="52" dur="1000" fill="hold"/>
                                        <p:tgtEl>
                                          <p:spTgt spid="39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53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3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42" presetClass="path" presetSubtype="0" decel="100000" fill="hold" grpId="1" nodeType="withEffect">
                                  <p:stCondLst>
                                    <p:cond delay="250"/>
                                  </p:stCondLst>
                                  <p:childTnLst>
                                    <p:animMotion origin="layout" path="M 6.25E-7 3.7037E-6 L 6.25E-7 0.7206 " pathEditMode="relative" rAng="0" ptsTypes="AA">
                                      <p:cBhvr>
                                        <p:cTn id="57" dur="1000" spd="-100000" fill="hold"/>
                                        <p:tgtEl>
                                          <p:spTgt spid="37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6019"/>
                                    </p:animMotion>
                                  </p:childTnLst>
                                </p:cTn>
                              </p:par>
                              <p:par>
                                <p:cTn id="58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500"/>
                                        <p:tgtEl>
                                          <p:spTgt spid="3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42" presetClass="path" presetSubtype="0" decel="100000" fill="hold" grpId="1" nodeType="withEffect">
                                  <p:stCondLst>
                                    <p:cond delay="250"/>
                                  </p:stCondLst>
                                  <p:childTnLst>
                                    <p:animMotion origin="layout" path="M 6.25E-7 3.7037E-6 L 6.25E-7 0.7206 " pathEditMode="relative" rAng="0" ptsTypes="AA">
                                      <p:cBhvr>
                                        <p:cTn id="62" dur="1000" spd="-100000" fill="hold"/>
                                        <p:tgtEl>
                                          <p:spTgt spid="39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6019"/>
                                    </p:animMotion>
                                  </p:childTnLst>
                                </p:cTn>
                              </p:par>
                              <p:par>
                                <p:cTn id="63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3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" presetID="42" presetClass="path" presetSubtype="0" decel="100000" fill="hold" grpId="1" nodeType="withEffect">
                                  <p:stCondLst>
                                    <p:cond delay="250"/>
                                  </p:stCondLst>
                                  <p:childTnLst>
                                    <p:animMotion origin="layout" path="M 6.25E-7 3.7037E-6 L 6.25E-7 0.7206 " pathEditMode="relative" rAng="0" ptsTypes="AA">
                                      <p:cBhvr>
                                        <p:cTn id="67" dur="1000" spd="-100000" fill="hold"/>
                                        <p:tgtEl>
                                          <p:spTgt spid="39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6019"/>
                                    </p:animMotion>
                                  </p:childTnLst>
                                </p:cTn>
                              </p:par>
                              <p:par>
                                <p:cTn id="68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0" dur="500"/>
                                        <p:tgtEl>
                                          <p:spTgt spid="3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42" presetClass="path" presetSubtype="0" decel="100000" fill="hold" grpId="1" nodeType="with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6.25E-7 3.7037E-6 L 6.25E-7 0.7206 " pathEditMode="relative" rAng="0" ptsTypes="AA">
                                      <p:cBhvr>
                                        <p:cTn id="72" dur="1000" spd="-100000" fill="hold"/>
                                        <p:tgtEl>
                                          <p:spTgt spid="38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6019"/>
                                    </p:animMotion>
                                  </p:childTnLst>
                                </p:cTn>
                              </p:par>
                              <p:par>
                                <p:cTn id="73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5" dur="500"/>
                                        <p:tgtEl>
                                          <p:spTgt spid="3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6" presetID="42" presetClass="path" presetSubtype="0" decel="100000" fill="hold" grpId="1" nodeType="with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6.25E-7 3.7037E-6 L 6.25E-7 0.7206 " pathEditMode="relative" rAng="0" ptsTypes="AA">
                                      <p:cBhvr>
                                        <p:cTn id="77" dur="1000" spd="-100000" fill="hold"/>
                                        <p:tgtEl>
                                          <p:spTgt spid="39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6019"/>
                                    </p:animMotion>
                                  </p:childTnLst>
                                </p:cTn>
                              </p:par>
                              <p:par>
                                <p:cTn id="78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0" dur="500"/>
                                        <p:tgtEl>
                                          <p:spTgt spid="3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1" presetID="42" presetClass="path" presetSubtype="0" decel="100000" fill="hold" grpId="1" nodeType="with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6.25E-7 3.7037E-6 L 6.25E-7 0.7206 " pathEditMode="relative" rAng="0" ptsTypes="AA">
                                      <p:cBhvr>
                                        <p:cTn id="82" dur="1000" spd="-100000" fill="hold"/>
                                        <p:tgtEl>
                                          <p:spTgt spid="39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6019"/>
                                    </p:animMotion>
                                  </p:childTnLst>
                                </p:cTn>
                              </p:par>
                              <p:par>
                                <p:cTn id="83" presetID="10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5" dur="500"/>
                                        <p:tgtEl>
                                          <p:spTgt spid="3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6" presetID="42" presetClass="path" presetSubtype="0" decel="100000" fill="hold" grpId="1" nodeType="withEffect">
                                  <p:stCondLst>
                                    <p:cond delay="750"/>
                                  </p:stCondLst>
                                  <p:childTnLst>
                                    <p:animMotion origin="layout" path="M 6.25E-7 3.7037E-6 L 6.25E-7 0.7206 " pathEditMode="relative" rAng="0" ptsTypes="AA">
                                      <p:cBhvr>
                                        <p:cTn id="87" dur="1000" spd="-100000" fill="hold"/>
                                        <p:tgtEl>
                                          <p:spTgt spid="38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6019"/>
                                    </p:animMotion>
                                  </p:childTnLst>
                                </p:cTn>
                              </p:par>
                              <p:par>
                                <p:cTn id="88" presetID="10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0" dur="500"/>
                                        <p:tgtEl>
                                          <p:spTgt spid="3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1" presetID="42" presetClass="path" presetSubtype="0" decel="100000" fill="hold" grpId="1" nodeType="withEffect">
                                  <p:stCondLst>
                                    <p:cond delay="750"/>
                                  </p:stCondLst>
                                  <p:childTnLst>
                                    <p:animMotion origin="layout" path="M 6.25E-7 3.7037E-6 L 6.25E-7 0.7206 " pathEditMode="relative" rAng="0" ptsTypes="AA">
                                      <p:cBhvr>
                                        <p:cTn id="92" dur="1000" spd="-100000" fill="hold"/>
                                        <p:tgtEl>
                                          <p:spTgt spid="39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6019"/>
                                    </p:animMotion>
                                  </p:childTnLst>
                                </p:cTn>
                              </p:par>
                              <p:par>
                                <p:cTn id="93" presetID="10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5" dur="500"/>
                                        <p:tgtEl>
                                          <p:spTgt spid="4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6" presetID="42" presetClass="path" presetSubtype="0" decel="100000" fill="hold" grpId="1" nodeType="withEffect">
                                  <p:stCondLst>
                                    <p:cond delay="750"/>
                                  </p:stCondLst>
                                  <p:childTnLst>
                                    <p:animMotion origin="layout" path="M 6.25E-7 3.7037E-6 L 6.25E-7 0.7206 " pathEditMode="relative" rAng="0" ptsTypes="AA">
                                      <p:cBhvr>
                                        <p:cTn id="97" dur="1000" spd="-100000" fill="hold"/>
                                        <p:tgtEl>
                                          <p:spTgt spid="40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6019"/>
                                    </p:animMotion>
                                  </p:childTnLst>
                                </p:cTn>
                              </p:par>
                              <p:par>
                                <p:cTn id="98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0" dur="500"/>
                                        <p:tgtEl>
                                          <p:spTgt spid="3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1" presetID="42" presetClass="path" presetSubtype="0" decel="100000" fill="hold" grpId="1" nodeType="withEffect">
                                  <p:stCondLst>
                                    <p:cond delay="1000"/>
                                  </p:stCondLst>
                                  <p:childTnLst>
                                    <p:animMotion origin="layout" path="M 6.25E-7 3.7037E-6 L 6.25E-7 0.7206 " pathEditMode="relative" rAng="0" ptsTypes="AA">
                                      <p:cBhvr>
                                        <p:cTn id="102" dur="1000" spd="-100000" fill="hold"/>
                                        <p:tgtEl>
                                          <p:spTgt spid="37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6019"/>
                                    </p:animMotion>
                                  </p:childTnLst>
                                </p:cTn>
                              </p:par>
                              <p:par>
                                <p:cTn id="103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500"/>
                                        <p:tgtEl>
                                          <p:spTgt spid="4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6" presetID="42" presetClass="path" presetSubtype="0" decel="100000" fill="hold" grpId="1" nodeType="withEffect">
                                  <p:stCondLst>
                                    <p:cond delay="1000"/>
                                  </p:stCondLst>
                                  <p:childTnLst>
                                    <p:animMotion origin="layout" path="M 6.25E-7 3.7037E-6 L 6.25E-7 0.7206 " pathEditMode="relative" rAng="0" ptsTypes="AA">
                                      <p:cBhvr>
                                        <p:cTn id="107" dur="1000" spd="-100000" fill="hold"/>
                                        <p:tgtEl>
                                          <p:spTgt spid="40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6019"/>
                                    </p:animMotion>
                                  </p:childTnLst>
                                </p:cTn>
                              </p:par>
                              <p:par>
                                <p:cTn id="108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0" dur="500"/>
                                        <p:tgtEl>
                                          <p:spTgt spid="4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1" presetID="42" presetClass="path" presetSubtype="0" decel="100000" fill="hold" grpId="1" nodeType="withEffect">
                                  <p:stCondLst>
                                    <p:cond delay="1000"/>
                                  </p:stCondLst>
                                  <p:childTnLst>
                                    <p:animMotion origin="layout" path="M 6.25E-7 3.7037E-6 L 6.25E-7 0.7206 " pathEditMode="relative" rAng="0" ptsTypes="AA">
                                      <p:cBhvr>
                                        <p:cTn id="112" dur="1000" spd="-100000" fill="hold"/>
                                        <p:tgtEl>
                                          <p:spTgt spid="40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6019"/>
                                    </p:animMotion>
                                  </p:childTnLst>
                                </p:cTn>
                              </p:par>
                              <p:par>
                                <p:cTn id="113" presetID="2" presetClass="entr" presetSubtype="1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5" dur="1000" fill="hold"/>
                                        <p:tgtEl>
                                          <p:spTgt spid="38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6" dur="1000" fill="hold"/>
                                        <p:tgtEl>
                                          <p:spTgt spid="3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7" presetID="2" presetClass="entr" presetSubtype="1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9" dur="1000" fill="hold"/>
                                        <p:tgtEl>
                                          <p:spTgt spid="38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0" dur="1000" fill="hold"/>
                                        <p:tgtEl>
                                          <p:spTgt spid="38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1" presetID="2" presetClass="entr" presetSubtype="1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3" dur="1000" fill="hold"/>
                                        <p:tgtEl>
                                          <p:spTgt spid="38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4" dur="1000" fill="hold"/>
                                        <p:tgtEl>
                                          <p:spTgt spid="38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72" grpId="0" animBg="1"/>
      <p:bldP spid="372" grpId="1" animBg="1"/>
      <p:bldP spid="375" grpId="0" animBg="1"/>
      <p:bldP spid="375" grpId="1" animBg="1"/>
      <p:bldP spid="377" grpId="0" animBg="1"/>
      <p:bldP spid="377" grpId="1" animBg="1"/>
      <p:bldP spid="380" grpId="0" animBg="1"/>
      <p:bldP spid="380" grpId="1" animBg="1"/>
      <p:bldP spid="382" grpId="0" animBg="1"/>
      <p:bldP spid="382" grpId="1" animBg="1"/>
      <p:bldP spid="385" grpId="0" animBg="1"/>
      <p:bldP spid="385" grpId="1" animBg="1"/>
      <p:bldP spid="387" grpId="0" animBg="1"/>
      <p:bldP spid="387" grpId="1" animBg="1"/>
      <p:bldP spid="390" grpId="0" animBg="1"/>
      <p:bldP spid="390" grpId="1" animBg="1"/>
      <p:bldP spid="393" grpId="0" build="p">
        <p:tmplLst>
          <p:tmpl lvl="1">
            <p:tnLst>
              <p:par>
                <p:cTn presetID="2" presetClass="entr" presetSubtype="1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9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1000" fill="hold"/>
                        <p:tgtEl>
                          <p:spTgt spid="39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1000" fill="hold"/>
                        <p:tgtEl>
                          <p:spTgt spid="39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0-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94" grpId="0">
        <p:tmplLst>
          <p:tmpl>
            <p:tnLst>
              <p:par>
                <p:cTn presetID="49" presetClass="entr" presetSubtype="0" decel="100000" fill="hold" nodeType="withEffect">
                  <p:stCondLst>
                    <p:cond delay="500"/>
                  </p:stCondLst>
                  <p:iterate type="lt">
                    <p:tmPct val="2000"/>
                  </p:iterate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9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1000" fill="hold"/>
                        <p:tgtEl>
                          <p:spTgt spid="394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1000" fill="hold"/>
                        <p:tgtEl>
                          <p:spTgt spid="394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 calcmode="lin" valueType="num">
                      <p:cBhvr>
                        <p:cTn dur="1000" fill="hold"/>
                        <p:tgtEl>
                          <p:spTgt spid="394"/>
                        </p:tgtEl>
                        <p:attrNameLst>
                          <p:attrName>style.rotation</p:attrName>
                        </p:attrNameLst>
                      </p:cBhvr>
                      <p:tavLst>
                        <p:tav tm="0">
                          <p:val>
                            <p:fltVal val="360"/>
                          </p:val>
                        </p:tav>
                        <p:tav tm="100000">
                          <p:val>
                            <p:fltVal val="0"/>
                          </p:val>
                        </p:tav>
                      </p:tavLst>
                    </p:anim>
                    <p:animEffect transition="in" filter="fade">
                      <p:cBhvr>
                        <p:cTn dur="1000"/>
                        <p:tgtEl>
                          <p:spTgt spid="39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94" grpId="1"/>
      <p:bldP spid="395" grpId="0">
        <p:tmplLst>
          <p:tmpl>
            <p:tnLst>
              <p:par>
                <p:cTn presetID="10" presetClass="entr" presetSubtype="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9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9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95" grpId="1"/>
      <p:bldP spid="396" grpId="0">
        <p:tmplLst>
          <p:tmpl>
            <p:tnLst>
              <p:par>
                <p:cTn presetID="10" presetClass="entr" presetSubtype="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9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9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96" grpId="1"/>
      <p:bldP spid="397" grpId="0">
        <p:tmplLst>
          <p:tmpl>
            <p:tnLst>
              <p:par>
                <p:cTn presetID="10" presetClass="entr" presetSubtype="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9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9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97" grpId="1">
        <p:tmplLst>
          <p:tmpl>
            <p:tnLst>
              <p:par>
                <p:cTn presetID="42" presetClass="path" presetSubtype="0" decel="100000" fill="hold" nodeType="withEffect">
                  <p:stCondLst>
                    <p:cond delay="500"/>
                  </p:stCondLst>
                  <p:childTnLst>
                    <p:animMotion origin="layout" path="M 6.25E-7 3.7037E-6 L 6.25E-7 0.7206 " pathEditMode="relative" rAng="0" ptsTypes="AA">
                      <p:cBhvr>
                        <p:cTn dur="1000" spd="-100000" fill="hold"/>
                        <p:tgtEl>
                          <p:spTgt spid="397"/>
                        </p:tgtEl>
                        <p:attrNameLst>
                          <p:attrName>ppt_x</p:attrName>
                          <p:attrName>ppt_y</p:attrName>
                        </p:attrNameLst>
                      </p:cBhvr>
                      <p:rCtr x="0" y="36019"/>
                    </p:animMotion>
                  </p:childTnLst>
                </p:cTn>
              </p:par>
            </p:tnLst>
          </p:tmpl>
        </p:tmplLst>
      </p:bldP>
      <p:bldP spid="398" grpId="0">
        <p:tmplLst>
          <p:tmpl>
            <p:tnLst>
              <p:par>
                <p:cTn presetID="10" presetClass="entr" presetSubtype="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9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9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98" grpId="1">
        <p:tmplLst>
          <p:tmpl>
            <p:tnLst>
              <p:par>
                <p:cTn presetID="42" presetClass="path" presetSubtype="0" decel="100000" fill="hold" nodeType="withEffect">
                  <p:stCondLst>
                    <p:cond delay="500"/>
                  </p:stCondLst>
                  <p:childTnLst>
                    <p:animMotion origin="layout" path="M 6.25E-7 3.7037E-6 L 6.25E-7 0.7206 " pathEditMode="relative" rAng="0" ptsTypes="AA">
                      <p:cBhvr>
                        <p:cTn dur="1000" spd="-100000" fill="hold"/>
                        <p:tgtEl>
                          <p:spTgt spid="398"/>
                        </p:tgtEl>
                        <p:attrNameLst>
                          <p:attrName>ppt_x</p:attrName>
                          <p:attrName>ppt_y</p:attrName>
                        </p:attrNameLst>
                      </p:cBhvr>
                      <p:rCtr x="0" y="36019"/>
                    </p:animMotion>
                  </p:childTnLst>
                </p:cTn>
              </p:par>
            </p:tnLst>
          </p:tmpl>
        </p:tmplLst>
      </p:bldP>
      <p:bldP spid="399" grpId="0">
        <p:tmplLst>
          <p:tmpl>
            <p:tnLst>
              <p:par>
                <p:cTn presetID="10" presetClass="entr" presetSubtype="0" fill="hold" nodeType="withEffect">
                  <p:stCondLst>
                    <p:cond delay="7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9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9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99" grpId="1">
        <p:tmplLst>
          <p:tmpl>
            <p:tnLst>
              <p:par>
                <p:cTn presetID="42" presetClass="path" presetSubtype="0" decel="100000" fill="hold" nodeType="withEffect">
                  <p:stCondLst>
                    <p:cond delay="750"/>
                  </p:stCondLst>
                  <p:childTnLst>
                    <p:animMotion origin="layout" path="M 6.25E-7 3.7037E-6 L 6.25E-7 0.7206 " pathEditMode="relative" rAng="0" ptsTypes="AA">
                      <p:cBhvr>
                        <p:cTn dur="1000" spd="-100000" fill="hold"/>
                        <p:tgtEl>
                          <p:spTgt spid="399"/>
                        </p:tgtEl>
                        <p:attrNameLst>
                          <p:attrName>ppt_x</p:attrName>
                          <p:attrName>ppt_y</p:attrName>
                        </p:attrNameLst>
                      </p:cBhvr>
                      <p:rCtr x="0" y="36019"/>
                    </p:animMotion>
                  </p:childTnLst>
                </p:cTn>
              </p:par>
            </p:tnLst>
          </p:tmpl>
        </p:tmplLst>
      </p:bldP>
      <p:bldP spid="400" grpId="0">
        <p:tmplLst>
          <p:tmpl>
            <p:tnLst>
              <p:par>
                <p:cTn presetID="10" presetClass="entr" presetSubtype="0" fill="hold" nodeType="withEffect">
                  <p:stCondLst>
                    <p:cond delay="7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0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40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00" grpId="1">
        <p:tmplLst>
          <p:tmpl>
            <p:tnLst>
              <p:par>
                <p:cTn presetID="42" presetClass="path" presetSubtype="0" decel="100000" fill="hold" nodeType="withEffect">
                  <p:stCondLst>
                    <p:cond delay="750"/>
                  </p:stCondLst>
                  <p:childTnLst>
                    <p:animMotion origin="layout" path="M 6.25E-7 3.7037E-6 L 6.25E-7 0.7206 " pathEditMode="relative" rAng="0" ptsTypes="AA">
                      <p:cBhvr>
                        <p:cTn dur="1000" spd="-100000" fill="hold"/>
                        <p:tgtEl>
                          <p:spTgt spid="400"/>
                        </p:tgtEl>
                        <p:attrNameLst>
                          <p:attrName>ppt_x</p:attrName>
                          <p:attrName>ppt_y</p:attrName>
                        </p:attrNameLst>
                      </p:cBhvr>
                      <p:rCtr x="0" y="36019"/>
                    </p:animMotion>
                  </p:childTnLst>
                </p:cTn>
              </p:par>
            </p:tnLst>
          </p:tmpl>
        </p:tmplLst>
      </p:bldP>
      <p:bldP spid="401" grpId="0">
        <p:tmplLst>
          <p:tmpl>
            <p:tnLst>
              <p:par>
                <p:cTn presetID="10" presetClass="entr" presetSubtype="0" fill="hold" nodeType="withEffect">
                  <p:stCondLst>
                    <p:cond delay="10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0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40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01" grpId="1">
        <p:tmplLst>
          <p:tmpl>
            <p:tnLst>
              <p:par>
                <p:cTn presetID="42" presetClass="path" presetSubtype="0" decel="100000" fill="hold" nodeType="withEffect">
                  <p:stCondLst>
                    <p:cond delay="1000"/>
                  </p:stCondLst>
                  <p:childTnLst>
                    <p:animMotion origin="layout" path="M 6.25E-7 3.7037E-6 L 6.25E-7 0.7206 " pathEditMode="relative" rAng="0" ptsTypes="AA">
                      <p:cBhvr>
                        <p:cTn dur="1000" spd="-100000" fill="hold"/>
                        <p:tgtEl>
                          <p:spTgt spid="401"/>
                        </p:tgtEl>
                        <p:attrNameLst>
                          <p:attrName>ppt_x</p:attrName>
                          <p:attrName>ppt_y</p:attrName>
                        </p:attrNameLst>
                      </p:cBhvr>
                      <p:rCtr x="0" y="36019"/>
                    </p:animMotion>
                  </p:childTnLst>
                </p:cTn>
              </p:par>
            </p:tnLst>
          </p:tmpl>
        </p:tmplLst>
      </p:bldP>
      <p:bldP spid="402" grpId="0">
        <p:tmplLst>
          <p:tmpl>
            <p:tnLst>
              <p:par>
                <p:cTn presetID="10" presetClass="entr" presetSubtype="0" fill="hold" nodeType="withEffect">
                  <p:stCondLst>
                    <p:cond delay="10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0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40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02" grpId="1">
        <p:tmplLst>
          <p:tmpl>
            <p:tnLst>
              <p:par>
                <p:cTn presetID="42" presetClass="path" presetSubtype="0" decel="100000" fill="hold" nodeType="withEffect">
                  <p:stCondLst>
                    <p:cond delay="1000"/>
                  </p:stCondLst>
                  <p:childTnLst>
                    <p:animMotion origin="layout" path="M 6.25E-7 3.7037E-6 L 6.25E-7 0.7206 " pathEditMode="relative" rAng="0" ptsTypes="AA">
                      <p:cBhvr>
                        <p:cTn dur="1000" spd="-100000" fill="hold"/>
                        <p:tgtEl>
                          <p:spTgt spid="402"/>
                        </p:tgtEl>
                        <p:attrNameLst>
                          <p:attrName>ppt_x</p:attrName>
                          <p:attrName>ppt_y</p:attrName>
                        </p:attrNameLst>
                      </p:cBhvr>
                      <p:rCtr x="0" y="36019"/>
                    </p:animMotion>
                  </p:childTnLst>
                </p:cTn>
              </p:par>
            </p:tnLst>
          </p:tmpl>
        </p:tmplLst>
      </p:bldP>
      <p:bldP spid="386" grpId="0" build="p">
        <p:tmplLst>
          <p:tmpl lvl="1">
            <p:tnLst>
              <p:par>
                <p:cTn presetID="2" presetClass="entr" presetSubtype="1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8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1000" fill="hold"/>
                        <p:tgtEl>
                          <p:spTgt spid="38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1000" fill="hold"/>
                        <p:tgtEl>
                          <p:spTgt spid="38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0-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Diapositive de tit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64" name="Groupe 363">
            <a:extLst>
              <a:ext uri="{FF2B5EF4-FFF2-40B4-BE49-F238E27FC236}">
                <a16:creationId xmlns:a16="http://schemas.microsoft.com/office/drawing/2014/main" id="{CAB23322-4A78-4A05-8803-D00BE8BAF16C}"/>
              </a:ext>
            </a:extLst>
          </p:cNvPr>
          <p:cNvGrpSpPr/>
          <p:nvPr userDrawn="1"/>
        </p:nvGrpSpPr>
        <p:grpSpPr>
          <a:xfrm>
            <a:off x="-2724070" y="-2152670"/>
            <a:ext cx="17910095" cy="11783641"/>
            <a:chOff x="-2724070" y="-2152670"/>
            <a:chExt cx="17910095" cy="11783641"/>
          </a:xfrm>
        </p:grpSpPr>
        <p:grpSp>
          <p:nvGrpSpPr>
            <p:cNvPr id="7" name="Group 4">
              <a:extLst>
                <a:ext uri="{FF2B5EF4-FFF2-40B4-BE49-F238E27FC236}">
                  <a16:creationId xmlns:a16="http://schemas.microsoft.com/office/drawing/2014/main" id="{4B286F79-2817-418F-9671-AA1DA28A14B7}"/>
                </a:ext>
              </a:extLst>
            </p:cNvPr>
            <p:cNvGrpSpPr>
              <a:grpSpLocks noChangeAspect="1"/>
            </p:cNvGrpSpPr>
            <p:nvPr userDrawn="1"/>
          </p:nvGrpSpPr>
          <p:grpSpPr bwMode="auto">
            <a:xfrm rot="9322378">
              <a:off x="-2724070" y="-2152670"/>
              <a:ext cx="7980362" cy="4732338"/>
              <a:chOff x="4539" y="2829"/>
              <a:chExt cx="5027" cy="2981"/>
            </a:xfrm>
            <a:solidFill>
              <a:schemeClr val="accent1"/>
            </a:solidFill>
          </p:grpSpPr>
          <p:sp>
            <p:nvSpPr>
              <p:cNvPr id="8" name="Freeform 5">
                <a:extLst>
                  <a:ext uri="{FF2B5EF4-FFF2-40B4-BE49-F238E27FC236}">
                    <a16:creationId xmlns:a16="http://schemas.microsoft.com/office/drawing/2014/main" id="{9DEA13FB-5A5C-4147-840E-96C6E13721B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795" y="4447"/>
                <a:ext cx="417" cy="346"/>
              </a:xfrm>
              <a:custGeom>
                <a:avLst/>
                <a:gdLst>
                  <a:gd name="T0" fmla="*/ 417 w 417"/>
                  <a:gd name="T1" fmla="*/ 132 h 346"/>
                  <a:gd name="T2" fmla="*/ 256 w 417"/>
                  <a:gd name="T3" fmla="*/ 346 h 346"/>
                  <a:gd name="T4" fmla="*/ 254 w 417"/>
                  <a:gd name="T5" fmla="*/ 344 h 346"/>
                  <a:gd name="T6" fmla="*/ 0 w 417"/>
                  <a:gd name="T7" fmla="*/ 0 h 346"/>
                  <a:gd name="T8" fmla="*/ 417 w 417"/>
                  <a:gd name="T9" fmla="*/ 132 h 346"/>
                  <a:gd name="T10" fmla="*/ 256 w 417"/>
                  <a:gd name="T11" fmla="*/ 339 h 346"/>
                  <a:gd name="T12" fmla="*/ 411 w 417"/>
                  <a:gd name="T13" fmla="*/ 134 h 346"/>
                  <a:gd name="T14" fmla="*/ 11 w 417"/>
                  <a:gd name="T15" fmla="*/ 7 h 346"/>
                  <a:gd name="T16" fmla="*/ 256 w 417"/>
                  <a:gd name="T17" fmla="*/ 339 h 3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17" h="346">
                    <a:moveTo>
                      <a:pt x="417" y="132"/>
                    </a:moveTo>
                    <a:lnTo>
                      <a:pt x="256" y="346"/>
                    </a:lnTo>
                    <a:lnTo>
                      <a:pt x="254" y="344"/>
                    </a:lnTo>
                    <a:lnTo>
                      <a:pt x="0" y="0"/>
                    </a:lnTo>
                    <a:lnTo>
                      <a:pt x="417" y="132"/>
                    </a:lnTo>
                    <a:close/>
                    <a:moveTo>
                      <a:pt x="256" y="339"/>
                    </a:moveTo>
                    <a:lnTo>
                      <a:pt x="411" y="134"/>
                    </a:lnTo>
                    <a:lnTo>
                      <a:pt x="11" y="7"/>
                    </a:lnTo>
                    <a:lnTo>
                      <a:pt x="256" y="33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9" name="Freeform 6">
                <a:extLst>
                  <a:ext uri="{FF2B5EF4-FFF2-40B4-BE49-F238E27FC236}">
                    <a16:creationId xmlns:a16="http://schemas.microsoft.com/office/drawing/2014/main" id="{755A7A60-095E-49B8-B219-3E6A95122B4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317" y="4448"/>
                <a:ext cx="737" cy="468"/>
              </a:xfrm>
              <a:custGeom>
                <a:avLst/>
                <a:gdLst>
                  <a:gd name="T0" fmla="*/ 484 w 737"/>
                  <a:gd name="T1" fmla="*/ 0 h 468"/>
                  <a:gd name="T2" fmla="*/ 737 w 737"/>
                  <a:gd name="T3" fmla="*/ 343 h 468"/>
                  <a:gd name="T4" fmla="*/ 734 w 737"/>
                  <a:gd name="T5" fmla="*/ 343 h 468"/>
                  <a:gd name="T6" fmla="*/ 0 w 737"/>
                  <a:gd name="T7" fmla="*/ 468 h 468"/>
                  <a:gd name="T8" fmla="*/ 4 w 737"/>
                  <a:gd name="T9" fmla="*/ 465 h 468"/>
                  <a:gd name="T10" fmla="*/ 484 w 737"/>
                  <a:gd name="T11" fmla="*/ 0 h 468"/>
                  <a:gd name="T12" fmla="*/ 731 w 737"/>
                  <a:gd name="T13" fmla="*/ 340 h 468"/>
                  <a:gd name="T14" fmla="*/ 483 w 737"/>
                  <a:gd name="T15" fmla="*/ 5 h 468"/>
                  <a:gd name="T16" fmla="*/ 10 w 737"/>
                  <a:gd name="T17" fmla="*/ 462 h 468"/>
                  <a:gd name="T18" fmla="*/ 731 w 737"/>
                  <a:gd name="T19" fmla="*/ 340 h 4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37" h="468">
                    <a:moveTo>
                      <a:pt x="484" y="0"/>
                    </a:moveTo>
                    <a:lnTo>
                      <a:pt x="737" y="343"/>
                    </a:lnTo>
                    <a:lnTo>
                      <a:pt x="734" y="343"/>
                    </a:lnTo>
                    <a:lnTo>
                      <a:pt x="0" y="468"/>
                    </a:lnTo>
                    <a:lnTo>
                      <a:pt x="4" y="465"/>
                    </a:lnTo>
                    <a:lnTo>
                      <a:pt x="484" y="0"/>
                    </a:lnTo>
                    <a:close/>
                    <a:moveTo>
                      <a:pt x="731" y="340"/>
                    </a:moveTo>
                    <a:lnTo>
                      <a:pt x="483" y="5"/>
                    </a:lnTo>
                    <a:lnTo>
                      <a:pt x="10" y="462"/>
                    </a:lnTo>
                    <a:lnTo>
                      <a:pt x="731" y="34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0" name="Freeform 7">
                <a:extLst>
                  <a:ext uri="{FF2B5EF4-FFF2-40B4-BE49-F238E27FC236}">
                    <a16:creationId xmlns:a16="http://schemas.microsoft.com/office/drawing/2014/main" id="{70A5386C-37EA-4CB2-A475-A441EDC6263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318" y="4787"/>
                <a:ext cx="1069" cy="863"/>
              </a:xfrm>
              <a:custGeom>
                <a:avLst/>
                <a:gdLst>
                  <a:gd name="T0" fmla="*/ 734 w 1069"/>
                  <a:gd name="T1" fmla="*/ 0 h 863"/>
                  <a:gd name="T2" fmla="*/ 734 w 1069"/>
                  <a:gd name="T3" fmla="*/ 1 h 863"/>
                  <a:gd name="T4" fmla="*/ 1069 w 1069"/>
                  <a:gd name="T5" fmla="*/ 863 h 863"/>
                  <a:gd name="T6" fmla="*/ 0 w 1069"/>
                  <a:gd name="T7" fmla="*/ 126 h 863"/>
                  <a:gd name="T8" fmla="*/ 734 w 1069"/>
                  <a:gd name="T9" fmla="*/ 0 h 863"/>
                  <a:gd name="T10" fmla="*/ 1061 w 1069"/>
                  <a:gd name="T11" fmla="*/ 854 h 863"/>
                  <a:gd name="T12" fmla="*/ 732 w 1069"/>
                  <a:gd name="T13" fmla="*/ 5 h 863"/>
                  <a:gd name="T14" fmla="*/ 9 w 1069"/>
                  <a:gd name="T15" fmla="*/ 128 h 863"/>
                  <a:gd name="T16" fmla="*/ 1061 w 1069"/>
                  <a:gd name="T17" fmla="*/ 854 h 8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69" h="863">
                    <a:moveTo>
                      <a:pt x="734" y="0"/>
                    </a:moveTo>
                    <a:lnTo>
                      <a:pt x="734" y="1"/>
                    </a:lnTo>
                    <a:lnTo>
                      <a:pt x="1069" y="863"/>
                    </a:lnTo>
                    <a:lnTo>
                      <a:pt x="0" y="126"/>
                    </a:lnTo>
                    <a:lnTo>
                      <a:pt x="734" y="0"/>
                    </a:lnTo>
                    <a:close/>
                    <a:moveTo>
                      <a:pt x="1061" y="854"/>
                    </a:moveTo>
                    <a:lnTo>
                      <a:pt x="732" y="5"/>
                    </a:lnTo>
                    <a:lnTo>
                      <a:pt x="9" y="128"/>
                    </a:lnTo>
                    <a:lnTo>
                      <a:pt x="1061" y="85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1" name="Freeform 8">
                <a:extLst>
                  <a:ext uri="{FF2B5EF4-FFF2-40B4-BE49-F238E27FC236}">
                    <a16:creationId xmlns:a16="http://schemas.microsoft.com/office/drawing/2014/main" id="{B4C14A81-BC9E-4310-92D6-405F39643FB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33" y="4428"/>
                <a:ext cx="694" cy="488"/>
              </a:xfrm>
              <a:custGeom>
                <a:avLst/>
                <a:gdLst>
                  <a:gd name="T0" fmla="*/ 234 w 694"/>
                  <a:gd name="T1" fmla="*/ 0 h 488"/>
                  <a:gd name="T2" fmla="*/ 235 w 694"/>
                  <a:gd name="T3" fmla="*/ 1 h 488"/>
                  <a:gd name="T4" fmla="*/ 694 w 694"/>
                  <a:gd name="T5" fmla="*/ 488 h 488"/>
                  <a:gd name="T6" fmla="*/ 0 w 694"/>
                  <a:gd name="T7" fmla="*/ 380 h 488"/>
                  <a:gd name="T8" fmla="*/ 1 w 694"/>
                  <a:gd name="T9" fmla="*/ 378 h 488"/>
                  <a:gd name="T10" fmla="*/ 234 w 694"/>
                  <a:gd name="T11" fmla="*/ 0 h 488"/>
                  <a:gd name="T12" fmla="*/ 685 w 694"/>
                  <a:gd name="T13" fmla="*/ 484 h 488"/>
                  <a:gd name="T14" fmla="*/ 234 w 694"/>
                  <a:gd name="T15" fmla="*/ 5 h 488"/>
                  <a:gd name="T16" fmla="*/ 6 w 694"/>
                  <a:gd name="T17" fmla="*/ 378 h 488"/>
                  <a:gd name="T18" fmla="*/ 685 w 694"/>
                  <a:gd name="T19" fmla="*/ 484 h 4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94" h="488">
                    <a:moveTo>
                      <a:pt x="234" y="0"/>
                    </a:moveTo>
                    <a:lnTo>
                      <a:pt x="235" y="1"/>
                    </a:lnTo>
                    <a:lnTo>
                      <a:pt x="694" y="488"/>
                    </a:lnTo>
                    <a:lnTo>
                      <a:pt x="0" y="380"/>
                    </a:lnTo>
                    <a:lnTo>
                      <a:pt x="1" y="378"/>
                    </a:lnTo>
                    <a:lnTo>
                      <a:pt x="234" y="0"/>
                    </a:lnTo>
                    <a:close/>
                    <a:moveTo>
                      <a:pt x="685" y="484"/>
                    </a:moveTo>
                    <a:lnTo>
                      <a:pt x="234" y="5"/>
                    </a:lnTo>
                    <a:lnTo>
                      <a:pt x="6" y="378"/>
                    </a:lnTo>
                    <a:lnTo>
                      <a:pt x="685" y="48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" name="Freeform 9">
                <a:extLst>
                  <a:ext uri="{FF2B5EF4-FFF2-40B4-BE49-F238E27FC236}">
                    <a16:creationId xmlns:a16="http://schemas.microsoft.com/office/drawing/2014/main" id="{1F5093E5-9DD3-4E86-8F3A-3D95290575D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862" y="4429"/>
                <a:ext cx="943" cy="487"/>
              </a:xfrm>
              <a:custGeom>
                <a:avLst/>
                <a:gdLst>
                  <a:gd name="T0" fmla="*/ 943 w 943"/>
                  <a:gd name="T1" fmla="*/ 21 h 487"/>
                  <a:gd name="T2" fmla="*/ 461 w 943"/>
                  <a:gd name="T3" fmla="*/ 487 h 487"/>
                  <a:gd name="T4" fmla="*/ 459 w 943"/>
                  <a:gd name="T5" fmla="*/ 486 h 487"/>
                  <a:gd name="T6" fmla="*/ 0 w 943"/>
                  <a:gd name="T7" fmla="*/ 0 h 487"/>
                  <a:gd name="T8" fmla="*/ 943 w 943"/>
                  <a:gd name="T9" fmla="*/ 21 h 487"/>
                  <a:gd name="T10" fmla="*/ 461 w 943"/>
                  <a:gd name="T11" fmla="*/ 483 h 487"/>
                  <a:gd name="T12" fmla="*/ 934 w 943"/>
                  <a:gd name="T13" fmla="*/ 24 h 487"/>
                  <a:gd name="T14" fmla="*/ 8 w 943"/>
                  <a:gd name="T15" fmla="*/ 3 h 487"/>
                  <a:gd name="T16" fmla="*/ 461 w 943"/>
                  <a:gd name="T17" fmla="*/ 483 h 4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43" h="487">
                    <a:moveTo>
                      <a:pt x="943" y="21"/>
                    </a:moveTo>
                    <a:lnTo>
                      <a:pt x="461" y="487"/>
                    </a:lnTo>
                    <a:lnTo>
                      <a:pt x="459" y="486"/>
                    </a:lnTo>
                    <a:lnTo>
                      <a:pt x="0" y="0"/>
                    </a:lnTo>
                    <a:lnTo>
                      <a:pt x="943" y="21"/>
                    </a:lnTo>
                    <a:close/>
                    <a:moveTo>
                      <a:pt x="461" y="483"/>
                    </a:moveTo>
                    <a:lnTo>
                      <a:pt x="934" y="24"/>
                    </a:lnTo>
                    <a:lnTo>
                      <a:pt x="8" y="3"/>
                    </a:lnTo>
                    <a:lnTo>
                      <a:pt x="461" y="48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3" name="Freeform 10">
                <a:extLst>
                  <a:ext uri="{FF2B5EF4-FFF2-40B4-BE49-F238E27FC236}">
                    <a16:creationId xmlns:a16="http://schemas.microsoft.com/office/drawing/2014/main" id="{EBC7140A-6D95-4CF7-9CE8-70661B45904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865" y="3998"/>
                <a:ext cx="943" cy="455"/>
              </a:xfrm>
              <a:custGeom>
                <a:avLst/>
                <a:gdLst>
                  <a:gd name="T0" fmla="*/ 78 w 943"/>
                  <a:gd name="T1" fmla="*/ 0 h 455"/>
                  <a:gd name="T2" fmla="*/ 943 w 943"/>
                  <a:gd name="T3" fmla="*/ 455 h 455"/>
                  <a:gd name="T4" fmla="*/ 0 w 943"/>
                  <a:gd name="T5" fmla="*/ 434 h 455"/>
                  <a:gd name="T6" fmla="*/ 78 w 943"/>
                  <a:gd name="T7" fmla="*/ 0 h 455"/>
                  <a:gd name="T8" fmla="*/ 928 w 943"/>
                  <a:gd name="T9" fmla="*/ 450 h 455"/>
                  <a:gd name="T10" fmla="*/ 80 w 943"/>
                  <a:gd name="T11" fmla="*/ 5 h 455"/>
                  <a:gd name="T12" fmla="*/ 4 w 943"/>
                  <a:gd name="T13" fmla="*/ 431 h 455"/>
                  <a:gd name="T14" fmla="*/ 928 w 943"/>
                  <a:gd name="T15" fmla="*/ 450 h 4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43" h="455">
                    <a:moveTo>
                      <a:pt x="78" y="0"/>
                    </a:moveTo>
                    <a:lnTo>
                      <a:pt x="943" y="455"/>
                    </a:lnTo>
                    <a:lnTo>
                      <a:pt x="0" y="434"/>
                    </a:lnTo>
                    <a:lnTo>
                      <a:pt x="78" y="0"/>
                    </a:lnTo>
                    <a:close/>
                    <a:moveTo>
                      <a:pt x="928" y="450"/>
                    </a:moveTo>
                    <a:lnTo>
                      <a:pt x="80" y="5"/>
                    </a:lnTo>
                    <a:lnTo>
                      <a:pt x="4" y="431"/>
                    </a:lnTo>
                    <a:lnTo>
                      <a:pt x="928" y="45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4" name="Freeform 11">
                <a:extLst>
                  <a:ext uri="{FF2B5EF4-FFF2-40B4-BE49-F238E27FC236}">
                    <a16:creationId xmlns:a16="http://schemas.microsoft.com/office/drawing/2014/main" id="{F52B2F43-5D8E-4842-B632-CADBB90E1B8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40" y="3717"/>
                <a:ext cx="863" cy="737"/>
              </a:xfrm>
              <a:custGeom>
                <a:avLst/>
                <a:gdLst>
                  <a:gd name="T0" fmla="*/ 701 w 863"/>
                  <a:gd name="T1" fmla="*/ 0 h 737"/>
                  <a:gd name="T2" fmla="*/ 863 w 863"/>
                  <a:gd name="T3" fmla="*/ 737 h 737"/>
                  <a:gd name="T4" fmla="*/ 0 w 863"/>
                  <a:gd name="T5" fmla="*/ 283 h 737"/>
                  <a:gd name="T6" fmla="*/ 3 w 863"/>
                  <a:gd name="T7" fmla="*/ 281 h 737"/>
                  <a:gd name="T8" fmla="*/ 701 w 863"/>
                  <a:gd name="T9" fmla="*/ 0 h 737"/>
                  <a:gd name="T10" fmla="*/ 858 w 863"/>
                  <a:gd name="T11" fmla="*/ 730 h 737"/>
                  <a:gd name="T12" fmla="*/ 698 w 863"/>
                  <a:gd name="T13" fmla="*/ 4 h 737"/>
                  <a:gd name="T14" fmla="*/ 9 w 863"/>
                  <a:gd name="T15" fmla="*/ 283 h 737"/>
                  <a:gd name="T16" fmla="*/ 858 w 863"/>
                  <a:gd name="T17" fmla="*/ 730 h 7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63" h="737">
                    <a:moveTo>
                      <a:pt x="701" y="0"/>
                    </a:moveTo>
                    <a:lnTo>
                      <a:pt x="863" y="737"/>
                    </a:lnTo>
                    <a:lnTo>
                      <a:pt x="0" y="283"/>
                    </a:lnTo>
                    <a:lnTo>
                      <a:pt x="3" y="281"/>
                    </a:lnTo>
                    <a:lnTo>
                      <a:pt x="701" y="0"/>
                    </a:lnTo>
                    <a:close/>
                    <a:moveTo>
                      <a:pt x="858" y="730"/>
                    </a:moveTo>
                    <a:lnTo>
                      <a:pt x="698" y="4"/>
                    </a:lnTo>
                    <a:lnTo>
                      <a:pt x="9" y="283"/>
                    </a:lnTo>
                    <a:lnTo>
                      <a:pt x="858" y="73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5" name="Freeform 12">
                <a:extLst>
                  <a:ext uri="{FF2B5EF4-FFF2-40B4-BE49-F238E27FC236}">
                    <a16:creationId xmlns:a16="http://schemas.microsoft.com/office/drawing/2014/main" id="{4837BE4C-9AF3-4D75-8A5D-0B02D3FA1F9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583" y="3717"/>
                <a:ext cx="1066" cy="286"/>
              </a:xfrm>
              <a:custGeom>
                <a:avLst/>
                <a:gdLst>
                  <a:gd name="T0" fmla="*/ 1066 w 1066"/>
                  <a:gd name="T1" fmla="*/ 0 h 286"/>
                  <a:gd name="T2" fmla="*/ 361 w 1066"/>
                  <a:gd name="T3" fmla="*/ 286 h 286"/>
                  <a:gd name="T4" fmla="*/ 360 w 1066"/>
                  <a:gd name="T5" fmla="*/ 284 h 286"/>
                  <a:gd name="T6" fmla="*/ 0 w 1066"/>
                  <a:gd name="T7" fmla="*/ 8 h 286"/>
                  <a:gd name="T8" fmla="*/ 5 w 1066"/>
                  <a:gd name="T9" fmla="*/ 8 h 286"/>
                  <a:gd name="T10" fmla="*/ 1066 w 1066"/>
                  <a:gd name="T11" fmla="*/ 0 h 286"/>
                  <a:gd name="T12" fmla="*/ 361 w 1066"/>
                  <a:gd name="T13" fmla="*/ 281 h 286"/>
                  <a:gd name="T14" fmla="*/ 1047 w 1066"/>
                  <a:gd name="T15" fmla="*/ 4 h 286"/>
                  <a:gd name="T16" fmla="*/ 11 w 1066"/>
                  <a:gd name="T17" fmla="*/ 11 h 286"/>
                  <a:gd name="T18" fmla="*/ 361 w 1066"/>
                  <a:gd name="T19" fmla="*/ 281 h 2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66" h="286">
                    <a:moveTo>
                      <a:pt x="1066" y="0"/>
                    </a:moveTo>
                    <a:lnTo>
                      <a:pt x="361" y="286"/>
                    </a:lnTo>
                    <a:lnTo>
                      <a:pt x="360" y="284"/>
                    </a:lnTo>
                    <a:lnTo>
                      <a:pt x="0" y="8"/>
                    </a:lnTo>
                    <a:lnTo>
                      <a:pt x="5" y="8"/>
                    </a:lnTo>
                    <a:lnTo>
                      <a:pt x="1066" y="0"/>
                    </a:lnTo>
                    <a:close/>
                    <a:moveTo>
                      <a:pt x="361" y="281"/>
                    </a:moveTo>
                    <a:lnTo>
                      <a:pt x="1047" y="4"/>
                    </a:lnTo>
                    <a:lnTo>
                      <a:pt x="11" y="11"/>
                    </a:lnTo>
                    <a:lnTo>
                      <a:pt x="361" y="28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6" name="Freeform 13">
                <a:extLst>
                  <a:ext uri="{FF2B5EF4-FFF2-40B4-BE49-F238E27FC236}">
                    <a16:creationId xmlns:a16="http://schemas.microsoft.com/office/drawing/2014/main" id="{ACCE3EA2-6C25-411E-82CC-43D823B096F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25" y="4803"/>
                <a:ext cx="1758" cy="844"/>
              </a:xfrm>
              <a:custGeom>
                <a:avLst/>
                <a:gdLst>
                  <a:gd name="T0" fmla="*/ 698 w 1758"/>
                  <a:gd name="T1" fmla="*/ 109 h 844"/>
                  <a:gd name="T2" fmla="*/ 699 w 1758"/>
                  <a:gd name="T3" fmla="*/ 110 h 844"/>
                  <a:gd name="T4" fmla="*/ 1758 w 1758"/>
                  <a:gd name="T5" fmla="*/ 841 h 844"/>
                  <a:gd name="T6" fmla="*/ 1757 w 1758"/>
                  <a:gd name="T7" fmla="*/ 844 h 844"/>
                  <a:gd name="T8" fmla="*/ 0 w 1758"/>
                  <a:gd name="T9" fmla="*/ 0 h 844"/>
                  <a:gd name="T10" fmla="*/ 698 w 1758"/>
                  <a:gd name="T11" fmla="*/ 109 h 844"/>
                  <a:gd name="T12" fmla="*/ 1738 w 1758"/>
                  <a:gd name="T13" fmla="*/ 831 h 844"/>
                  <a:gd name="T14" fmla="*/ 696 w 1758"/>
                  <a:gd name="T15" fmla="*/ 112 h 844"/>
                  <a:gd name="T16" fmla="*/ 23 w 1758"/>
                  <a:gd name="T17" fmla="*/ 7 h 844"/>
                  <a:gd name="T18" fmla="*/ 1738 w 1758"/>
                  <a:gd name="T19" fmla="*/ 831 h 8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758" h="844">
                    <a:moveTo>
                      <a:pt x="698" y="109"/>
                    </a:moveTo>
                    <a:lnTo>
                      <a:pt x="699" y="110"/>
                    </a:lnTo>
                    <a:lnTo>
                      <a:pt x="1758" y="841"/>
                    </a:lnTo>
                    <a:lnTo>
                      <a:pt x="1757" y="844"/>
                    </a:lnTo>
                    <a:lnTo>
                      <a:pt x="0" y="0"/>
                    </a:lnTo>
                    <a:lnTo>
                      <a:pt x="698" y="109"/>
                    </a:lnTo>
                    <a:close/>
                    <a:moveTo>
                      <a:pt x="1738" y="831"/>
                    </a:moveTo>
                    <a:lnTo>
                      <a:pt x="696" y="112"/>
                    </a:lnTo>
                    <a:lnTo>
                      <a:pt x="23" y="7"/>
                    </a:lnTo>
                    <a:lnTo>
                      <a:pt x="1738" y="83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7" name="Freeform 14">
                <a:extLst>
                  <a:ext uri="{FF2B5EF4-FFF2-40B4-BE49-F238E27FC236}">
                    <a16:creationId xmlns:a16="http://schemas.microsoft.com/office/drawing/2014/main" id="{EE0079A0-1314-4617-BA7C-7A0DF3E6338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24" y="4799"/>
                <a:ext cx="1759" cy="848"/>
              </a:xfrm>
              <a:custGeom>
                <a:avLst/>
                <a:gdLst>
                  <a:gd name="T0" fmla="*/ 1759 w 1759"/>
                  <a:gd name="T1" fmla="*/ 845 h 848"/>
                  <a:gd name="T2" fmla="*/ 1758 w 1759"/>
                  <a:gd name="T3" fmla="*/ 848 h 848"/>
                  <a:gd name="T4" fmla="*/ 347 w 1759"/>
                  <a:gd name="T5" fmla="*/ 291 h 848"/>
                  <a:gd name="T6" fmla="*/ 347 w 1759"/>
                  <a:gd name="T7" fmla="*/ 291 h 848"/>
                  <a:gd name="T8" fmla="*/ 0 w 1759"/>
                  <a:gd name="T9" fmla="*/ 0 h 848"/>
                  <a:gd name="T10" fmla="*/ 1759 w 1759"/>
                  <a:gd name="T11" fmla="*/ 845 h 848"/>
                  <a:gd name="T12" fmla="*/ 349 w 1759"/>
                  <a:gd name="T13" fmla="*/ 288 h 848"/>
                  <a:gd name="T14" fmla="*/ 1713 w 1759"/>
                  <a:gd name="T15" fmla="*/ 827 h 848"/>
                  <a:gd name="T16" fmla="*/ 24 w 1759"/>
                  <a:gd name="T17" fmla="*/ 16 h 848"/>
                  <a:gd name="T18" fmla="*/ 349 w 1759"/>
                  <a:gd name="T19" fmla="*/ 288 h 8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759" h="848">
                    <a:moveTo>
                      <a:pt x="1759" y="845"/>
                    </a:moveTo>
                    <a:lnTo>
                      <a:pt x="1758" y="848"/>
                    </a:lnTo>
                    <a:lnTo>
                      <a:pt x="347" y="291"/>
                    </a:lnTo>
                    <a:lnTo>
                      <a:pt x="347" y="291"/>
                    </a:lnTo>
                    <a:lnTo>
                      <a:pt x="0" y="0"/>
                    </a:lnTo>
                    <a:lnTo>
                      <a:pt x="1759" y="845"/>
                    </a:lnTo>
                    <a:close/>
                    <a:moveTo>
                      <a:pt x="349" y="288"/>
                    </a:moveTo>
                    <a:lnTo>
                      <a:pt x="1713" y="827"/>
                    </a:lnTo>
                    <a:lnTo>
                      <a:pt x="24" y="16"/>
                    </a:lnTo>
                    <a:lnTo>
                      <a:pt x="349" y="28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8" name="Freeform 15">
                <a:extLst>
                  <a:ext uri="{FF2B5EF4-FFF2-40B4-BE49-F238E27FC236}">
                    <a16:creationId xmlns:a16="http://schemas.microsoft.com/office/drawing/2014/main" id="{F796B3AE-4833-432D-828B-8D96F767424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28" y="4801"/>
                <a:ext cx="16" cy="12"/>
              </a:xfrm>
              <a:custGeom>
                <a:avLst/>
                <a:gdLst>
                  <a:gd name="T0" fmla="*/ 16 w 16"/>
                  <a:gd name="T1" fmla="*/ 12 h 12"/>
                  <a:gd name="T2" fmla="*/ 16 w 16"/>
                  <a:gd name="T3" fmla="*/ 12 h 12"/>
                  <a:gd name="T4" fmla="*/ 0 w 16"/>
                  <a:gd name="T5" fmla="*/ 0 h 12"/>
                  <a:gd name="T6" fmla="*/ 0 w 16"/>
                  <a:gd name="T7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12">
                    <a:moveTo>
                      <a:pt x="16" y="12"/>
                    </a:moveTo>
                    <a:lnTo>
                      <a:pt x="16" y="12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9" name="Freeform 16">
                <a:extLst>
                  <a:ext uri="{FF2B5EF4-FFF2-40B4-BE49-F238E27FC236}">
                    <a16:creationId xmlns:a16="http://schemas.microsoft.com/office/drawing/2014/main" id="{3804CD99-C4C5-484B-B7EE-2E729CEC379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28" y="4801"/>
                <a:ext cx="16" cy="12"/>
              </a:xfrm>
              <a:custGeom>
                <a:avLst/>
                <a:gdLst>
                  <a:gd name="T0" fmla="*/ 16 w 16"/>
                  <a:gd name="T1" fmla="*/ 12 h 12"/>
                  <a:gd name="T2" fmla="*/ 16 w 16"/>
                  <a:gd name="T3" fmla="*/ 12 h 12"/>
                  <a:gd name="T4" fmla="*/ 0 w 16"/>
                  <a:gd name="T5" fmla="*/ 0 h 12"/>
                  <a:gd name="T6" fmla="*/ 0 w 16"/>
                  <a:gd name="T7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12">
                    <a:moveTo>
                      <a:pt x="16" y="12"/>
                    </a:moveTo>
                    <a:lnTo>
                      <a:pt x="16" y="12"/>
                    </a:lnTo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0" name="Freeform 17">
                <a:extLst>
                  <a:ext uri="{FF2B5EF4-FFF2-40B4-BE49-F238E27FC236}">
                    <a16:creationId xmlns:a16="http://schemas.microsoft.com/office/drawing/2014/main" id="{9B41A06D-01EB-45BC-AFAE-2D37EC74A1F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048" y="4577"/>
                <a:ext cx="784" cy="489"/>
              </a:xfrm>
              <a:custGeom>
                <a:avLst/>
                <a:gdLst>
                  <a:gd name="T0" fmla="*/ 160 w 784"/>
                  <a:gd name="T1" fmla="*/ 0 h 489"/>
                  <a:gd name="T2" fmla="*/ 162 w 784"/>
                  <a:gd name="T3" fmla="*/ 0 h 489"/>
                  <a:gd name="T4" fmla="*/ 784 w 784"/>
                  <a:gd name="T5" fmla="*/ 489 h 489"/>
                  <a:gd name="T6" fmla="*/ 0 w 784"/>
                  <a:gd name="T7" fmla="*/ 214 h 489"/>
                  <a:gd name="T8" fmla="*/ 160 w 784"/>
                  <a:gd name="T9" fmla="*/ 0 h 489"/>
                  <a:gd name="T10" fmla="*/ 766 w 784"/>
                  <a:gd name="T11" fmla="*/ 479 h 489"/>
                  <a:gd name="T12" fmla="*/ 161 w 784"/>
                  <a:gd name="T13" fmla="*/ 5 h 489"/>
                  <a:gd name="T14" fmla="*/ 6 w 784"/>
                  <a:gd name="T15" fmla="*/ 211 h 489"/>
                  <a:gd name="T16" fmla="*/ 766 w 784"/>
                  <a:gd name="T17" fmla="*/ 479 h 4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84" h="489">
                    <a:moveTo>
                      <a:pt x="160" y="0"/>
                    </a:moveTo>
                    <a:lnTo>
                      <a:pt x="162" y="0"/>
                    </a:lnTo>
                    <a:lnTo>
                      <a:pt x="784" y="489"/>
                    </a:lnTo>
                    <a:lnTo>
                      <a:pt x="0" y="214"/>
                    </a:lnTo>
                    <a:lnTo>
                      <a:pt x="160" y="0"/>
                    </a:lnTo>
                    <a:close/>
                    <a:moveTo>
                      <a:pt x="766" y="479"/>
                    </a:moveTo>
                    <a:lnTo>
                      <a:pt x="161" y="5"/>
                    </a:lnTo>
                    <a:lnTo>
                      <a:pt x="6" y="211"/>
                    </a:lnTo>
                    <a:lnTo>
                      <a:pt x="766" y="47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1" name="Freeform 18">
                <a:extLst>
                  <a:ext uri="{FF2B5EF4-FFF2-40B4-BE49-F238E27FC236}">
                    <a16:creationId xmlns:a16="http://schemas.microsoft.com/office/drawing/2014/main" id="{7520D642-F90F-4B43-ACCB-1E6ADFE6B6F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202" y="4576"/>
                <a:ext cx="1045" cy="487"/>
              </a:xfrm>
              <a:custGeom>
                <a:avLst/>
                <a:gdLst>
                  <a:gd name="T0" fmla="*/ 1045 w 1045"/>
                  <a:gd name="T1" fmla="*/ 139 h 487"/>
                  <a:gd name="T2" fmla="*/ 621 w 1045"/>
                  <a:gd name="T3" fmla="*/ 487 h 487"/>
                  <a:gd name="T4" fmla="*/ 620 w 1045"/>
                  <a:gd name="T5" fmla="*/ 485 h 487"/>
                  <a:gd name="T6" fmla="*/ 0 w 1045"/>
                  <a:gd name="T7" fmla="*/ 0 h 487"/>
                  <a:gd name="T8" fmla="*/ 7 w 1045"/>
                  <a:gd name="T9" fmla="*/ 1 h 487"/>
                  <a:gd name="T10" fmla="*/ 1045 w 1045"/>
                  <a:gd name="T11" fmla="*/ 139 h 487"/>
                  <a:gd name="T12" fmla="*/ 621 w 1045"/>
                  <a:gd name="T13" fmla="*/ 482 h 487"/>
                  <a:gd name="T14" fmla="*/ 1036 w 1045"/>
                  <a:gd name="T15" fmla="*/ 142 h 487"/>
                  <a:gd name="T16" fmla="*/ 13 w 1045"/>
                  <a:gd name="T17" fmla="*/ 6 h 487"/>
                  <a:gd name="T18" fmla="*/ 621 w 1045"/>
                  <a:gd name="T19" fmla="*/ 482 h 4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45" h="487">
                    <a:moveTo>
                      <a:pt x="1045" y="139"/>
                    </a:moveTo>
                    <a:lnTo>
                      <a:pt x="621" y="487"/>
                    </a:lnTo>
                    <a:lnTo>
                      <a:pt x="620" y="485"/>
                    </a:lnTo>
                    <a:lnTo>
                      <a:pt x="0" y="0"/>
                    </a:lnTo>
                    <a:lnTo>
                      <a:pt x="7" y="1"/>
                    </a:lnTo>
                    <a:lnTo>
                      <a:pt x="1045" y="139"/>
                    </a:lnTo>
                    <a:close/>
                    <a:moveTo>
                      <a:pt x="621" y="482"/>
                    </a:moveTo>
                    <a:lnTo>
                      <a:pt x="1036" y="142"/>
                    </a:lnTo>
                    <a:lnTo>
                      <a:pt x="13" y="6"/>
                    </a:lnTo>
                    <a:lnTo>
                      <a:pt x="621" y="48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2" name="Freeform 19">
                <a:extLst>
                  <a:ext uri="{FF2B5EF4-FFF2-40B4-BE49-F238E27FC236}">
                    <a16:creationId xmlns:a16="http://schemas.microsoft.com/office/drawing/2014/main" id="{3A58F5B4-3CB6-4CD8-B976-B9E4668FC53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207" y="4104"/>
                <a:ext cx="1044" cy="615"/>
              </a:xfrm>
              <a:custGeom>
                <a:avLst/>
                <a:gdLst>
                  <a:gd name="T0" fmla="*/ 72 w 1044"/>
                  <a:gd name="T1" fmla="*/ 0 h 615"/>
                  <a:gd name="T2" fmla="*/ 74 w 1044"/>
                  <a:gd name="T3" fmla="*/ 1 h 615"/>
                  <a:gd name="T4" fmla="*/ 1044 w 1044"/>
                  <a:gd name="T5" fmla="*/ 615 h 615"/>
                  <a:gd name="T6" fmla="*/ 0 w 1044"/>
                  <a:gd name="T7" fmla="*/ 477 h 615"/>
                  <a:gd name="T8" fmla="*/ 72 w 1044"/>
                  <a:gd name="T9" fmla="*/ 0 h 615"/>
                  <a:gd name="T10" fmla="*/ 1028 w 1044"/>
                  <a:gd name="T11" fmla="*/ 609 h 615"/>
                  <a:gd name="T12" fmla="*/ 75 w 1044"/>
                  <a:gd name="T13" fmla="*/ 6 h 615"/>
                  <a:gd name="T14" fmla="*/ 3 w 1044"/>
                  <a:gd name="T15" fmla="*/ 473 h 615"/>
                  <a:gd name="T16" fmla="*/ 1028 w 1044"/>
                  <a:gd name="T17" fmla="*/ 609 h 6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44" h="615">
                    <a:moveTo>
                      <a:pt x="72" y="0"/>
                    </a:moveTo>
                    <a:lnTo>
                      <a:pt x="74" y="1"/>
                    </a:lnTo>
                    <a:lnTo>
                      <a:pt x="1044" y="615"/>
                    </a:lnTo>
                    <a:lnTo>
                      <a:pt x="0" y="477"/>
                    </a:lnTo>
                    <a:lnTo>
                      <a:pt x="72" y="0"/>
                    </a:lnTo>
                    <a:close/>
                    <a:moveTo>
                      <a:pt x="1028" y="609"/>
                    </a:moveTo>
                    <a:lnTo>
                      <a:pt x="75" y="6"/>
                    </a:lnTo>
                    <a:lnTo>
                      <a:pt x="3" y="473"/>
                    </a:lnTo>
                    <a:lnTo>
                      <a:pt x="1028" y="60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3" name="Freeform 20">
                <a:extLst>
                  <a:ext uri="{FF2B5EF4-FFF2-40B4-BE49-F238E27FC236}">
                    <a16:creationId xmlns:a16="http://schemas.microsoft.com/office/drawing/2014/main" id="{32BBB5E2-6133-4ECD-B8B2-548481B0F4C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975" y="4104"/>
                <a:ext cx="308" cy="480"/>
              </a:xfrm>
              <a:custGeom>
                <a:avLst/>
                <a:gdLst>
                  <a:gd name="T0" fmla="*/ 308 w 308"/>
                  <a:gd name="T1" fmla="*/ 0 h 480"/>
                  <a:gd name="T2" fmla="*/ 307 w 308"/>
                  <a:gd name="T3" fmla="*/ 3 h 480"/>
                  <a:gd name="T4" fmla="*/ 235 w 308"/>
                  <a:gd name="T5" fmla="*/ 480 h 480"/>
                  <a:gd name="T6" fmla="*/ 0 w 308"/>
                  <a:gd name="T7" fmla="*/ 124 h 480"/>
                  <a:gd name="T8" fmla="*/ 308 w 308"/>
                  <a:gd name="T9" fmla="*/ 0 h 480"/>
                  <a:gd name="T10" fmla="*/ 233 w 308"/>
                  <a:gd name="T11" fmla="*/ 470 h 480"/>
                  <a:gd name="T12" fmla="*/ 304 w 308"/>
                  <a:gd name="T13" fmla="*/ 6 h 480"/>
                  <a:gd name="T14" fmla="*/ 5 w 308"/>
                  <a:gd name="T15" fmla="*/ 127 h 480"/>
                  <a:gd name="T16" fmla="*/ 233 w 308"/>
                  <a:gd name="T17" fmla="*/ 470 h 4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8" h="480">
                    <a:moveTo>
                      <a:pt x="308" y="0"/>
                    </a:moveTo>
                    <a:lnTo>
                      <a:pt x="307" y="3"/>
                    </a:lnTo>
                    <a:lnTo>
                      <a:pt x="235" y="480"/>
                    </a:lnTo>
                    <a:lnTo>
                      <a:pt x="0" y="124"/>
                    </a:lnTo>
                    <a:lnTo>
                      <a:pt x="308" y="0"/>
                    </a:lnTo>
                    <a:close/>
                    <a:moveTo>
                      <a:pt x="233" y="470"/>
                    </a:moveTo>
                    <a:lnTo>
                      <a:pt x="304" y="6"/>
                    </a:lnTo>
                    <a:lnTo>
                      <a:pt x="5" y="127"/>
                    </a:lnTo>
                    <a:lnTo>
                      <a:pt x="233" y="47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4" name="Freeform 21">
                <a:extLst>
                  <a:ext uri="{FF2B5EF4-FFF2-40B4-BE49-F238E27FC236}">
                    <a16:creationId xmlns:a16="http://schemas.microsoft.com/office/drawing/2014/main" id="{CFF9B00C-751C-45BB-9149-081F891A4B2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974" y="3475"/>
                <a:ext cx="308" cy="758"/>
              </a:xfrm>
              <a:custGeom>
                <a:avLst/>
                <a:gdLst>
                  <a:gd name="T0" fmla="*/ 306 w 308"/>
                  <a:gd name="T1" fmla="*/ 0 h 758"/>
                  <a:gd name="T2" fmla="*/ 306 w 308"/>
                  <a:gd name="T3" fmla="*/ 9 h 758"/>
                  <a:gd name="T4" fmla="*/ 308 w 308"/>
                  <a:gd name="T5" fmla="*/ 634 h 758"/>
                  <a:gd name="T6" fmla="*/ 307 w 308"/>
                  <a:gd name="T7" fmla="*/ 634 h 758"/>
                  <a:gd name="T8" fmla="*/ 0 w 308"/>
                  <a:gd name="T9" fmla="*/ 758 h 758"/>
                  <a:gd name="T10" fmla="*/ 306 w 308"/>
                  <a:gd name="T11" fmla="*/ 0 h 758"/>
                  <a:gd name="T12" fmla="*/ 305 w 308"/>
                  <a:gd name="T13" fmla="*/ 631 h 758"/>
                  <a:gd name="T14" fmla="*/ 302 w 308"/>
                  <a:gd name="T15" fmla="*/ 18 h 758"/>
                  <a:gd name="T16" fmla="*/ 7 w 308"/>
                  <a:gd name="T17" fmla="*/ 751 h 758"/>
                  <a:gd name="T18" fmla="*/ 305 w 308"/>
                  <a:gd name="T19" fmla="*/ 631 h 7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08" h="758">
                    <a:moveTo>
                      <a:pt x="306" y="0"/>
                    </a:moveTo>
                    <a:lnTo>
                      <a:pt x="306" y="9"/>
                    </a:lnTo>
                    <a:lnTo>
                      <a:pt x="308" y="634"/>
                    </a:lnTo>
                    <a:lnTo>
                      <a:pt x="307" y="634"/>
                    </a:lnTo>
                    <a:lnTo>
                      <a:pt x="0" y="758"/>
                    </a:lnTo>
                    <a:lnTo>
                      <a:pt x="306" y="0"/>
                    </a:lnTo>
                    <a:close/>
                    <a:moveTo>
                      <a:pt x="305" y="631"/>
                    </a:moveTo>
                    <a:lnTo>
                      <a:pt x="302" y="18"/>
                    </a:lnTo>
                    <a:lnTo>
                      <a:pt x="7" y="751"/>
                    </a:lnTo>
                    <a:lnTo>
                      <a:pt x="305" y="63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5" name="Freeform 22">
                <a:extLst>
                  <a:ext uri="{FF2B5EF4-FFF2-40B4-BE49-F238E27FC236}">
                    <a16:creationId xmlns:a16="http://schemas.microsoft.com/office/drawing/2014/main" id="{4F0FC79B-1F13-4367-96D0-0F23D614589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276" y="3481"/>
                <a:ext cx="752" cy="690"/>
              </a:xfrm>
              <a:custGeom>
                <a:avLst/>
                <a:gdLst>
                  <a:gd name="T0" fmla="*/ 0 w 752"/>
                  <a:gd name="T1" fmla="*/ 0 h 690"/>
                  <a:gd name="T2" fmla="*/ 752 w 752"/>
                  <a:gd name="T3" fmla="*/ 690 h 690"/>
                  <a:gd name="T4" fmla="*/ 3 w 752"/>
                  <a:gd name="T5" fmla="*/ 628 h 690"/>
                  <a:gd name="T6" fmla="*/ 3 w 752"/>
                  <a:gd name="T7" fmla="*/ 626 h 690"/>
                  <a:gd name="T8" fmla="*/ 0 w 752"/>
                  <a:gd name="T9" fmla="*/ 0 h 690"/>
                  <a:gd name="T10" fmla="*/ 742 w 752"/>
                  <a:gd name="T11" fmla="*/ 685 h 690"/>
                  <a:gd name="T12" fmla="*/ 4 w 752"/>
                  <a:gd name="T13" fmla="*/ 8 h 690"/>
                  <a:gd name="T14" fmla="*/ 6 w 752"/>
                  <a:gd name="T15" fmla="*/ 624 h 690"/>
                  <a:gd name="T16" fmla="*/ 742 w 752"/>
                  <a:gd name="T17" fmla="*/ 685 h 6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52" h="690">
                    <a:moveTo>
                      <a:pt x="0" y="0"/>
                    </a:moveTo>
                    <a:lnTo>
                      <a:pt x="752" y="690"/>
                    </a:lnTo>
                    <a:lnTo>
                      <a:pt x="3" y="628"/>
                    </a:lnTo>
                    <a:lnTo>
                      <a:pt x="3" y="626"/>
                    </a:lnTo>
                    <a:lnTo>
                      <a:pt x="0" y="0"/>
                    </a:lnTo>
                    <a:close/>
                    <a:moveTo>
                      <a:pt x="742" y="685"/>
                    </a:moveTo>
                    <a:lnTo>
                      <a:pt x="4" y="8"/>
                    </a:lnTo>
                    <a:lnTo>
                      <a:pt x="6" y="624"/>
                    </a:lnTo>
                    <a:lnTo>
                      <a:pt x="742" y="68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6" name="Freeform 23">
                <a:extLst>
                  <a:ext uri="{FF2B5EF4-FFF2-40B4-BE49-F238E27FC236}">
                    <a16:creationId xmlns:a16="http://schemas.microsoft.com/office/drawing/2014/main" id="{6B8FDB8C-E753-417F-9283-AEDC2AD9657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274" y="3367"/>
                <a:ext cx="755" cy="810"/>
              </a:xfrm>
              <a:custGeom>
                <a:avLst/>
                <a:gdLst>
                  <a:gd name="T0" fmla="*/ 337 w 755"/>
                  <a:gd name="T1" fmla="*/ 0 h 810"/>
                  <a:gd name="T2" fmla="*/ 337 w 755"/>
                  <a:gd name="T3" fmla="*/ 1 h 810"/>
                  <a:gd name="T4" fmla="*/ 755 w 755"/>
                  <a:gd name="T5" fmla="*/ 810 h 810"/>
                  <a:gd name="T6" fmla="*/ 748 w 755"/>
                  <a:gd name="T7" fmla="*/ 803 h 810"/>
                  <a:gd name="T8" fmla="*/ 0 w 755"/>
                  <a:gd name="T9" fmla="*/ 116 h 810"/>
                  <a:gd name="T10" fmla="*/ 337 w 755"/>
                  <a:gd name="T11" fmla="*/ 0 h 810"/>
                  <a:gd name="T12" fmla="*/ 743 w 755"/>
                  <a:gd name="T13" fmla="*/ 793 h 810"/>
                  <a:gd name="T14" fmla="*/ 334 w 755"/>
                  <a:gd name="T15" fmla="*/ 3 h 810"/>
                  <a:gd name="T16" fmla="*/ 7 w 755"/>
                  <a:gd name="T17" fmla="*/ 118 h 810"/>
                  <a:gd name="T18" fmla="*/ 743 w 755"/>
                  <a:gd name="T19" fmla="*/ 793 h 8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55" h="810">
                    <a:moveTo>
                      <a:pt x="337" y="0"/>
                    </a:moveTo>
                    <a:lnTo>
                      <a:pt x="337" y="1"/>
                    </a:lnTo>
                    <a:lnTo>
                      <a:pt x="755" y="810"/>
                    </a:lnTo>
                    <a:lnTo>
                      <a:pt x="748" y="803"/>
                    </a:lnTo>
                    <a:lnTo>
                      <a:pt x="0" y="116"/>
                    </a:lnTo>
                    <a:lnTo>
                      <a:pt x="337" y="0"/>
                    </a:lnTo>
                    <a:close/>
                    <a:moveTo>
                      <a:pt x="743" y="793"/>
                    </a:moveTo>
                    <a:lnTo>
                      <a:pt x="334" y="3"/>
                    </a:lnTo>
                    <a:lnTo>
                      <a:pt x="7" y="118"/>
                    </a:lnTo>
                    <a:lnTo>
                      <a:pt x="743" y="79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7" name="Freeform 24">
                <a:extLst>
                  <a:ext uri="{FF2B5EF4-FFF2-40B4-BE49-F238E27FC236}">
                    <a16:creationId xmlns:a16="http://schemas.microsoft.com/office/drawing/2014/main" id="{007D2CEC-073D-4C10-8393-0E440D01A29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679" y="2916"/>
                <a:ext cx="935" cy="570"/>
              </a:xfrm>
              <a:custGeom>
                <a:avLst/>
                <a:gdLst>
                  <a:gd name="T0" fmla="*/ 935 w 935"/>
                  <a:gd name="T1" fmla="*/ 453 h 570"/>
                  <a:gd name="T2" fmla="*/ 598 w 935"/>
                  <a:gd name="T3" fmla="*/ 570 h 570"/>
                  <a:gd name="T4" fmla="*/ 597 w 935"/>
                  <a:gd name="T5" fmla="*/ 569 h 570"/>
                  <a:gd name="T6" fmla="*/ 0 w 935"/>
                  <a:gd name="T7" fmla="*/ 0 h 570"/>
                  <a:gd name="T8" fmla="*/ 935 w 935"/>
                  <a:gd name="T9" fmla="*/ 453 h 570"/>
                  <a:gd name="T10" fmla="*/ 600 w 935"/>
                  <a:gd name="T11" fmla="*/ 566 h 570"/>
                  <a:gd name="T12" fmla="*/ 926 w 935"/>
                  <a:gd name="T13" fmla="*/ 452 h 570"/>
                  <a:gd name="T14" fmla="*/ 18 w 935"/>
                  <a:gd name="T15" fmla="*/ 13 h 570"/>
                  <a:gd name="T16" fmla="*/ 600 w 935"/>
                  <a:gd name="T17" fmla="*/ 566 h 5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35" h="570">
                    <a:moveTo>
                      <a:pt x="935" y="453"/>
                    </a:moveTo>
                    <a:lnTo>
                      <a:pt x="598" y="570"/>
                    </a:lnTo>
                    <a:lnTo>
                      <a:pt x="597" y="569"/>
                    </a:lnTo>
                    <a:lnTo>
                      <a:pt x="0" y="0"/>
                    </a:lnTo>
                    <a:lnTo>
                      <a:pt x="935" y="453"/>
                    </a:lnTo>
                    <a:close/>
                    <a:moveTo>
                      <a:pt x="600" y="566"/>
                    </a:moveTo>
                    <a:lnTo>
                      <a:pt x="926" y="452"/>
                    </a:lnTo>
                    <a:lnTo>
                      <a:pt x="18" y="13"/>
                    </a:lnTo>
                    <a:lnTo>
                      <a:pt x="600" y="56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8" name="Freeform 25">
                <a:extLst>
                  <a:ext uri="{FF2B5EF4-FFF2-40B4-BE49-F238E27FC236}">
                    <a16:creationId xmlns:a16="http://schemas.microsoft.com/office/drawing/2014/main" id="{AA1E24CD-109E-44CF-9C2D-D025D91B398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472" y="2920"/>
                <a:ext cx="811" cy="568"/>
              </a:xfrm>
              <a:custGeom>
                <a:avLst/>
                <a:gdLst>
                  <a:gd name="T0" fmla="*/ 216 w 811"/>
                  <a:gd name="T1" fmla="*/ 0 h 568"/>
                  <a:gd name="T2" fmla="*/ 217 w 811"/>
                  <a:gd name="T3" fmla="*/ 1 h 568"/>
                  <a:gd name="T4" fmla="*/ 811 w 811"/>
                  <a:gd name="T5" fmla="*/ 568 h 568"/>
                  <a:gd name="T6" fmla="*/ 0 w 811"/>
                  <a:gd name="T7" fmla="*/ 407 h 568"/>
                  <a:gd name="T8" fmla="*/ 216 w 811"/>
                  <a:gd name="T9" fmla="*/ 0 h 568"/>
                  <a:gd name="T10" fmla="*/ 800 w 811"/>
                  <a:gd name="T11" fmla="*/ 562 h 568"/>
                  <a:gd name="T12" fmla="*/ 217 w 811"/>
                  <a:gd name="T13" fmla="*/ 5 h 568"/>
                  <a:gd name="T14" fmla="*/ 6 w 811"/>
                  <a:gd name="T15" fmla="*/ 405 h 568"/>
                  <a:gd name="T16" fmla="*/ 800 w 811"/>
                  <a:gd name="T17" fmla="*/ 562 h 5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11" h="568">
                    <a:moveTo>
                      <a:pt x="216" y="0"/>
                    </a:moveTo>
                    <a:lnTo>
                      <a:pt x="217" y="1"/>
                    </a:lnTo>
                    <a:lnTo>
                      <a:pt x="811" y="568"/>
                    </a:lnTo>
                    <a:lnTo>
                      <a:pt x="0" y="407"/>
                    </a:lnTo>
                    <a:lnTo>
                      <a:pt x="216" y="0"/>
                    </a:lnTo>
                    <a:close/>
                    <a:moveTo>
                      <a:pt x="800" y="562"/>
                    </a:moveTo>
                    <a:lnTo>
                      <a:pt x="217" y="5"/>
                    </a:lnTo>
                    <a:lnTo>
                      <a:pt x="6" y="405"/>
                    </a:lnTo>
                    <a:lnTo>
                      <a:pt x="800" y="56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9" name="Freeform 26">
                <a:extLst>
                  <a:ext uri="{FF2B5EF4-FFF2-40B4-BE49-F238E27FC236}">
                    <a16:creationId xmlns:a16="http://schemas.microsoft.com/office/drawing/2014/main" id="{6526F75E-2DF8-4E7E-85F6-542D884BDCE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471" y="3324"/>
                <a:ext cx="810" cy="606"/>
              </a:xfrm>
              <a:custGeom>
                <a:avLst/>
                <a:gdLst>
                  <a:gd name="T0" fmla="*/ 810 w 810"/>
                  <a:gd name="T1" fmla="*/ 159 h 606"/>
                  <a:gd name="T2" fmla="*/ 468 w 810"/>
                  <a:gd name="T3" fmla="*/ 606 h 606"/>
                  <a:gd name="T4" fmla="*/ 466 w 810"/>
                  <a:gd name="T5" fmla="*/ 605 h 606"/>
                  <a:gd name="T6" fmla="*/ 0 w 810"/>
                  <a:gd name="T7" fmla="*/ 0 h 606"/>
                  <a:gd name="T8" fmla="*/ 810 w 810"/>
                  <a:gd name="T9" fmla="*/ 159 h 606"/>
                  <a:gd name="T10" fmla="*/ 468 w 810"/>
                  <a:gd name="T11" fmla="*/ 600 h 606"/>
                  <a:gd name="T12" fmla="*/ 804 w 810"/>
                  <a:gd name="T13" fmla="*/ 161 h 606"/>
                  <a:gd name="T14" fmla="*/ 8 w 810"/>
                  <a:gd name="T15" fmla="*/ 5 h 606"/>
                  <a:gd name="T16" fmla="*/ 468 w 810"/>
                  <a:gd name="T17" fmla="*/ 600 h 6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10" h="606">
                    <a:moveTo>
                      <a:pt x="810" y="159"/>
                    </a:moveTo>
                    <a:lnTo>
                      <a:pt x="468" y="606"/>
                    </a:lnTo>
                    <a:lnTo>
                      <a:pt x="466" y="605"/>
                    </a:lnTo>
                    <a:lnTo>
                      <a:pt x="0" y="0"/>
                    </a:lnTo>
                    <a:lnTo>
                      <a:pt x="810" y="159"/>
                    </a:lnTo>
                    <a:close/>
                    <a:moveTo>
                      <a:pt x="468" y="600"/>
                    </a:moveTo>
                    <a:lnTo>
                      <a:pt x="804" y="161"/>
                    </a:lnTo>
                    <a:lnTo>
                      <a:pt x="8" y="5"/>
                    </a:lnTo>
                    <a:lnTo>
                      <a:pt x="468" y="60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0" name="Freeform 27">
                <a:extLst>
                  <a:ext uri="{FF2B5EF4-FFF2-40B4-BE49-F238E27FC236}">
                    <a16:creationId xmlns:a16="http://schemas.microsoft.com/office/drawing/2014/main" id="{A151A70A-484D-437E-B110-761B8BE4D1D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048" y="4786"/>
                <a:ext cx="778" cy="863"/>
              </a:xfrm>
              <a:custGeom>
                <a:avLst/>
                <a:gdLst>
                  <a:gd name="T0" fmla="*/ 778 w 778"/>
                  <a:gd name="T1" fmla="*/ 273 h 863"/>
                  <a:gd name="T2" fmla="*/ 334 w 778"/>
                  <a:gd name="T3" fmla="*/ 863 h 863"/>
                  <a:gd name="T4" fmla="*/ 0 w 778"/>
                  <a:gd name="T5" fmla="*/ 0 h 863"/>
                  <a:gd name="T6" fmla="*/ 3 w 778"/>
                  <a:gd name="T7" fmla="*/ 1 h 863"/>
                  <a:gd name="T8" fmla="*/ 778 w 778"/>
                  <a:gd name="T9" fmla="*/ 273 h 863"/>
                  <a:gd name="T10" fmla="*/ 335 w 778"/>
                  <a:gd name="T11" fmla="*/ 856 h 863"/>
                  <a:gd name="T12" fmla="*/ 773 w 778"/>
                  <a:gd name="T13" fmla="*/ 275 h 863"/>
                  <a:gd name="T14" fmla="*/ 6 w 778"/>
                  <a:gd name="T15" fmla="*/ 7 h 863"/>
                  <a:gd name="T16" fmla="*/ 335 w 778"/>
                  <a:gd name="T17" fmla="*/ 856 h 8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78" h="863">
                    <a:moveTo>
                      <a:pt x="778" y="273"/>
                    </a:moveTo>
                    <a:lnTo>
                      <a:pt x="334" y="863"/>
                    </a:lnTo>
                    <a:lnTo>
                      <a:pt x="0" y="0"/>
                    </a:lnTo>
                    <a:lnTo>
                      <a:pt x="3" y="1"/>
                    </a:lnTo>
                    <a:lnTo>
                      <a:pt x="778" y="273"/>
                    </a:lnTo>
                    <a:close/>
                    <a:moveTo>
                      <a:pt x="335" y="856"/>
                    </a:moveTo>
                    <a:lnTo>
                      <a:pt x="773" y="275"/>
                    </a:lnTo>
                    <a:lnTo>
                      <a:pt x="6" y="7"/>
                    </a:lnTo>
                    <a:lnTo>
                      <a:pt x="335" y="85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1" name="Freeform 28">
                <a:extLst>
                  <a:ext uri="{FF2B5EF4-FFF2-40B4-BE49-F238E27FC236}">
                    <a16:creationId xmlns:a16="http://schemas.microsoft.com/office/drawing/2014/main" id="{325C130E-3076-4DE0-B451-273E4766CB0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379" y="5057"/>
                <a:ext cx="638" cy="666"/>
              </a:xfrm>
              <a:custGeom>
                <a:avLst/>
                <a:gdLst>
                  <a:gd name="T0" fmla="*/ 445 w 638"/>
                  <a:gd name="T1" fmla="*/ 0 h 666"/>
                  <a:gd name="T2" fmla="*/ 446 w 638"/>
                  <a:gd name="T3" fmla="*/ 3 h 666"/>
                  <a:gd name="T4" fmla="*/ 638 w 638"/>
                  <a:gd name="T5" fmla="*/ 666 h 666"/>
                  <a:gd name="T6" fmla="*/ 634 w 638"/>
                  <a:gd name="T7" fmla="*/ 666 h 666"/>
                  <a:gd name="T8" fmla="*/ 0 w 638"/>
                  <a:gd name="T9" fmla="*/ 590 h 666"/>
                  <a:gd name="T10" fmla="*/ 445 w 638"/>
                  <a:gd name="T11" fmla="*/ 0 h 666"/>
                  <a:gd name="T12" fmla="*/ 632 w 638"/>
                  <a:gd name="T13" fmla="*/ 662 h 666"/>
                  <a:gd name="T14" fmla="*/ 443 w 638"/>
                  <a:gd name="T15" fmla="*/ 8 h 666"/>
                  <a:gd name="T16" fmla="*/ 7 w 638"/>
                  <a:gd name="T17" fmla="*/ 587 h 666"/>
                  <a:gd name="T18" fmla="*/ 632 w 638"/>
                  <a:gd name="T19" fmla="*/ 662 h 6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38" h="666">
                    <a:moveTo>
                      <a:pt x="445" y="0"/>
                    </a:moveTo>
                    <a:lnTo>
                      <a:pt x="446" y="3"/>
                    </a:lnTo>
                    <a:lnTo>
                      <a:pt x="638" y="666"/>
                    </a:lnTo>
                    <a:lnTo>
                      <a:pt x="634" y="666"/>
                    </a:lnTo>
                    <a:lnTo>
                      <a:pt x="0" y="590"/>
                    </a:lnTo>
                    <a:lnTo>
                      <a:pt x="445" y="0"/>
                    </a:lnTo>
                    <a:close/>
                    <a:moveTo>
                      <a:pt x="632" y="662"/>
                    </a:moveTo>
                    <a:lnTo>
                      <a:pt x="443" y="8"/>
                    </a:lnTo>
                    <a:lnTo>
                      <a:pt x="7" y="587"/>
                    </a:lnTo>
                    <a:lnTo>
                      <a:pt x="632" y="66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2" name="Freeform 29">
                <a:extLst>
                  <a:ext uri="{FF2B5EF4-FFF2-40B4-BE49-F238E27FC236}">
                    <a16:creationId xmlns:a16="http://schemas.microsoft.com/office/drawing/2014/main" id="{DA8550CC-7840-450F-B8B8-AB78FC8147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6" y="3683"/>
                <a:ext cx="87" cy="86"/>
              </a:xfrm>
              <a:custGeom>
                <a:avLst/>
                <a:gdLst>
                  <a:gd name="T0" fmla="*/ 8 w 75"/>
                  <a:gd name="T1" fmla="*/ 22 h 74"/>
                  <a:gd name="T2" fmla="*/ 53 w 75"/>
                  <a:gd name="T3" fmla="*/ 8 h 74"/>
                  <a:gd name="T4" fmla="*/ 66 w 75"/>
                  <a:gd name="T5" fmla="*/ 52 h 74"/>
                  <a:gd name="T6" fmla="*/ 22 w 75"/>
                  <a:gd name="T7" fmla="*/ 66 h 74"/>
                  <a:gd name="T8" fmla="*/ 8 w 75"/>
                  <a:gd name="T9" fmla="*/ 22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4">
                    <a:moveTo>
                      <a:pt x="8" y="22"/>
                    </a:moveTo>
                    <a:cubicBezTo>
                      <a:pt x="17" y="6"/>
                      <a:pt x="37" y="0"/>
                      <a:pt x="53" y="8"/>
                    </a:cubicBezTo>
                    <a:cubicBezTo>
                      <a:pt x="69" y="16"/>
                      <a:pt x="75" y="36"/>
                      <a:pt x="66" y="52"/>
                    </a:cubicBezTo>
                    <a:cubicBezTo>
                      <a:pt x="58" y="68"/>
                      <a:pt x="38" y="74"/>
                      <a:pt x="22" y="66"/>
                    </a:cubicBezTo>
                    <a:cubicBezTo>
                      <a:pt x="6" y="58"/>
                      <a:pt x="0" y="38"/>
                      <a:pt x="8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3" name="Freeform 30">
                <a:extLst>
                  <a:ext uri="{FF2B5EF4-FFF2-40B4-BE49-F238E27FC236}">
                    <a16:creationId xmlns:a16="http://schemas.microsoft.com/office/drawing/2014/main" id="{F5714643-9837-45BC-A9D3-F6D98B4B75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97" y="3673"/>
                <a:ext cx="86" cy="86"/>
              </a:xfrm>
              <a:custGeom>
                <a:avLst/>
                <a:gdLst>
                  <a:gd name="T0" fmla="*/ 9 w 75"/>
                  <a:gd name="T1" fmla="*/ 23 h 75"/>
                  <a:gd name="T2" fmla="*/ 53 w 75"/>
                  <a:gd name="T3" fmla="*/ 9 h 75"/>
                  <a:gd name="T4" fmla="*/ 67 w 75"/>
                  <a:gd name="T5" fmla="*/ 53 h 75"/>
                  <a:gd name="T6" fmla="*/ 23 w 75"/>
                  <a:gd name="T7" fmla="*/ 67 h 75"/>
                  <a:gd name="T8" fmla="*/ 9 w 75"/>
                  <a:gd name="T9" fmla="*/ 23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5">
                    <a:moveTo>
                      <a:pt x="9" y="23"/>
                    </a:moveTo>
                    <a:cubicBezTo>
                      <a:pt x="17" y="7"/>
                      <a:pt x="37" y="0"/>
                      <a:pt x="53" y="9"/>
                    </a:cubicBezTo>
                    <a:cubicBezTo>
                      <a:pt x="69" y="17"/>
                      <a:pt x="75" y="37"/>
                      <a:pt x="67" y="53"/>
                    </a:cubicBezTo>
                    <a:cubicBezTo>
                      <a:pt x="58" y="69"/>
                      <a:pt x="39" y="75"/>
                      <a:pt x="23" y="67"/>
                    </a:cubicBezTo>
                    <a:cubicBezTo>
                      <a:pt x="7" y="58"/>
                      <a:pt x="0" y="39"/>
                      <a:pt x="9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4" name="Freeform 31">
                <a:extLst>
                  <a:ext uri="{FF2B5EF4-FFF2-40B4-BE49-F238E27FC236}">
                    <a16:creationId xmlns:a16="http://schemas.microsoft.com/office/drawing/2014/main" id="{3FB2CE38-F051-43A1-BE63-2ABF8A1EA1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30" y="3285"/>
                <a:ext cx="85" cy="86"/>
              </a:xfrm>
              <a:custGeom>
                <a:avLst/>
                <a:gdLst>
                  <a:gd name="T0" fmla="*/ 8 w 74"/>
                  <a:gd name="T1" fmla="*/ 22 h 75"/>
                  <a:gd name="T2" fmla="*/ 52 w 74"/>
                  <a:gd name="T3" fmla="*/ 8 h 75"/>
                  <a:gd name="T4" fmla="*/ 66 w 74"/>
                  <a:gd name="T5" fmla="*/ 53 h 75"/>
                  <a:gd name="T6" fmla="*/ 22 w 74"/>
                  <a:gd name="T7" fmla="*/ 66 h 75"/>
                  <a:gd name="T8" fmla="*/ 8 w 74"/>
                  <a:gd name="T9" fmla="*/ 22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4" h="75">
                    <a:moveTo>
                      <a:pt x="8" y="22"/>
                    </a:moveTo>
                    <a:cubicBezTo>
                      <a:pt x="16" y="6"/>
                      <a:pt x="36" y="0"/>
                      <a:pt x="52" y="8"/>
                    </a:cubicBezTo>
                    <a:cubicBezTo>
                      <a:pt x="68" y="17"/>
                      <a:pt x="74" y="37"/>
                      <a:pt x="66" y="53"/>
                    </a:cubicBezTo>
                    <a:cubicBezTo>
                      <a:pt x="58" y="69"/>
                      <a:pt x="38" y="75"/>
                      <a:pt x="22" y="66"/>
                    </a:cubicBezTo>
                    <a:cubicBezTo>
                      <a:pt x="6" y="58"/>
                      <a:pt x="0" y="38"/>
                      <a:pt x="8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5" name="Freeform 32">
                <a:extLst>
                  <a:ext uri="{FF2B5EF4-FFF2-40B4-BE49-F238E27FC236}">
                    <a16:creationId xmlns:a16="http://schemas.microsoft.com/office/drawing/2014/main" id="{83C35E44-DCC3-44D4-8594-9EC37365D4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66" y="3323"/>
                <a:ext cx="86" cy="86"/>
              </a:xfrm>
              <a:custGeom>
                <a:avLst/>
                <a:gdLst>
                  <a:gd name="T0" fmla="*/ 8 w 75"/>
                  <a:gd name="T1" fmla="*/ 22 h 75"/>
                  <a:gd name="T2" fmla="*/ 53 w 75"/>
                  <a:gd name="T3" fmla="*/ 8 h 75"/>
                  <a:gd name="T4" fmla="*/ 66 w 75"/>
                  <a:gd name="T5" fmla="*/ 53 h 75"/>
                  <a:gd name="T6" fmla="*/ 22 w 75"/>
                  <a:gd name="T7" fmla="*/ 66 h 75"/>
                  <a:gd name="T8" fmla="*/ 8 w 75"/>
                  <a:gd name="T9" fmla="*/ 22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5">
                    <a:moveTo>
                      <a:pt x="8" y="22"/>
                    </a:moveTo>
                    <a:cubicBezTo>
                      <a:pt x="17" y="6"/>
                      <a:pt x="37" y="0"/>
                      <a:pt x="53" y="8"/>
                    </a:cubicBezTo>
                    <a:cubicBezTo>
                      <a:pt x="69" y="17"/>
                      <a:pt x="75" y="37"/>
                      <a:pt x="66" y="53"/>
                    </a:cubicBezTo>
                    <a:cubicBezTo>
                      <a:pt x="58" y="69"/>
                      <a:pt x="38" y="75"/>
                      <a:pt x="22" y="66"/>
                    </a:cubicBezTo>
                    <a:cubicBezTo>
                      <a:pt x="6" y="58"/>
                      <a:pt x="0" y="38"/>
                      <a:pt x="8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6" name="Freeform 33">
                <a:extLst>
                  <a:ext uri="{FF2B5EF4-FFF2-40B4-BE49-F238E27FC236}">
                    <a16:creationId xmlns:a16="http://schemas.microsoft.com/office/drawing/2014/main" id="{9642D18D-B7AD-4B1A-9097-6D1C1D7B10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92" y="3885"/>
                <a:ext cx="87" cy="86"/>
              </a:xfrm>
              <a:custGeom>
                <a:avLst/>
                <a:gdLst>
                  <a:gd name="T0" fmla="*/ 9 w 75"/>
                  <a:gd name="T1" fmla="*/ 23 h 75"/>
                  <a:gd name="T2" fmla="*/ 53 w 75"/>
                  <a:gd name="T3" fmla="*/ 9 h 75"/>
                  <a:gd name="T4" fmla="*/ 67 w 75"/>
                  <a:gd name="T5" fmla="*/ 53 h 75"/>
                  <a:gd name="T6" fmla="*/ 22 w 75"/>
                  <a:gd name="T7" fmla="*/ 67 h 75"/>
                  <a:gd name="T8" fmla="*/ 9 w 75"/>
                  <a:gd name="T9" fmla="*/ 23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5">
                    <a:moveTo>
                      <a:pt x="9" y="23"/>
                    </a:moveTo>
                    <a:cubicBezTo>
                      <a:pt x="17" y="7"/>
                      <a:pt x="37" y="0"/>
                      <a:pt x="53" y="9"/>
                    </a:cubicBezTo>
                    <a:cubicBezTo>
                      <a:pt x="69" y="17"/>
                      <a:pt x="75" y="37"/>
                      <a:pt x="67" y="53"/>
                    </a:cubicBezTo>
                    <a:cubicBezTo>
                      <a:pt x="58" y="69"/>
                      <a:pt x="38" y="75"/>
                      <a:pt x="22" y="67"/>
                    </a:cubicBezTo>
                    <a:cubicBezTo>
                      <a:pt x="6" y="58"/>
                      <a:pt x="0" y="39"/>
                      <a:pt x="9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7" name="Freeform 34">
                <a:extLst>
                  <a:ext uri="{FF2B5EF4-FFF2-40B4-BE49-F238E27FC236}">
                    <a16:creationId xmlns:a16="http://schemas.microsoft.com/office/drawing/2014/main" id="{489A6A86-515A-488E-B01B-B5B568C223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03" y="4672"/>
                <a:ext cx="87" cy="86"/>
              </a:xfrm>
              <a:custGeom>
                <a:avLst/>
                <a:gdLst>
                  <a:gd name="T0" fmla="*/ 9 w 75"/>
                  <a:gd name="T1" fmla="*/ 22 h 75"/>
                  <a:gd name="T2" fmla="*/ 53 w 75"/>
                  <a:gd name="T3" fmla="*/ 8 h 75"/>
                  <a:gd name="T4" fmla="*/ 67 w 75"/>
                  <a:gd name="T5" fmla="*/ 53 h 75"/>
                  <a:gd name="T6" fmla="*/ 22 w 75"/>
                  <a:gd name="T7" fmla="*/ 66 h 75"/>
                  <a:gd name="T8" fmla="*/ 9 w 75"/>
                  <a:gd name="T9" fmla="*/ 22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5">
                    <a:moveTo>
                      <a:pt x="9" y="22"/>
                    </a:moveTo>
                    <a:cubicBezTo>
                      <a:pt x="17" y="6"/>
                      <a:pt x="37" y="0"/>
                      <a:pt x="53" y="8"/>
                    </a:cubicBezTo>
                    <a:cubicBezTo>
                      <a:pt x="69" y="17"/>
                      <a:pt x="75" y="37"/>
                      <a:pt x="67" y="53"/>
                    </a:cubicBezTo>
                    <a:cubicBezTo>
                      <a:pt x="58" y="69"/>
                      <a:pt x="38" y="75"/>
                      <a:pt x="22" y="66"/>
                    </a:cubicBezTo>
                    <a:cubicBezTo>
                      <a:pt x="6" y="58"/>
                      <a:pt x="0" y="38"/>
                      <a:pt x="9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8" name="Freeform 35">
                <a:extLst>
                  <a:ext uri="{FF2B5EF4-FFF2-40B4-BE49-F238E27FC236}">
                    <a16:creationId xmlns:a16="http://schemas.microsoft.com/office/drawing/2014/main" id="{B1FF48ED-4B5C-4F16-9B79-64062F2857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73" y="5681"/>
                <a:ext cx="85" cy="87"/>
              </a:xfrm>
              <a:custGeom>
                <a:avLst/>
                <a:gdLst>
                  <a:gd name="T0" fmla="*/ 8 w 74"/>
                  <a:gd name="T1" fmla="*/ 22 h 75"/>
                  <a:gd name="T2" fmla="*/ 52 w 74"/>
                  <a:gd name="T3" fmla="*/ 8 h 75"/>
                  <a:gd name="T4" fmla="*/ 66 w 74"/>
                  <a:gd name="T5" fmla="*/ 53 h 75"/>
                  <a:gd name="T6" fmla="*/ 22 w 74"/>
                  <a:gd name="T7" fmla="*/ 66 h 75"/>
                  <a:gd name="T8" fmla="*/ 8 w 74"/>
                  <a:gd name="T9" fmla="*/ 22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4" h="75">
                    <a:moveTo>
                      <a:pt x="8" y="22"/>
                    </a:moveTo>
                    <a:cubicBezTo>
                      <a:pt x="16" y="6"/>
                      <a:pt x="36" y="0"/>
                      <a:pt x="52" y="8"/>
                    </a:cubicBezTo>
                    <a:cubicBezTo>
                      <a:pt x="68" y="17"/>
                      <a:pt x="74" y="37"/>
                      <a:pt x="66" y="53"/>
                    </a:cubicBezTo>
                    <a:cubicBezTo>
                      <a:pt x="57" y="69"/>
                      <a:pt x="38" y="75"/>
                      <a:pt x="22" y="66"/>
                    </a:cubicBezTo>
                    <a:cubicBezTo>
                      <a:pt x="6" y="58"/>
                      <a:pt x="0" y="38"/>
                      <a:pt x="8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9" name="Freeform 36">
                <a:extLst>
                  <a:ext uri="{FF2B5EF4-FFF2-40B4-BE49-F238E27FC236}">
                    <a16:creationId xmlns:a16="http://schemas.microsoft.com/office/drawing/2014/main" id="{E1D92CDC-3719-4E58-BCA3-7CF80080DA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43" y="2879"/>
                <a:ext cx="87" cy="87"/>
              </a:xfrm>
              <a:custGeom>
                <a:avLst/>
                <a:gdLst>
                  <a:gd name="T0" fmla="*/ 8 w 75"/>
                  <a:gd name="T1" fmla="*/ 23 h 75"/>
                  <a:gd name="T2" fmla="*/ 52 w 75"/>
                  <a:gd name="T3" fmla="*/ 9 h 75"/>
                  <a:gd name="T4" fmla="*/ 66 w 75"/>
                  <a:gd name="T5" fmla="*/ 53 h 75"/>
                  <a:gd name="T6" fmla="*/ 22 w 75"/>
                  <a:gd name="T7" fmla="*/ 67 h 75"/>
                  <a:gd name="T8" fmla="*/ 8 w 75"/>
                  <a:gd name="T9" fmla="*/ 23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5">
                    <a:moveTo>
                      <a:pt x="8" y="23"/>
                    </a:moveTo>
                    <a:cubicBezTo>
                      <a:pt x="17" y="7"/>
                      <a:pt x="36" y="0"/>
                      <a:pt x="52" y="9"/>
                    </a:cubicBezTo>
                    <a:cubicBezTo>
                      <a:pt x="68" y="17"/>
                      <a:pt x="75" y="37"/>
                      <a:pt x="66" y="53"/>
                    </a:cubicBezTo>
                    <a:cubicBezTo>
                      <a:pt x="58" y="69"/>
                      <a:pt x="38" y="75"/>
                      <a:pt x="22" y="67"/>
                    </a:cubicBezTo>
                    <a:cubicBezTo>
                      <a:pt x="6" y="58"/>
                      <a:pt x="0" y="39"/>
                      <a:pt x="8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40" name="Freeform 37">
                <a:extLst>
                  <a:ext uri="{FF2B5EF4-FFF2-40B4-BE49-F238E27FC236}">
                    <a16:creationId xmlns:a16="http://schemas.microsoft.com/office/drawing/2014/main" id="{C394E6C2-F940-4DEF-915E-377A1B9D43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9" y="5054"/>
                <a:ext cx="87" cy="87"/>
              </a:xfrm>
              <a:custGeom>
                <a:avLst/>
                <a:gdLst>
                  <a:gd name="T0" fmla="*/ 9 w 75"/>
                  <a:gd name="T1" fmla="*/ 22 h 75"/>
                  <a:gd name="T2" fmla="*/ 53 w 75"/>
                  <a:gd name="T3" fmla="*/ 8 h 75"/>
                  <a:gd name="T4" fmla="*/ 67 w 75"/>
                  <a:gd name="T5" fmla="*/ 53 h 75"/>
                  <a:gd name="T6" fmla="*/ 22 w 75"/>
                  <a:gd name="T7" fmla="*/ 66 h 75"/>
                  <a:gd name="T8" fmla="*/ 9 w 75"/>
                  <a:gd name="T9" fmla="*/ 22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5">
                    <a:moveTo>
                      <a:pt x="9" y="22"/>
                    </a:moveTo>
                    <a:cubicBezTo>
                      <a:pt x="17" y="6"/>
                      <a:pt x="37" y="0"/>
                      <a:pt x="53" y="8"/>
                    </a:cubicBezTo>
                    <a:cubicBezTo>
                      <a:pt x="69" y="17"/>
                      <a:pt x="75" y="37"/>
                      <a:pt x="67" y="53"/>
                    </a:cubicBezTo>
                    <a:cubicBezTo>
                      <a:pt x="58" y="69"/>
                      <a:pt x="38" y="75"/>
                      <a:pt x="22" y="66"/>
                    </a:cubicBezTo>
                    <a:cubicBezTo>
                      <a:pt x="6" y="58"/>
                      <a:pt x="0" y="38"/>
                      <a:pt x="9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41" name="Freeform 38">
                <a:extLst>
                  <a:ext uri="{FF2B5EF4-FFF2-40B4-BE49-F238E27FC236}">
                    <a16:creationId xmlns:a16="http://schemas.microsoft.com/office/drawing/2014/main" id="{2EB0C6F5-4F9F-4F30-9140-FFC158E1D02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08" y="5034"/>
                <a:ext cx="129" cy="128"/>
              </a:xfrm>
              <a:custGeom>
                <a:avLst/>
                <a:gdLst>
                  <a:gd name="T0" fmla="*/ 79 w 111"/>
                  <a:gd name="T1" fmla="*/ 12 h 111"/>
                  <a:gd name="T2" fmla="*/ 99 w 111"/>
                  <a:gd name="T3" fmla="*/ 78 h 111"/>
                  <a:gd name="T4" fmla="*/ 33 w 111"/>
                  <a:gd name="T5" fmla="*/ 99 h 111"/>
                  <a:gd name="T6" fmla="*/ 13 w 111"/>
                  <a:gd name="T7" fmla="*/ 33 h 111"/>
                  <a:gd name="T8" fmla="*/ 79 w 111"/>
                  <a:gd name="T9" fmla="*/ 12 h 111"/>
                  <a:gd name="T10" fmla="*/ 34 w 111"/>
                  <a:gd name="T11" fmla="*/ 97 h 111"/>
                  <a:gd name="T12" fmla="*/ 97 w 111"/>
                  <a:gd name="T13" fmla="*/ 77 h 111"/>
                  <a:gd name="T14" fmla="*/ 78 w 111"/>
                  <a:gd name="T15" fmla="*/ 14 h 111"/>
                  <a:gd name="T16" fmla="*/ 14 w 111"/>
                  <a:gd name="T17" fmla="*/ 34 h 111"/>
                  <a:gd name="T18" fmla="*/ 34 w 111"/>
                  <a:gd name="T19" fmla="*/ 9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1" h="111">
                    <a:moveTo>
                      <a:pt x="79" y="12"/>
                    </a:moveTo>
                    <a:cubicBezTo>
                      <a:pt x="102" y="25"/>
                      <a:pt x="111" y="54"/>
                      <a:pt x="99" y="78"/>
                    </a:cubicBezTo>
                    <a:cubicBezTo>
                      <a:pt x="86" y="102"/>
                      <a:pt x="57" y="111"/>
                      <a:pt x="33" y="99"/>
                    </a:cubicBezTo>
                    <a:cubicBezTo>
                      <a:pt x="9" y="86"/>
                      <a:pt x="0" y="56"/>
                      <a:pt x="13" y="33"/>
                    </a:cubicBezTo>
                    <a:cubicBezTo>
                      <a:pt x="25" y="9"/>
                      <a:pt x="55" y="0"/>
                      <a:pt x="79" y="12"/>
                    </a:cubicBezTo>
                    <a:close/>
                    <a:moveTo>
                      <a:pt x="34" y="97"/>
                    </a:moveTo>
                    <a:cubicBezTo>
                      <a:pt x="57" y="109"/>
                      <a:pt x="85" y="100"/>
                      <a:pt x="97" y="77"/>
                    </a:cubicBezTo>
                    <a:cubicBezTo>
                      <a:pt x="109" y="54"/>
                      <a:pt x="100" y="26"/>
                      <a:pt x="78" y="14"/>
                    </a:cubicBezTo>
                    <a:cubicBezTo>
                      <a:pt x="55" y="2"/>
                      <a:pt x="26" y="11"/>
                      <a:pt x="14" y="34"/>
                    </a:cubicBezTo>
                    <a:cubicBezTo>
                      <a:pt x="2" y="56"/>
                      <a:pt x="11" y="85"/>
                      <a:pt x="34" y="9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42" name="Freeform 39">
                <a:extLst>
                  <a:ext uri="{FF2B5EF4-FFF2-40B4-BE49-F238E27FC236}">
                    <a16:creationId xmlns:a16="http://schemas.microsoft.com/office/drawing/2014/main" id="{DCC7A3A0-7225-4636-AFFE-95DB35656D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9" y="4387"/>
                <a:ext cx="86" cy="87"/>
              </a:xfrm>
              <a:custGeom>
                <a:avLst/>
                <a:gdLst>
                  <a:gd name="T0" fmla="*/ 8 w 75"/>
                  <a:gd name="T1" fmla="*/ 22 h 75"/>
                  <a:gd name="T2" fmla="*/ 52 w 75"/>
                  <a:gd name="T3" fmla="*/ 8 h 75"/>
                  <a:gd name="T4" fmla="*/ 66 w 75"/>
                  <a:gd name="T5" fmla="*/ 53 h 75"/>
                  <a:gd name="T6" fmla="*/ 22 w 75"/>
                  <a:gd name="T7" fmla="*/ 66 h 75"/>
                  <a:gd name="T8" fmla="*/ 8 w 75"/>
                  <a:gd name="T9" fmla="*/ 22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5">
                    <a:moveTo>
                      <a:pt x="8" y="22"/>
                    </a:moveTo>
                    <a:cubicBezTo>
                      <a:pt x="17" y="6"/>
                      <a:pt x="36" y="0"/>
                      <a:pt x="52" y="8"/>
                    </a:cubicBezTo>
                    <a:cubicBezTo>
                      <a:pt x="69" y="17"/>
                      <a:pt x="75" y="37"/>
                      <a:pt x="66" y="53"/>
                    </a:cubicBezTo>
                    <a:cubicBezTo>
                      <a:pt x="58" y="69"/>
                      <a:pt x="38" y="75"/>
                      <a:pt x="22" y="66"/>
                    </a:cubicBezTo>
                    <a:cubicBezTo>
                      <a:pt x="6" y="58"/>
                      <a:pt x="0" y="38"/>
                      <a:pt x="8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43" name="Freeform 40">
                <a:extLst>
                  <a:ext uri="{FF2B5EF4-FFF2-40B4-BE49-F238E27FC236}">
                    <a16:creationId xmlns:a16="http://schemas.microsoft.com/office/drawing/2014/main" id="{68F51844-C938-411F-87D4-D05EF5F7DB0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797" y="4367"/>
                <a:ext cx="129" cy="128"/>
              </a:xfrm>
              <a:custGeom>
                <a:avLst/>
                <a:gdLst>
                  <a:gd name="T0" fmla="*/ 79 w 112"/>
                  <a:gd name="T1" fmla="*/ 12 h 111"/>
                  <a:gd name="T2" fmla="*/ 99 w 112"/>
                  <a:gd name="T3" fmla="*/ 78 h 111"/>
                  <a:gd name="T4" fmla="*/ 33 w 112"/>
                  <a:gd name="T5" fmla="*/ 99 h 111"/>
                  <a:gd name="T6" fmla="*/ 13 w 112"/>
                  <a:gd name="T7" fmla="*/ 33 h 111"/>
                  <a:gd name="T8" fmla="*/ 79 w 112"/>
                  <a:gd name="T9" fmla="*/ 12 h 111"/>
                  <a:gd name="T10" fmla="*/ 34 w 112"/>
                  <a:gd name="T11" fmla="*/ 97 h 111"/>
                  <a:gd name="T12" fmla="*/ 98 w 112"/>
                  <a:gd name="T13" fmla="*/ 77 h 111"/>
                  <a:gd name="T14" fmla="*/ 78 w 112"/>
                  <a:gd name="T15" fmla="*/ 14 h 111"/>
                  <a:gd name="T16" fmla="*/ 15 w 112"/>
                  <a:gd name="T17" fmla="*/ 34 h 111"/>
                  <a:gd name="T18" fmla="*/ 34 w 112"/>
                  <a:gd name="T19" fmla="*/ 9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2" h="111">
                    <a:moveTo>
                      <a:pt x="79" y="12"/>
                    </a:moveTo>
                    <a:cubicBezTo>
                      <a:pt x="103" y="25"/>
                      <a:pt x="112" y="54"/>
                      <a:pt x="99" y="78"/>
                    </a:cubicBezTo>
                    <a:cubicBezTo>
                      <a:pt x="87" y="102"/>
                      <a:pt x="57" y="111"/>
                      <a:pt x="33" y="99"/>
                    </a:cubicBezTo>
                    <a:cubicBezTo>
                      <a:pt x="10" y="86"/>
                      <a:pt x="0" y="56"/>
                      <a:pt x="13" y="33"/>
                    </a:cubicBezTo>
                    <a:cubicBezTo>
                      <a:pt x="26" y="9"/>
                      <a:pt x="55" y="0"/>
                      <a:pt x="79" y="12"/>
                    </a:cubicBezTo>
                    <a:close/>
                    <a:moveTo>
                      <a:pt x="34" y="97"/>
                    </a:moveTo>
                    <a:cubicBezTo>
                      <a:pt x="57" y="109"/>
                      <a:pt x="86" y="100"/>
                      <a:pt x="98" y="77"/>
                    </a:cubicBezTo>
                    <a:cubicBezTo>
                      <a:pt x="110" y="54"/>
                      <a:pt x="101" y="26"/>
                      <a:pt x="78" y="14"/>
                    </a:cubicBezTo>
                    <a:cubicBezTo>
                      <a:pt x="55" y="2"/>
                      <a:pt x="27" y="11"/>
                      <a:pt x="15" y="34"/>
                    </a:cubicBezTo>
                    <a:cubicBezTo>
                      <a:pt x="3" y="56"/>
                      <a:pt x="12" y="85"/>
                      <a:pt x="34" y="9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44" name="Freeform 41">
                <a:extLst>
                  <a:ext uri="{FF2B5EF4-FFF2-40B4-BE49-F238E27FC236}">
                    <a16:creationId xmlns:a16="http://schemas.microsoft.com/office/drawing/2014/main" id="{81B1FA7E-377C-4468-B341-BE490D3740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38" y="4067"/>
                <a:ext cx="87" cy="87"/>
              </a:xfrm>
              <a:custGeom>
                <a:avLst/>
                <a:gdLst>
                  <a:gd name="T0" fmla="*/ 8 w 75"/>
                  <a:gd name="T1" fmla="*/ 22 h 75"/>
                  <a:gd name="T2" fmla="*/ 52 w 75"/>
                  <a:gd name="T3" fmla="*/ 9 h 75"/>
                  <a:gd name="T4" fmla="*/ 66 w 75"/>
                  <a:gd name="T5" fmla="*/ 53 h 75"/>
                  <a:gd name="T6" fmla="*/ 22 w 75"/>
                  <a:gd name="T7" fmla="*/ 67 h 75"/>
                  <a:gd name="T8" fmla="*/ 8 w 75"/>
                  <a:gd name="T9" fmla="*/ 22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5">
                    <a:moveTo>
                      <a:pt x="8" y="22"/>
                    </a:moveTo>
                    <a:cubicBezTo>
                      <a:pt x="17" y="6"/>
                      <a:pt x="36" y="0"/>
                      <a:pt x="52" y="9"/>
                    </a:cubicBezTo>
                    <a:cubicBezTo>
                      <a:pt x="68" y="17"/>
                      <a:pt x="75" y="37"/>
                      <a:pt x="66" y="53"/>
                    </a:cubicBezTo>
                    <a:cubicBezTo>
                      <a:pt x="58" y="69"/>
                      <a:pt x="38" y="75"/>
                      <a:pt x="22" y="67"/>
                    </a:cubicBezTo>
                    <a:cubicBezTo>
                      <a:pt x="6" y="58"/>
                      <a:pt x="0" y="38"/>
                      <a:pt x="8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45" name="Freeform 42">
                <a:extLst>
                  <a:ext uri="{FF2B5EF4-FFF2-40B4-BE49-F238E27FC236}">
                    <a16:creationId xmlns:a16="http://schemas.microsoft.com/office/drawing/2014/main" id="{03A4798F-297D-4105-9003-5834C8B4E96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216" y="4046"/>
                <a:ext cx="129" cy="128"/>
              </a:xfrm>
              <a:custGeom>
                <a:avLst/>
                <a:gdLst>
                  <a:gd name="T0" fmla="*/ 79 w 112"/>
                  <a:gd name="T1" fmla="*/ 12 h 111"/>
                  <a:gd name="T2" fmla="*/ 99 w 112"/>
                  <a:gd name="T3" fmla="*/ 78 h 111"/>
                  <a:gd name="T4" fmla="*/ 33 w 112"/>
                  <a:gd name="T5" fmla="*/ 99 h 111"/>
                  <a:gd name="T6" fmla="*/ 13 w 112"/>
                  <a:gd name="T7" fmla="*/ 33 h 111"/>
                  <a:gd name="T8" fmla="*/ 79 w 112"/>
                  <a:gd name="T9" fmla="*/ 12 h 111"/>
                  <a:gd name="T10" fmla="*/ 34 w 112"/>
                  <a:gd name="T11" fmla="*/ 97 h 111"/>
                  <a:gd name="T12" fmla="*/ 98 w 112"/>
                  <a:gd name="T13" fmla="*/ 77 h 111"/>
                  <a:gd name="T14" fmla="*/ 78 w 112"/>
                  <a:gd name="T15" fmla="*/ 14 h 111"/>
                  <a:gd name="T16" fmla="*/ 15 w 112"/>
                  <a:gd name="T17" fmla="*/ 34 h 111"/>
                  <a:gd name="T18" fmla="*/ 34 w 112"/>
                  <a:gd name="T19" fmla="*/ 9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2" h="111">
                    <a:moveTo>
                      <a:pt x="79" y="12"/>
                    </a:moveTo>
                    <a:cubicBezTo>
                      <a:pt x="103" y="25"/>
                      <a:pt x="112" y="55"/>
                      <a:pt x="99" y="78"/>
                    </a:cubicBezTo>
                    <a:cubicBezTo>
                      <a:pt x="87" y="102"/>
                      <a:pt x="57" y="111"/>
                      <a:pt x="33" y="99"/>
                    </a:cubicBezTo>
                    <a:cubicBezTo>
                      <a:pt x="10" y="86"/>
                      <a:pt x="0" y="57"/>
                      <a:pt x="13" y="33"/>
                    </a:cubicBezTo>
                    <a:cubicBezTo>
                      <a:pt x="26" y="9"/>
                      <a:pt x="55" y="0"/>
                      <a:pt x="79" y="12"/>
                    </a:cubicBezTo>
                    <a:close/>
                    <a:moveTo>
                      <a:pt x="34" y="97"/>
                    </a:moveTo>
                    <a:cubicBezTo>
                      <a:pt x="57" y="109"/>
                      <a:pt x="86" y="100"/>
                      <a:pt x="98" y="77"/>
                    </a:cubicBezTo>
                    <a:cubicBezTo>
                      <a:pt x="110" y="55"/>
                      <a:pt x="101" y="26"/>
                      <a:pt x="78" y="14"/>
                    </a:cubicBezTo>
                    <a:cubicBezTo>
                      <a:pt x="55" y="2"/>
                      <a:pt x="27" y="11"/>
                      <a:pt x="15" y="34"/>
                    </a:cubicBezTo>
                    <a:cubicBezTo>
                      <a:pt x="3" y="57"/>
                      <a:pt x="12" y="85"/>
                      <a:pt x="34" y="9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46" name="Freeform 43">
                <a:extLst>
                  <a:ext uri="{FF2B5EF4-FFF2-40B4-BE49-F238E27FC236}">
                    <a16:creationId xmlns:a16="http://schemas.microsoft.com/office/drawing/2014/main" id="{E741C39F-FE9B-4E42-AD6C-D2E7D5AFA9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36" y="4185"/>
                <a:ext cx="87" cy="85"/>
              </a:xfrm>
              <a:custGeom>
                <a:avLst/>
                <a:gdLst>
                  <a:gd name="T0" fmla="*/ 9 w 75"/>
                  <a:gd name="T1" fmla="*/ 22 h 74"/>
                  <a:gd name="T2" fmla="*/ 53 w 75"/>
                  <a:gd name="T3" fmla="*/ 8 h 74"/>
                  <a:gd name="T4" fmla="*/ 67 w 75"/>
                  <a:gd name="T5" fmla="*/ 52 h 74"/>
                  <a:gd name="T6" fmla="*/ 22 w 75"/>
                  <a:gd name="T7" fmla="*/ 66 h 74"/>
                  <a:gd name="T8" fmla="*/ 9 w 75"/>
                  <a:gd name="T9" fmla="*/ 22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4">
                    <a:moveTo>
                      <a:pt x="9" y="22"/>
                    </a:moveTo>
                    <a:cubicBezTo>
                      <a:pt x="17" y="6"/>
                      <a:pt x="37" y="0"/>
                      <a:pt x="53" y="8"/>
                    </a:cubicBezTo>
                    <a:cubicBezTo>
                      <a:pt x="69" y="16"/>
                      <a:pt x="75" y="36"/>
                      <a:pt x="67" y="52"/>
                    </a:cubicBezTo>
                    <a:cubicBezTo>
                      <a:pt x="58" y="68"/>
                      <a:pt x="38" y="74"/>
                      <a:pt x="22" y="66"/>
                    </a:cubicBezTo>
                    <a:cubicBezTo>
                      <a:pt x="6" y="58"/>
                      <a:pt x="0" y="38"/>
                      <a:pt x="9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47" name="Freeform 44">
                <a:extLst>
                  <a:ext uri="{FF2B5EF4-FFF2-40B4-BE49-F238E27FC236}">
                    <a16:creationId xmlns:a16="http://schemas.microsoft.com/office/drawing/2014/main" id="{2B887481-1EE6-41C9-A466-706FE19EFB0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915" y="4163"/>
                <a:ext cx="128" cy="129"/>
              </a:xfrm>
              <a:custGeom>
                <a:avLst/>
                <a:gdLst>
                  <a:gd name="T0" fmla="*/ 78 w 111"/>
                  <a:gd name="T1" fmla="*/ 13 h 112"/>
                  <a:gd name="T2" fmla="*/ 99 w 111"/>
                  <a:gd name="T3" fmla="*/ 79 h 112"/>
                  <a:gd name="T4" fmla="*/ 33 w 111"/>
                  <a:gd name="T5" fmla="*/ 99 h 112"/>
                  <a:gd name="T6" fmla="*/ 12 w 111"/>
                  <a:gd name="T7" fmla="*/ 33 h 112"/>
                  <a:gd name="T8" fmla="*/ 78 w 111"/>
                  <a:gd name="T9" fmla="*/ 13 h 112"/>
                  <a:gd name="T10" fmla="*/ 34 w 111"/>
                  <a:gd name="T11" fmla="*/ 97 h 112"/>
                  <a:gd name="T12" fmla="*/ 97 w 111"/>
                  <a:gd name="T13" fmla="*/ 78 h 112"/>
                  <a:gd name="T14" fmla="*/ 77 w 111"/>
                  <a:gd name="T15" fmla="*/ 15 h 112"/>
                  <a:gd name="T16" fmla="*/ 14 w 111"/>
                  <a:gd name="T17" fmla="*/ 34 h 112"/>
                  <a:gd name="T18" fmla="*/ 34 w 111"/>
                  <a:gd name="T19" fmla="*/ 97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1" h="112">
                    <a:moveTo>
                      <a:pt x="78" y="13"/>
                    </a:moveTo>
                    <a:cubicBezTo>
                      <a:pt x="102" y="25"/>
                      <a:pt x="111" y="55"/>
                      <a:pt x="99" y="79"/>
                    </a:cubicBezTo>
                    <a:cubicBezTo>
                      <a:pt x="86" y="103"/>
                      <a:pt x="57" y="112"/>
                      <a:pt x="33" y="99"/>
                    </a:cubicBezTo>
                    <a:cubicBezTo>
                      <a:pt x="9" y="87"/>
                      <a:pt x="0" y="57"/>
                      <a:pt x="12" y="33"/>
                    </a:cubicBezTo>
                    <a:cubicBezTo>
                      <a:pt x="25" y="9"/>
                      <a:pt x="55" y="0"/>
                      <a:pt x="78" y="13"/>
                    </a:cubicBezTo>
                    <a:close/>
                    <a:moveTo>
                      <a:pt x="34" y="97"/>
                    </a:moveTo>
                    <a:cubicBezTo>
                      <a:pt x="57" y="109"/>
                      <a:pt x="85" y="101"/>
                      <a:pt x="97" y="78"/>
                    </a:cubicBezTo>
                    <a:cubicBezTo>
                      <a:pt x="109" y="55"/>
                      <a:pt x="100" y="27"/>
                      <a:pt x="77" y="15"/>
                    </a:cubicBezTo>
                    <a:cubicBezTo>
                      <a:pt x="55" y="3"/>
                      <a:pt x="26" y="11"/>
                      <a:pt x="14" y="34"/>
                    </a:cubicBezTo>
                    <a:cubicBezTo>
                      <a:pt x="2" y="57"/>
                      <a:pt x="11" y="85"/>
                      <a:pt x="34" y="9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48" name="Freeform 45">
                <a:extLst>
                  <a:ext uri="{FF2B5EF4-FFF2-40B4-BE49-F238E27FC236}">
                    <a16:creationId xmlns:a16="http://schemas.microsoft.com/office/drawing/2014/main" id="{74E5CCA1-D024-4C0C-9E94-69175A2CFE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73" y="4126"/>
                <a:ext cx="86" cy="86"/>
              </a:xfrm>
              <a:custGeom>
                <a:avLst/>
                <a:gdLst>
                  <a:gd name="T0" fmla="*/ 9 w 75"/>
                  <a:gd name="T1" fmla="*/ 23 h 75"/>
                  <a:gd name="T2" fmla="*/ 53 w 75"/>
                  <a:gd name="T3" fmla="*/ 9 h 75"/>
                  <a:gd name="T4" fmla="*/ 67 w 75"/>
                  <a:gd name="T5" fmla="*/ 53 h 75"/>
                  <a:gd name="T6" fmla="*/ 23 w 75"/>
                  <a:gd name="T7" fmla="*/ 67 h 75"/>
                  <a:gd name="T8" fmla="*/ 9 w 75"/>
                  <a:gd name="T9" fmla="*/ 23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5">
                    <a:moveTo>
                      <a:pt x="9" y="23"/>
                    </a:moveTo>
                    <a:cubicBezTo>
                      <a:pt x="17" y="7"/>
                      <a:pt x="37" y="0"/>
                      <a:pt x="53" y="9"/>
                    </a:cubicBezTo>
                    <a:cubicBezTo>
                      <a:pt x="69" y="17"/>
                      <a:pt x="75" y="37"/>
                      <a:pt x="67" y="53"/>
                    </a:cubicBezTo>
                    <a:cubicBezTo>
                      <a:pt x="58" y="69"/>
                      <a:pt x="39" y="75"/>
                      <a:pt x="23" y="67"/>
                    </a:cubicBezTo>
                    <a:cubicBezTo>
                      <a:pt x="7" y="58"/>
                      <a:pt x="0" y="39"/>
                      <a:pt x="9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49" name="Freeform 46">
                <a:extLst>
                  <a:ext uri="{FF2B5EF4-FFF2-40B4-BE49-F238E27FC236}">
                    <a16:creationId xmlns:a16="http://schemas.microsoft.com/office/drawing/2014/main" id="{63B132C5-EAB4-4BFD-A9FF-98C3B423B5D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952" y="4105"/>
                <a:ext cx="129" cy="129"/>
              </a:xfrm>
              <a:custGeom>
                <a:avLst/>
                <a:gdLst>
                  <a:gd name="T0" fmla="*/ 79 w 112"/>
                  <a:gd name="T1" fmla="*/ 13 h 112"/>
                  <a:gd name="T2" fmla="*/ 99 w 112"/>
                  <a:gd name="T3" fmla="*/ 79 h 112"/>
                  <a:gd name="T4" fmla="*/ 33 w 112"/>
                  <a:gd name="T5" fmla="*/ 99 h 112"/>
                  <a:gd name="T6" fmla="*/ 13 w 112"/>
                  <a:gd name="T7" fmla="*/ 33 h 112"/>
                  <a:gd name="T8" fmla="*/ 79 w 112"/>
                  <a:gd name="T9" fmla="*/ 13 h 112"/>
                  <a:gd name="T10" fmla="*/ 34 w 112"/>
                  <a:gd name="T11" fmla="*/ 97 h 112"/>
                  <a:gd name="T12" fmla="*/ 97 w 112"/>
                  <a:gd name="T13" fmla="*/ 78 h 112"/>
                  <a:gd name="T14" fmla="*/ 78 w 112"/>
                  <a:gd name="T15" fmla="*/ 15 h 112"/>
                  <a:gd name="T16" fmla="*/ 15 w 112"/>
                  <a:gd name="T17" fmla="*/ 34 h 112"/>
                  <a:gd name="T18" fmla="*/ 34 w 112"/>
                  <a:gd name="T19" fmla="*/ 97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2" h="112">
                    <a:moveTo>
                      <a:pt x="79" y="13"/>
                    </a:moveTo>
                    <a:cubicBezTo>
                      <a:pt x="102" y="25"/>
                      <a:pt x="112" y="55"/>
                      <a:pt x="99" y="79"/>
                    </a:cubicBezTo>
                    <a:cubicBezTo>
                      <a:pt x="87" y="102"/>
                      <a:pt x="57" y="112"/>
                      <a:pt x="33" y="99"/>
                    </a:cubicBezTo>
                    <a:cubicBezTo>
                      <a:pt x="9" y="87"/>
                      <a:pt x="0" y="57"/>
                      <a:pt x="13" y="33"/>
                    </a:cubicBezTo>
                    <a:cubicBezTo>
                      <a:pt x="25" y="9"/>
                      <a:pt x="55" y="0"/>
                      <a:pt x="79" y="13"/>
                    </a:cubicBezTo>
                    <a:close/>
                    <a:moveTo>
                      <a:pt x="34" y="97"/>
                    </a:moveTo>
                    <a:cubicBezTo>
                      <a:pt x="57" y="109"/>
                      <a:pt x="85" y="100"/>
                      <a:pt x="97" y="78"/>
                    </a:cubicBezTo>
                    <a:cubicBezTo>
                      <a:pt x="109" y="55"/>
                      <a:pt x="100" y="27"/>
                      <a:pt x="78" y="15"/>
                    </a:cubicBezTo>
                    <a:cubicBezTo>
                      <a:pt x="55" y="3"/>
                      <a:pt x="27" y="11"/>
                      <a:pt x="15" y="34"/>
                    </a:cubicBezTo>
                    <a:cubicBezTo>
                      <a:pt x="3" y="57"/>
                      <a:pt x="11" y="85"/>
                      <a:pt x="34" y="9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50" name="Freeform 47">
                <a:extLst>
                  <a:ext uri="{FF2B5EF4-FFF2-40B4-BE49-F238E27FC236}">
                    <a16:creationId xmlns:a16="http://schemas.microsoft.com/office/drawing/2014/main" id="{2F85DB7A-7D40-4D31-AE73-170D671465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80" y="5022"/>
                <a:ext cx="87" cy="87"/>
              </a:xfrm>
              <a:custGeom>
                <a:avLst/>
                <a:gdLst>
                  <a:gd name="T0" fmla="*/ 9 w 75"/>
                  <a:gd name="T1" fmla="*/ 22 h 75"/>
                  <a:gd name="T2" fmla="*/ 53 w 75"/>
                  <a:gd name="T3" fmla="*/ 9 h 75"/>
                  <a:gd name="T4" fmla="*/ 67 w 75"/>
                  <a:gd name="T5" fmla="*/ 53 h 75"/>
                  <a:gd name="T6" fmla="*/ 22 w 75"/>
                  <a:gd name="T7" fmla="*/ 67 h 75"/>
                  <a:gd name="T8" fmla="*/ 9 w 75"/>
                  <a:gd name="T9" fmla="*/ 22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5">
                    <a:moveTo>
                      <a:pt x="9" y="22"/>
                    </a:moveTo>
                    <a:cubicBezTo>
                      <a:pt x="17" y="6"/>
                      <a:pt x="37" y="0"/>
                      <a:pt x="53" y="9"/>
                    </a:cubicBezTo>
                    <a:cubicBezTo>
                      <a:pt x="69" y="17"/>
                      <a:pt x="75" y="37"/>
                      <a:pt x="67" y="53"/>
                    </a:cubicBezTo>
                    <a:cubicBezTo>
                      <a:pt x="58" y="69"/>
                      <a:pt x="38" y="75"/>
                      <a:pt x="22" y="67"/>
                    </a:cubicBezTo>
                    <a:cubicBezTo>
                      <a:pt x="6" y="58"/>
                      <a:pt x="0" y="38"/>
                      <a:pt x="9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51" name="Freeform 48">
                <a:extLst>
                  <a:ext uri="{FF2B5EF4-FFF2-40B4-BE49-F238E27FC236}">
                    <a16:creationId xmlns:a16="http://schemas.microsoft.com/office/drawing/2014/main" id="{F50D499B-B549-4B79-A961-D8E936EA2A7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759" y="5001"/>
                <a:ext cx="128" cy="128"/>
              </a:xfrm>
              <a:custGeom>
                <a:avLst/>
                <a:gdLst>
                  <a:gd name="T0" fmla="*/ 78 w 111"/>
                  <a:gd name="T1" fmla="*/ 13 h 111"/>
                  <a:gd name="T2" fmla="*/ 99 w 111"/>
                  <a:gd name="T3" fmla="*/ 78 h 111"/>
                  <a:gd name="T4" fmla="*/ 33 w 111"/>
                  <a:gd name="T5" fmla="*/ 99 h 111"/>
                  <a:gd name="T6" fmla="*/ 12 w 111"/>
                  <a:gd name="T7" fmla="*/ 33 h 111"/>
                  <a:gd name="T8" fmla="*/ 78 w 111"/>
                  <a:gd name="T9" fmla="*/ 13 h 111"/>
                  <a:gd name="T10" fmla="*/ 34 w 111"/>
                  <a:gd name="T11" fmla="*/ 97 h 111"/>
                  <a:gd name="T12" fmla="*/ 97 w 111"/>
                  <a:gd name="T13" fmla="*/ 77 h 111"/>
                  <a:gd name="T14" fmla="*/ 77 w 111"/>
                  <a:gd name="T15" fmla="*/ 14 h 111"/>
                  <a:gd name="T16" fmla="*/ 14 w 111"/>
                  <a:gd name="T17" fmla="*/ 34 h 111"/>
                  <a:gd name="T18" fmla="*/ 34 w 111"/>
                  <a:gd name="T19" fmla="*/ 9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1" h="111">
                    <a:moveTo>
                      <a:pt x="78" y="13"/>
                    </a:moveTo>
                    <a:cubicBezTo>
                      <a:pt x="102" y="25"/>
                      <a:pt x="111" y="55"/>
                      <a:pt x="99" y="78"/>
                    </a:cubicBezTo>
                    <a:cubicBezTo>
                      <a:pt x="86" y="102"/>
                      <a:pt x="57" y="111"/>
                      <a:pt x="33" y="99"/>
                    </a:cubicBezTo>
                    <a:cubicBezTo>
                      <a:pt x="9" y="86"/>
                      <a:pt x="0" y="57"/>
                      <a:pt x="12" y="33"/>
                    </a:cubicBezTo>
                    <a:cubicBezTo>
                      <a:pt x="25" y="9"/>
                      <a:pt x="54" y="0"/>
                      <a:pt x="78" y="13"/>
                    </a:cubicBezTo>
                    <a:close/>
                    <a:moveTo>
                      <a:pt x="34" y="97"/>
                    </a:moveTo>
                    <a:cubicBezTo>
                      <a:pt x="57" y="109"/>
                      <a:pt x="85" y="100"/>
                      <a:pt x="97" y="77"/>
                    </a:cubicBezTo>
                    <a:cubicBezTo>
                      <a:pt x="109" y="55"/>
                      <a:pt x="100" y="26"/>
                      <a:pt x="77" y="14"/>
                    </a:cubicBezTo>
                    <a:cubicBezTo>
                      <a:pt x="55" y="2"/>
                      <a:pt x="26" y="11"/>
                      <a:pt x="14" y="34"/>
                    </a:cubicBezTo>
                    <a:cubicBezTo>
                      <a:pt x="2" y="57"/>
                      <a:pt x="11" y="85"/>
                      <a:pt x="34" y="9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52" name="Freeform 49">
                <a:extLst>
                  <a:ext uri="{FF2B5EF4-FFF2-40B4-BE49-F238E27FC236}">
                    <a16:creationId xmlns:a16="http://schemas.microsoft.com/office/drawing/2014/main" id="{433C91AF-C0DC-4F10-8139-7865E424EA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99" y="3954"/>
                <a:ext cx="87" cy="87"/>
              </a:xfrm>
              <a:custGeom>
                <a:avLst/>
                <a:gdLst>
                  <a:gd name="T0" fmla="*/ 9 w 75"/>
                  <a:gd name="T1" fmla="*/ 22 h 75"/>
                  <a:gd name="T2" fmla="*/ 53 w 75"/>
                  <a:gd name="T3" fmla="*/ 9 h 75"/>
                  <a:gd name="T4" fmla="*/ 67 w 75"/>
                  <a:gd name="T5" fmla="*/ 53 h 75"/>
                  <a:gd name="T6" fmla="*/ 23 w 75"/>
                  <a:gd name="T7" fmla="*/ 67 h 75"/>
                  <a:gd name="T8" fmla="*/ 9 w 75"/>
                  <a:gd name="T9" fmla="*/ 22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5">
                    <a:moveTo>
                      <a:pt x="9" y="22"/>
                    </a:moveTo>
                    <a:cubicBezTo>
                      <a:pt x="17" y="6"/>
                      <a:pt x="37" y="0"/>
                      <a:pt x="53" y="9"/>
                    </a:cubicBezTo>
                    <a:cubicBezTo>
                      <a:pt x="69" y="17"/>
                      <a:pt x="75" y="37"/>
                      <a:pt x="67" y="53"/>
                    </a:cubicBezTo>
                    <a:cubicBezTo>
                      <a:pt x="58" y="69"/>
                      <a:pt x="39" y="75"/>
                      <a:pt x="23" y="67"/>
                    </a:cubicBezTo>
                    <a:cubicBezTo>
                      <a:pt x="7" y="58"/>
                      <a:pt x="0" y="38"/>
                      <a:pt x="9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53" name="Freeform 50">
                <a:extLst>
                  <a:ext uri="{FF2B5EF4-FFF2-40B4-BE49-F238E27FC236}">
                    <a16:creationId xmlns:a16="http://schemas.microsoft.com/office/drawing/2014/main" id="{18C19FC3-78B0-46C7-A6E0-503EA398975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879" y="3933"/>
                <a:ext cx="129" cy="128"/>
              </a:xfrm>
              <a:custGeom>
                <a:avLst/>
                <a:gdLst>
                  <a:gd name="T0" fmla="*/ 79 w 112"/>
                  <a:gd name="T1" fmla="*/ 12 h 111"/>
                  <a:gd name="T2" fmla="*/ 99 w 112"/>
                  <a:gd name="T3" fmla="*/ 78 h 111"/>
                  <a:gd name="T4" fmla="*/ 33 w 112"/>
                  <a:gd name="T5" fmla="*/ 99 h 111"/>
                  <a:gd name="T6" fmla="*/ 13 w 112"/>
                  <a:gd name="T7" fmla="*/ 33 h 111"/>
                  <a:gd name="T8" fmla="*/ 79 w 112"/>
                  <a:gd name="T9" fmla="*/ 12 h 111"/>
                  <a:gd name="T10" fmla="*/ 34 w 112"/>
                  <a:gd name="T11" fmla="*/ 97 h 111"/>
                  <a:gd name="T12" fmla="*/ 97 w 112"/>
                  <a:gd name="T13" fmla="*/ 77 h 111"/>
                  <a:gd name="T14" fmla="*/ 78 w 112"/>
                  <a:gd name="T15" fmla="*/ 14 h 111"/>
                  <a:gd name="T16" fmla="*/ 15 w 112"/>
                  <a:gd name="T17" fmla="*/ 34 h 111"/>
                  <a:gd name="T18" fmla="*/ 34 w 112"/>
                  <a:gd name="T19" fmla="*/ 9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2" h="111">
                    <a:moveTo>
                      <a:pt x="79" y="12"/>
                    </a:moveTo>
                    <a:cubicBezTo>
                      <a:pt x="102" y="25"/>
                      <a:pt x="112" y="55"/>
                      <a:pt x="99" y="78"/>
                    </a:cubicBezTo>
                    <a:cubicBezTo>
                      <a:pt x="86" y="102"/>
                      <a:pt x="57" y="111"/>
                      <a:pt x="33" y="99"/>
                    </a:cubicBezTo>
                    <a:cubicBezTo>
                      <a:pt x="9" y="86"/>
                      <a:pt x="0" y="57"/>
                      <a:pt x="13" y="33"/>
                    </a:cubicBezTo>
                    <a:cubicBezTo>
                      <a:pt x="25" y="9"/>
                      <a:pt x="55" y="0"/>
                      <a:pt x="79" y="12"/>
                    </a:cubicBezTo>
                    <a:close/>
                    <a:moveTo>
                      <a:pt x="34" y="97"/>
                    </a:moveTo>
                    <a:cubicBezTo>
                      <a:pt x="57" y="109"/>
                      <a:pt x="85" y="100"/>
                      <a:pt x="97" y="77"/>
                    </a:cubicBezTo>
                    <a:cubicBezTo>
                      <a:pt x="109" y="55"/>
                      <a:pt x="100" y="26"/>
                      <a:pt x="78" y="14"/>
                    </a:cubicBezTo>
                    <a:cubicBezTo>
                      <a:pt x="55" y="2"/>
                      <a:pt x="27" y="11"/>
                      <a:pt x="15" y="34"/>
                    </a:cubicBezTo>
                    <a:cubicBezTo>
                      <a:pt x="3" y="57"/>
                      <a:pt x="11" y="85"/>
                      <a:pt x="34" y="9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54" name="Freeform 51">
                <a:extLst>
                  <a:ext uri="{FF2B5EF4-FFF2-40B4-BE49-F238E27FC236}">
                    <a16:creationId xmlns:a16="http://schemas.microsoft.com/office/drawing/2014/main" id="{7D0D362F-4C20-4331-9DFA-9BFF270EE1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33" y="5603"/>
                <a:ext cx="85" cy="85"/>
              </a:xfrm>
              <a:custGeom>
                <a:avLst/>
                <a:gdLst>
                  <a:gd name="T0" fmla="*/ 8 w 74"/>
                  <a:gd name="T1" fmla="*/ 22 h 74"/>
                  <a:gd name="T2" fmla="*/ 52 w 74"/>
                  <a:gd name="T3" fmla="*/ 8 h 74"/>
                  <a:gd name="T4" fmla="*/ 66 w 74"/>
                  <a:gd name="T5" fmla="*/ 52 h 74"/>
                  <a:gd name="T6" fmla="*/ 22 w 74"/>
                  <a:gd name="T7" fmla="*/ 66 h 74"/>
                  <a:gd name="T8" fmla="*/ 8 w 74"/>
                  <a:gd name="T9" fmla="*/ 22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4" h="74">
                    <a:moveTo>
                      <a:pt x="8" y="22"/>
                    </a:moveTo>
                    <a:cubicBezTo>
                      <a:pt x="16" y="6"/>
                      <a:pt x="36" y="0"/>
                      <a:pt x="52" y="8"/>
                    </a:cubicBezTo>
                    <a:cubicBezTo>
                      <a:pt x="68" y="16"/>
                      <a:pt x="74" y="36"/>
                      <a:pt x="66" y="52"/>
                    </a:cubicBezTo>
                    <a:cubicBezTo>
                      <a:pt x="58" y="68"/>
                      <a:pt x="38" y="74"/>
                      <a:pt x="22" y="66"/>
                    </a:cubicBezTo>
                    <a:cubicBezTo>
                      <a:pt x="6" y="58"/>
                      <a:pt x="0" y="38"/>
                      <a:pt x="8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55" name="Freeform 52">
                <a:extLst>
                  <a:ext uri="{FF2B5EF4-FFF2-40B4-BE49-F238E27FC236}">
                    <a16:creationId xmlns:a16="http://schemas.microsoft.com/office/drawing/2014/main" id="{9C7172EB-4BD7-418B-BDE4-25FBB001A50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311" y="5581"/>
                <a:ext cx="129" cy="129"/>
              </a:xfrm>
              <a:custGeom>
                <a:avLst/>
                <a:gdLst>
                  <a:gd name="T0" fmla="*/ 79 w 112"/>
                  <a:gd name="T1" fmla="*/ 13 h 112"/>
                  <a:gd name="T2" fmla="*/ 99 w 112"/>
                  <a:gd name="T3" fmla="*/ 79 h 112"/>
                  <a:gd name="T4" fmla="*/ 33 w 112"/>
                  <a:gd name="T5" fmla="*/ 99 h 112"/>
                  <a:gd name="T6" fmla="*/ 13 w 112"/>
                  <a:gd name="T7" fmla="*/ 33 h 112"/>
                  <a:gd name="T8" fmla="*/ 79 w 112"/>
                  <a:gd name="T9" fmla="*/ 13 h 112"/>
                  <a:gd name="T10" fmla="*/ 34 w 112"/>
                  <a:gd name="T11" fmla="*/ 97 h 112"/>
                  <a:gd name="T12" fmla="*/ 97 w 112"/>
                  <a:gd name="T13" fmla="*/ 78 h 112"/>
                  <a:gd name="T14" fmla="*/ 78 w 112"/>
                  <a:gd name="T15" fmla="*/ 15 h 112"/>
                  <a:gd name="T16" fmla="*/ 15 w 112"/>
                  <a:gd name="T17" fmla="*/ 34 h 112"/>
                  <a:gd name="T18" fmla="*/ 34 w 112"/>
                  <a:gd name="T19" fmla="*/ 97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2" h="112">
                    <a:moveTo>
                      <a:pt x="79" y="13"/>
                    </a:moveTo>
                    <a:cubicBezTo>
                      <a:pt x="103" y="25"/>
                      <a:pt x="112" y="55"/>
                      <a:pt x="99" y="79"/>
                    </a:cubicBezTo>
                    <a:cubicBezTo>
                      <a:pt x="87" y="103"/>
                      <a:pt x="57" y="112"/>
                      <a:pt x="33" y="99"/>
                    </a:cubicBezTo>
                    <a:cubicBezTo>
                      <a:pt x="9" y="87"/>
                      <a:pt x="0" y="57"/>
                      <a:pt x="13" y="33"/>
                    </a:cubicBezTo>
                    <a:cubicBezTo>
                      <a:pt x="25" y="9"/>
                      <a:pt x="55" y="0"/>
                      <a:pt x="79" y="13"/>
                    </a:cubicBezTo>
                    <a:close/>
                    <a:moveTo>
                      <a:pt x="34" y="97"/>
                    </a:moveTo>
                    <a:cubicBezTo>
                      <a:pt x="57" y="109"/>
                      <a:pt x="85" y="101"/>
                      <a:pt x="97" y="78"/>
                    </a:cubicBezTo>
                    <a:cubicBezTo>
                      <a:pt x="109" y="55"/>
                      <a:pt x="101" y="27"/>
                      <a:pt x="78" y="15"/>
                    </a:cubicBezTo>
                    <a:cubicBezTo>
                      <a:pt x="55" y="3"/>
                      <a:pt x="27" y="11"/>
                      <a:pt x="15" y="34"/>
                    </a:cubicBezTo>
                    <a:cubicBezTo>
                      <a:pt x="3" y="57"/>
                      <a:pt x="11" y="85"/>
                      <a:pt x="34" y="9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56" name="Freeform 53">
                <a:extLst>
                  <a:ext uri="{FF2B5EF4-FFF2-40B4-BE49-F238E27FC236}">
                    <a16:creationId xmlns:a16="http://schemas.microsoft.com/office/drawing/2014/main" id="{FCEC7971-54EC-419C-95B4-45A697E391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90" y="4725"/>
                <a:ext cx="127" cy="127"/>
              </a:xfrm>
              <a:custGeom>
                <a:avLst/>
                <a:gdLst>
                  <a:gd name="T0" fmla="*/ 13 w 110"/>
                  <a:gd name="T1" fmla="*/ 33 h 110"/>
                  <a:gd name="T2" fmla="*/ 78 w 110"/>
                  <a:gd name="T3" fmla="*/ 13 h 110"/>
                  <a:gd name="T4" fmla="*/ 98 w 110"/>
                  <a:gd name="T5" fmla="*/ 78 h 110"/>
                  <a:gd name="T6" fmla="*/ 33 w 110"/>
                  <a:gd name="T7" fmla="*/ 98 h 110"/>
                  <a:gd name="T8" fmla="*/ 13 w 110"/>
                  <a:gd name="T9" fmla="*/ 33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0" h="110">
                    <a:moveTo>
                      <a:pt x="13" y="33"/>
                    </a:moveTo>
                    <a:cubicBezTo>
                      <a:pt x="25" y="9"/>
                      <a:pt x="54" y="0"/>
                      <a:pt x="78" y="13"/>
                    </a:cubicBezTo>
                    <a:cubicBezTo>
                      <a:pt x="101" y="25"/>
                      <a:pt x="110" y="54"/>
                      <a:pt x="98" y="78"/>
                    </a:cubicBezTo>
                    <a:cubicBezTo>
                      <a:pt x="85" y="101"/>
                      <a:pt x="56" y="110"/>
                      <a:pt x="33" y="98"/>
                    </a:cubicBezTo>
                    <a:cubicBezTo>
                      <a:pt x="9" y="85"/>
                      <a:pt x="0" y="56"/>
                      <a:pt x="13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57" name="Freeform 54">
                <a:extLst>
                  <a:ext uri="{FF2B5EF4-FFF2-40B4-BE49-F238E27FC236}">
                    <a16:creationId xmlns:a16="http://schemas.microsoft.com/office/drawing/2014/main" id="{96DD2FB7-D21A-4A43-AD21-D6AAA709B7E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960" y="4695"/>
                <a:ext cx="188" cy="188"/>
              </a:xfrm>
              <a:custGeom>
                <a:avLst/>
                <a:gdLst>
                  <a:gd name="T0" fmla="*/ 115 w 163"/>
                  <a:gd name="T1" fmla="*/ 18 h 163"/>
                  <a:gd name="T2" fmla="*/ 144 w 163"/>
                  <a:gd name="T3" fmla="*/ 115 h 163"/>
                  <a:gd name="T4" fmla="*/ 48 w 163"/>
                  <a:gd name="T5" fmla="*/ 144 h 163"/>
                  <a:gd name="T6" fmla="*/ 18 w 163"/>
                  <a:gd name="T7" fmla="*/ 48 h 163"/>
                  <a:gd name="T8" fmla="*/ 115 w 163"/>
                  <a:gd name="T9" fmla="*/ 18 h 163"/>
                  <a:gd name="T10" fmla="*/ 49 w 163"/>
                  <a:gd name="T11" fmla="*/ 142 h 163"/>
                  <a:gd name="T12" fmla="*/ 142 w 163"/>
                  <a:gd name="T13" fmla="*/ 113 h 163"/>
                  <a:gd name="T14" fmla="*/ 113 w 163"/>
                  <a:gd name="T15" fmla="*/ 21 h 163"/>
                  <a:gd name="T16" fmla="*/ 21 w 163"/>
                  <a:gd name="T17" fmla="*/ 49 h 163"/>
                  <a:gd name="T18" fmla="*/ 49 w 163"/>
                  <a:gd name="T19" fmla="*/ 142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63" h="163">
                    <a:moveTo>
                      <a:pt x="115" y="18"/>
                    </a:moveTo>
                    <a:cubicBezTo>
                      <a:pt x="149" y="36"/>
                      <a:pt x="163" y="80"/>
                      <a:pt x="144" y="115"/>
                    </a:cubicBezTo>
                    <a:cubicBezTo>
                      <a:pt x="126" y="149"/>
                      <a:pt x="83" y="163"/>
                      <a:pt x="48" y="144"/>
                    </a:cubicBezTo>
                    <a:cubicBezTo>
                      <a:pt x="13" y="126"/>
                      <a:pt x="0" y="83"/>
                      <a:pt x="18" y="48"/>
                    </a:cubicBezTo>
                    <a:cubicBezTo>
                      <a:pt x="36" y="13"/>
                      <a:pt x="80" y="0"/>
                      <a:pt x="115" y="18"/>
                    </a:cubicBezTo>
                    <a:close/>
                    <a:moveTo>
                      <a:pt x="49" y="142"/>
                    </a:moveTo>
                    <a:cubicBezTo>
                      <a:pt x="83" y="159"/>
                      <a:pt x="124" y="146"/>
                      <a:pt x="142" y="113"/>
                    </a:cubicBezTo>
                    <a:cubicBezTo>
                      <a:pt x="159" y="80"/>
                      <a:pt x="147" y="38"/>
                      <a:pt x="113" y="21"/>
                    </a:cubicBezTo>
                    <a:cubicBezTo>
                      <a:pt x="80" y="3"/>
                      <a:pt x="38" y="16"/>
                      <a:pt x="21" y="49"/>
                    </a:cubicBezTo>
                    <a:cubicBezTo>
                      <a:pt x="3" y="83"/>
                      <a:pt x="16" y="124"/>
                      <a:pt x="49" y="1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58" name="Freeform 55">
                <a:extLst>
                  <a:ext uri="{FF2B5EF4-FFF2-40B4-BE49-F238E27FC236}">
                    <a16:creationId xmlns:a16="http://schemas.microsoft.com/office/drawing/2014/main" id="{71A14109-BDE6-4BDE-94F7-4EAA365B9B6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920" y="4655"/>
                <a:ext cx="269" cy="268"/>
              </a:xfrm>
              <a:custGeom>
                <a:avLst/>
                <a:gdLst>
                  <a:gd name="T0" fmla="*/ 164 w 233"/>
                  <a:gd name="T1" fmla="*/ 26 h 233"/>
                  <a:gd name="T2" fmla="*/ 207 w 233"/>
                  <a:gd name="T3" fmla="*/ 164 h 233"/>
                  <a:gd name="T4" fmla="*/ 69 w 233"/>
                  <a:gd name="T5" fmla="*/ 207 h 233"/>
                  <a:gd name="T6" fmla="*/ 26 w 233"/>
                  <a:gd name="T7" fmla="*/ 69 h 233"/>
                  <a:gd name="T8" fmla="*/ 164 w 233"/>
                  <a:gd name="T9" fmla="*/ 26 h 233"/>
                  <a:gd name="T10" fmla="*/ 70 w 233"/>
                  <a:gd name="T11" fmla="*/ 204 h 233"/>
                  <a:gd name="T12" fmla="*/ 204 w 233"/>
                  <a:gd name="T13" fmla="*/ 162 h 233"/>
                  <a:gd name="T14" fmla="*/ 162 w 233"/>
                  <a:gd name="T15" fmla="*/ 28 h 233"/>
                  <a:gd name="T16" fmla="*/ 29 w 233"/>
                  <a:gd name="T17" fmla="*/ 70 h 233"/>
                  <a:gd name="T18" fmla="*/ 70 w 233"/>
                  <a:gd name="T19" fmla="*/ 204 h 2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33" h="233">
                    <a:moveTo>
                      <a:pt x="164" y="26"/>
                    </a:moveTo>
                    <a:cubicBezTo>
                      <a:pt x="214" y="52"/>
                      <a:pt x="233" y="114"/>
                      <a:pt x="207" y="164"/>
                    </a:cubicBezTo>
                    <a:cubicBezTo>
                      <a:pt x="180" y="214"/>
                      <a:pt x="118" y="233"/>
                      <a:pt x="69" y="207"/>
                    </a:cubicBezTo>
                    <a:cubicBezTo>
                      <a:pt x="19" y="180"/>
                      <a:pt x="0" y="118"/>
                      <a:pt x="26" y="69"/>
                    </a:cubicBezTo>
                    <a:cubicBezTo>
                      <a:pt x="52" y="19"/>
                      <a:pt x="114" y="0"/>
                      <a:pt x="164" y="26"/>
                    </a:cubicBezTo>
                    <a:close/>
                    <a:moveTo>
                      <a:pt x="70" y="204"/>
                    </a:moveTo>
                    <a:cubicBezTo>
                      <a:pt x="118" y="229"/>
                      <a:pt x="178" y="211"/>
                      <a:pt x="204" y="162"/>
                    </a:cubicBezTo>
                    <a:cubicBezTo>
                      <a:pt x="229" y="114"/>
                      <a:pt x="211" y="54"/>
                      <a:pt x="162" y="28"/>
                    </a:cubicBezTo>
                    <a:cubicBezTo>
                      <a:pt x="114" y="3"/>
                      <a:pt x="54" y="22"/>
                      <a:pt x="29" y="70"/>
                    </a:cubicBezTo>
                    <a:cubicBezTo>
                      <a:pt x="3" y="118"/>
                      <a:pt x="22" y="178"/>
                      <a:pt x="70" y="20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59" name="Freeform 56">
                <a:extLst>
                  <a:ext uri="{FF2B5EF4-FFF2-40B4-BE49-F238E27FC236}">
                    <a16:creationId xmlns:a16="http://schemas.microsoft.com/office/drawing/2014/main" id="{6DC54F78-5FDF-43E3-B527-87404DDFE1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7" y="4854"/>
                <a:ext cx="122" cy="122"/>
              </a:xfrm>
              <a:custGeom>
                <a:avLst/>
                <a:gdLst>
                  <a:gd name="T0" fmla="*/ 12 w 106"/>
                  <a:gd name="T1" fmla="*/ 31 h 106"/>
                  <a:gd name="T2" fmla="*/ 74 w 106"/>
                  <a:gd name="T3" fmla="*/ 12 h 106"/>
                  <a:gd name="T4" fmla="*/ 94 w 106"/>
                  <a:gd name="T5" fmla="*/ 74 h 106"/>
                  <a:gd name="T6" fmla="*/ 31 w 106"/>
                  <a:gd name="T7" fmla="*/ 94 h 106"/>
                  <a:gd name="T8" fmla="*/ 12 w 106"/>
                  <a:gd name="T9" fmla="*/ 31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6" h="106">
                    <a:moveTo>
                      <a:pt x="12" y="31"/>
                    </a:moveTo>
                    <a:cubicBezTo>
                      <a:pt x="24" y="8"/>
                      <a:pt x="52" y="0"/>
                      <a:pt x="74" y="12"/>
                    </a:cubicBezTo>
                    <a:cubicBezTo>
                      <a:pt x="97" y="24"/>
                      <a:pt x="106" y="52"/>
                      <a:pt x="94" y="74"/>
                    </a:cubicBezTo>
                    <a:cubicBezTo>
                      <a:pt x="82" y="97"/>
                      <a:pt x="54" y="106"/>
                      <a:pt x="31" y="94"/>
                    </a:cubicBezTo>
                    <a:cubicBezTo>
                      <a:pt x="8" y="82"/>
                      <a:pt x="0" y="54"/>
                      <a:pt x="12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0" name="Freeform 57">
                <a:extLst>
                  <a:ext uri="{FF2B5EF4-FFF2-40B4-BE49-F238E27FC236}">
                    <a16:creationId xmlns:a16="http://schemas.microsoft.com/office/drawing/2014/main" id="{75A74881-9775-4A7D-93BB-58C686BF5F3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237" y="4824"/>
                <a:ext cx="182" cy="181"/>
              </a:xfrm>
              <a:custGeom>
                <a:avLst/>
                <a:gdLst>
                  <a:gd name="T0" fmla="*/ 111 w 158"/>
                  <a:gd name="T1" fmla="*/ 18 h 157"/>
                  <a:gd name="T2" fmla="*/ 140 w 158"/>
                  <a:gd name="T3" fmla="*/ 111 h 157"/>
                  <a:gd name="T4" fmla="*/ 47 w 158"/>
                  <a:gd name="T5" fmla="*/ 140 h 157"/>
                  <a:gd name="T6" fmla="*/ 18 w 158"/>
                  <a:gd name="T7" fmla="*/ 47 h 157"/>
                  <a:gd name="T8" fmla="*/ 111 w 158"/>
                  <a:gd name="T9" fmla="*/ 18 h 157"/>
                  <a:gd name="T10" fmla="*/ 48 w 158"/>
                  <a:gd name="T11" fmla="*/ 137 h 157"/>
                  <a:gd name="T12" fmla="*/ 137 w 158"/>
                  <a:gd name="T13" fmla="*/ 109 h 157"/>
                  <a:gd name="T14" fmla="*/ 109 w 158"/>
                  <a:gd name="T15" fmla="*/ 20 h 157"/>
                  <a:gd name="T16" fmla="*/ 20 w 158"/>
                  <a:gd name="T17" fmla="*/ 48 h 157"/>
                  <a:gd name="T18" fmla="*/ 48 w 158"/>
                  <a:gd name="T19" fmla="*/ 137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8" h="157">
                    <a:moveTo>
                      <a:pt x="111" y="18"/>
                    </a:moveTo>
                    <a:cubicBezTo>
                      <a:pt x="145" y="35"/>
                      <a:pt x="158" y="77"/>
                      <a:pt x="140" y="111"/>
                    </a:cubicBezTo>
                    <a:cubicBezTo>
                      <a:pt x="122" y="145"/>
                      <a:pt x="80" y="157"/>
                      <a:pt x="47" y="140"/>
                    </a:cubicBezTo>
                    <a:cubicBezTo>
                      <a:pt x="13" y="122"/>
                      <a:pt x="0" y="80"/>
                      <a:pt x="18" y="47"/>
                    </a:cubicBezTo>
                    <a:cubicBezTo>
                      <a:pt x="35" y="13"/>
                      <a:pt x="77" y="0"/>
                      <a:pt x="111" y="18"/>
                    </a:cubicBezTo>
                    <a:close/>
                    <a:moveTo>
                      <a:pt x="48" y="137"/>
                    </a:moveTo>
                    <a:cubicBezTo>
                      <a:pt x="80" y="154"/>
                      <a:pt x="120" y="142"/>
                      <a:pt x="137" y="109"/>
                    </a:cubicBezTo>
                    <a:cubicBezTo>
                      <a:pt x="154" y="77"/>
                      <a:pt x="142" y="37"/>
                      <a:pt x="109" y="20"/>
                    </a:cubicBezTo>
                    <a:cubicBezTo>
                      <a:pt x="77" y="3"/>
                      <a:pt x="37" y="16"/>
                      <a:pt x="20" y="48"/>
                    </a:cubicBezTo>
                    <a:cubicBezTo>
                      <a:pt x="3" y="80"/>
                      <a:pt x="16" y="120"/>
                      <a:pt x="48" y="13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1" name="Freeform 58">
                <a:extLst>
                  <a:ext uri="{FF2B5EF4-FFF2-40B4-BE49-F238E27FC236}">
                    <a16:creationId xmlns:a16="http://schemas.microsoft.com/office/drawing/2014/main" id="{4BC43EC0-F708-4653-ABBE-FDDD009BC2E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198" y="4785"/>
                <a:ext cx="259" cy="259"/>
              </a:xfrm>
              <a:custGeom>
                <a:avLst/>
                <a:gdLst>
                  <a:gd name="T0" fmla="*/ 159 w 225"/>
                  <a:gd name="T1" fmla="*/ 25 h 225"/>
                  <a:gd name="T2" fmla="*/ 200 w 225"/>
                  <a:gd name="T3" fmla="*/ 159 h 225"/>
                  <a:gd name="T4" fmla="*/ 67 w 225"/>
                  <a:gd name="T5" fmla="*/ 200 h 225"/>
                  <a:gd name="T6" fmla="*/ 25 w 225"/>
                  <a:gd name="T7" fmla="*/ 67 h 225"/>
                  <a:gd name="T8" fmla="*/ 159 w 225"/>
                  <a:gd name="T9" fmla="*/ 25 h 225"/>
                  <a:gd name="T10" fmla="*/ 68 w 225"/>
                  <a:gd name="T11" fmla="*/ 197 h 225"/>
                  <a:gd name="T12" fmla="*/ 197 w 225"/>
                  <a:gd name="T13" fmla="*/ 157 h 225"/>
                  <a:gd name="T14" fmla="*/ 157 w 225"/>
                  <a:gd name="T15" fmla="*/ 28 h 225"/>
                  <a:gd name="T16" fmla="*/ 28 w 225"/>
                  <a:gd name="T17" fmla="*/ 68 h 225"/>
                  <a:gd name="T18" fmla="*/ 68 w 225"/>
                  <a:gd name="T19" fmla="*/ 197 h 2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5" h="225">
                    <a:moveTo>
                      <a:pt x="159" y="25"/>
                    </a:moveTo>
                    <a:cubicBezTo>
                      <a:pt x="207" y="51"/>
                      <a:pt x="225" y="111"/>
                      <a:pt x="200" y="159"/>
                    </a:cubicBezTo>
                    <a:cubicBezTo>
                      <a:pt x="175" y="207"/>
                      <a:pt x="115" y="225"/>
                      <a:pt x="67" y="200"/>
                    </a:cubicBezTo>
                    <a:cubicBezTo>
                      <a:pt x="19" y="175"/>
                      <a:pt x="0" y="115"/>
                      <a:pt x="25" y="67"/>
                    </a:cubicBezTo>
                    <a:cubicBezTo>
                      <a:pt x="51" y="19"/>
                      <a:pt x="111" y="0"/>
                      <a:pt x="159" y="25"/>
                    </a:cubicBezTo>
                    <a:close/>
                    <a:moveTo>
                      <a:pt x="68" y="197"/>
                    </a:moveTo>
                    <a:cubicBezTo>
                      <a:pt x="115" y="222"/>
                      <a:pt x="173" y="204"/>
                      <a:pt x="197" y="157"/>
                    </a:cubicBezTo>
                    <a:cubicBezTo>
                      <a:pt x="222" y="111"/>
                      <a:pt x="204" y="53"/>
                      <a:pt x="157" y="28"/>
                    </a:cubicBezTo>
                    <a:cubicBezTo>
                      <a:pt x="111" y="3"/>
                      <a:pt x="53" y="21"/>
                      <a:pt x="28" y="68"/>
                    </a:cubicBezTo>
                    <a:cubicBezTo>
                      <a:pt x="4" y="115"/>
                      <a:pt x="21" y="173"/>
                      <a:pt x="68" y="19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2" name="Freeform 59">
                <a:extLst>
                  <a:ext uri="{FF2B5EF4-FFF2-40B4-BE49-F238E27FC236}">
                    <a16:creationId xmlns:a16="http://schemas.microsoft.com/office/drawing/2014/main" id="{FC8830EB-B607-43F6-83D4-C57A1519F5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17" y="3431"/>
                <a:ext cx="119" cy="119"/>
              </a:xfrm>
              <a:custGeom>
                <a:avLst/>
                <a:gdLst>
                  <a:gd name="T0" fmla="*/ 12 w 103"/>
                  <a:gd name="T1" fmla="*/ 30 h 103"/>
                  <a:gd name="T2" fmla="*/ 73 w 103"/>
                  <a:gd name="T3" fmla="*/ 11 h 103"/>
                  <a:gd name="T4" fmla="*/ 92 w 103"/>
                  <a:gd name="T5" fmla="*/ 73 h 103"/>
                  <a:gd name="T6" fmla="*/ 31 w 103"/>
                  <a:gd name="T7" fmla="*/ 91 h 103"/>
                  <a:gd name="T8" fmla="*/ 12 w 103"/>
                  <a:gd name="T9" fmla="*/ 30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3" h="103">
                    <a:moveTo>
                      <a:pt x="12" y="30"/>
                    </a:moveTo>
                    <a:cubicBezTo>
                      <a:pt x="23" y="8"/>
                      <a:pt x="51" y="0"/>
                      <a:pt x="73" y="11"/>
                    </a:cubicBezTo>
                    <a:cubicBezTo>
                      <a:pt x="95" y="23"/>
                      <a:pt x="103" y="50"/>
                      <a:pt x="92" y="73"/>
                    </a:cubicBezTo>
                    <a:cubicBezTo>
                      <a:pt x="80" y="95"/>
                      <a:pt x="53" y="103"/>
                      <a:pt x="31" y="91"/>
                    </a:cubicBezTo>
                    <a:cubicBezTo>
                      <a:pt x="9" y="80"/>
                      <a:pt x="0" y="52"/>
                      <a:pt x="12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3" name="Freeform 60">
                <a:extLst>
                  <a:ext uri="{FF2B5EF4-FFF2-40B4-BE49-F238E27FC236}">
                    <a16:creationId xmlns:a16="http://schemas.microsoft.com/office/drawing/2014/main" id="{0A35D9F4-BE4C-499F-9248-0660B403B4B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189" y="3402"/>
                <a:ext cx="177" cy="177"/>
              </a:xfrm>
              <a:custGeom>
                <a:avLst/>
                <a:gdLst>
                  <a:gd name="T0" fmla="*/ 108 w 154"/>
                  <a:gd name="T1" fmla="*/ 17 h 153"/>
                  <a:gd name="T2" fmla="*/ 136 w 154"/>
                  <a:gd name="T3" fmla="*/ 108 h 153"/>
                  <a:gd name="T4" fmla="*/ 45 w 154"/>
                  <a:gd name="T5" fmla="*/ 136 h 153"/>
                  <a:gd name="T6" fmla="*/ 17 w 154"/>
                  <a:gd name="T7" fmla="*/ 45 h 153"/>
                  <a:gd name="T8" fmla="*/ 108 w 154"/>
                  <a:gd name="T9" fmla="*/ 17 h 153"/>
                  <a:gd name="T10" fmla="*/ 47 w 154"/>
                  <a:gd name="T11" fmla="*/ 134 h 153"/>
                  <a:gd name="T12" fmla="*/ 134 w 154"/>
                  <a:gd name="T13" fmla="*/ 107 h 153"/>
                  <a:gd name="T14" fmla="*/ 107 w 154"/>
                  <a:gd name="T15" fmla="*/ 19 h 153"/>
                  <a:gd name="T16" fmla="*/ 20 w 154"/>
                  <a:gd name="T17" fmla="*/ 46 h 153"/>
                  <a:gd name="T18" fmla="*/ 47 w 154"/>
                  <a:gd name="T19" fmla="*/ 134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4" h="153">
                    <a:moveTo>
                      <a:pt x="108" y="17"/>
                    </a:moveTo>
                    <a:cubicBezTo>
                      <a:pt x="141" y="34"/>
                      <a:pt x="154" y="75"/>
                      <a:pt x="136" y="108"/>
                    </a:cubicBezTo>
                    <a:cubicBezTo>
                      <a:pt x="119" y="141"/>
                      <a:pt x="78" y="153"/>
                      <a:pt x="45" y="136"/>
                    </a:cubicBezTo>
                    <a:cubicBezTo>
                      <a:pt x="12" y="119"/>
                      <a:pt x="0" y="78"/>
                      <a:pt x="17" y="45"/>
                    </a:cubicBezTo>
                    <a:cubicBezTo>
                      <a:pt x="34" y="12"/>
                      <a:pt x="75" y="0"/>
                      <a:pt x="108" y="17"/>
                    </a:cubicBezTo>
                    <a:close/>
                    <a:moveTo>
                      <a:pt x="47" y="134"/>
                    </a:moveTo>
                    <a:cubicBezTo>
                      <a:pt x="78" y="150"/>
                      <a:pt x="117" y="138"/>
                      <a:pt x="134" y="107"/>
                    </a:cubicBezTo>
                    <a:cubicBezTo>
                      <a:pt x="150" y="75"/>
                      <a:pt x="138" y="36"/>
                      <a:pt x="107" y="19"/>
                    </a:cubicBezTo>
                    <a:cubicBezTo>
                      <a:pt x="75" y="3"/>
                      <a:pt x="36" y="15"/>
                      <a:pt x="20" y="46"/>
                    </a:cubicBezTo>
                    <a:cubicBezTo>
                      <a:pt x="3" y="78"/>
                      <a:pt x="15" y="117"/>
                      <a:pt x="47" y="1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4" name="Freeform 61">
                <a:extLst>
                  <a:ext uri="{FF2B5EF4-FFF2-40B4-BE49-F238E27FC236}">
                    <a16:creationId xmlns:a16="http://schemas.microsoft.com/office/drawing/2014/main" id="{7E152443-E25F-4A87-A1CC-19345E0D908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151" y="3364"/>
                <a:ext cx="253" cy="253"/>
              </a:xfrm>
              <a:custGeom>
                <a:avLst/>
                <a:gdLst>
                  <a:gd name="T0" fmla="*/ 155 w 220"/>
                  <a:gd name="T1" fmla="*/ 24 h 219"/>
                  <a:gd name="T2" fmla="*/ 195 w 220"/>
                  <a:gd name="T3" fmla="*/ 154 h 219"/>
                  <a:gd name="T4" fmla="*/ 65 w 220"/>
                  <a:gd name="T5" fmla="*/ 195 h 219"/>
                  <a:gd name="T6" fmla="*/ 25 w 220"/>
                  <a:gd name="T7" fmla="*/ 65 h 219"/>
                  <a:gd name="T8" fmla="*/ 155 w 220"/>
                  <a:gd name="T9" fmla="*/ 24 h 219"/>
                  <a:gd name="T10" fmla="*/ 66 w 220"/>
                  <a:gd name="T11" fmla="*/ 192 h 219"/>
                  <a:gd name="T12" fmla="*/ 192 w 220"/>
                  <a:gd name="T13" fmla="*/ 153 h 219"/>
                  <a:gd name="T14" fmla="*/ 153 w 220"/>
                  <a:gd name="T15" fmla="*/ 27 h 219"/>
                  <a:gd name="T16" fmla="*/ 27 w 220"/>
                  <a:gd name="T17" fmla="*/ 66 h 219"/>
                  <a:gd name="T18" fmla="*/ 66 w 220"/>
                  <a:gd name="T19" fmla="*/ 192 h 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0" h="219">
                    <a:moveTo>
                      <a:pt x="155" y="24"/>
                    </a:moveTo>
                    <a:cubicBezTo>
                      <a:pt x="202" y="49"/>
                      <a:pt x="220" y="107"/>
                      <a:pt x="195" y="154"/>
                    </a:cubicBezTo>
                    <a:cubicBezTo>
                      <a:pt x="170" y="201"/>
                      <a:pt x="112" y="219"/>
                      <a:pt x="65" y="195"/>
                    </a:cubicBezTo>
                    <a:cubicBezTo>
                      <a:pt x="18" y="170"/>
                      <a:pt x="0" y="112"/>
                      <a:pt x="25" y="65"/>
                    </a:cubicBezTo>
                    <a:cubicBezTo>
                      <a:pt x="49" y="18"/>
                      <a:pt x="108" y="0"/>
                      <a:pt x="155" y="24"/>
                    </a:cubicBezTo>
                    <a:close/>
                    <a:moveTo>
                      <a:pt x="66" y="192"/>
                    </a:moveTo>
                    <a:cubicBezTo>
                      <a:pt x="112" y="216"/>
                      <a:pt x="168" y="199"/>
                      <a:pt x="192" y="153"/>
                    </a:cubicBezTo>
                    <a:cubicBezTo>
                      <a:pt x="216" y="107"/>
                      <a:pt x="199" y="51"/>
                      <a:pt x="153" y="27"/>
                    </a:cubicBezTo>
                    <a:cubicBezTo>
                      <a:pt x="108" y="3"/>
                      <a:pt x="51" y="20"/>
                      <a:pt x="27" y="66"/>
                    </a:cubicBezTo>
                    <a:cubicBezTo>
                      <a:pt x="3" y="112"/>
                      <a:pt x="21" y="168"/>
                      <a:pt x="66" y="19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5" name="Freeform 62">
                <a:extLst>
                  <a:ext uri="{FF2B5EF4-FFF2-40B4-BE49-F238E27FC236}">
                    <a16:creationId xmlns:a16="http://schemas.microsoft.com/office/drawing/2014/main" id="{1ADA53EF-B2F4-40C3-B9D9-7A081427CB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62" y="4538"/>
                <a:ext cx="87" cy="87"/>
              </a:xfrm>
              <a:custGeom>
                <a:avLst/>
                <a:gdLst>
                  <a:gd name="T0" fmla="*/ 9 w 75"/>
                  <a:gd name="T1" fmla="*/ 23 h 75"/>
                  <a:gd name="T2" fmla="*/ 53 w 75"/>
                  <a:gd name="T3" fmla="*/ 9 h 75"/>
                  <a:gd name="T4" fmla="*/ 67 w 75"/>
                  <a:gd name="T5" fmla="*/ 53 h 75"/>
                  <a:gd name="T6" fmla="*/ 22 w 75"/>
                  <a:gd name="T7" fmla="*/ 67 h 75"/>
                  <a:gd name="T8" fmla="*/ 9 w 75"/>
                  <a:gd name="T9" fmla="*/ 23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5">
                    <a:moveTo>
                      <a:pt x="9" y="23"/>
                    </a:moveTo>
                    <a:cubicBezTo>
                      <a:pt x="17" y="7"/>
                      <a:pt x="37" y="0"/>
                      <a:pt x="53" y="9"/>
                    </a:cubicBezTo>
                    <a:cubicBezTo>
                      <a:pt x="69" y="17"/>
                      <a:pt x="75" y="37"/>
                      <a:pt x="67" y="53"/>
                    </a:cubicBezTo>
                    <a:cubicBezTo>
                      <a:pt x="58" y="69"/>
                      <a:pt x="38" y="75"/>
                      <a:pt x="22" y="67"/>
                    </a:cubicBezTo>
                    <a:cubicBezTo>
                      <a:pt x="6" y="58"/>
                      <a:pt x="0" y="39"/>
                      <a:pt x="9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6" name="Freeform 63">
                <a:extLst>
                  <a:ext uri="{FF2B5EF4-FFF2-40B4-BE49-F238E27FC236}">
                    <a16:creationId xmlns:a16="http://schemas.microsoft.com/office/drawing/2014/main" id="{47A4581A-64EF-426A-85E1-FCFF25D54C1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141" y="4518"/>
                <a:ext cx="128" cy="129"/>
              </a:xfrm>
              <a:custGeom>
                <a:avLst/>
                <a:gdLst>
                  <a:gd name="T0" fmla="*/ 78 w 111"/>
                  <a:gd name="T1" fmla="*/ 13 h 112"/>
                  <a:gd name="T2" fmla="*/ 99 w 111"/>
                  <a:gd name="T3" fmla="*/ 79 h 112"/>
                  <a:gd name="T4" fmla="*/ 33 w 111"/>
                  <a:gd name="T5" fmla="*/ 99 h 112"/>
                  <a:gd name="T6" fmla="*/ 12 w 111"/>
                  <a:gd name="T7" fmla="*/ 33 h 112"/>
                  <a:gd name="T8" fmla="*/ 78 w 111"/>
                  <a:gd name="T9" fmla="*/ 13 h 112"/>
                  <a:gd name="T10" fmla="*/ 34 w 111"/>
                  <a:gd name="T11" fmla="*/ 97 h 112"/>
                  <a:gd name="T12" fmla="*/ 97 w 111"/>
                  <a:gd name="T13" fmla="*/ 78 h 112"/>
                  <a:gd name="T14" fmla="*/ 77 w 111"/>
                  <a:gd name="T15" fmla="*/ 15 h 112"/>
                  <a:gd name="T16" fmla="*/ 14 w 111"/>
                  <a:gd name="T17" fmla="*/ 34 h 112"/>
                  <a:gd name="T18" fmla="*/ 34 w 111"/>
                  <a:gd name="T19" fmla="*/ 97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1" h="112">
                    <a:moveTo>
                      <a:pt x="78" y="13"/>
                    </a:moveTo>
                    <a:cubicBezTo>
                      <a:pt x="102" y="25"/>
                      <a:pt x="111" y="55"/>
                      <a:pt x="99" y="79"/>
                    </a:cubicBezTo>
                    <a:cubicBezTo>
                      <a:pt x="86" y="102"/>
                      <a:pt x="57" y="112"/>
                      <a:pt x="33" y="99"/>
                    </a:cubicBezTo>
                    <a:cubicBezTo>
                      <a:pt x="9" y="87"/>
                      <a:pt x="0" y="57"/>
                      <a:pt x="12" y="33"/>
                    </a:cubicBezTo>
                    <a:cubicBezTo>
                      <a:pt x="25" y="9"/>
                      <a:pt x="55" y="0"/>
                      <a:pt x="78" y="13"/>
                    </a:cubicBezTo>
                    <a:close/>
                    <a:moveTo>
                      <a:pt x="34" y="97"/>
                    </a:moveTo>
                    <a:cubicBezTo>
                      <a:pt x="57" y="109"/>
                      <a:pt x="85" y="100"/>
                      <a:pt x="97" y="78"/>
                    </a:cubicBezTo>
                    <a:cubicBezTo>
                      <a:pt x="109" y="55"/>
                      <a:pt x="100" y="27"/>
                      <a:pt x="77" y="15"/>
                    </a:cubicBezTo>
                    <a:cubicBezTo>
                      <a:pt x="55" y="3"/>
                      <a:pt x="26" y="11"/>
                      <a:pt x="14" y="34"/>
                    </a:cubicBezTo>
                    <a:cubicBezTo>
                      <a:pt x="2" y="57"/>
                      <a:pt x="11" y="85"/>
                      <a:pt x="34" y="9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7" name="Freeform 64">
                <a:extLst>
                  <a:ext uri="{FF2B5EF4-FFF2-40B4-BE49-F238E27FC236}">
                    <a16:creationId xmlns:a16="http://schemas.microsoft.com/office/drawing/2014/main" id="{B0703AD5-5EB1-4D29-A0B5-FEDDE5660EA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114" y="4490"/>
                <a:ext cx="183" cy="184"/>
              </a:xfrm>
              <a:custGeom>
                <a:avLst/>
                <a:gdLst>
                  <a:gd name="T0" fmla="*/ 112 w 159"/>
                  <a:gd name="T1" fmla="*/ 18 h 160"/>
                  <a:gd name="T2" fmla="*/ 141 w 159"/>
                  <a:gd name="T3" fmla="*/ 112 h 160"/>
                  <a:gd name="T4" fmla="*/ 47 w 159"/>
                  <a:gd name="T5" fmla="*/ 142 h 160"/>
                  <a:gd name="T6" fmla="*/ 18 w 159"/>
                  <a:gd name="T7" fmla="*/ 47 h 160"/>
                  <a:gd name="T8" fmla="*/ 112 w 159"/>
                  <a:gd name="T9" fmla="*/ 18 h 160"/>
                  <a:gd name="T10" fmla="*/ 48 w 159"/>
                  <a:gd name="T11" fmla="*/ 140 h 160"/>
                  <a:gd name="T12" fmla="*/ 140 w 159"/>
                  <a:gd name="T13" fmla="*/ 111 h 160"/>
                  <a:gd name="T14" fmla="*/ 111 w 159"/>
                  <a:gd name="T15" fmla="*/ 20 h 160"/>
                  <a:gd name="T16" fmla="*/ 20 w 159"/>
                  <a:gd name="T17" fmla="*/ 48 h 160"/>
                  <a:gd name="T18" fmla="*/ 48 w 159"/>
                  <a:gd name="T19" fmla="*/ 140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9" h="160">
                    <a:moveTo>
                      <a:pt x="112" y="18"/>
                    </a:moveTo>
                    <a:cubicBezTo>
                      <a:pt x="146" y="36"/>
                      <a:pt x="159" y="78"/>
                      <a:pt x="141" y="112"/>
                    </a:cubicBezTo>
                    <a:cubicBezTo>
                      <a:pt x="123" y="146"/>
                      <a:pt x="81" y="160"/>
                      <a:pt x="47" y="142"/>
                    </a:cubicBezTo>
                    <a:cubicBezTo>
                      <a:pt x="13" y="124"/>
                      <a:pt x="0" y="81"/>
                      <a:pt x="18" y="47"/>
                    </a:cubicBezTo>
                    <a:cubicBezTo>
                      <a:pt x="36" y="13"/>
                      <a:pt x="78" y="0"/>
                      <a:pt x="112" y="18"/>
                    </a:cubicBezTo>
                    <a:close/>
                    <a:moveTo>
                      <a:pt x="48" y="140"/>
                    </a:moveTo>
                    <a:cubicBezTo>
                      <a:pt x="81" y="157"/>
                      <a:pt x="122" y="144"/>
                      <a:pt x="140" y="111"/>
                    </a:cubicBezTo>
                    <a:cubicBezTo>
                      <a:pt x="157" y="78"/>
                      <a:pt x="144" y="37"/>
                      <a:pt x="111" y="20"/>
                    </a:cubicBezTo>
                    <a:cubicBezTo>
                      <a:pt x="78" y="3"/>
                      <a:pt x="37" y="15"/>
                      <a:pt x="20" y="48"/>
                    </a:cubicBezTo>
                    <a:cubicBezTo>
                      <a:pt x="2" y="81"/>
                      <a:pt x="15" y="122"/>
                      <a:pt x="48" y="1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8" name="Freeform 65">
                <a:extLst>
                  <a:ext uri="{FF2B5EF4-FFF2-40B4-BE49-F238E27FC236}">
                    <a16:creationId xmlns:a16="http://schemas.microsoft.com/office/drawing/2014/main" id="{B4574F89-483E-4DDA-9738-A5C7668E47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88" y="4763"/>
                <a:ext cx="86" cy="86"/>
              </a:xfrm>
              <a:custGeom>
                <a:avLst/>
                <a:gdLst>
                  <a:gd name="T0" fmla="*/ 8 w 75"/>
                  <a:gd name="T1" fmla="*/ 22 h 75"/>
                  <a:gd name="T2" fmla="*/ 52 w 75"/>
                  <a:gd name="T3" fmla="*/ 9 h 75"/>
                  <a:gd name="T4" fmla="*/ 66 w 75"/>
                  <a:gd name="T5" fmla="*/ 53 h 75"/>
                  <a:gd name="T6" fmla="*/ 22 w 75"/>
                  <a:gd name="T7" fmla="*/ 67 h 75"/>
                  <a:gd name="T8" fmla="*/ 8 w 75"/>
                  <a:gd name="T9" fmla="*/ 22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5">
                    <a:moveTo>
                      <a:pt x="8" y="22"/>
                    </a:moveTo>
                    <a:cubicBezTo>
                      <a:pt x="17" y="6"/>
                      <a:pt x="36" y="0"/>
                      <a:pt x="52" y="9"/>
                    </a:cubicBezTo>
                    <a:cubicBezTo>
                      <a:pt x="69" y="17"/>
                      <a:pt x="75" y="37"/>
                      <a:pt x="66" y="53"/>
                    </a:cubicBezTo>
                    <a:cubicBezTo>
                      <a:pt x="58" y="69"/>
                      <a:pt x="38" y="75"/>
                      <a:pt x="22" y="67"/>
                    </a:cubicBezTo>
                    <a:cubicBezTo>
                      <a:pt x="6" y="58"/>
                      <a:pt x="0" y="38"/>
                      <a:pt x="8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9" name="Freeform 66">
                <a:extLst>
                  <a:ext uri="{FF2B5EF4-FFF2-40B4-BE49-F238E27FC236}">
                    <a16:creationId xmlns:a16="http://schemas.microsoft.com/office/drawing/2014/main" id="{5A53BDE8-A15A-4FEF-9FA1-38BA1848686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566" y="4742"/>
                <a:ext cx="129" cy="128"/>
              </a:xfrm>
              <a:custGeom>
                <a:avLst/>
                <a:gdLst>
                  <a:gd name="T0" fmla="*/ 79 w 112"/>
                  <a:gd name="T1" fmla="*/ 12 h 111"/>
                  <a:gd name="T2" fmla="*/ 99 w 112"/>
                  <a:gd name="T3" fmla="*/ 78 h 111"/>
                  <a:gd name="T4" fmla="*/ 33 w 112"/>
                  <a:gd name="T5" fmla="*/ 99 h 111"/>
                  <a:gd name="T6" fmla="*/ 13 w 112"/>
                  <a:gd name="T7" fmla="*/ 33 h 111"/>
                  <a:gd name="T8" fmla="*/ 79 w 112"/>
                  <a:gd name="T9" fmla="*/ 12 h 111"/>
                  <a:gd name="T10" fmla="*/ 34 w 112"/>
                  <a:gd name="T11" fmla="*/ 97 h 111"/>
                  <a:gd name="T12" fmla="*/ 98 w 112"/>
                  <a:gd name="T13" fmla="*/ 77 h 111"/>
                  <a:gd name="T14" fmla="*/ 78 w 112"/>
                  <a:gd name="T15" fmla="*/ 14 h 111"/>
                  <a:gd name="T16" fmla="*/ 15 w 112"/>
                  <a:gd name="T17" fmla="*/ 34 h 111"/>
                  <a:gd name="T18" fmla="*/ 34 w 112"/>
                  <a:gd name="T19" fmla="*/ 9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2" h="111">
                    <a:moveTo>
                      <a:pt x="79" y="12"/>
                    </a:moveTo>
                    <a:cubicBezTo>
                      <a:pt x="103" y="25"/>
                      <a:pt x="112" y="55"/>
                      <a:pt x="99" y="78"/>
                    </a:cubicBezTo>
                    <a:cubicBezTo>
                      <a:pt x="87" y="102"/>
                      <a:pt x="57" y="111"/>
                      <a:pt x="33" y="99"/>
                    </a:cubicBezTo>
                    <a:cubicBezTo>
                      <a:pt x="10" y="86"/>
                      <a:pt x="0" y="57"/>
                      <a:pt x="13" y="33"/>
                    </a:cubicBezTo>
                    <a:cubicBezTo>
                      <a:pt x="26" y="9"/>
                      <a:pt x="55" y="0"/>
                      <a:pt x="79" y="12"/>
                    </a:cubicBezTo>
                    <a:close/>
                    <a:moveTo>
                      <a:pt x="34" y="97"/>
                    </a:moveTo>
                    <a:cubicBezTo>
                      <a:pt x="57" y="109"/>
                      <a:pt x="86" y="100"/>
                      <a:pt x="98" y="77"/>
                    </a:cubicBezTo>
                    <a:cubicBezTo>
                      <a:pt x="110" y="55"/>
                      <a:pt x="101" y="26"/>
                      <a:pt x="78" y="14"/>
                    </a:cubicBezTo>
                    <a:cubicBezTo>
                      <a:pt x="55" y="2"/>
                      <a:pt x="27" y="11"/>
                      <a:pt x="15" y="34"/>
                    </a:cubicBezTo>
                    <a:cubicBezTo>
                      <a:pt x="3" y="57"/>
                      <a:pt x="12" y="85"/>
                      <a:pt x="34" y="9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70" name="Freeform 67">
                <a:extLst>
                  <a:ext uri="{FF2B5EF4-FFF2-40B4-BE49-F238E27FC236}">
                    <a16:creationId xmlns:a16="http://schemas.microsoft.com/office/drawing/2014/main" id="{2812C26E-0B20-4C5A-9EC9-08589DBABA8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539" y="4715"/>
                <a:ext cx="184" cy="183"/>
              </a:xfrm>
              <a:custGeom>
                <a:avLst/>
                <a:gdLst>
                  <a:gd name="T0" fmla="*/ 112 w 159"/>
                  <a:gd name="T1" fmla="*/ 18 h 159"/>
                  <a:gd name="T2" fmla="*/ 141 w 159"/>
                  <a:gd name="T3" fmla="*/ 112 h 159"/>
                  <a:gd name="T4" fmla="*/ 47 w 159"/>
                  <a:gd name="T5" fmla="*/ 141 h 159"/>
                  <a:gd name="T6" fmla="*/ 18 w 159"/>
                  <a:gd name="T7" fmla="*/ 47 h 159"/>
                  <a:gd name="T8" fmla="*/ 112 w 159"/>
                  <a:gd name="T9" fmla="*/ 18 h 159"/>
                  <a:gd name="T10" fmla="*/ 48 w 159"/>
                  <a:gd name="T11" fmla="*/ 139 h 159"/>
                  <a:gd name="T12" fmla="*/ 139 w 159"/>
                  <a:gd name="T13" fmla="*/ 111 h 159"/>
                  <a:gd name="T14" fmla="*/ 111 w 159"/>
                  <a:gd name="T15" fmla="*/ 20 h 159"/>
                  <a:gd name="T16" fmla="*/ 19 w 159"/>
                  <a:gd name="T17" fmla="*/ 48 h 159"/>
                  <a:gd name="T18" fmla="*/ 48 w 159"/>
                  <a:gd name="T19" fmla="*/ 139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9" h="159">
                    <a:moveTo>
                      <a:pt x="112" y="18"/>
                    </a:moveTo>
                    <a:cubicBezTo>
                      <a:pt x="146" y="36"/>
                      <a:pt x="159" y="78"/>
                      <a:pt x="141" y="112"/>
                    </a:cubicBezTo>
                    <a:cubicBezTo>
                      <a:pt x="123" y="146"/>
                      <a:pt x="81" y="159"/>
                      <a:pt x="47" y="141"/>
                    </a:cubicBezTo>
                    <a:cubicBezTo>
                      <a:pt x="13" y="123"/>
                      <a:pt x="0" y="81"/>
                      <a:pt x="18" y="47"/>
                    </a:cubicBezTo>
                    <a:cubicBezTo>
                      <a:pt x="35" y="13"/>
                      <a:pt x="78" y="0"/>
                      <a:pt x="112" y="18"/>
                    </a:cubicBezTo>
                    <a:close/>
                    <a:moveTo>
                      <a:pt x="48" y="139"/>
                    </a:moveTo>
                    <a:cubicBezTo>
                      <a:pt x="81" y="157"/>
                      <a:pt x="122" y="144"/>
                      <a:pt x="139" y="111"/>
                    </a:cubicBezTo>
                    <a:cubicBezTo>
                      <a:pt x="156" y="78"/>
                      <a:pt x="144" y="37"/>
                      <a:pt x="111" y="20"/>
                    </a:cubicBezTo>
                    <a:cubicBezTo>
                      <a:pt x="78" y="2"/>
                      <a:pt x="37" y="15"/>
                      <a:pt x="19" y="48"/>
                    </a:cubicBezTo>
                    <a:cubicBezTo>
                      <a:pt x="2" y="81"/>
                      <a:pt x="15" y="122"/>
                      <a:pt x="48" y="13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71" name="Freeform 68">
                <a:extLst>
                  <a:ext uri="{FF2B5EF4-FFF2-40B4-BE49-F238E27FC236}">
                    <a16:creationId xmlns:a16="http://schemas.microsoft.com/office/drawing/2014/main" id="{27A8BD12-D301-48B3-AA1F-B09E5E8003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51" y="4407"/>
                <a:ext cx="87" cy="86"/>
              </a:xfrm>
              <a:custGeom>
                <a:avLst/>
                <a:gdLst>
                  <a:gd name="T0" fmla="*/ 8 w 75"/>
                  <a:gd name="T1" fmla="*/ 22 h 75"/>
                  <a:gd name="T2" fmla="*/ 53 w 75"/>
                  <a:gd name="T3" fmla="*/ 8 h 75"/>
                  <a:gd name="T4" fmla="*/ 66 w 75"/>
                  <a:gd name="T5" fmla="*/ 52 h 75"/>
                  <a:gd name="T6" fmla="*/ 22 w 75"/>
                  <a:gd name="T7" fmla="*/ 66 h 75"/>
                  <a:gd name="T8" fmla="*/ 8 w 75"/>
                  <a:gd name="T9" fmla="*/ 22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5">
                    <a:moveTo>
                      <a:pt x="8" y="22"/>
                    </a:moveTo>
                    <a:cubicBezTo>
                      <a:pt x="17" y="6"/>
                      <a:pt x="37" y="0"/>
                      <a:pt x="53" y="8"/>
                    </a:cubicBezTo>
                    <a:cubicBezTo>
                      <a:pt x="69" y="17"/>
                      <a:pt x="75" y="36"/>
                      <a:pt x="66" y="52"/>
                    </a:cubicBezTo>
                    <a:cubicBezTo>
                      <a:pt x="58" y="68"/>
                      <a:pt x="38" y="75"/>
                      <a:pt x="22" y="66"/>
                    </a:cubicBezTo>
                    <a:cubicBezTo>
                      <a:pt x="6" y="58"/>
                      <a:pt x="0" y="38"/>
                      <a:pt x="8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72" name="Freeform 69">
                <a:extLst>
                  <a:ext uri="{FF2B5EF4-FFF2-40B4-BE49-F238E27FC236}">
                    <a16:creationId xmlns:a16="http://schemas.microsoft.com/office/drawing/2014/main" id="{055A947D-5457-4793-B287-1EB3672104D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731" y="4385"/>
                <a:ext cx="128" cy="129"/>
              </a:xfrm>
              <a:custGeom>
                <a:avLst/>
                <a:gdLst>
                  <a:gd name="T0" fmla="*/ 78 w 111"/>
                  <a:gd name="T1" fmla="*/ 13 h 112"/>
                  <a:gd name="T2" fmla="*/ 99 w 111"/>
                  <a:gd name="T3" fmla="*/ 79 h 112"/>
                  <a:gd name="T4" fmla="*/ 33 w 111"/>
                  <a:gd name="T5" fmla="*/ 99 h 112"/>
                  <a:gd name="T6" fmla="*/ 12 w 111"/>
                  <a:gd name="T7" fmla="*/ 33 h 112"/>
                  <a:gd name="T8" fmla="*/ 78 w 111"/>
                  <a:gd name="T9" fmla="*/ 13 h 112"/>
                  <a:gd name="T10" fmla="*/ 34 w 111"/>
                  <a:gd name="T11" fmla="*/ 97 h 112"/>
                  <a:gd name="T12" fmla="*/ 97 w 111"/>
                  <a:gd name="T13" fmla="*/ 78 h 112"/>
                  <a:gd name="T14" fmla="*/ 77 w 111"/>
                  <a:gd name="T15" fmla="*/ 15 h 112"/>
                  <a:gd name="T16" fmla="*/ 14 w 111"/>
                  <a:gd name="T17" fmla="*/ 34 h 112"/>
                  <a:gd name="T18" fmla="*/ 34 w 111"/>
                  <a:gd name="T19" fmla="*/ 97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1" h="112">
                    <a:moveTo>
                      <a:pt x="78" y="13"/>
                    </a:moveTo>
                    <a:cubicBezTo>
                      <a:pt x="102" y="25"/>
                      <a:pt x="111" y="55"/>
                      <a:pt x="99" y="79"/>
                    </a:cubicBezTo>
                    <a:cubicBezTo>
                      <a:pt x="86" y="103"/>
                      <a:pt x="56" y="112"/>
                      <a:pt x="33" y="99"/>
                    </a:cubicBezTo>
                    <a:cubicBezTo>
                      <a:pt x="9" y="87"/>
                      <a:pt x="0" y="57"/>
                      <a:pt x="12" y="33"/>
                    </a:cubicBezTo>
                    <a:cubicBezTo>
                      <a:pt x="25" y="10"/>
                      <a:pt x="54" y="0"/>
                      <a:pt x="78" y="13"/>
                    </a:cubicBezTo>
                    <a:close/>
                    <a:moveTo>
                      <a:pt x="34" y="97"/>
                    </a:moveTo>
                    <a:cubicBezTo>
                      <a:pt x="56" y="109"/>
                      <a:pt x="85" y="101"/>
                      <a:pt x="97" y="78"/>
                    </a:cubicBezTo>
                    <a:cubicBezTo>
                      <a:pt x="109" y="55"/>
                      <a:pt x="100" y="27"/>
                      <a:pt x="77" y="15"/>
                    </a:cubicBezTo>
                    <a:cubicBezTo>
                      <a:pt x="54" y="3"/>
                      <a:pt x="26" y="12"/>
                      <a:pt x="14" y="34"/>
                    </a:cubicBezTo>
                    <a:cubicBezTo>
                      <a:pt x="2" y="57"/>
                      <a:pt x="11" y="85"/>
                      <a:pt x="34" y="9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73" name="Freeform 70">
                <a:extLst>
                  <a:ext uri="{FF2B5EF4-FFF2-40B4-BE49-F238E27FC236}">
                    <a16:creationId xmlns:a16="http://schemas.microsoft.com/office/drawing/2014/main" id="{C0D49361-4848-44FE-844C-577BDE92BFB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703" y="4357"/>
                <a:ext cx="183" cy="185"/>
              </a:xfrm>
              <a:custGeom>
                <a:avLst/>
                <a:gdLst>
                  <a:gd name="T0" fmla="*/ 112 w 159"/>
                  <a:gd name="T1" fmla="*/ 18 h 160"/>
                  <a:gd name="T2" fmla="*/ 141 w 159"/>
                  <a:gd name="T3" fmla="*/ 113 h 160"/>
                  <a:gd name="T4" fmla="*/ 47 w 159"/>
                  <a:gd name="T5" fmla="*/ 142 h 160"/>
                  <a:gd name="T6" fmla="*/ 18 w 159"/>
                  <a:gd name="T7" fmla="*/ 48 h 160"/>
                  <a:gd name="T8" fmla="*/ 112 w 159"/>
                  <a:gd name="T9" fmla="*/ 18 h 160"/>
                  <a:gd name="T10" fmla="*/ 48 w 159"/>
                  <a:gd name="T11" fmla="*/ 140 h 160"/>
                  <a:gd name="T12" fmla="*/ 139 w 159"/>
                  <a:gd name="T13" fmla="*/ 112 h 160"/>
                  <a:gd name="T14" fmla="*/ 111 w 159"/>
                  <a:gd name="T15" fmla="*/ 20 h 160"/>
                  <a:gd name="T16" fmla="*/ 19 w 159"/>
                  <a:gd name="T17" fmla="*/ 49 h 160"/>
                  <a:gd name="T18" fmla="*/ 48 w 159"/>
                  <a:gd name="T19" fmla="*/ 140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9" h="160">
                    <a:moveTo>
                      <a:pt x="112" y="18"/>
                    </a:moveTo>
                    <a:cubicBezTo>
                      <a:pt x="146" y="36"/>
                      <a:pt x="159" y="79"/>
                      <a:pt x="141" y="113"/>
                    </a:cubicBezTo>
                    <a:cubicBezTo>
                      <a:pt x="123" y="147"/>
                      <a:pt x="81" y="160"/>
                      <a:pt x="47" y="142"/>
                    </a:cubicBezTo>
                    <a:cubicBezTo>
                      <a:pt x="13" y="124"/>
                      <a:pt x="0" y="82"/>
                      <a:pt x="18" y="48"/>
                    </a:cubicBezTo>
                    <a:cubicBezTo>
                      <a:pt x="36" y="14"/>
                      <a:pt x="78" y="0"/>
                      <a:pt x="112" y="18"/>
                    </a:cubicBezTo>
                    <a:close/>
                    <a:moveTo>
                      <a:pt x="48" y="140"/>
                    </a:moveTo>
                    <a:cubicBezTo>
                      <a:pt x="81" y="157"/>
                      <a:pt x="122" y="145"/>
                      <a:pt x="139" y="112"/>
                    </a:cubicBezTo>
                    <a:cubicBezTo>
                      <a:pt x="157" y="79"/>
                      <a:pt x="144" y="38"/>
                      <a:pt x="111" y="20"/>
                    </a:cubicBezTo>
                    <a:cubicBezTo>
                      <a:pt x="78" y="3"/>
                      <a:pt x="37" y="16"/>
                      <a:pt x="19" y="49"/>
                    </a:cubicBezTo>
                    <a:cubicBezTo>
                      <a:pt x="2" y="82"/>
                      <a:pt x="15" y="123"/>
                      <a:pt x="48" y="1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74" name="Freeform 71">
                <a:extLst>
                  <a:ext uri="{FF2B5EF4-FFF2-40B4-BE49-F238E27FC236}">
                    <a16:creationId xmlns:a16="http://schemas.microsoft.com/office/drawing/2014/main" id="{8D04A276-37BD-4527-A708-218ED9F29B6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542" y="4789"/>
                <a:ext cx="511" cy="424"/>
              </a:xfrm>
              <a:custGeom>
                <a:avLst/>
                <a:gdLst>
                  <a:gd name="T0" fmla="*/ 0 w 511"/>
                  <a:gd name="T1" fmla="*/ 360 h 424"/>
                  <a:gd name="T2" fmla="*/ 0 w 511"/>
                  <a:gd name="T3" fmla="*/ 359 h 424"/>
                  <a:gd name="T4" fmla="*/ 170 w 511"/>
                  <a:gd name="T5" fmla="*/ 0 h 424"/>
                  <a:gd name="T6" fmla="*/ 511 w 511"/>
                  <a:gd name="T7" fmla="*/ 424 h 424"/>
                  <a:gd name="T8" fmla="*/ 0 w 511"/>
                  <a:gd name="T9" fmla="*/ 360 h 424"/>
                  <a:gd name="T10" fmla="*/ 171 w 511"/>
                  <a:gd name="T11" fmla="*/ 5 h 424"/>
                  <a:gd name="T12" fmla="*/ 4 w 511"/>
                  <a:gd name="T13" fmla="*/ 358 h 424"/>
                  <a:gd name="T14" fmla="*/ 506 w 511"/>
                  <a:gd name="T15" fmla="*/ 421 h 424"/>
                  <a:gd name="T16" fmla="*/ 171 w 511"/>
                  <a:gd name="T17" fmla="*/ 5 h 4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11" h="424">
                    <a:moveTo>
                      <a:pt x="0" y="360"/>
                    </a:moveTo>
                    <a:lnTo>
                      <a:pt x="0" y="359"/>
                    </a:lnTo>
                    <a:lnTo>
                      <a:pt x="170" y="0"/>
                    </a:lnTo>
                    <a:lnTo>
                      <a:pt x="511" y="424"/>
                    </a:lnTo>
                    <a:lnTo>
                      <a:pt x="0" y="360"/>
                    </a:lnTo>
                    <a:close/>
                    <a:moveTo>
                      <a:pt x="171" y="5"/>
                    </a:moveTo>
                    <a:lnTo>
                      <a:pt x="4" y="358"/>
                    </a:lnTo>
                    <a:lnTo>
                      <a:pt x="506" y="421"/>
                    </a:lnTo>
                    <a:lnTo>
                      <a:pt x="171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75" name="Freeform 72">
                <a:extLst>
                  <a:ext uri="{FF2B5EF4-FFF2-40B4-BE49-F238E27FC236}">
                    <a16:creationId xmlns:a16="http://schemas.microsoft.com/office/drawing/2014/main" id="{5E2CBA9E-BBA7-481F-B2E1-028B8DF18C8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709" y="4789"/>
                <a:ext cx="723" cy="424"/>
              </a:xfrm>
              <a:custGeom>
                <a:avLst/>
                <a:gdLst>
                  <a:gd name="T0" fmla="*/ 341 w 723"/>
                  <a:gd name="T1" fmla="*/ 424 h 424"/>
                  <a:gd name="T2" fmla="*/ 340 w 723"/>
                  <a:gd name="T3" fmla="*/ 423 h 424"/>
                  <a:gd name="T4" fmla="*/ 0 w 723"/>
                  <a:gd name="T5" fmla="*/ 0 h 424"/>
                  <a:gd name="T6" fmla="*/ 723 w 723"/>
                  <a:gd name="T7" fmla="*/ 287 h 424"/>
                  <a:gd name="T8" fmla="*/ 720 w 723"/>
                  <a:gd name="T9" fmla="*/ 289 h 424"/>
                  <a:gd name="T10" fmla="*/ 341 w 723"/>
                  <a:gd name="T11" fmla="*/ 424 h 424"/>
                  <a:gd name="T12" fmla="*/ 8 w 723"/>
                  <a:gd name="T13" fmla="*/ 6 h 424"/>
                  <a:gd name="T14" fmla="*/ 342 w 723"/>
                  <a:gd name="T15" fmla="*/ 421 h 424"/>
                  <a:gd name="T16" fmla="*/ 716 w 723"/>
                  <a:gd name="T17" fmla="*/ 287 h 424"/>
                  <a:gd name="T18" fmla="*/ 8 w 723"/>
                  <a:gd name="T19" fmla="*/ 6 h 4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23" h="424">
                    <a:moveTo>
                      <a:pt x="341" y="424"/>
                    </a:moveTo>
                    <a:lnTo>
                      <a:pt x="340" y="423"/>
                    </a:lnTo>
                    <a:lnTo>
                      <a:pt x="0" y="0"/>
                    </a:lnTo>
                    <a:lnTo>
                      <a:pt x="723" y="287"/>
                    </a:lnTo>
                    <a:lnTo>
                      <a:pt x="720" y="289"/>
                    </a:lnTo>
                    <a:lnTo>
                      <a:pt x="341" y="424"/>
                    </a:lnTo>
                    <a:close/>
                    <a:moveTo>
                      <a:pt x="8" y="6"/>
                    </a:moveTo>
                    <a:lnTo>
                      <a:pt x="342" y="421"/>
                    </a:lnTo>
                    <a:lnTo>
                      <a:pt x="716" y="287"/>
                    </a:lnTo>
                    <a:lnTo>
                      <a:pt x="8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76" name="Freeform 73">
                <a:extLst>
                  <a:ext uri="{FF2B5EF4-FFF2-40B4-BE49-F238E27FC236}">
                    <a16:creationId xmlns:a16="http://schemas.microsoft.com/office/drawing/2014/main" id="{E62BB676-629F-4425-B14A-CDA8F508DC5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710" y="4542"/>
                <a:ext cx="720" cy="537"/>
              </a:xfrm>
              <a:custGeom>
                <a:avLst/>
                <a:gdLst>
                  <a:gd name="T0" fmla="*/ 720 w 720"/>
                  <a:gd name="T1" fmla="*/ 537 h 537"/>
                  <a:gd name="T2" fmla="*/ 718 w 720"/>
                  <a:gd name="T3" fmla="*/ 536 h 537"/>
                  <a:gd name="T4" fmla="*/ 0 w 720"/>
                  <a:gd name="T5" fmla="*/ 250 h 537"/>
                  <a:gd name="T6" fmla="*/ 2 w 720"/>
                  <a:gd name="T7" fmla="*/ 249 h 537"/>
                  <a:gd name="T8" fmla="*/ 472 w 720"/>
                  <a:gd name="T9" fmla="*/ 0 h 537"/>
                  <a:gd name="T10" fmla="*/ 720 w 720"/>
                  <a:gd name="T11" fmla="*/ 537 h 537"/>
                  <a:gd name="T12" fmla="*/ 5 w 720"/>
                  <a:gd name="T13" fmla="*/ 250 h 537"/>
                  <a:gd name="T14" fmla="*/ 716 w 720"/>
                  <a:gd name="T15" fmla="*/ 532 h 537"/>
                  <a:gd name="T16" fmla="*/ 471 w 720"/>
                  <a:gd name="T17" fmla="*/ 3 h 537"/>
                  <a:gd name="T18" fmla="*/ 5 w 720"/>
                  <a:gd name="T19" fmla="*/ 250 h 5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20" h="537">
                    <a:moveTo>
                      <a:pt x="720" y="537"/>
                    </a:moveTo>
                    <a:lnTo>
                      <a:pt x="718" y="536"/>
                    </a:lnTo>
                    <a:lnTo>
                      <a:pt x="0" y="250"/>
                    </a:lnTo>
                    <a:lnTo>
                      <a:pt x="2" y="249"/>
                    </a:lnTo>
                    <a:lnTo>
                      <a:pt x="472" y="0"/>
                    </a:lnTo>
                    <a:lnTo>
                      <a:pt x="720" y="537"/>
                    </a:lnTo>
                    <a:close/>
                    <a:moveTo>
                      <a:pt x="5" y="250"/>
                    </a:moveTo>
                    <a:lnTo>
                      <a:pt x="716" y="532"/>
                    </a:lnTo>
                    <a:lnTo>
                      <a:pt x="471" y="3"/>
                    </a:lnTo>
                    <a:lnTo>
                      <a:pt x="5" y="25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77" name="Freeform 74">
                <a:extLst>
                  <a:ext uri="{FF2B5EF4-FFF2-40B4-BE49-F238E27FC236}">
                    <a16:creationId xmlns:a16="http://schemas.microsoft.com/office/drawing/2014/main" id="{10C48063-DDEA-4B2D-88F9-5FA095DCFB5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179" y="4542"/>
                <a:ext cx="624" cy="537"/>
              </a:xfrm>
              <a:custGeom>
                <a:avLst/>
                <a:gdLst>
                  <a:gd name="T0" fmla="*/ 249 w 624"/>
                  <a:gd name="T1" fmla="*/ 537 h 537"/>
                  <a:gd name="T2" fmla="*/ 248 w 624"/>
                  <a:gd name="T3" fmla="*/ 534 h 537"/>
                  <a:gd name="T4" fmla="*/ 0 w 624"/>
                  <a:gd name="T5" fmla="*/ 0 h 537"/>
                  <a:gd name="T6" fmla="*/ 2 w 624"/>
                  <a:gd name="T7" fmla="*/ 1 h 537"/>
                  <a:gd name="T8" fmla="*/ 624 w 624"/>
                  <a:gd name="T9" fmla="*/ 154 h 537"/>
                  <a:gd name="T10" fmla="*/ 622 w 624"/>
                  <a:gd name="T11" fmla="*/ 155 h 537"/>
                  <a:gd name="T12" fmla="*/ 249 w 624"/>
                  <a:gd name="T13" fmla="*/ 537 h 537"/>
                  <a:gd name="T14" fmla="*/ 5 w 624"/>
                  <a:gd name="T15" fmla="*/ 3 h 537"/>
                  <a:gd name="T16" fmla="*/ 250 w 624"/>
                  <a:gd name="T17" fmla="*/ 532 h 537"/>
                  <a:gd name="T18" fmla="*/ 619 w 624"/>
                  <a:gd name="T19" fmla="*/ 155 h 537"/>
                  <a:gd name="T20" fmla="*/ 5 w 624"/>
                  <a:gd name="T21" fmla="*/ 3 h 5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24" h="537">
                    <a:moveTo>
                      <a:pt x="249" y="537"/>
                    </a:moveTo>
                    <a:lnTo>
                      <a:pt x="248" y="534"/>
                    </a:lnTo>
                    <a:lnTo>
                      <a:pt x="0" y="0"/>
                    </a:lnTo>
                    <a:lnTo>
                      <a:pt x="2" y="1"/>
                    </a:lnTo>
                    <a:lnTo>
                      <a:pt x="624" y="154"/>
                    </a:lnTo>
                    <a:lnTo>
                      <a:pt x="622" y="155"/>
                    </a:lnTo>
                    <a:lnTo>
                      <a:pt x="249" y="537"/>
                    </a:lnTo>
                    <a:close/>
                    <a:moveTo>
                      <a:pt x="5" y="3"/>
                    </a:moveTo>
                    <a:lnTo>
                      <a:pt x="250" y="532"/>
                    </a:lnTo>
                    <a:lnTo>
                      <a:pt x="619" y="155"/>
                    </a:lnTo>
                    <a:lnTo>
                      <a:pt x="5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78" name="Freeform 75">
                <a:extLst>
                  <a:ext uri="{FF2B5EF4-FFF2-40B4-BE49-F238E27FC236}">
                    <a16:creationId xmlns:a16="http://schemas.microsoft.com/office/drawing/2014/main" id="{DF91FDA6-02A8-40E1-A342-677A8D8AF3C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613" y="4051"/>
                <a:ext cx="593" cy="495"/>
              </a:xfrm>
              <a:custGeom>
                <a:avLst/>
                <a:gdLst>
                  <a:gd name="T0" fmla="*/ 569 w 593"/>
                  <a:gd name="T1" fmla="*/ 495 h 495"/>
                  <a:gd name="T2" fmla="*/ 567 w 593"/>
                  <a:gd name="T3" fmla="*/ 494 h 495"/>
                  <a:gd name="T4" fmla="*/ 0 w 593"/>
                  <a:gd name="T5" fmla="*/ 0 h 495"/>
                  <a:gd name="T6" fmla="*/ 593 w 593"/>
                  <a:gd name="T7" fmla="*/ 190 h 495"/>
                  <a:gd name="T8" fmla="*/ 569 w 593"/>
                  <a:gd name="T9" fmla="*/ 495 h 495"/>
                  <a:gd name="T10" fmla="*/ 11 w 593"/>
                  <a:gd name="T11" fmla="*/ 6 h 495"/>
                  <a:gd name="T12" fmla="*/ 567 w 593"/>
                  <a:gd name="T13" fmla="*/ 491 h 495"/>
                  <a:gd name="T14" fmla="*/ 590 w 593"/>
                  <a:gd name="T15" fmla="*/ 191 h 495"/>
                  <a:gd name="T16" fmla="*/ 11 w 593"/>
                  <a:gd name="T17" fmla="*/ 6 h 4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93" h="495">
                    <a:moveTo>
                      <a:pt x="569" y="495"/>
                    </a:moveTo>
                    <a:lnTo>
                      <a:pt x="567" y="494"/>
                    </a:lnTo>
                    <a:lnTo>
                      <a:pt x="0" y="0"/>
                    </a:lnTo>
                    <a:lnTo>
                      <a:pt x="593" y="190"/>
                    </a:lnTo>
                    <a:lnTo>
                      <a:pt x="569" y="495"/>
                    </a:lnTo>
                    <a:close/>
                    <a:moveTo>
                      <a:pt x="11" y="6"/>
                    </a:moveTo>
                    <a:lnTo>
                      <a:pt x="567" y="491"/>
                    </a:lnTo>
                    <a:lnTo>
                      <a:pt x="590" y="191"/>
                    </a:lnTo>
                    <a:lnTo>
                      <a:pt x="11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79" name="Freeform 76">
                <a:extLst>
                  <a:ext uri="{FF2B5EF4-FFF2-40B4-BE49-F238E27FC236}">
                    <a16:creationId xmlns:a16="http://schemas.microsoft.com/office/drawing/2014/main" id="{D92230F1-798C-4DD6-A237-E322CBF446E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615" y="4050"/>
                <a:ext cx="571" cy="496"/>
              </a:xfrm>
              <a:custGeom>
                <a:avLst/>
                <a:gdLst>
                  <a:gd name="T0" fmla="*/ 571 w 571"/>
                  <a:gd name="T1" fmla="*/ 496 h 496"/>
                  <a:gd name="T2" fmla="*/ 175 w 571"/>
                  <a:gd name="T3" fmla="*/ 419 h 496"/>
                  <a:gd name="T4" fmla="*/ 175 w 571"/>
                  <a:gd name="T5" fmla="*/ 418 h 496"/>
                  <a:gd name="T6" fmla="*/ 0 w 571"/>
                  <a:gd name="T7" fmla="*/ 0 h 496"/>
                  <a:gd name="T8" fmla="*/ 571 w 571"/>
                  <a:gd name="T9" fmla="*/ 496 h 496"/>
                  <a:gd name="T10" fmla="*/ 178 w 571"/>
                  <a:gd name="T11" fmla="*/ 417 h 496"/>
                  <a:gd name="T12" fmla="*/ 562 w 571"/>
                  <a:gd name="T13" fmla="*/ 492 h 496"/>
                  <a:gd name="T14" fmla="*/ 7 w 571"/>
                  <a:gd name="T15" fmla="*/ 9 h 496"/>
                  <a:gd name="T16" fmla="*/ 178 w 571"/>
                  <a:gd name="T17" fmla="*/ 417 h 4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71" h="496">
                    <a:moveTo>
                      <a:pt x="571" y="496"/>
                    </a:moveTo>
                    <a:lnTo>
                      <a:pt x="175" y="419"/>
                    </a:lnTo>
                    <a:lnTo>
                      <a:pt x="175" y="418"/>
                    </a:lnTo>
                    <a:lnTo>
                      <a:pt x="0" y="0"/>
                    </a:lnTo>
                    <a:lnTo>
                      <a:pt x="571" y="496"/>
                    </a:lnTo>
                    <a:close/>
                    <a:moveTo>
                      <a:pt x="178" y="417"/>
                    </a:moveTo>
                    <a:lnTo>
                      <a:pt x="562" y="492"/>
                    </a:lnTo>
                    <a:lnTo>
                      <a:pt x="7" y="9"/>
                    </a:lnTo>
                    <a:lnTo>
                      <a:pt x="178" y="4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80" name="Freeform 77">
                <a:extLst>
                  <a:ext uri="{FF2B5EF4-FFF2-40B4-BE49-F238E27FC236}">
                    <a16:creationId xmlns:a16="http://schemas.microsoft.com/office/drawing/2014/main" id="{5E178E3C-4990-41CF-9084-D34CEEEDC7E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711" y="4467"/>
                <a:ext cx="474" cy="327"/>
              </a:xfrm>
              <a:custGeom>
                <a:avLst/>
                <a:gdLst>
                  <a:gd name="T0" fmla="*/ 0 w 474"/>
                  <a:gd name="T1" fmla="*/ 327 h 327"/>
                  <a:gd name="T2" fmla="*/ 79 w 474"/>
                  <a:gd name="T3" fmla="*/ 0 h 327"/>
                  <a:gd name="T4" fmla="*/ 474 w 474"/>
                  <a:gd name="T5" fmla="*/ 76 h 327"/>
                  <a:gd name="T6" fmla="*/ 471 w 474"/>
                  <a:gd name="T7" fmla="*/ 78 h 327"/>
                  <a:gd name="T8" fmla="*/ 0 w 474"/>
                  <a:gd name="T9" fmla="*/ 327 h 327"/>
                  <a:gd name="T10" fmla="*/ 82 w 474"/>
                  <a:gd name="T11" fmla="*/ 2 h 327"/>
                  <a:gd name="T12" fmla="*/ 3 w 474"/>
                  <a:gd name="T13" fmla="*/ 322 h 327"/>
                  <a:gd name="T14" fmla="*/ 467 w 474"/>
                  <a:gd name="T15" fmla="*/ 77 h 327"/>
                  <a:gd name="T16" fmla="*/ 82 w 474"/>
                  <a:gd name="T17" fmla="*/ 2 h 3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74" h="327">
                    <a:moveTo>
                      <a:pt x="0" y="327"/>
                    </a:moveTo>
                    <a:lnTo>
                      <a:pt x="79" y="0"/>
                    </a:lnTo>
                    <a:lnTo>
                      <a:pt x="474" y="76"/>
                    </a:lnTo>
                    <a:lnTo>
                      <a:pt x="471" y="78"/>
                    </a:lnTo>
                    <a:lnTo>
                      <a:pt x="0" y="327"/>
                    </a:lnTo>
                    <a:close/>
                    <a:moveTo>
                      <a:pt x="82" y="2"/>
                    </a:moveTo>
                    <a:lnTo>
                      <a:pt x="3" y="322"/>
                    </a:lnTo>
                    <a:lnTo>
                      <a:pt x="467" y="77"/>
                    </a:lnTo>
                    <a:lnTo>
                      <a:pt x="82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81" name="Freeform 78">
                <a:extLst>
                  <a:ext uri="{FF2B5EF4-FFF2-40B4-BE49-F238E27FC236}">
                    <a16:creationId xmlns:a16="http://schemas.microsoft.com/office/drawing/2014/main" id="{F67565DE-E76D-47A4-B9C7-CADEED525BC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097" y="4466"/>
                <a:ext cx="697" cy="351"/>
              </a:xfrm>
              <a:custGeom>
                <a:avLst/>
                <a:gdLst>
                  <a:gd name="T0" fmla="*/ 0 w 697"/>
                  <a:gd name="T1" fmla="*/ 351 h 351"/>
                  <a:gd name="T2" fmla="*/ 697 w 697"/>
                  <a:gd name="T3" fmla="*/ 0 h 351"/>
                  <a:gd name="T4" fmla="*/ 616 w 697"/>
                  <a:gd name="T5" fmla="*/ 327 h 351"/>
                  <a:gd name="T6" fmla="*/ 615 w 697"/>
                  <a:gd name="T7" fmla="*/ 327 h 351"/>
                  <a:gd name="T8" fmla="*/ 0 w 697"/>
                  <a:gd name="T9" fmla="*/ 351 h 351"/>
                  <a:gd name="T10" fmla="*/ 692 w 697"/>
                  <a:gd name="T11" fmla="*/ 4 h 351"/>
                  <a:gd name="T12" fmla="*/ 12 w 697"/>
                  <a:gd name="T13" fmla="*/ 348 h 351"/>
                  <a:gd name="T14" fmla="*/ 614 w 697"/>
                  <a:gd name="T15" fmla="*/ 325 h 351"/>
                  <a:gd name="T16" fmla="*/ 692 w 697"/>
                  <a:gd name="T17" fmla="*/ 4 h 3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97" h="351">
                    <a:moveTo>
                      <a:pt x="0" y="351"/>
                    </a:moveTo>
                    <a:lnTo>
                      <a:pt x="697" y="0"/>
                    </a:lnTo>
                    <a:lnTo>
                      <a:pt x="616" y="327"/>
                    </a:lnTo>
                    <a:lnTo>
                      <a:pt x="615" y="327"/>
                    </a:lnTo>
                    <a:lnTo>
                      <a:pt x="0" y="351"/>
                    </a:lnTo>
                    <a:close/>
                    <a:moveTo>
                      <a:pt x="692" y="4"/>
                    </a:moveTo>
                    <a:lnTo>
                      <a:pt x="12" y="348"/>
                    </a:lnTo>
                    <a:lnTo>
                      <a:pt x="614" y="325"/>
                    </a:lnTo>
                    <a:lnTo>
                      <a:pt x="692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82" name="Freeform 79">
                <a:extLst>
                  <a:ext uri="{FF2B5EF4-FFF2-40B4-BE49-F238E27FC236}">
                    <a16:creationId xmlns:a16="http://schemas.microsoft.com/office/drawing/2014/main" id="{44EECFBC-5D83-4F09-80AB-56B4B3CE85B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100" y="4791"/>
                <a:ext cx="614" cy="359"/>
              </a:xfrm>
              <a:custGeom>
                <a:avLst/>
                <a:gdLst>
                  <a:gd name="T0" fmla="*/ 445 w 614"/>
                  <a:gd name="T1" fmla="*/ 359 h 359"/>
                  <a:gd name="T2" fmla="*/ 444 w 614"/>
                  <a:gd name="T3" fmla="*/ 358 h 359"/>
                  <a:gd name="T4" fmla="*/ 0 w 614"/>
                  <a:gd name="T5" fmla="*/ 24 h 359"/>
                  <a:gd name="T6" fmla="*/ 614 w 614"/>
                  <a:gd name="T7" fmla="*/ 0 h 359"/>
                  <a:gd name="T8" fmla="*/ 613 w 614"/>
                  <a:gd name="T9" fmla="*/ 1 h 359"/>
                  <a:gd name="T10" fmla="*/ 445 w 614"/>
                  <a:gd name="T11" fmla="*/ 359 h 359"/>
                  <a:gd name="T12" fmla="*/ 7 w 614"/>
                  <a:gd name="T13" fmla="*/ 25 h 359"/>
                  <a:gd name="T14" fmla="*/ 444 w 614"/>
                  <a:gd name="T15" fmla="*/ 356 h 359"/>
                  <a:gd name="T16" fmla="*/ 611 w 614"/>
                  <a:gd name="T17" fmla="*/ 2 h 359"/>
                  <a:gd name="T18" fmla="*/ 7 w 614"/>
                  <a:gd name="T19" fmla="*/ 25 h 3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14" h="359">
                    <a:moveTo>
                      <a:pt x="445" y="359"/>
                    </a:moveTo>
                    <a:lnTo>
                      <a:pt x="444" y="358"/>
                    </a:lnTo>
                    <a:lnTo>
                      <a:pt x="0" y="24"/>
                    </a:lnTo>
                    <a:lnTo>
                      <a:pt x="614" y="0"/>
                    </a:lnTo>
                    <a:lnTo>
                      <a:pt x="613" y="1"/>
                    </a:lnTo>
                    <a:lnTo>
                      <a:pt x="445" y="359"/>
                    </a:lnTo>
                    <a:close/>
                    <a:moveTo>
                      <a:pt x="7" y="25"/>
                    </a:moveTo>
                    <a:lnTo>
                      <a:pt x="444" y="356"/>
                    </a:lnTo>
                    <a:lnTo>
                      <a:pt x="611" y="2"/>
                    </a:lnTo>
                    <a:lnTo>
                      <a:pt x="7" y="2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83" name="Freeform 80">
                <a:extLst>
                  <a:ext uri="{FF2B5EF4-FFF2-40B4-BE49-F238E27FC236}">
                    <a16:creationId xmlns:a16="http://schemas.microsoft.com/office/drawing/2014/main" id="{B1C984C0-8A24-4AFF-B71C-BE679927040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057" y="4813"/>
                <a:ext cx="489" cy="634"/>
              </a:xfrm>
              <a:custGeom>
                <a:avLst/>
                <a:gdLst>
                  <a:gd name="T0" fmla="*/ 0 w 489"/>
                  <a:gd name="T1" fmla="*/ 634 h 634"/>
                  <a:gd name="T2" fmla="*/ 45 w 489"/>
                  <a:gd name="T3" fmla="*/ 0 h 634"/>
                  <a:gd name="T4" fmla="*/ 489 w 489"/>
                  <a:gd name="T5" fmla="*/ 335 h 634"/>
                  <a:gd name="T6" fmla="*/ 0 w 489"/>
                  <a:gd name="T7" fmla="*/ 634 h 634"/>
                  <a:gd name="T8" fmla="*/ 47 w 489"/>
                  <a:gd name="T9" fmla="*/ 5 h 634"/>
                  <a:gd name="T10" fmla="*/ 3 w 489"/>
                  <a:gd name="T11" fmla="*/ 630 h 634"/>
                  <a:gd name="T12" fmla="*/ 485 w 489"/>
                  <a:gd name="T13" fmla="*/ 335 h 634"/>
                  <a:gd name="T14" fmla="*/ 47 w 489"/>
                  <a:gd name="T15" fmla="*/ 5 h 6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89" h="634">
                    <a:moveTo>
                      <a:pt x="0" y="634"/>
                    </a:moveTo>
                    <a:lnTo>
                      <a:pt x="45" y="0"/>
                    </a:lnTo>
                    <a:lnTo>
                      <a:pt x="489" y="335"/>
                    </a:lnTo>
                    <a:lnTo>
                      <a:pt x="0" y="634"/>
                    </a:lnTo>
                    <a:close/>
                    <a:moveTo>
                      <a:pt x="47" y="5"/>
                    </a:moveTo>
                    <a:lnTo>
                      <a:pt x="3" y="630"/>
                    </a:lnTo>
                    <a:lnTo>
                      <a:pt x="485" y="335"/>
                    </a:lnTo>
                    <a:lnTo>
                      <a:pt x="47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84" name="Freeform 81">
                <a:extLst>
                  <a:ext uri="{FF2B5EF4-FFF2-40B4-BE49-F238E27FC236}">
                    <a16:creationId xmlns:a16="http://schemas.microsoft.com/office/drawing/2014/main" id="{7F76AAB2-EEE7-4C34-89A6-04FFB2A8053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055" y="5147"/>
                <a:ext cx="538" cy="325"/>
              </a:xfrm>
              <a:custGeom>
                <a:avLst/>
                <a:gdLst>
                  <a:gd name="T0" fmla="*/ 0 w 538"/>
                  <a:gd name="T1" fmla="*/ 299 h 325"/>
                  <a:gd name="T2" fmla="*/ 490 w 538"/>
                  <a:gd name="T3" fmla="*/ 0 h 325"/>
                  <a:gd name="T4" fmla="*/ 538 w 538"/>
                  <a:gd name="T5" fmla="*/ 325 h 325"/>
                  <a:gd name="T6" fmla="*/ 0 w 538"/>
                  <a:gd name="T7" fmla="*/ 299 h 325"/>
                  <a:gd name="T8" fmla="*/ 489 w 538"/>
                  <a:gd name="T9" fmla="*/ 3 h 325"/>
                  <a:gd name="T10" fmla="*/ 8 w 538"/>
                  <a:gd name="T11" fmla="*/ 297 h 325"/>
                  <a:gd name="T12" fmla="*/ 536 w 538"/>
                  <a:gd name="T13" fmla="*/ 322 h 325"/>
                  <a:gd name="T14" fmla="*/ 489 w 538"/>
                  <a:gd name="T15" fmla="*/ 3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38" h="325">
                    <a:moveTo>
                      <a:pt x="0" y="299"/>
                    </a:moveTo>
                    <a:lnTo>
                      <a:pt x="490" y="0"/>
                    </a:lnTo>
                    <a:lnTo>
                      <a:pt x="538" y="325"/>
                    </a:lnTo>
                    <a:lnTo>
                      <a:pt x="0" y="299"/>
                    </a:lnTo>
                    <a:close/>
                    <a:moveTo>
                      <a:pt x="489" y="3"/>
                    </a:moveTo>
                    <a:lnTo>
                      <a:pt x="8" y="297"/>
                    </a:lnTo>
                    <a:lnTo>
                      <a:pt x="536" y="322"/>
                    </a:lnTo>
                    <a:lnTo>
                      <a:pt x="489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85" name="Freeform 82">
                <a:extLst>
                  <a:ext uri="{FF2B5EF4-FFF2-40B4-BE49-F238E27FC236}">
                    <a16:creationId xmlns:a16="http://schemas.microsoft.com/office/drawing/2014/main" id="{81381129-BD0E-4767-B068-669CA99825A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013" y="5444"/>
                <a:ext cx="585" cy="281"/>
              </a:xfrm>
              <a:custGeom>
                <a:avLst/>
                <a:gdLst>
                  <a:gd name="T0" fmla="*/ 0 w 585"/>
                  <a:gd name="T1" fmla="*/ 281 h 281"/>
                  <a:gd name="T2" fmla="*/ 44 w 585"/>
                  <a:gd name="T3" fmla="*/ 0 h 281"/>
                  <a:gd name="T4" fmla="*/ 585 w 585"/>
                  <a:gd name="T5" fmla="*/ 25 h 281"/>
                  <a:gd name="T6" fmla="*/ 579 w 585"/>
                  <a:gd name="T7" fmla="*/ 28 h 281"/>
                  <a:gd name="T8" fmla="*/ 0 w 585"/>
                  <a:gd name="T9" fmla="*/ 281 h 281"/>
                  <a:gd name="T10" fmla="*/ 46 w 585"/>
                  <a:gd name="T11" fmla="*/ 2 h 281"/>
                  <a:gd name="T12" fmla="*/ 2 w 585"/>
                  <a:gd name="T13" fmla="*/ 276 h 281"/>
                  <a:gd name="T14" fmla="*/ 573 w 585"/>
                  <a:gd name="T15" fmla="*/ 28 h 281"/>
                  <a:gd name="T16" fmla="*/ 46 w 585"/>
                  <a:gd name="T17" fmla="*/ 2 h 2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85" h="281">
                    <a:moveTo>
                      <a:pt x="0" y="281"/>
                    </a:moveTo>
                    <a:lnTo>
                      <a:pt x="44" y="0"/>
                    </a:lnTo>
                    <a:lnTo>
                      <a:pt x="585" y="25"/>
                    </a:lnTo>
                    <a:lnTo>
                      <a:pt x="579" y="28"/>
                    </a:lnTo>
                    <a:lnTo>
                      <a:pt x="0" y="281"/>
                    </a:lnTo>
                    <a:close/>
                    <a:moveTo>
                      <a:pt x="46" y="2"/>
                    </a:moveTo>
                    <a:lnTo>
                      <a:pt x="2" y="276"/>
                    </a:lnTo>
                    <a:lnTo>
                      <a:pt x="573" y="28"/>
                    </a:lnTo>
                    <a:lnTo>
                      <a:pt x="46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86" name="Freeform 83">
                <a:extLst>
                  <a:ext uri="{FF2B5EF4-FFF2-40B4-BE49-F238E27FC236}">
                    <a16:creationId xmlns:a16="http://schemas.microsoft.com/office/drawing/2014/main" id="{1E00984F-0BA5-4150-A412-D690E976028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010" y="5469"/>
                <a:ext cx="929" cy="316"/>
              </a:xfrm>
              <a:custGeom>
                <a:avLst/>
                <a:gdLst>
                  <a:gd name="T0" fmla="*/ 0 w 929"/>
                  <a:gd name="T1" fmla="*/ 255 h 316"/>
                  <a:gd name="T2" fmla="*/ 4 w 929"/>
                  <a:gd name="T3" fmla="*/ 253 h 316"/>
                  <a:gd name="T4" fmla="*/ 582 w 929"/>
                  <a:gd name="T5" fmla="*/ 0 h 316"/>
                  <a:gd name="T6" fmla="*/ 583 w 929"/>
                  <a:gd name="T7" fmla="*/ 0 h 316"/>
                  <a:gd name="T8" fmla="*/ 929 w 929"/>
                  <a:gd name="T9" fmla="*/ 316 h 316"/>
                  <a:gd name="T10" fmla="*/ 926 w 929"/>
                  <a:gd name="T11" fmla="*/ 316 h 316"/>
                  <a:gd name="T12" fmla="*/ 0 w 929"/>
                  <a:gd name="T13" fmla="*/ 255 h 316"/>
                  <a:gd name="T14" fmla="*/ 582 w 929"/>
                  <a:gd name="T15" fmla="*/ 3 h 316"/>
                  <a:gd name="T16" fmla="*/ 10 w 929"/>
                  <a:gd name="T17" fmla="*/ 253 h 316"/>
                  <a:gd name="T18" fmla="*/ 922 w 929"/>
                  <a:gd name="T19" fmla="*/ 314 h 316"/>
                  <a:gd name="T20" fmla="*/ 582 w 929"/>
                  <a:gd name="T21" fmla="*/ 3 h 3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29" h="316">
                    <a:moveTo>
                      <a:pt x="0" y="255"/>
                    </a:moveTo>
                    <a:lnTo>
                      <a:pt x="4" y="253"/>
                    </a:lnTo>
                    <a:lnTo>
                      <a:pt x="582" y="0"/>
                    </a:lnTo>
                    <a:lnTo>
                      <a:pt x="583" y="0"/>
                    </a:lnTo>
                    <a:lnTo>
                      <a:pt x="929" y="316"/>
                    </a:lnTo>
                    <a:lnTo>
                      <a:pt x="926" y="316"/>
                    </a:lnTo>
                    <a:lnTo>
                      <a:pt x="0" y="255"/>
                    </a:lnTo>
                    <a:close/>
                    <a:moveTo>
                      <a:pt x="582" y="3"/>
                    </a:moveTo>
                    <a:lnTo>
                      <a:pt x="10" y="253"/>
                    </a:lnTo>
                    <a:lnTo>
                      <a:pt x="922" y="314"/>
                    </a:lnTo>
                    <a:lnTo>
                      <a:pt x="582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87" name="Freeform 84">
                <a:extLst>
                  <a:ext uri="{FF2B5EF4-FFF2-40B4-BE49-F238E27FC236}">
                    <a16:creationId xmlns:a16="http://schemas.microsoft.com/office/drawing/2014/main" id="{C494E074-3FF0-4B46-90E8-E75B43AD534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589" y="5468"/>
                <a:ext cx="435" cy="318"/>
              </a:xfrm>
              <a:custGeom>
                <a:avLst/>
                <a:gdLst>
                  <a:gd name="T0" fmla="*/ 347 w 435"/>
                  <a:gd name="T1" fmla="*/ 318 h 318"/>
                  <a:gd name="T2" fmla="*/ 346 w 435"/>
                  <a:gd name="T3" fmla="*/ 317 h 318"/>
                  <a:gd name="T4" fmla="*/ 0 w 435"/>
                  <a:gd name="T5" fmla="*/ 0 h 318"/>
                  <a:gd name="T6" fmla="*/ 435 w 435"/>
                  <a:gd name="T7" fmla="*/ 70 h 318"/>
                  <a:gd name="T8" fmla="*/ 435 w 435"/>
                  <a:gd name="T9" fmla="*/ 72 h 318"/>
                  <a:gd name="T10" fmla="*/ 347 w 435"/>
                  <a:gd name="T11" fmla="*/ 318 h 318"/>
                  <a:gd name="T12" fmla="*/ 6 w 435"/>
                  <a:gd name="T13" fmla="*/ 5 h 318"/>
                  <a:gd name="T14" fmla="*/ 346 w 435"/>
                  <a:gd name="T15" fmla="*/ 313 h 318"/>
                  <a:gd name="T16" fmla="*/ 433 w 435"/>
                  <a:gd name="T17" fmla="*/ 72 h 318"/>
                  <a:gd name="T18" fmla="*/ 6 w 435"/>
                  <a:gd name="T19" fmla="*/ 5 h 3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35" h="318">
                    <a:moveTo>
                      <a:pt x="347" y="318"/>
                    </a:moveTo>
                    <a:lnTo>
                      <a:pt x="346" y="317"/>
                    </a:lnTo>
                    <a:lnTo>
                      <a:pt x="0" y="0"/>
                    </a:lnTo>
                    <a:lnTo>
                      <a:pt x="435" y="70"/>
                    </a:lnTo>
                    <a:lnTo>
                      <a:pt x="435" y="72"/>
                    </a:lnTo>
                    <a:lnTo>
                      <a:pt x="347" y="318"/>
                    </a:lnTo>
                    <a:close/>
                    <a:moveTo>
                      <a:pt x="6" y="5"/>
                    </a:moveTo>
                    <a:lnTo>
                      <a:pt x="346" y="313"/>
                    </a:lnTo>
                    <a:lnTo>
                      <a:pt x="433" y="72"/>
                    </a:lnTo>
                    <a:lnTo>
                      <a:pt x="6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88" name="Freeform 85">
                <a:extLst>
                  <a:ext uri="{FF2B5EF4-FFF2-40B4-BE49-F238E27FC236}">
                    <a16:creationId xmlns:a16="http://schemas.microsoft.com/office/drawing/2014/main" id="{F39258B0-82E2-4CB2-91EA-4696F924404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933" y="5497"/>
                <a:ext cx="648" cy="289"/>
              </a:xfrm>
              <a:custGeom>
                <a:avLst/>
                <a:gdLst>
                  <a:gd name="T0" fmla="*/ 0 w 648"/>
                  <a:gd name="T1" fmla="*/ 289 h 289"/>
                  <a:gd name="T2" fmla="*/ 89 w 648"/>
                  <a:gd name="T3" fmla="*/ 40 h 289"/>
                  <a:gd name="T4" fmla="*/ 648 w 648"/>
                  <a:gd name="T5" fmla="*/ 0 h 289"/>
                  <a:gd name="T6" fmla="*/ 0 w 648"/>
                  <a:gd name="T7" fmla="*/ 289 h 289"/>
                  <a:gd name="T8" fmla="*/ 91 w 648"/>
                  <a:gd name="T9" fmla="*/ 43 h 289"/>
                  <a:gd name="T10" fmla="*/ 5 w 648"/>
                  <a:gd name="T11" fmla="*/ 284 h 289"/>
                  <a:gd name="T12" fmla="*/ 635 w 648"/>
                  <a:gd name="T13" fmla="*/ 3 h 289"/>
                  <a:gd name="T14" fmla="*/ 91 w 648"/>
                  <a:gd name="T15" fmla="*/ 43 h 2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48" h="289">
                    <a:moveTo>
                      <a:pt x="0" y="289"/>
                    </a:moveTo>
                    <a:lnTo>
                      <a:pt x="89" y="40"/>
                    </a:lnTo>
                    <a:lnTo>
                      <a:pt x="648" y="0"/>
                    </a:lnTo>
                    <a:lnTo>
                      <a:pt x="0" y="289"/>
                    </a:lnTo>
                    <a:close/>
                    <a:moveTo>
                      <a:pt x="91" y="43"/>
                    </a:moveTo>
                    <a:lnTo>
                      <a:pt x="5" y="284"/>
                    </a:lnTo>
                    <a:lnTo>
                      <a:pt x="635" y="3"/>
                    </a:lnTo>
                    <a:lnTo>
                      <a:pt x="91" y="4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89" name="Freeform 86">
                <a:extLst>
                  <a:ext uri="{FF2B5EF4-FFF2-40B4-BE49-F238E27FC236}">
                    <a16:creationId xmlns:a16="http://schemas.microsoft.com/office/drawing/2014/main" id="{20BF712D-6A95-4562-9A53-78E52C02049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020" y="5242"/>
                <a:ext cx="558" cy="299"/>
              </a:xfrm>
              <a:custGeom>
                <a:avLst/>
                <a:gdLst>
                  <a:gd name="T0" fmla="*/ 0 w 558"/>
                  <a:gd name="T1" fmla="*/ 299 h 299"/>
                  <a:gd name="T2" fmla="*/ 326 w 558"/>
                  <a:gd name="T3" fmla="*/ 0 h 299"/>
                  <a:gd name="T4" fmla="*/ 327 w 558"/>
                  <a:gd name="T5" fmla="*/ 1 h 299"/>
                  <a:gd name="T6" fmla="*/ 558 w 558"/>
                  <a:gd name="T7" fmla="*/ 257 h 299"/>
                  <a:gd name="T8" fmla="*/ 555 w 558"/>
                  <a:gd name="T9" fmla="*/ 257 h 299"/>
                  <a:gd name="T10" fmla="*/ 0 w 558"/>
                  <a:gd name="T11" fmla="*/ 299 h 299"/>
                  <a:gd name="T12" fmla="*/ 326 w 558"/>
                  <a:gd name="T13" fmla="*/ 4 h 299"/>
                  <a:gd name="T14" fmla="*/ 7 w 558"/>
                  <a:gd name="T15" fmla="*/ 295 h 299"/>
                  <a:gd name="T16" fmla="*/ 552 w 558"/>
                  <a:gd name="T17" fmla="*/ 255 h 299"/>
                  <a:gd name="T18" fmla="*/ 326 w 558"/>
                  <a:gd name="T19" fmla="*/ 4 h 2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58" h="299">
                    <a:moveTo>
                      <a:pt x="0" y="299"/>
                    </a:moveTo>
                    <a:lnTo>
                      <a:pt x="326" y="0"/>
                    </a:lnTo>
                    <a:lnTo>
                      <a:pt x="327" y="1"/>
                    </a:lnTo>
                    <a:lnTo>
                      <a:pt x="558" y="257"/>
                    </a:lnTo>
                    <a:lnTo>
                      <a:pt x="555" y="257"/>
                    </a:lnTo>
                    <a:lnTo>
                      <a:pt x="0" y="299"/>
                    </a:lnTo>
                    <a:close/>
                    <a:moveTo>
                      <a:pt x="326" y="4"/>
                    </a:moveTo>
                    <a:lnTo>
                      <a:pt x="7" y="295"/>
                    </a:lnTo>
                    <a:lnTo>
                      <a:pt x="552" y="255"/>
                    </a:lnTo>
                    <a:lnTo>
                      <a:pt x="326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90" name="Freeform 87">
                <a:extLst>
                  <a:ext uri="{FF2B5EF4-FFF2-40B4-BE49-F238E27FC236}">
                    <a16:creationId xmlns:a16="http://schemas.microsoft.com/office/drawing/2014/main" id="{24099225-0D4C-450D-8DD9-CFF3DF6279D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180" y="4239"/>
                <a:ext cx="625" cy="461"/>
              </a:xfrm>
              <a:custGeom>
                <a:avLst/>
                <a:gdLst>
                  <a:gd name="T0" fmla="*/ 625 w 625"/>
                  <a:gd name="T1" fmla="*/ 461 h 461"/>
                  <a:gd name="T2" fmla="*/ 0 w 625"/>
                  <a:gd name="T3" fmla="*/ 306 h 461"/>
                  <a:gd name="T4" fmla="*/ 0 w 625"/>
                  <a:gd name="T5" fmla="*/ 305 h 461"/>
                  <a:gd name="T6" fmla="*/ 23 w 625"/>
                  <a:gd name="T7" fmla="*/ 0 h 461"/>
                  <a:gd name="T8" fmla="*/ 625 w 625"/>
                  <a:gd name="T9" fmla="*/ 461 h 461"/>
                  <a:gd name="T10" fmla="*/ 2 w 625"/>
                  <a:gd name="T11" fmla="*/ 304 h 461"/>
                  <a:gd name="T12" fmla="*/ 615 w 625"/>
                  <a:gd name="T13" fmla="*/ 455 h 461"/>
                  <a:gd name="T14" fmla="*/ 26 w 625"/>
                  <a:gd name="T15" fmla="*/ 4 h 461"/>
                  <a:gd name="T16" fmla="*/ 2 w 625"/>
                  <a:gd name="T17" fmla="*/ 304 h 4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25" h="461">
                    <a:moveTo>
                      <a:pt x="625" y="461"/>
                    </a:moveTo>
                    <a:lnTo>
                      <a:pt x="0" y="306"/>
                    </a:lnTo>
                    <a:lnTo>
                      <a:pt x="0" y="305"/>
                    </a:lnTo>
                    <a:lnTo>
                      <a:pt x="23" y="0"/>
                    </a:lnTo>
                    <a:lnTo>
                      <a:pt x="625" y="461"/>
                    </a:lnTo>
                    <a:close/>
                    <a:moveTo>
                      <a:pt x="2" y="304"/>
                    </a:moveTo>
                    <a:lnTo>
                      <a:pt x="615" y="455"/>
                    </a:lnTo>
                    <a:lnTo>
                      <a:pt x="26" y="4"/>
                    </a:lnTo>
                    <a:lnTo>
                      <a:pt x="2" y="30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91" name="Freeform 88">
                <a:extLst>
                  <a:ext uri="{FF2B5EF4-FFF2-40B4-BE49-F238E27FC236}">
                    <a16:creationId xmlns:a16="http://schemas.microsoft.com/office/drawing/2014/main" id="{26B97D42-5C1A-49E9-B055-5B50AD1A48E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199" y="4239"/>
                <a:ext cx="911" cy="459"/>
              </a:xfrm>
              <a:custGeom>
                <a:avLst/>
                <a:gdLst>
                  <a:gd name="T0" fmla="*/ 602 w 911"/>
                  <a:gd name="T1" fmla="*/ 459 h 459"/>
                  <a:gd name="T2" fmla="*/ 600 w 911"/>
                  <a:gd name="T3" fmla="*/ 458 h 459"/>
                  <a:gd name="T4" fmla="*/ 0 w 911"/>
                  <a:gd name="T5" fmla="*/ 0 h 459"/>
                  <a:gd name="T6" fmla="*/ 911 w 911"/>
                  <a:gd name="T7" fmla="*/ 269 h 459"/>
                  <a:gd name="T8" fmla="*/ 602 w 911"/>
                  <a:gd name="T9" fmla="*/ 459 h 459"/>
                  <a:gd name="T10" fmla="*/ 11 w 911"/>
                  <a:gd name="T11" fmla="*/ 6 h 459"/>
                  <a:gd name="T12" fmla="*/ 602 w 911"/>
                  <a:gd name="T13" fmla="*/ 456 h 459"/>
                  <a:gd name="T14" fmla="*/ 905 w 911"/>
                  <a:gd name="T15" fmla="*/ 271 h 459"/>
                  <a:gd name="T16" fmla="*/ 11 w 911"/>
                  <a:gd name="T17" fmla="*/ 6 h 4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11" h="459">
                    <a:moveTo>
                      <a:pt x="602" y="459"/>
                    </a:moveTo>
                    <a:lnTo>
                      <a:pt x="600" y="458"/>
                    </a:lnTo>
                    <a:lnTo>
                      <a:pt x="0" y="0"/>
                    </a:lnTo>
                    <a:lnTo>
                      <a:pt x="911" y="269"/>
                    </a:lnTo>
                    <a:lnTo>
                      <a:pt x="602" y="459"/>
                    </a:lnTo>
                    <a:close/>
                    <a:moveTo>
                      <a:pt x="11" y="6"/>
                    </a:moveTo>
                    <a:lnTo>
                      <a:pt x="602" y="456"/>
                    </a:lnTo>
                    <a:lnTo>
                      <a:pt x="905" y="271"/>
                    </a:lnTo>
                    <a:lnTo>
                      <a:pt x="11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92" name="Freeform 89">
                <a:extLst>
                  <a:ext uri="{FF2B5EF4-FFF2-40B4-BE49-F238E27FC236}">
                    <a16:creationId xmlns:a16="http://schemas.microsoft.com/office/drawing/2014/main" id="{7AA1D6FC-4867-46B6-8E51-EE7DE954362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798" y="4506"/>
                <a:ext cx="309" cy="531"/>
              </a:xfrm>
              <a:custGeom>
                <a:avLst/>
                <a:gdLst>
                  <a:gd name="T0" fmla="*/ 286 w 309"/>
                  <a:gd name="T1" fmla="*/ 531 h 531"/>
                  <a:gd name="T2" fmla="*/ 284 w 309"/>
                  <a:gd name="T3" fmla="*/ 529 h 531"/>
                  <a:gd name="T4" fmla="*/ 0 w 309"/>
                  <a:gd name="T5" fmla="*/ 190 h 531"/>
                  <a:gd name="T6" fmla="*/ 1 w 309"/>
                  <a:gd name="T7" fmla="*/ 189 h 531"/>
                  <a:gd name="T8" fmla="*/ 309 w 309"/>
                  <a:gd name="T9" fmla="*/ 0 h 531"/>
                  <a:gd name="T10" fmla="*/ 286 w 309"/>
                  <a:gd name="T11" fmla="*/ 531 h 531"/>
                  <a:gd name="T12" fmla="*/ 4 w 309"/>
                  <a:gd name="T13" fmla="*/ 191 h 531"/>
                  <a:gd name="T14" fmla="*/ 284 w 309"/>
                  <a:gd name="T15" fmla="*/ 524 h 531"/>
                  <a:gd name="T16" fmla="*/ 307 w 309"/>
                  <a:gd name="T17" fmla="*/ 5 h 531"/>
                  <a:gd name="T18" fmla="*/ 4 w 309"/>
                  <a:gd name="T19" fmla="*/ 191 h 5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09" h="531">
                    <a:moveTo>
                      <a:pt x="286" y="531"/>
                    </a:moveTo>
                    <a:lnTo>
                      <a:pt x="284" y="529"/>
                    </a:lnTo>
                    <a:lnTo>
                      <a:pt x="0" y="190"/>
                    </a:lnTo>
                    <a:lnTo>
                      <a:pt x="1" y="189"/>
                    </a:lnTo>
                    <a:lnTo>
                      <a:pt x="309" y="0"/>
                    </a:lnTo>
                    <a:lnTo>
                      <a:pt x="286" y="531"/>
                    </a:lnTo>
                    <a:close/>
                    <a:moveTo>
                      <a:pt x="4" y="191"/>
                    </a:moveTo>
                    <a:lnTo>
                      <a:pt x="284" y="524"/>
                    </a:lnTo>
                    <a:lnTo>
                      <a:pt x="307" y="5"/>
                    </a:lnTo>
                    <a:lnTo>
                      <a:pt x="4" y="19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93" name="Freeform 90">
                <a:extLst>
                  <a:ext uri="{FF2B5EF4-FFF2-40B4-BE49-F238E27FC236}">
                    <a16:creationId xmlns:a16="http://schemas.microsoft.com/office/drawing/2014/main" id="{7C5654C6-E646-487D-BDBE-7CBC7D782A6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798" y="4692"/>
                <a:ext cx="286" cy="648"/>
              </a:xfrm>
              <a:custGeom>
                <a:avLst/>
                <a:gdLst>
                  <a:gd name="T0" fmla="*/ 128 w 286"/>
                  <a:gd name="T1" fmla="*/ 648 h 648"/>
                  <a:gd name="T2" fmla="*/ 128 w 286"/>
                  <a:gd name="T3" fmla="*/ 645 h 648"/>
                  <a:gd name="T4" fmla="*/ 0 w 286"/>
                  <a:gd name="T5" fmla="*/ 0 h 648"/>
                  <a:gd name="T6" fmla="*/ 286 w 286"/>
                  <a:gd name="T7" fmla="*/ 342 h 648"/>
                  <a:gd name="T8" fmla="*/ 286 w 286"/>
                  <a:gd name="T9" fmla="*/ 343 h 648"/>
                  <a:gd name="T10" fmla="*/ 128 w 286"/>
                  <a:gd name="T11" fmla="*/ 648 h 648"/>
                  <a:gd name="T12" fmla="*/ 5 w 286"/>
                  <a:gd name="T13" fmla="*/ 9 h 648"/>
                  <a:gd name="T14" fmla="*/ 129 w 286"/>
                  <a:gd name="T15" fmla="*/ 640 h 648"/>
                  <a:gd name="T16" fmla="*/ 284 w 286"/>
                  <a:gd name="T17" fmla="*/ 342 h 648"/>
                  <a:gd name="T18" fmla="*/ 5 w 286"/>
                  <a:gd name="T19" fmla="*/ 9 h 6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86" h="648">
                    <a:moveTo>
                      <a:pt x="128" y="648"/>
                    </a:moveTo>
                    <a:lnTo>
                      <a:pt x="128" y="645"/>
                    </a:lnTo>
                    <a:lnTo>
                      <a:pt x="0" y="0"/>
                    </a:lnTo>
                    <a:lnTo>
                      <a:pt x="286" y="342"/>
                    </a:lnTo>
                    <a:lnTo>
                      <a:pt x="286" y="343"/>
                    </a:lnTo>
                    <a:lnTo>
                      <a:pt x="128" y="648"/>
                    </a:lnTo>
                    <a:close/>
                    <a:moveTo>
                      <a:pt x="5" y="9"/>
                    </a:moveTo>
                    <a:lnTo>
                      <a:pt x="129" y="640"/>
                    </a:lnTo>
                    <a:lnTo>
                      <a:pt x="284" y="342"/>
                    </a:lnTo>
                    <a:lnTo>
                      <a:pt x="5" y="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94" name="Freeform 91">
                <a:extLst>
                  <a:ext uri="{FF2B5EF4-FFF2-40B4-BE49-F238E27FC236}">
                    <a16:creationId xmlns:a16="http://schemas.microsoft.com/office/drawing/2014/main" id="{FB6420C0-748F-4C09-A5E7-CEE447B05D8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925" y="5031"/>
                <a:ext cx="570" cy="444"/>
              </a:xfrm>
              <a:custGeom>
                <a:avLst/>
                <a:gdLst>
                  <a:gd name="T0" fmla="*/ 570 w 570"/>
                  <a:gd name="T1" fmla="*/ 444 h 444"/>
                  <a:gd name="T2" fmla="*/ 565 w 570"/>
                  <a:gd name="T3" fmla="*/ 443 h 444"/>
                  <a:gd name="T4" fmla="*/ 0 w 570"/>
                  <a:gd name="T5" fmla="*/ 306 h 444"/>
                  <a:gd name="T6" fmla="*/ 158 w 570"/>
                  <a:gd name="T7" fmla="*/ 0 h 444"/>
                  <a:gd name="T8" fmla="*/ 570 w 570"/>
                  <a:gd name="T9" fmla="*/ 444 h 444"/>
                  <a:gd name="T10" fmla="*/ 4 w 570"/>
                  <a:gd name="T11" fmla="*/ 305 h 444"/>
                  <a:gd name="T12" fmla="*/ 562 w 570"/>
                  <a:gd name="T13" fmla="*/ 439 h 444"/>
                  <a:gd name="T14" fmla="*/ 158 w 570"/>
                  <a:gd name="T15" fmla="*/ 5 h 444"/>
                  <a:gd name="T16" fmla="*/ 4 w 570"/>
                  <a:gd name="T17" fmla="*/ 305 h 4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70" h="444">
                    <a:moveTo>
                      <a:pt x="570" y="444"/>
                    </a:moveTo>
                    <a:lnTo>
                      <a:pt x="565" y="443"/>
                    </a:lnTo>
                    <a:lnTo>
                      <a:pt x="0" y="306"/>
                    </a:lnTo>
                    <a:lnTo>
                      <a:pt x="158" y="0"/>
                    </a:lnTo>
                    <a:lnTo>
                      <a:pt x="570" y="444"/>
                    </a:lnTo>
                    <a:close/>
                    <a:moveTo>
                      <a:pt x="4" y="305"/>
                    </a:moveTo>
                    <a:lnTo>
                      <a:pt x="562" y="439"/>
                    </a:lnTo>
                    <a:lnTo>
                      <a:pt x="158" y="5"/>
                    </a:lnTo>
                    <a:lnTo>
                      <a:pt x="4" y="30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95" name="Freeform 92">
                <a:extLst>
                  <a:ext uri="{FF2B5EF4-FFF2-40B4-BE49-F238E27FC236}">
                    <a16:creationId xmlns:a16="http://schemas.microsoft.com/office/drawing/2014/main" id="{04143BD2-A54C-46AC-879A-01CE72DE08A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081" y="4943"/>
                <a:ext cx="452" cy="533"/>
              </a:xfrm>
              <a:custGeom>
                <a:avLst/>
                <a:gdLst>
                  <a:gd name="T0" fmla="*/ 410 w 452"/>
                  <a:gd name="T1" fmla="*/ 533 h 533"/>
                  <a:gd name="T2" fmla="*/ 409 w 452"/>
                  <a:gd name="T3" fmla="*/ 531 h 533"/>
                  <a:gd name="T4" fmla="*/ 0 w 452"/>
                  <a:gd name="T5" fmla="*/ 90 h 533"/>
                  <a:gd name="T6" fmla="*/ 452 w 452"/>
                  <a:gd name="T7" fmla="*/ 0 h 533"/>
                  <a:gd name="T8" fmla="*/ 452 w 452"/>
                  <a:gd name="T9" fmla="*/ 2 h 533"/>
                  <a:gd name="T10" fmla="*/ 410 w 452"/>
                  <a:gd name="T11" fmla="*/ 533 h 533"/>
                  <a:gd name="T12" fmla="*/ 4 w 452"/>
                  <a:gd name="T13" fmla="*/ 92 h 533"/>
                  <a:gd name="T14" fmla="*/ 409 w 452"/>
                  <a:gd name="T15" fmla="*/ 527 h 533"/>
                  <a:gd name="T16" fmla="*/ 450 w 452"/>
                  <a:gd name="T17" fmla="*/ 3 h 533"/>
                  <a:gd name="T18" fmla="*/ 4 w 452"/>
                  <a:gd name="T19" fmla="*/ 92 h 5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52" h="533">
                    <a:moveTo>
                      <a:pt x="410" y="533"/>
                    </a:moveTo>
                    <a:lnTo>
                      <a:pt x="409" y="531"/>
                    </a:lnTo>
                    <a:lnTo>
                      <a:pt x="0" y="90"/>
                    </a:lnTo>
                    <a:lnTo>
                      <a:pt x="452" y="0"/>
                    </a:lnTo>
                    <a:lnTo>
                      <a:pt x="452" y="2"/>
                    </a:lnTo>
                    <a:lnTo>
                      <a:pt x="410" y="533"/>
                    </a:lnTo>
                    <a:close/>
                    <a:moveTo>
                      <a:pt x="4" y="92"/>
                    </a:moveTo>
                    <a:lnTo>
                      <a:pt x="409" y="527"/>
                    </a:lnTo>
                    <a:lnTo>
                      <a:pt x="450" y="3"/>
                    </a:lnTo>
                    <a:lnTo>
                      <a:pt x="4" y="9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96" name="Freeform 93">
                <a:extLst>
                  <a:ext uri="{FF2B5EF4-FFF2-40B4-BE49-F238E27FC236}">
                    <a16:creationId xmlns:a16="http://schemas.microsoft.com/office/drawing/2014/main" id="{8D7CB6B5-BCAF-42E3-B429-04D289818AF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081" y="4402"/>
                <a:ext cx="453" cy="634"/>
              </a:xfrm>
              <a:custGeom>
                <a:avLst/>
                <a:gdLst>
                  <a:gd name="T0" fmla="*/ 0 w 453"/>
                  <a:gd name="T1" fmla="*/ 634 h 634"/>
                  <a:gd name="T2" fmla="*/ 1 w 453"/>
                  <a:gd name="T3" fmla="*/ 632 h 634"/>
                  <a:gd name="T4" fmla="*/ 235 w 453"/>
                  <a:gd name="T5" fmla="*/ 0 h 634"/>
                  <a:gd name="T6" fmla="*/ 453 w 453"/>
                  <a:gd name="T7" fmla="*/ 544 h 634"/>
                  <a:gd name="T8" fmla="*/ 0 w 453"/>
                  <a:gd name="T9" fmla="*/ 634 h 634"/>
                  <a:gd name="T10" fmla="*/ 235 w 453"/>
                  <a:gd name="T11" fmla="*/ 7 h 634"/>
                  <a:gd name="T12" fmla="*/ 4 w 453"/>
                  <a:gd name="T13" fmla="*/ 631 h 634"/>
                  <a:gd name="T14" fmla="*/ 450 w 453"/>
                  <a:gd name="T15" fmla="*/ 542 h 634"/>
                  <a:gd name="T16" fmla="*/ 235 w 453"/>
                  <a:gd name="T17" fmla="*/ 7 h 6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53" h="634">
                    <a:moveTo>
                      <a:pt x="0" y="634"/>
                    </a:moveTo>
                    <a:lnTo>
                      <a:pt x="1" y="632"/>
                    </a:lnTo>
                    <a:lnTo>
                      <a:pt x="235" y="0"/>
                    </a:lnTo>
                    <a:lnTo>
                      <a:pt x="453" y="544"/>
                    </a:lnTo>
                    <a:lnTo>
                      <a:pt x="0" y="634"/>
                    </a:lnTo>
                    <a:close/>
                    <a:moveTo>
                      <a:pt x="235" y="7"/>
                    </a:moveTo>
                    <a:lnTo>
                      <a:pt x="4" y="631"/>
                    </a:lnTo>
                    <a:lnTo>
                      <a:pt x="450" y="542"/>
                    </a:lnTo>
                    <a:lnTo>
                      <a:pt x="235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97" name="Freeform 94">
                <a:extLst>
                  <a:ext uri="{FF2B5EF4-FFF2-40B4-BE49-F238E27FC236}">
                    <a16:creationId xmlns:a16="http://schemas.microsoft.com/office/drawing/2014/main" id="{F9F52FB0-523F-4782-A922-32F8A605014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082" y="4404"/>
                <a:ext cx="236" cy="638"/>
              </a:xfrm>
              <a:custGeom>
                <a:avLst/>
                <a:gdLst>
                  <a:gd name="T0" fmla="*/ 0 w 236"/>
                  <a:gd name="T1" fmla="*/ 638 h 638"/>
                  <a:gd name="T2" fmla="*/ 23 w 236"/>
                  <a:gd name="T3" fmla="*/ 104 h 638"/>
                  <a:gd name="T4" fmla="*/ 236 w 236"/>
                  <a:gd name="T5" fmla="*/ 0 h 638"/>
                  <a:gd name="T6" fmla="*/ 235 w 236"/>
                  <a:gd name="T7" fmla="*/ 3 h 638"/>
                  <a:gd name="T8" fmla="*/ 0 w 236"/>
                  <a:gd name="T9" fmla="*/ 638 h 638"/>
                  <a:gd name="T10" fmla="*/ 25 w 236"/>
                  <a:gd name="T11" fmla="*/ 106 h 638"/>
                  <a:gd name="T12" fmla="*/ 3 w 236"/>
                  <a:gd name="T13" fmla="*/ 622 h 638"/>
                  <a:gd name="T14" fmla="*/ 232 w 236"/>
                  <a:gd name="T15" fmla="*/ 4 h 638"/>
                  <a:gd name="T16" fmla="*/ 25 w 236"/>
                  <a:gd name="T17" fmla="*/ 106 h 6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36" h="638">
                    <a:moveTo>
                      <a:pt x="0" y="638"/>
                    </a:moveTo>
                    <a:lnTo>
                      <a:pt x="23" y="104"/>
                    </a:lnTo>
                    <a:lnTo>
                      <a:pt x="236" y="0"/>
                    </a:lnTo>
                    <a:lnTo>
                      <a:pt x="235" y="3"/>
                    </a:lnTo>
                    <a:lnTo>
                      <a:pt x="0" y="638"/>
                    </a:lnTo>
                    <a:close/>
                    <a:moveTo>
                      <a:pt x="25" y="106"/>
                    </a:moveTo>
                    <a:lnTo>
                      <a:pt x="3" y="622"/>
                    </a:lnTo>
                    <a:lnTo>
                      <a:pt x="232" y="4"/>
                    </a:lnTo>
                    <a:lnTo>
                      <a:pt x="25" y="10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98" name="Freeform 95">
                <a:extLst>
                  <a:ext uri="{FF2B5EF4-FFF2-40B4-BE49-F238E27FC236}">
                    <a16:creationId xmlns:a16="http://schemas.microsoft.com/office/drawing/2014/main" id="{3F439056-FF8B-41E0-AA39-29547C969A3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894" y="3856"/>
                <a:ext cx="424" cy="655"/>
              </a:xfrm>
              <a:custGeom>
                <a:avLst/>
                <a:gdLst>
                  <a:gd name="T0" fmla="*/ 212 w 424"/>
                  <a:gd name="T1" fmla="*/ 655 h 655"/>
                  <a:gd name="T2" fmla="*/ 211 w 424"/>
                  <a:gd name="T3" fmla="*/ 654 h 655"/>
                  <a:gd name="T4" fmla="*/ 0 w 424"/>
                  <a:gd name="T5" fmla="*/ 0 h 655"/>
                  <a:gd name="T6" fmla="*/ 424 w 424"/>
                  <a:gd name="T7" fmla="*/ 551 h 655"/>
                  <a:gd name="T8" fmla="*/ 212 w 424"/>
                  <a:gd name="T9" fmla="*/ 655 h 655"/>
                  <a:gd name="T10" fmla="*/ 7 w 424"/>
                  <a:gd name="T11" fmla="*/ 13 h 655"/>
                  <a:gd name="T12" fmla="*/ 213 w 424"/>
                  <a:gd name="T13" fmla="*/ 651 h 655"/>
                  <a:gd name="T14" fmla="*/ 420 w 424"/>
                  <a:gd name="T15" fmla="*/ 550 h 655"/>
                  <a:gd name="T16" fmla="*/ 7 w 424"/>
                  <a:gd name="T17" fmla="*/ 13 h 6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24" h="655">
                    <a:moveTo>
                      <a:pt x="212" y="655"/>
                    </a:moveTo>
                    <a:lnTo>
                      <a:pt x="211" y="654"/>
                    </a:lnTo>
                    <a:lnTo>
                      <a:pt x="0" y="0"/>
                    </a:lnTo>
                    <a:lnTo>
                      <a:pt x="424" y="551"/>
                    </a:lnTo>
                    <a:lnTo>
                      <a:pt x="212" y="655"/>
                    </a:lnTo>
                    <a:close/>
                    <a:moveTo>
                      <a:pt x="7" y="13"/>
                    </a:moveTo>
                    <a:lnTo>
                      <a:pt x="213" y="651"/>
                    </a:lnTo>
                    <a:lnTo>
                      <a:pt x="420" y="550"/>
                    </a:lnTo>
                    <a:lnTo>
                      <a:pt x="7" y="1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99" name="Freeform 96">
                <a:extLst>
                  <a:ext uri="{FF2B5EF4-FFF2-40B4-BE49-F238E27FC236}">
                    <a16:creationId xmlns:a16="http://schemas.microsoft.com/office/drawing/2014/main" id="{FC64551A-4B32-4FBB-85BB-7A8D6FB5108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552" y="3861"/>
                <a:ext cx="557" cy="652"/>
              </a:xfrm>
              <a:custGeom>
                <a:avLst/>
                <a:gdLst>
                  <a:gd name="T0" fmla="*/ 557 w 557"/>
                  <a:gd name="T1" fmla="*/ 652 h 652"/>
                  <a:gd name="T2" fmla="*/ 0 w 557"/>
                  <a:gd name="T3" fmla="*/ 154 h 652"/>
                  <a:gd name="T4" fmla="*/ 347 w 557"/>
                  <a:gd name="T5" fmla="*/ 0 h 652"/>
                  <a:gd name="T6" fmla="*/ 347 w 557"/>
                  <a:gd name="T7" fmla="*/ 1 h 652"/>
                  <a:gd name="T8" fmla="*/ 557 w 557"/>
                  <a:gd name="T9" fmla="*/ 652 h 652"/>
                  <a:gd name="T10" fmla="*/ 4 w 557"/>
                  <a:gd name="T11" fmla="*/ 155 h 652"/>
                  <a:gd name="T12" fmla="*/ 552 w 557"/>
                  <a:gd name="T13" fmla="*/ 644 h 652"/>
                  <a:gd name="T14" fmla="*/ 344 w 557"/>
                  <a:gd name="T15" fmla="*/ 3 h 652"/>
                  <a:gd name="T16" fmla="*/ 4 w 557"/>
                  <a:gd name="T17" fmla="*/ 155 h 6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57" h="652">
                    <a:moveTo>
                      <a:pt x="557" y="652"/>
                    </a:moveTo>
                    <a:lnTo>
                      <a:pt x="0" y="154"/>
                    </a:lnTo>
                    <a:lnTo>
                      <a:pt x="347" y="0"/>
                    </a:lnTo>
                    <a:lnTo>
                      <a:pt x="347" y="1"/>
                    </a:lnTo>
                    <a:lnTo>
                      <a:pt x="557" y="652"/>
                    </a:lnTo>
                    <a:close/>
                    <a:moveTo>
                      <a:pt x="4" y="155"/>
                    </a:moveTo>
                    <a:lnTo>
                      <a:pt x="552" y="644"/>
                    </a:lnTo>
                    <a:lnTo>
                      <a:pt x="344" y="3"/>
                    </a:lnTo>
                    <a:lnTo>
                      <a:pt x="4" y="15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00" name="Freeform 97">
                <a:extLst>
                  <a:ext uri="{FF2B5EF4-FFF2-40B4-BE49-F238E27FC236}">
                    <a16:creationId xmlns:a16="http://schemas.microsoft.com/office/drawing/2014/main" id="{3A676B8F-DFFF-4CA3-BBBA-13D7B52AF4B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553" y="3551"/>
                <a:ext cx="347" cy="467"/>
              </a:xfrm>
              <a:custGeom>
                <a:avLst/>
                <a:gdLst>
                  <a:gd name="T0" fmla="*/ 0 w 347"/>
                  <a:gd name="T1" fmla="*/ 467 h 467"/>
                  <a:gd name="T2" fmla="*/ 0 w 347"/>
                  <a:gd name="T3" fmla="*/ 464 h 467"/>
                  <a:gd name="T4" fmla="*/ 57 w 347"/>
                  <a:gd name="T5" fmla="*/ 0 h 467"/>
                  <a:gd name="T6" fmla="*/ 347 w 347"/>
                  <a:gd name="T7" fmla="*/ 312 h 467"/>
                  <a:gd name="T8" fmla="*/ 344 w 347"/>
                  <a:gd name="T9" fmla="*/ 313 h 467"/>
                  <a:gd name="T10" fmla="*/ 0 w 347"/>
                  <a:gd name="T11" fmla="*/ 467 h 467"/>
                  <a:gd name="T12" fmla="*/ 60 w 347"/>
                  <a:gd name="T13" fmla="*/ 6 h 467"/>
                  <a:gd name="T14" fmla="*/ 3 w 347"/>
                  <a:gd name="T15" fmla="*/ 462 h 467"/>
                  <a:gd name="T16" fmla="*/ 342 w 347"/>
                  <a:gd name="T17" fmla="*/ 311 h 467"/>
                  <a:gd name="T18" fmla="*/ 60 w 347"/>
                  <a:gd name="T19" fmla="*/ 6 h 4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47" h="467">
                    <a:moveTo>
                      <a:pt x="0" y="467"/>
                    </a:moveTo>
                    <a:lnTo>
                      <a:pt x="0" y="464"/>
                    </a:lnTo>
                    <a:lnTo>
                      <a:pt x="57" y="0"/>
                    </a:lnTo>
                    <a:lnTo>
                      <a:pt x="347" y="312"/>
                    </a:lnTo>
                    <a:lnTo>
                      <a:pt x="344" y="313"/>
                    </a:lnTo>
                    <a:lnTo>
                      <a:pt x="0" y="467"/>
                    </a:lnTo>
                    <a:close/>
                    <a:moveTo>
                      <a:pt x="60" y="6"/>
                    </a:moveTo>
                    <a:lnTo>
                      <a:pt x="3" y="462"/>
                    </a:lnTo>
                    <a:lnTo>
                      <a:pt x="342" y="311"/>
                    </a:lnTo>
                    <a:lnTo>
                      <a:pt x="60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01" name="Freeform 98">
                <a:extLst>
                  <a:ext uri="{FF2B5EF4-FFF2-40B4-BE49-F238E27FC236}">
                    <a16:creationId xmlns:a16="http://schemas.microsoft.com/office/drawing/2014/main" id="{1B84F14B-601A-49F4-AB0D-1E80B461151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018" y="3551"/>
                <a:ext cx="595" cy="465"/>
              </a:xfrm>
              <a:custGeom>
                <a:avLst/>
                <a:gdLst>
                  <a:gd name="T0" fmla="*/ 537 w 595"/>
                  <a:gd name="T1" fmla="*/ 465 h 465"/>
                  <a:gd name="T2" fmla="*/ 536 w 595"/>
                  <a:gd name="T3" fmla="*/ 465 h 465"/>
                  <a:gd name="T4" fmla="*/ 0 w 595"/>
                  <a:gd name="T5" fmla="*/ 372 h 465"/>
                  <a:gd name="T6" fmla="*/ 3 w 595"/>
                  <a:gd name="T7" fmla="*/ 370 h 465"/>
                  <a:gd name="T8" fmla="*/ 595 w 595"/>
                  <a:gd name="T9" fmla="*/ 0 h 465"/>
                  <a:gd name="T10" fmla="*/ 595 w 595"/>
                  <a:gd name="T11" fmla="*/ 2 h 465"/>
                  <a:gd name="T12" fmla="*/ 537 w 595"/>
                  <a:gd name="T13" fmla="*/ 465 h 465"/>
                  <a:gd name="T14" fmla="*/ 6 w 595"/>
                  <a:gd name="T15" fmla="*/ 370 h 465"/>
                  <a:gd name="T16" fmla="*/ 535 w 595"/>
                  <a:gd name="T17" fmla="*/ 463 h 465"/>
                  <a:gd name="T18" fmla="*/ 591 w 595"/>
                  <a:gd name="T19" fmla="*/ 5 h 465"/>
                  <a:gd name="T20" fmla="*/ 6 w 595"/>
                  <a:gd name="T21" fmla="*/ 370 h 4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95" h="465">
                    <a:moveTo>
                      <a:pt x="537" y="465"/>
                    </a:moveTo>
                    <a:lnTo>
                      <a:pt x="536" y="465"/>
                    </a:lnTo>
                    <a:lnTo>
                      <a:pt x="0" y="372"/>
                    </a:lnTo>
                    <a:lnTo>
                      <a:pt x="3" y="370"/>
                    </a:lnTo>
                    <a:lnTo>
                      <a:pt x="595" y="0"/>
                    </a:lnTo>
                    <a:lnTo>
                      <a:pt x="595" y="2"/>
                    </a:lnTo>
                    <a:lnTo>
                      <a:pt x="537" y="465"/>
                    </a:lnTo>
                    <a:close/>
                    <a:moveTo>
                      <a:pt x="6" y="370"/>
                    </a:moveTo>
                    <a:lnTo>
                      <a:pt x="535" y="463"/>
                    </a:lnTo>
                    <a:lnTo>
                      <a:pt x="591" y="5"/>
                    </a:lnTo>
                    <a:lnTo>
                      <a:pt x="6" y="37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02" name="Freeform 99">
                <a:extLst>
                  <a:ext uri="{FF2B5EF4-FFF2-40B4-BE49-F238E27FC236}">
                    <a16:creationId xmlns:a16="http://schemas.microsoft.com/office/drawing/2014/main" id="{201FD636-223C-43FC-AF22-DD3DFE9F007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845" y="3550"/>
                <a:ext cx="773" cy="373"/>
              </a:xfrm>
              <a:custGeom>
                <a:avLst/>
                <a:gdLst>
                  <a:gd name="T0" fmla="*/ 176 w 773"/>
                  <a:gd name="T1" fmla="*/ 373 h 373"/>
                  <a:gd name="T2" fmla="*/ 0 w 773"/>
                  <a:gd name="T3" fmla="*/ 204 h 373"/>
                  <a:gd name="T4" fmla="*/ 773 w 773"/>
                  <a:gd name="T5" fmla="*/ 0 h 373"/>
                  <a:gd name="T6" fmla="*/ 176 w 773"/>
                  <a:gd name="T7" fmla="*/ 373 h 373"/>
                  <a:gd name="T8" fmla="*/ 4 w 773"/>
                  <a:gd name="T9" fmla="*/ 205 h 373"/>
                  <a:gd name="T10" fmla="*/ 176 w 773"/>
                  <a:gd name="T11" fmla="*/ 371 h 373"/>
                  <a:gd name="T12" fmla="*/ 758 w 773"/>
                  <a:gd name="T13" fmla="*/ 7 h 373"/>
                  <a:gd name="T14" fmla="*/ 4 w 773"/>
                  <a:gd name="T15" fmla="*/ 205 h 3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73" h="373">
                    <a:moveTo>
                      <a:pt x="176" y="373"/>
                    </a:moveTo>
                    <a:lnTo>
                      <a:pt x="0" y="204"/>
                    </a:lnTo>
                    <a:lnTo>
                      <a:pt x="773" y="0"/>
                    </a:lnTo>
                    <a:lnTo>
                      <a:pt x="176" y="373"/>
                    </a:lnTo>
                    <a:close/>
                    <a:moveTo>
                      <a:pt x="4" y="205"/>
                    </a:moveTo>
                    <a:lnTo>
                      <a:pt x="176" y="371"/>
                    </a:lnTo>
                    <a:lnTo>
                      <a:pt x="758" y="7"/>
                    </a:lnTo>
                    <a:lnTo>
                      <a:pt x="4" y="20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03" name="Freeform 100">
                <a:extLst>
                  <a:ext uri="{FF2B5EF4-FFF2-40B4-BE49-F238E27FC236}">
                    <a16:creationId xmlns:a16="http://schemas.microsoft.com/office/drawing/2014/main" id="{59C7BCC3-C3A8-4072-9982-8F5BF6D4389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644" y="3753"/>
                <a:ext cx="380" cy="171"/>
              </a:xfrm>
              <a:custGeom>
                <a:avLst/>
                <a:gdLst>
                  <a:gd name="T0" fmla="*/ 0 w 380"/>
                  <a:gd name="T1" fmla="*/ 119 h 171"/>
                  <a:gd name="T2" fmla="*/ 203 w 380"/>
                  <a:gd name="T3" fmla="*/ 0 h 171"/>
                  <a:gd name="T4" fmla="*/ 380 w 380"/>
                  <a:gd name="T5" fmla="*/ 171 h 171"/>
                  <a:gd name="T6" fmla="*/ 0 w 380"/>
                  <a:gd name="T7" fmla="*/ 119 h 171"/>
                  <a:gd name="T8" fmla="*/ 203 w 380"/>
                  <a:gd name="T9" fmla="*/ 3 h 171"/>
                  <a:gd name="T10" fmla="*/ 7 w 380"/>
                  <a:gd name="T11" fmla="*/ 118 h 171"/>
                  <a:gd name="T12" fmla="*/ 374 w 380"/>
                  <a:gd name="T13" fmla="*/ 168 h 171"/>
                  <a:gd name="T14" fmla="*/ 203 w 380"/>
                  <a:gd name="T15" fmla="*/ 3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80" h="171">
                    <a:moveTo>
                      <a:pt x="0" y="119"/>
                    </a:moveTo>
                    <a:lnTo>
                      <a:pt x="203" y="0"/>
                    </a:lnTo>
                    <a:lnTo>
                      <a:pt x="380" y="171"/>
                    </a:lnTo>
                    <a:lnTo>
                      <a:pt x="0" y="119"/>
                    </a:lnTo>
                    <a:close/>
                    <a:moveTo>
                      <a:pt x="203" y="3"/>
                    </a:moveTo>
                    <a:lnTo>
                      <a:pt x="7" y="118"/>
                    </a:lnTo>
                    <a:lnTo>
                      <a:pt x="374" y="168"/>
                    </a:lnTo>
                    <a:lnTo>
                      <a:pt x="203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04" name="Freeform 101">
                <a:extLst>
                  <a:ext uri="{FF2B5EF4-FFF2-40B4-BE49-F238E27FC236}">
                    <a16:creationId xmlns:a16="http://schemas.microsoft.com/office/drawing/2014/main" id="{E2428268-87E4-429F-9E19-DA5FA9B6190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466" y="3345"/>
                <a:ext cx="383" cy="529"/>
              </a:xfrm>
              <a:custGeom>
                <a:avLst/>
                <a:gdLst>
                  <a:gd name="T0" fmla="*/ 180 w 383"/>
                  <a:gd name="T1" fmla="*/ 529 h 529"/>
                  <a:gd name="T2" fmla="*/ 0 w 383"/>
                  <a:gd name="T3" fmla="*/ 0 h 529"/>
                  <a:gd name="T4" fmla="*/ 383 w 383"/>
                  <a:gd name="T5" fmla="*/ 410 h 529"/>
                  <a:gd name="T6" fmla="*/ 180 w 383"/>
                  <a:gd name="T7" fmla="*/ 529 h 529"/>
                  <a:gd name="T8" fmla="*/ 6 w 383"/>
                  <a:gd name="T9" fmla="*/ 10 h 529"/>
                  <a:gd name="T10" fmla="*/ 183 w 383"/>
                  <a:gd name="T11" fmla="*/ 525 h 529"/>
                  <a:gd name="T12" fmla="*/ 379 w 383"/>
                  <a:gd name="T13" fmla="*/ 409 h 529"/>
                  <a:gd name="T14" fmla="*/ 6 w 383"/>
                  <a:gd name="T15" fmla="*/ 10 h 5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83" h="529">
                    <a:moveTo>
                      <a:pt x="180" y="529"/>
                    </a:moveTo>
                    <a:lnTo>
                      <a:pt x="0" y="0"/>
                    </a:lnTo>
                    <a:lnTo>
                      <a:pt x="383" y="410"/>
                    </a:lnTo>
                    <a:lnTo>
                      <a:pt x="180" y="529"/>
                    </a:lnTo>
                    <a:close/>
                    <a:moveTo>
                      <a:pt x="6" y="10"/>
                    </a:moveTo>
                    <a:lnTo>
                      <a:pt x="183" y="525"/>
                    </a:lnTo>
                    <a:lnTo>
                      <a:pt x="379" y="409"/>
                    </a:lnTo>
                    <a:lnTo>
                      <a:pt x="6" y="1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05" name="Freeform 102">
                <a:extLst>
                  <a:ext uri="{FF2B5EF4-FFF2-40B4-BE49-F238E27FC236}">
                    <a16:creationId xmlns:a16="http://schemas.microsoft.com/office/drawing/2014/main" id="{F50491F8-5C99-49F3-A269-DA27C2D1378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122" y="3347"/>
                <a:ext cx="527" cy="695"/>
              </a:xfrm>
              <a:custGeom>
                <a:avLst/>
                <a:gdLst>
                  <a:gd name="T0" fmla="*/ 0 w 527"/>
                  <a:gd name="T1" fmla="*/ 695 h 695"/>
                  <a:gd name="T2" fmla="*/ 348 w 527"/>
                  <a:gd name="T3" fmla="*/ 0 h 695"/>
                  <a:gd name="T4" fmla="*/ 527 w 527"/>
                  <a:gd name="T5" fmla="*/ 525 h 695"/>
                  <a:gd name="T6" fmla="*/ 525 w 527"/>
                  <a:gd name="T7" fmla="*/ 525 h 695"/>
                  <a:gd name="T8" fmla="*/ 0 w 527"/>
                  <a:gd name="T9" fmla="*/ 695 h 695"/>
                  <a:gd name="T10" fmla="*/ 347 w 527"/>
                  <a:gd name="T11" fmla="*/ 7 h 695"/>
                  <a:gd name="T12" fmla="*/ 4 w 527"/>
                  <a:gd name="T13" fmla="*/ 690 h 695"/>
                  <a:gd name="T14" fmla="*/ 524 w 527"/>
                  <a:gd name="T15" fmla="*/ 524 h 695"/>
                  <a:gd name="T16" fmla="*/ 347 w 527"/>
                  <a:gd name="T17" fmla="*/ 7 h 6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27" h="695">
                    <a:moveTo>
                      <a:pt x="0" y="695"/>
                    </a:moveTo>
                    <a:lnTo>
                      <a:pt x="348" y="0"/>
                    </a:lnTo>
                    <a:lnTo>
                      <a:pt x="527" y="525"/>
                    </a:lnTo>
                    <a:lnTo>
                      <a:pt x="525" y="525"/>
                    </a:lnTo>
                    <a:lnTo>
                      <a:pt x="0" y="695"/>
                    </a:lnTo>
                    <a:close/>
                    <a:moveTo>
                      <a:pt x="347" y="7"/>
                    </a:moveTo>
                    <a:lnTo>
                      <a:pt x="4" y="690"/>
                    </a:lnTo>
                    <a:lnTo>
                      <a:pt x="524" y="524"/>
                    </a:lnTo>
                    <a:lnTo>
                      <a:pt x="347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06" name="Freeform 103">
                <a:extLst>
                  <a:ext uri="{FF2B5EF4-FFF2-40B4-BE49-F238E27FC236}">
                    <a16:creationId xmlns:a16="http://schemas.microsoft.com/office/drawing/2014/main" id="{7BE3C1D8-784D-40C7-945C-71E18EDB642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122" y="3869"/>
                <a:ext cx="530" cy="514"/>
              </a:xfrm>
              <a:custGeom>
                <a:avLst/>
                <a:gdLst>
                  <a:gd name="T0" fmla="*/ 59 w 530"/>
                  <a:gd name="T1" fmla="*/ 514 h 514"/>
                  <a:gd name="T2" fmla="*/ 0 w 530"/>
                  <a:gd name="T3" fmla="*/ 169 h 514"/>
                  <a:gd name="T4" fmla="*/ 1 w 530"/>
                  <a:gd name="T5" fmla="*/ 169 h 514"/>
                  <a:gd name="T6" fmla="*/ 530 w 530"/>
                  <a:gd name="T7" fmla="*/ 0 h 514"/>
                  <a:gd name="T8" fmla="*/ 59 w 530"/>
                  <a:gd name="T9" fmla="*/ 514 h 514"/>
                  <a:gd name="T10" fmla="*/ 3 w 530"/>
                  <a:gd name="T11" fmla="*/ 172 h 514"/>
                  <a:gd name="T12" fmla="*/ 61 w 530"/>
                  <a:gd name="T13" fmla="*/ 508 h 514"/>
                  <a:gd name="T14" fmla="*/ 522 w 530"/>
                  <a:gd name="T15" fmla="*/ 6 h 514"/>
                  <a:gd name="T16" fmla="*/ 3 w 530"/>
                  <a:gd name="T17" fmla="*/ 172 h 5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30" h="514">
                    <a:moveTo>
                      <a:pt x="59" y="514"/>
                    </a:moveTo>
                    <a:lnTo>
                      <a:pt x="0" y="169"/>
                    </a:lnTo>
                    <a:lnTo>
                      <a:pt x="1" y="169"/>
                    </a:lnTo>
                    <a:lnTo>
                      <a:pt x="530" y="0"/>
                    </a:lnTo>
                    <a:lnTo>
                      <a:pt x="59" y="514"/>
                    </a:lnTo>
                    <a:close/>
                    <a:moveTo>
                      <a:pt x="3" y="172"/>
                    </a:moveTo>
                    <a:lnTo>
                      <a:pt x="61" y="508"/>
                    </a:lnTo>
                    <a:lnTo>
                      <a:pt x="522" y="6"/>
                    </a:lnTo>
                    <a:lnTo>
                      <a:pt x="3" y="17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07" name="Freeform 104">
                <a:extLst>
                  <a:ext uri="{FF2B5EF4-FFF2-40B4-BE49-F238E27FC236}">
                    <a16:creationId xmlns:a16="http://schemas.microsoft.com/office/drawing/2014/main" id="{7E80E3D7-8C25-4A36-B553-1D4A1FCC40D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633" y="4037"/>
                <a:ext cx="551" cy="345"/>
              </a:xfrm>
              <a:custGeom>
                <a:avLst/>
                <a:gdLst>
                  <a:gd name="T0" fmla="*/ 551 w 551"/>
                  <a:gd name="T1" fmla="*/ 345 h 345"/>
                  <a:gd name="T2" fmla="*/ 0 w 551"/>
                  <a:gd name="T3" fmla="*/ 143 h 345"/>
                  <a:gd name="T4" fmla="*/ 492 w 551"/>
                  <a:gd name="T5" fmla="*/ 0 h 345"/>
                  <a:gd name="T6" fmla="*/ 551 w 551"/>
                  <a:gd name="T7" fmla="*/ 345 h 345"/>
                  <a:gd name="T8" fmla="*/ 8 w 551"/>
                  <a:gd name="T9" fmla="*/ 144 h 345"/>
                  <a:gd name="T10" fmla="*/ 547 w 551"/>
                  <a:gd name="T11" fmla="*/ 341 h 345"/>
                  <a:gd name="T12" fmla="*/ 490 w 551"/>
                  <a:gd name="T13" fmla="*/ 4 h 345"/>
                  <a:gd name="T14" fmla="*/ 8 w 551"/>
                  <a:gd name="T15" fmla="*/ 144 h 3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51" h="345">
                    <a:moveTo>
                      <a:pt x="551" y="345"/>
                    </a:moveTo>
                    <a:lnTo>
                      <a:pt x="0" y="143"/>
                    </a:lnTo>
                    <a:lnTo>
                      <a:pt x="492" y="0"/>
                    </a:lnTo>
                    <a:lnTo>
                      <a:pt x="551" y="345"/>
                    </a:lnTo>
                    <a:close/>
                    <a:moveTo>
                      <a:pt x="8" y="144"/>
                    </a:moveTo>
                    <a:lnTo>
                      <a:pt x="547" y="341"/>
                    </a:lnTo>
                    <a:lnTo>
                      <a:pt x="490" y="4"/>
                    </a:lnTo>
                    <a:lnTo>
                      <a:pt x="8" y="14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08" name="Freeform 105">
                <a:extLst>
                  <a:ext uri="{FF2B5EF4-FFF2-40B4-BE49-F238E27FC236}">
                    <a16:creationId xmlns:a16="http://schemas.microsoft.com/office/drawing/2014/main" id="{086BA6FA-7D64-48BB-ADFC-AD702DB47DF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634" y="3444"/>
                <a:ext cx="491" cy="738"/>
              </a:xfrm>
              <a:custGeom>
                <a:avLst/>
                <a:gdLst>
                  <a:gd name="T0" fmla="*/ 0 w 491"/>
                  <a:gd name="T1" fmla="*/ 738 h 738"/>
                  <a:gd name="T2" fmla="*/ 1 w 491"/>
                  <a:gd name="T3" fmla="*/ 736 h 738"/>
                  <a:gd name="T4" fmla="*/ 355 w 491"/>
                  <a:gd name="T5" fmla="*/ 0 h 738"/>
                  <a:gd name="T6" fmla="*/ 491 w 491"/>
                  <a:gd name="T7" fmla="*/ 597 h 738"/>
                  <a:gd name="T8" fmla="*/ 0 w 491"/>
                  <a:gd name="T9" fmla="*/ 738 h 738"/>
                  <a:gd name="T10" fmla="*/ 355 w 491"/>
                  <a:gd name="T11" fmla="*/ 7 h 738"/>
                  <a:gd name="T12" fmla="*/ 4 w 491"/>
                  <a:gd name="T13" fmla="*/ 735 h 738"/>
                  <a:gd name="T14" fmla="*/ 488 w 491"/>
                  <a:gd name="T15" fmla="*/ 594 h 738"/>
                  <a:gd name="T16" fmla="*/ 355 w 491"/>
                  <a:gd name="T17" fmla="*/ 7 h 7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91" h="738">
                    <a:moveTo>
                      <a:pt x="0" y="738"/>
                    </a:moveTo>
                    <a:lnTo>
                      <a:pt x="1" y="736"/>
                    </a:lnTo>
                    <a:lnTo>
                      <a:pt x="355" y="0"/>
                    </a:lnTo>
                    <a:lnTo>
                      <a:pt x="491" y="597"/>
                    </a:lnTo>
                    <a:lnTo>
                      <a:pt x="0" y="738"/>
                    </a:lnTo>
                    <a:close/>
                    <a:moveTo>
                      <a:pt x="355" y="7"/>
                    </a:moveTo>
                    <a:lnTo>
                      <a:pt x="4" y="735"/>
                    </a:lnTo>
                    <a:lnTo>
                      <a:pt x="488" y="594"/>
                    </a:lnTo>
                    <a:lnTo>
                      <a:pt x="355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09" name="Freeform 106">
                <a:extLst>
                  <a:ext uri="{FF2B5EF4-FFF2-40B4-BE49-F238E27FC236}">
                    <a16:creationId xmlns:a16="http://schemas.microsoft.com/office/drawing/2014/main" id="{38B05025-162E-432C-AB79-D69CFD47AC9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988" y="3348"/>
                <a:ext cx="483" cy="695"/>
              </a:xfrm>
              <a:custGeom>
                <a:avLst/>
                <a:gdLst>
                  <a:gd name="T0" fmla="*/ 135 w 483"/>
                  <a:gd name="T1" fmla="*/ 695 h 695"/>
                  <a:gd name="T2" fmla="*/ 135 w 483"/>
                  <a:gd name="T3" fmla="*/ 691 h 695"/>
                  <a:gd name="T4" fmla="*/ 0 w 483"/>
                  <a:gd name="T5" fmla="*/ 98 h 695"/>
                  <a:gd name="T6" fmla="*/ 483 w 483"/>
                  <a:gd name="T7" fmla="*/ 0 h 695"/>
                  <a:gd name="T8" fmla="*/ 135 w 483"/>
                  <a:gd name="T9" fmla="*/ 695 h 695"/>
                  <a:gd name="T10" fmla="*/ 2 w 483"/>
                  <a:gd name="T11" fmla="*/ 100 h 695"/>
                  <a:gd name="T12" fmla="*/ 136 w 483"/>
                  <a:gd name="T13" fmla="*/ 688 h 695"/>
                  <a:gd name="T14" fmla="*/ 478 w 483"/>
                  <a:gd name="T15" fmla="*/ 4 h 695"/>
                  <a:gd name="T16" fmla="*/ 2 w 483"/>
                  <a:gd name="T17" fmla="*/ 100 h 6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83" h="695">
                    <a:moveTo>
                      <a:pt x="135" y="695"/>
                    </a:moveTo>
                    <a:lnTo>
                      <a:pt x="135" y="691"/>
                    </a:lnTo>
                    <a:lnTo>
                      <a:pt x="0" y="98"/>
                    </a:lnTo>
                    <a:lnTo>
                      <a:pt x="483" y="0"/>
                    </a:lnTo>
                    <a:lnTo>
                      <a:pt x="135" y="695"/>
                    </a:lnTo>
                    <a:close/>
                    <a:moveTo>
                      <a:pt x="2" y="100"/>
                    </a:moveTo>
                    <a:lnTo>
                      <a:pt x="136" y="688"/>
                    </a:lnTo>
                    <a:lnTo>
                      <a:pt x="478" y="4"/>
                    </a:lnTo>
                    <a:lnTo>
                      <a:pt x="2" y="10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10" name="Freeform 107">
                <a:extLst>
                  <a:ext uri="{FF2B5EF4-FFF2-40B4-BE49-F238E27FC236}">
                    <a16:creationId xmlns:a16="http://schemas.microsoft.com/office/drawing/2014/main" id="{320A3749-E55D-41B6-A9E1-C2B335BC15C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462" y="2891"/>
                <a:ext cx="358" cy="539"/>
              </a:xfrm>
              <a:custGeom>
                <a:avLst/>
                <a:gdLst>
                  <a:gd name="T0" fmla="*/ 358 w 358"/>
                  <a:gd name="T1" fmla="*/ 539 h 539"/>
                  <a:gd name="T2" fmla="*/ 5 w 358"/>
                  <a:gd name="T3" fmla="*/ 461 h 539"/>
                  <a:gd name="T4" fmla="*/ 0 w 358"/>
                  <a:gd name="T5" fmla="*/ 0 h 539"/>
                  <a:gd name="T6" fmla="*/ 358 w 358"/>
                  <a:gd name="T7" fmla="*/ 539 h 539"/>
                  <a:gd name="T8" fmla="*/ 8 w 358"/>
                  <a:gd name="T9" fmla="*/ 458 h 539"/>
                  <a:gd name="T10" fmla="*/ 353 w 358"/>
                  <a:gd name="T11" fmla="*/ 534 h 539"/>
                  <a:gd name="T12" fmla="*/ 3 w 358"/>
                  <a:gd name="T13" fmla="*/ 8 h 539"/>
                  <a:gd name="T14" fmla="*/ 8 w 358"/>
                  <a:gd name="T15" fmla="*/ 458 h 5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58" h="539">
                    <a:moveTo>
                      <a:pt x="358" y="539"/>
                    </a:moveTo>
                    <a:lnTo>
                      <a:pt x="5" y="461"/>
                    </a:lnTo>
                    <a:lnTo>
                      <a:pt x="0" y="0"/>
                    </a:lnTo>
                    <a:lnTo>
                      <a:pt x="358" y="539"/>
                    </a:lnTo>
                    <a:close/>
                    <a:moveTo>
                      <a:pt x="8" y="458"/>
                    </a:moveTo>
                    <a:lnTo>
                      <a:pt x="353" y="534"/>
                    </a:lnTo>
                    <a:lnTo>
                      <a:pt x="3" y="8"/>
                    </a:lnTo>
                    <a:lnTo>
                      <a:pt x="8" y="45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11" name="Freeform 108">
                <a:extLst>
                  <a:ext uri="{FF2B5EF4-FFF2-40B4-BE49-F238E27FC236}">
                    <a16:creationId xmlns:a16="http://schemas.microsoft.com/office/drawing/2014/main" id="{221BA261-2C1E-4A7E-9162-407C633E60E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462" y="3347"/>
                <a:ext cx="441" cy="265"/>
              </a:xfrm>
              <a:custGeom>
                <a:avLst/>
                <a:gdLst>
                  <a:gd name="T0" fmla="*/ 441 w 441"/>
                  <a:gd name="T1" fmla="*/ 265 h 265"/>
                  <a:gd name="T2" fmla="*/ 0 w 441"/>
                  <a:gd name="T3" fmla="*/ 0 h 265"/>
                  <a:gd name="T4" fmla="*/ 356 w 441"/>
                  <a:gd name="T5" fmla="*/ 80 h 265"/>
                  <a:gd name="T6" fmla="*/ 441 w 441"/>
                  <a:gd name="T7" fmla="*/ 265 h 265"/>
                  <a:gd name="T8" fmla="*/ 15 w 441"/>
                  <a:gd name="T9" fmla="*/ 6 h 265"/>
                  <a:gd name="T10" fmla="*/ 436 w 441"/>
                  <a:gd name="T11" fmla="*/ 259 h 265"/>
                  <a:gd name="T12" fmla="*/ 355 w 441"/>
                  <a:gd name="T13" fmla="*/ 82 h 265"/>
                  <a:gd name="T14" fmla="*/ 15 w 441"/>
                  <a:gd name="T15" fmla="*/ 6 h 2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41" h="265">
                    <a:moveTo>
                      <a:pt x="441" y="265"/>
                    </a:moveTo>
                    <a:lnTo>
                      <a:pt x="0" y="0"/>
                    </a:lnTo>
                    <a:lnTo>
                      <a:pt x="356" y="80"/>
                    </a:lnTo>
                    <a:lnTo>
                      <a:pt x="441" y="265"/>
                    </a:lnTo>
                    <a:close/>
                    <a:moveTo>
                      <a:pt x="15" y="6"/>
                    </a:moveTo>
                    <a:lnTo>
                      <a:pt x="436" y="259"/>
                    </a:lnTo>
                    <a:lnTo>
                      <a:pt x="355" y="82"/>
                    </a:lnTo>
                    <a:lnTo>
                      <a:pt x="15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12" name="Freeform 109">
                <a:extLst>
                  <a:ext uri="{FF2B5EF4-FFF2-40B4-BE49-F238E27FC236}">
                    <a16:creationId xmlns:a16="http://schemas.microsoft.com/office/drawing/2014/main" id="{293A8D4B-54A8-4E62-8EFD-867C20CEE55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816" y="3172"/>
                <a:ext cx="703" cy="439"/>
              </a:xfrm>
              <a:custGeom>
                <a:avLst/>
                <a:gdLst>
                  <a:gd name="T0" fmla="*/ 84 w 703"/>
                  <a:gd name="T1" fmla="*/ 439 h 439"/>
                  <a:gd name="T2" fmla="*/ 0 w 703"/>
                  <a:gd name="T3" fmla="*/ 255 h 439"/>
                  <a:gd name="T4" fmla="*/ 1 w 703"/>
                  <a:gd name="T5" fmla="*/ 255 h 439"/>
                  <a:gd name="T6" fmla="*/ 703 w 703"/>
                  <a:gd name="T7" fmla="*/ 0 h 439"/>
                  <a:gd name="T8" fmla="*/ 84 w 703"/>
                  <a:gd name="T9" fmla="*/ 439 h 439"/>
                  <a:gd name="T10" fmla="*/ 3 w 703"/>
                  <a:gd name="T11" fmla="*/ 257 h 439"/>
                  <a:gd name="T12" fmla="*/ 85 w 703"/>
                  <a:gd name="T13" fmla="*/ 435 h 439"/>
                  <a:gd name="T14" fmla="*/ 687 w 703"/>
                  <a:gd name="T15" fmla="*/ 9 h 439"/>
                  <a:gd name="T16" fmla="*/ 3 w 703"/>
                  <a:gd name="T17" fmla="*/ 257 h 4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03" h="439">
                    <a:moveTo>
                      <a:pt x="84" y="439"/>
                    </a:moveTo>
                    <a:lnTo>
                      <a:pt x="0" y="255"/>
                    </a:lnTo>
                    <a:lnTo>
                      <a:pt x="1" y="255"/>
                    </a:lnTo>
                    <a:lnTo>
                      <a:pt x="703" y="0"/>
                    </a:lnTo>
                    <a:lnTo>
                      <a:pt x="84" y="439"/>
                    </a:lnTo>
                    <a:close/>
                    <a:moveTo>
                      <a:pt x="3" y="257"/>
                    </a:moveTo>
                    <a:lnTo>
                      <a:pt x="85" y="435"/>
                    </a:lnTo>
                    <a:lnTo>
                      <a:pt x="687" y="9"/>
                    </a:lnTo>
                    <a:lnTo>
                      <a:pt x="3" y="25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13" name="Freeform 110">
                <a:extLst>
                  <a:ext uri="{FF2B5EF4-FFF2-40B4-BE49-F238E27FC236}">
                    <a16:creationId xmlns:a16="http://schemas.microsoft.com/office/drawing/2014/main" id="{055ACFF3-E7DA-466A-995D-019F0343AA2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461" y="2893"/>
                <a:ext cx="1055" cy="536"/>
              </a:xfrm>
              <a:custGeom>
                <a:avLst/>
                <a:gdLst>
                  <a:gd name="T0" fmla="*/ 356 w 1055"/>
                  <a:gd name="T1" fmla="*/ 536 h 536"/>
                  <a:gd name="T2" fmla="*/ 356 w 1055"/>
                  <a:gd name="T3" fmla="*/ 536 h 536"/>
                  <a:gd name="T4" fmla="*/ 0 w 1055"/>
                  <a:gd name="T5" fmla="*/ 0 h 536"/>
                  <a:gd name="T6" fmla="*/ 3 w 1055"/>
                  <a:gd name="T7" fmla="*/ 1 h 536"/>
                  <a:gd name="T8" fmla="*/ 1055 w 1055"/>
                  <a:gd name="T9" fmla="*/ 284 h 536"/>
                  <a:gd name="T10" fmla="*/ 356 w 1055"/>
                  <a:gd name="T11" fmla="*/ 536 h 536"/>
                  <a:gd name="T12" fmla="*/ 5 w 1055"/>
                  <a:gd name="T13" fmla="*/ 5 h 536"/>
                  <a:gd name="T14" fmla="*/ 357 w 1055"/>
                  <a:gd name="T15" fmla="*/ 534 h 536"/>
                  <a:gd name="T16" fmla="*/ 1047 w 1055"/>
                  <a:gd name="T17" fmla="*/ 284 h 536"/>
                  <a:gd name="T18" fmla="*/ 5 w 1055"/>
                  <a:gd name="T19" fmla="*/ 5 h 5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55" h="536">
                    <a:moveTo>
                      <a:pt x="356" y="536"/>
                    </a:moveTo>
                    <a:lnTo>
                      <a:pt x="356" y="536"/>
                    </a:lnTo>
                    <a:lnTo>
                      <a:pt x="0" y="0"/>
                    </a:lnTo>
                    <a:lnTo>
                      <a:pt x="3" y="1"/>
                    </a:lnTo>
                    <a:lnTo>
                      <a:pt x="1055" y="284"/>
                    </a:lnTo>
                    <a:lnTo>
                      <a:pt x="356" y="536"/>
                    </a:lnTo>
                    <a:close/>
                    <a:moveTo>
                      <a:pt x="5" y="5"/>
                    </a:moveTo>
                    <a:lnTo>
                      <a:pt x="357" y="534"/>
                    </a:lnTo>
                    <a:lnTo>
                      <a:pt x="1047" y="284"/>
                    </a:lnTo>
                    <a:lnTo>
                      <a:pt x="5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14" name="Freeform 111">
                <a:extLst>
                  <a:ext uri="{FF2B5EF4-FFF2-40B4-BE49-F238E27FC236}">
                    <a16:creationId xmlns:a16="http://schemas.microsoft.com/office/drawing/2014/main" id="{A3093239-6EB6-475C-9C51-DA3A8536B59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455" y="2861"/>
                <a:ext cx="1060" cy="318"/>
              </a:xfrm>
              <a:custGeom>
                <a:avLst/>
                <a:gdLst>
                  <a:gd name="T0" fmla="*/ 1060 w 1060"/>
                  <a:gd name="T1" fmla="*/ 318 h 318"/>
                  <a:gd name="T2" fmla="*/ 1056 w 1060"/>
                  <a:gd name="T3" fmla="*/ 317 h 318"/>
                  <a:gd name="T4" fmla="*/ 0 w 1060"/>
                  <a:gd name="T5" fmla="*/ 33 h 318"/>
                  <a:gd name="T6" fmla="*/ 846 w 1060"/>
                  <a:gd name="T7" fmla="*/ 0 h 318"/>
                  <a:gd name="T8" fmla="*/ 846 w 1060"/>
                  <a:gd name="T9" fmla="*/ 0 h 318"/>
                  <a:gd name="T10" fmla="*/ 1060 w 1060"/>
                  <a:gd name="T11" fmla="*/ 318 h 318"/>
                  <a:gd name="T12" fmla="*/ 17 w 1060"/>
                  <a:gd name="T13" fmla="*/ 36 h 318"/>
                  <a:gd name="T14" fmla="*/ 1054 w 1060"/>
                  <a:gd name="T15" fmla="*/ 313 h 318"/>
                  <a:gd name="T16" fmla="*/ 845 w 1060"/>
                  <a:gd name="T17" fmla="*/ 2 h 318"/>
                  <a:gd name="T18" fmla="*/ 17 w 1060"/>
                  <a:gd name="T19" fmla="*/ 36 h 3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60" h="318">
                    <a:moveTo>
                      <a:pt x="1060" y="318"/>
                    </a:moveTo>
                    <a:lnTo>
                      <a:pt x="1056" y="317"/>
                    </a:lnTo>
                    <a:lnTo>
                      <a:pt x="0" y="33"/>
                    </a:lnTo>
                    <a:lnTo>
                      <a:pt x="846" y="0"/>
                    </a:lnTo>
                    <a:lnTo>
                      <a:pt x="846" y="0"/>
                    </a:lnTo>
                    <a:lnTo>
                      <a:pt x="1060" y="318"/>
                    </a:lnTo>
                    <a:close/>
                    <a:moveTo>
                      <a:pt x="17" y="36"/>
                    </a:moveTo>
                    <a:lnTo>
                      <a:pt x="1054" y="313"/>
                    </a:lnTo>
                    <a:lnTo>
                      <a:pt x="845" y="2"/>
                    </a:lnTo>
                    <a:lnTo>
                      <a:pt x="17" y="3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15" name="Freeform 112">
                <a:extLst>
                  <a:ext uri="{FF2B5EF4-FFF2-40B4-BE49-F238E27FC236}">
                    <a16:creationId xmlns:a16="http://schemas.microsoft.com/office/drawing/2014/main" id="{43345AEA-965C-4B9E-8663-D10028D095E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297" y="2860"/>
                <a:ext cx="931" cy="345"/>
              </a:xfrm>
              <a:custGeom>
                <a:avLst/>
                <a:gdLst>
                  <a:gd name="T0" fmla="*/ 214 w 931"/>
                  <a:gd name="T1" fmla="*/ 318 h 345"/>
                  <a:gd name="T2" fmla="*/ 213 w 931"/>
                  <a:gd name="T3" fmla="*/ 318 h 345"/>
                  <a:gd name="T4" fmla="*/ 0 w 931"/>
                  <a:gd name="T5" fmla="*/ 0 h 345"/>
                  <a:gd name="T6" fmla="*/ 931 w 931"/>
                  <a:gd name="T7" fmla="*/ 345 h 345"/>
                  <a:gd name="T8" fmla="*/ 214 w 931"/>
                  <a:gd name="T9" fmla="*/ 318 h 345"/>
                  <a:gd name="T10" fmla="*/ 7 w 931"/>
                  <a:gd name="T11" fmla="*/ 4 h 345"/>
                  <a:gd name="T12" fmla="*/ 215 w 931"/>
                  <a:gd name="T13" fmla="*/ 315 h 345"/>
                  <a:gd name="T14" fmla="*/ 916 w 931"/>
                  <a:gd name="T15" fmla="*/ 342 h 345"/>
                  <a:gd name="T16" fmla="*/ 7 w 931"/>
                  <a:gd name="T17" fmla="*/ 4 h 3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31" h="345">
                    <a:moveTo>
                      <a:pt x="214" y="318"/>
                    </a:moveTo>
                    <a:lnTo>
                      <a:pt x="213" y="318"/>
                    </a:lnTo>
                    <a:lnTo>
                      <a:pt x="0" y="0"/>
                    </a:lnTo>
                    <a:lnTo>
                      <a:pt x="931" y="345"/>
                    </a:lnTo>
                    <a:lnTo>
                      <a:pt x="214" y="318"/>
                    </a:lnTo>
                    <a:close/>
                    <a:moveTo>
                      <a:pt x="7" y="4"/>
                    </a:moveTo>
                    <a:lnTo>
                      <a:pt x="215" y="315"/>
                    </a:lnTo>
                    <a:lnTo>
                      <a:pt x="916" y="342"/>
                    </a:lnTo>
                    <a:lnTo>
                      <a:pt x="7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16" name="Freeform 113">
                <a:extLst>
                  <a:ext uri="{FF2B5EF4-FFF2-40B4-BE49-F238E27FC236}">
                    <a16:creationId xmlns:a16="http://schemas.microsoft.com/office/drawing/2014/main" id="{526BAEF5-DD1F-4BD3-AD85-06191F44FC5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985" y="2892"/>
                <a:ext cx="485" cy="558"/>
              </a:xfrm>
              <a:custGeom>
                <a:avLst/>
                <a:gdLst>
                  <a:gd name="T0" fmla="*/ 0 w 485"/>
                  <a:gd name="T1" fmla="*/ 558 h 558"/>
                  <a:gd name="T2" fmla="*/ 480 w 485"/>
                  <a:gd name="T3" fmla="*/ 0 h 558"/>
                  <a:gd name="T4" fmla="*/ 485 w 485"/>
                  <a:gd name="T5" fmla="*/ 460 h 558"/>
                  <a:gd name="T6" fmla="*/ 0 w 485"/>
                  <a:gd name="T7" fmla="*/ 558 h 558"/>
                  <a:gd name="T8" fmla="*/ 477 w 485"/>
                  <a:gd name="T9" fmla="*/ 7 h 558"/>
                  <a:gd name="T10" fmla="*/ 7 w 485"/>
                  <a:gd name="T11" fmla="*/ 553 h 558"/>
                  <a:gd name="T12" fmla="*/ 482 w 485"/>
                  <a:gd name="T13" fmla="*/ 457 h 558"/>
                  <a:gd name="T14" fmla="*/ 477 w 485"/>
                  <a:gd name="T15" fmla="*/ 7 h 5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85" h="558">
                    <a:moveTo>
                      <a:pt x="0" y="558"/>
                    </a:moveTo>
                    <a:lnTo>
                      <a:pt x="480" y="0"/>
                    </a:lnTo>
                    <a:lnTo>
                      <a:pt x="485" y="460"/>
                    </a:lnTo>
                    <a:lnTo>
                      <a:pt x="0" y="558"/>
                    </a:lnTo>
                    <a:close/>
                    <a:moveTo>
                      <a:pt x="477" y="7"/>
                    </a:moveTo>
                    <a:lnTo>
                      <a:pt x="7" y="553"/>
                    </a:lnTo>
                    <a:lnTo>
                      <a:pt x="482" y="457"/>
                    </a:lnTo>
                    <a:lnTo>
                      <a:pt x="477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17" name="Freeform 114">
                <a:extLst>
                  <a:ext uri="{FF2B5EF4-FFF2-40B4-BE49-F238E27FC236}">
                    <a16:creationId xmlns:a16="http://schemas.microsoft.com/office/drawing/2014/main" id="{EAEC6B87-90CC-42D0-96B5-41AD7BC1216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487" y="2892"/>
                <a:ext cx="980" cy="556"/>
              </a:xfrm>
              <a:custGeom>
                <a:avLst/>
                <a:gdLst>
                  <a:gd name="T0" fmla="*/ 502 w 980"/>
                  <a:gd name="T1" fmla="*/ 556 h 556"/>
                  <a:gd name="T2" fmla="*/ 502 w 980"/>
                  <a:gd name="T3" fmla="*/ 556 h 556"/>
                  <a:gd name="T4" fmla="*/ 0 w 980"/>
                  <a:gd name="T5" fmla="*/ 354 h 556"/>
                  <a:gd name="T6" fmla="*/ 980 w 980"/>
                  <a:gd name="T7" fmla="*/ 0 h 556"/>
                  <a:gd name="T8" fmla="*/ 502 w 980"/>
                  <a:gd name="T9" fmla="*/ 556 h 556"/>
                  <a:gd name="T10" fmla="*/ 7 w 980"/>
                  <a:gd name="T11" fmla="*/ 354 h 556"/>
                  <a:gd name="T12" fmla="*/ 502 w 980"/>
                  <a:gd name="T13" fmla="*/ 554 h 556"/>
                  <a:gd name="T14" fmla="*/ 972 w 980"/>
                  <a:gd name="T15" fmla="*/ 6 h 556"/>
                  <a:gd name="T16" fmla="*/ 7 w 980"/>
                  <a:gd name="T17" fmla="*/ 354 h 5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80" h="556">
                    <a:moveTo>
                      <a:pt x="502" y="556"/>
                    </a:moveTo>
                    <a:lnTo>
                      <a:pt x="502" y="556"/>
                    </a:lnTo>
                    <a:lnTo>
                      <a:pt x="0" y="354"/>
                    </a:lnTo>
                    <a:lnTo>
                      <a:pt x="980" y="0"/>
                    </a:lnTo>
                    <a:lnTo>
                      <a:pt x="502" y="556"/>
                    </a:lnTo>
                    <a:close/>
                    <a:moveTo>
                      <a:pt x="7" y="354"/>
                    </a:moveTo>
                    <a:lnTo>
                      <a:pt x="502" y="554"/>
                    </a:lnTo>
                    <a:lnTo>
                      <a:pt x="972" y="6"/>
                    </a:lnTo>
                    <a:lnTo>
                      <a:pt x="7" y="35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18" name="Freeform 115">
                <a:extLst>
                  <a:ext uri="{FF2B5EF4-FFF2-40B4-BE49-F238E27FC236}">
                    <a16:creationId xmlns:a16="http://schemas.microsoft.com/office/drawing/2014/main" id="{4062EE1A-C1AB-46B1-BBBD-D25B08B0F0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55" y="3212"/>
                <a:ext cx="65" cy="65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7"/>
                      <a:pt x="38" y="56"/>
                      <a:pt x="24" y="54"/>
                    </a:cubicBezTo>
                    <a:cubicBezTo>
                      <a:pt x="10" y="52"/>
                      <a:pt x="0" y="38"/>
                      <a:pt x="2" y="24"/>
                    </a:cubicBezTo>
                    <a:cubicBezTo>
                      <a:pt x="5" y="10"/>
                      <a:pt x="18" y="0"/>
                      <a:pt x="32" y="2"/>
                    </a:cubicBezTo>
                    <a:cubicBezTo>
                      <a:pt x="47" y="5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19" name="Freeform 116">
                <a:extLst>
                  <a:ext uri="{FF2B5EF4-FFF2-40B4-BE49-F238E27FC236}">
                    <a16:creationId xmlns:a16="http://schemas.microsoft.com/office/drawing/2014/main" id="{8CD98488-8DB1-4D64-B4D3-7052BF0AC5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03" y="4147"/>
                <a:ext cx="64" cy="64"/>
              </a:xfrm>
              <a:custGeom>
                <a:avLst/>
                <a:gdLst>
                  <a:gd name="T0" fmla="*/ 53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3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3" y="32"/>
                    </a:moveTo>
                    <a:cubicBezTo>
                      <a:pt x="51" y="47"/>
                      <a:pt x="38" y="56"/>
                      <a:pt x="24" y="54"/>
                    </a:cubicBezTo>
                    <a:cubicBezTo>
                      <a:pt x="9" y="52"/>
                      <a:pt x="0" y="39"/>
                      <a:pt x="2" y="24"/>
                    </a:cubicBezTo>
                    <a:cubicBezTo>
                      <a:pt x="4" y="10"/>
                      <a:pt x="17" y="0"/>
                      <a:pt x="32" y="2"/>
                    </a:cubicBezTo>
                    <a:cubicBezTo>
                      <a:pt x="46" y="5"/>
                      <a:pt x="56" y="18"/>
                      <a:pt x="53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0" name="Freeform 117">
                <a:extLst>
                  <a:ext uri="{FF2B5EF4-FFF2-40B4-BE49-F238E27FC236}">
                    <a16:creationId xmlns:a16="http://schemas.microsoft.com/office/drawing/2014/main" id="{1E2A0C8D-94F6-40D8-A1B6-7E5C86C618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53" y="4342"/>
                <a:ext cx="64" cy="66"/>
              </a:xfrm>
              <a:custGeom>
                <a:avLst/>
                <a:gdLst>
                  <a:gd name="T0" fmla="*/ 54 w 56"/>
                  <a:gd name="T1" fmla="*/ 33 h 57"/>
                  <a:gd name="T2" fmla="*/ 24 w 56"/>
                  <a:gd name="T3" fmla="*/ 54 h 57"/>
                  <a:gd name="T4" fmla="*/ 2 w 56"/>
                  <a:gd name="T5" fmla="*/ 24 h 57"/>
                  <a:gd name="T6" fmla="*/ 32 w 56"/>
                  <a:gd name="T7" fmla="*/ 3 h 57"/>
                  <a:gd name="T8" fmla="*/ 54 w 56"/>
                  <a:gd name="T9" fmla="*/ 33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7">
                    <a:moveTo>
                      <a:pt x="54" y="33"/>
                    </a:moveTo>
                    <a:cubicBezTo>
                      <a:pt x="52" y="47"/>
                      <a:pt x="38" y="57"/>
                      <a:pt x="24" y="54"/>
                    </a:cubicBezTo>
                    <a:cubicBezTo>
                      <a:pt x="10" y="52"/>
                      <a:pt x="0" y="39"/>
                      <a:pt x="2" y="24"/>
                    </a:cubicBezTo>
                    <a:cubicBezTo>
                      <a:pt x="4" y="10"/>
                      <a:pt x="18" y="0"/>
                      <a:pt x="32" y="3"/>
                    </a:cubicBezTo>
                    <a:cubicBezTo>
                      <a:pt x="46" y="5"/>
                      <a:pt x="56" y="18"/>
                      <a:pt x="54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1" name="Freeform 118">
                <a:extLst>
                  <a:ext uri="{FF2B5EF4-FFF2-40B4-BE49-F238E27FC236}">
                    <a16:creationId xmlns:a16="http://schemas.microsoft.com/office/drawing/2014/main" id="{F7B9D79D-0FE7-4B71-A26B-B9286C66FF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86" y="4371"/>
                <a:ext cx="65" cy="65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6"/>
                      <a:pt x="38" y="56"/>
                      <a:pt x="24" y="54"/>
                    </a:cubicBezTo>
                    <a:cubicBezTo>
                      <a:pt x="10" y="52"/>
                      <a:pt x="0" y="38"/>
                      <a:pt x="2" y="24"/>
                    </a:cubicBezTo>
                    <a:cubicBezTo>
                      <a:pt x="4" y="10"/>
                      <a:pt x="18" y="0"/>
                      <a:pt x="32" y="2"/>
                    </a:cubicBezTo>
                    <a:cubicBezTo>
                      <a:pt x="46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2" name="Freeform 119">
                <a:extLst>
                  <a:ext uri="{FF2B5EF4-FFF2-40B4-BE49-F238E27FC236}">
                    <a16:creationId xmlns:a16="http://schemas.microsoft.com/office/drawing/2014/main" id="{2392D103-DDDA-46EE-8834-01DB0AACFD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02" y="4913"/>
                <a:ext cx="64" cy="64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1" y="47"/>
                      <a:pt x="38" y="56"/>
                      <a:pt x="24" y="54"/>
                    </a:cubicBezTo>
                    <a:cubicBezTo>
                      <a:pt x="9" y="52"/>
                      <a:pt x="0" y="38"/>
                      <a:pt x="2" y="24"/>
                    </a:cubicBezTo>
                    <a:cubicBezTo>
                      <a:pt x="4" y="10"/>
                      <a:pt x="18" y="0"/>
                      <a:pt x="32" y="2"/>
                    </a:cubicBezTo>
                    <a:cubicBezTo>
                      <a:pt x="46" y="5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3" name="Freeform 120">
                <a:extLst>
                  <a:ext uri="{FF2B5EF4-FFF2-40B4-BE49-F238E27FC236}">
                    <a16:creationId xmlns:a16="http://schemas.microsoft.com/office/drawing/2014/main" id="{7ADDE69E-1FA8-4830-99CA-2EE1D87AC9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94" y="5302"/>
                <a:ext cx="65" cy="65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6"/>
                      <a:pt x="38" y="56"/>
                      <a:pt x="24" y="54"/>
                    </a:cubicBezTo>
                    <a:cubicBezTo>
                      <a:pt x="10" y="51"/>
                      <a:pt x="0" y="38"/>
                      <a:pt x="2" y="24"/>
                    </a:cubicBezTo>
                    <a:cubicBezTo>
                      <a:pt x="5" y="9"/>
                      <a:pt x="18" y="0"/>
                      <a:pt x="32" y="2"/>
                    </a:cubicBezTo>
                    <a:cubicBezTo>
                      <a:pt x="47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4" name="Freeform 121">
                <a:extLst>
                  <a:ext uri="{FF2B5EF4-FFF2-40B4-BE49-F238E27FC236}">
                    <a16:creationId xmlns:a16="http://schemas.microsoft.com/office/drawing/2014/main" id="{35301D2E-2251-4F04-8A8D-2CD72E2100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05" y="5746"/>
                <a:ext cx="65" cy="64"/>
              </a:xfrm>
              <a:custGeom>
                <a:avLst/>
                <a:gdLst>
                  <a:gd name="T0" fmla="*/ 54 w 57"/>
                  <a:gd name="T1" fmla="*/ 32 h 56"/>
                  <a:gd name="T2" fmla="*/ 24 w 57"/>
                  <a:gd name="T3" fmla="*/ 54 h 56"/>
                  <a:gd name="T4" fmla="*/ 3 w 57"/>
                  <a:gd name="T5" fmla="*/ 24 h 56"/>
                  <a:gd name="T6" fmla="*/ 32 w 57"/>
                  <a:gd name="T7" fmla="*/ 2 h 56"/>
                  <a:gd name="T8" fmla="*/ 54 w 57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7" h="56">
                    <a:moveTo>
                      <a:pt x="54" y="32"/>
                    </a:moveTo>
                    <a:cubicBezTo>
                      <a:pt x="52" y="46"/>
                      <a:pt x="39" y="56"/>
                      <a:pt x="24" y="54"/>
                    </a:cubicBezTo>
                    <a:cubicBezTo>
                      <a:pt x="10" y="52"/>
                      <a:pt x="0" y="38"/>
                      <a:pt x="3" y="24"/>
                    </a:cubicBezTo>
                    <a:cubicBezTo>
                      <a:pt x="5" y="10"/>
                      <a:pt x="18" y="0"/>
                      <a:pt x="32" y="2"/>
                    </a:cubicBezTo>
                    <a:cubicBezTo>
                      <a:pt x="47" y="4"/>
                      <a:pt x="57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5" name="Freeform 122">
                <a:extLst>
                  <a:ext uri="{FF2B5EF4-FFF2-40B4-BE49-F238E27FC236}">
                    <a16:creationId xmlns:a16="http://schemas.microsoft.com/office/drawing/2014/main" id="{A331711F-05B9-4CBC-8499-1170338672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10" y="5210"/>
                <a:ext cx="65" cy="65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6"/>
                      <a:pt x="38" y="56"/>
                      <a:pt x="24" y="54"/>
                    </a:cubicBezTo>
                    <a:cubicBezTo>
                      <a:pt x="10" y="51"/>
                      <a:pt x="0" y="38"/>
                      <a:pt x="2" y="24"/>
                    </a:cubicBezTo>
                    <a:cubicBezTo>
                      <a:pt x="4" y="9"/>
                      <a:pt x="18" y="0"/>
                      <a:pt x="32" y="2"/>
                    </a:cubicBezTo>
                    <a:cubicBezTo>
                      <a:pt x="46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6" name="Freeform 123">
                <a:extLst>
                  <a:ext uri="{FF2B5EF4-FFF2-40B4-BE49-F238E27FC236}">
                    <a16:creationId xmlns:a16="http://schemas.microsoft.com/office/drawing/2014/main" id="{C8B76045-7325-4756-9AF2-2BD3326464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70" y="4780"/>
                <a:ext cx="64" cy="66"/>
              </a:xfrm>
              <a:custGeom>
                <a:avLst/>
                <a:gdLst>
                  <a:gd name="T0" fmla="*/ 54 w 56"/>
                  <a:gd name="T1" fmla="*/ 33 h 57"/>
                  <a:gd name="T2" fmla="*/ 24 w 56"/>
                  <a:gd name="T3" fmla="*/ 54 h 57"/>
                  <a:gd name="T4" fmla="*/ 2 w 56"/>
                  <a:gd name="T5" fmla="*/ 24 h 57"/>
                  <a:gd name="T6" fmla="*/ 32 w 56"/>
                  <a:gd name="T7" fmla="*/ 3 h 57"/>
                  <a:gd name="T8" fmla="*/ 54 w 56"/>
                  <a:gd name="T9" fmla="*/ 33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7">
                    <a:moveTo>
                      <a:pt x="54" y="33"/>
                    </a:moveTo>
                    <a:cubicBezTo>
                      <a:pt x="52" y="47"/>
                      <a:pt x="38" y="57"/>
                      <a:pt x="24" y="54"/>
                    </a:cubicBezTo>
                    <a:cubicBezTo>
                      <a:pt x="10" y="52"/>
                      <a:pt x="0" y="39"/>
                      <a:pt x="2" y="24"/>
                    </a:cubicBezTo>
                    <a:cubicBezTo>
                      <a:pt x="5" y="10"/>
                      <a:pt x="18" y="0"/>
                      <a:pt x="32" y="3"/>
                    </a:cubicBezTo>
                    <a:cubicBezTo>
                      <a:pt x="47" y="5"/>
                      <a:pt x="56" y="18"/>
                      <a:pt x="54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7" name="Freeform 124">
                <a:extLst>
                  <a:ext uri="{FF2B5EF4-FFF2-40B4-BE49-F238E27FC236}">
                    <a16:creationId xmlns:a16="http://schemas.microsoft.com/office/drawing/2014/main" id="{2F62E359-D174-4E1D-B9CB-25598C084E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79" y="5685"/>
                <a:ext cx="65" cy="64"/>
              </a:xfrm>
              <a:custGeom>
                <a:avLst/>
                <a:gdLst>
                  <a:gd name="T0" fmla="*/ 54 w 57"/>
                  <a:gd name="T1" fmla="*/ 32 h 56"/>
                  <a:gd name="T2" fmla="*/ 24 w 57"/>
                  <a:gd name="T3" fmla="*/ 54 h 56"/>
                  <a:gd name="T4" fmla="*/ 3 w 57"/>
                  <a:gd name="T5" fmla="*/ 24 h 56"/>
                  <a:gd name="T6" fmla="*/ 33 w 57"/>
                  <a:gd name="T7" fmla="*/ 2 h 56"/>
                  <a:gd name="T8" fmla="*/ 54 w 57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7" h="56">
                    <a:moveTo>
                      <a:pt x="54" y="32"/>
                    </a:moveTo>
                    <a:cubicBezTo>
                      <a:pt x="52" y="46"/>
                      <a:pt x="39" y="56"/>
                      <a:pt x="24" y="54"/>
                    </a:cubicBezTo>
                    <a:cubicBezTo>
                      <a:pt x="10" y="52"/>
                      <a:pt x="0" y="38"/>
                      <a:pt x="3" y="24"/>
                    </a:cubicBezTo>
                    <a:cubicBezTo>
                      <a:pt x="5" y="10"/>
                      <a:pt x="18" y="0"/>
                      <a:pt x="33" y="2"/>
                    </a:cubicBezTo>
                    <a:cubicBezTo>
                      <a:pt x="47" y="5"/>
                      <a:pt x="57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8" name="Freeform 125">
                <a:extLst>
                  <a:ext uri="{FF2B5EF4-FFF2-40B4-BE49-F238E27FC236}">
                    <a16:creationId xmlns:a16="http://schemas.microsoft.com/office/drawing/2014/main" id="{35D787FD-B255-43A9-9E46-AC26FB8161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46" y="5463"/>
                <a:ext cx="64" cy="65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7"/>
                      <a:pt x="38" y="56"/>
                      <a:pt x="24" y="54"/>
                    </a:cubicBezTo>
                    <a:cubicBezTo>
                      <a:pt x="10" y="52"/>
                      <a:pt x="0" y="38"/>
                      <a:pt x="2" y="24"/>
                    </a:cubicBezTo>
                    <a:cubicBezTo>
                      <a:pt x="4" y="10"/>
                      <a:pt x="18" y="0"/>
                      <a:pt x="32" y="2"/>
                    </a:cubicBezTo>
                    <a:cubicBezTo>
                      <a:pt x="46" y="5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9" name="Freeform 126">
                <a:extLst>
                  <a:ext uri="{FF2B5EF4-FFF2-40B4-BE49-F238E27FC236}">
                    <a16:creationId xmlns:a16="http://schemas.microsoft.com/office/drawing/2014/main" id="{DA61BC03-2E06-4A90-8AE7-6F0DD1CF82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60" y="5440"/>
                <a:ext cx="65" cy="65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1" y="46"/>
                      <a:pt x="38" y="56"/>
                      <a:pt x="24" y="54"/>
                    </a:cubicBezTo>
                    <a:cubicBezTo>
                      <a:pt x="10" y="51"/>
                      <a:pt x="0" y="38"/>
                      <a:pt x="2" y="24"/>
                    </a:cubicBezTo>
                    <a:cubicBezTo>
                      <a:pt x="4" y="9"/>
                      <a:pt x="18" y="0"/>
                      <a:pt x="32" y="2"/>
                    </a:cubicBezTo>
                    <a:cubicBezTo>
                      <a:pt x="46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30" name="Freeform 127">
                <a:extLst>
                  <a:ext uri="{FF2B5EF4-FFF2-40B4-BE49-F238E27FC236}">
                    <a16:creationId xmlns:a16="http://schemas.microsoft.com/office/drawing/2014/main" id="{A303CDA7-7F56-4773-A98A-80FA6B3AC8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83" y="4018"/>
                <a:ext cx="66" cy="64"/>
              </a:xfrm>
              <a:custGeom>
                <a:avLst/>
                <a:gdLst>
                  <a:gd name="T0" fmla="*/ 54 w 57"/>
                  <a:gd name="T1" fmla="*/ 32 h 56"/>
                  <a:gd name="T2" fmla="*/ 24 w 57"/>
                  <a:gd name="T3" fmla="*/ 54 h 56"/>
                  <a:gd name="T4" fmla="*/ 3 w 57"/>
                  <a:gd name="T5" fmla="*/ 24 h 56"/>
                  <a:gd name="T6" fmla="*/ 33 w 57"/>
                  <a:gd name="T7" fmla="*/ 2 h 56"/>
                  <a:gd name="T8" fmla="*/ 54 w 57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7" h="56">
                    <a:moveTo>
                      <a:pt x="54" y="32"/>
                    </a:moveTo>
                    <a:cubicBezTo>
                      <a:pt x="52" y="46"/>
                      <a:pt x="39" y="56"/>
                      <a:pt x="24" y="54"/>
                    </a:cubicBezTo>
                    <a:cubicBezTo>
                      <a:pt x="10" y="52"/>
                      <a:pt x="0" y="38"/>
                      <a:pt x="3" y="24"/>
                    </a:cubicBezTo>
                    <a:cubicBezTo>
                      <a:pt x="5" y="10"/>
                      <a:pt x="18" y="0"/>
                      <a:pt x="33" y="2"/>
                    </a:cubicBezTo>
                    <a:cubicBezTo>
                      <a:pt x="47" y="4"/>
                      <a:pt x="57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31" name="Freeform 128">
                <a:extLst>
                  <a:ext uri="{FF2B5EF4-FFF2-40B4-BE49-F238E27FC236}">
                    <a16:creationId xmlns:a16="http://schemas.microsoft.com/office/drawing/2014/main" id="{45C14ADE-1DCF-45E4-B224-CFC0B24041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71" y="2829"/>
                <a:ext cx="65" cy="64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1" y="46"/>
                      <a:pt x="38" y="56"/>
                      <a:pt x="24" y="54"/>
                    </a:cubicBezTo>
                    <a:cubicBezTo>
                      <a:pt x="9" y="51"/>
                      <a:pt x="0" y="38"/>
                      <a:pt x="2" y="24"/>
                    </a:cubicBezTo>
                    <a:cubicBezTo>
                      <a:pt x="4" y="9"/>
                      <a:pt x="18" y="0"/>
                      <a:pt x="32" y="2"/>
                    </a:cubicBezTo>
                    <a:cubicBezTo>
                      <a:pt x="46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32" name="Freeform 129">
                <a:extLst>
                  <a:ext uri="{FF2B5EF4-FFF2-40B4-BE49-F238E27FC236}">
                    <a16:creationId xmlns:a16="http://schemas.microsoft.com/office/drawing/2014/main" id="{F9E05EAE-D0CD-4848-A64A-D47C7E40F6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96" y="3172"/>
                <a:ext cx="65" cy="64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6"/>
                      <a:pt x="38" y="56"/>
                      <a:pt x="24" y="54"/>
                    </a:cubicBezTo>
                    <a:cubicBezTo>
                      <a:pt x="10" y="51"/>
                      <a:pt x="0" y="38"/>
                      <a:pt x="2" y="24"/>
                    </a:cubicBezTo>
                    <a:cubicBezTo>
                      <a:pt x="5" y="9"/>
                      <a:pt x="18" y="0"/>
                      <a:pt x="32" y="2"/>
                    </a:cubicBezTo>
                    <a:cubicBezTo>
                      <a:pt x="47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33" name="Freeform 130">
                <a:extLst>
                  <a:ext uri="{FF2B5EF4-FFF2-40B4-BE49-F238E27FC236}">
                    <a16:creationId xmlns:a16="http://schemas.microsoft.com/office/drawing/2014/main" id="{FB4EE11F-EC59-4680-B96C-BDE75588B8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12" y="3719"/>
                <a:ext cx="65" cy="66"/>
              </a:xfrm>
              <a:custGeom>
                <a:avLst/>
                <a:gdLst>
                  <a:gd name="T0" fmla="*/ 54 w 56"/>
                  <a:gd name="T1" fmla="*/ 33 h 57"/>
                  <a:gd name="T2" fmla="*/ 24 w 56"/>
                  <a:gd name="T3" fmla="*/ 54 h 57"/>
                  <a:gd name="T4" fmla="*/ 2 w 56"/>
                  <a:gd name="T5" fmla="*/ 24 h 57"/>
                  <a:gd name="T6" fmla="*/ 32 w 56"/>
                  <a:gd name="T7" fmla="*/ 3 h 57"/>
                  <a:gd name="T8" fmla="*/ 54 w 56"/>
                  <a:gd name="T9" fmla="*/ 33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7">
                    <a:moveTo>
                      <a:pt x="54" y="33"/>
                    </a:moveTo>
                    <a:cubicBezTo>
                      <a:pt x="52" y="47"/>
                      <a:pt x="38" y="57"/>
                      <a:pt x="24" y="54"/>
                    </a:cubicBezTo>
                    <a:cubicBezTo>
                      <a:pt x="10" y="52"/>
                      <a:pt x="0" y="39"/>
                      <a:pt x="2" y="24"/>
                    </a:cubicBezTo>
                    <a:cubicBezTo>
                      <a:pt x="5" y="10"/>
                      <a:pt x="18" y="0"/>
                      <a:pt x="32" y="3"/>
                    </a:cubicBezTo>
                    <a:cubicBezTo>
                      <a:pt x="47" y="5"/>
                      <a:pt x="56" y="18"/>
                      <a:pt x="54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34" name="Freeform 131">
                <a:extLst>
                  <a:ext uri="{FF2B5EF4-FFF2-40B4-BE49-F238E27FC236}">
                    <a16:creationId xmlns:a16="http://schemas.microsoft.com/office/drawing/2014/main" id="{3CEA0866-DF9D-4853-8E90-43378AB073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86" y="3885"/>
                <a:ext cx="65" cy="65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6"/>
                      <a:pt x="38" y="56"/>
                      <a:pt x="24" y="54"/>
                    </a:cubicBezTo>
                    <a:cubicBezTo>
                      <a:pt x="10" y="51"/>
                      <a:pt x="0" y="38"/>
                      <a:pt x="2" y="24"/>
                    </a:cubicBezTo>
                    <a:cubicBezTo>
                      <a:pt x="5" y="9"/>
                      <a:pt x="18" y="0"/>
                      <a:pt x="32" y="2"/>
                    </a:cubicBezTo>
                    <a:cubicBezTo>
                      <a:pt x="47" y="4"/>
                      <a:pt x="56" y="17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35" name="Freeform 132">
                <a:extLst>
                  <a:ext uri="{FF2B5EF4-FFF2-40B4-BE49-F238E27FC236}">
                    <a16:creationId xmlns:a16="http://schemas.microsoft.com/office/drawing/2014/main" id="{82F98EB3-2660-4B89-AA2A-6CDB2E075E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54" y="3417"/>
                <a:ext cx="65" cy="65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6"/>
                      <a:pt x="38" y="56"/>
                      <a:pt x="24" y="54"/>
                    </a:cubicBezTo>
                    <a:cubicBezTo>
                      <a:pt x="10" y="51"/>
                      <a:pt x="0" y="38"/>
                      <a:pt x="2" y="24"/>
                    </a:cubicBezTo>
                    <a:cubicBezTo>
                      <a:pt x="5" y="10"/>
                      <a:pt x="18" y="0"/>
                      <a:pt x="32" y="2"/>
                    </a:cubicBezTo>
                    <a:cubicBezTo>
                      <a:pt x="47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36" name="Freeform 133">
                <a:extLst>
                  <a:ext uri="{FF2B5EF4-FFF2-40B4-BE49-F238E27FC236}">
                    <a16:creationId xmlns:a16="http://schemas.microsoft.com/office/drawing/2014/main" id="{8EC52DE0-DFEE-4D50-B599-5B3E83C10B7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938" y="3401"/>
                <a:ext cx="97" cy="97"/>
              </a:xfrm>
              <a:custGeom>
                <a:avLst/>
                <a:gdLst>
                  <a:gd name="T0" fmla="*/ 36 w 84"/>
                  <a:gd name="T1" fmla="*/ 80 h 84"/>
                  <a:gd name="T2" fmla="*/ 4 w 84"/>
                  <a:gd name="T3" fmla="*/ 36 h 84"/>
                  <a:gd name="T4" fmla="*/ 48 w 84"/>
                  <a:gd name="T5" fmla="*/ 3 h 84"/>
                  <a:gd name="T6" fmla="*/ 81 w 84"/>
                  <a:gd name="T7" fmla="*/ 48 h 84"/>
                  <a:gd name="T8" fmla="*/ 36 w 84"/>
                  <a:gd name="T9" fmla="*/ 80 h 84"/>
                  <a:gd name="T10" fmla="*/ 48 w 84"/>
                  <a:gd name="T11" fmla="*/ 5 h 84"/>
                  <a:gd name="T12" fmla="*/ 5 w 84"/>
                  <a:gd name="T13" fmla="*/ 36 h 84"/>
                  <a:gd name="T14" fmla="*/ 36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0"/>
                    </a:moveTo>
                    <a:cubicBezTo>
                      <a:pt x="15" y="77"/>
                      <a:pt x="0" y="57"/>
                      <a:pt x="4" y="36"/>
                    </a:cubicBezTo>
                    <a:cubicBezTo>
                      <a:pt x="7" y="15"/>
                      <a:pt x="27" y="0"/>
                      <a:pt x="48" y="3"/>
                    </a:cubicBezTo>
                    <a:cubicBezTo>
                      <a:pt x="70" y="7"/>
                      <a:pt x="84" y="27"/>
                      <a:pt x="81" y="48"/>
                    </a:cubicBezTo>
                    <a:cubicBezTo>
                      <a:pt x="77" y="69"/>
                      <a:pt x="57" y="84"/>
                      <a:pt x="36" y="80"/>
                    </a:cubicBezTo>
                    <a:close/>
                    <a:moveTo>
                      <a:pt x="48" y="5"/>
                    </a:moveTo>
                    <a:cubicBezTo>
                      <a:pt x="28" y="2"/>
                      <a:pt x="9" y="16"/>
                      <a:pt x="5" y="36"/>
                    </a:cubicBezTo>
                    <a:cubicBezTo>
                      <a:pt x="2" y="56"/>
                      <a:pt x="16" y="76"/>
                      <a:pt x="36" y="79"/>
                    </a:cubicBezTo>
                    <a:cubicBezTo>
                      <a:pt x="57" y="82"/>
                      <a:pt x="76" y="68"/>
                      <a:pt x="79" y="48"/>
                    </a:cubicBezTo>
                    <a:cubicBezTo>
                      <a:pt x="82" y="27"/>
                      <a:pt x="68" y="8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37" name="Freeform 134">
                <a:extLst>
                  <a:ext uri="{FF2B5EF4-FFF2-40B4-BE49-F238E27FC236}">
                    <a16:creationId xmlns:a16="http://schemas.microsoft.com/office/drawing/2014/main" id="{7DB7ABD8-24F5-4646-9FD2-92BAFD8BDB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60" y="4435"/>
                <a:ext cx="65" cy="64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6"/>
                      <a:pt x="38" y="56"/>
                      <a:pt x="24" y="54"/>
                    </a:cubicBezTo>
                    <a:cubicBezTo>
                      <a:pt x="10" y="52"/>
                      <a:pt x="0" y="38"/>
                      <a:pt x="2" y="24"/>
                    </a:cubicBezTo>
                    <a:cubicBezTo>
                      <a:pt x="4" y="10"/>
                      <a:pt x="18" y="0"/>
                      <a:pt x="32" y="2"/>
                    </a:cubicBezTo>
                    <a:cubicBezTo>
                      <a:pt x="46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38" name="Freeform 135">
                <a:extLst>
                  <a:ext uri="{FF2B5EF4-FFF2-40B4-BE49-F238E27FC236}">
                    <a16:creationId xmlns:a16="http://schemas.microsoft.com/office/drawing/2014/main" id="{60C2CDD5-043E-4E72-A5F5-55FA2E82270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744" y="4418"/>
                <a:ext cx="97" cy="97"/>
              </a:xfrm>
              <a:custGeom>
                <a:avLst/>
                <a:gdLst>
                  <a:gd name="T0" fmla="*/ 36 w 84"/>
                  <a:gd name="T1" fmla="*/ 80 h 84"/>
                  <a:gd name="T2" fmla="*/ 4 w 84"/>
                  <a:gd name="T3" fmla="*/ 36 h 84"/>
                  <a:gd name="T4" fmla="*/ 48 w 84"/>
                  <a:gd name="T5" fmla="*/ 3 h 84"/>
                  <a:gd name="T6" fmla="*/ 81 w 84"/>
                  <a:gd name="T7" fmla="*/ 48 h 84"/>
                  <a:gd name="T8" fmla="*/ 36 w 84"/>
                  <a:gd name="T9" fmla="*/ 80 h 84"/>
                  <a:gd name="T10" fmla="*/ 48 w 84"/>
                  <a:gd name="T11" fmla="*/ 5 h 84"/>
                  <a:gd name="T12" fmla="*/ 5 w 84"/>
                  <a:gd name="T13" fmla="*/ 36 h 84"/>
                  <a:gd name="T14" fmla="*/ 36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0"/>
                    </a:moveTo>
                    <a:cubicBezTo>
                      <a:pt x="15" y="77"/>
                      <a:pt x="0" y="57"/>
                      <a:pt x="4" y="36"/>
                    </a:cubicBezTo>
                    <a:cubicBezTo>
                      <a:pt x="7" y="15"/>
                      <a:pt x="27" y="0"/>
                      <a:pt x="48" y="3"/>
                    </a:cubicBezTo>
                    <a:cubicBezTo>
                      <a:pt x="69" y="7"/>
                      <a:pt x="84" y="27"/>
                      <a:pt x="81" y="48"/>
                    </a:cubicBezTo>
                    <a:cubicBezTo>
                      <a:pt x="77" y="69"/>
                      <a:pt x="57" y="84"/>
                      <a:pt x="36" y="80"/>
                    </a:cubicBezTo>
                    <a:close/>
                    <a:moveTo>
                      <a:pt x="48" y="5"/>
                    </a:moveTo>
                    <a:cubicBezTo>
                      <a:pt x="28" y="2"/>
                      <a:pt x="8" y="16"/>
                      <a:pt x="5" y="36"/>
                    </a:cubicBezTo>
                    <a:cubicBezTo>
                      <a:pt x="2" y="56"/>
                      <a:pt x="16" y="76"/>
                      <a:pt x="36" y="79"/>
                    </a:cubicBezTo>
                    <a:cubicBezTo>
                      <a:pt x="57" y="82"/>
                      <a:pt x="76" y="68"/>
                      <a:pt x="79" y="48"/>
                    </a:cubicBezTo>
                    <a:cubicBezTo>
                      <a:pt x="82" y="27"/>
                      <a:pt x="68" y="8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39" name="Freeform 136">
                <a:extLst>
                  <a:ext uri="{FF2B5EF4-FFF2-40B4-BE49-F238E27FC236}">
                    <a16:creationId xmlns:a16="http://schemas.microsoft.com/office/drawing/2014/main" id="{3FF14E64-7BB3-43E5-904B-31DA9BDB09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23" y="3984"/>
                <a:ext cx="64" cy="66"/>
              </a:xfrm>
              <a:custGeom>
                <a:avLst/>
                <a:gdLst>
                  <a:gd name="T0" fmla="*/ 54 w 56"/>
                  <a:gd name="T1" fmla="*/ 33 h 57"/>
                  <a:gd name="T2" fmla="*/ 24 w 56"/>
                  <a:gd name="T3" fmla="*/ 54 h 57"/>
                  <a:gd name="T4" fmla="*/ 2 w 56"/>
                  <a:gd name="T5" fmla="*/ 24 h 57"/>
                  <a:gd name="T6" fmla="*/ 32 w 56"/>
                  <a:gd name="T7" fmla="*/ 3 h 57"/>
                  <a:gd name="T8" fmla="*/ 54 w 56"/>
                  <a:gd name="T9" fmla="*/ 33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7">
                    <a:moveTo>
                      <a:pt x="54" y="33"/>
                    </a:moveTo>
                    <a:cubicBezTo>
                      <a:pt x="52" y="47"/>
                      <a:pt x="38" y="57"/>
                      <a:pt x="24" y="54"/>
                    </a:cubicBezTo>
                    <a:cubicBezTo>
                      <a:pt x="10" y="52"/>
                      <a:pt x="0" y="39"/>
                      <a:pt x="2" y="24"/>
                    </a:cubicBezTo>
                    <a:cubicBezTo>
                      <a:pt x="5" y="10"/>
                      <a:pt x="18" y="0"/>
                      <a:pt x="32" y="3"/>
                    </a:cubicBezTo>
                    <a:cubicBezTo>
                      <a:pt x="47" y="5"/>
                      <a:pt x="56" y="18"/>
                      <a:pt x="54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40" name="Freeform 137">
                <a:extLst>
                  <a:ext uri="{FF2B5EF4-FFF2-40B4-BE49-F238E27FC236}">
                    <a16:creationId xmlns:a16="http://schemas.microsoft.com/office/drawing/2014/main" id="{090860FB-6640-4E82-BD56-52CB8BA4ECA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507" y="3969"/>
                <a:ext cx="96" cy="96"/>
              </a:xfrm>
              <a:custGeom>
                <a:avLst/>
                <a:gdLst>
                  <a:gd name="T0" fmla="*/ 36 w 84"/>
                  <a:gd name="T1" fmla="*/ 80 h 83"/>
                  <a:gd name="T2" fmla="*/ 4 w 84"/>
                  <a:gd name="T3" fmla="*/ 35 h 83"/>
                  <a:gd name="T4" fmla="*/ 48 w 84"/>
                  <a:gd name="T5" fmla="*/ 3 h 83"/>
                  <a:gd name="T6" fmla="*/ 81 w 84"/>
                  <a:gd name="T7" fmla="*/ 48 h 83"/>
                  <a:gd name="T8" fmla="*/ 36 w 84"/>
                  <a:gd name="T9" fmla="*/ 80 h 83"/>
                  <a:gd name="T10" fmla="*/ 48 w 84"/>
                  <a:gd name="T11" fmla="*/ 5 h 83"/>
                  <a:gd name="T12" fmla="*/ 5 w 84"/>
                  <a:gd name="T13" fmla="*/ 36 h 83"/>
                  <a:gd name="T14" fmla="*/ 36 w 84"/>
                  <a:gd name="T15" fmla="*/ 78 h 83"/>
                  <a:gd name="T16" fmla="*/ 79 w 84"/>
                  <a:gd name="T17" fmla="*/ 47 h 83"/>
                  <a:gd name="T18" fmla="*/ 48 w 84"/>
                  <a:gd name="T19" fmla="*/ 5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3">
                    <a:moveTo>
                      <a:pt x="36" y="80"/>
                    </a:moveTo>
                    <a:cubicBezTo>
                      <a:pt x="15" y="77"/>
                      <a:pt x="0" y="57"/>
                      <a:pt x="4" y="35"/>
                    </a:cubicBezTo>
                    <a:cubicBezTo>
                      <a:pt x="7" y="14"/>
                      <a:pt x="27" y="0"/>
                      <a:pt x="48" y="3"/>
                    </a:cubicBezTo>
                    <a:cubicBezTo>
                      <a:pt x="70" y="6"/>
                      <a:pt x="84" y="26"/>
                      <a:pt x="81" y="48"/>
                    </a:cubicBezTo>
                    <a:cubicBezTo>
                      <a:pt x="77" y="69"/>
                      <a:pt x="57" y="83"/>
                      <a:pt x="36" y="80"/>
                    </a:cubicBezTo>
                    <a:close/>
                    <a:moveTo>
                      <a:pt x="48" y="5"/>
                    </a:moveTo>
                    <a:cubicBezTo>
                      <a:pt x="28" y="1"/>
                      <a:pt x="9" y="15"/>
                      <a:pt x="5" y="36"/>
                    </a:cubicBezTo>
                    <a:cubicBezTo>
                      <a:pt x="2" y="56"/>
                      <a:pt x="16" y="75"/>
                      <a:pt x="36" y="78"/>
                    </a:cubicBezTo>
                    <a:cubicBezTo>
                      <a:pt x="57" y="82"/>
                      <a:pt x="76" y="68"/>
                      <a:pt x="79" y="47"/>
                    </a:cubicBezTo>
                    <a:cubicBezTo>
                      <a:pt x="82" y="27"/>
                      <a:pt x="68" y="8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41" name="Freeform 138">
                <a:extLst>
                  <a:ext uri="{FF2B5EF4-FFF2-40B4-BE49-F238E27FC236}">
                    <a16:creationId xmlns:a16="http://schemas.microsoft.com/office/drawing/2014/main" id="{C8592926-FAD8-4EF3-8311-2E476AE07D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71" y="4207"/>
                <a:ext cx="65" cy="64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7"/>
                      <a:pt x="38" y="56"/>
                      <a:pt x="24" y="54"/>
                    </a:cubicBezTo>
                    <a:cubicBezTo>
                      <a:pt x="10" y="52"/>
                      <a:pt x="0" y="38"/>
                      <a:pt x="2" y="24"/>
                    </a:cubicBezTo>
                    <a:cubicBezTo>
                      <a:pt x="4" y="10"/>
                      <a:pt x="18" y="0"/>
                      <a:pt x="32" y="2"/>
                    </a:cubicBezTo>
                    <a:cubicBezTo>
                      <a:pt x="46" y="5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42" name="Freeform 139">
                <a:extLst>
                  <a:ext uri="{FF2B5EF4-FFF2-40B4-BE49-F238E27FC236}">
                    <a16:creationId xmlns:a16="http://schemas.microsoft.com/office/drawing/2014/main" id="{C82145DC-156C-4E89-95FA-B5CBBC2FF56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155" y="4190"/>
                <a:ext cx="97" cy="97"/>
              </a:xfrm>
              <a:custGeom>
                <a:avLst/>
                <a:gdLst>
                  <a:gd name="T0" fmla="*/ 36 w 84"/>
                  <a:gd name="T1" fmla="*/ 81 h 84"/>
                  <a:gd name="T2" fmla="*/ 3 w 84"/>
                  <a:gd name="T3" fmla="*/ 36 h 84"/>
                  <a:gd name="T4" fmla="*/ 48 w 84"/>
                  <a:gd name="T5" fmla="*/ 4 h 84"/>
                  <a:gd name="T6" fmla="*/ 80 w 84"/>
                  <a:gd name="T7" fmla="*/ 48 h 84"/>
                  <a:gd name="T8" fmla="*/ 36 w 84"/>
                  <a:gd name="T9" fmla="*/ 81 h 84"/>
                  <a:gd name="T10" fmla="*/ 48 w 84"/>
                  <a:gd name="T11" fmla="*/ 5 h 84"/>
                  <a:gd name="T12" fmla="*/ 5 w 84"/>
                  <a:gd name="T13" fmla="*/ 36 h 84"/>
                  <a:gd name="T14" fmla="*/ 36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1"/>
                    </a:moveTo>
                    <a:cubicBezTo>
                      <a:pt x="15" y="77"/>
                      <a:pt x="0" y="57"/>
                      <a:pt x="3" y="36"/>
                    </a:cubicBezTo>
                    <a:cubicBezTo>
                      <a:pt x="7" y="15"/>
                      <a:pt x="27" y="0"/>
                      <a:pt x="48" y="4"/>
                    </a:cubicBezTo>
                    <a:cubicBezTo>
                      <a:pt x="69" y="7"/>
                      <a:pt x="84" y="27"/>
                      <a:pt x="80" y="48"/>
                    </a:cubicBezTo>
                    <a:cubicBezTo>
                      <a:pt x="77" y="70"/>
                      <a:pt x="57" y="84"/>
                      <a:pt x="36" y="81"/>
                    </a:cubicBezTo>
                    <a:close/>
                    <a:moveTo>
                      <a:pt x="48" y="5"/>
                    </a:moveTo>
                    <a:cubicBezTo>
                      <a:pt x="27" y="2"/>
                      <a:pt x="8" y="16"/>
                      <a:pt x="5" y="36"/>
                    </a:cubicBezTo>
                    <a:cubicBezTo>
                      <a:pt x="2" y="57"/>
                      <a:pt x="16" y="76"/>
                      <a:pt x="36" y="79"/>
                    </a:cubicBezTo>
                    <a:cubicBezTo>
                      <a:pt x="56" y="82"/>
                      <a:pt x="76" y="68"/>
                      <a:pt x="79" y="48"/>
                    </a:cubicBezTo>
                    <a:cubicBezTo>
                      <a:pt x="82" y="28"/>
                      <a:pt x="68" y="9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43" name="Freeform 140">
                <a:extLst>
                  <a:ext uri="{FF2B5EF4-FFF2-40B4-BE49-F238E27FC236}">
                    <a16:creationId xmlns:a16="http://schemas.microsoft.com/office/drawing/2014/main" id="{3A911850-0204-4F0D-A764-5380D0D178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77" y="3524"/>
                <a:ext cx="64" cy="65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7"/>
                      <a:pt x="38" y="56"/>
                      <a:pt x="24" y="54"/>
                    </a:cubicBezTo>
                    <a:cubicBezTo>
                      <a:pt x="10" y="52"/>
                      <a:pt x="0" y="38"/>
                      <a:pt x="2" y="24"/>
                    </a:cubicBezTo>
                    <a:cubicBezTo>
                      <a:pt x="5" y="10"/>
                      <a:pt x="18" y="0"/>
                      <a:pt x="32" y="2"/>
                    </a:cubicBezTo>
                    <a:cubicBezTo>
                      <a:pt x="47" y="5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44" name="Freeform 141">
                <a:extLst>
                  <a:ext uri="{FF2B5EF4-FFF2-40B4-BE49-F238E27FC236}">
                    <a16:creationId xmlns:a16="http://schemas.microsoft.com/office/drawing/2014/main" id="{F9223601-0928-49E0-B215-6DABBAD5154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561" y="3508"/>
                <a:ext cx="97" cy="97"/>
              </a:xfrm>
              <a:custGeom>
                <a:avLst/>
                <a:gdLst>
                  <a:gd name="T0" fmla="*/ 36 w 84"/>
                  <a:gd name="T1" fmla="*/ 81 h 84"/>
                  <a:gd name="T2" fmla="*/ 4 w 84"/>
                  <a:gd name="T3" fmla="*/ 36 h 84"/>
                  <a:gd name="T4" fmla="*/ 48 w 84"/>
                  <a:gd name="T5" fmla="*/ 4 h 84"/>
                  <a:gd name="T6" fmla="*/ 81 w 84"/>
                  <a:gd name="T7" fmla="*/ 48 h 84"/>
                  <a:gd name="T8" fmla="*/ 36 w 84"/>
                  <a:gd name="T9" fmla="*/ 81 h 84"/>
                  <a:gd name="T10" fmla="*/ 48 w 84"/>
                  <a:gd name="T11" fmla="*/ 5 h 84"/>
                  <a:gd name="T12" fmla="*/ 5 w 84"/>
                  <a:gd name="T13" fmla="*/ 36 h 84"/>
                  <a:gd name="T14" fmla="*/ 36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1"/>
                    </a:moveTo>
                    <a:cubicBezTo>
                      <a:pt x="15" y="77"/>
                      <a:pt x="0" y="57"/>
                      <a:pt x="4" y="36"/>
                    </a:cubicBezTo>
                    <a:cubicBezTo>
                      <a:pt x="7" y="15"/>
                      <a:pt x="27" y="0"/>
                      <a:pt x="48" y="4"/>
                    </a:cubicBezTo>
                    <a:cubicBezTo>
                      <a:pt x="69" y="7"/>
                      <a:pt x="84" y="27"/>
                      <a:pt x="81" y="48"/>
                    </a:cubicBezTo>
                    <a:cubicBezTo>
                      <a:pt x="77" y="70"/>
                      <a:pt x="57" y="84"/>
                      <a:pt x="36" y="81"/>
                    </a:cubicBezTo>
                    <a:close/>
                    <a:moveTo>
                      <a:pt x="48" y="5"/>
                    </a:moveTo>
                    <a:cubicBezTo>
                      <a:pt x="28" y="2"/>
                      <a:pt x="9" y="16"/>
                      <a:pt x="5" y="36"/>
                    </a:cubicBezTo>
                    <a:cubicBezTo>
                      <a:pt x="2" y="57"/>
                      <a:pt x="16" y="76"/>
                      <a:pt x="36" y="79"/>
                    </a:cubicBezTo>
                    <a:cubicBezTo>
                      <a:pt x="57" y="82"/>
                      <a:pt x="76" y="68"/>
                      <a:pt x="79" y="48"/>
                    </a:cubicBezTo>
                    <a:cubicBezTo>
                      <a:pt x="82" y="28"/>
                      <a:pt x="68" y="9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45" name="Freeform 142">
                <a:extLst>
                  <a:ext uri="{FF2B5EF4-FFF2-40B4-BE49-F238E27FC236}">
                    <a16:creationId xmlns:a16="http://schemas.microsoft.com/office/drawing/2014/main" id="{699852B6-3F1E-419D-B27B-2425A3B159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67" y="3831"/>
                <a:ext cx="65" cy="64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1" y="46"/>
                      <a:pt x="38" y="56"/>
                      <a:pt x="24" y="54"/>
                    </a:cubicBezTo>
                    <a:cubicBezTo>
                      <a:pt x="9" y="52"/>
                      <a:pt x="0" y="38"/>
                      <a:pt x="2" y="24"/>
                    </a:cubicBezTo>
                    <a:cubicBezTo>
                      <a:pt x="4" y="10"/>
                      <a:pt x="18" y="0"/>
                      <a:pt x="32" y="2"/>
                    </a:cubicBezTo>
                    <a:cubicBezTo>
                      <a:pt x="46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46" name="Freeform 143">
                <a:extLst>
                  <a:ext uri="{FF2B5EF4-FFF2-40B4-BE49-F238E27FC236}">
                    <a16:creationId xmlns:a16="http://schemas.microsoft.com/office/drawing/2014/main" id="{21425EE5-3B72-46F4-9BDC-AFB5B87F364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851" y="3815"/>
                <a:ext cx="97" cy="97"/>
              </a:xfrm>
              <a:custGeom>
                <a:avLst/>
                <a:gdLst>
                  <a:gd name="T0" fmla="*/ 36 w 84"/>
                  <a:gd name="T1" fmla="*/ 80 h 84"/>
                  <a:gd name="T2" fmla="*/ 3 w 84"/>
                  <a:gd name="T3" fmla="*/ 36 h 84"/>
                  <a:gd name="T4" fmla="*/ 48 w 84"/>
                  <a:gd name="T5" fmla="*/ 3 h 84"/>
                  <a:gd name="T6" fmla="*/ 80 w 84"/>
                  <a:gd name="T7" fmla="*/ 48 h 84"/>
                  <a:gd name="T8" fmla="*/ 36 w 84"/>
                  <a:gd name="T9" fmla="*/ 80 h 84"/>
                  <a:gd name="T10" fmla="*/ 48 w 84"/>
                  <a:gd name="T11" fmla="*/ 5 h 84"/>
                  <a:gd name="T12" fmla="*/ 5 w 84"/>
                  <a:gd name="T13" fmla="*/ 36 h 84"/>
                  <a:gd name="T14" fmla="*/ 36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0"/>
                    </a:moveTo>
                    <a:cubicBezTo>
                      <a:pt x="14" y="77"/>
                      <a:pt x="0" y="57"/>
                      <a:pt x="3" y="36"/>
                    </a:cubicBezTo>
                    <a:cubicBezTo>
                      <a:pt x="7" y="15"/>
                      <a:pt x="27" y="0"/>
                      <a:pt x="48" y="3"/>
                    </a:cubicBezTo>
                    <a:cubicBezTo>
                      <a:pt x="69" y="7"/>
                      <a:pt x="84" y="27"/>
                      <a:pt x="80" y="48"/>
                    </a:cubicBezTo>
                    <a:cubicBezTo>
                      <a:pt x="77" y="69"/>
                      <a:pt x="57" y="84"/>
                      <a:pt x="36" y="80"/>
                    </a:cubicBezTo>
                    <a:close/>
                    <a:moveTo>
                      <a:pt x="48" y="5"/>
                    </a:moveTo>
                    <a:cubicBezTo>
                      <a:pt x="27" y="2"/>
                      <a:pt x="8" y="16"/>
                      <a:pt x="5" y="36"/>
                    </a:cubicBezTo>
                    <a:cubicBezTo>
                      <a:pt x="2" y="56"/>
                      <a:pt x="16" y="76"/>
                      <a:pt x="36" y="79"/>
                    </a:cubicBezTo>
                    <a:cubicBezTo>
                      <a:pt x="56" y="82"/>
                      <a:pt x="75" y="68"/>
                      <a:pt x="79" y="48"/>
                    </a:cubicBezTo>
                    <a:cubicBezTo>
                      <a:pt x="82" y="28"/>
                      <a:pt x="68" y="8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47" name="Freeform 144">
                <a:extLst>
                  <a:ext uri="{FF2B5EF4-FFF2-40B4-BE49-F238E27FC236}">
                    <a16:creationId xmlns:a16="http://schemas.microsoft.com/office/drawing/2014/main" id="{B799B560-55C9-4C5C-9B04-15369C9B2C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99" y="5046"/>
                <a:ext cx="65" cy="65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6"/>
                      <a:pt x="38" y="56"/>
                      <a:pt x="24" y="54"/>
                    </a:cubicBezTo>
                    <a:cubicBezTo>
                      <a:pt x="10" y="51"/>
                      <a:pt x="0" y="38"/>
                      <a:pt x="2" y="24"/>
                    </a:cubicBezTo>
                    <a:cubicBezTo>
                      <a:pt x="4" y="9"/>
                      <a:pt x="18" y="0"/>
                      <a:pt x="32" y="2"/>
                    </a:cubicBezTo>
                    <a:cubicBezTo>
                      <a:pt x="46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48" name="Freeform 145">
                <a:extLst>
                  <a:ext uri="{FF2B5EF4-FFF2-40B4-BE49-F238E27FC236}">
                    <a16:creationId xmlns:a16="http://schemas.microsoft.com/office/drawing/2014/main" id="{5264F093-C73F-4C47-AF9A-4430AA57805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383" y="5030"/>
                <a:ext cx="97" cy="97"/>
              </a:xfrm>
              <a:custGeom>
                <a:avLst/>
                <a:gdLst>
                  <a:gd name="T0" fmla="*/ 36 w 84"/>
                  <a:gd name="T1" fmla="*/ 80 h 84"/>
                  <a:gd name="T2" fmla="*/ 3 w 84"/>
                  <a:gd name="T3" fmla="*/ 36 h 84"/>
                  <a:gd name="T4" fmla="*/ 48 w 84"/>
                  <a:gd name="T5" fmla="*/ 3 h 84"/>
                  <a:gd name="T6" fmla="*/ 81 w 84"/>
                  <a:gd name="T7" fmla="*/ 48 h 84"/>
                  <a:gd name="T8" fmla="*/ 36 w 84"/>
                  <a:gd name="T9" fmla="*/ 80 h 84"/>
                  <a:gd name="T10" fmla="*/ 48 w 84"/>
                  <a:gd name="T11" fmla="*/ 5 h 84"/>
                  <a:gd name="T12" fmla="*/ 5 w 84"/>
                  <a:gd name="T13" fmla="*/ 36 h 84"/>
                  <a:gd name="T14" fmla="*/ 36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0"/>
                    </a:moveTo>
                    <a:cubicBezTo>
                      <a:pt x="15" y="77"/>
                      <a:pt x="0" y="57"/>
                      <a:pt x="3" y="36"/>
                    </a:cubicBezTo>
                    <a:cubicBezTo>
                      <a:pt x="7" y="14"/>
                      <a:pt x="27" y="0"/>
                      <a:pt x="48" y="3"/>
                    </a:cubicBezTo>
                    <a:cubicBezTo>
                      <a:pt x="69" y="7"/>
                      <a:pt x="84" y="27"/>
                      <a:pt x="81" y="48"/>
                    </a:cubicBezTo>
                    <a:cubicBezTo>
                      <a:pt x="77" y="69"/>
                      <a:pt x="57" y="84"/>
                      <a:pt x="36" y="80"/>
                    </a:cubicBezTo>
                    <a:close/>
                    <a:moveTo>
                      <a:pt x="48" y="5"/>
                    </a:moveTo>
                    <a:cubicBezTo>
                      <a:pt x="28" y="2"/>
                      <a:pt x="8" y="16"/>
                      <a:pt x="5" y="36"/>
                    </a:cubicBezTo>
                    <a:cubicBezTo>
                      <a:pt x="2" y="56"/>
                      <a:pt x="16" y="75"/>
                      <a:pt x="36" y="79"/>
                    </a:cubicBezTo>
                    <a:cubicBezTo>
                      <a:pt x="56" y="82"/>
                      <a:pt x="76" y="68"/>
                      <a:pt x="79" y="48"/>
                    </a:cubicBezTo>
                    <a:cubicBezTo>
                      <a:pt x="82" y="27"/>
                      <a:pt x="68" y="8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49" name="Freeform 146">
                <a:extLst>
                  <a:ext uri="{FF2B5EF4-FFF2-40B4-BE49-F238E27FC236}">
                    <a16:creationId xmlns:a16="http://schemas.microsoft.com/office/drawing/2014/main" id="{23CBA95D-EB22-4ED2-BE9D-996EF5A0AD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56" y="5436"/>
                <a:ext cx="65" cy="64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1" y="46"/>
                      <a:pt x="38" y="56"/>
                      <a:pt x="24" y="54"/>
                    </a:cubicBezTo>
                    <a:cubicBezTo>
                      <a:pt x="9" y="52"/>
                      <a:pt x="0" y="38"/>
                      <a:pt x="2" y="24"/>
                    </a:cubicBezTo>
                    <a:cubicBezTo>
                      <a:pt x="4" y="10"/>
                      <a:pt x="18" y="0"/>
                      <a:pt x="32" y="2"/>
                    </a:cubicBezTo>
                    <a:cubicBezTo>
                      <a:pt x="46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50" name="Freeform 147">
                <a:extLst>
                  <a:ext uri="{FF2B5EF4-FFF2-40B4-BE49-F238E27FC236}">
                    <a16:creationId xmlns:a16="http://schemas.microsoft.com/office/drawing/2014/main" id="{1201C9E3-D737-4F84-ACE3-DEE947A048C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540" y="5420"/>
                <a:ext cx="97" cy="96"/>
              </a:xfrm>
              <a:custGeom>
                <a:avLst/>
                <a:gdLst>
                  <a:gd name="T0" fmla="*/ 36 w 84"/>
                  <a:gd name="T1" fmla="*/ 80 h 84"/>
                  <a:gd name="T2" fmla="*/ 3 w 84"/>
                  <a:gd name="T3" fmla="*/ 36 h 84"/>
                  <a:gd name="T4" fmla="*/ 48 w 84"/>
                  <a:gd name="T5" fmla="*/ 3 h 84"/>
                  <a:gd name="T6" fmla="*/ 80 w 84"/>
                  <a:gd name="T7" fmla="*/ 48 h 84"/>
                  <a:gd name="T8" fmla="*/ 36 w 84"/>
                  <a:gd name="T9" fmla="*/ 80 h 84"/>
                  <a:gd name="T10" fmla="*/ 48 w 84"/>
                  <a:gd name="T11" fmla="*/ 5 h 84"/>
                  <a:gd name="T12" fmla="*/ 5 w 84"/>
                  <a:gd name="T13" fmla="*/ 36 h 84"/>
                  <a:gd name="T14" fmla="*/ 36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0"/>
                    </a:moveTo>
                    <a:cubicBezTo>
                      <a:pt x="14" y="77"/>
                      <a:pt x="0" y="57"/>
                      <a:pt x="3" y="36"/>
                    </a:cubicBezTo>
                    <a:cubicBezTo>
                      <a:pt x="7" y="15"/>
                      <a:pt x="27" y="0"/>
                      <a:pt x="48" y="3"/>
                    </a:cubicBezTo>
                    <a:cubicBezTo>
                      <a:pt x="69" y="7"/>
                      <a:pt x="84" y="27"/>
                      <a:pt x="80" y="48"/>
                    </a:cubicBezTo>
                    <a:cubicBezTo>
                      <a:pt x="77" y="69"/>
                      <a:pt x="57" y="84"/>
                      <a:pt x="36" y="80"/>
                    </a:cubicBezTo>
                    <a:close/>
                    <a:moveTo>
                      <a:pt x="48" y="5"/>
                    </a:moveTo>
                    <a:cubicBezTo>
                      <a:pt x="27" y="2"/>
                      <a:pt x="8" y="16"/>
                      <a:pt x="5" y="36"/>
                    </a:cubicBezTo>
                    <a:cubicBezTo>
                      <a:pt x="2" y="56"/>
                      <a:pt x="16" y="76"/>
                      <a:pt x="36" y="79"/>
                    </a:cubicBezTo>
                    <a:cubicBezTo>
                      <a:pt x="56" y="82"/>
                      <a:pt x="75" y="68"/>
                      <a:pt x="79" y="48"/>
                    </a:cubicBezTo>
                    <a:cubicBezTo>
                      <a:pt x="82" y="27"/>
                      <a:pt x="68" y="8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51" name="Freeform 148">
                <a:extLst>
                  <a:ext uri="{FF2B5EF4-FFF2-40B4-BE49-F238E27FC236}">
                    <a16:creationId xmlns:a16="http://schemas.microsoft.com/office/drawing/2014/main" id="{C24E0032-5F26-49F6-9342-880D710248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95" y="5510"/>
                <a:ext cx="64" cy="64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1" y="46"/>
                      <a:pt x="38" y="56"/>
                      <a:pt x="24" y="54"/>
                    </a:cubicBezTo>
                    <a:cubicBezTo>
                      <a:pt x="9" y="51"/>
                      <a:pt x="0" y="38"/>
                      <a:pt x="2" y="24"/>
                    </a:cubicBezTo>
                    <a:cubicBezTo>
                      <a:pt x="4" y="9"/>
                      <a:pt x="18" y="0"/>
                      <a:pt x="32" y="2"/>
                    </a:cubicBezTo>
                    <a:cubicBezTo>
                      <a:pt x="46" y="4"/>
                      <a:pt x="56" y="17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52" name="Freeform 149">
                <a:extLst>
                  <a:ext uri="{FF2B5EF4-FFF2-40B4-BE49-F238E27FC236}">
                    <a16:creationId xmlns:a16="http://schemas.microsoft.com/office/drawing/2014/main" id="{6AF417AC-A7FF-4807-8B40-50D50DA9A15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978" y="5493"/>
                <a:ext cx="97" cy="97"/>
              </a:xfrm>
              <a:custGeom>
                <a:avLst/>
                <a:gdLst>
                  <a:gd name="T0" fmla="*/ 36 w 84"/>
                  <a:gd name="T1" fmla="*/ 80 h 84"/>
                  <a:gd name="T2" fmla="*/ 3 w 84"/>
                  <a:gd name="T3" fmla="*/ 36 h 84"/>
                  <a:gd name="T4" fmla="*/ 48 w 84"/>
                  <a:gd name="T5" fmla="*/ 3 h 84"/>
                  <a:gd name="T6" fmla="*/ 80 w 84"/>
                  <a:gd name="T7" fmla="*/ 48 h 84"/>
                  <a:gd name="T8" fmla="*/ 36 w 84"/>
                  <a:gd name="T9" fmla="*/ 80 h 84"/>
                  <a:gd name="T10" fmla="*/ 48 w 84"/>
                  <a:gd name="T11" fmla="*/ 5 h 84"/>
                  <a:gd name="T12" fmla="*/ 5 w 84"/>
                  <a:gd name="T13" fmla="*/ 36 h 84"/>
                  <a:gd name="T14" fmla="*/ 36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0"/>
                    </a:moveTo>
                    <a:cubicBezTo>
                      <a:pt x="14" y="77"/>
                      <a:pt x="0" y="57"/>
                      <a:pt x="3" y="36"/>
                    </a:cubicBezTo>
                    <a:cubicBezTo>
                      <a:pt x="7" y="14"/>
                      <a:pt x="27" y="0"/>
                      <a:pt x="48" y="3"/>
                    </a:cubicBezTo>
                    <a:cubicBezTo>
                      <a:pt x="69" y="7"/>
                      <a:pt x="84" y="27"/>
                      <a:pt x="80" y="48"/>
                    </a:cubicBezTo>
                    <a:cubicBezTo>
                      <a:pt x="77" y="69"/>
                      <a:pt x="57" y="84"/>
                      <a:pt x="36" y="80"/>
                    </a:cubicBezTo>
                    <a:close/>
                    <a:moveTo>
                      <a:pt x="48" y="5"/>
                    </a:moveTo>
                    <a:cubicBezTo>
                      <a:pt x="27" y="2"/>
                      <a:pt x="8" y="15"/>
                      <a:pt x="5" y="36"/>
                    </a:cubicBezTo>
                    <a:cubicBezTo>
                      <a:pt x="2" y="56"/>
                      <a:pt x="16" y="75"/>
                      <a:pt x="36" y="79"/>
                    </a:cubicBezTo>
                    <a:cubicBezTo>
                      <a:pt x="56" y="82"/>
                      <a:pt x="75" y="68"/>
                      <a:pt x="79" y="48"/>
                    </a:cubicBezTo>
                    <a:cubicBezTo>
                      <a:pt x="82" y="27"/>
                      <a:pt x="68" y="8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53" name="Freeform 150">
                <a:extLst>
                  <a:ext uri="{FF2B5EF4-FFF2-40B4-BE49-F238E27FC236}">
                    <a16:creationId xmlns:a16="http://schemas.microsoft.com/office/drawing/2014/main" id="{6D3FDC5C-3F10-4987-B23F-D579F7D88B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22" y="5414"/>
                <a:ext cx="65" cy="66"/>
              </a:xfrm>
              <a:custGeom>
                <a:avLst/>
                <a:gdLst>
                  <a:gd name="T0" fmla="*/ 54 w 56"/>
                  <a:gd name="T1" fmla="*/ 33 h 57"/>
                  <a:gd name="T2" fmla="*/ 24 w 56"/>
                  <a:gd name="T3" fmla="*/ 54 h 57"/>
                  <a:gd name="T4" fmla="*/ 2 w 56"/>
                  <a:gd name="T5" fmla="*/ 24 h 57"/>
                  <a:gd name="T6" fmla="*/ 32 w 56"/>
                  <a:gd name="T7" fmla="*/ 3 h 57"/>
                  <a:gd name="T8" fmla="*/ 54 w 56"/>
                  <a:gd name="T9" fmla="*/ 33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7">
                    <a:moveTo>
                      <a:pt x="54" y="33"/>
                    </a:moveTo>
                    <a:cubicBezTo>
                      <a:pt x="51" y="47"/>
                      <a:pt x="38" y="57"/>
                      <a:pt x="24" y="54"/>
                    </a:cubicBezTo>
                    <a:cubicBezTo>
                      <a:pt x="9" y="52"/>
                      <a:pt x="0" y="39"/>
                      <a:pt x="2" y="24"/>
                    </a:cubicBezTo>
                    <a:cubicBezTo>
                      <a:pt x="4" y="10"/>
                      <a:pt x="17" y="0"/>
                      <a:pt x="32" y="3"/>
                    </a:cubicBezTo>
                    <a:cubicBezTo>
                      <a:pt x="46" y="5"/>
                      <a:pt x="56" y="18"/>
                      <a:pt x="54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54" name="Freeform 151">
                <a:extLst>
                  <a:ext uri="{FF2B5EF4-FFF2-40B4-BE49-F238E27FC236}">
                    <a16:creationId xmlns:a16="http://schemas.microsoft.com/office/drawing/2014/main" id="{0179900A-A109-4987-AF98-052A5E91104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006" y="5399"/>
                <a:ext cx="97" cy="96"/>
              </a:xfrm>
              <a:custGeom>
                <a:avLst/>
                <a:gdLst>
                  <a:gd name="T0" fmla="*/ 36 w 84"/>
                  <a:gd name="T1" fmla="*/ 80 h 83"/>
                  <a:gd name="T2" fmla="*/ 3 w 84"/>
                  <a:gd name="T3" fmla="*/ 35 h 83"/>
                  <a:gd name="T4" fmla="*/ 48 w 84"/>
                  <a:gd name="T5" fmla="*/ 3 h 83"/>
                  <a:gd name="T6" fmla="*/ 80 w 84"/>
                  <a:gd name="T7" fmla="*/ 48 h 83"/>
                  <a:gd name="T8" fmla="*/ 36 w 84"/>
                  <a:gd name="T9" fmla="*/ 80 h 83"/>
                  <a:gd name="T10" fmla="*/ 48 w 84"/>
                  <a:gd name="T11" fmla="*/ 5 h 83"/>
                  <a:gd name="T12" fmla="*/ 5 w 84"/>
                  <a:gd name="T13" fmla="*/ 36 h 83"/>
                  <a:gd name="T14" fmla="*/ 36 w 84"/>
                  <a:gd name="T15" fmla="*/ 78 h 83"/>
                  <a:gd name="T16" fmla="*/ 79 w 84"/>
                  <a:gd name="T17" fmla="*/ 47 h 83"/>
                  <a:gd name="T18" fmla="*/ 48 w 84"/>
                  <a:gd name="T19" fmla="*/ 5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3">
                    <a:moveTo>
                      <a:pt x="36" y="80"/>
                    </a:moveTo>
                    <a:cubicBezTo>
                      <a:pt x="14" y="77"/>
                      <a:pt x="0" y="57"/>
                      <a:pt x="3" y="35"/>
                    </a:cubicBezTo>
                    <a:cubicBezTo>
                      <a:pt x="7" y="14"/>
                      <a:pt x="27" y="0"/>
                      <a:pt x="48" y="3"/>
                    </a:cubicBezTo>
                    <a:cubicBezTo>
                      <a:pt x="69" y="6"/>
                      <a:pt x="84" y="26"/>
                      <a:pt x="80" y="48"/>
                    </a:cubicBezTo>
                    <a:cubicBezTo>
                      <a:pt x="77" y="69"/>
                      <a:pt x="57" y="83"/>
                      <a:pt x="36" y="80"/>
                    </a:cubicBezTo>
                    <a:close/>
                    <a:moveTo>
                      <a:pt x="48" y="5"/>
                    </a:moveTo>
                    <a:cubicBezTo>
                      <a:pt x="27" y="1"/>
                      <a:pt x="8" y="15"/>
                      <a:pt x="5" y="36"/>
                    </a:cubicBezTo>
                    <a:cubicBezTo>
                      <a:pt x="2" y="56"/>
                      <a:pt x="15" y="75"/>
                      <a:pt x="36" y="78"/>
                    </a:cubicBezTo>
                    <a:cubicBezTo>
                      <a:pt x="56" y="82"/>
                      <a:pt x="75" y="68"/>
                      <a:pt x="79" y="47"/>
                    </a:cubicBezTo>
                    <a:cubicBezTo>
                      <a:pt x="82" y="27"/>
                      <a:pt x="68" y="8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55" name="Freeform 152">
                <a:extLst>
                  <a:ext uri="{FF2B5EF4-FFF2-40B4-BE49-F238E27FC236}">
                    <a16:creationId xmlns:a16="http://schemas.microsoft.com/office/drawing/2014/main" id="{1895ECAD-1586-4807-B973-AC024E8B18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16" y="3841"/>
                <a:ext cx="65" cy="65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3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6"/>
                      <a:pt x="39" y="56"/>
                      <a:pt x="24" y="54"/>
                    </a:cubicBezTo>
                    <a:cubicBezTo>
                      <a:pt x="10" y="51"/>
                      <a:pt x="0" y="38"/>
                      <a:pt x="3" y="24"/>
                    </a:cubicBezTo>
                    <a:cubicBezTo>
                      <a:pt x="5" y="9"/>
                      <a:pt x="18" y="0"/>
                      <a:pt x="32" y="2"/>
                    </a:cubicBezTo>
                    <a:cubicBezTo>
                      <a:pt x="47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56" name="Freeform 153">
                <a:extLst>
                  <a:ext uri="{FF2B5EF4-FFF2-40B4-BE49-F238E27FC236}">
                    <a16:creationId xmlns:a16="http://schemas.microsoft.com/office/drawing/2014/main" id="{D217FD4A-5150-4979-9C85-1A97B80417C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600" y="3825"/>
                <a:ext cx="97" cy="97"/>
              </a:xfrm>
              <a:custGeom>
                <a:avLst/>
                <a:gdLst>
                  <a:gd name="T0" fmla="*/ 36 w 84"/>
                  <a:gd name="T1" fmla="*/ 80 h 84"/>
                  <a:gd name="T2" fmla="*/ 4 w 84"/>
                  <a:gd name="T3" fmla="*/ 36 h 84"/>
                  <a:gd name="T4" fmla="*/ 48 w 84"/>
                  <a:gd name="T5" fmla="*/ 3 h 84"/>
                  <a:gd name="T6" fmla="*/ 81 w 84"/>
                  <a:gd name="T7" fmla="*/ 48 h 84"/>
                  <a:gd name="T8" fmla="*/ 36 w 84"/>
                  <a:gd name="T9" fmla="*/ 80 h 84"/>
                  <a:gd name="T10" fmla="*/ 48 w 84"/>
                  <a:gd name="T11" fmla="*/ 5 h 84"/>
                  <a:gd name="T12" fmla="*/ 6 w 84"/>
                  <a:gd name="T13" fmla="*/ 36 h 84"/>
                  <a:gd name="T14" fmla="*/ 37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0"/>
                    </a:moveTo>
                    <a:cubicBezTo>
                      <a:pt x="15" y="77"/>
                      <a:pt x="0" y="57"/>
                      <a:pt x="4" y="36"/>
                    </a:cubicBezTo>
                    <a:cubicBezTo>
                      <a:pt x="7" y="14"/>
                      <a:pt x="27" y="0"/>
                      <a:pt x="48" y="3"/>
                    </a:cubicBezTo>
                    <a:cubicBezTo>
                      <a:pt x="70" y="7"/>
                      <a:pt x="84" y="27"/>
                      <a:pt x="81" y="48"/>
                    </a:cubicBezTo>
                    <a:cubicBezTo>
                      <a:pt x="78" y="69"/>
                      <a:pt x="57" y="84"/>
                      <a:pt x="36" y="80"/>
                    </a:cubicBezTo>
                    <a:close/>
                    <a:moveTo>
                      <a:pt x="48" y="5"/>
                    </a:moveTo>
                    <a:cubicBezTo>
                      <a:pt x="28" y="2"/>
                      <a:pt x="9" y="16"/>
                      <a:pt x="6" y="36"/>
                    </a:cubicBezTo>
                    <a:cubicBezTo>
                      <a:pt x="2" y="56"/>
                      <a:pt x="16" y="75"/>
                      <a:pt x="37" y="79"/>
                    </a:cubicBezTo>
                    <a:cubicBezTo>
                      <a:pt x="57" y="82"/>
                      <a:pt x="76" y="68"/>
                      <a:pt x="79" y="48"/>
                    </a:cubicBezTo>
                    <a:cubicBezTo>
                      <a:pt x="82" y="27"/>
                      <a:pt x="69" y="8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57" name="Freeform 154">
                <a:extLst>
                  <a:ext uri="{FF2B5EF4-FFF2-40B4-BE49-F238E27FC236}">
                    <a16:creationId xmlns:a16="http://schemas.microsoft.com/office/drawing/2014/main" id="{EC2C3585-8D38-4E40-8164-5C250087E2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83" y="3392"/>
                <a:ext cx="65" cy="66"/>
              </a:xfrm>
              <a:custGeom>
                <a:avLst/>
                <a:gdLst>
                  <a:gd name="T0" fmla="*/ 54 w 56"/>
                  <a:gd name="T1" fmla="*/ 33 h 57"/>
                  <a:gd name="T2" fmla="*/ 24 w 56"/>
                  <a:gd name="T3" fmla="*/ 54 h 57"/>
                  <a:gd name="T4" fmla="*/ 2 w 56"/>
                  <a:gd name="T5" fmla="*/ 24 h 57"/>
                  <a:gd name="T6" fmla="*/ 32 w 56"/>
                  <a:gd name="T7" fmla="*/ 3 h 57"/>
                  <a:gd name="T8" fmla="*/ 54 w 56"/>
                  <a:gd name="T9" fmla="*/ 33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7">
                    <a:moveTo>
                      <a:pt x="54" y="33"/>
                    </a:moveTo>
                    <a:cubicBezTo>
                      <a:pt x="52" y="47"/>
                      <a:pt x="38" y="57"/>
                      <a:pt x="24" y="54"/>
                    </a:cubicBezTo>
                    <a:cubicBezTo>
                      <a:pt x="10" y="52"/>
                      <a:pt x="0" y="39"/>
                      <a:pt x="2" y="24"/>
                    </a:cubicBezTo>
                    <a:cubicBezTo>
                      <a:pt x="5" y="10"/>
                      <a:pt x="18" y="0"/>
                      <a:pt x="32" y="3"/>
                    </a:cubicBezTo>
                    <a:cubicBezTo>
                      <a:pt x="47" y="5"/>
                      <a:pt x="56" y="18"/>
                      <a:pt x="54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58" name="Freeform 155">
                <a:extLst>
                  <a:ext uri="{FF2B5EF4-FFF2-40B4-BE49-F238E27FC236}">
                    <a16:creationId xmlns:a16="http://schemas.microsoft.com/office/drawing/2014/main" id="{24021CA7-063F-4B87-A52B-3AA65DEB42B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767" y="3377"/>
                <a:ext cx="97" cy="96"/>
              </a:xfrm>
              <a:custGeom>
                <a:avLst/>
                <a:gdLst>
                  <a:gd name="T0" fmla="*/ 36 w 84"/>
                  <a:gd name="T1" fmla="*/ 80 h 83"/>
                  <a:gd name="T2" fmla="*/ 4 w 84"/>
                  <a:gd name="T3" fmla="*/ 35 h 83"/>
                  <a:gd name="T4" fmla="*/ 48 w 84"/>
                  <a:gd name="T5" fmla="*/ 3 h 83"/>
                  <a:gd name="T6" fmla="*/ 81 w 84"/>
                  <a:gd name="T7" fmla="*/ 48 h 83"/>
                  <a:gd name="T8" fmla="*/ 36 w 84"/>
                  <a:gd name="T9" fmla="*/ 80 h 83"/>
                  <a:gd name="T10" fmla="*/ 48 w 84"/>
                  <a:gd name="T11" fmla="*/ 5 h 83"/>
                  <a:gd name="T12" fmla="*/ 5 w 84"/>
                  <a:gd name="T13" fmla="*/ 36 h 83"/>
                  <a:gd name="T14" fmla="*/ 36 w 84"/>
                  <a:gd name="T15" fmla="*/ 78 h 83"/>
                  <a:gd name="T16" fmla="*/ 79 w 84"/>
                  <a:gd name="T17" fmla="*/ 47 h 83"/>
                  <a:gd name="T18" fmla="*/ 48 w 84"/>
                  <a:gd name="T19" fmla="*/ 5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3">
                    <a:moveTo>
                      <a:pt x="36" y="80"/>
                    </a:moveTo>
                    <a:cubicBezTo>
                      <a:pt x="15" y="77"/>
                      <a:pt x="0" y="57"/>
                      <a:pt x="4" y="35"/>
                    </a:cubicBezTo>
                    <a:cubicBezTo>
                      <a:pt x="7" y="14"/>
                      <a:pt x="27" y="0"/>
                      <a:pt x="48" y="3"/>
                    </a:cubicBezTo>
                    <a:cubicBezTo>
                      <a:pt x="70" y="6"/>
                      <a:pt x="84" y="26"/>
                      <a:pt x="81" y="48"/>
                    </a:cubicBezTo>
                    <a:cubicBezTo>
                      <a:pt x="77" y="69"/>
                      <a:pt x="57" y="83"/>
                      <a:pt x="36" y="80"/>
                    </a:cubicBezTo>
                    <a:close/>
                    <a:moveTo>
                      <a:pt x="48" y="5"/>
                    </a:moveTo>
                    <a:cubicBezTo>
                      <a:pt x="28" y="1"/>
                      <a:pt x="9" y="15"/>
                      <a:pt x="5" y="36"/>
                    </a:cubicBezTo>
                    <a:cubicBezTo>
                      <a:pt x="2" y="56"/>
                      <a:pt x="16" y="75"/>
                      <a:pt x="36" y="78"/>
                    </a:cubicBezTo>
                    <a:cubicBezTo>
                      <a:pt x="57" y="82"/>
                      <a:pt x="76" y="68"/>
                      <a:pt x="79" y="47"/>
                    </a:cubicBezTo>
                    <a:cubicBezTo>
                      <a:pt x="82" y="27"/>
                      <a:pt x="68" y="8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59" name="Freeform 156">
                <a:extLst>
                  <a:ext uri="{FF2B5EF4-FFF2-40B4-BE49-F238E27FC236}">
                    <a16:creationId xmlns:a16="http://schemas.microsoft.com/office/drawing/2014/main" id="{EE3D0073-7E03-4DE0-8A2B-35725959DE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82" y="3147"/>
                <a:ext cx="65" cy="64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1" y="46"/>
                      <a:pt x="38" y="56"/>
                      <a:pt x="24" y="54"/>
                    </a:cubicBezTo>
                    <a:cubicBezTo>
                      <a:pt x="9" y="52"/>
                      <a:pt x="0" y="38"/>
                      <a:pt x="2" y="24"/>
                    </a:cubicBezTo>
                    <a:cubicBezTo>
                      <a:pt x="4" y="10"/>
                      <a:pt x="18" y="0"/>
                      <a:pt x="32" y="2"/>
                    </a:cubicBezTo>
                    <a:cubicBezTo>
                      <a:pt x="46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60" name="Freeform 157">
                <a:extLst>
                  <a:ext uri="{FF2B5EF4-FFF2-40B4-BE49-F238E27FC236}">
                    <a16:creationId xmlns:a16="http://schemas.microsoft.com/office/drawing/2014/main" id="{C0479621-682A-4735-97B4-666F49CA995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466" y="3130"/>
                <a:ext cx="97" cy="97"/>
              </a:xfrm>
              <a:custGeom>
                <a:avLst/>
                <a:gdLst>
                  <a:gd name="T0" fmla="*/ 36 w 84"/>
                  <a:gd name="T1" fmla="*/ 80 h 84"/>
                  <a:gd name="T2" fmla="*/ 3 w 84"/>
                  <a:gd name="T3" fmla="*/ 36 h 84"/>
                  <a:gd name="T4" fmla="*/ 48 w 84"/>
                  <a:gd name="T5" fmla="*/ 3 h 84"/>
                  <a:gd name="T6" fmla="*/ 80 w 84"/>
                  <a:gd name="T7" fmla="*/ 48 h 84"/>
                  <a:gd name="T8" fmla="*/ 36 w 84"/>
                  <a:gd name="T9" fmla="*/ 80 h 84"/>
                  <a:gd name="T10" fmla="*/ 48 w 84"/>
                  <a:gd name="T11" fmla="*/ 5 h 84"/>
                  <a:gd name="T12" fmla="*/ 5 w 84"/>
                  <a:gd name="T13" fmla="*/ 36 h 84"/>
                  <a:gd name="T14" fmla="*/ 36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0"/>
                    </a:moveTo>
                    <a:cubicBezTo>
                      <a:pt x="14" y="77"/>
                      <a:pt x="0" y="57"/>
                      <a:pt x="3" y="36"/>
                    </a:cubicBezTo>
                    <a:cubicBezTo>
                      <a:pt x="7" y="15"/>
                      <a:pt x="27" y="0"/>
                      <a:pt x="48" y="3"/>
                    </a:cubicBezTo>
                    <a:cubicBezTo>
                      <a:pt x="69" y="7"/>
                      <a:pt x="84" y="27"/>
                      <a:pt x="80" y="48"/>
                    </a:cubicBezTo>
                    <a:cubicBezTo>
                      <a:pt x="77" y="69"/>
                      <a:pt x="57" y="84"/>
                      <a:pt x="36" y="80"/>
                    </a:cubicBezTo>
                    <a:close/>
                    <a:moveTo>
                      <a:pt x="48" y="5"/>
                    </a:moveTo>
                    <a:cubicBezTo>
                      <a:pt x="27" y="2"/>
                      <a:pt x="8" y="16"/>
                      <a:pt x="5" y="36"/>
                    </a:cubicBezTo>
                    <a:cubicBezTo>
                      <a:pt x="2" y="56"/>
                      <a:pt x="16" y="76"/>
                      <a:pt x="36" y="79"/>
                    </a:cubicBezTo>
                    <a:cubicBezTo>
                      <a:pt x="56" y="82"/>
                      <a:pt x="75" y="68"/>
                      <a:pt x="79" y="48"/>
                    </a:cubicBezTo>
                    <a:cubicBezTo>
                      <a:pt x="82" y="27"/>
                      <a:pt x="68" y="8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61" name="Freeform 158">
                <a:extLst>
                  <a:ext uri="{FF2B5EF4-FFF2-40B4-BE49-F238E27FC236}">
                    <a16:creationId xmlns:a16="http://schemas.microsoft.com/office/drawing/2014/main" id="{B4711607-7878-4F0A-A364-AB75E46729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35" y="2862"/>
                <a:ext cx="65" cy="65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1" y="46"/>
                      <a:pt x="38" y="56"/>
                      <a:pt x="24" y="54"/>
                    </a:cubicBezTo>
                    <a:cubicBezTo>
                      <a:pt x="9" y="51"/>
                      <a:pt x="0" y="38"/>
                      <a:pt x="2" y="24"/>
                    </a:cubicBezTo>
                    <a:cubicBezTo>
                      <a:pt x="4" y="9"/>
                      <a:pt x="18" y="0"/>
                      <a:pt x="32" y="2"/>
                    </a:cubicBezTo>
                    <a:cubicBezTo>
                      <a:pt x="46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62" name="Freeform 159">
                <a:extLst>
                  <a:ext uri="{FF2B5EF4-FFF2-40B4-BE49-F238E27FC236}">
                    <a16:creationId xmlns:a16="http://schemas.microsoft.com/office/drawing/2014/main" id="{BC1F98E5-AD2D-4BF0-9F76-53C6B36B630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419" y="2846"/>
                <a:ext cx="97" cy="97"/>
              </a:xfrm>
              <a:custGeom>
                <a:avLst/>
                <a:gdLst>
                  <a:gd name="T0" fmla="*/ 36 w 84"/>
                  <a:gd name="T1" fmla="*/ 80 h 84"/>
                  <a:gd name="T2" fmla="*/ 3 w 84"/>
                  <a:gd name="T3" fmla="*/ 36 h 84"/>
                  <a:gd name="T4" fmla="*/ 48 w 84"/>
                  <a:gd name="T5" fmla="*/ 3 h 84"/>
                  <a:gd name="T6" fmla="*/ 80 w 84"/>
                  <a:gd name="T7" fmla="*/ 48 h 84"/>
                  <a:gd name="T8" fmla="*/ 36 w 84"/>
                  <a:gd name="T9" fmla="*/ 80 h 84"/>
                  <a:gd name="T10" fmla="*/ 48 w 84"/>
                  <a:gd name="T11" fmla="*/ 5 h 84"/>
                  <a:gd name="T12" fmla="*/ 5 w 84"/>
                  <a:gd name="T13" fmla="*/ 36 h 84"/>
                  <a:gd name="T14" fmla="*/ 36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0"/>
                    </a:moveTo>
                    <a:cubicBezTo>
                      <a:pt x="14" y="77"/>
                      <a:pt x="0" y="57"/>
                      <a:pt x="3" y="36"/>
                    </a:cubicBezTo>
                    <a:cubicBezTo>
                      <a:pt x="7" y="14"/>
                      <a:pt x="27" y="0"/>
                      <a:pt x="48" y="3"/>
                    </a:cubicBezTo>
                    <a:cubicBezTo>
                      <a:pt x="69" y="7"/>
                      <a:pt x="84" y="27"/>
                      <a:pt x="80" y="48"/>
                    </a:cubicBezTo>
                    <a:cubicBezTo>
                      <a:pt x="77" y="69"/>
                      <a:pt x="57" y="84"/>
                      <a:pt x="36" y="80"/>
                    </a:cubicBezTo>
                    <a:close/>
                    <a:moveTo>
                      <a:pt x="48" y="5"/>
                    </a:moveTo>
                    <a:cubicBezTo>
                      <a:pt x="27" y="2"/>
                      <a:pt x="8" y="16"/>
                      <a:pt x="5" y="36"/>
                    </a:cubicBezTo>
                    <a:cubicBezTo>
                      <a:pt x="2" y="56"/>
                      <a:pt x="16" y="75"/>
                      <a:pt x="36" y="79"/>
                    </a:cubicBezTo>
                    <a:cubicBezTo>
                      <a:pt x="56" y="82"/>
                      <a:pt x="75" y="68"/>
                      <a:pt x="79" y="48"/>
                    </a:cubicBezTo>
                    <a:cubicBezTo>
                      <a:pt x="82" y="27"/>
                      <a:pt x="68" y="8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63" name="Freeform 160">
                <a:extLst>
                  <a:ext uri="{FF2B5EF4-FFF2-40B4-BE49-F238E27FC236}">
                    <a16:creationId xmlns:a16="http://schemas.microsoft.com/office/drawing/2014/main" id="{B893671B-7295-41B0-9B25-8639A41CDF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71" y="4660"/>
                <a:ext cx="64" cy="65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7"/>
                      <a:pt x="38" y="56"/>
                      <a:pt x="24" y="54"/>
                    </a:cubicBezTo>
                    <a:cubicBezTo>
                      <a:pt x="10" y="52"/>
                      <a:pt x="0" y="38"/>
                      <a:pt x="2" y="24"/>
                    </a:cubicBezTo>
                    <a:cubicBezTo>
                      <a:pt x="5" y="10"/>
                      <a:pt x="18" y="0"/>
                      <a:pt x="32" y="2"/>
                    </a:cubicBezTo>
                    <a:cubicBezTo>
                      <a:pt x="47" y="5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64" name="Freeform 161">
                <a:extLst>
                  <a:ext uri="{FF2B5EF4-FFF2-40B4-BE49-F238E27FC236}">
                    <a16:creationId xmlns:a16="http://schemas.microsoft.com/office/drawing/2014/main" id="{F3952D29-D12F-4B91-835C-D2CF9B7921B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754" y="4644"/>
                <a:ext cx="97" cy="97"/>
              </a:xfrm>
              <a:custGeom>
                <a:avLst/>
                <a:gdLst>
                  <a:gd name="T0" fmla="*/ 36 w 84"/>
                  <a:gd name="T1" fmla="*/ 81 h 84"/>
                  <a:gd name="T2" fmla="*/ 4 w 84"/>
                  <a:gd name="T3" fmla="*/ 36 h 84"/>
                  <a:gd name="T4" fmla="*/ 48 w 84"/>
                  <a:gd name="T5" fmla="*/ 4 h 84"/>
                  <a:gd name="T6" fmla="*/ 81 w 84"/>
                  <a:gd name="T7" fmla="*/ 48 h 84"/>
                  <a:gd name="T8" fmla="*/ 36 w 84"/>
                  <a:gd name="T9" fmla="*/ 81 h 84"/>
                  <a:gd name="T10" fmla="*/ 48 w 84"/>
                  <a:gd name="T11" fmla="*/ 5 h 84"/>
                  <a:gd name="T12" fmla="*/ 5 w 84"/>
                  <a:gd name="T13" fmla="*/ 36 h 84"/>
                  <a:gd name="T14" fmla="*/ 36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1"/>
                    </a:moveTo>
                    <a:cubicBezTo>
                      <a:pt x="15" y="77"/>
                      <a:pt x="0" y="57"/>
                      <a:pt x="4" y="36"/>
                    </a:cubicBezTo>
                    <a:cubicBezTo>
                      <a:pt x="7" y="15"/>
                      <a:pt x="27" y="0"/>
                      <a:pt x="48" y="4"/>
                    </a:cubicBezTo>
                    <a:cubicBezTo>
                      <a:pt x="70" y="7"/>
                      <a:pt x="84" y="27"/>
                      <a:pt x="81" y="48"/>
                    </a:cubicBezTo>
                    <a:cubicBezTo>
                      <a:pt x="77" y="70"/>
                      <a:pt x="57" y="84"/>
                      <a:pt x="36" y="81"/>
                    </a:cubicBezTo>
                    <a:close/>
                    <a:moveTo>
                      <a:pt x="48" y="5"/>
                    </a:moveTo>
                    <a:cubicBezTo>
                      <a:pt x="28" y="2"/>
                      <a:pt x="9" y="16"/>
                      <a:pt x="5" y="36"/>
                    </a:cubicBezTo>
                    <a:cubicBezTo>
                      <a:pt x="2" y="57"/>
                      <a:pt x="16" y="76"/>
                      <a:pt x="36" y="79"/>
                    </a:cubicBezTo>
                    <a:cubicBezTo>
                      <a:pt x="57" y="82"/>
                      <a:pt x="76" y="68"/>
                      <a:pt x="79" y="48"/>
                    </a:cubicBezTo>
                    <a:cubicBezTo>
                      <a:pt x="82" y="28"/>
                      <a:pt x="68" y="9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65" name="Freeform 162">
                <a:extLst>
                  <a:ext uri="{FF2B5EF4-FFF2-40B4-BE49-F238E27FC236}">
                    <a16:creationId xmlns:a16="http://schemas.microsoft.com/office/drawing/2014/main" id="{6436970D-C2BA-48DE-91A7-272B046772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95" y="4006"/>
                <a:ext cx="65" cy="65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6"/>
                      <a:pt x="38" y="56"/>
                      <a:pt x="24" y="54"/>
                    </a:cubicBezTo>
                    <a:cubicBezTo>
                      <a:pt x="10" y="51"/>
                      <a:pt x="0" y="38"/>
                      <a:pt x="2" y="24"/>
                    </a:cubicBezTo>
                    <a:cubicBezTo>
                      <a:pt x="5" y="9"/>
                      <a:pt x="18" y="0"/>
                      <a:pt x="32" y="2"/>
                    </a:cubicBezTo>
                    <a:cubicBezTo>
                      <a:pt x="47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66" name="Freeform 163">
                <a:extLst>
                  <a:ext uri="{FF2B5EF4-FFF2-40B4-BE49-F238E27FC236}">
                    <a16:creationId xmlns:a16="http://schemas.microsoft.com/office/drawing/2014/main" id="{7A88DE96-4C48-4372-9069-4D3AB1A27B1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079" y="3990"/>
                <a:ext cx="97" cy="97"/>
              </a:xfrm>
              <a:custGeom>
                <a:avLst/>
                <a:gdLst>
                  <a:gd name="T0" fmla="*/ 36 w 84"/>
                  <a:gd name="T1" fmla="*/ 80 h 84"/>
                  <a:gd name="T2" fmla="*/ 4 w 84"/>
                  <a:gd name="T3" fmla="*/ 36 h 84"/>
                  <a:gd name="T4" fmla="*/ 48 w 84"/>
                  <a:gd name="T5" fmla="*/ 3 h 84"/>
                  <a:gd name="T6" fmla="*/ 81 w 84"/>
                  <a:gd name="T7" fmla="*/ 48 h 84"/>
                  <a:gd name="T8" fmla="*/ 36 w 84"/>
                  <a:gd name="T9" fmla="*/ 80 h 84"/>
                  <a:gd name="T10" fmla="*/ 48 w 84"/>
                  <a:gd name="T11" fmla="*/ 5 h 84"/>
                  <a:gd name="T12" fmla="*/ 5 w 84"/>
                  <a:gd name="T13" fmla="*/ 36 h 84"/>
                  <a:gd name="T14" fmla="*/ 36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0"/>
                    </a:moveTo>
                    <a:cubicBezTo>
                      <a:pt x="15" y="77"/>
                      <a:pt x="0" y="57"/>
                      <a:pt x="4" y="36"/>
                    </a:cubicBezTo>
                    <a:cubicBezTo>
                      <a:pt x="7" y="15"/>
                      <a:pt x="27" y="0"/>
                      <a:pt x="48" y="3"/>
                    </a:cubicBezTo>
                    <a:cubicBezTo>
                      <a:pt x="70" y="7"/>
                      <a:pt x="84" y="27"/>
                      <a:pt x="81" y="48"/>
                    </a:cubicBezTo>
                    <a:cubicBezTo>
                      <a:pt x="77" y="69"/>
                      <a:pt x="57" y="84"/>
                      <a:pt x="36" y="80"/>
                    </a:cubicBezTo>
                    <a:close/>
                    <a:moveTo>
                      <a:pt x="48" y="5"/>
                    </a:moveTo>
                    <a:cubicBezTo>
                      <a:pt x="28" y="2"/>
                      <a:pt x="9" y="16"/>
                      <a:pt x="5" y="36"/>
                    </a:cubicBezTo>
                    <a:cubicBezTo>
                      <a:pt x="2" y="56"/>
                      <a:pt x="16" y="76"/>
                      <a:pt x="36" y="79"/>
                    </a:cubicBezTo>
                    <a:cubicBezTo>
                      <a:pt x="57" y="82"/>
                      <a:pt x="76" y="68"/>
                      <a:pt x="79" y="48"/>
                    </a:cubicBezTo>
                    <a:cubicBezTo>
                      <a:pt x="82" y="27"/>
                      <a:pt x="68" y="8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67" name="Freeform 164">
                <a:extLst>
                  <a:ext uri="{FF2B5EF4-FFF2-40B4-BE49-F238E27FC236}">
                    <a16:creationId xmlns:a16="http://schemas.microsoft.com/office/drawing/2014/main" id="{E355BA0A-3948-4E8D-9E30-D1FC9F6E7C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36" y="4499"/>
                <a:ext cx="86" cy="85"/>
              </a:xfrm>
              <a:custGeom>
                <a:avLst/>
                <a:gdLst>
                  <a:gd name="T0" fmla="*/ 71 w 74"/>
                  <a:gd name="T1" fmla="*/ 43 h 74"/>
                  <a:gd name="T2" fmla="*/ 32 w 74"/>
                  <a:gd name="T3" fmla="*/ 71 h 74"/>
                  <a:gd name="T4" fmla="*/ 3 w 74"/>
                  <a:gd name="T5" fmla="*/ 32 h 74"/>
                  <a:gd name="T6" fmla="*/ 43 w 74"/>
                  <a:gd name="T7" fmla="*/ 3 h 74"/>
                  <a:gd name="T8" fmla="*/ 71 w 74"/>
                  <a:gd name="T9" fmla="*/ 43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4" h="74">
                    <a:moveTo>
                      <a:pt x="71" y="43"/>
                    </a:moveTo>
                    <a:cubicBezTo>
                      <a:pt x="68" y="61"/>
                      <a:pt x="51" y="74"/>
                      <a:pt x="32" y="71"/>
                    </a:cubicBezTo>
                    <a:cubicBezTo>
                      <a:pt x="13" y="68"/>
                      <a:pt x="0" y="51"/>
                      <a:pt x="3" y="32"/>
                    </a:cubicBezTo>
                    <a:cubicBezTo>
                      <a:pt x="6" y="13"/>
                      <a:pt x="24" y="0"/>
                      <a:pt x="43" y="3"/>
                    </a:cubicBezTo>
                    <a:cubicBezTo>
                      <a:pt x="61" y="6"/>
                      <a:pt x="74" y="24"/>
                      <a:pt x="71" y="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68" name="Freeform 165">
                <a:extLst>
                  <a:ext uri="{FF2B5EF4-FFF2-40B4-BE49-F238E27FC236}">
                    <a16:creationId xmlns:a16="http://schemas.microsoft.com/office/drawing/2014/main" id="{6F99C708-4142-466E-AD86-61A26FD15D3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116" y="4478"/>
                <a:ext cx="128" cy="128"/>
              </a:xfrm>
              <a:custGeom>
                <a:avLst/>
                <a:gdLst>
                  <a:gd name="T0" fmla="*/ 47 w 111"/>
                  <a:gd name="T1" fmla="*/ 106 h 111"/>
                  <a:gd name="T2" fmla="*/ 4 w 111"/>
                  <a:gd name="T3" fmla="*/ 47 h 111"/>
                  <a:gd name="T4" fmla="*/ 63 w 111"/>
                  <a:gd name="T5" fmla="*/ 4 h 111"/>
                  <a:gd name="T6" fmla="*/ 106 w 111"/>
                  <a:gd name="T7" fmla="*/ 63 h 111"/>
                  <a:gd name="T8" fmla="*/ 47 w 111"/>
                  <a:gd name="T9" fmla="*/ 106 h 111"/>
                  <a:gd name="T10" fmla="*/ 63 w 111"/>
                  <a:gd name="T11" fmla="*/ 6 h 111"/>
                  <a:gd name="T12" fmla="*/ 6 w 111"/>
                  <a:gd name="T13" fmla="*/ 47 h 111"/>
                  <a:gd name="T14" fmla="*/ 47 w 111"/>
                  <a:gd name="T15" fmla="*/ 104 h 111"/>
                  <a:gd name="T16" fmla="*/ 104 w 111"/>
                  <a:gd name="T17" fmla="*/ 63 h 111"/>
                  <a:gd name="T18" fmla="*/ 63 w 111"/>
                  <a:gd name="T19" fmla="*/ 6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1" h="111">
                    <a:moveTo>
                      <a:pt x="47" y="106"/>
                    </a:moveTo>
                    <a:cubicBezTo>
                      <a:pt x="19" y="102"/>
                      <a:pt x="0" y="75"/>
                      <a:pt x="4" y="47"/>
                    </a:cubicBezTo>
                    <a:cubicBezTo>
                      <a:pt x="9" y="19"/>
                      <a:pt x="35" y="0"/>
                      <a:pt x="63" y="4"/>
                    </a:cubicBezTo>
                    <a:cubicBezTo>
                      <a:pt x="91" y="9"/>
                      <a:pt x="111" y="35"/>
                      <a:pt x="106" y="63"/>
                    </a:cubicBezTo>
                    <a:cubicBezTo>
                      <a:pt x="102" y="91"/>
                      <a:pt x="75" y="111"/>
                      <a:pt x="47" y="106"/>
                    </a:cubicBezTo>
                    <a:close/>
                    <a:moveTo>
                      <a:pt x="63" y="6"/>
                    </a:moveTo>
                    <a:cubicBezTo>
                      <a:pt x="36" y="2"/>
                      <a:pt x="11" y="20"/>
                      <a:pt x="6" y="47"/>
                    </a:cubicBezTo>
                    <a:cubicBezTo>
                      <a:pt x="2" y="74"/>
                      <a:pt x="20" y="100"/>
                      <a:pt x="47" y="104"/>
                    </a:cubicBezTo>
                    <a:cubicBezTo>
                      <a:pt x="74" y="108"/>
                      <a:pt x="100" y="90"/>
                      <a:pt x="104" y="63"/>
                    </a:cubicBezTo>
                    <a:cubicBezTo>
                      <a:pt x="108" y="36"/>
                      <a:pt x="90" y="11"/>
                      <a:pt x="6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69" name="Freeform 166">
                <a:extLst>
                  <a:ext uri="{FF2B5EF4-FFF2-40B4-BE49-F238E27FC236}">
                    <a16:creationId xmlns:a16="http://schemas.microsoft.com/office/drawing/2014/main" id="{466DD324-2C50-4C19-87CA-12E2502599B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088" y="4451"/>
                <a:ext cx="182" cy="182"/>
              </a:xfrm>
              <a:custGeom>
                <a:avLst/>
                <a:gdLst>
                  <a:gd name="T0" fmla="*/ 68 w 158"/>
                  <a:gd name="T1" fmla="*/ 152 h 158"/>
                  <a:gd name="T2" fmla="*/ 6 w 158"/>
                  <a:gd name="T3" fmla="*/ 68 h 158"/>
                  <a:gd name="T4" fmla="*/ 91 w 158"/>
                  <a:gd name="T5" fmla="*/ 6 h 158"/>
                  <a:gd name="T6" fmla="*/ 152 w 158"/>
                  <a:gd name="T7" fmla="*/ 91 h 158"/>
                  <a:gd name="T8" fmla="*/ 68 w 158"/>
                  <a:gd name="T9" fmla="*/ 152 h 158"/>
                  <a:gd name="T10" fmla="*/ 90 w 158"/>
                  <a:gd name="T11" fmla="*/ 8 h 158"/>
                  <a:gd name="T12" fmla="*/ 8 w 158"/>
                  <a:gd name="T13" fmla="*/ 68 h 158"/>
                  <a:gd name="T14" fmla="*/ 68 w 158"/>
                  <a:gd name="T15" fmla="*/ 150 h 158"/>
                  <a:gd name="T16" fmla="*/ 150 w 158"/>
                  <a:gd name="T17" fmla="*/ 90 h 158"/>
                  <a:gd name="T18" fmla="*/ 90 w 158"/>
                  <a:gd name="T19" fmla="*/ 8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8" h="158">
                    <a:moveTo>
                      <a:pt x="68" y="152"/>
                    </a:moveTo>
                    <a:cubicBezTo>
                      <a:pt x="27" y="146"/>
                      <a:pt x="0" y="108"/>
                      <a:pt x="6" y="68"/>
                    </a:cubicBezTo>
                    <a:cubicBezTo>
                      <a:pt x="13" y="27"/>
                      <a:pt x="51" y="0"/>
                      <a:pt x="91" y="6"/>
                    </a:cubicBezTo>
                    <a:cubicBezTo>
                      <a:pt x="131" y="13"/>
                      <a:pt x="158" y="51"/>
                      <a:pt x="152" y="91"/>
                    </a:cubicBezTo>
                    <a:cubicBezTo>
                      <a:pt x="146" y="131"/>
                      <a:pt x="108" y="158"/>
                      <a:pt x="68" y="152"/>
                    </a:cubicBezTo>
                    <a:close/>
                    <a:moveTo>
                      <a:pt x="90" y="8"/>
                    </a:moveTo>
                    <a:cubicBezTo>
                      <a:pt x="51" y="2"/>
                      <a:pt x="15" y="29"/>
                      <a:pt x="8" y="68"/>
                    </a:cubicBezTo>
                    <a:cubicBezTo>
                      <a:pt x="2" y="107"/>
                      <a:pt x="29" y="144"/>
                      <a:pt x="68" y="150"/>
                    </a:cubicBezTo>
                    <a:cubicBezTo>
                      <a:pt x="107" y="156"/>
                      <a:pt x="144" y="129"/>
                      <a:pt x="150" y="90"/>
                    </a:cubicBezTo>
                    <a:cubicBezTo>
                      <a:pt x="156" y="51"/>
                      <a:pt x="129" y="15"/>
                      <a:pt x="90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70" name="Freeform 167">
                <a:extLst>
                  <a:ext uri="{FF2B5EF4-FFF2-40B4-BE49-F238E27FC236}">
                    <a16:creationId xmlns:a16="http://schemas.microsoft.com/office/drawing/2014/main" id="{A0566E31-055B-42F6-B5A1-C007E4C84A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10" y="5113"/>
                <a:ext cx="65" cy="65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7"/>
                      <a:pt x="38" y="56"/>
                      <a:pt x="24" y="54"/>
                    </a:cubicBezTo>
                    <a:cubicBezTo>
                      <a:pt x="10" y="52"/>
                      <a:pt x="0" y="38"/>
                      <a:pt x="2" y="24"/>
                    </a:cubicBezTo>
                    <a:cubicBezTo>
                      <a:pt x="5" y="10"/>
                      <a:pt x="18" y="0"/>
                      <a:pt x="32" y="2"/>
                    </a:cubicBezTo>
                    <a:cubicBezTo>
                      <a:pt x="47" y="5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71" name="Freeform 168">
                <a:extLst>
                  <a:ext uri="{FF2B5EF4-FFF2-40B4-BE49-F238E27FC236}">
                    <a16:creationId xmlns:a16="http://schemas.microsoft.com/office/drawing/2014/main" id="{E538707F-1F89-4FFD-AD0C-E308D65048B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494" y="5097"/>
                <a:ext cx="97" cy="97"/>
              </a:xfrm>
              <a:custGeom>
                <a:avLst/>
                <a:gdLst>
                  <a:gd name="T0" fmla="*/ 36 w 84"/>
                  <a:gd name="T1" fmla="*/ 81 h 84"/>
                  <a:gd name="T2" fmla="*/ 4 w 84"/>
                  <a:gd name="T3" fmla="*/ 36 h 84"/>
                  <a:gd name="T4" fmla="*/ 48 w 84"/>
                  <a:gd name="T5" fmla="*/ 4 h 84"/>
                  <a:gd name="T6" fmla="*/ 81 w 84"/>
                  <a:gd name="T7" fmla="*/ 48 h 84"/>
                  <a:gd name="T8" fmla="*/ 36 w 84"/>
                  <a:gd name="T9" fmla="*/ 81 h 84"/>
                  <a:gd name="T10" fmla="*/ 48 w 84"/>
                  <a:gd name="T11" fmla="*/ 5 h 84"/>
                  <a:gd name="T12" fmla="*/ 5 w 84"/>
                  <a:gd name="T13" fmla="*/ 36 h 84"/>
                  <a:gd name="T14" fmla="*/ 36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1"/>
                    </a:moveTo>
                    <a:cubicBezTo>
                      <a:pt x="15" y="77"/>
                      <a:pt x="0" y="57"/>
                      <a:pt x="4" y="36"/>
                    </a:cubicBezTo>
                    <a:cubicBezTo>
                      <a:pt x="7" y="15"/>
                      <a:pt x="27" y="0"/>
                      <a:pt x="48" y="4"/>
                    </a:cubicBezTo>
                    <a:cubicBezTo>
                      <a:pt x="70" y="7"/>
                      <a:pt x="84" y="27"/>
                      <a:pt x="81" y="48"/>
                    </a:cubicBezTo>
                    <a:cubicBezTo>
                      <a:pt x="77" y="70"/>
                      <a:pt x="57" y="84"/>
                      <a:pt x="36" y="81"/>
                    </a:cubicBezTo>
                    <a:close/>
                    <a:moveTo>
                      <a:pt x="48" y="5"/>
                    </a:moveTo>
                    <a:cubicBezTo>
                      <a:pt x="28" y="2"/>
                      <a:pt x="9" y="16"/>
                      <a:pt x="5" y="36"/>
                    </a:cubicBezTo>
                    <a:cubicBezTo>
                      <a:pt x="2" y="57"/>
                      <a:pt x="16" y="76"/>
                      <a:pt x="36" y="79"/>
                    </a:cubicBezTo>
                    <a:cubicBezTo>
                      <a:pt x="57" y="82"/>
                      <a:pt x="76" y="68"/>
                      <a:pt x="79" y="48"/>
                    </a:cubicBezTo>
                    <a:cubicBezTo>
                      <a:pt x="82" y="28"/>
                      <a:pt x="68" y="9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72" name="Freeform 169">
                <a:extLst>
                  <a:ext uri="{FF2B5EF4-FFF2-40B4-BE49-F238E27FC236}">
                    <a16:creationId xmlns:a16="http://schemas.microsoft.com/office/drawing/2014/main" id="{3BA4B1CC-4657-4CA7-A8C1-375804F6364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473" y="5076"/>
                <a:ext cx="139" cy="139"/>
              </a:xfrm>
              <a:custGeom>
                <a:avLst/>
                <a:gdLst>
                  <a:gd name="T0" fmla="*/ 52 w 120"/>
                  <a:gd name="T1" fmla="*/ 115 h 120"/>
                  <a:gd name="T2" fmla="*/ 5 w 120"/>
                  <a:gd name="T3" fmla="*/ 52 h 120"/>
                  <a:gd name="T4" fmla="*/ 69 w 120"/>
                  <a:gd name="T5" fmla="*/ 5 h 120"/>
                  <a:gd name="T6" fmla="*/ 115 w 120"/>
                  <a:gd name="T7" fmla="*/ 69 h 120"/>
                  <a:gd name="T8" fmla="*/ 52 w 120"/>
                  <a:gd name="T9" fmla="*/ 115 h 120"/>
                  <a:gd name="T10" fmla="*/ 69 w 120"/>
                  <a:gd name="T11" fmla="*/ 7 h 120"/>
                  <a:gd name="T12" fmla="*/ 7 w 120"/>
                  <a:gd name="T13" fmla="*/ 52 h 120"/>
                  <a:gd name="T14" fmla="*/ 52 w 120"/>
                  <a:gd name="T15" fmla="*/ 114 h 120"/>
                  <a:gd name="T16" fmla="*/ 114 w 120"/>
                  <a:gd name="T17" fmla="*/ 69 h 120"/>
                  <a:gd name="T18" fmla="*/ 69 w 120"/>
                  <a:gd name="T19" fmla="*/ 7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0" h="120">
                    <a:moveTo>
                      <a:pt x="52" y="115"/>
                    </a:moveTo>
                    <a:cubicBezTo>
                      <a:pt x="21" y="110"/>
                      <a:pt x="0" y="82"/>
                      <a:pt x="5" y="52"/>
                    </a:cubicBezTo>
                    <a:cubicBezTo>
                      <a:pt x="10" y="21"/>
                      <a:pt x="39" y="0"/>
                      <a:pt x="69" y="5"/>
                    </a:cubicBezTo>
                    <a:cubicBezTo>
                      <a:pt x="99" y="10"/>
                      <a:pt x="120" y="39"/>
                      <a:pt x="115" y="69"/>
                    </a:cubicBezTo>
                    <a:cubicBezTo>
                      <a:pt x="110" y="99"/>
                      <a:pt x="82" y="120"/>
                      <a:pt x="52" y="115"/>
                    </a:cubicBezTo>
                    <a:close/>
                    <a:moveTo>
                      <a:pt x="69" y="7"/>
                    </a:moveTo>
                    <a:cubicBezTo>
                      <a:pt x="39" y="2"/>
                      <a:pt x="12" y="22"/>
                      <a:pt x="7" y="52"/>
                    </a:cubicBezTo>
                    <a:cubicBezTo>
                      <a:pt x="2" y="81"/>
                      <a:pt x="22" y="109"/>
                      <a:pt x="52" y="114"/>
                    </a:cubicBezTo>
                    <a:cubicBezTo>
                      <a:pt x="81" y="118"/>
                      <a:pt x="109" y="98"/>
                      <a:pt x="114" y="69"/>
                    </a:cubicBezTo>
                    <a:cubicBezTo>
                      <a:pt x="118" y="39"/>
                      <a:pt x="98" y="12"/>
                      <a:pt x="6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73" name="Freeform 170">
                <a:extLst>
                  <a:ext uri="{FF2B5EF4-FFF2-40B4-BE49-F238E27FC236}">
                    <a16:creationId xmlns:a16="http://schemas.microsoft.com/office/drawing/2014/main" id="{7996D08F-6AF5-4A9D-973E-3151C3F5AB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27" y="3302"/>
                <a:ext cx="89" cy="88"/>
              </a:xfrm>
              <a:custGeom>
                <a:avLst/>
                <a:gdLst>
                  <a:gd name="T0" fmla="*/ 74 w 77"/>
                  <a:gd name="T1" fmla="*/ 44 h 76"/>
                  <a:gd name="T2" fmla="*/ 33 w 77"/>
                  <a:gd name="T3" fmla="*/ 73 h 76"/>
                  <a:gd name="T4" fmla="*/ 3 w 77"/>
                  <a:gd name="T5" fmla="*/ 33 h 76"/>
                  <a:gd name="T6" fmla="*/ 44 w 77"/>
                  <a:gd name="T7" fmla="*/ 3 h 76"/>
                  <a:gd name="T8" fmla="*/ 74 w 77"/>
                  <a:gd name="T9" fmla="*/ 44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7" h="76">
                    <a:moveTo>
                      <a:pt x="74" y="44"/>
                    </a:moveTo>
                    <a:cubicBezTo>
                      <a:pt x="71" y="63"/>
                      <a:pt x="52" y="76"/>
                      <a:pt x="33" y="73"/>
                    </a:cubicBezTo>
                    <a:cubicBezTo>
                      <a:pt x="14" y="70"/>
                      <a:pt x="0" y="52"/>
                      <a:pt x="3" y="33"/>
                    </a:cubicBezTo>
                    <a:cubicBezTo>
                      <a:pt x="7" y="13"/>
                      <a:pt x="25" y="0"/>
                      <a:pt x="44" y="3"/>
                    </a:cubicBezTo>
                    <a:cubicBezTo>
                      <a:pt x="64" y="6"/>
                      <a:pt x="77" y="24"/>
                      <a:pt x="74" y="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74" name="Freeform 171">
                <a:extLst>
                  <a:ext uri="{FF2B5EF4-FFF2-40B4-BE49-F238E27FC236}">
                    <a16:creationId xmlns:a16="http://schemas.microsoft.com/office/drawing/2014/main" id="{0EB77117-DF75-4CA5-8C04-FC81F41A445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406" y="3280"/>
                <a:ext cx="132" cy="132"/>
              </a:xfrm>
              <a:custGeom>
                <a:avLst/>
                <a:gdLst>
                  <a:gd name="T0" fmla="*/ 48 w 114"/>
                  <a:gd name="T1" fmla="*/ 110 h 114"/>
                  <a:gd name="T2" fmla="*/ 4 w 114"/>
                  <a:gd name="T3" fmla="*/ 49 h 114"/>
                  <a:gd name="T4" fmla="*/ 65 w 114"/>
                  <a:gd name="T5" fmla="*/ 5 h 114"/>
                  <a:gd name="T6" fmla="*/ 109 w 114"/>
                  <a:gd name="T7" fmla="*/ 66 h 114"/>
                  <a:gd name="T8" fmla="*/ 48 w 114"/>
                  <a:gd name="T9" fmla="*/ 110 h 114"/>
                  <a:gd name="T10" fmla="*/ 65 w 114"/>
                  <a:gd name="T11" fmla="*/ 7 h 114"/>
                  <a:gd name="T12" fmla="*/ 6 w 114"/>
                  <a:gd name="T13" fmla="*/ 49 h 114"/>
                  <a:gd name="T14" fmla="*/ 49 w 114"/>
                  <a:gd name="T15" fmla="*/ 107 h 114"/>
                  <a:gd name="T16" fmla="*/ 107 w 114"/>
                  <a:gd name="T17" fmla="*/ 65 h 114"/>
                  <a:gd name="T18" fmla="*/ 65 w 114"/>
                  <a:gd name="T19" fmla="*/ 7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4" h="114">
                    <a:moveTo>
                      <a:pt x="48" y="110"/>
                    </a:moveTo>
                    <a:cubicBezTo>
                      <a:pt x="19" y="105"/>
                      <a:pt x="0" y="78"/>
                      <a:pt x="4" y="49"/>
                    </a:cubicBezTo>
                    <a:cubicBezTo>
                      <a:pt x="9" y="20"/>
                      <a:pt x="36" y="0"/>
                      <a:pt x="65" y="5"/>
                    </a:cubicBezTo>
                    <a:cubicBezTo>
                      <a:pt x="94" y="9"/>
                      <a:pt x="114" y="37"/>
                      <a:pt x="109" y="66"/>
                    </a:cubicBezTo>
                    <a:cubicBezTo>
                      <a:pt x="104" y="94"/>
                      <a:pt x="77" y="114"/>
                      <a:pt x="48" y="110"/>
                    </a:cubicBezTo>
                    <a:close/>
                    <a:moveTo>
                      <a:pt x="65" y="7"/>
                    </a:moveTo>
                    <a:cubicBezTo>
                      <a:pt x="37" y="3"/>
                      <a:pt x="11" y="22"/>
                      <a:pt x="6" y="49"/>
                    </a:cubicBezTo>
                    <a:cubicBezTo>
                      <a:pt x="2" y="77"/>
                      <a:pt x="21" y="103"/>
                      <a:pt x="49" y="107"/>
                    </a:cubicBezTo>
                    <a:cubicBezTo>
                      <a:pt x="76" y="112"/>
                      <a:pt x="102" y="93"/>
                      <a:pt x="107" y="65"/>
                    </a:cubicBezTo>
                    <a:cubicBezTo>
                      <a:pt x="111" y="37"/>
                      <a:pt x="92" y="11"/>
                      <a:pt x="65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75" name="Freeform 172">
                <a:extLst>
                  <a:ext uri="{FF2B5EF4-FFF2-40B4-BE49-F238E27FC236}">
                    <a16:creationId xmlns:a16="http://schemas.microsoft.com/office/drawing/2014/main" id="{0645BE37-9955-4E3D-A37E-E6E79138DCD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378" y="3253"/>
                <a:ext cx="188" cy="187"/>
              </a:xfrm>
              <a:custGeom>
                <a:avLst/>
                <a:gdLst>
                  <a:gd name="T0" fmla="*/ 70 w 163"/>
                  <a:gd name="T1" fmla="*/ 156 h 163"/>
                  <a:gd name="T2" fmla="*/ 7 w 163"/>
                  <a:gd name="T3" fmla="*/ 69 h 163"/>
                  <a:gd name="T4" fmla="*/ 94 w 163"/>
                  <a:gd name="T5" fmla="*/ 6 h 163"/>
                  <a:gd name="T6" fmla="*/ 157 w 163"/>
                  <a:gd name="T7" fmla="*/ 93 h 163"/>
                  <a:gd name="T8" fmla="*/ 70 w 163"/>
                  <a:gd name="T9" fmla="*/ 156 h 163"/>
                  <a:gd name="T10" fmla="*/ 93 w 163"/>
                  <a:gd name="T11" fmla="*/ 8 h 163"/>
                  <a:gd name="T12" fmla="*/ 9 w 163"/>
                  <a:gd name="T13" fmla="*/ 70 h 163"/>
                  <a:gd name="T14" fmla="*/ 70 w 163"/>
                  <a:gd name="T15" fmla="*/ 154 h 163"/>
                  <a:gd name="T16" fmla="*/ 154 w 163"/>
                  <a:gd name="T17" fmla="*/ 93 h 163"/>
                  <a:gd name="T18" fmla="*/ 93 w 163"/>
                  <a:gd name="T19" fmla="*/ 8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63" h="163">
                    <a:moveTo>
                      <a:pt x="70" y="156"/>
                    </a:moveTo>
                    <a:cubicBezTo>
                      <a:pt x="28" y="150"/>
                      <a:pt x="0" y="111"/>
                      <a:pt x="7" y="69"/>
                    </a:cubicBezTo>
                    <a:cubicBezTo>
                      <a:pt x="13" y="28"/>
                      <a:pt x="52" y="0"/>
                      <a:pt x="94" y="6"/>
                    </a:cubicBezTo>
                    <a:cubicBezTo>
                      <a:pt x="135" y="13"/>
                      <a:pt x="163" y="52"/>
                      <a:pt x="157" y="93"/>
                    </a:cubicBezTo>
                    <a:cubicBezTo>
                      <a:pt x="150" y="134"/>
                      <a:pt x="111" y="163"/>
                      <a:pt x="70" y="156"/>
                    </a:cubicBezTo>
                    <a:close/>
                    <a:moveTo>
                      <a:pt x="93" y="8"/>
                    </a:moveTo>
                    <a:cubicBezTo>
                      <a:pt x="53" y="2"/>
                      <a:pt x="15" y="30"/>
                      <a:pt x="9" y="70"/>
                    </a:cubicBezTo>
                    <a:cubicBezTo>
                      <a:pt x="3" y="110"/>
                      <a:pt x="30" y="147"/>
                      <a:pt x="70" y="154"/>
                    </a:cubicBezTo>
                    <a:cubicBezTo>
                      <a:pt x="110" y="160"/>
                      <a:pt x="148" y="133"/>
                      <a:pt x="154" y="93"/>
                    </a:cubicBezTo>
                    <a:cubicBezTo>
                      <a:pt x="161" y="53"/>
                      <a:pt x="133" y="15"/>
                      <a:pt x="93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76" name="Freeform 173">
                <a:extLst>
                  <a:ext uri="{FF2B5EF4-FFF2-40B4-BE49-F238E27FC236}">
                    <a16:creationId xmlns:a16="http://schemas.microsoft.com/office/drawing/2014/main" id="{ED532F1A-6AA2-4388-BEFD-E5EF7A1FA2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83" y="4763"/>
                <a:ext cx="65" cy="64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1" y="46"/>
                      <a:pt x="38" y="56"/>
                      <a:pt x="24" y="54"/>
                    </a:cubicBezTo>
                    <a:cubicBezTo>
                      <a:pt x="9" y="51"/>
                      <a:pt x="0" y="38"/>
                      <a:pt x="2" y="24"/>
                    </a:cubicBezTo>
                    <a:cubicBezTo>
                      <a:pt x="4" y="9"/>
                      <a:pt x="18" y="0"/>
                      <a:pt x="32" y="2"/>
                    </a:cubicBezTo>
                    <a:cubicBezTo>
                      <a:pt x="46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77" name="Freeform 174">
                <a:extLst>
                  <a:ext uri="{FF2B5EF4-FFF2-40B4-BE49-F238E27FC236}">
                    <a16:creationId xmlns:a16="http://schemas.microsoft.com/office/drawing/2014/main" id="{C36D45A9-ED97-4624-8C93-8DE6C955292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667" y="4747"/>
                <a:ext cx="97" cy="97"/>
              </a:xfrm>
              <a:custGeom>
                <a:avLst/>
                <a:gdLst>
                  <a:gd name="T0" fmla="*/ 36 w 84"/>
                  <a:gd name="T1" fmla="*/ 80 h 84"/>
                  <a:gd name="T2" fmla="*/ 3 w 84"/>
                  <a:gd name="T3" fmla="*/ 36 h 84"/>
                  <a:gd name="T4" fmla="*/ 48 w 84"/>
                  <a:gd name="T5" fmla="*/ 3 h 84"/>
                  <a:gd name="T6" fmla="*/ 80 w 84"/>
                  <a:gd name="T7" fmla="*/ 48 h 84"/>
                  <a:gd name="T8" fmla="*/ 36 w 84"/>
                  <a:gd name="T9" fmla="*/ 80 h 84"/>
                  <a:gd name="T10" fmla="*/ 48 w 84"/>
                  <a:gd name="T11" fmla="*/ 5 h 84"/>
                  <a:gd name="T12" fmla="*/ 5 w 84"/>
                  <a:gd name="T13" fmla="*/ 36 h 84"/>
                  <a:gd name="T14" fmla="*/ 36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0"/>
                    </a:moveTo>
                    <a:cubicBezTo>
                      <a:pt x="14" y="77"/>
                      <a:pt x="0" y="57"/>
                      <a:pt x="3" y="36"/>
                    </a:cubicBezTo>
                    <a:cubicBezTo>
                      <a:pt x="7" y="14"/>
                      <a:pt x="27" y="0"/>
                      <a:pt x="48" y="3"/>
                    </a:cubicBezTo>
                    <a:cubicBezTo>
                      <a:pt x="69" y="7"/>
                      <a:pt x="84" y="27"/>
                      <a:pt x="80" y="48"/>
                    </a:cubicBezTo>
                    <a:cubicBezTo>
                      <a:pt x="77" y="69"/>
                      <a:pt x="57" y="84"/>
                      <a:pt x="36" y="80"/>
                    </a:cubicBezTo>
                    <a:close/>
                    <a:moveTo>
                      <a:pt x="48" y="5"/>
                    </a:moveTo>
                    <a:cubicBezTo>
                      <a:pt x="27" y="2"/>
                      <a:pt x="8" y="16"/>
                      <a:pt x="5" y="36"/>
                    </a:cubicBezTo>
                    <a:cubicBezTo>
                      <a:pt x="2" y="56"/>
                      <a:pt x="16" y="75"/>
                      <a:pt x="36" y="79"/>
                    </a:cubicBezTo>
                    <a:cubicBezTo>
                      <a:pt x="56" y="82"/>
                      <a:pt x="75" y="68"/>
                      <a:pt x="79" y="48"/>
                    </a:cubicBezTo>
                    <a:cubicBezTo>
                      <a:pt x="82" y="27"/>
                      <a:pt x="68" y="8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78" name="Freeform 175">
                <a:extLst>
                  <a:ext uri="{FF2B5EF4-FFF2-40B4-BE49-F238E27FC236}">
                    <a16:creationId xmlns:a16="http://schemas.microsoft.com/office/drawing/2014/main" id="{B0EB533D-BAB1-4DB0-95A0-0E1D1FD47BE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646" y="4726"/>
                <a:ext cx="139" cy="138"/>
              </a:xfrm>
              <a:custGeom>
                <a:avLst/>
                <a:gdLst>
                  <a:gd name="T0" fmla="*/ 51 w 120"/>
                  <a:gd name="T1" fmla="*/ 115 h 120"/>
                  <a:gd name="T2" fmla="*/ 5 w 120"/>
                  <a:gd name="T3" fmla="*/ 51 h 120"/>
                  <a:gd name="T4" fmla="*/ 69 w 120"/>
                  <a:gd name="T5" fmla="*/ 5 h 120"/>
                  <a:gd name="T6" fmla="*/ 115 w 120"/>
                  <a:gd name="T7" fmla="*/ 68 h 120"/>
                  <a:gd name="T8" fmla="*/ 51 w 120"/>
                  <a:gd name="T9" fmla="*/ 115 h 120"/>
                  <a:gd name="T10" fmla="*/ 68 w 120"/>
                  <a:gd name="T11" fmla="*/ 6 h 120"/>
                  <a:gd name="T12" fmla="*/ 6 w 120"/>
                  <a:gd name="T13" fmla="*/ 51 h 120"/>
                  <a:gd name="T14" fmla="*/ 51 w 120"/>
                  <a:gd name="T15" fmla="*/ 113 h 120"/>
                  <a:gd name="T16" fmla="*/ 113 w 120"/>
                  <a:gd name="T17" fmla="*/ 68 h 120"/>
                  <a:gd name="T18" fmla="*/ 68 w 120"/>
                  <a:gd name="T19" fmla="*/ 6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0" h="120">
                    <a:moveTo>
                      <a:pt x="51" y="115"/>
                    </a:moveTo>
                    <a:cubicBezTo>
                      <a:pt x="21" y="110"/>
                      <a:pt x="0" y="81"/>
                      <a:pt x="5" y="51"/>
                    </a:cubicBezTo>
                    <a:cubicBezTo>
                      <a:pt x="10" y="21"/>
                      <a:pt x="38" y="0"/>
                      <a:pt x="69" y="5"/>
                    </a:cubicBezTo>
                    <a:cubicBezTo>
                      <a:pt x="99" y="10"/>
                      <a:pt x="120" y="38"/>
                      <a:pt x="115" y="68"/>
                    </a:cubicBezTo>
                    <a:cubicBezTo>
                      <a:pt x="110" y="99"/>
                      <a:pt x="81" y="120"/>
                      <a:pt x="51" y="115"/>
                    </a:cubicBezTo>
                    <a:close/>
                    <a:moveTo>
                      <a:pt x="68" y="6"/>
                    </a:moveTo>
                    <a:cubicBezTo>
                      <a:pt x="39" y="2"/>
                      <a:pt x="11" y="22"/>
                      <a:pt x="6" y="51"/>
                    </a:cubicBezTo>
                    <a:cubicBezTo>
                      <a:pt x="2" y="81"/>
                      <a:pt x="22" y="108"/>
                      <a:pt x="51" y="113"/>
                    </a:cubicBezTo>
                    <a:cubicBezTo>
                      <a:pt x="81" y="118"/>
                      <a:pt x="108" y="98"/>
                      <a:pt x="113" y="68"/>
                    </a:cubicBezTo>
                    <a:cubicBezTo>
                      <a:pt x="118" y="39"/>
                      <a:pt x="98" y="11"/>
                      <a:pt x="6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79" name="Freeform 176">
                <a:extLst>
                  <a:ext uri="{FF2B5EF4-FFF2-40B4-BE49-F238E27FC236}">
                    <a16:creationId xmlns:a16="http://schemas.microsoft.com/office/drawing/2014/main" id="{33C0C367-558C-49B6-8D57-253C7DCFDE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43" y="4990"/>
                <a:ext cx="84" cy="84"/>
              </a:xfrm>
              <a:custGeom>
                <a:avLst/>
                <a:gdLst>
                  <a:gd name="T0" fmla="*/ 70 w 73"/>
                  <a:gd name="T1" fmla="*/ 42 h 73"/>
                  <a:gd name="T2" fmla="*/ 31 w 73"/>
                  <a:gd name="T3" fmla="*/ 70 h 73"/>
                  <a:gd name="T4" fmla="*/ 3 w 73"/>
                  <a:gd name="T5" fmla="*/ 31 h 73"/>
                  <a:gd name="T6" fmla="*/ 42 w 73"/>
                  <a:gd name="T7" fmla="*/ 3 h 73"/>
                  <a:gd name="T8" fmla="*/ 70 w 73"/>
                  <a:gd name="T9" fmla="*/ 42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3" h="73">
                    <a:moveTo>
                      <a:pt x="70" y="42"/>
                    </a:moveTo>
                    <a:cubicBezTo>
                      <a:pt x="67" y="60"/>
                      <a:pt x="50" y="73"/>
                      <a:pt x="31" y="70"/>
                    </a:cubicBezTo>
                    <a:cubicBezTo>
                      <a:pt x="13" y="67"/>
                      <a:pt x="0" y="50"/>
                      <a:pt x="3" y="31"/>
                    </a:cubicBezTo>
                    <a:cubicBezTo>
                      <a:pt x="6" y="13"/>
                      <a:pt x="23" y="0"/>
                      <a:pt x="42" y="3"/>
                    </a:cubicBezTo>
                    <a:cubicBezTo>
                      <a:pt x="60" y="6"/>
                      <a:pt x="73" y="23"/>
                      <a:pt x="70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80" name="Freeform 177">
                <a:extLst>
                  <a:ext uri="{FF2B5EF4-FFF2-40B4-BE49-F238E27FC236}">
                    <a16:creationId xmlns:a16="http://schemas.microsoft.com/office/drawing/2014/main" id="{6CCDF941-3D83-4EDA-AFAF-BA3106FF286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022" y="4969"/>
                <a:ext cx="126" cy="126"/>
              </a:xfrm>
              <a:custGeom>
                <a:avLst/>
                <a:gdLst>
                  <a:gd name="T0" fmla="*/ 47 w 109"/>
                  <a:gd name="T1" fmla="*/ 104 h 109"/>
                  <a:gd name="T2" fmla="*/ 5 w 109"/>
                  <a:gd name="T3" fmla="*/ 47 h 109"/>
                  <a:gd name="T4" fmla="*/ 63 w 109"/>
                  <a:gd name="T5" fmla="*/ 5 h 109"/>
                  <a:gd name="T6" fmla="*/ 105 w 109"/>
                  <a:gd name="T7" fmla="*/ 62 h 109"/>
                  <a:gd name="T8" fmla="*/ 47 w 109"/>
                  <a:gd name="T9" fmla="*/ 104 h 109"/>
                  <a:gd name="T10" fmla="*/ 62 w 109"/>
                  <a:gd name="T11" fmla="*/ 7 h 109"/>
                  <a:gd name="T12" fmla="*/ 7 w 109"/>
                  <a:gd name="T13" fmla="*/ 47 h 109"/>
                  <a:gd name="T14" fmla="*/ 47 w 109"/>
                  <a:gd name="T15" fmla="*/ 102 h 109"/>
                  <a:gd name="T16" fmla="*/ 102 w 109"/>
                  <a:gd name="T17" fmla="*/ 62 h 109"/>
                  <a:gd name="T18" fmla="*/ 62 w 109"/>
                  <a:gd name="T19" fmla="*/ 7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9" h="109">
                    <a:moveTo>
                      <a:pt x="47" y="104"/>
                    </a:moveTo>
                    <a:cubicBezTo>
                      <a:pt x="19" y="100"/>
                      <a:pt x="0" y="74"/>
                      <a:pt x="5" y="47"/>
                    </a:cubicBezTo>
                    <a:cubicBezTo>
                      <a:pt x="9" y="19"/>
                      <a:pt x="35" y="0"/>
                      <a:pt x="63" y="5"/>
                    </a:cubicBezTo>
                    <a:cubicBezTo>
                      <a:pt x="90" y="9"/>
                      <a:pt x="109" y="35"/>
                      <a:pt x="105" y="62"/>
                    </a:cubicBezTo>
                    <a:cubicBezTo>
                      <a:pt x="100" y="90"/>
                      <a:pt x="74" y="109"/>
                      <a:pt x="47" y="104"/>
                    </a:cubicBezTo>
                    <a:close/>
                    <a:moveTo>
                      <a:pt x="62" y="7"/>
                    </a:moveTo>
                    <a:cubicBezTo>
                      <a:pt x="36" y="3"/>
                      <a:pt x="11" y="21"/>
                      <a:pt x="7" y="47"/>
                    </a:cubicBezTo>
                    <a:cubicBezTo>
                      <a:pt x="3" y="73"/>
                      <a:pt x="21" y="98"/>
                      <a:pt x="47" y="102"/>
                    </a:cubicBezTo>
                    <a:cubicBezTo>
                      <a:pt x="73" y="106"/>
                      <a:pt x="98" y="88"/>
                      <a:pt x="102" y="62"/>
                    </a:cubicBezTo>
                    <a:cubicBezTo>
                      <a:pt x="107" y="36"/>
                      <a:pt x="89" y="11"/>
                      <a:pt x="62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81" name="Freeform 178">
                <a:extLst>
                  <a:ext uri="{FF2B5EF4-FFF2-40B4-BE49-F238E27FC236}">
                    <a16:creationId xmlns:a16="http://schemas.microsoft.com/office/drawing/2014/main" id="{1490EBDC-5B75-4577-9DF7-4EBAE88A5AD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995" y="4943"/>
                <a:ext cx="179" cy="178"/>
              </a:xfrm>
              <a:custGeom>
                <a:avLst/>
                <a:gdLst>
                  <a:gd name="T0" fmla="*/ 66 w 155"/>
                  <a:gd name="T1" fmla="*/ 149 h 155"/>
                  <a:gd name="T2" fmla="*/ 6 w 155"/>
                  <a:gd name="T3" fmla="*/ 66 h 155"/>
                  <a:gd name="T4" fmla="*/ 89 w 155"/>
                  <a:gd name="T5" fmla="*/ 6 h 155"/>
                  <a:gd name="T6" fmla="*/ 149 w 155"/>
                  <a:gd name="T7" fmla="*/ 89 h 155"/>
                  <a:gd name="T8" fmla="*/ 66 w 155"/>
                  <a:gd name="T9" fmla="*/ 149 h 155"/>
                  <a:gd name="T10" fmla="*/ 89 w 155"/>
                  <a:gd name="T11" fmla="*/ 8 h 155"/>
                  <a:gd name="T12" fmla="*/ 8 w 155"/>
                  <a:gd name="T13" fmla="*/ 67 h 155"/>
                  <a:gd name="T14" fmla="*/ 67 w 155"/>
                  <a:gd name="T15" fmla="*/ 147 h 155"/>
                  <a:gd name="T16" fmla="*/ 147 w 155"/>
                  <a:gd name="T17" fmla="*/ 88 h 155"/>
                  <a:gd name="T18" fmla="*/ 89 w 155"/>
                  <a:gd name="T19" fmla="*/ 8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5" h="155">
                    <a:moveTo>
                      <a:pt x="66" y="149"/>
                    </a:moveTo>
                    <a:cubicBezTo>
                      <a:pt x="27" y="143"/>
                      <a:pt x="0" y="106"/>
                      <a:pt x="6" y="66"/>
                    </a:cubicBezTo>
                    <a:cubicBezTo>
                      <a:pt x="13" y="27"/>
                      <a:pt x="50" y="0"/>
                      <a:pt x="89" y="6"/>
                    </a:cubicBezTo>
                    <a:cubicBezTo>
                      <a:pt x="128" y="12"/>
                      <a:pt x="155" y="50"/>
                      <a:pt x="149" y="89"/>
                    </a:cubicBezTo>
                    <a:cubicBezTo>
                      <a:pt x="143" y="128"/>
                      <a:pt x="106" y="155"/>
                      <a:pt x="66" y="149"/>
                    </a:cubicBezTo>
                    <a:close/>
                    <a:moveTo>
                      <a:pt x="89" y="8"/>
                    </a:moveTo>
                    <a:cubicBezTo>
                      <a:pt x="50" y="2"/>
                      <a:pt x="15" y="28"/>
                      <a:pt x="8" y="67"/>
                    </a:cubicBezTo>
                    <a:cubicBezTo>
                      <a:pt x="2" y="105"/>
                      <a:pt x="29" y="141"/>
                      <a:pt x="67" y="147"/>
                    </a:cubicBezTo>
                    <a:cubicBezTo>
                      <a:pt x="105" y="153"/>
                      <a:pt x="141" y="127"/>
                      <a:pt x="147" y="88"/>
                    </a:cubicBezTo>
                    <a:cubicBezTo>
                      <a:pt x="153" y="50"/>
                      <a:pt x="127" y="14"/>
                      <a:pt x="89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82" name="Freeform 179">
                <a:extLst>
                  <a:ext uri="{FF2B5EF4-FFF2-40B4-BE49-F238E27FC236}">
                    <a16:creationId xmlns:a16="http://schemas.microsoft.com/office/drawing/2014/main" id="{26C5F9F1-38B5-4B33-B66E-9A6F921328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72" y="4474"/>
                <a:ext cx="64" cy="64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1" y="46"/>
                      <a:pt x="38" y="56"/>
                      <a:pt x="24" y="54"/>
                    </a:cubicBezTo>
                    <a:cubicBezTo>
                      <a:pt x="9" y="51"/>
                      <a:pt x="0" y="38"/>
                      <a:pt x="2" y="24"/>
                    </a:cubicBezTo>
                    <a:cubicBezTo>
                      <a:pt x="4" y="9"/>
                      <a:pt x="18" y="0"/>
                      <a:pt x="32" y="2"/>
                    </a:cubicBezTo>
                    <a:cubicBezTo>
                      <a:pt x="46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83" name="Freeform 180">
                <a:extLst>
                  <a:ext uri="{FF2B5EF4-FFF2-40B4-BE49-F238E27FC236}">
                    <a16:creationId xmlns:a16="http://schemas.microsoft.com/office/drawing/2014/main" id="{7FFFC8C6-F928-4798-8E7D-6342B6412B9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055" y="4458"/>
                <a:ext cx="97" cy="96"/>
              </a:xfrm>
              <a:custGeom>
                <a:avLst/>
                <a:gdLst>
                  <a:gd name="T0" fmla="*/ 36 w 84"/>
                  <a:gd name="T1" fmla="*/ 80 h 84"/>
                  <a:gd name="T2" fmla="*/ 3 w 84"/>
                  <a:gd name="T3" fmla="*/ 36 h 84"/>
                  <a:gd name="T4" fmla="*/ 48 w 84"/>
                  <a:gd name="T5" fmla="*/ 3 h 84"/>
                  <a:gd name="T6" fmla="*/ 80 w 84"/>
                  <a:gd name="T7" fmla="*/ 48 h 84"/>
                  <a:gd name="T8" fmla="*/ 36 w 84"/>
                  <a:gd name="T9" fmla="*/ 80 h 84"/>
                  <a:gd name="T10" fmla="*/ 48 w 84"/>
                  <a:gd name="T11" fmla="*/ 5 h 84"/>
                  <a:gd name="T12" fmla="*/ 5 w 84"/>
                  <a:gd name="T13" fmla="*/ 36 h 84"/>
                  <a:gd name="T14" fmla="*/ 36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0"/>
                    </a:moveTo>
                    <a:cubicBezTo>
                      <a:pt x="14" y="77"/>
                      <a:pt x="0" y="57"/>
                      <a:pt x="3" y="36"/>
                    </a:cubicBezTo>
                    <a:cubicBezTo>
                      <a:pt x="7" y="14"/>
                      <a:pt x="27" y="0"/>
                      <a:pt x="48" y="3"/>
                    </a:cubicBezTo>
                    <a:cubicBezTo>
                      <a:pt x="69" y="7"/>
                      <a:pt x="84" y="27"/>
                      <a:pt x="80" y="48"/>
                    </a:cubicBezTo>
                    <a:cubicBezTo>
                      <a:pt x="77" y="69"/>
                      <a:pt x="57" y="84"/>
                      <a:pt x="36" y="80"/>
                    </a:cubicBezTo>
                    <a:close/>
                    <a:moveTo>
                      <a:pt x="48" y="5"/>
                    </a:moveTo>
                    <a:cubicBezTo>
                      <a:pt x="27" y="2"/>
                      <a:pt x="8" y="16"/>
                      <a:pt x="5" y="36"/>
                    </a:cubicBezTo>
                    <a:cubicBezTo>
                      <a:pt x="2" y="56"/>
                      <a:pt x="16" y="75"/>
                      <a:pt x="36" y="79"/>
                    </a:cubicBezTo>
                    <a:cubicBezTo>
                      <a:pt x="56" y="82"/>
                      <a:pt x="75" y="68"/>
                      <a:pt x="79" y="48"/>
                    </a:cubicBezTo>
                    <a:cubicBezTo>
                      <a:pt x="82" y="27"/>
                      <a:pt x="68" y="8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84" name="Freeform 181">
                <a:extLst>
                  <a:ext uri="{FF2B5EF4-FFF2-40B4-BE49-F238E27FC236}">
                    <a16:creationId xmlns:a16="http://schemas.microsoft.com/office/drawing/2014/main" id="{AF3D5419-8390-476B-BFC4-5B9F0587F9F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035" y="4437"/>
                <a:ext cx="138" cy="138"/>
              </a:xfrm>
              <a:custGeom>
                <a:avLst/>
                <a:gdLst>
                  <a:gd name="T0" fmla="*/ 51 w 120"/>
                  <a:gd name="T1" fmla="*/ 115 h 120"/>
                  <a:gd name="T2" fmla="*/ 5 w 120"/>
                  <a:gd name="T3" fmla="*/ 51 h 120"/>
                  <a:gd name="T4" fmla="*/ 68 w 120"/>
                  <a:gd name="T5" fmla="*/ 5 h 120"/>
                  <a:gd name="T6" fmla="*/ 115 w 120"/>
                  <a:gd name="T7" fmla="*/ 68 h 120"/>
                  <a:gd name="T8" fmla="*/ 51 w 120"/>
                  <a:gd name="T9" fmla="*/ 115 h 120"/>
                  <a:gd name="T10" fmla="*/ 68 w 120"/>
                  <a:gd name="T11" fmla="*/ 6 h 120"/>
                  <a:gd name="T12" fmla="*/ 6 w 120"/>
                  <a:gd name="T13" fmla="*/ 51 h 120"/>
                  <a:gd name="T14" fmla="*/ 51 w 120"/>
                  <a:gd name="T15" fmla="*/ 113 h 120"/>
                  <a:gd name="T16" fmla="*/ 113 w 120"/>
                  <a:gd name="T17" fmla="*/ 68 h 120"/>
                  <a:gd name="T18" fmla="*/ 68 w 120"/>
                  <a:gd name="T19" fmla="*/ 6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0" h="120">
                    <a:moveTo>
                      <a:pt x="51" y="115"/>
                    </a:moveTo>
                    <a:cubicBezTo>
                      <a:pt x="21" y="110"/>
                      <a:pt x="0" y="81"/>
                      <a:pt x="5" y="51"/>
                    </a:cubicBezTo>
                    <a:cubicBezTo>
                      <a:pt x="10" y="21"/>
                      <a:pt x="38" y="0"/>
                      <a:pt x="68" y="5"/>
                    </a:cubicBezTo>
                    <a:cubicBezTo>
                      <a:pt x="99" y="9"/>
                      <a:pt x="120" y="38"/>
                      <a:pt x="115" y="68"/>
                    </a:cubicBezTo>
                    <a:cubicBezTo>
                      <a:pt x="110" y="99"/>
                      <a:pt x="81" y="120"/>
                      <a:pt x="51" y="115"/>
                    </a:cubicBezTo>
                    <a:close/>
                    <a:moveTo>
                      <a:pt x="68" y="6"/>
                    </a:moveTo>
                    <a:cubicBezTo>
                      <a:pt x="39" y="2"/>
                      <a:pt x="11" y="22"/>
                      <a:pt x="6" y="51"/>
                    </a:cubicBezTo>
                    <a:cubicBezTo>
                      <a:pt x="2" y="81"/>
                      <a:pt x="22" y="108"/>
                      <a:pt x="51" y="113"/>
                    </a:cubicBezTo>
                    <a:cubicBezTo>
                      <a:pt x="81" y="118"/>
                      <a:pt x="108" y="98"/>
                      <a:pt x="113" y="68"/>
                    </a:cubicBezTo>
                    <a:cubicBezTo>
                      <a:pt x="118" y="39"/>
                      <a:pt x="98" y="11"/>
                      <a:pt x="6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</p:grpSp>
        <p:grpSp>
          <p:nvGrpSpPr>
            <p:cNvPr id="185" name="Group 4">
              <a:extLst>
                <a:ext uri="{FF2B5EF4-FFF2-40B4-BE49-F238E27FC236}">
                  <a16:creationId xmlns:a16="http://schemas.microsoft.com/office/drawing/2014/main" id="{403E5D4F-FA53-40B6-A91D-C223131679C7}"/>
                </a:ext>
              </a:extLst>
            </p:cNvPr>
            <p:cNvGrpSpPr>
              <a:grpSpLocks noChangeAspect="1"/>
            </p:cNvGrpSpPr>
            <p:nvPr userDrawn="1"/>
          </p:nvGrpSpPr>
          <p:grpSpPr bwMode="auto">
            <a:xfrm>
              <a:off x="7205663" y="4898633"/>
              <a:ext cx="7980362" cy="4732338"/>
              <a:chOff x="4539" y="2829"/>
              <a:chExt cx="5027" cy="2981"/>
            </a:xfrm>
            <a:solidFill>
              <a:schemeClr val="accent1"/>
            </a:solidFill>
          </p:grpSpPr>
          <p:sp>
            <p:nvSpPr>
              <p:cNvPr id="186" name="Freeform 5">
                <a:extLst>
                  <a:ext uri="{FF2B5EF4-FFF2-40B4-BE49-F238E27FC236}">
                    <a16:creationId xmlns:a16="http://schemas.microsoft.com/office/drawing/2014/main" id="{0B231235-C515-45DD-9B51-3E53B7B1588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795" y="4447"/>
                <a:ext cx="417" cy="346"/>
              </a:xfrm>
              <a:custGeom>
                <a:avLst/>
                <a:gdLst>
                  <a:gd name="T0" fmla="*/ 417 w 417"/>
                  <a:gd name="T1" fmla="*/ 132 h 346"/>
                  <a:gd name="T2" fmla="*/ 256 w 417"/>
                  <a:gd name="T3" fmla="*/ 346 h 346"/>
                  <a:gd name="T4" fmla="*/ 254 w 417"/>
                  <a:gd name="T5" fmla="*/ 344 h 346"/>
                  <a:gd name="T6" fmla="*/ 0 w 417"/>
                  <a:gd name="T7" fmla="*/ 0 h 346"/>
                  <a:gd name="T8" fmla="*/ 417 w 417"/>
                  <a:gd name="T9" fmla="*/ 132 h 346"/>
                  <a:gd name="T10" fmla="*/ 256 w 417"/>
                  <a:gd name="T11" fmla="*/ 339 h 346"/>
                  <a:gd name="T12" fmla="*/ 411 w 417"/>
                  <a:gd name="T13" fmla="*/ 134 h 346"/>
                  <a:gd name="T14" fmla="*/ 11 w 417"/>
                  <a:gd name="T15" fmla="*/ 7 h 346"/>
                  <a:gd name="T16" fmla="*/ 256 w 417"/>
                  <a:gd name="T17" fmla="*/ 339 h 3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17" h="346">
                    <a:moveTo>
                      <a:pt x="417" y="132"/>
                    </a:moveTo>
                    <a:lnTo>
                      <a:pt x="256" y="346"/>
                    </a:lnTo>
                    <a:lnTo>
                      <a:pt x="254" y="344"/>
                    </a:lnTo>
                    <a:lnTo>
                      <a:pt x="0" y="0"/>
                    </a:lnTo>
                    <a:lnTo>
                      <a:pt x="417" y="132"/>
                    </a:lnTo>
                    <a:close/>
                    <a:moveTo>
                      <a:pt x="256" y="339"/>
                    </a:moveTo>
                    <a:lnTo>
                      <a:pt x="411" y="134"/>
                    </a:lnTo>
                    <a:lnTo>
                      <a:pt x="11" y="7"/>
                    </a:lnTo>
                    <a:lnTo>
                      <a:pt x="256" y="33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87" name="Freeform 6">
                <a:extLst>
                  <a:ext uri="{FF2B5EF4-FFF2-40B4-BE49-F238E27FC236}">
                    <a16:creationId xmlns:a16="http://schemas.microsoft.com/office/drawing/2014/main" id="{37B755AD-A8D9-4341-BA07-6831BB78A01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317" y="4448"/>
                <a:ext cx="737" cy="468"/>
              </a:xfrm>
              <a:custGeom>
                <a:avLst/>
                <a:gdLst>
                  <a:gd name="T0" fmla="*/ 484 w 737"/>
                  <a:gd name="T1" fmla="*/ 0 h 468"/>
                  <a:gd name="T2" fmla="*/ 737 w 737"/>
                  <a:gd name="T3" fmla="*/ 343 h 468"/>
                  <a:gd name="T4" fmla="*/ 734 w 737"/>
                  <a:gd name="T5" fmla="*/ 343 h 468"/>
                  <a:gd name="T6" fmla="*/ 0 w 737"/>
                  <a:gd name="T7" fmla="*/ 468 h 468"/>
                  <a:gd name="T8" fmla="*/ 4 w 737"/>
                  <a:gd name="T9" fmla="*/ 465 h 468"/>
                  <a:gd name="T10" fmla="*/ 484 w 737"/>
                  <a:gd name="T11" fmla="*/ 0 h 468"/>
                  <a:gd name="T12" fmla="*/ 731 w 737"/>
                  <a:gd name="T13" fmla="*/ 340 h 468"/>
                  <a:gd name="T14" fmla="*/ 483 w 737"/>
                  <a:gd name="T15" fmla="*/ 5 h 468"/>
                  <a:gd name="T16" fmla="*/ 10 w 737"/>
                  <a:gd name="T17" fmla="*/ 462 h 468"/>
                  <a:gd name="T18" fmla="*/ 731 w 737"/>
                  <a:gd name="T19" fmla="*/ 340 h 4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37" h="468">
                    <a:moveTo>
                      <a:pt x="484" y="0"/>
                    </a:moveTo>
                    <a:lnTo>
                      <a:pt x="737" y="343"/>
                    </a:lnTo>
                    <a:lnTo>
                      <a:pt x="734" y="343"/>
                    </a:lnTo>
                    <a:lnTo>
                      <a:pt x="0" y="468"/>
                    </a:lnTo>
                    <a:lnTo>
                      <a:pt x="4" y="465"/>
                    </a:lnTo>
                    <a:lnTo>
                      <a:pt x="484" y="0"/>
                    </a:lnTo>
                    <a:close/>
                    <a:moveTo>
                      <a:pt x="731" y="340"/>
                    </a:moveTo>
                    <a:lnTo>
                      <a:pt x="483" y="5"/>
                    </a:lnTo>
                    <a:lnTo>
                      <a:pt x="10" y="462"/>
                    </a:lnTo>
                    <a:lnTo>
                      <a:pt x="731" y="34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88" name="Freeform 7">
                <a:extLst>
                  <a:ext uri="{FF2B5EF4-FFF2-40B4-BE49-F238E27FC236}">
                    <a16:creationId xmlns:a16="http://schemas.microsoft.com/office/drawing/2014/main" id="{0A22C62A-9A45-4B0B-8D7F-267F4618656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318" y="4787"/>
                <a:ext cx="1069" cy="863"/>
              </a:xfrm>
              <a:custGeom>
                <a:avLst/>
                <a:gdLst>
                  <a:gd name="T0" fmla="*/ 734 w 1069"/>
                  <a:gd name="T1" fmla="*/ 0 h 863"/>
                  <a:gd name="T2" fmla="*/ 734 w 1069"/>
                  <a:gd name="T3" fmla="*/ 1 h 863"/>
                  <a:gd name="T4" fmla="*/ 1069 w 1069"/>
                  <a:gd name="T5" fmla="*/ 863 h 863"/>
                  <a:gd name="T6" fmla="*/ 0 w 1069"/>
                  <a:gd name="T7" fmla="*/ 126 h 863"/>
                  <a:gd name="T8" fmla="*/ 734 w 1069"/>
                  <a:gd name="T9" fmla="*/ 0 h 863"/>
                  <a:gd name="T10" fmla="*/ 1061 w 1069"/>
                  <a:gd name="T11" fmla="*/ 854 h 863"/>
                  <a:gd name="T12" fmla="*/ 732 w 1069"/>
                  <a:gd name="T13" fmla="*/ 5 h 863"/>
                  <a:gd name="T14" fmla="*/ 9 w 1069"/>
                  <a:gd name="T15" fmla="*/ 128 h 863"/>
                  <a:gd name="T16" fmla="*/ 1061 w 1069"/>
                  <a:gd name="T17" fmla="*/ 854 h 8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69" h="863">
                    <a:moveTo>
                      <a:pt x="734" y="0"/>
                    </a:moveTo>
                    <a:lnTo>
                      <a:pt x="734" y="1"/>
                    </a:lnTo>
                    <a:lnTo>
                      <a:pt x="1069" y="863"/>
                    </a:lnTo>
                    <a:lnTo>
                      <a:pt x="0" y="126"/>
                    </a:lnTo>
                    <a:lnTo>
                      <a:pt x="734" y="0"/>
                    </a:lnTo>
                    <a:close/>
                    <a:moveTo>
                      <a:pt x="1061" y="854"/>
                    </a:moveTo>
                    <a:lnTo>
                      <a:pt x="732" y="5"/>
                    </a:lnTo>
                    <a:lnTo>
                      <a:pt x="9" y="128"/>
                    </a:lnTo>
                    <a:lnTo>
                      <a:pt x="1061" y="85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89" name="Freeform 8">
                <a:extLst>
                  <a:ext uri="{FF2B5EF4-FFF2-40B4-BE49-F238E27FC236}">
                    <a16:creationId xmlns:a16="http://schemas.microsoft.com/office/drawing/2014/main" id="{35597970-F823-4362-B385-208AF2D98A4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33" y="4428"/>
                <a:ext cx="694" cy="488"/>
              </a:xfrm>
              <a:custGeom>
                <a:avLst/>
                <a:gdLst>
                  <a:gd name="T0" fmla="*/ 234 w 694"/>
                  <a:gd name="T1" fmla="*/ 0 h 488"/>
                  <a:gd name="T2" fmla="*/ 235 w 694"/>
                  <a:gd name="T3" fmla="*/ 1 h 488"/>
                  <a:gd name="T4" fmla="*/ 694 w 694"/>
                  <a:gd name="T5" fmla="*/ 488 h 488"/>
                  <a:gd name="T6" fmla="*/ 0 w 694"/>
                  <a:gd name="T7" fmla="*/ 380 h 488"/>
                  <a:gd name="T8" fmla="*/ 1 w 694"/>
                  <a:gd name="T9" fmla="*/ 378 h 488"/>
                  <a:gd name="T10" fmla="*/ 234 w 694"/>
                  <a:gd name="T11" fmla="*/ 0 h 488"/>
                  <a:gd name="T12" fmla="*/ 685 w 694"/>
                  <a:gd name="T13" fmla="*/ 484 h 488"/>
                  <a:gd name="T14" fmla="*/ 234 w 694"/>
                  <a:gd name="T15" fmla="*/ 5 h 488"/>
                  <a:gd name="T16" fmla="*/ 6 w 694"/>
                  <a:gd name="T17" fmla="*/ 378 h 488"/>
                  <a:gd name="T18" fmla="*/ 685 w 694"/>
                  <a:gd name="T19" fmla="*/ 484 h 4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94" h="488">
                    <a:moveTo>
                      <a:pt x="234" y="0"/>
                    </a:moveTo>
                    <a:lnTo>
                      <a:pt x="235" y="1"/>
                    </a:lnTo>
                    <a:lnTo>
                      <a:pt x="694" y="488"/>
                    </a:lnTo>
                    <a:lnTo>
                      <a:pt x="0" y="380"/>
                    </a:lnTo>
                    <a:lnTo>
                      <a:pt x="1" y="378"/>
                    </a:lnTo>
                    <a:lnTo>
                      <a:pt x="234" y="0"/>
                    </a:lnTo>
                    <a:close/>
                    <a:moveTo>
                      <a:pt x="685" y="484"/>
                    </a:moveTo>
                    <a:lnTo>
                      <a:pt x="234" y="5"/>
                    </a:lnTo>
                    <a:lnTo>
                      <a:pt x="6" y="378"/>
                    </a:lnTo>
                    <a:lnTo>
                      <a:pt x="685" y="48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90" name="Freeform 9">
                <a:extLst>
                  <a:ext uri="{FF2B5EF4-FFF2-40B4-BE49-F238E27FC236}">
                    <a16:creationId xmlns:a16="http://schemas.microsoft.com/office/drawing/2014/main" id="{90B0CE5F-158C-4F39-A688-82F68A8BD3B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862" y="4429"/>
                <a:ext cx="943" cy="487"/>
              </a:xfrm>
              <a:custGeom>
                <a:avLst/>
                <a:gdLst>
                  <a:gd name="T0" fmla="*/ 943 w 943"/>
                  <a:gd name="T1" fmla="*/ 21 h 487"/>
                  <a:gd name="T2" fmla="*/ 461 w 943"/>
                  <a:gd name="T3" fmla="*/ 487 h 487"/>
                  <a:gd name="T4" fmla="*/ 459 w 943"/>
                  <a:gd name="T5" fmla="*/ 486 h 487"/>
                  <a:gd name="T6" fmla="*/ 0 w 943"/>
                  <a:gd name="T7" fmla="*/ 0 h 487"/>
                  <a:gd name="T8" fmla="*/ 943 w 943"/>
                  <a:gd name="T9" fmla="*/ 21 h 487"/>
                  <a:gd name="T10" fmla="*/ 461 w 943"/>
                  <a:gd name="T11" fmla="*/ 483 h 487"/>
                  <a:gd name="T12" fmla="*/ 934 w 943"/>
                  <a:gd name="T13" fmla="*/ 24 h 487"/>
                  <a:gd name="T14" fmla="*/ 8 w 943"/>
                  <a:gd name="T15" fmla="*/ 3 h 487"/>
                  <a:gd name="T16" fmla="*/ 461 w 943"/>
                  <a:gd name="T17" fmla="*/ 483 h 4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43" h="487">
                    <a:moveTo>
                      <a:pt x="943" y="21"/>
                    </a:moveTo>
                    <a:lnTo>
                      <a:pt x="461" y="487"/>
                    </a:lnTo>
                    <a:lnTo>
                      <a:pt x="459" y="486"/>
                    </a:lnTo>
                    <a:lnTo>
                      <a:pt x="0" y="0"/>
                    </a:lnTo>
                    <a:lnTo>
                      <a:pt x="943" y="21"/>
                    </a:lnTo>
                    <a:close/>
                    <a:moveTo>
                      <a:pt x="461" y="483"/>
                    </a:moveTo>
                    <a:lnTo>
                      <a:pt x="934" y="24"/>
                    </a:lnTo>
                    <a:lnTo>
                      <a:pt x="8" y="3"/>
                    </a:lnTo>
                    <a:lnTo>
                      <a:pt x="461" y="48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91" name="Freeform 10">
                <a:extLst>
                  <a:ext uri="{FF2B5EF4-FFF2-40B4-BE49-F238E27FC236}">
                    <a16:creationId xmlns:a16="http://schemas.microsoft.com/office/drawing/2014/main" id="{997304A9-9FA0-4A5B-BB80-B1CB2D19CF2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865" y="3998"/>
                <a:ext cx="943" cy="455"/>
              </a:xfrm>
              <a:custGeom>
                <a:avLst/>
                <a:gdLst>
                  <a:gd name="T0" fmla="*/ 78 w 943"/>
                  <a:gd name="T1" fmla="*/ 0 h 455"/>
                  <a:gd name="T2" fmla="*/ 943 w 943"/>
                  <a:gd name="T3" fmla="*/ 455 h 455"/>
                  <a:gd name="T4" fmla="*/ 0 w 943"/>
                  <a:gd name="T5" fmla="*/ 434 h 455"/>
                  <a:gd name="T6" fmla="*/ 78 w 943"/>
                  <a:gd name="T7" fmla="*/ 0 h 455"/>
                  <a:gd name="T8" fmla="*/ 928 w 943"/>
                  <a:gd name="T9" fmla="*/ 450 h 455"/>
                  <a:gd name="T10" fmla="*/ 80 w 943"/>
                  <a:gd name="T11" fmla="*/ 5 h 455"/>
                  <a:gd name="T12" fmla="*/ 4 w 943"/>
                  <a:gd name="T13" fmla="*/ 431 h 455"/>
                  <a:gd name="T14" fmla="*/ 928 w 943"/>
                  <a:gd name="T15" fmla="*/ 450 h 4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43" h="455">
                    <a:moveTo>
                      <a:pt x="78" y="0"/>
                    </a:moveTo>
                    <a:lnTo>
                      <a:pt x="943" y="455"/>
                    </a:lnTo>
                    <a:lnTo>
                      <a:pt x="0" y="434"/>
                    </a:lnTo>
                    <a:lnTo>
                      <a:pt x="78" y="0"/>
                    </a:lnTo>
                    <a:close/>
                    <a:moveTo>
                      <a:pt x="928" y="450"/>
                    </a:moveTo>
                    <a:lnTo>
                      <a:pt x="80" y="5"/>
                    </a:lnTo>
                    <a:lnTo>
                      <a:pt x="4" y="431"/>
                    </a:lnTo>
                    <a:lnTo>
                      <a:pt x="928" y="45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92" name="Freeform 11">
                <a:extLst>
                  <a:ext uri="{FF2B5EF4-FFF2-40B4-BE49-F238E27FC236}">
                    <a16:creationId xmlns:a16="http://schemas.microsoft.com/office/drawing/2014/main" id="{E10F934B-8511-466A-A235-89C51368EC4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40" y="3717"/>
                <a:ext cx="863" cy="737"/>
              </a:xfrm>
              <a:custGeom>
                <a:avLst/>
                <a:gdLst>
                  <a:gd name="T0" fmla="*/ 701 w 863"/>
                  <a:gd name="T1" fmla="*/ 0 h 737"/>
                  <a:gd name="T2" fmla="*/ 863 w 863"/>
                  <a:gd name="T3" fmla="*/ 737 h 737"/>
                  <a:gd name="T4" fmla="*/ 0 w 863"/>
                  <a:gd name="T5" fmla="*/ 283 h 737"/>
                  <a:gd name="T6" fmla="*/ 3 w 863"/>
                  <a:gd name="T7" fmla="*/ 281 h 737"/>
                  <a:gd name="T8" fmla="*/ 701 w 863"/>
                  <a:gd name="T9" fmla="*/ 0 h 737"/>
                  <a:gd name="T10" fmla="*/ 858 w 863"/>
                  <a:gd name="T11" fmla="*/ 730 h 737"/>
                  <a:gd name="T12" fmla="*/ 698 w 863"/>
                  <a:gd name="T13" fmla="*/ 4 h 737"/>
                  <a:gd name="T14" fmla="*/ 9 w 863"/>
                  <a:gd name="T15" fmla="*/ 283 h 737"/>
                  <a:gd name="T16" fmla="*/ 858 w 863"/>
                  <a:gd name="T17" fmla="*/ 730 h 7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63" h="737">
                    <a:moveTo>
                      <a:pt x="701" y="0"/>
                    </a:moveTo>
                    <a:lnTo>
                      <a:pt x="863" y="737"/>
                    </a:lnTo>
                    <a:lnTo>
                      <a:pt x="0" y="283"/>
                    </a:lnTo>
                    <a:lnTo>
                      <a:pt x="3" y="281"/>
                    </a:lnTo>
                    <a:lnTo>
                      <a:pt x="701" y="0"/>
                    </a:lnTo>
                    <a:close/>
                    <a:moveTo>
                      <a:pt x="858" y="730"/>
                    </a:moveTo>
                    <a:lnTo>
                      <a:pt x="698" y="4"/>
                    </a:lnTo>
                    <a:lnTo>
                      <a:pt x="9" y="283"/>
                    </a:lnTo>
                    <a:lnTo>
                      <a:pt x="858" y="73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93" name="Freeform 12">
                <a:extLst>
                  <a:ext uri="{FF2B5EF4-FFF2-40B4-BE49-F238E27FC236}">
                    <a16:creationId xmlns:a16="http://schemas.microsoft.com/office/drawing/2014/main" id="{175A89F0-3FD0-4C0B-8C8B-20022AC669B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583" y="3717"/>
                <a:ext cx="1066" cy="286"/>
              </a:xfrm>
              <a:custGeom>
                <a:avLst/>
                <a:gdLst>
                  <a:gd name="T0" fmla="*/ 1066 w 1066"/>
                  <a:gd name="T1" fmla="*/ 0 h 286"/>
                  <a:gd name="T2" fmla="*/ 361 w 1066"/>
                  <a:gd name="T3" fmla="*/ 286 h 286"/>
                  <a:gd name="T4" fmla="*/ 360 w 1066"/>
                  <a:gd name="T5" fmla="*/ 284 h 286"/>
                  <a:gd name="T6" fmla="*/ 0 w 1066"/>
                  <a:gd name="T7" fmla="*/ 8 h 286"/>
                  <a:gd name="T8" fmla="*/ 5 w 1066"/>
                  <a:gd name="T9" fmla="*/ 8 h 286"/>
                  <a:gd name="T10" fmla="*/ 1066 w 1066"/>
                  <a:gd name="T11" fmla="*/ 0 h 286"/>
                  <a:gd name="T12" fmla="*/ 361 w 1066"/>
                  <a:gd name="T13" fmla="*/ 281 h 286"/>
                  <a:gd name="T14" fmla="*/ 1047 w 1066"/>
                  <a:gd name="T15" fmla="*/ 4 h 286"/>
                  <a:gd name="T16" fmla="*/ 11 w 1066"/>
                  <a:gd name="T17" fmla="*/ 11 h 286"/>
                  <a:gd name="T18" fmla="*/ 361 w 1066"/>
                  <a:gd name="T19" fmla="*/ 281 h 2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66" h="286">
                    <a:moveTo>
                      <a:pt x="1066" y="0"/>
                    </a:moveTo>
                    <a:lnTo>
                      <a:pt x="361" y="286"/>
                    </a:lnTo>
                    <a:lnTo>
                      <a:pt x="360" y="284"/>
                    </a:lnTo>
                    <a:lnTo>
                      <a:pt x="0" y="8"/>
                    </a:lnTo>
                    <a:lnTo>
                      <a:pt x="5" y="8"/>
                    </a:lnTo>
                    <a:lnTo>
                      <a:pt x="1066" y="0"/>
                    </a:lnTo>
                    <a:close/>
                    <a:moveTo>
                      <a:pt x="361" y="281"/>
                    </a:moveTo>
                    <a:lnTo>
                      <a:pt x="1047" y="4"/>
                    </a:lnTo>
                    <a:lnTo>
                      <a:pt x="11" y="11"/>
                    </a:lnTo>
                    <a:lnTo>
                      <a:pt x="361" y="28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94" name="Freeform 13">
                <a:extLst>
                  <a:ext uri="{FF2B5EF4-FFF2-40B4-BE49-F238E27FC236}">
                    <a16:creationId xmlns:a16="http://schemas.microsoft.com/office/drawing/2014/main" id="{2316F802-51EA-4E96-9287-7B8CA44BEFB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25" y="4803"/>
                <a:ext cx="1758" cy="844"/>
              </a:xfrm>
              <a:custGeom>
                <a:avLst/>
                <a:gdLst>
                  <a:gd name="T0" fmla="*/ 698 w 1758"/>
                  <a:gd name="T1" fmla="*/ 109 h 844"/>
                  <a:gd name="T2" fmla="*/ 699 w 1758"/>
                  <a:gd name="T3" fmla="*/ 110 h 844"/>
                  <a:gd name="T4" fmla="*/ 1758 w 1758"/>
                  <a:gd name="T5" fmla="*/ 841 h 844"/>
                  <a:gd name="T6" fmla="*/ 1757 w 1758"/>
                  <a:gd name="T7" fmla="*/ 844 h 844"/>
                  <a:gd name="T8" fmla="*/ 0 w 1758"/>
                  <a:gd name="T9" fmla="*/ 0 h 844"/>
                  <a:gd name="T10" fmla="*/ 698 w 1758"/>
                  <a:gd name="T11" fmla="*/ 109 h 844"/>
                  <a:gd name="T12" fmla="*/ 1738 w 1758"/>
                  <a:gd name="T13" fmla="*/ 831 h 844"/>
                  <a:gd name="T14" fmla="*/ 696 w 1758"/>
                  <a:gd name="T15" fmla="*/ 112 h 844"/>
                  <a:gd name="T16" fmla="*/ 23 w 1758"/>
                  <a:gd name="T17" fmla="*/ 7 h 844"/>
                  <a:gd name="T18" fmla="*/ 1738 w 1758"/>
                  <a:gd name="T19" fmla="*/ 831 h 8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758" h="844">
                    <a:moveTo>
                      <a:pt x="698" y="109"/>
                    </a:moveTo>
                    <a:lnTo>
                      <a:pt x="699" y="110"/>
                    </a:lnTo>
                    <a:lnTo>
                      <a:pt x="1758" y="841"/>
                    </a:lnTo>
                    <a:lnTo>
                      <a:pt x="1757" y="844"/>
                    </a:lnTo>
                    <a:lnTo>
                      <a:pt x="0" y="0"/>
                    </a:lnTo>
                    <a:lnTo>
                      <a:pt x="698" y="109"/>
                    </a:lnTo>
                    <a:close/>
                    <a:moveTo>
                      <a:pt x="1738" y="831"/>
                    </a:moveTo>
                    <a:lnTo>
                      <a:pt x="696" y="112"/>
                    </a:lnTo>
                    <a:lnTo>
                      <a:pt x="23" y="7"/>
                    </a:lnTo>
                    <a:lnTo>
                      <a:pt x="1738" y="83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95" name="Freeform 14">
                <a:extLst>
                  <a:ext uri="{FF2B5EF4-FFF2-40B4-BE49-F238E27FC236}">
                    <a16:creationId xmlns:a16="http://schemas.microsoft.com/office/drawing/2014/main" id="{4F6AB896-F289-4A1C-B689-1EB38CBEC5E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24" y="4799"/>
                <a:ext cx="1759" cy="848"/>
              </a:xfrm>
              <a:custGeom>
                <a:avLst/>
                <a:gdLst>
                  <a:gd name="T0" fmla="*/ 1759 w 1759"/>
                  <a:gd name="T1" fmla="*/ 845 h 848"/>
                  <a:gd name="T2" fmla="*/ 1758 w 1759"/>
                  <a:gd name="T3" fmla="*/ 848 h 848"/>
                  <a:gd name="T4" fmla="*/ 347 w 1759"/>
                  <a:gd name="T5" fmla="*/ 291 h 848"/>
                  <a:gd name="T6" fmla="*/ 347 w 1759"/>
                  <a:gd name="T7" fmla="*/ 291 h 848"/>
                  <a:gd name="T8" fmla="*/ 0 w 1759"/>
                  <a:gd name="T9" fmla="*/ 0 h 848"/>
                  <a:gd name="T10" fmla="*/ 1759 w 1759"/>
                  <a:gd name="T11" fmla="*/ 845 h 848"/>
                  <a:gd name="T12" fmla="*/ 349 w 1759"/>
                  <a:gd name="T13" fmla="*/ 288 h 848"/>
                  <a:gd name="T14" fmla="*/ 1713 w 1759"/>
                  <a:gd name="T15" fmla="*/ 827 h 848"/>
                  <a:gd name="T16" fmla="*/ 24 w 1759"/>
                  <a:gd name="T17" fmla="*/ 16 h 848"/>
                  <a:gd name="T18" fmla="*/ 349 w 1759"/>
                  <a:gd name="T19" fmla="*/ 288 h 8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759" h="848">
                    <a:moveTo>
                      <a:pt x="1759" y="845"/>
                    </a:moveTo>
                    <a:lnTo>
                      <a:pt x="1758" y="848"/>
                    </a:lnTo>
                    <a:lnTo>
                      <a:pt x="347" y="291"/>
                    </a:lnTo>
                    <a:lnTo>
                      <a:pt x="347" y="291"/>
                    </a:lnTo>
                    <a:lnTo>
                      <a:pt x="0" y="0"/>
                    </a:lnTo>
                    <a:lnTo>
                      <a:pt x="1759" y="845"/>
                    </a:lnTo>
                    <a:close/>
                    <a:moveTo>
                      <a:pt x="349" y="288"/>
                    </a:moveTo>
                    <a:lnTo>
                      <a:pt x="1713" y="827"/>
                    </a:lnTo>
                    <a:lnTo>
                      <a:pt x="24" y="16"/>
                    </a:lnTo>
                    <a:lnTo>
                      <a:pt x="349" y="28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96" name="Freeform 15">
                <a:extLst>
                  <a:ext uri="{FF2B5EF4-FFF2-40B4-BE49-F238E27FC236}">
                    <a16:creationId xmlns:a16="http://schemas.microsoft.com/office/drawing/2014/main" id="{8AC79C02-5827-423E-834E-5F631D41197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28" y="4801"/>
                <a:ext cx="16" cy="12"/>
              </a:xfrm>
              <a:custGeom>
                <a:avLst/>
                <a:gdLst>
                  <a:gd name="T0" fmla="*/ 16 w 16"/>
                  <a:gd name="T1" fmla="*/ 12 h 12"/>
                  <a:gd name="T2" fmla="*/ 16 w 16"/>
                  <a:gd name="T3" fmla="*/ 12 h 12"/>
                  <a:gd name="T4" fmla="*/ 0 w 16"/>
                  <a:gd name="T5" fmla="*/ 0 h 12"/>
                  <a:gd name="T6" fmla="*/ 0 w 16"/>
                  <a:gd name="T7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12">
                    <a:moveTo>
                      <a:pt x="16" y="12"/>
                    </a:moveTo>
                    <a:lnTo>
                      <a:pt x="16" y="12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97" name="Freeform 16">
                <a:extLst>
                  <a:ext uri="{FF2B5EF4-FFF2-40B4-BE49-F238E27FC236}">
                    <a16:creationId xmlns:a16="http://schemas.microsoft.com/office/drawing/2014/main" id="{1120D100-E236-4174-AE60-F412C0D3C1E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28" y="4801"/>
                <a:ext cx="16" cy="12"/>
              </a:xfrm>
              <a:custGeom>
                <a:avLst/>
                <a:gdLst>
                  <a:gd name="T0" fmla="*/ 16 w 16"/>
                  <a:gd name="T1" fmla="*/ 12 h 12"/>
                  <a:gd name="T2" fmla="*/ 16 w 16"/>
                  <a:gd name="T3" fmla="*/ 12 h 12"/>
                  <a:gd name="T4" fmla="*/ 0 w 16"/>
                  <a:gd name="T5" fmla="*/ 0 h 12"/>
                  <a:gd name="T6" fmla="*/ 0 w 16"/>
                  <a:gd name="T7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12">
                    <a:moveTo>
                      <a:pt x="16" y="12"/>
                    </a:moveTo>
                    <a:lnTo>
                      <a:pt x="16" y="12"/>
                    </a:lnTo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98" name="Freeform 17">
                <a:extLst>
                  <a:ext uri="{FF2B5EF4-FFF2-40B4-BE49-F238E27FC236}">
                    <a16:creationId xmlns:a16="http://schemas.microsoft.com/office/drawing/2014/main" id="{FB486D02-8B1C-43F7-AD68-4CC3D81C315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048" y="4577"/>
                <a:ext cx="784" cy="489"/>
              </a:xfrm>
              <a:custGeom>
                <a:avLst/>
                <a:gdLst>
                  <a:gd name="T0" fmla="*/ 160 w 784"/>
                  <a:gd name="T1" fmla="*/ 0 h 489"/>
                  <a:gd name="T2" fmla="*/ 162 w 784"/>
                  <a:gd name="T3" fmla="*/ 0 h 489"/>
                  <a:gd name="T4" fmla="*/ 784 w 784"/>
                  <a:gd name="T5" fmla="*/ 489 h 489"/>
                  <a:gd name="T6" fmla="*/ 0 w 784"/>
                  <a:gd name="T7" fmla="*/ 214 h 489"/>
                  <a:gd name="T8" fmla="*/ 160 w 784"/>
                  <a:gd name="T9" fmla="*/ 0 h 489"/>
                  <a:gd name="T10" fmla="*/ 766 w 784"/>
                  <a:gd name="T11" fmla="*/ 479 h 489"/>
                  <a:gd name="T12" fmla="*/ 161 w 784"/>
                  <a:gd name="T13" fmla="*/ 5 h 489"/>
                  <a:gd name="T14" fmla="*/ 6 w 784"/>
                  <a:gd name="T15" fmla="*/ 211 h 489"/>
                  <a:gd name="T16" fmla="*/ 766 w 784"/>
                  <a:gd name="T17" fmla="*/ 479 h 4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84" h="489">
                    <a:moveTo>
                      <a:pt x="160" y="0"/>
                    </a:moveTo>
                    <a:lnTo>
                      <a:pt x="162" y="0"/>
                    </a:lnTo>
                    <a:lnTo>
                      <a:pt x="784" y="489"/>
                    </a:lnTo>
                    <a:lnTo>
                      <a:pt x="0" y="214"/>
                    </a:lnTo>
                    <a:lnTo>
                      <a:pt x="160" y="0"/>
                    </a:lnTo>
                    <a:close/>
                    <a:moveTo>
                      <a:pt x="766" y="479"/>
                    </a:moveTo>
                    <a:lnTo>
                      <a:pt x="161" y="5"/>
                    </a:lnTo>
                    <a:lnTo>
                      <a:pt x="6" y="211"/>
                    </a:lnTo>
                    <a:lnTo>
                      <a:pt x="766" y="47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99" name="Freeform 18">
                <a:extLst>
                  <a:ext uri="{FF2B5EF4-FFF2-40B4-BE49-F238E27FC236}">
                    <a16:creationId xmlns:a16="http://schemas.microsoft.com/office/drawing/2014/main" id="{EB9A77F8-B243-44B3-931D-C5C4A5BF1A2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202" y="4576"/>
                <a:ext cx="1045" cy="487"/>
              </a:xfrm>
              <a:custGeom>
                <a:avLst/>
                <a:gdLst>
                  <a:gd name="T0" fmla="*/ 1045 w 1045"/>
                  <a:gd name="T1" fmla="*/ 139 h 487"/>
                  <a:gd name="T2" fmla="*/ 621 w 1045"/>
                  <a:gd name="T3" fmla="*/ 487 h 487"/>
                  <a:gd name="T4" fmla="*/ 620 w 1045"/>
                  <a:gd name="T5" fmla="*/ 485 h 487"/>
                  <a:gd name="T6" fmla="*/ 0 w 1045"/>
                  <a:gd name="T7" fmla="*/ 0 h 487"/>
                  <a:gd name="T8" fmla="*/ 7 w 1045"/>
                  <a:gd name="T9" fmla="*/ 1 h 487"/>
                  <a:gd name="T10" fmla="*/ 1045 w 1045"/>
                  <a:gd name="T11" fmla="*/ 139 h 487"/>
                  <a:gd name="T12" fmla="*/ 621 w 1045"/>
                  <a:gd name="T13" fmla="*/ 482 h 487"/>
                  <a:gd name="T14" fmla="*/ 1036 w 1045"/>
                  <a:gd name="T15" fmla="*/ 142 h 487"/>
                  <a:gd name="T16" fmla="*/ 13 w 1045"/>
                  <a:gd name="T17" fmla="*/ 6 h 487"/>
                  <a:gd name="T18" fmla="*/ 621 w 1045"/>
                  <a:gd name="T19" fmla="*/ 482 h 4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45" h="487">
                    <a:moveTo>
                      <a:pt x="1045" y="139"/>
                    </a:moveTo>
                    <a:lnTo>
                      <a:pt x="621" y="487"/>
                    </a:lnTo>
                    <a:lnTo>
                      <a:pt x="620" y="485"/>
                    </a:lnTo>
                    <a:lnTo>
                      <a:pt x="0" y="0"/>
                    </a:lnTo>
                    <a:lnTo>
                      <a:pt x="7" y="1"/>
                    </a:lnTo>
                    <a:lnTo>
                      <a:pt x="1045" y="139"/>
                    </a:lnTo>
                    <a:close/>
                    <a:moveTo>
                      <a:pt x="621" y="482"/>
                    </a:moveTo>
                    <a:lnTo>
                      <a:pt x="1036" y="142"/>
                    </a:lnTo>
                    <a:lnTo>
                      <a:pt x="13" y="6"/>
                    </a:lnTo>
                    <a:lnTo>
                      <a:pt x="621" y="48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00" name="Freeform 19">
                <a:extLst>
                  <a:ext uri="{FF2B5EF4-FFF2-40B4-BE49-F238E27FC236}">
                    <a16:creationId xmlns:a16="http://schemas.microsoft.com/office/drawing/2014/main" id="{D96F5AE2-95E1-4E1C-9DE7-292C78C269E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207" y="4104"/>
                <a:ext cx="1044" cy="615"/>
              </a:xfrm>
              <a:custGeom>
                <a:avLst/>
                <a:gdLst>
                  <a:gd name="T0" fmla="*/ 72 w 1044"/>
                  <a:gd name="T1" fmla="*/ 0 h 615"/>
                  <a:gd name="T2" fmla="*/ 74 w 1044"/>
                  <a:gd name="T3" fmla="*/ 1 h 615"/>
                  <a:gd name="T4" fmla="*/ 1044 w 1044"/>
                  <a:gd name="T5" fmla="*/ 615 h 615"/>
                  <a:gd name="T6" fmla="*/ 0 w 1044"/>
                  <a:gd name="T7" fmla="*/ 477 h 615"/>
                  <a:gd name="T8" fmla="*/ 72 w 1044"/>
                  <a:gd name="T9" fmla="*/ 0 h 615"/>
                  <a:gd name="T10" fmla="*/ 1028 w 1044"/>
                  <a:gd name="T11" fmla="*/ 609 h 615"/>
                  <a:gd name="T12" fmla="*/ 75 w 1044"/>
                  <a:gd name="T13" fmla="*/ 6 h 615"/>
                  <a:gd name="T14" fmla="*/ 3 w 1044"/>
                  <a:gd name="T15" fmla="*/ 473 h 615"/>
                  <a:gd name="T16" fmla="*/ 1028 w 1044"/>
                  <a:gd name="T17" fmla="*/ 609 h 6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44" h="615">
                    <a:moveTo>
                      <a:pt x="72" y="0"/>
                    </a:moveTo>
                    <a:lnTo>
                      <a:pt x="74" y="1"/>
                    </a:lnTo>
                    <a:lnTo>
                      <a:pt x="1044" y="615"/>
                    </a:lnTo>
                    <a:lnTo>
                      <a:pt x="0" y="477"/>
                    </a:lnTo>
                    <a:lnTo>
                      <a:pt x="72" y="0"/>
                    </a:lnTo>
                    <a:close/>
                    <a:moveTo>
                      <a:pt x="1028" y="609"/>
                    </a:moveTo>
                    <a:lnTo>
                      <a:pt x="75" y="6"/>
                    </a:lnTo>
                    <a:lnTo>
                      <a:pt x="3" y="473"/>
                    </a:lnTo>
                    <a:lnTo>
                      <a:pt x="1028" y="60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01" name="Freeform 20">
                <a:extLst>
                  <a:ext uri="{FF2B5EF4-FFF2-40B4-BE49-F238E27FC236}">
                    <a16:creationId xmlns:a16="http://schemas.microsoft.com/office/drawing/2014/main" id="{6A1FC088-330D-4FFD-9A9C-88F8234B1C2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975" y="4104"/>
                <a:ext cx="308" cy="480"/>
              </a:xfrm>
              <a:custGeom>
                <a:avLst/>
                <a:gdLst>
                  <a:gd name="T0" fmla="*/ 308 w 308"/>
                  <a:gd name="T1" fmla="*/ 0 h 480"/>
                  <a:gd name="T2" fmla="*/ 307 w 308"/>
                  <a:gd name="T3" fmla="*/ 3 h 480"/>
                  <a:gd name="T4" fmla="*/ 235 w 308"/>
                  <a:gd name="T5" fmla="*/ 480 h 480"/>
                  <a:gd name="T6" fmla="*/ 0 w 308"/>
                  <a:gd name="T7" fmla="*/ 124 h 480"/>
                  <a:gd name="T8" fmla="*/ 308 w 308"/>
                  <a:gd name="T9" fmla="*/ 0 h 480"/>
                  <a:gd name="T10" fmla="*/ 233 w 308"/>
                  <a:gd name="T11" fmla="*/ 470 h 480"/>
                  <a:gd name="T12" fmla="*/ 304 w 308"/>
                  <a:gd name="T13" fmla="*/ 6 h 480"/>
                  <a:gd name="T14" fmla="*/ 5 w 308"/>
                  <a:gd name="T15" fmla="*/ 127 h 480"/>
                  <a:gd name="T16" fmla="*/ 233 w 308"/>
                  <a:gd name="T17" fmla="*/ 470 h 4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8" h="480">
                    <a:moveTo>
                      <a:pt x="308" y="0"/>
                    </a:moveTo>
                    <a:lnTo>
                      <a:pt x="307" y="3"/>
                    </a:lnTo>
                    <a:lnTo>
                      <a:pt x="235" y="480"/>
                    </a:lnTo>
                    <a:lnTo>
                      <a:pt x="0" y="124"/>
                    </a:lnTo>
                    <a:lnTo>
                      <a:pt x="308" y="0"/>
                    </a:lnTo>
                    <a:close/>
                    <a:moveTo>
                      <a:pt x="233" y="470"/>
                    </a:moveTo>
                    <a:lnTo>
                      <a:pt x="304" y="6"/>
                    </a:lnTo>
                    <a:lnTo>
                      <a:pt x="5" y="127"/>
                    </a:lnTo>
                    <a:lnTo>
                      <a:pt x="233" y="47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02" name="Freeform 21">
                <a:extLst>
                  <a:ext uri="{FF2B5EF4-FFF2-40B4-BE49-F238E27FC236}">
                    <a16:creationId xmlns:a16="http://schemas.microsoft.com/office/drawing/2014/main" id="{2FF14805-FF93-4220-AAA9-259D82F4336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974" y="3475"/>
                <a:ext cx="308" cy="758"/>
              </a:xfrm>
              <a:custGeom>
                <a:avLst/>
                <a:gdLst>
                  <a:gd name="T0" fmla="*/ 306 w 308"/>
                  <a:gd name="T1" fmla="*/ 0 h 758"/>
                  <a:gd name="T2" fmla="*/ 306 w 308"/>
                  <a:gd name="T3" fmla="*/ 9 h 758"/>
                  <a:gd name="T4" fmla="*/ 308 w 308"/>
                  <a:gd name="T5" fmla="*/ 634 h 758"/>
                  <a:gd name="T6" fmla="*/ 307 w 308"/>
                  <a:gd name="T7" fmla="*/ 634 h 758"/>
                  <a:gd name="T8" fmla="*/ 0 w 308"/>
                  <a:gd name="T9" fmla="*/ 758 h 758"/>
                  <a:gd name="T10" fmla="*/ 306 w 308"/>
                  <a:gd name="T11" fmla="*/ 0 h 758"/>
                  <a:gd name="T12" fmla="*/ 305 w 308"/>
                  <a:gd name="T13" fmla="*/ 631 h 758"/>
                  <a:gd name="T14" fmla="*/ 302 w 308"/>
                  <a:gd name="T15" fmla="*/ 18 h 758"/>
                  <a:gd name="T16" fmla="*/ 7 w 308"/>
                  <a:gd name="T17" fmla="*/ 751 h 758"/>
                  <a:gd name="T18" fmla="*/ 305 w 308"/>
                  <a:gd name="T19" fmla="*/ 631 h 7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08" h="758">
                    <a:moveTo>
                      <a:pt x="306" y="0"/>
                    </a:moveTo>
                    <a:lnTo>
                      <a:pt x="306" y="9"/>
                    </a:lnTo>
                    <a:lnTo>
                      <a:pt x="308" y="634"/>
                    </a:lnTo>
                    <a:lnTo>
                      <a:pt x="307" y="634"/>
                    </a:lnTo>
                    <a:lnTo>
                      <a:pt x="0" y="758"/>
                    </a:lnTo>
                    <a:lnTo>
                      <a:pt x="306" y="0"/>
                    </a:lnTo>
                    <a:close/>
                    <a:moveTo>
                      <a:pt x="305" y="631"/>
                    </a:moveTo>
                    <a:lnTo>
                      <a:pt x="302" y="18"/>
                    </a:lnTo>
                    <a:lnTo>
                      <a:pt x="7" y="751"/>
                    </a:lnTo>
                    <a:lnTo>
                      <a:pt x="305" y="63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03" name="Freeform 22">
                <a:extLst>
                  <a:ext uri="{FF2B5EF4-FFF2-40B4-BE49-F238E27FC236}">
                    <a16:creationId xmlns:a16="http://schemas.microsoft.com/office/drawing/2014/main" id="{26EF3B4F-2545-47D7-ACEA-6097396F40E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276" y="3481"/>
                <a:ext cx="752" cy="690"/>
              </a:xfrm>
              <a:custGeom>
                <a:avLst/>
                <a:gdLst>
                  <a:gd name="T0" fmla="*/ 0 w 752"/>
                  <a:gd name="T1" fmla="*/ 0 h 690"/>
                  <a:gd name="T2" fmla="*/ 752 w 752"/>
                  <a:gd name="T3" fmla="*/ 690 h 690"/>
                  <a:gd name="T4" fmla="*/ 3 w 752"/>
                  <a:gd name="T5" fmla="*/ 628 h 690"/>
                  <a:gd name="T6" fmla="*/ 3 w 752"/>
                  <a:gd name="T7" fmla="*/ 626 h 690"/>
                  <a:gd name="T8" fmla="*/ 0 w 752"/>
                  <a:gd name="T9" fmla="*/ 0 h 690"/>
                  <a:gd name="T10" fmla="*/ 742 w 752"/>
                  <a:gd name="T11" fmla="*/ 685 h 690"/>
                  <a:gd name="T12" fmla="*/ 4 w 752"/>
                  <a:gd name="T13" fmla="*/ 8 h 690"/>
                  <a:gd name="T14" fmla="*/ 6 w 752"/>
                  <a:gd name="T15" fmla="*/ 624 h 690"/>
                  <a:gd name="T16" fmla="*/ 742 w 752"/>
                  <a:gd name="T17" fmla="*/ 685 h 6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52" h="690">
                    <a:moveTo>
                      <a:pt x="0" y="0"/>
                    </a:moveTo>
                    <a:lnTo>
                      <a:pt x="752" y="690"/>
                    </a:lnTo>
                    <a:lnTo>
                      <a:pt x="3" y="628"/>
                    </a:lnTo>
                    <a:lnTo>
                      <a:pt x="3" y="626"/>
                    </a:lnTo>
                    <a:lnTo>
                      <a:pt x="0" y="0"/>
                    </a:lnTo>
                    <a:close/>
                    <a:moveTo>
                      <a:pt x="742" y="685"/>
                    </a:moveTo>
                    <a:lnTo>
                      <a:pt x="4" y="8"/>
                    </a:lnTo>
                    <a:lnTo>
                      <a:pt x="6" y="624"/>
                    </a:lnTo>
                    <a:lnTo>
                      <a:pt x="742" y="68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04" name="Freeform 23">
                <a:extLst>
                  <a:ext uri="{FF2B5EF4-FFF2-40B4-BE49-F238E27FC236}">
                    <a16:creationId xmlns:a16="http://schemas.microsoft.com/office/drawing/2014/main" id="{9D9F3F2D-DCEE-487A-AEE5-6233E61ED99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274" y="3367"/>
                <a:ext cx="755" cy="810"/>
              </a:xfrm>
              <a:custGeom>
                <a:avLst/>
                <a:gdLst>
                  <a:gd name="T0" fmla="*/ 337 w 755"/>
                  <a:gd name="T1" fmla="*/ 0 h 810"/>
                  <a:gd name="T2" fmla="*/ 337 w 755"/>
                  <a:gd name="T3" fmla="*/ 1 h 810"/>
                  <a:gd name="T4" fmla="*/ 755 w 755"/>
                  <a:gd name="T5" fmla="*/ 810 h 810"/>
                  <a:gd name="T6" fmla="*/ 748 w 755"/>
                  <a:gd name="T7" fmla="*/ 803 h 810"/>
                  <a:gd name="T8" fmla="*/ 0 w 755"/>
                  <a:gd name="T9" fmla="*/ 116 h 810"/>
                  <a:gd name="T10" fmla="*/ 337 w 755"/>
                  <a:gd name="T11" fmla="*/ 0 h 810"/>
                  <a:gd name="T12" fmla="*/ 743 w 755"/>
                  <a:gd name="T13" fmla="*/ 793 h 810"/>
                  <a:gd name="T14" fmla="*/ 334 w 755"/>
                  <a:gd name="T15" fmla="*/ 3 h 810"/>
                  <a:gd name="T16" fmla="*/ 7 w 755"/>
                  <a:gd name="T17" fmla="*/ 118 h 810"/>
                  <a:gd name="T18" fmla="*/ 743 w 755"/>
                  <a:gd name="T19" fmla="*/ 793 h 8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55" h="810">
                    <a:moveTo>
                      <a:pt x="337" y="0"/>
                    </a:moveTo>
                    <a:lnTo>
                      <a:pt x="337" y="1"/>
                    </a:lnTo>
                    <a:lnTo>
                      <a:pt x="755" y="810"/>
                    </a:lnTo>
                    <a:lnTo>
                      <a:pt x="748" y="803"/>
                    </a:lnTo>
                    <a:lnTo>
                      <a:pt x="0" y="116"/>
                    </a:lnTo>
                    <a:lnTo>
                      <a:pt x="337" y="0"/>
                    </a:lnTo>
                    <a:close/>
                    <a:moveTo>
                      <a:pt x="743" y="793"/>
                    </a:moveTo>
                    <a:lnTo>
                      <a:pt x="334" y="3"/>
                    </a:lnTo>
                    <a:lnTo>
                      <a:pt x="7" y="118"/>
                    </a:lnTo>
                    <a:lnTo>
                      <a:pt x="743" y="79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05" name="Freeform 24">
                <a:extLst>
                  <a:ext uri="{FF2B5EF4-FFF2-40B4-BE49-F238E27FC236}">
                    <a16:creationId xmlns:a16="http://schemas.microsoft.com/office/drawing/2014/main" id="{FF88ACE1-7837-45F4-A957-7867849D95D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679" y="2916"/>
                <a:ext cx="935" cy="570"/>
              </a:xfrm>
              <a:custGeom>
                <a:avLst/>
                <a:gdLst>
                  <a:gd name="T0" fmla="*/ 935 w 935"/>
                  <a:gd name="T1" fmla="*/ 453 h 570"/>
                  <a:gd name="T2" fmla="*/ 598 w 935"/>
                  <a:gd name="T3" fmla="*/ 570 h 570"/>
                  <a:gd name="T4" fmla="*/ 597 w 935"/>
                  <a:gd name="T5" fmla="*/ 569 h 570"/>
                  <a:gd name="T6" fmla="*/ 0 w 935"/>
                  <a:gd name="T7" fmla="*/ 0 h 570"/>
                  <a:gd name="T8" fmla="*/ 935 w 935"/>
                  <a:gd name="T9" fmla="*/ 453 h 570"/>
                  <a:gd name="T10" fmla="*/ 600 w 935"/>
                  <a:gd name="T11" fmla="*/ 566 h 570"/>
                  <a:gd name="T12" fmla="*/ 926 w 935"/>
                  <a:gd name="T13" fmla="*/ 452 h 570"/>
                  <a:gd name="T14" fmla="*/ 18 w 935"/>
                  <a:gd name="T15" fmla="*/ 13 h 570"/>
                  <a:gd name="T16" fmla="*/ 600 w 935"/>
                  <a:gd name="T17" fmla="*/ 566 h 5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35" h="570">
                    <a:moveTo>
                      <a:pt x="935" y="453"/>
                    </a:moveTo>
                    <a:lnTo>
                      <a:pt x="598" y="570"/>
                    </a:lnTo>
                    <a:lnTo>
                      <a:pt x="597" y="569"/>
                    </a:lnTo>
                    <a:lnTo>
                      <a:pt x="0" y="0"/>
                    </a:lnTo>
                    <a:lnTo>
                      <a:pt x="935" y="453"/>
                    </a:lnTo>
                    <a:close/>
                    <a:moveTo>
                      <a:pt x="600" y="566"/>
                    </a:moveTo>
                    <a:lnTo>
                      <a:pt x="926" y="452"/>
                    </a:lnTo>
                    <a:lnTo>
                      <a:pt x="18" y="13"/>
                    </a:lnTo>
                    <a:lnTo>
                      <a:pt x="600" y="56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06" name="Freeform 25">
                <a:extLst>
                  <a:ext uri="{FF2B5EF4-FFF2-40B4-BE49-F238E27FC236}">
                    <a16:creationId xmlns:a16="http://schemas.microsoft.com/office/drawing/2014/main" id="{918F19E4-278A-4A14-A8C9-9E5A9930918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472" y="2920"/>
                <a:ext cx="811" cy="568"/>
              </a:xfrm>
              <a:custGeom>
                <a:avLst/>
                <a:gdLst>
                  <a:gd name="T0" fmla="*/ 216 w 811"/>
                  <a:gd name="T1" fmla="*/ 0 h 568"/>
                  <a:gd name="T2" fmla="*/ 217 w 811"/>
                  <a:gd name="T3" fmla="*/ 1 h 568"/>
                  <a:gd name="T4" fmla="*/ 811 w 811"/>
                  <a:gd name="T5" fmla="*/ 568 h 568"/>
                  <a:gd name="T6" fmla="*/ 0 w 811"/>
                  <a:gd name="T7" fmla="*/ 407 h 568"/>
                  <a:gd name="T8" fmla="*/ 216 w 811"/>
                  <a:gd name="T9" fmla="*/ 0 h 568"/>
                  <a:gd name="T10" fmla="*/ 800 w 811"/>
                  <a:gd name="T11" fmla="*/ 562 h 568"/>
                  <a:gd name="T12" fmla="*/ 217 w 811"/>
                  <a:gd name="T13" fmla="*/ 5 h 568"/>
                  <a:gd name="T14" fmla="*/ 6 w 811"/>
                  <a:gd name="T15" fmla="*/ 405 h 568"/>
                  <a:gd name="T16" fmla="*/ 800 w 811"/>
                  <a:gd name="T17" fmla="*/ 562 h 5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11" h="568">
                    <a:moveTo>
                      <a:pt x="216" y="0"/>
                    </a:moveTo>
                    <a:lnTo>
                      <a:pt x="217" y="1"/>
                    </a:lnTo>
                    <a:lnTo>
                      <a:pt x="811" y="568"/>
                    </a:lnTo>
                    <a:lnTo>
                      <a:pt x="0" y="407"/>
                    </a:lnTo>
                    <a:lnTo>
                      <a:pt x="216" y="0"/>
                    </a:lnTo>
                    <a:close/>
                    <a:moveTo>
                      <a:pt x="800" y="562"/>
                    </a:moveTo>
                    <a:lnTo>
                      <a:pt x="217" y="5"/>
                    </a:lnTo>
                    <a:lnTo>
                      <a:pt x="6" y="405"/>
                    </a:lnTo>
                    <a:lnTo>
                      <a:pt x="800" y="56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07" name="Freeform 26">
                <a:extLst>
                  <a:ext uri="{FF2B5EF4-FFF2-40B4-BE49-F238E27FC236}">
                    <a16:creationId xmlns:a16="http://schemas.microsoft.com/office/drawing/2014/main" id="{D1D2E599-F33C-46BB-84F9-8CE3C3F39CB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471" y="3324"/>
                <a:ext cx="810" cy="606"/>
              </a:xfrm>
              <a:custGeom>
                <a:avLst/>
                <a:gdLst>
                  <a:gd name="T0" fmla="*/ 810 w 810"/>
                  <a:gd name="T1" fmla="*/ 159 h 606"/>
                  <a:gd name="T2" fmla="*/ 468 w 810"/>
                  <a:gd name="T3" fmla="*/ 606 h 606"/>
                  <a:gd name="T4" fmla="*/ 466 w 810"/>
                  <a:gd name="T5" fmla="*/ 605 h 606"/>
                  <a:gd name="T6" fmla="*/ 0 w 810"/>
                  <a:gd name="T7" fmla="*/ 0 h 606"/>
                  <a:gd name="T8" fmla="*/ 810 w 810"/>
                  <a:gd name="T9" fmla="*/ 159 h 606"/>
                  <a:gd name="T10" fmla="*/ 468 w 810"/>
                  <a:gd name="T11" fmla="*/ 600 h 606"/>
                  <a:gd name="T12" fmla="*/ 804 w 810"/>
                  <a:gd name="T13" fmla="*/ 161 h 606"/>
                  <a:gd name="T14" fmla="*/ 8 w 810"/>
                  <a:gd name="T15" fmla="*/ 5 h 606"/>
                  <a:gd name="T16" fmla="*/ 468 w 810"/>
                  <a:gd name="T17" fmla="*/ 600 h 6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10" h="606">
                    <a:moveTo>
                      <a:pt x="810" y="159"/>
                    </a:moveTo>
                    <a:lnTo>
                      <a:pt x="468" y="606"/>
                    </a:lnTo>
                    <a:lnTo>
                      <a:pt x="466" y="605"/>
                    </a:lnTo>
                    <a:lnTo>
                      <a:pt x="0" y="0"/>
                    </a:lnTo>
                    <a:lnTo>
                      <a:pt x="810" y="159"/>
                    </a:lnTo>
                    <a:close/>
                    <a:moveTo>
                      <a:pt x="468" y="600"/>
                    </a:moveTo>
                    <a:lnTo>
                      <a:pt x="804" y="161"/>
                    </a:lnTo>
                    <a:lnTo>
                      <a:pt x="8" y="5"/>
                    </a:lnTo>
                    <a:lnTo>
                      <a:pt x="468" y="60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08" name="Freeform 27">
                <a:extLst>
                  <a:ext uri="{FF2B5EF4-FFF2-40B4-BE49-F238E27FC236}">
                    <a16:creationId xmlns:a16="http://schemas.microsoft.com/office/drawing/2014/main" id="{6A2DB9F4-6B06-4BEC-A10B-62CECD763F5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048" y="4786"/>
                <a:ext cx="778" cy="863"/>
              </a:xfrm>
              <a:custGeom>
                <a:avLst/>
                <a:gdLst>
                  <a:gd name="T0" fmla="*/ 778 w 778"/>
                  <a:gd name="T1" fmla="*/ 273 h 863"/>
                  <a:gd name="T2" fmla="*/ 334 w 778"/>
                  <a:gd name="T3" fmla="*/ 863 h 863"/>
                  <a:gd name="T4" fmla="*/ 0 w 778"/>
                  <a:gd name="T5" fmla="*/ 0 h 863"/>
                  <a:gd name="T6" fmla="*/ 3 w 778"/>
                  <a:gd name="T7" fmla="*/ 1 h 863"/>
                  <a:gd name="T8" fmla="*/ 778 w 778"/>
                  <a:gd name="T9" fmla="*/ 273 h 863"/>
                  <a:gd name="T10" fmla="*/ 335 w 778"/>
                  <a:gd name="T11" fmla="*/ 856 h 863"/>
                  <a:gd name="T12" fmla="*/ 773 w 778"/>
                  <a:gd name="T13" fmla="*/ 275 h 863"/>
                  <a:gd name="T14" fmla="*/ 6 w 778"/>
                  <a:gd name="T15" fmla="*/ 7 h 863"/>
                  <a:gd name="T16" fmla="*/ 335 w 778"/>
                  <a:gd name="T17" fmla="*/ 856 h 8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78" h="863">
                    <a:moveTo>
                      <a:pt x="778" y="273"/>
                    </a:moveTo>
                    <a:lnTo>
                      <a:pt x="334" y="863"/>
                    </a:lnTo>
                    <a:lnTo>
                      <a:pt x="0" y="0"/>
                    </a:lnTo>
                    <a:lnTo>
                      <a:pt x="3" y="1"/>
                    </a:lnTo>
                    <a:lnTo>
                      <a:pt x="778" y="273"/>
                    </a:lnTo>
                    <a:close/>
                    <a:moveTo>
                      <a:pt x="335" y="856"/>
                    </a:moveTo>
                    <a:lnTo>
                      <a:pt x="773" y="275"/>
                    </a:lnTo>
                    <a:lnTo>
                      <a:pt x="6" y="7"/>
                    </a:lnTo>
                    <a:lnTo>
                      <a:pt x="335" y="85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09" name="Freeform 28">
                <a:extLst>
                  <a:ext uri="{FF2B5EF4-FFF2-40B4-BE49-F238E27FC236}">
                    <a16:creationId xmlns:a16="http://schemas.microsoft.com/office/drawing/2014/main" id="{9EA28D91-962B-4142-B0EA-C504E28810F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379" y="5057"/>
                <a:ext cx="638" cy="666"/>
              </a:xfrm>
              <a:custGeom>
                <a:avLst/>
                <a:gdLst>
                  <a:gd name="T0" fmla="*/ 445 w 638"/>
                  <a:gd name="T1" fmla="*/ 0 h 666"/>
                  <a:gd name="T2" fmla="*/ 446 w 638"/>
                  <a:gd name="T3" fmla="*/ 3 h 666"/>
                  <a:gd name="T4" fmla="*/ 638 w 638"/>
                  <a:gd name="T5" fmla="*/ 666 h 666"/>
                  <a:gd name="T6" fmla="*/ 634 w 638"/>
                  <a:gd name="T7" fmla="*/ 666 h 666"/>
                  <a:gd name="T8" fmla="*/ 0 w 638"/>
                  <a:gd name="T9" fmla="*/ 590 h 666"/>
                  <a:gd name="T10" fmla="*/ 445 w 638"/>
                  <a:gd name="T11" fmla="*/ 0 h 666"/>
                  <a:gd name="T12" fmla="*/ 632 w 638"/>
                  <a:gd name="T13" fmla="*/ 662 h 666"/>
                  <a:gd name="T14" fmla="*/ 443 w 638"/>
                  <a:gd name="T15" fmla="*/ 8 h 666"/>
                  <a:gd name="T16" fmla="*/ 7 w 638"/>
                  <a:gd name="T17" fmla="*/ 587 h 666"/>
                  <a:gd name="T18" fmla="*/ 632 w 638"/>
                  <a:gd name="T19" fmla="*/ 662 h 6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38" h="666">
                    <a:moveTo>
                      <a:pt x="445" y="0"/>
                    </a:moveTo>
                    <a:lnTo>
                      <a:pt x="446" y="3"/>
                    </a:lnTo>
                    <a:lnTo>
                      <a:pt x="638" y="666"/>
                    </a:lnTo>
                    <a:lnTo>
                      <a:pt x="634" y="666"/>
                    </a:lnTo>
                    <a:lnTo>
                      <a:pt x="0" y="590"/>
                    </a:lnTo>
                    <a:lnTo>
                      <a:pt x="445" y="0"/>
                    </a:lnTo>
                    <a:close/>
                    <a:moveTo>
                      <a:pt x="632" y="662"/>
                    </a:moveTo>
                    <a:lnTo>
                      <a:pt x="443" y="8"/>
                    </a:lnTo>
                    <a:lnTo>
                      <a:pt x="7" y="587"/>
                    </a:lnTo>
                    <a:lnTo>
                      <a:pt x="632" y="66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10" name="Freeform 29">
                <a:extLst>
                  <a:ext uri="{FF2B5EF4-FFF2-40B4-BE49-F238E27FC236}">
                    <a16:creationId xmlns:a16="http://schemas.microsoft.com/office/drawing/2014/main" id="{EA7B5A71-371E-48B8-B51F-50DD2B7200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6" y="3683"/>
                <a:ext cx="87" cy="86"/>
              </a:xfrm>
              <a:custGeom>
                <a:avLst/>
                <a:gdLst>
                  <a:gd name="T0" fmla="*/ 8 w 75"/>
                  <a:gd name="T1" fmla="*/ 22 h 74"/>
                  <a:gd name="T2" fmla="*/ 53 w 75"/>
                  <a:gd name="T3" fmla="*/ 8 h 74"/>
                  <a:gd name="T4" fmla="*/ 66 w 75"/>
                  <a:gd name="T5" fmla="*/ 52 h 74"/>
                  <a:gd name="T6" fmla="*/ 22 w 75"/>
                  <a:gd name="T7" fmla="*/ 66 h 74"/>
                  <a:gd name="T8" fmla="*/ 8 w 75"/>
                  <a:gd name="T9" fmla="*/ 22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4">
                    <a:moveTo>
                      <a:pt x="8" y="22"/>
                    </a:moveTo>
                    <a:cubicBezTo>
                      <a:pt x="17" y="6"/>
                      <a:pt x="37" y="0"/>
                      <a:pt x="53" y="8"/>
                    </a:cubicBezTo>
                    <a:cubicBezTo>
                      <a:pt x="69" y="16"/>
                      <a:pt x="75" y="36"/>
                      <a:pt x="66" y="52"/>
                    </a:cubicBezTo>
                    <a:cubicBezTo>
                      <a:pt x="58" y="68"/>
                      <a:pt x="38" y="74"/>
                      <a:pt x="22" y="66"/>
                    </a:cubicBezTo>
                    <a:cubicBezTo>
                      <a:pt x="6" y="58"/>
                      <a:pt x="0" y="38"/>
                      <a:pt x="8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11" name="Freeform 30">
                <a:extLst>
                  <a:ext uri="{FF2B5EF4-FFF2-40B4-BE49-F238E27FC236}">
                    <a16:creationId xmlns:a16="http://schemas.microsoft.com/office/drawing/2014/main" id="{B87929C7-BFDD-4258-BF4C-532556C603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97" y="3673"/>
                <a:ext cx="86" cy="86"/>
              </a:xfrm>
              <a:custGeom>
                <a:avLst/>
                <a:gdLst>
                  <a:gd name="T0" fmla="*/ 9 w 75"/>
                  <a:gd name="T1" fmla="*/ 23 h 75"/>
                  <a:gd name="T2" fmla="*/ 53 w 75"/>
                  <a:gd name="T3" fmla="*/ 9 h 75"/>
                  <a:gd name="T4" fmla="*/ 67 w 75"/>
                  <a:gd name="T5" fmla="*/ 53 h 75"/>
                  <a:gd name="T6" fmla="*/ 23 w 75"/>
                  <a:gd name="T7" fmla="*/ 67 h 75"/>
                  <a:gd name="T8" fmla="*/ 9 w 75"/>
                  <a:gd name="T9" fmla="*/ 23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5">
                    <a:moveTo>
                      <a:pt x="9" y="23"/>
                    </a:moveTo>
                    <a:cubicBezTo>
                      <a:pt x="17" y="7"/>
                      <a:pt x="37" y="0"/>
                      <a:pt x="53" y="9"/>
                    </a:cubicBezTo>
                    <a:cubicBezTo>
                      <a:pt x="69" y="17"/>
                      <a:pt x="75" y="37"/>
                      <a:pt x="67" y="53"/>
                    </a:cubicBezTo>
                    <a:cubicBezTo>
                      <a:pt x="58" y="69"/>
                      <a:pt x="39" y="75"/>
                      <a:pt x="23" y="67"/>
                    </a:cubicBezTo>
                    <a:cubicBezTo>
                      <a:pt x="7" y="58"/>
                      <a:pt x="0" y="39"/>
                      <a:pt x="9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12" name="Freeform 31">
                <a:extLst>
                  <a:ext uri="{FF2B5EF4-FFF2-40B4-BE49-F238E27FC236}">
                    <a16:creationId xmlns:a16="http://schemas.microsoft.com/office/drawing/2014/main" id="{89A84A65-F7E1-4779-A01C-A83EEB317B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30" y="3285"/>
                <a:ext cx="85" cy="86"/>
              </a:xfrm>
              <a:custGeom>
                <a:avLst/>
                <a:gdLst>
                  <a:gd name="T0" fmla="*/ 8 w 74"/>
                  <a:gd name="T1" fmla="*/ 22 h 75"/>
                  <a:gd name="T2" fmla="*/ 52 w 74"/>
                  <a:gd name="T3" fmla="*/ 8 h 75"/>
                  <a:gd name="T4" fmla="*/ 66 w 74"/>
                  <a:gd name="T5" fmla="*/ 53 h 75"/>
                  <a:gd name="T6" fmla="*/ 22 w 74"/>
                  <a:gd name="T7" fmla="*/ 66 h 75"/>
                  <a:gd name="T8" fmla="*/ 8 w 74"/>
                  <a:gd name="T9" fmla="*/ 22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4" h="75">
                    <a:moveTo>
                      <a:pt x="8" y="22"/>
                    </a:moveTo>
                    <a:cubicBezTo>
                      <a:pt x="16" y="6"/>
                      <a:pt x="36" y="0"/>
                      <a:pt x="52" y="8"/>
                    </a:cubicBezTo>
                    <a:cubicBezTo>
                      <a:pt x="68" y="17"/>
                      <a:pt x="74" y="37"/>
                      <a:pt x="66" y="53"/>
                    </a:cubicBezTo>
                    <a:cubicBezTo>
                      <a:pt x="58" y="69"/>
                      <a:pt x="38" y="75"/>
                      <a:pt x="22" y="66"/>
                    </a:cubicBezTo>
                    <a:cubicBezTo>
                      <a:pt x="6" y="58"/>
                      <a:pt x="0" y="38"/>
                      <a:pt x="8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13" name="Freeform 32">
                <a:extLst>
                  <a:ext uri="{FF2B5EF4-FFF2-40B4-BE49-F238E27FC236}">
                    <a16:creationId xmlns:a16="http://schemas.microsoft.com/office/drawing/2014/main" id="{482F14E6-8876-4AE9-B93E-9E2B9189BD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66" y="3323"/>
                <a:ext cx="86" cy="86"/>
              </a:xfrm>
              <a:custGeom>
                <a:avLst/>
                <a:gdLst>
                  <a:gd name="T0" fmla="*/ 8 w 75"/>
                  <a:gd name="T1" fmla="*/ 22 h 75"/>
                  <a:gd name="T2" fmla="*/ 53 w 75"/>
                  <a:gd name="T3" fmla="*/ 8 h 75"/>
                  <a:gd name="T4" fmla="*/ 66 w 75"/>
                  <a:gd name="T5" fmla="*/ 53 h 75"/>
                  <a:gd name="T6" fmla="*/ 22 w 75"/>
                  <a:gd name="T7" fmla="*/ 66 h 75"/>
                  <a:gd name="T8" fmla="*/ 8 w 75"/>
                  <a:gd name="T9" fmla="*/ 22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5">
                    <a:moveTo>
                      <a:pt x="8" y="22"/>
                    </a:moveTo>
                    <a:cubicBezTo>
                      <a:pt x="17" y="6"/>
                      <a:pt x="37" y="0"/>
                      <a:pt x="53" y="8"/>
                    </a:cubicBezTo>
                    <a:cubicBezTo>
                      <a:pt x="69" y="17"/>
                      <a:pt x="75" y="37"/>
                      <a:pt x="66" y="53"/>
                    </a:cubicBezTo>
                    <a:cubicBezTo>
                      <a:pt x="58" y="69"/>
                      <a:pt x="38" y="75"/>
                      <a:pt x="22" y="66"/>
                    </a:cubicBezTo>
                    <a:cubicBezTo>
                      <a:pt x="6" y="58"/>
                      <a:pt x="0" y="38"/>
                      <a:pt x="8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14" name="Freeform 33">
                <a:extLst>
                  <a:ext uri="{FF2B5EF4-FFF2-40B4-BE49-F238E27FC236}">
                    <a16:creationId xmlns:a16="http://schemas.microsoft.com/office/drawing/2014/main" id="{957CEBA2-8464-4D05-AB12-F798EDDE56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92" y="3885"/>
                <a:ext cx="87" cy="86"/>
              </a:xfrm>
              <a:custGeom>
                <a:avLst/>
                <a:gdLst>
                  <a:gd name="T0" fmla="*/ 9 w 75"/>
                  <a:gd name="T1" fmla="*/ 23 h 75"/>
                  <a:gd name="T2" fmla="*/ 53 w 75"/>
                  <a:gd name="T3" fmla="*/ 9 h 75"/>
                  <a:gd name="T4" fmla="*/ 67 w 75"/>
                  <a:gd name="T5" fmla="*/ 53 h 75"/>
                  <a:gd name="T6" fmla="*/ 22 w 75"/>
                  <a:gd name="T7" fmla="*/ 67 h 75"/>
                  <a:gd name="T8" fmla="*/ 9 w 75"/>
                  <a:gd name="T9" fmla="*/ 23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5">
                    <a:moveTo>
                      <a:pt x="9" y="23"/>
                    </a:moveTo>
                    <a:cubicBezTo>
                      <a:pt x="17" y="7"/>
                      <a:pt x="37" y="0"/>
                      <a:pt x="53" y="9"/>
                    </a:cubicBezTo>
                    <a:cubicBezTo>
                      <a:pt x="69" y="17"/>
                      <a:pt x="75" y="37"/>
                      <a:pt x="67" y="53"/>
                    </a:cubicBezTo>
                    <a:cubicBezTo>
                      <a:pt x="58" y="69"/>
                      <a:pt x="38" y="75"/>
                      <a:pt x="22" y="67"/>
                    </a:cubicBezTo>
                    <a:cubicBezTo>
                      <a:pt x="6" y="58"/>
                      <a:pt x="0" y="39"/>
                      <a:pt x="9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15" name="Freeform 34">
                <a:extLst>
                  <a:ext uri="{FF2B5EF4-FFF2-40B4-BE49-F238E27FC236}">
                    <a16:creationId xmlns:a16="http://schemas.microsoft.com/office/drawing/2014/main" id="{10CF8CE9-5DF6-4CC5-9448-1E750B76C6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03" y="4672"/>
                <a:ext cx="87" cy="86"/>
              </a:xfrm>
              <a:custGeom>
                <a:avLst/>
                <a:gdLst>
                  <a:gd name="T0" fmla="*/ 9 w 75"/>
                  <a:gd name="T1" fmla="*/ 22 h 75"/>
                  <a:gd name="T2" fmla="*/ 53 w 75"/>
                  <a:gd name="T3" fmla="*/ 8 h 75"/>
                  <a:gd name="T4" fmla="*/ 67 w 75"/>
                  <a:gd name="T5" fmla="*/ 53 h 75"/>
                  <a:gd name="T6" fmla="*/ 22 w 75"/>
                  <a:gd name="T7" fmla="*/ 66 h 75"/>
                  <a:gd name="T8" fmla="*/ 9 w 75"/>
                  <a:gd name="T9" fmla="*/ 22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5">
                    <a:moveTo>
                      <a:pt x="9" y="22"/>
                    </a:moveTo>
                    <a:cubicBezTo>
                      <a:pt x="17" y="6"/>
                      <a:pt x="37" y="0"/>
                      <a:pt x="53" y="8"/>
                    </a:cubicBezTo>
                    <a:cubicBezTo>
                      <a:pt x="69" y="17"/>
                      <a:pt x="75" y="37"/>
                      <a:pt x="67" y="53"/>
                    </a:cubicBezTo>
                    <a:cubicBezTo>
                      <a:pt x="58" y="69"/>
                      <a:pt x="38" y="75"/>
                      <a:pt x="22" y="66"/>
                    </a:cubicBezTo>
                    <a:cubicBezTo>
                      <a:pt x="6" y="58"/>
                      <a:pt x="0" y="38"/>
                      <a:pt x="9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16" name="Freeform 35">
                <a:extLst>
                  <a:ext uri="{FF2B5EF4-FFF2-40B4-BE49-F238E27FC236}">
                    <a16:creationId xmlns:a16="http://schemas.microsoft.com/office/drawing/2014/main" id="{958914BE-AA96-4982-AF81-CADCA885BC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73" y="5681"/>
                <a:ext cx="85" cy="87"/>
              </a:xfrm>
              <a:custGeom>
                <a:avLst/>
                <a:gdLst>
                  <a:gd name="T0" fmla="*/ 8 w 74"/>
                  <a:gd name="T1" fmla="*/ 22 h 75"/>
                  <a:gd name="T2" fmla="*/ 52 w 74"/>
                  <a:gd name="T3" fmla="*/ 8 h 75"/>
                  <a:gd name="T4" fmla="*/ 66 w 74"/>
                  <a:gd name="T5" fmla="*/ 53 h 75"/>
                  <a:gd name="T6" fmla="*/ 22 w 74"/>
                  <a:gd name="T7" fmla="*/ 66 h 75"/>
                  <a:gd name="T8" fmla="*/ 8 w 74"/>
                  <a:gd name="T9" fmla="*/ 22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4" h="75">
                    <a:moveTo>
                      <a:pt x="8" y="22"/>
                    </a:moveTo>
                    <a:cubicBezTo>
                      <a:pt x="16" y="6"/>
                      <a:pt x="36" y="0"/>
                      <a:pt x="52" y="8"/>
                    </a:cubicBezTo>
                    <a:cubicBezTo>
                      <a:pt x="68" y="17"/>
                      <a:pt x="74" y="37"/>
                      <a:pt x="66" y="53"/>
                    </a:cubicBezTo>
                    <a:cubicBezTo>
                      <a:pt x="57" y="69"/>
                      <a:pt x="38" y="75"/>
                      <a:pt x="22" y="66"/>
                    </a:cubicBezTo>
                    <a:cubicBezTo>
                      <a:pt x="6" y="58"/>
                      <a:pt x="0" y="38"/>
                      <a:pt x="8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17" name="Freeform 36">
                <a:extLst>
                  <a:ext uri="{FF2B5EF4-FFF2-40B4-BE49-F238E27FC236}">
                    <a16:creationId xmlns:a16="http://schemas.microsoft.com/office/drawing/2014/main" id="{21F47D0B-3762-4938-B1DF-441A315342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43" y="2879"/>
                <a:ext cx="87" cy="87"/>
              </a:xfrm>
              <a:custGeom>
                <a:avLst/>
                <a:gdLst>
                  <a:gd name="T0" fmla="*/ 8 w 75"/>
                  <a:gd name="T1" fmla="*/ 23 h 75"/>
                  <a:gd name="T2" fmla="*/ 52 w 75"/>
                  <a:gd name="T3" fmla="*/ 9 h 75"/>
                  <a:gd name="T4" fmla="*/ 66 w 75"/>
                  <a:gd name="T5" fmla="*/ 53 h 75"/>
                  <a:gd name="T6" fmla="*/ 22 w 75"/>
                  <a:gd name="T7" fmla="*/ 67 h 75"/>
                  <a:gd name="T8" fmla="*/ 8 w 75"/>
                  <a:gd name="T9" fmla="*/ 23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5">
                    <a:moveTo>
                      <a:pt x="8" y="23"/>
                    </a:moveTo>
                    <a:cubicBezTo>
                      <a:pt x="17" y="7"/>
                      <a:pt x="36" y="0"/>
                      <a:pt x="52" y="9"/>
                    </a:cubicBezTo>
                    <a:cubicBezTo>
                      <a:pt x="68" y="17"/>
                      <a:pt x="75" y="37"/>
                      <a:pt x="66" y="53"/>
                    </a:cubicBezTo>
                    <a:cubicBezTo>
                      <a:pt x="58" y="69"/>
                      <a:pt x="38" y="75"/>
                      <a:pt x="22" y="67"/>
                    </a:cubicBezTo>
                    <a:cubicBezTo>
                      <a:pt x="6" y="58"/>
                      <a:pt x="0" y="39"/>
                      <a:pt x="8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18" name="Freeform 37">
                <a:extLst>
                  <a:ext uri="{FF2B5EF4-FFF2-40B4-BE49-F238E27FC236}">
                    <a16:creationId xmlns:a16="http://schemas.microsoft.com/office/drawing/2014/main" id="{727236B4-8502-4151-BA73-D8511F61A1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9" y="5054"/>
                <a:ext cx="87" cy="87"/>
              </a:xfrm>
              <a:custGeom>
                <a:avLst/>
                <a:gdLst>
                  <a:gd name="T0" fmla="*/ 9 w 75"/>
                  <a:gd name="T1" fmla="*/ 22 h 75"/>
                  <a:gd name="T2" fmla="*/ 53 w 75"/>
                  <a:gd name="T3" fmla="*/ 8 h 75"/>
                  <a:gd name="T4" fmla="*/ 67 w 75"/>
                  <a:gd name="T5" fmla="*/ 53 h 75"/>
                  <a:gd name="T6" fmla="*/ 22 w 75"/>
                  <a:gd name="T7" fmla="*/ 66 h 75"/>
                  <a:gd name="T8" fmla="*/ 9 w 75"/>
                  <a:gd name="T9" fmla="*/ 22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5">
                    <a:moveTo>
                      <a:pt x="9" y="22"/>
                    </a:moveTo>
                    <a:cubicBezTo>
                      <a:pt x="17" y="6"/>
                      <a:pt x="37" y="0"/>
                      <a:pt x="53" y="8"/>
                    </a:cubicBezTo>
                    <a:cubicBezTo>
                      <a:pt x="69" y="17"/>
                      <a:pt x="75" y="37"/>
                      <a:pt x="67" y="53"/>
                    </a:cubicBezTo>
                    <a:cubicBezTo>
                      <a:pt x="58" y="69"/>
                      <a:pt x="38" y="75"/>
                      <a:pt x="22" y="66"/>
                    </a:cubicBezTo>
                    <a:cubicBezTo>
                      <a:pt x="6" y="58"/>
                      <a:pt x="0" y="38"/>
                      <a:pt x="9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19" name="Freeform 38">
                <a:extLst>
                  <a:ext uri="{FF2B5EF4-FFF2-40B4-BE49-F238E27FC236}">
                    <a16:creationId xmlns:a16="http://schemas.microsoft.com/office/drawing/2014/main" id="{DA199B0B-DF8C-4F35-A9AA-EE6F82F6A69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08" y="5034"/>
                <a:ext cx="129" cy="128"/>
              </a:xfrm>
              <a:custGeom>
                <a:avLst/>
                <a:gdLst>
                  <a:gd name="T0" fmla="*/ 79 w 111"/>
                  <a:gd name="T1" fmla="*/ 12 h 111"/>
                  <a:gd name="T2" fmla="*/ 99 w 111"/>
                  <a:gd name="T3" fmla="*/ 78 h 111"/>
                  <a:gd name="T4" fmla="*/ 33 w 111"/>
                  <a:gd name="T5" fmla="*/ 99 h 111"/>
                  <a:gd name="T6" fmla="*/ 13 w 111"/>
                  <a:gd name="T7" fmla="*/ 33 h 111"/>
                  <a:gd name="T8" fmla="*/ 79 w 111"/>
                  <a:gd name="T9" fmla="*/ 12 h 111"/>
                  <a:gd name="T10" fmla="*/ 34 w 111"/>
                  <a:gd name="T11" fmla="*/ 97 h 111"/>
                  <a:gd name="T12" fmla="*/ 97 w 111"/>
                  <a:gd name="T13" fmla="*/ 77 h 111"/>
                  <a:gd name="T14" fmla="*/ 78 w 111"/>
                  <a:gd name="T15" fmla="*/ 14 h 111"/>
                  <a:gd name="T16" fmla="*/ 14 w 111"/>
                  <a:gd name="T17" fmla="*/ 34 h 111"/>
                  <a:gd name="T18" fmla="*/ 34 w 111"/>
                  <a:gd name="T19" fmla="*/ 9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1" h="111">
                    <a:moveTo>
                      <a:pt x="79" y="12"/>
                    </a:moveTo>
                    <a:cubicBezTo>
                      <a:pt x="102" y="25"/>
                      <a:pt x="111" y="54"/>
                      <a:pt x="99" y="78"/>
                    </a:cubicBezTo>
                    <a:cubicBezTo>
                      <a:pt x="86" y="102"/>
                      <a:pt x="57" y="111"/>
                      <a:pt x="33" y="99"/>
                    </a:cubicBezTo>
                    <a:cubicBezTo>
                      <a:pt x="9" y="86"/>
                      <a:pt x="0" y="56"/>
                      <a:pt x="13" y="33"/>
                    </a:cubicBezTo>
                    <a:cubicBezTo>
                      <a:pt x="25" y="9"/>
                      <a:pt x="55" y="0"/>
                      <a:pt x="79" y="12"/>
                    </a:cubicBezTo>
                    <a:close/>
                    <a:moveTo>
                      <a:pt x="34" y="97"/>
                    </a:moveTo>
                    <a:cubicBezTo>
                      <a:pt x="57" y="109"/>
                      <a:pt x="85" y="100"/>
                      <a:pt x="97" y="77"/>
                    </a:cubicBezTo>
                    <a:cubicBezTo>
                      <a:pt x="109" y="54"/>
                      <a:pt x="100" y="26"/>
                      <a:pt x="78" y="14"/>
                    </a:cubicBezTo>
                    <a:cubicBezTo>
                      <a:pt x="55" y="2"/>
                      <a:pt x="26" y="11"/>
                      <a:pt x="14" y="34"/>
                    </a:cubicBezTo>
                    <a:cubicBezTo>
                      <a:pt x="2" y="56"/>
                      <a:pt x="11" y="85"/>
                      <a:pt x="34" y="9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20" name="Freeform 39">
                <a:extLst>
                  <a:ext uri="{FF2B5EF4-FFF2-40B4-BE49-F238E27FC236}">
                    <a16:creationId xmlns:a16="http://schemas.microsoft.com/office/drawing/2014/main" id="{1C677D6B-342F-4434-9C8B-26A267B1EE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9" y="4387"/>
                <a:ext cx="86" cy="87"/>
              </a:xfrm>
              <a:custGeom>
                <a:avLst/>
                <a:gdLst>
                  <a:gd name="T0" fmla="*/ 8 w 75"/>
                  <a:gd name="T1" fmla="*/ 22 h 75"/>
                  <a:gd name="T2" fmla="*/ 52 w 75"/>
                  <a:gd name="T3" fmla="*/ 8 h 75"/>
                  <a:gd name="T4" fmla="*/ 66 w 75"/>
                  <a:gd name="T5" fmla="*/ 53 h 75"/>
                  <a:gd name="T6" fmla="*/ 22 w 75"/>
                  <a:gd name="T7" fmla="*/ 66 h 75"/>
                  <a:gd name="T8" fmla="*/ 8 w 75"/>
                  <a:gd name="T9" fmla="*/ 22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5">
                    <a:moveTo>
                      <a:pt x="8" y="22"/>
                    </a:moveTo>
                    <a:cubicBezTo>
                      <a:pt x="17" y="6"/>
                      <a:pt x="36" y="0"/>
                      <a:pt x="52" y="8"/>
                    </a:cubicBezTo>
                    <a:cubicBezTo>
                      <a:pt x="69" y="17"/>
                      <a:pt x="75" y="37"/>
                      <a:pt x="66" y="53"/>
                    </a:cubicBezTo>
                    <a:cubicBezTo>
                      <a:pt x="58" y="69"/>
                      <a:pt x="38" y="75"/>
                      <a:pt x="22" y="66"/>
                    </a:cubicBezTo>
                    <a:cubicBezTo>
                      <a:pt x="6" y="58"/>
                      <a:pt x="0" y="38"/>
                      <a:pt x="8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21" name="Freeform 40">
                <a:extLst>
                  <a:ext uri="{FF2B5EF4-FFF2-40B4-BE49-F238E27FC236}">
                    <a16:creationId xmlns:a16="http://schemas.microsoft.com/office/drawing/2014/main" id="{D0A200B8-9B50-4300-9D9D-0F0130FC8A9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797" y="4367"/>
                <a:ext cx="129" cy="128"/>
              </a:xfrm>
              <a:custGeom>
                <a:avLst/>
                <a:gdLst>
                  <a:gd name="T0" fmla="*/ 79 w 112"/>
                  <a:gd name="T1" fmla="*/ 12 h 111"/>
                  <a:gd name="T2" fmla="*/ 99 w 112"/>
                  <a:gd name="T3" fmla="*/ 78 h 111"/>
                  <a:gd name="T4" fmla="*/ 33 w 112"/>
                  <a:gd name="T5" fmla="*/ 99 h 111"/>
                  <a:gd name="T6" fmla="*/ 13 w 112"/>
                  <a:gd name="T7" fmla="*/ 33 h 111"/>
                  <a:gd name="T8" fmla="*/ 79 w 112"/>
                  <a:gd name="T9" fmla="*/ 12 h 111"/>
                  <a:gd name="T10" fmla="*/ 34 w 112"/>
                  <a:gd name="T11" fmla="*/ 97 h 111"/>
                  <a:gd name="T12" fmla="*/ 98 w 112"/>
                  <a:gd name="T13" fmla="*/ 77 h 111"/>
                  <a:gd name="T14" fmla="*/ 78 w 112"/>
                  <a:gd name="T15" fmla="*/ 14 h 111"/>
                  <a:gd name="T16" fmla="*/ 15 w 112"/>
                  <a:gd name="T17" fmla="*/ 34 h 111"/>
                  <a:gd name="T18" fmla="*/ 34 w 112"/>
                  <a:gd name="T19" fmla="*/ 9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2" h="111">
                    <a:moveTo>
                      <a:pt x="79" y="12"/>
                    </a:moveTo>
                    <a:cubicBezTo>
                      <a:pt x="103" y="25"/>
                      <a:pt x="112" y="54"/>
                      <a:pt x="99" y="78"/>
                    </a:cubicBezTo>
                    <a:cubicBezTo>
                      <a:pt x="87" y="102"/>
                      <a:pt x="57" y="111"/>
                      <a:pt x="33" y="99"/>
                    </a:cubicBezTo>
                    <a:cubicBezTo>
                      <a:pt x="10" y="86"/>
                      <a:pt x="0" y="56"/>
                      <a:pt x="13" y="33"/>
                    </a:cubicBezTo>
                    <a:cubicBezTo>
                      <a:pt x="26" y="9"/>
                      <a:pt x="55" y="0"/>
                      <a:pt x="79" y="12"/>
                    </a:cubicBezTo>
                    <a:close/>
                    <a:moveTo>
                      <a:pt x="34" y="97"/>
                    </a:moveTo>
                    <a:cubicBezTo>
                      <a:pt x="57" y="109"/>
                      <a:pt x="86" y="100"/>
                      <a:pt x="98" y="77"/>
                    </a:cubicBezTo>
                    <a:cubicBezTo>
                      <a:pt x="110" y="54"/>
                      <a:pt x="101" y="26"/>
                      <a:pt x="78" y="14"/>
                    </a:cubicBezTo>
                    <a:cubicBezTo>
                      <a:pt x="55" y="2"/>
                      <a:pt x="27" y="11"/>
                      <a:pt x="15" y="34"/>
                    </a:cubicBezTo>
                    <a:cubicBezTo>
                      <a:pt x="3" y="56"/>
                      <a:pt x="12" y="85"/>
                      <a:pt x="34" y="9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22" name="Freeform 41">
                <a:extLst>
                  <a:ext uri="{FF2B5EF4-FFF2-40B4-BE49-F238E27FC236}">
                    <a16:creationId xmlns:a16="http://schemas.microsoft.com/office/drawing/2014/main" id="{A7A6BF02-F985-45C4-B82E-4DF94A64F5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38" y="4067"/>
                <a:ext cx="87" cy="87"/>
              </a:xfrm>
              <a:custGeom>
                <a:avLst/>
                <a:gdLst>
                  <a:gd name="T0" fmla="*/ 8 w 75"/>
                  <a:gd name="T1" fmla="*/ 22 h 75"/>
                  <a:gd name="T2" fmla="*/ 52 w 75"/>
                  <a:gd name="T3" fmla="*/ 9 h 75"/>
                  <a:gd name="T4" fmla="*/ 66 w 75"/>
                  <a:gd name="T5" fmla="*/ 53 h 75"/>
                  <a:gd name="T6" fmla="*/ 22 w 75"/>
                  <a:gd name="T7" fmla="*/ 67 h 75"/>
                  <a:gd name="T8" fmla="*/ 8 w 75"/>
                  <a:gd name="T9" fmla="*/ 22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5">
                    <a:moveTo>
                      <a:pt x="8" y="22"/>
                    </a:moveTo>
                    <a:cubicBezTo>
                      <a:pt x="17" y="6"/>
                      <a:pt x="36" y="0"/>
                      <a:pt x="52" y="9"/>
                    </a:cubicBezTo>
                    <a:cubicBezTo>
                      <a:pt x="68" y="17"/>
                      <a:pt x="75" y="37"/>
                      <a:pt x="66" y="53"/>
                    </a:cubicBezTo>
                    <a:cubicBezTo>
                      <a:pt x="58" y="69"/>
                      <a:pt x="38" y="75"/>
                      <a:pt x="22" y="67"/>
                    </a:cubicBezTo>
                    <a:cubicBezTo>
                      <a:pt x="6" y="58"/>
                      <a:pt x="0" y="38"/>
                      <a:pt x="8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23" name="Freeform 42">
                <a:extLst>
                  <a:ext uri="{FF2B5EF4-FFF2-40B4-BE49-F238E27FC236}">
                    <a16:creationId xmlns:a16="http://schemas.microsoft.com/office/drawing/2014/main" id="{6499CA74-F468-45B3-A590-8CBE8EBC793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216" y="4046"/>
                <a:ext cx="129" cy="128"/>
              </a:xfrm>
              <a:custGeom>
                <a:avLst/>
                <a:gdLst>
                  <a:gd name="T0" fmla="*/ 79 w 112"/>
                  <a:gd name="T1" fmla="*/ 12 h 111"/>
                  <a:gd name="T2" fmla="*/ 99 w 112"/>
                  <a:gd name="T3" fmla="*/ 78 h 111"/>
                  <a:gd name="T4" fmla="*/ 33 w 112"/>
                  <a:gd name="T5" fmla="*/ 99 h 111"/>
                  <a:gd name="T6" fmla="*/ 13 w 112"/>
                  <a:gd name="T7" fmla="*/ 33 h 111"/>
                  <a:gd name="T8" fmla="*/ 79 w 112"/>
                  <a:gd name="T9" fmla="*/ 12 h 111"/>
                  <a:gd name="T10" fmla="*/ 34 w 112"/>
                  <a:gd name="T11" fmla="*/ 97 h 111"/>
                  <a:gd name="T12" fmla="*/ 98 w 112"/>
                  <a:gd name="T13" fmla="*/ 77 h 111"/>
                  <a:gd name="T14" fmla="*/ 78 w 112"/>
                  <a:gd name="T15" fmla="*/ 14 h 111"/>
                  <a:gd name="T16" fmla="*/ 15 w 112"/>
                  <a:gd name="T17" fmla="*/ 34 h 111"/>
                  <a:gd name="T18" fmla="*/ 34 w 112"/>
                  <a:gd name="T19" fmla="*/ 9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2" h="111">
                    <a:moveTo>
                      <a:pt x="79" y="12"/>
                    </a:moveTo>
                    <a:cubicBezTo>
                      <a:pt x="103" y="25"/>
                      <a:pt x="112" y="55"/>
                      <a:pt x="99" y="78"/>
                    </a:cubicBezTo>
                    <a:cubicBezTo>
                      <a:pt x="87" y="102"/>
                      <a:pt x="57" y="111"/>
                      <a:pt x="33" y="99"/>
                    </a:cubicBezTo>
                    <a:cubicBezTo>
                      <a:pt x="10" y="86"/>
                      <a:pt x="0" y="57"/>
                      <a:pt x="13" y="33"/>
                    </a:cubicBezTo>
                    <a:cubicBezTo>
                      <a:pt x="26" y="9"/>
                      <a:pt x="55" y="0"/>
                      <a:pt x="79" y="12"/>
                    </a:cubicBezTo>
                    <a:close/>
                    <a:moveTo>
                      <a:pt x="34" y="97"/>
                    </a:moveTo>
                    <a:cubicBezTo>
                      <a:pt x="57" y="109"/>
                      <a:pt x="86" y="100"/>
                      <a:pt x="98" y="77"/>
                    </a:cubicBezTo>
                    <a:cubicBezTo>
                      <a:pt x="110" y="55"/>
                      <a:pt x="101" y="26"/>
                      <a:pt x="78" y="14"/>
                    </a:cubicBezTo>
                    <a:cubicBezTo>
                      <a:pt x="55" y="2"/>
                      <a:pt x="27" y="11"/>
                      <a:pt x="15" y="34"/>
                    </a:cubicBezTo>
                    <a:cubicBezTo>
                      <a:pt x="3" y="57"/>
                      <a:pt x="12" y="85"/>
                      <a:pt x="34" y="9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24" name="Freeform 43">
                <a:extLst>
                  <a:ext uri="{FF2B5EF4-FFF2-40B4-BE49-F238E27FC236}">
                    <a16:creationId xmlns:a16="http://schemas.microsoft.com/office/drawing/2014/main" id="{3D9E4E55-16A0-4DE7-AE11-B02DC47CE6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36" y="4185"/>
                <a:ext cx="87" cy="85"/>
              </a:xfrm>
              <a:custGeom>
                <a:avLst/>
                <a:gdLst>
                  <a:gd name="T0" fmla="*/ 9 w 75"/>
                  <a:gd name="T1" fmla="*/ 22 h 74"/>
                  <a:gd name="T2" fmla="*/ 53 w 75"/>
                  <a:gd name="T3" fmla="*/ 8 h 74"/>
                  <a:gd name="T4" fmla="*/ 67 w 75"/>
                  <a:gd name="T5" fmla="*/ 52 h 74"/>
                  <a:gd name="T6" fmla="*/ 22 w 75"/>
                  <a:gd name="T7" fmla="*/ 66 h 74"/>
                  <a:gd name="T8" fmla="*/ 9 w 75"/>
                  <a:gd name="T9" fmla="*/ 22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4">
                    <a:moveTo>
                      <a:pt x="9" y="22"/>
                    </a:moveTo>
                    <a:cubicBezTo>
                      <a:pt x="17" y="6"/>
                      <a:pt x="37" y="0"/>
                      <a:pt x="53" y="8"/>
                    </a:cubicBezTo>
                    <a:cubicBezTo>
                      <a:pt x="69" y="16"/>
                      <a:pt x="75" y="36"/>
                      <a:pt x="67" y="52"/>
                    </a:cubicBezTo>
                    <a:cubicBezTo>
                      <a:pt x="58" y="68"/>
                      <a:pt x="38" y="74"/>
                      <a:pt x="22" y="66"/>
                    </a:cubicBezTo>
                    <a:cubicBezTo>
                      <a:pt x="6" y="58"/>
                      <a:pt x="0" y="38"/>
                      <a:pt x="9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25" name="Freeform 44">
                <a:extLst>
                  <a:ext uri="{FF2B5EF4-FFF2-40B4-BE49-F238E27FC236}">
                    <a16:creationId xmlns:a16="http://schemas.microsoft.com/office/drawing/2014/main" id="{7B85D580-4A8E-4ED0-8905-4DAAA6593FA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915" y="4163"/>
                <a:ext cx="128" cy="129"/>
              </a:xfrm>
              <a:custGeom>
                <a:avLst/>
                <a:gdLst>
                  <a:gd name="T0" fmla="*/ 78 w 111"/>
                  <a:gd name="T1" fmla="*/ 13 h 112"/>
                  <a:gd name="T2" fmla="*/ 99 w 111"/>
                  <a:gd name="T3" fmla="*/ 79 h 112"/>
                  <a:gd name="T4" fmla="*/ 33 w 111"/>
                  <a:gd name="T5" fmla="*/ 99 h 112"/>
                  <a:gd name="T6" fmla="*/ 12 w 111"/>
                  <a:gd name="T7" fmla="*/ 33 h 112"/>
                  <a:gd name="T8" fmla="*/ 78 w 111"/>
                  <a:gd name="T9" fmla="*/ 13 h 112"/>
                  <a:gd name="T10" fmla="*/ 34 w 111"/>
                  <a:gd name="T11" fmla="*/ 97 h 112"/>
                  <a:gd name="T12" fmla="*/ 97 w 111"/>
                  <a:gd name="T13" fmla="*/ 78 h 112"/>
                  <a:gd name="T14" fmla="*/ 77 w 111"/>
                  <a:gd name="T15" fmla="*/ 15 h 112"/>
                  <a:gd name="T16" fmla="*/ 14 w 111"/>
                  <a:gd name="T17" fmla="*/ 34 h 112"/>
                  <a:gd name="T18" fmla="*/ 34 w 111"/>
                  <a:gd name="T19" fmla="*/ 97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1" h="112">
                    <a:moveTo>
                      <a:pt x="78" y="13"/>
                    </a:moveTo>
                    <a:cubicBezTo>
                      <a:pt x="102" y="25"/>
                      <a:pt x="111" y="55"/>
                      <a:pt x="99" y="79"/>
                    </a:cubicBezTo>
                    <a:cubicBezTo>
                      <a:pt x="86" y="103"/>
                      <a:pt x="57" y="112"/>
                      <a:pt x="33" y="99"/>
                    </a:cubicBezTo>
                    <a:cubicBezTo>
                      <a:pt x="9" y="87"/>
                      <a:pt x="0" y="57"/>
                      <a:pt x="12" y="33"/>
                    </a:cubicBezTo>
                    <a:cubicBezTo>
                      <a:pt x="25" y="9"/>
                      <a:pt x="55" y="0"/>
                      <a:pt x="78" y="13"/>
                    </a:cubicBezTo>
                    <a:close/>
                    <a:moveTo>
                      <a:pt x="34" y="97"/>
                    </a:moveTo>
                    <a:cubicBezTo>
                      <a:pt x="57" y="109"/>
                      <a:pt x="85" y="101"/>
                      <a:pt x="97" y="78"/>
                    </a:cubicBezTo>
                    <a:cubicBezTo>
                      <a:pt x="109" y="55"/>
                      <a:pt x="100" y="27"/>
                      <a:pt x="77" y="15"/>
                    </a:cubicBezTo>
                    <a:cubicBezTo>
                      <a:pt x="55" y="3"/>
                      <a:pt x="26" y="11"/>
                      <a:pt x="14" y="34"/>
                    </a:cubicBezTo>
                    <a:cubicBezTo>
                      <a:pt x="2" y="57"/>
                      <a:pt x="11" y="85"/>
                      <a:pt x="34" y="9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26" name="Freeform 45">
                <a:extLst>
                  <a:ext uri="{FF2B5EF4-FFF2-40B4-BE49-F238E27FC236}">
                    <a16:creationId xmlns:a16="http://schemas.microsoft.com/office/drawing/2014/main" id="{69C7F338-89BB-427D-8669-9C47D91276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73" y="4126"/>
                <a:ext cx="86" cy="86"/>
              </a:xfrm>
              <a:custGeom>
                <a:avLst/>
                <a:gdLst>
                  <a:gd name="T0" fmla="*/ 9 w 75"/>
                  <a:gd name="T1" fmla="*/ 23 h 75"/>
                  <a:gd name="T2" fmla="*/ 53 w 75"/>
                  <a:gd name="T3" fmla="*/ 9 h 75"/>
                  <a:gd name="T4" fmla="*/ 67 w 75"/>
                  <a:gd name="T5" fmla="*/ 53 h 75"/>
                  <a:gd name="T6" fmla="*/ 23 w 75"/>
                  <a:gd name="T7" fmla="*/ 67 h 75"/>
                  <a:gd name="T8" fmla="*/ 9 w 75"/>
                  <a:gd name="T9" fmla="*/ 23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5">
                    <a:moveTo>
                      <a:pt x="9" y="23"/>
                    </a:moveTo>
                    <a:cubicBezTo>
                      <a:pt x="17" y="7"/>
                      <a:pt x="37" y="0"/>
                      <a:pt x="53" y="9"/>
                    </a:cubicBezTo>
                    <a:cubicBezTo>
                      <a:pt x="69" y="17"/>
                      <a:pt x="75" y="37"/>
                      <a:pt x="67" y="53"/>
                    </a:cubicBezTo>
                    <a:cubicBezTo>
                      <a:pt x="58" y="69"/>
                      <a:pt x="39" y="75"/>
                      <a:pt x="23" y="67"/>
                    </a:cubicBezTo>
                    <a:cubicBezTo>
                      <a:pt x="7" y="58"/>
                      <a:pt x="0" y="39"/>
                      <a:pt x="9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27" name="Freeform 46">
                <a:extLst>
                  <a:ext uri="{FF2B5EF4-FFF2-40B4-BE49-F238E27FC236}">
                    <a16:creationId xmlns:a16="http://schemas.microsoft.com/office/drawing/2014/main" id="{13483FEC-E2CD-41EB-AF5A-2E1D522FA29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952" y="4105"/>
                <a:ext cx="129" cy="129"/>
              </a:xfrm>
              <a:custGeom>
                <a:avLst/>
                <a:gdLst>
                  <a:gd name="T0" fmla="*/ 79 w 112"/>
                  <a:gd name="T1" fmla="*/ 13 h 112"/>
                  <a:gd name="T2" fmla="*/ 99 w 112"/>
                  <a:gd name="T3" fmla="*/ 79 h 112"/>
                  <a:gd name="T4" fmla="*/ 33 w 112"/>
                  <a:gd name="T5" fmla="*/ 99 h 112"/>
                  <a:gd name="T6" fmla="*/ 13 w 112"/>
                  <a:gd name="T7" fmla="*/ 33 h 112"/>
                  <a:gd name="T8" fmla="*/ 79 w 112"/>
                  <a:gd name="T9" fmla="*/ 13 h 112"/>
                  <a:gd name="T10" fmla="*/ 34 w 112"/>
                  <a:gd name="T11" fmla="*/ 97 h 112"/>
                  <a:gd name="T12" fmla="*/ 97 w 112"/>
                  <a:gd name="T13" fmla="*/ 78 h 112"/>
                  <a:gd name="T14" fmla="*/ 78 w 112"/>
                  <a:gd name="T15" fmla="*/ 15 h 112"/>
                  <a:gd name="T16" fmla="*/ 15 w 112"/>
                  <a:gd name="T17" fmla="*/ 34 h 112"/>
                  <a:gd name="T18" fmla="*/ 34 w 112"/>
                  <a:gd name="T19" fmla="*/ 97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2" h="112">
                    <a:moveTo>
                      <a:pt x="79" y="13"/>
                    </a:moveTo>
                    <a:cubicBezTo>
                      <a:pt x="102" y="25"/>
                      <a:pt x="112" y="55"/>
                      <a:pt x="99" y="79"/>
                    </a:cubicBezTo>
                    <a:cubicBezTo>
                      <a:pt x="87" y="102"/>
                      <a:pt x="57" y="112"/>
                      <a:pt x="33" y="99"/>
                    </a:cubicBezTo>
                    <a:cubicBezTo>
                      <a:pt x="9" y="87"/>
                      <a:pt x="0" y="57"/>
                      <a:pt x="13" y="33"/>
                    </a:cubicBezTo>
                    <a:cubicBezTo>
                      <a:pt x="25" y="9"/>
                      <a:pt x="55" y="0"/>
                      <a:pt x="79" y="13"/>
                    </a:cubicBezTo>
                    <a:close/>
                    <a:moveTo>
                      <a:pt x="34" y="97"/>
                    </a:moveTo>
                    <a:cubicBezTo>
                      <a:pt x="57" y="109"/>
                      <a:pt x="85" y="100"/>
                      <a:pt x="97" y="78"/>
                    </a:cubicBezTo>
                    <a:cubicBezTo>
                      <a:pt x="109" y="55"/>
                      <a:pt x="100" y="27"/>
                      <a:pt x="78" y="15"/>
                    </a:cubicBezTo>
                    <a:cubicBezTo>
                      <a:pt x="55" y="3"/>
                      <a:pt x="27" y="11"/>
                      <a:pt x="15" y="34"/>
                    </a:cubicBezTo>
                    <a:cubicBezTo>
                      <a:pt x="3" y="57"/>
                      <a:pt x="11" y="85"/>
                      <a:pt x="34" y="9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28" name="Freeform 47">
                <a:extLst>
                  <a:ext uri="{FF2B5EF4-FFF2-40B4-BE49-F238E27FC236}">
                    <a16:creationId xmlns:a16="http://schemas.microsoft.com/office/drawing/2014/main" id="{2FB5F25B-C6AB-47BA-80F6-AC9E53B997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80" y="5022"/>
                <a:ext cx="87" cy="87"/>
              </a:xfrm>
              <a:custGeom>
                <a:avLst/>
                <a:gdLst>
                  <a:gd name="T0" fmla="*/ 9 w 75"/>
                  <a:gd name="T1" fmla="*/ 22 h 75"/>
                  <a:gd name="T2" fmla="*/ 53 w 75"/>
                  <a:gd name="T3" fmla="*/ 9 h 75"/>
                  <a:gd name="T4" fmla="*/ 67 w 75"/>
                  <a:gd name="T5" fmla="*/ 53 h 75"/>
                  <a:gd name="T6" fmla="*/ 22 w 75"/>
                  <a:gd name="T7" fmla="*/ 67 h 75"/>
                  <a:gd name="T8" fmla="*/ 9 w 75"/>
                  <a:gd name="T9" fmla="*/ 22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5">
                    <a:moveTo>
                      <a:pt x="9" y="22"/>
                    </a:moveTo>
                    <a:cubicBezTo>
                      <a:pt x="17" y="6"/>
                      <a:pt x="37" y="0"/>
                      <a:pt x="53" y="9"/>
                    </a:cubicBezTo>
                    <a:cubicBezTo>
                      <a:pt x="69" y="17"/>
                      <a:pt x="75" y="37"/>
                      <a:pt x="67" y="53"/>
                    </a:cubicBezTo>
                    <a:cubicBezTo>
                      <a:pt x="58" y="69"/>
                      <a:pt x="38" y="75"/>
                      <a:pt x="22" y="67"/>
                    </a:cubicBezTo>
                    <a:cubicBezTo>
                      <a:pt x="6" y="58"/>
                      <a:pt x="0" y="38"/>
                      <a:pt x="9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29" name="Freeform 48">
                <a:extLst>
                  <a:ext uri="{FF2B5EF4-FFF2-40B4-BE49-F238E27FC236}">
                    <a16:creationId xmlns:a16="http://schemas.microsoft.com/office/drawing/2014/main" id="{BBC0C583-3FDB-4EF4-BBB1-17E0B9916B9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759" y="5001"/>
                <a:ext cx="128" cy="128"/>
              </a:xfrm>
              <a:custGeom>
                <a:avLst/>
                <a:gdLst>
                  <a:gd name="T0" fmla="*/ 78 w 111"/>
                  <a:gd name="T1" fmla="*/ 13 h 111"/>
                  <a:gd name="T2" fmla="*/ 99 w 111"/>
                  <a:gd name="T3" fmla="*/ 78 h 111"/>
                  <a:gd name="T4" fmla="*/ 33 w 111"/>
                  <a:gd name="T5" fmla="*/ 99 h 111"/>
                  <a:gd name="T6" fmla="*/ 12 w 111"/>
                  <a:gd name="T7" fmla="*/ 33 h 111"/>
                  <a:gd name="T8" fmla="*/ 78 w 111"/>
                  <a:gd name="T9" fmla="*/ 13 h 111"/>
                  <a:gd name="T10" fmla="*/ 34 w 111"/>
                  <a:gd name="T11" fmla="*/ 97 h 111"/>
                  <a:gd name="T12" fmla="*/ 97 w 111"/>
                  <a:gd name="T13" fmla="*/ 77 h 111"/>
                  <a:gd name="T14" fmla="*/ 77 w 111"/>
                  <a:gd name="T15" fmla="*/ 14 h 111"/>
                  <a:gd name="T16" fmla="*/ 14 w 111"/>
                  <a:gd name="T17" fmla="*/ 34 h 111"/>
                  <a:gd name="T18" fmla="*/ 34 w 111"/>
                  <a:gd name="T19" fmla="*/ 9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1" h="111">
                    <a:moveTo>
                      <a:pt x="78" y="13"/>
                    </a:moveTo>
                    <a:cubicBezTo>
                      <a:pt x="102" y="25"/>
                      <a:pt x="111" y="55"/>
                      <a:pt x="99" y="78"/>
                    </a:cubicBezTo>
                    <a:cubicBezTo>
                      <a:pt x="86" y="102"/>
                      <a:pt x="57" y="111"/>
                      <a:pt x="33" y="99"/>
                    </a:cubicBezTo>
                    <a:cubicBezTo>
                      <a:pt x="9" y="86"/>
                      <a:pt x="0" y="57"/>
                      <a:pt x="12" y="33"/>
                    </a:cubicBezTo>
                    <a:cubicBezTo>
                      <a:pt x="25" y="9"/>
                      <a:pt x="54" y="0"/>
                      <a:pt x="78" y="13"/>
                    </a:cubicBezTo>
                    <a:close/>
                    <a:moveTo>
                      <a:pt x="34" y="97"/>
                    </a:moveTo>
                    <a:cubicBezTo>
                      <a:pt x="57" y="109"/>
                      <a:pt x="85" y="100"/>
                      <a:pt x="97" y="77"/>
                    </a:cubicBezTo>
                    <a:cubicBezTo>
                      <a:pt x="109" y="55"/>
                      <a:pt x="100" y="26"/>
                      <a:pt x="77" y="14"/>
                    </a:cubicBezTo>
                    <a:cubicBezTo>
                      <a:pt x="55" y="2"/>
                      <a:pt x="26" y="11"/>
                      <a:pt x="14" y="34"/>
                    </a:cubicBezTo>
                    <a:cubicBezTo>
                      <a:pt x="2" y="57"/>
                      <a:pt x="11" y="85"/>
                      <a:pt x="34" y="9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30" name="Freeform 49">
                <a:extLst>
                  <a:ext uri="{FF2B5EF4-FFF2-40B4-BE49-F238E27FC236}">
                    <a16:creationId xmlns:a16="http://schemas.microsoft.com/office/drawing/2014/main" id="{965EAE4F-B2A1-44B4-BEED-13A3CAF023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99" y="3954"/>
                <a:ext cx="87" cy="87"/>
              </a:xfrm>
              <a:custGeom>
                <a:avLst/>
                <a:gdLst>
                  <a:gd name="T0" fmla="*/ 9 w 75"/>
                  <a:gd name="T1" fmla="*/ 22 h 75"/>
                  <a:gd name="T2" fmla="*/ 53 w 75"/>
                  <a:gd name="T3" fmla="*/ 9 h 75"/>
                  <a:gd name="T4" fmla="*/ 67 w 75"/>
                  <a:gd name="T5" fmla="*/ 53 h 75"/>
                  <a:gd name="T6" fmla="*/ 23 w 75"/>
                  <a:gd name="T7" fmla="*/ 67 h 75"/>
                  <a:gd name="T8" fmla="*/ 9 w 75"/>
                  <a:gd name="T9" fmla="*/ 22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5">
                    <a:moveTo>
                      <a:pt x="9" y="22"/>
                    </a:moveTo>
                    <a:cubicBezTo>
                      <a:pt x="17" y="6"/>
                      <a:pt x="37" y="0"/>
                      <a:pt x="53" y="9"/>
                    </a:cubicBezTo>
                    <a:cubicBezTo>
                      <a:pt x="69" y="17"/>
                      <a:pt x="75" y="37"/>
                      <a:pt x="67" y="53"/>
                    </a:cubicBezTo>
                    <a:cubicBezTo>
                      <a:pt x="58" y="69"/>
                      <a:pt x="39" y="75"/>
                      <a:pt x="23" y="67"/>
                    </a:cubicBezTo>
                    <a:cubicBezTo>
                      <a:pt x="7" y="58"/>
                      <a:pt x="0" y="38"/>
                      <a:pt x="9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31" name="Freeform 50">
                <a:extLst>
                  <a:ext uri="{FF2B5EF4-FFF2-40B4-BE49-F238E27FC236}">
                    <a16:creationId xmlns:a16="http://schemas.microsoft.com/office/drawing/2014/main" id="{4A81DEB8-9CB4-4DE7-98DC-16C2C49F9E0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879" y="3933"/>
                <a:ext cx="129" cy="128"/>
              </a:xfrm>
              <a:custGeom>
                <a:avLst/>
                <a:gdLst>
                  <a:gd name="T0" fmla="*/ 79 w 112"/>
                  <a:gd name="T1" fmla="*/ 12 h 111"/>
                  <a:gd name="T2" fmla="*/ 99 w 112"/>
                  <a:gd name="T3" fmla="*/ 78 h 111"/>
                  <a:gd name="T4" fmla="*/ 33 w 112"/>
                  <a:gd name="T5" fmla="*/ 99 h 111"/>
                  <a:gd name="T6" fmla="*/ 13 w 112"/>
                  <a:gd name="T7" fmla="*/ 33 h 111"/>
                  <a:gd name="T8" fmla="*/ 79 w 112"/>
                  <a:gd name="T9" fmla="*/ 12 h 111"/>
                  <a:gd name="T10" fmla="*/ 34 w 112"/>
                  <a:gd name="T11" fmla="*/ 97 h 111"/>
                  <a:gd name="T12" fmla="*/ 97 w 112"/>
                  <a:gd name="T13" fmla="*/ 77 h 111"/>
                  <a:gd name="T14" fmla="*/ 78 w 112"/>
                  <a:gd name="T15" fmla="*/ 14 h 111"/>
                  <a:gd name="T16" fmla="*/ 15 w 112"/>
                  <a:gd name="T17" fmla="*/ 34 h 111"/>
                  <a:gd name="T18" fmla="*/ 34 w 112"/>
                  <a:gd name="T19" fmla="*/ 9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2" h="111">
                    <a:moveTo>
                      <a:pt x="79" y="12"/>
                    </a:moveTo>
                    <a:cubicBezTo>
                      <a:pt x="102" y="25"/>
                      <a:pt x="112" y="55"/>
                      <a:pt x="99" y="78"/>
                    </a:cubicBezTo>
                    <a:cubicBezTo>
                      <a:pt x="86" y="102"/>
                      <a:pt x="57" y="111"/>
                      <a:pt x="33" y="99"/>
                    </a:cubicBezTo>
                    <a:cubicBezTo>
                      <a:pt x="9" y="86"/>
                      <a:pt x="0" y="57"/>
                      <a:pt x="13" y="33"/>
                    </a:cubicBezTo>
                    <a:cubicBezTo>
                      <a:pt x="25" y="9"/>
                      <a:pt x="55" y="0"/>
                      <a:pt x="79" y="12"/>
                    </a:cubicBezTo>
                    <a:close/>
                    <a:moveTo>
                      <a:pt x="34" y="97"/>
                    </a:moveTo>
                    <a:cubicBezTo>
                      <a:pt x="57" y="109"/>
                      <a:pt x="85" y="100"/>
                      <a:pt x="97" y="77"/>
                    </a:cubicBezTo>
                    <a:cubicBezTo>
                      <a:pt x="109" y="55"/>
                      <a:pt x="100" y="26"/>
                      <a:pt x="78" y="14"/>
                    </a:cubicBezTo>
                    <a:cubicBezTo>
                      <a:pt x="55" y="2"/>
                      <a:pt x="27" y="11"/>
                      <a:pt x="15" y="34"/>
                    </a:cubicBezTo>
                    <a:cubicBezTo>
                      <a:pt x="3" y="57"/>
                      <a:pt x="11" y="85"/>
                      <a:pt x="34" y="9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32" name="Freeform 51">
                <a:extLst>
                  <a:ext uri="{FF2B5EF4-FFF2-40B4-BE49-F238E27FC236}">
                    <a16:creationId xmlns:a16="http://schemas.microsoft.com/office/drawing/2014/main" id="{D978D86D-D3E4-4663-ABDF-820235E154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33" y="5603"/>
                <a:ext cx="85" cy="85"/>
              </a:xfrm>
              <a:custGeom>
                <a:avLst/>
                <a:gdLst>
                  <a:gd name="T0" fmla="*/ 8 w 74"/>
                  <a:gd name="T1" fmla="*/ 22 h 74"/>
                  <a:gd name="T2" fmla="*/ 52 w 74"/>
                  <a:gd name="T3" fmla="*/ 8 h 74"/>
                  <a:gd name="T4" fmla="*/ 66 w 74"/>
                  <a:gd name="T5" fmla="*/ 52 h 74"/>
                  <a:gd name="T6" fmla="*/ 22 w 74"/>
                  <a:gd name="T7" fmla="*/ 66 h 74"/>
                  <a:gd name="T8" fmla="*/ 8 w 74"/>
                  <a:gd name="T9" fmla="*/ 22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4" h="74">
                    <a:moveTo>
                      <a:pt x="8" y="22"/>
                    </a:moveTo>
                    <a:cubicBezTo>
                      <a:pt x="16" y="6"/>
                      <a:pt x="36" y="0"/>
                      <a:pt x="52" y="8"/>
                    </a:cubicBezTo>
                    <a:cubicBezTo>
                      <a:pt x="68" y="16"/>
                      <a:pt x="74" y="36"/>
                      <a:pt x="66" y="52"/>
                    </a:cubicBezTo>
                    <a:cubicBezTo>
                      <a:pt x="58" y="68"/>
                      <a:pt x="38" y="74"/>
                      <a:pt x="22" y="66"/>
                    </a:cubicBezTo>
                    <a:cubicBezTo>
                      <a:pt x="6" y="58"/>
                      <a:pt x="0" y="38"/>
                      <a:pt x="8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33" name="Freeform 52">
                <a:extLst>
                  <a:ext uri="{FF2B5EF4-FFF2-40B4-BE49-F238E27FC236}">
                    <a16:creationId xmlns:a16="http://schemas.microsoft.com/office/drawing/2014/main" id="{E41444E4-3662-4B77-91D9-540F8E82813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311" y="5581"/>
                <a:ext cx="129" cy="129"/>
              </a:xfrm>
              <a:custGeom>
                <a:avLst/>
                <a:gdLst>
                  <a:gd name="T0" fmla="*/ 79 w 112"/>
                  <a:gd name="T1" fmla="*/ 13 h 112"/>
                  <a:gd name="T2" fmla="*/ 99 w 112"/>
                  <a:gd name="T3" fmla="*/ 79 h 112"/>
                  <a:gd name="T4" fmla="*/ 33 w 112"/>
                  <a:gd name="T5" fmla="*/ 99 h 112"/>
                  <a:gd name="T6" fmla="*/ 13 w 112"/>
                  <a:gd name="T7" fmla="*/ 33 h 112"/>
                  <a:gd name="T8" fmla="*/ 79 w 112"/>
                  <a:gd name="T9" fmla="*/ 13 h 112"/>
                  <a:gd name="T10" fmla="*/ 34 w 112"/>
                  <a:gd name="T11" fmla="*/ 97 h 112"/>
                  <a:gd name="T12" fmla="*/ 97 w 112"/>
                  <a:gd name="T13" fmla="*/ 78 h 112"/>
                  <a:gd name="T14" fmla="*/ 78 w 112"/>
                  <a:gd name="T15" fmla="*/ 15 h 112"/>
                  <a:gd name="T16" fmla="*/ 15 w 112"/>
                  <a:gd name="T17" fmla="*/ 34 h 112"/>
                  <a:gd name="T18" fmla="*/ 34 w 112"/>
                  <a:gd name="T19" fmla="*/ 97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2" h="112">
                    <a:moveTo>
                      <a:pt x="79" y="13"/>
                    </a:moveTo>
                    <a:cubicBezTo>
                      <a:pt x="103" y="25"/>
                      <a:pt x="112" y="55"/>
                      <a:pt x="99" y="79"/>
                    </a:cubicBezTo>
                    <a:cubicBezTo>
                      <a:pt x="87" y="103"/>
                      <a:pt x="57" y="112"/>
                      <a:pt x="33" y="99"/>
                    </a:cubicBezTo>
                    <a:cubicBezTo>
                      <a:pt x="9" y="87"/>
                      <a:pt x="0" y="57"/>
                      <a:pt x="13" y="33"/>
                    </a:cubicBezTo>
                    <a:cubicBezTo>
                      <a:pt x="25" y="9"/>
                      <a:pt x="55" y="0"/>
                      <a:pt x="79" y="13"/>
                    </a:cubicBezTo>
                    <a:close/>
                    <a:moveTo>
                      <a:pt x="34" y="97"/>
                    </a:moveTo>
                    <a:cubicBezTo>
                      <a:pt x="57" y="109"/>
                      <a:pt x="85" y="101"/>
                      <a:pt x="97" y="78"/>
                    </a:cubicBezTo>
                    <a:cubicBezTo>
                      <a:pt x="109" y="55"/>
                      <a:pt x="101" y="27"/>
                      <a:pt x="78" y="15"/>
                    </a:cubicBezTo>
                    <a:cubicBezTo>
                      <a:pt x="55" y="3"/>
                      <a:pt x="27" y="11"/>
                      <a:pt x="15" y="34"/>
                    </a:cubicBezTo>
                    <a:cubicBezTo>
                      <a:pt x="3" y="57"/>
                      <a:pt x="11" y="85"/>
                      <a:pt x="34" y="9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34" name="Freeform 53">
                <a:extLst>
                  <a:ext uri="{FF2B5EF4-FFF2-40B4-BE49-F238E27FC236}">
                    <a16:creationId xmlns:a16="http://schemas.microsoft.com/office/drawing/2014/main" id="{03A06A28-F732-4EF2-B12D-2E93602DAE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90" y="4725"/>
                <a:ext cx="127" cy="127"/>
              </a:xfrm>
              <a:custGeom>
                <a:avLst/>
                <a:gdLst>
                  <a:gd name="T0" fmla="*/ 13 w 110"/>
                  <a:gd name="T1" fmla="*/ 33 h 110"/>
                  <a:gd name="T2" fmla="*/ 78 w 110"/>
                  <a:gd name="T3" fmla="*/ 13 h 110"/>
                  <a:gd name="T4" fmla="*/ 98 w 110"/>
                  <a:gd name="T5" fmla="*/ 78 h 110"/>
                  <a:gd name="T6" fmla="*/ 33 w 110"/>
                  <a:gd name="T7" fmla="*/ 98 h 110"/>
                  <a:gd name="T8" fmla="*/ 13 w 110"/>
                  <a:gd name="T9" fmla="*/ 33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0" h="110">
                    <a:moveTo>
                      <a:pt x="13" y="33"/>
                    </a:moveTo>
                    <a:cubicBezTo>
                      <a:pt x="25" y="9"/>
                      <a:pt x="54" y="0"/>
                      <a:pt x="78" y="13"/>
                    </a:cubicBezTo>
                    <a:cubicBezTo>
                      <a:pt x="101" y="25"/>
                      <a:pt x="110" y="54"/>
                      <a:pt x="98" y="78"/>
                    </a:cubicBezTo>
                    <a:cubicBezTo>
                      <a:pt x="85" y="101"/>
                      <a:pt x="56" y="110"/>
                      <a:pt x="33" y="98"/>
                    </a:cubicBezTo>
                    <a:cubicBezTo>
                      <a:pt x="9" y="85"/>
                      <a:pt x="0" y="56"/>
                      <a:pt x="13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35" name="Freeform 54">
                <a:extLst>
                  <a:ext uri="{FF2B5EF4-FFF2-40B4-BE49-F238E27FC236}">
                    <a16:creationId xmlns:a16="http://schemas.microsoft.com/office/drawing/2014/main" id="{5170E9A5-AD58-4FFA-AE13-477C0C37D31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960" y="4695"/>
                <a:ext cx="188" cy="188"/>
              </a:xfrm>
              <a:custGeom>
                <a:avLst/>
                <a:gdLst>
                  <a:gd name="T0" fmla="*/ 115 w 163"/>
                  <a:gd name="T1" fmla="*/ 18 h 163"/>
                  <a:gd name="T2" fmla="*/ 144 w 163"/>
                  <a:gd name="T3" fmla="*/ 115 h 163"/>
                  <a:gd name="T4" fmla="*/ 48 w 163"/>
                  <a:gd name="T5" fmla="*/ 144 h 163"/>
                  <a:gd name="T6" fmla="*/ 18 w 163"/>
                  <a:gd name="T7" fmla="*/ 48 h 163"/>
                  <a:gd name="T8" fmla="*/ 115 w 163"/>
                  <a:gd name="T9" fmla="*/ 18 h 163"/>
                  <a:gd name="T10" fmla="*/ 49 w 163"/>
                  <a:gd name="T11" fmla="*/ 142 h 163"/>
                  <a:gd name="T12" fmla="*/ 142 w 163"/>
                  <a:gd name="T13" fmla="*/ 113 h 163"/>
                  <a:gd name="T14" fmla="*/ 113 w 163"/>
                  <a:gd name="T15" fmla="*/ 21 h 163"/>
                  <a:gd name="T16" fmla="*/ 21 w 163"/>
                  <a:gd name="T17" fmla="*/ 49 h 163"/>
                  <a:gd name="T18" fmla="*/ 49 w 163"/>
                  <a:gd name="T19" fmla="*/ 142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63" h="163">
                    <a:moveTo>
                      <a:pt x="115" y="18"/>
                    </a:moveTo>
                    <a:cubicBezTo>
                      <a:pt x="149" y="36"/>
                      <a:pt x="163" y="80"/>
                      <a:pt x="144" y="115"/>
                    </a:cubicBezTo>
                    <a:cubicBezTo>
                      <a:pt x="126" y="149"/>
                      <a:pt x="83" y="163"/>
                      <a:pt x="48" y="144"/>
                    </a:cubicBezTo>
                    <a:cubicBezTo>
                      <a:pt x="13" y="126"/>
                      <a:pt x="0" y="83"/>
                      <a:pt x="18" y="48"/>
                    </a:cubicBezTo>
                    <a:cubicBezTo>
                      <a:pt x="36" y="13"/>
                      <a:pt x="80" y="0"/>
                      <a:pt x="115" y="18"/>
                    </a:cubicBezTo>
                    <a:close/>
                    <a:moveTo>
                      <a:pt x="49" y="142"/>
                    </a:moveTo>
                    <a:cubicBezTo>
                      <a:pt x="83" y="159"/>
                      <a:pt x="124" y="146"/>
                      <a:pt x="142" y="113"/>
                    </a:cubicBezTo>
                    <a:cubicBezTo>
                      <a:pt x="159" y="80"/>
                      <a:pt x="147" y="38"/>
                      <a:pt x="113" y="21"/>
                    </a:cubicBezTo>
                    <a:cubicBezTo>
                      <a:pt x="80" y="3"/>
                      <a:pt x="38" y="16"/>
                      <a:pt x="21" y="49"/>
                    </a:cubicBezTo>
                    <a:cubicBezTo>
                      <a:pt x="3" y="83"/>
                      <a:pt x="16" y="124"/>
                      <a:pt x="49" y="1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36" name="Freeform 55">
                <a:extLst>
                  <a:ext uri="{FF2B5EF4-FFF2-40B4-BE49-F238E27FC236}">
                    <a16:creationId xmlns:a16="http://schemas.microsoft.com/office/drawing/2014/main" id="{1D943647-CDDD-4B7F-8854-E892DF7F2B6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920" y="4655"/>
                <a:ext cx="269" cy="268"/>
              </a:xfrm>
              <a:custGeom>
                <a:avLst/>
                <a:gdLst>
                  <a:gd name="T0" fmla="*/ 164 w 233"/>
                  <a:gd name="T1" fmla="*/ 26 h 233"/>
                  <a:gd name="T2" fmla="*/ 207 w 233"/>
                  <a:gd name="T3" fmla="*/ 164 h 233"/>
                  <a:gd name="T4" fmla="*/ 69 w 233"/>
                  <a:gd name="T5" fmla="*/ 207 h 233"/>
                  <a:gd name="T6" fmla="*/ 26 w 233"/>
                  <a:gd name="T7" fmla="*/ 69 h 233"/>
                  <a:gd name="T8" fmla="*/ 164 w 233"/>
                  <a:gd name="T9" fmla="*/ 26 h 233"/>
                  <a:gd name="T10" fmla="*/ 70 w 233"/>
                  <a:gd name="T11" fmla="*/ 204 h 233"/>
                  <a:gd name="T12" fmla="*/ 204 w 233"/>
                  <a:gd name="T13" fmla="*/ 162 h 233"/>
                  <a:gd name="T14" fmla="*/ 162 w 233"/>
                  <a:gd name="T15" fmla="*/ 28 h 233"/>
                  <a:gd name="T16" fmla="*/ 29 w 233"/>
                  <a:gd name="T17" fmla="*/ 70 h 233"/>
                  <a:gd name="T18" fmla="*/ 70 w 233"/>
                  <a:gd name="T19" fmla="*/ 204 h 2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33" h="233">
                    <a:moveTo>
                      <a:pt x="164" y="26"/>
                    </a:moveTo>
                    <a:cubicBezTo>
                      <a:pt x="214" y="52"/>
                      <a:pt x="233" y="114"/>
                      <a:pt x="207" y="164"/>
                    </a:cubicBezTo>
                    <a:cubicBezTo>
                      <a:pt x="180" y="214"/>
                      <a:pt x="118" y="233"/>
                      <a:pt x="69" y="207"/>
                    </a:cubicBezTo>
                    <a:cubicBezTo>
                      <a:pt x="19" y="180"/>
                      <a:pt x="0" y="118"/>
                      <a:pt x="26" y="69"/>
                    </a:cubicBezTo>
                    <a:cubicBezTo>
                      <a:pt x="52" y="19"/>
                      <a:pt x="114" y="0"/>
                      <a:pt x="164" y="26"/>
                    </a:cubicBezTo>
                    <a:close/>
                    <a:moveTo>
                      <a:pt x="70" y="204"/>
                    </a:moveTo>
                    <a:cubicBezTo>
                      <a:pt x="118" y="229"/>
                      <a:pt x="178" y="211"/>
                      <a:pt x="204" y="162"/>
                    </a:cubicBezTo>
                    <a:cubicBezTo>
                      <a:pt x="229" y="114"/>
                      <a:pt x="211" y="54"/>
                      <a:pt x="162" y="28"/>
                    </a:cubicBezTo>
                    <a:cubicBezTo>
                      <a:pt x="114" y="3"/>
                      <a:pt x="54" y="22"/>
                      <a:pt x="29" y="70"/>
                    </a:cubicBezTo>
                    <a:cubicBezTo>
                      <a:pt x="3" y="118"/>
                      <a:pt x="22" y="178"/>
                      <a:pt x="70" y="20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37" name="Freeform 56">
                <a:extLst>
                  <a:ext uri="{FF2B5EF4-FFF2-40B4-BE49-F238E27FC236}">
                    <a16:creationId xmlns:a16="http://schemas.microsoft.com/office/drawing/2014/main" id="{5C4EC033-7454-4374-9342-1745D1EE8F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7" y="4854"/>
                <a:ext cx="122" cy="122"/>
              </a:xfrm>
              <a:custGeom>
                <a:avLst/>
                <a:gdLst>
                  <a:gd name="T0" fmla="*/ 12 w 106"/>
                  <a:gd name="T1" fmla="*/ 31 h 106"/>
                  <a:gd name="T2" fmla="*/ 74 w 106"/>
                  <a:gd name="T3" fmla="*/ 12 h 106"/>
                  <a:gd name="T4" fmla="*/ 94 w 106"/>
                  <a:gd name="T5" fmla="*/ 74 h 106"/>
                  <a:gd name="T6" fmla="*/ 31 w 106"/>
                  <a:gd name="T7" fmla="*/ 94 h 106"/>
                  <a:gd name="T8" fmla="*/ 12 w 106"/>
                  <a:gd name="T9" fmla="*/ 31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6" h="106">
                    <a:moveTo>
                      <a:pt x="12" y="31"/>
                    </a:moveTo>
                    <a:cubicBezTo>
                      <a:pt x="24" y="8"/>
                      <a:pt x="52" y="0"/>
                      <a:pt x="74" y="12"/>
                    </a:cubicBezTo>
                    <a:cubicBezTo>
                      <a:pt x="97" y="24"/>
                      <a:pt x="106" y="52"/>
                      <a:pt x="94" y="74"/>
                    </a:cubicBezTo>
                    <a:cubicBezTo>
                      <a:pt x="82" y="97"/>
                      <a:pt x="54" y="106"/>
                      <a:pt x="31" y="94"/>
                    </a:cubicBezTo>
                    <a:cubicBezTo>
                      <a:pt x="8" y="82"/>
                      <a:pt x="0" y="54"/>
                      <a:pt x="12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38" name="Freeform 57">
                <a:extLst>
                  <a:ext uri="{FF2B5EF4-FFF2-40B4-BE49-F238E27FC236}">
                    <a16:creationId xmlns:a16="http://schemas.microsoft.com/office/drawing/2014/main" id="{C776E712-B646-46AB-82F8-4EA9A7EFBDB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237" y="4824"/>
                <a:ext cx="182" cy="181"/>
              </a:xfrm>
              <a:custGeom>
                <a:avLst/>
                <a:gdLst>
                  <a:gd name="T0" fmla="*/ 111 w 158"/>
                  <a:gd name="T1" fmla="*/ 18 h 157"/>
                  <a:gd name="T2" fmla="*/ 140 w 158"/>
                  <a:gd name="T3" fmla="*/ 111 h 157"/>
                  <a:gd name="T4" fmla="*/ 47 w 158"/>
                  <a:gd name="T5" fmla="*/ 140 h 157"/>
                  <a:gd name="T6" fmla="*/ 18 w 158"/>
                  <a:gd name="T7" fmla="*/ 47 h 157"/>
                  <a:gd name="T8" fmla="*/ 111 w 158"/>
                  <a:gd name="T9" fmla="*/ 18 h 157"/>
                  <a:gd name="T10" fmla="*/ 48 w 158"/>
                  <a:gd name="T11" fmla="*/ 137 h 157"/>
                  <a:gd name="T12" fmla="*/ 137 w 158"/>
                  <a:gd name="T13" fmla="*/ 109 h 157"/>
                  <a:gd name="T14" fmla="*/ 109 w 158"/>
                  <a:gd name="T15" fmla="*/ 20 h 157"/>
                  <a:gd name="T16" fmla="*/ 20 w 158"/>
                  <a:gd name="T17" fmla="*/ 48 h 157"/>
                  <a:gd name="T18" fmla="*/ 48 w 158"/>
                  <a:gd name="T19" fmla="*/ 137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8" h="157">
                    <a:moveTo>
                      <a:pt x="111" y="18"/>
                    </a:moveTo>
                    <a:cubicBezTo>
                      <a:pt x="145" y="35"/>
                      <a:pt x="158" y="77"/>
                      <a:pt x="140" y="111"/>
                    </a:cubicBezTo>
                    <a:cubicBezTo>
                      <a:pt x="122" y="145"/>
                      <a:pt x="80" y="157"/>
                      <a:pt x="47" y="140"/>
                    </a:cubicBezTo>
                    <a:cubicBezTo>
                      <a:pt x="13" y="122"/>
                      <a:pt x="0" y="80"/>
                      <a:pt x="18" y="47"/>
                    </a:cubicBezTo>
                    <a:cubicBezTo>
                      <a:pt x="35" y="13"/>
                      <a:pt x="77" y="0"/>
                      <a:pt x="111" y="18"/>
                    </a:cubicBezTo>
                    <a:close/>
                    <a:moveTo>
                      <a:pt x="48" y="137"/>
                    </a:moveTo>
                    <a:cubicBezTo>
                      <a:pt x="80" y="154"/>
                      <a:pt x="120" y="142"/>
                      <a:pt x="137" y="109"/>
                    </a:cubicBezTo>
                    <a:cubicBezTo>
                      <a:pt x="154" y="77"/>
                      <a:pt x="142" y="37"/>
                      <a:pt x="109" y="20"/>
                    </a:cubicBezTo>
                    <a:cubicBezTo>
                      <a:pt x="77" y="3"/>
                      <a:pt x="37" y="16"/>
                      <a:pt x="20" y="48"/>
                    </a:cubicBezTo>
                    <a:cubicBezTo>
                      <a:pt x="3" y="80"/>
                      <a:pt x="16" y="120"/>
                      <a:pt x="48" y="13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39" name="Freeform 58">
                <a:extLst>
                  <a:ext uri="{FF2B5EF4-FFF2-40B4-BE49-F238E27FC236}">
                    <a16:creationId xmlns:a16="http://schemas.microsoft.com/office/drawing/2014/main" id="{0AD8F84C-8331-4AD6-B320-BF610728319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198" y="4785"/>
                <a:ext cx="259" cy="259"/>
              </a:xfrm>
              <a:custGeom>
                <a:avLst/>
                <a:gdLst>
                  <a:gd name="T0" fmla="*/ 159 w 225"/>
                  <a:gd name="T1" fmla="*/ 25 h 225"/>
                  <a:gd name="T2" fmla="*/ 200 w 225"/>
                  <a:gd name="T3" fmla="*/ 159 h 225"/>
                  <a:gd name="T4" fmla="*/ 67 w 225"/>
                  <a:gd name="T5" fmla="*/ 200 h 225"/>
                  <a:gd name="T6" fmla="*/ 25 w 225"/>
                  <a:gd name="T7" fmla="*/ 67 h 225"/>
                  <a:gd name="T8" fmla="*/ 159 w 225"/>
                  <a:gd name="T9" fmla="*/ 25 h 225"/>
                  <a:gd name="T10" fmla="*/ 68 w 225"/>
                  <a:gd name="T11" fmla="*/ 197 h 225"/>
                  <a:gd name="T12" fmla="*/ 197 w 225"/>
                  <a:gd name="T13" fmla="*/ 157 h 225"/>
                  <a:gd name="T14" fmla="*/ 157 w 225"/>
                  <a:gd name="T15" fmla="*/ 28 h 225"/>
                  <a:gd name="T16" fmla="*/ 28 w 225"/>
                  <a:gd name="T17" fmla="*/ 68 h 225"/>
                  <a:gd name="T18" fmla="*/ 68 w 225"/>
                  <a:gd name="T19" fmla="*/ 197 h 2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5" h="225">
                    <a:moveTo>
                      <a:pt x="159" y="25"/>
                    </a:moveTo>
                    <a:cubicBezTo>
                      <a:pt x="207" y="51"/>
                      <a:pt x="225" y="111"/>
                      <a:pt x="200" y="159"/>
                    </a:cubicBezTo>
                    <a:cubicBezTo>
                      <a:pt x="175" y="207"/>
                      <a:pt x="115" y="225"/>
                      <a:pt x="67" y="200"/>
                    </a:cubicBezTo>
                    <a:cubicBezTo>
                      <a:pt x="19" y="175"/>
                      <a:pt x="0" y="115"/>
                      <a:pt x="25" y="67"/>
                    </a:cubicBezTo>
                    <a:cubicBezTo>
                      <a:pt x="51" y="19"/>
                      <a:pt x="111" y="0"/>
                      <a:pt x="159" y="25"/>
                    </a:cubicBezTo>
                    <a:close/>
                    <a:moveTo>
                      <a:pt x="68" y="197"/>
                    </a:moveTo>
                    <a:cubicBezTo>
                      <a:pt x="115" y="222"/>
                      <a:pt x="173" y="204"/>
                      <a:pt x="197" y="157"/>
                    </a:cubicBezTo>
                    <a:cubicBezTo>
                      <a:pt x="222" y="111"/>
                      <a:pt x="204" y="53"/>
                      <a:pt x="157" y="28"/>
                    </a:cubicBezTo>
                    <a:cubicBezTo>
                      <a:pt x="111" y="3"/>
                      <a:pt x="53" y="21"/>
                      <a:pt x="28" y="68"/>
                    </a:cubicBezTo>
                    <a:cubicBezTo>
                      <a:pt x="4" y="115"/>
                      <a:pt x="21" y="173"/>
                      <a:pt x="68" y="19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40" name="Freeform 59">
                <a:extLst>
                  <a:ext uri="{FF2B5EF4-FFF2-40B4-BE49-F238E27FC236}">
                    <a16:creationId xmlns:a16="http://schemas.microsoft.com/office/drawing/2014/main" id="{72651D9F-1958-44E0-82AD-B74BC1C322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17" y="3431"/>
                <a:ext cx="119" cy="119"/>
              </a:xfrm>
              <a:custGeom>
                <a:avLst/>
                <a:gdLst>
                  <a:gd name="T0" fmla="*/ 12 w 103"/>
                  <a:gd name="T1" fmla="*/ 30 h 103"/>
                  <a:gd name="T2" fmla="*/ 73 w 103"/>
                  <a:gd name="T3" fmla="*/ 11 h 103"/>
                  <a:gd name="T4" fmla="*/ 92 w 103"/>
                  <a:gd name="T5" fmla="*/ 73 h 103"/>
                  <a:gd name="T6" fmla="*/ 31 w 103"/>
                  <a:gd name="T7" fmla="*/ 91 h 103"/>
                  <a:gd name="T8" fmla="*/ 12 w 103"/>
                  <a:gd name="T9" fmla="*/ 30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3" h="103">
                    <a:moveTo>
                      <a:pt x="12" y="30"/>
                    </a:moveTo>
                    <a:cubicBezTo>
                      <a:pt x="23" y="8"/>
                      <a:pt x="51" y="0"/>
                      <a:pt x="73" y="11"/>
                    </a:cubicBezTo>
                    <a:cubicBezTo>
                      <a:pt x="95" y="23"/>
                      <a:pt x="103" y="50"/>
                      <a:pt x="92" y="73"/>
                    </a:cubicBezTo>
                    <a:cubicBezTo>
                      <a:pt x="80" y="95"/>
                      <a:pt x="53" y="103"/>
                      <a:pt x="31" y="91"/>
                    </a:cubicBezTo>
                    <a:cubicBezTo>
                      <a:pt x="9" y="80"/>
                      <a:pt x="0" y="52"/>
                      <a:pt x="12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41" name="Freeform 60">
                <a:extLst>
                  <a:ext uri="{FF2B5EF4-FFF2-40B4-BE49-F238E27FC236}">
                    <a16:creationId xmlns:a16="http://schemas.microsoft.com/office/drawing/2014/main" id="{C53C4F72-4692-4539-B693-650DA674932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189" y="3402"/>
                <a:ext cx="177" cy="177"/>
              </a:xfrm>
              <a:custGeom>
                <a:avLst/>
                <a:gdLst>
                  <a:gd name="T0" fmla="*/ 108 w 154"/>
                  <a:gd name="T1" fmla="*/ 17 h 153"/>
                  <a:gd name="T2" fmla="*/ 136 w 154"/>
                  <a:gd name="T3" fmla="*/ 108 h 153"/>
                  <a:gd name="T4" fmla="*/ 45 w 154"/>
                  <a:gd name="T5" fmla="*/ 136 h 153"/>
                  <a:gd name="T6" fmla="*/ 17 w 154"/>
                  <a:gd name="T7" fmla="*/ 45 h 153"/>
                  <a:gd name="T8" fmla="*/ 108 w 154"/>
                  <a:gd name="T9" fmla="*/ 17 h 153"/>
                  <a:gd name="T10" fmla="*/ 47 w 154"/>
                  <a:gd name="T11" fmla="*/ 134 h 153"/>
                  <a:gd name="T12" fmla="*/ 134 w 154"/>
                  <a:gd name="T13" fmla="*/ 107 h 153"/>
                  <a:gd name="T14" fmla="*/ 107 w 154"/>
                  <a:gd name="T15" fmla="*/ 19 h 153"/>
                  <a:gd name="T16" fmla="*/ 20 w 154"/>
                  <a:gd name="T17" fmla="*/ 46 h 153"/>
                  <a:gd name="T18" fmla="*/ 47 w 154"/>
                  <a:gd name="T19" fmla="*/ 134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4" h="153">
                    <a:moveTo>
                      <a:pt x="108" y="17"/>
                    </a:moveTo>
                    <a:cubicBezTo>
                      <a:pt x="141" y="34"/>
                      <a:pt x="154" y="75"/>
                      <a:pt x="136" y="108"/>
                    </a:cubicBezTo>
                    <a:cubicBezTo>
                      <a:pt x="119" y="141"/>
                      <a:pt x="78" y="153"/>
                      <a:pt x="45" y="136"/>
                    </a:cubicBezTo>
                    <a:cubicBezTo>
                      <a:pt x="12" y="119"/>
                      <a:pt x="0" y="78"/>
                      <a:pt x="17" y="45"/>
                    </a:cubicBezTo>
                    <a:cubicBezTo>
                      <a:pt x="34" y="12"/>
                      <a:pt x="75" y="0"/>
                      <a:pt x="108" y="17"/>
                    </a:cubicBezTo>
                    <a:close/>
                    <a:moveTo>
                      <a:pt x="47" y="134"/>
                    </a:moveTo>
                    <a:cubicBezTo>
                      <a:pt x="78" y="150"/>
                      <a:pt x="117" y="138"/>
                      <a:pt x="134" y="107"/>
                    </a:cubicBezTo>
                    <a:cubicBezTo>
                      <a:pt x="150" y="75"/>
                      <a:pt x="138" y="36"/>
                      <a:pt x="107" y="19"/>
                    </a:cubicBezTo>
                    <a:cubicBezTo>
                      <a:pt x="75" y="3"/>
                      <a:pt x="36" y="15"/>
                      <a:pt x="20" y="46"/>
                    </a:cubicBezTo>
                    <a:cubicBezTo>
                      <a:pt x="3" y="78"/>
                      <a:pt x="15" y="117"/>
                      <a:pt x="47" y="1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42" name="Freeform 61">
                <a:extLst>
                  <a:ext uri="{FF2B5EF4-FFF2-40B4-BE49-F238E27FC236}">
                    <a16:creationId xmlns:a16="http://schemas.microsoft.com/office/drawing/2014/main" id="{5F785D1C-D794-4E5D-8315-B587C65EECD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151" y="3364"/>
                <a:ext cx="253" cy="253"/>
              </a:xfrm>
              <a:custGeom>
                <a:avLst/>
                <a:gdLst>
                  <a:gd name="T0" fmla="*/ 155 w 220"/>
                  <a:gd name="T1" fmla="*/ 24 h 219"/>
                  <a:gd name="T2" fmla="*/ 195 w 220"/>
                  <a:gd name="T3" fmla="*/ 154 h 219"/>
                  <a:gd name="T4" fmla="*/ 65 w 220"/>
                  <a:gd name="T5" fmla="*/ 195 h 219"/>
                  <a:gd name="T6" fmla="*/ 25 w 220"/>
                  <a:gd name="T7" fmla="*/ 65 h 219"/>
                  <a:gd name="T8" fmla="*/ 155 w 220"/>
                  <a:gd name="T9" fmla="*/ 24 h 219"/>
                  <a:gd name="T10" fmla="*/ 66 w 220"/>
                  <a:gd name="T11" fmla="*/ 192 h 219"/>
                  <a:gd name="T12" fmla="*/ 192 w 220"/>
                  <a:gd name="T13" fmla="*/ 153 h 219"/>
                  <a:gd name="T14" fmla="*/ 153 w 220"/>
                  <a:gd name="T15" fmla="*/ 27 h 219"/>
                  <a:gd name="T16" fmla="*/ 27 w 220"/>
                  <a:gd name="T17" fmla="*/ 66 h 219"/>
                  <a:gd name="T18" fmla="*/ 66 w 220"/>
                  <a:gd name="T19" fmla="*/ 192 h 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0" h="219">
                    <a:moveTo>
                      <a:pt x="155" y="24"/>
                    </a:moveTo>
                    <a:cubicBezTo>
                      <a:pt x="202" y="49"/>
                      <a:pt x="220" y="107"/>
                      <a:pt x="195" y="154"/>
                    </a:cubicBezTo>
                    <a:cubicBezTo>
                      <a:pt x="170" y="201"/>
                      <a:pt x="112" y="219"/>
                      <a:pt x="65" y="195"/>
                    </a:cubicBezTo>
                    <a:cubicBezTo>
                      <a:pt x="18" y="170"/>
                      <a:pt x="0" y="112"/>
                      <a:pt x="25" y="65"/>
                    </a:cubicBezTo>
                    <a:cubicBezTo>
                      <a:pt x="49" y="18"/>
                      <a:pt x="108" y="0"/>
                      <a:pt x="155" y="24"/>
                    </a:cubicBezTo>
                    <a:close/>
                    <a:moveTo>
                      <a:pt x="66" y="192"/>
                    </a:moveTo>
                    <a:cubicBezTo>
                      <a:pt x="112" y="216"/>
                      <a:pt x="168" y="199"/>
                      <a:pt x="192" y="153"/>
                    </a:cubicBezTo>
                    <a:cubicBezTo>
                      <a:pt x="216" y="107"/>
                      <a:pt x="199" y="51"/>
                      <a:pt x="153" y="27"/>
                    </a:cubicBezTo>
                    <a:cubicBezTo>
                      <a:pt x="108" y="3"/>
                      <a:pt x="51" y="20"/>
                      <a:pt x="27" y="66"/>
                    </a:cubicBezTo>
                    <a:cubicBezTo>
                      <a:pt x="3" y="112"/>
                      <a:pt x="21" y="168"/>
                      <a:pt x="66" y="19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43" name="Freeform 62">
                <a:extLst>
                  <a:ext uri="{FF2B5EF4-FFF2-40B4-BE49-F238E27FC236}">
                    <a16:creationId xmlns:a16="http://schemas.microsoft.com/office/drawing/2014/main" id="{C23AE368-2BB7-4BF5-A392-5BF40572B0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62" y="4538"/>
                <a:ext cx="87" cy="87"/>
              </a:xfrm>
              <a:custGeom>
                <a:avLst/>
                <a:gdLst>
                  <a:gd name="T0" fmla="*/ 9 w 75"/>
                  <a:gd name="T1" fmla="*/ 23 h 75"/>
                  <a:gd name="T2" fmla="*/ 53 w 75"/>
                  <a:gd name="T3" fmla="*/ 9 h 75"/>
                  <a:gd name="T4" fmla="*/ 67 w 75"/>
                  <a:gd name="T5" fmla="*/ 53 h 75"/>
                  <a:gd name="T6" fmla="*/ 22 w 75"/>
                  <a:gd name="T7" fmla="*/ 67 h 75"/>
                  <a:gd name="T8" fmla="*/ 9 w 75"/>
                  <a:gd name="T9" fmla="*/ 23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5">
                    <a:moveTo>
                      <a:pt x="9" y="23"/>
                    </a:moveTo>
                    <a:cubicBezTo>
                      <a:pt x="17" y="7"/>
                      <a:pt x="37" y="0"/>
                      <a:pt x="53" y="9"/>
                    </a:cubicBezTo>
                    <a:cubicBezTo>
                      <a:pt x="69" y="17"/>
                      <a:pt x="75" y="37"/>
                      <a:pt x="67" y="53"/>
                    </a:cubicBezTo>
                    <a:cubicBezTo>
                      <a:pt x="58" y="69"/>
                      <a:pt x="38" y="75"/>
                      <a:pt x="22" y="67"/>
                    </a:cubicBezTo>
                    <a:cubicBezTo>
                      <a:pt x="6" y="58"/>
                      <a:pt x="0" y="39"/>
                      <a:pt x="9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44" name="Freeform 63">
                <a:extLst>
                  <a:ext uri="{FF2B5EF4-FFF2-40B4-BE49-F238E27FC236}">
                    <a16:creationId xmlns:a16="http://schemas.microsoft.com/office/drawing/2014/main" id="{6A8CA830-98E5-4BBB-9A57-DF4A89BDC77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141" y="4518"/>
                <a:ext cx="128" cy="129"/>
              </a:xfrm>
              <a:custGeom>
                <a:avLst/>
                <a:gdLst>
                  <a:gd name="T0" fmla="*/ 78 w 111"/>
                  <a:gd name="T1" fmla="*/ 13 h 112"/>
                  <a:gd name="T2" fmla="*/ 99 w 111"/>
                  <a:gd name="T3" fmla="*/ 79 h 112"/>
                  <a:gd name="T4" fmla="*/ 33 w 111"/>
                  <a:gd name="T5" fmla="*/ 99 h 112"/>
                  <a:gd name="T6" fmla="*/ 12 w 111"/>
                  <a:gd name="T7" fmla="*/ 33 h 112"/>
                  <a:gd name="T8" fmla="*/ 78 w 111"/>
                  <a:gd name="T9" fmla="*/ 13 h 112"/>
                  <a:gd name="T10" fmla="*/ 34 w 111"/>
                  <a:gd name="T11" fmla="*/ 97 h 112"/>
                  <a:gd name="T12" fmla="*/ 97 w 111"/>
                  <a:gd name="T13" fmla="*/ 78 h 112"/>
                  <a:gd name="T14" fmla="*/ 77 w 111"/>
                  <a:gd name="T15" fmla="*/ 15 h 112"/>
                  <a:gd name="T16" fmla="*/ 14 w 111"/>
                  <a:gd name="T17" fmla="*/ 34 h 112"/>
                  <a:gd name="T18" fmla="*/ 34 w 111"/>
                  <a:gd name="T19" fmla="*/ 97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1" h="112">
                    <a:moveTo>
                      <a:pt x="78" y="13"/>
                    </a:moveTo>
                    <a:cubicBezTo>
                      <a:pt x="102" y="25"/>
                      <a:pt x="111" y="55"/>
                      <a:pt x="99" y="79"/>
                    </a:cubicBezTo>
                    <a:cubicBezTo>
                      <a:pt x="86" y="102"/>
                      <a:pt x="57" y="112"/>
                      <a:pt x="33" y="99"/>
                    </a:cubicBezTo>
                    <a:cubicBezTo>
                      <a:pt x="9" y="87"/>
                      <a:pt x="0" y="57"/>
                      <a:pt x="12" y="33"/>
                    </a:cubicBezTo>
                    <a:cubicBezTo>
                      <a:pt x="25" y="9"/>
                      <a:pt x="55" y="0"/>
                      <a:pt x="78" y="13"/>
                    </a:cubicBezTo>
                    <a:close/>
                    <a:moveTo>
                      <a:pt x="34" y="97"/>
                    </a:moveTo>
                    <a:cubicBezTo>
                      <a:pt x="57" y="109"/>
                      <a:pt x="85" y="100"/>
                      <a:pt x="97" y="78"/>
                    </a:cubicBezTo>
                    <a:cubicBezTo>
                      <a:pt x="109" y="55"/>
                      <a:pt x="100" y="27"/>
                      <a:pt x="77" y="15"/>
                    </a:cubicBezTo>
                    <a:cubicBezTo>
                      <a:pt x="55" y="3"/>
                      <a:pt x="26" y="11"/>
                      <a:pt x="14" y="34"/>
                    </a:cubicBezTo>
                    <a:cubicBezTo>
                      <a:pt x="2" y="57"/>
                      <a:pt x="11" y="85"/>
                      <a:pt x="34" y="9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45" name="Freeform 64">
                <a:extLst>
                  <a:ext uri="{FF2B5EF4-FFF2-40B4-BE49-F238E27FC236}">
                    <a16:creationId xmlns:a16="http://schemas.microsoft.com/office/drawing/2014/main" id="{D724DF34-F660-49C3-8721-59EDF6AB8F8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114" y="4490"/>
                <a:ext cx="183" cy="184"/>
              </a:xfrm>
              <a:custGeom>
                <a:avLst/>
                <a:gdLst>
                  <a:gd name="T0" fmla="*/ 112 w 159"/>
                  <a:gd name="T1" fmla="*/ 18 h 160"/>
                  <a:gd name="T2" fmla="*/ 141 w 159"/>
                  <a:gd name="T3" fmla="*/ 112 h 160"/>
                  <a:gd name="T4" fmla="*/ 47 w 159"/>
                  <a:gd name="T5" fmla="*/ 142 h 160"/>
                  <a:gd name="T6" fmla="*/ 18 w 159"/>
                  <a:gd name="T7" fmla="*/ 47 h 160"/>
                  <a:gd name="T8" fmla="*/ 112 w 159"/>
                  <a:gd name="T9" fmla="*/ 18 h 160"/>
                  <a:gd name="T10" fmla="*/ 48 w 159"/>
                  <a:gd name="T11" fmla="*/ 140 h 160"/>
                  <a:gd name="T12" fmla="*/ 140 w 159"/>
                  <a:gd name="T13" fmla="*/ 111 h 160"/>
                  <a:gd name="T14" fmla="*/ 111 w 159"/>
                  <a:gd name="T15" fmla="*/ 20 h 160"/>
                  <a:gd name="T16" fmla="*/ 20 w 159"/>
                  <a:gd name="T17" fmla="*/ 48 h 160"/>
                  <a:gd name="T18" fmla="*/ 48 w 159"/>
                  <a:gd name="T19" fmla="*/ 140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9" h="160">
                    <a:moveTo>
                      <a:pt x="112" y="18"/>
                    </a:moveTo>
                    <a:cubicBezTo>
                      <a:pt x="146" y="36"/>
                      <a:pt x="159" y="78"/>
                      <a:pt x="141" y="112"/>
                    </a:cubicBezTo>
                    <a:cubicBezTo>
                      <a:pt x="123" y="146"/>
                      <a:pt x="81" y="160"/>
                      <a:pt x="47" y="142"/>
                    </a:cubicBezTo>
                    <a:cubicBezTo>
                      <a:pt x="13" y="124"/>
                      <a:pt x="0" y="81"/>
                      <a:pt x="18" y="47"/>
                    </a:cubicBezTo>
                    <a:cubicBezTo>
                      <a:pt x="36" y="13"/>
                      <a:pt x="78" y="0"/>
                      <a:pt x="112" y="18"/>
                    </a:cubicBezTo>
                    <a:close/>
                    <a:moveTo>
                      <a:pt x="48" y="140"/>
                    </a:moveTo>
                    <a:cubicBezTo>
                      <a:pt x="81" y="157"/>
                      <a:pt x="122" y="144"/>
                      <a:pt x="140" y="111"/>
                    </a:cubicBezTo>
                    <a:cubicBezTo>
                      <a:pt x="157" y="78"/>
                      <a:pt x="144" y="37"/>
                      <a:pt x="111" y="20"/>
                    </a:cubicBezTo>
                    <a:cubicBezTo>
                      <a:pt x="78" y="3"/>
                      <a:pt x="37" y="15"/>
                      <a:pt x="20" y="48"/>
                    </a:cubicBezTo>
                    <a:cubicBezTo>
                      <a:pt x="2" y="81"/>
                      <a:pt x="15" y="122"/>
                      <a:pt x="48" y="1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46" name="Freeform 65">
                <a:extLst>
                  <a:ext uri="{FF2B5EF4-FFF2-40B4-BE49-F238E27FC236}">
                    <a16:creationId xmlns:a16="http://schemas.microsoft.com/office/drawing/2014/main" id="{A4DD33AD-A94A-43DD-B924-43CAE7986F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88" y="4763"/>
                <a:ext cx="86" cy="86"/>
              </a:xfrm>
              <a:custGeom>
                <a:avLst/>
                <a:gdLst>
                  <a:gd name="T0" fmla="*/ 8 w 75"/>
                  <a:gd name="T1" fmla="*/ 22 h 75"/>
                  <a:gd name="T2" fmla="*/ 52 w 75"/>
                  <a:gd name="T3" fmla="*/ 9 h 75"/>
                  <a:gd name="T4" fmla="*/ 66 w 75"/>
                  <a:gd name="T5" fmla="*/ 53 h 75"/>
                  <a:gd name="T6" fmla="*/ 22 w 75"/>
                  <a:gd name="T7" fmla="*/ 67 h 75"/>
                  <a:gd name="T8" fmla="*/ 8 w 75"/>
                  <a:gd name="T9" fmla="*/ 22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5">
                    <a:moveTo>
                      <a:pt x="8" y="22"/>
                    </a:moveTo>
                    <a:cubicBezTo>
                      <a:pt x="17" y="6"/>
                      <a:pt x="36" y="0"/>
                      <a:pt x="52" y="9"/>
                    </a:cubicBezTo>
                    <a:cubicBezTo>
                      <a:pt x="69" y="17"/>
                      <a:pt x="75" y="37"/>
                      <a:pt x="66" y="53"/>
                    </a:cubicBezTo>
                    <a:cubicBezTo>
                      <a:pt x="58" y="69"/>
                      <a:pt x="38" y="75"/>
                      <a:pt x="22" y="67"/>
                    </a:cubicBezTo>
                    <a:cubicBezTo>
                      <a:pt x="6" y="58"/>
                      <a:pt x="0" y="38"/>
                      <a:pt x="8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47" name="Freeform 66">
                <a:extLst>
                  <a:ext uri="{FF2B5EF4-FFF2-40B4-BE49-F238E27FC236}">
                    <a16:creationId xmlns:a16="http://schemas.microsoft.com/office/drawing/2014/main" id="{C53D5B4D-302E-412D-B346-B3FC506916C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566" y="4742"/>
                <a:ext cx="129" cy="128"/>
              </a:xfrm>
              <a:custGeom>
                <a:avLst/>
                <a:gdLst>
                  <a:gd name="T0" fmla="*/ 79 w 112"/>
                  <a:gd name="T1" fmla="*/ 12 h 111"/>
                  <a:gd name="T2" fmla="*/ 99 w 112"/>
                  <a:gd name="T3" fmla="*/ 78 h 111"/>
                  <a:gd name="T4" fmla="*/ 33 w 112"/>
                  <a:gd name="T5" fmla="*/ 99 h 111"/>
                  <a:gd name="T6" fmla="*/ 13 w 112"/>
                  <a:gd name="T7" fmla="*/ 33 h 111"/>
                  <a:gd name="T8" fmla="*/ 79 w 112"/>
                  <a:gd name="T9" fmla="*/ 12 h 111"/>
                  <a:gd name="T10" fmla="*/ 34 w 112"/>
                  <a:gd name="T11" fmla="*/ 97 h 111"/>
                  <a:gd name="T12" fmla="*/ 98 w 112"/>
                  <a:gd name="T13" fmla="*/ 77 h 111"/>
                  <a:gd name="T14" fmla="*/ 78 w 112"/>
                  <a:gd name="T15" fmla="*/ 14 h 111"/>
                  <a:gd name="T16" fmla="*/ 15 w 112"/>
                  <a:gd name="T17" fmla="*/ 34 h 111"/>
                  <a:gd name="T18" fmla="*/ 34 w 112"/>
                  <a:gd name="T19" fmla="*/ 9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2" h="111">
                    <a:moveTo>
                      <a:pt x="79" y="12"/>
                    </a:moveTo>
                    <a:cubicBezTo>
                      <a:pt x="103" y="25"/>
                      <a:pt x="112" y="55"/>
                      <a:pt x="99" y="78"/>
                    </a:cubicBezTo>
                    <a:cubicBezTo>
                      <a:pt x="87" y="102"/>
                      <a:pt x="57" y="111"/>
                      <a:pt x="33" y="99"/>
                    </a:cubicBezTo>
                    <a:cubicBezTo>
                      <a:pt x="10" y="86"/>
                      <a:pt x="0" y="57"/>
                      <a:pt x="13" y="33"/>
                    </a:cubicBezTo>
                    <a:cubicBezTo>
                      <a:pt x="26" y="9"/>
                      <a:pt x="55" y="0"/>
                      <a:pt x="79" y="12"/>
                    </a:cubicBezTo>
                    <a:close/>
                    <a:moveTo>
                      <a:pt x="34" y="97"/>
                    </a:moveTo>
                    <a:cubicBezTo>
                      <a:pt x="57" y="109"/>
                      <a:pt x="86" y="100"/>
                      <a:pt x="98" y="77"/>
                    </a:cubicBezTo>
                    <a:cubicBezTo>
                      <a:pt x="110" y="55"/>
                      <a:pt x="101" y="26"/>
                      <a:pt x="78" y="14"/>
                    </a:cubicBezTo>
                    <a:cubicBezTo>
                      <a:pt x="55" y="2"/>
                      <a:pt x="27" y="11"/>
                      <a:pt x="15" y="34"/>
                    </a:cubicBezTo>
                    <a:cubicBezTo>
                      <a:pt x="3" y="57"/>
                      <a:pt x="12" y="85"/>
                      <a:pt x="34" y="9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48" name="Freeform 67">
                <a:extLst>
                  <a:ext uri="{FF2B5EF4-FFF2-40B4-BE49-F238E27FC236}">
                    <a16:creationId xmlns:a16="http://schemas.microsoft.com/office/drawing/2014/main" id="{4B08D5E2-DC79-412F-AF27-F046F2F3313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539" y="4715"/>
                <a:ext cx="184" cy="183"/>
              </a:xfrm>
              <a:custGeom>
                <a:avLst/>
                <a:gdLst>
                  <a:gd name="T0" fmla="*/ 112 w 159"/>
                  <a:gd name="T1" fmla="*/ 18 h 159"/>
                  <a:gd name="T2" fmla="*/ 141 w 159"/>
                  <a:gd name="T3" fmla="*/ 112 h 159"/>
                  <a:gd name="T4" fmla="*/ 47 w 159"/>
                  <a:gd name="T5" fmla="*/ 141 h 159"/>
                  <a:gd name="T6" fmla="*/ 18 w 159"/>
                  <a:gd name="T7" fmla="*/ 47 h 159"/>
                  <a:gd name="T8" fmla="*/ 112 w 159"/>
                  <a:gd name="T9" fmla="*/ 18 h 159"/>
                  <a:gd name="T10" fmla="*/ 48 w 159"/>
                  <a:gd name="T11" fmla="*/ 139 h 159"/>
                  <a:gd name="T12" fmla="*/ 139 w 159"/>
                  <a:gd name="T13" fmla="*/ 111 h 159"/>
                  <a:gd name="T14" fmla="*/ 111 w 159"/>
                  <a:gd name="T15" fmla="*/ 20 h 159"/>
                  <a:gd name="T16" fmla="*/ 19 w 159"/>
                  <a:gd name="T17" fmla="*/ 48 h 159"/>
                  <a:gd name="T18" fmla="*/ 48 w 159"/>
                  <a:gd name="T19" fmla="*/ 139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9" h="159">
                    <a:moveTo>
                      <a:pt x="112" y="18"/>
                    </a:moveTo>
                    <a:cubicBezTo>
                      <a:pt x="146" y="36"/>
                      <a:pt x="159" y="78"/>
                      <a:pt x="141" y="112"/>
                    </a:cubicBezTo>
                    <a:cubicBezTo>
                      <a:pt x="123" y="146"/>
                      <a:pt x="81" y="159"/>
                      <a:pt x="47" y="141"/>
                    </a:cubicBezTo>
                    <a:cubicBezTo>
                      <a:pt x="13" y="123"/>
                      <a:pt x="0" y="81"/>
                      <a:pt x="18" y="47"/>
                    </a:cubicBezTo>
                    <a:cubicBezTo>
                      <a:pt x="35" y="13"/>
                      <a:pt x="78" y="0"/>
                      <a:pt x="112" y="18"/>
                    </a:cubicBezTo>
                    <a:close/>
                    <a:moveTo>
                      <a:pt x="48" y="139"/>
                    </a:moveTo>
                    <a:cubicBezTo>
                      <a:pt x="81" y="157"/>
                      <a:pt x="122" y="144"/>
                      <a:pt x="139" y="111"/>
                    </a:cubicBezTo>
                    <a:cubicBezTo>
                      <a:pt x="156" y="78"/>
                      <a:pt x="144" y="37"/>
                      <a:pt x="111" y="20"/>
                    </a:cubicBezTo>
                    <a:cubicBezTo>
                      <a:pt x="78" y="2"/>
                      <a:pt x="37" y="15"/>
                      <a:pt x="19" y="48"/>
                    </a:cubicBezTo>
                    <a:cubicBezTo>
                      <a:pt x="2" y="81"/>
                      <a:pt x="15" y="122"/>
                      <a:pt x="48" y="13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49" name="Freeform 68">
                <a:extLst>
                  <a:ext uri="{FF2B5EF4-FFF2-40B4-BE49-F238E27FC236}">
                    <a16:creationId xmlns:a16="http://schemas.microsoft.com/office/drawing/2014/main" id="{03428C7D-73F5-47A5-A05D-3056D6E719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51" y="4407"/>
                <a:ext cx="87" cy="86"/>
              </a:xfrm>
              <a:custGeom>
                <a:avLst/>
                <a:gdLst>
                  <a:gd name="T0" fmla="*/ 8 w 75"/>
                  <a:gd name="T1" fmla="*/ 22 h 75"/>
                  <a:gd name="T2" fmla="*/ 53 w 75"/>
                  <a:gd name="T3" fmla="*/ 8 h 75"/>
                  <a:gd name="T4" fmla="*/ 66 w 75"/>
                  <a:gd name="T5" fmla="*/ 52 h 75"/>
                  <a:gd name="T6" fmla="*/ 22 w 75"/>
                  <a:gd name="T7" fmla="*/ 66 h 75"/>
                  <a:gd name="T8" fmla="*/ 8 w 75"/>
                  <a:gd name="T9" fmla="*/ 22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5">
                    <a:moveTo>
                      <a:pt x="8" y="22"/>
                    </a:moveTo>
                    <a:cubicBezTo>
                      <a:pt x="17" y="6"/>
                      <a:pt x="37" y="0"/>
                      <a:pt x="53" y="8"/>
                    </a:cubicBezTo>
                    <a:cubicBezTo>
                      <a:pt x="69" y="17"/>
                      <a:pt x="75" y="36"/>
                      <a:pt x="66" y="52"/>
                    </a:cubicBezTo>
                    <a:cubicBezTo>
                      <a:pt x="58" y="68"/>
                      <a:pt x="38" y="75"/>
                      <a:pt x="22" y="66"/>
                    </a:cubicBezTo>
                    <a:cubicBezTo>
                      <a:pt x="6" y="58"/>
                      <a:pt x="0" y="38"/>
                      <a:pt x="8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50" name="Freeform 69">
                <a:extLst>
                  <a:ext uri="{FF2B5EF4-FFF2-40B4-BE49-F238E27FC236}">
                    <a16:creationId xmlns:a16="http://schemas.microsoft.com/office/drawing/2014/main" id="{11F399BD-8B50-4FCE-ACAE-92FAC9B895A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731" y="4385"/>
                <a:ext cx="128" cy="129"/>
              </a:xfrm>
              <a:custGeom>
                <a:avLst/>
                <a:gdLst>
                  <a:gd name="T0" fmla="*/ 78 w 111"/>
                  <a:gd name="T1" fmla="*/ 13 h 112"/>
                  <a:gd name="T2" fmla="*/ 99 w 111"/>
                  <a:gd name="T3" fmla="*/ 79 h 112"/>
                  <a:gd name="T4" fmla="*/ 33 w 111"/>
                  <a:gd name="T5" fmla="*/ 99 h 112"/>
                  <a:gd name="T6" fmla="*/ 12 w 111"/>
                  <a:gd name="T7" fmla="*/ 33 h 112"/>
                  <a:gd name="T8" fmla="*/ 78 w 111"/>
                  <a:gd name="T9" fmla="*/ 13 h 112"/>
                  <a:gd name="T10" fmla="*/ 34 w 111"/>
                  <a:gd name="T11" fmla="*/ 97 h 112"/>
                  <a:gd name="T12" fmla="*/ 97 w 111"/>
                  <a:gd name="T13" fmla="*/ 78 h 112"/>
                  <a:gd name="T14" fmla="*/ 77 w 111"/>
                  <a:gd name="T15" fmla="*/ 15 h 112"/>
                  <a:gd name="T16" fmla="*/ 14 w 111"/>
                  <a:gd name="T17" fmla="*/ 34 h 112"/>
                  <a:gd name="T18" fmla="*/ 34 w 111"/>
                  <a:gd name="T19" fmla="*/ 97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1" h="112">
                    <a:moveTo>
                      <a:pt x="78" y="13"/>
                    </a:moveTo>
                    <a:cubicBezTo>
                      <a:pt x="102" y="25"/>
                      <a:pt x="111" y="55"/>
                      <a:pt x="99" y="79"/>
                    </a:cubicBezTo>
                    <a:cubicBezTo>
                      <a:pt x="86" y="103"/>
                      <a:pt x="56" y="112"/>
                      <a:pt x="33" y="99"/>
                    </a:cubicBezTo>
                    <a:cubicBezTo>
                      <a:pt x="9" y="87"/>
                      <a:pt x="0" y="57"/>
                      <a:pt x="12" y="33"/>
                    </a:cubicBezTo>
                    <a:cubicBezTo>
                      <a:pt x="25" y="10"/>
                      <a:pt x="54" y="0"/>
                      <a:pt x="78" y="13"/>
                    </a:cubicBezTo>
                    <a:close/>
                    <a:moveTo>
                      <a:pt x="34" y="97"/>
                    </a:moveTo>
                    <a:cubicBezTo>
                      <a:pt x="56" y="109"/>
                      <a:pt x="85" y="101"/>
                      <a:pt x="97" y="78"/>
                    </a:cubicBezTo>
                    <a:cubicBezTo>
                      <a:pt x="109" y="55"/>
                      <a:pt x="100" y="27"/>
                      <a:pt x="77" y="15"/>
                    </a:cubicBezTo>
                    <a:cubicBezTo>
                      <a:pt x="54" y="3"/>
                      <a:pt x="26" y="12"/>
                      <a:pt x="14" y="34"/>
                    </a:cubicBezTo>
                    <a:cubicBezTo>
                      <a:pt x="2" y="57"/>
                      <a:pt x="11" y="85"/>
                      <a:pt x="34" y="9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51" name="Freeform 70">
                <a:extLst>
                  <a:ext uri="{FF2B5EF4-FFF2-40B4-BE49-F238E27FC236}">
                    <a16:creationId xmlns:a16="http://schemas.microsoft.com/office/drawing/2014/main" id="{D21327A4-E183-4251-834F-A88F4FEC9C3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703" y="4357"/>
                <a:ext cx="183" cy="185"/>
              </a:xfrm>
              <a:custGeom>
                <a:avLst/>
                <a:gdLst>
                  <a:gd name="T0" fmla="*/ 112 w 159"/>
                  <a:gd name="T1" fmla="*/ 18 h 160"/>
                  <a:gd name="T2" fmla="*/ 141 w 159"/>
                  <a:gd name="T3" fmla="*/ 113 h 160"/>
                  <a:gd name="T4" fmla="*/ 47 w 159"/>
                  <a:gd name="T5" fmla="*/ 142 h 160"/>
                  <a:gd name="T6" fmla="*/ 18 w 159"/>
                  <a:gd name="T7" fmla="*/ 48 h 160"/>
                  <a:gd name="T8" fmla="*/ 112 w 159"/>
                  <a:gd name="T9" fmla="*/ 18 h 160"/>
                  <a:gd name="T10" fmla="*/ 48 w 159"/>
                  <a:gd name="T11" fmla="*/ 140 h 160"/>
                  <a:gd name="T12" fmla="*/ 139 w 159"/>
                  <a:gd name="T13" fmla="*/ 112 h 160"/>
                  <a:gd name="T14" fmla="*/ 111 w 159"/>
                  <a:gd name="T15" fmla="*/ 20 h 160"/>
                  <a:gd name="T16" fmla="*/ 19 w 159"/>
                  <a:gd name="T17" fmla="*/ 49 h 160"/>
                  <a:gd name="T18" fmla="*/ 48 w 159"/>
                  <a:gd name="T19" fmla="*/ 140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9" h="160">
                    <a:moveTo>
                      <a:pt x="112" y="18"/>
                    </a:moveTo>
                    <a:cubicBezTo>
                      <a:pt x="146" y="36"/>
                      <a:pt x="159" y="79"/>
                      <a:pt x="141" y="113"/>
                    </a:cubicBezTo>
                    <a:cubicBezTo>
                      <a:pt x="123" y="147"/>
                      <a:pt x="81" y="160"/>
                      <a:pt x="47" y="142"/>
                    </a:cubicBezTo>
                    <a:cubicBezTo>
                      <a:pt x="13" y="124"/>
                      <a:pt x="0" y="82"/>
                      <a:pt x="18" y="48"/>
                    </a:cubicBezTo>
                    <a:cubicBezTo>
                      <a:pt x="36" y="14"/>
                      <a:pt x="78" y="0"/>
                      <a:pt x="112" y="18"/>
                    </a:cubicBezTo>
                    <a:close/>
                    <a:moveTo>
                      <a:pt x="48" y="140"/>
                    </a:moveTo>
                    <a:cubicBezTo>
                      <a:pt x="81" y="157"/>
                      <a:pt x="122" y="145"/>
                      <a:pt x="139" y="112"/>
                    </a:cubicBezTo>
                    <a:cubicBezTo>
                      <a:pt x="157" y="79"/>
                      <a:pt x="144" y="38"/>
                      <a:pt x="111" y="20"/>
                    </a:cubicBezTo>
                    <a:cubicBezTo>
                      <a:pt x="78" y="3"/>
                      <a:pt x="37" y="16"/>
                      <a:pt x="19" y="49"/>
                    </a:cubicBezTo>
                    <a:cubicBezTo>
                      <a:pt x="2" y="82"/>
                      <a:pt x="15" y="123"/>
                      <a:pt x="48" y="1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52" name="Freeform 71">
                <a:extLst>
                  <a:ext uri="{FF2B5EF4-FFF2-40B4-BE49-F238E27FC236}">
                    <a16:creationId xmlns:a16="http://schemas.microsoft.com/office/drawing/2014/main" id="{230BE5FE-0BC0-48AF-8E66-AFDC18EB162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542" y="4789"/>
                <a:ext cx="511" cy="424"/>
              </a:xfrm>
              <a:custGeom>
                <a:avLst/>
                <a:gdLst>
                  <a:gd name="T0" fmla="*/ 0 w 511"/>
                  <a:gd name="T1" fmla="*/ 360 h 424"/>
                  <a:gd name="T2" fmla="*/ 0 w 511"/>
                  <a:gd name="T3" fmla="*/ 359 h 424"/>
                  <a:gd name="T4" fmla="*/ 170 w 511"/>
                  <a:gd name="T5" fmla="*/ 0 h 424"/>
                  <a:gd name="T6" fmla="*/ 511 w 511"/>
                  <a:gd name="T7" fmla="*/ 424 h 424"/>
                  <a:gd name="T8" fmla="*/ 0 w 511"/>
                  <a:gd name="T9" fmla="*/ 360 h 424"/>
                  <a:gd name="T10" fmla="*/ 171 w 511"/>
                  <a:gd name="T11" fmla="*/ 5 h 424"/>
                  <a:gd name="T12" fmla="*/ 4 w 511"/>
                  <a:gd name="T13" fmla="*/ 358 h 424"/>
                  <a:gd name="T14" fmla="*/ 506 w 511"/>
                  <a:gd name="T15" fmla="*/ 421 h 424"/>
                  <a:gd name="T16" fmla="*/ 171 w 511"/>
                  <a:gd name="T17" fmla="*/ 5 h 4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11" h="424">
                    <a:moveTo>
                      <a:pt x="0" y="360"/>
                    </a:moveTo>
                    <a:lnTo>
                      <a:pt x="0" y="359"/>
                    </a:lnTo>
                    <a:lnTo>
                      <a:pt x="170" y="0"/>
                    </a:lnTo>
                    <a:lnTo>
                      <a:pt x="511" y="424"/>
                    </a:lnTo>
                    <a:lnTo>
                      <a:pt x="0" y="360"/>
                    </a:lnTo>
                    <a:close/>
                    <a:moveTo>
                      <a:pt x="171" y="5"/>
                    </a:moveTo>
                    <a:lnTo>
                      <a:pt x="4" y="358"/>
                    </a:lnTo>
                    <a:lnTo>
                      <a:pt x="506" y="421"/>
                    </a:lnTo>
                    <a:lnTo>
                      <a:pt x="171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53" name="Freeform 72">
                <a:extLst>
                  <a:ext uri="{FF2B5EF4-FFF2-40B4-BE49-F238E27FC236}">
                    <a16:creationId xmlns:a16="http://schemas.microsoft.com/office/drawing/2014/main" id="{ED557C2E-AFFA-42A7-861A-FD89F1C43D0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709" y="4789"/>
                <a:ext cx="723" cy="424"/>
              </a:xfrm>
              <a:custGeom>
                <a:avLst/>
                <a:gdLst>
                  <a:gd name="T0" fmla="*/ 341 w 723"/>
                  <a:gd name="T1" fmla="*/ 424 h 424"/>
                  <a:gd name="T2" fmla="*/ 340 w 723"/>
                  <a:gd name="T3" fmla="*/ 423 h 424"/>
                  <a:gd name="T4" fmla="*/ 0 w 723"/>
                  <a:gd name="T5" fmla="*/ 0 h 424"/>
                  <a:gd name="T6" fmla="*/ 723 w 723"/>
                  <a:gd name="T7" fmla="*/ 287 h 424"/>
                  <a:gd name="T8" fmla="*/ 720 w 723"/>
                  <a:gd name="T9" fmla="*/ 289 h 424"/>
                  <a:gd name="T10" fmla="*/ 341 w 723"/>
                  <a:gd name="T11" fmla="*/ 424 h 424"/>
                  <a:gd name="T12" fmla="*/ 8 w 723"/>
                  <a:gd name="T13" fmla="*/ 6 h 424"/>
                  <a:gd name="T14" fmla="*/ 342 w 723"/>
                  <a:gd name="T15" fmla="*/ 421 h 424"/>
                  <a:gd name="T16" fmla="*/ 716 w 723"/>
                  <a:gd name="T17" fmla="*/ 287 h 424"/>
                  <a:gd name="T18" fmla="*/ 8 w 723"/>
                  <a:gd name="T19" fmla="*/ 6 h 4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23" h="424">
                    <a:moveTo>
                      <a:pt x="341" y="424"/>
                    </a:moveTo>
                    <a:lnTo>
                      <a:pt x="340" y="423"/>
                    </a:lnTo>
                    <a:lnTo>
                      <a:pt x="0" y="0"/>
                    </a:lnTo>
                    <a:lnTo>
                      <a:pt x="723" y="287"/>
                    </a:lnTo>
                    <a:lnTo>
                      <a:pt x="720" y="289"/>
                    </a:lnTo>
                    <a:lnTo>
                      <a:pt x="341" y="424"/>
                    </a:lnTo>
                    <a:close/>
                    <a:moveTo>
                      <a:pt x="8" y="6"/>
                    </a:moveTo>
                    <a:lnTo>
                      <a:pt x="342" y="421"/>
                    </a:lnTo>
                    <a:lnTo>
                      <a:pt x="716" y="287"/>
                    </a:lnTo>
                    <a:lnTo>
                      <a:pt x="8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54" name="Freeform 73">
                <a:extLst>
                  <a:ext uri="{FF2B5EF4-FFF2-40B4-BE49-F238E27FC236}">
                    <a16:creationId xmlns:a16="http://schemas.microsoft.com/office/drawing/2014/main" id="{32467442-CD39-4350-B54D-31176BB16AF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710" y="4542"/>
                <a:ext cx="720" cy="537"/>
              </a:xfrm>
              <a:custGeom>
                <a:avLst/>
                <a:gdLst>
                  <a:gd name="T0" fmla="*/ 720 w 720"/>
                  <a:gd name="T1" fmla="*/ 537 h 537"/>
                  <a:gd name="T2" fmla="*/ 718 w 720"/>
                  <a:gd name="T3" fmla="*/ 536 h 537"/>
                  <a:gd name="T4" fmla="*/ 0 w 720"/>
                  <a:gd name="T5" fmla="*/ 250 h 537"/>
                  <a:gd name="T6" fmla="*/ 2 w 720"/>
                  <a:gd name="T7" fmla="*/ 249 h 537"/>
                  <a:gd name="T8" fmla="*/ 472 w 720"/>
                  <a:gd name="T9" fmla="*/ 0 h 537"/>
                  <a:gd name="T10" fmla="*/ 720 w 720"/>
                  <a:gd name="T11" fmla="*/ 537 h 537"/>
                  <a:gd name="T12" fmla="*/ 5 w 720"/>
                  <a:gd name="T13" fmla="*/ 250 h 537"/>
                  <a:gd name="T14" fmla="*/ 716 w 720"/>
                  <a:gd name="T15" fmla="*/ 532 h 537"/>
                  <a:gd name="T16" fmla="*/ 471 w 720"/>
                  <a:gd name="T17" fmla="*/ 3 h 537"/>
                  <a:gd name="T18" fmla="*/ 5 w 720"/>
                  <a:gd name="T19" fmla="*/ 250 h 5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20" h="537">
                    <a:moveTo>
                      <a:pt x="720" y="537"/>
                    </a:moveTo>
                    <a:lnTo>
                      <a:pt x="718" y="536"/>
                    </a:lnTo>
                    <a:lnTo>
                      <a:pt x="0" y="250"/>
                    </a:lnTo>
                    <a:lnTo>
                      <a:pt x="2" y="249"/>
                    </a:lnTo>
                    <a:lnTo>
                      <a:pt x="472" y="0"/>
                    </a:lnTo>
                    <a:lnTo>
                      <a:pt x="720" y="537"/>
                    </a:lnTo>
                    <a:close/>
                    <a:moveTo>
                      <a:pt x="5" y="250"/>
                    </a:moveTo>
                    <a:lnTo>
                      <a:pt x="716" y="532"/>
                    </a:lnTo>
                    <a:lnTo>
                      <a:pt x="471" y="3"/>
                    </a:lnTo>
                    <a:lnTo>
                      <a:pt x="5" y="25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55" name="Freeform 74">
                <a:extLst>
                  <a:ext uri="{FF2B5EF4-FFF2-40B4-BE49-F238E27FC236}">
                    <a16:creationId xmlns:a16="http://schemas.microsoft.com/office/drawing/2014/main" id="{40E140B2-D05C-4F35-B4A0-54E384151AC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179" y="4542"/>
                <a:ext cx="624" cy="537"/>
              </a:xfrm>
              <a:custGeom>
                <a:avLst/>
                <a:gdLst>
                  <a:gd name="T0" fmla="*/ 249 w 624"/>
                  <a:gd name="T1" fmla="*/ 537 h 537"/>
                  <a:gd name="T2" fmla="*/ 248 w 624"/>
                  <a:gd name="T3" fmla="*/ 534 h 537"/>
                  <a:gd name="T4" fmla="*/ 0 w 624"/>
                  <a:gd name="T5" fmla="*/ 0 h 537"/>
                  <a:gd name="T6" fmla="*/ 2 w 624"/>
                  <a:gd name="T7" fmla="*/ 1 h 537"/>
                  <a:gd name="T8" fmla="*/ 624 w 624"/>
                  <a:gd name="T9" fmla="*/ 154 h 537"/>
                  <a:gd name="T10" fmla="*/ 622 w 624"/>
                  <a:gd name="T11" fmla="*/ 155 h 537"/>
                  <a:gd name="T12" fmla="*/ 249 w 624"/>
                  <a:gd name="T13" fmla="*/ 537 h 537"/>
                  <a:gd name="T14" fmla="*/ 5 w 624"/>
                  <a:gd name="T15" fmla="*/ 3 h 537"/>
                  <a:gd name="T16" fmla="*/ 250 w 624"/>
                  <a:gd name="T17" fmla="*/ 532 h 537"/>
                  <a:gd name="T18" fmla="*/ 619 w 624"/>
                  <a:gd name="T19" fmla="*/ 155 h 537"/>
                  <a:gd name="T20" fmla="*/ 5 w 624"/>
                  <a:gd name="T21" fmla="*/ 3 h 5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24" h="537">
                    <a:moveTo>
                      <a:pt x="249" y="537"/>
                    </a:moveTo>
                    <a:lnTo>
                      <a:pt x="248" y="534"/>
                    </a:lnTo>
                    <a:lnTo>
                      <a:pt x="0" y="0"/>
                    </a:lnTo>
                    <a:lnTo>
                      <a:pt x="2" y="1"/>
                    </a:lnTo>
                    <a:lnTo>
                      <a:pt x="624" y="154"/>
                    </a:lnTo>
                    <a:lnTo>
                      <a:pt x="622" y="155"/>
                    </a:lnTo>
                    <a:lnTo>
                      <a:pt x="249" y="537"/>
                    </a:lnTo>
                    <a:close/>
                    <a:moveTo>
                      <a:pt x="5" y="3"/>
                    </a:moveTo>
                    <a:lnTo>
                      <a:pt x="250" y="532"/>
                    </a:lnTo>
                    <a:lnTo>
                      <a:pt x="619" y="155"/>
                    </a:lnTo>
                    <a:lnTo>
                      <a:pt x="5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56" name="Freeform 75">
                <a:extLst>
                  <a:ext uri="{FF2B5EF4-FFF2-40B4-BE49-F238E27FC236}">
                    <a16:creationId xmlns:a16="http://schemas.microsoft.com/office/drawing/2014/main" id="{2761A72E-0B46-4163-B100-00F94AFF771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613" y="4051"/>
                <a:ext cx="593" cy="495"/>
              </a:xfrm>
              <a:custGeom>
                <a:avLst/>
                <a:gdLst>
                  <a:gd name="T0" fmla="*/ 569 w 593"/>
                  <a:gd name="T1" fmla="*/ 495 h 495"/>
                  <a:gd name="T2" fmla="*/ 567 w 593"/>
                  <a:gd name="T3" fmla="*/ 494 h 495"/>
                  <a:gd name="T4" fmla="*/ 0 w 593"/>
                  <a:gd name="T5" fmla="*/ 0 h 495"/>
                  <a:gd name="T6" fmla="*/ 593 w 593"/>
                  <a:gd name="T7" fmla="*/ 190 h 495"/>
                  <a:gd name="T8" fmla="*/ 569 w 593"/>
                  <a:gd name="T9" fmla="*/ 495 h 495"/>
                  <a:gd name="T10" fmla="*/ 11 w 593"/>
                  <a:gd name="T11" fmla="*/ 6 h 495"/>
                  <a:gd name="T12" fmla="*/ 567 w 593"/>
                  <a:gd name="T13" fmla="*/ 491 h 495"/>
                  <a:gd name="T14" fmla="*/ 590 w 593"/>
                  <a:gd name="T15" fmla="*/ 191 h 495"/>
                  <a:gd name="T16" fmla="*/ 11 w 593"/>
                  <a:gd name="T17" fmla="*/ 6 h 4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93" h="495">
                    <a:moveTo>
                      <a:pt x="569" y="495"/>
                    </a:moveTo>
                    <a:lnTo>
                      <a:pt x="567" y="494"/>
                    </a:lnTo>
                    <a:lnTo>
                      <a:pt x="0" y="0"/>
                    </a:lnTo>
                    <a:lnTo>
                      <a:pt x="593" y="190"/>
                    </a:lnTo>
                    <a:lnTo>
                      <a:pt x="569" y="495"/>
                    </a:lnTo>
                    <a:close/>
                    <a:moveTo>
                      <a:pt x="11" y="6"/>
                    </a:moveTo>
                    <a:lnTo>
                      <a:pt x="567" y="491"/>
                    </a:lnTo>
                    <a:lnTo>
                      <a:pt x="590" y="191"/>
                    </a:lnTo>
                    <a:lnTo>
                      <a:pt x="11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57" name="Freeform 76">
                <a:extLst>
                  <a:ext uri="{FF2B5EF4-FFF2-40B4-BE49-F238E27FC236}">
                    <a16:creationId xmlns:a16="http://schemas.microsoft.com/office/drawing/2014/main" id="{E5580A02-6D7F-4D9B-8C33-FD47CD61971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615" y="4050"/>
                <a:ext cx="571" cy="496"/>
              </a:xfrm>
              <a:custGeom>
                <a:avLst/>
                <a:gdLst>
                  <a:gd name="T0" fmla="*/ 571 w 571"/>
                  <a:gd name="T1" fmla="*/ 496 h 496"/>
                  <a:gd name="T2" fmla="*/ 175 w 571"/>
                  <a:gd name="T3" fmla="*/ 419 h 496"/>
                  <a:gd name="T4" fmla="*/ 175 w 571"/>
                  <a:gd name="T5" fmla="*/ 418 h 496"/>
                  <a:gd name="T6" fmla="*/ 0 w 571"/>
                  <a:gd name="T7" fmla="*/ 0 h 496"/>
                  <a:gd name="T8" fmla="*/ 571 w 571"/>
                  <a:gd name="T9" fmla="*/ 496 h 496"/>
                  <a:gd name="T10" fmla="*/ 178 w 571"/>
                  <a:gd name="T11" fmla="*/ 417 h 496"/>
                  <a:gd name="T12" fmla="*/ 562 w 571"/>
                  <a:gd name="T13" fmla="*/ 492 h 496"/>
                  <a:gd name="T14" fmla="*/ 7 w 571"/>
                  <a:gd name="T15" fmla="*/ 9 h 496"/>
                  <a:gd name="T16" fmla="*/ 178 w 571"/>
                  <a:gd name="T17" fmla="*/ 417 h 4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71" h="496">
                    <a:moveTo>
                      <a:pt x="571" y="496"/>
                    </a:moveTo>
                    <a:lnTo>
                      <a:pt x="175" y="419"/>
                    </a:lnTo>
                    <a:lnTo>
                      <a:pt x="175" y="418"/>
                    </a:lnTo>
                    <a:lnTo>
                      <a:pt x="0" y="0"/>
                    </a:lnTo>
                    <a:lnTo>
                      <a:pt x="571" y="496"/>
                    </a:lnTo>
                    <a:close/>
                    <a:moveTo>
                      <a:pt x="178" y="417"/>
                    </a:moveTo>
                    <a:lnTo>
                      <a:pt x="562" y="492"/>
                    </a:lnTo>
                    <a:lnTo>
                      <a:pt x="7" y="9"/>
                    </a:lnTo>
                    <a:lnTo>
                      <a:pt x="178" y="4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58" name="Freeform 77">
                <a:extLst>
                  <a:ext uri="{FF2B5EF4-FFF2-40B4-BE49-F238E27FC236}">
                    <a16:creationId xmlns:a16="http://schemas.microsoft.com/office/drawing/2014/main" id="{12E03E01-B20D-49F7-9D21-B9C101F7C71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711" y="4467"/>
                <a:ext cx="474" cy="327"/>
              </a:xfrm>
              <a:custGeom>
                <a:avLst/>
                <a:gdLst>
                  <a:gd name="T0" fmla="*/ 0 w 474"/>
                  <a:gd name="T1" fmla="*/ 327 h 327"/>
                  <a:gd name="T2" fmla="*/ 79 w 474"/>
                  <a:gd name="T3" fmla="*/ 0 h 327"/>
                  <a:gd name="T4" fmla="*/ 474 w 474"/>
                  <a:gd name="T5" fmla="*/ 76 h 327"/>
                  <a:gd name="T6" fmla="*/ 471 w 474"/>
                  <a:gd name="T7" fmla="*/ 78 h 327"/>
                  <a:gd name="T8" fmla="*/ 0 w 474"/>
                  <a:gd name="T9" fmla="*/ 327 h 327"/>
                  <a:gd name="T10" fmla="*/ 82 w 474"/>
                  <a:gd name="T11" fmla="*/ 2 h 327"/>
                  <a:gd name="T12" fmla="*/ 3 w 474"/>
                  <a:gd name="T13" fmla="*/ 322 h 327"/>
                  <a:gd name="T14" fmla="*/ 467 w 474"/>
                  <a:gd name="T15" fmla="*/ 77 h 327"/>
                  <a:gd name="T16" fmla="*/ 82 w 474"/>
                  <a:gd name="T17" fmla="*/ 2 h 3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74" h="327">
                    <a:moveTo>
                      <a:pt x="0" y="327"/>
                    </a:moveTo>
                    <a:lnTo>
                      <a:pt x="79" y="0"/>
                    </a:lnTo>
                    <a:lnTo>
                      <a:pt x="474" y="76"/>
                    </a:lnTo>
                    <a:lnTo>
                      <a:pt x="471" y="78"/>
                    </a:lnTo>
                    <a:lnTo>
                      <a:pt x="0" y="327"/>
                    </a:lnTo>
                    <a:close/>
                    <a:moveTo>
                      <a:pt x="82" y="2"/>
                    </a:moveTo>
                    <a:lnTo>
                      <a:pt x="3" y="322"/>
                    </a:lnTo>
                    <a:lnTo>
                      <a:pt x="467" y="77"/>
                    </a:lnTo>
                    <a:lnTo>
                      <a:pt x="82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59" name="Freeform 78">
                <a:extLst>
                  <a:ext uri="{FF2B5EF4-FFF2-40B4-BE49-F238E27FC236}">
                    <a16:creationId xmlns:a16="http://schemas.microsoft.com/office/drawing/2014/main" id="{F360BCC2-227B-463C-B5EA-E2092B7FD23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097" y="4466"/>
                <a:ext cx="697" cy="351"/>
              </a:xfrm>
              <a:custGeom>
                <a:avLst/>
                <a:gdLst>
                  <a:gd name="T0" fmla="*/ 0 w 697"/>
                  <a:gd name="T1" fmla="*/ 351 h 351"/>
                  <a:gd name="T2" fmla="*/ 697 w 697"/>
                  <a:gd name="T3" fmla="*/ 0 h 351"/>
                  <a:gd name="T4" fmla="*/ 616 w 697"/>
                  <a:gd name="T5" fmla="*/ 327 h 351"/>
                  <a:gd name="T6" fmla="*/ 615 w 697"/>
                  <a:gd name="T7" fmla="*/ 327 h 351"/>
                  <a:gd name="T8" fmla="*/ 0 w 697"/>
                  <a:gd name="T9" fmla="*/ 351 h 351"/>
                  <a:gd name="T10" fmla="*/ 692 w 697"/>
                  <a:gd name="T11" fmla="*/ 4 h 351"/>
                  <a:gd name="T12" fmla="*/ 12 w 697"/>
                  <a:gd name="T13" fmla="*/ 348 h 351"/>
                  <a:gd name="T14" fmla="*/ 614 w 697"/>
                  <a:gd name="T15" fmla="*/ 325 h 351"/>
                  <a:gd name="T16" fmla="*/ 692 w 697"/>
                  <a:gd name="T17" fmla="*/ 4 h 3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97" h="351">
                    <a:moveTo>
                      <a:pt x="0" y="351"/>
                    </a:moveTo>
                    <a:lnTo>
                      <a:pt x="697" y="0"/>
                    </a:lnTo>
                    <a:lnTo>
                      <a:pt x="616" y="327"/>
                    </a:lnTo>
                    <a:lnTo>
                      <a:pt x="615" y="327"/>
                    </a:lnTo>
                    <a:lnTo>
                      <a:pt x="0" y="351"/>
                    </a:lnTo>
                    <a:close/>
                    <a:moveTo>
                      <a:pt x="692" y="4"/>
                    </a:moveTo>
                    <a:lnTo>
                      <a:pt x="12" y="348"/>
                    </a:lnTo>
                    <a:lnTo>
                      <a:pt x="614" y="325"/>
                    </a:lnTo>
                    <a:lnTo>
                      <a:pt x="692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60" name="Freeform 79">
                <a:extLst>
                  <a:ext uri="{FF2B5EF4-FFF2-40B4-BE49-F238E27FC236}">
                    <a16:creationId xmlns:a16="http://schemas.microsoft.com/office/drawing/2014/main" id="{E9224478-43ED-4CE7-BE34-2E50DD84954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100" y="4791"/>
                <a:ext cx="614" cy="359"/>
              </a:xfrm>
              <a:custGeom>
                <a:avLst/>
                <a:gdLst>
                  <a:gd name="T0" fmla="*/ 445 w 614"/>
                  <a:gd name="T1" fmla="*/ 359 h 359"/>
                  <a:gd name="T2" fmla="*/ 444 w 614"/>
                  <a:gd name="T3" fmla="*/ 358 h 359"/>
                  <a:gd name="T4" fmla="*/ 0 w 614"/>
                  <a:gd name="T5" fmla="*/ 24 h 359"/>
                  <a:gd name="T6" fmla="*/ 614 w 614"/>
                  <a:gd name="T7" fmla="*/ 0 h 359"/>
                  <a:gd name="T8" fmla="*/ 613 w 614"/>
                  <a:gd name="T9" fmla="*/ 1 h 359"/>
                  <a:gd name="T10" fmla="*/ 445 w 614"/>
                  <a:gd name="T11" fmla="*/ 359 h 359"/>
                  <a:gd name="T12" fmla="*/ 7 w 614"/>
                  <a:gd name="T13" fmla="*/ 25 h 359"/>
                  <a:gd name="T14" fmla="*/ 444 w 614"/>
                  <a:gd name="T15" fmla="*/ 356 h 359"/>
                  <a:gd name="T16" fmla="*/ 611 w 614"/>
                  <a:gd name="T17" fmla="*/ 2 h 359"/>
                  <a:gd name="T18" fmla="*/ 7 w 614"/>
                  <a:gd name="T19" fmla="*/ 25 h 3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14" h="359">
                    <a:moveTo>
                      <a:pt x="445" y="359"/>
                    </a:moveTo>
                    <a:lnTo>
                      <a:pt x="444" y="358"/>
                    </a:lnTo>
                    <a:lnTo>
                      <a:pt x="0" y="24"/>
                    </a:lnTo>
                    <a:lnTo>
                      <a:pt x="614" y="0"/>
                    </a:lnTo>
                    <a:lnTo>
                      <a:pt x="613" y="1"/>
                    </a:lnTo>
                    <a:lnTo>
                      <a:pt x="445" y="359"/>
                    </a:lnTo>
                    <a:close/>
                    <a:moveTo>
                      <a:pt x="7" y="25"/>
                    </a:moveTo>
                    <a:lnTo>
                      <a:pt x="444" y="356"/>
                    </a:lnTo>
                    <a:lnTo>
                      <a:pt x="611" y="2"/>
                    </a:lnTo>
                    <a:lnTo>
                      <a:pt x="7" y="2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61" name="Freeform 80">
                <a:extLst>
                  <a:ext uri="{FF2B5EF4-FFF2-40B4-BE49-F238E27FC236}">
                    <a16:creationId xmlns:a16="http://schemas.microsoft.com/office/drawing/2014/main" id="{B7021512-F882-4379-B644-1F42C8CA3FE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057" y="4813"/>
                <a:ext cx="489" cy="634"/>
              </a:xfrm>
              <a:custGeom>
                <a:avLst/>
                <a:gdLst>
                  <a:gd name="T0" fmla="*/ 0 w 489"/>
                  <a:gd name="T1" fmla="*/ 634 h 634"/>
                  <a:gd name="T2" fmla="*/ 45 w 489"/>
                  <a:gd name="T3" fmla="*/ 0 h 634"/>
                  <a:gd name="T4" fmla="*/ 489 w 489"/>
                  <a:gd name="T5" fmla="*/ 335 h 634"/>
                  <a:gd name="T6" fmla="*/ 0 w 489"/>
                  <a:gd name="T7" fmla="*/ 634 h 634"/>
                  <a:gd name="T8" fmla="*/ 47 w 489"/>
                  <a:gd name="T9" fmla="*/ 5 h 634"/>
                  <a:gd name="T10" fmla="*/ 3 w 489"/>
                  <a:gd name="T11" fmla="*/ 630 h 634"/>
                  <a:gd name="T12" fmla="*/ 485 w 489"/>
                  <a:gd name="T13" fmla="*/ 335 h 634"/>
                  <a:gd name="T14" fmla="*/ 47 w 489"/>
                  <a:gd name="T15" fmla="*/ 5 h 6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89" h="634">
                    <a:moveTo>
                      <a:pt x="0" y="634"/>
                    </a:moveTo>
                    <a:lnTo>
                      <a:pt x="45" y="0"/>
                    </a:lnTo>
                    <a:lnTo>
                      <a:pt x="489" y="335"/>
                    </a:lnTo>
                    <a:lnTo>
                      <a:pt x="0" y="634"/>
                    </a:lnTo>
                    <a:close/>
                    <a:moveTo>
                      <a:pt x="47" y="5"/>
                    </a:moveTo>
                    <a:lnTo>
                      <a:pt x="3" y="630"/>
                    </a:lnTo>
                    <a:lnTo>
                      <a:pt x="485" y="335"/>
                    </a:lnTo>
                    <a:lnTo>
                      <a:pt x="47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62" name="Freeform 81">
                <a:extLst>
                  <a:ext uri="{FF2B5EF4-FFF2-40B4-BE49-F238E27FC236}">
                    <a16:creationId xmlns:a16="http://schemas.microsoft.com/office/drawing/2014/main" id="{20EDD7F7-8311-4765-84BB-AAA2E99D104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055" y="5147"/>
                <a:ext cx="538" cy="325"/>
              </a:xfrm>
              <a:custGeom>
                <a:avLst/>
                <a:gdLst>
                  <a:gd name="T0" fmla="*/ 0 w 538"/>
                  <a:gd name="T1" fmla="*/ 299 h 325"/>
                  <a:gd name="T2" fmla="*/ 490 w 538"/>
                  <a:gd name="T3" fmla="*/ 0 h 325"/>
                  <a:gd name="T4" fmla="*/ 538 w 538"/>
                  <a:gd name="T5" fmla="*/ 325 h 325"/>
                  <a:gd name="T6" fmla="*/ 0 w 538"/>
                  <a:gd name="T7" fmla="*/ 299 h 325"/>
                  <a:gd name="T8" fmla="*/ 489 w 538"/>
                  <a:gd name="T9" fmla="*/ 3 h 325"/>
                  <a:gd name="T10" fmla="*/ 8 w 538"/>
                  <a:gd name="T11" fmla="*/ 297 h 325"/>
                  <a:gd name="T12" fmla="*/ 536 w 538"/>
                  <a:gd name="T13" fmla="*/ 322 h 325"/>
                  <a:gd name="T14" fmla="*/ 489 w 538"/>
                  <a:gd name="T15" fmla="*/ 3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38" h="325">
                    <a:moveTo>
                      <a:pt x="0" y="299"/>
                    </a:moveTo>
                    <a:lnTo>
                      <a:pt x="490" y="0"/>
                    </a:lnTo>
                    <a:lnTo>
                      <a:pt x="538" y="325"/>
                    </a:lnTo>
                    <a:lnTo>
                      <a:pt x="0" y="299"/>
                    </a:lnTo>
                    <a:close/>
                    <a:moveTo>
                      <a:pt x="489" y="3"/>
                    </a:moveTo>
                    <a:lnTo>
                      <a:pt x="8" y="297"/>
                    </a:lnTo>
                    <a:lnTo>
                      <a:pt x="536" y="322"/>
                    </a:lnTo>
                    <a:lnTo>
                      <a:pt x="489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63" name="Freeform 82">
                <a:extLst>
                  <a:ext uri="{FF2B5EF4-FFF2-40B4-BE49-F238E27FC236}">
                    <a16:creationId xmlns:a16="http://schemas.microsoft.com/office/drawing/2014/main" id="{26C258AD-C8D9-4A27-994E-CBDD87E08F5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013" y="5444"/>
                <a:ext cx="585" cy="281"/>
              </a:xfrm>
              <a:custGeom>
                <a:avLst/>
                <a:gdLst>
                  <a:gd name="T0" fmla="*/ 0 w 585"/>
                  <a:gd name="T1" fmla="*/ 281 h 281"/>
                  <a:gd name="T2" fmla="*/ 44 w 585"/>
                  <a:gd name="T3" fmla="*/ 0 h 281"/>
                  <a:gd name="T4" fmla="*/ 585 w 585"/>
                  <a:gd name="T5" fmla="*/ 25 h 281"/>
                  <a:gd name="T6" fmla="*/ 579 w 585"/>
                  <a:gd name="T7" fmla="*/ 28 h 281"/>
                  <a:gd name="T8" fmla="*/ 0 w 585"/>
                  <a:gd name="T9" fmla="*/ 281 h 281"/>
                  <a:gd name="T10" fmla="*/ 46 w 585"/>
                  <a:gd name="T11" fmla="*/ 2 h 281"/>
                  <a:gd name="T12" fmla="*/ 2 w 585"/>
                  <a:gd name="T13" fmla="*/ 276 h 281"/>
                  <a:gd name="T14" fmla="*/ 573 w 585"/>
                  <a:gd name="T15" fmla="*/ 28 h 281"/>
                  <a:gd name="T16" fmla="*/ 46 w 585"/>
                  <a:gd name="T17" fmla="*/ 2 h 2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85" h="281">
                    <a:moveTo>
                      <a:pt x="0" y="281"/>
                    </a:moveTo>
                    <a:lnTo>
                      <a:pt x="44" y="0"/>
                    </a:lnTo>
                    <a:lnTo>
                      <a:pt x="585" y="25"/>
                    </a:lnTo>
                    <a:lnTo>
                      <a:pt x="579" y="28"/>
                    </a:lnTo>
                    <a:lnTo>
                      <a:pt x="0" y="281"/>
                    </a:lnTo>
                    <a:close/>
                    <a:moveTo>
                      <a:pt x="46" y="2"/>
                    </a:moveTo>
                    <a:lnTo>
                      <a:pt x="2" y="276"/>
                    </a:lnTo>
                    <a:lnTo>
                      <a:pt x="573" y="28"/>
                    </a:lnTo>
                    <a:lnTo>
                      <a:pt x="46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64" name="Freeform 83">
                <a:extLst>
                  <a:ext uri="{FF2B5EF4-FFF2-40B4-BE49-F238E27FC236}">
                    <a16:creationId xmlns:a16="http://schemas.microsoft.com/office/drawing/2014/main" id="{7F3E29BA-2EFA-4FCF-B010-AE072EDCEFA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010" y="5469"/>
                <a:ext cx="929" cy="316"/>
              </a:xfrm>
              <a:custGeom>
                <a:avLst/>
                <a:gdLst>
                  <a:gd name="T0" fmla="*/ 0 w 929"/>
                  <a:gd name="T1" fmla="*/ 255 h 316"/>
                  <a:gd name="T2" fmla="*/ 4 w 929"/>
                  <a:gd name="T3" fmla="*/ 253 h 316"/>
                  <a:gd name="T4" fmla="*/ 582 w 929"/>
                  <a:gd name="T5" fmla="*/ 0 h 316"/>
                  <a:gd name="T6" fmla="*/ 583 w 929"/>
                  <a:gd name="T7" fmla="*/ 0 h 316"/>
                  <a:gd name="T8" fmla="*/ 929 w 929"/>
                  <a:gd name="T9" fmla="*/ 316 h 316"/>
                  <a:gd name="T10" fmla="*/ 926 w 929"/>
                  <a:gd name="T11" fmla="*/ 316 h 316"/>
                  <a:gd name="T12" fmla="*/ 0 w 929"/>
                  <a:gd name="T13" fmla="*/ 255 h 316"/>
                  <a:gd name="T14" fmla="*/ 582 w 929"/>
                  <a:gd name="T15" fmla="*/ 3 h 316"/>
                  <a:gd name="T16" fmla="*/ 10 w 929"/>
                  <a:gd name="T17" fmla="*/ 253 h 316"/>
                  <a:gd name="T18" fmla="*/ 922 w 929"/>
                  <a:gd name="T19" fmla="*/ 314 h 316"/>
                  <a:gd name="T20" fmla="*/ 582 w 929"/>
                  <a:gd name="T21" fmla="*/ 3 h 3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29" h="316">
                    <a:moveTo>
                      <a:pt x="0" y="255"/>
                    </a:moveTo>
                    <a:lnTo>
                      <a:pt x="4" y="253"/>
                    </a:lnTo>
                    <a:lnTo>
                      <a:pt x="582" y="0"/>
                    </a:lnTo>
                    <a:lnTo>
                      <a:pt x="583" y="0"/>
                    </a:lnTo>
                    <a:lnTo>
                      <a:pt x="929" y="316"/>
                    </a:lnTo>
                    <a:lnTo>
                      <a:pt x="926" y="316"/>
                    </a:lnTo>
                    <a:lnTo>
                      <a:pt x="0" y="255"/>
                    </a:lnTo>
                    <a:close/>
                    <a:moveTo>
                      <a:pt x="582" y="3"/>
                    </a:moveTo>
                    <a:lnTo>
                      <a:pt x="10" y="253"/>
                    </a:lnTo>
                    <a:lnTo>
                      <a:pt x="922" y="314"/>
                    </a:lnTo>
                    <a:lnTo>
                      <a:pt x="582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65" name="Freeform 84">
                <a:extLst>
                  <a:ext uri="{FF2B5EF4-FFF2-40B4-BE49-F238E27FC236}">
                    <a16:creationId xmlns:a16="http://schemas.microsoft.com/office/drawing/2014/main" id="{5ABA410C-2F30-4511-9CF7-0377892EC64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589" y="5468"/>
                <a:ext cx="435" cy="318"/>
              </a:xfrm>
              <a:custGeom>
                <a:avLst/>
                <a:gdLst>
                  <a:gd name="T0" fmla="*/ 347 w 435"/>
                  <a:gd name="T1" fmla="*/ 318 h 318"/>
                  <a:gd name="T2" fmla="*/ 346 w 435"/>
                  <a:gd name="T3" fmla="*/ 317 h 318"/>
                  <a:gd name="T4" fmla="*/ 0 w 435"/>
                  <a:gd name="T5" fmla="*/ 0 h 318"/>
                  <a:gd name="T6" fmla="*/ 435 w 435"/>
                  <a:gd name="T7" fmla="*/ 70 h 318"/>
                  <a:gd name="T8" fmla="*/ 435 w 435"/>
                  <a:gd name="T9" fmla="*/ 72 h 318"/>
                  <a:gd name="T10" fmla="*/ 347 w 435"/>
                  <a:gd name="T11" fmla="*/ 318 h 318"/>
                  <a:gd name="T12" fmla="*/ 6 w 435"/>
                  <a:gd name="T13" fmla="*/ 5 h 318"/>
                  <a:gd name="T14" fmla="*/ 346 w 435"/>
                  <a:gd name="T15" fmla="*/ 313 h 318"/>
                  <a:gd name="T16" fmla="*/ 433 w 435"/>
                  <a:gd name="T17" fmla="*/ 72 h 318"/>
                  <a:gd name="T18" fmla="*/ 6 w 435"/>
                  <a:gd name="T19" fmla="*/ 5 h 3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35" h="318">
                    <a:moveTo>
                      <a:pt x="347" y="318"/>
                    </a:moveTo>
                    <a:lnTo>
                      <a:pt x="346" y="317"/>
                    </a:lnTo>
                    <a:lnTo>
                      <a:pt x="0" y="0"/>
                    </a:lnTo>
                    <a:lnTo>
                      <a:pt x="435" y="70"/>
                    </a:lnTo>
                    <a:lnTo>
                      <a:pt x="435" y="72"/>
                    </a:lnTo>
                    <a:lnTo>
                      <a:pt x="347" y="318"/>
                    </a:lnTo>
                    <a:close/>
                    <a:moveTo>
                      <a:pt x="6" y="5"/>
                    </a:moveTo>
                    <a:lnTo>
                      <a:pt x="346" y="313"/>
                    </a:lnTo>
                    <a:lnTo>
                      <a:pt x="433" y="72"/>
                    </a:lnTo>
                    <a:lnTo>
                      <a:pt x="6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66" name="Freeform 85">
                <a:extLst>
                  <a:ext uri="{FF2B5EF4-FFF2-40B4-BE49-F238E27FC236}">
                    <a16:creationId xmlns:a16="http://schemas.microsoft.com/office/drawing/2014/main" id="{2F4AB82C-D3E3-4A73-9EC5-FE10C52F305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933" y="5497"/>
                <a:ext cx="648" cy="289"/>
              </a:xfrm>
              <a:custGeom>
                <a:avLst/>
                <a:gdLst>
                  <a:gd name="T0" fmla="*/ 0 w 648"/>
                  <a:gd name="T1" fmla="*/ 289 h 289"/>
                  <a:gd name="T2" fmla="*/ 89 w 648"/>
                  <a:gd name="T3" fmla="*/ 40 h 289"/>
                  <a:gd name="T4" fmla="*/ 648 w 648"/>
                  <a:gd name="T5" fmla="*/ 0 h 289"/>
                  <a:gd name="T6" fmla="*/ 0 w 648"/>
                  <a:gd name="T7" fmla="*/ 289 h 289"/>
                  <a:gd name="T8" fmla="*/ 91 w 648"/>
                  <a:gd name="T9" fmla="*/ 43 h 289"/>
                  <a:gd name="T10" fmla="*/ 5 w 648"/>
                  <a:gd name="T11" fmla="*/ 284 h 289"/>
                  <a:gd name="T12" fmla="*/ 635 w 648"/>
                  <a:gd name="T13" fmla="*/ 3 h 289"/>
                  <a:gd name="T14" fmla="*/ 91 w 648"/>
                  <a:gd name="T15" fmla="*/ 43 h 2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48" h="289">
                    <a:moveTo>
                      <a:pt x="0" y="289"/>
                    </a:moveTo>
                    <a:lnTo>
                      <a:pt x="89" y="40"/>
                    </a:lnTo>
                    <a:lnTo>
                      <a:pt x="648" y="0"/>
                    </a:lnTo>
                    <a:lnTo>
                      <a:pt x="0" y="289"/>
                    </a:lnTo>
                    <a:close/>
                    <a:moveTo>
                      <a:pt x="91" y="43"/>
                    </a:moveTo>
                    <a:lnTo>
                      <a:pt x="5" y="284"/>
                    </a:lnTo>
                    <a:lnTo>
                      <a:pt x="635" y="3"/>
                    </a:lnTo>
                    <a:lnTo>
                      <a:pt x="91" y="4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67" name="Freeform 86">
                <a:extLst>
                  <a:ext uri="{FF2B5EF4-FFF2-40B4-BE49-F238E27FC236}">
                    <a16:creationId xmlns:a16="http://schemas.microsoft.com/office/drawing/2014/main" id="{0A7CF887-343F-4CD9-A5ED-2525AAE2DD2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020" y="5242"/>
                <a:ext cx="558" cy="299"/>
              </a:xfrm>
              <a:custGeom>
                <a:avLst/>
                <a:gdLst>
                  <a:gd name="T0" fmla="*/ 0 w 558"/>
                  <a:gd name="T1" fmla="*/ 299 h 299"/>
                  <a:gd name="T2" fmla="*/ 326 w 558"/>
                  <a:gd name="T3" fmla="*/ 0 h 299"/>
                  <a:gd name="T4" fmla="*/ 327 w 558"/>
                  <a:gd name="T5" fmla="*/ 1 h 299"/>
                  <a:gd name="T6" fmla="*/ 558 w 558"/>
                  <a:gd name="T7" fmla="*/ 257 h 299"/>
                  <a:gd name="T8" fmla="*/ 555 w 558"/>
                  <a:gd name="T9" fmla="*/ 257 h 299"/>
                  <a:gd name="T10" fmla="*/ 0 w 558"/>
                  <a:gd name="T11" fmla="*/ 299 h 299"/>
                  <a:gd name="T12" fmla="*/ 326 w 558"/>
                  <a:gd name="T13" fmla="*/ 4 h 299"/>
                  <a:gd name="T14" fmla="*/ 7 w 558"/>
                  <a:gd name="T15" fmla="*/ 295 h 299"/>
                  <a:gd name="T16" fmla="*/ 552 w 558"/>
                  <a:gd name="T17" fmla="*/ 255 h 299"/>
                  <a:gd name="T18" fmla="*/ 326 w 558"/>
                  <a:gd name="T19" fmla="*/ 4 h 2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58" h="299">
                    <a:moveTo>
                      <a:pt x="0" y="299"/>
                    </a:moveTo>
                    <a:lnTo>
                      <a:pt x="326" y="0"/>
                    </a:lnTo>
                    <a:lnTo>
                      <a:pt x="327" y="1"/>
                    </a:lnTo>
                    <a:lnTo>
                      <a:pt x="558" y="257"/>
                    </a:lnTo>
                    <a:lnTo>
                      <a:pt x="555" y="257"/>
                    </a:lnTo>
                    <a:lnTo>
                      <a:pt x="0" y="299"/>
                    </a:lnTo>
                    <a:close/>
                    <a:moveTo>
                      <a:pt x="326" y="4"/>
                    </a:moveTo>
                    <a:lnTo>
                      <a:pt x="7" y="295"/>
                    </a:lnTo>
                    <a:lnTo>
                      <a:pt x="552" y="255"/>
                    </a:lnTo>
                    <a:lnTo>
                      <a:pt x="326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68" name="Freeform 87">
                <a:extLst>
                  <a:ext uri="{FF2B5EF4-FFF2-40B4-BE49-F238E27FC236}">
                    <a16:creationId xmlns:a16="http://schemas.microsoft.com/office/drawing/2014/main" id="{24FF7BCD-3EA6-4E2A-98CA-D21E2DF2DDC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180" y="4239"/>
                <a:ext cx="625" cy="461"/>
              </a:xfrm>
              <a:custGeom>
                <a:avLst/>
                <a:gdLst>
                  <a:gd name="T0" fmla="*/ 625 w 625"/>
                  <a:gd name="T1" fmla="*/ 461 h 461"/>
                  <a:gd name="T2" fmla="*/ 0 w 625"/>
                  <a:gd name="T3" fmla="*/ 306 h 461"/>
                  <a:gd name="T4" fmla="*/ 0 w 625"/>
                  <a:gd name="T5" fmla="*/ 305 h 461"/>
                  <a:gd name="T6" fmla="*/ 23 w 625"/>
                  <a:gd name="T7" fmla="*/ 0 h 461"/>
                  <a:gd name="T8" fmla="*/ 625 w 625"/>
                  <a:gd name="T9" fmla="*/ 461 h 461"/>
                  <a:gd name="T10" fmla="*/ 2 w 625"/>
                  <a:gd name="T11" fmla="*/ 304 h 461"/>
                  <a:gd name="T12" fmla="*/ 615 w 625"/>
                  <a:gd name="T13" fmla="*/ 455 h 461"/>
                  <a:gd name="T14" fmla="*/ 26 w 625"/>
                  <a:gd name="T15" fmla="*/ 4 h 461"/>
                  <a:gd name="T16" fmla="*/ 2 w 625"/>
                  <a:gd name="T17" fmla="*/ 304 h 4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25" h="461">
                    <a:moveTo>
                      <a:pt x="625" y="461"/>
                    </a:moveTo>
                    <a:lnTo>
                      <a:pt x="0" y="306"/>
                    </a:lnTo>
                    <a:lnTo>
                      <a:pt x="0" y="305"/>
                    </a:lnTo>
                    <a:lnTo>
                      <a:pt x="23" y="0"/>
                    </a:lnTo>
                    <a:lnTo>
                      <a:pt x="625" y="461"/>
                    </a:lnTo>
                    <a:close/>
                    <a:moveTo>
                      <a:pt x="2" y="304"/>
                    </a:moveTo>
                    <a:lnTo>
                      <a:pt x="615" y="455"/>
                    </a:lnTo>
                    <a:lnTo>
                      <a:pt x="26" y="4"/>
                    </a:lnTo>
                    <a:lnTo>
                      <a:pt x="2" y="30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69" name="Freeform 88">
                <a:extLst>
                  <a:ext uri="{FF2B5EF4-FFF2-40B4-BE49-F238E27FC236}">
                    <a16:creationId xmlns:a16="http://schemas.microsoft.com/office/drawing/2014/main" id="{ED3E380C-D1A6-4197-8B30-A9CBF512DA6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199" y="4239"/>
                <a:ext cx="911" cy="459"/>
              </a:xfrm>
              <a:custGeom>
                <a:avLst/>
                <a:gdLst>
                  <a:gd name="T0" fmla="*/ 602 w 911"/>
                  <a:gd name="T1" fmla="*/ 459 h 459"/>
                  <a:gd name="T2" fmla="*/ 600 w 911"/>
                  <a:gd name="T3" fmla="*/ 458 h 459"/>
                  <a:gd name="T4" fmla="*/ 0 w 911"/>
                  <a:gd name="T5" fmla="*/ 0 h 459"/>
                  <a:gd name="T6" fmla="*/ 911 w 911"/>
                  <a:gd name="T7" fmla="*/ 269 h 459"/>
                  <a:gd name="T8" fmla="*/ 602 w 911"/>
                  <a:gd name="T9" fmla="*/ 459 h 459"/>
                  <a:gd name="T10" fmla="*/ 11 w 911"/>
                  <a:gd name="T11" fmla="*/ 6 h 459"/>
                  <a:gd name="T12" fmla="*/ 602 w 911"/>
                  <a:gd name="T13" fmla="*/ 456 h 459"/>
                  <a:gd name="T14" fmla="*/ 905 w 911"/>
                  <a:gd name="T15" fmla="*/ 271 h 459"/>
                  <a:gd name="T16" fmla="*/ 11 w 911"/>
                  <a:gd name="T17" fmla="*/ 6 h 4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11" h="459">
                    <a:moveTo>
                      <a:pt x="602" y="459"/>
                    </a:moveTo>
                    <a:lnTo>
                      <a:pt x="600" y="458"/>
                    </a:lnTo>
                    <a:lnTo>
                      <a:pt x="0" y="0"/>
                    </a:lnTo>
                    <a:lnTo>
                      <a:pt x="911" y="269"/>
                    </a:lnTo>
                    <a:lnTo>
                      <a:pt x="602" y="459"/>
                    </a:lnTo>
                    <a:close/>
                    <a:moveTo>
                      <a:pt x="11" y="6"/>
                    </a:moveTo>
                    <a:lnTo>
                      <a:pt x="602" y="456"/>
                    </a:lnTo>
                    <a:lnTo>
                      <a:pt x="905" y="271"/>
                    </a:lnTo>
                    <a:lnTo>
                      <a:pt x="11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70" name="Freeform 89">
                <a:extLst>
                  <a:ext uri="{FF2B5EF4-FFF2-40B4-BE49-F238E27FC236}">
                    <a16:creationId xmlns:a16="http://schemas.microsoft.com/office/drawing/2014/main" id="{2A4F296F-9A83-4F68-ADB0-1F0C5AF9BFA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798" y="4506"/>
                <a:ext cx="309" cy="531"/>
              </a:xfrm>
              <a:custGeom>
                <a:avLst/>
                <a:gdLst>
                  <a:gd name="T0" fmla="*/ 286 w 309"/>
                  <a:gd name="T1" fmla="*/ 531 h 531"/>
                  <a:gd name="T2" fmla="*/ 284 w 309"/>
                  <a:gd name="T3" fmla="*/ 529 h 531"/>
                  <a:gd name="T4" fmla="*/ 0 w 309"/>
                  <a:gd name="T5" fmla="*/ 190 h 531"/>
                  <a:gd name="T6" fmla="*/ 1 w 309"/>
                  <a:gd name="T7" fmla="*/ 189 h 531"/>
                  <a:gd name="T8" fmla="*/ 309 w 309"/>
                  <a:gd name="T9" fmla="*/ 0 h 531"/>
                  <a:gd name="T10" fmla="*/ 286 w 309"/>
                  <a:gd name="T11" fmla="*/ 531 h 531"/>
                  <a:gd name="T12" fmla="*/ 4 w 309"/>
                  <a:gd name="T13" fmla="*/ 191 h 531"/>
                  <a:gd name="T14" fmla="*/ 284 w 309"/>
                  <a:gd name="T15" fmla="*/ 524 h 531"/>
                  <a:gd name="T16" fmla="*/ 307 w 309"/>
                  <a:gd name="T17" fmla="*/ 5 h 531"/>
                  <a:gd name="T18" fmla="*/ 4 w 309"/>
                  <a:gd name="T19" fmla="*/ 191 h 5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09" h="531">
                    <a:moveTo>
                      <a:pt x="286" y="531"/>
                    </a:moveTo>
                    <a:lnTo>
                      <a:pt x="284" y="529"/>
                    </a:lnTo>
                    <a:lnTo>
                      <a:pt x="0" y="190"/>
                    </a:lnTo>
                    <a:lnTo>
                      <a:pt x="1" y="189"/>
                    </a:lnTo>
                    <a:lnTo>
                      <a:pt x="309" y="0"/>
                    </a:lnTo>
                    <a:lnTo>
                      <a:pt x="286" y="531"/>
                    </a:lnTo>
                    <a:close/>
                    <a:moveTo>
                      <a:pt x="4" y="191"/>
                    </a:moveTo>
                    <a:lnTo>
                      <a:pt x="284" y="524"/>
                    </a:lnTo>
                    <a:lnTo>
                      <a:pt x="307" y="5"/>
                    </a:lnTo>
                    <a:lnTo>
                      <a:pt x="4" y="19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71" name="Freeform 90">
                <a:extLst>
                  <a:ext uri="{FF2B5EF4-FFF2-40B4-BE49-F238E27FC236}">
                    <a16:creationId xmlns:a16="http://schemas.microsoft.com/office/drawing/2014/main" id="{DB9B8E47-D065-442A-92C2-6330470823D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798" y="4692"/>
                <a:ext cx="286" cy="648"/>
              </a:xfrm>
              <a:custGeom>
                <a:avLst/>
                <a:gdLst>
                  <a:gd name="T0" fmla="*/ 128 w 286"/>
                  <a:gd name="T1" fmla="*/ 648 h 648"/>
                  <a:gd name="T2" fmla="*/ 128 w 286"/>
                  <a:gd name="T3" fmla="*/ 645 h 648"/>
                  <a:gd name="T4" fmla="*/ 0 w 286"/>
                  <a:gd name="T5" fmla="*/ 0 h 648"/>
                  <a:gd name="T6" fmla="*/ 286 w 286"/>
                  <a:gd name="T7" fmla="*/ 342 h 648"/>
                  <a:gd name="T8" fmla="*/ 286 w 286"/>
                  <a:gd name="T9" fmla="*/ 343 h 648"/>
                  <a:gd name="T10" fmla="*/ 128 w 286"/>
                  <a:gd name="T11" fmla="*/ 648 h 648"/>
                  <a:gd name="T12" fmla="*/ 5 w 286"/>
                  <a:gd name="T13" fmla="*/ 9 h 648"/>
                  <a:gd name="T14" fmla="*/ 129 w 286"/>
                  <a:gd name="T15" fmla="*/ 640 h 648"/>
                  <a:gd name="T16" fmla="*/ 284 w 286"/>
                  <a:gd name="T17" fmla="*/ 342 h 648"/>
                  <a:gd name="T18" fmla="*/ 5 w 286"/>
                  <a:gd name="T19" fmla="*/ 9 h 6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86" h="648">
                    <a:moveTo>
                      <a:pt x="128" y="648"/>
                    </a:moveTo>
                    <a:lnTo>
                      <a:pt x="128" y="645"/>
                    </a:lnTo>
                    <a:lnTo>
                      <a:pt x="0" y="0"/>
                    </a:lnTo>
                    <a:lnTo>
                      <a:pt x="286" y="342"/>
                    </a:lnTo>
                    <a:lnTo>
                      <a:pt x="286" y="343"/>
                    </a:lnTo>
                    <a:lnTo>
                      <a:pt x="128" y="648"/>
                    </a:lnTo>
                    <a:close/>
                    <a:moveTo>
                      <a:pt x="5" y="9"/>
                    </a:moveTo>
                    <a:lnTo>
                      <a:pt x="129" y="640"/>
                    </a:lnTo>
                    <a:lnTo>
                      <a:pt x="284" y="342"/>
                    </a:lnTo>
                    <a:lnTo>
                      <a:pt x="5" y="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72" name="Freeform 91">
                <a:extLst>
                  <a:ext uri="{FF2B5EF4-FFF2-40B4-BE49-F238E27FC236}">
                    <a16:creationId xmlns:a16="http://schemas.microsoft.com/office/drawing/2014/main" id="{E6C8F710-C887-4ECC-95E8-864AC674B2E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925" y="5031"/>
                <a:ext cx="570" cy="444"/>
              </a:xfrm>
              <a:custGeom>
                <a:avLst/>
                <a:gdLst>
                  <a:gd name="T0" fmla="*/ 570 w 570"/>
                  <a:gd name="T1" fmla="*/ 444 h 444"/>
                  <a:gd name="T2" fmla="*/ 565 w 570"/>
                  <a:gd name="T3" fmla="*/ 443 h 444"/>
                  <a:gd name="T4" fmla="*/ 0 w 570"/>
                  <a:gd name="T5" fmla="*/ 306 h 444"/>
                  <a:gd name="T6" fmla="*/ 158 w 570"/>
                  <a:gd name="T7" fmla="*/ 0 h 444"/>
                  <a:gd name="T8" fmla="*/ 570 w 570"/>
                  <a:gd name="T9" fmla="*/ 444 h 444"/>
                  <a:gd name="T10" fmla="*/ 4 w 570"/>
                  <a:gd name="T11" fmla="*/ 305 h 444"/>
                  <a:gd name="T12" fmla="*/ 562 w 570"/>
                  <a:gd name="T13" fmla="*/ 439 h 444"/>
                  <a:gd name="T14" fmla="*/ 158 w 570"/>
                  <a:gd name="T15" fmla="*/ 5 h 444"/>
                  <a:gd name="T16" fmla="*/ 4 w 570"/>
                  <a:gd name="T17" fmla="*/ 305 h 4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70" h="444">
                    <a:moveTo>
                      <a:pt x="570" y="444"/>
                    </a:moveTo>
                    <a:lnTo>
                      <a:pt x="565" y="443"/>
                    </a:lnTo>
                    <a:lnTo>
                      <a:pt x="0" y="306"/>
                    </a:lnTo>
                    <a:lnTo>
                      <a:pt x="158" y="0"/>
                    </a:lnTo>
                    <a:lnTo>
                      <a:pt x="570" y="444"/>
                    </a:lnTo>
                    <a:close/>
                    <a:moveTo>
                      <a:pt x="4" y="305"/>
                    </a:moveTo>
                    <a:lnTo>
                      <a:pt x="562" y="439"/>
                    </a:lnTo>
                    <a:lnTo>
                      <a:pt x="158" y="5"/>
                    </a:lnTo>
                    <a:lnTo>
                      <a:pt x="4" y="30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73" name="Freeform 92">
                <a:extLst>
                  <a:ext uri="{FF2B5EF4-FFF2-40B4-BE49-F238E27FC236}">
                    <a16:creationId xmlns:a16="http://schemas.microsoft.com/office/drawing/2014/main" id="{C1C02E66-5248-47E5-B1F3-C0420A7CCCA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081" y="4943"/>
                <a:ext cx="452" cy="533"/>
              </a:xfrm>
              <a:custGeom>
                <a:avLst/>
                <a:gdLst>
                  <a:gd name="T0" fmla="*/ 410 w 452"/>
                  <a:gd name="T1" fmla="*/ 533 h 533"/>
                  <a:gd name="T2" fmla="*/ 409 w 452"/>
                  <a:gd name="T3" fmla="*/ 531 h 533"/>
                  <a:gd name="T4" fmla="*/ 0 w 452"/>
                  <a:gd name="T5" fmla="*/ 90 h 533"/>
                  <a:gd name="T6" fmla="*/ 452 w 452"/>
                  <a:gd name="T7" fmla="*/ 0 h 533"/>
                  <a:gd name="T8" fmla="*/ 452 w 452"/>
                  <a:gd name="T9" fmla="*/ 2 h 533"/>
                  <a:gd name="T10" fmla="*/ 410 w 452"/>
                  <a:gd name="T11" fmla="*/ 533 h 533"/>
                  <a:gd name="T12" fmla="*/ 4 w 452"/>
                  <a:gd name="T13" fmla="*/ 92 h 533"/>
                  <a:gd name="T14" fmla="*/ 409 w 452"/>
                  <a:gd name="T15" fmla="*/ 527 h 533"/>
                  <a:gd name="T16" fmla="*/ 450 w 452"/>
                  <a:gd name="T17" fmla="*/ 3 h 533"/>
                  <a:gd name="T18" fmla="*/ 4 w 452"/>
                  <a:gd name="T19" fmla="*/ 92 h 5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52" h="533">
                    <a:moveTo>
                      <a:pt x="410" y="533"/>
                    </a:moveTo>
                    <a:lnTo>
                      <a:pt x="409" y="531"/>
                    </a:lnTo>
                    <a:lnTo>
                      <a:pt x="0" y="90"/>
                    </a:lnTo>
                    <a:lnTo>
                      <a:pt x="452" y="0"/>
                    </a:lnTo>
                    <a:lnTo>
                      <a:pt x="452" y="2"/>
                    </a:lnTo>
                    <a:lnTo>
                      <a:pt x="410" y="533"/>
                    </a:lnTo>
                    <a:close/>
                    <a:moveTo>
                      <a:pt x="4" y="92"/>
                    </a:moveTo>
                    <a:lnTo>
                      <a:pt x="409" y="527"/>
                    </a:lnTo>
                    <a:lnTo>
                      <a:pt x="450" y="3"/>
                    </a:lnTo>
                    <a:lnTo>
                      <a:pt x="4" y="9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74" name="Freeform 93">
                <a:extLst>
                  <a:ext uri="{FF2B5EF4-FFF2-40B4-BE49-F238E27FC236}">
                    <a16:creationId xmlns:a16="http://schemas.microsoft.com/office/drawing/2014/main" id="{66C86055-994A-4EE4-95C3-E460D3BFDC2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081" y="4402"/>
                <a:ext cx="453" cy="634"/>
              </a:xfrm>
              <a:custGeom>
                <a:avLst/>
                <a:gdLst>
                  <a:gd name="T0" fmla="*/ 0 w 453"/>
                  <a:gd name="T1" fmla="*/ 634 h 634"/>
                  <a:gd name="T2" fmla="*/ 1 w 453"/>
                  <a:gd name="T3" fmla="*/ 632 h 634"/>
                  <a:gd name="T4" fmla="*/ 235 w 453"/>
                  <a:gd name="T5" fmla="*/ 0 h 634"/>
                  <a:gd name="T6" fmla="*/ 453 w 453"/>
                  <a:gd name="T7" fmla="*/ 544 h 634"/>
                  <a:gd name="T8" fmla="*/ 0 w 453"/>
                  <a:gd name="T9" fmla="*/ 634 h 634"/>
                  <a:gd name="T10" fmla="*/ 235 w 453"/>
                  <a:gd name="T11" fmla="*/ 7 h 634"/>
                  <a:gd name="T12" fmla="*/ 4 w 453"/>
                  <a:gd name="T13" fmla="*/ 631 h 634"/>
                  <a:gd name="T14" fmla="*/ 450 w 453"/>
                  <a:gd name="T15" fmla="*/ 542 h 634"/>
                  <a:gd name="T16" fmla="*/ 235 w 453"/>
                  <a:gd name="T17" fmla="*/ 7 h 6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53" h="634">
                    <a:moveTo>
                      <a:pt x="0" y="634"/>
                    </a:moveTo>
                    <a:lnTo>
                      <a:pt x="1" y="632"/>
                    </a:lnTo>
                    <a:lnTo>
                      <a:pt x="235" y="0"/>
                    </a:lnTo>
                    <a:lnTo>
                      <a:pt x="453" y="544"/>
                    </a:lnTo>
                    <a:lnTo>
                      <a:pt x="0" y="634"/>
                    </a:lnTo>
                    <a:close/>
                    <a:moveTo>
                      <a:pt x="235" y="7"/>
                    </a:moveTo>
                    <a:lnTo>
                      <a:pt x="4" y="631"/>
                    </a:lnTo>
                    <a:lnTo>
                      <a:pt x="450" y="542"/>
                    </a:lnTo>
                    <a:lnTo>
                      <a:pt x="235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75" name="Freeform 94">
                <a:extLst>
                  <a:ext uri="{FF2B5EF4-FFF2-40B4-BE49-F238E27FC236}">
                    <a16:creationId xmlns:a16="http://schemas.microsoft.com/office/drawing/2014/main" id="{3AD516CD-6EF3-44DF-AC78-3A5BF3B1A4A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082" y="4404"/>
                <a:ext cx="236" cy="638"/>
              </a:xfrm>
              <a:custGeom>
                <a:avLst/>
                <a:gdLst>
                  <a:gd name="T0" fmla="*/ 0 w 236"/>
                  <a:gd name="T1" fmla="*/ 638 h 638"/>
                  <a:gd name="T2" fmla="*/ 23 w 236"/>
                  <a:gd name="T3" fmla="*/ 104 h 638"/>
                  <a:gd name="T4" fmla="*/ 236 w 236"/>
                  <a:gd name="T5" fmla="*/ 0 h 638"/>
                  <a:gd name="T6" fmla="*/ 235 w 236"/>
                  <a:gd name="T7" fmla="*/ 3 h 638"/>
                  <a:gd name="T8" fmla="*/ 0 w 236"/>
                  <a:gd name="T9" fmla="*/ 638 h 638"/>
                  <a:gd name="T10" fmla="*/ 25 w 236"/>
                  <a:gd name="T11" fmla="*/ 106 h 638"/>
                  <a:gd name="T12" fmla="*/ 3 w 236"/>
                  <a:gd name="T13" fmla="*/ 622 h 638"/>
                  <a:gd name="T14" fmla="*/ 232 w 236"/>
                  <a:gd name="T15" fmla="*/ 4 h 638"/>
                  <a:gd name="T16" fmla="*/ 25 w 236"/>
                  <a:gd name="T17" fmla="*/ 106 h 6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36" h="638">
                    <a:moveTo>
                      <a:pt x="0" y="638"/>
                    </a:moveTo>
                    <a:lnTo>
                      <a:pt x="23" y="104"/>
                    </a:lnTo>
                    <a:lnTo>
                      <a:pt x="236" y="0"/>
                    </a:lnTo>
                    <a:lnTo>
                      <a:pt x="235" y="3"/>
                    </a:lnTo>
                    <a:lnTo>
                      <a:pt x="0" y="638"/>
                    </a:lnTo>
                    <a:close/>
                    <a:moveTo>
                      <a:pt x="25" y="106"/>
                    </a:moveTo>
                    <a:lnTo>
                      <a:pt x="3" y="622"/>
                    </a:lnTo>
                    <a:lnTo>
                      <a:pt x="232" y="4"/>
                    </a:lnTo>
                    <a:lnTo>
                      <a:pt x="25" y="10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76" name="Freeform 95">
                <a:extLst>
                  <a:ext uri="{FF2B5EF4-FFF2-40B4-BE49-F238E27FC236}">
                    <a16:creationId xmlns:a16="http://schemas.microsoft.com/office/drawing/2014/main" id="{E52E8C67-103A-4B0F-A898-BA3753935E9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894" y="3856"/>
                <a:ext cx="424" cy="655"/>
              </a:xfrm>
              <a:custGeom>
                <a:avLst/>
                <a:gdLst>
                  <a:gd name="T0" fmla="*/ 212 w 424"/>
                  <a:gd name="T1" fmla="*/ 655 h 655"/>
                  <a:gd name="T2" fmla="*/ 211 w 424"/>
                  <a:gd name="T3" fmla="*/ 654 h 655"/>
                  <a:gd name="T4" fmla="*/ 0 w 424"/>
                  <a:gd name="T5" fmla="*/ 0 h 655"/>
                  <a:gd name="T6" fmla="*/ 424 w 424"/>
                  <a:gd name="T7" fmla="*/ 551 h 655"/>
                  <a:gd name="T8" fmla="*/ 212 w 424"/>
                  <a:gd name="T9" fmla="*/ 655 h 655"/>
                  <a:gd name="T10" fmla="*/ 7 w 424"/>
                  <a:gd name="T11" fmla="*/ 13 h 655"/>
                  <a:gd name="T12" fmla="*/ 213 w 424"/>
                  <a:gd name="T13" fmla="*/ 651 h 655"/>
                  <a:gd name="T14" fmla="*/ 420 w 424"/>
                  <a:gd name="T15" fmla="*/ 550 h 655"/>
                  <a:gd name="T16" fmla="*/ 7 w 424"/>
                  <a:gd name="T17" fmla="*/ 13 h 6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24" h="655">
                    <a:moveTo>
                      <a:pt x="212" y="655"/>
                    </a:moveTo>
                    <a:lnTo>
                      <a:pt x="211" y="654"/>
                    </a:lnTo>
                    <a:lnTo>
                      <a:pt x="0" y="0"/>
                    </a:lnTo>
                    <a:lnTo>
                      <a:pt x="424" y="551"/>
                    </a:lnTo>
                    <a:lnTo>
                      <a:pt x="212" y="655"/>
                    </a:lnTo>
                    <a:close/>
                    <a:moveTo>
                      <a:pt x="7" y="13"/>
                    </a:moveTo>
                    <a:lnTo>
                      <a:pt x="213" y="651"/>
                    </a:lnTo>
                    <a:lnTo>
                      <a:pt x="420" y="550"/>
                    </a:lnTo>
                    <a:lnTo>
                      <a:pt x="7" y="1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77" name="Freeform 96">
                <a:extLst>
                  <a:ext uri="{FF2B5EF4-FFF2-40B4-BE49-F238E27FC236}">
                    <a16:creationId xmlns:a16="http://schemas.microsoft.com/office/drawing/2014/main" id="{E47C7869-349F-4822-A7D6-1320D1A702B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552" y="3861"/>
                <a:ext cx="557" cy="652"/>
              </a:xfrm>
              <a:custGeom>
                <a:avLst/>
                <a:gdLst>
                  <a:gd name="T0" fmla="*/ 557 w 557"/>
                  <a:gd name="T1" fmla="*/ 652 h 652"/>
                  <a:gd name="T2" fmla="*/ 0 w 557"/>
                  <a:gd name="T3" fmla="*/ 154 h 652"/>
                  <a:gd name="T4" fmla="*/ 347 w 557"/>
                  <a:gd name="T5" fmla="*/ 0 h 652"/>
                  <a:gd name="T6" fmla="*/ 347 w 557"/>
                  <a:gd name="T7" fmla="*/ 1 h 652"/>
                  <a:gd name="T8" fmla="*/ 557 w 557"/>
                  <a:gd name="T9" fmla="*/ 652 h 652"/>
                  <a:gd name="T10" fmla="*/ 4 w 557"/>
                  <a:gd name="T11" fmla="*/ 155 h 652"/>
                  <a:gd name="T12" fmla="*/ 552 w 557"/>
                  <a:gd name="T13" fmla="*/ 644 h 652"/>
                  <a:gd name="T14" fmla="*/ 344 w 557"/>
                  <a:gd name="T15" fmla="*/ 3 h 652"/>
                  <a:gd name="T16" fmla="*/ 4 w 557"/>
                  <a:gd name="T17" fmla="*/ 155 h 6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57" h="652">
                    <a:moveTo>
                      <a:pt x="557" y="652"/>
                    </a:moveTo>
                    <a:lnTo>
                      <a:pt x="0" y="154"/>
                    </a:lnTo>
                    <a:lnTo>
                      <a:pt x="347" y="0"/>
                    </a:lnTo>
                    <a:lnTo>
                      <a:pt x="347" y="1"/>
                    </a:lnTo>
                    <a:lnTo>
                      <a:pt x="557" y="652"/>
                    </a:lnTo>
                    <a:close/>
                    <a:moveTo>
                      <a:pt x="4" y="155"/>
                    </a:moveTo>
                    <a:lnTo>
                      <a:pt x="552" y="644"/>
                    </a:lnTo>
                    <a:lnTo>
                      <a:pt x="344" y="3"/>
                    </a:lnTo>
                    <a:lnTo>
                      <a:pt x="4" y="15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78" name="Freeform 97">
                <a:extLst>
                  <a:ext uri="{FF2B5EF4-FFF2-40B4-BE49-F238E27FC236}">
                    <a16:creationId xmlns:a16="http://schemas.microsoft.com/office/drawing/2014/main" id="{2E1FC427-3E8F-437B-ABE7-A9D3D3A6261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553" y="3551"/>
                <a:ext cx="347" cy="467"/>
              </a:xfrm>
              <a:custGeom>
                <a:avLst/>
                <a:gdLst>
                  <a:gd name="T0" fmla="*/ 0 w 347"/>
                  <a:gd name="T1" fmla="*/ 467 h 467"/>
                  <a:gd name="T2" fmla="*/ 0 w 347"/>
                  <a:gd name="T3" fmla="*/ 464 h 467"/>
                  <a:gd name="T4" fmla="*/ 57 w 347"/>
                  <a:gd name="T5" fmla="*/ 0 h 467"/>
                  <a:gd name="T6" fmla="*/ 347 w 347"/>
                  <a:gd name="T7" fmla="*/ 312 h 467"/>
                  <a:gd name="T8" fmla="*/ 344 w 347"/>
                  <a:gd name="T9" fmla="*/ 313 h 467"/>
                  <a:gd name="T10" fmla="*/ 0 w 347"/>
                  <a:gd name="T11" fmla="*/ 467 h 467"/>
                  <a:gd name="T12" fmla="*/ 60 w 347"/>
                  <a:gd name="T13" fmla="*/ 6 h 467"/>
                  <a:gd name="T14" fmla="*/ 3 w 347"/>
                  <a:gd name="T15" fmla="*/ 462 h 467"/>
                  <a:gd name="T16" fmla="*/ 342 w 347"/>
                  <a:gd name="T17" fmla="*/ 311 h 467"/>
                  <a:gd name="T18" fmla="*/ 60 w 347"/>
                  <a:gd name="T19" fmla="*/ 6 h 4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47" h="467">
                    <a:moveTo>
                      <a:pt x="0" y="467"/>
                    </a:moveTo>
                    <a:lnTo>
                      <a:pt x="0" y="464"/>
                    </a:lnTo>
                    <a:lnTo>
                      <a:pt x="57" y="0"/>
                    </a:lnTo>
                    <a:lnTo>
                      <a:pt x="347" y="312"/>
                    </a:lnTo>
                    <a:lnTo>
                      <a:pt x="344" y="313"/>
                    </a:lnTo>
                    <a:lnTo>
                      <a:pt x="0" y="467"/>
                    </a:lnTo>
                    <a:close/>
                    <a:moveTo>
                      <a:pt x="60" y="6"/>
                    </a:moveTo>
                    <a:lnTo>
                      <a:pt x="3" y="462"/>
                    </a:lnTo>
                    <a:lnTo>
                      <a:pt x="342" y="311"/>
                    </a:lnTo>
                    <a:lnTo>
                      <a:pt x="60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79" name="Freeform 98">
                <a:extLst>
                  <a:ext uri="{FF2B5EF4-FFF2-40B4-BE49-F238E27FC236}">
                    <a16:creationId xmlns:a16="http://schemas.microsoft.com/office/drawing/2014/main" id="{7A3829B0-9304-430B-A793-0D656FBCD63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018" y="3551"/>
                <a:ext cx="595" cy="465"/>
              </a:xfrm>
              <a:custGeom>
                <a:avLst/>
                <a:gdLst>
                  <a:gd name="T0" fmla="*/ 537 w 595"/>
                  <a:gd name="T1" fmla="*/ 465 h 465"/>
                  <a:gd name="T2" fmla="*/ 536 w 595"/>
                  <a:gd name="T3" fmla="*/ 465 h 465"/>
                  <a:gd name="T4" fmla="*/ 0 w 595"/>
                  <a:gd name="T5" fmla="*/ 372 h 465"/>
                  <a:gd name="T6" fmla="*/ 3 w 595"/>
                  <a:gd name="T7" fmla="*/ 370 h 465"/>
                  <a:gd name="T8" fmla="*/ 595 w 595"/>
                  <a:gd name="T9" fmla="*/ 0 h 465"/>
                  <a:gd name="T10" fmla="*/ 595 w 595"/>
                  <a:gd name="T11" fmla="*/ 2 h 465"/>
                  <a:gd name="T12" fmla="*/ 537 w 595"/>
                  <a:gd name="T13" fmla="*/ 465 h 465"/>
                  <a:gd name="T14" fmla="*/ 6 w 595"/>
                  <a:gd name="T15" fmla="*/ 370 h 465"/>
                  <a:gd name="T16" fmla="*/ 535 w 595"/>
                  <a:gd name="T17" fmla="*/ 463 h 465"/>
                  <a:gd name="T18" fmla="*/ 591 w 595"/>
                  <a:gd name="T19" fmla="*/ 5 h 465"/>
                  <a:gd name="T20" fmla="*/ 6 w 595"/>
                  <a:gd name="T21" fmla="*/ 370 h 4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95" h="465">
                    <a:moveTo>
                      <a:pt x="537" y="465"/>
                    </a:moveTo>
                    <a:lnTo>
                      <a:pt x="536" y="465"/>
                    </a:lnTo>
                    <a:lnTo>
                      <a:pt x="0" y="372"/>
                    </a:lnTo>
                    <a:lnTo>
                      <a:pt x="3" y="370"/>
                    </a:lnTo>
                    <a:lnTo>
                      <a:pt x="595" y="0"/>
                    </a:lnTo>
                    <a:lnTo>
                      <a:pt x="595" y="2"/>
                    </a:lnTo>
                    <a:lnTo>
                      <a:pt x="537" y="465"/>
                    </a:lnTo>
                    <a:close/>
                    <a:moveTo>
                      <a:pt x="6" y="370"/>
                    </a:moveTo>
                    <a:lnTo>
                      <a:pt x="535" y="463"/>
                    </a:lnTo>
                    <a:lnTo>
                      <a:pt x="591" y="5"/>
                    </a:lnTo>
                    <a:lnTo>
                      <a:pt x="6" y="37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80" name="Freeform 99">
                <a:extLst>
                  <a:ext uri="{FF2B5EF4-FFF2-40B4-BE49-F238E27FC236}">
                    <a16:creationId xmlns:a16="http://schemas.microsoft.com/office/drawing/2014/main" id="{B3B5F9D7-42EE-4013-B339-E8E44034A3E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845" y="3550"/>
                <a:ext cx="773" cy="373"/>
              </a:xfrm>
              <a:custGeom>
                <a:avLst/>
                <a:gdLst>
                  <a:gd name="T0" fmla="*/ 176 w 773"/>
                  <a:gd name="T1" fmla="*/ 373 h 373"/>
                  <a:gd name="T2" fmla="*/ 0 w 773"/>
                  <a:gd name="T3" fmla="*/ 204 h 373"/>
                  <a:gd name="T4" fmla="*/ 773 w 773"/>
                  <a:gd name="T5" fmla="*/ 0 h 373"/>
                  <a:gd name="T6" fmla="*/ 176 w 773"/>
                  <a:gd name="T7" fmla="*/ 373 h 373"/>
                  <a:gd name="T8" fmla="*/ 4 w 773"/>
                  <a:gd name="T9" fmla="*/ 205 h 373"/>
                  <a:gd name="T10" fmla="*/ 176 w 773"/>
                  <a:gd name="T11" fmla="*/ 371 h 373"/>
                  <a:gd name="T12" fmla="*/ 758 w 773"/>
                  <a:gd name="T13" fmla="*/ 7 h 373"/>
                  <a:gd name="T14" fmla="*/ 4 w 773"/>
                  <a:gd name="T15" fmla="*/ 205 h 3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73" h="373">
                    <a:moveTo>
                      <a:pt x="176" y="373"/>
                    </a:moveTo>
                    <a:lnTo>
                      <a:pt x="0" y="204"/>
                    </a:lnTo>
                    <a:lnTo>
                      <a:pt x="773" y="0"/>
                    </a:lnTo>
                    <a:lnTo>
                      <a:pt x="176" y="373"/>
                    </a:lnTo>
                    <a:close/>
                    <a:moveTo>
                      <a:pt x="4" y="205"/>
                    </a:moveTo>
                    <a:lnTo>
                      <a:pt x="176" y="371"/>
                    </a:lnTo>
                    <a:lnTo>
                      <a:pt x="758" y="7"/>
                    </a:lnTo>
                    <a:lnTo>
                      <a:pt x="4" y="20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81" name="Freeform 100">
                <a:extLst>
                  <a:ext uri="{FF2B5EF4-FFF2-40B4-BE49-F238E27FC236}">
                    <a16:creationId xmlns:a16="http://schemas.microsoft.com/office/drawing/2014/main" id="{F8CA6FAB-AE73-40A3-8BEE-4EA35E66A6C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644" y="3753"/>
                <a:ext cx="380" cy="171"/>
              </a:xfrm>
              <a:custGeom>
                <a:avLst/>
                <a:gdLst>
                  <a:gd name="T0" fmla="*/ 0 w 380"/>
                  <a:gd name="T1" fmla="*/ 119 h 171"/>
                  <a:gd name="T2" fmla="*/ 203 w 380"/>
                  <a:gd name="T3" fmla="*/ 0 h 171"/>
                  <a:gd name="T4" fmla="*/ 380 w 380"/>
                  <a:gd name="T5" fmla="*/ 171 h 171"/>
                  <a:gd name="T6" fmla="*/ 0 w 380"/>
                  <a:gd name="T7" fmla="*/ 119 h 171"/>
                  <a:gd name="T8" fmla="*/ 203 w 380"/>
                  <a:gd name="T9" fmla="*/ 3 h 171"/>
                  <a:gd name="T10" fmla="*/ 7 w 380"/>
                  <a:gd name="T11" fmla="*/ 118 h 171"/>
                  <a:gd name="T12" fmla="*/ 374 w 380"/>
                  <a:gd name="T13" fmla="*/ 168 h 171"/>
                  <a:gd name="T14" fmla="*/ 203 w 380"/>
                  <a:gd name="T15" fmla="*/ 3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80" h="171">
                    <a:moveTo>
                      <a:pt x="0" y="119"/>
                    </a:moveTo>
                    <a:lnTo>
                      <a:pt x="203" y="0"/>
                    </a:lnTo>
                    <a:lnTo>
                      <a:pt x="380" y="171"/>
                    </a:lnTo>
                    <a:lnTo>
                      <a:pt x="0" y="119"/>
                    </a:lnTo>
                    <a:close/>
                    <a:moveTo>
                      <a:pt x="203" y="3"/>
                    </a:moveTo>
                    <a:lnTo>
                      <a:pt x="7" y="118"/>
                    </a:lnTo>
                    <a:lnTo>
                      <a:pt x="374" y="168"/>
                    </a:lnTo>
                    <a:lnTo>
                      <a:pt x="203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82" name="Freeform 101">
                <a:extLst>
                  <a:ext uri="{FF2B5EF4-FFF2-40B4-BE49-F238E27FC236}">
                    <a16:creationId xmlns:a16="http://schemas.microsoft.com/office/drawing/2014/main" id="{9BD06A63-C08E-409A-847D-498534F335C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466" y="3345"/>
                <a:ext cx="383" cy="529"/>
              </a:xfrm>
              <a:custGeom>
                <a:avLst/>
                <a:gdLst>
                  <a:gd name="T0" fmla="*/ 180 w 383"/>
                  <a:gd name="T1" fmla="*/ 529 h 529"/>
                  <a:gd name="T2" fmla="*/ 0 w 383"/>
                  <a:gd name="T3" fmla="*/ 0 h 529"/>
                  <a:gd name="T4" fmla="*/ 383 w 383"/>
                  <a:gd name="T5" fmla="*/ 410 h 529"/>
                  <a:gd name="T6" fmla="*/ 180 w 383"/>
                  <a:gd name="T7" fmla="*/ 529 h 529"/>
                  <a:gd name="T8" fmla="*/ 6 w 383"/>
                  <a:gd name="T9" fmla="*/ 10 h 529"/>
                  <a:gd name="T10" fmla="*/ 183 w 383"/>
                  <a:gd name="T11" fmla="*/ 525 h 529"/>
                  <a:gd name="T12" fmla="*/ 379 w 383"/>
                  <a:gd name="T13" fmla="*/ 409 h 529"/>
                  <a:gd name="T14" fmla="*/ 6 w 383"/>
                  <a:gd name="T15" fmla="*/ 10 h 5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83" h="529">
                    <a:moveTo>
                      <a:pt x="180" y="529"/>
                    </a:moveTo>
                    <a:lnTo>
                      <a:pt x="0" y="0"/>
                    </a:lnTo>
                    <a:lnTo>
                      <a:pt x="383" y="410"/>
                    </a:lnTo>
                    <a:lnTo>
                      <a:pt x="180" y="529"/>
                    </a:lnTo>
                    <a:close/>
                    <a:moveTo>
                      <a:pt x="6" y="10"/>
                    </a:moveTo>
                    <a:lnTo>
                      <a:pt x="183" y="525"/>
                    </a:lnTo>
                    <a:lnTo>
                      <a:pt x="379" y="409"/>
                    </a:lnTo>
                    <a:lnTo>
                      <a:pt x="6" y="1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83" name="Freeform 102">
                <a:extLst>
                  <a:ext uri="{FF2B5EF4-FFF2-40B4-BE49-F238E27FC236}">
                    <a16:creationId xmlns:a16="http://schemas.microsoft.com/office/drawing/2014/main" id="{D5BAB3B1-C994-49AC-8287-F893A06CD0F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122" y="3347"/>
                <a:ext cx="527" cy="695"/>
              </a:xfrm>
              <a:custGeom>
                <a:avLst/>
                <a:gdLst>
                  <a:gd name="T0" fmla="*/ 0 w 527"/>
                  <a:gd name="T1" fmla="*/ 695 h 695"/>
                  <a:gd name="T2" fmla="*/ 348 w 527"/>
                  <a:gd name="T3" fmla="*/ 0 h 695"/>
                  <a:gd name="T4" fmla="*/ 527 w 527"/>
                  <a:gd name="T5" fmla="*/ 525 h 695"/>
                  <a:gd name="T6" fmla="*/ 525 w 527"/>
                  <a:gd name="T7" fmla="*/ 525 h 695"/>
                  <a:gd name="T8" fmla="*/ 0 w 527"/>
                  <a:gd name="T9" fmla="*/ 695 h 695"/>
                  <a:gd name="T10" fmla="*/ 347 w 527"/>
                  <a:gd name="T11" fmla="*/ 7 h 695"/>
                  <a:gd name="T12" fmla="*/ 4 w 527"/>
                  <a:gd name="T13" fmla="*/ 690 h 695"/>
                  <a:gd name="T14" fmla="*/ 524 w 527"/>
                  <a:gd name="T15" fmla="*/ 524 h 695"/>
                  <a:gd name="T16" fmla="*/ 347 w 527"/>
                  <a:gd name="T17" fmla="*/ 7 h 6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27" h="695">
                    <a:moveTo>
                      <a:pt x="0" y="695"/>
                    </a:moveTo>
                    <a:lnTo>
                      <a:pt x="348" y="0"/>
                    </a:lnTo>
                    <a:lnTo>
                      <a:pt x="527" y="525"/>
                    </a:lnTo>
                    <a:lnTo>
                      <a:pt x="525" y="525"/>
                    </a:lnTo>
                    <a:lnTo>
                      <a:pt x="0" y="695"/>
                    </a:lnTo>
                    <a:close/>
                    <a:moveTo>
                      <a:pt x="347" y="7"/>
                    </a:moveTo>
                    <a:lnTo>
                      <a:pt x="4" y="690"/>
                    </a:lnTo>
                    <a:lnTo>
                      <a:pt x="524" y="524"/>
                    </a:lnTo>
                    <a:lnTo>
                      <a:pt x="347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84" name="Freeform 103">
                <a:extLst>
                  <a:ext uri="{FF2B5EF4-FFF2-40B4-BE49-F238E27FC236}">
                    <a16:creationId xmlns:a16="http://schemas.microsoft.com/office/drawing/2014/main" id="{B8EB6886-F3CD-4CCA-A079-75561DF7A2C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122" y="3869"/>
                <a:ext cx="530" cy="514"/>
              </a:xfrm>
              <a:custGeom>
                <a:avLst/>
                <a:gdLst>
                  <a:gd name="T0" fmla="*/ 59 w 530"/>
                  <a:gd name="T1" fmla="*/ 514 h 514"/>
                  <a:gd name="T2" fmla="*/ 0 w 530"/>
                  <a:gd name="T3" fmla="*/ 169 h 514"/>
                  <a:gd name="T4" fmla="*/ 1 w 530"/>
                  <a:gd name="T5" fmla="*/ 169 h 514"/>
                  <a:gd name="T6" fmla="*/ 530 w 530"/>
                  <a:gd name="T7" fmla="*/ 0 h 514"/>
                  <a:gd name="T8" fmla="*/ 59 w 530"/>
                  <a:gd name="T9" fmla="*/ 514 h 514"/>
                  <a:gd name="T10" fmla="*/ 3 w 530"/>
                  <a:gd name="T11" fmla="*/ 172 h 514"/>
                  <a:gd name="T12" fmla="*/ 61 w 530"/>
                  <a:gd name="T13" fmla="*/ 508 h 514"/>
                  <a:gd name="T14" fmla="*/ 522 w 530"/>
                  <a:gd name="T15" fmla="*/ 6 h 514"/>
                  <a:gd name="T16" fmla="*/ 3 w 530"/>
                  <a:gd name="T17" fmla="*/ 172 h 5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30" h="514">
                    <a:moveTo>
                      <a:pt x="59" y="514"/>
                    </a:moveTo>
                    <a:lnTo>
                      <a:pt x="0" y="169"/>
                    </a:lnTo>
                    <a:lnTo>
                      <a:pt x="1" y="169"/>
                    </a:lnTo>
                    <a:lnTo>
                      <a:pt x="530" y="0"/>
                    </a:lnTo>
                    <a:lnTo>
                      <a:pt x="59" y="514"/>
                    </a:lnTo>
                    <a:close/>
                    <a:moveTo>
                      <a:pt x="3" y="172"/>
                    </a:moveTo>
                    <a:lnTo>
                      <a:pt x="61" y="508"/>
                    </a:lnTo>
                    <a:lnTo>
                      <a:pt x="522" y="6"/>
                    </a:lnTo>
                    <a:lnTo>
                      <a:pt x="3" y="17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85" name="Freeform 104">
                <a:extLst>
                  <a:ext uri="{FF2B5EF4-FFF2-40B4-BE49-F238E27FC236}">
                    <a16:creationId xmlns:a16="http://schemas.microsoft.com/office/drawing/2014/main" id="{615EC3FF-EF97-4817-9DCC-ACD2DCBDD3F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633" y="4037"/>
                <a:ext cx="551" cy="345"/>
              </a:xfrm>
              <a:custGeom>
                <a:avLst/>
                <a:gdLst>
                  <a:gd name="T0" fmla="*/ 551 w 551"/>
                  <a:gd name="T1" fmla="*/ 345 h 345"/>
                  <a:gd name="T2" fmla="*/ 0 w 551"/>
                  <a:gd name="T3" fmla="*/ 143 h 345"/>
                  <a:gd name="T4" fmla="*/ 492 w 551"/>
                  <a:gd name="T5" fmla="*/ 0 h 345"/>
                  <a:gd name="T6" fmla="*/ 551 w 551"/>
                  <a:gd name="T7" fmla="*/ 345 h 345"/>
                  <a:gd name="T8" fmla="*/ 8 w 551"/>
                  <a:gd name="T9" fmla="*/ 144 h 345"/>
                  <a:gd name="T10" fmla="*/ 547 w 551"/>
                  <a:gd name="T11" fmla="*/ 341 h 345"/>
                  <a:gd name="T12" fmla="*/ 490 w 551"/>
                  <a:gd name="T13" fmla="*/ 4 h 345"/>
                  <a:gd name="T14" fmla="*/ 8 w 551"/>
                  <a:gd name="T15" fmla="*/ 144 h 3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51" h="345">
                    <a:moveTo>
                      <a:pt x="551" y="345"/>
                    </a:moveTo>
                    <a:lnTo>
                      <a:pt x="0" y="143"/>
                    </a:lnTo>
                    <a:lnTo>
                      <a:pt x="492" y="0"/>
                    </a:lnTo>
                    <a:lnTo>
                      <a:pt x="551" y="345"/>
                    </a:lnTo>
                    <a:close/>
                    <a:moveTo>
                      <a:pt x="8" y="144"/>
                    </a:moveTo>
                    <a:lnTo>
                      <a:pt x="547" y="341"/>
                    </a:lnTo>
                    <a:lnTo>
                      <a:pt x="490" y="4"/>
                    </a:lnTo>
                    <a:lnTo>
                      <a:pt x="8" y="14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86" name="Freeform 105">
                <a:extLst>
                  <a:ext uri="{FF2B5EF4-FFF2-40B4-BE49-F238E27FC236}">
                    <a16:creationId xmlns:a16="http://schemas.microsoft.com/office/drawing/2014/main" id="{054CA97D-3B14-4668-9DB9-4AAD48B1E0B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634" y="3444"/>
                <a:ext cx="491" cy="738"/>
              </a:xfrm>
              <a:custGeom>
                <a:avLst/>
                <a:gdLst>
                  <a:gd name="T0" fmla="*/ 0 w 491"/>
                  <a:gd name="T1" fmla="*/ 738 h 738"/>
                  <a:gd name="T2" fmla="*/ 1 w 491"/>
                  <a:gd name="T3" fmla="*/ 736 h 738"/>
                  <a:gd name="T4" fmla="*/ 355 w 491"/>
                  <a:gd name="T5" fmla="*/ 0 h 738"/>
                  <a:gd name="T6" fmla="*/ 491 w 491"/>
                  <a:gd name="T7" fmla="*/ 597 h 738"/>
                  <a:gd name="T8" fmla="*/ 0 w 491"/>
                  <a:gd name="T9" fmla="*/ 738 h 738"/>
                  <a:gd name="T10" fmla="*/ 355 w 491"/>
                  <a:gd name="T11" fmla="*/ 7 h 738"/>
                  <a:gd name="T12" fmla="*/ 4 w 491"/>
                  <a:gd name="T13" fmla="*/ 735 h 738"/>
                  <a:gd name="T14" fmla="*/ 488 w 491"/>
                  <a:gd name="T15" fmla="*/ 594 h 738"/>
                  <a:gd name="T16" fmla="*/ 355 w 491"/>
                  <a:gd name="T17" fmla="*/ 7 h 7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91" h="738">
                    <a:moveTo>
                      <a:pt x="0" y="738"/>
                    </a:moveTo>
                    <a:lnTo>
                      <a:pt x="1" y="736"/>
                    </a:lnTo>
                    <a:lnTo>
                      <a:pt x="355" y="0"/>
                    </a:lnTo>
                    <a:lnTo>
                      <a:pt x="491" y="597"/>
                    </a:lnTo>
                    <a:lnTo>
                      <a:pt x="0" y="738"/>
                    </a:lnTo>
                    <a:close/>
                    <a:moveTo>
                      <a:pt x="355" y="7"/>
                    </a:moveTo>
                    <a:lnTo>
                      <a:pt x="4" y="735"/>
                    </a:lnTo>
                    <a:lnTo>
                      <a:pt x="488" y="594"/>
                    </a:lnTo>
                    <a:lnTo>
                      <a:pt x="355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87" name="Freeform 106">
                <a:extLst>
                  <a:ext uri="{FF2B5EF4-FFF2-40B4-BE49-F238E27FC236}">
                    <a16:creationId xmlns:a16="http://schemas.microsoft.com/office/drawing/2014/main" id="{02E5B443-B9B2-4F98-81C5-DA3BD642138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988" y="3348"/>
                <a:ext cx="483" cy="695"/>
              </a:xfrm>
              <a:custGeom>
                <a:avLst/>
                <a:gdLst>
                  <a:gd name="T0" fmla="*/ 135 w 483"/>
                  <a:gd name="T1" fmla="*/ 695 h 695"/>
                  <a:gd name="T2" fmla="*/ 135 w 483"/>
                  <a:gd name="T3" fmla="*/ 691 h 695"/>
                  <a:gd name="T4" fmla="*/ 0 w 483"/>
                  <a:gd name="T5" fmla="*/ 98 h 695"/>
                  <a:gd name="T6" fmla="*/ 483 w 483"/>
                  <a:gd name="T7" fmla="*/ 0 h 695"/>
                  <a:gd name="T8" fmla="*/ 135 w 483"/>
                  <a:gd name="T9" fmla="*/ 695 h 695"/>
                  <a:gd name="T10" fmla="*/ 2 w 483"/>
                  <a:gd name="T11" fmla="*/ 100 h 695"/>
                  <a:gd name="T12" fmla="*/ 136 w 483"/>
                  <a:gd name="T13" fmla="*/ 688 h 695"/>
                  <a:gd name="T14" fmla="*/ 478 w 483"/>
                  <a:gd name="T15" fmla="*/ 4 h 695"/>
                  <a:gd name="T16" fmla="*/ 2 w 483"/>
                  <a:gd name="T17" fmla="*/ 100 h 6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83" h="695">
                    <a:moveTo>
                      <a:pt x="135" y="695"/>
                    </a:moveTo>
                    <a:lnTo>
                      <a:pt x="135" y="691"/>
                    </a:lnTo>
                    <a:lnTo>
                      <a:pt x="0" y="98"/>
                    </a:lnTo>
                    <a:lnTo>
                      <a:pt x="483" y="0"/>
                    </a:lnTo>
                    <a:lnTo>
                      <a:pt x="135" y="695"/>
                    </a:lnTo>
                    <a:close/>
                    <a:moveTo>
                      <a:pt x="2" y="100"/>
                    </a:moveTo>
                    <a:lnTo>
                      <a:pt x="136" y="688"/>
                    </a:lnTo>
                    <a:lnTo>
                      <a:pt x="478" y="4"/>
                    </a:lnTo>
                    <a:lnTo>
                      <a:pt x="2" y="10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88" name="Freeform 107">
                <a:extLst>
                  <a:ext uri="{FF2B5EF4-FFF2-40B4-BE49-F238E27FC236}">
                    <a16:creationId xmlns:a16="http://schemas.microsoft.com/office/drawing/2014/main" id="{77DD25D3-5C12-4116-9C6E-F4AEACC51BA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462" y="2891"/>
                <a:ext cx="358" cy="539"/>
              </a:xfrm>
              <a:custGeom>
                <a:avLst/>
                <a:gdLst>
                  <a:gd name="T0" fmla="*/ 358 w 358"/>
                  <a:gd name="T1" fmla="*/ 539 h 539"/>
                  <a:gd name="T2" fmla="*/ 5 w 358"/>
                  <a:gd name="T3" fmla="*/ 461 h 539"/>
                  <a:gd name="T4" fmla="*/ 0 w 358"/>
                  <a:gd name="T5" fmla="*/ 0 h 539"/>
                  <a:gd name="T6" fmla="*/ 358 w 358"/>
                  <a:gd name="T7" fmla="*/ 539 h 539"/>
                  <a:gd name="T8" fmla="*/ 8 w 358"/>
                  <a:gd name="T9" fmla="*/ 458 h 539"/>
                  <a:gd name="T10" fmla="*/ 353 w 358"/>
                  <a:gd name="T11" fmla="*/ 534 h 539"/>
                  <a:gd name="T12" fmla="*/ 3 w 358"/>
                  <a:gd name="T13" fmla="*/ 8 h 539"/>
                  <a:gd name="T14" fmla="*/ 8 w 358"/>
                  <a:gd name="T15" fmla="*/ 458 h 5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58" h="539">
                    <a:moveTo>
                      <a:pt x="358" y="539"/>
                    </a:moveTo>
                    <a:lnTo>
                      <a:pt x="5" y="461"/>
                    </a:lnTo>
                    <a:lnTo>
                      <a:pt x="0" y="0"/>
                    </a:lnTo>
                    <a:lnTo>
                      <a:pt x="358" y="539"/>
                    </a:lnTo>
                    <a:close/>
                    <a:moveTo>
                      <a:pt x="8" y="458"/>
                    </a:moveTo>
                    <a:lnTo>
                      <a:pt x="353" y="534"/>
                    </a:lnTo>
                    <a:lnTo>
                      <a:pt x="3" y="8"/>
                    </a:lnTo>
                    <a:lnTo>
                      <a:pt x="8" y="45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89" name="Freeform 108">
                <a:extLst>
                  <a:ext uri="{FF2B5EF4-FFF2-40B4-BE49-F238E27FC236}">
                    <a16:creationId xmlns:a16="http://schemas.microsoft.com/office/drawing/2014/main" id="{843F7608-21F5-475C-9498-D542127EA2B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462" y="3347"/>
                <a:ext cx="441" cy="265"/>
              </a:xfrm>
              <a:custGeom>
                <a:avLst/>
                <a:gdLst>
                  <a:gd name="T0" fmla="*/ 441 w 441"/>
                  <a:gd name="T1" fmla="*/ 265 h 265"/>
                  <a:gd name="T2" fmla="*/ 0 w 441"/>
                  <a:gd name="T3" fmla="*/ 0 h 265"/>
                  <a:gd name="T4" fmla="*/ 356 w 441"/>
                  <a:gd name="T5" fmla="*/ 80 h 265"/>
                  <a:gd name="T6" fmla="*/ 441 w 441"/>
                  <a:gd name="T7" fmla="*/ 265 h 265"/>
                  <a:gd name="T8" fmla="*/ 15 w 441"/>
                  <a:gd name="T9" fmla="*/ 6 h 265"/>
                  <a:gd name="T10" fmla="*/ 436 w 441"/>
                  <a:gd name="T11" fmla="*/ 259 h 265"/>
                  <a:gd name="T12" fmla="*/ 355 w 441"/>
                  <a:gd name="T13" fmla="*/ 82 h 265"/>
                  <a:gd name="T14" fmla="*/ 15 w 441"/>
                  <a:gd name="T15" fmla="*/ 6 h 2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41" h="265">
                    <a:moveTo>
                      <a:pt x="441" y="265"/>
                    </a:moveTo>
                    <a:lnTo>
                      <a:pt x="0" y="0"/>
                    </a:lnTo>
                    <a:lnTo>
                      <a:pt x="356" y="80"/>
                    </a:lnTo>
                    <a:lnTo>
                      <a:pt x="441" y="265"/>
                    </a:lnTo>
                    <a:close/>
                    <a:moveTo>
                      <a:pt x="15" y="6"/>
                    </a:moveTo>
                    <a:lnTo>
                      <a:pt x="436" y="259"/>
                    </a:lnTo>
                    <a:lnTo>
                      <a:pt x="355" y="82"/>
                    </a:lnTo>
                    <a:lnTo>
                      <a:pt x="15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90" name="Freeform 109">
                <a:extLst>
                  <a:ext uri="{FF2B5EF4-FFF2-40B4-BE49-F238E27FC236}">
                    <a16:creationId xmlns:a16="http://schemas.microsoft.com/office/drawing/2014/main" id="{77F7C244-319C-44BD-82A0-53B703400E1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816" y="3172"/>
                <a:ext cx="703" cy="439"/>
              </a:xfrm>
              <a:custGeom>
                <a:avLst/>
                <a:gdLst>
                  <a:gd name="T0" fmla="*/ 84 w 703"/>
                  <a:gd name="T1" fmla="*/ 439 h 439"/>
                  <a:gd name="T2" fmla="*/ 0 w 703"/>
                  <a:gd name="T3" fmla="*/ 255 h 439"/>
                  <a:gd name="T4" fmla="*/ 1 w 703"/>
                  <a:gd name="T5" fmla="*/ 255 h 439"/>
                  <a:gd name="T6" fmla="*/ 703 w 703"/>
                  <a:gd name="T7" fmla="*/ 0 h 439"/>
                  <a:gd name="T8" fmla="*/ 84 w 703"/>
                  <a:gd name="T9" fmla="*/ 439 h 439"/>
                  <a:gd name="T10" fmla="*/ 3 w 703"/>
                  <a:gd name="T11" fmla="*/ 257 h 439"/>
                  <a:gd name="T12" fmla="*/ 85 w 703"/>
                  <a:gd name="T13" fmla="*/ 435 h 439"/>
                  <a:gd name="T14" fmla="*/ 687 w 703"/>
                  <a:gd name="T15" fmla="*/ 9 h 439"/>
                  <a:gd name="T16" fmla="*/ 3 w 703"/>
                  <a:gd name="T17" fmla="*/ 257 h 4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03" h="439">
                    <a:moveTo>
                      <a:pt x="84" y="439"/>
                    </a:moveTo>
                    <a:lnTo>
                      <a:pt x="0" y="255"/>
                    </a:lnTo>
                    <a:lnTo>
                      <a:pt x="1" y="255"/>
                    </a:lnTo>
                    <a:lnTo>
                      <a:pt x="703" y="0"/>
                    </a:lnTo>
                    <a:lnTo>
                      <a:pt x="84" y="439"/>
                    </a:lnTo>
                    <a:close/>
                    <a:moveTo>
                      <a:pt x="3" y="257"/>
                    </a:moveTo>
                    <a:lnTo>
                      <a:pt x="85" y="435"/>
                    </a:lnTo>
                    <a:lnTo>
                      <a:pt x="687" y="9"/>
                    </a:lnTo>
                    <a:lnTo>
                      <a:pt x="3" y="25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91" name="Freeform 110">
                <a:extLst>
                  <a:ext uri="{FF2B5EF4-FFF2-40B4-BE49-F238E27FC236}">
                    <a16:creationId xmlns:a16="http://schemas.microsoft.com/office/drawing/2014/main" id="{80E2168D-79A4-4ECF-8E35-F12EC83EAB8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461" y="2893"/>
                <a:ext cx="1055" cy="536"/>
              </a:xfrm>
              <a:custGeom>
                <a:avLst/>
                <a:gdLst>
                  <a:gd name="T0" fmla="*/ 356 w 1055"/>
                  <a:gd name="T1" fmla="*/ 536 h 536"/>
                  <a:gd name="T2" fmla="*/ 356 w 1055"/>
                  <a:gd name="T3" fmla="*/ 536 h 536"/>
                  <a:gd name="T4" fmla="*/ 0 w 1055"/>
                  <a:gd name="T5" fmla="*/ 0 h 536"/>
                  <a:gd name="T6" fmla="*/ 3 w 1055"/>
                  <a:gd name="T7" fmla="*/ 1 h 536"/>
                  <a:gd name="T8" fmla="*/ 1055 w 1055"/>
                  <a:gd name="T9" fmla="*/ 284 h 536"/>
                  <a:gd name="T10" fmla="*/ 356 w 1055"/>
                  <a:gd name="T11" fmla="*/ 536 h 536"/>
                  <a:gd name="T12" fmla="*/ 5 w 1055"/>
                  <a:gd name="T13" fmla="*/ 5 h 536"/>
                  <a:gd name="T14" fmla="*/ 357 w 1055"/>
                  <a:gd name="T15" fmla="*/ 534 h 536"/>
                  <a:gd name="T16" fmla="*/ 1047 w 1055"/>
                  <a:gd name="T17" fmla="*/ 284 h 536"/>
                  <a:gd name="T18" fmla="*/ 5 w 1055"/>
                  <a:gd name="T19" fmla="*/ 5 h 5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55" h="536">
                    <a:moveTo>
                      <a:pt x="356" y="536"/>
                    </a:moveTo>
                    <a:lnTo>
                      <a:pt x="356" y="536"/>
                    </a:lnTo>
                    <a:lnTo>
                      <a:pt x="0" y="0"/>
                    </a:lnTo>
                    <a:lnTo>
                      <a:pt x="3" y="1"/>
                    </a:lnTo>
                    <a:lnTo>
                      <a:pt x="1055" y="284"/>
                    </a:lnTo>
                    <a:lnTo>
                      <a:pt x="356" y="536"/>
                    </a:lnTo>
                    <a:close/>
                    <a:moveTo>
                      <a:pt x="5" y="5"/>
                    </a:moveTo>
                    <a:lnTo>
                      <a:pt x="357" y="534"/>
                    </a:lnTo>
                    <a:lnTo>
                      <a:pt x="1047" y="284"/>
                    </a:lnTo>
                    <a:lnTo>
                      <a:pt x="5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92" name="Freeform 111">
                <a:extLst>
                  <a:ext uri="{FF2B5EF4-FFF2-40B4-BE49-F238E27FC236}">
                    <a16:creationId xmlns:a16="http://schemas.microsoft.com/office/drawing/2014/main" id="{D84555E9-3579-4391-A7BA-780AB8A264C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455" y="2861"/>
                <a:ext cx="1060" cy="318"/>
              </a:xfrm>
              <a:custGeom>
                <a:avLst/>
                <a:gdLst>
                  <a:gd name="T0" fmla="*/ 1060 w 1060"/>
                  <a:gd name="T1" fmla="*/ 318 h 318"/>
                  <a:gd name="T2" fmla="*/ 1056 w 1060"/>
                  <a:gd name="T3" fmla="*/ 317 h 318"/>
                  <a:gd name="T4" fmla="*/ 0 w 1060"/>
                  <a:gd name="T5" fmla="*/ 33 h 318"/>
                  <a:gd name="T6" fmla="*/ 846 w 1060"/>
                  <a:gd name="T7" fmla="*/ 0 h 318"/>
                  <a:gd name="T8" fmla="*/ 846 w 1060"/>
                  <a:gd name="T9" fmla="*/ 0 h 318"/>
                  <a:gd name="T10" fmla="*/ 1060 w 1060"/>
                  <a:gd name="T11" fmla="*/ 318 h 318"/>
                  <a:gd name="T12" fmla="*/ 17 w 1060"/>
                  <a:gd name="T13" fmla="*/ 36 h 318"/>
                  <a:gd name="T14" fmla="*/ 1054 w 1060"/>
                  <a:gd name="T15" fmla="*/ 313 h 318"/>
                  <a:gd name="T16" fmla="*/ 845 w 1060"/>
                  <a:gd name="T17" fmla="*/ 2 h 318"/>
                  <a:gd name="T18" fmla="*/ 17 w 1060"/>
                  <a:gd name="T19" fmla="*/ 36 h 3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60" h="318">
                    <a:moveTo>
                      <a:pt x="1060" y="318"/>
                    </a:moveTo>
                    <a:lnTo>
                      <a:pt x="1056" y="317"/>
                    </a:lnTo>
                    <a:lnTo>
                      <a:pt x="0" y="33"/>
                    </a:lnTo>
                    <a:lnTo>
                      <a:pt x="846" y="0"/>
                    </a:lnTo>
                    <a:lnTo>
                      <a:pt x="846" y="0"/>
                    </a:lnTo>
                    <a:lnTo>
                      <a:pt x="1060" y="318"/>
                    </a:lnTo>
                    <a:close/>
                    <a:moveTo>
                      <a:pt x="17" y="36"/>
                    </a:moveTo>
                    <a:lnTo>
                      <a:pt x="1054" y="313"/>
                    </a:lnTo>
                    <a:lnTo>
                      <a:pt x="845" y="2"/>
                    </a:lnTo>
                    <a:lnTo>
                      <a:pt x="17" y="3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93" name="Freeform 112">
                <a:extLst>
                  <a:ext uri="{FF2B5EF4-FFF2-40B4-BE49-F238E27FC236}">
                    <a16:creationId xmlns:a16="http://schemas.microsoft.com/office/drawing/2014/main" id="{DDE8BE0E-9E06-463F-B273-4553676167B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297" y="2860"/>
                <a:ext cx="931" cy="345"/>
              </a:xfrm>
              <a:custGeom>
                <a:avLst/>
                <a:gdLst>
                  <a:gd name="T0" fmla="*/ 214 w 931"/>
                  <a:gd name="T1" fmla="*/ 318 h 345"/>
                  <a:gd name="T2" fmla="*/ 213 w 931"/>
                  <a:gd name="T3" fmla="*/ 318 h 345"/>
                  <a:gd name="T4" fmla="*/ 0 w 931"/>
                  <a:gd name="T5" fmla="*/ 0 h 345"/>
                  <a:gd name="T6" fmla="*/ 931 w 931"/>
                  <a:gd name="T7" fmla="*/ 345 h 345"/>
                  <a:gd name="T8" fmla="*/ 214 w 931"/>
                  <a:gd name="T9" fmla="*/ 318 h 345"/>
                  <a:gd name="T10" fmla="*/ 7 w 931"/>
                  <a:gd name="T11" fmla="*/ 4 h 345"/>
                  <a:gd name="T12" fmla="*/ 215 w 931"/>
                  <a:gd name="T13" fmla="*/ 315 h 345"/>
                  <a:gd name="T14" fmla="*/ 916 w 931"/>
                  <a:gd name="T15" fmla="*/ 342 h 345"/>
                  <a:gd name="T16" fmla="*/ 7 w 931"/>
                  <a:gd name="T17" fmla="*/ 4 h 3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31" h="345">
                    <a:moveTo>
                      <a:pt x="214" y="318"/>
                    </a:moveTo>
                    <a:lnTo>
                      <a:pt x="213" y="318"/>
                    </a:lnTo>
                    <a:lnTo>
                      <a:pt x="0" y="0"/>
                    </a:lnTo>
                    <a:lnTo>
                      <a:pt x="931" y="345"/>
                    </a:lnTo>
                    <a:lnTo>
                      <a:pt x="214" y="318"/>
                    </a:lnTo>
                    <a:close/>
                    <a:moveTo>
                      <a:pt x="7" y="4"/>
                    </a:moveTo>
                    <a:lnTo>
                      <a:pt x="215" y="315"/>
                    </a:lnTo>
                    <a:lnTo>
                      <a:pt x="916" y="342"/>
                    </a:lnTo>
                    <a:lnTo>
                      <a:pt x="7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94" name="Freeform 113">
                <a:extLst>
                  <a:ext uri="{FF2B5EF4-FFF2-40B4-BE49-F238E27FC236}">
                    <a16:creationId xmlns:a16="http://schemas.microsoft.com/office/drawing/2014/main" id="{7BA10766-305D-4B56-9B52-12F39125F9D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985" y="2892"/>
                <a:ext cx="485" cy="558"/>
              </a:xfrm>
              <a:custGeom>
                <a:avLst/>
                <a:gdLst>
                  <a:gd name="T0" fmla="*/ 0 w 485"/>
                  <a:gd name="T1" fmla="*/ 558 h 558"/>
                  <a:gd name="T2" fmla="*/ 480 w 485"/>
                  <a:gd name="T3" fmla="*/ 0 h 558"/>
                  <a:gd name="T4" fmla="*/ 485 w 485"/>
                  <a:gd name="T5" fmla="*/ 460 h 558"/>
                  <a:gd name="T6" fmla="*/ 0 w 485"/>
                  <a:gd name="T7" fmla="*/ 558 h 558"/>
                  <a:gd name="T8" fmla="*/ 477 w 485"/>
                  <a:gd name="T9" fmla="*/ 7 h 558"/>
                  <a:gd name="T10" fmla="*/ 7 w 485"/>
                  <a:gd name="T11" fmla="*/ 553 h 558"/>
                  <a:gd name="T12" fmla="*/ 482 w 485"/>
                  <a:gd name="T13" fmla="*/ 457 h 558"/>
                  <a:gd name="T14" fmla="*/ 477 w 485"/>
                  <a:gd name="T15" fmla="*/ 7 h 5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85" h="558">
                    <a:moveTo>
                      <a:pt x="0" y="558"/>
                    </a:moveTo>
                    <a:lnTo>
                      <a:pt x="480" y="0"/>
                    </a:lnTo>
                    <a:lnTo>
                      <a:pt x="485" y="460"/>
                    </a:lnTo>
                    <a:lnTo>
                      <a:pt x="0" y="558"/>
                    </a:lnTo>
                    <a:close/>
                    <a:moveTo>
                      <a:pt x="477" y="7"/>
                    </a:moveTo>
                    <a:lnTo>
                      <a:pt x="7" y="553"/>
                    </a:lnTo>
                    <a:lnTo>
                      <a:pt x="482" y="457"/>
                    </a:lnTo>
                    <a:lnTo>
                      <a:pt x="477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95" name="Freeform 114">
                <a:extLst>
                  <a:ext uri="{FF2B5EF4-FFF2-40B4-BE49-F238E27FC236}">
                    <a16:creationId xmlns:a16="http://schemas.microsoft.com/office/drawing/2014/main" id="{B50647E9-0023-45BF-BC24-E1FD13D2FE7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487" y="2892"/>
                <a:ext cx="980" cy="556"/>
              </a:xfrm>
              <a:custGeom>
                <a:avLst/>
                <a:gdLst>
                  <a:gd name="T0" fmla="*/ 502 w 980"/>
                  <a:gd name="T1" fmla="*/ 556 h 556"/>
                  <a:gd name="T2" fmla="*/ 502 w 980"/>
                  <a:gd name="T3" fmla="*/ 556 h 556"/>
                  <a:gd name="T4" fmla="*/ 0 w 980"/>
                  <a:gd name="T5" fmla="*/ 354 h 556"/>
                  <a:gd name="T6" fmla="*/ 980 w 980"/>
                  <a:gd name="T7" fmla="*/ 0 h 556"/>
                  <a:gd name="T8" fmla="*/ 502 w 980"/>
                  <a:gd name="T9" fmla="*/ 556 h 556"/>
                  <a:gd name="T10" fmla="*/ 7 w 980"/>
                  <a:gd name="T11" fmla="*/ 354 h 556"/>
                  <a:gd name="T12" fmla="*/ 502 w 980"/>
                  <a:gd name="T13" fmla="*/ 554 h 556"/>
                  <a:gd name="T14" fmla="*/ 972 w 980"/>
                  <a:gd name="T15" fmla="*/ 6 h 556"/>
                  <a:gd name="T16" fmla="*/ 7 w 980"/>
                  <a:gd name="T17" fmla="*/ 354 h 5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80" h="556">
                    <a:moveTo>
                      <a:pt x="502" y="556"/>
                    </a:moveTo>
                    <a:lnTo>
                      <a:pt x="502" y="556"/>
                    </a:lnTo>
                    <a:lnTo>
                      <a:pt x="0" y="354"/>
                    </a:lnTo>
                    <a:lnTo>
                      <a:pt x="980" y="0"/>
                    </a:lnTo>
                    <a:lnTo>
                      <a:pt x="502" y="556"/>
                    </a:lnTo>
                    <a:close/>
                    <a:moveTo>
                      <a:pt x="7" y="354"/>
                    </a:moveTo>
                    <a:lnTo>
                      <a:pt x="502" y="554"/>
                    </a:lnTo>
                    <a:lnTo>
                      <a:pt x="972" y="6"/>
                    </a:lnTo>
                    <a:lnTo>
                      <a:pt x="7" y="35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96" name="Freeform 115">
                <a:extLst>
                  <a:ext uri="{FF2B5EF4-FFF2-40B4-BE49-F238E27FC236}">
                    <a16:creationId xmlns:a16="http://schemas.microsoft.com/office/drawing/2014/main" id="{0996F710-3AEC-4A0E-9139-AEA0A9E9D6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55" y="3212"/>
                <a:ext cx="65" cy="65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7"/>
                      <a:pt x="38" y="56"/>
                      <a:pt x="24" y="54"/>
                    </a:cubicBezTo>
                    <a:cubicBezTo>
                      <a:pt x="10" y="52"/>
                      <a:pt x="0" y="38"/>
                      <a:pt x="2" y="24"/>
                    </a:cubicBezTo>
                    <a:cubicBezTo>
                      <a:pt x="5" y="10"/>
                      <a:pt x="18" y="0"/>
                      <a:pt x="32" y="2"/>
                    </a:cubicBezTo>
                    <a:cubicBezTo>
                      <a:pt x="47" y="5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97" name="Freeform 116">
                <a:extLst>
                  <a:ext uri="{FF2B5EF4-FFF2-40B4-BE49-F238E27FC236}">
                    <a16:creationId xmlns:a16="http://schemas.microsoft.com/office/drawing/2014/main" id="{C2277392-B9F6-4670-B843-A0206647C6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03" y="4147"/>
                <a:ext cx="64" cy="64"/>
              </a:xfrm>
              <a:custGeom>
                <a:avLst/>
                <a:gdLst>
                  <a:gd name="T0" fmla="*/ 53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3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3" y="32"/>
                    </a:moveTo>
                    <a:cubicBezTo>
                      <a:pt x="51" y="47"/>
                      <a:pt x="38" y="56"/>
                      <a:pt x="24" y="54"/>
                    </a:cubicBezTo>
                    <a:cubicBezTo>
                      <a:pt x="9" y="52"/>
                      <a:pt x="0" y="39"/>
                      <a:pt x="2" y="24"/>
                    </a:cubicBezTo>
                    <a:cubicBezTo>
                      <a:pt x="4" y="10"/>
                      <a:pt x="17" y="0"/>
                      <a:pt x="32" y="2"/>
                    </a:cubicBezTo>
                    <a:cubicBezTo>
                      <a:pt x="46" y="5"/>
                      <a:pt x="56" y="18"/>
                      <a:pt x="53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98" name="Freeform 117">
                <a:extLst>
                  <a:ext uri="{FF2B5EF4-FFF2-40B4-BE49-F238E27FC236}">
                    <a16:creationId xmlns:a16="http://schemas.microsoft.com/office/drawing/2014/main" id="{D7885C2F-C6A2-42FA-82F5-CC03E25036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53" y="4342"/>
                <a:ext cx="64" cy="66"/>
              </a:xfrm>
              <a:custGeom>
                <a:avLst/>
                <a:gdLst>
                  <a:gd name="T0" fmla="*/ 54 w 56"/>
                  <a:gd name="T1" fmla="*/ 33 h 57"/>
                  <a:gd name="T2" fmla="*/ 24 w 56"/>
                  <a:gd name="T3" fmla="*/ 54 h 57"/>
                  <a:gd name="T4" fmla="*/ 2 w 56"/>
                  <a:gd name="T5" fmla="*/ 24 h 57"/>
                  <a:gd name="T6" fmla="*/ 32 w 56"/>
                  <a:gd name="T7" fmla="*/ 3 h 57"/>
                  <a:gd name="T8" fmla="*/ 54 w 56"/>
                  <a:gd name="T9" fmla="*/ 33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7">
                    <a:moveTo>
                      <a:pt x="54" y="33"/>
                    </a:moveTo>
                    <a:cubicBezTo>
                      <a:pt x="52" y="47"/>
                      <a:pt x="38" y="57"/>
                      <a:pt x="24" y="54"/>
                    </a:cubicBezTo>
                    <a:cubicBezTo>
                      <a:pt x="10" y="52"/>
                      <a:pt x="0" y="39"/>
                      <a:pt x="2" y="24"/>
                    </a:cubicBezTo>
                    <a:cubicBezTo>
                      <a:pt x="4" y="10"/>
                      <a:pt x="18" y="0"/>
                      <a:pt x="32" y="3"/>
                    </a:cubicBezTo>
                    <a:cubicBezTo>
                      <a:pt x="46" y="5"/>
                      <a:pt x="56" y="18"/>
                      <a:pt x="54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99" name="Freeform 118">
                <a:extLst>
                  <a:ext uri="{FF2B5EF4-FFF2-40B4-BE49-F238E27FC236}">
                    <a16:creationId xmlns:a16="http://schemas.microsoft.com/office/drawing/2014/main" id="{2FF5E896-6400-4310-9FC0-E1D8B3DD7E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86" y="4371"/>
                <a:ext cx="65" cy="65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6"/>
                      <a:pt x="38" y="56"/>
                      <a:pt x="24" y="54"/>
                    </a:cubicBezTo>
                    <a:cubicBezTo>
                      <a:pt x="10" y="52"/>
                      <a:pt x="0" y="38"/>
                      <a:pt x="2" y="24"/>
                    </a:cubicBezTo>
                    <a:cubicBezTo>
                      <a:pt x="4" y="10"/>
                      <a:pt x="18" y="0"/>
                      <a:pt x="32" y="2"/>
                    </a:cubicBezTo>
                    <a:cubicBezTo>
                      <a:pt x="46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00" name="Freeform 119">
                <a:extLst>
                  <a:ext uri="{FF2B5EF4-FFF2-40B4-BE49-F238E27FC236}">
                    <a16:creationId xmlns:a16="http://schemas.microsoft.com/office/drawing/2014/main" id="{4D2B3E49-7D0A-49AF-A031-B612090F82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02" y="4913"/>
                <a:ext cx="64" cy="64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1" y="47"/>
                      <a:pt x="38" y="56"/>
                      <a:pt x="24" y="54"/>
                    </a:cubicBezTo>
                    <a:cubicBezTo>
                      <a:pt x="9" y="52"/>
                      <a:pt x="0" y="38"/>
                      <a:pt x="2" y="24"/>
                    </a:cubicBezTo>
                    <a:cubicBezTo>
                      <a:pt x="4" y="10"/>
                      <a:pt x="18" y="0"/>
                      <a:pt x="32" y="2"/>
                    </a:cubicBezTo>
                    <a:cubicBezTo>
                      <a:pt x="46" y="5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01" name="Freeform 120">
                <a:extLst>
                  <a:ext uri="{FF2B5EF4-FFF2-40B4-BE49-F238E27FC236}">
                    <a16:creationId xmlns:a16="http://schemas.microsoft.com/office/drawing/2014/main" id="{CD3A5A18-BD03-41FC-9CE2-45D9AABA1D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94" y="5302"/>
                <a:ext cx="65" cy="65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6"/>
                      <a:pt x="38" y="56"/>
                      <a:pt x="24" y="54"/>
                    </a:cubicBezTo>
                    <a:cubicBezTo>
                      <a:pt x="10" y="51"/>
                      <a:pt x="0" y="38"/>
                      <a:pt x="2" y="24"/>
                    </a:cubicBezTo>
                    <a:cubicBezTo>
                      <a:pt x="5" y="9"/>
                      <a:pt x="18" y="0"/>
                      <a:pt x="32" y="2"/>
                    </a:cubicBezTo>
                    <a:cubicBezTo>
                      <a:pt x="47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02" name="Freeform 121">
                <a:extLst>
                  <a:ext uri="{FF2B5EF4-FFF2-40B4-BE49-F238E27FC236}">
                    <a16:creationId xmlns:a16="http://schemas.microsoft.com/office/drawing/2014/main" id="{BD8D7EDC-B313-40C6-A8E0-0479C94A5A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05" y="5746"/>
                <a:ext cx="65" cy="64"/>
              </a:xfrm>
              <a:custGeom>
                <a:avLst/>
                <a:gdLst>
                  <a:gd name="T0" fmla="*/ 54 w 57"/>
                  <a:gd name="T1" fmla="*/ 32 h 56"/>
                  <a:gd name="T2" fmla="*/ 24 w 57"/>
                  <a:gd name="T3" fmla="*/ 54 h 56"/>
                  <a:gd name="T4" fmla="*/ 3 w 57"/>
                  <a:gd name="T5" fmla="*/ 24 h 56"/>
                  <a:gd name="T6" fmla="*/ 32 w 57"/>
                  <a:gd name="T7" fmla="*/ 2 h 56"/>
                  <a:gd name="T8" fmla="*/ 54 w 57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7" h="56">
                    <a:moveTo>
                      <a:pt x="54" y="32"/>
                    </a:moveTo>
                    <a:cubicBezTo>
                      <a:pt x="52" y="46"/>
                      <a:pt x="39" y="56"/>
                      <a:pt x="24" y="54"/>
                    </a:cubicBezTo>
                    <a:cubicBezTo>
                      <a:pt x="10" y="52"/>
                      <a:pt x="0" y="38"/>
                      <a:pt x="3" y="24"/>
                    </a:cubicBezTo>
                    <a:cubicBezTo>
                      <a:pt x="5" y="10"/>
                      <a:pt x="18" y="0"/>
                      <a:pt x="32" y="2"/>
                    </a:cubicBezTo>
                    <a:cubicBezTo>
                      <a:pt x="47" y="4"/>
                      <a:pt x="57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03" name="Freeform 122">
                <a:extLst>
                  <a:ext uri="{FF2B5EF4-FFF2-40B4-BE49-F238E27FC236}">
                    <a16:creationId xmlns:a16="http://schemas.microsoft.com/office/drawing/2014/main" id="{4FDB83C6-5CE2-415A-B355-BB11663FD6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10" y="5210"/>
                <a:ext cx="65" cy="65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6"/>
                      <a:pt x="38" y="56"/>
                      <a:pt x="24" y="54"/>
                    </a:cubicBezTo>
                    <a:cubicBezTo>
                      <a:pt x="10" y="51"/>
                      <a:pt x="0" y="38"/>
                      <a:pt x="2" y="24"/>
                    </a:cubicBezTo>
                    <a:cubicBezTo>
                      <a:pt x="4" y="9"/>
                      <a:pt x="18" y="0"/>
                      <a:pt x="32" y="2"/>
                    </a:cubicBezTo>
                    <a:cubicBezTo>
                      <a:pt x="46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04" name="Freeform 123">
                <a:extLst>
                  <a:ext uri="{FF2B5EF4-FFF2-40B4-BE49-F238E27FC236}">
                    <a16:creationId xmlns:a16="http://schemas.microsoft.com/office/drawing/2014/main" id="{25BDF481-EE85-461C-9C88-00B356A513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70" y="4780"/>
                <a:ext cx="64" cy="66"/>
              </a:xfrm>
              <a:custGeom>
                <a:avLst/>
                <a:gdLst>
                  <a:gd name="T0" fmla="*/ 54 w 56"/>
                  <a:gd name="T1" fmla="*/ 33 h 57"/>
                  <a:gd name="T2" fmla="*/ 24 w 56"/>
                  <a:gd name="T3" fmla="*/ 54 h 57"/>
                  <a:gd name="T4" fmla="*/ 2 w 56"/>
                  <a:gd name="T5" fmla="*/ 24 h 57"/>
                  <a:gd name="T6" fmla="*/ 32 w 56"/>
                  <a:gd name="T7" fmla="*/ 3 h 57"/>
                  <a:gd name="T8" fmla="*/ 54 w 56"/>
                  <a:gd name="T9" fmla="*/ 33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7">
                    <a:moveTo>
                      <a:pt x="54" y="33"/>
                    </a:moveTo>
                    <a:cubicBezTo>
                      <a:pt x="52" y="47"/>
                      <a:pt x="38" y="57"/>
                      <a:pt x="24" y="54"/>
                    </a:cubicBezTo>
                    <a:cubicBezTo>
                      <a:pt x="10" y="52"/>
                      <a:pt x="0" y="39"/>
                      <a:pt x="2" y="24"/>
                    </a:cubicBezTo>
                    <a:cubicBezTo>
                      <a:pt x="5" y="10"/>
                      <a:pt x="18" y="0"/>
                      <a:pt x="32" y="3"/>
                    </a:cubicBezTo>
                    <a:cubicBezTo>
                      <a:pt x="47" y="5"/>
                      <a:pt x="56" y="18"/>
                      <a:pt x="54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05" name="Freeform 124">
                <a:extLst>
                  <a:ext uri="{FF2B5EF4-FFF2-40B4-BE49-F238E27FC236}">
                    <a16:creationId xmlns:a16="http://schemas.microsoft.com/office/drawing/2014/main" id="{887E930D-BF3B-41E3-A228-360EBDE5AC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79" y="5685"/>
                <a:ext cx="65" cy="64"/>
              </a:xfrm>
              <a:custGeom>
                <a:avLst/>
                <a:gdLst>
                  <a:gd name="T0" fmla="*/ 54 w 57"/>
                  <a:gd name="T1" fmla="*/ 32 h 56"/>
                  <a:gd name="T2" fmla="*/ 24 w 57"/>
                  <a:gd name="T3" fmla="*/ 54 h 56"/>
                  <a:gd name="T4" fmla="*/ 3 w 57"/>
                  <a:gd name="T5" fmla="*/ 24 h 56"/>
                  <a:gd name="T6" fmla="*/ 33 w 57"/>
                  <a:gd name="T7" fmla="*/ 2 h 56"/>
                  <a:gd name="T8" fmla="*/ 54 w 57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7" h="56">
                    <a:moveTo>
                      <a:pt x="54" y="32"/>
                    </a:moveTo>
                    <a:cubicBezTo>
                      <a:pt x="52" y="46"/>
                      <a:pt x="39" y="56"/>
                      <a:pt x="24" y="54"/>
                    </a:cubicBezTo>
                    <a:cubicBezTo>
                      <a:pt x="10" y="52"/>
                      <a:pt x="0" y="38"/>
                      <a:pt x="3" y="24"/>
                    </a:cubicBezTo>
                    <a:cubicBezTo>
                      <a:pt x="5" y="10"/>
                      <a:pt x="18" y="0"/>
                      <a:pt x="33" y="2"/>
                    </a:cubicBezTo>
                    <a:cubicBezTo>
                      <a:pt x="47" y="5"/>
                      <a:pt x="57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06" name="Freeform 125">
                <a:extLst>
                  <a:ext uri="{FF2B5EF4-FFF2-40B4-BE49-F238E27FC236}">
                    <a16:creationId xmlns:a16="http://schemas.microsoft.com/office/drawing/2014/main" id="{BCA4A412-59C1-4A09-832B-DA2FD05AE2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46" y="5463"/>
                <a:ext cx="64" cy="65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7"/>
                      <a:pt x="38" y="56"/>
                      <a:pt x="24" y="54"/>
                    </a:cubicBezTo>
                    <a:cubicBezTo>
                      <a:pt x="10" y="52"/>
                      <a:pt x="0" y="38"/>
                      <a:pt x="2" y="24"/>
                    </a:cubicBezTo>
                    <a:cubicBezTo>
                      <a:pt x="4" y="10"/>
                      <a:pt x="18" y="0"/>
                      <a:pt x="32" y="2"/>
                    </a:cubicBezTo>
                    <a:cubicBezTo>
                      <a:pt x="46" y="5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07" name="Freeform 126">
                <a:extLst>
                  <a:ext uri="{FF2B5EF4-FFF2-40B4-BE49-F238E27FC236}">
                    <a16:creationId xmlns:a16="http://schemas.microsoft.com/office/drawing/2014/main" id="{83B3536D-DB88-49C0-8BA8-8687707670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60" y="5440"/>
                <a:ext cx="65" cy="65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1" y="46"/>
                      <a:pt x="38" y="56"/>
                      <a:pt x="24" y="54"/>
                    </a:cubicBezTo>
                    <a:cubicBezTo>
                      <a:pt x="10" y="51"/>
                      <a:pt x="0" y="38"/>
                      <a:pt x="2" y="24"/>
                    </a:cubicBezTo>
                    <a:cubicBezTo>
                      <a:pt x="4" y="9"/>
                      <a:pt x="18" y="0"/>
                      <a:pt x="32" y="2"/>
                    </a:cubicBezTo>
                    <a:cubicBezTo>
                      <a:pt x="46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08" name="Freeform 127">
                <a:extLst>
                  <a:ext uri="{FF2B5EF4-FFF2-40B4-BE49-F238E27FC236}">
                    <a16:creationId xmlns:a16="http://schemas.microsoft.com/office/drawing/2014/main" id="{4FC90150-49B6-426D-83E5-0A24D4450D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83" y="4018"/>
                <a:ext cx="66" cy="64"/>
              </a:xfrm>
              <a:custGeom>
                <a:avLst/>
                <a:gdLst>
                  <a:gd name="T0" fmla="*/ 54 w 57"/>
                  <a:gd name="T1" fmla="*/ 32 h 56"/>
                  <a:gd name="T2" fmla="*/ 24 w 57"/>
                  <a:gd name="T3" fmla="*/ 54 h 56"/>
                  <a:gd name="T4" fmla="*/ 3 w 57"/>
                  <a:gd name="T5" fmla="*/ 24 h 56"/>
                  <a:gd name="T6" fmla="*/ 33 w 57"/>
                  <a:gd name="T7" fmla="*/ 2 h 56"/>
                  <a:gd name="T8" fmla="*/ 54 w 57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7" h="56">
                    <a:moveTo>
                      <a:pt x="54" y="32"/>
                    </a:moveTo>
                    <a:cubicBezTo>
                      <a:pt x="52" y="46"/>
                      <a:pt x="39" y="56"/>
                      <a:pt x="24" y="54"/>
                    </a:cubicBezTo>
                    <a:cubicBezTo>
                      <a:pt x="10" y="52"/>
                      <a:pt x="0" y="38"/>
                      <a:pt x="3" y="24"/>
                    </a:cubicBezTo>
                    <a:cubicBezTo>
                      <a:pt x="5" y="10"/>
                      <a:pt x="18" y="0"/>
                      <a:pt x="33" y="2"/>
                    </a:cubicBezTo>
                    <a:cubicBezTo>
                      <a:pt x="47" y="4"/>
                      <a:pt x="57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09" name="Freeform 128">
                <a:extLst>
                  <a:ext uri="{FF2B5EF4-FFF2-40B4-BE49-F238E27FC236}">
                    <a16:creationId xmlns:a16="http://schemas.microsoft.com/office/drawing/2014/main" id="{AD8219A4-CADF-4AF4-A561-783A6FE592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71" y="2829"/>
                <a:ext cx="65" cy="64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1" y="46"/>
                      <a:pt x="38" y="56"/>
                      <a:pt x="24" y="54"/>
                    </a:cubicBezTo>
                    <a:cubicBezTo>
                      <a:pt x="9" y="51"/>
                      <a:pt x="0" y="38"/>
                      <a:pt x="2" y="24"/>
                    </a:cubicBezTo>
                    <a:cubicBezTo>
                      <a:pt x="4" y="9"/>
                      <a:pt x="18" y="0"/>
                      <a:pt x="32" y="2"/>
                    </a:cubicBezTo>
                    <a:cubicBezTo>
                      <a:pt x="46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10" name="Freeform 129">
                <a:extLst>
                  <a:ext uri="{FF2B5EF4-FFF2-40B4-BE49-F238E27FC236}">
                    <a16:creationId xmlns:a16="http://schemas.microsoft.com/office/drawing/2014/main" id="{951BF413-D7EA-4D2B-A834-A4F4AD0A2A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96" y="3172"/>
                <a:ext cx="65" cy="64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6"/>
                      <a:pt x="38" y="56"/>
                      <a:pt x="24" y="54"/>
                    </a:cubicBezTo>
                    <a:cubicBezTo>
                      <a:pt x="10" y="51"/>
                      <a:pt x="0" y="38"/>
                      <a:pt x="2" y="24"/>
                    </a:cubicBezTo>
                    <a:cubicBezTo>
                      <a:pt x="5" y="9"/>
                      <a:pt x="18" y="0"/>
                      <a:pt x="32" y="2"/>
                    </a:cubicBezTo>
                    <a:cubicBezTo>
                      <a:pt x="47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11" name="Freeform 130">
                <a:extLst>
                  <a:ext uri="{FF2B5EF4-FFF2-40B4-BE49-F238E27FC236}">
                    <a16:creationId xmlns:a16="http://schemas.microsoft.com/office/drawing/2014/main" id="{672637B3-A560-44BA-9305-465EA8DF3C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12" y="3719"/>
                <a:ext cx="65" cy="66"/>
              </a:xfrm>
              <a:custGeom>
                <a:avLst/>
                <a:gdLst>
                  <a:gd name="T0" fmla="*/ 54 w 56"/>
                  <a:gd name="T1" fmla="*/ 33 h 57"/>
                  <a:gd name="T2" fmla="*/ 24 w 56"/>
                  <a:gd name="T3" fmla="*/ 54 h 57"/>
                  <a:gd name="T4" fmla="*/ 2 w 56"/>
                  <a:gd name="T5" fmla="*/ 24 h 57"/>
                  <a:gd name="T6" fmla="*/ 32 w 56"/>
                  <a:gd name="T7" fmla="*/ 3 h 57"/>
                  <a:gd name="T8" fmla="*/ 54 w 56"/>
                  <a:gd name="T9" fmla="*/ 33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7">
                    <a:moveTo>
                      <a:pt x="54" y="33"/>
                    </a:moveTo>
                    <a:cubicBezTo>
                      <a:pt x="52" y="47"/>
                      <a:pt x="38" y="57"/>
                      <a:pt x="24" y="54"/>
                    </a:cubicBezTo>
                    <a:cubicBezTo>
                      <a:pt x="10" y="52"/>
                      <a:pt x="0" y="39"/>
                      <a:pt x="2" y="24"/>
                    </a:cubicBezTo>
                    <a:cubicBezTo>
                      <a:pt x="5" y="10"/>
                      <a:pt x="18" y="0"/>
                      <a:pt x="32" y="3"/>
                    </a:cubicBezTo>
                    <a:cubicBezTo>
                      <a:pt x="47" y="5"/>
                      <a:pt x="56" y="18"/>
                      <a:pt x="54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12" name="Freeform 131">
                <a:extLst>
                  <a:ext uri="{FF2B5EF4-FFF2-40B4-BE49-F238E27FC236}">
                    <a16:creationId xmlns:a16="http://schemas.microsoft.com/office/drawing/2014/main" id="{8BD4B19E-54A0-413A-852F-CA9C82BFA9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86" y="3885"/>
                <a:ext cx="65" cy="65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6"/>
                      <a:pt x="38" y="56"/>
                      <a:pt x="24" y="54"/>
                    </a:cubicBezTo>
                    <a:cubicBezTo>
                      <a:pt x="10" y="51"/>
                      <a:pt x="0" y="38"/>
                      <a:pt x="2" y="24"/>
                    </a:cubicBezTo>
                    <a:cubicBezTo>
                      <a:pt x="5" y="9"/>
                      <a:pt x="18" y="0"/>
                      <a:pt x="32" y="2"/>
                    </a:cubicBezTo>
                    <a:cubicBezTo>
                      <a:pt x="47" y="4"/>
                      <a:pt x="56" y="17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13" name="Freeform 132">
                <a:extLst>
                  <a:ext uri="{FF2B5EF4-FFF2-40B4-BE49-F238E27FC236}">
                    <a16:creationId xmlns:a16="http://schemas.microsoft.com/office/drawing/2014/main" id="{C342CE98-66E5-4EC8-BBF2-5B3516ED5F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54" y="3417"/>
                <a:ext cx="65" cy="65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6"/>
                      <a:pt x="38" y="56"/>
                      <a:pt x="24" y="54"/>
                    </a:cubicBezTo>
                    <a:cubicBezTo>
                      <a:pt x="10" y="51"/>
                      <a:pt x="0" y="38"/>
                      <a:pt x="2" y="24"/>
                    </a:cubicBezTo>
                    <a:cubicBezTo>
                      <a:pt x="5" y="10"/>
                      <a:pt x="18" y="0"/>
                      <a:pt x="32" y="2"/>
                    </a:cubicBezTo>
                    <a:cubicBezTo>
                      <a:pt x="47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14" name="Freeform 133">
                <a:extLst>
                  <a:ext uri="{FF2B5EF4-FFF2-40B4-BE49-F238E27FC236}">
                    <a16:creationId xmlns:a16="http://schemas.microsoft.com/office/drawing/2014/main" id="{1797800E-AE2C-48AE-86E5-33A7C6FAC12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938" y="3401"/>
                <a:ext cx="97" cy="97"/>
              </a:xfrm>
              <a:custGeom>
                <a:avLst/>
                <a:gdLst>
                  <a:gd name="T0" fmla="*/ 36 w 84"/>
                  <a:gd name="T1" fmla="*/ 80 h 84"/>
                  <a:gd name="T2" fmla="*/ 4 w 84"/>
                  <a:gd name="T3" fmla="*/ 36 h 84"/>
                  <a:gd name="T4" fmla="*/ 48 w 84"/>
                  <a:gd name="T5" fmla="*/ 3 h 84"/>
                  <a:gd name="T6" fmla="*/ 81 w 84"/>
                  <a:gd name="T7" fmla="*/ 48 h 84"/>
                  <a:gd name="T8" fmla="*/ 36 w 84"/>
                  <a:gd name="T9" fmla="*/ 80 h 84"/>
                  <a:gd name="T10" fmla="*/ 48 w 84"/>
                  <a:gd name="T11" fmla="*/ 5 h 84"/>
                  <a:gd name="T12" fmla="*/ 5 w 84"/>
                  <a:gd name="T13" fmla="*/ 36 h 84"/>
                  <a:gd name="T14" fmla="*/ 36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0"/>
                    </a:moveTo>
                    <a:cubicBezTo>
                      <a:pt x="15" y="77"/>
                      <a:pt x="0" y="57"/>
                      <a:pt x="4" y="36"/>
                    </a:cubicBezTo>
                    <a:cubicBezTo>
                      <a:pt x="7" y="15"/>
                      <a:pt x="27" y="0"/>
                      <a:pt x="48" y="3"/>
                    </a:cubicBezTo>
                    <a:cubicBezTo>
                      <a:pt x="70" y="7"/>
                      <a:pt x="84" y="27"/>
                      <a:pt x="81" y="48"/>
                    </a:cubicBezTo>
                    <a:cubicBezTo>
                      <a:pt x="77" y="69"/>
                      <a:pt x="57" y="84"/>
                      <a:pt x="36" y="80"/>
                    </a:cubicBezTo>
                    <a:close/>
                    <a:moveTo>
                      <a:pt x="48" y="5"/>
                    </a:moveTo>
                    <a:cubicBezTo>
                      <a:pt x="28" y="2"/>
                      <a:pt x="9" y="16"/>
                      <a:pt x="5" y="36"/>
                    </a:cubicBezTo>
                    <a:cubicBezTo>
                      <a:pt x="2" y="56"/>
                      <a:pt x="16" y="76"/>
                      <a:pt x="36" y="79"/>
                    </a:cubicBezTo>
                    <a:cubicBezTo>
                      <a:pt x="57" y="82"/>
                      <a:pt x="76" y="68"/>
                      <a:pt x="79" y="48"/>
                    </a:cubicBezTo>
                    <a:cubicBezTo>
                      <a:pt x="82" y="27"/>
                      <a:pt x="68" y="8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15" name="Freeform 134">
                <a:extLst>
                  <a:ext uri="{FF2B5EF4-FFF2-40B4-BE49-F238E27FC236}">
                    <a16:creationId xmlns:a16="http://schemas.microsoft.com/office/drawing/2014/main" id="{900E1A07-2C8B-40A5-BFE4-1C425C9F3C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60" y="4435"/>
                <a:ext cx="65" cy="64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6"/>
                      <a:pt x="38" y="56"/>
                      <a:pt x="24" y="54"/>
                    </a:cubicBezTo>
                    <a:cubicBezTo>
                      <a:pt x="10" y="52"/>
                      <a:pt x="0" y="38"/>
                      <a:pt x="2" y="24"/>
                    </a:cubicBezTo>
                    <a:cubicBezTo>
                      <a:pt x="4" y="10"/>
                      <a:pt x="18" y="0"/>
                      <a:pt x="32" y="2"/>
                    </a:cubicBezTo>
                    <a:cubicBezTo>
                      <a:pt x="46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16" name="Freeform 135">
                <a:extLst>
                  <a:ext uri="{FF2B5EF4-FFF2-40B4-BE49-F238E27FC236}">
                    <a16:creationId xmlns:a16="http://schemas.microsoft.com/office/drawing/2014/main" id="{EF2DD7A2-50F2-4222-8BD6-6970C7DBAE2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744" y="4418"/>
                <a:ext cx="97" cy="97"/>
              </a:xfrm>
              <a:custGeom>
                <a:avLst/>
                <a:gdLst>
                  <a:gd name="T0" fmla="*/ 36 w 84"/>
                  <a:gd name="T1" fmla="*/ 80 h 84"/>
                  <a:gd name="T2" fmla="*/ 4 w 84"/>
                  <a:gd name="T3" fmla="*/ 36 h 84"/>
                  <a:gd name="T4" fmla="*/ 48 w 84"/>
                  <a:gd name="T5" fmla="*/ 3 h 84"/>
                  <a:gd name="T6" fmla="*/ 81 w 84"/>
                  <a:gd name="T7" fmla="*/ 48 h 84"/>
                  <a:gd name="T8" fmla="*/ 36 w 84"/>
                  <a:gd name="T9" fmla="*/ 80 h 84"/>
                  <a:gd name="T10" fmla="*/ 48 w 84"/>
                  <a:gd name="T11" fmla="*/ 5 h 84"/>
                  <a:gd name="T12" fmla="*/ 5 w 84"/>
                  <a:gd name="T13" fmla="*/ 36 h 84"/>
                  <a:gd name="T14" fmla="*/ 36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0"/>
                    </a:moveTo>
                    <a:cubicBezTo>
                      <a:pt x="15" y="77"/>
                      <a:pt x="0" y="57"/>
                      <a:pt x="4" y="36"/>
                    </a:cubicBezTo>
                    <a:cubicBezTo>
                      <a:pt x="7" y="15"/>
                      <a:pt x="27" y="0"/>
                      <a:pt x="48" y="3"/>
                    </a:cubicBezTo>
                    <a:cubicBezTo>
                      <a:pt x="69" y="7"/>
                      <a:pt x="84" y="27"/>
                      <a:pt x="81" y="48"/>
                    </a:cubicBezTo>
                    <a:cubicBezTo>
                      <a:pt x="77" y="69"/>
                      <a:pt x="57" y="84"/>
                      <a:pt x="36" y="80"/>
                    </a:cubicBezTo>
                    <a:close/>
                    <a:moveTo>
                      <a:pt x="48" y="5"/>
                    </a:moveTo>
                    <a:cubicBezTo>
                      <a:pt x="28" y="2"/>
                      <a:pt x="8" y="16"/>
                      <a:pt x="5" y="36"/>
                    </a:cubicBezTo>
                    <a:cubicBezTo>
                      <a:pt x="2" y="56"/>
                      <a:pt x="16" y="76"/>
                      <a:pt x="36" y="79"/>
                    </a:cubicBezTo>
                    <a:cubicBezTo>
                      <a:pt x="57" y="82"/>
                      <a:pt x="76" y="68"/>
                      <a:pt x="79" y="48"/>
                    </a:cubicBezTo>
                    <a:cubicBezTo>
                      <a:pt x="82" y="27"/>
                      <a:pt x="68" y="8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17" name="Freeform 136">
                <a:extLst>
                  <a:ext uri="{FF2B5EF4-FFF2-40B4-BE49-F238E27FC236}">
                    <a16:creationId xmlns:a16="http://schemas.microsoft.com/office/drawing/2014/main" id="{F05FC3BD-5A7E-4196-BA17-D079F5C9E4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23" y="3984"/>
                <a:ext cx="64" cy="66"/>
              </a:xfrm>
              <a:custGeom>
                <a:avLst/>
                <a:gdLst>
                  <a:gd name="T0" fmla="*/ 54 w 56"/>
                  <a:gd name="T1" fmla="*/ 33 h 57"/>
                  <a:gd name="T2" fmla="*/ 24 w 56"/>
                  <a:gd name="T3" fmla="*/ 54 h 57"/>
                  <a:gd name="T4" fmla="*/ 2 w 56"/>
                  <a:gd name="T5" fmla="*/ 24 h 57"/>
                  <a:gd name="T6" fmla="*/ 32 w 56"/>
                  <a:gd name="T7" fmla="*/ 3 h 57"/>
                  <a:gd name="T8" fmla="*/ 54 w 56"/>
                  <a:gd name="T9" fmla="*/ 33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7">
                    <a:moveTo>
                      <a:pt x="54" y="33"/>
                    </a:moveTo>
                    <a:cubicBezTo>
                      <a:pt x="52" y="47"/>
                      <a:pt x="38" y="57"/>
                      <a:pt x="24" y="54"/>
                    </a:cubicBezTo>
                    <a:cubicBezTo>
                      <a:pt x="10" y="52"/>
                      <a:pt x="0" y="39"/>
                      <a:pt x="2" y="24"/>
                    </a:cubicBezTo>
                    <a:cubicBezTo>
                      <a:pt x="5" y="10"/>
                      <a:pt x="18" y="0"/>
                      <a:pt x="32" y="3"/>
                    </a:cubicBezTo>
                    <a:cubicBezTo>
                      <a:pt x="47" y="5"/>
                      <a:pt x="56" y="18"/>
                      <a:pt x="54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18" name="Freeform 137">
                <a:extLst>
                  <a:ext uri="{FF2B5EF4-FFF2-40B4-BE49-F238E27FC236}">
                    <a16:creationId xmlns:a16="http://schemas.microsoft.com/office/drawing/2014/main" id="{19577740-5745-4B0B-B90A-F1BA36F042E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507" y="3969"/>
                <a:ext cx="96" cy="96"/>
              </a:xfrm>
              <a:custGeom>
                <a:avLst/>
                <a:gdLst>
                  <a:gd name="T0" fmla="*/ 36 w 84"/>
                  <a:gd name="T1" fmla="*/ 80 h 83"/>
                  <a:gd name="T2" fmla="*/ 4 w 84"/>
                  <a:gd name="T3" fmla="*/ 35 h 83"/>
                  <a:gd name="T4" fmla="*/ 48 w 84"/>
                  <a:gd name="T5" fmla="*/ 3 h 83"/>
                  <a:gd name="T6" fmla="*/ 81 w 84"/>
                  <a:gd name="T7" fmla="*/ 48 h 83"/>
                  <a:gd name="T8" fmla="*/ 36 w 84"/>
                  <a:gd name="T9" fmla="*/ 80 h 83"/>
                  <a:gd name="T10" fmla="*/ 48 w 84"/>
                  <a:gd name="T11" fmla="*/ 5 h 83"/>
                  <a:gd name="T12" fmla="*/ 5 w 84"/>
                  <a:gd name="T13" fmla="*/ 36 h 83"/>
                  <a:gd name="T14" fmla="*/ 36 w 84"/>
                  <a:gd name="T15" fmla="*/ 78 h 83"/>
                  <a:gd name="T16" fmla="*/ 79 w 84"/>
                  <a:gd name="T17" fmla="*/ 47 h 83"/>
                  <a:gd name="T18" fmla="*/ 48 w 84"/>
                  <a:gd name="T19" fmla="*/ 5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3">
                    <a:moveTo>
                      <a:pt x="36" y="80"/>
                    </a:moveTo>
                    <a:cubicBezTo>
                      <a:pt x="15" y="77"/>
                      <a:pt x="0" y="57"/>
                      <a:pt x="4" y="35"/>
                    </a:cubicBezTo>
                    <a:cubicBezTo>
                      <a:pt x="7" y="14"/>
                      <a:pt x="27" y="0"/>
                      <a:pt x="48" y="3"/>
                    </a:cubicBezTo>
                    <a:cubicBezTo>
                      <a:pt x="70" y="6"/>
                      <a:pt x="84" y="26"/>
                      <a:pt x="81" y="48"/>
                    </a:cubicBezTo>
                    <a:cubicBezTo>
                      <a:pt x="77" y="69"/>
                      <a:pt x="57" y="83"/>
                      <a:pt x="36" y="80"/>
                    </a:cubicBezTo>
                    <a:close/>
                    <a:moveTo>
                      <a:pt x="48" y="5"/>
                    </a:moveTo>
                    <a:cubicBezTo>
                      <a:pt x="28" y="1"/>
                      <a:pt x="9" y="15"/>
                      <a:pt x="5" y="36"/>
                    </a:cubicBezTo>
                    <a:cubicBezTo>
                      <a:pt x="2" y="56"/>
                      <a:pt x="16" y="75"/>
                      <a:pt x="36" y="78"/>
                    </a:cubicBezTo>
                    <a:cubicBezTo>
                      <a:pt x="57" y="82"/>
                      <a:pt x="76" y="68"/>
                      <a:pt x="79" y="47"/>
                    </a:cubicBezTo>
                    <a:cubicBezTo>
                      <a:pt x="82" y="27"/>
                      <a:pt x="68" y="8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19" name="Freeform 138">
                <a:extLst>
                  <a:ext uri="{FF2B5EF4-FFF2-40B4-BE49-F238E27FC236}">
                    <a16:creationId xmlns:a16="http://schemas.microsoft.com/office/drawing/2014/main" id="{A5F2F2B4-A383-4AF0-88D7-B194779877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71" y="4207"/>
                <a:ext cx="65" cy="64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7"/>
                      <a:pt x="38" y="56"/>
                      <a:pt x="24" y="54"/>
                    </a:cubicBezTo>
                    <a:cubicBezTo>
                      <a:pt x="10" y="52"/>
                      <a:pt x="0" y="38"/>
                      <a:pt x="2" y="24"/>
                    </a:cubicBezTo>
                    <a:cubicBezTo>
                      <a:pt x="4" y="10"/>
                      <a:pt x="18" y="0"/>
                      <a:pt x="32" y="2"/>
                    </a:cubicBezTo>
                    <a:cubicBezTo>
                      <a:pt x="46" y="5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20" name="Freeform 139">
                <a:extLst>
                  <a:ext uri="{FF2B5EF4-FFF2-40B4-BE49-F238E27FC236}">
                    <a16:creationId xmlns:a16="http://schemas.microsoft.com/office/drawing/2014/main" id="{CAF45605-9A6C-4DD6-9720-54FF40EC772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155" y="4190"/>
                <a:ext cx="97" cy="97"/>
              </a:xfrm>
              <a:custGeom>
                <a:avLst/>
                <a:gdLst>
                  <a:gd name="T0" fmla="*/ 36 w 84"/>
                  <a:gd name="T1" fmla="*/ 81 h 84"/>
                  <a:gd name="T2" fmla="*/ 3 w 84"/>
                  <a:gd name="T3" fmla="*/ 36 h 84"/>
                  <a:gd name="T4" fmla="*/ 48 w 84"/>
                  <a:gd name="T5" fmla="*/ 4 h 84"/>
                  <a:gd name="T6" fmla="*/ 80 w 84"/>
                  <a:gd name="T7" fmla="*/ 48 h 84"/>
                  <a:gd name="T8" fmla="*/ 36 w 84"/>
                  <a:gd name="T9" fmla="*/ 81 h 84"/>
                  <a:gd name="T10" fmla="*/ 48 w 84"/>
                  <a:gd name="T11" fmla="*/ 5 h 84"/>
                  <a:gd name="T12" fmla="*/ 5 w 84"/>
                  <a:gd name="T13" fmla="*/ 36 h 84"/>
                  <a:gd name="T14" fmla="*/ 36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1"/>
                    </a:moveTo>
                    <a:cubicBezTo>
                      <a:pt x="15" y="77"/>
                      <a:pt x="0" y="57"/>
                      <a:pt x="3" y="36"/>
                    </a:cubicBezTo>
                    <a:cubicBezTo>
                      <a:pt x="7" y="15"/>
                      <a:pt x="27" y="0"/>
                      <a:pt x="48" y="4"/>
                    </a:cubicBezTo>
                    <a:cubicBezTo>
                      <a:pt x="69" y="7"/>
                      <a:pt x="84" y="27"/>
                      <a:pt x="80" y="48"/>
                    </a:cubicBezTo>
                    <a:cubicBezTo>
                      <a:pt x="77" y="70"/>
                      <a:pt x="57" y="84"/>
                      <a:pt x="36" y="81"/>
                    </a:cubicBezTo>
                    <a:close/>
                    <a:moveTo>
                      <a:pt x="48" y="5"/>
                    </a:moveTo>
                    <a:cubicBezTo>
                      <a:pt x="27" y="2"/>
                      <a:pt x="8" y="16"/>
                      <a:pt x="5" y="36"/>
                    </a:cubicBezTo>
                    <a:cubicBezTo>
                      <a:pt x="2" y="57"/>
                      <a:pt x="16" y="76"/>
                      <a:pt x="36" y="79"/>
                    </a:cubicBezTo>
                    <a:cubicBezTo>
                      <a:pt x="56" y="82"/>
                      <a:pt x="76" y="68"/>
                      <a:pt x="79" y="48"/>
                    </a:cubicBezTo>
                    <a:cubicBezTo>
                      <a:pt x="82" y="28"/>
                      <a:pt x="68" y="9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21" name="Freeform 140">
                <a:extLst>
                  <a:ext uri="{FF2B5EF4-FFF2-40B4-BE49-F238E27FC236}">
                    <a16:creationId xmlns:a16="http://schemas.microsoft.com/office/drawing/2014/main" id="{C45E98D3-E36B-4114-B667-737169FCB6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77" y="3524"/>
                <a:ext cx="64" cy="65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7"/>
                      <a:pt x="38" y="56"/>
                      <a:pt x="24" y="54"/>
                    </a:cubicBezTo>
                    <a:cubicBezTo>
                      <a:pt x="10" y="52"/>
                      <a:pt x="0" y="38"/>
                      <a:pt x="2" y="24"/>
                    </a:cubicBezTo>
                    <a:cubicBezTo>
                      <a:pt x="5" y="10"/>
                      <a:pt x="18" y="0"/>
                      <a:pt x="32" y="2"/>
                    </a:cubicBezTo>
                    <a:cubicBezTo>
                      <a:pt x="47" y="5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22" name="Freeform 141">
                <a:extLst>
                  <a:ext uri="{FF2B5EF4-FFF2-40B4-BE49-F238E27FC236}">
                    <a16:creationId xmlns:a16="http://schemas.microsoft.com/office/drawing/2014/main" id="{113293CA-EE56-4D16-B7AD-97991B39313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561" y="3508"/>
                <a:ext cx="97" cy="97"/>
              </a:xfrm>
              <a:custGeom>
                <a:avLst/>
                <a:gdLst>
                  <a:gd name="T0" fmla="*/ 36 w 84"/>
                  <a:gd name="T1" fmla="*/ 81 h 84"/>
                  <a:gd name="T2" fmla="*/ 4 w 84"/>
                  <a:gd name="T3" fmla="*/ 36 h 84"/>
                  <a:gd name="T4" fmla="*/ 48 w 84"/>
                  <a:gd name="T5" fmla="*/ 4 h 84"/>
                  <a:gd name="T6" fmla="*/ 81 w 84"/>
                  <a:gd name="T7" fmla="*/ 48 h 84"/>
                  <a:gd name="T8" fmla="*/ 36 w 84"/>
                  <a:gd name="T9" fmla="*/ 81 h 84"/>
                  <a:gd name="T10" fmla="*/ 48 w 84"/>
                  <a:gd name="T11" fmla="*/ 5 h 84"/>
                  <a:gd name="T12" fmla="*/ 5 w 84"/>
                  <a:gd name="T13" fmla="*/ 36 h 84"/>
                  <a:gd name="T14" fmla="*/ 36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1"/>
                    </a:moveTo>
                    <a:cubicBezTo>
                      <a:pt x="15" y="77"/>
                      <a:pt x="0" y="57"/>
                      <a:pt x="4" y="36"/>
                    </a:cubicBezTo>
                    <a:cubicBezTo>
                      <a:pt x="7" y="15"/>
                      <a:pt x="27" y="0"/>
                      <a:pt x="48" y="4"/>
                    </a:cubicBezTo>
                    <a:cubicBezTo>
                      <a:pt x="69" y="7"/>
                      <a:pt x="84" y="27"/>
                      <a:pt x="81" y="48"/>
                    </a:cubicBezTo>
                    <a:cubicBezTo>
                      <a:pt x="77" y="70"/>
                      <a:pt x="57" y="84"/>
                      <a:pt x="36" y="81"/>
                    </a:cubicBezTo>
                    <a:close/>
                    <a:moveTo>
                      <a:pt x="48" y="5"/>
                    </a:moveTo>
                    <a:cubicBezTo>
                      <a:pt x="28" y="2"/>
                      <a:pt x="9" y="16"/>
                      <a:pt x="5" y="36"/>
                    </a:cubicBezTo>
                    <a:cubicBezTo>
                      <a:pt x="2" y="57"/>
                      <a:pt x="16" y="76"/>
                      <a:pt x="36" y="79"/>
                    </a:cubicBezTo>
                    <a:cubicBezTo>
                      <a:pt x="57" y="82"/>
                      <a:pt x="76" y="68"/>
                      <a:pt x="79" y="48"/>
                    </a:cubicBezTo>
                    <a:cubicBezTo>
                      <a:pt x="82" y="28"/>
                      <a:pt x="68" y="9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23" name="Freeform 142">
                <a:extLst>
                  <a:ext uri="{FF2B5EF4-FFF2-40B4-BE49-F238E27FC236}">
                    <a16:creationId xmlns:a16="http://schemas.microsoft.com/office/drawing/2014/main" id="{E34B0A94-7D1D-4DA4-B326-149AFCFDEA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67" y="3831"/>
                <a:ext cx="65" cy="64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1" y="46"/>
                      <a:pt x="38" y="56"/>
                      <a:pt x="24" y="54"/>
                    </a:cubicBezTo>
                    <a:cubicBezTo>
                      <a:pt x="9" y="52"/>
                      <a:pt x="0" y="38"/>
                      <a:pt x="2" y="24"/>
                    </a:cubicBezTo>
                    <a:cubicBezTo>
                      <a:pt x="4" y="10"/>
                      <a:pt x="18" y="0"/>
                      <a:pt x="32" y="2"/>
                    </a:cubicBezTo>
                    <a:cubicBezTo>
                      <a:pt x="46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24" name="Freeform 143">
                <a:extLst>
                  <a:ext uri="{FF2B5EF4-FFF2-40B4-BE49-F238E27FC236}">
                    <a16:creationId xmlns:a16="http://schemas.microsoft.com/office/drawing/2014/main" id="{9F781305-A990-4BF2-BD09-B4B997D77BB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851" y="3815"/>
                <a:ext cx="97" cy="97"/>
              </a:xfrm>
              <a:custGeom>
                <a:avLst/>
                <a:gdLst>
                  <a:gd name="T0" fmla="*/ 36 w 84"/>
                  <a:gd name="T1" fmla="*/ 80 h 84"/>
                  <a:gd name="T2" fmla="*/ 3 w 84"/>
                  <a:gd name="T3" fmla="*/ 36 h 84"/>
                  <a:gd name="T4" fmla="*/ 48 w 84"/>
                  <a:gd name="T5" fmla="*/ 3 h 84"/>
                  <a:gd name="T6" fmla="*/ 80 w 84"/>
                  <a:gd name="T7" fmla="*/ 48 h 84"/>
                  <a:gd name="T8" fmla="*/ 36 w 84"/>
                  <a:gd name="T9" fmla="*/ 80 h 84"/>
                  <a:gd name="T10" fmla="*/ 48 w 84"/>
                  <a:gd name="T11" fmla="*/ 5 h 84"/>
                  <a:gd name="T12" fmla="*/ 5 w 84"/>
                  <a:gd name="T13" fmla="*/ 36 h 84"/>
                  <a:gd name="T14" fmla="*/ 36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0"/>
                    </a:moveTo>
                    <a:cubicBezTo>
                      <a:pt x="14" y="77"/>
                      <a:pt x="0" y="57"/>
                      <a:pt x="3" y="36"/>
                    </a:cubicBezTo>
                    <a:cubicBezTo>
                      <a:pt x="7" y="15"/>
                      <a:pt x="27" y="0"/>
                      <a:pt x="48" y="3"/>
                    </a:cubicBezTo>
                    <a:cubicBezTo>
                      <a:pt x="69" y="7"/>
                      <a:pt x="84" y="27"/>
                      <a:pt x="80" y="48"/>
                    </a:cubicBezTo>
                    <a:cubicBezTo>
                      <a:pt x="77" y="69"/>
                      <a:pt x="57" y="84"/>
                      <a:pt x="36" y="80"/>
                    </a:cubicBezTo>
                    <a:close/>
                    <a:moveTo>
                      <a:pt x="48" y="5"/>
                    </a:moveTo>
                    <a:cubicBezTo>
                      <a:pt x="27" y="2"/>
                      <a:pt x="8" y="16"/>
                      <a:pt x="5" y="36"/>
                    </a:cubicBezTo>
                    <a:cubicBezTo>
                      <a:pt x="2" y="56"/>
                      <a:pt x="16" y="76"/>
                      <a:pt x="36" y="79"/>
                    </a:cubicBezTo>
                    <a:cubicBezTo>
                      <a:pt x="56" y="82"/>
                      <a:pt x="75" y="68"/>
                      <a:pt x="79" y="48"/>
                    </a:cubicBezTo>
                    <a:cubicBezTo>
                      <a:pt x="82" y="28"/>
                      <a:pt x="68" y="8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25" name="Freeform 144">
                <a:extLst>
                  <a:ext uri="{FF2B5EF4-FFF2-40B4-BE49-F238E27FC236}">
                    <a16:creationId xmlns:a16="http://schemas.microsoft.com/office/drawing/2014/main" id="{A0399B0D-047C-4ADE-A384-440289EA85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99" y="5046"/>
                <a:ext cx="65" cy="65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6"/>
                      <a:pt x="38" y="56"/>
                      <a:pt x="24" y="54"/>
                    </a:cubicBezTo>
                    <a:cubicBezTo>
                      <a:pt x="10" y="51"/>
                      <a:pt x="0" y="38"/>
                      <a:pt x="2" y="24"/>
                    </a:cubicBezTo>
                    <a:cubicBezTo>
                      <a:pt x="4" y="9"/>
                      <a:pt x="18" y="0"/>
                      <a:pt x="32" y="2"/>
                    </a:cubicBezTo>
                    <a:cubicBezTo>
                      <a:pt x="46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26" name="Freeform 145">
                <a:extLst>
                  <a:ext uri="{FF2B5EF4-FFF2-40B4-BE49-F238E27FC236}">
                    <a16:creationId xmlns:a16="http://schemas.microsoft.com/office/drawing/2014/main" id="{9A7E526F-8674-481D-B242-09F99A33EBD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383" y="5030"/>
                <a:ext cx="97" cy="97"/>
              </a:xfrm>
              <a:custGeom>
                <a:avLst/>
                <a:gdLst>
                  <a:gd name="T0" fmla="*/ 36 w 84"/>
                  <a:gd name="T1" fmla="*/ 80 h 84"/>
                  <a:gd name="T2" fmla="*/ 3 w 84"/>
                  <a:gd name="T3" fmla="*/ 36 h 84"/>
                  <a:gd name="T4" fmla="*/ 48 w 84"/>
                  <a:gd name="T5" fmla="*/ 3 h 84"/>
                  <a:gd name="T6" fmla="*/ 81 w 84"/>
                  <a:gd name="T7" fmla="*/ 48 h 84"/>
                  <a:gd name="T8" fmla="*/ 36 w 84"/>
                  <a:gd name="T9" fmla="*/ 80 h 84"/>
                  <a:gd name="T10" fmla="*/ 48 w 84"/>
                  <a:gd name="T11" fmla="*/ 5 h 84"/>
                  <a:gd name="T12" fmla="*/ 5 w 84"/>
                  <a:gd name="T13" fmla="*/ 36 h 84"/>
                  <a:gd name="T14" fmla="*/ 36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0"/>
                    </a:moveTo>
                    <a:cubicBezTo>
                      <a:pt x="15" y="77"/>
                      <a:pt x="0" y="57"/>
                      <a:pt x="3" y="36"/>
                    </a:cubicBezTo>
                    <a:cubicBezTo>
                      <a:pt x="7" y="14"/>
                      <a:pt x="27" y="0"/>
                      <a:pt x="48" y="3"/>
                    </a:cubicBezTo>
                    <a:cubicBezTo>
                      <a:pt x="69" y="7"/>
                      <a:pt x="84" y="27"/>
                      <a:pt x="81" y="48"/>
                    </a:cubicBezTo>
                    <a:cubicBezTo>
                      <a:pt x="77" y="69"/>
                      <a:pt x="57" y="84"/>
                      <a:pt x="36" y="80"/>
                    </a:cubicBezTo>
                    <a:close/>
                    <a:moveTo>
                      <a:pt x="48" y="5"/>
                    </a:moveTo>
                    <a:cubicBezTo>
                      <a:pt x="28" y="2"/>
                      <a:pt x="8" y="16"/>
                      <a:pt x="5" y="36"/>
                    </a:cubicBezTo>
                    <a:cubicBezTo>
                      <a:pt x="2" y="56"/>
                      <a:pt x="16" y="75"/>
                      <a:pt x="36" y="79"/>
                    </a:cubicBezTo>
                    <a:cubicBezTo>
                      <a:pt x="56" y="82"/>
                      <a:pt x="76" y="68"/>
                      <a:pt x="79" y="48"/>
                    </a:cubicBezTo>
                    <a:cubicBezTo>
                      <a:pt x="82" y="27"/>
                      <a:pt x="68" y="8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27" name="Freeform 146">
                <a:extLst>
                  <a:ext uri="{FF2B5EF4-FFF2-40B4-BE49-F238E27FC236}">
                    <a16:creationId xmlns:a16="http://schemas.microsoft.com/office/drawing/2014/main" id="{F38C4A19-0575-4771-A3BA-7A67F92B82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56" y="5436"/>
                <a:ext cx="65" cy="64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1" y="46"/>
                      <a:pt x="38" y="56"/>
                      <a:pt x="24" y="54"/>
                    </a:cubicBezTo>
                    <a:cubicBezTo>
                      <a:pt x="9" y="52"/>
                      <a:pt x="0" y="38"/>
                      <a:pt x="2" y="24"/>
                    </a:cubicBezTo>
                    <a:cubicBezTo>
                      <a:pt x="4" y="10"/>
                      <a:pt x="18" y="0"/>
                      <a:pt x="32" y="2"/>
                    </a:cubicBezTo>
                    <a:cubicBezTo>
                      <a:pt x="46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28" name="Freeform 147">
                <a:extLst>
                  <a:ext uri="{FF2B5EF4-FFF2-40B4-BE49-F238E27FC236}">
                    <a16:creationId xmlns:a16="http://schemas.microsoft.com/office/drawing/2014/main" id="{FEF36CA6-4647-462B-BD45-F76D293739F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540" y="5420"/>
                <a:ext cx="97" cy="96"/>
              </a:xfrm>
              <a:custGeom>
                <a:avLst/>
                <a:gdLst>
                  <a:gd name="T0" fmla="*/ 36 w 84"/>
                  <a:gd name="T1" fmla="*/ 80 h 84"/>
                  <a:gd name="T2" fmla="*/ 3 w 84"/>
                  <a:gd name="T3" fmla="*/ 36 h 84"/>
                  <a:gd name="T4" fmla="*/ 48 w 84"/>
                  <a:gd name="T5" fmla="*/ 3 h 84"/>
                  <a:gd name="T6" fmla="*/ 80 w 84"/>
                  <a:gd name="T7" fmla="*/ 48 h 84"/>
                  <a:gd name="T8" fmla="*/ 36 w 84"/>
                  <a:gd name="T9" fmla="*/ 80 h 84"/>
                  <a:gd name="T10" fmla="*/ 48 w 84"/>
                  <a:gd name="T11" fmla="*/ 5 h 84"/>
                  <a:gd name="T12" fmla="*/ 5 w 84"/>
                  <a:gd name="T13" fmla="*/ 36 h 84"/>
                  <a:gd name="T14" fmla="*/ 36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0"/>
                    </a:moveTo>
                    <a:cubicBezTo>
                      <a:pt x="14" y="77"/>
                      <a:pt x="0" y="57"/>
                      <a:pt x="3" y="36"/>
                    </a:cubicBezTo>
                    <a:cubicBezTo>
                      <a:pt x="7" y="15"/>
                      <a:pt x="27" y="0"/>
                      <a:pt x="48" y="3"/>
                    </a:cubicBezTo>
                    <a:cubicBezTo>
                      <a:pt x="69" y="7"/>
                      <a:pt x="84" y="27"/>
                      <a:pt x="80" y="48"/>
                    </a:cubicBezTo>
                    <a:cubicBezTo>
                      <a:pt x="77" y="69"/>
                      <a:pt x="57" y="84"/>
                      <a:pt x="36" y="80"/>
                    </a:cubicBezTo>
                    <a:close/>
                    <a:moveTo>
                      <a:pt x="48" y="5"/>
                    </a:moveTo>
                    <a:cubicBezTo>
                      <a:pt x="27" y="2"/>
                      <a:pt x="8" y="16"/>
                      <a:pt x="5" y="36"/>
                    </a:cubicBezTo>
                    <a:cubicBezTo>
                      <a:pt x="2" y="56"/>
                      <a:pt x="16" y="76"/>
                      <a:pt x="36" y="79"/>
                    </a:cubicBezTo>
                    <a:cubicBezTo>
                      <a:pt x="56" y="82"/>
                      <a:pt x="75" y="68"/>
                      <a:pt x="79" y="48"/>
                    </a:cubicBezTo>
                    <a:cubicBezTo>
                      <a:pt x="82" y="27"/>
                      <a:pt x="68" y="8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29" name="Freeform 148">
                <a:extLst>
                  <a:ext uri="{FF2B5EF4-FFF2-40B4-BE49-F238E27FC236}">
                    <a16:creationId xmlns:a16="http://schemas.microsoft.com/office/drawing/2014/main" id="{9A0B3485-579B-40C4-B5D0-5B473E795D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95" y="5510"/>
                <a:ext cx="64" cy="64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1" y="46"/>
                      <a:pt x="38" y="56"/>
                      <a:pt x="24" y="54"/>
                    </a:cubicBezTo>
                    <a:cubicBezTo>
                      <a:pt x="9" y="51"/>
                      <a:pt x="0" y="38"/>
                      <a:pt x="2" y="24"/>
                    </a:cubicBezTo>
                    <a:cubicBezTo>
                      <a:pt x="4" y="9"/>
                      <a:pt x="18" y="0"/>
                      <a:pt x="32" y="2"/>
                    </a:cubicBezTo>
                    <a:cubicBezTo>
                      <a:pt x="46" y="4"/>
                      <a:pt x="56" y="17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30" name="Freeform 149">
                <a:extLst>
                  <a:ext uri="{FF2B5EF4-FFF2-40B4-BE49-F238E27FC236}">
                    <a16:creationId xmlns:a16="http://schemas.microsoft.com/office/drawing/2014/main" id="{D6639AA4-475A-4C28-AA30-6A4D7DB5718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978" y="5493"/>
                <a:ext cx="97" cy="97"/>
              </a:xfrm>
              <a:custGeom>
                <a:avLst/>
                <a:gdLst>
                  <a:gd name="T0" fmla="*/ 36 w 84"/>
                  <a:gd name="T1" fmla="*/ 80 h 84"/>
                  <a:gd name="T2" fmla="*/ 3 w 84"/>
                  <a:gd name="T3" fmla="*/ 36 h 84"/>
                  <a:gd name="T4" fmla="*/ 48 w 84"/>
                  <a:gd name="T5" fmla="*/ 3 h 84"/>
                  <a:gd name="T6" fmla="*/ 80 w 84"/>
                  <a:gd name="T7" fmla="*/ 48 h 84"/>
                  <a:gd name="T8" fmla="*/ 36 w 84"/>
                  <a:gd name="T9" fmla="*/ 80 h 84"/>
                  <a:gd name="T10" fmla="*/ 48 w 84"/>
                  <a:gd name="T11" fmla="*/ 5 h 84"/>
                  <a:gd name="T12" fmla="*/ 5 w 84"/>
                  <a:gd name="T13" fmla="*/ 36 h 84"/>
                  <a:gd name="T14" fmla="*/ 36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0"/>
                    </a:moveTo>
                    <a:cubicBezTo>
                      <a:pt x="14" y="77"/>
                      <a:pt x="0" y="57"/>
                      <a:pt x="3" y="36"/>
                    </a:cubicBezTo>
                    <a:cubicBezTo>
                      <a:pt x="7" y="14"/>
                      <a:pt x="27" y="0"/>
                      <a:pt x="48" y="3"/>
                    </a:cubicBezTo>
                    <a:cubicBezTo>
                      <a:pt x="69" y="7"/>
                      <a:pt x="84" y="27"/>
                      <a:pt x="80" y="48"/>
                    </a:cubicBezTo>
                    <a:cubicBezTo>
                      <a:pt x="77" y="69"/>
                      <a:pt x="57" y="84"/>
                      <a:pt x="36" y="80"/>
                    </a:cubicBezTo>
                    <a:close/>
                    <a:moveTo>
                      <a:pt x="48" y="5"/>
                    </a:moveTo>
                    <a:cubicBezTo>
                      <a:pt x="27" y="2"/>
                      <a:pt x="8" y="15"/>
                      <a:pt x="5" y="36"/>
                    </a:cubicBezTo>
                    <a:cubicBezTo>
                      <a:pt x="2" y="56"/>
                      <a:pt x="16" y="75"/>
                      <a:pt x="36" y="79"/>
                    </a:cubicBezTo>
                    <a:cubicBezTo>
                      <a:pt x="56" y="82"/>
                      <a:pt x="75" y="68"/>
                      <a:pt x="79" y="48"/>
                    </a:cubicBezTo>
                    <a:cubicBezTo>
                      <a:pt x="82" y="27"/>
                      <a:pt x="68" y="8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31" name="Freeform 150">
                <a:extLst>
                  <a:ext uri="{FF2B5EF4-FFF2-40B4-BE49-F238E27FC236}">
                    <a16:creationId xmlns:a16="http://schemas.microsoft.com/office/drawing/2014/main" id="{40BADAB3-D05E-424A-B226-9E74612692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22" y="5414"/>
                <a:ext cx="65" cy="66"/>
              </a:xfrm>
              <a:custGeom>
                <a:avLst/>
                <a:gdLst>
                  <a:gd name="T0" fmla="*/ 54 w 56"/>
                  <a:gd name="T1" fmla="*/ 33 h 57"/>
                  <a:gd name="T2" fmla="*/ 24 w 56"/>
                  <a:gd name="T3" fmla="*/ 54 h 57"/>
                  <a:gd name="T4" fmla="*/ 2 w 56"/>
                  <a:gd name="T5" fmla="*/ 24 h 57"/>
                  <a:gd name="T6" fmla="*/ 32 w 56"/>
                  <a:gd name="T7" fmla="*/ 3 h 57"/>
                  <a:gd name="T8" fmla="*/ 54 w 56"/>
                  <a:gd name="T9" fmla="*/ 33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7">
                    <a:moveTo>
                      <a:pt x="54" y="33"/>
                    </a:moveTo>
                    <a:cubicBezTo>
                      <a:pt x="51" y="47"/>
                      <a:pt x="38" y="57"/>
                      <a:pt x="24" y="54"/>
                    </a:cubicBezTo>
                    <a:cubicBezTo>
                      <a:pt x="9" y="52"/>
                      <a:pt x="0" y="39"/>
                      <a:pt x="2" y="24"/>
                    </a:cubicBezTo>
                    <a:cubicBezTo>
                      <a:pt x="4" y="10"/>
                      <a:pt x="17" y="0"/>
                      <a:pt x="32" y="3"/>
                    </a:cubicBezTo>
                    <a:cubicBezTo>
                      <a:pt x="46" y="5"/>
                      <a:pt x="56" y="18"/>
                      <a:pt x="54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32" name="Freeform 151">
                <a:extLst>
                  <a:ext uri="{FF2B5EF4-FFF2-40B4-BE49-F238E27FC236}">
                    <a16:creationId xmlns:a16="http://schemas.microsoft.com/office/drawing/2014/main" id="{3DA88D5F-2218-4A06-818A-80FE23AB345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006" y="5399"/>
                <a:ext cx="97" cy="96"/>
              </a:xfrm>
              <a:custGeom>
                <a:avLst/>
                <a:gdLst>
                  <a:gd name="T0" fmla="*/ 36 w 84"/>
                  <a:gd name="T1" fmla="*/ 80 h 83"/>
                  <a:gd name="T2" fmla="*/ 3 w 84"/>
                  <a:gd name="T3" fmla="*/ 35 h 83"/>
                  <a:gd name="T4" fmla="*/ 48 w 84"/>
                  <a:gd name="T5" fmla="*/ 3 h 83"/>
                  <a:gd name="T6" fmla="*/ 80 w 84"/>
                  <a:gd name="T7" fmla="*/ 48 h 83"/>
                  <a:gd name="T8" fmla="*/ 36 w 84"/>
                  <a:gd name="T9" fmla="*/ 80 h 83"/>
                  <a:gd name="T10" fmla="*/ 48 w 84"/>
                  <a:gd name="T11" fmla="*/ 5 h 83"/>
                  <a:gd name="T12" fmla="*/ 5 w 84"/>
                  <a:gd name="T13" fmla="*/ 36 h 83"/>
                  <a:gd name="T14" fmla="*/ 36 w 84"/>
                  <a:gd name="T15" fmla="*/ 78 h 83"/>
                  <a:gd name="T16" fmla="*/ 79 w 84"/>
                  <a:gd name="T17" fmla="*/ 47 h 83"/>
                  <a:gd name="T18" fmla="*/ 48 w 84"/>
                  <a:gd name="T19" fmla="*/ 5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3">
                    <a:moveTo>
                      <a:pt x="36" y="80"/>
                    </a:moveTo>
                    <a:cubicBezTo>
                      <a:pt x="14" y="77"/>
                      <a:pt x="0" y="57"/>
                      <a:pt x="3" y="35"/>
                    </a:cubicBezTo>
                    <a:cubicBezTo>
                      <a:pt x="7" y="14"/>
                      <a:pt x="27" y="0"/>
                      <a:pt x="48" y="3"/>
                    </a:cubicBezTo>
                    <a:cubicBezTo>
                      <a:pt x="69" y="6"/>
                      <a:pt x="84" y="26"/>
                      <a:pt x="80" y="48"/>
                    </a:cubicBezTo>
                    <a:cubicBezTo>
                      <a:pt x="77" y="69"/>
                      <a:pt x="57" y="83"/>
                      <a:pt x="36" y="80"/>
                    </a:cubicBezTo>
                    <a:close/>
                    <a:moveTo>
                      <a:pt x="48" y="5"/>
                    </a:moveTo>
                    <a:cubicBezTo>
                      <a:pt x="27" y="1"/>
                      <a:pt x="8" y="15"/>
                      <a:pt x="5" y="36"/>
                    </a:cubicBezTo>
                    <a:cubicBezTo>
                      <a:pt x="2" y="56"/>
                      <a:pt x="15" y="75"/>
                      <a:pt x="36" y="78"/>
                    </a:cubicBezTo>
                    <a:cubicBezTo>
                      <a:pt x="56" y="82"/>
                      <a:pt x="75" y="68"/>
                      <a:pt x="79" y="47"/>
                    </a:cubicBezTo>
                    <a:cubicBezTo>
                      <a:pt x="82" y="27"/>
                      <a:pt x="68" y="8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33" name="Freeform 152">
                <a:extLst>
                  <a:ext uri="{FF2B5EF4-FFF2-40B4-BE49-F238E27FC236}">
                    <a16:creationId xmlns:a16="http://schemas.microsoft.com/office/drawing/2014/main" id="{4521184A-106E-4EAB-874E-8811A6548B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16" y="3841"/>
                <a:ext cx="65" cy="65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3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6"/>
                      <a:pt x="39" y="56"/>
                      <a:pt x="24" y="54"/>
                    </a:cubicBezTo>
                    <a:cubicBezTo>
                      <a:pt x="10" y="51"/>
                      <a:pt x="0" y="38"/>
                      <a:pt x="3" y="24"/>
                    </a:cubicBezTo>
                    <a:cubicBezTo>
                      <a:pt x="5" y="9"/>
                      <a:pt x="18" y="0"/>
                      <a:pt x="32" y="2"/>
                    </a:cubicBezTo>
                    <a:cubicBezTo>
                      <a:pt x="47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34" name="Freeform 153">
                <a:extLst>
                  <a:ext uri="{FF2B5EF4-FFF2-40B4-BE49-F238E27FC236}">
                    <a16:creationId xmlns:a16="http://schemas.microsoft.com/office/drawing/2014/main" id="{9A400439-F001-4ECC-8421-25E25A59EA2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600" y="3825"/>
                <a:ext cx="97" cy="97"/>
              </a:xfrm>
              <a:custGeom>
                <a:avLst/>
                <a:gdLst>
                  <a:gd name="T0" fmla="*/ 36 w 84"/>
                  <a:gd name="T1" fmla="*/ 80 h 84"/>
                  <a:gd name="T2" fmla="*/ 4 w 84"/>
                  <a:gd name="T3" fmla="*/ 36 h 84"/>
                  <a:gd name="T4" fmla="*/ 48 w 84"/>
                  <a:gd name="T5" fmla="*/ 3 h 84"/>
                  <a:gd name="T6" fmla="*/ 81 w 84"/>
                  <a:gd name="T7" fmla="*/ 48 h 84"/>
                  <a:gd name="T8" fmla="*/ 36 w 84"/>
                  <a:gd name="T9" fmla="*/ 80 h 84"/>
                  <a:gd name="T10" fmla="*/ 48 w 84"/>
                  <a:gd name="T11" fmla="*/ 5 h 84"/>
                  <a:gd name="T12" fmla="*/ 6 w 84"/>
                  <a:gd name="T13" fmla="*/ 36 h 84"/>
                  <a:gd name="T14" fmla="*/ 37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0"/>
                    </a:moveTo>
                    <a:cubicBezTo>
                      <a:pt x="15" y="77"/>
                      <a:pt x="0" y="57"/>
                      <a:pt x="4" y="36"/>
                    </a:cubicBezTo>
                    <a:cubicBezTo>
                      <a:pt x="7" y="14"/>
                      <a:pt x="27" y="0"/>
                      <a:pt x="48" y="3"/>
                    </a:cubicBezTo>
                    <a:cubicBezTo>
                      <a:pt x="70" y="7"/>
                      <a:pt x="84" y="27"/>
                      <a:pt x="81" y="48"/>
                    </a:cubicBezTo>
                    <a:cubicBezTo>
                      <a:pt x="78" y="69"/>
                      <a:pt x="57" y="84"/>
                      <a:pt x="36" y="80"/>
                    </a:cubicBezTo>
                    <a:close/>
                    <a:moveTo>
                      <a:pt x="48" y="5"/>
                    </a:moveTo>
                    <a:cubicBezTo>
                      <a:pt x="28" y="2"/>
                      <a:pt x="9" y="16"/>
                      <a:pt x="6" y="36"/>
                    </a:cubicBezTo>
                    <a:cubicBezTo>
                      <a:pt x="2" y="56"/>
                      <a:pt x="16" y="75"/>
                      <a:pt x="37" y="79"/>
                    </a:cubicBezTo>
                    <a:cubicBezTo>
                      <a:pt x="57" y="82"/>
                      <a:pt x="76" y="68"/>
                      <a:pt x="79" y="48"/>
                    </a:cubicBezTo>
                    <a:cubicBezTo>
                      <a:pt x="82" y="27"/>
                      <a:pt x="69" y="8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35" name="Freeform 154">
                <a:extLst>
                  <a:ext uri="{FF2B5EF4-FFF2-40B4-BE49-F238E27FC236}">
                    <a16:creationId xmlns:a16="http://schemas.microsoft.com/office/drawing/2014/main" id="{7D6573E6-86D5-41D0-A599-28AAD87408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83" y="3392"/>
                <a:ext cx="65" cy="66"/>
              </a:xfrm>
              <a:custGeom>
                <a:avLst/>
                <a:gdLst>
                  <a:gd name="T0" fmla="*/ 54 w 56"/>
                  <a:gd name="T1" fmla="*/ 33 h 57"/>
                  <a:gd name="T2" fmla="*/ 24 w 56"/>
                  <a:gd name="T3" fmla="*/ 54 h 57"/>
                  <a:gd name="T4" fmla="*/ 2 w 56"/>
                  <a:gd name="T5" fmla="*/ 24 h 57"/>
                  <a:gd name="T6" fmla="*/ 32 w 56"/>
                  <a:gd name="T7" fmla="*/ 3 h 57"/>
                  <a:gd name="T8" fmla="*/ 54 w 56"/>
                  <a:gd name="T9" fmla="*/ 33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7">
                    <a:moveTo>
                      <a:pt x="54" y="33"/>
                    </a:moveTo>
                    <a:cubicBezTo>
                      <a:pt x="52" y="47"/>
                      <a:pt x="38" y="57"/>
                      <a:pt x="24" y="54"/>
                    </a:cubicBezTo>
                    <a:cubicBezTo>
                      <a:pt x="10" y="52"/>
                      <a:pt x="0" y="39"/>
                      <a:pt x="2" y="24"/>
                    </a:cubicBezTo>
                    <a:cubicBezTo>
                      <a:pt x="5" y="10"/>
                      <a:pt x="18" y="0"/>
                      <a:pt x="32" y="3"/>
                    </a:cubicBezTo>
                    <a:cubicBezTo>
                      <a:pt x="47" y="5"/>
                      <a:pt x="56" y="18"/>
                      <a:pt x="54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36" name="Freeform 155">
                <a:extLst>
                  <a:ext uri="{FF2B5EF4-FFF2-40B4-BE49-F238E27FC236}">
                    <a16:creationId xmlns:a16="http://schemas.microsoft.com/office/drawing/2014/main" id="{C31DE229-C464-4A63-A837-C4DCB9E6EAC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767" y="3377"/>
                <a:ext cx="97" cy="96"/>
              </a:xfrm>
              <a:custGeom>
                <a:avLst/>
                <a:gdLst>
                  <a:gd name="T0" fmla="*/ 36 w 84"/>
                  <a:gd name="T1" fmla="*/ 80 h 83"/>
                  <a:gd name="T2" fmla="*/ 4 w 84"/>
                  <a:gd name="T3" fmla="*/ 35 h 83"/>
                  <a:gd name="T4" fmla="*/ 48 w 84"/>
                  <a:gd name="T5" fmla="*/ 3 h 83"/>
                  <a:gd name="T6" fmla="*/ 81 w 84"/>
                  <a:gd name="T7" fmla="*/ 48 h 83"/>
                  <a:gd name="T8" fmla="*/ 36 w 84"/>
                  <a:gd name="T9" fmla="*/ 80 h 83"/>
                  <a:gd name="T10" fmla="*/ 48 w 84"/>
                  <a:gd name="T11" fmla="*/ 5 h 83"/>
                  <a:gd name="T12" fmla="*/ 5 w 84"/>
                  <a:gd name="T13" fmla="*/ 36 h 83"/>
                  <a:gd name="T14" fmla="*/ 36 w 84"/>
                  <a:gd name="T15" fmla="*/ 78 h 83"/>
                  <a:gd name="T16" fmla="*/ 79 w 84"/>
                  <a:gd name="T17" fmla="*/ 47 h 83"/>
                  <a:gd name="T18" fmla="*/ 48 w 84"/>
                  <a:gd name="T19" fmla="*/ 5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3">
                    <a:moveTo>
                      <a:pt x="36" y="80"/>
                    </a:moveTo>
                    <a:cubicBezTo>
                      <a:pt x="15" y="77"/>
                      <a:pt x="0" y="57"/>
                      <a:pt x="4" y="35"/>
                    </a:cubicBezTo>
                    <a:cubicBezTo>
                      <a:pt x="7" y="14"/>
                      <a:pt x="27" y="0"/>
                      <a:pt x="48" y="3"/>
                    </a:cubicBezTo>
                    <a:cubicBezTo>
                      <a:pt x="70" y="6"/>
                      <a:pt x="84" y="26"/>
                      <a:pt x="81" y="48"/>
                    </a:cubicBezTo>
                    <a:cubicBezTo>
                      <a:pt x="77" y="69"/>
                      <a:pt x="57" y="83"/>
                      <a:pt x="36" y="80"/>
                    </a:cubicBezTo>
                    <a:close/>
                    <a:moveTo>
                      <a:pt x="48" y="5"/>
                    </a:moveTo>
                    <a:cubicBezTo>
                      <a:pt x="28" y="1"/>
                      <a:pt x="9" y="15"/>
                      <a:pt x="5" y="36"/>
                    </a:cubicBezTo>
                    <a:cubicBezTo>
                      <a:pt x="2" y="56"/>
                      <a:pt x="16" y="75"/>
                      <a:pt x="36" y="78"/>
                    </a:cubicBezTo>
                    <a:cubicBezTo>
                      <a:pt x="57" y="82"/>
                      <a:pt x="76" y="68"/>
                      <a:pt x="79" y="47"/>
                    </a:cubicBezTo>
                    <a:cubicBezTo>
                      <a:pt x="82" y="27"/>
                      <a:pt x="68" y="8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37" name="Freeform 156">
                <a:extLst>
                  <a:ext uri="{FF2B5EF4-FFF2-40B4-BE49-F238E27FC236}">
                    <a16:creationId xmlns:a16="http://schemas.microsoft.com/office/drawing/2014/main" id="{6A4A7DDA-E97A-4393-A52C-FD0562FB7A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82" y="3147"/>
                <a:ext cx="65" cy="64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1" y="46"/>
                      <a:pt x="38" y="56"/>
                      <a:pt x="24" y="54"/>
                    </a:cubicBezTo>
                    <a:cubicBezTo>
                      <a:pt x="9" y="52"/>
                      <a:pt x="0" y="38"/>
                      <a:pt x="2" y="24"/>
                    </a:cubicBezTo>
                    <a:cubicBezTo>
                      <a:pt x="4" y="10"/>
                      <a:pt x="18" y="0"/>
                      <a:pt x="32" y="2"/>
                    </a:cubicBezTo>
                    <a:cubicBezTo>
                      <a:pt x="46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38" name="Freeform 157">
                <a:extLst>
                  <a:ext uri="{FF2B5EF4-FFF2-40B4-BE49-F238E27FC236}">
                    <a16:creationId xmlns:a16="http://schemas.microsoft.com/office/drawing/2014/main" id="{05F06574-54C4-46ED-BCBF-DAA603BE4A9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466" y="3130"/>
                <a:ext cx="97" cy="97"/>
              </a:xfrm>
              <a:custGeom>
                <a:avLst/>
                <a:gdLst>
                  <a:gd name="T0" fmla="*/ 36 w 84"/>
                  <a:gd name="T1" fmla="*/ 80 h 84"/>
                  <a:gd name="T2" fmla="*/ 3 w 84"/>
                  <a:gd name="T3" fmla="*/ 36 h 84"/>
                  <a:gd name="T4" fmla="*/ 48 w 84"/>
                  <a:gd name="T5" fmla="*/ 3 h 84"/>
                  <a:gd name="T6" fmla="*/ 80 w 84"/>
                  <a:gd name="T7" fmla="*/ 48 h 84"/>
                  <a:gd name="T8" fmla="*/ 36 w 84"/>
                  <a:gd name="T9" fmla="*/ 80 h 84"/>
                  <a:gd name="T10" fmla="*/ 48 w 84"/>
                  <a:gd name="T11" fmla="*/ 5 h 84"/>
                  <a:gd name="T12" fmla="*/ 5 w 84"/>
                  <a:gd name="T13" fmla="*/ 36 h 84"/>
                  <a:gd name="T14" fmla="*/ 36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0"/>
                    </a:moveTo>
                    <a:cubicBezTo>
                      <a:pt x="14" y="77"/>
                      <a:pt x="0" y="57"/>
                      <a:pt x="3" y="36"/>
                    </a:cubicBezTo>
                    <a:cubicBezTo>
                      <a:pt x="7" y="15"/>
                      <a:pt x="27" y="0"/>
                      <a:pt x="48" y="3"/>
                    </a:cubicBezTo>
                    <a:cubicBezTo>
                      <a:pt x="69" y="7"/>
                      <a:pt x="84" y="27"/>
                      <a:pt x="80" y="48"/>
                    </a:cubicBezTo>
                    <a:cubicBezTo>
                      <a:pt x="77" y="69"/>
                      <a:pt x="57" y="84"/>
                      <a:pt x="36" y="80"/>
                    </a:cubicBezTo>
                    <a:close/>
                    <a:moveTo>
                      <a:pt x="48" y="5"/>
                    </a:moveTo>
                    <a:cubicBezTo>
                      <a:pt x="27" y="2"/>
                      <a:pt x="8" y="16"/>
                      <a:pt x="5" y="36"/>
                    </a:cubicBezTo>
                    <a:cubicBezTo>
                      <a:pt x="2" y="56"/>
                      <a:pt x="16" y="76"/>
                      <a:pt x="36" y="79"/>
                    </a:cubicBezTo>
                    <a:cubicBezTo>
                      <a:pt x="56" y="82"/>
                      <a:pt x="75" y="68"/>
                      <a:pt x="79" y="48"/>
                    </a:cubicBezTo>
                    <a:cubicBezTo>
                      <a:pt x="82" y="27"/>
                      <a:pt x="68" y="8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39" name="Freeform 158">
                <a:extLst>
                  <a:ext uri="{FF2B5EF4-FFF2-40B4-BE49-F238E27FC236}">
                    <a16:creationId xmlns:a16="http://schemas.microsoft.com/office/drawing/2014/main" id="{77ACDC07-00CD-4E9F-BDAA-3E69009F90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35" y="2862"/>
                <a:ext cx="65" cy="65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1" y="46"/>
                      <a:pt x="38" y="56"/>
                      <a:pt x="24" y="54"/>
                    </a:cubicBezTo>
                    <a:cubicBezTo>
                      <a:pt x="9" y="51"/>
                      <a:pt x="0" y="38"/>
                      <a:pt x="2" y="24"/>
                    </a:cubicBezTo>
                    <a:cubicBezTo>
                      <a:pt x="4" y="9"/>
                      <a:pt x="18" y="0"/>
                      <a:pt x="32" y="2"/>
                    </a:cubicBezTo>
                    <a:cubicBezTo>
                      <a:pt x="46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40" name="Freeform 159">
                <a:extLst>
                  <a:ext uri="{FF2B5EF4-FFF2-40B4-BE49-F238E27FC236}">
                    <a16:creationId xmlns:a16="http://schemas.microsoft.com/office/drawing/2014/main" id="{1705126F-7B6F-47BC-B580-9C268CEF131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419" y="2846"/>
                <a:ext cx="97" cy="97"/>
              </a:xfrm>
              <a:custGeom>
                <a:avLst/>
                <a:gdLst>
                  <a:gd name="T0" fmla="*/ 36 w 84"/>
                  <a:gd name="T1" fmla="*/ 80 h 84"/>
                  <a:gd name="T2" fmla="*/ 3 w 84"/>
                  <a:gd name="T3" fmla="*/ 36 h 84"/>
                  <a:gd name="T4" fmla="*/ 48 w 84"/>
                  <a:gd name="T5" fmla="*/ 3 h 84"/>
                  <a:gd name="T6" fmla="*/ 80 w 84"/>
                  <a:gd name="T7" fmla="*/ 48 h 84"/>
                  <a:gd name="T8" fmla="*/ 36 w 84"/>
                  <a:gd name="T9" fmla="*/ 80 h 84"/>
                  <a:gd name="T10" fmla="*/ 48 w 84"/>
                  <a:gd name="T11" fmla="*/ 5 h 84"/>
                  <a:gd name="T12" fmla="*/ 5 w 84"/>
                  <a:gd name="T13" fmla="*/ 36 h 84"/>
                  <a:gd name="T14" fmla="*/ 36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0"/>
                    </a:moveTo>
                    <a:cubicBezTo>
                      <a:pt x="14" y="77"/>
                      <a:pt x="0" y="57"/>
                      <a:pt x="3" y="36"/>
                    </a:cubicBezTo>
                    <a:cubicBezTo>
                      <a:pt x="7" y="14"/>
                      <a:pt x="27" y="0"/>
                      <a:pt x="48" y="3"/>
                    </a:cubicBezTo>
                    <a:cubicBezTo>
                      <a:pt x="69" y="7"/>
                      <a:pt x="84" y="27"/>
                      <a:pt x="80" y="48"/>
                    </a:cubicBezTo>
                    <a:cubicBezTo>
                      <a:pt x="77" y="69"/>
                      <a:pt x="57" y="84"/>
                      <a:pt x="36" y="80"/>
                    </a:cubicBezTo>
                    <a:close/>
                    <a:moveTo>
                      <a:pt x="48" y="5"/>
                    </a:moveTo>
                    <a:cubicBezTo>
                      <a:pt x="27" y="2"/>
                      <a:pt x="8" y="16"/>
                      <a:pt x="5" y="36"/>
                    </a:cubicBezTo>
                    <a:cubicBezTo>
                      <a:pt x="2" y="56"/>
                      <a:pt x="16" y="75"/>
                      <a:pt x="36" y="79"/>
                    </a:cubicBezTo>
                    <a:cubicBezTo>
                      <a:pt x="56" y="82"/>
                      <a:pt x="75" y="68"/>
                      <a:pt x="79" y="48"/>
                    </a:cubicBezTo>
                    <a:cubicBezTo>
                      <a:pt x="82" y="27"/>
                      <a:pt x="68" y="8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41" name="Freeform 160">
                <a:extLst>
                  <a:ext uri="{FF2B5EF4-FFF2-40B4-BE49-F238E27FC236}">
                    <a16:creationId xmlns:a16="http://schemas.microsoft.com/office/drawing/2014/main" id="{723FD0DD-56FE-481D-B0BA-BFDD724F2B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71" y="4660"/>
                <a:ext cx="64" cy="65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7"/>
                      <a:pt x="38" y="56"/>
                      <a:pt x="24" y="54"/>
                    </a:cubicBezTo>
                    <a:cubicBezTo>
                      <a:pt x="10" y="52"/>
                      <a:pt x="0" y="38"/>
                      <a:pt x="2" y="24"/>
                    </a:cubicBezTo>
                    <a:cubicBezTo>
                      <a:pt x="5" y="10"/>
                      <a:pt x="18" y="0"/>
                      <a:pt x="32" y="2"/>
                    </a:cubicBezTo>
                    <a:cubicBezTo>
                      <a:pt x="47" y="5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42" name="Freeform 161">
                <a:extLst>
                  <a:ext uri="{FF2B5EF4-FFF2-40B4-BE49-F238E27FC236}">
                    <a16:creationId xmlns:a16="http://schemas.microsoft.com/office/drawing/2014/main" id="{874C9B38-8A37-40D1-892C-0E5D68EC891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754" y="4644"/>
                <a:ext cx="97" cy="97"/>
              </a:xfrm>
              <a:custGeom>
                <a:avLst/>
                <a:gdLst>
                  <a:gd name="T0" fmla="*/ 36 w 84"/>
                  <a:gd name="T1" fmla="*/ 81 h 84"/>
                  <a:gd name="T2" fmla="*/ 4 w 84"/>
                  <a:gd name="T3" fmla="*/ 36 h 84"/>
                  <a:gd name="T4" fmla="*/ 48 w 84"/>
                  <a:gd name="T5" fmla="*/ 4 h 84"/>
                  <a:gd name="T6" fmla="*/ 81 w 84"/>
                  <a:gd name="T7" fmla="*/ 48 h 84"/>
                  <a:gd name="T8" fmla="*/ 36 w 84"/>
                  <a:gd name="T9" fmla="*/ 81 h 84"/>
                  <a:gd name="T10" fmla="*/ 48 w 84"/>
                  <a:gd name="T11" fmla="*/ 5 h 84"/>
                  <a:gd name="T12" fmla="*/ 5 w 84"/>
                  <a:gd name="T13" fmla="*/ 36 h 84"/>
                  <a:gd name="T14" fmla="*/ 36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1"/>
                    </a:moveTo>
                    <a:cubicBezTo>
                      <a:pt x="15" y="77"/>
                      <a:pt x="0" y="57"/>
                      <a:pt x="4" y="36"/>
                    </a:cubicBezTo>
                    <a:cubicBezTo>
                      <a:pt x="7" y="15"/>
                      <a:pt x="27" y="0"/>
                      <a:pt x="48" y="4"/>
                    </a:cubicBezTo>
                    <a:cubicBezTo>
                      <a:pt x="70" y="7"/>
                      <a:pt x="84" y="27"/>
                      <a:pt x="81" y="48"/>
                    </a:cubicBezTo>
                    <a:cubicBezTo>
                      <a:pt x="77" y="70"/>
                      <a:pt x="57" y="84"/>
                      <a:pt x="36" y="81"/>
                    </a:cubicBezTo>
                    <a:close/>
                    <a:moveTo>
                      <a:pt x="48" y="5"/>
                    </a:moveTo>
                    <a:cubicBezTo>
                      <a:pt x="28" y="2"/>
                      <a:pt x="9" y="16"/>
                      <a:pt x="5" y="36"/>
                    </a:cubicBezTo>
                    <a:cubicBezTo>
                      <a:pt x="2" y="57"/>
                      <a:pt x="16" y="76"/>
                      <a:pt x="36" y="79"/>
                    </a:cubicBezTo>
                    <a:cubicBezTo>
                      <a:pt x="57" y="82"/>
                      <a:pt x="76" y="68"/>
                      <a:pt x="79" y="48"/>
                    </a:cubicBezTo>
                    <a:cubicBezTo>
                      <a:pt x="82" y="28"/>
                      <a:pt x="68" y="9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43" name="Freeform 162">
                <a:extLst>
                  <a:ext uri="{FF2B5EF4-FFF2-40B4-BE49-F238E27FC236}">
                    <a16:creationId xmlns:a16="http://schemas.microsoft.com/office/drawing/2014/main" id="{A6BC1389-8093-477E-8E45-74DF58FFB3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95" y="4006"/>
                <a:ext cx="65" cy="65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6"/>
                      <a:pt x="38" y="56"/>
                      <a:pt x="24" y="54"/>
                    </a:cubicBezTo>
                    <a:cubicBezTo>
                      <a:pt x="10" y="51"/>
                      <a:pt x="0" y="38"/>
                      <a:pt x="2" y="24"/>
                    </a:cubicBezTo>
                    <a:cubicBezTo>
                      <a:pt x="5" y="9"/>
                      <a:pt x="18" y="0"/>
                      <a:pt x="32" y="2"/>
                    </a:cubicBezTo>
                    <a:cubicBezTo>
                      <a:pt x="47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44" name="Freeform 163">
                <a:extLst>
                  <a:ext uri="{FF2B5EF4-FFF2-40B4-BE49-F238E27FC236}">
                    <a16:creationId xmlns:a16="http://schemas.microsoft.com/office/drawing/2014/main" id="{538EAB94-A72F-49CB-8AE6-F452310BAE4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079" y="3990"/>
                <a:ext cx="97" cy="97"/>
              </a:xfrm>
              <a:custGeom>
                <a:avLst/>
                <a:gdLst>
                  <a:gd name="T0" fmla="*/ 36 w 84"/>
                  <a:gd name="T1" fmla="*/ 80 h 84"/>
                  <a:gd name="T2" fmla="*/ 4 w 84"/>
                  <a:gd name="T3" fmla="*/ 36 h 84"/>
                  <a:gd name="T4" fmla="*/ 48 w 84"/>
                  <a:gd name="T5" fmla="*/ 3 h 84"/>
                  <a:gd name="T6" fmla="*/ 81 w 84"/>
                  <a:gd name="T7" fmla="*/ 48 h 84"/>
                  <a:gd name="T8" fmla="*/ 36 w 84"/>
                  <a:gd name="T9" fmla="*/ 80 h 84"/>
                  <a:gd name="T10" fmla="*/ 48 w 84"/>
                  <a:gd name="T11" fmla="*/ 5 h 84"/>
                  <a:gd name="T12" fmla="*/ 5 w 84"/>
                  <a:gd name="T13" fmla="*/ 36 h 84"/>
                  <a:gd name="T14" fmla="*/ 36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0"/>
                    </a:moveTo>
                    <a:cubicBezTo>
                      <a:pt x="15" y="77"/>
                      <a:pt x="0" y="57"/>
                      <a:pt x="4" y="36"/>
                    </a:cubicBezTo>
                    <a:cubicBezTo>
                      <a:pt x="7" y="15"/>
                      <a:pt x="27" y="0"/>
                      <a:pt x="48" y="3"/>
                    </a:cubicBezTo>
                    <a:cubicBezTo>
                      <a:pt x="70" y="7"/>
                      <a:pt x="84" y="27"/>
                      <a:pt x="81" y="48"/>
                    </a:cubicBezTo>
                    <a:cubicBezTo>
                      <a:pt x="77" y="69"/>
                      <a:pt x="57" y="84"/>
                      <a:pt x="36" y="80"/>
                    </a:cubicBezTo>
                    <a:close/>
                    <a:moveTo>
                      <a:pt x="48" y="5"/>
                    </a:moveTo>
                    <a:cubicBezTo>
                      <a:pt x="28" y="2"/>
                      <a:pt x="9" y="16"/>
                      <a:pt x="5" y="36"/>
                    </a:cubicBezTo>
                    <a:cubicBezTo>
                      <a:pt x="2" y="56"/>
                      <a:pt x="16" y="76"/>
                      <a:pt x="36" y="79"/>
                    </a:cubicBezTo>
                    <a:cubicBezTo>
                      <a:pt x="57" y="82"/>
                      <a:pt x="76" y="68"/>
                      <a:pt x="79" y="48"/>
                    </a:cubicBezTo>
                    <a:cubicBezTo>
                      <a:pt x="82" y="27"/>
                      <a:pt x="68" y="8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45" name="Freeform 164">
                <a:extLst>
                  <a:ext uri="{FF2B5EF4-FFF2-40B4-BE49-F238E27FC236}">
                    <a16:creationId xmlns:a16="http://schemas.microsoft.com/office/drawing/2014/main" id="{F5E6ACBA-7F49-4510-A478-32E11470EA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36" y="4499"/>
                <a:ext cx="86" cy="85"/>
              </a:xfrm>
              <a:custGeom>
                <a:avLst/>
                <a:gdLst>
                  <a:gd name="T0" fmla="*/ 71 w 74"/>
                  <a:gd name="T1" fmla="*/ 43 h 74"/>
                  <a:gd name="T2" fmla="*/ 32 w 74"/>
                  <a:gd name="T3" fmla="*/ 71 h 74"/>
                  <a:gd name="T4" fmla="*/ 3 w 74"/>
                  <a:gd name="T5" fmla="*/ 32 h 74"/>
                  <a:gd name="T6" fmla="*/ 43 w 74"/>
                  <a:gd name="T7" fmla="*/ 3 h 74"/>
                  <a:gd name="T8" fmla="*/ 71 w 74"/>
                  <a:gd name="T9" fmla="*/ 43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4" h="74">
                    <a:moveTo>
                      <a:pt x="71" y="43"/>
                    </a:moveTo>
                    <a:cubicBezTo>
                      <a:pt x="68" y="61"/>
                      <a:pt x="51" y="74"/>
                      <a:pt x="32" y="71"/>
                    </a:cubicBezTo>
                    <a:cubicBezTo>
                      <a:pt x="13" y="68"/>
                      <a:pt x="0" y="51"/>
                      <a:pt x="3" y="32"/>
                    </a:cubicBezTo>
                    <a:cubicBezTo>
                      <a:pt x="6" y="13"/>
                      <a:pt x="24" y="0"/>
                      <a:pt x="43" y="3"/>
                    </a:cubicBezTo>
                    <a:cubicBezTo>
                      <a:pt x="61" y="6"/>
                      <a:pt x="74" y="24"/>
                      <a:pt x="71" y="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46" name="Freeform 165">
                <a:extLst>
                  <a:ext uri="{FF2B5EF4-FFF2-40B4-BE49-F238E27FC236}">
                    <a16:creationId xmlns:a16="http://schemas.microsoft.com/office/drawing/2014/main" id="{4BC27A26-ED35-48C4-BB0A-1B208ACCEE4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116" y="4478"/>
                <a:ext cx="128" cy="128"/>
              </a:xfrm>
              <a:custGeom>
                <a:avLst/>
                <a:gdLst>
                  <a:gd name="T0" fmla="*/ 47 w 111"/>
                  <a:gd name="T1" fmla="*/ 106 h 111"/>
                  <a:gd name="T2" fmla="*/ 4 w 111"/>
                  <a:gd name="T3" fmla="*/ 47 h 111"/>
                  <a:gd name="T4" fmla="*/ 63 w 111"/>
                  <a:gd name="T5" fmla="*/ 4 h 111"/>
                  <a:gd name="T6" fmla="*/ 106 w 111"/>
                  <a:gd name="T7" fmla="*/ 63 h 111"/>
                  <a:gd name="T8" fmla="*/ 47 w 111"/>
                  <a:gd name="T9" fmla="*/ 106 h 111"/>
                  <a:gd name="T10" fmla="*/ 63 w 111"/>
                  <a:gd name="T11" fmla="*/ 6 h 111"/>
                  <a:gd name="T12" fmla="*/ 6 w 111"/>
                  <a:gd name="T13" fmla="*/ 47 h 111"/>
                  <a:gd name="T14" fmla="*/ 47 w 111"/>
                  <a:gd name="T15" fmla="*/ 104 h 111"/>
                  <a:gd name="T16" fmla="*/ 104 w 111"/>
                  <a:gd name="T17" fmla="*/ 63 h 111"/>
                  <a:gd name="T18" fmla="*/ 63 w 111"/>
                  <a:gd name="T19" fmla="*/ 6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1" h="111">
                    <a:moveTo>
                      <a:pt x="47" y="106"/>
                    </a:moveTo>
                    <a:cubicBezTo>
                      <a:pt x="19" y="102"/>
                      <a:pt x="0" y="75"/>
                      <a:pt x="4" y="47"/>
                    </a:cubicBezTo>
                    <a:cubicBezTo>
                      <a:pt x="9" y="19"/>
                      <a:pt x="35" y="0"/>
                      <a:pt x="63" y="4"/>
                    </a:cubicBezTo>
                    <a:cubicBezTo>
                      <a:pt x="91" y="9"/>
                      <a:pt x="111" y="35"/>
                      <a:pt x="106" y="63"/>
                    </a:cubicBezTo>
                    <a:cubicBezTo>
                      <a:pt x="102" y="91"/>
                      <a:pt x="75" y="111"/>
                      <a:pt x="47" y="106"/>
                    </a:cubicBezTo>
                    <a:close/>
                    <a:moveTo>
                      <a:pt x="63" y="6"/>
                    </a:moveTo>
                    <a:cubicBezTo>
                      <a:pt x="36" y="2"/>
                      <a:pt x="11" y="20"/>
                      <a:pt x="6" y="47"/>
                    </a:cubicBezTo>
                    <a:cubicBezTo>
                      <a:pt x="2" y="74"/>
                      <a:pt x="20" y="100"/>
                      <a:pt x="47" y="104"/>
                    </a:cubicBezTo>
                    <a:cubicBezTo>
                      <a:pt x="74" y="108"/>
                      <a:pt x="100" y="90"/>
                      <a:pt x="104" y="63"/>
                    </a:cubicBezTo>
                    <a:cubicBezTo>
                      <a:pt x="108" y="36"/>
                      <a:pt x="90" y="11"/>
                      <a:pt x="6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47" name="Freeform 166">
                <a:extLst>
                  <a:ext uri="{FF2B5EF4-FFF2-40B4-BE49-F238E27FC236}">
                    <a16:creationId xmlns:a16="http://schemas.microsoft.com/office/drawing/2014/main" id="{C0FFAD2A-840B-4045-9238-B10BB4B0B05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088" y="4451"/>
                <a:ext cx="182" cy="182"/>
              </a:xfrm>
              <a:custGeom>
                <a:avLst/>
                <a:gdLst>
                  <a:gd name="T0" fmla="*/ 68 w 158"/>
                  <a:gd name="T1" fmla="*/ 152 h 158"/>
                  <a:gd name="T2" fmla="*/ 6 w 158"/>
                  <a:gd name="T3" fmla="*/ 68 h 158"/>
                  <a:gd name="T4" fmla="*/ 91 w 158"/>
                  <a:gd name="T5" fmla="*/ 6 h 158"/>
                  <a:gd name="T6" fmla="*/ 152 w 158"/>
                  <a:gd name="T7" fmla="*/ 91 h 158"/>
                  <a:gd name="T8" fmla="*/ 68 w 158"/>
                  <a:gd name="T9" fmla="*/ 152 h 158"/>
                  <a:gd name="T10" fmla="*/ 90 w 158"/>
                  <a:gd name="T11" fmla="*/ 8 h 158"/>
                  <a:gd name="T12" fmla="*/ 8 w 158"/>
                  <a:gd name="T13" fmla="*/ 68 h 158"/>
                  <a:gd name="T14" fmla="*/ 68 w 158"/>
                  <a:gd name="T15" fmla="*/ 150 h 158"/>
                  <a:gd name="T16" fmla="*/ 150 w 158"/>
                  <a:gd name="T17" fmla="*/ 90 h 158"/>
                  <a:gd name="T18" fmla="*/ 90 w 158"/>
                  <a:gd name="T19" fmla="*/ 8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8" h="158">
                    <a:moveTo>
                      <a:pt x="68" y="152"/>
                    </a:moveTo>
                    <a:cubicBezTo>
                      <a:pt x="27" y="146"/>
                      <a:pt x="0" y="108"/>
                      <a:pt x="6" y="68"/>
                    </a:cubicBezTo>
                    <a:cubicBezTo>
                      <a:pt x="13" y="27"/>
                      <a:pt x="51" y="0"/>
                      <a:pt x="91" y="6"/>
                    </a:cubicBezTo>
                    <a:cubicBezTo>
                      <a:pt x="131" y="13"/>
                      <a:pt x="158" y="51"/>
                      <a:pt x="152" y="91"/>
                    </a:cubicBezTo>
                    <a:cubicBezTo>
                      <a:pt x="146" y="131"/>
                      <a:pt x="108" y="158"/>
                      <a:pt x="68" y="152"/>
                    </a:cubicBezTo>
                    <a:close/>
                    <a:moveTo>
                      <a:pt x="90" y="8"/>
                    </a:moveTo>
                    <a:cubicBezTo>
                      <a:pt x="51" y="2"/>
                      <a:pt x="15" y="29"/>
                      <a:pt x="8" y="68"/>
                    </a:cubicBezTo>
                    <a:cubicBezTo>
                      <a:pt x="2" y="107"/>
                      <a:pt x="29" y="144"/>
                      <a:pt x="68" y="150"/>
                    </a:cubicBezTo>
                    <a:cubicBezTo>
                      <a:pt x="107" y="156"/>
                      <a:pt x="144" y="129"/>
                      <a:pt x="150" y="90"/>
                    </a:cubicBezTo>
                    <a:cubicBezTo>
                      <a:pt x="156" y="51"/>
                      <a:pt x="129" y="15"/>
                      <a:pt x="90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48" name="Freeform 167">
                <a:extLst>
                  <a:ext uri="{FF2B5EF4-FFF2-40B4-BE49-F238E27FC236}">
                    <a16:creationId xmlns:a16="http://schemas.microsoft.com/office/drawing/2014/main" id="{C18D3810-4659-414B-B9B0-D7AAECA145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10" y="5113"/>
                <a:ext cx="65" cy="65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7"/>
                      <a:pt x="38" y="56"/>
                      <a:pt x="24" y="54"/>
                    </a:cubicBezTo>
                    <a:cubicBezTo>
                      <a:pt x="10" y="52"/>
                      <a:pt x="0" y="38"/>
                      <a:pt x="2" y="24"/>
                    </a:cubicBezTo>
                    <a:cubicBezTo>
                      <a:pt x="5" y="10"/>
                      <a:pt x="18" y="0"/>
                      <a:pt x="32" y="2"/>
                    </a:cubicBezTo>
                    <a:cubicBezTo>
                      <a:pt x="47" y="5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49" name="Freeform 168">
                <a:extLst>
                  <a:ext uri="{FF2B5EF4-FFF2-40B4-BE49-F238E27FC236}">
                    <a16:creationId xmlns:a16="http://schemas.microsoft.com/office/drawing/2014/main" id="{20BF4742-52BE-4D1A-92F1-5EF0B5D5CDB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494" y="5097"/>
                <a:ext cx="97" cy="97"/>
              </a:xfrm>
              <a:custGeom>
                <a:avLst/>
                <a:gdLst>
                  <a:gd name="T0" fmla="*/ 36 w 84"/>
                  <a:gd name="T1" fmla="*/ 81 h 84"/>
                  <a:gd name="T2" fmla="*/ 4 w 84"/>
                  <a:gd name="T3" fmla="*/ 36 h 84"/>
                  <a:gd name="T4" fmla="*/ 48 w 84"/>
                  <a:gd name="T5" fmla="*/ 4 h 84"/>
                  <a:gd name="T6" fmla="*/ 81 w 84"/>
                  <a:gd name="T7" fmla="*/ 48 h 84"/>
                  <a:gd name="T8" fmla="*/ 36 w 84"/>
                  <a:gd name="T9" fmla="*/ 81 h 84"/>
                  <a:gd name="T10" fmla="*/ 48 w 84"/>
                  <a:gd name="T11" fmla="*/ 5 h 84"/>
                  <a:gd name="T12" fmla="*/ 5 w 84"/>
                  <a:gd name="T13" fmla="*/ 36 h 84"/>
                  <a:gd name="T14" fmla="*/ 36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1"/>
                    </a:moveTo>
                    <a:cubicBezTo>
                      <a:pt x="15" y="77"/>
                      <a:pt x="0" y="57"/>
                      <a:pt x="4" y="36"/>
                    </a:cubicBezTo>
                    <a:cubicBezTo>
                      <a:pt x="7" y="15"/>
                      <a:pt x="27" y="0"/>
                      <a:pt x="48" y="4"/>
                    </a:cubicBezTo>
                    <a:cubicBezTo>
                      <a:pt x="70" y="7"/>
                      <a:pt x="84" y="27"/>
                      <a:pt x="81" y="48"/>
                    </a:cubicBezTo>
                    <a:cubicBezTo>
                      <a:pt x="77" y="70"/>
                      <a:pt x="57" y="84"/>
                      <a:pt x="36" y="81"/>
                    </a:cubicBezTo>
                    <a:close/>
                    <a:moveTo>
                      <a:pt x="48" y="5"/>
                    </a:moveTo>
                    <a:cubicBezTo>
                      <a:pt x="28" y="2"/>
                      <a:pt x="9" y="16"/>
                      <a:pt x="5" y="36"/>
                    </a:cubicBezTo>
                    <a:cubicBezTo>
                      <a:pt x="2" y="57"/>
                      <a:pt x="16" y="76"/>
                      <a:pt x="36" y="79"/>
                    </a:cubicBezTo>
                    <a:cubicBezTo>
                      <a:pt x="57" y="82"/>
                      <a:pt x="76" y="68"/>
                      <a:pt x="79" y="48"/>
                    </a:cubicBezTo>
                    <a:cubicBezTo>
                      <a:pt x="82" y="28"/>
                      <a:pt x="68" y="9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50" name="Freeform 169">
                <a:extLst>
                  <a:ext uri="{FF2B5EF4-FFF2-40B4-BE49-F238E27FC236}">
                    <a16:creationId xmlns:a16="http://schemas.microsoft.com/office/drawing/2014/main" id="{41C84D18-8EED-47DD-A4C9-F10E41E8001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473" y="5076"/>
                <a:ext cx="139" cy="139"/>
              </a:xfrm>
              <a:custGeom>
                <a:avLst/>
                <a:gdLst>
                  <a:gd name="T0" fmla="*/ 52 w 120"/>
                  <a:gd name="T1" fmla="*/ 115 h 120"/>
                  <a:gd name="T2" fmla="*/ 5 w 120"/>
                  <a:gd name="T3" fmla="*/ 52 h 120"/>
                  <a:gd name="T4" fmla="*/ 69 w 120"/>
                  <a:gd name="T5" fmla="*/ 5 h 120"/>
                  <a:gd name="T6" fmla="*/ 115 w 120"/>
                  <a:gd name="T7" fmla="*/ 69 h 120"/>
                  <a:gd name="T8" fmla="*/ 52 w 120"/>
                  <a:gd name="T9" fmla="*/ 115 h 120"/>
                  <a:gd name="T10" fmla="*/ 69 w 120"/>
                  <a:gd name="T11" fmla="*/ 7 h 120"/>
                  <a:gd name="T12" fmla="*/ 7 w 120"/>
                  <a:gd name="T13" fmla="*/ 52 h 120"/>
                  <a:gd name="T14" fmla="*/ 52 w 120"/>
                  <a:gd name="T15" fmla="*/ 114 h 120"/>
                  <a:gd name="T16" fmla="*/ 114 w 120"/>
                  <a:gd name="T17" fmla="*/ 69 h 120"/>
                  <a:gd name="T18" fmla="*/ 69 w 120"/>
                  <a:gd name="T19" fmla="*/ 7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0" h="120">
                    <a:moveTo>
                      <a:pt x="52" y="115"/>
                    </a:moveTo>
                    <a:cubicBezTo>
                      <a:pt x="21" y="110"/>
                      <a:pt x="0" y="82"/>
                      <a:pt x="5" y="52"/>
                    </a:cubicBezTo>
                    <a:cubicBezTo>
                      <a:pt x="10" y="21"/>
                      <a:pt x="39" y="0"/>
                      <a:pt x="69" y="5"/>
                    </a:cubicBezTo>
                    <a:cubicBezTo>
                      <a:pt x="99" y="10"/>
                      <a:pt x="120" y="39"/>
                      <a:pt x="115" y="69"/>
                    </a:cubicBezTo>
                    <a:cubicBezTo>
                      <a:pt x="110" y="99"/>
                      <a:pt x="82" y="120"/>
                      <a:pt x="52" y="115"/>
                    </a:cubicBezTo>
                    <a:close/>
                    <a:moveTo>
                      <a:pt x="69" y="7"/>
                    </a:moveTo>
                    <a:cubicBezTo>
                      <a:pt x="39" y="2"/>
                      <a:pt x="12" y="22"/>
                      <a:pt x="7" y="52"/>
                    </a:cubicBezTo>
                    <a:cubicBezTo>
                      <a:pt x="2" y="81"/>
                      <a:pt x="22" y="109"/>
                      <a:pt x="52" y="114"/>
                    </a:cubicBezTo>
                    <a:cubicBezTo>
                      <a:pt x="81" y="118"/>
                      <a:pt x="109" y="98"/>
                      <a:pt x="114" y="69"/>
                    </a:cubicBezTo>
                    <a:cubicBezTo>
                      <a:pt x="118" y="39"/>
                      <a:pt x="98" y="12"/>
                      <a:pt x="6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51" name="Freeform 170">
                <a:extLst>
                  <a:ext uri="{FF2B5EF4-FFF2-40B4-BE49-F238E27FC236}">
                    <a16:creationId xmlns:a16="http://schemas.microsoft.com/office/drawing/2014/main" id="{0662C46E-82D4-42EF-A39B-89BA81EA75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27" y="3302"/>
                <a:ext cx="89" cy="88"/>
              </a:xfrm>
              <a:custGeom>
                <a:avLst/>
                <a:gdLst>
                  <a:gd name="T0" fmla="*/ 74 w 77"/>
                  <a:gd name="T1" fmla="*/ 44 h 76"/>
                  <a:gd name="T2" fmla="*/ 33 w 77"/>
                  <a:gd name="T3" fmla="*/ 73 h 76"/>
                  <a:gd name="T4" fmla="*/ 3 w 77"/>
                  <a:gd name="T5" fmla="*/ 33 h 76"/>
                  <a:gd name="T6" fmla="*/ 44 w 77"/>
                  <a:gd name="T7" fmla="*/ 3 h 76"/>
                  <a:gd name="T8" fmla="*/ 74 w 77"/>
                  <a:gd name="T9" fmla="*/ 44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7" h="76">
                    <a:moveTo>
                      <a:pt x="74" y="44"/>
                    </a:moveTo>
                    <a:cubicBezTo>
                      <a:pt x="71" y="63"/>
                      <a:pt x="52" y="76"/>
                      <a:pt x="33" y="73"/>
                    </a:cubicBezTo>
                    <a:cubicBezTo>
                      <a:pt x="14" y="70"/>
                      <a:pt x="0" y="52"/>
                      <a:pt x="3" y="33"/>
                    </a:cubicBezTo>
                    <a:cubicBezTo>
                      <a:pt x="7" y="13"/>
                      <a:pt x="25" y="0"/>
                      <a:pt x="44" y="3"/>
                    </a:cubicBezTo>
                    <a:cubicBezTo>
                      <a:pt x="64" y="6"/>
                      <a:pt x="77" y="24"/>
                      <a:pt x="74" y="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52" name="Freeform 171">
                <a:extLst>
                  <a:ext uri="{FF2B5EF4-FFF2-40B4-BE49-F238E27FC236}">
                    <a16:creationId xmlns:a16="http://schemas.microsoft.com/office/drawing/2014/main" id="{FBE05ED8-5AFC-4D15-BA87-0C170D5B0FF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406" y="3280"/>
                <a:ext cx="132" cy="132"/>
              </a:xfrm>
              <a:custGeom>
                <a:avLst/>
                <a:gdLst>
                  <a:gd name="T0" fmla="*/ 48 w 114"/>
                  <a:gd name="T1" fmla="*/ 110 h 114"/>
                  <a:gd name="T2" fmla="*/ 4 w 114"/>
                  <a:gd name="T3" fmla="*/ 49 h 114"/>
                  <a:gd name="T4" fmla="*/ 65 w 114"/>
                  <a:gd name="T5" fmla="*/ 5 h 114"/>
                  <a:gd name="T6" fmla="*/ 109 w 114"/>
                  <a:gd name="T7" fmla="*/ 66 h 114"/>
                  <a:gd name="T8" fmla="*/ 48 w 114"/>
                  <a:gd name="T9" fmla="*/ 110 h 114"/>
                  <a:gd name="T10" fmla="*/ 65 w 114"/>
                  <a:gd name="T11" fmla="*/ 7 h 114"/>
                  <a:gd name="T12" fmla="*/ 6 w 114"/>
                  <a:gd name="T13" fmla="*/ 49 h 114"/>
                  <a:gd name="T14" fmla="*/ 49 w 114"/>
                  <a:gd name="T15" fmla="*/ 107 h 114"/>
                  <a:gd name="T16" fmla="*/ 107 w 114"/>
                  <a:gd name="T17" fmla="*/ 65 h 114"/>
                  <a:gd name="T18" fmla="*/ 65 w 114"/>
                  <a:gd name="T19" fmla="*/ 7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4" h="114">
                    <a:moveTo>
                      <a:pt x="48" y="110"/>
                    </a:moveTo>
                    <a:cubicBezTo>
                      <a:pt x="19" y="105"/>
                      <a:pt x="0" y="78"/>
                      <a:pt x="4" y="49"/>
                    </a:cubicBezTo>
                    <a:cubicBezTo>
                      <a:pt x="9" y="20"/>
                      <a:pt x="36" y="0"/>
                      <a:pt x="65" y="5"/>
                    </a:cubicBezTo>
                    <a:cubicBezTo>
                      <a:pt x="94" y="9"/>
                      <a:pt x="114" y="37"/>
                      <a:pt x="109" y="66"/>
                    </a:cubicBezTo>
                    <a:cubicBezTo>
                      <a:pt x="104" y="94"/>
                      <a:pt x="77" y="114"/>
                      <a:pt x="48" y="110"/>
                    </a:cubicBezTo>
                    <a:close/>
                    <a:moveTo>
                      <a:pt x="65" y="7"/>
                    </a:moveTo>
                    <a:cubicBezTo>
                      <a:pt x="37" y="3"/>
                      <a:pt x="11" y="22"/>
                      <a:pt x="6" y="49"/>
                    </a:cubicBezTo>
                    <a:cubicBezTo>
                      <a:pt x="2" y="77"/>
                      <a:pt x="21" y="103"/>
                      <a:pt x="49" y="107"/>
                    </a:cubicBezTo>
                    <a:cubicBezTo>
                      <a:pt x="76" y="112"/>
                      <a:pt x="102" y="93"/>
                      <a:pt x="107" y="65"/>
                    </a:cubicBezTo>
                    <a:cubicBezTo>
                      <a:pt x="111" y="37"/>
                      <a:pt x="92" y="11"/>
                      <a:pt x="65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53" name="Freeform 172">
                <a:extLst>
                  <a:ext uri="{FF2B5EF4-FFF2-40B4-BE49-F238E27FC236}">
                    <a16:creationId xmlns:a16="http://schemas.microsoft.com/office/drawing/2014/main" id="{C91FC9A2-2693-401F-BBAE-2B6525AE43B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378" y="3253"/>
                <a:ext cx="188" cy="187"/>
              </a:xfrm>
              <a:custGeom>
                <a:avLst/>
                <a:gdLst>
                  <a:gd name="T0" fmla="*/ 70 w 163"/>
                  <a:gd name="T1" fmla="*/ 156 h 163"/>
                  <a:gd name="T2" fmla="*/ 7 w 163"/>
                  <a:gd name="T3" fmla="*/ 69 h 163"/>
                  <a:gd name="T4" fmla="*/ 94 w 163"/>
                  <a:gd name="T5" fmla="*/ 6 h 163"/>
                  <a:gd name="T6" fmla="*/ 157 w 163"/>
                  <a:gd name="T7" fmla="*/ 93 h 163"/>
                  <a:gd name="T8" fmla="*/ 70 w 163"/>
                  <a:gd name="T9" fmla="*/ 156 h 163"/>
                  <a:gd name="T10" fmla="*/ 93 w 163"/>
                  <a:gd name="T11" fmla="*/ 8 h 163"/>
                  <a:gd name="T12" fmla="*/ 9 w 163"/>
                  <a:gd name="T13" fmla="*/ 70 h 163"/>
                  <a:gd name="T14" fmla="*/ 70 w 163"/>
                  <a:gd name="T15" fmla="*/ 154 h 163"/>
                  <a:gd name="T16" fmla="*/ 154 w 163"/>
                  <a:gd name="T17" fmla="*/ 93 h 163"/>
                  <a:gd name="T18" fmla="*/ 93 w 163"/>
                  <a:gd name="T19" fmla="*/ 8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63" h="163">
                    <a:moveTo>
                      <a:pt x="70" y="156"/>
                    </a:moveTo>
                    <a:cubicBezTo>
                      <a:pt x="28" y="150"/>
                      <a:pt x="0" y="111"/>
                      <a:pt x="7" y="69"/>
                    </a:cubicBezTo>
                    <a:cubicBezTo>
                      <a:pt x="13" y="28"/>
                      <a:pt x="52" y="0"/>
                      <a:pt x="94" y="6"/>
                    </a:cubicBezTo>
                    <a:cubicBezTo>
                      <a:pt x="135" y="13"/>
                      <a:pt x="163" y="52"/>
                      <a:pt x="157" y="93"/>
                    </a:cubicBezTo>
                    <a:cubicBezTo>
                      <a:pt x="150" y="134"/>
                      <a:pt x="111" y="163"/>
                      <a:pt x="70" y="156"/>
                    </a:cubicBezTo>
                    <a:close/>
                    <a:moveTo>
                      <a:pt x="93" y="8"/>
                    </a:moveTo>
                    <a:cubicBezTo>
                      <a:pt x="53" y="2"/>
                      <a:pt x="15" y="30"/>
                      <a:pt x="9" y="70"/>
                    </a:cubicBezTo>
                    <a:cubicBezTo>
                      <a:pt x="3" y="110"/>
                      <a:pt x="30" y="147"/>
                      <a:pt x="70" y="154"/>
                    </a:cubicBezTo>
                    <a:cubicBezTo>
                      <a:pt x="110" y="160"/>
                      <a:pt x="148" y="133"/>
                      <a:pt x="154" y="93"/>
                    </a:cubicBezTo>
                    <a:cubicBezTo>
                      <a:pt x="161" y="53"/>
                      <a:pt x="133" y="15"/>
                      <a:pt x="93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54" name="Freeform 173">
                <a:extLst>
                  <a:ext uri="{FF2B5EF4-FFF2-40B4-BE49-F238E27FC236}">
                    <a16:creationId xmlns:a16="http://schemas.microsoft.com/office/drawing/2014/main" id="{EAAD3D4D-802F-46B8-A7CD-118C6A8392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83" y="4763"/>
                <a:ext cx="65" cy="64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1" y="46"/>
                      <a:pt x="38" y="56"/>
                      <a:pt x="24" y="54"/>
                    </a:cubicBezTo>
                    <a:cubicBezTo>
                      <a:pt x="9" y="51"/>
                      <a:pt x="0" y="38"/>
                      <a:pt x="2" y="24"/>
                    </a:cubicBezTo>
                    <a:cubicBezTo>
                      <a:pt x="4" y="9"/>
                      <a:pt x="18" y="0"/>
                      <a:pt x="32" y="2"/>
                    </a:cubicBezTo>
                    <a:cubicBezTo>
                      <a:pt x="46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55" name="Freeform 174">
                <a:extLst>
                  <a:ext uri="{FF2B5EF4-FFF2-40B4-BE49-F238E27FC236}">
                    <a16:creationId xmlns:a16="http://schemas.microsoft.com/office/drawing/2014/main" id="{0BEC4510-59A4-445A-8A5B-92C23784CEC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667" y="4747"/>
                <a:ext cx="97" cy="97"/>
              </a:xfrm>
              <a:custGeom>
                <a:avLst/>
                <a:gdLst>
                  <a:gd name="T0" fmla="*/ 36 w 84"/>
                  <a:gd name="T1" fmla="*/ 80 h 84"/>
                  <a:gd name="T2" fmla="*/ 3 w 84"/>
                  <a:gd name="T3" fmla="*/ 36 h 84"/>
                  <a:gd name="T4" fmla="*/ 48 w 84"/>
                  <a:gd name="T5" fmla="*/ 3 h 84"/>
                  <a:gd name="T6" fmla="*/ 80 w 84"/>
                  <a:gd name="T7" fmla="*/ 48 h 84"/>
                  <a:gd name="T8" fmla="*/ 36 w 84"/>
                  <a:gd name="T9" fmla="*/ 80 h 84"/>
                  <a:gd name="T10" fmla="*/ 48 w 84"/>
                  <a:gd name="T11" fmla="*/ 5 h 84"/>
                  <a:gd name="T12" fmla="*/ 5 w 84"/>
                  <a:gd name="T13" fmla="*/ 36 h 84"/>
                  <a:gd name="T14" fmla="*/ 36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0"/>
                    </a:moveTo>
                    <a:cubicBezTo>
                      <a:pt x="14" y="77"/>
                      <a:pt x="0" y="57"/>
                      <a:pt x="3" y="36"/>
                    </a:cubicBezTo>
                    <a:cubicBezTo>
                      <a:pt x="7" y="14"/>
                      <a:pt x="27" y="0"/>
                      <a:pt x="48" y="3"/>
                    </a:cubicBezTo>
                    <a:cubicBezTo>
                      <a:pt x="69" y="7"/>
                      <a:pt x="84" y="27"/>
                      <a:pt x="80" y="48"/>
                    </a:cubicBezTo>
                    <a:cubicBezTo>
                      <a:pt x="77" y="69"/>
                      <a:pt x="57" y="84"/>
                      <a:pt x="36" y="80"/>
                    </a:cubicBezTo>
                    <a:close/>
                    <a:moveTo>
                      <a:pt x="48" y="5"/>
                    </a:moveTo>
                    <a:cubicBezTo>
                      <a:pt x="27" y="2"/>
                      <a:pt x="8" y="16"/>
                      <a:pt x="5" y="36"/>
                    </a:cubicBezTo>
                    <a:cubicBezTo>
                      <a:pt x="2" y="56"/>
                      <a:pt x="16" y="75"/>
                      <a:pt x="36" y="79"/>
                    </a:cubicBezTo>
                    <a:cubicBezTo>
                      <a:pt x="56" y="82"/>
                      <a:pt x="75" y="68"/>
                      <a:pt x="79" y="48"/>
                    </a:cubicBezTo>
                    <a:cubicBezTo>
                      <a:pt x="82" y="27"/>
                      <a:pt x="68" y="8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56" name="Freeform 175">
                <a:extLst>
                  <a:ext uri="{FF2B5EF4-FFF2-40B4-BE49-F238E27FC236}">
                    <a16:creationId xmlns:a16="http://schemas.microsoft.com/office/drawing/2014/main" id="{4510134A-7566-4EC2-9994-0D28705F758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646" y="4726"/>
                <a:ext cx="139" cy="138"/>
              </a:xfrm>
              <a:custGeom>
                <a:avLst/>
                <a:gdLst>
                  <a:gd name="T0" fmla="*/ 51 w 120"/>
                  <a:gd name="T1" fmla="*/ 115 h 120"/>
                  <a:gd name="T2" fmla="*/ 5 w 120"/>
                  <a:gd name="T3" fmla="*/ 51 h 120"/>
                  <a:gd name="T4" fmla="*/ 69 w 120"/>
                  <a:gd name="T5" fmla="*/ 5 h 120"/>
                  <a:gd name="T6" fmla="*/ 115 w 120"/>
                  <a:gd name="T7" fmla="*/ 68 h 120"/>
                  <a:gd name="T8" fmla="*/ 51 w 120"/>
                  <a:gd name="T9" fmla="*/ 115 h 120"/>
                  <a:gd name="T10" fmla="*/ 68 w 120"/>
                  <a:gd name="T11" fmla="*/ 6 h 120"/>
                  <a:gd name="T12" fmla="*/ 6 w 120"/>
                  <a:gd name="T13" fmla="*/ 51 h 120"/>
                  <a:gd name="T14" fmla="*/ 51 w 120"/>
                  <a:gd name="T15" fmla="*/ 113 h 120"/>
                  <a:gd name="T16" fmla="*/ 113 w 120"/>
                  <a:gd name="T17" fmla="*/ 68 h 120"/>
                  <a:gd name="T18" fmla="*/ 68 w 120"/>
                  <a:gd name="T19" fmla="*/ 6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0" h="120">
                    <a:moveTo>
                      <a:pt x="51" y="115"/>
                    </a:moveTo>
                    <a:cubicBezTo>
                      <a:pt x="21" y="110"/>
                      <a:pt x="0" y="81"/>
                      <a:pt x="5" y="51"/>
                    </a:cubicBezTo>
                    <a:cubicBezTo>
                      <a:pt x="10" y="21"/>
                      <a:pt x="38" y="0"/>
                      <a:pt x="69" y="5"/>
                    </a:cubicBezTo>
                    <a:cubicBezTo>
                      <a:pt x="99" y="10"/>
                      <a:pt x="120" y="38"/>
                      <a:pt x="115" y="68"/>
                    </a:cubicBezTo>
                    <a:cubicBezTo>
                      <a:pt x="110" y="99"/>
                      <a:pt x="81" y="120"/>
                      <a:pt x="51" y="115"/>
                    </a:cubicBezTo>
                    <a:close/>
                    <a:moveTo>
                      <a:pt x="68" y="6"/>
                    </a:moveTo>
                    <a:cubicBezTo>
                      <a:pt x="39" y="2"/>
                      <a:pt x="11" y="22"/>
                      <a:pt x="6" y="51"/>
                    </a:cubicBezTo>
                    <a:cubicBezTo>
                      <a:pt x="2" y="81"/>
                      <a:pt x="22" y="108"/>
                      <a:pt x="51" y="113"/>
                    </a:cubicBezTo>
                    <a:cubicBezTo>
                      <a:pt x="81" y="118"/>
                      <a:pt x="108" y="98"/>
                      <a:pt x="113" y="68"/>
                    </a:cubicBezTo>
                    <a:cubicBezTo>
                      <a:pt x="118" y="39"/>
                      <a:pt x="98" y="11"/>
                      <a:pt x="6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57" name="Freeform 176">
                <a:extLst>
                  <a:ext uri="{FF2B5EF4-FFF2-40B4-BE49-F238E27FC236}">
                    <a16:creationId xmlns:a16="http://schemas.microsoft.com/office/drawing/2014/main" id="{CFAB6F72-AA4F-4E9E-A044-C14D922D6A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43" y="4990"/>
                <a:ext cx="84" cy="84"/>
              </a:xfrm>
              <a:custGeom>
                <a:avLst/>
                <a:gdLst>
                  <a:gd name="T0" fmla="*/ 70 w 73"/>
                  <a:gd name="T1" fmla="*/ 42 h 73"/>
                  <a:gd name="T2" fmla="*/ 31 w 73"/>
                  <a:gd name="T3" fmla="*/ 70 h 73"/>
                  <a:gd name="T4" fmla="*/ 3 w 73"/>
                  <a:gd name="T5" fmla="*/ 31 h 73"/>
                  <a:gd name="T6" fmla="*/ 42 w 73"/>
                  <a:gd name="T7" fmla="*/ 3 h 73"/>
                  <a:gd name="T8" fmla="*/ 70 w 73"/>
                  <a:gd name="T9" fmla="*/ 42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3" h="73">
                    <a:moveTo>
                      <a:pt x="70" y="42"/>
                    </a:moveTo>
                    <a:cubicBezTo>
                      <a:pt x="67" y="60"/>
                      <a:pt x="50" y="73"/>
                      <a:pt x="31" y="70"/>
                    </a:cubicBezTo>
                    <a:cubicBezTo>
                      <a:pt x="13" y="67"/>
                      <a:pt x="0" y="50"/>
                      <a:pt x="3" y="31"/>
                    </a:cubicBezTo>
                    <a:cubicBezTo>
                      <a:pt x="6" y="13"/>
                      <a:pt x="23" y="0"/>
                      <a:pt x="42" y="3"/>
                    </a:cubicBezTo>
                    <a:cubicBezTo>
                      <a:pt x="60" y="6"/>
                      <a:pt x="73" y="23"/>
                      <a:pt x="70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58" name="Freeform 177">
                <a:extLst>
                  <a:ext uri="{FF2B5EF4-FFF2-40B4-BE49-F238E27FC236}">
                    <a16:creationId xmlns:a16="http://schemas.microsoft.com/office/drawing/2014/main" id="{809EFFC7-ED76-43BA-A0FA-D8BC877EE7B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022" y="4969"/>
                <a:ext cx="126" cy="126"/>
              </a:xfrm>
              <a:custGeom>
                <a:avLst/>
                <a:gdLst>
                  <a:gd name="T0" fmla="*/ 47 w 109"/>
                  <a:gd name="T1" fmla="*/ 104 h 109"/>
                  <a:gd name="T2" fmla="*/ 5 w 109"/>
                  <a:gd name="T3" fmla="*/ 47 h 109"/>
                  <a:gd name="T4" fmla="*/ 63 w 109"/>
                  <a:gd name="T5" fmla="*/ 5 h 109"/>
                  <a:gd name="T6" fmla="*/ 105 w 109"/>
                  <a:gd name="T7" fmla="*/ 62 h 109"/>
                  <a:gd name="T8" fmla="*/ 47 w 109"/>
                  <a:gd name="T9" fmla="*/ 104 h 109"/>
                  <a:gd name="T10" fmla="*/ 62 w 109"/>
                  <a:gd name="T11" fmla="*/ 7 h 109"/>
                  <a:gd name="T12" fmla="*/ 7 w 109"/>
                  <a:gd name="T13" fmla="*/ 47 h 109"/>
                  <a:gd name="T14" fmla="*/ 47 w 109"/>
                  <a:gd name="T15" fmla="*/ 102 h 109"/>
                  <a:gd name="T16" fmla="*/ 102 w 109"/>
                  <a:gd name="T17" fmla="*/ 62 h 109"/>
                  <a:gd name="T18" fmla="*/ 62 w 109"/>
                  <a:gd name="T19" fmla="*/ 7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9" h="109">
                    <a:moveTo>
                      <a:pt x="47" y="104"/>
                    </a:moveTo>
                    <a:cubicBezTo>
                      <a:pt x="19" y="100"/>
                      <a:pt x="0" y="74"/>
                      <a:pt x="5" y="47"/>
                    </a:cubicBezTo>
                    <a:cubicBezTo>
                      <a:pt x="9" y="19"/>
                      <a:pt x="35" y="0"/>
                      <a:pt x="63" y="5"/>
                    </a:cubicBezTo>
                    <a:cubicBezTo>
                      <a:pt x="90" y="9"/>
                      <a:pt x="109" y="35"/>
                      <a:pt x="105" y="62"/>
                    </a:cubicBezTo>
                    <a:cubicBezTo>
                      <a:pt x="100" y="90"/>
                      <a:pt x="74" y="109"/>
                      <a:pt x="47" y="104"/>
                    </a:cubicBezTo>
                    <a:close/>
                    <a:moveTo>
                      <a:pt x="62" y="7"/>
                    </a:moveTo>
                    <a:cubicBezTo>
                      <a:pt x="36" y="3"/>
                      <a:pt x="11" y="21"/>
                      <a:pt x="7" y="47"/>
                    </a:cubicBezTo>
                    <a:cubicBezTo>
                      <a:pt x="3" y="73"/>
                      <a:pt x="21" y="98"/>
                      <a:pt x="47" y="102"/>
                    </a:cubicBezTo>
                    <a:cubicBezTo>
                      <a:pt x="73" y="106"/>
                      <a:pt x="98" y="88"/>
                      <a:pt x="102" y="62"/>
                    </a:cubicBezTo>
                    <a:cubicBezTo>
                      <a:pt x="107" y="36"/>
                      <a:pt x="89" y="11"/>
                      <a:pt x="62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59" name="Freeform 178">
                <a:extLst>
                  <a:ext uri="{FF2B5EF4-FFF2-40B4-BE49-F238E27FC236}">
                    <a16:creationId xmlns:a16="http://schemas.microsoft.com/office/drawing/2014/main" id="{FF66DC4C-4743-4E7B-AF95-A7D1EF64555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995" y="4943"/>
                <a:ext cx="179" cy="178"/>
              </a:xfrm>
              <a:custGeom>
                <a:avLst/>
                <a:gdLst>
                  <a:gd name="T0" fmla="*/ 66 w 155"/>
                  <a:gd name="T1" fmla="*/ 149 h 155"/>
                  <a:gd name="T2" fmla="*/ 6 w 155"/>
                  <a:gd name="T3" fmla="*/ 66 h 155"/>
                  <a:gd name="T4" fmla="*/ 89 w 155"/>
                  <a:gd name="T5" fmla="*/ 6 h 155"/>
                  <a:gd name="T6" fmla="*/ 149 w 155"/>
                  <a:gd name="T7" fmla="*/ 89 h 155"/>
                  <a:gd name="T8" fmla="*/ 66 w 155"/>
                  <a:gd name="T9" fmla="*/ 149 h 155"/>
                  <a:gd name="T10" fmla="*/ 89 w 155"/>
                  <a:gd name="T11" fmla="*/ 8 h 155"/>
                  <a:gd name="T12" fmla="*/ 8 w 155"/>
                  <a:gd name="T13" fmla="*/ 67 h 155"/>
                  <a:gd name="T14" fmla="*/ 67 w 155"/>
                  <a:gd name="T15" fmla="*/ 147 h 155"/>
                  <a:gd name="T16" fmla="*/ 147 w 155"/>
                  <a:gd name="T17" fmla="*/ 88 h 155"/>
                  <a:gd name="T18" fmla="*/ 89 w 155"/>
                  <a:gd name="T19" fmla="*/ 8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5" h="155">
                    <a:moveTo>
                      <a:pt x="66" y="149"/>
                    </a:moveTo>
                    <a:cubicBezTo>
                      <a:pt x="27" y="143"/>
                      <a:pt x="0" y="106"/>
                      <a:pt x="6" y="66"/>
                    </a:cubicBezTo>
                    <a:cubicBezTo>
                      <a:pt x="13" y="27"/>
                      <a:pt x="50" y="0"/>
                      <a:pt x="89" y="6"/>
                    </a:cubicBezTo>
                    <a:cubicBezTo>
                      <a:pt x="128" y="12"/>
                      <a:pt x="155" y="50"/>
                      <a:pt x="149" y="89"/>
                    </a:cubicBezTo>
                    <a:cubicBezTo>
                      <a:pt x="143" y="128"/>
                      <a:pt x="106" y="155"/>
                      <a:pt x="66" y="149"/>
                    </a:cubicBezTo>
                    <a:close/>
                    <a:moveTo>
                      <a:pt x="89" y="8"/>
                    </a:moveTo>
                    <a:cubicBezTo>
                      <a:pt x="50" y="2"/>
                      <a:pt x="15" y="28"/>
                      <a:pt x="8" y="67"/>
                    </a:cubicBezTo>
                    <a:cubicBezTo>
                      <a:pt x="2" y="105"/>
                      <a:pt x="29" y="141"/>
                      <a:pt x="67" y="147"/>
                    </a:cubicBezTo>
                    <a:cubicBezTo>
                      <a:pt x="105" y="153"/>
                      <a:pt x="141" y="127"/>
                      <a:pt x="147" y="88"/>
                    </a:cubicBezTo>
                    <a:cubicBezTo>
                      <a:pt x="153" y="50"/>
                      <a:pt x="127" y="14"/>
                      <a:pt x="89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60" name="Freeform 179">
                <a:extLst>
                  <a:ext uri="{FF2B5EF4-FFF2-40B4-BE49-F238E27FC236}">
                    <a16:creationId xmlns:a16="http://schemas.microsoft.com/office/drawing/2014/main" id="{8B9DBA13-5FCE-476E-98B4-43C3427669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72" y="4474"/>
                <a:ext cx="64" cy="64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1" y="46"/>
                      <a:pt x="38" y="56"/>
                      <a:pt x="24" y="54"/>
                    </a:cubicBezTo>
                    <a:cubicBezTo>
                      <a:pt x="9" y="51"/>
                      <a:pt x="0" y="38"/>
                      <a:pt x="2" y="24"/>
                    </a:cubicBezTo>
                    <a:cubicBezTo>
                      <a:pt x="4" y="9"/>
                      <a:pt x="18" y="0"/>
                      <a:pt x="32" y="2"/>
                    </a:cubicBezTo>
                    <a:cubicBezTo>
                      <a:pt x="46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61" name="Freeform 180">
                <a:extLst>
                  <a:ext uri="{FF2B5EF4-FFF2-40B4-BE49-F238E27FC236}">
                    <a16:creationId xmlns:a16="http://schemas.microsoft.com/office/drawing/2014/main" id="{4D1BD6D8-FE7B-4F06-AA29-9A316B50602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055" y="4458"/>
                <a:ext cx="97" cy="96"/>
              </a:xfrm>
              <a:custGeom>
                <a:avLst/>
                <a:gdLst>
                  <a:gd name="T0" fmla="*/ 36 w 84"/>
                  <a:gd name="T1" fmla="*/ 80 h 84"/>
                  <a:gd name="T2" fmla="*/ 3 w 84"/>
                  <a:gd name="T3" fmla="*/ 36 h 84"/>
                  <a:gd name="T4" fmla="*/ 48 w 84"/>
                  <a:gd name="T5" fmla="*/ 3 h 84"/>
                  <a:gd name="T6" fmla="*/ 80 w 84"/>
                  <a:gd name="T7" fmla="*/ 48 h 84"/>
                  <a:gd name="T8" fmla="*/ 36 w 84"/>
                  <a:gd name="T9" fmla="*/ 80 h 84"/>
                  <a:gd name="T10" fmla="*/ 48 w 84"/>
                  <a:gd name="T11" fmla="*/ 5 h 84"/>
                  <a:gd name="T12" fmla="*/ 5 w 84"/>
                  <a:gd name="T13" fmla="*/ 36 h 84"/>
                  <a:gd name="T14" fmla="*/ 36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0"/>
                    </a:moveTo>
                    <a:cubicBezTo>
                      <a:pt x="14" y="77"/>
                      <a:pt x="0" y="57"/>
                      <a:pt x="3" y="36"/>
                    </a:cubicBezTo>
                    <a:cubicBezTo>
                      <a:pt x="7" y="14"/>
                      <a:pt x="27" y="0"/>
                      <a:pt x="48" y="3"/>
                    </a:cubicBezTo>
                    <a:cubicBezTo>
                      <a:pt x="69" y="7"/>
                      <a:pt x="84" y="27"/>
                      <a:pt x="80" y="48"/>
                    </a:cubicBezTo>
                    <a:cubicBezTo>
                      <a:pt x="77" y="69"/>
                      <a:pt x="57" y="84"/>
                      <a:pt x="36" y="80"/>
                    </a:cubicBezTo>
                    <a:close/>
                    <a:moveTo>
                      <a:pt x="48" y="5"/>
                    </a:moveTo>
                    <a:cubicBezTo>
                      <a:pt x="27" y="2"/>
                      <a:pt x="8" y="16"/>
                      <a:pt x="5" y="36"/>
                    </a:cubicBezTo>
                    <a:cubicBezTo>
                      <a:pt x="2" y="56"/>
                      <a:pt x="16" y="75"/>
                      <a:pt x="36" y="79"/>
                    </a:cubicBezTo>
                    <a:cubicBezTo>
                      <a:pt x="56" y="82"/>
                      <a:pt x="75" y="68"/>
                      <a:pt x="79" y="48"/>
                    </a:cubicBezTo>
                    <a:cubicBezTo>
                      <a:pt x="82" y="27"/>
                      <a:pt x="68" y="8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62" name="Freeform 181">
                <a:extLst>
                  <a:ext uri="{FF2B5EF4-FFF2-40B4-BE49-F238E27FC236}">
                    <a16:creationId xmlns:a16="http://schemas.microsoft.com/office/drawing/2014/main" id="{18A8323F-A0FB-44C2-9DB2-4C9F958EE94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035" y="4437"/>
                <a:ext cx="138" cy="138"/>
              </a:xfrm>
              <a:custGeom>
                <a:avLst/>
                <a:gdLst>
                  <a:gd name="T0" fmla="*/ 51 w 120"/>
                  <a:gd name="T1" fmla="*/ 115 h 120"/>
                  <a:gd name="T2" fmla="*/ 5 w 120"/>
                  <a:gd name="T3" fmla="*/ 51 h 120"/>
                  <a:gd name="T4" fmla="*/ 68 w 120"/>
                  <a:gd name="T5" fmla="*/ 5 h 120"/>
                  <a:gd name="T6" fmla="*/ 115 w 120"/>
                  <a:gd name="T7" fmla="*/ 68 h 120"/>
                  <a:gd name="T8" fmla="*/ 51 w 120"/>
                  <a:gd name="T9" fmla="*/ 115 h 120"/>
                  <a:gd name="T10" fmla="*/ 68 w 120"/>
                  <a:gd name="T11" fmla="*/ 6 h 120"/>
                  <a:gd name="T12" fmla="*/ 6 w 120"/>
                  <a:gd name="T13" fmla="*/ 51 h 120"/>
                  <a:gd name="T14" fmla="*/ 51 w 120"/>
                  <a:gd name="T15" fmla="*/ 113 h 120"/>
                  <a:gd name="T16" fmla="*/ 113 w 120"/>
                  <a:gd name="T17" fmla="*/ 68 h 120"/>
                  <a:gd name="T18" fmla="*/ 68 w 120"/>
                  <a:gd name="T19" fmla="*/ 6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0" h="120">
                    <a:moveTo>
                      <a:pt x="51" y="115"/>
                    </a:moveTo>
                    <a:cubicBezTo>
                      <a:pt x="21" y="110"/>
                      <a:pt x="0" y="81"/>
                      <a:pt x="5" y="51"/>
                    </a:cubicBezTo>
                    <a:cubicBezTo>
                      <a:pt x="10" y="21"/>
                      <a:pt x="38" y="0"/>
                      <a:pt x="68" y="5"/>
                    </a:cubicBezTo>
                    <a:cubicBezTo>
                      <a:pt x="99" y="9"/>
                      <a:pt x="120" y="38"/>
                      <a:pt x="115" y="68"/>
                    </a:cubicBezTo>
                    <a:cubicBezTo>
                      <a:pt x="110" y="99"/>
                      <a:pt x="81" y="120"/>
                      <a:pt x="51" y="115"/>
                    </a:cubicBezTo>
                    <a:close/>
                    <a:moveTo>
                      <a:pt x="68" y="6"/>
                    </a:moveTo>
                    <a:cubicBezTo>
                      <a:pt x="39" y="2"/>
                      <a:pt x="11" y="22"/>
                      <a:pt x="6" y="51"/>
                    </a:cubicBezTo>
                    <a:cubicBezTo>
                      <a:pt x="2" y="81"/>
                      <a:pt x="22" y="108"/>
                      <a:pt x="51" y="113"/>
                    </a:cubicBezTo>
                    <a:cubicBezTo>
                      <a:pt x="81" y="118"/>
                      <a:pt x="108" y="98"/>
                      <a:pt x="113" y="68"/>
                    </a:cubicBezTo>
                    <a:cubicBezTo>
                      <a:pt x="118" y="39"/>
                      <a:pt x="98" y="11"/>
                      <a:pt x="6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</p:grpSp>
        <p:sp>
          <p:nvSpPr>
            <p:cNvPr id="363" name="Rectangle 362">
              <a:extLst>
                <a:ext uri="{FF2B5EF4-FFF2-40B4-BE49-F238E27FC236}">
                  <a16:creationId xmlns:a16="http://schemas.microsoft.com/office/drawing/2014/main" id="{F0C2946A-459B-45CA-983F-C2440F9FE852}"/>
                </a:ext>
              </a:extLst>
            </p:cNvPr>
            <p:cNvSpPr/>
            <p:nvPr userDrawn="1"/>
          </p:nvSpPr>
          <p:spPr>
            <a:xfrm>
              <a:off x="-5288" y="0"/>
              <a:ext cx="12197288" cy="6858000"/>
            </a:xfrm>
            <a:prstGeom prst="rect">
              <a:avLst/>
            </a:prstGeom>
            <a:solidFill>
              <a:schemeClr val="bg1">
                <a:alpha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</p:grpSp>
      <p:grpSp>
        <p:nvGrpSpPr>
          <p:cNvPr id="365" name="Groupe 364">
            <a:extLst>
              <a:ext uri="{FF2B5EF4-FFF2-40B4-BE49-F238E27FC236}">
                <a16:creationId xmlns:a16="http://schemas.microsoft.com/office/drawing/2014/main" id="{79212C16-5551-4240-A5BF-231394FC65B5}"/>
              </a:ext>
            </a:extLst>
          </p:cNvPr>
          <p:cNvGrpSpPr/>
          <p:nvPr userDrawn="1"/>
        </p:nvGrpSpPr>
        <p:grpSpPr>
          <a:xfrm>
            <a:off x="0" y="0"/>
            <a:ext cx="12192000" cy="720000"/>
            <a:chOff x="0" y="0"/>
            <a:chExt cx="12192000" cy="720000"/>
          </a:xfrm>
        </p:grpSpPr>
        <p:sp>
          <p:nvSpPr>
            <p:cNvPr id="366" name="Rectangle 365">
              <a:extLst>
                <a:ext uri="{FF2B5EF4-FFF2-40B4-BE49-F238E27FC236}">
                  <a16:creationId xmlns:a16="http://schemas.microsoft.com/office/drawing/2014/main" id="{43E4475B-4A1E-43BE-9D85-8561472647A9}"/>
                </a:ext>
              </a:extLst>
            </p:cNvPr>
            <p:cNvSpPr/>
            <p:nvPr/>
          </p:nvSpPr>
          <p:spPr>
            <a:xfrm>
              <a:off x="0" y="0"/>
              <a:ext cx="12192000" cy="72000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>
              <a:outerShdw blurRad="127000" dist="63500" dir="5400000" algn="t" rotWithShape="0">
                <a:prstClr val="black">
                  <a:alpha val="5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368" name="Rectangle 367">
              <a:extLst>
                <a:ext uri="{FF2B5EF4-FFF2-40B4-BE49-F238E27FC236}">
                  <a16:creationId xmlns:a16="http://schemas.microsoft.com/office/drawing/2014/main" id="{8229D15F-948A-446A-898E-06542706D727}"/>
                </a:ext>
              </a:extLst>
            </p:cNvPr>
            <p:cNvSpPr/>
            <p:nvPr/>
          </p:nvSpPr>
          <p:spPr>
            <a:xfrm>
              <a:off x="0" y="0"/>
              <a:ext cx="720000" cy="720000"/>
            </a:xfrm>
            <a:prstGeom prst="rect">
              <a:avLst/>
            </a:prstGeom>
            <a:gradFill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27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/>
            </a:p>
          </p:txBody>
        </p:sp>
      </p:grpSp>
      <p:sp>
        <p:nvSpPr>
          <p:cNvPr id="377" name="Rectangle 376">
            <a:extLst>
              <a:ext uri="{FF2B5EF4-FFF2-40B4-BE49-F238E27FC236}">
                <a16:creationId xmlns:a16="http://schemas.microsoft.com/office/drawing/2014/main" id="{E304FAA2-69DB-44A6-99CE-34F6FDCD7F4B}"/>
              </a:ext>
            </a:extLst>
          </p:cNvPr>
          <p:cNvSpPr/>
          <p:nvPr userDrawn="1"/>
        </p:nvSpPr>
        <p:spPr>
          <a:xfrm>
            <a:off x="882373" y="2848827"/>
            <a:ext cx="1868695" cy="2663295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blurRad="317500" dir="5400000" algn="t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dirty="0"/>
          </a:p>
        </p:txBody>
      </p:sp>
      <p:sp>
        <p:nvSpPr>
          <p:cNvPr id="380" name="Ellipse 379">
            <a:extLst>
              <a:ext uri="{FF2B5EF4-FFF2-40B4-BE49-F238E27FC236}">
                <a16:creationId xmlns:a16="http://schemas.microsoft.com/office/drawing/2014/main" id="{4315B898-3E96-4703-81AD-8A7158ACE864}"/>
              </a:ext>
            </a:extLst>
          </p:cNvPr>
          <p:cNvSpPr/>
          <p:nvPr userDrawn="1"/>
        </p:nvSpPr>
        <p:spPr>
          <a:xfrm>
            <a:off x="1560987" y="2593094"/>
            <a:ext cx="511466" cy="511466"/>
          </a:xfrm>
          <a:prstGeom prst="ellipse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27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000" dirty="0"/>
              <a:t>1</a:t>
            </a:r>
            <a:endParaRPr lang="fr-FR" sz="2000" dirty="0"/>
          </a:p>
        </p:txBody>
      </p:sp>
      <p:sp>
        <p:nvSpPr>
          <p:cNvPr id="393" name="Espace réservé du texte 19">
            <a:extLst>
              <a:ext uri="{FF2B5EF4-FFF2-40B4-BE49-F238E27FC236}">
                <a16:creationId xmlns:a16="http://schemas.microsoft.com/office/drawing/2014/main" id="{2662D988-C306-4050-BCBE-F138B0831E8C}"/>
              </a:ext>
            </a:extLst>
          </p:cNvPr>
          <p:cNvSpPr>
            <a:spLocks noGrp="1"/>
          </p:cNvSpPr>
          <p:nvPr userDrawn="1">
            <p:ph type="body" sz="quarter" idx="14" hasCustomPrompt="1"/>
          </p:nvPr>
        </p:nvSpPr>
        <p:spPr>
          <a:xfrm>
            <a:off x="924560" y="0"/>
            <a:ext cx="9240821" cy="719999"/>
          </a:xfrm>
          <a:prstGeom prst="rect">
            <a:avLst/>
          </a:prstGeom>
        </p:spPr>
        <p:txBody>
          <a:bodyPr bIns="72000" anchor="ctr"/>
          <a:lstStyle>
            <a:lvl1pPr marL="0" indent="0" algn="l" defTabSz="914400" rtl="0" eaLnBrk="1" latinLnBrk="0" hangingPunct="1">
              <a:lnSpc>
                <a:spcPct val="100000"/>
              </a:lnSpc>
              <a:buNone/>
              <a:defRPr lang="en-US" sz="2400" kern="1200" dirty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457200" indent="0">
              <a:buNone/>
              <a:defRPr lang="fr-FR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2pPr>
            <a:lvl3pPr marL="914400" indent="0">
              <a:buNone/>
              <a:defRPr lang="fr-FR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3pPr>
            <a:lvl4pPr marL="1371600" indent="0">
              <a:buNone/>
              <a:defRPr lang="fr-FR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4pPr>
            <a:lvl5pPr marL="1828800" indent="0">
              <a:buNone/>
              <a:defRPr lang="en-US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5pPr>
          </a:lstStyle>
          <a:p>
            <a:pPr lvl="0"/>
            <a:r>
              <a:rPr lang="en-US" dirty="0"/>
              <a:t>Modify the text style of the slide master view </a:t>
            </a:r>
          </a:p>
        </p:txBody>
      </p:sp>
      <p:sp>
        <p:nvSpPr>
          <p:cNvPr id="394" name="Espace réservé du texte 19">
            <a:extLst>
              <a:ext uri="{FF2B5EF4-FFF2-40B4-BE49-F238E27FC236}">
                <a16:creationId xmlns:a16="http://schemas.microsoft.com/office/drawing/2014/main" id="{6532AE5D-7424-4639-9AB9-D395977423F9}"/>
              </a:ext>
            </a:extLst>
          </p:cNvPr>
          <p:cNvSpPr>
            <a:spLocks noGrp="1"/>
          </p:cNvSpPr>
          <p:nvPr userDrawn="1">
            <p:ph type="body" sz="quarter" idx="15" hasCustomPrompt="1"/>
          </p:nvPr>
        </p:nvSpPr>
        <p:spPr>
          <a:xfrm>
            <a:off x="860950" y="1320186"/>
            <a:ext cx="10470102" cy="719999"/>
          </a:xfrm>
          <a:prstGeom prst="rect">
            <a:avLst/>
          </a:prstGeom>
        </p:spPr>
        <p:txBody>
          <a:bodyPr bIns="72000" anchor="ctr"/>
          <a:lstStyle>
            <a:lvl1pPr marL="0" indent="0" algn="ctr" defTabSz="914400" rtl="0" eaLnBrk="1" latinLnBrk="0" hangingPunct="1">
              <a:lnSpc>
                <a:spcPct val="100000"/>
              </a:lnSpc>
              <a:buNone/>
              <a:defRPr lang="en-US" sz="2000" kern="1200" spc="600" dirty="0">
                <a:gradFill>
                  <a:gsLst>
                    <a:gs pos="0">
                      <a:schemeClr val="accent1"/>
                    </a:gs>
                    <a:gs pos="100000">
                      <a:srgbClr val="2070B7"/>
                    </a:gs>
                  </a:gsLst>
                  <a:lin ang="2700000" scaled="0"/>
                </a:gradFill>
                <a:latin typeface="+mj-lt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457200" indent="0">
              <a:buNone/>
              <a:defRPr lang="fr-FR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2pPr>
            <a:lvl3pPr marL="914400" indent="0">
              <a:buNone/>
              <a:defRPr lang="fr-FR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3pPr>
            <a:lvl4pPr marL="1371600" indent="0">
              <a:buNone/>
              <a:defRPr lang="fr-FR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4pPr>
            <a:lvl5pPr marL="1828800" indent="0">
              <a:buNone/>
              <a:defRPr lang="en-US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5pPr>
          </a:lstStyle>
          <a:p>
            <a:pPr lvl="0"/>
            <a:r>
              <a:rPr lang="en-US" dirty="0"/>
              <a:t>MODIFY THE TEXT STYLE OF THE SLIDE MASTER VIEW </a:t>
            </a:r>
          </a:p>
        </p:txBody>
      </p:sp>
      <p:sp>
        <p:nvSpPr>
          <p:cNvPr id="395" name="Espace réservé du texte 19">
            <a:extLst>
              <a:ext uri="{FF2B5EF4-FFF2-40B4-BE49-F238E27FC236}">
                <a16:creationId xmlns:a16="http://schemas.microsoft.com/office/drawing/2014/main" id="{DF1B0216-8FB1-498F-BBB3-0EC56CB0D977}"/>
              </a:ext>
            </a:extLst>
          </p:cNvPr>
          <p:cNvSpPr>
            <a:spLocks noGrp="1"/>
          </p:cNvSpPr>
          <p:nvPr userDrawn="1">
            <p:ph type="body" sz="quarter" idx="16" hasCustomPrompt="1"/>
          </p:nvPr>
        </p:nvSpPr>
        <p:spPr>
          <a:xfrm>
            <a:off x="1044250" y="3429021"/>
            <a:ext cx="1544941" cy="719999"/>
          </a:xfrm>
          <a:prstGeom prst="rect">
            <a:avLst/>
          </a:prstGeom>
        </p:spPr>
        <p:txBody>
          <a:bodyPr bIns="72000" anchor="b"/>
          <a:lstStyle>
            <a:lvl1pPr mar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lang="en-US" sz="2000" kern="1200" dirty="0">
                <a:gradFill>
                  <a:gsLst>
                    <a:gs pos="0">
                      <a:schemeClr val="accent1"/>
                    </a:gs>
                    <a:gs pos="100000">
                      <a:srgbClr val="2070B7"/>
                    </a:gs>
                  </a:gsLst>
                  <a:lin ang="2700000" scaled="0"/>
                </a:gradFill>
                <a:latin typeface="+mn-lt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457200" indent="0">
              <a:buNone/>
              <a:defRPr lang="fr-FR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2pPr>
            <a:lvl3pPr marL="914400" indent="0">
              <a:buNone/>
              <a:defRPr lang="fr-FR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3pPr>
            <a:lvl4pPr marL="1371600" indent="0">
              <a:buNone/>
              <a:defRPr lang="fr-FR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4pPr>
            <a:lvl5pPr marL="1828800" indent="0">
              <a:buNone/>
              <a:defRPr lang="en-US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5pPr>
          </a:lstStyle>
          <a:p>
            <a:pPr lvl="0"/>
            <a:r>
              <a:rPr lang="fr-FR" dirty="0"/>
              <a:t>LOREM </a:t>
            </a:r>
            <a:br>
              <a:rPr lang="fr-FR" dirty="0"/>
            </a:br>
            <a:r>
              <a:rPr lang="fr-FR" dirty="0"/>
              <a:t>IPSUM</a:t>
            </a:r>
            <a:endParaRPr lang="en-US" dirty="0"/>
          </a:p>
        </p:txBody>
      </p:sp>
      <p:sp>
        <p:nvSpPr>
          <p:cNvPr id="396" name="Espace réservé du texte 19">
            <a:extLst>
              <a:ext uri="{FF2B5EF4-FFF2-40B4-BE49-F238E27FC236}">
                <a16:creationId xmlns:a16="http://schemas.microsoft.com/office/drawing/2014/main" id="{FDF0B0C7-8486-487C-B5BC-6B53751EB22A}"/>
              </a:ext>
            </a:extLst>
          </p:cNvPr>
          <p:cNvSpPr>
            <a:spLocks noGrp="1"/>
          </p:cNvSpPr>
          <p:nvPr userDrawn="1">
            <p:ph type="body" sz="quarter" idx="17" hasCustomPrompt="1"/>
          </p:nvPr>
        </p:nvSpPr>
        <p:spPr>
          <a:xfrm>
            <a:off x="1044250" y="4293797"/>
            <a:ext cx="1544941" cy="1058815"/>
          </a:xfrm>
          <a:prstGeom prst="rect">
            <a:avLst/>
          </a:prstGeom>
        </p:spPr>
        <p:txBody>
          <a:bodyPr bIns="72000" anchor="t"/>
          <a:lstStyle>
            <a:lvl1pPr mar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lang="en-US" sz="1600" kern="1200" dirty="0">
                <a:solidFill>
                  <a:srgbClr val="586C77"/>
                </a:solidFill>
                <a:latin typeface="+mn-lt"/>
                <a:ea typeface="Arial" charset="0"/>
                <a:cs typeface="Arial" charset="0"/>
              </a:defRPr>
            </a:lvl1pPr>
            <a:lvl2pPr marL="457200" indent="0">
              <a:buNone/>
              <a:defRPr lang="fr-FR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2pPr>
            <a:lvl3pPr marL="914400" indent="0">
              <a:buNone/>
              <a:defRPr lang="fr-FR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3pPr>
            <a:lvl4pPr marL="1371600" indent="0">
              <a:buNone/>
              <a:defRPr lang="fr-FR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4pPr>
            <a:lvl5pPr marL="1828800" indent="0">
              <a:buNone/>
              <a:defRPr lang="en-US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5pPr>
          </a:lstStyle>
          <a:p>
            <a:pPr lvl="0"/>
            <a:r>
              <a:rPr lang="fr-FR" dirty="0"/>
              <a:t>Lorem ipsum </a:t>
            </a:r>
            <a:r>
              <a:rPr lang="fr-FR" dirty="0" err="1"/>
              <a:t>dolor</a:t>
            </a:r>
            <a:r>
              <a:rPr lang="fr-FR" dirty="0"/>
              <a:t> </a:t>
            </a:r>
            <a:r>
              <a:rPr lang="fr-FR" dirty="0" err="1"/>
              <a:t>sit</a:t>
            </a:r>
            <a:r>
              <a:rPr lang="fr-FR" dirty="0"/>
              <a:t> </a:t>
            </a:r>
            <a:r>
              <a:rPr lang="fr-FR" dirty="0" err="1"/>
              <a:t>amet</a:t>
            </a:r>
            <a:endParaRPr lang="en-US" dirty="0"/>
          </a:p>
        </p:txBody>
      </p:sp>
      <p:sp>
        <p:nvSpPr>
          <p:cNvPr id="391" name="Rectangle 390">
            <a:extLst>
              <a:ext uri="{FF2B5EF4-FFF2-40B4-BE49-F238E27FC236}">
                <a16:creationId xmlns:a16="http://schemas.microsoft.com/office/drawing/2014/main" id="{92B10496-1CD4-4849-BF2C-FC973CC57936}"/>
              </a:ext>
            </a:extLst>
          </p:cNvPr>
          <p:cNvSpPr/>
          <p:nvPr userDrawn="1"/>
        </p:nvSpPr>
        <p:spPr>
          <a:xfrm>
            <a:off x="3030285" y="2848827"/>
            <a:ext cx="1868695" cy="2663295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blurRad="317500" dir="5400000" algn="t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dirty="0"/>
          </a:p>
        </p:txBody>
      </p:sp>
      <p:sp>
        <p:nvSpPr>
          <p:cNvPr id="392" name="Ellipse 391">
            <a:extLst>
              <a:ext uri="{FF2B5EF4-FFF2-40B4-BE49-F238E27FC236}">
                <a16:creationId xmlns:a16="http://schemas.microsoft.com/office/drawing/2014/main" id="{8FBBE6F7-EFC5-4D33-AD91-8D66321BC419}"/>
              </a:ext>
            </a:extLst>
          </p:cNvPr>
          <p:cNvSpPr/>
          <p:nvPr userDrawn="1"/>
        </p:nvSpPr>
        <p:spPr>
          <a:xfrm>
            <a:off x="3708899" y="2593094"/>
            <a:ext cx="511466" cy="511466"/>
          </a:xfrm>
          <a:prstGeom prst="ellipse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27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000" dirty="0"/>
              <a:t>2</a:t>
            </a:r>
            <a:endParaRPr lang="fr-FR" sz="2000" dirty="0"/>
          </a:p>
        </p:txBody>
      </p:sp>
      <p:sp>
        <p:nvSpPr>
          <p:cNvPr id="403" name="Espace réservé du texte 19">
            <a:extLst>
              <a:ext uri="{FF2B5EF4-FFF2-40B4-BE49-F238E27FC236}">
                <a16:creationId xmlns:a16="http://schemas.microsoft.com/office/drawing/2014/main" id="{2FDA2D02-25A5-4058-B237-F7933B59FB14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3192162" y="3429021"/>
            <a:ext cx="1544941" cy="719999"/>
          </a:xfrm>
          <a:prstGeom prst="rect">
            <a:avLst/>
          </a:prstGeom>
        </p:spPr>
        <p:txBody>
          <a:bodyPr bIns="72000" anchor="b"/>
          <a:lstStyle>
            <a:lvl1pPr mar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lang="en-US" sz="2000" kern="1200" dirty="0">
                <a:gradFill>
                  <a:gsLst>
                    <a:gs pos="0">
                      <a:schemeClr val="accent1"/>
                    </a:gs>
                    <a:gs pos="100000">
                      <a:srgbClr val="2070B7"/>
                    </a:gs>
                  </a:gsLst>
                  <a:lin ang="2700000" scaled="0"/>
                </a:gradFill>
                <a:latin typeface="+mn-lt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457200" indent="0">
              <a:buNone/>
              <a:defRPr lang="fr-FR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2pPr>
            <a:lvl3pPr marL="914400" indent="0">
              <a:buNone/>
              <a:defRPr lang="fr-FR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3pPr>
            <a:lvl4pPr marL="1371600" indent="0">
              <a:buNone/>
              <a:defRPr lang="fr-FR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4pPr>
            <a:lvl5pPr marL="1828800" indent="0">
              <a:buNone/>
              <a:defRPr lang="en-US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5pPr>
          </a:lstStyle>
          <a:p>
            <a:pPr lvl="0"/>
            <a:r>
              <a:rPr lang="fr-FR" dirty="0"/>
              <a:t>LOREM </a:t>
            </a:r>
            <a:br>
              <a:rPr lang="fr-FR" dirty="0"/>
            </a:br>
            <a:r>
              <a:rPr lang="fr-FR" dirty="0"/>
              <a:t>IPSUM</a:t>
            </a:r>
            <a:endParaRPr lang="en-US" dirty="0"/>
          </a:p>
        </p:txBody>
      </p:sp>
      <p:sp>
        <p:nvSpPr>
          <p:cNvPr id="404" name="Espace réservé du texte 19">
            <a:extLst>
              <a:ext uri="{FF2B5EF4-FFF2-40B4-BE49-F238E27FC236}">
                <a16:creationId xmlns:a16="http://schemas.microsoft.com/office/drawing/2014/main" id="{FF4E5D3E-7483-4CF1-B6AE-D45E55F8C038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3192162" y="4293797"/>
            <a:ext cx="1544941" cy="1058815"/>
          </a:xfrm>
          <a:prstGeom prst="rect">
            <a:avLst/>
          </a:prstGeom>
        </p:spPr>
        <p:txBody>
          <a:bodyPr bIns="72000" anchor="t"/>
          <a:lstStyle>
            <a:lvl1pPr mar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lang="en-US" sz="1600" kern="1200" dirty="0">
                <a:solidFill>
                  <a:srgbClr val="586C77"/>
                </a:solidFill>
                <a:latin typeface="+mn-lt"/>
                <a:ea typeface="Arial" charset="0"/>
                <a:cs typeface="Arial" charset="0"/>
              </a:defRPr>
            </a:lvl1pPr>
            <a:lvl2pPr marL="457200" indent="0">
              <a:buNone/>
              <a:defRPr lang="fr-FR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2pPr>
            <a:lvl3pPr marL="914400" indent="0">
              <a:buNone/>
              <a:defRPr lang="fr-FR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3pPr>
            <a:lvl4pPr marL="1371600" indent="0">
              <a:buNone/>
              <a:defRPr lang="fr-FR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4pPr>
            <a:lvl5pPr marL="1828800" indent="0">
              <a:buNone/>
              <a:defRPr lang="en-US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5pPr>
          </a:lstStyle>
          <a:p>
            <a:pPr lvl="0"/>
            <a:r>
              <a:rPr lang="fr-FR" dirty="0"/>
              <a:t>Lorem ipsum </a:t>
            </a:r>
            <a:r>
              <a:rPr lang="fr-FR" dirty="0" err="1"/>
              <a:t>dolor</a:t>
            </a:r>
            <a:r>
              <a:rPr lang="fr-FR" dirty="0"/>
              <a:t> </a:t>
            </a:r>
            <a:r>
              <a:rPr lang="fr-FR" dirty="0" err="1"/>
              <a:t>sit</a:t>
            </a:r>
            <a:r>
              <a:rPr lang="fr-FR" dirty="0"/>
              <a:t> </a:t>
            </a:r>
            <a:r>
              <a:rPr lang="fr-FR" dirty="0" err="1"/>
              <a:t>amet</a:t>
            </a:r>
            <a:endParaRPr lang="en-US" dirty="0"/>
          </a:p>
        </p:txBody>
      </p:sp>
      <p:sp>
        <p:nvSpPr>
          <p:cNvPr id="405" name="Rectangle 404">
            <a:extLst>
              <a:ext uri="{FF2B5EF4-FFF2-40B4-BE49-F238E27FC236}">
                <a16:creationId xmlns:a16="http://schemas.microsoft.com/office/drawing/2014/main" id="{E3535D89-6729-47A2-988E-6EB4B9074AED}"/>
              </a:ext>
            </a:extLst>
          </p:cNvPr>
          <p:cNvSpPr/>
          <p:nvPr userDrawn="1"/>
        </p:nvSpPr>
        <p:spPr>
          <a:xfrm>
            <a:off x="5174967" y="2848827"/>
            <a:ext cx="1868695" cy="2663295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blurRad="317500" dir="5400000" algn="t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dirty="0"/>
          </a:p>
        </p:txBody>
      </p:sp>
      <p:sp>
        <p:nvSpPr>
          <p:cNvPr id="406" name="Ellipse 405">
            <a:extLst>
              <a:ext uri="{FF2B5EF4-FFF2-40B4-BE49-F238E27FC236}">
                <a16:creationId xmlns:a16="http://schemas.microsoft.com/office/drawing/2014/main" id="{2CB0007E-98E6-4CEF-9D0D-467CE23AF447}"/>
              </a:ext>
            </a:extLst>
          </p:cNvPr>
          <p:cNvSpPr/>
          <p:nvPr userDrawn="1"/>
        </p:nvSpPr>
        <p:spPr>
          <a:xfrm>
            <a:off x="5853581" y="2593094"/>
            <a:ext cx="511466" cy="511466"/>
          </a:xfrm>
          <a:prstGeom prst="ellipse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27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000" dirty="0"/>
              <a:t>3</a:t>
            </a:r>
            <a:endParaRPr lang="fr-FR" sz="2000" dirty="0"/>
          </a:p>
        </p:txBody>
      </p:sp>
      <p:sp>
        <p:nvSpPr>
          <p:cNvPr id="407" name="Espace réservé du texte 19">
            <a:extLst>
              <a:ext uri="{FF2B5EF4-FFF2-40B4-BE49-F238E27FC236}">
                <a16:creationId xmlns:a16="http://schemas.microsoft.com/office/drawing/2014/main" id="{BBF592CE-C340-457F-9B9E-E4DD007C9695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5336844" y="3429021"/>
            <a:ext cx="1544941" cy="719999"/>
          </a:xfrm>
          <a:prstGeom prst="rect">
            <a:avLst/>
          </a:prstGeom>
        </p:spPr>
        <p:txBody>
          <a:bodyPr bIns="72000" anchor="b"/>
          <a:lstStyle>
            <a:lvl1pPr mar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lang="en-US" sz="2000" kern="1200" dirty="0">
                <a:gradFill>
                  <a:gsLst>
                    <a:gs pos="0">
                      <a:schemeClr val="accent1"/>
                    </a:gs>
                    <a:gs pos="100000">
                      <a:srgbClr val="2070B7"/>
                    </a:gs>
                  </a:gsLst>
                  <a:lin ang="2700000" scaled="0"/>
                </a:gradFill>
                <a:latin typeface="+mn-lt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457200" indent="0">
              <a:buNone/>
              <a:defRPr lang="fr-FR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2pPr>
            <a:lvl3pPr marL="914400" indent="0">
              <a:buNone/>
              <a:defRPr lang="fr-FR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3pPr>
            <a:lvl4pPr marL="1371600" indent="0">
              <a:buNone/>
              <a:defRPr lang="fr-FR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4pPr>
            <a:lvl5pPr marL="1828800" indent="0">
              <a:buNone/>
              <a:defRPr lang="en-US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5pPr>
          </a:lstStyle>
          <a:p>
            <a:pPr lvl="0"/>
            <a:r>
              <a:rPr lang="fr-FR" dirty="0"/>
              <a:t>LOREM </a:t>
            </a:r>
            <a:br>
              <a:rPr lang="fr-FR" dirty="0"/>
            </a:br>
            <a:r>
              <a:rPr lang="fr-FR" dirty="0"/>
              <a:t>IPSUM</a:t>
            </a:r>
            <a:endParaRPr lang="en-US" dirty="0"/>
          </a:p>
        </p:txBody>
      </p:sp>
      <p:sp>
        <p:nvSpPr>
          <p:cNvPr id="408" name="Espace réservé du texte 19">
            <a:extLst>
              <a:ext uri="{FF2B5EF4-FFF2-40B4-BE49-F238E27FC236}">
                <a16:creationId xmlns:a16="http://schemas.microsoft.com/office/drawing/2014/main" id="{77B8A460-5209-45E3-B37E-7C3AE83D9970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5336844" y="4293797"/>
            <a:ext cx="1544941" cy="1058815"/>
          </a:xfrm>
          <a:prstGeom prst="rect">
            <a:avLst/>
          </a:prstGeom>
        </p:spPr>
        <p:txBody>
          <a:bodyPr bIns="72000" anchor="t"/>
          <a:lstStyle>
            <a:lvl1pPr mar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lang="en-US" sz="1600" kern="1200" dirty="0">
                <a:solidFill>
                  <a:srgbClr val="586C77"/>
                </a:solidFill>
                <a:latin typeface="+mn-lt"/>
                <a:ea typeface="Arial" charset="0"/>
                <a:cs typeface="Arial" charset="0"/>
              </a:defRPr>
            </a:lvl1pPr>
            <a:lvl2pPr marL="457200" indent="0">
              <a:buNone/>
              <a:defRPr lang="fr-FR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2pPr>
            <a:lvl3pPr marL="914400" indent="0">
              <a:buNone/>
              <a:defRPr lang="fr-FR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3pPr>
            <a:lvl4pPr marL="1371600" indent="0">
              <a:buNone/>
              <a:defRPr lang="fr-FR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4pPr>
            <a:lvl5pPr marL="1828800" indent="0">
              <a:buNone/>
              <a:defRPr lang="en-US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5pPr>
          </a:lstStyle>
          <a:p>
            <a:pPr lvl="0"/>
            <a:r>
              <a:rPr lang="fr-FR" dirty="0"/>
              <a:t>Lorem ipsum </a:t>
            </a:r>
            <a:r>
              <a:rPr lang="fr-FR" dirty="0" err="1"/>
              <a:t>dolor</a:t>
            </a:r>
            <a:r>
              <a:rPr lang="fr-FR" dirty="0"/>
              <a:t> </a:t>
            </a:r>
            <a:r>
              <a:rPr lang="fr-FR" dirty="0" err="1"/>
              <a:t>sit</a:t>
            </a:r>
            <a:r>
              <a:rPr lang="fr-FR" dirty="0"/>
              <a:t> </a:t>
            </a:r>
            <a:r>
              <a:rPr lang="fr-FR" dirty="0" err="1"/>
              <a:t>amet</a:t>
            </a:r>
            <a:endParaRPr lang="en-US" dirty="0"/>
          </a:p>
        </p:txBody>
      </p:sp>
      <p:sp>
        <p:nvSpPr>
          <p:cNvPr id="409" name="Rectangle 408">
            <a:extLst>
              <a:ext uri="{FF2B5EF4-FFF2-40B4-BE49-F238E27FC236}">
                <a16:creationId xmlns:a16="http://schemas.microsoft.com/office/drawing/2014/main" id="{A68E2D41-7C73-4B46-BADD-F5D064B0B870}"/>
              </a:ext>
            </a:extLst>
          </p:cNvPr>
          <p:cNvSpPr/>
          <p:nvPr userDrawn="1"/>
        </p:nvSpPr>
        <p:spPr>
          <a:xfrm>
            <a:off x="7326757" y="2848827"/>
            <a:ext cx="1868695" cy="2663295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blurRad="317500" dir="5400000" algn="t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dirty="0"/>
          </a:p>
        </p:txBody>
      </p:sp>
      <p:sp>
        <p:nvSpPr>
          <p:cNvPr id="410" name="Ellipse 409">
            <a:extLst>
              <a:ext uri="{FF2B5EF4-FFF2-40B4-BE49-F238E27FC236}">
                <a16:creationId xmlns:a16="http://schemas.microsoft.com/office/drawing/2014/main" id="{2337CD7E-1735-48C2-ABAB-66826F14A192}"/>
              </a:ext>
            </a:extLst>
          </p:cNvPr>
          <p:cNvSpPr/>
          <p:nvPr userDrawn="1"/>
        </p:nvSpPr>
        <p:spPr>
          <a:xfrm>
            <a:off x="8005371" y="2593094"/>
            <a:ext cx="511466" cy="511466"/>
          </a:xfrm>
          <a:prstGeom prst="ellipse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27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000" dirty="0"/>
              <a:t>4</a:t>
            </a:r>
            <a:endParaRPr lang="fr-FR" sz="2000" dirty="0"/>
          </a:p>
        </p:txBody>
      </p:sp>
      <p:sp>
        <p:nvSpPr>
          <p:cNvPr id="411" name="Espace réservé du texte 19">
            <a:extLst>
              <a:ext uri="{FF2B5EF4-FFF2-40B4-BE49-F238E27FC236}">
                <a16:creationId xmlns:a16="http://schemas.microsoft.com/office/drawing/2014/main" id="{A62DCE9B-7F3D-4858-B7D7-BB438524929D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7488634" y="3429021"/>
            <a:ext cx="1544941" cy="719999"/>
          </a:xfrm>
          <a:prstGeom prst="rect">
            <a:avLst/>
          </a:prstGeom>
        </p:spPr>
        <p:txBody>
          <a:bodyPr bIns="72000" anchor="b"/>
          <a:lstStyle>
            <a:lvl1pPr mar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lang="en-US" sz="2000" kern="1200" dirty="0">
                <a:gradFill>
                  <a:gsLst>
                    <a:gs pos="0">
                      <a:schemeClr val="accent1"/>
                    </a:gs>
                    <a:gs pos="100000">
                      <a:srgbClr val="2070B7"/>
                    </a:gs>
                  </a:gsLst>
                  <a:lin ang="2700000" scaled="0"/>
                </a:gradFill>
                <a:latin typeface="+mn-lt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457200" indent="0">
              <a:buNone/>
              <a:defRPr lang="fr-FR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2pPr>
            <a:lvl3pPr marL="914400" indent="0">
              <a:buNone/>
              <a:defRPr lang="fr-FR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3pPr>
            <a:lvl4pPr marL="1371600" indent="0">
              <a:buNone/>
              <a:defRPr lang="fr-FR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4pPr>
            <a:lvl5pPr marL="1828800" indent="0">
              <a:buNone/>
              <a:defRPr lang="en-US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5pPr>
          </a:lstStyle>
          <a:p>
            <a:pPr lvl="0"/>
            <a:r>
              <a:rPr lang="fr-FR" dirty="0"/>
              <a:t>LOREM </a:t>
            </a:r>
            <a:br>
              <a:rPr lang="fr-FR" dirty="0"/>
            </a:br>
            <a:r>
              <a:rPr lang="fr-FR" dirty="0"/>
              <a:t>IPSUM</a:t>
            </a:r>
            <a:endParaRPr lang="en-US" dirty="0"/>
          </a:p>
        </p:txBody>
      </p:sp>
      <p:sp>
        <p:nvSpPr>
          <p:cNvPr id="412" name="Espace réservé du texte 19">
            <a:extLst>
              <a:ext uri="{FF2B5EF4-FFF2-40B4-BE49-F238E27FC236}">
                <a16:creationId xmlns:a16="http://schemas.microsoft.com/office/drawing/2014/main" id="{11C2582A-B486-4A59-8040-09E39E808466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7488634" y="4293797"/>
            <a:ext cx="1544941" cy="1058815"/>
          </a:xfrm>
          <a:prstGeom prst="rect">
            <a:avLst/>
          </a:prstGeom>
        </p:spPr>
        <p:txBody>
          <a:bodyPr bIns="72000" anchor="t"/>
          <a:lstStyle>
            <a:lvl1pPr mar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lang="en-US" sz="1600" kern="1200" dirty="0">
                <a:solidFill>
                  <a:srgbClr val="586C77"/>
                </a:solidFill>
                <a:latin typeface="+mn-lt"/>
                <a:ea typeface="Arial" charset="0"/>
                <a:cs typeface="Arial" charset="0"/>
              </a:defRPr>
            </a:lvl1pPr>
            <a:lvl2pPr marL="457200" indent="0">
              <a:buNone/>
              <a:defRPr lang="fr-FR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2pPr>
            <a:lvl3pPr marL="914400" indent="0">
              <a:buNone/>
              <a:defRPr lang="fr-FR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3pPr>
            <a:lvl4pPr marL="1371600" indent="0">
              <a:buNone/>
              <a:defRPr lang="fr-FR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4pPr>
            <a:lvl5pPr marL="1828800" indent="0">
              <a:buNone/>
              <a:defRPr lang="en-US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5pPr>
          </a:lstStyle>
          <a:p>
            <a:pPr lvl="0"/>
            <a:r>
              <a:rPr lang="fr-FR" dirty="0"/>
              <a:t>Lorem ipsum </a:t>
            </a:r>
            <a:r>
              <a:rPr lang="fr-FR" dirty="0" err="1"/>
              <a:t>dolor</a:t>
            </a:r>
            <a:r>
              <a:rPr lang="fr-FR" dirty="0"/>
              <a:t> </a:t>
            </a:r>
            <a:r>
              <a:rPr lang="fr-FR" dirty="0" err="1"/>
              <a:t>sit</a:t>
            </a:r>
            <a:r>
              <a:rPr lang="fr-FR" dirty="0"/>
              <a:t> </a:t>
            </a:r>
            <a:r>
              <a:rPr lang="fr-FR" dirty="0" err="1"/>
              <a:t>amet</a:t>
            </a:r>
            <a:endParaRPr lang="en-US" dirty="0"/>
          </a:p>
        </p:txBody>
      </p:sp>
      <p:sp>
        <p:nvSpPr>
          <p:cNvPr id="413" name="Rectangle 412">
            <a:extLst>
              <a:ext uri="{FF2B5EF4-FFF2-40B4-BE49-F238E27FC236}">
                <a16:creationId xmlns:a16="http://schemas.microsoft.com/office/drawing/2014/main" id="{53A8C608-0AC8-42BB-BF0B-D72F0C117DA8}"/>
              </a:ext>
            </a:extLst>
          </p:cNvPr>
          <p:cNvSpPr/>
          <p:nvPr userDrawn="1"/>
        </p:nvSpPr>
        <p:spPr>
          <a:xfrm>
            <a:off x="9469714" y="2848827"/>
            <a:ext cx="1868695" cy="2663295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blurRad="317500" dir="5400000" algn="t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dirty="0"/>
          </a:p>
        </p:txBody>
      </p:sp>
      <p:sp>
        <p:nvSpPr>
          <p:cNvPr id="414" name="Ellipse 413">
            <a:extLst>
              <a:ext uri="{FF2B5EF4-FFF2-40B4-BE49-F238E27FC236}">
                <a16:creationId xmlns:a16="http://schemas.microsoft.com/office/drawing/2014/main" id="{3668EDAB-7054-4877-8C8E-3EE51171F1FB}"/>
              </a:ext>
            </a:extLst>
          </p:cNvPr>
          <p:cNvSpPr/>
          <p:nvPr userDrawn="1"/>
        </p:nvSpPr>
        <p:spPr>
          <a:xfrm>
            <a:off x="10148328" y="2593094"/>
            <a:ext cx="511466" cy="511466"/>
          </a:xfrm>
          <a:prstGeom prst="ellipse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27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000" dirty="0"/>
              <a:t>5</a:t>
            </a:r>
            <a:endParaRPr lang="fr-FR" sz="2000" dirty="0"/>
          </a:p>
        </p:txBody>
      </p:sp>
      <p:sp>
        <p:nvSpPr>
          <p:cNvPr id="415" name="Espace réservé du texte 19">
            <a:extLst>
              <a:ext uri="{FF2B5EF4-FFF2-40B4-BE49-F238E27FC236}">
                <a16:creationId xmlns:a16="http://schemas.microsoft.com/office/drawing/2014/main" id="{589B164A-6CE9-43A7-BC18-8A86C5301082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>
            <a:off x="9631591" y="3429021"/>
            <a:ext cx="1544941" cy="719999"/>
          </a:xfrm>
          <a:prstGeom prst="rect">
            <a:avLst/>
          </a:prstGeom>
        </p:spPr>
        <p:txBody>
          <a:bodyPr bIns="72000" anchor="b"/>
          <a:lstStyle>
            <a:lvl1pPr mar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lang="en-US" sz="2000" kern="1200" dirty="0">
                <a:gradFill>
                  <a:gsLst>
                    <a:gs pos="0">
                      <a:schemeClr val="accent1"/>
                    </a:gs>
                    <a:gs pos="100000">
                      <a:srgbClr val="2070B7"/>
                    </a:gs>
                  </a:gsLst>
                  <a:lin ang="2700000" scaled="0"/>
                </a:gradFill>
                <a:latin typeface="+mn-lt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457200" indent="0">
              <a:buNone/>
              <a:defRPr lang="fr-FR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2pPr>
            <a:lvl3pPr marL="914400" indent="0">
              <a:buNone/>
              <a:defRPr lang="fr-FR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3pPr>
            <a:lvl4pPr marL="1371600" indent="0">
              <a:buNone/>
              <a:defRPr lang="fr-FR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4pPr>
            <a:lvl5pPr marL="1828800" indent="0">
              <a:buNone/>
              <a:defRPr lang="en-US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5pPr>
          </a:lstStyle>
          <a:p>
            <a:pPr lvl="0"/>
            <a:r>
              <a:rPr lang="fr-FR" dirty="0"/>
              <a:t>LOREM </a:t>
            </a:r>
            <a:br>
              <a:rPr lang="fr-FR" dirty="0"/>
            </a:br>
            <a:r>
              <a:rPr lang="fr-FR" dirty="0"/>
              <a:t>IPSUM</a:t>
            </a:r>
            <a:endParaRPr lang="en-US" dirty="0"/>
          </a:p>
        </p:txBody>
      </p:sp>
      <p:sp>
        <p:nvSpPr>
          <p:cNvPr id="416" name="Espace réservé du texte 19">
            <a:extLst>
              <a:ext uri="{FF2B5EF4-FFF2-40B4-BE49-F238E27FC236}">
                <a16:creationId xmlns:a16="http://schemas.microsoft.com/office/drawing/2014/main" id="{A71BDAE9-BD00-430C-9A56-70B59EF50BFE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9631591" y="4293797"/>
            <a:ext cx="1544941" cy="1058815"/>
          </a:xfrm>
          <a:prstGeom prst="rect">
            <a:avLst/>
          </a:prstGeom>
        </p:spPr>
        <p:txBody>
          <a:bodyPr bIns="72000" anchor="t"/>
          <a:lstStyle>
            <a:lvl1pPr mar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lang="en-US" sz="1600" kern="1200" dirty="0">
                <a:solidFill>
                  <a:srgbClr val="586C77"/>
                </a:solidFill>
                <a:latin typeface="+mn-lt"/>
                <a:ea typeface="Arial" charset="0"/>
                <a:cs typeface="Arial" charset="0"/>
              </a:defRPr>
            </a:lvl1pPr>
            <a:lvl2pPr marL="457200" indent="0">
              <a:buNone/>
              <a:defRPr lang="fr-FR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2pPr>
            <a:lvl3pPr marL="914400" indent="0">
              <a:buNone/>
              <a:defRPr lang="fr-FR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3pPr>
            <a:lvl4pPr marL="1371600" indent="0">
              <a:buNone/>
              <a:defRPr lang="fr-FR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4pPr>
            <a:lvl5pPr marL="1828800" indent="0">
              <a:buNone/>
              <a:defRPr lang="en-US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5pPr>
          </a:lstStyle>
          <a:p>
            <a:pPr lvl="0"/>
            <a:r>
              <a:rPr lang="fr-FR" dirty="0"/>
              <a:t>Lorem ipsum </a:t>
            </a:r>
            <a:r>
              <a:rPr lang="fr-FR" dirty="0" err="1"/>
              <a:t>dolor</a:t>
            </a:r>
            <a:r>
              <a:rPr lang="fr-FR" dirty="0"/>
              <a:t> </a:t>
            </a:r>
            <a:r>
              <a:rPr lang="fr-FR" dirty="0" err="1"/>
              <a:t>sit</a:t>
            </a:r>
            <a:r>
              <a:rPr lang="fr-FR" dirty="0"/>
              <a:t> </a:t>
            </a:r>
            <a:r>
              <a:rPr lang="fr-FR" dirty="0" err="1"/>
              <a:t>amet</a:t>
            </a:r>
            <a:endParaRPr lang="en-US" dirty="0"/>
          </a:p>
        </p:txBody>
      </p:sp>
      <p:sp>
        <p:nvSpPr>
          <p:cNvPr id="389" name="Espace réservé du texte 10">
            <a:extLst>
              <a:ext uri="{FF2B5EF4-FFF2-40B4-BE49-F238E27FC236}">
                <a16:creationId xmlns:a16="http://schemas.microsoft.com/office/drawing/2014/main" id="{1279CE57-AF69-4470-821F-1848135FEA63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10495731" y="201956"/>
            <a:ext cx="1653044" cy="272633"/>
          </a:xfrm>
          <a:prstGeom prst="rect">
            <a:avLst/>
          </a:prstGeom>
        </p:spPr>
        <p:txBody>
          <a:bodyPr/>
          <a:lstStyle>
            <a:lvl1pPr marL="0" indent="0" algn="l" defTabSz="914400" rtl="0" eaLnBrk="1" latinLnBrk="0" hangingPunct="1">
              <a:buNone/>
              <a:defRPr lang="fr-FR" sz="2000" kern="1200" dirty="0">
                <a:solidFill>
                  <a:schemeClr val="tx2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</a:lstStyle>
          <a:p>
            <a:pPr lvl="0"/>
            <a:r>
              <a:rPr lang="fr-FR" dirty="0" err="1"/>
              <a:t>category</a:t>
            </a:r>
            <a:endParaRPr lang="fr-FR" dirty="0"/>
          </a:p>
        </p:txBody>
      </p:sp>
      <p:pic>
        <p:nvPicPr>
          <p:cNvPr id="390" name="Graphique 389">
            <a:extLst>
              <a:ext uri="{FF2B5EF4-FFF2-40B4-BE49-F238E27FC236}">
                <a16:creationId xmlns:a16="http://schemas.microsoft.com/office/drawing/2014/main" id="{C9343825-D869-4241-9EBB-93FF6C2B330F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xmlns="" r:embed="rId3"/>
              </a:ext>
            </a:extLst>
          </a:blip>
          <a:stretch>
            <a:fillRect/>
          </a:stretch>
        </p:blipFill>
        <p:spPr>
          <a:xfrm>
            <a:off x="9518513" y="265355"/>
            <a:ext cx="974610" cy="266065"/>
          </a:xfrm>
          <a:prstGeom prst="rect">
            <a:avLst/>
          </a:prstGeom>
        </p:spPr>
      </p:pic>
      <p:cxnSp>
        <p:nvCxnSpPr>
          <p:cNvPr id="397" name="Connecteur droit 396">
            <a:extLst>
              <a:ext uri="{FF2B5EF4-FFF2-40B4-BE49-F238E27FC236}">
                <a16:creationId xmlns:a16="http://schemas.microsoft.com/office/drawing/2014/main" id="{DDB076D0-FE15-4EA4-9BA2-525F6ECC8E39}"/>
              </a:ext>
            </a:extLst>
          </p:cNvPr>
          <p:cNvCxnSpPr>
            <a:cxnSpLocks/>
          </p:cNvCxnSpPr>
          <p:nvPr userDrawn="1"/>
        </p:nvCxnSpPr>
        <p:spPr>
          <a:xfrm>
            <a:off x="9163612" y="212116"/>
            <a:ext cx="0" cy="359682"/>
          </a:xfrm>
          <a:prstGeom prst="line">
            <a:avLst/>
          </a:prstGeom>
          <a:ln w="19050">
            <a:gradFill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5400000" scaled="1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80212944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3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3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49" presetClass="entr" presetSubtype="0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1000" fill="hold"/>
                                        <p:tgtEl>
                                          <p:spTgt spid="38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38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38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3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8" presetClass="emph" presetSubtype="0" decel="100000" fill="hold" grpId="1" nodeType="withEffect">
                                  <p:stCondLst>
                                    <p:cond delay="500"/>
                                  </p:stCondLst>
                                  <p:childTnLst>
                                    <p:animRot by="21600000">
                                      <p:cBhvr>
                                        <p:cTn id="16" dur="1000" fill="hold"/>
                                        <p:tgtEl>
                                          <p:spTgt spid="38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7" presetID="49" presetClass="entr" presetSubtype="0" decel="10000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39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39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39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3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8" presetClass="emph" presetSubtype="0" decel="100000" fill="hold" grpId="1" nodeType="withEffect">
                                  <p:stCondLst>
                                    <p:cond delay="750"/>
                                  </p:stCondLst>
                                  <p:childTnLst>
                                    <p:animRot by="21600000">
                                      <p:cBhvr>
                                        <p:cTn id="24" dur="1000" fill="hold"/>
                                        <p:tgtEl>
                                          <p:spTgt spid="39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5" presetID="49" presetClass="entr" presetSubtype="0" decel="10000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40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40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40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1000"/>
                                        <p:tgtEl>
                                          <p:spTgt spid="4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8" presetClass="emph" presetSubtype="0" decel="100000" fill="hold" grpId="1" nodeType="withEffect">
                                  <p:stCondLst>
                                    <p:cond delay="1000"/>
                                  </p:stCondLst>
                                  <p:childTnLst>
                                    <p:animRot by="21600000">
                                      <p:cBhvr>
                                        <p:cTn id="32" dur="1000" fill="hold"/>
                                        <p:tgtEl>
                                          <p:spTgt spid="40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3" presetID="49" presetClass="entr" presetSubtype="0" decel="100000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4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4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41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8" dur="1000"/>
                                        <p:tgtEl>
                                          <p:spTgt spid="4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8" presetClass="emph" presetSubtype="0" decel="100000" fill="hold" grpId="1" nodeType="withEffect">
                                  <p:stCondLst>
                                    <p:cond delay="1250"/>
                                  </p:stCondLst>
                                  <p:childTnLst>
                                    <p:animRot by="21600000">
                                      <p:cBhvr>
                                        <p:cTn id="40" dur="1000" fill="hold"/>
                                        <p:tgtEl>
                                          <p:spTgt spid="4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41" presetID="49" presetClass="entr" presetSubtype="0" decel="10000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4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4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1000" fill="hold"/>
                                        <p:tgtEl>
                                          <p:spTgt spid="41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6" dur="1000"/>
                                        <p:tgtEl>
                                          <p:spTgt spid="4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8" presetClass="emph" presetSubtype="0" decel="100000" fill="hold" grpId="1" nodeType="withEffect">
                                  <p:stCondLst>
                                    <p:cond delay="1500"/>
                                  </p:stCondLst>
                                  <p:childTnLst>
                                    <p:animRot by="21600000">
                                      <p:cBhvr>
                                        <p:cTn id="48" dur="1000" fill="hold"/>
                                        <p:tgtEl>
                                          <p:spTgt spid="41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49" presetID="49" presetClass="entr" presetSubtype="0" decel="100000" fill="hold" grpId="0" nodeType="withEffect">
                                  <p:stCondLst>
                                    <p:cond delay="500"/>
                                  </p:stCondLst>
                                  <p:iterate type="lt">
                                    <p:tmPct val="2000"/>
                                  </p:iterate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1" dur="1000" fill="hold"/>
                                        <p:tgtEl>
                                          <p:spTgt spid="39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1000" fill="hold"/>
                                        <p:tgtEl>
                                          <p:spTgt spid="39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1000" fill="hold"/>
                                        <p:tgtEl>
                                          <p:spTgt spid="39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4" dur="1000"/>
                                        <p:tgtEl>
                                          <p:spTgt spid="3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8" presetClass="emph" presetSubtype="0" decel="100000" fill="hold" grpId="1" nodeType="withEffect">
                                  <p:stCondLst>
                                    <p:cond delay="500"/>
                                  </p:stCondLst>
                                  <p:iterate type="lt">
                                    <p:tmPct val="2000"/>
                                  </p:iterate>
                                  <p:childTnLst>
                                    <p:animRot by="21600000">
                                      <p:cBhvr>
                                        <p:cTn id="56" dur="1000" fill="hold"/>
                                        <p:tgtEl>
                                          <p:spTgt spid="39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57" presetID="2" presetClass="entr" presetSubtype="1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1000" fill="hold"/>
                                        <p:tgtEl>
                                          <p:spTgt spid="39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1000" fill="hold"/>
                                        <p:tgtEl>
                                          <p:spTgt spid="39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3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" presetID="42" presetClass="path" presetSubtype="0" decel="100000" fill="hold" grpId="1" nodeType="withEffect">
                                  <p:stCondLst>
                                    <p:cond delay="250"/>
                                  </p:stCondLst>
                                  <p:childTnLst>
                                    <p:animMotion origin="layout" path="M 6.25E-7 3.7037E-6 L 6.25E-7 0.7206 " pathEditMode="relative" rAng="0" ptsTypes="AA">
                                      <p:cBhvr>
                                        <p:cTn id="65" dur="1000" spd="-100000" fill="hold"/>
                                        <p:tgtEl>
                                          <p:spTgt spid="37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6019"/>
                                    </p:animMotion>
                                  </p:childTnLst>
                                </p:cTn>
                              </p:par>
                              <p:par>
                                <p:cTn id="66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8" dur="500"/>
                                        <p:tgtEl>
                                          <p:spTgt spid="3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9" presetID="42" presetClass="path" presetSubtype="0" decel="100000" fill="hold" grpId="1" nodeType="withEffect">
                                  <p:stCondLst>
                                    <p:cond delay="250"/>
                                  </p:stCondLst>
                                  <p:childTnLst>
                                    <p:animMotion origin="layout" path="M 6.25E-7 3.7037E-6 L 6.25E-7 0.7206 " pathEditMode="relative" rAng="0" ptsTypes="AA">
                                      <p:cBhvr>
                                        <p:cTn id="70" dur="1000" spd="-100000" fill="hold"/>
                                        <p:tgtEl>
                                          <p:spTgt spid="39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6019"/>
                                    </p:animMotion>
                                  </p:childTnLst>
                                </p:cTn>
                              </p:par>
                              <p:par>
                                <p:cTn id="71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3" dur="500"/>
                                        <p:tgtEl>
                                          <p:spTgt spid="3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4" presetID="42" presetClass="path" presetSubtype="0" decel="100000" fill="hold" grpId="1" nodeType="withEffect">
                                  <p:stCondLst>
                                    <p:cond delay="250"/>
                                  </p:stCondLst>
                                  <p:childTnLst>
                                    <p:animMotion origin="layout" path="M 6.25E-7 3.7037E-6 L 6.25E-7 0.7206 " pathEditMode="relative" rAng="0" ptsTypes="AA">
                                      <p:cBhvr>
                                        <p:cTn id="75" dur="1000" spd="-100000" fill="hold"/>
                                        <p:tgtEl>
                                          <p:spTgt spid="39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6019"/>
                                    </p:animMotion>
                                  </p:childTnLst>
                                </p:cTn>
                              </p:par>
                              <p:par>
                                <p:cTn id="76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8" dur="500"/>
                                        <p:tgtEl>
                                          <p:spTgt spid="3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9" presetID="42" presetClass="path" presetSubtype="0" decel="100000" fill="hold" grpId="1" nodeType="with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6.25E-7 3.7037E-6 L 6.25E-7 0.7206 " pathEditMode="relative" rAng="0" ptsTypes="AA">
                                      <p:cBhvr>
                                        <p:cTn id="80" dur="1000" spd="-100000" fill="hold"/>
                                        <p:tgtEl>
                                          <p:spTgt spid="39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6019"/>
                                    </p:animMotion>
                                  </p:childTnLst>
                                </p:cTn>
                              </p:par>
                              <p:par>
                                <p:cTn id="81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3" dur="500"/>
                                        <p:tgtEl>
                                          <p:spTgt spid="4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4" presetID="42" presetClass="path" presetSubtype="0" decel="100000" fill="hold" grpId="1" nodeType="with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6.25E-7 3.7037E-6 L 6.25E-7 0.7206 " pathEditMode="relative" rAng="0" ptsTypes="AA">
                                      <p:cBhvr>
                                        <p:cTn id="85" dur="1000" spd="-100000" fill="hold"/>
                                        <p:tgtEl>
                                          <p:spTgt spid="40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6019"/>
                                    </p:animMotion>
                                  </p:childTnLst>
                                </p:cTn>
                              </p:par>
                              <p:par>
                                <p:cTn id="86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8" dur="500"/>
                                        <p:tgtEl>
                                          <p:spTgt spid="4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9" presetID="42" presetClass="path" presetSubtype="0" decel="100000" fill="hold" grpId="1" nodeType="with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6.25E-7 3.7037E-6 L 6.25E-7 0.7206 " pathEditMode="relative" rAng="0" ptsTypes="AA">
                                      <p:cBhvr>
                                        <p:cTn id="90" dur="1000" spd="-100000" fill="hold"/>
                                        <p:tgtEl>
                                          <p:spTgt spid="40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6019"/>
                                    </p:animMotion>
                                  </p:childTnLst>
                                </p:cTn>
                              </p:par>
                              <p:par>
                                <p:cTn id="91" presetID="10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3" dur="500"/>
                                        <p:tgtEl>
                                          <p:spTgt spid="4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4" presetID="42" presetClass="path" presetSubtype="0" decel="100000" fill="hold" grpId="1" nodeType="withEffect">
                                  <p:stCondLst>
                                    <p:cond delay="750"/>
                                  </p:stCondLst>
                                  <p:childTnLst>
                                    <p:animMotion origin="layout" path="M 6.25E-7 3.7037E-6 L 6.25E-7 0.7206 " pathEditMode="relative" rAng="0" ptsTypes="AA">
                                      <p:cBhvr>
                                        <p:cTn id="95" dur="1000" spd="-100000" fill="hold"/>
                                        <p:tgtEl>
                                          <p:spTgt spid="40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6019"/>
                                    </p:animMotion>
                                  </p:childTnLst>
                                </p:cTn>
                              </p:par>
                              <p:par>
                                <p:cTn id="96" presetID="10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500"/>
                                        <p:tgtEl>
                                          <p:spTgt spid="4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9" presetID="42" presetClass="path" presetSubtype="0" decel="100000" fill="hold" grpId="1" nodeType="withEffect">
                                  <p:stCondLst>
                                    <p:cond delay="750"/>
                                  </p:stCondLst>
                                  <p:childTnLst>
                                    <p:animMotion origin="layout" path="M 6.25E-7 3.7037E-6 L 6.25E-7 0.7206 " pathEditMode="relative" rAng="0" ptsTypes="AA">
                                      <p:cBhvr>
                                        <p:cTn id="100" dur="1000" spd="-100000" fill="hold"/>
                                        <p:tgtEl>
                                          <p:spTgt spid="40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6019"/>
                                    </p:animMotion>
                                  </p:childTnLst>
                                </p:cTn>
                              </p:par>
                              <p:par>
                                <p:cTn id="101" presetID="10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3" dur="500"/>
                                        <p:tgtEl>
                                          <p:spTgt spid="4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4" presetID="42" presetClass="path" presetSubtype="0" decel="100000" fill="hold" grpId="1" nodeType="withEffect">
                                  <p:stCondLst>
                                    <p:cond delay="750"/>
                                  </p:stCondLst>
                                  <p:childTnLst>
                                    <p:animMotion origin="layout" path="M 6.25E-7 3.7037E-6 L 6.25E-7 0.7206 " pathEditMode="relative" rAng="0" ptsTypes="AA">
                                      <p:cBhvr>
                                        <p:cTn id="105" dur="1000" spd="-100000" fill="hold"/>
                                        <p:tgtEl>
                                          <p:spTgt spid="40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6019"/>
                                    </p:animMotion>
                                  </p:childTnLst>
                                </p:cTn>
                              </p:par>
                              <p:par>
                                <p:cTn id="106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8" dur="500"/>
                                        <p:tgtEl>
                                          <p:spTgt spid="4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9" presetID="42" presetClass="path" presetSubtype="0" decel="100000" fill="hold" grpId="1" nodeType="withEffect">
                                  <p:stCondLst>
                                    <p:cond delay="1000"/>
                                  </p:stCondLst>
                                  <p:childTnLst>
                                    <p:animMotion origin="layout" path="M 6.25E-7 3.7037E-6 L 6.25E-7 0.7206 " pathEditMode="relative" rAng="0" ptsTypes="AA">
                                      <p:cBhvr>
                                        <p:cTn id="110" dur="1000" spd="-100000" fill="hold"/>
                                        <p:tgtEl>
                                          <p:spTgt spid="40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6019"/>
                                    </p:animMotion>
                                  </p:childTnLst>
                                </p:cTn>
                              </p:par>
                              <p:par>
                                <p:cTn id="111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3" dur="500"/>
                                        <p:tgtEl>
                                          <p:spTgt spid="4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4" presetID="42" presetClass="path" presetSubtype="0" decel="100000" fill="hold" grpId="1" nodeType="withEffect">
                                  <p:stCondLst>
                                    <p:cond delay="1000"/>
                                  </p:stCondLst>
                                  <p:childTnLst>
                                    <p:animMotion origin="layout" path="M 6.25E-7 3.7037E-6 L 6.25E-7 0.7206 " pathEditMode="relative" rAng="0" ptsTypes="AA">
                                      <p:cBhvr>
                                        <p:cTn id="115" dur="1000" spd="-100000" fill="hold"/>
                                        <p:tgtEl>
                                          <p:spTgt spid="41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6019"/>
                                    </p:animMotion>
                                  </p:childTnLst>
                                </p:cTn>
                              </p:par>
                              <p:par>
                                <p:cTn id="116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8" dur="500"/>
                                        <p:tgtEl>
                                          <p:spTgt spid="4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9" presetID="42" presetClass="path" presetSubtype="0" decel="100000" fill="hold" grpId="1" nodeType="withEffect">
                                  <p:stCondLst>
                                    <p:cond delay="1000"/>
                                  </p:stCondLst>
                                  <p:childTnLst>
                                    <p:animMotion origin="layout" path="M 6.25E-7 3.7037E-6 L 6.25E-7 0.7206 " pathEditMode="relative" rAng="0" ptsTypes="AA">
                                      <p:cBhvr>
                                        <p:cTn id="120" dur="1000" spd="-100000" fill="hold"/>
                                        <p:tgtEl>
                                          <p:spTgt spid="41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6019"/>
                                    </p:animMotion>
                                  </p:childTnLst>
                                </p:cTn>
                              </p:par>
                              <p:par>
                                <p:cTn id="121" presetID="10" presetClass="entr" presetSubtype="0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3" dur="500"/>
                                        <p:tgtEl>
                                          <p:spTgt spid="4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4" presetID="42" presetClass="path" presetSubtype="0" decel="100000" fill="hold" grpId="1" nodeType="withEffect">
                                  <p:stCondLst>
                                    <p:cond delay="1250"/>
                                  </p:stCondLst>
                                  <p:childTnLst>
                                    <p:animMotion origin="layout" path="M 6.25E-7 3.7037E-6 L 6.25E-7 0.7206 " pathEditMode="relative" rAng="0" ptsTypes="AA">
                                      <p:cBhvr>
                                        <p:cTn id="125" dur="1000" spd="-100000" fill="hold"/>
                                        <p:tgtEl>
                                          <p:spTgt spid="41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6019"/>
                                    </p:animMotion>
                                  </p:childTnLst>
                                </p:cTn>
                              </p:par>
                              <p:par>
                                <p:cTn id="126" presetID="10" presetClass="entr" presetSubtype="0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8" dur="500"/>
                                        <p:tgtEl>
                                          <p:spTgt spid="4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9" presetID="42" presetClass="path" presetSubtype="0" decel="100000" fill="hold" grpId="1" nodeType="withEffect">
                                  <p:stCondLst>
                                    <p:cond delay="1250"/>
                                  </p:stCondLst>
                                  <p:childTnLst>
                                    <p:animMotion origin="layout" path="M 6.25E-7 3.7037E-6 L 6.25E-7 0.7206 " pathEditMode="relative" rAng="0" ptsTypes="AA">
                                      <p:cBhvr>
                                        <p:cTn id="130" dur="1000" spd="-100000" fill="hold"/>
                                        <p:tgtEl>
                                          <p:spTgt spid="41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6019"/>
                                    </p:animMotion>
                                  </p:childTnLst>
                                </p:cTn>
                              </p:par>
                              <p:par>
                                <p:cTn id="131" presetID="10" presetClass="entr" presetSubtype="0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3" dur="500"/>
                                        <p:tgtEl>
                                          <p:spTgt spid="4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4" presetID="42" presetClass="path" presetSubtype="0" decel="100000" fill="hold" grpId="1" nodeType="withEffect">
                                  <p:stCondLst>
                                    <p:cond delay="1250"/>
                                  </p:stCondLst>
                                  <p:childTnLst>
                                    <p:animMotion origin="layout" path="M 6.25E-7 3.7037E-6 L 6.25E-7 0.7206 " pathEditMode="relative" rAng="0" ptsTypes="AA">
                                      <p:cBhvr>
                                        <p:cTn id="135" dur="1000" spd="-100000" fill="hold"/>
                                        <p:tgtEl>
                                          <p:spTgt spid="41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6019"/>
                                    </p:animMotion>
                                  </p:childTnLst>
                                </p:cTn>
                              </p:par>
                              <p:par>
                                <p:cTn id="136" presetID="2" presetClass="entr" presetSubtype="1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8" dur="1000" fill="hold"/>
                                        <p:tgtEl>
                                          <p:spTgt spid="39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9" dur="1000" fill="hold"/>
                                        <p:tgtEl>
                                          <p:spTgt spid="3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0" presetID="2" presetClass="entr" presetSubtype="1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2" dur="1000" fill="hold"/>
                                        <p:tgtEl>
                                          <p:spTgt spid="38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3" dur="1000" fill="hold"/>
                                        <p:tgtEl>
                                          <p:spTgt spid="38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4" presetID="2" presetClass="entr" presetSubtype="1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6" dur="1000" fill="hold"/>
                                        <p:tgtEl>
                                          <p:spTgt spid="39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7" dur="1000" fill="hold"/>
                                        <p:tgtEl>
                                          <p:spTgt spid="3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77" grpId="0" animBg="1"/>
      <p:bldP spid="377" grpId="1" animBg="1"/>
      <p:bldP spid="380" grpId="0" animBg="1"/>
      <p:bldP spid="380" grpId="1" animBg="1"/>
      <p:bldP spid="393" grpId="0" build="p">
        <p:tmplLst>
          <p:tmpl lvl="1">
            <p:tnLst>
              <p:par>
                <p:cTn presetID="2" presetClass="entr" presetSubtype="1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9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1000" fill="hold"/>
                        <p:tgtEl>
                          <p:spTgt spid="39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1000" fill="hold"/>
                        <p:tgtEl>
                          <p:spTgt spid="39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0-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94" grpId="0">
        <p:tmplLst>
          <p:tmpl>
            <p:tnLst>
              <p:par>
                <p:cTn presetID="49" presetClass="entr" presetSubtype="0" decel="100000" fill="hold" nodeType="withEffect">
                  <p:stCondLst>
                    <p:cond delay="500"/>
                  </p:stCondLst>
                  <p:iterate type="lt">
                    <p:tmPct val="2000"/>
                  </p:iterate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9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1000" fill="hold"/>
                        <p:tgtEl>
                          <p:spTgt spid="394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1000" fill="hold"/>
                        <p:tgtEl>
                          <p:spTgt spid="394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 calcmode="lin" valueType="num">
                      <p:cBhvr>
                        <p:cTn dur="1000" fill="hold"/>
                        <p:tgtEl>
                          <p:spTgt spid="394"/>
                        </p:tgtEl>
                        <p:attrNameLst>
                          <p:attrName>style.rotation</p:attrName>
                        </p:attrNameLst>
                      </p:cBhvr>
                      <p:tavLst>
                        <p:tav tm="0">
                          <p:val>
                            <p:fltVal val="360"/>
                          </p:val>
                        </p:tav>
                        <p:tav tm="100000">
                          <p:val>
                            <p:fltVal val="0"/>
                          </p:val>
                        </p:tav>
                      </p:tavLst>
                    </p:anim>
                    <p:animEffect transition="in" filter="fade">
                      <p:cBhvr>
                        <p:cTn dur="1000"/>
                        <p:tgtEl>
                          <p:spTgt spid="39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94" grpId="1"/>
      <p:bldP spid="395" grpId="0">
        <p:tmplLst>
          <p:tmpl>
            <p:tnLst>
              <p:par>
                <p:cTn presetID="10" presetClass="entr" presetSubtype="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9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9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95" grpId="1"/>
      <p:bldP spid="396" grpId="0">
        <p:tmplLst>
          <p:tmpl>
            <p:tnLst>
              <p:par>
                <p:cTn presetID="10" presetClass="entr" presetSubtype="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9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9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96" grpId="1"/>
      <p:bldP spid="391" grpId="0" animBg="1"/>
      <p:bldP spid="391" grpId="1" animBg="1"/>
      <p:bldP spid="392" grpId="0" animBg="1"/>
      <p:bldP spid="392" grpId="1" animBg="1"/>
      <p:bldP spid="403" grpId="0">
        <p:tmplLst>
          <p:tmpl>
            <p:tnLst>
              <p:par>
                <p:cTn presetID="10" presetClass="entr" presetSubtype="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0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40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03" grpId="1">
        <p:tmplLst>
          <p:tmpl>
            <p:tnLst>
              <p:par>
                <p:cTn presetID="42" presetClass="path" presetSubtype="0" decel="100000" fill="hold" nodeType="withEffect">
                  <p:stCondLst>
                    <p:cond delay="500"/>
                  </p:stCondLst>
                  <p:childTnLst>
                    <p:animMotion origin="layout" path="M 6.25E-7 3.7037E-6 L 6.25E-7 0.7206 " pathEditMode="relative" rAng="0" ptsTypes="AA">
                      <p:cBhvr>
                        <p:cTn dur="1000" spd="-100000" fill="hold"/>
                        <p:tgtEl>
                          <p:spTgt spid="403"/>
                        </p:tgtEl>
                        <p:attrNameLst>
                          <p:attrName>ppt_x</p:attrName>
                          <p:attrName>ppt_y</p:attrName>
                        </p:attrNameLst>
                      </p:cBhvr>
                      <p:rCtr x="0" y="36019"/>
                    </p:animMotion>
                  </p:childTnLst>
                </p:cTn>
              </p:par>
            </p:tnLst>
          </p:tmpl>
        </p:tmplLst>
      </p:bldP>
      <p:bldP spid="404" grpId="0">
        <p:tmplLst>
          <p:tmpl>
            <p:tnLst>
              <p:par>
                <p:cTn presetID="10" presetClass="entr" presetSubtype="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0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40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04" grpId="1">
        <p:tmplLst>
          <p:tmpl>
            <p:tnLst>
              <p:par>
                <p:cTn presetID="42" presetClass="path" presetSubtype="0" decel="100000" fill="hold" nodeType="withEffect">
                  <p:stCondLst>
                    <p:cond delay="500"/>
                  </p:stCondLst>
                  <p:childTnLst>
                    <p:animMotion origin="layout" path="M 6.25E-7 3.7037E-6 L 6.25E-7 0.7206 " pathEditMode="relative" rAng="0" ptsTypes="AA">
                      <p:cBhvr>
                        <p:cTn dur="1000" spd="-100000" fill="hold"/>
                        <p:tgtEl>
                          <p:spTgt spid="404"/>
                        </p:tgtEl>
                        <p:attrNameLst>
                          <p:attrName>ppt_x</p:attrName>
                          <p:attrName>ppt_y</p:attrName>
                        </p:attrNameLst>
                      </p:cBhvr>
                      <p:rCtr x="0" y="36019"/>
                    </p:animMotion>
                  </p:childTnLst>
                </p:cTn>
              </p:par>
            </p:tnLst>
          </p:tmpl>
        </p:tmplLst>
      </p:bldP>
      <p:bldP spid="405" grpId="0" animBg="1"/>
      <p:bldP spid="405" grpId="1" animBg="1"/>
      <p:bldP spid="406" grpId="0" animBg="1"/>
      <p:bldP spid="406" grpId="1" animBg="1"/>
      <p:bldP spid="407" grpId="0">
        <p:tmplLst>
          <p:tmpl>
            <p:tnLst>
              <p:par>
                <p:cTn presetID="10" presetClass="entr" presetSubtype="0" fill="hold" nodeType="withEffect">
                  <p:stCondLst>
                    <p:cond delay="7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0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40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07" grpId="1">
        <p:tmplLst>
          <p:tmpl>
            <p:tnLst>
              <p:par>
                <p:cTn presetID="42" presetClass="path" presetSubtype="0" decel="100000" fill="hold" nodeType="withEffect">
                  <p:stCondLst>
                    <p:cond delay="750"/>
                  </p:stCondLst>
                  <p:childTnLst>
                    <p:animMotion origin="layout" path="M 6.25E-7 3.7037E-6 L 6.25E-7 0.7206 " pathEditMode="relative" rAng="0" ptsTypes="AA">
                      <p:cBhvr>
                        <p:cTn dur="1000" spd="-100000" fill="hold"/>
                        <p:tgtEl>
                          <p:spTgt spid="407"/>
                        </p:tgtEl>
                        <p:attrNameLst>
                          <p:attrName>ppt_x</p:attrName>
                          <p:attrName>ppt_y</p:attrName>
                        </p:attrNameLst>
                      </p:cBhvr>
                      <p:rCtr x="0" y="36019"/>
                    </p:animMotion>
                  </p:childTnLst>
                </p:cTn>
              </p:par>
            </p:tnLst>
          </p:tmpl>
        </p:tmplLst>
      </p:bldP>
      <p:bldP spid="408" grpId="0">
        <p:tmplLst>
          <p:tmpl>
            <p:tnLst>
              <p:par>
                <p:cTn presetID="10" presetClass="entr" presetSubtype="0" fill="hold" nodeType="withEffect">
                  <p:stCondLst>
                    <p:cond delay="7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0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40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08" grpId="1">
        <p:tmplLst>
          <p:tmpl>
            <p:tnLst>
              <p:par>
                <p:cTn presetID="42" presetClass="path" presetSubtype="0" decel="100000" fill="hold" nodeType="withEffect">
                  <p:stCondLst>
                    <p:cond delay="750"/>
                  </p:stCondLst>
                  <p:childTnLst>
                    <p:animMotion origin="layout" path="M 6.25E-7 3.7037E-6 L 6.25E-7 0.7206 " pathEditMode="relative" rAng="0" ptsTypes="AA">
                      <p:cBhvr>
                        <p:cTn dur="1000" spd="-100000" fill="hold"/>
                        <p:tgtEl>
                          <p:spTgt spid="408"/>
                        </p:tgtEl>
                        <p:attrNameLst>
                          <p:attrName>ppt_x</p:attrName>
                          <p:attrName>ppt_y</p:attrName>
                        </p:attrNameLst>
                      </p:cBhvr>
                      <p:rCtr x="0" y="36019"/>
                    </p:animMotion>
                  </p:childTnLst>
                </p:cTn>
              </p:par>
            </p:tnLst>
          </p:tmpl>
        </p:tmplLst>
      </p:bldP>
      <p:bldP spid="409" grpId="0" animBg="1"/>
      <p:bldP spid="409" grpId="1" animBg="1"/>
      <p:bldP spid="410" grpId="0" animBg="1"/>
      <p:bldP spid="410" grpId="1" animBg="1"/>
      <p:bldP spid="411" grpId="0">
        <p:tmplLst>
          <p:tmpl>
            <p:tnLst>
              <p:par>
                <p:cTn presetID="10" presetClass="entr" presetSubtype="0" fill="hold" nodeType="withEffect">
                  <p:stCondLst>
                    <p:cond delay="10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1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41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11" grpId="1">
        <p:tmplLst>
          <p:tmpl>
            <p:tnLst>
              <p:par>
                <p:cTn presetID="42" presetClass="path" presetSubtype="0" decel="100000" fill="hold" nodeType="withEffect">
                  <p:stCondLst>
                    <p:cond delay="1000"/>
                  </p:stCondLst>
                  <p:childTnLst>
                    <p:animMotion origin="layout" path="M 6.25E-7 3.7037E-6 L 6.25E-7 0.7206 " pathEditMode="relative" rAng="0" ptsTypes="AA">
                      <p:cBhvr>
                        <p:cTn dur="1000" spd="-100000" fill="hold"/>
                        <p:tgtEl>
                          <p:spTgt spid="411"/>
                        </p:tgtEl>
                        <p:attrNameLst>
                          <p:attrName>ppt_x</p:attrName>
                          <p:attrName>ppt_y</p:attrName>
                        </p:attrNameLst>
                      </p:cBhvr>
                      <p:rCtr x="0" y="36019"/>
                    </p:animMotion>
                  </p:childTnLst>
                </p:cTn>
              </p:par>
            </p:tnLst>
          </p:tmpl>
        </p:tmplLst>
      </p:bldP>
      <p:bldP spid="412" grpId="0">
        <p:tmplLst>
          <p:tmpl>
            <p:tnLst>
              <p:par>
                <p:cTn presetID="10" presetClass="entr" presetSubtype="0" fill="hold" nodeType="withEffect">
                  <p:stCondLst>
                    <p:cond delay="10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1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41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12" grpId="1">
        <p:tmplLst>
          <p:tmpl>
            <p:tnLst>
              <p:par>
                <p:cTn presetID="42" presetClass="path" presetSubtype="0" decel="100000" fill="hold" nodeType="withEffect">
                  <p:stCondLst>
                    <p:cond delay="1000"/>
                  </p:stCondLst>
                  <p:childTnLst>
                    <p:animMotion origin="layout" path="M 6.25E-7 3.7037E-6 L 6.25E-7 0.7206 " pathEditMode="relative" rAng="0" ptsTypes="AA">
                      <p:cBhvr>
                        <p:cTn dur="1000" spd="-100000" fill="hold"/>
                        <p:tgtEl>
                          <p:spTgt spid="412"/>
                        </p:tgtEl>
                        <p:attrNameLst>
                          <p:attrName>ppt_x</p:attrName>
                          <p:attrName>ppt_y</p:attrName>
                        </p:attrNameLst>
                      </p:cBhvr>
                      <p:rCtr x="0" y="36019"/>
                    </p:animMotion>
                  </p:childTnLst>
                </p:cTn>
              </p:par>
            </p:tnLst>
          </p:tmpl>
        </p:tmplLst>
      </p:bldP>
      <p:bldP spid="413" grpId="0" animBg="1"/>
      <p:bldP spid="413" grpId="1" animBg="1"/>
      <p:bldP spid="414" grpId="0" animBg="1"/>
      <p:bldP spid="414" grpId="1" animBg="1"/>
      <p:bldP spid="415" grpId="0">
        <p:tmplLst>
          <p:tmpl>
            <p:tnLst>
              <p:par>
                <p:cTn presetID="10" presetClass="entr" presetSubtype="0" fill="hold" nodeType="withEffect">
                  <p:stCondLst>
                    <p:cond delay="1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1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41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15" grpId="1">
        <p:tmplLst>
          <p:tmpl>
            <p:tnLst>
              <p:par>
                <p:cTn presetID="42" presetClass="path" presetSubtype="0" decel="100000" fill="hold" nodeType="withEffect">
                  <p:stCondLst>
                    <p:cond delay="1250"/>
                  </p:stCondLst>
                  <p:childTnLst>
                    <p:animMotion origin="layout" path="M 6.25E-7 3.7037E-6 L 6.25E-7 0.7206 " pathEditMode="relative" rAng="0" ptsTypes="AA">
                      <p:cBhvr>
                        <p:cTn dur="1000" spd="-100000" fill="hold"/>
                        <p:tgtEl>
                          <p:spTgt spid="415"/>
                        </p:tgtEl>
                        <p:attrNameLst>
                          <p:attrName>ppt_x</p:attrName>
                          <p:attrName>ppt_y</p:attrName>
                        </p:attrNameLst>
                      </p:cBhvr>
                      <p:rCtr x="0" y="36019"/>
                    </p:animMotion>
                  </p:childTnLst>
                </p:cTn>
              </p:par>
            </p:tnLst>
          </p:tmpl>
        </p:tmplLst>
      </p:bldP>
      <p:bldP spid="416" grpId="0">
        <p:tmplLst>
          <p:tmpl>
            <p:tnLst>
              <p:par>
                <p:cTn presetID="10" presetClass="entr" presetSubtype="0" fill="hold" nodeType="withEffect">
                  <p:stCondLst>
                    <p:cond delay="1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1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41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16" grpId="1">
        <p:tmplLst>
          <p:tmpl>
            <p:tnLst>
              <p:par>
                <p:cTn presetID="42" presetClass="path" presetSubtype="0" decel="100000" fill="hold" nodeType="withEffect">
                  <p:stCondLst>
                    <p:cond delay="1250"/>
                  </p:stCondLst>
                  <p:childTnLst>
                    <p:animMotion origin="layout" path="M 6.25E-7 3.7037E-6 L 6.25E-7 0.7206 " pathEditMode="relative" rAng="0" ptsTypes="AA">
                      <p:cBhvr>
                        <p:cTn dur="1000" spd="-100000" fill="hold"/>
                        <p:tgtEl>
                          <p:spTgt spid="416"/>
                        </p:tgtEl>
                        <p:attrNameLst>
                          <p:attrName>ppt_x</p:attrName>
                          <p:attrName>ppt_y</p:attrName>
                        </p:attrNameLst>
                      </p:cBhvr>
                      <p:rCtr x="0" y="36019"/>
                    </p:animMotion>
                  </p:childTnLst>
                </p:cTn>
              </p:par>
            </p:tnLst>
          </p:tmpl>
        </p:tmplLst>
      </p:bldP>
      <p:bldP spid="389" grpId="0" build="p">
        <p:tmplLst>
          <p:tmpl lvl="1">
            <p:tnLst>
              <p:par>
                <p:cTn presetID="2" presetClass="entr" presetSubtype="1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8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1000" fill="hold"/>
                        <p:tgtEl>
                          <p:spTgt spid="38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1000" fill="hold"/>
                        <p:tgtEl>
                          <p:spTgt spid="38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0-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Titre et contenu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913674869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apositive de tit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64" name="Groupe 363">
            <a:extLst>
              <a:ext uri="{FF2B5EF4-FFF2-40B4-BE49-F238E27FC236}">
                <a16:creationId xmlns:a16="http://schemas.microsoft.com/office/drawing/2014/main" id="{CAB23322-4A78-4A05-8803-D00BE8BAF16C}"/>
              </a:ext>
            </a:extLst>
          </p:cNvPr>
          <p:cNvGrpSpPr/>
          <p:nvPr userDrawn="1"/>
        </p:nvGrpSpPr>
        <p:grpSpPr>
          <a:xfrm>
            <a:off x="-2724070" y="-2152670"/>
            <a:ext cx="17910095" cy="11783641"/>
            <a:chOff x="-2724070" y="-2152670"/>
            <a:chExt cx="17910095" cy="11783641"/>
          </a:xfrm>
        </p:grpSpPr>
        <p:grpSp>
          <p:nvGrpSpPr>
            <p:cNvPr id="7" name="Group 4">
              <a:extLst>
                <a:ext uri="{FF2B5EF4-FFF2-40B4-BE49-F238E27FC236}">
                  <a16:creationId xmlns:a16="http://schemas.microsoft.com/office/drawing/2014/main" id="{4B286F79-2817-418F-9671-AA1DA28A14B7}"/>
                </a:ext>
              </a:extLst>
            </p:cNvPr>
            <p:cNvGrpSpPr>
              <a:grpSpLocks noChangeAspect="1"/>
            </p:cNvGrpSpPr>
            <p:nvPr userDrawn="1"/>
          </p:nvGrpSpPr>
          <p:grpSpPr bwMode="auto">
            <a:xfrm rot="9322378">
              <a:off x="-2724070" y="-2152670"/>
              <a:ext cx="7980362" cy="4732338"/>
              <a:chOff x="4539" y="2829"/>
              <a:chExt cx="5027" cy="2981"/>
            </a:xfrm>
            <a:solidFill>
              <a:schemeClr val="accent1"/>
            </a:solidFill>
          </p:grpSpPr>
          <p:sp>
            <p:nvSpPr>
              <p:cNvPr id="8" name="Freeform 5">
                <a:extLst>
                  <a:ext uri="{FF2B5EF4-FFF2-40B4-BE49-F238E27FC236}">
                    <a16:creationId xmlns:a16="http://schemas.microsoft.com/office/drawing/2014/main" id="{9DEA13FB-5A5C-4147-840E-96C6E13721B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795" y="4447"/>
                <a:ext cx="417" cy="346"/>
              </a:xfrm>
              <a:custGeom>
                <a:avLst/>
                <a:gdLst>
                  <a:gd name="T0" fmla="*/ 417 w 417"/>
                  <a:gd name="T1" fmla="*/ 132 h 346"/>
                  <a:gd name="T2" fmla="*/ 256 w 417"/>
                  <a:gd name="T3" fmla="*/ 346 h 346"/>
                  <a:gd name="T4" fmla="*/ 254 w 417"/>
                  <a:gd name="T5" fmla="*/ 344 h 346"/>
                  <a:gd name="T6" fmla="*/ 0 w 417"/>
                  <a:gd name="T7" fmla="*/ 0 h 346"/>
                  <a:gd name="T8" fmla="*/ 417 w 417"/>
                  <a:gd name="T9" fmla="*/ 132 h 346"/>
                  <a:gd name="T10" fmla="*/ 256 w 417"/>
                  <a:gd name="T11" fmla="*/ 339 h 346"/>
                  <a:gd name="T12" fmla="*/ 411 w 417"/>
                  <a:gd name="T13" fmla="*/ 134 h 346"/>
                  <a:gd name="T14" fmla="*/ 11 w 417"/>
                  <a:gd name="T15" fmla="*/ 7 h 346"/>
                  <a:gd name="T16" fmla="*/ 256 w 417"/>
                  <a:gd name="T17" fmla="*/ 339 h 3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17" h="346">
                    <a:moveTo>
                      <a:pt x="417" y="132"/>
                    </a:moveTo>
                    <a:lnTo>
                      <a:pt x="256" y="346"/>
                    </a:lnTo>
                    <a:lnTo>
                      <a:pt x="254" y="344"/>
                    </a:lnTo>
                    <a:lnTo>
                      <a:pt x="0" y="0"/>
                    </a:lnTo>
                    <a:lnTo>
                      <a:pt x="417" y="132"/>
                    </a:lnTo>
                    <a:close/>
                    <a:moveTo>
                      <a:pt x="256" y="339"/>
                    </a:moveTo>
                    <a:lnTo>
                      <a:pt x="411" y="134"/>
                    </a:lnTo>
                    <a:lnTo>
                      <a:pt x="11" y="7"/>
                    </a:lnTo>
                    <a:lnTo>
                      <a:pt x="256" y="33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9" name="Freeform 6">
                <a:extLst>
                  <a:ext uri="{FF2B5EF4-FFF2-40B4-BE49-F238E27FC236}">
                    <a16:creationId xmlns:a16="http://schemas.microsoft.com/office/drawing/2014/main" id="{755A7A60-095E-49B8-B219-3E6A95122B4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317" y="4448"/>
                <a:ext cx="737" cy="468"/>
              </a:xfrm>
              <a:custGeom>
                <a:avLst/>
                <a:gdLst>
                  <a:gd name="T0" fmla="*/ 484 w 737"/>
                  <a:gd name="T1" fmla="*/ 0 h 468"/>
                  <a:gd name="T2" fmla="*/ 737 w 737"/>
                  <a:gd name="T3" fmla="*/ 343 h 468"/>
                  <a:gd name="T4" fmla="*/ 734 w 737"/>
                  <a:gd name="T5" fmla="*/ 343 h 468"/>
                  <a:gd name="T6" fmla="*/ 0 w 737"/>
                  <a:gd name="T7" fmla="*/ 468 h 468"/>
                  <a:gd name="T8" fmla="*/ 4 w 737"/>
                  <a:gd name="T9" fmla="*/ 465 h 468"/>
                  <a:gd name="T10" fmla="*/ 484 w 737"/>
                  <a:gd name="T11" fmla="*/ 0 h 468"/>
                  <a:gd name="T12" fmla="*/ 731 w 737"/>
                  <a:gd name="T13" fmla="*/ 340 h 468"/>
                  <a:gd name="T14" fmla="*/ 483 w 737"/>
                  <a:gd name="T15" fmla="*/ 5 h 468"/>
                  <a:gd name="T16" fmla="*/ 10 w 737"/>
                  <a:gd name="T17" fmla="*/ 462 h 468"/>
                  <a:gd name="T18" fmla="*/ 731 w 737"/>
                  <a:gd name="T19" fmla="*/ 340 h 4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37" h="468">
                    <a:moveTo>
                      <a:pt x="484" y="0"/>
                    </a:moveTo>
                    <a:lnTo>
                      <a:pt x="737" y="343"/>
                    </a:lnTo>
                    <a:lnTo>
                      <a:pt x="734" y="343"/>
                    </a:lnTo>
                    <a:lnTo>
                      <a:pt x="0" y="468"/>
                    </a:lnTo>
                    <a:lnTo>
                      <a:pt x="4" y="465"/>
                    </a:lnTo>
                    <a:lnTo>
                      <a:pt x="484" y="0"/>
                    </a:lnTo>
                    <a:close/>
                    <a:moveTo>
                      <a:pt x="731" y="340"/>
                    </a:moveTo>
                    <a:lnTo>
                      <a:pt x="483" y="5"/>
                    </a:lnTo>
                    <a:lnTo>
                      <a:pt x="10" y="462"/>
                    </a:lnTo>
                    <a:lnTo>
                      <a:pt x="731" y="34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0" name="Freeform 7">
                <a:extLst>
                  <a:ext uri="{FF2B5EF4-FFF2-40B4-BE49-F238E27FC236}">
                    <a16:creationId xmlns:a16="http://schemas.microsoft.com/office/drawing/2014/main" id="{70A5386C-37EA-4CB2-A475-A441EDC6263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318" y="4787"/>
                <a:ext cx="1069" cy="863"/>
              </a:xfrm>
              <a:custGeom>
                <a:avLst/>
                <a:gdLst>
                  <a:gd name="T0" fmla="*/ 734 w 1069"/>
                  <a:gd name="T1" fmla="*/ 0 h 863"/>
                  <a:gd name="T2" fmla="*/ 734 w 1069"/>
                  <a:gd name="T3" fmla="*/ 1 h 863"/>
                  <a:gd name="T4" fmla="*/ 1069 w 1069"/>
                  <a:gd name="T5" fmla="*/ 863 h 863"/>
                  <a:gd name="T6" fmla="*/ 0 w 1069"/>
                  <a:gd name="T7" fmla="*/ 126 h 863"/>
                  <a:gd name="T8" fmla="*/ 734 w 1069"/>
                  <a:gd name="T9" fmla="*/ 0 h 863"/>
                  <a:gd name="T10" fmla="*/ 1061 w 1069"/>
                  <a:gd name="T11" fmla="*/ 854 h 863"/>
                  <a:gd name="T12" fmla="*/ 732 w 1069"/>
                  <a:gd name="T13" fmla="*/ 5 h 863"/>
                  <a:gd name="T14" fmla="*/ 9 w 1069"/>
                  <a:gd name="T15" fmla="*/ 128 h 863"/>
                  <a:gd name="T16" fmla="*/ 1061 w 1069"/>
                  <a:gd name="T17" fmla="*/ 854 h 8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69" h="863">
                    <a:moveTo>
                      <a:pt x="734" y="0"/>
                    </a:moveTo>
                    <a:lnTo>
                      <a:pt x="734" y="1"/>
                    </a:lnTo>
                    <a:lnTo>
                      <a:pt x="1069" y="863"/>
                    </a:lnTo>
                    <a:lnTo>
                      <a:pt x="0" y="126"/>
                    </a:lnTo>
                    <a:lnTo>
                      <a:pt x="734" y="0"/>
                    </a:lnTo>
                    <a:close/>
                    <a:moveTo>
                      <a:pt x="1061" y="854"/>
                    </a:moveTo>
                    <a:lnTo>
                      <a:pt x="732" y="5"/>
                    </a:lnTo>
                    <a:lnTo>
                      <a:pt x="9" y="128"/>
                    </a:lnTo>
                    <a:lnTo>
                      <a:pt x="1061" y="85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1" name="Freeform 8">
                <a:extLst>
                  <a:ext uri="{FF2B5EF4-FFF2-40B4-BE49-F238E27FC236}">
                    <a16:creationId xmlns:a16="http://schemas.microsoft.com/office/drawing/2014/main" id="{B4C14A81-BC9E-4310-92D6-405F39643FB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33" y="4428"/>
                <a:ext cx="694" cy="488"/>
              </a:xfrm>
              <a:custGeom>
                <a:avLst/>
                <a:gdLst>
                  <a:gd name="T0" fmla="*/ 234 w 694"/>
                  <a:gd name="T1" fmla="*/ 0 h 488"/>
                  <a:gd name="T2" fmla="*/ 235 w 694"/>
                  <a:gd name="T3" fmla="*/ 1 h 488"/>
                  <a:gd name="T4" fmla="*/ 694 w 694"/>
                  <a:gd name="T5" fmla="*/ 488 h 488"/>
                  <a:gd name="T6" fmla="*/ 0 w 694"/>
                  <a:gd name="T7" fmla="*/ 380 h 488"/>
                  <a:gd name="T8" fmla="*/ 1 w 694"/>
                  <a:gd name="T9" fmla="*/ 378 h 488"/>
                  <a:gd name="T10" fmla="*/ 234 w 694"/>
                  <a:gd name="T11" fmla="*/ 0 h 488"/>
                  <a:gd name="T12" fmla="*/ 685 w 694"/>
                  <a:gd name="T13" fmla="*/ 484 h 488"/>
                  <a:gd name="T14" fmla="*/ 234 w 694"/>
                  <a:gd name="T15" fmla="*/ 5 h 488"/>
                  <a:gd name="T16" fmla="*/ 6 w 694"/>
                  <a:gd name="T17" fmla="*/ 378 h 488"/>
                  <a:gd name="T18" fmla="*/ 685 w 694"/>
                  <a:gd name="T19" fmla="*/ 484 h 4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94" h="488">
                    <a:moveTo>
                      <a:pt x="234" y="0"/>
                    </a:moveTo>
                    <a:lnTo>
                      <a:pt x="235" y="1"/>
                    </a:lnTo>
                    <a:lnTo>
                      <a:pt x="694" y="488"/>
                    </a:lnTo>
                    <a:lnTo>
                      <a:pt x="0" y="380"/>
                    </a:lnTo>
                    <a:lnTo>
                      <a:pt x="1" y="378"/>
                    </a:lnTo>
                    <a:lnTo>
                      <a:pt x="234" y="0"/>
                    </a:lnTo>
                    <a:close/>
                    <a:moveTo>
                      <a:pt x="685" y="484"/>
                    </a:moveTo>
                    <a:lnTo>
                      <a:pt x="234" y="5"/>
                    </a:lnTo>
                    <a:lnTo>
                      <a:pt x="6" y="378"/>
                    </a:lnTo>
                    <a:lnTo>
                      <a:pt x="685" y="48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" name="Freeform 9">
                <a:extLst>
                  <a:ext uri="{FF2B5EF4-FFF2-40B4-BE49-F238E27FC236}">
                    <a16:creationId xmlns:a16="http://schemas.microsoft.com/office/drawing/2014/main" id="{1F5093E5-9DD3-4E86-8F3A-3D95290575D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862" y="4429"/>
                <a:ext cx="943" cy="487"/>
              </a:xfrm>
              <a:custGeom>
                <a:avLst/>
                <a:gdLst>
                  <a:gd name="T0" fmla="*/ 943 w 943"/>
                  <a:gd name="T1" fmla="*/ 21 h 487"/>
                  <a:gd name="T2" fmla="*/ 461 w 943"/>
                  <a:gd name="T3" fmla="*/ 487 h 487"/>
                  <a:gd name="T4" fmla="*/ 459 w 943"/>
                  <a:gd name="T5" fmla="*/ 486 h 487"/>
                  <a:gd name="T6" fmla="*/ 0 w 943"/>
                  <a:gd name="T7" fmla="*/ 0 h 487"/>
                  <a:gd name="T8" fmla="*/ 943 w 943"/>
                  <a:gd name="T9" fmla="*/ 21 h 487"/>
                  <a:gd name="T10" fmla="*/ 461 w 943"/>
                  <a:gd name="T11" fmla="*/ 483 h 487"/>
                  <a:gd name="T12" fmla="*/ 934 w 943"/>
                  <a:gd name="T13" fmla="*/ 24 h 487"/>
                  <a:gd name="T14" fmla="*/ 8 w 943"/>
                  <a:gd name="T15" fmla="*/ 3 h 487"/>
                  <a:gd name="T16" fmla="*/ 461 w 943"/>
                  <a:gd name="T17" fmla="*/ 483 h 4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43" h="487">
                    <a:moveTo>
                      <a:pt x="943" y="21"/>
                    </a:moveTo>
                    <a:lnTo>
                      <a:pt x="461" y="487"/>
                    </a:lnTo>
                    <a:lnTo>
                      <a:pt x="459" y="486"/>
                    </a:lnTo>
                    <a:lnTo>
                      <a:pt x="0" y="0"/>
                    </a:lnTo>
                    <a:lnTo>
                      <a:pt x="943" y="21"/>
                    </a:lnTo>
                    <a:close/>
                    <a:moveTo>
                      <a:pt x="461" y="483"/>
                    </a:moveTo>
                    <a:lnTo>
                      <a:pt x="934" y="24"/>
                    </a:lnTo>
                    <a:lnTo>
                      <a:pt x="8" y="3"/>
                    </a:lnTo>
                    <a:lnTo>
                      <a:pt x="461" y="48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3" name="Freeform 10">
                <a:extLst>
                  <a:ext uri="{FF2B5EF4-FFF2-40B4-BE49-F238E27FC236}">
                    <a16:creationId xmlns:a16="http://schemas.microsoft.com/office/drawing/2014/main" id="{EBC7140A-6D95-4CF7-9CE8-70661B45904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865" y="3998"/>
                <a:ext cx="943" cy="455"/>
              </a:xfrm>
              <a:custGeom>
                <a:avLst/>
                <a:gdLst>
                  <a:gd name="T0" fmla="*/ 78 w 943"/>
                  <a:gd name="T1" fmla="*/ 0 h 455"/>
                  <a:gd name="T2" fmla="*/ 943 w 943"/>
                  <a:gd name="T3" fmla="*/ 455 h 455"/>
                  <a:gd name="T4" fmla="*/ 0 w 943"/>
                  <a:gd name="T5" fmla="*/ 434 h 455"/>
                  <a:gd name="T6" fmla="*/ 78 w 943"/>
                  <a:gd name="T7" fmla="*/ 0 h 455"/>
                  <a:gd name="T8" fmla="*/ 928 w 943"/>
                  <a:gd name="T9" fmla="*/ 450 h 455"/>
                  <a:gd name="T10" fmla="*/ 80 w 943"/>
                  <a:gd name="T11" fmla="*/ 5 h 455"/>
                  <a:gd name="T12" fmla="*/ 4 w 943"/>
                  <a:gd name="T13" fmla="*/ 431 h 455"/>
                  <a:gd name="T14" fmla="*/ 928 w 943"/>
                  <a:gd name="T15" fmla="*/ 450 h 4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43" h="455">
                    <a:moveTo>
                      <a:pt x="78" y="0"/>
                    </a:moveTo>
                    <a:lnTo>
                      <a:pt x="943" y="455"/>
                    </a:lnTo>
                    <a:lnTo>
                      <a:pt x="0" y="434"/>
                    </a:lnTo>
                    <a:lnTo>
                      <a:pt x="78" y="0"/>
                    </a:lnTo>
                    <a:close/>
                    <a:moveTo>
                      <a:pt x="928" y="450"/>
                    </a:moveTo>
                    <a:lnTo>
                      <a:pt x="80" y="5"/>
                    </a:lnTo>
                    <a:lnTo>
                      <a:pt x="4" y="431"/>
                    </a:lnTo>
                    <a:lnTo>
                      <a:pt x="928" y="45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4" name="Freeform 11">
                <a:extLst>
                  <a:ext uri="{FF2B5EF4-FFF2-40B4-BE49-F238E27FC236}">
                    <a16:creationId xmlns:a16="http://schemas.microsoft.com/office/drawing/2014/main" id="{F52B2F43-5D8E-4842-B632-CADBB90E1B8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40" y="3717"/>
                <a:ext cx="863" cy="737"/>
              </a:xfrm>
              <a:custGeom>
                <a:avLst/>
                <a:gdLst>
                  <a:gd name="T0" fmla="*/ 701 w 863"/>
                  <a:gd name="T1" fmla="*/ 0 h 737"/>
                  <a:gd name="T2" fmla="*/ 863 w 863"/>
                  <a:gd name="T3" fmla="*/ 737 h 737"/>
                  <a:gd name="T4" fmla="*/ 0 w 863"/>
                  <a:gd name="T5" fmla="*/ 283 h 737"/>
                  <a:gd name="T6" fmla="*/ 3 w 863"/>
                  <a:gd name="T7" fmla="*/ 281 h 737"/>
                  <a:gd name="T8" fmla="*/ 701 w 863"/>
                  <a:gd name="T9" fmla="*/ 0 h 737"/>
                  <a:gd name="T10" fmla="*/ 858 w 863"/>
                  <a:gd name="T11" fmla="*/ 730 h 737"/>
                  <a:gd name="T12" fmla="*/ 698 w 863"/>
                  <a:gd name="T13" fmla="*/ 4 h 737"/>
                  <a:gd name="T14" fmla="*/ 9 w 863"/>
                  <a:gd name="T15" fmla="*/ 283 h 737"/>
                  <a:gd name="T16" fmla="*/ 858 w 863"/>
                  <a:gd name="T17" fmla="*/ 730 h 7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63" h="737">
                    <a:moveTo>
                      <a:pt x="701" y="0"/>
                    </a:moveTo>
                    <a:lnTo>
                      <a:pt x="863" y="737"/>
                    </a:lnTo>
                    <a:lnTo>
                      <a:pt x="0" y="283"/>
                    </a:lnTo>
                    <a:lnTo>
                      <a:pt x="3" y="281"/>
                    </a:lnTo>
                    <a:lnTo>
                      <a:pt x="701" y="0"/>
                    </a:lnTo>
                    <a:close/>
                    <a:moveTo>
                      <a:pt x="858" y="730"/>
                    </a:moveTo>
                    <a:lnTo>
                      <a:pt x="698" y="4"/>
                    </a:lnTo>
                    <a:lnTo>
                      <a:pt x="9" y="283"/>
                    </a:lnTo>
                    <a:lnTo>
                      <a:pt x="858" y="73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5" name="Freeform 12">
                <a:extLst>
                  <a:ext uri="{FF2B5EF4-FFF2-40B4-BE49-F238E27FC236}">
                    <a16:creationId xmlns:a16="http://schemas.microsoft.com/office/drawing/2014/main" id="{4837BE4C-9AF3-4D75-8A5D-0B02D3FA1F9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583" y="3717"/>
                <a:ext cx="1066" cy="286"/>
              </a:xfrm>
              <a:custGeom>
                <a:avLst/>
                <a:gdLst>
                  <a:gd name="T0" fmla="*/ 1066 w 1066"/>
                  <a:gd name="T1" fmla="*/ 0 h 286"/>
                  <a:gd name="T2" fmla="*/ 361 w 1066"/>
                  <a:gd name="T3" fmla="*/ 286 h 286"/>
                  <a:gd name="T4" fmla="*/ 360 w 1066"/>
                  <a:gd name="T5" fmla="*/ 284 h 286"/>
                  <a:gd name="T6" fmla="*/ 0 w 1066"/>
                  <a:gd name="T7" fmla="*/ 8 h 286"/>
                  <a:gd name="T8" fmla="*/ 5 w 1066"/>
                  <a:gd name="T9" fmla="*/ 8 h 286"/>
                  <a:gd name="T10" fmla="*/ 1066 w 1066"/>
                  <a:gd name="T11" fmla="*/ 0 h 286"/>
                  <a:gd name="T12" fmla="*/ 361 w 1066"/>
                  <a:gd name="T13" fmla="*/ 281 h 286"/>
                  <a:gd name="T14" fmla="*/ 1047 w 1066"/>
                  <a:gd name="T15" fmla="*/ 4 h 286"/>
                  <a:gd name="T16" fmla="*/ 11 w 1066"/>
                  <a:gd name="T17" fmla="*/ 11 h 286"/>
                  <a:gd name="T18" fmla="*/ 361 w 1066"/>
                  <a:gd name="T19" fmla="*/ 281 h 2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66" h="286">
                    <a:moveTo>
                      <a:pt x="1066" y="0"/>
                    </a:moveTo>
                    <a:lnTo>
                      <a:pt x="361" y="286"/>
                    </a:lnTo>
                    <a:lnTo>
                      <a:pt x="360" y="284"/>
                    </a:lnTo>
                    <a:lnTo>
                      <a:pt x="0" y="8"/>
                    </a:lnTo>
                    <a:lnTo>
                      <a:pt x="5" y="8"/>
                    </a:lnTo>
                    <a:lnTo>
                      <a:pt x="1066" y="0"/>
                    </a:lnTo>
                    <a:close/>
                    <a:moveTo>
                      <a:pt x="361" y="281"/>
                    </a:moveTo>
                    <a:lnTo>
                      <a:pt x="1047" y="4"/>
                    </a:lnTo>
                    <a:lnTo>
                      <a:pt x="11" y="11"/>
                    </a:lnTo>
                    <a:lnTo>
                      <a:pt x="361" y="28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6" name="Freeform 13">
                <a:extLst>
                  <a:ext uri="{FF2B5EF4-FFF2-40B4-BE49-F238E27FC236}">
                    <a16:creationId xmlns:a16="http://schemas.microsoft.com/office/drawing/2014/main" id="{ACCE3EA2-6C25-411E-82CC-43D823B096F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25" y="4803"/>
                <a:ext cx="1758" cy="844"/>
              </a:xfrm>
              <a:custGeom>
                <a:avLst/>
                <a:gdLst>
                  <a:gd name="T0" fmla="*/ 698 w 1758"/>
                  <a:gd name="T1" fmla="*/ 109 h 844"/>
                  <a:gd name="T2" fmla="*/ 699 w 1758"/>
                  <a:gd name="T3" fmla="*/ 110 h 844"/>
                  <a:gd name="T4" fmla="*/ 1758 w 1758"/>
                  <a:gd name="T5" fmla="*/ 841 h 844"/>
                  <a:gd name="T6" fmla="*/ 1757 w 1758"/>
                  <a:gd name="T7" fmla="*/ 844 h 844"/>
                  <a:gd name="T8" fmla="*/ 0 w 1758"/>
                  <a:gd name="T9" fmla="*/ 0 h 844"/>
                  <a:gd name="T10" fmla="*/ 698 w 1758"/>
                  <a:gd name="T11" fmla="*/ 109 h 844"/>
                  <a:gd name="T12" fmla="*/ 1738 w 1758"/>
                  <a:gd name="T13" fmla="*/ 831 h 844"/>
                  <a:gd name="T14" fmla="*/ 696 w 1758"/>
                  <a:gd name="T15" fmla="*/ 112 h 844"/>
                  <a:gd name="T16" fmla="*/ 23 w 1758"/>
                  <a:gd name="T17" fmla="*/ 7 h 844"/>
                  <a:gd name="T18" fmla="*/ 1738 w 1758"/>
                  <a:gd name="T19" fmla="*/ 831 h 8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758" h="844">
                    <a:moveTo>
                      <a:pt x="698" y="109"/>
                    </a:moveTo>
                    <a:lnTo>
                      <a:pt x="699" y="110"/>
                    </a:lnTo>
                    <a:lnTo>
                      <a:pt x="1758" y="841"/>
                    </a:lnTo>
                    <a:lnTo>
                      <a:pt x="1757" y="844"/>
                    </a:lnTo>
                    <a:lnTo>
                      <a:pt x="0" y="0"/>
                    </a:lnTo>
                    <a:lnTo>
                      <a:pt x="698" y="109"/>
                    </a:lnTo>
                    <a:close/>
                    <a:moveTo>
                      <a:pt x="1738" y="831"/>
                    </a:moveTo>
                    <a:lnTo>
                      <a:pt x="696" y="112"/>
                    </a:lnTo>
                    <a:lnTo>
                      <a:pt x="23" y="7"/>
                    </a:lnTo>
                    <a:lnTo>
                      <a:pt x="1738" y="83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7" name="Freeform 14">
                <a:extLst>
                  <a:ext uri="{FF2B5EF4-FFF2-40B4-BE49-F238E27FC236}">
                    <a16:creationId xmlns:a16="http://schemas.microsoft.com/office/drawing/2014/main" id="{EE0079A0-1314-4617-BA7C-7A0DF3E6338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24" y="4799"/>
                <a:ext cx="1759" cy="848"/>
              </a:xfrm>
              <a:custGeom>
                <a:avLst/>
                <a:gdLst>
                  <a:gd name="T0" fmla="*/ 1759 w 1759"/>
                  <a:gd name="T1" fmla="*/ 845 h 848"/>
                  <a:gd name="T2" fmla="*/ 1758 w 1759"/>
                  <a:gd name="T3" fmla="*/ 848 h 848"/>
                  <a:gd name="T4" fmla="*/ 347 w 1759"/>
                  <a:gd name="T5" fmla="*/ 291 h 848"/>
                  <a:gd name="T6" fmla="*/ 347 w 1759"/>
                  <a:gd name="T7" fmla="*/ 291 h 848"/>
                  <a:gd name="T8" fmla="*/ 0 w 1759"/>
                  <a:gd name="T9" fmla="*/ 0 h 848"/>
                  <a:gd name="T10" fmla="*/ 1759 w 1759"/>
                  <a:gd name="T11" fmla="*/ 845 h 848"/>
                  <a:gd name="T12" fmla="*/ 349 w 1759"/>
                  <a:gd name="T13" fmla="*/ 288 h 848"/>
                  <a:gd name="T14" fmla="*/ 1713 w 1759"/>
                  <a:gd name="T15" fmla="*/ 827 h 848"/>
                  <a:gd name="T16" fmla="*/ 24 w 1759"/>
                  <a:gd name="T17" fmla="*/ 16 h 848"/>
                  <a:gd name="T18" fmla="*/ 349 w 1759"/>
                  <a:gd name="T19" fmla="*/ 288 h 8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759" h="848">
                    <a:moveTo>
                      <a:pt x="1759" y="845"/>
                    </a:moveTo>
                    <a:lnTo>
                      <a:pt x="1758" y="848"/>
                    </a:lnTo>
                    <a:lnTo>
                      <a:pt x="347" y="291"/>
                    </a:lnTo>
                    <a:lnTo>
                      <a:pt x="347" y="291"/>
                    </a:lnTo>
                    <a:lnTo>
                      <a:pt x="0" y="0"/>
                    </a:lnTo>
                    <a:lnTo>
                      <a:pt x="1759" y="845"/>
                    </a:lnTo>
                    <a:close/>
                    <a:moveTo>
                      <a:pt x="349" y="288"/>
                    </a:moveTo>
                    <a:lnTo>
                      <a:pt x="1713" y="827"/>
                    </a:lnTo>
                    <a:lnTo>
                      <a:pt x="24" y="16"/>
                    </a:lnTo>
                    <a:lnTo>
                      <a:pt x="349" y="28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8" name="Freeform 15">
                <a:extLst>
                  <a:ext uri="{FF2B5EF4-FFF2-40B4-BE49-F238E27FC236}">
                    <a16:creationId xmlns:a16="http://schemas.microsoft.com/office/drawing/2014/main" id="{F796B3AE-4833-432D-828B-8D96F767424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28" y="4801"/>
                <a:ext cx="16" cy="12"/>
              </a:xfrm>
              <a:custGeom>
                <a:avLst/>
                <a:gdLst>
                  <a:gd name="T0" fmla="*/ 16 w 16"/>
                  <a:gd name="T1" fmla="*/ 12 h 12"/>
                  <a:gd name="T2" fmla="*/ 16 w 16"/>
                  <a:gd name="T3" fmla="*/ 12 h 12"/>
                  <a:gd name="T4" fmla="*/ 0 w 16"/>
                  <a:gd name="T5" fmla="*/ 0 h 12"/>
                  <a:gd name="T6" fmla="*/ 0 w 16"/>
                  <a:gd name="T7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12">
                    <a:moveTo>
                      <a:pt x="16" y="12"/>
                    </a:moveTo>
                    <a:lnTo>
                      <a:pt x="16" y="12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9" name="Freeform 16">
                <a:extLst>
                  <a:ext uri="{FF2B5EF4-FFF2-40B4-BE49-F238E27FC236}">
                    <a16:creationId xmlns:a16="http://schemas.microsoft.com/office/drawing/2014/main" id="{3804CD99-C4C5-484B-B7EE-2E729CEC379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28" y="4801"/>
                <a:ext cx="16" cy="12"/>
              </a:xfrm>
              <a:custGeom>
                <a:avLst/>
                <a:gdLst>
                  <a:gd name="T0" fmla="*/ 16 w 16"/>
                  <a:gd name="T1" fmla="*/ 12 h 12"/>
                  <a:gd name="T2" fmla="*/ 16 w 16"/>
                  <a:gd name="T3" fmla="*/ 12 h 12"/>
                  <a:gd name="T4" fmla="*/ 0 w 16"/>
                  <a:gd name="T5" fmla="*/ 0 h 12"/>
                  <a:gd name="T6" fmla="*/ 0 w 16"/>
                  <a:gd name="T7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12">
                    <a:moveTo>
                      <a:pt x="16" y="12"/>
                    </a:moveTo>
                    <a:lnTo>
                      <a:pt x="16" y="12"/>
                    </a:lnTo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0" name="Freeform 17">
                <a:extLst>
                  <a:ext uri="{FF2B5EF4-FFF2-40B4-BE49-F238E27FC236}">
                    <a16:creationId xmlns:a16="http://schemas.microsoft.com/office/drawing/2014/main" id="{9B41A06D-01EB-45BC-AFAE-2D37EC74A1F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048" y="4577"/>
                <a:ext cx="784" cy="489"/>
              </a:xfrm>
              <a:custGeom>
                <a:avLst/>
                <a:gdLst>
                  <a:gd name="T0" fmla="*/ 160 w 784"/>
                  <a:gd name="T1" fmla="*/ 0 h 489"/>
                  <a:gd name="T2" fmla="*/ 162 w 784"/>
                  <a:gd name="T3" fmla="*/ 0 h 489"/>
                  <a:gd name="T4" fmla="*/ 784 w 784"/>
                  <a:gd name="T5" fmla="*/ 489 h 489"/>
                  <a:gd name="T6" fmla="*/ 0 w 784"/>
                  <a:gd name="T7" fmla="*/ 214 h 489"/>
                  <a:gd name="T8" fmla="*/ 160 w 784"/>
                  <a:gd name="T9" fmla="*/ 0 h 489"/>
                  <a:gd name="T10" fmla="*/ 766 w 784"/>
                  <a:gd name="T11" fmla="*/ 479 h 489"/>
                  <a:gd name="T12" fmla="*/ 161 w 784"/>
                  <a:gd name="T13" fmla="*/ 5 h 489"/>
                  <a:gd name="T14" fmla="*/ 6 w 784"/>
                  <a:gd name="T15" fmla="*/ 211 h 489"/>
                  <a:gd name="T16" fmla="*/ 766 w 784"/>
                  <a:gd name="T17" fmla="*/ 479 h 4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84" h="489">
                    <a:moveTo>
                      <a:pt x="160" y="0"/>
                    </a:moveTo>
                    <a:lnTo>
                      <a:pt x="162" y="0"/>
                    </a:lnTo>
                    <a:lnTo>
                      <a:pt x="784" y="489"/>
                    </a:lnTo>
                    <a:lnTo>
                      <a:pt x="0" y="214"/>
                    </a:lnTo>
                    <a:lnTo>
                      <a:pt x="160" y="0"/>
                    </a:lnTo>
                    <a:close/>
                    <a:moveTo>
                      <a:pt x="766" y="479"/>
                    </a:moveTo>
                    <a:lnTo>
                      <a:pt x="161" y="5"/>
                    </a:lnTo>
                    <a:lnTo>
                      <a:pt x="6" y="211"/>
                    </a:lnTo>
                    <a:lnTo>
                      <a:pt x="766" y="47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1" name="Freeform 18">
                <a:extLst>
                  <a:ext uri="{FF2B5EF4-FFF2-40B4-BE49-F238E27FC236}">
                    <a16:creationId xmlns:a16="http://schemas.microsoft.com/office/drawing/2014/main" id="{7520D642-F90F-4B43-ACCB-1E6ADFE6B6F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202" y="4576"/>
                <a:ext cx="1045" cy="487"/>
              </a:xfrm>
              <a:custGeom>
                <a:avLst/>
                <a:gdLst>
                  <a:gd name="T0" fmla="*/ 1045 w 1045"/>
                  <a:gd name="T1" fmla="*/ 139 h 487"/>
                  <a:gd name="T2" fmla="*/ 621 w 1045"/>
                  <a:gd name="T3" fmla="*/ 487 h 487"/>
                  <a:gd name="T4" fmla="*/ 620 w 1045"/>
                  <a:gd name="T5" fmla="*/ 485 h 487"/>
                  <a:gd name="T6" fmla="*/ 0 w 1045"/>
                  <a:gd name="T7" fmla="*/ 0 h 487"/>
                  <a:gd name="T8" fmla="*/ 7 w 1045"/>
                  <a:gd name="T9" fmla="*/ 1 h 487"/>
                  <a:gd name="T10" fmla="*/ 1045 w 1045"/>
                  <a:gd name="T11" fmla="*/ 139 h 487"/>
                  <a:gd name="T12" fmla="*/ 621 w 1045"/>
                  <a:gd name="T13" fmla="*/ 482 h 487"/>
                  <a:gd name="T14" fmla="*/ 1036 w 1045"/>
                  <a:gd name="T15" fmla="*/ 142 h 487"/>
                  <a:gd name="T16" fmla="*/ 13 w 1045"/>
                  <a:gd name="T17" fmla="*/ 6 h 487"/>
                  <a:gd name="T18" fmla="*/ 621 w 1045"/>
                  <a:gd name="T19" fmla="*/ 482 h 4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45" h="487">
                    <a:moveTo>
                      <a:pt x="1045" y="139"/>
                    </a:moveTo>
                    <a:lnTo>
                      <a:pt x="621" y="487"/>
                    </a:lnTo>
                    <a:lnTo>
                      <a:pt x="620" y="485"/>
                    </a:lnTo>
                    <a:lnTo>
                      <a:pt x="0" y="0"/>
                    </a:lnTo>
                    <a:lnTo>
                      <a:pt x="7" y="1"/>
                    </a:lnTo>
                    <a:lnTo>
                      <a:pt x="1045" y="139"/>
                    </a:lnTo>
                    <a:close/>
                    <a:moveTo>
                      <a:pt x="621" y="482"/>
                    </a:moveTo>
                    <a:lnTo>
                      <a:pt x="1036" y="142"/>
                    </a:lnTo>
                    <a:lnTo>
                      <a:pt x="13" y="6"/>
                    </a:lnTo>
                    <a:lnTo>
                      <a:pt x="621" y="48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2" name="Freeform 19">
                <a:extLst>
                  <a:ext uri="{FF2B5EF4-FFF2-40B4-BE49-F238E27FC236}">
                    <a16:creationId xmlns:a16="http://schemas.microsoft.com/office/drawing/2014/main" id="{3A58F5B4-3CB6-4CD8-B976-B9E4668FC53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207" y="4104"/>
                <a:ext cx="1044" cy="615"/>
              </a:xfrm>
              <a:custGeom>
                <a:avLst/>
                <a:gdLst>
                  <a:gd name="T0" fmla="*/ 72 w 1044"/>
                  <a:gd name="T1" fmla="*/ 0 h 615"/>
                  <a:gd name="T2" fmla="*/ 74 w 1044"/>
                  <a:gd name="T3" fmla="*/ 1 h 615"/>
                  <a:gd name="T4" fmla="*/ 1044 w 1044"/>
                  <a:gd name="T5" fmla="*/ 615 h 615"/>
                  <a:gd name="T6" fmla="*/ 0 w 1044"/>
                  <a:gd name="T7" fmla="*/ 477 h 615"/>
                  <a:gd name="T8" fmla="*/ 72 w 1044"/>
                  <a:gd name="T9" fmla="*/ 0 h 615"/>
                  <a:gd name="T10" fmla="*/ 1028 w 1044"/>
                  <a:gd name="T11" fmla="*/ 609 h 615"/>
                  <a:gd name="T12" fmla="*/ 75 w 1044"/>
                  <a:gd name="T13" fmla="*/ 6 h 615"/>
                  <a:gd name="T14" fmla="*/ 3 w 1044"/>
                  <a:gd name="T15" fmla="*/ 473 h 615"/>
                  <a:gd name="T16" fmla="*/ 1028 w 1044"/>
                  <a:gd name="T17" fmla="*/ 609 h 6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44" h="615">
                    <a:moveTo>
                      <a:pt x="72" y="0"/>
                    </a:moveTo>
                    <a:lnTo>
                      <a:pt x="74" y="1"/>
                    </a:lnTo>
                    <a:lnTo>
                      <a:pt x="1044" y="615"/>
                    </a:lnTo>
                    <a:lnTo>
                      <a:pt x="0" y="477"/>
                    </a:lnTo>
                    <a:lnTo>
                      <a:pt x="72" y="0"/>
                    </a:lnTo>
                    <a:close/>
                    <a:moveTo>
                      <a:pt x="1028" y="609"/>
                    </a:moveTo>
                    <a:lnTo>
                      <a:pt x="75" y="6"/>
                    </a:lnTo>
                    <a:lnTo>
                      <a:pt x="3" y="473"/>
                    </a:lnTo>
                    <a:lnTo>
                      <a:pt x="1028" y="60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3" name="Freeform 20">
                <a:extLst>
                  <a:ext uri="{FF2B5EF4-FFF2-40B4-BE49-F238E27FC236}">
                    <a16:creationId xmlns:a16="http://schemas.microsoft.com/office/drawing/2014/main" id="{32BBB5E2-6133-4ECD-B8B2-548481B0F4C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975" y="4104"/>
                <a:ext cx="308" cy="480"/>
              </a:xfrm>
              <a:custGeom>
                <a:avLst/>
                <a:gdLst>
                  <a:gd name="T0" fmla="*/ 308 w 308"/>
                  <a:gd name="T1" fmla="*/ 0 h 480"/>
                  <a:gd name="T2" fmla="*/ 307 w 308"/>
                  <a:gd name="T3" fmla="*/ 3 h 480"/>
                  <a:gd name="T4" fmla="*/ 235 w 308"/>
                  <a:gd name="T5" fmla="*/ 480 h 480"/>
                  <a:gd name="T6" fmla="*/ 0 w 308"/>
                  <a:gd name="T7" fmla="*/ 124 h 480"/>
                  <a:gd name="T8" fmla="*/ 308 w 308"/>
                  <a:gd name="T9" fmla="*/ 0 h 480"/>
                  <a:gd name="T10" fmla="*/ 233 w 308"/>
                  <a:gd name="T11" fmla="*/ 470 h 480"/>
                  <a:gd name="T12" fmla="*/ 304 w 308"/>
                  <a:gd name="T13" fmla="*/ 6 h 480"/>
                  <a:gd name="T14" fmla="*/ 5 w 308"/>
                  <a:gd name="T15" fmla="*/ 127 h 480"/>
                  <a:gd name="T16" fmla="*/ 233 w 308"/>
                  <a:gd name="T17" fmla="*/ 470 h 4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8" h="480">
                    <a:moveTo>
                      <a:pt x="308" y="0"/>
                    </a:moveTo>
                    <a:lnTo>
                      <a:pt x="307" y="3"/>
                    </a:lnTo>
                    <a:lnTo>
                      <a:pt x="235" y="480"/>
                    </a:lnTo>
                    <a:lnTo>
                      <a:pt x="0" y="124"/>
                    </a:lnTo>
                    <a:lnTo>
                      <a:pt x="308" y="0"/>
                    </a:lnTo>
                    <a:close/>
                    <a:moveTo>
                      <a:pt x="233" y="470"/>
                    </a:moveTo>
                    <a:lnTo>
                      <a:pt x="304" y="6"/>
                    </a:lnTo>
                    <a:lnTo>
                      <a:pt x="5" y="127"/>
                    </a:lnTo>
                    <a:lnTo>
                      <a:pt x="233" y="47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4" name="Freeform 21">
                <a:extLst>
                  <a:ext uri="{FF2B5EF4-FFF2-40B4-BE49-F238E27FC236}">
                    <a16:creationId xmlns:a16="http://schemas.microsoft.com/office/drawing/2014/main" id="{CFF9B00C-751C-45BB-9149-081F891A4B2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974" y="3475"/>
                <a:ext cx="308" cy="758"/>
              </a:xfrm>
              <a:custGeom>
                <a:avLst/>
                <a:gdLst>
                  <a:gd name="T0" fmla="*/ 306 w 308"/>
                  <a:gd name="T1" fmla="*/ 0 h 758"/>
                  <a:gd name="T2" fmla="*/ 306 w 308"/>
                  <a:gd name="T3" fmla="*/ 9 h 758"/>
                  <a:gd name="T4" fmla="*/ 308 w 308"/>
                  <a:gd name="T5" fmla="*/ 634 h 758"/>
                  <a:gd name="T6" fmla="*/ 307 w 308"/>
                  <a:gd name="T7" fmla="*/ 634 h 758"/>
                  <a:gd name="T8" fmla="*/ 0 w 308"/>
                  <a:gd name="T9" fmla="*/ 758 h 758"/>
                  <a:gd name="T10" fmla="*/ 306 w 308"/>
                  <a:gd name="T11" fmla="*/ 0 h 758"/>
                  <a:gd name="T12" fmla="*/ 305 w 308"/>
                  <a:gd name="T13" fmla="*/ 631 h 758"/>
                  <a:gd name="T14" fmla="*/ 302 w 308"/>
                  <a:gd name="T15" fmla="*/ 18 h 758"/>
                  <a:gd name="T16" fmla="*/ 7 w 308"/>
                  <a:gd name="T17" fmla="*/ 751 h 758"/>
                  <a:gd name="T18" fmla="*/ 305 w 308"/>
                  <a:gd name="T19" fmla="*/ 631 h 7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08" h="758">
                    <a:moveTo>
                      <a:pt x="306" y="0"/>
                    </a:moveTo>
                    <a:lnTo>
                      <a:pt x="306" y="9"/>
                    </a:lnTo>
                    <a:lnTo>
                      <a:pt x="308" y="634"/>
                    </a:lnTo>
                    <a:lnTo>
                      <a:pt x="307" y="634"/>
                    </a:lnTo>
                    <a:lnTo>
                      <a:pt x="0" y="758"/>
                    </a:lnTo>
                    <a:lnTo>
                      <a:pt x="306" y="0"/>
                    </a:lnTo>
                    <a:close/>
                    <a:moveTo>
                      <a:pt x="305" y="631"/>
                    </a:moveTo>
                    <a:lnTo>
                      <a:pt x="302" y="18"/>
                    </a:lnTo>
                    <a:lnTo>
                      <a:pt x="7" y="751"/>
                    </a:lnTo>
                    <a:lnTo>
                      <a:pt x="305" y="63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5" name="Freeform 22">
                <a:extLst>
                  <a:ext uri="{FF2B5EF4-FFF2-40B4-BE49-F238E27FC236}">
                    <a16:creationId xmlns:a16="http://schemas.microsoft.com/office/drawing/2014/main" id="{4F0FC79B-1F13-4367-96D0-0F23D614589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276" y="3481"/>
                <a:ext cx="752" cy="690"/>
              </a:xfrm>
              <a:custGeom>
                <a:avLst/>
                <a:gdLst>
                  <a:gd name="T0" fmla="*/ 0 w 752"/>
                  <a:gd name="T1" fmla="*/ 0 h 690"/>
                  <a:gd name="T2" fmla="*/ 752 w 752"/>
                  <a:gd name="T3" fmla="*/ 690 h 690"/>
                  <a:gd name="T4" fmla="*/ 3 w 752"/>
                  <a:gd name="T5" fmla="*/ 628 h 690"/>
                  <a:gd name="T6" fmla="*/ 3 w 752"/>
                  <a:gd name="T7" fmla="*/ 626 h 690"/>
                  <a:gd name="T8" fmla="*/ 0 w 752"/>
                  <a:gd name="T9" fmla="*/ 0 h 690"/>
                  <a:gd name="T10" fmla="*/ 742 w 752"/>
                  <a:gd name="T11" fmla="*/ 685 h 690"/>
                  <a:gd name="T12" fmla="*/ 4 w 752"/>
                  <a:gd name="T13" fmla="*/ 8 h 690"/>
                  <a:gd name="T14" fmla="*/ 6 w 752"/>
                  <a:gd name="T15" fmla="*/ 624 h 690"/>
                  <a:gd name="T16" fmla="*/ 742 w 752"/>
                  <a:gd name="T17" fmla="*/ 685 h 6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52" h="690">
                    <a:moveTo>
                      <a:pt x="0" y="0"/>
                    </a:moveTo>
                    <a:lnTo>
                      <a:pt x="752" y="690"/>
                    </a:lnTo>
                    <a:lnTo>
                      <a:pt x="3" y="628"/>
                    </a:lnTo>
                    <a:lnTo>
                      <a:pt x="3" y="626"/>
                    </a:lnTo>
                    <a:lnTo>
                      <a:pt x="0" y="0"/>
                    </a:lnTo>
                    <a:close/>
                    <a:moveTo>
                      <a:pt x="742" y="685"/>
                    </a:moveTo>
                    <a:lnTo>
                      <a:pt x="4" y="8"/>
                    </a:lnTo>
                    <a:lnTo>
                      <a:pt x="6" y="624"/>
                    </a:lnTo>
                    <a:lnTo>
                      <a:pt x="742" y="68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6" name="Freeform 23">
                <a:extLst>
                  <a:ext uri="{FF2B5EF4-FFF2-40B4-BE49-F238E27FC236}">
                    <a16:creationId xmlns:a16="http://schemas.microsoft.com/office/drawing/2014/main" id="{6B8FDB8C-E753-417F-9283-AEDC2AD9657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274" y="3367"/>
                <a:ext cx="755" cy="810"/>
              </a:xfrm>
              <a:custGeom>
                <a:avLst/>
                <a:gdLst>
                  <a:gd name="T0" fmla="*/ 337 w 755"/>
                  <a:gd name="T1" fmla="*/ 0 h 810"/>
                  <a:gd name="T2" fmla="*/ 337 w 755"/>
                  <a:gd name="T3" fmla="*/ 1 h 810"/>
                  <a:gd name="T4" fmla="*/ 755 w 755"/>
                  <a:gd name="T5" fmla="*/ 810 h 810"/>
                  <a:gd name="T6" fmla="*/ 748 w 755"/>
                  <a:gd name="T7" fmla="*/ 803 h 810"/>
                  <a:gd name="T8" fmla="*/ 0 w 755"/>
                  <a:gd name="T9" fmla="*/ 116 h 810"/>
                  <a:gd name="T10" fmla="*/ 337 w 755"/>
                  <a:gd name="T11" fmla="*/ 0 h 810"/>
                  <a:gd name="T12" fmla="*/ 743 w 755"/>
                  <a:gd name="T13" fmla="*/ 793 h 810"/>
                  <a:gd name="T14" fmla="*/ 334 w 755"/>
                  <a:gd name="T15" fmla="*/ 3 h 810"/>
                  <a:gd name="T16" fmla="*/ 7 w 755"/>
                  <a:gd name="T17" fmla="*/ 118 h 810"/>
                  <a:gd name="T18" fmla="*/ 743 w 755"/>
                  <a:gd name="T19" fmla="*/ 793 h 8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55" h="810">
                    <a:moveTo>
                      <a:pt x="337" y="0"/>
                    </a:moveTo>
                    <a:lnTo>
                      <a:pt x="337" y="1"/>
                    </a:lnTo>
                    <a:lnTo>
                      <a:pt x="755" y="810"/>
                    </a:lnTo>
                    <a:lnTo>
                      <a:pt x="748" y="803"/>
                    </a:lnTo>
                    <a:lnTo>
                      <a:pt x="0" y="116"/>
                    </a:lnTo>
                    <a:lnTo>
                      <a:pt x="337" y="0"/>
                    </a:lnTo>
                    <a:close/>
                    <a:moveTo>
                      <a:pt x="743" y="793"/>
                    </a:moveTo>
                    <a:lnTo>
                      <a:pt x="334" y="3"/>
                    </a:lnTo>
                    <a:lnTo>
                      <a:pt x="7" y="118"/>
                    </a:lnTo>
                    <a:lnTo>
                      <a:pt x="743" y="79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7" name="Freeform 24">
                <a:extLst>
                  <a:ext uri="{FF2B5EF4-FFF2-40B4-BE49-F238E27FC236}">
                    <a16:creationId xmlns:a16="http://schemas.microsoft.com/office/drawing/2014/main" id="{007D2CEC-073D-4C10-8393-0E440D01A29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679" y="2916"/>
                <a:ext cx="935" cy="570"/>
              </a:xfrm>
              <a:custGeom>
                <a:avLst/>
                <a:gdLst>
                  <a:gd name="T0" fmla="*/ 935 w 935"/>
                  <a:gd name="T1" fmla="*/ 453 h 570"/>
                  <a:gd name="T2" fmla="*/ 598 w 935"/>
                  <a:gd name="T3" fmla="*/ 570 h 570"/>
                  <a:gd name="T4" fmla="*/ 597 w 935"/>
                  <a:gd name="T5" fmla="*/ 569 h 570"/>
                  <a:gd name="T6" fmla="*/ 0 w 935"/>
                  <a:gd name="T7" fmla="*/ 0 h 570"/>
                  <a:gd name="T8" fmla="*/ 935 w 935"/>
                  <a:gd name="T9" fmla="*/ 453 h 570"/>
                  <a:gd name="T10" fmla="*/ 600 w 935"/>
                  <a:gd name="T11" fmla="*/ 566 h 570"/>
                  <a:gd name="T12" fmla="*/ 926 w 935"/>
                  <a:gd name="T13" fmla="*/ 452 h 570"/>
                  <a:gd name="T14" fmla="*/ 18 w 935"/>
                  <a:gd name="T15" fmla="*/ 13 h 570"/>
                  <a:gd name="T16" fmla="*/ 600 w 935"/>
                  <a:gd name="T17" fmla="*/ 566 h 5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35" h="570">
                    <a:moveTo>
                      <a:pt x="935" y="453"/>
                    </a:moveTo>
                    <a:lnTo>
                      <a:pt x="598" y="570"/>
                    </a:lnTo>
                    <a:lnTo>
                      <a:pt x="597" y="569"/>
                    </a:lnTo>
                    <a:lnTo>
                      <a:pt x="0" y="0"/>
                    </a:lnTo>
                    <a:lnTo>
                      <a:pt x="935" y="453"/>
                    </a:lnTo>
                    <a:close/>
                    <a:moveTo>
                      <a:pt x="600" y="566"/>
                    </a:moveTo>
                    <a:lnTo>
                      <a:pt x="926" y="452"/>
                    </a:lnTo>
                    <a:lnTo>
                      <a:pt x="18" y="13"/>
                    </a:lnTo>
                    <a:lnTo>
                      <a:pt x="600" y="56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8" name="Freeform 25">
                <a:extLst>
                  <a:ext uri="{FF2B5EF4-FFF2-40B4-BE49-F238E27FC236}">
                    <a16:creationId xmlns:a16="http://schemas.microsoft.com/office/drawing/2014/main" id="{AA1E24CD-109E-44CF-9C2D-D025D91B398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472" y="2920"/>
                <a:ext cx="811" cy="568"/>
              </a:xfrm>
              <a:custGeom>
                <a:avLst/>
                <a:gdLst>
                  <a:gd name="T0" fmla="*/ 216 w 811"/>
                  <a:gd name="T1" fmla="*/ 0 h 568"/>
                  <a:gd name="T2" fmla="*/ 217 w 811"/>
                  <a:gd name="T3" fmla="*/ 1 h 568"/>
                  <a:gd name="T4" fmla="*/ 811 w 811"/>
                  <a:gd name="T5" fmla="*/ 568 h 568"/>
                  <a:gd name="T6" fmla="*/ 0 w 811"/>
                  <a:gd name="T7" fmla="*/ 407 h 568"/>
                  <a:gd name="T8" fmla="*/ 216 w 811"/>
                  <a:gd name="T9" fmla="*/ 0 h 568"/>
                  <a:gd name="T10" fmla="*/ 800 w 811"/>
                  <a:gd name="T11" fmla="*/ 562 h 568"/>
                  <a:gd name="T12" fmla="*/ 217 w 811"/>
                  <a:gd name="T13" fmla="*/ 5 h 568"/>
                  <a:gd name="T14" fmla="*/ 6 w 811"/>
                  <a:gd name="T15" fmla="*/ 405 h 568"/>
                  <a:gd name="T16" fmla="*/ 800 w 811"/>
                  <a:gd name="T17" fmla="*/ 562 h 5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11" h="568">
                    <a:moveTo>
                      <a:pt x="216" y="0"/>
                    </a:moveTo>
                    <a:lnTo>
                      <a:pt x="217" y="1"/>
                    </a:lnTo>
                    <a:lnTo>
                      <a:pt x="811" y="568"/>
                    </a:lnTo>
                    <a:lnTo>
                      <a:pt x="0" y="407"/>
                    </a:lnTo>
                    <a:lnTo>
                      <a:pt x="216" y="0"/>
                    </a:lnTo>
                    <a:close/>
                    <a:moveTo>
                      <a:pt x="800" y="562"/>
                    </a:moveTo>
                    <a:lnTo>
                      <a:pt x="217" y="5"/>
                    </a:lnTo>
                    <a:lnTo>
                      <a:pt x="6" y="405"/>
                    </a:lnTo>
                    <a:lnTo>
                      <a:pt x="800" y="56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9" name="Freeform 26">
                <a:extLst>
                  <a:ext uri="{FF2B5EF4-FFF2-40B4-BE49-F238E27FC236}">
                    <a16:creationId xmlns:a16="http://schemas.microsoft.com/office/drawing/2014/main" id="{6526F75E-2DF8-4E7E-85F6-542D884BDCE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471" y="3324"/>
                <a:ext cx="810" cy="606"/>
              </a:xfrm>
              <a:custGeom>
                <a:avLst/>
                <a:gdLst>
                  <a:gd name="T0" fmla="*/ 810 w 810"/>
                  <a:gd name="T1" fmla="*/ 159 h 606"/>
                  <a:gd name="T2" fmla="*/ 468 w 810"/>
                  <a:gd name="T3" fmla="*/ 606 h 606"/>
                  <a:gd name="T4" fmla="*/ 466 w 810"/>
                  <a:gd name="T5" fmla="*/ 605 h 606"/>
                  <a:gd name="T6" fmla="*/ 0 w 810"/>
                  <a:gd name="T7" fmla="*/ 0 h 606"/>
                  <a:gd name="T8" fmla="*/ 810 w 810"/>
                  <a:gd name="T9" fmla="*/ 159 h 606"/>
                  <a:gd name="T10" fmla="*/ 468 w 810"/>
                  <a:gd name="T11" fmla="*/ 600 h 606"/>
                  <a:gd name="T12" fmla="*/ 804 w 810"/>
                  <a:gd name="T13" fmla="*/ 161 h 606"/>
                  <a:gd name="T14" fmla="*/ 8 w 810"/>
                  <a:gd name="T15" fmla="*/ 5 h 606"/>
                  <a:gd name="T16" fmla="*/ 468 w 810"/>
                  <a:gd name="T17" fmla="*/ 600 h 6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10" h="606">
                    <a:moveTo>
                      <a:pt x="810" y="159"/>
                    </a:moveTo>
                    <a:lnTo>
                      <a:pt x="468" y="606"/>
                    </a:lnTo>
                    <a:lnTo>
                      <a:pt x="466" y="605"/>
                    </a:lnTo>
                    <a:lnTo>
                      <a:pt x="0" y="0"/>
                    </a:lnTo>
                    <a:lnTo>
                      <a:pt x="810" y="159"/>
                    </a:lnTo>
                    <a:close/>
                    <a:moveTo>
                      <a:pt x="468" y="600"/>
                    </a:moveTo>
                    <a:lnTo>
                      <a:pt x="804" y="161"/>
                    </a:lnTo>
                    <a:lnTo>
                      <a:pt x="8" y="5"/>
                    </a:lnTo>
                    <a:lnTo>
                      <a:pt x="468" y="60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0" name="Freeform 27">
                <a:extLst>
                  <a:ext uri="{FF2B5EF4-FFF2-40B4-BE49-F238E27FC236}">
                    <a16:creationId xmlns:a16="http://schemas.microsoft.com/office/drawing/2014/main" id="{A151A70A-484D-437E-B110-761B8BE4D1D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048" y="4786"/>
                <a:ext cx="778" cy="863"/>
              </a:xfrm>
              <a:custGeom>
                <a:avLst/>
                <a:gdLst>
                  <a:gd name="T0" fmla="*/ 778 w 778"/>
                  <a:gd name="T1" fmla="*/ 273 h 863"/>
                  <a:gd name="T2" fmla="*/ 334 w 778"/>
                  <a:gd name="T3" fmla="*/ 863 h 863"/>
                  <a:gd name="T4" fmla="*/ 0 w 778"/>
                  <a:gd name="T5" fmla="*/ 0 h 863"/>
                  <a:gd name="T6" fmla="*/ 3 w 778"/>
                  <a:gd name="T7" fmla="*/ 1 h 863"/>
                  <a:gd name="T8" fmla="*/ 778 w 778"/>
                  <a:gd name="T9" fmla="*/ 273 h 863"/>
                  <a:gd name="T10" fmla="*/ 335 w 778"/>
                  <a:gd name="T11" fmla="*/ 856 h 863"/>
                  <a:gd name="T12" fmla="*/ 773 w 778"/>
                  <a:gd name="T13" fmla="*/ 275 h 863"/>
                  <a:gd name="T14" fmla="*/ 6 w 778"/>
                  <a:gd name="T15" fmla="*/ 7 h 863"/>
                  <a:gd name="T16" fmla="*/ 335 w 778"/>
                  <a:gd name="T17" fmla="*/ 856 h 8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78" h="863">
                    <a:moveTo>
                      <a:pt x="778" y="273"/>
                    </a:moveTo>
                    <a:lnTo>
                      <a:pt x="334" y="863"/>
                    </a:lnTo>
                    <a:lnTo>
                      <a:pt x="0" y="0"/>
                    </a:lnTo>
                    <a:lnTo>
                      <a:pt x="3" y="1"/>
                    </a:lnTo>
                    <a:lnTo>
                      <a:pt x="778" y="273"/>
                    </a:lnTo>
                    <a:close/>
                    <a:moveTo>
                      <a:pt x="335" y="856"/>
                    </a:moveTo>
                    <a:lnTo>
                      <a:pt x="773" y="275"/>
                    </a:lnTo>
                    <a:lnTo>
                      <a:pt x="6" y="7"/>
                    </a:lnTo>
                    <a:lnTo>
                      <a:pt x="335" y="85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1" name="Freeform 28">
                <a:extLst>
                  <a:ext uri="{FF2B5EF4-FFF2-40B4-BE49-F238E27FC236}">
                    <a16:creationId xmlns:a16="http://schemas.microsoft.com/office/drawing/2014/main" id="{325C130E-3076-4DE0-B451-273E4766CB0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379" y="5057"/>
                <a:ext cx="638" cy="666"/>
              </a:xfrm>
              <a:custGeom>
                <a:avLst/>
                <a:gdLst>
                  <a:gd name="T0" fmla="*/ 445 w 638"/>
                  <a:gd name="T1" fmla="*/ 0 h 666"/>
                  <a:gd name="T2" fmla="*/ 446 w 638"/>
                  <a:gd name="T3" fmla="*/ 3 h 666"/>
                  <a:gd name="T4" fmla="*/ 638 w 638"/>
                  <a:gd name="T5" fmla="*/ 666 h 666"/>
                  <a:gd name="T6" fmla="*/ 634 w 638"/>
                  <a:gd name="T7" fmla="*/ 666 h 666"/>
                  <a:gd name="T8" fmla="*/ 0 w 638"/>
                  <a:gd name="T9" fmla="*/ 590 h 666"/>
                  <a:gd name="T10" fmla="*/ 445 w 638"/>
                  <a:gd name="T11" fmla="*/ 0 h 666"/>
                  <a:gd name="T12" fmla="*/ 632 w 638"/>
                  <a:gd name="T13" fmla="*/ 662 h 666"/>
                  <a:gd name="T14" fmla="*/ 443 w 638"/>
                  <a:gd name="T15" fmla="*/ 8 h 666"/>
                  <a:gd name="T16" fmla="*/ 7 w 638"/>
                  <a:gd name="T17" fmla="*/ 587 h 666"/>
                  <a:gd name="T18" fmla="*/ 632 w 638"/>
                  <a:gd name="T19" fmla="*/ 662 h 6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38" h="666">
                    <a:moveTo>
                      <a:pt x="445" y="0"/>
                    </a:moveTo>
                    <a:lnTo>
                      <a:pt x="446" y="3"/>
                    </a:lnTo>
                    <a:lnTo>
                      <a:pt x="638" y="666"/>
                    </a:lnTo>
                    <a:lnTo>
                      <a:pt x="634" y="666"/>
                    </a:lnTo>
                    <a:lnTo>
                      <a:pt x="0" y="590"/>
                    </a:lnTo>
                    <a:lnTo>
                      <a:pt x="445" y="0"/>
                    </a:lnTo>
                    <a:close/>
                    <a:moveTo>
                      <a:pt x="632" y="662"/>
                    </a:moveTo>
                    <a:lnTo>
                      <a:pt x="443" y="8"/>
                    </a:lnTo>
                    <a:lnTo>
                      <a:pt x="7" y="587"/>
                    </a:lnTo>
                    <a:lnTo>
                      <a:pt x="632" y="66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2" name="Freeform 29">
                <a:extLst>
                  <a:ext uri="{FF2B5EF4-FFF2-40B4-BE49-F238E27FC236}">
                    <a16:creationId xmlns:a16="http://schemas.microsoft.com/office/drawing/2014/main" id="{DA8550CC-7840-450F-B8B8-AB78FC8147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6" y="3683"/>
                <a:ext cx="87" cy="86"/>
              </a:xfrm>
              <a:custGeom>
                <a:avLst/>
                <a:gdLst>
                  <a:gd name="T0" fmla="*/ 8 w 75"/>
                  <a:gd name="T1" fmla="*/ 22 h 74"/>
                  <a:gd name="T2" fmla="*/ 53 w 75"/>
                  <a:gd name="T3" fmla="*/ 8 h 74"/>
                  <a:gd name="T4" fmla="*/ 66 w 75"/>
                  <a:gd name="T5" fmla="*/ 52 h 74"/>
                  <a:gd name="T6" fmla="*/ 22 w 75"/>
                  <a:gd name="T7" fmla="*/ 66 h 74"/>
                  <a:gd name="T8" fmla="*/ 8 w 75"/>
                  <a:gd name="T9" fmla="*/ 22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4">
                    <a:moveTo>
                      <a:pt x="8" y="22"/>
                    </a:moveTo>
                    <a:cubicBezTo>
                      <a:pt x="17" y="6"/>
                      <a:pt x="37" y="0"/>
                      <a:pt x="53" y="8"/>
                    </a:cubicBezTo>
                    <a:cubicBezTo>
                      <a:pt x="69" y="16"/>
                      <a:pt x="75" y="36"/>
                      <a:pt x="66" y="52"/>
                    </a:cubicBezTo>
                    <a:cubicBezTo>
                      <a:pt x="58" y="68"/>
                      <a:pt x="38" y="74"/>
                      <a:pt x="22" y="66"/>
                    </a:cubicBezTo>
                    <a:cubicBezTo>
                      <a:pt x="6" y="58"/>
                      <a:pt x="0" y="38"/>
                      <a:pt x="8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3" name="Freeform 30">
                <a:extLst>
                  <a:ext uri="{FF2B5EF4-FFF2-40B4-BE49-F238E27FC236}">
                    <a16:creationId xmlns:a16="http://schemas.microsoft.com/office/drawing/2014/main" id="{F5714643-9837-45BC-A9D3-F6D98B4B75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97" y="3673"/>
                <a:ext cx="86" cy="86"/>
              </a:xfrm>
              <a:custGeom>
                <a:avLst/>
                <a:gdLst>
                  <a:gd name="T0" fmla="*/ 9 w 75"/>
                  <a:gd name="T1" fmla="*/ 23 h 75"/>
                  <a:gd name="T2" fmla="*/ 53 w 75"/>
                  <a:gd name="T3" fmla="*/ 9 h 75"/>
                  <a:gd name="T4" fmla="*/ 67 w 75"/>
                  <a:gd name="T5" fmla="*/ 53 h 75"/>
                  <a:gd name="T6" fmla="*/ 23 w 75"/>
                  <a:gd name="T7" fmla="*/ 67 h 75"/>
                  <a:gd name="T8" fmla="*/ 9 w 75"/>
                  <a:gd name="T9" fmla="*/ 23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5">
                    <a:moveTo>
                      <a:pt x="9" y="23"/>
                    </a:moveTo>
                    <a:cubicBezTo>
                      <a:pt x="17" y="7"/>
                      <a:pt x="37" y="0"/>
                      <a:pt x="53" y="9"/>
                    </a:cubicBezTo>
                    <a:cubicBezTo>
                      <a:pt x="69" y="17"/>
                      <a:pt x="75" y="37"/>
                      <a:pt x="67" y="53"/>
                    </a:cubicBezTo>
                    <a:cubicBezTo>
                      <a:pt x="58" y="69"/>
                      <a:pt x="39" y="75"/>
                      <a:pt x="23" y="67"/>
                    </a:cubicBezTo>
                    <a:cubicBezTo>
                      <a:pt x="7" y="58"/>
                      <a:pt x="0" y="39"/>
                      <a:pt x="9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4" name="Freeform 31">
                <a:extLst>
                  <a:ext uri="{FF2B5EF4-FFF2-40B4-BE49-F238E27FC236}">
                    <a16:creationId xmlns:a16="http://schemas.microsoft.com/office/drawing/2014/main" id="{3FB2CE38-F051-43A1-BE63-2ABF8A1EA1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30" y="3285"/>
                <a:ext cx="85" cy="86"/>
              </a:xfrm>
              <a:custGeom>
                <a:avLst/>
                <a:gdLst>
                  <a:gd name="T0" fmla="*/ 8 w 74"/>
                  <a:gd name="T1" fmla="*/ 22 h 75"/>
                  <a:gd name="T2" fmla="*/ 52 w 74"/>
                  <a:gd name="T3" fmla="*/ 8 h 75"/>
                  <a:gd name="T4" fmla="*/ 66 w 74"/>
                  <a:gd name="T5" fmla="*/ 53 h 75"/>
                  <a:gd name="T6" fmla="*/ 22 w 74"/>
                  <a:gd name="T7" fmla="*/ 66 h 75"/>
                  <a:gd name="T8" fmla="*/ 8 w 74"/>
                  <a:gd name="T9" fmla="*/ 22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4" h="75">
                    <a:moveTo>
                      <a:pt x="8" y="22"/>
                    </a:moveTo>
                    <a:cubicBezTo>
                      <a:pt x="16" y="6"/>
                      <a:pt x="36" y="0"/>
                      <a:pt x="52" y="8"/>
                    </a:cubicBezTo>
                    <a:cubicBezTo>
                      <a:pt x="68" y="17"/>
                      <a:pt x="74" y="37"/>
                      <a:pt x="66" y="53"/>
                    </a:cubicBezTo>
                    <a:cubicBezTo>
                      <a:pt x="58" y="69"/>
                      <a:pt x="38" y="75"/>
                      <a:pt x="22" y="66"/>
                    </a:cubicBezTo>
                    <a:cubicBezTo>
                      <a:pt x="6" y="58"/>
                      <a:pt x="0" y="38"/>
                      <a:pt x="8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5" name="Freeform 32">
                <a:extLst>
                  <a:ext uri="{FF2B5EF4-FFF2-40B4-BE49-F238E27FC236}">
                    <a16:creationId xmlns:a16="http://schemas.microsoft.com/office/drawing/2014/main" id="{83C35E44-DCC3-44D4-8594-9EC37365D4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66" y="3323"/>
                <a:ext cx="86" cy="86"/>
              </a:xfrm>
              <a:custGeom>
                <a:avLst/>
                <a:gdLst>
                  <a:gd name="T0" fmla="*/ 8 w 75"/>
                  <a:gd name="T1" fmla="*/ 22 h 75"/>
                  <a:gd name="T2" fmla="*/ 53 w 75"/>
                  <a:gd name="T3" fmla="*/ 8 h 75"/>
                  <a:gd name="T4" fmla="*/ 66 w 75"/>
                  <a:gd name="T5" fmla="*/ 53 h 75"/>
                  <a:gd name="T6" fmla="*/ 22 w 75"/>
                  <a:gd name="T7" fmla="*/ 66 h 75"/>
                  <a:gd name="T8" fmla="*/ 8 w 75"/>
                  <a:gd name="T9" fmla="*/ 22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5">
                    <a:moveTo>
                      <a:pt x="8" y="22"/>
                    </a:moveTo>
                    <a:cubicBezTo>
                      <a:pt x="17" y="6"/>
                      <a:pt x="37" y="0"/>
                      <a:pt x="53" y="8"/>
                    </a:cubicBezTo>
                    <a:cubicBezTo>
                      <a:pt x="69" y="17"/>
                      <a:pt x="75" y="37"/>
                      <a:pt x="66" y="53"/>
                    </a:cubicBezTo>
                    <a:cubicBezTo>
                      <a:pt x="58" y="69"/>
                      <a:pt x="38" y="75"/>
                      <a:pt x="22" y="66"/>
                    </a:cubicBezTo>
                    <a:cubicBezTo>
                      <a:pt x="6" y="58"/>
                      <a:pt x="0" y="38"/>
                      <a:pt x="8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6" name="Freeform 33">
                <a:extLst>
                  <a:ext uri="{FF2B5EF4-FFF2-40B4-BE49-F238E27FC236}">
                    <a16:creationId xmlns:a16="http://schemas.microsoft.com/office/drawing/2014/main" id="{9642D18D-B7AD-4B1A-9097-6D1C1D7B10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92" y="3885"/>
                <a:ext cx="87" cy="86"/>
              </a:xfrm>
              <a:custGeom>
                <a:avLst/>
                <a:gdLst>
                  <a:gd name="T0" fmla="*/ 9 w 75"/>
                  <a:gd name="T1" fmla="*/ 23 h 75"/>
                  <a:gd name="T2" fmla="*/ 53 w 75"/>
                  <a:gd name="T3" fmla="*/ 9 h 75"/>
                  <a:gd name="T4" fmla="*/ 67 w 75"/>
                  <a:gd name="T5" fmla="*/ 53 h 75"/>
                  <a:gd name="T6" fmla="*/ 22 w 75"/>
                  <a:gd name="T7" fmla="*/ 67 h 75"/>
                  <a:gd name="T8" fmla="*/ 9 w 75"/>
                  <a:gd name="T9" fmla="*/ 23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5">
                    <a:moveTo>
                      <a:pt x="9" y="23"/>
                    </a:moveTo>
                    <a:cubicBezTo>
                      <a:pt x="17" y="7"/>
                      <a:pt x="37" y="0"/>
                      <a:pt x="53" y="9"/>
                    </a:cubicBezTo>
                    <a:cubicBezTo>
                      <a:pt x="69" y="17"/>
                      <a:pt x="75" y="37"/>
                      <a:pt x="67" y="53"/>
                    </a:cubicBezTo>
                    <a:cubicBezTo>
                      <a:pt x="58" y="69"/>
                      <a:pt x="38" y="75"/>
                      <a:pt x="22" y="67"/>
                    </a:cubicBezTo>
                    <a:cubicBezTo>
                      <a:pt x="6" y="58"/>
                      <a:pt x="0" y="39"/>
                      <a:pt x="9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7" name="Freeform 34">
                <a:extLst>
                  <a:ext uri="{FF2B5EF4-FFF2-40B4-BE49-F238E27FC236}">
                    <a16:creationId xmlns:a16="http://schemas.microsoft.com/office/drawing/2014/main" id="{489A6A86-515A-488E-B01B-B5B568C223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03" y="4672"/>
                <a:ext cx="87" cy="86"/>
              </a:xfrm>
              <a:custGeom>
                <a:avLst/>
                <a:gdLst>
                  <a:gd name="T0" fmla="*/ 9 w 75"/>
                  <a:gd name="T1" fmla="*/ 22 h 75"/>
                  <a:gd name="T2" fmla="*/ 53 w 75"/>
                  <a:gd name="T3" fmla="*/ 8 h 75"/>
                  <a:gd name="T4" fmla="*/ 67 w 75"/>
                  <a:gd name="T5" fmla="*/ 53 h 75"/>
                  <a:gd name="T6" fmla="*/ 22 w 75"/>
                  <a:gd name="T7" fmla="*/ 66 h 75"/>
                  <a:gd name="T8" fmla="*/ 9 w 75"/>
                  <a:gd name="T9" fmla="*/ 22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5">
                    <a:moveTo>
                      <a:pt x="9" y="22"/>
                    </a:moveTo>
                    <a:cubicBezTo>
                      <a:pt x="17" y="6"/>
                      <a:pt x="37" y="0"/>
                      <a:pt x="53" y="8"/>
                    </a:cubicBezTo>
                    <a:cubicBezTo>
                      <a:pt x="69" y="17"/>
                      <a:pt x="75" y="37"/>
                      <a:pt x="67" y="53"/>
                    </a:cubicBezTo>
                    <a:cubicBezTo>
                      <a:pt x="58" y="69"/>
                      <a:pt x="38" y="75"/>
                      <a:pt x="22" y="66"/>
                    </a:cubicBezTo>
                    <a:cubicBezTo>
                      <a:pt x="6" y="58"/>
                      <a:pt x="0" y="38"/>
                      <a:pt x="9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8" name="Freeform 35">
                <a:extLst>
                  <a:ext uri="{FF2B5EF4-FFF2-40B4-BE49-F238E27FC236}">
                    <a16:creationId xmlns:a16="http://schemas.microsoft.com/office/drawing/2014/main" id="{B1FF48ED-4B5C-4F16-9B79-64062F2857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73" y="5681"/>
                <a:ext cx="85" cy="87"/>
              </a:xfrm>
              <a:custGeom>
                <a:avLst/>
                <a:gdLst>
                  <a:gd name="T0" fmla="*/ 8 w 74"/>
                  <a:gd name="T1" fmla="*/ 22 h 75"/>
                  <a:gd name="T2" fmla="*/ 52 w 74"/>
                  <a:gd name="T3" fmla="*/ 8 h 75"/>
                  <a:gd name="T4" fmla="*/ 66 w 74"/>
                  <a:gd name="T5" fmla="*/ 53 h 75"/>
                  <a:gd name="T6" fmla="*/ 22 w 74"/>
                  <a:gd name="T7" fmla="*/ 66 h 75"/>
                  <a:gd name="T8" fmla="*/ 8 w 74"/>
                  <a:gd name="T9" fmla="*/ 22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4" h="75">
                    <a:moveTo>
                      <a:pt x="8" y="22"/>
                    </a:moveTo>
                    <a:cubicBezTo>
                      <a:pt x="16" y="6"/>
                      <a:pt x="36" y="0"/>
                      <a:pt x="52" y="8"/>
                    </a:cubicBezTo>
                    <a:cubicBezTo>
                      <a:pt x="68" y="17"/>
                      <a:pt x="74" y="37"/>
                      <a:pt x="66" y="53"/>
                    </a:cubicBezTo>
                    <a:cubicBezTo>
                      <a:pt x="57" y="69"/>
                      <a:pt x="38" y="75"/>
                      <a:pt x="22" y="66"/>
                    </a:cubicBezTo>
                    <a:cubicBezTo>
                      <a:pt x="6" y="58"/>
                      <a:pt x="0" y="38"/>
                      <a:pt x="8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9" name="Freeform 36">
                <a:extLst>
                  <a:ext uri="{FF2B5EF4-FFF2-40B4-BE49-F238E27FC236}">
                    <a16:creationId xmlns:a16="http://schemas.microsoft.com/office/drawing/2014/main" id="{E1D92CDC-3719-4E58-BCA3-7CF80080DA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43" y="2879"/>
                <a:ext cx="87" cy="87"/>
              </a:xfrm>
              <a:custGeom>
                <a:avLst/>
                <a:gdLst>
                  <a:gd name="T0" fmla="*/ 8 w 75"/>
                  <a:gd name="T1" fmla="*/ 23 h 75"/>
                  <a:gd name="T2" fmla="*/ 52 w 75"/>
                  <a:gd name="T3" fmla="*/ 9 h 75"/>
                  <a:gd name="T4" fmla="*/ 66 w 75"/>
                  <a:gd name="T5" fmla="*/ 53 h 75"/>
                  <a:gd name="T6" fmla="*/ 22 w 75"/>
                  <a:gd name="T7" fmla="*/ 67 h 75"/>
                  <a:gd name="T8" fmla="*/ 8 w 75"/>
                  <a:gd name="T9" fmla="*/ 23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5">
                    <a:moveTo>
                      <a:pt x="8" y="23"/>
                    </a:moveTo>
                    <a:cubicBezTo>
                      <a:pt x="17" y="7"/>
                      <a:pt x="36" y="0"/>
                      <a:pt x="52" y="9"/>
                    </a:cubicBezTo>
                    <a:cubicBezTo>
                      <a:pt x="68" y="17"/>
                      <a:pt x="75" y="37"/>
                      <a:pt x="66" y="53"/>
                    </a:cubicBezTo>
                    <a:cubicBezTo>
                      <a:pt x="58" y="69"/>
                      <a:pt x="38" y="75"/>
                      <a:pt x="22" y="67"/>
                    </a:cubicBezTo>
                    <a:cubicBezTo>
                      <a:pt x="6" y="58"/>
                      <a:pt x="0" y="39"/>
                      <a:pt x="8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40" name="Freeform 37">
                <a:extLst>
                  <a:ext uri="{FF2B5EF4-FFF2-40B4-BE49-F238E27FC236}">
                    <a16:creationId xmlns:a16="http://schemas.microsoft.com/office/drawing/2014/main" id="{C394E6C2-F940-4DEF-915E-377A1B9D43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9" y="5054"/>
                <a:ext cx="87" cy="87"/>
              </a:xfrm>
              <a:custGeom>
                <a:avLst/>
                <a:gdLst>
                  <a:gd name="T0" fmla="*/ 9 w 75"/>
                  <a:gd name="T1" fmla="*/ 22 h 75"/>
                  <a:gd name="T2" fmla="*/ 53 w 75"/>
                  <a:gd name="T3" fmla="*/ 8 h 75"/>
                  <a:gd name="T4" fmla="*/ 67 w 75"/>
                  <a:gd name="T5" fmla="*/ 53 h 75"/>
                  <a:gd name="T6" fmla="*/ 22 w 75"/>
                  <a:gd name="T7" fmla="*/ 66 h 75"/>
                  <a:gd name="T8" fmla="*/ 9 w 75"/>
                  <a:gd name="T9" fmla="*/ 22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5">
                    <a:moveTo>
                      <a:pt x="9" y="22"/>
                    </a:moveTo>
                    <a:cubicBezTo>
                      <a:pt x="17" y="6"/>
                      <a:pt x="37" y="0"/>
                      <a:pt x="53" y="8"/>
                    </a:cubicBezTo>
                    <a:cubicBezTo>
                      <a:pt x="69" y="17"/>
                      <a:pt x="75" y="37"/>
                      <a:pt x="67" y="53"/>
                    </a:cubicBezTo>
                    <a:cubicBezTo>
                      <a:pt x="58" y="69"/>
                      <a:pt x="38" y="75"/>
                      <a:pt x="22" y="66"/>
                    </a:cubicBezTo>
                    <a:cubicBezTo>
                      <a:pt x="6" y="58"/>
                      <a:pt x="0" y="38"/>
                      <a:pt x="9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41" name="Freeform 38">
                <a:extLst>
                  <a:ext uri="{FF2B5EF4-FFF2-40B4-BE49-F238E27FC236}">
                    <a16:creationId xmlns:a16="http://schemas.microsoft.com/office/drawing/2014/main" id="{2EB0C6F5-4F9F-4F30-9140-FFC158E1D02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08" y="5034"/>
                <a:ext cx="129" cy="128"/>
              </a:xfrm>
              <a:custGeom>
                <a:avLst/>
                <a:gdLst>
                  <a:gd name="T0" fmla="*/ 79 w 111"/>
                  <a:gd name="T1" fmla="*/ 12 h 111"/>
                  <a:gd name="T2" fmla="*/ 99 w 111"/>
                  <a:gd name="T3" fmla="*/ 78 h 111"/>
                  <a:gd name="T4" fmla="*/ 33 w 111"/>
                  <a:gd name="T5" fmla="*/ 99 h 111"/>
                  <a:gd name="T6" fmla="*/ 13 w 111"/>
                  <a:gd name="T7" fmla="*/ 33 h 111"/>
                  <a:gd name="T8" fmla="*/ 79 w 111"/>
                  <a:gd name="T9" fmla="*/ 12 h 111"/>
                  <a:gd name="T10" fmla="*/ 34 w 111"/>
                  <a:gd name="T11" fmla="*/ 97 h 111"/>
                  <a:gd name="T12" fmla="*/ 97 w 111"/>
                  <a:gd name="T13" fmla="*/ 77 h 111"/>
                  <a:gd name="T14" fmla="*/ 78 w 111"/>
                  <a:gd name="T15" fmla="*/ 14 h 111"/>
                  <a:gd name="T16" fmla="*/ 14 w 111"/>
                  <a:gd name="T17" fmla="*/ 34 h 111"/>
                  <a:gd name="T18" fmla="*/ 34 w 111"/>
                  <a:gd name="T19" fmla="*/ 9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1" h="111">
                    <a:moveTo>
                      <a:pt x="79" y="12"/>
                    </a:moveTo>
                    <a:cubicBezTo>
                      <a:pt x="102" y="25"/>
                      <a:pt x="111" y="54"/>
                      <a:pt x="99" y="78"/>
                    </a:cubicBezTo>
                    <a:cubicBezTo>
                      <a:pt x="86" y="102"/>
                      <a:pt x="57" y="111"/>
                      <a:pt x="33" y="99"/>
                    </a:cubicBezTo>
                    <a:cubicBezTo>
                      <a:pt x="9" y="86"/>
                      <a:pt x="0" y="56"/>
                      <a:pt x="13" y="33"/>
                    </a:cubicBezTo>
                    <a:cubicBezTo>
                      <a:pt x="25" y="9"/>
                      <a:pt x="55" y="0"/>
                      <a:pt x="79" y="12"/>
                    </a:cubicBezTo>
                    <a:close/>
                    <a:moveTo>
                      <a:pt x="34" y="97"/>
                    </a:moveTo>
                    <a:cubicBezTo>
                      <a:pt x="57" y="109"/>
                      <a:pt x="85" y="100"/>
                      <a:pt x="97" y="77"/>
                    </a:cubicBezTo>
                    <a:cubicBezTo>
                      <a:pt x="109" y="54"/>
                      <a:pt x="100" y="26"/>
                      <a:pt x="78" y="14"/>
                    </a:cubicBezTo>
                    <a:cubicBezTo>
                      <a:pt x="55" y="2"/>
                      <a:pt x="26" y="11"/>
                      <a:pt x="14" y="34"/>
                    </a:cubicBezTo>
                    <a:cubicBezTo>
                      <a:pt x="2" y="56"/>
                      <a:pt x="11" y="85"/>
                      <a:pt x="34" y="9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42" name="Freeform 39">
                <a:extLst>
                  <a:ext uri="{FF2B5EF4-FFF2-40B4-BE49-F238E27FC236}">
                    <a16:creationId xmlns:a16="http://schemas.microsoft.com/office/drawing/2014/main" id="{DCC7A3A0-7225-4636-AFFE-95DB35656D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9" y="4387"/>
                <a:ext cx="86" cy="87"/>
              </a:xfrm>
              <a:custGeom>
                <a:avLst/>
                <a:gdLst>
                  <a:gd name="T0" fmla="*/ 8 w 75"/>
                  <a:gd name="T1" fmla="*/ 22 h 75"/>
                  <a:gd name="T2" fmla="*/ 52 w 75"/>
                  <a:gd name="T3" fmla="*/ 8 h 75"/>
                  <a:gd name="T4" fmla="*/ 66 w 75"/>
                  <a:gd name="T5" fmla="*/ 53 h 75"/>
                  <a:gd name="T6" fmla="*/ 22 w 75"/>
                  <a:gd name="T7" fmla="*/ 66 h 75"/>
                  <a:gd name="T8" fmla="*/ 8 w 75"/>
                  <a:gd name="T9" fmla="*/ 22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5">
                    <a:moveTo>
                      <a:pt x="8" y="22"/>
                    </a:moveTo>
                    <a:cubicBezTo>
                      <a:pt x="17" y="6"/>
                      <a:pt x="36" y="0"/>
                      <a:pt x="52" y="8"/>
                    </a:cubicBezTo>
                    <a:cubicBezTo>
                      <a:pt x="69" y="17"/>
                      <a:pt x="75" y="37"/>
                      <a:pt x="66" y="53"/>
                    </a:cubicBezTo>
                    <a:cubicBezTo>
                      <a:pt x="58" y="69"/>
                      <a:pt x="38" y="75"/>
                      <a:pt x="22" y="66"/>
                    </a:cubicBezTo>
                    <a:cubicBezTo>
                      <a:pt x="6" y="58"/>
                      <a:pt x="0" y="38"/>
                      <a:pt x="8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43" name="Freeform 40">
                <a:extLst>
                  <a:ext uri="{FF2B5EF4-FFF2-40B4-BE49-F238E27FC236}">
                    <a16:creationId xmlns:a16="http://schemas.microsoft.com/office/drawing/2014/main" id="{68F51844-C938-411F-87D4-D05EF5F7DB0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797" y="4367"/>
                <a:ext cx="129" cy="128"/>
              </a:xfrm>
              <a:custGeom>
                <a:avLst/>
                <a:gdLst>
                  <a:gd name="T0" fmla="*/ 79 w 112"/>
                  <a:gd name="T1" fmla="*/ 12 h 111"/>
                  <a:gd name="T2" fmla="*/ 99 w 112"/>
                  <a:gd name="T3" fmla="*/ 78 h 111"/>
                  <a:gd name="T4" fmla="*/ 33 w 112"/>
                  <a:gd name="T5" fmla="*/ 99 h 111"/>
                  <a:gd name="T6" fmla="*/ 13 w 112"/>
                  <a:gd name="T7" fmla="*/ 33 h 111"/>
                  <a:gd name="T8" fmla="*/ 79 w 112"/>
                  <a:gd name="T9" fmla="*/ 12 h 111"/>
                  <a:gd name="T10" fmla="*/ 34 w 112"/>
                  <a:gd name="T11" fmla="*/ 97 h 111"/>
                  <a:gd name="T12" fmla="*/ 98 w 112"/>
                  <a:gd name="T13" fmla="*/ 77 h 111"/>
                  <a:gd name="T14" fmla="*/ 78 w 112"/>
                  <a:gd name="T15" fmla="*/ 14 h 111"/>
                  <a:gd name="T16" fmla="*/ 15 w 112"/>
                  <a:gd name="T17" fmla="*/ 34 h 111"/>
                  <a:gd name="T18" fmla="*/ 34 w 112"/>
                  <a:gd name="T19" fmla="*/ 9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2" h="111">
                    <a:moveTo>
                      <a:pt x="79" y="12"/>
                    </a:moveTo>
                    <a:cubicBezTo>
                      <a:pt x="103" y="25"/>
                      <a:pt x="112" y="54"/>
                      <a:pt x="99" y="78"/>
                    </a:cubicBezTo>
                    <a:cubicBezTo>
                      <a:pt x="87" y="102"/>
                      <a:pt x="57" y="111"/>
                      <a:pt x="33" y="99"/>
                    </a:cubicBezTo>
                    <a:cubicBezTo>
                      <a:pt x="10" y="86"/>
                      <a:pt x="0" y="56"/>
                      <a:pt x="13" y="33"/>
                    </a:cubicBezTo>
                    <a:cubicBezTo>
                      <a:pt x="26" y="9"/>
                      <a:pt x="55" y="0"/>
                      <a:pt x="79" y="12"/>
                    </a:cubicBezTo>
                    <a:close/>
                    <a:moveTo>
                      <a:pt x="34" y="97"/>
                    </a:moveTo>
                    <a:cubicBezTo>
                      <a:pt x="57" y="109"/>
                      <a:pt x="86" y="100"/>
                      <a:pt x="98" y="77"/>
                    </a:cubicBezTo>
                    <a:cubicBezTo>
                      <a:pt x="110" y="54"/>
                      <a:pt x="101" y="26"/>
                      <a:pt x="78" y="14"/>
                    </a:cubicBezTo>
                    <a:cubicBezTo>
                      <a:pt x="55" y="2"/>
                      <a:pt x="27" y="11"/>
                      <a:pt x="15" y="34"/>
                    </a:cubicBezTo>
                    <a:cubicBezTo>
                      <a:pt x="3" y="56"/>
                      <a:pt x="12" y="85"/>
                      <a:pt x="34" y="9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44" name="Freeform 41">
                <a:extLst>
                  <a:ext uri="{FF2B5EF4-FFF2-40B4-BE49-F238E27FC236}">
                    <a16:creationId xmlns:a16="http://schemas.microsoft.com/office/drawing/2014/main" id="{81B1FA7E-377C-4468-B341-BE490D3740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38" y="4067"/>
                <a:ext cx="87" cy="87"/>
              </a:xfrm>
              <a:custGeom>
                <a:avLst/>
                <a:gdLst>
                  <a:gd name="T0" fmla="*/ 8 w 75"/>
                  <a:gd name="T1" fmla="*/ 22 h 75"/>
                  <a:gd name="T2" fmla="*/ 52 w 75"/>
                  <a:gd name="T3" fmla="*/ 9 h 75"/>
                  <a:gd name="T4" fmla="*/ 66 w 75"/>
                  <a:gd name="T5" fmla="*/ 53 h 75"/>
                  <a:gd name="T6" fmla="*/ 22 w 75"/>
                  <a:gd name="T7" fmla="*/ 67 h 75"/>
                  <a:gd name="T8" fmla="*/ 8 w 75"/>
                  <a:gd name="T9" fmla="*/ 22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5">
                    <a:moveTo>
                      <a:pt x="8" y="22"/>
                    </a:moveTo>
                    <a:cubicBezTo>
                      <a:pt x="17" y="6"/>
                      <a:pt x="36" y="0"/>
                      <a:pt x="52" y="9"/>
                    </a:cubicBezTo>
                    <a:cubicBezTo>
                      <a:pt x="68" y="17"/>
                      <a:pt x="75" y="37"/>
                      <a:pt x="66" y="53"/>
                    </a:cubicBezTo>
                    <a:cubicBezTo>
                      <a:pt x="58" y="69"/>
                      <a:pt x="38" y="75"/>
                      <a:pt x="22" y="67"/>
                    </a:cubicBezTo>
                    <a:cubicBezTo>
                      <a:pt x="6" y="58"/>
                      <a:pt x="0" y="38"/>
                      <a:pt x="8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45" name="Freeform 42">
                <a:extLst>
                  <a:ext uri="{FF2B5EF4-FFF2-40B4-BE49-F238E27FC236}">
                    <a16:creationId xmlns:a16="http://schemas.microsoft.com/office/drawing/2014/main" id="{03A4798F-297D-4105-9003-5834C8B4E96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216" y="4046"/>
                <a:ext cx="129" cy="128"/>
              </a:xfrm>
              <a:custGeom>
                <a:avLst/>
                <a:gdLst>
                  <a:gd name="T0" fmla="*/ 79 w 112"/>
                  <a:gd name="T1" fmla="*/ 12 h 111"/>
                  <a:gd name="T2" fmla="*/ 99 w 112"/>
                  <a:gd name="T3" fmla="*/ 78 h 111"/>
                  <a:gd name="T4" fmla="*/ 33 w 112"/>
                  <a:gd name="T5" fmla="*/ 99 h 111"/>
                  <a:gd name="T6" fmla="*/ 13 w 112"/>
                  <a:gd name="T7" fmla="*/ 33 h 111"/>
                  <a:gd name="T8" fmla="*/ 79 w 112"/>
                  <a:gd name="T9" fmla="*/ 12 h 111"/>
                  <a:gd name="T10" fmla="*/ 34 w 112"/>
                  <a:gd name="T11" fmla="*/ 97 h 111"/>
                  <a:gd name="T12" fmla="*/ 98 w 112"/>
                  <a:gd name="T13" fmla="*/ 77 h 111"/>
                  <a:gd name="T14" fmla="*/ 78 w 112"/>
                  <a:gd name="T15" fmla="*/ 14 h 111"/>
                  <a:gd name="T16" fmla="*/ 15 w 112"/>
                  <a:gd name="T17" fmla="*/ 34 h 111"/>
                  <a:gd name="T18" fmla="*/ 34 w 112"/>
                  <a:gd name="T19" fmla="*/ 9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2" h="111">
                    <a:moveTo>
                      <a:pt x="79" y="12"/>
                    </a:moveTo>
                    <a:cubicBezTo>
                      <a:pt x="103" y="25"/>
                      <a:pt x="112" y="55"/>
                      <a:pt x="99" y="78"/>
                    </a:cubicBezTo>
                    <a:cubicBezTo>
                      <a:pt x="87" y="102"/>
                      <a:pt x="57" y="111"/>
                      <a:pt x="33" y="99"/>
                    </a:cubicBezTo>
                    <a:cubicBezTo>
                      <a:pt x="10" y="86"/>
                      <a:pt x="0" y="57"/>
                      <a:pt x="13" y="33"/>
                    </a:cubicBezTo>
                    <a:cubicBezTo>
                      <a:pt x="26" y="9"/>
                      <a:pt x="55" y="0"/>
                      <a:pt x="79" y="12"/>
                    </a:cubicBezTo>
                    <a:close/>
                    <a:moveTo>
                      <a:pt x="34" y="97"/>
                    </a:moveTo>
                    <a:cubicBezTo>
                      <a:pt x="57" y="109"/>
                      <a:pt x="86" y="100"/>
                      <a:pt x="98" y="77"/>
                    </a:cubicBezTo>
                    <a:cubicBezTo>
                      <a:pt x="110" y="55"/>
                      <a:pt x="101" y="26"/>
                      <a:pt x="78" y="14"/>
                    </a:cubicBezTo>
                    <a:cubicBezTo>
                      <a:pt x="55" y="2"/>
                      <a:pt x="27" y="11"/>
                      <a:pt x="15" y="34"/>
                    </a:cubicBezTo>
                    <a:cubicBezTo>
                      <a:pt x="3" y="57"/>
                      <a:pt x="12" y="85"/>
                      <a:pt x="34" y="9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46" name="Freeform 43">
                <a:extLst>
                  <a:ext uri="{FF2B5EF4-FFF2-40B4-BE49-F238E27FC236}">
                    <a16:creationId xmlns:a16="http://schemas.microsoft.com/office/drawing/2014/main" id="{E741C39F-FE9B-4E42-AD6C-D2E7D5AFA9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36" y="4185"/>
                <a:ext cx="87" cy="85"/>
              </a:xfrm>
              <a:custGeom>
                <a:avLst/>
                <a:gdLst>
                  <a:gd name="T0" fmla="*/ 9 w 75"/>
                  <a:gd name="T1" fmla="*/ 22 h 74"/>
                  <a:gd name="T2" fmla="*/ 53 w 75"/>
                  <a:gd name="T3" fmla="*/ 8 h 74"/>
                  <a:gd name="T4" fmla="*/ 67 w 75"/>
                  <a:gd name="T5" fmla="*/ 52 h 74"/>
                  <a:gd name="T6" fmla="*/ 22 w 75"/>
                  <a:gd name="T7" fmla="*/ 66 h 74"/>
                  <a:gd name="T8" fmla="*/ 9 w 75"/>
                  <a:gd name="T9" fmla="*/ 22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4">
                    <a:moveTo>
                      <a:pt x="9" y="22"/>
                    </a:moveTo>
                    <a:cubicBezTo>
                      <a:pt x="17" y="6"/>
                      <a:pt x="37" y="0"/>
                      <a:pt x="53" y="8"/>
                    </a:cubicBezTo>
                    <a:cubicBezTo>
                      <a:pt x="69" y="16"/>
                      <a:pt x="75" y="36"/>
                      <a:pt x="67" y="52"/>
                    </a:cubicBezTo>
                    <a:cubicBezTo>
                      <a:pt x="58" y="68"/>
                      <a:pt x="38" y="74"/>
                      <a:pt x="22" y="66"/>
                    </a:cubicBezTo>
                    <a:cubicBezTo>
                      <a:pt x="6" y="58"/>
                      <a:pt x="0" y="38"/>
                      <a:pt x="9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47" name="Freeform 44">
                <a:extLst>
                  <a:ext uri="{FF2B5EF4-FFF2-40B4-BE49-F238E27FC236}">
                    <a16:creationId xmlns:a16="http://schemas.microsoft.com/office/drawing/2014/main" id="{2B887481-1EE6-41C9-A466-706FE19EFB0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915" y="4163"/>
                <a:ext cx="128" cy="129"/>
              </a:xfrm>
              <a:custGeom>
                <a:avLst/>
                <a:gdLst>
                  <a:gd name="T0" fmla="*/ 78 w 111"/>
                  <a:gd name="T1" fmla="*/ 13 h 112"/>
                  <a:gd name="T2" fmla="*/ 99 w 111"/>
                  <a:gd name="T3" fmla="*/ 79 h 112"/>
                  <a:gd name="T4" fmla="*/ 33 w 111"/>
                  <a:gd name="T5" fmla="*/ 99 h 112"/>
                  <a:gd name="T6" fmla="*/ 12 w 111"/>
                  <a:gd name="T7" fmla="*/ 33 h 112"/>
                  <a:gd name="T8" fmla="*/ 78 w 111"/>
                  <a:gd name="T9" fmla="*/ 13 h 112"/>
                  <a:gd name="T10" fmla="*/ 34 w 111"/>
                  <a:gd name="T11" fmla="*/ 97 h 112"/>
                  <a:gd name="T12" fmla="*/ 97 w 111"/>
                  <a:gd name="T13" fmla="*/ 78 h 112"/>
                  <a:gd name="T14" fmla="*/ 77 w 111"/>
                  <a:gd name="T15" fmla="*/ 15 h 112"/>
                  <a:gd name="T16" fmla="*/ 14 w 111"/>
                  <a:gd name="T17" fmla="*/ 34 h 112"/>
                  <a:gd name="T18" fmla="*/ 34 w 111"/>
                  <a:gd name="T19" fmla="*/ 97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1" h="112">
                    <a:moveTo>
                      <a:pt x="78" y="13"/>
                    </a:moveTo>
                    <a:cubicBezTo>
                      <a:pt x="102" y="25"/>
                      <a:pt x="111" y="55"/>
                      <a:pt x="99" y="79"/>
                    </a:cubicBezTo>
                    <a:cubicBezTo>
                      <a:pt x="86" y="103"/>
                      <a:pt x="57" y="112"/>
                      <a:pt x="33" y="99"/>
                    </a:cubicBezTo>
                    <a:cubicBezTo>
                      <a:pt x="9" y="87"/>
                      <a:pt x="0" y="57"/>
                      <a:pt x="12" y="33"/>
                    </a:cubicBezTo>
                    <a:cubicBezTo>
                      <a:pt x="25" y="9"/>
                      <a:pt x="55" y="0"/>
                      <a:pt x="78" y="13"/>
                    </a:cubicBezTo>
                    <a:close/>
                    <a:moveTo>
                      <a:pt x="34" y="97"/>
                    </a:moveTo>
                    <a:cubicBezTo>
                      <a:pt x="57" y="109"/>
                      <a:pt x="85" y="101"/>
                      <a:pt x="97" y="78"/>
                    </a:cubicBezTo>
                    <a:cubicBezTo>
                      <a:pt x="109" y="55"/>
                      <a:pt x="100" y="27"/>
                      <a:pt x="77" y="15"/>
                    </a:cubicBezTo>
                    <a:cubicBezTo>
                      <a:pt x="55" y="3"/>
                      <a:pt x="26" y="11"/>
                      <a:pt x="14" y="34"/>
                    </a:cubicBezTo>
                    <a:cubicBezTo>
                      <a:pt x="2" y="57"/>
                      <a:pt x="11" y="85"/>
                      <a:pt x="34" y="9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48" name="Freeform 45">
                <a:extLst>
                  <a:ext uri="{FF2B5EF4-FFF2-40B4-BE49-F238E27FC236}">
                    <a16:creationId xmlns:a16="http://schemas.microsoft.com/office/drawing/2014/main" id="{74E5CCA1-D024-4C0C-9E94-69175A2CFE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73" y="4126"/>
                <a:ext cx="86" cy="86"/>
              </a:xfrm>
              <a:custGeom>
                <a:avLst/>
                <a:gdLst>
                  <a:gd name="T0" fmla="*/ 9 w 75"/>
                  <a:gd name="T1" fmla="*/ 23 h 75"/>
                  <a:gd name="T2" fmla="*/ 53 w 75"/>
                  <a:gd name="T3" fmla="*/ 9 h 75"/>
                  <a:gd name="T4" fmla="*/ 67 w 75"/>
                  <a:gd name="T5" fmla="*/ 53 h 75"/>
                  <a:gd name="T6" fmla="*/ 23 w 75"/>
                  <a:gd name="T7" fmla="*/ 67 h 75"/>
                  <a:gd name="T8" fmla="*/ 9 w 75"/>
                  <a:gd name="T9" fmla="*/ 23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5">
                    <a:moveTo>
                      <a:pt x="9" y="23"/>
                    </a:moveTo>
                    <a:cubicBezTo>
                      <a:pt x="17" y="7"/>
                      <a:pt x="37" y="0"/>
                      <a:pt x="53" y="9"/>
                    </a:cubicBezTo>
                    <a:cubicBezTo>
                      <a:pt x="69" y="17"/>
                      <a:pt x="75" y="37"/>
                      <a:pt x="67" y="53"/>
                    </a:cubicBezTo>
                    <a:cubicBezTo>
                      <a:pt x="58" y="69"/>
                      <a:pt x="39" y="75"/>
                      <a:pt x="23" y="67"/>
                    </a:cubicBezTo>
                    <a:cubicBezTo>
                      <a:pt x="7" y="58"/>
                      <a:pt x="0" y="39"/>
                      <a:pt x="9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49" name="Freeform 46">
                <a:extLst>
                  <a:ext uri="{FF2B5EF4-FFF2-40B4-BE49-F238E27FC236}">
                    <a16:creationId xmlns:a16="http://schemas.microsoft.com/office/drawing/2014/main" id="{63B132C5-EAB4-4BFD-A9FF-98C3B423B5D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952" y="4105"/>
                <a:ext cx="129" cy="129"/>
              </a:xfrm>
              <a:custGeom>
                <a:avLst/>
                <a:gdLst>
                  <a:gd name="T0" fmla="*/ 79 w 112"/>
                  <a:gd name="T1" fmla="*/ 13 h 112"/>
                  <a:gd name="T2" fmla="*/ 99 w 112"/>
                  <a:gd name="T3" fmla="*/ 79 h 112"/>
                  <a:gd name="T4" fmla="*/ 33 w 112"/>
                  <a:gd name="T5" fmla="*/ 99 h 112"/>
                  <a:gd name="T6" fmla="*/ 13 w 112"/>
                  <a:gd name="T7" fmla="*/ 33 h 112"/>
                  <a:gd name="T8" fmla="*/ 79 w 112"/>
                  <a:gd name="T9" fmla="*/ 13 h 112"/>
                  <a:gd name="T10" fmla="*/ 34 w 112"/>
                  <a:gd name="T11" fmla="*/ 97 h 112"/>
                  <a:gd name="T12" fmla="*/ 97 w 112"/>
                  <a:gd name="T13" fmla="*/ 78 h 112"/>
                  <a:gd name="T14" fmla="*/ 78 w 112"/>
                  <a:gd name="T15" fmla="*/ 15 h 112"/>
                  <a:gd name="T16" fmla="*/ 15 w 112"/>
                  <a:gd name="T17" fmla="*/ 34 h 112"/>
                  <a:gd name="T18" fmla="*/ 34 w 112"/>
                  <a:gd name="T19" fmla="*/ 97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2" h="112">
                    <a:moveTo>
                      <a:pt x="79" y="13"/>
                    </a:moveTo>
                    <a:cubicBezTo>
                      <a:pt x="102" y="25"/>
                      <a:pt x="112" y="55"/>
                      <a:pt x="99" y="79"/>
                    </a:cubicBezTo>
                    <a:cubicBezTo>
                      <a:pt x="87" y="102"/>
                      <a:pt x="57" y="112"/>
                      <a:pt x="33" y="99"/>
                    </a:cubicBezTo>
                    <a:cubicBezTo>
                      <a:pt x="9" y="87"/>
                      <a:pt x="0" y="57"/>
                      <a:pt x="13" y="33"/>
                    </a:cubicBezTo>
                    <a:cubicBezTo>
                      <a:pt x="25" y="9"/>
                      <a:pt x="55" y="0"/>
                      <a:pt x="79" y="13"/>
                    </a:cubicBezTo>
                    <a:close/>
                    <a:moveTo>
                      <a:pt x="34" y="97"/>
                    </a:moveTo>
                    <a:cubicBezTo>
                      <a:pt x="57" y="109"/>
                      <a:pt x="85" y="100"/>
                      <a:pt x="97" y="78"/>
                    </a:cubicBezTo>
                    <a:cubicBezTo>
                      <a:pt x="109" y="55"/>
                      <a:pt x="100" y="27"/>
                      <a:pt x="78" y="15"/>
                    </a:cubicBezTo>
                    <a:cubicBezTo>
                      <a:pt x="55" y="3"/>
                      <a:pt x="27" y="11"/>
                      <a:pt x="15" y="34"/>
                    </a:cubicBezTo>
                    <a:cubicBezTo>
                      <a:pt x="3" y="57"/>
                      <a:pt x="11" y="85"/>
                      <a:pt x="34" y="9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50" name="Freeform 47">
                <a:extLst>
                  <a:ext uri="{FF2B5EF4-FFF2-40B4-BE49-F238E27FC236}">
                    <a16:creationId xmlns:a16="http://schemas.microsoft.com/office/drawing/2014/main" id="{2F85DB7A-7D40-4D31-AE73-170D671465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80" y="5022"/>
                <a:ext cx="87" cy="87"/>
              </a:xfrm>
              <a:custGeom>
                <a:avLst/>
                <a:gdLst>
                  <a:gd name="T0" fmla="*/ 9 w 75"/>
                  <a:gd name="T1" fmla="*/ 22 h 75"/>
                  <a:gd name="T2" fmla="*/ 53 w 75"/>
                  <a:gd name="T3" fmla="*/ 9 h 75"/>
                  <a:gd name="T4" fmla="*/ 67 w 75"/>
                  <a:gd name="T5" fmla="*/ 53 h 75"/>
                  <a:gd name="T6" fmla="*/ 22 w 75"/>
                  <a:gd name="T7" fmla="*/ 67 h 75"/>
                  <a:gd name="T8" fmla="*/ 9 w 75"/>
                  <a:gd name="T9" fmla="*/ 22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5">
                    <a:moveTo>
                      <a:pt x="9" y="22"/>
                    </a:moveTo>
                    <a:cubicBezTo>
                      <a:pt x="17" y="6"/>
                      <a:pt x="37" y="0"/>
                      <a:pt x="53" y="9"/>
                    </a:cubicBezTo>
                    <a:cubicBezTo>
                      <a:pt x="69" y="17"/>
                      <a:pt x="75" y="37"/>
                      <a:pt x="67" y="53"/>
                    </a:cubicBezTo>
                    <a:cubicBezTo>
                      <a:pt x="58" y="69"/>
                      <a:pt x="38" y="75"/>
                      <a:pt x="22" y="67"/>
                    </a:cubicBezTo>
                    <a:cubicBezTo>
                      <a:pt x="6" y="58"/>
                      <a:pt x="0" y="38"/>
                      <a:pt x="9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51" name="Freeform 48">
                <a:extLst>
                  <a:ext uri="{FF2B5EF4-FFF2-40B4-BE49-F238E27FC236}">
                    <a16:creationId xmlns:a16="http://schemas.microsoft.com/office/drawing/2014/main" id="{F50D499B-B549-4B79-A961-D8E936EA2A7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759" y="5001"/>
                <a:ext cx="128" cy="128"/>
              </a:xfrm>
              <a:custGeom>
                <a:avLst/>
                <a:gdLst>
                  <a:gd name="T0" fmla="*/ 78 w 111"/>
                  <a:gd name="T1" fmla="*/ 13 h 111"/>
                  <a:gd name="T2" fmla="*/ 99 w 111"/>
                  <a:gd name="T3" fmla="*/ 78 h 111"/>
                  <a:gd name="T4" fmla="*/ 33 w 111"/>
                  <a:gd name="T5" fmla="*/ 99 h 111"/>
                  <a:gd name="T6" fmla="*/ 12 w 111"/>
                  <a:gd name="T7" fmla="*/ 33 h 111"/>
                  <a:gd name="T8" fmla="*/ 78 w 111"/>
                  <a:gd name="T9" fmla="*/ 13 h 111"/>
                  <a:gd name="T10" fmla="*/ 34 w 111"/>
                  <a:gd name="T11" fmla="*/ 97 h 111"/>
                  <a:gd name="T12" fmla="*/ 97 w 111"/>
                  <a:gd name="T13" fmla="*/ 77 h 111"/>
                  <a:gd name="T14" fmla="*/ 77 w 111"/>
                  <a:gd name="T15" fmla="*/ 14 h 111"/>
                  <a:gd name="T16" fmla="*/ 14 w 111"/>
                  <a:gd name="T17" fmla="*/ 34 h 111"/>
                  <a:gd name="T18" fmla="*/ 34 w 111"/>
                  <a:gd name="T19" fmla="*/ 9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1" h="111">
                    <a:moveTo>
                      <a:pt x="78" y="13"/>
                    </a:moveTo>
                    <a:cubicBezTo>
                      <a:pt x="102" y="25"/>
                      <a:pt x="111" y="55"/>
                      <a:pt x="99" y="78"/>
                    </a:cubicBezTo>
                    <a:cubicBezTo>
                      <a:pt x="86" y="102"/>
                      <a:pt x="57" y="111"/>
                      <a:pt x="33" y="99"/>
                    </a:cubicBezTo>
                    <a:cubicBezTo>
                      <a:pt x="9" y="86"/>
                      <a:pt x="0" y="57"/>
                      <a:pt x="12" y="33"/>
                    </a:cubicBezTo>
                    <a:cubicBezTo>
                      <a:pt x="25" y="9"/>
                      <a:pt x="54" y="0"/>
                      <a:pt x="78" y="13"/>
                    </a:cubicBezTo>
                    <a:close/>
                    <a:moveTo>
                      <a:pt x="34" y="97"/>
                    </a:moveTo>
                    <a:cubicBezTo>
                      <a:pt x="57" y="109"/>
                      <a:pt x="85" y="100"/>
                      <a:pt x="97" y="77"/>
                    </a:cubicBezTo>
                    <a:cubicBezTo>
                      <a:pt x="109" y="55"/>
                      <a:pt x="100" y="26"/>
                      <a:pt x="77" y="14"/>
                    </a:cubicBezTo>
                    <a:cubicBezTo>
                      <a:pt x="55" y="2"/>
                      <a:pt x="26" y="11"/>
                      <a:pt x="14" y="34"/>
                    </a:cubicBezTo>
                    <a:cubicBezTo>
                      <a:pt x="2" y="57"/>
                      <a:pt x="11" y="85"/>
                      <a:pt x="34" y="9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52" name="Freeform 49">
                <a:extLst>
                  <a:ext uri="{FF2B5EF4-FFF2-40B4-BE49-F238E27FC236}">
                    <a16:creationId xmlns:a16="http://schemas.microsoft.com/office/drawing/2014/main" id="{433C91AF-C0DC-4F10-8139-7865E424EA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99" y="3954"/>
                <a:ext cx="87" cy="87"/>
              </a:xfrm>
              <a:custGeom>
                <a:avLst/>
                <a:gdLst>
                  <a:gd name="T0" fmla="*/ 9 w 75"/>
                  <a:gd name="T1" fmla="*/ 22 h 75"/>
                  <a:gd name="T2" fmla="*/ 53 w 75"/>
                  <a:gd name="T3" fmla="*/ 9 h 75"/>
                  <a:gd name="T4" fmla="*/ 67 w 75"/>
                  <a:gd name="T5" fmla="*/ 53 h 75"/>
                  <a:gd name="T6" fmla="*/ 23 w 75"/>
                  <a:gd name="T7" fmla="*/ 67 h 75"/>
                  <a:gd name="T8" fmla="*/ 9 w 75"/>
                  <a:gd name="T9" fmla="*/ 22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5">
                    <a:moveTo>
                      <a:pt x="9" y="22"/>
                    </a:moveTo>
                    <a:cubicBezTo>
                      <a:pt x="17" y="6"/>
                      <a:pt x="37" y="0"/>
                      <a:pt x="53" y="9"/>
                    </a:cubicBezTo>
                    <a:cubicBezTo>
                      <a:pt x="69" y="17"/>
                      <a:pt x="75" y="37"/>
                      <a:pt x="67" y="53"/>
                    </a:cubicBezTo>
                    <a:cubicBezTo>
                      <a:pt x="58" y="69"/>
                      <a:pt x="39" y="75"/>
                      <a:pt x="23" y="67"/>
                    </a:cubicBezTo>
                    <a:cubicBezTo>
                      <a:pt x="7" y="58"/>
                      <a:pt x="0" y="38"/>
                      <a:pt x="9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53" name="Freeform 50">
                <a:extLst>
                  <a:ext uri="{FF2B5EF4-FFF2-40B4-BE49-F238E27FC236}">
                    <a16:creationId xmlns:a16="http://schemas.microsoft.com/office/drawing/2014/main" id="{18C19FC3-78B0-46C7-A6E0-503EA398975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879" y="3933"/>
                <a:ext cx="129" cy="128"/>
              </a:xfrm>
              <a:custGeom>
                <a:avLst/>
                <a:gdLst>
                  <a:gd name="T0" fmla="*/ 79 w 112"/>
                  <a:gd name="T1" fmla="*/ 12 h 111"/>
                  <a:gd name="T2" fmla="*/ 99 w 112"/>
                  <a:gd name="T3" fmla="*/ 78 h 111"/>
                  <a:gd name="T4" fmla="*/ 33 w 112"/>
                  <a:gd name="T5" fmla="*/ 99 h 111"/>
                  <a:gd name="T6" fmla="*/ 13 w 112"/>
                  <a:gd name="T7" fmla="*/ 33 h 111"/>
                  <a:gd name="T8" fmla="*/ 79 w 112"/>
                  <a:gd name="T9" fmla="*/ 12 h 111"/>
                  <a:gd name="T10" fmla="*/ 34 w 112"/>
                  <a:gd name="T11" fmla="*/ 97 h 111"/>
                  <a:gd name="T12" fmla="*/ 97 w 112"/>
                  <a:gd name="T13" fmla="*/ 77 h 111"/>
                  <a:gd name="T14" fmla="*/ 78 w 112"/>
                  <a:gd name="T15" fmla="*/ 14 h 111"/>
                  <a:gd name="T16" fmla="*/ 15 w 112"/>
                  <a:gd name="T17" fmla="*/ 34 h 111"/>
                  <a:gd name="T18" fmla="*/ 34 w 112"/>
                  <a:gd name="T19" fmla="*/ 9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2" h="111">
                    <a:moveTo>
                      <a:pt x="79" y="12"/>
                    </a:moveTo>
                    <a:cubicBezTo>
                      <a:pt x="102" y="25"/>
                      <a:pt x="112" y="55"/>
                      <a:pt x="99" y="78"/>
                    </a:cubicBezTo>
                    <a:cubicBezTo>
                      <a:pt x="86" y="102"/>
                      <a:pt x="57" y="111"/>
                      <a:pt x="33" y="99"/>
                    </a:cubicBezTo>
                    <a:cubicBezTo>
                      <a:pt x="9" y="86"/>
                      <a:pt x="0" y="57"/>
                      <a:pt x="13" y="33"/>
                    </a:cubicBezTo>
                    <a:cubicBezTo>
                      <a:pt x="25" y="9"/>
                      <a:pt x="55" y="0"/>
                      <a:pt x="79" y="12"/>
                    </a:cubicBezTo>
                    <a:close/>
                    <a:moveTo>
                      <a:pt x="34" y="97"/>
                    </a:moveTo>
                    <a:cubicBezTo>
                      <a:pt x="57" y="109"/>
                      <a:pt x="85" y="100"/>
                      <a:pt x="97" y="77"/>
                    </a:cubicBezTo>
                    <a:cubicBezTo>
                      <a:pt x="109" y="55"/>
                      <a:pt x="100" y="26"/>
                      <a:pt x="78" y="14"/>
                    </a:cubicBezTo>
                    <a:cubicBezTo>
                      <a:pt x="55" y="2"/>
                      <a:pt x="27" y="11"/>
                      <a:pt x="15" y="34"/>
                    </a:cubicBezTo>
                    <a:cubicBezTo>
                      <a:pt x="3" y="57"/>
                      <a:pt x="11" y="85"/>
                      <a:pt x="34" y="9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54" name="Freeform 51">
                <a:extLst>
                  <a:ext uri="{FF2B5EF4-FFF2-40B4-BE49-F238E27FC236}">
                    <a16:creationId xmlns:a16="http://schemas.microsoft.com/office/drawing/2014/main" id="{7D0D362F-4C20-4331-9DFA-9BFF270EE1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33" y="5603"/>
                <a:ext cx="85" cy="85"/>
              </a:xfrm>
              <a:custGeom>
                <a:avLst/>
                <a:gdLst>
                  <a:gd name="T0" fmla="*/ 8 w 74"/>
                  <a:gd name="T1" fmla="*/ 22 h 74"/>
                  <a:gd name="T2" fmla="*/ 52 w 74"/>
                  <a:gd name="T3" fmla="*/ 8 h 74"/>
                  <a:gd name="T4" fmla="*/ 66 w 74"/>
                  <a:gd name="T5" fmla="*/ 52 h 74"/>
                  <a:gd name="T6" fmla="*/ 22 w 74"/>
                  <a:gd name="T7" fmla="*/ 66 h 74"/>
                  <a:gd name="T8" fmla="*/ 8 w 74"/>
                  <a:gd name="T9" fmla="*/ 22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4" h="74">
                    <a:moveTo>
                      <a:pt x="8" y="22"/>
                    </a:moveTo>
                    <a:cubicBezTo>
                      <a:pt x="16" y="6"/>
                      <a:pt x="36" y="0"/>
                      <a:pt x="52" y="8"/>
                    </a:cubicBezTo>
                    <a:cubicBezTo>
                      <a:pt x="68" y="16"/>
                      <a:pt x="74" y="36"/>
                      <a:pt x="66" y="52"/>
                    </a:cubicBezTo>
                    <a:cubicBezTo>
                      <a:pt x="58" y="68"/>
                      <a:pt x="38" y="74"/>
                      <a:pt x="22" y="66"/>
                    </a:cubicBezTo>
                    <a:cubicBezTo>
                      <a:pt x="6" y="58"/>
                      <a:pt x="0" y="38"/>
                      <a:pt x="8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55" name="Freeform 52">
                <a:extLst>
                  <a:ext uri="{FF2B5EF4-FFF2-40B4-BE49-F238E27FC236}">
                    <a16:creationId xmlns:a16="http://schemas.microsoft.com/office/drawing/2014/main" id="{9C7172EB-4BD7-418B-BDE4-25FBB001A50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311" y="5581"/>
                <a:ext cx="129" cy="129"/>
              </a:xfrm>
              <a:custGeom>
                <a:avLst/>
                <a:gdLst>
                  <a:gd name="T0" fmla="*/ 79 w 112"/>
                  <a:gd name="T1" fmla="*/ 13 h 112"/>
                  <a:gd name="T2" fmla="*/ 99 w 112"/>
                  <a:gd name="T3" fmla="*/ 79 h 112"/>
                  <a:gd name="T4" fmla="*/ 33 w 112"/>
                  <a:gd name="T5" fmla="*/ 99 h 112"/>
                  <a:gd name="T6" fmla="*/ 13 w 112"/>
                  <a:gd name="T7" fmla="*/ 33 h 112"/>
                  <a:gd name="T8" fmla="*/ 79 w 112"/>
                  <a:gd name="T9" fmla="*/ 13 h 112"/>
                  <a:gd name="T10" fmla="*/ 34 w 112"/>
                  <a:gd name="T11" fmla="*/ 97 h 112"/>
                  <a:gd name="T12" fmla="*/ 97 w 112"/>
                  <a:gd name="T13" fmla="*/ 78 h 112"/>
                  <a:gd name="T14" fmla="*/ 78 w 112"/>
                  <a:gd name="T15" fmla="*/ 15 h 112"/>
                  <a:gd name="T16" fmla="*/ 15 w 112"/>
                  <a:gd name="T17" fmla="*/ 34 h 112"/>
                  <a:gd name="T18" fmla="*/ 34 w 112"/>
                  <a:gd name="T19" fmla="*/ 97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2" h="112">
                    <a:moveTo>
                      <a:pt x="79" y="13"/>
                    </a:moveTo>
                    <a:cubicBezTo>
                      <a:pt x="103" y="25"/>
                      <a:pt x="112" y="55"/>
                      <a:pt x="99" y="79"/>
                    </a:cubicBezTo>
                    <a:cubicBezTo>
                      <a:pt x="87" y="103"/>
                      <a:pt x="57" y="112"/>
                      <a:pt x="33" y="99"/>
                    </a:cubicBezTo>
                    <a:cubicBezTo>
                      <a:pt x="9" y="87"/>
                      <a:pt x="0" y="57"/>
                      <a:pt x="13" y="33"/>
                    </a:cubicBezTo>
                    <a:cubicBezTo>
                      <a:pt x="25" y="9"/>
                      <a:pt x="55" y="0"/>
                      <a:pt x="79" y="13"/>
                    </a:cubicBezTo>
                    <a:close/>
                    <a:moveTo>
                      <a:pt x="34" y="97"/>
                    </a:moveTo>
                    <a:cubicBezTo>
                      <a:pt x="57" y="109"/>
                      <a:pt x="85" y="101"/>
                      <a:pt x="97" y="78"/>
                    </a:cubicBezTo>
                    <a:cubicBezTo>
                      <a:pt x="109" y="55"/>
                      <a:pt x="101" y="27"/>
                      <a:pt x="78" y="15"/>
                    </a:cubicBezTo>
                    <a:cubicBezTo>
                      <a:pt x="55" y="3"/>
                      <a:pt x="27" y="11"/>
                      <a:pt x="15" y="34"/>
                    </a:cubicBezTo>
                    <a:cubicBezTo>
                      <a:pt x="3" y="57"/>
                      <a:pt x="11" y="85"/>
                      <a:pt x="34" y="9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56" name="Freeform 53">
                <a:extLst>
                  <a:ext uri="{FF2B5EF4-FFF2-40B4-BE49-F238E27FC236}">
                    <a16:creationId xmlns:a16="http://schemas.microsoft.com/office/drawing/2014/main" id="{FCEC7971-54EC-419C-95B4-45A697E391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90" y="4725"/>
                <a:ext cx="127" cy="127"/>
              </a:xfrm>
              <a:custGeom>
                <a:avLst/>
                <a:gdLst>
                  <a:gd name="T0" fmla="*/ 13 w 110"/>
                  <a:gd name="T1" fmla="*/ 33 h 110"/>
                  <a:gd name="T2" fmla="*/ 78 w 110"/>
                  <a:gd name="T3" fmla="*/ 13 h 110"/>
                  <a:gd name="T4" fmla="*/ 98 w 110"/>
                  <a:gd name="T5" fmla="*/ 78 h 110"/>
                  <a:gd name="T6" fmla="*/ 33 w 110"/>
                  <a:gd name="T7" fmla="*/ 98 h 110"/>
                  <a:gd name="T8" fmla="*/ 13 w 110"/>
                  <a:gd name="T9" fmla="*/ 33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0" h="110">
                    <a:moveTo>
                      <a:pt x="13" y="33"/>
                    </a:moveTo>
                    <a:cubicBezTo>
                      <a:pt x="25" y="9"/>
                      <a:pt x="54" y="0"/>
                      <a:pt x="78" y="13"/>
                    </a:cubicBezTo>
                    <a:cubicBezTo>
                      <a:pt x="101" y="25"/>
                      <a:pt x="110" y="54"/>
                      <a:pt x="98" y="78"/>
                    </a:cubicBezTo>
                    <a:cubicBezTo>
                      <a:pt x="85" y="101"/>
                      <a:pt x="56" y="110"/>
                      <a:pt x="33" y="98"/>
                    </a:cubicBezTo>
                    <a:cubicBezTo>
                      <a:pt x="9" y="85"/>
                      <a:pt x="0" y="56"/>
                      <a:pt x="13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57" name="Freeform 54">
                <a:extLst>
                  <a:ext uri="{FF2B5EF4-FFF2-40B4-BE49-F238E27FC236}">
                    <a16:creationId xmlns:a16="http://schemas.microsoft.com/office/drawing/2014/main" id="{96DD2FB7-D21A-4A43-AD21-D6AAA709B7E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960" y="4695"/>
                <a:ext cx="188" cy="188"/>
              </a:xfrm>
              <a:custGeom>
                <a:avLst/>
                <a:gdLst>
                  <a:gd name="T0" fmla="*/ 115 w 163"/>
                  <a:gd name="T1" fmla="*/ 18 h 163"/>
                  <a:gd name="T2" fmla="*/ 144 w 163"/>
                  <a:gd name="T3" fmla="*/ 115 h 163"/>
                  <a:gd name="T4" fmla="*/ 48 w 163"/>
                  <a:gd name="T5" fmla="*/ 144 h 163"/>
                  <a:gd name="T6" fmla="*/ 18 w 163"/>
                  <a:gd name="T7" fmla="*/ 48 h 163"/>
                  <a:gd name="T8" fmla="*/ 115 w 163"/>
                  <a:gd name="T9" fmla="*/ 18 h 163"/>
                  <a:gd name="T10" fmla="*/ 49 w 163"/>
                  <a:gd name="T11" fmla="*/ 142 h 163"/>
                  <a:gd name="T12" fmla="*/ 142 w 163"/>
                  <a:gd name="T13" fmla="*/ 113 h 163"/>
                  <a:gd name="T14" fmla="*/ 113 w 163"/>
                  <a:gd name="T15" fmla="*/ 21 h 163"/>
                  <a:gd name="T16" fmla="*/ 21 w 163"/>
                  <a:gd name="T17" fmla="*/ 49 h 163"/>
                  <a:gd name="T18" fmla="*/ 49 w 163"/>
                  <a:gd name="T19" fmla="*/ 142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63" h="163">
                    <a:moveTo>
                      <a:pt x="115" y="18"/>
                    </a:moveTo>
                    <a:cubicBezTo>
                      <a:pt x="149" y="36"/>
                      <a:pt x="163" y="80"/>
                      <a:pt x="144" y="115"/>
                    </a:cubicBezTo>
                    <a:cubicBezTo>
                      <a:pt x="126" y="149"/>
                      <a:pt x="83" y="163"/>
                      <a:pt x="48" y="144"/>
                    </a:cubicBezTo>
                    <a:cubicBezTo>
                      <a:pt x="13" y="126"/>
                      <a:pt x="0" y="83"/>
                      <a:pt x="18" y="48"/>
                    </a:cubicBezTo>
                    <a:cubicBezTo>
                      <a:pt x="36" y="13"/>
                      <a:pt x="80" y="0"/>
                      <a:pt x="115" y="18"/>
                    </a:cubicBezTo>
                    <a:close/>
                    <a:moveTo>
                      <a:pt x="49" y="142"/>
                    </a:moveTo>
                    <a:cubicBezTo>
                      <a:pt x="83" y="159"/>
                      <a:pt x="124" y="146"/>
                      <a:pt x="142" y="113"/>
                    </a:cubicBezTo>
                    <a:cubicBezTo>
                      <a:pt x="159" y="80"/>
                      <a:pt x="147" y="38"/>
                      <a:pt x="113" y="21"/>
                    </a:cubicBezTo>
                    <a:cubicBezTo>
                      <a:pt x="80" y="3"/>
                      <a:pt x="38" y="16"/>
                      <a:pt x="21" y="49"/>
                    </a:cubicBezTo>
                    <a:cubicBezTo>
                      <a:pt x="3" y="83"/>
                      <a:pt x="16" y="124"/>
                      <a:pt x="49" y="1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58" name="Freeform 55">
                <a:extLst>
                  <a:ext uri="{FF2B5EF4-FFF2-40B4-BE49-F238E27FC236}">
                    <a16:creationId xmlns:a16="http://schemas.microsoft.com/office/drawing/2014/main" id="{71A14109-BDE6-4BDE-94F7-4EAA365B9B6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920" y="4655"/>
                <a:ext cx="269" cy="268"/>
              </a:xfrm>
              <a:custGeom>
                <a:avLst/>
                <a:gdLst>
                  <a:gd name="T0" fmla="*/ 164 w 233"/>
                  <a:gd name="T1" fmla="*/ 26 h 233"/>
                  <a:gd name="T2" fmla="*/ 207 w 233"/>
                  <a:gd name="T3" fmla="*/ 164 h 233"/>
                  <a:gd name="T4" fmla="*/ 69 w 233"/>
                  <a:gd name="T5" fmla="*/ 207 h 233"/>
                  <a:gd name="T6" fmla="*/ 26 w 233"/>
                  <a:gd name="T7" fmla="*/ 69 h 233"/>
                  <a:gd name="T8" fmla="*/ 164 w 233"/>
                  <a:gd name="T9" fmla="*/ 26 h 233"/>
                  <a:gd name="T10" fmla="*/ 70 w 233"/>
                  <a:gd name="T11" fmla="*/ 204 h 233"/>
                  <a:gd name="T12" fmla="*/ 204 w 233"/>
                  <a:gd name="T13" fmla="*/ 162 h 233"/>
                  <a:gd name="T14" fmla="*/ 162 w 233"/>
                  <a:gd name="T15" fmla="*/ 28 h 233"/>
                  <a:gd name="T16" fmla="*/ 29 w 233"/>
                  <a:gd name="T17" fmla="*/ 70 h 233"/>
                  <a:gd name="T18" fmla="*/ 70 w 233"/>
                  <a:gd name="T19" fmla="*/ 204 h 2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33" h="233">
                    <a:moveTo>
                      <a:pt x="164" y="26"/>
                    </a:moveTo>
                    <a:cubicBezTo>
                      <a:pt x="214" y="52"/>
                      <a:pt x="233" y="114"/>
                      <a:pt x="207" y="164"/>
                    </a:cubicBezTo>
                    <a:cubicBezTo>
                      <a:pt x="180" y="214"/>
                      <a:pt x="118" y="233"/>
                      <a:pt x="69" y="207"/>
                    </a:cubicBezTo>
                    <a:cubicBezTo>
                      <a:pt x="19" y="180"/>
                      <a:pt x="0" y="118"/>
                      <a:pt x="26" y="69"/>
                    </a:cubicBezTo>
                    <a:cubicBezTo>
                      <a:pt x="52" y="19"/>
                      <a:pt x="114" y="0"/>
                      <a:pt x="164" y="26"/>
                    </a:cubicBezTo>
                    <a:close/>
                    <a:moveTo>
                      <a:pt x="70" y="204"/>
                    </a:moveTo>
                    <a:cubicBezTo>
                      <a:pt x="118" y="229"/>
                      <a:pt x="178" y="211"/>
                      <a:pt x="204" y="162"/>
                    </a:cubicBezTo>
                    <a:cubicBezTo>
                      <a:pt x="229" y="114"/>
                      <a:pt x="211" y="54"/>
                      <a:pt x="162" y="28"/>
                    </a:cubicBezTo>
                    <a:cubicBezTo>
                      <a:pt x="114" y="3"/>
                      <a:pt x="54" y="22"/>
                      <a:pt x="29" y="70"/>
                    </a:cubicBezTo>
                    <a:cubicBezTo>
                      <a:pt x="3" y="118"/>
                      <a:pt x="22" y="178"/>
                      <a:pt x="70" y="20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59" name="Freeform 56">
                <a:extLst>
                  <a:ext uri="{FF2B5EF4-FFF2-40B4-BE49-F238E27FC236}">
                    <a16:creationId xmlns:a16="http://schemas.microsoft.com/office/drawing/2014/main" id="{6DC54F78-5FDF-43E3-B527-87404DDFE1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7" y="4854"/>
                <a:ext cx="122" cy="122"/>
              </a:xfrm>
              <a:custGeom>
                <a:avLst/>
                <a:gdLst>
                  <a:gd name="T0" fmla="*/ 12 w 106"/>
                  <a:gd name="T1" fmla="*/ 31 h 106"/>
                  <a:gd name="T2" fmla="*/ 74 w 106"/>
                  <a:gd name="T3" fmla="*/ 12 h 106"/>
                  <a:gd name="T4" fmla="*/ 94 w 106"/>
                  <a:gd name="T5" fmla="*/ 74 h 106"/>
                  <a:gd name="T6" fmla="*/ 31 w 106"/>
                  <a:gd name="T7" fmla="*/ 94 h 106"/>
                  <a:gd name="T8" fmla="*/ 12 w 106"/>
                  <a:gd name="T9" fmla="*/ 31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6" h="106">
                    <a:moveTo>
                      <a:pt x="12" y="31"/>
                    </a:moveTo>
                    <a:cubicBezTo>
                      <a:pt x="24" y="8"/>
                      <a:pt x="52" y="0"/>
                      <a:pt x="74" y="12"/>
                    </a:cubicBezTo>
                    <a:cubicBezTo>
                      <a:pt x="97" y="24"/>
                      <a:pt x="106" y="52"/>
                      <a:pt x="94" y="74"/>
                    </a:cubicBezTo>
                    <a:cubicBezTo>
                      <a:pt x="82" y="97"/>
                      <a:pt x="54" y="106"/>
                      <a:pt x="31" y="94"/>
                    </a:cubicBezTo>
                    <a:cubicBezTo>
                      <a:pt x="8" y="82"/>
                      <a:pt x="0" y="54"/>
                      <a:pt x="12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0" name="Freeform 57">
                <a:extLst>
                  <a:ext uri="{FF2B5EF4-FFF2-40B4-BE49-F238E27FC236}">
                    <a16:creationId xmlns:a16="http://schemas.microsoft.com/office/drawing/2014/main" id="{75A74881-9775-4A7D-93BB-58C686BF5F3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237" y="4824"/>
                <a:ext cx="182" cy="181"/>
              </a:xfrm>
              <a:custGeom>
                <a:avLst/>
                <a:gdLst>
                  <a:gd name="T0" fmla="*/ 111 w 158"/>
                  <a:gd name="T1" fmla="*/ 18 h 157"/>
                  <a:gd name="T2" fmla="*/ 140 w 158"/>
                  <a:gd name="T3" fmla="*/ 111 h 157"/>
                  <a:gd name="T4" fmla="*/ 47 w 158"/>
                  <a:gd name="T5" fmla="*/ 140 h 157"/>
                  <a:gd name="T6" fmla="*/ 18 w 158"/>
                  <a:gd name="T7" fmla="*/ 47 h 157"/>
                  <a:gd name="T8" fmla="*/ 111 w 158"/>
                  <a:gd name="T9" fmla="*/ 18 h 157"/>
                  <a:gd name="T10" fmla="*/ 48 w 158"/>
                  <a:gd name="T11" fmla="*/ 137 h 157"/>
                  <a:gd name="T12" fmla="*/ 137 w 158"/>
                  <a:gd name="T13" fmla="*/ 109 h 157"/>
                  <a:gd name="T14" fmla="*/ 109 w 158"/>
                  <a:gd name="T15" fmla="*/ 20 h 157"/>
                  <a:gd name="T16" fmla="*/ 20 w 158"/>
                  <a:gd name="T17" fmla="*/ 48 h 157"/>
                  <a:gd name="T18" fmla="*/ 48 w 158"/>
                  <a:gd name="T19" fmla="*/ 137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8" h="157">
                    <a:moveTo>
                      <a:pt x="111" y="18"/>
                    </a:moveTo>
                    <a:cubicBezTo>
                      <a:pt x="145" y="35"/>
                      <a:pt x="158" y="77"/>
                      <a:pt x="140" y="111"/>
                    </a:cubicBezTo>
                    <a:cubicBezTo>
                      <a:pt x="122" y="145"/>
                      <a:pt x="80" y="157"/>
                      <a:pt x="47" y="140"/>
                    </a:cubicBezTo>
                    <a:cubicBezTo>
                      <a:pt x="13" y="122"/>
                      <a:pt x="0" y="80"/>
                      <a:pt x="18" y="47"/>
                    </a:cubicBezTo>
                    <a:cubicBezTo>
                      <a:pt x="35" y="13"/>
                      <a:pt x="77" y="0"/>
                      <a:pt x="111" y="18"/>
                    </a:cubicBezTo>
                    <a:close/>
                    <a:moveTo>
                      <a:pt x="48" y="137"/>
                    </a:moveTo>
                    <a:cubicBezTo>
                      <a:pt x="80" y="154"/>
                      <a:pt x="120" y="142"/>
                      <a:pt x="137" y="109"/>
                    </a:cubicBezTo>
                    <a:cubicBezTo>
                      <a:pt x="154" y="77"/>
                      <a:pt x="142" y="37"/>
                      <a:pt x="109" y="20"/>
                    </a:cubicBezTo>
                    <a:cubicBezTo>
                      <a:pt x="77" y="3"/>
                      <a:pt x="37" y="16"/>
                      <a:pt x="20" y="48"/>
                    </a:cubicBezTo>
                    <a:cubicBezTo>
                      <a:pt x="3" y="80"/>
                      <a:pt x="16" y="120"/>
                      <a:pt x="48" y="13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1" name="Freeform 58">
                <a:extLst>
                  <a:ext uri="{FF2B5EF4-FFF2-40B4-BE49-F238E27FC236}">
                    <a16:creationId xmlns:a16="http://schemas.microsoft.com/office/drawing/2014/main" id="{4BC43EC0-F708-4653-ABBE-FDDD009BC2E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198" y="4785"/>
                <a:ext cx="259" cy="259"/>
              </a:xfrm>
              <a:custGeom>
                <a:avLst/>
                <a:gdLst>
                  <a:gd name="T0" fmla="*/ 159 w 225"/>
                  <a:gd name="T1" fmla="*/ 25 h 225"/>
                  <a:gd name="T2" fmla="*/ 200 w 225"/>
                  <a:gd name="T3" fmla="*/ 159 h 225"/>
                  <a:gd name="T4" fmla="*/ 67 w 225"/>
                  <a:gd name="T5" fmla="*/ 200 h 225"/>
                  <a:gd name="T6" fmla="*/ 25 w 225"/>
                  <a:gd name="T7" fmla="*/ 67 h 225"/>
                  <a:gd name="T8" fmla="*/ 159 w 225"/>
                  <a:gd name="T9" fmla="*/ 25 h 225"/>
                  <a:gd name="T10" fmla="*/ 68 w 225"/>
                  <a:gd name="T11" fmla="*/ 197 h 225"/>
                  <a:gd name="T12" fmla="*/ 197 w 225"/>
                  <a:gd name="T13" fmla="*/ 157 h 225"/>
                  <a:gd name="T14" fmla="*/ 157 w 225"/>
                  <a:gd name="T15" fmla="*/ 28 h 225"/>
                  <a:gd name="T16" fmla="*/ 28 w 225"/>
                  <a:gd name="T17" fmla="*/ 68 h 225"/>
                  <a:gd name="T18" fmla="*/ 68 w 225"/>
                  <a:gd name="T19" fmla="*/ 197 h 2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5" h="225">
                    <a:moveTo>
                      <a:pt x="159" y="25"/>
                    </a:moveTo>
                    <a:cubicBezTo>
                      <a:pt x="207" y="51"/>
                      <a:pt x="225" y="111"/>
                      <a:pt x="200" y="159"/>
                    </a:cubicBezTo>
                    <a:cubicBezTo>
                      <a:pt x="175" y="207"/>
                      <a:pt x="115" y="225"/>
                      <a:pt x="67" y="200"/>
                    </a:cubicBezTo>
                    <a:cubicBezTo>
                      <a:pt x="19" y="175"/>
                      <a:pt x="0" y="115"/>
                      <a:pt x="25" y="67"/>
                    </a:cubicBezTo>
                    <a:cubicBezTo>
                      <a:pt x="51" y="19"/>
                      <a:pt x="111" y="0"/>
                      <a:pt x="159" y="25"/>
                    </a:cubicBezTo>
                    <a:close/>
                    <a:moveTo>
                      <a:pt x="68" y="197"/>
                    </a:moveTo>
                    <a:cubicBezTo>
                      <a:pt x="115" y="222"/>
                      <a:pt x="173" y="204"/>
                      <a:pt x="197" y="157"/>
                    </a:cubicBezTo>
                    <a:cubicBezTo>
                      <a:pt x="222" y="111"/>
                      <a:pt x="204" y="53"/>
                      <a:pt x="157" y="28"/>
                    </a:cubicBezTo>
                    <a:cubicBezTo>
                      <a:pt x="111" y="3"/>
                      <a:pt x="53" y="21"/>
                      <a:pt x="28" y="68"/>
                    </a:cubicBezTo>
                    <a:cubicBezTo>
                      <a:pt x="4" y="115"/>
                      <a:pt x="21" y="173"/>
                      <a:pt x="68" y="19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2" name="Freeform 59">
                <a:extLst>
                  <a:ext uri="{FF2B5EF4-FFF2-40B4-BE49-F238E27FC236}">
                    <a16:creationId xmlns:a16="http://schemas.microsoft.com/office/drawing/2014/main" id="{FC8830EB-B607-43F6-83D4-C57A1519F5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17" y="3431"/>
                <a:ext cx="119" cy="119"/>
              </a:xfrm>
              <a:custGeom>
                <a:avLst/>
                <a:gdLst>
                  <a:gd name="T0" fmla="*/ 12 w 103"/>
                  <a:gd name="T1" fmla="*/ 30 h 103"/>
                  <a:gd name="T2" fmla="*/ 73 w 103"/>
                  <a:gd name="T3" fmla="*/ 11 h 103"/>
                  <a:gd name="T4" fmla="*/ 92 w 103"/>
                  <a:gd name="T5" fmla="*/ 73 h 103"/>
                  <a:gd name="T6" fmla="*/ 31 w 103"/>
                  <a:gd name="T7" fmla="*/ 91 h 103"/>
                  <a:gd name="T8" fmla="*/ 12 w 103"/>
                  <a:gd name="T9" fmla="*/ 30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3" h="103">
                    <a:moveTo>
                      <a:pt x="12" y="30"/>
                    </a:moveTo>
                    <a:cubicBezTo>
                      <a:pt x="23" y="8"/>
                      <a:pt x="51" y="0"/>
                      <a:pt x="73" y="11"/>
                    </a:cubicBezTo>
                    <a:cubicBezTo>
                      <a:pt x="95" y="23"/>
                      <a:pt x="103" y="50"/>
                      <a:pt x="92" y="73"/>
                    </a:cubicBezTo>
                    <a:cubicBezTo>
                      <a:pt x="80" y="95"/>
                      <a:pt x="53" y="103"/>
                      <a:pt x="31" y="91"/>
                    </a:cubicBezTo>
                    <a:cubicBezTo>
                      <a:pt x="9" y="80"/>
                      <a:pt x="0" y="52"/>
                      <a:pt x="12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3" name="Freeform 60">
                <a:extLst>
                  <a:ext uri="{FF2B5EF4-FFF2-40B4-BE49-F238E27FC236}">
                    <a16:creationId xmlns:a16="http://schemas.microsoft.com/office/drawing/2014/main" id="{0A35D9F4-BE4C-499F-9248-0660B403B4B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189" y="3402"/>
                <a:ext cx="177" cy="177"/>
              </a:xfrm>
              <a:custGeom>
                <a:avLst/>
                <a:gdLst>
                  <a:gd name="T0" fmla="*/ 108 w 154"/>
                  <a:gd name="T1" fmla="*/ 17 h 153"/>
                  <a:gd name="T2" fmla="*/ 136 w 154"/>
                  <a:gd name="T3" fmla="*/ 108 h 153"/>
                  <a:gd name="T4" fmla="*/ 45 w 154"/>
                  <a:gd name="T5" fmla="*/ 136 h 153"/>
                  <a:gd name="T6" fmla="*/ 17 w 154"/>
                  <a:gd name="T7" fmla="*/ 45 h 153"/>
                  <a:gd name="T8" fmla="*/ 108 w 154"/>
                  <a:gd name="T9" fmla="*/ 17 h 153"/>
                  <a:gd name="T10" fmla="*/ 47 w 154"/>
                  <a:gd name="T11" fmla="*/ 134 h 153"/>
                  <a:gd name="T12" fmla="*/ 134 w 154"/>
                  <a:gd name="T13" fmla="*/ 107 h 153"/>
                  <a:gd name="T14" fmla="*/ 107 w 154"/>
                  <a:gd name="T15" fmla="*/ 19 h 153"/>
                  <a:gd name="T16" fmla="*/ 20 w 154"/>
                  <a:gd name="T17" fmla="*/ 46 h 153"/>
                  <a:gd name="T18" fmla="*/ 47 w 154"/>
                  <a:gd name="T19" fmla="*/ 134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4" h="153">
                    <a:moveTo>
                      <a:pt x="108" y="17"/>
                    </a:moveTo>
                    <a:cubicBezTo>
                      <a:pt x="141" y="34"/>
                      <a:pt x="154" y="75"/>
                      <a:pt x="136" y="108"/>
                    </a:cubicBezTo>
                    <a:cubicBezTo>
                      <a:pt x="119" y="141"/>
                      <a:pt x="78" y="153"/>
                      <a:pt x="45" y="136"/>
                    </a:cubicBezTo>
                    <a:cubicBezTo>
                      <a:pt x="12" y="119"/>
                      <a:pt x="0" y="78"/>
                      <a:pt x="17" y="45"/>
                    </a:cubicBezTo>
                    <a:cubicBezTo>
                      <a:pt x="34" y="12"/>
                      <a:pt x="75" y="0"/>
                      <a:pt x="108" y="17"/>
                    </a:cubicBezTo>
                    <a:close/>
                    <a:moveTo>
                      <a:pt x="47" y="134"/>
                    </a:moveTo>
                    <a:cubicBezTo>
                      <a:pt x="78" y="150"/>
                      <a:pt x="117" y="138"/>
                      <a:pt x="134" y="107"/>
                    </a:cubicBezTo>
                    <a:cubicBezTo>
                      <a:pt x="150" y="75"/>
                      <a:pt x="138" y="36"/>
                      <a:pt x="107" y="19"/>
                    </a:cubicBezTo>
                    <a:cubicBezTo>
                      <a:pt x="75" y="3"/>
                      <a:pt x="36" y="15"/>
                      <a:pt x="20" y="46"/>
                    </a:cubicBezTo>
                    <a:cubicBezTo>
                      <a:pt x="3" y="78"/>
                      <a:pt x="15" y="117"/>
                      <a:pt x="47" y="1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4" name="Freeform 61">
                <a:extLst>
                  <a:ext uri="{FF2B5EF4-FFF2-40B4-BE49-F238E27FC236}">
                    <a16:creationId xmlns:a16="http://schemas.microsoft.com/office/drawing/2014/main" id="{7E152443-E25F-4A87-A1CC-19345E0D908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151" y="3364"/>
                <a:ext cx="253" cy="253"/>
              </a:xfrm>
              <a:custGeom>
                <a:avLst/>
                <a:gdLst>
                  <a:gd name="T0" fmla="*/ 155 w 220"/>
                  <a:gd name="T1" fmla="*/ 24 h 219"/>
                  <a:gd name="T2" fmla="*/ 195 w 220"/>
                  <a:gd name="T3" fmla="*/ 154 h 219"/>
                  <a:gd name="T4" fmla="*/ 65 w 220"/>
                  <a:gd name="T5" fmla="*/ 195 h 219"/>
                  <a:gd name="T6" fmla="*/ 25 w 220"/>
                  <a:gd name="T7" fmla="*/ 65 h 219"/>
                  <a:gd name="T8" fmla="*/ 155 w 220"/>
                  <a:gd name="T9" fmla="*/ 24 h 219"/>
                  <a:gd name="T10" fmla="*/ 66 w 220"/>
                  <a:gd name="T11" fmla="*/ 192 h 219"/>
                  <a:gd name="T12" fmla="*/ 192 w 220"/>
                  <a:gd name="T13" fmla="*/ 153 h 219"/>
                  <a:gd name="T14" fmla="*/ 153 w 220"/>
                  <a:gd name="T15" fmla="*/ 27 h 219"/>
                  <a:gd name="T16" fmla="*/ 27 w 220"/>
                  <a:gd name="T17" fmla="*/ 66 h 219"/>
                  <a:gd name="T18" fmla="*/ 66 w 220"/>
                  <a:gd name="T19" fmla="*/ 192 h 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0" h="219">
                    <a:moveTo>
                      <a:pt x="155" y="24"/>
                    </a:moveTo>
                    <a:cubicBezTo>
                      <a:pt x="202" y="49"/>
                      <a:pt x="220" y="107"/>
                      <a:pt x="195" y="154"/>
                    </a:cubicBezTo>
                    <a:cubicBezTo>
                      <a:pt x="170" y="201"/>
                      <a:pt x="112" y="219"/>
                      <a:pt x="65" y="195"/>
                    </a:cubicBezTo>
                    <a:cubicBezTo>
                      <a:pt x="18" y="170"/>
                      <a:pt x="0" y="112"/>
                      <a:pt x="25" y="65"/>
                    </a:cubicBezTo>
                    <a:cubicBezTo>
                      <a:pt x="49" y="18"/>
                      <a:pt x="108" y="0"/>
                      <a:pt x="155" y="24"/>
                    </a:cubicBezTo>
                    <a:close/>
                    <a:moveTo>
                      <a:pt x="66" y="192"/>
                    </a:moveTo>
                    <a:cubicBezTo>
                      <a:pt x="112" y="216"/>
                      <a:pt x="168" y="199"/>
                      <a:pt x="192" y="153"/>
                    </a:cubicBezTo>
                    <a:cubicBezTo>
                      <a:pt x="216" y="107"/>
                      <a:pt x="199" y="51"/>
                      <a:pt x="153" y="27"/>
                    </a:cubicBezTo>
                    <a:cubicBezTo>
                      <a:pt x="108" y="3"/>
                      <a:pt x="51" y="20"/>
                      <a:pt x="27" y="66"/>
                    </a:cubicBezTo>
                    <a:cubicBezTo>
                      <a:pt x="3" y="112"/>
                      <a:pt x="21" y="168"/>
                      <a:pt x="66" y="19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5" name="Freeform 62">
                <a:extLst>
                  <a:ext uri="{FF2B5EF4-FFF2-40B4-BE49-F238E27FC236}">
                    <a16:creationId xmlns:a16="http://schemas.microsoft.com/office/drawing/2014/main" id="{1ADA53EF-B2F4-40C3-B9D9-7A081427CB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62" y="4538"/>
                <a:ext cx="87" cy="87"/>
              </a:xfrm>
              <a:custGeom>
                <a:avLst/>
                <a:gdLst>
                  <a:gd name="T0" fmla="*/ 9 w 75"/>
                  <a:gd name="T1" fmla="*/ 23 h 75"/>
                  <a:gd name="T2" fmla="*/ 53 w 75"/>
                  <a:gd name="T3" fmla="*/ 9 h 75"/>
                  <a:gd name="T4" fmla="*/ 67 w 75"/>
                  <a:gd name="T5" fmla="*/ 53 h 75"/>
                  <a:gd name="T6" fmla="*/ 22 w 75"/>
                  <a:gd name="T7" fmla="*/ 67 h 75"/>
                  <a:gd name="T8" fmla="*/ 9 w 75"/>
                  <a:gd name="T9" fmla="*/ 23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5">
                    <a:moveTo>
                      <a:pt x="9" y="23"/>
                    </a:moveTo>
                    <a:cubicBezTo>
                      <a:pt x="17" y="7"/>
                      <a:pt x="37" y="0"/>
                      <a:pt x="53" y="9"/>
                    </a:cubicBezTo>
                    <a:cubicBezTo>
                      <a:pt x="69" y="17"/>
                      <a:pt x="75" y="37"/>
                      <a:pt x="67" y="53"/>
                    </a:cubicBezTo>
                    <a:cubicBezTo>
                      <a:pt x="58" y="69"/>
                      <a:pt x="38" y="75"/>
                      <a:pt x="22" y="67"/>
                    </a:cubicBezTo>
                    <a:cubicBezTo>
                      <a:pt x="6" y="58"/>
                      <a:pt x="0" y="39"/>
                      <a:pt x="9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6" name="Freeform 63">
                <a:extLst>
                  <a:ext uri="{FF2B5EF4-FFF2-40B4-BE49-F238E27FC236}">
                    <a16:creationId xmlns:a16="http://schemas.microsoft.com/office/drawing/2014/main" id="{47A4581A-64EF-426A-85E1-FCFF25D54C1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141" y="4518"/>
                <a:ext cx="128" cy="129"/>
              </a:xfrm>
              <a:custGeom>
                <a:avLst/>
                <a:gdLst>
                  <a:gd name="T0" fmla="*/ 78 w 111"/>
                  <a:gd name="T1" fmla="*/ 13 h 112"/>
                  <a:gd name="T2" fmla="*/ 99 w 111"/>
                  <a:gd name="T3" fmla="*/ 79 h 112"/>
                  <a:gd name="T4" fmla="*/ 33 w 111"/>
                  <a:gd name="T5" fmla="*/ 99 h 112"/>
                  <a:gd name="T6" fmla="*/ 12 w 111"/>
                  <a:gd name="T7" fmla="*/ 33 h 112"/>
                  <a:gd name="T8" fmla="*/ 78 w 111"/>
                  <a:gd name="T9" fmla="*/ 13 h 112"/>
                  <a:gd name="T10" fmla="*/ 34 w 111"/>
                  <a:gd name="T11" fmla="*/ 97 h 112"/>
                  <a:gd name="T12" fmla="*/ 97 w 111"/>
                  <a:gd name="T13" fmla="*/ 78 h 112"/>
                  <a:gd name="T14" fmla="*/ 77 w 111"/>
                  <a:gd name="T15" fmla="*/ 15 h 112"/>
                  <a:gd name="T16" fmla="*/ 14 w 111"/>
                  <a:gd name="T17" fmla="*/ 34 h 112"/>
                  <a:gd name="T18" fmla="*/ 34 w 111"/>
                  <a:gd name="T19" fmla="*/ 97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1" h="112">
                    <a:moveTo>
                      <a:pt x="78" y="13"/>
                    </a:moveTo>
                    <a:cubicBezTo>
                      <a:pt x="102" y="25"/>
                      <a:pt x="111" y="55"/>
                      <a:pt x="99" y="79"/>
                    </a:cubicBezTo>
                    <a:cubicBezTo>
                      <a:pt x="86" y="102"/>
                      <a:pt x="57" y="112"/>
                      <a:pt x="33" y="99"/>
                    </a:cubicBezTo>
                    <a:cubicBezTo>
                      <a:pt x="9" y="87"/>
                      <a:pt x="0" y="57"/>
                      <a:pt x="12" y="33"/>
                    </a:cubicBezTo>
                    <a:cubicBezTo>
                      <a:pt x="25" y="9"/>
                      <a:pt x="55" y="0"/>
                      <a:pt x="78" y="13"/>
                    </a:cubicBezTo>
                    <a:close/>
                    <a:moveTo>
                      <a:pt x="34" y="97"/>
                    </a:moveTo>
                    <a:cubicBezTo>
                      <a:pt x="57" y="109"/>
                      <a:pt x="85" y="100"/>
                      <a:pt x="97" y="78"/>
                    </a:cubicBezTo>
                    <a:cubicBezTo>
                      <a:pt x="109" y="55"/>
                      <a:pt x="100" y="27"/>
                      <a:pt x="77" y="15"/>
                    </a:cubicBezTo>
                    <a:cubicBezTo>
                      <a:pt x="55" y="3"/>
                      <a:pt x="26" y="11"/>
                      <a:pt x="14" y="34"/>
                    </a:cubicBezTo>
                    <a:cubicBezTo>
                      <a:pt x="2" y="57"/>
                      <a:pt x="11" y="85"/>
                      <a:pt x="34" y="9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7" name="Freeform 64">
                <a:extLst>
                  <a:ext uri="{FF2B5EF4-FFF2-40B4-BE49-F238E27FC236}">
                    <a16:creationId xmlns:a16="http://schemas.microsoft.com/office/drawing/2014/main" id="{B0703AD5-5EB1-4D29-A0B5-FEDDE5660EA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114" y="4490"/>
                <a:ext cx="183" cy="184"/>
              </a:xfrm>
              <a:custGeom>
                <a:avLst/>
                <a:gdLst>
                  <a:gd name="T0" fmla="*/ 112 w 159"/>
                  <a:gd name="T1" fmla="*/ 18 h 160"/>
                  <a:gd name="T2" fmla="*/ 141 w 159"/>
                  <a:gd name="T3" fmla="*/ 112 h 160"/>
                  <a:gd name="T4" fmla="*/ 47 w 159"/>
                  <a:gd name="T5" fmla="*/ 142 h 160"/>
                  <a:gd name="T6" fmla="*/ 18 w 159"/>
                  <a:gd name="T7" fmla="*/ 47 h 160"/>
                  <a:gd name="T8" fmla="*/ 112 w 159"/>
                  <a:gd name="T9" fmla="*/ 18 h 160"/>
                  <a:gd name="T10" fmla="*/ 48 w 159"/>
                  <a:gd name="T11" fmla="*/ 140 h 160"/>
                  <a:gd name="T12" fmla="*/ 140 w 159"/>
                  <a:gd name="T13" fmla="*/ 111 h 160"/>
                  <a:gd name="T14" fmla="*/ 111 w 159"/>
                  <a:gd name="T15" fmla="*/ 20 h 160"/>
                  <a:gd name="T16" fmla="*/ 20 w 159"/>
                  <a:gd name="T17" fmla="*/ 48 h 160"/>
                  <a:gd name="T18" fmla="*/ 48 w 159"/>
                  <a:gd name="T19" fmla="*/ 140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9" h="160">
                    <a:moveTo>
                      <a:pt x="112" y="18"/>
                    </a:moveTo>
                    <a:cubicBezTo>
                      <a:pt x="146" y="36"/>
                      <a:pt x="159" y="78"/>
                      <a:pt x="141" y="112"/>
                    </a:cubicBezTo>
                    <a:cubicBezTo>
                      <a:pt x="123" y="146"/>
                      <a:pt x="81" y="160"/>
                      <a:pt x="47" y="142"/>
                    </a:cubicBezTo>
                    <a:cubicBezTo>
                      <a:pt x="13" y="124"/>
                      <a:pt x="0" y="81"/>
                      <a:pt x="18" y="47"/>
                    </a:cubicBezTo>
                    <a:cubicBezTo>
                      <a:pt x="36" y="13"/>
                      <a:pt x="78" y="0"/>
                      <a:pt x="112" y="18"/>
                    </a:cubicBezTo>
                    <a:close/>
                    <a:moveTo>
                      <a:pt x="48" y="140"/>
                    </a:moveTo>
                    <a:cubicBezTo>
                      <a:pt x="81" y="157"/>
                      <a:pt x="122" y="144"/>
                      <a:pt x="140" y="111"/>
                    </a:cubicBezTo>
                    <a:cubicBezTo>
                      <a:pt x="157" y="78"/>
                      <a:pt x="144" y="37"/>
                      <a:pt x="111" y="20"/>
                    </a:cubicBezTo>
                    <a:cubicBezTo>
                      <a:pt x="78" y="3"/>
                      <a:pt x="37" y="15"/>
                      <a:pt x="20" y="48"/>
                    </a:cubicBezTo>
                    <a:cubicBezTo>
                      <a:pt x="2" y="81"/>
                      <a:pt x="15" y="122"/>
                      <a:pt x="48" y="1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8" name="Freeform 65">
                <a:extLst>
                  <a:ext uri="{FF2B5EF4-FFF2-40B4-BE49-F238E27FC236}">
                    <a16:creationId xmlns:a16="http://schemas.microsoft.com/office/drawing/2014/main" id="{B4574F89-483E-4DDA-9738-A5C7668E47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88" y="4763"/>
                <a:ext cx="86" cy="86"/>
              </a:xfrm>
              <a:custGeom>
                <a:avLst/>
                <a:gdLst>
                  <a:gd name="T0" fmla="*/ 8 w 75"/>
                  <a:gd name="T1" fmla="*/ 22 h 75"/>
                  <a:gd name="T2" fmla="*/ 52 w 75"/>
                  <a:gd name="T3" fmla="*/ 9 h 75"/>
                  <a:gd name="T4" fmla="*/ 66 w 75"/>
                  <a:gd name="T5" fmla="*/ 53 h 75"/>
                  <a:gd name="T6" fmla="*/ 22 w 75"/>
                  <a:gd name="T7" fmla="*/ 67 h 75"/>
                  <a:gd name="T8" fmla="*/ 8 w 75"/>
                  <a:gd name="T9" fmla="*/ 22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5">
                    <a:moveTo>
                      <a:pt x="8" y="22"/>
                    </a:moveTo>
                    <a:cubicBezTo>
                      <a:pt x="17" y="6"/>
                      <a:pt x="36" y="0"/>
                      <a:pt x="52" y="9"/>
                    </a:cubicBezTo>
                    <a:cubicBezTo>
                      <a:pt x="69" y="17"/>
                      <a:pt x="75" y="37"/>
                      <a:pt x="66" y="53"/>
                    </a:cubicBezTo>
                    <a:cubicBezTo>
                      <a:pt x="58" y="69"/>
                      <a:pt x="38" y="75"/>
                      <a:pt x="22" y="67"/>
                    </a:cubicBezTo>
                    <a:cubicBezTo>
                      <a:pt x="6" y="58"/>
                      <a:pt x="0" y="38"/>
                      <a:pt x="8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9" name="Freeform 66">
                <a:extLst>
                  <a:ext uri="{FF2B5EF4-FFF2-40B4-BE49-F238E27FC236}">
                    <a16:creationId xmlns:a16="http://schemas.microsoft.com/office/drawing/2014/main" id="{5A53BDE8-A15A-4FEF-9FA1-38BA1848686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566" y="4742"/>
                <a:ext cx="129" cy="128"/>
              </a:xfrm>
              <a:custGeom>
                <a:avLst/>
                <a:gdLst>
                  <a:gd name="T0" fmla="*/ 79 w 112"/>
                  <a:gd name="T1" fmla="*/ 12 h 111"/>
                  <a:gd name="T2" fmla="*/ 99 w 112"/>
                  <a:gd name="T3" fmla="*/ 78 h 111"/>
                  <a:gd name="T4" fmla="*/ 33 w 112"/>
                  <a:gd name="T5" fmla="*/ 99 h 111"/>
                  <a:gd name="T6" fmla="*/ 13 w 112"/>
                  <a:gd name="T7" fmla="*/ 33 h 111"/>
                  <a:gd name="T8" fmla="*/ 79 w 112"/>
                  <a:gd name="T9" fmla="*/ 12 h 111"/>
                  <a:gd name="T10" fmla="*/ 34 w 112"/>
                  <a:gd name="T11" fmla="*/ 97 h 111"/>
                  <a:gd name="T12" fmla="*/ 98 w 112"/>
                  <a:gd name="T13" fmla="*/ 77 h 111"/>
                  <a:gd name="T14" fmla="*/ 78 w 112"/>
                  <a:gd name="T15" fmla="*/ 14 h 111"/>
                  <a:gd name="T16" fmla="*/ 15 w 112"/>
                  <a:gd name="T17" fmla="*/ 34 h 111"/>
                  <a:gd name="T18" fmla="*/ 34 w 112"/>
                  <a:gd name="T19" fmla="*/ 9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2" h="111">
                    <a:moveTo>
                      <a:pt x="79" y="12"/>
                    </a:moveTo>
                    <a:cubicBezTo>
                      <a:pt x="103" y="25"/>
                      <a:pt x="112" y="55"/>
                      <a:pt x="99" y="78"/>
                    </a:cubicBezTo>
                    <a:cubicBezTo>
                      <a:pt x="87" y="102"/>
                      <a:pt x="57" y="111"/>
                      <a:pt x="33" y="99"/>
                    </a:cubicBezTo>
                    <a:cubicBezTo>
                      <a:pt x="10" y="86"/>
                      <a:pt x="0" y="57"/>
                      <a:pt x="13" y="33"/>
                    </a:cubicBezTo>
                    <a:cubicBezTo>
                      <a:pt x="26" y="9"/>
                      <a:pt x="55" y="0"/>
                      <a:pt x="79" y="12"/>
                    </a:cubicBezTo>
                    <a:close/>
                    <a:moveTo>
                      <a:pt x="34" y="97"/>
                    </a:moveTo>
                    <a:cubicBezTo>
                      <a:pt x="57" y="109"/>
                      <a:pt x="86" y="100"/>
                      <a:pt x="98" y="77"/>
                    </a:cubicBezTo>
                    <a:cubicBezTo>
                      <a:pt x="110" y="55"/>
                      <a:pt x="101" y="26"/>
                      <a:pt x="78" y="14"/>
                    </a:cubicBezTo>
                    <a:cubicBezTo>
                      <a:pt x="55" y="2"/>
                      <a:pt x="27" y="11"/>
                      <a:pt x="15" y="34"/>
                    </a:cubicBezTo>
                    <a:cubicBezTo>
                      <a:pt x="3" y="57"/>
                      <a:pt x="12" y="85"/>
                      <a:pt x="34" y="9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70" name="Freeform 67">
                <a:extLst>
                  <a:ext uri="{FF2B5EF4-FFF2-40B4-BE49-F238E27FC236}">
                    <a16:creationId xmlns:a16="http://schemas.microsoft.com/office/drawing/2014/main" id="{2812C26E-0B20-4C5A-9EC9-08589DBABA8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539" y="4715"/>
                <a:ext cx="184" cy="183"/>
              </a:xfrm>
              <a:custGeom>
                <a:avLst/>
                <a:gdLst>
                  <a:gd name="T0" fmla="*/ 112 w 159"/>
                  <a:gd name="T1" fmla="*/ 18 h 159"/>
                  <a:gd name="T2" fmla="*/ 141 w 159"/>
                  <a:gd name="T3" fmla="*/ 112 h 159"/>
                  <a:gd name="T4" fmla="*/ 47 w 159"/>
                  <a:gd name="T5" fmla="*/ 141 h 159"/>
                  <a:gd name="T6" fmla="*/ 18 w 159"/>
                  <a:gd name="T7" fmla="*/ 47 h 159"/>
                  <a:gd name="T8" fmla="*/ 112 w 159"/>
                  <a:gd name="T9" fmla="*/ 18 h 159"/>
                  <a:gd name="T10" fmla="*/ 48 w 159"/>
                  <a:gd name="T11" fmla="*/ 139 h 159"/>
                  <a:gd name="T12" fmla="*/ 139 w 159"/>
                  <a:gd name="T13" fmla="*/ 111 h 159"/>
                  <a:gd name="T14" fmla="*/ 111 w 159"/>
                  <a:gd name="T15" fmla="*/ 20 h 159"/>
                  <a:gd name="T16" fmla="*/ 19 w 159"/>
                  <a:gd name="T17" fmla="*/ 48 h 159"/>
                  <a:gd name="T18" fmla="*/ 48 w 159"/>
                  <a:gd name="T19" fmla="*/ 139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9" h="159">
                    <a:moveTo>
                      <a:pt x="112" y="18"/>
                    </a:moveTo>
                    <a:cubicBezTo>
                      <a:pt x="146" y="36"/>
                      <a:pt x="159" y="78"/>
                      <a:pt x="141" y="112"/>
                    </a:cubicBezTo>
                    <a:cubicBezTo>
                      <a:pt x="123" y="146"/>
                      <a:pt x="81" y="159"/>
                      <a:pt x="47" y="141"/>
                    </a:cubicBezTo>
                    <a:cubicBezTo>
                      <a:pt x="13" y="123"/>
                      <a:pt x="0" y="81"/>
                      <a:pt x="18" y="47"/>
                    </a:cubicBezTo>
                    <a:cubicBezTo>
                      <a:pt x="35" y="13"/>
                      <a:pt x="78" y="0"/>
                      <a:pt x="112" y="18"/>
                    </a:cubicBezTo>
                    <a:close/>
                    <a:moveTo>
                      <a:pt x="48" y="139"/>
                    </a:moveTo>
                    <a:cubicBezTo>
                      <a:pt x="81" y="157"/>
                      <a:pt x="122" y="144"/>
                      <a:pt x="139" y="111"/>
                    </a:cubicBezTo>
                    <a:cubicBezTo>
                      <a:pt x="156" y="78"/>
                      <a:pt x="144" y="37"/>
                      <a:pt x="111" y="20"/>
                    </a:cubicBezTo>
                    <a:cubicBezTo>
                      <a:pt x="78" y="2"/>
                      <a:pt x="37" y="15"/>
                      <a:pt x="19" y="48"/>
                    </a:cubicBezTo>
                    <a:cubicBezTo>
                      <a:pt x="2" y="81"/>
                      <a:pt x="15" y="122"/>
                      <a:pt x="48" y="13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71" name="Freeform 68">
                <a:extLst>
                  <a:ext uri="{FF2B5EF4-FFF2-40B4-BE49-F238E27FC236}">
                    <a16:creationId xmlns:a16="http://schemas.microsoft.com/office/drawing/2014/main" id="{27A8BD12-D301-48B3-AA1F-B09E5E8003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51" y="4407"/>
                <a:ext cx="87" cy="86"/>
              </a:xfrm>
              <a:custGeom>
                <a:avLst/>
                <a:gdLst>
                  <a:gd name="T0" fmla="*/ 8 w 75"/>
                  <a:gd name="T1" fmla="*/ 22 h 75"/>
                  <a:gd name="T2" fmla="*/ 53 w 75"/>
                  <a:gd name="T3" fmla="*/ 8 h 75"/>
                  <a:gd name="T4" fmla="*/ 66 w 75"/>
                  <a:gd name="T5" fmla="*/ 52 h 75"/>
                  <a:gd name="T6" fmla="*/ 22 w 75"/>
                  <a:gd name="T7" fmla="*/ 66 h 75"/>
                  <a:gd name="T8" fmla="*/ 8 w 75"/>
                  <a:gd name="T9" fmla="*/ 22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5">
                    <a:moveTo>
                      <a:pt x="8" y="22"/>
                    </a:moveTo>
                    <a:cubicBezTo>
                      <a:pt x="17" y="6"/>
                      <a:pt x="37" y="0"/>
                      <a:pt x="53" y="8"/>
                    </a:cubicBezTo>
                    <a:cubicBezTo>
                      <a:pt x="69" y="17"/>
                      <a:pt x="75" y="36"/>
                      <a:pt x="66" y="52"/>
                    </a:cubicBezTo>
                    <a:cubicBezTo>
                      <a:pt x="58" y="68"/>
                      <a:pt x="38" y="75"/>
                      <a:pt x="22" y="66"/>
                    </a:cubicBezTo>
                    <a:cubicBezTo>
                      <a:pt x="6" y="58"/>
                      <a:pt x="0" y="38"/>
                      <a:pt x="8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72" name="Freeform 69">
                <a:extLst>
                  <a:ext uri="{FF2B5EF4-FFF2-40B4-BE49-F238E27FC236}">
                    <a16:creationId xmlns:a16="http://schemas.microsoft.com/office/drawing/2014/main" id="{055A947D-5457-4793-B287-1EB3672104D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731" y="4385"/>
                <a:ext cx="128" cy="129"/>
              </a:xfrm>
              <a:custGeom>
                <a:avLst/>
                <a:gdLst>
                  <a:gd name="T0" fmla="*/ 78 w 111"/>
                  <a:gd name="T1" fmla="*/ 13 h 112"/>
                  <a:gd name="T2" fmla="*/ 99 w 111"/>
                  <a:gd name="T3" fmla="*/ 79 h 112"/>
                  <a:gd name="T4" fmla="*/ 33 w 111"/>
                  <a:gd name="T5" fmla="*/ 99 h 112"/>
                  <a:gd name="T6" fmla="*/ 12 w 111"/>
                  <a:gd name="T7" fmla="*/ 33 h 112"/>
                  <a:gd name="T8" fmla="*/ 78 w 111"/>
                  <a:gd name="T9" fmla="*/ 13 h 112"/>
                  <a:gd name="T10" fmla="*/ 34 w 111"/>
                  <a:gd name="T11" fmla="*/ 97 h 112"/>
                  <a:gd name="T12" fmla="*/ 97 w 111"/>
                  <a:gd name="T13" fmla="*/ 78 h 112"/>
                  <a:gd name="T14" fmla="*/ 77 w 111"/>
                  <a:gd name="T15" fmla="*/ 15 h 112"/>
                  <a:gd name="T16" fmla="*/ 14 w 111"/>
                  <a:gd name="T17" fmla="*/ 34 h 112"/>
                  <a:gd name="T18" fmla="*/ 34 w 111"/>
                  <a:gd name="T19" fmla="*/ 97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1" h="112">
                    <a:moveTo>
                      <a:pt x="78" y="13"/>
                    </a:moveTo>
                    <a:cubicBezTo>
                      <a:pt x="102" y="25"/>
                      <a:pt x="111" y="55"/>
                      <a:pt x="99" y="79"/>
                    </a:cubicBezTo>
                    <a:cubicBezTo>
                      <a:pt x="86" y="103"/>
                      <a:pt x="56" y="112"/>
                      <a:pt x="33" y="99"/>
                    </a:cubicBezTo>
                    <a:cubicBezTo>
                      <a:pt x="9" y="87"/>
                      <a:pt x="0" y="57"/>
                      <a:pt x="12" y="33"/>
                    </a:cubicBezTo>
                    <a:cubicBezTo>
                      <a:pt x="25" y="10"/>
                      <a:pt x="54" y="0"/>
                      <a:pt x="78" y="13"/>
                    </a:cubicBezTo>
                    <a:close/>
                    <a:moveTo>
                      <a:pt x="34" y="97"/>
                    </a:moveTo>
                    <a:cubicBezTo>
                      <a:pt x="56" y="109"/>
                      <a:pt x="85" y="101"/>
                      <a:pt x="97" y="78"/>
                    </a:cubicBezTo>
                    <a:cubicBezTo>
                      <a:pt x="109" y="55"/>
                      <a:pt x="100" y="27"/>
                      <a:pt x="77" y="15"/>
                    </a:cubicBezTo>
                    <a:cubicBezTo>
                      <a:pt x="54" y="3"/>
                      <a:pt x="26" y="12"/>
                      <a:pt x="14" y="34"/>
                    </a:cubicBezTo>
                    <a:cubicBezTo>
                      <a:pt x="2" y="57"/>
                      <a:pt x="11" y="85"/>
                      <a:pt x="34" y="9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73" name="Freeform 70">
                <a:extLst>
                  <a:ext uri="{FF2B5EF4-FFF2-40B4-BE49-F238E27FC236}">
                    <a16:creationId xmlns:a16="http://schemas.microsoft.com/office/drawing/2014/main" id="{C0D49361-4848-44FE-844C-577BDE92BFB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703" y="4357"/>
                <a:ext cx="183" cy="185"/>
              </a:xfrm>
              <a:custGeom>
                <a:avLst/>
                <a:gdLst>
                  <a:gd name="T0" fmla="*/ 112 w 159"/>
                  <a:gd name="T1" fmla="*/ 18 h 160"/>
                  <a:gd name="T2" fmla="*/ 141 w 159"/>
                  <a:gd name="T3" fmla="*/ 113 h 160"/>
                  <a:gd name="T4" fmla="*/ 47 w 159"/>
                  <a:gd name="T5" fmla="*/ 142 h 160"/>
                  <a:gd name="T6" fmla="*/ 18 w 159"/>
                  <a:gd name="T7" fmla="*/ 48 h 160"/>
                  <a:gd name="T8" fmla="*/ 112 w 159"/>
                  <a:gd name="T9" fmla="*/ 18 h 160"/>
                  <a:gd name="T10" fmla="*/ 48 w 159"/>
                  <a:gd name="T11" fmla="*/ 140 h 160"/>
                  <a:gd name="T12" fmla="*/ 139 w 159"/>
                  <a:gd name="T13" fmla="*/ 112 h 160"/>
                  <a:gd name="T14" fmla="*/ 111 w 159"/>
                  <a:gd name="T15" fmla="*/ 20 h 160"/>
                  <a:gd name="T16" fmla="*/ 19 w 159"/>
                  <a:gd name="T17" fmla="*/ 49 h 160"/>
                  <a:gd name="T18" fmla="*/ 48 w 159"/>
                  <a:gd name="T19" fmla="*/ 140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9" h="160">
                    <a:moveTo>
                      <a:pt x="112" y="18"/>
                    </a:moveTo>
                    <a:cubicBezTo>
                      <a:pt x="146" y="36"/>
                      <a:pt x="159" y="79"/>
                      <a:pt x="141" y="113"/>
                    </a:cubicBezTo>
                    <a:cubicBezTo>
                      <a:pt x="123" y="147"/>
                      <a:pt x="81" y="160"/>
                      <a:pt x="47" y="142"/>
                    </a:cubicBezTo>
                    <a:cubicBezTo>
                      <a:pt x="13" y="124"/>
                      <a:pt x="0" y="82"/>
                      <a:pt x="18" y="48"/>
                    </a:cubicBezTo>
                    <a:cubicBezTo>
                      <a:pt x="36" y="14"/>
                      <a:pt x="78" y="0"/>
                      <a:pt x="112" y="18"/>
                    </a:cubicBezTo>
                    <a:close/>
                    <a:moveTo>
                      <a:pt x="48" y="140"/>
                    </a:moveTo>
                    <a:cubicBezTo>
                      <a:pt x="81" y="157"/>
                      <a:pt x="122" y="145"/>
                      <a:pt x="139" y="112"/>
                    </a:cubicBezTo>
                    <a:cubicBezTo>
                      <a:pt x="157" y="79"/>
                      <a:pt x="144" y="38"/>
                      <a:pt x="111" y="20"/>
                    </a:cubicBezTo>
                    <a:cubicBezTo>
                      <a:pt x="78" y="3"/>
                      <a:pt x="37" y="16"/>
                      <a:pt x="19" y="49"/>
                    </a:cubicBezTo>
                    <a:cubicBezTo>
                      <a:pt x="2" y="82"/>
                      <a:pt x="15" y="123"/>
                      <a:pt x="48" y="1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74" name="Freeform 71">
                <a:extLst>
                  <a:ext uri="{FF2B5EF4-FFF2-40B4-BE49-F238E27FC236}">
                    <a16:creationId xmlns:a16="http://schemas.microsoft.com/office/drawing/2014/main" id="{8D04A276-37BD-4527-A708-218ED9F29B6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542" y="4789"/>
                <a:ext cx="511" cy="424"/>
              </a:xfrm>
              <a:custGeom>
                <a:avLst/>
                <a:gdLst>
                  <a:gd name="T0" fmla="*/ 0 w 511"/>
                  <a:gd name="T1" fmla="*/ 360 h 424"/>
                  <a:gd name="T2" fmla="*/ 0 w 511"/>
                  <a:gd name="T3" fmla="*/ 359 h 424"/>
                  <a:gd name="T4" fmla="*/ 170 w 511"/>
                  <a:gd name="T5" fmla="*/ 0 h 424"/>
                  <a:gd name="T6" fmla="*/ 511 w 511"/>
                  <a:gd name="T7" fmla="*/ 424 h 424"/>
                  <a:gd name="T8" fmla="*/ 0 w 511"/>
                  <a:gd name="T9" fmla="*/ 360 h 424"/>
                  <a:gd name="T10" fmla="*/ 171 w 511"/>
                  <a:gd name="T11" fmla="*/ 5 h 424"/>
                  <a:gd name="T12" fmla="*/ 4 w 511"/>
                  <a:gd name="T13" fmla="*/ 358 h 424"/>
                  <a:gd name="T14" fmla="*/ 506 w 511"/>
                  <a:gd name="T15" fmla="*/ 421 h 424"/>
                  <a:gd name="T16" fmla="*/ 171 w 511"/>
                  <a:gd name="T17" fmla="*/ 5 h 4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11" h="424">
                    <a:moveTo>
                      <a:pt x="0" y="360"/>
                    </a:moveTo>
                    <a:lnTo>
                      <a:pt x="0" y="359"/>
                    </a:lnTo>
                    <a:lnTo>
                      <a:pt x="170" y="0"/>
                    </a:lnTo>
                    <a:lnTo>
                      <a:pt x="511" y="424"/>
                    </a:lnTo>
                    <a:lnTo>
                      <a:pt x="0" y="360"/>
                    </a:lnTo>
                    <a:close/>
                    <a:moveTo>
                      <a:pt x="171" y="5"/>
                    </a:moveTo>
                    <a:lnTo>
                      <a:pt x="4" y="358"/>
                    </a:lnTo>
                    <a:lnTo>
                      <a:pt x="506" y="421"/>
                    </a:lnTo>
                    <a:lnTo>
                      <a:pt x="171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75" name="Freeform 72">
                <a:extLst>
                  <a:ext uri="{FF2B5EF4-FFF2-40B4-BE49-F238E27FC236}">
                    <a16:creationId xmlns:a16="http://schemas.microsoft.com/office/drawing/2014/main" id="{5E2CBA9E-BBA7-481F-B2E1-028B8DF18C8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709" y="4789"/>
                <a:ext cx="723" cy="424"/>
              </a:xfrm>
              <a:custGeom>
                <a:avLst/>
                <a:gdLst>
                  <a:gd name="T0" fmla="*/ 341 w 723"/>
                  <a:gd name="T1" fmla="*/ 424 h 424"/>
                  <a:gd name="T2" fmla="*/ 340 w 723"/>
                  <a:gd name="T3" fmla="*/ 423 h 424"/>
                  <a:gd name="T4" fmla="*/ 0 w 723"/>
                  <a:gd name="T5" fmla="*/ 0 h 424"/>
                  <a:gd name="T6" fmla="*/ 723 w 723"/>
                  <a:gd name="T7" fmla="*/ 287 h 424"/>
                  <a:gd name="T8" fmla="*/ 720 w 723"/>
                  <a:gd name="T9" fmla="*/ 289 h 424"/>
                  <a:gd name="T10" fmla="*/ 341 w 723"/>
                  <a:gd name="T11" fmla="*/ 424 h 424"/>
                  <a:gd name="T12" fmla="*/ 8 w 723"/>
                  <a:gd name="T13" fmla="*/ 6 h 424"/>
                  <a:gd name="T14" fmla="*/ 342 w 723"/>
                  <a:gd name="T15" fmla="*/ 421 h 424"/>
                  <a:gd name="T16" fmla="*/ 716 w 723"/>
                  <a:gd name="T17" fmla="*/ 287 h 424"/>
                  <a:gd name="T18" fmla="*/ 8 w 723"/>
                  <a:gd name="T19" fmla="*/ 6 h 4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23" h="424">
                    <a:moveTo>
                      <a:pt x="341" y="424"/>
                    </a:moveTo>
                    <a:lnTo>
                      <a:pt x="340" y="423"/>
                    </a:lnTo>
                    <a:lnTo>
                      <a:pt x="0" y="0"/>
                    </a:lnTo>
                    <a:lnTo>
                      <a:pt x="723" y="287"/>
                    </a:lnTo>
                    <a:lnTo>
                      <a:pt x="720" y="289"/>
                    </a:lnTo>
                    <a:lnTo>
                      <a:pt x="341" y="424"/>
                    </a:lnTo>
                    <a:close/>
                    <a:moveTo>
                      <a:pt x="8" y="6"/>
                    </a:moveTo>
                    <a:lnTo>
                      <a:pt x="342" y="421"/>
                    </a:lnTo>
                    <a:lnTo>
                      <a:pt x="716" y="287"/>
                    </a:lnTo>
                    <a:lnTo>
                      <a:pt x="8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76" name="Freeform 73">
                <a:extLst>
                  <a:ext uri="{FF2B5EF4-FFF2-40B4-BE49-F238E27FC236}">
                    <a16:creationId xmlns:a16="http://schemas.microsoft.com/office/drawing/2014/main" id="{E62BB676-629F-4425-B14A-CDA8F508DC5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710" y="4542"/>
                <a:ext cx="720" cy="537"/>
              </a:xfrm>
              <a:custGeom>
                <a:avLst/>
                <a:gdLst>
                  <a:gd name="T0" fmla="*/ 720 w 720"/>
                  <a:gd name="T1" fmla="*/ 537 h 537"/>
                  <a:gd name="T2" fmla="*/ 718 w 720"/>
                  <a:gd name="T3" fmla="*/ 536 h 537"/>
                  <a:gd name="T4" fmla="*/ 0 w 720"/>
                  <a:gd name="T5" fmla="*/ 250 h 537"/>
                  <a:gd name="T6" fmla="*/ 2 w 720"/>
                  <a:gd name="T7" fmla="*/ 249 h 537"/>
                  <a:gd name="T8" fmla="*/ 472 w 720"/>
                  <a:gd name="T9" fmla="*/ 0 h 537"/>
                  <a:gd name="T10" fmla="*/ 720 w 720"/>
                  <a:gd name="T11" fmla="*/ 537 h 537"/>
                  <a:gd name="T12" fmla="*/ 5 w 720"/>
                  <a:gd name="T13" fmla="*/ 250 h 537"/>
                  <a:gd name="T14" fmla="*/ 716 w 720"/>
                  <a:gd name="T15" fmla="*/ 532 h 537"/>
                  <a:gd name="T16" fmla="*/ 471 w 720"/>
                  <a:gd name="T17" fmla="*/ 3 h 537"/>
                  <a:gd name="T18" fmla="*/ 5 w 720"/>
                  <a:gd name="T19" fmla="*/ 250 h 5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20" h="537">
                    <a:moveTo>
                      <a:pt x="720" y="537"/>
                    </a:moveTo>
                    <a:lnTo>
                      <a:pt x="718" y="536"/>
                    </a:lnTo>
                    <a:lnTo>
                      <a:pt x="0" y="250"/>
                    </a:lnTo>
                    <a:lnTo>
                      <a:pt x="2" y="249"/>
                    </a:lnTo>
                    <a:lnTo>
                      <a:pt x="472" y="0"/>
                    </a:lnTo>
                    <a:lnTo>
                      <a:pt x="720" y="537"/>
                    </a:lnTo>
                    <a:close/>
                    <a:moveTo>
                      <a:pt x="5" y="250"/>
                    </a:moveTo>
                    <a:lnTo>
                      <a:pt x="716" y="532"/>
                    </a:lnTo>
                    <a:lnTo>
                      <a:pt x="471" y="3"/>
                    </a:lnTo>
                    <a:lnTo>
                      <a:pt x="5" y="25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77" name="Freeform 74">
                <a:extLst>
                  <a:ext uri="{FF2B5EF4-FFF2-40B4-BE49-F238E27FC236}">
                    <a16:creationId xmlns:a16="http://schemas.microsoft.com/office/drawing/2014/main" id="{10C48063-DDEA-4B2D-88F9-5FA095DCFB5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179" y="4542"/>
                <a:ext cx="624" cy="537"/>
              </a:xfrm>
              <a:custGeom>
                <a:avLst/>
                <a:gdLst>
                  <a:gd name="T0" fmla="*/ 249 w 624"/>
                  <a:gd name="T1" fmla="*/ 537 h 537"/>
                  <a:gd name="T2" fmla="*/ 248 w 624"/>
                  <a:gd name="T3" fmla="*/ 534 h 537"/>
                  <a:gd name="T4" fmla="*/ 0 w 624"/>
                  <a:gd name="T5" fmla="*/ 0 h 537"/>
                  <a:gd name="T6" fmla="*/ 2 w 624"/>
                  <a:gd name="T7" fmla="*/ 1 h 537"/>
                  <a:gd name="T8" fmla="*/ 624 w 624"/>
                  <a:gd name="T9" fmla="*/ 154 h 537"/>
                  <a:gd name="T10" fmla="*/ 622 w 624"/>
                  <a:gd name="T11" fmla="*/ 155 h 537"/>
                  <a:gd name="T12" fmla="*/ 249 w 624"/>
                  <a:gd name="T13" fmla="*/ 537 h 537"/>
                  <a:gd name="T14" fmla="*/ 5 w 624"/>
                  <a:gd name="T15" fmla="*/ 3 h 537"/>
                  <a:gd name="T16" fmla="*/ 250 w 624"/>
                  <a:gd name="T17" fmla="*/ 532 h 537"/>
                  <a:gd name="T18" fmla="*/ 619 w 624"/>
                  <a:gd name="T19" fmla="*/ 155 h 537"/>
                  <a:gd name="T20" fmla="*/ 5 w 624"/>
                  <a:gd name="T21" fmla="*/ 3 h 5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24" h="537">
                    <a:moveTo>
                      <a:pt x="249" y="537"/>
                    </a:moveTo>
                    <a:lnTo>
                      <a:pt x="248" y="534"/>
                    </a:lnTo>
                    <a:lnTo>
                      <a:pt x="0" y="0"/>
                    </a:lnTo>
                    <a:lnTo>
                      <a:pt x="2" y="1"/>
                    </a:lnTo>
                    <a:lnTo>
                      <a:pt x="624" y="154"/>
                    </a:lnTo>
                    <a:lnTo>
                      <a:pt x="622" y="155"/>
                    </a:lnTo>
                    <a:lnTo>
                      <a:pt x="249" y="537"/>
                    </a:lnTo>
                    <a:close/>
                    <a:moveTo>
                      <a:pt x="5" y="3"/>
                    </a:moveTo>
                    <a:lnTo>
                      <a:pt x="250" y="532"/>
                    </a:lnTo>
                    <a:lnTo>
                      <a:pt x="619" y="155"/>
                    </a:lnTo>
                    <a:lnTo>
                      <a:pt x="5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78" name="Freeform 75">
                <a:extLst>
                  <a:ext uri="{FF2B5EF4-FFF2-40B4-BE49-F238E27FC236}">
                    <a16:creationId xmlns:a16="http://schemas.microsoft.com/office/drawing/2014/main" id="{DF91FDA6-02A8-40E1-A342-677A8D8AF3C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613" y="4051"/>
                <a:ext cx="593" cy="495"/>
              </a:xfrm>
              <a:custGeom>
                <a:avLst/>
                <a:gdLst>
                  <a:gd name="T0" fmla="*/ 569 w 593"/>
                  <a:gd name="T1" fmla="*/ 495 h 495"/>
                  <a:gd name="T2" fmla="*/ 567 w 593"/>
                  <a:gd name="T3" fmla="*/ 494 h 495"/>
                  <a:gd name="T4" fmla="*/ 0 w 593"/>
                  <a:gd name="T5" fmla="*/ 0 h 495"/>
                  <a:gd name="T6" fmla="*/ 593 w 593"/>
                  <a:gd name="T7" fmla="*/ 190 h 495"/>
                  <a:gd name="T8" fmla="*/ 569 w 593"/>
                  <a:gd name="T9" fmla="*/ 495 h 495"/>
                  <a:gd name="T10" fmla="*/ 11 w 593"/>
                  <a:gd name="T11" fmla="*/ 6 h 495"/>
                  <a:gd name="T12" fmla="*/ 567 w 593"/>
                  <a:gd name="T13" fmla="*/ 491 h 495"/>
                  <a:gd name="T14" fmla="*/ 590 w 593"/>
                  <a:gd name="T15" fmla="*/ 191 h 495"/>
                  <a:gd name="T16" fmla="*/ 11 w 593"/>
                  <a:gd name="T17" fmla="*/ 6 h 4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93" h="495">
                    <a:moveTo>
                      <a:pt x="569" y="495"/>
                    </a:moveTo>
                    <a:lnTo>
                      <a:pt x="567" y="494"/>
                    </a:lnTo>
                    <a:lnTo>
                      <a:pt x="0" y="0"/>
                    </a:lnTo>
                    <a:lnTo>
                      <a:pt x="593" y="190"/>
                    </a:lnTo>
                    <a:lnTo>
                      <a:pt x="569" y="495"/>
                    </a:lnTo>
                    <a:close/>
                    <a:moveTo>
                      <a:pt x="11" y="6"/>
                    </a:moveTo>
                    <a:lnTo>
                      <a:pt x="567" y="491"/>
                    </a:lnTo>
                    <a:lnTo>
                      <a:pt x="590" y="191"/>
                    </a:lnTo>
                    <a:lnTo>
                      <a:pt x="11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79" name="Freeform 76">
                <a:extLst>
                  <a:ext uri="{FF2B5EF4-FFF2-40B4-BE49-F238E27FC236}">
                    <a16:creationId xmlns:a16="http://schemas.microsoft.com/office/drawing/2014/main" id="{D92230F1-798C-4DD6-A237-E322CBF446E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615" y="4050"/>
                <a:ext cx="571" cy="496"/>
              </a:xfrm>
              <a:custGeom>
                <a:avLst/>
                <a:gdLst>
                  <a:gd name="T0" fmla="*/ 571 w 571"/>
                  <a:gd name="T1" fmla="*/ 496 h 496"/>
                  <a:gd name="T2" fmla="*/ 175 w 571"/>
                  <a:gd name="T3" fmla="*/ 419 h 496"/>
                  <a:gd name="T4" fmla="*/ 175 w 571"/>
                  <a:gd name="T5" fmla="*/ 418 h 496"/>
                  <a:gd name="T6" fmla="*/ 0 w 571"/>
                  <a:gd name="T7" fmla="*/ 0 h 496"/>
                  <a:gd name="T8" fmla="*/ 571 w 571"/>
                  <a:gd name="T9" fmla="*/ 496 h 496"/>
                  <a:gd name="T10" fmla="*/ 178 w 571"/>
                  <a:gd name="T11" fmla="*/ 417 h 496"/>
                  <a:gd name="T12" fmla="*/ 562 w 571"/>
                  <a:gd name="T13" fmla="*/ 492 h 496"/>
                  <a:gd name="T14" fmla="*/ 7 w 571"/>
                  <a:gd name="T15" fmla="*/ 9 h 496"/>
                  <a:gd name="T16" fmla="*/ 178 w 571"/>
                  <a:gd name="T17" fmla="*/ 417 h 4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71" h="496">
                    <a:moveTo>
                      <a:pt x="571" y="496"/>
                    </a:moveTo>
                    <a:lnTo>
                      <a:pt x="175" y="419"/>
                    </a:lnTo>
                    <a:lnTo>
                      <a:pt x="175" y="418"/>
                    </a:lnTo>
                    <a:lnTo>
                      <a:pt x="0" y="0"/>
                    </a:lnTo>
                    <a:lnTo>
                      <a:pt x="571" y="496"/>
                    </a:lnTo>
                    <a:close/>
                    <a:moveTo>
                      <a:pt x="178" y="417"/>
                    </a:moveTo>
                    <a:lnTo>
                      <a:pt x="562" y="492"/>
                    </a:lnTo>
                    <a:lnTo>
                      <a:pt x="7" y="9"/>
                    </a:lnTo>
                    <a:lnTo>
                      <a:pt x="178" y="4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80" name="Freeform 77">
                <a:extLst>
                  <a:ext uri="{FF2B5EF4-FFF2-40B4-BE49-F238E27FC236}">
                    <a16:creationId xmlns:a16="http://schemas.microsoft.com/office/drawing/2014/main" id="{5E178E3C-4990-41CF-9084-D34CEEEDC7E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711" y="4467"/>
                <a:ext cx="474" cy="327"/>
              </a:xfrm>
              <a:custGeom>
                <a:avLst/>
                <a:gdLst>
                  <a:gd name="T0" fmla="*/ 0 w 474"/>
                  <a:gd name="T1" fmla="*/ 327 h 327"/>
                  <a:gd name="T2" fmla="*/ 79 w 474"/>
                  <a:gd name="T3" fmla="*/ 0 h 327"/>
                  <a:gd name="T4" fmla="*/ 474 w 474"/>
                  <a:gd name="T5" fmla="*/ 76 h 327"/>
                  <a:gd name="T6" fmla="*/ 471 w 474"/>
                  <a:gd name="T7" fmla="*/ 78 h 327"/>
                  <a:gd name="T8" fmla="*/ 0 w 474"/>
                  <a:gd name="T9" fmla="*/ 327 h 327"/>
                  <a:gd name="T10" fmla="*/ 82 w 474"/>
                  <a:gd name="T11" fmla="*/ 2 h 327"/>
                  <a:gd name="T12" fmla="*/ 3 w 474"/>
                  <a:gd name="T13" fmla="*/ 322 h 327"/>
                  <a:gd name="T14" fmla="*/ 467 w 474"/>
                  <a:gd name="T15" fmla="*/ 77 h 327"/>
                  <a:gd name="T16" fmla="*/ 82 w 474"/>
                  <a:gd name="T17" fmla="*/ 2 h 3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74" h="327">
                    <a:moveTo>
                      <a:pt x="0" y="327"/>
                    </a:moveTo>
                    <a:lnTo>
                      <a:pt x="79" y="0"/>
                    </a:lnTo>
                    <a:lnTo>
                      <a:pt x="474" y="76"/>
                    </a:lnTo>
                    <a:lnTo>
                      <a:pt x="471" y="78"/>
                    </a:lnTo>
                    <a:lnTo>
                      <a:pt x="0" y="327"/>
                    </a:lnTo>
                    <a:close/>
                    <a:moveTo>
                      <a:pt x="82" y="2"/>
                    </a:moveTo>
                    <a:lnTo>
                      <a:pt x="3" y="322"/>
                    </a:lnTo>
                    <a:lnTo>
                      <a:pt x="467" y="77"/>
                    </a:lnTo>
                    <a:lnTo>
                      <a:pt x="82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81" name="Freeform 78">
                <a:extLst>
                  <a:ext uri="{FF2B5EF4-FFF2-40B4-BE49-F238E27FC236}">
                    <a16:creationId xmlns:a16="http://schemas.microsoft.com/office/drawing/2014/main" id="{F67565DE-E76D-47A4-B9C7-CADEED525BC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097" y="4466"/>
                <a:ext cx="697" cy="351"/>
              </a:xfrm>
              <a:custGeom>
                <a:avLst/>
                <a:gdLst>
                  <a:gd name="T0" fmla="*/ 0 w 697"/>
                  <a:gd name="T1" fmla="*/ 351 h 351"/>
                  <a:gd name="T2" fmla="*/ 697 w 697"/>
                  <a:gd name="T3" fmla="*/ 0 h 351"/>
                  <a:gd name="T4" fmla="*/ 616 w 697"/>
                  <a:gd name="T5" fmla="*/ 327 h 351"/>
                  <a:gd name="T6" fmla="*/ 615 w 697"/>
                  <a:gd name="T7" fmla="*/ 327 h 351"/>
                  <a:gd name="T8" fmla="*/ 0 w 697"/>
                  <a:gd name="T9" fmla="*/ 351 h 351"/>
                  <a:gd name="T10" fmla="*/ 692 w 697"/>
                  <a:gd name="T11" fmla="*/ 4 h 351"/>
                  <a:gd name="T12" fmla="*/ 12 w 697"/>
                  <a:gd name="T13" fmla="*/ 348 h 351"/>
                  <a:gd name="T14" fmla="*/ 614 w 697"/>
                  <a:gd name="T15" fmla="*/ 325 h 351"/>
                  <a:gd name="T16" fmla="*/ 692 w 697"/>
                  <a:gd name="T17" fmla="*/ 4 h 3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97" h="351">
                    <a:moveTo>
                      <a:pt x="0" y="351"/>
                    </a:moveTo>
                    <a:lnTo>
                      <a:pt x="697" y="0"/>
                    </a:lnTo>
                    <a:lnTo>
                      <a:pt x="616" y="327"/>
                    </a:lnTo>
                    <a:lnTo>
                      <a:pt x="615" y="327"/>
                    </a:lnTo>
                    <a:lnTo>
                      <a:pt x="0" y="351"/>
                    </a:lnTo>
                    <a:close/>
                    <a:moveTo>
                      <a:pt x="692" y="4"/>
                    </a:moveTo>
                    <a:lnTo>
                      <a:pt x="12" y="348"/>
                    </a:lnTo>
                    <a:lnTo>
                      <a:pt x="614" y="325"/>
                    </a:lnTo>
                    <a:lnTo>
                      <a:pt x="692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82" name="Freeform 79">
                <a:extLst>
                  <a:ext uri="{FF2B5EF4-FFF2-40B4-BE49-F238E27FC236}">
                    <a16:creationId xmlns:a16="http://schemas.microsoft.com/office/drawing/2014/main" id="{44EECFBC-5D83-4F09-80AB-56B4B3CE85B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100" y="4791"/>
                <a:ext cx="614" cy="359"/>
              </a:xfrm>
              <a:custGeom>
                <a:avLst/>
                <a:gdLst>
                  <a:gd name="T0" fmla="*/ 445 w 614"/>
                  <a:gd name="T1" fmla="*/ 359 h 359"/>
                  <a:gd name="T2" fmla="*/ 444 w 614"/>
                  <a:gd name="T3" fmla="*/ 358 h 359"/>
                  <a:gd name="T4" fmla="*/ 0 w 614"/>
                  <a:gd name="T5" fmla="*/ 24 h 359"/>
                  <a:gd name="T6" fmla="*/ 614 w 614"/>
                  <a:gd name="T7" fmla="*/ 0 h 359"/>
                  <a:gd name="T8" fmla="*/ 613 w 614"/>
                  <a:gd name="T9" fmla="*/ 1 h 359"/>
                  <a:gd name="T10" fmla="*/ 445 w 614"/>
                  <a:gd name="T11" fmla="*/ 359 h 359"/>
                  <a:gd name="T12" fmla="*/ 7 w 614"/>
                  <a:gd name="T13" fmla="*/ 25 h 359"/>
                  <a:gd name="T14" fmla="*/ 444 w 614"/>
                  <a:gd name="T15" fmla="*/ 356 h 359"/>
                  <a:gd name="T16" fmla="*/ 611 w 614"/>
                  <a:gd name="T17" fmla="*/ 2 h 359"/>
                  <a:gd name="T18" fmla="*/ 7 w 614"/>
                  <a:gd name="T19" fmla="*/ 25 h 3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14" h="359">
                    <a:moveTo>
                      <a:pt x="445" y="359"/>
                    </a:moveTo>
                    <a:lnTo>
                      <a:pt x="444" y="358"/>
                    </a:lnTo>
                    <a:lnTo>
                      <a:pt x="0" y="24"/>
                    </a:lnTo>
                    <a:lnTo>
                      <a:pt x="614" y="0"/>
                    </a:lnTo>
                    <a:lnTo>
                      <a:pt x="613" y="1"/>
                    </a:lnTo>
                    <a:lnTo>
                      <a:pt x="445" y="359"/>
                    </a:lnTo>
                    <a:close/>
                    <a:moveTo>
                      <a:pt x="7" y="25"/>
                    </a:moveTo>
                    <a:lnTo>
                      <a:pt x="444" y="356"/>
                    </a:lnTo>
                    <a:lnTo>
                      <a:pt x="611" y="2"/>
                    </a:lnTo>
                    <a:lnTo>
                      <a:pt x="7" y="2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83" name="Freeform 80">
                <a:extLst>
                  <a:ext uri="{FF2B5EF4-FFF2-40B4-BE49-F238E27FC236}">
                    <a16:creationId xmlns:a16="http://schemas.microsoft.com/office/drawing/2014/main" id="{B1C984C0-8A24-4AFF-B71C-BE679927040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057" y="4813"/>
                <a:ext cx="489" cy="634"/>
              </a:xfrm>
              <a:custGeom>
                <a:avLst/>
                <a:gdLst>
                  <a:gd name="T0" fmla="*/ 0 w 489"/>
                  <a:gd name="T1" fmla="*/ 634 h 634"/>
                  <a:gd name="T2" fmla="*/ 45 w 489"/>
                  <a:gd name="T3" fmla="*/ 0 h 634"/>
                  <a:gd name="T4" fmla="*/ 489 w 489"/>
                  <a:gd name="T5" fmla="*/ 335 h 634"/>
                  <a:gd name="T6" fmla="*/ 0 w 489"/>
                  <a:gd name="T7" fmla="*/ 634 h 634"/>
                  <a:gd name="T8" fmla="*/ 47 w 489"/>
                  <a:gd name="T9" fmla="*/ 5 h 634"/>
                  <a:gd name="T10" fmla="*/ 3 w 489"/>
                  <a:gd name="T11" fmla="*/ 630 h 634"/>
                  <a:gd name="T12" fmla="*/ 485 w 489"/>
                  <a:gd name="T13" fmla="*/ 335 h 634"/>
                  <a:gd name="T14" fmla="*/ 47 w 489"/>
                  <a:gd name="T15" fmla="*/ 5 h 6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89" h="634">
                    <a:moveTo>
                      <a:pt x="0" y="634"/>
                    </a:moveTo>
                    <a:lnTo>
                      <a:pt x="45" y="0"/>
                    </a:lnTo>
                    <a:lnTo>
                      <a:pt x="489" y="335"/>
                    </a:lnTo>
                    <a:lnTo>
                      <a:pt x="0" y="634"/>
                    </a:lnTo>
                    <a:close/>
                    <a:moveTo>
                      <a:pt x="47" y="5"/>
                    </a:moveTo>
                    <a:lnTo>
                      <a:pt x="3" y="630"/>
                    </a:lnTo>
                    <a:lnTo>
                      <a:pt x="485" y="335"/>
                    </a:lnTo>
                    <a:lnTo>
                      <a:pt x="47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84" name="Freeform 81">
                <a:extLst>
                  <a:ext uri="{FF2B5EF4-FFF2-40B4-BE49-F238E27FC236}">
                    <a16:creationId xmlns:a16="http://schemas.microsoft.com/office/drawing/2014/main" id="{7F76AAB2-EEE7-4C34-89A6-04FFB2A8053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055" y="5147"/>
                <a:ext cx="538" cy="325"/>
              </a:xfrm>
              <a:custGeom>
                <a:avLst/>
                <a:gdLst>
                  <a:gd name="T0" fmla="*/ 0 w 538"/>
                  <a:gd name="T1" fmla="*/ 299 h 325"/>
                  <a:gd name="T2" fmla="*/ 490 w 538"/>
                  <a:gd name="T3" fmla="*/ 0 h 325"/>
                  <a:gd name="T4" fmla="*/ 538 w 538"/>
                  <a:gd name="T5" fmla="*/ 325 h 325"/>
                  <a:gd name="T6" fmla="*/ 0 w 538"/>
                  <a:gd name="T7" fmla="*/ 299 h 325"/>
                  <a:gd name="T8" fmla="*/ 489 w 538"/>
                  <a:gd name="T9" fmla="*/ 3 h 325"/>
                  <a:gd name="T10" fmla="*/ 8 w 538"/>
                  <a:gd name="T11" fmla="*/ 297 h 325"/>
                  <a:gd name="T12" fmla="*/ 536 w 538"/>
                  <a:gd name="T13" fmla="*/ 322 h 325"/>
                  <a:gd name="T14" fmla="*/ 489 w 538"/>
                  <a:gd name="T15" fmla="*/ 3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38" h="325">
                    <a:moveTo>
                      <a:pt x="0" y="299"/>
                    </a:moveTo>
                    <a:lnTo>
                      <a:pt x="490" y="0"/>
                    </a:lnTo>
                    <a:lnTo>
                      <a:pt x="538" y="325"/>
                    </a:lnTo>
                    <a:lnTo>
                      <a:pt x="0" y="299"/>
                    </a:lnTo>
                    <a:close/>
                    <a:moveTo>
                      <a:pt x="489" y="3"/>
                    </a:moveTo>
                    <a:lnTo>
                      <a:pt x="8" y="297"/>
                    </a:lnTo>
                    <a:lnTo>
                      <a:pt x="536" y="322"/>
                    </a:lnTo>
                    <a:lnTo>
                      <a:pt x="489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85" name="Freeform 82">
                <a:extLst>
                  <a:ext uri="{FF2B5EF4-FFF2-40B4-BE49-F238E27FC236}">
                    <a16:creationId xmlns:a16="http://schemas.microsoft.com/office/drawing/2014/main" id="{81381129-BD0E-4767-B068-669CA99825A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013" y="5444"/>
                <a:ext cx="585" cy="281"/>
              </a:xfrm>
              <a:custGeom>
                <a:avLst/>
                <a:gdLst>
                  <a:gd name="T0" fmla="*/ 0 w 585"/>
                  <a:gd name="T1" fmla="*/ 281 h 281"/>
                  <a:gd name="T2" fmla="*/ 44 w 585"/>
                  <a:gd name="T3" fmla="*/ 0 h 281"/>
                  <a:gd name="T4" fmla="*/ 585 w 585"/>
                  <a:gd name="T5" fmla="*/ 25 h 281"/>
                  <a:gd name="T6" fmla="*/ 579 w 585"/>
                  <a:gd name="T7" fmla="*/ 28 h 281"/>
                  <a:gd name="T8" fmla="*/ 0 w 585"/>
                  <a:gd name="T9" fmla="*/ 281 h 281"/>
                  <a:gd name="T10" fmla="*/ 46 w 585"/>
                  <a:gd name="T11" fmla="*/ 2 h 281"/>
                  <a:gd name="T12" fmla="*/ 2 w 585"/>
                  <a:gd name="T13" fmla="*/ 276 h 281"/>
                  <a:gd name="T14" fmla="*/ 573 w 585"/>
                  <a:gd name="T15" fmla="*/ 28 h 281"/>
                  <a:gd name="T16" fmla="*/ 46 w 585"/>
                  <a:gd name="T17" fmla="*/ 2 h 2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85" h="281">
                    <a:moveTo>
                      <a:pt x="0" y="281"/>
                    </a:moveTo>
                    <a:lnTo>
                      <a:pt x="44" y="0"/>
                    </a:lnTo>
                    <a:lnTo>
                      <a:pt x="585" y="25"/>
                    </a:lnTo>
                    <a:lnTo>
                      <a:pt x="579" y="28"/>
                    </a:lnTo>
                    <a:lnTo>
                      <a:pt x="0" y="281"/>
                    </a:lnTo>
                    <a:close/>
                    <a:moveTo>
                      <a:pt x="46" y="2"/>
                    </a:moveTo>
                    <a:lnTo>
                      <a:pt x="2" y="276"/>
                    </a:lnTo>
                    <a:lnTo>
                      <a:pt x="573" y="28"/>
                    </a:lnTo>
                    <a:lnTo>
                      <a:pt x="46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86" name="Freeform 83">
                <a:extLst>
                  <a:ext uri="{FF2B5EF4-FFF2-40B4-BE49-F238E27FC236}">
                    <a16:creationId xmlns:a16="http://schemas.microsoft.com/office/drawing/2014/main" id="{1E00984F-0BA5-4150-A412-D690E976028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010" y="5469"/>
                <a:ext cx="929" cy="316"/>
              </a:xfrm>
              <a:custGeom>
                <a:avLst/>
                <a:gdLst>
                  <a:gd name="T0" fmla="*/ 0 w 929"/>
                  <a:gd name="T1" fmla="*/ 255 h 316"/>
                  <a:gd name="T2" fmla="*/ 4 w 929"/>
                  <a:gd name="T3" fmla="*/ 253 h 316"/>
                  <a:gd name="T4" fmla="*/ 582 w 929"/>
                  <a:gd name="T5" fmla="*/ 0 h 316"/>
                  <a:gd name="T6" fmla="*/ 583 w 929"/>
                  <a:gd name="T7" fmla="*/ 0 h 316"/>
                  <a:gd name="T8" fmla="*/ 929 w 929"/>
                  <a:gd name="T9" fmla="*/ 316 h 316"/>
                  <a:gd name="T10" fmla="*/ 926 w 929"/>
                  <a:gd name="T11" fmla="*/ 316 h 316"/>
                  <a:gd name="T12" fmla="*/ 0 w 929"/>
                  <a:gd name="T13" fmla="*/ 255 h 316"/>
                  <a:gd name="T14" fmla="*/ 582 w 929"/>
                  <a:gd name="T15" fmla="*/ 3 h 316"/>
                  <a:gd name="T16" fmla="*/ 10 w 929"/>
                  <a:gd name="T17" fmla="*/ 253 h 316"/>
                  <a:gd name="T18" fmla="*/ 922 w 929"/>
                  <a:gd name="T19" fmla="*/ 314 h 316"/>
                  <a:gd name="T20" fmla="*/ 582 w 929"/>
                  <a:gd name="T21" fmla="*/ 3 h 3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29" h="316">
                    <a:moveTo>
                      <a:pt x="0" y="255"/>
                    </a:moveTo>
                    <a:lnTo>
                      <a:pt x="4" y="253"/>
                    </a:lnTo>
                    <a:lnTo>
                      <a:pt x="582" y="0"/>
                    </a:lnTo>
                    <a:lnTo>
                      <a:pt x="583" y="0"/>
                    </a:lnTo>
                    <a:lnTo>
                      <a:pt x="929" y="316"/>
                    </a:lnTo>
                    <a:lnTo>
                      <a:pt x="926" y="316"/>
                    </a:lnTo>
                    <a:lnTo>
                      <a:pt x="0" y="255"/>
                    </a:lnTo>
                    <a:close/>
                    <a:moveTo>
                      <a:pt x="582" y="3"/>
                    </a:moveTo>
                    <a:lnTo>
                      <a:pt x="10" y="253"/>
                    </a:lnTo>
                    <a:lnTo>
                      <a:pt x="922" y="314"/>
                    </a:lnTo>
                    <a:lnTo>
                      <a:pt x="582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87" name="Freeform 84">
                <a:extLst>
                  <a:ext uri="{FF2B5EF4-FFF2-40B4-BE49-F238E27FC236}">
                    <a16:creationId xmlns:a16="http://schemas.microsoft.com/office/drawing/2014/main" id="{C494E074-3FF0-4B46-90E8-E75B43AD534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589" y="5468"/>
                <a:ext cx="435" cy="318"/>
              </a:xfrm>
              <a:custGeom>
                <a:avLst/>
                <a:gdLst>
                  <a:gd name="T0" fmla="*/ 347 w 435"/>
                  <a:gd name="T1" fmla="*/ 318 h 318"/>
                  <a:gd name="T2" fmla="*/ 346 w 435"/>
                  <a:gd name="T3" fmla="*/ 317 h 318"/>
                  <a:gd name="T4" fmla="*/ 0 w 435"/>
                  <a:gd name="T5" fmla="*/ 0 h 318"/>
                  <a:gd name="T6" fmla="*/ 435 w 435"/>
                  <a:gd name="T7" fmla="*/ 70 h 318"/>
                  <a:gd name="T8" fmla="*/ 435 w 435"/>
                  <a:gd name="T9" fmla="*/ 72 h 318"/>
                  <a:gd name="T10" fmla="*/ 347 w 435"/>
                  <a:gd name="T11" fmla="*/ 318 h 318"/>
                  <a:gd name="T12" fmla="*/ 6 w 435"/>
                  <a:gd name="T13" fmla="*/ 5 h 318"/>
                  <a:gd name="T14" fmla="*/ 346 w 435"/>
                  <a:gd name="T15" fmla="*/ 313 h 318"/>
                  <a:gd name="T16" fmla="*/ 433 w 435"/>
                  <a:gd name="T17" fmla="*/ 72 h 318"/>
                  <a:gd name="T18" fmla="*/ 6 w 435"/>
                  <a:gd name="T19" fmla="*/ 5 h 3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35" h="318">
                    <a:moveTo>
                      <a:pt x="347" y="318"/>
                    </a:moveTo>
                    <a:lnTo>
                      <a:pt x="346" y="317"/>
                    </a:lnTo>
                    <a:lnTo>
                      <a:pt x="0" y="0"/>
                    </a:lnTo>
                    <a:lnTo>
                      <a:pt x="435" y="70"/>
                    </a:lnTo>
                    <a:lnTo>
                      <a:pt x="435" y="72"/>
                    </a:lnTo>
                    <a:lnTo>
                      <a:pt x="347" y="318"/>
                    </a:lnTo>
                    <a:close/>
                    <a:moveTo>
                      <a:pt x="6" y="5"/>
                    </a:moveTo>
                    <a:lnTo>
                      <a:pt x="346" y="313"/>
                    </a:lnTo>
                    <a:lnTo>
                      <a:pt x="433" y="72"/>
                    </a:lnTo>
                    <a:lnTo>
                      <a:pt x="6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88" name="Freeform 85">
                <a:extLst>
                  <a:ext uri="{FF2B5EF4-FFF2-40B4-BE49-F238E27FC236}">
                    <a16:creationId xmlns:a16="http://schemas.microsoft.com/office/drawing/2014/main" id="{F39258B0-82E2-4CB2-91EA-4696F924404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933" y="5497"/>
                <a:ext cx="648" cy="289"/>
              </a:xfrm>
              <a:custGeom>
                <a:avLst/>
                <a:gdLst>
                  <a:gd name="T0" fmla="*/ 0 w 648"/>
                  <a:gd name="T1" fmla="*/ 289 h 289"/>
                  <a:gd name="T2" fmla="*/ 89 w 648"/>
                  <a:gd name="T3" fmla="*/ 40 h 289"/>
                  <a:gd name="T4" fmla="*/ 648 w 648"/>
                  <a:gd name="T5" fmla="*/ 0 h 289"/>
                  <a:gd name="T6" fmla="*/ 0 w 648"/>
                  <a:gd name="T7" fmla="*/ 289 h 289"/>
                  <a:gd name="T8" fmla="*/ 91 w 648"/>
                  <a:gd name="T9" fmla="*/ 43 h 289"/>
                  <a:gd name="T10" fmla="*/ 5 w 648"/>
                  <a:gd name="T11" fmla="*/ 284 h 289"/>
                  <a:gd name="T12" fmla="*/ 635 w 648"/>
                  <a:gd name="T13" fmla="*/ 3 h 289"/>
                  <a:gd name="T14" fmla="*/ 91 w 648"/>
                  <a:gd name="T15" fmla="*/ 43 h 2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48" h="289">
                    <a:moveTo>
                      <a:pt x="0" y="289"/>
                    </a:moveTo>
                    <a:lnTo>
                      <a:pt x="89" y="40"/>
                    </a:lnTo>
                    <a:lnTo>
                      <a:pt x="648" y="0"/>
                    </a:lnTo>
                    <a:lnTo>
                      <a:pt x="0" y="289"/>
                    </a:lnTo>
                    <a:close/>
                    <a:moveTo>
                      <a:pt x="91" y="43"/>
                    </a:moveTo>
                    <a:lnTo>
                      <a:pt x="5" y="284"/>
                    </a:lnTo>
                    <a:lnTo>
                      <a:pt x="635" y="3"/>
                    </a:lnTo>
                    <a:lnTo>
                      <a:pt x="91" y="4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89" name="Freeform 86">
                <a:extLst>
                  <a:ext uri="{FF2B5EF4-FFF2-40B4-BE49-F238E27FC236}">
                    <a16:creationId xmlns:a16="http://schemas.microsoft.com/office/drawing/2014/main" id="{20BF712D-6A95-4562-9A53-78E52C02049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020" y="5242"/>
                <a:ext cx="558" cy="299"/>
              </a:xfrm>
              <a:custGeom>
                <a:avLst/>
                <a:gdLst>
                  <a:gd name="T0" fmla="*/ 0 w 558"/>
                  <a:gd name="T1" fmla="*/ 299 h 299"/>
                  <a:gd name="T2" fmla="*/ 326 w 558"/>
                  <a:gd name="T3" fmla="*/ 0 h 299"/>
                  <a:gd name="T4" fmla="*/ 327 w 558"/>
                  <a:gd name="T5" fmla="*/ 1 h 299"/>
                  <a:gd name="T6" fmla="*/ 558 w 558"/>
                  <a:gd name="T7" fmla="*/ 257 h 299"/>
                  <a:gd name="T8" fmla="*/ 555 w 558"/>
                  <a:gd name="T9" fmla="*/ 257 h 299"/>
                  <a:gd name="T10" fmla="*/ 0 w 558"/>
                  <a:gd name="T11" fmla="*/ 299 h 299"/>
                  <a:gd name="T12" fmla="*/ 326 w 558"/>
                  <a:gd name="T13" fmla="*/ 4 h 299"/>
                  <a:gd name="T14" fmla="*/ 7 w 558"/>
                  <a:gd name="T15" fmla="*/ 295 h 299"/>
                  <a:gd name="T16" fmla="*/ 552 w 558"/>
                  <a:gd name="T17" fmla="*/ 255 h 299"/>
                  <a:gd name="T18" fmla="*/ 326 w 558"/>
                  <a:gd name="T19" fmla="*/ 4 h 2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58" h="299">
                    <a:moveTo>
                      <a:pt x="0" y="299"/>
                    </a:moveTo>
                    <a:lnTo>
                      <a:pt x="326" y="0"/>
                    </a:lnTo>
                    <a:lnTo>
                      <a:pt x="327" y="1"/>
                    </a:lnTo>
                    <a:lnTo>
                      <a:pt x="558" y="257"/>
                    </a:lnTo>
                    <a:lnTo>
                      <a:pt x="555" y="257"/>
                    </a:lnTo>
                    <a:lnTo>
                      <a:pt x="0" y="299"/>
                    </a:lnTo>
                    <a:close/>
                    <a:moveTo>
                      <a:pt x="326" y="4"/>
                    </a:moveTo>
                    <a:lnTo>
                      <a:pt x="7" y="295"/>
                    </a:lnTo>
                    <a:lnTo>
                      <a:pt x="552" y="255"/>
                    </a:lnTo>
                    <a:lnTo>
                      <a:pt x="326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90" name="Freeform 87">
                <a:extLst>
                  <a:ext uri="{FF2B5EF4-FFF2-40B4-BE49-F238E27FC236}">
                    <a16:creationId xmlns:a16="http://schemas.microsoft.com/office/drawing/2014/main" id="{24099225-0D4C-450D-8DD9-CFF3DF6279D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180" y="4239"/>
                <a:ext cx="625" cy="461"/>
              </a:xfrm>
              <a:custGeom>
                <a:avLst/>
                <a:gdLst>
                  <a:gd name="T0" fmla="*/ 625 w 625"/>
                  <a:gd name="T1" fmla="*/ 461 h 461"/>
                  <a:gd name="T2" fmla="*/ 0 w 625"/>
                  <a:gd name="T3" fmla="*/ 306 h 461"/>
                  <a:gd name="T4" fmla="*/ 0 w 625"/>
                  <a:gd name="T5" fmla="*/ 305 h 461"/>
                  <a:gd name="T6" fmla="*/ 23 w 625"/>
                  <a:gd name="T7" fmla="*/ 0 h 461"/>
                  <a:gd name="T8" fmla="*/ 625 w 625"/>
                  <a:gd name="T9" fmla="*/ 461 h 461"/>
                  <a:gd name="T10" fmla="*/ 2 w 625"/>
                  <a:gd name="T11" fmla="*/ 304 h 461"/>
                  <a:gd name="T12" fmla="*/ 615 w 625"/>
                  <a:gd name="T13" fmla="*/ 455 h 461"/>
                  <a:gd name="T14" fmla="*/ 26 w 625"/>
                  <a:gd name="T15" fmla="*/ 4 h 461"/>
                  <a:gd name="T16" fmla="*/ 2 w 625"/>
                  <a:gd name="T17" fmla="*/ 304 h 4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25" h="461">
                    <a:moveTo>
                      <a:pt x="625" y="461"/>
                    </a:moveTo>
                    <a:lnTo>
                      <a:pt x="0" y="306"/>
                    </a:lnTo>
                    <a:lnTo>
                      <a:pt x="0" y="305"/>
                    </a:lnTo>
                    <a:lnTo>
                      <a:pt x="23" y="0"/>
                    </a:lnTo>
                    <a:lnTo>
                      <a:pt x="625" y="461"/>
                    </a:lnTo>
                    <a:close/>
                    <a:moveTo>
                      <a:pt x="2" y="304"/>
                    </a:moveTo>
                    <a:lnTo>
                      <a:pt x="615" y="455"/>
                    </a:lnTo>
                    <a:lnTo>
                      <a:pt x="26" y="4"/>
                    </a:lnTo>
                    <a:lnTo>
                      <a:pt x="2" y="30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91" name="Freeform 88">
                <a:extLst>
                  <a:ext uri="{FF2B5EF4-FFF2-40B4-BE49-F238E27FC236}">
                    <a16:creationId xmlns:a16="http://schemas.microsoft.com/office/drawing/2014/main" id="{26B97D42-5C1A-49E9-B055-5B50AD1A48E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199" y="4239"/>
                <a:ext cx="911" cy="459"/>
              </a:xfrm>
              <a:custGeom>
                <a:avLst/>
                <a:gdLst>
                  <a:gd name="T0" fmla="*/ 602 w 911"/>
                  <a:gd name="T1" fmla="*/ 459 h 459"/>
                  <a:gd name="T2" fmla="*/ 600 w 911"/>
                  <a:gd name="T3" fmla="*/ 458 h 459"/>
                  <a:gd name="T4" fmla="*/ 0 w 911"/>
                  <a:gd name="T5" fmla="*/ 0 h 459"/>
                  <a:gd name="T6" fmla="*/ 911 w 911"/>
                  <a:gd name="T7" fmla="*/ 269 h 459"/>
                  <a:gd name="T8" fmla="*/ 602 w 911"/>
                  <a:gd name="T9" fmla="*/ 459 h 459"/>
                  <a:gd name="T10" fmla="*/ 11 w 911"/>
                  <a:gd name="T11" fmla="*/ 6 h 459"/>
                  <a:gd name="T12" fmla="*/ 602 w 911"/>
                  <a:gd name="T13" fmla="*/ 456 h 459"/>
                  <a:gd name="T14" fmla="*/ 905 w 911"/>
                  <a:gd name="T15" fmla="*/ 271 h 459"/>
                  <a:gd name="T16" fmla="*/ 11 w 911"/>
                  <a:gd name="T17" fmla="*/ 6 h 4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11" h="459">
                    <a:moveTo>
                      <a:pt x="602" y="459"/>
                    </a:moveTo>
                    <a:lnTo>
                      <a:pt x="600" y="458"/>
                    </a:lnTo>
                    <a:lnTo>
                      <a:pt x="0" y="0"/>
                    </a:lnTo>
                    <a:lnTo>
                      <a:pt x="911" y="269"/>
                    </a:lnTo>
                    <a:lnTo>
                      <a:pt x="602" y="459"/>
                    </a:lnTo>
                    <a:close/>
                    <a:moveTo>
                      <a:pt x="11" y="6"/>
                    </a:moveTo>
                    <a:lnTo>
                      <a:pt x="602" y="456"/>
                    </a:lnTo>
                    <a:lnTo>
                      <a:pt x="905" y="271"/>
                    </a:lnTo>
                    <a:lnTo>
                      <a:pt x="11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92" name="Freeform 89">
                <a:extLst>
                  <a:ext uri="{FF2B5EF4-FFF2-40B4-BE49-F238E27FC236}">
                    <a16:creationId xmlns:a16="http://schemas.microsoft.com/office/drawing/2014/main" id="{7AA1D6FC-4867-46B6-8E51-EE7DE954362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798" y="4506"/>
                <a:ext cx="309" cy="531"/>
              </a:xfrm>
              <a:custGeom>
                <a:avLst/>
                <a:gdLst>
                  <a:gd name="T0" fmla="*/ 286 w 309"/>
                  <a:gd name="T1" fmla="*/ 531 h 531"/>
                  <a:gd name="T2" fmla="*/ 284 w 309"/>
                  <a:gd name="T3" fmla="*/ 529 h 531"/>
                  <a:gd name="T4" fmla="*/ 0 w 309"/>
                  <a:gd name="T5" fmla="*/ 190 h 531"/>
                  <a:gd name="T6" fmla="*/ 1 w 309"/>
                  <a:gd name="T7" fmla="*/ 189 h 531"/>
                  <a:gd name="T8" fmla="*/ 309 w 309"/>
                  <a:gd name="T9" fmla="*/ 0 h 531"/>
                  <a:gd name="T10" fmla="*/ 286 w 309"/>
                  <a:gd name="T11" fmla="*/ 531 h 531"/>
                  <a:gd name="T12" fmla="*/ 4 w 309"/>
                  <a:gd name="T13" fmla="*/ 191 h 531"/>
                  <a:gd name="T14" fmla="*/ 284 w 309"/>
                  <a:gd name="T15" fmla="*/ 524 h 531"/>
                  <a:gd name="T16" fmla="*/ 307 w 309"/>
                  <a:gd name="T17" fmla="*/ 5 h 531"/>
                  <a:gd name="T18" fmla="*/ 4 w 309"/>
                  <a:gd name="T19" fmla="*/ 191 h 5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09" h="531">
                    <a:moveTo>
                      <a:pt x="286" y="531"/>
                    </a:moveTo>
                    <a:lnTo>
                      <a:pt x="284" y="529"/>
                    </a:lnTo>
                    <a:lnTo>
                      <a:pt x="0" y="190"/>
                    </a:lnTo>
                    <a:lnTo>
                      <a:pt x="1" y="189"/>
                    </a:lnTo>
                    <a:lnTo>
                      <a:pt x="309" y="0"/>
                    </a:lnTo>
                    <a:lnTo>
                      <a:pt x="286" y="531"/>
                    </a:lnTo>
                    <a:close/>
                    <a:moveTo>
                      <a:pt x="4" y="191"/>
                    </a:moveTo>
                    <a:lnTo>
                      <a:pt x="284" y="524"/>
                    </a:lnTo>
                    <a:lnTo>
                      <a:pt x="307" y="5"/>
                    </a:lnTo>
                    <a:lnTo>
                      <a:pt x="4" y="19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93" name="Freeform 90">
                <a:extLst>
                  <a:ext uri="{FF2B5EF4-FFF2-40B4-BE49-F238E27FC236}">
                    <a16:creationId xmlns:a16="http://schemas.microsoft.com/office/drawing/2014/main" id="{7C5654C6-E646-487D-BDBE-7CBC7D782A6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798" y="4692"/>
                <a:ext cx="286" cy="648"/>
              </a:xfrm>
              <a:custGeom>
                <a:avLst/>
                <a:gdLst>
                  <a:gd name="T0" fmla="*/ 128 w 286"/>
                  <a:gd name="T1" fmla="*/ 648 h 648"/>
                  <a:gd name="T2" fmla="*/ 128 w 286"/>
                  <a:gd name="T3" fmla="*/ 645 h 648"/>
                  <a:gd name="T4" fmla="*/ 0 w 286"/>
                  <a:gd name="T5" fmla="*/ 0 h 648"/>
                  <a:gd name="T6" fmla="*/ 286 w 286"/>
                  <a:gd name="T7" fmla="*/ 342 h 648"/>
                  <a:gd name="T8" fmla="*/ 286 w 286"/>
                  <a:gd name="T9" fmla="*/ 343 h 648"/>
                  <a:gd name="T10" fmla="*/ 128 w 286"/>
                  <a:gd name="T11" fmla="*/ 648 h 648"/>
                  <a:gd name="T12" fmla="*/ 5 w 286"/>
                  <a:gd name="T13" fmla="*/ 9 h 648"/>
                  <a:gd name="T14" fmla="*/ 129 w 286"/>
                  <a:gd name="T15" fmla="*/ 640 h 648"/>
                  <a:gd name="T16" fmla="*/ 284 w 286"/>
                  <a:gd name="T17" fmla="*/ 342 h 648"/>
                  <a:gd name="T18" fmla="*/ 5 w 286"/>
                  <a:gd name="T19" fmla="*/ 9 h 6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86" h="648">
                    <a:moveTo>
                      <a:pt x="128" y="648"/>
                    </a:moveTo>
                    <a:lnTo>
                      <a:pt x="128" y="645"/>
                    </a:lnTo>
                    <a:lnTo>
                      <a:pt x="0" y="0"/>
                    </a:lnTo>
                    <a:lnTo>
                      <a:pt x="286" y="342"/>
                    </a:lnTo>
                    <a:lnTo>
                      <a:pt x="286" y="343"/>
                    </a:lnTo>
                    <a:lnTo>
                      <a:pt x="128" y="648"/>
                    </a:lnTo>
                    <a:close/>
                    <a:moveTo>
                      <a:pt x="5" y="9"/>
                    </a:moveTo>
                    <a:lnTo>
                      <a:pt x="129" y="640"/>
                    </a:lnTo>
                    <a:lnTo>
                      <a:pt x="284" y="342"/>
                    </a:lnTo>
                    <a:lnTo>
                      <a:pt x="5" y="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94" name="Freeform 91">
                <a:extLst>
                  <a:ext uri="{FF2B5EF4-FFF2-40B4-BE49-F238E27FC236}">
                    <a16:creationId xmlns:a16="http://schemas.microsoft.com/office/drawing/2014/main" id="{FB6420C0-748F-4C09-A5E7-CEE447B05D8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925" y="5031"/>
                <a:ext cx="570" cy="444"/>
              </a:xfrm>
              <a:custGeom>
                <a:avLst/>
                <a:gdLst>
                  <a:gd name="T0" fmla="*/ 570 w 570"/>
                  <a:gd name="T1" fmla="*/ 444 h 444"/>
                  <a:gd name="T2" fmla="*/ 565 w 570"/>
                  <a:gd name="T3" fmla="*/ 443 h 444"/>
                  <a:gd name="T4" fmla="*/ 0 w 570"/>
                  <a:gd name="T5" fmla="*/ 306 h 444"/>
                  <a:gd name="T6" fmla="*/ 158 w 570"/>
                  <a:gd name="T7" fmla="*/ 0 h 444"/>
                  <a:gd name="T8" fmla="*/ 570 w 570"/>
                  <a:gd name="T9" fmla="*/ 444 h 444"/>
                  <a:gd name="T10" fmla="*/ 4 w 570"/>
                  <a:gd name="T11" fmla="*/ 305 h 444"/>
                  <a:gd name="T12" fmla="*/ 562 w 570"/>
                  <a:gd name="T13" fmla="*/ 439 h 444"/>
                  <a:gd name="T14" fmla="*/ 158 w 570"/>
                  <a:gd name="T15" fmla="*/ 5 h 444"/>
                  <a:gd name="T16" fmla="*/ 4 w 570"/>
                  <a:gd name="T17" fmla="*/ 305 h 4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70" h="444">
                    <a:moveTo>
                      <a:pt x="570" y="444"/>
                    </a:moveTo>
                    <a:lnTo>
                      <a:pt x="565" y="443"/>
                    </a:lnTo>
                    <a:lnTo>
                      <a:pt x="0" y="306"/>
                    </a:lnTo>
                    <a:lnTo>
                      <a:pt x="158" y="0"/>
                    </a:lnTo>
                    <a:lnTo>
                      <a:pt x="570" y="444"/>
                    </a:lnTo>
                    <a:close/>
                    <a:moveTo>
                      <a:pt x="4" y="305"/>
                    </a:moveTo>
                    <a:lnTo>
                      <a:pt x="562" y="439"/>
                    </a:lnTo>
                    <a:lnTo>
                      <a:pt x="158" y="5"/>
                    </a:lnTo>
                    <a:lnTo>
                      <a:pt x="4" y="30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95" name="Freeform 92">
                <a:extLst>
                  <a:ext uri="{FF2B5EF4-FFF2-40B4-BE49-F238E27FC236}">
                    <a16:creationId xmlns:a16="http://schemas.microsoft.com/office/drawing/2014/main" id="{04143BD2-A54C-46AC-879A-01CE72DE08A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081" y="4943"/>
                <a:ext cx="452" cy="533"/>
              </a:xfrm>
              <a:custGeom>
                <a:avLst/>
                <a:gdLst>
                  <a:gd name="T0" fmla="*/ 410 w 452"/>
                  <a:gd name="T1" fmla="*/ 533 h 533"/>
                  <a:gd name="T2" fmla="*/ 409 w 452"/>
                  <a:gd name="T3" fmla="*/ 531 h 533"/>
                  <a:gd name="T4" fmla="*/ 0 w 452"/>
                  <a:gd name="T5" fmla="*/ 90 h 533"/>
                  <a:gd name="T6" fmla="*/ 452 w 452"/>
                  <a:gd name="T7" fmla="*/ 0 h 533"/>
                  <a:gd name="T8" fmla="*/ 452 w 452"/>
                  <a:gd name="T9" fmla="*/ 2 h 533"/>
                  <a:gd name="T10" fmla="*/ 410 w 452"/>
                  <a:gd name="T11" fmla="*/ 533 h 533"/>
                  <a:gd name="T12" fmla="*/ 4 w 452"/>
                  <a:gd name="T13" fmla="*/ 92 h 533"/>
                  <a:gd name="T14" fmla="*/ 409 w 452"/>
                  <a:gd name="T15" fmla="*/ 527 h 533"/>
                  <a:gd name="T16" fmla="*/ 450 w 452"/>
                  <a:gd name="T17" fmla="*/ 3 h 533"/>
                  <a:gd name="T18" fmla="*/ 4 w 452"/>
                  <a:gd name="T19" fmla="*/ 92 h 5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52" h="533">
                    <a:moveTo>
                      <a:pt x="410" y="533"/>
                    </a:moveTo>
                    <a:lnTo>
                      <a:pt x="409" y="531"/>
                    </a:lnTo>
                    <a:lnTo>
                      <a:pt x="0" y="90"/>
                    </a:lnTo>
                    <a:lnTo>
                      <a:pt x="452" y="0"/>
                    </a:lnTo>
                    <a:lnTo>
                      <a:pt x="452" y="2"/>
                    </a:lnTo>
                    <a:lnTo>
                      <a:pt x="410" y="533"/>
                    </a:lnTo>
                    <a:close/>
                    <a:moveTo>
                      <a:pt x="4" y="92"/>
                    </a:moveTo>
                    <a:lnTo>
                      <a:pt x="409" y="527"/>
                    </a:lnTo>
                    <a:lnTo>
                      <a:pt x="450" y="3"/>
                    </a:lnTo>
                    <a:lnTo>
                      <a:pt x="4" y="9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96" name="Freeform 93">
                <a:extLst>
                  <a:ext uri="{FF2B5EF4-FFF2-40B4-BE49-F238E27FC236}">
                    <a16:creationId xmlns:a16="http://schemas.microsoft.com/office/drawing/2014/main" id="{8D7CB6B5-BCAF-42E3-B429-04D289818AF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081" y="4402"/>
                <a:ext cx="453" cy="634"/>
              </a:xfrm>
              <a:custGeom>
                <a:avLst/>
                <a:gdLst>
                  <a:gd name="T0" fmla="*/ 0 w 453"/>
                  <a:gd name="T1" fmla="*/ 634 h 634"/>
                  <a:gd name="T2" fmla="*/ 1 w 453"/>
                  <a:gd name="T3" fmla="*/ 632 h 634"/>
                  <a:gd name="T4" fmla="*/ 235 w 453"/>
                  <a:gd name="T5" fmla="*/ 0 h 634"/>
                  <a:gd name="T6" fmla="*/ 453 w 453"/>
                  <a:gd name="T7" fmla="*/ 544 h 634"/>
                  <a:gd name="T8" fmla="*/ 0 w 453"/>
                  <a:gd name="T9" fmla="*/ 634 h 634"/>
                  <a:gd name="T10" fmla="*/ 235 w 453"/>
                  <a:gd name="T11" fmla="*/ 7 h 634"/>
                  <a:gd name="T12" fmla="*/ 4 w 453"/>
                  <a:gd name="T13" fmla="*/ 631 h 634"/>
                  <a:gd name="T14" fmla="*/ 450 w 453"/>
                  <a:gd name="T15" fmla="*/ 542 h 634"/>
                  <a:gd name="T16" fmla="*/ 235 w 453"/>
                  <a:gd name="T17" fmla="*/ 7 h 6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53" h="634">
                    <a:moveTo>
                      <a:pt x="0" y="634"/>
                    </a:moveTo>
                    <a:lnTo>
                      <a:pt x="1" y="632"/>
                    </a:lnTo>
                    <a:lnTo>
                      <a:pt x="235" y="0"/>
                    </a:lnTo>
                    <a:lnTo>
                      <a:pt x="453" y="544"/>
                    </a:lnTo>
                    <a:lnTo>
                      <a:pt x="0" y="634"/>
                    </a:lnTo>
                    <a:close/>
                    <a:moveTo>
                      <a:pt x="235" y="7"/>
                    </a:moveTo>
                    <a:lnTo>
                      <a:pt x="4" y="631"/>
                    </a:lnTo>
                    <a:lnTo>
                      <a:pt x="450" y="542"/>
                    </a:lnTo>
                    <a:lnTo>
                      <a:pt x="235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97" name="Freeform 94">
                <a:extLst>
                  <a:ext uri="{FF2B5EF4-FFF2-40B4-BE49-F238E27FC236}">
                    <a16:creationId xmlns:a16="http://schemas.microsoft.com/office/drawing/2014/main" id="{F9F52FB0-523F-4782-A922-32F8A605014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082" y="4404"/>
                <a:ext cx="236" cy="638"/>
              </a:xfrm>
              <a:custGeom>
                <a:avLst/>
                <a:gdLst>
                  <a:gd name="T0" fmla="*/ 0 w 236"/>
                  <a:gd name="T1" fmla="*/ 638 h 638"/>
                  <a:gd name="T2" fmla="*/ 23 w 236"/>
                  <a:gd name="T3" fmla="*/ 104 h 638"/>
                  <a:gd name="T4" fmla="*/ 236 w 236"/>
                  <a:gd name="T5" fmla="*/ 0 h 638"/>
                  <a:gd name="T6" fmla="*/ 235 w 236"/>
                  <a:gd name="T7" fmla="*/ 3 h 638"/>
                  <a:gd name="T8" fmla="*/ 0 w 236"/>
                  <a:gd name="T9" fmla="*/ 638 h 638"/>
                  <a:gd name="T10" fmla="*/ 25 w 236"/>
                  <a:gd name="T11" fmla="*/ 106 h 638"/>
                  <a:gd name="T12" fmla="*/ 3 w 236"/>
                  <a:gd name="T13" fmla="*/ 622 h 638"/>
                  <a:gd name="T14" fmla="*/ 232 w 236"/>
                  <a:gd name="T15" fmla="*/ 4 h 638"/>
                  <a:gd name="T16" fmla="*/ 25 w 236"/>
                  <a:gd name="T17" fmla="*/ 106 h 6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36" h="638">
                    <a:moveTo>
                      <a:pt x="0" y="638"/>
                    </a:moveTo>
                    <a:lnTo>
                      <a:pt x="23" y="104"/>
                    </a:lnTo>
                    <a:lnTo>
                      <a:pt x="236" y="0"/>
                    </a:lnTo>
                    <a:lnTo>
                      <a:pt x="235" y="3"/>
                    </a:lnTo>
                    <a:lnTo>
                      <a:pt x="0" y="638"/>
                    </a:lnTo>
                    <a:close/>
                    <a:moveTo>
                      <a:pt x="25" y="106"/>
                    </a:moveTo>
                    <a:lnTo>
                      <a:pt x="3" y="622"/>
                    </a:lnTo>
                    <a:lnTo>
                      <a:pt x="232" y="4"/>
                    </a:lnTo>
                    <a:lnTo>
                      <a:pt x="25" y="10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98" name="Freeform 95">
                <a:extLst>
                  <a:ext uri="{FF2B5EF4-FFF2-40B4-BE49-F238E27FC236}">
                    <a16:creationId xmlns:a16="http://schemas.microsoft.com/office/drawing/2014/main" id="{3F439056-FF8B-41E0-AA39-29547C969A3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894" y="3856"/>
                <a:ext cx="424" cy="655"/>
              </a:xfrm>
              <a:custGeom>
                <a:avLst/>
                <a:gdLst>
                  <a:gd name="T0" fmla="*/ 212 w 424"/>
                  <a:gd name="T1" fmla="*/ 655 h 655"/>
                  <a:gd name="T2" fmla="*/ 211 w 424"/>
                  <a:gd name="T3" fmla="*/ 654 h 655"/>
                  <a:gd name="T4" fmla="*/ 0 w 424"/>
                  <a:gd name="T5" fmla="*/ 0 h 655"/>
                  <a:gd name="T6" fmla="*/ 424 w 424"/>
                  <a:gd name="T7" fmla="*/ 551 h 655"/>
                  <a:gd name="T8" fmla="*/ 212 w 424"/>
                  <a:gd name="T9" fmla="*/ 655 h 655"/>
                  <a:gd name="T10" fmla="*/ 7 w 424"/>
                  <a:gd name="T11" fmla="*/ 13 h 655"/>
                  <a:gd name="T12" fmla="*/ 213 w 424"/>
                  <a:gd name="T13" fmla="*/ 651 h 655"/>
                  <a:gd name="T14" fmla="*/ 420 w 424"/>
                  <a:gd name="T15" fmla="*/ 550 h 655"/>
                  <a:gd name="T16" fmla="*/ 7 w 424"/>
                  <a:gd name="T17" fmla="*/ 13 h 6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24" h="655">
                    <a:moveTo>
                      <a:pt x="212" y="655"/>
                    </a:moveTo>
                    <a:lnTo>
                      <a:pt x="211" y="654"/>
                    </a:lnTo>
                    <a:lnTo>
                      <a:pt x="0" y="0"/>
                    </a:lnTo>
                    <a:lnTo>
                      <a:pt x="424" y="551"/>
                    </a:lnTo>
                    <a:lnTo>
                      <a:pt x="212" y="655"/>
                    </a:lnTo>
                    <a:close/>
                    <a:moveTo>
                      <a:pt x="7" y="13"/>
                    </a:moveTo>
                    <a:lnTo>
                      <a:pt x="213" y="651"/>
                    </a:lnTo>
                    <a:lnTo>
                      <a:pt x="420" y="550"/>
                    </a:lnTo>
                    <a:lnTo>
                      <a:pt x="7" y="1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99" name="Freeform 96">
                <a:extLst>
                  <a:ext uri="{FF2B5EF4-FFF2-40B4-BE49-F238E27FC236}">
                    <a16:creationId xmlns:a16="http://schemas.microsoft.com/office/drawing/2014/main" id="{FC64551A-4B32-4FBB-85BB-7A8D6FB5108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552" y="3861"/>
                <a:ext cx="557" cy="652"/>
              </a:xfrm>
              <a:custGeom>
                <a:avLst/>
                <a:gdLst>
                  <a:gd name="T0" fmla="*/ 557 w 557"/>
                  <a:gd name="T1" fmla="*/ 652 h 652"/>
                  <a:gd name="T2" fmla="*/ 0 w 557"/>
                  <a:gd name="T3" fmla="*/ 154 h 652"/>
                  <a:gd name="T4" fmla="*/ 347 w 557"/>
                  <a:gd name="T5" fmla="*/ 0 h 652"/>
                  <a:gd name="T6" fmla="*/ 347 w 557"/>
                  <a:gd name="T7" fmla="*/ 1 h 652"/>
                  <a:gd name="T8" fmla="*/ 557 w 557"/>
                  <a:gd name="T9" fmla="*/ 652 h 652"/>
                  <a:gd name="T10" fmla="*/ 4 w 557"/>
                  <a:gd name="T11" fmla="*/ 155 h 652"/>
                  <a:gd name="T12" fmla="*/ 552 w 557"/>
                  <a:gd name="T13" fmla="*/ 644 h 652"/>
                  <a:gd name="T14" fmla="*/ 344 w 557"/>
                  <a:gd name="T15" fmla="*/ 3 h 652"/>
                  <a:gd name="T16" fmla="*/ 4 w 557"/>
                  <a:gd name="T17" fmla="*/ 155 h 6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57" h="652">
                    <a:moveTo>
                      <a:pt x="557" y="652"/>
                    </a:moveTo>
                    <a:lnTo>
                      <a:pt x="0" y="154"/>
                    </a:lnTo>
                    <a:lnTo>
                      <a:pt x="347" y="0"/>
                    </a:lnTo>
                    <a:lnTo>
                      <a:pt x="347" y="1"/>
                    </a:lnTo>
                    <a:lnTo>
                      <a:pt x="557" y="652"/>
                    </a:lnTo>
                    <a:close/>
                    <a:moveTo>
                      <a:pt x="4" y="155"/>
                    </a:moveTo>
                    <a:lnTo>
                      <a:pt x="552" y="644"/>
                    </a:lnTo>
                    <a:lnTo>
                      <a:pt x="344" y="3"/>
                    </a:lnTo>
                    <a:lnTo>
                      <a:pt x="4" y="15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00" name="Freeform 97">
                <a:extLst>
                  <a:ext uri="{FF2B5EF4-FFF2-40B4-BE49-F238E27FC236}">
                    <a16:creationId xmlns:a16="http://schemas.microsoft.com/office/drawing/2014/main" id="{3A676B8F-DFFF-4CA3-BBBA-13D7B52AF4B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553" y="3551"/>
                <a:ext cx="347" cy="467"/>
              </a:xfrm>
              <a:custGeom>
                <a:avLst/>
                <a:gdLst>
                  <a:gd name="T0" fmla="*/ 0 w 347"/>
                  <a:gd name="T1" fmla="*/ 467 h 467"/>
                  <a:gd name="T2" fmla="*/ 0 w 347"/>
                  <a:gd name="T3" fmla="*/ 464 h 467"/>
                  <a:gd name="T4" fmla="*/ 57 w 347"/>
                  <a:gd name="T5" fmla="*/ 0 h 467"/>
                  <a:gd name="T6" fmla="*/ 347 w 347"/>
                  <a:gd name="T7" fmla="*/ 312 h 467"/>
                  <a:gd name="T8" fmla="*/ 344 w 347"/>
                  <a:gd name="T9" fmla="*/ 313 h 467"/>
                  <a:gd name="T10" fmla="*/ 0 w 347"/>
                  <a:gd name="T11" fmla="*/ 467 h 467"/>
                  <a:gd name="T12" fmla="*/ 60 w 347"/>
                  <a:gd name="T13" fmla="*/ 6 h 467"/>
                  <a:gd name="T14" fmla="*/ 3 w 347"/>
                  <a:gd name="T15" fmla="*/ 462 h 467"/>
                  <a:gd name="T16" fmla="*/ 342 w 347"/>
                  <a:gd name="T17" fmla="*/ 311 h 467"/>
                  <a:gd name="T18" fmla="*/ 60 w 347"/>
                  <a:gd name="T19" fmla="*/ 6 h 4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47" h="467">
                    <a:moveTo>
                      <a:pt x="0" y="467"/>
                    </a:moveTo>
                    <a:lnTo>
                      <a:pt x="0" y="464"/>
                    </a:lnTo>
                    <a:lnTo>
                      <a:pt x="57" y="0"/>
                    </a:lnTo>
                    <a:lnTo>
                      <a:pt x="347" y="312"/>
                    </a:lnTo>
                    <a:lnTo>
                      <a:pt x="344" y="313"/>
                    </a:lnTo>
                    <a:lnTo>
                      <a:pt x="0" y="467"/>
                    </a:lnTo>
                    <a:close/>
                    <a:moveTo>
                      <a:pt x="60" y="6"/>
                    </a:moveTo>
                    <a:lnTo>
                      <a:pt x="3" y="462"/>
                    </a:lnTo>
                    <a:lnTo>
                      <a:pt x="342" y="311"/>
                    </a:lnTo>
                    <a:lnTo>
                      <a:pt x="60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01" name="Freeform 98">
                <a:extLst>
                  <a:ext uri="{FF2B5EF4-FFF2-40B4-BE49-F238E27FC236}">
                    <a16:creationId xmlns:a16="http://schemas.microsoft.com/office/drawing/2014/main" id="{1B84F14B-601A-49F4-AB0D-1E80B461151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018" y="3551"/>
                <a:ext cx="595" cy="465"/>
              </a:xfrm>
              <a:custGeom>
                <a:avLst/>
                <a:gdLst>
                  <a:gd name="T0" fmla="*/ 537 w 595"/>
                  <a:gd name="T1" fmla="*/ 465 h 465"/>
                  <a:gd name="T2" fmla="*/ 536 w 595"/>
                  <a:gd name="T3" fmla="*/ 465 h 465"/>
                  <a:gd name="T4" fmla="*/ 0 w 595"/>
                  <a:gd name="T5" fmla="*/ 372 h 465"/>
                  <a:gd name="T6" fmla="*/ 3 w 595"/>
                  <a:gd name="T7" fmla="*/ 370 h 465"/>
                  <a:gd name="T8" fmla="*/ 595 w 595"/>
                  <a:gd name="T9" fmla="*/ 0 h 465"/>
                  <a:gd name="T10" fmla="*/ 595 w 595"/>
                  <a:gd name="T11" fmla="*/ 2 h 465"/>
                  <a:gd name="T12" fmla="*/ 537 w 595"/>
                  <a:gd name="T13" fmla="*/ 465 h 465"/>
                  <a:gd name="T14" fmla="*/ 6 w 595"/>
                  <a:gd name="T15" fmla="*/ 370 h 465"/>
                  <a:gd name="T16" fmla="*/ 535 w 595"/>
                  <a:gd name="T17" fmla="*/ 463 h 465"/>
                  <a:gd name="T18" fmla="*/ 591 w 595"/>
                  <a:gd name="T19" fmla="*/ 5 h 465"/>
                  <a:gd name="T20" fmla="*/ 6 w 595"/>
                  <a:gd name="T21" fmla="*/ 370 h 4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95" h="465">
                    <a:moveTo>
                      <a:pt x="537" y="465"/>
                    </a:moveTo>
                    <a:lnTo>
                      <a:pt x="536" y="465"/>
                    </a:lnTo>
                    <a:lnTo>
                      <a:pt x="0" y="372"/>
                    </a:lnTo>
                    <a:lnTo>
                      <a:pt x="3" y="370"/>
                    </a:lnTo>
                    <a:lnTo>
                      <a:pt x="595" y="0"/>
                    </a:lnTo>
                    <a:lnTo>
                      <a:pt x="595" y="2"/>
                    </a:lnTo>
                    <a:lnTo>
                      <a:pt x="537" y="465"/>
                    </a:lnTo>
                    <a:close/>
                    <a:moveTo>
                      <a:pt x="6" y="370"/>
                    </a:moveTo>
                    <a:lnTo>
                      <a:pt x="535" y="463"/>
                    </a:lnTo>
                    <a:lnTo>
                      <a:pt x="591" y="5"/>
                    </a:lnTo>
                    <a:lnTo>
                      <a:pt x="6" y="37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02" name="Freeform 99">
                <a:extLst>
                  <a:ext uri="{FF2B5EF4-FFF2-40B4-BE49-F238E27FC236}">
                    <a16:creationId xmlns:a16="http://schemas.microsoft.com/office/drawing/2014/main" id="{201FD636-223C-43FC-AF22-DD3DFE9F007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845" y="3550"/>
                <a:ext cx="773" cy="373"/>
              </a:xfrm>
              <a:custGeom>
                <a:avLst/>
                <a:gdLst>
                  <a:gd name="T0" fmla="*/ 176 w 773"/>
                  <a:gd name="T1" fmla="*/ 373 h 373"/>
                  <a:gd name="T2" fmla="*/ 0 w 773"/>
                  <a:gd name="T3" fmla="*/ 204 h 373"/>
                  <a:gd name="T4" fmla="*/ 773 w 773"/>
                  <a:gd name="T5" fmla="*/ 0 h 373"/>
                  <a:gd name="T6" fmla="*/ 176 w 773"/>
                  <a:gd name="T7" fmla="*/ 373 h 373"/>
                  <a:gd name="T8" fmla="*/ 4 w 773"/>
                  <a:gd name="T9" fmla="*/ 205 h 373"/>
                  <a:gd name="T10" fmla="*/ 176 w 773"/>
                  <a:gd name="T11" fmla="*/ 371 h 373"/>
                  <a:gd name="T12" fmla="*/ 758 w 773"/>
                  <a:gd name="T13" fmla="*/ 7 h 373"/>
                  <a:gd name="T14" fmla="*/ 4 w 773"/>
                  <a:gd name="T15" fmla="*/ 205 h 3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73" h="373">
                    <a:moveTo>
                      <a:pt x="176" y="373"/>
                    </a:moveTo>
                    <a:lnTo>
                      <a:pt x="0" y="204"/>
                    </a:lnTo>
                    <a:lnTo>
                      <a:pt x="773" y="0"/>
                    </a:lnTo>
                    <a:lnTo>
                      <a:pt x="176" y="373"/>
                    </a:lnTo>
                    <a:close/>
                    <a:moveTo>
                      <a:pt x="4" y="205"/>
                    </a:moveTo>
                    <a:lnTo>
                      <a:pt x="176" y="371"/>
                    </a:lnTo>
                    <a:lnTo>
                      <a:pt x="758" y="7"/>
                    </a:lnTo>
                    <a:lnTo>
                      <a:pt x="4" y="20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03" name="Freeform 100">
                <a:extLst>
                  <a:ext uri="{FF2B5EF4-FFF2-40B4-BE49-F238E27FC236}">
                    <a16:creationId xmlns:a16="http://schemas.microsoft.com/office/drawing/2014/main" id="{59C7BCC3-C3A8-4072-9982-8F5BF6D4389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644" y="3753"/>
                <a:ext cx="380" cy="171"/>
              </a:xfrm>
              <a:custGeom>
                <a:avLst/>
                <a:gdLst>
                  <a:gd name="T0" fmla="*/ 0 w 380"/>
                  <a:gd name="T1" fmla="*/ 119 h 171"/>
                  <a:gd name="T2" fmla="*/ 203 w 380"/>
                  <a:gd name="T3" fmla="*/ 0 h 171"/>
                  <a:gd name="T4" fmla="*/ 380 w 380"/>
                  <a:gd name="T5" fmla="*/ 171 h 171"/>
                  <a:gd name="T6" fmla="*/ 0 w 380"/>
                  <a:gd name="T7" fmla="*/ 119 h 171"/>
                  <a:gd name="T8" fmla="*/ 203 w 380"/>
                  <a:gd name="T9" fmla="*/ 3 h 171"/>
                  <a:gd name="T10" fmla="*/ 7 w 380"/>
                  <a:gd name="T11" fmla="*/ 118 h 171"/>
                  <a:gd name="T12" fmla="*/ 374 w 380"/>
                  <a:gd name="T13" fmla="*/ 168 h 171"/>
                  <a:gd name="T14" fmla="*/ 203 w 380"/>
                  <a:gd name="T15" fmla="*/ 3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80" h="171">
                    <a:moveTo>
                      <a:pt x="0" y="119"/>
                    </a:moveTo>
                    <a:lnTo>
                      <a:pt x="203" y="0"/>
                    </a:lnTo>
                    <a:lnTo>
                      <a:pt x="380" y="171"/>
                    </a:lnTo>
                    <a:lnTo>
                      <a:pt x="0" y="119"/>
                    </a:lnTo>
                    <a:close/>
                    <a:moveTo>
                      <a:pt x="203" y="3"/>
                    </a:moveTo>
                    <a:lnTo>
                      <a:pt x="7" y="118"/>
                    </a:lnTo>
                    <a:lnTo>
                      <a:pt x="374" y="168"/>
                    </a:lnTo>
                    <a:lnTo>
                      <a:pt x="203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04" name="Freeform 101">
                <a:extLst>
                  <a:ext uri="{FF2B5EF4-FFF2-40B4-BE49-F238E27FC236}">
                    <a16:creationId xmlns:a16="http://schemas.microsoft.com/office/drawing/2014/main" id="{E2428268-87E4-429F-9E19-DA5FA9B6190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466" y="3345"/>
                <a:ext cx="383" cy="529"/>
              </a:xfrm>
              <a:custGeom>
                <a:avLst/>
                <a:gdLst>
                  <a:gd name="T0" fmla="*/ 180 w 383"/>
                  <a:gd name="T1" fmla="*/ 529 h 529"/>
                  <a:gd name="T2" fmla="*/ 0 w 383"/>
                  <a:gd name="T3" fmla="*/ 0 h 529"/>
                  <a:gd name="T4" fmla="*/ 383 w 383"/>
                  <a:gd name="T5" fmla="*/ 410 h 529"/>
                  <a:gd name="T6" fmla="*/ 180 w 383"/>
                  <a:gd name="T7" fmla="*/ 529 h 529"/>
                  <a:gd name="T8" fmla="*/ 6 w 383"/>
                  <a:gd name="T9" fmla="*/ 10 h 529"/>
                  <a:gd name="T10" fmla="*/ 183 w 383"/>
                  <a:gd name="T11" fmla="*/ 525 h 529"/>
                  <a:gd name="T12" fmla="*/ 379 w 383"/>
                  <a:gd name="T13" fmla="*/ 409 h 529"/>
                  <a:gd name="T14" fmla="*/ 6 w 383"/>
                  <a:gd name="T15" fmla="*/ 10 h 5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83" h="529">
                    <a:moveTo>
                      <a:pt x="180" y="529"/>
                    </a:moveTo>
                    <a:lnTo>
                      <a:pt x="0" y="0"/>
                    </a:lnTo>
                    <a:lnTo>
                      <a:pt x="383" y="410"/>
                    </a:lnTo>
                    <a:lnTo>
                      <a:pt x="180" y="529"/>
                    </a:lnTo>
                    <a:close/>
                    <a:moveTo>
                      <a:pt x="6" y="10"/>
                    </a:moveTo>
                    <a:lnTo>
                      <a:pt x="183" y="525"/>
                    </a:lnTo>
                    <a:lnTo>
                      <a:pt x="379" y="409"/>
                    </a:lnTo>
                    <a:lnTo>
                      <a:pt x="6" y="1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05" name="Freeform 102">
                <a:extLst>
                  <a:ext uri="{FF2B5EF4-FFF2-40B4-BE49-F238E27FC236}">
                    <a16:creationId xmlns:a16="http://schemas.microsoft.com/office/drawing/2014/main" id="{F50491F8-5C99-49F3-A269-DA27C2D1378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122" y="3347"/>
                <a:ext cx="527" cy="695"/>
              </a:xfrm>
              <a:custGeom>
                <a:avLst/>
                <a:gdLst>
                  <a:gd name="T0" fmla="*/ 0 w 527"/>
                  <a:gd name="T1" fmla="*/ 695 h 695"/>
                  <a:gd name="T2" fmla="*/ 348 w 527"/>
                  <a:gd name="T3" fmla="*/ 0 h 695"/>
                  <a:gd name="T4" fmla="*/ 527 w 527"/>
                  <a:gd name="T5" fmla="*/ 525 h 695"/>
                  <a:gd name="T6" fmla="*/ 525 w 527"/>
                  <a:gd name="T7" fmla="*/ 525 h 695"/>
                  <a:gd name="T8" fmla="*/ 0 w 527"/>
                  <a:gd name="T9" fmla="*/ 695 h 695"/>
                  <a:gd name="T10" fmla="*/ 347 w 527"/>
                  <a:gd name="T11" fmla="*/ 7 h 695"/>
                  <a:gd name="T12" fmla="*/ 4 w 527"/>
                  <a:gd name="T13" fmla="*/ 690 h 695"/>
                  <a:gd name="T14" fmla="*/ 524 w 527"/>
                  <a:gd name="T15" fmla="*/ 524 h 695"/>
                  <a:gd name="T16" fmla="*/ 347 w 527"/>
                  <a:gd name="T17" fmla="*/ 7 h 6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27" h="695">
                    <a:moveTo>
                      <a:pt x="0" y="695"/>
                    </a:moveTo>
                    <a:lnTo>
                      <a:pt x="348" y="0"/>
                    </a:lnTo>
                    <a:lnTo>
                      <a:pt x="527" y="525"/>
                    </a:lnTo>
                    <a:lnTo>
                      <a:pt x="525" y="525"/>
                    </a:lnTo>
                    <a:lnTo>
                      <a:pt x="0" y="695"/>
                    </a:lnTo>
                    <a:close/>
                    <a:moveTo>
                      <a:pt x="347" y="7"/>
                    </a:moveTo>
                    <a:lnTo>
                      <a:pt x="4" y="690"/>
                    </a:lnTo>
                    <a:lnTo>
                      <a:pt x="524" y="524"/>
                    </a:lnTo>
                    <a:lnTo>
                      <a:pt x="347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06" name="Freeform 103">
                <a:extLst>
                  <a:ext uri="{FF2B5EF4-FFF2-40B4-BE49-F238E27FC236}">
                    <a16:creationId xmlns:a16="http://schemas.microsoft.com/office/drawing/2014/main" id="{7BE3C1D8-784D-40C7-945C-71E18EDB642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122" y="3869"/>
                <a:ext cx="530" cy="514"/>
              </a:xfrm>
              <a:custGeom>
                <a:avLst/>
                <a:gdLst>
                  <a:gd name="T0" fmla="*/ 59 w 530"/>
                  <a:gd name="T1" fmla="*/ 514 h 514"/>
                  <a:gd name="T2" fmla="*/ 0 w 530"/>
                  <a:gd name="T3" fmla="*/ 169 h 514"/>
                  <a:gd name="T4" fmla="*/ 1 w 530"/>
                  <a:gd name="T5" fmla="*/ 169 h 514"/>
                  <a:gd name="T6" fmla="*/ 530 w 530"/>
                  <a:gd name="T7" fmla="*/ 0 h 514"/>
                  <a:gd name="T8" fmla="*/ 59 w 530"/>
                  <a:gd name="T9" fmla="*/ 514 h 514"/>
                  <a:gd name="T10" fmla="*/ 3 w 530"/>
                  <a:gd name="T11" fmla="*/ 172 h 514"/>
                  <a:gd name="T12" fmla="*/ 61 w 530"/>
                  <a:gd name="T13" fmla="*/ 508 h 514"/>
                  <a:gd name="T14" fmla="*/ 522 w 530"/>
                  <a:gd name="T15" fmla="*/ 6 h 514"/>
                  <a:gd name="T16" fmla="*/ 3 w 530"/>
                  <a:gd name="T17" fmla="*/ 172 h 5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30" h="514">
                    <a:moveTo>
                      <a:pt x="59" y="514"/>
                    </a:moveTo>
                    <a:lnTo>
                      <a:pt x="0" y="169"/>
                    </a:lnTo>
                    <a:lnTo>
                      <a:pt x="1" y="169"/>
                    </a:lnTo>
                    <a:lnTo>
                      <a:pt x="530" y="0"/>
                    </a:lnTo>
                    <a:lnTo>
                      <a:pt x="59" y="514"/>
                    </a:lnTo>
                    <a:close/>
                    <a:moveTo>
                      <a:pt x="3" y="172"/>
                    </a:moveTo>
                    <a:lnTo>
                      <a:pt x="61" y="508"/>
                    </a:lnTo>
                    <a:lnTo>
                      <a:pt x="522" y="6"/>
                    </a:lnTo>
                    <a:lnTo>
                      <a:pt x="3" y="17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07" name="Freeform 104">
                <a:extLst>
                  <a:ext uri="{FF2B5EF4-FFF2-40B4-BE49-F238E27FC236}">
                    <a16:creationId xmlns:a16="http://schemas.microsoft.com/office/drawing/2014/main" id="{7E80E3D7-8C25-4A36-B553-1D4A1FCC40D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633" y="4037"/>
                <a:ext cx="551" cy="345"/>
              </a:xfrm>
              <a:custGeom>
                <a:avLst/>
                <a:gdLst>
                  <a:gd name="T0" fmla="*/ 551 w 551"/>
                  <a:gd name="T1" fmla="*/ 345 h 345"/>
                  <a:gd name="T2" fmla="*/ 0 w 551"/>
                  <a:gd name="T3" fmla="*/ 143 h 345"/>
                  <a:gd name="T4" fmla="*/ 492 w 551"/>
                  <a:gd name="T5" fmla="*/ 0 h 345"/>
                  <a:gd name="T6" fmla="*/ 551 w 551"/>
                  <a:gd name="T7" fmla="*/ 345 h 345"/>
                  <a:gd name="T8" fmla="*/ 8 w 551"/>
                  <a:gd name="T9" fmla="*/ 144 h 345"/>
                  <a:gd name="T10" fmla="*/ 547 w 551"/>
                  <a:gd name="T11" fmla="*/ 341 h 345"/>
                  <a:gd name="T12" fmla="*/ 490 w 551"/>
                  <a:gd name="T13" fmla="*/ 4 h 345"/>
                  <a:gd name="T14" fmla="*/ 8 w 551"/>
                  <a:gd name="T15" fmla="*/ 144 h 3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51" h="345">
                    <a:moveTo>
                      <a:pt x="551" y="345"/>
                    </a:moveTo>
                    <a:lnTo>
                      <a:pt x="0" y="143"/>
                    </a:lnTo>
                    <a:lnTo>
                      <a:pt x="492" y="0"/>
                    </a:lnTo>
                    <a:lnTo>
                      <a:pt x="551" y="345"/>
                    </a:lnTo>
                    <a:close/>
                    <a:moveTo>
                      <a:pt x="8" y="144"/>
                    </a:moveTo>
                    <a:lnTo>
                      <a:pt x="547" y="341"/>
                    </a:lnTo>
                    <a:lnTo>
                      <a:pt x="490" y="4"/>
                    </a:lnTo>
                    <a:lnTo>
                      <a:pt x="8" y="14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08" name="Freeform 105">
                <a:extLst>
                  <a:ext uri="{FF2B5EF4-FFF2-40B4-BE49-F238E27FC236}">
                    <a16:creationId xmlns:a16="http://schemas.microsoft.com/office/drawing/2014/main" id="{086BA6FA-7D64-48BB-ADFC-AD702DB47DF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634" y="3444"/>
                <a:ext cx="491" cy="738"/>
              </a:xfrm>
              <a:custGeom>
                <a:avLst/>
                <a:gdLst>
                  <a:gd name="T0" fmla="*/ 0 w 491"/>
                  <a:gd name="T1" fmla="*/ 738 h 738"/>
                  <a:gd name="T2" fmla="*/ 1 w 491"/>
                  <a:gd name="T3" fmla="*/ 736 h 738"/>
                  <a:gd name="T4" fmla="*/ 355 w 491"/>
                  <a:gd name="T5" fmla="*/ 0 h 738"/>
                  <a:gd name="T6" fmla="*/ 491 w 491"/>
                  <a:gd name="T7" fmla="*/ 597 h 738"/>
                  <a:gd name="T8" fmla="*/ 0 w 491"/>
                  <a:gd name="T9" fmla="*/ 738 h 738"/>
                  <a:gd name="T10" fmla="*/ 355 w 491"/>
                  <a:gd name="T11" fmla="*/ 7 h 738"/>
                  <a:gd name="T12" fmla="*/ 4 w 491"/>
                  <a:gd name="T13" fmla="*/ 735 h 738"/>
                  <a:gd name="T14" fmla="*/ 488 w 491"/>
                  <a:gd name="T15" fmla="*/ 594 h 738"/>
                  <a:gd name="T16" fmla="*/ 355 w 491"/>
                  <a:gd name="T17" fmla="*/ 7 h 7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91" h="738">
                    <a:moveTo>
                      <a:pt x="0" y="738"/>
                    </a:moveTo>
                    <a:lnTo>
                      <a:pt x="1" y="736"/>
                    </a:lnTo>
                    <a:lnTo>
                      <a:pt x="355" y="0"/>
                    </a:lnTo>
                    <a:lnTo>
                      <a:pt x="491" y="597"/>
                    </a:lnTo>
                    <a:lnTo>
                      <a:pt x="0" y="738"/>
                    </a:lnTo>
                    <a:close/>
                    <a:moveTo>
                      <a:pt x="355" y="7"/>
                    </a:moveTo>
                    <a:lnTo>
                      <a:pt x="4" y="735"/>
                    </a:lnTo>
                    <a:lnTo>
                      <a:pt x="488" y="594"/>
                    </a:lnTo>
                    <a:lnTo>
                      <a:pt x="355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09" name="Freeform 106">
                <a:extLst>
                  <a:ext uri="{FF2B5EF4-FFF2-40B4-BE49-F238E27FC236}">
                    <a16:creationId xmlns:a16="http://schemas.microsoft.com/office/drawing/2014/main" id="{38B05025-162E-432C-AB79-D69CFD47AC9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988" y="3348"/>
                <a:ext cx="483" cy="695"/>
              </a:xfrm>
              <a:custGeom>
                <a:avLst/>
                <a:gdLst>
                  <a:gd name="T0" fmla="*/ 135 w 483"/>
                  <a:gd name="T1" fmla="*/ 695 h 695"/>
                  <a:gd name="T2" fmla="*/ 135 w 483"/>
                  <a:gd name="T3" fmla="*/ 691 h 695"/>
                  <a:gd name="T4" fmla="*/ 0 w 483"/>
                  <a:gd name="T5" fmla="*/ 98 h 695"/>
                  <a:gd name="T6" fmla="*/ 483 w 483"/>
                  <a:gd name="T7" fmla="*/ 0 h 695"/>
                  <a:gd name="T8" fmla="*/ 135 w 483"/>
                  <a:gd name="T9" fmla="*/ 695 h 695"/>
                  <a:gd name="T10" fmla="*/ 2 w 483"/>
                  <a:gd name="T11" fmla="*/ 100 h 695"/>
                  <a:gd name="T12" fmla="*/ 136 w 483"/>
                  <a:gd name="T13" fmla="*/ 688 h 695"/>
                  <a:gd name="T14" fmla="*/ 478 w 483"/>
                  <a:gd name="T15" fmla="*/ 4 h 695"/>
                  <a:gd name="T16" fmla="*/ 2 w 483"/>
                  <a:gd name="T17" fmla="*/ 100 h 6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83" h="695">
                    <a:moveTo>
                      <a:pt x="135" y="695"/>
                    </a:moveTo>
                    <a:lnTo>
                      <a:pt x="135" y="691"/>
                    </a:lnTo>
                    <a:lnTo>
                      <a:pt x="0" y="98"/>
                    </a:lnTo>
                    <a:lnTo>
                      <a:pt x="483" y="0"/>
                    </a:lnTo>
                    <a:lnTo>
                      <a:pt x="135" y="695"/>
                    </a:lnTo>
                    <a:close/>
                    <a:moveTo>
                      <a:pt x="2" y="100"/>
                    </a:moveTo>
                    <a:lnTo>
                      <a:pt x="136" y="688"/>
                    </a:lnTo>
                    <a:lnTo>
                      <a:pt x="478" y="4"/>
                    </a:lnTo>
                    <a:lnTo>
                      <a:pt x="2" y="10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10" name="Freeform 107">
                <a:extLst>
                  <a:ext uri="{FF2B5EF4-FFF2-40B4-BE49-F238E27FC236}">
                    <a16:creationId xmlns:a16="http://schemas.microsoft.com/office/drawing/2014/main" id="{320A3749-E55D-41B6-A9E1-C2B335BC15C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462" y="2891"/>
                <a:ext cx="358" cy="539"/>
              </a:xfrm>
              <a:custGeom>
                <a:avLst/>
                <a:gdLst>
                  <a:gd name="T0" fmla="*/ 358 w 358"/>
                  <a:gd name="T1" fmla="*/ 539 h 539"/>
                  <a:gd name="T2" fmla="*/ 5 w 358"/>
                  <a:gd name="T3" fmla="*/ 461 h 539"/>
                  <a:gd name="T4" fmla="*/ 0 w 358"/>
                  <a:gd name="T5" fmla="*/ 0 h 539"/>
                  <a:gd name="T6" fmla="*/ 358 w 358"/>
                  <a:gd name="T7" fmla="*/ 539 h 539"/>
                  <a:gd name="T8" fmla="*/ 8 w 358"/>
                  <a:gd name="T9" fmla="*/ 458 h 539"/>
                  <a:gd name="T10" fmla="*/ 353 w 358"/>
                  <a:gd name="T11" fmla="*/ 534 h 539"/>
                  <a:gd name="T12" fmla="*/ 3 w 358"/>
                  <a:gd name="T13" fmla="*/ 8 h 539"/>
                  <a:gd name="T14" fmla="*/ 8 w 358"/>
                  <a:gd name="T15" fmla="*/ 458 h 5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58" h="539">
                    <a:moveTo>
                      <a:pt x="358" y="539"/>
                    </a:moveTo>
                    <a:lnTo>
                      <a:pt x="5" y="461"/>
                    </a:lnTo>
                    <a:lnTo>
                      <a:pt x="0" y="0"/>
                    </a:lnTo>
                    <a:lnTo>
                      <a:pt x="358" y="539"/>
                    </a:lnTo>
                    <a:close/>
                    <a:moveTo>
                      <a:pt x="8" y="458"/>
                    </a:moveTo>
                    <a:lnTo>
                      <a:pt x="353" y="534"/>
                    </a:lnTo>
                    <a:lnTo>
                      <a:pt x="3" y="8"/>
                    </a:lnTo>
                    <a:lnTo>
                      <a:pt x="8" y="45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11" name="Freeform 108">
                <a:extLst>
                  <a:ext uri="{FF2B5EF4-FFF2-40B4-BE49-F238E27FC236}">
                    <a16:creationId xmlns:a16="http://schemas.microsoft.com/office/drawing/2014/main" id="{221BA261-2C1E-4A7E-9162-407C633E60E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462" y="3347"/>
                <a:ext cx="441" cy="265"/>
              </a:xfrm>
              <a:custGeom>
                <a:avLst/>
                <a:gdLst>
                  <a:gd name="T0" fmla="*/ 441 w 441"/>
                  <a:gd name="T1" fmla="*/ 265 h 265"/>
                  <a:gd name="T2" fmla="*/ 0 w 441"/>
                  <a:gd name="T3" fmla="*/ 0 h 265"/>
                  <a:gd name="T4" fmla="*/ 356 w 441"/>
                  <a:gd name="T5" fmla="*/ 80 h 265"/>
                  <a:gd name="T6" fmla="*/ 441 w 441"/>
                  <a:gd name="T7" fmla="*/ 265 h 265"/>
                  <a:gd name="T8" fmla="*/ 15 w 441"/>
                  <a:gd name="T9" fmla="*/ 6 h 265"/>
                  <a:gd name="T10" fmla="*/ 436 w 441"/>
                  <a:gd name="T11" fmla="*/ 259 h 265"/>
                  <a:gd name="T12" fmla="*/ 355 w 441"/>
                  <a:gd name="T13" fmla="*/ 82 h 265"/>
                  <a:gd name="T14" fmla="*/ 15 w 441"/>
                  <a:gd name="T15" fmla="*/ 6 h 2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41" h="265">
                    <a:moveTo>
                      <a:pt x="441" y="265"/>
                    </a:moveTo>
                    <a:lnTo>
                      <a:pt x="0" y="0"/>
                    </a:lnTo>
                    <a:lnTo>
                      <a:pt x="356" y="80"/>
                    </a:lnTo>
                    <a:lnTo>
                      <a:pt x="441" y="265"/>
                    </a:lnTo>
                    <a:close/>
                    <a:moveTo>
                      <a:pt x="15" y="6"/>
                    </a:moveTo>
                    <a:lnTo>
                      <a:pt x="436" y="259"/>
                    </a:lnTo>
                    <a:lnTo>
                      <a:pt x="355" y="82"/>
                    </a:lnTo>
                    <a:lnTo>
                      <a:pt x="15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12" name="Freeform 109">
                <a:extLst>
                  <a:ext uri="{FF2B5EF4-FFF2-40B4-BE49-F238E27FC236}">
                    <a16:creationId xmlns:a16="http://schemas.microsoft.com/office/drawing/2014/main" id="{293A8D4B-54A8-4E62-8EFD-867C20CEE55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816" y="3172"/>
                <a:ext cx="703" cy="439"/>
              </a:xfrm>
              <a:custGeom>
                <a:avLst/>
                <a:gdLst>
                  <a:gd name="T0" fmla="*/ 84 w 703"/>
                  <a:gd name="T1" fmla="*/ 439 h 439"/>
                  <a:gd name="T2" fmla="*/ 0 w 703"/>
                  <a:gd name="T3" fmla="*/ 255 h 439"/>
                  <a:gd name="T4" fmla="*/ 1 w 703"/>
                  <a:gd name="T5" fmla="*/ 255 h 439"/>
                  <a:gd name="T6" fmla="*/ 703 w 703"/>
                  <a:gd name="T7" fmla="*/ 0 h 439"/>
                  <a:gd name="T8" fmla="*/ 84 w 703"/>
                  <a:gd name="T9" fmla="*/ 439 h 439"/>
                  <a:gd name="T10" fmla="*/ 3 w 703"/>
                  <a:gd name="T11" fmla="*/ 257 h 439"/>
                  <a:gd name="T12" fmla="*/ 85 w 703"/>
                  <a:gd name="T13" fmla="*/ 435 h 439"/>
                  <a:gd name="T14" fmla="*/ 687 w 703"/>
                  <a:gd name="T15" fmla="*/ 9 h 439"/>
                  <a:gd name="T16" fmla="*/ 3 w 703"/>
                  <a:gd name="T17" fmla="*/ 257 h 4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03" h="439">
                    <a:moveTo>
                      <a:pt x="84" y="439"/>
                    </a:moveTo>
                    <a:lnTo>
                      <a:pt x="0" y="255"/>
                    </a:lnTo>
                    <a:lnTo>
                      <a:pt x="1" y="255"/>
                    </a:lnTo>
                    <a:lnTo>
                      <a:pt x="703" y="0"/>
                    </a:lnTo>
                    <a:lnTo>
                      <a:pt x="84" y="439"/>
                    </a:lnTo>
                    <a:close/>
                    <a:moveTo>
                      <a:pt x="3" y="257"/>
                    </a:moveTo>
                    <a:lnTo>
                      <a:pt x="85" y="435"/>
                    </a:lnTo>
                    <a:lnTo>
                      <a:pt x="687" y="9"/>
                    </a:lnTo>
                    <a:lnTo>
                      <a:pt x="3" y="25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13" name="Freeform 110">
                <a:extLst>
                  <a:ext uri="{FF2B5EF4-FFF2-40B4-BE49-F238E27FC236}">
                    <a16:creationId xmlns:a16="http://schemas.microsoft.com/office/drawing/2014/main" id="{055ACFF3-E7DA-466A-995D-019F0343AA2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461" y="2893"/>
                <a:ext cx="1055" cy="536"/>
              </a:xfrm>
              <a:custGeom>
                <a:avLst/>
                <a:gdLst>
                  <a:gd name="T0" fmla="*/ 356 w 1055"/>
                  <a:gd name="T1" fmla="*/ 536 h 536"/>
                  <a:gd name="T2" fmla="*/ 356 w 1055"/>
                  <a:gd name="T3" fmla="*/ 536 h 536"/>
                  <a:gd name="T4" fmla="*/ 0 w 1055"/>
                  <a:gd name="T5" fmla="*/ 0 h 536"/>
                  <a:gd name="T6" fmla="*/ 3 w 1055"/>
                  <a:gd name="T7" fmla="*/ 1 h 536"/>
                  <a:gd name="T8" fmla="*/ 1055 w 1055"/>
                  <a:gd name="T9" fmla="*/ 284 h 536"/>
                  <a:gd name="T10" fmla="*/ 356 w 1055"/>
                  <a:gd name="T11" fmla="*/ 536 h 536"/>
                  <a:gd name="T12" fmla="*/ 5 w 1055"/>
                  <a:gd name="T13" fmla="*/ 5 h 536"/>
                  <a:gd name="T14" fmla="*/ 357 w 1055"/>
                  <a:gd name="T15" fmla="*/ 534 h 536"/>
                  <a:gd name="T16" fmla="*/ 1047 w 1055"/>
                  <a:gd name="T17" fmla="*/ 284 h 536"/>
                  <a:gd name="T18" fmla="*/ 5 w 1055"/>
                  <a:gd name="T19" fmla="*/ 5 h 5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55" h="536">
                    <a:moveTo>
                      <a:pt x="356" y="536"/>
                    </a:moveTo>
                    <a:lnTo>
                      <a:pt x="356" y="536"/>
                    </a:lnTo>
                    <a:lnTo>
                      <a:pt x="0" y="0"/>
                    </a:lnTo>
                    <a:lnTo>
                      <a:pt x="3" y="1"/>
                    </a:lnTo>
                    <a:lnTo>
                      <a:pt x="1055" y="284"/>
                    </a:lnTo>
                    <a:lnTo>
                      <a:pt x="356" y="536"/>
                    </a:lnTo>
                    <a:close/>
                    <a:moveTo>
                      <a:pt x="5" y="5"/>
                    </a:moveTo>
                    <a:lnTo>
                      <a:pt x="357" y="534"/>
                    </a:lnTo>
                    <a:lnTo>
                      <a:pt x="1047" y="284"/>
                    </a:lnTo>
                    <a:lnTo>
                      <a:pt x="5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14" name="Freeform 111">
                <a:extLst>
                  <a:ext uri="{FF2B5EF4-FFF2-40B4-BE49-F238E27FC236}">
                    <a16:creationId xmlns:a16="http://schemas.microsoft.com/office/drawing/2014/main" id="{A3093239-6EB6-475C-9C51-DA3A8536B59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455" y="2861"/>
                <a:ext cx="1060" cy="318"/>
              </a:xfrm>
              <a:custGeom>
                <a:avLst/>
                <a:gdLst>
                  <a:gd name="T0" fmla="*/ 1060 w 1060"/>
                  <a:gd name="T1" fmla="*/ 318 h 318"/>
                  <a:gd name="T2" fmla="*/ 1056 w 1060"/>
                  <a:gd name="T3" fmla="*/ 317 h 318"/>
                  <a:gd name="T4" fmla="*/ 0 w 1060"/>
                  <a:gd name="T5" fmla="*/ 33 h 318"/>
                  <a:gd name="T6" fmla="*/ 846 w 1060"/>
                  <a:gd name="T7" fmla="*/ 0 h 318"/>
                  <a:gd name="T8" fmla="*/ 846 w 1060"/>
                  <a:gd name="T9" fmla="*/ 0 h 318"/>
                  <a:gd name="T10" fmla="*/ 1060 w 1060"/>
                  <a:gd name="T11" fmla="*/ 318 h 318"/>
                  <a:gd name="T12" fmla="*/ 17 w 1060"/>
                  <a:gd name="T13" fmla="*/ 36 h 318"/>
                  <a:gd name="T14" fmla="*/ 1054 w 1060"/>
                  <a:gd name="T15" fmla="*/ 313 h 318"/>
                  <a:gd name="T16" fmla="*/ 845 w 1060"/>
                  <a:gd name="T17" fmla="*/ 2 h 318"/>
                  <a:gd name="T18" fmla="*/ 17 w 1060"/>
                  <a:gd name="T19" fmla="*/ 36 h 3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60" h="318">
                    <a:moveTo>
                      <a:pt x="1060" y="318"/>
                    </a:moveTo>
                    <a:lnTo>
                      <a:pt x="1056" y="317"/>
                    </a:lnTo>
                    <a:lnTo>
                      <a:pt x="0" y="33"/>
                    </a:lnTo>
                    <a:lnTo>
                      <a:pt x="846" y="0"/>
                    </a:lnTo>
                    <a:lnTo>
                      <a:pt x="846" y="0"/>
                    </a:lnTo>
                    <a:lnTo>
                      <a:pt x="1060" y="318"/>
                    </a:lnTo>
                    <a:close/>
                    <a:moveTo>
                      <a:pt x="17" y="36"/>
                    </a:moveTo>
                    <a:lnTo>
                      <a:pt x="1054" y="313"/>
                    </a:lnTo>
                    <a:lnTo>
                      <a:pt x="845" y="2"/>
                    </a:lnTo>
                    <a:lnTo>
                      <a:pt x="17" y="3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15" name="Freeform 112">
                <a:extLst>
                  <a:ext uri="{FF2B5EF4-FFF2-40B4-BE49-F238E27FC236}">
                    <a16:creationId xmlns:a16="http://schemas.microsoft.com/office/drawing/2014/main" id="{43345AEA-965C-4B9E-8663-D10028D095E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297" y="2860"/>
                <a:ext cx="931" cy="345"/>
              </a:xfrm>
              <a:custGeom>
                <a:avLst/>
                <a:gdLst>
                  <a:gd name="T0" fmla="*/ 214 w 931"/>
                  <a:gd name="T1" fmla="*/ 318 h 345"/>
                  <a:gd name="T2" fmla="*/ 213 w 931"/>
                  <a:gd name="T3" fmla="*/ 318 h 345"/>
                  <a:gd name="T4" fmla="*/ 0 w 931"/>
                  <a:gd name="T5" fmla="*/ 0 h 345"/>
                  <a:gd name="T6" fmla="*/ 931 w 931"/>
                  <a:gd name="T7" fmla="*/ 345 h 345"/>
                  <a:gd name="T8" fmla="*/ 214 w 931"/>
                  <a:gd name="T9" fmla="*/ 318 h 345"/>
                  <a:gd name="T10" fmla="*/ 7 w 931"/>
                  <a:gd name="T11" fmla="*/ 4 h 345"/>
                  <a:gd name="T12" fmla="*/ 215 w 931"/>
                  <a:gd name="T13" fmla="*/ 315 h 345"/>
                  <a:gd name="T14" fmla="*/ 916 w 931"/>
                  <a:gd name="T15" fmla="*/ 342 h 345"/>
                  <a:gd name="T16" fmla="*/ 7 w 931"/>
                  <a:gd name="T17" fmla="*/ 4 h 3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31" h="345">
                    <a:moveTo>
                      <a:pt x="214" y="318"/>
                    </a:moveTo>
                    <a:lnTo>
                      <a:pt x="213" y="318"/>
                    </a:lnTo>
                    <a:lnTo>
                      <a:pt x="0" y="0"/>
                    </a:lnTo>
                    <a:lnTo>
                      <a:pt x="931" y="345"/>
                    </a:lnTo>
                    <a:lnTo>
                      <a:pt x="214" y="318"/>
                    </a:lnTo>
                    <a:close/>
                    <a:moveTo>
                      <a:pt x="7" y="4"/>
                    </a:moveTo>
                    <a:lnTo>
                      <a:pt x="215" y="315"/>
                    </a:lnTo>
                    <a:lnTo>
                      <a:pt x="916" y="342"/>
                    </a:lnTo>
                    <a:lnTo>
                      <a:pt x="7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16" name="Freeform 113">
                <a:extLst>
                  <a:ext uri="{FF2B5EF4-FFF2-40B4-BE49-F238E27FC236}">
                    <a16:creationId xmlns:a16="http://schemas.microsoft.com/office/drawing/2014/main" id="{526BAEF5-DD1F-4BD3-AD85-06191F44FC5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985" y="2892"/>
                <a:ext cx="485" cy="558"/>
              </a:xfrm>
              <a:custGeom>
                <a:avLst/>
                <a:gdLst>
                  <a:gd name="T0" fmla="*/ 0 w 485"/>
                  <a:gd name="T1" fmla="*/ 558 h 558"/>
                  <a:gd name="T2" fmla="*/ 480 w 485"/>
                  <a:gd name="T3" fmla="*/ 0 h 558"/>
                  <a:gd name="T4" fmla="*/ 485 w 485"/>
                  <a:gd name="T5" fmla="*/ 460 h 558"/>
                  <a:gd name="T6" fmla="*/ 0 w 485"/>
                  <a:gd name="T7" fmla="*/ 558 h 558"/>
                  <a:gd name="T8" fmla="*/ 477 w 485"/>
                  <a:gd name="T9" fmla="*/ 7 h 558"/>
                  <a:gd name="T10" fmla="*/ 7 w 485"/>
                  <a:gd name="T11" fmla="*/ 553 h 558"/>
                  <a:gd name="T12" fmla="*/ 482 w 485"/>
                  <a:gd name="T13" fmla="*/ 457 h 558"/>
                  <a:gd name="T14" fmla="*/ 477 w 485"/>
                  <a:gd name="T15" fmla="*/ 7 h 5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85" h="558">
                    <a:moveTo>
                      <a:pt x="0" y="558"/>
                    </a:moveTo>
                    <a:lnTo>
                      <a:pt x="480" y="0"/>
                    </a:lnTo>
                    <a:lnTo>
                      <a:pt x="485" y="460"/>
                    </a:lnTo>
                    <a:lnTo>
                      <a:pt x="0" y="558"/>
                    </a:lnTo>
                    <a:close/>
                    <a:moveTo>
                      <a:pt x="477" y="7"/>
                    </a:moveTo>
                    <a:lnTo>
                      <a:pt x="7" y="553"/>
                    </a:lnTo>
                    <a:lnTo>
                      <a:pt x="482" y="457"/>
                    </a:lnTo>
                    <a:lnTo>
                      <a:pt x="477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17" name="Freeform 114">
                <a:extLst>
                  <a:ext uri="{FF2B5EF4-FFF2-40B4-BE49-F238E27FC236}">
                    <a16:creationId xmlns:a16="http://schemas.microsoft.com/office/drawing/2014/main" id="{EAEC6B87-90CC-42D0-96B5-41AD7BC1216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487" y="2892"/>
                <a:ext cx="980" cy="556"/>
              </a:xfrm>
              <a:custGeom>
                <a:avLst/>
                <a:gdLst>
                  <a:gd name="T0" fmla="*/ 502 w 980"/>
                  <a:gd name="T1" fmla="*/ 556 h 556"/>
                  <a:gd name="T2" fmla="*/ 502 w 980"/>
                  <a:gd name="T3" fmla="*/ 556 h 556"/>
                  <a:gd name="T4" fmla="*/ 0 w 980"/>
                  <a:gd name="T5" fmla="*/ 354 h 556"/>
                  <a:gd name="T6" fmla="*/ 980 w 980"/>
                  <a:gd name="T7" fmla="*/ 0 h 556"/>
                  <a:gd name="T8" fmla="*/ 502 w 980"/>
                  <a:gd name="T9" fmla="*/ 556 h 556"/>
                  <a:gd name="T10" fmla="*/ 7 w 980"/>
                  <a:gd name="T11" fmla="*/ 354 h 556"/>
                  <a:gd name="T12" fmla="*/ 502 w 980"/>
                  <a:gd name="T13" fmla="*/ 554 h 556"/>
                  <a:gd name="T14" fmla="*/ 972 w 980"/>
                  <a:gd name="T15" fmla="*/ 6 h 556"/>
                  <a:gd name="T16" fmla="*/ 7 w 980"/>
                  <a:gd name="T17" fmla="*/ 354 h 5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80" h="556">
                    <a:moveTo>
                      <a:pt x="502" y="556"/>
                    </a:moveTo>
                    <a:lnTo>
                      <a:pt x="502" y="556"/>
                    </a:lnTo>
                    <a:lnTo>
                      <a:pt x="0" y="354"/>
                    </a:lnTo>
                    <a:lnTo>
                      <a:pt x="980" y="0"/>
                    </a:lnTo>
                    <a:lnTo>
                      <a:pt x="502" y="556"/>
                    </a:lnTo>
                    <a:close/>
                    <a:moveTo>
                      <a:pt x="7" y="354"/>
                    </a:moveTo>
                    <a:lnTo>
                      <a:pt x="502" y="554"/>
                    </a:lnTo>
                    <a:lnTo>
                      <a:pt x="972" y="6"/>
                    </a:lnTo>
                    <a:lnTo>
                      <a:pt x="7" y="35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18" name="Freeform 115">
                <a:extLst>
                  <a:ext uri="{FF2B5EF4-FFF2-40B4-BE49-F238E27FC236}">
                    <a16:creationId xmlns:a16="http://schemas.microsoft.com/office/drawing/2014/main" id="{4062EE1A-C1AB-46B1-BBBD-D25B08B0F0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55" y="3212"/>
                <a:ext cx="65" cy="65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7"/>
                      <a:pt x="38" y="56"/>
                      <a:pt x="24" y="54"/>
                    </a:cubicBezTo>
                    <a:cubicBezTo>
                      <a:pt x="10" y="52"/>
                      <a:pt x="0" y="38"/>
                      <a:pt x="2" y="24"/>
                    </a:cubicBezTo>
                    <a:cubicBezTo>
                      <a:pt x="5" y="10"/>
                      <a:pt x="18" y="0"/>
                      <a:pt x="32" y="2"/>
                    </a:cubicBezTo>
                    <a:cubicBezTo>
                      <a:pt x="47" y="5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19" name="Freeform 116">
                <a:extLst>
                  <a:ext uri="{FF2B5EF4-FFF2-40B4-BE49-F238E27FC236}">
                    <a16:creationId xmlns:a16="http://schemas.microsoft.com/office/drawing/2014/main" id="{8CD98488-8DB1-4D64-B4D3-7052BF0AC5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03" y="4147"/>
                <a:ext cx="64" cy="64"/>
              </a:xfrm>
              <a:custGeom>
                <a:avLst/>
                <a:gdLst>
                  <a:gd name="T0" fmla="*/ 53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3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3" y="32"/>
                    </a:moveTo>
                    <a:cubicBezTo>
                      <a:pt x="51" y="47"/>
                      <a:pt x="38" y="56"/>
                      <a:pt x="24" y="54"/>
                    </a:cubicBezTo>
                    <a:cubicBezTo>
                      <a:pt x="9" y="52"/>
                      <a:pt x="0" y="39"/>
                      <a:pt x="2" y="24"/>
                    </a:cubicBezTo>
                    <a:cubicBezTo>
                      <a:pt x="4" y="10"/>
                      <a:pt x="17" y="0"/>
                      <a:pt x="32" y="2"/>
                    </a:cubicBezTo>
                    <a:cubicBezTo>
                      <a:pt x="46" y="5"/>
                      <a:pt x="56" y="18"/>
                      <a:pt x="53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0" name="Freeform 117">
                <a:extLst>
                  <a:ext uri="{FF2B5EF4-FFF2-40B4-BE49-F238E27FC236}">
                    <a16:creationId xmlns:a16="http://schemas.microsoft.com/office/drawing/2014/main" id="{1E2A0C8D-94F6-40D8-A1B6-7E5C86C618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53" y="4342"/>
                <a:ext cx="64" cy="66"/>
              </a:xfrm>
              <a:custGeom>
                <a:avLst/>
                <a:gdLst>
                  <a:gd name="T0" fmla="*/ 54 w 56"/>
                  <a:gd name="T1" fmla="*/ 33 h 57"/>
                  <a:gd name="T2" fmla="*/ 24 w 56"/>
                  <a:gd name="T3" fmla="*/ 54 h 57"/>
                  <a:gd name="T4" fmla="*/ 2 w 56"/>
                  <a:gd name="T5" fmla="*/ 24 h 57"/>
                  <a:gd name="T6" fmla="*/ 32 w 56"/>
                  <a:gd name="T7" fmla="*/ 3 h 57"/>
                  <a:gd name="T8" fmla="*/ 54 w 56"/>
                  <a:gd name="T9" fmla="*/ 33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7">
                    <a:moveTo>
                      <a:pt x="54" y="33"/>
                    </a:moveTo>
                    <a:cubicBezTo>
                      <a:pt x="52" y="47"/>
                      <a:pt x="38" y="57"/>
                      <a:pt x="24" y="54"/>
                    </a:cubicBezTo>
                    <a:cubicBezTo>
                      <a:pt x="10" y="52"/>
                      <a:pt x="0" y="39"/>
                      <a:pt x="2" y="24"/>
                    </a:cubicBezTo>
                    <a:cubicBezTo>
                      <a:pt x="4" y="10"/>
                      <a:pt x="18" y="0"/>
                      <a:pt x="32" y="3"/>
                    </a:cubicBezTo>
                    <a:cubicBezTo>
                      <a:pt x="46" y="5"/>
                      <a:pt x="56" y="18"/>
                      <a:pt x="54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1" name="Freeform 118">
                <a:extLst>
                  <a:ext uri="{FF2B5EF4-FFF2-40B4-BE49-F238E27FC236}">
                    <a16:creationId xmlns:a16="http://schemas.microsoft.com/office/drawing/2014/main" id="{F7B9D79D-0FE7-4B71-A26B-B9286C66FF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86" y="4371"/>
                <a:ext cx="65" cy="65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6"/>
                      <a:pt x="38" y="56"/>
                      <a:pt x="24" y="54"/>
                    </a:cubicBezTo>
                    <a:cubicBezTo>
                      <a:pt x="10" y="52"/>
                      <a:pt x="0" y="38"/>
                      <a:pt x="2" y="24"/>
                    </a:cubicBezTo>
                    <a:cubicBezTo>
                      <a:pt x="4" y="10"/>
                      <a:pt x="18" y="0"/>
                      <a:pt x="32" y="2"/>
                    </a:cubicBezTo>
                    <a:cubicBezTo>
                      <a:pt x="46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2" name="Freeform 119">
                <a:extLst>
                  <a:ext uri="{FF2B5EF4-FFF2-40B4-BE49-F238E27FC236}">
                    <a16:creationId xmlns:a16="http://schemas.microsoft.com/office/drawing/2014/main" id="{2392D103-DDDA-46EE-8834-01DB0AACFD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02" y="4913"/>
                <a:ext cx="64" cy="64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1" y="47"/>
                      <a:pt x="38" y="56"/>
                      <a:pt x="24" y="54"/>
                    </a:cubicBezTo>
                    <a:cubicBezTo>
                      <a:pt x="9" y="52"/>
                      <a:pt x="0" y="38"/>
                      <a:pt x="2" y="24"/>
                    </a:cubicBezTo>
                    <a:cubicBezTo>
                      <a:pt x="4" y="10"/>
                      <a:pt x="18" y="0"/>
                      <a:pt x="32" y="2"/>
                    </a:cubicBezTo>
                    <a:cubicBezTo>
                      <a:pt x="46" y="5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3" name="Freeform 120">
                <a:extLst>
                  <a:ext uri="{FF2B5EF4-FFF2-40B4-BE49-F238E27FC236}">
                    <a16:creationId xmlns:a16="http://schemas.microsoft.com/office/drawing/2014/main" id="{7ADDE69E-1FA8-4830-99CA-2EE1D87AC9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94" y="5302"/>
                <a:ext cx="65" cy="65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6"/>
                      <a:pt x="38" y="56"/>
                      <a:pt x="24" y="54"/>
                    </a:cubicBezTo>
                    <a:cubicBezTo>
                      <a:pt x="10" y="51"/>
                      <a:pt x="0" y="38"/>
                      <a:pt x="2" y="24"/>
                    </a:cubicBezTo>
                    <a:cubicBezTo>
                      <a:pt x="5" y="9"/>
                      <a:pt x="18" y="0"/>
                      <a:pt x="32" y="2"/>
                    </a:cubicBezTo>
                    <a:cubicBezTo>
                      <a:pt x="47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4" name="Freeform 121">
                <a:extLst>
                  <a:ext uri="{FF2B5EF4-FFF2-40B4-BE49-F238E27FC236}">
                    <a16:creationId xmlns:a16="http://schemas.microsoft.com/office/drawing/2014/main" id="{35301D2E-2251-4F04-8A8D-2CD72E2100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05" y="5746"/>
                <a:ext cx="65" cy="64"/>
              </a:xfrm>
              <a:custGeom>
                <a:avLst/>
                <a:gdLst>
                  <a:gd name="T0" fmla="*/ 54 w 57"/>
                  <a:gd name="T1" fmla="*/ 32 h 56"/>
                  <a:gd name="T2" fmla="*/ 24 w 57"/>
                  <a:gd name="T3" fmla="*/ 54 h 56"/>
                  <a:gd name="T4" fmla="*/ 3 w 57"/>
                  <a:gd name="T5" fmla="*/ 24 h 56"/>
                  <a:gd name="T6" fmla="*/ 32 w 57"/>
                  <a:gd name="T7" fmla="*/ 2 h 56"/>
                  <a:gd name="T8" fmla="*/ 54 w 57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7" h="56">
                    <a:moveTo>
                      <a:pt x="54" y="32"/>
                    </a:moveTo>
                    <a:cubicBezTo>
                      <a:pt x="52" y="46"/>
                      <a:pt x="39" y="56"/>
                      <a:pt x="24" y="54"/>
                    </a:cubicBezTo>
                    <a:cubicBezTo>
                      <a:pt x="10" y="52"/>
                      <a:pt x="0" y="38"/>
                      <a:pt x="3" y="24"/>
                    </a:cubicBezTo>
                    <a:cubicBezTo>
                      <a:pt x="5" y="10"/>
                      <a:pt x="18" y="0"/>
                      <a:pt x="32" y="2"/>
                    </a:cubicBezTo>
                    <a:cubicBezTo>
                      <a:pt x="47" y="4"/>
                      <a:pt x="57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5" name="Freeform 122">
                <a:extLst>
                  <a:ext uri="{FF2B5EF4-FFF2-40B4-BE49-F238E27FC236}">
                    <a16:creationId xmlns:a16="http://schemas.microsoft.com/office/drawing/2014/main" id="{A331711F-05B9-4CBC-8499-1170338672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10" y="5210"/>
                <a:ext cx="65" cy="65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6"/>
                      <a:pt x="38" y="56"/>
                      <a:pt x="24" y="54"/>
                    </a:cubicBezTo>
                    <a:cubicBezTo>
                      <a:pt x="10" y="51"/>
                      <a:pt x="0" y="38"/>
                      <a:pt x="2" y="24"/>
                    </a:cubicBezTo>
                    <a:cubicBezTo>
                      <a:pt x="4" y="9"/>
                      <a:pt x="18" y="0"/>
                      <a:pt x="32" y="2"/>
                    </a:cubicBezTo>
                    <a:cubicBezTo>
                      <a:pt x="46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6" name="Freeform 123">
                <a:extLst>
                  <a:ext uri="{FF2B5EF4-FFF2-40B4-BE49-F238E27FC236}">
                    <a16:creationId xmlns:a16="http://schemas.microsoft.com/office/drawing/2014/main" id="{C8B76045-7325-4756-9AF2-2BD3326464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70" y="4780"/>
                <a:ext cx="64" cy="66"/>
              </a:xfrm>
              <a:custGeom>
                <a:avLst/>
                <a:gdLst>
                  <a:gd name="T0" fmla="*/ 54 w 56"/>
                  <a:gd name="T1" fmla="*/ 33 h 57"/>
                  <a:gd name="T2" fmla="*/ 24 w 56"/>
                  <a:gd name="T3" fmla="*/ 54 h 57"/>
                  <a:gd name="T4" fmla="*/ 2 w 56"/>
                  <a:gd name="T5" fmla="*/ 24 h 57"/>
                  <a:gd name="T6" fmla="*/ 32 w 56"/>
                  <a:gd name="T7" fmla="*/ 3 h 57"/>
                  <a:gd name="T8" fmla="*/ 54 w 56"/>
                  <a:gd name="T9" fmla="*/ 33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7">
                    <a:moveTo>
                      <a:pt x="54" y="33"/>
                    </a:moveTo>
                    <a:cubicBezTo>
                      <a:pt x="52" y="47"/>
                      <a:pt x="38" y="57"/>
                      <a:pt x="24" y="54"/>
                    </a:cubicBezTo>
                    <a:cubicBezTo>
                      <a:pt x="10" y="52"/>
                      <a:pt x="0" y="39"/>
                      <a:pt x="2" y="24"/>
                    </a:cubicBezTo>
                    <a:cubicBezTo>
                      <a:pt x="5" y="10"/>
                      <a:pt x="18" y="0"/>
                      <a:pt x="32" y="3"/>
                    </a:cubicBezTo>
                    <a:cubicBezTo>
                      <a:pt x="47" y="5"/>
                      <a:pt x="56" y="18"/>
                      <a:pt x="54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7" name="Freeform 124">
                <a:extLst>
                  <a:ext uri="{FF2B5EF4-FFF2-40B4-BE49-F238E27FC236}">
                    <a16:creationId xmlns:a16="http://schemas.microsoft.com/office/drawing/2014/main" id="{2F62E359-D174-4E1D-B9CB-25598C084E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79" y="5685"/>
                <a:ext cx="65" cy="64"/>
              </a:xfrm>
              <a:custGeom>
                <a:avLst/>
                <a:gdLst>
                  <a:gd name="T0" fmla="*/ 54 w 57"/>
                  <a:gd name="T1" fmla="*/ 32 h 56"/>
                  <a:gd name="T2" fmla="*/ 24 w 57"/>
                  <a:gd name="T3" fmla="*/ 54 h 56"/>
                  <a:gd name="T4" fmla="*/ 3 w 57"/>
                  <a:gd name="T5" fmla="*/ 24 h 56"/>
                  <a:gd name="T6" fmla="*/ 33 w 57"/>
                  <a:gd name="T7" fmla="*/ 2 h 56"/>
                  <a:gd name="T8" fmla="*/ 54 w 57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7" h="56">
                    <a:moveTo>
                      <a:pt x="54" y="32"/>
                    </a:moveTo>
                    <a:cubicBezTo>
                      <a:pt x="52" y="46"/>
                      <a:pt x="39" y="56"/>
                      <a:pt x="24" y="54"/>
                    </a:cubicBezTo>
                    <a:cubicBezTo>
                      <a:pt x="10" y="52"/>
                      <a:pt x="0" y="38"/>
                      <a:pt x="3" y="24"/>
                    </a:cubicBezTo>
                    <a:cubicBezTo>
                      <a:pt x="5" y="10"/>
                      <a:pt x="18" y="0"/>
                      <a:pt x="33" y="2"/>
                    </a:cubicBezTo>
                    <a:cubicBezTo>
                      <a:pt x="47" y="5"/>
                      <a:pt x="57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8" name="Freeform 125">
                <a:extLst>
                  <a:ext uri="{FF2B5EF4-FFF2-40B4-BE49-F238E27FC236}">
                    <a16:creationId xmlns:a16="http://schemas.microsoft.com/office/drawing/2014/main" id="{35D787FD-B255-43A9-9E46-AC26FB8161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46" y="5463"/>
                <a:ext cx="64" cy="65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7"/>
                      <a:pt x="38" y="56"/>
                      <a:pt x="24" y="54"/>
                    </a:cubicBezTo>
                    <a:cubicBezTo>
                      <a:pt x="10" y="52"/>
                      <a:pt x="0" y="38"/>
                      <a:pt x="2" y="24"/>
                    </a:cubicBezTo>
                    <a:cubicBezTo>
                      <a:pt x="4" y="10"/>
                      <a:pt x="18" y="0"/>
                      <a:pt x="32" y="2"/>
                    </a:cubicBezTo>
                    <a:cubicBezTo>
                      <a:pt x="46" y="5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9" name="Freeform 126">
                <a:extLst>
                  <a:ext uri="{FF2B5EF4-FFF2-40B4-BE49-F238E27FC236}">
                    <a16:creationId xmlns:a16="http://schemas.microsoft.com/office/drawing/2014/main" id="{DA61BC03-2E06-4A90-8AE7-6F0DD1CF82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60" y="5440"/>
                <a:ext cx="65" cy="65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1" y="46"/>
                      <a:pt x="38" y="56"/>
                      <a:pt x="24" y="54"/>
                    </a:cubicBezTo>
                    <a:cubicBezTo>
                      <a:pt x="10" y="51"/>
                      <a:pt x="0" y="38"/>
                      <a:pt x="2" y="24"/>
                    </a:cubicBezTo>
                    <a:cubicBezTo>
                      <a:pt x="4" y="9"/>
                      <a:pt x="18" y="0"/>
                      <a:pt x="32" y="2"/>
                    </a:cubicBezTo>
                    <a:cubicBezTo>
                      <a:pt x="46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30" name="Freeform 127">
                <a:extLst>
                  <a:ext uri="{FF2B5EF4-FFF2-40B4-BE49-F238E27FC236}">
                    <a16:creationId xmlns:a16="http://schemas.microsoft.com/office/drawing/2014/main" id="{A303CDA7-7F56-4773-A98A-80FA6B3AC8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83" y="4018"/>
                <a:ext cx="66" cy="64"/>
              </a:xfrm>
              <a:custGeom>
                <a:avLst/>
                <a:gdLst>
                  <a:gd name="T0" fmla="*/ 54 w 57"/>
                  <a:gd name="T1" fmla="*/ 32 h 56"/>
                  <a:gd name="T2" fmla="*/ 24 w 57"/>
                  <a:gd name="T3" fmla="*/ 54 h 56"/>
                  <a:gd name="T4" fmla="*/ 3 w 57"/>
                  <a:gd name="T5" fmla="*/ 24 h 56"/>
                  <a:gd name="T6" fmla="*/ 33 w 57"/>
                  <a:gd name="T7" fmla="*/ 2 h 56"/>
                  <a:gd name="T8" fmla="*/ 54 w 57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7" h="56">
                    <a:moveTo>
                      <a:pt x="54" y="32"/>
                    </a:moveTo>
                    <a:cubicBezTo>
                      <a:pt x="52" y="46"/>
                      <a:pt x="39" y="56"/>
                      <a:pt x="24" y="54"/>
                    </a:cubicBezTo>
                    <a:cubicBezTo>
                      <a:pt x="10" y="52"/>
                      <a:pt x="0" y="38"/>
                      <a:pt x="3" y="24"/>
                    </a:cubicBezTo>
                    <a:cubicBezTo>
                      <a:pt x="5" y="10"/>
                      <a:pt x="18" y="0"/>
                      <a:pt x="33" y="2"/>
                    </a:cubicBezTo>
                    <a:cubicBezTo>
                      <a:pt x="47" y="4"/>
                      <a:pt x="57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31" name="Freeform 128">
                <a:extLst>
                  <a:ext uri="{FF2B5EF4-FFF2-40B4-BE49-F238E27FC236}">
                    <a16:creationId xmlns:a16="http://schemas.microsoft.com/office/drawing/2014/main" id="{45C14ADE-1DCF-45E4-B224-CFC0B24041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71" y="2829"/>
                <a:ext cx="65" cy="64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1" y="46"/>
                      <a:pt x="38" y="56"/>
                      <a:pt x="24" y="54"/>
                    </a:cubicBezTo>
                    <a:cubicBezTo>
                      <a:pt x="9" y="51"/>
                      <a:pt x="0" y="38"/>
                      <a:pt x="2" y="24"/>
                    </a:cubicBezTo>
                    <a:cubicBezTo>
                      <a:pt x="4" y="9"/>
                      <a:pt x="18" y="0"/>
                      <a:pt x="32" y="2"/>
                    </a:cubicBezTo>
                    <a:cubicBezTo>
                      <a:pt x="46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32" name="Freeform 129">
                <a:extLst>
                  <a:ext uri="{FF2B5EF4-FFF2-40B4-BE49-F238E27FC236}">
                    <a16:creationId xmlns:a16="http://schemas.microsoft.com/office/drawing/2014/main" id="{F9E05EAE-D0CD-4848-A64A-D47C7E40F6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96" y="3172"/>
                <a:ext cx="65" cy="64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6"/>
                      <a:pt x="38" y="56"/>
                      <a:pt x="24" y="54"/>
                    </a:cubicBezTo>
                    <a:cubicBezTo>
                      <a:pt x="10" y="51"/>
                      <a:pt x="0" y="38"/>
                      <a:pt x="2" y="24"/>
                    </a:cubicBezTo>
                    <a:cubicBezTo>
                      <a:pt x="5" y="9"/>
                      <a:pt x="18" y="0"/>
                      <a:pt x="32" y="2"/>
                    </a:cubicBezTo>
                    <a:cubicBezTo>
                      <a:pt x="47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33" name="Freeform 130">
                <a:extLst>
                  <a:ext uri="{FF2B5EF4-FFF2-40B4-BE49-F238E27FC236}">
                    <a16:creationId xmlns:a16="http://schemas.microsoft.com/office/drawing/2014/main" id="{FB4EE11F-EC59-4680-B96C-BDE75588B8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12" y="3719"/>
                <a:ext cx="65" cy="66"/>
              </a:xfrm>
              <a:custGeom>
                <a:avLst/>
                <a:gdLst>
                  <a:gd name="T0" fmla="*/ 54 w 56"/>
                  <a:gd name="T1" fmla="*/ 33 h 57"/>
                  <a:gd name="T2" fmla="*/ 24 w 56"/>
                  <a:gd name="T3" fmla="*/ 54 h 57"/>
                  <a:gd name="T4" fmla="*/ 2 w 56"/>
                  <a:gd name="T5" fmla="*/ 24 h 57"/>
                  <a:gd name="T6" fmla="*/ 32 w 56"/>
                  <a:gd name="T7" fmla="*/ 3 h 57"/>
                  <a:gd name="T8" fmla="*/ 54 w 56"/>
                  <a:gd name="T9" fmla="*/ 33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7">
                    <a:moveTo>
                      <a:pt x="54" y="33"/>
                    </a:moveTo>
                    <a:cubicBezTo>
                      <a:pt x="52" y="47"/>
                      <a:pt x="38" y="57"/>
                      <a:pt x="24" y="54"/>
                    </a:cubicBezTo>
                    <a:cubicBezTo>
                      <a:pt x="10" y="52"/>
                      <a:pt x="0" y="39"/>
                      <a:pt x="2" y="24"/>
                    </a:cubicBezTo>
                    <a:cubicBezTo>
                      <a:pt x="5" y="10"/>
                      <a:pt x="18" y="0"/>
                      <a:pt x="32" y="3"/>
                    </a:cubicBezTo>
                    <a:cubicBezTo>
                      <a:pt x="47" y="5"/>
                      <a:pt x="56" y="18"/>
                      <a:pt x="54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34" name="Freeform 131">
                <a:extLst>
                  <a:ext uri="{FF2B5EF4-FFF2-40B4-BE49-F238E27FC236}">
                    <a16:creationId xmlns:a16="http://schemas.microsoft.com/office/drawing/2014/main" id="{3CEA0866-DF9D-4853-8E90-43378AB073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86" y="3885"/>
                <a:ext cx="65" cy="65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6"/>
                      <a:pt x="38" y="56"/>
                      <a:pt x="24" y="54"/>
                    </a:cubicBezTo>
                    <a:cubicBezTo>
                      <a:pt x="10" y="51"/>
                      <a:pt x="0" y="38"/>
                      <a:pt x="2" y="24"/>
                    </a:cubicBezTo>
                    <a:cubicBezTo>
                      <a:pt x="5" y="9"/>
                      <a:pt x="18" y="0"/>
                      <a:pt x="32" y="2"/>
                    </a:cubicBezTo>
                    <a:cubicBezTo>
                      <a:pt x="47" y="4"/>
                      <a:pt x="56" y="17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35" name="Freeform 132">
                <a:extLst>
                  <a:ext uri="{FF2B5EF4-FFF2-40B4-BE49-F238E27FC236}">
                    <a16:creationId xmlns:a16="http://schemas.microsoft.com/office/drawing/2014/main" id="{82F98EB3-2660-4B89-AA2A-6CDB2E075E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54" y="3417"/>
                <a:ext cx="65" cy="65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6"/>
                      <a:pt x="38" y="56"/>
                      <a:pt x="24" y="54"/>
                    </a:cubicBezTo>
                    <a:cubicBezTo>
                      <a:pt x="10" y="51"/>
                      <a:pt x="0" y="38"/>
                      <a:pt x="2" y="24"/>
                    </a:cubicBezTo>
                    <a:cubicBezTo>
                      <a:pt x="5" y="10"/>
                      <a:pt x="18" y="0"/>
                      <a:pt x="32" y="2"/>
                    </a:cubicBezTo>
                    <a:cubicBezTo>
                      <a:pt x="47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36" name="Freeform 133">
                <a:extLst>
                  <a:ext uri="{FF2B5EF4-FFF2-40B4-BE49-F238E27FC236}">
                    <a16:creationId xmlns:a16="http://schemas.microsoft.com/office/drawing/2014/main" id="{8EC52DE0-DFEE-4D50-B599-5B3E83C10B7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938" y="3401"/>
                <a:ext cx="97" cy="97"/>
              </a:xfrm>
              <a:custGeom>
                <a:avLst/>
                <a:gdLst>
                  <a:gd name="T0" fmla="*/ 36 w 84"/>
                  <a:gd name="T1" fmla="*/ 80 h 84"/>
                  <a:gd name="T2" fmla="*/ 4 w 84"/>
                  <a:gd name="T3" fmla="*/ 36 h 84"/>
                  <a:gd name="T4" fmla="*/ 48 w 84"/>
                  <a:gd name="T5" fmla="*/ 3 h 84"/>
                  <a:gd name="T6" fmla="*/ 81 w 84"/>
                  <a:gd name="T7" fmla="*/ 48 h 84"/>
                  <a:gd name="T8" fmla="*/ 36 w 84"/>
                  <a:gd name="T9" fmla="*/ 80 h 84"/>
                  <a:gd name="T10" fmla="*/ 48 w 84"/>
                  <a:gd name="T11" fmla="*/ 5 h 84"/>
                  <a:gd name="T12" fmla="*/ 5 w 84"/>
                  <a:gd name="T13" fmla="*/ 36 h 84"/>
                  <a:gd name="T14" fmla="*/ 36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0"/>
                    </a:moveTo>
                    <a:cubicBezTo>
                      <a:pt x="15" y="77"/>
                      <a:pt x="0" y="57"/>
                      <a:pt x="4" y="36"/>
                    </a:cubicBezTo>
                    <a:cubicBezTo>
                      <a:pt x="7" y="15"/>
                      <a:pt x="27" y="0"/>
                      <a:pt x="48" y="3"/>
                    </a:cubicBezTo>
                    <a:cubicBezTo>
                      <a:pt x="70" y="7"/>
                      <a:pt x="84" y="27"/>
                      <a:pt x="81" y="48"/>
                    </a:cubicBezTo>
                    <a:cubicBezTo>
                      <a:pt x="77" y="69"/>
                      <a:pt x="57" y="84"/>
                      <a:pt x="36" y="80"/>
                    </a:cubicBezTo>
                    <a:close/>
                    <a:moveTo>
                      <a:pt x="48" y="5"/>
                    </a:moveTo>
                    <a:cubicBezTo>
                      <a:pt x="28" y="2"/>
                      <a:pt x="9" y="16"/>
                      <a:pt x="5" y="36"/>
                    </a:cubicBezTo>
                    <a:cubicBezTo>
                      <a:pt x="2" y="56"/>
                      <a:pt x="16" y="76"/>
                      <a:pt x="36" y="79"/>
                    </a:cubicBezTo>
                    <a:cubicBezTo>
                      <a:pt x="57" y="82"/>
                      <a:pt x="76" y="68"/>
                      <a:pt x="79" y="48"/>
                    </a:cubicBezTo>
                    <a:cubicBezTo>
                      <a:pt x="82" y="27"/>
                      <a:pt x="68" y="8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37" name="Freeform 134">
                <a:extLst>
                  <a:ext uri="{FF2B5EF4-FFF2-40B4-BE49-F238E27FC236}">
                    <a16:creationId xmlns:a16="http://schemas.microsoft.com/office/drawing/2014/main" id="{7DB7ABD8-24F5-4646-9FD2-92BAFD8BDB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60" y="4435"/>
                <a:ext cx="65" cy="64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6"/>
                      <a:pt x="38" y="56"/>
                      <a:pt x="24" y="54"/>
                    </a:cubicBezTo>
                    <a:cubicBezTo>
                      <a:pt x="10" y="52"/>
                      <a:pt x="0" y="38"/>
                      <a:pt x="2" y="24"/>
                    </a:cubicBezTo>
                    <a:cubicBezTo>
                      <a:pt x="4" y="10"/>
                      <a:pt x="18" y="0"/>
                      <a:pt x="32" y="2"/>
                    </a:cubicBezTo>
                    <a:cubicBezTo>
                      <a:pt x="46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38" name="Freeform 135">
                <a:extLst>
                  <a:ext uri="{FF2B5EF4-FFF2-40B4-BE49-F238E27FC236}">
                    <a16:creationId xmlns:a16="http://schemas.microsoft.com/office/drawing/2014/main" id="{60C2CDD5-043E-4E72-A5F5-55FA2E82270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744" y="4418"/>
                <a:ext cx="97" cy="97"/>
              </a:xfrm>
              <a:custGeom>
                <a:avLst/>
                <a:gdLst>
                  <a:gd name="T0" fmla="*/ 36 w 84"/>
                  <a:gd name="T1" fmla="*/ 80 h 84"/>
                  <a:gd name="T2" fmla="*/ 4 w 84"/>
                  <a:gd name="T3" fmla="*/ 36 h 84"/>
                  <a:gd name="T4" fmla="*/ 48 w 84"/>
                  <a:gd name="T5" fmla="*/ 3 h 84"/>
                  <a:gd name="T6" fmla="*/ 81 w 84"/>
                  <a:gd name="T7" fmla="*/ 48 h 84"/>
                  <a:gd name="T8" fmla="*/ 36 w 84"/>
                  <a:gd name="T9" fmla="*/ 80 h 84"/>
                  <a:gd name="T10" fmla="*/ 48 w 84"/>
                  <a:gd name="T11" fmla="*/ 5 h 84"/>
                  <a:gd name="T12" fmla="*/ 5 w 84"/>
                  <a:gd name="T13" fmla="*/ 36 h 84"/>
                  <a:gd name="T14" fmla="*/ 36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0"/>
                    </a:moveTo>
                    <a:cubicBezTo>
                      <a:pt x="15" y="77"/>
                      <a:pt x="0" y="57"/>
                      <a:pt x="4" y="36"/>
                    </a:cubicBezTo>
                    <a:cubicBezTo>
                      <a:pt x="7" y="15"/>
                      <a:pt x="27" y="0"/>
                      <a:pt x="48" y="3"/>
                    </a:cubicBezTo>
                    <a:cubicBezTo>
                      <a:pt x="69" y="7"/>
                      <a:pt x="84" y="27"/>
                      <a:pt x="81" y="48"/>
                    </a:cubicBezTo>
                    <a:cubicBezTo>
                      <a:pt x="77" y="69"/>
                      <a:pt x="57" y="84"/>
                      <a:pt x="36" y="80"/>
                    </a:cubicBezTo>
                    <a:close/>
                    <a:moveTo>
                      <a:pt x="48" y="5"/>
                    </a:moveTo>
                    <a:cubicBezTo>
                      <a:pt x="28" y="2"/>
                      <a:pt x="8" y="16"/>
                      <a:pt x="5" y="36"/>
                    </a:cubicBezTo>
                    <a:cubicBezTo>
                      <a:pt x="2" y="56"/>
                      <a:pt x="16" y="76"/>
                      <a:pt x="36" y="79"/>
                    </a:cubicBezTo>
                    <a:cubicBezTo>
                      <a:pt x="57" y="82"/>
                      <a:pt x="76" y="68"/>
                      <a:pt x="79" y="48"/>
                    </a:cubicBezTo>
                    <a:cubicBezTo>
                      <a:pt x="82" y="27"/>
                      <a:pt x="68" y="8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39" name="Freeform 136">
                <a:extLst>
                  <a:ext uri="{FF2B5EF4-FFF2-40B4-BE49-F238E27FC236}">
                    <a16:creationId xmlns:a16="http://schemas.microsoft.com/office/drawing/2014/main" id="{3FF14E64-7BB3-43E5-904B-31DA9BDB09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23" y="3984"/>
                <a:ext cx="64" cy="66"/>
              </a:xfrm>
              <a:custGeom>
                <a:avLst/>
                <a:gdLst>
                  <a:gd name="T0" fmla="*/ 54 w 56"/>
                  <a:gd name="T1" fmla="*/ 33 h 57"/>
                  <a:gd name="T2" fmla="*/ 24 w 56"/>
                  <a:gd name="T3" fmla="*/ 54 h 57"/>
                  <a:gd name="T4" fmla="*/ 2 w 56"/>
                  <a:gd name="T5" fmla="*/ 24 h 57"/>
                  <a:gd name="T6" fmla="*/ 32 w 56"/>
                  <a:gd name="T7" fmla="*/ 3 h 57"/>
                  <a:gd name="T8" fmla="*/ 54 w 56"/>
                  <a:gd name="T9" fmla="*/ 33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7">
                    <a:moveTo>
                      <a:pt x="54" y="33"/>
                    </a:moveTo>
                    <a:cubicBezTo>
                      <a:pt x="52" y="47"/>
                      <a:pt x="38" y="57"/>
                      <a:pt x="24" y="54"/>
                    </a:cubicBezTo>
                    <a:cubicBezTo>
                      <a:pt x="10" y="52"/>
                      <a:pt x="0" y="39"/>
                      <a:pt x="2" y="24"/>
                    </a:cubicBezTo>
                    <a:cubicBezTo>
                      <a:pt x="5" y="10"/>
                      <a:pt x="18" y="0"/>
                      <a:pt x="32" y="3"/>
                    </a:cubicBezTo>
                    <a:cubicBezTo>
                      <a:pt x="47" y="5"/>
                      <a:pt x="56" y="18"/>
                      <a:pt x="54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40" name="Freeform 137">
                <a:extLst>
                  <a:ext uri="{FF2B5EF4-FFF2-40B4-BE49-F238E27FC236}">
                    <a16:creationId xmlns:a16="http://schemas.microsoft.com/office/drawing/2014/main" id="{090860FB-6640-4E82-BD56-52CB8BA4ECA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507" y="3969"/>
                <a:ext cx="96" cy="96"/>
              </a:xfrm>
              <a:custGeom>
                <a:avLst/>
                <a:gdLst>
                  <a:gd name="T0" fmla="*/ 36 w 84"/>
                  <a:gd name="T1" fmla="*/ 80 h 83"/>
                  <a:gd name="T2" fmla="*/ 4 w 84"/>
                  <a:gd name="T3" fmla="*/ 35 h 83"/>
                  <a:gd name="T4" fmla="*/ 48 w 84"/>
                  <a:gd name="T5" fmla="*/ 3 h 83"/>
                  <a:gd name="T6" fmla="*/ 81 w 84"/>
                  <a:gd name="T7" fmla="*/ 48 h 83"/>
                  <a:gd name="T8" fmla="*/ 36 w 84"/>
                  <a:gd name="T9" fmla="*/ 80 h 83"/>
                  <a:gd name="T10" fmla="*/ 48 w 84"/>
                  <a:gd name="T11" fmla="*/ 5 h 83"/>
                  <a:gd name="T12" fmla="*/ 5 w 84"/>
                  <a:gd name="T13" fmla="*/ 36 h 83"/>
                  <a:gd name="T14" fmla="*/ 36 w 84"/>
                  <a:gd name="T15" fmla="*/ 78 h 83"/>
                  <a:gd name="T16" fmla="*/ 79 w 84"/>
                  <a:gd name="T17" fmla="*/ 47 h 83"/>
                  <a:gd name="T18" fmla="*/ 48 w 84"/>
                  <a:gd name="T19" fmla="*/ 5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3">
                    <a:moveTo>
                      <a:pt x="36" y="80"/>
                    </a:moveTo>
                    <a:cubicBezTo>
                      <a:pt x="15" y="77"/>
                      <a:pt x="0" y="57"/>
                      <a:pt x="4" y="35"/>
                    </a:cubicBezTo>
                    <a:cubicBezTo>
                      <a:pt x="7" y="14"/>
                      <a:pt x="27" y="0"/>
                      <a:pt x="48" y="3"/>
                    </a:cubicBezTo>
                    <a:cubicBezTo>
                      <a:pt x="70" y="6"/>
                      <a:pt x="84" y="26"/>
                      <a:pt x="81" y="48"/>
                    </a:cubicBezTo>
                    <a:cubicBezTo>
                      <a:pt x="77" y="69"/>
                      <a:pt x="57" y="83"/>
                      <a:pt x="36" y="80"/>
                    </a:cubicBezTo>
                    <a:close/>
                    <a:moveTo>
                      <a:pt x="48" y="5"/>
                    </a:moveTo>
                    <a:cubicBezTo>
                      <a:pt x="28" y="1"/>
                      <a:pt x="9" y="15"/>
                      <a:pt x="5" y="36"/>
                    </a:cubicBezTo>
                    <a:cubicBezTo>
                      <a:pt x="2" y="56"/>
                      <a:pt x="16" y="75"/>
                      <a:pt x="36" y="78"/>
                    </a:cubicBezTo>
                    <a:cubicBezTo>
                      <a:pt x="57" y="82"/>
                      <a:pt x="76" y="68"/>
                      <a:pt x="79" y="47"/>
                    </a:cubicBezTo>
                    <a:cubicBezTo>
                      <a:pt x="82" y="27"/>
                      <a:pt x="68" y="8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41" name="Freeform 138">
                <a:extLst>
                  <a:ext uri="{FF2B5EF4-FFF2-40B4-BE49-F238E27FC236}">
                    <a16:creationId xmlns:a16="http://schemas.microsoft.com/office/drawing/2014/main" id="{C8592926-FAD8-4EF3-8311-2E476AE07D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71" y="4207"/>
                <a:ext cx="65" cy="64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7"/>
                      <a:pt x="38" y="56"/>
                      <a:pt x="24" y="54"/>
                    </a:cubicBezTo>
                    <a:cubicBezTo>
                      <a:pt x="10" y="52"/>
                      <a:pt x="0" y="38"/>
                      <a:pt x="2" y="24"/>
                    </a:cubicBezTo>
                    <a:cubicBezTo>
                      <a:pt x="4" y="10"/>
                      <a:pt x="18" y="0"/>
                      <a:pt x="32" y="2"/>
                    </a:cubicBezTo>
                    <a:cubicBezTo>
                      <a:pt x="46" y="5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42" name="Freeform 139">
                <a:extLst>
                  <a:ext uri="{FF2B5EF4-FFF2-40B4-BE49-F238E27FC236}">
                    <a16:creationId xmlns:a16="http://schemas.microsoft.com/office/drawing/2014/main" id="{C82145DC-156C-4E89-95FA-B5CBBC2FF56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155" y="4190"/>
                <a:ext cx="97" cy="97"/>
              </a:xfrm>
              <a:custGeom>
                <a:avLst/>
                <a:gdLst>
                  <a:gd name="T0" fmla="*/ 36 w 84"/>
                  <a:gd name="T1" fmla="*/ 81 h 84"/>
                  <a:gd name="T2" fmla="*/ 3 w 84"/>
                  <a:gd name="T3" fmla="*/ 36 h 84"/>
                  <a:gd name="T4" fmla="*/ 48 w 84"/>
                  <a:gd name="T5" fmla="*/ 4 h 84"/>
                  <a:gd name="T6" fmla="*/ 80 w 84"/>
                  <a:gd name="T7" fmla="*/ 48 h 84"/>
                  <a:gd name="T8" fmla="*/ 36 w 84"/>
                  <a:gd name="T9" fmla="*/ 81 h 84"/>
                  <a:gd name="T10" fmla="*/ 48 w 84"/>
                  <a:gd name="T11" fmla="*/ 5 h 84"/>
                  <a:gd name="T12" fmla="*/ 5 w 84"/>
                  <a:gd name="T13" fmla="*/ 36 h 84"/>
                  <a:gd name="T14" fmla="*/ 36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1"/>
                    </a:moveTo>
                    <a:cubicBezTo>
                      <a:pt x="15" y="77"/>
                      <a:pt x="0" y="57"/>
                      <a:pt x="3" y="36"/>
                    </a:cubicBezTo>
                    <a:cubicBezTo>
                      <a:pt x="7" y="15"/>
                      <a:pt x="27" y="0"/>
                      <a:pt x="48" y="4"/>
                    </a:cubicBezTo>
                    <a:cubicBezTo>
                      <a:pt x="69" y="7"/>
                      <a:pt x="84" y="27"/>
                      <a:pt x="80" y="48"/>
                    </a:cubicBezTo>
                    <a:cubicBezTo>
                      <a:pt x="77" y="70"/>
                      <a:pt x="57" y="84"/>
                      <a:pt x="36" y="81"/>
                    </a:cubicBezTo>
                    <a:close/>
                    <a:moveTo>
                      <a:pt x="48" y="5"/>
                    </a:moveTo>
                    <a:cubicBezTo>
                      <a:pt x="27" y="2"/>
                      <a:pt x="8" y="16"/>
                      <a:pt x="5" y="36"/>
                    </a:cubicBezTo>
                    <a:cubicBezTo>
                      <a:pt x="2" y="57"/>
                      <a:pt x="16" y="76"/>
                      <a:pt x="36" y="79"/>
                    </a:cubicBezTo>
                    <a:cubicBezTo>
                      <a:pt x="56" y="82"/>
                      <a:pt x="76" y="68"/>
                      <a:pt x="79" y="48"/>
                    </a:cubicBezTo>
                    <a:cubicBezTo>
                      <a:pt x="82" y="28"/>
                      <a:pt x="68" y="9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43" name="Freeform 140">
                <a:extLst>
                  <a:ext uri="{FF2B5EF4-FFF2-40B4-BE49-F238E27FC236}">
                    <a16:creationId xmlns:a16="http://schemas.microsoft.com/office/drawing/2014/main" id="{3A911850-0204-4F0D-A764-5380D0D178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77" y="3524"/>
                <a:ext cx="64" cy="65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7"/>
                      <a:pt x="38" y="56"/>
                      <a:pt x="24" y="54"/>
                    </a:cubicBezTo>
                    <a:cubicBezTo>
                      <a:pt x="10" y="52"/>
                      <a:pt x="0" y="38"/>
                      <a:pt x="2" y="24"/>
                    </a:cubicBezTo>
                    <a:cubicBezTo>
                      <a:pt x="5" y="10"/>
                      <a:pt x="18" y="0"/>
                      <a:pt x="32" y="2"/>
                    </a:cubicBezTo>
                    <a:cubicBezTo>
                      <a:pt x="47" y="5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44" name="Freeform 141">
                <a:extLst>
                  <a:ext uri="{FF2B5EF4-FFF2-40B4-BE49-F238E27FC236}">
                    <a16:creationId xmlns:a16="http://schemas.microsoft.com/office/drawing/2014/main" id="{F9223601-0928-49E0-B215-6DABBAD5154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561" y="3508"/>
                <a:ext cx="97" cy="97"/>
              </a:xfrm>
              <a:custGeom>
                <a:avLst/>
                <a:gdLst>
                  <a:gd name="T0" fmla="*/ 36 w 84"/>
                  <a:gd name="T1" fmla="*/ 81 h 84"/>
                  <a:gd name="T2" fmla="*/ 4 w 84"/>
                  <a:gd name="T3" fmla="*/ 36 h 84"/>
                  <a:gd name="T4" fmla="*/ 48 w 84"/>
                  <a:gd name="T5" fmla="*/ 4 h 84"/>
                  <a:gd name="T6" fmla="*/ 81 w 84"/>
                  <a:gd name="T7" fmla="*/ 48 h 84"/>
                  <a:gd name="T8" fmla="*/ 36 w 84"/>
                  <a:gd name="T9" fmla="*/ 81 h 84"/>
                  <a:gd name="T10" fmla="*/ 48 w 84"/>
                  <a:gd name="T11" fmla="*/ 5 h 84"/>
                  <a:gd name="T12" fmla="*/ 5 w 84"/>
                  <a:gd name="T13" fmla="*/ 36 h 84"/>
                  <a:gd name="T14" fmla="*/ 36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1"/>
                    </a:moveTo>
                    <a:cubicBezTo>
                      <a:pt x="15" y="77"/>
                      <a:pt x="0" y="57"/>
                      <a:pt x="4" y="36"/>
                    </a:cubicBezTo>
                    <a:cubicBezTo>
                      <a:pt x="7" y="15"/>
                      <a:pt x="27" y="0"/>
                      <a:pt x="48" y="4"/>
                    </a:cubicBezTo>
                    <a:cubicBezTo>
                      <a:pt x="69" y="7"/>
                      <a:pt x="84" y="27"/>
                      <a:pt x="81" y="48"/>
                    </a:cubicBezTo>
                    <a:cubicBezTo>
                      <a:pt x="77" y="70"/>
                      <a:pt x="57" y="84"/>
                      <a:pt x="36" y="81"/>
                    </a:cubicBezTo>
                    <a:close/>
                    <a:moveTo>
                      <a:pt x="48" y="5"/>
                    </a:moveTo>
                    <a:cubicBezTo>
                      <a:pt x="28" y="2"/>
                      <a:pt x="9" y="16"/>
                      <a:pt x="5" y="36"/>
                    </a:cubicBezTo>
                    <a:cubicBezTo>
                      <a:pt x="2" y="57"/>
                      <a:pt x="16" y="76"/>
                      <a:pt x="36" y="79"/>
                    </a:cubicBezTo>
                    <a:cubicBezTo>
                      <a:pt x="57" y="82"/>
                      <a:pt x="76" y="68"/>
                      <a:pt x="79" y="48"/>
                    </a:cubicBezTo>
                    <a:cubicBezTo>
                      <a:pt x="82" y="28"/>
                      <a:pt x="68" y="9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45" name="Freeform 142">
                <a:extLst>
                  <a:ext uri="{FF2B5EF4-FFF2-40B4-BE49-F238E27FC236}">
                    <a16:creationId xmlns:a16="http://schemas.microsoft.com/office/drawing/2014/main" id="{699852B6-3F1E-419D-B27B-2425A3B159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67" y="3831"/>
                <a:ext cx="65" cy="64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1" y="46"/>
                      <a:pt x="38" y="56"/>
                      <a:pt x="24" y="54"/>
                    </a:cubicBezTo>
                    <a:cubicBezTo>
                      <a:pt x="9" y="52"/>
                      <a:pt x="0" y="38"/>
                      <a:pt x="2" y="24"/>
                    </a:cubicBezTo>
                    <a:cubicBezTo>
                      <a:pt x="4" y="10"/>
                      <a:pt x="18" y="0"/>
                      <a:pt x="32" y="2"/>
                    </a:cubicBezTo>
                    <a:cubicBezTo>
                      <a:pt x="46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46" name="Freeform 143">
                <a:extLst>
                  <a:ext uri="{FF2B5EF4-FFF2-40B4-BE49-F238E27FC236}">
                    <a16:creationId xmlns:a16="http://schemas.microsoft.com/office/drawing/2014/main" id="{21425EE5-3B72-46F4-9BDC-AFB5B87F364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851" y="3815"/>
                <a:ext cx="97" cy="97"/>
              </a:xfrm>
              <a:custGeom>
                <a:avLst/>
                <a:gdLst>
                  <a:gd name="T0" fmla="*/ 36 w 84"/>
                  <a:gd name="T1" fmla="*/ 80 h 84"/>
                  <a:gd name="T2" fmla="*/ 3 w 84"/>
                  <a:gd name="T3" fmla="*/ 36 h 84"/>
                  <a:gd name="T4" fmla="*/ 48 w 84"/>
                  <a:gd name="T5" fmla="*/ 3 h 84"/>
                  <a:gd name="T6" fmla="*/ 80 w 84"/>
                  <a:gd name="T7" fmla="*/ 48 h 84"/>
                  <a:gd name="T8" fmla="*/ 36 w 84"/>
                  <a:gd name="T9" fmla="*/ 80 h 84"/>
                  <a:gd name="T10" fmla="*/ 48 w 84"/>
                  <a:gd name="T11" fmla="*/ 5 h 84"/>
                  <a:gd name="T12" fmla="*/ 5 w 84"/>
                  <a:gd name="T13" fmla="*/ 36 h 84"/>
                  <a:gd name="T14" fmla="*/ 36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0"/>
                    </a:moveTo>
                    <a:cubicBezTo>
                      <a:pt x="14" y="77"/>
                      <a:pt x="0" y="57"/>
                      <a:pt x="3" y="36"/>
                    </a:cubicBezTo>
                    <a:cubicBezTo>
                      <a:pt x="7" y="15"/>
                      <a:pt x="27" y="0"/>
                      <a:pt x="48" y="3"/>
                    </a:cubicBezTo>
                    <a:cubicBezTo>
                      <a:pt x="69" y="7"/>
                      <a:pt x="84" y="27"/>
                      <a:pt x="80" y="48"/>
                    </a:cubicBezTo>
                    <a:cubicBezTo>
                      <a:pt x="77" y="69"/>
                      <a:pt x="57" y="84"/>
                      <a:pt x="36" y="80"/>
                    </a:cubicBezTo>
                    <a:close/>
                    <a:moveTo>
                      <a:pt x="48" y="5"/>
                    </a:moveTo>
                    <a:cubicBezTo>
                      <a:pt x="27" y="2"/>
                      <a:pt x="8" y="16"/>
                      <a:pt x="5" y="36"/>
                    </a:cubicBezTo>
                    <a:cubicBezTo>
                      <a:pt x="2" y="56"/>
                      <a:pt x="16" y="76"/>
                      <a:pt x="36" y="79"/>
                    </a:cubicBezTo>
                    <a:cubicBezTo>
                      <a:pt x="56" y="82"/>
                      <a:pt x="75" y="68"/>
                      <a:pt x="79" y="48"/>
                    </a:cubicBezTo>
                    <a:cubicBezTo>
                      <a:pt x="82" y="28"/>
                      <a:pt x="68" y="8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47" name="Freeform 144">
                <a:extLst>
                  <a:ext uri="{FF2B5EF4-FFF2-40B4-BE49-F238E27FC236}">
                    <a16:creationId xmlns:a16="http://schemas.microsoft.com/office/drawing/2014/main" id="{B799B560-55C9-4C5C-9B04-15369C9B2C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99" y="5046"/>
                <a:ext cx="65" cy="65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6"/>
                      <a:pt x="38" y="56"/>
                      <a:pt x="24" y="54"/>
                    </a:cubicBezTo>
                    <a:cubicBezTo>
                      <a:pt x="10" y="51"/>
                      <a:pt x="0" y="38"/>
                      <a:pt x="2" y="24"/>
                    </a:cubicBezTo>
                    <a:cubicBezTo>
                      <a:pt x="4" y="9"/>
                      <a:pt x="18" y="0"/>
                      <a:pt x="32" y="2"/>
                    </a:cubicBezTo>
                    <a:cubicBezTo>
                      <a:pt x="46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48" name="Freeform 145">
                <a:extLst>
                  <a:ext uri="{FF2B5EF4-FFF2-40B4-BE49-F238E27FC236}">
                    <a16:creationId xmlns:a16="http://schemas.microsoft.com/office/drawing/2014/main" id="{5264F093-C73F-4C47-AF9A-4430AA57805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383" y="5030"/>
                <a:ext cx="97" cy="97"/>
              </a:xfrm>
              <a:custGeom>
                <a:avLst/>
                <a:gdLst>
                  <a:gd name="T0" fmla="*/ 36 w 84"/>
                  <a:gd name="T1" fmla="*/ 80 h 84"/>
                  <a:gd name="T2" fmla="*/ 3 w 84"/>
                  <a:gd name="T3" fmla="*/ 36 h 84"/>
                  <a:gd name="T4" fmla="*/ 48 w 84"/>
                  <a:gd name="T5" fmla="*/ 3 h 84"/>
                  <a:gd name="T6" fmla="*/ 81 w 84"/>
                  <a:gd name="T7" fmla="*/ 48 h 84"/>
                  <a:gd name="T8" fmla="*/ 36 w 84"/>
                  <a:gd name="T9" fmla="*/ 80 h 84"/>
                  <a:gd name="T10" fmla="*/ 48 w 84"/>
                  <a:gd name="T11" fmla="*/ 5 h 84"/>
                  <a:gd name="T12" fmla="*/ 5 w 84"/>
                  <a:gd name="T13" fmla="*/ 36 h 84"/>
                  <a:gd name="T14" fmla="*/ 36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0"/>
                    </a:moveTo>
                    <a:cubicBezTo>
                      <a:pt x="15" y="77"/>
                      <a:pt x="0" y="57"/>
                      <a:pt x="3" y="36"/>
                    </a:cubicBezTo>
                    <a:cubicBezTo>
                      <a:pt x="7" y="14"/>
                      <a:pt x="27" y="0"/>
                      <a:pt x="48" y="3"/>
                    </a:cubicBezTo>
                    <a:cubicBezTo>
                      <a:pt x="69" y="7"/>
                      <a:pt x="84" y="27"/>
                      <a:pt x="81" y="48"/>
                    </a:cubicBezTo>
                    <a:cubicBezTo>
                      <a:pt x="77" y="69"/>
                      <a:pt x="57" y="84"/>
                      <a:pt x="36" y="80"/>
                    </a:cubicBezTo>
                    <a:close/>
                    <a:moveTo>
                      <a:pt x="48" y="5"/>
                    </a:moveTo>
                    <a:cubicBezTo>
                      <a:pt x="28" y="2"/>
                      <a:pt x="8" y="16"/>
                      <a:pt x="5" y="36"/>
                    </a:cubicBezTo>
                    <a:cubicBezTo>
                      <a:pt x="2" y="56"/>
                      <a:pt x="16" y="75"/>
                      <a:pt x="36" y="79"/>
                    </a:cubicBezTo>
                    <a:cubicBezTo>
                      <a:pt x="56" y="82"/>
                      <a:pt x="76" y="68"/>
                      <a:pt x="79" y="48"/>
                    </a:cubicBezTo>
                    <a:cubicBezTo>
                      <a:pt x="82" y="27"/>
                      <a:pt x="68" y="8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49" name="Freeform 146">
                <a:extLst>
                  <a:ext uri="{FF2B5EF4-FFF2-40B4-BE49-F238E27FC236}">
                    <a16:creationId xmlns:a16="http://schemas.microsoft.com/office/drawing/2014/main" id="{23CBA95D-EB22-4ED2-BE9D-996EF5A0AD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56" y="5436"/>
                <a:ext cx="65" cy="64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1" y="46"/>
                      <a:pt x="38" y="56"/>
                      <a:pt x="24" y="54"/>
                    </a:cubicBezTo>
                    <a:cubicBezTo>
                      <a:pt x="9" y="52"/>
                      <a:pt x="0" y="38"/>
                      <a:pt x="2" y="24"/>
                    </a:cubicBezTo>
                    <a:cubicBezTo>
                      <a:pt x="4" y="10"/>
                      <a:pt x="18" y="0"/>
                      <a:pt x="32" y="2"/>
                    </a:cubicBezTo>
                    <a:cubicBezTo>
                      <a:pt x="46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50" name="Freeform 147">
                <a:extLst>
                  <a:ext uri="{FF2B5EF4-FFF2-40B4-BE49-F238E27FC236}">
                    <a16:creationId xmlns:a16="http://schemas.microsoft.com/office/drawing/2014/main" id="{1201C9E3-D737-4F84-ACE3-DEE947A048C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540" y="5420"/>
                <a:ext cx="97" cy="96"/>
              </a:xfrm>
              <a:custGeom>
                <a:avLst/>
                <a:gdLst>
                  <a:gd name="T0" fmla="*/ 36 w 84"/>
                  <a:gd name="T1" fmla="*/ 80 h 84"/>
                  <a:gd name="T2" fmla="*/ 3 w 84"/>
                  <a:gd name="T3" fmla="*/ 36 h 84"/>
                  <a:gd name="T4" fmla="*/ 48 w 84"/>
                  <a:gd name="T5" fmla="*/ 3 h 84"/>
                  <a:gd name="T6" fmla="*/ 80 w 84"/>
                  <a:gd name="T7" fmla="*/ 48 h 84"/>
                  <a:gd name="T8" fmla="*/ 36 w 84"/>
                  <a:gd name="T9" fmla="*/ 80 h 84"/>
                  <a:gd name="T10" fmla="*/ 48 w 84"/>
                  <a:gd name="T11" fmla="*/ 5 h 84"/>
                  <a:gd name="T12" fmla="*/ 5 w 84"/>
                  <a:gd name="T13" fmla="*/ 36 h 84"/>
                  <a:gd name="T14" fmla="*/ 36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0"/>
                    </a:moveTo>
                    <a:cubicBezTo>
                      <a:pt x="14" y="77"/>
                      <a:pt x="0" y="57"/>
                      <a:pt x="3" y="36"/>
                    </a:cubicBezTo>
                    <a:cubicBezTo>
                      <a:pt x="7" y="15"/>
                      <a:pt x="27" y="0"/>
                      <a:pt x="48" y="3"/>
                    </a:cubicBezTo>
                    <a:cubicBezTo>
                      <a:pt x="69" y="7"/>
                      <a:pt x="84" y="27"/>
                      <a:pt x="80" y="48"/>
                    </a:cubicBezTo>
                    <a:cubicBezTo>
                      <a:pt x="77" y="69"/>
                      <a:pt x="57" y="84"/>
                      <a:pt x="36" y="80"/>
                    </a:cubicBezTo>
                    <a:close/>
                    <a:moveTo>
                      <a:pt x="48" y="5"/>
                    </a:moveTo>
                    <a:cubicBezTo>
                      <a:pt x="27" y="2"/>
                      <a:pt x="8" y="16"/>
                      <a:pt x="5" y="36"/>
                    </a:cubicBezTo>
                    <a:cubicBezTo>
                      <a:pt x="2" y="56"/>
                      <a:pt x="16" y="76"/>
                      <a:pt x="36" y="79"/>
                    </a:cubicBezTo>
                    <a:cubicBezTo>
                      <a:pt x="56" y="82"/>
                      <a:pt x="75" y="68"/>
                      <a:pt x="79" y="48"/>
                    </a:cubicBezTo>
                    <a:cubicBezTo>
                      <a:pt x="82" y="27"/>
                      <a:pt x="68" y="8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51" name="Freeform 148">
                <a:extLst>
                  <a:ext uri="{FF2B5EF4-FFF2-40B4-BE49-F238E27FC236}">
                    <a16:creationId xmlns:a16="http://schemas.microsoft.com/office/drawing/2014/main" id="{C24E0032-5F26-49F6-9342-880D710248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95" y="5510"/>
                <a:ext cx="64" cy="64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1" y="46"/>
                      <a:pt x="38" y="56"/>
                      <a:pt x="24" y="54"/>
                    </a:cubicBezTo>
                    <a:cubicBezTo>
                      <a:pt x="9" y="51"/>
                      <a:pt x="0" y="38"/>
                      <a:pt x="2" y="24"/>
                    </a:cubicBezTo>
                    <a:cubicBezTo>
                      <a:pt x="4" y="9"/>
                      <a:pt x="18" y="0"/>
                      <a:pt x="32" y="2"/>
                    </a:cubicBezTo>
                    <a:cubicBezTo>
                      <a:pt x="46" y="4"/>
                      <a:pt x="56" y="17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52" name="Freeform 149">
                <a:extLst>
                  <a:ext uri="{FF2B5EF4-FFF2-40B4-BE49-F238E27FC236}">
                    <a16:creationId xmlns:a16="http://schemas.microsoft.com/office/drawing/2014/main" id="{6AF417AC-A7FF-4807-8B40-50D50DA9A15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978" y="5493"/>
                <a:ext cx="97" cy="97"/>
              </a:xfrm>
              <a:custGeom>
                <a:avLst/>
                <a:gdLst>
                  <a:gd name="T0" fmla="*/ 36 w 84"/>
                  <a:gd name="T1" fmla="*/ 80 h 84"/>
                  <a:gd name="T2" fmla="*/ 3 w 84"/>
                  <a:gd name="T3" fmla="*/ 36 h 84"/>
                  <a:gd name="T4" fmla="*/ 48 w 84"/>
                  <a:gd name="T5" fmla="*/ 3 h 84"/>
                  <a:gd name="T6" fmla="*/ 80 w 84"/>
                  <a:gd name="T7" fmla="*/ 48 h 84"/>
                  <a:gd name="T8" fmla="*/ 36 w 84"/>
                  <a:gd name="T9" fmla="*/ 80 h 84"/>
                  <a:gd name="T10" fmla="*/ 48 w 84"/>
                  <a:gd name="T11" fmla="*/ 5 h 84"/>
                  <a:gd name="T12" fmla="*/ 5 w 84"/>
                  <a:gd name="T13" fmla="*/ 36 h 84"/>
                  <a:gd name="T14" fmla="*/ 36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0"/>
                    </a:moveTo>
                    <a:cubicBezTo>
                      <a:pt x="14" y="77"/>
                      <a:pt x="0" y="57"/>
                      <a:pt x="3" y="36"/>
                    </a:cubicBezTo>
                    <a:cubicBezTo>
                      <a:pt x="7" y="14"/>
                      <a:pt x="27" y="0"/>
                      <a:pt x="48" y="3"/>
                    </a:cubicBezTo>
                    <a:cubicBezTo>
                      <a:pt x="69" y="7"/>
                      <a:pt x="84" y="27"/>
                      <a:pt x="80" y="48"/>
                    </a:cubicBezTo>
                    <a:cubicBezTo>
                      <a:pt x="77" y="69"/>
                      <a:pt x="57" y="84"/>
                      <a:pt x="36" y="80"/>
                    </a:cubicBezTo>
                    <a:close/>
                    <a:moveTo>
                      <a:pt x="48" y="5"/>
                    </a:moveTo>
                    <a:cubicBezTo>
                      <a:pt x="27" y="2"/>
                      <a:pt x="8" y="15"/>
                      <a:pt x="5" y="36"/>
                    </a:cubicBezTo>
                    <a:cubicBezTo>
                      <a:pt x="2" y="56"/>
                      <a:pt x="16" y="75"/>
                      <a:pt x="36" y="79"/>
                    </a:cubicBezTo>
                    <a:cubicBezTo>
                      <a:pt x="56" y="82"/>
                      <a:pt x="75" y="68"/>
                      <a:pt x="79" y="48"/>
                    </a:cubicBezTo>
                    <a:cubicBezTo>
                      <a:pt x="82" y="27"/>
                      <a:pt x="68" y="8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53" name="Freeform 150">
                <a:extLst>
                  <a:ext uri="{FF2B5EF4-FFF2-40B4-BE49-F238E27FC236}">
                    <a16:creationId xmlns:a16="http://schemas.microsoft.com/office/drawing/2014/main" id="{6D3FDC5C-3F10-4987-B23F-D579F7D88B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22" y="5414"/>
                <a:ext cx="65" cy="66"/>
              </a:xfrm>
              <a:custGeom>
                <a:avLst/>
                <a:gdLst>
                  <a:gd name="T0" fmla="*/ 54 w 56"/>
                  <a:gd name="T1" fmla="*/ 33 h 57"/>
                  <a:gd name="T2" fmla="*/ 24 w 56"/>
                  <a:gd name="T3" fmla="*/ 54 h 57"/>
                  <a:gd name="T4" fmla="*/ 2 w 56"/>
                  <a:gd name="T5" fmla="*/ 24 h 57"/>
                  <a:gd name="T6" fmla="*/ 32 w 56"/>
                  <a:gd name="T7" fmla="*/ 3 h 57"/>
                  <a:gd name="T8" fmla="*/ 54 w 56"/>
                  <a:gd name="T9" fmla="*/ 33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7">
                    <a:moveTo>
                      <a:pt x="54" y="33"/>
                    </a:moveTo>
                    <a:cubicBezTo>
                      <a:pt x="51" y="47"/>
                      <a:pt x="38" y="57"/>
                      <a:pt x="24" y="54"/>
                    </a:cubicBezTo>
                    <a:cubicBezTo>
                      <a:pt x="9" y="52"/>
                      <a:pt x="0" y="39"/>
                      <a:pt x="2" y="24"/>
                    </a:cubicBezTo>
                    <a:cubicBezTo>
                      <a:pt x="4" y="10"/>
                      <a:pt x="17" y="0"/>
                      <a:pt x="32" y="3"/>
                    </a:cubicBezTo>
                    <a:cubicBezTo>
                      <a:pt x="46" y="5"/>
                      <a:pt x="56" y="18"/>
                      <a:pt x="54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54" name="Freeform 151">
                <a:extLst>
                  <a:ext uri="{FF2B5EF4-FFF2-40B4-BE49-F238E27FC236}">
                    <a16:creationId xmlns:a16="http://schemas.microsoft.com/office/drawing/2014/main" id="{0179900A-A109-4987-AF98-052A5E91104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006" y="5399"/>
                <a:ext cx="97" cy="96"/>
              </a:xfrm>
              <a:custGeom>
                <a:avLst/>
                <a:gdLst>
                  <a:gd name="T0" fmla="*/ 36 w 84"/>
                  <a:gd name="T1" fmla="*/ 80 h 83"/>
                  <a:gd name="T2" fmla="*/ 3 w 84"/>
                  <a:gd name="T3" fmla="*/ 35 h 83"/>
                  <a:gd name="T4" fmla="*/ 48 w 84"/>
                  <a:gd name="T5" fmla="*/ 3 h 83"/>
                  <a:gd name="T6" fmla="*/ 80 w 84"/>
                  <a:gd name="T7" fmla="*/ 48 h 83"/>
                  <a:gd name="T8" fmla="*/ 36 w 84"/>
                  <a:gd name="T9" fmla="*/ 80 h 83"/>
                  <a:gd name="T10" fmla="*/ 48 w 84"/>
                  <a:gd name="T11" fmla="*/ 5 h 83"/>
                  <a:gd name="T12" fmla="*/ 5 w 84"/>
                  <a:gd name="T13" fmla="*/ 36 h 83"/>
                  <a:gd name="T14" fmla="*/ 36 w 84"/>
                  <a:gd name="T15" fmla="*/ 78 h 83"/>
                  <a:gd name="T16" fmla="*/ 79 w 84"/>
                  <a:gd name="T17" fmla="*/ 47 h 83"/>
                  <a:gd name="T18" fmla="*/ 48 w 84"/>
                  <a:gd name="T19" fmla="*/ 5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3">
                    <a:moveTo>
                      <a:pt x="36" y="80"/>
                    </a:moveTo>
                    <a:cubicBezTo>
                      <a:pt x="14" y="77"/>
                      <a:pt x="0" y="57"/>
                      <a:pt x="3" y="35"/>
                    </a:cubicBezTo>
                    <a:cubicBezTo>
                      <a:pt x="7" y="14"/>
                      <a:pt x="27" y="0"/>
                      <a:pt x="48" y="3"/>
                    </a:cubicBezTo>
                    <a:cubicBezTo>
                      <a:pt x="69" y="6"/>
                      <a:pt x="84" y="26"/>
                      <a:pt x="80" y="48"/>
                    </a:cubicBezTo>
                    <a:cubicBezTo>
                      <a:pt x="77" y="69"/>
                      <a:pt x="57" y="83"/>
                      <a:pt x="36" y="80"/>
                    </a:cubicBezTo>
                    <a:close/>
                    <a:moveTo>
                      <a:pt x="48" y="5"/>
                    </a:moveTo>
                    <a:cubicBezTo>
                      <a:pt x="27" y="1"/>
                      <a:pt x="8" y="15"/>
                      <a:pt x="5" y="36"/>
                    </a:cubicBezTo>
                    <a:cubicBezTo>
                      <a:pt x="2" y="56"/>
                      <a:pt x="15" y="75"/>
                      <a:pt x="36" y="78"/>
                    </a:cubicBezTo>
                    <a:cubicBezTo>
                      <a:pt x="56" y="82"/>
                      <a:pt x="75" y="68"/>
                      <a:pt x="79" y="47"/>
                    </a:cubicBezTo>
                    <a:cubicBezTo>
                      <a:pt x="82" y="27"/>
                      <a:pt x="68" y="8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55" name="Freeform 152">
                <a:extLst>
                  <a:ext uri="{FF2B5EF4-FFF2-40B4-BE49-F238E27FC236}">
                    <a16:creationId xmlns:a16="http://schemas.microsoft.com/office/drawing/2014/main" id="{1895ECAD-1586-4807-B973-AC024E8B18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16" y="3841"/>
                <a:ext cx="65" cy="65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3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6"/>
                      <a:pt x="39" y="56"/>
                      <a:pt x="24" y="54"/>
                    </a:cubicBezTo>
                    <a:cubicBezTo>
                      <a:pt x="10" y="51"/>
                      <a:pt x="0" y="38"/>
                      <a:pt x="3" y="24"/>
                    </a:cubicBezTo>
                    <a:cubicBezTo>
                      <a:pt x="5" y="9"/>
                      <a:pt x="18" y="0"/>
                      <a:pt x="32" y="2"/>
                    </a:cubicBezTo>
                    <a:cubicBezTo>
                      <a:pt x="47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56" name="Freeform 153">
                <a:extLst>
                  <a:ext uri="{FF2B5EF4-FFF2-40B4-BE49-F238E27FC236}">
                    <a16:creationId xmlns:a16="http://schemas.microsoft.com/office/drawing/2014/main" id="{D217FD4A-5150-4979-9C85-1A97B80417C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600" y="3825"/>
                <a:ext cx="97" cy="97"/>
              </a:xfrm>
              <a:custGeom>
                <a:avLst/>
                <a:gdLst>
                  <a:gd name="T0" fmla="*/ 36 w 84"/>
                  <a:gd name="T1" fmla="*/ 80 h 84"/>
                  <a:gd name="T2" fmla="*/ 4 w 84"/>
                  <a:gd name="T3" fmla="*/ 36 h 84"/>
                  <a:gd name="T4" fmla="*/ 48 w 84"/>
                  <a:gd name="T5" fmla="*/ 3 h 84"/>
                  <a:gd name="T6" fmla="*/ 81 w 84"/>
                  <a:gd name="T7" fmla="*/ 48 h 84"/>
                  <a:gd name="T8" fmla="*/ 36 w 84"/>
                  <a:gd name="T9" fmla="*/ 80 h 84"/>
                  <a:gd name="T10" fmla="*/ 48 w 84"/>
                  <a:gd name="T11" fmla="*/ 5 h 84"/>
                  <a:gd name="T12" fmla="*/ 6 w 84"/>
                  <a:gd name="T13" fmla="*/ 36 h 84"/>
                  <a:gd name="T14" fmla="*/ 37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0"/>
                    </a:moveTo>
                    <a:cubicBezTo>
                      <a:pt x="15" y="77"/>
                      <a:pt x="0" y="57"/>
                      <a:pt x="4" y="36"/>
                    </a:cubicBezTo>
                    <a:cubicBezTo>
                      <a:pt x="7" y="14"/>
                      <a:pt x="27" y="0"/>
                      <a:pt x="48" y="3"/>
                    </a:cubicBezTo>
                    <a:cubicBezTo>
                      <a:pt x="70" y="7"/>
                      <a:pt x="84" y="27"/>
                      <a:pt x="81" y="48"/>
                    </a:cubicBezTo>
                    <a:cubicBezTo>
                      <a:pt x="78" y="69"/>
                      <a:pt x="57" y="84"/>
                      <a:pt x="36" y="80"/>
                    </a:cubicBezTo>
                    <a:close/>
                    <a:moveTo>
                      <a:pt x="48" y="5"/>
                    </a:moveTo>
                    <a:cubicBezTo>
                      <a:pt x="28" y="2"/>
                      <a:pt x="9" y="16"/>
                      <a:pt x="6" y="36"/>
                    </a:cubicBezTo>
                    <a:cubicBezTo>
                      <a:pt x="2" y="56"/>
                      <a:pt x="16" y="75"/>
                      <a:pt x="37" y="79"/>
                    </a:cubicBezTo>
                    <a:cubicBezTo>
                      <a:pt x="57" y="82"/>
                      <a:pt x="76" y="68"/>
                      <a:pt x="79" y="48"/>
                    </a:cubicBezTo>
                    <a:cubicBezTo>
                      <a:pt x="82" y="27"/>
                      <a:pt x="69" y="8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57" name="Freeform 154">
                <a:extLst>
                  <a:ext uri="{FF2B5EF4-FFF2-40B4-BE49-F238E27FC236}">
                    <a16:creationId xmlns:a16="http://schemas.microsoft.com/office/drawing/2014/main" id="{EC2C3585-8D38-4E40-8164-5C250087E2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83" y="3392"/>
                <a:ext cx="65" cy="66"/>
              </a:xfrm>
              <a:custGeom>
                <a:avLst/>
                <a:gdLst>
                  <a:gd name="T0" fmla="*/ 54 w 56"/>
                  <a:gd name="T1" fmla="*/ 33 h 57"/>
                  <a:gd name="T2" fmla="*/ 24 w 56"/>
                  <a:gd name="T3" fmla="*/ 54 h 57"/>
                  <a:gd name="T4" fmla="*/ 2 w 56"/>
                  <a:gd name="T5" fmla="*/ 24 h 57"/>
                  <a:gd name="T6" fmla="*/ 32 w 56"/>
                  <a:gd name="T7" fmla="*/ 3 h 57"/>
                  <a:gd name="T8" fmla="*/ 54 w 56"/>
                  <a:gd name="T9" fmla="*/ 33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7">
                    <a:moveTo>
                      <a:pt x="54" y="33"/>
                    </a:moveTo>
                    <a:cubicBezTo>
                      <a:pt x="52" y="47"/>
                      <a:pt x="38" y="57"/>
                      <a:pt x="24" y="54"/>
                    </a:cubicBezTo>
                    <a:cubicBezTo>
                      <a:pt x="10" y="52"/>
                      <a:pt x="0" y="39"/>
                      <a:pt x="2" y="24"/>
                    </a:cubicBezTo>
                    <a:cubicBezTo>
                      <a:pt x="5" y="10"/>
                      <a:pt x="18" y="0"/>
                      <a:pt x="32" y="3"/>
                    </a:cubicBezTo>
                    <a:cubicBezTo>
                      <a:pt x="47" y="5"/>
                      <a:pt x="56" y="18"/>
                      <a:pt x="54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58" name="Freeform 155">
                <a:extLst>
                  <a:ext uri="{FF2B5EF4-FFF2-40B4-BE49-F238E27FC236}">
                    <a16:creationId xmlns:a16="http://schemas.microsoft.com/office/drawing/2014/main" id="{24021CA7-063F-4B87-A52B-3AA65DEB42B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767" y="3377"/>
                <a:ext cx="97" cy="96"/>
              </a:xfrm>
              <a:custGeom>
                <a:avLst/>
                <a:gdLst>
                  <a:gd name="T0" fmla="*/ 36 w 84"/>
                  <a:gd name="T1" fmla="*/ 80 h 83"/>
                  <a:gd name="T2" fmla="*/ 4 w 84"/>
                  <a:gd name="T3" fmla="*/ 35 h 83"/>
                  <a:gd name="T4" fmla="*/ 48 w 84"/>
                  <a:gd name="T5" fmla="*/ 3 h 83"/>
                  <a:gd name="T6" fmla="*/ 81 w 84"/>
                  <a:gd name="T7" fmla="*/ 48 h 83"/>
                  <a:gd name="T8" fmla="*/ 36 w 84"/>
                  <a:gd name="T9" fmla="*/ 80 h 83"/>
                  <a:gd name="T10" fmla="*/ 48 w 84"/>
                  <a:gd name="T11" fmla="*/ 5 h 83"/>
                  <a:gd name="T12" fmla="*/ 5 w 84"/>
                  <a:gd name="T13" fmla="*/ 36 h 83"/>
                  <a:gd name="T14" fmla="*/ 36 w 84"/>
                  <a:gd name="T15" fmla="*/ 78 h 83"/>
                  <a:gd name="T16" fmla="*/ 79 w 84"/>
                  <a:gd name="T17" fmla="*/ 47 h 83"/>
                  <a:gd name="T18" fmla="*/ 48 w 84"/>
                  <a:gd name="T19" fmla="*/ 5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3">
                    <a:moveTo>
                      <a:pt x="36" y="80"/>
                    </a:moveTo>
                    <a:cubicBezTo>
                      <a:pt x="15" y="77"/>
                      <a:pt x="0" y="57"/>
                      <a:pt x="4" y="35"/>
                    </a:cubicBezTo>
                    <a:cubicBezTo>
                      <a:pt x="7" y="14"/>
                      <a:pt x="27" y="0"/>
                      <a:pt x="48" y="3"/>
                    </a:cubicBezTo>
                    <a:cubicBezTo>
                      <a:pt x="70" y="6"/>
                      <a:pt x="84" y="26"/>
                      <a:pt x="81" y="48"/>
                    </a:cubicBezTo>
                    <a:cubicBezTo>
                      <a:pt x="77" y="69"/>
                      <a:pt x="57" y="83"/>
                      <a:pt x="36" y="80"/>
                    </a:cubicBezTo>
                    <a:close/>
                    <a:moveTo>
                      <a:pt x="48" y="5"/>
                    </a:moveTo>
                    <a:cubicBezTo>
                      <a:pt x="28" y="1"/>
                      <a:pt x="9" y="15"/>
                      <a:pt x="5" y="36"/>
                    </a:cubicBezTo>
                    <a:cubicBezTo>
                      <a:pt x="2" y="56"/>
                      <a:pt x="16" y="75"/>
                      <a:pt x="36" y="78"/>
                    </a:cubicBezTo>
                    <a:cubicBezTo>
                      <a:pt x="57" y="82"/>
                      <a:pt x="76" y="68"/>
                      <a:pt x="79" y="47"/>
                    </a:cubicBezTo>
                    <a:cubicBezTo>
                      <a:pt x="82" y="27"/>
                      <a:pt x="68" y="8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59" name="Freeform 156">
                <a:extLst>
                  <a:ext uri="{FF2B5EF4-FFF2-40B4-BE49-F238E27FC236}">
                    <a16:creationId xmlns:a16="http://schemas.microsoft.com/office/drawing/2014/main" id="{EE3D0073-7E03-4DE0-8A2B-35725959DE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82" y="3147"/>
                <a:ext cx="65" cy="64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1" y="46"/>
                      <a:pt x="38" y="56"/>
                      <a:pt x="24" y="54"/>
                    </a:cubicBezTo>
                    <a:cubicBezTo>
                      <a:pt x="9" y="52"/>
                      <a:pt x="0" y="38"/>
                      <a:pt x="2" y="24"/>
                    </a:cubicBezTo>
                    <a:cubicBezTo>
                      <a:pt x="4" y="10"/>
                      <a:pt x="18" y="0"/>
                      <a:pt x="32" y="2"/>
                    </a:cubicBezTo>
                    <a:cubicBezTo>
                      <a:pt x="46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60" name="Freeform 157">
                <a:extLst>
                  <a:ext uri="{FF2B5EF4-FFF2-40B4-BE49-F238E27FC236}">
                    <a16:creationId xmlns:a16="http://schemas.microsoft.com/office/drawing/2014/main" id="{C0479621-682A-4735-97B4-666F49CA995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466" y="3130"/>
                <a:ext cx="97" cy="97"/>
              </a:xfrm>
              <a:custGeom>
                <a:avLst/>
                <a:gdLst>
                  <a:gd name="T0" fmla="*/ 36 w 84"/>
                  <a:gd name="T1" fmla="*/ 80 h 84"/>
                  <a:gd name="T2" fmla="*/ 3 w 84"/>
                  <a:gd name="T3" fmla="*/ 36 h 84"/>
                  <a:gd name="T4" fmla="*/ 48 w 84"/>
                  <a:gd name="T5" fmla="*/ 3 h 84"/>
                  <a:gd name="T6" fmla="*/ 80 w 84"/>
                  <a:gd name="T7" fmla="*/ 48 h 84"/>
                  <a:gd name="T8" fmla="*/ 36 w 84"/>
                  <a:gd name="T9" fmla="*/ 80 h 84"/>
                  <a:gd name="T10" fmla="*/ 48 w 84"/>
                  <a:gd name="T11" fmla="*/ 5 h 84"/>
                  <a:gd name="T12" fmla="*/ 5 w 84"/>
                  <a:gd name="T13" fmla="*/ 36 h 84"/>
                  <a:gd name="T14" fmla="*/ 36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0"/>
                    </a:moveTo>
                    <a:cubicBezTo>
                      <a:pt x="14" y="77"/>
                      <a:pt x="0" y="57"/>
                      <a:pt x="3" y="36"/>
                    </a:cubicBezTo>
                    <a:cubicBezTo>
                      <a:pt x="7" y="15"/>
                      <a:pt x="27" y="0"/>
                      <a:pt x="48" y="3"/>
                    </a:cubicBezTo>
                    <a:cubicBezTo>
                      <a:pt x="69" y="7"/>
                      <a:pt x="84" y="27"/>
                      <a:pt x="80" y="48"/>
                    </a:cubicBezTo>
                    <a:cubicBezTo>
                      <a:pt x="77" y="69"/>
                      <a:pt x="57" y="84"/>
                      <a:pt x="36" y="80"/>
                    </a:cubicBezTo>
                    <a:close/>
                    <a:moveTo>
                      <a:pt x="48" y="5"/>
                    </a:moveTo>
                    <a:cubicBezTo>
                      <a:pt x="27" y="2"/>
                      <a:pt x="8" y="16"/>
                      <a:pt x="5" y="36"/>
                    </a:cubicBezTo>
                    <a:cubicBezTo>
                      <a:pt x="2" y="56"/>
                      <a:pt x="16" y="76"/>
                      <a:pt x="36" y="79"/>
                    </a:cubicBezTo>
                    <a:cubicBezTo>
                      <a:pt x="56" y="82"/>
                      <a:pt x="75" y="68"/>
                      <a:pt x="79" y="48"/>
                    </a:cubicBezTo>
                    <a:cubicBezTo>
                      <a:pt x="82" y="27"/>
                      <a:pt x="68" y="8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61" name="Freeform 158">
                <a:extLst>
                  <a:ext uri="{FF2B5EF4-FFF2-40B4-BE49-F238E27FC236}">
                    <a16:creationId xmlns:a16="http://schemas.microsoft.com/office/drawing/2014/main" id="{B4711607-7878-4F0A-A364-AB75E46729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35" y="2862"/>
                <a:ext cx="65" cy="65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1" y="46"/>
                      <a:pt x="38" y="56"/>
                      <a:pt x="24" y="54"/>
                    </a:cubicBezTo>
                    <a:cubicBezTo>
                      <a:pt x="9" y="51"/>
                      <a:pt x="0" y="38"/>
                      <a:pt x="2" y="24"/>
                    </a:cubicBezTo>
                    <a:cubicBezTo>
                      <a:pt x="4" y="9"/>
                      <a:pt x="18" y="0"/>
                      <a:pt x="32" y="2"/>
                    </a:cubicBezTo>
                    <a:cubicBezTo>
                      <a:pt x="46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62" name="Freeform 159">
                <a:extLst>
                  <a:ext uri="{FF2B5EF4-FFF2-40B4-BE49-F238E27FC236}">
                    <a16:creationId xmlns:a16="http://schemas.microsoft.com/office/drawing/2014/main" id="{BC1F98E5-AD2D-4BF0-9F76-53C6B36B630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419" y="2846"/>
                <a:ext cx="97" cy="97"/>
              </a:xfrm>
              <a:custGeom>
                <a:avLst/>
                <a:gdLst>
                  <a:gd name="T0" fmla="*/ 36 w 84"/>
                  <a:gd name="T1" fmla="*/ 80 h 84"/>
                  <a:gd name="T2" fmla="*/ 3 w 84"/>
                  <a:gd name="T3" fmla="*/ 36 h 84"/>
                  <a:gd name="T4" fmla="*/ 48 w 84"/>
                  <a:gd name="T5" fmla="*/ 3 h 84"/>
                  <a:gd name="T6" fmla="*/ 80 w 84"/>
                  <a:gd name="T7" fmla="*/ 48 h 84"/>
                  <a:gd name="T8" fmla="*/ 36 w 84"/>
                  <a:gd name="T9" fmla="*/ 80 h 84"/>
                  <a:gd name="T10" fmla="*/ 48 w 84"/>
                  <a:gd name="T11" fmla="*/ 5 h 84"/>
                  <a:gd name="T12" fmla="*/ 5 w 84"/>
                  <a:gd name="T13" fmla="*/ 36 h 84"/>
                  <a:gd name="T14" fmla="*/ 36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0"/>
                    </a:moveTo>
                    <a:cubicBezTo>
                      <a:pt x="14" y="77"/>
                      <a:pt x="0" y="57"/>
                      <a:pt x="3" y="36"/>
                    </a:cubicBezTo>
                    <a:cubicBezTo>
                      <a:pt x="7" y="14"/>
                      <a:pt x="27" y="0"/>
                      <a:pt x="48" y="3"/>
                    </a:cubicBezTo>
                    <a:cubicBezTo>
                      <a:pt x="69" y="7"/>
                      <a:pt x="84" y="27"/>
                      <a:pt x="80" y="48"/>
                    </a:cubicBezTo>
                    <a:cubicBezTo>
                      <a:pt x="77" y="69"/>
                      <a:pt x="57" y="84"/>
                      <a:pt x="36" y="80"/>
                    </a:cubicBezTo>
                    <a:close/>
                    <a:moveTo>
                      <a:pt x="48" y="5"/>
                    </a:moveTo>
                    <a:cubicBezTo>
                      <a:pt x="27" y="2"/>
                      <a:pt x="8" y="16"/>
                      <a:pt x="5" y="36"/>
                    </a:cubicBezTo>
                    <a:cubicBezTo>
                      <a:pt x="2" y="56"/>
                      <a:pt x="16" y="75"/>
                      <a:pt x="36" y="79"/>
                    </a:cubicBezTo>
                    <a:cubicBezTo>
                      <a:pt x="56" y="82"/>
                      <a:pt x="75" y="68"/>
                      <a:pt x="79" y="48"/>
                    </a:cubicBezTo>
                    <a:cubicBezTo>
                      <a:pt x="82" y="27"/>
                      <a:pt x="68" y="8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63" name="Freeform 160">
                <a:extLst>
                  <a:ext uri="{FF2B5EF4-FFF2-40B4-BE49-F238E27FC236}">
                    <a16:creationId xmlns:a16="http://schemas.microsoft.com/office/drawing/2014/main" id="{B893671B-7295-41B0-9B25-8639A41CDF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71" y="4660"/>
                <a:ext cx="64" cy="65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7"/>
                      <a:pt x="38" y="56"/>
                      <a:pt x="24" y="54"/>
                    </a:cubicBezTo>
                    <a:cubicBezTo>
                      <a:pt x="10" y="52"/>
                      <a:pt x="0" y="38"/>
                      <a:pt x="2" y="24"/>
                    </a:cubicBezTo>
                    <a:cubicBezTo>
                      <a:pt x="5" y="10"/>
                      <a:pt x="18" y="0"/>
                      <a:pt x="32" y="2"/>
                    </a:cubicBezTo>
                    <a:cubicBezTo>
                      <a:pt x="47" y="5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64" name="Freeform 161">
                <a:extLst>
                  <a:ext uri="{FF2B5EF4-FFF2-40B4-BE49-F238E27FC236}">
                    <a16:creationId xmlns:a16="http://schemas.microsoft.com/office/drawing/2014/main" id="{F3952D29-D12F-4B91-835C-D2CF9B7921B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754" y="4644"/>
                <a:ext cx="97" cy="97"/>
              </a:xfrm>
              <a:custGeom>
                <a:avLst/>
                <a:gdLst>
                  <a:gd name="T0" fmla="*/ 36 w 84"/>
                  <a:gd name="T1" fmla="*/ 81 h 84"/>
                  <a:gd name="T2" fmla="*/ 4 w 84"/>
                  <a:gd name="T3" fmla="*/ 36 h 84"/>
                  <a:gd name="T4" fmla="*/ 48 w 84"/>
                  <a:gd name="T5" fmla="*/ 4 h 84"/>
                  <a:gd name="T6" fmla="*/ 81 w 84"/>
                  <a:gd name="T7" fmla="*/ 48 h 84"/>
                  <a:gd name="T8" fmla="*/ 36 w 84"/>
                  <a:gd name="T9" fmla="*/ 81 h 84"/>
                  <a:gd name="T10" fmla="*/ 48 w 84"/>
                  <a:gd name="T11" fmla="*/ 5 h 84"/>
                  <a:gd name="T12" fmla="*/ 5 w 84"/>
                  <a:gd name="T13" fmla="*/ 36 h 84"/>
                  <a:gd name="T14" fmla="*/ 36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1"/>
                    </a:moveTo>
                    <a:cubicBezTo>
                      <a:pt x="15" y="77"/>
                      <a:pt x="0" y="57"/>
                      <a:pt x="4" y="36"/>
                    </a:cubicBezTo>
                    <a:cubicBezTo>
                      <a:pt x="7" y="15"/>
                      <a:pt x="27" y="0"/>
                      <a:pt x="48" y="4"/>
                    </a:cubicBezTo>
                    <a:cubicBezTo>
                      <a:pt x="70" y="7"/>
                      <a:pt x="84" y="27"/>
                      <a:pt x="81" y="48"/>
                    </a:cubicBezTo>
                    <a:cubicBezTo>
                      <a:pt x="77" y="70"/>
                      <a:pt x="57" y="84"/>
                      <a:pt x="36" y="81"/>
                    </a:cubicBezTo>
                    <a:close/>
                    <a:moveTo>
                      <a:pt x="48" y="5"/>
                    </a:moveTo>
                    <a:cubicBezTo>
                      <a:pt x="28" y="2"/>
                      <a:pt x="9" y="16"/>
                      <a:pt x="5" y="36"/>
                    </a:cubicBezTo>
                    <a:cubicBezTo>
                      <a:pt x="2" y="57"/>
                      <a:pt x="16" y="76"/>
                      <a:pt x="36" y="79"/>
                    </a:cubicBezTo>
                    <a:cubicBezTo>
                      <a:pt x="57" y="82"/>
                      <a:pt x="76" y="68"/>
                      <a:pt x="79" y="48"/>
                    </a:cubicBezTo>
                    <a:cubicBezTo>
                      <a:pt x="82" y="28"/>
                      <a:pt x="68" y="9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65" name="Freeform 162">
                <a:extLst>
                  <a:ext uri="{FF2B5EF4-FFF2-40B4-BE49-F238E27FC236}">
                    <a16:creationId xmlns:a16="http://schemas.microsoft.com/office/drawing/2014/main" id="{6436970D-C2BA-48DE-91A7-272B046772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95" y="4006"/>
                <a:ext cx="65" cy="65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6"/>
                      <a:pt x="38" y="56"/>
                      <a:pt x="24" y="54"/>
                    </a:cubicBezTo>
                    <a:cubicBezTo>
                      <a:pt x="10" y="51"/>
                      <a:pt x="0" y="38"/>
                      <a:pt x="2" y="24"/>
                    </a:cubicBezTo>
                    <a:cubicBezTo>
                      <a:pt x="5" y="9"/>
                      <a:pt x="18" y="0"/>
                      <a:pt x="32" y="2"/>
                    </a:cubicBezTo>
                    <a:cubicBezTo>
                      <a:pt x="47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66" name="Freeform 163">
                <a:extLst>
                  <a:ext uri="{FF2B5EF4-FFF2-40B4-BE49-F238E27FC236}">
                    <a16:creationId xmlns:a16="http://schemas.microsoft.com/office/drawing/2014/main" id="{7A88DE96-4C48-4372-9069-4D3AB1A27B1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079" y="3990"/>
                <a:ext cx="97" cy="97"/>
              </a:xfrm>
              <a:custGeom>
                <a:avLst/>
                <a:gdLst>
                  <a:gd name="T0" fmla="*/ 36 w 84"/>
                  <a:gd name="T1" fmla="*/ 80 h 84"/>
                  <a:gd name="T2" fmla="*/ 4 w 84"/>
                  <a:gd name="T3" fmla="*/ 36 h 84"/>
                  <a:gd name="T4" fmla="*/ 48 w 84"/>
                  <a:gd name="T5" fmla="*/ 3 h 84"/>
                  <a:gd name="T6" fmla="*/ 81 w 84"/>
                  <a:gd name="T7" fmla="*/ 48 h 84"/>
                  <a:gd name="T8" fmla="*/ 36 w 84"/>
                  <a:gd name="T9" fmla="*/ 80 h 84"/>
                  <a:gd name="T10" fmla="*/ 48 w 84"/>
                  <a:gd name="T11" fmla="*/ 5 h 84"/>
                  <a:gd name="T12" fmla="*/ 5 w 84"/>
                  <a:gd name="T13" fmla="*/ 36 h 84"/>
                  <a:gd name="T14" fmla="*/ 36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0"/>
                    </a:moveTo>
                    <a:cubicBezTo>
                      <a:pt x="15" y="77"/>
                      <a:pt x="0" y="57"/>
                      <a:pt x="4" y="36"/>
                    </a:cubicBezTo>
                    <a:cubicBezTo>
                      <a:pt x="7" y="15"/>
                      <a:pt x="27" y="0"/>
                      <a:pt x="48" y="3"/>
                    </a:cubicBezTo>
                    <a:cubicBezTo>
                      <a:pt x="70" y="7"/>
                      <a:pt x="84" y="27"/>
                      <a:pt x="81" y="48"/>
                    </a:cubicBezTo>
                    <a:cubicBezTo>
                      <a:pt x="77" y="69"/>
                      <a:pt x="57" y="84"/>
                      <a:pt x="36" y="80"/>
                    </a:cubicBezTo>
                    <a:close/>
                    <a:moveTo>
                      <a:pt x="48" y="5"/>
                    </a:moveTo>
                    <a:cubicBezTo>
                      <a:pt x="28" y="2"/>
                      <a:pt x="9" y="16"/>
                      <a:pt x="5" y="36"/>
                    </a:cubicBezTo>
                    <a:cubicBezTo>
                      <a:pt x="2" y="56"/>
                      <a:pt x="16" y="76"/>
                      <a:pt x="36" y="79"/>
                    </a:cubicBezTo>
                    <a:cubicBezTo>
                      <a:pt x="57" y="82"/>
                      <a:pt x="76" y="68"/>
                      <a:pt x="79" y="48"/>
                    </a:cubicBezTo>
                    <a:cubicBezTo>
                      <a:pt x="82" y="27"/>
                      <a:pt x="68" y="8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67" name="Freeform 164">
                <a:extLst>
                  <a:ext uri="{FF2B5EF4-FFF2-40B4-BE49-F238E27FC236}">
                    <a16:creationId xmlns:a16="http://schemas.microsoft.com/office/drawing/2014/main" id="{E355BA0A-3948-4E8D-9E30-D1FC9F6E7C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36" y="4499"/>
                <a:ext cx="86" cy="85"/>
              </a:xfrm>
              <a:custGeom>
                <a:avLst/>
                <a:gdLst>
                  <a:gd name="T0" fmla="*/ 71 w 74"/>
                  <a:gd name="T1" fmla="*/ 43 h 74"/>
                  <a:gd name="T2" fmla="*/ 32 w 74"/>
                  <a:gd name="T3" fmla="*/ 71 h 74"/>
                  <a:gd name="T4" fmla="*/ 3 w 74"/>
                  <a:gd name="T5" fmla="*/ 32 h 74"/>
                  <a:gd name="T6" fmla="*/ 43 w 74"/>
                  <a:gd name="T7" fmla="*/ 3 h 74"/>
                  <a:gd name="T8" fmla="*/ 71 w 74"/>
                  <a:gd name="T9" fmla="*/ 43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4" h="74">
                    <a:moveTo>
                      <a:pt x="71" y="43"/>
                    </a:moveTo>
                    <a:cubicBezTo>
                      <a:pt x="68" y="61"/>
                      <a:pt x="51" y="74"/>
                      <a:pt x="32" y="71"/>
                    </a:cubicBezTo>
                    <a:cubicBezTo>
                      <a:pt x="13" y="68"/>
                      <a:pt x="0" y="51"/>
                      <a:pt x="3" y="32"/>
                    </a:cubicBezTo>
                    <a:cubicBezTo>
                      <a:pt x="6" y="13"/>
                      <a:pt x="24" y="0"/>
                      <a:pt x="43" y="3"/>
                    </a:cubicBezTo>
                    <a:cubicBezTo>
                      <a:pt x="61" y="6"/>
                      <a:pt x="74" y="24"/>
                      <a:pt x="71" y="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68" name="Freeform 165">
                <a:extLst>
                  <a:ext uri="{FF2B5EF4-FFF2-40B4-BE49-F238E27FC236}">
                    <a16:creationId xmlns:a16="http://schemas.microsoft.com/office/drawing/2014/main" id="{6F99C708-4142-466E-AD86-61A26FD15D3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116" y="4478"/>
                <a:ext cx="128" cy="128"/>
              </a:xfrm>
              <a:custGeom>
                <a:avLst/>
                <a:gdLst>
                  <a:gd name="T0" fmla="*/ 47 w 111"/>
                  <a:gd name="T1" fmla="*/ 106 h 111"/>
                  <a:gd name="T2" fmla="*/ 4 w 111"/>
                  <a:gd name="T3" fmla="*/ 47 h 111"/>
                  <a:gd name="T4" fmla="*/ 63 w 111"/>
                  <a:gd name="T5" fmla="*/ 4 h 111"/>
                  <a:gd name="T6" fmla="*/ 106 w 111"/>
                  <a:gd name="T7" fmla="*/ 63 h 111"/>
                  <a:gd name="T8" fmla="*/ 47 w 111"/>
                  <a:gd name="T9" fmla="*/ 106 h 111"/>
                  <a:gd name="T10" fmla="*/ 63 w 111"/>
                  <a:gd name="T11" fmla="*/ 6 h 111"/>
                  <a:gd name="T12" fmla="*/ 6 w 111"/>
                  <a:gd name="T13" fmla="*/ 47 h 111"/>
                  <a:gd name="T14" fmla="*/ 47 w 111"/>
                  <a:gd name="T15" fmla="*/ 104 h 111"/>
                  <a:gd name="T16" fmla="*/ 104 w 111"/>
                  <a:gd name="T17" fmla="*/ 63 h 111"/>
                  <a:gd name="T18" fmla="*/ 63 w 111"/>
                  <a:gd name="T19" fmla="*/ 6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1" h="111">
                    <a:moveTo>
                      <a:pt x="47" y="106"/>
                    </a:moveTo>
                    <a:cubicBezTo>
                      <a:pt x="19" y="102"/>
                      <a:pt x="0" y="75"/>
                      <a:pt x="4" y="47"/>
                    </a:cubicBezTo>
                    <a:cubicBezTo>
                      <a:pt x="9" y="19"/>
                      <a:pt x="35" y="0"/>
                      <a:pt x="63" y="4"/>
                    </a:cubicBezTo>
                    <a:cubicBezTo>
                      <a:pt x="91" y="9"/>
                      <a:pt x="111" y="35"/>
                      <a:pt x="106" y="63"/>
                    </a:cubicBezTo>
                    <a:cubicBezTo>
                      <a:pt x="102" y="91"/>
                      <a:pt x="75" y="111"/>
                      <a:pt x="47" y="106"/>
                    </a:cubicBezTo>
                    <a:close/>
                    <a:moveTo>
                      <a:pt x="63" y="6"/>
                    </a:moveTo>
                    <a:cubicBezTo>
                      <a:pt x="36" y="2"/>
                      <a:pt x="11" y="20"/>
                      <a:pt x="6" y="47"/>
                    </a:cubicBezTo>
                    <a:cubicBezTo>
                      <a:pt x="2" y="74"/>
                      <a:pt x="20" y="100"/>
                      <a:pt x="47" y="104"/>
                    </a:cubicBezTo>
                    <a:cubicBezTo>
                      <a:pt x="74" y="108"/>
                      <a:pt x="100" y="90"/>
                      <a:pt x="104" y="63"/>
                    </a:cubicBezTo>
                    <a:cubicBezTo>
                      <a:pt x="108" y="36"/>
                      <a:pt x="90" y="11"/>
                      <a:pt x="6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69" name="Freeform 166">
                <a:extLst>
                  <a:ext uri="{FF2B5EF4-FFF2-40B4-BE49-F238E27FC236}">
                    <a16:creationId xmlns:a16="http://schemas.microsoft.com/office/drawing/2014/main" id="{466DD324-2C50-4C19-87CA-12E2502599B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088" y="4451"/>
                <a:ext cx="182" cy="182"/>
              </a:xfrm>
              <a:custGeom>
                <a:avLst/>
                <a:gdLst>
                  <a:gd name="T0" fmla="*/ 68 w 158"/>
                  <a:gd name="T1" fmla="*/ 152 h 158"/>
                  <a:gd name="T2" fmla="*/ 6 w 158"/>
                  <a:gd name="T3" fmla="*/ 68 h 158"/>
                  <a:gd name="T4" fmla="*/ 91 w 158"/>
                  <a:gd name="T5" fmla="*/ 6 h 158"/>
                  <a:gd name="T6" fmla="*/ 152 w 158"/>
                  <a:gd name="T7" fmla="*/ 91 h 158"/>
                  <a:gd name="T8" fmla="*/ 68 w 158"/>
                  <a:gd name="T9" fmla="*/ 152 h 158"/>
                  <a:gd name="T10" fmla="*/ 90 w 158"/>
                  <a:gd name="T11" fmla="*/ 8 h 158"/>
                  <a:gd name="T12" fmla="*/ 8 w 158"/>
                  <a:gd name="T13" fmla="*/ 68 h 158"/>
                  <a:gd name="T14" fmla="*/ 68 w 158"/>
                  <a:gd name="T15" fmla="*/ 150 h 158"/>
                  <a:gd name="T16" fmla="*/ 150 w 158"/>
                  <a:gd name="T17" fmla="*/ 90 h 158"/>
                  <a:gd name="T18" fmla="*/ 90 w 158"/>
                  <a:gd name="T19" fmla="*/ 8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8" h="158">
                    <a:moveTo>
                      <a:pt x="68" y="152"/>
                    </a:moveTo>
                    <a:cubicBezTo>
                      <a:pt x="27" y="146"/>
                      <a:pt x="0" y="108"/>
                      <a:pt x="6" y="68"/>
                    </a:cubicBezTo>
                    <a:cubicBezTo>
                      <a:pt x="13" y="27"/>
                      <a:pt x="51" y="0"/>
                      <a:pt x="91" y="6"/>
                    </a:cubicBezTo>
                    <a:cubicBezTo>
                      <a:pt x="131" y="13"/>
                      <a:pt x="158" y="51"/>
                      <a:pt x="152" y="91"/>
                    </a:cubicBezTo>
                    <a:cubicBezTo>
                      <a:pt x="146" y="131"/>
                      <a:pt x="108" y="158"/>
                      <a:pt x="68" y="152"/>
                    </a:cubicBezTo>
                    <a:close/>
                    <a:moveTo>
                      <a:pt x="90" y="8"/>
                    </a:moveTo>
                    <a:cubicBezTo>
                      <a:pt x="51" y="2"/>
                      <a:pt x="15" y="29"/>
                      <a:pt x="8" y="68"/>
                    </a:cubicBezTo>
                    <a:cubicBezTo>
                      <a:pt x="2" y="107"/>
                      <a:pt x="29" y="144"/>
                      <a:pt x="68" y="150"/>
                    </a:cubicBezTo>
                    <a:cubicBezTo>
                      <a:pt x="107" y="156"/>
                      <a:pt x="144" y="129"/>
                      <a:pt x="150" y="90"/>
                    </a:cubicBezTo>
                    <a:cubicBezTo>
                      <a:pt x="156" y="51"/>
                      <a:pt x="129" y="15"/>
                      <a:pt x="90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70" name="Freeform 167">
                <a:extLst>
                  <a:ext uri="{FF2B5EF4-FFF2-40B4-BE49-F238E27FC236}">
                    <a16:creationId xmlns:a16="http://schemas.microsoft.com/office/drawing/2014/main" id="{A0566E31-055B-42F6-B5A1-C007E4C84A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10" y="5113"/>
                <a:ext cx="65" cy="65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7"/>
                      <a:pt x="38" y="56"/>
                      <a:pt x="24" y="54"/>
                    </a:cubicBezTo>
                    <a:cubicBezTo>
                      <a:pt x="10" y="52"/>
                      <a:pt x="0" y="38"/>
                      <a:pt x="2" y="24"/>
                    </a:cubicBezTo>
                    <a:cubicBezTo>
                      <a:pt x="5" y="10"/>
                      <a:pt x="18" y="0"/>
                      <a:pt x="32" y="2"/>
                    </a:cubicBezTo>
                    <a:cubicBezTo>
                      <a:pt x="47" y="5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71" name="Freeform 168">
                <a:extLst>
                  <a:ext uri="{FF2B5EF4-FFF2-40B4-BE49-F238E27FC236}">
                    <a16:creationId xmlns:a16="http://schemas.microsoft.com/office/drawing/2014/main" id="{E538707F-1F89-4FFD-AD0C-E308D65048B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494" y="5097"/>
                <a:ext cx="97" cy="97"/>
              </a:xfrm>
              <a:custGeom>
                <a:avLst/>
                <a:gdLst>
                  <a:gd name="T0" fmla="*/ 36 w 84"/>
                  <a:gd name="T1" fmla="*/ 81 h 84"/>
                  <a:gd name="T2" fmla="*/ 4 w 84"/>
                  <a:gd name="T3" fmla="*/ 36 h 84"/>
                  <a:gd name="T4" fmla="*/ 48 w 84"/>
                  <a:gd name="T5" fmla="*/ 4 h 84"/>
                  <a:gd name="T6" fmla="*/ 81 w 84"/>
                  <a:gd name="T7" fmla="*/ 48 h 84"/>
                  <a:gd name="T8" fmla="*/ 36 w 84"/>
                  <a:gd name="T9" fmla="*/ 81 h 84"/>
                  <a:gd name="T10" fmla="*/ 48 w 84"/>
                  <a:gd name="T11" fmla="*/ 5 h 84"/>
                  <a:gd name="T12" fmla="*/ 5 w 84"/>
                  <a:gd name="T13" fmla="*/ 36 h 84"/>
                  <a:gd name="T14" fmla="*/ 36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1"/>
                    </a:moveTo>
                    <a:cubicBezTo>
                      <a:pt x="15" y="77"/>
                      <a:pt x="0" y="57"/>
                      <a:pt x="4" y="36"/>
                    </a:cubicBezTo>
                    <a:cubicBezTo>
                      <a:pt x="7" y="15"/>
                      <a:pt x="27" y="0"/>
                      <a:pt x="48" y="4"/>
                    </a:cubicBezTo>
                    <a:cubicBezTo>
                      <a:pt x="70" y="7"/>
                      <a:pt x="84" y="27"/>
                      <a:pt x="81" y="48"/>
                    </a:cubicBezTo>
                    <a:cubicBezTo>
                      <a:pt x="77" y="70"/>
                      <a:pt x="57" y="84"/>
                      <a:pt x="36" y="81"/>
                    </a:cubicBezTo>
                    <a:close/>
                    <a:moveTo>
                      <a:pt x="48" y="5"/>
                    </a:moveTo>
                    <a:cubicBezTo>
                      <a:pt x="28" y="2"/>
                      <a:pt x="9" y="16"/>
                      <a:pt x="5" y="36"/>
                    </a:cubicBezTo>
                    <a:cubicBezTo>
                      <a:pt x="2" y="57"/>
                      <a:pt x="16" y="76"/>
                      <a:pt x="36" y="79"/>
                    </a:cubicBezTo>
                    <a:cubicBezTo>
                      <a:pt x="57" y="82"/>
                      <a:pt x="76" y="68"/>
                      <a:pt x="79" y="48"/>
                    </a:cubicBezTo>
                    <a:cubicBezTo>
                      <a:pt x="82" y="28"/>
                      <a:pt x="68" y="9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72" name="Freeform 169">
                <a:extLst>
                  <a:ext uri="{FF2B5EF4-FFF2-40B4-BE49-F238E27FC236}">
                    <a16:creationId xmlns:a16="http://schemas.microsoft.com/office/drawing/2014/main" id="{3BA4B1CC-4657-4CA7-A8C1-375804F6364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473" y="5076"/>
                <a:ext cx="139" cy="139"/>
              </a:xfrm>
              <a:custGeom>
                <a:avLst/>
                <a:gdLst>
                  <a:gd name="T0" fmla="*/ 52 w 120"/>
                  <a:gd name="T1" fmla="*/ 115 h 120"/>
                  <a:gd name="T2" fmla="*/ 5 w 120"/>
                  <a:gd name="T3" fmla="*/ 52 h 120"/>
                  <a:gd name="T4" fmla="*/ 69 w 120"/>
                  <a:gd name="T5" fmla="*/ 5 h 120"/>
                  <a:gd name="T6" fmla="*/ 115 w 120"/>
                  <a:gd name="T7" fmla="*/ 69 h 120"/>
                  <a:gd name="T8" fmla="*/ 52 w 120"/>
                  <a:gd name="T9" fmla="*/ 115 h 120"/>
                  <a:gd name="T10" fmla="*/ 69 w 120"/>
                  <a:gd name="T11" fmla="*/ 7 h 120"/>
                  <a:gd name="T12" fmla="*/ 7 w 120"/>
                  <a:gd name="T13" fmla="*/ 52 h 120"/>
                  <a:gd name="T14" fmla="*/ 52 w 120"/>
                  <a:gd name="T15" fmla="*/ 114 h 120"/>
                  <a:gd name="T16" fmla="*/ 114 w 120"/>
                  <a:gd name="T17" fmla="*/ 69 h 120"/>
                  <a:gd name="T18" fmla="*/ 69 w 120"/>
                  <a:gd name="T19" fmla="*/ 7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0" h="120">
                    <a:moveTo>
                      <a:pt x="52" y="115"/>
                    </a:moveTo>
                    <a:cubicBezTo>
                      <a:pt x="21" y="110"/>
                      <a:pt x="0" y="82"/>
                      <a:pt x="5" y="52"/>
                    </a:cubicBezTo>
                    <a:cubicBezTo>
                      <a:pt x="10" y="21"/>
                      <a:pt x="39" y="0"/>
                      <a:pt x="69" y="5"/>
                    </a:cubicBezTo>
                    <a:cubicBezTo>
                      <a:pt x="99" y="10"/>
                      <a:pt x="120" y="39"/>
                      <a:pt x="115" y="69"/>
                    </a:cubicBezTo>
                    <a:cubicBezTo>
                      <a:pt x="110" y="99"/>
                      <a:pt x="82" y="120"/>
                      <a:pt x="52" y="115"/>
                    </a:cubicBezTo>
                    <a:close/>
                    <a:moveTo>
                      <a:pt x="69" y="7"/>
                    </a:moveTo>
                    <a:cubicBezTo>
                      <a:pt x="39" y="2"/>
                      <a:pt x="12" y="22"/>
                      <a:pt x="7" y="52"/>
                    </a:cubicBezTo>
                    <a:cubicBezTo>
                      <a:pt x="2" y="81"/>
                      <a:pt x="22" y="109"/>
                      <a:pt x="52" y="114"/>
                    </a:cubicBezTo>
                    <a:cubicBezTo>
                      <a:pt x="81" y="118"/>
                      <a:pt x="109" y="98"/>
                      <a:pt x="114" y="69"/>
                    </a:cubicBezTo>
                    <a:cubicBezTo>
                      <a:pt x="118" y="39"/>
                      <a:pt x="98" y="12"/>
                      <a:pt x="6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73" name="Freeform 170">
                <a:extLst>
                  <a:ext uri="{FF2B5EF4-FFF2-40B4-BE49-F238E27FC236}">
                    <a16:creationId xmlns:a16="http://schemas.microsoft.com/office/drawing/2014/main" id="{7996D08F-6AF5-4A9D-973E-3151C3F5AB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27" y="3302"/>
                <a:ext cx="89" cy="88"/>
              </a:xfrm>
              <a:custGeom>
                <a:avLst/>
                <a:gdLst>
                  <a:gd name="T0" fmla="*/ 74 w 77"/>
                  <a:gd name="T1" fmla="*/ 44 h 76"/>
                  <a:gd name="T2" fmla="*/ 33 w 77"/>
                  <a:gd name="T3" fmla="*/ 73 h 76"/>
                  <a:gd name="T4" fmla="*/ 3 w 77"/>
                  <a:gd name="T5" fmla="*/ 33 h 76"/>
                  <a:gd name="T6" fmla="*/ 44 w 77"/>
                  <a:gd name="T7" fmla="*/ 3 h 76"/>
                  <a:gd name="T8" fmla="*/ 74 w 77"/>
                  <a:gd name="T9" fmla="*/ 44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7" h="76">
                    <a:moveTo>
                      <a:pt x="74" y="44"/>
                    </a:moveTo>
                    <a:cubicBezTo>
                      <a:pt x="71" y="63"/>
                      <a:pt x="52" y="76"/>
                      <a:pt x="33" y="73"/>
                    </a:cubicBezTo>
                    <a:cubicBezTo>
                      <a:pt x="14" y="70"/>
                      <a:pt x="0" y="52"/>
                      <a:pt x="3" y="33"/>
                    </a:cubicBezTo>
                    <a:cubicBezTo>
                      <a:pt x="7" y="13"/>
                      <a:pt x="25" y="0"/>
                      <a:pt x="44" y="3"/>
                    </a:cubicBezTo>
                    <a:cubicBezTo>
                      <a:pt x="64" y="6"/>
                      <a:pt x="77" y="24"/>
                      <a:pt x="74" y="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74" name="Freeform 171">
                <a:extLst>
                  <a:ext uri="{FF2B5EF4-FFF2-40B4-BE49-F238E27FC236}">
                    <a16:creationId xmlns:a16="http://schemas.microsoft.com/office/drawing/2014/main" id="{0EB77117-DF75-4CA5-8C04-FC81F41A445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406" y="3280"/>
                <a:ext cx="132" cy="132"/>
              </a:xfrm>
              <a:custGeom>
                <a:avLst/>
                <a:gdLst>
                  <a:gd name="T0" fmla="*/ 48 w 114"/>
                  <a:gd name="T1" fmla="*/ 110 h 114"/>
                  <a:gd name="T2" fmla="*/ 4 w 114"/>
                  <a:gd name="T3" fmla="*/ 49 h 114"/>
                  <a:gd name="T4" fmla="*/ 65 w 114"/>
                  <a:gd name="T5" fmla="*/ 5 h 114"/>
                  <a:gd name="T6" fmla="*/ 109 w 114"/>
                  <a:gd name="T7" fmla="*/ 66 h 114"/>
                  <a:gd name="T8" fmla="*/ 48 w 114"/>
                  <a:gd name="T9" fmla="*/ 110 h 114"/>
                  <a:gd name="T10" fmla="*/ 65 w 114"/>
                  <a:gd name="T11" fmla="*/ 7 h 114"/>
                  <a:gd name="T12" fmla="*/ 6 w 114"/>
                  <a:gd name="T13" fmla="*/ 49 h 114"/>
                  <a:gd name="T14" fmla="*/ 49 w 114"/>
                  <a:gd name="T15" fmla="*/ 107 h 114"/>
                  <a:gd name="T16" fmla="*/ 107 w 114"/>
                  <a:gd name="T17" fmla="*/ 65 h 114"/>
                  <a:gd name="T18" fmla="*/ 65 w 114"/>
                  <a:gd name="T19" fmla="*/ 7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4" h="114">
                    <a:moveTo>
                      <a:pt x="48" y="110"/>
                    </a:moveTo>
                    <a:cubicBezTo>
                      <a:pt x="19" y="105"/>
                      <a:pt x="0" y="78"/>
                      <a:pt x="4" y="49"/>
                    </a:cubicBezTo>
                    <a:cubicBezTo>
                      <a:pt x="9" y="20"/>
                      <a:pt x="36" y="0"/>
                      <a:pt x="65" y="5"/>
                    </a:cubicBezTo>
                    <a:cubicBezTo>
                      <a:pt x="94" y="9"/>
                      <a:pt x="114" y="37"/>
                      <a:pt x="109" y="66"/>
                    </a:cubicBezTo>
                    <a:cubicBezTo>
                      <a:pt x="104" y="94"/>
                      <a:pt x="77" y="114"/>
                      <a:pt x="48" y="110"/>
                    </a:cubicBezTo>
                    <a:close/>
                    <a:moveTo>
                      <a:pt x="65" y="7"/>
                    </a:moveTo>
                    <a:cubicBezTo>
                      <a:pt x="37" y="3"/>
                      <a:pt x="11" y="22"/>
                      <a:pt x="6" y="49"/>
                    </a:cubicBezTo>
                    <a:cubicBezTo>
                      <a:pt x="2" y="77"/>
                      <a:pt x="21" y="103"/>
                      <a:pt x="49" y="107"/>
                    </a:cubicBezTo>
                    <a:cubicBezTo>
                      <a:pt x="76" y="112"/>
                      <a:pt x="102" y="93"/>
                      <a:pt x="107" y="65"/>
                    </a:cubicBezTo>
                    <a:cubicBezTo>
                      <a:pt x="111" y="37"/>
                      <a:pt x="92" y="11"/>
                      <a:pt x="65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75" name="Freeform 172">
                <a:extLst>
                  <a:ext uri="{FF2B5EF4-FFF2-40B4-BE49-F238E27FC236}">
                    <a16:creationId xmlns:a16="http://schemas.microsoft.com/office/drawing/2014/main" id="{0645BE37-9955-4E3D-A37E-E6E79138DCD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378" y="3253"/>
                <a:ext cx="188" cy="187"/>
              </a:xfrm>
              <a:custGeom>
                <a:avLst/>
                <a:gdLst>
                  <a:gd name="T0" fmla="*/ 70 w 163"/>
                  <a:gd name="T1" fmla="*/ 156 h 163"/>
                  <a:gd name="T2" fmla="*/ 7 w 163"/>
                  <a:gd name="T3" fmla="*/ 69 h 163"/>
                  <a:gd name="T4" fmla="*/ 94 w 163"/>
                  <a:gd name="T5" fmla="*/ 6 h 163"/>
                  <a:gd name="T6" fmla="*/ 157 w 163"/>
                  <a:gd name="T7" fmla="*/ 93 h 163"/>
                  <a:gd name="T8" fmla="*/ 70 w 163"/>
                  <a:gd name="T9" fmla="*/ 156 h 163"/>
                  <a:gd name="T10" fmla="*/ 93 w 163"/>
                  <a:gd name="T11" fmla="*/ 8 h 163"/>
                  <a:gd name="T12" fmla="*/ 9 w 163"/>
                  <a:gd name="T13" fmla="*/ 70 h 163"/>
                  <a:gd name="T14" fmla="*/ 70 w 163"/>
                  <a:gd name="T15" fmla="*/ 154 h 163"/>
                  <a:gd name="T16" fmla="*/ 154 w 163"/>
                  <a:gd name="T17" fmla="*/ 93 h 163"/>
                  <a:gd name="T18" fmla="*/ 93 w 163"/>
                  <a:gd name="T19" fmla="*/ 8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63" h="163">
                    <a:moveTo>
                      <a:pt x="70" y="156"/>
                    </a:moveTo>
                    <a:cubicBezTo>
                      <a:pt x="28" y="150"/>
                      <a:pt x="0" y="111"/>
                      <a:pt x="7" y="69"/>
                    </a:cubicBezTo>
                    <a:cubicBezTo>
                      <a:pt x="13" y="28"/>
                      <a:pt x="52" y="0"/>
                      <a:pt x="94" y="6"/>
                    </a:cubicBezTo>
                    <a:cubicBezTo>
                      <a:pt x="135" y="13"/>
                      <a:pt x="163" y="52"/>
                      <a:pt x="157" y="93"/>
                    </a:cubicBezTo>
                    <a:cubicBezTo>
                      <a:pt x="150" y="134"/>
                      <a:pt x="111" y="163"/>
                      <a:pt x="70" y="156"/>
                    </a:cubicBezTo>
                    <a:close/>
                    <a:moveTo>
                      <a:pt x="93" y="8"/>
                    </a:moveTo>
                    <a:cubicBezTo>
                      <a:pt x="53" y="2"/>
                      <a:pt x="15" y="30"/>
                      <a:pt x="9" y="70"/>
                    </a:cubicBezTo>
                    <a:cubicBezTo>
                      <a:pt x="3" y="110"/>
                      <a:pt x="30" y="147"/>
                      <a:pt x="70" y="154"/>
                    </a:cubicBezTo>
                    <a:cubicBezTo>
                      <a:pt x="110" y="160"/>
                      <a:pt x="148" y="133"/>
                      <a:pt x="154" y="93"/>
                    </a:cubicBezTo>
                    <a:cubicBezTo>
                      <a:pt x="161" y="53"/>
                      <a:pt x="133" y="15"/>
                      <a:pt x="93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76" name="Freeform 173">
                <a:extLst>
                  <a:ext uri="{FF2B5EF4-FFF2-40B4-BE49-F238E27FC236}">
                    <a16:creationId xmlns:a16="http://schemas.microsoft.com/office/drawing/2014/main" id="{ED532F1A-6AA2-4388-BEFD-E5EF7A1FA2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83" y="4763"/>
                <a:ext cx="65" cy="64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1" y="46"/>
                      <a:pt x="38" y="56"/>
                      <a:pt x="24" y="54"/>
                    </a:cubicBezTo>
                    <a:cubicBezTo>
                      <a:pt x="9" y="51"/>
                      <a:pt x="0" y="38"/>
                      <a:pt x="2" y="24"/>
                    </a:cubicBezTo>
                    <a:cubicBezTo>
                      <a:pt x="4" y="9"/>
                      <a:pt x="18" y="0"/>
                      <a:pt x="32" y="2"/>
                    </a:cubicBezTo>
                    <a:cubicBezTo>
                      <a:pt x="46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77" name="Freeform 174">
                <a:extLst>
                  <a:ext uri="{FF2B5EF4-FFF2-40B4-BE49-F238E27FC236}">
                    <a16:creationId xmlns:a16="http://schemas.microsoft.com/office/drawing/2014/main" id="{C36D45A9-ED97-4624-8C93-8DE6C955292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667" y="4747"/>
                <a:ext cx="97" cy="97"/>
              </a:xfrm>
              <a:custGeom>
                <a:avLst/>
                <a:gdLst>
                  <a:gd name="T0" fmla="*/ 36 w 84"/>
                  <a:gd name="T1" fmla="*/ 80 h 84"/>
                  <a:gd name="T2" fmla="*/ 3 w 84"/>
                  <a:gd name="T3" fmla="*/ 36 h 84"/>
                  <a:gd name="T4" fmla="*/ 48 w 84"/>
                  <a:gd name="T5" fmla="*/ 3 h 84"/>
                  <a:gd name="T6" fmla="*/ 80 w 84"/>
                  <a:gd name="T7" fmla="*/ 48 h 84"/>
                  <a:gd name="T8" fmla="*/ 36 w 84"/>
                  <a:gd name="T9" fmla="*/ 80 h 84"/>
                  <a:gd name="T10" fmla="*/ 48 w 84"/>
                  <a:gd name="T11" fmla="*/ 5 h 84"/>
                  <a:gd name="T12" fmla="*/ 5 w 84"/>
                  <a:gd name="T13" fmla="*/ 36 h 84"/>
                  <a:gd name="T14" fmla="*/ 36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0"/>
                    </a:moveTo>
                    <a:cubicBezTo>
                      <a:pt x="14" y="77"/>
                      <a:pt x="0" y="57"/>
                      <a:pt x="3" y="36"/>
                    </a:cubicBezTo>
                    <a:cubicBezTo>
                      <a:pt x="7" y="14"/>
                      <a:pt x="27" y="0"/>
                      <a:pt x="48" y="3"/>
                    </a:cubicBezTo>
                    <a:cubicBezTo>
                      <a:pt x="69" y="7"/>
                      <a:pt x="84" y="27"/>
                      <a:pt x="80" y="48"/>
                    </a:cubicBezTo>
                    <a:cubicBezTo>
                      <a:pt x="77" y="69"/>
                      <a:pt x="57" y="84"/>
                      <a:pt x="36" y="80"/>
                    </a:cubicBezTo>
                    <a:close/>
                    <a:moveTo>
                      <a:pt x="48" y="5"/>
                    </a:moveTo>
                    <a:cubicBezTo>
                      <a:pt x="27" y="2"/>
                      <a:pt x="8" y="16"/>
                      <a:pt x="5" y="36"/>
                    </a:cubicBezTo>
                    <a:cubicBezTo>
                      <a:pt x="2" y="56"/>
                      <a:pt x="16" y="75"/>
                      <a:pt x="36" y="79"/>
                    </a:cubicBezTo>
                    <a:cubicBezTo>
                      <a:pt x="56" y="82"/>
                      <a:pt x="75" y="68"/>
                      <a:pt x="79" y="48"/>
                    </a:cubicBezTo>
                    <a:cubicBezTo>
                      <a:pt x="82" y="27"/>
                      <a:pt x="68" y="8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78" name="Freeform 175">
                <a:extLst>
                  <a:ext uri="{FF2B5EF4-FFF2-40B4-BE49-F238E27FC236}">
                    <a16:creationId xmlns:a16="http://schemas.microsoft.com/office/drawing/2014/main" id="{B0EB533D-BAB1-4DB0-95A0-0E1D1FD47BE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646" y="4726"/>
                <a:ext cx="139" cy="138"/>
              </a:xfrm>
              <a:custGeom>
                <a:avLst/>
                <a:gdLst>
                  <a:gd name="T0" fmla="*/ 51 w 120"/>
                  <a:gd name="T1" fmla="*/ 115 h 120"/>
                  <a:gd name="T2" fmla="*/ 5 w 120"/>
                  <a:gd name="T3" fmla="*/ 51 h 120"/>
                  <a:gd name="T4" fmla="*/ 69 w 120"/>
                  <a:gd name="T5" fmla="*/ 5 h 120"/>
                  <a:gd name="T6" fmla="*/ 115 w 120"/>
                  <a:gd name="T7" fmla="*/ 68 h 120"/>
                  <a:gd name="T8" fmla="*/ 51 w 120"/>
                  <a:gd name="T9" fmla="*/ 115 h 120"/>
                  <a:gd name="T10" fmla="*/ 68 w 120"/>
                  <a:gd name="T11" fmla="*/ 6 h 120"/>
                  <a:gd name="T12" fmla="*/ 6 w 120"/>
                  <a:gd name="T13" fmla="*/ 51 h 120"/>
                  <a:gd name="T14" fmla="*/ 51 w 120"/>
                  <a:gd name="T15" fmla="*/ 113 h 120"/>
                  <a:gd name="T16" fmla="*/ 113 w 120"/>
                  <a:gd name="T17" fmla="*/ 68 h 120"/>
                  <a:gd name="T18" fmla="*/ 68 w 120"/>
                  <a:gd name="T19" fmla="*/ 6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0" h="120">
                    <a:moveTo>
                      <a:pt x="51" y="115"/>
                    </a:moveTo>
                    <a:cubicBezTo>
                      <a:pt x="21" y="110"/>
                      <a:pt x="0" y="81"/>
                      <a:pt x="5" y="51"/>
                    </a:cubicBezTo>
                    <a:cubicBezTo>
                      <a:pt x="10" y="21"/>
                      <a:pt x="38" y="0"/>
                      <a:pt x="69" y="5"/>
                    </a:cubicBezTo>
                    <a:cubicBezTo>
                      <a:pt x="99" y="10"/>
                      <a:pt x="120" y="38"/>
                      <a:pt x="115" y="68"/>
                    </a:cubicBezTo>
                    <a:cubicBezTo>
                      <a:pt x="110" y="99"/>
                      <a:pt x="81" y="120"/>
                      <a:pt x="51" y="115"/>
                    </a:cubicBezTo>
                    <a:close/>
                    <a:moveTo>
                      <a:pt x="68" y="6"/>
                    </a:moveTo>
                    <a:cubicBezTo>
                      <a:pt x="39" y="2"/>
                      <a:pt x="11" y="22"/>
                      <a:pt x="6" y="51"/>
                    </a:cubicBezTo>
                    <a:cubicBezTo>
                      <a:pt x="2" y="81"/>
                      <a:pt x="22" y="108"/>
                      <a:pt x="51" y="113"/>
                    </a:cubicBezTo>
                    <a:cubicBezTo>
                      <a:pt x="81" y="118"/>
                      <a:pt x="108" y="98"/>
                      <a:pt x="113" y="68"/>
                    </a:cubicBezTo>
                    <a:cubicBezTo>
                      <a:pt x="118" y="39"/>
                      <a:pt x="98" y="11"/>
                      <a:pt x="6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79" name="Freeform 176">
                <a:extLst>
                  <a:ext uri="{FF2B5EF4-FFF2-40B4-BE49-F238E27FC236}">
                    <a16:creationId xmlns:a16="http://schemas.microsoft.com/office/drawing/2014/main" id="{33C0C367-558C-49B6-8D57-253C7DCFDE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43" y="4990"/>
                <a:ext cx="84" cy="84"/>
              </a:xfrm>
              <a:custGeom>
                <a:avLst/>
                <a:gdLst>
                  <a:gd name="T0" fmla="*/ 70 w 73"/>
                  <a:gd name="T1" fmla="*/ 42 h 73"/>
                  <a:gd name="T2" fmla="*/ 31 w 73"/>
                  <a:gd name="T3" fmla="*/ 70 h 73"/>
                  <a:gd name="T4" fmla="*/ 3 w 73"/>
                  <a:gd name="T5" fmla="*/ 31 h 73"/>
                  <a:gd name="T6" fmla="*/ 42 w 73"/>
                  <a:gd name="T7" fmla="*/ 3 h 73"/>
                  <a:gd name="T8" fmla="*/ 70 w 73"/>
                  <a:gd name="T9" fmla="*/ 42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3" h="73">
                    <a:moveTo>
                      <a:pt x="70" y="42"/>
                    </a:moveTo>
                    <a:cubicBezTo>
                      <a:pt x="67" y="60"/>
                      <a:pt x="50" y="73"/>
                      <a:pt x="31" y="70"/>
                    </a:cubicBezTo>
                    <a:cubicBezTo>
                      <a:pt x="13" y="67"/>
                      <a:pt x="0" y="50"/>
                      <a:pt x="3" y="31"/>
                    </a:cubicBezTo>
                    <a:cubicBezTo>
                      <a:pt x="6" y="13"/>
                      <a:pt x="23" y="0"/>
                      <a:pt x="42" y="3"/>
                    </a:cubicBezTo>
                    <a:cubicBezTo>
                      <a:pt x="60" y="6"/>
                      <a:pt x="73" y="23"/>
                      <a:pt x="70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80" name="Freeform 177">
                <a:extLst>
                  <a:ext uri="{FF2B5EF4-FFF2-40B4-BE49-F238E27FC236}">
                    <a16:creationId xmlns:a16="http://schemas.microsoft.com/office/drawing/2014/main" id="{6CCDF941-3D83-4EDA-AFAF-BA3106FF286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022" y="4969"/>
                <a:ext cx="126" cy="126"/>
              </a:xfrm>
              <a:custGeom>
                <a:avLst/>
                <a:gdLst>
                  <a:gd name="T0" fmla="*/ 47 w 109"/>
                  <a:gd name="T1" fmla="*/ 104 h 109"/>
                  <a:gd name="T2" fmla="*/ 5 w 109"/>
                  <a:gd name="T3" fmla="*/ 47 h 109"/>
                  <a:gd name="T4" fmla="*/ 63 w 109"/>
                  <a:gd name="T5" fmla="*/ 5 h 109"/>
                  <a:gd name="T6" fmla="*/ 105 w 109"/>
                  <a:gd name="T7" fmla="*/ 62 h 109"/>
                  <a:gd name="T8" fmla="*/ 47 w 109"/>
                  <a:gd name="T9" fmla="*/ 104 h 109"/>
                  <a:gd name="T10" fmla="*/ 62 w 109"/>
                  <a:gd name="T11" fmla="*/ 7 h 109"/>
                  <a:gd name="T12" fmla="*/ 7 w 109"/>
                  <a:gd name="T13" fmla="*/ 47 h 109"/>
                  <a:gd name="T14" fmla="*/ 47 w 109"/>
                  <a:gd name="T15" fmla="*/ 102 h 109"/>
                  <a:gd name="T16" fmla="*/ 102 w 109"/>
                  <a:gd name="T17" fmla="*/ 62 h 109"/>
                  <a:gd name="T18" fmla="*/ 62 w 109"/>
                  <a:gd name="T19" fmla="*/ 7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9" h="109">
                    <a:moveTo>
                      <a:pt x="47" y="104"/>
                    </a:moveTo>
                    <a:cubicBezTo>
                      <a:pt x="19" y="100"/>
                      <a:pt x="0" y="74"/>
                      <a:pt x="5" y="47"/>
                    </a:cubicBezTo>
                    <a:cubicBezTo>
                      <a:pt x="9" y="19"/>
                      <a:pt x="35" y="0"/>
                      <a:pt x="63" y="5"/>
                    </a:cubicBezTo>
                    <a:cubicBezTo>
                      <a:pt x="90" y="9"/>
                      <a:pt x="109" y="35"/>
                      <a:pt x="105" y="62"/>
                    </a:cubicBezTo>
                    <a:cubicBezTo>
                      <a:pt x="100" y="90"/>
                      <a:pt x="74" y="109"/>
                      <a:pt x="47" y="104"/>
                    </a:cubicBezTo>
                    <a:close/>
                    <a:moveTo>
                      <a:pt x="62" y="7"/>
                    </a:moveTo>
                    <a:cubicBezTo>
                      <a:pt x="36" y="3"/>
                      <a:pt x="11" y="21"/>
                      <a:pt x="7" y="47"/>
                    </a:cubicBezTo>
                    <a:cubicBezTo>
                      <a:pt x="3" y="73"/>
                      <a:pt x="21" y="98"/>
                      <a:pt x="47" y="102"/>
                    </a:cubicBezTo>
                    <a:cubicBezTo>
                      <a:pt x="73" y="106"/>
                      <a:pt x="98" y="88"/>
                      <a:pt x="102" y="62"/>
                    </a:cubicBezTo>
                    <a:cubicBezTo>
                      <a:pt x="107" y="36"/>
                      <a:pt x="89" y="11"/>
                      <a:pt x="62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81" name="Freeform 178">
                <a:extLst>
                  <a:ext uri="{FF2B5EF4-FFF2-40B4-BE49-F238E27FC236}">
                    <a16:creationId xmlns:a16="http://schemas.microsoft.com/office/drawing/2014/main" id="{1490EBDC-5B75-4577-9DF7-4EBAE88A5AD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995" y="4943"/>
                <a:ext cx="179" cy="178"/>
              </a:xfrm>
              <a:custGeom>
                <a:avLst/>
                <a:gdLst>
                  <a:gd name="T0" fmla="*/ 66 w 155"/>
                  <a:gd name="T1" fmla="*/ 149 h 155"/>
                  <a:gd name="T2" fmla="*/ 6 w 155"/>
                  <a:gd name="T3" fmla="*/ 66 h 155"/>
                  <a:gd name="T4" fmla="*/ 89 w 155"/>
                  <a:gd name="T5" fmla="*/ 6 h 155"/>
                  <a:gd name="T6" fmla="*/ 149 w 155"/>
                  <a:gd name="T7" fmla="*/ 89 h 155"/>
                  <a:gd name="T8" fmla="*/ 66 w 155"/>
                  <a:gd name="T9" fmla="*/ 149 h 155"/>
                  <a:gd name="T10" fmla="*/ 89 w 155"/>
                  <a:gd name="T11" fmla="*/ 8 h 155"/>
                  <a:gd name="T12" fmla="*/ 8 w 155"/>
                  <a:gd name="T13" fmla="*/ 67 h 155"/>
                  <a:gd name="T14" fmla="*/ 67 w 155"/>
                  <a:gd name="T15" fmla="*/ 147 h 155"/>
                  <a:gd name="T16" fmla="*/ 147 w 155"/>
                  <a:gd name="T17" fmla="*/ 88 h 155"/>
                  <a:gd name="T18" fmla="*/ 89 w 155"/>
                  <a:gd name="T19" fmla="*/ 8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5" h="155">
                    <a:moveTo>
                      <a:pt x="66" y="149"/>
                    </a:moveTo>
                    <a:cubicBezTo>
                      <a:pt x="27" y="143"/>
                      <a:pt x="0" y="106"/>
                      <a:pt x="6" y="66"/>
                    </a:cubicBezTo>
                    <a:cubicBezTo>
                      <a:pt x="13" y="27"/>
                      <a:pt x="50" y="0"/>
                      <a:pt x="89" y="6"/>
                    </a:cubicBezTo>
                    <a:cubicBezTo>
                      <a:pt x="128" y="12"/>
                      <a:pt x="155" y="50"/>
                      <a:pt x="149" y="89"/>
                    </a:cubicBezTo>
                    <a:cubicBezTo>
                      <a:pt x="143" y="128"/>
                      <a:pt x="106" y="155"/>
                      <a:pt x="66" y="149"/>
                    </a:cubicBezTo>
                    <a:close/>
                    <a:moveTo>
                      <a:pt x="89" y="8"/>
                    </a:moveTo>
                    <a:cubicBezTo>
                      <a:pt x="50" y="2"/>
                      <a:pt x="15" y="28"/>
                      <a:pt x="8" y="67"/>
                    </a:cubicBezTo>
                    <a:cubicBezTo>
                      <a:pt x="2" y="105"/>
                      <a:pt x="29" y="141"/>
                      <a:pt x="67" y="147"/>
                    </a:cubicBezTo>
                    <a:cubicBezTo>
                      <a:pt x="105" y="153"/>
                      <a:pt x="141" y="127"/>
                      <a:pt x="147" y="88"/>
                    </a:cubicBezTo>
                    <a:cubicBezTo>
                      <a:pt x="153" y="50"/>
                      <a:pt x="127" y="14"/>
                      <a:pt x="89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82" name="Freeform 179">
                <a:extLst>
                  <a:ext uri="{FF2B5EF4-FFF2-40B4-BE49-F238E27FC236}">
                    <a16:creationId xmlns:a16="http://schemas.microsoft.com/office/drawing/2014/main" id="{26C5F9F1-38B5-4B33-B66E-9A6F921328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72" y="4474"/>
                <a:ext cx="64" cy="64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1" y="46"/>
                      <a:pt x="38" y="56"/>
                      <a:pt x="24" y="54"/>
                    </a:cubicBezTo>
                    <a:cubicBezTo>
                      <a:pt x="9" y="51"/>
                      <a:pt x="0" y="38"/>
                      <a:pt x="2" y="24"/>
                    </a:cubicBezTo>
                    <a:cubicBezTo>
                      <a:pt x="4" y="9"/>
                      <a:pt x="18" y="0"/>
                      <a:pt x="32" y="2"/>
                    </a:cubicBezTo>
                    <a:cubicBezTo>
                      <a:pt x="46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83" name="Freeform 180">
                <a:extLst>
                  <a:ext uri="{FF2B5EF4-FFF2-40B4-BE49-F238E27FC236}">
                    <a16:creationId xmlns:a16="http://schemas.microsoft.com/office/drawing/2014/main" id="{7FFFC8C6-F928-4798-8E7D-6342B6412B9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055" y="4458"/>
                <a:ext cx="97" cy="96"/>
              </a:xfrm>
              <a:custGeom>
                <a:avLst/>
                <a:gdLst>
                  <a:gd name="T0" fmla="*/ 36 w 84"/>
                  <a:gd name="T1" fmla="*/ 80 h 84"/>
                  <a:gd name="T2" fmla="*/ 3 w 84"/>
                  <a:gd name="T3" fmla="*/ 36 h 84"/>
                  <a:gd name="T4" fmla="*/ 48 w 84"/>
                  <a:gd name="T5" fmla="*/ 3 h 84"/>
                  <a:gd name="T6" fmla="*/ 80 w 84"/>
                  <a:gd name="T7" fmla="*/ 48 h 84"/>
                  <a:gd name="T8" fmla="*/ 36 w 84"/>
                  <a:gd name="T9" fmla="*/ 80 h 84"/>
                  <a:gd name="T10" fmla="*/ 48 w 84"/>
                  <a:gd name="T11" fmla="*/ 5 h 84"/>
                  <a:gd name="T12" fmla="*/ 5 w 84"/>
                  <a:gd name="T13" fmla="*/ 36 h 84"/>
                  <a:gd name="T14" fmla="*/ 36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0"/>
                    </a:moveTo>
                    <a:cubicBezTo>
                      <a:pt x="14" y="77"/>
                      <a:pt x="0" y="57"/>
                      <a:pt x="3" y="36"/>
                    </a:cubicBezTo>
                    <a:cubicBezTo>
                      <a:pt x="7" y="14"/>
                      <a:pt x="27" y="0"/>
                      <a:pt x="48" y="3"/>
                    </a:cubicBezTo>
                    <a:cubicBezTo>
                      <a:pt x="69" y="7"/>
                      <a:pt x="84" y="27"/>
                      <a:pt x="80" y="48"/>
                    </a:cubicBezTo>
                    <a:cubicBezTo>
                      <a:pt x="77" y="69"/>
                      <a:pt x="57" y="84"/>
                      <a:pt x="36" y="80"/>
                    </a:cubicBezTo>
                    <a:close/>
                    <a:moveTo>
                      <a:pt x="48" y="5"/>
                    </a:moveTo>
                    <a:cubicBezTo>
                      <a:pt x="27" y="2"/>
                      <a:pt x="8" y="16"/>
                      <a:pt x="5" y="36"/>
                    </a:cubicBezTo>
                    <a:cubicBezTo>
                      <a:pt x="2" y="56"/>
                      <a:pt x="16" y="75"/>
                      <a:pt x="36" y="79"/>
                    </a:cubicBezTo>
                    <a:cubicBezTo>
                      <a:pt x="56" y="82"/>
                      <a:pt x="75" y="68"/>
                      <a:pt x="79" y="48"/>
                    </a:cubicBezTo>
                    <a:cubicBezTo>
                      <a:pt x="82" y="27"/>
                      <a:pt x="68" y="8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84" name="Freeform 181">
                <a:extLst>
                  <a:ext uri="{FF2B5EF4-FFF2-40B4-BE49-F238E27FC236}">
                    <a16:creationId xmlns:a16="http://schemas.microsoft.com/office/drawing/2014/main" id="{AF3D5419-8390-476B-BFC4-5B9F0587F9F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035" y="4437"/>
                <a:ext cx="138" cy="138"/>
              </a:xfrm>
              <a:custGeom>
                <a:avLst/>
                <a:gdLst>
                  <a:gd name="T0" fmla="*/ 51 w 120"/>
                  <a:gd name="T1" fmla="*/ 115 h 120"/>
                  <a:gd name="T2" fmla="*/ 5 w 120"/>
                  <a:gd name="T3" fmla="*/ 51 h 120"/>
                  <a:gd name="T4" fmla="*/ 68 w 120"/>
                  <a:gd name="T5" fmla="*/ 5 h 120"/>
                  <a:gd name="T6" fmla="*/ 115 w 120"/>
                  <a:gd name="T7" fmla="*/ 68 h 120"/>
                  <a:gd name="T8" fmla="*/ 51 w 120"/>
                  <a:gd name="T9" fmla="*/ 115 h 120"/>
                  <a:gd name="T10" fmla="*/ 68 w 120"/>
                  <a:gd name="T11" fmla="*/ 6 h 120"/>
                  <a:gd name="T12" fmla="*/ 6 w 120"/>
                  <a:gd name="T13" fmla="*/ 51 h 120"/>
                  <a:gd name="T14" fmla="*/ 51 w 120"/>
                  <a:gd name="T15" fmla="*/ 113 h 120"/>
                  <a:gd name="T16" fmla="*/ 113 w 120"/>
                  <a:gd name="T17" fmla="*/ 68 h 120"/>
                  <a:gd name="T18" fmla="*/ 68 w 120"/>
                  <a:gd name="T19" fmla="*/ 6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0" h="120">
                    <a:moveTo>
                      <a:pt x="51" y="115"/>
                    </a:moveTo>
                    <a:cubicBezTo>
                      <a:pt x="21" y="110"/>
                      <a:pt x="0" y="81"/>
                      <a:pt x="5" y="51"/>
                    </a:cubicBezTo>
                    <a:cubicBezTo>
                      <a:pt x="10" y="21"/>
                      <a:pt x="38" y="0"/>
                      <a:pt x="68" y="5"/>
                    </a:cubicBezTo>
                    <a:cubicBezTo>
                      <a:pt x="99" y="9"/>
                      <a:pt x="120" y="38"/>
                      <a:pt x="115" y="68"/>
                    </a:cubicBezTo>
                    <a:cubicBezTo>
                      <a:pt x="110" y="99"/>
                      <a:pt x="81" y="120"/>
                      <a:pt x="51" y="115"/>
                    </a:cubicBezTo>
                    <a:close/>
                    <a:moveTo>
                      <a:pt x="68" y="6"/>
                    </a:moveTo>
                    <a:cubicBezTo>
                      <a:pt x="39" y="2"/>
                      <a:pt x="11" y="22"/>
                      <a:pt x="6" y="51"/>
                    </a:cubicBezTo>
                    <a:cubicBezTo>
                      <a:pt x="2" y="81"/>
                      <a:pt x="22" y="108"/>
                      <a:pt x="51" y="113"/>
                    </a:cubicBezTo>
                    <a:cubicBezTo>
                      <a:pt x="81" y="118"/>
                      <a:pt x="108" y="98"/>
                      <a:pt x="113" y="68"/>
                    </a:cubicBezTo>
                    <a:cubicBezTo>
                      <a:pt x="118" y="39"/>
                      <a:pt x="98" y="11"/>
                      <a:pt x="6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</p:grpSp>
        <p:grpSp>
          <p:nvGrpSpPr>
            <p:cNvPr id="185" name="Group 4">
              <a:extLst>
                <a:ext uri="{FF2B5EF4-FFF2-40B4-BE49-F238E27FC236}">
                  <a16:creationId xmlns:a16="http://schemas.microsoft.com/office/drawing/2014/main" id="{403E5D4F-FA53-40B6-A91D-C223131679C7}"/>
                </a:ext>
              </a:extLst>
            </p:cNvPr>
            <p:cNvGrpSpPr>
              <a:grpSpLocks noChangeAspect="1"/>
            </p:cNvGrpSpPr>
            <p:nvPr userDrawn="1"/>
          </p:nvGrpSpPr>
          <p:grpSpPr bwMode="auto">
            <a:xfrm>
              <a:off x="7205663" y="4898633"/>
              <a:ext cx="7980362" cy="4732338"/>
              <a:chOff x="4539" y="2829"/>
              <a:chExt cx="5027" cy="2981"/>
            </a:xfrm>
            <a:solidFill>
              <a:schemeClr val="accent1"/>
            </a:solidFill>
          </p:grpSpPr>
          <p:sp>
            <p:nvSpPr>
              <p:cNvPr id="186" name="Freeform 5">
                <a:extLst>
                  <a:ext uri="{FF2B5EF4-FFF2-40B4-BE49-F238E27FC236}">
                    <a16:creationId xmlns:a16="http://schemas.microsoft.com/office/drawing/2014/main" id="{0B231235-C515-45DD-9B51-3E53B7B1588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795" y="4447"/>
                <a:ext cx="417" cy="346"/>
              </a:xfrm>
              <a:custGeom>
                <a:avLst/>
                <a:gdLst>
                  <a:gd name="T0" fmla="*/ 417 w 417"/>
                  <a:gd name="T1" fmla="*/ 132 h 346"/>
                  <a:gd name="T2" fmla="*/ 256 w 417"/>
                  <a:gd name="T3" fmla="*/ 346 h 346"/>
                  <a:gd name="T4" fmla="*/ 254 w 417"/>
                  <a:gd name="T5" fmla="*/ 344 h 346"/>
                  <a:gd name="T6" fmla="*/ 0 w 417"/>
                  <a:gd name="T7" fmla="*/ 0 h 346"/>
                  <a:gd name="T8" fmla="*/ 417 w 417"/>
                  <a:gd name="T9" fmla="*/ 132 h 346"/>
                  <a:gd name="T10" fmla="*/ 256 w 417"/>
                  <a:gd name="T11" fmla="*/ 339 h 346"/>
                  <a:gd name="T12" fmla="*/ 411 w 417"/>
                  <a:gd name="T13" fmla="*/ 134 h 346"/>
                  <a:gd name="T14" fmla="*/ 11 w 417"/>
                  <a:gd name="T15" fmla="*/ 7 h 346"/>
                  <a:gd name="T16" fmla="*/ 256 w 417"/>
                  <a:gd name="T17" fmla="*/ 339 h 3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17" h="346">
                    <a:moveTo>
                      <a:pt x="417" y="132"/>
                    </a:moveTo>
                    <a:lnTo>
                      <a:pt x="256" y="346"/>
                    </a:lnTo>
                    <a:lnTo>
                      <a:pt x="254" y="344"/>
                    </a:lnTo>
                    <a:lnTo>
                      <a:pt x="0" y="0"/>
                    </a:lnTo>
                    <a:lnTo>
                      <a:pt x="417" y="132"/>
                    </a:lnTo>
                    <a:close/>
                    <a:moveTo>
                      <a:pt x="256" y="339"/>
                    </a:moveTo>
                    <a:lnTo>
                      <a:pt x="411" y="134"/>
                    </a:lnTo>
                    <a:lnTo>
                      <a:pt x="11" y="7"/>
                    </a:lnTo>
                    <a:lnTo>
                      <a:pt x="256" y="33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87" name="Freeform 6">
                <a:extLst>
                  <a:ext uri="{FF2B5EF4-FFF2-40B4-BE49-F238E27FC236}">
                    <a16:creationId xmlns:a16="http://schemas.microsoft.com/office/drawing/2014/main" id="{37B755AD-A8D9-4341-BA07-6831BB78A01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317" y="4448"/>
                <a:ext cx="737" cy="468"/>
              </a:xfrm>
              <a:custGeom>
                <a:avLst/>
                <a:gdLst>
                  <a:gd name="T0" fmla="*/ 484 w 737"/>
                  <a:gd name="T1" fmla="*/ 0 h 468"/>
                  <a:gd name="T2" fmla="*/ 737 w 737"/>
                  <a:gd name="T3" fmla="*/ 343 h 468"/>
                  <a:gd name="T4" fmla="*/ 734 w 737"/>
                  <a:gd name="T5" fmla="*/ 343 h 468"/>
                  <a:gd name="T6" fmla="*/ 0 w 737"/>
                  <a:gd name="T7" fmla="*/ 468 h 468"/>
                  <a:gd name="T8" fmla="*/ 4 w 737"/>
                  <a:gd name="T9" fmla="*/ 465 h 468"/>
                  <a:gd name="T10" fmla="*/ 484 w 737"/>
                  <a:gd name="T11" fmla="*/ 0 h 468"/>
                  <a:gd name="T12" fmla="*/ 731 w 737"/>
                  <a:gd name="T13" fmla="*/ 340 h 468"/>
                  <a:gd name="T14" fmla="*/ 483 w 737"/>
                  <a:gd name="T15" fmla="*/ 5 h 468"/>
                  <a:gd name="T16" fmla="*/ 10 w 737"/>
                  <a:gd name="T17" fmla="*/ 462 h 468"/>
                  <a:gd name="T18" fmla="*/ 731 w 737"/>
                  <a:gd name="T19" fmla="*/ 340 h 4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37" h="468">
                    <a:moveTo>
                      <a:pt x="484" y="0"/>
                    </a:moveTo>
                    <a:lnTo>
                      <a:pt x="737" y="343"/>
                    </a:lnTo>
                    <a:lnTo>
                      <a:pt x="734" y="343"/>
                    </a:lnTo>
                    <a:lnTo>
                      <a:pt x="0" y="468"/>
                    </a:lnTo>
                    <a:lnTo>
                      <a:pt x="4" y="465"/>
                    </a:lnTo>
                    <a:lnTo>
                      <a:pt x="484" y="0"/>
                    </a:lnTo>
                    <a:close/>
                    <a:moveTo>
                      <a:pt x="731" y="340"/>
                    </a:moveTo>
                    <a:lnTo>
                      <a:pt x="483" y="5"/>
                    </a:lnTo>
                    <a:lnTo>
                      <a:pt x="10" y="462"/>
                    </a:lnTo>
                    <a:lnTo>
                      <a:pt x="731" y="34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88" name="Freeform 7">
                <a:extLst>
                  <a:ext uri="{FF2B5EF4-FFF2-40B4-BE49-F238E27FC236}">
                    <a16:creationId xmlns:a16="http://schemas.microsoft.com/office/drawing/2014/main" id="{0A22C62A-9A45-4B0B-8D7F-267F4618656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318" y="4787"/>
                <a:ext cx="1069" cy="863"/>
              </a:xfrm>
              <a:custGeom>
                <a:avLst/>
                <a:gdLst>
                  <a:gd name="T0" fmla="*/ 734 w 1069"/>
                  <a:gd name="T1" fmla="*/ 0 h 863"/>
                  <a:gd name="T2" fmla="*/ 734 w 1069"/>
                  <a:gd name="T3" fmla="*/ 1 h 863"/>
                  <a:gd name="T4" fmla="*/ 1069 w 1069"/>
                  <a:gd name="T5" fmla="*/ 863 h 863"/>
                  <a:gd name="T6" fmla="*/ 0 w 1069"/>
                  <a:gd name="T7" fmla="*/ 126 h 863"/>
                  <a:gd name="T8" fmla="*/ 734 w 1069"/>
                  <a:gd name="T9" fmla="*/ 0 h 863"/>
                  <a:gd name="T10" fmla="*/ 1061 w 1069"/>
                  <a:gd name="T11" fmla="*/ 854 h 863"/>
                  <a:gd name="T12" fmla="*/ 732 w 1069"/>
                  <a:gd name="T13" fmla="*/ 5 h 863"/>
                  <a:gd name="T14" fmla="*/ 9 w 1069"/>
                  <a:gd name="T15" fmla="*/ 128 h 863"/>
                  <a:gd name="T16" fmla="*/ 1061 w 1069"/>
                  <a:gd name="T17" fmla="*/ 854 h 8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69" h="863">
                    <a:moveTo>
                      <a:pt x="734" y="0"/>
                    </a:moveTo>
                    <a:lnTo>
                      <a:pt x="734" y="1"/>
                    </a:lnTo>
                    <a:lnTo>
                      <a:pt x="1069" y="863"/>
                    </a:lnTo>
                    <a:lnTo>
                      <a:pt x="0" y="126"/>
                    </a:lnTo>
                    <a:lnTo>
                      <a:pt x="734" y="0"/>
                    </a:lnTo>
                    <a:close/>
                    <a:moveTo>
                      <a:pt x="1061" y="854"/>
                    </a:moveTo>
                    <a:lnTo>
                      <a:pt x="732" y="5"/>
                    </a:lnTo>
                    <a:lnTo>
                      <a:pt x="9" y="128"/>
                    </a:lnTo>
                    <a:lnTo>
                      <a:pt x="1061" y="85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89" name="Freeform 8">
                <a:extLst>
                  <a:ext uri="{FF2B5EF4-FFF2-40B4-BE49-F238E27FC236}">
                    <a16:creationId xmlns:a16="http://schemas.microsoft.com/office/drawing/2014/main" id="{35597970-F823-4362-B385-208AF2D98A4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33" y="4428"/>
                <a:ext cx="694" cy="488"/>
              </a:xfrm>
              <a:custGeom>
                <a:avLst/>
                <a:gdLst>
                  <a:gd name="T0" fmla="*/ 234 w 694"/>
                  <a:gd name="T1" fmla="*/ 0 h 488"/>
                  <a:gd name="T2" fmla="*/ 235 w 694"/>
                  <a:gd name="T3" fmla="*/ 1 h 488"/>
                  <a:gd name="T4" fmla="*/ 694 w 694"/>
                  <a:gd name="T5" fmla="*/ 488 h 488"/>
                  <a:gd name="T6" fmla="*/ 0 w 694"/>
                  <a:gd name="T7" fmla="*/ 380 h 488"/>
                  <a:gd name="T8" fmla="*/ 1 w 694"/>
                  <a:gd name="T9" fmla="*/ 378 h 488"/>
                  <a:gd name="T10" fmla="*/ 234 w 694"/>
                  <a:gd name="T11" fmla="*/ 0 h 488"/>
                  <a:gd name="T12" fmla="*/ 685 w 694"/>
                  <a:gd name="T13" fmla="*/ 484 h 488"/>
                  <a:gd name="T14" fmla="*/ 234 w 694"/>
                  <a:gd name="T15" fmla="*/ 5 h 488"/>
                  <a:gd name="T16" fmla="*/ 6 w 694"/>
                  <a:gd name="T17" fmla="*/ 378 h 488"/>
                  <a:gd name="T18" fmla="*/ 685 w 694"/>
                  <a:gd name="T19" fmla="*/ 484 h 4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94" h="488">
                    <a:moveTo>
                      <a:pt x="234" y="0"/>
                    </a:moveTo>
                    <a:lnTo>
                      <a:pt x="235" y="1"/>
                    </a:lnTo>
                    <a:lnTo>
                      <a:pt x="694" y="488"/>
                    </a:lnTo>
                    <a:lnTo>
                      <a:pt x="0" y="380"/>
                    </a:lnTo>
                    <a:lnTo>
                      <a:pt x="1" y="378"/>
                    </a:lnTo>
                    <a:lnTo>
                      <a:pt x="234" y="0"/>
                    </a:lnTo>
                    <a:close/>
                    <a:moveTo>
                      <a:pt x="685" y="484"/>
                    </a:moveTo>
                    <a:lnTo>
                      <a:pt x="234" y="5"/>
                    </a:lnTo>
                    <a:lnTo>
                      <a:pt x="6" y="378"/>
                    </a:lnTo>
                    <a:lnTo>
                      <a:pt x="685" y="48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90" name="Freeform 9">
                <a:extLst>
                  <a:ext uri="{FF2B5EF4-FFF2-40B4-BE49-F238E27FC236}">
                    <a16:creationId xmlns:a16="http://schemas.microsoft.com/office/drawing/2014/main" id="{90B0CE5F-158C-4F39-A688-82F68A8BD3B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862" y="4429"/>
                <a:ext cx="943" cy="487"/>
              </a:xfrm>
              <a:custGeom>
                <a:avLst/>
                <a:gdLst>
                  <a:gd name="T0" fmla="*/ 943 w 943"/>
                  <a:gd name="T1" fmla="*/ 21 h 487"/>
                  <a:gd name="T2" fmla="*/ 461 w 943"/>
                  <a:gd name="T3" fmla="*/ 487 h 487"/>
                  <a:gd name="T4" fmla="*/ 459 w 943"/>
                  <a:gd name="T5" fmla="*/ 486 h 487"/>
                  <a:gd name="T6" fmla="*/ 0 w 943"/>
                  <a:gd name="T7" fmla="*/ 0 h 487"/>
                  <a:gd name="T8" fmla="*/ 943 w 943"/>
                  <a:gd name="T9" fmla="*/ 21 h 487"/>
                  <a:gd name="T10" fmla="*/ 461 w 943"/>
                  <a:gd name="T11" fmla="*/ 483 h 487"/>
                  <a:gd name="T12" fmla="*/ 934 w 943"/>
                  <a:gd name="T13" fmla="*/ 24 h 487"/>
                  <a:gd name="T14" fmla="*/ 8 w 943"/>
                  <a:gd name="T15" fmla="*/ 3 h 487"/>
                  <a:gd name="T16" fmla="*/ 461 w 943"/>
                  <a:gd name="T17" fmla="*/ 483 h 4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43" h="487">
                    <a:moveTo>
                      <a:pt x="943" y="21"/>
                    </a:moveTo>
                    <a:lnTo>
                      <a:pt x="461" y="487"/>
                    </a:lnTo>
                    <a:lnTo>
                      <a:pt x="459" y="486"/>
                    </a:lnTo>
                    <a:lnTo>
                      <a:pt x="0" y="0"/>
                    </a:lnTo>
                    <a:lnTo>
                      <a:pt x="943" y="21"/>
                    </a:lnTo>
                    <a:close/>
                    <a:moveTo>
                      <a:pt x="461" y="483"/>
                    </a:moveTo>
                    <a:lnTo>
                      <a:pt x="934" y="24"/>
                    </a:lnTo>
                    <a:lnTo>
                      <a:pt x="8" y="3"/>
                    </a:lnTo>
                    <a:lnTo>
                      <a:pt x="461" y="48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91" name="Freeform 10">
                <a:extLst>
                  <a:ext uri="{FF2B5EF4-FFF2-40B4-BE49-F238E27FC236}">
                    <a16:creationId xmlns:a16="http://schemas.microsoft.com/office/drawing/2014/main" id="{997304A9-9FA0-4A5B-BB80-B1CB2D19CF2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865" y="3998"/>
                <a:ext cx="943" cy="455"/>
              </a:xfrm>
              <a:custGeom>
                <a:avLst/>
                <a:gdLst>
                  <a:gd name="T0" fmla="*/ 78 w 943"/>
                  <a:gd name="T1" fmla="*/ 0 h 455"/>
                  <a:gd name="T2" fmla="*/ 943 w 943"/>
                  <a:gd name="T3" fmla="*/ 455 h 455"/>
                  <a:gd name="T4" fmla="*/ 0 w 943"/>
                  <a:gd name="T5" fmla="*/ 434 h 455"/>
                  <a:gd name="T6" fmla="*/ 78 w 943"/>
                  <a:gd name="T7" fmla="*/ 0 h 455"/>
                  <a:gd name="T8" fmla="*/ 928 w 943"/>
                  <a:gd name="T9" fmla="*/ 450 h 455"/>
                  <a:gd name="T10" fmla="*/ 80 w 943"/>
                  <a:gd name="T11" fmla="*/ 5 h 455"/>
                  <a:gd name="T12" fmla="*/ 4 w 943"/>
                  <a:gd name="T13" fmla="*/ 431 h 455"/>
                  <a:gd name="T14" fmla="*/ 928 w 943"/>
                  <a:gd name="T15" fmla="*/ 450 h 4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43" h="455">
                    <a:moveTo>
                      <a:pt x="78" y="0"/>
                    </a:moveTo>
                    <a:lnTo>
                      <a:pt x="943" y="455"/>
                    </a:lnTo>
                    <a:lnTo>
                      <a:pt x="0" y="434"/>
                    </a:lnTo>
                    <a:lnTo>
                      <a:pt x="78" y="0"/>
                    </a:lnTo>
                    <a:close/>
                    <a:moveTo>
                      <a:pt x="928" y="450"/>
                    </a:moveTo>
                    <a:lnTo>
                      <a:pt x="80" y="5"/>
                    </a:lnTo>
                    <a:lnTo>
                      <a:pt x="4" y="431"/>
                    </a:lnTo>
                    <a:lnTo>
                      <a:pt x="928" y="45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92" name="Freeform 11">
                <a:extLst>
                  <a:ext uri="{FF2B5EF4-FFF2-40B4-BE49-F238E27FC236}">
                    <a16:creationId xmlns:a16="http://schemas.microsoft.com/office/drawing/2014/main" id="{E10F934B-8511-466A-A235-89C51368EC4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40" y="3717"/>
                <a:ext cx="863" cy="737"/>
              </a:xfrm>
              <a:custGeom>
                <a:avLst/>
                <a:gdLst>
                  <a:gd name="T0" fmla="*/ 701 w 863"/>
                  <a:gd name="T1" fmla="*/ 0 h 737"/>
                  <a:gd name="T2" fmla="*/ 863 w 863"/>
                  <a:gd name="T3" fmla="*/ 737 h 737"/>
                  <a:gd name="T4" fmla="*/ 0 w 863"/>
                  <a:gd name="T5" fmla="*/ 283 h 737"/>
                  <a:gd name="T6" fmla="*/ 3 w 863"/>
                  <a:gd name="T7" fmla="*/ 281 h 737"/>
                  <a:gd name="T8" fmla="*/ 701 w 863"/>
                  <a:gd name="T9" fmla="*/ 0 h 737"/>
                  <a:gd name="T10" fmla="*/ 858 w 863"/>
                  <a:gd name="T11" fmla="*/ 730 h 737"/>
                  <a:gd name="T12" fmla="*/ 698 w 863"/>
                  <a:gd name="T13" fmla="*/ 4 h 737"/>
                  <a:gd name="T14" fmla="*/ 9 w 863"/>
                  <a:gd name="T15" fmla="*/ 283 h 737"/>
                  <a:gd name="T16" fmla="*/ 858 w 863"/>
                  <a:gd name="T17" fmla="*/ 730 h 7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63" h="737">
                    <a:moveTo>
                      <a:pt x="701" y="0"/>
                    </a:moveTo>
                    <a:lnTo>
                      <a:pt x="863" y="737"/>
                    </a:lnTo>
                    <a:lnTo>
                      <a:pt x="0" y="283"/>
                    </a:lnTo>
                    <a:lnTo>
                      <a:pt x="3" y="281"/>
                    </a:lnTo>
                    <a:lnTo>
                      <a:pt x="701" y="0"/>
                    </a:lnTo>
                    <a:close/>
                    <a:moveTo>
                      <a:pt x="858" y="730"/>
                    </a:moveTo>
                    <a:lnTo>
                      <a:pt x="698" y="4"/>
                    </a:lnTo>
                    <a:lnTo>
                      <a:pt x="9" y="283"/>
                    </a:lnTo>
                    <a:lnTo>
                      <a:pt x="858" y="73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93" name="Freeform 12">
                <a:extLst>
                  <a:ext uri="{FF2B5EF4-FFF2-40B4-BE49-F238E27FC236}">
                    <a16:creationId xmlns:a16="http://schemas.microsoft.com/office/drawing/2014/main" id="{175A89F0-3FD0-4C0B-8C8B-20022AC669B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583" y="3717"/>
                <a:ext cx="1066" cy="286"/>
              </a:xfrm>
              <a:custGeom>
                <a:avLst/>
                <a:gdLst>
                  <a:gd name="T0" fmla="*/ 1066 w 1066"/>
                  <a:gd name="T1" fmla="*/ 0 h 286"/>
                  <a:gd name="T2" fmla="*/ 361 w 1066"/>
                  <a:gd name="T3" fmla="*/ 286 h 286"/>
                  <a:gd name="T4" fmla="*/ 360 w 1066"/>
                  <a:gd name="T5" fmla="*/ 284 h 286"/>
                  <a:gd name="T6" fmla="*/ 0 w 1066"/>
                  <a:gd name="T7" fmla="*/ 8 h 286"/>
                  <a:gd name="T8" fmla="*/ 5 w 1066"/>
                  <a:gd name="T9" fmla="*/ 8 h 286"/>
                  <a:gd name="T10" fmla="*/ 1066 w 1066"/>
                  <a:gd name="T11" fmla="*/ 0 h 286"/>
                  <a:gd name="T12" fmla="*/ 361 w 1066"/>
                  <a:gd name="T13" fmla="*/ 281 h 286"/>
                  <a:gd name="T14" fmla="*/ 1047 w 1066"/>
                  <a:gd name="T15" fmla="*/ 4 h 286"/>
                  <a:gd name="T16" fmla="*/ 11 w 1066"/>
                  <a:gd name="T17" fmla="*/ 11 h 286"/>
                  <a:gd name="T18" fmla="*/ 361 w 1066"/>
                  <a:gd name="T19" fmla="*/ 281 h 2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66" h="286">
                    <a:moveTo>
                      <a:pt x="1066" y="0"/>
                    </a:moveTo>
                    <a:lnTo>
                      <a:pt x="361" y="286"/>
                    </a:lnTo>
                    <a:lnTo>
                      <a:pt x="360" y="284"/>
                    </a:lnTo>
                    <a:lnTo>
                      <a:pt x="0" y="8"/>
                    </a:lnTo>
                    <a:lnTo>
                      <a:pt x="5" y="8"/>
                    </a:lnTo>
                    <a:lnTo>
                      <a:pt x="1066" y="0"/>
                    </a:lnTo>
                    <a:close/>
                    <a:moveTo>
                      <a:pt x="361" y="281"/>
                    </a:moveTo>
                    <a:lnTo>
                      <a:pt x="1047" y="4"/>
                    </a:lnTo>
                    <a:lnTo>
                      <a:pt x="11" y="11"/>
                    </a:lnTo>
                    <a:lnTo>
                      <a:pt x="361" y="28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94" name="Freeform 13">
                <a:extLst>
                  <a:ext uri="{FF2B5EF4-FFF2-40B4-BE49-F238E27FC236}">
                    <a16:creationId xmlns:a16="http://schemas.microsoft.com/office/drawing/2014/main" id="{2316F802-51EA-4E96-9287-7B8CA44BEFB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25" y="4803"/>
                <a:ext cx="1758" cy="844"/>
              </a:xfrm>
              <a:custGeom>
                <a:avLst/>
                <a:gdLst>
                  <a:gd name="T0" fmla="*/ 698 w 1758"/>
                  <a:gd name="T1" fmla="*/ 109 h 844"/>
                  <a:gd name="T2" fmla="*/ 699 w 1758"/>
                  <a:gd name="T3" fmla="*/ 110 h 844"/>
                  <a:gd name="T4" fmla="*/ 1758 w 1758"/>
                  <a:gd name="T5" fmla="*/ 841 h 844"/>
                  <a:gd name="T6" fmla="*/ 1757 w 1758"/>
                  <a:gd name="T7" fmla="*/ 844 h 844"/>
                  <a:gd name="T8" fmla="*/ 0 w 1758"/>
                  <a:gd name="T9" fmla="*/ 0 h 844"/>
                  <a:gd name="T10" fmla="*/ 698 w 1758"/>
                  <a:gd name="T11" fmla="*/ 109 h 844"/>
                  <a:gd name="T12" fmla="*/ 1738 w 1758"/>
                  <a:gd name="T13" fmla="*/ 831 h 844"/>
                  <a:gd name="T14" fmla="*/ 696 w 1758"/>
                  <a:gd name="T15" fmla="*/ 112 h 844"/>
                  <a:gd name="T16" fmla="*/ 23 w 1758"/>
                  <a:gd name="T17" fmla="*/ 7 h 844"/>
                  <a:gd name="T18" fmla="*/ 1738 w 1758"/>
                  <a:gd name="T19" fmla="*/ 831 h 8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758" h="844">
                    <a:moveTo>
                      <a:pt x="698" y="109"/>
                    </a:moveTo>
                    <a:lnTo>
                      <a:pt x="699" y="110"/>
                    </a:lnTo>
                    <a:lnTo>
                      <a:pt x="1758" y="841"/>
                    </a:lnTo>
                    <a:lnTo>
                      <a:pt x="1757" y="844"/>
                    </a:lnTo>
                    <a:lnTo>
                      <a:pt x="0" y="0"/>
                    </a:lnTo>
                    <a:lnTo>
                      <a:pt x="698" y="109"/>
                    </a:lnTo>
                    <a:close/>
                    <a:moveTo>
                      <a:pt x="1738" y="831"/>
                    </a:moveTo>
                    <a:lnTo>
                      <a:pt x="696" y="112"/>
                    </a:lnTo>
                    <a:lnTo>
                      <a:pt x="23" y="7"/>
                    </a:lnTo>
                    <a:lnTo>
                      <a:pt x="1738" y="83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95" name="Freeform 14">
                <a:extLst>
                  <a:ext uri="{FF2B5EF4-FFF2-40B4-BE49-F238E27FC236}">
                    <a16:creationId xmlns:a16="http://schemas.microsoft.com/office/drawing/2014/main" id="{4F6AB896-F289-4A1C-B689-1EB38CBEC5E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24" y="4799"/>
                <a:ext cx="1759" cy="848"/>
              </a:xfrm>
              <a:custGeom>
                <a:avLst/>
                <a:gdLst>
                  <a:gd name="T0" fmla="*/ 1759 w 1759"/>
                  <a:gd name="T1" fmla="*/ 845 h 848"/>
                  <a:gd name="T2" fmla="*/ 1758 w 1759"/>
                  <a:gd name="T3" fmla="*/ 848 h 848"/>
                  <a:gd name="T4" fmla="*/ 347 w 1759"/>
                  <a:gd name="T5" fmla="*/ 291 h 848"/>
                  <a:gd name="T6" fmla="*/ 347 w 1759"/>
                  <a:gd name="T7" fmla="*/ 291 h 848"/>
                  <a:gd name="T8" fmla="*/ 0 w 1759"/>
                  <a:gd name="T9" fmla="*/ 0 h 848"/>
                  <a:gd name="T10" fmla="*/ 1759 w 1759"/>
                  <a:gd name="T11" fmla="*/ 845 h 848"/>
                  <a:gd name="T12" fmla="*/ 349 w 1759"/>
                  <a:gd name="T13" fmla="*/ 288 h 848"/>
                  <a:gd name="T14" fmla="*/ 1713 w 1759"/>
                  <a:gd name="T15" fmla="*/ 827 h 848"/>
                  <a:gd name="T16" fmla="*/ 24 w 1759"/>
                  <a:gd name="T17" fmla="*/ 16 h 848"/>
                  <a:gd name="T18" fmla="*/ 349 w 1759"/>
                  <a:gd name="T19" fmla="*/ 288 h 8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759" h="848">
                    <a:moveTo>
                      <a:pt x="1759" y="845"/>
                    </a:moveTo>
                    <a:lnTo>
                      <a:pt x="1758" y="848"/>
                    </a:lnTo>
                    <a:lnTo>
                      <a:pt x="347" y="291"/>
                    </a:lnTo>
                    <a:lnTo>
                      <a:pt x="347" y="291"/>
                    </a:lnTo>
                    <a:lnTo>
                      <a:pt x="0" y="0"/>
                    </a:lnTo>
                    <a:lnTo>
                      <a:pt x="1759" y="845"/>
                    </a:lnTo>
                    <a:close/>
                    <a:moveTo>
                      <a:pt x="349" y="288"/>
                    </a:moveTo>
                    <a:lnTo>
                      <a:pt x="1713" y="827"/>
                    </a:lnTo>
                    <a:lnTo>
                      <a:pt x="24" y="16"/>
                    </a:lnTo>
                    <a:lnTo>
                      <a:pt x="349" y="28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96" name="Freeform 15">
                <a:extLst>
                  <a:ext uri="{FF2B5EF4-FFF2-40B4-BE49-F238E27FC236}">
                    <a16:creationId xmlns:a16="http://schemas.microsoft.com/office/drawing/2014/main" id="{8AC79C02-5827-423E-834E-5F631D41197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28" y="4801"/>
                <a:ext cx="16" cy="12"/>
              </a:xfrm>
              <a:custGeom>
                <a:avLst/>
                <a:gdLst>
                  <a:gd name="T0" fmla="*/ 16 w 16"/>
                  <a:gd name="T1" fmla="*/ 12 h 12"/>
                  <a:gd name="T2" fmla="*/ 16 w 16"/>
                  <a:gd name="T3" fmla="*/ 12 h 12"/>
                  <a:gd name="T4" fmla="*/ 0 w 16"/>
                  <a:gd name="T5" fmla="*/ 0 h 12"/>
                  <a:gd name="T6" fmla="*/ 0 w 16"/>
                  <a:gd name="T7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12">
                    <a:moveTo>
                      <a:pt x="16" y="12"/>
                    </a:moveTo>
                    <a:lnTo>
                      <a:pt x="16" y="12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97" name="Freeform 16">
                <a:extLst>
                  <a:ext uri="{FF2B5EF4-FFF2-40B4-BE49-F238E27FC236}">
                    <a16:creationId xmlns:a16="http://schemas.microsoft.com/office/drawing/2014/main" id="{1120D100-E236-4174-AE60-F412C0D3C1E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28" y="4801"/>
                <a:ext cx="16" cy="12"/>
              </a:xfrm>
              <a:custGeom>
                <a:avLst/>
                <a:gdLst>
                  <a:gd name="T0" fmla="*/ 16 w 16"/>
                  <a:gd name="T1" fmla="*/ 12 h 12"/>
                  <a:gd name="T2" fmla="*/ 16 w 16"/>
                  <a:gd name="T3" fmla="*/ 12 h 12"/>
                  <a:gd name="T4" fmla="*/ 0 w 16"/>
                  <a:gd name="T5" fmla="*/ 0 h 12"/>
                  <a:gd name="T6" fmla="*/ 0 w 16"/>
                  <a:gd name="T7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12">
                    <a:moveTo>
                      <a:pt x="16" y="12"/>
                    </a:moveTo>
                    <a:lnTo>
                      <a:pt x="16" y="12"/>
                    </a:lnTo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98" name="Freeform 17">
                <a:extLst>
                  <a:ext uri="{FF2B5EF4-FFF2-40B4-BE49-F238E27FC236}">
                    <a16:creationId xmlns:a16="http://schemas.microsoft.com/office/drawing/2014/main" id="{FB486D02-8B1C-43F7-AD68-4CC3D81C315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048" y="4577"/>
                <a:ext cx="784" cy="489"/>
              </a:xfrm>
              <a:custGeom>
                <a:avLst/>
                <a:gdLst>
                  <a:gd name="T0" fmla="*/ 160 w 784"/>
                  <a:gd name="T1" fmla="*/ 0 h 489"/>
                  <a:gd name="T2" fmla="*/ 162 w 784"/>
                  <a:gd name="T3" fmla="*/ 0 h 489"/>
                  <a:gd name="T4" fmla="*/ 784 w 784"/>
                  <a:gd name="T5" fmla="*/ 489 h 489"/>
                  <a:gd name="T6" fmla="*/ 0 w 784"/>
                  <a:gd name="T7" fmla="*/ 214 h 489"/>
                  <a:gd name="T8" fmla="*/ 160 w 784"/>
                  <a:gd name="T9" fmla="*/ 0 h 489"/>
                  <a:gd name="T10" fmla="*/ 766 w 784"/>
                  <a:gd name="T11" fmla="*/ 479 h 489"/>
                  <a:gd name="T12" fmla="*/ 161 w 784"/>
                  <a:gd name="T13" fmla="*/ 5 h 489"/>
                  <a:gd name="T14" fmla="*/ 6 w 784"/>
                  <a:gd name="T15" fmla="*/ 211 h 489"/>
                  <a:gd name="T16" fmla="*/ 766 w 784"/>
                  <a:gd name="T17" fmla="*/ 479 h 4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84" h="489">
                    <a:moveTo>
                      <a:pt x="160" y="0"/>
                    </a:moveTo>
                    <a:lnTo>
                      <a:pt x="162" y="0"/>
                    </a:lnTo>
                    <a:lnTo>
                      <a:pt x="784" y="489"/>
                    </a:lnTo>
                    <a:lnTo>
                      <a:pt x="0" y="214"/>
                    </a:lnTo>
                    <a:lnTo>
                      <a:pt x="160" y="0"/>
                    </a:lnTo>
                    <a:close/>
                    <a:moveTo>
                      <a:pt x="766" y="479"/>
                    </a:moveTo>
                    <a:lnTo>
                      <a:pt x="161" y="5"/>
                    </a:lnTo>
                    <a:lnTo>
                      <a:pt x="6" y="211"/>
                    </a:lnTo>
                    <a:lnTo>
                      <a:pt x="766" y="47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99" name="Freeform 18">
                <a:extLst>
                  <a:ext uri="{FF2B5EF4-FFF2-40B4-BE49-F238E27FC236}">
                    <a16:creationId xmlns:a16="http://schemas.microsoft.com/office/drawing/2014/main" id="{EB9A77F8-B243-44B3-931D-C5C4A5BF1A2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202" y="4576"/>
                <a:ext cx="1045" cy="487"/>
              </a:xfrm>
              <a:custGeom>
                <a:avLst/>
                <a:gdLst>
                  <a:gd name="T0" fmla="*/ 1045 w 1045"/>
                  <a:gd name="T1" fmla="*/ 139 h 487"/>
                  <a:gd name="T2" fmla="*/ 621 w 1045"/>
                  <a:gd name="T3" fmla="*/ 487 h 487"/>
                  <a:gd name="T4" fmla="*/ 620 w 1045"/>
                  <a:gd name="T5" fmla="*/ 485 h 487"/>
                  <a:gd name="T6" fmla="*/ 0 w 1045"/>
                  <a:gd name="T7" fmla="*/ 0 h 487"/>
                  <a:gd name="T8" fmla="*/ 7 w 1045"/>
                  <a:gd name="T9" fmla="*/ 1 h 487"/>
                  <a:gd name="T10" fmla="*/ 1045 w 1045"/>
                  <a:gd name="T11" fmla="*/ 139 h 487"/>
                  <a:gd name="T12" fmla="*/ 621 w 1045"/>
                  <a:gd name="T13" fmla="*/ 482 h 487"/>
                  <a:gd name="T14" fmla="*/ 1036 w 1045"/>
                  <a:gd name="T15" fmla="*/ 142 h 487"/>
                  <a:gd name="T16" fmla="*/ 13 w 1045"/>
                  <a:gd name="T17" fmla="*/ 6 h 487"/>
                  <a:gd name="T18" fmla="*/ 621 w 1045"/>
                  <a:gd name="T19" fmla="*/ 482 h 4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45" h="487">
                    <a:moveTo>
                      <a:pt x="1045" y="139"/>
                    </a:moveTo>
                    <a:lnTo>
                      <a:pt x="621" y="487"/>
                    </a:lnTo>
                    <a:lnTo>
                      <a:pt x="620" y="485"/>
                    </a:lnTo>
                    <a:lnTo>
                      <a:pt x="0" y="0"/>
                    </a:lnTo>
                    <a:lnTo>
                      <a:pt x="7" y="1"/>
                    </a:lnTo>
                    <a:lnTo>
                      <a:pt x="1045" y="139"/>
                    </a:lnTo>
                    <a:close/>
                    <a:moveTo>
                      <a:pt x="621" y="482"/>
                    </a:moveTo>
                    <a:lnTo>
                      <a:pt x="1036" y="142"/>
                    </a:lnTo>
                    <a:lnTo>
                      <a:pt x="13" y="6"/>
                    </a:lnTo>
                    <a:lnTo>
                      <a:pt x="621" y="48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00" name="Freeform 19">
                <a:extLst>
                  <a:ext uri="{FF2B5EF4-FFF2-40B4-BE49-F238E27FC236}">
                    <a16:creationId xmlns:a16="http://schemas.microsoft.com/office/drawing/2014/main" id="{D96F5AE2-95E1-4E1C-9DE7-292C78C269E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207" y="4104"/>
                <a:ext cx="1044" cy="615"/>
              </a:xfrm>
              <a:custGeom>
                <a:avLst/>
                <a:gdLst>
                  <a:gd name="T0" fmla="*/ 72 w 1044"/>
                  <a:gd name="T1" fmla="*/ 0 h 615"/>
                  <a:gd name="T2" fmla="*/ 74 w 1044"/>
                  <a:gd name="T3" fmla="*/ 1 h 615"/>
                  <a:gd name="T4" fmla="*/ 1044 w 1044"/>
                  <a:gd name="T5" fmla="*/ 615 h 615"/>
                  <a:gd name="T6" fmla="*/ 0 w 1044"/>
                  <a:gd name="T7" fmla="*/ 477 h 615"/>
                  <a:gd name="T8" fmla="*/ 72 w 1044"/>
                  <a:gd name="T9" fmla="*/ 0 h 615"/>
                  <a:gd name="T10" fmla="*/ 1028 w 1044"/>
                  <a:gd name="T11" fmla="*/ 609 h 615"/>
                  <a:gd name="T12" fmla="*/ 75 w 1044"/>
                  <a:gd name="T13" fmla="*/ 6 h 615"/>
                  <a:gd name="T14" fmla="*/ 3 w 1044"/>
                  <a:gd name="T15" fmla="*/ 473 h 615"/>
                  <a:gd name="T16" fmla="*/ 1028 w 1044"/>
                  <a:gd name="T17" fmla="*/ 609 h 6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44" h="615">
                    <a:moveTo>
                      <a:pt x="72" y="0"/>
                    </a:moveTo>
                    <a:lnTo>
                      <a:pt x="74" y="1"/>
                    </a:lnTo>
                    <a:lnTo>
                      <a:pt x="1044" y="615"/>
                    </a:lnTo>
                    <a:lnTo>
                      <a:pt x="0" y="477"/>
                    </a:lnTo>
                    <a:lnTo>
                      <a:pt x="72" y="0"/>
                    </a:lnTo>
                    <a:close/>
                    <a:moveTo>
                      <a:pt x="1028" y="609"/>
                    </a:moveTo>
                    <a:lnTo>
                      <a:pt x="75" y="6"/>
                    </a:lnTo>
                    <a:lnTo>
                      <a:pt x="3" y="473"/>
                    </a:lnTo>
                    <a:lnTo>
                      <a:pt x="1028" y="60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01" name="Freeform 20">
                <a:extLst>
                  <a:ext uri="{FF2B5EF4-FFF2-40B4-BE49-F238E27FC236}">
                    <a16:creationId xmlns:a16="http://schemas.microsoft.com/office/drawing/2014/main" id="{6A1FC088-330D-4FFD-9A9C-88F8234B1C2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975" y="4104"/>
                <a:ext cx="308" cy="480"/>
              </a:xfrm>
              <a:custGeom>
                <a:avLst/>
                <a:gdLst>
                  <a:gd name="T0" fmla="*/ 308 w 308"/>
                  <a:gd name="T1" fmla="*/ 0 h 480"/>
                  <a:gd name="T2" fmla="*/ 307 w 308"/>
                  <a:gd name="T3" fmla="*/ 3 h 480"/>
                  <a:gd name="T4" fmla="*/ 235 w 308"/>
                  <a:gd name="T5" fmla="*/ 480 h 480"/>
                  <a:gd name="T6" fmla="*/ 0 w 308"/>
                  <a:gd name="T7" fmla="*/ 124 h 480"/>
                  <a:gd name="T8" fmla="*/ 308 w 308"/>
                  <a:gd name="T9" fmla="*/ 0 h 480"/>
                  <a:gd name="T10" fmla="*/ 233 w 308"/>
                  <a:gd name="T11" fmla="*/ 470 h 480"/>
                  <a:gd name="T12" fmla="*/ 304 w 308"/>
                  <a:gd name="T13" fmla="*/ 6 h 480"/>
                  <a:gd name="T14" fmla="*/ 5 w 308"/>
                  <a:gd name="T15" fmla="*/ 127 h 480"/>
                  <a:gd name="T16" fmla="*/ 233 w 308"/>
                  <a:gd name="T17" fmla="*/ 470 h 4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8" h="480">
                    <a:moveTo>
                      <a:pt x="308" y="0"/>
                    </a:moveTo>
                    <a:lnTo>
                      <a:pt x="307" y="3"/>
                    </a:lnTo>
                    <a:lnTo>
                      <a:pt x="235" y="480"/>
                    </a:lnTo>
                    <a:lnTo>
                      <a:pt x="0" y="124"/>
                    </a:lnTo>
                    <a:lnTo>
                      <a:pt x="308" y="0"/>
                    </a:lnTo>
                    <a:close/>
                    <a:moveTo>
                      <a:pt x="233" y="470"/>
                    </a:moveTo>
                    <a:lnTo>
                      <a:pt x="304" y="6"/>
                    </a:lnTo>
                    <a:lnTo>
                      <a:pt x="5" y="127"/>
                    </a:lnTo>
                    <a:lnTo>
                      <a:pt x="233" y="47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02" name="Freeform 21">
                <a:extLst>
                  <a:ext uri="{FF2B5EF4-FFF2-40B4-BE49-F238E27FC236}">
                    <a16:creationId xmlns:a16="http://schemas.microsoft.com/office/drawing/2014/main" id="{2FF14805-FF93-4220-AAA9-259D82F4336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974" y="3475"/>
                <a:ext cx="308" cy="758"/>
              </a:xfrm>
              <a:custGeom>
                <a:avLst/>
                <a:gdLst>
                  <a:gd name="T0" fmla="*/ 306 w 308"/>
                  <a:gd name="T1" fmla="*/ 0 h 758"/>
                  <a:gd name="T2" fmla="*/ 306 w 308"/>
                  <a:gd name="T3" fmla="*/ 9 h 758"/>
                  <a:gd name="T4" fmla="*/ 308 w 308"/>
                  <a:gd name="T5" fmla="*/ 634 h 758"/>
                  <a:gd name="T6" fmla="*/ 307 w 308"/>
                  <a:gd name="T7" fmla="*/ 634 h 758"/>
                  <a:gd name="T8" fmla="*/ 0 w 308"/>
                  <a:gd name="T9" fmla="*/ 758 h 758"/>
                  <a:gd name="T10" fmla="*/ 306 w 308"/>
                  <a:gd name="T11" fmla="*/ 0 h 758"/>
                  <a:gd name="T12" fmla="*/ 305 w 308"/>
                  <a:gd name="T13" fmla="*/ 631 h 758"/>
                  <a:gd name="T14" fmla="*/ 302 w 308"/>
                  <a:gd name="T15" fmla="*/ 18 h 758"/>
                  <a:gd name="T16" fmla="*/ 7 w 308"/>
                  <a:gd name="T17" fmla="*/ 751 h 758"/>
                  <a:gd name="T18" fmla="*/ 305 w 308"/>
                  <a:gd name="T19" fmla="*/ 631 h 7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08" h="758">
                    <a:moveTo>
                      <a:pt x="306" y="0"/>
                    </a:moveTo>
                    <a:lnTo>
                      <a:pt x="306" y="9"/>
                    </a:lnTo>
                    <a:lnTo>
                      <a:pt x="308" y="634"/>
                    </a:lnTo>
                    <a:lnTo>
                      <a:pt x="307" y="634"/>
                    </a:lnTo>
                    <a:lnTo>
                      <a:pt x="0" y="758"/>
                    </a:lnTo>
                    <a:lnTo>
                      <a:pt x="306" y="0"/>
                    </a:lnTo>
                    <a:close/>
                    <a:moveTo>
                      <a:pt x="305" y="631"/>
                    </a:moveTo>
                    <a:lnTo>
                      <a:pt x="302" y="18"/>
                    </a:lnTo>
                    <a:lnTo>
                      <a:pt x="7" y="751"/>
                    </a:lnTo>
                    <a:lnTo>
                      <a:pt x="305" y="63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03" name="Freeform 22">
                <a:extLst>
                  <a:ext uri="{FF2B5EF4-FFF2-40B4-BE49-F238E27FC236}">
                    <a16:creationId xmlns:a16="http://schemas.microsoft.com/office/drawing/2014/main" id="{26EF3B4F-2545-47D7-ACEA-6097396F40E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276" y="3481"/>
                <a:ext cx="752" cy="690"/>
              </a:xfrm>
              <a:custGeom>
                <a:avLst/>
                <a:gdLst>
                  <a:gd name="T0" fmla="*/ 0 w 752"/>
                  <a:gd name="T1" fmla="*/ 0 h 690"/>
                  <a:gd name="T2" fmla="*/ 752 w 752"/>
                  <a:gd name="T3" fmla="*/ 690 h 690"/>
                  <a:gd name="T4" fmla="*/ 3 w 752"/>
                  <a:gd name="T5" fmla="*/ 628 h 690"/>
                  <a:gd name="T6" fmla="*/ 3 w 752"/>
                  <a:gd name="T7" fmla="*/ 626 h 690"/>
                  <a:gd name="T8" fmla="*/ 0 w 752"/>
                  <a:gd name="T9" fmla="*/ 0 h 690"/>
                  <a:gd name="T10" fmla="*/ 742 w 752"/>
                  <a:gd name="T11" fmla="*/ 685 h 690"/>
                  <a:gd name="T12" fmla="*/ 4 w 752"/>
                  <a:gd name="T13" fmla="*/ 8 h 690"/>
                  <a:gd name="T14" fmla="*/ 6 w 752"/>
                  <a:gd name="T15" fmla="*/ 624 h 690"/>
                  <a:gd name="T16" fmla="*/ 742 w 752"/>
                  <a:gd name="T17" fmla="*/ 685 h 6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52" h="690">
                    <a:moveTo>
                      <a:pt x="0" y="0"/>
                    </a:moveTo>
                    <a:lnTo>
                      <a:pt x="752" y="690"/>
                    </a:lnTo>
                    <a:lnTo>
                      <a:pt x="3" y="628"/>
                    </a:lnTo>
                    <a:lnTo>
                      <a:pt x="3" y="626"/>
                    </a:lnTo>
                    <a:lnTo>
                      <a:pt x="0" y="0"/>
                    </a:lnTo>
                    <a:close/>
                    <a:moveTo>
                      <a:pt x="742" y="685"/>
                    </a:moveTo>
                    <a:lnTo>
                      <a:pt x="4" y="8"/>
                    </a:lnTo>
                    <a:lnTo>
                      <a:pt x="6" y="624"/>
                    </a:lnTo>
                    <a:lnTo>
                      <a:pt x="742" y="68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04" name="Freeform 23">
                <a:extLst>
                  <a:ext uri="{FF2B5EF4-FFF2-40B4-BE49-F238E27FC236}">
                    <a16:creationId xmlns:a16="http://schemas.microsoft.com/office/drawing/2014/main" id="{9D9F3F2D-DCEE-487A-AEE5-6233E61ED99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274" y="3367"/>
                <a:ext cx="755" cy="810"/>
              </a:xfrm>
              <a:custGeom>
                <a:avLst/>
                <a:gdLst>
                  <a:gd name="T0" fmla="*/ 337 w 755"/>
                  <a:gd name="T1" fmla="*/ 0 h 810"/>
                  <a:gd name="T2" fmla="*/ 337 w 755"/>
                  <a:gd name="T3" fmla="*/ 1 h 810"/>
                  <a:gd name="T4" fmla="*/ 755 w 755"/>
                  <a:gd name="T5" fmla="*/ 810 h 810"/>
                  <a:gd name="T6" fmla="*/ 748 w 755"/>
                  <a:gd name="T7" fmla="*/ 803 h 810"/>
                  <a:gd name="T8" fmla="*/ 0 w 755"/>
                  <a:gd name="T9" fmla="*/ 116 h 810"/>
                  <a:gd name="T10" fmla="*/ 337 w 755"/>
                  <a:gd name="T11" fmla="*/ 0 h 810"/>
                  <a:gd name="T12" fmla="*/ 743 w 755"/>
                  <a:gd name="T13" fmla="*/ 793 h 810"/>
                  <a:gd name="T14" fmla="*/ 334 w 755"/>
                  <a:gd name="T15" fmla="*/ 3 h 810"/>
                  <a:gd name="T16" fmla="*/ 7 w 755"/>
                  <a:gd name="T17" fmla="*/ 118 h 810"/>
                  <a:gd name="T18" fmla="*/ 743 w 755"/>
                  <a:gd name="T19" fmla="*/ 793 h 8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55" h="810">
                    <a:moveTo>
                      <a:pt x="337" y="0"/>
                    </a:moveTo>
                    <a:lnTo>
                      <a:pt x="337" y="1"/>
                    </a:lnTo>
                    <a:lnTo>
                      <a:pt x="755" y="810"/>
                    </a:lnTo>
                    <a:lnTo>
                      <a:pt x="748" y="803"/>
                    </a:lnTo>
                    <a:lnTo>
                      <a:pt x="0" y="116"/>
                    </a:lnTo>
                    <a:lnTo>
                      <a:pt x="337" y="0"/>
                    </a:lnTo>
                    <a:close/>
                    <a:moveTo>
                      <a:pt x="743" y="793"/>
                    </a:moveTo>
                    <a:lnTo>
                      <a:pt x="334" y="3"/>
                    </a:lnTo>
                    <a:lnTo>
                      <a:pt x="7" y="118"/>
                    </a:lnTo>
                    <a:lnTo>
                      <a:pt x="743" y="79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05" name="Freeform 24">
                <a:extLst>
                  <a:ext uri="{FF2B5EF4-FFF2-40B4-BE49-F238E27FC236}">
                    <a16:creationId xmlns:a16="http://schemas.microsoft.com/office/drawing/2014/main" id="{FF88ACE1-7837-45F4-A957-7867849D95D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679" y="2916"/>
                <a:ext cx="935" cy="570"/>
              </a:xfrm>
              <a:custGeom>
                <a:avLst/>
                <a:gdLst>
                  <a:gd name="T0" fmla="*/ 935 w 935"/>
                  <a:gd name="T1" fmla="*/ 453 h 570"/>
                  <a:gd name="T2" fmla="*/ 598 w 935"/>
                  <a:gd name="T3" fmla="*/ 570 h 570"/>
                  <a:gd name="T4" fmla="*/ 597 w 935"/>
                  <a:gd name="T5" fmla="*/ 569 h 570"/>
                  <a:gd name="T6" fmla="*/ 0 w 935"/>
                  <a:gd name="T7" fmla="*/ 0 h 570"/>
                  <a:gd name="T8" fmla="*/ 935 w 935"/>
                  <a:gd name="T9" fmla="*/ 453 h 570"/>
                  <a:gd name="T10" fmla="*/ 600 w 935"/>
                  <a:gd name="T11" fmla="*/ 566 h 570"/>
                  <a:gd name="T12" fmla="*/ 926 w 935"/>
                  <a:gd name="T13" fmla="*/ 452 h 570"/>
                  <a:gd name="T14" fmla="*/ 18 w 935"/>
                  <a:gd name="T15" fmla="*/ 13 h 570"/>
                  <a:gd name="T16" fmla="*/ 600 w 935"/>
                  <a:gd name="T17" fmla="*/ 566 h 5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35" h="570">
                    <a:moveTo>
                      <a:pt x="935" y="453"/>
                    </a:moveTo>
                    <a:lnTo>
                      <a:pt x="598" y="570"/>
                    </a:lnTo>
                    <a:lnTo>
                      <a:pt x="597" y="569"/>
                    </a:lnTo>
                    <a:lnTo>
                      <a:pt x="0" y="0"/>
                    </a:lnTo>
                    <a:lnTo>
                      <a:pt x="935" y="453"/>
                    </a:lnTo>
                    <a:close/>
                    <a:moveTo>
                      <a:pt x="600" y="566"/>
                    </a:moveTo>
                    <a:lnTo>
                      <a:pt x="926" y="452"/>
                    </a:lnTo>
                    <a:lnTo>
                      <a:pt x="18" y="13"/>
                    </a:lnTo>
                    <a:lnTo>
                      <a:pt x="600" y="56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06" name="Freeform 25">
                <a:extLst>
                  <a:ext uri="{FF2B5EF4-FFF2-40B4-BE49-F238E27FC236}">
                    <a16:creationId xmlns:a16="http://schemas.microsoft.com/office/drawing/2014/main" id="{918F19E4-278A-4A14-A8C9-9E5A9930918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472" y="2920"/>
                <a:ext cx="811" cy="568"/>
              </a:xfrm>
              <a:custGeom>
                <a:avLst/>
                <a:gdLst>
                  <a:gd name="T0" fmla="*/ 216 w 811"/>
                  <a:gd name="T1" fmla="*/ 0 h 568"/>
                  <a:gd name="T2" fmla="*/ 217 w 811"/>
                  <a:gd name="T3" fmla="*/ 1 h 568"/>
                  <a:gd name="T4" fmla="*/ 811 w 811"/>
                  <a:gd name="T5" fmla="*/ 568 h 568"/>
                  <a:gd name="T6" fmla="*/ 0 w 811"/>
                  <a:gd name="T7" fmla="*/ 407 h 568"/>
                  <a:gd name="T8" fmla="*/ 216 w 811"/>
                  <a:gd name="T9" fmla="*/ 0 h 568"/>
                  <a:gd name="T10" fmla="*/ 800 w 811"/>
                  <a:gd name="T11" fmla="*/ 562 h 568"/>
                  <a:gd name="T12" fmla="*/ 217 w 811"/>
                  <a:gd name="T13" fmla="*/ 5 h 568"/>
                  <a:gd name="T14" fmla="*/ 6 w 811"/>
                  <a:gd name="T15" fmla="*/ 405 h 568"/>
                  <a:gd name="T16" fmla="*/ 800 w 811"/>
                  <a:gd name="T17" fmla="*/ 562 h 5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11" h="568">
                    <a:moveTo>
                      <a:pt x="216" y="0"/>
                    </a:moveTo>
                    <a:lnTo>
                      <a:pt x="217" y="1"/>
                    </a:lnTo>
                    <a:lnTo>
                      <a:pt x="811" y="568"/>
                    </a:lnTo>
                    <a:lnTo>
                      <a:pt x="0" y="407"/>
                    </a:lnTo>
                    <a:lnTo>
                      <a:pt x="216" y="0"/>
                    </a:lnTo>
                    <a:close/>
                    <a:moveTo>
                      <a:pt x="800" y="562"/>
                    </a:moveTo>
                    <a:lnTo>
                      <a:pt x="217" y="5"/>
                    </a:lnTo>
                    <a:lnTo>
                      <a:pt x="6" y="405"/>
                    </a:lnTo>
                    <a:lnTo>
                      <a:pt x="800" y="56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07" name="Freeform 26">
                <a:extLst>
                  <a:ext uri="{FF2B5EF4-FFF2-40B4-BE49-F238E27FC236}">
                    <a16:creationId xmlns:a16="http://schemas.microsoft.com/office/drawing/2014/main" id="{D1D2E599-F33C-46BB-84F9-8CE3C3F39CB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471" y="3324"/>
                <a:ext cx="810" cy="606"/>
              </a:xfrm>
              <a:custGeom>
                <a:avLst/>
                <a:gdLst>
                  <a:gd name="T0" fmla="*/ 810 w 810"/>
                  <a:gd name="T1" fmla="*/ 159 h 606"/>
                  <a:gd name="T2" fmla="*/ 468 w 810"/>
                  <a:gd name="T3" fmla="*/ 606 h 606"/>
                  <a:gd name="T4" fmla="*/ 466 w 810"/>
                  <a:gd name="T5" fmla="*/ 605 h 606"/>
                  <a:gd name="T6" fmla="*/ 0 w 810"/>
                  <a:gd name="T7" fmla="*/ 0 h 606"/>
                  <a:gd name="T8" fmla="*/ 810 w 810"/>
                  <a:gd name="T9" fmla="*/ 159 h 606"/>
                  <a:gd name="T10" fmla="*/ 468 w 810"/>
                  <a:gd name="T11" fmla="*/ 600 h 606"/>
                  <a:gd name="T12" fmla="*/ 804 w 810"/>
                  <a:gd name="T13" fmla="*/ 161 h 606"/>
                  <a:gd name="T14" fmla="*/ 8 w 810"/>
                  <a:gd name="T15" fmla="*/ 5 h 606"/>
                  <a:gd name="T16" fmla="*/ 468 w 810"/>
                  <a:gd name="T17" fmla="*/ 600 h 6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10" h="606">
                    <a:moveTo>
                      <a:pt x="810" y="159"/>
                    </a:moveTo>
                    <a:lnTo>
                      <a:pt x="468" y="606"/>
                    </a:lnTo>
                    <a:lnTo>
                      <a:pt x="466" y="605"/>
                    </a:lnTo>
                    <a:lnTo>
                      <a:pt x="0" y="0"/>
                    </a:lnTo>
                    <a:lnTo>
                      <a:pt x="810" y="159"/>
                    </a:lnTo>
                    <a:close/>
                    <a:moveTo>
                      <a:pt x="468" y="600"/>
                    </a:moveTo>
                    <a:lnTo>
                      <a:pt x="804" y="161"/>
                    </a:lnTo>
                    <a:lnTo>
                      <a:pt x="8" y="5"/>
                    </a:lnTo>
                    <a:lnTo>
                      <a:pt x="468" y="60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08" name="Freeform 27">
                <a:extLst>
                  <a:ext uri="{FF2B5EF4-FFF2-40B4-BE49-F238E27FC236}">
                    <a16:creationId xmlns:a16="http://schemas.microsoft.com/office/drawing/2014/main" id="{6A2DB9F4-6B06-4BEC-A10B-62CECD763F5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048" y="4786"/>
                <a:ext cx="778" cy="863"/>
              </a:xfrm>
              <a:custGeom>
                <a:avLst/>
                <a:gdLst>
                  <a:gd name="T0" fmla="*/ 778 w 778"/>
                  <a:gd name="T1" fmla="*/ 273 h 863"/>
                  <a:gd name="T2" fmla="*/ 334 w 778"/>
                  <a:gd name="T3" fmla="*/ 863 h 863"/>
                  <a:gd name="T4" fmla="*/ 0 w 778"/>
                  <a:gd name="T5" fmla="*/ 0 h 863"/>
                  <a:gd name="T6" fmla="*/ 3 w 778"/>
                  <a:gd name="T7" fmla="*/ 1 h 863"/>
                  <a:gd name="T8" fmla="*/ 778 w 778"/>
                  <a:gd name="T9" fmla="*/ 273 h 863"/>
                  <a:gd name="T10" fmla="*/ 335 w 778"/>
                  <a:gd name="T11" fmla="*/ 856 h 863"/>
                  <a:gd name="T12" fmla="*/ 773 w 778"/>
                  <a:gd name="T13" fmla="*/ 275 h 863"/>
                  <a:gd name="T14" fmla="*/ 6 w 778"/>
                  <a:gd name="T15" fmla="*/ 7 h 863"/>
                  <a:gd name="T16" fmla="*/ 335 w 778"/>
                  <a:gd name="T17" fmla="*/ 856 h 8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78" h="863">
                    <a:moveTo>
                      <a:pt x="778" y="273"/>
                    </a:moveTo>
                    <a:lnTo>
                      <a:pt x="334" y="863"/>
                    </a:lnTo>
                    <a:lnTo>
                      <a:pt x="0" y="0"/>
                    </a:lnTo>
                    <a:lnTo>
                      <a:pt x="3" y="1"/>
                    </a:lnTo>
                    <a:lnTo>
                      <a:pt x="778" y="273"/>
                    </a:lnTo>
                    <a:close/>
                    <a:moveTo>
                      <a:pt x="335" y="856"/>
                    </a:moveTo>
                    <a:lnTo>
                      <a:pt x="773" y="275"/>
                    </a:lnTo>
                    <a:lnTo>
                      <a:pt x="6" y="7"/>
                    </a:lnTo>
                    <a:lnTo>
                      <a:pt x="335" y="85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09" name="Freeform 28">
                <a:extLst>
                  <a:ext uri="{FF2B5EF4-FFF2-40B4-BE49-F238E27FC236}">
                    <a16:creationId xmlns:a16="http://schemas.microsoft.com/office/drawing/2014/main" id="{9EA28D91-962B-4142-B0EA-C504E28810F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379" y="5057"/>
                <a:ext cx="638" cy="666"/>
              </a:xfrm>
              <a:custGeom>
                <a:avLst/>
                <a:gdLst>
                  <a:gd name="T0" fmla="*/ 445 w 638"/>
                  <a:gd name="T1" fmla="*/ 0 h 666"/>
                  <a:gd name="T2" fmla="*/ 446 w 638"/>
                  <a:gd name="T3" fmla="*/ 3 h 666"/>
                  <a:gd name="T4" fmla="*/ 638 w 638"/>
                  <a:gd name="T5" fmla="*/ 666 h 666"/>
                  <a:gd name="T6" fmla="*/ 634 w 638"/>
                  <a:gd name="T7" fmla="*/ 666 h 666"/>
                  <a:gd name="T8" fmla="*/ 0 w 638"/>
                  <a:gd name="T9" fmla="*/ 590 h 666"/>
                  <a:gd name="T10" fmla="*/ 445 w 638"/>
                  <a:gd name="T11" fmla="*/ 0 h 666"/>
                  <a:gd name="T12" fmla="*/ 632 w 638"/>
                  <a:gd name="T13" fmla="*/ 662 h 666"/>
                  <a:gd name="T14" fmla="*/ 443 w 638"/>
                  <a:gd name="T15" fmla="*/ 8 h 666"/>
                  <a:gd name="T16" fmla="*/ 7 w 638"/>
                  <a:gd name="T17" fmla="*/ 587 h 666"/>
                  <a:gd name="T18" fmla="*/ 632 w 638"/>
                  <a:gd name="T19" fmla="*/ 662 h 6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38" h="666">
                    <a:moveTo>
                      <a:pt x="445" y="0"/>
                    </a:moveTo>
                    <a:lnTo>
                      <a:pt x="446" y="3"/>
                    </a:lnTo>
                    <a:lnTo>
                      <a:pt x="638" y="666"/>
                    </a:lnTo>
                    <a:lnTo>
                      <a:pt x="634" y="666"/>
                    </a:lnTo>
                    <a:lnTo>
                      <a:pt x="0" y="590"/>
                    </a:lnTo>
                    <a:lnTo>
                      <a:pt x="445" y="0"/>
                    </a:lnTo>
                    <a:close/>
                    <a:moveTo>
                      <a:pt x="632" y="662"/>
                    </a:moveTo>
                    <a:lnTo>
                      <a:pt x="443" y="8"/>
                    </a:lnTo>
                    <a:lnTo>
                      <a:pt x="7" y="587"/>
                    </a:lnTo>
                    <a:lnTo>
                      <a:pt x="632" y="66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10" name="Freeform 29">
                <a:extLst>
                  <a:ext uri="{FF2B5EF4-FFF2-40B4-BE49-F238E27FC236}">
                    <a16:creationId xmlns:a16="http://schemas.microsoft.com/office/drawing/2014/main" id="{EA7B5A71-371E-48B8-B51F-50DD2B7200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6" y="3683"/>
                <a:ext cx="87" cy="86"/>
              </a:xfrm>
              <a:custGeom>
                <a:avLst/>
                <a:gdLst>
                  <a:gd name="T0" fmla="*/ 8 w 75"/>
                  <a:gd name="T1" fmla="*/ 22 h 74"/>
                  <a:gd name="T2" fmla="*/ 53 w 75"/>
                  <a:gd name="T3" fmla="*/ 8 h 74"/>
                  <a:gd name="T4" fmla="*/ 66 w 75"/>
                  <a:gd name="T5" fmla="*/ 52 h 74"/>
                  <a:gd name="T6" fmla="*/ 22 w 75"/>
                  <a:gd name="T7" fmla="*/ 66 h 74"/>
                  <a:gd name="T8" fmla="*/ 8 w 75"/>
                  <a:gd name="T9" fmla="*/ 22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4">
                    <a:moveTo>
                      <a:pt x="8" y="22"/>
                    </a:moveTo>
                    <a:cubicBezTo>
                      <a:pt x="17" y="6"/>
                      <a:pt x="37" y="0"/>
                      <a:pt x="53" y="8"/>
                    </a:cubicBezTo>
                    <a:cubicBezTo>
                      <a:pt x="69" y="16"/>
                      <a:pt x="75" y="36"/>
                      <a:pt x="66" y="52"/>
                    </a:cubicBezTo>
                    <a:cubicBezTo>
                      <a:pt x="58" y="68"/>
                      <a:pt x="38" y="74"/>
                      <a:pt x="22" y="66"/>
                    </a:cubicBezTo>
                    <a:cubicBezTo>
                      <a:pt x="6" y="58"/>
                      <a:pt x="0" y="38"/>
                      <a:pt x="8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11" name="Freeform 30">
                <a:extLst>
                  <a:ext uri="{FF2B5EF4-FFF2-40B4-BE49-F238E27FC236}">
                    <a16:creationId xmlns:a16="http://schemas.microsoft.com/office/drawing/2014/main" id="{B87929C7-BFDD-4258-BF4C-532556C603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97" y="3673"/>
                <a:ext cx="86" cy="86"/>
              </a:xfrm>
              <a:custGeom>
                <a:avLst/>
                <a:gdLst>
                  <a:gd name="T0" fmla="*/ 9 w 75"/>
                  <a:gd name="T1" fmla="*/ 23 h 75"/>
                  <a:gd name="T2" fmla="*/ 53 w 75"/>
                  <a:gd name="T3" fmla="*/ 9 h 75"/>
                  <a:gd name="T4" fmla="*/ 67 w 75"/>
                  <a:gd name="T5" fmla="*/ 53 h 75"/>
                  <a:gd name="T6" fmla="*/ 23 w 75"/>
                  <a:gd name="T7" fmla="*/ 67 h 75"/>
                  <a:gd name="T8" fmla="*/ 9 w 75"/>
                  <a:gd name="T9" fmla="*/ 23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5">
                    <a:moveTo>
                      <a:pt x="9" y="23"/>
                    </a:moveTo>
                    <a:cubicBezTo>
                      <a:pt x="17" y="7"/>
                      <a:pt x="37" y="0"/>
                      <a:pt x="53" y="9"/>
                    </a:cubicBezTo>
                    <a:cubicBezTo>
                      <a:pt x="69" y="17"/>
                      <a:pt x="75" y="37"/>
                      <a:pt x="67" y="53"/>
                    </a:cubicBezTo>
                    <a:cubicBezTo>
                      <a:pt x="58" y="69"/>
                      <a:pt x="39" y="75"/>
                      <a:pt x="23" y="67"/>
                    </a:cubicBezTo>
                    <a:cubicBezTo>
                      <a:pt x="7" y="58"/>
                      <a:pt x="0" y="39"/>
                      <a:pt x="9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12" name="Freeform 31">
                <a:extLst>
                  <a:ext uri="{FF2B5EF4-FFF2-40B4-BE49-F238E27FC236}">
                    <a16:creationId xmlns:a16="http://schemas.microsoft.com/office/drawing/2014/main" id="{89A84A65-F7E1-4779-A01C-A83EEB317B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30" y="3285"/>
                <a:ext cx="85" cy="86"/>
              </a:xfrm>
              <a:custGeom>
                <a:avLst/>
                <a:gdLst>
                  <a:gd name="T0" fmla="*/ 8 w 74"/>
                  <a:gd name="T1" fmla="*/ 22 h 75"/>
                  <a:gd name="T2" fmla="*/ 52 w 74"/>
                  <a:gd name="T3" fmla="*/ 8 h 75"/>
                  <a:gd name="T4" fmla="*/ 66 w 74"/>
                  <a:gd name="T5" fmla="*/ 53 h 75"/>
                  <a:gd name="T6" fmla="*/ 22 w 74"/>
                  <a:gd name="T7" fmla="*/ 66 h 75"/>
                  <a:gd name="T8" fmla="*/ 8 w 74"/>
                  <a:gd name="T9" fmla="*/ 22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4" h="75">
                    <a:moveTo>
                      <a:pt x="8" y="22"/>
                    </a:moveTo>
                    <a:cubicBezTo>
                      <a:pt x="16" y="6"/>
                      <a:pt x="36" y="0"/>
                      <a:pt x="52" y="8"/>
                    </a:cubicBezTo>
                    <a:cubicBezTo>
                      <a:pt x="68" y="17"/>
                      <a:pt x="74" y="37"/>
                      <a:pt x="66" y="53"/>
                    </a:cubicBezTo>
                    <a:cubicBezTo>
                      <a:pt x="58" y="69"/>
                      <a:pt x="38" y="75"/>
                      <a:pt x="22" y="66"/>
                    </a:cubicBezTo>
                    <a:cubicBezTo>
                      <a:pt x="6" y="58"/>
                      <a:pt x="0" y="38"/>
                      <a:pt x="8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13" name="Freeform 32">
                <a:extLst>
                  <a:ext uri="{FF2B5EF4-FFF2-40B4-BE49-F238E27FC236}">
                    <a16:creationId xmlns:a16="http://schemas.microsoft.com/office/drawing/2014/main" id="{482F14E6-8876-4AE9-B93E-9E2B9189BD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66" y="3323"/>
                <a:ext cx="86" cy="86"/>
              </a:xfrm>
              <a:custGeom>
                <a:avLst/>
                <a:gdLst>
                  <a:gd name="T0" fmla="*/ 8 w 75"/>
                  <a:gd name="T1" fmla="*/ 22 h 75"/>
                  <a:gd name="T2" fmla="*/ 53 w 75"/>
                  <a:gd name="T3" fmla="*/ 8 h 75"/>
                  <a:gd name="T4" fmla="*/ 66 w 75"/>
                  <a:gd name="T5" fmla="*/ 53 h 75"/>
                  <a:gd name="T6" fmla="*/ 22 w 75"/>
                  <a:gd name="T7" fmla="*/ 66 h 75"/>
                  <a:gd name="T8" fmla="*/ 8 w 75"/>
                  <a:gd name="T9" fmla="*/ 22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5">
                    <a:moveTo>
                      <a:pt x="8" y="22"/>
                    </a:moveTo>
                    <a:cubicBezTo>
                      <a:pt x="17" y="6"/>
                      <a:pt x="37" y="0"/>
                      <a:pt x="53" y="8"/>
                    </a:cubicBezTo>
                    <a:cubicBezTo>
                      <a:pt x="69" y="17"/>
                      <a:pt x="75" y="37"/>
                      <a:pt x="66" y="53"/>
                    </a:cubicBezTo>
                    <a:cubicBezTo>
                      <a:pt x="58" y="69"/>
                      <a:pt x="38" y="75"/>
                      <a:pt x="22" y="66"/>
                    </a:cubicBezTo>
                    <a:cubicBezTo>
                      <a:pt x="6" y="58"/>
                      <a:pt x="0" y="38"/>
                      <a:pt x="8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14" name="Freeform 33">
                <a:extLst>
                  <a:ext uri="{FF2B5EF4-FFF2-40B4-BE49-F238E27FC236}">
                    <a16:creationId xmlns:a16="http://schemas.microsoft.com/office/drawing/2014/main" id="{957CEBA2-8464-4D05-AB12-F798EDDE56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92" y="3885"/>
                <a:ext cx="87" cy="86"/>
              </a:xfrm>
              <a:custGeom>
                <a:avLst/>
                <a:gdLst>
                  <a:gd name="T0" fmla="*/ 9 w 75"/>
                  <a:gd name="T1" fmla="*/ 23 h 75"/>
                  <a:gd name="T2" fmla="*/ 53 w 75"/>
                  <a:gd name="T3" fmla="*/ 9 h 75"/>
                  <a:gd name="T4" fmla="*/ 67 w 75"/>
                  <a:gd name="T5" fmla="*/ 53 h 75"/>
                  <a:gd name="T6" fmla="*/ 22 w 75"/>
                  <a:gd name="T7" fmla="*/ 67 h 75"/>
                  <a:gd name="T8" fmla="*/ 9 w 75"/>
                  <a:gd name="T9" fmla="*/ 23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5">
                    <a:moveTo>
                      <a:pt x="9" y="23"/>
                    </a:moveTo>
                    <a:cubicBezTo>
                      <a:pt x="17" y="7"/>
                      <a:pt x="37" y="0"/>
                      <a:pt x="53" y="9"/>
                    </a:cubicBezTo>
                    <a:cubicBezTo>
                      <a:pt x="69" y="17"/>
                      <a:pt x="75" y="37"/>
                      <a:pt x="67" y="53"/>
                    </a:cubicBezTo>
                    <a:cubicBezTo>
                      <a:pt x="58" y="69"/>
                      <a:pt x="38" y="75"/>
                      <a:pt x="22" y="67"/>
                    </a:cubicBezTo>
                    <a:cubicBezTo>
                      <a:pt x="6" y="58"/>
                      <a:pt x="0" y="39"/>
                      <a:pt x="9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15" name="Freeform 34">
                <a:extLst>
                  <a:ext uri="{FF2B5EF4-FFF2-40B4-BE49-F238E27FC236}">
                    <a16:creationId xmlns:a16="http://schemas.microsoft.com/office/drawing/2014/main" id="{10CF8CE9-5DF6-4CC5-9448-1E750B76C6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03" y="4672"/>
                <a:ext cx="87" cy="86"/>
              </a:xfrm>
              <a:custGeom>
                <a:avLst/>
                <a:gdLst>
                  <a:gd name="T0" fmla="*/ 9 w 75"/>
                  <a:gd name="T1" fmla="*/ 22 h 75"/>
                  <a:gd name="T2" fmla="*/ 53 w 75"/>
                  <a:gd name="T3" fmla="*/ 8 h 75"/>
                  <a:gd name="T4" fmla="*/ 67 w 75"/>
                  <a:gd name="T5" fmla="*/ 53 h 75"/>
                  <a:gd name="T6" fmla="*/ 22 w 75"/>
                  <a:gd name="T7" fmla="*/ 66 h 75"/>
                  <a:gd name="T8" fmla="*/ 9 w 75"/>
                  <a:gd name="T9" fmla="*/ 22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5">
                    <a:moveTo>
                      <a:pt x="9" y="22"/>
                    </a:moveTo>
                    <a:cubicBezTo>
                      <a:pt x="17" y="6"/>
                      <a:pt x="37" y="0"/>
                      <a:pt x="53" y="8"/>
                    </a:cubicBezTo>
                    <a:cubicBezTo>
                      <a:pt x="69" y="17"/>
                      <a:pt x="75" y="37"/>
                      <a:pt x="67" y="53"/>
                    </a:cubicBezTo>
                    <a:cubicBezTo>
                      <a:pt x="58" y="69"/>
                      <a:pt x="38" y="75"/>
                      <a:pt x="22" y="66"/>
                    </a:cubicBezTo>
                    <a:cubicBezTo>
                      <a:pt x="6" y="58"/>
                      <a:pt x="0" y="38"/>
                      <a:pt x="9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16" name="Freeform 35">
                <a:extLst>
                  <a:ext uri="{FF2B5EF4-FFF2-40B4-BE49-F238E27FC236}">
                    <a16:creationId xmlns:a16="http://schemas.microsoft.com/office/drawing/2014/main" id="{958914BE-AA96-4982-AF81-CADCA885BC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73" y="5681"/>
                <a:ext cx="85" cy="87"/>
              </a:xfrm>
              <a:custGeom>
                <a:avLst/>
                <a:gdLst>
                  <a:gd name="T0" fmla="*/ 8 w 74"/>
                  <a:gd name="T1" fmla="*/ 22 h 75"/>
                  <a:gd name="T2" fmla="*/ 52 w 74"/>
                  <a:gd name="T3" fmla="*/ 8 h 75"/>
                  <a:gd name="T4" fmla="*/ 66 w 74"/>
                  <a:gd name="T5" fmla="*/ 53 h 75"/>
                  <a:gd name="T6" fmla="*/ 22 w 74"/>
                  <a:gd name="T7" fmla="*/ 66 h 75"/>
                  <a:gd name="T8" fmla="*/ 8 w 74"/>
                  <a:gd name="T9" fmla="*/ 22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4" h="75">
                    <a:moveTo>
                      <a:pt x="8" y="22"/>
                    </a:moveTo>
                    <a:cubicBezTo>
                      <a:pt x="16" y="6"/>
                      <a:pt x="36" y="0"/>
                      <a:pt x="52" y="8"/>
                    </a:cubicBezTo>
                    <a:cubicBezTo>
                      <a:pt x="68" y="17"/>
                      <a:pt x="74" y="37"/>
                      <a:pt x="66" y="53"/>
                    </a:cubicBezTo>
                    <a:cubicBezTo>
                      <a:pt x="57" y="69"/>
                      <a:pt x="38" y="75"/>
                      <a:pt x="22" y="66"/>
                    </a:cubicBezTo>
                    <a:cubicBezTo>
                      <a:pt x="6" y="58"/>
                      <a:pt x="0" y="38"/>
                      <a:pt x="8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17" name="Freeform 36">
                <a:extLst>
                  <a:ext uri="{FF2B5EF4-FFF2-40B4-BE49-F238E27FC236}">
                    <a16:creationId xmlns:a16="http://schemas.microsoft.com/office/drawing/2014/main" id="{21F47D0B-3762-4938-B1DF-441A315342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43" y="2879"/>
                <a:ext cx="87" cy="87"/>
              </a:xfrm>
              <a:custGeom>
                <a:avLst/>
                <a:gdLst>
                  <a:gd name="T0" fmla="*/ 8 w 75"/>
                  <a:gd name="T1" fmla="*/ 23 h 75"/>
                  <a:gd name="T2" fmla="*/ 52 w 75"/>
                  <a:gd name="T3" fmla="*/ 9 h 75"/>
                  <a:gd name="T4" fmla="*/ 66 w 75"/>
                  <a:gd name="T5" fmla="*/ 53 h 75"/>
                  <a:gd name="T6" fmla="*/ 22 w 75"/>
                  <a:gd name="T7" fmla="*/ 67 h 75"/>
                  <a:gd name="T8" fmla="*/ 8 w 75"/>
                  <a:gd name="T9" fmla="*/ 23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5">
                    <a:moveTo>
                      <a:pt x="8" y="23"/>
                    </a:moveTo>
                    <a:cubicBezTo>
                      <a:pt x="17" y="7"/>
                      <a:pt x="36" y="0"/>
                      <a:pt x="52" y="9"/>
                    </a:cubicBezTo>
                    <a:cubicBezTo>
                      <a:pt x="68" y="17"/>
                      <a:pt x="75" y="37"/>
                      <a:pt x="66" y="53"/>
                    </a:cubicBezTo>
                    <a:cubicBezTo>
                      <a:pt x="58" y="69"/>
                      <a:pt x="38" y="75"/>
                      <a:pt x="22" y="67"/>
                    </a:cubicBezTo>
                    <a:cubicBezTo>
                      <a:pt x="6" y="58"/>
                      <a:pt x="0" y="39"/>
                      <a:pt x="8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18" name="Freeform 37">
                <a:extLst>
                  <a:ext uri="{FF2B5EF4-FFF2-40B4-BE49-F238E27FC236}">
                    <a16:creationId xmlns:a16="http://schemas.microsoft.com/office/drawing/2014/main" id="{727236B4-8502-4151-BA73-D8511F61A1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9" y="5054"/>
                <a:ext cx="87" cy="87"/>
              </a:xfrm>
              <a:custGeom>
                <a:avLst/>
                <a:gdLst>
                  <a:gd name="T0" fmla="*/ 9 w 75"/>
                  <a:gd name="T1" fmla="*/ 22 h 75"/>
                  <a:gd name="T2" fmla="*/ 53 w 75"/>
                  <a:gd name="T3" fmla="*/ 8 h 75"/>
                  <a:gd name="T4" fmla="*/ 67 w 75"/>
                  <a:gd name="T5" fmla="*/ 53 h 75"/>
                  <a:gd name="T6" fmla="*/ 22 w 75"/>
                  <a:gd name="T7" fmla="*/ 66 h 75"/>
                  <a:gd name="T8" fmla="*/ 9 w 75"/>
                  <a:gd name="T9" fmla="*/ 22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5">
                    <a:moveTo>
                      <a:pt x="9" y="22"/>
                    </a:moveTo>
                    <a:cubicBezTo>
                      <a:pt x="17" y="6"/>
                      <a:pt x="37" y="0"/>
                      <a:pt x="53" y="8"/>
                    </a:cubicBezTo>
                    <a:cubicBezTo>
                      <a:pt x="69" y="17"/>
                      <a:pt x="75" y="37"/>
                      <a:pt x="67" y="53"/>
                    </a:cubicBezTo>
                    <a:cubicBezTo>
                      <a:pt x="58" y="69"/>
                      <a:pt x="38" y="75"/>
                      <a:pt x="22" y="66"/>
                    </a:cubicBezTo>
                    <a:cubicBezTo>
                      <a:pt x="6" y="58"/>
                      <a:pt x="0" y="38"/>
                      <a:pt x="9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19" name="Freeform 38">
                <a:extLst>
                  <a:ext uri="{FF2B5EF4-FFF2-40B4-BE49-F238E27FC236}">
                    <a16:creationId xmlns:a16="http://schemas.microsoft.com/office/drawing/2014/main" id="{DA199B0B-DF8C-4F35-A9AA-EE6F82F6A69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08" y="5034"/>
                <a:ext cx="129" cy="128"/>
              </a:xfrm>
              <a:custGeom>
                <a:avLst/>
                <a:gdLst>
                  <a:gd name="T0" fmla="*/ 79 w 111"/>
                  <a:gd name="T1" fmla="*/ 12 h 111"/>
                  <a:gd name="T2" fmla="*/ 99 w 111"/>
                  <a:gd name="T3" fmla="*/ 78 h 111"/>
                  <a:gd name="T4" fmla="*/ 33 w 111"/>
                  <a:gd name="T5" fmla="*/ 99 h 111"/>
                  <a:gd name="T6" fmla="*/ 13 w 111"/>
                  <a:gd name="T7" fmla="*/ 33 h 111"/>
                  <a:gd name="T8" fmla="*/ 79 w 111"/>
                  <a:gd name="T9" fmla="*/ 12 h 111"/>
                  <a:gd name="T10" fmla="*/ 34 w 111"/>
                  <a:gd name="T11" fmla="*/ 97 h 111"/>
                  <a:gd name="T12" fmla="*/ 97 w 111"/>
                  <a:gd name="T13" fmla="*/ 77 h 111"/>
                  <a:gd name="T14" fmla="*/ 78 w 111"/>
                  <a:gd name="T15" fmla="*/ 14 h 111"/>
                  <a:gd name="T16" fmla="*/ 14 w 111"/>
                  <a:gd name="T17" fmla="*/ 34 h 111"/>
                  <a:gd name="T18" fmla="*/ 34 w 111"/>
                  <a:gd name="T19" fmla="*/ 9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1" h="111">
                    <a:moveTo>
                      <a:pt x="79" y="12"/>
                    </a:moveTo>
                    <a:cubicBezTo>
                      <a:pt x="102" y="25"/>
                      <a:pt x="111" y="54"/>
                      <a:pt x="99" y="78"/>
                    </a:cubicBezTo>
                    <a:cubicBezTo>
                      <a:pt x="86" y="102"/>
                      <a:pt x="57" y="111"/>
                      <a:pt x="33" y="99"/>
                    </a:cubicBezTo>
                    <a:cubicBezTo>
                      <a:pt x="9" y="86"/>
                      <a:pt x="0" y="56"/>
                      <a:pt x="13" y="33"/>
                    </a:cubicBezTo>
                    <a:cubicBezTo>
                      <a:pt x="25" y="9"/>
                      <a:pt x="55" y="0"/>
                      <a:pt x="79" y="12"/>
                    </a:cubicBezTo>
                    <a:close/>
                    <a:moveTo>
                      <a:pt x="34" y="97"/>
                    </a:moveTo>
                    <a:cubicBezTo>
                      <a:pt x="57" y="109"/>
                      <a:pt x="85" y="100"/>
                      <a:pt x="97" y="77"/>
                    </a:cubicBezTo>
                    <a:cubicBezTo>
                      <a:pt x="109" y="54"/>
                      <a:pt x="100" y="26"/>
                      <a:pt x="78" y="14"/>
                    </a:cubicBezTo>
                    <a:cubicBezTo>
                      <a:pt x="55" y="2"/>
                      <a:pt x="26" y="11"/>
                      <a:pt x="14" y="34"/>
                    </a:cubicBezTo>
                    <a:cubicBezTo>
                      <a:pt x="2" y="56"/>
                      <a:pt x="11" y="85"/>
                      <a:pt x="34" y="9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20" name="Freeform 39">
                <a:extLst>
                  <a:ext uri="{FF2B5EF4-FFF2-40B4-BE49-F238E27FC236}">
                    <a16:creationId xmlns:a16="http://schemas.microsoft.com/office/drawing/2014/main" id="{1C677D6B-342F-4434-9C8B-26A267B1EE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9" y="4387"/>
                <a:ext cx="86" cy="87"/>
              </a:xfrm>
              <a:custGeom>
                <a:avLst/>
                <a:gdLst>
                  <a:gd name="T0" fmla="*/ 8 w 75"/>
                  <a:gd name="T1" fmla="*/ 22 h 75"/>
                  <a:gd name="T2" fmla="*/ 52 w 75"/>
                  <a:gd name="T3" fmla="*/ 8 h 75"/>
                  <a:gd name="T4" fmla="*/ 66 w 75"/>
                  <a:gd name="T5" fmla="*/ 53 h 75"/>
                  <a:gd name="T6" fmla="*/ 22 w 75"/>
                  <a:gd name="T7" fmla="*/ 66 h 75"/>
                  <a:gd name="T8" fmla="*/ 8 w 75"/>
                  <a:gd name="T9" fmla="*/ 22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5">
                    <a:moveTo>
                      <a:pt x="8" y="22"/>
                    </a:moveTo>
                    <a:cubicBezTo>
                      <a:pt x="17" y="6"/>
                      <a:pt x="36" y="0"/>
                      <a:pt x="52" y="8"/>
                    </a:cubicBezTo>
                    <a:cubicBezTo>
                      <a:pt x="69" y="17"/>
                      <a:pt x="75" y="37"/>
                      <a:pt x="66" y="53"/>
                    </a:cubicBezTo>
                    <a:cubicBezTo>
                      <a:pt x="58" y="69"/>
                      <a:pt x="38" y="75"/>
                      <a:pt x="22" y="66"/>
                    </a:cubicBezTo>
                    <a:cubicBezTo>
                      <a:pt x="6" y="58"/>
                      <a:pt x="0" y="38"/>
                      <a:pt x="8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21" name="Freeform 40">
                <a:extLst>
                  <a:ext uri="{FF2B5EF4-FFF2-40B4-BE49-F238E27FC236}">
                    <a16:creationId xmlns:a16="http://schemas.microsoft.com/office/drawing/2014/main" id="{D0A200B8-9B50-4300-9D9D-0F0130FC8A9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797" y="4367"/>
                <a:ext cx="129" cy="128"/>
              </a:xfrm>
              <a:custGeom>
                <a:avLst/>
                <a:gdLst>
                  <a:gd name="T0" fmla="*/ 79 w 112"/>
                  <a:gd name="T1" fmla="*/ 12 h 111"/>
                  <a:gd name="T2" fmla="*/ 99 w 112"/>
                  <a:gd name="T3" fmla="*/ 78 h 111"/>
                  <a:gd name="T4" fmla="*/ 33 w 112"/>
                  <a:gd name="T5" fmla="*/ 99 h 111"/>
                  <a:gd name="T6" fmla="*/ 13 w 112"/>
                  <a:gd name="T7" fmla="*/ 33 h 111"/>
                  <a:gd name="T8" fmla="*/ 79 w 112"/>
                  <a:gd name="T9" fmla="*/ 12 h 111"/>
                  <a:gd name="T10" fmla="*/ 34 w 112"/>
                  <a:gd name="T11" fmla="*/ 97 h 111"/>
                  <a:gd name="T12" fmla="*/ 98 w 112"/>
                  <a:gd name="T13" fmla="*/ 77 h 111"/>
                  <a:gd name="T14" fmla="*/ 78 w 112"/>
                  <a:gd name="T15" fmla="*/ 14 h 111"/>
                  <a:gd name="T16" fmla="*/ 15 w 112"/>
                  <a:gd name="T17" fmla="*/ 34 h 111"/>
                  <a:gd name="T18" fmla="*/ 34 w 112"/>
                  <a:gd name="T19" fmla="*/ 9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2" h="111">
                    <a:moveTo>
                      <a:pt x="79" y="12"/>
                    </a:moveTo>
                    <a:cubicBezTo>
                      <a:pt x="103" y="25"/>
                      <a:pt x="112" y="54"/>
                      <a:pt x="99" y="78"/>
                    </a:cubicBezTo>
                    <a:cubicBezTo>
                      <a:pt x="87" y="102"/>
                      <a:pt x="57" y="111"/>
                      <a:pt x="33" y="99"/>
                    </a:cubicBezTo>
                    <a:cubicBezTo>
                      <a:pt x="10" y="86"/>
                      <a:pt x="0" y="56"/>
                      <a:pt x="13" y="33"/>
                    </a:cubicBezTo>
                    <a:cubicBezTo>
                      <a:pt x="26" y="9"/>
                      <a:pt x="55" y="0"/>
                      <a:pt x="79" y="12"/>
                    </a:cubicBezTo>
                    <a:close/>
                    <a:moveTo>
                      <a:pt x="34" y="97"/>
                    </a:moveTo>
                    <a:cubicBezTo>
                      <a:pt x="57" y="109"/>
                      <a:pt x="86" y="100"/>
                      <a:pt x="98" y="77"/>
                    </a:cubicBezTo>
                    <a:cubicBezTo>
                      <a:pt x="110" y="54"/>
                      <a:pt x="101" y="26"/>
                      <a:pt x="78" y="14"/>
                    </a:cubicBezTo>
                    <a:cubicBezTo>
                      <a:pt x="55" y="2"/>
                      <a:pt x="27" y="11"/>
                      <a:pt x="15" y="34"/>
                    </a:cubicBezTo>
                    <a:cubicBezTo>
                      <a:pt x="3" y="56"/>
                      <a:pt x="12" y="85"/>
                      <a:pt x="34" y="9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22" name="Freeform 41">
                <a:extLst>
                  <a:ext uri="{FF2B5EF4-FFF2-40B4-BE49-F238E27FC236}">
                    <a16:creationId xmlns:a16="http://schemas.microsoft.com/office/drawing/2014/main" id="{A7A6BF02-F985-45C4-B82E-4DF94A64F5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38" y="4067"/>
                <a:ext cx="87" cy="87"/>
              </a:xfrm>
              <a:custGeom>
                <a:avLst/>
                <a:gdLst>
                  <a:gd name="T0" fmla="*/ 8 w 75"/>
                  <a:gd name="T1" fmla="*/ 22 h 75"/>
                  <a:gd name="T2" fmla="*/ 52 w 75"/>
                  <a:gd name="T3" fmla="*/ 9 h 75"/>
                  <a:gd name="T4" fmla="*/ 66 w 75"/>
                  <a:gd name="T5" fmla="*/ 53 h 75"/>
                  <a:gd name="T6" fmla="*/ 22 w 75"/>
                  <a:gd name="T7" fmla="*/ 67 h 75"/>
                  <a:gd name="T8" fmla="*/ 8 w 75"/>
                  <a:gd name="T9" fmla="*/ 22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5">
                    <a:moveTo>
                      <a:pt x="8" y="22"/>
                    </a:moveTo>
                    <a:cubicBezTo>
                      <a:pt x="17" y="6"/>
                      <a:pt x="36" y="0"/>
                      <a:pt x="52" y="9"/>
                    </a:cubicBezTo>
                    <a:cubicBezTo>
                      <a:pt x="68" y="17"/>
                      <a:pt x="75" y="37"/>
                      <a:pt x="66" y="53"/>
                    </a:cubicBezTo>
                    <a:cubicBezTo>
                      <a:pt x="58" y="69"/>
                      <a:pt x="38" y="75"/>
                      <a:pt x="22" y="67"/>
                    </a:cubicBezTo>
                    <a:cubicBezTo>
                      <a:pt x="6" y="58"/>
                      <a:pt x="0" y="38"/>
                      <a:pt x="8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23" name="Freeform 42">
                <a:extLst>
                  <a:ext uri="{FF2B5EF4-FFF2-40B4-BE49-F238E27FC236}">
                    <a16:creationId xmlns:a16="http://schemas.microsoft.com/office/drawing/2014/main" id="{6499CA74-F468-45B3-A590-8CBE8EBC793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216" y="4046"/>
                <a:ext cx="129" cy="128"/>
              </a:xfrm>
              <a:custGeom>
                <a:avLst/>
                <a:gdLst>
                  <a:gd name="T0" fmla="*/ 79 w 112"/>
                  <a:gd name="T1" fmla="*/ 12 h 111"/>
                  <a:gd name="T2" fmla="*/ 99 w 112"/>
                  <a:gd name="T3" fmla="*/ 78 h 111"/>
                  <a:gd name="T4" fmla="*/ 33 w 112"/>
                  <a:gd name="T5" fmla="*/ 99 h 111"/>
                  <a:gd name="T6" fmla="*/ 13 w 112"/>
                  <a:gd name="T7" fmla="*/ 33 h 111"/>
                  <a:gd name="T8" fmla="*/ 79 w 112"/>
                  <a:gd name="T9" fmla="*/ 12 h 111"/>
                  <a:gd name="T10" fmla="*/ 34 w 112"/>
                  <a:gd name="T11" fmla="*/ 97 h 111"/>
                  <a:gd name="T12" fmla="*/ 98 w 112"/>
                  <a:gd name="T13" fmla="*/ 77 h 111"/>
                  <a:gd name="T14" fmla="*/ 78 w 112"/>
                  <a:gd name="T15" fmla="*/ 14 h 111"/>
                  <a:gd name="T16" fmla="*/ 15 w 112"/>
                  <a:gd name="T17" fmla="*/ 34 h 111"/>
                  <a:gd name="T18" fmla="*/ 34 w 112"/>
                  <a:gd name="T19" fmla="*/ 9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2" h="111">
                    <a:moveTo>
                      <a:pt x="79" y="12"/>
                    </a:moveTo>
                    <a:cubicBezTo>
                      <a:pt x="103" y="25"/>
                      <a:pt x="112" y="55"/>
                      <a:pt x="99" y="78"/>
                    </a:cubicBezTo>
                    <a:cubicBezTo>
                      <a:pt x="87" y="102"/>
                      <a:pt x="57" y="111"/>
                      <a:pt x="33" y="99"/>
                    </a:cubicBezTo>
                    <a:cubicBezTo>
                      <a:pt x="10" y="86"/>
                      <a:pt x="0" y="57"/>
                      <a:pt x="13" y="33"/>
                    </a:cubicBezTo>
                    <a:cubicBezTo>
                      <a:pt x="26" y="9"/>
                      <a:pt x="55" y="0"/>
                      <a:pt x="79" y="12"/>
                    </a:cubicBezTo>
                    <a:close/>
                    <a:moveTo>
                      <a:pt x="34" y="97"/>
                    </a:moveTo>
                    <a:cubicBezTo>
                      <a:pt x="57" y="109"/>
                      <a:pt x="86" y="100"/>
                      <a:pt x="98" y="77"/>
                    </a:cubicBezTo>
                    <a:cubicBezTo>
                      <a:pt x="110" y="55"/>
                      <a:pt x="101" y="26"/>
                      <a:pt x="78" y="14"/>
                    </a:cubicBezTo>
                    <a:cubicBezTo>
                      <a:pt x="55" y="2"/>
                      <a:pt x="27" y="11"/>
                      <a:pt x="15" y="34"/>
                    </a:cubicBezTo>
                    <a:cubicBezTo>
                      <a:pt x="3" y="57"/>
                      <a:pt x="12" y="85"/>
                      <a:pt x="34" y="9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24" name="Freeform 43">
                <a:extLst>
                  <a:ext uri="{FF2B5EF4-FFF2-40B4-BE49-F238E27FC236}">
                    <a16:creationId xmlns:a16="http://schemas.microsoft.com/office/drawing/2014/main" id="{3D9E4E55-16A0-4DE7-AE11-B02DC47CE6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36" y="4185"/>
                <a:ext cx="87" cy="85"/>
              </a:xfrm>
              <a:custGeom>
                <a:avLst/>
                <a:gdLst>
                  <a:gd name="T0" fmla="*/ 9 w 75"/>
                  <a:gd name="T1" fmla="*/ 22 h 74"/>
                  <a:gd name="T2" fmla="*/ 53 w 75"/>
                  <a:gd name="T3" fmla="*/ 8 h 74"/>
                  <a:gd name="T4" fmla="*/ 67 w 75"/>
                  <a:gd name="T5" fmla="*/ 52 h 74"/>
                  <a:gd name="T6" fmla="*/ 22 w 75"/>
                  <a:gd name="T7" fmla="*/ 66 h 74"/>
                  <a:gd name="T8" fmla="*/ 9 w 75"/>
                  <a:gd name="T9" fmla="*/ 22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4">
                    <a:moveTo>
                      <a:pt x="9" y="22"/>
                    </a:moveTo>
                    <a:cubicBezTo>
                      <a:pt x="17" y="6"/>
                      <a:pt x="37" y="0"/>
                      <a:pt x="53" y="8"/>
                    </a:cubicBezTo>
                    <a:cubicBezTo>
                      <a:pt x="69" y="16"/>
                      <a:pt x="75" y="36"/>
                      <a:pt x="67" y="52"/>
                    </a:cubicBezTo>
                    <a:cubicBezTo>
                      <a:pt x="58" y="68"/>
                      <a:pt x="38" y="74"/>
                      <a:pt x="22" y="66"/>
                    </a:cubicBezTo>
                    <a:cubicBezTo>
                      <a:pt x="6" y="58"/>
                      <a:pt x="0" y="38"/>
                      <a:pt x="9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25" name="Freeform 44">
                <a:extLst>
                  <a:ext uri="{FF2B5EF4-FFF2-40B4-BE49-F238E27FC236}">
                    <a16:creationId xmlns:a16="http://schemas.microsoft.com/office/drawing/2014/main" id="{7B85D580-4A8E-4ED0-8905-4DAAA6593FA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915" y="4163"/>
                <a:ext cx="128" cy="129"/>
              </a:xfrm>
              <a:custGeom>
                <a:avLst/>
                <a:gdLst>
                  <a:gd name="T0" fmla="*/ 78 w 111"/>
                  <a:gd name="T1" fmla="*/ 13 h 112"/>
                  <a:gd name="T2" fmla="*/ 99 w 111"/>
                  <a:gd name="T3" fmla="*/ 79 h 112"/>
                  <a:gd name="T4" fmla="*/ 33 w 111"/>
                  <a:gd name="T5" fmla="*/ 99 h 112"/>
                  <a:gd name="T6" fmla="*/ 12 w 111"/>
                  <a:gd name="T7" fmla="*/ 33 h 112"/>
                  <a:gd name="T8" fmla="*/ 78 w 111"/>
                  <a:gd name="T9" fmla="*/ 13 h 112"/>
                  <a:gd name="T10" fmla="*/ 34 w 111"/>
                  <a:gd name="T11" fmla="*/ 97 h 112"/>
                  <a:gd name="T12" fmla="*/ 97 w 111"/>
                  <a:gd name="T13" fmla="*/ 78 h 112"/>
                  <a:gd name="T14" fmla="*/ 77 w 111"/>
                  <a:gd name="T15" fmla="*/ 15 h 112"/>
                  <a:gd name="T16" fmla="*/ 14 w 111"/>
                  <a:gd name="T17" fmla="*/ 34 h 112"/>
                  <a:gd name="T18" fmla="*/ 34 w 111"/>
                  <a:gd name="T19" fmla="*/ 97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1" h="112">
                    <a:moveTo>
                      <a:pt x="78" y="13"/>
                    </a:moveTo>
                    <a:cubicBezTo>
                      <a:pt x="102" y="25"/>
                      <a:pt x="111" y="55"/>
                      <a:pt x="99" y="79"/>
                    </a:cubicBezTo>
                    <a:cubicBezTo>
                      <a:pt x="86" y="103"/>
                      <a:pt x="57" y="112"/>
                      <a:pt x="33" y="99"/>
                    </a:cubicBezTo>
                    <a:cubicBezTo>
                      <a:pt x="9" y="87"/>
                      <a:pt x="0" y="57"/>
                      <a:pt x="12" y="33"/>
                    </a:cubicBezTo>
                    <a:cubicBezTo>
                      <a:pt x="25" y="9"/>
                      <a:pt x="55" y="0"/>
                      <a:pt x="78" y="13"/>
                    </a:cubicBezTo>
                    <a:close/>
                    <a:moveTo>
                      <a:pt x="34" y="97"/>
                    </a:moveTo>
                    <a:cubicBezTo>
                      <a:pt x="57" y="109"/>
                      <a:pt x="85" y="101"/>
                      <a:pt x="97" y="78"/>
                    </a:cubicBezTo>
                    <a:cubicBezTo>
                      <a:pt x="109" y="55"/>
                      <a:pt x="100" y="27"/>
                      <a:pt x="77" y="15"/>
                    </a:cubicBezTo>
                    <a:cubicBezTo>
                      <a:pt x="55" y="3"/>
                      <a:pt x="26" y="11"/>
                      <a:pt x="14" y="34"/>
                    </a:cubicBezTo>
                    <a:cubicBezTo>
                      <a:pt x="2" y="57"/>
                      <a:pt x="11" y="85"/>
                      <a:pt x="34" y="9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26" name="Freeform 45">
                <a:extLst>
                  <a:ext uri="{FF2B5EF4-FFF2-40B4-BE49-F238E27FC236}">
                    <a16:creationId xmlns:a16="http://schemas.microsoft.com/office/drawing/2014/main" id="{69C7F338-89BB-427D-8669-9C47D91276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73" y="4126"/>
                <a:ext cx="86" cy="86"/>
              </a:xfrm>
              <a:custGeom>
                <a:avLst/>
                <a:gdLst>
                  <a:gd name="T0" fmla="*/ 9 w 75"/>
                  <a:gd name="T1" fmla="*/ 23 h 75"/>
                  <a:gd name="T2" fmla="*/ 53 w 75"/>
                  <a:gd name="T3" fmla="*/ 9 h 75"/>
                  <a:gd name="T4" fmla="*/ 67 w 75"/>
                  <a:gd name="T5" fmla="*/ 53 h 75"/>
                  <a:gd name="T6" fmla="*/ 23 w 75"/>
                  <a:gd name="T7" fmla="*/ 67 h 75"/>
                  <a:gd name="T8" fmla="*/ 9 w 75"/>
                  <a:gd name="T9" fmla="*/ 23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5">
                    <a:moveTo>
                      <a:pt x="9" y="23"/>
                    </a:moveTo>
                    <a:cubicBezTo>
                      <a:pt x="17" y="7"/>
                      <a:pt x="37" y="0"/>
                      <a:pt x="53" y="9"/>
                    </a:cubicBezTo>
                    <a:cubicBezTo>
                      <a:pt x="69" y="17"/>
                      <a:pt x="75" y="37"/>
                      <a:pt x="67" y="53"/>
                    </a:cubicBezTo>
                    <a:cubicBezTo>
                      <a:pt x="58" y="69"/>
                      <a:pt x="39" y="75"/>
                      <a:pt x="23" y="67"/>
                    </a:cubicBezTo>
                    <a:cubicBezTo>
                      <a:pt x="7" y="58"/>
                      <a:pt x="0" y="39"/>
                      <a:pt x="9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27" name="Freeform 46">
                <a:extLst>
                  <a:ext uri="{FF2B5EF4-FFF2-40B4-BE49-F238E27FC236}">
                    <a16:creationId xmlns:a16="http://schemas.microsoft.com/office/drawing/2014/main" id="{13483FEC-E2CD-41EB-AF5A-2E1D522FA29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952" y="4105"/>
                <a:ext cx="129" cy="129"/>
              </a:xfrm>
              <a:custGeom>
                <a:avLst/>
                <a:gdLst>
                  <a:gd name="T0" fmla="*/ 79 w 112"/>
                  <a:gd name="T1" fmla="*/ 13 h 112"/>
                  <a:gd name="T2" fmla="*/ 99 w 112"/>
                  <a:gd name="T3" fmla="*/ 79 h 112"/>
                  <a:gd name="T4" fmla="*/ 33 w 112"/>
                  <a:gd name="T5" fmla="*/ 99 h 112"/>
                  <a:gd name="T6" fmla="*/ 13 w 112"/>
                  <a:gd name="T7" fmla="*/ 33 h 112"/>
                  <a:gd name="T8" fmla="*/ 79 w 112"/>
                  <a:gd name="T9" fmla="*/ 13 h 112"/>
                  <a:gd name="T10" fmla="*/ 34 w 112"/>
                  <a:gd name="T11" fmla="*/ 97 h 112"/>
                  <a:gd name="T12" fmla="*/ 97 w 112"/>
                  <a:gd name="T13" fmla="*/ 78 h 112"/>
                  <a:gd name="T14" fmla="*/ 78 w 112"/>
                  <a:gd name="T15" fmla="*/ 15 h 112"/>
                  <a:gd name="T16" fmla="*/ 15 w 112"/>
                  <a:gd name="T17" fmla="*/ 34 h 112"/>
                  <a:gd name="T18" fmla="*/ 34 w 112"/>
                  <a:gd name="T19" fmla="*/ 97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2" h="112">
                    <a:moveTo>
                      <a:pt x="79" y="13"/>
                    </a:moveTo>
                    <a:cubicBezTo>
                      <a:pt x="102" y="25"/>
                      <a:pt x="112" y="55"/>
                      <a:pt x="99" y="79"/>
                    </a:cubicBezTo>
                    <a:cubicBezTo>
                      <a:pt x="87" y="102"/>
                      <a:pt x="57" y="112"/>
                      <a:pt x="33" y="99"/>
                    </a:cubicBezTo>
                    <a:cubicBezTo>
                      <a:pt x="9" y="87"/>
                      <a:pt x="0" y="57"/>
                      <a:pt x="13" y="33"/>
                    </a:cubicBezTo>
                    <a:cubicBezTo>
                      <a:pt x="25" y="9"/>
                      <a:pt x="55" y="0"/>
                      <a:pt x="79" y="13"/>
                    </a:cubicBezTo>
                    <a:close/>
                    <a:moveTo>
                      <a:pt x="34" y="97"/>
                    </a:moveTo>
                    <a:cubicBezTo>
                      <a:pt x="57" y="109"/>
                      <a:pt x="85" y="100"/>
                      <a:pt x="97" y="78"/>
                    </a:cubicBezTo>
                    <a:cubicBezTo>
                      <a:pt x="109" y="55"/>
                      <a:pt x="100" y="27"/>
                      <a:pt x="78" y="15"/>
                    </a:cubicBezTo>
                    <a:cubicBezTo>
                      <a:pt x="55" y="3"/>
                      <a:pt x="27" y="11"/>
                      <a:pt x="15" y="34"/>
                    </a:cubicBezTo>
                    <a:cubicBezTo>
                      <a:pt x="3" y="57"/>
                      <a:pt x="11" y="85"/>
                      <a:pt x="34" y="9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28" name="Freeform 47">
                <a:extLst>
                  <a:ext uri="{FF2B5EF4-FFF2-40B4-BE49-F238E27FC236}">
                    <a16:creationId xmlns:a16="http://schemas.microsoft.com/office/drawing/2014/main" id="{2FB5F25B-C6AB-47BA-80F6-AC9E53B997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80" y="5022"/>
                <a:ext cx="87" cy="87"/>
              </a:xfrm>
              <a:custGeom>
                <a:avLst/>
                <a:gdLst>
                  <a:gd name="T0" fmla="*/ 9 w 75"/>
                  <a:gd name="T1" fmla="*/ 22 h 75"/>
                  <a:gd name="T2" fmla="*/ 53 w 75"/>
                  <a:gd name="T3" fmla="*/ 9 h 75"/>
                  <a:gd name="T4" fmla="*/ 67 w 75"/>
                  <a:gd name="T5" fmla="*/ 53 h 75"/>
                  <a:gd name="T6" fmla="*/ 22 w 75"/>
                  <a:gd name="T7" fmla="*/ 67 h 75"/>
                  <a:gd name="T8" fmla="*/ 9 w 75"/>
                  <a:gd name="T9" fmla="*/ 22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5">
                    <a:moveTo>
                      <a:pt x="9" y="22"/>
                    </a:moveTo>
                    <a:cubicBezTo>
                      <a:pt x="17" y="6"/>
                      <a:pt x="37" y="0"/>
                      <a:pt x="53" y="9"/>
                    </a:cubicBezTo>
                    <a:cubicBezTo>
                      <a:pt x="69" y="17"/>
                      <a:pt x="75" y="37"/>
                      <a:pt x="67" y="53"/>
                    </a:cubicBezTo>
                    <a:cubicBezTo>
                      <a:pt x="58" y="69"/>
                      <a:pt x="38" y="75"/>
                      <a:pt x="22" y="67"/>
                    </a:cubicBezTo>
                    <a:cubicBezTo>
                      <a:pt x="6" y="58"/>
                      <a:pt x="0" y="38"/>
                      <a:pt x="9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29" name="Freeform 48">
                <a:extLst>
                  <a:ext uri="{FF2B5EF4-FFF2-40B4-BE49-F238E27FC236}">
                    <a16:creationId xmlns:a16="http://schemas.microsoft.com/office/drawing/2014/main" id="{BBC0C583-3FDB-4EF4-BBB1-17E0B9916B9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759" y="5001"/>
                <a:ext cx="128" cy="128"/>
              </a:xfrm>
              <a:custGeom>
                <a:avLst/>
                <a:gdLst>
                  <a:gd name="T0" fmla="*/ 78 w 111"/>
                  <a:gd name="T1" fmla="*/ 13 h 111"/>
                  <a:gd name="T2" fmla="*/ 99 w 111"/>
                  <a:gd name="T3" fmla="*/ 78 h 111"/>
                  <a:gd name="T4" fmla="*/ 33 w 111"/>
                  <a:gd name="T5" fmla="*/ 99 h 111"/>
                  <a:gd name="T6" fmla="*/ 12 w 111"/>
                  <a:gd name="T7" fmla="*/ 33 h 111"/>
                  <a:gd name="T8" fmla="*/ 78 w 111"/>
                  <a:gd name="T9" fmla="*/ 13 h 111"/>
                  <a:gd name="T10" fmla="*/ 34 w 111"/>
                  <a:gd name="T11" fmla="*/ 97 h 111"/>
                  <a:gd name="T12" fmla="*/ 97 w 111"/>
                  <a:gd name="T13" fmla="*/ 77 h 111"/>
                  <a:gd name="T14" fmla="*/ 77 w 111"/>
                  <a:gd name="T15" fmla="*/ 14 h 111"/>
                  <a:gd name="T16" fmla="*/ 14 w 111"/>
                  <a:gd name="T17" fmla="*/ 34 h 111"/>
                  <a:gd name="T18" fmla="*/ 34 w 111"/>
                  <a:gd name="T19" fmla="*/ 9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1" h="111">
                    <a:moveTo>
                      <a:pt x="78" y="13"/>
                    </a:moveTo>
                    <a:cubicBezTo>
                      <a:pt x="102" y="25"/>
                      <a:pt x="111" y="55"/>
                      <a:pt x="99" y="78"/>
                    </a:cubicBezTo>
                    <a:cubicBezTo>
                      <a:pt x="86" y="102"/>
                      <a:pt x="57" y="111"/>
                      <a:pt x="33" y="99"/>
                    </a:cubicBezTo>
                    <a:cubicBezTo>
                      <a:pt x="9" y="86"/>
                      <a:pt x="0" y="57"/>
                      <a:pt x="12" y="33"/>
                    </a:cubicBezTo>
                    <a:cubicBezTo>
                      <a:pt x="25" y="9"/>
                      <a:pt x="54" y="0"/>
                      <a:pt x="78" y="13"/>
                    </a:cubicBezTo>
                    <a:close/>
                    <a:moveTo>
                      <a:pt x="34" y="97"/>
                    </a:moveTo>
                    <a:cubicBezTo>
                      <a:pt x="57" y="109"/>
                      <a:pt x="85" y="100"/>
                      <a:pt x="97" y="77"/>
                    </a:cubicBezTo>
                    <a:cubicBezTo>
                      <a:pt x="109" y="55"/>
                      <a:pt x="100" y="26"/>
                      <a:pt x="77" y="14"/>
                    </a:cubicBezTo>
                    <a:cubicBezTo>
                      <a:pt x="55" y="2"/>
                      <a:pt x="26" y="11"/>
                      <a:pt x="14" y="34"/>
                    </a:cubicBezTo>
                    <a:cubicBezTo>
                      <a:pt x="2" y="57"/>
                      <a:pt x="11" y="85"/>
                      <a:pt x="34" y="9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30" name="Freeform 49">
                <a:extLst>
                  <a:ext uri="{FF2B5EF4-FFF2-40B4-BE49-F238E27FC236}">
                    <a16:creationId xmlns:a16="http://schemas.microsoft.com/office/drawing/2014/main" id="{965EAE4F-B2A1-44B4-BEED-13A3CAF023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99" y="3954"/>
                <a:ext cx="87" cy="87"/>
              </a:xfrm>
              <a:custGeom>
                <a:avLst/>
                <a:gdLst>
                  <a:gd name="T0" fmla="*/ 9 w 75"/>
                  <a:gd name="T1" fmla="*/ 22 h 75"/>
                  <a:gd name="T2" fmla="*/ 53 w 75"/>
                  <a:gd name="T3" fmla="*/ 9 h 75"/>
                  <a:gd name="T4" fmla="*/ 67 w 75"/>
                  <a:gd name="T5" fmla="*/ 53 h 75"/>
                  <a:gd name="T6" fmla="*/ 23 w 75"/>
                  <a:gd name="T7" fmla="*/ 67 h 75"/>
                  <a:gd name="T8" fmla="*/ 9 w 75"/>
                  <a:gd name="T9" fmla="*/ 22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5">
                    <a:moveTo>
                      <a:pt x="9" y="22"/>
                    </a:moveTo>
                    <a:cubicBezTo>
                      <a:pt x="17" y="6"/>
                      <a:pt x="37" y="0"/>
                      <a:pt x="53" y="9"/>
                    </a:cubicBezTo>
                    <a:cubicBezTo>
                      <a:pt x="69" y="17"/>
                      <a:pt x="75" y="37"/>
                      <a:pt x="67" y="53"/>
                    </a:cubicBezTo>
                    <a:cubicBezTo>
                      <a:pt x="58" y="69"/>
                      <a:pt x="39" y="75"/>
                      <a:pt x="23" y="67"/>
                    </a:cubicBezTo>
                    <a:cubicBezTo>
                      <a:pt x="7" y="58"/>
                      <a:pt x="0" y="38"/>
                      <a:pt x="9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31" name="Freeform 50">
                <a:extLst>
                  <a:ext uri="{FF2B5EF4-FFF2-40B4-BE49-F238E27FC236}">
                    <a16:creationId xmlns:a16="http://schemas.microsoft.com/office/drawing/2014/main" id="{4A81DEB8-9CB4-4DE7-98DC-16C2C49F9E0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879" y="3933"/>
                <a:ext cx="129" cy="128"/>
              </a:xfrm>
              <a:custGeom>
                <a:avLst/>
                <a:gdLst>
                  <a:gd name="T0" fmla="*/ 79 w 112"/>
                  <a:gd name="T1" fmla="*/ 12 h 111"/>
                  <a:gd name="T2" fmla="*/ 99 w 112"/>
                  <a:gd name="T3" fmla="*/ 78 h 111"/>
                  <a:gd name="T4" fmla="*/ 33 w 112"/>
                  <a:gd name="T5" fmla="*/ 99 h 111"/>
                  <a:gd name="T6" fmla="*/ 13 w 112"/>
                  <a:gd name="T7" fmla="*/ 33 h 111"/>
                  <a:gd name="T8" fmla="*/ 79 w 112"/>
                  <a:gd name="T9" fmla="*/ 12 h 111"/>
                  <a:gd name="T10" fmla="*/ 34 w 112"/>
                  <a:gd name="T11" fmla="*/ 97 h 111"/>
                  <a:gd name="T12" fmla="*/ 97 w 112"/>
                  <a:gd name="T13" fmla="*/ 77 h 111"/>
                  <a:gd name="T14" fmla="*/ 78 w 112"/>
                  <a:gd name="T15" fmla="*/ 14 h 111"/>
                  <a:gd name="T16" fmla="*/ 15 w 112"/>
                  <a:gd name="T17" fmla="*/ 34 h 111"/>
                  <a:gd name="T18" fmla="*/ 34 w 112"/>
                  <a:gd name="T19" fmla="*/ 9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2" h="111">
                    <a:moveTo>
                      <a:pt x="79" y="12"/>
                    </a:moveTo>
                    <a:cubicBezTo>
                      <a:pt x="102" y="25"/>
                      <a:pt x="112" y="55"/>
                      <a:pt x="99" y="78"/>
                    </a:cubicBezTo>
                    <a:cubicBezTo>
                      <a:pt x="86" y="102"/>
                      <a:pt x="57" y="111"/>
                      <a:pt x="33" y="99"/>
                    </a:cubicBezTo>
                    <a:cubicBezTo>
                      <a:pt x="9" y="86"/>
                      <a:pt x="0" y="57"/>
                      <a:pt x="13" y="33"/>
                    </a:cubicBezTo>
                    <a:cubicBezTo>
                      <a:pt x="25" y="9"/>
                      <a:pt x="55" y="0"/>
                      <a:pt x="79" y="12"/>
                    </a:cubicBezTo>
                    <a:close/>
                    <a:moveTo>
                      <a:pt x="34" y="97"/>
                    </a:moveTo>
                    <a:cubicBezTo>
                      <a:pt x="57" y="109"/>
                      <a:pt x="85" y="100"/>
                      <a:pt x="97" y="77"/>
                    </a:cubicBezTo>
                    <a:cubicBezTo>
                      <a:pt x="109" y="55"/>
                      <a:pt x="100" y="26"/>
                      <a:pt x="78" y="14"/>
                    </a:cubicBezTo>
                    <a:cubicBezTo>
                      <a:pt x="55" y="2"/>
                      <a:pt x="27" y="11"/>
                      <a:pt x="15" y="34"/>
                    </a:cubicBezTo>
                    <a:cubicBezTo>
                      <a:pt x="3" y="57"/>
                      <a:pt x="11" y="85"/>
                      <a:pt x="34" y="9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32" name="Freeform 51">
                <a:extLst>
                  <a:ext uri="{FF2B5EF4-FFF2-40B4-BE49-F238E27FC236}">
                    <a16:creationId xmlns:a16="http://schemas.microsoft.com/office/drawing/2014/main" id="{D978D86D-D3E4-4663-ABDF-820235E154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33" y="5603"/>
                <a:ext cx="85" cy="85"/>
              </a:xfrm>
              <a:custGeom>
                <a:avLst/>
                <a:gdLst>
                  <a:gd name="T0" fmla="*/ 8 w 74"/>
                  <a:gd name="T1" fmla="*/ 22 h 74"/>
                  <a:gd name="T2" fmla="*/ 52 w 74"/>
                  <a:gd name="T3" fmla="*/ 8 h 74"/>
                  <a:gd name="T4" fmla="*/ 66 w 74"/>
                  <a:gd name="T5" fmla="*/ 52 h 74"/>
                  <a:gd name="T6" fmla="*/ 22 w 74"/>
                  <a:gd name="T7" fmla="*/ 66 h 74"/>
                  <a:gd name="T8" fmla="*/ 8 w 74"/>
                  <a:gd name="T9" fmla="*/ 22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4" h="74">
                    <a:moveTo>
                      <a:pt x="8" y="22"/>
                    </a:moveTo>
                    <a:cubicBezTo>
                      <a:pt x="16" y="6"/>
                      <a:pt x="36" y="0"/>
                      <a:pt x="52" y="8"/>
                    </a:cubicBezTo>
                    <a:cubicBezTo>
                      <a:pt x="68" y="16"/>
                      <a:pt x="74" y="36"/>
                      <a:pt x="66" y="52"/>
                    </a:cubicBezTo>
                    <a:cubicBezTo>
                      <a:pt x="58" y="68"/>
                      <a:pt x="38" y="74"/>
                      <a:pt x="22" y="66"/>
                    </a:cubicBezTo>
                    <a:cubicBezTo>
                      <a:pt x="6" y="58"/>
                      <a:pt x="0" y="38"/>
                      <a:pt x="8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33" name="Freeform 52">
                <a:extLst>
                  <a:ext uri="{FF2B5EF4-FFF2-40B4-BE49-F238E27FC236}">
                    <a16:creationId xmlns:a16="http://schemas.microsoft.com/office/drawing/2014/main" id="{E41444E4-3662-4B77-91D9-540F8E82813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311" y="5581"/>
                <a:ext cx="129" cy="129"/>
              </a:xfrm>
              <a:custGeom>
                <a:avLst/>
                <a:gdLst>
                  <a:gd name="T0" fmla="*/ 79 w 112"/>
                  <a:gd name="T1" fmla="*/ 13 h 112"/>
                  <a:gd name="T2" fmla="*/ 99 w 112"/>
                  <a:gd name="T3" fmla="*/ 79 h 112"/>
                  <a:gd name="T4" fmla="*/ 33 w 112"/>
                  <a:gd name="T5" fmla="*/ 99 h 112"/>
                  <a:gd name="T6" fmla="*/ 13 w 112"/>
                  <a:gd name="T7" fmla="*/ 33 h 112"/>
                  <a:gd name="T8" fmla="*/ 79 w 112"/>
                  <a:gd name="T9" fmla="*/ 13 h 112"/>
                  <a:gd name="T10" fmla="*/ 34 w 112"/>
                  <a:gd name="T11" fmla="*/ 97 h 112"/>
                  <a:gd name="T12" fmla="*/ 97 w 112"/>
                  <a:gd name="T13" fmla="*/ 78 h 112"/>
                  <a:gd name="T14" fmla="*/ 78 w 112"/>
                  <a:gd name="T15" fmla="*/ 15 h 112"/>
                  <a:gd name="T16" fmla="*/ 15 w 112"/>
                  <a:gd name="T17" fmla="*/ 34 h 112"/>
                  <a:gd name="T18" fmla="*/ 34 w 112"/>
                  <a:gd name="T19" fmla="*/ 97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2" h="112">
                    <a:moveTo>
                      <a:pt x="79" y="13"/>
                    </a:moveTo>
                    <a:cubicBezTo>
                      <a:pt x="103" y="25"/>
                      <a:pt x="112" y="55"/>
                      <a:pt x="99" y="79"/>
                    </a:cubicBezTo>
                    <a:cubicBezTo>
                      <a:pt x="87" y="103"/>
                      <a:pt x="57" y="112"/>
                      <a:pt x="33" y="99"/>
                    </a:cubicBezTo>
                    <a:cubicBezTo>
                      <a:pt x="9" y="87"/>
                      <a:pt x="0" y="57"/>
                      <a:pt x="13" y="33"/>
                    </a:cubicBezTo>
                    <a:cubicBezTo>
                      <a:pt x="25" y="9"/>
                      <a:pt x="55" y="0"/>
                      <a:pt x="79" y="13"/>
                    </a:cubicBezTo>
                    <a:close/>
                    <a:moveTo>
                      <a:pt x="34" y="97"/>
                    </a:moveTo>
                    <a:cubicBezTo>
                      <a:pt x="57" y="109"/>
                      <a:pt x="85" y="101"/>
                      <a:pt x="97" y="78"/>
                    </a:cubicBezTo>
                    <a:cubicBezTo>
                      <a:pt x="109" y="55"/>
                      <a:pt x="101" y="27"/>
                      <a:pt x="78" y="15"/>
                    </a:cubicBezTo>
                    <a:cubicBezTo>
                      <a:pt x="55" y="3"/>
                      <a:pt x="27" y="11"/>
                      <a:pt x="15" y="34"/>
                    </a:cubicBezTo>
                    <a:cubicBezTo>
                      <a:pt x="3" y="57"/>
                      <a:pt x="11" y="85"/>
                      <a:pt x="34" y="9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34" name="Freeform 53">
                <a:extLst>
                  <a:ext uri="{FF2B5EF4-FFF2-40B4-BE49-F238E27FC236}">
                    <a16:creationId xmlns:a16="http://schemas.microsoft.com/office/drawing/2014/main" id="{03A06A28-F732-4EF2-B12D-2E93602DAE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90" y="4725"/>
                <a:ext cx="127" cy="127"/>
              </a:xfrm>
              <a:custGeom>
                <a:avLst/>
                <a:gdLst>
                  <a:gd name="T0" fmla="*/ 13 w 110"/>
                  <a:gd name="T1" fmla="*/ 33 h 110"/>
                  <a:gd name="T2" fmla="*/ 78 w 110"/>
                  <a:gd name="T3" fmla="*/ 13 h 110"/>
                  <a:gd name="T4" fmla="*/ 98 w 110"/>
                  <a:gd name="T5" fmla="*/ 78 h 110"/>
                  <a:gd name="T6" fmla="*/ 33 w 110"/>
                  <a:gd name="T7" fmla="*/ 98 h 110"/>
                  <a:gd name="T8" fmla="*/ 13 w 110"/>
                  <a:gd name="T9" fmla="*/ 33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0" h="110">
                    <a:moveTo>
                      <a:pt x="13" y="33"/>
                    </a:moveTo>
                    <a:cubicBezTo>
                      <a:pt x="25" y="9"/>
                      <a:pt x="54" y="0"/>
                      <a:pt x="78" y="13"/>
                    </a:cubicBezTo>
                    <a:cubicBezTo>
                      <a:pt x="101" y="25"/>
                      <a:pt x="110" y="54"/>
                      <a:pt x="98" y="78"/>
                    </a:cubicBezTo>
                    <a:cubicBezTo>
                      <a:pt x="85" y="101"/>
                      <a:pt x="56" y="110"/>
                      <a:pt x="33" y="98"/>
                    </a:cubicBezTo>
                    <a:cubicBezTo>
                      <a:pt x="9" y="85"/>
                      <a:pt x="0" y="56"/>
                      <a:pt x="13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35" name="Freeform 54">
                <a:extLst>
                  <a:ext uri="{FF2B5EF4-FFF2-40B4-BE49-F238E27FC236}">
                    <a16:creationId xmlns:a16="http://schemas.microsoft.com/office/drawing/2014/main" id="{5170E9A5-AD58-4FFA-AE13-477C0C37D31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960" y="4695"/>
                <a:ext cx="188" cy="188"/>
              </a:xfrm>
              <a:custGeom>
                <a:avLst/>
                <a:gdLst>
                  <a:gd name="T0" fmla="*/ 115 w 163"/>
                  <a:gd name="T1" fmla="*/ 18 h 163"/>
                  <a:gd name="T2" fmla="*/ 144 w 163"/>
                  <a:gd name="T3" fmla="*/ 115 h 163"/>
                  <a:gd name="T4" fmla="*/ 48 w 163"/>
                  <a:gd name="T5" fmla="*/ 144 h 163"/>
                  <a:gd name="T6" fmla="*/ 18 w 163"/>
                  <a:gd name="T7" fmla="*/ 48 h 163"/>
                  <a:gd name="T8" fmla="*/ 115 w 163"/>
                  <a:gd name="T9" fmla="*/ 18 h 163"/>
                  <a:gd name="T10" fmla="*/ 49 w 163"/>
                  <a:gd name="T11" fmla="*/ 142 h 163"/>
                  <a:gd name="T12" fmla="*/ 142 w 163"/>
                  <a:gd name="T13" fmla="*/ 113 h 163"/>
                  <a:gd name="T14" fmla="*/ 113 w 163"/>
                  <a:gd name="T15" fmla="*/ 21 h 163"/>
                  <a:gd name="T16" fmla="*/ 21 w 163"/>
                  <a:gd name="T17" fmla="*/ 49 h 163"/>
                  <a:gd name="T18" fmla="*/ 49 w 163"/>
                  <a:gd name="T19" fmla="*/ 142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63" h="163">
                    <a:moveTo>
                      <a:pt x="115" y="18"/>
                    </a:moveTo>
                    <a:cubicBezTo>
                      <a:pt x="149" y="36"/>
                      <a:pt x="163" y="80"/>
                      <a:pt x="144" y="115"/>
                    </a:cubicBezTo>
                    <a:cubicBezTo>
                      <a:pt x="126" y="149"/>
                      <a:pt x="83" y="163"/>
                      <a:pt x="48" y="144"/>
                    </a:cubicBezTo>
                    <a:cubicBezTo>
                      <a:pt x="13" y="126"/>
                      <a:pt x="0" y="83"/>
                      <a:pt x="18" y="48"/>
                    </a:cubicBezTo>
                    <a:cubicBezTo>
                      <a:pt x="36" y="13"/>
                      <a:pt x="80" y="0"/>
                      <a:pt x="115" y="18"/>
                    </a:cubicBezTo>
                    <a:close/>
                    <a:moveTo>
                      <a:pt x="49" y="142"/>
                    </a:moveTo>
                    <a:cubicBezTo>
                      <a:pt x="83" y="159"/>
                      <a:pt x="124" y="146"/>
                      <a:pt x="142" y="113"/>
                    </a:cubicBezTo>
                    <a:cubicBezTo>
                      <a:pt x="159" y="80"/>
                      <a:pt x="147" y="38"/>
                      <a:pt x="113" y="21"/>
                    </a:cubicBezTo>
                    <a:cubicBezTo>
                      <a:pt x="80" y="3"/>
                      <a:pt x="38" y="16"/>
                      <a:pt x="21" y="49"/>
                    </a:cubicBezTo>
                    <a:cubicBezTo>
                      <a:pt x="3" y="83"/>
                      <a:pt x="16" y="124"/>
                      <a:pt x="49" y="1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36" name="Freeform 55">
                <a:extLst>
                  <a:ext uri="{FF2B5EF4-FFF2-40B4-BE49-F238E27FC236}">
                    <a16:creationId xmlns:a16="http://schemas.microsoft.com/office/drawing/2014/main" id="{1D943647-CDDD-4B7F-8854-E892DF7F2B6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920" y="4655"/>
                <a:ext cx="269" cy="268"/>
              </a:xfrm>
              <a:custGeom>
                <a:avLst/>
                <a:gdLst>
                  <a:gd name="T0" fmla="*/ 164 w 233"/>
                  <a:gd name="T1" fmla="*/ 26 h 233"/>
                  <a:gd name="T2" fmla="*/ 207 w 233"/>
                  <a:gd name="T3" fmla="*/ 164 h 233"/>
                  <a:gd name="T4" fmla="*/ 69 w 233"/>
                  <a:gd name="T5" fmla="*/ 207 h 233"/>
                  <a:gd name="T6" fmla="*/ 26 w 233"/>
                  <a:gd name="T7" fmla="*/ 69 h 233"/>
                  <a:gd name="T8" fmla="*/ 164 w 233"/>
                  <a:gd name="T9" fmla="*/ 26 h 233"/>
                  <a:gd name="T10" fmla="*/ 70 w 233"/>
                  <a:gd name="T11" fmla="*/ 204 h 233"/>
                  <a:gd name="T12" fmla="*/ 204 w 233"/>
                  <a:gd name="T13" fmla="*/ 162 h 233"/>
                  <a:gd name="T14" fmla="*/ 162 w 233"/>
                  <a:gd name="T15" fmla="*/ 28 h 233"/>
                  <a:gd name="T16" fmla="*/ 29 w 233"/>
                  <a:gd name="T17" fmla="*/ 70 h 233"/>
                  <a:gd name="T18" fmla="*/ 70 w 233"/>
                  <a:gd name="T19" fmla="*/ 204 h 2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33" h="233">
                    <a:moveTo>
                      <a:pt x="164" y="26"/>
                    </a:moveTo>
                    <a:cubicBezTo>
                      <a:pt x="214" y="52"/>
                      <a:pt x="233" y="114"/>
                      <a:pt x="207" y="164"/>
                    </a:cubicBezTo>
                    <a:cubicBezTo>
                      <a:pt x="180" y="214"/>
                      <a:pt x="118" y="233"/>
                      <a:pt x="69" y="207"/>
                    </a:cubicBezTo>
                    <a:cubicBezTo>
                      <a:pt x="19" y="180"/>
                      <a:pt x="0" y="118"/>
                      <a:pt x="26" y="69"/>
                    </a:cubicBezTo>
                    <a:cubicBezTo>
                      <a:pt x="52" y="19"/>
                      <a:pt x="114" y="0"/>
                      <a:pt x="164" y="26"/>
                    </a:cubicBezTo>
                    <a:close/>
                    <a:moveTo>
                      <a:pt x="70" y="204"/>
                    </a:moveTo>
                    <a:cubicBezTo>
                      <a:pt x="118" y="229"/>
                      <a:pt x="178" y="211"/>
                      <a:pt x="204" y="162"/>
                    </a:cubicBezTo>
                    <a:cubicBezTo>
                      <a:pt x="229" y="114"/>
                      <a:pt x="211" y="54"/>
                      <a:pt x="162" y="28"/>
                    </a:cubicBezTo>
                    <a:cubicBezTo>
                      <a:pt x="114" y="3"/>
                      <a:pt x="54" y="22"/>
                      <a:pt x="29" y="70"/>
                    </a:cubicBezTo>
                    <a:cubicBezTo>
                      <a:pt x="3" y="118"/>
                      <a:pt x="22" y="178"/>
                      <a:pt x="70" y="20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37" name="Freeform 56">
                <a:extLst>
                  <a:ext uri="{FF2B5EF4-FFF2-40B4-BE49-F238E27FC236}">
                    <a16:creationId xmlns:a16="http://schemas.microsoft.com/office/drawing/2014/main" id="{5C4EC033-7454-4374-9342-1745D1EE8F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7" y="4854"/>
                <a:ext cx="122" cy="122"/>
              </a:xfrm>
              <a:custGeom>
                <a:avLst/>
                <a:gdLst>
                  <a:gd name="T0" fmla="*/ 12 w 106"/>
                  <a:gd name="T1" fmla="*/ 31 h 106"/>
                  <a:gd name="T2" fmla="*/ 74 w 106"/>
                  <a:gd name="T3" fmla="*/ 12 h 106"/>
                  <a:gd name="T4" fmla="*/ 94 w 106"/>
                  <a:gd name="T5" fmla="*/ 74 h 106"/>
                  <a:gd name="T6" fmla="*/ 31 w 106"/>
                  <a:gd name="T7" fmla="*/ 94 h 106"/>
                  <a:gd name="T8" fmla="*/ 12 w 106"/>
                  <a:gd name="T9" fmla="*/ 31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6" h="106">
                    <a:moveTo>
                      <a:pt x="12" y="31"/>
                    </a:moveTo>
                    <a:cubicBezTo>
                      <a:pt x="24" y="8"/>
                      <a:pt x="52" y="0"/>
                      <a:pt x="74" y="12"/>
                    </a:cubicBezTo>
                    <a:cubicBezTo>
                      <a:pt x="97" y="24"/>
                      <a:pt x="106" y="52"/>
                      <a:pt x="94" y="74"/>
                    </a:cubicBezTo>
                    <a:cubicBezTo>
                      <a:pt x="82" y="97"/>
                      <a:pt x="54" y="106"/>
                      <a:pt x="31" y="94"/>
                    </a:cubicBezTo>
                    <a:cubicBezTo>
                      <a:pt x="8" y="82"/>
                      <a:pt x="0" y="54"/>
                      <a:pt x="12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38" name="Freeform 57">
                <a:extLst>
                  <a:ext uri="{FF2B5EF4-FFF2-40B4-BE49-F238E27FC236}">
                    <a16:creationId xmlns:a16="http://schemas.microsoft.com/office/drawing/2014/main" id="{C776E712-B646-46AB-82F8-4EA9A7EFBDB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237" y="4824"/>
                <a:ext cx="182" cy="181"/>
              </a:xfrm>
              <a:custGeom>
                <a:avLst/>
                <a:gdLst>
                  <a:gd name="T0" fmla="*/ 111 w 158"/>
                  <a:gd name="T1" fmla="*/ 18 h 157"/>
                  <a:gd name="T2" fmla="*/ 140 w 158"/>
                  <a:gd name="T3" fmla="*/ 111 h 157"/>
                  <a:gd name="T4" fmla="*/ 47 w 158"/>
                  <a:gd name="T5" fmla="*/ 140 h 157"/>
                  <a:gd name="T6" fmla="*/ 18 w 158"/>
                  <a:gd name="T7" fmla="*/ 47 h 157"/>
                  <a:gd name="T8" fmla="*/ 111 w 158"/>
                  <a:gd name="T9" fmla="*/ 18 h 157"/>
                  <a:gd name="T10" fmla="*/ 48 w 158"/>
                  <a:gd name="T11" fmla="*/ 137 h 157"/>
                  <a:gd name="T12" fmla="*/ 137 w 158"/>
                  <a:gd name="T13" fmla="*/ 109 h 157"/>
                  <a:gd name="T14" fmla="*/ 109 w 158"/>
                  <a:gd name="T15" fmla="*/ 20 h 157"/>
                  <a:gd name="T16" fmla="*/ 20 w 158"/>
                  <a:gd name="T17" fmla="*/ 48 h 157"/>
                  <a:gd name="T18" fmla="*/ 48 w 158"/>
                  <a:gd name="T19" fmla="*/ 137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8" h="157">
                    <a:moveTo>
                      <a:pt x="111" y="18"/>
                    </a:moveTo>
                    <a:cubicBezTo>
                      <a:pt x="145" y="35"/>
                      <a:pt x="158" y="77"/>
                      <a:pt x="140" y="111"/>
                    </a:cubicBezTo>
                    <a:cubicBezTo>
                      <a:pt x="122" y="145"/>
                      <a:pt x="80" y="157"/>
                      <a:pt x="47" y="140"/>
                    </a:cubicBezTo>
                    <a:cubicBezTo>
                      <a:pt x="13" y="122"/>
                      <a:pt x="0" y="80"/>
                      <a:pt x="18" y="47"/>
                    </a:cubicBezTo>
                    <a:cubicBezTo>
                      <a:pt x="35" y="13"/>
                      <a:pt x="77" y="0"/>
                      <a:pt x="111" y="18"/>
                    </a:cubicBezTo>
                    <a:close/>
                    <a:moveTo>
                      <a:pt x="48" y="137"/>
                    </a:moveTo>
                    <a:cubicBezTo>
                      <a:pt x="80" y="154"/>
                      <a:pt x="120" y="142"/>
                      <a:pt x="137" y="109"/>
                    </a:cubicBezTo>
                    <a:cubicBezTo>
                      <a:pt x="154" y="77"/>
                      <a:pt x="142" y="37"/>
                      <a:pt x="109" y="20"/>
                    </a:cubicBezTo>
                    <a:cubicBezTo>
                      <a:pt x="77" y="3"/>
                      <a:pt x="37" y="16"/>
                      <a:pt x="20" y="48"/>
                    </a:cubicBezTo>
                    <a:cubicBezTo>
                      <a:pt x="3" y="80"/>
                      <a:pt x="16" y="120"/>
                      <a:pt x="48" y="13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39" name="Freeform 58">
                <a:extLst>
                  <a:ext uri="{FF2B5EF4-FFF2-40B4-BE49-F238E27FC236}">
                    <a16:creationId xmlns:a16="http://schemas.microsoft.com/office/drawing/2014/main" id="{0AD8F84C-8331-4AD6-B320-BF610728319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198" y="4785"/>
                <a:ext cx="259" cy="259"/>
              </a:xfrm>
              <a:custGeom>
                <a:avLst/>
                <a:gdLst>
                  <a:gd name="T0" fmla="*/ 159 w 225"/>
                  <a:gd name="T1" fmla="*/ 25 h 225"/>
                  <a:gd name="T2" fmla="*/ 200 w 225"/>
                  <a:gd name="T3" fmla="*/ 159 h 225"/>
                  <a:gd name="T4" fmla="*/ 67 w 225"/>
                  <a:gd name="T5" fmla="*/ 200 h 225"/>
                  <a:gd name="T6" fmla="*/ 25 w 225"/>
                  <a:gd name="T7" fmla="*/ 67 h 225"/>
                  <a:gd name="T8" fmla="*/ 159 w 225"/>
                  <a:gd name="T9" fmla="*/ 25 h 225"/>
                  <a:gd name="T10" fmla="*/ 68 w 225"/>
                  <a:gd name="T11" fmla="*/ 197 h 225"/>
                  <a:gd name="T12" fmla="*/ 197 w 225"/>
                  <a:gd name="T13" fmla="*/ 157 h 225"/>
                  <a:gd name="T14" fmla="*/ 157 w 225"/>
                  <a:gd name="T15" fmla="*/ 28 h 225"/>
                  <a:gd name="T16" fmla="*/ 28 w 225"/>
                  <a:gd name="T17" fmla="*/ 68 h 225"/>
                  <a:gd name="T18" fmla="*/ 68 w 225"/>
                  <a:gd name="T19" fmla="*/ 197 h 2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5" h="225">
                    <a:moveTo>
                      <a:pt x="159" y="25"/>
                    </a:moveTo>
                    <a:cubicBezTo>
                      <a:pt x="207" y="51"/>
                      <a:pt x="225" y="111"/>
                      <a:pt x="200" y="159"/>
                    </a:cubicBezTo>
                    <a:cubicBezTo>
                      <a:pt x="175" y="207"/>
                      <a:pt x="115" y="225"/>
                      <a:pt x="67" y="200"/>
                    </a:cubicBezTo>
                    <a:cubicBezTo>
                      <a:pt x="19" y="175"/>
                      <a:pt x="0" y="115"/>
                      <a:pt x="25" y="67"/>
                    </a:cubicBezTo>
                    <a:cubicBezTo>
                      <a:pt x="51" y="19"/>
                      <a:pt x="111" y="0"/>
                      <a:pt x="159" y="25"/>
                    </a:cubicBezTo>
                    <a:close/>
                    <a:moveTo>
                      <a:pt x="68" y="197"/>
                    </a:moveTo>
                    <a:cubicBezTo>
                      <a:pt x="115" y="222"/>
                      <a:pt x="173" y="204"/>
                      <a:pt x="197" y="157"/>
                    </a:cubicBezTo>
                    <a:cubicBezTo>
                      <a:pt x="222" y="111"/>
                      <a:pt x="204" y="53"/>
                      <a:pt x="157" y="28"/>
                    </a:cubicBezTo>
                    <a:cubicBezTo>
                      <a:pt x="111" y="3"/>
                      <a:pt x="53" y="21"/>
                      <a:pt x="28" y="68"/>
                    </a:cubicBezTo>
                    <a:cubicBezTo>
                      <a:pt x="4" y="115"/>
                      <a:pt x="21" y="173"/>
                      <a:pt x="68" y="19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40" name="Freeform 59">
                <a:extLst>
                  <a:ext uri="{FF2B5EF4-FFF2-40B4-BE49-F238E27FC236}">
                    <a16:creationId xmlns:a16="http://schemas.microsoft.com/office/drawing/2014/main" id="{72651D9F-1958-44E0-82AD-B74BC1C322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17" y="3431"/>
                <a:ext cx="119" cy="119"/>
              </a:xfrm>
              <a:custGeom>
                <a:avLst/>
                <a:gdLst>
                  <a:gd name="T0" fmla="*/ 12 w 103"/>
                  <a:gd name="T1" fmla="*/ 30 h 103"/>
                  <a:gd name="T2" fmla="*/ 73 w 103"/>
                  <a:gd name="T3" fmla="*/ 11 h 103"/>
                  <a:gd name="T4" fmla="*/ 92 w 103"/>
                  <a:gd name="T5" fmla="*/ 73 h 103"/>
                  <a:gd name="T6" fmla="*/ 31 w 103"/>
                  <a:gd name="T7" fmla="*/ 91 h 103"/>
                  <a:gd name="T8" fmla="*/ 12 w 103"/>
                  <a:gd name="T9" fmla="*/ 30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3" h="103">
                    <a:moveTo>
                      <a:pt x="12" y="30"/>
                    </a:moveTo>
                    <a:cubicBezTo>
                      <a:pt x="23" y="8"/>
                      <a:pt x="51" y="0"/>
                      <a:pt x="73" y="11"/>
                    </a:cubicBezTo>
                    <a:cubicBezTo>
                      <a:pt x="95" y="23"/>
                      <a:pt x="103" y="50"/>
                      <a:pt x="92" y="73"/>
                    </a:cubicBezTo>
                    <a:cubicBezTo>
                      <a:pt x="80" y="95"/>
                      <a:pt x="53" y="103"/>
                      <a:pt x="31" y="91"/>
                    </a:cubicBezTo>
                    <a:cubicBezTo>
                      <a:pt x="9" y="80"/>
                      <a:pt x="0" y="52"/>
                      <a:pt x="12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41" name="Freeform 60">
                <a:extLst>
                  <a:ext uri="{FF2B5EF4-FFF2-40B4-BE49-F238E27FC236}">
                    <a16:creationId xmlns:a16="http://schemas.microsoft.com/office/drawing/2014/main" id="{C53C4F72-4692-4539-B693-650DA674932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189" y="3402"/>
                <a:ext cx="177" cy="177"/>
              </a:xfrm>
              <a:custGeom>
                <a:avLst/>
                <a:gdLst>
                  <a:gd name="T0" fmla="*/ 108 w 154"/>
                  <a:gd name="T1" fmla="*/ 17 h 153"/>
                  <a:gd name="T2" fmla="*/ 136 w 154"/>
                  <a:gd name="T3" fmla="*/ 108 h 153"/>
                  <a:gd name="T4" fmla="*/ 45 w 154"/>
                  <a:gd name="T5" fmla="*/ 136 h 153"/>
                  <a:gd name="T6" fmla="*/ 17 w 154"/>
                  <a:gd name="T7" fmla="*/ 45 h 153"/>
                  <a:gd name="T8" fmla="*/ 108 w 154"/>
                  <a:gd name="T9" fmla="*/ 17 h 153"/>
                  <a:gd name="T10" fmla="*/ 47 w 154"/>
                  <a:gd name="T11" fmla="*/ 134 h 153"/>
                  <a:gd name="T12" fmla="*/ 134 w 154"/>
                  <a:gd name="T13" fmla="*/ 107 h 153"/>
                  <a:gd name="T14" fmla="*/ 107 w 154"/>
                  <a:gd name="T15" fmla="*/ 19 h 153"/>
                  <a:gd name="T16" fmla="*/ 20 w 154"/>
                  <a:gd name="T17" fmla="*/ 46 h 153"/>
                  <a:gd name="T18" fmla="*/ 47 w 154"/>
                  <a:gd name="T19" fmla="*/ 134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4" h="153">
                    <a:moveTo>
                      <a:pt x="108" y="17"/>
                    </a:moveTo>
                    <a:cubicBezTo>
                      <a:pt x="141" y="34"/>
                      <a:pt x="154" y="75"/>
                      <a:pt x="136" y="108"/>
                    </a:cubicBezTo>
                    <a:cubicBezTo>
                      <a:pt x="119" y="141"/>
                      <a:pt x="78" y="153"/>
                      <a:pt x="45" y="136"/>
                    </a:cubicBezTo>
                    <a:cubicBezTo>
                      <a:pt x="12" y="119"/>
                      <a:pt x="0" y="78"/>
                      <a:pt x="17" y="45"/>
                    </a:cubicBezTo>
                    <a:cubicBezTo>
                      <a:pt x="34" y="12"/>
                      <a:pt x="75" y="0"/>
                      <a:pt x="108" y="17"/>
                    </a:cubicBezTo>
                    <a:close/>
                    <a:moveTo>
                      <a:pt x="47" y="134"/>
                    </a:moveTo>
                    <a:cubicBezTo>
                      <a:pt x="78" y="150"/>
                      <a:pt x="117" y="138"/>
                      <a:pt x="134" y="107"/>
                    </a:cubicBezTo>
                    <a:cubicBezTo>
                      <a:pt x="150" y="75"/>
                      <a:pt x="138" y="36"/>
                      <a:pt x="107" y="19"/>
                    </a:cubicBezTo>
                    <a:cubicBezTo>
                      <a:pt x="75" y="3"/>
                      <a:pt x="36" y="15"/>
                      <a:pt x="20" y="46"/>
                    </a:cubicBezTo>
                    <a:cubicBezTo>
                      <a:pt x="3" y="78"/>
                      <a:pt x="15" y="117"/>
                      <a:pt x="47" y="1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42" name="Freeform 61">
                <a:extLst>
                  <a:ext uri="{FF2B5EF4-FFF2-40B4-BE49-F238E27FC236}">
                    <a16:creationId xmlns:a16="http://schemas.microsoft.com/office/drawing/2014/main" id="{5F785D1C-D794-4E5D-8315-B587C65EECD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151" y="3364"/>
                <a:ext cx="253" cy="253"/>
              </a:xfrm>
              <a:custGeom>
                <a:avLst/>
                <a:gdLst>
                  <a:gd name="T0" fmla="*/ 155 w 220"/>
                  <a:gd name="T1" fmla="*/ 24 h 219"/>
                  <a:gd name="T2" fmla="*/ 195 w 220"/>
                  <a:gd name="T3" fmla="*/ 154 h 219"/>
                  <a:gd name="T4" fmla="*/ 65 w 220"/>
                  <a:gd name="T5" fmla="*/ 195 h 219"/>
                  <a:gd name="T6" fmla="*/ 25 w 220"/>
                  <a:gd name="T7" fmla="*/ 65 h 219"/>
                  <a:gd name="T8" fmla="*/ 155 w 220"/>
                  <a:gd name="T9" fmla="*/ 24 h 219"/>
                  <a:gd name="T10" fmla="*/ 66 w 220"/>
                  <a:gd name="T11" fmla="*/ 192 h 219"/>
                  <a:gd name="T12" fmla="*/ 192 w 220"/>
                  <a:gd name="T13" fmla="*/ 153 h 219"/>
                  <a:gd name="T14" fmla="*/ 153 w 220"/>
                  <a:gd name="T15" fmla="*/ 27 h 219"/>
                  <a:gd name="T16" fmla="*/ 27 w 220"/>
                  <a:gd name="T17" fmla="*/ 66 h 219"/>
                  <a:gd name="T18" fmla="*/ 66 w 220"/>
                  <a:gd name="T19" fmla="*/ 192 h 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0" h="219">
                    <a:moveTo>
                      <a:pt x="155" y="24"/>
                    </a:moveTo>
                    <a:cubicBezTo>
                      <a:pt x="202" y="49"/>
                      <a:pt x="220" y="107"/>
                      <a:pt x="195" y="154"/>
                    </a:cubicBezTo>
                    <a:cubicBezTo>
                      <a:pt x="170" y="201"/>
                      <a:pt x="112" y="219"/>
                      <a:pt x="65" y="195"/>
                    </a:cubicBezTo>
                    <a:cubicBezTo>
                      <a:pt x="18" y="170"/>
                      <a:pt x="0" y="112"/>
                      <a:pt x="25" y="65"/>
                    </a:cubicBezTo>
                    <a:cubicBezTo>
                      <a:pt x="49" y="18"/>
                      <a:pt x="108" y="0"/>
                      <a:pt x="155" y="24"/>
                    </a:cubicBezTo>
                    <a:close/>
                    <a:moveTo>
                      <a:pt x="66" y="192"/>
                    </a:moveTo>
                    <a:cubicBezTo>
                      <a:pt x="112" y="216"/>
                      <a:pt x="168" y="199"/>
                      <a:pt x="192" y="153"/>
                    </a:cubicBezTo>
                    <a:cubicBezTo>
                      <a:pt x="216" y="107"/>
                      <a:pt x="199" y="51"/>
                      <a:pt x="153" y="27"/>
                    </a:cubicBezTo>
                    <a:cubicBezTo>
                      <a:pt x="108" y="3"/>
                      <a:pt x="51" y="20"/>
                      <a:pt x="27" y="66"/>
                    </a:cubicBezTo>
                    <a:cubicBezTo>
                      <a:pt x="3" y="112"/>
                      <a:pt x="21" y="168"/>
                      <a:pt x="66" y="19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43" name="Freeform 62">
                <a:extLst>
                  <a:ext uri="{FF2B5EF4-FFF2-40B4-BE49-F238E27FC236}">
                    <a16:creationId xmlns:a16="http://schemas.microsoft.com/office/drawing/2014/main" id="{C23AE368-2BB7-4BF5-A392-5BF40572B0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62" y="4538"/>
                <a:ext cx="87" cy="87"/>
              </a:xfrm>
              <a:custGeom>
                <a:avLst/>
                <a:gdLst>
                  <a:gd name="T0" fmla="*/ 9 w 75"/>
                  <a:gd name="T1" fmla="*/ 23 h 75"/>
                  <a:gd name="T2" fmla="*/ 53 w 75"/>
                  <a:gd name="T3" fmla="*/ 9 h 75"/>
                  <a:gd name="T4" fmla="*/ 67 w 75"/>
                  <a:gd name="T5" fmla="*/ 53 h 75"/>
                  <a:gd name="T6" fmla="*/ 22 w 75"/>
                  <a:gd name="T7" fmla="*/ 67 h 75"/>
                  <a:gd name="T8" fmla="*/ 9 w 75"/>
                  <a:gd name="T9" fmla="*/ 23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5">
                    <a:moveTo>
                      <a:pt x="9" y="23"/>
                    </a:moveTo>
                    <a:cubicBezTo>
                      <a:pt x="17" y="7"/>
                      <a:pt x="37" y="0"/>
                      <a:pt x="53" y="9"/>
                    </a:cubicBezTo>
                    <a:cubicBezTo>
                      <a:pt x="69" y="17"/>
                      <a:pt x="75" y="37"/>
                      <a:pt x="67" y="53"/>
                    </a:cubicBezTo>
                    <a:cubicBezTo>
                      <a:pt x="58" y="69"/>
                      <a:pt x="38" y="75"/>
                      <a:pt x="22" y="67"/>
                    </a:cubicBezTo>
                    <a:cubicBezTo>
                      <a:pt x="6" y="58"/>
                      <a:pt x="0" y="39"/>
                      <a:pt x="9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44" name="Freeform 63">
                <a:extLst>
                  <a:ext uri="{FF2B5EF4-FFF2-40B4-BE49-F238E27FC236}">
                    <a16:creationId xmlns:a16="http://schemas.microsoft.com/office/drawing/2014/main" id="{6A8CA830-98E5-4BBB-9A57-DF4A89BDC77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141" y="4518"/>
                <a:ext cx="128" cy="129"/>
              </a:xfrm>
              <a:custGeom>
                <a:avLst/>
                <a:gdLst>
                  <a:gd name="T0" fmla="*/ 78 w 111"/>
                  <a:gd name="T1" fmla="*/ 13 h 112"/>
                  <a:gd name="T2" fmla="*/ 99 w 111"/>
                  <a:gd name="T3" fmla="*/ 79 h 112"/>
                  <a:gd name="T4" fmla="*/ 33 w 111"/>
                  <a:gd name="T5" fmla="*/ 99 h 112"/>
                  <a:gd name="T6" fmla="*/ 12 w 111"/>
                  <a:gd name="T7" fmla="*/ 33 h 112"/>
                  <a:gd name="T8" fmla="*/ 78 w 111"/>
                  <a:gd name="T9" fmla="*/ 13 h 112"/>
                  <a:gd name="T10" fmla="*/ 34 w 111"/>
                  <a:gd name="T11" fmla="*/ 97 h 112"/>
                  <a:gd name="T12" fmla="*/ 97 w 111"/>
                  <a:gd name="T13" fmla="*/ 78 h 112"/>
                  <a:gd name="T14" fmla="*/ 77 w 111"/>
                  <a:gd name="T15" fmla="*/ 15 h 112"/>
                  <a:gd name="T16" fmla="*/ 14 w 111"/>
                  <a:gd name="T17" fmla="*/ 34 h 112"/>
                  <a:gd name="T18" fmla="*/ 34 w 111"/>
                  <a:gd name="T19" fmla="*/ 97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1" h="112">
                    <a:moveTo>
                      <a:pt x="78" y="13"/>
                    </a:moveTo>
                    <a:cubicBezTo>
                      <a:pt x="102" y="25"/>
                      <a:pt x="111" y="55"/>
                      <a:pt x="99" y="79"/>
                    </a:cubicBezTo>
                    <a:cubicBezTo>
                      <a:pt x="86" y="102"/>
                      <a:pt x="57" y="112"/>
                      <a:pt x="33" y="99"/>
                    </a:cubicBezTo>
                    <a:cubicBezTo>
                      <a:pt x="9" y="87"/>
                      <a:pt x="0" y="57"/>
                      <a:pt x="12" y="33"/>
                    </a:cubicBezTo>
                    <a:cubicBezTo>
                      <a:pt x="25" y="9"/>
                      <a:pt x="55" y="0"/>
                      <a:pt x="78" y="13"/>
                    </a:cubicBezTo>
                    <a:close/>
                    <a:moveTo>
                      <a:pt x="34" y="97"/>
                    </a:moveTo>
                    <a:cubicBezTo>
                      <a:pt x="57" y="109"/>
                      <a:pt x="85" y="100"/>
                      <a:pt x="97" y="78"/>
                    </a:cubicBezTo>
                    <a:cubicBezTo>
                      <a:pt x="109" y="55"/>
                      <a:pt x="100" y="27"/>
                      <a:pt x="77" y="15"/>
                    </a:cubicBezTo>
                    <a:cubicBezTo>
                      <a:pt x="55" y="3"/>
                      <a:pt x="26" y="11"/>
                      <a:pt x="14" y="34"/>
                    </a:cubicBezTo>
                    <a:cubicBezTo>
                      <a:pt x="2" y="57"/>
                      <a:pt x="11" y="85"/>
                      <a:pt x="34" y="9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45" name="Freeform 64">
                <a:extLst>
                  <a:ext uri="{FF2B5EF4-FFF2-40B4-BE49-F238E27FC236}">
                    <a16:creationId xmlns:a16="http://schemas.microsoft.com/office/drawing/2014/main" id="{D724DF34-F660-49C3-8721-59EDF6AB8F8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114" y="4490"/>
                <a:ext cx="183" cy="184"/>
              </a:xfrm>
              <a:custGeom>
                <a:avLst/>
                <a:gdLst>
                  <a:gd name="T0" fmla="*/ 112 w 159"/>
                  <a:gd name="T1" fmla="*/ 18 h 160"/>
                  <a:gd name="T2" fmla="*/ 141 w 159"/>
                  <a:gd name="T3" fmla="*/ 112 h 160"/>
                  <a:gd name="T4" fmla="*/ 47 w 159"/>
                  <a:gd name="T5" fmla="*/ 142 h 160"/>
                  <a:gd name="T6" fmla="*/ 18 w 159"/>
                  <a:gd name="T7" fmla="*/ 47 h 160"/>
                  <a:gd name="T8" fmla="*/ 112 w 159"/>
                  <a:gd name="T9" fmla="*/ 18 h 160"/>
                  <a:gd name="T10" fmla="*/ 48 w 159"/>
                  <a:gd name="T11" fmla="*/ 140 h 160"/>
                  <a:gd name="T12" fmla="*/ 140 w 159"/>
                  <a:gd name="T13" fmla="*/ 111 h 160"/>
                  <a:gd name="T14" fmla="*/ 111 w 159"/>
                  <a:gd name="T15" fmla="*/ 20 h 160"/>
                  <a:gd name="T16" fmla="*/ 20 w 159"/>
                  <a:gd name="T17" fmla="*/ 48 h 160"/>
                  <a:gd name="T18" fmla="*/ 48 w 159"/>
                  <a:gd name="T19" fmla="*/ 140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9" h="160">
                    <a:moveTo>
                      <a:pt x="112" y="18"/>
                    </a:moveTo>
                    <a:cubicBezTo>
                      <a:pt x="146" y="36"/>
                      <a:pt x="159" y="78"/>
                      <a:pt x="141" y="112"/>
                    </a:cubicBezTo>
                    <a:cubicBezTo>
                      <a:pt x="123" y="146"/>
                      <a:pt x="81" y="160"/>
                      <a:pt x="47" y="142"/>
                    </a:cubicBezTo>
                    <a:cubicBezTo>
                      <a:pt x="13" y="124"/>
                      <a:pt x="0" y="81"/>
                      <a:pt x="18" y="47"/>
                    </a:cubicBezTo>
                    <a:cubicBezTo>
                      <a:pt x="36" y="13"/>
                      <a:pt x="78" y="0"/>
                      <a:pt x="112" y="18"/>
                    </a:cubicBezTo>
                    <a:close/>
                    <a:moveTo>
                      <a:pt x="48" y="140"/>
                    </a:moveTo>
                    <a:cubicBezTo>
                      <a:pt x="81" y="157"/>
                      <a:pt x="122" y="144"/>
                      <a:pt x="140" y="111"/>
                    </a:cubicBezTo>
                    <a:cubicBezTo>
                      <a:pt x="157" y="78"/>
                      <a:pt x="144" y="37"/>
                      <a:pt x="111" y="20"/>
                    </a:cubicBezTo>
                    <a:cubicBezTo>
                      <a:pt x="78" y="3"/>
                      <a:pt x="37" y="15"/>
                      <a:pt x="20" y="48"/>
                    </a:cubicBezTo>
                    <a:cubicBezTo>
                      <a:pt x="2" y="81"/>
                      <a:pt x="15" y="122"/>
                      <a:pt x="48" y="1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46" name="Freeform 65">
                <a:extLst>
                  <a:ext uri="{FF2B5EF4-FFF2-40B4-BE49-F238E27FC236}">
                    <a16:creationId xmlns:a16="http://schemas.microsoft.com/office/drawing/2014/main" id="{A4DD33AD-A94A-43DD-B924-43CAE7986F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88" y="4763"/>
                <a:ext cx="86" cy="86"/>
              </a:xfrm>
              <a:custGeom>
                <a:avLst/>
                <a:gdLst>
                  <a:gd name="T0" fmla="*/ 8 w 75"/>
                  <a:gd name="T1" fmla="*/ 22 h 75"/>
                  <a:gd name="T2" fmla="*/ 52 w 75"/>
                  <a:gd name="T3" fmla="*/ 9 h 75"/>
                  <a:gd name="T4" fmla="*/ 66 w 75"/>
                  <a:gd name="T5" fmla="*/ 53 h 75"/>
                  <a:gd name="T6" fmla="*/ 22 w 75"/>
                  <a:gd name="T7" fmla="*/ 67 h 75"/>
                  <a:gd name="T8" fmla="*/ 8 w 75"/>
                  <a:gd name="T9" fmla="*/ 22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5">
                    <a:moveTo>
                      <a:pt x="8" y="22"/>
                    </a:moveTo>
                    <a:cubicBezTo>
                      <a:pt x="17" y="6"/>
                      <a:pt x="36" y="0"/>
                      <a:pt x="52" y="9"/>
                    </a:cubicBezTo>
                    <a:cubicBezTo>
                      <a:pt x="69" y="17"/>
                      <a:pt x="75" y="37"/>
                      <a:pt x="66" y="53"/>
                    </a:cubicBezTo>
                    <a:cubicBezTo>
                      <a:pt x="58" y="69"/>
                      <a:pt x="38" y="75"/>
                      <a:pt x="22" y="67"/>
                    </a:cubicBezTo>
                    <a:cubicBezTo>
                      <a:pt x="6" y="58"/>
                      <a:pt x="0" y="38"/>
                      <a:pt x="8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47" name="Freeform 66">
                <a:extLst>
                  <a:ext uri="{FF2B5EF4-FFF2-40B4-BE49-F238E27FC236}">
                    <a16:creationId xmlns:a16="http://schemas.microsoft.com/office/drawing/2014/main" id="{C53D5B4D-302E-412D-B346-B3FC506916C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566" y="4742"/>
                <a:ext cx="129" cy="128"/>
              </a:xfrm>
              <a:custGeom>
                <a:avLst/>
                <a:gdLst>
                  <a:gd name="T0" fmla="*/ 79 w 112"/>
                  <a:gd name="T1" fmla="*/ 12 h 111"/>
                  <a:gd name="T2" fmla="*/ 99 w 112"/>
                  <a:gd name="T3" fmla="*/ 78 h 111"/>
                  <a:gd name="T4" fmla="*/ 33 w 112"/>
                  <a:gd name="T5" fmla="*/ 99 h 111"/>
                  <a:gd name="T6" fmla="*/ 13 w 112"/>
                  <a:gd name="T7" fmla="*/ 33 h 111"/>
                  <a:gd name="T8" fmla="*/ 79 w 112"/>
                  <a:gd name="T9" fmla="*/ 12 h 111"/>
                  <a:gd name="T10" fmla="*/ 34 w 112"/>
                  <a:gd name="T11" fmla="*/ 97 h 111"/>
                  <a:gd name="T12" fmla="*/ 98 w 112"/>
                  <a:gd name="T13" fmla="*/ 77 h 111"/>
                  <a:gd name="T14" fmla="*/ 78 w 112"/>
                  <a:gd name="T15" fmla="*/ 14 h 111"/>
                  <a:gd name="T16" fmla="*/ 15 w 112"/>
                  <a:gd name="T17" fmla="*/ 34 h 111"/>
                  <a:gd name="T18" fmla="*/ 34 w 112"/>
                  <a:gd name="T19" fmla="*/ 9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2" h="111">
                    <a:moveTo>
                      <a:pt x="79" y="12"/>
                    </a:moveTo>
                    <a:cubicBezTo>
                      <a:pt x="103" y="25"/>
                      <a:pt x="112" y="55"/>
                      <a:pt x="99" y="78"/>
                    </a:cubicBezTo>
                    <a:cubicBezTo>
                      <a:pt x="87" y="102"/>
                      <a:pt x="57" y="111"/>
                      <a:pt x="33" y="99"/>
                    </a:cubicBezTo>
                    <a:cubicBezTo>
                      <a:pt x="10" y="86"/>
                      <a:pt x="0" y="57"/>
                      <a:pt x="13" y="33"/>
                    </a:cubicBezTo>
                    <a:cubicBezTo>
                      <a:pt x="26" y="9"/>
                      <a:pt x="55" y="0"/>
                      <a:pt x="79" y="12"/>
                    </a:cubicBezTo>
                    <a:close/>
                    <a:moveTo>
                      <a:pt x="34" y="97"/>
                    </a:moveTo>
                    <a:cubicBezTo>
                      <a:pt x="57" y="109"/>
                      <a:pt x="86" y="100"/>
                      <a:pt x="98" y="77"/>
                    </a:cubicBezTo>
                    <a:cubicBezTo>
                      <a:pt x="110" y="55"/>
                      <a:pt x="101" y="26"/>
                      <a:pt x="78" y="14"/>
                    </a:cubicBezTo>
                    <a:cubicBezTo>
                      <a:pt x="55" y="2"/>
                      <a:pt x="27" y="11"/>
                      <a:pt x="15" y="34"/>
                    </a:cubicBezTo>
                    <a:cubicBezTo>
                      <a:pt x="3" y="57"/>
                      <a:pt x="12" y="85"/>
                      <a:pt x="34" y="9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48" name="Freeform 67">
                <a:extLst>
                  <a:ext uri="{FF2B5EF4-FFF2-40B4-BE49-F238E27FC236}">
                    <a16:creationId xmlns:a16="http://schemas.microsoft.com/office/drawing/2014/main" id="{4B08D5E2-DC79-412F-AF27-F046F2F3313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539" y="4715"/>
                <a:ext cx="184" cy="183"/>
              </a:xfrm>
              <a:custGeom>
                <a:avLst/>
                <a:gdLst>
                  <a:gd name="T0" fmla="*/ 112 w 159"/>
                  <a:gd name="T1" fmla="*/ 18 h 159"/>
                  <a:gd name="T2" fmla="*/ 141 w 159"/>
                  <a:gd name="T3" fmla="*/ 112 h 159"/>
                  <a:gd name="T4" fmla="*/ 47 w 159"/>
                  <a:gd name="T5" fmla="*/ 141 h 159"/>
                  <a:gd name="T6" fmla="*/ 18 w 159"/>
                  <a:gd name="T7" fmla="*/ 47 h 159"/>
                  <a:gd name="T8" fmla="*/ 112 w 159"/>
                  <a:gd name="T9" fmla="*/ 18 h 159"/>
                  <a:gd name="T10" fmla="*/ 48 w 159"/>
                  <a:gd name="T11" fmla="*/ 139 h 159"/>
                  <a:gd name="T12" fmla="*/ 139 w 159"/>
                  <a:gd name="T13" fmla="*/ 111 h 159"/>
                  <a:gd name="T14" fmla="*/ 111 w 159"/>
                  <a:gd name="T15" fmla="*/ 20 h 159"/>
                  <a:gd name="T16" fmla="*/ 19 w 159"/>
                  <a:gd name="T17" fmla="*/ 48 h 159"/>
                  <a:gd name="T18" fmla="*/ 48 w 159"/>
                  <a:gd name="T19" fmla="*/ 139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9" h="159">
                    <a:moveTo>
                      <a:pt x="112" y="18"/>
                    </a:moveTo>
                    <a:cubicBezTo>
                      <a:pt x="146" y="36"/>
                      <a:pt x="159" y="78"/>
                      <a:pt x="141" y="112"/>
                    </a:cubicBezTo>
                    <a:cubicBezTo>
                      <a:pt x="123" y="146"/>
                      <a:pt x="81" y="159"/>
                      <a:pt x="47" y="141"/>
                    </a:cubicBezTo>
                    <a:cubicBezTo>
                      <a:pt x="13" y="123"/>
                      <a:pt x="0" y="81"/>
                      <a:pt x="18" y="47"/>
                    </a:cubicBezTo>
                    <a:cubicBezTo>
                      <a:pt x="35" y="13"/>
                      <a:pt x="78" y="0"/>
                      <a:pt x="112" y="18"/>
                    </a:cubicBezTo>
                    <a:close/>
                    <a:moveTo>
                      <a:pt x="48" y="139"/>
                    </a:moveTo>
                    <a:cubicBezTo>
                      <a:pt x="81" y="157"/>
                      <a:pt x="122" y="144"/>
                      <a:pt x="139" y="111"/>
                    </a:cubicBezTo>
                    <a:cubicBezTo>
                      <a:pt x="156" y="78"/>
                      <a:pt x="144" y="37"/>
                      <a:pt x="111" y="20"/>
                    </a:cubicBezTo>
                    <a:cubicBezTo>
                      <a:pt x="78" y="2"/>
                      <a:pt x="37" y="15"/>
                      <a:pt x="19" y="48"/>
                    </a:cubicBezTo>
                    <a:cubicBezTo>
                      <a:pt x="2" y="81"/>
                      <a:pt x="15" y="122"/>
                      <a:pt x="48" y="13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49" name="Freeform 68">
                <a:extLst>
                  <a:ext uri="{FF2B5EF4-FFF2-40B4-BE49-F238E27FC236}">
                    <a16:creationId xmlns:a16="http://schemas.microsoft.com/office/drawing/2014/main" id="{03428C7D-73F5-47A5-A05D-3056D6E719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51" y="4407"/>
                <a:ext cx="87" cy="86"/>
              </a:xfrm>
              <a:custGeom>
                <a:avLst/>
                <a:gdLst>
                  <a:gd name="T0" fmla="*/ 8 w 75"/>
                  <a:gd name="T1" fmla="*/ 22 h 75"/>
                  <a:gd name="T2" fmla="*/ 53 w 75"/>
                  <a:gd name="T3" fmla="*/ 8 h 75"/>
                  <a:gd name="T4" fmla="*/ 66 w 75"/>
                  <a:gd name="T5" fmla="*/ 52 h 75"/>
                  <a:gd name="T6" fmla="*/ 22 w 75"/>
                  <a:gd name="T7" fmla="*/ 66 h 75"/>
                  <a:gd name="T8" fmla="*/ 8 w 75"/>
                  <a:gd name="T9" fmla="*/ 22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5">
                    <a:moveTo>
                      <a:pt x="8" y="22"/>
                    </a:moveTo>
                    <a:cubicBezTo>
                      <a:pt x="17" y="6"/>
                      <a:pt x="37" y="0"/>
                      <a:pt x="53" y="8"/>
                    </a:cubicBezTo>
                    <a:cubicBezTo>
                      <a:pt x="69" y="17"/>
                      <a:pt x="75" y="36"/>
                      <a:pt x="66" y="52"/>
                    </a:cubicBezTo>
                    <a:cubicBezTo>
                      <a:pt x="58" y="68"/>
                      <a:pt x="38" y="75"/>
                      <a:pt x="22" y="66"/>
                    </a:cubicBezTo>
                    <a:cubicBezTo>
                      <a:pt x="6" y="58"/>
                      <a:pt x="0" y="38"/>
                      <a:pt x="8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50" name="Freeform 69">
                <a:extLst>
                  <a:ext uri="{FF2B5EF4-FFF2-40B4-BE49-F238E27FC236}">
                    <a16:creationId xmlns:a16="http://schemas.microsoft.com/office/drawing/2014/main" id="{11F399BD-8B50-4FCE-ACAE-92FAC9B895A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731" y="4385"/>
                <a:ext cx="128" cy="129"/>
              </a:xfrm>
              <a:custGeom>
                <a:avLst/>
                <a:gdLst>
                  <a:gd name="T0" fmla="*/ 78 w 111"/>
                  <a:gd name="T1" fmla="*/ 13 h 112"/>
                  <a:gd name="T2" fmla="*/ 99 w 111"/>
                  <a:gd name="T3" fmla="*/ 79 h 112"/>
                  <a:gd name="T4" fmla="*/ 33 w 111"/>
                  <a:gd name="T5" fmla="*/ 99 h 112"/>
                  <a:gd name="T6" fmla="*/ 12 w 111"/>
                  <a:gd name="T7" fmla="*/ 33 h 112"/>
                  <a:gd name="T8" fmla="*/ 78 w 111"/>
                  <a:gd name="T9" fmla="*/ 13 h 112"/>
                  <a:gd name="T10" fmla="*/ 34 w 111"/>
                  <a:gd name="T11" fmla="*/ 97 h 112"/>
                  <a:gd name="T12" fmla="*/ 97 w 111"/>
                  <a:gd name="T13" fmla="*/ 78 h 112"/>
                  <a:gd name="T14" fmla="*/ 77 w 111"/>
                  <a:gd name="T15" fmla="*/ 15 h 112"/>
                  <a:gd name="T16" fmla="*/ 14 w 111"/>
                  <a:gd name="T17" fmla="*/ 34 h 112"/>
                  <a:gd name="T18" fmla="*/ 34 w 111"/>
                  <a:gd name="T19" fmla="*/ 97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1" h="112">
                    <a:moveTo>
                      <a:pt x="78" y="13"/>
                    </a:moveTo>
                    <a:cubicBezTo>
                      <a:pt x="102" y="25"/>
                      <a:pt x="111" y="55"/>
                      <a:pt x="99" y="79"/>
                    </a:cubicBezTo>
                    <a:cubicBezTo>
                      <a:pt x="86" y="103"/>
                      <a:pt x="56" y="112"/>
                      <a:pt x="33" y="99"/>
                    </a:cubicBezTo>
                    <a:cubicBezTo>
                      <a:pt x="9" y="87"/>
                      <a:pt x="0" y="57"/>
                      <a:pt x="12" y="33"/>
                    </a:cubicBezTo>
                    <a:cubicBezTo>
                      <a:pt x="25" y="10"/>
                      <a:pt x="54" y="0"/>
                      <a:pt x="78" y="13"/>
                    </a:cubicBezTo>
                    <a:close/>
                    <a:moveTo>
                      <a:pt x="34" y="97"/>
                    </a:moveTo>
                    <a:cubicBezTo>
                      <a:pt x="56" y="109"/>
                      <a:pt x="85" y="101"/>
                      <a:pt x="97" y="78"/>
                    </a:cubicBezTo>
                    <a:cubicBezTo>
                      <a:pt x="109" y="55"/>
                      <a:pt x="100" y="27"/>
                      <a:pt x="77" y="15"/>
                    </a:cubicBezTo>
                    <a:cubicBezTo>
                      <a:pt x="54" y="3"/>
                      <a:pt x="26" y="12"/>
                      <a:pt x="14" y="34"/>
                    </a:cubicBezTo>
                    <a:cubicBezTo>
                      <a:pt x="2" y="57"/>
                      <a:pt x="11" y="85"/>
                      <a:pt x="34" y="9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51" name="Freeform 70">
                <a:extLst>
                  <a:ext uri="{FF2B5EF4-FFF2-40B4-BE49-F238E27FC236}">
                    <a16:creationId xmlns:a16="http://schemas.microsoft.com/office/drawing/2014/main" id="{D21327A4-E183-4251-834F-A88F4FEC9C3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703" y="4357"/>
                <a:ext cx="183" cy="185"/>
              </a:xfrm>
              <a:custGeom>
                <a:avLst/>
                <a:gdLst>
                  <a:gd name="T0" fmla="*/ 112 w 159"/>
                  <a:gd name="T1" fmla="*/ 18 h 160"/>
                  <a:gd name="T2" fmla="*/ 141 w 159"/>
                  <a:gd name="T3" fmla="*/ 113 h 160"/>
                  <a:gd name="T4" fmla="*/ 47 w 159"/>
                  <a:gd name="T5" fmla="*/ 142 h 160"/>
                  <a:gd name="T6" fmla="*/ 18 w 159"/>
                  <a:gd name="T7" fmla="*/ 48 h 160"/>
                  <a:gd name="T8" fmla="*/ 112 w 159"/>
                  <a:gd name="T9" fmla="*/ 18 h 160"/>
                  <a:gd name="T10" fmla="*/ 48 w 159"/>
                  <a:gd name="T11" fmla="*/ 140 h 160"/>
                  <a:gd name="T12" fmla="*/ 139 w 159"/>
                  <a:gd name="T13" fmla="*/ 112 h 160"/>
                  <a:gd name="T14" fmla="*/ 111 w 159"/>
                  <a:gd name="T15" fmla="*/ 20 h 160"/>
                  <a:gd name="T16" fmla="*/ 19 w 159"/>
                  <a:gd name="T17" fmla="*/ 49 h 160"/>
                  <a:gd name="T18" fmla="*/ 48 w 159"/>
                  <a:gd name="T19" fmla="*/ 140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9" h="160">
                    <a:moveTo>
                      <a:pt x="112" y="18"/>
                    </a:moveTo>
                    <a:cubicBezTo>
                      <a:pt x="146" y="36"/>
                      <a:pt x="159" y="79"/>
                      <a:pt x="141" y="113"/>
                    </a:cubicBezTo>
                    <a:cubicBezTo>
                      <a:pt x="123" y="147"/>
                      <a:pt x="81" y="160"/>
                      <a:pt x="47" y="142"/>
                    </a:cubicBezTo>
                    <a:cubicBezTo>
                      <a:pt x="13" y="124"/>
                      <a:pt x="0" y="82"/>
                      <a:pt x="18" y="48"/>
                    </a:cubicBezTo>
                    <a:cubicBezTo>
                      <a:pt x="36" y="14"/>
                      <a:pt x="78" y="0"/>
                      <a:pt x="112" y="18"/>
                    </a:cubicBezTo>
                    <a:close/>
                    <a:moveTo>
                      <a:pt x="48" y="140"/>
                    </a:moveTo>
                    <a:cubicBezTo>
                      <a:pt x="81" y="157"/>
                      <a:pt x="122" y="145"/>
                      <a:pt x="139" y="112"/>
                    </a:cubicBezTo>
                    <a:cubicBezTo>
                      <a:pt x="157" y="79"/>
                      <a:pt x="144" y="38"/>
                      <a:pt x="111" y="20"/>
                    </a:cubicBezTo>
                    <a:cubicBezTo>
                      <a:pt x="78" y="3"/>
                      <a:pt x="37" y="16"/>
                      <a:pt x="19" y="49"/>
                    </a:cubicBezTo>
                    <a:cubicBezTo>
                      <a:pt x="2" y="82"/>
                      <a:pt x="15" y="123"/>
                      <a:pt x="48" y="1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52" name="Freeform 71">
                <a:extLst>
                  <a:ext uri="{FF2B5EF4-FFF2-40B4-BE49-F238E27FC236}">
                    <a16:creationId xmlns:a16="http://schemas.microsoft.com/office/drawing/2014/main" id="{230BE5FE-0BC0-48AF-8E66-AFDC18EB162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542" y="4789"/>
                <a:ext cx="511" cy="424"/>
              </a:xfrm>
              <a:custGeom>
                <a:avLst/>
                <a:gdLst>
                  <a:gd name="T0" fmla="*/ 0 w 511"/>
                  <a:gd name="T1" fmla="*/ 360 h 424"/>
                  <a:gd name="T2" fmla="*/ 0 w 511"/>
                  <a:gd name="T3" fmla="*/ 359 h 424"/>
                  <a:gd name="T4" fmla="*/ 170 w 511"/>
                  <a:gd name="T5" fmla="*/ 0 h 424"/>
                  <a:gd name="T6" fmla="*/ 511 w 511"/>
                  <a:gd name="T7" fmla="*/ 424 h 424"/>
                  <a:gd name="T8" fmla="*/ 0 w 511"/>
                  <a:gd name="T9" fmla="*/ 360 h 424"/>
                  <a:gd name="T10" fmla="*/ 171 w 511"/>
                  <a:gd name="T11" fmla="*/ 5 h 424"/>
                  <a:gd name="T12" fmla="*/ 4 w 511"/>
                  <a:gd name="T13" fmla="*/ 358 h 424"/>
                  <a:gd name="T14" fmla="*/ 506 w 511"/>
                  <a:gd name="T15" fmla="*/ 421 h 424"/>
                  <a:gd name="T16" fmla="*/ 171 w 511"/>
                  <a:gd name="T17" fmla="*/ 5 h 4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11" h="424">
                    <a:moveTo>
                      <a:pt x="0" y="360"/>
                    </a:moveTo>
                    <a:lnTo>
                      <a:pt x="0" y="359"/>
                    </a:lnTo>
                    <a:lnTo>
                      <a:pt x="170" y="0"/>
                    </a:lnTo>
                    <a:lnTo>
                      <a:pt x="511" y="424"/>
                    </a:lnTo>
                    <a:lnTo>
                      <a:pt x="0" y="360"/>
                    </a:lnTo>
                    <a:close/>
                    <a:moveTo>
                      <a:pt x="171" y="5"/>
                    </a:moveTo>
                    <a:lnTo>
                      <a:pt x="4" y="358"/>
                    </a:lnTo>
                    <a:lnTo>
                      <a:pt x="506" y="421"/>
                    </a:lnTo>
                    <a:lnTo>
                      <a:pt x="171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53" name="Freeform 72">
                <a:extLst>
                  <a:ext uri="{FF2B5EF4-FFF2-40B4-BE49-F238E27FC236}">
                    <a16:creationId xmlns:a16="http://schemas.microsoft.com/office/drawing/2014/main" id="{ED557C2E-AFFA-42A7-861A-FD89F1C43D0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709" y="4789"/>
                <a:ext cx="723" cy="424"/>
              </a:xfrm>
              <a:custGeom>
                <a:avLst/>
                <a:gdLst>
                  <a:gd name="T0" fmla="*/ 341 w 723"/>
                  <a:gd name="T1" fmla="*/ 424 h 424"/>
                  <a:gd name="T2" fmla="*/ 340 w 723"/>
                  <a:gd name="T3" fmla="*/ 423 h 424"/>
                  <a:gd name="T4" fmla="*/ 0 w 723"/>
                  <a:gd name="T5" fmla="*/ 0 h 424"/>
                  <a:gd name="T6" fmla="*/ 723 w 723"/>
                  <a:gd name="T7" fmla="*/ 287 h 424"/>
                  <a:gd name="T8" fmla="*/ 720 w 723"/>
                  <a:gd name="T9" fmla="*/ 289 h 424"/>
                  <a:gd name="T10" fmla="*/ 341 w 723"/>
                  <a:gd name="T11" fmla="*/ 424 h 424"/>
                  <a:gd name="T12" fmla="*/ 8 w 723"/>
                  <a:gd name="T13" fmla="*/ 6 h 424"/>
                  <a:gd name="T14" fmla="*/ 342 w 723"/>
                  <a:gd name="T15" fmla="*/ 421 h 424"/>
                  <a:gd name="T16" fmla="*/ 716 w 723"/>
                  <a:gd name="T17" fmla="*/ 287 h 424"/>
                  <a:gd name="T18" fmla="*/ 8 w 723"/>
                  <a:gd name="T19" fmla="*/ 6 h 4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23" h="424">
                    <a:moveTo>
                      <a:pt x="341" y="424"/>
                    </a:moveTo>
                    <a:lnTo>
                      <a:pt x="340" y="423"/>
                    </a:lnTo>
                    <a:lnTo>
                      <a:pt x="0" y="0"/>
                    </a:lnTo>
                    <a:lnTo>
                      <a:pt x="723" y="287"/>
                    </a:lnTo>
                    <a:lnTo>
                      <a:pt x="720" y="289"/>
                    </a:lnTo>
                    <a:lnTo>
                      <a:pt x="341" y="424"/>
                    </a:lnTo>
                    <a:close/>
                    <a:moveTo>
                      <a:pt x="8" y="6"/>
                    </a:moveTo>
                    <a:lnTo>
                      <a:pt x="342" y="421"/>
                    </a:lnTo>
                    <a:lnTo>
                      <a:pt x="716" y="287"/>
                    </a:lnTo>
                    <a:lnTo>
                      <a:pt x="8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54" name="Freeform 73">
                <a:extLst>
                  <a:ext uri="{FF2B5EF4-FFF2-40B4-BE49-F238E27FC236}">
                    <a16:creationId xmlns:a16="http://schemas.microsoft.com/office/drawing/2014/main" id="{32467442-CD39-4350-B54D-31176BB16AF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710" y="4542"/>
                <a:ext cx="720" cy="537"/>
              </a:xfrm>
              <a:custGeom>
                <a:avLst/>
                <a:gdLst>
                  <a:gd name="T0" fmla="*/ 720 w 720"/>
                  <a:gd name="T1" fmla="*/ 537 h 537"/>
                  <a:gd name="T2" fmla="*/ 718 w 720"/>
                  <a:gd name="T3" fmla="*/ 536 h 537"/>
                  <a:gd name="T4" fmla="*/ 0 w 720"/>
                  <a:gd name="T5" fmla="*/ 250 h 537"/>
                  <a:gd name="T6" fmla="*/ 2 w 720"/>
                  <a:gd name="T7" fmla="*/ 249 h 537"/>
                  <a:gd name="T8" fmla="*/ 472 w 720"/>
                  <a:gd name="T9" fmla="*/ 0 h 537"/>
                  <a:gd name="T10" fmla="*/ 720 w 720"/>
                  <a:gd name="T11" fmla="*/ 537 h 537"/>
                  <a:gd name="T12" fmla="*/ 5 w 720"/>
                  <a:gd name="T13" fmla="*/ 250 h 537"/>
                  <a:gd name="T14" fmla="*/ 716 w 720"/>
                  <a:gd name="T15" fmla="*/ 532 h 537"/>
                  <a:gd name="T16" fmla="*/ 471 w 720"/>
                  <a:gd name="T17" fmla="*/ 3 h 537"/>
                  <a:gd name="T18" fmla="*/ 5 w 720"/>
                  <a:gd name="T19" fmla="*/ 250 h 5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20" h="537">
                    <a:moveTo>
                      <a:pt x="720" y="537"/>
                    </a:moveTo>
                    <a:lnTo>
                      <a:pt x="718" y="536"/>
                    </a:lnTo>
                    <a:lnTo>
                      <a:pt x="0" y="250"/>
                    </a:lnTo>
                    <a:lnTo>
                      <a:pt x="2" y="249"/>
                    </a:lnTo>
                    <a:lnTo>
                      <a:pt x="472" y="0"/>
                    </a:lnTo>
                    <a:lnTo>
                      <a:pt x="720" y="537"/>
                    </a:lnTo>
                    <a:close/>
                    <a:moveTo>
                      <a:pt x="5" y="250"/>
                    </a:moveTo>
                    <a:lnTo>
                      <a:pt x="716" y="532"/>
                    </a:lnTo>
                    <a:lnTo>
                      <a:pt x="471" y="3"/>
                    </a:lnTo>
                    <a:lnTo>
                      <a:pt x="5" y="25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55" name="Freeform 74">
                <a:extLst>
                  <a:ext uri="{FF2B5EF4-FFF2-40B4-BE49-F238E27FC236}">
                    <a16:creationId xmlns:a16="http://schemas.microsoft.com/office/drawing/2014/main" id="{40E140B2-D05C-4F35-B4A0-54E384151AC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179" y="4542"/>
                <a:ext cx="624" cy="537"/>
              </a:xfrm>
              <a:custGeom>
                <a:avLst/>
                <a:gdLst>
                  <a:gd name="T0" fmla="*/ 249 w 624"/>
                  <a:gd name="T1" fmla="*/ 537 h 537"/>
                  <a:gd name="T2" fmla="*/ 248 w 624"/>
                  <a:gd name="T3" fmla="*/ 534 h 537"/>
                  <a:gd name="T4" fmla="*/ 0 w 624"/>
                  <a:gd name="T5" fmla="*/ 0 h 537"/>
                  <a:gd name="T6" fmla="*/ 2 w 624"/>
                  <a:gd name="T7" fmla="*/ 1 h 537"/>
                  <a:gd name="T8" fmla="*/ 624 w 624"/>
                  <a:gd name="T9" fmla="*/ 154 h 537"/>
                  <a:gd name="T10" fmla="*/ 622 w 624"/>
                  <a:gd name="T11" fmla="*/ 155 h 537"/>
                  <a:gd name="T12" fmla="*/ 249 w 624"/>
                  <a:gd name="T13" fmla="*/ 537 h 537"/>
                  <a:gd name="T14" fmla="*/ 5 w 624"/>
                  <a:gd name="T15" fmla="*/ 3 h 537"/>
                  <a:gd name="T16" fmla="*/ 250 w 624"/>
                  <a:gd name="T17" fmla="*/ 532 h 537"/>
                  <a:gd name="T18" fmla="*/ 619 w 624"/>
                  <a:gd name="T19" fmla="*/ 155 h 537"/>
                  <a:gd name="T20" fmla="*/ 5 w 624"/>
                  <a:gd name="T21" fmla="*/ 3 h 5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24" h="537">
                    <a:moveTo>
                      <a:pt x="249" y="537"/>
                    </a:moveTo>
                    <a:lnTo>
                      <a:pt x="248" y="534"/>
                    </a:lnTo>
                    <a:lnTo>
                      <a:pt x="0" y="0"/>
                    </a:lnTo>
                    <a:lnTo>
                      <a:pt x="2" y="1"/>
                    </a:lnTo>
                    <a:lnTo>
                      <a:pt x="624" y="154"/>
                    </a:lnTo>
                    <a:lnTo>
                      <a:pt x="622" y="155"/>
                    </a:lnTo>
                    <a:lnTo>
                      <a:pt x="249" y="537"/>
                    </a:lnTo>
                    <a:close/>
                    <a:moveTo>
                      <a:pt x="5" y="3"/>
                    </a:moveTo>
                    <a:lnTo>
                      <a:pt x="250" y="532"/>
                    </a:lnTo>
                    <a:lnTo>
                      <a:pt x="619" y="155"/>
                    </a:lnTo>
                    <a:lnTo>
                      <a:pt x="5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56" name="Freeform 75">
                <a:extLst>
                  <a:ext uri="{FF2B5EF4-FFF2-40B4-BE49-F238E27FC236}">
                    <a16:creationId xmlns:a16="http://schemas.microsoft.com/office/drawing/2014/main" id="{2761A72E-0B46-4163-B100-00F94AFF771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613" y="4051"/>
                <a:ext cx="593" cy="495"/>
              </a:xfrm>
              <a:custGeom>
                <a:avLst/>
                <a:gdLst>
                  <a:gd name="T0" fmla="*/ 569 w 593"/>
                  <a:gd name="T1" fmla="*/ 495 h 495"/>
                  <a:gd name="T2" fmla="*/ 567 w 593"/>
                  <a:gd name="T3" fmla="*/ 494 h 495"/>
                  <a:gd name="T4" fmla="*/ 0 w 593"/>
                  <a:gd name="T5" fmla="*/ 0 h 495"/>
                  <a:gd name="T6" fmla="*/ 593 w 593"/>
                  <a:gd name="T7" fmla="*/ 190 h 495"/>
                  <a:gd name="T8" fmla="*/ 569 w 593"/>
                  <a:gd name="T9" fmla="*/ 495 h 495"/>
                  <a:gd name="T10" fmla="*/ 11 w 593"/>
                  <a:gd name="T11" fmla="*/ 6 h 495"/>
                  <a:gd name="T12" fmla="*/ 567 w 593"/>
                  <a:gd name="T13" fmla="*/ 491 h 495"/>
                  <a:gd name="T14" fmla="*/ 590 w 593"/>
                  <a:gd name="T15" fmla="*/ 191 h 495"/>
                  <a:gd name="T16" fmla="*/ 11 w 593"/>
                  <a:gd name="T17" fmla="*/ 6 h 4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93" h="495">
                    <a:moveTo>
                      <a:pt x="569" y="495"/>
                    </a:moveTo>
                    <a:lnTo>
                      <a:pt x="567" y="494"/>
                    </a:lnTo>
                    <a:lnTo>
                      <a:pt x="0" y="0"/>
                    </a:lnTo>
                    <a:lnTo>
                      <a:pt x="593" y="190"/>
                    </a:lnTo>
                    <a:lnTo>
                      <a:pt x="569" y="495"/>
                    </a:lnTo>
                    <a:close/>
                    <a:moveTo>
                      <a:pt x="11" y="6"/>
                    </a:moveTo>
                    <a:lnTo>
                      <a:pt x="567" y="491"/>
                    </a:lnTo>
                    <a:lnTo>
                      <a:pt x="590" y="191"/>
                    </a:lnTo>
                    <a:lnTo>
                      <a:pt x="11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57" name="Freeform 76">
                <a:extLst>
                  <a:ext uri="{FF2B5EF4-FFF2-40B4-BE49-F238E27FC236}">
                    <a16:creationId xmlns:a16="http://schemas.microsoft.com/office/drawing/2014/main" id="{E5580A02-6D7F-4D9B-8C33-FD47CD61971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615" y="4050"/>
                <a:ext cx="571" cy="496"/>
              </a:xfrm>
              <a:custGeom>
                <a:avLst/>
                <a:gdLst>
                  <a:gd name="T0" fmla="*/ 571 w 571"/>
                  <a:gd name="T1" fmla="*/ 496 h 496"/>
                  <a:gd name="T2" fmla="*/ 175 w 571"/>
                  <a:gd name="T3" fmla="*/ 419 h 496"/>
                  <a:gd name="T4" fmla="*/ 175 w 571"/>
                  <a:gd name="T5" fmla="*/ 418 h 496"/>
                  <a:gd name="T6" fmla="*/ 0 w 571"/>
                  <a:gd name="T7" fmla="*/ 0 h 496"/>
                  <a:gd name="T8" fmla="*/ 571 w 571"/>
                  <a:gd name="T9" fmla="*/ 496 h 496"/>
                  <a:gd name="T10" fmla="*/ 178 w 571"/>
                  <a:gd name="T11" fmla="*/ 417 h 496"/>
                  <a:gd name="T12" fmla="*/ 562 w 571"/>
                  <a:gd name="T13" fmla="*/ 492 h 496"/>
                  <a:gd name="T14" fmla="*/ 7 w 571"/>
                  <a:gd name="T15" fmla="*/ 9 h 496"/>
                  <a:gd name="T16" fmla="*/ 178 w 571"/>
                  <a:gd name="T17" fmla="*/ 417 h 4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71" h="496">
                    <a:moveTo>
                      <a:pt x="571" y="496"/>
                    </a:moveTo>
                    <a:lnTo>
                      <a:pt x="175" y="419"/>
                    </a:lnTo>
                    <a:lnTo>
                      <a:pt x="175" y="418"/>
                    </a:lnTo>
                    <a:lnTo>
                      <a:pt x="0" y="0"/>
                    </a:lnTo>
                    <a:lnTo>
                      <a:pt x="571" y="496"/>
                    </a:lnTo>
                    <a:close/>
                    <a:moveTo>
                      <a:pt x="178" y="417"/>
                    </a:moveTo>
                    <a:lnTo>
                      <a:pt x="562" y="492"/>
                    </a:lnTo>
                    <a:lnTo>
                      <a:pt x="7" y="9"/>
                    </a:lnTo>
                    <a:lnTo>
                      <a:pt x="178" y="4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58" name="Freeform 77">
                <a:extLst>
                  <a:ext uri="{FF2B5EF4-FFF2-40B4-BE49-F238E27FC236}">
                    <a16:creationId xmlns:a16="http://schemas.microsoft.com/office/drawing/2014/main" id="{12E03E01-B20D-49F7-9D21-B9C101F7C71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711" y="4467"/>
                <a:ext cx="474" cy="327"/>
              </a:xfrm>
              <a:custGeom>
                <a:avLst/>
                <a:gdLst>
                  <a:gd name="T0" fmla="*/ 0 w 474"/>
                  <a:gd name="T1" fmla="*/ 327 h 327"/>
                  <a:gd name="T2" fmla="*/ 79 w 474"/>
                  <a:gd name="T3" fmla="*/ 0 h 327"/>
                  <a:gd name="T4" fmla="*/ 474 w 474"/>
                  <a:gd name="T5" fmla="*/ 76 h 327"/>
                  <a:gd name="T6" fmla="*/ 471 w 474"/>
                  <a:gd name="T7" fmla="*/ 78 h 327"/>
                  <a:gd name="T8" fmla="*/ 0 w 474"/>
                  <a:gd name="T9" fmla="*/ 327 h 327"/>
                  <a:gd name="T10" fmla="*/ 82 w 474"/>
                  <a:gd name="T11" fmla="*/ 2 h 327"/>
                  <a:gd name="T12" fmla="*/ 3 w 474"/>
                  <a:gd name="T13" fmla="*/ 322 h 327"/>
                  <a:gd name="T14" fmla="*/ 467 w 474"/>
                  <a:gd name="T15" fmla="*/ 77 h 327"/>
                  <a:gd name="T16" fmla="*/ 82 w 474"/>
                  <a:gd name="T17" fmla="*/ 2 h 3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74" h="327">
                    <a:moveTo>
                      <a:pt x="0" y="327"/>
                    </a:moveTo>
                    <a:lnTo>
                      <a:pt x="79" y="0"/>
                    </a:lnTo>
                    <a:lnTo>
                      <a:pt x="474" y="76"/>
                    </a:lnTo>
                    <a:lnTo>
                      <a:pt x="471" y="78"/>
                    </a:lnTo>
                    <a:lnTo>
                      <a:pt x="0" y="327"/>
                    </a:lnTo>
                    <a:close/>
                    <a:moveTo>
                      <a:pt x="82" y="2"/>
                    </a:moveTo>
                    <a:lnTo>
                      <a:pt x="3" y="322"/>
                    </a:lnTo>
                    <a:lnTo>
                      <a:pt x="467" y="77"/>
                    </a:lnTo>
                    <a:lnTo>
                      <a:pt x="82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59" name="Freeform 78">
                <a:extLst>
                  <a:ext uri="{FF2B5EF4-FFF2-40B4-BE49-F238E27FC236}">
                    <a16:creationId xmlns:a16="http://schemas.microsoft.com/office/drawing/2014/main" id="{F360BCC2-227B-463C-B5EA-E2092B7FD23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097" y="4466"/>
                <a:ext cx="697" cy="351"/>
              </a:xfrm>
              <a:custGeom>
                <a:avLst/>
                <a:gdLst>
                  <a:gd name="T0" fmla="*/ 0 w 697"/>
                  <a:gd name="T1" fmla="*/ 351 h 351"/>
                  <a:gd name="T2" fmla="*/ 697 w 697"/>
                  <a:gd name="T3" fmla="*/ 0 h 351"/>
                  <a:gd name="T4" fmla="*/ 616 w 697"/>
                  <a:gd name="T5" fmla="*/ 327 h 351"/>
                  <a:gd name="T6" fmla="*/ 615 w 697"/>
                  <a:gd name="T7" fmla="*/ 327 h 351"/>
                  <a:gd name="T8" fmla="*/ 0 w 697"/>
                  <a:gd name="T9" fmla="*/ 351 h 351"/>
                  <a:gd name="T10" fmla="*/ 692 w 697"/>
                  <a:gd name="T11" fmla="*/ 4 h 351"/>
                  <a:gd name="T12" fmla="*/ 12 w 697"/>
                  <a:gd name="T13" fmla="*/ 348 h 351"/>
                  <a:gd name="T14" fmla="*/ 614 w 697"/>
                  <a:gd name="T15" fmla="*/ 325 h 351"/>
                  <a:gd name="T16" fmla="*/ 692 w 697"/>
                  <a:gd name="T17" fmla="*/ 4 h 3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97" h="351">
                    <a:moveTo>
                      <a:pt x="0" y="351"/>
                    </a:moveTo>
                    <a:lnTo>
                      <a:pt x="697" y="0"/>
                    </a:lnTo>
                    <a:lnTo>
                      <a:pt x="616" y="327"/>
                    </a:lnTo>
                    <a:lnTo>
                      <a:pt x="615" y="327"/>
                    </a:lnTo>
                    <a:lnTo>
                      <a:pt x="0" y="351"/>
                    </a:lnTo>
                    <a:close/>
                    <a:moveTo>
                      <a:pt x="692" y="4"/>
                    </a:moveTo>
                    <a:lnTo>
                      <a:pt x="12" y="348"/>
                    </a:lnTo>
                    <a:lnTo>
                      <a:pt x="614" y="325"/>
                    </a:lnTo>
                    <a:lnTo>
                      <a:pt x="692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60" name="Freeform 79">
                <a:extLst>
                  <a:ext uri="{FF2B5EF4-FFF2-40B4-BE49-F238E27FC236}">
                    <a16:creationId xmlns:a16="http://schemas.microsoft.com/office/drawing/2014/main" id="{E9224478-43ED-4CE7-BE34-2E50DD84954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100" y="4791"/>
                <a:ext cx="614" cy="359"/>
              </a:xfrm>
              <a:custGeom>
                <a:avLst/>
                <a:gdLst>
                  <a:gd name="T0" fmla="*/ 445 w 614"/>
                  <a:gd name="T1" fmla="*/ 359 h 359"/>
                  <a:gd name="T2" fmla="*/ 444 w 614"/>
                  <a:gd name="T3" fmla="*/ 358 h 359"/>
                  <a:gd name="T4" fmla="*/ 0 w 614"/>
                  <a:gd name="T5" fmla="*/ 24 h 359"/>
                  <a:gd name="T6" fmla="*/ 614 w 614"/>
                  <a:gd name="T7" fmla="*/ 0 h 359"/>
                  <a:gd name="T8" fmla="*/ 613 w 614"/>
                  <a:gd name="T9" fmla="*/ 1 h 359"/>
                  <a:gd name="T10" fmla="*/ 445 w 614"/>
                  <a:gd name="T11" fmla="*/ 359 h 359"/>
                  <a:gd name="T12" fmla="*/ 7 w 614"/>
                  <a:gd name="T13" fmla="*/ 25 h 359"/>
                  <a:gd name="T14" fmla="*/ 444 w 614"/>
                  <a:gd name="T15" fmla="*/ 356 h 359"/>
                  <a:gd name="T16" fmla="*/ 611 w 614"/>
                  <a:gd name="T17" fmla="*/ 2 h 359"/>
                  <a:gd name="T18" fmla="*/ 7 w 614"/>
                  <a:gd name="T19" fmla="*/ 25 h 3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14" h="359">
                    <a:moveTo>
                      <a:pt x="445" y="359"/>
                    </a:moveTo>
                    <a:lnTo>
                      <a:pt x="444" y="358"/>
                    </a:lnTo>
                    <a:lnTo>
                      <a:pt x="0" y="24"/>
                    </a:lnTo>
                    <a:lnTo>
                      <a:pt x="614" y="0"/>
                    </a:lnTo>
                    <a:lnTo>
                      <a:pt x="613" y="1"/>
                    </a:lnTo>
                    <a:lnTo>
                      <a:pt x="445" y="359"/>
                    </a:lnTo>
                    <a:close/>
                    <a:moveTo>
                      <a:pt x="7" y="25"/>
                    </a:moveTo>
                    <a:lnTo>
                      <a:pt x="444" y="356"/>
                    </a:lnTo>
                    <a:lnTo>
                      <a:pt x="611" y="2"/>
                    </a:lnTo>
                    <a:lnTo>
                      <a:pt x="7" y="2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61" name="Freeform 80">
                <a:extLst>
                  <a:ext uri="{FF2B5EF4-FFF2-40B4-BE49-F238E27FC236}">
                    <a16:creationId xmlns:a16="http://schemas.microsoft.com/office/drawing/2014/main" id="{B7021512-F882-4379-B644-1F42C8CA3FE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057" y="4813"/>
                <a:ext cx="489" cy="634"/>
              </a:xfrm>
              <a:custGeom>
                <a:avLst/>
                <a:gdLst>
                  <a:gd name="T0" fmla="*/ 0 w 489"/>
                  <a:gd name="T1" fmla="*/ 634 h 634"/>
                  <a:gd name="T2" fmla="*/ 45 w 489"/>
                  <a:gd name="T3" fmla="*/ 0 h 634"/>
                  <a:gd name="T4" fmla="*/ 489 w 489"/>
                  <a:gd name="T5" fmla="*/ 335 h 634"/>
                  <a:gd name="T6" fmla="*/ 0 w 489"/>
                  <a:gd name="T7" fmla="*/ 634 h 634"/>
                  <a:gd name="T8" fmla="*/ 47 w 489"/>
                  <a:gd name="T9" fmla="*/ 5 h 634"/>
                  <a:gd name="T10" fmla="*/ 3 w 489"/>
                  <a:gd name="T11" fmla="*/ 630 h 634"/>
                  <a:gd name="T12" fmla="*/ 485 w 489"/>
                  <a:gd name="T13" fmla="*/ 335 h 634"/>
                  <a:gd name="T14" fmla="*/ 47 w 489"/>
                  <a:gd name="T15" fmla="*/ 5 h 6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89" h="634">
                    <a:moveTo>
                      <a:pt x="0" y="634"/>
                    </a:moveTo>
                    <a:lnTo>
                      <a:pt x="45" y="0"/>
                    </a:lnTo>
                    <a:lnTo>
                      <a:pt x="489" y="335"/>
                    </a:lnTo>
                    <a:lnTo>
                      <a:pt x="0" y="634"/>
                    </a:lnTo>
                    <a:close/>
                    <a:moveTo>
                      <a:pt x="47" y="5"/>
                    </a:moveTo>
                    <a:lnTo>
                      <a:pt x="3" y="630"/>
                    </a:lnTo>
                    <a:lnTo>
                      <a:pt x="485" y="335"/>
                    </a:lnTo>
                    <a:lnTo>
                      <a:pt x="47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62" name="Freeform 81">
                <a:extLst>
                  <a:ext uri="{FF2B5EF4-FFF2-40B4-BE49-F238E27FC236}">
                    <a16:creationId xmlns:a16="http://schemas.microsoft.com/office/drawing/2014/main" id="{20EDD7F7-8311-4765-84BB-AAA2E99D104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055" y="5147"/>
                <a:ext cx="538" cy="325"/>
              </a:xfrm>
              <a:custGeom>
                <a:avLst/>
                <a:gdLst>
                  <a:gd name="T0" fmla="*/ 0 w 538"/>
                  <a:gd name="T1" fmla="*/ 299 h 325"/>
                  <a:gd name="T2" fmla="*/ 490 w 538"/>
                  <a:gd name="T3" fmla="*/ 0 h 325"/>
                  <a:gd name="T4" fmla="*/ 538 w 538"/>
                  <a:gd name="T5" fmla="*/ 325 h 325"/>
                  <a:gd name="T6" fmla="*/ 0 w 538"/>
                  <a:gd name="T7" fmla="*/ 299 h 325"/>
                  <a:gd name="T8" fmla="*/ 489 w 538"/>
                  <a:gd name="T9" fmla="*/ 3 h 325"/>
                  <a:gd name="T10" fmla="*/ 8 w 538"/>
                  <a:gd name="T11" fmla="*/ 297 h 325"/>
                  <a:gd name="T12" fmla="*/ 536 w 538"/>
                  <a:gd name="T13" fmla="*/ 322 h 325"/>
                  <a:gd name="T14" fmla="*/ 489 w 538"/>
                  <a:gd name="T15" fmla="*/ 3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38" h="325">
                    <a:moveTo>
                      <a:pt x="0" y="299"/>
                    </a:moveTo>
                    <a:lnTo>
                      <a:pt x="490" y="0"/>
                    </a:lnTo>
                    <a:lnTo>
                      <a:pt x="538" y="325"/>
                    </a:lnTo>
                    <a:lnTo>
                      <a:pt x="0" y="299"/>
                    </a:lnTo>
                    <a:close/>
                    <a:moveTo>
                      <a:pt x="489" y="3"/>
                    </a:moveTo>
                    <a:lnTo>
                      <a:pt x="8" y="297"/>
                    </a:lnTo>
                    <a:lnTo>
                      <a:pt x="536" y="322"/>
                    </a:lnTo>
                    <a:lnTo>
                      <a:pt x="489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63" name="Freeform 82">
                <a:extLst>
                  <a:ext uri="{FF2B5EF4-FFF2-40B4-BE49-F238E27FC236}">
                    <a16:creationId xmlns:a16="http://schemas.microsoft.com/office/drawing/2014/main" id="{26C258AD-C8D9-4A27-994E-CBDD87E08F5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013" y="5444"/>
                <a:ext cx="585" cy="281"/>
              </a:xfrm>
              <a:custGeom>
                <a:avLst/>
                <a:gdLst>
                  <a:gd name="T0" fmla="*/ 0 w 585"/>
                  <a:gd name="T1" fmla="*/ 281 h 281"/>
                  <a:gd name="T2" fmla="*/ 44 w 585"/>
                  <a:gd name="T3" fmla="*/ 0 h 281"/>
                  <a:gd name="T4" fmla="*/ 585 w 585"/>
                  <a:gd name="T5" fmla="*/ 25 h 281"/>
                  <a:gd name="T6" fmla="*/ 579 w 585"/>
                  <a:gd name="T7" fmla="*/ 28 h 281"/>
                  <a:gd name="T8" fmla="*/ 0 w 585"/>
                  <a:gd name="T9" fmla="*/ 281 h 281"/>
                  <a:gd name="T10" fmla="*/ 46 w 585"/>
                  <a:gd name="T11" fmla="*/ 2 h 281"/>
                  <a:gd name="T12" fmla="*/ 2 w 585"/>
                  <a:gd name="T13" fmla="*/ 276 h 281"/>
                  <a:gd name="T14" fmla="*/ 573 w 585"/>
                  <a:gd name="T15" fmla="*/ 28 h 281"/>
                  <a:gd name="T16" fmla="*/ 46 w 585"/>
                  <a:gd name="T17" fmla="*/ 2 h 2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85" h="281">
                    <a:moveTo>
                      <a:pt x="0" y="281"/>
                    </a:moveTo>
                    <a:lnTo>
                      <a:pt x="44" y="0"/>
                    </a:lnTo>
                    <a:lnTo>
                      <a:pt x="585" y="25"/>
                    </a:lnTo>
                    <a:lnTo>
                      <a:pt x="579" y="28"/>
                    </a:lnTo>
                    <a:lnTo>
                      <a:pt x="0" y="281"/>
                    </a:lnTo>
                    <a:close/>
                    <a:moveTo>
                      <a:pt x="46" y="2"/>
                    </a:moveTo>
                    <a:lnTo>
                      <a:pt x="2" y="276"/>
                    </a:lnTo>
                    <a:lnTo>
                      <a:pt x="573" y="28"/>
                    </a:lnTo>
                    <a:lnTo>
                      <a:pt x="46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64" name="Freeform 83">
                <a:extLst>
                  <a:ext uri="{FF2B5EF4-FFF2-40B4-BE49-F238E27FC236}">
                    <a16:creationId xmlns:a16="http://schemas.microsoft.com/office/drawing/2014/main" id="{7F3E29BA-2EFA-4FCF-B010-AE072EDCEFA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010" y="5469"/>
                <a:ext cx="929" cy="316"/>
              </a:xfrm>
              <a:custGeom>
                <a:avLst/>
                <a:gdLst>
                  <a:gd name="T0" fmla="*/ 0 w 929"/>
                  <a:gd name="T1" fmla="*/ 255 h 316"/>
                  <a:gd name="T2" fmla="*/ 4 w 929"/>
                  <a:gd name="T3" fmla="*/ 253 h 316"/>
                  <a:gd name="T4" fmla="*/ 582 w 929"/>
                  <a:gd name="T5" fmla="*/ 0 h 316"/>
                  <a:gd name="T6" fmla="*/ 583 w 929"/>
                  <a:gd name="T7" fmla="*/ 0 h 316"/>
                  <a:gd name="T8" fmla="*/ 929 w 929"/>
                  <a:gd name="T9" fmla="*/ 316 h 316"/>
                  <a:gd name="T10" fmla="*/ 926 w 929"/>
                  <a:gd name="T11" fmla="*/ 316 h 316"/>
                  <a:gd name="T12" fmla="*/ 0 w 929"/>
                  <a:gd name="T13" fmla="*/ 255 h 316"/>
                  <a:gd name="T14" fmla="*/ 582 w 929"/>
                  <a:gd name="T15" fmla="*/ 3 h 316"/>
                  <a:gd name="T16" fmla="*/ 10 w 929"/>
                  <a:gd name="T17" fmla="*/ 253 h 316"/>
                  <a:gd name="T18" fmla="*/ 922 w 929"/>
                  <a:gd name="T19" fmla="*/ 314 h 316"/>
                  <a:gd name="T20" fmla="*/ 582 w 929"/>
                  <a:gd name="T21" fmla="*/ 3 h 3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29" h="316">
                    <a:moveTo>
                      <a:pt x="0" y="255"/>
                    </a:moveTo>
                    <a:lnTo>
                      <a:pt x="4" y="253"/>
                    </a:lnTo>
                    <a:lnTo>
                      <a:pt x="582" y="0"/>
                    </a:lnTo>
                    <a:lnTo>
                      <a:pt x="583" y="0"/>
                    </a:lnTo>
                    <a:lnTo>
                      <a:pt x="929" y="316"/>
                    </a:lnTo>
                    <a:lnTo>
                      <a:pt x="926" y="316"/>
                    </a:lnTo>
                    <a:lnTo>
                      <a:pt x="0" y="255"/>
                    </a:lnTo>
                    <a:close/>
                    <a:moveTo>
                      <a:pt x="582" y="3"/>
                    </a:moveTo>
                    <a:lnTo>
                      <a:pt x="10" y="253"/>
                    </a:lnTo>
                    <a:lnTo>
                      <a:pt x="922" y="314"/>
                    </a:lnTo>
                    <a:lnTo>
                      <a:pt x="582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65" name="Freeform 84">
                <a:extLst>
                  <a:ext uri="{FF2B5EF4-FFF2-40B4-BE49-F238E27FC236}">
                    <a16:creationId xmlns:a16="http://schemas.microsoft.com/office/drawing/2014/main" id="{5ABA410C-2F30-4511-9CF7-0377892EC64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589" y="5468"/>
                <a:ext cx="435" cy="318"/>
              </a:xfrm>
              <a:custGeom>
                <a:avLst/>
                <a:gdLst>
                  <a:gd name="T0" fmla="*/ 347 w 435"/>
                  <a:gd name="T1" fmla="*/ 318 h 318"/>
                  <a:gd name="T2" fmla="*/ 346 w 435"/>
                  <a:gd name="T3" fmla="*/ 317 h 318"/>
                  <a:gd name="T4" fmla="*/ 0 w 435"/>
                  <a:gd name="T5" fmla="*/ 0 h 318"/>
                  <a:gd name="T6" fmla="*/ 435 w 435"/>
                  <a:gd name="T7" fmla="*/ 70 h 318"/>
                  <a:gd name="T8" fmla="*/ 435 w 435"/>
                  <a:gd name="T9" fmla="*/ 72 h 318"/>
                  <a:gd name="T10" fmla="*/ 347 w 435"/>
                  <a:gd name="T11" fmla="*/ 318 h 318"/>
                  <a:gd name="T12" fmla="*/ 6 w 435"/>
                  <a:gd name="T13" fmla="*/ 5 h 318"/>
                  <a:gd name="T14" fmla="*/ 346 w 435"/>
                  <a:gd name="T15" fmla="*/ 313 h 318"/>
                  <a:gd name="T16" fmla="*/ 433 w 435"/>
                  <a:gd name="T17" fmla="*/ 72 h 318"/>
                  <a:gd name="T18" fmla="*/ 6 w 435"/>
                  <a:gd name="T19" fmla="*/ 5 h 3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35" h="318">
                    <a:moveTo>
                      <a:pt x="347" y="318"/>
                    </a:moveTo>
                    <a:lnTo>
                      <a:pt x="346" y="317"/>
                    </a:lnTo>
                    <a:lnTo>
                      <a:pt x="0" y="0"/>
                    </a:lnTo>
                    <a:lnTo>
                      <a:pt x="435" y="70"/>
                    </a:lnTo>
                    <a:lnTo>
                      <a:pt x="435" y="72"/>
                    </a:lnTo>
                    <a:lnTo>
                      <a:pt x="347" y="318"/>
                    </a:lnTo>
                    <a:close/>
                    <a:moveTo>
                      <a:pt x="6" y="5"/>
                    </a:moveTo>
                    <a:lnTo>
                      <a:pt x="346" y="313"/>
                    </a:lnTo>
                    <a:lnTo>
                      <a:pt x="433" y="72"/>
                    </a:lnTo>
                    <a:lnTo>
                      <a:pt x="6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66" name="Freeform 85">
                <a:extLst>
                  <a:ext uri="{FF2B5EF4-FFF2-40B4-BE49-F238E27FC236}">
                    <a16:creationId xmlns:a16="http://schemas.microsoft.com/office/drawing/2014/main" id="{2F4AB82C-D3E3-4A73-9EC5-FE10C52F305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933" y="5497"/>
                <a:ext cx="648" cy="289"/>
              </a:xfrm>
              <a:custGeom>
                <a:avLst/>
                <a:gdLst>
                  <a:gd name="T0" fmla="*/ 0 w 648"/>
                  <a:gd name="T1" fmla="*/ 289 h 289"/>
                  <a:gd name="T2" fmla="*/ 89 w 648"/>
                  <a:gd name="T3" fmla="*/ 40 h 289"/>
                  <a:gd name="T4" fmla="*/ 648 w 648"/>
                  <a:gd name="T5" fmla="*/ 0 h 289"/>
                  <a:gd name="T6" fmla="*/ 0 w 648"/>
                  <a:gd name="T7" fmla="*/ 289 h 289"/>
                  <a:gd name="T8" fmla="*/ 91 w 648"/>
                  <a:gd name="T9" fmla="*/ 43 h 289"/>
                  <a:gd name="T10" fmla="*/ 5 w 648"/>
                  <a:gd name="T11" fmla="*/ 284 h 289"/>
                  <a:gd name="T12" fmla="*/ 635 w 648"/>
                  <a:gd name="T13" fmla="*/ 3 h 289"/>
                  <a:gd name="T14" fmla="*/ 91 w 648"/>
                  <a:gd name="T15" fmla="*/ 43 h 2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48" h="289">
                    <a:moveTo>
                      <a:pt x="0" y="289"/>
                    </a:moveTo>
                    <a:lnTo>
                      <a:pt x="89" y="40"/>
                    </a:lnTo>
                    <a:lnTo>
                      <a:pt x="648" y="0"/>
                    </a:lnTo>
                    <a:lnTo>
                      <a:pt x="0" y="289"/>
                    </a:lnTo>
                    <a:close/>
                    <a:moveTo>
                      <a:pt x="91" y="43"/>
                    </a:moveTo>
                    <a:lnTo>
                      <a:pt x="5" y="284"/>
                    </a:lnTo>
                    <a:lnTo>
                      <a:pt x="635" y="3"/>
                    </a:lnTo>
                    <a:lnTo>
                      <a:pt x="91" y="4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67" name="Freeform 86">
                <a:extLst>
                  <a:ext uri="{FF2B5EF4-FFF2-40B4-BE49-F238E27FC236}">
                    <a16:creationId xmlns:a16="http://schemas.microsoft.com/office/drawing/2014/main" id="{0A7CF887-343F-4CD9-A5ED-2525AAE2DD2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020" y="5242"/>
                <a:ext cx="558" cy="299"/>
              </a:xfrm>
              <a:custGeom>
                <a:avLst/>
                <a:gdLst>
                  <a:gd name="T0" fmla="*/ 0 w 558"/>
                  <a:gd name="T1" fmla="*/ 299 h 299"/>
                  <a:gd name="T2" fmla="*/ 326 w 558"/>
                  <a:gd name="T3" fmla="*/ 0 h 299"/>
                  <a:gd name="T4" fmla="*/ 327 w 558"/>
                  <a:gd name="T5" fmla="*/ 1 h 299"/>
                  <a:gd name="T6" fmla="*/ 558 w 558"/>
                  <a:gd name="T7" fmla="*/ 257 h 299"/>
                  <a:gd name="T8" fmla="*/ 555 w 558"/>
                  <a:gd name="T9" fmla="*/ 257 h 299"/>
                  <a:gd name="T10" fmla="*/ 0 w 558"/>
                  <a:gd name="T11" fmla="*/ 299 h 299"/>
                  <a:gd name="T12" fmla="*/ 326 w 558"/>
                  <a:gd name="T13" fmla="*/ 4 h 299"/>
                  <a:gd name="T14" fmla="*/ 7 w 558"/>
                  <a:gd name="T15" fmla="*/ 295 h 299"/>
                  <a:gd name="T16" fmla="*/ 552 w 558"/>
                  <a:gd name="T17" fmla="*/ 255 h 299"/>
                  <a:gd name="T18" fmla="*/ 326 w 558"/>
                  <a:gd name="T19" fmla="*/ 4 h 2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58" h="299">
                    <a:moveTo>
                      <a:pt x="0" y="299"/>
                    </a:moveTo>
                    <a:lnTo>
                      <a:pt x="326" y="0"/>
                    </a:lnTo>
                    <a:lnTo>
                      <a:pt x="327" y="1"/>
                    </a:lnTo>
                    <a:lnTo>
                      <a:pt x="558" y="257"/>
                    </a:lnTo>
                    <a:lnTo>
                      <a:pt x="555" y="257"/>
                    </a:lnTo>
                    <a:lnTo>
                      <a:pt x="0" y="299"/>
                    </a:lnTo>
                    <a:close/>
                    <a:moveTo>
                      <a:pt x="326" y="4"/>
                    </a:moveTo>
                    <a:lnTo>
                      <a:pt x="7" y="295"/>
                    </a:lnTo>
                    <a:lnTo>
                      <a:pt x="552" y="255"/>
                    </a:lnTo>
                    <a:lnTo>
                      <a:pt x="326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68" name="Freeform 87">
                <a:extLst>
                  <a:ext uri="{FF2B5EF4-FFF2-40B4-BE49-F238E27FC236}">
                    <a16:creationId xmlns:a16="http://schemas.microsoft.com/office/drawing/2014/main" id="{24FF7BCD-3EA6-4E2A-98CA-D21E2DF2DDC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180" y="4239"/>
                <a:ext cx="625" cy="461"/>
              </a:xfrm>
              <a:custGeom>
                <a:avLst/>
                <a:gdLst>
                  <a:gd name="T0" fmla="*/ 625 w 625"/>
                  <a:gd name="T1" fmla="*/ 461 h 461"/>
                  <a:gd name="T2" fmla="*/ 0 w 625"/>
                  <a:gd name="T3" fmla="*/ 306 h 461"/>
                  <a:gd name="T4" fmla="*/ 0 w 625"/>
                  <a:gd name="T5" fmla="*/ 305 h 461"/>
                  <a:gd name="T6" fmla="*/ 23 w 625"/>
                  <a:gd name="T7" fmla="*/ 0 h 461"/>
                  <a:gd name="T8" fmla="*/ 625 w 625"/>
                  <a:gd name="T9" fmla="*/ 461 h 461"/>
                  <a:gd name="T10" fmla="*/ 2 w 625"/>
                  <a:gd name="T11" fmla="*/ 304 h 461"/>
                  <a:gd name="T12" fmla="*/ 615 w 625"/>
                  <a:gd name="T13" fmla="*/ 455 h 461"/>
                  <a:gd name="T14" fmla="*/ 26 w 625"/>
                  <a:gd name="T15" fmla="*/ 4 h 461"/>
                  <a:gd name="T16" fmla="*/ 2 w 625"/>
                  <a:gd name="T17" fmla="*/ 304 h 4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25" h="461">
                    <a:moveTo>
                      <a:pt x="625" y="461"/>
                    </a:moveTo>
                    <a:lnTo>
                      <a:pt x="0" y="306"/>
                    </a:lnTo>
                    <a:lnTo>
                      <a:pt x="0" y="305"/>
                    </a:lnTo>
                    <a:lnTo>
                      <a:pt x="23" y="0"/>
                    </a:lnTo>
                    <a:lnTo>
                      <a:pt x="625" y="461"/>
                    </a:lnTo>
                    <a:close/>
                    <a:moveTo>
                      <a:pt x="2" y="304"/>
                    </a:moveTo>
                    <a:lnTo>
                      <a:pt x="615" y="455"/>
                    </a:lnTo>
                    <a:lnTo>
                      <a:pt x="26" y="4"/>
                    </a:lnTo>
                    <a:lnTo>
                      <a:pt x="2" y="30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69" name="Freeform 88">
                <a:extLst>
                  <a:ext uri="{FF2B5EF4-FFF2-40B4-BE49-F238E27FC236}">
                    <a16:creationId xmlns:a16="http://schemas.microsoft.com/office/drawing/2014/main" id="{ED3E380C-D1A6-4197-8B30-A9CBF512DA6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199" y="4239"/>
                <a:ext cx="911" cy="459"/>
              </a:xfrm>
              <a:custGeom>
                <a:avLst/>
                <a:gdLst>
                  <a:gd name="T0" fmla="*/ 602 w 911"/>
                  <a:gd name="T1" fmla="*/ 459 h 459"/>
                  <a:gd name="T2" fmla="*/ 600 w 911"/>
                  <a:gd name="T3" fmla="*/ 458 h 459"/>
                  <a:gd name="T4" fmla="*/ 0 w 911"/>
                  <a:gd name="T5" fmla="*/ 0 h 459"/>
                  <a:gd name="T6" fmla="*/ 911 w 911"/>
                  <a:gd name="T7" fmla="*/ 269 h 459"/>
                  <a:gd name="T8" fmla="*/ 602 w 911"/>
                  <a:gd name="T9" fmla="*/ 459 h 459"/>
                  <a:gd name="T10" fmla="*/ 11 w 911"/>
                  <a:gd name="T11" fmla="*/ 6 h 459"/>
                  <a:gd name="T12" fmla="*/ 602 w 911"/>
                  <a:gd name="T13" fmla="*/ 456 h 459"/>
                  <a:gd name="T14" fmla="*/ 905 w 911"/>
                  <a:gd name="T15" fmla="*/ 271 h 459"/>
                  <a:gd name="T16" fmla="*/ 11 w 911"/>
                  <a:gd name="T17" fmla="*/ 6 h 4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11" h="459">
                    <a:moveTo>
                      <a:pt x="602" y="459"/>
                    </a:moveTo>
                    <a:lnTo>
                      <a:pt x="600" y="458"/>
                    </a:lnTo>
                    <a:lnTo>
                      <a:pt x="0" y="0"/>
                    </a:lnTo>
                    <a:lnTo>
                      <a:pt x="911" y="269"/>
                    </a:lnTo>
                    <a:lnTo>
                      <a:pt x="602" y="459"/>
                    </a:lnTo>
                    <a:close/>
                    <a:moveTo>
                      <a:pt x="11" y="6"/>
                    </a:moveTo>
                    <a:lnTo>
                      <a:pt x="602" y="456"/>
                    </a:lnTo>
                    <a:lnTo>
                      <a:pt x="905" y="271"/>
                    </a:lnTo>
                    <a:lnTo>
                      <a:pt x="11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70" name="Freeform 89">
                <a:extLst>
                  <a:ext uri="{FF2B5EF4-FFF2-40B4-BE49-F238E27FC236}">
                    <a16:creationId xmlns:a16="http://schemas.microsoft.com/office/drawing/2014/main" id="{2A4F296F-9A83-4F68-ADB0-1F0C5AF9BFA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798" y="4506"/>
                <a:ext cx="309" cy="531"/>
              </a:xfrm>
              <a:custGeom>
                <a:avLst/>
                <a:gdLst>
                  <a:gd name="T0" fmla="*/ 286 w 309"/>
                  <a:gd name="T1" fmla="*/ 531 h 531"/>
                  <a:gd name="T2" fmla="*/ 284 w 309"/>
                  <a:gd name="T3" fmla="*/ 529 h 531"/>
                  <a:gd name="T4" fmla="*/ 0 w 309"/>
                  <a:gd name="T5" fmla="*/ 190 h 531"/>
                  <a:gd name="T6" fmla="*/ 1 w 309"/>
                  <a:gd name="T7" fmla="*/ 189 h 531"/>
                  <a:gd name="T8" fmla="*/ 309 w 309"/>
                  <a:gd name="T9" fmla="*/ 0 h 531"/>
                  <a:gd name="T10" fmla="*/ 286 w 309"/>
                  <a:gd name="T11" fmla="*/ 531 h 531"/>
                  <a:gd name="T12" fmla="*/ 4 w 309"/>
                  <a:gd name="T13" fmla="*/ 191 h 531"/>
                  <a:gd name="T14" fmla="*/ 284 w 309"/>
                  <a:gd name="T15" fmla="*/ 524 h 531"/>
                  <a:gd name="T16" fmla="*/ 307 w 309"/>
                  <a:gd name="T17" fmla="*/ 5 h 531"/>
                  <a:gd name="T18" fmla="*/ 4 w 309"/>
                  <a:gd name="T19" fmla="*/ 191 h 5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09" h="531">
                    <a:moveTo>
                      <a:pt x="286" y="531"/>
                    </a:moveTo>
                    <a:lnTo>
                      <a:pt x="284" y="529"/>
                    </a:lnTo>
                    <a:lnTo>
                      <a:pt x="0" y="190"/>
                    </a:lnTo>
                    <a:lnTo>
                      <a:pt x="1" y="189"/>
                    </a:lnTo>
                    <a:lnTo>
                      <a:pt x="309" y="0"/>
                    </a:lnTo>
                    <a:lnTo>
                      <a:pt x="286" y="531"/>
                    </a:lnTo>
                    <a:close/>
                    <a:moveTo>
                      <a:pt x="4" y="191"/>
                    </a:moveTo>
                    <a:lnTo>
                      <a:pt x="284" y="524"/>
                    </a:lnTo>
                    <a:lnTo>
                      <a:pt x="307" y="5"/>
                    </a:lnTo>
                    <a:lnTo>
                      <a:pt x="4" y="19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71" name="Freeform 90">
                <a:extLst>
                  <a:ext uri="{FF2B5EF4-FFF2-40B4-BE49-F238E27FC236}">
                    <a16:creationId xmlns:a16="http://schemas.microsoft.com/office/drawing/2014/main" id="{DB9B8E47-D065-442A-92C2-6330470823D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798" y="4692"/>
                <a:ext cx="286" cy="648"/>
              </a:xfrm>
              <a:custGeom>
                <a:avLst/>
                <a:gdLst>
                  <a:gd name="T0" fmla="*/ 128 w 286"/>
                  <a:gd name="T1" fmla="*/ 648 h 648"/>
                  <a:gd name="T2" fmla="*/ 128 w 286"/>
                  <a:gd name="T3" fmla="*/ 645 h 648"/>
                  <a:gd name="T4" fmla="*/ 0 w 286"/>
                  <a:gd name="T5" fmla="*/ 0 h 648"/>
                  <a:gd name="T6" fmla="*/ 286 w 286"/>
                  <a:gd name="T7" fmla="*/ 342 h 648"/>
                  <a:gd name="T8" fmla="*/ 286 w 286"/>
                  <a:gd name="T9" fmla="*/ 343 h 648"/>
                  <a:gd name="T10" fmla="*/ 128 w 286"/>
                  <a:gd name="T11" fmla="*/ 648 h 648"/>
                  <a:gd name="T12" fmla="*/ 5 w 286"/>
                  <a:gd name="T13" fmla="*/ 9 h 648"/>
                  <a:gd name="T14" fmla="*/ 129 w 286"/>
                  <a:gd name="T15" fmla="*/ 640 h 648"/>
                  <a:gd name="T16" fmla="*/ 284 w 286"/>
                  <a:gd name="T17" fmla="*/ 342 h 648"/>
                  <a:gd name="T18" fmla="*/ 5 w 286"/>
                  <a:gd name="T19" fmla="*/ 9 h 6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86" h="648">
                    <a:moveTo>
                      <a:pt x="128" y="648"/>
                    </a:moveTo>
                    <a:lnTo>
                      <a:pt x="128" y="645"/>
                    </a:lnTo>
                    <a:lnTo>
                      <a:pt x="0" y="0"/>
                    </a:lnTo>
                    <a:lnTo>
                      <a:pt x="286" y="342"/>
                    </a:lnTo>
                    <a:lnTo>
                      <a:pt x="286" y="343"/>
                    </a:lnTo>
                    <a:lnTo>
                      <a:pt x="128" y="648"/>
                    </a:lnTo>
                    <a:close/>
                    <a:moveTo>
                      <a:pt x="5" y="9"/>
                    </a:moveTo>
                    <a:lnTo>
                      <a:pt x="129" y="640"/>
                    </a:lnTo>
                    <a:lnTo>
                      <a:pt x="284" y="342"/>
                    </a:lnTo>
                    <a:lnTo>
                      <a:pt x="5" y="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72" name="Freeform 91">
                <a:extLst>
                  <a:ext uri="{FF2B5EF4-FFF2-40B4-BE49-F238E27FC236}">
                    <a16:creationId xmlns:a16="http://schemas.microsoft.com/office/drawing/2014/main" id="{E6C8F710-C887-4ECC-95E8-864AC674B2E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925" y="5031"/>
                <a:ext cx="570" cy="444"/>
              </a:xfrm>
              <a:custGeom>
                <a:avLst/>
                <a:gdLst>
                  <a:gd name="T0" fmla="*/ 570 w 570"/>
                  <a:gd name="T1" fmla="*/ 444 h 444"/>
                  <a:gd name="T2" fmla="*/ 565 w 570"/>
                  <a:gd name="T3" fmla="*/ 443 h 444"/>
                  <a:gd name="T4" fmla="*/ 0 w 570"/>
                  <a:gd name="T5" fmla="*/ 306 h 444"/>
                  <a:gd name="T6" fmla="*/ 158 w 570"/>
                  <a:gd name="T7" fmla="*/ 0 h 444"/>
                  <a:gd name="T8" fmla="*/ 570 w 570"/>
                  <a:gd name="T9" fmla="*/ 444 h 444"/>
                  <a:gd name="T10" fmla="*/ 4 w 570"/>
                  <a:gd name="T11" fmla="*/ 305 h 444"/>
                  <a:gd name="T12" fmla="*/ 562 w 570"/>
                  <a:gd name="T13" fmla="*/ 439 h 444"/>
                  <a:gd name="T14" fmla="*/ 158 w 570"/>
                  <a:gd name="T15" fmla="*/ 5 h 444"/>
                  <a:gd name="T16" fmla="*/ 4 w 570"/>
                  <a:gd name="T17" fmla="*/ 305 h 4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70" h="444">
                    <a:moveTo>
                      <a:pt x="570" y="444"/>
                    </a:moveTo>
                    <a:lnTo>
                      <a:pt x="565" y="443"/>
                    </a:lnTo>
                    <a:lnTo>
                      <a:pt x="0" y="306"/>
                    </a:lnTo>
                    <a:lnTo>
                      <a:pt x="158" y="0"/>
                    </a:lnTo>
                    <a:lnTo>
                      <a:pt x="570" y="444"/>
                    </a:lnTo>
                    <a:close/>
                    <a:moveTo>
                      <a:pt x="4" y="305"/>
                    </a:moveTo>
                    <a:lnTo>
                      <a:pt x="562" y="439"/>
                    </a:lnTo>
                    <a:lnTo>
                      <a:pt x="158" y="5"/>
                    </a:lnTo>
                    <a:lnTo>
                      <a:pt x="4" y="30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73" name="Freeform 92">
                <a:extLst>
                  <a:ext uri="{FF2B5EF4-FFF2-40B4-BE49-F238E27FC236}">
                    <a16:creationId xmlns:a16="http://schemas.microsoft.com/office/drawing/2014/main" id="{C1C02E66-5248-47E5-B1F3-C0420A7CCCA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081" y="4943"/>
                <a:ext cx="452" cy="533"/>
              </a:xfrm>
              <a:custGeom>
                <a:avLst/>
                <a:gdLst>
                  <a:gd name="T0" fmla="*/ 410 w 452"/>
                  <a:gd name="T1" fmla="*/ 533 h 533"/>
                  <a:gd name="T2" fmla="*/ 409 w 452"/>
                  <a:gd name="T3" fmla="*/ 531 h 533"/>
                  <a:gd name="T4" fmla="*/ 0 w 452"/>
                  <a:gd name="T5" fmla="*/ 90 h 533"/>
                  <a:gd name="T6" fmla="*/ 452 w 452"/>
                  <a:gd name="T7" fmla="*/ 0 h 533"/>
                  <a:gd name="T8" fmla="*/ 452 w 452"/>
                  <a:gd name="T9" fmla="*/ 2 h 533"/>
                  <a:gd name="T10" fmla="*/ 410 w 452"/>
                  <a:gd name="T11" fmla="*/ 533 h 533"/>
                  <a:gd name="T12" fmla="*/ 4 w 452"/>
                  <a:gd name="T13" fmla="*/ 92 h 533"/>
                  <a:gd name="T14" fmla="*/ 409 w 452"/>
                  <a:gd name="T15" fmla="*/ 527 h 533"/>
                  <a:gd name="T16" fmla="*/ 450 w 452"/>
                  <a:gd name="T17" fmla="*/ 3 h 533"/>
                  <a:gd name="T18" fmla="*/ 4 w 452"/>
                  <a:gd name="T19" fmla="*/ 92 h 5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52" h="533">
                    <a:moveTo>
                      <a:pt x="410" y="533"/>
                    </a:moveTo>
                    <a:lnTo>
                      <a:pt x="409" y="531"/>
                    </a:lnTo>
                    <a:lnTo>
                      <a:pt x="0" y="90"/>
                    </a:lnTo>
                    <a:lnTo>
                      <a:pt x="452" y="0"/>
                    </a:lnTo>
                    <a:lnTo>
                      <a:pt x="452" y="2"/>
                    </a:lnTo>
                    <a:lnTo>
                      <a:pt x="410" y="533"/>
                    </a:lnTo>
                    <a:close/>
                    <a:moveTo>
                      <a:pt x="4" y="92"/>
                    </a:moveTo>
                    <a:lnTo>
                      <a:pt x="409" y="527"/>
                    </a:lnTo>
                    <a:lnTo>
                      <a:pt x="450" y="3"/>
                    </a:lnTo>
                    <a:lnTo>
                      <a:pt x="4" y="9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74" name="Freeform 93">
                <a:extLst>
                  <a:ext uri="{FF2B5EF4-FFF2-40B4-BE49-F238E27FC236}">
                    <a16:creationId xmlns:a16="http://schemas.microsoft.com/office/drawing/2014/main" id="{66C86055-994A-4EE4-95C3-E460D3BFDC2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081" y="4402"/>
                <a:ext cx="453" cy="634"/>
              </a:xfrm>
              <a:custGeom>
                <a:avLst/>
                <a:gdLst>
                  <a:gd name="T0" fmla="*/ 0 w 453"/>
                  <a:gd name="T1" fmla="*/ 634 h 634"/>
                  <a:gd name="T2" fmla="*/ 1 w 453"/>
                  <a:gd name="T3" fmla="*/ 632 h 634"/>
                  <a:gd name="T4" fmla="*/ 235 w 453"/>
                  <a:gd name="T5" fmla="*/ 0 h 634"/>
                  <a:gd name="T6" fmla="*/ 453 w 453"/>
                  <a:gd name="T7" fmla="*/ 544 h 634"/>
                  <a:gd name="T8" fmla="*/ 0 w 453"/>
                  <a:gd name="T9" fmla="*/ 634 h 634"/>
                  <a:gd name="T10" fmla="*/ 235 w 453"/>
                  <a:gd name="T11" fmla="*/ 7 h 634"/>
                  <a:gd name="T12" fmla="*/ 4 w 453"/>
                  <a:gd name="T13" fmla="*/ 631 h 634"/>
                  <a:gd name="T14" fmla="*/ 450 w 453"/>
                  <a:gd name="T15" fmla="*/ 542 h 634"/>
                  <a:gd name="T16" fmla="*/ 235 w 453"/>
                  <a:gd name="T17" fmla="*/ 7 h 6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53" h="634">
                    <a:moveTo>
                      <a:pt x="0" y="634"/>
                    </a:moveTo>
                    <a:lnTo>
                      <a:pt x="1" y="632"/>
                    </a:lnTo>
                    <a:lnTo>
                      <a:pt x="235" y="0"/>
                    </a:lnTo>
                    <a:lnTo>
                      <a:pt x="453" y="544"/>
                    </a:lnTo>
                    <a:lnTo>
                      <a:pt x="0" y="634"/>
                    </a:lnTo>
                    <a:close/>
                    <a:moveTo>
                      <a:pt x="235" y="7"/>
                    </a:moveTo>
                    <a:lnTo>
                      <a:pt x="4" y="631"/>
                    </a:lnTo>
                    <a:lnTo>
                      <a:pt x="450" y="542"/>
                    </a:lnTo>
                    <a:lnTo>
                      <a:pt x="235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75" name="Freeform 94">
                <a:extLst>
                  <a:ext uri="{FF2B5EF4-FFF2-40B4-BE49-F238E27FC236}">
                    <a16:creationId xmlns:a16="http://schemas.microsoft.com/office/drawing/2014/main" id="{3AD516CD-6EF3-44DF-AC78-3A5BF3B1A4A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082" y="4404"/>
                <a:ext cx="236" cy="638"/>
              </a:xfrm>
              <a:custGeom>
                <a:avLst/>
                <a:gdLst>
                  <a:gd name="T0" fmla="*/ 0 w 236"/>
                  <a:gd name="T1" fmla="*/ 638 h 638"/>
                  <a:gd name="T2" fmla="*/ 23 w 236"/>
                  <a:gd name="T3" fmla="*/ 104 h 638"/>
                  <a:gd name="T4" fmla="*/ 236 w 236"/>
                  <a:gd name="T5" fmla="*/ 0 h 638"/>
                  <a:gd name="T6" fmla="*/ 235 w 236"/>
                  <a:gd name="T7" fmla="*/ 3 h 638"/>
                  <a:gd name="T8" fmla="*/ 0 w 236"/>
                  <a:gd name="T9" fmla="*/ 638 h 638"/>
                  <a:gd name="T10" fmla="*/ 25 w 236"/>
                  <a:gd name="T11" fmla="*/ 106 h 638"/>
                  <a:gd name="T12" fmla="*/ 3 w 236"/>
                  <a:gd name="T13" fmla="*/ 622 h 638"/>
                  <a:gd name="T14" fmla="*/ 232 w 236"/>
                  <a:gd name="T15" fmla="*/ 4 h 638"/>
                  <a:gd name="T16" fmla="*/ 25 w 236"/>
                  <a:gd name="T17" fmla="*/ 106 h 6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36" h="638">
                    <a:moveTo>
                      <a:pt x="0" y="638"/>
                    </a:moveTo>
                    <a:lnTo>
                      <a:pt x="23" y="104"/>
                    </a:lnTo>
                    <a:lnTo>
                      <a:pt x="236" y="0"/>
                    </a:lnTo>
                    <a:lnTo>
                      <a:pt x="235" y="3"/>
                    </a:lnTo>
                    <a:lnTo>
                      <a:pt x="0" y="638"/>
                    </a:lnTo>
                    <a:close/>
                    <a:moveTo>
                      <a:pt x="25" y="106"/>
                    </a:moveTo>
                    <a:lnTo>
                      <a:pt x="3" y="622"/>
                    </a:lnTo>
                    <a:lnTo>
                      <a:pt x="232" y="4"/>
                    </a:lnTo>
                    <a:lnTo>
                      <a:pt x="25" y="10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76" name="Freeform 95">
                <a:extLst>
                  <a:ext uri="{FF2B5EF4-FFF2-40B4-BE49-F238E27FC236}">
                    <a16:creationId xmlns:a16="http://schemas.microsoft.com/office/drawing/2014/main" id="{E52E8C67-103A-4B0F-A898-BA3753935E9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894" y="3856"/>
                <a:ext cx="424" cy="655"/>
              </a:xfrm>
              <a:custGeom>
                <a:avLst/>
                <a:gdLst>
                  <a:gd name="T0" fmla="*/ 212 w 424"/>
                  <a:gd name="T1" fmla="*/ 655 h 655"/>
                  <a:gd name="T2" fmla="*/ 211 w 424"/>
                  <a:gd name="T3" fmla="*/ 654 h 655"/>
                  <a:gd name="T4" fmla="*/ 0 w 424"/>
                  <a:gd name="T5" fmla="*/ 0 h 655"/>
                  <a:gd name="T6" fmla="*/ 424 w 424"/>
                  <a:gd name="T7" fmla="*/ 551 h 655"/>
                  <a:gd name="T8" fmla="*/ 212 w 424"/>
                  <a:gd name="T9" fmla="*/ 655 h 655"/>
                  <a:gd name="T10" fmla="*/ 7 w 424"/>
                  <a:gd name="T11" fmla="*/ 13 h 655"/>
                  <a:gd name="T12" fmla="*/ 213 w 424"/>
                  <a:gd name="T13" fmla="*/ 651 h 655"/>
                  <a:gd name="T14" fmla="*/ 420 w 424"/>
                  <a:gd name="T15" fmla="*/ 550 h 655"/>
                  <a:gd name="T16" fmla="*/ 7 w 424"/>
                  <a:gd name="T17" fmla="*/ 13 h 6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24" h="655">
                    <a:moveTo>
                      <a:pt x="212" y="655"/>
                    </a:moveTo>
                    <a:lnTo>
                      <a:pt x="211" y="654"/>
                    </a:lnTo>
                    <a:lnTo>
                      <a:pt x="0" y="0"/>
                    </a:lnTo>
                    <a:lnTo>
                      <a:pt x="424" y="551"/>
                    </a:lnTo>
                    <a:lnTo>
                      <a:pt x="212" y="655"/>
                    </a:lnTo>
                    <a:close/>
                    <a:moveTo>
                      <a:pt x="7" y="13"/>
                    </a:moveTo>
                    <a:lnTo>
                      <a:pt x="213" y="651"/>
                    </a:lnTo>
                    <a:lnTo>
                      <a:pt x="420" y="550"/>
                    </a:lnTo>
                    <a:lnTo>
                      <a:pt x="7" y="1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77" name="Freeform 96">
                <a:extLst>
                  <a:ext uri="{FF2B5EF4-FFF2-40B4-BE49-F238E27FC236}">
                    <a16:creationId xmlns:a16="http://schemas.microsoft.com/office/drawing/2014/main" id="{E47C7869-349F-4822-A7D6-1320D1A702B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552" y="3861"/>
                <a:ext cx="557" cy="652"/>
              </a:xfrm>
              <a:custGeom>
                <a:avLst/>
                <a:gdLst>
                  <a:gd name="T0" fmla="*/ 557 w 557"/>
                  <a:gd name="T1" fmla="*/ 652 h 652"/>
                  <a:gd name="T2" fmla="*/ 0 w 557"/>
                  <a:gd name="T3" fmla="*/ 154 h 652"/>
                  <a:gd name="T4" fmla="*/ 347 w 557"/>
                  <a:gd name="T5" fmla="*/ 0 h 652"/>
                  <a:gd name="T6" fmla="*/ 347 w 557"/>
                  <a:gd name="T7" fmla="*/ 1 h 652"/>
                  <a:gd name="T8" fmla="*/ 557 w 557"/>
                  <a:gd name="T9" fmla="*/ 652 h 652"/>
                  <a:gd name="T10" fmla="*/ 4 w 557"/>
                  <a:gd name="T11" fmla="*/ 155 h 652"/>
                  <a:gd name="T12" fmla="*/ 552 w 557"/>
                  <a:gd name="T13" fmla="*/ 644 h 652"/>
                  <a:gd name="T14" fmla="*/ 344 w 557"/>
                  <a:gd name="T15" fmla="*/ 3 h 652"/>
                  <a:gd name="T16" fmla="*/ 4 w 557"/>
                  <a:gd name="T17" fmla="*/ 155 h 6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57" h="652">
                    <a:moveTo>
                      <a:pt x="557" y="652"/>
                    </a:moveTo>
                    <a:lnTo>
                      <a:pt x="0" y="154"/>
                    </a:lnTo>
                    <a:lnTo>
                      <a:pt x="347" y="0"/>
                    </a:lnTo>
                    <a:lnTo>
                      <a:pt x="347" y="1"/>
                    </a:lnTo>
                    <a:lnTo>
                      <a:pt x="557" y="652"/>
                    </a:lnTo>
                    <a:close/>
                    <a:moveTo>
                      <a:pt x="4" y="155"/>
                    </a:moveTo>
                    <a:lnTo>
                      <a:pt x="552" y="644"/>
                    </a:lnTo>
                    <a:lnTo>
                      <a:pt x="344" y="3"/>
                    </a:lnTo>
                    <a:lnTo>
                      <a:pt x="4" y="15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78" name="Freeform 97">
                <a:extLst>
                  <a:ext uri="{FF2B5EF4-FFF2-40B4-BE49-F238E27FC236}">
                    <a16:creationId xmlns:a16="http://schemas.microsoft.com/office/drawing/2014/main" id="{2E1FC427-3E8F-437B-ABE7-A9D3D3A6261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553" y="3551"/>
                <a:ext cx="347" cy="467"/>
              </a:xfrm>
              <a:custGeom>
                <a:avLst/>
                <a:gdLst>
                  <a:gd name="T0" fmla="*/ 0 w 347"/>
                  <a:gd name="T1" fmla="*/ 467 h 467"/>
                  <a:gd name="T2" fmla="*/ 0 w 347"/>
                  <a:gd name="T3" fmla="*/ 464 h 467"/>
                  <a:gd name="T4" fmla="*/ 57 w 347"/>
                  <a:gd name="T5" fmla="*/ 0 h 467"/>
                  <a:gd name="T6" fmla="*/ 347 w 347"/>
                  <a:gd name="T7" fmla="*/ 312 h 467"/>
                  <a:gd name="T8" fmla="*/ 344 w 347"/>
                  <a:gd name="T9" fmla="*/ 313 h 467"/>
                  <a:gd name="T10" fmla="*/ 0 w 347"/>
                  <a:gd name="T11" fmla="*/ 467 h 467"/>
                  <a:gd name="T12" fmla="*/ 60 w 347"/>
                  <a:gd name="T13" fmla="*/ 6 h 467"/>
                  <a:gd name="T14" fmla="*/ 3 w 347"/>
                  <a:gd name="T15" fmla="*/ 462 h 467"/>
                  <a:gd name="T16" fmla="*/ 342 w 347"/>
                  <a:gd name="T17" fmla="*/ 311 h 467"/>
                  <a:gd name="T18" fmla="*/ 60 w 347"/>
                  <a:gd name="T19" fmla="*/ 6 h 4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47" h="467">
                    <a:moveTo>
                      <a:pt x="0" y="467"/>
                    </a:moveTo>
                    <a:lnTo>
                      <a:pt x="0" y="464"/>
                    </a:lnTo>
                    <a:lnTo>
                      <a:pt x="57" y="0"/>
                    </a:lnTo>
                    <a:lnTo>
                      <a:pt x="347" y="312"/>
                    </a:lnTo>
                    <a:lnTo>
                      <a:pt x="344" y="313"/>
                    </a:lnTo>
                    <a:lnTo>
                      <a:pt x="0" y="467"/>
                    </a:lnTo>
                    <a:close/>
                    <a:moveTo>
                      <a:pt x="60" y="6"/>
                    </a:moveTo>
                    <a:lnTo>
                      <a:pt x="3" y="462"/>
                    </a:lnTo>
                    <a:lnTo>
                      <a:pt x="342" y="311"/>
                    </a:lnTo>
                    <a:lnTo>
                      <a:pt x="60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79" name="Freeform 98">
                <a:extLst>
                  <a:ext uri="{FF2B5EF4-FFF2-40B4-BE49-F238E27FC236}">
                    <a16:creationId xmlns:a16="http://schemas.microsoft.com/office/drawing/2014/main" id="{7A3829B0-9304-430B-A793-0D656FBCD63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018" y="3551"/>
                <a:ext cx="595" cy="465"/>
              </a:xfrm>
              <a:custGeom>
                <a:avLst/>
                <a:gdLst>
                  <a:gd name="T0" fmla="*/ 537 w 595"/>
                  <a:gd name="T1" fmla="*/ 465 h 465"/>
                  <a:gd name="T2" fmla="*/ 536 w 595"/>
                  <a:gd name="T3" fmla="*/ 465 h 465"/>
                  <a:gd name="T4" fmla="*/ 0 w 595"/>
                  <a:gd name="T5" fmla="*/ 372 h 465"/>
                  <a:gd name="T6" fmla="*/ 3 w 595"/>
                  <a:gd name="T7" fmla="*/ 370 h 465"/>
                  <a:gd name="T8" fmla="*/ 595 w 595"/>
                  <a:gd name="T9" fmla="*/ 0 h 465"/>
                  <a:gd name="T10" fmla="*/ 595 w 595"/>
                  <a:gd name="T11" fmla="*/ 2 h 465"/>
                  <a:gd name="T12" fmla="*/ 537 w 595"/>
                  <a:gd name="T13" fmla="*/ 465 h 465"/>
                  <a:gd name="T14" fmla="*/ 6 w 595"/>
                  <a:gd name="T15" fmla="*/ 370 h 465"/>
                  <a:gd name="T16" fmla="*/ 535 w 595"/>
                  <a:gd name="T17" fmla="*/ 463 h 465"/>
                  <a:gd name="T18" fmla="*/ 591 w 595"/>
                  <a:gd name="T19" fmla="*/ 5 h 465"/>
                  <a:gd name="T20" fmla="*/ 6 w 595"/>
                  <a:gd name="T21" fmla="*/ 370 h 4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95" h="465">
                    <a:moveTo>
                      <a:pt x="537" y="465"/>
                    </a:moveTo>
                    <a:lnTo>
                      <a:pt x="536" y="465"/>
                    </a:lnTo>
                    <a:lnTo>
                      <a:pt x="0" y="372"/>
                    </a:lnTo>
                    <a:lnTo>
                      <a:pt x="3" y="370"/>
                    </a:lnTo>
                    <a:lnTo>
                      <a:pt x="595" y="0"/>
                    </a:lnTo>
                    <a:lnTo>
                      <a:pt x="595" y="2"/>
                    </a:lnTo>
                    <a:lnTo>
                      <a:pt x="537" y="465"/>
                    </a:lnTo>
                    <a:close/>
                    <a:moveTo>
                      <a:pt x="6" y="370"/>
                    </a:moveTo>
                    <a:lnTo>
                      <a:pt x="535" y="463"/>
                    </a:lnTo>
                    <a:lnTo>
                      <a:pt x="591" y="5"/>
                    </a:lnTo>
                    <a:lnTo>
                      <a:pt x="6" y="37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80" name="Freeform 99">
                <a:extLst>
                  <a:ext uri="{FF2B5EF4-FFF2-40B4-BE49-F238E27FC236}">
                    <a16:creationId xmlns:a16="http://schemas.microsoft.com/office/drawing/2014/main" id="{B3B5F9D7-42EE-4013-B339-E8E44034A3E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845" y="3550"/>
                <a:ext cx="773" cy="373"/>
              </a:xfrm>
              <a:custGeom>
                <a:avLst/>
                <a:gdLst>
                  <a:gd name="T0" fmla="*/ 176 w 773"/>
                  <a:gd name="T1" fmla="*/ 373 h 373"/>
                  <a:gd name="T2" fmla="*/ 0 w 773"/>
                  <a:gd name="T3" fmla="*/ 204 h 373"/>
                  <a:gd name="T4" fmla="*/ 773 w 773"/>
                  <a:gd name="T5" fmla="*/ 0 h 373"/>
                  <a:gd name="T6" fmla="*/ 176 w 773"/>
                  <a:gd name="T7" fmla="*/ 373 h 373"/>
                  <a:gd name="T8" fmla="*/ 4 w 773"/>
                  <a:gd name="T9" fmla="*/ 205 h 373"/>
                  <a:gd name="T10" fmla="*/ 176 w 773"/>
                  <a:gd name="T11" fmla="*/ 371 h 373"/>
                  <a:gd name="T12" fmla="*/ 758 w 773"/>
                  <a:gd name="T13" fmla="*/ 7 h 373"/>
                  <a:gd name="T14" fmla="*/ 4 w 773"/>
                  <a:gd name="T15" fmla="*/ 205 h 3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73" h="373">
                    <a:moveTo>
                      <a:pt x="176" y="373"/>
                    </a:moveTo>
                    <a:lnTo>
                      <a:pt x="0" y="204"/>
                    </a:lnTo>
                    <a:lnTo>
                      <a:pt x="773" y="0"/>
                    </a:lnTo>
                    <a:lnTo>
                      <a:pt x="176" y="373"/>
                    </a:lnTo>
                    <a:close/>
                    <a:moveTo>
                      <a:pt x="4" y="205"/>
                    </a:moveTo>
                    <a:lnTo>
                      <a:pt x="176" y="371"/>
                    </a:lnTo>
                    <a:lnTo>
                      <a:pt x="758" y="7"/>
                    </a:lnTo>
                    <a:lnTo>
                      <a:pt x="4" y="20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81" name="Freeform 100">
                <a:extLst>
                  <a:ext uri="{FF2B5EF4-FFF2-40B4-BE49-F238E27FC236}">
                    <a16:creationId xmlns:a16="http://schemas.microsoft.com/office/drawing/2014/main" id="{F8CA6FAB-AE73-40A3-8BEE-4EA35E66A6C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644" y="3753"/>
                <a:ext cx="380" cy="171"/>
              </a:xfrm>
              <a:custGeom>
                <a:avLst/>
                <a:gdLst>
                  <a:gd name="T0" fmla="*/ 0 w 380"/>
                  <a:gd name="T1" fmla="*/ 119 h 171"/>
                  <a:gd name="T2" fmla="*/ 203 w 380"/>
                  <a:gd name="T3" fmla="*/ 0 h 171"/>
                  <a:gd name="T4" fmla="*/ 380 w 380"/>
                  <a:gd name="T5" fmla="*/ 171 h 171"/>
                  <a:gd name="T6" fmla="*/ 0 w 380"/>
                  <a:gd name="T7" fmla="*/ 119 h 171"/>
                  <a:gd name="T8" fmla="*/ 203 w 380"/>
                  <a:gd name="T9" fmla="*/ 3 h 171"/>
                  <a:gd name="T10" fmla="*/ 7 w 380"/>
                  <a:gd name="T11" fmla="*/ 118 h 171"/>
                  <a:gd name="T12" fmla="*/ 374 w 380"/>
                  <a:gd name="T13" fmla="*/ 168 h 171"/>
                  <a:gd name="T14" fmla="*/ 203 w 380"/>
                  <a:gd name="T15" fmla="*/ 3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80" h="171">
                    <a:moveTo>
                      <a:pt x="0" y="119"/>
                    </a:moveTo>
                    <a:lnTo>
                      <a:pt x="203" y="0"/>
                    </a:lnTo>
                    <a:lnTo>
                      <a:pt x="380" y="171"/>
                    </a:lnTo>
                    <a:lnTo>
                      <a:pt x="0" y="119"/>
                    </a:lnTo>
                    <a:close/>
                    <a:moveTo>
                      <a:pt x="203" y="3"/>
                    </a:moveTo>
                    <a:lnTo>
                      <a:pt x="7" y="118"/>
                    </a:lnTo>
                    <a:lnTo>
                      <a:pt x="374" y="168"/>
                    </a:lnTo>
                    <a:lnTo>
                      <a:pt x="203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82" name="Freeform 101">
                <a:extLst>
                  <a:ext uri="{FF2B5EF4-FFF2-40B4-BE49-F238E27FC236}">
                    <a16:creationId xmlns:a16="http://schemas.microsoft.com/office/drawing/2014/main" id="{9BD06A63-C08E-409A-847D-498534F335C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466" y="3345"/>
                <a:ext cx="383" cy="529"/>
              </a:xfrm>
              <a:custGeom>
                <a:avLst/>
                <a:gdLst>
                  <a:gd name="T0" fmla="*/ 180 w 383"/>
                  <a:gd name="T1" fmla="*/ 529 h 529"/>
                  <a:gd name="T2" fmla="*/ 0 w 383"/>
                  <a:gd name="T3" fmla="*/ 0 h 529"/>
                  <a:gd name="T4" fmla="*/ 383 w 383"/>
                  <a:gd name="T5" fmla="*/ 410 h 529"/>
                  <a:gd name="T6" fmla="*/ 180 w 383"/>
                  <a:gd name="T7" fmla="*/ 529 h 529"/>
                  <a:gd name="T8" fmla="*/ 6 w 383"/>
                  <a:gd name="T9" fmla="*/ 10 h 529"/>
                  <a:gd name="T10" fmla="*/ 183 w 383"/>
                  <a:gd name="T11" fmla="*/ 525 h 529"/>
                  <a:gd name="T12" fmla="*/ 379 w 383"/>
                  <a:gd name="T13" fmla="*/ 409 h 529"/>
                  <a:gd name="T14" fmla="*/ 6 w 383"/>
                  <a:gd name="T15" fmla="*/ 10 h 5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83" h="529">
                    <a:moveTo>
                      <a:pt x="180" y="529"/>
                    </a:moveTo>
                    <a:lnTo>
                      <a:pt x="0" y="0"/>
                    </a:lnTo>
                    <a:lnTo>
                      <a:pt x="383" y="410"/>
                    </a:lnTo>
                    <a:lnTo>
                      <a:pt x="180" y="529"/>
                    </a:lnTo>
                    <a:close/>
                    <a:moveTo>
                      <a:pt x="6" y="10"/>
                    </a:moveTo>
                    <a:lnTo>
                      <a:pt x="183" y="525"/>
                    </a:lnTo>
                    <a:lnTo>
                      <a:pt x="379" y="409"/>
                    </a:lnTo>
                    <a:lnTo>
                      <a:pt x="6" y="1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83" name="Freeform 102">
                <a:extLst>
                  <a:ext uri="{FF2B5EF4-FFF2-40B4-BE49-F238E27FC236}">
                    <a16:creationId xmlns:a16="http://schemas.microsoft.com/office/drawing/2014/main" id="{D5BAB3B1-C994-49AC-8287-F893A06CD0F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122" y="3347"/>
                <a:ext cx="527" cy="695"/>
              </a:xfrm>
              <a:custGeom>
                <a:avLst/>
                <a:gdLst>
                  <a:gd name="T0" fmla="*/ 0 w 527"/>
                  <a:gd name="T1" fmla="*/ 695 h 695"/>
                  <a:gd name="T2" fmla="*/ 348 w 527"/>
                  <a:gd name="T3" fmla="*/ 0 h 695"/>
                  <a:gd name="T4" fmla="*/ 527 w 527"/>
                  <a:gd name="T5" fmla="*/ 525 h 695"/>
                  <a:gd name="T6" fmla="*/ 525 w 527"/>
                  <a:gd name="T7" fmla="*/ 525 h 695"/>
                  <a:gd name="T8" fmla="*/ 0 w 527"/>
                  <a:gd name="T9" fmla="*/ 695 h 695"/>
                  <a:gd name="T10" fmla="*/ 347 w 527"/>
                  <a:gd name="T11" fmla="*/ 7 h 695"/>
                  <a:gd name="T12" fmla="*/ 4 w 527"/>
                  <a:gd name="T13" fmla="*/ 690 h 695"/>
                  <a:gd name="T14" fmla="*/ 524 w 527"/>
                  <a:gd name="T15" fmla="*/ 524 h 695"/>
                  <a:gd name="T16" fmla="*/ 347 w 527"/>
                  <a:gd name="T17" fmla="*/ 7 h 6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27" h="695">
                    <a:moveTo>
                      <a:pt x="0" y="695"/>
                    </a:moveTo>
                    <a:lnTo>
                      <a:pt x="348" y="0"/>
                    </a:lnTo>
                    <a:lnTo>
                      <a:pt x="527" y="525"/>
                    </a:lnTo>
                    <a:lnTo>
                      <a:pt x="525" y="525"/>
                    </a:lnTo>
                    <a:lnTo>
                      <a:pt x="0" y="695"/>
                    </a:lnTo>
                    <a:close/>
                    <a:moveTo>
                      <a:pt x="347" y="7"/>
                    </a:moveTo>
                    <a:lnTo>
                      <a:pt x="4" y="690"/>
                    </a:lnTo>
                    <a:lnTo>
                      <a:pt x="524" y="524"/>
                    </a:lnTo>
                    <a:lnTo>
                      <a:pt x="347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84" name="Freeform 103">
                <a:extLst>
                  <a:ext uri="{FF2B5EF4-FFF2-40B4-BE49-F238E27FC236}">
                    <a16:creationId xmlns:a16="http://schemas.microsoft.com/office/drawing/2014/main" id="{B8EB6886-F3CD-4CCA-A079-75561DF7A2C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122" y="3869"/>
                <a:ext cx="530" cy="514"/>
              </a:xfrm>
              <a:custGeom>
                <a:avLst/>
                <a:gdLst>
                  <a:gd name="T0" fmla="*/ 59 w 530"/>
                  <a:gd name="T1" fmla="*/ 514 h 514"/>
                  <a:gd name="T2" fmla="*/ 0 w 530"/>
                  <a:gd name="T3" fmla="*/ 169 h 514"/>
                  <a:gd name="T4" fmla="*/ 1 w 530"/>
                  <a:gd name="T5" fmla="*/ 169 h 514"/>
                  <a:gd name="T6" fmla="*/ 530 w 530"/>
                  <a:gd name="T7" fmla="*/ 0 h 514"/>
                  <a:gd name="T8" fmla="*/ 59 w 530"/>
                  <a:gd name="T9" fmla="*/ 514 h 514"/>
                  <a:gd name="T10" fmla="*/ 3 w 530"/>
                  <a:gd name="T11" fmla="*/ 172 h 514"/>
                  <a:gd name="T12" fmla="*/ 61 w 530"/>
                  <a:gd name="T13" fmla="*/ 508 h 514"/>
                  <a:gd name="T14" fmla="*/ 522 w 530"/>
                  <a:gd name="T15" fmla="*/ 6 h 514"/>
                  <a:gd name="T16" fmla="*/ 3 w 530"/>
                  <a:gd name="T17" fmla="*/ 172 h 5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30" h="514">
                    <a:moveTo>
                      <a:pt x="59" y="514"/>
                    </a:moveTo>
                    <a:lnTo>
                      <a:pt x="0" y="169"/>
                    </a:lnTo>
                    <a:lnTo>
                      <a:pt x="1" y="169"/>
                    </a:lnTo>
                    <a:lnTo>
                      <a:pt x="530" y="0"/>
                    </a:lnTo>
                    <a:lnTo>
                      <a:pt x="59" y="514"/>
                    </a:lnTo>
                    <a:close/>
                    <a:moveTo>
                      <a:pt x="3" y="172"/>
                    </a:moveTo>
                    <a:lnTo>
                      <a:pt x="61" y="508"/>
                    </a:lnTo>
                    <a:lnTo>
                      <a:pt x="522" y="6"/>
                    </a:lnTo>
                    <a:lnTo>
                      <a:pt x="3" y="17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85" name="Freeform 104">
                <a:extLst>
                  <a:ext uri="{FF2B5EF4-FFF2-40B4-BE49-F238E27FC236}">
                    <a16:creationId xmlns:a16="http://schemas.microsoft.com/office/drawing/2014/main" id="{615EC3FF-EF97-4817-9DCC-ACD2DCBDD3F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633" y="4037"/>
                <a:ext cx="551" cy="345"/>
              </a:xfrm>
              <a:custGeom>
                <a:avLst/>
                <a:gdLst>
                  <a:gd name="T0" fmla="*/ 551 w 551"/>
                  <a:gd name="T1" fmla="*/ 345 h 345"/>
                  <a:gd name="T2" fmla="*/ 0 w 551"/>
                  <a:gd name="T3" fmla="*/ 143 h 345"/>
                  <a:gd name="T4" fmla="*/ 492 w 551"/>
                  <a:gd name="T5" fmla="*/ 0 h 345"/>
                  <a:gd name="T6" fmla="*/ 551 w 551"/>
                  <a:gd name="T7" fmla="*/ 345 h 345"/>
                  <a:gd name="T8" fmla="*/ 8 w 551"/>
                  <a:gd name="T9" fmla="*/ 144 h 345"/>
                  <a:gd name="T10" fmla="*/ 547 w 551"/>
                  <a:gd name="T11" fmla="*/ 341 h 345"/>
                  <a:gd name="T12" fmla="*/ 490 w 551"/>
                  <a:gd name="T13" fmla="*/ 4 h 345"/>
                  <a:gd name="T14" fmla="*/ 8 w 551"/>
                  <a:gd name="T15" fmla="*/ 144 h 3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51" h="345">
                    <a:moveTo>
                      <a:pt x="551" y="345"/>
                    </a:moveTo>
                    <a:lnTo>
                      <a:pt x="0" y="143"/>
                    </a:lnTo>
                    <a:lnTo>
                      <a:pt x="492" y="0"/>
                    </a:lnTo>
                    <a:lnTo>
                      <a:pt x="551" y="345"/>
                    </a:lnTo>
                    <a:close/>
                    <a:moveTo>
                      <a:pt x="8" y="144"/>
                    </a:moveTo>
                    <a:lnTo>
                      <a:pt x="547" y="341"/>
                    </a:lnTo>
                    <a:lnTo>
                      <a:pt x="490" y="4"/>
                    </a:lnTo>
                    <a:lnTo>
                      <a:pt x="8" y="14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86" name="Freeform 105">
                <a:extLst>
                  <a:ext uri="{FF2B5EF4-FFF2-40B4-BE49-F238E27FC236}">
                    <a16:creationId xmlns:a16="http://schemas.microsoft.com/office/drawing/2014/main" id="{054CA97D-3B14-4668-9DB9-4AAD48B1E0B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634" y="3444"/>
                <a:ext cx="491" cy="738"/>
              </a:xfrm>
              <a:custGeom>
                <a:avLst/>
                <a:gdLst>
                  <a:gd name="T0" fmla="*/ 0 w 491"/>
                  <a:gd name="T1" fmla="*/ 738 h 738"/>
                  <a:gd name="T2" fmla="*/ 1 w 491"/>
                  <a:gd name="T3" fmla="*/ 736 h 738"/>
                  <a:gd name="T4" fmla="*/ 355 w 491"/>
                  <a:gd name="T5" fmla="*/ 0 h 738"/>
                  <a:gd name="T6" fmla="*/ 491 w 491"/>
                  <a:gd name="T7" fmla="*/ 597 h 738"/>
                  <a:gd name="T8" fmla="*/ 0 w 491"/>
                  <a:gd name="T9" fmla="*/ 738 h 738"/>
                  <a:gd name="T10" fmla="*/ 355 w 491"/>
                  <a:gd name="T11" fmla="*/ 7 h 738"/>
                  <a:gd name="T12" fmla="*/ 4 w 491"/>
                  <a:gd name="T13" fmla="*/ 735 h 738"/>
                  <a:gd name="T14" fmla="*/ 488 w 491"/>
                  <a:gd name="T15" fmla="*/ 594 h 738"/>
                  <a:gd name="T16" fmla="*/ 355 w 491"/>
                  <a:gd name="T17" fmla="*/ 7 h 7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91" h="738">
                    <a:moveTo>
                      <a:pt x="0" y="738"/>
                    </a:moveTo>
                    <a:lnTo>
                      <a:pt x="1" y="736"/>
                    </a:lnTo>
                    <a:lnTo>
                      <a:pt x="355" y="0"/>
                    </a:lnTo>
                    <a:lnTo>
                      <a:pt x="491" y="597"/>
                    </a:lnTo>
                    <a:lnTo>
                      <a:pt x="0" y="738"/>
                    </a:lnTo>
                    <a:close/>
                    <a:moveTo>
                      <a:pt x="355" y="7"/>
                    </a:moveTo>
                    <a:lnTo>
                      <a:pt x="4" y="735"/>
                    </a:lnTo>
                    <a:lnTo>
                      <a:pt x="488" y="594"/>
                    </a:lnTo>
                    <a:lnTo>
                      <a:pt x="355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87" name="Freeform 106">
                <a:extLst>
                  <a:ext uri="{FF2B5EF4-FFF2-40B4-BE49-F238E27FC236}">
                    <a16:creationId xmlns:a16="http://schemas.microsoft.com/office/drawing/2014/main" id="{02E5B443-B9B2-4F98-81C5-DA3BD642138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988" y="3348"/>
                <a:ext cx="483" cy="695"/>
              </a:xfrm>
              <a:custGeom>
                <a:avLst/>
                <a:gdLst>
                  <a:gd name="T0" fmla="*/ 135 w 483"/>
                  <a:gd name="T1" fmla="*/ 695 h 695"/>
                  <a:gd name="T2" fmla="*/ 135 w 483"/>
                  <a:gd name="T3" fmla="*/ 691 h 695"/>
                  <a:gd name="T4" fmla="*/ 0 w 483"/>
                  <a:gd name="T5" fmla="*/ 98 h 695"/>
                  <a:gd name="T6" fmla="*/ 483 w 483"/>
                  <a:gd name="T7" fmla="*/ 0 h 695"/>
                  <a:gd name="T8" fmla="*/ 135 w 483"/>
                  <a:gd name="T9" fmla="*/ 695 h 695"/>
                  <a:gd name="T10" fmla="*/ 2 w 483"/>
                  <a:gd name="T11" fmla="*/ 100 h 695"/>
                  <a:gd name="T12" fmla="*/ 136 w 483"/>
                  <a:gd name="T13" fmla="*/ 688 h 695"/>
                  <a:gd name="T14" fmla="*/ 478 w 483"/>
                  <a:gd name="T15" fmla="*/ 4 h 695"/>
                  <a:gd name="T16" fmla="*/ 2 w 483"/>
                  <a:gd name="T17" fmla="*/ 100 h 6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83" h="695">
                    <a:moveTo>
                      <a:pt x="135" y="695"/>
                    </a:moveTo>
                    <a:lnTo>
                      <a:pt x="135" y="691"/>
                    </a:lnTo>
                    <a:lnTo>
                      <a:pt x="0" y="98"/>
                    </a:lnTo>
                    <a:lnTo>
                      <a:pt x="483" y="0"/>
                    </a:lnTo>
                    <a:lnTo>
                      <a:pt x="135" y="695"/>
                    </a:lnTo>
                    <a:close/>
                    <a:moveTo>
                      <a:pt x="2" y="100"/>
                    </a:moveTo>
                    <a:lnTo>
                      <a:pt x="136" y="688"/>
                    </a:lnTo>
                    <a:lnTo>
                      <a:pt x="478" y="4"/>
                    </a:lnTo>
                    <a:lnTo>
                      <a:pt x="2" y="10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88" name="Freeform 107">
                <a:extLst>
                  <a:ext uri="{FF2B5EF4-FFF2-40B4-BE49-F238E27FC236}">
                    <a16:creationId xmlns:a16="http://schemas.microsoft.com/office/drawing/2014/main" id="{77DD25D3-5C12-4116-9C6E-F4AEACC51BA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462" y="2891"/>
                <a:ext cx="358" cy="539"/>
              </a:xfrm>
              <a:custGeom>
                <a:avLst/>
                <a:gdLst>
                  <a:gd name="T0" fmla="*/ 358 w 358"/>
                  <a:gd name="T1" fmla="*/ 539 h 539"/>
                  <a:gd name="T2" fmla="*/ 5 w 358"/>
                  <a:gd name="T3" fmla="*/ 461 h 539"/>
                  <a:gd name="T4" fmla="*/ 0 w 358"/>
                  <a:gd name="T5" fmla="*/ 0 h 539"/>
                  <a:gd name="T6" fmla="*/ 358 w 358"/>
                  <a:gd name="T7" fmla="*/ 539 h 539"/>
                  <a:gd name="T8" fmla="*/ 8 w 358"/>
                  <a:gd name="T9" fmla="*/ 458 h 539"/>
                  <a:gd name="T10" fmla="*/ 353 w 358"/>
                  <a:gd name="T11" fmla="*/ 534 h 539"/>
                  <a:gd name="T12" fmla="*/ 3 w 358"/>
                  <a:gd name="T13" fmla="*/ 8 h 539"/>
                  <a:gd name="T14" fmla="*/ 8 w 358"/>
                  <a:gd name="T15" fmla="*/ 458 h 5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58" h="539">
                    <a:moveTo>
                      <a:pt x="358" y="539"/>
                    </a:moveTo>
                    <a:lnTo>
                      <a:pt x="5" y="461"/>
                    </a:lnTo>
                    <a:lnTo>
                      <a:pt x="0" y="0"/>
                    </a:lnTo>
                    <a:lnTo>
                      <a:pt x="358" y="539"/>
                    </a:lnTo>
                    <a:close/>
                    <a:moveTo>
                      <a:pt x="8" y="458"/>
                    </a:moveTo>
                    <a:lnTo>
                      <a:pt x="353" y="534"/>
                    </a:lnTo>
                    <a:lnTo>
                      <a:pt x="3" y="8"/>
                    </a:lnTo>
                    <a:lnTo>
                      <a:pt x="8" y="45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89" name="Freeform 108">
                <a:extLst>
                  <a:ext uri="{FF2B5EF4-FFF2-40B4-BE49-F238E27FC236}">
                    <a16:creationId xmlns:a16="http://schemas.microsoft.com/office/drawing/2014/main" id="{843F7608-21F5-475C-9498-D542127EA2B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462" y="3347"/>
                <a:ext cx="441" cy="265"/>
              </a:xfrm>
              <a:custGeom>
                <a:avLst/>
                <a:gdLst>
                  <a:gd name="T0" fmla="*/ 441 w 441"/>
                  <a:gd name="T1" fmla="*/ 265 h 265"/>
                  <a:gd name="T2" fmla="*/ 0 w 441"/>
                  <a:gd name="T3" fmla="*/ 0 h 265"/>
                  <a:gd name="T4" fmla="*/ 356 w 441"/>
                  <a:gd name="T5" fmla="*/ 80 h 265"/>
                  <a:gd name="T6" fmla="*/ 441 w 441"/>
                  <a:gd name="T7" fmla="*/ 265 h 265"/>
                  <a:gd name="T8" fmla="*/ 15 w 441"/>
                  <a:gd name="T9" fmla="*/ 6 h 265"/>
                  <a:gd name="T10" fmla="*/ 436 w 441"/>
                  <a:gd name="T11" fmla="*/ 259 h 265"/>
                  <a:gd name="T12" fmla="*/ 355 w 441"/>
                  <a:gd name="T13" fmla="*/ 82 h 265"/>
                  <a:gd name="T14" fmla="*/ 15 w 441"/>
                  <a:gd name="T15" fmla="*/ 6 h 2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41" h="265">
                    <a:moveTo>
                      <a:pt x="441" y="265"/>
                    </a:moveTo>
                    <a:lnTo>
                      <a:pt x="0" y="0"/>
                    </a:lnTo>
                    <a:lnTo>
                      <a:pt x="356" y="80"/>
                    </a:lnTo>
                    <a:lnTo>
                      <a:pt x="441" y="265"/>
                    </a:lnTo>
                    <a:close/>
                    <a:moveTo>
                      <a:pt x="15" y="6"/>
                    </a:moveTo>
                    <a:lnTo>
                      <a:pt x="436" y="259"/>
                    </a:lnTo>
                    <a:lnTo>
                      <a:pt x="355" y="82"/>
                    </a:lnTo>
                    <a:lnTo>
                      <a:pt x="15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90" name="Freeform 109">
                <a:extLst>
                  <a:ext uri="{FF2B5EF4-FFF2-40B4-BE49-F238E27FC236}">
                    <a16:creationId xmlns:a16="http://schemas.microsoft.com/office/drawing/2014/main" id="{77F7C244-319C-44BD-82A0-53B703400E1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816" y="3172"/>
                <a:ext cx="703" cy="439"/>
              </a:xfrm>
              <a:custGeom>
                <a:avLst/>
                <a:gdLst>
                  <a:gd name="T0" fmla="*/ 84 w 703"/>
                  <a:gd name="T1" fmla="*/ 439 h 439"/>
                  <a:gd name="T2" fmla="*/ 0 w 703"/>
                  <a:gd name="T3" fmla="*/ 255 h 439"/>
                  <a:gd name="T4" fmla="*/ 1 w 703"/>
                  <a:gd name="T5" fmla="*/ 255 h 439"/>
                  <a:gd name="T6" fmla="*/ 703 w 703"/>
                  <a:gd name="T7" fmla="*/ 0 h 439"/>
                  <a:gd name="T8" fmla="*/ 84 w 703"/>
                  <a:gd name="T9" fmla="*/ 439 h 439"/>
                  <a:gd name="T10" fmla="*/ 3 w 703"/>
                  <a:gd name="T11" fmla="*/ 257 h 439"/>
                  <a:gd name="T12" fmla="*/ 85 w 703"/>
                  <a:gd name="T13" fmla="*/ 435 h 439"/>
                  <a:gd name="T14" fmla="*/ 687 w 703"/>
                  <a:gd name="T15" fmla="*/ 9 h 439"/>
                  <a:gd name="T16" fmla="*/ 3 w 703"/>
                  <a:gd name="T17" fmla="*/ 257 h 4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03" h="439">
                    <a:moveTo>
                      <a:pt x="84" y="439"/>
                    </a:moveTo>
                    <a:lnTo>
                      <a:pt x="0" y="255"/>
                    </a:lnTo>
                    <a:lnTo>
                      <a:pt x="1" y="255"/>
                    </a:lnTo>
                    <a:lnTo>
                      <a:pt x="703" y="0"/>
                    </a:lnTo>
                    <a:lnTo>
                      <a:pt x="84" y="439"/>
                    </a:lnTo>
                    <a:close/>
                    <a:moveTo>
                      <a:pt x="3" y="257"/>
                    </a:moveTo>
                    <a:lnTo>
                      <a:pt x="85" y="435"/>
                    </a:lnTo>
                    <a:lnTo>
                      <a:pt x="687" y="9"/>
                    </a:lnTo>
                    <a:lnTo>
                      <a:pt x="3" y="25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91" name="Freeform 110">
                <a:extLst>
                  <a:ext uri="{FF2B5EF4-FFF2-40B4-BE49-F238E27FC236}">
                    <a16:creationId xmlns:a16="http://schemas.microsoft.com/office/drawing/2014/main" id="{80E2168D-79A4-4ECF-8E35-F12EC83EAB8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461" y="2893"/>
                <a:ext cx="1055" cy="536"/>
              </a:xfrm>
              <a:custGeom>
                <a:avLst/>
                <a:gdLst>
                  <a:gd name="T0" fmla="*/ 356 w 1055"/>
                  <a:gd name="T1" fmla="*/ 536 h 536"/>
                  <a:gd name="T2" fmla="*/ 356 w 1055"/>
                  <a:gd name="T3" fmla="*/ 536 h 536"/>
                  <a:gd name="T4" fmla="*/ 0 w 1055"/>
                  <a:gd name="T5" fmla="*/ 0 h 536"/>
                  <a:gd name="T6" fmla="*/ 3 w 1055"/>
                  <a:gd name="T7" fmla="*/ 1 h 536"/>
                  <a:gd name="T8" fmla="*/ 1055 w 1055"/>
                  <a:gd name="T9" fmla="*/ 284 h 536"/>
                  <a:gd name="T10" fmla="*/ 356 w 1055"/>
                  <a:gd name="T11" fmla="*/ 536 h 536"/>
                  <a:gd name="T12" fmla="*/ 5 w 1055"/>
                  <a:gd name="T13" fmla="*/ 5 h 536"/>
                  <a:gd name="T14" fmla="*/ 357 w 1055"/>
                  <a:gd name="T15" fmla="*/ 534 h 536"/>
                  <a:gd name="T16" fmla="*/ 1047 w 1055"/>
                  <a:gd name="T17" fmla="*/ 284 h 536"/>
                  <a:gd name="T18" fmla="*/ 5 w 1055"/>
                  <a:gd name="T19" fmla="*/ 5 h 5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55" h="536">
                    <a:moveTo>
                      <a:pt x="356" y="536"/>
                    </a:moveTo>
                    <a:lnTo>
                      <a:pt x="356" y="536"/>
                    </a:lnTo>
                    <a:lnTo>
                      <a:pt x="0" y="0"/>
                    </a:lnTo>
                    <a:lnTo>
                      <a:pt x="3" y="1"/>
                    </a:lnTo>
                    <a:lnTo>
                      <a:pt x="1055" y="284"/>
                    </a:lnTo>
                    <a:lnTo>
                      <a:pt x="356" y="536"/>
                    </a:lnTo>
                    <a:close/>
                    <a:moveTo>
                      <a:pt x="5" y="5"/>
                    </a:moveTo>
                    <a:lnTo>
                      <a:pt x="357" y="534"/>
                    </a:lnTo>
                    <a:lnTo>
                      <a:pt x="1047" y="284"/>
                    </a:lnTo>
                    <a:lnTo>
                      <a:pt x="5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92" name="Freeform 111">
                <a:extLst>
                  <a:ext uri="{FF2B5EF4-FFF2-40B4-BE49-F238E27FC236}">
                    <a16:creationId xmlns:a16="http://schemas.microsoft.com/office/drawing/2014/main" id="{D84555E9-3579-4391-A7BA-780AB8A264C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455" y="2861"/>
                <a:ext cx="1060" cy="318"/>
              </a:xfrm>
              <a:custGeom>
                <a:avLst/>
                <a:gdLst>
                  <a:gd name="T0" fmla="*/ 1060 w 1060"/>
                  <a:gd name="T1" fmla="*/ 318 h 318"/>
                  <a:gd name="T2" fmla="*/ 1056 w 1060"/>
                  <a:gd name="T3" fmla="*/ 317 h 318"/>
                  <a:gd name="T4" fmla="*/ 0 w 1060"/>
                  <a:gd name="T5" fmla="*/ 33 h 318"/>
                  <a:gd name="T6" fmla="*/ 846 w 1060"/>
                  <a:gd name="T7" fmla="*/ 0 h 318"/>
                  <a:gd name="T8" fmla="*/ 846 w 1060"/>
                  <a:gd name="T9" fmla="*/ 0 h 318"/>
                  <a:gd name="T10" fmla="*/ 1060 w 1060"/>
                  <a:gd name="T11" fmla="*/ 318 h 318"/>
                  <a:gd name="T12" fmla="*/ 17 w 1060"/>
                  <a:gd name="T13" fmla="*/ 36 h 318"/>
                  <a:gd name="T14" fmla="*/ 1054 w 1060"/>
                  <a:gd name="T15" fmla="*/ 313 h 318"/>
                  <a:gd name="T16" fmla="*/ 845 w 1060"/>
                  <a:gd name="T17" fmla="*/ 2 h 318"/>
                  <a:gd name="T18" fmla="*/ 17 w 1060"/>
                  <a:gd name="T19" fmla="*/ 36 h 3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60" h="318">
                    <a:moveTo>
                      <a:pt x="1060" y="318"/>
                    </a:moveTo>
                    <a:lnTo>
                      <a:pt x="1056" y="317"/>
                    </a:lnTo>
                    <a:lnTo>
                      <a:pt x="0" y="33"/>
                    </a:lnTo>
                    <a:lnTo>
                      <a:pt x="846" y="0"/>
                    </a:lnTo>
                    <a:lnTo>
                      <a:pt x="846" y="0"/>
                    </a:lnTo>
                    <a:lnTo>
                      <a:pt x="1060" y="318"/>
                    </a:lnTo>
                    <a:close/>
                    <a:moveTo>
                      <a:pt x="17" y="36"/>
                    </a:moveTo>
                    <a:lnTo>
                      <a:pt x="1054" y="313"/>
                    </a:lnTo>
                    <a:lnTo>
                      <a:pt x="845" y="2"/>
                    </a:lnTo>
                    <a:lnTo>
                      <a:pt x="17" y="3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93" name="Freeform 112">
                <a:extLst>
                  <a:ext uri="{FF2B5EF4-FFF2-40B4-BE49-F238E27FC236}">
                    <a16:creationId xmlns:a16="http://schemas.microsoft.com/office/drawing/2014/main" id="{DDE8BE0E-9E06-463F-B273-4553676167B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297" y="2860"/>
                <a:ext cx="931" cy="345"/>
              </a:xfrm>
              <a:custGeom>
                <a:avLst/>
                <a:gdLst>
                  <a:gd name="T0" fmla="*/ 214 w 931"/>
                  <a:gd name="T1" fmla="*/ 318 h 345"/>
                  <a:gd name="T2" fmla="*/ 213 w 931"/>
                  <a:gd name="T3" fmla="*/ 318 h 345"/>
                  <a:gd name="T4" fmla="*/ 0 w 931"/>
                  <a:gd name="T5" fmla="*/ 0 h 345"/>
                  <a:gd name="T6" fmla="*/ 931 w 931"/>
                  <a:gd name="T7" fmla="*/ 345 h 345"/>
                  <a:gd name="T8" fmla="*/ 214 w 931"/>
                  <a:gd name="T9" fmla="*/ 318 h 345"/>
                  <a:gd name="T10" fmla="*/ 7 w 931"/>
                  <a:gd name="T11" fmla="*/ 4 h 345"/>
                  <a:gd name="T12" fmla="*/ 215 w 931"/>
                  <a:gd name="T13" fmla="*/ 315 h 345"/>
                  <a:gd name="T14" fmla="*/ 916 w 931"/>
                  <a:gd name="T15" fmla="*/ 342 h 345"/>
                  <a:gd name="T16" fmla="*/ 7 w 931"/>
                  <a:gd name="T17" fmla="*/ 4 h 3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31" h="345">
                    <a:moveTo>
                      <a:pt x="214" y="318"/>
                    </a:moveTo>
                    <a:lnTo>
                      <a:pt x="213" y="318"/>
                    </a:lnTo>
                    <a:lnTo>
                      <a:pt x="0" y="0"/>
                    </a:lnTo>
                    <a:lnTo>
                      <a:pt x="931" y="345"/>
                    </a:lnTo>
                    <a:lnTo>
                      <a:pt x="214" y="318"/>
                    </a:lnTo>
                    <a:close/>
                    <a:moveTo>
                      <a:pt x="7" y="4"/>
                    </a:moveTo>
                    <a:lnTo>
                      <a:pt x="215" y="315"/>
                    </a:lnTo>
                    <a:lnTo>
                      <a:pt x="916" y="342"/>
                    </a:lnTo>
                    <a:lnTo>
                      <a:pt x="7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94" name="Freeform 113">
                <a:extLst>
                  <a:ext uri="{FF2B5EF4-FFF2-40B4-BE49-F238E27FC236}">
                    <a16:creationId xmlns:a16="http://schemas.microsoft.com/office/drawing/2014/main" id="{7BA10766-305D-4B56-9B52-12F39125F9D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985" y="2892"/>
                <a:ext cx="485" cy="558"/>
              </a:xfrm>
              <a:custGeom>
                <a:avLst/>
                <a:gdLst>
                  <a:gd name="T0" fmla="*/ 0 w 485"/>
                  <a:gd name="T1" fmla="*/ 558 h 558"/>
                  <a:gd name="T2" fmla="*/ 480 w 485"/>
                  <a:gd name="T3" fmla="*/ 0 h 558"/>
                  <a:gd name="T4" fmla="*/ 485 w 485"/>
                  <a:gd name="T5" fmla="*/ 460 h 558"/>
                  <a:gd name="T6" fmla="*/ 0 w 485"/>
                  <a:gd name="T7" fmla="*/ 558 h 558"/>
                  <a:gd name="T8" fmla="*/ 477 w 485"/>
                  <a:gd name="T9" fmla="*/ 7 h 558"/>
                  <a:gd name="T10" fmla="*/ 7 w 485"/>
                  <a:gd name="T11" fmla="*/ 553 h 558"/>
                  <a:gd name="T12" fmla="*/ 482 w 485"/>
                  <a:gd name="T13" fmla="*/ 457 h 558"/>
                  <a:gd name="T14" fmla="*/ 477 w 485"/>
                  <a:gd name="T15" fmla="*/ 7 h 5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85" h="558">
                    <a:moveTo>
                      <a:pt x="0" y="558"/>
                    </a:moveTo>
                    <a:lnTo>
                      <a:pt x="480" y="0"/>
                    </a:lnTo>
                    <a:lnTo>
                      <a:pt x="485" y="460"/>
                    </a:lnTo>
                    <a:lnTo>
                      <a:pt x="0" y="558"/>
                    </a:lnTo>
                    <a:close/>
                    <a:moveTo>
                      <a:pt x="477" y="7"/>
                    </a:moveTo>
                    <a:lnTo>
                      <a:pt x="7" y="553"/>
                    </a:lnTo>
                    <a:lnTo>
                      <a:pt x="482" y="457"/>
                    </a:lnTo>
                    <a:lnTo>
                      <a:pt x="477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95" name="Freeform 114">
                <a:extLst>
                  <a:ext uri="{FF2B5EF4-FFF2-40B4-BE49-F238E27FC236}">
                    <a16:creationId xmlns:a16="http://schemas.microsoft.com/office/drawing/2014/main" id="{B50647E9-0023-45BF-BC24-E1FD13D2FE7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487" y="2892"/>
                <a:ext cx="980" cy="556"/>
              </a:xfrm>
              <a:custGeom>
                <a:avLst/>
                <a:gdLst>
                  <a:gd name="T0" fmla="*/ 502 w 980"/>
                  <a:gd name="T1" fmla="*/ 556 h 556"/>
                  <a:gd name="T2" fmla="*/ 502 w 980"/>
                  <a:gd name="T3" fmla="*/ 556 h 556"/>
                  <a:gd name="T4" fmla="*/ 0 w 980"/>
                  <a:gd name="T5" fmla="*/ 354 h 556"/>
                  <a:gd name="T6" fmla="*/ 980 w 980"/>
                  <a:gd name="T7" fmla="*/ 0 h 556"/>
                  <a:gd name="T8" fmla="*/ 502 w 980"/>
                  <a:gd name="T9" fmla="*/ 556 h 556"/>
                  <a:gd name="T10" fmla="*/ 7 w 980"/>
                  <a:gd name="T11" fmla="*/ 354 h 556"/>
                  <a:gd name="T12" fmla="*/ 502 w 980"/>
                  <a:gd name="T13" fmla="*/ 554 h 556"/>
                  <a:gd name="T14" fmla="*/ 972 w 980"/>
                  <a:gd name="T15" fmla="*/ 6 h 556"/>
                  <a:gd name="T16" fmla="*/ 7 w 980"/>
                  <a:gd name="T17" fmla="*/ 354 h 5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80" h="556">
                    <a:moveTo>
                      <a:pt x="502" y="556"/>
                    </a:moveTo>
                    <a:lnTo>
                      <a:pt x="502" y="556"/>
                    </a:lnTo>
                    <a:lnTo>
                      <a:pt x="0" y="354"/>
                    </a:lnTo>
                    <a:lnTo>
                      <a:pt x="980" y="0"/>
                    </a:lnTo>
                    <a:lnTo>
                      <a:pt x="502" y="556"/>
                    </a:lnTo>
                    <a:close/>
                    <a:moveTo>
                      <a:pt x="7" y="354"/>
                    </a:moveTo>
                    <a:lnTo>
                      <a:pt x="502" y="554"/>
                    </a:lnTo>
                    <a:lnTo>
                      <a:pt x="972" y="6"/>
                    </a:lnTo>
                    <a:lnTo>
                      <a:pt x="7" y="35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96" name="Freeform 115">
                <a:extLst>
                  <a:ext uri="{FF2B5EF4-FFF2-40B4-BE49-F238E27FC236}">
                    <a16:creationId xmlns:a16="http://schemas.microsoft.com/office/drawing/2014/main" id="{0996F710-3AEC-4A0E-9139-AEA0A9E9D6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55" y="3212"/>
                <a:ext cx="65" cy="65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7"/>
                      <a:pt x="38" y="56"/>
                      <a:pt x="24" y="54"/>
                    </a:cubicBezTo>
                    <a:cubicBezTo>
                      <a:pt x="10" y="52"/>
                      <a:pt x="0" y="38"/>
                      <a:pt x="2" y="24"/>
                    </a:cubicBezTo>
                    <a:cubicBezTo>
                      <a:pt x="5" y="10"/>
                      <a:pt x="18" y="0"/>
                      <a:pt x="32" y="2"/>
                    </a:cubicBezTo>
                    <a:cubicBezTo>
                      <a:pt x="47" y="5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97" name="Freeform 116">
                <a:extLst>
                  <a:ext uri="{FF2B5EF4-FFF2-40B4-BE49-F238E27FC236}">
                    <a16:creationId xmlns:a16="http://schemas.microsoft.com/office/drawing/2014/main" id="{C2277392-B9F6-4670-B843-A0206647C6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03" y="4147"/>
                <a:ext cx="64" cy="64"/>
              </a:xfrm>
              <a:custGeom>
                <a:avLst/>
                <a:gdLst>
                  <a:gd name="T0" fmla="*/ 53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3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3" y="32"/>
                    </a:moveTo>
                    <a:cubicBezTo>
                      <a:pt x="51" y="47"/>
                      <a:pt x="38" y="56"/>
                      <a:pt x="24" y="54"/>
                    </a:cubicBezTo>
                    <a:cubicBezTo>
                      <a:pt x="9" y="52"/>
                      <a:pt x="0" y="39"/>
                      <a:pt x="2" y="24"/>
                    </a:cubicBezTo>
                    <a:cubicBezTo>
                      <a:pt x="4" y="10"/>
                      <a:pt x="17" y="0"/>
                      <a:pt x="32" y="2"/>
                    </a:cubicBezTo>
                    <a:cubicBezTo>
                      <a:pt x="46" y="5"/>
                      <a:pt x="56" y="18"/>
                      <a:pt x="53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98" name="Freeform 117">
                <a:extLst>
                  <a:ext uri="{FF2B5EF4-FFF2-40B4-BE49-F238E27FC236}">
                    <a16:creationId xmlns:a16="http://schemas.microsoft.com/office/drawing/2014/main" id="{D7885C2F-C6A2-42FA-82F5-CC03E25036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53" y="4342"/>
                <a:ext cx="64" cy="66"/>
              </a:xfrm>
              <a:custGeom>
                <a:avLst/>
                <a:gdLst>
                  <a:gd name="T0" fmla="*/ 54 w 56"/>
                  <a:gd name="T1" fmla="*/ 33 h 57"/>
                  <a:gd name="T2" fmla="*/ 24 w 56"/>
                  <a:gd name="T3" fmla="*/ 54 h 57"/>
                  <a:gd name="T4" fmla="*/ 2 w 56"/>
                  <a:gd name="T5" fmla="*/ 24 h 57"/>
                  <a:gd name="T6" fmla="*/ 32 w 56"/>
                  <a:gd name="T7" fmla="*/ 3 h 57"/>
                  <a:gd name="T8" fmla="*/ 54 w 56"/>
                  <a:gd name="T9" fmla="*/ 33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7">
                    <a:moveTo>
                      <a:pt x="54" y="33"/>
                    </a:moveTo>
                    <a:cubicBezTo>
                      <a:pt x="52" y="47"/>
                      <a:pt x="38" y="57"/>
                      <a:pt x="24" y="54"/>
                    </a:cubicBezTo>
                    <a:cubicBezTo>
                      <a:pt x="10" y="52"/>
                      <a:pt x="0" y="39"/>
                      <a:pt x="2" y="24"/>
                    </a:cubicBezTo>
                    <a:cubicBezTo>
                      <a:pt x="4" y="10"/>
                      <a:pt x="18" y="0"/>
                      <a:pt x="32" y="3"/>
                    </a:cubicBezTo>
                    <a:cubicBezTo>
                      <a:pt x="46" y="5"/>
                      <a:pt x="56" y="18"/>
                      <a:pt x="54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99" name="Freeform 118">
                <a:extLst>
                  <a:ext uri="{FF2B5EF4-FFF2-40B4-BE49-F238E27FC236}">
                    <a16:creationId xmlns:a16="http://schemas.microsoft.com/office/drawing/2014/main" id="{2FF5E896-6400-4310-9FC0-E1D8B3DD7E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86" y="4371"/>
                <a:ext cx="65" cy="65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6"/>
                      <a:pt x="38" y="56"/>
                      <a:pt x="24" y="54"/>
                    </a:cubicBezTo>
                    <a:cubicBezTo>
                      <a:pt x="10" y="52"/>
                      <a:pt x="0" y="38"/>
                      <a:pt x="2" y="24"/>
                    </a:cubicBezTo>
                    <a:cubicBezTo>
                      <a:pt x="4" y="10"/>
                      <a:pt x="18" y="0"/>
                      <a:pt x="32" y="2"/>
                    </a:cubicBezTo>
                    <a:cubicBezTo>
                      <a:pt x="46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00" name="Freeform 119">
                <a:extLst>
                  <a:ext uri="{FF2B5EF4-FFF2-40B4-BE49-F238E27FC236}">
                    <a16:creationId xmlns:a16="http://schemas.microsoft.com/office/drawing/2014/main" id="{4D2B3E49-7D0A-49AF-A031-B612090F82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02" y="4913"/>
                <a:ext cx="64" cy="64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1" y="47"/>
                      <a:pt x="38" y="56"/>
                      <a:pt x="24" y="54"/>
                    </a:cubicBezTo>
                    <a:cubicBezTo>
                      <a:pt x="9" y="52"/>
                      <a:pt x="0" y="38"/>
                      <a:pt x="2" y="24"/>
                    </a:cubicBezTo>
                    <a:cubicBezTo>
                      <a:pt x="4" y="10"/>
                      <a:pt x="18" y="0"/>
                      <a:pt x="32" y="2"/>
                    </a:cubicBezTo>
                    <a:cubicBezTo>
                      <a:pt x="46" y="5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01" name="Freeform 120">
                <a:extLst>
                  <a:ext uri="{FF2B5EF4-FFF2-40B4-BE49-F238E27FC236}">
                    <a16:creationId xmlns:a16="http://schemas.microsoft.com/office/drawing/2014/main" id="{CD3A5A18-BD03-41FC-9CE2-45D9AABA1D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94" y="5302"/>
                <a:ext cx="65" cy="65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6"/>
                      <a:pt x="38" y="56"/>
                      <a:pt x="24" y="54"/>
                    </a:cubicBezTo>
                    <a:cubicBezTo>
                      <a:pt x="10" y="51"/>
                      <a:pt x="0" y="38"/>
                      <a:pt x="2" y="24"/>
                    </a:cubicBezTo>
                    <a:cubicBezTo>
                      <a:pt x="5" y="9"/>
                      <a:pt x="18" y="0"/>
                      <a:pt x="32" y="2"/>
                    </a:cubicBezTo>
                    <a:cubicBezTo>
                      <a:pt x="47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02" name="Freeform 121">
                <a:extLst>
                  <a:ext uri="{FF2B5EF4-FFF2-40B4-BE49-F238E27FC236}">
                    <a16:creationId xmlns:a16="http://schemas.microsoft.com/office/drawing/2014/main" id="{BD8D7EDC-B313-40C6-A8E0-0479C94A5A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05" y="5746"/>
                <a:ext cx="65" cy="64"/>
              </a:xfrm>
              <a:custGeom>
                <a:avLst/>
                <a:gdLst>
                  <a:gd name="T0" fmla="*/ 54 w 57"/>
                  <a:gd name="T1" fmla="*/ 32 h 56"/>
                  <a:gd name="T2" fmla="*/ 24 w 57"/>
                  <a:gd name="T3" fmla="*/ 54 h 56"/>
                  <a:gd name="T4" fmla="*/ 3 w 57"/>
                  <a:gd name="T5" fmla="*/ 24 h 56"/>
                  <a:gd name="T6" fmla="*/ 32 w 57"/>
                  <a:gd name="T7" fmla="*/ 2 h 56"/>
                  <a:gd name="T8" fmla="*/ 54 w 57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7" h="56">
                    <a:moveTo>
                      <a:pt x="54" y="32"/>
                    </a:moveTo>
                    <a:cubicBezTo>
                      <a:pt x="52" y="46"/>
                      <a:pt x="39" y="56"/>
                      <a:pt x="24" y="54"/>
                    </a:cubicBezTo>
                    <a:cubicBezTo>
                      <a:pt x="10" y="52"/>
                      <a:pt x="0" y="38"/>
                      <a:pt x="3" y="24"/>
                    </a:cubicBezTo>
                    <a:cubicBezTo>
                      <a:pt x="5" y="10"/>
                      <a:pt x="18" y="0"/>
                      <a:pt x="32" y="2"/>
                    </a:cubicBezTo>
                    <a:cubicBezTo>
                      <a:pt x="47" y="4"/>
                      <a:pt x="57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03" name="Freeform 122">
                <a:extLst>
                  <a:ext uri="{FF2B5EF4-FFF2-40B4-BE49-F238E27FC236}">
                    <a16:creationId xmlns:a16="http://schemas.microsoft.com/office/drawing/2014/main" id="{4FDB83C6-5CE2-415A-B355-BB11663FD6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10" y="5210"/>
                <a:ext cx="65" cy="65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6"/>
                      <a:pt x="38" y="56"/>
                      <a:pt x="24" y="54"/>
                    </a:cubicBezTo>
                    <a:cubicBezTo>
                      <a:pt x="10" y="51"/>
                      <a:pt x="0" y="38"/>
                      <a:pt x="2" y="24"/>
                    </a:cubicBezTo>
                    <a:cubicBezTo>
                      <a:pt x="4" y="9"/>
                      <a:pt x="18" y="0"/>
                      <a:pt x="32" y="2"/>
                    </a:cubicBezTo>
                    <a:cubicBezTo>
                      <a:pt x="46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04" name="Freeform 123">
                <a:extLst>
                  <a:ext uri="{FF2B5EF4-FFF2-40B4-BE49-F238E27FC236}">
                    <a16:creationId xmlns:a16="http://schemas.microsoft.com/office/drawing/2014/main" id="{25BDF481-EE85-461C-9C88-00B356A513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70" y="4780"/>
                <a:ext cx="64" cy="66"/>
              </a:xfrm>
              <a:custGeom>
                <a:avLst/>
                <a:gdLst>
                  <a:gd name="T0" fmla="*/ 54 w 56"/>
                  <a:gd name="T1" fmla="*/ 33 h 57"/>
                  <a:gd name="T2" fmla="*/ 24 w 56"/>
                  <a:gd name="T3" fmla="*/ 54 h 57"/>
                  <a:gd name="T4" fmla="*/ 2 w 56"/>
                  <a:gd name="T5" fmla="*/ 24 h 57"/>
                  <a:gd name="T6" fmla="*/ 32 w 56"/>
                  <a:gd name="T7" fmla="*/ 3 h 57"/>
                  <a:gd name="T8" fmla="*/ 54 w 56"/>
                  <a:gd name="T9" fmla="*/ 33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7">
                    <a:moveTo>
                      <a:pt x="54" y="33"/>
                    </a:moveTo>
                    <a:cubicBezTo>
                      <a:pt x="52" y="47"/>
                      <a:pt x="38" y="57"/>
                      <a:pt x="24" y="54"/>
                    </a:cubicBezTo>
                    <a:cubicBezTo>
                      <a:pt x="10" y="52"/>
                      <a:pt x="0" y="39"/>
                      <a:pt x="2" y="24"/>
                    </a:cubicBezTo>
                    <a:cubicBezTo>
                      <a:pt x="5" y="10"/>
                      <a:pt x="18" y="0"/>
                      <a:pt x="32" y="3"/>
                    </a:cubicBezTo>
                    <a:cubicBezTo>
                      <a:pt x="47" y="5"/>
                      <a:pt x="56" y="18"/>
                      <a:pt x="54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05" name="Freeform 124">
                <a:extLst>
                  <a:ext uri="{FF2B5EF4-FFF2-40B4-BE49-F238E27FC236}">
                    <a16:creationId xmlns:a16="http://schemas.microsoft.com/office/drawing/2014/main" id="{887E930D-BF3B-41E3-A228-360EBDE5AC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79" y="5685"/>
                <a:ext cx="65" cy="64"/>
              </a:xfrm>
              <a:custGeom>
                <a:avLst/>
                <a:gdLst>
                  <a:gd name="T0" fmla="*/ 54 w 57"/>
                  <a:gd name="T1" fmla="*/ 32 h 56"/>
                  <a:gd name="T2" fmla="*/ 24 w 57"/>
                  <a:gd name="T3" fmla="*/ 54 h 56"/>
                  <a:gd name="T4" fmla="*/ 3 w 57"/>
                  <a:gd name="T5" fmla="*/ 24 h 56"/>
                  <a:gd name="T6" fmla="*/ 33 w 57"/>
                  <a:gd name="T7" fmla="*/ 2 h 56"/>
                  <a:gd name="T8" fmla="*/ 54 w 57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7" h="56">
                    <a:moveTo>
                      <a:pt x="54" y="32"/>
                    </a:moveTo>
                    <a:cubicBezTo>
                      <a:pt x="52" y="46"/>
                      <a:pt x="39" y="56"/>
                      <a:pt x="24" y="54"/>
                    </a:cubicBezTo>
                    <a:cubicBezTo>
                      <a:pt x="10" y="52"/>
                      <a:pt x="0" y="38"/>
                      <a:pt x="3" y="24"/>
                    </a:cubicBezTo>
                    <a:cubicBezTo>
                      <a:pt x="5" y="10"/>
                      <a:pt x="18" y="0"/>
                      <a:pt x="33" y="2"/>
                    </a:cubicBezTo>
                    <a:cubicBezTo>
                      <a:pt x="47" y="5"/>
                      <a:pt x="57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06" name="Freeform 125">
                <a:extLst>
                  <a:ext uri="{FF2B5EF4-FFF2-40B4-BE49-F238E27FC236}">
                    <a16:creationId xmlns:a16="http://schemas.microsoft.com/office/drawing/2014/main" id="{BCA4A412-59C1-4A09-832B-DA2FD05AE2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46" y="5463"/>
                <a:ext cx="64" cy="65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7"/>
                      <a:pt x="38" y="56"/>
                      <a:pt x="24" y="54"/>
                    </a:cubicBezTo>
                    <a:cubicBezTo>
                      <a:pt x="10" y="52"/>
                      <a:pt x="0" y="38"/>
                      <a:pt x="2" y="24"/>
                    </a:cubicBezTo>
                    <a:cubicBezTo>
                      <a:pt x="4" y="10"/>
                      <a:pt x="18" y="0"/>
                      <a:pt x="32" y="2"/>
                    </a:cubicBezTo>
                    <a:cubicBezTo>
                      <a:pt x="46" y="5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07" name="Freeform 126">
                <a:extLst>
                  <a:ext uri="{FF2B5EF4-FFF2-40B4-BE49-F238E27FC236}">
                    <a16:creationId xmlns:a16="http://schemas.microsoft.com/office/drawing/2014/main" id="{83B3536D-DB88-49C0-8BA8-8687707670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60" y="5440"/>
                <a:ext cx="65" cy="65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1" y="46"/>
                      <a:pt x="38" y="56"/>
                      <a:pt x="24" y="54"/>
                    </a:cubicBezTo>
                    <a:cubicBezTo>
                      <a:pt x="10" y="51"/>
                      <a:pt x="0" y="38"/>
                      <a:pt x="2" y="24"/>
                    </a:cubicBezTo>
                    <a:cubicBezTo>
                      <a:pt x="4" y="9"/>
                      <a:pt x="18" y="0"/>
                      <a:pt x="32" y="2"/>
                    </a:cubicBezTo>
                    <a:cubicBezTo>
                      <a:pt x="46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08" name="Freeform 127">
                <a:extLst>
                  <a:ext uri="{FF2B5EF4-FFF2-40B4-BE49-F238E27FC236}">
                    <a16:creationId xmlns:a16="http://schemas.microsoft.com/office/drawing/2014/main" id="{4FC90150-49B6-426D-83E5-0A24D4450D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83" y="4018"/>
                <a:ext cx="66" cy="64"/>
              </a:xfrm>
              <a:custGeom>
                <a:avLst/>
                <a:gdLst>
                  <a:gd name="T0" fmla="*/ 54 w 57"/>
                  <a:gd name="T1" fmla="*/ 32 h 56"/>
                  <a:gd name="T2" fmla="*/ 24 w 57"/>
                  <a:gd name="T3" fmla="*/ 54 h 56"/>
                  <a:gd name="T4" fmla="*/ 3 w 57"/>
                  <a:gd name="T5" fmla="*/ 24 h 56"/>
                  <a:gd name="T6" fmla="*/ 33 w 57"/>
                  <a:gd name="T7" fmla="*/ 2 h 56"/>
                  <a:gd name="T8" fmla="*/ 54 w 57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7" h="56">
                    <a:moveTo>
                      <a:pt x="54" y="32"/>
                    </a:moveTo>
                    <a:cubicBezTo>
                      <a:pt x="52" y="46"/>
                      <a:pt x="39" y="56"/>
                      <a:pt x="24" y="54"/>
                    </a:cubicBezTo>
                    <a:cubicBezTo>
                      <a:pt x="10" y="52"/>
                      <a:pt x="0" y="38"/>
                      <a:pt x="3" y="24"/>
                    </a:cubicBezTo>
                    <a:cubicBezTo>
                      <a:pt x="5" y="10"/>
                      <a:pt x="18" y="0"/>
                      <a:pt x="33" y="2"/>
                    </a:cubicBezTo>
                    <a:cubicBezTo>
                      <a:pt x="47" y="4"/>
                      <a:pt x="57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09" name="Freeform 128">
                <a:extLst>
                  <a:ext uri="{FF2B5EF4-FFF2-40B4-BE49-F238E27FC236}">
                    <a16:creationId xmlns:a16="http://schemas.microsoft.com/office/drawing/2014/main" id="{AD8219A4-CADF-4AF4-A561-783A6FE592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71" y="2829"/>
                <a:ext cx="65" cy="64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1" y="46"/>
                      <a:pt x="38" y="56"/>
                      <a:pt x="24" y="54"/>
                    </a:cubicBezTo>
                    <a:cubicBezTo>
                      <a:pt x="9" y="51"/>
                      <a:pt x="0" y="38"/>
                      <a:pt x="2" y="24"/>
                    </a:cubicBezTo>
                    <a:cubicBezTo>
                      <a:pt x="4" y="9"/>
                      <a:pt x="18" y="0"/>
                      <a:pt x="32" y="2"/>
                    </a:cubicBezTo>
                    <a:cubicBezTo>
                      <a:pt x="46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10" name="Freeform 129">
                <a:extLst>
                  <a:ext uri="{FF2B5EF4-FFF2-40B4-BE49-F238E27FC236}">
                    <a16:creationId xmlns:a16="http://schemas.microsoft.com/office/drawing/2014/main" id="{951BF413-D7EA-4D2B-A834-A4F4AD0A2A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96" y="3172"/>
                <a:ext cx="65" cy="64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6"/>
                      <a:pt x="38" y="56"/>
                      <a:pt x="24" y="54"/>
                    </a:cubicBezTo>
                    <a:cubicBezTo>
                      <a:pt x="10" y="51"/>
                      <a:pt x="0" y="38"/>
                      <a:pt x="2" y="24"/>
                    </a:cubicBezTo>
                    <a:cubicBezTo>
                      <a:pt x="5" y="9"/>
                      <a:pt x="18" y="0"/>
                      <a:pt x="32" y="2"/>
                    </a:cubicBezTo>
                    <a:cubicBezTo>
                      <a:pt x="47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11" name="Freeform 130">
                <a:extLst>
                  <a:ext uri="{FF2B5EF4-FFF2-40B4-BE49-F238E27FC236}">
                    <a16:creationId xmlns:a16="http://schemas.microsoft.com/office/drawing/2014/main" id="{672637B3-A560-44BA-9305-465EA8DF3C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12" y="3719"/>
                <a:ext cx="65" cy="66"/>
              </a:xfrm>
              <a:custGeom>
                <a:avLst/>
                <a:gdLst>
                  <a:gd name="T0" fmla="*/ 54 w 56"/>
                  <a:gd name="T1" fmla="*/ 33 h 57"/>
                  <a:gd name="T2" fmla="*/ 24 w 56"/>
                  <a:gd name="T3" fmla="*/ 54 h 57"/>
                  <a:gd name="T4" fmla="*/ 2 w 56"/>
                  <a:gd name="T5" fmla="*/ 24 h 57"/>
                  <a:gd name="T6" fmla="*/ 32 w 56"/>
                  <a:gd name="T7" fmla="*/ 3 h 57"/>
                  <a:gd name="T8" fmla="*/ 54 w 56"/>
                  <a:gd name="T9" fmla="*/ 33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7">
                    <a:moveTo>
                      <a:pt x="54" y="33"/>
                    </a:moveTo>
                    <a:cubicBezTo>
                      <a:pt x="52" y="47"/>
                      <a:pt x="38" y="57"/>
                      <a:pt x="24" y="54"/>
                    </a:cubicBezTo>
                    <a:cubicBezTo>
                      <a:pt x="10" y="52"/>
                      <a:pt x="0" y="39"/>
                      <a:pt x="2" y="24"/>
                    </a:cubicBezTo>
                    <a:cubicBezTo>
                      <a:pt x="5" y="10"/>
                      <a:pt x="18" y="0"/>
                      <a:pt x="32" y="3"/>
                    </a:cubicBezTo>
                    <a:cubicBezTo>
                      <a:pt x="47" y="5"/>
                      <a:pt x="56" y="18"/>
                      <a:pt x="54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12" name="Freeform 131">
                <a:extLst>
                  <a:ext uri="{FF2B5EF4-FFF2-40B4-BE49-F238E27FC236}">
                    <a16:creationId xmlns:a16="http://schemas.microsoft.com/office/drawing/2014/main" id="{8BD4B19E-54A0-413A-852F-CA9C82BFA9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86" y="3885"/>
                <a:ext cx="65" cy="65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6"/>
                      <a:pt x="38" y="56"/>
                      <a:pt x="24" y="54"/>
                    </a:cubicBezTo>
                    <a:cubicBezTo>
                      <a:pt x="10" y="51"/>
                      <a:pt x="0" y="38"/>
                      <a:pt x="2" y="24"/>
                    </a:cubicBezTo>
                    <a:cubicBezTo>
                      <a:pt x="5" y="9"/>
                      <a:pt x="18" y="0"/>
                      <a:pt x="32" y="2"/>
                    </a:cubicBezTo>
                    <a:cubicBezTo>
                      <a:pt x="47" y="4"/>
                      <a:pt x="56" y="17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13" name="Freeform 132">
                <a:extLst>
                  <a:ext uri="{FF2B5EF4-FFF2-40B4-BE49-F238E27FC236}">
                    <a16:creationId xmlns:a16="http://schemas.microsoft.com/office/drawing/2014/main" id="{C342CE98-66E5-4EC8-BBF2-5B3516ED5F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54" y="3417"/>
                <a:ext cx="65" cy="65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6"/>
                      <a:pt x="38" y="56"/>
                      <a:pt x="24" y="54"/>
                    </a:cubicBezTo>
                    <a:cubicBezTo>
                      <a:pt x="10" y="51"/>
                      <a:pt x="0" y="38"/>
                      <a:pt x="2" y="24"/>
                    </a:cubicBezTo>
                    <a:cubicBezTo>
                      <a:pt x="5" y="10"/>
                      <a:pt x="18" y="0"/>
                      <a:pt x="32" y="2"/>
                    </a:cubicBezTo>
                    <a:cubicBezTo>
                      <a:pt x="47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14" name="Freeform 133">
                <a:extLst>
                  <a:ext uri="{FF2B5EF4-FFF2-40B4-BE49-F238E27FC236}">
                    <a16:creationId xmlns:a16="http://schemas.microsoft.com/office/drawing/2014/main" id="{1797800E-AE2C-48AE-86E5-33A7C6FAC12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938" y="3401"/>
                <a:ext cx="97" cy="97"/>
              </a:xfrm>
              <a:custGeom>
                <a:avLst/>
                <a:gdLst>
                  <a:gd name="T0" fmla="*/ 36 w 84"/>
                  <a:gd name="T1" fmla="*/ 80 h 84"/>
                  <a:gd name="T2" fmla="*/ 4 w 84"/>
                  <a:gd name="T3" fmla="*/ 36 h 84"/>
                  <a:gd name="T4" fmla="*/ 48 w 84"/>
                  <a:gd name="T5" fmla="*/ 3 h 84"/>
                  <a:gd name="T6" fmla="*/ 81 w 84"/>
                  <a:gd name="T7" fmla="*/ 48 h 84"/>
                  <a:gd name="T8" fmla="*/ 36 w 84"/>
                  <a:gd name="T9" fmla="*/ 80 h 84"/>
                  <a:gd name="T10" fmla="*/ 48 w 84"/>
                  <a:gd name="T11" fmla="*/ 5 h 84"/>
                  <a:gd name="T12" fmla="*/ 5 w 84"/>
                  <a:gd name="T13" fmla="*/ 36 h 84"/>
                  <a:gd name="T14" fmla="*/ 36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0"/>
                    </a:moveTo>
                    <a:cubicBezTo>
                      <a:pt x="15" y="77"/>
                      <a:pt x="0" y="57"/>
                      <a:pt x="4" y="36"/>
                    </a:cubicBezTo>
                    <a:cubicBezTo>
                      <a:pt x="7" y="15"/>
                      <a:pt x="27" y="0"/>
                      <a:pt x="48" y="3"/>
                    </a:cubicBezTo>
                    <a:cubicBezTo>
                      <a:pt x="70" y="7"/>
                      <a:pt x="84" y="27"/>
                      <a:pt x="81" y="48"/>
                    </a:cubicBezTo>
                    <a:cubicBezTo>
                      <a:pt x="77" y="69"/>
                      <a:pt x="57" y="84"/>
                      <a:pt x="36" y="80"/>
                    </a:cubicBezTo>
                    <a:close/>
                    <a:moveTo>
                      <a:pt x="48" y="5"/>
                    </a:moveTo>
                    <a:cubicBezTo>
                      <a:pt x="28" y="2"/>
                      <a:pt x="9" y="16"/>
                      <a:pt x="5" y="36"/>
                    </a:cubicBezTo>
                    <a:cubicBezTo>
                      <a:pt x="2" y="56"/>
                      <a:pt x="16" y="76"/>
                      <a:pt x="36" y="79"/>
                    </a:cubicBezTo>
                    <a:cubicBezTo>
                      <a:pt x="57" y="82"/>
                      <a:pt x="76" y="68"/>
                      <a:pt x="79" y="48"/>
                    </a:cubicBezTo>
                    <a:cubicBezTo>
                      <a:pt x="82" y="27"/>
                      <a:pt x="68" y="8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15" name="Freeform 134">
                <a:extLst>
                  <a:ext uri="{FF2B5EF4-FFF2-40B4-BE49-F238E27FC236}">
                    <a16:creationId xmlns:a16="http://schemas.microsoft.com/office/drawing/2014/main" id="{900E1A07-2C8B-40A5-BFE4-1C425C9F3C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60" y="4435"/>
                <a:ext cx="65" cy="64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6"/>
                      <a:pt x="38" y="56"/>
                      <a:pt x="24" y="54"/>
                    </a:cubicBezTo>
                    <a:cubicBezTo>
                      <a:pt x="10" y="52"/>
                      <a:pt x="0" y="38"/>
                      <a:pt x="2" y="24"/>
                    </a:cubicBezTo>
                    <a:cubicBezTo>
                      <a:pt x="4" y="10"/>
                      <a:pt x="18" y="0"/>
                      <a:pt x="32" y="2"/>
                    </a:cubicBezTo>
                    <a:cubicBezTo>
                      <a:pt x="46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16" name="Freeform 135">
                <a:extLst>
                  <a:ext uri="{FF2B5EF4-FFF2-40B4-BE49-F238E27FC236}">
                    <a16:creationId xmlns:a16="http://schemas.microsoft.com/office/drawing/2014/main" id="{EF2DD7A2-50F2-4222-8BD6-6970C7DBAE2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744" y="4418"/>
                <a:ext cx="97" cy="97"/>
              </a:xfrm>
              <a:custGeom>
                <a:avLst/>
                <a:gdLst>
                  <a:gd name="T0" fmla="*/ 36 w 84"/>
                  <a:gd name="T1" fmla="*/ 80 h 84"/>
                  <a:gd name="T2" fmla="*/ 4 w 84"/>
                  <a:gd name="T3" fmla="*/ 36 h 84"/>
                  <a:gd name="T4" fmla="*/ 48 w 84"/>
                  <a:gd name="T5" fmla="*/ 3 h 84"/>
                  <a:gd name="T6" fmla="*/ 81 w 84"/>
                  <a:gd name="T7" fmla="*/ 48 h 84"/>
                  <a:gd name="T8" fmla="*/ 36 w 84"/>
                  <a:gd name="T9" fmla="*/ 80 h 84"/>
                  <a:gd name="T10" fmla="*/ 48 w 84"/>
                  <a:gd name="T11" fmla="*/ 5 h 84"/>
                  <a:gd name="T12" fmla="*/ 5 w 84"/>
                  <a:gd name="T13" fmla="*/ 36 h 84"/>
                  <a:gd name="T14" fmla="*/ 36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0"/>
                    </a:moveTo>
                    <a:cubicBezTo>
                      <a:pt x="15" y="77"/>
                      <a:pt x="0" y="57"/>
                      <a:pt x="4" y="36"/>
                    </a:cubicBezTo>
                    <a:cubicBezTo>
                      <a:pt x="7" y="15"/>
                      <a:pt x="27" y="0"/>
                      <a:pt x="48" y="3"/>
                    </a:cubicBezTo>
                    <a:cubicBezTo>
                      <a:pt x="69" y="7"/>
                      <a:pt x="84" y="27"/>
                      <a:pt x="81" y="48"/>
                    </a:cubicBezTo>
                    <a:cubicBezTo>
                      <a:pt x="77" y="69"/>
                      <a:pt x="57" y="84"/>
                      <a:pt x="36" y="80"/>
                    </a:cubicBezTo>
                    <a:close/>
                    <a:moveTo>
                      <a:pt x="48" y="5"/>
                    </a:moveTo>
                    <a:cubicBezTo>
                      <a:pt x="28" y="2"/>
                      <a:pt x="8" y="16"/>
                      <a:pt x="5" y="36"/>
                    </a:cubicBezTo>
                    <a:cubicBezTo>
                      <a:pt x="2" y="56"/>
                      <a:pt x="16" y="76"/>
                      <a:pt x="36" y="79"/>
                    </a:cubicBezTo>
                    <a:cubicBezTo>
                      <a:pt x="57" y="82"/>
                      <a:pt x="76" y="68"/>
                      <a:pt x="79" y="48"/>
                    </a:cubicBezTo>
                    <a:cubicBezTo>
                      <a:pt x="82" y="27"/>
                      <a:pt x="68" y="8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17" name="Freeform 136">
                <a:extLst>
                  <a:ext uri="{FF2B5EF4-FFF2-40B4-BE49-F238E27FC236}">
                    <a16:creationId xmlns:a16="http://schemas.microsoft.com/office/drawing/2014/main" id="{F05FC3BD-5A7E-4196-BA17-D079F5C9E4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23" y="3984"/>
                <a:ext cx="64" cy="66"/>
              </a:xfrm>
              <a:custGeom>
                <a:avLst/>
                <a:gdLst>
                  <a:gd name="T0" fmla="*/ 54 w 56"/>
                  <a:gd name="T1" fmla="*/ 33 h 57"/>
                  <a:gd name="T2" fmla="*/ 24 w 56"/>
                  <a:gd name="T3" fmla="*/ 54 h 57"/>
                  <a:gd name="T4" fmla="*/ 2 w 56"/>
                  <a:gd name="T5" fmla="*/ 24 h 57"/>
                  <a:gd name="T6" fmla="*/ 32 w 56"/>
                  <a:gd name="T7" fmla="*/ 3 h 57"/>
                  <a:gd name="T8" fmla="*/ 54 w 56"/>
                  <a:gd name="T9" fmla="*/ 33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7">
                    <a:moveTo>
                      <a:pt x="54" y="33"/>
                    </a:moveTo>
                    <a:cubicBezTo>
                      <a:pt x="52" y="47"/>
                      <a:pt x="38" y="57"/>
                      <a:pt x="24" y="54"/>
                    </a:cubicBezTo>
                    <a:cubicBezTo>
                      <a:pt x="10" y="52"/>
                      <a:pt x="0" y="39"/>
                      <a:pt x="2" y="24"/>
                    </a:cubicBezTo>
                    <a:cubicBezTo>
                      <a:pt x="5" y="10"/>
                      <a:pt x="18" y="0"/>
                      <a:pt x="32" y="3"/>
                    </a:cubicBezTo>
                    <a:cubicBezTo>
                      <a:pt x="47" y="5"/>
                      <a:pt x="56" y="18"/>
                      <a:pt x="54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18" name="Freeform 137">
                <a:extLst>
                  <a:ext uri="{FF2B5EF4-FFF2-40B4-BE49-F238E27FC236}">
                    <a16:creationId xmlns:a16="http://schemas.microsoft.com/office/drawing/2014/main" id="{19577740-5745-4B0B-B90A-F1BA36F042E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507" y="3969"/>
                <a:ext cx="96" cy="96"/>
              </a:xfrm>
              <a:custGeom>
                <a:avLst/>
                <a:gdLst>
                  <a:gd name="T0" fmla="*/ 36 w 84"/>
                  <a:gd name="T1" fmla="*/ 80 h 83"/>
                  <a:gd name="T2" fmla="*/ 4 w 84"/>
                  <a:gd name="T3" fmla="*/ 35 h 83"/>
                  <a:gd name="T4" fmla="*/ 48 w 84"/>
                  <a:gd name="T5" fmla="*/ 3 h 83"/>
                  <a:gd name="T6" fmla="*/ 81 w 84"/>
                  <a:gd name="T7" fmla="*/ 48 h 83"/>
                  <a:gd name="T8" fmla="*/ 36 w 84"/>
                  <a:gd name="T9" fmla="*/ 80 h 83"/>
                  <a:gd name="T10" fmla="*/ 48 w 84"/>
                  <a:gd name="T11" fmla="*/ 5 h 83"/>
                  <a:gd name="T12" fmla="*/ 5 w 84"/>
                  <a:gd name="T13" fmla="*/ 36 h 83"/>
                  <a:gd name="T14" fmla="*/ 36 w 84"/>
                  <a:gd name="T15" fmla="*/ 78 h 83"/>
                  <a:gd name="T16" fmla="*/ 79 w 84"/>
                  <a:gd name="T17" fmla="*/ 47 h 83"/>
                  <a:gd name="T18" fmla="*/ 48 w 84"/>
                  <a:gd name="T19" fmla="*/ 5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3">
                    <a:moveTo>
                      <a:pt x="36" y="80"/>
                    </a:moveTo>
                    <a:cubicBezTo>
                      <a:pt x="15" y="77"/>
                      <a:pt x="0" y="57"/>
                      <a:pt x="4" y="35"/>
                    </a:cubicBezTo>
                    <a:cubicBezTo>
                      <a:pt x="7" y="14"/>
                      <a:pt x="27" y="0"/>
                      <a:pt x="48" y="3"/>
                    </a:cubicBezTo>
                    <a:cubicBezTo>
                      <a:pt x="70" y="6"/>
                      <a:pt x="84" y="26"/>
                      <a:pt x="81" y="48"/>
                    </a:cubicBezTo>
                    <a:cubicBezTo>
                      <a:pt x="77" y="69"/>
                      <a:pt x="57" y="83"/>
                      <a:pt x="36" y="80"/>
                    </a:cubicBezTo>
                    <a:close/>
                    <a:moveTo>
                      <a:pt x="48" y="5"/>
                    </a:moveTo>
                    <a:cubicBezTo>
                      <a:pt x="28" y="1"/>
                      <a:pt x="9" y="15"/>
                      <a:pt x="5" y="36"/>
                    </a:cubicBezTo>
                    <a:cubicBezTo>
                      <a:pt x="2" y="56"/>
                      <a:pt x="16" y="75"/>
                      <a:pt x="36" y="78"/>
                    </a:cubicBezTo>
                    <a:cubicBezTo>
                      <a:pt x="57" y="82"/>
                      <a:pt x="76" y="68"/>
                      <a:pt x="79" y="47"/>
                    </a:cubicBezTo>
                    <a:cubicBezTo>
                      <a:pt x="82" y="27"/>
                      <a:pt x="68" y="8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19" name="Freeform 138">
                <a:extLst>
                  <a:ext uri="{FF2B5EF4-FFF2-40B4-BE49-F238E27FC236}">
                    <a16:creationId xmlns:a16="http://schemas.microsoft.com/office/drawing/2014/main" id="{A5F2F2B4-A383-4AF0-88D7-B194779877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71" y="4207"/>
                <a:ext cx="65" cy="64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7"/>
                      <a:pt x="38" y="56"/>
                      <a:pt x="24" y="54"/>
                    </a:cubicBezTo>
                    <a:cubicBezTo>
                      <a:pt x="10" y="52"/>
                      <a:pt x="0" y="38"/>
                      <a:pt x="2" y="24"/>
                    </a:cubicBezTo>
                    <a:cubicBezTo>
                      <a:pt x="4" y="10"/>
                      <a:pt x="18" y="0"/>
                      <a:pt x="32" y="2"/>
                    </a:cubicBezTo>
                    <a:cubicBezTo>
                      <a:pt x="46" y="5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20" name="Freeform 139">
                <a:extLst>
                  <a:ext uri="{FF2B5EF4-FFF2-40B4-BE49-F238E27FC236}">
                    <a16:creationId xmlns:a16="http://schemas.microsoft.com/office/drawing/2014/main" id="{CAF45605-9A6C-4DD6-9720-54FF40EC772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155" y="4190"/>
                <a:ext cx="97" cy="97"/>
              </a:xfrm>
              <a:custGeom>
                <a:avLst/>
                <a:gdLst>
                  <a:gd name="T0" fmla="*/ 36 w 84"/>
                  <a:gd name="T1" fmla="*/ 81 h 84"/>
                  <a:gd name="T2" fmla="*/ 3 w 84"/>
                  <a:gd name="T3" fmla="*/ 36 h 84"/>
                  <a:gd name="T4" fmla="*/ 48 w 84"/>
                  <a:gd name="T5" fmla="*/ 4 h 84"/>
                  <a:gd name="T6" fmla="*/ 80 w 84"/>
                  <a:gd name="T7" fmla="*/ 48 h 84"/>
                  <a:gd name="T8" fmla="*/ 36 w 84"/>
                  <a:gd name="T9" fmla="*/ 81 h 84"/>
                  <a:gd name="T10" fmla="*/ 48 w 84"/>
                  <a:gd name="T11" fmla="*/ 5 h 84"/>
                  <a:gd name="T12" fmla="*/ 5 w 84"/>
                  <a:gd name="T13" fmla="*/ 36 h 84"/>
                  <a:gd name="T14" fmla="*/ 36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1"/>
                    </a:moveTo>
                    <a:cubicBezTo>
                      <a:pt x="15" y="77"/>
                      <a:pt x="0" y="57"/>
                      <a:pt x="3" y="36"/>
                    </a:cubicBezTo>
                    <a:cubicBezTo>
                      <a:pt x="7" y="15"/>
                      <a:pt x="27" y="0"/>
                      <a:pt x="48" y="4"/>
                    </a:cubicBezTo>
                    <a:cubicBezTo>
                      <a:pt x="69" y="7"/>
                      <a:pt x="84" y="27"/>
                      <a:pt x="80" y="48"/>
                    </a:cubicBezTo>
                    <a:cubicBezTo>
                      <a:pt x="77" y="70"/>
                      <a:pt x="57" y="84"/>
                      <a:pt x="36" y="81"/>
                    </a:cubicBezTo>
                    <a:close/>
                    <a:moveTo>
                      <a:pt x="48" y="5"/>
                    </a:moveTo>
                    <a:cubicBezTo>
                      <a:pt x="27" y="2"/>
                      <a:pt x="8" y="16"/>
                      <a:pt x="5" y="36"/>
                    </a:cubicBezTo>
                    <a:cubicBezTo>
                      <a:pt x="2" y="57"/>
                      <a:pt x="16" y="76"/>
                      <a:pt x="36" y="79"/>
                    </a:cubicBezTo>
                    <a:cubicBezTo>
                      <a:pt x="56" y="82"/>
                      <a:pt x="76" y="68"/>
                      <a:pt x="79" y="48"/>
                    </a:cubicBezTo>
                    <a:cubicBezTo>
                      <a:pt x="82" y="28"/>
                      <a:pt x="68" y="9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21" name="Freeform 140">
                <a:extLst>
                  <a:ext uri="{FF2B5EF4-FFF2-40B4-BE49-F238E27FC236}">
                    <a16:creationId xmlns:a16="http://schemas.microsoft.com/office/drawing/2014/main" id="{C45E98D3-E36B-4114-B667-737169FCB6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77" y="3524"/>
                <a:ext cx="64" cy="65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7"/>
                      <a:pt x="38" y="56"/>
                      <a:pt x="24" y="54"/>
                    </a:cubicBezTo>
                    <a:cubicBezTo>
                      <a:pt x="10" y="52"/>
                      <a:pt x="0" y="38"/>
                      <a:pt x="2" y="24"/>
                    </a:cubicBezTo>
                    <a:cubicBezTo>
                      <a:pt x="5" y="10"/>
                      <a:pt x="18" y="0"/>
                      <a:pt x="32" y="2"/>
                    </a:cubicBezTo>
                    <a:cubicBezTo>
                      <a:pt x="47" y="5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22" name="Freeform 141">
                <a:extLst>
                  <a:ext uri="{FF2B5EF4-FFF2-40B4-BE49-F238E27FC236}">
                    <a16:creationId xmlns:a16="http://schemas.microsoft.com/office/drawing/2014/main" id="{113293CA-EE56-4D16-B7AD-97991B39313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561" y="3508"/>
                <a:ext cx="97" cy="97"/>
              </a:xfrm>
              <a:custGeom>
                <a:avLst/>
                <a:gdLst>
                  <a:gd name="T0" fmla="*/ 36 w 84"/>
                  <a:gd name="T1" fmla="*/ 81 h 84"/>
                  <a:gd name="T2" fmla="*/ 4 w 84"/>
                  <a:gd name="T3" fmla="*/ 36 h 84"/>
                  <a:gd name="T4" fmla="*/ 48 w 84"/>
                  <a:gd name="T5" fmla="*/ 4 h 84"/>
                  <a:gd name="T6" fmla="*/ 81 w 84"/>
                  <a:gd name="T7" fmla="*/ 48 h 84"/>
                  <a:gd name="T8" fmla="*/ 36 w 84"/>
                  <a:gd name="T9" fmla="*/ 81 h 84"/>
                  <a:gd name="T10" fmla="*/ 48 w 84"/>
                  <a:gd name="T11" fmla="*/ 5 h 84"/>
                  <a:gd name="T12" fmla="*/ 5 w 84"/>
                  <a:gd name="T13" fmla="*/ 36 h 84"/>
                  <a:gd name="T14" fmla="*/ 36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1"/>
                    </a:moveTo>
                    <a:cubicBezTo>
                      <a:pt x="15" y="77"/>
                      <a:pt x="0" y="57"/>
                      <a:pt x="4" y="36"/>
                    </a:cubicBezTo>
                    <a:cubicBezTo>
                      <a:pt x="7" y="15"/>
                      <a:pt x="27" y="0"/>
                      <a:pt x="48" y="4"/>
                    </a:cubicBezTo>
                    <a:cubicBezTo>
                      <a:pt x="69" y="7"/>
                      <a:pt x="84" y="27"/>
                      <a:pt x="81" y="48"/>
                    </a:cubicBezTo>
                    <a:cubicBezTo>
                      <a:pt x="77" y="70"/>
                      <a:pt x="57" y="84"/>
                      <a:pt x="36" y="81"/>
                    </a:cubicBezTo>
                    <a:close/>
                    <a:moveTo>
                      <a:pt x="48" y="5"/>
                    </a:moveTo>
                    <a:cubicBezTo>
                      <a:pt x="28" y="2"/>
                      <a:pt x="9" y="16"/>
                      <a:pt x="5" y="36"/>
                    </a:cubicBezTo>
                    <a:cubicBezTo>
                      <a:pt x="2" y="57"/>
                      <a:pt x="16" y="76"/>
                      <a:pt x="36" y="79"/>
                    </a:cubicBezTo>
                    <a:cubicBezTo>
                      <a:pt x="57" y="82"/>
                      <a:pt x="76" y="68"/>
                      <a:pt x="79" y="48"/>
                    </a:cubicBezTo>
                    <a:cubicBezTo>
                      <a:pt x="82" y="28"/>
                      <a:pt x="68" y="9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23" name="Freeform 142">
                <a:extLst>
                  <a:ext uri="{FF2B5EF4-FFF2-40B4-BE49-F238E27FC236}">
                    <a16:creationId xmlns:a16="http://schemas.microsoft.com/office/drawing/2014/main" id="{E34B0A94-7D1D-4DA4-B326-149AFCFDEA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67" y="3831"/>
                <a:ext cx="65" cy="64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1" y="46"/>
                      <a:pt x="38" y="56"/>
                      <a:pt x="24" y="54"/>
                    </a:cubicBezTo>
                    <a:cubicBezTo>
                      <a:pt x="9" y="52"/>
                      <a:pt x="0" y="38"/>
                      <a:pt x="2" y="24"/>
                    </a:cubicBezTo>
                    <a:cubicBezTo>
                      <a:pt x="4" y="10"/>
                      <a:pt x="18" y="0"/>
                      <a:pt x="32" y="2"/>
                    </a:cubicBezTo>
                    <a:cubicBezTo>
                      <a:pt x="46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24" name="Freeform 143">
                <a:extLst>
                  <a:ext uri="{FF2B5EF4-FFF2-40B4-BE49-F238E27FC236}">
                    <a16:creationId xmlns:a16="http://schemas.microsoft.com/office/drawing/2014/main" id="{9F781305-A990-4BF2-BD09-B4B997D77BB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851" y="3815"/>
                <a:ext cx="97" cy="97"/>
              </a:xfrm>
              <a:custGeom>
                <a:avLst/>
                <a:gdLst>
                  <a:gd name="T0" fmla="*/ 36 w 84"/>
                  <a:gd name="T1" fmla="*/ 80 h 84"/>
                  <a:gd name="T2" fmla="*/ 3 w 84"/>
                  <a:gd name="T3" fmla="*/ 36 h 84"/>
                  <a:gd name="T4" fmla="*/ 48 w 84"/>
                  <a:gd name="T5" fmla="*/ 3 h 84"/>
                  <a:gd name="T6" fmla="*/ 80 w 84"/>
                  <a:gd name="T7" fmla="*/ 48 h 84"/>
                  <a:gd name="T8" fmla="*/ 36 w 84"/>
                  <a:gd name="T9" fmla="*/ 80 h 84"/>
                  <a:gd name="T10" fmla="*/ 48 w 84"/>
                  <a:gd name="T11" fmla="*/ 5 h 84"/>
                  <a:gd name="T12" fmla="*/ 5 w 84"/>
                  <a:gd name="T13" fmla="*/ 36 h 84"/>
                  <a:gd name="T14" fmla="*/ 36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0"/>
                    </a:moveTo>
                    <a:cubicBezTo>
                      <a:pt x="14" y="77"/>
                      <a:pt x="0" y="57"/>
                      <a:pt x="3" y="36"/>
                    </a:cubicBezTo>
                    <a:cubicBezTo>
                      <a:pt x="7" y="15"/>
                      <a:pt x="27" y="0"/>
                      <a:pt x="48" y="3"/>
                    </a:cubicBezTo>
                    <a:cubicBezTo>
                      <a:pt x="69" y="7"/>
                      <a:pt x="84" y="27"/>
                      <a:pt x="80" y="48"/>
                    </a:cubicBezTo>
                    <a:cubicBezTo>
                      <a:pt x="77" y="69"/>
                      <a:pt x="57" y="84"/>
                      <a:pt x="36" y="80"/>
                    </a:cubicBezTo>
                    <a:close/>
                    <a:moveTo>
                      <a:pt x="48" y="5"/>
                    </a:moveTo>
                    <a:cubicBezTo>
                      <a:pt x="27" y="2"/>
                      <a:pt x="8" y="16"/>
                      <a:pt x="5" y="36"/>
                    </a:cubicBezTo>
                    <a:cubicBezTo>
                      <a:pt x="2" y="56"/>
                      <a:pt x="16" y="76"/>
                      <a:pt x="36" y="79"/>
                    </a:cubicBezTo>
                    <a:cubicBezTo>
                      <a:pt x="56" y="82"/>
                      <a:pt x="75" y="68"/>
                      <a:pt x="79" y="48"/>
                    </a:cubicBezTo>
                    <a:cubicBezTo>
                      <a:pt x="82" y="28"/>
                      <a:pt x="68" y="8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25" name="Freeform 144">
                <a:extLst>
                  <a:ext uri="{FF2B5EF4-FFF2-40B4-BE49-F238E27FC236}">
                    <a16:creationId xmlns:a16="http://schemas.microsoft.com/office/drawing/2014/main" id="{A0399B0D-047C-4ADE-A384-440289EA85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99" y="5046"/>
                <a:ext cx="65" cy="65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6"/>
                      <a:pt x="38" y="56"/>
                      <a:pt x="24" y="54"/>
                    </a:cubicBezTo>
                    <a:cubicBezTo>
                      <a:pt x="10" y="51"/>
                      <a:pt x="0" y="38"/>
                      <a:pt x="2" y="24"/>
                    </a:cubicBezTo>
                    <a:cubicBezTo>
                      <a:pt x="4" y="9"/>
                      <a:pt x="18" y="0"/>
                      <a:pt x="32" y="2"/>
                    </a:cubicBezTo>
                    <a:cubicBezTo>
                      <a:pt x="46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26" name="Freeform 145">
                <a:extLst>
                  <a:ext uri="{FF2B5EF4-FFF2-40B4-BE49-F238E27FC236}">
                    <a16:creationId xmlns:a16="http://schemas.microsoft.com/office/drawing/2014/main" id="{9A7E526F-8674-481D-B242-09F99A33EBD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383" y="5030"/>
                <a:ext cx="97" cy="97"/>
              </a:xfrm>
              <a:custGeom>
                <a:avLst/>
                <a:gdLst>
                  <a:gd name="T0" fmla="*/ 36 w 84"/>
                  <a:gd name="T1" fmla="*/ 80 h 84"/>
                  <a:gd name="T2" fmla="*/ 3 w 84"/>
                  <a:gd name="T3" fmla="*/ 36 h 84"/>
                  <a:gd name="T4" fmla="*/ 48 w 84"/>
                  <a:gd name="T5" fmla="*/ 3 h 84"/>
                  <a:gd name="T6" fmla="*/ 81 w 84"/>
                  <a:gd name="T7" fmla="*/ 48 h 84"/>
                  <a:gd name="T8" fmla="*/ 36 w 84"/>
                  <a:gd name="T9" fmla="*/ 80 h 84"/>
                  <a:gd name="T10" fmla="*/ 48 w 84"/>
                  <a:gd name="T11" fmla="*/ 5 h 84"/>
                  <a:gd name="T12" fmla="*/ 5 w 84"/>
                  <a:gd name="T13" fmla="*/ 36 h 84"/>
                  <a:gd name="T14" fmla="*/ 36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0"/>
                    </a:moveTo>
                    <a:cubicBezTo>
                      <a:pt x="15" y="77"/>
                      <a:pt x="0" y="57"/>
                      <a:pt x="3" y="36"/>
                    </a:cubicBezTo>
                    <a:cubicBezTo>
                      <a:pt x="7" y="14"/>
                      <a:pt x="27" y="0"/>
                      <a:pt x="48" y="3"/>
                    </a:cubicBezTo>
                    <a:cubicBezTo>
                      <a:pt x="69" y="7"/>
                      <a:pt x="84" y="27"/>
                      <a:pt x="81" y="48"/>
                    </a:cubicBezTo>
                    <a:cubicBezTo>
                      <a:pt x="77" y="69"/>
                      <a:pt x="57" y="84"/>
                      <a:pt x="36" y="80"/>
                    </a:cubicBezTo>
                    <a:close/>
                    <a:moveTo>
                      <a:pt x="48" y="5"/>
                    </a:moveTo>
                    <a:cubicBezTo>
                      <a:pt x="28" y="2"/>
                      <a:pt x="8" y="16"/>
                      <a:pt x="5" y="36"/>
                    </a:cubicBezTo>
                    <a:cubicBezTo>
                      <a:pt x="2" y="56"/>
                      <a:pt x="16" y="75"/>
                      <a:pt x="36" y="79"/>
                    </a:cubicBezTo>
                    <a:cubicBezTo>
                      <a:pt x="56" y="82"/>
                      <a:pt x="76" y="68"/>
                      <a:pt x="79" y="48"/>
                    </a:cubicBezTo>
                    <a:cubicBezTo>
                      <a:pt x="82" y="27"/>
                      <a:pt x="68" y="8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27" name="Freeform 146">
                <a:extLst>
                  <a:ext uri="{FF2B5EF4-FFF2-40B4-BE49-F238E27FC236}">
                    <a16:creationId xmlns:a16="http://schemas.microsoft.com/office/drawing/2014/main" id="{F38C4A19-0575-4771-A3BA-7A67F92B82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56" y="5436"/>
                <a:ext cx="65" cy="64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1" y="46"/>
                      <a:pt x="38" y="56"/>
                      <a:pt x="24" y="54"/>
                    </a:cubicBezTo>
                    <a:cubicBezTo>
                      <a:pt x="9" y="52"/>
                      <a:pt x="0" y="38"/>
                      <a:pt x="2" y="24"/>
                    </a:cubicBezTo>
                    <a:cubicBezTo>
                      <a:pt x="4" y="10"/>
                      <a:pt x="18" y="0"/>
                      <a:pt x="32" y="2"/>
                    </a:cubicBezTo>
                    <a:cubicBezTo>
                      <a:pt x="46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28" name="Freeform 147">
                <a:extLst>
                  <a:ext uri="{FF2B5EF4-FFF2-40B4-BE49-F238E27FC236}">
                    <a16:creationId xmlns:a16="http://schemas.microsoft.com/office/drawing/2014/main" id="{FEF36CA6-4647-462B-BD45-F76D293739F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540" y="5420"/>
                <a:ext cx="97" cy="96"/>
              </a:xfrm>
              <a:custGeom>
                <a:avLst/>
                <a:gdLst>
                  <a:gd name="T0" fmla="*/ 36 w 84"/>
                  <a:gd name="T1" fmla="*/ 80 h 84"/>
                  <a:gd name="T2" fmla="*/ 3 w 84"/>
                  <a:gd name="T3" fmla="*/ 36 h 84"/>
                  <a:gd name="T4" fmla="*/ 48 w 84"/>
                  <a:gd name="T5" fmla="*/ 3 h 84"/>
                  <a:gd name="T6" fmla="*/ 80 w 84"/>
                  <a:gd name="T7" fmla="*/ 48 h 84"/>
                  <a:gd name="T8" fmla="*/ 36 w 84"/>
                  <a:gd name="T9" fmla="*/ 80 h 84"/>
                  <a:gd name="T10" fmla="*/ 48 w 84"/>
                  <a:gd name="T11" fmla="*/ 5 h 84"/>
                  <a:gd name="T12" fmla="*/ 5 w 84"/>
                  <a:gd name="T13" fmla="*/ 36 h 84"/>
                  <a:gd name="T14" fmla="*/ 36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0"/>
                    </a:moveTo>
                    <a:cubicBezTo>
                      <a:pt x="14" y="77"/>
                      <a:pt x="0" y="57"/>
                      <a:pt x="3" y="36"/>
                    </a:cubicBezTo>
                    <a:cubicBezTo>
                      <a:pt x="7" y="15"/>
                      <a:pt x="27" y="0"/>
                      <a:pt x="48" y="3"/>
                    </a:cubicBezTo>
                    <a:cubicBezTo>
                      <a:pt x="69" y="7"/>
                      <a:pt x="84" y="27"/>
                      <a:pt x="80" y="48"/>
                    </a:cubicBezTo>
                    <a:cubicBezTo>
                      <a:pt x="77" y="69"/>
                      <a:pt x="57" y="84"/>
                      <a:pt x="36" y="80"/>
                    </a:cubicBezTo>
                    <a:close/>
                    <a:moveTo>
                      <a:pt x="48" y="5"/>
                    </a:moveTo>
                    <a:cubicBezTo>
                      <a:pt x="27" y="2"/>
                      <a:pt x="8" y="16"/>
                      <a:pt x="5" y="36"/>
                    </a:cubicBezTo>
                    <a:cubicBezTo>
                      <a:pt x="2" y="56"/>
                      <a:pt x="16" y="76"/>
                      <a:pt x="36" y="79"/>
                    </a:cubicBezTo>
                    <a:cubicBezTo>
                      <a:pt x="56" y="82"/>
                      <a:pt x="75" y="68"/>
                      <a:pt x="79" y="48"/>
                    </a:cubicBezTo>
                    <a:cubicBezTo>
                      <a:pt x="82" y="27"/>
                      <a:pt x="68" y="8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29" name="Freeform 148">
                <a:extLst>
                  <a:ext uri="{FF2B5EF4-FFF2-40B4-BE49-F238E27FC236}">
                    <a16:creationId xmlns:a16="http://schemas.microsoft.com/office/drawing/2014/main" id="{9A0B3485-579B-40C4-B5D0-5B473E795D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95" y="5510"/>
                <a:ext cx="64" cy="64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1" y="46"/>
                      <a:pt x="38" y="56"/>
                      <a:pt x="24" y="54"/>
                    </a:cubicBezTo>
                    <a:cubicBezTo>
                      <a:pt x="9" y="51"/>
                      <a:pt x="0" y="38"/>
                      <a:pt x="2" y="24"/>
                    </a:cubicBezTo>
                    <a:cubicBezTo>
                      <a:pt x="4" y="9"/>
                      <a:pt x="18" y="0"/>
                      <a:pt x="32" y="2"/>
                    </a:cubicBezTo>
                    <a:cubicBezTo>
                      <a:pt x="46" y="4"/>
                      <a:pt x="56" y="17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30" name="Freeform 149">
                <a:extLst>
                  <a:ext uri="{FF2B5EF4-FFF2-40B4-BE49-F238E27FC236}">
                    <a16:creationId xmlns:a16="http://schemas.microsoft.com/office/drawing/2014/main" id="{D6639AA4-475A-4C28-AA30-6A4D7DB5718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978" y="5493"/>
                <a:ext cx="97" cy="97"/>
              </a:xfrm>
              <a:custGeom>
                <a:avLst/>
                <a:gdLst>
                  <a:gd name="T0" fmla="*/ 36 w 84"/>
                  <a:gd name="T1" fmla="*/ 80 h 84"/>
                  <a:gd name="T2" fmla="*/ 3 w 84"/>
                  <a:gd name="T3" fmla="*/ 36 h 84"/>
                  <a:gd name="T4" fmla="*/ 48 w 84"/>
                  <a:gd name="T5" fmla="*/ 3 h 84"/>
                  <a:gd name="T6" fmla="*/ 80 w 84"/>
                  <a:gd name="T7" fmla="*/ 48 h 84"/>
                  <a:gd name="T8" fmla="*/ 36 w 84"/>
                  <a:gd name="T9" fmla="*/ 80 h 84"/>
                  <a:gd name="T10" fmla="*/ 48 w 84"/>
                  <a:gd name="T11" fmla="*/ 5 h 84"/>
                  <a:gd name="T12" fmla="*/ 5 w 84"/>
                  <a:gd name="T13" fmla="*/ 36 h 84"/>
                  <a:gd name="T14" fmla="*/ 36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0"/>
                    </a:moveTo>
                    <a:cubicBezTo>
                      <a:pt x="14" y="77"/>
                      <a:pt x="0" y="57"/>
                      <a:pt x="3" y="36"/>
                    </a:cubicBezTo>
                    <a:cubicBezTo>
                      <a:pt x="7" y="14"/>
                      <a:pt x="27" y="0"/>
                      <a:pt x="48" y="3"/>
                    </a:cubicBezTo>
                    <a:cubicBezTo>
                      <a:pt x="69" y="7"/>
                      <a:pt x="84" y="27"/>
                      <a:pt x="80" y="48"/>
                    </a:cubicBezTo>
                    <a:cubicBezTo>
                      <a:pt x="77" y="69"/>
                      <a:pt x="57" y="84"/>
                      <a:pt x="36" y="80"/>
                    </a:cubicBezTo>
                    <a:close/>
                    <a:moveTo>
                      <a:pt x="48" y="5"/>
                    </a:moveTo>
                    <a:cubicBezTo>
                      <a:pt x="27" y="2"/>
                      <a:pt x="8" y="15"/>
                      <a:pt x="5" y="36"/>
                    </a:cubicBezTo>
                    <a:cubicBezTo>
                      <a:pt x="2" y="56"/>
                      <a:pt x="16" y="75"/>
                      <a:pt x="36" y="79"/>
                    </a:cubicBezTo>
                    <a:cubicBezTo>
                      <a:pt x="56" y="82"/>
                      <a:pt x="75" y="68"/>
                      <a:pt x="79" y="48"/>
                    </a:cubicBezTo>
                    <a:cubicBezTo>
                      <a:pt x="82" y="27"/>
                      <a:pt x="68" y="8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31" name="Freeform 150">
                <a:extLst>
                  <a:ext uri="{FF2B5EF4-FFF2-40B4-BE49-F238E27FC236}">
                    <a16:creationId xmlns:a16="http://schemas.microsoft.com/office/drawing/2014/main" id="{40BADAB3-D05E-424A-B226-9E74612692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22" y="5414"/>
                <a:ext cx="65" cy="66"/>
              </a:xfrm>
              <a:custGeom>
                <a:avLst/>
                <a:gdLst>
                  <a:gd name="T0" fmla="*/ 54 w 56"/>
                  <a:gd name="T1" fmla="*/ 33 h 57"/>
                  <a:gd name="T2" fmla="*/ 24 w 56"/>
                  <a:gd name="T3" fmla="*/ 54 h 57"/>
                  <a:gd name="T4" fmla="*/ 2 w 56"/>
                  <a:gd name="T5" fmla="*/ 24 h 57"/>
                  <a:gd name="T6" fmla="*/ 32 w 56"/>
                  <a:gd name="T7" fmla="*/ 3 h 57"/>
                  <a:gd name="T8" fmla="*/ 54 w 56"/>
                  <a:gd name="T9" fmla="*/ 33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7">
                    <a:moveTo>
                      <a:pt x="54" y="33"/>
                    </a:moveTo>
                    <a:cubicBezTo>
                      <a:pt x="51" y="47"/>
                      <a:pt x="38" y="57"/>
                      <a:pt x="24" y="54"/>
                    </a:cubicBezTo>
                    <a:cubicBezTo>
                      <a:pt x="9" y="52"/>
                      <a:pt x="0" y="39"/>
                      <a:pt x="2" y="24"/>
                    </a:cubicBezTo>
                    <a:cubicBezTo>
                      <a:pt x="4" y="10"/>
                      <a:pt x="17" y="0"/>
                      <a:pt x="32" y="3"/>
                    </a:cubicBezTo>
                    <a:cubicBezTo>
                      <a:pt x="46" y="5"/>
                      <a:pt x="56" y="18"/>
                      <a:pt x="54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32" name="Freeform 151">
                <a:extLst>
                  <a:ext uri="{FF2B5EF4-FFF2-40B4-BE49-F238E27FC236}">
                    <a16:creationId xmlns:a16="http://schemas.microsoft.com/office/drawing/2014/main" id="{3DA88D5F-2218-4A06-818A-80FE23AB345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006" y="5399"/>
                <a:ext cx="97" cy="96"/>
              </a:xfrm>
              <a:custGeom>
                <a:avLst/>
                <a:gdLst>
                  <a:gd name="T0" fmla="*/ 36 w 84"/>
                  <a:gd name="T1" fmla="*/ 80 h 83"/>
                  <a:gd name="T2" fmla="*/ 3 w 84"/>
                  <a:gd name="T3" fmla="*/ 35 h 83"/>
                  <a:gd name="T4" fmla="*/ 48 w 84"/>
                  <a:gd name="T5" fmla="*/ 3 h 83"/>
                  <a:gd name="T6" fmla="*/ 80 w 84"/>
                  <a:gd name="T7" fmla="*/ 48 h 83"/>
                  <a:gd name="T8" fmla="*/ 36 w 84"/>
                  <a:gd name="T9" fmla="*/ 80 h 83"/>
                  <a:gd name="T10" fmla="*/ 48 w 84"/>
                  <a:gd name="T11" fmla="*/ 5 h 83"/>
                  <a:gd name="T12" fmla="*/ 5 w 84"/>
                  <a:gd name="T13" fmla="*/ 36 h 83"/>
                  <a:gd name="T14" fmla="*/ 36 w 84"/>
                  <a:gd name="T15" fmla="*/ 78 h 83"/>
                  <a:gd name="T16" fmla="*/ 79 w 84"/>
                  <a:gd name="T17" fmla="*/ 47 h 83"/>
                  <a:gd name="T18" fmla="*/ 48 w 84"/>
                  <a:gd name="T19" fmla="*/ 5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3">
                    <a:moveTo>
                      <a:pt x="36" y="80"/>
                    </a:moveTo>
                    <a:cubicBezTo>
                      <a:pt x="14" y="77"/>
                      <a:pt x="0" y="57"/>
                      <a:pt x="3" y="35"/>
                    </a:cubicBezTo>
                    <a:cubicBezTo>
                      <a:pt x="7" y="14"/>
                      <a:pt x="27" y="0"/>
                      <a:pt x="48" y="3"/>
                    </a:cubicBezTo>
                    <a:cubicBezTo>
                      <a:pt x="69" y="6"/>
                      <a:pt x="84" y="26"/>
                      <a:pt x="80" y="48"/>
                    </a:cubicBezTo>
                    <a:cubicBezTo>
                      <a:pt x="77" y="69"/>
                      <a:pt x="57" y="83"/>
                      <a:pt x="36" y="80"/>
                    </a:cubicBezTo>
                    <a:close/>
                    <a:moveTo>
                      <a:pt x="48" y="5"/>
                    </a:moveTo>
                    <a:cubicBezTo>
                      <a:pt x="27" y="1"/>
                      <a:pt x="8" y="15"/>
                      <a:pt x="5" y="36"/>
                    </a:cubicBezTo>
                    <a:cubicBezTo>
                      <a:pt x="2" y="56"/>
                      <a:pt x="15" y="75"/>
                      <a:pt x="36" y="78"/>
                    </a:cubicBezTo>
                    <a:cubicBezTo>
                      <a:pt x="56" y="82"/>
                      <a:pt x="75" y="68"/>
                      <a:pt x="79" y="47"/>
                    </a:cubicBezTo>
                    <a:cubicBezTo>
                      <a:pt x="82" y="27"/>
                      <a:pt x="68" y="8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33" name="Freeform 152">
                <a:extLst>
                  <a:ext uri="{FF2B5EF4-FFF2-40B4-BE49-F238E27FC236}">
                    <a16:creationId xmlns:a16="http://schemas.microsoft.com/office/drawing/2014/main" id="{4521184A-106E-4EAB-874E-8811A6548B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16" y="3841"/>
                <a:ext cx="65" cy="65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3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6"/>
                      <a:pt x="39" y="56"/>
                      <a:pt x="24" y="54"/>
                    </a:cubicBezTo>
                    <a:cubicBezTo>
                      <a:pt x="10" y="51"/>
                      <a:pt x="0" y="38"/>
                      <a:pt x="3" y="24"/>
                    </a:cubicBezTo>
                    <a:cubicBezTo>
                      <a:pt x="5" y="9"/>
                      <a:pt x="18" y="0"/>
                      <a:pt x="32" y="2"/>
                    </a:cubicBezTo>
                    <a:cubicBezTo>
                      <a:pt x="47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34" name="Freeform 153">
                <a:extLst>
                  <a:ext uri="{FF2B5EF4-FFF2-40B4-BE49-F238E27FC236}">
                    <a16:creationId xmlns:a16="http://schemas.microsoft.com/office/drawing/2014/main" id="{9A400439-F001-4ECC-8421-25E25A59EA2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600" y="3825"/>
                <a:ext cx="97" cy="97"/>
              </a:xfrm>
              <a:custGeom>
                <a:avLst/>
                <a:gdLst>
                  <a:gd name="T0" fmla="*/ 36 w 84"/>
                  <a:gd name="T1" fmla="*/ 80 h 84"/>
                  <a:gd name="T2" fmla="*/ 4 w 84"/>
                  <a:gd name="T3" fmla="*/ 36 h 84"/>
                  <a:gd name="T4" fmla="*/ 48 w 84"/>
                  <a:gd name="T5" fmla="*/ 3 h 84"/>
                  <a:gd name="T6" fmla="*/ 81 w 84"/>
                  <a:gd name="T7" fmla="*/ 48 h 84"/>
                  <a:gd name="T8" fmla="*/ 36 w 84"/>
                  <a:gd name="T9" fmla="*/ 80 h 84"/>
                  <a:gd name="T10" fmla="*/ 48 w 84"/>
                  <a:gd name="T11" fmla="*/ 5 h 84"/>
                  <a:gd name="T12" fmla="*/ 6 w 84"/>
                  <a:gd name="T13" fmla="*/ 36 h 84"/>
                  <a:gd name="T14" fmla="*/ 37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0"/>
                    </a:moveTo>
                    <a:cubicBezTo>
                      <a:pt x="15" y="77"/>
                      <a:pt x="0" y="57"/>
                      <a:pt x="4" y="36"/>
                    </a:cubicBezTo>
                    <a:cubicBezTo>
                      <a:pt x="7" y="14"/>
                      <a:pt x="27" y="0"/>
                      <a:pt x="48" y="3"/>
                    </a:cubicBezTo>
                    <a:cubicBezTo>
                      <a:pt x="70" y="7"/>
                      <a:pt x="84" y="27"/>
                      <a:pt x="81" y="48"/>
                    </a:cubicBezTo>
                    <a:cubicBezTo>
                      <a:pt x="78" y="69"/>
                      <a:pt x="57" y="84"/>
                      <a:pt x="36" y="80"/>
                    </a:cubicBezTo>
                    <a:close/>
                    <a:moveTo>
                      <a:pt x="48" y="5"/>
                    </a:moveTo>
                    <a:cubicBezTo>
                      <a:pt x="28" y="2"/>
                      <a:pt x="9" y="16"/>
                      <a:pt x="6" y="36"/>
                    </a:cubicBezTo>
                    <a:cubicBezTo>
                      <a:pt x="2" y="56"/>
                      <a:pt x="16" y="75"/>
                      <a:pt x="37" y="79"/>
                    </a:cubicBezTo>
                    <a:cubicBezTo>
                      <a:pt x="57" y="82"/>
                      <a:pt x="76" y="68"/>
                      <a:pt x="79" y="48"/>
                    </a:cubicBezTo>
                    <a:cubicBezTo>
                      <a:pt x="82" y="27"/>
                      <a:pt x="69" y="8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35" name="Freeform 154">
                <a:extLst>
                  <a:ext uri="{FF2B5EF4-FFF2-40B4-BE49-F238E27FC236}">
                    <a16:creationId xmlns:a16="http://schemas.microsoft.com/office/drawing/2014/main" id="{7D6573E6-86D5-41D0-A599-28AAD87408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83" y="3392"/>
                <a:ext cx="65" cy="66"/>
              </a:xfrm>
              <a:custGeom>
                <a:avLst/>
                <a:gdLst>
                  <a:gd name="T0" fmla="*/ 54 w 56"/>
                  <a:gd name="T1" fmla="*/ 33 h 57"/>
                  <a:gd name="T2" fmla="*/ 24 w 56"/>
                  <a:gd name="T3" fmla="*/ 54 h 57"/>
                  <a:gd name="T4" fmla="*/ 2 w 56"/>
                  <a:gd name="T5" fmla="*/ 24 h 57"/>
                  <a:gd name="T6" fmla="*/ 32 w 56"/>
                  <a:gd name="T7" fmla="*/ 3 h 57"/>
                  <a:gd name="T8" fmla="*/ 54 w 56"/>
                  <a:gd name="T9" fmla="*/ 33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7">
                    <a:moveTo>
                      <a:pt x="54" y="33"/>
                    </a:moveTo>
                    <a:cubicBezTo>
                      <a:pt x="52" y="47"/>
                      <a:pt x="38" y="57"/>
                      <a:pt x="24" y="54"/>
                    </a:cubicBezTo>
                    <a:cubicBezTo>
                      <a:pt x="10" y="52"/>
                      <a:pt x="0" y="39"/>
                      <a:pt x="2" y="24"/>
                    </a:cubicBezTo>
                    <a:cubicBezTo>
                      <a:pt x="5" y="10"/>
                      <a:pt x="18" y="0"/>
                      <a:pt x="32" y="3"/>
                    </a:cubicBezTo>
                    <a:cubicBezTo>
                      <a:pt x="47" y="5"/>
                      <a:pt x="56" y="18"/>
                      <a:pt x="54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36" name="Freeform 155">
                <a:extLst>
                  <a:ext uri="{FF2B5EF4-FFF2-40B4-BE49-F238E27FC236}">
                    <a16:creationId xmlns:a16="http://schemas.microsoft.com/office/drawing/2014/main" id="{C31DE229-C464-4A63-A837-C4DCB9E6EAC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767" y="3377"/>
                <a:ext cx="97" cy="96"/>
              </a:xfrm>
              <a:custGeom>
                <a:avLst/>
                <a:gdLst>
                  <a:gd name="T0" fmla="*/ 36 w 84"/>
                  <a:gd name="T1" fmla="*/ 80 h 83"/>
                  <a:gd name="T2" fmla="*/ 4 w 84"/>
                  <a:gd name="T3" fmla="*/ 35 h 83"/>
                  <a:gd name="T4" fmla="*/ 48 w 84"/>
                  <a:gd name="T5" fmla="*/ 3 h 83"/>
                  <a:gd name="T6" fmla="*/ 81 w 84"/>
                  <a:gd name="T7" fmla="*/ 48 h 83"/>
                  <a:gd name="T8" fmla="*/ 36 w 84"/>
                  <a:gd name="T9" fmla="*/ 80 h 83"/>
                  <a:gd name="T10" fmla="*/ 48 w 84"/>
                  <a:gd name="T11" fmla="*/ 5 h 83"/>
                  <a:gd name="T12" fmla="*/ 5 w 84"/>
                  <a:gd name="T13" fmla="*/ 36 h 83"/>
                  <a:gd name="T14" fmla="*/ 36 w 84"/>
                  <a:gd name="T15" fmla="*/ 78 h 83"/>
                  <a:gd name="T16" fmla="*/ 79 w 84"/>
                  <a:gd name="T17" fmla="*/ 47 h 83"/>
                  <a:gd name="T18" fmla="*/ 48 w 84"/>
                  <a:gd name="T19" fmla="*/ 5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3">
                    <a:moveTo>
                      <a:pt x="36" y="80"/>
                    </a:moveTo>
                    <a:cubicBezTo>
                      <a:pt x="15" y="77"/>
                      <a:pt x="0" y="57"/>
                      <a:pt x="4" y="35"/>
                    </a:cubicBezTo>
                    <a:cubicBezTo>
                      <a:pt x="7" y="14"/>
                      <a:pt x="27" y="0"/>
                      <a:pt x="48" y="3"/>
                    </a:cubicBezTo>
                    <a:cubicBezTo>
                      <a:pt x="70" y="6"/>
                      <a:pt x="84" y="26"/>
                      <a:pt x="81" y="48"/>
                    </a:cubicBezTo>
                    <a:cubicBezTo>
                      <a:pt x="77" y="69"/>
                      <a:pt x="57" y="83"/>
                      <a:pt x="36" y="80"/>
                    </a:cubicBezTo>
                    <a:close/>
                    <a:moveTo>
                      <a:pt x="48" y="5"/>
                    </a:moveTo>
                    <a:cubicBezTo>
                      <a:pt x="28" y="1"/>
                      <a:pt x="9" y="15"/>
                      <a:pt x="5" y="36"/>
                    </a:cubicBezTo>
                    <a:cubicBezTo>
                      <a:pt x="2" y="56"/>
                      <a:pt x="16" y="75"/>
                      <a:pt x="36" y="78"/>
                    </a:cubicBezTo>
                    <a:cubicBezTo>
                      <a:pt x="57" y="82"/>
                      <a:pt x="76" y="68"/>
                      <a:pt x="79" y="47"/>
                    </a:cubicBezTo>
                    <a:cubicBezTo>
                      <a:pt x="82" y="27"/>
                      <a:pt x="68" y="8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37" name="Freeform 156">
                <a:extLst>
                  <a:ext uri="{FF2B5EF4-FFF2-40B4-BE49-F238E27FC236}">
                    <a16:creationId xmlns:a16="http://schemas.microsoft.com/office/drawing/2014/main" id="{6A4A7DDA-E97A-4393-A52C-FD0562FB7A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82" y="3147"/>
                <a:ext cx="65" cy="64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1" y="46"/>
                      <a:pt x="38" y="56"/>
                      <a:pt x="24" y="54"/>
                    </a:cubicBezTo>
                    <a:cubicBezTo>
                      <a:pt x="9" y="52"/>
                      <a:pt x="0" y="38"/>
                      <a:pt x="2" y="24"/>
                    </a:cubicBezTo>
                    <a:cubicBezTo>
                      <a:pt x="4" y="10"/>
                      <a:pt x="18" y="0"/>
                      <a:pt x="32" y="2"/>
                    </a:cubicBezTo>
                    <a:cubicBezTo>
                      <a:pt x="46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38" name="Freeform 157">
                <a:extLst>
                  <a:ext uri="{FF2B5EF4-FFF2-40B4-BE49-F238E27FC236}">
                    <a16:creationId xmlns:a16="http://schemas.microsoft.com/office/drawing/2014/main" id="{05F06574-54C4-46ED-BCBF-DAA603BE4A9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466" y="3130"/>
                <a:ext cx="97" cy="97"/>
              </a:xfrm>
              <a:custGeom>
                <a:avLst/>
                <a:gdLst>
                  <a:gd name="T0" fmla="*/ 36 w 84"/>
                  <a:gd name="T1" fmla="*/ 80 h 84"/>
                  <a:gd name="T2" fmla="*/ 3 w 84"/>
                  <a:gd name="T3" fmla="*/ 36 h 84"/>
                  <a:gd name="T4" fmla="*/ 48 w 84"/>
                  <a:gd name="T5" fmla="*/ 3 h 84"/>
                  <a:gd name="T6" fmla="*/ 80 w 84"/>
                  <a:gd name="T7" fmla="*/ 48 h 84"/>
                  <a:gd name="T8" fmla="*/ 36 w 84"/>
                  <a:gd name="T9" fmla="*/ 80 h 84"/>
                  <a:gd name="T10" fmla="*/ 48 w 84"/>
                  <a:gd name="T11" fmla="*/ 5 h 84"/>
                  <a:gd name="T12" fmla="*/ 5 w 84"/>
                  <a:gd name="T13" fmla="*/ 36 h 84"/>
                  <a:gd name="T14" fmla="*/ 36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0"/>
                    </a:moveTo>
                    <a:cubicBezTo>
                      <a:pt x="14" y="77"/>
                      <a:pt x="0" y="57"/>
                      <a:pt x="3" y="36"/>
                    </a:cubicBezTo>
                    <a:cubicBezTo>
                      <a:pt x="7" y="15"/>
                      <a:pt x="27" y="0"/>
                      <a:pt x="48" y="3"/>
                    </a:cubicBezTo>
                    <a:cubicBezTo>
                      <a:pt x="69" y="7"/>
                      <a:pt x="84" y="27"/>
                      <a:pt x="80" y="48"/>
                    </a:cubicBezTo>
                    <a:cubicBezTo>
                      <a:pt x="77" y="69"/>
                      <a:pt x="57" y="84"/>
                      <a:pt x="36" y="80"/>
                    </a:cubicBezTo>
                    <a:close/>
                    <a:moveTo>
                      <a:pt x="48" y="5"/>
                    </a:moveTo>
                    <a:cubicBezTo>
                      <a:pt x="27" y="2"/>
                      <a:pt x="8" y="16"/>
                      <a:pt x="5" y="36"/>
                    </a:cubicBezTo>
                    <a:cubicBezTo>
                      <a:pt x="2" y="56"/>
                      <a:pt x="16" y="76"/>
                      <a:pt x="36" y="79"/>
                    </a:cubicBezTo>
                    <a:cubicBezTo>
                      <a:pt x="56" y="82"/>
                      <a:pt x="75" y="68"/>
                      <a:pt x="79" y="48"/>
                    </a:cubicBezTo>
                    <a:cubicBezTo>
                      <a:pt x="82" y="27"/>
                      <a:pt x="68" y="8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39" name="Freeform 158">
                <a:extLst>
                  <a:ext uri="{FF2B5EF4-FFF2-40B4-BE49-F238E27FC236}">
                    <a16:creationId xmlns:a16="http://schemas.microsoft.com/office/drawing/2014/main" id="{77ACDC07-00CD-4E9F-BDAA-3E69009F90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35" y="2862"/>
                <a:ext cx="65" cy="65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1" y="46"/>
                      <a:pt x="38" y="56"/>
                      <a:pt x="24" y="54"/>
                    </a:cubicBezTo>
                    <a:cubicBezTo>
                      <a:pt x="9" y="51"/>
                      <a:pt x="0" y="38"/>
                      <a:pt x="2" y="24"/>
                    </a:cubicBezTo>
                    <a:cubicBezTo>
                      <a:pt x="4" y="9"/>
                      <a:pt x="18" y="0"/>
                      <a:pt x="32" y="2"/>
                    </a:cubicBezTo>
                    <a:cubicBezTo>
                      <a:pt x="46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40" name="Freeform 159">
                <a:extLst>
                  <a:ext uri="{FF2B5EF4-FFF2-40B4-BE49-F238E27FC236}">
                    <a16:creationId xmlns:a16="http://schemas.microsoft.com/office/drawing/2014/main" id="{1705126F-7B6F-47BC-B580-9C268CEF131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419" y="2846"/>
                <a:ext cx="97" cy="97"/>
              </a:xfrm>
              <a:custGeom>
                <a:avLst/>
                <a:gdLst>
                  <a:gd name="T0" fmla="*/ 36 w 84"/>
                  <a:gd name="T1" fmla="*/ 80 h 84"/>
                  <a:gd name="T2" fmla="*/ 3 w 84"/>
                  <a:gd name="T3" fmla="*/ 36 h 84"/>
                  <a:gd name="T4" fmla="*/ 48 w 84"/>
                  <a:gd name="T5" fmla="*/ 3 h 84"/>
                  <a:gd name="T6" fmla="*/ 80 w 84"/>
                  <a:gd name="T7" fmla="*/ 48 h 84"/>
                  <a:gd name="T8" fmla="*/ 36 w 84"/>
                  <a:gd name="T9" fmla="*/ 80 h 84"/>
                  <a:gd name="T10" fmla="*/ 48 w 84"/>
                  <a:gd name="T11" fmla="*/ 5 h 84"/>
                  <a:gd name="T12" fmla="*/ 5 w 84"/>
                  <a:gd name="T13" fmla="*/ 36 h 84"/>
                  <a:gd name="T14" fmla="*/ 36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0"/>
                    </a:moveTo>
                    <a:cubicBezTo>
                      <a:pt x="14" y="77"/>
                      <a:pt x="0" y="57"/>
                      <a:pt x="3" y="36"/>
                    </a:cubicBezTo>
                    <a:cubicBezTo>
                      <a:pt x="7" y="14"/>
                      <a:pt x="27" y="0"/>
                      <a:pt x="48" y="3"/>
                    </a:cubicBezTo>
                    <a:cubicBezTo>
                      <a:pt x="69" y="7"/>
                      <a:pt x="84" y="27"/>
                      <a:pt x="80" y="48"/>
                    </a:cubicBezTo>
                    <a:cubicBezTo>
                      <a:pt x="77" y="69"/>
                      <a:pt x="57" y="84"/>
                      <a:pt x="36" y="80"/>
                    </a:cubicBezTo>
                    <a:close/>
                    <a:moveTo>
                      <a:pt x="48" y="5"/>
                    </a:moveTo>
                    <a:cubicBezTo>
                      <a:pt x="27" y="2"/>
                      <a:pt x="8" y="16"/>
                      <a:pt x="5" y="36"/>
                    </a:cubicBezTo>
                    <a:cubicBezTo>
                      <a:pt x="2" y="56"/>
                      <a:pt x="16" y="75"/>
                      <a:pt x="36" y="79"/>
                    </a:cubicBezTo>
                    <a:cubicBezTo>
                      <a:pt x="56" y="82"/>
                      <a:pt x="75" y="68"/>
                      <a:pt x="79" y="48"/>
                    </a:cubicBezTo>
                    <a:cubicBezTo>
                      <a:pt x="82" y="27"/>
                      <a:pt x="68" y="8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41" name="Freeform 160">
                <a:extLst>
                  <a:ext uri="{FF2B5EF4-FFF2-40B4-BE49-F238E27FC236}">
                    <a16:creationId xmlns:a16="http://schemas.microsoft.com/office/drawing/2014/main" id="{723FD0DD-56FE-481D-B0BA-BFDD724F2B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71" y="4660"/>
                <a:ext cx="64" cy="65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7"/>
                      <a:pt x="38" y="56"/>
                      <a:pt x="24" y="54"/>
                    </a:cubicBezTo>
                    <a:cubicBezTo>
                      <a:pt x="10" y="52"/>
                      <a:pt x="0" y="38"/>
                      <a:pt x="2" y="24"/>
                    </a:cubicBezTo>
                    <a:cubicBezTo>
                      <a:pt x="5" y="10"/>
                      <a:pt x="18" y="0"/>
                      <a:pt x="32" y="2"/>
                    </a:cubicBezTo>
                    <a:cubicBezTo>
                      <a:pt x="47" y="5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42" name="Freeform 161">
                <a:extLst>
                  <a:ext uri="{FF2B5EF4-FFF2-40B4-BE49-F238E27FC236}">
                    <a16:creationId xmlns:a16="http://schemas.microsoft.com/office/drawing/2014/main" id="{874C9B38-8A37-40D1-892C-0E5D68EC891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754" y="4644"/>
                <a:ext cx="97" cy="97"/>
              </a:xfrm>
              <a:custGeom>
                <a:avLst/>
                <a:gdLst>
                  <a:gd name="T0" fmla="*/ 36 w 84"/>
                  <a:gd name="T1" fmla="*/ 81 h 84"/>
                  <a:gd name="T2" fmla="*/ 4 w 84"/>
                  <a:gd name="T3" fmla="*/ 36 h 84"/>
                  <a:gd name="T4" fmla="*/ 48 w 84"/>
                  <a:gd name="T5" fmla="*/ 4 h 84"/>
                  <a:gd name="T6" fmla="*/ 81 w 84"/>
                  <a:gd name="T7" fmla="*/ 48 h 84"/>
                  <a:gd name="T8" fmla="*/ 36 w 84"/>
                  <a:gd name="T9" fmla="*/ 81 h 84"/>
                  <a:gd name="T10" fmla="*/ 48 w 84"/>
                  <a:gd name="T11" fmla="*/ 5 h 84"/>
                  <a:gd name="T12" fmla="*/ 5 w 84"/>
                  <a:gd name="T13" fmla="*/ 36 h 84"/>
                  <a:gd name="T14" fmla="*/ 36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1"/>
                    </a:moveTo>
                    <a:cubicBezTo>
                      <a:pt x="15" y="77"/>
                      <a:pt x="0" y="57"/>
                      <a:pt x="4" y="36"/>
                    </a:cubicBezTo>
                    <a:cubicBezTo>
                      <a:pt x="7" y="15"/>
                      <a:pt x="27" y="0"/>
                      <a:pt x="48" y="4"/>
                    </a:cubicBezTo>
                    <a:cubicBezTo>
                      <a:pt x="70" y="7"/>
                      <a:pt x="84" y="27"/>
                      <a:pt x="81" y="48"/>
                    </a:cubicBezTo>
                    <a:cubicBezTo>
                      <a:pt x="77" y="70"/>
                      <a:pt x="57" y="84"/>
                      <a:pt x="36" y="81"/>
                    </a:cubicBezTo>
                    <a:close/>
                    <a:moveTo>
                      <a:pt x="48" y="5"/>
                    </a:moveTo>
                    <a:cubicBezTo>
                      <a:pt x="28" y="2"/>
                      <a:pt x="9" y="16"/>
                      <a:pt x="5" y="36"/>
                    </a:cubicBezTo>
                    <a:cubicBezTo>
                      <a:pt x="2" y="57"/>
                      <a:pt x="16" y="76"/>
                      <a:pt x="36" y="79"/>
                    </a:cubicBezTo>
                    <a:cubicBezTo>
                      <a:pt x="57" y="82"/>
                      <a:pt x="76" y="68"/>
                      <a:pt x="79" y="48"/>
                    </a:cubicBezTo>
                    <a:cubicBezTo>
                      <a:pt x="82" y="28"/>
                      <a:pt x="68" y="9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43" name="Freeform 162">
                <a:extLst>
                  <a:ext uri="{FF2B5EF4-FFF2-40B4-BE49-F238E27FC236}">
                    <a16:creationId xmlns:a16="http://schemas.microsoft.com/office/drawing/2014/main" id="{A6BC1389-8093-477E-8E45-74DF58FFB3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95" y="4006"/>
                <a:ext cx="65" cy="65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6"/>
                      <a:pt x="38" y="56"/>
                      <a:pt x="24" y="54"/>
                    </a:cubicBezTo>
                    <a:cubicBezTo>
                      <a:pt x="10" y="51"/>
                      <a:pt x="0" y="38"/>
                      <a:pt x="2" y="24"/>
                    </a:cubicBezTo>
                    <a:cubicBezTo>
                      <a:pt x="5" y="9"/>
                      <a:pt x="18" y="0"/>
                      <a:pt x="32" y="2"/>
                    </a:cubicBezTo>
                    <a:cubicBezTo>
                      <a:pt x="47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44" name="Freeform 163">
                <a:extLst>
                  <a:ext uri="{FF2B5EF4-FFF2-40B4-BE49-F238E27FC236}">
                    <a16:creationId xmlns:a16="http://schemas.microsoft.com/office/drawing/2014/main" id="{538EAB94-A72F-49CB-8AE6-F452310BAE4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079" y="3990"/>
                <a:ext cx="97" cy="97"/>
              </a:xfrm>
              <a:custGeom>
                <a:avLst/>
                <a:gdLst>
                  <a:gd name="T0" fmla="*/ 36 w 84"/>
                  <a:gd name="T1" fmla="*/ 80 h 84"/>
                  <a:gd name="T2" fmla="*/ 4 w 84"/>
                  <a:gd name="T3" fmla="*/ 36 h 84"/>
                  <a:gd name="T4" fmla="*/ 48 w 84"/>
                  <a:gd name="T5" fmla="*/ 3 h 84"/>
                  <a:gd name="T6" fmla="*/ 81 w 84"/>
                  <a:gd name="T7" fmla="*/ 48 h 84"/>
                  <a:gd name="T8" fmla="*/ 36 w 84"/>
                  <a:gd name="T9" fmla="*/ 80 h 84"/>
                  <a:gd name="T10" fmla="*/ 48 w 84"/>
                  <a:gd name="T11" fmla="*/ 5 h 84"/>
                  <a:gd name="T12" fmla="*/ 5 w 84"/>
                  <a:gd name="T13" fmla="*/ 36 h 84"/>
                  <a:gd name="T14" fmla="*/ 36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0"/>
                    </a:moveTo>
                    <a:cubicBezTo>
                      <a:pt x="15" y="77"/>
                      <a:pt x="0" y="57"/>
                      <a:pt x="4" y="36"/>
                    </a:cubicBezTo>
                    <a:cubicBezTo>
                      <a:pt x="7" y="15"/>
                      <a:pt x="27" y="0"/>
                      <a:pt x="48" y="3"/>
                    </a:cubicBezTo>
                    <a:cubicBezTo>
                      <a:pt x="70" y="7"/>
                      <a:pt x="84" y="27"/>
                      <a:pt x="81" y="48"/>
                    </a:cubicBezTo>
                    <a:cubicBezTo>
                      <a:pt x="77" y="69"/>
                      <a:pt x="57" y="84"/>
                      <a:pt x="36" y="80"/>
                    </a:cubicBezTo>
                    <a:close/>
                    <a:moveTo>
                      <a:pt x="48" y="5"/>
                    </a:moveTo>
                    <a:cubicBezTo>
                      <a:pt x="28" y="2"/>
                      <a:pt x="9" y="16"/>
                      <a:pt x="5" y="36"/>
                    </a:cubicBezTo>
                    <a:cubicBezTo>
                      <a:pt x="2" y="56"/>
                      <a:pt x="16" y="76"/>
                      <a:pt x="36" y="79"/>
                    </a:cubicBezTo>
                    <a:cubicBezTo>
                      <a:pt x="57" y="82"/>
                      <a:pt x="76" y="68"/>
                      <a:pt x="79" y="48"/>
                    </a:cubicBezTo>
                    <a:cubicBezTo>
                      <a:pt x="82" y="27"/>
                      <a:pt x="68" y="8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45" name="Freeform 164">
                <a:extLst>
                  <a:ext uri="{FF2B5EF4-FFF2-40B4-BE49-F238E27FC236}">
                    <a16:creationId xmlns:a16="http://schemas.microsoft.com/office/drawing/2014/main" id="{F5E6ACBA-7F49-4510-A478-32E11470EA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36" y="4499"/>
                <a:ext cx="86" cy="85"/>
              </a:xfrm>
              <a:custGeom>
                <a:avLst/>
                <a:gdLst>
                  <a:gd name="T0" fmla="*/ 71 w 74"/>
                  <a:gd name="T1" fmla="*/ 43 h 74"/>
                  <a:gd name="T2" fmla="*/ 32 w 74"/>
                  <a:gd name="T3" fmla="*/ 71 h 74"/>
                  <a:gd name="T4" fmla="*/ 3 w 74"/>
                  <a:gd name="T5" fmla="*/ 32 h 74"/>
                  <a:gd name="T6" fmla="*/ 43 w 74"/>
                  <a:gd name="T7" fmla="*/ 3 h 74"/>
                  <a:gd name="T8" fmla="*/ 71 w 74"/>
                  <a:gd name="T9" fmla="*/ 43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4" h="74">
                    <a:moveTo>
                      <a:pt x="71" y="43"/>
                    </a:moveTo>
                    <a:cubicBezTo>
                      <a:pt x="68" y="61"/>
                      <a:pt x="51" y="74"/>
                      <a:pt x="32" y="71"/>
                    </a:cubicBezTo>
                    <a:cubicBezTo>
                      <a:pt x="13" y="68"/>
                      <a:pt x="0" y="51"/>
                      <a:pt x="3" y="32"/>
                    </a:cubicBezTo>
                    <a:cubicBezTo>
                      <a:pt x="6" y="13"/>
                      <a:pt x="24" y="0"/>
                      <a:pt x="43" y="3"/>
                    </a:cubicBezTo>
                    <a:cubicBezTo>
                      <a:pt x="61" y="6"/>
                      <a:pt x="74" y="24"/>
                      <a:pt x="71" y="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46" name="Freeform 165">
                <a:extLst>
                  <a:ext uri="{FF2B5EF4-FFF2-40B4-BE49-F238E27FC236}">
                    <a16:creationId xmlns:a16="http://schemas.microsoft.com/office/drawing/2014/main" id="{4BC27A26-ED35-48C4-BB0A-1B208ACCEE4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116" y="4478"/>
                <a:ext cx="128" cy="128"/>
              </a:xfrm>
              <a:custGeom>
                <a:avLst/>
                <a:gdLst>
                  <a:gd name="T0" fmla="*/ 47 w 111"/>
                  <a:gd name="T1" fmla="*/ 106 h 111"/>
                  <a:gd name="T2" fmla="*/ 4 w 111"/>
                  <a:gd name="T3" fmla="*/ 47 h 111"/>
                  <a:gd name="T4" fmla="*/ 63 w 111"/>
                  <a:gd name="T5" fmla="*/ 4 h 111"/>
                  <a:gd name="T6" fmla="*/ 106 w 111"/>
                  <a:gd name="T7" fmla="*/ 63 h 111"/>
                  <a:gd name="T8" fmla="*/ 47 w 111"/>
                  <a:gd name="T9" fmla="*/ 106 h 111"/>
                  <a:gd name="T10" fmla="*/ 63 w 111"/>
                  <a:gd name="T11" fmla="*/ 6 h 111"/>
                  <a:gd name="T12" fmla="*/ 6 w 111"/>
                  <a:gd name="T13" fmla="*/ 47 h 111"/>
                  <a:gd name="T14" fmla="*/ 47 w 111"/>
                  <a:gd name="T15" fmla="*/ 104 h 111"/>
                  <a:gd name="T16" fmla="*/ 104 w 111"/>
                  <a:gd name="T17" fmla="*/ 63 h 111"/>
                  <a:gd name="T18" fmla="*/ 63 w 111"/>
                  <a:gd name="T19" fmla="*/ 6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1" h="111">
                    <a:moveTo>
                      <a:pt x="47" y="106"/>
                    </a:moveTo>
                    <a:cubicBezTo>
                      <a:pt x="19" y="102"/>
                      <a:pt x="0" y="75"/>
                      <a:pt x="4" y="47"/>
                    </a:cubicBezTo>
                    <a:cubicBezTo>
                      <a:pt x="9" y="19"/>
                      <a:pt x="35" y="0"/>
                      <a:pt x="63" y="4"/>
                    </a:cubicBezTo>
                    <a:cubicBezTo>
                      <a:pt x="91" y="9"/>
                      <a:pt x="111" y="35"/>
                      <a:pt x="106" y="63"/>
                    </a:cubicBezTo>
                    <a:cubicBezTo>
                      <a:pt x="102" y="91"/>
                      <a:pt x="75" y="111"/>
                      <a:pt x="47" y="106"/>
                    </a:cubicBezTo>
                    <a:close/>
                    <a:moveTo>
                      <a:pt x="63" y="6"/>
                    </a:moveTo>
                    <a:cubicBezTo>
                      <a:pt x="36" y="2"/>
                      <a:pt x="11" y="20"/>
                      <a:pt x="6" y="47"/>
                    </a:cubicBezTo>
                    <a:cubicBezTo>
                      <a:pt x="2" y="74"/>
                      <a:pt x="20" y="100"/>
                      <a:pt x="47" y="104"/>
                    </a:cubicBezTo>
                    <a:cubicBezTo>
                      <a:pt x="74" y="108"/>
                      <a:pt x="100" y="90"/>
                      <a:pt x="104" y="63"/>
                    </a:cubicBezTo>
                    <a:cubicBezTo>
                      <a:pt x="108" y="36"/>
                      <a:pt x="90" y="11"/>
                      <a:pt x="6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47" name="Freeform 166">
                <a:extLst>
                  <a:ext uri="{FF2B5EF4-FFF2-40B4-BE49-F238E27FC236}">
                    <a16:creationId xmlns:a16="http://schemas.microsoft.com/office/drawing/2014/main" id="{C0FFAD2A-840B-4045-9238-B10BB4B0B05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088" y="4451"/>
                <a:ext cx="182" cy="182"/>
              </a:xfrm>
              <a:custGeom>
                <a:avLst/>
                <a:gdLst>
                  <a:gd name="T0" fmla="*/ 68 w 158"/>
                  <a:gd name="T1" fmla="*/ 152 h 158"/>
                  <a:gd name="T2" fmla="*/ 6 w 158"/>
                  <a:gd name="T3" fmla="*/ 68 h 158"/>
                  <a:gd name="T4" fmla="*/ 91 w 158"/>
                  <a:gd name="T5" fmla="*/ 6 h 158"/>
                  <a:gd name="T6" fmla="*/ 152 w 158"/>
                  <a:gd name="T7" fmla="*/ 91 h 158"/>
                  <a:gd name="T8" fmla="*/ 68 w 158"/>
                  <a:gd name="T9" fmla="*/ 152 h 158"/>
                  <a:gd name="T10" fmla="*/ 90 w 158"/>
                  <a:gd name="T11" fmla="*/ 8 h 158"/>
                  <a:gd name="T12" fmla="*/ 8 w 158"/>
                  <a:gd name="T13" fmla="*/ 68 h 158"/>
                  <a:gd name="T14" fmla="*/ 68 w 158"/>
                  <a:gd name="T15" fmla="*/ 150 h 158"/>
                  <a:gd name="T16" fmla="*/ 150 w 158"/>
                  <a:gd name="T17" fmla="*/ 90 h 158"/>
                  <a:gd name="T18" fmla="*/ 90 w 158"/>
                  <a:gd name="T19" fmla="*/ 8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8" h="158">
                    <a:moveTo>
                      <a:pt x="68" y="152"/>
                    </a:moveTo>
                    <a:cubicBezTo>
                      <a:pt x="27" y="146"/>
                      <a:pt x="0" y="108"/>
                      <a:pt x="6" y="68"/>
                    </a:cubicBezTo>
                    <a:cubicBezTo>
                      <a:pt x="13" y="27"/>
                      <a:pt x="51" y="0"/>
                      <a:pt x="91" y="6"/>
                    </a:cubicBezTo>
                    <a:cubicBezTo>
                      <a:pt x="131" y="13"/>
                      <a:pt x="158" y="51"/>
                      <a:pt x="152" y="91"/>
                    </a:cubicBezTo>
                    <a:cubicBezTo>
                      <a:pt x="146" y="131"/>
                      <a:pt x="108" y="158"/>
                      <a:pt x="68" y="152"/>
                    </a:cubicBezTo>
                    <a:close/>
                    <a:moveTo>
                      <a:pt x="90" y="8"/>
                    </a:moveTo>
                    <a:cubicBezTo>
                      <a:pt x="51" y="2"/>
                      <a:pt x="15" y="29"/>
                      <a:pt x="8" y="68"/>
                    </a:cubicBezTo>
                    <a:cubicBezTo>
                      <a:pt x="2" y="107"/>
                      <a:pt x="29" y="144"/>
                      <a:pt x="68" y="150"/>
                    </a:cubicBezTo>
                    <a:cubicBezTo>
                      <a:pt x="107" y="156"/>
                      <a:pt x="144" y="129"/>
                      <a:pt x="150" y="90"/>
                    </a:cubicBezTo>
                    <a:cubicBezTo>
                      <a:pt x="156" y="51"/>
                      <a:pt x="129" y="15"/>
                      <a:pt x="90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48" name="Freeform 167">
                <a:extLst>
                  <a:ext uri="{FF2B5EF4-FFF2-40B4-BE49-F238E27FC236}">
                    <a16:creationId xmlns:a16="http://schemas.microsoft.com/office/drawing/2014/main" id="{C18D3810-4659-414B-B9B0-D7AAECA145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10" y="5113"/>
                <a:ext cx="65" cy="65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7"/>
                      <a:pt x="38" y="56"/>
                      <a:pt x="24" y="54"/>
                    </a:cubicBezTo>
                    <a:cubicBezTo>
                      <a:pt x="10" y="52"/>
                      <a:pt x="0" y="38"/>
                      <a:pt x="2" y="24"/>
                    </a:cubicBezTo>
                    <a:cubicBezTo>
                      <a:pt x="5" y="10"/>
                      <a:pt x="18" y="0"/>
                      <a:pt x="32" y="2"/>
                    </a:cubicBezTo>
                    <a:cubicBezTo>
                      <a:pt x="47" y="5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49" name="Freeform 168">
                <a:extLst>
                  <a:ext uri="{FF2B5EF4-FFF2-40B4-BE49-F238E27FC236}">
                    <a16:creationId xmlns:a16="http://schemas.microsoft.com/office/drawing/2014/main" id="{20BF4742-52BE-4D1A-92F1-5EF0B5D5CDB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494" y="5097"/>
                <a:ext cx="97" cy="97"/>
              </a:xfrm>
              <a:custGeom>
                <a:avLst/>
                <a:gdLst>
                  <a:gd name="T0" fmla="*/ 36 w 84"/>
                  <a:gd name="T1" fmla="*/ 81 h 84"/>
                  <a:gd name="T2" fmla="*/ 4 w 84"/>
                  <a:gd name="T3" fmla="*/ 36 h 84"/>
                  <a:gd name="T4" fmla="*/ 48 w 84"/>
                  <a:gd name="T5" fmla="*/ 4 h 84"/>
                  <a:gd name="T6" fmla="*/ 81 w 84"/>
                  <a:gd name="T7" fmla="*/ 48 h 84"/>
                  <a:gd name="T8" fmla="*/ 36 w 84"/>
                  <a:gd name="T9" fmla="*/ 81 h 84"/>
                  <a:gd name="T10" fmla="*/ 48 w 84"/>
                  <a:gd name="T11" fmla="*/ 5 h 84"/>
                  <a:gd name="T12" fmla="*/ 5 w 84"/>
                  <a:gd name="T13" fmla="*/ 36 h 84"/>
                  <a:gd name="T14" fmla="*/ 36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1"/>
                    </a:moveTo>
                    <a:cubicBezTo>
                      <a:pt x="15" y="77"/>
                      <a:pt x="0" y="57"/>
                      <a:pt x="4" y="36"/>
                    </a:cubicBezTo>
                    <a:cubicBezTo>
                      <a:pt x="7" y="15"/>
                      <a:pt x="27" y="0"/>
                      <a:pt x="48" y="4"/>
                    </a:cubicBezTo>
                    <a:cubicBezTo>
                      <a:pt x="70" y="7"/>
                      <a:pt x="84" y="27"/>
                      <a:pt x="81" y="48"/>
                    </a:cubicBezTo>
                    <a:cubicBezTo>
                      <a:pt x="77" y="70"/>
                      <a:pt x="57" y="84"/>
                      <a:pt x="36" y="81"/>
                    </a:cubicBezTo>
                    <a:close/>
                    <a:moveTo>
                      <a:pt x="48" y="5"/>
                    </a:moveTo>
                    <a:cubicBezTo>
                      <a:pt x="28" y="2"/>
                      <a:pt x="9" y="16"/>
                      <a:pt x="5" y="36"/>
                    </a:cubicBezTo>
                    <a:cubicBezTo>
                      <a:pt x="2" y="57"/>
                      <a:pt x="16" y="76"/>
                      <a:pt x="36" y="79"/>
                    </a:cubicBezTo>
                    <a:cubicBezTo>
                      <a:pt x="57" y="82"/>
                      <a:pt x="76" y="68"/>
                      <a:pt x="79" y="48"/>
                    </a:cubicBezTo>
                    <a:cubicBezTo>
                      <a:pt x="82" y="28"/>
                      <a:pt x="68" y="9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50" name="Freeform 169">
                <a:extLst>
                  <a:ext uri="{FF2B5EF4-FFF2-40B4-BE49-F238E27FC236}">
                    <a16:creationId xmlns:a16="http://schemas.microsoft.com/office/drawing/2014/main" id="{41C84D18-8EED-47DD-A4C9-F10E41E8001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473" y="5076"/>
                <a:ext cx="139" cy="139"/>
              </a:xfrm>
              <a:custGeom>
                <a:avLst/>
                <a:gdLst>
                  <a:gd name="T0" fmla="*/ 52 w 120"/>
                  <a:gd name="T1" fmla="*/ 115 h 120"/>
                  <a:gd name="T2" fmla="*/ 5 w 120"/>
                  <a:gd name="T3" fmla="*/ 52 h 120"/>
                  <a:gd name="T4" fmla="*/ 69 w 120"/>
                  <a:gd name="T5" fmla="*/ 5 h 120"/>
                  <a:gd name="T6" fmla="*/ 115 w 120"/>
                  <a:gd name="T7" fmla="*/ 69 h 120"/>
                  <a:gd name="T8" fmla="*/ 52 w 120"/>
                  <a:gd name="T9" fmla="*/ 115 h 120"/>
                  <a:gd name="T10" fmla="*/ 69 w 120"/>
                  <a:gd name="T11" fmla="*/ 7 h 120"/>
                  <a:gd name="T12" fmla="*/ 7 w 120"/>
                  <a:gd name="T13" fmla="*/ 52 h 120"/>
                  <a:gd name="T14" fmla="*/ 52 w 120"/>
                  <a:gd name="T15" fmla="*/ 114 h 120"/>
                  <a:gd name="T16" fmla="*/ 114 w 120"/>
                  <a:gd name="T17" fmla="*/ 69 h 120"/>
                  <a:gd name="T18" fmla="*/ 69 w 120"/>
                  <a:gd name="T19" fmla="*/ 7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0" h="120">
                    <a:moveTo>
                      <a:pt x="52" y="115"/>
                    </a:moveTo>
                    <a:cubicBezTo>
                      <a:pt x="21" y="110"/>
                      <a:pt x="0" y="82"/>
                      <a:pt x="5" y="52"/>
                    </a:cubicBezTo>
                    <a:cubicBezTo>
                      <a:pt x="10" y="21"/>
                      <a:pt x="39" y="0"/>
                      <a:pt x="69" y="5"/>
                    </a:cubicBezTo>
                    <a:cubicBezTo>
                      <a:pt x="99" y="10"/>
                      <a:pt x="120" y="39"/>
                      <a:pt x="115" y="69"/>
                    </a:cubicBezTo>
                    <a:cubicBezTo>
                      <a:pt x="110" y="99"/>
                      <a:pt x="82" y="120"/>
                      <a:pt x="52" y="115"/>
                    </a:cubicBezTo>
                    <a:close/>
                    <a:moveTo>
                      <a:pt x="69" y="7"/>
                    </a:moveTo>
                    <a:cubicBezTo>
                      <a:pt x="39" y="2"/>
                      <a:pt x="12" y="22"/>
                      <a:pt x="7" y="52"/>
                    </a:cubicBezTo>
                    <a:cubicBezTo>
                      <a:pt x="2" y="81"/>
                      <a:pt x="22" y="109"/>
                      <a:pt x="52" y="114"/>
                    </a:cubicBezTo>
                    <a:cubicBezTo>
                      <a:pt x="81" y="118"/>
                      <a:pt x="109" y="98"/>
                      <a:pt x="114" y="69"/>
                    </a:cubicBezTo>
                    <a:cubicBezTo>
                      <a:pt x="118" y="39"/>
                      <a:pt x="98" y="12"/>
                      <a:pt x="6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51" name="Freeform 170">
                <a:extLst>
                  <a:ext uri="{FF2B5EF4-FFF2-40B4-BE49-F238E27FC236}">
                    <a16:creationId xmlns:a16="http://schemas.microsoft.com/office/drawing/2014/main" id="{0662C46E-82D4-42EF-A39B-89BA81EA75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27" y="3302"/>
                <a:ext cx="89" cy="88"/>
              </a:xfrm>
              <a:custGeom>
                <a:avLst/>
                <a:gdLst>
                  <a:gd name="T0" fmla="*/ 74 w 77"/>
                  <a:gd name="T1" fmla="*/ 44 h 76"/>
                  <a:gd name="T2" fmla="*/ 33 w 77"/>
                  <a:gd name="T3" fmla="*/ 73 h 76"/>
                  <a:gd name="T4" fmla="*/ 3 w 77"/>
                  <a:gd name="T5" fmla="*/ 33 h 76"/>
                  <a:gd name="T6" fmla="*/ 44 w 77"/>
                  <a:gd name="T7" fmla="*/ 3 h 76"/>
                  <a:gd name="T8" fmla="*/ 74 w 77"/>
                  <a:gd name="T9" fmla="*/ 44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7" h="76">
                    <a:moveTo>
                      <a:pt x="74" y="44"/>
                    </a:moveTo>
                    <a:cubicBezTo>
                      <a:pt x="71" y="63"/>
                      <a:pt x="52" y="76"/>
                      <a:pt x="33" y="73"/>
                    </a:cubicBezTo>
                    <a:cubicBezTo>
                      <a:pt x="14" y="70"/>
                      <a:pt x="0" y="52"/>
                      <a:pt x="3" y="33"/>
                    </a:cubicBezTo>
                    <a:cubicBezTo>
                      <a:pt x="7" y="13"/>
                      <a:pt x="25" y="0"/>
                      <a:pt x="44" y="3"/>
                    </a:cubicBezTo>
                    <a:cubicBezTo>
                      <a:pt x="64" y="6"/>
                      <a:pt x="77" y="24"/>
                      <a:pt x="74" y="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52" name="Freeform 171">
                <a:extLst>
                  <a:ext uri="{FF2B5EF4-FFF2-40B4-BE49-F238E27FC236}">
                    <a16:creationId xmlns:a16="http://schemas.microsoft.com/office/drawing/2014/main" id="{FBE05ED8-5AFC-4D15-BA87-0C170D5B0FF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406" y="3280"/>
                <a:ext cx="132" cy="132"/>
              </a:xfrm>
              <a:custGeom>
                <a:avLst/>
                <a:gdLst>
                  <a:gd name="T0" fmla="*/ 48 w 114"/>
                  <a:gd name="T1" fmla="*/ 110 h 114"/>
                  <a:gd name="T2" fmla="*/ 4 w 114"/>
                  <a:gd name="T3" fmla="*/ 49 h 114"/>
                  <a:gd name="T4" fmla="*/ 65 w 114"/>
                  <a:gd name="T5" fmla="*/ 5 h 114"/>
                  <a:gd name="T6" fmla="*/ 109 w 114"/>
                  <a:gd name="T7" fmla="*/ 66 h 114"/>
                  <a:gd name="T8" fmla="*/ 48 w 114"/>
                  <a:gd name="T9" fmla="*/ 110 h 114"/>
                  <a:gd name="T10" fmla="*/ 65 w 114"/>
                  <a:gd name="T11" fmla="*/ 7 h 114"/>
                  <a:gd name="T12" fmla="*/ 6 w 114"/>
                  <a:gd name="T13" fmla="*/ 49 h 114"/>
                  <a:gd name="T14" fmla="*/ 49 w 114"/>
                  <a:gd name="T15" fmla="*/ 107 h 114"/>
                  <a:gd name="T16" fmla="*/ 107 w 114"/>
                  <a:gd name="T17" fmla="*/ 65 h 114"/>
                  <a:gd name="T18" fmla="*/ 65 w 114"/>
                  <a:gd name="T19" fmla="*/ 7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4" h="114">
                    <a:moveTo>
                      <a:pt x="48" y="110"/>
                    </a:moveTo>
                    <a:cubicBezTo>
                      <a:pt x="19" y="105"/>
                      <a:pt x="0" y="78"/>
                      <a:pt x="4" y="49"/>
                    </a:cubicBezTo>
                    <a:cubicBezTo>
                      <a:pt x="9" y="20"/>
                      <a:pt x="36" y="0"/>
                      <a:pt x="65" y="5"/>
                    </a:cubicBezTo>
                    <a:cubicBezTo>
                      <a:pt x="94" y="9"/>
                      <a:pt x="114" y="37"/>
                      <a:pt x="109" y="66"/>
                    </a:cubicBezTo>
                    <a:cubicBezTo>
                      <a:pt x="104" y="94"/>
                      <a:pt x="77" y="114"/>
                      <a:pt x="48" y="110"/>
                    </a:cubicBezTo>
                    <a:close/>
                    <a:moveTo>
                      <a:pt x="65" y="7"/>
                    </a:moveTo>
                    <a:cubicBezTo>
                      <a:pt x="37" y="3"/>
                      <a:pt x="11" y="22"/>
                      <a:pt x="6" y="49"/>
                    </a:cubicBezTo>
                    <a:cubicBezTo>
                      <a:pt x="2" y="77"/>
                      <a:pt x="21" y="103"/>
                      <a:pt x="49" y="107"/>
                    </a:cubicBezTo>
                    <a:cubicBezTo>
                      <a:pt x="76" y="112"/>
                      <a:pt x="102" y="93"/>
                      <a:pt x="107" y="65"/>
                    </a:cubicBezTo>
                    <a:cubicBezTo>
                      <a:pt x="111" y="37"/>
                      <a:pt x="92" y="11"/>
                      <a:pt x="65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53" name="Freeform 172">
                <a:extLst>
                  <a:ext uri="{FF2B5EF4-FFF2-40B4-BE49-F238E27FC236}">
                    <a16:creationId xmlns:a16="http://schemas.microsoft.com/office/drawing/2014/main" id="{C91FC9A2-2693-401F-BBAE-2B6525AE43B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378" y="3253"/>
                <a:ext cx="188" cy="187"/>
              </a:xfrm>
              <a:custGeom>
                <a:avLst/>
                <a:gdLst>
                  <a:gd name="T0" fmla="*/ 70 w 163"/>
                  <a:gd name="T1" fmla="*/ 156 h 163"/>
                  <a:gd name="T2" fmla="*/ 7 w 163"/>
                  <a:gd name="T3" fmla="*/ 69 h 163"/>
                  <a:gd name="T4" fmla="*/ 94 w 163"/>
                  <a:gd name="T5" fmla="*/ 6 h 163"/>
                  <a:gd name="T6" fmla="*/ 157 w 163"/>
                  <a:gd name="T7" fmla="*/ 93 h 163"/>
                  <a:gd name="T8" fmla="*/ 70 w 163"/>
                  <a:gd name="T9" fmla="*/ 156 h 163"/>
                  <a:gd name="T10" fmla="*/ 93 w 163"/>
                  <a:gd name="T11" fmla="*/ 8 h 163"/>
                  <a:gd name="T12" fmla="*/ 9 w 163"/>
                  <a:gd name="T13" fmla="*/ 70 h 163"/>
                  <a:gd name="T14" fmla="*/ 70 w 163"/>
                  <a:gd name="T15" fmla="*/ 154 h 163"/>
                  <a:gd name="T16" fmla="*/ 154 w 163"/>
                  <a:gd name="T17" fmla="*/ 93 h 163"/>
                  <a:gd name="T18" fmla="*/ 93 w 163"/>
                  <a:gd name="T19" fmla="*/ 8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63" h="163">
                    <a:moveTo>
                      <a:pt x="70" y="156"/>
                    </a:moveTo>
                    <a:cubicBezTo>
                      <a:pt x="28" y="150"/>
                      <a:pt x="0" y="111"/>
                      <a:pt x="7" y="69"/>
                    </a:cubicBezTo>
                    <a:cubicBezTo>
                      <a:pt x="13" y="28"/>
                      <a:pt x="52" y="0"/>
                      <a:pt x="94" y="6"/>
                    </a:cubicBezTo>
                    <a:cubicBezTo>
                      <a:pt x="135" y="13"/>
                      <a:pt x="163" y="52"/>
                      <a:pt x="157" y="93"/>
                    </a:cubicBezTo>
                    <a:cubicBezTo>
                      <a:pt x="150" y="134"/>
                      <a:pt x="111" y="163"/>
                      <a:pt x="70" y="156"/>
                    </a:cubicBezTo>
                    <a:close/>
                    <a:moveTo>
                      <a:pt x="93" y="8"/>
                    </a:moveTo>
                    <a:cubicBezTo>
                      <a:pt x="53" y="2"/>
                      <a:pt x="15" y="30"/>
                      <a:pt x="9" y="70"/>
                    </a:cubicBezTo>
                    <a:cubicBezTo>
                      <a:pt x="3" y="110"/>
                      <a:pt x="30" y="147"/>
                      <a:pt x="70" y="154"/>
                    </a:cubicBezTo>
                    <a:cubicBezTo>
                      <a:pt x="110" y="160"/>
                      <a:pt x="148" y="133"/>
                      <a:pt x="154" y="93"/>
                    </a:cubicBezTo>
                    <a:cubicBezTo>
                      <a:pt x="161" y="53"/>
                      <a:pt x="133" y="15"/>
                      <a:pt x="93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54" name="Freeform 173">
                <a:extLst>
                  <a:ext uri="{FF2B5EF4-FFF2-40B4-BE49-F238E27FC236}">
                    <a16:creationId xmlns:a16="http://schemas.microsoft.com/office/drawing/2014/main" id="{EAAD3D4D-802F-46B8-A7CD-118C6A8392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83" y="4763"/>
                <a:ext cx="65" cy="64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1" y="46"/>
                      <a:pt x="38" y="56"/>
                      <a:pt x="24" y="54"/>
                    </a:cubicBezTo>
                    <a:cubicBezTo>
                      <a:pt x="9" y="51"/>
                      <a:pt x="0" y="38"/>
                      <a:pt x="2" y="24"/>
                    </a:cubicBezTo>
                    <a:cubicBezTo>
                      <a:pt x="4" y="9"/>
                      <a:pt x="18" y="0"/>
                      <a:pt x="32" y="2"/>
                    </a:cubicBezTo>
                    <a:cubicBezTo>
                      <a:pt x="46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55" name="Freeform 174">
                <a:extLst>
                  <a:ext uri="{FF2B5EF4-FFF2-40B4-BE49-F238E27FC236}">
                    <a16:creationId xmlns:a16="http://schemas.microsoft.com/office/drawing/2014/main" id="{0BEC4510-59A4-445A-8A5B-92C23784CEC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667" y="4747"/>
                <a:ext cx="97" cy="97"/>
              </a:xfrm>
              <a:custGeom>
                <a:avLst/>
                <a:gdLst>
                  <a:gd name="T0" fmla="*/ 36 w 84"/>
                  <a:gd name="T1" fmla="*/ 80 h 84"/>
                  <a:gd name="T2" fmla="*/ 3 w 84"/>
                  <a:gd name="T3" fmla="*/ 36 h 84"/>
                  <a:gd name="T4" fmla="*/ 48 w 84"/>
                  <a:gd name="T5" fmla="*/ 3 h 84"/>
                  <a:gd name="T6" fmla="*/ 80 w 84"/>
                  <a:gd name="T7" fmla="*/ 48 h 84"/>
                  <a:gd name="T8" fmla="*/ 36 w 84"/>
                  <a:gd name="T9" fmla="*/ 80 h 84"/>
                  <a:gd name="T10" fmla="*/ 48 w 84"/>
                  <a:gd name="T11" fmla="*/ 5 h 84"/>
                  <a:gd name="T12" fmla="*/ 5 w 84"/>
                  <a:gd name="T13" fmla="*/ 36 h 84"/>
                  <a:gd name="T14" fmla="*/ 36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0"/>
                    </a:moveTo>
                    <a:cubicBezTo>
                      <a:pt x="14" y="77"/>
                      <a:pt x="0" y="57"/>
                      <a:pt x="3" y="36"/>
                    </a:cubicBezTo>
                    <a:cubicBezTo>
                      <a:pt x="7" y="14"/>
                      <a:pt x="27" y="0"/>
                      <a:pt x="48" y="3"/>
                    </a:cubicBezTo>
                    <a:cubicBezTo>
                      <a:pt x="69" y="7"/>
                      <a:pt x="84" y="27"/>
                      <a:pt x="80" y="48"/>
                    </a:cubicBezTo>
                    <a:cubicBezTo>
                      <a:pt x="77" y="69"/>
                      <a:pt x="57" y="84"/>
                      <a:pt x="36" y="80"/>
                    </a:cubicBezTo>
                    <a:close/>
                    <a:moveTo>
                      <a:pt x="48" y="5"/>
                    </a:moveTo>
                    <a:cubicBezTo>
                      <a:pt x="27" y="2"/>
                      <a:pt x="8" y="16"/>
                      <a:pt x="5" y="36"/>
                    </a:cubicBezTo>
                    <a:cubicBezTo>
                      <a:pt x="2" y="56"/>
                      <a:pt x="16" y="75"/>
                      <a:pt x="36" y="79"/>
                    </a:cubicBezTo>
                    <a:cubicBezTo>
                      <a:pt x="56" y="82"/>
                      <a:pt x="75" y="68"/>
                      <a:pt x="79" y="48"/>
                    </a:cubicBezTo>
                    <a:cubicBezTo>
                      <a:pt x="82" y="27"/>
                      <a:pt x="68" y="8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56" name="Freeform 175">
                <a:extLst>
                  <a:ext uri="{FF2B5EF4-FFF2-40B4-BE49-F238E27FC236}">
                    <a16:creationId xmlns:a16="http://schemas.microsoft.com/office/drawing/2014/main" id="{4510134A-7566-4EC2-9994-0D28705F758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646" y="4726"/>
                <a:ext cx="139" cy="138"/>
              </a:xfrm>
              <a:custGeom>
                <a:avLst/>
                <a:gdLst>
                  <a:gd name="T0" fmla="*/ 51 w 120"/>
                  <a:gd name="T1" fmla="*/ 115 h 120"/>
                  <a:gd name="T2" fmla="*/ 5 w 120"/>
                  <a:gd name="T3" fmla="*/ 51 h 120"/>
                  <a:gd name="T4" fmla="*/ 69 w 120"/>
                  <a:gd name="T5" fmla="*/ 5 h 120"/>
                  <a:gd name="T6" fmla="*/ 115 w 120"/>
                  <a:gd name="T7" fmla="*/ 68 h 120"/>
                  <a:gd name="T8" fmla="*/ 51 w 120"/>
                  <a:gd name="T9" fmla="*/ 115 h 120"/>
                  <a:gd name="T10" fmla="*/ 68 w 120"/>
                  <a:gd name="T11" fmla="*/ 6 h 120"/>
                  <a:gd name="T12" fmla="*/ 6 w 120"/>
                  <a:gd name="T13" fmla="*/ 51 h 120"/>
                  <a:gd name="T14" fmla="*/ 51 w 120"/>
                  <a:gd name="T15" fmla="*/ 113 h 120"/>
                  <a:gd name="T16" fmla="*/ 113 w 120"/>
                  <a:gd name="T17" fmla="*/ 68 h 120"/>
                  <a:gd name="T18" fmla="*/ 68 w 120"/>
                  <a:gd name="T19" fmla="*/ 6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0" h="120">
                    <a:moveTo>
                      <a:pt x="51" y="115"/>
                    </a:moveTo>
                    <a:cubicBezTo>
                      <a:pt x="21" y="110"/>
                      <a:pt x="0" y="81"/>
                      <a:pt x="5" y="51"/>
                    </a:cubicBezTo>
                    <a:cubicBezTo>
                      <a:pt x="10" y="21"/>
                      <a:pt x="38" y="0"/>
                      <a:pt x="69" y="5"/>
                    </a:cubicBezTo>
                    <a:cubicBezTo>
                      <a:pt x="99" y="10"/>
                      <a:pt x="120" y="38"/>
                      <a:pt x="115" y="68"/>
                    </a:cubicBezTo>
                    <a:cubicBezTo>
                      <a:pt x="110" y="99"/>
                      <a:pt x="81" y="120"/>
                      <a:pt x="51" y="115"/>
                    </a:cubicBezTo>
                    <a:close/>
                    <a:moveTo>
                      <a:pt x="68" y="6"/>
                    </a:moveTo>
                    <a:cubicBezTo>
                      <a:pt x="39" y="2"/>
                      <a:pt x="11" y="22"/>
                      <a:pt x="6" y="51"/>
                    </a:cubicBezTo>
                    <a:cubicBezTo>
                      <a:pt x="2" y="81"/>
                      <a:pt x="22" y="108"/>
                      <a:pt x="51" y="113"/>
                    </a:cubicBezTo>
                    <a:cubicBezTo>
                      <a:pt x="81" y="118"/>
                      <a:pt x="108" y="98"/>
                      <a:pt x="113" y="68"/>
                    </a:cubicBezTo>
                    <a:cubicBezTo>
                      <a:pt x="118" y="39"/>
                      <a:pt x="98" y="11"/>
                      <a:pt x="6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57" name="Freeform 176">
                <a:extLst>
                  <a:ext uri="{FF2B5EF4-FFF2-40B4-BE49-F238E27FC236}">
                    <a16:creationId xmlns:a16="http://schemas.microsoft.com/office/drawing/2014/main" id="{CFAB6F72-AA4F-4E9E-A044-C14D922D6A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43" y="4990"/>
                <a:ext cx="84" cy="84"/>
              </a:xfrm>
              <a:custGeom>
                <a:avLst/>
                <a:gdLst>
                  <a:gd name="T0" fmla="*/ 70 w 73"/>
                  <a:gd name="T1" fmla="*/ 42 h 73"/>
                  <a:gd name="T2" fmla="*/ 31 w 73"/>
                  <a:gd name="T3" fmla="*/ 70 h 73"/>
                  <a:gd name="T4" fmla="*/ 3 w 73"/>
                  <a:gd name="T5" fmla="*/ 31 h 73"/>
                  <a:gd name="T6" fmla="*/ 42 w 73"/>
                  <a:gd name="T7" fmla="*/ 3 h 73"/>
                  <a:gd name="T8" fmla="*/ 70 w 73"/>
                  <a:gd name="T9" fmla="*/ 42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3" h="73">
                    <a:moveTo>
                      <a:pt x="70" y="42"/>
                    </a:moveTo>
                    <a:cubicBezTo>
                      <a:pt x="67" y="60"/>
                      <a:pt x="50" y="73"/>
                      <a:pt x="31" y="70"/>
                    </a:cubicBezTo>
                    <a:cubicBezTo>
                      <a:pt x="13" y="67"/>
                      <a:pt x="0" y="50"/>
                      <a:pt x="3" y="31"/>
                    </a:cubicBezTo>
                    <a:cubicBezTo>
                      <a:pt x="6" y="13"/>
                      <a:pt x="23" y="0"/>
                      <a:pt x="42" y="3"/>
                    </a:cubicBezTo>
                    <a:cubicBezTo>
                      <a:pt x="60" y="6"/>
                      <a:pt x="73" y="23"/>
                      <a:pt x="70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58" name="Freeform 177">
                <a:extLst>
                  <a:ext uri="{FF2B5EF4-FFF2-40B4-BE49-F238E27FC236}">
                    <a16:creationId xmlns:a16="http://schemas.microsoft.com/office/drawing/2014/main" id="{809EFFC7-ED76-43BA-A0FA-D8BC877EE7B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022" y="4969"/>
                <a:ext cx="126" cy="126"/>
              </a:xfrm>
              <a:custGeom>
                <a:avLst/>
                <a:gdLst>
                  <a:gd name="T0" fmla="*/ 47 w 109"/>
                  <a:gd name="T1" fmla="*/ 104 h 109"/>
                  <a:gd name="T2" fmla="*/ 5 w 109"/>
                  <a:gd name="T3" fmla="*/ 47 h 109"/>
                  <a:gd name="T4" fmla="*/ 63 w 109"/>
                  <a:gd name="T5" fmla="*/ 5 h 109"/>
                  <a:gd name="T6" fmla="*/ 105 w 109"/>
                  <a:gd name="T7" fmla="*/ 62 h 109"/>
                  <a:gd name="T8" fmla="*/ 47 w 109"/>
                  <a:gd name="T9" fmla="*/ 104 h 109"/>
                  <a:gd name="T10" fmla="*/ 62 w 109"/>
                  <a:gd name="T11" fmla="*/ 7 h 109"/>
                  <a:gd name="T12" fmla="*/ 7 w 109"/>
                  <a:gd name="T13" fmla="*/ 47 h 109"/>
                  <a:gd name="T14" fmla="*/ 47 w 109"/>
                  <a:gd name="T15" fmla="*/ 102 h 109"/>
                  <a:gd name="T16" fmla="*/ 102 w 109"/>
                  <a:gd name="T17" fmla="*/ 62 h 109"/>
                  <a:gd name="T18" fmla="*/ 62 w 109"/>
                  <a:gd name="T19" fmla="*/ 7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9" h="109">
                    <a:moveTo>
                      <a:pt x="47" y="104"/>
                    </a:moveTo>
                    <a:cubicBezTo>
                      <a:pt x="19" y="100"/>
                      <a:pt x="0" y="74"/>
                      <a:pt x="5" y="47"/>
                    </a:cubicBezTo>
                    <a:cubicBezTo>
                      <a:pt x="9" y="19"/>
                      <a:pt x="35" y="0"/>
                      <a:pt x="63" y="5"/>
                    </a:cubicBezTo>
                    <a:cubicBezTo>
                      <a:pt x="90" y="9"/>
                      <a:pt x="109" y="35"/>
                      <a:pt x="105" y="62"/>
                    </a:cubicBezTo>
                    <a:cubicBezTo>
                      <a:pt x="100" y="90"/>
                      <a:pt x="74" y="109"/>
                      <a:pt x="47" y="104"/>
                    </a:cubicBezTo>
                    <a:close/>
                    <a:moveTo>
                      <a:pt x="62" y="7"/>
                    </a:moveTo>
                    <a:cubicBezTo>
                      <a:pt x="36" y="3"/>
                      <a:pt x="11" y="21"/>
                      <a:pt x="7" y="47"/>
                    </a:cubicBezTo>
                    <a:cubicBezTo>
                      <a:pt x="3" y="73"/>
                      <a:pt x="21" y="98"/>
                      <a:pt x="47" y="102"/>
                    </a:cubicBezTo>
                    <a:cubicBezTo>
                      <a:pt x="73" y="106"/>
                      <a:pt x="98" y="88"/>
                      <a:pt x="102" y="62"/>
                    </a:cubicBezTo>
                    <a:cubicBezTo>
                      <a:pt x="107" y="36"/>
                      <a:pt x="89" y="11"/>
                      <a:pt x="62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59" name="Freeform 178">
                <a:extLst>
                  <a:ext uri="{FF2B5EF4-FFF2-40B4-BE49-F238E27FC236}">
                    <a16:creationId xmlns:a16="http://schemas.microsoft.com/office/drawing/2014/main" id="{FF66DC4C-4743-4E7B-AF95-A7D1EF64555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995" y="4943"/>
                <a:ext cx="179" cy="178"/>
              </a:xfrm>
              <a:custGeom>
                <a:avLst/>
                <a:gdLst>
                  <a:gd name="T0" fmla="*/ 66 w 155"/>
                  <a:gd name="T1" fmla="*/ 149 h 155"/>
                  <a:gd name="T2" fmla="*/ 6 w 155"/>
                  <a:gd name="T3" fmla="*/ 66 h 155"/>
                  <a:gd name="T4" fmla="*/ 89 w 155"/>
                  <a:gd name="T5" fmla="*/ 6 h 155"/>
                  <a:gd name="T6" fmla="*/ 149 w 155"/>
                  <a:gd name="T7" fmla="*/ 89 h 155"/>
                  <a:gd name="T8" fmla="*/ 66 w 155"/>
                  <a:gd name="T9" fmla="*/ 149 h 155"/>
                  <a:gd name="T10" fmla="*/ 89 w 155"/>
                  <a:gd name="T11" fmla="*/ 8 h 155"/>
                  <a:gd name="T12" fmla="*/ 8 w 155"/>
                  <a:gd name="T13" fmla="*/ 67 h 155"/>
                  <a:gd name="T14" fmla="*/ 67 w 155"/>
                  <a:gd name="T15" fmla="*/ 147 h 155"/>
                  <a:gd name="T16" fmla="*/ 147 w 155"/>
                  <a:gd name="T17" fmla="*/ 88 h 155"/>
                  <a:gd name="T18" fmla="*/ 89 w 155"/>
                  <a:gd name="T19" fmla="*/ 8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5" h="155">
                    <a:moveTo>
                      <a:pt x="66" y="149"/>
                    </a:moveTo>
                    <a:cubicBezTo>
                      <a:pt x="27" y="143"/>
                      <a:pt x="0" y="106"/>
                      <a:pt x="6" y="66"/>
                    </a:cubicBezTo>
                    <a:cubicBezTo>
                      <a:pt x="13" y="27"/>
                      <a:pt x="50" y="0"/>
                      <a:pt x="89" y="6"/>
                    </a:cubicBezTo>
                    <a:cubicBezTo>
                      <a:pt x="128" y="12"/>
                      <a:pt x="155" y="50"/>
                      <a:pt x="149" y="89"/>
                    </a:cubicBezTo>
                    <a:cubicBezTo>
                      <a:pt x="143" y="128"/>
                      <a:pt x="106" y="155"/>
                      <a:pt x="66" y="149"/>
                    </a:cubicBezTo>
                    <a:close/>
                    <a:moveTo>
                      <a:pt x="89" y="8"/>
                    </a:moveTo>
                    <a:cubicBezTo>
                      <a:pt x="50" y="2"/>
                      <a:pt x="15" y="28"/>
                      <a:pt x="8" y="67"/>
                    </a:cubicBezTo>
                    <a:cubicBezTo>
                      <a:pt x="2" y="105"/>
                      <a:pt x="29" y="141"/>
                      <a:pt x="67" y="147"/>
                    </a:cubicBezTo>
                    <a:cubicBezTo>
                      <a:pt x="105" y="153"/>
                      <a:pt x="141" y="127"/>
                      <a:pt x="147" y="88"/>
                    </a:cubicBezTo>
                    <a:cubicBezTo>
                      <a:pt x="153" y="50"/>
                      <a:pt x="127" y="14"/>
                      <a:pt x="89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60" name="Freeform 179">
                <a:extLst>
                  <a:ext uri="{FF2B5EF4-FFF2-40B4-BE49-F238E27FC236}">
                    <a16:creationId xmlns:a16="http://schemas.microsoft.com/office/drawing/2014/main" id="{8B9DBA13-5FCE-476E-98B4-43C3427669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72" y="4474"/>
                <a:ext cx="64" cy="64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1" y="46"/>
                      <a:pt x="38" y="56"/>
                      <a:pt x="24" y="54"/>
                    </a:cubicBezTo>
                    <a:cubicBezTo>
                      <a:pt x="9" y="51"/>
                      <a:pt x="0" y="38"/>
                      <a:pt x="2" y="24"/>
                    </a:cubicBezTo>
                    <a:cubicBezTo>
                      <a:pt x="4" y="9"/>
                      <a:pt x="18" y="0"/>
                      <a:pt x="32" y="2"/>
                    </a:cubicBezTo>
                    <a:cubicBezTo>
                      <a:pt x="46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61" name="Freeform 180">
                <a:extLst>
                  <a:ext uri="{FF2B5EF4-FFF2-40B4-BE49-F238E27FC236}">
                    <a16:creationId xmlns:a16="http://schemas.microsoft.com/office/drawing/2014/main" id="{4D1BD6D8-FE7B-4F06-AA29-9A316B50602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055" y="4458"/>
                <a:ext cx="97" cy="96"/>
              </a:xfrm>
              <a:custGeom>
                <a:avLst/>
                <a:gdLst>
                  <a:gd name="T0" fmla="*/ 36 w 84"/>
                  <a:gd name="T1" fmla="*/ 80 h 84"/>
                  <a:gd name="T2" fmla="*/ 3 w 84"/>
                  <a:gd name="T3" fmla="*/ 36 h 84"/>
                  <a:gd name="T4" fmla="*/ 48 w 84"/>
                  <a:gd name="T5" fmla="*/ 3 h 84"/>
                  <a:gd name="T6" fmla="*/ 80 w 84"/>
                  <a:gd name="T7" fmla="*/ 48 h 84"/>
                  <a:gd name="T8" fmla="*/ 36 w 84"/>
                  <a:gd name="T9" fmla="*/ 80 h 84"/>
                  <a:gd name="T10" fmla="*/ 48 w 84"/>
                  <a:gd name="T11" fmla="*/ 5 h 84"/>
                  <a:gd name="T12" fmla="*/ 5 w 84"/>
                  <a:gd name="T13" fmla="*/ 36 h 84"/>
                  <a:gd name="T14" fmla="*/ 36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0"/>
                    </a:moveTo>
                    <a:cubicBezTo>
                      <a:pt x="14" y="77"/>
                      <a:pt x="0" y="57"/>
                      <a:pt x="3" y="36"/>
                    </a:cubicBezTo>
                    <a:cubicBezTo>
                      <a:pt x="7" y="14"/>
                      <a:pt x="27" y="0"/>
                      <a:pt x="48" y="3"/>
                    </a:cubicBezTo>
                    <a:cubicBezTo>
                      <a:pt x="69" y="7"/>
                      <a:pt x="84" y="27"/>
                      <a:pt x="80" y="48"/>
                    </a:cubicBezTo>
                    <a:cubicBezTo>
                      <a:pt x="77" y="69"/>
                      <a:pt x="57" y="84"/>
                      <a:pt x="36" y="80"/>
                    </a:cubicBezTo>
                    <a:close/>
                    <a:moveTo>
                      <a:pt x="48" y="5"/>
                    </a:moveTo>
                    <a:cubicBezTo>
                      <a:pt x="27" y="2"/>
                      <a:pt x="8" y="16"/>
                      <a:pt x="5" y="36"/>
                    </a:cubicBezTo>
                    <a:cubicBezTo>
                      <a:pt x="2" y="56"/>
                      <a:pt x="16" y="75"/>
                      <a:pt x="36" y="79"/>
                    </a:cubicBezTo>
                    <a:cubicBezTo>
                      <a:pt x="56" y="82"/>
                      <a:pt x="75" y="68"/>
                      <a:pt x="79" y="48"/>
                    </a:cubicBezTo>
                    <a:cubicBezTo>
                      <a:pt x="82" y="27"/>
                      <a:pt x="68" y="8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62" name="Freeform 181">
                <a:extLst>
                  <a:ext uri="{FF2B5EF4-FFF2-40B4-BE49-F238E27FC236}">
                    <a16:creationId xmlns:a16="http://schemas.microsoft.com/office/drawing/2014/main" id="{18A8323F-A0FB-44C2-9DB2-4C9F958EE94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035" y="4437"/>
                <a:ext cx="138" cy="138"/>
              </a:xfrm>
              <a:custGeom>
                <a:avLst/>
                <a:gdLst>
                  <a:gd name="T0" fmla="*/ 51 w 120"/>
                  <a:gd name="T1" fmla="*/ 115 h 120"/>
                  <a:gd name="T2" fmla="*/ 5 w 120"/>
                  <a:gd name="T3" fmla="*/ 51 h 120"/>
                  <a:gd name="T4" fmla="*/ 68 w 120"/>
                  <a:gd name="T5" fmla="*/ 5 h 120"/>
                  <a:gd name="T6" fmla="*/ 115 w 120"/>
                  <a:gd name="T7" fmla="*/ 68 h 120"/>
                  <a:gd name="T8" fmla="*/ 51 w 120"/>
                  <a:gd name="T9" fmla="*/ 115 h 120"/>
                  <a:gd name="T10" fmla="*/ 68 w 120"/>
                  <a:gd name="T11" fmla="*/ 6 h 120"/>
                  <a:gd name="T12" fmla="*/ 6 w 120"/>
                  <a:gd name="T13" fmla="*/ 51 h 120"/>
                  <a:gd name="T14" fmla="*/ 51 w 120"/>
                  <a:gd name="T15" fmla="*/ 113 h 120"/>
                  <a:gd name="T16" fmla="*/ 113 w 120"/>
                  <a:gd name="T17" fmla="*/ 68 h 120"/>
                  <a:gd name="T18" fmla="*/ 68 w 120"/>
                  <a:gd name="T19" fmla="*/ 6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0" h="120">
                    <a:moveTo>
                      <a:pt x="51" y="115"/>
                    </a:moveTo>
                    <a:cubicBezTo>
                      <a:pt x="21" y="110"/>
                      <a:pt x="0" y="81"/>
                      <a:pt x="5" y="51"/>
                    </a:cubicBezTo>
                    <a:cubicBezTo>
                      <a:pt x="10" y="21"/>
                      <a:pt x="38" y="0"/>
                      <a:pt x="68" y="5"/>
                    </a:cubicBezTo>
                    <a:cubicBezTo>
                      <a:pt x="99" y="9"/>
                      <a:pt x="120" y="38"/>
                      <a:pt x="115" y="68"/>
                    </a:cubicBezTo>
                    <a:cubicBezTo>
                      <a:pt x="110" y="99"/>
                      <a:pt x="81" y="120"/>
                      <a:pt x="51" y="115"/>
                    </a:cubicBezTo>
                    <a:close/>
                    <a:moveTo>
                      <a:pt x="68" y="6"/>
                    </a:moveTo>
                    <a:cubicBezTo>
                      <a:pt x="39" y="2"/>
                      <a:pt x="11" y="22"/>
                      <a:pt x="6" y="51"/>
                    </a:cubicBezTo>
                    <a:cubicBezTo>
                      <a:pt x="2" y="81"/>
                      <a:pt x="22" y="108"/>
                      <a:pt x="51" y="113"/>
                    </a:cubicBezTo>
                    <a:cubicBezTo>
                      <a:pt x="81" y="118"/>
                      <a:pt x="108" y="98"/>
                      <a:pt x="113" y="68"/>
                    </a:cubicBezTo>
                    <a:cubicBezTo>
                      <a:pt x="118" y="39"/>
                      <a:pt x="98" y="11"/>
                      <a:pt x="6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</p:grpSp>
        <p:sp>
          <p:nvSpPr>
            <p:cNvPr id="363" name="Rectangle 362">
              <a:extLst>
                <a:ext uri="{FF2B5EF4-FFF2-40B4-BE49-F238E27FC236}">
                  <a16:creationId xmlns:a16="http://schemas.microsoft.com/office/drawing/2014/main" id="{F0C2946A-459B-45CA-983F-C2440F9FE852}"/>
                </a:ext>
              </a:extLst>
            </p:cNvPr>
            <p:cNvSpPr/>
            <p:nvPr userDrawn="1"/>
          </p:nvSpPr>
          <p:spPr>
            <a:xfrm>
              <a:off x="-5288" y="0"/>
              <a:ext cx="12197288" cy="6858000"/>
            </a:xfrm>
            <a:prstGeom prst="rect">
              <a:avLst/>
            </a:prstGeom>
            <a:solidFill>
              <a:schemeClr val="bg1">
                <a:alpha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</p:grpSp>
    </p:spTree>
    <p:extLst>
      <p:ext uri="{BB962C8B-B14F-4D97-AF65-F5344CB8AC3E}">
        <p14:creationId xmlns:p14="http://schemas.microsoft.com/office/powerpoint/2010/main" val="844719962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re et contenu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810502467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re de sec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Groupe 14">
            <a:extLst>
              <a:ext uri="{FF2B5EF4-FFF2-40B4-BE49-F238E27FC236}">
                <a16:creationId xmlns:a16="http://schemas.microsoft.com/office/drawing/2014/main" id="{FA144D1A-948F-4B54-819E-26F56EDC5BC9}"/>
              </a:ext>
            </a:extLst>
          </p:cNvPr>
          <p:cNvGrpSpPr/>
          <p:nvPr userDrawn="1"/>
        </p:nvGrpSpPr>
        <p:grpSpPr>
          <a:xfrm>
            <a:off x="-2724070" y="-2152670"/>
            <a:ext cx="17910095" cy="11783641"/>
            <a:chOff x="-2724070" y="-2152670"/>
            <a:chExt cx="17910095" cy="11783641"/>
          </a:xfrm>
        </p:grpSpPr>
        <p:grpSp>
          <p:nvGrpSpPr>
            <p:cNvPr id="16" name="Group 4">
              <a:extLst>
                <a:ext uri="{FF2B5EF4-FFF2-40B4-BE49-F238E27FC236}">
                  <a16:creationId xmlns:a16="http://schemas.microsoft.com/office/drawing/2014/main" id="{83AE5125-68A4-4947-872E-FF50524AB267}"/>
                </a:ext>
              </a:extLst>
            </p:cNvPr>
            <p:cNvGrpSpPr>
              <a:grpSpLocks noChangeAspect="1"/>
            </p:cNvGrpSpPr>
            <p:nvPr userDrawn="1"/>
          </p:nvGrpSpPr>
          <p:grpSpPr bwMode="auto">
            <a:xfrm rot="9322378">
              <a:off x="-2724070" y="-2152670"/>
              <a:ext cx="7980362" cy="4732338"/>
              <a:chOff x="4539" y="2829"/>
              <a:chExt cx="5027" cy="2981"/>
            </a:xfrm>
            <a:solidFill>
              <a:schemeClr val="accent1"/>
            </a:solidFill>
          </p:grpSpPr>
          <p:sp>
            <p:nvSpPr>
              <p:cNvPr id="196" name="Freeform 5">
                <a:extLst>
                  <a:ext uri="{FF2B5EF4-FFF2-40B4-BE49-F238E27FC236}">
                    <a16:creationId xmlns:a16="http://schemas.microsoft.com/office/drawing/2014/main" id="{A0863585-2339-44F3-BC02-20394E5156B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795" y="4447"/>
                <a:ext cx="417" cy="346"/>
              </a:xfrm>
              <a:custGeom>
                <a:avLst/>
                <a:gdLst>
                  <a:gd name="T0" fmla="*/ 417 w 417"/>
                  <a:gd name="T1" fmla="*/ 132 h 346"/>
                  <a:gd name="T2" fmla="*/ 256 w 417"/>
                  <a:gd name="T3" fmla="*/ 346 h 346"/>
                  <a:gd name="T4" fmla="*/ 254 w 417"/>
                  <a:gd name="T5" fmla="*/ 344 h 346"/>
                  <a:gd name="T6" fmla="*/ 0 w 417"/>
                  <a:gd name="T7" fmla="*/ 0 h 346"/>
                  <a:gd name="T8" fmla="*/ 417 w 417"/>
                  <a:gd name="T9" fmla="*/ 132 h 346"/>
                  <a:gd name="T10" fmla="*/ 256 w 417"/>
                  <a:gd name="T11" fmla="*/ 339 h 346"/>
                  <a:gd name="T12" fmla="*/ 411 w 417"/>
                  <a:gd name="T13" fmla="*/ 134 h 346"/>
                  <a:gd name="T14" fmla="*/ 11 w 417"/>
                  <a:gd name="T15" fmla="*/ 7 h 346"/>
                  <a:gd name="T16" fmla="*/ 256 w 417"/>
                  <a:gd name="T17" fmla="*/ 339 h 3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17" h="346">
                    <a:moveTo>
                      <a:pt x="417" y="132"/>
                    </a:moveTo>
                    <a:lnTo>
                      <a:pt x="256" y="346"/>
                    </a:lnTo>
                    <a:lnTo>
                      <a:pt x="254" y="344"/>
                    </a:lnTo>
                    <a:lnTo>
                      <a:pt x="0" y="0"/>
                    </a:lnTo>
                    <a:lnTo>
                      <a:pt x="417" y="132"/>
                    </a:lnTo>
                    <a:close/>
                    <a:moveTo>
                      <a:pt x="256" y="339"/>
                    </a:moveTo>
                    <a:lnTo>
                      <a:pt x="411" y="134"/>
                    </a:lnTo>
                    <a:lnTo>
                      <a:pt x="11" y="7"/>
                    </a:lnTo>
                    <a:lnTo>
                      <a:pt x="256" y="33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97" name="Freeform 6">
                <a:extLst>
                  <a:ext uri="{FF2B5EF4-FFF2-40B4-BE49-F238E27FC236}">
                    <a16:creationId xmlns:a16="http://schemas.microsoft.com/office/drawing/2014/main" id="{36258B15-4900-43B6-82D8-6171A433F5F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317" y="4448"/>
                <a:ext cx="737" cy="468"/>
              </a:xfrm>
              <a:custGeom>
                <a:avLst/>
                <a:gdLst>
                  <a:gd name="T0" fmla="*/ 484 w 737"/>
                  <a:gd name="T1" fmla="*/ 0 h 468"/>
                  <a:gd name="T2" fmla="*/ 737 w 737"/>
                  <a:gd name="T3" fmla="*/ 343 h 468"/>
                  <a:gd name="T4" fmla="*/ 734 w 737"/>
                  <a:gd name="T5" fmla="*/ 343 h 468"/>
                  <a:gd name="T6" fmla="*/ 0 w 737"/>
                  <a:gd name="T7" fmla="*/ 468 h 468"/>
                  <a:gd name="T8" fmla="*/ 4 w 737"/>
                  <a:gd name="T9" fmla="*/ 465 h 468"/>
                  <a:gd name="T10" fmla="*/ 484 w 737"/>
                  <a:gd name="T11" fmla="*/ 0 h 468"/>
                  <a:gd name="T12" fmla="*/ 731 w 737"/>
                  <a:gd name="T13" fmla="*/ 340 h 468"/>
                  <a:gd name="T14" fmla="*/ 483 w 737"/>
                  <a:gd name="T15" fmla="*/ 5 h 468"/>
                  <a:gd name="T16" fmla="*/ 10 w 737"/>
                  <a:gd name="T17" fmla="*/ 462 h 468"/>
                  <a:gd name="T18" fmla="*/ 731 w 737"/>
                  <a:gd name="T19" fmla="*/ 340 h 4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37" h="468">
                    <a:moveTo>
                      <a:pt x="484" y="0"/>
                    </a:moveTo>
                    <a:lnTo>
                      <a:pt x="737" y="343"/>
                    </a:lnTo>
                    <a:lnTo>
                      <a:pt x="734" y="343"/>
                    </a:lnTo>
                    <a:lnTo>
                      <a:pt x="0" y="468"/>
                    </a:lnTo>
                    <a:lnTo>
                      <a:pt x="4" y="465"/>
                    </a:lnTo>
                    <a:lnTo>
                      <a:pt x="484" y="0"/>
                    </a:lnTo>
                    <a:close/>
                    <a:moveTo>
                      <a:pt x="731" y="340"/>
                    </a:moveTo>
                    <a:lnTo>
                      <a:pt x="483" y="5"/>
                    </a:lnTo>
                    <a:lnTo>
                      <a:pt x="10" y="462"/>
                    </a:lnTo>
                    <a:lnTo>
                      <a:pt x="731" y="34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98" name="Freeform 7">
                <a:extLst>
                  <a:ext uri="{FF2B5EF4-FFF2-40B4-BE49-F238E27FC236}">
                    <a16:creationId xmlns:a16="http://schemas.microsoft.com/office/drawing/2014/main" id="{01B4E9FB-8B8C-48E0-91E4-27D0402F3B0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318" y="4787"/>
                <a:ext cx="1069" cy="863"/>
              </a:xfrm>
              <a:custGeom>
                <a:avLst/>
                <a:gdLst>
                  <a:gd name="T0" fmla="*/ 734 w 1069"/>
                  <a:gd name="T1" fmla="*/ 0 h 863"/>
                  <a:gd name="T2" fmla="*/ 734 w 1069"/>
                  <a:gd name="T3" fmla="*/ 1 h 863"/>
                  <a:gd name="T4" fmla="*/ 1069 w 1069"/>
                  <a:gd name="T5" fmla="*/ 863 h 863"/>
                  <a:gd name="T6" fmla="*/ 0 w 1069"/>
                  <a:gd name="T7" fmla="*/ 126 h 863"/>
                  <a:gd name="T8" fmla="*/ 734 w 1069"/>
                  <a:gd name="T9" fmla="*/ 0 h 863"/>
                  <a:gd name="T10" fmla="*/ 1061 w 1069"/>
                  <a:gd name="T11" fmla="*/ 854 h 863"/>
                  <a:gd name="T12" fmla="*/ 732 w 1069"/>
                  <a:gd name="T13" fmla="*/ 5 h 863"/>
                  <a:gd name="T14" fmla="*/ 9 w 1069"/>
                  <a:gd name="T15" fmla="*/ 128 h 863"/>
                  <a:gd name="T16" fmla="*/ 1061 w 1069"/>
                  <a:gd name="T17" fmla="*/ 854 h 8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69" h="863">
                    <a:moveTo>
                      <a:pt x="734" y="0"/>
                    </a:moveTo>
                    <a:lnTo>
                      <a:pt x="734" y="1"/>
                    </a:lnTo>
                    <a:lnTo>
                      <a:pt x="1069" y="863"/>
                    </a:lnTo>
                    <a:lnTo>
                      <a:pt x="0" y="126"/>
                    </a:lnTo>
                    <a:lnTo>
                      <a:pt x="734" y="0"/>
                    </a:lnTo>
                    <a:close/>
                    <a:moveTo>
                      <a:pt x="1061" y="854"/>
                    </a:moveTo>
                    <a:lnTo>
                      <a:pt x="732" y="5"/>
                    </a:lnTo>
                    <a:lnTo>
                      <a:pt x="9" y="128"/>
                    </a:lnTo>
                    <a:lnTo>
                      <a:pt x="1061" y="85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99" name="Freeform 8">
                <a:extLst>
                  <a:ext uri="{FF2B5EF4-FFF2-40B4-BE49-F238E27FC236}">
                    <a16:creationId xmlns:a16="http://schemas.microsoft.com/office/drawing/2014/main" id="{E37CBCEC-E868-42A1-94C2-2B360F8C4BB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33" y="4428"/>
                <a:ext cx="694" cy="488"/>
              </a:xfrm>
              <a:custGeom>
                <a:avLst/>
                <a:gdLst>
                  <a:gd name="T0" fmla="*/ 234 w 694"/>
                  <a:gd name="T1" fmla="*/ 0 h 488"/>
                  <a:gd name="T2" fmla="*/ 235 w 694"/>
                  <a:gd name="T3" fmla="*/ 1 h 488"/>
                  <a:gd name="T4" fmla="*/ 694 w 694"/>
                  <a:gd name="T5" fmla="*/ 488 h 488"/>
                  <a:gd name="T6" fmla="*/ 0 w 694"/>
                  <a:gd name="T7" fmla="*/ 380 h 488"/>
                  <a:gd name="T8" fmla="*/ 1 w 694"/>
                  <a:gd name="T9" fmla="*/ 378 h 488"/>
                  <a:gd name="T10" fmla="*/ 234 w 694"/>
                  <a:gd name="T11" fmla="*/ 0 h 488"/>
                  <a:gd name="T12" fmla="*/ 685 w 694"/>
                  <a:gd name="T13" fmla="*/ 484 h 488"/>
                  <a:gd name="T14" fmla="*/ 234 w 694"/>
                  <a:gd name="T15" fmla="*/ 5 h 488"/>
                  <a:gd name="T16" fmla="*/ 6 w 694"/>
                  <a:gd name="T17" fmla="*/ 378 h 488"/>
                  <a:gd name="T18" fmla="*/ 685 w 694"/>
                  <a:gd name="T19" fmla="*/ 484 h 4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94" h="488">
                    <a:moveTo>
                      <a:pt x="234" y="0"/>
                    </a:moveTo>
                    <a:lnTo>
                      <a:pt x="235" y="1"/>
                    </a:lnTo>
                    <a:lnTo>
                      <a:pt x="694" y="488"/>
                    </a:lnTo>
                    <a:lnTo>
                      <a:pt x="0" y="380"/>
                    </a:lnTo>
                    <a:lnTo>
                      <a:pt x="1" y="378"/>
                    </a:lnTo>
                    <a:lnTo>
                      <a:pt x="234" y="0"/>
                    </a:lnTo>
                    <a:close/>
                    <a:moveTo>
                      <a:pt x="685" y="484"/>
                    </a:moveTo>
                    <a:lnTo>
                      <a:pt x="234" y="5"/>
                    </a:lnTo>
                    <a:lnTo>
                      <a:pt x="6" y="378"/>
                    </a:lnTo>
                    <a:lnTo>
                      <a:pt x="685" y="48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00" name="Freeform 9">
                <a:extLst>
                  <a:ext uri="{FF2B5EF4-FFF2-40B4-BE49-F238E27FC236}">
                    <a16:creationId xmlns:a16="http://schemas.microsoft.com/office/drawing/2014/main" id="{221A8960-20A2-4B4D-93F0-E4C3BD44F1D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862" y="4429"/>
                <a:ext cx="943" cy="487"/>
              </a:xfrm>
              <a:custGeom>
                <a:avLst/>
                <a:gdLst>
                  <a:gd name="T0" fmla="*/ 943 w 943"/>
                  <a:gd name="T1" fmla="*/ 21 h 487"/>
                  <a:gd name="T2" fmla="*/ 461 w 943"/>
                  <a:gd name="T3" fmla="*/ 487 h 487"/>
                  <a:gd name="T4" fmla="*/ 459 w 943"/>
                  <a:gd name="T5" fmla="*/ 486 h 487"/>
                  <a:gd name="T6" fmla="*/ 0 w 943"/>
                  <a:gd name="T7" fmla="*/ 0 h 487"/>
                  <a:gd name="T8" fmla="*/ 943 w 943"/>
                  <a:gd name="T9" fmla="*/ 21 h 487"/>
                  <a:gd name="T10" fmla="*/ 461 w 943"/>
                  <a:gd name="T11" fmla="*/ 483 h 487"/>
                  <a:gd name="T12" fmla="*/ 934 w 943"/>
                  <a:gd name="T13" fmla="*/ 24 h 487"/>
                  <a:gd name="T14" fmla="*/ 8 w 943"/>
                  <a:gd name="T15" fmla="*/ 3 h 487"/>
                  <a:gd name="T16" fmla="*/ 461 w 943"/>
                  <a:gd name="T17" fmla="*/ 483 h 4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43" h="487">
                    <a:moveTo>
                      <a:pt x="943" y="21"/>
                    </a:moveTo>
                    <a:lnTo>
                      <a:pt x="461" y="487"/>
                    </a:lnTo>
                    <a:lnTo>
                      <a:pt x="459" y="486"/>
                    </a:lnTo>
                    <a:lnTo>
                      <a:pt x="0" y="0"/>
                    </a:lnTo>
                    <a:lnTo>
                      <a:pt x="943" y="21"/>
                    </a:lnTo>
                    <a:close/>
                    <a:moveTo>
                      <a:pt x="461" y="483"/>
                    </a:moveTo>
                    <a:lnTo>
                      <a:pt x="934" y="24"/>
                    </a:lnTo>
                    <a:lnTo>
                      <a:pt x="8" y="3"/>
                    </a:lnTo>
                    <a:lnTo>
                      <a:pt x="461" y="48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01" name="Freeform 10">
                <a:extLst>
                  <a:ext uri="{FF2B5EF4-FFF2-40B4-BE49-F238E27FC236}">
                    <a16:creationId xmlns:a16="http://schemas.microsoft.com/office/drawing/2014/main" id="{51B3AE5C-E3FB-4051-A91D-4691B6B7999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865" y="3998"/>
                <a:ext cx="943" cy="455"/>
              </a:xfrm>
              <a:custGeom>
                <a:avLst/>
                <a:gdLst>
                  <a:gd name="T0" fmla="*/ 78 w 943"/>
                  <a:gd name="T1" fmla="*/ 0 h 455"/>
                  <a:gd name="T2" fmla="*/ 943 w 943"/>
                  <a:gd name="T3" fmla="*/ 455 h 455"/>
                  <a:gd name="T4" fmla="*/ 0 w 943"/>
                  <a:gd name="T5" fmla="*/ 434 h 455"/>
                  <a:gd name="T6" fmla="*/ 78 w 943"/>
                  <a:gd name="T7" fmla="*/ 0 h 455"/>
                  <a:gd name="T8" fmla="*/ 928 w 943"/>
                  <a:gd name="T9" fmla="*/ 450 h 455"/>
                  <a:gd name="T10" fmla="*/ 80 w 943"/>
                  <a:gd name="T11" fmla="*/ 5 h 455"/>
                  <a:gd name="T12" fmla="*/ 4 w 943"/>
                  <a:gd name="T13" fmla="*/ 431 h 455"/>
                  <a:gd name="T14" fmla="*/ 928 w 943"/>
                  <a:gd name="T15" fmla="*/ 450 h 4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43" h="455">
                    <a:moveTo>
                      <a:pt x="78" y="0"/>
                    </a:moveTo>
                    <a:lnTo>
                      <a:pt x="943" y="455"/>
                    </a:lnTo>
                    <a:lnTo>
                      <a:pt x="0" y="434"/>
                    </a:lnTo>
                    <a:lnTo>
                      <a:pt x="78" y="0"/>
                    </a:lnTo>
                    <a:close/>
                    <a:moveTo>
                      <a:pt x="928" y="450"/>
                    </a:moveTo>
                    <a:lnTo>
                      <a:pt x="80" y="5"/>
                    </a:lnTo>
                    <a:lnTo>
                      <a:pt x="4" y="431"/>
                    </a:lnTo>
                    <a:lnTo>
                      <a:pt x="928" y="45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02" name="Freeform 11">
                <a:extLst>
                  <a:ext uri="{FF2B5EF4-FFF2-40B4-BE49-F238E27FC236}">
                    <a16:creationId xmlns:a16="http://schemas.microsoft.com/office/drawing/2014/main" id="{4FB30A53-E10C-4D59-9550-911AD680A05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40" y="3717"/>
                <a:ext cx="863" cy="737"/>
              </a:xfrm>
              <a:custGeom>
                <a:avLst/>
                <a:gdLst>
                  <a:gd name="T0" fmla="*/ 701 w 863"/>
                  <a:gd name="T1" fmla="*/ 0 h 737"/>
                  <a:gd name="T2" fmla="*/ 863 w 863"/>
                  <a:gd name="T3" fmla="*/ 737 h 737"/>
                  <a:gd name="T4" fmla="*/ 0 w 863"/>
                  <a:gd name="T5" fmla="*/ 283 h 737"/>
                  <a:gd name="T6" fmla="*/ 3 w 863"/>
                  <a:gd name="T7" fmla="*/ 281 h 737"/>
                  <a:gd name="T8" fmla="*/ 701 w 863"/>
                  <a:gd name="T9" fmla="*/ 0 h 737"/>
                  <a:gd name="T10" fmla="*/ 858 w 863"/>
                  <a:gd name="T11" fmla="*/ 730 h 737"/>
                  <a:gd name="T12" fmla="*/ 698 w 863"/>
                  <a:gd name="T13" fmla="*/ 4 h 737"/>
                  <a:gd name="T14" fmla="*/ 9 w 863"/>
                  <a:gd name="T15" fmla="*/ 283 h 737"/>
                  <a:gd name="T16" fmla="*/ 858 w 863"/>
                  <a:gd name="T17" fmla="*/ 730 h 7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63" h="737">
                    <a:moveTo>
                      <a:pt x="701" y="0"/>
                    </a:moveTo>
                    <a:lnTo>
                      <a:pt x="863" y="737"/>
                    </a:lnTo>
                    <a:lnTo>
                      <a:pt x="0" y="283"/>
                    </a:lnTo>
                    <a:lnTo>
                      <a:pt x="3" y="281"/>
                    </a:lnTo>
                    <a:lnTo>
                      <a:pt x="701" y="0"/>
                    </a:lnTo>
                    <a:close/>
                    <a:moveTo>
                      <a:pt x="858" y="730"/>
                    </a:moveTo>
                    <a:lnTo>
                      <a:pt x="698" y="4"/>
                    </a:lnTo>
                    <a:lnTo>
                      <a:pt x="9" y="283"/>
                    </a:lnTo>
                    <a:lnTo>
                      <a:pt x="858" y="73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03" name="Freeform 12">
                <a:extLst>
                  <a:ext uri="{FF2B5EF4-FFF2-40B4-BE49-F238E27FC236}">
                    <a16:creationId xmlns:a16="http://schemas.microsoft.com/office/drawing/2014/main" id="{37A61D39-D4DE-49C4-B77F-93A31F57F06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583" y="3717"/>
                <a:ext cx="1066" cy="286"/>
              </a:xfrm>
              <a:custGeom>
                <a:avLst/>
                <a:gdLst>
                  <a:gd name="T0" fmla="*/ 1066 w 1066"/>
                  <a:gd name="T1" fmla="*/ 0 h 286"/>
                  <a:gd name="T2" fmla="*/ 361 w 1066"/>
                  <a:gd name="T3" fmla="*/ 286 h 286"/>
                  <a:gd name="T4" fmla="*/ 360 w 1066"/>
                  <a:gd name="T5" fmla="*/ 284 h 286"/>
                  <a:gd name="T6" fmla="*/ 0 w 1066"/>
                  <a:gd name="T7" fmla="*/ 8 h 286"/>
                  <a:gd name="T8" fmla="*/ 5 w 1066"/>
                  <a:gd name="T9" fmla="*/ 8 h 286"/>
                  <a:gd name="T10" fmla="*/ 1066 w 1066"/>
                  <a:gd name="T11" fmla="*/ 0 h 286"/>
                  <a:gd name="T12" fmla="*/ 361 w 1066"/>
                  <a:gd name="T13" fmla="*/ 281 h 286"/>
                  <a:gd name="T14" fmla="*/ 1047 w 1066"/>
                  <a:gd name="T15" fmla="*/ 4 h 286"/>
                  <a:gd name="T16" fmla="*/ 11 w 1066"/>
                  <a:gd name="T17" fmla="*/ 11 h 286"/>
                  <a:gd name="T18" fmla="*/ 361 w 1066"/>
                  <a:gd name="T19" fmla="*/ 281 h 2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66" h="286">
                    <a:moveTo>
                      <a:pt x="1066" y="0"/>
                    </a:moveTo>
                    <a:lnTo>
                      <a:pt x="361" y="286"/>
                    </a:lnTo>
                    <a:lnTo>
                      <a:pt x="360" y="284"/>
                    </a:lnTo>
                    <a:lnTo>
                      <a:pt x="0" y="8"/>
                    </a:lnTo>
                    <a:lnTo>
                      <a:pt x="5" y="8"/>
                    </a:lnTo>
                    <a:lnTo>
                      <a:pt x="1066" y="0"/>
                    </a:lnTo>
                    <a:close/>
                    <a:moveTo>
                      <a:pt x="361" y="281"/>
                    </a:moveTo>
                    <a:lnTo>
                      <a:pt x="1047" y="4"/>
                    </a:lnTo>
                    <a:lnTo>
                      <a:pt x="11" y="11"/>
                    </a:lnTo>
                    <a:lnTo>
                      <a:pt x="361" y="28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04" name="Freeform 13">
                <a:extLst>
                  <a:ext uri="{FF2B5EF4-FFF2-40B4-BE49-F238E27FC236}">
                    <a16:creationId xmlns:a16="http://schemas.microsoft.com/office/drawing/2014/main" id="{03798056-24A0-4353-BB1D-B501C31CA0B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25" y="4803"/>
                <a:ext cx="1758" cy="844"/>
              </a:xfrm>
              <a:custGeom>
                <a:avLst/>
                <a:gdLst>
                  <a:gd name="T0" fmla="*/ 698 w 1758"/>
                  <a:gd name="T1" fmla="*/ 109 h 844"/>
                  <a:gd name="T2" fmla="*/ 699 w 1758"/>
                  <a:gd name="T3" fmla="*/ 110 h 844"/>
                  <a:gd name="T4" fmla="*/ 1758 w 1758"/>
                  <a:gd name="T5" fmla="*/ 841 h 844"/>
                  <a:gd name="T6" fmla="*/ 1757 w 1758"/>
                  <a:gd name="T7" fmla="*/ 844 h 844"/>
                  <a:gd name="T8" fmla="*/ 0 w 1758"/>
                  <a:gd name="T9" fmla="*/ 0 h 844"/>
                  <a:gd name="T10" fmla="*/ 698 w 1758"/>
                  <a:gd name="T11" fmla="*/ 109 h 844"/>
                  <a:gd name="T12" fmla="*/ 1738 w 1758"/>
                  <a:gd name="T13" fmla="*/ 831 h 844"/>
                  <a:gd name="T14" fmla="*/ 696 w 1758"/>
                  <a:gd name="T15" fmla="*/ 112 h 844"/>
                  <a:gd name="T16" fmla="*/ 23 w 1758"/>
                  <a:gd name="T17" fmla="*/ 7 h 844"/>
                  <a:gd name="T18" fmla="*/ 1738 w 1758"/>
                  <a:gd name="T19" fmla="*/ 831 h 8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758" h="844">
                    <a:moveTo>
                      <a:pt x="698" y="109"/>
                    </a:moveTo>
                    <a:lnTo>
                      <a:pt x="699" y="110"/>
                    </a:lnTo>
                    <a:lnTo>
                      <a:pt x="1758" y="841"/>
                    </a:lnTo>
                    <a:lnTo>
                      <a:pt x="1757" y="844"/>
                    </a:lnTo>
                    <a:lnTo>
                      <a:pt x="0" y="0"/>
                    </a:lnTo>
                    <a:lnTo>
                      <a:pt x="698" y="109"/>
                    </a:lnTo>
                    <a:close/>
                    <a:moveTo>
                      <a:pt x="1738" y="831"/>
                    </a:moveTo>
                    <a:lnTo>
                      <a:pt x="696" y="112"/>
                    </a:lnTo>
                    <a:lnTo>
                      <a:pt x="23" y="7"/>
                    </a:lnTo>
                    <a:lnTo>
                      <a:pt x="1738" y="83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05" name="Freeform 14">
                <a:extLst>
                  <a:ext uri="{FF2B5EF4-FFF2-40B4-BE49-F238E27FC236}">
                    <a16:creationId xmlns:a16="http://schemas.microsoft.com/office/drawing/2014/main" id="{EA1D55D4-5501-4BFB-A2BA-54ADDDE04A3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24" y="4799"/>
                <a:ext cx="1759" cy="848"/>
              </a:xfrm>
              <a:custGeom>
                <a:avLst/>
                <a:gdLst>
                  <a:gd name="T0" fmla="*/ 1759 w 1759"/>
                  <a:gd name="T1" fmla="*/ 845 h 848"/>
                  <a:gd name="T2" fmla="*/ 1758 w 1759"/>
                  <a:gd name="T3" fmla="*/ 848 h 848"/>
                  <a:gd name="T4" fmla="*/ 347 w 1759"/>
                  <a:gd name="T5" fmla="*/ 291 h 848"/>
                  <a:gd name="T6" fmla="*/ 347 w 1759"/>
                  <a:gd name="T7" fmla="*/ 291 h 848"/>
                  <a:gd name="T8" fmla="*/ 0 w 1759"/>
                  <a:gd name="T9" fmla="*/ 0 h 848"/>
                  <a:gd name="T10" fmla="*/ 1759 w 1759"/>
                  <a:gd name="T11" fmla="*/ 845 h 848"/>
                  <a:gd name="T12" fmla="*/ 349 w 1759"/>
                  <a:gd name="T13" fmla="*/ 288 h 848"/>
                  <a:gd name="T14" fmla="*/ 1713 w 1759"/>
                  <a:gd name="T15" fmla="*/ 827 h 848"/>
                  <a:gd name="T16" fmla="*/ 24 w 1759"/>
                  <a:gd name="T17" fmla="*/ 16 h 848"/>
                  <a:gd name="T18" fmla="*/ 349 w 1759"/>
                  <a:gd name="T19" fmla="*/ 288 h 8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759" h="848">
                    <a:moveTo>
                      <a:pt x="1759" y="845"/>
                    </a:moveTo>
                    <a:lnTo>
                      <a:pt x="1758" y="848"/>
                    </a:lnTo>
                    <a:lnTo>
                      <a:pt x="347" y="291"/>
                    </a:lnTo>
                    <a:lnTo>
                      <a:pt x="347" y="291"/>
                    </a:lnTo>
                    <a:lnTo>
                      <a:pt x="0" y="0"/>
                    </a:lnTo>
                    <a:lnTo>
                      <a:pt x="1759" y="845"/>
                    </a:lnTo>
                    <a:close/>
                    <a:moveTo>
                      <a:pt x="349" y="288"/>
                    </a:moveTo>
                    <a:lnTo>
                      <a:pt x="1713" y="827"/>
                    </a:lnTo>
                    <a:lnTo>
                      <a:pt x="24" y="16"/>
                    </a:lnTo>
                    <a:lnTo>
                      <a:pt x="349" y="28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06" name="Freeform 15">
                <a:extLst>
                  <a:ext uri="{FF2B5EF4-FFF2-40B4-BE49-F238E27FC236}">
                    <a16:creationId xmlns:a16="http://schemas.microsoft.com/office/drawing/2014/main" id="{7DD716DA-EFCF-4B9E-B889-2382F695C18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28" y="4801"/>
                <a:ext cx="16" cy="12"/>
              </a:xfrm>
              <a:custGeom>
                <a:avLst/>
                <a:gdLst>
                  <a:gd name="T0" fmla="*/ 16 w 16"/>
                  <a:gd name="T1" fmla="*/ 12 h 12"/>
                  <a:gd name="T2" fmla="*/ 16 w 16"/>
                  <a:gd name="T3" fmla="*/ 12 h 12"/>
                  <a:gd name="T4" fmla="*/ 0 w 16"/>
                  <a:gd name="T5" fmla="*/ 0 h 12"/>
                  <a:gd name="T6" fmla="*/ 0 w 16"/>
                  <a:gd name="T7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12">
                    <a:moveTo>
                      <a:pt x="16" y="12"/>
                    </a:moveTo>
                    <a:lnTo>
                      <a:pt x="16" y="12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07" name="Freeform 16">
                <a:extLst>
                  <a:ext uri="{FF2B5EF4-FFF2-40B4-BE49-F238E27FC236}">
                    <a16:creationId xmlns:a16="http://schemas.microsoft.com/office/drawing/2014/main" id="{ABB4C6C7-339B-4FAF-968C-F559E1CF31C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28" y="4801"/>
                <a:ext cx="16" cy="12"/>
              </a:xfrm>
              <a:custGeom>
                <a:avLst/>
                <a:gdLst>
                  <a:gd name="T0" fmla="*/ 16 w 16"/>
                  <a:gd name="T1" fmla="*/ 12 h 12"/>
                  <a:gd name="T2" fmla="*/ 16 w 16"/>
                  <a:gd name="T3" fmla="*/ 12 h 12"/>
                  <a:gd name="T4" fmla="*/ 0 w 16"/>
                  <a:gd name="T5" fmla="*/ 0 h 12"/>
                  <a:gd name="T6" fmla="*/ 0 w 16"/>
                  <a:gd name="T7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12">
                    <a:moveTo>
                      <a:pt x="16" y="12"/>
                    </a:moveTo>
                    <a:lnTo>
                      <a:pt x="16" y="12"/>
                    </a:lnTo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08" name="Freeform 17">
                <a:extLst>
                  <a:ext uri="{FF2B5EF4-FFF2-40B4-BE49-F238E27FC236}">
                    <a16:creationId xmlns:a16="http://schemas.microsoft.com/office/drawing/2014/main" id="{643BD510-657C-4E63-944B-E6E6D4CAFB6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048" y="4577"/>
                <a:ext cx="784" cy="489"/>
              </a:xfrm>
              <a:custGeom>
                <a:avLst/>
                <a:gdLst>
                  <a:gd name="T0" fmla="*/ 160 w 784"/>
                  <a:gd name="T1" fmla="*/ 0 h 489"/>
                  <a:gd name="T2" fmla="*/ 162 w 784"/>
                  <a:gd name="T3" fmla="*/ 0 h 489"/>
                  <a:gd name="T4" fmla="*/ 784 w 784"/>
                  <a:gd name="T5" fmla="*/ 489 h 489"/>
                  <a:gd name="T6" fmla="*/ 0 w 784"/>
                  <a:gd name="T7" fmla="*/ 214 h 489"/>
                  <a:gd name="T8" fmla="*/ 160 w 784"/>
                  <a:gd name="T9" fmla="*/ 0 h 489"/>
                  <a:gd name="T10" fmla="*/ 766 w 784"/>
                  <a:gd name="T11" fmla="*/ 479 h 489"/>
                  <a:gd name="T12" fmla="*/ 161 w 784"/>
                  <a:gd name="T13" fmla="*/ 5 h 489"/>
                  <a:gd name="T14" fmla="*/ 6 w 784"/>
                  <a:gd name="T15" fmla="*/ 211 h 489"/>
                  <a:gd name="T16" fmla="*/ 766 w 784"/>
                  <a:gd name="T17" fmla="*/ 479 h 4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84" h="489">
                    <a:moveTo>
                      <a:pt x="160" y="0"/>
                    </a:moveTo>
                    <a:lnTo>
                      <a:pt x="162" y="0"/>
                    </a:lnTo>
                    <a:lnTo>
                      <a:pt x="784" y="489"/>
                    </a:lnTo>
                    <a:lnTo>
                      <a:pt x="0" y="214"/>
                    </a:lnTo>
                    <a:lnTo>
                      <a:pt x="160" y="0"/>
                    </a:lnTo>
                    <a:close/>
                    <a:moveTo>
                      <a:pt x="766" y="479"/>
                    </a:moveTo>
                    <a:lnTo>
                      <a:pt x="161" y="5"/>
                    </a:lnTo>
                    <a:lnTo>
                      <a:pt x="6" y="211"/>
                    </a:lnTo>
                    <a:lnTo>
                      <a:pt x="766" y="47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09" name="Freeform 18">
                <a:extLst>
                  <a:ext uri="{FF2B5EF4-FFF2-40B4-BE49-F238E27FC236}">
                    <a16:creationId xmlns:a16="http://schemas.microsoft.com/office/drawing/2014/main" id="{361FFDD0-647D-414A-B7FF-27A4BEBA5D3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202" y="4576"/>
                <a:ext cx="1045" cy="487"/>
              </a:xfrm>
              <a:custGeom>
                <a:avLst/>
                <a:gdLst>
                  <a:gd name="T0" fmla="*/ 1045 w 1045"/>
                  <a:gd name="T1" fmla="*/ 139 h 487"/>
                  <a:gd name="T2" fmla="*/ 621 w 1045"/>
                  <a:gd name="T3" fmla="*/ 487 h 487"/>
                  <a:gd name="T4" fmla="*/ 620 w 1045"/>
                  <a:gd name="T5" fmla="*/ 485 h 487"/>
                  <a:gd name="T6" fmla="*/ 0 w 1045"/>
                  <a:gd name="T7" fmla="*/ 0 h 487"/>
                  <a:gd name="T8" fmla="*/ 7 w 1045"/>
                  <a:gd name="T9" fmla="*/ 1 h 487"/>
                  <a:gd name="T10" fmla="*/ 1045 w 1045"/>
                  <a:gd name="T11" fmla="*/ 139 h 487"/>
                  <a:gd name="T12" fmla="*/ 621 w 1045"/>
                  <a:gd name="T13" fmla="*/ 482 h 487"/>
                  <a:gd name="T14" fmla="*/ 1036 w 1045"/>
                  <a:gd name="T15" fmla="*/ 142 h 487"/>
                  <a:gd name="T16" fmla="*/ 13 w 1045"/>
                  <a:gd name="T17" fmla="*/ 6 h 487"/>
                  <a:gd name="T18" fmla="*/ 621 w 1045"/>
                  <a:gd name="T19" fmla="*/ 482 h 4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45" h="487">
                    <a:moveTo>
                      <a:pt x="1045" y="139"/>
                    </a:moveTo>
                    <a:lnTo>
                      <a:pt x="621" y="487"/>
                    </a:lnTo>
                    <a:lnTo>
                      <a:pt x="620" y="485"/>
                    </a:lnTo>
                    <a:lnTo>
                      <a:pt x="0" y="0"/>
                    </a:lnTo>
                    <a:lnTo>
                      <a:pt x="7" y="1"/>
                    </a:lnTo>
                    <a:lnTo>
                      <a:pt x="1045" y="139"/>
                    </a:lnTo>
                    <a:close/>
                    <a:moveTo>
                      <a:pt x="621" y="482"/>
                    </a:moveTo>
                    <a:lnTo>
                      <a:pt x="1036" y="142"/>
                    </a:lnTo>
                    <a:lnTo>
                      <a:pt x="13" y="6"/>
                    </a:lnTo>
                    <a:lnTo>
                      <a:pt x="621" y="48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10" name="Freeform 19">
                <a:extLst>
                  <a:ext uri="{FF2B5EF4-FFF2-40B4-BE49-F238E27FC236}">
                    <a16:creationId xmlns:a16="http://schemas.microsoft.com/office/drawing/2014/main" id="{627136B1-83B6-400F-ACCA-D53F3A2C8AF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207" y="4104"/>
                <a:ext cx="1044" cy="615"/>
              </a:xfrm>
              <a:custGeom>
                <a:avLst/>
                <a:gdLst>
                  <a:gd name="T0" fmla="*/ 72 w 1044"/>
                  <a:gd name="T1" fmla="*/ 0 h 615"/>
                  <a:gd name="T2" fmla="*/ 74 w 1044"/>
                  <a:gd name="T3" fmla="*/ 1 h 615"/>
                  <a:gd name="T4" fmla="*/ 1044 w 1044"/>
                  <a:gd name="T5" fmla="*/ 615 h 615"/>
                  <a:gd name="T6" fmla="*/ 0 w 1044"/>
                  <a:gd name="T7" fmla="*/ 477 h 615"/>
                  <a:gd name="T8" fmla="*/ 72 w 1044"/>
                  <a:gd name="T9" fmla="*/ 0 h 615"/>
                  <a:gd name="T10" fmla="*/ 1028 w 1044"/>
                  <a:gd name="T11" fmla="*/ 609 h 615"/>
                  <a:gd name="T12" fmla="*/ 75 w 1044"/>
                  <a:gd name="T13" fmla="*/ 6 h 615"/>
                  <a:gd name="T14" fmla="*/ 3 w 1044"/>
                  <a:gd name="T15" fmla="*/ 473 h 615"/>
                  <a:gd name="T16" fmla="*/ 1028 w 1044"/>
                  <a:gd name="T17" fmla="*/ 609 h 6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44" h="615">
                    <a:moveTo>
                      <a:pt x="72" y="0"/>
                    </a:moveTo>
                    <a:lnTo>
                      <a:pt x="74" y="1"/>
                    </a:lnTo>
                    <a:lnTo>
                      <a:pt x="1044" y="615"/>
                    </a:lnTo>
                    <a:lnTo>
                      <a:pt x="0" y="477"/>
                    </a:lnTo>
                    <a:lnTo>
                      <a:pt x="72" y="0"/>
                    </a:lnTo>
                    <a:close/>
                    <a:moveTo>
                      <a:pt x="1028" y="609"/>
                    </a:moveTo>
                    <a:lnTo>
                      <a:pt x="75" y="6"/>
                    </a:lnTo>
                    <a:lnTo>
                      <a:pt x="3" y="473"/>
                    </a:lnTo>
                    <a:lnTo>
                      <a:pt x="1028" y="60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11" name="Freeform 20">
                <a:extLst>
                  <a:ext uri="{FF2B5EF4-FFF2-40B4-BE49-F238E27FC236}">
                    <a16:creationId xmlns:a16="http://schemas.microsoft.com/office/drawing/2014/main" id="{29771655-F9A5-4492-9DEA-A868DC7277B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975" y="4104"/>
                <a:ext cx="308" cy="480"/>
              </a:xfrm>
              <a:custGeom>
                <a:avLst/>
                <a:gdLst>
                  <a:gd name="T0" fmla="*/ 308 w 308"/>
                  <a:gd name="T1" fmla="*/ 0 h 480"/>
                  <a:gd name="T2" fmla="*/ 307 w 308"/>
                  <a:gd name="T3" fmla="*/ 3 h 480"/>
                  <a:gd name="T4" fmla="*/ 235 w 308"/>
                  <a:gd name="T5" fmla="*/ 480 h 480"/>
                  <a:gd name="T6" fmla="*/ 0 w 308"/>
                  <a:gd name="T7" fmla="*/ 124 h 480"/>
                  <a:gd name="T8" fmla="*/ 308 w 308"/>
                  <a:gd name="T9" fmla="*/ 0 h 480"/>
                  <a:gd name="T10" fmla="*/ 233 w 308"/>
                  <a:gd name="T11" fmla="*/ 470 h 480"/>
                  <a:gd name="T12" fmla="*/ 304 w 308"/>
                  <a:gd name="T13" fmla="*/ 6 h 480"/>
                  <a:gd name="T14" fmla="*/ 5 w 308"/>
                  <a:gd name="T15" fmla="*/ 127 h 480"/>
                  <a:gd name="T16" fmla="*/ 233 w 308"/>
                  <a:gd name="T17" fmla="*/ 470 h 4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8" h="480">
                    <a:moveTo>
                      <a:pt x="308" y="0"/>
                    </a:moveTo>
                    <a:lnTo>
                      <a:pt x="307" y="3"/>
                    </a:lnTo>
                    <a:lnTo>
                      <a:pt x="235" y="480"/>
                    </a:lnTo>
                    <a:lnTo>
                      <a:pt x="0" y="124"/>
                    </a:lnTo>
                    <a:lnTo>
                      <a:pt x="308" y="0"/>
                    </a:lnTo>
                    <a:close/>
                    <a:moveTo>
                      <a:pt x="233" y="470"/>
                    </a:moveTo>
                    <a:lnTo>
                      <a:pt x="304" y="6"/>
                    </a:lnTo>
                    <a:lnTo>
                      <a:pt x="5" y="127"/>
                    </a:lnTo>
                    <a:lnTo>
                      <a:pt x="233" y="47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12" name="Freeform 21">
                <a:extLst>
                  <a:ext uri="{FF2B5EF4-FFF2-40B4-BE49-F238E27FC236}">
                    <a16:creationId xmlns:a16="http://schemas.microsoft.com/office/drawing/2014/main" id="{6B4EDC1B-652F-4FFA-B917-EDB807F196A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974" y="3475"/>
                <a:ext cx="308" cy="758"/>
              </a:xfrm>
              <a:custGeom>
                <a:avLst/>
                <a:gdLst>
                  <a:gd name="T0" fmla="*/ 306 w 308"/>
                  <a:gd name="T1" fmla="*/ 0 h 758"/>
                  <a:gd name="T2" fmla="*/ 306 w 308"/>
                  <a:gd name="T3" fmla="*/ 9 h 758"/>
                  <a:gd name="T4" fmla="*/ 308 w 308"/>
                  <a:gd name="T5" fmla="*/ 634 h 758"/>
                  <a:gd name="T6" fmla="*/ 307 w 308"/>
                  <a:gd name="T7" fmla="*/ 634 h 758"/>
                  <a:gd name="T8" fmla="*/ 0 w 308"/>
                  <a:gd name="T9" fmla="*/ 758 h 758"/>
                  <a:gd name="T10" fmla="*/ 306 w 308"/>
                  <a:gd name="T11" fmla="*/ 0 h 758"/>
                  <a:gd name="T12" fmla="*/ 305 w 308"/>
                  <a:gd name="T13" fmla="*/ 631 h 758"/>
                  <a:gd name="T14" fmla="*/ 302 w 308"/>
                  <a:gd name="T15" fmla="*/ 18 h 758"/>
                  <a:gd name="T16" fmla="*/ 7 w 308"/>
                  <a:gd name="T17" fmla="*/ 751 h 758"/>
                  <a:gd name="T18" fmla="*/ 305 w 308"/>
                  <a:gd name="T19" fmla="*/ 631 h 7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08" h="758">
                    <a:moveTo>
                      <a:pt x="306" y="0"/>
                    </a:moveTo>
                    <a:lnTo>
                      <a:pt x="306" y="9"/>
                    </a:lnTo>
                    <a:lnTo>
                      <a:pt x="308" y="634"/>
                    </a:lnTo>
                    <a:lnTo>
                      <a:pt x="307" y="634"/>
                    </a:lnTo>
                    <a:lnTo>
                      <a:pt x="0" y="758"/>
                    </a:lnTo>
                    <a:lnTo>
                      <a:pt x="306" y="0"/>
                    </a:lnTo>
                    <a:close/>
                    <a:moveTo>
                      <a:pt x="305" y="631"/>
                    </a:moveTo>
                    <a:lnTo>
                      <a:pt x="302" y="18"/>
                    </a:lnTo>
                    <a:lnTo>
                      <a:pt x="7" y="751"/>
                    </a:lnTo>
                    <a:lnTo>
                      <a:pt x="305" y="63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13" name="Freeform 22">
                <a:extLst>
                  <a:ext uri="{FF2B5EF4-FFF2-40B4-BE49-F238E27FC236}">
                    <a16:creationId xmlns:a16="http://schemas.microsoft.com/office/drawing/2014/main" id="{2C66F141-6382-4F63-90FB-CD35EEE6D3A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276" y="3481"/>
                <a:ext cx="752" cy="690"/>
              </a:xfrm>
              <a:custGeom>
                <a:avLst/>
                <a:gdLst>
                  <a:gd name="T0" fmla="*/ 0 w 752"/>
                  <a:gd name="T1" fmla="*/ 0 h 690"/>
                  <a:gd name="T2" fmla="*/ 752 w 752"/>
                  <a:gd name="T3" fmla="*/ 690 h 690"/>
                  <a:gd name="T4" fmla="*/ 3 w 752"/>
                  <a:gd name="T5" fmla="*/ 628 h 690"/>
                  <a:gd name="T6" fmla="*/ 3 w 752"/>
                  <a:gd name="T7" fmla="*/ 626 h 690"/>
                  <a:gd name="T8" fmla="*/ 0 w 752"/>
                  <a:gd name="T9" fmla="*/ 0 h 690"/>
                  <a:gd name="T10" fmla="*/ 742 w 752"/>
                  <a:gd name="T11" fmla="*/ 685 h 690"/>
                  <a:gd name="T12" fmla="*/ 4 w 752"/>
                  <a:gd name="T13" fmla="*/ 8 h 690"/>
                  <a:gd name="T14" fmla="*/ 6 w 752"/>
                  <a:gd name="T15" fmla="*/ 624 h 690"/>
                  <a:gd name="T16" fmla="*/ 742 w 752"/>
                  <a:gd name="T17" fmla="*/ 685 h 6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52" h="690">
                    <a:moveTo>
                      <a:pt x="0" y="0"/>
                    </a:moveTo>
                    <a:lnTo>
                      <a:pt x="752" y="690"/>
                    </a:lnTo>
                    <a:lnTo>
                      <a:pt x="3" y="628"/>
                    </a:lnTo>
                    <a:lnTo>
                      <a:pt x="3" y="626"/>
                    </a:lnTo>
                    <a:lnTo>
                      <a:pt x="0" y="0"/>
                    </a:lnTo>
                    <a:close/>
                    <a:moveTo>
                      <a:pt x="742" y="685"/>
                    </a:moveTo>
                    <a:lnTo>
                      <a:pt x="4" y="8"/>
                    </a:lnTo>
                    <a:lnTo>
                      <a:pt x="6" y="624"/>
                    </a:lnTo>
                    <a:lnTo>
                      <a:pt x="742" y="68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14" name="Freeform 23">
                <a:extLst>
                  <a:ext uri="{FF2B5EF4-FFF2-40B4-BE49-F238E27FC236}">
                    <a16:creationId xmlns:a16="http://schemas.microsoft.com/office/drawing/2014/main" id="{CFE741B3-F650-4AB8-B8EA-E66D4F04E6A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274" y="3367"/>
                <a:ext cx="755" cy="810"/>
              </a:xfrm>
              <a:custGeom>
                <a:avLst/>
                <a:gdLst>
                  <a:gd name="T0" fmla="*/ 337 w 755"/>
                  <a:gd name="T1" fmla="*/ 0 h 810"/>
                  <a:gd name="T2" fmla="*/ 337 w 755"/>
                  <a:gd name="T3" fmla="*/ 1 h 810"/>
                  <a:gd name="T4" fmla="*/ 755 w 755"/>
                  <a:gd name="T5" fmla="*/ 810 h 810"/>
                  <a:gd name="T6" fmla="*/ 748 w 755"/>
                  <a:gd name="T7" fmla="*/ 803 h 810"/>
                  <a:gd name="T8" fmla="*/ 0 w 755"/>
                  <a:gd name="T9" fmla="*/ 116 h 810"/>
                  <a:gd name="T10" fmla="*/ 337 w 755"/>
                  <a:gd name="T11" fmla="*/ 0 h 810"/>
                  <a:gd name="T12" fmla="*/ 743 w 755"/>
                  <a:gd name="T13" fmla="*/ 793 h 810"/>
                  <a:gd name="T14" fmla="*/ 334 w 755"/>
                  <a:gd name="T15" fmla="*/ 3 h 810"/>
                  <a:gd name="T16" fmla="*/ 7 w 755"/>
                  <a:gd name="T17" fmla="*/ 118 h 810"/>
                  <a:gd name="T18" fmla="*/ 743 w 755"/>
                  <a:gd name="T19" fmla="*/ 793 h 8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55" h="810">
                    <a:moveTo>
                      <a:pt x="337" y="0"/>
                    </a:moveTo>
                    <a:lnTo>
                      <a:pt x="337" y="1"/>
                    </a:lnTo>
                    <a:lnTo>
                      <a:pt x="755" y="810"/>
                    </a:lnTo>
                    <a:lnTo>
                      <a:pt x="748" y="803"/>
                    </a:lnTo>
                    <a:lnTo>
                      <a:pt x="0" y="116"/>
                    </a:lnTo>
                    <a:lnTo>
                      <a:pt x="337" y="0"/>
                    </a:lnTo>
                    <a:close/>
                    <a:moveTo>
                      <a:pt x="743" y="793"/>
                    </a:moveTo>
                    <a:lnTo>
                      <a:pt x="334" y="3"/>
                    </a:lnTo>
                    <a:lnTo>
                      <a:pt x="7" y="118"/>
                    </a:lnTo>
                    <a:lnTo>
                      <a:pt x="743" y="79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15" name="Freeform 24">
                <a:extLst>
                  <a:ext uri="{FF2B5EF4-FFF2-40B4-BE49-F238E27FC236}">
                    <a16:creationId xmlns:a16="http://schemas.microsoft.com/office/drawing/2014/main" id="{0D6C735B-5CB6-4D9D-A02A-8976FC23BDC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679" y="2916"/>
                <a:ext cx="935" cy="570"/>
              </a:xfrm>
              <a:custGeom>
                <a:avLst/>
                <a:gdLst>
                  <a:gd name="T0" fmla="*/ 935 w 935"/>
                  <a:gd name="T1" fmla="*/ 453 h 570"/>
                  <a:gd name="T2" fmla="*/ 598 w 935"/>
                  <a:gd name="T3" fmla="*/ 570 h 570"/>
                  <a:gd name="T4" fmla="*/ 597 w 935"/>
                  <a:gd name="T5" fmla="*/ 569 h 570"/>
                  <a:gd name="T6" fmla="*/ 0 w 935"/>
                  <a:gd name="T7" fmla="*/ 0 h 570"/>
                  <a:gd name="T8" fmla="*/ 935 w 935"/>
                  <a:gd name="T9" fmla="*/ 453 h 570"/>
                  <a:gd name="T10" fmla="*/ 600 w 935"/>
                  <a:gd name="T11" fmla="*/ 566 h 570"/>
                  <a:gd name="T12" fmla="*/ 926 w 935"/>
                  <a:gd name="T13" fmla="*/ 452 h 570"/>
                  <a:gd name="T14" fmla="*/ 18 w 935"/>
                  <a:gd name="T15" fmla="*/ 13 h 570"/>
                  <a:gd name="T16" fmla="*/ 600 w 935"/>
                  <a:gd name="T17" fmla="*/ 566 h 5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35" h="570">
                    <a:moveTo>
                      <a:pt x="935" y="453"/>
                    </a:moveTo>
                    <a:lnTo>
                      <a:pt x="598" y="570"/>
                    </a:lnTo>
                    <a:lnTo>
                      <a:pt x="597" y="569"/>
                    </a:lnTo>
                    <a:lnTo>
                      <a:pt x="0" y="0"/>
                    </a:lnTo>
                    <a:lnTo>
                      <a:pt x="935" y="453"/>
                    </a:lnTo>
                    <a:close/>
                    <a:moveTo>
                      <a:pt x="600" y="566"/>
                    </a:moveTo>
                    <a:lnTo>
                      <a:pt x="926" y="452"/>
                    </a:lnTo>
                    <a:lnTo>
                      <a:pt x="18" y="13"/>
                    </a:lnTo>
                    <a:lnTo>
                      <a:pt x="600" y="56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16" name="Freeform 25">
                <a:extLst>
                  <a:ext uri="{FF2B5EF4-FFF2-40B4-BE49-F238E27FC236}">
                    <a16:creationId xmlns:a16="http://schemas.microsoft.com/office/drawing/2014/main" id="{B9095D35-C7ED-4796-8731-CA2F1537C6A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472" y="2920"/>
                <a:ext cx="811" cy="568"/>
              </a:xfrm>
              <a:custGeom>
                <a:avLst/>
                <a:gdLst>
                  <a:gd name="T0" fmla="*/ 216 w 811"/>
                  <a:gd name="T1" fmla="*/ 0 h 568"/>
                  <a:gd name="T2" fmla="*/ 217 w 811"/>
                  <a:gd name="T3" fmla="*/ 1 h 568"/>
                  <a:gd name="T4" fmla="*/ 811 w 811"/>
                  <a:gd name="T5" fmla="*/ 568 h 568"/>
                  <a:gd name="T6" fmla="*/ 0 w 811"/>
                  <a:gd name="T7" fmla="*/ 407 h 568"/>
                  <a:gd name="T8" fmla="*/ 216 w 811"/>
                  <a:gd name="T9" fmla="*/ 0 h 568"/>
                  <a:gd name="T10" fmla="*/ 800 w 811"/>
                  <a:gd name="T11" fmla="*/ 562 h 568"/>
                  <a:gd name="T12" fmla="*/ 217 w 811"/>
                  <a:gd name="T13" fmla="*/ 5 h 568"/>
                  <a:gd name="T14" fmla="*/ 6 w 811"/>
                  <a:gd name="T15" fmla="*/ 405 h 568"/>
                  <a:gd name="T16" fmla="*/ 800 w 811"/>
                  <a:gd name="T17" fmla="*/ 562 h 5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11" h="568">
                    <a:moveTo>
                      <a:pt x="216" y="0"/>
                    </a:moveTo>
                    <a:lnTo>
                      <a:pt x="217" y="1"/>
                    </a:lnTo>
                    <a:lnTo>
                      <a:pt x="811" y="568"/>
                    </a:lnTo>
                    <a:lnTo>
                      <a:pt x="0" y="407"/>
                    </a:lnTo>
                    <a:lnTo>
                      <a:pt x="216" y="0"/>
                    </a:lnTo>
                    <a:close/>
                    <a:moveTo>
                      <a:pt x="800" y="562"/>
                    </a:moveTo>
                    <a:lnTo>
                      <a:pt x="217" y="5"/>
                    </a:lnTo>
                    <a:lnTo>
                      <a:pt x="6" y="405"/>
                    </a:lnTo>
                    <a:lnTo>
                      <a:pt x="800" y="56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17" name="Freeform 26">
                <a:extLst>
                  <a:ext uri="{FF2B5EF4-FFF2-40B4-BE49-F238E27FC236}">
                    <a16:creationId xmlns:a16="http://schemas.microsoft.com/office/drawing/2014/main" id="{CC97C55F-C134-46C4-8AD5-5F57E077A65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471" y="3324"/>
                <a:ext cx="810" cy="606"/>
              </a:xfrm>
              <a:custGeom>
                <a:avLst/>
                <a:gdLst>
                  <a:gd name="T0" fmla="*/ 810 w 810"/>
                  <a:gd name="T1" fmla="*/ 159 h 606"/>
                  <a:gd name="T2" fmla="*/ 468 w 810"/>
                  <a:gd name="T3" fmla="*/ 606 h 606"/>
                  <a:gd name="T4" fmla="*/ 466 w 810"/>
                  <a:gd name="T5" fmla="*/ 605 h 606"/>
                  <a:gd name="T6" fmla="*/ 0 w 810"/>
                  <a:gd name="T7" fmla="*/ 0 h 606"/>
                  <a:gd name="T8" fmla="*/ 810 w 810"/>
                  <a:gd name="T9" fmla="*/ 159 h 606"/>
                  <a:gd name="T10" fmla="*/ 468 w 810"/>
                  <a:gd name="T11" fmla="*/ 600 h 606"/>
                  <a:gd name="T12" fmla="*/ 804 w 810"/>
                  <a:gd name="T13" fmla="*/ 161 h 606"/>
                  <a:gd name="T14" fmla="*/ 8 w 810"/>
                  <a:gd name="T15" fmla="*/ 5 h 606"/>
                  <a:gd name="T16" fmla="*/ 468 w 810"/>
                  <a:gd name="T17" fmla="*/ 600 h 6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10" h="606">
                    <a:moveTo>
                      <a:pt x="810" y="159"/>
                    </a:moveTo>
                    <a:lnTo>
                      <a:pt x="468" y="606"/>
                    </a:lnTo>
                    <a:lnTo>
                      <a:pt x="466" y="605"/>
                    </a:lnTo>
                    <a:lnTo>
                      <a:pt x="0" y="0"/>
                    </a:lnTo>
                    <a:lnTo>
                      <a:pt x="810" y="159"/>
                    </a:lnTo>
                    <a:close/>
                    <a:moveTo>
                      <a:pt x="468" y="600"/>
                    </a:moveTo>
                    <a:lnTo>
                      <a:pt x="804" y="161"/>
                    </a:lnTo>
                    <a:lnTo>
                      <a:pt x="8" y="5"/>
                    </a:lnTo>
                    <a:lnTo>
                      <a:pt x="468" y="60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18" name="Freeform 27">
                <a:extLst>
                  <a:ext uri="{FF2B5EF4-FFF2-40B4-BE49-F238E27FC236}">
                    <a16:creationId xmlns:a16="http://schemas.microsoft.com/office/drawing/2014/main" id="{31A57887-1B85-4E67-8E1A-01A16D88E9F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048" y="4786"/>
                <a:ext cx="778" cy="863"/>
              </a:xfrm>
              <a:custGeom>
                <a:avLst/>
                <a:gdLst>
                  <a:gd name="T0" fmla="*/ 778 w 778"/>
                  <a:gd name="T1" fmla="*/ 273 h 863"/>
                  <a:gd name="T2" fmla="*/ 334 w 778"/>
                  <a:gd name="T3" fmla="*/ 863 h 863"/>
                  <a:gd name="T4" fmla="*/ 0 w 778"/>
                  <a:gd name="T5" fmla="*/ 0 h 863"/>
                  <a:gd name="T6" fmla="*/ 3 w 778"/>
                  <a:gd name="T7" fmla="*/ 1 h 863"/>
                  <a:gd name="T8" fmla="*/ 778 w 778"/>
                  <a:gd name="T9" fmla="*/ 273 h 863"/>
                  <a:gd name="T10" fmla="*/ 335 w 778"/>
                  <a:gd name="T11" fmla="*/ 856 h 863"/>
                  <a:gd name="T12" fmla="*/ 773 w 778"/>
                  <a:gd name="T13" fmla="*/ 275 h 863"/>
                  <a:gd name="T14" fmla="*/ 6 w 778"/>
                  <a:gd name="T15" fmla="*/ 7 h 863"/>
                  <a:gd name="T16" fmla="*/ 335 w 778"/>
                  <a:gd name="T17" fmla="*/ 856 h 8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78" h="863">
                    <a:moveTo>
                      <a:pt x="778" y="273"/>
                    </a:moveTo>
                    <a:lnTo>
                      <a:pt x="334" y="863"/>
                    </a:lnTo>
                    <a:lnTo>
                      <a:pt x="0" y="0"/>
                    </a:lnTo>
                    <a:lnTo>
                      <a:pt x="3" y="1"/>
                    </a:lnTo>
                    <a:lnTo>
                      <a:pt x="778" y="273"/>
                    </a:lnTo>
                    <a:close/>
                    <a:moveTo>
                      <a:pt x="335" y="856"/>
                    </a:moveTo>
                    <a:lnTo>
                      <a:pt x="773" y="275"/>
                    </a:lnTo>
                    <a:lnTo>
                      <a:pt x="6" y="7"/>
                    </a:lnTo>
                    <a:lnTo>
                      <a:pt x="335" y="85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19" name="Freeform 28">
                <a:extLst>
                  <a:ext uri="{FF2B5EF4-FFF2-40B4-BE49-F238E27FC236}">
                    <a16:creationId xmlns:a16="http://schemas.microsoft.com/office/drawing/2014/main" id="{8211800A-7DAB-44D3-9134-A4A832289CF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379" y="5057"/>
                <a:ext cx="638" cy="666"/>
              </a:xfrm>
              <a:custGeom>
                <a:avLst/>
                <a:gdLst>
                  <a:gd name="T0" fmla="*/ 445 w 638"/>
                  <a:gd name="T1" fmla="*/ 0 h 666"/>
                  <a:gd name="T2" fmla="*/ 446 w 638"/>
                  <a:gd name="T3" fmla="*/ 3 h 666"/>
                  <a:gd name="T4" fmla="*/ 638 w 638"/>
                  <a:gd name="T5" fmla="*/ 666 h 666"/>
                  <a:gd name="T6" fmla="*/ 634 w 638"/>
                  <a:gd name="T7" fmla="*/ 666 h 666"/>
                  <a:gd name="T8" fmla="*/ 0 w 638"/>
                  <a:gd name="T9" fmla="*/ 590 h 666"/>
                  <a:gd name="T10" fmla="*/ 445 w 638"/>
                  <a:gd name="T11" fmla="*/ 0 h 666"/>
                  <a:gd name="T12" fmla="*/ 632 w 638"/>
                  <a:gd name="T13" fmla="*/ 662 h 666"/>
                  <a:gd name="T14" fmla="*/ 443 w 638"/>
                  <a:gd name="T15" fmla="*/ 8 h 666"/>
                  <a:gd name="T16" fmla="*/ 7 w 638"/>
                  <a:gd name="T17" fmla="*/ 587 h 666"/>
                  <a:gd name="T18" fmla="*/ 632 w 638"/>
                  <a:gd name="T19" fmla="*/ 662 h 6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38" h="666">
                    <a:moveTo>
                      <a:pt x="445" y="0"/>
                    </a:moveTo>
                    <a:lnTo>
                      <a:pt x="446" y="3"/>
                    </a:lnTo>
                    <a:lnTo>
                      <a:pt x="638" y="666"/>
                    </a:lnTo>
                    <a:lnTo>
                      <a:pt x="634" y="666"/>
                    </a:lnTo>
                    <a:lnTo>
                      <a:pt x="0" y="590"/>
                    </a:lnTo>
                    <a:lnTo>
                      <a:pt x="445" y="0"/>
                    </a:lnTo>
                    <a:close/>
                    <a:moveTo>
                      <a:pt x="632" y="662"/>
                    </a:moveTo>
                    <a:lnTo>
                      <a:pt x="443" y="8"/>
                    </a:lnTo>
                    <a:lnTo>
                      <a:pt x="7" y="587"/>
                    </a:lnTo>
                    <a:lnTo>
                      <a:pt x="632" y="66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20" name="Freeform 29">
                <a:extLst>
                  <a:ext uri="{FF2B5EF4-FFF2-40B4-BE49-F238E27FC236}">
                    <a16:creationId xmlns:a16="http://schemas.microsoft.com/office/drawing/2014/main" id="{E2287F47-59BB-4FB9-AFA6-A6DE8CDDBC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6" y="3683"/>
                <a:ext cx="87" cy="86"/>
              </a:xfrm>
              <a:custGeom>
                <a:avLst/>
                <a:gdLst>
                  <a:gd name="T0" fmla="*/ 8 w 75"/>
                  <a:gd name="T1" fmla="*/ 22 h 74"/>
                  <a:gd name="T2" fmla="*/ 53 w 75"/>
                  <a:gd name="T3" fmla="*/ 8 h 74"/>
                  <a:gd name="T4" fmla="*/ 66 w 75"/>
                  <a:gd name="T5" fmla="*/ 52 h 74"/>
                  <a:gd name="T6" fmla="*/ 22 w 75"/>
                  <a:gd name="T7" fmla="*/ 66 h 74"/>
                  <a:gd name="T8" fmla="*/ 8 w 75"/>
                  <a:gd name="T9" fmla="*/ 22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4">
                    <a:moveTo>
                      <a:pt x="8" y="22"/>
                    </a:moveTo>
                    <a:cubicBezTo>
                      <a:pt x="17" y="6"/>
                      <a:pt x="37" y="0"/>
                      <a:pt x="53" y="8"/>
                    </a:cubicBezTo>
                    <a:cubicBezTo>
                      <a:pt x="69" y="16"/>
                      <a:pt x="75" y="36"/>
                      <a:pt x="66" y="52"/>
                    </a:cubicBezTo>
                    <a:cubicBezTo>
                      <a:pt x="58" y="68"/>
                      <a:pt x="38" y="74"/>
                      <a:pt x="22" y="66"/>
                    </a:cubicBezTo>
                    <a:cubicBezTo>
                      <a:pt x="6" y="58"/>
                      <a:pt x="0" y="38"/>
                      <a:pt x="8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21" name="Freeform 30">
                <a:extLst>
                  <a:ext uri="{FF2B5EF4-FFF2-40B4-BE49-F238E27FC236}">
                    <a16:creationId xmlns:a16="http://schemas.microsoft.com/office/drawing/2014/main" id="{F5911CB2-F7AE-4463-991D-746A1889D2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97" y="3673"/>
                <a:ext cx="86" cy="86"/>
              </a:xfrm>
              <a:custGeom>
                <a:avLst/>
                <a:gdLst>
                  <a:gd name="T0" fmla="*/ 9 w 75"/>
                  <a:gd name="T1" fmla="*/ 23 h 75"/>
                  <a:gd name="T2" fmla="*/ 53 w 75"/>
                  <a:gd name="T3" fmla="*/ 9 h 75"/>
                  <a:gd name="T4" fmla="*/ 67 w 75"/>
                  <a:gd name="T5" fmla="*/ 53 h 75"/>
                  <a:gd name="T6" fmla="*/ 23 w 75"/>
                  <a:gd name="T7" fmla="*/ 67 h 75"/>
                  <a:gd name="T8" fmla="*/ 9 w 75"/>
                  <a:gd name="T9" fmla="*/ 23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5">
                    <a:moveTo>
                      <a:pt x="9" y="23"/>
                    </a:moveTo>
                    <a:cubicBezTo>
                      <a:pt x="17" y="7"/>
                      <a:pt x="37" y="0"/>
                      <a:pt x="53" y="9"/>
                    </a:cubicBezTo>
                    <a:cubicBezTo>
                      <a:pt x="69" y="17"/>
                      <a:pt x="75" y="37"/>
                      <a:pt x="67" y="53"/>
                    </a:cubicBezTo>
                    <a:cubicBezTo>
                      <a:pt x="58" y="69"/>
                      <a:pt x="39" y="75"/>
                      <a:pt x="23" y="67"/>
                    </a:cubicBezTo>
                    <a:cubicBezTo>
                      <a:pt x="7" y="58"/>
                      <a:pt x="0" y="39"/>
                      <a:pt x="9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22" name="Freeform 31">
                <a:extLst>
                  <a:ext uri="{FF2B5EF4-FFF2-40B4-BE49-F238E27FC236}">
                    <a16:creationId xmlns:a16="http://schemas.microsoft.com/office/drawing/2014/main" id="{BF4B4582-0144-465A-A87F-BCE5058D9C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30" y="3285"/>
                <a:ext cx="85" cy="86"/>
              </a:xfrm>
              <a:custGeom>
                <a:avLst/>
                <a:gdLst>
                  <a:gd name="T0" fmla="*/ 8 w 74"/>
                  <a:gd name="T1" fmla="*/ 22 h 75"/>
                  <a:gd name="T2" fmla="*/ 52 w 74"/>
                  <a:gd name="T3" fmla="*/ 8 h 75"/>
                  <a:gd name="T4" fmla="*/ 66 w 74"/>
                  <a:gd name="T5" fmla="*/ 53 h 75"/>
                  <a:gd name="T6" fmla="*/ 22 w 74"/>
                  <a:gd name="T7" fmla="*/ 66 h 75"/>
                  <a:gd name="T8" fmla="*/ 8 w 74"/>
                  <a:gd name="T9" fmla="*/ 22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4" h="75">
                    <a:moveTo>
                      <a:pt x="8" y="22"/>
                    </a:moveTo>
                    <a:cubicBezTo>
                      <a:pt x="16" y="6"/>
                      <a:pt x="36" y="0"/>
                      <a:pt x="52" y="8"/>
                    </a:cubicBezTo>
                    <a:cubicBezTo>
                      <a:pt x="68" y="17"/>
                      <a:pt x="74" y="37"/>
                      <a:pt x="66" y="53"/>
                    </a:cubicBezTo>
                    <a:cubicBezTo>
                      <a:pt x="58" y="69"/>
                      <a:pt x="38" y="75"/>
                      <a:pt x="22" y="66"/>
                    </a:cubicBezTo>
                    <a:cubicBezTo>
                      <a:pt x="6" y="58"/>
                      <a:pt x="0" y="38"/>
                      <a:pt x="8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23" name="Freeform 32">
                <a:extLst>
                  <a:ext uri="{FF2B5EF4-FFF2-40B4-BE49-F238E27FC236}">
                    <a16:creationId xmlns:a16="http://schemas.microsoft.com/office/drawing/2014/main" id="{224820B3-52FF-4D7A-BF61-1E268CF09C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66" y="3323"/>
                <a:ext cx="86" cy="86"/>
              </a:xfrm>
              <a:custGeom>
                <a:avLst/>
                <a:gdLst>
                  <a:gd name="T0" fmla="*/ 8 w 75"/>
                  <a:gd name="T1" fmla="*/ 22 h 75"/>
                  <a:gd name="T2" fmla="*/ 53 w 75"/>
                  <a:gd name="T3" fmla="*/ 8 h 75"/>
                  <a:gd name="T4" fmla="*/ 66 w 75"/>
                  <a:gd name="T5" fmla="*/ 53 h 75"/>
                  <a:gd name="T6" fmla="*/ 22 w 75"/>
                  <a:gd name="T7" fmla="*/ 66 h 75"/>
                  <a:gd name="T8" fmla="*/ 8 w 75"/>
                  <a:gd name="T9" fmla="*/ 22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5">
                    <a:moveTo>
                      <a:pt x="8" y="22"/>
                    </a:moveTo>
                    <a:cubicBezTo>
                      <a:pt x="17" y="6"/>
                      <a:pt x="37" y="0"/>
                      <a:pt x="53" y="8"/>
                    </a:cubicBezTo>
                    <a:cubicBezTo>
                      <a:pt x="69" y="17"/>
                      <a:pt x="75" y="37"/>
                      <a:pt x="66" y="53"/>
                    </a:cubicBezTo>
                    <a:cubicBezTo>
                      <a:pt x="58" y="69"/>
                      <a:pt x="38" y="75"/>
                      <a:pt x="22" y="66"/>
                    </a:cubicBezTo>
                    <a:cubicBezTo>
                      <a:pt x="6" y="58"/>
                      <a:pt x="0" y="38"/>
                      <a:pt x="8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24" name="Freeform 33">
                <a:extLst>
                  <a:ext uri="{FF2B5EF4-FFF2-40B4-BE49-F238E27FC236}">
                    <a16:creationId xmlns:a16="http://schemas.microsoft.com/office/drawing/2014/main" id="{C9B8A639-1ECE-4F02-B888-152B714510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92" y="3885"/>
                <a:ext cx="87" cy="86"/>
              </a:xfrm>
              <a:custGeom>
                <a:avLst/>
                <a:gdLst>
                  <a:gd name="T0" fmla="*/ 9 w 75"/>
                  <a:gd name="T1" fmla="*/ 23 h 75"/>
                  <a:gd name="T2" fmla="*/ 53 w 75"/>
                  <a:gd name="T3" fmla="*/ 9 h 75"/>
                  <a:gd name="T4" fmla="*/ 67 w 75"/>
                  <a:gd name="T5" fmla="*/ 53 h 75"/>
                  <a:gd name="T6" fmla="*/ 22 w 75"/>
                  <a:gd name="T7" fmla="*/ 67 h 75"/>
                  <a:gd name="T8" fmla="*/ 9 w 75"/>
                  <a:gd name="T9" fmla="*/ 23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5">
                    <a:moveTo>
                      <a:pt x="9" y="23"/>
                    </a:moveTo>
                    <a:cubicBezTo>
                      <a:pt x="17" y="7"/>
                      <a:pt x="37" y="0"/>
                      <a:pt x="53" y="9"/>
                    </a:cubicBezTo>
                    <a:cubicBezTo>
                      <a:pt x="69" y="17"/>
                      <a:pt x="75" y="37"/>
                      <a:pt x="67" y="53"/>
                    </a:cubicBezTo>
                    <a:cubicBezTo>
                      <a:pt x="58" y="69"/>
                      <a:pt x="38" y="75"/>
                      <a:pt x="22" y="67"/>
                    </a:cubicBezTo>
                    <a:cubicBezTo>
                      <a:pt x="6" y="58"/>
                      <a:pt x="0" y="39"/>
                      <a:pt x="9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25" name="Freeform 34">
                <a:extLst>
                  <a:ext uri="{FF2B5EF4-FFF2-40B4-BE49-F238E27FC236}">
                    <a16:creationId xmlns:a16="http://schemas.microsoft.com/office/drawing/2014/main" id="{EB842D74-A584-478D-8C74-53E4EAB389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03" y="4672"/>
                <a:ext cx="87" cy="86"/>
              </a:xfrm>
              <a:custGeom>
                <a:avLst/>
                <a:gdLst>
                  <a:gd name="T0" fmla="*/ 9 w 75"/>
                  <a:gd name="T1" fmla="*/ 22 h 75"/>
                  <a:gd name="T2" fmla="*/ 53 w 75"/>
                  <a:gd name="T3" fmla="*/ 8 h 75"/>
                  <a:gd name="T4" fmla="*/ 67 w 75"/>
                  <a:gd name="T5" fmla="*/ 53 h 75"/>
                  <a:gd name="T6" fmla="*/ 22 w 75"/>
                  <a:gd name="T7" fmla="*/ 66 h 75"/>
                  <a:gd name="T8" fmla="*/ 9 w 75"/>
                  <a:gd name="T9" fmla="*/ 22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5">
                    <a:moveTo>
                      <a:pt x="9" y="22"/>
                    </a:moveTo>
                    <a:cubicBezTo>
                      <a:pt x="17" y="6"/>
                      <a:pt x="37" y="0"/>
                      <a:pt x="53" y="8"/>
                    </a:cubicBezTo>
                    <a:cubicBezTo>
                      <a:pt x="69" y="17"/>
                      <a:pt x="75" y="37"/>
                      <a:pt x="67" y="53"/>
                    </a:cubicBezTo>
                    <a:cubicBezTo>
                      <a:pt x="58" y="69"/>
                      <a:pt x="38" y="75"/>
                      <a:pt x="22" y="66"/>
                    </a:cubicBezTo>
                    <a:cubicBezTo>
                      <a:pt x="6" y="58"/>
                      <a:pt x="0" y="38"/>
                      <a:pt x="9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26" name="Freeform 35">
                <a:extLst>
                  <a:ext uri="{FF2B5EF4-FFF2-40B4-BE49-F238E27FC236}">
                    <a16:creationId xmlns:a16="http://schemas.microsoft.com/office/drawing/2014/main" id="{72D1C455-27BC-4E3C-ABB0-ED25144F17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73" y="5681"/>
                <a:ext cx="85" cy="87"/>
              </a:xfrm>
              <a:custGeom>
                <a:avLst/>
                <a:gdLst>
                  <a:gd name="T0" fmla="*/ 8 w 74"/>
                  <a:gd name="T1" fmla="*/ 22 h 75"/>
                  <a:gd name="T2" fmla="*/ 52 w 74"/>
                  <a:gd name="T3" fmla="*/ 8 h 75"/>
                  <a:gd name="T4" fmla="*/ 66 w 74"/>
                  <a:gd name="T5" fmla="*/ 53 h 75"/>
                  <a:gd name="T6" fmla="*/ 22 w 74"/>
                  <a:gd name="T7" fmla="*/ 66 h 75"/>
                  <a:gd name="T8" fmla="*/ 8 w 74"/>
                  <a:gd name="T9" fmla="*/ 22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4" h="75">
                    <a:moveTo>
                      <a:pt x="8" y="22"/>
                    </a:moveTo>
                    <a:cubicBezTo>
                      <a:pt x="16" y="6"/>
                      <a:pt x="36" y="0"/>
                      <a:pt x="52" y="8"/>
                    </a:cubicBezTo>
                    <a:cubicBezTo>
                      <a:pt x="68" y="17"/>
                      <a:pt x="74" y="37"/>
                      <a:pt x="66" y="53"/>
                    </a:cubicBezTo>
                    <a:cubicBezTo>
                      <a:pt x="57" y="69"/>
                      <a:pt x="38" y="75"/>
                      <a:pt x="22" y="66"/>
                    </a:cubicBezTo>
                    <a:cubicBezTo>
                      <a:pt x="6" y="58"/>
                      <a:pt x="0" y="38"/>
                      <a:pt x="8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27" name="Freeform 36">
                <a:extLst>
                  <a:ext uri="{FF2B5EF4-FFF2-40B4-BE49-F238E27FC236}">
                    <a16:creationId xmlns:a16="http://schemas.microsoft.com/office/drawing/2014/main" id="{DAF1131A-BBC9-4692-AF7B-73DD071065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43" y="2879"/>
                <a:ext cx="87" cy="87"/>
              </a:xfrm>
              <a:custGeom>
                <a:avLst/>
                <a:gdLst>
                  <a:gd name="T0" fmla="*/ 8 w 75"/>
                  <a:gd name="T1" fmla="*/ 23 h 75"/>
                  <a:gd name="T2" fmla="*/ 52 w 75"/>
                  <a:gd name="T3" fmla="*/ 9 h 75"/>
                  <a:gd name="T4" fmla="*/ 66 w 75"/>
                  <a:gd name="T5" fmla="*/ 53 h 75"/>
                  <a:gd name="T6" fmla="*/ 22 w 75"/>
                  <a:gd name="T7" fmla="*/ 67 h 75"/>
                  <a:gd name="T8" fmla="*/ 8 w 75"/>
                  <a:gd name="T9" fmla="*/ 23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5">
                    <a:moveTo>
                      <a:pt x="8" y="23"/>
                    </a:moveTo>
                    <a:cubicBezTo>
                      <a:pt x="17" y="7"/>
                      <a:pt x="36" y="0"/>
                      <a:pt x="52" y="9"/>
                    </a:cubicBezTo>
                    <a:cubicBezTo>
                      <a:pt x="68" y="17"/>
                      <a:pt x="75" y="37"/>
                      <a:pt x="66" y="53"/>
                    </a:cubicBezTo>
                    <a:cubicBezTo>
                      <a:pt x="58" y="69"/>
                      <a:pt x="38" y="75"/>
                      <a:pt x="22" y="67"/>
                    </a:cubicBezTo>
                    <a:cubicBezTo>
                      <a:pt x="6" y="58"/>
                      <a:pt x="0" y="39"/>
                      <a:pt x="8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28" name="Freeform 37">
                <a:extLst>
                  <a:ext uri="{FF2B5EF4-FFF2-40B4-BE49-F238E27FC236}">
                    <a16:creationId xmlns:a16="http://schemas.microsoft.com/office/drawing/2014/main" id="{F800A1EA-FE29-448C-BFC2-5DECF046FB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9" y="5054"/>
                <a:ext cx="87" cy="87"/>
              </a:xfrm>
              <a:custGeom>
                <a:avLst/>
                <a:gdLst>
                  <a:gd name="T0" fmla="*/ 9 w 75"/>
                  <a:gd name="T1" fmla="*/ 22 h 75"/>
                  <a:gd name="T2" fmla="*/ 53 w 75"/>
                  <a:gd name="T3" fmla="*/ 8 h 75"/>
                  <a:gd name="T4" fmla="*/ 67 w 75"/>
                  <a:gd name="T5" fmla="*/ 53 h 75"/>
                  <a:gd name="T6" fmla="*/ 22 w 75"/>
                  <a:gd name="T7" fmla="*/ 66 h 75"/>
                  <a:gd name="T8" fmla="*/ 9 w 75"/>
                  <a:gd name="T9" fmla="*/ 22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5">
                    <a:moveTo>
                      <a:pt x="9" y="22"/>
                    </a:moveTo>
                    <a:cubicBezTo>
                      <a:pt x="17" y="6"/>
                      <a:pt x="37" y="0"/>
                      <a:pt x="53" y="8"/>
                    </a:cubicBezTo>
                    <a:cubicBezTo>
                      <a:pt x="69" y="17"/>
                      <a:pt x="75" y="37"/>
                      <a:pt x="67" y="53"/>
                    </a:cubicBezTo>
                    <a:cubicBezTo>
                      <a:pt x="58" y="69"/>
                      <a:pt x="38" y="75"/>
                      <a:pt x="22" y="66"/>
                    </a:cubicBezTo>
                    <a:cubicBezTo>
                      <a:pt x="6" y="58"/>
                      <a:pt x="0" y="38"/>
                      <a:pt x="9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29" name="Freeform 38">
                <a:extLst>
                  <a:ext uri="{FF2B5EF4-FFF2-40B4-BE49-F238E27FC236}">
                    <a16:creationId xmlns:a16="http://schemas.microsoft.com/office/drawing/2014/main" id="{D6F1B534-FADC-430F-A302-348854D5BEA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08" y="5034"/>
                <a:ext cx="129" cy="128"/>
              </a:xfrm>
              <a:custGeom>
                <a:avLst/>
                <a:gdLst>
                  <a:gd name="T0" fmla="*/ 79 w 111"/>
                  <a:gd name="T1" fmla="*/ 12 h 111"/>
                  <a:gd name="T2" fmla="*/ 99 w 111"/>
                  <a:gd name="T3" fmla="*/ 78 h 111"/>
                  <a:gd name="T4" fmla="*/ 33 w 111"/>
                  <a:gd name="T5" fmla="*/ 99 h 111"/>
                  <a:gd name="T6" fmla="*/ 13 w 111"/>
                  <a:gd name="T7" fmla="*/ 33 h 111"/>
                  <a:gd name="T8" fmla="*/ 79 w 111"/>
                  <a:gd name="T9" fmla="*/ 12 h 111"/>
                  <a:gd name="T10" fmla="*/ 34 w 111"/>
                  <a:gd name="T11" fmla="*/ 97 h 111"/>
                  <a:gd name="T12" fmla="*/ 97 w 111"/>
                  <a:gd name="T13" fmla="*/ 77 h 111"/>
                  <a:gd name="T14" fmla="*/ 78 w 111"/>
                  <a:gd name="T15" fmla="*/ 14 h 111"/>
                  <a:gd name="T16" fmla="*/ 14 w 111"/>
                  <a:gd name="T17" fmla="*/ 34 h 111"/>
                  <a:gd name="T18" fmla="*/ 34 w 111"/>
                  <a:gd name="T19" fmla="*/ 9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1" h="111">
                    <a:moveTo>
                      <a:pt x="79" y="12"/>
                    </a:moveTo>
                    <a:cubicBezTo>
                      <a:pt x="102" y="25"/>
                      <a:pt x="111" y="54"/>
                      <a:pt x="99" y="78"/>
                    </a:cubicBezTo>
                    <a:cubicBezTo>
                      <a:pt x="86" y="102"/>
                      <a:pt x="57" y="111"/>
                      <a:pt x="33" y="99"/>
                    </a:cubicBezTo>
                    <a:cubicBezTo>
                      <a:pt x="9" y="86"/>
                      <a:pt x="0" y="56"/>
                      <a:pt x="13" y="33"/>
                    </a:cubicBezTo>
                    <a:cubicBezTo>
                      <a:pt x="25" y="9"/>
                      <a:pt x="55" y="0"/>
                      <a:pt x="79" y="12"/>
                    </a:cubicBezTo>
                    <a:close/>
                    <a:moveTo>
                      <a:pt x="34" y="97"/>
                    </a:moveTo>
                    <a:cubicBezTo>
                      <a:pt x="57" y="109"/>
                      <a:pt x="85" y="100"/>
                      <a:pt x="97" y="77"/>
                    </a:cubicBezTo>
                    <a:cubicBezTo>
                      <a:pt x="109" y="54"/>
                      <a:pt x="100" y="26"/>
                      <a:pt x="78" y="14"/>
                    </a:cubicBezTo>
                    <a:cubicBezTo>
                      <a:pt x="55" y="2"/>
                      <a:pt x="26" y="11"/>
                      <a:pt x="14" y="34"/>
                    </a:cubicBezTo>
                    <a:cubicBezTo>
                      <a:pt x="2" y="56"/>
                      <a:pt x="11" y="85"/>
                      <a:pt x="34" y="9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30" name="Freeform 39">
                <a:extLst>
                  <a:ext uri="{FF2B5EF4-FFF2-40B4-BE49-F238E27FC236}">
                    <a16:creationId xmlns:a16="http://schemas.microsoft.com/office/drawing/2014/main" id="{DC3806FB-84C4-4ABB-900D-15B63A7EA1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9" y="4387"/>
                <a:ext cx="86" cy="87"/>
              </a:xfrm>
              <a:custGeom>
                <a:avLst/>
                <a:gdLst>
                  <a:gd name="T0" fmla="*/ 8 w 75"/>
                  <a:gd name="T1" fmla="*/ 22 h 75"/>
                  <a:gd name="T2" fmla="*/ 52 w 75"/>
                  <a:gd name="T3" fmla="*/ 8 h 75"/>
                  <a:gd name="T4" fmla="*/ 66 w 75"/>
                  <a:gd name="T5" fmla="*/ 53 h 75"/>
                  <a:gd name="T6" fmla="*/ 22 w 75"/>
                  <a:gd name="T7" fmla="*/ 66 h 75"/>
                  <a:gd name="T8" fmla="*/ 8 w 75"/>
                  <a:gd name="T9" fmla="*/ 22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5">
                    <a:moveTo>
                      <a:pt x="8" y="22"/>
                    </a:moveTo>
                    <a:cubicBezTo>
                      <a:pt x="17" y="6"/>
                      <a:pt x="36" y="0"/>
                      <a:pt x="52" y="8"/>
                    </a:cubicBezTo>
                    <a:cubicBezTo>
                      <a:pt x="69" y="17"/>
                      <a:pt x="75" y="37"/>
                      <a:pt x="66" y="53"/>
                    </a:cubicBezTo>
                    <a:cubicBezTo>
                      <a:pt x="58" y="69"/>
                      <a:pt x="38" y="75"/>
                      <a:pt x="22" y="66"/>
                    </a:cubicBezTo>
                    <a:cubicBezTo>
                      <a:pt x="6" y="58"/>
                      <a:pt x="0" y="38"/>
                      <a:pt x="8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31" name="Freeform 40">
                <a:extLst>
                  <a:ext uri="{FF2B5EF4-FFF2-40B4-BE49-F238E27FC236}">
                    <a16:creationId xmlns:a16="http://schemas.microsoft.com/office/drawing/2014/main" id="{D0CBA630-42F3-423F-B90C-25B67DCB7CC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797" y="4367"/>
                <a:ext cx="129" cy="128"/>
              </a:xfrm>
              <a:custGeom>
                <a:avLst/>
                <a:gdLst>
                  <a:gd name="T0" fmla="*/ 79 w 112"/>
                  <a:gd name="T1" fmla="*/ 12 h 111"/>
                  <a:gd name="T2" fmla="*/ 99 w 112"/>
                  <a:gd name="T3" fmla="*/ 78 h 111"/>
                  <a:gd name="T4" fmla="*/ 33 w 112"/>
                  <a:gd name="T5" fmla="*/ 99 h 111"/>
                  <a:gd name="T6" fmla="*/ 13 w 112"/>
                  <a:gd name="T7" fmla="*/ 33 h 111"/>
                  <a:gd name="T8" fmla="*/ 79 w 112"/>
                  <a:gd name="T9" fmla="*/ 12 h 111"/>
                  <a:gd name="T10" fmla="*/ 34 w 112"/>
                  <a:gd name="T11" fmla="*/ 97 h 111"/>
                  <a:gd name="T12" fmla="*/ 98 w 112"/>
                  <a:gd name="T13" fmla="*/ 77 h 111"/>
                  <a:gd name="T14" fmla="*/ 78 w 112"/>
                  <a:gd name="T15" fmla="*/ 14 h 111"/>
                  <a:gd name="T16" fmla="*/ 15 w 112"/>
                  <a:gd name="T17" fmla="*/ 34 h 111"/>
                  <a:gd name="T18" fmla="*/ 34 w 112"/>
                  <a:gd name="T19" fmla="*/ 9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2" h="111">
                    <a:moveTo>
                      <a:pt x="79" y="12"/>
                    </a:moveTo>
                    <a:cubicBezTo>
                      <a:pt x="103" y="25"/>
                      <a:pt x="112" y="54"/>
                      <a:pt x="99" y="78"/>
                    </a:cubicBezTo>
                    <a:cubicBezTo>
                      <a:pt x="87" y="102"/>
                      <a:pt x="57" y="111"/>
                      <a:pt x="33" y="99"/>
                    </a:cubicBezTo>
                    <a:cubicBezTo>
                      <a:pt x="10" y="86"/>
                      <a:pt x="0" y="56"/>
                      <a:pt x="13" y="33"/>
                    </a:cubicBezTo>
                    <a:cubicBezTo>
                      <a:pt x="26" y="9"/>
                      <a:pt x="55" y="0"/>
                      <a:pt x="79" y="12"/>
                    </a:cubicBezTo>
                    <a:close/>
                    <a:moveTo>
                      <a:pt x="34" y="97"/>
                    </a:moveTo>
                    <a:cubicBezTo>
                      <a:pt x="57" y="109"/>
                      <a:pt x="86" y="100"/>
                      <a:pt x="98" y="77"/>
                    </a:cubicBezTo>
                    <a:cubicBezTo>
                      <a:pt x="110" y="54"/>
                      <a:pt x="101" y="26"/>
                      <a:pt x="78" y="14"/>
                    </a:cubicBezTo>
                    <a:cubicBezTo>
                      <a:pt x="55" y="2"/>
                      <a:pt x="27" y="11"/>
                      <a:pt x="15" y="34"/>
                    </a:cubicBezTo>
                    <a:cubicBezTo>
                      <a:pt x="3" y="56"/>
                      <a:pt x="12" y="85"/>
                      <a:pt x="34" y="9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32" name="Freeform 41">
                <a:extLst>
                  <a:ext uri="{FF2B5EF4-FFF2-40B4-BE49-F238E27FC236}">
                    <a16:creationId xmlns:a16="http://schemas.microsoft.com/office/drawing/2014/main" id="{C85F0AD2-2048-4028-82DB-75716BF398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38" y="4067"/>
                <a:ext cx="87" cy="87"/>
              </a:xfrm>
              <a:custGeom>
                <a:avLst/>
                <a:gdLst>
                  <a:gd name="T0" fmla="*/ 8 w 75"/>
                  <a:gd name="T1" fmla="*/ 22 h 75"/>
                  <a:gd name="T2" fmla="*/ 52 w 75"/>
                  <a:gd name="T3" fmla="*/ 9 h 75"/>
                  <a:gd name="T4" fmla="*/ 66 w 75"/>
                  <a:gd name="T5" fmla="*/ 53 h 75"/>
                  <a:gd name="T6" fmla="*/ 22 w 75"/>
                  <a:gd name="T7" fmla="*/ 67 h 75"/>
                  <a:gd name="T8" fmla="*/ 8 w 75"/>
                  <a:gd name="T9" fmla="*/ 22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5">
                    <a:moveTo>
                      <a:pt x="8" y="22"/>
                    </a:moveTo>
                    <a:cubicBezTo>
                      <a:pt x="17" y="6"/>
                      <a:pt x="36" y="0"/>
                      <a:pt x="52" y="9"/>
                    </a:cubicBezTo>
                    <a:cubicBezTo>
                      <a:pt x="68" y="17"/>
                      <a:pt x="75" y="37"/>
                      <a:pt x="66" y="53"/>
                    </a:cubicBezTo>
                    <a:cubicBezTo>
                      <a:pt x="58" y="69"/>
                      <a:pt x="38" y="75"/>
                      <a:pt x="22" y="67"/>
                    </a:cubicBezTo>
                    <a:cubicBezTo>
                      <a:pt x="6" y="58"/>
                      <a:pt x="0" y="38"/>
                      <a:pt x="8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33" name="Freeform 42">
                <a:extLst>
                  <a:ext uri="{FF2B5EF4-FFF2-40B4-BE49-F238E27FC236}">
                    <a16:creationId xmlns:a16="http://schemas.microsoft.com/office/drawing/2014/main" id="{24F4B2AD-7BF9-4085-8CA9-EB62DA91249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216" y="4046"/>
                <a:ext cx="129" cy="128"/>
              </a:xfrm>
              <a:custGeom>
                <a:avLst/>
                <a:gdLst>
                  <a:gd name="T0" fmla="*/ 79 w 112"/>
                  <a:gd name="T1" fmla="*/ 12 h 111"/>
                  <a:gd name="T2" fmla="*/ 99 w 112"/>
                  <a:gd name="T3" fmla="*/ 78 h 111"/>
                  <a:gd name="T4" fmla="*/ 33 w 112"/>
                  <a:gd name="T5" fmla="*/ 99 h 111"/>
                  <a:gd name="T6" fmla="*/ 13 w 112"/>
                  <a:gd name="T7" fmla="*/ 33 h 111"/>
                  <a:gd name="T8" fmla="*/ 79 w 112"/>
                  <a:gd name="T9" fmla="*/ 12 h 111"/>
                  <a:gd name="T10" fmla="*/ 34 w 112"/>
                  <a:gd name="T11" fmla="*/ 97 h 111"/>
                  <a:gd name="T12" fmla="*/ 98 w 112"/>
                  <a:gd name="T13" fmla="*/ 77 h 111"/>
                  <a:gd name="T14" fmla="*/ 78 w 112"/>
                  <a:gd name="T15" fmla="*/ 14 h 111"/>
                  <a:gd name="T16" fmla="*/ 15 w 112"/>
                  <a:gd name="T17" fmla="*/ 34 h 111"/>
                  <a:gd name="T18" fmla="*/ 34 w 112"/>
                  <a:gd name="T19" fmla="*/ 9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2" h="111">
                    <a:moveTo>
                      <a:pt x="79" y="12"/>
                    </a:moveTo>
                    <a:cubicBezTo>
                      <a:pt x="103" y="25"/>
                      <a:pt x="112" y="55"/>
                      <a:pt x="99" y="78"/>
                    </a:cubicBezTo>
                    <a:cubicBezTo>
                      <a:pt x="87" y="102"/>
                      <a:pt x="57" y="111"/>
                      <a:pt x="33" y="99"/>
                    </a:cubicBezTo>
                    <a:cubicBezTo>
                      <a:pt x="10" y="86"/>
                      <a:pt x="0" y="57"/>
                      <a:pt x="13" y="33"/>
                    </a:cubicBezTo>
                    <a:cubicBezTo>
                      <a:pt x="26" y="9"/>
                      <a:pt x="55" y="0"/>
                      <a:pt x="79" y="12"/>
                    </a:cubicBezTo>
                    <a:close/>
                    <a:moveTo>
                      <a:pt x="34" y="97"/>
                    </a:moveTo>
                    <a:cubicBezTo>
                      <a:pt x="57" y="109"/>
                      <a:pt x="86" y="100"/>
                      <a:pt x="98" y="77"/>
                    </a:cubicBezTo>
                    <a:cubicBezTo>
                      <a:pt x="110" y="55"/>
                      <a:pt x="101" y="26"/>
                      <a:pt x="78" y="14"/>
                    </a:cubicBezTo>
                    <a:cubicBezTo>
                      <a:pt x="55" y="2"/>
                      <a:pt x="27" y="11"/>
                      <a:pt x="15" y="34"/>
                    </a:cubicBezTo>
                    <a:cubicBezTo>
                      <a:pt x="3" y="57"/>
                      <a:pt x="12" y="85"/>
                      <a:pt x="34" y="9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34" name="Freeform 43">
                <a:extLst>
                  <a:ext uri="{FF2B5EF4-FFF2-40B4-BE49-F238E27FC236}">
                    <a16:creationId xmlns:a16="http://schemas.microsoft.com/office/drawing/2014/main" id="{BB9E824E-8FC6-4023-8374-ED7CF6D1AB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36" y="4185"/>
                <a:ext cx="87" cy="85"/>
              </a:xfrm>
              <a:custGeom>
                <a:avLst/>
                <a:gdLst>
                  <a:gd name="T0" fmla="*/ 9 w 75"/>
                  <a:gd name="T1" fmla="*/ 22 h 74"/>
                  <a:gd name="T2" fmla="*/ 53 w 75"/>
                  <a:gd name="T3" fmla="*/ 8 h 74"/>
                  <a:gd name="T4" fmla="*/ 67 w 75"/>
                  <a:gd name="T5" fmla="*/ 52 h 74"/>
                  <a:gd name="T6" fmla="*/ 22 w 75"/>
                  <a:gd name="T7" fmla="*/ 66 h 74"/>
                  <a:gd name="T8" fmla="*/ 9 w 75"/>
                  <a:gd name="T9" fmla="*/ 22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4">
                    <a:moveTo>
                      <a:pt x="9" y="22"/>
                    </a:moveTo>
                    <a:cubicBezTo>
                      <a:pt x="17" y="6"/>
                      <a:pt x="37" y="0"/>
                      <a:pt x="53" y="8"/>
                    </a:cubicBezTo>
                    <a:cubicBezTo>
                      <a:pt x="69" y="16"/>
                      <a:pt x="75" y="36"/>
                      <a:pt x="67" y="52"/>
                    </a:cubicBezTo>
                    <a:cubicBezTo>
                      <a:pt x="58" y="68"/>
                      <a:pt x="38" y="74"/>
                      <a:pt x="22" y="66"/>
                    </a:cubicBezTo>
                    <a:cubicBezTo>
                      <a:pt x="6" y="58"/>
                      <a:pt x="0" y="38"/>
                      <a:pt x="9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35" name="Freeform 44">
                <a:extLst>
                  <a:ext uri="{FF2B5EF4-FFF2-40B4-BE49-F238E27FC236}">
                    <a16:creationId xmlns:a16="http://schemas.microsoft.com/office/drawing/2014/main" id="{DEECD41A-3847-4180-BB4B-32C53507EDE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915" y="4163"/>
                <a:ext cx="128" cy="129"/>
              </a:xfrm>
              <a:custGeom>
                <a:avLst/>
                <a:gdLst>
                  <a:gd name="T0" fmla="*/ 78 w 111"/>
                  <a:gd name="T1" fmla="*/ 13 h 112"/>
                  <a:gd name="T2" fmla="*/ 99 w 111"/>
                  <a:gd name="T3" fmla="*/ 79 h 112"/>
                  <a:gd name="T4" fmla="*/ 33 w 111"/>
                  <a:gd name="T5" fmla="*/ 99 h 112"/>
                  <a:gd name="T6" fmla="*/ 12 w 111"/>
                  <a:gd name="T7" fmla="*/ 33 h 112"/>
                  <a:gd name="T8" fmla="*/ 78 w 111"/>
                  <a:gd name="T9" fmla="*/ 13 h 112"/>
                  <a:gd name="T10" fmla="*/ 34 w 111"/>
                  <a:gd name="T11" fmla="*/ 97 h 112"/>
                  <a:gd name="T12" fmla="*/ 97 w 111"/>
                  <a:gd name="T13" fmla="*/ 78 h 112"/>
                  <a:gd name="T14" fmla="*/ 77 w 111"/>
                  <a:gd name="T15" fmla="*/ 15 h 112"/>
                  <a:gd name="T16" fmla="*/ 14 w 111"/>
                  <a:gd name="T17" fmla="*/ 34 h 112"/>
                  <a:gd name="T18" fmla="*/ 34 w 111"/>
                  <a:gd name="T19" fmla="*/ 97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1" h="112">
                    <a:moveTo>
                      <a:pt x="78" y="13"/>
                    </a:moveTo>
                    <a:cubicBezTo>
                      <a:pt x="102" y="25"/>
                      <a:pt x="111" y="55"/>
                      <a:pt x="99" y="79"/>
                    </a:cubicBezTo>
                    <a:cubicBezTo>
                      <a:pt x="86" y="103"/>
                      <a:pt x="57" y="112"/>
                      <a:pt x="33" y="99"/>
                    </a:cubicBezTo>
                    <a:cubicBezTo>
                      <a:pt x="9" y="87"/>
                      <a:pt x="0" y="57"/>
                      <a:pt x="12" y="33"/>
                    </a:cubicBezTo>
                    <a:cubicBezTo>
                      <a:pt x="25" y="9"/>
                      <a:pt x="55" y="0"/>
                      <a:pt x="78" y="13"/>
                    </a:cubicBezTo>
                    <a:close/>
                    <a:moveTo>
                      <a:pt x="34" y="97"/>
                    </a:moveTo>
                    <a:cubicBezTo>
                      <a:pt x="57" y="109"/>
                      <a:pt x="85" y="101"/>
                      <a:pt x="97" y="78"/>
                    </a:cubicBezTo>
                    <a:cubicBezTo>
                      <a:pt x="109" y="55"/>
                      <a:pt x="100" y="27"/>
                      <a:pt x="77" y="15"/>
                    </a:cubicBezTo>
                    <a:cubicBezTo>
                      <a:pt x="55" y="3"/>
                      <a:pt x="26" y="11"/>
                      <a:pt x="14" y="34"/>
                    </a:cubicBezTo>
                    <a:cubicBezTo>
                      <a:pt x="2" y="57"/>
                      <a:pt x="11" y="85"/>
                      <a:pt x="34" y="9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36" name="Freeform 45">
                <a:extLst>
                  <a:ext uri="{FF2B5EF4-FFF2-40B4-BE49-F238E27FC236}">
                    <a16:creationId xmlns:a16="http://schemas.microsoft.com/office/drawing/2014/main" id="{84D55B4B-A948-4327-8BBA-C7834FC76C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73" y="4126"/>
                <a:ext cx="86" cy="86"/>
              </a:xfrm>
              <a:custGeom>
                <a:avLst/>
                <a:gdLst>
                  <a:gd name="T0" fmla="*/ 9 w 75"/>
                  <a:gd name="T1" fmla="*/ 23 h 75"/>
                  <a:gd name="T2" fmla="*/ 53 w 75"/>
                  <a:gd name="T3" fmla="*/ 9 h 75"/>
                  <a:gd name="T4" fmla="*/ 67 w 75"/>
                  <a:gd name="T5" fmla="*/ 53 h 75"/>
                  <a:gd name="T6" fmla="*/ 23 w 75"/>
                  <a:gd name="T7" fmla="*/ 67 h 75"/>
                  <a:gd name="T8" fmla="*/ 9 w 75"/>
                  <a:gd name="T9" fmla="*/ 23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5">
                    <a:moveTo>
                      <a:pt x="9" y="23"/>
                    </a:moveTo>
                    <a:cubicBezTo>
                      <a:pt x="17" y="7"/>
                      <a:pt x="37" y="0"/>
                      <a:pt x="53" y="9"/>
                    </a:cubicBezTo>
                    <a:cubicBezTo>
                      <a:pt x="69" y="17"/>
                      <a:pt x="75" y="37"/>
                      <a:pt x="67" y="53"/>
                    </a:cubicBezTo>
                    <a:cubicBezTo>
                      <a:pt x="58" y="69"/>
                      <a:pt x="39" y="75"/>
                      <a:pt x="23" y="67"/>
                    </a:cubicBezTo>
                    <a:cubicBezTo>
                      <a:pt x="7" y="58"/>
                      <a:pt x="0" y="39"/>
                      <a:pt x="9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37" name="Freeform 46">
                <a:extLst>
                  <a:ext uri="{FF2B5EF4-FFF2-40B4-BE49-F238E27FC236}">
                    <a16:creationId xmlns:a16="http://schemas.microsoft.com/office/drawing/2014/main" id="{0B55252D-CE99-43FF-A6FF-D05C1D338BD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952" y="4105"/>
                <a:ext cx="129" cy="129"/>
              </a:xfrm>
              <a:custGeom>
                <a:avLst/>
                <a:gdLst>
                  <a:gd name="T0" fmla="*/ 79 w 112"/>
                  <a:gd name="T1" fmla="*/ 13 h 112"/>
                  <a:gd name="T2" fmla="*/ 99 w 112"/>
                  <a:gd name="T3" fmla="*/ 79 h 112"/>
                  <a:gd name="T4" fmla="*/ 33 w 112"/>
                  <a:gd name="T5" fmla="*/ 99 h 112"/>
                  <a:gd name="T6" fmla="*/ 13 w 112"/>
                  <a:gd name="T7" fmla="*/ 33 h 112"/>
                  <a:gd name="T8" fmla="*/ 79 w 112"/>
                  <a:gd name="T9" fmla="*/ 13 h 112"/>
                  <a:gd name="T10" fmla="*/ 34 w 112"/>
                  <a:gd name="T11" fmla="*/ 97 h 112"/>
                  <a:gd name="T12" fmla="*/ 97 w 112"/>
                  <a:gd name="T13" fmla="*/ 78 h 112"/>
                  <a:gd name="T14" fmla="*/ 78 w 112"/>
                  <a:gd name="T15" fmla="*/ 15 h 112"/>
                  <a:gd name="T16" fmla="*/ 15 w 112"/>
                  <a:gd name="T17" fmla="*/ 34 h 112"/>
                  <a:gd name="T18" fmla="*/ 34 w 112"/>
                  <a:gd name="T19" fmla="*/ 97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2" h="112">
                    <a:moveTo>
                      <a:pt x="79" y="13"/>
                    </a:moveTo>
                    <a:cubicBezTo>
                      <a:pt x="102" y="25"/>
                      <a:pt x="112" y="55"/>
                      <a:pt x="99" y="79"/>
                    </a:cubicBezTo>
                    <a:cubicBezTo>
                      <a:pt x="87" y="102"/>
                      <a:pt x="57" y="112"/>
                      <a:pt x="33" y="99"/>
                    </a:cubicBezTo>
                    <a:cubicBezTo>
                      <a:pt x="9" y="87"/>
                      <a:pt x="0" y="57"/>
                      <a:pt x="13" y="33"/>
                    </a:cubicBezTo>
                    <a:cubicBezTo>
                      <a:pt x="25" y="9"/>
                      <a:pt x="55" y="0"/>
                      <a:pt x="79" y="13"/>
                    </a:cubicBezTo>
                    <a:close/>
                    <a:moveTo>
                      <a:pt x="34" y="97"/>
                    </a:moveTo>
                    <a:cubicBezTo>
                      <a:pt x="57" y="109"/>
                      <a:pt x="85" y="100"/>
                      <a:pt x="97" y="78"/>
                    </a:cubicBezTo>
                    <a:cubicBezTo>
                      <a:pt x="109" y="55"/>
                      <a:pt x="100" y="27"/>
                      <a:pt x="78" y="15"/>
                    </a:cubicBezTo>
                    <a:cubicBezTo>
                      <a:pt x="55" y="3"/>
                      <a:pt x="27" y="11"/>
                      <a:pt x="15" y="34"/>
                    </a:cubicBezTo>
                    <a:cubicBezTo>
                      <a:pt x="3" y="57"/>
                      <a:pt x="11" y="85"/>
                      <a:pt x="34" y="9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38" name="Freeform 47">
                <a:extLst>
                  <a:ext uri="{FF2B5EF4-FFF2-40B4-BE49-F238E27FC236}">
                    <a16:creationId xmlns:a16="http://schemas.microsoft.com/office/drawing/2014/main" id="{F6944291-0B53-4FB5-9E97-08E124403A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80" y="5022"/>
                <a:ext cx="87" cy="87"/>
              </a:xfrm>
              <a:custGeom>
                <a:avLst/>
                <a:gdLst>
                  <a:gd name="T0" fmla="*/ 9 w 75"/>
                  <a:gd name="T1" fmla="*/ 22 h 75"/>
                  <a:gd name="T2" fmla="*/ 53 w 75"/>
                  <a:gd name="T3" fmla="*/ 9 h 75"/>
                  <a:gd name="T4" fmla="*/ 67 w 75"/>
                  <a:gd name="T5" fmla="*/ 53 h 75"/>
                  <a:gd name="T6" fmla="*/ 22 w 75"/>
                  <a:gd name="T7" fmla="*/ 67 h 75"/>
                  <a:gd name="T8" fmla="*/ 9 w 75"/>
                  <a:gd name="T9" fmla="*/ 22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5">
                    <a:moveTo>
                      <a:pt x="9" y="22"/>
                    </a:moveTo>
                    <a:cubicBezTo>
                      <a:pt x="17" y="6"/>
                      <a:pt x="37" y="0"/>
                      <a:pt x="53" y="9"/>
                    </a:cubicBezTo>
                    <a:cubicBezTo>
                      <a:pt x="69" y="17"/>
                      <a:pt x="75" y="37"/>
                      <a:pt x="67" y="53"/>
                    </a:cubicBezTo>
                    <a:cubicBezTo>
                      <a:pt x="58" y="69"/>
                      <a:pt x="38" y="75"/>
                      <a:pt x="22" y="67"/>
                    </a:cubicBezTo>
                    <a:cubicBezTo>
                      <a:pt x="6" y="58"/>
                      <a:pt x="0" y="38"/>
                      <a:pt x="9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39" name="Freeform 48">
                <a:extLst>
                  <a:ext uri="{FF2B5EF4-FFF2-40B4-BE49-F238E27FC236}">
                    <a16:creationId xmlns:a16="http://schemas.microsoft.com/office/drawing/2014/main" id="{CE2A4A9F-21D0-4F4E-A8F3-037B9DCAE2E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759" y="5001"/>
                <a:ext cx="128" cy="128"/>
              </a:xfrm>
              <a:custGeom>
                <a:avLst/>
                <a:gdLst>
                  <a:gd name="T0" fmla="*/ 78 w 111"/>
                  <a:gd name="T1" fmla="*/ 13 h 111"/>
                  <a:gd name="T2" fmla="*/ 99 w 111"/>
                  <a:gd name="T3" fmla="*/ 78 h 111"/>
                  <a:gd name="T4" fmla="*/ 33 w 111"/>
                  <a:gd name="T5" fmla="*/ 99 h 111"/>
                  <a:gd name="T6" fmla="*/ 12 w 111"/>
                  <a:gd name="T7" fmla="*/ 33 h 111"/>
                  <a:gd name="T8" fmla="*/ 78 w 111"/>
                  <a:gd name="T9" fmla="*/ 13 h 111"/>
                  <a:gd name="T10" fmla="*/ 34 w 111"/>
                  <a:gd name="T11" fmla="*/ 97 h 111"/>
                  <a:gd name="T12" fmla="*/ 97 w 111"/>
                  <a:gd name="T13" fmla="*/ 77 h 111"/>
                  <a:gd name="T14" fmla="*/ 77 w 111"/>
                  <a:gd name="T15" fmla="*/ 14 h 111"/>
                  <a:gd name="T16" fmla="*/ 14 w 111"/>
                  <a:gd name="T17" fmla="*/ 34 h 111"/>
                  <a:gd name="T18" fmla="*/ 34 w 111"/>
                  <a:gd name="T19" fmla="*/ 9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1" h="111">
                    <a:moveTo>
                      <a:pt x="78" y="13"/>
                    </a:moveTo>
                    <a:cubicBezTo>
                      <a:pt x="102" y="25"/>
                      <a:pt x="111" y="55"/>
                      <a:pt x="99" y="78"/>
                    </a:cubicBezTo>
                    <a:cubicBezTo>
                      <a:pt x="86" y="102"/>
                      <a:pt x="57" y="111"/>
                      <a:pt x="33" y="99"/>
                    </a:cubicBezTo>
                    <a:cubicBezTo>
                      <a:pt x="9" y="86"/>
                      <a:pt x="0" y="57"/>
                      <a:pt x="12" y="33"/>
                    </a:cubicBezTo>
                    <a:cubicBezTo>
                      <a:pt x="25" y="9"/>
                      <a:pt x="54" y="0"/>
                      <a:pt x="78" y="13"/>
                    </a:cubicBezTo>
                    <a:close/>
                    <a:moveTo>
                      <a:pt x="34" y="97"/>
                    </a:moveTo>
                    <a:cubicBezTo>
                      <a:pt x="57" y="109"/>
                      <a:pt x="85" y="100"/>
                      <a:pt x="97" y="77"/>
                    </a:cubicBezTo>
                    <a:cubicBezTo>
                      <a:pt x="109" y="55"/>
                      <a:pt x="100" y="26"/>
                      <a:pt x="77" y="14"/>
                    </a:cubicBezTo>
                    <a:cubicBezTo>
                      <a:pt x="55" y="2"/>
                      <a:pt x="26" y="11"/>
                      <a:pt x="14" y="34"/>
                    </a:cubicBezTo>
                    <a:cubicBezTo>
                      <a:pt x="2" y="57"/>
                      <a:pt x="11" y="85"/>
                      <a:pt x="34" y="9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40" name="Freeform 49">
                <a:extLst>
                  <a:ext uri="{FF2B5EF4-FFF2-40B4-BE49-F238E27FC236}">
                    <a16:creationId xmlns:a16="http://schemas.microsoft.com/office/drawing/2014/main" id="{01347719-7595-4A68-9232-3127A4188C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99" y="3954"/>
                <a:ext cx="87" cy="87"/>
              </a:xfrm>
              <a:custGeom>
                <a:avLst/>
                <a:gdLst>
                  <a:gd name="T0" fmla="*/ 9 w 75"/>
                  <a:gd name="T1" fmla="*/ 22 h 75"/>
                  <a:gd name="T2" fmla="*/ 53 w 75"/>
                  <a:gd name="T3" fmla="*/ 9 h 75"/>
                  <a:gd name="T4" fmla="*/ 67 w 75"/>
                  <a:gd name="T5" fmla="*/ 53 h 75"/>
                  <a:gd name="T6" fmla="*/ 23 w 75"/>
                  <a:gd name="T7" fmla="*/ 67 h 75"/>
                  <a:gd name="T8" fmla="*/ 9 w 75"/>
                  <a:gd name="T9" fmla="*/ 22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5">
                    <a:moveTo>
                      <a:pt x="9" y="22"/>
                    </a:moveTo>
                    <a:cubicBezTo>
                      <a:pt x="17" y="6"/>
                      <a:pt x="37" y="0"/>
                      <a:pt x="53" y="9"/>
                    </a:cubicBezTo>
                    <a:cubicBezTo>
                      <a:pt x="69" y="17"/>
                      <a:pt x="75" y="37"/>
                      <a:pt x="67" y="53"/>
                    </a:cubicBezTo>
                    <a:cubicBezTo>
                      <a:pt x="58" y="69"/>
                      <a:pt x="39" y="75"/>
                      <a:pt x="23" y="67"/>
                    </a:cubicBezTo>
                    <a:cubicBezTo>
                      <a:pt x="7" y="58"/>
                      <a:pt x="0" y="38"/>
                      <a:pt x="9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41" name="Freeform 50">
                <a:extLst>
                  <a:ext uri="{FF2B5EF4-FFF2-40B4-BE49-F238E27FC236}">
                    <a16:creationId xmlns:a16="http://schemas.microsoft.com/office/drawing/2014/main" id="{868DF7D0-4A05-49DA-8391-211EF73A88E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879" y="3933"/>
                <a:ext cx="129" cy="128"/>
              </a:xfrm>
              <a:custGeom>
                <a:avLst/>
                <a:gdLst>
                  <a:gd name="T0" fmla="*/ 79 w 112"/>
                  <a:gd name="T1" fmla="*/ 12 h 111"/>
                  <a:gd name="T2" fmla="*/ 99 w 112"/>
                  <a:gd name="T3" fmla="*/ 78 h 111"/>
                  <a:gd name="T4" fmla="*/ 33 w 112"/>
                  <a:gd name="T5" fmla="*/ 99 h 111"/>
                  <a:gd name="T6" fmla="*/ 13 w 112"/>
                  <a:gd name="T7" fmla="*/ 33 h 111"/>
                  <a:gd name="T8" fmla="*/ 79 w 112"/>
                  <a:gd name="T9" fmla="*/ 12 h 111"/>
                  <a:gd name="T10" fmla="*/ 34 w 112"/>
                  <a:gd name="T11" fmla="*/ 97 h 111"/>
                  <a:gd name="T12" fmla="*/ 97 w 112"/>
                  <a:gd name="T13" fmla="*/ 77 h 111"/>
                  <a:gd name="T14" fmla="*/ 78 w 112"/>
                  <a:gd name="T15" fmla="*/ 14 h 111"/>
                  <a:gd name="T16" fmla="*/ 15 w 112"/>
                  <a:gd name="T17" fmla="*/ 34 h 111"/>
                  <a:gd name="T18" fmla="*/ 34 w 112"/>
                  <a:gd name="T19" fmla="*/ 9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2" h="111">
                    <a:moveTo>
                      <a:pt x="79" y="12"/>
                    </a:moveTo>
                    <a:cubicBezTo>
                      <a:pt x="102" y="25"/>
                      <a:pt x="112" y="55"/>
                      <a:pt x="99" y="78"/>
                    </a:cubicBezTo>
                    <a:cubicBezTo>
                      <a:pt x="86" y="102"/>
                      <a:pt x="57" y="111"/>
                      <a:pt x="33" y="99"/>
                    </a:cubicBezTo>
                    <a:cubicBezTo>
                      <a:pt x="9" y="86"/>
                      <a:pt x="0" y="57"/>
                      <a:pt x="13" y="33"/>
                    </a:cubicBezTo>
                    <a:cubicBezTo>
                      <a:pt x="25" y="9"/>
                      <a:pt x="55" y="0"/>
                      <a:pt x="79" y="12"/>
                    </a:cubicBezTo>
                    <a:close/>
                    <a:moveTo>
                      <a:pt x="34" y="97"/>
                    </a:moveTo>
                    <a:cubicBezTo>
                      <a:pt x="57" y="109"/>
                      <a:pt x="85" y="100"/>
                      <a:pt x="97" y="77"/>
                    </a:cubicBezTo>
                    <a:cubicBezTo>
                      <a:pt x="109" y="55"/>
                      <a:pt x="100" y="26"/>
                      <a:pt x="78" y="14"/>
                    </a:cubicBezTo>
                    <a:cubicBezTo>
                      <a:pt x="55" y="2"/>
                      <a:pt x="27" y="11"/>
                      <a:pt x="15" y="34"/>
                    </a:cubicBezTo>
                    <a:cubicBezTo>
                      <a:pt x="3" y="57"/>
                      <a:pt x="11" y="85"/>
                      <a:pt x="34" y="9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42" name="Freeform 51">
                <a:extLst>
                  <a:ext uri="{FF2B5EF4-FFF2-40B4-BE49-F238E27FC236}">
                    <a16:creationId xmlns:a16="http://schemas.microsoft.com/office/drawing/2014/main" id="{29F75C34-0C5D-4E7D-A522-AC0EEE683B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33" y="5603"/>
                <a:ext cx="85" cy="85"/>
              </a:xfrm>
              <a:custGeom>
                <a:avLst/>
                <a:gdLst>
                  <a:gd name="T0" fmla="*/ 8 w 74"/>
                  <a:gd name="T1" fmla="*/ 22 h 74"/>
                  <a:gd name="T2" fmla="*/ 52 w 74"/>
                  <a:gd name="T3" fmla="*/ 8 h 74"/>
                  <a:gd name="T4" fmla="*/ 66 w 74"/>
                  <a:gd name="T5" fmla="*/ 52 h 74"/>
                  <a:gd name="T6" fmla="*/ 22 w 74"/>
                  <a:gd name="T7" fmla="*/ 66 h 74"/>
                  <a:gd name="T8" fmla="*/ 8 w 74"/>
                  <a:gd name="T9" fmla="*/ 22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4" h="74">
                    <a:moveTo>
                      <a:pt x="8" y="22"/>
                    </a:moveTo>
                    <a:cubicBezTo>
                      <a:pt x="16" y="6"/>
                      <a:pt x="36" y="0"/>
                      <a:pt x="52" y="8"/>
                    </a:cubicBezTo>
                    <a:cubicBezTo>
                      <a:pt x="68" y="16"/>
                      <a:pt x="74" y="36"/>
                      <a:pt x="66" y="52"/>
                    </a:cubicBezTo>
                    <a:cubicBezTo>
                      <a:pt x="58" y="68"/>
                      <a:pt x="38" y="74"/>
                      <a:pt x="22" y="66"/>
                    </a:cubicBezTo>
                    <a:cubicBezTo>
                      <a:pt x="6" y="58"/>
                      <a:pt x="0" y="38"/>
                      <a:pt x="8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43" name="Freeform 52">
                <a:extLst>
                  <a:ext uri="{FF2B5EF4-FFF2-40B4-BE49-F238E27FC236}">
                    <a16:creationId xmlns:a16="http://schemas.microsoft.com/office/drawing/2014/main" id="{12DD8023-93D3-415B-BE4B-90506041F9B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311" y="5581"/>
                <a:ext cx="129" cy="129"/>
              </a:xfrm>
              <a:custGeom>
                <a:avLst/>
                <a:gdLst>
                  <a:gd name="T0" fmla="*/ 79 w 112"/>
                  <a:gd name="T1" fmla="*/ 13 h 112"/>
                  <a:gd name="T2" fmla="*/ 99 w 112"/>
                  <a:gd name="T3" fmla="*/ 79 h 112"/>
                  <a:gd name="T4" fmla="*/ 33 w 112"/>
                  <a:gd name="T5" fmla="*/ 99 h 112"/>
                  <a:gd name="T6" fmla="*/ 13 w 112"/>
                  <a:gd name="T7" fmla="*/ 33 h 112"/>
                  <a:gd name="T8" fmla="*/ 79 w 112"/>
                  <a:gd name="T9" fmla="*/ 13 h 112"/>
                  <a:gd name="T10" fmla="*/ 34 w 112"/>
                  <a:gd name="T11" fmla="*/ 97 h 112"/>
                  <a:gd name="T12" fmla="*/ 97 w 112"/>
                  <a:gd name="T13" fmla="*/ 78 h 112"/>
                  <a:gd name="T14" fmla="*/ 78 w 112"/>
                  <a:gd name="T15" fmla="*/ 15 h 112"/>
                  <a:gd name="T16" fmla="*/ 15 w 112"/>
                  <a:gd name="T17" fmla="*/ 34 h 112"/>
                  <a:gd name="T18" fmla="*/ 34 w 112"/>
                  <a:gd name="T19" fmla="*/ 97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2" h="112">
                    <a:moveTo>
                      <a:pt x="79" y="13"/>
                    </a:moveTo>
                    <a:cubicBezTo>
                      <a:pt x="103" y="25"/>
                      <a:pt x="112" y="55"/>
                      <a:pt x="99" y="79"/>
                    </a:cubicBezTo>
                    <a:cubicBezTo>
                      <a:pt x="87" y="103"/>
                      <a:pt x="57" y="112"/>
                      <a:pt x="33" y="99"/>
                    </a:cubicBezTo>
                    <a:cubicBezTo>
                      <a:pt x="9" y="87"/>
                      <a:pt x="0" y="57"/>
                      <a:pt x="13" y="33"/>
                    </a:cubicBezTo>
                    <a:cubicBezTo>
                      <a:pt x="25" y="9"/>
                      <a:pt x="55" y="0"/>
                      <a:pt x="79" y="13"/>
                    </a:cubicBezTo>
                    <a:close/>
                    <a:moveTo>
                      <a:pt x="34" y="97"/>
                    </a:moveTo>
                    <a:cubicBezTo>
                      <a:pt x="57" y="109"/>
                      <a:pt x="85" y="101"/>
                      <a:pt x="97" y="78"/>
                    </a:cubicBezTo>
                    <a:cubicBezTo>
                      <a:pt x="109" y="55"/>
                      <a:pt x="101" y="27"/>
                      <a:pt x="78" y="15"/>
                    </a:cubicBezTo>
                    <a:cubicBezTo>
                      <a:pt x="55" y="3"/>
                      <a:pt x="27" y="11"/>
                      <a:pt x="15" y="34"/>
                    </a:cubicBezTo>
                    <a:cubicBezTo>
                      <a:pt x="3" y="57"/>
                      <a:pt x="11" y="85"/>
                      <a:pt x="34" y="9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44" name="Freeform 53">
                <a:extLst>
                  <a:ext uri="{FF2B5EF4-FFF2-40B4-BE49-F238E27FC236}">
                    <a16:creationId xmlns:a16="http://schemas.microsoft.com/office/drawing/2014/main" id="{4CA3C353-D843-4127-BF95-7EEAB62A1B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90" y="4725"/>
                <a:ext cx="127" cy="127"/>
              </a:xfrm>
              <a:custGeom>
                <a:avLst/>
                <a:gdLst>
                  <a:gd name="T0" fmla="*/ 13 w 110"/>
                  <a:gd name="T1" fmla="*/ 33 h 110"/>
                  <a:gd name="T2" fmla="*/ 78 w 110"/>
                  <a:gd name="T3" fmla="*/ 13 h 110"/>
                  <a:gd name="T4" fmla="*/ 98 w 110"/>
                  <a:gd name="T5" fmla="*/ 78 h 110"/>
                  <a:gd name="T6" fmla="*/ 33 w 110"/>
                  <a:gd name="T7" fmla="*/ 98 h 110"/>
                  <a:gd name="T8" fmla="*/ 13 w 110"/>
                  <a:gd name="T9" fmla="*/ 33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0" h="110">
                    <a:moveTo>
                      <a:pt x="13" y="33"/>
                    </a:moveTo>
                    <a:cubicBezTo>
                      <a:pt x="25" y="9"/>
                      <a:pt x="54" y="0"/>
                      <a:pt x="78" y="13"/>
                    </a:cubicBezTo>
                    <a:cubicBezTo>
                      <a:pt x="101" y="25"/>
                      <a:pt x="110" y="54"/>
                      <a:pt x="98" y="78"/>
                    </a:cubicBezTo>
                    <a:cubicBezTo>
                      <a:pt x="85" y="101"/>
                      <a:pt x="56" y="110"/>
                      <a:pt x="33" y="98"/>
                    </a:cubicBezTo>
                    <a:cubicBezTo>
                      <a:pt x="9" y="85"/>
                      <a:pt x="0" y="56"/>
                      <a:pt x="13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45" name="Freeform 54">
                <a:extLst>
                  <a:ext uri="{FF2B5EF4-FFF2-40B4-BE49-F238E27FC236}">
                    <a16:creationId xmlns:a16="http://schemas.microsoft.com/office/drawing/2014/main" id="{83FFEADC-14B7-4F69-8D51-6DA47860E12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960" y="4695"/>
                <a:ext cx="188" cy="188"/>
              </a:xfrm>
              <a:custGeom>
                <a:avLst/>
                <a:gdLst>
                  <a:gd name="T0" fmla="*/ 115 w 163"/>
                  <a:gd name="T1" fmla="*/ 18 h 163"/>
                  <a:gd name="T2" fmla="*/ 144 w 163"/>
                  <a:gd name="T3" fmla="*/ 115 h 163"/>
                  <a:gd name="T4" fmla="*/ 48 w 163"/>
                  <a:gd name="T5" fmla="*/ 144 h 163"/>
                  <a:gd name="T6" fmla="*/ 18 w 163"/>
                  <a:gd name="T7" fmla="*/ 48 h 163"/>
                  <a:gd name="T8" fmla="*/ 115 w 163"/>
                  <a:gd name="T9" fmla="*/ 18 h 163"/>
                  <a:gd name="T10" fmla="*/ 49 w 163"/>
                  <a:gd name="T11" fmla="*/ 142 h 163"/>
                  <a:gd name="T12" fmla="*/ 142 w 163"/>
                  <a:gd name="T13" fmla="*/ 113 h 163"/>
                  <a:gd name="T14" fmla="*/ 113 w 163"/>
                  <a:gd name="T15" fmla="*/ 21 h 163"/>
                  <a:gd name="T16" fmla="*/ 21 w 163"/>
                  <a:gd name="T17" fmla="*/ 49 h 163"/>
                  <a:gd name="T18" fmla="*/ 49 w 163"/>
                  <a:gd name="T19" fmla="*/ 142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63" h="163">
                    <a:moveTo>
                      <a:pt x="115" y="18"/>
                    </a:moveTo>
                    <a:cubicBezTo>
                      <a:pt x="149" y="36"/>
                      <a:pt x="163" y="80"/>
                      <a:pt x="144" y="115"/>
                    </a:cubicBezTo>
                    <a:cubicBezTo>
                      <a:pt x="126" y="149"/>
                      <a:pt x="83" y="163"/>
                      <a:pt x="48" y="144"/>
                    </a:cubicBezTo>
                    <a:cubicBezTo>
                      <a:pt x="13" y="126"/>
                      <a:pt x="0" y="83"/>
                      <a:pt x="18" y="48"/>
                    </a:cubicBezTo>
                    <a:cubicBezTo>
                      <a:pt x="36" y="13"/>
                      <a:pt x="80" y="0"/>
                      <a:pt x="115" y="18"/>
                    </a:cubicBezTo>
                    <a:close/>
                    <a:moveTo>
                      <a:pt x="49" y="142"/>
                    </a:moveTo>
                    <a:cubicBezTo>
                      <a:pt x="83" y="159"/>
                      <a:pt x="124" y="146"/>
                      <a:pt x="142" y="113"/>
                    </a:cubicBezTo>
                    <a:cubicBezTo>
                      <a:pt x="159" y="80"/>
                      <a:pt x="147" y="38"/>
                      <a:pt x="113" y="21"/>
                    </a:cubicBezTo>
                    <a:cubicBezTo>
                      <a:pt x="80" y="3"/>
                      <a:pt x="38" y="16"/>
                      <a:pt x="21" y="49"/>
                    </a:cubicBezTo>
                    <a:cubicBezTo>
                      <a:pt x="3" y="83"/>
                      <a:pt x="16" y="124"/>
                      <a:pt x="49" y="1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46" name="Freeform 55">
                <a:extLst>
                  <a:ext uri="{FF2B5EF4-FFF2-40B4-BE49-F238E27FC236}">
                    <a16:creationId xmlns:a16="http://schemas.microsoft.com/office/drawing/2014/main" id="{8C797A05-0093-4C59-95AF-51DEB146A11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920" y="4655"/>
                <a:ext cx="269" cy="268"/>
              </a:xfrm>
              <a:custGeom>
                <a:avLst/>
                <a:gdLst>
                  <a:gd name="T0" fmla="*/ 164 w 233"/>
                  <a:gd name="T1" fmla="*/ 26 h 233"/>
                  <a:gd name="T2" fmla="*/ 207 w 233"/>
                  <a:gd name="T3" fmla="*/ 164 h 233"/>
                  <a:gd name="T4" fmla="*/ 69 w 233"/>
                  <a:gd name="T5" fmla="*/ 207 h 233"/>
                  <a:gd name="T6" fmla="*/ 26 w 233"/>
                  <a:gd name="T7" fmla="*/ 69 h 233"/>
                  <a:gd name="T8" fmla="*/ 164 w 233"/>
                  <a:gd name="T9" fmla="*/ 26 h 233"/>
                  <a:gd name="T10" fmla="*/ 70 w 233"/>
                  <a:gd name="T11" fmla="*/ 204 h 233"/>
                  <a:gd name="T12" fmla="*/ 204 w 233"/>
                  <a:gd name="T13" fmla="*/ 162 h 233"/>
                  <a:gd name="T14" fmla="*/ 162 w 233"/>
                  <a:gd name="T15" fmla="*/ 28 h 233"/>
                  <a:gd name="T16" fmla="*/ 29 w 233"/>
                  <a:gd name="T17" fmla="*/ 70 h 233"/>
                  <a:gd name="T18" fmla="*/ 70 w 233"/>
                  <a:gd name="T19" fmla="*/ 204 h 2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33" h="233">
                    <a:moveTo>
                      <a:pt x="164" y="26"/>
                    </a:moveTo>
                    <a:cubicBezTo>
                      <a:pt x="214" y="52"/>
                      <a:pt x="233" y="114"/>
                      <a:pt x="207" y="164"/>
                    </a:cubicBezTo>
                    <a:cubicBezTo>
                      <a:pt x="180" y="214"/>
                      <a:pt x="118" y="233"/>
                      <a:pt x="69" y="207"/>
                    </a:cubicBezTo>
                    <a:cubicBezTo>
                      <a:pt x="19" y="180"/>
                      <a:pt x="0" y="118"/>
                      <a:pt x="26" y="69"/>
                    </a:cubicBezTo>
                    <a:cubicBezTo>
                      <a:pt x="52" y="19"/>
                      <a:pt x="114" y="0"/>
                      <a:pt x="164" y="26"/>
                    </a:cubicBezTo>
                    <a:close/>
                    <a:moveTo>
                      <a:pt x="70" y="204"/>
                    </a:moveTo>
                    <a:cubicBezTo>
                      <a:pt x="118" y="229"/>
                      <a:pt x="178" y="211"/>
                      <a:pt x="204" y="162"/>
                    </a:cubicBezTo>
                    <a:cubicBezTo>
                      <a:pt x="229" y="114"/>
                      <a:pt x="211" y="54"/>
                      <a:pt x="162" y="28"/>
                    </a:cubicBezTo>
                    <a:cubicBezTo>
                      <a:pt x="114" y="3"/>
                      <a:pt x="54" y="22"/>
                      <a:pt x="29" y="70"/>
                    </a:cubicBezTo>
                    <a:cubicBezTo>
                      <a:pt x="3" y="118"/>
                      <a:pt x="22" y="178"/>
                      <a:pt x="70" y="20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47" name="Freeform 56">
                <a:extLst>
                  <a:ext uri="{FF2B5EF4-FFF2-40B4-BE49-F238E27FC236}">
                    <a16:creationId xmlns:a16="http://schemas.microsoft.com/office/drawing/2014/main" id="{133F18BA-A3C8-4474-B14E-B61CF9245E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7" y="4854"/>
                <a:ext cx="122" cy="122"/>
              </a:xfrm>
              <a:custGeom>
                <a:avLst/>
                <a:gdLst>
                  <a:gd name="T0" fmla="*/ 12 w 106"/>
                  <a:gd name="T1" fmla="*/ 31 h 106"/>
                  <a:gd name="T2" fmla="*/ 74 w 106"/>
                  <a:gd name="T3" fmla="*/ 12 h 106"/>
                  <a:gd name="T4" fmla="*/ 94 w 106"/>
                  <a:gd name="T5" fmla="*/ 74 h 106"/>
                  <a:gd name="T6" fmla="*/ 31 w 106"/>
                  <a:gd name="T7" fmla="*/ 94 h 106"/>
                  <a:gd name="T8" fmla="*/ 12 w 106"/>
                  <a:gd name="T9" fmla="*/ 31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6" h="106">
                    <a:moveTo>
                      <a:pt x="12" y="31"/>
                    </a:moveTo>
                    <a:cubicBezTo>
                      <a:pt x="24" y="8"/>
                      <a:pt x="52" y="0"/>
                      <a:pt x="74" y="12"/>
                    </a:cubicBezTo>
                    <a:cubicBezTo>
                      <a:pt x="97" y="24"/>
                      <a:pt x="106" y="52"/>
                      <a:pt x="94" y="74"/>
                    </a:cubicBezTo>
                    <a:cubicBezTo>
                      <a:pt x="82" y="97"/>
                      <a:pt x="54" y="106"/>
                      <a:pt x="31" y="94"/>
                    </a:cubicBezTo>
                    <a:cubicBezTo>
                      <a:pt x="8" y="82"/>
                      <a:pt x="0" y="54"/>
                      <a:pt x="12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48" name="Freeform 57">
                <a:extLst>
                  <a:ext uri="{FF2B5EF4-FFF2-40B4-BE49-F238E27FC236}">
                    <a16:creationId xmlns:a16="http://schemas.microsoft.com/office/drawing/2014/main" id="{C95A4ED6-5083-4483-ACBB-FE0A4F0A86C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237" y="4824"/>
                <a:ext cx="182" cy="181"/>
              </a:xfrm>
              <a:custGeom>
                <a:avLst/>
                <a:gdLst>
                  <a:gd name="T0" fmla="*/ 111 w 158"/>
                  <a:gd name="T1" fmla="*/ 18 h 157"/>
                  <a:gd name="T2" fmla="*/ 140 w 158"/>
                  <a:gd name="T3" fmla="*/ 111 h 157"/>
                  <a:gd name="T4" fmla="*/ 47 w 158"/>
                  <a:gd name="T5" fmla="*/ 140 h 157"/>
                  <a:gd name="T6" fmla="*/ 18 w 158"/>
                  <a:gd name="T7" fmla="*/ 47 h 157"/>
                  <a:gd name="T8" fmla="*/ 111 w 158"/>
                  <a:gd name="T9" fmla="*/ 18 h 157"/>
                  <a:gd name="T10" fmla="*/ 48 w 158"/>
                  <a:gd name="T11" fmla="*/ 137 h 157"/>
                  <a:gd name="T12" fmla="*/ 137 w 158"/>
                  <a:gd name="T13" fmla="*/ 109 h 157"/>
                  <a:gd name="T14" fmla="*/ 109 w 158"/>
                  <a:gd name="T15" fmla="*/ 20 h 157"/>
                  <a:gd name="T16" fmla="*/ 20 w 158"/>
                  <a:gd name="T17" fmla="*/ 48 h 157"/>
                  <a:gd name="T18" fmla="*/ 48 w 158"/>
                  <a:gd name="T19" fmla="*/ 137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8" h="157">
                    <a:moveTo>
                      <a:pt x="111" y="18"/>
                    </a:moveTo>
                    <a:cubicBezTo>
                      <a:pt x="145" y="35"/>
                      <a:pt x="158" y="77"/>
                      <a:pt x="140" y="111"/>
                    </a:cubicBezTo>
                    <a:cubicBezTo>
                      <a:pt x="122" y="145"/>
                      <a:pt x="80" y="157"/>
                      <a:pt x="47" y="140"/>
                    </a:cubicBezTo>
                    <a:cubicBezTo>
                      <a:pt x="13" y="122"/>
                      <a:pt x="0" y="80"/>
                      <a:pt x="18" y="47"/>
                    </a:cubicBezTo>
                    <a:cubicBezTo>
                      <a:pt x="35" y="13"/>
                      <a:pt x="77" y="0"/>
                      <a:pt x="111" y="18"/>
                    </a:cubicBezTo>
                    <a:close/>
                    <a:moveTo>
                      <a:pt x="48" y="137"/>
                    </a:moveTo>
                    <a:cubicBezTo>
                      <a:pt x="80" y="154"/>
                      <a:pt x="120" y="142"/>
                      <a:pt x="137" y="109"/>
                    </a:cubicBezTo>
                    <a:cubicBezTo>
                      <a:pt x="154" y="77"/>
                      <a:pt x="142" y="37"/>
                      <a:pt x="109" y="20"/>
                    </a:cubicBezTo>
                    <a:cubicBezTo>
                      <a:pt x="77" y="3"/>
                      <a:pt x="37" y="16"/>
                      <a:pt x="20" y="48"/>
                    </a:cubicBezTo>
                    <a:cubicBezTo>
                      <a:pt x="3" y="80"/>
                      <a:pt x="16" y="120"/>
                      <a:pt x="48" y="13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49" name="Freeform 58">
                <a:extLst>
                  <a:ext uri="{FF2B5EF4-FFF2-40B4-BE49-F238E27FC236}">
                    <a16:creationId xmlns:a16="http://schemas.microsoft.com/office/drawing/2014/main" id="{8572C3B6-097F-4FEB-ACD8-D84CFA40AA5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198" y="4785"/>
                <a:ext cx="259" cy="259"/>
              </a:xfrm>
              <a:custGeom>
                <a:avLst/>
                <a:gdLst>
                  <a:gd name="T0" fmla="*/ 159 w 225"/>
                  <a:gd name="T1" fmla="*/ 25 h 225"/>
                  <a:gd name="T2" fmla="*/ 200 w 225"/>
                  <a:gd name="T3" fmla="*/ 159 h 225"/>
                  <a:gd name="T4" fmla="*/ 67 w 225"/>
                  <a:gd name="T5" fmla="*/ 200 h 225"/>
                  <a:gd name="T6" fmla="*/ 25 w 225"/>
                  <a:gd name="T7" fmla="*/ 67 h 225"/>
                  <a:gd name="T8" fmla="*/ 159 w 225"/>
                  <a:gd name="T9" fmla="*/ 25 h 225"/>
                  <a:gd name="T10" fmla="*/ 68 w 225"/>
                  <a:gd name="T11" fmla="*/ 197 h 225"/>
                  <a:gd name="T12" fmla="*/ 197 w 225"/>
                  <a:gd name="T13" fmla="*/ 157 h 225"/>
                  <a:gd name="T14" fmla="*/ 157 w 225"/>
                  <a:gd name="T15" fmla="*/ 28 h 225"/>
                  <a:gd name="T16" fmla="*/ 28 w 225"/>
                  <a:gd name="T17" fmla="*/ 68 h 225"/>
                  <a:gd name="T18" fmla="*/ 68 w 225"/>
                  <a:gd name="T19" fmla="*/ 197 h 2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5" h="225">
                    <a:moveTo>
                      <a:pt x="159" y="25"/>
                    </a:moveTo>
                    <a:cubicBezTo>
                      <a:pt x="207" y="51"/>
                      <a:pt x="225" y="111"/>
                      <a:pt x="200" y="159"/>
                    </a:cubicBezTo>
                    <a:cubicBezTo>
                      <a:pt x="175" y="207"/>
                      <a:pt x="115" y="225"/>
                      <a:pt x="67" y="200"/>
                    </a:cubicBezTo>
                    <a:cubicBezTo>
                      <a:pt x="19" y="175"/>
                      <a:pt x="0" y="115"/>
                      <a:pt x="25" y="67"/>
                    </a:cubicBezTo>
                    <a:cubicBezTo>
                      <a:pt x="51" y="19"/>
                      <a:pt x="111" y="0"/>
                      <a:pt x="159" y="25"/>
                    </a:cubicBezTo>
                    <a:close/>
                    <a:moveTo>
                      <a:pt x="68" y="197"/>
                    </a:moveTo>
                    <a:cubicBezTo>
                      <a:pt x="115" y="222"/>
                      <a:pt x="173" y="204"/>
                      <a:pt x="197" y="157"/>
                    </a:cubicBezTo>
                    <a:cubicBezTo>
                      <a:pt x="222" y="111"/>
                      <a:pt x="204" y="53"/>
                      <a:pt x="157" y="28"/>
                    </a:cubicBezTo>
                    <a:cubicBezTo>
                      <a:pt x="111" y="3"/>
                      <a:pt x="53" y="21"/>
                      <a:pt x="28" y="68"/>
                    </a:cubicBezTo>
                    <a:cubicBezTo>
                      <a:pt x="4" y="115"/>
                      <a:pt x="21" y="173"/>
                      <a:pt x="68" y="19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50" name="Freeform 59">
                <a:extLst>
                  <a:ext uri="{FF2B5EF4-FFF2-40B4-BE49-F238E27FC236}">
                    <a16:creationId xmlns:a16="http://schemas.microsoft.com/office/drawing/2014/main" id="{49026BCD-2DA5-4FEC-8042-E3E1472CCC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17" y="3431"/>
                <a:ext cx="119" cy="119"/>
              </a:xfrm>
              <a:custGeom>
                <a:avLst/>
                <a:gdLst>
                  <a:gd name="T0" fmla="*/ 12 w 103"/>
                  <a:gd name="T1" fmla="*/ 30 h 103"/>
                  <a:gd name="T2" fmla="*/ 73 w 103"/>
                  <a:gd name="T3" fmla="*/ 11 h 103"/>
                  <a:gd name="T4" fmla="*/ 92 w 103"/>
                  <a:gd name="T5" fmla="*/ 73 h 103"/>
                  <a:gd name="T6" fmla="*/ 31 w 103"/>
                  <a:gd name="T7" fmla="*/ 91 h 103"/>
                  <a:gd name="T8" fmla="*/ 12 w 103"/>
                  <a:gd name="T9" fmla="*/ 30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3" h="103">
                    <a:moveTo>
                      <a:pt x="12" y="30"/>
                    </a:moveTo>
                    <a:cubicBezTo>
                      <a:pt x="23" y="8"/>
                      <a:pt x="51" y="0"/>
                      <a:pt x="73" y="11"/>
                    </a:cubicBezTo>
                    <a:cubicBezTo>
                      <a:pt x="95" y="23"/>
                      <a:pt x="103" y="50"/>
                      <a:pt x="92" y="73"/>
                    </a:cubicBezTo>
                    <a:cubicBezTo>
                      <a:pt x="80" y="95"/>
                      <a:pt x="53" y="103"/>
                      <a:pt x="31" y="91"/>
                    </a:cubicBezTo>
                    <a:cubicBezTo>
                      <a:pt x="9" y="80"/>
                      <a:pt x="0" y="52"/>
                      <a:pt x="12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51" name="Freeform 60">
                <a:extLst>
                  <a:ext uri="{FF2B5EF4-FFF2-40B4-BE49-F238E27FC236}">
                    <a16:creationId xmlns:a16="http://schemas.microsoft.com/office/drawing/2014/main" id="{5A55BDDA-37E6-424D-AAC6-B7CCDD85127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189" y="3402"/>
                <a:ext cx="177" cy="177"/>
              </a:xfrm>
              <a:custGeom>
                <a:avLst/>
                <a:gdLst>
                  <a:gd name="T0" fmla="*/ 108 w 154"/>
                  <a:gd name="T1" fmla="*/ 17 h 153"/>
                  <a:gd name="T2" fmla="*/ 136 w 154"/>
                  <a:gd name="T3" fmla="*/ 108 h 153"/>
                  <a:gd name="T4" fmla="*/ 45 w 154"/>
                  <a:gd name="T5" fmla="*/ 136 h 153"/>
                  <a:gd name="T6" fmla="*/ 17 w 154"/>
                  <a:gd name="T7" fmla="*/ 45 h 153"/>
                  <a:gd name="T8" fmla="*/ 108 w 154"/>
                  <a:gd name="T9" fmla="*/ 17 h 153"/>
                  <a:gd name="T10" fmla="*/ 47 w 154"/>
                  <a:gd name="T11" fmla="*/ 134 h 153"/>
                  <a:gd name="T12" fmla="*/ 134 w 154"/>
                  <a:gd name="T13" fmla="*/ 107 h 153"/>
                  <a:gd name="T14" fmla="*/ 107 w 154"/>
                  <a:gd name="T15" fmla="*/ 19 h 153"/>
                  <a:gd name="T16" fmla="*/ 20 w 154"/>
                  <a:gd name="T17" fmla="*/ 46 h 153"/>
                  <a:gd name="T18" fmla="*/ 47 w 154"/>
                  <a:gd name="T19" fmla="*/ 134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4" h="153">
                    <a:moveTo>
                      <a:pt x="108" y="17"/>
                    </a:moveTo>
                    <a:cubicBezTo>
                      <a:pt x="141" y="34"/>
                      <a:pt x="154" y="75"/>
                      <a:pt x="136" y="108"/>
                    </a:cubicBezTo>
                    <a:cubicBezTo>
                      <a:pt x="119" y="141"/>
                      <a:pt x="78" y="153"/>
                      <a:pt x="45" y="136"/>
                    </a:cubicBezTo>
                    <a:cubicBezTo>
                      <a:pt x="12" y="119"/>
                      <a:pt x="0" y="78"/>
                      <a:pt x="17" y="45"/>
                    </a:cubicBezTo>
                    <a:cubicBezTo>
                      <a:pt x="34" y="12"/>
                      <a:pt x="75" y="0"/>
                      <a:pt x="108" y="17"/>
                    </a:cubicBezTo>
                    <a:close/>
                    <a:moveTo>
                      <a:pt x="47" y="134"/>
                    </a:moveTo>
                    <a:cubicBezTo>
                      <a:pt x="78" y="150"/>
                      <a:pt x="117" y="138"/>
                      <a:pt x="134" y="107"/>
                    </a:cubicBezTo>
                    <a:cubicBezTo>
                      <a:pt x="150" y="75"/>
                      <a:pt x="138" y="36"/>
                      <a:pt x="107" y="19"/>
                    </a:cubicBezTo>
                    <a:cubicBezTo>
                      <a:pt x="75" y="3"/>
                      <a:pt x="36" y="15"/>
                      <a:pt x="20" y="46"/>
                    </a:cubicBezTo>
                    <a:cubicBezTo>
                      <a:pt x="3" y="78"/>
                      <a:pt x="15" y="117"/>
                      <a:pt x="47" y="1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52" name="Freeform 61">
                <a:extLst>
                  <a:ext uri="{FF2B5EF4-FFF2-40B4-BE49-F238E27FC236}">
                    <a16:creationId xmlns:a16="http://schemas.microsoft.com/office/drawing/2014/main" id="{AD3DB66B-4ADD-44FF-904B-CCB0D5751B6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151" y="3364"/>
                <a:ext cx="253" cy="253"/>
              </a:xfrm>
              <a:custGeom>
                <a:avLst/>
                <a:gdLst>
                  <a:gd name="T0" fmla="*/ 155 w 220"/>
                  <a:gd name="T1" fmla="*/ 24 h 219"/>
                  <a:gd name="T2" fmla="*/ 195 w 220"/>
                  <a:gd name="T3" fmla="*/ 154 h 219"/>
                  <a:gd name="T4" fmla="*/ 65 w 220"/>
                  <a:gd name="T5" fmla="*/ 195 h 219"/>
                  <a:gd name="T6" fmla="*/ 25 w 220"/>
                  <a:gd name="T7" fmla="*/ 65 h 219"/>
                  <a:gd name="T8" fmla="*/ 155 w 220"/>
                  <a:gd name="T9" fmla="*/ 24 h 219"/>
                  <a:gd name="T10" fmla="*/ 66 w 220"/>
                  <a:gd name="T11" fmla="*/ 192 h 219"/>
                  <a:gd name="T12" fmla="*/ 192 w 220"/>
                  <a:gd name="T13" fmla="*/ 153 h 219"/>
                  <a:gd name="T14" fmla="*/ 153 w 220"/>
                  <a:gd name="T15" fmla="*/ 27 h 219"/>
                  <a:gd name="T16" fmla="*/ 27 w 220"/>
                  <a:gd name="T17" fmla="*/ 66 h 219"/>
                  <a:gd name="T18" fmla="*/ 66 w 220"/>
                  <a:gd name="T19" fmla="*/ 192 h 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0" h="219">
                    <a:moveTo>
                      <a:pt x="155" y="24"/>
                    </a:moveTo>
                    <a:cubicBezTo>
                      <a:pt x="202" y="49"/>
                      <a:pt x="220" y="107"/>
                      <a:pt x="195" y="154"/>
                    </a:cubicBezTo>
                    <a:cubicBezTo>
                      <a:pt x="170" y="201"/>
                      <a:pt x="112" y="219"/>
                      <a:pt x="65" y="195"/>
                    </a:cubicBezTo>
                    <a:cubicBezTo>
                      <a:pt x="18" y="170"/>
                      <a:pt x="0" y="112"/>
                      <a:pt x="25" y="65"/>
                    </a:cubicBezTo>
                    <a:cubicBezTo>
                      <a:pt x="49" y="18"/>
                      <a:pt x="108" y="0"/>
                      <a:pt x="155" y="24"/>
                    </a:cubicBezTo>
                    <a:close/>
                    <a:moveTo>
                      <a:pt x="66" y="192"/>
                    </a:moveTo>
                    <a:cubicBezTo>
                      <a:pt x="112" y="216"/>
                      <a:pt x="168" y="199"/>
                      <a:pt x="192" y="153"/>
                    </a:cubicBezTo>
                    <a:cubicBezTo>
                      <a:pt x="216" y="107"/>
                      <a:pt x="199" y="51"/>
                      <a:pt x="153" y="27"/>
                    </a:cubicBezTo>
                    <a:cubicBezTo>
                      <a:pt x="108" y="3"/>
                      <a:pt x="51" y="20"/>
                      <a:pt x="27" y="66"/>
                    </a:cubicBezTo>
                    <a:cubicBezTo>
                      <a:pt x="3" y="112"/>
                      <a:pt x="21" y="168"/>
                      <a:pt x="66" y="19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53" name="Freeform 62">
                <a:extLst>
                  <a:ext uri="{FF2B5EF4-FFF2-40B4-BE49-F238E27FC236}">
                    <a16:creationId xmlns:a16="http://schemas.microsoft.com/office/drawing/2014/main" id="{FB3D27F8-C4D3-413C-BDFB-897AA97893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62" y="4538"/>
                <a:ext cx="87" cy="87"/>
              </a:xfrm>
              <a:custGeom>
                <a:avLst/>
                <a:gdLst>
                  <a:gd name="T0" fmla="*/ 9 w 75"/>
                  <a:gd name="T1" fmla="*/ 23 h 75"/>
                  <a:gd name="T2" fmla="*/ 53 w 75"/>
                  <a:gd name="T3" fmla="*/ 9 h 75"/>
                  <a:gd name="T4" fmla="*/ 67 w 75"/>
                  <a:gd name="T5" fmla="*/ 53 h 75"/>
                  <a:gd name="T6" fmla="*/ 22 w 75"/>
                  <a:gd name="T7" fmla="*/ 67 h 75"/>
                  <a:gd name="T8" fmla="*/ 9 w 75"/>
                  <a:gd name="T9" fmla="*/ 23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5">
                    <a:moveTo>
                      <a:pt x="9" y="23"/>
                    </a:moveTo>
                    <a:cubicBezTo>
                      <a:pt x="17" y="7"/>
                      <a:pt x="37" y="0"/>
                      <a:pt x="53" y="9"/>
                    </a:cubicBezTo>
                    <a:cubicBezTo>
                      <a:pt x="69" y="17"/>
                      <a:pt x="75" y="37"/>
                      <a:pt x="67" y="53"/>
                    </a:cubicBezTo>
                    <a:cubicBezTo>
                      <a:pt x="58" y="69"/>
                      <a:pt x="38" y="75"/>
                      <a:pt x="22" y="67"/>
                    </a:cubicBezTo>
                    <a:cubicBezTo>
                      <a:pt x="6" y="58"/>
                      <a:pt x="0" y="39"/>
                      <a:pt x="9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54" name="Freeform 63">
                <a:extLst>
                  <a:ext uri="{FF2B5EF4-FFF2-40B4-BE49-F238E27FC236}">
                    <a16:creationId xmlns:a16="http://schemas.microsoft.com/office/drawing/2014/main" id="{C6A62650-9F91-495F-A033-649CC918BDB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141" y="4518"/>
                <a:ext cx="128" cy="129"/>
              </a:xfrm>
              <a:custGeom>
                <a:avLst/>
                <a:gdLst>
                  <a:gd name="T0" fmla="*/ 78 w 111"/>
                  <a:gd name="T1" fmla="*/ 13 h 112"/>
                  <a:gd name="T2" fmla="*/ 99 w 111"/>
                  <a:gd name="T3" fmla="*/ 79 h 112"/>
                  <a:gd name="T4" fmla="*/ 33 w 111"/>
                  <a:gd name="T5" fmla="*/ 99 h 112"/>
                  <a:gd name="T6" fmla="*/ 12 w 111"/>
                  <a:gd name="T7" fmla="*/ 33 h 112"/>
                  <a:gd name="T8" fmla="*/ 78 w 111"/>
                  <a:gd name="T9" fmla="*/ 13 h 112"/>
                  <a:gd name="T10" fmla="*/ 34 w 111"/>
                  <a:gd name="T11" fmla="*/ 97 h 112"/>
                  <a:gd name="T12" fmla="*/ 97 w 111"/>
                  <a:gd name="T13" fmla="*/ 78 h 112"/>
                  <a:gd name="T14" fmla="*/ 77 w 111"/>
                  <a:gd name="T15" fmla="*/ 15 h 112"/>
                  <a:gd name="T16" fmla="*/ 14 w 111"/>
                  <a:gd name="T17" fmla="*/ 34 h 112"/>
                  <a:gd name="T18" fmla="*/ 34 w 111"/>
                  <a:gd name="T19" fmla="*/ 97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1" h="112">
                    <a:moveTo>
                      <a:pt x="78" y="13"/>
                    </a:moveTo>
                    <a:cubicBezTo>
                      <a:pt x="102" y="25"/>
                      <a:pt x="111" y="55"/>
                      <a:pt x="99" y="79"/>
                    </a:cubicBezTo>
                    <a:cubicBezTo>
                      <a:pt x="86" y="102"/>
                      <a:pt x="57" y="112"/>
                      <a:pt x="33" y="99"/>
                    </a:cubicBezTo>
                    <a:cubicBezTo>
                      <a:pt x="9" y="87"/>
                      <a:pt x="0" y="57"/>
                      <a:pt x="12" y="33"/>
                    </a:cubicBezTo>
                    <a:cubicBezTo>
                      <a:pt x="25" y="9"/>
                      <a:pt x="55" y="0"/>
                      <a:pt x="78" y="13"/>
                    </a:cubicBezTo>
                    <a:close/>
                    <a:moveTo>
                      <a:pt x="34" y="97"/>
                    </a:moveTo>
                    <a:cubicBezTo>
                      <a:pt x="57" y="109"/>
                      <a:pt x="85" y="100"/>
                      <a:pt x="97" y="78"/>
                    </a:cubicBezTo>
                    <a:cubicBezTo>
                      <a:pt x="109" y="55"/>
                      <a:pt x="100" y="27"/>
                      <a:pt x="77" y="15"/>
                    </a:cubicBezTo>
                    <a:cubicBezTo>
                      <a:pt x="55" y="3"/>
                      <a:pt x="26" y="11"/>
                      <a:pt x="14" y="34"/>
                    </a:cubicBezTo>
                    <a:cubicBezTo>
                      <a:pt x="2" y="57"/>
                      <a:pt x="11" y="85"/>
                      <a:pt x="34" y="9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55" name="Freeform 64">
                <a:extLst>
                  <a:ext uri="{FF2B5EF4-FFF2-40B4-BE49-F238E27FC236}">
                    <a16:creationId xmlns:a16="http://schemas.microsoft.com/office/drawing/2014/main" id="{E8047227-F1ED-41E3-96A8-3529E718C98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114" y="4490"/>
                <a:ext cx="183" cy="184"/>
              </a:xfrm>
              <a:custGeom>
                <a:avLst/>
                <a:gdLst>
                  <a:gd name="T0" fmla="*/ 112 w 159"/>
                  <a:gd name="T1" fmla="*/ 18 h 160"/>
                  <a:gd name="T2" fmla="*/ 141 w 159"/>
                  <a:gd name="T3" fmla="*/ 112 h 160"/>
                  <a:gd name="T4" fmla="*/ 47 w 159"/>
                  <a:gd name="T5" fmla="*/ 142 h 160"/>
                  <a:gd name="T6" fmla="*/ 18 w 159"/>
                  <a:gd name="T7" fmla="*/ 47 h 160"/>
                  <a:gd name="T8" fmla="*/ 112 w 159"/>
                  <a:gd name="T9" fmla="*/ 18 h 160"/>
                  <a:gd name="T10" fmla="*/ 48 w 159"/>
                  <a:gd name="T11" fmla="*/ 140 h 160"/>
                  <a:gd name="T12" fmla="*/ 140 w 159"/>
                  <a:gd name="T13" fmla="*/ 111 h 160"/>
                  <a:gd name="T14" fmla="*/ 111 w 159"/>
                  <a:gd name="T15" fmla="*/ 20 h 160"/>
                  <a:gd name="T16" fmla="*/ 20 w 159"/>
                  <a:gd name="T17" fmla="*/ 48 h 160"/>
                  <a:gd name="T18" fmla="*/ 48 w 159"/>
                  <a:gd name="T19" fmla="*/ 140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9" h="160">
                    <a:moveTo>
                      <a:pt x="112" y="18"/>
                    </a:moveTo>
                    <a:cubicBezTo>
                      <a:pt x="146" y="36"/>
                      <a:pt x="159" y="78"/>
                      <a:pt x="141" y="112"/>
                    </a:cubicBezTo>
                    <a:cubicBezTo>
                      <a:pt x="123" y="146"/>
                      <a:pt x="81" y="160"/>
                      <a:pt x="47" y="142"/>
                    </a:cubicBezTo>
                    <a:cubicBezTo>
                      <a:pt x="13" y="124"/>
                      <a:pt x="0" y="81"/>
                      <a:pt x="18" y="47"/>
                    </a:cubicBezTo>
                    <a:cubicBezTo>
                      <a:pt x="36" y="13"/>
                      <a:pt x="78" y="0"/>
                      <a:pt x="112" y="18"/>
                    </a:cubicBezTo>
                    <a:close/>
                    <a:moveTo>
                      <a:pt x="48" y="140"/>
                    </a:moveTo>
                    <a:cubicBezTo>
                      <a:pt x="81" y="157"/>
                      <a:pt x="122" y="144"/>
                      <a:pt x="140" y="111"/>
                    </a:cubicBezTo>
                    <a:cubicBezTo>
                      <a:pt x="157" y="78"/>
                      <a:pt x="144" y="37"/>
                      <a:pt x="111" y="20"/>
                    </a:cubicBezTo>
                    <a:cubicBezTo>
                      <a:pt x="78" y="3"/>
                      <a:pt x="37" y="15"/>
                      <a:pt x="20" y="48"/>
                    </a:cubicBezTo>
                    <a:cubicBezTo>
                      <a:pt x="2" y="81"/>
                      <a:pt x="15" y="122"/>
                      <a:pt x="48" y="1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56" name="Freeform 65">
                <a:extLst>
                  <a:ext uri="{FF2B5EF4-FFF2-40B4-BE49-F238E27FC236}">
                    <a16:creationId xmlns:a16="http://schemas.microsoft.com/office/drawing/2014/main" id="{58165BD8-4DE3-480B-98DF-F1C2168227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88" y="4763"/>
                <a:ext cx="86" cy="86"/>
              </a:xfrm>
              <a:custGeom>
                <a:avLst/>
                <a:gdLst>
                  <a:gd name="T0" fmla="*/ 8 w 75"/>
                  <a:gd name="T1" fmla="*/ 22 h 75"/>
                  <a:gd name="T2" fmla="*/ 52 w 75"/>
                  <a:gd name="T3" fmla="*/ 9 h 75"/>
                  <a:gd name="T4" fmla="*/ 66 w 75"/>
                  <a:gd name="T5" fmla="*/ 53 h 75"/>
                  <a:gd name="T6" fmla="*/ 22 w 75"/>
                  <a:gd name="T7" fmla="*/ 67 h 75"/>
                  <a:gd name="T8" fmla="*/ 8 w 75"/>
                  <a:gd name="T9" fmla="*/ 22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5">
                    <a:moveTo>
                      <a:pt x="8" y="22"/>
                    </a:moveTo>
                    <a:cubicBezTo>
                      <a:pt x="17" y="6"/>
                      <a:pt x="36" y="0"/>
                      <a:pt x="52" y="9"/>
                    </a:cubicBezTo>
                    <a:cubicBezTo>
                      <a:pt x="69" y="17"/>
                      <a:pt x="75" y="37"/>
                      <a:pt x="66" y="53"/>
                    </a:cubicBezTo>
                    <a:cubicBezTo>
                      <a:pt x="58" y="69"/>
                      <a:pt x="38" y="75"/>
                      <a:pt x="22" y="67"/>
                    </a:cubicBezTo>
                    <a:cubicBezTo>
                      <a:pt x="6" y="58"/>
                      <a:pt x="0" y="38"/>
                      <a:pt x="8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57" name="Freeform 66">
                <a:extLst>
                  <a:ext uri="{FF2B5EF4-FFF2-40B4-BE49-F238E27FC236}">
                    <a16:creationId xmlns:a16="http://schemas.microsoft.com/office/drawing/2014/main" id="{E0818A41-E830-4601-BCAE-06323C20BF7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566" y="4742"/>
                <a:ext cx="129" cy="128"/>
              </a:xfrm>
              <a:custGeom>
                <a:avLst/>
                <a:gdLst>
                  <a:gd name="T0" fmla="*/ 79 w 112"/>
                  <a:gd name="T1" fmla="*/ 12 h 111"/>
                  <a:gd name="T2" fmla="*/ 99 w 112"/>
                  <a:gd name="T3" fmla="*/ 78 h 111"/>
                  <a:gd name="T4" fmla="*/ 33 w 112"/>
                  <a:gd name="T5" fmla="*/ 99 h 111"/>
                  <a:gd name="T6" fmla="*/ 13 w 112"/>
                  <a:gd name="T7" fmla="*/ 33 h 111"/>
                  <a:gd name="T8" fmla="*/ 79 w 112"/>
                  <a:gd name="T9" fmla="*/ 12 h 111"/>
                  <a:gd name="T10" fmla="*/ 34 w 112"/>
                  <a:gd name="T11" fmla="*/ 97 h 111"/>
                  <a:gd name="T12" fmla="*/ 98 w 112"/>
                  <a:gd name="T13" fmla="*/ 77 h 111"/>
                  <a:gd name="T14" fmla="*/ 78 w 112"/>
                  <a:gd name="T15" fmla="*/ 14 h 111"/>
                  <a:gd name="T16" fmla="*/ 15 w 112"/>
                  <a:gd name="T17" fmla="*/ 34 h 111"/>
                  <a:gd name="T18" fmla="*/ 34 w 112"/>
                  <a:gd name="T19" fmla="*/ 9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2" h="111">
                    <a:moveTo>
                      <a:pt x="79" y="12"/>
                    </a:moveTo>
                    <a:cubicBezTo>
                      <a:pt x="103" y="25"/>
                      <a:pt x="112" y="55"/>
                      <a:pt x="99" y="78"/>
                    </a:cubicBezTo>
                    <a:cubicBezTo>
                      <a:pt x="87" y="102"/>
                      <a:pt x="57" y="111"/>
                      <a:pt x="33" y="99"/>
                    </a:cubicBezTo>
                    <a:cubicBezTo>
                      <a:pt x="10" y="86"/>
                      <a:pt x="0" y="57"/>
                      <a:pt x="13" y="33"/>
                    </a:cubicBezTo>
                    <a:cubicBezTo>
                      <a:pt x="26" y="9"/>
                      <a:pt x="55" y="0"/>
                      <a:pt x="79" y="12"/>
                    </a:cubicBezTo>
                    <a:close/>
                    <a:moveTo>
                      <a:pt x="34" y="97"/>
                    </a:moveTo>
                    <a:cubicBezTo>
                      <a:pt x="57" y="109"/>
                      <a:pt x="86" y="100"/>
                      <a:pt x="98" y="77"/>
                    </a:cubicBezTo>
                    <a:cubicBezTo>
                      <a:pt x="110" y="55"/>
                      <a:pt x="101" y="26"/>
                      <a:pt x="78" y="14"/>
                    </a:cubicBezTo>
                    <a:cubicBezTo>
                      <a:pt x="55" y="2"/>
                      <a:pt x="27" y="11"/>
                      <a:pt x="15" y="34"/>
                    </a:cubicBezTo>
                    <a:cubicBezTo>
                      <a:pt x="3" y="57"/>
                      <a:pt x="12" y="85"/>
                      <a:pt x="34" y="9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58" name="Freeform 67">
                <a:extLst>
                  <a:ext uri="{FF2B5EF4-FFF2-40B4-BE49-F238E27FC236}">
                    <a16:creationId xmlns:a16="http://schemas.microsoft.com/office/drawing/2014/main" id="{B37F0B25-126C-4E04-A301-D19F1FC69E8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539" y="4715"/>
                <a:ext cx="184" cy="183"/>
              </a:xfrm>
              <a:custGeom>
                <a:avLst/>
                <a:gdLst>
                  <a:gd name="T0" fmla="*/ 112 w 159"/>
                  <a:gd name="T1" fmla="*/ 18 h 159"/>
                  <a:gd name="T2" fmla="*/ 141 w 159"/>
                  <a:gd name="T3" fmla="*/ 112 h 159"/>
                  <a:gd name="T4" fmla="*/ 47 w 159"/>
                  <a:gd name="T5" fmla="*/ 141 h 159"/>
                  <a:gd name="T6" fmla="*/ 18 w 159"/>
                  <a:gd name="T7" fmla="*/ 47 h 159"/>
                  <a:gd name="T8" fmla="*/ 112 w 159"/>
                  <a:gd name="T9" fmla="*/ 18 h 159"/>
                  <a:gd name="T10" fmla="*/ 48 w 159"/>
                  <a:gd name="T11" fmla="*/ 139 h 159"/>
                  <a:gd name="T12" fmla="*/ 139 w 159"/>
                  <a:gd name="T13" fmla="*/ 111 h 159"/>
                  <a:gd name="T14" fmla="*/ 111 w 159"/>
                  <a:gd name="T15" fmla="*/ 20 h 159"/>
                  <a:gd name="T16" fmla="*/ 19 w 159"/>
                  <a:gd name="T17" fmla="*/ 48 h 159"/>
                  <a:gd name="T18" fmla="*/ 48 w 159"/>
                  <a:gd name="T19" fmla="*/ 139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9" h="159">
                    <a:moveTo>
                      <a:pt x="112" y="18"/>
                    </a:moveTo>
                    <a:cubicBezTo>
                      <a:pt x="146" y="36"/>
                      <a:pt x="159" y="78"/>
                      <a:pt x="141" y="112"/>
                    </a:cubicBezTo>
                    <a:cubicBezTo>
                      <a:pt x="123" y="146"/>
                      <a:pt x="81" y="159"/>
                      <a:pt x="47" y="141"/>
                    </a:cubicBezTo>
                    <a:cubicBezTo>
                      <a:pt x="13" y="123"/>
                      <a:pt x="0" y="81"/>
                      <a:pt x="18" y="47"/>
                    </a:cubicBezTo>
                    <a:cubicBezTo>
                      <a:pt x="35" y="13"/>
                      <a:pt x="78" y="0"/>
                      <a:pt x="112" y="18"/>
                    </a:cubicBezTo>
                    <a:close/>
                    <a:moveTo>
                      <a:pt x="48" y="139"/>
                    </a:moveTo>
                    <a:cubicBezTo>
                      <a:pt x="81" y="157"/>
                      <a:pt x="122" y="144"/>
                      <a:pt x="139" y="111"/>
                    </a:cubicBezTo>
                    <a:cubicBezTo>
                      <a:pt x="156" y="78"/>
                      <a:pt x="144" y="37"/>
                      <a:pt x="111" y="20"/>
                    </a:cubicBezTo>
                    <a:cubicBezTo>
                      <a:pt x="78" y="2"/>
                      <a:pt x="37" y="15"/>
                      <a:pt x="19" y="48"/>
                    </a:cubicBezTo>
                    <a:cubicBezTo>
                      <a:pt x="2" y="81"/>
                      <a:pt x="15" y="122"/>
                      <a:pt x="48" y="13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59" name="Freeform 68">
                <a:extLst>
                  <a:ext uri="{FF2B5EF4-FFF2-40B4-BE49-F238E27FC236}">
                    <a16:creationId xmlns:a16="http://schemas.microsoft.com/office/drawing/2014/main" id="{A3CB5D42-3DBB-4EFD-933D-28B8C8ACFB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51" y="4407"/>
                <a:ext cx="87" cy="86"/>
              </a:xfrm>
              <a:custGeom>
                <a:avLst/>
                <a:gdLst>
                  <a:gd name="T0" fmla="*/ 8 w 75"/>
                  <a:gd name="T1" fmla="*/ 22 h 75"/>
                  <a:gd name="T2" fmla="*/ 53 w 75"/>
                  <a:gd name="T3" fmla="*/ 8 h 75"/>
                  <a:gd name="T4" fmla="*/ 66 w 75"/>
                  <a:gd name="T5" fmla="*/ 52 h 75"/>
                  <a:gd name="T6" fmla="*/ 22 w 75"/>
                  <a:gd name="T7" fmla="*/ 66 h 75"/>
                  <a:gd name="T8" fmla="*/ 8 w 75"/>
                  <a:gd name="T9" fmla="*/ 22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5">
                    <a:moveTo>
                      <a:pt x="8" y="22"/>
                    </a:moveTo>
                    <a:cubicBezTo>
                      <a:pt x="17" y="6"/>
                      <a:pt x="37" y="0"/>
                      <a:pt x="53" y="8"/>
                    </a:cubicBezTo>
                    <a:cubicBezTo>
                      <a:pt x="69" y="17"/>
                      <a:pt x="75" y="36"/>
                      <a:pt x="66" y="52"/>
                    </a:cubicBezTo>
                    <a:cubicBezTo>
                      <a:pt x="58" y="68"/>
                      <a:pt x="38" y="75"/>
                      <a:pt x="22" y="66"/>
                    </a:cubicBezTo>
                    <a:cubicBezTo>
                      <a:pt x="6" y="58"/>
                      <a:pt x="0" y="38"/>
                      <a:pt x="8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60" name="Freeform 69">
                <a:extLst>
                  <a:ext uri="{FF2B5EF4-FFF2-40B4-BE49-F238E27FC236}">
                    <a16:creationId xmlns:a16="http://schemas.microsoft.com/office/drawing/2014/main" id="{46F228D8-0382-4C34-B7AA-395D1F62252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731" y="4385"/>
                <a:ext cx="128" cy="129"/>
              </a:xfrm>
              <a:custGeom>
                <a:avLst/>
                <a:gdLst>
                  <a:gd name="T0" fmla="*/ 78 w 111"/>
                  <a:gd name="T1" fmla="*/ 13 h 112"/>
                  <a:gd name="T2" fmla="*/ 99 w 111"/>
                  <a:gd name="T3" fmla="*/ 79 h 112"/>
                  <a:gd name="T4" fmla="*/ 33 w 111"/>
                  <a:gd name="T5" fmla="*/ 99 h 112"/>
                  <a:gd name="T6" fmla="*/ 12 w 111"/>
                  <a:gd name="T7" fmla="*/ 33 h 112"/>
                  <a:gd name="T8" fmla="*/ 78 w 111"/>
                  <a:gd name="T9" fmla="*/ 13 h 112"/>
                  <a:gd name="T10" fmla="*/ 34 w 111"/>
                  <a:gd name="T11" fmla="*/ 97 h 112"/>
                  <a:gd name="T12" fmla="*/ 97 w 111"/>
                  <a:gd name="T13" fmla="*/ 78 h 112"/>
                  <a:gd name="T14" fmla="*/ 77 w 111"/>
                  <a:gd name="T15" fmla="*/ 15 h 112"/>
                  <a:gd name="T16" fmla="*/ 14 w 111"/>
                  <a:gd name="T17" fmla="*/ 34 h 112"/>
                  <a:gd name="T18" fmla="*/ 34 w 111"/>
                  <a:gd name="T19" fmla="*/ 97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1" h="112">
                    <a:moveTo>
                      <a:pt x="78" y="13"/>
                    </a:moveTo>
                    <a:cubicBezTo>
                      <a:pt x="102" y="25"/>
                      <a:pt x="111" y="55"/>
                      <a:pt x="99" y="79"/>
                    </a:cubicBezTo>
                    <a:cubicBezTo>
                      <a:pt x="86" y="103"/>
                      <a:pt x="56" y="112"/>
                      <a:pt x="33" y="99"/>
                    </a:cubicBezTo>
                    <a:cubicBezTo>
                      <a:pt x="9" y="87"/>
                      <a:pt x="0" y="57"/>
                      <a:pt x="12" y="33"/>
                    </a:cubicBezTo>
                    <a:cubicBezTo>
                      <a:pt x="25" y="10"/>
                      <a:pt x="54" y="0"/>
                      <a:pt x="78" y="13"/>
                    </a:cubicBezTo>
                    <a:close/>
                    <a:moveTo>
                      <a:pt x="34" y="97"/>
                    </a:moveTo>
                    <a:cubicBezTo>
                      <a:pt x="56" y="109"/>
                      <a:pt x="85" y="101"/>
                      <a:pt x="97" y="78"/>
                    </a:cubicBezTo>
                    <a:cubicBezTo>
                      <a:pt x="109" y="55"/>
                      <a:pt x="100" y="27"/>
                      <a:pt x="77" y="15"/>
                    </a:cubicBezTo>
                    <a:cubicBezTo>
                      <a:pt x="54" y="3"/>
                      <a:pt x="26" y="12"/>
                      <a:pt x="14" y="34"/>
                    </a:cubicBezTo>
                    <a:cubicBezTo>
                      <a:pt x="2" y="57"/>
                      <a:pt x="11" y="85"/>
                      <a:pt x="34" y="9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61" name="Freeform 70">
                <a:extLst>
                  <a:ext uri="{FF2B5EF4-FFF2-40B4-BE49-F238E27FC236}">
                    <a16:creationId xmlns:a16="http://schemas.microsoft.com/office/drawing/2014/main" id="{04F1AAC6-12BB-46D6-B70D-1A3E4425D9B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703" y="4357"/>
                <a:ext cx="183" cy="185"/>
              </a:xfrm>
              <a:custGeom>
                <a:avLst/>
                <a:gdLst>
                  <a:gd name="T0" fmla="*/ 112 w 159"/>
                  <a:gd name="T1" fmla="*/ 18 h 160"/>
                  <a:gd name="T2" fmla="*/ 141 w 159"/>
                  <a:gd name="T3" fmla="*/ 113 h 160"/>
                  <a:gd name="T4" fmla="*/ 47 w 159"/>
                  <a:gd name="T5" fmla="*/ 142 h 160"/>
                  <a:gd name="T6" fmla="*/ 18 w 159"/>
                  <a:gd name="T7" fmla="*/ 48 h 160"/>
                  <a:gd name="T8" fmla="*/ 112 w 159"/>
                  <a:gd name="T9" fmla="*/ 18 h 160"/>
                  <a:gd name="T10" fmla="*/ 48 w 159"/>
                  <a:gd name="T11" fmla="*/ 140 h 160"/>
                  <a:gd name="T12" fmla="*/ 139 w 159"/>
                  <a:gd name="T13" fmla="*/ 112 h 160"/>
                  <a:gd name="T14" fmla="*/ 111 w 159"/>
                  <a:gd name="T15" fmla="*/ 20 h 160"/>
                  <a:gd name="T16" fmla="*/ 19 w 159"/>
                  <a:gd name="T17" fmla="*/ 49 h 160"/>
                  <a:gd name="T18" fmla="*/ 48 w 159"/>
                  <a:gd name="T19" fmla="*/ 140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9" h="160">
                    <a:moveTo>
                      <a:pt x="112" y="18"/>
                    </a:moveTo>
                    <a:cubicBezTo>
                      <a:pt x="146" y="36"/>
                      <a:pt x="159" y="79"/>
                      <a:pt x="141" y="113"/>
                    </a:cubicBezTo>
                    <a:cubicBezTo>
                      <a:pt x="123" y="147"/>
                      <a:pt x="81" y="160"/>
                      <a:pt x="47" y="142"/>
                    </a:cubicBezTo>
                    <a:cubicBezTo>
                      <a:pt x="13" y="124"/>
                      <a:pt x="0" y="82"/>
                      <a:pt x="18" y="48"/>
                    </a:cubicBezTo>
                    <a:cubicBezTo>
                      <a:pt x="36" y="14"/>
                      <a:pt x="78" y="0"/>
                      <a:pt x="112" y="18"/>
                    </a:cubicBezTo>
                    <a:close/>
                    <a:moveTo>
                      <a:pt x="48" y="140"/>
                    </a:moveTo>
                    <a:cubicBezTo>
                      <a:pt x="81" y="157"/>
                      <a:pt x="122" y="145"/>
                      <a:pt x="139" y="112"/>
                    </a:cubicBezTo>
                    <a:cubicBezTo>
                      <a:pt x="157" y="79"/>
                      <a:pt x="144" y="38"/>
                      <a:pt x="111" y="20"/>
                    </a:cubicBezTo>
                    <a:cubicBezTo>
                      <a:pt x="78" y="3"/>
                      <a:pt x="37" y="16"/>
                      <a:pt x="19" y="49"/>
                    </a:cubicBezTo>
                    <a:cubicBezTo>
                      <a:pt x="2" y="82"/>
                      <a:pt x="15" y="123"/>
                      <a:pt x="48" y="1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62" name="Freeform 71">
                <a:extLst>
                  <a:ext uri="{FF2B5EF4-FFF2-40B4-BE49-F238E27FC236}">
                    <a16:creationId xmlns:a16="http://schemas.microsoft.com/office/drawing/2014/main" id="{8256AEF3-9103-4242-9FBE-A1EF94E817C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542" y="4789"/>
                <a:ext cx="511" cy="424"/>
              </a:xfrm>
              <a:custGeom>
                <a:avLst/>
                <a:gdLst>
                  <a:gd name="T0" fmla="*/ 0 w 511"/>
                  <a:gd name="T1" fmla="*/ 360 h 424"/>
                  <a:gd name="T2" fmla="*/ 0 w 511"/>
                  <a:gd name="T3" fmla="*/ 359 h 424"/>
                  <a:gd name="T4" fmla="*/ 170 w 511"/>
                  <a:gd name="T5" fmla="*/ 0 h 424"/>
                  <a:gd name="T6" fmla="*/ 511 w 511"/>
                  <a:gd name="T7" fmla="*/ 424 h 424"/>
                  <a:gd name="T8" fmla="*/ 0 w 511"/>
                  <a:gd name="T9" fmla="*/ 360 h 424"/>
                  <a:gd name="T10" fmla="*/ 171 w 511"/>
                  <a:gd name="T11" fmla="*/ 5 h 424"/>
                  <a:gd name="T12" fmla="*/ 4 w 511"/>
                  <a:gd name="T13" fmla="*/ 358 h 424"/>
                  <a:gd name="T14" fmla="*/ 506 w 511"/>
                  <a:gd name="T15" fmla="*/ 421 h 424"/>
                  <a:gd name="T16" fmla="*/ 171 w 511"/>
                  <a:gd name="T17" fmla="*/ 5 h 4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11" h="424">
                    <a:moveTo>
                      <a:pt x="0" y="360"/>
                    </a:moveTo>
                    <a:lnTo>
                      <a:pt x="0" y="359"/>
                    </a:lnTo>
                    <a:lnTo>
                      <a:pt x="170" y="0"/>
                    </a:lnTo>
                    <a:lnTo>
                      <a:pt x="511" y="424"/>
                    </a:lnTo>
                    <a:lnTo>
                      <a:pt x="0" y="360"/>
                    </a:lnTo>
                    <a:close/>
                    <a:moveTo>
                      <a:pt x="171" y="5"/>
                    </a:moveTo>
                    <a:lnTo>
                      <a:pt x="4" y="358"/>
                    </a:lnTo>
                    <a:lnTo>
                      <a:pt x="506" y="421"/>
                    </a:lnTo>
                    <a:lnTo>
                      <a:pt x="171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63" name="Freeform 72">
                <a:extLst>
                  <a:ext uri="{FF2B5EF4-FFF2-40B4-BE49-F238E27FC236}">
                    <a16:creationId xmlns:a16="http://schemas.microsoft.com/office/drawing/2014/main" id="{032D8671-7B97-41D7-9CD4-80C5B813788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709" y="4789"/>
                <a:ext cx="723" cy="424"/>
              </a:xfrm>
              <a:custGeom>
                <a:avLst/>
                <a:gdLst>
                  <a:gd name="T0" fmla="*/ 341 w 723"/>
                  <a:gd name="T1" fmla="*/ 424 h 424"/>
                  <a:gd name="T2" fmla="*/ 340 w 723"/>
                  <a:gd name="T3" fmla="*/ 423 h 424"/>
                  <a:gd name="T4" fmla="*/ 0 w 723"/>
                  <a:gd name="T5" fmla="*/ 0 h 424"/>
                  <a:gd name="T6" fmla="*/ 723 w 723"/>
                  <a:gd name="T7" fmla="*/ 287 h 424"/>
                  <a:gd name="T8" fmla="*/ 720 w 723"/>
                  <a:gd name="T9" fmla="*/ 289 h 424"/>
                  <a:gd name="T10" fmla="*/ 341 w 723"/>
                  <a:gd name="T11" fmla="*/ 424 h 424"/>
                  <a:gd name="T12" fmla="*/ 8 w 723"/>
                  <a:gd name="T13" fmla="*/ 6 h 424"/>
                  <a:gd name="T14" fmla="*/ 342 w 723"/>
                  <a:gd name="T15" fmla="*/ 421 h 424"/>
                  <a:gd name="T16" fmla="*/ 716 w 723"/>
                  <a:gd name="T17" fmla="*/ 287 h 424"/>
                  <a:gd name="T18" fmla="*/ 8 w 723"/>
                  <a:gd name="T19" fmla="*/ 6 h 4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23" h="424">
                    <a:moveTo>
                      <a:pt x="341" y="424"/>
                    </a:moveTo>
                    <a:lnTo>
                      <a:pt x="340" y="423"/>
                    </a:lnTo>
                    <a:lnTo>
                      <a:pt x="0" y="0"/>
                    </a:lnTo>
                    <a:lnTo>
                      <a:pt x="723" y="287"/>
                    </a:lnTo>
                    <a:lnTo>
                      <a:pt x="720" y="289"/>
                    </a:lnTo>
                    <a:lnTo>
                      <a:pt x="341" y="424"/>
                    </a:lnTo>
                    <a:close/>
                    <a:moveTo>
                      <a:pt x="8" y="6"/>
                    </a:moveTo>
                    <a:lnTo>
                      <a:pt x="342" y="421"/>
                    </a:lnTo>
                    <a:lnTo>
                      <a:pt x="716" y="287"/>
                    </a:lnTo>
                    <a:lnTo>
                      <a:pt x="8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64" name="Freeform 73">
                <a:extLst>
                  <a:ext uri="{FF2B5EF4-FFF2-40B4-BE49-F238E27FC236}">
                    <a16:creationId xmlns:a16="http://schemas.microsoft.com/office/drawing/2014/main" id="{6BBC2135-8D6F-4F38-B491-B1170261B4F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710" y="4542"/>
                <a:ext cx="720" cy="537"/>
              </a:xfrm>
              <a:custGeom>
                <a:avLst/>
                <a:gdLst>
                  <a:gd name="T0" fmla="*/ 720 w 720"/>
                  <a:gd name="T1" fmla="*/ 537 h 537"/>
                  <a:gd name="T2" fmla="*/ 718 w 720"/>
                  <a:gd name="T3" fmla="*/ 536 h 537"/>
                  <a:gd name="T4" fmla="*/ 0 w 720"/>
                  <a:gd name="T5" fmla="*/ 250 h 537"/>
                  <a:gd name="T6" fmla="*/ 2 w 720"/>
                  <a:gd name="T7" fmla="*/ 249 h 537"/>
                  <a:gd name="T8" fmla="*/ 472 w 720"/>
                  <a:gd name="T9" fmla="*/ 0 h 537"/>
                  <a:gd name="T10" fmla="*/ 720 w 720"/>
                  <a:gd name="T11" fmla="*/ 537 h 537"/>
                  <a:gd name="T12" fmla="*/ 5 w 720"/>
                  <a:gd name="T13" fmla="*/ 250 h 537"/>
                  <a:gd name="T14" fmla="*/ 716 w 720"/>
                  <a:gd name="T15" fmla="*/ 532 h 537"/>
                  <a:gd name="T16" fmla="*/ 471 w 720"/>
                  <a:gd name="T17" fmla="*/ 3 h 537"/>
                  <a:gd name="T18" fmla="*/ 5 w 720"/>
                  <a:gd name="T19" fmla="*/ 250 h 5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20" h="537">
                    <a:moveTo>
                      <a:pt x="720" y="537"/>
                    </a:moveTo>
                    <a:lnTo>
                      <a:pt x="718" y="536"/>
                    </a:lnTo>
                    <a:lnTo>
                      <a:pt x="0" y="250"/>
                    </a:lnTo>
                    <a:lnTo>
                      <a:pt x="2" y="249"/>
                    </a:lnTo>
                    <a:lnTo>
                      <a:pt x="472" y="0"/>
                    </a:lnTo>
                    <a:lnTo>
                      <a:pt x="720" y="537"/>
                    </a:lnTo>
                    <a:close/>
                    <a:moveTo>
                      <a:pt x="5" y="250"/>
                    </a:moveTo>
                    <a:lnTo>
                      <a:pt x="716" y="532"/>
                    </a:lnTo>
                    <a:lnTo>
                      <a:pt x="471" y="3"/>
                    </a:lnTo>
                    <a:lnTo>
                      <a:pt x="5" y="25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65" name="Freeform 74">
                <a:extLst>
                  <a:ext uri="{FF2B5EF4-FFF2-40B4-BE49-F238E27FC236}">
                    <a16:creationId xmlns:a16="http://schemas.microsoft.com/office/drawing/2014/main" id="{EAFAB398-F69C-4C1C-83CD-F29C10C276C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179" y="4542"/>
                <a:ext cx="624" cy="537"/>
              </a:xfrm>
              <a:custGeom>
                <a:avLst/>
                <a:gdLst>
                  <a:gd name="T0" fmla="*/ 249 w 624"/>
                  <a:gd name="T1" fmla="*/ 537 h 537"/>
                  <a:gd name="T2" fmla="*/ 248 w 624"/>
                  <a:gd name="T3" fmla="*/ 534 h 537"/>
                  <a:gd name="T4" fmla="*/ 0 w 624"/>
                  <a:gd name="T5" fmla="*/ 0 h 537"/>
                  <a:gd name="T6" fmla="*/ 2 w 624"/>
                  <a:gd name="T7" fmla="*/ 1 h 537"/>
                  <a:gd name="T8" fmla="*/ 624 w 624"/>
                  <a:gd name="T9" fmla="*/ 154 h 537"/>
                  <a:gd name="T10" fmla="*/ 622 w 624"/>
                  <a:gd name="T11" fmla="*/ 155 h 537"/>
                  <a:gd name="T12" fmla="*/ 249 w 624"/>
                  <a:gd name="T13" fmla="*/ 537 h 537"/>
                  <a:gd name="T14" fmla="*/ 5 w 624"/>
                  <a:gd name="T15" fmla="*/ 3 h 537"/>
                  <a:gd name="T16" fmla="*/ 250 w 624"/>
                  <a:gd name="T17" fmla="*/ 532 h 537"/>
                  <a:gd name="T18" fmla="*/ 619 w 624"/>
                  <a:gd name="T19" fmla="*/ 155 h 537"/>
                  <a:gd name="T20" fmla="*/ 5 w 624"/>
                  <a:gd name="T21" fmla="*/ 3 h 5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24" h="537">
                    <a:moveTo>
                      <a:pt x="249" y="537"/>
                    </a:moveTo>
                    <a:lnTo>
                      <a:pt x="248" y="534"/>
                    </a:lnTo>
                    <a:lnTo>
                      <a:pt x="0" y="0"/>
                    </a:lnTo>
                    <a:lnTo>
                      <a:pt x="2" y="1"/>
                    </a:lnTo>
                    <a:lnTo>
                      <a:pt x="624" y="154"/>
                    </a:lnTo>
                    <a:lnTo>
                      <a:pt x="622" y="155"/>
                    </a:lnTo>
                    <a:lnTo>
                      <a:pt x="249" y="537"/>
                    </a:lnTo>
                    <a:close/>
                    <a:moveTo>
                      <a:pt x="5" y="3"/>
                    </a:moveTo>
                    <a:lnTo>
                      <a:pt x="250" y="532"/>
                    </a:lnTo>
                    <a:lnTo>
                      <a:pt x="619" y="155"/>
                    </a:lnTo>
                    <a:lnTo>
                      <a:pt x="5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66" name="Freeform 75">
                <a:extLst>
                  <a:ext uri="{FF2B5EF4-FFF2-40B4-BE49-F238E27FC236}">
                    <a16:creationId xmlns:a16="http://schemas.microsoft.com/office/drawing/2014/main" id="{18AE6214-AA65-4991-A6B6-A5815E57DF8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613" y="4051"/>
                <a:ext cx="593" cy="495"/>
              </a:xfrm>
              <a:custGeom>
                <a:avLst/>
                <a:gdLst>
                  <a:gd name="T0" fmla="*/ 569 w 593"/>
                  <a:gd name="T1" fmla="*/ 495 h 495"/>
                  <a:gd name="T2" fmla="*/ 567 w 593"/>
                  <a:gd name="T3" fmla="*/ 494 h 495"/>
                  <a:gd name="T4" fmla="*/ 0 w 593"/>
                  <a:gd name="T5" fmla="*/ 0 h 495"/>
                  <a:gd name="T6" fmla="*/ 593 w 593"/>
                  <a:gd name="T7" fmla="*/ 190 h 495"/>
                  <a:gd name="T8" fmla="*/ 569 w 593"/>
                  <a:gd name="T9" fmla="*/ 495 h 495"/>
                  <a:gd name="T10" fmla="*/ 11 w 593"/>
                  <a:gd name="T11" fmla="*/ 6 h 495"/>
                  <a:gd name="T12" fmla="*/ 567 w 593"/>
                  <a:gd name="T13" fmla="*/ 491 h 495"/>
                  <a:gd name="T14" fmla="*/ 590 w 593"/>
                  <a:gd name="T15" fmla="*/ 191 h 495"/>
                  <a:gd name="T16" fmla="*/ 11 w 593"/>
                  <a:gd name="T17" fmla="*/ 6 h 4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93" h="495">
                    <a:moveTo>
                      <a:pt x="569" y="495"/>
                    </a:moveTo>
                    <a:lnTo>
                      <a:pt x="567" y="494"/>
                    </a:lnTo>
                    <a:lnTo>
                      <a:pt x="0" y="0"/>
                    </a:lnTo>
                    <a:lnTo>
                      <a:pt x="593" y="190"/>
                    </a:lnTo>
                    <a:lnTo>
                      <a:pt x="569" y="495"/>
                    </a:lnTo>
                    <a:close/>
                    <a:moveTo>
                      <a:pt x="11" y="6"/>
                    </a:moveTo>
                    <a:lnTo>
                      <a:pt x="567" y="491"/>
                    </a:lnTo>
                    <a:lnTo>
                      <a:pt x="590" y="191"/>
                    </a:lnTo>
                    <a:lnTo>
                      <a:pt x="11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67" name="Freeform 76">
                <a:extLst>
                  <a:ext uri="{FF2B5EF4-FFF2-40B4-BE49-F238E27FC236}">
                    <a16:creationId xmlns:a16="http://schemas.microsoft.com/office/drawing/2014/main" id="{8270270C-E8F7-459F-9B08-85E5933D9EF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615" y="4050"/>
                <a:ext cx="571" cy="496"/>
              </a:xfrm>
              <a:custGeom>
                <a:avLst/>
                <a:gdLst>
                  <a:gd name="T0" fmla="*/ 571 w 571"/>
                  <a:gd name="T1" fmla="*/ 496 h 496"/>
                  <a:gd name="T2" fmla="*/ 175 w 571"/>
                  <a:gd name="T3" fmla="*/ 419 h 496"/>
                  <a:gd name="T4" fmla="*/ 175 w 571"/>
                  <a:gd name="T5" fmla="*/ 418 h 496"/>
                  <a:gd name="T6" fmla="*/ 0 w 571"/>
                  <a:gd name="T7" fmla="*/ 0 h 496"/>
                  <a:gd name="T8" fmla="*/ 571 w 571"/>
                  <a:gd name="T9" fmla="*/ 496 h 496"/>
                  <a:gd name="T10" fmla="*/ 178 w 571"/>
                  <a:gd name="T11" fmla="*/ 417 h 496"/>
                  <a:gd name="T12" fmla="*/ 562 w 571"/>
                  <a:gd name="T13" fmla="*/ 492 h 496"/>
                  <a:gd name="T14" fmla="*/ 7 w 571"/>
                  <a:gd name="T15" fmla="*/ 9 h 496"/>
                  <a:gd name="T16" fmla="*/ 178 w 571"/>
                  <a:gd name="T17" fmla="*/ 417 h 4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71" h="496">
                    <a:moveTo>
                      <a:pt x="571" y="496"/>
                    </a:moveTo>
                    <a:lnTo>
                      <a:pt x="175" y="419"/>
                    </a:lnTo>
                    <a:lnTo>
                      <a:pt x="175" y="418"/>
                    </a:lnTo>
                    <a:lnTo>
                      <a:pt x="0" y="0"/>
                    </a:lnTo>
                    <a:lnTo>
                      <a:pt x="571" y="496"/>
                    </a:lnTo>
                    <a:close/>
                    <a:moveTo>
                      <a:pt x="178" y="417"/>
                    </a:moveTo>
                    <a:lnTo>
                      <a:pt x="562" y="492"/>
                    </a:lnTo>
                    <a:lnTo>
                      <a:pt x="7" y="9"/>
                    </a:lnTo>
                    <a:lnTo>
                      <a:pt x="178" y="4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68" name="Freeform 77">
                <a:extLst>
                  <a:ext uri="{FF2B5EF4-FFF2-40B4-BE49-F238E27FC236}">
                    <a16:creationId xmlns:a16="http://schemas.microsoft.com/office/drawing/2014/main" id="{41901297-9350-4C86-B5D8-F48100B8497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711" y="4467"/>
                <a:ext cx="474" cy="327"/>
              </a:xfrm>
              <a:custGeom>
                <a:avLst/>
                <a:gdLst>
                  <a:gd name="T0" fmla="*/ 0 w 474"/>
                  <a:gd name="T1" fmla="*/ 327 h 327"/>
                  <a:gd name="T2" fmla="*/ 79 w 474"/>
                  <a:gd name="T3" fmla="*/ 0 h 327"/>
                  <a:gd name="T4" fmla="*/ 474 w 474"/>
                  <a:gd name="T5" fmla="*/ 76 h 327"/>
                  <a:gd name="T6" fmla="*/ 471 w 474"/>
                  <a:gd name="T7" fmla="*/ 78 h 327"/>
                  <a:gd name="T8" fmla="*/ 0 w 474"/>
                  <a:gd name="T9" fmla="*/ 327 h 327"/>
                  <a:gd name="T10" fmla="*/ 82 w 474"/>
                  <a:gd name="T11" fmla="*/ 2 h 327"/>
                  <a:gd name="T12" fmla="*/ 3 w 474"/>
                  <a:gd name="T13" fmla="*/ 322 h 327"/>
                  <a:gd name="T14" fmla="*/ 467 w 474"/>
                  <a:gd name="T15" fmla="*/ 77 h 327"/>
                  <a:gd name="T16" fmla="*/ 82 w 474"/>
                  <a:gd name="T17" fmla="*/ 2 h 3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74" h="327">
                    <a:moveTo>
                      <a:pt x="0" y="327"/>
                    </a:moveTo>
                    <a:lnTo>
                      <a:pt x="79" y="0"/>
                    </a:lnTo>
                    <a:lnTo>
                      <a:pt x="474" y="76"/>
                    </a:lnTo>
                    <a:lnTo>
                      <a:pt x="471" y="78"/>
                    </a:lnTo>
                    <a:lnTo>
                      <a:pt x="0" y="327"/>
                    </a:lnTo>
                    <a:close/>
                    <a:moveTo>
                      <a:pt x="82" y="2"/>
                    </a:moveTo>
                    <a:lnTo>
                      <a:pt x="3" y="322"/>
                    </a:lnTo>
                    <a:lnTo>
                      <a:pt x="467" y="77"/>
                    </a:lnTo>
                    <a:lnTo>
                      <a:pt x="82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69" name="Freeform 78">
                <a:extLst>
                  <a:ext uri="{FF2B5EF4-FFF2-40B4-BE49-F238E27FC236}">
                    <a16:creationId xmlns:a16="http://schemas.microsoft.com/office/drawing/2014/main" id="{9FA1465D-FCF3-4DE3-BB35-C69F9DBA921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097" y="4466"/>
                <a:ext cx="697" cy="351"/>
              </a:xfrm>
              <a:custGeom>
                <a:avLst/>
                <a:gdLst>
                  <a:gd name="T0" fmla="*/ 0 w 697"/>
                  <a:gd name="T1" fmla="*/ 351 h 351"/>
                  <a:gd name="T2" fmla="*/ 697 w 697"/>
                  <a:gd name="T3" fmla="*/ 0 h 351"/>
                  <a:gd name="T4" fmla="*/ 616 w 697"/>
                  <a:gd name="T5" fmla="*/ 327 h 351"/>
                  <a:gd name="T6" fmla="*/ 615 w 697"/>
                  <a:gd name="T7" fmla="*/ 327 h 351"/>
                  <a:gd name="T8" fmla="*/ 0 w 697"/>
                  <a:gd name="T9" fmla="*/ 351 h 351"/>
                  <a:gd name="T10" fmla="*/ 692 w 697"/>
                  <a:gd name="T11" fmla="*/ 4 h 351"/>
                  <a:gd name="T12" fmla="*/ 12 w 697"/>
                  <a:gd name="T13" fmla="*/ 348 h 351"/>
                  <a:gd name="T14" fmla="*/ 614 w 697"/>
                  <a:gd name="T15" fmla="*/ 325 h 351"/>
                  <a:gd name="T16" fmla="*/ 692 w 697"/>
                  <a:gd name="T17" fmla="*/ 4 h 3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97" h="351">
                    <a:moveTo>
                      <a:pt x="0" y="351"/>
                    </a:moveTo>
                    <a:lnTo>
                      <a:pt x="697" y="0"/>
                    </a:lnTo>
                    <a:lnTo>
                      <a:pt x="616" y="327"/>
                    </a:lnTo>
                    <a:lnTo>
                      <a:pt x="615" y="327"/>
                    </a:lnTo>
                    <a:lnTo>
                      <a:pt x="0" y="351"/>
                    </a:lnTo>
                    <a:close/>
                    <a:moveTo>
                      <a:pt x="692" y="4"/>
                    </a:moveTo>
                    <a:lnTo>
                      <a:pt x="12" y="348"/>
                    </a:lnTo>
                    <a:lnTo>
                      <a:pt x="614" y="325"/>
                    </a:lnTo>
                    <a:lnTo>
                      <a:pt x="692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70" name="Freeform 79">
                <a:extLst>
                  <a:ext uri="{FF2B5EF4-FFF2-40B4-BE49-F238E27FC236}">
                    <a16:creationId xmlns:a16="http://schemas.microsoft.com/office/drawing/2014/main" id="{74777CEA-6124-48E6-8BF0-A7D22E44DBA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100" y="4791"/>
                <a:ext cx="614" cy="359"/>
              </a:xfrm>
              <a:custGeom>
                <a:avLst/>
                <a:gdLst>
                  <a:gd name="T0" fmla="*/ 445 w 614"/>
                  <a:gd name="T1" fmla="*/ 359 h 359"/>
                  <a:gd name="T2" fmla="*/ 444 w 614"/>
                  <a:gd name="T3" fmla="*/ 358 h 359"/>
                  <a:gd name="T4" fmla="*/ 0 w 614"/>
                  <a:gd name="T5" fmla="*/ 24 h 359"/>
                  <a:gd name="T6" fmla="*/ 614 w 614"/>
                  <a:gd name="T7" fmla="*/ 0 h 359"/>
                  <a:gd name="T8" fmla="*/ 613 w 614"/>
                  <a:gd name="T9" fmla="*/ 1 h 359"/>
                  <a:gd name="T10" fmla="*/ 445 w 614"/>
                  <a:gd name="T11" fmla="*/ 359 h 359"/>
                  <a:gd name="T12" fmla="*/ 7 w 614"/>
                  <a:gd name="T13" fmla="*/ 25 h 359"/>
                  <a:gd name="T14" fmla="*/ 444 w 614"/>
                  <a:gd name="T15" fmla="*/ 356 h 359"/>
                  <a:gd name="T16" fmla="*/ 611 w 614"/>
                  <a:gd name="T17" fmla="*/ 2 h 359"/>
                  <a:gd name="T18" fmla="*/ 7 w 614"/>
                  <a:gd name="T19" fmla="*/ 25 h 3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14" h="359">
                    <a:moveTo>
                      <a:pt x="445" y="359"/>
                    </a:moveTo>
                    <a:lnTo>
                      <a:pt x="444" y="358"/>
                    </a:lnTo>
                    <a:lnTo>
                      <a:pt x="0" y="24"/>
                    </a:lnTo>
                    <a:lnTo>
                      <a:pt x="614" y="0"/>
                    </a:lnTo>
                    <a:lnTo>
                      <a:pt x="613" y="1"/>
                    </a:lnTo>
                    <a:lnTo>
                      <a:pt x="445" y="359"/>
                    </a:lnTo>
                    <a:close/>
                    <a:moveTo>
                      <a:pt x="7" y="25"/>
                    </a:moveTo>
                    <a:lnTo>
                      <a:pt x="444" y="356"/>
                    </a:lnTo>
                    <a:lnTo>
                      <a:pt x="611" y="2"/>
                    </a:lnTo>
                    <a:lnTo>
                      <a:pt x="7" y="2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71" name="Freeform 80">
                <a:extLst>
                  <a:ext uri="{FF2B5EF4-FFF2-40B4-BE49-F238E27FC236}">
                    <a16:creationId xmlns:a16="http://schemas.microsoft.com/office/drawing/2014/main" id="{2F57EF48-670B-4236-B118-96C89E52B06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057" y="4813"/>
                <a:ext cx="489" cy="634"/>
              </a:xfrm>
              <a:custGeom>
                <a:avLst/>
                <a:gdLst>
                  <a:gd name="T0" fmla="*/ 0 w 489"/>
                  <a:gd name="T1" fmla="*/ 634 h 634"/>
                  <a:gd name="T2" fmla="*/ 45 w 489"/>
                  <a:gd name="T3" fmla="*/ 0 h 634"/>
                  <a:gd name="T4" fmla="*/ 489 w 489"/>
                  <a:gd name="T5" fmla="*/ 335 h 634"/>
                  <a:gd name="T6" fmla="*/ 0 w 489"/>
                  <a:gd name="T7" fmla="*/ 634 h 634"/>
                  <a:gd name="T8" fmla="*/ 47 w 489"/>
                  <a:gd name="T9" fmla="*/ 5 h 634"/>
                  <a:gd name="T10" fmla="*/ 3 w 489"/>
                  <a:gd name="T11" fmla="*/ 630 h 634"/>
                  <a:gd name="T12" fmla="*/ 485 w 489"/>
                  <a:gd name="T13" fmla="*/ 335 h 634"/>
                  <a:gd name="T14" fmla="*/ 47 w 489"/>
                  <a:gd name="T15" fmla="*/ 5 h 6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89" h="634">
                    <a:moveTo>
                      <a:pt x="0" y="634"/>
                    </a:moveTo>
                    <a:lnTo>
                      <a:pt x="45" y="0"/>
                    </a:lnTo>
                    <a:lnTo>
                      <a:pt x="489" y="335"/>
                    </a:lnTo>
                    <a:lnTo>
                      <a:pt x="0" y="634"/>
                    </a:lnTo>
                    <a:close/>
                    <a:moveTo>
                      <a:pt x="47" y="5"/>
                    </a:moveTo>
                    <a:lnTo>
                      <a:pt x="3" y="630"/>
                    </a:lnTo>
                    <a:lnTo>
                      <a:pt x="485" y="335"/>
                    </a:lnTo>
                    <a:lnTo>
                      <a:pt x="47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72" name="Freeform 81">
                <a:extLst>
                  <a:ext uri="{FF2B5EF4-FFF2-40B4-BE49-F238E27FC236}">
                    <a16:creationId xmlns:a16="http://schemas.microsoft.com/office/drawing/2014/main" id="{6BB39157-3443-4B09-808A-7BB319D221D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055" y="5147"/>
                <a:ext cx="538" cy="325"/>
              </a:xfrm>
              <a:custGeom>
                <a:avLst/>
                <a:gdLst>
                  <a:gd name="T0" fmla="*/ 0 w 538"/>
                  <a:gd name="T1" fmla="*/ 299 h 325"/>
                  <a:gd name="T2" fmla="*/ 490 w 538"/>
                  <a:gd name="T3" fmla="*/ 0 h 325"/>
                  <a:gd name="T4" fmla="*/ 538 w 538"/>
                  <a:gd name="T5" fmla="*/ 325 h 325"/>
                  <a:gd name="T6" fmla="*/ 0 w 538"/>
                  <a:gd name="T7" fmla="*/ 299 h 325"/>
                  <a:gd name="T8" fmla="*/ 489 w 538"/>
                  <a:gd name="T9" fmla="*/ 3 h 325"/>
                  <a:gd name="T10" fmla="*/ 8 w 538"/>
                  <a:gd name="T11" fmla="*/ 297 h 325"/>
                  <a:gd name="T12" fmla="*/ 536 w 538"/>
                  <a:gd name="T13" fmla="*/ 322 h 325"/>
                  <a:gd name="T14" fmla="*/ 489 w 538"/>
                  <a:gd name="T15" fmla="*/ 3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38" h="325">
                    <a:moveTo>
                      <a:pt x="0" y="299"/>
                    </a:moveTo>
                    <a:lnTo>
                      <a:pt x="490" y="0"/>
                    </a:lnTo>
                    <a:lnTo>
                      <a:pt x="538" y="325"/>
                    </a:lnTo>
                    <a:lnTo>
                      <a:pt x="0" y="299"/>
                    </a:lnTo>
                    <a:close/>
                    <a:moveTo>
                      <a:pt x="489" y="3"/>
                    </a:moveTo>
                    <a:lnTo>
                      <a:pt x="8" y="297"/>
                    </a:lnTo>
                    <a:lnTo>
                      <a:pt x="536" y="322"/>
                    </a:lnTo>
                    <a:lnTo>
                      <a:pt x="489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73" name="Freeform 82">
                <a:extLst>
                  <a:ext uri="{FF2B5EF4-FFF2-40B4-BE49-F238E27FC236}">
                    <a16:creationId xmlns:a16="http://schemas.microsoft.com/office/drawing/2014/main" id="{8AE5F09A-B1B8-4CF5-A590-C30CD983B9C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013" y="5444"/>
                <a:ext cx="585" cy="281"/>
              </a:xfrm>
              <a:custGeom>
                <a:avLst/>
                <a:gdLst>
                  <a:gd name="T0" fmla="*/ 0 w 585"/>
                  <a:gd name="T1" fmla="*/ 281 h 281"/>
                  <a:gd name="T2" fmla="*/ 44 w 585"/>
                  <a:gd name="T3" fmla="*/ 0 h 281"/>
                  <a:gd name="T4" fmla="*/ 585 w 585"/>
                  <a:gd name="T5" fmla="*/ 25 h 281"/>
                  <a:gd name="T6" fmla="*/ 579 w 585"/>
                  <a:gd name="T7" fmla="*/ 28 h 281"/>
                  <a:gd name="T8" fmla="*/ 0 w 585"/>
                  <a:gd name="T9" fmla="*/ 281 h 281"/>
                  <a:gd name="T10" fmla="*/ 46 w 585"/>
                  <a:gd name="T11" fmla="*/ 2 h 281"/>
                  <a:gd name="T12" fmla="*/ 2 w 585"/>
                  <a:gd name="T13" fmla="*/ 276 h 281"/>
                  <a:gd name="T14" fmla="*/ 573 w 585"/>
                  <a:gd name="T15" fmla="*/ 28 h 281"/>
                  <a:gd name="T16" fmla="*/ 46 w 585"/>
                  <a:gd name="T17" fmla="*/ 2 h 2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85" h="281">
                    <a:moveTo>
                      <a:pt x="0" y="281"/>
                    </a:moveTo>
                    <a:lnTo>
                      <a:pt x="44" y="0"/>
                    </a:lnTo>
                    <a:lnTo>
                      <a:pt x="585" y="25"/>
                    </a:lnTo>
                    <a:lnTo>
                      <a:pt x="579" y="28"/>
                    </a:lnTo>
                    <a:lnTo>
                      <a:pt x="0" y="281"/>
                    </a:lnTo>
                    <a:close/>
                    <a:moveTo>
                      <a:pt x="46" y="2"/>
                    </a:moveTo>
                    <a:lnTo>
                      <a:pt x="2" y="276"/>
                    </a:lnTo>
                    <a:lnTo>
                      <a:pt x="573" y="28"/>
                    </a:lnTo>
                    <a:lnTo>
                      <a:pt x="46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74" name="Freeform 83">
                <a:extLst>
                  <a:ext uri="{FF2B5EF4-FFF2-40B4-BE49-F238E27FC236}">
                    <a16:creationId xmlns:a16="http://schemas.microsoft.com/office/drawing/2014/main" id="{083178EA-FFB5-4DED-8004-31EE9B244D1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010" y="5469"/>
                <a:ext cx="929" cy="316"/>
              </a:xfrm>
              <a:custGeom>
                <a:avLst/>
                <a:gdLst>
                  <a:gd name="T0" fmla="*/ 0 w 929"/>
                  <a:gd name="T1" fmla="*/ 255 h 316"/>
                  <a:gd name="T2" fmla="*/ 4 w 929"/>
                  <a:gd name="T3" fmla="*/ 253 h 316"/>
                  <a:gd name="T4" fmla="*/ 582 w 929"/>
                  <a:gd name="T5" fmla="*/ 0 h 316"/>
                  <a:gd name="T6" fmla="*/ 583 w 929"/>
                  <a:gd name="T7" fmla="*/ 0 h 316"/>
                  <a:gd name="T8" fmla="*/ 929 w 929"/>
                  <a:gd name="T9" fmla="*/ 316 h 316"/>
                  <a:gd name="T10" fmla="*/ 926 w 929"/>
                  <a:gd name="T11" fmla="*/ 316 h 316"/>
                  <a:gd name="T12" fmla="*/ 0 w 929"/>
                  <a:gd name="T13" fmla="*/ 255 h 316"/>
                  <a:gd name="T14" fmla="*/ 582 w 929"/>
                  <a:gd name="T15" fmla="*/ 3 h 316"/>
                  <a:gd name="T16" fmla="*/ 10 w 929"/>
                  <a:gd name="T17" fmla="*/ 253 h 316"/>
                  <a:gd name="T18" fmla="*/ 922 w 929"/>
                  <a:gd name="T19" fmla="*/ 314 h 316"/>
                  <a:gd name="T20" fmla="*/ 582 w 929"/>
                  <a:gd name="T21" fmla="*/ 3 h 3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29" h="316">
                    <a:moveTo>
                      <a:pt x="0" y="255"/>
                    </a:moveTo>
                    <a:lnTo>
                      <a:pt x="4" y="253"/>
                    </a:lnTo>
                    <a:lnTo>
                      <a:pt x="582" y="0"/>
                    </a:lnTo>
                    <a:lnTo>
                      <a:pt x="583" y="0"/>
                    </a:lnTo>
                    <a:lnTo>
                      <a:pt x="929" y="316"/>
                    </a:lnTo>
                    <a:lnTo>
                      <a:pt x="926" y="316"/>
                    </a:lnTo>
                    <a:lnTo>
                      <a:pt x="0" y="255"/>
                    </a:lnTo>
                    <a:close/>
                    <a:moveTo>
                      <a:pt x="582" y="3"/>
                    </a:moveTo>
                    <a:lnTo>
                      <a:pt x="10" y="253"/>
                    </a:lnTo>
                    <a:lnTo>
                      <a:pt x="922" y="314"/>
                    </a:lnTo>
                    <a:lnTo>
                      <a:pt x="582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75" name="Freeform 84">
                <a:extLst>
                  <a:ext uri="{FF2B5EF4-FFF2-40B4-BE49-F238E27FC236}">
                    <a16:creationId xmlns:a16="http://schemas.microsoft.com/office/drawing/2014/main" id="{38A87A3C-22FB-4301-9861-8C325C3491D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589" y="5468"/>
                <a:ext cx="435" cy="318"/>
              </a:xfrm>
              <a:custGeom>
                <a:avLst/>
                <a:gdLst>
                  <a:gd name="T0" fmla="*/ 347 w 435"/>
                  <a:gd name="T1" fmla="*/ 318 h 318"/>
                  <a:gd name="T2" fmla="*/ 346 w 435"/>
                  <a:gd name="T3" fmla="*/ 317 h 318"/>
                  <a:gd name="T4" fmla="*/ 0 w 435"/>
                  <a:gd name="T5" fmla="*/ 0 h 318"/>
                  <a:gd name="T6" fmla="*/ 435 w 435"/>
                  <a:gd name="T7" fmla="*/ 70 h 318"/>
                  <a:gd name="T8" fmla="*/ 435 w 435"/>
                  <a:gd name="T9" fmla="*/ 72 h 318"/>
                  <a:gd name="T10" fmla="*/ 347 w 435"/>
                  <a:gd name="T11" fmla="*/ 318 h 318"/>
                  <a:gd name="T12" fmla="*/ 6 w 435"/>
                  <a:gd name="T13" fmla="*/ 5 h 318"/>
                  <a:gd name="T14" fmla="*/ 346 w 435"/>
                  <a:gd name="T15" fmla="*/ 313 h 318"/>
                  <a:gd name="T16" fmla="*/ 433 w 435"/>
                  <a:gd name="T17" fmla="*/ 72 h 318"/>
                  <a:gd name="T18" fmla="*/ 6 w 435"/>
                  <a:gd name="T19" fmla="*/ 5 h 3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35" h="318">
                    <a:moveTo>
                      <a:pt x="347" y="318"/>
                    </a:moveTo>
                    <a:lnTo>
                      <a:pt x="346" y="317"/>
                    </a:lnTo>
                    <a:lnTo>
                      <a:pt x="0" y="0"/>
                    </a:lnTo>
                    <a:lnTo>
                      <a:pt x="435" y="70"/>
                    </a:lnTo>
                    <a:lnTo>
                      <a:pt x="435" y="72"/>
                    </a:lnTo>
                    <a:lnTo>
                      <a:pt x="347" y="318"/>
                    </a:lnTo>
                    <a:close/>
                    <a:moveTo>
                      <a:pt x="6" y="5"/>
                    </a:moveTo>
                    <a:lnTo>
                      <a:pt x="346" y="313"/>
                    </a:lnTo>
                    <a:lnTo>
                      <a:pt x="433" y="72"/>
                    </a:lnTo>
                    <a:lnTo>
                      <a:pt x="6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76" name="Freeform 85">
                <a:extLst>
                  <a:ext uri="{FF2B5EF4-FFF2-40B4-BE49-F238E27FC236}">
                    <a16:creationId xmlns:a16="http://schemas.microsoft.com/office/drawing/2014/main" id="{80C09A65-DA8A-4D2D-BE12-12149886F60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933" y="5497"/>
                <a:ext cx="648" cy="289"/>
              </a:xfrm>
              <a:custGeom>
                <a:avLst/>
                <a:gdLst>
                  <a:gd name="T0" fmla="*/ 0 w 648"/>
                  <a:gd name="T1" fmla="*/ 289 h 289"/>
                  <a:gd name="T2" fmla="*/ 89 w 648"/>
                  <a:gd name="T3" fmla="*/ 40 h 289"/>
                  <a:gd name="T4" fmla="*/ 648 w 648"/>
                  <a:gd name="T5" fmla="*/ 0 h 289"/>
                  <a:gd name="T6" fmla="*/ 0 w 648"/>
                  <a:gd name="T7" fmla="*/ 289 h 289"/>
                  <a:gd name="T8" fmla="*/ 91 w 648"/>
                  <a:gd name="T9" fmla="*/ 43 h 289"/>
                  <a:gd name="T10" fmla="*/ 5 w 648"/>
                  <a:gd name="T11" fmla="*/ 284 h 289"/>
                  <a:gd name="T12" fmla="*/ 635 w 648"/>
                  <a:gd name="T13" fmla="*/ 3 h 289"/>
                  <a:gd name="T14" fmla="*/ 91 w 648"/>
                  <a:gd name="T15" fmla="*/ 43 h 2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48" h="289">
                    <a:moveTo>
                      <a:pt x="0" y="289"/>
                    </a:moveTo>
                    <a:lnTo>
                      <a:pt x="89" y="40"/>
                    </a:lnTo>
                    <a:lnTo>
                      <a:pt x="648" y="0"/>
                    </a:lnTo>
                    <a:lnTo>
                      <a:pt x="0" y="289"/>
                    </a:lnTo>
                    <a:close/>
                    <a:moveTo>
                      <a:pt x="91" y="43"/>
                    </a:moveTo>
                    <a:lnTo>
                      <a:pt x="5" y="284"/>
                    </a:lnTo>
                    <a:lnTo>
                      <a:pt x="635" y="3"/>
                    </a:lnTo>
                    <a:lnTo>
                      <a:pt x="91" y="4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77" name="Freeform 86">
                <a:extLst>
                  <a:ext uri="{FF2B5EF4-FFF2-40B4-BE49-F238E27FC236}">
                    <a16:creationId xmlns:a16="http://schemas.microsoft.com/office/drawing/2014/main" id="{22EBF8D1-6864-4765-BB2E-3EA58CDE8AE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020" y="5242"/>
                <a:ext cx="558" cy="299"/>
              </a:xfrm>
              <a:custGeom>
                <a:avLst/>
                <a:gdLst>
                  <a:gd name="T0" fmla="*/ 0 w 558"/>
                  <a:gd name="T1" fmla="*/ 299 h 299"/>
                  <a:gd name="T2" fmla="*/ 326 w 558"/>
                  <a:gd name="T3" fmla="*/ 0 h 299"/>
                  <a:gd name="T4" fmla="*/ 327 w 558"/>
                  <a:gd name="T5" fmla="*/ 1 h 299"/>
                  <a:gd name="T6" fmla="*/ 558 w 558"/>
                  <a:gd name="T7" fmla="*/ 257 h 299"/>
                  <a:gd name="T8" fmla="*/ 555 w 558"/>
                  <a:gd name="T9" fmla="*/ 257 h 299"/>
                  <a:gd name="T10" fmla="*/ 0 w 558"/>
                  <a:gd name="T11" fmla="*/ 299 h 299"/>
                  <a:gd name="T12" fmla="*/ 326 w 558"/>
                  <a:gd name="T13" fmla="*/ 4 h 299"/>
                  <a:gd name="T14" fmla="*/ 7 w 558"/>
                  <a:gd name="T15" fmla="*/ 295 h 299"/>
                  <a:gd name="T16" fmla="*/ 552 w 558"/>
                  <a:gd name="T17" fmla="*/ 255 h 299"/>
                  <a:gd name="T18" fmla="*/ 326 w 558"/>
                  <a:gd name="T19" fmla="*/ 4 h 2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58" h="299">
                    <a:moveTo>
                      <a:pt x="0" y="299"/>
                    </a:moveTo>
                    <a:lnTo>
                      <a:pt x="326" y="0"/>
                    </a:lnTo>
                    <a:lnTo>
                      <a:pt x="327" y="1"/>
                    </a:lnTo>
                    <a:lnTo>
                      <a:pt x="558" y="257"/>
                    </a:lnTo>
                    <a:lnTo>
                      <a:pt x="555" y="257"/>
                    </a:lnTo>
                    <a:lnTo>
                      <a:pt x="0" y="299"/>
                    </a:lnTo>
                    <a:close/>
                    <a:moveTo>
                      <a:pt x="326" y="4"/>
                    </a:moveTo>
                    <a:lnTo>
                      <a:pt x="7" y="295"/>
                    </a:lnTo>
                    <a:lnTo>
                      <a:pt x="552" y="255"/>
                    </a:lnTo>
                    <a:lnTo>
                      <a:pt x="326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78" name="Freeform 87">
                <a:extLst>
                  <a:ext uri="{FF2B5EF4-FFF2-40B4-BE49-F238E27FC236}">
                    <a16:creationId xmlns:a16="http://schemas.microsoft.com/office/drawing/2014/main" id="{9805FF78-6E5A-4EE6-9C17-9CD165EFAF2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180" y="4239"/>
                <a:ext cx="625" cy="461"/>
              </a:xfrm>
              <a:custGeom>
                <a:avLst/>
                <a:gdLst>
                  <a:gd name="T0" fmla="*/ 625 w 625"/>
                  <a:gd name="T1" fmla="*/ 461 h 461"/>
                  <a:gd name="T2" fmla="*/ 0 w 625"/>
                  <a:gd name="T3" fmla="*/ 306 h 461"/>
                  <a:gd name="T4" fmla="*/ 0 w 625"/>
                  <a:gd name="T5" fmla="*/ 305 h 461"/>
                  <a:gd name="T6" fmla="*/ 23 w 625"/>
                  <a:gd name="T7" fmla="*/ 0 h 461"/>
                  <a:gd name="T8" fmla="*/ 625 w 625"/>
                  <a:gd name="T9" fmla="*/ 461 h 461"/>
                  <a:gd name="T10" fmla="*/ 2 w 625"/>
                  <a:gd name="T11" fmla="*/ 304 h 461"/>
                  <a:gd name="T12" fmla="*/ 615 w 625"/>
                  <a:gd name="T13" fmla="*/ 455 h 461"/>
                  <a:gd name="T14" fmla="*/ 26 w 625"/>
                  <a:gd name="T15" fmla="*/ 4 h 461"/>
                  <a:gd name="T16" fmla="*/ 2 w 625"/>
                  <a:gd name="T17" fmla="*/ 304 h 4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25" h="461">
                    <a:moveTo>
                      <a:pt x="625" y="461"/>
                    </a:moveTo>
                    <a:lnTo>
                      <a:pt x="0" y="306"/>
                    </a:lnTo>
                    <a:lnTo>
                      <a:pt x="0" y="305"/>
                    </a:lnTo>
                    <a:lnTo>
                      <a:pt x="23" y="0"/>
                    </a:lnTo>
                    <a:lnTo>
                      <a:pt x="625" y="461"/>
                    </a:lnTo>
                    <a:close/>
                    <a:moveTo>
                      <a:pt x="2" y="304"/>
                    </a:moveTo>
                    <a:lnTo>
                      <a:pt x="615" y="455"/>
                    </a:lnTo>
                    <a:lnTo>
                      <a:pt x="26" y="4"/>
                    </a:lnTo>
                    <a:lnTo>
                      <a:pt x="2" y="30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79" name="Freeform 88">
                <a:extLst>
                  <a:ext uri="{FF2B5EF4-FFF2-40B4-BE49-F238E27FC236}">
                    <a16:creationId xmlns:a16="http://schemas.microsoft.com/office/drawing/2014/main" id="{E9D1B9AF-97CE-4B66-AA9B-B6D2C2375D2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199" y="4239"/>
                <a:ext cx="911" cy="459"/>
              </a:xfrm>
              <a:custGeom>
                <a:avLst/>
                <a:gdLst>
                  <a:gd name="T0" fmla="*/ 602 w 911"/>
                  <a:gd name="T1" fmla="*/ 459 h 459"/>
                  <a:gd name="T2" fmla="*/ 600 w 911"/>
                  <a:gd name="T3" fmla="*/ 458 h 459"/>
                  <a:gd name="T4" fmla="*/ 0 w 911"/>
                  <a:gd name="T5" fmla="*/ 0 h 459"/>
                  <a:gd name="T6" fmla="*/ 911 w 911"/>
                  <a:gd name="T7" fmla="*/ 269 h 459"/>
                  <a:gd name="T8" fmla="*/ 602 w 911"/>
                  <a:gd name="T9" fmla="*/ 459 h 459"/>
                  <a:gd name="T10" fmla="*/ 11 w 911"/>
                  <a:gd name="T11" fmla="*/ 6 h 459"/>
                  <a:gd name="T12" fmla="*/ 602 w 911"/>
                  <a:gd name="T13" fmla="*/ 456 h 459"/>
                  <a:gd name="T14" fmla="*/ 905 w 911"/>
                  <a:gd name="T15" fmla="*/ 271 h 459"/>
                  <a:gd name="T16" fmla="*/ 11 w 911"/>
                  <a:gd name="T17" fmla="*/ 6 h 4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11" h="459">
                    <a:moveTo>
                      <a:pt x="602" y="459"/>
                    </a:moveTo>
                    <a:lnTo>
                      <a:pt x="600" y="458"/>
                    </a:lnTo>
                    <a:lnTo>
                      <a:pt x="0" y="0"/>
                    </a:lnTo>
                    <a:lnTo>
                      <a:pt x="911" y="269"/>
                    </a:lnTo>
                    <a:lnTo>
                      <a:pt x="602" y="459"/>
                    </a:lnTo>
                    <a:close/>
                    <a:moveTo>
                      <a:pt x="11" y="6"/>
                    </a:moveTo>
                    <a:lnTo>
                      <a:pt x="602" y="456"/>
                    </a:lnTo>
                    <a:lnTo>
                      <a:pt x="905" y="271"/>
                    </a:lnTo>
                    <a:lnTo>
                      <a:pt x="11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80" name="Freeform 89">
                <a:extLst>
                  <a:ext uri="{FF2B5EF4-FFF2-40B4-BE49-F238E27FC236}">
                    <a16:creationId xmlns:a16="http://schemas.microsoft.com/office/drawing/2014/main" id="{C9977F31-FA2C-4735-900A-5BAF5C3070D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798" y="4506"/>
                <a:ext cx="309" cy="531"/>
              </a:xfrm>
              <a:custGeom>
                <a:avLst/>
                <a:gdLst>
                  <a:gd name="T0" fmla="*/ 286 w 309"/>
                  <a:gd name="T1" fmla="*/ 531 h 531"/>
                  <a:gd name="T2" fmla="*/ 284 w 309"/>
                  <a:gd name="T3" fmla="*/ 529 h 531"/>
                  <a:gd name="T4" fmla="*/ 0 w 309"/>
                  <a:gd name="T5" fmla="*/ 190 h 531"/>
                  <a:gd name="T6" fmla="*/ 1 w 309"/>
                  <a:gd name="T7" fmla="*/ 189 h 531"/>
                  <a:gd name="T8" fmla="*/ 309 w 309"/>
                  <a:gd name="T9" fmla="*/ 0 h 531"/>
                  <a:gd name="T10" fmla="*/ 286 w 309"/>
                  <a:gd name="T11" fmla="*/ 531 h 531"/>
                  <a:gd name="T12" fmla="*/ 4 w 309"/>
                  <a:gd name="T13" fmla="*/ 191 h 531"/>
                  <a:gd name="T14" fmla="*/ 284 w 309"/>
                  <a:gd name="T15" fmla="*/ 524 h 531"/>
                  <a:gd name="T16" fmla="*/ 307 w 309"/>
                  <a:gd name="T17" fmla="*/ 5 h 531"/>
                  <a:gd name="T18" fmla="*/ 4 w 309"/>
                  <a:gd name="T19" fmla="*/ 191 h 5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09" h="531">
                    <a:moveTo>
                      <a:pt x="286" y="531"/>
                    </a:moveTo>
                    <a:lnTo>
                      <a:pt x="284" y="529"/>
                    </a:lnTo>
                    <a:lnTo>
                      <a:pt x="0" y="190"/>
                    </a:lnTo>
                    <a:lnTo>
                      <a:pt x="1" y="189"/>
                    </a:lnTo>
                    <a:lnTo>
                      <a:pt x="309" y="0"/>
                    </a:lnTo>
                    <a:lnTo>
                      <a:pt x="286" y="531"/>
                    </a:lnTo>
                    <a:close/>
                    <a:moveTo>
                      <a:pt x="4" y="191"/>
                    </a:moveTo>
                    <a:lnTo>
                      <a:pt x="284" y="524"/>
                    </a:lnTo>
                    <a:lnTo>
                      <a:pt x="307" y="5"/>
                    </a:lnTo>
                    <a:lnTo>
                      <a:pt x="4" y="19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81" name="Freeform 90">
                <a:extLst>
                  <a:ext uri="{FF2B5EF4-FFF2-40B4-BE49-F238E27FC236}">
                    <a16:creationId xmlns:a16="http://schemas.microsoft.com/office/drawing/2014/main" id="{8F804BEC-3F3C-48D7-83C6-2497BAA1746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798" y="4692"/>
                <a:ext cx="286" cy="648"/>
              </a:xfrm>
              <a:custGeom>
                <a:avLst/>
                <a:gdLst>
                  <a:gd name="T0" fmla="*/ 128 w 286"/>
                  <a:gd name="T1" fmla="*/ 648 h 648"/>
                  <a:gd name="T2" fmla="*/ 128 w 286"/>
                  <a:gd name="T3" fmla="*/ 645 h 648"/>
                  <a:gd name="T4" fmla="*/ 0 w 286"/>
                  <a:gd name="T5" fmla="*/ 0 h 648"/>
                  <a:gd name="T6" fmla="*/ 286 w 286"/>
                  <a:gd name="T7" fmla="*/ 342 h 648"/>
                  <a:gd name="T8" fmla="*/ 286 w 286"/>
                  <a:gd name="T9" fmla="*/ 343 h 648"/>
                  <a:gd name="T10" fmla="*/ 128 w 286"/>
                  <a:gd name="T11" fmla="*/ 648 h 648"/>
                  <a:gd name="T12" fmla="*/ 5 w 286"/>
                  <a:gd name="T13" fmla="*/ 9 h 648"/>
                  <a:gd name="T14" fmla="*/ 129 w 286"/>
                  <a:gd name="T15" fmla="*/ 640 h 648"/>
                  <a:gd name="T16" fmla="*/ 284 w 286"/>
                  <a:gd name="T17" fmla="*/ 342 h 648"/>
                  <a:gd name="T18" fmla="*/ 5 w 286"/>
                  <a:gd name="T19" fmla="*/ 9 h 6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86" h="648">
                    <a:moveTo>
                      <a:pt x="128" y="648"/>
                    </a:moveTo>
                    <a:lnTo>
                      <a:pt x="128" y="645"/>
                    </a:lnTo>
                    <a:lnTo>
                      <a:pt x="0" y="0"/>
                    </a:lnTo>
                    <a:lnTo>
                      <a:pt x="286" y="342"/>
                    </a:lnTo>
                    <a:lnTo>
                      <a:pt x="286" y="343"/>
                    </a:lnTo>
                    <a:lnTo>
                      <a:pt x="128" y="648"/>
                    </a:lnTo>
                    <a:close/>
                    <a:moveTo>
                      <a:pt x="5" y="9"/>
                    </a:moveTo>
                    <a:lnTo>
                      <a:pt x="129" y="640"/>
                    </a:lnTo>
                    <a:lnTo>
                      <a:pt x="284" y="342"/>
                    </a:lnTo>
                    <a:lnTo>
                      <a:pt x="5" y="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82" name="Freeform 91">
                <a:extLst>
                  <a:ext uri="{FF2B5EF4-FFF2-40B4-BE49-F238E27FC236}">
                    <a16:creationId xmlns:a16="http://schemas.microsoft.com/office/drawing/2014/main" id="{2A8009CE-F974-4B1D-97B1-C38833DFB80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925" y="5031"/>
                <a:ext cx="570" cy="444"/>
              </a:xfrm>
              <a:custGeom>
                <a:avLst/>
                <a:gdLst>
                  <a:gd name="T0" fmla="*/ 570 w 570"/>
                  <a:gd name="T1" fmla="*/ 444 h 444"/>
                  <a:gd name="T2" fmla="*/ 565 w 570"/>
                  <a:gd name="T3" fmla="*/ 443 h 444"/>
                  <a:gd name="T4" fmla="*/ 0 w 570"/>
                  <a:gd name="T5" fmla="*/ 306 h 444"/>
                  <a:gd name="T6" fmla="*/ 158 w 570"/>
                  <a:gd name="T7" fmla="*/ 0 h 444"/>
                  <a:gd name="T8" fmla="*/ 570 w 570"/>
                  <a:gd name="T9" fmla="*/ 444 h 444"/>
                  <a:gd name="T10" fmla="*/ 4 w 570"/>
                  <a:gd name="T11" fmla="*/ 305 h 444"/>
                  <a:gd name="T12" fmla="*/ 562 w 570"/>
                  <a:gd name="T13" fmla="*/ 439 h 444"/>
                  <a:gd name="T14" fmla="*/ 158 w 570"/>
                  <a:gd name="T15" fmla="*/ 5 h 444"/>
                  <a:gd name="T16" fmla="*/ 4 w 570"/>
                  <a:gd name="T17" fmla="*/ 305 h 4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70" h="444">
                    <a:moveTo>
                      <a:pt x="570" y="444"/>
                    </a:moveTo>
                    <a:lnTo>
                      <a:pt x="565" y="443"/>
                    </a:lnTo>
                    <a:lnTo>
                      <a:pt x="0" y="306"/>
                    </a:lnTo>
                    <a:lnTo>
                      <a:pt x="158" y="0"/>
                    </a:lnTo>
                    <a:lnTo>
                      <a:pt x="570" y="444"/>
                    </a:lnTo>
                    <a:close/>
                    <a:moveTo>
                      <a:pt x="4" y="305"/>
                    </a:moveTo>
                    <a:lnTo>
                      <a:pt x="562" y="439"/>
                    </a:lnTo>
                    <a:lnTo>
                      <a:pt x="158" y="5"/>
                    </a:lnTo>
                    <a:lnTo>
                      <a:pt x="4" y="30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83" name="Freeform 92">
                <a:extLst>
                  <a:ext uri="{FF2B5EF4-FFF2-40B4-BE49-F238E27FC236}">
                    <a16:creationId xmlns:a16="http://schemas.microsoft.com/office/drawing/2014/main" id="{162D50C3-4E8C-4FCF-BEE8-F303FB33F42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081" y="4943"/>
                <a:ext cx="452" cy="533"/>
              </a:xfrm>
              <a:custGeom>
                <a:avLst/>
                <a:gdLst>
                  <a:gd name="T0" fmla="*/ 410 w 452"/>
                  <a:gd name="T1" fmla="*/ 533 h 533"/>
                  <a:gd name="T2" fmla="*/ 409 w 452"/>
                  <a:gd name="T3" fmla="*/ 531 h 533"/>
                  <a:gd name="T4" fmla="*/ 0 w 452"/>
                  <a:gd name="T5" fmla="*/ 90 h 533"/>
                  <a:gd name="T6" fmla="*/ 452 w 452"/>
                  <a:gd name="T7" fmla="*/ 0 h 533"/>
                  <a:gd name="T8" fmla="*/ 452 w 452"/>
                  <a:gd name="T9" fmla="*/ 2 h 533"/>
                  <a:gd name="T10" fmla="*/ 410 w 452"/>
                  <a:gd name="T11" fmla="*/ 533 h 533"/>
                  <a:gd name="T12" fmla="*/ 4 w 452"/>
                  <a:gd name="T13" fmla="*/ 92 h 533"/>
                  <a:gd name="T14" fmla="*/ 409 w 452"/>
                  <a:gd name="T15" fmla="*/ 527 h 533"/>
                  <a:gd name="T16" fmla="*/ 450 w 452"/>
                  <a:gd name="T17" fmla="*/ 3 h 533"/>
                  <a:gd name="T18" fmla="*/ 4 w 452"/>
                  <a:gd name="T19" fmla="*/ 92 h 5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52" h="533">
                    <a:moveTo>
                      <a:pt x="410" y="533"/>
                    </a:moveTo>
                    <a:lnTo>
                      <a:pt x="409" y="531"/>
                    </a:lnTo>
                    <a:lnTo>
                      <a:pt x="0" y="90"/>
                    </a:lnTo>
                    <a:lnTo>
                      <a:pt x="452" y="0"/>
                    </a:lnTo>
                    <a:lnTo>
                      <a:pt x="452" y="2"/>
                    </a:lnTo>
                    <a:lnTo>
                      <a:pt x="410" y="533"/>
                    </a:lnTo>
                    <a:close/>
                    <a:moveTo>
                      <a:pt x="4" y="92"/>
                    </a:moveTo>
                    <a:lnTo>
                      <a:pt x="409" y="527"/>
                    </a:lnTo>
                    <a:lnTo>
                      <a:pt x="450" y="3"/>
                    </a:lnTo>
                    <a:lnTo>
                      <a:pt x="4" y="9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84" name="Freeform 93">
                <a:extLst>
                  <a:ext uri="{FF2B5EF4-FFF2-40B4-BE49-F238E27FC236}">
                    <a16:creationId xmlns:a16="http://schemas.microsoft.com/office/drawing/2014/main" id="{C38A855A-70A8-47FB-B362-657FB6C6B87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081" y="4402"/>
                <a:ext cx="453" cy="634"/>
              </a:xfrm>
              <a:custGeom>
                <a:avLst/>
                <a:gdLst>
                  <a:gd name="T0" fmla="*/ 0 w 453"/>
                  <a:gd name="T1" fmla="*/ 634 h 634"/>
                  <a:gd name="T2" fmla="*/ 1 w 453"/>
                  <a:gd name="T3" fmla="*/ 632 h 634"/>
                  <a:gd name="T4" fmla="*/ 235 w 453"/>
                  <a:gd name="T5" fmla="*/ 0 h 634"/>
                  <a:gd name="T6" fmla="*/ 453 w 453"/>
                  <a:gd name="T7" fmla="*/ 544 h 634"/>
                  <a:gd name="T8" fmla="*/ 0 w 453"/>
                  <a:gd name="T9" fmla="*/ 634 h 634"/>
                  <a:gd name="T10" fmla="*/ 235 w 453"/>
                  <a:gd name="T11" fmla="*/ 7 h 634"/>
                  <a:gd name="T12" fmla="*/ 4 w 453"/>
                  <a:gd name="T13" fmla="*/ 631 h 634"/>
                  <a:gd name="T14" fmla="*/ 450 w 453"/>
                  <a:gd name="T15" fmla="*/ 542 h 634"/>
                  <a:gd name="T16" fmla="*/ 235 w 453"/>
                  <a:gd name="T17" fmla="*/ 7 h 6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53" h="634">
                    <a:moveTo>
                      <a:pt x="0" y="634"/>
                    </a:moveTo>
                    <a:lnTo>
                      <a:pt x="1" y="632"/>
                    </a:lnTo>
                    <a:lnTo>
                      <a:pt x="235" y="0"/>
                    </a:lnTo>
                    <a:lnTo>
                      <a:pt x="453" y="544"/>
                    </a:lnTo>
                    <a:lnTo>
                      <a:pt x="0" y="634"/>
                    </a:lnTo>
                    <a:close/>
                    <a:moveTo>
                      <a:pt x="235" y="7"/>
                    </a:moveTo>
                    <a:lnTo>
                      <a:pt x="4" y="631"/>
                    </a:lnTo>
                    <a:lnTo>
                      <a:pt x="450" y="542"/>
                    </a:lnTo>
                    <a:lnTo>
                      <a:pt x="235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85" name="Freeform 94">
                <a:extLst>
                  <a:ext uri="{FF2B5EF4-FFF2-40B4-BE49-F238E27FC236}">
                    <a16:creationId xmlns:a16="http://schemas.microsoft.com/office/drawing/2014/main" id="{6123F2C5-B699-4A0B-80BD-17F6E447959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082" y="4404"/>
                <a:ext cx="236" cy="638"/>
              </a:xfrm>
              <a:custGeom>
                <a:avLst/>
                <a:gdLst>
                  <a:gd name="T0" fmla="*/ 0 w 236"/>
                  <a:gd name="T1" fmla="*/ 638 h 638"/>
                  <a:gd name="T2" fmla="*/ 23 w 236"/>
                  <a:gd name="T3" fmla="*/ 104 h 638"/>
                  <a:gd name="T4" fmla="*/ 236 w 236"/>
                  <a:gd name="T5" fmla="*/ 0 h 638"/>
                  <a:gd name="T6" fmla="*/ 235 w 236"/>
                  <a:gd name="T7" fmla="*/ 3 h 638"/>
                  <a:gd name="T8" fmla="*/ 0 w 236"/>
                  <a:gd name="T9" fmla="*/ 638 h 638"/>
                  <a:gd name="T10" fmla="*/ 25 w 236"/>
                  <a:gd name="T11" fmla="*/ 106 h 638"/>
                  <a:gd name="T12" fmla="*/ 3 w 236"/>
                  <a:gd name="T13" fmla="*/ 622 h 638"/>
                  <a:gd name="T14" fmla="*/ 232 w 236"/>
                  <a:gd name="T15" fmla="*/ 4 h 638"/>
                  <a:gd name="T16" fmla="*/ 25 w 236"/>
                  <a:gd name="T17" fmla="*/ 106 h 6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36" h="638">
                    <a:moveTo>
                      <a:pt x="0" y="638"/>
                    </a:moveTo>
                    <a:lnTo>
                      <a:pt x="23" y="104"/>
                    </a:lnTo>
                    <a:lnTo>
                      <a:pt x="236" y="0"/>
                    </a:lnTo>
                    <a:lnTo>
                      <a:pt x="235" y="3"/>
                    </a:lnTo>
                    <a:lnTo>
                      <a:pt x="0" y="638"/>
                    </a:lnTo>
                    <a:close/>
                    <a:moveTo>
                      <a:pt x="25" y="106"/>
                    </a:moveTo>
                    <a:lnTo>
                      <a:pt x="3" y="622"/>
                    </a:lnTo>
                    <a:lnTo>
                      <a:pt x="232" y="4"/>
                    </a:lnTo>
                    <a:lnTo>
                      <a:pt x="25" y="10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86" name="Freeform 95">
                <a:extLst>
                  <a:ext uri="{FF2B5EF4-FFF2-40B4-BE49-F238E27FC236}">
                    <a16:creationId xmlns:a16="http://schemas.microsoft.com/office/drawing/2014/main" id="{3C58E46E-FEB0-4E67-A9B8-465376E8CAF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894" y="3856"/>
                <a:ext cx="424" cy="655"/>
              </a:xfrm>
              <a:custGeom>
                <a:avLst/>
                <a:gdLst>
                  <a:gd name="T0" fmla="*/ 212 w 424"/>
                  <a:gd name="T1" fmla="*/ 655 h 655"/>
                  <a:gd name="T2" fmla="*/ 211 w 424"/>
                  <a:gd name="T3" fmla="*/ 654 h 655"/>
                  <a:gd name="T4" fmla="*/ 0 w 424"/>
                  <a:gd name="T5" fmla="*/ 0 h 655"/>
                  <a:gd name="T6" fmla="*/ 424 w 424"/>
                  <a:gd name="T7" fmla="*/ 551 h 655"/>
                  <a:gd name="T8" fmla="*/ 212 w 424"/>
                  <a:gd name="T9" fmla="*/ 655 h 655"/>
                  <a:gd name="T10" fmla="*/ 7 w 424"/>
                  <a:gd name="T11" fmla="*/ 13 h 655"/>
                  <a:gd name="T12" fmla="*/ 213 w 424"/>
                  <a:gd name="T13" fmla="*/ 651 h 655"/>
                  <a:gd name="T14" fmla="*/ 420 w 424"/>
                  <a:gd name="T15" fmla="*/ 550 h 655"/>
                  <a:gd name="T16" fmla="*/ 7 w 424"/>
                  <a:gd name="T17" fmla="*/ 13 h 6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24" h="655">
                    <a:moveTo>
                      <a:pt x="212" y="655"/>
                    </a:moveTo>
                    <a:lnTo>
                      <a:pt x="211" y="654"/>
                    </a:lnTo>
                    <a:lnTo>
                      <a:pt x="0" y="0"/>
                    </a:lnTo>
                    <a:lnTo>
                      <a:pt x="424" y="551"/>
                    </a:lnTo>
                    <a:lnTo>
                      <a:pt x="212" y="655"/>
                    </a:lnTo>
                    <a:close/>
                    <a:moveTo>
                      <a:pt x="7" y="13"/>
                    </a:moveTo>
                    <a:lnTo>
                      <a:pt x="213" y="651"/>
                    </a:lnTo>
                    <a:lnTo>
                      <a:pt x="420" y="550"/>
                    </a:lnTo>
                    <a:lnTo>
                      <a:pt x="7" y="1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87" name="Freeform 96">
                <a:extLst>
                  <a:ext uri="{FF2B5EF4-FFF2-40B4-BE49-F238E27FC236}">
                    <a16:creationId xmlns:a16="http://schemas.microsoft.com/office/drawing/2014/main" id="{6D9BDD26-13B6-4F41-B1A0-4BAFC1F59F4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552" y="3861"/>
                <a:ext cx="557" cy="652"/>
              </a:xfrm>
              <a:custGeom>
                <a:avLst/>
                <a:gdLst>
                  <a:gd name="T0" fmla="*/ 557 w 557"/>
                  <a:gd name="T1" fmla="*/ 652 h 652"/>
                  <a:gd name="T2" fmla="*/ 0 w 557"/>
                  <a:gd name="T3" fmla="*/ 154 h 652"/>
                  <a:gd name="T4" fmla="*/ 347 w 557"/>
                  <a:gd name="T5" fmla="*/ 0 h 652"/>
                  <a:gd name="T6" fmla="*/ 347 w 557"/>
                  <a:gd name="T7" fmla="*/ 1 h 652"/>
                  <a:gd name="T8" fmla="*/ 557 w 557"/>
                  <a:gd name="T9" fmla="*/ 652 h 652"/>
                  <a:gd name="T10" fmla="*/ 4 w 557"/>
                  <a:gd name="T11" fmla="*/ 155 h 652"/>
                  <a:gd name="T12" fmla="*/ 552 w 557"/>
                  <a:gd name="T13" fmla="*/ 644 h 652"/>
                  <a:gd name="T14" fmla="*/ 344 w 557"/>
                  <a:gd name="T15" fmla="*/ 3 h 652"/>
                  <a:gd name="T16" fmla="*/ 4 w 557"/>
                  <a:gd name="T17" fmla="*/ 155 h 6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57" h="652">
                    <a:moveTo>
                      <a:pt x="557" y="652"/>
                    </a:moveTo>
                    <a:lnTo>
                      <a:pt x="0" y="154"/>
                    </a:lnTo>
                    <a:lnTo>
                      <a:pt x="347" y="0"/>
                    </a:lnTo>
                    <a:lnTo>
                      <a:pt x="347" y="1"/>
                    </a:lnTo>
                    <a:lnTo>
                      <a:pt x="557" y="652"/>
                    </a:lnTo>
                    <a:close/>
                    <a:moveTo>
                      <a:pt x="4" y="155"/>
                    </a:moveTo>
                    <a:lnTo>
                      <a:pt x="552" y="644"/>
                    </a:lnTo>
                    <a:lnTo>
                      <a:pt x="344" y="3"/>
                    </a:lnTo>
                    <a:lnTo>
                      <a:pt x="4" y="15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88" name="Freeform 97">
                <a:extLst>
                  <a:ext uri="{FF2B5EF4-FFF2-40B4-BE49-F238E27FC236}">
                    <a16:creationId xmlns:a16="http://schemas.microsoft.com/office/drawing/2014/main" id="{B184CEB6-6389-4048-9C0A-BCB523390C5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553" y="3551"/>
                <a:ext cx="347" cy="467"/>
              </a:xfrm>
              <a:custGeom>
                <a:avLst/>
                <a:gdLst>
                  <a:gd name="T0" fmla="*/ 0 w 347"/>
                  <a:gd name="T1" fmla="*/ 467 h 467"/>
                  <a:gd name="T2" fmla="*/ 0 w 347"/>
                  <a:gd name="T3" fmla="*/ 464 h 467"/>
                  <a:gd name="T4" fmla="*/ 57 w 347"/>
                  <a:gd name="T5" fmla="*/ 0 h 467"/>
                  <a:gd name="T6" fmla="*/ 347 w 347"/>
                  <a:gd name="T7" fmla="*/ 312 h 467"/>
                  <a:gd name="T8" fmla="*/ 344 w 347"/>
                  <a:gd name="T9" fmla="*/ 313 h 467"/>
                  <a:gd name="T10" fmla="*/ 0 w 347"/>
                  <a:gd name="T11" fmla="*/ 467 h 467"/>
                  <a:gd name="T12" fmla="*/ 60 w 347"/>
                  <a:gd name="T13" fmla="*/ 6 h 467"/>
                  <a:gd name="T14" fmla="*/ 3 w 347"/>
                  <a:gd name="T15" fmla="*/ 462 h 467"/>
                  <a:gd name="T16" fmla="*/ 342 w 347"/>
                  <a:gd name="T17" fmla="*/ 311 h 467"/>
                  <a:gd name="T18" fmla="*/ 60 w 347"/>
                  <a:gd name="T19" fmla="*/ 6 h 4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47" h="467">
                    <a:moveTo>
                      <a:pt x="0" y="467"/>
                    </a:moveTo>
                    <a:lnTo>
                      <a:pt x="0" y="464"/>
                    </a:lnTo>
                    <a:lnTo>
                      <a:pt x="57" y="0"/>
                    </a:lnTo>
                    <a:lnTo>
                      <a:pt x="347" y="312"/>
                    </a:lnTo>
                    <a:lnTo>
                      <a:pt x="344" y="313"/>
                    </a:lnTo>
                    <a:lnTo>
                      <a:pt x="0" y="467"/>
                    </a:lnTo>
                    <a:close/>
                    <a:moveTo>
                      <a:pt x="60" y="6"/>
                    </a:moveTo>
                    <a:lnTo>
                      <a:pt x="3" y="462"/>
                    </a:lnTo>
                    <a:lnTo>
                      <a:pt x="342" y="311"/>
                    </a:lnTo>
                    <a:lnTo>
                      <a:pt x="60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89" name="Freeform 98">
                <a:extLst>
                  <a:ext uri="{FF2B5EF4-FFF2-40B4-BE49-F238E27FC236}">
                    <a16:creationId xmlns:a16="http://schemas.microsoft.com/office/drawing/2014/main" id="{96F0F936-6CB2-432D-9FD7-6B4C1C0B8C9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018" y="3551"/>
                <a:ext cx="595" cy="465"/>
              </a:xfrm>
              <a:custGeom>
                <a:avLst/>
                <a:gdLst>
                  <a:gd name="T0" fmla="*/ 537 w 595"/>
                  <a:gd name="T1" fmla="*/ 465 h 465"/>
                  <a:gd name="T2" fmla="*/ 536 w 595"/>
                  <a:gd name="T3" fmla="*/ 465 h 465"/>
                  <a:gd name="T4" fmla="*/ 0 w 595"/>
                  <a:gd name="T5" fmla="*/ 372 h 465"/>
                  <a:gd name="T6" fmla="*/ 3 w 595"/>
                  <a:gd name="T7" fmla="*/ 370 h 465"/>
                  <a:gd name="T8" fmla="*/ 595 w 595"/>
                  <a:gd name="T9" fmla="*/ 0 h 465"/>
                  <a:gd name="T10" fmla="*/ 595 w 595"/>
                  <a:gd name="T11" fmla="*/ 2 h 465"/>
                  <a:gd name="T12" fmla="*/ 537 w 595"/>
                  <a:gd name="T13" fmla="*/ 465 h 465"/>
                  <a:gd name="T14" fmla="*/ 6 w 595"/>
                  <a:gd name="T15" fmla="*/ 370 h 465"/>
                  <a:gd name="T16" fmla="*/ 535 w 595"/>
                  <a:gd name="T17" fmla="*/ 463 h 465"/>
                  <a:gd name="T18" fmla="*/ 591 w 595"/>
                  <a:gd name="T19" fmla="*/ 5 h 465"/>
                  <a:gd name="T20" fmla="*/ 6 w 595"/>
                  <a:gd name="T21" fmla="*/ 370 h 4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95" h="465">
                    <a:moveTo>
                      <a:pt x="537" y="465"/>
                    </a:moveTo>
                    <a:lnTo>
                      <a:pt x="536" y="465"/>
                    </a:lnTo>
                    <a:lnTo>
                      <a:pt x="0" y="372"/>
                    </a:lnTo>
                    <a:lnTo>
                      <a:pt x="3" y="370"/>
                    </a:lnTo>
                    <a:lnTo>
                      <a:pt x="595" y="0"/>
                    </a:lnTo>
                    <a:lnTo>
                      <a:pt x="595" y="2"/>
                    </a:lnTo>
                    <a:lnTo>
                      <a:pt x="537" y="465"/>
                    </a:lnTo>
                    <a:close/>
                    <a:moveTo>
                      <a:pt x="6" y="370"/>
                    </a:moveTo>
                    <a:lnTo>
                      <a:pt x="535" y="463"/>
                    </a:lnTo>
                    <a:lnTo>
                      <a:pt x="591" y="5"/>
                    </a:lnTo>
                    <a:lnTo>
                      <a:pt x="6" y="37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90" name="Freeform 99">
                <a:extLst>
                  <a:ext uri="{FF2B5EF4-FFF2-40B4-BE49-F238E27FC236}">
                    <a16:creationId xmlns:a16="http://schemas.microsoft.com/office/drawing/2014/main" id="{7416B70B-C3A1-4A0F-B99E-1351ADB3C9E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845" y="3550"/>
                <a:ext cx="773" cy="373"/>
              </a:xfrm>
              <a:custGeom>
                <a:avLst/>
                <a:gdLst>
                  <a:gd name="T0" fmla="*/ 176 w 773"/>
                  <a:gd name="T1" fmla="*/ 373 h 373"/>
                  <a:gd name="T2" fmla="*/ 0 w 773"/>
                  <a:gd name="T3" fmla="*/ 204 h 373"/>
                  <a:gd name="T4" fmla="*/ 773 w 773"/>
                  <a:gd name="T5" fmla="*/ 0 h 373"/>
                  <a:gd name="T6" fmla="*/ 176 w 773"/>
                  <a:gd name="T7" fmla="*/ 373 h 373"/>
                  <a:gd name="T8" fmla="*/ 4 w 773"/>
                  <a:gd name="T9" fmla="*/ 205 h 373"/>
                  <a:gd name="T10" fmla="*/ 176 w 773"/>
                  <a:gd name="T11" fmla="*/ 371 h 373"/>
                  <a:gd name="T12" fmla="*/ 758 w 773"/>
                  <a:gd name="T13" fmla="*/ 7 h 373"/>
                  <a:gd name="T14" fmla="*/ 4 w 773"/>
                  <a:gd name="T15" fmla="*/ 205 h 3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73" h="373">
                    <a:moveTo>
                      <a:pt x="176" y="373"/>
                    </a:moveTo>
                    <a:lnTo>
                      <a:pt x="0" y="204"/>
                    </a:lnTo>
                    <a:lnTo>
                      <a:pt x="773" y="0"/>
                    </a:lnTo>
                    <a:lnTo>
                      <a:pt x="176" y="373"/>
                    </a:lnTo>
                    <a:close/>
                    <a:moveTo>
                      <a:pt x="4" y="205"/>
                    </a:moveTo>
                    <a:lnTo>
                      <a:pt x="176" y="371"/>
                    </a:lnTo>
                    <a:lnTo>
                      <a:pt x="758" y="7"/>
                    </a:lnTo>
                    <a:lnTo>
                      <a:pt x="4" y="20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91" name="Freeform 100">
                <a:extLst>
                  <a:ext uri="{FF2B5EF4-FFF2-40B4-BE49-F238E27FC236}">
                    <a16:creationId xmlns:a16="http://schemas.microsoft.com/office/drawing/2014/main" id="{530091CF-4FE7-4547-BE94-C96880B537C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644" y="3753"/>
                <a:ext cx="380" cy="171"/>
              </a:xfrm>
              <a:custGeom>
                <a:avLst/>
                <a:gdLst>
                  <a:gd name="T0" fmla="*/ 0 w 380"/>
                  <a:gd name="T1" fmla="*/ 119 h 171"/>
                  <a:gd name="T2" fmla="*/ 203 w 380"/>
                  <a:gd name="T3" fmla="*/ 0 h 171"/>
                  <a:gd name="T4" fmla="*/ 380 w 380"/>
                  <a:gd name="T5" fmla="*/ 171 h 171"/>
                  <a:gd name="T6" fmla="*/ 0 w 380"/>
                  <a:gd name="T7" fmla="*/ 119 h 171"/>
                  <a:gd name="T8" fmla="*/ 203 w 380"/>
                  <a:gd name="T9" fmla="*/ 3 h 171"/>
                  <a:gd name="T10" fmla="*/ 7 w 380"/>
                  <a:gd name="T11" fmla="*/ 118 h 171"/>
                  <a:gd name="T12" fmla="*/ 374 w 380"/>
                  <a:gd name="T13" fmla="*/ 168 h 171"/>
                  <a:gd name="T14" fmla="*/ 203 w 380"/>
                  <a:gd name="T15" fmla="*/ 3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80" h="171">
                    <a:moveTo>
                      <a:pt x="0" y="119"/>
                    </a:moveTo>
                    <a:lnTo>
                      <a:pt x="203" y="0"/>
                    </a:lnTo>
                    <a:lnTo>
                      <a:pt x="380" y="171"/>
                    </a:lnTo>
                    <a:lnTo>
                      <a:pt x="0" y="119"/>
                    </a:lnTo>
                    <a:close/>
                    <a:moveTo>
                      <a:pt x="203" y="3"/>
                    </a:moveTo>
                    <a:lnTo>
                      <a:pt x="7" y="118"/>
                    </a:lnTo>
                    <a:lnTo>
                      <a:pt x="374" y="168"/>
                    </a:lnTo>
                    <a:lnTo>
                      <a:pt x="203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92" name="Freeform 101">
                <a:extLst>
                  <a:ext uri="{FF2B5EF4-FFF2-40B4-BE49-F238E27FC236}">
                    <a16:creationId xmlns:a16="http://schemas.microsoft.com/office/drawing/2014/main" id="{91B41461-6D05-40DD-814A-DB38424DF03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466" y="3345"/>
                <a:ext cx="383" cy="529"/>
              </a:xfrm>
              <a:custGeom>
                <a:avLst/>
                <a:gdLst>
                  <a:gd name="T0" fmla="*/ 180 w 383"/>
                  <a:gd name="T1" fmla="*/ 529 h 529"/>
                  <a:gd name="T2" fmla="*/ 0 w 383"/>
                  <a:gd name="T3" fmla="*/ 0 h 529"/>
                  <a:gd name="T4" fmla="*/ 383 w 383"/>
                  <a:gd name="T5" fmla="*/ 410 h 529"/>
                  <a:gd name="T6" fmla="*/ 180 w 383"/>
                  <a:gd name="T7" fmla="*/ 529 h 529"/>
                  <a:gd name="T8" fmla="*/ 6 w 383"/>
                  <a:gd name="T9" fmla="*/ 10 h 529"/>
                  <a:gd name="T10" fmla="*/ 183 w 383"/>
                  <a:gd name="T11" fmla="*/ 525 h 529"/>
                  <a:gd name="T12" fmla="*/ 379 w 383"/>
                  <a:gd name="T13" fmla="*/ 409 h 529"/>
                  <a:gd name="T14" fmla="*/ 6 w 383"/>
                  <a:gd name="T15" fmla="*/ 10 h 5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83" h="529">
                    <a:moveTo>
                      <a:pt x="180" y="529"/>
                    </a:moveTo>
                    <a:lnTo>
                      <a:pt x="0" y="0"/>
                    </a:lnTo>
                    <a:lnTo>
                      <a:pt x="383" y="410"/>
                    </a:lnTo>
                    <a:lnTo>
                      <a:pt x="180" y="529"/>
                    </a:lnTo>
                    <a:close/>
                    <a:moveTo>
                      <a:pt x="6" y="10"/>
                    </a:moveTo>
                    <a:lnTo>
                      <a:pt x="183" y="525"/>
                    </a:lnTo>
                    <a:lnTo>
                      <a:pt x="379" y="409"/>
                    </a:lnTo>
                    <a:lnTo>
                      <a:pt x="6" y="1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93" name="Freeform 102">
                <a:extLst>
                  <a:ext uri="{FF2B5EF4-FFF2-40B4-BE49-F238E27FC236}">
                    <a16:creationId xmlns:a16="http://schemas.microsoft.com/office/drawing/2014/main" id="{26AAD556-FD0F-4FF6-8F62-FD7378B2D8D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122" y="3347"/>
                <a:ext cx="527" cy="695"/>
              </a:xfrm>
              <a:custGeom>
                <a:avLst/>
                <a:gdLst>
                  <a:gd name="T0" fmla="*/ 0 w 527"/>
                  <a:gd name="T1" fmla="*/ 695 h 695"/>
                  <a:gd name="T2" fmla="*/ 348 w 527"/>
                  <a:gd name="T3" fmla="*/ 0 h 695"/>
                  <a:gd name="T4" fmla="*/ 527 w 527"/>
                  <a:gd name="T5" fmla="*/ 525 h 695"/>
                  <a:gd name="T6" fmla="*/ 525 w 527"/>
                  <a:gd name="T7" fmla="*/ 525 h 695"/>
                  <a:gd name="T8" fmla="*/ 0 w 527"/>
                  <a:gd name="T9" fmla="*/ 695 h 695"/>
                  <a:gd name="T10" fmla="*/ 347 w 527"/>
                  <a:gd name="T11" fmla="*/ 7 h 695"/>
                  <a:gd name="T12" fmla="*/ 4 w 527"/>
                  <a:gd name="T13" fmla="*/ 690 h 695"/>
                  <a:gd name="T14" fmla="*/ 524 w 527"/>
                  <a:gd name="T15" fmla="*/ 524 h 695"/>
                  <a:gd name="T16" fmla="*/ 347 w 527"/>
                  <a:gd name="T17" fmla="*/ 7 h 6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27" h="695">
                    <a:moveTo>
                      <a:pt x="0" y="695"/>
                    </a:moveTo>
                    <a:lnTo>
                      <a:pt x="348" y="0"/>
                    </a:lnTo>
                    <a:lnTo>
                      <a:pt x="527" y="525"/>
                    </a:lnTo>
                    <a:lnTo>
                      <a:pt x="525" y="525"/>
                    </a:lnTo>
                    <a:lnTo>
                      <a:pt x="0" y="695"/>
                    </a:lnTo>
                    <a:close/>
                    <a:moveTo>
                      <a:pt x="347" y="7"/>
                    </a:moveTo>
                    <a:lnTo>
                      <a:pt x="4" y="690"/>
                    </a:lnTo>
                    <a:lnTo>
                      <a:pt x="524" y="524"/>
                    </a:lnTo>
                    <a:lnTo>
                      <a:pt x="347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94" name="Freeform 103">
                <a:extLst>
                  <a:ext uri="{FF2B5EF4-FFF2-40B4-BE49-F238E27FC236}">
                    <a16:creationId xmlns:a16="http://schemas.microsoft.com/office/drawing/2014/main" id="{CB95073C-F67C-4E69-A57F-DC0C9AEFDE7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122" y="3869"/>
                <a:ext cx="530" cy="514"/>
              </a:xfrm>
              <a:custGeom>
                <a:avLst/>
                <a:gdLst>
                  <a:gd name="T0" fmla="*/ 59 w 530"/>
                  <a:gd name="T1" fmla="*/ 514 h 514"/>
                  <a:gd name="T2" fmla="*/ 0 w 530"/>
                  <a:gd name="T3" fmla="*/ 169 h 514"/>
                  <a:gd name="T4" fmla="*/ 1 w 530"/>
                  <a:gd name="T5" fmla="*/ 169 h 514"/>
                  <a:gd name="T6" fmla="*/ 530 w 530"/>
                  <a:gd name="T7" fmla="*/ 0 h 514"/>
                  <a:gd name="T8" fmla="*/ 59 w 530"/>
                  <a:gd name="T9" fmla="*/ 514 h 514"/>
                  <a:gd name="T10" fmla="*/ 3 w 530"/>
                  <a:gd name="T11" fmla="*/ 172 h 514"/>
                  <a:gd name="T12" fmla="*/ 61 w 530"/>
                  <a:gd name="T13" fmla="*/ 508 h 514"/>
                  <a:gd name="T14" fmla="*/ 522 w 530"/>
                  <a:gd name="T15" fmla="*/ 6 h 514"/>
                  <a:gd name="T16" fmla="*/ 3 w 530"/>
                  <a:gd name="T17" fmla="*/ 172 h 5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30" h="514">
                    <a:moveTo>
                      <a:pt x="59" y="514"/>
                    </a:moveTo>
                    <a:lnTo>
                      <a:pt x="0" y="169"/>
                    </a:lnTo>
                    <a:lnTo>
                      <a:pt x="1" y="169"/>
                    </a:lnTo>
                    <a:lnTo>
                      <a:pt x="530" y="0"/>
                    </a:lnTo>
                    <a:lnTo>
                      <a:pt x="59" y="514"/>
                    </a:lnTo>
                    <a:close/>
                    <a:moveTo>
                      <a:pt x="3" y="172"/>
                    </a:moveTo>
                    <a:lnTo>
                      <a:pt x="61" y="508"/>
                    </a:lnTo>
                    <a:lnTo>
                      <a:pt x="522" y="6"/>
                    </a:lnTo>
                    <a:lnTo>
                      <a:pt x="3" y="17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95" name="Freeform 104">
                <a:extLst>
                  <a:ext uri="{FF2B5EF4-FFF2-40B4-BE49-F238E27FC236}">
                    <a16:creationId xmlns:a16="http://schemas.microsoft.com/office/drawing/2014/main" id="{EEA23F8C-E033-4DDE-A84A-D5987002FA2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633" y="4037"/>
                <a:ext cx="551" cy="345"/>
              </a:xfrm>
              <a:custGeom>
                <a:avLst/>
                <a:gdLst>
                  <a:gd name="T0" fmla="*/ 551 w 551"/>
                  <a:gd name="T1" fmla="*/ 345 h 345"/>
                  <a:gd name="T2" fmla="*/ 0 w 551"/>
                  <a:gd name="T3" fmla="*/ 143 h 345"/>
                  <a:gd name="T4" fmla="*/ 492 w 551"/>
                  <a:gd name="T5" fmla="*/ 0 h 345"/>
                  <a:gd name="T6" fmla="*/ 551 w 551"/>
                  <a:gd name="T7" fmla="*/ 345 h 345"/>
                  <a:gd name="T8" fmla="*/ 8 w 551"/>
                  <a:gd name="T9" fmla="*/ 144 h 345"/>
                  <a:gd name="T10" fmla="*/ 547 w 551"/>
                  <a:gd name="T11" fmla="*/ 341 h 345"/>
                  <a:gd name="T12" fmla="*/ 490 w 551"/>
                  <a:gd name="T13" fmla="*/ 4 h 345"/>
                  <a:gd name="T14" fmla="*/ 8 w 551"/>
                  <a:gd name="T15" fmla="*/ 144 h 3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51" h="345">
                    <a:moveTo>
                      <a:pt x="551" y="345"/>
                    </a:moveTo>
                    <a:lnTo>
                      <a:pt x="0" y="143"/>
                    </a:lnTo>
                    <a:lnTo>
                      <a:pt x="492" y="0"/>
                    </a:lnTo>
                    <a:lnTo>
                      <a:pt x="551" y="345"/>
                    </a:lnTo>
                    <a:close/>
                    <a:moveTo>
                      <a:pt x="8" y="144"/>
                    </a:moveTo>
                    <a:lnTo>
                      <a:pt x="547" y="341"/>
                    </a:lnTo>
                    <a:lnTo>
                      <a:pt x="490" y="4"/>
                    </a:lnTo>
                    <a:lnTo>
                      <a:pt x="8" y="14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96" name="Freeform 105">
                <a:extLst>
                  <a:ext uri="{FF2B5EF4-FFF2-40B4-BE49-F238E27FC236}">
                    <a16:creationId xmlns:a16="http://schemas.microsoft.com/office/drawing/2014/main" id="{F3012FD0-C0A7-4382-A47E-D7A6768D57A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634" y="3444"/>
                <a:ext cx="491" cy="738"/>
              </a:xfrm>
              <a:custGeom>
                <a:avLst/>
                <a:gdLst>
                  <a:gd name="T0" fmla="*/ 0 w 491"/>
                  <a:gd name="T1" fmla="*/ 738 h 738"/>
                  <a:gd name="T2" fmla="*/ 1 w 491"/>
                  <a:gd name="T3" fmla="*/ 736 h 738"/>
                  <a:gd name="T4" fmla="*/ 355 w 491"/>
                  <a:gd name="T5" fmla="*/ 0 h 738"/>
                  <a:gd name="T6" fmla="*/ 491 w 491"/>
                  <a:gd name="T7" fmla="*/ 597 h 738"/>
                  <a:gd name="T8" fmla="*/ 0 w 491"/>
                  <a:gd name="T9" fmla="*/ 738 h 738"/>
                  <a:gd name="T10" fmla="*/ 355 w 491"/>
                  <a:gd name="T11" fmla="*/ 7 h 738"/>
                  <a:gd name="T12" fmla="*/ 4 w 491"/>
                  <a:gd name="T13" fmla="*/ 735 h 738"/>
                  <a:gd name="T14" fmla="*/ 488 w 491"/>
                  <a:gd name="T15" fmla="*/ 594 h 738"/>
                  <a:gd name="T16" fmla="*/ 355 w 491"/>
                  <a:gd name="T17" fmla="*/ 7 h 7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91" h="738">
                    <a:moveTo>
                      <a:pt x="0" y="738"/>
                    </a:moveTo>
                    <a:lnTo>
                      <a:pt x="1" y="736"/>
                    </a:lnTo>
                    <a:lnTo>
                      <a:pt x="355" y="0"/>
                    </a:lnTo>
                    <a:lnTo>
                      <a:pt x="491" y="597"/>
                    </a:lnTo>
                    <a:lnTo>
                      <a:pt x="0" y="738"/>
                    </a:lnTo>
                    <a:close/>
                    <a:moveTo>
                      <a:pt x="355" y="7"/>
                    </a:moveTo>
                    <a:lnTo>
                      <a:pt x="4" y="735"/>
                    </a:lnTo>
                    <a:lnTo>
                      <a:pt x="488" y="594"/>
                    </a:lnTo>
                    <a:lnTo>
                      <a:pt x="355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97" name="Freeform 106">
                <a:extLst>
                  <a:ext uri="{FF2B5EF4-FFF2-40B4-BE49-F238E27FC236}">
                    <a16:creationId xmlns:a16="http://schemas.microsoft.com/office/drawing/2014/main" id="{26027A0B-D669-4779-B4F1-AD76D217E6A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988" y="3348"/>
                <a:ext cx="483" cy="695"/>
              </a:xfrm>
              <a:custGeom>
                <a:avLst/>
                <a:gdLst>
                  <a:gd name="T0" fmla="*/ 135 w 483"/>
                  <a:gd name="T1" fmla="*/ 695 h 695"/>
                  <a:gd name="T2" fmla="*/ 135 w 483"/>
                  <a:gd name="T3" fmla="*/ 691 h 695"/>
                  <a:gd name="T4" fmla="*/ 0 w 483"/>
                  <a:gd name="T5" fmla="*/ 98 h 695"/>
                  <a:gd name="T6" fmla="*/ 483 w 483"/>
                  <a:gd name="T7" fmla="*/ 0 h 695"/>
                  <a:gd name="T8" fmla="*/ 135 w 483"/>
                  <a:gd name="T9" fmla="*/ 695 h 695"/>
                  <a:gd name="T10" fmla="*/ 2 w 483"/>
                  <a:gd name="T11" fmla="*/ 100 h 695"/>
                  <a:gd name="T12" fmla="*/ 136 w 483"/>
                  <a:gd name="T13" fmla="*/ 688 h 695"/>
                  <a:gd name="T14" fmla="*/ 478 w 483"/>
                  <a:gd name="T15" fmla="*/ 4 h 695"/>
                  <a:gd name="T16" fmla="*/ 2 w 483"/>
                  <a:gd name="T17" fmla="*/ 100 h 6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83" h="695">
                    <a:moveTo>
                      <a:pt x="135" y="695"/>
                    </a:moveTo>
                    <a:lnTo>
                      <a:pt x="135" y="691"/>
                    </a:lnTo>
                    <a:lnTo>
                      <a:pt x="0" y="98"/>
                    </a:lnTo>
                    <a:lnTo>
                      <a:pt x="483" y="0"/>
                    </a:lnTo>
                    <a:lnTo>
                      <a:pt x="135" y="695"/>
                    </a:lnTo>
                    <a:close/>
                    <a:moveTo>
                      <a:pt x="2" y="100"/>
                    </a:moveTo>
                    <a:lnTo>
                      <a:pt x="136" y="688"/>
                    </a:lnTo>
                    <a:lnTo>
                      <a:pt x="478" y="4"/>
                    </a:lnTo>
                    <a:lnTo>
                      <a:pt x="2" y="10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98" name="Freeform 107">
                <a:extLst>
                  <a:ext uri="{FF2B5EF4-FFF2-40B4-BE49-F238E27FC236}">
                    <a16:creationId xmlns:a16="http://schemas.microsoft.com/office/drawing/2014/main" id="{64F70D10-97C1-4B9D-9D28-220B1030946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462" y="2891"/>
                <a:ext cx="358" cy="539"/>
              </a:xfrm>
              <a:custGeom>
                <a:avLst/>
                <a:gdLst>
                  <a:gd name="T0" fmla="*/ 358 w 358"/>
                  <a:gd name="T1" fmla="*/ 539 h 539"/>
                  <a:gd name="T2" fmla="*/ 5 w 358"/>
                  <a:gd name="T3" fmla="*/ 461 h 539"/>
                  <a:gd name="T4" fmla="*/ 0 w 358"/>
                  <a:gd name="T5" fmla="*/ 0 h 539"/>
                  <a:gd name="T6" fmla="*/ 358 w 358"/>
                  <a:gd name="T7" fmla="*/ 539 h 539"/>
                  <a:gd name="T8" fmla="*/ 8 w 358"/>
                  <a:gd name="T9" fmla="*/ 458 h 539"/>
                  <a:gd name="T10" fmla="*/ 353 w 358"/>
                  <a:gd name="T11" fmla="*/ 534 h 539"/>
                  <a:gd name="T12" fmla="*/ 3 w 358"/>
                  <a:gd name="T13" fmla="*/ 8 h 539"/>
                  <a:gd name="T14" fmla="*/ 8 w 358"/>
                  <a:gd name="T15" fmla="*/ 458 h 5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58" h="539">
                    <a:moveTo>
                      <a:pt x="358" y="539"/>
                    </a:moveTo>
                    <a:lnTo>
                      <a:pt x="5" y="461"/>
                    </a:lnTo>
                    <a:lnTo>
                      <a:pt x="0" y="0"/>
                    </a:lnTo>
                    <a:lnTo>
                      <a:pt x="358" y="539"/>
                    </a:lnTo>
                    <a:close/>
                    <a:moveTo>
                      <a:pt x="8" y="458"/>
                    </a:moveTo>
                    <a:lnTo>
                      <a:pt x="353" y="534"/>
                    </a:lnTo>
                    <a:lnTo>
                      <a:pt x="3" y="8"/>
                    </a:lnTo>
                    <a:lnTo>
                      <a:pt x="8" y="45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99" name="Freeform 108">
                <a:extLst>
                  <a:ext uri="{FF2B5EF4-FFF2-40B4-BE49-F238E27FC236}">
                    <a16:creationId xmlns:a16="http://schemas.microsoft.com/office/drawing/2014/main" id="{0DF4BD5D-D60E-4E41-B296-F57866A4D7F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462" y="3347"/>
                <a:ext cx="441" cy="265"/>
              </a:xfrm>
              <a:custGeom>
                <a:avLst/>
                <a:gdLst>
                  <a:gd name="T0" fmla="*/ 441 w 441"/>
                  <a:gd name="T1" fmla="*/ 265 h 265"/>
                  <a:gd name="T2" fmla="*/ 0 w 441"/>
                  <a:gd name="T3" fmla="*/ 0 h 265"/>
                  <a:gd name="T4" fmla="*/ 356 w 441"/>
                  <a:gd name="T5" fmla="*/ 80 h 265"/>
                  <a:gd name="T6" fmla="*/ 441 w 441"/>
                  <a:gd name="T7" fmla="*/ 265 h 265"/>
                  <a:gd name="T8" fmla="*/ 15 w 441"/>
                  <a:gd name="T9" fmla="*/ 6 h 265"/>
                  <a:gd name="T10" fmla="*/ 436 w 441"/>
                  <a:gd name="T11" fmla="*/ 259 h 265"/>
                  <a:gd name="T12" fmla="*/ 355 w 441"/>
                  <a:gd name="T13" fmla="*/ 82 h 265"/>
                  <a:gd name="T14" fmla="*/ 15 w 441"/>
                  <a:gd name="T15" fmla="*/ 6 h 2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41" h="265">
                    <a:moveTo>
                      <a:pt x="441" y="265"/>
                    </a:moveTo>
                    <a:lnTo>
                      <a:pt x="0" y="0"/>
                    </a:lnTo>
                    <a:lnTo>
                      <a:pt x="356" y="80"/>
                    </a:lnTo>
                    <a:lnTo>
                      <a:pt x="441" y="265"/>
                    </a:lnTo>
                    <a:close/>
                    <a:moveTo>
                      <a:pt x="15" y="6"/>
                    </a:moveTo>
                    <a:lnTo>
                      <a:pt x="436" y="259"/>
                    </a:lnTo>
                    <a:lnTo>
                      <a:pt x="355" y="82"/>
                    </a:lnTo>
                    <a:lnTo>
                      <a:pt x="15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00" name="Freeform 109">
                <a:extLst>
                  <a:ext uri="{FF2B5EF4-FFF2-40B4-BE49-F238E27FC236}">
                    <a16:creationId xmlns:a16="http://schemas.microsoft.com/office/drawing/2014/main" id="{DFBEDBFE-0872-4040-B5BF-557F5223FEB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816" y="3172"/>
                <a:ext cx="703" cy="439"/>
              </a:xfrm>
              <a:custGeom>
                <a:avLst/>
                <a:gdLst>
                  <a:gd name="T0" fmla="*/ 84 w 703"/>
                  <a:gd name="T1" fmla="*/ 439 h 439"/>
                  <a:gd name="T2" fmla="*/ 0 w 703"/>
                  <a:gd name="T3" fmla="*/ 255 h 439"/>
                  <a:gd name="T4" fmla="*/ 1 w 703"/>
                  <a:gd name="T5" fmla="*/ 255 h 439"/>
                  <a:gd name="T6" fmla="*/ 703 w 703"/>
                  <a:gd name="T7" fmla="*/ 0 h 439"/>
                  <a:gd name="T8" fmla="*/ 84 w 703"/>
                  <a:gd name="T9" fmla="*/ 439 h 439"/>
                  <a:gd name="T10" fmla="*/ 3 w 703"/>
                  <a:gd name="T11" fmla="*/ 257 h 439"/>
                  <a:gd name="T12" fmla="*/ 85 w 703"/>
                  <a:gd name="T13" fmla="*/ 435 h 439"/>
                  <a:gd name="T14" fmla="*/ 687 w 703"/>
                  <a:gd name="T15" fmla="*/ 9 h 439"/>
                  <a:gd name="T16" fmla="*/ 3 w 703"/>
                  <a:gd name="T17" fmla="*/ 257 h 4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03" h="439">
                    <a:moveTo>
                      <a:pt x="84" y="439"/>
                    </a:moveTo>
                    <a:lnTo>
                      <a:pt x="0" y="255"/>
                    </a:lnTo>
                    <a:lnTo>
                      <a:pt x="1" y="255"/>
                    </a:lnTo>
                    <a:lnTo>
                      <a:pt x="703" y="0"/>
                    </a:lnTo>
                    <a:lnTo>
                      <a:pt x="84" y="439"/>
                    </a:lnTo>
                    <a:close/>
                    <a:moveTo>
                      <a:pt x="3" y="257"/>
                    </a:moveTo>
                    <a:lnTo>
                      <a:pt x="85" y="435"/>
                    </a:lnTo>
                    <a:lnTo>
                      <a:pt x="687" y="9"/>
                    </a:lnTo>
                    <a:lnTo>
                      <a:pt x="3" y="25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01" name="Freeform 110">
                <a:extLst>
                  <a:ext uri="{FF2B5EF4-FFF2-40B4-BE49-F238E27FC236}">
                    <a16:creationId xmlns:a16="http://schemas.microsoft.com/office/drawing/2014/main" id="{F8D54BCF-CE73-4010-8AA2-80AF7149063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461" y="2893"/>
                <a:ext cx="1055" cy="536"/>
              </a:xfrm>
              <a:custGeom>
                <a:avLst/>
                <a:gdLst>
                  <a:gd name="T0" fmla="*/ 356 w 1055"/>
                  <a:gd name="T1" fmla="*/ 536 h 536"/>
                  <a:gd name="T2" fmla="*/ 356 w 1055"/>
                  <a:gd name="T3" fmla="*/ 536 h 536"/>
                  <a:gd name="T4" fmla="*/ 0 w 1055"/>
                  <a:gd name="T5" fmla="*/ 0 h 536"/>
                  <a:gd name="T6" fmla="*/ 3 w 1055"/>
                  <a:gd name="T7" fmla="*/ 1 h 536"/>
                  <a:gd name="T8" fmla="*/ 1055 w 1055"/>
                  <a:gd name="T9" fmla="*/ 284 h 536"/>
                  <a:gd name="T10" fmla="*/ 356 w 1055"/>
                  <a:gd name="T11" fmla="*/ 536 h 536"/>
                  <a:gd name="T12" fmla="*/ 5 w 1055"/>
                  <a:gd name="T13" fmla="*/ 5 h 536"/>
                  <a:gd name="T14" fmla="*/ 357 w 1055"/>
                  <a:gd name="T15" fmla="*/ 534 h 536"/>
                  <a:gd name="T16" fmla="*/ 1047 w 1055"/>
                  <a:gd name="T17" fmla="*/ 284 h 536"/>
                  <a:gd name="T18" fmla="*/ 5 w 1055"/>
                  <a:gd name="T19" fmla="*/ 5 h 5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55" h="536">
                    <a:moveTo>
                      <a:pt x="356" y="536"/>
                    </a:moveTo>
                    <a:lnTo>
                      <a:pt x="356" y="536"/>
                    </a:lnTo>
                    <a:lnTo>
                      <a:pt x="0" y="0"/>
                    </a:lnTo>
                    <a:lnTo>
                      <a:pt x="3" y="1"/>
                    </a:lnTo>
                    <a:lnTo>
                      <a:pt x="1055" y="284"/>
                    </a:lnTo>
                    <a:lnTo>
                      <a:pt x="356" y="536"/>
                    </a:lnTo>
                    <a:close/>
                    <a:moveTo>
                      <a:pt x="5" y="5"/>
                    </a:moveTo>
                    <a:lnTo>
                      <a:pt x="357" y="534"/>
                    </a:lnTo>
                    <a:lnTo>
                      <a:pt x="1047" y="284"/>
                    </a:lnTo>
                    <a:lnTo>
                      <a:pt x="5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02" name="Freeform 111">
                <a:extLst>
                  <a:ext uri="{FF2B5EF4-FFF2-40B4-BE49-F238E27FC236}">
                    <a16:creationId xmlns:a16="http://schemas.microsoft.com/office/drawing/2014/main" id="{B284D357-FF95-48F5-869E-4D1937ADCF0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455" y="2861"/>
                <a:ext cx="1060" cy="318"/>
              </a:xfrm>
              <a:custGeom>
                <a:avLst/>
                <a:gdLst>
                  <a:gd name="T0" fmla="*/ 1060 w 1060"/>
                  <a:gd name="T1" fmla="*/ 318 h 318"/>
                  <a:gd name="T2" fmla="*/ 1056 w 1060"/>
                  <a:gd name="T3" fmla="*/ 317 h 318"/>
                  <a:gd name="T4" fmla="*/ 0 w 1060"/>
                  <a:gd name="T5" fmla="*/ 33 h 318"/>
                  <a:gd name="T6" fmla="*/ 846 w 1060"/>
                  <a:gd name="T7" fmla="*/ 0 h 318"/>
                  <a:gd name="T8" fmla="*/ 846 w 1060"/>
                  <a:gd name="T9" fmla="*/ 0 h 318"/>
                  <a:gd name="T10" fmla="*/ 1060 w 1060"/>
                  <a:gd name="T11" fmla="*/ 318 h 318"/>
                  <a:gd name="T12" fmla="*/ 17 w 1060"/>
                  <a:gd name="T13" fmla="*/ 36 h 318"/>
                  <a:gd name="T14" fmla="*/ 1054 w 1060"/>
                  <a:gd name="T15" fmla="*/ 313 h 318"/>
                  <a:gd name="T16" fmla="*/ 845 w 1060"/>
                  <a:gd name="T17" fmla="*/ 2 h 318"/>
                  <a:gd name="T18" fmla="*/ 17 w 1060"/>
                  <a:gd name="T19" fmla="*/ 36 h 3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60" h="318">
                    <a:moveTo>
                      <a:pt x="1060" y="318"/>
                    </a:moveTo>
                    <a:lnTo>
                      <a:pt x="1056" y="317"/>
                    </a:lnTo>
                    <a:lnTo>
                      <a:pt x="0" y="33"/>
                    </a:lnTo>
                    <a:lnTo>
                      <a:pt x="846" y="0"/>
                    </a:lnTo>
                    <a:lnTo>
                      <a:pt x="846" y="0"/>
                    </a:lnTo>
                    <a:lnTo>
                      <a:pt x="1060" y="318"/>
                    </a:lnTo>
                    <a:close/>
                    <a:moveTo>
                      <a:pt x="17" y="36"/>
                    </a:moveTo>
                    <a:lnTo>
                      <a:pt x="1054" y="313"/>
                    </a:lnTo>
                    <a:lnTo>
                      <a:pt x="845" y="2"/>
                    </a:lnTo>
                    <a:lnTo>
                      <a:pt x="17" y="3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03" name="Freeform 112">
                <a:extLst>
                  <a:ext uri="{FF2B5EF4-FFF2-40B4-BE49-F238E27FC236}">
                    <a16:creationId xmlns:a16="http://schemas.microsoft.com/office/drawing/2014/main" id="{9255A469-33D7-42F2-8B46-FB16D8FB468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297" y="2860"/>
                <a:ext cx="931" cy="345"/>
              </a:xfrm>
              <a:custGeom>
                <a:avLst/>
                <a:gdLst>
                  <a:gd name="T0" fmla="*/ 214 w 931"/>
                  <a:gd name="T1" fmla="*/ 318 h 345"/>
                  <a:gd name="T2" fmla="*/ 213 w 931"/>
                  <a:gd name="T3" fmla="*/ 318 h 345"/>
                  <a:gd name="T4" fmla="*/ 0 w 931"/>
                  <a:gd name="T5" fmla="*/ 0 h 345"/>
                  <a:gd name="T6" fmla="*/ 931 w 931"/>
                  <a:gd name="T7" fmla="*/ 345 h 345"/>
                  <a:gd name="T8" fmla="*/ 214 w 931"/>
                  <a:gd name="T9" fmla="*/ 318 h 345"/>
                  <a:gd name="T10" fmla="*/ 7 w 931"/>
                  <a:gd name="T11" fmla="*/ 4 h 345"/>
                  <a:gd name="T12" fmla="*/ 215 w 931"/>
                  <a:gd name="T13" fmla="*/ 315 h 345"/>
                  <a:gd name="T14" fmla="*/ 916 w 931"/>
                  <a:gd name="T15" fmla="*/ 342 h 345"/>
                  <a:gd name="T16" fmla="*/ 7 w 931"/>
                  <a:gd name="T17" fmla="*/ 4 h 3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31" h="345">
                    <a:moveTo>
                      <a:pt x="214" y="318"/>
                    </a:moveTo>
                    <a:lnTo>
                      <a:pt x="213" y="318"/>
                    </a:lnTo>
                    <a:lnTo>
                      <a:pt x="0" y="0"/>
                    </a:lnTo>
                    <a:lnTo>
                      <a:pt x="931" y="345"/>
                    </a:lnTo>
                    <a:lnTo>
                      <a:pt x="214" y="318"/>
                    </a:lnTo>
                    <a:close/>
                    <a:moveTo>
                      <a:pt x="7" y="4"/>
                    </a:moveTo>
                    <a:lnTo>
                      <a:pt x="215" y="315"/>
                    </a:lnTo>
                    <a:lnTo>
                      <a:pt x="916" y="342"/>
                    </a:lnTo>
                    <a:lnTo>
                      <a:pt x="7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04" name="Freeform 113">
                <a:extLst>
                  <a:ext uri="{FF2B5EF4-FFF2-40B4-BE49-F238E27FC236}">
                    <a16:creationId xmlns:a16="http://schemas.microsoft.com/office/drawing/2014/main" id="{E2C37D7E-2237-46BA-B57E-EAE95E92009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985" y="2892"/>
                <a:ext cx="485" cy="558"/>
              </a:xfrm>
              <a:custGeom>
                <a:avLst/>
                <a:gdLst>
                  <a:gd name="T0" fmla="*/ 0 w 485"/>
                  <a:gd name="T1" fmla="*/ 558 h 558"/>
                  <a:gd name="T2" fmla="*/ 480 w 485"/>
                  <a:gd name="T3" fmla="*/ 0 h 558"/>
                  <a:gd name="T4" fmla="*/ 485 w 485"/>
                  <a:gd name="T5" fmla="*/ 460 h 558"/>
                  <a:gd name="T6" fmla="*/ 0 w 485"/>
                  <a:gd name="T7" fmla="*/ 558 h 558"/>
                  <a:gd name="T8" fmla="*/ 477 w 485"/>
                  <a:gd name="T9" fmla="*/ 7 h 558"/>
                  <a:gd name="T10" fmla="*/ 7 w 485"/>
                  <a:gd name="T11" fmla="*/ 553 h 558"/>
                  <a:gd name="T12" fmla="*/ 482 w 485"/>
                  <a:gd name="T13" fmla="*/ 457 h 558"/>
                  <a:gd name="T14" fmla="*/ 477 w 485"/>
                  <a:gd name="T15" fmla="*/ 7 h 5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85" h="558">
                    <a:moveTo>
                      <a:pt x="0" y="558"/>
                    </a:moveTo>
                    <a:lnTo>
                      <a:pt x="480" y="0"/>
                    </a:lnTo>
                    <a:lnTo>
                      <a:pt x="485" y="460"/>
                    </a:lnTo>
                    <a:lnTo>
                      <a:pt x="0" y="558"/>
                    </a:lnTo>
                    <a:close/>
                    <a:moveTo>
                      <a:pt x="477" y="7"/>
                    </a:moveTo>
                    <a:lnTo>
                      <a:pt x="7" y="553"/>
                    </a:lnTo>
                    <a:lnTo>
                      <a:pt x="482" y="457"/>
                    </a:lnTo>
                    <a:lnTo>
                      <a:pt x="477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05" name="Freeform 114">
                <a:extLst>
                  <a:ext uri="{FF2B5EF4-FFF2-40B4-BE49-F238E27FC236}">
                    <a16:creationId xmlns:a16="http://schemas.microsoft.com/office/drawing/2014/main" id="{284A828B-7D34-4651-8416-FF92827B162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487" y="2892"/>
                <a:ext cx="980" cy="556"/>
              </a:xfrm>
              <a:custGeom>
                <a:avLst/>
                <a:gdLst>
                  <a:gd name="T0" fmla="*/ 502 w 980"/>
                  <a:gd name="T1" fmla="*/ 556 h 556"/>
                  <a:gd name="T2" fmla="*/ 502 w 980"/>
                  <a:gd name="T3" fmla="*/ 556 h 556"/>
                  <a:gd name="T4" fmla="*/ 0 w 980"/>
                  <a:gd name="T5" fmla="*/ 354 h 556"/>
                  <a:gd name="T6" fmla="*/ 980 w 980"/>
                  <a:gd name="T7" fmla="*/ 0 h 556"/>
                  <a:gd name="T8" fmla="*/ 502 w 980"/>
                  <a:gd name="T9" fmla="*/ 556 h 556"/>
                  <a:gd name="T10" fmla="*/ 7 w 980"/>
                  <a:gd name="T11" fmla="*/ 354 h 556"/>
                  <a:gd name="T12" fmla="*/ 502 w 980"/>
                  <a:gd name="T13" fmla="*/ 554 h 556"/>
                  <a:gd name="T14" fmla="*/ 972 w 980"/>
                  <a:gd name="T15" fmla="*/ 6 h 556"/>
                  <a:gd name="T16" fmla="*/ 7 w 980"/>
                  <a:gd name="T17" fmla="*/ 354 h 5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80" h="556">
                    <a:moveTo>
                      <a:pt x="502" y="556"/>
                    </a:moveTo>
                    <a:lnTo>
                      <a:pt x="502" y="556"/>
                    </a:lnTo>
                    <a:lnTo>
                      <a:pt x="0" y="354"/>
                    </a:lnTo>
                    <a:lnTo>
                      <a:pt x="980" y="0"/>
                    </a:lnTo>
                    <a:lnTo>
                      <a:pt x="502" y="556"/>
                    </a:lnTo>
                    <a:close/>
                    <a:moveTo>
                      <a:pt x="7" y="354"/>
                    </a:moveTo>
                    <a:lnTo>
                      <a:pt x="502" y="554"/>
                    </a:lnTo>
                    <a:lnTo>
                      <a:pt x="972" y="6"/>
                    </a:lnTo>
                    <a:lnTo>
                      <a:pt x="7" y="35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06" name="Freeform 115">
                <a:extLst>
                  <a:ext uri="{FF2B5EF4-FFF2-40B4-BE49-F238E27FC236}">
                    <a16:creationId xmlns:a16="http://schemas.microsoft.com/office/drawing/2014/main" id="{B7256AB7-EF94-4E4B-ACB6-3FC9B4480C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55" y="3212"/>
                <a:ext cx="65" cy="65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7"/>
                      <a:pt x="38" y="56"/>
                      <a:pt x="24" y="54"/>
                    </a:cubicBezTo>
                    <a:cubicBezTo>
                      <a:pt x="10" y="52"/>
                      <a:pt x="0" y="38"/>
                      <a:pt x="2" y="24"/>
                    </a:cubicBezTo>
                    <a:cubicBezTo>
                      <a:pt x="5" y="10"/>
                      <a:pt x="18" y="0"/>
                      <a:pt x="32" y="2"/>
                    </a:cubicBezTo>
                    <a:cubicBezTo>
                      <a:pt x="47" y="5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07" name="Freeform 116">
                <a:extLst>
                  <a:ext uri="{FF2B5EF4-FFF2-40B4-BE49-F238E27FC236}">
                    <a16:creationId xmlns:a16="http://schemas.microsoft.com/office/drawing/2014/main" id="{8C0CE98A-C1B7-4654-8A45-0C575BACD2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03" y="4147"/>
                <a:ext cx="64" cy="64"/>
              </a:xfrm>
              <a:custGeom>
                <a:avLst/>
                <a:gdLst>
                  <a:gd name="T0" fmla="*/ 53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3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3" y="32"/>
                    </a:moveTo>
                    <a:cubicBezTo>
                      <a:pt x="51" y="47"/>
                      <a:pt x="38" y="56"/>
                      <a:pt x="24" y="54"/>
                    </a:cubicBezTo>
                    <a:cubicBezTo>
                      <a:pt x="9" y="52"/>
                      <a:pt x="0" y="39"/>
                      <a:pt x="2" y="24"/>
                    </a:cubicBezTo>
                    <a:cubicBezTo>
                      <a:pt x="4" y="10"/>
                      <a:pt x="17" y="0"/>
                      <a:pt x="32" y="2"/>
                    </a:cubicBezTo>
                    <a:cubicBezTo>
                      <a:pt x="46" y="5"/>
                      <a:pt x="56" y="18"/>
                      <a:pt x="53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08" name="Freeform 117">
                <a:extLst>
                  <a:ext uri="{FF2B5EF4-FFF2-40B4-BE49-F238E27FC236}">
                    <a16:creationId xmlns:a16="http://schemas.microsoft.com/office/drawing/2014/main" id="{763BE8BF-FD6C-473E-A591-C994487231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53" y="4342"/>
                <a:ext cx="64" cy="66"/>
              </a:xfrm>
              <a:custGeom>
                <a:avLst/>
                <a:gdLst>
                  <a:gd name="T0" fmla="*/ 54 w 56"/>
                  <a:gd name="T1" fmla="*/ 33 h 57"/>
                  <a:gd name="T2" fmla="*/ 24 w 56"/>
                  <a:gd name="T3" fmla="*/ 54 h 57"/>
                  <a:gd name="T4" fmla="*/ 2 w 56"/>
                  <a:gd name="T5" fmla="*/ 24 h 57"/>
                  <a:gd name="T6" fmla="*/ 32 w 56"/>
                  <a:gd name="T7" fmla="*/ 3 h 57"/>
                  <a:gd name="T8" fmla="*/ 54 w 56"/>
                  <a:gd name="T9" fmla="*/ 33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7">
                    <a:moveTo>
                      <a:pt x="54" y="33"/>
                    </a:moveTo>
                    <a:cubicBezTo>
                      <a:pt x="52" y="47"/>
                      <a:pt x="38" y="57"/>
                      <a:pt x="24" y="54"/>
                    </a:cubicBezTo>
                    <a:cubicBezTo>
                      <a:pt x="10" y="52"/>
                      <a:pt x="0" y="39"/>
                      <a:pt x="2" y="24"/>
                    </a:cubicBezTo>
                    <a:cubicBezTo>
                      <a:pt x="4" y="10"/>
                      <a:pt x="18" y="0"/>
                      <a:pt x="32" y="3"/>
                    </a:cubicBezTo>
                    <a:cubicBezTo>
                      <a:pt x="46" y="5"/>
                      <a:pt x="56" y="18"/>
                      <a:pt x="54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09" name="Freeform 118">
                <a:extLst>
                  <a:ext uri="{FF2B5EF4-FFF2-40B4-BE49-F238E27FC236}">
                    <a16:creationId xmlns:a16="http://schemas.microsoft.com/office/drawing/2014/main" id="{084928BE-87A6-446D-A8D5-E751BDD66A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86" y="4371"/>
                <a:ext cx="65" cy="65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6"/>
                      <a:pt x="38" y="56"/>
                      <a:pt x="24" y="54"/>
                    </a:cubicBezTo>
                    <a:cubicBezTo>
                      <a:pt x="10" y="52"/>
                      <a:pt x="0" y="38"/>
                      <a:pt x="2" y="24"/>
                    </a:cubicBezTo>
                    <a:cubicBezTo>
                      <a:pt x="4" y="10"/>
                      <a:pt x="18" y="0"/>
                      <a:pt x="32" y="2"/>
                    </a:cubicBezTo>
                    <a:cubicBezTo>
                      <a:pt x="46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10" name="Freeform 119">
                <a:extLst>
                  <a:ext uri="{FF2B5EF4-FFF2-40B4-BE49-F238E27FC236}">
                    <a16:creationId xmlns:a16="http://schemas.microsoft.com/office/drawing/2014/main" id="{86E857EF-98F3-4ED2-88E2-24FB9D39D7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02" y="4913"/>
                <a:ext cx="64" cy="64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1" y="47"/>
                      <a:pt x="38" y="56"/>
                      <a:pt x="24" y="54"/>
                    </a:cubicBezTo>
                    <a:cubicBezTo>
                      <a:pt x="9" y="52"/>
                      <a:pt x="0" y="38"/>
                      <a:pt x="2" y="24"/>
                    </a:cubicBezTo>
                    <a:cubicBezTo>
                      <a:pt x="4" y="10"/>
                      <a:pt x="18" y="0"/>
                      <a:pt x="32" y="2"/>
                    </a:cubicBezTo>
                    <a:cubicBezTo>
                      <a:pt x="46" y="5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11" name="Freeform 120">
                <a:extLst>
                  <a:ext uri="{FF2B5EF4-FFF2-40B4-BE49-F238E27FC236}">
                    <a16:creationId xmlns:a16="http://schemas.microsoft.com/office/drawing/2014/main" id="{52E85CF3-9307-45C3-A8CB-BA83221BAA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94" y="5302"/>
                <a:ext cx="65" cy="65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6"/>
                      <a:pt x="38" y="56"/>
                      <a:pt x="24" y="54"/>
                    </a:cubicBezTo>
                    <a:cubicBezTo>
                      <a:pt x="10" y="51"/>
                      <a:pt x="0" y="38"/>
                      <a:pt x="2" y="24"/>
                    </a:cubicBezTo>
                    <a:cubicBezTo>
                      <a:pt x="5" y="9"/>
                      <a:pt x="18" y="0"/>
                      <a:pt x="32" y="2"/>
                    </a:cubicBezTo>
                    <a:cubicBezTo>
                      <a:pt x="47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12" name="Freeform 121">
                <a:extLst>
                  <a:ext uri="{FF2B5EF4-FFF2-40B4-BE49-F238E27FC236}">
                    <a16:creationId xmlns:a16="http://schemas.microsoft.com/office/drawing/2014/main" id="{906B24E0-EC54-44F1-96B7-96A05CF353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05" y="5746"/>
                <a:ext cx="65" cy="64"/>
              </a:xfrm>
              <a:custGeom>
                <a:avLst/>
                <a:gdLst>
                  <a:gd name="T0" fmla="*/ 54 w 57"/>
                  <a:gd name="T1" fmla="*/ 32 h 56"/>
                  <a:gd name="T2" fmla="*/ 24 w 57"/>
                  <a:gd name="T3" fmla="*/ 54 h 56"/>
                  <a:gd name="T4" fmla="*/ 3 w 57"/>
                  <a:gd name="T5" fmla="*/ 24 h 56"/>
                  <a:gd name="T6" fmla="*/ 32 w 57"/>
                  <a:gd name="T7" fmla="*/ 2 h 56"/>
                  <a:gd name="T8" fmla="*/ 54 w 57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7" h="56">
                    <a:moveTo>
                      <a:pt x="54" y="32"/>
                    </a:moveTo>
                    <a:cubicBezTo>
                      <a:pt x="52" y="46"/>
                      <a:pt x="39" y="56"/>
                      <a:pt x="24" y="54"/>
                    </a:cubicBezTo>
                    <a:cubicBezTo>
                      <a:pt x="10" y="52"/>
                      <a:pt x="0" y="38"/>
                      <a:pt x="3" y="24"/>
                    </a:cubicBezTo>
                    <a:cubicBezTo>
                      <a:pt x="5" y="10"/>
                      <a:pt x="18" y="0"/>
                      <a:pt x="32" y="2"/>
                    </a:cubicBezTo>
                    <a:cubicBezTo>
                      <a:pt x="47" y="4"/>
                      <a:pt x="57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13" name="Freeform 122">
                <a:extLst>
                  <a:ext uri="{FF2B5EF4-FFF2-40B4-BE49-F238E27FC236}">
                    <a16:creationId xmlns:a16="http://schemas.microsoft.com/office/drawing/2014/main" id="{E2C4696C-7E96-433A-8F6E-ED878CD8EC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10" y="5210"/>
                <a:ext cx="65" cy="65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6"/>
                      <a:pt x="38" y="56"/>
                      <a:pt x="24" y="54"/>
                    </a:cubicBezTo>
                    <a:cubicBezTo>
                      <a:pt x="10" y="51"/>
                      <a:pt x="0" y="38"/>
                      <a:pt x="2" y="24"/>
                    </a:cubicBezTo>
                    <a:cubicBezTo>
                      <a:pt x="4" y="9"/>
                      <a:pt x="18" y="0"/>
                      <a:pt x="32" y="2"/>
                    </a:cubicBezTo>
                    <a:cubicBezTo>
                      <a:pt x="46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14" name="Freeform 123">
                <a:extLst>
                  <a:ext uri="{FF2B5EF4-FFF2-40B4-BE49-F238E27FC236}">
                    <a16:creationId xmlns:a16="http://schemas.microsoft.com/office/drawing/2014/main" id="{EA5F1461-3490-4CEA-83E7-BE34EBCBB3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70" y="4780"/>
                <a:ext cx="64" cy="66"/>
              </a:xfrm>
              <a:custGeom>
                <a:avLst/>
                <a:gdLst>
                  <a:gd name="T0" fmla="*/ 54 w 56"/>
                  <a:gd name="T1" fmla="*/ 33 h 57"/>
                  <a:gd name="T2" fmla="*/ 24 w 56"/>
                  <a:gd name="T3" fmla="*/ 54 h 57"/>
                  <a:gd name="T4" fmla="*/ 2 w 56"/>
                  <a:gd name="T5" fmla="*/ 24 h 57"/>
                  <a:gd name="T6" fmla="*/ 32 w 56"/>
                  <a:gd name="T7" fmla="*/ 3 h 57"/>
                  <a:gd name="T8" fmla="*/ 54 w 56"/>
                  <a:gd name="T9" fmla="*/ 33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7">
                    <a:moveTo>
                      <a:pt x="54" y="33"/>
                    </a:moveTo>
                    <a:cubicBezTo>
                      <a:pt x="52" y="47"/>
                      <a:pt x="38" y="57"/>
                      <a:pt x="24" y="54"/>
                    </a:cubicBezTo>
                    <a:cubicBezTo>
                      <a:pt x="10" y="52"/>
                      <a:pt x="0" y="39"/>
                      <a:pt x="2" y="24"/>
                    </a:cubicBezTo>
                    <a:cubicBezTo>
                      <a:pt x="5" y="10"/>
                      <a:pt x="18" y="0"/>
                      <a:pt x="32" y="3"/>
                    </a:cubicBezTo>
                    <a:cubicBezTo>
                      <a:pt x="47" y="5"/>
                      <a:pt x="56" y="18"/>
                      <a:pt x="54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15" name="Freeform 124">
                <a:extLst>
                  <a:ext uri="{FF2B5EF4-FFF2-40B4-BE49-F238E27FC236}">
                    <a16:creationId xmlns:a16="http://schemas.microsoft.com/office/drawing/2014/main" id="{E5BC07AA-970A-4EA3-B3AE-A1D38ED869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79" y="5685"/>
                <a:ext cx="65" cy="64"/>
              </a:xfrm>
              <a:custGeom>
                <a:avLst/>
                <a:gdLst>
                  <a:gd name="T0" fmla="*/ 54 w 57"/>
                  <a:gd name="T1" fmla="*/ 32 h 56"/>
                  <a:gd name="T2" fmla="*/ 24 w 57"/>
                  <a:gd name="T3" fmla="*/ 54 h 56"/>
                  <a:gd name="T4" fmla="*/ 3 w 57"/>
                  <a:gd name="T5" fmla="*/ 24 h 56"/>
                  <a:gd name="T6" fmla="*/ 33 w 57"/>
                  <a:gd name="T7" fmla="*/ 2 h 56"/>
                  <a:gd name="T8" fmla="*/ 54 w 57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7" h="56">
                    <a:moveTo>
                      <a:pt x="54" y="32"/>
                    </a:moveTo>
                    <a:cubicBezTo>
                      <a:pt x="52" y="46"/>
                      <a:pt x="39" y="56"/>
                      <a:pt x="24" y="54"/>
                    </a:cubicBezTo>
                    <a:cubicBezTo>
                      <a:pt x="10" y="52"/>
                      <a:pt x="0" y="38"/>
                      <a:pt x="3" y="24"/>
                    </a:cubicBezTo>
                    <a:cubicBezTo>
                      <a:pt x="5" y="10"/>
                      <a:pt x="18" y="0"/>
                      <a:pt x="33" y="2"/>
                    </a:cubicBezTo>
                    <a:cubicBezTo>
                      <a:pt x="47" y="5"/>
                      <a:pt x="57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16" name="Freeform 125">
                <a:extLst>
                  <a:ext uri="{FF2B5EF4-FFF2-40B4-BE49-F238E27FC236}">
                    <a16:creationId xmlns:a16="http://schemas.microsoft.com/office/drawing/2014/main" id="{C575E07F-462D-43F2-928E-2C40ED0E0D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46" y="5463"/>
                <a:ext cx="64" cy="65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7"/>
                      <a:pt x="38" y="56"/>
                      <a:pt x="24" y="54"/>
                    </a:cubicBezTo>
                    <a:cubicBezTo>
                      <a:pt x="10" y="52"/>
                      <a:pt x="0" y="38"/>
                      <a:pt x="2" y="24"/>
                    </a:cubicBezTo>
                    <a:cubicBezTo>
                      <a:pt x="4" y="10"/>
                      <a:pt x="18" y="0"/>
                      <a:pt x="32" y="2"/>
                    </a:cubicBezTo>
                    <a:cubicBezTo>
                      <a:pt x="46" y="5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17" name="Freeform 126">
                <a:extLst>
                  <a:ext uri="{FF2B5EF4-FFF2-40B4-BE49-F238E27FC236}">
                    <a16:creationId xmlns:a16="http://schemas.microsoft.com/office/drawing/2014/main" id="{548F6FD5-46D9-4CCB-AAD3-4A5C4BF00A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60" y="5440"/>
                <a:ext cx="65" cy="65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1" y="46"/>
                      <a:pt x="38" y="56"/>
                      <a:pt x="24" y="54"/>
                    </a:cubicBezTo>
                    <a:cubicBezTo>
                      <a:pt x="10" y="51"/>
                      <a:pt x="0" y="38"/>
                      <a:pt x="2" y="24"/>
                    </a:cubicBezTo>
                    <a:cubicBezTo>
                      <a:pt x="4" y="9"/>
                      <a:pt x="18" y="0"/>
                      <a:pt x="32" y="2"/>
                    </a:cubicBezTo>
                    <a:cubicBezTo>
                      <a:pt x="46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18" name="Freeform 127">
                <a:extLst>
                  <a:ext uri="{FF2B5EF4-FFF2-40B4-BE49-F238E27FC236}">
                    <a16:creationId xmlns:a16="http://schemas.microsoft.com/office/drawing/2014/main" id="{F570765F-7484-4325-8DA8-AACAAD6B17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83" y="4018"/>
                <a:ext cx="66" cy="64"/>
              </a:xfrm>
              <a:custGeom>
                <a:avLst/>
                <a:gdLst>
                  <a:gd name="T0" fmla="*/ 54 w 57"/>
                  <a:gd name="T1" fmla="*/ 32 h 56"/>
                  <a:gd name="T2" fmla="*/ 24 w 57"/>
                  <a:gd name="T3" fmla="*/ 54 h 56"/>
                  <a:gd name="T4" fmla="*/ 3 w 57"/>
                  <a:gd name="T5" fmla="*/ 24 h 56"/>
                  <a:gd name="T6" fmla="*/ 33 w 57"/>
                  <a:gd name="T7" fmla="*/ 2 h 56"/>
                  <a:gd name="T8" fmla="*/ 54 w 57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7" h="56">
                    <a:moveTo>
                      <a:pt x="54" y="32"/>
                    </a:moveTo>
                    <a:cubicBezTo>
                      <a:pt x="52" y="46"/>
                      <a:pt x="39" y="56"/>
                      <a:pt x="24" y="54"/>
                    </a:cubicBezTo>
                    <a:cubicBezTo>
                      <a:pt x="10" y="52"/>
                      <a:pt x="0" y="38"/>
                      <a:pt x="3" y="24"/>
                    </a:cubicBezTo>
                    <a:cubicBezTo>
                      <a:pt x="5" y="10"/>
                      <a:pt x="18" y="0"/>
                      <a:pt x="33" y="2"/>
                    </a:cubicBezTo>
                    <a:cubicBezTo>
                      <a:pt x="47" y="4"/>
                      <a:pt x="57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19" name="Freeform 128">
                <a:extLst>
                  <a:ext uri="{FF2B5EF4-FFF2-40B4-BE49-F238E27FC236}">
                    <a16:creationId xmlns:a16="http://schemas.microsoft.com/office/drawing/2014/main" id="{B7CB7C25-E101-410D-948B-A5A0ACCA6B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71" y="2829"/>
                <a:ext cx="65" cy="64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1" y="46"/>
                      <a:pt x="38" y="56"/>
                      <a:pt x="24" y="54"/>
                    </a:cubicBezTo>
                    <a:cubicBezTo>
                      <a:pt x="9" y="51"/>
                      <a:pt x="0" y="38"/>
                      <a:pt x="2" y="24"/>
                    </a:cubicBezTo>
                    <a:cubicBezTo>
                      <a:pt x="4" y="9"/>
                      <a:pt x="18" y="0"/>
                      <a:pt x="32" y="2"/>
                    </a:cubicBezTo>
                    <a:cubicBezTo>
                      <a:pt x="46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20" name="Freeform 129">
                <a:extLst>
                  <a:ext uri="{FF2B5EF4-FFF2-40B4-BE49-F238E27FC236}">
                    <a16:creationId xmlns:a16="http://schemas.microsoft.com/office/drawing/2014/main" id="{EC8EC03E-59D5-479A-A600-C15456C8EA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96" y="3172"/>
                <a:ext cx="65" cy="64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6"/>
                      <a:pt x="38" y="56"/>
                      <a:pt x="24" y="54"/>
                    </a:cubicBezTo>
                    <a:cubicBezTo>
                      <a:pt x="10" y="51"/>
                      <a:pt x="0" y="38"/>
                      <a:pt x="2" y="24"/>
                    </a:cubicBezTo>
                    <a:cubicBezTo>
                      <a:pt x="5" y="9"/>
                      <a:pt x="18" y="0"/>
                      <a:pt x="32" y="2"/>
                    </a:cubicBezTo>
                    <a:cubicBezTo>
                      <a:pt x="47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21" name="Freeform 130">
                <a:extLst>
                  <a:ext uri="{FF2B5EF4-FFF2-40B4-BE49-F238E27FC236}">
                    <a16:creationId xmlns:a16="http://schemas.microsoft.com/office/drawing/2014/main" id="{7C6929B9-CC56-4F33-B673-8241E5CE51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12" y="3719"/>
                <a:ext cx="65" cy="66"/>
              </a:xfrm>
              <a:custGeom>
                <a:avLst/>
                <a:gdLst>
                  <a:gd name="T0" fmla="*/ 54 w 56"/>
                  <a:gd name="T1" fmla="*/ 33 h 57"/>
                  <a:gd name="T2" fmla="*/ 24 w 56"/>
                  <a:gd name="T3" fmla="*/ 54 h 57"/>
                  <a:gd name="T4" fmla="*/ 2 w 56"/>
                  <a:gd name="T5" fmla="*/ 24 h 57"/>
                  <a:gd name="T6" fmla="*/ 32 w 56"/>
                  <a:gd name="T7" fmla="*/ 3 h 57"/>
                  <a:gd name="T8" fmla="*/ 54 w 56"/>
                  <a:gd name="T9" fmla="*/ 33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7">
                    <a:moveTo>
                      <a:pt x="54" y="33"/>
                    </a:moveTo>
                    <a:cubicBezTo>
                      <a:pt x="52" y="47"/>
                      <a:pt x="38" y="57"/>
                      <a:pt x="24" y="54"/>
                    </a:cubicBezTo>
                    <a:cubicBezTo>
                      <a:pt x="10" y="52"/>
                      <a:pt x="0" y="39"/>
                      <a:pt x="2" y="24"/>
                    </a:cubicBezTo>
                    <a:cubicBezTo>
                      <a:pt x="5" y="10"/>
                      <a:pt x="18" y="0"/>
                      <a:pt x="32" y="3"/>
                    </a:cubicBezTo>
                    <a:cubicBezTo>
                      <a:pt x="47" y="5"/>
                      <a:pt x="56" y="18"/>
                      <a:pt x="54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22" name="Freeform 131">
                <a:extLst>
                  <a:ext uri="{FF2B5EF4-FFF2-40B4-BE49-F238E27FC236}">
                    <a16:creationId xmlns:a16="http://schemas.microsoft.com/office/drawing/2014/main" id="{B663BCF6-484E-42B3-A95E-3BDC94DF87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86" y="3885"/>
                <a:ext cx="65" cy="65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6"/>
                      <a:pt x="38" y="56"/>
                      <a:pt x="24" y="54"/>
                    </a:cubicBezTo>
                    <a:cubicBezTo>
                      <a:pt x="10" y="51"/>
                      <a:pt x="0" y="38"/>
                      <a:pt x="2" y="24"/>
                    </a:cubicBezTo>
                    <a:cubicBezTo>
                      <a:pt x="5" y="9"/>
                      <a:pt x="18" y="0"/>
                      <a:pt x="32" y="2"/>
                    </a:cubicBezTo>
                    <a:cubicBezTo>
                      <a:pt x="47" y="4"/>
                      <a:pt x="56" y="17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23" name="Freeform 132">
                <a:extLst>
                  <a:ext uri="{FF2B5EF4-FFF2-40B4-BE49-F238E27FC236}">
                    <a16:creationId xmlns:a16="http://schemas.microsoft.com/office/drawing/2014/main" id="{BC256BB8-910B-4197-9F0C-6DC3DBB9A3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54" y="3417"/>
                <a:ext cx="65" cy="65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6"/>
                      <a:pt x="38" y="56"/>
                      <a:pt x="24" y="54"/>
                    </a:cubicBezTo>
                    <a:cubicBezTo>
                      <a:pt x="10" y="51"/>
                      <a:pt x="0" y="38"/>
                      <a:pt x="2" y="24"/>
                    </a:cubicBezTo>
                    <a:cubicBezTo>
                      <a:pt x="5" y="10"/>
                      <a:pt x="18" y="0"/>
                      <a:pt x="32" y="2"/>
                    </a:cubicBezTo>
                    <a:cubicBezTo>
                      <a:pt x="47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24" name="Freeform 133">
                <a:extLst>
                  <a:ext uri="{FF2B5EF4-FFF2-40B4-BE49-F238E27FC236}">
                    <a16:creationId xmlns:a16="http://schemas.microsoft.com/office/drawing/2014/main" id="{7EA4D69A-93AE-4E4B-9F25-9C4E31DE463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938" y="3401"/>
                <a:ext cx="97" cy="97"/>
              </a:xfrm>
              <a:custGeom>
                <a:avLst/>
                <a:gdLst>
                  <a:gd name="T0" fmla="*/ 36 w 84"/>
                  <a:gd name="T1" fmla="*/ 80 h 84"/>
                  <a:gd name="T2" fmla="*/ 4 w 84"/>
                  <a:gd name="T3" fmla="*/ 36 h 84"/>
                  <a:gd name="T4" fmla="*/ 48 w 84"/>
                  <a:gd name="T5" fmla="*/ 3 h 84"/>
                  <a:gd name="T6" fmla="*/ 81 w 84"/>
                  <a:gd name="T7" fmla="*/ 48 h 84"/>
                  <a:gd name="T8" fmla="*/ 36 w 84"/>
                  <a:gd name="T9" fmla="*/ 80 h 84"/>
                  <a:gd name="T10" fmla="*/ 48 w 84"/>
                  <a:gd name="T11" fmla="*/ 5 h 84"/>
                  <a:gd name="T12" fmla="*/ 5 w 84"/>
                  <a:gd name="T13" fmla="*/ 36 h 84"/>
                  <a:gd name="T14" fmla="*/ 36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0"/>
                    </a:moveTo>
                    <a:cubicBezTo>
                      <a:pt x="15" y="77"/>
                      <a:pt x="0" y="57"/>
                      <a:pt x="4" y="36"/>
                    </a:cubicBezTo>
                    <a:cubicBezTo>
                      <a:pt x="7" y="15"/>
                      <a:pt x="27" y="0"/>
                      <a:pt x="48" y="3"/>
                    </a:cubicBezTo>
                    <a:cubicBezTo>
                      <a:pt x="70" y="7"/>
                      <a:pt x="84" y="27"/>
                      <a:pt x="81" y="48"/>
                    </a:cubicBezTo>
                    <a:cubicBezTo>
                      <a:pt x="77" y="69"/>
                      <a:pt x="57" y="84"/>
                      <a:pt x="36" y="80"/>
                    </a:cubicBezTo>
                    <a:close/>
                    <a:moveTo>
                      <a:pt x="48" y="5"/>
                    </a:moveTo>
                    <a:cubicBezTo>
                      <a:pt x="28" y="2"/>
                      <a:pt x="9" y="16"/>
                      <a:pt x="5" y="36"/>
                    </a:cubicBezTo>
                    <a:cubicBezTo>
                      <a:pt x="2" y="56"/>
                      <a:pt x="16" y="76"/>
                      <a:pt x="36" y="79"/>
                    </a:cubicBezTo>
                    <a:cubicBezTo>
                      <a:pt x="57" y="82"/>
                      <a:pt x="76" y="68"/>
                      <a:pt x="79" y="48"/>
                    </a:cubicBezTo>
                    <a:cubicBezTo>
                      <a:pt x="82" y="27"/>
                      <a:pt x="68" y="8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25" name="Freeform 134">
                <a:extLst>
                  <a:ext uri="{FF2B5EF4-FFF2-40B4-BE49-F238E27FC236}">
                    <a16:creationId xmlns:a16="http://schemas.microsoft.com/office/drawing/2014/main" id="{3E078F03-42C4-4BA9-BA83-FED3D2F0BE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60" y="4435"/>
                <a:ext cx="65" cy="64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6"/>
                      <a:pt x="38" y="56"/>
                      <a:pt x="24" y="54"/>
                    </a:cubicBezTo>
                    <a:cubicBezTo>
                      <a:pt x="10" y="52"/>
                      <a:pt x="0" y="38"/>
                      <a:pt x="2" y="24"/>
                    </a:cubicBezTo>
                    <a:cubicBezTo>
                      <a:pt x="4" y="10"/>
                      <a:pt x="18" y="0"/>
                      <a:pt x="32" y="2"/>
                    </a:cubicBezTo>
                    <a:cubicBezTo>
                      <a:pt x="46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26" name="Freeform 135">
                <a:extLst>
                  <a:ext uri="{FF2B5EF4-FFF2-40B4-BE49-F238E27FC236}">
                    <a16:creationId xmlns:a16="http://schemas.microsoft.com/office/drawing/2014/main" id="{EB595C62-82DE-4EBD-919C-0EF0215703E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744" y="4418"/>
                <a:ext cx="97" cy="97"/>
              </a:xfrm>
              <a:custGeom>
                <a:avLst/>
                <a:gdLst>
                  <a:gd name="T0" fmla="*/ 36 w 84"/>
                  <a:gd name="T1" fmla="*/ 80 h 84"/>
                  <a:gd name="T2" fmla="*/ 4 w 84"/>
                  <a:gd name="T3" fmla="*/ 36 h 84"/>
                  <a:gd name="T4" fmla="*/ 48 w 84"/>
                  <a:gd name="T5" fmla="*/ 3 h 84"/>
                  <a:gd name="T6" fmla="*/ 81 w 84"/>
                  <a:gd name="T7" fmla="*/ 48 h 84"/>
                  <a:gd name="T8" fmla="*/ 36 w 84"/>
                  <a:gd name="T9" fmla="*/ 80 h 84"/>
                  <a:gd name="T10" fmla="*/ 48 w 84"/>
                  <a:gd name="T11" fmla="*/ 5 h 84"/>
                  <a:gd name="T12" fmla="*/ 5 w 84"/>
                  <a:gd name="T13" fmla="*/ 36 h 84"/>
                  <a:gd name="T14" fmla="*/ 36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0"/>
                    </a:moveTo>
                    <a:cubicBezTo>
                      <a:pt x="15" y="77"/>
                      <a:pt x="0" y="57"/>
                      <a:pt x="4" y="36"/>
                    </a:cubicBezTo>
                    <a:cubicBezTo>
                      <a:pt x="7" y="15"/>
                      <a:pt x="27" y="0"/>
                      <a:pt x="48" y="3"/>
                    </a:cubicBezTo>
                    <a:cubicBezTo>
                      <a:pt x="69" y="7"/>
                      <a:pt x="84" y="27"/>
                      <a:pt x="81" y="48"/>
                    </a:cubicBezTo>
                    <a:cubicBezTo>
                      <a:pt x="77" y="69"/>
                      <a:pt x="57" y="84"/>
                      <a:pt x="36" y="80"/>
                    </a:cubicBezTo>
                    <a:close/>
                    <a:moveTo>
                      <a:pt x="48" y="5"/>
                    </a:moveTo>
                    <a:cubicBezTo>
                      <a:pt x="28" y="2"/>
                      <a:pt x="8" y="16"/>
                      <a:pt x="5" y="36"/>
                    </a:cubicBezTo>
                    <a:cubicBezTo>
                      <a:pt x="2" y="56"/>
                      <a:pt x="16" y="76"/>
                      <a:pt x="36" y="79"/>
                    </a:cubicBezTo>
                    <a:cubicBezTo>
                      <a:pt x="57" y="82"/>
                      <a:pt x="76" y="68"/>
                      <a:pt x="79" y="48"/>
                    </a:cubicBezTo>
                    <a:cubicBezTo>
                      <a:pt x="82" y="27"/>
                      <a:pt x="68" y="8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27" name="Freeform 136">
                <a:extLst>
                  <a:ext uri="{FF2B5EF4-FFF2-40B4-BE49-F238E27FC236}">
                    <a16:creationId xmlns:a16="http://schemas.microsoft.com/office/drawing/2014/main" id="{E5EA3F83-E3D4-41C7-9FF8-CAC5770EEA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23" y="3984"/>
                <a:ext cx="64" cy="66"/>
              </a:xfrm>
              <a:custGeom>
                <a:avLst/>
                <a:gdLst>
                  <a:gd name="T0" fmla="*/ 54 w 56"/>
                  <a:gd name="T1" fmla="*/ 33 h 57"/>
                  <a:gd name="T2" fmla="*/ 24 w 56"/>
                  <a:gd name="T3" fmla="*/ 54 h 57"/>
                  <a:gd name="T4" fmla="*/ 2 w 56"/>
                  <a:gd name="T5" fmla="*/ 24 h 57"/>
                  <a:gd name="T6" fmla="*/ 32 w 56"/>
                  <a:gd name="T7" fmla="*/ 3 h 57"/>
                  <a:gd name="T8" fmla="*/ 54 w 56"/>
                  <a:gd name="T9" fmla="*/ 33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7">
                    <a:moveTo>
                      <a:pt x="54" y="33"/>
                    </a:moveTo>
                    <a:cubicBezTo>
                      <a:pt x="52" y="47"/>
                      <a:pt x="38" y="57"/>
                      <a:pt x="24" y="54"/>
                    </a:cubicBezTo>
                    <a:cubicBezTo>
                      <a:pt x="10" y="52"/>
                      <a:pt x="0" y="39"/>
                      <a:pt x="2" y="24"/>
                    </a:cubicBezTo>
                    <a:cubicBezTo>
                      <a:pt x="5" y="10"/>
                      <a:pt x="18" y="0"/>
                      <a:pt x="32" y="3"/>
                    </a:cubicBezTo>
                    <a:cubicBezTo>
                      <a:pt x="47" y="5"/>
                      <a:pt x="56" y="18"/>
                      <a:pt x="54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28" name="Freeform 137">
                <a:extLst>
                  <a:ext uri="{FF2B5EF4-FFF2-40B4-BE49-F238E27FC236}">
                    <a16:creationId xmlns:a16="http://schemas.microsoft.com/office/drawing/2014/main" id="{F5AA2340-4E1F-4223-BDE6-D6F76BC1103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507" y="3969"/>
                <a:ext cx="96" cy="96"/>
              </a:xfrm>
              <a:custGeom>
                <a:avLst/>
                <a:gdLst>
                  <a:gd name="T0" fmla="*/ 36 w 84"/>
                  <a:gd name="T1" fmla="*/ 80 h 83"/>
                  <a:gd name="T2" fmla="*/ 4 w 84"/>
                  <a:gd name="T3" fmla="*/ 35 h 83"/>
                  <a:gd name="T4" fmla="*/ 48 w 84"/>
                  <a:gd name="T5" fmla="*/ 3 h 83"/>
                  <a:gd name="T6" fmla="*/ 81 w 84"/>
                  <a:gd name="T7" fmla="*/ 48 h 83"/>
                  <a:gd name="T8" fmla="*/ 36 w 84"/>
                  <a:gd name="T9" fmla="*/ 80 h 83"/>
                  <a:gd name="T10" fmla="*/ 48 w 84"/>
                  <a:gd name="T11" fmla="*/ 5 h 83"/>
                  <a:gd name="T12" fmla="*/ 5 w 84"/>
                  <a:gd name="T13" fmla="*/ 36 h 83"/>
                  <a:gd name="T14" fmla="*/ 36 w 84"/>
                  <a:gd name="T15" fmla="*/ 78 h 83"/>
                  <a:gd name="T16" fmla="*/ 79 w 84"/>
                  <a:gd name="T17" fmla="*/ 47 h 83"/>
                  <a:gd name="T18" fmla="*/ 48 w 84"/>
                  <a:gd name="T19" fmla="*/ 5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3">
                    <a:moveTo>
                      <a:pt x="36" y="80"/>
                    </a:moveTo>
                    <a:cubicBezTo>
                      <a:pt x="15" y="77"/>
                      <a:pt x="0" y="57"/>
                      <a:pt x="4" y="35"/>
                    </a:cubicBezTo>
                    <a:cubicBezTo>
                      <a:pt x="7" y="14"/>
                      <a:pt x="27" y="0"/>
                      <a:pt x="48" y="3"/>
                    </a:cubicBezTo>
                    <a:cubicBezTo>
                      <a:pt x="70" y="6"/>
                      <a:pt x="84" y="26"/>
                      <a:pt x="81" y="48"/>
                    </a:cubicBezTo>
                    <a:cubicBezTo>
                      <a:pt x="77" y="69"/>
                      <a:pt x="57" y="83"/>
                      <a:pt x="36" y="80"/>
                    </a:cubicBezTo>
                    <a:close/>
                    <a:moveTo>
                      <a:pt x="48" y="5"/>
                    </a:moveTo>
                    <a:cubicBezTo>
                      <a:pt x="28" y="1"/>
                      <a:pt x="9" y="15"/>
                      <a:pt x="5" y="36"/>
                    </a:cubicBezTo>
                    <a:cubicBezTo>
                      <a:pt x="2" y="56"/>
                      <a:pt x="16" y="75"/>
                      <a:pt x="36" y="78"/>
                    </a:cubicBezTo>
                    <a:cubicBezTo>
                      <a:pt x="57" y="82"/>
                      <a:pt x="76" y="68"/>
                      <a:pt x="79" y="47"/>
                    </a:cubicBezTo>
                    <a:cubicBezTo>
                      <a:pt x="82" y="27"/>
                      <a:pt x="68" y="8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29" name="Freeform 138">
                <a:extLst>
                  <a:ext uri="{FF2B5EF4-FFF2-40B4-BE49-F238E27FC236}">
                    <a16:creationId xmlns:a16="http://schemas.microsoft.com/office/drawing/2014/main" id="{A82FCA59-A42F-4088-B7C3-7D65BB00D7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71" y="4207"/>
                <a:ext cx="65" cy="64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7"/>
                      <a:pt x="38" y="56"/>
                      <a:pt x="24" y="54"/>
                    </a:cubicBezTo>
                    <a:cubicBezTo>
                      <a:pt x="10" y="52"/>
                      <a:pt x="0" y="38"/>
                      <a:pt x="2" y="24"/>
                    </a:cubicBezTo>
                    <a:cubicBezTo>
                      <a:pt x="4" y="10"/>
                      <a:pt x="18" y="0"/>
                      <a:pt x="32" y="2"/>
                    </a:cubicBezTo>
                    <a:cubicBezTo>
                      <a:pt x="46" y="5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30" name="Freeform 139">
                <a:extLst>
                  <a:ext uri="{FF2B5EF4-FFF2-40B4-BE49-F238E27FC236}">
                    <a16:creationId xmlns:a16="http://schemas.microsoft.com/office/drawing/2014/main" id="{53EE869D-47AF-457C-B22D-13937C9B040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155" y="4190"/>
                <a:ext cx="97" cy="97"/>
              </a:xfrm>
              <a:custGeom>
                <a:avLst/>
                <a:gdLst>
                  <a:gd name="T0" fmla="*/ 36 w 84"/>
                  <a:gd name="T1" fmla="*/ 81 h 84"/>
                  <a:gd name="T2" fmla="*/ 3 w 84"/>
                  <a:gd name="T3" fmla="*/ 36 h 84"/>
                  <a:gd name="T4" fmla="*/ 48 w 84"/>
                  <a:gd name="T5" fmla="*/ 4 h 84"/>
                  <a:gd name="T6" fmla="*/ 80 w 84"/>
                  <a:gd name="T7" fmla="*/ 48 h 84"/>
                  <a:gd name="T8" fmla="*/ 36 w 84"/>
                  <a:gd name="T9" fmla="*/ 81 h 84"/>
                  <a:gd name="T10" fmla="*/ 48 w 84"/>
                  <a:gd name="T11" fmla="*/ 5 h 84"/>
                  <a:gd name="T12" fmla="*/ 5 w 84"/>
                  <a:gd name="T13" fmla="*/ 36 h 84"/>
                  <a:gd name="T14" fmla="*/ 36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1"/>
                    </a:moveTo>
                    <a:cubicBezTo>
                      <a:pt x="15" y="77"/>
                      <a:pt x="0" y="57"/>
                      <a:pt x="3" y="36"/>
                    </a:cubicBezTo>
                    <a:cubicBezTo>
                      <a:pt x="7" y="15"/>
                      <a:pt x="27" y="0"/>
                      <a:pt x="48" y="4"/>
                    </a:cubicBezTo>
                    <a:cubicBezTo>
                      <a:pt x="69" y="7"/>
                      <a:pt x="84" y="27"/>
                      <a:pt x="80" y="48"/>
                    </a:cubicBezTo>
                    <a:cubicBezTo>
                      <a:pt x="77" y="70"/>
                      <a:pt x="57" y="84"/>
                      <a:pt x="36" y="81"/>
                    </a:cubicBezTo>
                    <a:close/>
                    <a:moveTo>
                      <a:pt x="48" y="5"/>
                    </a:moveTo>
                    <a:cubicBezTo>
                      <a:pt x="27" y="2"/>
                      <a:pt x="8" y="16"/>
                      <a:pt x="5" y="36"/>
                    </a:cubicBezTo>
                    <a:cubicBezTo>
                      <a:pt x="2" y="57"/>
                      <a:pt x="16" y="76"/>
                      <a:pt x="36" y="79"/>
                    </a:cubicBezTo>
                    <a:cubicBezTo>
                      <a:pt x="56" y="82"/>
                      <a:pt x="76" y="68"/>
                      <a:pt x="79" y="48"/>
                    </a:cubicBezTo>
                    <a:cubicBezTo>
                      <a:pt x="82" y="28"/>
                      <a:pt x="68" y="9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31" name="Freeform 140">
                <a:extLst>
                  <a:ext uri="{FF2B5EF4-FFF2-40B4-BE49-F238E27FC236}">
                    <a16:creationId xmlns:a16="http://schemas.microsoft.com/office/drawing/2014/main" id="{9DB78C44-E6B2-492C-8314-F99663EE69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77" y="3524"/>
                <a:ext cx="64" cy="65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7"/>
                      <a:pt x="38" y="56"/>
                      <a:pt x="24" y="54"/>
                    </a:cubicBezTo>
                    <a:cubicBezTo>
                      <a:pt x="10" y="52"/>
                      <a:pt x="0" y="38"/>
                      <a:pt x="2" y="24"/>
                    </a:cubicBezTo>
                    <a:cubicBezTo>
                      <a:pt x="5" y="10"/>
                      <a:pt x="18" y="0"/>
                      <a:pt x="32" y="2"/>
                    </a:cubicBezTo>
                    <a:cubicBezTo>
                      <a:pt x="47" y="5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32" name="Freeform 141">
                <a:extLst>
                  <a:ext uri="{FF2B5EF4-FFF2-40B4-BE49-F238E27FC236}">
                    <a16:creationId xmlns:a16="http://schemas.microsoft.com/office/drawing/2014/main" id="{4C04E97B-BBC2-4BE1-A230-3F6CABE105B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561" y="3508"/>
                <a:ext cx="97" cy="97"/>
              </a:xfrm>
              <a:custGeom>
                <a:avLst/>
                <a:gdLst>
                  <a:gd name="T0" fmla="*/ 36 w 84"/>
                  <a:gd name="T1" fmla="*/ 81 h 84"/>
                  <a:gd name="T2" fmla="*/ 4 w 84"/>
                  <a:gd name="T3" fmla="*/ 36 h 84"/>
                  <a:gd name="T4" fmla="*/ 48 w 84"/>
                  <a:gd name="T5" fmla="*/ 4 h 84"/>
                  <a:gd name="T6" fmla="*/ 81 w 84"/>
                  <a:gd name="T7" fmla="*/ 48 h 84"/>
                  <a:gd name="T8" fmla="*/ 36 w 84"/>
                  <a:gd name="T9" fmla="*/ 81 h 84"/>
                  <a:gd name="T10" fmla="*/ 48 w 84"/>
                  <a:gd name="T11" fmla="*/ 5 h 84"/>
                  <a:gd name="T12" fmla="*/ 5 w 84"/>
                  <a:gd name="T13" fmla="*/ 36 h 84"/>
                  <a:gd name="T14" fmla="*/ 36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1"/>
                    </a:moveTo>
                    <a:cubicBezTo>
                      <a:pt x="15" y="77"/>
                      <a:pt x="0" y="57"/>
                      <a:pt x="4" y="36"/>
                    </a:cubicBezTo>
                    <a:cubicBezTo>
                      <a:pt x="7" y="15"/>
                      <a:pt x="27" y="0"/>
                      <a:pt x="48" y="4"/>
                    </a:cubicBezTo>
                    <a:cubicBezTo>
                      <a:pt x="69" y="7"/>
                      <a:pt x="84" y="27"/>
                      <a:pt x="81" y="48"/>
                    </a:cubicBezTo>
                    <a:cubicBezTo>
                      <a:pt x="77" y="70"/>
                      <a:pt x="57" y="84"/>
                      <a:pt x="36" y="81"/>
                    </a:cubicBezTo>
                    <a:close/>
                    <a:moveTo>
                      <a:pt x="48" y="5"/>
                    </a:moveTo>
                    <a:cubicBezTo>
                      <a:pt x="28" y="2"/>
                      <a:pt x="9" y="16"/>
                      <a:pt x="5" y="36"/>
                    </a:cubicBezTo>
                    <a:cubicBezTo>
                      <a:pt x="2" y="57"/>
                      <a:pt x="16" y="76"/>
                      <a:pt x="36" y="79"/>
                    </a:cubicBezTo>
                    <a:cubicBezTo>
                      <a:pt x="57" y="82"/>
                      <a:pt x="76" y="68"/>
                      <a:pt x="79" y="48"/>
                    </a:cubicBezTo>
                    <a:cubicBezTo>
                      <a:pt x="82" y="28"/>
                      <a:pt x="68" y="9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33" name="Freeform 142">
                <a:extLst>
                  <a:ext uri="{FF2B5EF4-FFF2-40B4-BE49-F238E27FC236}">
                    <a16:creationId xmlns:a16="http://schemas.microsoft.com/office/drawing/2014/main" id="{1F73AD65-D988-4323-8D2D-B55F40BFFD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67" y="3831"/>
                <a:ext cx="65" cy="64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1" y="46"/>
                      <a:pt x="38" y="56"/>
                      <a:pt x="24" y="54"/>
                    </a:cubicBezTo>
                    <a:cubicBezTo>
                      <a:pt x="9" y="52"/>
                      <a:pt x="0" y="38"/>
                      <a:pt x="2" y="24"/>
                    </a:cubicBezTo>
                    <a:cubicBezTo>
                      <a:pt x="4" y="10"/>
                      <a:pt x="18" y="0"/>
                      <a:pt x="32" y="2"/>
                    </a:cubicBezTo>
                    <a:cubicBezTo>
                      <a:pt x="46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34" name="Freeform 143">
                <a:extLst>
                  <a:ext uri="{FF2B5EF4-FFF2-40B4-BE49-F238E27FC236}">
                    <a16:creationId xmlns:a16="http://schemas.microsoft.com/office/drawing/2014/main" id="{38512727-3F6B-4293-9832-4FBC40EA9F0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851" y="3815"/>
                <a:ext cx="97" cy="97"/>
              </a:xfrm>
              <a:custGeom>
                <a:avLst/>
                <a:gdLst>
                  <a:gd name="T0" fmla="*/ 36 w 84"/>
                  <a:gd name="T1" fmla="*/ 80 h 84"/>
                  <a:gd name="T2" fmla="*/ 3 w 84"/>
                  <a:gd name="T3" fmla="*/ 36 h 84"/>
                  <a:gd name="T4" fmla="*/ 48 w 84"/>
                  <a:gd name="T5" fmla="*/ 3 h 84"/>
                  <a:gd name="T6" fmla="*/ 80 w 84"/>
                  <a:gd name="T7" fmla="*/ 48 h 84"/>
                  <a:gd name="T8" fmla="*/ 36 w 84"/>
                  <a:gd name="T9" fmla="*/ 80 h 84"/>
                  <a:gd name="T10" fmla="*/ 48 w 84"/>
                  <a:gd name="T11" fmla="*/ 5 h 84"/>
                  <a:gd name="T12" fmla="*/ 5 w 84"/>
                  <a:gd name="T13" fmla="*/ 36 h 84"/>
                  <a:gd name="T14" fmla="*/ 36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0"/>
                    </a:moveTo>
                    <a:cubicBezTo>
                      <a:pt x="14" y="77"/>
                      <a:pt x="0" y="57"/>
                      <a:pt x="3" y="36"/>
                    </a:cubicBezTo>
                    <a:cubicBezTo>
                      <a:pt x="7" y="15"/>
                      <a:pt x="27" y="0"/>
                      <a:pt x="48" y="3"/>
                    </a:cubicBezTo>
                    <a:cubicBezTo>
                      <a:pt x="69" y="7"/>
                      <a:pt x="84" y="27"/>
                      <a:pt x="80" y="48"/>
                    </a:cubicBezTo>
                    <a:cubicBezTo>
                      <a:pt x="77" y="69"/>
                      <a:pt x="57" y="84"/>
                      <a:pt x="36" y="80"/>
                    </a:cubicBezTo>
                    <a:close/>
                    <a:moveTo>
                      <a:pt x="48" y="5"/>
                    </a:moveTo>
                    <a:cubicBezTo>
                      <a:pt x="27" y="2"/>
                      <a:pt x="8" y="16"/>
                      <a:pt x="5" y="36"/>
                    </a:cubicBezTo>
                    <a:cubicBezTo>
                      <a:pt x="2" y="56"/>
                      <a:pt x="16" y="76"/>
                      <a:pt x="36" y="79"/>
                    </a:cubicBezTo>
                    <a:cubicBezTo>
                      <a:pt x="56" y="82"/>
                      <a:pt x="75" y="68"/>
                      <a:pt x="79" y="48"/>
                    </a:cubicBezTo>
                    <a:cubicBezTo>
                      <a:pt x="82" y="28"/>
                      <a:pt x="68" y="8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35" name="Freeform 144">
                <a:extLst>
                  <a:ext uri="{FF2B5EF4-FFF2-40B4-BE49-F238E27FC236}">
                    <a16:creationId xmlns:a16="http://schemas.microsoft.com/office/drawing/2014/main" id="{F51F23B6-F7E5-4442-8788-59C6861E77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99" y="5046"/>
                <a:ext cx="65" cy="65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6"/>
                      <a:pt x="38" y="56"/>
                      <a:pt x="24" y="54"/>
                    </a:cubicBezTo>
                    <a:cubicBezTo>
                      <a:pt x="10" y="51"/>
                      <a:pt x="0" y="38"/>
                      <a:pt x="2" y="24"/>
                    </a:cubicBezTo>
                    <a:cubicBezTo>
                      <a:pt x="4" y="9"/>
                      <a:pt x="18" y="0"/>
                      <a:pt x="32" y="2"/>
                    </a:cubicBezTo>
                    <a:cubicBezTo>
                      <a:pt x="46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36" name="Freeform 145">
                <a:extLst>
                  <a:ext uri="{FF2B5EF4-FFF2-40B4-BE49-F238E27FC236}">
                    <a16:creationId xmlns:a16="http://schemas.microsoft.com/office/drawing/2014/main" id="{D50632EF-AF28-43F2-9CD2-993E47A9F68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383" y="5030"/>
                <a:ext cx="97" cy="97"/>
              </a:xfrm>
              <a:custGeom>
                <a:avLst/>
                <a:gdLst>
                  <a:gd name="T0" fmla="*/ 36 w 84"/>
                  <a:gd name="T1" fmla="*/ 80 h 84"/>
                  <a:gd name="T2" fmla="*/ 3 w 84"/>
                  <a:gd name="T3" fmla="*/ 36 h 84"/>
                  <a:gd name="T4" fmla="*/ 48 w 84"/>
                  <a:gd name="T5" fmla="*/ 3 h 84"/>
                  <a:gd name="T6" fmla="*/ 81 w 84"/>
                  <a:gd name="T7" fmla="*/ 48 h 84"/>
                  <a:gd name="T8" fmla="*/ 36 w 84"/>
                  <a:gd name="T9" fmla="*/ 80 h 84"/>
                  <a:gd name="T10" fmla="*/ 48 w 84"/>
                  <a:gd name="T11" fmla="*/ 5 h 84"/>
                  <a:gd name="T12" fmla="*/ 5 w 84"/>
                  <a:gd name="T13" fmla="*/ 36 h 84"/>
                  <a:gd name="T14" fmla="*/ 36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0"/>
                    </a:moveTo>
                    <a:cubicBezTo>
                      <a:pt x="15" y="77"/>
                      <a:pt x="0" y="57"/>
                      <a:pt x="3" y="36"/>
                    </a:cubicBezTo>
                    <a:cubicBezTo>
                      <a:pt x="7" y="14"/>
                      <a:pt x="27" y="0"/>
                      <a:pt x="48" y="3"/>
                    </a:cubicBezTo>
                    <a:cubicBezTo>
                      <a:pt x="69" y="7"/>
                      <a:pt x="84" y="27"/>
                      <a:pt x="81" y="48"/>
                    </a:cubicBezTo>
                    <a:cubicBezTo>
                      <a:pt x="77" y="69"/>
                      <a:pt x="57" y="84"/>
                      <a:pt x="36" y="80"/>
                    </a:cubicBezTo>
                    <a:close/>
                    <a:moveTo>
                      <a:pt x="48" y="5"/>
                    </a:moveTo>
                    <a:cubicBezTo>
                      <a:pt x="28" y="2"/>
                      <a:pt x="8" y="16"/>
                      <a:pt x="5" y="36"/>
                    </a:cubicBezTo>
                    <a:cubicBezTo>
                      <a:pt x="2" y="56"/>
                      <a:pt x="16" y="75"/>
                      <a:pt x="36" y="79"/>
                    </a:cubicBezTo>
                    <a:cubicBezTo>
                      <a:pt x="56" y="82"/>
                      <a:pt x="76" y="68"/>
                      <a:pt x="79" y="48"/>
                    </a:cubicBezTo>
                    <a:cubicBezTo>
                      <a:pt x="82" y="27"/>
                      <a:pt x="68" y="8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37" name="Freeform 146">
                <a:extLst>
                  <a:ext uri="{FF2B5EF4-FFF2-40B4-BE49-F238E27FC236}">
                    <a16:creationId xmlns:a16="http://schemas.microsoft.com/office/drawing/2014/main" id="{1E76D468-2C56-4441-999F-947D659D0B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56" y="5436"/>
                <a:ext cx="65" cy="64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1" y="46"/>
                      <a:pt x="38" y="56"/>
                      <a:pt x="24" y="54"/>
                    </a:cubicBezTo>
                    <a:cubicBezTo>
                      <a:pt x="9" y="52"/>
                      <a:pt x="0" y="38"/>
                      <a:pt x="2" y="24"/>
                    </a:cubicBezTo>
                    <a:cubicBezTo>
                      <a:pt x="4" y="10"/>
                      <a:pt x="18" y="0"/>
                      <a:pt x="32" y="2"/>
                    </a:cubicBezTo>
                    <a:cubicBezTo>
                      <a:pt x="46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38" name="Freeform 147">
                <a:extLst>
                  <a:ext uri="{FF2B5EF4-FFF2-40B4-BE49-F238E27FC236}">
                    <a16:creationId xmlns:a16="http://schemas.microsoft.com/office/drawing/2014/main" id="{9899830B-167C-4A93-AD7B-29EB2C62AFA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540" y="5420"/>
                <a:ext cx="97" cy="96"/>
              </a:xfrm>
              <a:custGeom>
                <a:avLst/>
                <a:gdLst>
                  <a:gd name="T0" fmla="*/ 36 w 84"/>
                  <a:gd name="T1" fmla="*/ 80 h 84"/>
                  <a:gd name="T2" fmla="*/ 3 w 84"/>
                  <a:gd name="T3" fmla="*/ 36 h 84"/>
                  <a:gd name="T4" fmla="*/ 48 w 84"/>
                  <a:gd name="T5" fmla="*/ 3 h 84"/>
                  <a:gd name="T6" fmla="*/ 80 w 84"/>
                  <a:gd name="T7" fmla="*/ 48 h 84"/>
                  <a:gd name="T8" fmla="*/ 36 w 84"/>
                  <a:gd name="T9" fmla="*/ 80 h 84"/>
                  <a:gd name="T10" fmla="*/ 48 w 84"/>
                  <a:gd name="T11" fmla="*/ 5 h 84"/>
                  <a:gd name="T12" fmla="*/ 5 w 84"/>
                  <a:gd name="T13" fmla="*/ 36 h 84"/>
                  <a:gd name="T14" fmla="*/ 36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0"/>
                    </a:moveTo>
                    <a:cubicBezTo>
                      <a:pt x="14" y="77"/>
                      <a:pt x="0" y="57"/>
                      <a:pt x="3" y="36"/>
                    </a:cubicBezTo>
                    <a:cubicBezTo>
                      <a:pt x="7" y="15"/>
                      <a:pt x="27" y="0"/>
                      <a:pt x="48" y="3"/>
                    </a:cubicBezTo>
                    <a:cubicBezTo>
                      <a:pt x="69" y="7"/>
                      <a:pt x="84" y="27"/>
                      <a:pt x="80" y="48"/>
                    </a:cubicBezTo>
                    <a:cubicBezTo>
                      <a:pt x="77" y="69"/>
                      <a:pt x="57" y="84"/>
                      <a:pt x="36" y="80"/>
                    </a:cubicBezTo>
                    <a:close/>
                    <a:moveTo>
                      <a:pt x="48" y="5"/>
                    </a:moveTo>
                    <a:cubicBezTo>
                      <a:pt x="27" y="2"/>
                      <a:pt x="8" y="16"/>
                      <a:pt x="5" y="36"/>
                    </a:cubicBezTo>
                    <a:cubicBezTo>
                      <a:pt x="2" y="56"/>
                      <a:pt x="16" y="76"/>
                      <a:pt x="36" y="79"/>
                    </a:cubicBezTo>
                    <a:cubicBezTo>
                      <a:pt x="56" y="82"/>
                      <a:pt x="75" y="68"/>
                      <a:pt x="79" y="48"/>
                    </a:cubicBezTo>
                    <a:cubicBezTo>
                      <a:pt x="82" y="27"/>
                      <a:pt x="68" y="8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39" name="Freeform 148">
                <a:extLst>
                  <a:ext uri="{FF2B5EF4-FFF2-40B4-BE49-F238E27FC236}">
                    <a16:creationId xmlns:a16="http://schemas.microsoft.com/office/drawing/2014/main" id="{BB10FB75-F559-454F-9F35-9F81D3660A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95" y="5510"/>
                <a:ext cx="64" cy="64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1" y="46"/>
                      <a:pt x="38" y="56"/>
                      <a:pt x="24" y="54"/>
                    </a:cubicBezTo>
                    <a:cubicBezTo>
                      <a:pt x="9" y="51"/>
                      <a:pt x="0" y="38"/>
                      <a:pt x="2" y="24"/>
                    </a:cubicBezTo>
                    <a:cubicBezTo>
                      <a:pt x="4" y="9"/>
                      <a:pt x="18" y="0"/>
                      <a:pt x="32" y="2"/>
                    </a:cubicBezTo>
                    <a:cubicBezTo>
                      <a:pt x="46" y="4"/>
                      <a:pt x="56" y="17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40" name="Freeform 149">
                <a:extLst>
                  <a:ext uri="{FF2B5EF4-FFF2-40B4-BE49-F238E27FC236}">
                    <a16:creationId xmlns:a16="http://schemas.microsoft.com/office/drawing/2014/main" id="{DA319EC1-A995-49BC-8805-66B8088F7A1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978" y="5493"/>
                <a:ext cx="97" cy="97"/>
              </a:xfrm>
              <a:custGeom>
                <a:avLst/>
                <a:gdLst>
                  <a:gd name="T0" fmla="*/ 36 w 84"/>
                  <a:gd name="T1" fmla="*/ 80 h 84"/>
                  <a:gd name="T2" fmla="*/ 3 w 84"/>
                  <a:gd name="T3" fmla="*/ 36 h 84"/>
                  <a:gd name="T4" fmla="*/ 48 w 84"/>
                  <a:gd name="T5" fmla="*/ 3 h 84"/>
                  <a:gd name="T6" fmla="*/ 80 w 84"/>
                  <a:gd name="T7" fmla="*/ 48 h 84"/>
                  <a:gd name="T8" fmla="*/ 36 w 84"/>
                  <a:gd name="T9" fmla="*/ 80 h 84"/>
                  <a:gd name="T10" fmla="*/ 48 w 84"/>
                  <a:gd name="T11" fmla="*/ 5 h 84"/>
                  <a:gd name="T12" fmla="*/ 5 w 84"/>
                  <a:gd name="T13" fmla="*/ 36 h 84"/>
                  <a:gd name="T14" fmla="*/ 36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0"/>
                    </a:moveTo>
                    <a:cubicBezTo>
                      <a:pt x="14" y="77"/>
                      <a:pt x="0" y="57"/>
                      <a:pt x="3" y="36"/>
                    </a:cubicBezTo>
                    <a:cubicBezTo>
                      <a:pt x="7" y="14"/>
                      <a:pt x="27" y="0"/>
                      <a:pt x="48" y="3"/>
                    </a:cubicBezTo>
                    <a:cubicBezTo>
                      <a:pt x="69" y="7"/>
                      <a:pt x="84" y="27"/>
                      <a:pt x="80" y="48"/>
                    </a:cubicBezTo>
                    <a:cubicBezTo>
                      <a:pt x="77" y="69"/>
                      <a:pt x="57" y="84"/>
                      <a:pt x="36" y="80"/>
                    </a:cubicBezTo>
                    <a:close/>
                    <a:moveTo>
                      <a:pt x="48" y="5"/>
                    </a:moveTo>
                    <a:cubicBezTo>
                      <a:pt x="27" y="2"/>
                      <a:pt x="8" y="15"/>
                      <a:pt x="5" y="36"/>
                    </a:cubicBezTo>
                    <a:cubicBezTo>
                      <a:pt x="2" y="56"/>
                      <a:pt x="16" y="75"/>
                      <a:pt x="36" y="79"/>
                    </a:cubicBezTo>
                    <a:cubicBezTo>
                      <a:pt x="56" y="82"/>
                      <a:pt x="75" y="68"/>
                      <a:pt x="79" y="48"/>
                    </a:cubicBezTo>
                    <a:cubicBezTo>
                      <a:pt x="82" y="27"/>
                      <a:pt x="68" y="8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41" name="Freeform 150">
                <a:extLst>
                  <a:ext uri="{FF2B5EF4-FFF2-40B4-BE49-F238E27FC236}">
                    <a16:creationId xmlns:a16="http://schemas.microsoft.com/office/drawing/2014/main" id="{CB71C420-7482-430C-9465-21B8D6688E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22" y="5414"/>
                <a:ext cx="65" cy="66"/>
              </a:xfrm>
              <a:custGeom>
                <a:avLst/>
                <a:gdLst>
                  <a:gd name="T0" fmla="*/ 54 w 56"/>
                  <a:gd name="T1" fmla="*/ 33 h 57"/>
                  <a:gd name="T2" fmla="*/ 24 w 56"/>
                  <a:gd name="T3" fmla="*/ 54 h 57"/>
                  <a:gd name="T4" fmla="*/ 2 w 56"/>
                  <a:gd name="T5" fmla="*/ 24 h 57"/>
                  <a:gd name="T6" fmla="*/ 32 w 56"/>
                  <a:gd name="T7" fmla="*/ 3 h 57"/>
                  <a:gd name="T8" fmla="*/ 54 w 56"/>
                  <a:gd name="T9" fmla="*/ 33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7">
                    <a:moveTo>
                      <a:pt x="54" y="33"/>
                    </a:moveTo>
                    <a:cubicBezTo>
                      <a:pt x="51" y="47"/>
                      <a:pt x="38" y="57"/>
                      <a:pt x="24" y="54"/>
                    </a:cubicBezTo>
                    <a:cubicBezTo>
                      <a:pt x="9" y="52"/>
                      <a:pt x="0" y="39"/>
                      <a:pt x="2" y="24"/>
                    </a:cubicBezTo>
                    <a:cubicBezTo>
                      <a:pt x="4" y="10"/>
                      <a:pt x="17" y="0"/>
                      <a:pt x="32" y="3"/>
                    </a:cubicBezTo>
                    <a:cubicBezTo>
                      <a:pt x="46" y="5"/>
                      <a:pt x="56" y="18"/>
                      <a:pt x="54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42" name="Freeform 151">
                <a:extLst>
                  <a:ext uri="{FF2B5EF4-FFF2-40B4-BE49-F238E27FC236}">
                    <a16:creationId xmlns:a16="http://schemas.microsoft.com/office/drawing/2014/main" id="{EB45AD05-F723-4048-A62D-DFC1073AFED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006" y="5399"/>
                <a:ext cx="97" cy="96"/>
              </a:xfrm>
              <a:custGeom>
                <a:avLst/>
                <a:gdLst>
                  <a:gd name="T0" fmla="*/ 36 w 84"/>
                  <a:gd name="T1" fmla="*/ 80 h 83"/>
                  <a:gd name="T2" fmla="*/ 3 w 84"/>
                  <a:gd name="T3" fmla="*/ 35 h 83"/>
                  <a:gd name="T4" fmla="*/ 48 w 84"/>
                  <a:gd name="T5" fmla="*/ 3 h 83"/>
                  <a:gd name="T6" fmla="*/ 80 w 84"/>
                  <a:gd name="T7" fmla="*/ 48 h 83"/>
                  <a:gd name="T8" fmla="*/ 36 w 84"/>
                  <a:gd name="T9" fmla="*/ 80 h 83"/>
                  <a:gd name="T10" fmla="*/ 48 w 84"/>
                  <a:gd name="T11" fmla="*/ 5 h 83"/>
                  <a:gd name="T12" fmla="*/ 5 w 84"/>
                  <a:gd name="T13" fmla="*/ 36 h 83"/>
                  <a:gd name="T14" fmla="*/ 36 w 84"/>
                  <a:gd name="T15" fmla="*/ 78 h 83"/>
                  <a:gd name="T16" fmla="*/ 79 w 84"/>
                  <a:gd name="T17" fmla="*/ 47 h 83"/>
                  <a:gd name="T18" fmla="*/ 48 w 84"/>
                  <a:gd name="T19" fmla="*/ 5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3">
                    <a:moveTo>
                      <a:pt x="36" y="80"/>
                    </a:moveTo>
                    <a:cubicBezTo>
                      <a:pt x="14" y="77"/>
                      <a:pt x="0" y="57"/>
                      <a:pt x="3" y="35"/>
                    </a:cubicBezTo>
                    <a:cubicBezTo>
                      <a:pt x="7" y="14"/>
                      <a:pt x="27" y="0"/>
                      <a:pt x="48" y="3"/>
                    </a:cubicBezTo>
                    <a:cubicBezTo>
                      <a:pt x="69" y="6"/>
                      <a:pt x="84" y="26"/>
                      <a:pt x="80" y="48"/>
                    </a:cubicBezTo>
                    <a:cubicBezTo>
                      <a:pt x="77" y="69"/>
                      <a:pt x="57" y="83"/>
                      <a:pt x="36" y="80"/>
                    </a:cubicBezTo>
                    <a:close/>
                    <a:moveTo>
                      <a:pt x="48" y="5"/>
                    </a:moveTo>
                    <a:cubicBezTo>
                      <a:pt x="27" y="1"/>
                      <a:pt x="8" y="15"/>
                      <a:pt x="5" y="36"/>
                    </a:cubicBezTo>
                    <a:cubicBezTo>
                      <a:pt x="2" y="56"/>
                      <a:pt x="15" y="75"/>
                      <a:pt x="36" y="78"/>
                    </a:cubicBezTo>
                    <a:cubicBezTo>
                      <a:pt x="56" y="82"/>
                      <a:pt x="75" y="68"/>
                      <a:pt x="79" y="47"/>
                    </a:cubicBezTo>
                    <a:cubicBezTo>
                      <a:pt x="82" y="27"/>
                      <a:pt x="68" y="8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43" name="Freeform 152">
                <a:extLst>
                  <a:ext uri="{FF2B5EF4-FFF2-40B4-BE49-F238E27FC236}">
                    <a16:creationId xmlns:a16="http://schemas.microsoft.com/office/drawing/2014/main" id="{6B316A76-01FA-41BC-AA46-4F81F5C2D9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16" y="3841"/>
                <a:ext cx="65" cy="65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3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6"/>
                      <a:pt x="39" y="56"/>
                      <a:pt x="24" y="54"/>
                    </a:cubicBezTo>
                    <a:cubicBezTo>
                      <a:pt x="10" y="51"/>
                      <a:pt x="0" y="38"/>
                      <a:pt x="3" y="24"/>
                    </a:cubicBezTo>
                    <a:cubicBezTo>
                      <a:pt x="5" y="9"/>
                      <a:pt x="18" y="0"/>
                      <a:pt x="32" y="2"/>
                    </a:cubicBezTo>
                    <a:cubicBezTo>
                      <a:pt x="47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44" name="Freeform 153">
                <a:extLst>
                  <a:ext uri="{FF2B5EF4-FFF2-40B4-BE49-F238E27FC236}">
                    <a16:creationId xmlns:a16="http://schemas.microsoft.com/office/drawing/2014/main" id="{C0045852-21FD-42F2-BF5F-6F8762961C5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600" y="3825"/>
                <a:ext cx="97" cy="97"/>
              </a:xfrm>
              <a:custGeom>
                <a:avLst/>
                <a:gdLst>
                  <a:gd name="T0" fmla="*/ 36 w 84"/>
                  <a:gd name="T1" fmla="*/ 80 h 84"/>
                  <a:gd name="T2" fmla="*/ 4 w 84"/>
                  <a:gd name="T3" fmla="*/ 36 h 84"/>
                  <a:gd name="T4" fmla="*/ 48 w 84"/>
                  <a:gd name="T5" fmla="*/ 3 h 84"/>
                  <a:gd name="T6" fmla="*/ 81 w 84"/>
                  <a:gd name="T7" fmla="*/ 48 h 84"/>
                  <a:gd name="T8" fmla="*/ 36 w 84"/>
                  <a:gd name="T9" fmla="*/ 80 h 84"/>
                  <a:gd name="T10" fmla="*/ 48 w 84"/>
                  <a:gd name="T11" fmla="*/ 5 h 84"/>
                  <a:gd name="T12" fmla="*/ 6 w 84"/>
                  <a:gd name="T13" fmla="*/ 36 h 84"/>
                  <a:gd name="T14" fmla="*/ 37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0"/>
                    </a:moveTo>
                    <a:cubicBezTo>
                      <a:pt x="15" y="77"/>
                      <a:pt x="0" y="57"/>
                      <a:pt x="4" y="36"/>
                    </a:cubicBezTo>
                    <a:cubicBezTo>
                      <a:pt x="7" y="14"/>
                      <a:pt x="27" y="0"/>
                      <a:pt x="48" y="3"/>
                    </a:cubicBezTo>
                    <a:cubicBezTo>
                      <a:pt x="70" y="7"/>
                      <a:pt x="84" y="27"/>
                      <a:pt x="81" y="48"/>
                    </a:cubicBezTo>
                    <a:cubicBezTo>
                      <a:pt x="78" y="69"/>
                      <a:pt x="57" y="84"/>
                      <a:pt x="36" y="80"/>
                    </a:cubicBezTo>
                    <a:close/>
                    <a:moveTo>
                      <a:pt x="48" y="5"/>
                    </a:moveTo>
                    <a:cubicBezTo>
                      <a:pt x="28" y="2"/>
                      <a:pt x="9" y="16"/>
                      <a:pt x="6" y="36"/>
                    </a:cubicBezTo>
                    <a:cubicBezTo>
                      <a:pt x="2" y="56"/>
                      <a:pt x="16" y="75"/>
                      <a:pt x="37" y="79"/>
                    </a:cubicBezTo>
                    <a:cubicBezTo>
                      <a:pt x="57" y="82"/>
                      <a:pt x="76" y="68"/>
                      <a:pt x="79" y="48"/>
                    </a:cubicBezTo>
                    <a:cubicBezTo>
                      <a:pt x="82" y="27"/>
                      <a:pt x="69" y="8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45" name="Freeform 154">
                <a:extLst>
                  <a:ext uri="{FF2B5EF4-FFF2-40B4-BE49-F238E27FC236}">
                    <a16:creationId xmlns:a16="http://schemas.microsoft.com/office/drawing/2014/main" id="{DB1BB527-EB36-422F-B197-F1BCA0DF49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83" y="3392"/>
                <a:ext cx="65" cy="66"/>
              </a:xfrm>
              <a:custGeom>
                <a:avLst/>
                <a:gdLst>
                  <a:gd name="T0" fmla="*/ 54 w 56"/>
                  <a:gd name="T1" fmla="*/ 33 h 57"/>
                  <a:gd name="T2" fmla="*/ 24 w 56"/>
                  <a:gd name="T3" fmla="*/ 54 h 57"/>
                  <a:gd name="T4" fmla="*/ 2 w 56"/>
                  <a:gd name="T5" fmla="*/ 24 h 57"/>
                  <a:gd name="T6" fmla="*/ 32 w 56"/>
                  <a:gd name="T7" fmla="*/ 3 h 57"/>
                  <a:gd name="T8" fmla="*/ 54 w 56"/>
                  <a:gd name="T9" fmla="*/ 33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7">
                    <a:moveTo>
                      <a:pt x="54" y="33"/>
                    </a:moveTo>
                    <a:cubicBezTo>
                      <a:pt x="52" y="47"/>
                      <a:pt x="38" y="57"/>
                      <a:pt x="24" y="54"/>
                    </a:cubicBezTo>
                    <a:cubicBezTo>
                      <a:pt x="10" y="52"/>
                      <a:pt x="0" y="39"/>
                      <a:pt x="2" y="24"/>
                    </a:cubicBezTo>
                    <a:cubicBezTo>
                      <a:pt x="5" y="10"/>
                      <a:pt x="18" y="0"/>
                      <a:pt x="32" y="3"/>
                    </a:cubicBezTo>
                    <a:cubicBezTo>
                      <a:pt x="47" y="5"/>
                      <a:pt x="56" y="18"/>
                      <a:pt x="54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46" name="Freeform 155">
                <a:extLst>
                  <a:ext uri="{FF2B5EF4-FFF2-40B4-BE49-F238E27FC236}">
                    <a16:creationId xmlns:a16="http://schemas.microsoft.com/office/drawing/2014/main" id="{B4EE91DE-C031-4A3E-B1B0-87EB143E9AB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767" y="3377"/>
                <a:ext cx="97" cy="96"/>
              </a:xfrm>
              <a:custGeom>
                <a:avLst/>
                <a:gdLst>
                  <a:gd name="T0" fmla="*/ 36 w 84"/>
                  <a:gd name="T1" fmla="*/ 80 h 83"/>
                  <a:gd name="T2" fmla="*/ 4 w 84"/>
                  <a:gd name="T3" fmla="*/ 35 h 83"/>
                  <a:gd name="T4" fmla="*/ 48 w 84"/>
                  <a:gd name="T5" fmla="*/ 3 h 83"/>
                  <a:gd name="T6" fmla="*/ 81 w 84"/>
                  <a:gd name="T7" fmla="*/ 48 h 83"/>
                  <a:gd name="T8" fmla="*/ 36 w 84"/>
                  <a:gd name="T9" fmla="*/ 80 h 83"/>
                  <a:gd name="T10" fmla="*/ 48 w 84"/>
                  <a:gd name="T11" fmla="*/ 5 h 83"/>
                  <a:gd name="T12" fmla="*/ 5 w 84"/>
                  <a:gd name="T13" fmla="*/ 36 h 83"/>
                  <a:gd name="T14" fmla="*/ 36 w 84"/>
                  <a:gd name="T15" fmla="*/ 78 h 83"/>
                  <a:gd name="T16" fmla="*/ 79 w 84"/>
                  <a:gd name="T17" fmla="*/ 47 h 83"/>
                  <a:gd name="T18" fmla="*/ 48 w 84"/>
                  <a:gd name="T19" fmla="*/ 5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3">
                    <a:moveTo>
                      <a:pt x="36" y="80"/>
                    </a:moveTo>
                    <a:cubicBezTo>
                      <a:pt x="15" y="77"/>
                      <a:pt x="0" y="57"/>
                      <a:pt x="4" y="35"/>
                    </a:cubicBezTo>
                    <a:cubicBezTo>
                      <a:pt x="7" y="14"/>
                      <a:pt x="27" y="0"/>
                      <a:pt x="48" y="3"/>
                    </a:cubicBezTo>
                    <a:cubicBezTo>
                      <a:pt x="70" y="6"/>
                      <a:pt x="84" y="26"/>
                      <a:pt x="81" y="48"/>
                    </a:cubicBezTo>
                    <a:cubicBezTo>
                      <a:pt x="77" y="69"/>
                      <a:pt x="57" y="83"/>
                      <a:pt x="36" y="80"/>
                    </a:cubicBezTo>
                    <a:close/>
                    <a:moveTo>
                      <a:pt x="48" y="5"/>
                    </a:moveTo>
                    <a:cubicBezTo>
                      <a:pt x="28" y="1"/>
                      <a:pt x="9" y="15"/>
                      <a:pt x="5" y="36"/>
                    </a:cubicBezTo>
                    <a:cubicBezTo>
                      <a:pt x="2" y="56"/>
                      <a:pt x="16" y="75"/>
                      <a:pt x="36" y="78"/>
                    </a:cubicBezTo>
                    <a:cubicBezTo>
                      <a:pt x="57" y="82"/>
                      <a:pt x="76" y="68"/>
                      <a:pt x="79" y="47"/>
                    </a:cubicBezTo>
                    <a:cubicBezTo>
                      <a:pt x="82" y="27"/>
                      <a:pt x="68" y="8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47" name="Freeform 156">
                <a:extLst>
                  <a:ext uri="{FF2B5EF4-FFF2-40B4-BE49-F238E27FC236}">
                    <a16:creationId xmlns:a16="http://schemas.microsoft.com/office/drawing/2014/main" id="{B5E6D674-4052-4026-9070-F08200C28E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82" y="3147"/>
                <a:ext cx="65" cy="64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1" y="46"/>
                      <a:pt x="38" y="56"/>
                      <a:pt x="24" y="54"/>
                    </a:cubicBezTo>
                    <a:cubicBezTo>
                      <a:pt x="9" y="52"/>
                      <a:pt x="0" y="38"/>
                      <a:pt x="2" y="24"/>
                    </a:cubicBezTo>
                    <a:cubicBezTo>
                      <a:pt x="4" y="10"/>
                      <a:pt x="18" y="0"/>
                      <a:pt x="32" y="2"/>
                    </a:cubicBezTo>
                    <a:cubicBezTo>
                      <a:pt x="46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48" name="Freeform 157">
                <a:extLst>
                  <a:ext uri="{FF2B5EF4-FFF2-40B4-BE49-F238E27FC236}">
                    <a16:creationId xmlns:a16="http://schemas.microsoft.com/office/drawing/2014/main" id="{E1E81D60-BFB0-4794-8FF8-5EEF63B5262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466" y="3130"/>
                <a:ext cx="97" cy="97"/>
              </a:xfrm>
              <a:custGeom>
                <a:avLst/>
                <a:gdLst>
                  <a:gd name="T0" fmla="*/ 36 w 84"/>
                  <a:gd name="T1" fmla="*/ 80 h 84"/>
                  <a:gd name="T2" fmla="*/ 3 w 84"/>
                  <a:gd name="T3" fmla="*/ 36 h 84"/>
                  <a:gd name="T4" fmla="*/ 48 w 84"/>
                  <a:gd name="T5" fmla="*/ 3 h 84"/>
                  <a:gd name="T6" fmla="*/ 80 w 84"/>
                  <a:gd name="T7" fmla="*/ 48 h 84"/>
                  <a:gd name="T8" fmla="*/ 36 w 84"/>
                  <a:gd name="T9" fmla="*/ 80 h 84"/>
                  <a:gd name="T10" fmla="*/ 48 w 84"/>
                  <a:gd name="T11" fmla="*/ 5 h 84"/>
                  <a:gd name="T12" fmla="*/ 5 w 84"/>
                  <a:gd name="T13" fmla="*/ 36 h 84"/>
                  <a:gd name="T14" fmla="*/ 36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0"/>
                    </a:moveTo>
                    <a:cubicBezTo>
                      <a:pt x="14" y="77"/>
                      <a:pt x="0" y="57"/>
                      <a:pt x="3" y="36"/>
                    </a:cubicBezTo>
                    <a:cubicBezTo>
                      <a:pt x="7" y="15"/>
                      <a:pt x="27" y="0"/>
                      <a:pt x="48" y="3"/>
                    </a:cubicBezTo>
                    <a:cubicBezTo>
                      <a:pt x="69" y="7"/>
                      <a:pt x="84" y="27"/>
                      <a:pt x="80" y="48"/>
                    </a:cubicBezTo>
                    <a:cubicBezTo>
                      <a:pt x="77" y="69"/>
                      <a:pt x="57" y="84"/>
                      <a:pt x="36" y="80"/>
                    </a:cubicBezTo>
                    <a:close/>
                    <a:moveTo>
                      <a:pt x="48" y="5"/>
                    </a:moveTo>
                    <a:cubicBezTo>
                      <a:pt x="27" y="2"/>
                      <a:pt x="8" y="16"/>
                      <a:pt x="5" y="36"/>
                    </a:cubicBezTo>
                    <a:cubicBezTo>
                      <a:pt x="2" y="56"/>
                      <a:pt x="16" y="76"/>
                      <a:pt x="36" y="79"/>
                    </a:cubicBezTo>
                    <a:cubicBezTo>
                      <a:pt x="56" y="82"/>
                      <a:pt x="75" y="68"/>
                      <a:pt x="79" y="48"/>
                    </a:cubicBezTo>
                    <a:cubicBezTo>
                      <a:pt x="82" y="27"/>
                      <a:pt x="68" y="8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49" name="Freeform 158">
                <a:extLst>
                  <a:ext uri="{FF2B5EF4-FFF2-40B4-BE49-F238E27FC236}">
                    <a16:creationId xmlns:a16="http://schemas.microsoft.com/office/drawing/2014/main" id="{8FAA437F-608B-4DDC-9AEC-79E8D22D65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35" y="2862"/>
                <a:ext cx="65" cy="65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1" y="46"/>
                      <a:pt x="38" y="56"/>
                      <a:pt x="24" y="54"/>
                    </a:cubicBezTo>
                    <a:cubicBezTo>
                      <a:pt x="9" y="51"/>
                      <a:pt x="0" y="38"/>
                      <a:pt x="2" y="24"/>
                    </a:cubicBezTo>
                    <a:cubicBezTo>
                      <a:pt x="4" y="9"/>
                      <a:pt x="18" y="0"/>
                      <a:pt x="32" y="2"/>
                    </a:cubicBezTo>
                    <a:cubicBezTo>
                      <a:pt x="46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50" name="Freeform 159">
                <a:extLst>
                  <a:ext uri="{FF2B5EF4-FFF2-40B4-BE49-F238E27FC236}">
                    <a16:creationId xmlns:a16="http://schemas.microsoft.com/office/drawing/2014/main" id="{EE4FB7C5-8644-4CE4-8804-1ED971DA21D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419" y="2846"/>
                <a:ext cx="97" cy="97"/>
              </a:xfrm>
              <a:custGeom>
                <a:avLst/>
                <a:gdLst>
                  <a:gd name="T0" fmla="*/ 36 w 84"/>
                  <a:gd name="T1" fmla="*/ 80 h 84"/>
                  <a:gd name="T2" fmla="*/ 3 w 84"/>
                  <a:gd name="T3" fmla="*/ 36 h 84"/>
                  <a:gd name="T4" fmla="*/ 48 w 84"/>
                  <a:gd name="T5" fmla="*/ 3 h 84"/>
                  <a:gd name="T6" fmla="*/ 80 w 84"/>
                  <a:gd name="T7" fmla="*/ 48 h 84"/>
                  <a:gd name="T8" fmla="*/ 36 w 84"/>
                  <a:gd name="T9" fmla="*/ 80 h 84"/>
                  <a:gd name="T10" fmla="*/ 48 w 84"/>
                  <a:gd name="T11" fmla="*/ 5 h 84"/>
                  <a:gd name="T12" fmla="*/ 5 w 84"/>
                  <a:gd name="T13" fmla="*/ 36 h 84"/>
                  <a:gd name="T14" fmla="*/ 36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0"/>
                    </a:moveTo>
                    <a:cubicBezTo>
                      <a:pt x="14" y="77"/>
                      <a:pt x="0" y="57"/>
                      <a:pt x="3" y="36"/>
                    </a:cubicBezTo>
                    <a:cubicBezTo>
                      <a:pt x="7" y="14"/>
                      <a:pt x="27" y="0"/>
                      <a:pt x="48" y="3"/>
                    </a:cubicBezTo>
                    <a:cubicBezTo>
                      <a:pt x="69" y="7"/>
                      <a:pt x="84" y="27"/>
                      <a:pt x="80" y="48"/>
                    </a:cubicBezTo>
                    <a:cubicBezTo>
                      <a:pt x="77" y="69"/>
                      <a:pt x="57" y="84"/>
                      <a:pt x="36" y="80"/>
                    </a:cubicBezTo>
                    <a:close/>
                    <a:moveTo>
                      <a:pt x="48" y="5"/>
                    </a:moveTo>
                    <a:cubicBezTo>
                      <a:pt x="27" y="2"/>
                      <a:pt x="8" y="16"/>
                      <a:pt x="5" y="36"/>
                    </a:cubicBezTo>
                    <a:cubicBezTo>
                      <a:pt x="2" y="56"/>
                      <a:pt x="16" y="75"/>
                      <a:pt x="36" y="79"/>
                    </a:cubicBezTo>
                    <a:cubicBezTo>
                      <a:pt x="56" y="82"/>
                      <a:pt x="75" y="68"/>
                      <a:pt x="79" y="48"/>
                    </a:cubicBezTo>
                    <a:cubicBezTo>
                      <a:pt x="82" y="27"/>
                      <a:pt x="68" y="8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51" name="Freeform 160">
                <a:extLst>
                  <a:ext uri="{FF2B5EF4-FFF2-40B4-BE49-F238E27FC236}">
                    <a16:creationId xmlns:a16="http://schemas.microsoft.com/office/drawing/2014/main" id="{FCBAE15E-AE11-44EE-A964-873E5D3E04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71" y="4660"/>
                <a:ext cx="64" cy="65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7"/>
                      <a:pt x="38" y="56"/>
                      <a:pt x="24" y="54"/>
                    </a:cubicBezTo>
                    <a:cubicBezTo>
                      <a:pt x="10" y="52"/>
                      <a:pt x="0" y="38"/>
                      <a:pt x="2" y="24"/>
                    </a:cubicBezTo>
                    <a:cubicBezTo>
                      <a:pt x="5" y="10"/>
                      <a:pt x="18" y="0"/>
                      <a:pt x="32" y="2"/>
                    </a:cubicBezTo>
                    <a:cubicBezTo>
                      <a:pt x="47" y="5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52" name="Freeform 161">
                <a:extLst>
                  <a:ext uri="{FF2B5EF4-FFF2-40B4-BE49-F238E27FC236}">
                    <a16:creationId xmlns:a16="http://schemas.microsoft.com/office/drawing/2014/main" id="{F5DF4B45-CE24-4BF0-9494-E0BADA45D99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754" y="4644"/>
                <a:ext cx="97" cy="97"/>
              </a:xfrm>
              <a:custGeom>
                <a:avLst/>
                <a:gdLst>
                  <a:gd name="T0" fmla="*/ 36 w 84"/>
                  <a:gd name="T1" fmla="*/ 81 h 84"/>
                  <a:gd name="T2" fmla="*/ 4 w 84"/>
                  <a:gd name="T3" fmla="*/ 36 h 84"/>
                  <a:gd name="T4" fmla="*/ 48 w 84"/>
                  <a:gd name="T5" fmla="*/ 4 h 84"/>
                  <a:gd name="T6" fmla="*/ 81 w 84"/>
                  <a:gd name="T7" fmla="*/ 48 h 84"/>
                  <a:gd name="T8" fmla="*/ 36 w 84"/>
                  <a:gd name="T9" fmla="*/ 81 h 84"/>
                  <a:gd name="T10" fmla="*/ 48 w 84"/>
                  <a:gd name="T11" fmla="*/ 5 h 84"/>
                  <a:gd name="T12" fmla="*/ 5 w 84"/>
                  <a:gd name="T13" fmla="*/ 36 h 84"/>
                  <a:gd name="T14" fmla="*/ 36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1"/>
                    </a:moveTo>
                    <a:cubicBezTo>
                      <a:pt x="15" y="77"/>
                      <a:pt x="0" y="57"/>
                      <a:pt x="4" y="36"/>
                    </a:cubicBezTo>
                    <a:cubicBezTo>
                      <a:pt x="7" y="15"/>
                      <a:pt x="27" y="0"/>
                      <a:pt x="48" y="4"/>
                    </a:cubicBezTo>
                    <a:cubicBezTo>
                      <a:pt x="70" y="7"/>
                      <a:pt x="84" y="27"/>
                      <a:pt x="81" y="48"/>
                    </a:cubicBezTo>
                    <a:cubicBezTo>
                      <a:pt x="77" y="70"/>
                      <a:pt x="57" y="84"/>
                      <a:pt x="36" y="81"/>
                    </a:cubicBezTo>
                    <a:close/>
                    <a:moveTo>
                      <a:pt x="48" y="5"/>
                    </a:moveTo>
                    <a:cubicBezTo>
                      <a:pt x="28" y="2"/>
                      <a:pt x="9" y="16"/>
                      <a:pt x="5" y="36"/>
                    </a:cubicBezTo>
                    <a:cubicBezTo>
                      <a:pt x="2" y="57"/>
                      <a:pt x="16" y="76"/>
                      <a:pt x="36" y="79"/>
                    </a:cubicBezTo>
                    <a:cubicBezTo>
                      <a:pt x="57" y="82"/>
                      <a:pt x="76" y="68"/>
                      <a:pt x="79" y="48"/>
                    </a:cubicBezTo>
                    <a:cubicBezTo>
                      <a:pt x="82" y="28"/>
                      <a:pt x="68" y="9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53" name="Freeform 162">
                <a:extLst>
                  <a:ext uri="{FF2B5EF4-FFF2-40B4-BE49-F238E27FC236}">
                    <a16:creationId xmlns:a16="http://schemas.microsoft.com/office/drawing/2014/main" id="{BD6ADFF5-1D6E-4C62-81CE-0B70C2F4D3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95" y="4006"/>
                <a:ext cx="65" cy="65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6"/>
                      <a:pt x="38" y="56"/>
                      <a:pt x="24" y="54"/>
                    </a:cubicBezTo>
                    <a:cubicBezTo>
                      <a:pt x="10" y="51"/>
                      <a:pt x="0" y="38"/>
                      <a:pt x="2" y="24"/>
                    </a:cubicBezTo>
                    <a:cubicBezTo>
                      <a:pt x="5" y="9"/>
                      <a:pt x="18" y="0"/>
                      <a:pt x="32" y="2"/>
                    </a:cubicBezTo>
                    <a:cubicBezTo>
                      <a:pt x="47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54" name="Freeform 163">
                <a:extLst>
                  <a:ext uri="{FF2B5EF4-FFF2-40B4-BE49-F238E27FC236}">
                    <a16:creationId xmlns:a16="http://schemas.microsoft.com/office/drawing/2014/main" id="{7A646BD8-7782-471F-B857-BC9C8102472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079" y="3990"/>
                <a:ext cx="97" cy="97"/>
              </a:xfrm>
              <a:custGeom>
                <a:avLst/>
                <a:gdLst>
                  <a:gd name="T0" fmla="*/ 36 w 84"/>
                  <a:gd name="T1" fmla="*/ 80 h 84"/>
                  <a:gd name="T2" fmla="*/ 4 w 84"/>
                  <a:gd name="T3" fmla="*/ 36 h 84"/>
                  <a:gd name="T4" fmla="*/ 48 w 84"/>
                  <a:gd name="T5" fmla="*/ 3 h 84"/>
                  <a:gd name="T6" fmla="*/ 81 w 84"/>
                  <a:gd name="T7" fmla="*/ 48 h 84"/>
                  <a:gd name="T8" fmla="*/ 36 w 84"/>
                  <a:gd name="T9" fmla="*/ 80 h 84"/>
                  <a:gd name="T10" fmla="*/ 48 w 84"/>
                  <a:gd name="T11" fmla="*/ 5 h 84"/>
                  <a:gd name="T12" fmla="*/ 5 w 84"/>
                  <a:gd name="T13" fmla="*/ 36 h 84"/>
                  <a:gd name="T14" fmla="*/ 36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0"/>
                    </a:moveTo>
                    <a:cubicBezTo>
                      <a:pt x="15" y="77"/>
                      <a:pt x="0" y="57"/>
                      <a:pt x="4" y="36"/>
                    </a:cubicBezTo>
                    <a:cubicBezTo>
                      <a:pt x="7" y="15"/>
                      <a:pt x="27" y="0"/>
                      <a:pt x="48" y="3"/>
                    </a:cubicBezTo>
                    <a:cubicBezTo>
                      <a:pt x="70" y="7"/>
                      <a:pt x="84" y="27"/>
                      <a:pt x="81" y="48"/>
                    </a:cubicBezTo>
                    <a:cubicBezTo>
                      <a:pt x="77" y="69"/>
                      <a:pt x="57" y="84"/>
                      <a:pt x="36" y="80"/>
                    </a:cubicBezTo>
                    <a:close/>
                    <a:moveTo>
                      <a:pt x="48" y="5"/>
                    </a:moveTo>
                    <a:cubicBezTo>
                      <a:pt x="28" y="2"/>
                      <a:pt x="9" y="16"/>
                      <a:pt x="5" y="36"/>
                    </a:cubicBezTo>
                    <a:cubicBezTo>
                      <a:pt x="2" y="56"/>
                      <a:pt x="16" y="76"/>
                      <a:pt x="36" y="79"/>
                    </a:cubicBezTo>
                    <a:cubicBezTo>
                      <a:pt x="57" y="82"/>
                      <a:pt x="76" y="68"/>
                      <a:pt x="79" y="48"/>
                    </a:cubicBezTo>
                    <a:cubicBezTo>
                      <a:pt x="82" y="27"/>
                      <a:pt x="68" y="8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55" name="Freeform 164">
                <a:extLst>
                  <a:ext uri="{FF2B5EF4-FFF2-40B4-BE49-F238E27FC236}">
                    <a16:creationId xmlns:a16="http://schemas.microsoft.com/office/drawing/2014/main" id="{D868DBBC-5EBB-407F-B373-C7B65BE3FA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36" y="4499"/>
                <a:ext cx="86" cy="85"/>
              </a:xfrm>
              <a:custGeom>
                <a:avLst/>
                <a:gdLst>
                  <a:gd name="T0" fmla="*/ 71 w 74"/>
                  <a:gd name="T1" fmla="*/ 43 h 74"/>
                  <a:gd name="T2" fmla="*/ 32 w 74"/>
                  <a:gd name="T3" fmla="*/ 71 h 74"/>
                  <a:gd name="T4" fmla="*/ 3 w 74"/>
                  <a:gd name="T5" fmla="*/ 32 h 74"/>
                  <a:gd name="T6" fmla="*/ 43 w 74"/>
                  <a:gd name="T7" fmla="*/ 3 h 74"/>
                  <a:gd name="T8" fmla="*/ 71 w 74"/>
                  <a:gd name="T9" fmla="*/ 43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4" h="74">
                    <a:moveTo>
                      <a:pt x="71" y="43"/>
                    </a:moveTo>
                    <a:cubicBezTo>
                      <a:pt x="68" y="61"/>
                      <a:pt x="51" y="74"/>
                      <a:pt x="32" y="71"/>
                    </a:cubicBezTo>
                    <a:cubicBezTo>
                      <a:pt x="13" y="68"/>
                      <a:pt x="0" y="51"/>
                      <a:pt x="3" y="32"/>
                    </a:cubicBezTo>
                    <a:cubicBezTo>
                      <a:pt x="6" y="13"/>
                      <a:pt x="24" y="0"/>
                      <a:pt x="43" y="3"/>
                    </a:cubicBezTo>
                    <a:cubicBezTo>
                      <a:pt x="61" y="6"/>
                      <a:pt x="74" y="24"/>
                      <a:pt x="71" y="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56" name="Freeform 165">
                <a:extLst>
                  <a:ext uri="{FF2B5EF4-FFF2-40B4-BE49-F238E27FC236}">
                    <a16:creationId xmlns:a16="http://schemas.microsoft.com/office/drawing/2014/main" id="{4C6D4FAD-EA6D-4ACD-841E-096B695613A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116" y="4478"/>
                <a:ext cx="128" cy="128"/>
              </a:xfrm>
              <a:custGeom>
                <a:avLst/>
                <a:gdLst>
                  <a:gd name="T0" fmla="*/ 47 w 111"/>
                  <a:gd name="T1" fmla="*/ 106 h 111"/>
                  <a:gd name="T2" fmla="*/ 4 w 111"/>
                  <a:gd name="T3" fmla="*/ 47 h 111"/>
                  <a:gd name="T4" fmla="*/ 63 w 111"/>
                  <a:gd name="T5" fmla="*/ 4 h 111"/>
                  <a:gd name="T6" fmla="*/ 106 w 111"/>
                  <a:gd name="T7" fmla="*/ 63 h 111"/>
                  <a:gd name="T8" fmla="*/ 47 w 111"/>
                  <a:gd name="T9" fmla="*/ 106 h 111"/>
                  <a:gd name="T10" fmla="*/ 63 w 111"/>
                  <a:gd name="T11" fmla="*/ 6 h 111"/>
                  <a:gd name="T12" fmla="*/ 6 w 111"/>
                  <a:gd name="T13" fmla="*/ 47 h 111"/>
                  <a:gd name="T14" fmla="*/ 47 w 111"/>
                  <a:gd name="T15" fmla="*/ 104 h 111"/>
                  <a:gd name="T16" fmla="*/ 104 w 111"/>
                  <a:gd name="T17" fmla="*/ 63 h 111"/>
                  <a:gd name="T18" fmla="*/ 63 w 111"/>
                  <a:gd name="T19" fmla="*/ 6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1" h="111">
                    <a:moveTo>
                      <a:pt x="47" y="106"/>
                    </a:moveTo>
                    <a:cubicBezTo>
                      <a:pt x="19" y="102"/>
                      <a:pt x="0" y="75"/>
                      <a:pt x="4" y="47"/>
                    </a:cubicBezTo>
                    <a:cubicBezTo>
                      <a:pt x="9" y="19"/>
                      <a:pt x="35" y="0"/>
                      <a:pt x="63" y="4"/>
                    </a:cubicBezTo>
                    <a:cubicBezTo>
                      <a:pt x="91" y="9"/>
                      <a:pt x="111" y="35"/>
                      <a:pt x="106" y="63"/>
                    </a:cubicBezTo>
                    <a:cubicBezTo>
                      <a:pt x="102" y="91"/>
                      <a:pt x="75" y="111"/>
                      <a:pt x="47" y="106"/>
                    </a:cubicBezTo>
                    <a:close/>
                    <a:moveTo>
                      <a:pt x="63" y="6"/>
                    </a:moveTo>
                    <a:cubicBezTo>
                      <a:pt x="36" y="2"/>
                      <a:pt x="11" y="20"/>
                      <a:pt x="6" y="47"/>
                    </a:cubicBezTo>
                    <a:cubicBezTo>
                      <a:pt x="2" y="74"/>
                      <a:pt x="20" y="100"/>
                      <a:pt x="47" y="104"/>
                    </a:cubicBezTo>
                    <a:cubicBezTo>
                      <a:pt x="74" y="108"/>
                      <a:pt x="100" y="90"/>
                      <a:pt x="104" y="63"/>
                    </a:cubicBezTo>
                    <a:cubicBezTo>
                      <a:pt x="108" y="36"/>
                      <a:pt x="90" y="11"/>
                      <a:pt x="6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57" name="Freeform 166">
                <a:extLst>
                  <a:ext uri="{FF2B5EF4-FFF2-40B4-BE49-F238E27FC236}">
                    <a16:creationId xmlns:a16="http://schemas.microsoft.com/office/drawing/2014/main" id="{46EECAC1-ACC0-4168-ACF4-E044A218914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088" y="4451"/>
                <a:ext cx="182" cy="182"/>
              </a:xfrm>
              <a:custGeom>
                <a:avLst/>
                <a:gdLst>
                  <a:gd name="T0" fmla="*/ 68 w 158"/>
                  <a:gd name="T1" fmla="*/ 152 h 158"/>
                  <a:gd name="T2" fmla="*/ 6 w 158"/>
                  <a:gd name="T3" fmla="*/ 68 h 158"/>
                  <a:gd name="T4" fmla="*/ 91 w 158"/>
                  <a:gd name="T5" fmla="*/ 6 h 158"/>
                  <a:gd name="T6" fmla="*/ 152 w 158"/>
                  <a:gd name="T7" fmla="*/ 91 h 158"/>
                  <a:gd name="T8" fmla="*/ 68 w 158"/>
                  <a:gd name="T9" fmla="*/ 152 h 158"/>
                  <a:gd name="T10" fmla="*/ 90 w 158"/>
                  <a:gd name="T11" fmla="*/ 8 h 158"/>
                  <a:gd name="T12" fmla="*/ 8 w 158"/>
                  <a:gd name="T13" fmla="*/ 68 h 158"/>
                  <a:gd name="T14" fmla="*/ 68 w 158"/>
                  <a:gd name="T15" fmla="*/ 150 h 158"/>
                  <a:gd name="T16" fmla="*/ 150 w 158"/>
                  <a:gd name="T17" fmla="*/ 90 h 158"/>
                  <a:gd name="T18" fmla="*/ 90 w 158"/>
                  <a:gd name="T19" fmla="*/ 8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8" h="158">
                    <a:moveTo>
                      <a:pt x="68" y="152"/>
                    </a:moveTo>
                    <a:cubicBezTo>
                      <a:pt x="27" y="146"/>
                      <a:pt x="0" y="108"/>
                      <a:pt x="6" y="68"/>
                    </a:cubicBezTo>
                    <a:cubicBezTo>
                      <a:pt x="13" y="27"/>
                      <a:pt x="51" y="0"/>
                      <a:pt x="91" y="6"/>
                    </a:cubicBezTo>
                    <a:cubicBezTo>
                      <a:pt x="131" y="13"/>
                      <a:pt x="158" y="51"/>
                      <a:pt x="152" y="91"/>
                    </a:cubicBezTo>
                    <a:cubicBezTo>
                      <a:pt x="146" y="131"/>
                      <a:pt x="108" y="158"/>
                      <a:pt x="68" y="152"/>
                    </a:cubicBezTo>
                    <a:close/>
                    <a:moveTo>
                      <a:pt x="90" y="8"/>
                    </a:moveTo>
                    <a:cubicBezTo>
                      <a:pt x="51" y="2"/>
                      <a:pt x="15" y="29"/>
                      <a:pt x="8" y="68"/>
                    </a:cubicBezTo>
                    <a:cubicBezTo>
                      <a:pt x="2" y="107"/>
                      <a:pt x="29" y="144"/>
                      <a:pt x="68" y="150"/>
                    </a:cubicBezTo>
                    <a:cubicBezTo>
                      <a:pt x="107" y="156"/>
                      <a:pt x="144" y="129"/>
                      <a:pt x="150" y="90"/>
                    </a:cubicBezTo>
                    <a:cubicBezTo>
                      <a:pt x="156" y="51"/>
                      <a:pt x="129" y="15"/>
                      <a:pt x="90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58" name="Freeform 167">
                <a:extLst>
                  <a:ext uri="{FF2B5EF4-FFF2-40B4-BE49-F238E27FC236}">
                    <a16:creationId xmlns:a16="http://schemas.microsoft.com/office/drawing/2014/main" id="{3A6EC240-1CDF-45ED-8EE8-7ADA548312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10" y="5113"/>
                <a:ext cx="65" cy="65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7"/>
                      <a:pt x="38" y="56"/>
                      <a:pt x="24" y="54"/>
                    </a:cubicBezTo>
                    <a:cubicBezTo>
                      <a:pt x="10" y="52"/>
                      <a:pt x="0" y="38"/>
                      <a:pt x="2" y="24"/>
                    </a:cubicBezTo>
                    <a:cubicBezTo>
                      <a:pt x="5" y="10"/>
                      <a:pt x="18" y="0"/>
                      <a:pt x="32" y="2"/>
                    </a:cubicBezTo>
                    <a:cubicBezTo>
                      <a:pt x="47" y="5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59" name="Freeform 168">
                <a:extLst>
                  <a:ext uri="{FF2B5EF4-FFF2-40B4-BE49-F238E27FC236}">
                    <a16:creationId xmlns:a16="http://schemas.microsoft.com/office/drawing/2014/main" id="{E2D82FC5-DBC7-4618-B7AB-69FF954BC9F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494" y="5097"/>
                <a:ext cx="97" cy="97"/>
              </a:xfrm>
              <a:custGeom>
                <a:avLst/>
                <a:gdLst>
                  <a:gd name="T0" fmla="*/ 36 w 84"/>
                  <a:gd name="T1" fmla="*/ 81 h 84"/>
                  <a:gd name="T2" fmla="*/ 4 w 84"/>
                  <a:gd name="T3" fmla="*/ 36 h 84"/>
                  <a:gd name="T4" fmla="*/ 48 w 84"/>
                  <a:gd name="T5" fmla="*/ 4 h 84"/>
                  <a:gd name="T6" fmla="*/ 81 w 84"/>
                  <a:gd name="T7" fmla="*/ 48 h 84"/>
                  <a:gd name="T8" fmla="*/ 36 w 84"/>
                  <a:gd name="T9" fmla="*/ 81 h 84"/>
                  <a:gd name="T10" fmla="*/ 48 w 84"/>
                  <a:gd name="T11" fmla="*/ 5 h 84"/>
                  <a:gd name="T12" fmla="*/ 5 w 84"/>
                  <a:gd name="T13" fmla="*/ 36 h 84"/>
                  <a:gd name="T14" fmla="*/ 36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1"/>
                    </a:moveTo>
                    <a:cubicBezTo>
                      <a:pt x="15" y="77"/>
                      <a:pt x="0" y="57"/>
                      <a:pt x="4" y="36"/>
                    </a:cubicBezTo>
                    <a:cubicBezTo>
                      <a:pt x="7" y="15"/>
                      <a:pt x="27" y="0"/>
                      <a:pt x="48" y="4"/>
                    </a:cubicBezTo>
                    <a:cubicBezTo>
                      <a:pt x="70" y="7"/>
                      <a:pt x="84" y="27"/>
                      <a:pt x="81" y="48"/>
                    </a:cubicBezTo>
                    <a:cubicBezTo>
                      <a:pt x="77" y="70"/>
                      <a:pt x="57" y="84"/>
                      <a:pt x="36" y="81"/>
                    </a:cubicBezTo>
                    <a:close/>
                    <a:moveTo>
                      <a:pt x="48" y="5"/>
                    </a:moveTo>
                    <a:cubicBezTo>
                      <a:pt x="28" y="2"/>
                      <a:pt x="9" y="16"/>
                      <a:pt x="5" y="36"/>
                    </a:cubicBezTo>
                    <a:cubicBezTo>
                      <a:pt x="2" y="57"/>
                      <a:pt x="16" y="76"/>
                      <a:pt x="36" y="79"/>
                    </a:cubicBezTo>
                    <a:cubicBezTo>
                      <a:pt x="57" y="82"/>
                      <a:pt x="76" y="68"/>
                      <a:pt x="79" y="48"/>
                    </a:cubicBezTo>
                    <a:cubicBezTo>
                      <a:pt x="82" y="28"/>
                      <a:pt x="68" y="9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60" name="Freeform 169">
                <a:extLst>
                  <a:ext uri="{FF2B5EF4-FFF2-40B4-BE49-F238E27FC236}">
                    <a16:creationId xmlns:a16="http://schemas.microsoft.com/office/drawing/2014/main" id="{EF3BA6CC-5E74-41EB-8DCA-C3CAAC0E5E5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473" y="5076"/>
                <a:ext cx="139" cy="139"/>
              </a:xfrm>
              <a:custGeom>
                <a:avLst/>
                <a:gdLst>
                  <a:gd name="T0" fmla="*/ 52 w 120"/>
                  <a:gd name="T1" fmla="*/ 115 h 120"/>
                  <a:gd name="T2" fmla="*/ 5 w 120"/>
                  <a:gd name="T3" fmla="*/ 52 h 120"/>
                  <a:gd name="T4" fmla="*/ 69 w 120"/>
                  <a:gd name="T5" fmla="*/ 5 h 120"/>
                  <a:gd name="T6" fmla="*/ 115 w 120"/>
                  <a:gd name="T7" fmla="*/ 69 h 120"/>
                  <a:gd name="T8" fmla="*/ 52 w 120"/>
                  <a:gd name="T9" fmla="*/ 115 h 120"/>
                  <a:gd name="T10" fmla="*/ 69 w 120"/>
                  <a:gd name="T11" fmla="*/ 7 h 120"/>
                  <a:gd name="T12" fmla="*/ 7 w 120"/>
                  <a:gd name="T13" fmla="*/ 52 h 120"/>
                  <a:gd name="T14" fmla="*/ 52 w 120"/>
                  <a:gd name="T15" fmla="*/ 114 h 120"/>
                  <a:gd name="T16" fmla="*/ 114 w 120"/>
                  <a:gd name="T17" fmla="*/ 69 h 120"/>
                  <a:gd name="T18" fmla="*/ 69 w 120"/>
                  <a:gd name="T19" fmla="*/ 7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0" h="120">
                    <a:moveTo>
                      <a:pt x="52" y="115"/>
                    </a:moveTo>
                    <a:cubicBezTo>
                      <a:pt x="21" y="110"/>
                      <a:pt x="0" y="82"/>
                      <a:pt x="5" y="52"/>
                    </a:cubicBezTo>
                    <a:cubicBezTo>
                      <a:pt x="10" y="21"/>
                      <a:pt x="39" y="0"/>
                      <a:pt x="69" y="5"/>
                    </a:cubicBezTo>
                    <a:cubicBezTo>
                      <a:pt x="99" y="10"/>
                      <a:pt x="120" y="39"/>
                      <a:pt x="115" y="69"/>
                    </a:cubicBezTo>
                    <a:cubicBezTo>
                      <a:pt x="110" y="99"/>
                      <a:pt x="82" y="120"/>
                      <a:pt x="52" y="115"/>
                    </a:cubicBezTo>
                    <a:close/>
                    <a:moveTo>
                      <a:pt x="69" y="7"/>
                    </a:moveTo>
                    <a:cubicBezTo>
                      <a:pt x="39" y="2"/>
                      <a:pt x="12" y="22"/>
                      <a:pt x="7" y="52"/>
                    </a:cubicBezTo>
                    <a:cubicBezTo>
                      <a:pt x="2" y="81"/>
                      <a:pt x="22" y="109"/>
                      <a:pt x="52" y="114"/>
                    </a:cubicBezTo>
                    <a:cubicBezTo>
                      <a:pt x="81" y="118"/>
                      <a:pt x="109" y="98"/>
                      <a:pt x="114" y="69"/>
                    </a:cubicBezTo>
                    <a:cubicBezTo>
                      <a:pt x="118" y="39"/>
                      <a:pt x="98" y="12"/>
                      <a:pt x="6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61" name="Freeform 170">
                <a:extLst>
                  <a:ext uri="{FF2B5EF4-FFF2-40B4-BE49-F238E27FC236}">
                    <a16:creationId xmlns:a16="http://schemas.microsoft.com/office/drawing/2014/main" id="{7A94A025-A761-425F-861C-0AABEFE7AC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27" y="3302"/>
                <a:ext cx="89" cy="88"/>
              </a:xfrm>
              <a:custGeom>
                <a:avLst/>
                <a:gdLst>
                  <a:gd name="T0" fmla="*/ 74 w 77"/>
                  <a:gd name="T1" fmla="*/ 44 h 76"/>
                  <a:gd name="T2" fmla="*/ 33 w 77"/>
                  <a:gd name="T3" fmla="*/ 73 h 76"/>
                  <a:gd name="T4" fmla="*/ 3 w 77"/>
                  <a:gd name="T5" fmla="*/ 33 h 76"/>
                  <a:gd name="T6" fmla="*/ 44 w 77"/>
                  <a:gd name="T7" fmla="*/ 3 h 76"/>
                  <a:gd name="T8" fmla="*/ 74 w 77"/>
                  <a:gd name="T9" fmla="*/ 44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7" h="76">
                    <a:moveTo>
                      <a:pt x="74" y="44"/>
                    </a:moveTo>
                    <a:cubicBezTo>
                      <a:pt x="71" y="63"/>
                      <a:pt x="52" y="76"/>
                      <a:pt x="33" y="73"/>
                    </a:cubicBezTo>
                    <a:cubicBezTo>
                      <a:pt x="14" y="70"/>
                      <a:pt x="0" y="52"/>
                      <a:pt x="3" y="33"/>
                    </a:cubicBezTo>
                    <a:cubicBezTo>
                      <a:pt x="7" y="13"/>
                      <a:pt x="25" y="0"/>
                      <a:pt x="44" y="3"/>
                    </a:cubicBezTo>
                    <a:cubicBezTo>
                      <a:pt x="64" y="6"/>
                      <a:pt x="77" y="24"/>
                      <a:pt x="74" y="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62" name="Freeform 171">
                <a:extLst>
                  <a:ext uri="{FF2B5EF4-FFF2-40B4-BE49-F238E27FC236}">
                    <a16:creationId xmlns:a16="http://schemas.microsoft.com/office/drawing/2014/main" id="{20886588-DBC5-42B8-A3EE-2F41BF6AB76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406" y="3280"/>
                <a:ext cx="132" cy="132"/>
              </a:xfrm>
              <a:custGeom>
                <a:avLst/>
                <a:gdLst>
                  <a:gd name="T0" fmla="*/ 48 w 114"/>
                  <a:gd name="T1" fmla="*/ 110 h 114"/>
                  <a:gd name="T2" fmla="*/ 4 w 114"/>
                  <a:gd name="T3" fmla="*/ 49 h 114"/>
                  <a:gd name="T4" fmla="*/ 65 w 114"/>
                  <a:gd name="T5" fmla="*/ 5 h 114"/>
                  <a:gd name="T6" fmla="*/ 109 w 114"/>
                  <a:gd name="T7" fmla="*/ 66 h 114"/>
                  <a:gd name="T8" fmla="*/ 48 w 114"/>
                  <a:gd name="T9" fmla="*/ 110 h 114"/>
                  <a:gd name="T10" fmla="*/ 65 w 114"/>
                  <a:gd name="T11" fmla="*/ 7 h 114"/>
                  <a:gd name="T12" fmla="*/ 6 w 114"/>
                  <a:gd name="T13" fmla="*/ 49 h 114"/>
                  <a:gd name="T14" fmla="*/ 49 w 114"/>
                  <a:gd name="T15" fmla="*/ 107 h 114"/>
                  <a:gd name="T16" fmla="*/ 107 w 114"/>
                  <a:gd name="T17" fmla="*/ 65 h 114"/>
                  <a:gd name="T18" fmla="*/ 65 w 114"/>
                  <a:gd name="T19" fmla="*/ 7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4" h="114">
                    <a:moveTo>
                      <a:pt x="48" y="110"/>
                    </a:moveTo>
                    <a:cubicBezTo>
                      <a:pt x="19" y="105"/>
                      <a:pt x="0" y="78"/>
                      <a:pt x="4" y="49"/>
                    </a:cubicBezTo>
                    <a:cubicBezTo>
                      <a:pt x="9" y="20"/>
                      <a:pt x="36" y="0"/>
                      <a:pt x="65" y="5"/>
                    </a:cubicBezTo>
                    <a:cubicBezTo>
                      <a:pt x="94" y="9"/>
                      <a:pt x="114" y="37"/>
                      <a:pt x="109" y="66"/>
                    </a:cubicBezTo>
                    <a:cubicBezTo>
                      <a:pt x="104" y="94"/>
                      <a:pt x="77" y="114"/>
                      <a:pt x="48" y="110"/>
                    </a:cubicBezTo>
                    <a:close/>
                    <a:moveTo>
                      <a:pt x="65" y="7"/>
                    </a:moveTo>
                    <a:cubicBezTo>
                      <a:pt x="37" y="3"/>
                      <a:pt x="11" y="22"/>
                      <a:pt x="6" y="49"/>
                    </a:cubicBezTo>
                    <a:cubicBezTo>
                      <a:pt x="2" y="77"/>
                      <a:pt x="21" y="103"/>
                      <a:pt x="49" y="107"/>
                    </a:cubicBezTo>
                    <a:cubicBezTo>
                      <a:pt x="76" y="112"/>
                      <a:pt x="102" y="93"/>
                      <a:pt x="107" y="65"/>
                    </a:cubicBezTo>
                    <a:cubicBezTo>
                      <a:pt x="111" y="37"/>
                      <a:pt x="92" y="11"/>
                      <a:pt x="65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63" name="Freeform 172">
                <a:extLst>
                  <a:ext uri="{FF2B5EF4-FFF2-40B4-BE49-F238E27FC236}">
                    <a16:creationId xmlns:a16="http://schemas.microsoft.com/office/drawing/2014/main" id="{180CA4D6-A50E-4D78-B450-E9328D7194A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378" y="3253"/>
                <a:ext cx="188" cy="187"/>
              </a:xfrm>
              <a:custGeom>
                <a:avLst/>
                <a:gdLst>
                  <a:gd name="T0" fmla="*/ 70 w 163"/>
                  <a:gd name="T1" fmla="*/ 156 h 163"/>
                  <a:gd name="T2" fmla="*/ 7 w 163"/>
                  <a:gd name="T3" fmla="*/ 69 h 163"/>
                  <a:gd name="T4" fmla="*/ 94 w 163"/>
                  <a:gd name="T5" fmla="*/ 6 h 163"/>
                  <a:gd name="T6" fmla="*/ 157 w 163"/>
                  <a:gd name="T7" fmla="*/ 93 h 163"/>
                  <a:gd name="T8" fmla="*/ 70 w 163"/>
                  <a:gd name="T9" fmla="*/ 156 h 163"/>
                  <a:gd name="T10" fmla="*/ 93 w 163"/>
                  <a:gd name="T11" fmla="*/ 8 h 163"/>
                  <a:gd name="T12" fmla="*/ 9 w 163"/>
                  <a:gd name="T13" fmla="*/ 70 h 163"/>
                  <a:gd name="T14" fmla="*/ 70 w 163"/>
                  <a:gd name="T15" fmla="*/ 154 h 163"/>
                  <a:gd name="T16" fmla="*/ 154 w 163"/>
                  <a:gd name="T17" fmla="*/ 93 h 163"/>
                  <a:gd name="T18" fmla="*/ 93 w 163"/>
                  <a:gd name="T19" fmla="*/ 8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63" h="163">
                    <a:moveTo>
                      <a:pt x="70" y="156"/>
                    </a:moveTo>
                    <a:cubicBezTo>
                      <a:pt x="28" y="150"/>
                      <a:pt x="0" y="111"/>
                      <a:pt x="7" y="69"/>
                    </a:cubicBezTo>
                    <a:cubicBezTo>
                      <a:pt x="13" y="28"/>
                      <a:pt x="52" y="0"/>
                      <a:pt x="94" y="6"/>
                    </a:cubicBezTo>
                    <a:cubicBezTo>
                      <a:pt x="135" y="13"/>
                      <a:pt x="163" y="52"/>
                      <a:pt x="157" y="93"/>
                    </a:cubicBezTo>
                    <a:cubicBezTo>
                      <a:pt x="150" y="134"/>
                      <a:pt x="111" y="163"/>
                      <a:pt x="70" y="156"/>
                    </a:cubicBezTo>
                    <a:close/>
                    <a:moveTo>
                      <a:pt x="93" y="8"/>
                    </a:moveTo>
                    <a:cubicBezTo>
                      <a:pt x="53" y="2"/>
                      <a:pt x="15" y="30"/>
                      <a:pt x="9" y="70"/>
                    </a:cubicBezTo>
                    <a:cubicBezTo>
                      <a:pt x="3" y="110"/>
                      <a:pt x="30" y="147"/>
                      <a:pt x="70" y="154"/>
                    </a:cubicBezTo>
                    <a:cubicBezTo>
                      <a:pt x="110" y="160"/>
                      <a:pt x="148" y="133"/>
                      <a:pt x="154" y="93"/>
                    </a:cubicBezTo>
                    <a:cubicBezTo>
                      <a:pt x="161" y="53"/>
                      <a:pt x="133" y="15"/>
                      <a:pt x="93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64" name="Freeform 173">
                <a:extLst>
                  <a:ext uri="{FF2B5EF4-FFF2-40B4-BE49-F238E27FC236}">
                    <a16:creationId xmlns:a16="http://schemas.microsoft.com/office/drawing/2014/main" id="{81D14041-B9EA-467D-A506-3DF845304F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83" y="4763"/>
                <a:ext cx="65" cy="64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1" y="46"/>
                      <a:pt x="38" y="56"/>
                      <a:pt x="24" y="54"/>
                    </a:cubicBezTo>
                    <a:cubicBezTo>
                      <a:pt x="9" y="51"/>
                      <a:pt x="0" y="38"/>
                      <a:pt x="2" y="24"/>
                    </a:cubicBezTo>
                    <a:cubicBezTo>
                      <a:pt x="4" y="9"/>
                      <a:pt x="18" y="0"/>
                      <a:pt x="32" y="2"/>
                    </a:cubicBezTo>
                    <a:cubicBezTo>
                      <a:pt x="46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65" name="Freeform 174">
                <a:extLst>
                  <a:ext uri="{FF2B5EF4-FFF2-40B4-BE49-F238E27FC236}">
                    <a16:creationId xmlns:a16="http://schemas.microsoft.com/office/drawing/2014/main" id="{1E579CE7-0FC5-4E0A-9E63-94142811088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667" y="4747"/>
                <a:ext cx="97" cy="97"/>
              </a:xfrm>
              <a:custGeom>
                <a:avLst/>
                <a:gdLst>
                  <a:gd name="T0" fmla="*/ 36 w 84"/>
                  <a:gd name="T1" fmla="*/ 80 h 84"/>
                  <a:gd name="T2" fmla="*/ 3 w 84"/>
                  <a:gd name="T3" fmla="*/ 36 h 84"/>
                  <a:gd name="T4" fmla="*/ 48 w 84"/>
                  <a:gd name="T5" fmla="*/ 3 h 84"/>
                  <a:gd name="T6" fmla="*/ 80 w 84"/>
                  <a:gd name="T7" fmla="*/ 48 h 84"/>
                  <a:gd name="T8" fmla="*/ 36 w 84"/>
                  <a:gd name="T9" fmla="*/ 80 h 84"/>
                  <a:gd name="T10" fmla="*/ 48 w 84"/>
                  <a:gd name="T11" fmla="*/ 5 h 84"/>
                  <a:gd name="T12" fmla="*/ 5 w 84"/>
                  <a:gd name="T13" fmla="*/ 36 h 84"/>
                  <a:gd name="T14" fmla="*/ 36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0"/>
                    </a:moveTo>
                    <a:cubicBezTo>
                      <a:pt x="14" y="77"/>
                      <a:pt x="0" y="57"/>
                      <a:pt x="3" y="36"/>
                    </a:cubicBezTo>
                    <a:cubicBezTo>
                      <a:pt x="7" y="14"/>
                      <a:pt x="27" y="0"/>
                      <a:pt x="48" y="3"/>
                    </a:cubicBezTo>
                    <a:cubicBezTo>
                      <a:pt x="69" y="7"/>
                      <a:pt x="84" y="27"/>
                      <a:pt x="80" y="48"/>
                    </a:cubicBezTo>
                    <a:cubicBezTo>
                      <a:pt x="77" y="69"/>
                      <a:pt x="57" y="84"/>
                      <a:pt x="36" y="80"/>
                    </a:cubicBezTo>
                    <a:close/>
                    <a:moveTo>
                      <a:pt x="48" y="5"/>
                    </a:moveTo>
                    <a:cubicBezTo>
                      <a:pt x="27" y="2"/>
                      <a:pt x="8" y="16"/>
                      <a:pt x="5" y="36"/>
                    </a:cubicBezTo>
                    <a:cubicBezTo>
                      <a:pt x="2" y="56"/>
                      <a:pt x="16" y="75"/>
                      <a:pt x="36" y="79"/>
                    </a:cubicBezTo>
                    <a:cubicBezTo>
                      <a:pt x="56" y="82"/>
                      <a:pt x="75" y="68"/>
                      <a:pt x="79" y="48"/>
                    </a:cubicBezTo>
                    <a:cubicBezTo>
                      <a:pt x="82" y="27"/>
                      <a:pt x="68" y="8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66" name="Freeform 175">
                <a:extLst>
                  <a:ext uri="{FF2B5EF4-FFF2-40B4-BE49-F238E27FC236}">
                    <a16:creationId xmlns:a16="http://schemas.microsoft.com/office/drawing/2014/main" id="{CE09DC9D-32B4-4771-9ADE-D110756C3A4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646" y="4726"/>
                <a:ext cx="139" cy="138"/>
              </a:xfrm>
              <a:custGeom>
                <a:avLst/>
                <a:gdLst>
                  <a:gd name="T0" fmla="*/ 51 w 120"/>
                  <a:gd name="T1" fmla="*/ 115 h 120"/>
                  <a:gd name="T2" fmla="*/ 5 w 120"/>
                  <a:gd name="T3" fmla="*/ 51 h 120"/>
                  <a:gd name="T4" fmla="*/ 69 w 120"/>
                  <a:gd name="T5" fmla="*/ 5 h 120"/>
                  <a:gd name="T6" fmla="*/ 115 w 120"/>
                  <a:gd name="T7" fmla="*/ 68 h 120"/>
                  <a:gd name="T8" fmla="*/ 51 w 120"/>
                  <a:gd name="T9" fmla="*/ 115 h 120"/>
                  <a:gd name="T10" fmla="*/ 68 w 120"/>
                  <a:gd name="T11" fmla="*/ 6 h 120"/>
                  <a:gd name="T12" fmla="*/ 6 w 120"/>
                  <a:gd name="T13" fmla="*/ 51 h 120"/>
                  <a:gd name="T14" fmla="*/ 51 w 120"/>
                  <a:gd name="T15" fmla="*/ 113 h 120"/>
                  <a:gd name="T16" fmla="*/ 113 w 120"/>
                  <a:gd name="T17" fmla="*/ 68 h 120"/>
                  <a:gd name="T18" fmla="*/ 68 w 120"/>
                  <a:gd name="T19" fmla="*/ 6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0" h="120">
                    <a:moveTo>
                      <a:pt x="51" y="115"/>
                    </a:moveTo>
                    <a:cubicBezTo>
                      <a:pt x="21" y="110"/>
                      <a:pt x="0" y="81"/>
                      <a:pt x="5" y="51"/>
                    </a:cubicBezTo>
                    <a:cubicBezTo>
                      <a:pt x="10" y="21"/>
                      <a:pt x="38" y="0"/>
                      <a:pt x="69" y="5"/>
                    </a:cubicBezTo>
                    <a:cubicBezTo>
                      <a:pt x="99" y="10"/>
                      <a:pt x="120" y="38"/>
                      <a:pt x="115" y="68"/>
                    </a:cubicBezTo>
                    <a:cubicBezTo>
                      <a:pt x="110" y="99"/>
                      <a:pt x="81" y="120"/>
                      <a:pt x="51" y="115"/>
                    </a:cubicBezTo>
                    <a:close/>
                    <a:moveTo>
                      <a:pt x="68" y="6"/>
                    </a:moveTo>
                    <a:cubicBezTo>
                      <a:pt x="39" y="2"/>
                      <a:pt x="11" y="22"/>
                      <a:pt x="6" y="51"/>
                    </a:cubicBezTo>
                    <a:cubicBezTo>
                      <a:pt x="2" y="81"/>
                      <a:pt x="22" y="108"/>
                      <a:pt x="51" y="113"/>
                    </a:cubicBezTo>
                    <a:cubicBezTo>
                      <a:pt x="81" y="118"/>
                      <a:pt x="108" y="98"/>
                      <a:pt x="113" y="68"/>
                    </a:cubicBezTo>
                    <a:cubicBezTo>
                      <a:pt x="118" y="39"/>
                      <a:pt x="98" y="11"/>
                      <a:pt x="6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67" name="Freeform 176">
                <a:extLst>
                  <a:ext uri="{FF2B5EF4-FFF2-40B4-BE49-F238E27FC236}">
                    <a16:creationId xmlns:a16="http://schemas.microsoft.com/office/drawing/2014/main" id="{69E21C12-9016-455E-9785-7B3565C68F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43" y="4990"/>
                <a:ext cx="84" cy="84"/>
              </a:xfrm>
              <a:custGeom>
                <a:avLst/>
                <a:gdLst>
                  <a:gd name="T0" fmla="*/ 70 w 73"/>
                  <a:gd name="T1" fmla="*/ 42 h 73"/>
                  <a:gd name="T2" fmla="*/ 31 w 73"/>
                  <a:gd name="T3" fmla="*/ 70 h 73"/>
                  <a:gd name="T4" fmla="*/ 3 w 73"/>
                  <a:gd name="T5" fmla="*/ 31 h 73"/>
                  <a:gd name="T6" fmla="*/ 42 w 73"/>
                  <a:gd name="T7" fmla="*/ 3 h 73"/>
                  <a:gd name="T8" fmla="*/ 70 w 73"/>
                  <a:gd name="T9" fmla="*/ 42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3" h="73">
                    <a:moveTo>
                      <a:pt x="70" y="42"/>
                    </a:moveTo>
                    <a:cubicBezTo>
                      <a:pt x="67" y="60"/>
                      <a:pt x="50" y="73"/>
                      <a:pt x="31" y="70"/>
                    </a:cubicBezTo>
                    <a:cubicBezTo>
                      <a:pt x="13" y="67"/>
                      <a:pt x="0" y="50"/>
                      <a:pt x="3" y="31"/>
                    </a:cubicBezTo>
                    <a:cubicBezTo>
                      <a:pt x="6" y="13"/>
                      <a:pt x="23" y="0"/>
                      <a:pt x="42" y="3"/>
                    </a:cubicBezTo>
                    <a:cubicBezTo>
                      <a:pt x="60" y="6"/>
                      <a:pt x="73" y="23"/>
                      <a:pt x="70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68" name="Freeform 177">
                <a:extLst>
                  <a:ext uri="{FF2B5EF4-FFF2-40B4-BE49-F238E27FC236}">
                    <a16:creationId xmlns:a16="http://schemas.microsoft.com/office/drawing/2014/main" id="{135DFD1B-2DCE-42A1-A0DB-52AFB771AF9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022" y="4969"/>
                <a:ext cx="126" cy="126"/>
              </a:xfrm>
              <a:custGeom>
                <a:avLst/>
                <a:gdLst>
                  <a:gd name="T0" fmla="*/ 47 w 109"/>
                  <a:gd name="T1" fmla="*/ 104 h 109"/>
                  <a:gd name="T2" fmla="*/ 5 w 109"/>
                  <a:gd name="T3" fmla="*/ 47 h 109"/>
                  <a:gd name="T4" fmla="*/ 63 w 109"/>
                  <a:gd name="T5" fmla="*/ 5 h 109"/>
                  <a:gd name="T6" fmla="*/ 105 w 109"/>
                  <a:gd name="T7" fmla="*/ 62 h 109"/>
                  <a:gd name="T8" fmla="*/ 47 w 109"/>
                  <a:gd name="T9" fmla="*/ 104 h 109"/>
                  <a:gd name="T10" fmla="*/ 62 w 109"/>
                  <a:gd name="T11" fmla="*/ 7 h 109"/>
                  <a:gd name="T12" fmla="*/ 7 w 109"/>
                  <a:gd name="T13" fmla="*/ 47 h 109"/>
                  <a:gd name="T14" fmla="*/ 47 w 109"/>
                  <a:gd name="T15" fmla="*/ 102 h 109"/>
                  <a:gd name="T16" fmla="*/ 102 w 109"/>
                  <a:gd name="T17" fmla="*/ 62 h 109"/>
                  <a:gd name="T18" fmla="*/ 62 w 109"/>
                  <a:gd name="T19" fmla="*/ 7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9" h="109">
                    <a:moveTo>
                      <a:pt x="47" y="104"/>
                    </a:moveTo>
                    <a:cubicBezTo>
                      <a:pt x="19" y="100"/>
                      <a:pt x="0" y="74"/>
                      <a:pt x="5" y="47"/>
                    </a:cubicBezTo>
                    <a:cubicBezTo>
                      <a:pt x="9" y="19"/>
                      <a:pt x="35" y="0"/>
                      <a:pt x="63" y="5"/>
                    </a:cubicBezTo>
                    <a:cubicBezTo>
                      <a:pt x="90" y="9"/>
                      <a:pt x="109" y="35"/>
                      <a:pt x="105" y="62"/>
                    </a:cubicBezTo>
                    <a:cubicBezTo>
                      <a:pt x="100" y="90"/>
                      <a:pt x="74" y="109"/>
                      <a:pt x="47" y="104"/>
                    </a:cubicBezTo>
                    <a:close/>
                    <a:moveTo>
                      <a:pt x="62" y="7"/>
                    </a:moveTo>
                    <a:cubicBezTo>
                      <a:pt x="36" y="3"/>
                      <a:pt x="11" y="21"/>
                      <a:pt x="7" y="47"/>
                    </a:cubicBezTo>
                    <a:cubicBezTo>
                      <a:pt x="3" y="73"/>
                      <a:pt x="21" y="98"/>
                      <a:pt x="47" y="102"/>
                    </a:cubicBezTo>
                    <a:cubicBezTo>
                      <a:pt x="73" y="106"/>
                      <a:pt x="98" y="88"/>
                      <a:pt x="102" y="62"/>
                    </a:cubicBezTo>
                    <a:cubicBezTo>
                      <a:pt x="107" y="36"/>
                      <a:pt x="89" y="11"/>
                      <a:pt x="62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69" name="Freeform 178">
                <a:extLst>
                  <a:ext uri="{FF2B5EF4-FFF2-40B4-BE49-F238E27FC236}">
                    <a16:creationId xmlns:a16="http://schemas.microsoft.com/office/drawing/2014/main" id="{0FE40605-2D86-4BEE-B2AD-37296D37815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995" y="4943"/>
                <a:ext cx="179" cy="178"/>
              </a:xfrm>
              <a:custGeom>
                <a:avLst/>
                <a:gdLst>
                  <a:gd name="T0" fmla="*/ 66 w 155"/>
                  <a:gd name="T1" fmla="*/ 149 h 155"/>
                  <a:gd name="T2" fmla="*/ 6 w 155"/>
                  <a:gd name="T3" fmla="*/ 66 h 155"/>
                  <a:gd name="T4" fmla="*/ 89 w 155"/>
                  <a:gd name="T5" fmla="*/ 6 h 155"/>
                  <a:gd name="T6" fmla="*/ 149 w 155"/>
                  <a:gd name="T7" fmla="*/ 89 h 155"/>
                  <a:gd name="T8" fmla="*/ 66 w 155"/>
                  <a:gd name="T9" fmla="*/ 149 h 155"/>
                  <a:gd name="T10" fmla="*/ 89 w 155"/>
                  <a:gd name="T11" fmla="*/ 8 h 155"/>
                  <a:gd name="T12" fmla="*/ 8 w 155"/>
                  <a:gd name="T13" fmla="*/ 67 h 155"/>
                  <a:gd name="T14" fmla="*/ 67 w 155"/>
                  <a:gd name="T15" fmla="*/ 147 h 155"/>
                  <a:gd name="T16" fmla="*/ 147 w 155"/>
                  <a:gd name="T17" fmla="*/ 88 h 155"/>
                  <a:gd name="T18" fmla="*/ 89 w 155"/>
                  <a:gd name="T19" fmla="*/ 8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5" h="155">
                    <a:moveTo>
                      <a:pt x="66" y="149"/>
                    </a:moveTo>
                    <a:cubicBezTo>
                      <a:pt x="27" y="143"/>
                      <a:pt x="0" y="106"/>
                      <a:pt x="6" y="66"/>
                    </a:cubicBezTo>
                    <a:cubicBezTo>
                      <a:pt x="13" y="27"/>
                      <a:pt x="50" y="0"/>
                      <a:pt x="89" y="6"/>
                    </a:cubicBezTo>
                    <a:cubicBezTo>
                      <a:pt x="128" y="12"/>
                      <a:pt x="155" y="50"/>
                      <a:pt x="149" y="89"/>
                    </a:cubicBezTo>
                    <a:cubicBezTo>
                      <a:pt x="143" y="128"/>
                      <a:pt x="106" y="155"/>
                      <a:pt x="66" y="149"/>
                    </a:cubicBezTo>
                    <a:close/>
                    <a:moveTo>
                      <a:pt x="89" y="8"/>
                    </a:moveTo>
                    <a:cubicBezTo>
                      <a:pt x="50" y="2"/>
                      <a:pt x="15" y="28"/>
                      <a:pt x="8" y="67"/>
                    </a:cubicBezTo>
                    <a:cubicBezTo>
                      <a:pt x="2" y="105"/>
                      <a:pt x="29" y="141"/>
                      <a:pt x="67" y="147"/>
                    </a:cubicBezTo>
                    <a:cubicBezTo>
                      <a:pt x="105" y="153"/>
                      <a:pt x="141" y="127"/>
                      <a:pt x="147" y="88"/>
                    </a:cubicBezTo>
                    <a:cubicBezTo>
                      <a:pt x="153" y="50"/>
                      <a:pt x="127" y="14"/>
                      <a:pt x="89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70" name="Freeform 179">
                <a:extLst>
                  <a:ext uri="{FF2B5EF4-FFF2-40B4-BE49-F238E27FC236}">
                    <a16:creationId xmlns:a16="http://schemas.microsoft.com/office/drawing/2014/main" id="{48DD099E-7211-4862-B7CE-1E27BFEB90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72" y="4474"/>
                <a:ext cx="64" cy="64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1" y="46"/>
                      <a:pt x="38" y="56"/>
                      <a:pt x="24" y="54"/>
                    </a:cubicBezTo>
                    <a:cubicBezTo>
                      <a:pt x="9" y="51"/>
                      <a:pt x="0" y="38"/>
                      <a:pt x="2" y="24"/>
                    </a:cubicBezTo>
                    <a:cubicBezTo>
                      <a:pt x="4" y="9"/>
                      <a:pt x="18" y="0"/>
                      <a:pt x="32" y="2"/>
                    </a:cubicBezTo>
                    <a:cubicBezTo>
                      <a:pt x="46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71" name="Freeform 180">
                <a:extLst>
                  <a:ext uri="{FF2B5EF4-FFF2-40B4-BE49-F238E27FC236}">
                    <a16:creationId xmlns:a16="http://schemas.microsoft.com/office/drawing/2014/main" id="{1AE3556C-0AD2-4F1C-9C28-0A1994CB397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055" y="4458"/>
                <a:ext cx="97" cy="96"/>
              </a:xfrm>
              <a:custGeom>
                <a:avLst/>
                <a:gdLst>
                  <a:gd name="T0" fmla="*/ 36 w 84"/>
                  <a:gd name="T1" fmla="*/ 80 h 84"/>
                  <a:gd name="T2" fmla="*/ 3 w 84"/>
                  <a:gd name="T3" fmla="*/ 36 h 84"/>
                  <a:gd name="T4" fmla="*/ 48 w 84"/>
                  <a:gd name="T5" fmla="*/ 3 h 84"/>
                  <a:gd name="T6" fmla="*/ 80 w 84"/>
                  <a:gd name="T7" fmla="*/ 48 h 84"/>
                  <a:gd name="T8" fmla="*/ 36 w 84"/>
                  <a:gd name="T9" fmla="*/ 80 h 84"/>
                  <a:gd name="T10" fmla="*/ 48 w 84"/>
                  <a:gd name="T11" fmla="*/ 5 h 84"/>
                  <a:gd name="T12" fmla="*/ 5 w 84"/>
                  <a:gd name="T13" fmla="*/ 36 h 84"/>
                  <a:gd name="T14" fmla="*/ 36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0"/>
                    </a:moveTo>
                    <a:cubicBezTo>
                      <a:pt x="14" y="77"/>
                      <a:pt x="0" y="57"/>
                      <a:pt x="3" y="36"/>
                    </a:cubicBezTo>
                    <a:cubicBezTo>
                      <a:pt x="7" y="14"/>
                      <a:pt x="27" y="0"/>
                      <a:pt x="48" y="3"/>
                    </a:cubicBezTo>
                    <a:cubicBezTo>
                      <a:pt x="69" y="7"/>
                      <a:pt x="84" y="27"/>
                      <a:pt x="80" y="48"/>
                    </a:cubicBezTo>
                    <a:cubicBezTo>
                      <a:pt x="77" y="69"/>
                      <a:pt x="57" y="84"/>
                      <a:pt x="36" y="80"/>
                    </a:cubicBezTo>
                    <a:close/>
                    <a:moveTo>
                      <a:pt x="48" y="5"/>
                    </a:moveTo>
                    <a:cubicBezTo>
                      <a:pt x="27" y="2"/>
                      <a:pt x="8" y="16"/>
                      <a:pt x="5" y="36"/>
                    </a:cubicBezTo>
                    <a:cubicBezTo>
                      <a:pt x="2" y="56"/>
                      <a:pt x="16" y="75"/>
                      <a:pt x="36" y="79"/>
                    </a:cubicBezTo>
                    <a:cubicBezTo>
                      <a:pt x="56" y="82"/>
                      <a:pt x="75" y="68"/>
                      <a:pt x="79" y="48"/>
                    </a:cubicBezTo>
                    <a:cubicBezTo>
                      <a:pt x="82" y="27"/>
                      <a:pt x="68" y="8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72" name="Freeform 181">
                <a:extLst>
                  <a:ext uri="{FF2B5EF4-FFF2-40B4-BE49-F238E27FC236}">
                    <a16:creationId xmlns:a16="http://schemas.microsoft.com/office/drawing/2014/main" id="{595CB2C7-706C-4A29-A2A5-64076CE1E7F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035" y="4437"/>
                <a:ext cx="138" cy="138"/>
              </a:xfrm>
              <a:custGeom>
                <a:avLst/>
                <a:gdLst>
                  <a:gd name="T0" fmla="*/ 51 w 120"/>
                  <a:gd name="T1" fmla="*/ 115 h 120"/>
                  <a:gd name="T2" fmla="*/ 5 w 120"/>
                  <a:gd name="T3" fmla="*/ 51 h 120"/>
                  <a:gd name="T4" fmla="*/ 68 w 120"/>
                  <a:gd name="T5" fmla="*/ 5 h 120"/>
                  <a:gd name="T6" fmla="*/ 115 w 120"/>
                  <a:gd name="T7" fmla="*/ 68 h 120"/>
                  <a:gd name="T8" fmla="*/ 51 w 120"/>
                  <a:gd name="T9" fmla="*/ 115 h 120"/>
                  <a:gd name="T10" fmla="*/ 68 w 120"/>
                  <a:gd name="T11" fmla="*/ 6 h 120"/>
                  <a:gd name="T12" fmla="*/ 6 w 120"/>
                  <a:gd name="T13" fmla="*/ 51 h 120"/>
                  <a:gd name="T14" fmla="*/ 51 w 120"/>
                  <a:gd name="T15" fmla="*/ 113 h 120"/>
                  <a:gd name="T16" fmla="*/ 113 w 120"/>
                  <a:gd name="T17" fmla="*/ 68 h 120"/>
                  <a:gd name="T18" fmla="*/ 68 w 120"/>
                  <a:gd name="T19" fmla="*/ 6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0" h="120">
                    <a:moveTo>
                      <a:pt x="51" y="115"/>
                    </a:moveTo>
                    <a:cubicBezTo>
                      <a:pt x="21" y="110"/>
                      <a:pt x="0" y="81"/>
                      <a:pt x="5" y="51"/>
                    </a:cubicBezTo>
                    <a:cubicBezTo>
                      <a:pt x="10" y="21"/>
                      <a:pt x="38" y="0"/>
                      <a:pt x="68" y="5"/>
                    </a:cubicBezTo>
                    <a:cubicBezTo>
                      <a:pt x="99" y="9"/>
                      <a:pt x="120" y="38"/>
                      <a:pt x="115" y="68"/>
                    </a:cubicBezTo>
                    <a:cubicBezTo>
                      <a:pt x="110" y="99"/>
                      <a:pt x="81" y="120"/>
                      <a:pt x="51" y="115"/>
                    </a:cubicBezTo>
                    <a:close/>
                    <a:moveTo>
                      <a:pt x="68" y="6"/>
                    </a:moveTo>
                    <a:cubicBezTo>
                      <a:pt x="39" y="2"/>
                      <a:pt x="11" y="22"/>
                      <a:pt x="6" y="51"/>
                    </a:cubicBezTo>
                    <a:cubicBezTo>
                      <a:pt x="2" y="81"/>
                      <a:pt x="22" y="108"/>
                      <a:pt x="51" y="113"/>
                    </a:cubicBezTo>
                    <a:cubicBezTo>
                      <a:pt x="81" y="118"/>
                      <a:pt x="108" y="98"/>
                      <a:pt x="113" y="68"/>
                    </a:cubicBezTo>
                    <a:cubicBezTo>
                      <a:pt x="118" y="39"/>
                      <a:pt x="98" y="11"/>
                      <a:pt x="6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</p:grpSp>
        <p:grpSp>
          <p:nvGrpSpPr>
            <p:cNvPr id="17" name="Group 4">
              <a:extLst>
                <a:ext uri="{FF2B5EF4-FFF2-40B4-BE49-F238E27FC236}">
                  <a16:creationId xmlns:a16="http://schemas.microsoft.com/office/drawing/2014/main" id="{8178F8EC-1E34-4F0F-837A-85F88C4DC4C5}"/>
                </a:ext>
              </a:extLst>
            </p:cNvPr>
            <p:cNvGrpSpPr>
              <a:grpSpLocks noChangeAspect="1"/>
            </p:cNvGrpSpPr>
            <p:nvPr userDrawn="1"/>
          </p:nvGrpSpPr>
          <p:grpSpPr bwMode="auto">
            <a:xfrm>
              <a:off x="7205663" y="4898633"/>
              <a:ext cx="7980362" cy="4732338"/>
              <a:chOff x="4539" y="2829"/>
              <a:chExt cx="5027" cy="2981"/>
            </a:xfrm>
            <a:solidFill>
              <a:schemeClr val="accent1"/>
            </a:solidFill>
          </p:grpSpPr>
          <p:sp>
            <p:nvSpPr>
              <p:cNvPr id="19" name="Freeform 5">
                <a:extLst>
                  <a:ext uri="{FF2B5EF4-FFF2-40B4-BE49-F238E27FC236}">
                    <a16:creationId xmlns:a16="http://schemas.microsoft.com/office/drawing/2014/main" id="{7976360D-4D11-48D0-AEA9-8696BFB29AF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795" y="4447"/>
                <a:ext cx="417" cy="346"/>
              </a:xfrm>
              <a:custGeom>
                <a:avLst/>
                <a:gdLst>
                  <a:gd name="T0" fmla="*/ 417 w 417"/>
                  <a:gd name="T1" fmla="*/ 132 h 346"/>
                  <a:gd name="T2" fmla="*/ 256 w 417"/>
                  <a:gd name="T3" fmla="*/ 346 h 346"/>
                  <a:gd name="T4" fmla="*/ 254 w 417"/>
                  <a:gd name="T5" fmla="*/ 344 h 346"/>
                  <a:gd name="T6" fmla="*/ 0 w 417"/>
                  <a:gd name="T7" fmla="*/ 0 h 346"/>
                  <a:gd name="T8" fmla="*/ 417 w 417"/>
                  <a:gd name="T9" fmla="*/ 132 h 346"/>
                  <a:gd name="T10" fmla="*/ 256 w 417"/>
                  <a:gd name="T11" fmla="*/ 339 h 346"/>
                  <a:gd name="T12" fmla="*/ 411 w 417"/>
                  <a:gd name="T13" fmla="*/ 134 h 346"/>
                  <a:gd name="T14" fmla="*/ 11 w 417"/>
                  <a:gd name="T15" fmla="*/ 7 h 346"/>
                  <a:gd name="T16" fmla="*/ 256 w 417"/>
                  <a:gd name="T17" fmla="*/ 339 h 3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17" h="346">
                    <a:moveTo>
                      <a:pt x="417" y="132"/>
                    </a:moveTo>
                    <a:lnTo>
                      <a:pt x="256" y="346"/>
                    </a:lnTo>
                    <a:lnTo>
                      <a:pt x="254" y="344"/>
                    </a:lnTo>
                    <a:lnTo>
                      <a:pt x="0" y="0"/>
                    </a:lnTo>
                    <a:lnTo>
                      <a:pt x="417" y="132"/>
                    </a:lnTo>
                    <a:close/>
                    <a:moveTo>
                      <a:pt x="256" y="339"/>
                    </a:moveTo>
                    <a:lnTo>
                      <a:pt x="411" y="134"/>
                    </a:lnTo>
                    <a:lnTo>
                      <a:pt x="11" y="7"/>
                    </a:lnTo>
                    <a:lnTo>
                      <a:pt x="256" y="33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0" name="Freeform 6">
                <a:extLst>
                  <a:ext uri="{FF2B5EF4-FFF2-40B4-BE49-F238E27FC236}">
                    <a16:creationId xmlns:a16="http://schemas.microsoft.com/office/drawing/2014/main" id="{CD90F534-CDED-4B75-ABD8-5E0F87FEA15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317" y="4448"/>
                <a:ext cx="737" cy="468"/>
              </a:xfrm>
              <a:custGeom>
                <a:avLst/>
                <a:gdLst>
                  <a:gd name="T0" fmla="*/ 484 w 737"/>
                  <a:gd name="T1" fmla="*/ 0 h 468"/>
                  <a:gd name="T2" fmla="*/ 737 w 737"/>
                  <a:gd name="T3" fmla="*/ 343 h 468"/>
                  <a:gd name="T4" fmla="*/ 734 w 737"/>
                  <a:gd name="T5" fmla="*/ 343 h 468"/>
                  <a:gd name="T6" fmla="*/ 0 w 737"/>
                  <a:gd name="T7" fmla="*/ 468 h 468"/>
                  <a:gd name="T8" fmla="*/ 4 w 737"/>
                  <a:gd name="T9" fmla="*/ 465 h 468"/>
                  <a:gd name="T10" fmla="*/ 484 w 737"/>
                  <a:gd name="T11" fmla="*/ 0 h 468"/>
                  <a:gd name="T12" fmla="*/ 731 w 737"/>
                  <a:gd name="T13" fmla="*/ 340 h 468"/>
                  <a:gd name="T14" fmla="*/ 483 w 737"/>
                  <a:gd name="T15" fmla="*/ 5 h 468"/>
                  <a:gd name="T16" fmla="*/ 10 w 737"/>
                  <a:gd name="T17" fmla="*/ 462 h 468"/>
                  <a:gd name="T18" fmla="*/ 731 w 737"/>
                  <a:gd name="T19" fmla="*/ 340 h 4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37" h="468">
                    <a:moveTo>
                      <a:pt x="484" y="0"/>
                    </a:moveTo>
                    <a:lnTo>
                      <a:pt x="737" y="343"/>
                    </a:lnTo>
                    <a:lnTo>
                      <a:pt x="734" y="343"/>
                    </a:lnTo>
                    <a:lnTo>
                      <a:pt x="0" y="468"/>
                    </a:lnTo>
                    <a:lnTo>
                      <a:pt x="4" y="465"/>
                    </a:lnTo>
                    <a:lnTo>
                      <a:pt x="484" y="0"/>
                    </a:lnTo>
                    <a:close/>
                    <a:moveTo>
                      <a:pt x="731" y="340"/>
                    </a:moveTo>
                    <a:lnTo>
                      <a:pt x="483" y="5"/>
                    </a:lnTo>
                    <a:lnTo>
                      <a:pt x="10" y="462"/>
                    </a:lnTo>
                    <a:lnTo>
                      <a:pt x="731" y="34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1" name="Freeform 7">
                <a:extLst>
                  <a:ext uri="{FF2B5EF4-FFF2-40B4-BE49-F238E27FC236}">
                    <a16:creationId xmlns:a16="http://schemas.microsoft.com/office/drawing/2014/main" id="{3E0E8AAB-684D-454A-831A-43DAD75A911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318" y="4787"/>
                <a:ext cx="1069" cy="863"/>
              </a:xfrm>
              <a:custGeom>
                <a:avLst/>
                <a:gdLst>
                  <a:gd name="T0" fmla="*/ 734 w 1069"/>
                  <a:gd name="T1" fmla="*/ 0 h 863"/>
                  <a:gd name="T2" fmla="*/ 734 w 1069"/>
                  <a:gd name="T3" fmla="*/ 1 h 863"/>
                  <a:gd name="T4" fmla="*/ 1069 w 1069"/>
                  <a:gd name="T5" fmla="*/ 863 h 863"/>
                  <a:gd name="T6" fmla="*/ 0 w 1069"/>
                  <a:gd name="T7" fmla="*/ 126 h 863"/>
                  <a:gd name="T8" fmla="*/ 734 w 1069"/>
                  <a:gd name="T9" fmla="*/ 0 h 863"/>
                  <a:gd name="T10" fmla="*/ 1061 w 1069"/>
                  <a:gd name="T11" fmla="*/ 854 h 863"/>
                  <a:gd name="T12" fmla="*/ 732 w 1069"/>
                  <a:gd name="T13" fmla="*/ 5 h 863"/>
                  <a:gd name="T14" fmla="*/ 9 w 1069"/>
                  <a:gd name="T15" fmla="*/ 128 h 863"/>
                  <a:gd name="T16" fmla="*/ 1061 w 1069"/>
                  <a:gd name="T17" fmla="*/ 854 h 8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69" h="863">
                    <a:moveTo>
                      <a:pt x="734" y="0"/>
                    </a:moveTo>
                    <a:lnTo>
                      <a:pt x="734" y="1"/>
                    </a:lnTo>
                    <a:lnTo>
                      <a:pt x="1069" y="863"/>
                    </a:lnTo>
                    <a:lnTo>
                      <a:pt x="0" y="126"/>
                    </a:lnTo>
                    <a:lnTo>
                      <a:pt x="734" y="0"/>
                    </a:lnTo>
                    <a:close/>
                    <a:moveTo>
                      <a:pt x="1061" y="854"/>
                    </a:moveTo>
                    <a:lnTo>
                      <a:pt x="732" y="5"/>
                    </a:lnTo>
                    <a:lnTo>
                      <a:pt x="9" y="128"/>
                    </a:lnTo>
                    <a:lnTo>
                      <a:pt x="1061" y="85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2" name="Freeform 8">
                <a:extLst>
                  <a:ext uri="{FF2B5EF4-FFF2-40B4-BE49-F238E27FC236}">
                    <a16:creationId xmlns:a16="http://schemas.microsoft.com/office/drawing/2014/main" id="{09397E2D-CBC2-4D0B-BB67-5B9DD9B0957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33" y="4428"/>
                <a:ext cx="694" cy="488"/>
              </a:xfrm>
              <a:custGeom>
                <a:avLst/>
                <a:gdLst>
                  <a:gd name="T0" fmla="*/ 234 w 694"/>
                  <a:gd name="T1" fmla="*/ 0 h 488"/>
                  <a:gd name="T2" fmla="*/ 235 w 694"/>
                  <a:gd name="T3" fmla="*/ 1 h 488"/>
                  <a:gd name="T4" fmla="*/ 694 w 694"/>
                  <a:gd name="T5" fmla="*/ 488 h 488"/>
                  <a:gd name="T6" fmla="*/ 0 w 694"/>
                  <a:gd name="T7" fmla="*/ 380 h 488"/>
                  <a:gd name="T8" fmla="*/ 1 w 694"/>
                  <a:gd name="T9" fmla="*/ 378 h 488"/>
                  <a:gd name="T10" fmla="*/ 234 w 694"/>
                  <a:gd name="T11" fmla="*/ 0 h 488"/>
                  <a:gd name="T12" fmla="*/ 685 w 694"/>
                  <a:gd name="T13" fmla="*/ 484 h 488"/>
                  <a:gd name="T14" fmla="*/ 234 w 694"/>
                  <a:gd name="T15" fmla="*/ 5 h 488"/>
                  <a:gd name="T16" fmla="*/ 6 w 694"/>
                  <a:gd name="T17" fmla="*/ 378 h 488"/>
                  <a:gd name="T18" fmla="*/ 685 w 694"/>
                  <a:gd name="T19" fmla="*/ 484 h 4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94" h="488">
                    <a:moveTo>
                      <a:pt x="234" y="0"/>
                    </a:moveTo>
                    <a:lnTo>
                      <a:pt x="235" y="1"/>
                    </a:lnTo>
                    <a:lnTo>
                      <a:pt x="694" y="488"/>
                    </a:lnTo>
                    <a:lnTo>
                      <a:pt x="0" y="380"/>
                    </a:lnTo>
                    <a:lnTo>
                      <a:pt x="1" y="378"/>
                    </a:lnTo>
                    <a:lnTo>
                      <a:pt x="234" y="0"/>
                    </a:lnTo>
                    <a:close/>
                    <a:moveTo>
                      <a:pt x="685" y="484"/>
                    </a:moveTo>
                    <a:lnTo>
                      <a:pt x="234" y="5"/>
                    </a:lnTo>
                    <a:lnTo>
                      <a:pt x="6" y="378"/>
                    </a:lnTo>
                    <a:lnTo>
                      <a:pt x="685" y="48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3" name="Freeform 9">
                <a:extLst>
                  <a:ext uri="{FF2B5EF4-FFF2-40B4-BE49-F238E27FC236}">
                    <a16:creationId xmlns:a16="http://schemas.microsoft.com/office/drawing/2014/main" id="{E0DDBB73-D9E6-4B01-A5DB-BFB339BA397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862" y="4429"/>
                <a:ext cx="943" cy="487"/>
              </a:xfrm>
              <a:custGeom>
                <a:avLst/>
                <a:gdLst>
                  <a:gd name="T0" fmla="*/ 943 w 943"/>
                  <a:gd name="T1" fmla="*/ 21 h 487"/>
                  <a:gd name="T2" fmla="*/ 461 w 943"/>
                  <a:gd name="T3" fmla="*/ 487 h 487"/>
                  <a:gd name="T4" fmla="*/ 459 w 943"/>
                  <a:gd name="T5" fmla="*/ 486 h 487"/>
                  <a:gd name="T6" fmla="*/ 0 w 943"/>
                  <a:gd name="T7" fmla="*/ 0 h 487"/>
                  <a:gd name="T8" fmla="*/ 943 w 943"/>
                  <a:gd name="T9" fmla="*/ 21 h 487"/>
                  <a:gd name="T10" fmla="*/ 461 w 943"/>
                  <a:gd name="T11" fmla="*/ 483 h 487"/>
                  <a:gd name="T12" fmla="*/ 934 w 943"/>
                  <a:gd name="T13" fmla="*/ 24 h 487"/>
                  <a:gd name="T14" fmla="*/ 8 w 943"/>
                  <a:gd name="T15" fmla="*/ 3 h 487"/>
                  <a:gd name="T16" fmla="*/ 461 w 943"/>
                  <a:gd name="T17" fmla="*/ 483 h 4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43" h="487">
                    <a:moveTo>
                      <a:pt x="943" y="21"/>
                    </a:moveTo>
                    <a:lnTo>
                      <a:pt x="461" y="487"/>
                    </a:lnTo>
                    <a:lnTo>
                      <a:pt x="459" y="486"/>
                    </a:lnTo>
                    <a:lnTo>
                      <a:pt x="0" y="0"/>
                    </a:lnTo>
                    <a:lnTo>
                      <a:pt x="943" y="21"/>
                    </a:lnTo>
                    <a:close/>
                    <a:moveTo>
                      <a:pt x="461" y="483"/>
                    </a:moveTo>
                    <a:lnTo>
                      <a:pt x="934" y="24"/>
                    </a:lnTo>
                    <a:lnTo>
                      <a:pt x="8" y="3"/>
                    </a:lnTo>
                    <a:lnTo>
                      <a:pt x="461" y="48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4" name="Freeform 10">
                <a:extLst>
                  <a:ext uri="{FF2B5EF4-FFF2-40B4-BE49-F238E27FC236}">
                    <a16:creationId xmlns:a16="http://schemas.microsoft.com/office/drawing/2014/main" id="{55113962-702F-4C3A-84CB-101654B8447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865" y="3998"/>
                <a:ext cx="943" cy="455"/>
              </a:xfrm>
              <a:custGeom>
                <a:avLst/>
                <a:gdLst>
                  <a:gd name="T0" fmla="*/ 78 w 943"/>
                  <a:gd name="T1" fmla="*/ 0 h 455"/>
                  <a:gd name="T2" fmla="*/ 943 w 943"/>
                  <a:gd name="T3" fmla="*/ 455 h 455"/>
                  <a:gd name="T4" fmla="*/ 0 w 943"/>
                  <a:gd name="T5" fmla="*/ 434 h 455"/>
                  <a:gd name="T6" fmla="*/ 78 w 943"/>
                  <a:gd name="T7" fmla="*/ 0 h 455"/>
                  <a:gd name="T8" fmla="*/ 928 w 943"/>
                  <a:gd name="T9" fmla="*/ 450 h 455"/>
                  <a:gd name="T10" fmla="*/ 80 w 943"/>
                  <a:gd name="T11" fmla="*/ 5 h 455"/>
                  <a:gd name="T12" fmla="*/ 4 w 943"/>
                  <a:gd name="T13" fmla="*/ 431 h 455"/>
                  <a:gd name="T14" fmla="*/ 928 w 943"/>
                  <a:gd name="T15" fmla="*/ 450 h 4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43" h="455">
                    <a:moveTo>
                      <a:pt x="78" y="0"/>
                    </a:moveTo>
                    <a:lnTo>
                      <a:pt x="943" y="455"/>
                    </a:lnTo>
                    <a:lnTo>
                      <a:pt x="0" y="434"/>
                    </a:lnTo>
                    <a:lnTo>
                      <a:pt x="78" y="0"/>
                    </a:lnTo>
                    <a:close/>
                    <a:moveTo>
                      <a:pt x="928" y="450"/>
                    </a:moveTo>
                    <a:lnTo>
                      <a:pt x="80" y="5"/>
                    </a:lnTo>
                    <a:lnTo>
                      <a:pt x="4" y="431"/>
                    </a:lnTo>
                    <a:lnTo>
                      <a:pt x="928" y="45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5" name="Freeform 11">
                <a:extLst>
                  <a:ext uri="{FF2B5EF4-FFF2-40B4-BE49-F238E27FC236}">
                    <a16:creationId xmlns:a16="http://schemas.microsoft.com/office/drawing/2014/main" id="{2CA928B8-642B-4139-BBFC-26CA49D1520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40" y="3717"/>
                <a:ext cx="863" cy="737"/>
              </a:xfrm>
              <a:custGeom>
                <a:avLst/>
                <a:gdLst>
                  <a:gd name="T0" fmla="*/ 701 w 863"/>
                  <a:gd name="T1" fmla="*/ 0 h 737"/>
                  <a:gd name="T2" fmla="*/ 863 w 863"/>
                  <a:gd name="T3" fmla="*/ 737 h 737"/>
                  <a:gd name="T4" fmla="*/ 0 w 863"/>
                  <a:gd name="T5" fmla="*/ 283 h 737"/>
                  <a:gd name="T6" fmla="*/ 3 w 863"/>
                  <a:gd name="T7" fmla="*/ 281 h 737"/>
                  <a:gd name="T8" fmla="*/ 701 w 863"/>
                  <a:gd name="T9" fmla="*/ 0 h 737"/>
                  <a:gd name="T10" fmla="*/ 858 w 863"/>
                  <a:gd name="T11" fmla="*/ 730 h 737"/>
                  <a:gd name="T12" fmla="*/ 698 w 863"/>
                  <a:gd name="T13" fmla="*/ 4 h 737"/>
                  <a:gd name="T14" fmla="*/ 9 w 863"/>
                  <a:gd name="T15" fmla="*/ 283 h 737"/>
                  <a:gd name="T16" fmla="*/ 858 w 863"/>
                  <a:gd name="T17" fmla="*/ 730 h 7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63" h="737">
                    <a:moveTo>
                      <a:pt x="701" y="0"/>
                    </a:moveTo>
                    <a:lnTo>
                      <a:pt x="863" y="737"/>
                    </a:lnTo>
                    <a:lnTo>
                      <a:pt x="0" y="283"/>
                    </a:lnTo>
                    <a:lnTo>
                      <a:pt x="3" y="281"/>
                    </a:lnTo>
                    <a:lnTo>
                      <a:pt x="701" y="0"/>
                    </a:lnTo>
                    <a:close/>
                    <a:moveTo>
                      <a:pt x="858" y="730"/>
                    </a:moveTo>
                    <a:lnTo>
                      <a:pt x="698" y="4"/>
                    </a:lnTo>
                    <a:lnTo>
                      <a:pt x="9" y="283"/>
                    </a:lnTo>
                    <a:lnTo>
                      <a:pt x="858" y="73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6" name="Freeform 12">
                <a:extLst>
                  <a:ext uri="{FF2B5EF4-FFF2-40B4-BE49-F238E27FC236}">
                    <a16:creationId xmlns:a16="http://schemas.microsoft.com/office/drawing/2014/main" id="{92065CA2-A824-45B0-AF24-0887B486AFA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583" y="3717"/>
                <a:ext cx="1066" cy="286"/>
              </a:xfrm>
              <a:custGeom>
                <a:avLst/>
                <a:gdLst>
                  <a:gd name="T0" fmla="*/ 1066 w 1066"/>
                  <a:gd name="T1" fmla="*/ 0 h 286"/>
                  <a:gd name="T2" fmla="*/ 361 w 1066"/>
                  <a:gd name="T3" fmla="*/ 286 h 286"/>
                  <a:gd name="T4" fmla="*/ 360 w 1066"/>
                  <a:gd name="T5" fmla="*/ 284 h 286"/>
                  <a:gd name="T6" fmla="*/ 0 w 1066"/>
                  <a:gd name="T7" fmla="*/ 8 h 286"/>
                  <a:gd name="T8" fmla="*/ 5 w 1066"/>
                  <a:gd name="T9" fmla="*/ 8 h 286"/>
                  <a:gd name="T10" fmla="*/ 1066 w 1066"/>
                  <a:gd name="T11" fmla="*/ 0 h 286"/>
                  <a:gd name="T12" fmla="*/ 361 w 1066"/>
                  <a:gd name="T13" fmla="*/ 281 h 286"/>
                  <a:gd name="T14" fmla="*/ 1047 w 1066"/>
                  <a:gd name="T15" fmla="*/ 4 h 286"/>
                  <a:gd name="T16" fmla="*/ 11 w 1066"/>
                  <a:gd name="T17" fmla="*/ 11 h 286"/>
                  <a:gd name="T18" fmla="*/ 361 w 1066"/>
                  <a:gd name="T19" fmla="*/ 281 h 2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66" h="286">
                    <a:moveTo>
                      <a:pt x="1066" y="0"/>
                    </a:moveTo>
                    <a:lnTo>
                      <a:pt x="361" y="286"/>
                    </a:lnTo>
                    <a:lnTo>
                      <a:pt x="360" y="284"/>
                    </a:lnTo>
                    <a:lnTo>
                      <a:pt x="0" y="8"/>
                    </a:lnTo>
                    <a:lnTo>
                      <a:pt x="5" y="8"/>
                    </a:lnTo>
                    <a:lnTo>
                      <a:pt x="1066" y="0"/>
                    </a:lnTo>
                    <a:close/>
                    <a:moveTo>
                      <a:pt x="361" y="281"/>
                    </a:moveTo>
                    <a:lnTo>
                      <a:pt x="1047" y="4"/>
                    </a:lnTo>
                    <a:lnTo>
                      <a:pt x="11" y="11"/>
                    </a:lnTo>
                    <a:lnTo>
                      <a:pt x="361" y="28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7" name="Freeform 13">
                <a:extLst>
                  <a:ext uri="{FF2B5EF4-FFF2-40B4-BE49-F238E27FC236}">
                    <a16:creationId xmlns:a16="http://schemas.microsoft.com/office/drawing/2014/main" id="{C351FCA0-33D6-4DF6-9694-54ED75E17C1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25" y="4803"/>
                <a:ext cx="1758" cy="844"/>
              </a:xfrm>
              <a:custGeom>
                <a:avLst/>
                <a:gdLst>
                  <a:gd name="T0" fmla="*/ 698 w 1758"/>
                  <a:gd name="T1" fmla="*/ 109 h 844"/>
                  <a:gd name="T2" fmla="*/ 699 w 1758"/>
                  <a:gd name="T3" fmla="*/ 110 h 844"/>
                  <a:gd name="T4" fmla="*/ 1758 w 1758"/>
                  <a:gd name="T5" fmla="*/ 841 h 844"/>
                  <a:gd name="T6" fmla="*/ 1757 w 1758"/>
                  <a:gd name="T7" fmla="*/ 844 h 844"/>
                  <a:gd name="T8" fmla="*/ 0 w 1758"/>
                  <a:gd name="T9" fmla="*/ 0 h 844"/>
                  <a:gd name="T10" fmla="*/ 698 w 1758"/>
                  <a:gd name="T11" fmla="*/ 109 h 844"/>
                  <a:gd name="T12" fmla="*/ 1738 w 1758"/>
                  <a:gd name="T13" fmla="*/ 831 h 844"/>
                  <a:gd name="T14" fmla="*/ 696 w 1758"/>
                  <a:gd name="T15" fmla="*/ 112 h 844"/>
                  <a:gd name="T16" fmla="*/ 23 w 1758"/>
                  <a:gd name="T17" fmla="*/ 7 h 844"/>
                  <a:gd name="T18" fmla="*/ 1738 w 1758"/>
                  <a:gd name="T19" fmla="*/ 831 h 8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758" h="844">
                    <a:moveTo>
                      <a:pt x="698" y="109"/>
                    </a:moveTo>
                    <a:lnTo>
                      <a:pt x="699" y="110"/>
                    </a:lnTo>
                    <a:lnTo>
                      <a:pt x="1758" y="841"/>
                    </a:lnTo>
                    <a:lnTo>
                      <a:pt x="1757" y="844"/>
                    </a:lnTo>
                    <a:lnTo>
                      <a:pt x="0" y="0"/>
                    </a:lnTo>
                    <a:lnTo>
                      <a:pt x="698" y="109"/>
                    </a:lnTo>
                    <a:close/>
                    <a:moveTo>
                      <a:pt x="1738" y="831"/>
                    </a:moveTo>
                    <a:lnTo>
                      <a:pt x="696" y="112"/>
                    </a:lnTo>
                    <a:lnTo>
                      <a:pt x="23" y="7"/>
                    </a:lnTo>
                    <a:lnTo>
                      <a:pt x="1738" y="83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8" name="Freeform 14">
                <a:extLst>
                  <a:ext uri="{FF2B5EF4-FFF2-40B4-BE49-F238E27FC236}">
                    <a16:creationId xmlns:a16="http://schemas.microsoft.com/office/drawing/2014/main" id="{209313FA-8355-4463-8B97-90F350A0C67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24" y="4799"/>
                <a:ext cx="1759" cy="848"/>
              </a:xfrm>
              <a:custGeom>
                <a:avLst/>
                <a:gdLst>
                  <a:gd name="T0" fmla="*/ 1759 w 1759"/>
                  <a:gd name="T1" fmla="*/ 845 h 848"/>
                  <a:gd name="T2" fmla="*/ 1758 w 1759"/>
                  <a:gd name="T3" fmla="*/ 848 h 848"/>
                  <a:gd name="T4" fmla="*/ 347 w 1759"/>
                  <a:gd name="T5" fmla="*/ 291 h 848"/>
                  <a:gd name="T6" fmla="*/ 347 w 1759"/>
                  <a:gd name="T7" fmla="*/ 291 h 848"/>
                  <a:gd name="T8" fmla="*/ 0 w 1759"/>
                  <a:gd name="T9" fmla="*/ 0 h 848"/>
                  <a:gd name="T10" fmla="*/ 1759 w 1759"/>
                  <a:gd name="T11" fmla="*/ 845 h 848"/>
                  <a:gd name="T12" fmla="*/ 349 w 1759"/>
                  <a:gd name="T13" fmla="*/ 288 h 848"/>
                  <a:gd name="T14" fmla="*/ 1713 w 1759"/>
                  <a:gd name="T15" fmla="*/ 827 h 848"/>
                  <a:gd name="T16" fmla="*/ 24 w 1759"/>
                  <a:gd name="T17" fmla="*/ 16 h 848"/>
                  <a:gd name="T18" fmla="*/ 349 w 1759"/>
                  <a:gd name="T19" fmla="*/ 288 h 8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759" h="848">
                    <a:moveTo>
                      <a:pt x="1759" y="845"/>
                    </a:moveTo>
                    <a:lnTo>
                      <a:pt x="1758" y="848"/>
                    </a:lnTo>
                    <a:lnTo>
                      <a:pt x="347" y="291"/>
                    </a:lnTo>
                    <a:lnTo>
                      <a:pt x="347" y="291"/>
                    </a:lnTo>
                    <a:lnTo>
                      <a:pt x="0" y="0"/>
                    </a:lnTo>
                    <a:lnTo>
                      <a:pt x="1759" y="845"/>
                    </a:lnTo>
                    <a:close/>
                    <a:moveTo>
                      <a:pt x="349" y="288"/>
                    </a:moveTo>
                    <a:lnTo>
                      <a:pt x="1713" y="827"/>
                    </a:lnTo>
                    <a:lnTo>
                      <a:pt x="24" y="16"/>
                    </a:lnTo>
                    <a:lnTo>
                      <a:pt x="349" y="28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9" name="Freeform 15">
                <a:extLst>
                  <a:ext uri="{FF2B5EF4-FFF2-40B4-BE49-F238E27FC236}">
                    <a16:creationId xmlns:a16="http://schemas.microsoft.com/office/drawing/2014/main" id="{E1648541-6EBC-43B6-BE1C-485868DD405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28" y="4801"/>
                <a:ext cx="16" cy="12"/>
              </a:xfrm>
              <a:custGeom>
                <a:avLst/>
                <a:gdLst>
                  <a:gd name="T0" fmla="*/ 16 w 16"/>
                  <a:gd name="T1" fmla="*/ 12 h 12"/>
                  <a:gd name="T2" fmla="*/ 16 w 16"/>
                  <a:gd name="T3" fmla="*/ 12 h 12"/>
                  <a:gd name="T4" fmla="*/ 0 w 16"/>
                  <a:gd name="T5" fmla="*/ 0 h 12"/>
                  <a:gd name="T6" fmla="*/ 0 w 16"/>
                  <a:gd name="T7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12">
                    <a:moveTo>
                      <a:pt x="16" y="12"/>
                    </a:moveTo>
                    <a:lnTo>
                      <a:pt x="16" y="12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0" name="Freeform 16">
                <a:extLst>
                  <a:ext uri="{FF2B5EF4-FFF2-40B4-BE49-F238E27FC236}">
                    <a16:creationId xmlns:a16="http://schemas.microsoft.com/office/drawing/2014/main" id="{0DF1BE0B-0548-4444-BB28-722BCB29435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28" y="4801"/>
                <a:ext cx="16" cy="12"/>
              </a:xfrm>
              <a:custGeom>
                <a:avLst/>
                <a:gdLst>
                  <a:gd name="T0" fmla="*/ 16 w 16"/>
                  <a:gd name="T1" fmla="*/ 12 h 12"/>
                  <a:gd name="T2" fmla="*/ 16 w 16"/>
                  <a:gd name="T3" fmla="*/ 12 h 12"/>
                  <a:gd name="T4" fmla="*/ 0 w 16"/>
                  <a:gd name="T5" fmla="*/ 0 h 12"/>
                  <a:gd name="T6" fmla="*/ 0 w 16"/>
                  <a:gd name="T7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12">
                    <a:moveTo>
                      <a:pt x="16" y="12"/>
                    </a:moveTo>
                    <a:lnTo>
                      <a:pt x="16" y="12"/>
                    </a:lnTo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1" name="Freeform 17">
                <a:extLst>
                  <a:ext uri="{FF2B5EF4-FFF2-40B4-BE49-F238E27FC236}">
                    <a16:creationId xmlns:a16="http://schemas.microsoft.com/office/drawing/2014/main" id="{042B0814-7AC3-4911-9033-0EC28404103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048" y="4577"/>
                <a:ext cx="784" cy="489"/>
              </a:xfrm>
              <a:custGeom>
                <a:avLst/>
                <a:gdLst>
                  <a:gd name="T0" fmla="*/ 160 w 784"/>
                  <a:gd name="T1" fmla="*/ 0 h 489"/>
                  <a:gd name="T2" fmla="*/ 162 w 784"/>
                  <a:gd name="T3" fmla="*/ 0 h 489"/>
                  <a:gd name="T4" fmla="*/ 784 w 784"/>
                  <a:gd name="T5" fmla="*/ 489 h 489"/>
                  <a:gd name="T6" fmla="*/ 0 w 784"/>
                  <a:gd name="T7" fmla="*/ 214 h 489"/>
                  <a:gd name="T8" fmla="*/ 160 w 784"/>
                  <a:gd name="T9" fmla="*/ 0 h 489"/>
                  <a:gd name="T10" fmla="*/ 766 w 784"/>
                  <a:gd name="T11" fmla="*/ 479 h 489"/>
                  <a:gd name="T12" fmla="*/ 161 w 784"/>
                  <a:gd name="T13" fmla="*/ 5 h 489"/>
                  <a:gd name="T14" fmla="*/ 6 w 784"/>
                  <a:gd name="T15" fmla="*/ 211 h 489"/>
                  <a:gd name="T16" fmla="*/ 766 w 784"/>
                  <a:gd name="T17" fmla="*/ 479 h 4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84" h="489">
                    <a:moveTo>
                      <a:pt x="160" y="0"/>
                    </a:moveTo>
                    <a:lnTo>
                      <a:pt x="162" y="0"/>
                    </a:lnTo>
                    <a:lnTo>
                      <a:pt x="784" y="489"/>
                    </a:lnTo>
                    <a:lnTo>
                      <a:pt x="0" y="214"/>
                    </a:lnTo>
                    <a:lnTo>
                      <a:pt x="160" y="0"/>
                    </a:lnTo>
                    <a:close/>
                    <a:moveTo>
                      <a:pt x="766" y="479"/>
                    </a:moveTo>
                    <a:lnTo>
                      <a:pt x="161" y="5"/>
                    </a:lnTo>
                    <a:lnTo>
                      <a:pt x="6" y="211"/>
                    </a:lnTo>
                    <a:lnTo>
                      <a:pt x="766" y="47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2" name="Freeform 18">
                <a:extLst>
                  <a:ext uri="{FF2B5EF4-FFF2-40B4-BE49-F238E27FC236}">
                    <a16:creationId xmlns:a16="http://schemas.microsoft.com/office/drawing/2014/main" id="{0F224FD0-CE3D-4F07-BC00-E5F4EF2CAC8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202" y="4576"/>
                <a:ext cx="1045" cy="487"/>
              </a:xfrm>
              <a:custGeom>
                <a:avLst/>
                <a:gdLst>
                  <a:gd name="T0" fmla="*/ 1045 w 1045"/>
                  <a:gd name="T1" fmla="*/ 139 h 487"/>
                  <a:gd name="T2" fmla="*/ 621 w 1045"/>
                  <a:gd name="T3" fmla="*/ 487 h 487"/>
                  <a:gd name="T4" fmla="*/ 620 w 1045"/>
                  <a:gd name="T5" fmla="*/ 485 h 487"/>
                  <a:gd name="T6" fmla="*/ 0 w 1045"/>
                  <a:gd name="T7" fmla="*/ 0 h 487"/>
                  <a:gd name="T8" fmla="*/ 7 w 1045"/>
                  <a:gd name="T9" fmla="*/ 1 h 487"/>
                  <a:gd name="T10" fmla="*/ 1045 w 1045"/>
                  <a:gd name="T11" fmla="*/ 139 h 487"/>
                  <a:gd name="T12" fmla="*/ 621 w 1045"/>
                  <a:gd name="T13" fmla="*/ 482 h 487"/>
                  <a:gd name="T14" fmla="*/ 1036 w 1045"/>
                  <a:gd name="T15" fmla="*/ 142 h 487"/>
                  <a:gd name="T16" fmla="*/ 13 w 1045"/>
                  <a:gd name="T17" fmla="*/ 6 h 487"/>
                  <a:gd name="T18" fmla="*/ 621 w 1045"/>
                  <a:gd name="T19" fmla="*/ 482 h 4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45" h="487">
                    <a:moveTo>
                      <a:pt x="1045" y="139"/>
                    </a:moveTo>
                    <a:lnTo>
                      <a:pt x="621" y="487"/>
                    </a:lnTo>
                    <a:lnTo>
                      <a:pt x="620" y="485"/>
                    </a:lnTo>
                    <a:lnTo>
                      <a:pt x="0" y="0"/>
                    </a:lnTo>
                    <a:lnTo>
                      <a:pt x="7" y="1"/>
                    </a:lnTo>
                    <a:lnTo>
                      <a:pt x="1045" y="139"/>
                    </a:lnTo>
                    <a:close/>
                    <a:moveTo>
                      <a:pt x="621" y="482"/>
                    </a:moveTo>
                    <a:lnTo>
                      <a:pt x="1036" y="142"/>
                    </a:lnTo>
                    <a:lnTo>
                      <a:pt x="13" y="6"/>
                    </a:lnTo>
                    <a:lnTo>
                      <a:pt x="621" y="48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3" name="Freeform 19">
                <a:extLst>
                  <a:ext uri="{FF2B5EF4-FFF2-40B4-BE49-F238E27FC236}">
                    <a16:creationId xmlns:a16="http://schemas.microsoft.com/office/drawing/2014/main" id="{2276B95A-5192-46BB-AC92-4B8DF18279F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207" y="4104"/>
                <a:ext cx="1044" cy="615"/>
              </a:xfrm>
              <a:custGeom>
                <a:avLst/>
                <a:gdLst>
                  <a:gd name="T0" fmla="*/ 72 w 1044"/>
                  <a:gd name="T1" fmla="*/ 0 h 615"/>
                  <a:gd name="T2" fmla="*/ 74 w 1044"/>
                  <a:gd name="T3" fmla="*/ 1 h 615"/>
                  <a:gd name="T4" fmla="*/ 1044 w 1044"/>
                  <a:gd name="T5" fmla="*/ 615 h 615"/>
                  <a:gd name="T6" fmla="*/ 0 w 1044"/>
                  <a:gd name="T7" fmla="*/ 477 h 615"/>
                  <a:gd name="T8" fmla="*/ 72 w 1044"/>
                  <a:gd name="T9" fmla="*/ 0 h 615"/>
                  <a:gd name="T10" fmla="*/ 1028 w 1044"/>
                  <a:gd name="T11" fmla="*/ 609 h 615"/>
                  <a:gd name="T12" fmla="*/ 75 w 1044"/>
                  <a:gd name="T13" fmla="*/ 6 h 615"/>
                  <a:gd name="T14" fmla="*/ 3 w 1044"/>
                  <a:gd name="T15" fmla="*/ 473 h 615"/>
                  <a:gd name="T16" fmla="*/ 1028 w 1044"/>
                  <a:gd name="T17" fmla="*/ 609 h 6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44" h="615">
                    <a:moveTo>
                      <a:pt x="72" y="0"/>
                    </a:moveTo>
                    <a:lnTo>
                      <a:pt x="74" y="1"/>
                    </a:lnTo>
                    <a:lnTo>
                      <a:pt x="1044" y="615"/>
                    </a:lnTo>
                    <a:lnTo>
                      <a:pt x="0" y="477"/>
                    </a:lnTo>
                    <a:lnTo>
                      <a:pt x="72" y="0"/>
                    </a:lnTo>
                    <a:close/>
                    <a:moveTo>
                      <a:pt x="1028" y="609"/>
                    </a:moveTo>
                    <a:lnTo>
                      <a:pt x="75" y="6"/>
                    </a:lnTo>
                    <a:lnTo>
                      <a:pt x="3" y="473"/>
                    </a:lnTo>
                    <a:lnTo>
                      <a:pt x="1028" y="60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4" name="Freeform 20">
                <a:extLst>
                  <a:ext uri="{FF2B5EF4-FFF2-40B4-BE49-F238E27FC236}">
                    <a16:creationId xmlns:a16="http://schemas.microsoft.com/office/drawing/2014/main" id="{8EB6A8E6-D559-49FA-B801-1AF39DD65F1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975" y="4104"/>
                <a:ext cx="308" cy="480"/>
              </a:xfrm>
              <a:custGeom>
                <a:avLst/>
                <a:gdLst>
                  <a:gd name="T0" fmla="*/ 308 w 308"/>
                  <a:gd name="T1" fmla="*/ 0 h 480"/>
                  <a:gd name="T2" fmla="*/ 307 w 308"/>
                  <a:gd name="T3" fmla="*/ 3 h 480"/>
                  <a:gd name="T4" fmla="*/ 235 w 308"/>
                  <a:gd name="T5" fmla="*/ 480 h 480"/>
                  <a:gd name="T6" fmla="*/ 0 w 308"/>
                  <a:gd name="T7" fmla="*/ 124 h 480"/>
                  <a:gd name="T8" fmla="*/ 308 w 308"/>
                  <a:gd name="T9" fmla="*/ 0 h 480"/>
                  <a:gd name="T10" fmla="*/ 233 w 308"/>
                  <a:gd name="T11" fmla="*/ 470 h 480"/>
                  <a:gd name="T12" fmla="*/ 304 w 308"/>
                  <a:gd name="T13" fmla="*/ 6 h 480"/>
                  <a:gd name="T14" fmla="*/ 5 w 308"/>
                  <a:gd name="T15" fmla="*/ 127 h 480"/>
                  <a:gd name="T16" fmla="*/ 233 w 308"/>
                  <a:gd name="T17" fmla="*/ 470 h 4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8" h="480">
                    <a:moveTo>
                      <a:pt x="308" y="0"/>
                    </a:moveTo>
                    <a:lnTo>
                      <a:pt x="307" y="3"/>
                    </a:lnTo>
                    <a:lnTo>
                      <a:pt x="235" y="480"/>
                    </a:lnTo>
                    <a:lnTo>
                      <a:pt x="0" y="124"/>
                    </a:lnTo>
                    <a:lnTo>
                      <a:pt x="308" y="0"/>
                    </a:lnTo>
                    <a:close/>
                    <a:moveTo>
                      <a:pt x="233" y="470"/>
                    </a:moveTo>
                    <a:lnTo>
                      <a:pt x="304" y="6"/>
                    </a:lnTo>
                    <a:lnTo>
                      <a:pt x="5" y="127"/>
                    </a:lnTo>
                    <a:lnTo>
                      <a:pt x="233" y="47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5" name="Freeform 21">
                <a:extLst>
                  <a:ext uri="{FF2B5EF4-FFF2-40B4-BE49-F238E27FC236}">
                    <a16:creationId xmlns:a16="http://schemas.microsoft.com/office/drawing/2014/main" id="{6FB0AA67-C6EB-46D6-98F5-1C625691CE8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974" y="3475"/>
                <a:ext cx="308" cy="758"/>
              </a:xfrm>
              <a:custGeom>
                <a:avLst/>
                <a:gdLst>
                  <a:gd name="T0" fmla="*/ 306 w 308"/>
                  <a:gd name="T1" fmla="*/ 0 h 758"/>
                  <a:gd name="T2" fmla="*/ 306 w 308"/>
                  <a:gd name="T3" fmla="*/ 9 h 758"/>
                  <a:gd name="T4" fmla="*/ 308 w 308"/>
                  <a:gd name="T5" fmla="*/ 634 h 758"/>
                  <a:gd name="T6" fmla="*/ 307 w 308"/>
                  <a:gd name="T7" fmla="*/ 634 h 758"/>
                  <a:gd name="T8" fmla="*/ 0 w 308"/>
                  <a:gd name="T9" fmla="*/ 758 h 758"/>
                  <a:gd name="T10" fmla="*/ 306 w 308"/>
                  <a:gd name="T11" fmla="*/ 0 h 758"/>
                  <a:gd name="T12" fmla="*/ 305 w 308"/>
                  <a:gd name="T13" fmla="*/ 631 h 758"/>
                  <a:gd name="T14" fmla="*/ 302 w 308"/>
                  <a:gd name="T15" fmla="*/ 18 h 758"/>
                  <a:gd name="T16" fmla="*/ 7 w 308"/>
                  <a:gd name="T17" fmla="*/ 751 h 758"/>
                  <a:gd name="T18" fmla="*/ 305 w 308"/>
                  <a:gd name="T19" fmla="*/ 631 h 7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08" h="758">
                    <a:moveTo>
                      <a:pt x="306" y="0"/>
                    </a:moveTo>
                    <a:lnTo>
                      <a:pt x="306" y="9"/>
                    </a:lnTo>
                    <a:lnTo>
                      <a:pt x="308" y="634"/>
                    </a:lnTo>
                    <a:lnTo>
                      <a:pt x="307" y="634"/>
                    </a:lnTo>
                    <a:lnTo>
                      <a:pt x="0" y="758"/>
                    </a:lnTo>
                    <a:lnTo>
                      <a:pt x="306" y="0"/>
                    </a:lnTo>
                    <a:close/>
                    <a:moveTo>
                      <a:pt x="305" y="631"/>
                    </a:moveTo>
                    <a:lnTo>
                      <a:pt x="302" y="18"/>
                    </a:lnTo>
                    <a:lnTo>
                      <a:pt x="7" y="751"/>
                    </a:lnTo>
                    <a:lnTo>
                      <a:pt x="305" y="63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6" name="Freeform 22">
                <a:extLst>
                  <a:ext uri="{FF2B5EF4-FFF2-40B4-BE49-F238E27FC236}">
                    <a16:creationId xmlns:a16="http://schemas.microsoft.com/office/drawing/2014/main" id="{0E72F5AE-4058-4EFA-BB4A-43EEEB31382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276" y="3481"/>
                <a:ext cx="752" cy="690"/>
              </a:xfrm>
              <a:custGeom>
                <a:avLst/>
                <a:gdLst>
                  <a:gd name="T0" fmla="*/ 0 w 752"/>
                  <a:gd name="T1" fmla="*/ 0 h 690"/>
                  <a:gd name="T2" fmla="*/ 752 w 752"/>
                  <a:gd name="T3" fmla="*/ 690 h 690"/>
                  <a:gd name="T4" fmla="*/ 3 w 752"/>
                  <a:gd name="T5" fmla="*/ 628 h 690"/>
                  <a:gd name="T6" fmla="*/ 3 w 752"/>
                  <a:gd name="T7" fmla="*/ 626 h 690"/>
                  <a:gd name="T8" fmla="*/ 0 w 752"/>
                  <a:gd name="T9" fmla="*/ 0 h 690"/>
                  <a:gd name="T10" fmla="*/ 742 w 752"/>
                  <a:gd name="T11" fmla="*/ 685 h 690"/>
                  <a:gd name="T12" fmla="*/ 4 w 752"/>
                  <a:gd name="T13" fmla="*/ 8 h 690"/>
                  <a:gd name="T14" fmla="*/ 6 w 752"/>
                  <a:gd name="T15" fmla="*/ 624 h 690"/>
                  <a:gd name="T16" fmla="*/ 742 w 752"/>
                  <a:gd name="T17" fmla="*/ 685 h 6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52" h="690">
                    <a:moveTo>
                      <a:pt x="0" y="0"/>
                    </a:moveTo>
                    <a:lnTo>
                      <a:pt x="752" y="690"/>
                    </a:lnTo>
                    <a:lnTo>
                      <a:pt x="3" y="628"/>
                    </a:lnTo>
                    <a:lnTo>
                      <a:pt x="3" y="626"/>
                    </a:lnTo>
                    <a:lnTo>
                      <a:pt x="0" y="0"/>
                    </a:lnTo>
                    <a:close/>
                    <a:moveTo>
                      <a:pt x="742" y="685"/>
                    </a:moveTo>
                    <a:lnTo>
                      <a:pt x="4" y="8"/>
                    </a:lnTo>
                    <a:lnTo>
                      <a:pt x="6" y="624"/>
                    </a:lnTo>
                    <a:lnTo>
                      <a:pt x="742" y="68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7" name="Freeform 23">
                <a:extLst>
                  <a:ext uri="{FF2B5EF4-FFF2-40B4-BE49-F238E27FC236}">
                    <a16:creationId xmlns:a16="http://schemas.microsoft.com/office/drawing/2014/main" id="{726D5A7B-BD27-4297-A5D6-E048CFB4B2A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274" y="3367"/>
                <a:ext cx="755" cy="810"/>
              </a:xfrm>
              <a:custGeom>
                <a:avLst/>
                <a:gdLst>
                  <a:gd name="T0" fmla="*/ 337 w 755"/>
                  <a:gd name="T1" fmla="*/ 0 h 810"/>
                  <a:gd name="T2" fmla="*/ 337 w 755"/>
                  <a:gd name="T3" fmla="*/ 1 h 810"/>
                  <a:gd name="T4" fmla="*/ 755 w 755"/>
                  <a:gd name="T5" fmla="*/ 810 h 810"/>
                  <a:gd name="T6" fmla="*/ 748 w 755"/>
                  <a:gd name="T7" fmla="*/ 803 h 810"/>
                  <a:gd name="T8" fmla="*/ 0 w 755"/>
                  <a:gd name="T9" fmla="*/ 116 h 810"/>
                  <a:gd name="T10" fmla="*/ 337 w 755"/>
                  <a:gd name="T11" fmla="*/ 0 h 810"/>
                  <a:gd name="T12" fmla="*/ 743 w 755"/>
                  <a:gd name="T13" fmla="*/ 793 h 810"/>
                  <a:gd name="T14" fmla="*/ 334 w 755"/>
                  <a:gd name="T15" fmla="*/ 3 h 810"/>
                  <a:gd name="T16" fmla="*/ 7 w 755"/>
                  <a:gd name="T17" fmla="*/ 118 h 810"/>
                  <a:gd name="T18" fmla="*/ 743 w 755"/>
                  <a:gd name="T19" fmla="*/ 793 h 8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55" h="810">
                    <a:moveTo>
                      <a:pt x="337" y="0"/>
                    </a:moveTo>
                    <a:lnTo>
                      <a:pt x="337" y="1"/>
                    </a:lnTo>
                    <a:lnTo>
                      <a:pt x="755" y="810"/>
                    </a:lnTo>
                    <a:lnTo>
                      <a:pt x="748" y="803"/>
                    </a:lnTo>
                    <a:lnTo>
                      <a:pt x="0" y="116"/>
                    </a:lnTo>
                    <a:lnTo>
                      <a:pt x="337" y="0"/>
                    </a:lnTo>
                    <a:close/>
                    <a:moveTo>
                      <a:pt x="743" y="793"/>
                    </a:moveTo>
                    <a:lnTo>
                      <a:pt x="334" y="3"/>
                    </a:lnTo>
                    <a:lnTo>
                      <a:pt x="7" y="118"/>
                    </a:lnTo>
                    <a:lnTo>
                      <a:pt x="743" y="79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8" name="Freeform 24">
                <a:extLst>
                  <a:ext uri="{FF2B5EF4-FFF2-40B4-BE49-F238E27FC236}">
                    <a16:creationId xmlns:a16="http://schemas.microsoft.com/office/drawing/2014/main" id="{641544BD-862D-4CBF-8D80-6AC954926E1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679" y="2916"/>
                <a:ext cx="935" cy="570"/>
              </a:xfrm>
              <a:custGeom>
                <a:avLst/>
                <a:gdLst>
                  <a:gd name="T0" fmla="*/ 935 w 935"/>
                  <a:gd name="T1" fmla="*/ 453 h 570"/>
                  <a:gd name="T2" fmla="*/ 598 w 935"/>
                  <a:gd name="T3" fmla="*/ 570 h 570"/>
                  <a:gd name="T4" fmla="*/ 597 w 935"/>
                  <a:gd name="T5" fmla="*/ 569 h 570"/>
                  <a:gd name="T6" fmla="*/ 0 w 935"/>
                  <a:gd name="T7" fmla="*/ 0 h 570"/>
                  <a:gd name="T8" fmla="*/ 935 w 935"/>
                  <a:gd name="T9" fmla="*/ 453 h 570"/>
                  <a:gd name="T10" fmla="*/ 600 w 935"/>
                  <a:gd name="T11" fmla="*/ 566 h 570"/>
                  <a:gd name="T12" fmla="*/ 926 w 935"/>
                  <a:gd name="T13" fmla="*/ 452 h 570"/>
                  <a:gd name="T14" fmla="*/ 18 w 935"/>
                  <a:gd name="T15" fmla="*/ 13 h 570"/>
                  <a:gd name="T16" fmla="*/ 600 w 935"/>
                  <a:gd name="T17" fmla="*/ 566 h 5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35" h="570">
                    <a:moveTo>
                      <a:pt x="935" y="453"/>
                    </a:moveTo>
                    <a:lnTo>
                      <a:pt x="598" y="570"/>
                    </a:lnTo>
                    <a:lnTo>
                      <a:pt x="597" y="569"/>
                    </a:lnTo>
                    <a:lnTo>
                      <a:pt x="0" y="0"/>
                    </a:lnTo>
                    <a:lnTo>
                      <a:pt x="935" y="453"/>
                    </a:lnTo>
                    <a:close/>
                    <a:moveTo>
                      <a:pt x="600" y="566"/>
                    </a:moveTo>
                    <a:lnTo>
                      <a:pt x="926" y="452"/>
                    </a:lnTo>
                    <a:lnTo>
                      <a:pt x="18" y="13"/>
                    </a:lnTo>
                    <a:lnTo>
                      <a:pt x="600" y="56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9" name="Freeform 25">
                <a:extLst>
                  <a:ext uri="{FF2B5EF4-FFF2-40B4-BE49-F238E27FC236}">
                    <a16:creationId xmlns:a16="http://schemas.microsoft.com/office/drawing/2014/main" id="{1B3BD066-7ABF-4933-9366-FE64FB9E39F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472" y="2920"/>
                <a:ext cx="811" cy="568"/>
              </a:xfrm>
              <a:custGeom>
                <a:avLst/>
                <a:gdLst>
                  <a:gd name="T0" fmla="*/ 216 w 811"/>
                  <a:gd name="T1" fmla="*/ 0 h 568"/>
                  <a:gd name="T2" fmla="*/ 217 w 811"/>
                  <a:gd name="T3" fmla="*/ 1 h 568"/>
                  <a:gd name="T4" fmla="*/ 811 w 811"/>
                  <a:gd name="T5" fmla="*/ 568 h 568"/>
                  <a:gd name="T6" fmla="*/ 0 w 811"/>
                  <a:gd name="T7" fmla="*/ 407 h 568"/>
                  <a:gd name="T8" fmla="*/ 216 w 811"/>
                  <a:gd name="T9" fmla="*/ 0 h 568"/>
                  <a:gd name="T10" fmla="*/ 800 w 811"/>
                  <a:gd name="T11" fmla="*/ 562 h 568"/>
                  <a:gd name="T12" fmla="*/ 217 w 811"/>
                  <a:gd name="T13" fmla="*/ 5 h 568"/>
                  <a:gd name="T14" fmla="*/ 6 w 811"/>
                  <a:gd name="T15" fmla="*/ 405 h 568"/>
                  <a:gd name="T16" fmla="*/ 800 w 811"/>
                  <a:gd name="T17" fmla="*/ 562 h 5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11" h="568">
                    <a:moveTo>
                      <a:pt x="216" y="0"/>
                    </a:moveTo>
                    <a:lnTo>
                      <a:pt x="217" y="1"/>
                    </a:lnTo>
                    <a:lnTo>
                      <a:pt x="811" y="568"/>
                    </a:lnTo>
                    <a:lnTo>
                      <a:pt x="0" y="407"/>
                    </a:lnTo>
                    <a:lnTo>
                      <a:pt x="216" y="0"/>
                    </a:lnTo>
                    <a:close/>
                    <a:moveTo>
                      <a:pt x="800" y="562"/>
                    </a:moveTo>
                    <a:lnTo>
                      <a:pt x="217" y="5"/>
                    </a:lnTo>
                    <a:lnTo>
                      <a:pt x="6" y="405"/>
                    </a:lnTo>
                    <a:lnTo>
                      <a:pt x="800" y="56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40" name="Freeform 26">
                <a:extLst>
                  <a:ext uri="{FF2B5EF4-FFF2-40B4-BE49-F238E27FC236}">
                    <a16:creationId xmlns:a16="http://schemas.microsoft.com/office/drawing/2014/main" id="{BF923D50-10A6-435A-825A-13C9D9913FB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471" y="3324"/>
                <a:ext cx="810" cy="606"/>
              </a:xfrm>
              <a:custGeom>
                <a:avLst/>
                <a:gdLst>
                  <a:gd name="T0" fmla="*/ 810 w 810"/>
                  <a:gd name="T1" fmla="*/ 159 h 606"/>
                  <a:gd name="T2" fmla="*/ 468 w 810"/>
                  <a:gd name="T3" fmla="*/ 606 h 606"/>
                  <a:gd name="T4" fmla="*/ 466 w 810"/>
                  <a:gd name="T5" fmla="*/ 605 h 606"/>
                  <a:gd name="T6" fmla="*/ 0 w 810"/>
                  <a:gd name="T7" fmla="*/ 0 h 606"/>
                  <a:gd name="T8" fmla="*/ 810 w 810"/>
                  <a:gd name="T9" fmla="*/ 159 h 606"/>
                  <a:gd name="T10" fmla="*/ 468 w 810"/>
                  <a:gd name="T11" fmla="*/ 600 h 606"/>
                  <a:gd name="T12" fmla="*/ 804 w 810"/>
                  <a:gd name="T13" fmla="*/ 161 h 606"/>
                  <a:gd name="T14" fmla="*/ 8 w 810"/>
                  <a:gd name="T15" fmla="*/ 5 h 606"/>
                  <a:gd name="T16" fmla="*/ 468 w 810"/>
                  <a:gd name="T17" fmla="*/ 600 h 6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10" h="606">
                    <a:moveTo>
                      <a:pt x="810" y="159"/>
                    </a:moveTo>
                    <a:lnTo>
                      <a:pt x="468" y="606"/>
                    </a:lnTo>
                    <a:lnTo>
                      <a:pt x="466" y="605"/>
                    </a:lnTo>
                    <a:lnTo>
                      <a:pt x="0" y="0"/>
                    </a:lnTo>
                    <a:lnTo>
                      <a:pt x="810" y="159"/>
                    </a:lnTo>
                    <a:close/>
                    <a:moveTo>
                      <a:pt x="468" y="600"/>
                    </a:moveTo>
                    <a:lnTo>
                      <a:pt x="804" y="161"/>
                    </a:lnTo>
                    <a:lnTo>
                      <a:pt x="8" y="5"/>
                    </a:lnTo>
                    <a:lnTo>
                      <a:pt x="468" y="60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41" name="Freeform 27">
                <a:extLst>
                  <a:ext uri="{FF2B5EF4-FFF2-40B4-BE49-F238E27FC236}">
                    <a16:creationId xmlns:a16="http://schemas.microsoft.com/office/drawing/2014/main" id="{D0EA22FC-25AE-40B0-AE1B-10BF0C620A4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048" y="4786"/>
                <a:ext cx="778" cy="863"/>
              </a:xfrm>
              <a:custGeom>
                <a:avLst/>
                <a:gdLst>
                  <a:gd name="T0" fmla="*/ 778 w 778"/>
                  <a:gd name="T1" fmla="*/ 273 h 863"/>
                  <a:gd name="T2" fmla="*/ 334 w 778"/>
                  <a:gd name="T3" fmla="*/ 863 h 863"/>
                  <a:gd name="T4" fmla="*/ 0 w 778"/>
                  <a:gd name="T5" fmla="*/ 0 h 863"/>
                  <a:gd name="T6" fmla="*/ 3 w 778"/>
                  <a:gd name="T7" fmla="*/ 1 h 863"/>
                  <a:gd name="T8" fmla="*/ 778 w 778"/>
                  <a:gd name="T9" fmla="*/ 273 h 863"/>
                  <a:gd name="T10" fmla="*/ 335 w 778"/>
                  <a:gd name="T11" fmla="*/ 856 h 863"/>
                  <a:gd name="T12" fmla="*/ 773 w 778"/>
                  <a:gd name="T13" fmla="*/ 275 h 863"/>
                  <a:gd name="T14" fmla="*/ 6 w 778"/>
                  <a:gd name="T15" fmla="*/ 7 h 863"/>
                  <a:gd name="T16" fmla="*/ 335 w 778"/>
                  <a:gd name="T17" fmla="*/ 856 h 8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78" h="863">
                    <a:moveTo>
                      <a:pt x="778" y="273"/>
                    </a:moveTo>
                    <a:lnTo>
                      <a:pt x="334" y="863"/>
                    </a:lnTo>
                    <a:lnTo>
                      <a:pt x="0" y="0"/>
                    </a:lnTo>
                    <a:lnTo>
                      <a:pt x="3" y="1"/>
                    </a:lnTo>
                    <a:lnTo>
                      <a:pt x="778" y="273"/>
                    </a:lnTo>
                    <a:close/>
                    <a:moveTo>
                      <a:pt x="335" y="856"/>
                    </a:moveTo>
                    <a:lnTo>
                      <a:pt x="773" y="275"/>
                    </a:lnTo>
                    <a:lnTo>
                      <a:pt x="6" y="7"/>
                    </a:lnTo>
                    <a:lnTo>
                      <a:pt x="335" y="85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42" name="Freeform 28">
                <a:extLst>
                  <a:ext uri="{FF2B5EF4-FFF2-40B4-BE49-F238E27FC236}">
                    <a16:creationId xmlns:a16="http://schemas.microsoft.com/office/drawing/2014/main" id="{21B3B6D0-12DA-43FA-BB7D-87D4506D13A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379" y="5057"/>
                <a:ext cx="638" cy="666"/>
              </a:xfrm>
              <a:custGeom>
                <a:avLst/>
                <a:gdLst>
                  <a:gd name="T0" fmla="*/ 445 w 638"/>
                  <a:gd name="T1" fmla="*/ 0 h 666"/>
                  <a:gd name="T2" fmla="*/ 446 w 638"/>
                  <a:gd name="T3" fmla="*/ 3 h 666"/>
                  <a:gd name="T4" fmla="*/ 638 w 638"/>
                  <a:gd name="T5" fmla="*/ 666 h 666"/>
                  <a:gd name="T6" fmla="*/ 634 w 638"/>
                  <a:gd name="T7" fmla="*/ 666 h 666"/>
                  <a:gd name="T8" fmla="*/ 0 w 638"/>
                  <a:gd name="T9" fmla="*/ 590 h 666"/>
                  <a:gd name="T10" fmla="*/ 445 w 638"/>
                  <a:gd name="T11" fmla="*/ 0 h 666"/>
                  <a:gd name="T12" fmla="*/ 632 w 638"/>
                  <a:gd name="T13" fmla="*/ 662 h 666"/>
                  <a:gd name="T14" fmla="*/ 443 w 638"/>
                  <a:gd name="T15" fmla="*/ 8 h 666"/>
                  <a:gd name="T16" fmla="*/ 7 w 638"/>
                  <a:gd name="T17" fmla="*/ 587 h 666"/>
                  <a:gd name="T18" fmla="*/ 632 w 638"/>
                  <a:gd name="T19" fmla="*/ 662 h 6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38" h="666">
                    <a:moveTo>
                      <a:pt x="445" y="0"/>
                    </a:moveTo>
                    <a:lnTo>
                      <a:pt x="446" y="3"/>
                    </a:lnTo>
                    <a:lnTo>
                      <a:pt x="638" y="666"/>
                    </a:lnTo>
                    <a:lnTo>
                      <a:pt x="634" y="666"/>
                    </a:lnTo>
                    <a:lnTo>
                      <a:pt x="0" y="590"/>
                    </a:lnTo>
                    <a:lnTo>
                      <a:pt x="445" y="0"/>
                    </a:lnTo>
                    <a:close/>
                    <a:moveTo>
                      <a:pt x="632" y="662"/>
                    </a:moveTo>
                    <a:lnTo>
                      <a:pt x="443" y="8"/>
                    </a:lnTo>
                    <a:lnTo>
                      <a:pt x="7" y="587"/>
                    </a:lnTo>
                    <a:lnTo>
                      <a:pt x="632" y="66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43" name="Freeform 29">
                <a:extLst>
                  <a:ext uri="{FF2B5EF4-FFF2-40B4-BE49-F238E27FC236}">
                    <a16:creationId xmlns:a16="http://schemas.microsoft.com/office/drawing/2014/main" id="{8739043C-7D6A-4259-B2BA-1D5478F54A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6" y="3683"/>
                <a:ext cx="87" cy="86"/>
              </a:xfrm>
              <a:custGeom>
                <a:avLst/>
                <a:gdLst>
                  <a:gd name="T0" fmla="*/ 8 w 75"/>
                  <a:gd name="T1" fmla="*/ 22 h 74"/>
                  <a:gd name="T2" fmla="*/ 53 w 75"/>
                  <a:gd name="T3" fmla="*/ 8 h 74"/>
                  <a:gd name="T4" fmla="*/ 66 w 75"/>
                  <a:gd name="T5" fmla="*/ 52 h 74"/>
                  <a:gd name="T6" fmla="*/ 22 w 75"/>
                  <a:gd name="T7" fmla="*/ 66 h 74"/>
                  <a:gd name="T8" fmla="*/ 8 w 75"/>
                  <a:gd name="T9" fmla="*/ 22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4">
                    <a:moveTo>
                      <a:pt x="8" y="22"/>
                    </a:moveTo>
                    <a:cubicBezTo>
                      <a:pt x="17" y="6"/>
                      <a:pt x="37" y="0"/>
                      <a:pt x="53" y="8"/>
                    </a:cubicBezTo>
                    <a:cubicBezTo>
                      <a:pt x="69" y="16"/>
                      <a:pt x="75" y="36"/>
                      <a:pt x="66" y="52"/>
                    </a:cubicBezTo>
                    <a:cubicBezTo>
                      <a:pt x="58" y="68"/>
                      <a:pt x="38" y="74"/>
                      <a:pt x="22" y="66"/>
                    </a:cubicBezTo>
                    <a:cubicBezTo>
                      <a:pt x="6" y="58"/>
                      <a:pt x="0" y="38"/>
                      <a:pt x="8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44" name="Freeform 30">
                <a:extLst>
                  <a:ext uri="{FF2B5EF4-FFF2-40B4-BE49-F238E27FC236}">
                    <a16:creationId xmlns:a16="http://schemas.microsoft.com/office/drawing/2014/main" id="{185BCCBC-EDD1-4944-A6EF-0C0A0B047B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97" y="3673"/>
                <a:ext cx="86" cy="86"/>
              </a:xfrm>
              <a:custGeom>
                <a:avLst/>
                <a:gdLst>
                  <a:gd name="T0" fmla="*/ 9 w 75"/>
                  <a:gd name="T1" fmla="*/ 23 h 75"/>
                  <a:gd name="T2" fmla="*/ 53 w 75"/>
                  <a:gd name="T3" fmla="*/ 9 h 75"/>
                  <a:gd name="T4" fmla="*/ 67 w 75"/>
                  <a:gd name="T5" fmla="*/ 53 h 75"/>
                  <a:gd name="T6" fmla="*/ 23 w 75"/>
                  <a:gd name="T7" fmla="*/ 67 h 75"/>
                  <a:gd name="T8" fmla="*/ 9 w 75"/>
                  <a:gd name="T9" fmla="*/ 23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5">
                    <a:moveTo>
                      <a:pt x="9" y="23"/>
                    </a:moveTo>
                    <a:cubicBezTo>
                      <a:pt x="17" y="7"/>
                      <a:pt x="37" y="0"/>
                      <a:pt x="53" y="9"/>
                    </a:cubicBezTo>
                    <a:cubicBezTo>
                      <a:pt x="69" y="17"/>
                      <a:pt x="75" y="37"/>
                      <a:pt x="67" y="53"/>
                    </a:cubicBezTo>
                    <a:cubicBezTo>
                      <a:pt x="58" y="69"/>
                      <a:pt x="39" y="75"/>
                      <a:pt x="23" y="67"/>
                    </a:cubicBezTo>
                    <a:cubicBezTo>
                      <a:pt x="7" y="58"/>
                      <a:pt x="0" y="39"/>
                      <a:pt x="9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45" name="Freeform 31">
                <a:extLst>
                  <a:ext uri="{FF2B5EF4-FFF2-40B4-BE49-F238E27FC236}">
                    <a16:creationId xmlns:a16="http://schemas.microsoft.com/office/drawing/2014/main" id="{C34067C6-35AA-4BB7-B752-A669B431F9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30" y="3285"/>
                <a:ext cx="85" cy="86"/>
              </a:xfrm>
              <a:custGeom>
                <a:avLst/>
                <a:gdLst>
                  <a:gd name="T0" fmla="*/ 8 w 74"/>
                  <a:gd name="T1" fmla="*/ 22 h 75"/>
                  <a:gd name="T2" fmla="*/ 52 w 74"/>
                  <a:gd name="T3" fmla="*/ 8 h 75"/>
                  <a:gd name="T4" fmla="*/ 66 w 74"/>
                  <a:gd name="T5" fmla="*/ 53 h 75"/>
                  <a:gd name="T6" fmla="*/ 22 w 74"/>
                  <a:gd name="T7" fmla="*/ 66 h 75"/>
                  <a:gd name="T8" fmla="*/ 8 w 74"/>
                  <a:gd name="T9" fmla="*/ 22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4" h="75">
                    <a:moveTo>
                      <a:pt x="8" y="22"/>
                    </a:moveTo>
                    <a:cubicBezTo>
                      <a:pt x="16" y="6"/>
                      <a:pt x="36" y="0"/>
                      <a:pt x="52" y="8"/>
                    </a:cubicBezTo>
                    <a:cubicBezTo>
                      <a:pt x="68" y="17"/>
                      <a:pt x="74" y="37"/>
                      <a:pt x="66" y="53"/>
                    </a:cubicBezTo>
                    <a:cubicBezTo>
                      <a:pt x="58" y="69"/>
                      <a:pt x="38" y="75"/>
                      <a:pt x="22" y="66"/>
                    </a:cubicBezTo>
                    <a:cubicBezTo>
                      <a:pt x="6" y="58"/>
                      <a:pt x="0" y="38"/>
                      <a:pt x="8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46" name="Freeform 32">
                <a:extLst>
                  <a:ext uri="{FF2B5EF4-FFF2-40B4-BE49-F238E27FC236}">
                    <a16:creationId xmlns:a16="http://schemas.microsoft.com/office/drawing/2014/main" id="{E2AC30D5-3FCF-4821-B3A9-C8EECE86F9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66" y="3323"/>
                <a:ext cx="86" cy="86"/>
              </a:xfrm>
              <a:custGeom>
                <a:avLst/>
                <a:gdLst>
                  <a:gd name="T0" fmla="*/ 8 w 75"/>
                  <a:gd name="T1" fmla="*/ 22 h 75"/>
                  <a:gd name="T2" fmla="*/ 53 w 75"/>
                  <a:gd name="T3" fmla="*/ 8 h 75"/>
                  <a:gd name="T4" fmla="*/ 66 w 75"/>
                  <a:gd name="T5" fmla="*/ 53 h 75"/>
                  <a:gd name="T6" fmla="*/ 22 w 75"/>
                  <a:gd name="T7" fmla="*/ 66 h 75"/>
                  <a:gd name="T8" fmla="*/ 8 w 75"/>
                  <a:gd name="T9" fmla="*/ 22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5">
                    <a:moveTo>
                      <a:pt x="8" y="22"/>
                    </a:moveTo>
                    <a:cubicBezTo>
                      <a:pt x="17" y="6"/>
                      <a:pt x="37" y="0"/>
                      <a:pt x="53" y="8"/>
                    </a:cubicBezTo>
                    <a:cubicBezTo>
                      <a:pt x="69" y="17"/>
                      <a:pt x="75" y="37"/>
                      <a:pt x="66" y="53"/>
                    </a:cubicBezTo>
                    <a:cubicBezTo>
                      <a:pt x="58" y="69"/>
                      <a:pt x="38" y="75"/>
                      <a:pt x="22" y="66"/>
                    </a:cubicBezTo>
                    <a:cubicBezTo>
                      <a:pt x="6" y="58"/>
                      <a:pt x="0" y="38"/>
                      <a:pt x="8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47" name="Freeform 33">
                <a:extLst>
                  <a:ext uri="{FF2B5EF4-FFF2-40B4-BE49-F238E27FC236}">
                    <a16:creationId xmlns:a16="http://schemas.microsoft.com/office/drawing/2014/main" id="{C9ECC84E-F494-412D-8B7D-D64BF853CB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92" y="3885"/>
                <a:ext cx="87" cy="86"/>
              </a:xfrm>
              <a:custGeom>
                <a:avLst/>
                <a:gdLst>
                  <a:gd name="T0" fmla="*/ 9 w 75"/>
                  <a:gd name="T1" fmla="*/ 23 h 75"/>
                  <a:gd name="T2" fmla="*/ 53 w 75"/>
                  <a:gd name="T3" fmla="*/ 9 h 75"/>
                  <a:gd name="T4" fmla="*/ 67 w 75"/>
                  <a:gd name="T5" fmla="*/ 53 h 75"/>
                  <a:gd name="T6" fmla="*/ 22 w 75"/>
                  <a:gd name="T7" fmla="*/ 67 h 75"/>
                  <a:gd name="T8" fmla="*/ 9 w 75"/>
                  <a:gd name="T9" fmla="*/ 23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5">
                    <a:moveTo>
                      <a:pt x="9" y="23"/>
                    </a:moveTo>
                    <a:cubicBezTo>
                      <a:pt x="17" y="7"/>
                      <a:pt x="37" y="0"/>
                      <a:pt x="53" y="9"/>
                    </a:cubicBezTo>
                    <a:cubicBezTo>
                      <a:pt x="69" y="17"/>
                      <a:pt x="75" y="37"/>
                      <a:pt x="67" y="53"/>
                    </a:cubicBezTo>
                    <a:cubicBezTo>
                      <a:pt x="58" y="69"/>
                      <a:pt x="38" y="75"/>
                      <a:pt x="22" y="67"/>
                    </a:cubicBezTo>
                    <a:cubicBezTo>
                      <a:pt x="6" y="58"/>
                      <a:pt x="0" y="39"/>
                      <a:pt x="9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48" name="Freeform 34">
                <a:extLst>
                  <a:ext uri="{FF2B5EF4-FFF2-40B4-BE49-F238E27FC236}">
                    <a16:creationId xmlns:a16="http://schemas.microsoft.com/office/drawing/2014/main" id="{54CD09E3-542F-4D6E-83D7-7C335BB419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03" y="4672"/>
                <a:ext cx="87" cy="86"/>
              </a:xfrm>
              <a:custGeom>
                <a:avLst/>
                <a:gdLst>
                  <a:gd name="T0" fmla="*/ 9 w 75"/>
                  <a:gd name="T1" fmla="*/ 22 h 75"/>
                  <a:gd name="T2" fmla="*/ 53 w 75"/>
                  <a:gd name="T3" fmla="*/ 8 h 75"/>
                  <a:gd name="T4" fmla="*/ 67 w 75"/>
                  <a:gd name="T5" fmla="*/ 53 h 75"/>
                  <a:gd name="T6" fmla="*/ 22 w 75"/>
                  <a:gd name="T7" fmla="*/ 66 h 75"/>
                  <a:gd name="T8" fmla="*/ 9 w 75"/>
                  <a:gd name="T9" fmla="*/ 22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5">
                    <a:moveTo>
                      <a:pt x="9" y="22"/>
                    </a:moveTo>
                    <a:cubicBezTo>
                      <a:pt x="17" y="6"/>
                      <a:pt x="37" y="0"/>
                      <a:pt x="53" y="8"/>
                    </a:cubicBezTo>
                    <a:cubicBezTo>
                      <a:pt x="69" y="17"/>
                      <a:pt x="75" y="37"/>
                      <a:pt x="67" y="53"/>
                    </a:cubicBezTo>
                    <a:cubicBezTo>
                      <a:pt x="58" y="69"/>
                      <a:pt x="38" y="75"/>
                      <a:pt x="22" y="66"/>
                    </a:cubicBezTo>
                    <a:cubicBezTo>
                      <a:pt x="6" y="58"/>
                      <a:pt x="0" y="38"/>
                      <a:pt x="9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49" name="Freeform 35">
                <a:extLst>
                  <a:ext uri="{FF2B5EF4-FFF2-40B4-BE49-F238E27FC236}">
                    <a16:creationId xmlns:a16="http://schemas.microsoft.com/office/drawing/2014/main" id="{6128F95F-1119-4578-9C99-25D3984FE2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73" y="5681"/>
                <a:ext cx="85" cy="87"/>
              </a:xfrm>
              <a:custGeom>
                <a:avLst/>
                <a:gdLst>
                  <a:gd name="T0" fmla="*/ 8 w 74"/>
                  <a:gd name="T1" fmla="*/ 22 h 75"/>
                  <a:gd name="T2" fmla="*/ 52 w 74"/>
                  <a:gd name="T3" fmla="*/ 8 h 75"/>
                  <a:gd name="T4" fmla="*/ 66 w 74"/>
                  <a:gd name="T5" fmla="*/ 53 h 75"/>
                  <a:gd name="T6" fmla="*/ 22 w 74"/>
                  <a:gd name="T7" fmla="*/ 66 h 75"/>
                  <a:gd name="T8" fmla="*/ 8 w 74"/>
                  <a:gd name="T9" fmla="*/ 22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4" h="75">
                    <a:moveTo>
                      <a:pt x="8" y="22"/>
                    </a:moveTo>
                    <a:cubicBezTo>
                      <a:pt x="16" y="6"/>
                      <a:pt x="36" y="0"/>
                      <a:pt x="52" y="8"/>
                    </a:cubicBezTo>
                    <a:cubicBezTo>
                      <a:pt x="68" y="17"/>
                      <a:pt x="74" y="37"/>
                      <a:pt x="66" y="53"/>
                    </a:cubicBezTo>
                    <a:cubicBezTo>
                      <a:pt x="57" y="69"/>
                      <a:pt x="38" y="75"/>
                      <a:pt x="22" y="66"/>
                    </a:cubicBezTo>
                    <a:cubicBezTo>
                      <a:pt x="6" y="58"/>
                      <a:pt x="0" y="38"/>
                      <a:pt x="8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50" name="Freeform 36">
                <a:extLst>
                  <a:ext uri="{FF2B5EF4-FFF2-40B4-BE49-F238E27FC236}">
                    <a16:creationId xmlns:a16="http://schemas.microsoft.com/office/drawing/2014/main" id="{7CCD164D-9BE1-404E-A63A-CF181B84CD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43" y="2879"/>
                <a:ext cx="87" cy="87"/>
              </a:xfrm>
              <a:custGeom>
                <a:avLst/>
                <a:gdLst>
                  <a:gd name="T0" fmla="*/ 8 w 75"/>
                  <a:gd name="T1" fmla="*/ 23 h 75"/>
                  <a:gd name="T2" fmla="*/ 52 w 75"/>
                  <a:gd name="T3" fmla="*/ 9 h 75"/>
                  <a:gd name="T4" fmla="*/ 66 w 75"/>
                  <a:gd name="T5" fmla="*/ 53 h 75"/>
                  <a:gd name="T6" fmla="*/ 22 w 75"/>
                  <a:gd name="T7" fmla="*/ 67 h 75"/>
                  <a:gd name="T8" fmla="*/ 8 w 75"/>
                  <a:gd name="T9" fmla="*/ 23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5">
                    <a:moveTo>
                      <a:pt x="8" y="23"/>
                    </a:moveTo>
                    <a:cubicBezTo>
                      <a:pt x="17" y="7"/>
                      <a:pt x="36" y="0"/>
                      <a:pt x="52" y="9"/>
                    </a:cubicBezTo>
                    <a:cubicBezTo>
                      <a:pt x="68" y="17"/>
                      <a:pt x="75" y="37"/>
                      <a:pt x="66" y="53"/>
                    </a:cubicBezTo>
                    <a:cubicBezTo>
                      <a:pt x="58" y="69"/>
                      <a:pt x="38" y="75"/>
                      <a:pt x="22" y="67"/>
                    </a:cubicBezTo>
                    <a:cubicBezTo>
                      <a:pt x="6" y="58"/>
                      <a:pt x="0" y="39"/>
                      <a:pt x="8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51" name="Freeform 37">
                <a:extLst>
                  <a:ext uri="{FF2B5EF4-FFF2-40B4-BE49-F238E27FC236}">
                    <a16:creationId xmlns:a16="http://schemas.microsoft.com/office/drawing/2014/main" id="{68F464C9-082E-4E31-915E-4FC9EDC554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9" y="5054"/>
                <a:ext cx="87" cy="87"/>
              </a:xfrm>
              <a:custGeom>
                <a:avLst/>
                <a:gdLst>
                  <a:gd name="T0" fmla="*/ 9 w 75"/>
                  <a:gd name="T1" fmla="*/ 22 h 75"/>
                  <a:gd name="T2" fmla="*/ 53 w 75"/>
                  <a:gd name="T3" fmla="*/ 8 h 75"/>
                  <a:gd name="T4" fmla="*/ 67 w 75"/>
                  <a:gd name="T5" fmla="*/ 53 h 75"/>
                  <a:gd name="T6" fmla="*/ 22 w 75"/>
                  <a:gd name="T7" fmla="*/ 66 h 75"/>
                  <a:gd name="T8" fmla="*/ 9 w 75"/>
                  <a:gd name="T9" fmla="*/ 22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5">
                    <a:moveTo>
                      <a:pt x="9" y="22"/>
                    </a:moveTo>
                    <a:cubicBezTo>
                      <a:pt x="17" y="6"/>
                      <a:pt x="37" y="0"/>
                      <a:pt x="53" y="8"/>
                    </a:cubicBezTo>
                    <a:cubicBezTo>
                      <a:pt x="69" y="17"/>
                      <a:pt x="75" y="37"/>
                      <a:pt x="67" y="53"/>
                    </a:cubicBezTo>
                    <a:cubicBezTo>
                      <a:pt x="58" y="69"/>
                      <a:pt x="38" y="75"/>
                      <a:pt x="22" y="66"/>
                    </a:cubicBezTo>
                    <a:cubicBezTo>
                      <a:pt x="6" y="58"/>
                      <a:pt x="0" y="38"/>
                      <a:pt x="9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52" name="Freeform 38">
                <a:extLst>
                  <a:ext uri="{FF2B5EF4-FFF2-40B4-BE49-F238E27FC236}">
                    <a16:creationId xmlns:a16="http://schemas.microsoft.com/office/drawing/2014/main" id="{BBA8ABE0-7755-423C-A6CF-428813C575A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08" y="5034"/>
                <a:ext cx="129" cy="128"/>
              </a:xfrm>
              <a:custGeom>
                <a:avLst/>
                <a:gdLst>
                  <a:gd name="T0" fmla="*/ 79 w 111"/>
                  <a:gd name="T1" fmla="*/ 12 h 111"/>
                  <a:gd name="T2" fmla="*/ 99 w 111"/>
                  <a:gd name="T3" fmla="*/ 78 h 111"/>
                  <a:gd name="T4" fmla="*/ 33 w 111"/>
                  <a:gd name="T5" fmla="*/ 99 h 111"/>
                  <a:gd name="T6" fmla="*/ 13 w 111"/>
                  <a:gd name="T7" fmla="*/ 33 h 111"/>
                  <a:gd name="T8" fmla="*/ 79 w 111"/>
                  <a:gd name="T9" fmla="*/ 12 h 111"/>
                  <a:gd name="T10" fmla="*/ 34 w 111"/>
                  <a:gd name="T11" fmla="*/ 97 h 111"/>
                  <a:gd name="T12" fmla="*/ 97 w 111"/>
                  <a:gd name="T13" fmla="*/ 77 h 111"/>
                  <a:gd name="T14" fmla="*/ 78 w 111"/>
                  <a:gd name="T15" fmla="*/ 14 h 111"/>
                  <a:gd name="T16" fmla="*/ 14 w 111"/>
                  <a:gd name="T17" fmla="*/ 34 h 111"/>
                  <a:gd name="T18" fmla="*/ 34 w 111"/>
                  <a:gd name="T19" fmla="*/ 9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1" h="111">
                    <a:moveTo>
                      <a:pt x="79" y="12"/>
                    </a:moveTo>
                    <a:cubicBezTo>
                      <a:pt x="102" y="25"/>
                      <a:pt x="111" y="54"/>
                      <a:pt x="99" y="78"/>
                    </a:cubicBezTo>
                    <a:cubicBezTo>
                      <a:pt x="86" y="102"/>
                      <a:pt x="57" y="111"/>
                      <a:pt x="33" y="99"/>
                    </a:cubicBezTo>
                    <a:cubicBezTo>
                      <a:pt x="9" y="86"/>
                      <a:pt x="0" y="56"/>
                      <a:pt x="13" y="33"/>
                    </a:cubicBezTo>
                    <a:cubicBezTo>
                      <a:pt x="25" y="9"/>
                      <a:pt x="55" y="0"/>
                      <a:pt x="79" y="12"/>
                    </a:cubicBezTo>
                    <a:close/>
                    <a:moveTo>
                      <a:pt x="34" y="97"/>
                    </a:moveTo>
                    <a:cubicBezTo>
                      <a:pt x="57" y="109"/>
                      <a:pt x="85" y="100"/>
                      <a:pt x="97" y="77"/>
                    </a:cubicBezTo>
                    <a:cubicBezTo>
                      <a:pt x="109" y="54"/>
                      <a:pt x="100" y="26"/>
                      <a:pt x="78" y="14"/>
                    </a:cubicBezTo>
                    <a:cubicBezTo>
                      <a:pt x="55" y="2"/>
                      <a:pt x="26" y="11"/>
                      <a:pt x="14" y="34"/>
                    </a:cubicBezTo>
                    <a:cubicBezTo>
                      <a:pt x="2" y="56"/>
                      <a:pt x="11" y="85"/>
                      <a:pt x="34" y="9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53" name="Freeform 39">
                <a:extLst>
                  <a:ext uri="{FF2B5EF4-FFF2-40B4-BE49-F238E27FC236}">
                    <a16:creationId xmlns:a16="http://schemas.microsoft.com/office/drawing/2014/main" id="{5191B35C-A15B-4EA3-927A-030912D8BB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9" y="4387"/>
                <a:ext cx="86" cy="87"/>
              </a:xfrm>
              <a:custGeom>
                <a:avLst/>
                <a:gdLst>
                  <a:gd name="T0" fmla="*/ 8 w 75"/>
                  <a:gd name="T1" fmla="*/ 22 h 75"/>
                  <a:gd name="T2" fmla="*/ 52 w 75"/>
                  <a:gd name="T3" fmla="*/ 8 h 75"/>
                  <a:gd name="T4" fmla="*/ 66 w 75"/>
                  <a:gd name="T5" fmla="*/ 53 h 75"/>
                  <a:gd name="T6" fmla="*/ 22 w 75"/>
                  <a:gd name="T7" fmla="*/ 66 h 75"/>
                  <a:gd name="T8" fmla="*/ 8 w 75"/>
                  <a:gd name="T9" fmla="*/ 22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5">
                    <a:moveTo>
                      <a:pt x="8" y="22"/>
                    </a:moveTo>
                    <a:cubicBezTo>
                      <a:pt x="17" y="6"/>
                      <a:pt x="36" y="0"/>
                      <a:pt x="52" y="8"/>
                    </a:cubicBezTo>
                    <a:cubicBezTo>
                      <a:pt x="69" y="17"/>
                      <a:pt x="75" y="37"/>
                      <a:pt x="66" y="53"/>
                    </a:cubicBezTo>
                    <a:cubicBezTo>
                      <a:pt x="58" y="69"/>
                      <a:pt x="38" y="75"/>
                      <a:pt x="22" y="66"/>
                    </a:cubicBezTo>
                    <a:cubicBezTo>
                      <a:pt x="6" y="58"/>
                      <a:pt x="0" y="38"/>
                      <a:pt x="8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54" name="Freeform 40">
                <a:extLst>
                  <a:ext uri="{FF2B5EF4-FFF2-40B4-BE49-F238E27FC236}">
                    <a16:creationId xmlns:a16="http://schemas.microsoft.com/office/drawing/2014/main" id="{377D6D0F-BB38-4EFA-9B9F-CDE293C6487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797" y="4367"/>
                <a:ext cx="129" cy="128"/>
              </a:xfrm>
              <a:custGeom>
                <a:avLst/>
                <a:gdLst>
                  <a:gd name="T0" fmla="*/ 79 w 112"/>
                  <a:gd name="T1" fmla="*/ 12 h 111"/>
                  <a:gd name="T2" fmla="*/ 99 w 112"/>
                  <a:gd name="T3" fmla="*/ 78 h 111"/>
                  <a:gd name="T4" fmla="*/ 33 w 112"/>
                  <a:gd name="T5" fmla="*/ 99 h 111"/>
                  <a:gd name="T6" fmla="*/ 13 w 112"/>
                  <a:gd name="T7" fmla="*/ 33 h 111"/>
                  <a:gd name="T8" fmla="*/ 79 w 112"/>
                  <a:gd name="T9" fmla="*/ 12 h 111"/>
                  <a:gd name="T10" fmla="*/ 34 w 112"/>
                  <a:gd name="T11" fmla="*/ 97 h 111"/>
                  <a:gd name="T12" fmla="*/ 98 w 112"/>
                  <a:gd name="T13" fmla="*/ 77 h 111"/>
                  <a:gd name="T14" fmla="*/ 78 w 112"/>
                  <a:gd name="T15" fmla="*/ 14 h 111"/>
                  <a:gd name="T16" fmla="*/ 15 w 112"/>
                  <a:gd name="T17" fmla="*/ 34 h 111"/>
                  <a:gd name="T18" fmla="*/ 34 w 112"/>
                  <a:gd name="T19" fmla="*/ 9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2" h="111">
                    <a:moveTo>
                      <a:pt x="79" y="12"/>
                    </a:moveTo>
                    <a:cubicBezTo>
                      <a:pt x="103" y="25"/>
                      <a:pt x="112" y="54"/>
                      <a:pt x="99" y="78"/>
                    </a:cubicBezTo>
                    <a:cubicBezTo>
                      <a:pt x="87" y="102"/>
                      <a:pt x="57" y="111"/>
                      <a:pt x="33" y="99"/>
                    </a:cubicBezTo>
                    <a:cubicBezTo>
                      <a:pt x="10" y="86"/>
                      <a:pt x="0" y="56"/>
                      <a:pt x="13" y="33"/>
                    </a:cubicBezTo>
                    <a:cubicBezTo>
                      <a:pt x="26" y="9"/>
                      <a:pt x="55" y="0"/>
                      <a:pt x="79" y="12"/>
                    </a:cubicBezTo>
                    <a:close/>
                    <a:moveTo>
                      <a:pt x="34" y="97"/>
                    </a:moveTo>
                    <a:cubicBezTo>
                      <a:pt x="57" y="109"/>
                      <a:pt x="86" y="100"/>
                      <a:pt x="98" y="77"/>
                    </a:cubicBezTo>
                    <a:cubicBezTo>
                      <a:pt x="110" y="54"/>
                      <a:pt x="101" y="26"/>
                      <a:pt x="78" y="14"/>
                    </a:cubicBezTo>
                    <a:cubicBezTo>
                      <a:pt x="55" y="2"/>
                      <a:pt x="27" y="11"/>
                      <a:pt x="15" y="34"/>
                    </a:cubicBezTo>
                    <a:cubicBezTo>
                      <a:pt x="3" y="56"/>
                      <a:pt x="12" y="85"/>
                      <a:pt x="34" y="9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55" name="Freeform 41">
                <a:extLst>
                  <a:ext uri="{FF2B5EF4-FFF2-40B4-BE49-F238E27FC236}">
                    <a16:creationId xmlns:a16="http://schemas.microsoft.com/office/drawing/2014/main" id="{225125B2-4F46-4508-AF6A-B324027CBB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38" y="4067"/>
                <a:ext cx="87" cy="87"/>
              </a:xfrm>
              <a:custGeom>
                <a:avLst/>
                <a:gdLst>
                  <a:gd name="T0" fmla="*/ 8 w 75"/>
                  <a:gd name="T1" fmla="*/ 22 h 75"/>
                  <a:gd name="T2" fmla="*/ 52 w 75"/>
                  <a:gd name="T3" fmla="*/ 9 h 75"/>
                  <a:gd name="T4" fmla="*/ 66 w 75"/>
                  <a:gd name="T5" fmla="*/ 53 h 75"/>
                  <a:gd name="T6" fmla="*/ 22 w 75"/>
                  <a:gd name="T7" fmla="*/ 67 h 75"/>
                  <a:gd name="T8" fmla="*/ 8 w 75"/>
                  <a:gd name="T9" fmla="*/ 22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5">
                    <a:moveTo>
                      <a:pt x="8" y="22"/>
                    </a:moveTo>
                    <a:cubicBezTo>
                      <a:pt x="17" y="6"/>
                      <a:pt x="36" y="0"/>
                      <a:pt x="52" y="9"/>
                    </a:cubicBezTo>
                    <a:cubicBezTo>
                      <a:pt x="68" y="17"/>
                      <a:pt x="75" y="37"/>
                      <a:pt x="66" y="53"/>
                    </a:cubicBezTo>
                    <a:cubicBezTo>
                      <a:pt x="58" y="69"/>
                      <a:pt x="38" y="75"/>
                      <a:pt x="22" y="67"/>
                    </a:cubicBezTo>
                    <a:cubicBezTo>
                      <a:pt x="6" y="58"/>
                      <a:pt x="0" y="38"/>
                      <a:pt x="8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56" name="Freeform 42">
                <a:extLst>
                  <a:ext uri="{FF2B5EF4-FFF2-40B4-BE49-F238E27FC236}">
                    <a16:creationId xmlns:a16="http://schemas.microsoft.com/office/drawing/2014/main" id="{30D5043B-4B27-4931-9192-38BBF5BED21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216" y="4046"/>
                <a:ext cx="129" cy="128"/>
              </a:xfrm>
              <a:custGeom>
                <a:avLst/>
                <a:gdLst>
                  <a:gd name="T0" fmla="*/ 79 w 112"/>
                  <a:gd name="T1" fmla="*/ 12 h 111"/>
                  <a:gd name="T2" fmla="*/ 99 w 112"/>
                  <a:gd name="T3" fmla="*/ 78 h 111"/>
                  <a:gd name="T4" fmla="*/ 33 w 112"/>
                  <a:gd name="T5" fmla="*/ 99 h 111"/>
                  <a:gd name="T6" fmla="*/ 13 w 112"/>
                  <a:gd name="T7" fmla="*/ 33 h 111"/>
                  <a:gd name="T8" fmla="*/ 79 w 112"/>
                  <a:gd name="T9" fmla="*/ 12 h 111"/>
                  <a:gd name="T10" fmla="*/ 34 w 112"/>
                  <a:gd name="T11" fmla="*/ 97 h 111"/>
                  <a:gd name="T12" fmla="*/ 98 w 112"/>
                  <a:gd name="T13" fmla="*/ 77 h 111"/>
                  <a:gd name="T14" fmla="*/ 78 w 112"/>
                  <a:gd name="T15" fmla="*/ 14 h 111"/>
                  <a:gd name="T16" fmla="*/ 15 w 112"/>
                  <a:gd name="T17" fmla="*/ 34 h 111"/>
                  <a:gd name="T18" fmla="*/ 34 w 112"/>
                  <a:gd name="T19" fmla="*/ 9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2" h="111">
                    <a:moveTo>
                      <a:pt x="79" y="12"/>
                    </a:moveTo>
                    <a:cubicBezTo>
                      <a:pt x="103" y="25"/>
                      <a:pt x="112" y="55"/>
                      <a:pt x="99" y="78"/>
                    </a:cubicBezTo>
                    <a:cubicBezTo>
                      <a:pt x="87" y="102"/>
                      <a:pt x="57" y="111"/>
                      <a:pt x="33" y="99"/>
                    </a:cubicBezTo>
                    <a:cubicBezTo>
                      <a:pt x="10" y="86"/>
                      <a:pt x="0" y="57"/>
                      <a:pt x="13" y="33"/>
                    </a:cubicBezTo>
                    <a:cubicBezTo>
                      <a:pt x="26" y="9"/>
                      <a:pt x="55" y="0"/>
                      <a:pt x="79" y="12"/>
                    </a:cubicBezTo>
                    <a:close/>
                    <a:moveTo>
                      <a:pt x="34" y="97"/>
                    </a:moveTo>
                    <a:cubicBezTo>
                      <a:pt x="57" y="109"/>
                      <a:pt x="86" y="100"/>
                      <a:pt x="98" y="77"/>
                    </a:cubicBezTo>
                    <a:cubicBezTo>
                      <a:pt x="110" y="55"/>
                      <a:pt x="101" y="26"/>
                      <a:pt x="78" y="14"/>
                    </a:cubicBezTo>
                    <a:cubicBezTo>
                      <a:pt x="55" y="2"/>
                      <a:pt x="27" y="11"/>
                      <a:pt x="15" y="34"/>
                    </a:cubicBezTo>
                    <a:cubicBezTo>
                      <a:pt x="3" y="57"/>
                      <a:pt x="12" y="85"/>
                      <a:pt x="34" y="9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57" name="Freeform 43">
                <a:extLst>
                  <a:ext uri="{FF2B5EF4-FFF2-40B4-BE49-F238E27FC236}">
                    <a16:creationId xmlns:a16="http://schemas.microsoft.com/office/drawing/2014/main" id="{E7054E3B-90C1-4986-BB05-6118D963C0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36" y="4185"/>
                <a:ext cx="87" cy="85"/>
              </a:xfrm>
              <a:custGeom>
                <a:avLst/>
                <a:gdLst>
                  <a:gd name="T0" fmla="*/ 9 w 75"/>
                  <a:gd name="T1" fmla="*/ 22 h 74"/>
                  <a:gd name="T2" fmla="*/ 53 w 75"/>
                  <a:gd name="T3" fmla="*/ 8 h 74"/>
                  <a:gd name="T4" fmla="*/ 67 w 75"/>
                  <a:gd name="T5" fmla="*/ 52 h 74"/>
                  <a:gd name="T6" fmla="*/ 22 w 75"/>
                  <a:gd name="T7" fmla="*/ 66 h 74"/>
                  <a:gd name="T8" fmla="*/ 9 w 75"/>
                  <a:gd name="T9" fmla="*/ 22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4">
                    <a:moveTo>
                      <a:pt x="9" y="22"/>
                    </a:moveTo>
                    <a:cubicBezTo>
                      <a:pt x="17" y="6"/>
                      <a:pt x="37" y="0"/>
                      <a:pt x="53" y="8"/>
                    </a:cubicBezTo>
                    <a:cubicBezTo>
                      <a:pt x="69" y="16"/>
                      <a:pt x="75" y="36"/>
                      <a:pt x="67" y="52"/>
                    </a:cubicBezTo>
                    <a:cubicBezTo>
                      <a:pt x="58" y="68"/>
                      <a:pt x="38" y="74"/>
                      <a:pt x="22" y="66"/>
                    </a:cubicBezTo>
                    <a:cubicBezTo>
                      <a:pt x="6" y="58"/>
                      <a:pt x="0" y="38"/>
                      <a:pt x="9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58" name="Freeform 44">
                <a:extLst>
                  <a:ext uri="{FF2B5EF4-FFF2-40B4-BE49-F238E27FC236}">
                    <a16:creationId xmlns:a16="http://schemas.microsoft.com/office/drawing/2014/main" id="{EE374493-6B7C-430C-960E-CBD49E73BAE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915" y="4163"/>
                <a:ext cx="128" cy="129"/>
              </a:xfrm>
              <a:custGeom>
                <a:avLst/>
                <a:gdLst>
                  <a:gd name="T0" fmla="*/ 78 w 111"/>
                  <a:gd name="T1" fmla="*/ 13 h 112"/>
                  <a:gd name="T2" fmla="*/ 99 w 111"/>
                  <a:gd name="T3" fmla="*/ 79 h 112"/>
                  <a:gd name="T4" fmla="*/ 33 w 111"/>
                  <a:gd name="T5" fmla="*/ 99 h 112"/>
                  <a:gd name="T6" fmla="*/ 12 w 111"/>
                  <a:gd name="T7" fmla="*/ 33 h 112"/>
                  <a:gd name="T8" fmla="*/ 78 w 111"/>
                  <a:gd name="T9" fmla="*/ 13 h 112"/>
                  <a:gd name="T10" fmla="*/ 34 w 111"/>
                  <a:gd name="T11" fmla="*/ 97 h 112"/>
                  <a:gd name="T12" fmla="*/ 97 w 111"/>
                  <a:gd name="T13" fmla="*/ 78 h 112"/>
                  <a:gd name="T14" fmla="*/ 77 w 111"/>
                  <a:gd name="T15" fmla="*/ 15 h 112"/>
                  <a:gd name="T16" fmla="*/ 14 w 111"/>
                  <a:gd name="T17" fmla="*/ 34 h 112"/>
                  <a:gd name="T18" fmla="*/ 34 w 111"/>
                  <a:gd name="T19" fmla="*/ 97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1" h="112">
                    <a:moveTo>
                      <a:pt x="78" y="13"/>
                    </a:moveTo>
                    <a:cubicBezTo>
                      <a:pt x="102" y="25"/>
                      <a:pt x="111" y="55"/>
                      <a:pt x="99" y="79"/>
                    </a:cubicBezTo>
                    <a:cubicBezTo>
                      <a:pt x="86" y="103"/>
                      <a:pt x="57" y="112"/>
                      <a:pt x="33" y="99"/>
                    </a:cubicBezTo>
                    <a:cubicBezTo>
                      <a:pt x="9" y="87"/>
                      <a:pt x="0" y="57"/>
                      <a:pt x="12" y="33"/>
                    </a:cubicBezTo>
                    <a:cubicBezTo>
                      <a:pt x="25" y="9"/>
                      <a:pt x="55" y="0"/>
                      <a:pt x="78" y="13"/>
                    </a:cubicBezTo>
                    <a:close/>
                    <a:moveTo>
                      <a:pt x="34" y="97"/>
                    </a:moveTo>
                    <a:cubicBezTo>
                      <a:pt x="57" y="109"/>
                      <a:pt x="85" y="101"/>
                      <a:pt x="97" y="78"/>
                    </a:cubicBezTo>
                    <a:cubicBezTo>
                      <a:pt x="109" y="55"/>
                      <a:pt x="100" y="27"/>
                      <a:pt x="77" y="15"/>
                    </a:cubicBezTo>
                    <a:cubicBezTo>
                      <a:pt x="55" y="3"/>
                      <a:pt x="26" y="11"/>
                      <a:pt x="14" y="34"/>
                    </a:cubicBezTo>
                    <a:cubicBezTo>
                      <a:pt x="2" y="57"/>
                      <a:pt x="11" y="85"/>
                      <a:pt x="34" y="9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59" name="Freeform 45">
                <a:extLst>
                  <a:ext uri="{FF2B5EF4-FFF2-40B4-BE49-F238E27FC236}">
                    <a16:creationId xmlns:a16="http://schemas.microsoft.com/office/drawing/2014/main" id="{26784A62-7412-4797-8EDB-E7E8E35711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73" y="4126"/>
                <a:ext cx="86" cy="86"/>
              </a:xfrm>
              <a:custGeom>
                <a:avLst/>
                <a:gdLst>
                  <a:gd name="T0" fmla="*/ 9 w 75"/>
                  <a:gd name="T1" fmla="*/ 23 h 75"/>
                  <a:gd name="T2" fmla="*/ 53 w 75"/>
                  <a:gd name="T3" fmla="*/ 9 h 75"/>
                  <a:gd name="T4" fmla="*/ 67 w 75"/>
                  <a:gd name="T5" fmla="*/ 53 h 75"/>
                  <a:gd name="T6" fmla="*/ 23 w 75"/>
                  <a:gd name="T7" fmla="*/ 67 h 75"/>
                  <a:gd name="T8" fmla="*/ 9 w 75"/>
                  <a:gd name="T9" fmla="*/ 23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5">
                    <a:moveTo>
                      <a:pt x="9" y="23"/>
                    </a:moveTo>
                    <a:cubicBezTo>
                      <a:pt x="17" y="7"/>
                      <a:pt x="37" y="0"/>
                      <a:pt x="53" y="9"/>
                    </a:cubicBezTo>
                    <a:cubicBezTo>
                      <a:pt x="69" y="17"/>
                      <a:pt x="75" y="37"/>
                      <a:pt x="67" y="53"/>
                    </a:cubicBezTo>
                    <a:cubicBezTo>
                      <a:pt x="58" y="69"/>
                      <a:pt x="39" y="75"/>
                      <a:pt x="23" y="67"/>
                    </a:cubicBezTo>
                    <a:cubicBezTo>
                      <a:pt x="7" y="58"/>
                      <a:pt x="0" y="39"/>
                      <a:pt x="9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0" name="Freeform 46">
                <a:extLst>
                  <a:ext uri="{FF2B5EF4-FFF2-40B4-BE49-F238E27FC236}">
                    <a16:creationId xmlns:a16="http://schemas.microsoft.com/office/drawing/2014/main" id="{C57AE14A-0B68-4BAA-B502-27ECCA1EABB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952" y="4105"/>
                <a:ext cx="129" cy="129"/>
              </a:xfrm>
              <a:custGeom>
                <a:avLst/>
                <a:gdLst>
                  <a:gd name="T0" fmla="*/ 79 w 112"/>
                  <a:gd name="T1" fmla="*/ 13 h 112"/>
                  <a:gd name="T2" fmla="*/ 99 w 112"/>
                  <a:gd name="T3" fmla="*/ 79 h 112"/>
                  <a:gd name="T4" fmla="*/ 33 w 112"/>
                  <a:gd name="T5" fmla="*/ 99 h 112"/>
                  <a:gd name="T6" fmla="*/ 13 w 112"/>
                  <a:gd name="T7" fmla="*/ 33 h 112"/>
                  <a:gd name="T8" fmla="*/ 79 w 112"/>
                  <a:gd name="T9" fmla="*/ 13 h 112"/>
                  <a:gd name="T10" fmla="*/ 34 w 112"/>
                  <a:gd name="T11" fmla="*/ 97 h 112"/>
                  <a:gd name="T12" fmla="*/ 97 w 112"/>
                  <a:gd name="T13" fmla="*/ 78 h 112"/>
                  <a:gd name="T14" fmla="*/ 78 w 112"/>
                  <a:gd name="T15" fmla="*/ 15 h 112"/>
                  <a:gd name="T16" fmla="*/ 15 w 112"/>
                  <a:gd name="T17" fmla="*/ 34 h 112"/>
                  <a:gd name="T18" fmla="*/ 34 w 112"/>
                  <a:gd name="T19" fmla="*/ 97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2" h="112">
                    <a:moveTo>
                      <a:pt x="79" y="13"/>
                    </a:moveTo>
                    <a:cubicBezTo>
                      <a:pt x="102" y="25"/>
                      <a:pt x="112" y="55"/>
                      <a:pt x="99" y="79"/>
                    </a:cubicBezTo>
                    <a:cubicBezTo>
                      <a:pt x="87" y="102"/>
                      <a:pt x="57" y="112"/>
                      <a:pt x="33" y="99"/>
                    </a:cubicBezTo>
                    <a:cubicBezTo>
                      <a:pt x="9" y="87"/>
                      <a:pt x="0" y="57"/>
                      <a:pt x="13" y="33"/>
                    </a:cubicBezTo>
                    <a:cubicBezTo>
                      <a:pt x="25" y="9"/>
                      <a:pt x="55" y="0"/>
                      <a:pt x="79" y="13"/>
                    </a:cubicBezTo>
                    <a:close/>
                    <a:moveTo>
                      <a:pt x="34" y="97"/>
                    </a:moveTo>
                    <a:cubicBezTo>
                      <a:pt x="57" y="109"/>
                      <a:pt x="85" y="100"/>
                      <a:pt x="97" y="78"/>
                    </a:cubicBezTo>
                    <a:cubicBezTo>
                      <a:pt x="109" y="55"/>
                      <a:pt x="100" y="27"/>
                      <a:pt x="78" y="15"/>
                    </a:cubicBezTo>
                    <a:cubicBezTo>
                      <a:pt x="55" y="3"/>
                      <a:pt x="27" y="11"/>
                      <a:pt x="15" y="34"/>
                    </a:cubicBezTo>
                    <a:cubicBezTo>
                      <a:pt x="3" y="57"/>
                      <a:pt x="11" y="85"/>
                      <a:pt x="34" y="9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1" name="Freeform 47">
                <a:extLst>
                  <a:ext uri="{FF2B5EF4-FFF2-40B4-BE49-F238E27FC236}">
                    <a16:creationId xmlns:a16="http://schemas.microsoft.com/office/drawing/2014/main" id="{C662A76B-2A37-4CDF-BA40-C82A0F8DCD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80" y="5022"/>
                <a:ext cx="87" cy="87"/>
              </a:xfrm>
              <a:custGeom>
                <a:avLst/>
                <a:gdLst>
                  <a:gd name="T0" fmla="*/ 9 w 75"/>
                  <a:gd name="T1" fmla="*/ 22 h 75"/>
                  <a:gd name="T2" fmla="*/ 53 w 75"/>
                  <a:gd name="T3" fmla="*/ 9 h 75"/>
                  <a:gd name="T4" fmla="*/ 67 w 75"/>
                  <a:gd name="T5" fmla="*/ 53 h 75"/>
                  <a:gd name="T6" fmla="*/ 22 w 75"/>
                  <a:gd name="T7" fmla="*/ 67 h 75"/>
                  <a:gd name="T8" fmla="*/ 9 w 75"/>
                  <a:gd name="T9" fmla="*/ 22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5">
                    <a:moveTo>
                      <a:pt x="9" y="22"/>
                    </a:moveTo>
                    <a:cubicBezTo>
                      <a:pt x="17" y="6"/>
                      <a:pt x="37" y="0"/>
                      <a:pt x="53" y="9"/>
                    </a:cubicBezTo>
                    <a:cubicBezTo>
                      <a:pt x="69" y="17"/>
                      <a:pt x="75" y="37"/>
                      <a:pt x="67" y="53"/>
                    </a:cubicBezTo>
                    <a:cubicBezTo>
                      <a:pt x="58" y="69"/>
                      <a:pt x="38" y="75"/>
                      <a:pt x="22" y="67"/>
                    </a:cubicBezTo>
                    <a:cubicBezTo>
                      <a:pt x="6" y="58"/>
                      <a:pt x="0" y="38"/>
                      <a:pt x="9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2" name="Freeform 48">
                <a:extLst>
                  <a:ext uri="{FF2B5EF4-FFF2-40B4-BE49-F238E27FC236}">
                    <a16:creationId xmlns:a16="http://schemas.microsoft.com/office/drawing/2014/main" id="{C9D6C70D-924A-4E16-94E4-3FA4F20FAA0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759" y="5001"/>
                <a:ext cx="128" cy="128"/>
              </a:xfrm>
              <a:custGeom>
                <a:avLst/>
                <a:gdLst>
                  <a:gd name="T0" fmla="*/ 78 w 111"/>
                  <a:gd name="T1" fmla="*/ 13 h 111"/>
                  <a:gd name="T2" fmla="*/ 99 w 111"/>
                  <a:gd name="T3" fmla="*/ 78 h 111"/>
                  <a:gd name="T4" fmla="*/ 33 w 111"/>
                  <a:gd name="T5" fmla="*/ 99 h 111"/>
                  <a:gd name="T6" fmla="*/ 12 w 111"/>
                  <a:gd name="T7" fmla="*/ 33 h 111"/>
                  <a:gd name="T8" fmla="*/ 78 w 111"/>
                  <a:gd name="T9" fmla="*/ 13 h 111"/>
                  <a:gd name="T10" fmla="*/ 34 w 111"/>
                  <a:gd name="T11" fmla="*/ 97 h 111"/>
                  <a:gd name="T12" fmla="*/ 97 w 111"/>
                  <a:gd name="T13" fmla="*/ 77 h 111"/>
                  <a:gd name="T14" fmla="*/ 77 w 111"/>
                  <a:gd name="T15" fmla="*/ 14 h 111"/>
                  <a:gd name="T16" fmla="*/ 14 w 111"/>
                  <a:gd name="T17" fmla="*/ 34 h 111"/>
                  <a:gd name="T18" fmla="*/ 34 w 111"/>
                  <a:gd name="T19" fmla="*/ 9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1" h="111">
                    <a:moveTo>
                      <a:pt x="78" y="13"/>
                    </a:moveTo>
                    <a:cubicBezTo>
                      <a:pt x="102" y="25"/>
                      <a:pt x="111" y="55"/>
                      <a:pt x="99" y="78"/>
                    </a:cubicBezTo>
                    <a:cubicBezTo>
                      <a:pt x="86" y="102"/>
                      <a:pt x="57" y="111"/>
                      <a:pt x="33" y="99"/>
                    </a:cubicBezTo>
                    <a:cubicBezTo>
                      <a:pt x="9" y="86"/>
                      <a:pt x="0" y="57"/>
                      <a:pt x="12" y="33"/>
                    </a:cubicBezTo>
                    <a:cubicBezTo>
                      <a:pt x="25" y="9"/>
                      <a:pt x="54" y="0"/>
                      <a:pt x="78" y="13"/>
                    </a:cubicBezTo>
                    <a:close/>
                    <a:moveTo>
                      <a:pt x="34" y="97"/>
                    </a:moveTo>
                    <a:cubicBezTo>
                      <a:pt x="57" y="109"/>
                      <a:pt x="85" y="100"/>
                      <a:pt x="97" y="77"/>
                    </a:cubicBezTo>
                    <a:cubicBezTo>
                      <a:pt x="109" y="55"/>
                      <a:pt x="100" y="26"/>
                      <a:pt x="77" y="14"/>
                    </a:cubicBezTo>
                    <a:cubicBezTo>
                      <a:pt x="55" y="2"/>
                      <a:pt x="26" y="11"/>
                      <a:pt x="14" y="34"/>
                    </a:cubicBezTo>
                    <a:cubicBezTo>
                      <a:pt x="2" y="57"/>
                      <a:pt x="11" y="85"/>
                      <a:pt x="34" y="9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3" name="Freeform 49">
                <a:extLst>
                  <a:ext uri="{FF2B5EF4-FFF2-40B4-BE49-F238E27FC236}">
                    <a16:creationId xmlns:a16="http://schemas.microsoft.com/office/drawing/2014/main" id="{C751CFD8-88DE-4F2C-BAC0-BF06987836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99" y="3954"/>
                <a:ext cx="87" cy="87"/>
              </a:xfrm>
              <a:custGeom>
                <a:avLst/>
                <a:gdLst>
                  <a:gd name="T0" fmla="*/ 9 w 75"/>
                  <a:gd name="T1" fmla="*/ 22 h 75"/>
                  <a:gd name="T2" fmla="*/ 53 w 75"/>
                  <a:gd name="T3" fmla="*/ 9 h 75"/>
                  <a:gd name="T4" fmla="*/ 67 w 75"/>
                  <a:gd name="T5" fmla="*/ 53 h 75"/>
                  <a:gd name="T6" fmla="*/ 23 w 75"/>
                  <a:gd name="T7" fmla="*/ 67 h 75"/>
                  <a:gd name="T8" fmla="*/ 9 w 75"/>
                  <a:gd name="T9" fmla="*/ 22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5">
                    <a:moveTo>
                      <a:pt x="9" y="22"/>
                    </a:moveTo>
                    <a:cubicBezTo>
                      <a:pt x="17" y="6"/>
                      <a:pt x="37" y="0"/>
                      <a:pt x="53" y="9"/>
                    </a:cubicBezTo>
                    <a:cubicBezTo>
                      <a:pt x="69" y="17"/>
                      <a:pt x="75" y="37"/>
                      <a:pt x="67" y="53"/>
                    </a:cubicBezTo>
                    <a:cubicBezTo>
                      <a:pt x="58" y="69"/>
                      <a:pt x="39" y="75"/>
                      <a:pt x="23" y="67"/>
                    </a:cubicBezTo>
                    <a:cubicBezTo>
                      <a:pt x="7" y="58"/>
                      <a:pt x="0" y="38"/>
                      <a:pt x="9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4" name="Freeform 50">
                <a:extLst>
                  <a:ext uri="{FF2B5EF4-FFF2-40B4-BE49-F238E27FC236}">
                    <a16:creationId xmlns:a16="http://schemas.microsoft.com/office/drawing/2014/main" id="{821CFAD9-8E9F-4CA9-A226-BB914543488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879" y="3933"/>
                <a:ext cx="129" cy="128"/>
              </a:xfrm>
              <a:custGeom>
                <a:avLst/>
                <a:gdLst>
                  <a:gd name="T0" fmla="*/ 79 w 112"/>
                  <a:gd name="T1" fmla="*/ 12 h 111"/>
                  <a:gd name="T2" fmla="*/ 99 w 112"/>
                  <a:gd name="T3" fmla="*/ 78 h 111"/>
                  <a:gd name="T4" fmla="*/ 33 w 112"/>
                  <a:gd name="T5" fmla="*/ 99 h 111"/>
                  <a:gd name="T6" fmla="*/ 13 w 112"/>
                  <a:gd name="T7" fmla="*/ 33 h 111"/>
                  <a:gd name="T8" fmla="*/ 79 w 112"/>
                  <a:gd name="T9" fmla="*/ 12 h 111"/>
                  <a:gd name="T10" fmla="*/ 34 w 112"/>
                  <a:gd name="T11" fmla="*/ 97 h 111"/>
                  <a:gd name="T12" fmla="*/ 97 w 112"/>
                  <a:gd name="T13" fmla="*/ 77 h 111"/>
                  <a:gd name="T14" fmla="*/ 78 w 112"/>
                  <a:gd name="T15" fmla="*/ 14 h 111"/>
                  <a:gd name="T16" fmla="*/ 15 w 112"/>
                  <a:gd name="T17" fmla="*/ 34 h 111"/>
                  <a:gd name="T18" fmla="*/ 34 w 112"/>
                  <a:gd name="T19" fmla="*/ 9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2" h="111">
                    <a:moveTo>
                      <a:pt x="79" y="12"/>
                    </a:moveTo>
                    <a:cubicBezTo>
                      <a:pt x="102" y="25"/>
                      <a:pt x="112" y="55"/>
                      <a:pt x="99" y="78"/>
                    </a:cubicBezTo>
                    <a:cubicBezTo>
                      <a:pt x="86" y="102"/>
                      <a:pt x="57" y="111"/>
                      <a:pt x="33" y="99"/>
                    </a:cubicBezTo>
                    <a:cubicBezTo>
                      <a:pt x="9" y="86"/>
                      <a:pt x="0" y="57"/>
                      <a:pt x="13" y="33"/>
                    </a:cubicBezTo>
                    <a:cubicBezTo>
                      <a:pt x="25" y="9"/>
                      <a:pt x="55" y="0"/>
                      <a:pt x="79" y="12"/>
                    </a:cubicBezTo>
                    <a:close/>
                    <a:moveTo>
                      <a:pt x="34" y="97"/>
                    </a:moveTo>
                    <a:cubicBezTo>
                      <a:pt x="57" y="109"/>
                      <a:pt x="85" y="100"/>
                      <a:pt x="97" y="77"/>
                    </a:cubicBezTo>
                    <a:cubicBezTo>
                      <a:pt x="109" y="55"/>
                      <a:pt x="100" y="26"/>
                      <a:pt x="78" y="14"/>
                    </a:cubicBezTo>
                    <a:cubicBezTo>
                      <a:pt x="55" y="2"/>
                      <a:pt x="27" y="11"/>
                      <a:pt x="15" y="34"/>
                    </a:cubicBezTo>
                    <a:cubicBezTo>
                      <a:pt x="3" y="57"/>
                      <a:pt x="11" y="85"/>
                      <a:pt x="34" y="9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5" name="Freeform 51">
                <a:extLst>
                  <a:ext uri="{FF2B5EF4-FFF2-40B4-BE49-F238E27FC236}">
                    <a16:creationId xmlns:a16="http://schemas.microsoft.com/office/drawing/2014/main" id="{AE4048D2-5E1A-46B7-A1A0-E9357A7619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33" y="5603"/>
                <a:ext cx="85" cy="85"/>
              </a:xfrm>
              <a:custGeom>
                <a:avLst/>
                <a:gdLst>
                  <a:gd name="T0" fmla="*/ 8 w 74"/>
                  <a:gd name="T1" fmla="*/ 22 h 74"/>
                  <a:gd name="T2" fmla="*/ 52 w 74"/>
                  <a:gd name="T3" fmla="*/ 8 h 74"/>
                  <a:gd name="T4" fmla="*/ 66 w 74"/>
                  <a:gd name="T5" fmla="*/ 52 h 74"/>
                  <a:gd name="T6" fmla="*/ 22 w 74"/>
                  <a:gd name="T7" fmla="*/ 66 h 74"/>
                  <a:gd name="T8" fmla="*/ 8 w 74"/>
                  <a:gd name="T9" fmla="*/ 22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4" h="74">
                    <a:moveTo>
                      <a:pt x="8" y="22"/>
                    </a:moveTo>
                    <a:cubicBezTo>
                      <a:pt x="16" y="6"/>
                      <a:pt x="36" y="0"/>
                      <a:pt x="52" y="8"/>
                    </a:cubicBezTo>
                    <a:cubicBezTo>
                      <a:pt x="68" y="16"/>
                      <a:pt x="74" y="36"/>
                      <a:pt x="66" y="52"/>
                    </a:cubicBezTo>
                    <a:cubicBezTo>
                      <a:pt x="58" y="68"/>
                      <a:pt x="38" y="74"/>
                      <a:pt x="22" y="66"/>
                    </a:cubicBezTo>
                    <a:cubicBezTo>
                      <a:pt x="6" y="58"/>
                      <a:pt x="0" y="38"/>
                      <a:pt x="8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6" name="Freeform 52">
                <a:extLst>
                  <a:ext uri="{FF2B5EF4-FFF2-40B4-BE49-F238E27FC236}">
                    <a16:creationId xmlns:a16="http://schemas.microsoft.com/office/drawing/2014/main" id="{50010C88-F1D1-403D-91E9-4D11024CF98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311" y="5581"/>
                <a:ext cx="129" cy="129"/>
              </a:xfrm>
              <a:custGeom>
                <a:avLst/>
                <a:gdLst>
                  <a:gd name="T0" fmla="*/ 79 w 112"/>
                  <a:gd name="T1" fmla="*/ 13 h 112"/>
                  <a:gd name="T2" fmla="*/ 99 w 112"/>
                  <a:gd name="T3" fmla="*/ 79 h 112"/>
                  <a:gd name="T4" fmla="*/ 33 w 112"/>
                  <a:gd name="T5" fmla="*/ 99 h 112"/>
                  <a:gd name="T6" fmla="*/ 13 w 112"/>
                  <a:gd name="T7" fmla="*/ 33 h 112"/>
                  <a:gd name="T8" fmla="*/ 79 w 112"/>
                  <a:gd name="T9" fmla="*/ 13 h 112"/>
                  <a:gd name="T10" fmla="*/ 34 w 112"/>
                  <a:gd name="T11" fmla="*/ 97 h 112"/>
                  <a:gd name="T12" fmla="*/ 97 w 112"/>
                  <a:gd name="T13" fmla="*/ 78 h 112"/>
                  <a:gd name="T14" fmla="*/ 78 w 112"/>
                  <a:gd name="T15" fmla="*/ 15 h 112"/>
                  <a:gd name="T16" fmla="*/ 15 w 112"/>
                  <a:gd name="T17" fmla="*/ 34 h 112"/>
                  <a:gd name="T18" fmla="*/ 34 w 112"/>
                  <a:gd name="T19" fmla="*/ 97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2" h="112">
                    <a:moveTo>
                      <a:pt x="79" y="13"/>
                    </a:moveTo>
                    <a:cubicBezTo>
                      <a:pt x="103" y="25"/>
                      <a:pt x="112" y="55"/>
                      <a:pt x="99" y="79"/>
                    </a:cubicBezTo>
                    <a:cubicBezTo>
                      <a:pt x="87" y="103"/>
                      <a:pt x="57" y="112"/>
                      <a:pt x="33" y="99"/>
                    </a:cubicBezTo>
                    <a:cubicBezTo>
                      <a:pt x="9" y="87"/>
                      <a:pt x="0" y="57"/>
                      <a:pt x="13" y="33"/>
                    </a:cubicBezTo>
                    <a:cubicBezTo>
                      <a:pt x="25" y="9"/>
                      <a:pt x="55" y="0"/>
                      <a:pt x="79" y="13"/>
                    </a:cubicBezTo>
                    <a:close/>
                    <a:moveTo>
                      <a:pt x="34" y="97"/>
                    </a:moveTo>
                    <a:cubicBezTo>
                      <a:pt x="57" y="109"/>
                      <a:pt x="85" y="101"/>
                      <a:pt x="97" y="78"/>
                    </a:cubicBezTo>
                    <a:cubicBezTo>
                      <a:pt x="109" y="55"/>
                      <a:pt x="101" y="27"/>
                      <a:pt x="78" y="15"/>
                    </a:cubicBezTo>
                    <a:cubicBezTo>
                      <a:pt x="55" y="3"/>
                      <a:pt x="27" y="11"/>
                      <a:pt x="15" y="34"/>
                    </a:cubicBezTo>
                    <a:cubicBezTo>
                      <a:pt x="3" y="57"/>
                      <a:pt x="11" y="85"/>
                      <a:pt x="34" y="9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7" name="Freeform 53">
                <a:extLst>
                  <a:ext uri="{FF2B5EF4-FFF2-40B4-BE49-F238E27FC236}">
                    <a16:creationId xmlns:a16="http://schemas.microsoft.com/office/drawing/2014/main" id="{B18EDD13-C785-4F88-8006-E592F83718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90" y="4725"/>
                <a:ext cx="127" cy="127"/>
              </a:xfrm>
              <a:custGeom>
                <a:avLst/>
                <a:gdLst>
                  <a:gd name="T0" fmla="*/ 13 w 110"/>
                  <a:gd name="T1" fmla="*/ 33 h 110"/>
                  <a:gd name="T2" fmla="*/ 78 w 110"/>
                  <a:gd name="T3" fmla="*/ 13 h 110"/>
                  <a:gd name="T4" fmla="*/ 98 w 110"/>
                  <a:gd name="T5" fmla="*/ 78 h 110"/>
                  <a:gd name="T6" fmla="*/ 33 w 110"/>
                  <a:gd name="T7" fmla="*/ 98 h 110"/>
                  <a:gd name="T8" fmla="*/ 13 w 110"/>
                  <a:gd name="T9" fmla="*/ 33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0" h="110">
                    <a:moveTo>
                      <a:pt x="13" y="33"/>
                    </a:moveTo>
                    <a:cubicBezTo>
                      <a:pt x="25" y="9"/>
                      <a:pt x="54" y="0"/>
                      <a:pt x="78" y="13"/>
                    </a:cubicBezTo>
                    <a:cubicBezTo>
                      <a:pt x="101" y="25"/>
                      <a:pt x="110" y="54"/>
                      <a:pt x="98" y="78"/>
                    </a:cubicBezTo>
                    <a:cubicBezTo>
                      <a:pt x="85" y="101"/>
                      <a:pt x="56" y="110"/>
                      <a:pt x="33" y="98"/>
                    </a:cubicBezTo>
                    <a:cubicBezTo>
                      <a:pt x="9" y="85"/>
                      <a:pt x="0" y="56"/>
                      <a:pt x="13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8" name="Freeform 54">
                <a:extLst>
                  <a:ext uri="{FF2B5EF4-FFF2-40B4-BE49-F238E27FC236}">
                    <a16:creationId xmlns:a16="http://schemas.microsoft.com/office/drawing/2014/main" id="{8D77E800-19C6-488A-8CB2-60FD483981D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960" y="4695"/>
                <a:ext cx="188" cy="188"/>
              </a:xfrm>
              <a:custGeom>
                <a:avLst/>
                <a:gdLst>
                  <a:gd name="T0" fmla="*/ 115 w 163"/>
                  <a:gd name="T1" fmla="*/ 18 h 163"/>
                  <a:gd name="T2" fmla="*/ 144 w 163"/>
                  <a:gd name="T3" fmla="*/ 115 h 163"/>
                  <a:gd name="T4" fmla="*/ 48 w 163"/>
                  <a:gd name="T5" fmla="*/ 144 h 163"/>
                  <a:gd name="T6" fmla="*/ 18 w 163"/>
                  <a:gd name="T7" fmla="*/ 48 h 163"/>
                  <a:gd name="T8" fmla="*/ 115 w 163"/>
                  <a:gd name="T9" fmla="*/ 18 h 163"/>
                  <a:gd name="T10" fmla="*/ 49 w 163"/>
                  <a:gd name="T11" fmla="*/ 142 h 163"/>
                  <a:gd name="T12" fmla="*/ 142 w 163"/>
                  <a:gd name="T13" fmla="*/ 113 h 163"/>
                  <a:gd name="T14" fmla="*/ 113 w 163"/>
                  <a:gd name="T15" fmla="*/ 21 h 163"/>
                  <a:gd name="T16" fmla="*/ 21 w 163"/>
                  <a:gd name="T17" fmla="*/ 49 h 163"/>
                  <a:gd name="T18" fmla="*/ 49 w 163"/>
                  <a:gd name="T19" fmla="*/ 142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63" h="163">
                    <a:moveTo>
                      <a:pt x="115" y="18"/>
                    </a:moveTo>
                    <a:cubicBezTo>
                      <a:pt x="149" y="36"/>
                      <a:pt x="163" y="80"/>
                      <a:pt x="144" y="115"/>
                    </a:cubicBezTo>
                    <a:cubicBezTo>
                      <a:pt x="126" y="149"/>
                      <a:pt x="83" y="163"/>
                      <a:pt x="48" y="144"/>
                    </a:cubicBezTo>
                    <a:cubicBezTo>
                      <a:pt x="13" y="126"/>
                      <a:pt x="0" y="83"/>
                      <a:pt x="18" y="48"/>
                    </a:cubicBezTo>
                    <a:cubicBezTo>
                      <a:pt x="36" y="13"/>
                      <a:pt x="80" y="0"/>
                      <a:pt x="115" y="18"/>
                    </a:cubicBezTo>
                    <a:close/>
                    <a:moveTo>
                      <a:pt x="49" y="142"/>
                    </a:moveTo>
                    <a:cubicBezTo>
                      <a:pt x="83" y="159"/>
                      <a:pt x="124" y="146"/>
                      <a:pt x="142" y="113"/>
                    </a:cubicBezTo>
                    <a:cubicBezTo>
                      <a:pt x="159" y="80"/>
                      <a:pt x="147" y="38"/>
                      <a:pt x="113" y="21"/>
                    </a:cubicBezTo>
                    <a:cubicBezTo>
                      <a:pt x="80" y="3"/>
                      <a:pt x="38" y="16"/>
                      <a:pt x="21" y="49"/>
                    </a:cubicBezTo>
                    <a:cubicBezTo>
                      <a:pt x="3" y="83"/>
                      <a:pt x="16" y="124"/>
                      <a:pt x="49" y="1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9" name="Freeform 55">
                <a:extLst>
                  <a:ext uri="{FF2B5EF4-FFF2-40B4-BE49-F238E27FC236}">
                    <a16:creationId xmlns:a16="http://schemas.microsoft.com/office/drawing/2014/main" id="{BDD68237-21F4-4359-8EFE-80039BDB6EB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920" y="4655"/>
                <a:ext cx="269" cy="268"/>
              </a:xfrm>
              <a:custGeom>
                <a:avLst/>
                <a:gdLst>
                  <a:gd name="T0" fmla="*/ 164 w 233"/>
                  <a:gd name="T1" fmla="*/ 26 h 233"/>
                  <a:gd name="T2" fmla="*/ 207 w 233"/>
                  <a:gd name="T3" fmla="*/ 164 h 233"/>
                  <a:gd name="T4" fmla="*/ 69 w 233"/>
                  <a:gd name="T5" fmla="*/ 207 h 233"/>
                  <a:gd name="T6" fmla="*/ 26 w 233"/>
                  <a:gd name="T7" fmla="*/ 69 h 233"/>
                  <a:gd name="T8" fmla="*/ 164 w 233"/>
                  <a:gd name="T9" fmla="*/ 26 h 233"/>
                  <a:gd name="T10" fmla="*/ 70 w 233"/>
                  <a:gd name="T11" fmla="*/ 204 h 233"/>
                  <a:gd name="T12" fmla="*/ 204 w 233"/>
                  <a:gd name="T13" fmla="*/ 162 h 233"/>
                  <a:gd name="T14" fmla="*/ 162 w 233"/>
                  <a:gd name="T15" fmla="*/ 28 h 233"/>
                  <a:gd name="T16" fmla="*/ 29 w 233"/>
                  <a:gd name="T17" fmla="*/ 70 h 233"/>
                  <a:gd name="T18" fmla="*/ 70 w 233"/>
                  <a:gd name="T19" fmla="*/ 204 h 2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33" h="233">
                    <a:moveTo>
                      <a:pt x="164" y="26"/>
                    </a:moveTo>
                    <a:cubicBezTo>
                      <a:pt x="214" y="52"/>
                      <a:pt x="233" y="114"/>
                      <a:pt x="207" y="164"/>
                    </a:cubicBezTo>
                    <a:cubicBezTo>
                      <a:pt x="180" y="214"/>
                      <a:pt x="118" y="233"/>
                      <a:pt x="69" y="207"/>
                    </a:cubicBezTo>
                    <a:cubicBezTo>
                      <a:pt x="19" y="180"/>
                      <a:pt x="0" y="118"/>
                      <a:pt x="26" y="69"/>
                    </a:cubicBezTo>
                    <a:cubicBezTo>
                      <a:pt x="52" y="19"/>
                      <a:pt x="114" y="0"/>
                      <a:pt x="164" y="26"/>
                    </a:cubicBezTo>
                    <a:close/>
                    <a:moveTo>
                      <a:pt x="70" y="204"/>
                    </a:moveTo>
                    <a:cubicBezTo>
                      <a:pt x="118" y="229"/>
                      <a:pt x="178" y="211"/>
                      <a:pt x="204" y="162"/>
                    </a:cubicBezTo>
                    <a:cubicBezTo>
                      <a:pt x="229" y="114"/>
                      <a:pt x="211" y="54"/>
                      <a:pt x="162" y="28"/>
                    </a:cubicBezTo>
                    <a:cubicBezTo>
                      <a:pt x="114" y="3"/>
                      <a:pt x="54" y="22"/>
                      <a:pt x="29" y="70"/>
                    </a:cubicBezTo>
                    <a:cubicBezTo>
                      <a:pt x="3" y="118"/>
                      <a:pt x="22" y="178"/>
                      <a:pt x="70" y="20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70" name="Freeform 56">
                <a:extLst>
                  <a:ext uri="{FF2B5EF4-FFF2-40B4-BE49-F238E27FC236}">
                    <a16:creationId xmlns:a16="http://schemas.microsoft.com/office/drawing/2014/main" id="{6849E85D-E3EA-4144-BAC7-2E9C6137D5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7" y="4854"/>
                <a:ext cx="122" cy="122"/>
              </a:xfrm>
              <a:custGeom>
                <a:avLst/>
                <a:gdLst>
                  <a:gd name="T0" fmla="*/ 12 w 106"/>
                  <a:gd name="T1" fmla="*/ 31 h 106"/>
                  <a:gd name="T2" fmla="*/ 74 w 106"/>
                  <a:gd name="T3" fmla="*/ 12 h 106"/>
                  <a:gd name="T4" fmla="*/ 94 w 106"/>
                  <a:gd name="T5" fmla="*/ 74 h 106"/>
                  <a:gd name="T6" fmla="*/ 31 w 106"/>
                  <a:gd name="T7" fmla="*/ 94 h 106"/>
                  <a:gd name="T8" fmla="*/ 12 w 106"/>
                  <a:gd name="T9" fmla="*/ 31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6" h="106">
                    <a:moveTo>
                      <a:pt x="12" y="31"/>
                    </a:moveTo>
                    <a:cubicBezTo>
                      <a:pt x="24" y="8"/>
                      <a:pt x="52" y="0"/>
                      <a:pt x="74" y="12"/>
                    </a:cubicBezTo>
                    <a:cubicBezTo>
                      <a:pt x="97" y="24"/>
                      <a:pt x="106" y="52"/>
                      <a:pt x="94" y="74"/>
                    </a:cubicBezTo>
                    <a:cubicBezTo>
                      <a:pt x="82" y="97"/>
                      <a:pt x="54" y="106"/>
                      <a:pt x="31" y="94"/>
                    </a:cubicBezTo>
                    <a:cubicBezTo>
                      <a:pt x="8" y="82"/>
                      <a:pt x="0" y="54"/>
                      <a:pt x="12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71" name="Freeform 57">
                <a:extLst>
                  <a:ext uri="{FF2B5EF4-FFF2-40B4-BE49-F238E27FC236}">
                    <a16:creationId xmlns:a16="http://schemas.microsoft.com/office/drawing/2014/main" id="{57EBA246-7406-4CFF-B6C1-9DF246B2779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237" y="4824"/>
                <a:ext cx="182" cy="181"/>
              </a:xfrm>
              <a:custGeom>
                <a:avLst/>
                <a:gdLst>
                  <a:gd name="T0" fmla="*/ 111 w 158"/>
                  <a:gd name="T1" fmla="*/ 18 h 157"/>
                  <a:gd name="T2" fmla="*/ 140 w 158"/>
                  <a:gd name="T3" fmla="*/ 111 h 157"/>
                  <a:gd name="T4" fmla="*/ 47 w 158"/>
                  <a:gd name="T5" fmla="*/ 140 h 157"/>
                  <a:gd name="T6" fmla="*/ 18 w 158"/>
                  <a:gd name="T7" fmla="*/ 47 h 157"/>
                  <a:gd name="T8" fmla="*/ 111 w 158"/>
                  <a:gd name="T9" fmla="*/ 18 h 157"/>
                  <a:gd name="T10" fmla="*/ 48 w 158"/>
                  <a:gd name="T11" fmla="*/ 137 h 157"/>
                  <a:gd name="T12" fmla="*/ 137 w 158"/>
                  <a:gd name="T13" fmla="*/ 109 h 157"/>
                  <a:gd name="T14" fmla="*/ 109 w 158"/>
                  <a:gd name="T15" fmla="*/ 20 h 157"/>
                  <a:gd name="T16" fmla="*/ 20 w 158"/>
                  <a:gd name="T17" fmla="*/ 48 h 157"/>
                  <a:gd name="T18" fmla="*/ 48 w 158"/>
                  <a:gd name="T19" fmla="*/ 137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8" h="157">
                    <a:moveTo>
                      <a:pt x="111" y="18"/>
                    </a:moveTo>
                    <a:cubicBezTo>
                      <a:pt x="145" y="35"/>
                      <a:pt x="158" y="77"/>
                      <a:pt x="140" y="111"/>
                    </a:cubicBezTo>
                    <a:cubicBezTo>
                      <a:pt x="122" y="145"/>
                      <a:pt x="80" y="157"/>
                      <a:pt x="47" y="140"/>
                    </a:cubicBezTo>
                    <a:cubicBezTo>
                      <a:pt x="13" y="122"/>
                      <a:pt x="0" y="80"/>
                      <a:pt x="18" y="47"/>
                    </a:cubicBezTo>
                    <a:cubicBezTo>
                      <a:pt x="35" y="13"/>
                      <a:pt x="77" y="0"/>
                      <a:pt x="111" y="18"/>
                    </a:cubicBezTo>
                    <a:close/>
                    <a:moveTo>
                      <a:pt x="48" y="137"/>
                    </a:moveTo>
                    <a:cubicBezTo>
                      <a:pt x="80" y="154"/>
                      <a:pt x="120" y="142"/>
                      <a:pt x="137" y="109"/>
                    </a:cubicBezTo>
                    <a:cubicBezTo>
                      <a:pt x="154" y="77"/>
                      <a:pt x="142" y="37"/>
                      <a:pt x="109" y="20"/>
                    </a:cubicBezTo>
                    <a:cubicBezTo>
                      <a:pt x="77" y="3"/>
                      <a:pt x="37" y="16"/>
                      <a:pt x="20" y="48"/>
                    </a:cubicBezTo>
                    <a:cubicBezTo>
                      <a:pt x="3" y="80"/>
                      <a:pt x="16" y="120"/>
                      <a:pt x="48" y="13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72" name="Freeform 58">
                <a:extLst>
                  <a:ext uri="{FF2B5EF4-FFF2-40B4-BE49-F238E27FC236}">
                    <a16:creationId xmlns:a16="http://schemas.microsoft.com/office/drawing/2014/main" id="{F1C7583B-7B35-4E6D-A0FF-B651F61073A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198" y="4785"/>
                <a:ext cx="259" cy="259"/>
              </a:xfrm>
              <a:custGeom>
                <a:avLst/>
                <a:gdLst>
                  <a:gd name="T0" fmla="*/ 159 w 225"/>
                  <a:gd name="T1" fmla="*/ 25 h 225"/>
                  <a:gd name="T2" fmla="*/ 200 w 225"/>
                  <a:gd name="T3" fmla="*/ 159 h 225"/>
                  <a:gd name="T4" fmla="*/ 67 w 225"/>
                  <a:gd name="T5" fmla="*/ 200 h 225"/>
                  <a:gd name="T6" fmla="*/ 25 w 225"/>
                  <a:gd name="T7" fmla="*/ 67 h 225"/>
                  <a:gd name="T8" fmla="*/ 159 w 225"/>
                  <a:gd name="T9" fmla="*/ 25 h 225"/>
                  <a:gd name="T10" fmla="*/ 68 w 225"/>
                  <a:gd name="T11" fmla="*/ 197 h 225"/>
                  <a:gd name="T12" fmla="*/ 197 w 225"/>
                  <a:gd name="T13" fmla="*/ 157 h 225"/>
                  <a:gd name="T14" fmla="*/ 157 w 225"/>
                  <a:gd name="T15" fmla="*/ 28 h 225"/>
                  <a:gd name="T16" fmla="*/ 28 w 225"/>
                  <a:gd name="T17" fmla="*/ 68 h 225"/>
                  <a:gd name="T18" fmla="*/ 68 w 225"/>
                  <a:gd name="T19" fmla="*/ 197 h 2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5" h="225">
                    <a:moveTo>
                      <a:pt x="159" y="25"/>
                    </a:moveTo>
                    <a:cubicBezTo>
                      <a:pt x="207" y="51"/>
                      <a:pt x="225" y="111"/>
                      <a:pt x="200" y="159"/>
                    </a:cubicBezTo>
                    <a:cubicBezTo>
                      <a:pt x="175" y="207"/>
                      <a:pt x="115" y="225"/>
                      <a:pt x="67" y="200"/>
                    </a:cubicBezTo>
                    <a:cubicBezTo>
                      <a:pt x="19" y="175"/>
                      <a:pt x="0" y="115"/>
                      <a:pt x="25" y="67"/>
                    </a:cubicBezTo>
                    <a:cubicBezTo>
                      <a:pt x="51" y="19"/>
                      <a:pt x="111" y="0"/>
                      <a:pt x="159" y="25"/>
                    </a:cubicBezTo>
                    <a:close/>
                    <a:moveTo>
                      <a:pt x="68" y="197"/>
                    </a:moveTo>
                    <a:cubicBezTo>
                      <a:pt x="115" y="222"/>
                      <a:pt x="173" y="204"/>
                      <a:pt x="197" y="157"/>
                    </a:cubicBezTo>
                    <a:cubicBezTo>
                      <a:pt x="222" y="111"/>
                      <a:pt x="204" y="53"/>
                      <a:pt x="157" y="28"/>
                    </a:cubicBezTo>
                    <a:cubicBezTo>
                      <a:pt x="111" y="3"/>
                      <a:pt x="53" y="21"/>
                      <a:pt x="28" y="68"/>
                    </a:cubicBezTo>
                    <a:cubicBezTo>
                      <a:pt x="4" y="115"/>
                      <a:pt x="21" y="173"/>
                      <a:pt x="68" y="19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73" name="Freeform 59">
                <a:extLst>
                  <a:ext uri="{FF2B5EF4-FFF2-40B4-BE49-F238E27FC236}">
                    <a16:creationId xmlns:a16="http://schemas.microsoft.com/office/drawing/2014/main" id="{87D356AC-29C2-412C-AAAC-2F483A9072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17" y="3431"/>
                <a:ext cx="119" cy="119"/>
              </a:xfrm>
              <a:custGeom>
                <a:avLst/>
                <a:gdLst>
                  <a:gd name="T0" fmla="*/ 12 w 103"/>
                  <a:gd name="T1" fmla="*/ 30 h 103"/>
                  <a:gd name="T2" fmla="*/ 73 w 103"/>
                  <a:gd name="T3" fmla="*/ 11 h 103"/>
                  <a:gd name="T4" fmla="*/ 92 w 103"/>
                  <a:gd name="T5" fmla="*/ 73 h 103"/>
                  <a:gd name="T6" fmla="*/ 31 w 103"/>
                  <a:gd name="T7" fmla="*/ 91 h 103"/>
                  <a:gd name="T8" fmla="*/ 12 w 103"/>
                  <a:gd name="T9" fmla="*/ 30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3" h="103">
                    <a:moveTo>
                      <a:pt x="12" y="30"/>
                    </a:moveTo>
                    <a:cubicBezTo>
                      <a:pt x="23" y="8"/>
                      <a:pt x="51" y="0"/>
                      <a:pt x="73" y="11"/>
                    </a:cubicBezTo>
                    <a:cubicBezTo>
                      <a:pt x="95" y="23"/>
                      <a:pt x="103" y="50"/>
                      <a:pt x="92" y="73"/>
                    </a:cubicBezTo>
                    <a:cubicBezTo>
                      <a:pt x="80" y="95"/>
                      <a:pt x="53" y="103"/>
                      <a:pt x="31" y="91"/>
                    </a:cubicBezTo>
                    <a:cubicBezTo>
                      <a:pt x="9" y="80"/>
                      <a:pt x="0" y="52"/>
                      <a:pt x="12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74" name="Freeform 60">
                <a:extLst>
                  <a:ext uri="{FF2B5EF4-FFF2-40B4-BE49-F238E27FC236}">
                    <a16:creationId xmlns:a16="http://schemas.microsoft.com/office/drawing/2014/main" id="{2F16DDFD-9237-44A1-9AA5-E175D37FFF1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189" y="3402"/>
                <a:ext cx="177" cy="177"/>
              </a:xfrm>
              <a:custGeom>
                <a:avLst/>
                <a:gdLst>
                  <a:gd name="T0" fmla="*/ 108 w 154"/>
                  <a:gd name="T1" fmla="*/ 17 h 153"/>
                  <a:gd name="T2" fmla="*/ 136 w 154"/>
                  <a:gd name="T3" fmla="*/ 108 h 153"/>
                  <a:gd name="T4" fmla="*/ 45 w 154"/>
                  <a:gd name="T5" fmla="*/ 136 h 153"/>
                  <a:gd name="T6" fmla="*/ 17 w 154"/>
                  <a:gd name="T7" fmla="*/ 45 h 153"/>
                  <a:gd name="T8" fmla="*/ 108 w 154"/>
                  <a:gd name="T9" fmla="*/ 17 h 153"/>
                  <a:gd name="T10" fmla="*/ 47 w 154"/>
                  <a:gd name="T11" fmla="*/ 134 h 153"/>
                  <a:gd name="T12" fmla="*/ 134 w 154"/>
                  <a:gd name="T13" fmla="*/ 107 h 153"/>
                  <a:gd name="T14" fmla="*/ 107 w 154"/>
                  <a:gd name="T15" fmla="*/ 19 h 153"/>
                  <a:gd name="T16" fmla="*/ 20 w 154"/>
                  <a:gd name="T17" fmla="*/ 46 h 153"/>
                  <a:gd name="T18" fmla="*/ 47 w 154"/>
                  <a:gd name="T19" fmla="*/ 134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4" h="153">
                    <a:moveTo>
                      <a:pt x="108" y="17"/>
                    </a:moveTo>
                    <a:cubicBezTo>
                      <a:pt x="141" y="34"/>
                      <a:pt x="154" y="75"/>
                      <a:pt x="136" y="108"/>
                    </a:cubicBezTo>
                    <a:cubicBezTo>
                      <a:pt x="119" y="141"/>
                      <a:pt x="78" y="153"/>
                      <a:pt x="45" y="136"/>
                    </a:cubicBezTo>
                    <a:cubicBezTo>
                      <a:pt x="12" y="119"/>
                      <a:pt x="0" y="78"/>
                      <a:pt x="17" y="45"/>
                    </a:cubicBezTo>
                    <a:cubicBezTo>
                      <a:pt x="34" y="12"/>
                      <a:pt x="75" y="0"/>
                      <a:pt x="108" y="17"/>
                    </a:cubicBezTo>
                    <a:close/>
                    <a:moveTo>
                      <a:pt x="47" y="134"/>
                    </a:moveTo>
                    <a:cubicBezTo>
                      <a:pt x="78" y="150"/>
                      <a:pt x="117" y="138"/>
                      <a:pt x="134" y="107"/>
                    </a:cubicBezTo>
                    <a:cubicBezTo>
                      <a:pt x="150" y="75"/>
                      <a:pt x="138" y="36"/>
                      <a:pt x="107" y="19"/>
                    </a:cubicBezTo>
                    <a:cubicBezTo>
                      <a:pt x="75" y="3"/>
                      <a:pt x="36" y="15"/>
                      <a:pt x="20" y="46"/>
                    </a:cubicBezTo>
                    <a:cubicBezTo>
                      <a:pt x="3" y="78"/>
                      <a:pt x="15" y="117"/>
                      <a:pt x="47" y="1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75" name="Freeform 61">
                <a:extLst>
                  <a:ext uri="{FF2B5EF4-FFF2-40B4-BE49-F238E27FC236}">
                    <a16:creationId xmlns:a16="http://schemas.microsoft.com/office/drawing/2014/main" id="{1F8FC8F6-CC74-4396-BD6C-89D71680562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151" y="3364"/>
                <a:ext cx="253" cy="253"/>
              </a:xfrm>
              <a:custGeom>
                <a:avLst/>
                <a:gdLst>
                  <a:gd name="T0" fmla="*/ 155 w 220"/>
                  <a:gd name="T1" fmla="*/ 24 h 219"/>
                  <a:gd name="T2" fmla="*/ 195 w 220"/>
                  <a:gd name="T3" fmla="*/ 154 h 219"/>
                  <a:gd name="T4" fmla="*/ 65 w 220"/>
                  <a:gd name="T5" fmla="*/ 195 h 219"/>
                  <a:gd name="T6" fmla="*/ 25 w 220"/>
                  <a:gd name="T7" fmla="*/ 65 h 219"/>
                  <a:gd name="T8" fmla="*/ 155 w 220"/>
                  <a:gd name="T9" fmla="*/ 24 h 219"/>
                  <a:gd name="T10" fmla="*/ 66 w 220"/>
                  <a:gd name="T11" fmla="*/ 192 h 219"/>
                  <a:gd name="T12" fmla="*/ 192 w 220"/>
                  <a:gd name="T13" fmla="*/ 153 h 219"/>
                  <a:gd name="T14" fmla="*/ 153 w 220"/>
                  <a:gd name="T15" fmla="*/ 27 h 219"/>
                  <a:gd name="T16" fmla="*/ 27 w 220"/>
                  <a:gd name="T17" fmla="*/ 66 h 219"/>
                  <a:gd name="T18" fmla="*/ 66 w 220"/>
                  <a:gd name="T19" fmla="*/ 192 h 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0" h="219">
                    <a:moveTo>
                      <a:pt x="155" y="24"/>
                    </a:moveTo>
                    <a:cubicBezTo>
                      <a:pt x="202" y="49"/>
                      <a:pt x="220" y="107"/>
                      <a:pt x="195" y="154"/>
                    </a:cubicBezTo>
                    <a:cubicBezTo>
                      <a:pt x="170" y="201"/>
                      <a:pt x="112" y="219"/>
                      <a:pt x="65" y="195"/>
                    </a:cubicBezTo>
                    <a:cubicBezTo>
                      <a:pt x="18" y="170"/>
                      <a:pt x="0" y="112"/>
                      <a:pt x="25" y="65"/>
                    </a:cubicBezTo>
                    <a:cubicBezTo>
                      <a:pt x="49" y="18"/>
                      <a:pt x="108" y="0"/>
                      <a:pt x="155" y="24"/>
                    </a:cubicBezTo>
                    <a:close/>
                    <a:moveTo>
                      <a:pt x="66" y="192"/>
                    </a:moveTo>
                    <a:cubicBezTo>
                      <a:pt x="112" y="216"/>
                      <a:pt x="168" y="199"/>
                      <a:pt x="192" y="153"/>
                    </a:cubicBezTo>
                    <a:cubicBezTo>
                      <a:pt x="216" y="107"/>
                      <a:pt x="199" y="51"/>
                      <a:pt x="153" y="27"/>
                    </a:cubicBezTo>
                    <a:cubicBezTo>
                      <a:pt x="108" y="3"/>
                      <a:pt x="51" y="20"/>
                      <a:pt x="27" y="66"/>
                    </a:cubicBezTo>
                    <a:cubicBezTo>
                      <a:pt x="3" y="112"/>
                      <a:pt x="21" y="168"/>
                      <a:pt x="66" y="19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76" name="Freeform 62">
                <a:extLst>
                  <a:ext uri="{FF2B5EF4-FFF2-40B4-BE49-F238E27FC236}">
                    <a16:creationId xmlns:a16="http://schemas.microsoft.com/office/drawing/2014/main" id="{9C4B5C08-B037-438B-B06E-D1A8FB855C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62" y="4538"/>
                <a:ext cx="87" cy="87"/>
              </a:xfrm>
              <a:custGeom>
                <a:avLst/>
                <a:gdLst>
                  <a:gd name="T0" fmla="*/ 9 w 75"/>
                  <a:gd name="T1" fmla="*/ 23 h 75"/>
                  <a:gd name="T2" fmla="*/ 53 w 75"/>
                  <a:gd name="T3" fmla="*/ 9 h 75"/>
                  <a:gd name="T4" fmla="*/ 67 w 75"/>
                  <a:gd name="T5" fmla="*/ 53 h 75"/>
                  <a:gd name="T6" fmla="*/ 22 w 75"/>
                  <a:gd name="T7" fmla="*/ 67 h 75"/>
                  <a:gd name="T8" fmla="*/ 9 w 75"/>
                  <a:gd name="T9" fmla="*/ 23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5">
                    <a:moveTo>
                      <a:pt x="9" y="23"/>
                    </a:moveTo>
                    <a:cubicBezTo>
                      <a:pt x="17" y="7"/>
                      <a:pt x="37" y="0"/>
                      <a:pt x="53" y="9"/>
                    </a:cubicBezTo>
                    <a:cubicBezTo>
                      <a:pt x="69" y="17"/>
                      <a:pt x="75" y="37"/>
                      <a:pt x="67" y="53"/>
                    </a:cubicBezTo>
                    <a:cubicBezTo>
                      <a:pt x="58" y="69"/>
                      <a:pt x="38" y="75"/>
                      <a:pt x="22" y="67"/>
                    </a:cubicBezTo>
                    <a:cubicBezTo>
                      <a:pt x="6" y="58"/>
                      <a:pt x="0" y="39"/>
                      <a:pt x="9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77" name="Freeform 63">
                <a:extLst>
                  <a:ext uri="{FF2B5EF4-FFF2-40B4-BE49-F238E27FC236}">
                    <a16:creationId xmlns:a16="http://schemas.microsoft.com/office/drawing/2014/main" id="{7CB565E9-85A7-4A2F-ACD6-0CDEF40B5D3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141" y="4518"/>
                <a:ext cx="128" cy="129"/>
              </a:xfrm>
              <a:custGeom>
                <a:avLst/>
                <a:gdLst>
                  <a:gd name="T0" fmla="*/ 78 w 111"/>
                  <a:gd name="T1" fmla="*/ 13 h 112"/>
                  <a:gd name="T2" fmla="*/ 99 w 111"/>
                  <a:gd name="T3" fmla="*/ 79 h 112"/>
                  <a:gd name="T4" fmla="*/ 33 w 111"/>
                  <a:gd name="T5" fmla="*/ 99 h 112"/>
                  <a:gd name="T6" fmla="*/ 12 w 111"/>
                  <a:gd name="T7" fmla="*/ 33 h 112"/>
                  <a:gd name="T8" fmla="*/ 78 w 111"/>
                  <a:gd name="T9" fmla="*/ 13 h 112"/>
                  <a:gd name="T10" fmla="*/ 34 w 111"/>
                  <a:gd name="T11" fmla="*/ 97 h 112"/>
                  <a:gd name="T12" fmla="*/ 97 w 111"/>
                  <a:gd name="T13" fmla="*/ 78 h 112"/>
                  <a:gd name="T14" fmla="*/ 77 w 111"/>
                  <a:gd name="T15" fmla="*/ 15 h 112"/>
                  <a:gd name="T16" fmla="*/ 14 w 111"/>
                  <a:gd name="T17" fmla="*/ 34 h 112"/>
                  <a:gd name="T18" fmla="*/ 34 w 111"/>
                  <a:gd name="T19" fmla="*/ 97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1" h="112">
                    <a:moveTo>
                      <a:pt x="78" y="13"/>
                    </a:moveTo>
                    <a:cubicBezTo>
                      <a:pt x="102" y="25"/>
                      <a:pt x="111" y="55"/>
                      <a:pt x="99" y="79"/>
                    </a:cubicBezTo>
                    <a:cubicBezTo>
                      <a:pt x="86" y="102"/>
                      <a:pt x="57" y="112"/>
                      <a:pt x="33" y="99"/>
                    </a:cubicBezTo>
                    <a:cubicBezTo>
                      <a:pt x="9" y="87"/>
                      <a:pt x="0" y="57"/>
                      <a:pt x="12" y="33"/>
                    </a:cubicBezTo>
                    <a:cubicBezTo>
                      <a:pt x="25" y="9"/>
                      <a:pt x="55" y="0"/>
                      <a:pt x="78" y="13"/>
                    </a:cubicBezTo>
                    <a:close/>
                    <a:moveTo>
                      <a:pt x="34" y="97"/>
                    </a:moveTo>
                    <a:cubicBezTo>
                      <a:pt x="57" y="109"/>
                      <a:pt x="85" y="100"/>
                      <a:pt x="97" y="78"/>
                    </a:cubicBezTo>
                    <a:cubicBezTo>
                      <a:pt x="109" y="55"/>
                      <a:pt x="100" y="27"/>
                      <a:pt x="77" y="15"/>
                    </a:cubicBezTo>
                    <a:cubicBezTo>
                      <a:pt x="55" y="3"/>
                      <a:pt x="26" y="11"/>
                      <a:pt x="14" y="34"/>
                    </a:cubicBezTo>
                    <a:cubicBezTo>
                      <a:pt x="2" y="57"/>
                      <a:pt x="11" y="85"/>
                      <a:pt x="34" y="9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78" name="Freeform 64">
                <a:extLst>
                  <a:ext uri="{FF2B5EF4-FFF2-40B4-BE49-F238E27FC236}">
                    <a16:creationId xmlns:a16="http://schemas.microsoft.com/office/drawing/2014/main" id="{09E4E88C-EFBF-4B08-8A16-55EDAADA77F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114" y="4490"/>
                <a:ext cx="183" cy="184"/>
              </a:xfrm>
              <a:custGeom>
                <a:avLst/>
                <a:gdLst>
                  <a:gd name="T0" fmla="*/ 112 w 159"/>
                  <a:gd name="T1" fmla="*/ 18 h 160"/>
                  <a:gd name="T2" fmla="*/ 141 w 159"/>
                  <a:gd name="T3" fmla="*/ 112 h 160"/>
                  <a:gd name="T4" fmla="*/ 47 w 159"/>
                  <a:gd name="T5" fmla="*/ 142 h 160"/>
                  <a:gd name="T6" fmla="*/ 18 w 159"/>
                  <a:gd name="T7" fmla="*/ 47 h 160"/>
                  <a:gd name="T8" fmla="*/ 112 w 159"/>
                  <a:gd name="T9" fmla="*/ 18 h 160"/>
                  <a:gd name="T10" fmla="*/ 48 w 159"/>
                  <a:gd name="T11" fmla="*/ 140 h 160"/>
                  <a:gd name="T12" fmla="*/ 140 w 159"/>
                  <a:gd name="T13" fmla="*/ 111 h 160"/>
                  <a:gd name="T14" fmla="*/ 111 w 159"/>
                  <a:gd name="T15" fmla="*/ 20 h 160"/>
                  <a:gd name="T16" fmla="*/ 20 w 159"/>
                  <a:gd name="T17" fmla="*/ 48 h 160"/>
                  <a:gd name="T18" fmla="*/ 48 w 159"/>
                  <a:gd name="T19" fmla="*/ 140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9" h="160">
                    <a:moveTo>
                      <a:pt x="112" y="18"/>
                    </a:moveTo>
                    <a:cubicBezTo>
                      <a:pt x="146" y="36"/>
                      <a:pt x="159" y="78"/>
                      <a:pt x="141" y="112"/>
                    </a:cubicBezTo>
                    <a:cubicBezTo>
                      <a:pt x="123" y="146"/>
                      <a:pt x="81" y="160"/>
                      <a:pt x="47" y="142"/>
                    </a:cubicBezTo>
                    <a:cubicBezTo>
                      <a:pt x="13" y="124"/>
                      <a:pt x="0" y="81"/>
                      <a:pt x="18" y="47"/>
                    </a:cubicBezTo>
                    <a:cubicBezTo>
                      <a:pt x="36" y="13"/>
                      <a:pt x="78" y="0"/>
                      <a:pt x="112" y="18"/>
                    </a:cubicBezTo>
                    <a:close/>
                    <a:moveTo>
                      <a:pt x="48" y="140"/>
                    </a:moveTo>
                    <a:cubicBezTo>
                      <a:pt x="81" y="157"/>
                      <a:pt x="122" y="144"/>
                      <a:pt x="140" y="111"/>
                    </a:cubicBezTo>
                    <a:cubicBezTo>
                      <a:pt x="157" y="78"/>
                      <a:pt x="144" y="37"/>
                      <a:pt x="111" y="20"/>
                    </a:cubicBezTo>
                    <a:cubicBezTo>
                      <a:pt x="78" y="3"/>
                      <a:pt x="37" y="15"/>
                      <a:pt x="20" y="48"/>
                    </a:cubicBezTo>
                    <a:cubicBezTo>
                      <a:pt x="2" y="81"/>
                      <a:pt x="15" y="122"/>
                      <a:pt x="48" y="1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79" name="Freeform 65">
                <a:extLst>
                  <a:ext uri="{FF2B5EF4-FFF2-40B4-BE49-F238E27FC236}">
                    <a16:creationId xmlns:a16="http://schemas.microsoft.com/office/drawing/2014/main" id="{B3430358-272B-4625-AEC9-3BCC9D2A0C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88" y="4763"/>
                <a:ext cx="86" cy="86"/>
              </a:xfrm>
              <a:custGeom>
                <a:avLst/>
                <a:gdLst>
                  <a:gd name="T0" fmla="*/ 8 w 75"/>
                  <a:gd name="T1" fmla="*/ 22 h 75"/>
                  <a:gd name="T2" fmla="*/ 52 w 75"/>
                  <a:gd name="T3" fmla="*/ 9 h 75"/>
                  <a:gd name="T4" fmla="*/ 66 w 75"/>
                  <a:gd name="T5" fmla="*/ 53 h 75"/>
                  <a:gd name="T6" fmla="*/ 22 w 75"/>
                  <a:gd name="T7" fmla="*/ 67 h 75"/>
                  <a:gd name="T8" fmla="*/ 8 w 75"/>
                  <a:gd name="T9" fmla="*/ 22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5">
                    <a:moveTo>
                      <a:pt x="8" y="22"/>
                    </a:moveTo>
                    <a:cubicBezTo>
                      <a:pt x="17" y="6"/>
                      <a:pt x="36" y="0"/>
                      <a:pt x="52" y="9"/>
                    </a:cubicBezTo>
                    <a:cubicBezTo>
                      <a:pt x="69" y="17"/>
                      <a:pt x="75" y="37"/>
                      <a:pt x="66" y="53"/>
                    </a:cubicBezTo>
                    <a:cubicBezTo>
                      <a:pt x="58" y="69"/>
                      <a:pt x="38" y="75"/>
                      <a:pt x="22" y="67"/>
                    </a:cubicBezTo>
                    <a:cubicBezTo>
                      <a:pt x="6" y="58"/>
                      <a:pt x="0" y="38"/>
                      <a:pt x="8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80" name="Freeform 66">
                <a:extLst>
                  <a:ext uri="{FF2B5EF4-FFF2-40B4-BE49-F238E27FC236}">
                    <a16:creationId xmlns:a16="http://schemas.microsoft.com/office/drawing/2014/main" id="{5E346CBB-1FE3-4918-B314-3F414D71DB4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566" y="4742"/>
                <a:ext cx="129" cy="128"/>
              </a:xfrm>
              <a:custGeom>
                <a:avLst/>
                <a:gdLst>
                  <a:gd name="T0" fmla="*/ 79 w 112"/>
                  <a:gd name="T1" fmla="*/ 12 h 111"/>
                  <a:gd name="T2" fmla="*/ 99 w 112"/>
                  <a:gd name="T3" fmla="*/ 78 h 111"/>
                  <a:gd name="T4" fmla="*/ 33 w 112"/>
                  <a:gd name="T5" fmla="*/ 99 h 111"/>
                  <a:gd name="T6" fmla="*/ 13 w 112"/>
                  <a:gd name="T7" fmla="*/ 33 h 111"/>
                  <a:gd name="T8" fmla="*/ 79 w 112"/>
                  <a:gd name="T9" fmla="*/ 12 h 111"/>
                  <a:gd name="T10" fmla="*/ 34 w 112"/>
                  <a:gd name="T11" fmla="*/ 97 h 111"/>
                  <a:gd name="T12" fmla="*/ 98 w 112"/>
                  <a:gd name="T13" fmla="*/ 77 h 111"/>
                  <a:gd name="T14" fmla="*/ 78 w 112"/>
                  <a:gd name="T15" fmla="*/ 14 h 111"/>
                  <a:gd name="T16" fmla="*/ 15 w 112"/>
                  <a:gd name="T17" fmla="*/ 34 h 111"/>
                  <a:gd name="T18" fmla="*/ 34 w 112"/>
                  <a:gd name="T19" fmla="*/ 9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2" h="111">
                    <a:moveTo>
                      <a:pt x="79" y="12"/>
                    </a:moveTo>
                    <a:cubicBezTo>
                      <a:pt x="103" y="25"/>
                      <a:pt x="112" y="55"/>
                      <a:pt x="99" y="78"/>
                    </a:cubicBezTo>
                    <a:cubicBezTo>
                      <a:pt x="87" y="102"/>
                      <a:pt x="57" y="111"/>
                      <a:pt x="33" y="99"/>
                    </a:cubicBezTo>
                    <a:cubicBezTo>
                      <a:pt x="10" y="86"/>
                      <a:pt x="0" y="57"/>
                      <a:pt x="13" y="33"/>
                    </a:cubicBezTo>
                    <a:cubicBezTo>
                      <a:pt x="26" y="9"/>
                      <a:pt x="55" y="0"/>
                      <a:pt x="79" y="12"/>
                    </a:cubicBezTo>
                    <a:close/>
                    <a:moveTo>
                      <a:pt x="34" y="97"/>
                    </a:moveTo>
                    <a:cubicBezTo>
                      <a:pt x="57" y="109"/>
                      <a:pt x="86" y="100"/>
                      <a:pt x="98" y="77"/>
                    </a:cubicBezTo>
                    <a:cubicBezTo>
                      <a:pt x="110" y="55"/>
                      <a:pt x="101" y="26"/>
                      <a:pt x="78" y="14"/>
                    </a:cubicBezTo>
                    <a:cubicBezTo>
                      <a:pt x="55" y="2"/>
                      <a:pt x="27" y="11"/>
                      <a:pt x="15" y="34"/>
                    </a:cubicBezTo>
                    <a:cubicBezTo>
                      <a:pt x="3" y="57"/>
                      <a:pt x="12" y="85"/>
                      <a:pt x="34" y="9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81" name="Freeform 67">
                <a:extLst>
                  <a:ext uri="{FF2B5EF4-FFF2-40B4-BE49-F238E27FC236}">
                    <a16:creationId xmlns:a16="http://schemas.microsoft.com/office/drawing/2014/main" id="{A5CD4382-EC06-4B5D-9679-064A35EB0D3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539" y="4715"/>
                <a:ext cx="184" cy="183"/>
              </a:xfrm>
              <a:custGeom>
                <a:avLst/>
                <a:gdLst>
                  <a:gd name="T0" fmla="*/ 112 w 159"/>
                  <a:gd name="T1" fmla="*/ 18 h 159"/>
                  <a:gd name="T2" fmla="*/ 141 w 159"/>
                  <a:gd name="T3" fmla="*/ 112 h 159"/>
                  <a:gd name="T4" fmla="*/ 47 w 159"/>
                  <a:gd name="T5" fmla="*/ 141 h 159"/>
                  <a:gd name="T6" fmla="*/ 18 w 159"/>
                  <a:gd name="T7" fmla="*/ 47 h 159"/>
                  <a:gd name="T8" fmla="*/ 112 w 159"/>
                  <a:gd name="T9" fmla="*/ 18 h 159"/>
                  <a:gd name="T10" fmla="*/ 48 w 159"/>
                  <a:gd name="T11" fmla="*/ 139 h 159"/>
                  <a:gd name="T12" fmla="*/ 139 w 159"/>
                  <a:gd name="T13" fmla="*/ 111 h 159"/>
                  <a:gd name="T14" fmla="*/ 111 w 159"/>
                  <a:gd name="T15" fmla="*/ 20 h 159"/>
                  <a:gd name="T16" fmla="*/ 19 w 159"/>
                  <a:gd name="T17" fmla="*/ 48 h 159"/>
                  <a:gd name="T18" fmla="*/ 48 w 159"/>
                  <a:gd name="T19" fmla="*/ 139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9" h="159">
                    <a:moveTo>
                      <a:pt x="112" y="18"/>
                    </a:moveTo>
                    <a:cubicBezTo>
                      <a:pt x="146" y="36"/>
                      <a:pt x="159" y="78"/>
                      <a:pt x="141" y="112"/>
                    </a:cubicBezTo>
                    <a:cubicBezTo>
                      <a:pt x="123" y="146"/>
                      <a:pt x="81" y="159"/>
                      <a:pt x="47" y="141"/>
                    </a:cubicBezTo>
                    <a:cubicBezTo>
                      <a:pt x="13" y="123"/>
                      <a:pt x="0" y="81"/>
                      <a:pt x="18" y="47"/>
                    </a:cubicBezTo>
                    <a:cubicBezTo>
                      <a:pt x="35" y="13"/>
                      <a:pt x="78" y="0"/>
                      <a:pt x="112" y="18"/>
                    </a:cubicBezTo>
                    <a:close/>
                    <a:moveTo>
                      <a:pt x="48" y="139"/>
                    </a:moveTo>
                    <a:cubicBezTo>
                      <a:pt x="81" y="157"/>
                      <a:pt x="122" y="144"/>
                      <a:pt x="139" y="111"/>
                    </a:cubicBezTo>
                    <a:cubicBezTo>
                      <a:pt x="156" y="78"/>
                      <a:pt x="144" y="37"/>
                      <a:pt x="111" y="20"/>
                    </a:cubicBezTo>
                    <a:cubicBezTo>
                      <a:pt x="78" y="2"/>
                      <a:pt x="37" y="15"/>
                      <a:pt x="19" y="48"/>
                    </a:cubicBezTo>
                    <a:cubicBezTo>
                      <a:pt x="2" y="81"/>
                      <a:pt x="15" y="122"/>
                      <a:pt x="48" y="13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82" name="Freeform 68">
                <a:extLst>
                  <a:ext uri="{FF2B5EF4-FFF2-40B4-BE49-F238E27FC236}">
                    <a16:creationId xmlns:a16="http://schemas.microsoft.com/office/drawing/2014/main" id="{DE93A8DC-F093-4DAE-AACC-5319EC0DC7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51" y="4407"/>
                <a:ext cx="87" cy="86"/>
              </a:xfrm>
              <a:custGeom>
                <a:avLst/>
                <a:gdLst>
                  <a:gd name="T0" fmla="*/ 8 w 75"/>
                  <a:gd name="T1" fmla="*/ 22 h 75"/>
                  <a:gd name="T2" fmla="*/ 53 w 75"/>
                  <a:gd name="T3" fmla="*/ 8 h 75"/>
                  <a:gd name="T4" fmla="*/ 66 w 75"/>
                  <a:gd name="T5" fmla="*/ 52 h 75"/>
                  <a:gd name="T6" fmla="*/ 22 w 75"/>
                  <a:gd name="T7" fmla="*/ 66 h 75"/>
                  <a:gd name="T8" fmla="*/ 8 w 75"/>
                  <a:gd name="T9" fmla="*/ 22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5">
                    <a:moveTo>
                      <a:pt x="8" y="22"/>
                    </a:moveTo>
                    <a:cubicBezTo>
                      <a:pt x="17" y="6"/>
                      <a:pt x="37" y="0"/>
                      <a:pt x="53" y="8"/>
                    </a:cubicBezTo>
                    <a:cubicBezTo>
                      <a:pt x="69" y="17"/>
                      <a:pt x="75" y="36"/>
                      <a:pt x="66" y="52"/>
                    </a:cubicBezTo>
                    <a:cubicBezTo>
                      <a:pt x="58" y="68"/>
                      <a:pt x="38" y="75"/>
                      <a:pt x="22" y="66"/>
                    </a:cubicBezTo>
                    <a:cubicBezTo>
                      <a:pt x="6" y="58"/>
                      <a:pt x="0" y="38"/>
                      <a:pt x="8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83" name="Freeform 69">
                <a:extLst>
                  <a:ext uri="{FF2B5EF4-FFF2-40B4-BE49-F238E27FC236}">
                    <a16:creationId xmlns:a16="http://schemas.microsoft.com/office/drawing/2014/main" id="{04596ED1-B812-4EEC-98D0-58187B2188A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731" y="4385"/>
                <a:ext cx="128" cy="129"/>
              </a:xfrm>
              <a:custGeom>
                <a:avLst/>
                <a:gdLst>
                  <a:gd name="T0" fmla="*/ 78 w 111"/>
                  <a:gd name="T1" fmla="*/ 13 h 112"/>
                  <a:gd name="T2" fmla="*/ 99 w 111"/>
                  <a:gd name="T3" fmla="*/ 79 h 112"/>
                  <a:gd name="T4" fmla="*/ 33 w 111"/>
                  <a:gd name="T5" fmla="*/ 99 h 112"/>
                  <a:gd name="T6" fmla="*/ 12 w 111"/>
                  <a:gd name="T7" fmla="*/ 33 h 112"/>
                  <a:gd name="T8" fmla="*/ 78 w 111"/>
                  <a:gd name="T9" fmla="*/ 13 h 112"/>
                  <a:gd name="T10" fmla="*/ 34 w 111"/>
                  <a:gd name="T11" fmla="*/ 97 h 112"/>
                  <a:gd name="T12" fmla="*/ 97 w 111"/>
                  <a:gd name="T13" fmla="*/ 78 h 112"/>
                  <a:gd name="T14" fmla="*/ 77 w 111"/>
                  <a:gd name="T15" fmla="*/ 15 h 112"/>
                  <a:gd name="T16" fmla="*/ 14 w 111"/>
                  <a:gd name="T17" fmla="*/ 34 h 112"/>
                  <a:gd name="T18" fmla="*/ 34 w 111"/>
                  <a:gd name="T19" fmla="*/ 97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1" h="112">
                    <a:moveTo>
                      <a:pt x="78" y="13"/>
                    </a:moveTo>
                    <a:cubicBezTo>
                      <a:pt x="102" y="25"/>
                      <a:pt x="111" y="55"/>
                      <a:pt x="99" y="79"/>
                    </a:cubicBezTo>
                    <a:cubicBezTo>
                      <a:pt x="86" y="103"/>
                      <a:pt x="56" y="112"/>
                      <a:pt x="33" y="99"/>
                    </a:cubicBezTo>
                    <a:cubicBezTo>
                      <a:pt x="9" y="87"/>
                      <a:pt x="0" y="57"/>
                      <a:pt x="12" y="33"/>
                    </a:cubicBezTo>
                    <a:cubicBezTo>
                      <a:pt x="25" y="10"/>
                      <a:pt x="54" y="0"/>
                      <a:pt x="78" y="13"/>
                    </a:cubicBezTo>
                    <a:close/>
                    <a:moveTo>
                      <a:pt x="34" y="97"/>
                    </a:moveTo>
                    <a:cubicBezTo>
                      <a:pt x="56" y="109"/>
                      <a:pt x="85" y="101"/>
                      <a:pt x="97" y="78"/>
                    </a:cubicBezTo>
                    <a:cubicBezTo>
                      <a:pt x="109" y="55"/>
                      <a:pt x="100" y="27"/>
                      <a:pt x="77" y="15"/>
                    </a:cubicBezTo>
                    <a:cubicBezTo>
                      <a:pt x="54" y="3"/>
                      <a:pt x="26" y="12"/>
                      <a:pt x="14" y="34"/>
                    </a:cubicBezTo>
                    <a:cubicBezTo>
                      <a:pt x="2" y="57"/>
                      <a:pt x="11" y="85"/>
                      <a:pt x="34" y="9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84" name="Freeform 70">
                <a:extLst>
                  <a:ext uri="{FF2B5EF4-FFF2-40B4-BE49-F238E27FC236}">
                    <a16:creationId xmlns:a16="http://schemas.microsoft.com/office/drawing/2014/main" id="{0B7E6DF8-4F2E-43C6-B98A-A5E5ED7B74B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703" y="4357"/>
                <a:ext cx="183" cy="185"/>
              </a:xfrm>
              <a:custGeom>
                <a:avLst/>
                <a:gdLst>
                  <a:gd name="T0" fmla="*/ 112 w 159"/>
                  <a:gd name="T1" fmla="*/ 18 h 160"/>
                  <a:gd name="T2" fmla="*/ 141 w 159"/>
                  <a:gd name="T3" fmla="*/ 113 h 160"/>
                  <a:gd name="T4" fmla="*/ 47 w 159"/>
                  <a:gd name="T5" fmla="*/ 142 h 160"/>
                  <a:gd name="T6" fmla="*/ 18 w 159"/>
                  <a:gd name="T7" fmla="*/ 48 h 160"/>
                  <a:gd name="T8" fmla="*/ 112 w 159"/>
                  <a:gd name="T9" fmla="*/ 18 h 160"/>
                  <a:gd name="T10" fmla="*/ 48 w 159"/>
                  <a:gd name="T11" fmla="*/ 140 h 160"/>
                  <a:gd name="T12" fmla="*/ 139 w 159"/>
                  <a:gd name="T13" fmla="*/ 112 h 160"/>
                  <a:gd name="T14" fmla="*/ 111 w 159"/>
                  <a:gd name="T15" fmla="*/ 20 h 160"/>
                  <a:gd name="T16" fmla="*/ 19 w 159"/>
                  <a:gd name="T17" fmla="*/ 49 h 160"/>
                  <a:gd name="T18" fmla="*/ 48 w 159"/>
                  <a:gd name="T19" fmla="*/ 140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9" h="160">
                    <a:moveTo>
                      <a:pt x="112" y="18"/>
                    </a:moveTo>
                    <a:cubicBezTo>
                      <a:pt x="146" y="36"/>
                      <a:pt x="159" y="79"/>
                      <a:pt x="141" y="113"/>
                    </a:cubicBezTo>
                    <a:cubicBezTo>
                      <a:pt x="123" y="147"/>
                      <a:pt x="81" y="160"/>
                      <a:pt x="47" y="142"/>
                    </a:cubicBezTo>
                    <a:cubicBezTo>
                      <a:pt x="13" y="124"/>
                      <a:pt x="0" y="82"/>
                      <a:pt x="18" y="48"/>
                    </a:cubicBezTo>
                    <a:cubicBezTo>
                      <a:pt x="36" y="14"/>
                      <a:pt x="78" y="0"/>
                      <a:pt x="112" y="18"/>
                    </a:cubicBezTo>
                    <a:close/>
                    <a:moveTo>
                      <a:pt x="48" y="140"/>
                    </a:moveTo>
                    <a:cubicBezTo>
                      <a:pt x="81" y="157"/>
                      <a:pt x="122" y="145"/>
                      <a:pt x="139" y="112"/>
                    </a:cubicBezTo>
                    <a:cubicBezTo>
                      <a:pt x="157" y="79"/>
                      <a:pt x="144" y="38"/>
                      <a:pt x="111" y="20"/>
                    </a:cubicBezTo>
                    <a:cubicBezTo>
                      <a:pt x="78" y="3"/>
                      <a:pt x="37" y="16"/>
                      <a:pt x="19" y="49"/>
                    </a:cubicBezTo>
                    <a:cubicBezTo>
                      <a:pt x="2" y="82"/>
                      <a:pt x="15" y="123"/>
                      <a:pt x="48" y="1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85" name="Freeform 71">
                <a:extLst>
                  <a:ext uri="{FF2B5EF4-FFF2-40B4-BE49-F238E27FC236}">
                    <a16:creationId xmlns:a16="http://schemas.microsoft.com/office/drawing/2014/main" id="{E60E91A2-1578-499D-B55A-866CE60BF53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542" y="4789"/>
                <a:ext cx="511" cy="424"/>
              </a:xfrm>
              <a:custGeom>
                <a:avLst/>
                <a:gdLst>
                  <a:gd name="T0" fmla="*/ 0 w 511"/>
                  <a:gd name="T1" fmla="*/ 360 h 424"/>
                  <a:gd name="T2" fmla="*/ 0 w 511"/>
                  <a:gd name="T3" fmla="*/ 359 h 424"/>
                  <a:gd name="T4" fmla="*/ 170 w 511"/>
                  <a:gd name="T5" fmla="*/ 0 h 424"/>
                  <a:gd name="T6" fmla="*/ 511 w 511"/>
                  <a:gd name="T7" fmla="*/ 424 h 424"/>
                  <a:gd name="T8" fmla="*/ 0 w 511"/>
                  <a:gd name="T9" fmla="*/ 360 h 424"/>
                  <a:gd name="T10" fmla="*/ 171 w 511"/>
                  <a:gd name="T11" fmla="*/ 5 h 424"/>
                  <a:gd name="T12" fmla="*/ 4 w 511"/>
                  <a:gd name="T13" fmla="*/ 358 h 424"/>
                  <a:gd name="T14" fmla="*/ 506 w 511"/>
                  <a:gd name="T15" fmla="*/ 421 h 424"/>
                  <a:gd name="T16" fmla="*/ 171 w 511"/>
                  <a:gd name="T17" fmla="*/ 5 h 4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11" h="424">
                    <a:moveTo>
                      <a:pt x="0" y="360"/>
                    </a:moveTo>
                    <a:lnTo>
                      <a:pt x="0" y="359"/>
                    </a:lnTo>
                    <a:lnTo>
                      <a:pt x="170" y="0"/>
                    </a:lnTo>
                    <a:lnTo>
                      <a:pt x="511" y="424"/>
                    </a:lnTo>
                    <a:lnTo>
                      <a:pt x="0" y="360"/>
                    </a:lnTo>
                    <a:close/>
                    <a:moveTo>
                      <a:pt x="171" y="5"/>
                    </a:moveTo>
                    <a:lnTo>
                      <a:pt x="4" y="358"/>
                    </a:lnTo>
                    <a:lnTo>
                      <a:pt x="506" y="421"/>
                    </a:lnTo>
                    <a:lnTo>
                      <a:pt x="171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86" name="Freeform 72">
                <a:extLst>
                  <a:ext uri="{FF2B5EF4-FFF2-40B4-BE49-F238E27FC236}">
                    <a16:creationId xmlns:a16="http://schemas.microsoft.com/office/drawing/2014/main" id="{F38B1F42-408F-4173-A52B-CDB2287DE2B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709" y="4789"/>
                <a:ext cx="723" cy="424"/>
              </a:xfrm>
              <a:custGeom>
                <a:avLst/>
                <a:gdLst>
                  <a:gd name="T0" fmla="*/ 341 w 723"/>
                  <a:gd name="T1" fmla="*/ 424 h 424"/>
                  <a:gd name="T2" fmla="*/ 340 w 723"/>
                  <a:gd name="T3" fmla="*/ 423 h 424"/>
                  <a:gd name="T4" fmla="*/ 0 w 723"/>
                  <a:gd name="T5" fmla="*/ 0 h 424"/>
                  <a:gd name="T6" fmla="*/ 723 w 723"/>
                  <a:gd name="T7" fmla="*/ 287 h 424"/>
                  <a:gd name="T8" fmla="*/ 720 w 723"/>
                  <a:gd name="T9" fmla="*/ 289 h 424"/>
                  <a:gd name="T10" fmla="*/ 341 w 723"/>
                  <a:gd name="T11" fmla="*/ 424 h 424"/>
                  <a:gd name="T12" fmla="*/ 8 w 723"/>
                  <a:gd name="T13" fmla="*/ 6 h 424"/>
                  <a:gd name="T14" fmla="*/ 342 w 723"/>
                  <a:gd name="T15" fmla="*/ 421 h 424"/>
                  <a:gd name="T16" fmla="*/ 716 w 723"/>
                  <a:gd name="T17" fmla="*/ 287 h 424"/>
                  <a:gd name="T18" fmla="*/ 8 w 723"/>
                  <a:gd name="T19" fmla="*/ 6 h 4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23" h="424">
                    <a:moveTo>
                      <a:pt x="341" y="424"/>
                    </a:moveTo>
                    <a:lnTo>
                      <a:pt x="340" y="423"/>
                    </a:lnTo>
                    <a:lnTo>
                      <a:pt x="0" y="0"/>
                    </a:lnTo>
                    <a:lnTo>
                      <a:pt x="723" y="287"/>
                    </a:lnTo>
                    <a:lnTo>
                      <a:pt x="720" y="289"/>
                    </a:lnTo>
                    <a:lnTo>
                      <a:pt x="341" y="424"/>
                    </a:lnTo>
                    <a:close/>
                    <a:moveTo>
                      <a:pt x="8" y="6"/>
                    </a:moveTo>
                    <a:lnTo>
                      <a:pt x="342" y="421"/>
                    </a:lnTo>
                    <a:lnTo>
                      <a:pt x="716" y="287"/>
                    </a:lnTo>
                    <a:lnTo>
                      <a:pt x="8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87" name="Freeform 73">
                <a:extLst>
                  <a:ext uri="{FF2B5EF4-FFF2-40B4-BE49-F238E27FC236}">
                    <a16:creationId xmlns:a16="http://schemas.microsoft.com/office/drawing/2014/main" id="{0D5BC05D-1403-4B40-85EE-22DBBF230C0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710" y="4542"/>
                <a:ext cx="720" cy="537"/>
              </a:xfrm>
              <a:custGeom>
                <a:avLst/>
                <a:gdLst>
                  <a:gd name="T0" fmla="*/ 720 w 720"/>
                  <a:gd name="T1" fmla="*/ 537 h 537"/>
                  <a:gd name="T2" fmla="*/ 718 w 720"/>
                  <a:gd name="T3" fmla="*/ 536 h 537"/>
                  <a:gd name="T4" fmla="*/ 0 w 720"/>
                  <a:gd name="T5" fmla="*/ 250 h 537"/>
                  <a:gd name="T6" fmla="*/ 2 w 720"/>
                  <a:gd name="T7" fmla="*/ 249 h 537"/>
                  <a:gd name="T8" fmla="*/ 472 w 720"/>
                  <a:gd name="T9" fmla="*/ 0 h 537"/>
                  <a:gd name="T10" fmla="*/ 720 w 720"/>
                  <a:gd name="T11" fmla="*/ 537 h 537"/>
                  <a:gd name="T12" fmla="*/ 5 w 720"/>
                  <a:gd name="T13" fmla="*/ 250 h 537"/>
                  <a:gd name="T14" fmla="*/ 716 w 720"/>
                  <a:gd name="T15" fmla="*/ 532 h 537"/>
                  <a:gd name="T16" fmla="*/ 471 w 720"/>
                  <a:gd name="T17" fmla="*/ 3 h 537"/>
                  <a:gd name="T18" fmla="*/ 5 w 720"/>
                  <a:gd name="T19" fmla="*/ 250 h 5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20" h="537">
                    <a:moveTo>
                      <a:pt x="720" y="537"/>
                    </a:moveTo>
                    <a:lnTo>
                      <a:pt x="718" y="536"/>
                    </a:lnTo>
                    <a:lnTo>
                      <a:pt x="0" y="250"/>
                    </a:lnTo>
                    <a:lnTo>
                      <a:pt x="2" y="249"/>
                    </a:lnTo>
                    <a:lnTo>
                      <a:pt x="472" y="0"/>
                    </a:lnTo>
                    <a:lnTo>
                      <a:pt x="720" y="537"/>
                    </a:lnTo>
                    <a:close/>
                    <a:moveTo>
                      <a:pt x="5" y="250"/>
                    </a:moveTo>
                    <a:lnTo>
                      <a:pt x="716" y="532"/>
                    </a:lnTo>
                    <a:lnTo>
                      <a:pt x="471" y="3"/>
                    </a:lnTo>
                    <a:lnTo>
                      <a:pt x="5" y="25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88" name="Freeform 74">
                <a:extLst>
                  <a:ext uri="{FF2B5EF4-FFF2-40B4-BE49-F238E27FC236}">
                    <a16:creationId xmlns:a16="http://schemas.microsoft.com/office/drawing/2014/main" id="{9C04CD37-C290-4015-A55C-D5FE286A03D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179" y="4542"/>
                <a:ext cx="624" cy="537"/>
              </a:xfrm>
              <a:custGeom>
                <a:avLst/>
                <a:gdLst>
                  <a:gd name="T0" fmla="*/ 249 w 624"/>
                  <a:gd name="T1" fmla="*/ 537 h 537"/>
                  <a:gd name="T2" fmla="*/ 248 w 624"/>
                  <a:gd name="T3" fmla="*/ 534 h 537"/>
                  <a:gd name="T4" fmla="*/ 0 w 624"/>
                  <a:gd name="T5" fmla="*/ 0 h 537"/>
                  <a:gd name="T6" fmla="*/ 2 w 624"/>
                  <a:gd name="T7" fmla="*/ 1 h 537"/>
                  <a:gd name="T8" fmla="*/ 624 w 624"/>
                  <a:gd name="T9" fmla="*/ 154 h 537"/>
                  <a:gd name="T10" fmla="*/ 622 w 624"/>
                  <a:gd name="T11" fmla="*/ 155 h 537"/>
                  <a:gd name="T12" fmla="*/ 249 w 624"/>
                  <a:gd name="T13" fmla="*/ 537 h 537"/>
                  <a:gd name="T14" fmla="*/ 5 w 624"/>
                  <a:gd name="T15" fmla="*/ 3 h 537"/>
                  <a:gd name="T16" fmla="*/ 250 w 624"/>
                  <a:gd name="T17" fmla="*/ 532 h 537"/>
                  <a:gd name="T18" fmla="*/ 619 w 624"/>
                  <a:gd name="T19" fmla="*/ 155 h 537"/>
                  <a:gd name="T20" fmla="*/ 5 w 624"/>
                  <a:gd name="T21" fmla="*/ 3 h 5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24" h="537">
                    <a:moveTo>
                      <a:pt x="249" y="537"/>
                    </a:moveTo>
                    <a:lnTo>
                      <a:pt x="248" y="534"/>
                    </a:lnTo>
                    <a:lnTo>
                      <a:pt x="0" y="0"/>
                    </a:lnTo>
                    <a:lnTo>
                      <a:pt x="2" y="1"/>
                    </a:lnTo>
                    <a:lnTo>
                      <a:pt x="624" y="154"/>
                    </a:lnTo>
                    <a:lnTo>
                      <a:pt x="622" y="155"/>
                    </a:lnTo>
                    <a:lnTo>
                      <a:pt x="249" y="537"/>
                    </a:lnTo>
                    <a:close/>
                    <a:moveTo>
                      <a:pt x="5" y="3"/>
                    </a:moveTo>
                    <a:lnTo>
                      <a:pt x="250" y="532"/>
                    </a:lnTo>
                    <a:lnTo>
                      <a:pt x="619" y="155"/>
                    </a:lnTo>
                    <a:lnTo>
                      <a:pt x="5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89" name="Freeform 75">
                <a:extLst>
                  <a:ext uri="{FF2B5EF4-FFF2-40B4-BE49-F238E27FC236}">
                    <a16:creationId xmlns:a16="http://schemas.microsoft.com/office/drawing/2014/main" id="{51EC1EA5-A950-45BB-AF32-DAC0FA4A743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613" y="4051"/>
                <a:ext cx="593" cy="495"/>
              </a:xfrm>
              <a:custGeom>
                <a:avLst/>
                <a:gdLst>
                  <a:gd name="T0" fmla="*/ 569 w 593"/>
                  <a:gd name="T1" fmla="*/ 495 h 495"/>
                  <a:gd name="T2" fmla="*/ 567 w 593"/>
                  <a:gd name="T3" fmla="*/ 494 h 495"/>
                  <a:gd name="T4" fmla="*/ 0 w 593"/>
                  <a:gd name="T5" fmla="*/ 0 h 495"/>
                  <a:gd name="T6" fmla="*/ 593 w 593"/>
                  <a:gd name="T7" fmla="*/ 190 h 495"/>
                  <a:gd name="T8" fmla="*/ 569 w 593"/>
                  <a:gd name="T9" fmla="*/ 495 h 495"/>
                  <a:gd name="T10" fmla="*/ 11 w 593"/>
                  <a:gd name="T11" fmla="*/ 6 h 495"/>
                  <a:gd name="T12" fmla="*/ 567 w 593"/>
                  <a:gd name="T13" fmla="*/ 491 h 495"/>
                  <a:gd name="T14" fmla="*/ 590 w 593"/>
                  <a:gd name="T15" fmla="*/ 191 h 495"/>
                  <a:gd name="T16" fmla="*/ 11 w 593"/>
                  <a:gd name="T17" fmla="*/ 6 h 4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93" h="495">
                    <a:moveTo>
                      <a:pt x="569" y="495"/>
                    </a:moveTo>
                    <a:lnTo>
                      <a:pt x="567" y="494"/>
                    </a:lnTo>
                    <a:lnTo>
                      <a:pt x="0" y="0"/>
                    </a:lnTo>
                    <a:lnTo>
                      <a:pt x="593" y="190"/>
                    </a:lnTo>
                    <a:lnTo>
                      <a:pt x="569" y="495"/>
                    </a:lnTo>
                    <a:close/>
                    <a:moveTo>
                      <a:pt x="11" y="6"/>
                    </a:moveTo>
                    <a:lnTo>
                      <a:pt x="567" y="491"/>
                    </a:lnTo>
                    <a:lnTo>
                      <a:pt x="590" y="191"/>
                    </a:lnTo>
                    <a:lnTo>
                      <a:pt x="11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90" name="Freeform 76">
                <a:extLst>
                  <a:ext uri="{FF2B5EF4-FFF2-40B4-BE49-F238E27FC236}">
                    <a16:creationId xmlns:a16="http://schemas.microsoft.com/office/drawing/2014/main" id="{C214CAE3-2DA4-44B4-9662-F0CDB686800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615" y="4050"/>
                <a:ext cx="571" cy="496"/>
              </a:xfrm>
              <a:custGeom>
                <a:avLst/>
                <a:gdLst>
                  <a:gd name="T0" fmla="*/ 571 w 571"/>
                  <a:gd name="T1" fmla="*/ 496 h 496"/>
                  <a:gd name="T2" fmla="*/ 175 w 571"/>
                  <a:gd name="T3" fmla="*/ 419 h 496"/>
                  <a:gd name="T4" fmla="*/ 175 w 571"/>
                  <a:gd name="T5" fmla="*/ 418 h 496"/>
                  <a:gd name="T6" fmla="*/ 0 w 571"/>
                  <a:gd name="T7" fmla="*/ 0 h 496"/>
                  <a:gd name="T8" fmla="*/ 571 w 571"/>
                  <a:gd name="T9" fmla="*/ 496 h 496"/>
                  <a:gd name="T10" fmla="*/ 178 w 571"/>
                  <a:gd name="T11" fmla="*/ 417 h 496"/>
                  <a:gd name="T12" fmla="*/ 562 w 571"/>
                  <a:gd name="T13" fmla="*/ 492 h 496"/>
                  <a:gd name="T14" fmla="*/ 7 w 571"/>
                  <a:gd name="T15" fmla="*/ 9 h 496"/>
                  <a:gd name="T16" fmla="*/ 178 w 571"/>
                  <a:gd name="T17" fmla="*/ 417 h 4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71" h="496">
                    <a:moveTo>
                      <a:pt x="571" y="496"/>
                    </a:moveTo>
                    <a:lnTo>
                      <a:pt x="175" y="419"/>
                    </a:lnTo>
                    <a:lnTo>
                      <a:pt x="175" y="418"/>
                    </a:lnTo>
                    <a:lnTo>
                      <a:pt x="0" y="0"/>
                    </a:lnTo>
                    <a:lnTo>
                      <a:pt x="571" y="496"/>
                    </a:lnTo>
                    <a:close/>
                    <a:moveTo>
                      <a:pt x="178" y="417"/>
                    </a:moveTo>
                    <a:lnTo>
                      <a:pt x="562" y="492"/>
                    </a:lnTo>
                    <a:lnTo>
                      <a:pt x="7" y="9"/>
                    </a:lnTo>
                    <a:lnTo>
                      <a:pt x="178" y="4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91" name="Freeform 77">
                <a:extLst>
                  <a:ext uri="{FF2B5EF4-FFF2-40B4-BE49-F238E27FC236}">
                    <a16:creationId xmlns:a16="http://schemas.microsoft.com/office/drawing/2014/main" id="{4DC6C3DB-473B-454C-A650-34DCF1F28E5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711" y="4467"/>
                <a:ext cx="474" cy="327"/>
              </a:xfrm>
              <a:custGeom>
                <a:avLst/>
                <a:gdLst>
                  <a:gd name="T0" fmla="*/ 0 w 474"/>
                  <a:gd name="T1" fmla="*/ 327 h 327"/>
                  <a:gd name="T2" fmla="*/ 79 w 474"/>
                  <a:gd name="T3" fmla="*/ 0 h 327"/>
                  <a:gd name="T4" fmla="*/ 474 w 474"/>
                  <a:gd name="T5" fmla="*/ 76 h 327"/>
                  <a:gd name="T6" fmla="*/ 471 w 474"/>
                  <a:gd name="T7" fmla="*/ 78 h 327"/>
                  <a:gd name="T8" fmla="*/ 0 w 474"/>
                  <a:gd name="T9" fmla="*/ 327 h 327"/>
                  <a:gd name="T10" fmla="*/ 82 w 474"/>
                  <a:gd name="T11" fmla="*/ 2 h 327"/>
                  <a:gd name="T12" fmla="*/ 3 w 474"/>
                  <a:gd name="T13" fmla="*/ 322 h 327"/>
                  <a:gd name="T14" fmla="*/ 467 w 474"/>
                  <a:gd name="T15" fmla="*/ 77 h 327"/>
                  <a:gd name="T16" fmla="*/ 82 w 474"/>
                  <a:gd name="T17" fmla="*/ 2 h 3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74" h="327">
                    <a:moveTo>
                      <a:pt x="0" y="327"/>
                    </a:moveTo>
                    <a:lnTo>
                      <a:pt x="79" y="0"/>
                    </a:lnTo>
                    <a:lnTo>
                      <a:pt x="474" y="76"/>
                    </a:lnTo>
                    <a:lnTo>
                      <a:pt x="471" y="78"/>
                    </a:lnTo>
                    <a:lnTo>
                      <a:pt x="0" y="327"/>
                    </a:lnTo>
                    <a:close/>
                    <a:moveTo>
                      <a:pt x="82" y="2"/>
                    </a:moveTo>
                    <a:lnTo>
                      <a:pt x="3" y="322"/>
                    </a:lnTo>
                    <a:lnTo>
                      <a:pt x="467" y="77"/>
                    </a:lnTo>
                    <a:lnTo>
                      <a:pt x="82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92" name="Freeform 78">
                <a:extLst>
                  <a:ext uri="{FF2B5EF4-FFF2-40B4-BE49-F238E27FC236}">
                    <a16:creationId xmlns:a16="http://schemas.microsoft.com/office/drawing/2014/main" id="{59665C1E-D20E-4D6A-B2CC-05FCC8E5933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097" y="4466"/>
                <a:ext cx="697" cy="351"/>
              </a:xfrm>
              <a:custGeom>
                <a:avLst/>
                <a:gdLst>
                  <a:gd name="T0" fmla="*/ 0 w 697"/>
                  <a:gd name="T1" fmla="*/ 351 h 351"/>
                  <a:gd name="T2" fmla="*/ 697 w 697"/>
                  <a:gd name="T3" fmla="*/ 0 h 351"/>
                  <a:gd name="T4" fmla="*/ 616 w 697"/>
                  <a:gd name="T5" fmla="*/ 327 h 351"/>
                  <a:gd name="T6" fmla="*/ 615 w 697"/>
                  <a:gd name="T7" fmla="*/ 327 h 351"/>
                  <a:gd name="T8" fmla="*/ 0 w 697"/>
                  <a:gd name="T9" fmla="*/ 351 h 351"/>
                  <a:gd name="T10" fmla="*/ 692 w 697"/>
                  <a:gd name="T11" fmla="*/ 4 h 351"/>
                  <a:gd name="T12" fmla="*/ 12 w 697"/>
                  <a:gd name="T13" fmla="*/ 348 h 351"/>
                  <a:gd name="T14" fmla="*/ 614 w 697"/>
                  <a:gd name="T15" fmla="*/ 325 h 351"/>
                  <a:gd name="T16" fmla="*/ 692 w 697"/>
                  <a:gd name="T17" fmla="*/ 4 h 3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97" h="351">
                    <a:moveTo>
                      <a:pt x="0" y="351"/>
                    </a:moveTo>
                    <a:lnTo>
                      <a:pt x="697" y="0"/>
                    </a:lnTo>
                    <a:lnTo>
                      <a:pt x="616" y="327"/>
                    </a:lnTo>
                    <a:lnTo>
                      <a:pt x="615" y="327"/>
                    </a:lnTo>
                    <a:lnTo>
                      <a:pt x="0" y="351"/>
                    </a:lnTo>
                    <a:close/>
                    <a:moveTo>
                      <a:pt x="692" y="4"/>
                    </a:moveTo>
                    <a:lnTo>
                      <a:pt x="12" y="348"/>
                    </a:lnTo>
                    <a:lnTo>
                      <a:pt x="614" y="325"/>
                    </a:lnTo>
                    <a:lnTo>
                      <a:pt x="692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93" name="Freeform 79">
                <a:extLst>
                  <a:ext uri="{FF2B5EF4-FFF2-40B4-BE49-F238E27FC236}">
                    <a16:creationId xmlns:a16="http://schemas.microsoft.com/office/drawing/2014/main" id="{640EE338-8DF3-4CB7-AB0B-016D00125AA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100" y="4791"/>
                <a:ext cx="614" cy="359"/>
              </a:xfrm>
              <a:custGeom>
                <a:avLst/>
                <a:gdLst>
                  <a:gd name="T0" fmla="*/ 445 w 614"/>
                  <a:gd name="T1" fmla="*/ 359 h 359"/>
                  <a:gd name="T2" fmla="*/ 444 w 614"/>
                  <a:gd name="T3" fmla="*/ 358 h 359"/>
                  <a:gd name="T4" fmla="*/ 0 w 614"/>
                  <a:gd name="T5" fmla="*/ 24 h 359"/>
                  <a:gd name="T6" fmla="*/ 614 w 614"/>
                  <a:gd name="T7" fmla="*/ 0 h 359"/>
                  <a:gd name="T8" fmla="*/ 613 w 614"/>
                  <a:gd name="T9" fmla="*/ 1 h 359"/>
                  <a:gd name="T10" fmla="*/ 445 w 614"/>
                  <a:gd name="T11" fmla="*/ 359 h 359"/>
                  <a:gd name="T12" fmla="*/ 7 w 614"/>
                  <a:gd name="T13" fmla="*/ 25 h 359"/>
                  <a:gd name="T14" fmla="*/ 444 w 614"/>
                  <a:gd name="T15" fmla="*/ 356 h 359"/>
                  <a:gd name="T16" fmla="*/ 611 w 614"/>
                  <a:gd name="T17" fmla="*/ 2 h 359"/>
                  <a:gd name="T18" fmla="*/ 7 w 614"/>
                  <a:gd name="T19" fmla="*/ 25 h 3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14" h="359">
                    <a:moveTo>
                      <a:pt x="445" y="359"/>
                    </a:moveTo>
                    <a:lnTo>
                      <a:pt x="444" y="358"/>
                    </a:lnTo>
                    <a:lnTo>
                      <a:pt x="0" y="24"/>
                    </a:lnTo>
                    <a:lnTo>
                      <a:pt x="614" y="0"/>
                    </a:lnTo>
                    <a:lnTo>
                      <a:pt x="613" y="1"/>
                    </a:lnTo>
                    <a:lnTo>
                      <a:pt x="445" y="359"/>
                    </a:lnTo>
                    <a:close/>
                    <a:moveTo>
                      <a:pt x="7" y="25"/>
                    </a:moveTo>
                    <a:lnTo>
                      <a:pt x="444" y="356"/>
                    </a:lnTo>
                    <a:lnTo>
                      <a:pt x="611" y="2"/>
                    </a:lnTo>
                    <a:lnTo>
                      <a:pt x="7" y="2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94" name="Freeform 80">
                <a:extLst>
                  <a:ext uri="{FF2B5EF4-FFF2-40B4-BE49-F238E27FC236}">
                    <a16:creationId xmlns:a16="http://schemas.microsoft.com/office/drawing/2014/main" id="{0DCAF141-302D-4AD0-B138-3569694068E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057" y="4813"/>
                <a:ext cx="489" cy="634"/>
              </a:xfrm>
              <a:custGeom>
                <a:avLst/>
                <a:gdLst>
                  <a:gd name="T0" fmla="*/ 0 w 489"/>
                  <a:gd name="T1" fmla="*/ 634 h 634"/>
                  <a:gd name="T2" fmla="*/ 45 w 489"/>
                  <a:gd name="T3" fmla="*/ 0 h 634"/>
                  <a:gd name="T4" fmla="*/ 489 w 489"/>
                  <a:gd name="T5" fmla="*/ 335 h 634"/>
                  <a:gd name="T6" fmla="*/ 0 w 489"/>
                  <a:gd name="T7" fmla="*/ 634 h 634"/>
                  <a:gd name="T8" fmla="*/ 47 w 489"/>
                  <a:gd name="T9" fmla="*/ 5 h 634"/>
                  <a:gd name="T10" fmla="*/ 3 w 489"/>
                  <a:gd name="T11" fmla="*/ 630 h 634"/>
                  <a:gd name="T12" fmla="*/ 485 w 489"/>
                  <a:gd name="T13" fmla="*/ 335 h 634"/>
                  <a:gd name="T14" fmla="*/ 47 w 489"/>
                  <a:gd name="T15" fmla="*/ 5 h 6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89" h="634">
                    <a:moveTo>
                      <a:pt x="0" y="634"/>
                    </a:moveTo>
                    <a:lnTo>
                      <a:pt x="45" y="0"/>
                    </a:lnTo>
                    <a:lnTo>
                      <a:pt x="489" y="335"/>
                    </a:lnTo>
                    <a:lnTo>
                      <a:pt x="0" y="634"/>
                    </a:lnTo>
                    <a:close/>
                    <a:moveTo>
                      <a:pt x="47" y="5"/>
                    </a:moveTo>
                    <a:lnTo>
                      <a:pt x="3" y="630"/>
                    </a:lnTo>
                    <a:lnTo>
                      <a:pt x="485" y="335"/>
                    </a:lnTo>
                    <a:lnTo>
                      <a:pt x="47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95" name="Freeform 81">
                <a:extLst>
                  <a:ext uri="{FF2B5EF4-FFF2-40B4-BE49-F238E27FC236}">
                    <a16:creationId xmlns:a16="http://schemas.microsoft.com/office/drawing/2014/main" id="{163A01CE-0B61-4738-BBE7-D5275BF1ACB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055" y="5147"/>
                <a:ext cx="538" cy="325"/>
              </a:xfrm>
              <a:custGeom>
                <a:avLst/>
                <a:gdLst>
                  <a:gd name="T0" fmla="*/ 0 w 538"/>
                  <a:gd name="T1" fmla="*/ 299 h 325"/>
                  <a:gd name="T2" fmla="*/ 490 w 538"/>
                  <a:gd name="T3" fmla="*/ 0 h 325"/>
                  <a:gd name="T4" fmla="*/ 538 w 538"/>
                  <a:gd name="T5" fmla="*/ 325 h 325"/>
                  <a:gd name="T6" fmla="*/ 0 w 538"/>
                  <a:gd name="T7" fmla="*/ 299 h 325"/>
                  <a:gd name="T8" fmla="*/ 489 w 538"/>
                  <a:gd name="T9" fmla="*/ 3 h 325"/>
                  <a:gd name="T10" fmla="*/ 8 w 538"/>
                  <a:gd name="T11" fmla="*/ 297 h 325"/>
                  <a:gd name="T12" fmla="*/ 536 w 538"/>
                  <a:gd name="T13" fmla="*/ 322 h 325"/>
                  <a:gd name="T14" fmla="*/ 489 w 538"/>
                  <a:gd name="T15" fmla="*/ 3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38" h="325">
                    <a:moveTo>
                      <a:pt x="0" y="299"/>
                    </a:moveTo>
                    <a:lnTo>
                      <a:pt x="490" y="0"/>
                    </a:lnTo>
                    <a:lnTo>
                      <a:pt x="538" y="325"/>
                    </a:lnTo>
                    <a:lnTo>
                      <a:pt x="0" y="299"/>
                    </a:lnTo>
                    <a:close/>
                    <a:moveTo>
                      <a:pt x="489" y="3"/>
                    </a:moveTo>
                    <a:lnTo>
                      <a:pt x="8" y="297"/>
                    </a:lnTo>
                    <a:lnTo>
                      <a:pt x="536" y="322"/>
                    </a:lnTo>
                    <a:lnTo>
                      <a:pt x="489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96" name="Freeform 82">
                <a:extLst>
                  <a:ext uri="{FF2B5EF4-FFF2-40B4-BE49-F238E27FC236}">
                    <a16:creationId xmlns:a16="http://schemas.microsoft.com/office/drawing/2014/main" id="{6142DB44-0CE7-4918-9BAB-96E950C6548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013" y="5444"/>
                <a:ext cx="585" cy="281"/>
              </a:xfrm>
              <a:custGeom>
                <a:avLst/>
                <a:gdLst>
                  <a:gd name="T0" fmla="*/ 0 w 585"/>
                  <a:gd name="T1" fmla="*/ 281 h 281"/>
                  <a:gd name="T2" fmla="*/ 44 w 585"/>
                  <a:gd name="T3" fmla="*/ 0 h 281"/>
                  <a:gd name="T4" fmla="*/ 585 w 585"/>
                  <a:gd name="T5" fmla="*/ 25 h 281"/>
                  <a:gd name="T6" fmla="*/ 579 w 585"/>
                  <a:gd name="T7" fmla="*/ 28 h 281"/>
                  <a:gd name="T8" fmla="*/ 0 w 585"/>
                  <a:gd name="T9" fmla="*/ 281 h 281"/>
                  <a:gd name="T10" fmla="*/ 46 w 585"/>
                  <a:gd name="T11" fmla="*/ 2 h 281"/>
                  <a:gd name="T12" fmla="*/ 2 w 585"/>
                  <a:gd name="T13" fmla="*/ 276 h 281"/>
                  <a:gd name="T14" fmla="*/ 573 w 585"/>
                  <a:gd name="T15" fmla="*/ 28 h 281"/>
                  <a:gd name="T16" fmla="*/ 46 w 585"/>
                  <a:gd name="T17" fmla="*/ 2 h 2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85" h="281">
                    <a:moveTo>
                      <a:pt x="0" y="281"/>
                    </a:moveTo>
                    <a:lnTo>
                      <a:pt x="44" y="0"/>
                    </a:lnTo>
                    <a:lnTo>
                      <a:pt x="585" y="25"/>
                    </a:lnTo>
                    <a:lnTo>
                      <a:pt x="579" y="28"/>
                    </a:lnTo>
                    <a:lnTo>
                      <a:pt x="0" y="281"/>
                    </a:lnTo>
                    <a:close/>
                    <a:moveTo>
                      <a:pt x="46" y="2"/>
                    </a:moveTo>
                    <a:lnTo>
                      <a:pt x="2" y="276"/>
                    </a:lnTo>
                    <a:lnTo>
                      <a:pt x="573" y="28"/>
                    </a:lnTo>
                    <a:lnTo>
                      <a:pt x="46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97" name="Freeform 83">
                <a:extLst>
                  <a:ext uri="{FF2B5EF4-FFF2-40B4-BE49-F238E27FC236}">
                    <a16:creationId xmlns:a16="http://schemas.microsoft.com/office/drawing/2014/main" id="{13AFD2AD-81C5-4224-8272-45A70ABD11F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010" y="5469"/>
                <a:ext cx="929" cy="316"/>
              </a:xfrm>
              <a:custGeom>
                <a:avLst/>
                <a:gdLst>
                  <a:gd name="T0" fmla="*/ 0 w 929"/>
                  <a:gd name="T1" fmla="*/ 255 h 316"/>
                  <a:gd name="T2" fmla="*/ 4 w 929"/>
                  <a:gd name="T3" fmla="*/ 253 h 316"/>
                  <a:gd name="T4" fmla="*/ 582 w 929"/>
                  <a:gd name="T5" fmla="*/ 0 h 316"/>
                  <a:gd name="T6" fmla="*/ 583 w 929"/>
                  <a:gd name="T7" fmla="*/ 0 h 316"/>
                  <a:gd name="T8" fmla="*/ 929 w 929"/>
                  <a:gd name="T9" fmla="*/ 316 h 316"/>
                  <a:gd name="T10" fmla="*/ 926 w 929"/>
                  <a:gd name="T11" fmla="*/ 316 h 316"/>
                  <a:gd name="T12" fmla="*/ 0 w 929"/>
                  <a:gd name="T13" fmla="*/ 255 h 316"/>
                  <a:gd name="T14" fmla="*/ 582 w 929"/>
                  <a:gd name="T15" fmla="*/ 3 h 316"/>
                  <a:gd name="T16" fmla="*/ 10 w 929"/>
                  <a:gd name="T17" fmla="*/ 253 h 316"/>
                  <a:gd name="T18" fmla="*/ 922 w 929"/>
                  <a:gd name="T19" fmla="*/ 314 h 316"/>
                  <a:gd name="T20" fmla="*/ 582 w 929"/>
                  <a:gd name="T21" fmla="*/ 3 h 3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29" h="316">
                    <a:moveTo>
                      <a:pt x="0" y="255"/>
                    </a:moveTo>
                    <a:lnTo>
                      <a:pt x="4" y="253"/>
                    </a:lnTo>
                    <a:lnTo>
                      <a:pt x="582" y="0"/>
                    </a:lnTo>
                    <a:lnTo>
                      <a:pt x="583" y="0"/>
                    </a:lnTo>
                    <a:lnTo>
                      <a:pt x="929" y="316"/>
                    </a:lnTo>
                    <a:lnTo>
                      <a:pt x="926" y="316"/>
                    </a:lnTo>
                    <a:lnTo>
                      <a:pt x="0" y="255"/>
                    </a:lnTo>
                    <a:close/>
                    <a:moveTo>
                      <a:pt x="582" y="3"/>
                    </a:moveTo>
                    <a:lnTo>
                      <a:pt x="10" y="253"/>
                    </a:lnTo>
                    <a:lnTo>
                      <a:pt x="922" y="314"/>
                    </a:lnTo>
                    <a:lnTo>
                      <a:pt x="582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98" name="Freeform 84">
                <a:extLst>
                  <a:ext uri="{FF2B5EF4-FFF2-40B4-BE49-F238E27FC236}">
                    <a16:creationId xmlns:a16="http://schemas.microsoft.com/office/drawing/2014/main" id="{82C4533E-F6FB-4E65-8B56-DC1FF5C06E7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589" y="5468"/>
                <a:ext cx="435" cy="318"/>
              </a:xfrm>
              <a:custGeom>
                <a:avLst/>
                <a:gdLst>
                  <a:gd name="T0" fmla="*/ 347 w 435"/>
                  <a:gd name="T1" fmla="*/ 318 h 318"/>
                  <a:gd name="T2" fmla="*/ 346 w 435"/>
                  <a:gd name="T3" fmla="*/ 317 h 318"/>
                  <a:gd name="T4" fmla="*/ 0 w 435"/>
                  <a:gd name="T5" fmla="*/ 0 h 318"/>
                  <a:gd name="T6" fmla="*/ 435 w 435"/>
                  <a:gd name="T7" fmla="*/ 70 h 318"/>
                  <a:gd name="T8" fmla="*/ 435 w 435"/>
                  <a:gd name="T9" fmla="*/ 72 h 318"/>
                  <a:gd name="T10" fmla="*/ 347 w 435"/>
                  <a:gd name="T11" fmla="*/ 318 h 318"/>
                  <a:gd name="T12" fmla="*/ 6 w 435"/>
                  <a:gd name="T13" fmla="*/ 5 h 318"/>
                  <a:gd name="T14" fmla="*/ 346 w 435"/>
                  <a:gd name="T15" fmla="*/ 313 h 318"/>
                  <a:gd name="T16" fmla="*/ 433 w 435"/>
                  <a:gd name="T17" fmla="*/ 72 h 318"/>
                  <a:gd name="T18" fmla="*/ 6 w 435"/>
                  <a:gd name="T19" fmla="*/ 5 h 3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35" h="318">
                    <a:moveTo>
                      <a:pt x="347" y="318"/>
                    </a:moveTo>
                    <a:lnTo>
                      <a:pt x="346" y="317"/>
                    </a:lnTo>
                    <a:lnTo>
                      <a:pt x="0" y="0"/>
                    </a:lnTo>
                    <a:lnTo>
                      <a:pt x="435" y="70"/>
                    </a:lnTo>
                    <a:lnTo>
                      <a:pt x="435" y="72"/>
                    </a:lnTo>
                    <a:lnTo>
                      <a:pt x="347" y="318"/>
                    </a:lnTo>
                    <a:close/>
                    <a:moveTo>
                      <a:pt x="6" y="5"/>
                    </a:moveTo>
                    <a:lnTo>
                      <a:pt x="346" y="313"/>
                    </a:lnTo>
                    <a:lnTo>
                      <a:pt x="433" y="72"/>
                    </a:lnTo>
                    <a:lnTo>
                      <a:pt x="6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99" name="Freeform 85">
                <a:extLst>
                  <a:ext uri="{FF2B5EF4-FFF2-40B4-BE49-F238E27FC236}">
                    <a16:creationId xmlns:a16="http://schemas.microsoft.com/office/drawing/2014/main" id="{0CA13D39-B17A-4BDA-B82D-35EF097686F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933" y="5497"/>
                <a:ext cx="648" cy="289"/>
              </a:xfrm>
              <a:custGeom>
                <a:avLst/>
                <a:gdLst>
                  <a:gd name="T0" fmla="*/ 0 w 648"/>
                  <a:gd name="T1" fmla="*/ 289 h 289"/>
                  <a:gd name="T2" fmla="*/ 89 w 648"/>
                  <a:gd name="T3" fmla="*/ 40 h 289"/>
                  <a:gd name="T4" fmla="*/ 648 w 648"/>
                  <a:gd name="T5" fmla="*/ 0 h 289"/>
                  <a:gd name="T6" fmla="*/ 0 w 648"/>
                  <a:gd name="T7" fmla="*/ 289 h 289"/>
                  <a:gd name="T8" fmla="*/ 91 w 648"/>
                  <a:gd name="T9" fmla="*/ 43 h 289"/>
                  <a:gd name="T10" fmla="*/ 5 w 648"/>
                  <a:gd name="T11" fmla="*/ 284 h 289"/>
                  <a:gd name="T12" fmla="*/ 635 w 648"/>
                  <a:gd name="T13" fmla="*/ 3 h 289"/>
                  <a:gd name="T14" fmla="*/ 91 w 648"/>
                  <a:gd name="T15" fmla="*/ 43 h 2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48" h="289">
                    <a:moveTo>
                      <a:pt x="0" y="289"/>
                    </a:moveTo>
                    <a:lnTo>
                      <a:pt x="89" y="40"/>
                    </a:lnTo>
                    <a:lnTo>
                      <a:pt x="648" y="0"/>
                    </a:lnTo>
                    <a:lnTo>
                      <a:pt x="0" y="289"/>
                    </a:lnTo>
                    <a:close/>
                    <a:moveTo>
                      <a:pt x="91" y="43"/>
                    </a:moveTo>
                    <a:lnTo>
                      <a:pt x="5" y="284"/>
                    </a:lnTo>
                    <a:lnTo>
                      <a:pt x="635" y="3"/>
                    </a:lnTo>
                    <a:lnTo>
                      <a:pt x="91" y="4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00" name="Freeform 86">
                <a:extLst>
                  <a:ext uri="{FF2B5EF4-FFF2-40B4-BE49-F238E27FC236}">
                    <a16:creationId xmlns:a16="http://schemas.microsoft.com/office/drawing/2014/main" id="{7D01C2ED-200A-4CB8-8111-B0A14B45A56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020" y="5242"/>
                <a:ext cx="558" cy="299"/>
              </a:xfrm>
              <a:custGeom>
                <a:avLst/>
                <a:gdLst>
                  <a:gd name="T0" fmla="*/ 0 w 558"/>
                  <a:gd name="T1" fmla="*/ 299 h 299"/>
                  <a:gd name="T2" fmla="*/ 326 w 558"/>
                  <a:gd name="T3" fmla="*/ 0 h 299"/>
                  <a:gd name="T4" fmla="*/ 327 w 558"/>
                  <a:gd name="T5" fmla="*/ 1 h 299"/>
                  <a:gd name="T6" fmla="*/ 558 w 558"/>
                  <a:gd name="T7" fmla="*/ 257 h 299"/>
                  <a:gd name="T8" fmla="*/ 555 w 558"/>
                  <a:gd name="T9" fmla="*/ 257 h 299"/>
                  <a:gd name="T10" fmla="*/ 0 w 558"/>
                  <a:gd name="T11" fmla="*/ 299 h 299"/>
                  <a:gd name="T12" fmla="*/ 326 w 558"/>
                  <a:gd name="T13" fmla="*/ 4 h 299"/>
                  <a:gd name="T14" fmla="*/ 7 w 558"/>
                  <a:gd name="T15" fmla="*/ 295 h 299"/>
                  <a:gd name="T16" fmla="*/ 552 w 558"/>
                  <a:gd name="T17" fmla="*/ 255 h 299"/>
                  <a:gd name="T18" fmla="*/ 326 w 558"/>
                  <a:gd name="T19" fmla="*/ 4 h 2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58" h="299">
                    <a:moveTo>
                      <a:pt x="0" y="299"/>
                    </a:moveTo>
                    <a:lnTo>
                      <a:pt x="326" y="0"/>
                    </a:lnTo>
                    <a:lnTo>
                      <a:pt x="327" y="1"/>
                    </a:lnTo>
                    <a:lnTo>
                      <a:pt x="558" y="257"/>
                    </a:lnTo>
                    <a:lnTo>
                      <a:pt x="555" y="257"/>
                    </a:lnTo>
                    <a:lnTo>
                      <a:pt x="0" y="299"/>
                    </a:lnTo>
                    <a:close/>
                    <a:moveTo>
                      <a:pt x="326" y="4"/>
                    </a:moveTo>
                    <a:lnTo>
                      <a:pt x="7" y="295"/>
                    </a:lnTo>
                    <a:lnTo>
                      <a:pt x="552" y="255"/>
                    </a:lnTo>
                    <a:lnTo>
                      <a:pt x="326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01" name="Freeform 87">
                <a:extLst>
                  <a:ext uri="{FF2B5EF4-FFF2-40B4-BE49-F238E27FC236}">
                    <a16:creationId xmlns:a16="http://schemas.microsoft.com/office/drawing/2014/main" id="{33C9D426-3209-48C6-B446-70CDF9A12C3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180" y="4239"/>
                <a:ext cx="625" cy="461"/>
              </a:xfrm>
              <a:custGeom>
                <a:avLst/>
                <a:gdLst>
                  <a:gd name="T0" fmla="*/ 625 w 625"/>
                  <a:gd name="T1" fmla="*/ 461 h 461"/>
                  <a:gd name="T2" fmla="*/ 0 w 625"/>
                  <a:gd name="T3" fmla="*/ 306 h 461"/>
                  <a:gd name="T4" fmla="*/ 0 w 625"/>
                  <a:gd name="T5" fmla="*/ 305 h 461"/>
                  <a:gd name="T6" fmla="*/ 23 w 625"/>
                  <a:gd name="T7" fmla="*/ 0 h 461"/>
                  <a:gd name="T8" fmla="*/ 625 w 625"/>
                  <a:gd name="T9" fmla="*/ 461 h 461"/>
                  <a:gd name="T10" fmla="*/ 2 w 625"/>
                  <a:gd name="T11" fmla="*/ 304 h 461"/>
                  <a:gd name="T12" fmla="*/ 615 w 625"/>
                  <a:gd name="T13" fmla="*/ 455 h 461"/>
                  <a:gd name="T14" fmla="*/ 26 w 625"/>
                  <a:gd name="T15" fmla="*/ 4 h 461"/>
                  <a:gd name="T16" fmla="*/ 2 w 625"/>
                  <a:gd name="T17" fmla="*/ 304 h 4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25" h="461">
                    <a:moveTo>
                      <a:pt x="625" y="461"/>
                    </a:moveTo>
                    <a:lnTo>
                      <a:pt x="0" y="306"/>
                    </a:lnTo>
                    <a:lnTo>
                      <a:pt x="0" y="305"/>
                    </a:lnTo>
                    <a:lnTo>
                      <a:pt x="23" y="0"/>
                    </a:lnTo>
                    <a:lnTo>
                      <a:pt x="625" y="461"/>
                    </a:lnTo>
                    <a:close/>
                    <a:moveTo>
                      <a:pt x="2" y="304"/>
                    </a:moveTo>
                    <a:lnTo>
                      <a:pt x="615" y="455"/>
                    </a:lnTo>
                    <a:lnTo>
                      <a:pt x="26" y="4"/>
                    </a:lnTo>
                    <a:lnTo>
                      <a:pt x="2" y="30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02" name="Freeform 88">
                <a:extLst>
                  <a:ext uri="{FF2B5EF4-FFF2-40B4-BE49-F238E27FC236}">
                    <a16:creationId xmlns:a16="http://schemas.microsoft.com/office/drawing/2014/main" id="{A5341F44-5D62-48B6-B928-BFCE4ADC1C9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199" y="4239"/>
                <a:ext cx="911" cy="459"/>
              </a:xfrm>
              <a:custGeom>
                <a:avLst/>
                <a:gdLst>
                  <a:gd name="T0" fmla="*/ 602 w 911"/>
                  <a:gd name="T1" fmla="*/ 459 h 459"/>
                  <a:gd name="T2" fmla="*/ 600 w 911"/>
                  <a:gd name="T3" fmla="*/ 458 h 459"/>
                  <a:gd name="T4" fmla="*/ 0 w 911"/>
                  <a:gd name="T5" fmla="*/ 0 h 459"/>
                  <a:gd name="T6" fmla="*/ 911 w 911"/>
                  <a:gd name="T7" fmla="*/ 269 h 459"/>
                  <a:gd name="T8" fmla="*/ 602 w 911"/>
                  <a:gd name="T9" fmla="*/ 459 h 459"/>
                  <a:gd name="T10" fmla="*/ 11 w 911"/>
                  <a:gd name="T11" fmla="*/ 6 h 459"/>
                  <a:gd name="T12" fmla="*/ 602 w 911"/>
                  <a:gd name="T13" fmla="*/ 456 h 459"/>
                  <a:gd name="T14" fmla="*/ 905 w 911"/>
                  <a:gd name="T15" fmla="*/ 271 h 459"/>
                  <a:gd name="T16" fmla="*/ 11 w 911"/>
                  <a:gd name="T17" fmla="*/ 6 h 4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11" h="459">
                    <a:moveTo>
                      <a:pt x="602" y="459"/>
                    </a:moveTo>
                    <a:lnTo>
                      <a:pt x="600" y="458"/>
                    </a:lnTo>
                    <a:lnTo>
                      <a:pt x="0" y="0"/>
                    </a:lnTo>
                    <a:lnTo>
                      <a:pt x="911" y="269"/>
                    </a:lnTo>
                    <a:lnTo>
                      <a:pt x="602" y="459"/>
                    </a:lnTo>
                    <a:close/>
                    <a:moveTo>
                      <a:pt x="11" y="6"/>
                    </a:moveTo>
                    <a:lnTo>
                      <a:pt x="602" y="456"/>
                    </a:lnTo>
                    <a:lnTo>
                      <a:pt x="905" y="271"/>
                    </a:lnTo>
                    <a:lnTo>
                      <a:pt x="11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03" name="Freeform 89">
                <a:extLst>
                  <a:ext uri="{FF2B5EF4-FFF2-40B4-BE49-F238E27FC236}">
                    <a16:creationId xmlns:a16="http://schemas.microsoft.com/office/drawing/2014/main" id="{0123E6F2-5E46-4C9C-A84A-43F3AC2CC1B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798" y="4506"/>
                <a:ext cx="309" cy="531"/>
              </a:xfrm>
              <a:custGeom>
                <a:avLst/>
                <a:gdLst>
                  <a:gd name="T0" fmla="*/ 286 w 309"/>
                  <a:gd name="T1" fmla="*/ 531 h 531"/>
                  <a:gd name="T2" fmla="*/ 284 w 309"/>
                  <a:gd name="T3" fmla="*/ 529 h 531"/>
                  <a:gd name="T4" fmla="*/ 0 w 309"/>
                  <a:gd name="T5" fmla="*/ 190 h 531"/>
                  <a:gd name="T6" fmla="*/ 1 w 309"/>
                  <a:gd name="T7" fmla="*/ 189 h 531"/>
                  <a:gd name="T8" fmla="*/ 309 w 309"/>
                  <a:gd name="T9" fmla="*/ 0 h 531"/>
                  <a:gd name="T10" fmla="*/ 286 w 309"/>
                  <a:gd name="T11" fmla="*/ 531 h 531"/>
                  <a:gd name="T12" fmla="*/ 4 w 309"/>
                  <a:gd name="T13" fmla="*/ 191 h 531"/>
                  <a:gd name="T14" fmla="*/ 284 w 309"/>
                  <a:gd name="T15" fmla="*/ 524 h 531"/>
                  <a:gd name="T16" fmla="*/ 307 w 309"/>
                  <a:gd name="T17" fmla="*/ 5 h 531"/>
                  <a:gd name="T18" fmla="*/ 4 w 309"/>
                  <a:gd name="T19" fmla="*/ 191 h 5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09" h="531">
                    <a:moveTo>
                      <a:pt x="286" y="531"/>
                    </a:moveTo>
                    <a:lnTo>
                      <a:pt x="284" y="529"/>
                    </a:lnTo>
                    <a:lnTo>
                      <a:pt x="0" y="190"/>
                    </a:lnTo>
                    <a:lnTo>
                      <a:pt x="1" y="189"/>
                    </a:lnTo>
                    <a:lnTo>
                      <a:pt x="309" y="0"/>
                    </a:lnTo>
                    <a:lnTo>
                      <a:pt x="286" y="531"/>
                    </a:lnTo>
                    <a:close/>
                    <a:moveTo>
                      <a:pt x="4" y="191"/>
                    </a:moveTo>
                    <a:lnTo>
                      <a:pt x="284" y="524"/>
                    </a:lnTo>
                    <a:lnTo>
                      <a:pt x="307" y="5"/>
                    </a:lnTo>
                    <a:lnTo>
                      <a:pt x="4" y="19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04" name="Freeform 90">
                <a:extLst>
                  <a:ext uri="{FF2B5EF4-FFF2-40B4-BE49-F238E27FC236}">
                    <a16:creationId xmlns:a16="http://schemas.microsoft.com/office/drawing/2014/main" id="{CE80BFCA-29D7-481A-A283-C215642BBF2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798" y="4692"/>
                <a:ext cx="286" cy="648"/>
              </a:xfrm>
              <a:custGeom>
                <a:avLst/>
                <a:gdLst>
                  <a:gd name="T0" fmla="*/ 128 w 286"/>
                  <a:gd name="T1" fmla="*/ 648 h 648"/>
                  <a:gd name="T2" fmla="*/ 128 w 286"/>
                  <a:gd name="T3" fmla="*/ 645 h 648"/>
                  <a:gd name="T4" fmla="*/ 0 w 286"/>
                  <a:gd name="T5" fmla="*/ 0 h 648"/>
                  <a:gd name="T6" fmla="*/ 286 w 286"/>
                  <a:gd name="T7" fmla="*/ 342 h 648"/>
                  <a:gd name="T8" fmla="*/ 286 w 286"/>
                  <a:gd name="T9" fmla="*/ 343 h 648"/>
                  <a:gd name="T10" fmla="*/ 128 w 286"/>
                  <a:gd name="T11" fmla="*/ 648 h 648"/>
                  <a:gd name="T12" fmla="*/ 5 w 286"/>
                  <a:gd name="T13" fmla="*/ 9 h 648"/>
                  <a:gd name="T14" fmla="*/ 129 w 286"/>
                  <a:gd name="T15" fmla="*/ 640 h 648"/>
                  <a:gd name="T16" fmla="*/ 284 w 286"/>
                  <a:gd name="T17" fmla="*/ 342 h 648"/>
                  <a:gd name="T18" fmla="*/ 5 w 286"/>
                  <a:gd name="T19" fmla="*/ 9 h 6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86" h="648">
                    <a:moveTo>
                      <a:pt x="128" y="648"/>
                    </a:moveTo>
                    <a:lnTo>
                      <a:pt x="128" y="645"/>
                    </a:lnTo>
                    <a:lnTo>
                      <a:pt x="0" y="0"/>
                    </a:lnTo>
                    <a:lnTo>
                      <a:pt x="286" y="342"/>
                    </a:lnTo>
                    <a:lnTo>
                      <a:pt x="286" y="343"/>
                    </a:lnTo>
                    <a:lnTo>
                      <a:pt x="128" y="648"/>
                    </a:lnTo>
                    <a:close/>
                    <a:moveTo>
                      <a:pt x="5" y="9"/>
                    </a:moveTo>
                    <a:lnTo>
                      <a:pt x="129" y="640"/>
                    </a:lnTo>
                    <a:lnTo>
                      <a:pt x="284" y="342"/>
                    </a:lnTo>
                    <a:lnTo>
                      <a:pt x="5" y="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05" name="Freeform 91">
                <a:extLst>
                  <a:ext uri="{FF2B5EF4-FFF2-40B4-BE49-F238E27FC236}">
                    <a16:creationId xmlns:a16="http://schemas.microsoft.com/office/drawing/2014/main" id="{5C6F3A0D-ACE9-478D-B6B7-5B257CD156D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925" y="5031"/>
                <a:ext cx="570" cy="444"/>
              </a:xfrm>
              <a:custGeom>
                <a:avLst/>
                <a:gdLst>
                  <a:gd name="T0" fmla="*/ 570 w 570"/>
                  <a:gd name="T1" fmla="*/ 444 h 444"/>
                  <a:gd name="T2" fmla="*/ 565 w 570"/>
                  <a:gd name="T3" fmla="*/ 443 h 444"/>
                  <a:gd name="T4" fmla="*/ 0 w 570"/>
                  <a:gd name="T5" fmla="*/ 306 h 444"/>
                  <a:gd name="T6" fmla="*/ 158 w 570"/>
                  <a:gd name="T7" fmla="*/ 0 h 444"/>
                  <a:gd name="T8" fmla="*/ 570 w 570"/>
                  <a:gd name="T9" fmla="*/ 444 h 444"/>
                  <a:gd name="T10" fmla="*/ 4 w 570"/>
                  <a:gd name="T11" fmla="*/ 305 h 444"/>
                  <a:gd name="T12" fmla="*/ 562 w 570"/>
                  <a:gd name="T13" fmla="*/ 439 h 444"/>
                  <a:gd name="T14" fmla="*/ 158 w 570"/>
                  <a:gd name="T15" fmla="*/ 5 h 444"/>
                  <a:gd name="T16" fmla="*/ 4 w 570"/>
                  <a:gd name="T17" fmla="*/ 305 h 4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70" h="444">
                    <a:moveTo>
                      <a:pt x="570" y="444"/>
                    </a:moveTo>
                    <a:lnTo>
                      <a:pt x="565" y="443"/>
                    </a:lnTo>
                    <a:lnTo>
                      <a:pt x="0" y="306"/>
                    </a:lnTo>
                    <a:lnTo>
                      <a:pt x="158" y="0"/>
                    </a:lnTo>
                    <a:lnTo>
                      <a:pt x="570" y="444"/>
                    </a:lnTo>
                    <a:close/>
                    <a:moveTo>
                      <a:pt x="4" y="305"/>
                    </a:moveTo>
                    <a:lnTo>
                      <a:pt x="562" y="439"/>
                    </a:lnTo>
                    <a:lnTo>
                      <a:pt x="158" y="5"/>
                    </a:lnTo>
                    <a:lnTo>
                      <a:pt x="4" y="30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06" name="Freeform 92">
                <a:extLst>
                  <a:ext uri="{FF2B5EF4-FFF2-40B4-BE49-F238E27FC236}">
                    <a16:creationId xmlns:a16="http://schemas.microsoft.com/office/drawing/2014/main" id="{C0C485D0-151C-4E53-ACD6-9560738B3BE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081" y="4943"/>
                <a:ext cx="452" cy="533"/>
              </a:xfrm>
              <a:custGeom>
                <a:avLst/>
                <a:gdLst>
                  <a:gd name="T0" fmla="*/ 410 w 452"/>
                  <a:gd name="T1" fmla="*/ 533 h 533"/>
                  <a:gd name="T2" fmla="*/ 409 w 452"/>
                  <a:gd name="T3" fmla="*/ 531 h 533"/>
                  <a:gd name="T4" fmla="*/ 0 w 452"/>
                  <a:gd name="T5" fmla="*/ 90 h 533"/>
                  <a:gd name="T6" fmla="*/ 452 w 452"/>
                  <a:gd name="T7" fmla="*/ 0 h 533"/>
                  <a:gd name="T8" fmla="*/ 452 w 452"/>
                  <a:gd name="T9" fmla="*/ 2 h 533"/>
                  <a:gd name="T10" fmla="*/ 410 w 452"/>
                  <a:gd name="T11" fmla="*/ 533 h 533"/>
                  <a:gd name="T12" fmla="*/ 4 w 452"/>
                  <a:gd name="T13" fmla="*/ 92 h 533"/>
                  <a:gd name="T14" fmla="*/ 409 w 452"/>
                  <a:gd name="T15" fmla="*/ 527 h 533"/>
                  <a:gd name="T16" fmla="*/ 450 w 452"/>
                  <a:gd name="T17" fmla="*/ 3 h 533"/>
                  <a:gd name="T18" fmla="*/ 4 w 452"/>
                  <a:gd name="T19" fmla="*/ 92 h 5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52" h="533">
                    <a:moveTo>
                      <a:pt x="410" y="533"/>
                    </a:moveTo>
                    <a:lnTo>
                      <a:pt x="409" y="531"/>
                    </a:lnTo>
                    <a:lnTo>
                      <a:pt x="0" y="90"/>
                    </a:lnTo>
                    <a:lnTo>
                      <a:pt x="452" y="0"/>
                    </a:lnTo>
                    <a:lnTo>
                      <a:pt x="452" y="2"/>
                    </a:lnTo>
                    <a:lnTo>
                      <a:pt x="410" y="533"/>
                    </a:lnTo>
                    <a:close/>
                    <a:moveTo>
                      <a:pt x="4" y="92"/>
                    </a:moveTo>
                    <a:lnTo>
                      <a:pt x="409" y="527"/>
                    </a:lnTo>
                    <a:lnTo>
                      <a:pt x="450" y="3"/>
                    </a:lnTo>
                    <a:lnTo>
                      <a:pt x="4" y="9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07" name="Freeform 93">
                <a:extLst>
                  <a:ext uri="{FF2B5EF4-FFF2-40B4-BE49-F238E27FC236}">
                    <a16:creationId xmlns:a16="http://schemas.microsoft.com/office/drawing/2014/main" id="{7D0D00E5-5C7D-458D-BFF8-7380896F64D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081" y="4402"/>
                <a:ext cx="453" cy="634"/>
              </a:xfrm>
              <a:custGeom>
                <a:avLst/>
                <a:gdLst>
                  <a:gd name="T0" fmla="*/ 0 w 453"/>
                  <a:gd name="T1" fmla="*/ 634 h 634"/>
                  <a:gd name="T2" fmla="*/ 1 w 453"/>
                  <a:gd name="T3" fmla="*/ 632 h 634"/>
                  <a:gd name="T4" fmla="*/ 235 w 453"/>
                  <a:gd name="T5" fmla="*/ 0 h 634"/>
                  <a:gd name="T6" fmla="*/ 453 w 453"/>
                  <a:gd name="T7" fmla="*/ 544 h 634"/>
                  <a:gd name="T8" fmla="*/ 0 w 453"/>
                  <a:gd name="T9" fmla="*/ 634 h 634"/>
                  <a:gd name="T10" fmla="*/ 235 w 453"/>
                  <a:gd name="T11" fmla="*/ 7 h 634"/>
                  <a:gd name="T12" fmla="*/ 4 w 453"/>
                  <a:gd name="T13" fmla="*/ 631 h 634"/>
                  <a:gd name="T14" fmla="*/ 450 w 453"/>
                  <a:gd name="T15" fmla="*/ 542 h 634"/>
                  <a:gd name="T16" fmla="*/ 235 w 453"/>
                  <a:gd name="T17" fmla="*/ 7 h 6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53" h="634">
                    <a:moveTo>
                      <a:pt x="0" y="634"/>
                    </a:moveTo>
                    <a:lnTo>
                      <a:pt x="1" y="632"/>
                    </a:lnTo>
                    <a:lnTo>
                      <a:pt x="235" y="0"/>
                    </a:lnTo>
                    <a:lnTo>
                      <a:pt x="453" y="544"/>
                    </a:lnTo>
                    <a:lnTo>
                      <a:pt x="0" y="634"/>
                    </a:lnTo>
                    <a:close/>
                    <a:moveTo>
                      <a:pt x="235" y="7"/>
                    </a:moveTo>
                    <a:lnTo>
                      <a:pt x="4" y="631"/>
                    </a:lnTo>
                    <a:lnTo>
                      <a:pt x="450" y="542"/>
                    </a:lnTo>
                    <a:lnTo>
                      <a:pt x="235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08" name="Freeform 94">
                <a:extLst>
                  <a:ext uri="{FF2B5EF4-FFF2-40B4-BE49-F238E27FC236}">
                    <a16:creationId xmlns:a16="http://schemas.microsoft.com/office/drawing/2014/main" id="{D5B54C30-CDC9-480F-9F6E-7E24D410F6E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082" y="4404"/>
                <a:ext cx="236" cy="638"/>
              </a:xfrm>
              <a:custGeom>
                <a:avLst/>
                <a:gdLst>
                  <a:gd name="T0" fmla="*/ 0 w 236"/>
                  <a:gd name="T1" fmla="*/ 638 h 638"/>
                  <a:gd name="T2" fmla="*/ 23 w 236"/>
                  <a:gd name="T3" fmla="*/ 104 h 638"/>
                  <a:gd name="T4" fmla="*/ 236 w 236"/>
                  <a:gd name="T5" fmla="*/ 0 h 638"/>
                  <a:gd name="T6" fmla="*/ 235 w 236"/>
                  <a:gd name="T7" fmla="*/ 3 h 638"/>
                  <a:gd name="T8" fmla="*/ 0 w 236"/>
                  <a:gd name="T9" fmla="*/ 638 h 638"/>
                  <a:gd name="T10" fmla="*/ 25 w 236"/>
                  <a:gd name="T11" fmla="*/ 106 h 638"/>
                  <a:gd name="T12" fmla="*/ 3 w 236"/>
                  <a:gd name="T13" fmla="*/ 622 h 638"/>
                  <a:gd name="T14" fmla="*/ 232 w 236"/>
                  <a:gd name="T15" fmla="*/ 4 h 638"/>
                  <a:gd name="T16" fmla="*/ 25 w 236"/>
                  <a:gd name="T17" fmla="*/ 106 h 6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36" h="638">
                    <a:moveTo>
                      <a:pt x="0" y="638"/>
                    </a:moveTo>
                    <a:lnTo>
                      <a:pt x="23" y="104"/>
                    </a:lnTo>
                    <a:lnTo>
                      <a:pt x="236" y="0"/>
                    </a:lnTo>
                    <a:lnTo>
                      <a:pt x="235" y="3"/>
                    </a:lnTo>
                    <a:lnTo>
                      <a:pt x="0" y="638"/>
                    </a:lnTo>
                    <a:close/>
                    <a:moveTo>
                      <a:pt x="25" y="106"/>
                    </a:moveTo>
                    <a:lnTo>
                      <a:pt x="3" y="622"/>
                    </a:lnTo>
                    <a:lnTo>
                      <a:pt x="232" y="4"/>
                    </a:lnTo>
                    <a:lnTo>
                      <a:pt x="25" y="10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09" name="Freeform 95">
                <a:extLst>
                  <a:ext uri="{FF2B5EF4-FFF2-40B4-BE49-F238E27FC236}">
                    <a16:creationId xmlns:a16="http://schemas.microsoft.com/office/drawing/2014/main" id="{299227CA-9461-43EE-938D-0261F0ACE13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894" y="3856"/>
                <a:ext cx="424" cy="655"/>
              </a:xfrm>
              <a:custGeom>
                <a:avLst/>
                <a:gdLst>
                  <a:gd name="T0" fmla="*/ 212 w 424"/>
                  <a:gd name="T1" fmla="*/ 655 h 655"/>
                  <a:gd name="T2" fmla="*/ 211 w 424"/>
                  <a:gd name="T3" fmla="*/ 654 h 655"/>
                  <a:gd name="T4" fmla="*/ 0 w 424"/>
                  <a:gd name="T5" fmla="*/ 0 h 655"/>
                  <a:gd name="T6" fmla="*/ 424 w 424"/>
                  <a:gd name="T7" fmla="*/ 551 h 655"/>
                  <a:gd name="T8" fmla="*/ 212 w 424"/>
                  <a:gd name="T9" fmla="*/ 655 h 655"/>
                  <a:gd name="T10" fmla="*/ 7 w 424"/>
                  <a:gd name="T11" fmla="*/ 13 h 655"/>
                  <a:gd name="T12" fmla="*/ 213 w 424"/>
                  <a:gd name="T13" fmla="*/ 651 h 655"/>
                  <a:gd name="T14" fmla="*/ 420 w 424"/>
                  <a:gd name="T15" fmla="*/ 550 h 655"/>
                  <a:gd name="T16" fmla="*/ 7 w 424"/>
                  <a:gd name="T17" fmla="*/ 13 h 6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24" h="655">
                    <a:moveTo>
                      <a:pt x="212" y="655"/>
                    </a:moveTo>
                    <a:lnTo>
                      <a:pt x="211" y="654"/>
                    </a:lnTo>
                    <a:lnTo>
                      <a:pt x="0" y="0"/>
                    </a:lnTo>
                    <a:lnTo>
                      <a:pt x="424" y="551"/>
                    </a:lnTo>
                    <a:lnTo>
                      <a:pt x="212" y="655"/>
                    </a:lnTo>
                    <a:close/>
                    <a:moveTo>
                      <a:pt x="7" y="13"/>
                    </a:moveTo>
                    <a:lnTo>
                      <a:pt x="213" y="651"/>
                    </a:lnTo>
                    <a:lnTo>
                      <a:pt x="420" y="550"/>
                    </a:lnTo>
                    <a:lnTo>
                      <a:pt x="7" y="1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10" name="Freeform 96">
                <a:extLst>
                  <a:ext uri="{FF2B5EF4-FFF2-40B4-BE49-F238E27FC236}">
                    <a16:creationId xmlns:a16="http://schemas.microsoft.com/office/drawing/2014/main" id="{0B25A2C0-16CD-4266-86C8-507B72A2DEB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552" y="3861"/>
                <a:ext cx="557" cy="652"/>
              </a:xfrm>
              <a:custGeom>
                <a:avLst/>
                <a:gdLst>
                  <a:gd name="T0" fmla="*/ 557 w 557"/>
                  <a:gd name="T1" fmla="*/ 652 h 652"/>
                  <a:gd name="T2" fmla="*/ 0 w 557"/>
                  <a:gd name="T3" fmla="*/ 154 h 652"/>
                  <a:gd name="T4" fmla="*/ 347 w 557"/>
                  <a:gd name="T5" fmla="*/ 0 h 652"/>
                  <a:gd name="T6" fmla="*/ 347 w 557"/>
                  <a:gd name="T7" fmla="*/ 1 h 652"/>
                  <a:gd name="T8" fmla="*/ 557 w 557"/>
                  <a:gd name="T9" fmla="*/ 652 h 652"/>
                  <a:gd name="T10" fmla="*/ 4 w 557"/>
                  <a:gd name="T11" fmla="*/ 155 h 652"/>
                  <a:gd name="T12" fmla="*/ 552 w 557"/>
                  <a:gd name="T13" fmla="*/ 644 h 652"/>
                  <a:gd name="T14" fmla="*/ 344 w 557"/>
                  <a:gd name="T15" fmla="*/ 3 h 652"/>
                  <a:gd name="T16" fmla="*/ 4 w 557"/>
                  <a:gd name="T17" fmla="*/ 155 h 6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57" h="652">
                    <a:moveTo>
                      <a:pt x="557" y="652"/>
                    </a:moveTo>
                    <a:lnTo>
                      <a:pt x="0" y="154"/>
                    </a:lnTo>
                    <a:lnTo>
                      <a:pt x="347" y="0"/>
                    </a:lnTo>
                    <a:lnTo>
                      <a:pt x="347" y="1"/>
                    </a:lnTo>
                    <a:lnTo>
                      <a:pt x="557" y="652"/>
                    </a:lnTo>
                    <a:close/>
                    <a:moveTo>
                      <a:pt x="4" y="155"/>
                    </a:moveTo>
                    <a:lnTo>
                      <a:pt x="552" y="644"/>
                    </a:lnTo>
                    <a:lnTo>
                      <a:pt x="344" y="3"/>
                    </a:lnTo>
                    <a:lnTo>
                      <a:pt x="4" y="15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11" name="Freeform 97">
                <a:extLst>
                  <a:ext uri="{FF2B5EF4-FFF2-40B4-BE49-F238E27FC236}">
                    <a16:creationId xmlns:a16="http://schemas.microsoft.com/office/drawing/2014/main" id="{FA265C41-A8C4-474E-AF9E-D055F54F34B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553" y="3551"/>
                <a:ext cx="347" cy="467"/>
              </a:xfrm>
              <a:custGeom>
                <a:avLst/>
                <a:gdLst>
                  <a:gd name="T0" fmla="*/ 0 w 347"/>
                  <a:gd name="T1" fmla="*/ 467 h 467"/>
                  <a:gd name="T2" fmla="*/ 0 w 347"/>
                  <a:gd name="T3" fmla="*/ 464 h 467"/>
                  <a:gd name="T4" fmla="*/ 57 w 347"/>
                  <a:gd name="T5" fmla="*/ 0 h 467"/>
                  <a:gd name="T6" fmla="*/ 347 w 347"/>
                  <a:gd name="T7" fmla="*/ 312 h 467"/>
                  <a:gd name="T8" fmla="*/ 344 w 347"/>
                  <a:gd name="T9" fmla="*/ 313 h 467"/>
                  <a:gd name="T10" fmla="*/ 0 w 347"/>
                  <a:gd name="T11" fmla="*/ 467 h 467"/>
                  <a:gd name="T12" fmla="*/ 60 w 347"/>
                  <a:gd name="T13" fmla="*/ 6 h 467"/>
                  <a:gd name="T14" fmla="*/ 3 w 347"/>
                  <a:gd name="T15" fmla="*/ 462 h 467"/>
                  <a:gd name="T16" fmla="*/ 342 w 347"/>
                  <a:gd name="T17" fmla="*/ 311 h 467"/>
                  <a:gd name="T18" fmla="*/ 60 w 347"/>
                  <a:gd name="T19" fmla="*/ 6 h 4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47" h="467">
                    <a:moveTo>
                      <a:pt x="0" y="467"/>
                    </a:moveTo>
                    <a:lnTo>
                      <a:pt x="0" y="464"/>
                    </a:lnTo>
                    <a:lnTo>
                      <a:pt x="57" y="0"/>
                    </a:lnTo>
                    <a:lnTo>
                      <a:pt x="347" y="312"/>
                    </a:lnTo>
                    <a:lnTo>
                      <a:pt x="344" y="313"/>
                    </a:lnTo>
                    <a:lnTo>
                      <a:pt x="0" y="467"/>
                    </a:lnTo>
                    <a:close/>
                    <a:moveTo>
                      <a:pt x="60" y="6"/>
                    </a:moveTo>
                    <a:lnTo>
                      <a:pt x="3" y="462"/>
                    </a:lnTo>
                    <a:lnTo>
                      <a:pt x="342" y="311"/>
                    </a:lnTo>
                    <a:lnTo>
                      <a:pt x="60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12" name="Freeform 98">
                <a:extLst>
                  <a:ext uri="{FF2B5EF4-FFF2-40B4-BE49-F238E27FC236}">
                    <a16:creationId xmlns:a16="http://schemas.microsoft.com/office/drawing/2014/main" id="{2CF9CF83-3E81-4B56-9237-6C51BF22F9D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018" y="3551"/>
                <a:ext cx="595" cy="465"/>
              </a:xfrm>
              <a:custGeom>
                <a:avLst/>
                <a:gdLst>
                  <a:gd name="T0" fmla="*/ 537 w 595"/>
                  <a:gd name="T1" fmla="*/ 465 h 465"/>
                  <a:gd name="T2" fmla="*/ 536 w 595"/>
                  <a:gd name="T3" fmla="*/ 465 h 465"/>
                  <a:gd name="T4" fmla="*/ 0 w 595"/>
                  <a:gd name="T5" fmla="*/ 372 h 465"/>
                  <a:gd name="T6" fmla="*/ 3 w 595"/>
                  <a:gd name="T7" fmla="*/ 370 h 465"/>
                  <a:gd name="T8" fmla="*/ 595 w 595"/>
                  <a:gd name="T9" fmla="*/ 0 h 465"/>
                  <a:gd name="T10" fmla="*/ 595 w 595"/>
                  <a:gd name="T11" fmla="*/ 2 h 465"/>
                  <a:gd name="T12" fmla="*/ 537 w 595"/>
                  <a:gd name="T13" fmla="*/ 465 h 465"/>
                  <a:gd name="T14" fmla="*/ 6 w 595"/>
                  <a:gd name="T15" fmla="*/ 370 h 465"/>
                  <a:gd name="T16" fmla="*/ 535 w 595"/>
                  <a:gd name="T17" fmla="*/ 463 h 465"/>
                  <a:gd name="T18" fmla="*/ 591 w 595"/>
                  <a:gd name="T19" fmla="*/ 5 h 465"/>
                  <a:gd name="T20" fmla="*/ 6 w 595"/>
                  <a:gd name="T21" fmla="*/ 370 h 4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95" h="465">
                    <a:moveTo>
                      <a:pt x="537" y="465"/>
                    </a:moveTo>
                    <a:lnTo>
                      <a:pt x="536" y="465"/>
                    </a:lnTo>
                    <a:lnTo>
                      <a:pt x="0" y="372"/>
                    </a:lnTo>
                    <a:lnTo>
                      <a:pt x="3" y="370"/>
                    </a:lnTo>
                    <a:lnTo>
                      <a:pt x="595" y="0"/>
                    </a:lnTo>
                    <a:lnTo>
                      <a:pt x="595" y="2"/>
                    </a:lnTo>
                    <a:lnTo>
                      <a:pt x="537" y="465"/>
                    </a:lnTo>
                    <a:close/>
                    <a:moveTo>
                      <a:pt x="6" y="370"/>
                    </a:moveTo>
                    <a:lnTo>
                      <a:pt x="535" y="463"/>
                    </a:lnTo>
                    <a:lnTo>
                      <a:pt x="591" y="5"/>
                    </a:lnTo>
                    <a:lnTo>
                      <a:pt x="6" y="37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13" name="Freeform 99">
                <a:extLst>
                  <a:ext uri="{FF2B5EF4-FFF2-40B4-BE49-F238E27FC236}">
                    <a16:creationId xmlns:a16="http://schemas.microsoft.com/office/drawing/2014/main" id="{E4CDF513-3EA6-4523-AB43-679A7402BD4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845" y="3550"/>
                <a:ext cx="773" cy="373"/>
              </a:xfrm>
              <a:custGeom>
                <a:avLst/>
                <a:gdLst>
                  <a:gd name="T0" fmla="*/ 176 w 773"/>
                  <a:gd name="T1" fmla="*/ 373 h 373"/>
                  <a:gd name="T2" fmla="*/ 0 w 773"/>
                  <a:gd name="T3" fmla="*/ 204 h 373"/>
                  <a:gd name="T4" fmla="*/ 773 w 773"/>
                  <a:gd name="T5" fmla="*/ 0 h 373"/>
                  <a:gd name="T6" fmla="*/ 176 w 773"/>
                  <a:gd name="T7" fmla="*/ 373 h 373"/>
                  <a:gd name="T8" fmla="*/ 4 w 773"/>
                  <a:gd name="T9" fmla="*/ 205 h 373"/>
                  <a:gd name="T10" fmla="*/ 176 w 773"/>
                  <a:gd name="T11" fmla="*/ 371 h 373"/>
                  <a:gd name="T12" fmla="*/ 758 w 773"/>
                  <a:gd name="T13" fmla="*/ 7 h 373"/>
                  <a:gd name="T14" fmla="*/ 4 w 773"/>
                  <a:gd name="T15" fmla="*/ 205 h 3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73" h="373">
                    <a:moveTo>
                      <a:pt x="176" y="373"/>
                    </a:moveTo>
                    <a:lnTo>
                      <a:pt x="0" y="204"/>
                    </a:lnTo>
                    <a:lnTo>
                      <a:pt x="773" y="0"/>
                    </a:lnTo>
                    <a:lnTo>
                      <a:pt x="176" y="373"/>
                    </a:lnTo>
                    <a:close/>
                    <a:moveTo>
                      <a:pt x="4" y="205"/>
                    </a:moveTo>
                    <a:lnTo>
                      <a:pt x="176" y="371"/>
                    </a:lnTo>
                    <a:lnTo>
                      <a:pt x="758" y="7"/>
                    </a:lnTo>
                    <a:lnTo>
                      <a:pt x="4" y="20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14" name="Freeform 100">
                <a:extLst>
                  <a:ext uri="{FF2B5EF4-FFF2-40B4-BE49-F238E27FC236}">
                    <a16:creationId xmlns:a16="http://schemas.microsoft.com/office/drawing/2014/main" id="{7EDC2484-A642-4994-8223-E28F6738F9A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644" y="3753"/>
                <a:ext cx="380" cy="171"/>
              </a:xfrm>
              <a:custGeom>
                <a:avLst/>
                <a:gdLst>
                  <a:gd name="T0" fmla="*/ 0 w 380"/>
                  <a:gd name="T1" fmla="*/ 119 h 171"/>
                  <a:gd name="T2" fmla="*/ 203 w 380"/>
                  <a:gd name="T3" fmla="*/ 0 h 171"/>
                  <a:gd name="T4" fmla="*/ 380 w 380"/>
                  <a:gd name="T5" fmla="*/ 171 h 171"/>
                  <a:gd name="T6" fmla="*/ 0 w 380"/>
                  <a:gd name="T7" fmla="*/ 119 h 171"/>
                  <a:gd name="T8" fmla="*/ 203 w 380"/>
                  <a:gd name="T9" fmla="*/ 3 h 171"/>
                  <a:gd name="T10" fmla="*/ 7 w 380"/>
                  <a:gd name="T11" fmla="*/ 118 h 171"/>
                  <a:gd name="T12" fmla="*/ 374 w 380"/>
                  <a:gd name="T13" fmla="*/ 168 h 171"/>
                  <a:gd name="T14" fmla="*/ 203 w 380"/>
                  <a:gd name="T15" fmla="*/ 3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80" h="171">
                    <a:moveTo>
                      <a:pt x="0" y="119"/>
                    </a:moveTo>
                    <a:lnTo>
                      <a:pt x="203" y="0"/>
                    </a:lnTo>
                    <a:lnTo>
                      <a:pt x="380" y="171"/>
                    </a:lnTo>
                    <a:lnTo>
                      <a:pt x="0" y="119"/>
                    </a:lnTo>
                    <a:close/>
                    <a:moveTo>
                      <a:pt x="203" y="3"/>
                    </a:moveTo>
                    <a:lnTo>
                      <a:pt x="7" y="118"/>
                    </a:lnTo>
                    <a:lnTo>
                      <a:pt x="374" y="168"/>
                    </a:lnTo>
                    <a:lnTo>
                      <a:pt x="203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15" name="Freeform 101">
                <a:extLst>
                  <a:ext uri="{FF2B5EF4-FFF2-40B4-BE49-F238E27FC236}">
                    <a16:creationId xmlns:a16="http://schemas.microsoft.com/office/drawing/2014/main" id="{B301158E-16B2-4F23-89E5-DA76CC6B0BF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466" y="3345"/>
                <a:ext cx="383" cy="529"/>
              </a:xfrm>
              <a:custGeom>
                <a:avLst/>
                <a:gdLst>
                  <a:gd name="T0" fmla="*/ 180 w 383"/>
                  <a:gd name="T1" fmla="*/ 529 h 529"/>
                  <a:gd name="T2" fmla="*/ 0 w 383"/>
                  <a:gd name="T3" fmla="*/ 0 h 529"/>
                  <a:gd name="T4" fmla="*/ 383 w 383"/>
                  <a:gd name="T5" fmla="*/ 410 h 529"/>
                  <a:gd name="T6" fmla="*/ 180 w 383"/>
                  <a:gd name="T7" fmla="*/ 529 h 529"/>
                  <a:gd name="T8" fmla="*/ 6 w 383"/>
                  <a:gd name="T9" fmla="*/ 10 h 529"/>
                  <a:gd name="T10" fmla="*/ 183 w 383"/>
                  <a:gd name="T11" fmla="*/ 525 h 529"/>
                  <a:gd name="T12" fmla="*/ 379 w 383"/>
                  <a:gd name="T13" fmla="*/ 409 h 529"/>
                  <a:gd name="T14" fmla="*/ 6 w 383"/>
                  <a:gd name="T15" fmla="*/ 10 h 5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83" h="529">
                    <a:moveTo>
                      <a:pt x="180" y="529"/>
                    </a:moveTo>
                    <a:lnTo>
                      <a:pt x="0" y="0"/>
                    </a:lnTo>
                    <a:lnTo>
                      <a:pt x="383" y="410"/>
                    </a:lnTo>
                    <a:lnTo>
                      <a:pt x="180" y="529"/>
                    </a:lnTo>
                    <a:close/>
                    <a:moveTo>
                      <a:pt x="6" y="10"/>
                    </a:moveTo>
                    <a:lnTo>
                      <a:pt x="183" y="525"/>
                    </a:lnTo>
                    <a:lnTo>
                      <a:pt x="379" y="409"/>
                    </a:lnTo>
                    <a:lnTo>
                      <a:pt x="6" y="1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16" name="Freeform 102">
                <a:extLst>
                  <a:ext uri="{FF2B5EF4-FFF2-40B4-BE49-F238E27FC236}">
                    <a16:creationId xmlns:a16="http://schemas.microsoft.com/office/drawing/2014/main" id="{B7F57B0D-7AC2-4505-A17C-B5A5E39ACDF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122" y="3347"/>
                <a:ext cx="527" cy="695"/>
              </a:xfrm>
              <a:custGeom>
                <a:avLst/>
                <a:gdLst>
                  <a:gd name="T0" fmla="*/ 0 w 527"/>
                  <a:gd name="T1" fmla="*/ 695 h 695"/>
                  <a:gd name="T2" fmla="*/ 348 w 527"/>
                  <a:gd name="T3" fmla="*/ 0 h 695"/>
                  <a:gd name="T4" fmla="*/ 527 w 527"/>
                  <a:gd name="T5" fmla="*/ 525 h 695"/>
                  <a:gd name="T6" fmla="*/ 525 w 527"/>
                  <a:gd name="T7" fmla="*/ 525 h 695"/>
                  <a:gd name="T8" fmla="*/ 0 w 527"/>
                  <a:gd name="T9" fmla="*/ 695 h 695"/>
                  <a:gd name="T10" fmla="*/ 347 w 527"/>
                  <a:gd name="T11" fmla="*/ 7 h 695"/>
                  <a:gd name="T12" fmla="*/ 4 w 527"/>
                  <a:gd name="T13" fmla="*/ 690 h 695"/>
                  <a:gd name="T14" fmla="*/ 524 w 527"/>
                  <a:gd name="T15" fmla="*/ 524 h 695"/>
                  <a:gd name="T16" fmla="*/ 347 w 527"/>
                  <a:gd name="T17" fmla="*/ 7 h 6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27" h="695">
                    <a:moveTo>
                      <a:pt x="0" y="695"/>
                    </a:moveTo>
                    <a:lnTo>
                      <a:pt x="348" y="0"/>
                    </a:lnTo>
                    <a:lnTo>
                      <a:pt x="527" y="525"/>
                    </a:lnTo>
                    <a:lnTo>
                      <a:pt x="525" y="525"/>
                    </a:lnTo>
                    <a:lnTo>
                      <a:pt x="0" y="695"/>
                    </a:lnTo>
                    <a:close/>
                    <a:moveTo>
                      <a:pt x="347" y="7"/>
                    </a:moveTo>
                    <a:lnTo>
                      <a:pt x="4" y="690"/>
                    </a:lnTo>
                    <a:lnTo>
                      <a:pt x="524" y="524"/>
                    </a:lnTo>
                    <a:lnTo>
                      <a:pt x="347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17" name="Freeform 103">
                <a:extLst>
                  <a:ext uri="{FF2B5EF4-FFF2-40B4-BE49-F238E27FC236}">
                    <a16:creationId xmlns:a16="http://schemas.microsoft.com/office/drawing/2014/main" id="{37C6D08C-9897-403A-85A9-E0389B9FD47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122" y="3869"/>
                <a:ext cx="530" cy="514"/>
              </a:xfrm>
              <a:custGeom>
                <a:avLst/>
                <a:gdLst>
                  <a:gd name="T0" fmla="*/ 59 w 530"/>
                  <a:gd name="T1" fmla="*/ 514 h 514"/>
                  <a:gd name="T2" fmla="*/ 0 w 530"/>
                  <a:gd name="T3" fmla="*/ 169 h 514"/>
                  <a:gd name="T4" fmla="*/ 1 w 530"/>
                  <a:gd name="T5" fmla="*/ 169 h 514"/>
                  <a:gd name="T6" fmla="*/ 530 w 530"/>
                  <a:gd name="T7" fmla="*/ 0 h 514"/>
                  <a:gd name="T8" fmla="*/ 59 w 530"/>
                  <a:gd name="T9" fmla="*/ 514 h 514"/>
                  <a:gd name="T10" fmla="*/ 3 w 530"/>
                  <a:gd name="T11" fmla="*/ 172 h 514"/>
                  <a:gd name="T12" fmla="*/ 61 w 530"/>
                  <a:gd name="T13" fmla="*/ 508 h 514"/>
                  <a:gd name="T14" fmla="*/ 522 w 530"/>
                  <a:gd name="T15" fmla="*/ 6 h 514"/>
                  <a:gd name="T16" fmla="*/ 3 w 530"/>
                  <a:gd name="T17" fmla="*/ 172 h 5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30" h="514">
                    <a:moveTo>
                      <a:pt x="59" y="514"/>
                    </a:moveTo>
                    <a:lnTo>
                      <a:pt x="0" y="169"/>
                    </a:lnTo>
                    <a:lnTo>
                      <a:pt x="1" y="169"/>
                    </a:lnTo>
                    <a:lnTo>
                      <a:pt x="530" y="0"/>
                    </a:lnTo>
                    <a:lnTo>
                      <a:pt x="59" y="514"/>
                    </a:lnTo>
                    <a:close/>
                    <a:moveTo>
                      <a:pt x="3" y="172"/>
                    </a:moveTo>
                    <a:lnTo>
                      <a:pt x="61" y="508"/>
                    </a:lnTo>
                    <a:lnTo>
                      <a:pt x="522" y="6"/>
                    </a:lnTo>
                    <a:lnTo>
                      <a:pt x="3" y="17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18" name="Freeform 104">
                <a:extLst>
                  <a:ext uri="{FF2B5EF4-FFF2-40B4-BE49-F238E27FC236}">
                    <a16:creationId xmlns:a16="http://schemas.microsoft.com/office/drawing/2014/main" id="{D56D2A74-6A2B-4129-8EC8-DC4A8927B6F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633" y="4037"/>
                <a:ext cx="551" cy="345"/>
              </a:xfrm>
              <a:custGeom>
                <a:avLst/>
                <a:gdLst>
                  <a:gd name="T0" fmla="*/ 551 w 551"/>
                  <a:gd name="T1" fmla="*/ 345 h 345"/>
                  <a:gd name="T2" fmla="*/ 0 w 551"/>
                  <a:gd name="T3" fmla="*/ 143 h 345"/>
                  <a:gd name="T4" fmla="*/ 492 w 551"/>
                  <a:gd name="T5" fmla="*/ 0 h 345"/>
                  <a:gd name="T6" fmla="*/ 551 w 551"/>
                  <a:gd name="T7" fmla="*/ 345 h 345"/>
                  <a:gd name="T8" fmla="*/ 8 w 551"/>
                  <a:gd name="T9" fmla="*/ 144 h 345"/>
                  <a:gd name="T10" fmla="*/ 547 w 551"/>
                  <a:gd name="T11" fmla="*/ 341 h 345"/>
                  <a:gd name="T12" fmla="*/ 490 w 551"/>
                  <a:gd name="T13" fmla="*/ 4 h 345"/>
                  <a:gd name="T14" fmla="*/ 8 w 551"/>
                  <a:gd name="T15" fmla="*/ 144 h 3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51" h="345">
                    <a:moveTo>
                      <a:pt x="551" y="345"/>
                    </a:moveTo>
                    <a:lnTo>
                      <a:pt x="0" y="143"/>
                    </a:lnTo>
                    <a:lnTo>
                      <a:pt x="492" y="0"/>
                    </a:lnTo>
                    <a:lnTo>
                      <a:pt x="551" y="345"/>
                    </a:lnTo>
                    <a:close/>
                    <a:moveTo>
                      <a:pt x="8" y="144"/>
                    </a:moveTo>
                    <a:lnTo>
                      <a:pt x="547" y="341"/>
                    </a:lnTo>
                    <a:lnTo>
                      <a:pt x="490" y="4"/>
                    </a:lnTo>
                    <a:lnTo>
                      <a:pt x="8" y="14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19" name="Freeform 105">
                <a:extLst>
                  <a:ext uri="{FF2B5EF4-FFF2-40B4-BE49-F238E27FC236}">
                    <a16:creationId xmlns:a16="http://schemas.microsoft.com/office/drawing/2014/main" id="{16355290-12E1-4384-97E2-93EC492C3A9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634" y="3444"/>
                <a:ext cx="491" cy="738"/>
              </a:xfrm>
              <a:custGeom>
                <a:avLst/>
                <a:gdLst>
                  <a:gd name="T0" fmla="*/ 0 w 491"/>
                  <a:gd name="T1" fmla="*/ 738 h 738"/>
                  <a:gd name="T2" fmla="*/ 1 w 491"/>
                  <a:gd name="T3" fmla="*/ 736 h 738"/>
                  <a:gd name="T4" fmla="*/ 355 w 491"/>
                  <a:gd name="T5" fmla="*/ 0 h 738"/>
                  <a:gd name="T6" fmla="*/ 491 w 491"/>
                  <a:gd name="T7" fmla="*/ 597 h 738"/>
                  <a:gd name="T8" fmla="*/ 0 w 491"/>
                  <a:gd name="T9" fmla="*/ 738 h 738"/>
                  <a:gd name="T10" fmla="*/ 355 w 491"/>
                  <a:gd name="T11" fmla="*/ 7 h 738"/>
                  <a:gd name="T12" fmla="*/ 4 w 491"/>
                  <a:gd name="T13" fmla="*/ 735 h 738"/>
                  <a:gd name="T14" fmla="*/ 488 w 491"/>
                  <a:gd name="T15" fmla="*/ 594 h 738"/>
                  <a:gd name="T16" fmla="*/ 355 w 491"/>
                  <a:gd name="T17" fmla="*/ 7 h 7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91" h="738">
                    <a:moveTo>
                      <a:pt x="0" y="738"/>
                    </a:moveTo>
                    <a:lnTo>
                      <a:pt x="1" y="736"/>
                    </a:lnTo>
                    <a:lnTo>
                      <a:pt x="355" y="0"/>
                    </a:lnTo>
                    <a:lnTo>
                      <a:pt x="491" y="597"/>
                    </a:lnTo>
                    <a:lnTo>
                      <a:pt x="0" y="738"/>
                    </a:lnTo>
                    <a:close/>
                    <a:moveTo>
                      <a:pt x="355" y="7"/>
                    </a:moveTo>
                    <a:lnTo>
                      <a:pt x="4" y="735"/>
                    </a:lnTo>
                    <a:lnTo>
                      <a:pt x="488" y="594"/>
                    </a:lnTo>
                    <a:lnTo>
                      <a:pt x="355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0" name="Freeform 106">
                <a:extLst>
                  <a:ext uri="{FF2B5EF4-FFF2-40B4-BE49-F238E27FC236}">
                    <a16:creationId xmlns:a16="http://schemas.microsoft.com/office/drawing/2014/main" id="{8ABAEA58-4A7B-4B6F-B635-043184DA8EF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988" y="3348"/>
                <a:ext cx="483" cy="695"/>
              </a:xfrm>
              <a:custGeom>
                <a:avLst/>
                <a:gdLst>
                  <a:gd name="T0" fmla="*/ 135 w 483"/>
                  <a:gd name="T1" fmla="*/ 695 h 695"/>
                  <a:gd name="T2" fmla="*/ 135 w 483"/>
                  <a:gd name="T3" fmla="*/ 691 h 695"/>
                  <a:gd name="T4" fmla="*/ 0 w 483"/>
                  <a:gd name="T5" fmla="*/ 98 h 695"/>
                  <a:gd name="T6" fmla="*/ 483 w 483"/>
                  <a:gd name="T7" fmla="*/ 0 h 695"/>
                  <a:gd name="T8" fmla="*/ 135 w 483"/>
                  <a:gd name="T9" fmla="*/ 695 h 695"/>
                  <a:gd name="T10" fmla="*/ 2 w 483"/>
                  <a:gd name="T11" fmla="*/ 100 h 695"/>
                  <a:gd name="T12" fmla="*/ 136 w 483"/>
                  <a:gd name="T13" fmla="*/ 688 h 695"/>
                  <a:gd name="T14" fmla="*/ 478 w 483"/>
                  <a:gd name="T15" fmla="*/ 4 h 695"/>
                  <a:gd name="T16" fmla="*/ 2 w 483"/>
                  <a:gd name="T17" fmla="*/ 100 h 6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83" h="695">
                    <a:moveTo>
                      <a:pt x="135" y="695"/>
                    </a:moveTo>
                    <a:lnTo>
                      <a:pt x="135" y="691"/>
                    </a:lnTo>
                    <a:lnTo>
                      <a:pt x="0" y="98"/>
                    </a:lnTo>
                    <a:lnTo>
                      <a:pt x="483" y="0"/>
                    </a:lnTo>
                    <a:lnTo>
                      <a:pt x="135" y="695"/>
                    </a:lnTo>
                    <a:close/>
                    <a:moveTo>
                      <a:pt x="2" y="100"/>
                    </a:moveTo>
                    <a:lnTo>
                      <a:pt x="136" y="688"/>
                    </a:lnTo>
                    <a:lnTo>
                      <a:pt x="478" y="4"/>
                    </a:lnTo>
                    <a:lnTo>
                      <a:pt x="2" y="10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1" name="Freeform 107">
                <a:extLst>
                  <a:ext uri="{FF2B5EF4-FFF2-40B4-BE49-F238E27FC236}">
                    <a16:creationId xmlns:a16="http://schemas.microsoft.com/office/drawing/2014/main" id="{95586ADB-D138-4323-A93D-11A3E010226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462" y="2891"/>
                <a:ext cx="358" cy="539"/>
              </a:xfrm>
              <a:custGeom>
                <a:avLst/>
                <a:gdLst>
                  <a:gd name="T0" fmla="*/ 358 w 358"/>
                  <a:gd name="T1" fmla="*/ 539 h 539"/>
                  <a:gd name="T2" fmla="*/ 5 w 358"/>
                  <a:gd name="T3" fmla="*/ 461 h 539"/>
                  <a:gd name="T4" fmla="*/ 0 w 358"/>
                  <a:gd name="T5" fmla="*/ 0 h 539"/>
                  <a:gd name="T6" fmla="*/ 358 w 358"/>
                  <a:gd name="T7" fmla="*/ 539 h 539"/>
                  <a:gd name="T8" fmla="*/ 8 w 358"/>
                  <a:gd name="T9" fmla="*/ 458 h 539"/>
                  <a:gd name="T10" fmla="*/ 353 w 358"/>
                  <a:gd name="T11" fmla="*/ 534 h 539"/>
                  <a:gd name="T12" fmla="*/ 3 w 358"/>
                  <a:gd name="T13" fmla="*/ 8 h 539"/>
                  <a:gd name="T14" fmla="*/ 8 w 358"/>
                  <a:gd name="T15" fmla="*/ 458 h 5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58" h="539">
                    <a:moveTo>
                      <a:pt x="358" y="539"/>
                    </a:moveTo>
                    <a:lnTo>
                      <a:pt x="5" y="461"/>
                    </a:lnTo>
                    <a:lnTo>
                      <a:pt x="0" y="0"/>
                    </a:lnTo>
                    <a:lnTo>
                      <a:pt x="358" y="539"/>
                    </a:lnTo>
                    <a:close/>
                    <a:moveTo>
                      <a:pt x="8" y="458"/>
                    </a:moveTo>
                    <a:lnTo>
                      <a:pt x="353" y="534"/>
                    </a:lnTo>
                    <a:lnTo>
                      <a:pt x="3" y="8"/>
                    </a:lnTo>
                    <a:lnTo>
                      <a:pt x="8" y="45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2" name="Freeform 108">
                <a:extLst>
                  <a:ext uri="{FF2B5EF4-FFF2-40B4-BE49-F238E27FC236}">
                    <a16:creationId xmlns:a16="http://schemas.microsoft.com/office/drawing/2014/main" id="{42AD7A61-F3A2-4D41-8E79-098E08D81D9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462" y="3347"/>
                <a:ext cx="441" cy="265"/>
              </a:xfrm>
              <a:custGeom>
                <a:avLst/>
                <a:gdLst>
                  <a:gd name="T0" fmla="*/ 441 w 441"/>
                  <a:gd name="T1" fmla="*/ 265 h 265"/>
                  <a:gd name="T2" fmla="*/ 0 w 441"/>
                  <a:gd name="T3" fmla="*/ 0 h 265"/>
                  <a:gd name="T4" fmla="*/ 356 w 441"/>
                  <a:gd name="T5" fmla="*/ 80 h 265"/>
                  <a:gd name="T6" fmla="*/ 441 w 441"/>
                  <a:gd name="T7" fmla="*/ 265 h 265"/>
                  <a:gd name="T8" fmla="*/ 15 w 441"/>
                  <a:gd name="T9" fmla="*/ 6 h 265"/>
                  <a:gd name="T10" fmla="*/ 436 w 441"/>
                  <a:gd name="T11" fmla="*/ 259 h 265"/>
                  <a:gd name="T12" fmla="*/ 355 w 441"/>
                  <a:gd name="T13" fmla="*/ 82 h 265"/>
                  <a:gd name="T14" fmla="*/ 15 w 441"/>
                  <a:gd name="T15" fmla="*/ 6 h 2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41" h="265">
                    <a:moveTo>
                      <a:pt x="441" y="265"/>
                    </a:moveTo>
                    <a:lnTo>
                      <a:pt x="0" y="0"/>
                    </a:lnTo>
                    <a:lnTo>
                      <a:pt x="356" y="80"/>
                    </a:lnTo>
                    <a:lnTo>
                      <a:pt x="441" y="265"/>
                    </a:lnTo>
                    <a:close/>
                    <a:moveTo>
                      <a:pt x="15" y="6"/>
                    </a:moveTo>
                    <a:lnTo>
                      <a:pt x="436" y="259"/>
                    </a:lnTo>
                    <a:lnTo>
                      <a:pt x="355" y="82"/>
                    </a:lnTo>
                    <a:lnTo>
                      <a:pt x="15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3" name="Freeform 109">
                <a:extLst>
                  <a:ext uri="{FF2B5EF4-FFF2-40B4-BE49-F238E27FC236}">
                    <a16:creationId xmlns:a16="http://schemas.microsoft.com/office/drawing/2014/main" id="{71BDC49D-666C-41A5-8C13-72CA65F96CE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816" y="3172"/>
                <a:ext cx="703" cy="439"/>
              </a:xfrm>
              <a:custGeom>
                <a:avLst/>
                <a:gdLst>
                  <a:gd name="T0" fmla="*/ 84 w 703"/>
                  <a:gd name="T1" fmla="*/ 439 h 439"/>
                  <a:gd name="T2" fmla="*/ 0 w 703"/>
                  <a:gd name="T3" fmla="*/ 255 h 439"/>
                  <a:gd name="T4" fmla="*/ 1 w 703"/>
                  <a:gd name="T5" fmla="*/ 255 h 439"/>
                  <a:gd name="T6" fmla="*/ 703 w 703"/>
                  <a:gd name="T7" fmla="*/ 0 h 439"/>
                  <a:gd name="T8" fmla="*/ 84 w 703"/>
                  <a:gd name="T9" fmla="*/ 439 h 439"/>
                  <a:gd name="T10" fmla="*/ 3 w 703"/>
                  <a:gd name="T11" fmla="*/ 257 h 439"/>
                  <a:gd name="T12" fmla="*/ 85 w 703"/>
                  <a:gd name="T13" fmla="*/ 435 h 439"/>
                  <a:gd name="T14" fmla="*/ 687 w 703"/>
                  <a:gd name="T15" fmla="*/ 9 h 439"/>
                  <a:gd name="T16" fmla="*/ 3 w 703"/>
                  <a:gd name="T17" fmla="*/ 257 h 4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03" h="439">
                    <a:moveTo>
                      <a:pt x="84" y="439"/>
                    </a:moveTo>
                    <a:lnTo>
                      <a:pt x="0" y="255"/>
                    </a:lnTo>
                    <a:lnTo>
                      <a:pt x="1" y="255"/>
                    </a:lnTo>
                    <a:lnTo>
                      <a:pt x="703" y="0"/>
                    </a:lnTo>
                    <a:lnTo>
                      <a:pt x="84" y="439"/>
                    </a:lnTo>
                    <a:close/>
                    <a:moveTo>
                      <a:pt x="3" y="257"/>
                    </a:moveTo>
                    <a:lnTo>
                      <a:pt x="85" y="435"/>
                    </a:lnTo>
                    <a:lnTo>
                      <a:pt x="687" y="9"/>
                    </a:lnTo>
                    <a:lnTo>
                      <a:pt x="3" y="25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4" name="Freeform 110">
                <a:extLst>
                  <a:ext uri="{FF2B5EF4-FFF2-40B4-BE49-F238E27FC236}">
                    <a16:creationId xmlns:a16="http://schemas.microsoft.com/office/drawing/2014/main" id="{279DD22E-A507-4EB5-9DC9-FF6B1A5C8BD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461" y="2893"/>
                <a:ext cx="1055" cy="536"/>
              </a:xfrm>
              <a:custGeom>
                <a:avLst/>
                <a:gdLst>
                  <a:gd name="T0" fmla="*/ 356 w 1055"/>
                  <a:gd name="T1" fmla="*/ 536 h 536"/>
                  <a:gd name="T2" fmla="*/ 356 w 1055"/>
                  <a:gd name="T3" fmla="*/ 536 h 536"/>
                  <a:gd name="T4" fmla="*/ 0 w 1055"/>
                  <a:gd name="T5" fmla="*/ 0 h 536"/>
                  <a:gd name="T6" fmla="*/ 3 w 1055"/>
                  <a:gd name="T7" fmla="*/ 1 h 536"/>
                  <a:gd name="T8" fmla="*/ 1055 w 1055"/>
                  <a:gd name="T9" fmla="*/ 284 h 536"/>
                  <a:gd name="T10" fmla="*/ 356 w 1055"/>
                  <a:gd name="T11" fmla="*/ 536 h 536"/>
                  <a:gd name="T12" fmla="*/ 5 w 1055"/>
                  <a:gd name="T13" fmla="*/ 5 h 536"/>
                  <a:gd name="T14" fmla="*/ 357 w 1055"/>
                  <a:gd name="T15" fmla="*/ 534 h 536"/>
                  <a:gd name="T16" fmla="*/ 1047 w 1055"/>
                  <a:gd name="T17" fmla="*/ 284 h 536"/>
                  <a:gd name="T18" fmla="*/ 5 w 1055"/>
                  <a:gd name="T19" fmla="*/ 5 h 5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55" h="536">
                    <a:moveTo>
                      <a:pt x="356" y="536"/>
                    </a:moveTo>
                    <a:lnTo>
                      <a:pt x="356" y="536"/>
                    </a:lnTo>
                    <a:lnTo>
                      <a:pt x="0" y="0"/>
                    </a:lnTo>
                    <a:lnTo>
                      <a:pt x="3" y="1"/>
                    </a:lnTo>
                    <a:lnTo>
                      <a:pt x="1055" y="284"/>
                    </a:lnTo>
                    <a:lnTo>
                      <a:pt x="356" y="536"/>
                    </a:lnTo>
                    <a:close/>
                    <a:moveTo>
                      <a:pt x="5" y="5"/>
                    </a:moveTo>
                    <a:lnTo>
                      <a:pt x="357" y="534"/>
                    </a:lnTo>
                    <a:lnTo>
                      <a:pt x="1047" y="284"/>
                    </a:lnTo>
                    <a:lnTo>
                      <a:pt x="5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5" name="Freeform 111">
                <a:extLst>
                  <a:ext uri="{FF2B5EF4-FFF2-40B4-BE49-F238E27FC236}">
                    <a16:creationId xmlns:a16="http://schemas.microsoft.com/office/drawing/2014/main" id="{962EA667-82B3-400D-95B3-B59AB199EAE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455" y="2861"/>
                <a:ext cx="1060" cy="318"/>
              </a:xfrm>
              <a:custGeom>
                <a:avLst/>
                <a:gdLst>
                  <a:gd name="T0" fmla="*/ 1060 w 1060"/>
                  <a:gd name="T1" fmla="*/ 318 h 318"/>
                  <a:gd name="T2" fmla="*/ 1056 w 1060"/>
                  <a:gd name="T3" fmla="*/ 317 h 318"/>
                  <a:gd name="T4" fmla="*/ 0 w 1060"/>
                  <a:gd name="T5" fmla="*/ 33 h 318"/>
                  <a:gd name="T6" fmla="*/ 846 w 1060"/>
                  <a:gd name="T7" fmla="*/ 0 h 318"/>
                  <a:gd name="T8" fmla="*/ 846 w 1060"/>
                  <a:gd name="T9" fmla="*/ 0 h 318"/>
                  <a:gd name="T10" fmla="*/ 1060 w 1060"/>
                  <a:gd name="T11" fmla="*/ 318 h 318"/>
                  <a:gd name="T12" fmla="*/ 17 w 1060"/>
                  <a:gd name="T13" fmla="*/ 36 h 318"/>
                  <a:gd name="T14" fmla="*/ 1054 w 1060"/>
                  <a:gd name="T15" fmla="*/ 313 h 318"/>
                  <a:gd name="T16" fmla="*/ 845 w 1060"/>
                  <a:gd name="T17" fmla="*/ 2 h 318"/>
                  <a:gd name="T18" fmla="*/ 17 w 1060"/>
                  <a:gd name="T19" fmla="*/ 36 h 3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60" h="318">
                    <a:moveTo>
                      <a:pt x="1060" y="318"/>
                    </a:moveTo>
                    <a:lnTo>
                      <a:pt x="1056" y="317"/>
                    </a:lnTo>
                    <a:lnTo>
                      <a:pt x="0" y="33"/>
                    </a:lnTo>
                    <a:lnTo>
                      <a:pt x="846" y="0"/>
                    </a:lnTo>
                    <a:lnTo>
                      <a:pt x="846" y="0"/>
                    </a:lnTo>
                    <a:lnTo>
                      <a:pt x="1060" y="318"/>
                    </a:lnTo>
                    <a:close/>
                    <a:moveTo>
                      <a:pt x="17" y="36"/>
                    </a:moveTo>
                    <a:lnTo>
                      <a:pt x="1054" y="313"/>
                    </a:lnTo>
                    <a:lnTo>
                      <a:pt x="845" y="2"/>
                    </a:lnTo>
                    <a:lnTo>
                      <a:pt x="17" y="3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6" name="Freeform 112">
                <a:extLst>
                  <a:ext uri="{FF2B5EF4-FFF2-40B4-BE49-F238E27FC236}">
                    <a16:creationId xmlns:a16="http://schemas.microsoft.com/office/drawing/2014/main" id="{0791EDA6-D43B-4D24-84A0-03967C4DAE9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297" y="2860"/>
                <a:ext cx="931" cy="345"/>
              </a:xfrm>
              <a:custGeom>
                <a:avLst/>
                <a:gdLst>
                  <a:gd name="T0" fmla="*/ 214 w 931"/>
                  <a:gd name="T1" fmla="*/ 318 h 345"/>
                  <a:gd name="T2" fmla="*/ 213 w 931"/>
                  <a:gd name="T3" fmla="*/ 318 h 345"/>
                  <a:gd name="T4" fmla="*/ 0 w 931"/>
                  <a:gd name="T5" fmla="*/ 0 h 345"/>
                  <a:gd name="T6" fmla="*/ 931 w 931"/>
                  <a:gd name="T7" fmla="*/ 345 h 345"/>
                  <a:gd name="T8" fmla="*/ 214 w 931"/>
                  <a:gd name="T9" fmla="*/ 318 h 345"/>
                  <a:gd name="T10" fmla="*/ 7 w 931"/>
                  <a:gd name="T11" fmla="*/ 4 h 345"/>
                  <a:gd name="T12" fmla="*/ 215 w 931"/>
                  <a:gd name="T13" fmla="*/ 315 h 345"/>
                  <a:gd name="T14" fmla="*/ 916 w 931"/>
                  <a:gd name="T15" fmla="*/ 342 h 345"/>
                  <a:gd name="T16" fmla="*/ 7 w 931"/>
                  <a:gd name="T17" fmla="*/ 4 h 3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31" h="345">
                    <a:moveTo>
                      <a:pt x="214" y="318"/>
                    </a:moveTo>
                    <a:lnTo>
                      <a:pt x="213" y="318"/>
                    </a:lnTo>
                    <a:lnTo>
                      <a:pt x="0" y="0"/>
                    </a:lnTo>
                    <a:lnTo>
                      <a:pt x="931" y="345"/>
                    </a:lnTo>
                    <a:lnTo>
                      <a:pt x="214" y="318"/>
                    </a:lnTo>
                    <a:close/>
                    <a:moveTo>
                      <a:pt x="7" y="4"/>
                    </a:moveTo>
                    <a:lnTo>
                      <a:pt x="215" y="315"/>
                    </a:lnTo>
                    <a:lnTo>
                      <a:pt x="916" y="342"/>
                    </a:lnTo>
                    <a:lnTo>
                      <a:pt x="7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7" name="Freeform 113">
                <a:extLst>
                  <a:ext uri="{FF2B5EF4-FFF2-40B4-BE49-F238E27FC236}">
                    <a16:creationId xmlns:a16="http://schemas.microsoft.com/office/drawing/2014/main" id="{B4F79FFF-7F6B-44D3-8CE7-5EAE018003E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985" y="2892"/>
                <a:ext cx="485" cy="558"/>
              </a:xfrm>
              <a:custGeom>
                <a:avLst/>
                <a:gdLst>
                  <a:gd name="T0" fmla="*/ 0 w 485"/>
                  <a:gd name="T1" fmla="*/ 558 h 558"/>
                  <a:gd name="T2" fmla="*/ 480 w 485"/>
                  <a:gd name="T3" fmla="*/ 0 h 558"/>
                  <a:gd name="T4" fmla="*/ 485 w 485"/>
                  <a:gd name="T5" fmla="*/ 460 h 558"/>
                  <a:gd name="T6" fmla="*/ 0 w 485"/>
                  <a:gd name="T7" fmla="*/ 558 h 558"/>
                  <a:gd name="T8" fmla="*/ 477 w 485"/>
                  <a:gd name="T9" fmla="*/ 7 h 558"/>
                  <a:gd name="T10" fmla="*/ 7 w 485"/>
                  <a:gd name="T11" fmla="*/ 553 h 558"/>
                  <a:gd name="T12" fmla="*/ 482 w 485"/>
                  <a:gd name="T13" fmla="*/ 457 h 558"/>
                  <a:gd name="T14" fmla="*/ 477 w 485"/>
                  <a:gd name="T15" fmla="*/ 7 h 5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85" h="558">
                    <a:moveTo>
                      <a:pt x="0" y="558"/>
                    </a:moveTo>
                    <a:lnTo>
                      <a:pt x="480" y="0"/>
                    </a:lnTo>
                    <a:lnTo>
                      <a:pt x="485" y="460"/>
                    </a:lnTo>
                    <a:lnTo>
                      <a:pt x="0" y="558"/>
                    </a:lnTo>
                    <a:close/>
                    <a:moveTo>
                      <a:pt x="477" y="7"/>
                    </a:moveTo>
                    <a:lnTo>
                      <a:pt x="7" y="553"/>
                    </a:lnTo>
                    <a:lnTo>
                      <a:pt x="482" y="457"/>
                    </a:lnTo>
                    <a:lnTo>
                      <a:pt x="477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8" name="Freeform 114">
                <a:extLst>
                  <a:ext uri="{FF2B5EF4-FFF2-40B4-BE49-F238E27FC236}">
                    <a16:creationId xmlns:a16="http://schemas.microsoft.com/office/drawing/2014/main" id="{35687B32-57C1-4740-B379-1FE569E9DBE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487" y="2892"/>
                <a:ext cx="980" cy="556"/>
              </a:xfrm>
              <a:custGeom>
                <a:avLst/>
                <a:gdLst>
                  <a:gd name="T0" fmla="*/ 502 w 980"/>
                  <a:gd name="T1" fmla="*/ 556 h 556"/>
                  <a:gd name="T2" fmla="*/ 502 w 980"/>
                  <a:gd name="T3" fmla="*/ 556 h 556"/>
                  <a:gd name="T4" fmla="*/ 0 w 980"/>
                  <a:gd name="T5" fmla="*/ 354 h 556"/>
                  <a:gd name="T6" fmla="*/ 980 w 980"/>
                  <a:gd name="T7" fmla="*/ 0 h 556"/>
                  <a:gd name="T8" fmla="*/ 502 w 980"/>
                  <a:gd name="T9" fmla="*/ 556 h 556"/>
                  <a:gd name="T10" fmla="*/ 7 w 980"/>
                  <a:gd name="T11" fmla="*/ 354 h 556"/>
                  <a:gd name="T12" fmla="*/ 502 w 980"/>
                  <a:gd name="T13" fmla="*/ 554 h 556"/>
                  <a:gd name="T14" fmla="*/ 972 w 980"/>
                  <a:gd name="T15" fmla="*/ 6 h 556"/>
                  <a:gd name="T16" fmla="*/ 7 w 980"/>
                  <a:gd name="T17" fmla="*/ 354 h 5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80" h="556">
                    <a:moveTo>
                      <a:pt x="502" y="556"/>
                    </a:moveTo>
                    <a:lnTo>
                      <a:pt x="502" y="556"/>
                    </a:lnTo>
                    <a:lnTo>
                      <a:pt x="0" y="354"/>
                    </a:lnTo>
                    <a:lnTo>
                      <a:pt x="980" y="0"/>
                    </a:lnTo>
                    <a:lnTo>
                      <a:pt x="502" y="556"/>
                    </a:lnTo>
                    <a:close/>
                    <a:moveTo>
                      <a:pt x="7" y="354"/>
                    </a:moveTo>
                    <a:lnTo>
                      <a:pt x="502" y="554"/>
                    </a:lnTo>
                    <a:lnTo>
                      <a:pt x="972" y="6"/>
                    </a:lnTo>
                    <a:lnTo>
                      <a:pt x="7" y="35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9" name="Freeform 115">
                <a:extLst>
                  <a:ext uri="{FF2B5EF4-FFF2-40B4-BE49-F238E27FC236}">
                    <a16:creationId xmlns:a16="http://schemas.microsoft.com/office/drawing/2014/main" id="{AE9D8801-9713-4AF6-B6E7-17DF82D2C3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55" y="3212"/>
                <a:ext cx="65" cy="65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7"/>
                      <a:pt x="38" y="56"/>
                      <a:pt x="24" y="54"/>
                    </a:cubicBezTo>
                    <a:cubicBezTo>
                      <a:pt x="10" y="52"/>
                      <a:pt x="0" y="38"/>
                      <a:pt x="2" y="24"/>
                    </a:cubicBezTo>
                    <a:cubicBezTo>
                      <a:pt x="5" y="10"/>
                      <a:pt x="18" y="0"/>
                      <a:pt x="32" y="2"/>
                    </a:cubicBezTo>
                    <a:cubicBezTo>
                      <a:pt x="47" y="5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30" name="Freeform 116">
                <a:extLst>
                  <a:ext uri="{FF2B5EF4-FFF2-40B4-BE49-F238E27FC236}">
                    <a16:creationId xmlns:a16="http://schemas.microsoft.com/office/drawing/2014/main" id="{BC026786-BFBE-465D-9704-72FE30404A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03" y="4147"/>
                <a:ext cx="64" cy="64"/>
              </a:xfrm>
              <a:custGeom>
                <a:avLst/>
                <a:gdLst>
                  <a:gd name="T0" fmla="*/ 53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3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3" y="32"/>
                    </a:moveTo>
                    <a:cubicBezTo>
                      <a:pt x="51" y="47"/>
                      <a:pt x="38" y="56"/>
                      <a:pt x="24" y="54"/>
                    </a:cubicBezTo>
                    <a:cubicBezTo>
                      <a:pt x="9" y="52"/>
                      <a:pt x="0" y="39"/>
                      <a:pt x="2" y="24"/>
                    </a:cubicBezTo>
                    <a:cubicBezTo>
                      <a:pt x="4" y="10"/>
                      <a:pt x="17" y="0"/>
                      <a:pt x="32" y="2"/>
                    </a:cubicBezTo>
                    <a:cubicBezTo>
                      <a:pt x="46" y="5"/>
                      <a:pt x="56" y="18"/>
                      <a:pt x="53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31" name="Freeform 117">
                <a:extLst>
                  <a:ext uri="{FF2B5EF4-FFF2-40B4-BE49-F238E27FC236}">
                    <a16:creationId xmlns:a16="http://schemas.microsoft.com/office/drawing/2014/main" id="{78F38464-6035-4578-B1EE-1C5EB0F858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53" y="4342"/>
                <a:ext cx="64" cy="66"/>
              </a:xfrm>
              <a:custGeom>
                <a:avLst/>
                <a:gdLst>
                  <a:gd name="T0" fmla="*/ 54 w 56"/>
                  <a:gd name="T1" fmla="*/ 33 h 57"/>
                  <a:gd name="T2" fmla="*/ 24 w 56"/>
                  <a:gd name="T3" fmla="*/ 54 h 57"/>
                  <a:gd name="T4" fmla="*/ 2 w 56"/>
                  <a:gd name="T5" fmla="*/ 24 h 57"/>
                  <a:gd name="T6" fmla="*/ 32 w 56"/>
                  <a:gd name="T7" fmla="*/ 3 h 57"/>
                  <a:gd name="T8" fmla="*/ 54 w 56"/>
                  <a:gd name="T9" fmla="*/ 33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7">
                    <a:moveTo>
                      <a:pt x="54" y="33"/>
                    </a:moveTo>
                    <a:cubicBezTo>
                      <a:pt x="52" y="47"/>
                      <a:pt x="38" y="57"/>
                      <a:pt x="24" y="54"/>
                    </a:cubicBezTo>
                    <a:cubicBezTo>
                      <a:pt x="10" y="52"/>
                      <a:pt x="0" y="39"/>
                      <a:pt x="2" y="24"/>
                    </a:cubicBezTo>
                    <a:cubicBezTo>
                      <a:pt x="4" y="10"/>
                      <a:pt x="18" y="0"/>
                      <a:pt x="32" y="3"/>
                    </a:cubicBezTo>
                    <a:cubicBezTo>
                      <a:pt x="46" y="5"/>
                      <a:pt x="56" y="18"/>
                      <a:pt x="54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32" name="Freeform 118">
                <a:extLst>
                  <a:ext uri="{FF2B5EF4-FFF2-40B4-BE49-F238E27FC236}">
                    <a16:creationId xmlns:a16="http://schemas.microsoft.com/office/drawing/2014/main" id="{7991DC16-F530-4FCA-A23F-9218C028D0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86" y="4371"/>
                <a:ext cx="65" cy="65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6"/>
                      <a:pt x="38" y="56"/>
                      <a:pt x="24" y="54"/>
                    </a:cubicBezTo>
                    <a:cubicBezTo>
                      <a:pt x="10" y="52"/>
                      <a:pt x="0" y="38"/>
                      <a:pt x="2" y="24"/>
                    </a:cubicBezTo>
                    <a:cubicBezTo>
                      <a:pt x="4" y="10"/>
                      <a:pt x="18" y="0"/>
                      <a:pt x="32" y="2"/>
                    </a:cubicBezTo>
                    <a:cubicBezTo>
                      <a:pt x="46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33" name="Freeform 119">
                <a:extLst>
                  <a:ext uri="{FF2B5EF4-FFF2-40B4-BE49-F238E27FC236}">
                    <a16:creationId xmlns:a16="http://schemas.microsoft.com/office/drawing/2014/main" id="{CD0741B2-3BD3-4D81-8DC5-32E593F7C6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02" y="4913"/>
                <a:ext cx="64" cy="64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1" y="47"/>
                      <a:pt x="38" y="56"/>
                      <a:pt x="24" y="54"/>
                    </a:cubicBezTo>
                    <a:cubicBezTo>
                      <a:pt x="9" y="52"/>
                      <a:pt x="0" y="38"/>
                      <a:pt x="2" y="24"/>
                    </a:cubicBezTo>
                    <a:cubicBezTo>
                      <a:pt x="4" y="10"/>
                      <a:pt x="18" y="0"/>
                      <a:pt x="32" y="2"/>
                    </a:cubicBezTo>
                    <a:cubicBezTo>
                      <a:pt x="46" y="5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34" name="Freeform 120">
                <a:extLst>
                  <a:ext uri="{FF2B5EF4-FFF2-40B4-BE49-F238E27FC236}">
                    <a16:creationId xmlns:a16="http://schemas.microsoft.com/office/drawing/2014/main" id="{74F5DC7B-6C11-4AC2-AFC7-4EAA9D83DF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94" y="5302"/>
                <a:ext cx="65" cy="65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6"/>
                      <a:pt x="38" y="56"/>
                      <a:pt x="24" y="54"/>
                    </a:cubicBezTo>
                    <a:cubicBezTo>
                      <a:pt x="10" y="51"/>
                      <a:pt x="0" y="38"/>
                      <a:pt x="2" y="24"/>
                    </a:cubicBezTo>
                    <a:cubicBezTo>
                      <a:pt x="5" y="9"/>
                      <a:pt x="18" y="0"/>
                      <a:pt x="32" y="2"/>
                    </a:cubicBezTo>
                    <a:cubicBezTo>
                      <a:pt x="47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35" name="Freeform 121">
                <a:extLst>
                  <a:ext uri="{FF2B5EF4-FFF2-40B4-BE49-F238E27FC236}">
                    <a16:creationId xmlns:a16="http://schemas.microsoft.com/office/drawing/2014/main" id="{C75E4460-B76B-461B-9EC5-F3D951F8F7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05" y="5746"/>
                <a:ext cx="65" cy="64"/>
              </a:xfrm>
              <a:custGeom>
                <a:avLst/>
                <a:gdLst>
                  <a:gd name="T0" fmla="*/ 54 w 57"/>
                  <a:gd name="T1" fmla="*/ 32 h 56"/>
                  <a:gd name="T2" fmla="*/ 24 w 57"/>
                  <a:gd name="T3" fmla="*/ 54 h 56"/>
                  <a:gd name="T4" fmla="*/ 3 w 57"/>
                  <a:gd name="T5" fmla="*/ 24 h 56"/>
                  <a:gd name="T6" fmla="*/ 32 w 57"/>
                  <a:gd name="T7" fmla="*/ 2 h 56"/>
                  <a:gd name="T8" fmla="*/ 54 w 57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7" h="56">
                    <a:moveTo>
                      <a:pt x="54" y="32"/>
                    </a:moveTo>
                    <a:cubicBezTo>
                      <a:pt x="52" y="46"/>
                      <a:pt x="39" y="56"/>
                      <a:pt x="24" y="54"/>
                    </a:cubicBezTo>
                    <a:cubicBezTo>
                      <a:pt x="10" y="52"/>
                      <a:pt x="0" y="38"/>
                      <a:pt x="3" y="24"/>
                    </a:cubicBezTo>
                    <a:cubicBezTo>
                      <a:pt x="5" y="10"/>
                      <a:pt x="18" y="0"/>
                      <a:pt x="32" y="2"/>
                    </a:cubicBezTo>
                    <a:cubicBezTo>
                      <a:pt x="47" y="4"/>
                      <a:pt x="57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36" name="Freeform 122">
                <a:extLst>
                  <a:ext uri="{FF2B5EF4-FFF2-40B4-BE49-F238E27FC236}">
                    <a16:creationId xmlns:a16="http://schemas.microsoft.com/office/drawing/2014/main" id="{AC3C01BA-7ADB-443C-B1DA-A9459632E9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10" y="5210"/>
                <a:ext cx="65" cy="65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6"/>
                      <a:pt x="38" y="56"/>
                      <a:pt x="24" y="54"/>
                    </a:cubicBezTo>
                    <a:cubicBezTo>
                      <a:pt x="10" y="51"/>
                      <a:pt x="0" y="38"/>
                      <a:pt x="2" y="24"/>
                    </a:cubicBezTo>
                    <a:cubicBezTo>
                      <a:pt x="4" y="9"/>
                      <a:pt x="18" y="0"/>
                      <a:pt x="32" y="2"/>
                    </a:cubicBezTo>
                    <a:cubicBezTo>
                      <a:pt x="46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37" name="Freeform 123">
                <a:extLst>
                  <a:ext uri="{FF2B5EF4-FFF2-40B4-BE49-F238E27FC236}">
                    <a16:creationId xmlns:a16="http://schemas.microsoft.com/office/drawing/2014/main" id="{B0EF5569-5C81-4D0D-AD3C-8E15594A2C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70" y="4780"/>
                <a:ext cx="64" cy="66"/>
              </a:xfrm>
              <a:custGeom>
                <a:avLst/>
                <a:gdLst>
                  <a:gd name="T0" fmla="*/ 54 w 56"/>
                  <a:gd name="T1" fmla="*/ 33 h 57"/>
                  <a:gd name="T2" fmla="*/ 24 w 56"/>
                  <a:gd name="T3" fmla="*/ 54 h 57"/>
                  <a:gd name="T4" fmla="*/ 2 w 56"/>
                  <a:gd name="T5" fmla="*/ 24 h 57"/>
                  <a:gd name="T6" fmla="*/ 32 w 56"/>
                  <a:gd name="T7" fmla="*/ 3 h 57"/>
                  <a:gd name="T8" fmla="*/ 54 w 56"/>
                  <a:gd name="T9" fmla="*/ 33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7">
                    <a:moveTo>
                      <a:pt x="54" y="33"/>
                    </a:moveTo>
                    <a:cubicBezTo>
                      <a:pt x="52" y="47"/>
                      <a:pt x="38" y="57"/>
                      <a:pt x="24" y="54"/>
                    </a:cubicBezTo>
                    <a:cubicBezTo>
                      <a:pt x="10" y="52"/>
                      <a:pt x="0" y="39"/>
                      <a:pt x="2" y="24"/>
                    </a:cubicBezTo>
                    <a:cubicBezTo>
                      <a:pt x="5" y="10"/>
                      <a:pt x="18" y="0"/>
                      <a:pt x="32" y="3"/>
                    </a:cubicBezTo>
                    <a:cubicBezTo>
                      <a:pt x="47" y="5"/>
                      <a:pt x="56" y="18"/>
                      <a:pt x="54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38" name="Freeform 124">
                <a:extLst>
                  <a:ext uri="{FF2B5EF4-FFF2-40B4-BE49-F238E27FC236}">
                    <a16:creationId xmlns:a16="http://schemas.microsoft.com/office/drawing/2014/main" id="{6B3F5C80-F271-47FF-84DD-79ED7AB376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79" y="5685"/>
                <a:ext cx="65" cy="64"/>
              </a:xfrm>
              <a:custGeom>
                <a:avLst/>
                <a:gdLst>
                  <a:gd name="T0" fmla="*/ 54 w 57"/>
                  <a:gd name="T1" fmla="*/ 32 h 56"/>
                  <a:gd name="T2" fmla="*/ 24 w 57"/>
                  <a:gd name="T3" fmla="*/ 54 h 56"/>
                  <a:gd name="T4" fmla="*/ 3 w 57"/>
                  <a:gd name="T5" fmla="*/ 24 h 56"/>
                  <a:gd name="T6" fmla="*/ 33 w 57"/>
                  <a:gd name="T7" fmla="*/ 2 h 56"/>
                  <a:gd name="T8" fmla="*/ 54 w 57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7" h="56">
                    <a:moveTo>
                      <a:pt x="54" y="32"/>
                    </a:moveTo>
                    <a:cubicBezTo>
                      <a:pt x="52" y="46"/>
                      <a:pt x="39" y="56"/>
                      <a:pt x="24" y="54"/>
                    </a:cubicBezTo>
                    <a:cubicBezTo>
                      <a:pt x="10" y="52"/>
                      <a:pt x="0" y="38"/>
                      <a:pt x="3" y="24"/>
                    </a:cubicBezTo>
                    <a:cubicBezTo>
                      <a:pt x="5" y="10"/>
                      <a:pt x="18" y="0"/>
                      <a:pt x="33" y="2"/>
                    </a:cubicBezTo>
                    <a:cubicBezTo>
                      <a:pt x="47" y="5"/>
                      <a:pt x="57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39" name="Freeform 125">
                <a:extLst>
                  <a:ext uri="{FF2B5EF4-FFF2-40B4-BE49-F238E27FC236}">
                    <a16:creationId xmlns:a16="http://schemas.microsoft.com/office/drawing/2014/main" id="{464273B5-83D2-4E8B-A530-F39A790F89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46" y="5463"/>
                <a:ext cx="64" cy="65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7"/>
                      <a:pt x="38" y="56"/>
                      <a:pt x="24" y="54"/>
                    </a:cubicBezTo>
                    <a:cubicBezTo>
                      <a:pt x="10" y="52"/>
                      <a:pt x="0" y="38"/>
                      <a:pt x="2" y="24"/>
                    </a:cubicBezTo>
                    <a:cubicBezTo>
                      <a:pt x="4" y="10"/>
                      <a:pt x="18" y="0"/>
                      <a:pt x="32" y="2"/>
                    </a:cubicBezTo>
                    <a:cubicBezTo>
                      <a:pt x="46" y="5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40" name="Freeform 126">
                <a:extLst>
                  <a:ext uri="{FF2B5EF4-FFF2-40B4-BE49-F238E27FC236}">
                    <a16:creationId xmlns:a16="http://schemas.microsoft.com/office/drawing/2014/main" id="{F5E3FB4E-5832-4AE3-AE05-2A3616C305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60" y="5440"/>
                <a:ext cx="65" cy="65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1" y="46"/>
                      <a:pt x="38" y="56"/>
                      <a:pt x="24" y="54"/>
                    </a:cubicBezTo>
                    <a:cubicBezTo>
                      <a:pt x="10" y="51"/>
                      <a:pt x="0" y="38"/>
                      <a:pt x="2" y="24"/>
                    </a:cubicBezTo>
                    <a:cubicBezTo>
                      <a:pt x="4" y="9"/>
                      <a:pt x="18" y="0"/>
                      <a:pt x="32" y="2"/>
                    </a:cubicBezTo>
                    <a:cubicBezTo>
                      <a:pt x="46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41" name="Freeform 127">
                <a:extLst>
                  <a:ext uri="{FF2B5EF4-FFF2-40B4-BE49-F238E27FC236}">
                    <a16:creationId xmlns:a16="http://schemas.microsoft.com/office/drawing/2014/main" id="{BE6DAE70-B3E7-4EAB-8145-D1D8D922B3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83" y="4018"/>
                <a:ext cx="66" cy="64"/>
              </a:xfrm>
              <a:custGeom>
                <a:avLst/>
                <a:gdLst>
                  <a:gd name="T0" fmla="*/ 54 w 57"/>
                  <a:gd name="T1" fmla="*/ 32 h 56"/>
                  <a:gd name="T2" fmla="*/ 24 w 57"/>
                  <a:gd name="T3" fmla="*/ 54 h 56"/>
                  <a:gd name="T4" fmla="*/ 3 w 57"/>
                  <a:gd name="T5" fmla="*/ 24 h 56"/>
                  <a:gd name="T6" fmla="*/ 33 w 57"/>
                  <a:gd name="T7" fmla="*/ 2 h 56"/>
                  <a:gd name="T8" fmla="*/ 54 w 57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7" h="56">
                    <a:moveTo>
                      <a:pt x="54" y="32"/>
                    </a:moveTo>
                    <a:cubicBezTo>
                      <a:pt x="52" y="46"/>
                      <a:pt x="39" y="56"/>
                      <a:pt x="24" y="54"/>
                    </a:cubicBezTo>
                    <a:cubicBezTo>
                      <a:pt x="10" y="52"/>
                      <a:pt x="0" y="38"/>
                      <a:pt x="3" y="24"/>
                    </a:cubicBezTo>
                    <a:cubicBezTo>
                      <a:pt x="5" y="10"/>
                      <a:pt x="18" y="0"/>
                      <a:pt x="33" y="2"/>
                    </a:cubicBezTo>
                    <a:cubicBezTo>
                      <a:pt x="47" y="4"/>
                      <a:pt x="57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42" name="Freeform 128">
                <a:extLst>
                  <a:ext uri="{FF2B5EF4-FFF2-40B4-BE49-F238E27FC236}">
                    <a16:creationId xmlns:a16="http://schemas.microsoft.com/office/drawing/2014/main" id="{6141C9A0-4BA0-4EAE-806F-15314CA0F6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71" y="2829"/>
                <a:ext cx="65" cy="64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1" y="46"/>
                      <a:pt x="38" y="56"/>
                      <a:pt x="24" y="54"/>
                    </a:cubicBezTo>
                    <a:cubicBezTo>
                      <a:pt x="9" y="51"/>
                      <a:pt x="0" y="38"/>
                      <a:pt x="2" y="24"/>
                    </a:cubicBezTo>
                    <a:cubicBezTo>
                      <a:pt x="4" y="9"/>
                      <a:pt x="18" y="0"/>
                      <a:pt x="32" y="2"/>
                    </a:cubicBezTo>
                    <a:cubicBezTo>
                      <a:pt x="46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43" name="Freeform 129">
                <a:extLst>
                  <a:ext uri="{FF2B5EF4-FFF2-40B4-BE49-F238E27FC236}">
                    <a16:creationId xmlns:a16="http://schemas.microsoft.com/office/drawing/2014/main" id="{52DA412D-FDEB-4962-BC8B-1C6C266633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96" y="3172"/>
                <a:ext cx="65" cy="64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6"/>
                      <a:pt x="38" y="56"/>
                      <a:pt x="24" y="54"/>
                    </a:cubicBezTo>
                    <a:cubicBezTo>
                      <a:pt x="10" y="51"/>
                      <a:pt x="0" y="38"/>
                      <a:pt x="2" y="24"/>
                    </a:cubicBezTo>
                    <a:cubicBezTo>
                      <a:pt x="5" y="9"/>
                      <a:pt x="18" y="0"/>
                      <a:pt x="32" y="2"/>
                    </a:cubicBezTo>
                    <a:cubicBezTo>
                      <a:pt x="47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44" name="Freeform 130">
                <a:extLst>
                  <a:ext uri="{FF2B5EF4-FFF2-40B4-BE49-F238E27FC236}">
                    <a16:creationId xmlns:a16="http://schemas.microsoft.com/office/drawing/2014/main" id="{BBF7245F-94F3-4402-A70C-41DB43A58B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12" y="3719"/>
                <a:ext cx="65" cy="66"/>
              </a:xfrm>
              <a:custGeom>
                <a:avLst/>
                <a:gdLst>
                  <a:gd name="T0" fmla="*/ 54 w 56"/>
                  <a:gd name="T1" fmla="*/ 33 h 57"/>
                  <a:gd name="T2" fmla="*/ 24 w 56"/>
                  <a:gd name="T3" fmla="*/ 54 h 57"/>
                  <a:gd name="T4" fmla="*/ 2 w 56"/>
                  <a:gd name="T5" fmla="*/ 24 h 57"/>
                  <a:gd name="T6" fmla="*/ 32 w 56"/>
                  <a:gd name="T7" fmla="*/ 3 h 57"/>
                  <a:gd name="T8" fmla="*/ 54 w 56"/>
                  <a:gd name="T9" fmla="*/ 33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7">
                    <a:moveTo>
                      <a:pt x="54" y="33"/>
                    </a:moveTo>
                    <a:cubicBezTo>
                      <a:pt x="52" y="47"/>
                      <a:pt x="38" y="57"/>
                      <a:pt x="24" y="54"/>
                    </a:cubicBezTo>
                    <a:cubicBezTo>
                      <a:pt x="10" y="52"/>
                      <a:pt x="0" y="39"/>
                      <a:pt x="2" y="24"/>
                    </a:cubicBezTo>
                    <a:cubicBezTo>
                      <a:pt x="5" y="10"/>
                      <a:pt x="18" y="0"/>
                      <a:pt x="32" y="3"/>
                    </a:cubicBezTo>
                    <a:cubicBezTo>
                      <a:pt x="47" y="5"/>
                      <a:pt x="56" y="18"/>
                      <a:pt x="54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45" name="Freeform 131">
                <a:extLst>
                  <a:ext uri="{FF2B5EF4-FFF2-40B4-BE49-F238E27FC236}">
                    <a16:creationId xmlns:a16="http://schemas.microsoft.com/office/drawing/2014/main" id="{79CE821B-1F7A-4303-87B2-9B6819A13E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86" y="3885"/>
                <a:ext cx="65" cy="65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6"/>
                      <a:pt x="38" y="56"/>
                      <a:pt x="24" y="54"/>
                    </a:cubicBezTo>
                    <a:cubicBezTo>
                      <a:pt x="10" y="51"/>
                      <a:pt x="0" y="38"/>
                      <a:pt x="2" y="24"/>
                    </a:cubicBezTo>
                    <a:cubicBezTo>
                      <a:pt x="5" y="9"/>
                      <a:pt x="18" y="0"/>
                      <a:pt x="32" y="2"/>
                    </a:cubicBezTo>
                    <a:cubicBezTo>
                      <a:pt x="47" y="4"/>
                      <a:pt x="56" y="17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46" name="Freeform 132">
                <a:extLst>
                  <a:ext uri="{FF2B5EF4-FFF2-40B4-BE49-F238E27FC236}">
                    <a16:creationId xmlns:a16="http://schemas.microsoft.com/office/drawing/2014/main" id="{B230479A-F544-4002-8918-1072F6F09E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54" y="3417"/>
                <a:ext cx="65" cy="65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6"/>
                      <a:pt x="38" y="56"/>
                      <a:pt x="24" y="54"/>
                    </a:cubicBezTo>
                    <a:cubicBezTo>
                      <a:pt x="10" y="51"/>
                      <a:pt x="0" y="38"/>
                      <a:pt x="2" y="24"/>
                    </a:cubicBezTo>
                    <a:cubicBezTo>
                      <a:pt x="5" y="10"/>
                      <a:pt x="18" y="0"/>
                      <a:pt x="32" y="2"/>
                    </a:cubicBezTo>
                    <a:cubicBezTo>
                      <a:pt x="47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47" name="Freeform 133">
                <a:extLst>
                  <a:ext uri="{FF2B5EF4-FFF2-40B4-BE49-F238E27FC236}">
                    <a16:creationId xmlns:a16="http://schemas.microsoft.com/office/drawing/2014/main" id="{5792141F-EBBE-4F94-82A3-094CC64FA01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938" y="3401"/>
                <a:ext cx="97" cy="97"/>
              </a:xfrm>
              <a:custGeom>
                <a:avLst/>
                <a:gdLst>
                  <a:gd name="T0" fmla="*/ 36 w 84"/>
                  <a:gd name="T1" fmla="*/ 80 h 84"/>
                  <a:gd name="T2" fmla="*/ 4 w 84"/>
                  <a:gd name="T3" fmla="*/ 36 h 84"/>
                  <a:gd name="T4" fmla="*/ 48 w 84"/>
                  <a:gd name="T5" fmla="*/ 3 h 84"/>
                  <a:gd name="T6" fmla="*/ 81 w 84"/>
                  <a:gd name="T7" fmla="*/ 48 h 84"/>
                  <a:gd name="T8" fmla="*/ 36 w 84"/>
                  <a:gd name="T9" fmla="*/ 80 h 84"/>
                  <a:gd name="T10" fmla="*/ 48 w 84"/>
                  <a:gd name="T11" fmla="*/ 5 h 84"/>
                  <a:gd name="T12" fmla="*/ 5 w 84"/>
                  <a:gd name="T13" fmla="*/ 36 h 84"/>
                  <a:gd name="T14" fmla="*/ 36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0"/>
                    </a:moveTo>
                    <a:cubicBezTo>
                      <a:pt x="15" y="77"/>
                      <a:pt x="0" y="57"/>
                      <a:pt x="4" y="36"/>
                    </a:cubicBezTo>
                    <a:cubicBezTo>
                      <a:pt x="7" y="15"/>
                      <a:pt x="27" y="0"/>
                      <a:pt x="48" y="3"/>
                    </a:cubicBezTo>
                    <a:cubicBezTo>
                      <a:pt x="70" y="7"/>
                      <a:pt x="84" y="27"/>
                      <a:pt x="81" y="48"/>
                    </a:cubicBezTo>
                    <a:cubicBezTo>
                      <a:pt x="77" y="69"/>
                      <a:pt x="57" y="84"/>
                      <a:pt x="36" y="80"/>
                    </a:cubicBezTo>
                    <a:close/>
                    <a:moveTo>
                      <a:pt x="48" y="5"/>
                    </a:moveTo>
                    <a:cubicBezTo>
                      <a:pt x="28" y="2"/>
                      <a:pt x="9" y="16"/>
                      <a:pt x="5" y="36"/>
                    </a:cubicBezTo>
                    <a:cubicBezTo>
                      <a:pt x="2" y="56"/>
                      <a:pt x="16" y="76"/>
                      <a:pt x="36" y="79"/>
                    </a:cubicBezTo>
                    <a:cubicBezTo>
                      <a:pt x="57" y="82"/>
                      <a:pt x="76" y="68"/>
                      <a:pt x="79" y="48"/>
                    </a:cubicBezTo>
                    <a:cubicBezTo>
                      <a:pt x="82" y="27"/>
                      <a:pt x="68" y="8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48" name="Freeform 134">
                <a:extLst>
                  <a:ext uri="{FF2B5EF4-FFF2-40B4-BE49-F238E27FC236}">
                    <a16:creationId xmlns:a16="http://schemas.microsoft.com/office/drawing/2014/main" id="{58455C57-2C78-4B62-94A6-CF0E377078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60" y="4435"/>
                <a:ext cx="65" cy="64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6"/>
                      <a:pt x="38" y="56"/>
                      <a:pt x="24" y="54"/>
                    </a:cubicBezTo>
                    <a:cubicBezTo>
                      <a:pt x="10" y="52"/>
                      <a:pt x="0" y="38"/>
                      <a:pt x="2" y="24"/>
                    </a:cubicBezTo>
                    <a:cubicBezTo>
                      <a:pt x="4" y="10"/>
                      <a:pt x="18" y="0"/>
                      <a:pt x="32" y="2"/>
                    </a:cubicBezTo>
                    <a:cubicBezTo>
                      <a:pt x="46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49" name="Freeform 135">
                <a:extLst>
                  <a:ext uri="{FF2B5EF4-FFF2-40B4-BE49-F238E27FC236}">
                    <a16:creationId xmlns:a16="http://schemas.microsoft.com/office/drawing/2014/main" id="{51425927-97AC-49AE-BE37-58F89669A87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744" y="4418"/>
                <a:ext cx="97" cy="97"/>
              </a:xfrm>
              <a:custGeom>
                <a:avLst/>
                <a:gdLst>
                  <a:gd name="T0" fmla="*/ 36 w 84"/>
                  <a:gd name="T1" fmla="*/ 80 h 84"/>
                  <a:gd name="T2" fmla="*/ 4 w 84"/>
                  <a:gd name="T3" fmla="*/ 36 h 84"/>
                  <a:gd name="T4" fmla="*/ 48 w 84"/>
                  <a:gd name="T5" fmla="*/ 3 h 84"/>
                  <a:gd name="T6" fmla="*/ 81 w 84"/>
                  <a:gd name="T7" fmla="*/ 48 h 84"/>
                  <a:gd name="T8" fmla="*/ 36 w 84"/>
                  <a:gd name="T9" fmla="*/ 80 h 84"/>
                  <a:gd name="T10" fmla="*/ 48 w 84"/>
                  <a:gd name="T11" fmla="*/ 5 h 84"/>
                  <a:gd name="T12" fmla="*/ 5 w 84"/>
                  <a:gd name="T13" fmla="*/ 36 h 84"/>
                  <a:gd name="T14" fmla="*/ 36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0"/>
                    </a:moveTo>
                    <a:cubicBezTo>
                      <a:pt x="15" y="77"/>
                      <a:pt x="0" y="57"/>
                      <a:pt x="4" y="36"/>
                    </a:cubicBezTo>
                    <a:cubicBezTo>
                      <a:pt x="7" y="15"/>
                      <a:pt x="27" y="0"/>
                      <a:pt x="48" y="3"/>
                    </a:cubicBezTo>
                    <a:cubicBezTo>
                      <a:pt x="69" y="7"/>
                      <a:pt x="84" y="27"/>
                      <a:pt x="81" y="48"/>
                    </a:cubicBezTo>
                    <a:cubicBezTo>
                      <a:pt x="77" y="69"/>
                      <a:pt x="57" y="84"/>
                      <a:pt x="36" y="80"/>
                    </a:cubicBezTo>
                    <a:close/>
                    <a:moveTo>
                      <a:pt x="48" y="5"/>
                    </a:moveTo>
                    <a:cubicBezTo>
                      <a:pt x="28" y="2"/>
                      <a:pt x="8" y="16"/>
                      <a:pt x="5" y="36"/>
                    </a:cubicBezTo>
                    <a:cubicBezTo>
                      <a:pt x="2" y="56"/>
                      <a:pt x="16" y="76"/>
                      <a:pt x="36" y="79"/>
                    </a:cubicBezTo>
                    <a:cubicBezTo>
                      <a:pt x="57" y="82"/>
                      <a:pt x="76" y="68"/>
                      <a:pt x="79" y="48"/>
                    </a:cubicBezTo>
                    <a:cubicBezTo>
                      <a:pt x="82" y="27"/>
                      <a:pt x="68" y="8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50" name="Freeform 136">
                <a:extLst>
                  <a:ext uri="{FF2B5EF4-FFF2-40B4-BE49-F238E27FC236}">
                    <a16:creationId xmlns:a16="http://schemas.microsoft.com/office/drawing/2014/main" id="{6FE555A8-22D1-48BD-BD1E-A27D4664A3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23" y="3984"/>
                <a:ext cx="64" cy="66"/>
              </a:xfrm>
              <a:custGeom>
                <a:avLst/>
                <a:gdLst>
                  <a:gd name="T0" fmla="*/ 54 w 56"/>
                  <a:gd name="T1" fmla="*/ 33 h 57"/>
                  <a:gd name="T2" fmla="*/ 24 w 56"/>
                  <a:gd name="T3" fmla="*/ 54 h 57"/>
                  <a:gd name="T4" fmla="*/ 2 w 56"/>
                  <a:gd name="T5" fmla="*/ 24 h 57"/>
                  <a:gd name="T6" fmla="*/ 32 w 56"/>
                  <a:gd name="T7" fmla="*/ 3 h 57"/>
                  <a:gd name="T8" fmla="*/ 54 w 56"/>
                  <a:gd name="T9" fmla="*/ 33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7">
                    <a:moveTo>
                      <a:pt x="54" y="33"/>
                    </a:moveTo>
                    <a:cubicBezTo>
                      <a:pt x="52" y="47"/>
                      <a:pt x="38" y="57"/>
                      <a:pt x="24" y="54"/>
                    </a:cubicBezTo>
                    <a:cubicBezTo>
                      <a:pt x="10" y="52"/>
                      <a:pt x="0" y="39"/>
                      <a:pt x="2" y="24"/>
                    </a:cubicBezTo>
                    <a:cubicBezTo>
                      <a:pt x="5" y="10"/>
                      <a:pt x="18" y="0"/>
                      <a:pt x="32" y="3"/>
                    </a:cubicBezTo>
                    <a:cubicBezTo>
                      <a:pt x="47" y="5"/>
                      <a:pt x="56" y="18"/>
                      <a:pt x="54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51" name="Freeform 137">
                <a:extLst>
                  <a:ext uri="{FF2B5EF4-FFF2-40B4-BE49-F238E27FC236}">
                    <a16:creationId xmlns:a16="http://schemas.microsoft.com/office/drawing/2014/main" id="{1E962A05-ED07-4BA2-918F-DE044F5E046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507" y="3969"/>
                <a:ext cx="96" cy="96"/>
              </a:xfrm>
              <a:custGeom>
                <a:avLst/>
                <a:gdLst>
                  <a:gd name="T0" fmla="*/ 36 w 84"/>
                  <a:gd name="T1" fmla="*/ 80 h 83"/>
                  <a:gd name="T2" fmla="*/ 4 w 84"/>
                  <a:gd name="T3" fmla="*/ 35 h 83"/>
                  <a:gd name="T4" fmla="*/ 48 w 84"/>
                  <a:gd name="T5" fmla="*/ 3 h 83"/>
                  <a:gd name="T6" fmla="*/ 81 w 84"/>
                  <a:gd name="T7" fmla="*/ 48 h 83"/>
                  <a:gd name="T8" fmla="*/ 36 w 84"/>
                  <a:gd name="T9" fmla="*/ 80 h 83"/>
                  <a:gd name="T10" fmla="*/ 48 w 84"/>
                  <a:gd name="T11" fmla="*/ 5 h 83"/>
                  <a:gd name="T12" fmla="*/ 5 w 84"/>
                  <a:gd name="T13" fmla="*/ 36 h 83"/>
                  <a:gd name="T14" fmla="*/ 36 w 84"/>
                  <a:gd name="T15" fmla="*/ 78 h 83"/>
                  <a:gd name="T16" fmla="*/ 79 w 84"/>
                  <a:gd name="T17" fmla="*/ 47 h 83"/>
                  <a:gd name="T18" fmla="*/ 48 w 84"/>
                  <a:gd name="T19" fmla="*/ 5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3">
                    <a:moveTo>
                      <a:pt x="36" y="80"/>
                    </a:moveTo>
                    <a:cubicBezTo>
                      <a:pt x="15" y="77"/>
                      <a:pt x="0" y="57"/>
                      <a:pt x="4" y="35"/>
                    </a:cubicBezTo>
                    <a:cubicBezTo>
                      <a:pt x="7" y="14"/>
                      <a:pt x="27" y="0"/>
                      <a:pt x="48" y="3"/>
                    </a:cubicBezTo>
                    <a:cubicBezTo>
                      <a:pt x="70" y="6"/>
                      <a:pt x="84" y="26"/>
                      <a:pt x="81" y="48"/>
                    </a:cubicBezTo>
                    <a:cubicBezTo>
                      <a:pt x="77" y="69"/>
                      <a:pt x="57" y="83"/>
                      <a:pt x="36" y="80"/>
                    </a:cubicBezTo>
                    <a:close/>
                    <a:moveTo>
                      <a:pt x="48" y="5"/>
                    </a:moveTo>
                    <a:cubicBezTo>
                      <a:pt x="28" y="1"/>
                      <a:pt x="9" y="15"/>
                      <a:pt x="5" y="36"/>
                    </a:cubicBezTo>
                    <a:cubicBezTo>
                      <a:pt x="2" y="56"/>
                      <a:pt x="16" y="75"/>
                      <a:pt x="36" y="78"/>
                    </a:cubicBezTo>
                    <a:cubicBezTo>
                      <a:pt x="57" y="82"/>
                      <a:pt x="76" y="68"/>
                      <a:pt x="79" y="47"/>
                    </a:cubicBezTo>
                    <a:cubicBezTo>
                      <a:pt x="82" y="27"/>
                      <a:pt x="68" y="8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52" name="Freeform 138">
                <a:extLst>
                  <a:ext uri="{FF2B5EF4-FFF2-40B4-BE49-F238E27FC236}">
                    <a16:creationId xmlns:a16="http://schemas.microsoft.com/office/drawing/2014/main" id="{390F5BCB-CCAA-4C0A-B568-3467C7D600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71" y="4207"/>
                <a:ext cx="65" cy="64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7"/>
                      <a:pt x="38" y="56"/>
                      <a:pt x="24" y="54"/>
                    </a:cubicBezTo>
                    <a:cubicBezTo>
                      <a:pt x="10" y="52"/>
                      <a:pt x="0" y="38"/>
                      <a:pt x="2" y="24"/>
                    </a:cubicBezTo>
                    <a:cubicBezTo>
                      <a:pt x="4" y="10"/>
                      <a:pt x="18" y="0"/>
                      <a:pt x="32" y="2"/>
                    </a:cubicBezTo>
                    <a:cubicBezTo>
                      <a:pt x="46" y="5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53" name="Freeform 139">
                <a:extLst>
                  <a:ext uri="{FF2B5EF4-FFF2-40B4-BE49-F238E27FC236}">
                    <a16:creationId xmlns:a16="http://schemas.microsoft.com/office/drawing/2014/main" id="{EDEE3B5B-6653-41BF-8B8E-462D3EABF0F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155" y="4190"/>
                <a:ext cx="97" cy="97"/>
              </a:xfrm>
              <a:custGeom>
                <a:avLst/>
                <a:gdLst>
                  <a:gd name="T0" fmla="*/ 36 w 84"/>
                  <a:gd name="T1" fmla="*/ 81 h 84"/>
                  <a:gd name="T2" fmla="*/ 3 w 84"/>
                  <a:gd name="T3" fmla="*/ 36 h 84"/>
                  <a:gd name="T4" fmla="*/ 48 w 84"/>
                  <a:gd name="T5" fmla="*/ 4 h 84"/>
                  <a:gd name="T6" fmla="*/ 80 w 84"/>
                  <a:gd name="T7" fmla="*/ 48 h 84"/>
                  <a:gd name="T8" fmla="*/ 36 w 84"/>
                  <a:gd name="T9" fmla="*/ 81 h 84"/>
                  <a:gd name="T10" fmla="*/ 48 w 84"/>
                  <a:gd name="T11" fmla="*/ 5 h 84"/>
                  <a:gd name="T12" fmla="*/ 5 w 84"/>
                  <a:gd name="T13" fmla="*/ 36 h 84"/>
                  <a:gd name="T14" fmla="*/ 36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1"/>
                    </a:moveTo>
                    <a:cubicBezTo>
                      <a:pt x="15" y="77"/>
                      <a:pt x="0" y="57"/>
                      <a:pt x="3" y="36"/>
                    </a:cubicBezTo>
                    <a:cubicBezTo>
                      <a:pt x="7" y="15"/>
                      <a:pt x="27" y="0"/>
                      <a:pt x="48" y="4"/>
                    </a:cubicBezTo>
                    <a:cubicBezTo>
                      <a:pt x="69" y="7"/>
                      <a:pt x="84" y="27"/>
                      <a:pt x="80" y="48"/>
                    </a:cubicBezTo>
                    <a:cubicBezTo>
                      <a:pt x="77" y="70"/>
                      <a:pt x="57" y="84"/>
                      <a:pt x="36" y="81"/>
                    </a:cubicBezTo>
                    <a:close/>
                    <a:moveTo>
                      <a:pt x="48" y="5"/>
                    </a:moveTo>
                    <a:cubicBezTo>
                      <a:pt x="27" y="2"/>
                      <a:pt x="8" y="16"/>
                      <a:pt x="5" y="36"/>
                    </a:cubicBezTo>
                    <a:cubicBezTo>
                      <a:pt x="2" y="57"/>
                      <a:pt x="16" y="76"/>
                      <a:pt x="36" y="79"/>
                    </a:cubicBezTo>
                    <a:cubicBezTo>
                      <a:pt x="56" y="82"/>
                      <a:pt x="76" y="68"/>
                      <a:pt x="79" y="48"/>
                    </a:cubicBezTo>
                    <a:cubicBezTo>
                      <a:pt x="82" y="28"/>
                      <a:pt x="68" y="9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54" name="Freeform 140">
                <a:extLst>
                  <a:ext uri="{FF2B5EF4-FFF2-40B4-BE49-F238E27FC236}">
                    <a16:creationId xmlns:a16="http://schemas.microsoft.com/office/drawing/2014/main" id="{BEEE141B-8504-44C4-A61B-0673D4C46E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77" y="3524"/>
                <a:ext cx="64" cy="65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7"/>
                      <a:pt x="38" y="56"/>
                      <a:pt x="24" y="54"/>
                    </a:cubicBezTo>
                    <a:cubicBezTo>
                      <a:pt x="10" y="52"/>
                      <a:pt x="0" y="38"/>
                      <a:pt x="2" y="24"/>
                    </a:cubicBezTo>
                    <a:cubicBezTo>
                      <a:pt x="5" y="10"/>
                      <a:pt x="18" y="0"/>
                      <a:pt x="32" y="2"/>
                    </a:cubicBezTo>
                    <a:cubicBezTo>
                      <a:pt x="47" y="5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55" name="Freeform 141">
                <a:extLst>
                  <a:ext uri="{FF2B5EF4-FFF2-40B4-BE49-F238E27FC236}">
                    <a16:creationId xmlns:a16="http://schemas.microsoft.com/office/drawing/2014/main" id="{AB3BA885-7AF8-44D2-8CAD-4AB6D61A977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561" y="3508"/>
                <a:ext cx="97" cy="97"/>
              </a:xfrm>
              <a:custGeom>
                <a:avLst/>
                <a:gdLst>
                  <a:gd name="T0" fmla="*/ 36 w 84"/>
                  <a:gd name="T1" fmla="*/ 81 h 84"/>
                  <a:gd name="T2" fmla="*/ 4 w 84"/>
                  <a:gd name="T3" fmla="*/ 36 h 84"/>
                  <a:gd name="T4" fmla="*/ 48 w 84"/>
                  <a:gd name="T5" fmla="*/ 4 h 84"/>
                  <a:gd name="T6" fmla="*/ 81 w 84"/>
                  <a:gd name="T7" fmla="*/ 48 h 84"/>
                  <a:gd name="T8" fmla="*/ 36 w 84"/>
                  <a:gd name="T9" fmla="*/ 81 h 84"/>
                  <a:gd name="T10" fmla="*/ 48 w 84"/>
                  <a:gd name="T11" fmla="*/ 5 h 84"/>
                  <a:gd name="T12" fmla="*/ 5 w 84"/>
                  <a:gd name="T13" fmla="*/ 36 h 84"/>
                  <a:gd name="T14" fmla="*/ 36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1"/>
                    </a:moveTo>
                    <a:cubicBezTo>
                      <a:pt x="15" y="77"/>
                      <a:pt x="0" y="57"/>
                      <a:pt x="4" y="36"/>
                    </a:cubicBezTo>
                    <a:cubicBezTo>
                      <a:pt x="7" y="15"/>
                      <a:pt x="27" y="0"/>
                      <a:pt x="48" y="4"/>
                    </a:cubicBezTo>
                    <a:cubicBezTo>
                      <a:pt x="69" y="7"/>
                      <a:pt x="84" y="27"/>
                      <a:pt x="81" y="48"/>
                    </a:cubicBezTo>
                    <a:cubicBezTo>
                      <a:pt x="77" y="70"/>
                      <a:pt x="57" y="84"/>
                      <a:pt x="36" y="81"/>
                    </a:cubicBezTo>
                    <a:close/>
                    <a:moveTo>
                      <a:pt x="48" y="5"/>
                    </a:moveTo>
                    <a:cubicBezTo>
                      <a:pt x="28" y="2"/>
                      <a:pt x="9" y="16"/>
                      <a:pt x="5" y="36"/>
                    </a:cubicBezTo>
                    <a:cubicBezTo>
                      <a:pt x="2" y="57"/>
                      <a:pt x="16" y="76"/>
                      <a:pt x="36" y="79"/>
                    </a:cubicBezTo>
                    <a:cubicBezTo>
                      <a:pt x="57" y="82"/>
                      <a:pt x="76" y="68"/>
                      <a:pt x="79" y="48"/>
                    </a:cubicBezTo>
                    <a:cubicBezTo>
                      <a:pt x="82" y="28"/>
                      <a:pt x="68" y="9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56" name="Freeform 142">
                <a:extLst>
                  <a:ext uri="{FF2B5EF4-FFF2-40B4-BE49-F238E27FC236}">
                    <a16:creationId xmlns:a16="http://schemas.microsoft.com/office/drawing/2014/main" id="{12403B92-C8B7-4DD4-90DB-C37D523E04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67" y="3831"/>
                <a:ext cx="65" cy="64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1" y="46"/>
                      <a:pt x="38" y="56"/>
                      <a:pt x="24" y="54"/>
                    </a:cubicBezTo>
                    <a:cubicBezTo>
                      <a:pt x="9" y="52"/>
                      <a:pt x="0" y="38"/>
                      <a:pt x="2" y="24"/>
                    </a:cubicBezTo>
                    <a:cubicBezTo>
                      <a:pt x="4" y="10"/>
                      <a:pt x="18" y="0"/>
                      <a:pt x="32" y="2"/>
                    </a:cubicBezTo>
                    <a:cubicBezTo>
                      <a:pt x="46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57" name="Freeform 143">
                <a:extLst>
                  <a:ext uri="{FF2B5EF4-FFF2-40B4-BE49-F238E27FC236}">
                    <a16:creationId xmlns:a16="http://schemas.microsoft.com/office/drawing/2014/main" id="{3EB6117E-E7DD-4201-8F20-50B0981F59D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851" y="3815"/>
                <a:ext cx="97" cy="97"/>
              </a:xfrm>
              <a:custGeom>
                <a:avLst/>
                <a:gdLst>
                  <a:gd name="T0" fmla="*/ 36 w 84"/>
                  <a:gd name="T1" fmla="*/ 80 h 84"/>
                  <a:gd name="T2" fmla="*/ 3 w 84"/>
                  <a:gd name="T3" fmla="*/ 36 h 84"/>
                  <a:gd name="T4" fmla="*/ 48 w 84"/>
                  <a:gd name="T5" fmla="*/ 3 h 84"/>
                  <a:gd name="T6" fmla="*/ 80 w 84"/>
                  <a:gd name="T7" fmla="*/ 48 h 84"/>
                  <a:gd name="T8" fmla="*/ 36 w 84"/>
                  <a:gd name="T9" fmla="*/ 80 h 84"/>
                  <a:gd name="T10" fmla="*/ 48 w 84"/>
                  <a:gd name="T11" fmla="*/ 5 h 84"/>
                  <a:gd name="T12" fmla="*/ 5 w 84"/>
                  <a:gd name="T13" fmla="*/ 36 h 84"/>
                  <a:gd name="T14" fmla="*/ 36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0"/>
                    </a:moveTo>
                    <a:cubicBezTo>
                      <a:pt x="14" y="77"/>
                      <a:pt x="0" y="57"/>
                      <a:pt x="3" y="36"/>
                    </a:cubicBezTo>
                    <a:cubicBezTo>
                      <a:pt x="7" y="15"/>
                      <a:pt x="27" y="0"/>
                      <a:pt x="48" y="3"/>
                    </a:cubicBezTo>
                    <a:cubicBezTo>
                      <a:pt x="69" y="7"/>
                      <a:pt x="84" y="27"/>
                      <a:pt x="80" y="48"/>
                    </a:cubicBezTo>
                    <a:cubicBezTo>
                      <a:pt x="77" y="69"/>
                      <a:pt x="57" y="84"/>
                      <a:pt x="36" y="80"/>
                    </a:cubicBezTo>
                    <a:close/>
                    <a:moveTo>
                      <a:pt x="48" y="5"/>
                    </a:moveTo>
                    <a:cubicBezTo>
                      <a:pt x="27" y="2"/>
                      <a:pt x="8" y="16"/>
                      <a:pt x="5" y="36"/>
                    </a:cubicBezTo>
                    <a:cubicBezTo>
                      <a:pt x="2" y="56"/>
                      <a:pt x="16" y="76"/>
                      <a:pt x="36" y="79"/>
                    </a:cubicBezTo>
                    <a:cubicBezTo>
                      <a:pt x="56" y="82"/>
                      <a:pt x="75" y="68"/>
                      <a:pt x="79" y="48"/>
                    </a:cubicBezTo>
                    <a:cubicBezTo>
                      <a:pt x="82" y="28"/>
                      <a:pt x="68" y="8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58" name="Freeform 144">
                <a:extLst>
                  <a:ext uri="{FF2B5EF4-FFF2-40B4-BE49-F238E27FC236}">
                    <a16:creationId xmlns:a16="http://schemas.microsoft.com/office/drawing/2014/main" id="{D3EF1FB7-C1EE-44E3-9A3A-92E3F4514B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99" y="5046"/>
                <a:ext cx="65" cy="65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6"/>
                      <a:pt x="38" y="56"/>
                      <a:pt x="24" y="54"/>
                    </a:cubicBezTo>
                    <a:cubicBezTo>
                      <a:pt x="10" y="51"/>
                      <a:pt x="0" y="38"/>
                      <a:pt x="2" y="24"/>
                    </a:cubicBezTo>
                    <a:cubicBezTo>
                      <a:pt x="4" y="9"/>
                      <a:pt x="18" y="0"/>
                      <a:pt x="32" y="2"/>
                    </a:cubicBezTo>
                    <a:cubicBezTo>
                      <a:pt x="46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59" name="Freeform 145">
                <a:extLst>
                  <a:ext uri="{FF2B5EF4-FFF2-40B4-BE49-F238E27FC236}">
                    <a16:creationId xmlns:a16="http://schemas.microsoft.com/office/drawing/2014/main" id="{652A7E9D-2B0D-4E64-9838-81CA75832D9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383" y="5030"/>
                <a:ext cx="97" cy="97"/>
              </a:xfrm>
              <a:custGeom>
                <a:avLst/>
                <a:gdLst>
                  <a:gd name="T0" fmla="*/ 36 w 84"/>
                  <a:gd name="T1" fmla="*/ 80 h 84"/>
                  <a:gd name="T2" fmla="*/ 3 w 84"/>
                  <a:gd name="T3" fmla="*/ 36 h 84"/>
                  <a:gd name="T4" fmla="*/ 48 w 84"/>
                  <a:gd name="T5" fmla="*/ 3 h 84"/>
                  <a:gd name="T6" fmla="*/ 81 w 84"/>
                  <a:gd name="T7" fmla="*/ 48 h 84"/>
                  <a:gd name="T8" fmla="*/ 36 w 84"/>
                  <a:gd name="T9" fmla="*/ 80 h 84"/>
                  <a:gd name="T10" fmla="*/ 48 w 84"/>
                  <a:gd name="T11" fmla="*/ 5 h 84"/>
                  <a:gd name="T12" fmla="*/ 5 w 84"/>
                  <a:gd name="T13" fmla="*/ 36 h 84"/>
                  <a:gd name="T14" fmla="*/ 36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0"/>
                    </a:moveTo>
                    <a:cubicBezTo>
                      <a:pt x="15" y="77"/>
                      <a:pt x="0" y="57"/>
                      <a:pt x="3" y="36"/>
                    </a:cubicBezTo>
                    <a:cubicBezTo>
                      <a:pt x="7" y="14"/>
                      <a:pt x="27" y="0"/>
                      <a:pt x="48" y="3"/>
                    </a:cubicBezTo>
                    <a:cubicBezTo>
                      <a:pt x="69" y="7"/>
                      <a:pt x="84" y="27"/>
                      <a:pt x="81" y="48"/>
                    </a:cubicBezTo>
                    <a:cubicBezTo>
                      <a:pt x="77" y="69"/>
                      <a:pt x="57" y="84"/>
                      <a:pt x="36" y="80"/>
                    </a:cubicBezTo>
                    <a:close/>
                    <a:moveTo>
                      <a:pt x="48" y="5"/>
                    </a:moveTo>
                    <a:cubicBezTo>
                      <a:pt x="28" y="2"/>
                      <a:pt x="8" y="16"/>
                      <a:pt x="5" y="36"/>
                    </a:cubicBezTo>
                    <a:cubicBezTo>
                      <a:pt x="2" y="56"/>
                      <a:pt x="16" y="75"/>
                      <a:pt x="36" y="79"/>
                    </a:cubicBezTo>
                    <a:cubicBezTo>
                      <a:pt x="56" y="82"/>
                      <a:pt x="76" y="68"/>
                      <a:pt x="79" y="48"/>
                    </a:cubicBezTo>
                    <a:cubicBezTo>
                      <a:pt x="82" y="27"/>
                      <a:pt x="68" y="8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60" name="Freeform 146">
                <a:extLst>
                  <a:ext uri="{FF2B5EF4-FFF2-40B4-BE49-F238E27FC236}">
                    <a16:creationId xmlns:a16="http://schemas.microsoft.com/office/drawing/2014/main" id="{AD11746B-5B81-474F-9C32-26C4C20CEA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56" y="5436"/>
                <a:ext cx="65" cy="64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1" y="46"/>
                      <a:pt x="38" y="56"/>
                      <a:pt x="24" y="54"/>
                    </a:cubicBezTo>
                    <a:cubicBezTo>
                      <a:pt x="9" y="52"/>
                      <a:pt x="0" y="38"/>
                      <a:pt x="2" y="24"/>
                    </a:cubicBezTo>
                    <a:cubicBezTo>
                      <a:pt x="4" y="10"/>
                      <a:pt x="18" y="0"/>
                      <a:pt x="32" y="2"/>
                    </a:cubicBezTo>
                    <a:cubicBezTo>
                      <a:pt x="46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61" name="Freeform 147">
                <a:extLst>
                  <a:ext uri="{FF2B5EF4-FFF2-40B4-BE49-F238E27FC236}">
                    <a16:creationId xmlns:a16="http://schemas.microsoft.com/office/drawing/2014/main" id="{CA476938-02CA-47E3-A438-F479B07E64F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540" y="5420"/>
                <a:ext cx="97" cy="96"/>
              </a:xfrm>
              <a:custGeom>
                <a:avLst/>
                <a:gdLst>
                  <a:gd name="T0" fmla="*/ 36 w 84"/>
                  <a:gd name="T1" fmla="*/ 80 h 84"/>
                  <a:gd name="T2" fmla="*/ 3 w 84"/>
                  <a:gd name="T3" fmla="*/ 36 h 84"/>
                  <a:gd name="T4" fmla="*/ 48 w 84"/>
                  <a:gd name="T5" fmla="*/ 3 h 84"/>
                  <a:gd name="T6" fmla="*/ 80 w 84"/>
                  <a:gd name="T7" fmla="*/ 48 h 84"/>
                  <a:gd name="T8" fmla="*/ 36 w 84"/>
                  <a:gd name="T9" fmla="*/ 80 h 84"/>
                  <a:gd name="T10" fmla="*/ 48 w 84"/>
                  <a:gd name="T11" fmla="*/ 5 h 84"/>
                  <a:gd name="T12" fmla="*/ 5 w 84"/>
                  <a:gd name="T13" fmla="*/ 36 h 84"/>
                  <a:gd name="T14" fmla="*/ 36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0"/>
                    </a:moveTo>
                    <a:cubicBezTo>
                      <a:pt x="14" y="77"/>
                      <a:pt x="0" y="57"/>
                      <a:pt x="3" y="36"/>
                    </a:cubicBezTo>
                    <a:cubicBezTo>
                      <a:pt x="7" y="15"/>
                      <a:pt x="27" y="0"/>
                      <a:pt x="48" y="3"/>
                    </a:cubicBezTo>
                    <a:cubicBezTo>
                      <a:pt x="69" y="7"/>
                      <a:pt x="84" y="27"/>
                      <a:pt x="80" y="48"/>
                    </a:cubicBezTo>
                    <a:cubicBezTo>
                      <a:pt x="77" y="69"/>
                      <a:pt x="57" y="84"/>
                      <a:pt x="36" y="80"/>
                    </a:cubicBezTo>
                    <a:close/>
                    <a:moveTo>
                      <a:pt x="48" y="5"/>
                    </a:moveTo>
                    <a:cubicBezTo>
                      <a:pt x="27" y="2"/>
                      <a:pt x="8" y="16"/>
                      <a:pt x="5" y="36"/>
                    </a:cubicBezTo>
                    <a:cubicBezTo>
                      <a:pt x="2" y="56"/>
                      <a:pt x="16" y="76"/>
                      <a:pt x="36" y="79"/>
                    </a:cubicBezTo>
                    <a:cubicBezTo>
                      <a:pt x="56" y="82"/>
                      <a:pt x="75" y="68"/>
                      <a:pt x="79" y="48"/>
                    </a:cubicBezTo>
                    <a:cubicBezTo>
                      <a:pt x="82" y="27"/>
                      <a:pt x="68" y="8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62" name="Freeform 148">
                <a:extLst>
                  <a:ext uri="{FF2B5EF4-FFF2-40B4-BE49-F238E27FC236}">
                    <a16:creationId xmlns:a16="http://schemas.microsoft.com/office/drawing/2014/main" id="{DD3C3F57-073F-45E2-9E66-C4EDF2E421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95" y="5510"/>
                <a:ext cx="64" cy="64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1" y="46"/>
                      <a:pt x="38" y="56"/>
                      <a:pt x="24" y="54"/>
                    </a:cubicBezTo>
                    <a:cubicBezTo>
                      <a:pt x="9" y="51"/>
                      <a:pt x="0" y="38"/>
                      <a:pt x="2" y="24"/>
                    </a:cubicBezTo>
                    <a:cubicBezTo>
                      <a:pt x="4" y="9"/>
                      <a:pt x="18" y="0"/>
                      <a:pt x="32" y="2"/>
                    </a:cubicBezTo>
                    <a:cubicBezTo>
                      <a:pt x="46" y="4"/>
                      <a:pt x="56" y="17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63" name="Freeform 149">
                <a:extLst>
                  <a:ext uri="{FF2B5EF4-FFF2-40B4-BE49-F238E27FC236}">
                    <a16:creationId xmlns:a16="http://schemas.microsoft.com/office/drawing/2014/main" id="{86951C09-B1A4-4011-9C1A-E710C2F317C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978" y="5493"/>
                <a:ext cx="97" cy="97"/>
              </a:xfrm>
              <a:custGeom>
                <a:avLst/>
                <a:gdLst>
                  <a:gd name="T0" fmla="*/ 36 w 84"/>
                  <a:gd name="T1" fmla="*/ 80 h 84"/>
                  <a:gd name="T2" fmla="*/ 3 w 84"/>
                  <a:gd name="T3" fmla="*/ 36 h 84"/>
                  <a:gd name="T4" fmla="*/ 48 w 84"/>
                  <a:gd name="T5" fmla="*/ 3 h 84"/>
                  <a:gd name="T6" fmla="*/ 80 w 84"/>
                  <a:gd name="T7" fmla="*/ 48 h 84"/>
                  <a:gd name="T8" fmla="*/ 36 w 84"/>
                  <a:gd name="T9" fmla="*/ 80 h 84"/>
                  <a:gd name="T10" fmla="*/ 48 w 84"/>
                  <a:gd name="T11" fmla="*/ 5 h 84"/>
                  <a:gd name="T12" fmla="*/ 5 w 84"/>
                  <a:gd name="T13" fmla="*/ 36 h 84"/>
                  <a:gd name="T14" fmla="*/ 36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0"/>
                    </a:moveTo>
                    <a:cubicBezTo>
                      <a:pt x="14" y="77"/>
                      <a:pt x="0" y="57"/>
                      <a:pt x="3" y="36"/>
                    </a:cubicBezTo>
                    <a:cubicBezTo>
                      <a:pt x="7" y="14"/>
                      <a:pt x="27" y="0"/>
                      <a:pt x="48" y="3"/>
                    </a:cubicBezTo>
                    <a:cubicBezTo>
                      <a:pt x="69" y="7"/>
                      <a:pt x="84" y="27"/>
                      <a:pt x="80" y="48"/>
                    </a:cubicBezTo>
                    <a:cubicBezTo>
                      <a:pt x="77" y="69"/>
                      <a:pt x="57" y="84"/>
                      <a:pt x="36" y="80"/>
                    </a:cubicBezTo>
                    <a:close/>
                    <a:moveTo>
                      <a:pt x="48" y="5"/>
                    </a:moveTo>
                    <a:cubicBezTo>
                      <a:pt x="27" y="2"/>
                      <a:pt x="8" y="15"/>
                      <a:pt x="5" y="36"/>
                    </a:cubicBezTo>
                    <a:cubicBezTo>
                      <a:pt x="2" y="56"/>
                      <a:pt x="16" y="75"/>
                      <a:pt x="36" y="79"/>
                    </a:cubicBezTo>
                    <a:cubicBezTo>
                      <a:pt x="56" y="82"/>
                      <a:pt x="75" y="68"/>
                      <a:pt x="79" y="48"/>
                    </a:cubicBezTo>
                    <a:cubicBezTo>
                      <a:pt x="82" y="27"/>
                      <a:pt x="68" y="8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64" name="Freeform 150">
                <a:extLst>
                  <a:ext uri="{FF2B5EF4-FFF2-40B4-BE49-F238E27FC236}">
                    <a16:creationId xmlns:a16="http://schemas.microsoft.com/office/drawing/2014/main" id="{172405E2-6FC2-45AF-8ACE-7AAD6E092F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22" y="5414"/>
                <a:ext cx="65" cy="66"/>
              </a:xfrm>
              <a:custGeom>
                <a:avLst/>
                <a:gdLst>
                  <a:gd name="T0" fmla="*/ 54 w 56"/>
                  <a:gd name="T1" fmla="*/ 33 h 57"/>
                  <a:gd name="T2" fmla="*/ 24 w 56"/>
                  <a:gd name="T3" fmla="*/ 54 h 57"/>
                  <a:gd name="T4" fmla="*/ 2 w 56"/>
                  <a:gd name="T5" fmla="*/ 24 h 57"/>
                  <a:gd name="T6" fmla="*/ 32 w 56"/>
                  <a:gd name="T7" fmla="*/ 3 h 57"/>
                  <a:gd name="T8" fmla="*/ 54 w 56"/>
                  <a:gd name="T9" fmla="*/ 33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7">
                    <a:moveTo>
                      <a:pt x="54" y="33"/>
                    </a:moveTo>
                    <a:cubicBezTo>
                      <a:pt x="51" y="47"/>
                      <a:pt x="38" y="57"/>
                      <a:pt x="24" y="54"/>
                    </a:cubicBezTo>
                    <a:cubicBezTo>
                      <a:pt x="9" y="52"/>
                      <a:pt x="0" y="39"/>
                      <a:pt x="2" y="24"/>
                    </a:cubicBezTo>
                    <a:cubicBezTo>
                      <a:pt x="4" y="10"/>
                      <a:pt x="17" y="0"/>
                      <a:pt x="32" y="3"/>
                    </a:cubicBezTo>
                    <a:cubicBezTo>
                      <a:pt x="46" y="5"/>
                      <a:pt x="56" y="18"/>
                      <a:pt x="54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65" name="Freeform 151">
                <a:extLst>
                  <a:ext uri="{FF2B5EF4-FFF2-40B4-BE49-F238E27FC236}">
                    <a16:creationId xmlns:a16="http://schemas.microsoft.com/office/drawing/2014/main" id="{1DEEDF45-0EAB-4A83-A049-24FCDB6F0C4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006" y="5399"/>
                <a:ext cx="97" cy="96"/>
              </a:xfrm>
              <a:custGeom>
                <a:avLst/>
                <a:gdLst>
                  <a:gd name="T0" fmla="*/ 36 w 84"/>
                  <a:gd name="T1" fmla="*/ 80 h 83"/>
                  <a:gd name="T2" fmla="*/ 3 w 84"/>
                  <a:gd name="T3" fmla="*/ 35 h 83"/>
                  <a:gd name="T4" fmla="*/ 48 w 84"/>
                  <a:gd name="T5" fmla="*/ 3 h 83"/>
                  <a:gd name="T6" fmla="*/ 80 w 84"/>
                  <a:gd name="T7" fmla="*/ 48 h 83"/>
                  <a:gd name="T8" fmla="*/ 36 w 84"/>
                  <a:gd name="T9" fmla="*/ 80 h 83"/>
                  <a:gd name="T10" fmla="*/ 48 w 84"/>
                  <a:gd name="T11" fmla="*/ 5 h 83"/>
                  <a:gd name="T12" fmla="*/ 5 w 84"/>
                  <a:gd name="T13" fmla="*/ 36 h 83"/>
                  <a:gd name="T14" fmla="*/ 36 w 84"/>
                  <a:gd name="T15" fmla="*/ 78 h 83"/>
                  <a:gd name="T16" fmla="*/ 79 w 84"/>
                  <a:gd name="T17" fmla="*/ 47 h 83"/>
                  <a:gd name="T18" fmla="*/ 48 w 84"/>
                  <a:gd name="T19" fmla="*/ 5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3">
                    <a:moveTo>
                      <a:pt x="36" y="80"/>
                    </a:moveTo>
                    <a:cubicBezTo>
                      <a:pt x="14" y="77"/>
                      <a:pt x="0" y="57"/>
                      <a:pt x="3" y="35"/>
                    </a:cubicBezTo>
                    <a:cubicBezTo>
                      <a:pt x="7" y="14"/>
                      <a:pt x="27" y="0"/>
                      <a:pt x="48" y="3"/>
                    </a:cubicBezTo>
                    <a:cubicBezTo>
                      <a:pt x="69" y="6"/>
                      <a:pt x="84" y="26"/>
                      <a:pt x="80" y="48"/>
                    </a:cubicBezTo>
                    <a:cubicBezTo>
                      <a:pt x="77" y="69"/>
                      <a:pt x="57" y="83"/>
                      <a:pt x="36" y="80"/>
                    </a:cubicBezTo>
                    <a:close/>
                    <a:moveTo>
                      <a:pt x="48" y="5"/>
                    </a:moveTo>
                    <a:cubicBezTo>
                      <a:pt x="27" y="1"/>
                      <a:pt x="8" y="15"/>
                      <a:pt x="5" y="36"/>
                    </a:cubicBezTo>
                    <a:cubicBezTo>
                      <a:pt x="2" y="56"/>
                      <a:pt x="15" y="75"/>
                      <a:pt x="36" y="78"/>
                    </a:cubicBezTo>
                    <a:cubicBezTo>
                      <a:pt x="56" y="82"/>
                      <a:pt x="75" y="68"/>
                      <a:pt x="79" y="47"/>
                    </a:cubicBezTo>
                    <a:cubicBezTo>
                      <a:pt x="82" y="27"/>
                      <a:pt x="68" y="8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66" name="Freeform 152">
                <a:extLst>
                  <a:ext uri="{FF2B5EF4-FFF2-40B4-BE49-F238E27FC236}">
                    <a16:creationId xmlns:a16="http://schemas.microsoft.com/office/drawing/2014/main" id="{996CA711-6310-46E2-933C-3B97771EFA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16" y="3841"/>
                <a:ext cx="65" cy="65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3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6"/>
                      <a:pt x="39" y="56"/>
                      <a:pt x="24" y="54"/>
                    </a:cubicBezTo>
                    <a:cubicBezTo>
                      <a:pt x="10" y="51"/>
                      <a:pt x="0" y="38"/>
                      <a:pt x="3" y="24"/>
                    </a:cubicBezTo>
                    <a:cubicBezTo>
                      <a:pt x="5" y="9"/>
                      <a:pt x="18" y="0"/>
                      <a:pt x="32" y="2"/>
                    </a:cubicBezTo>
                    <a:cubicBezTo>
                      <a:pt x="47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67" name="Freeform 153">
                <a:extLst>
                  <a:ext uri="{FF2B5EF4-FFF2-40B4-BE49-F238E27FC236}">
                    <a16:creationId xmlns:a16="http://schemas.microsoft.com/office/drawing/2014/main" id="{78EEA54D-14E5-4459-95C9-BACFFFF282D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600" y="3825"/>
                <a:ext cx="97" cy="97"/>
              </a:xfrm>
              <a:custGeom>
                <a:avLst/>
                <a:gdLst>
                  <a:gd name="T0" fmla="*/ 36 w 84"/>
                  <a:gd name="T1" fmla="*/ 80 h 84"/>
                  <a:gd name="T2" fmla="*/ 4 w 84"/>
                  <a:gd name="T3" fmla="*/ 36 h 84"/>
                  <a:gd name="T4" fmla="*/ 48 w 84"/>
                  <a:gd name="T5" fmla="*/ 3 h 84"/>
                  <a:gd name="T6" fmla="*/ 81 w 84"/>
                  <a:gd name="T7" fmla="*/ 48 h 84"/>
                  <a:gd name="T8" fmla="*/ 36 w 84"/>
                  <a:gd name="T9" fmla="*/ 80 h 84"/>
                  <a:gd name="T10" fmla="*/ 48 w 84"/>
                  <a:gd name="T11" fmla="*/ 5 h 84"/>
                  <a:gd name="T12" fmla="*/ 6 w 84"/>
                  <a:gd name="T13" fmla="*/ 36 h 84"/>
                  <a:gd name="T14" fmla="*/ 37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0"/>
                    </a:moveTo>
                    <a:cubicBezTo>
                      <a:pt x="15" y="77"/>
                      <a:pt x="0" y="57"/>
                      <a:pt x="4" y="36"/>
                    </a:cubicBezTo>
                    <a:cubicBezTo>
                      <a:pt x="7" y="14"/>
                      <a:pt x="27" y="0"/>
                      <a:pt x="48" y="3"/>
                    </a:cubicBezTo>
                    <a:cubicBezTo>
                      <a:pt x="70" y="7"/>
                      <a:pt x="84" y="27"/>
                      <a:pt x="81" y="48"/>
                    </a:cubicBezTo>
                    <a:cubicBezTo>
                      <a:pt x="78" y="69"/>
                      <a:pt x="57" y="84"/>
                      <a:pt x="36" y="80"/>
                    </a:cubicBezTo>
                    <a:close/>
                    <a:moveTo>
                      <a:pt x="48" y="5"/>
                    </a:moveTo>
                    <a:cubicBezTo>
                      <a:pt x="28" y="2"/>
                      <a:pt x="9" y="16"/>
                      <a:pt x="6" y="36"/>
                    </a:cubicBezTo>
                    <a:cubicBezTo>
                      <a:pt x="2" y="56"/>
                      <a:pt x="16" y="75"/>
                      <a:pt x="37" y="79"/>
                    </a:cubicBezTo>
                    <a:cubicBezTo>
                      <a:pt x="57" y="82"/>
                      <a:pt x="76" y="68"/>
                      <a:pt x="79" y="48"/>
                    </a:cubicBezTo>
                    <a:cubicBezTo>
                      <a:pt x="82" y="27"/>
                      <a:pt x="69" y="8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68" name="Freeform 154">
                <a:extLst>
                  <a:ext uri="{FF2B5EF4-FFF2-40B4-BE49-F238E27FC236}">
                    <a16:creationId xmlns:a16="http://schemas.microsoft.com/office/drawing/2014/main" id="{9643CDB5-7E63-4593-8C86-AB9A916692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83" y="3392"/>
                <a:ext cx="65" cy="66"/>
              </a:xfrm>
              <a:custGeom>
                <a:avLst/>
                <a:gdLst>
                  <a:gd name="T0" fmla="*/ 54 w 56"/>
                  <a:gd name="T1" fmla="*/ 33 h 57"/>
                  <a:gd name="T2" fmla="*/ 24 w 56"/>
                  <a:gd name="T3" fmla="*/ 54 h 57"/>
                  <a:gd name="T4" fmla="*/ 2 w 56"/>
                  <a:gd name="T5" fmla="*/ 24 h 57"/>
                  <a:gd name="T6" fmla="*/ 32 w 56"/>
                  <a:gd name="T7" fmla="*/ 3 h 57"/>
                  <a:gd name="T8" fmla="*/ 54 w 56"/>
                  <a:gd name="T9" fmla="*/ 33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7">
                    <a:moveTo>
                      <a:pt x="54" y="33"/>
                    </a:moveTo>
                    <a:cubicBezTo>
                      <a:pt x="52" y="47"/>
                      <a:pt x="38" y="57"/>
                      <a:pt x="24" y="54"/>
                    </a:cubicBezTo>
                    <a:cubicBezTo>
                      <a:pt x="10" y="52"/>
                      <a:pt x="0" y="39"/>
                      <a:pt x="2" y="24"/>
                    </a:cubicBezTo>
                    <a:cubicBezTo>
                      <a:pt x="5" y="10"/>
                      <a:pt x="18" y="0"/>
                      <a:pt x="32" y="3"/>
                    </a:cubicBezTo>
                    <a:cubicBezTo>
                      <a:pt x="47" y="5"/>
                      <a:pt x="56" y="18"/>
                      <a:pt x="54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69" name="Freeform 155">
                <a:extLst>
                  <a:ext uri="{FF2B5EF4-FFF2-40B4-BE49-F238E27FC236}">
                    <a16:creationId xmlns:a16="http://schemas.microsoft.com/office/drawing/2014/main" id="{211C0D97-304E-41DD-97D5-B23C2847259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767" y="3377"/>
                <a:ext cx="97" cy="96"/>
              </a:xfrm>
              <a:custGeom>
                <a:avLst/>
                <a:gdLst>
                  <a:gd name="T0" fmla="*/ 36 w 84"/>
                  <a:gd name="T1" fmla="*/ 80 h 83"/>
                  <a:gd name="T2" fmla="*/ 4 w 84"/>
                  <a:gd name="T3" fmla="*/ 35 h 83"/>
                  <a:gd name="T4" fmla="*/ 48 w 84"/>
                  <a:gd name="T5" fmla="*/ 3 h 83"/>
                  <a:gd name="T6" fmla="*/ 81 w 84"/>
                  <a:gd name="T7" fmla="*/ 48 h 83"/>
                  <a:gd name="T8" fmla="*/ 36 w 84"/>
                  <a:gd name="T9" fmla="*/ 80 h 83"/>
                  <a:gd name="T10" fmla="*/ 48 w 84"/>
                  <a:gd name="T11" fmla="*/ 5 h 83"/>
                  <a:gd name="T12" fmla="*/ 5 w 84"/>
                  <a:gd name="T13" fmla="*/ 36 h 83"/>
                  <a:gd name="T14" fmla="*/ 36 w 84"/>
                  <a:gd name="T15" fmla="*/ 78 h 83"/>
                  <a:gd name="T16" fmla="*/ 79 w 84"/>
                  <a:gd name="T17" fmla="*/ 47 h 83"/>
                  <a:gd name="T18" fmla="*/ 48 w 84"/>
                  <a:gd name="T19" fmla="*/ 5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3">
                    <a:moveTo>
                      <a:pt x="36" y="80"/>
                    </a:moveTo>
                    <a:cubicBezTo>
                      <a:pt x="15" y="77"/>
                      <a:pt x="0" y="57"/>
                      <a:pt x="4" y="35"/>
                    </a:cubicBezTo>
                    <a:cubicBezTo>
                      <a:pt x="7" y="14"/>
                      <a:pt x="27" y="0"/>
                      <a:pt x="48" y="3"/>
                    </a:cubicBezTo>
                    <a:cubicBezTo>
                      <a:pt x="70" y="6"/>
                      <a:pt x="84" y="26"/>
                      <a:pt x="81" y="48"/>
                    </a:cubicBezTo>
                    <a:cubicBezTo>
                      <a:pt x="77" y="69"/>
                      <a:pt x="57" y="83"/>
                      <a:pt x="36" y="80"/>
                    </a:cubicBezTo>
                    <a:close/>
                    <a:moveTo>
                      <a:pt x="48" y="5"/>
                    </a:moveTo>
                    <a:cubicBezTo>
                      <a:pt x="28" y="1"/>
                      <a:pt x="9" y="15"/>
                      <a:pt x="5" y="36"/>
                    </a:cubicBezTo>
                    <a:cubicBezTo>
                      <a:pt x="2" y="56"/>
                      <a:pt x="16" y="75"/>
                      <a:pt x="36" y="78"/>
                    </a:cubicBezTo>
                    <a:cubicBezTo>
                      <a:pt x="57" y="82"/>
                      <a:pt x="76" y="68"/>
                      <a:pt x="79" y="47"/>
                    </a:cubicBezTo>
                    <a:cubicBezTo>
                      <a:pt x="82" y="27"/>
                      <a:pt x="68" y="8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70" name="Freeform 156">
                <a:extLst>
                  <a:ext uri="{FF2B5EF4-FFF2-40B4-BE49-F238E27FC236}">
                    <a16:creationId xmlns:a16="http://schemas.microsoft.com/office/drawing/2014/main" id="{32E352C4-D279-4622-8554-8F6CEF552A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82" y="3147"/>
                <a:ext cx="65" cy="64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1" y="46"/>
                      <a:pt x="38" y="56"/>
                      <a:pt x="24" y="54"/>
                    </a:cubicBezTo>
                    <a:cubicBezTo>
                      <a:pt x="9" y="52"/>
                      <a:pt x="0" y="38"/>
                      <a:pt x="2" y="24"/>
                    </a:cubicBezTo>
                    <a:cubicBezTo>
                      <a:pt x="4" y="10"/>
                      <a:pt x="18" y="0"/>
                      <a:pt x="32" y="2"/>
                    </a:cubicBezTo>
                    <a:cubicBezTo>
                      <a:pt x="46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71" name="Freeform 157">
                <a:extLst>
                  <a:ext uri="{FF2B5EF4-FFF2-40B4-BE49-F238E27FC236}">
                    <a16:creationId xmlns:a16="http://schemas.microsoft.com/office/drawing/2014/main" id="{E0D787D6-B4BB-4405-84D0-3B4A4D0F5AB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466" y="3130"/>
                <a:ext cx="97" cy="97"/>
              </a:xfrm>
              <a:custGeom>
                <a:avLst/>
                <a:gdLst>
                  <a:gd name="T0" fmla="*/ 36 w 84"/>
                  <a:gd name="T1" fmla="*/ 80 h 84"/>
                  <a:gd name="T2" fmla="*/ 3 w 84"/>
                  <a:gd name="T3" fmla="*/ 36 h 84"/>
                  <a:gd name="T4" fmla="*/ 48 w 84"/>
                  <a:gd name="T5" fmla="*/ 3 h 84"/>
                  <a:gd name="T6" fmla="*/ 80 w 84"/>
                  <a:gd name="T7" fmla="*/ 48 h 84"/>
                  <a:gd name="T8" fmla="*/ 36 w 84"/>
                  <a:gd name="T9" fmla="*/ 80 h 84"/>
                  <a:gd name="T10" fmla="*/ 48 w 84"/>
                  <a:gd name="T11" fmla="*/ 5 h 84"/>
                  <a:gd name="T12" fmla="*/ 5 w 84"/>
                  <a:gd name="T13" fmla="*/ 36 h 84"/>
                  <a:gd name="T14" fmla="*/ 36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0"/>
                    </a:moveTo>
                    <a:cubicBezTo>
                      <a:pt x="14" y="77"/>
                      <a:pt x="0" y="57"/>
                      <a:pt x="3" y="36"/>
                    </a:cubicBezTo>
                    <a:cubicBezTo>
                      <a:pt x="7" y="15"/>
                      <a:pt x="27" y="0"/>
                      <a:pt x="48" y="3"/>
                    </a:cubicBezTo>
                    <a:cubicBezTo>
                      <a:pt x="69" y="7"/>
                      <a:pt x="84" y="27"/>
                      <a:pt x="80" y="48"/>
                    </a:cubicBezTo>
                    <a:cubicBezTo>
                      <a:pt x="77" y="69"/>
                      <a:pt x="57" y="84"/>
                      <a:pt x="36" y="80"/>
                    </a:cubicBezTo>
                    <a:close/>
                    <a:moveTo>
                      <a:pt x="48" y="5"/>
                    </a:moveTo>
                    <a:cubicBezTo>
                      <a:pt x="27" y="2"/>
                      <a:pt x="8" y="16"/>
                      <a:pt x="5" y="36"/>
                    </a:cubicBezTo>
                    <a:cubicBezTo>
                      <a:pt x="2" y="56"/>
                      <a:pt x="16" y="76"/>
                      <a:pt x="36" y="79"/>
                    </a:cubicBezTo>
                    <a:cubicBezTo>
                      <a:pt x="56" y="82"/>
                      <a:pt x="75" y="68"/>
                      <a:pt x="79" y="48"/>
                    </a:cubicBezTo>
                    <a:cubicBezTo>
                      <a:pt x="82" y="27"/>
                      <a:pt x="68" y="8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72" name="Freeform 158">
                <a:extLst>
                  <a:ext uri="{FF2B5EF4-FFF2-40B4-BE49-F238E27FC236}">
                    <a16:creationId xmlns:a16="http://schemas.microsoft.com/office/drawing/2014/main" id="{3687D049-BDE4-4F28-9696-84335A8578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35" y="2862"/>
                <a:ext cx="65" cy="65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1" y="46"/>
                      <a:pt x="38" y="56"/>
                      <a:pt x="24" y="54"/>
                    </a:cubicBezTo>
                    <a:cubicBezTo>
                      <a:pt x="9" y="51"/>
                      <a:pt x="0" y="38"/>
                      <a:pt x="2" y="24"/>
                    </a:cubicBezTo>
                    <a:cubicBezTo>
                      <a:pt x="4" y="9"/>
                      <a:pt x="18" y="0"/>
                      <a:pt x="32" y="2"/>
                    </a:cubicBezTo>
                    <a:cubicBezTo>
                      <a:pt x="46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73" name="Freeform 159">
                <a:extLst>
                  <a:ext uri="{FF2B5EF4-FFF2-40B4-BE49-F238E27FC236}">
                    <a16:creationId xmlns:a16="http://schemas.microsoft.com/office/drawing/2014/main" id="{CE227F30-722A-4BBD-BA3C-81F603FA6FE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419" y="2846"/>
                <a:ext cx="97" cy="97"/>
              </a:xfrm>
              <a:custGeom>
                <a:avLst/>
                <a:gdLst>
                  <a:gd name="T0" fmla="*/ 36 w 84"/>
                  <a:gd name="T1" fmla="*/ 80 h 84"/>
                  <a:gd name="T2" fmla="*/ 3 w 84"/>
                  <a:gd name="T3" fmla="*/ 36 h 84"/>
                  <a:gd name="T4" fmla="*/ 48 w 84"/>
                  <a:gd name="T5" fmla="*/ 3 h 84"/>
                  <a:gd name="T6" fmla="*/ 80 w 84"/>
                  <a:gd name="T7" fmla="*/ 48 h 84"/>
                  <a:gd name="T8" fmla="*/ 36 w 84"/>
                  <a:gd name="T9" fmla="*/ 80 h 84"/>
                  <a:gd name="T10" fmla="*/ 48 w 84"/>
                  <a:gd name="T11" fmla="*/ 5 h 84"/>
                  <a:gd name="T12" fmla="*/ 5 w 84"/>
                  <a:gd name="T13" fmla="*/ 36 h 84"/>
                  <a:gd name="T14" fmla="*/ 36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0"/>
                    </a:moveTo>
                    <a:cubicBezTo>
                      <a:pt x="14" y="77"/>
                      <a:pt x="0" y="57"/>
                      <a:pt x="3" y="36"/>
                    </a:cubicBezTo>
                    <a:cubicBezTo>
                      <a:pt x="7" y="14"/>
                      <a:pt x="27" y="0"/>
                      <a:pt x="48" y="3"/>
                    </a:cubicBezTo>
                    <a:cubicBezTo>
                      <a:pt x="69" y="7"/>
                      <a:pt x="84" y="27"/>
                      <a:pt x="80" y="48"/>
                    </a:cubicBezTo>
                    <a:cubicBezTo>
                      <a:pt x="77" y="69"/>
                      <a:pt x="57" y="84"/>
                      <a:pt x="36" y="80"/>
                    </a:cubicBezTo>
                    <a:close/>
                    <a:moveTo>
                      <a:pt x="48" y="5"/>
                    </a:moveTo>
                    <a:cubicBezTo>
                      <a:pt x="27" y="2"/>
                      <a:pt x="8" y="16"/>
                      <a:pt x="5" y="36"/>
                    </a:cubicBezTo>
                    <a:cubicBezTo>
                      <a:pt x="2" y="56"/>
                      <a:pt x="16" y="75"/>
                      <a:pt x="36" y="79"/>
                    </a:cubicBezTo>
                    <a:cubicBezTo>
                      <a:pt x="56" y="82"/>
                      <a:pt x="75" y="68"/>
                      <a:pt x="79" y="48"/>
                    </a:cubicBezTo>
                    <a:cubicBezTo>
                      <a:pt x="82" y="27"/>
                      <a:pt x="68" y="8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74" name="Freeform 160">
                <a:extLst>
                  <a:ext uri="{FF2B5EF4-FFF2-40B4-BE49-F238E27FC236}">
                    <a16:creationId xmlns:a16="http://schemas.microsoft.com/office/drawing/2014/main" id="{E6910E16-EE59-4EB9-8CD4-E728063CA3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71" y="4660"/>
                <a:ext cx="64" cy="65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7"/>
                      <a:pt x="38" y="56"/>
                      <a:pt x="24" y="54"/>
                    </a:cubicBezTo>
                    <a:cubicBezTo>
                      <a:pt x="10" y="52"/>
                      <a:pt x="0" y="38"/>
                      <a:pt x="2" y="24"/>
                    </a:cubicBezTo>
                    <a:cubicBezTo>
                      <a:pt x="5" y="10"/>
                      <a:pt x="18" y="0"/>
                      <a:pt x="32" y="2"/>
                    </a:cubicBezTo>
                    <a:cubicBezTo>
                      <a:pt x="47" y="5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75" name="Freeform 161">
                <a:extLst>
                  <a:ext uri="{FF2B5EF4-FFF2-40B4-BE49-F238E27FC236}">
                    <a16:creationId xmlns:a16="http://schemas.microsoft.com/office/drawing/2014/main" id="{F5F59086-792E-4DEC-8A80-7D321234927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754" y="4644"/>
                <a:ext cx="97" cy="97"/>
              </a:xfrm>
              <a:custGeom>
                <a:avLst/>
                <a:gdLst>
                  <a:gd name="T0" fmla="*/ 36 w 84"/>
                  <a:gd name="T1" fmla="*/ 81 h 84"/>
                  <a:gd name="T2" fmla="*/ 4 w 84"/>
                  <a:gd name="T3" fmla="*/ 36 h 84"/>
                  <a:gd name="T4" fmla="*/ 48 w 84"/>
                  <a:gd name="T5" fmla="*/ 4 h 84"/>
                  <a:gd name="T6" fmla="*/ 81 w 84"/>
                  <a:gd name="T7" fmla="*/ 48 h 84"/>
                  <a:gd name="T8" fmla="*/ 36 w 84"/>
                  <a:gd name="T9" fmla="*/ 81 h 84"/>
                  <a:gd name="T10" fmla="*/ 48 w 84"/>
                  <a:gd name="T11" fmla="*/ 5 h 84"/>
                  <a:gd name="T12" fmla="*/ 5 w 84"/>
                  <a:gd name="T13" fmla="*/ 36 h 84"/>
                  <a:gd name="T14" fmla="*/ 36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1"/>
                    </a:moveTo>
                    <a:cubicBezTo>
                      <a:pt x="15" y="77"/>
                      <a:pt x="0" y="57"/>
                      <a:pt x="4" y="36"/>
                    </a:cubicBezTo>
                    <a:cubicBezTo>
                      <a:pt x="7" y="15"/>
                      <a:pt x="27" y="0"/>
                      <a:pt x="48" y="4"/>
                    </a:cubicBezTo>
                    <a:cubicBezTo>
                      <a:pt x="70" y="7"/>
                      <a:pt x="84" y="27"/>
                      <a:pt x="81" y="48"/>
                    </a:cubicBezTo>
                    <a:cubicBezTo>
                      <a:pt x="77" y="70"/>
                      <a:pt x="57" y="84"/>
                      <a:pt x="36" y="81"/>
                    </a:cubicBezTo>
                    <a:close/>
                    <a:moveTo>
                      <a:pt x="48" y="5"/>
                    </a:moveTo>
                    <a:cubicBezTo>
                      <a:pt x="28" y="2"/>
                      <a:pt x="9" y="16"/>
                      <a:pt x="5" y="36"/>
                    </a:cubicBezTo>
                    <a:cubicBezTo>
                      <a:pt x="2" y="57"/>
                      <a:pt x="16" y="76"/>
                      <a:pt x="36" y="79"/>
                    </a:cubicBezTo>
                    <a:cubicBezTo>
                      <a:pt x="57" y="82"/>
                      <a:pt x="76" y="68"/>
                      <a:pt x="79" y="48"/>
                    </a:cubicBezTo>
                    <a:cubicBezTo>
                      <a:pt x="82" y="28"/>
                      <a:pt x="68" y="9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76" name="Freeform 162">
                <a:extLst>
                  <a:ext uri="{FF2B5EF4-FFF2-40B4-BE49-F238E27FC236}">
                    <a16:creationId xmlns:a16="http://schemas.microsoft.com/office/drawing/2014/main" id="{969D8275-EDD6-46B6-9790-0037ADD1C2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95" y="4006"/>
                <a:ext cx="65" cy="65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6"/>
                      <a:pt x="38" y="56"/>
                      <a:pt x="24" y="54"/>
                    </a:cubicBezTo>
                    <a:cubicBezTo>
                      <a:pt x="10" y="51"/>
                      <a:pt x="0" y="38"/>
                      <a:pt x="2" y="24"/>
                    </a:cubicBezTo>
                    <a:cubicBezTo>
                      <a:pt x="5" y="9"/>
                      <a:pt x="18" y="0"/>
                      <a:pt x="32" y="2"/>
                    </a:cubicBezTo>
                    <a:cubicBezTo>
                      <a:pt x="47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77" name="Freeform 163">
                <a:extLst>
                  <a:ext uri="{FF2B5EF4-FFF2-40B4-BE49-F238E27FC236}">
                    <a16:creationId xmlns:a16="http://schemas.microsoft.com/office/drawing/2014/main" id="{7E477360-8C09-4502-91F4-EC1A8A46F23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079" y="3990"/>
                <a:ext cx="97" cy="97"/>
              </a:xfrm>
              <a:custGeom>
                <a:avLst/>
                <a:gdLst>
                  <a:gd name="T0" fmla="*/ 36 w 84"/>
                  <a:gd name="T1" fmla="*/ 80 h 84"/>
                  <a:gd name="T2" fmla="*/ 4 w 84"/>
                  <a:gd name="T3" fmla="*/ 36 h 84"/>
                  <a:gd name="T4" fmla="*/ 48 w 84"/>
                  <a:gd name="T5" fmla="*/ 3 h 84"/>
                  <a:gd name="T6" fmla="*/ 81 w 84"/>
                  <a:gd name="T7" fmla="*/ 48 h 84"/>
                  <a:gd name="T8" fmla="*/ 36 w 84"/>
                  <a:gd name="T9" fmla="*/ 80 h 84"/>
                  <a:gd name="T10" fmla="*/ 48 w 84"/>
                  <a:gd name="T11" fmla="*/ 5 h 84"/>
                  <a:gd name="T12" fmla="*/ 5 w 84"/>
                  <a:gd name="T13" fmla="*/ 36 h 84"/>
                  <a:gd name="T14" fmla="*/ 36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0"/>
                    </a:moveTo>
                    <a:cubicBezTo>
                      <a:pt x="15" y="77"/>
                      <a:pt x="0" y="57"/>
                      <a:pt x="4" y="36"/>
                    </a:cubicBezTo>
                    <a:cubicBezTo>
                      <a:pt x="7" y="15"/>
                      <a:pt x="27" y="0"/>
                      <a:pt x="48" y="3"/>
                    </a:cubicBezTo>
                    <a:cubicBezTo>
                      <a:pt x="70" y="7"/>
                      <a:pt x="84" y="27"/>
                      <a:pt x="81" y="48"/>
                    </a:cubicBezTo>
                    <a:cubicBezTo>
                      <a:pt x="77" y="69"/>
                      <a:pt x="57" y="84"/>
                      <a:pt x="36" y="80"/>
                    </a:cubicBezTo>
                    <a:close/>
                    <a:moveTo>
                      <a:pt x="48" y="5"/>
                    </a:moveTo>
                    <a:cubicBezTo>
                      <a:pt x="28" y="2"/>
                      <a:pt x="9" y="16"/>
                      <a:pt x="5" y="36"/>
                    </a:cubicBezTo>
                    <a:cubicBezTo>
                      <a:pt x="2" y="56"/>
                      <a:pt x="16" y="76"/>
                      <a:pt x="36" y="79"/>
                    </a:cubicBezTo>
                    <a:cubicBezTo>
                      <a:pt x="57" y="82"/>
                      <a:pt x="76" y="68"/>
                      <a:pt x="79" y="48"/>
                    </a:cubicBezTo>
                    <a:cubicBezTo>
                      <a:pt x="82" y="27"/>
                      <a:pt x="68" y="8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78" name="Freeform 164">
                <a:extLst>
                  <a:ext uri="{FF2B5EF4-FFF2-40B4-BE49-F238E27FC236}">
                    <a16:creationId xmlns:a16="http://schemas.microsoft.com/office/drawing/2014/main" id="{36C6DF6E-606E-49C4-93DC-CFBEBE4D1F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36" y="4499"/>
                <a:ext cx="86" cy="85"/>
              </a:xfrm>
              <a:custGeom>
                <a:avLst/>
                <a:gdLst>
                  <a:gd name="T0" fmla="*/ 71 w 74"/>
                  <a:gd name="T1" fmla="*/ 43 h 74"/>
                  <a:gd name="T2" fmla="*/ 32 w 74"/>
                  <a:gd name="T3" fmla="*/ 71 h 74"/>
                  <a:gd name="T4" fmla="*/ 3 w 74"/>
                  <a:gd name="T5" fmla="*/ 32 h 74"/>
                  <a:gd name="T6" fmla="*/ 43 w 74"/>
                  <a:gd name="T7" fmla="*/ 3 h 74"/>
                  <a:gd name="T8" fmla="*/ 71 w 74"/>
                  <a:gd name="T9" fmla="*/ 43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4" h="74">
                    <a:moveTo>
                      <a:pt x="71" y="43"/>
                    </a:moveTo>
                    <a:cubicBezTo>
                      <a:pt x="68" y="61"/>
                      <a:pt x="51" y="74"/>
                      <a:pt x="32" y="71"/>
                    </a:cubicBezTo>
                    <a:cubicBezTo>
                      <a:pt x="13" y="68"/>
                      <a:pt x="0" y="51"/>
                      <a:pt x="3" y="32"/>
                    </a:cubicBezTo>
                    <a:cubicBezTo>
                      <a:pt x="6" y="13"/>
                      <a:pt x="24" y="0"/>
                      <a:pt x="43" y="3"/>
                    </a:cubicBezTo>
                    <a:cubicBezTo>
                      <a:pt x="61" y="6"/>
                      <a:pt x="74" y="24"/>
                      <a:pt x="71" y="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79" name="Freeform 165">
                <a:extLst>
                  <a:ext uri="{FF2B5EF4-FFF2-40B4-BE49-F238E27FC236}">
                    <a16:creationId xmlns:a16="http://schemas.microsoft.com/office/drawing/2014/main" id="{678BC49D-176E-4C90-B971-42F2311D8D3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116" y="4478"/>
                <a:ext cx="128" cy="128"/>
              </a:xfrm>
              <a:custGeom>
                <a:avLst/>
                <a:gdLst>
                  <a:gd name="T0" fmla="*/ 47 w 111"/>
                  <a:gd name="T1" fmla="*/ 106 h 111"/>
                  <a:gd name="T2" fmla="*/ 4 w 111"/>
                  <a:gd name="T3" fmla="*/ 47 h 111"/>
                  <a:gd name="T4" fmla="*/ 63 w 111"/>
                  <a:gd name="T5" fmla="*/ 4 h 111"/>
                  <a:gd name="T6" fmla="*/ 106 w 111"/>
                  <a:gd name="T7" fmla="*/ 63 h 111"/>
                  <a:gd name="T8" fmla="*/ 47 w 111"/>
                  <a:gd name="T9" fmla="*/ 106 h 111"/>
                  <a:gd name="T10" fmla="*/ 63 w 111"/>
                  <a:gd name="T11" fmla="*/ 6 h 111"/>
                  <a:gd name="T12" fmla="*/ 6 w 111"/>
                  <a:gd name="T13" fmla="*/ 47 h 111"/>
                  <a:gd name="T14" fmla="*/ 47 w 111"/>
                  <a:gd name="T15" fmla="*/ 104 h 111"/>
                  <a:gd name="T16" fmla="*/ 104 w 111"/>
                  <a:gd name="T17" fmla="*/ 63 h 111"/>
                  <a:gd name="T18" fmla="*/ 63 w 111"/>
                  <a:gd name="T19" fmla="*/ 6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1" h="111">
                    <a:moveTo>
                      <a:pt x="47" y="106"/>
                    </a:moveTo>
                    <a:cubicBezTo>
                      <a:pt x="19" y="102"/>
                      <a:pt x="0" y="75"/>
                      <a:pt x="4" y="47"/>
                    </a:cubicBezTo>
                    <a:cubicBezTo>
                      <a:pt x="9" y="19"/>
                      <a:pt x="35" y="0"/>
                      <a:pt x="63" y="4"/>
                    </a:cubicBezTo>
                    <a:cubicBezTo>
                      <a:pt x="91" y="9"/>
                      <a:pt x="111" y="35"/>
                      <a:pt x="106" y="63"/>
                    </a:cubicBezTo>
                    <a:cubicBezTo>
                      <a:pt x="102" y="91"/>
                      <a:pt x="75" y="111"/>
                      <a:pt x="47" y="106"/>
                    </a:cubicBezTo>
                    <a:close/>
                    <a:moveTo>
                      <a:pt x="63" y="6"/>
                    </a:moveTo>
                    <a:cubicBezTo>
                      <a:pt x="36" y="2"/>
                      <a:pt x="11" y="20"/>
                      <a:pt x="6" y="47"/>
                    </a:cubicBezTo>
                    <a:cubicBezTo>
                      <a:pt x="2" y="74"/>
                      <a:pt x="20" y="100"/>
                      <a:pt x="47" y="104"/>
                    </a:cubicBezTo>
                    <a:cubicBezTo>
                      <a:pt x="74" y="108"/>
                      <a:pt x="100" y="90"/>
                      <a:pt x="104" y="63"/>
                    </a:cubicBezTo>
                    <a:cubicBezTo>
                      <a:pt x="108" y="36"/>
                      <a:pt x="90" y="11"/>
                      <a:pt x="6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80" name="Freeform 166">
                <a:extLst>
                  <a:ext uri="{FF2B5EF4-FFF2-40B4-BE49-F238E27FC236}">
                    <a16:creationId xmlns:a16="http://schemas.microsoft.com/office/drawing/2014/main" id="{A468BBD3-2151-4AC2-8824-C1A4763449A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088" y="4451"/>
                <a:ext cx="182" cy="182"/>
              </a:xfrm>
              <a:custGeom>
                <a:avLst/>
                <a:gdLst>
                  <a:gd name="T0" fmla="*/ 68 w 158"/>
                  <a:gd name="T1" fmla="*/ 152 h 158"/>
                  <a:gd name="T2" fmla="*/ 6 w 158"/>
                  <a:gd name="T3" fmla="*/ 68 h 158"/>
                  <a:gd name="T4" fmla="*/ 91 w 158"/>
                  <a:gd name="T5" fmla="*/ 6 h 158"/>
                  <a:gd name="T6" fmla="*/ 152 w 158"/>
                  <a:gd name="T7" fmla="*/ 91 h 158"/>
                  <a:gd name="T8" fmla="*/ 68 w 158"/>
                  <a:gd name="T9" fmla="*/ 152 h 158"/>
                  <a:gd name="T10" fmla="*/ 90 w 158"/>
                  <a:gd name="T11" fmla="*/ 8 h 158"/>
                  <a:gd name="T12" fmla="*/ 8 w 158"/>
                  <a:gd name="T13" fmla="*/ 68 h 158"/>
                  <a:gd name="T14" fmla="*/ 68 w 158"/>
                  <a:gd name="T15" fmla="*/ 150 h 158"/>
                  <a:gd name="T16" fmla="*/ 150 w 158"/>
                  <a:gd name="T17" fmla="*/ 90 h 158"/>
                  <a:gd name="T18" fmla="*/ 90 w 158"/>
                  <a:gd name="T19" fmla="*/ 8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8" h="158">
                    <a:moveTo>
                      <a:pt x="68" y="152"/>
                    </a:moveTo>
                    <a:cubicBezTo>
                      <a:pt x="27" y="146"/>
                      <a:pt x="0" y="108"/>
                      <a:pt x="6" y="68"/>
                    </a:cubicBezTo>
                    <a:cubicBezTo>
                      <a:pt x="13" y="27"/>
                      <a:pt x="51" y="0"/>
                      <a:pt x="91" y="6"/>
                    </a:cubicBezTo>
                    <a:cubicBezTo>
                      <a:pt x="131" y="13"/>
                      <a:pt x="158" y="51"/>
                      <a:pt x="152" y="91"/>
                    </a:cubicBezTo>
                    <a:cubicBezTo>
                      <a:pt x="146" y="131"/>
                      <a:pt x="108" y="158"/>
                      <a:pt x="68" y="152"/>
                    </a:cubicBezTo>
                    <a:close/>
                    <a:moveTo>
                      <a:pt x="90" y="8"/>
                    </a:moveTo>
                    <a:cubicBezTo>
                      <a:pt x="51" y="2"/>
                      <a:pt x="15" y="29"/>
                      <a:pt x="8" y="68"/>
                    </a:cubicBezTo>
                    <a:cubicBezTo>
                      <a:pt x="2" y="107"/>
                      <a:pt x="29" y="144"/>
                      <a:pt x="68" y="150"/>
                    </a:cubicBezTo>
                    <a:cubicBezTo>
                      <a:pt x="107" y="156"/>
                      <a:pt x="144" y="129"/>
                      <a:pt x="150" y="90"/>
                    </a:cubicBezTo>
                    <a:cubicBezTo>
                      <a:pt x="156" y="51"/>
                      <a:pt x="129" y="15"/>
                      <a:pt x="90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81" name="Freeform 167">
                <a:extLst>
                  <a:ext uri="{FF2B5EF4-FFF2-40B4-BE49-F238E27FC236}">
                    <a16:creationId xmlns:a16="http://schemas.microsoft.com/office/drawing/2014/main" id="{39971F69-85BD-46AB-BB4E-330E145057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10" y="5113"/>
                <a:ext cx="65" cy="65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7"/>
                      <a:pt x="38" y="56"/>
                      <a:pt x="24" y="54"/>
                    </a:cubicBezTo>
                    <a:cubicBezTo>
                      <a:pt x="10" y="52"/>
                      <a:pt x="0" y="38"/>
                      <a:pt x="2" y="24"/>
                    </a:cubicBezTo>
                    <a:cubicBezTo>
                      <a:pt x="5" y="10"/>
                      <a:pt x="18" y="0"/>
                      <a:pt x="32" y="2"/>
                    </a:cubicBezTo>
                    <a:cubicBezTo>
                      <a:pt x="47" y="5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82" name="Freeform 168">
                <a:extLst>
                  <a:ext uri="{FF2B5EF4-FFF2-40B4-BE49-F238E27FC236}">
                    <a16:creationId xmlns:a16="http://schemas.microsoft.com/office/drawing/2014/main" id="{4BEA1AA0-7DEC-4C83-BDCE-6314C2FCB83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494" y="5097"/>
                <a:ext cx="97" cy="97"/>
              </a:xfrm>
              <a:custGeom>
                <a:avLst/>
                <a:gdLst>
                  <a:gd name="T0" fmla="*/ 36 w 84"/>
                  <a:gd name="T1" fmla="*/ 81 h 84"/>
                  <a:gd name="T2" fmla="*/ 4 w 84"/>
                  <a:gd name="T3" fmla="*/ 36 h 84"/>
                  <a:gd name="T4" fmla="*/ 48 w 84"/>
                  <a:gd name="T5" fmla="*/ 4 h 84"/>
                  <a:gd name="T6" fmla="*/ 81 w 84"/>
                  <a:gd name="T7" fmla="*/ 48 h 84"/>
                  <a:gd name="T8" fmla="*/ 36 w 84"/>
                  <a:gd name="T9" fmla="*/ 81 h 84"/>
                  <a:gd name="T10" fmla="*/ 48 w 84"/>
                  <a:gd name="T11" fmla="*/ 5 h 84"/>
                  <a:gd name="T12" fmla="*/ 5 w 84"/>
                  <a:gd name="T13" fmla="*/ 36 h 84"/>
                  <a:gd name="T14" fmla="*/ 36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1"/>
                    </a:moveTo>
                    <a:cubicBezTo>
                      <a:pt x="15" y="77"/>
                      <a:pt x="0" y="57"/>
                      <a:pt x="4" y="36"/>
                    </a:cubicBezTo>
                    <a:cubicBezTo>
                      <a:pt x="7" y="15"/>
                      <a:pt x="27" y="0"/>
                      <a:pt x="48" y="4"/>
                    </a:cubicBezTo>
                    <a:cubicBezTo>
                      <a:pt x="70" y="7"/>
                      <a:pt x="84" y="27"/>
                      <a:pt x="81" y="48"/>
                    </a:cubicBezTo>
                    <a:cubicBezTo>
                      <a:pt x="77" y="70"/>
                      <a:pt x="57" y="84"/>
                      <a:pt x="36" y="81"/>
                    </a:cubicBezTo>
                    <a:close/>
                    <a:moveTo>
                      <a:pt x="48" y="5"/>
                    </a:moveTo>
                    <a:cubicBezTo>
                      <a:pt x="28" y="2"/>
                      <a:pt x="9" y="16"/>
                      <a:pt x="5" y="36"/>
                    </a:cubicBezTo>
                    <a:cubicBezTo>
                      <a:pt x="2" y="57"/>
                      <a:pt x="16" y="76"/>
                      <a:pt x="36" y="79"/>
                    </a:cubicBezTo>
                    <a:cubicBezTo>
                      <a:pt x="57" y="82"/>
                      <a:pt x="76" y="68"/>
                      <a:pt x="79" y="48"/>
                    </a:cubicBezTo>
                    <a:cubicBezTo>
                      <a:pt x="82" y="28"/>
                      <a:pt x="68" y="9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83" name="Freeform 169">
                <a:extLst>
                  <a:ext uri="{FF2B5EF4-FFF2-40B4-BE49-F238E27FC236}">
                    <a16:creationId xmlns:a16="http://schemas.microsoft.com/office/drawing/2014/main" id="{AEAA6788-9803-49E4-AEB3-8BE153C398A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473" y="5076"/>
                <a:ext cx="139" cy="139"/>
              </a:xfrm>
              <a:custGeom>
                <a:avLst/>
                <a:gdLst>
                  <a:gd name="T0" fmla="*/ 52 w 120"/>
                  <a:gd name="T1" fmla="*/ 115 h 120"/>
                  <a:gd name="T2" fmla="*/ 5 w 120"/>
                  <a:gd name="T3" fmla="*/ 52 h 120"/>
                  <a:gd name="T4" fmla="*/ 69 w 120"/>
                  <a:gd name="T5" fmla="*/ 5 h 120"/>
                  <a:gd name="T6" fmla="*/ 115 w 120"/>
                  <a:gd name="T7" fmla="*/ 69 h 120"/>
                  <a:gd name="T8" fmla="*/ 52 w 120"/>
                  <a:gd name="T9" fmla="*/ 115 h 120"/>
                  <a:gd name="T10" fmla="*/ 69 w 120"/>
                  <a:gd name="T11" fmla="*/ 7 h 120"/>
                  <a:gd name="T12" fmla="*/ 7 w 120"/>
                  <a:gd name="T13" fmla="*/ 52 h 120"/>
                  <a:gd name="T14" fmla="*/ 52 w 120"/>
                  <a:gd name="T15" fmla="*/ 114 h 120"/>
                  <a:gd name="T16" fmla="*/ 114 w 120"/>
                  <a:gd name="T17" fmla="*/ 69 h 120"/>
                  <a:gd name="T18" fmla="*/ 69 w 120"/>
                  <a:gd name="T19" fmla="*/ 7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0" h="120">
                    <a:moveTo>
                      <a:pt x="52" y="115"/>
                    </a:moveTo>
                    <a:cubicBezTo>
                      <a:pt x="21" y="110"/>
                      <a:pt x="0" y="82"/>
                      <a:pt x="5" y="52"/>
                    </a:cubicBezTo>
                    <a:cubicBezTo>
                      <a:pt x="10" y="21"/>
                      <a:pt x="39" y="0"/>
                      <a:pt x="69" y="5"/>
                    </a:cubicBezTo>
                    <a:cubicBezTo>
                      <a:pt x="99" y="10"/>
                      <a:pt x="120" y="39"/>
                      <a:pt x="115" y="69"/>
                    </a:cubicBezTo>
                    <a:cubicBezTo>
                      <a:pt x="110" y="99"/>
                      <a:pt x="82" y="120"/>
                      <a:pt x="52" y="115"/>
                    </a:cubicBezTo>
                    <a:close/>
                    <a:moveTo>
                      <a:pt x="69" y="7"/>
                    </a:moveTo>
                    <a:cubicBezTo>
                      <a:pt x="39" y="2"/>
                      <a:pt x="12" y="22"/>
                      <a:pt x="7" y="52"/>
                    </a:cubicBezTo>
                    <a:cubicBezTo>
                      <a:pt x="2" y="81"/>
                      <a:pt x="22" y="109"/>
                      <a:pt x="52" y="114"/>
                    </a:cubicBezTo>
                    <a:cubicBezTo>
                      <a:pt x="81" y="118"/>
                      <a:pt x="109" y="98"/>
                      <a:pt x="114" y="69"/>
                    </a:cubicBezTo>
                    <a:cubicBezTo>
                      <a:pt x="118" y="39"/>
                      <a:pt x="98" y="12"/>
                      <a:pt x="6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84" name="Freeform 170">
                <a:extLst>
                  <a:ext uri="{FF2B5EF4-FFF2-40B4-BE49-F238E27FC236}">
                    <a16:creationId xmlns:a16="http://schemas.microsoft.com/office/drawing/2014/main" id="{3503C739-146F-46DE-93BF-2637D433B5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27" y="3302"/>
                <a:ext cx="89" cy="88"/>
              </a:xfrm>
              <a:custGeom>
                <a:avLst/>
                <a:gdLst>
                  <a:gd name="T0" fmla="*/ 74 w 77"/>
                  <a:gd name="T1" fmla="*/ 44 h 76"/>
                  <a:gd name="T2" fmla="*/ 33 w 77"/>
                  <a:gd name="T3" fmla="*/ 73 h 76"/>
                  <a:gd name="T4" fmla="*/ 3 w 77"/>
                  <a:gd name="T5" fmla="*/ 33 h 76"/>
                  <a:gd name="T6" fmla="*/ 44 w 77"/>
                  <a:gd name="T7" fmla="*/ 3 h 76"/>
                  <a:gd name="T8" fmla="*/ 74 w 77"/>
                  <a:gd name="T9" fmla="*/ 44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7" h="76">
                    <a:moveTo>
                      <a:pt x="74" y="44"/>
                    </a:moveTo>
                    <a:cubicBezTo>
                      <a:pt x="71" y="63"/>
                      <a:pt x="52" y="76"/>
                      <a:pt x="33" y="73"/>
                    </a:cubicBezTo>
                    <a:cubicBezTo>
                      <a:pt x="14" y="70"/>
                      <a:pt x="0" y="52"/>
                      <a:pt x="3" y="33"/>
                    </a:cubicBezTo>
                    <a:cubicBezTo>
                      <a:pt x="7" y="13"/>
                      <a:pt x="25" y="0"/>
                      <a:pt x="44" y="3"/>
                    </a:cubicBezTo>
                    <a:cubicBezTo>
                      <a:pt x="64" y="6"/>
                      <a:pt x="77" y="24"/>
                      <a:pt x="74" y="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85" name="Freeform 171">
                <a:extLst>
                  <a:ext uri="{FF2B5EF4-FFF2-40B4-BE49-F238E27FC236}">
                    <a16:creationId xmlns:a16="http://schemas.microsoft.com/office/drawing/2014/main" id="{FCF45757-3DCB-4FEB-BF0E-012E48ABCDE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406" y="3280"/>
                <a:ext cx="132" cy="132"/>
              </a:xfrm>
              <a:custGeom>
                <a:avLst/>
                <a:gdLst>
                  <a:gd name="T0" fmla="*/ 48 w 114"/>
                  <a:gd name="T1" fmla="*/ 110 h 114"/>
                  <a:gd name="T2" fmla="*/ 4 w 114"/>
                  <a:gd name="T3" fmla="*/ 49 h 114"/>
                  <a:gd name="T4" fmla="*/ 65 w 114"/>
                  <a:gd name="T5" fmla="*/ 5 h 114"/>
                  <a:gd name="T6" fmla="*/ 109 w 114"/>
                  <a:gd name="T7" fmla="*/ 66 h 114"/>
                  <a:gd name="T8" fmla="*/ 48 w 114"/>
                  <a:gd name="T9" fmla="*/ 110 h 114"/>
                  <a:gd name="T10" fmla="*/ 65 w 114"/>
                  <a:gd name="T11" fmla="*/ 7 h 114"/>
                  <a:gd name="T12" fmla="*/ 6 w 114"/>
                  <a:gd name="T13" fmla="*/ 49 h 114"/>
                  <a:gd name="T14" fmla="*/ 49 w 114"/>
                  <a:gd name="T15" fmla="*/ 107 h 114"/>
                  <a:gd name="T16" fmla="*/ 107 w 114"/>
                  <a:gd name="T17" fmla="*/ 65 h 114"/>
                  <a:gd name="T18" fmla="*/ 65 w 114"/>
                  <a:gd name="T19" fmla="*/ 7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4" h="114">
                    <a:moveTo>
                      <a:pt x="48" y="110"/>
                    </a:moveTo>
                    <a:cubicBezTo>
                      <a:pt x="19" y="105"/>
                      <a:pt x="0" y="78"/>
                      <a:pt x="4" y="49"/>
                    </a:cubicBezTo>
                    <a:cubicBezTo>
                      <a:pt x="9" y="20"/>
                      <a:pt x="36" y="0"/>
                      <a:pt x="65" y="5"/>
                    </a:cubicBezTo>
                    <a:cubicBezTo>
                      <a:pt x="94" y="9"/>
                      <a:pt x="114" y="37"/>
                      <a:pt x="109" y="66"/>
                    </a:cubicBezTo>
                    <a:cubicBezTo>
                      <a:pt x="104" y="94"/>
                      <a:pt x="77" y="114"/>
                      <a:pt x="48" y="110"/>
                    </a:cubicBezTo>
                    <a:close/>
                    <a:moveTo>
                      <a:pt x="65" y="7"/>
                    </a:moveTo>
                    <a:cubicBezTo>
                      <a:pt x="37" y="3"/>
                      <a:pt x="11" y="22"/>
                      <a:pt x="6" y="49"/>
                    </a:cubicBezTo>
                    <a:cubicBezTo>
                      <a:pt x="2" y="77"/>
                      <a:pt x="21" y="103"/>
                      <a:pt x="49" y="107"/>
                    </a:cubicBezTo>
                    <a:cubicBezTo>
                      <a:pt x="76" y="112"/>
                      <a:pt x="102" y="93"/>
                      <a:pt x="107" y="65"/>
                    </a:cubicBezTo>
                    <a:cubicBezTo>
                      <a:pt x="111" y="37"/>
                      <a:pt x="92" y="11"/>
                      <a:pt x="65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86" name="Freeform 172">
                <a:extLst>
                  <a:ext uri="{FF2B5EF4-FFF2-40B4-BE49-F238E27FC236}">
                    <a16:creationId xmlns:a16="http://schemas.microsoft.com/office/drawing/2014/main" id="{E8B0AC65-D598-40A8-A079-5556D393B7F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378" y="3253"/>
                <a:ext cx="188" cy="187"/>
              </a:xfrm>
              <a:custGeom>
                <a:avLst/>
                <a:gdLst>
                  <a:gd name="T0" fmla="*/ 70 w 163"/>
                  <a:gd name="T1" fmla="*/ 156 h 163"/>
                  <a:gd name="T2" fmla="*/ 7 w 163"/>
                  <a:gd name="T3" fmla="*/ 69 h 163"/>
                  <a:gd name="T4" fmla="*/ 94 w 163"/>
                  <a:gd name="T5" fmla="*/ 6 h 163"/>
                  <a:gd name="T6" fmla="*/ 157 w 163"/>
                  <a:gd name="T7" fmla="*/ 93 h 163"/>
                  <a:gd name="T8" fmla="*/ 70 w 163"/>
                  <a:gd name="T9" fmla="*/ 156 h 163"/>
                  <a:gd name="T10" fmla="*/ 93 w 163"/>
                  <a:gd name="T11" fmla="*/ 8 h 163"/>
                  <a:gd name="T12" fmla="*/ 9 w 163"/>
                  <a:gd name="T13" fmla="*/ 70 h 163"/>
                  <a:gd name="T14" fmla="*/ 70 w 163"/>
                  <a:gd name="T15" fmla="*/ 154 h 163"/>
                  <a:gd name="T16" fmla="*/ 154 w 163"/>
                  <a:gd name="T17" fmla="*/ 93 h 163"/>
                  <a:gd name="T18" fmla="*/ 93 w 163"/>
                  <a:gd name="T19" fmla="*/ 8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63" h="163">
                    <a:moveTo>
                      <a:pt x="70" y="156"/>
                    </a:moveTo>
                    <a:cubicBezTo>
                      <a:pt x="28" y="150"/>
                      <a:pt x="0" y="111"/>
                      <a:pt x="7" y="69"/>
                    </a:cubicBezTo>
                    <a:cubicBezTo>
                      <a:pt x="13" y="28"/>
                      <a:pt x="52" y="0"/>
                      <a:pt x="94" y="6"/>
                    </a:cubicBezTo>
                    <a:cubicBezTo>
                      <a:pt x="135" y="13"/>
                      <a:pt x="163" y="52"/>
                      <a:pt x="157" y="93"/>
                    </a:cubicBezTo>
                    <a:cubicBezTo>
                      <a:pt x="150" y="134"/>
                      <a:pt x="111" y="163"/>
                      <a:pt x="70" y="156"/>
                    </a:cubicBezTo>
                    <a:close/>
                    <a:moveTo>
                      <a:pt x="93" y="8"/>
                    </a:moveTo>
                    <a:cubicBezTo>
                      <a:pt x="53" y="2"/>
                      <a:pt x="15" y="30"/>
                      <a:pt x="9" y="70"/>
                    </a:cubicBezTo>
                    <a:cubicBezTo>
                      <a:pt x="3" y="110"/>
                      <a:pt x="30" y="147"/>
                      <a:pt x="70" y="154"/>
                    </a:cubicBezTo>
                    <a:cubicBezTo>
                      <a:pt x="110" y="160"/>
                      <a:pt x="148" y="133"/>
                      <a:pt x="154" y="93"/>
                    </a:cubicBezTo>
                    <a:cubicBezTo>
                      <a:pt x="161" y="53"/>
                      <a:pt x="133" y="15"/>
                      <a:pt x="93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87" name="Freeform 173">
                <a:extLst>
                  <a:ext uri="{FF2B5EF4-FFF2-40B4-BE49-F238E27FC236}">
                    <a16:creationId xmlns:a16="http://schemas.microsoft.com/office/drawing/2014/main" id="{2ED79492-03FB-446E-99C4-0093753B8E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83" y="4763"/>
                <a:ext cx="65" cy="64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1" y="46"/>
                      <a:pt x="38" y="56"/>
                      <a:pt x="24" y="54"/>
                    </a:cubicBezTo>
                    <a:cubicBezTo>
                      <a:pt x="9" y="51"/>
                      <a:pt x="0" y="38"/>
                      <a:pt x="2" y="24"/>
                    </a:cubicBezTo>
                    <a:cubicBezTo>
                      <a:pt x="4" y="9"/>
                      <a:pt x="18" y="0"/>
                      <a:pt x="32" y="2"/>
                    </a:cubicBezTo>
                    <a:cubicBezTo>
                      <a:pt x="46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88" name="Freeform 174">
                <a:extLst>
                  <a:ext uri="{FF2B5EF4-FFF2-40B4-BE49-F238E27FC236}">
                    <a16:creationId xmlns:a16="http://schemas.microsoft.com/office/drawing/2014/main" id="{251C46D5-AED1-4327-B82F-2FC62BCCAC4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667" y="4747"/>
                <a:ext cx="97" cy="97"/>
              </a:xfrm>
              <a:custGeom>
                <a:avLst/>
                <a:gdLst>
                  <a:gd name="T0" fmla="*/ 36 w 84"/>
                  <a:gd name="T1" fmla="*/ 80 h 84"/>
                  <a:gd name="T2" fmla="*/ 3 w 84"/>
                  <a:gd name="T3" fmla="*/ 36 h 84"/>
                  <a:gd name="T4" fmla="*/ 48 w 84"/>
                  <a:gd name="T5" fmla="*/ 3 h 84"/>
                  <a:gd name="T6" fmla="*/ 80 w 84"/>
                  <a:gd name="T7" fmla="*/ 48 h 84"/>
                  <a:gd name="T8" fmla="*/ 36 w 84"/>
                  <a:gd name="T9" fmla="*/ 80 h 84"/>
                  <a:gd name="T10" fmla="*/ 48 w 84"/>
                  <a:gd name="T11" fmla="*/ 5 h 84"/>
                  <a:gd name="T12" fmla="*/ 5 w 84"/>
                  <a:gd name="T13" fmla="*/ 36 h 84"/>
                  <a:gd name="T14" fmla="*/ 36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0"/>
                    </a:moveTo>
                    <a:cubicBezTo>
                      <a:pt x="14" y="77"/>
                      <a:pt x="0" y="57"/>
                      <a:pt x="3" y="36"/>
                    </a:cubicBezTo>
                    <a:cubicBezTo>
                      <a:pt x="7" y="14"/>
                      <a:pt x="27" y="0"/>
                      <a:pt x="48" y="3"/>
                    </a:cubicBezTo>
                    <a:cubicBezTo>
                      <a:pt x="69" y="7"/>
                      <a:pt x="84" y="27"/>
                      <a:pt x="80" y="48"/>
                    </a:cubicBezTo>
                    <a:cubicBezTo>
                      <a:pt x="77" y="69"/>
                      <a:pt x="57" y="84"/>
                      <a:pt x="36" y="80"/>
                    </a:cubicBezTo>
                    <a:close/>
                    <a:moveTo>
                      <a:pt x="48" y="5"/>
                    </a:moveTo>
                    <a:cubicBezTo>
                      <a:pt x="27" y="2"/>
                      <a:pt x="8" y="16"/>
                      <a:pt x="5" y="36"/>
                    </a:cubicBezTo>
                    <a:cubicBezTo>
                      <a:pt x="2" y="56"/>
                      <a:pt x="16" y="75"/>
                      <a:pt x="36" y="79"/>
                    </a:cubicBezTo>
                    <a:cubicBezTo>
                      <a:pt x="56" y="82"/>
                      <a:pt x="75" y="68"/>
                      <a:pt x="79" y="48"/>
                    </a:cubicBezTo>
                    <a:cubicBezTo>
                      <a:pt x="82" y="27"/>
                      <a:pt x="68" y="8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89" name="Freeform 175">
                <a:extLst>
                  <a:ext uri="{FF2B5EF4-FFF2-40B4-BE49-F238E27FC236}">
                    <a16:creationId xmlns:a16="http://schemas.microsoft.com/office/drawing/2014/main" id="{31DE7DC9-BB35-4760-9968-7CD6390DCF0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646" y="4726"/>
                <a:ext cx="139" cy="138"/>
              </a:xfrm>
              <a:custGeom>
                <a:avLst/>
                <a:gdLst>
                  <a:gd name="T0" fmla="*/ 51 w 120"/>
                  <a:gd name="T1" fmla="*/ 115 h 120"/>
                  <a:gd name="T2" fmla="*/ 5 w 120"/>
                  <a:gd name="T3" fmla="*/ 51 h 120"/>
                  <a:gd name="T4" fmla="*/ 69 w 120"/>
                  <a:gd name="T5" fmla="*/ 5 h 120"/>
                  <a:gd name="T6" fmla="*/ 115 w 120"/>
                  <a:gd name="T7" fmla="*/ 68 h 120"/>
                  <a:gd name="T8" fmla="*/ 51 w 120"/>
                  <a:gd name="T9" fmla="*/ 115 h 120"/>
                  <a:gd name="T10" fmla="*/ 68 w 120"/>
                  <a:gd name="T11" fmla="*/ 6 h 120"/>
                  <a:gd name="T12" fmla="*/ 6 w 120"/>
                  <a:gd name="T13" fmla="*/ 51 h 120"/>
                  <a:gd name="T14" fmla="*/ 51 w 120"/>
                  <a:gd name="T15" fmla="*/ 113 h 120"/>
                  <a:gd name="T16" fmla="*/ 113 w 120"/>
                  <a:gd name="T17" fmla="*/ 68 h 120"/>
                  <a:gd name="T18" fmla="*/ 68 w 120"/>
                  <a:gd name="T19" fmla="*/ 6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0" h="120">
                    <a:moveTo>
                      <a:pt x="51" y="115"/>
                    </a:moveTo>
                    <a:cubicBezTo>
                      <a:pt x="21" y="110"/>
                      <a:pt x="0" y="81"/>
                      <a:pt x="5" y="51"/>
                    </a:cubicBezTo>
                    <a:cubicBezTo>
                      <a:pt x="10" y="21"/>
                      <a:pt x="38" y="0"/>
                      <a:pt x="69" y="5"/>
                    </a:cubicBezTo>
                    <a:cubicBezTo>
                      <a:pt x="99" y="10"/>
                      <a:pt x="120" y="38"/>
                      <a:pt x="115" y="68"/>
                    </a:cubicBezTo>
                    <a:cubicBezTo>
                      <a:pt x="110" y="99"/>
                      <a:pt x="81" y="120"/>
                      <a:pt x="51" y="115"/>
                    </a:cubicBezTo>
                    <a:close/>
                    <a:moveTo>
                      <a:pt x="68" y="6"/>
                    </a:moveTo>
                    <a:cubicBezTo>
                      <a:pt x="39" y="2"/>
                      <a:pt x="11" y="22"/>
                      <a:pt x="6" y="51"/>
                    </a:cubicBezTo>
                    <a:cubicBezTo>
                      <a:pt x="2" y="81"/>
                      <a:pt x="22" y="108"/>
                      <a:pt x="51" y="113"/>
                    </a:cubicBezTo>
                    <a:cubicBezTo>
                      <a:pt x="81" y="118"/>
                      <a:pt x="108" y="98"/>
                      <a:pt x="113" y="68"/>
                    </a:cubicBezTo>
                    <a:cubicBezTo>
                      <a:pt x="118" y="39"/>
                      <a:pt x="98" y="11"/>
                      <a:pt x="6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90" name="Freeform 176">
                <a:extLst>
                  <a:ext uri="{FF2B5EF4-FFF2-40B4-BE49-F238E27FC236}">
                    <a16:creationId xmlns:a16="http://schemas.microsoft.com/office/drawing/2014/main" id="{7878A546-F030-4704-89D9-F3B1D58536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43" y="4990"/>
                <a:ext cx="84" cy="84"/>
              </a:xfrm>
              <a:custGeom>
                <a:avLst/>
                <a:gdLst>
                  <a:gd name="T0" fmla="*/ 70 w 73"/>
                  <a:gd name="T1" fmla="*/ 42 h 73"/>
                  <a:gd name="T2" fmla="*/ 31 w 73"/>
                  <a:gd name="T3" fmla="*/ 70 h 73"/>
                  <a:gd name="T4" fmla="*/ 3 w 73"/>
                  <a:gd name="T5" fmla="*/ 31 h 73"/>
                  <a:gd name="T6" fmla="*/ 42 w 73"/>
                  <a:gd name="T7" fmla="*/ 3 h 73"/>
                  <a:gd name="T8" fmla="*/ 70 w 73"/>
                  <a:gd name="T9" fmla="*/ 42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3" h="73">
                    <a:moveTo>
                      <a:pt x="70" y="42"/>
                    </a:moveTo>
                    <a:cubicBezTo>
                      <a:pt x="67" y="60"/>
                      <a:pt x="50" y="73"/>
                      <a:pt x="31" y="70"/>
                    </a:cubicBezTo>
                    <a:cubicBezTo>
                      <a:pt x="13" y="67"/>
                      <a:pt x="0" y="50"/>
                      <a:pt x="3" y="31"/>
                    </a:cubicBezTo>
                    <a:cubicBezTo>
                      <a:pt x="6" y="13"/>
                      <a:pt x="23" y="0"/>
                      <a:pt x="42" y="3"/>
                    </a:cubicBezTo>
                    <a:cubicBezTo>
                      <a:pt x="60" y="6"/>
                      <a:pt x="73" y="23"/>
                      <a:pt x="70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91" name="Freeform 177">
                <a:extLst>
                  <a:ext uri="{FF2B5EF4-FFF2-40B4-BE49-F238E27FC236}">
                    <a16:creationId xmlns:a16="http://schemas.microsoft.com/office/drawing/2014/main" id="{3FA931EE-5C20-4AE7-92AD-C843CD31169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022" y="4969"/>
                <a:ext cx="126" cy="126"/>
              </a:xfrm>
              <a:custGeom>
                <a:avLst/>
                <a:gdLst>
                  <a:gd name="T0" fmla="*/ 47 w 109"/>
                  <a:gd name="T1" fmla="*/ 104 h 109"/>
                  <a:gd name="T2" fmla="*/ 5 w 109"/>
                  <a:gd name="T3" fmla="*/ 47 h 109"/>
                  <a:gd name="T4" fmla="*/ 63 w 109"/>
                  <a:gd name="T5" fmla="*/ 5 h 109"/>
                  <a:gd name="T6" fmla="*/ 105 w 109"/>
                  <a:gd name="T7" fmla="*/ 62 h 109"/>
                  <a:gd name="T8" fmla="*/ 47 w 109"/>
                  <a:gd name="T9" fmla="*/ 104 h 109"/>
                  <a:gd name="T10" fmla="*/ 62 w 109"/>
                  <a:gd name="T11" fmla="*/ 7 h 109"/>
                  <a:gd name="T12" fmla="*/ 7 w 109"/>
                  <a:gd name="T13" fmla="*/ 47 h 109"/>
                  <a:gd name="T14" fmla="*/ 47 w 109"/>
                  <a:gd name="T15" fmla="*/ 102 h 109"/>
                  <a:gd name="T16" fmla="*/ 102 w 109"/>
                  <a:gd name="T17" fmla="*/ 62 h 109"/>
                  <a:gd name="T18" fmla="*/ 62 w 109"/>
                  <a:gd name="T19" fmla="*/ 7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9" h="109">
                    <a:moveTo>
                      <a:pt x="47" y="104"/>
                    </a:moveTo>
                    <a:cubicBezTo>
                      <a:pt x="19" y="100"/>
                      <a:pt x="0" y="74"/>
                      <a:pt x="5" y="47"/>
                    </a:cubicBezTo>
                    <a:cubicBezTo>
                      <a:pt x="9" y="19"/>
                      <a:pt x="35" y="0"/>
                      <a:pt x="63" y="5"/>
                    </a:cubicBezTo>
                    <a:cubicBezTo>
                      <a:pt x="90" y="9"/>
                      <a:pt x="109" y="35"/>
                      <a:pt x="105" y="62"/>
                    </a:cubicBezTo>
                    <a:cubicBezTo>
                      <a:pt x="100" y="90"/>
                      <a:pt x="74" y="109"/>
                      <a:pt x="47" y="104"/>
                    </a:cubicBezTo>
                    <a:close/>
                    <a:moveTo>
                      <a:pt x="62" y="7"/>
                    </a:moveTo>
                    <a:cubicBezTo>
                      <a:pt x="36" y="3"/>
                      <a:pt x="11" y="21"/>
                      <a:pt x="7" y="47"/>
                    </a:cubicBezTo>
                    <a:cubicBezTo>
                      <a:pt x="3" y="73"/>
                      <a:pt x="21" y="98"/>
                      <a:pt x="47" y="102"/>
                    </a:cubicBezTo>
                    <a:cubicBezTo>
                      <a:pt x="73" y="106"/>
                      <a:pt x="98" y="88"/>
                      <a:pt x="102" y="62"/>
                    </a:cubicBezTo>
                    <a:cubicBezTo>
                      <a:pt x="107" y="36"/>
                      <a:pt x="89" y="11"/>
                      <a:pt x="62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92" name="Freeform 178">
                <a:extLst>
                  <a:ext uri="{FF2B5EF4-FFF2-40B4-BE49-F238E27FC236}">
                    <a16:creationId xmlns:a16="http://schemas.microsoft.com/office/drawing/2014/main" id="{12763C7D-53C9-4ACD-BE50-932B9D2C2EB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995" y="4943"/>
                <a:ext cx="179" cy="178"/>
              </a:xfrm>
              <a:custGeom>
                <a:avLst/>
                <a:gdLst>
                  <a:gd name="T0" fmla="*/ 66 w 155"/>
                  <a:gd name="T1" fmla="*/ 149 h 155"/>
                  <a:gd name="T2" fmla="*/ 6 w 155"/>
                  <a:gd name="T3" fmla="*/ 66 h 155"/>
                  <a:gd name="T4" fmla="*/ 89 w 155"/>
                  <a:gd name="T5" fmla="*/ 6 h 155"/>
                  <a:gd name="T6" fmla="*/ 149 w 155"/>
                  <a:gd name="T7" fmla="*/ 89 h 155"/>
                  <a:gd name="T8" fmla="*/ 66 w 155"/>
                  <a:gd name="T9" fmla="*/ 149 h 155"/>
                  <a:gd name="T10" fmla="*/ 89 w 155"/>
                  <a:gd name="T11" fmla="*/ 8 h 155"/>
                  <a:gd name="T12" fmla="*/ 8 w 155"/>
                  <a:gd name="T13" fmla="*/ 67 h 155"/>
                  <a:gd name="T14" fmla="*/ 67 w 155"/>
                  <a:gd name="T15" fmla="*/ 147 h 155"/>
                  <a:gd name="T16" fmla="*/ 147 w 155"/>
                  <a:gd name="T17" fmla="*/ 88 h 155"/>
                  <a:gd name="T18" fmla="*/ 89 w 155"/>
                  <a:gd name="T19" fmla="*/ 8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5" h="155">
                    <a:moveTo>
                      <a:pt x="66" y="149"/>
                    </a:moveTo>
                    <a:cubicBezTo>
                      <a:pt x="27" y="143"/>
                      <a:pt x="0" y="106"/>
                      <a:pt x="6" y="66"/>
                    </a:cubicBezTo>
                    <a:cubicBezTo>
                      <a:pt x="13" y="27"/>
                      <a:pt x="50" y="0"/>
                      <a:pt x="89" y="6"/>
                    </a:cubicBezTo>
                    <a:cubicBezTo>
                      <a:pt x="128" y="12"/>
                      <a:pt x="155" y="50"/>
                      <a:pt x="149" y="89"/>
                    </a:cubicBezTo>
                    <a:cubicBezTo>
                      <a:pt x="143" y="128"/>
                      <a:pt x="106" y="155"/>
                      <a:pt x="66" y="149"/>
                    </a:cubicBezTo>
                    <a:close/>
                    <a:moveTo>
                      <a:pt x="89" y="8"/>
                    </a:moveTo>
                    <a:cubicBezTo>
                      <a:pt x="50" y="2"/>
                      <a:pt x="15" y="28"/>
                      <a:pt x="8" y="67"/>
                    </a:cubicBezTo>
                    <a:cubicBezTo>
                      <a:pt x="2" y="105"/>
                      <a:pt x="29" y="141"/>
                      <a:pt x="67" y="147"/>
                    </a:cubicBezTo>
                    <a:cubicBezTo>
                      <a:pt x="105" y="153"/>
                      <a:pt x="141" y="127"/>
                      <a:pt x="147" y="88"/>
                    </a:cubicBezTo>
                    <a:cubicBezTo>
                      <a:pt x="153" y="50"/>
                      <a:pt x="127" y="14"/>
                      <a:pt x="89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93" name="Freeform 179">
                <a:extLst>
                  <a:ext uri="{FF2B5EF4-FFF2-40B4-BE49-F238E27FC236}">
                    <a16:creationId xmlns:a16="http://schemas.microsoft.com/office/drawing/2014/main" id="{A5D614E8-9914-4F9F-B763-1FA764F190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72" y="4474"/>
                <a:ext cx="64" cy="64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1" y="46"/>
                      <a:pt x="38" y="56"/>
                      <a:pt x="24" y="54"/>
                    </a:cubicBezTo>
                    <a:cubicBezTo>
                      <a:pt x="9" y="51"/>
                      <a:pt x="0" y="38"/>
                      <a:pt x="2" y="24"/>
                    </a:cubicBezTo>
                    <a:cubicBezTo>
                      <a:pt x="4" y="9"/>
                      <a:pt x="18" y="0"/>
                      <a:pt x="32" y="2"/>
                    </a:cubicBezTo>
                    <a:cubicBezTo>
                      <a:pt x="46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94" name="Freeform 180">
                <a:extLst>
                  <a:ext uri="{FF2B5EF4-FFF2-40B4-BE49-F238E27FC236}">
                    <a16:creationId xmlns:a16="http://schemas.microsoft.com/office/drawing/2014/main" id="{783B872E-D0B0-4ECC-8A6C-D9C71365BE3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055" y="4458"/>
                <a:ext cx="97" cy="96"/>
              </a:xfrm>
              <a:custGeom>
                <a:avLst/>
                <a:gdLst>
                  <a:gd name="T0" fmla="*/ 36 w 84"/>
                  <a:gd name="T1" fmla="*/ 80 h 84"/>
                  <a:gd name="T2" fmla="*/ 3 w 84"/>
                  <a:gd name="T3" fmla="*/ 36 h 84"/>
                  <a:gd name="T4" fmla="*/ 48 w 84"/>
                  <a:gd name="T5" fmla="*/ 3 h 84"/>
                  <a:gd name="T6" fmla="*/ 80 w 84"/>
                  <a:gd name="T7" fmla="*/ 48 h 84"/>
                  <a:gd name="T8" fmla="*/ 36 w 84"/>
                  <a:gd name="T9" fmla="*/ 80 h 84"/>
                  <a:gd name="T10" fmla="*/ 48 w 84"/>
                  <a:gd name="T11" fmla="*/ 5 h 84"/>
                  <a:gd name="T12" fmla="*/ 5 w 84"/>
                  <a:gd name="T13" fmla="*/ 36 h 84"/>
                  <a:gd name="T14" fmla="*/ 36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0"/>
                    </a:moveTo>
                    <a:cubicBezTo>
                      <a:pt x="14" y="77"/>
                      <a:pt x="0" y="57"/>
                      <a:pt x="3" y="36"/>
                    </a:cubicBezTo>
                    <a:cubicBezTo>
                      <a:pt x="7" y="14"/>
                      <a:pt x="27" y="0"/>
                      <a:pt x="48" y="3"/>
                    </a:cubicBezTo>
                    <a:cubicBezTo>
                      <a:pt x="69" y="7"/>
                      <a:pt x="84" y="27"/>
                      <a:pt x="80" y="48"/>
                    </a:cubicBezTo>
                    <a:cubicBezTo>
                      <a:pt x="77" y="69"/>
                      <a:pt x="57" y="84"/>
                      <a:pt x="36" y="80"/>
                    </a:cubicBezTo>
                    <a:close/>
                    <a:moveTo>
                      <a:pt x="48" y="5"/>
                    </a:moveTo>
                    <a:cubicBezTo>
                      <a:pt x="27" y="2"/>
                      <a:pt x="8" y="16"/>
                      <a:pt x="5" y="36"/>
                    </a:cubicBezTo>
                    <a:cubicBezTo>
                      <a:pt x="2" y="56"/>
                      <a:pt x="16" y="75"/>
                      <a:pt x="36" y="79"/>
                    </a:cubicBezTo>
                    <a:cubicBezTo>
                      <a:pt x="56" y="82"/>
                      <a:pt x="75" y="68"/>
                      <a:pt x="79" y="48"/>
                    </a:cubicBezTo>
                    <a:cubicBezTo>
                      <a:pt x="82" y="27"/>
                      <a:pt x="68" y="8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95" name="Freeform 181">
                <a:extLst>
                  <a:ext uri="{FF2B5EF4-FFF2-40B4-BE49-F238E27FC236}">
                    <a16:creationId xmlns:a16="http://schemas.microsoft.com/office/drawing/2014/main" id="{8491DB84-2EAF-4442-8021-83DF341E6B8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035" y="4437"/>
                <a:ext cx="138" cy="138"/>
              </a:xfrm>
              <a:custGeom>
                <a:avLst/>
                <a:gdLst>
                  <a:gd name="T0" fmla="*/ 51 w 120"/>
                  <a:gd name="T1" fmla="*/ 115 h 120"/>
                  <a:gd name="T2" fmla="*/ 5 w 120"/>
                  <a:gd name="T3" fmla="*/ 51 h 120"/>
                  <a:gd name="T4" fmla="*/ 68 w 120"/>
                  <a:gd name="T5" fmla="*/ 5 h 120"/>
                  <a:gd name="T6" fmla="*/ 115 w 120"/>
                  <a:gd name="T7" fmla="*/ 68 h 120"/>
                  <a:gd name="T8" fmla="*/ 51 w 120"/>
                  <a:gd name="T9" fmla="*/ 115 h 120"/>
                  <a:gd name="T10" fmla="*/ 68 w 120"/>
                  <a:gd name="T11" fmla="*/ 6 h 120"/>
                  <a:gd name="T12" fmla="*/ 6 w 120"/>
                  <a:gd name="T13" fmla="*/ 51 h 120"/>
                  <a:gd name="T14" fmla="*/ 51 w 120"/>
                  <a:gd name="T15" fmla="*/ 113 h 120"/>
                  <a:gd name="T16" fmla="*/ 113 w 120"/>
                  <a:gd name="T17" fmla="*/ 68 h 120"/>
                  <a:gd name="T18" fmla="*/ 68 w 120"/>
                  <a:gd name="T19" fmla="*/ 6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0" h="120">
                    <a:moveTo>
                      <a:pt x="51" y="115"/>
                    </a:moveTo>
                    <a:cubicBezTo>
                      <a:pt x="21" y="110"/>
                      <a:pt x="0" y="81"/>
                      <a:pt x="5" y="51"/>
                    </a:cubicBezTo>
                    <a:cubicBezTo>
                      <a:pt x="10" y="21"/>
                      <a:pt x="38" y="0"/>
                      <a:pt x="68" y="5"/>
                    </a:cubicBezTo>
                    <a:cubicBezTo>
                      <a:pt x="99" y="9"/>
                      <a:pt x="120" y="38"/>
                      <a:pt x="115" y="68"/>
                    </a:cubicBezTo>
                    <a:cubicBezTo>
                      <a:pt x="110" y="99"/>
                      <a:pt x="81" y="120"/>
                      <a:pt x="51" y="115"/>
                    </a:cubicBezTo>
                    <a:close/>
                    <a:moveTo>
                      <a:pt x="68" y="6"/>
                    </a:moveTo>
                    <a:cubicBezTo>
                      <a:pt x="39" y="2"/>
                      <a:pt x="11" y="22"/>
                      <a:pt x="6" y="51"/>
                    </a:cubicBezTo>
                    <a:cubicBezTo>
                      <a:pt x="2" y="81"/>
                      <a:pt x="22" y="108"/>
                      <a:pt x="51" y="113"/>
                    </a:cubicBezTo>
                    <a:cubicBezTo>
                      <a:pt x="81" y="118"/>
                      <a:pt x="108" y="98"/>
                      <a:pt x="113" y="68"/>
                    </a:cubicBezTo>
                    <a:cubicBezTo>
                      <a:pt x="118" y="39"/>
                      <a:pt x="98" y="11"/>
                      <a:pt x="6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</p:grpSp>
        <p:sp>
          <p:nvSpPr>
            <p:cNvPr id="18" name="Rectangle 17">
              <a:extLst>
                <a:ext uri="{FF2B5EF4-FFF2-40B4-BE49-F238E27FC236}">
                  <a16:creationId xmlns:a16="http://schemas.microsoft.com/office/drawing/2014/main" id="{04A922A6-AD15-41AD-90A0-275343F3BF05}"/>
                </a:ext>
              </a:extLst>
            </p:cNvPr>
            <p:cNvSpPr/>
            <p:nvPr userDrawn="1"/>
          </p:nvSpPr>
          <p:spPr>
            <a:xfrm>
              <a:off x="-5288" y="0"/>
              <a:ext cx="12197288" cy="6858000"/>
            </a:xfrm>
            <a:prstGeom prst="rect">
              <a:avLst/>
            </a:prstGeom>
            <a:solidFill>
              <a:schemeClr val="bg1">
                <a:alpha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</p:grpSp>
      <p:grpSp>
        <p:nvGrpSpPr>
          <p:cNvPr id="423" name="Groupe 422">
            <a:extLst>
              <a:ext uri="{FF2B5EF4-FFF2-40B4-BE49-F238E27FC236}">
                <a16:creationId xmlns:a16="http://schemas.microsoft.com/office/drawing/2014/main" id="{09297266-7F51-44E0-AEEC-E5A8898756B6}"/>
              </a:ext>
            </a:extLst>
          </p:cNvPr>
          <p:cNvGrpSpPr/>
          <p:nvPr userDrawn="1"/>
        </p:nvGrpSpPr>
        <p:grpSpPr>
          <a:xfrm>
            <a:off x="1627047" y="2307512"/>
            <a:ext cx="4103371" cy="2244248"/>
            <a:chOff x="1627047" y="2307512"/>
            <a:chExt cx="4103371" cy="2244248"/>
          </a:xfrm>
        </p:grpSpPr>
        <p:sp>
          <p:nvSpPr>
            <p:cNvPr id="376" name="Rectangle 375">
              <a:extLst>
                <a:ext uri="{FF2B5EF4-FFF2-40B4-BE49-F238E27FC236}">
                  <a16:creationId xmlns:a16="http://schemas.microsoft.com/office/drawing/2014/main" id="{2FFC1AE3-D958-4C64-A84C-B590F8F1C542}"/>
                </a:ext>
              </a:extLst>
            </p:cNvPr>
            <p:cNvSpPr/>
            <p:nvPr userDrawn="1"/>
          </p:nvSpPr>
          <p:spPr>
            <a:xfrm>
              <a:off x="1627048" y="2307512"/>
              <a:ext cx="4103370" cy="2244248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>
              <a:outerShdw blurRad="317500" dir="5400000" algn="t" rotWithShape="0">
                <a:prstClr val="black">
                  <a:alpha val="1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/>
            </a:p>
          </p:txBody>
        </p:sp>
        <p:sp>
          <p:nvSpPr>
            <p:cNvPr id="380" name="Rectangle 379">
              <a:extLst>
                <a:ext uri="{FF2B5EF4-FFF2-40B4-BE49-F238E27FC236}">
                  <a16:creationId xmlns:a16="http://schemas.microsoft.com/office/drawing/2014/main" id="{CB0466B6-2271-4031-8FCF-BB459B9961E1}"/>
                </a:ext>
              </a:extLst>
            </p:cNvPr>
            <p:cNvSpPr/>
            <p:nvPr userDrawn="1"/>
          </p:nvSpPr>
          <p:spPr>
            <a:xfrm>
              <a:off x="1627047" y="3569751"/>
              <a:ext cx="4103369" cy="982009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fr-FR" sz="2000"/>
            </a:p>
          </p:txBody>
        </p:sp>
        <p:sp>
          <p:nvSpPr>
            <p:cNvPr id="384" name="Rectangle 383">
              <a:extLst>
                <a:ext uri="{FF2B5EF4-FFF2-40B4-BE49-F238E27FC236}">
                  <a16:creationId xmlns:a16="http://schemas.microsoft.com/office/drawing/2014/main" id="{9B4AC996-7489-4615-81E5-C69F26DA951B}"/>
                </a:ext>
              </a:extLst>
            </p:cNvPr>
            <p:cNvSpPr/>
            <p:nvPr userDrawn="1"/>
          </p:nvSpPr>
          <p:spPr>
            <a:xfrm>
              <a:off x="1627048" y="3569751"/>
              <a:ext cx="1260000" cy="978232"/>
            </a:xfrm>
            <a:prstGeom prst="rect">
              <a:avLst/>
            </a:prstGeom>
            <a:solidFill>
              <a:srgbClr val="2070B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sz="2000"/>
            </a:p>
          </p:txBody>
        </p:sp>
      </p:grpSp>
      <p:sp>
        <p:nvSpPr>
          <p:cNvPr id="375" name="ZoneTexte 374">
            <a:extLst>
              <a:ext uri="{FF2B5EF4-FFF2-40B4-BE49-F238E27FC236}">
                <a16:creationId xmlns:a16="http://schemas.microsoft.com/office/drawing/2014/main" id="{65245A7A-51E6-47BB-810C-762C7D8BF58E}"/>
              </a:ext>
            </a:extLst>
          </p:cNvPr>
          <p:cNvSpPr txBox="1"/>
          <p:nvPr userDrawn="1"/>
        </p:nvSpPr>
        <p:spPr>
          <a:xfrm>
            <a:off x="3664781" y="741761"/>
            <a:ext cx="486243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GB" sz="2400" spc="300" dirty="0">
                <a:gradFill>
                  <a:gsLst>
                    <a:gs pos="0">
                      <a:schemeClr val="accent1"/>
                    </a:gs>
                    <a:gs pos="100000">
                      <a:schemeClr val="accent2"/>
                    </a:gs>
                  </a:gsLst>
                  <a:lin ang="2700000" scaled="0"/>
                </a:gradFill>
                <a:latin typeface="+mj-lt"/>
              </a:rPr>
              <a:t>CONTACT</a:t>
            </a:r>
          </a:p>
        </p:txBody>
      </p:sp>
      <p:sp>
        <p:nvSpPr>
          <p:cNvPr id="396" name="Espace réservé du contenu 395">
            <a:extLst>
              <a:ext uri="{FF2B5EF4-FFF2-40B4-BE49-F238E27FC236}">
                <a16:creationId xmlns:a16="http://schemas.microsoft.com/office/drawing/2014/main" id="{B465D144-BA41-499E-B4E7-6CEFCD4BF512}"/>
              </a:ext>
            </a:extLst>
          </p:cNvPr>
          <p:cNvSpPr>
            <a:spLocks noGrp="1"/>
          </p:cNvSpPr>
          <p:nvPr>
            <p:ph sz="quarter" idx="10" hasCustomPrompt="1"/>
          </p:nvPr>
        </p:nvSpPr>
        <p:spPr>
          <a:xfrm>
            <a:off x="3117253" y="2518692"/>
            <a:ext cx="2406116" cy="290856"/>
          </a:xfrm>
        </p:spPr>
        <p:txBody>
          <a:bodyPr>
            <a:normAutofit/>
          </a:bodyPr>
          <a:lstStyle>
            <a:lvl1pPr marL="0" indent="0" algn="l" defTabSz="914400" rtl="0" eaLnBrk="0" fontAlgn="base" latinLnBrk="0" hangingPunct="0">
              <a:spcBef>
                <a:spcPct val="0"/>
              </a:spcBef>
              <a:spcAft>
                <a:spcPct val="0"/>
              </a:spcAft>
              <a:buNone/>
              <a:defRPr lang="fr-FR" sz="1800" kern="1200" dirty="0">
                <a:gradFill>
                  <a:gsLst>
                    <a:gs pos="0">
                      <a:schemeClr val="accent1"/>
                    </a:gs>
                    <a:gs pos="100000">
                      <a:schemeClr val="accent2"/>
                    </a:gs>
                  </a:gsLst>
                  <a:lin ang="2700000" scaled="0"/>
                </a:gradFill>
                <a:latin typeface="+mn-lt"/>
                <a:ea typeface="+mn-ea"/>
                <a:cs typeface="+mn-cs"/>
              </a:defRPr>
            </a:lvl1pPr>
          </a:lstStyle>
          <a:p>
            <a:pPr lvl="0"/>
            <a:r>
              <a:rPr lang="fr-FR" dirty="0"/>
              <a:t>NOM</a:t>
            </a:r>
          </a:p>
        </p:txBody>
      </p:sp>
      <p:sp>
        <p:nvSpPr>
          <p:cNvPr id="398" name="Espace réservé pour une image  397">
            <a:extLst>
              <a:ext uri="{FF2B5EF4-FFF2-40B4-BE49-F238E27FC236}">
                <a16:creationId xmlns:a16="http://schemas.microsoft.com/office/drawing/2014/main" id="{60660AB6-E722-4098-A86D-FC813924621A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1627048" y="2306240"/>
            <a:ext cx="1260000" cy="1265496"/>
          </a:xfrm>
        </p:spPr>
        <p:txBody>
          <a:bodyPr>
            <a:normAutofit/>
          </a:bodyPr>
          <a:lstStyle>
            <a:lvl1pPr marL="0" indent="0">
              <a:buNone/>
              <a:defRPr sz="1800"/>
            </a:lvl1pPr>
          </a:lstStyle>
          <a:p>
            <a:r>
              <a:rPr lang="fr-FR" dirty="0"/>
              <a:t>Photo</a:t>
            </a:r>
          </a:p>
        </p:txBody>
      </p:sp>
      <p:sp>
        <p:nvSpPr>
          <p:cNvPr id="399" name="Espace réservé du contenu 395">
            <a:extLst>
              <a:ext uri="{FF2B5EF4-FFF2-40B4-BE49-F238E27FC236}">
                <a16:creationId xmlns:a16="http://schemas.microsoft.com/office/drawing/2014/main" id="{CB384827-8127-4A3A-870A-B5612C2E0AA4}"/>
              </a:ext>
            </a:extLst>
          </p:cNvPr>
          <p:cNvSpPr>
            <a:spLocks noGrp="1"/>
          </p:cNvSpPr>
          <p:nvPr>
            <p:ph sz="quarter" idx="12" hasCustomPrompt="1"/>
          </p:nvPr>
        </p:nvSpPr>
        <p:spPr>
          <a:xfrm>
            <a:off x="3117253" y="2808559"/>
            <a:ext cx="2406116" cy="290856"/>
          </a:xfrm>
        </p:spPr>
        <p:txBody>
          <a:bodyPr>
            <a:normAutofit/>
          </a:bodyPr>
          <a:lstStyle>
            <a:lvl1pPr marL="0" indent="0" algn="l" defTabSz="914400" rtl="0" eaLnBrk="0" fontAlgn="base" latinLnBrk="0" hangingPunct="0">
              <a:spcBef>
                <a:spcPct val="0"/>
              </a:spcBef>
              <a:spcAft>
                <a:spcPct val="0"/>
              </a:spcAft>
              <a:buNone/>
              <a:defRPr lang="fr-FR" sz="1800" kern="1200">
                <a:gradFill>
                  <a:gsLst>
                    <a:gs pos="0">
                      <a:schemeClr val="accent1"/>
                    </a:gs>
                    <a:gs pos="100000">
                      <a:schemeClr val="accent2"/>
                    </a:gs>
                  </a:gsLst>
                  <a:lin ang="2700000" scaled="0"/>
                </a:gradFill>
                <a:latin typeface="+mn-lt"/>
                <a:ea typeface="+mn-ea"/>
                <a:cs typeface="+mn-cs"/>
              </a:defRPr>
            </a:lvl1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GB" dirty="0" err="1">
                <a:gradFill>
                  <a:gsLst>
                    <a:gs pos="0">
                      <a:schemeClr val="accent1"/>
                    </a:gs>
                    <a:gs pos="100000">
                      <a:schemeClr val="accent2"/>
                    </a:gs>
                  </a:gsLst>
                  <a:lin ang="2700000" scaled="0"/>
                </a:gradFill>
              </a:rPr>
              <a:t>Prénom</a:t>
            </a:r>
            <a:endParaRPr lang="en-GB" dirty="0"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2700000" scaled="0"/>
              </a:gradFill>
            </a:endParaRPr>
          </a:p>
        </p:txBody>
      </p:sp>
      <p:sp>
        <p:nvSpPr>
          <p:cNvPr id="400" name="Espace réservé du contenu 395">
            <a:extLst>
              <a:ext uri="{FF2B5EF4-FFF2-40B4-BE49-F238E27FC236}">
                <a16:creationId xmlns:a16="http://schemas.microsoft.com/office/drawing/2014/main" id="{CF76C92B-D9E4-4559-9B5A-864FE136CFF3}"/>
              </a:ext>
            </a:extLst>
          </p:cNvPr>
          <p:cNvSpPr>
            <a:spLocks noGrp="1"/>
          </p:cNvSpPr>
          <p:nvPr>
            <p:ph sz="quarter" idx="13" hasCustomPrompt="1"/>
          </p:nvPr>
        </p:nvSpPr>
        <p:spPr>
          <a:xfrm>
            <a:off x="3117253" y="3098427"/>
            <a:ext cx="2406116" cy="290856"/>
          </a:xfrm>
        </p:spPr>
        <p:txBody>
          <a:bodyPr>
            <a:normAutofit/>
          </a:bodyPr>
          <a:lstStyle>
            <a:lvl1pPr marL="0" indent="0" algn="l" defTabSz="914400" rtl="0" eaLnBrk="0" fontAlgn="base" latinLnBrk="0" hangingPunct="0">
              <a:spcBef>
                <a:spcPct val="0"/>
              </a:spcBef>
              <a:spcAft>
                <a:spcPct val="0"/>
              </a:spcAft>
              <a:buNone/>
              <a:defRPr lang="fr-FR" sz="1800" kern="1200">
                <a:solidFill>
                  <a:schemeClr val="tx2"/>
                </a:solidFill>
                <a:latin typeface="Branding MediumItalic" panose="00000600000000000000" pitchFamily="50" charset="0"/>
                <a:ea typeface="+mn-ea"/>
                <a:cs typeface="+mn-cs"/>
              </a:defRPr>
            </a:lvl1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GB" sz="1800" dirty="0" err="1">
                <a:solidFill>
                  <a:srgbClr val="586C77"/>
                </a:solidFill>
                <a:latin typeface="Branding MediumItalic" panose="00000600000000000000" pitchFamily="50" charset="0"/>
              </a:rPr>
              <a:t>Fonction</a:t>
            </a:r>
            <a:endParaRPr lang="en-GB" sz="1800" dirty="0">
              <a:solidFill>
                <a:srgbClr val="586C77"/>
              </a:solidFill>
              <a:latin typeface="Branding MediumItalic" panose="00000600000000000000" pitchFamily="50" charset="0"/>
            </a:endParaRPr>
          </a:p>
        </p:txBody>
      </p:sp>
      <p:sp>
        <p:nvSpPr>
          <p:cNvPr id="403" name="Espace réservé du contenu 395">
            <a:extLst>
              <a:ext uri="{FF2B5EF4-FFF2-40B4-BE49-F238E27FC236}">
                <a16:creationId xmlns:a16="http://schemas.microsoft.com/office/drawing/2014/main" id="{4A37F604-3705-41A3-B9F7-60820751DDC1}"/>
              </a:ext>
            </a:extLst>
          </p:cNvPr>
          <p:cNvSpPr>
            <a:spLocks noGrp="1"/>
          </p:cNvSpPr>
          <p:nvPr>
            <p:ph sz="quarter" idx="14" hasCustomPrompt="1"/>
          </p:nvPr>
        </p:nvSpPr>
        <p:spPr>
          <a:xfrm>
            <a:off x="3117253" y="3796206"/>
            <a:ext cx="2406116" cy="290856"/>
          </a:xfrm>
        </p:spPr>
        <p:txBody>
          <a:bodyPr>
            <a:noAutofit/>
          </a:bodyPr>
          <a:lstStyle>
            <a:lvl1pPr marL="0" indent="0" algn="l" defTabSz="914400" rtl="0" eaLnBrk="0" fontAlgn="base" latinLnBrk="0" hangingPunct="0">
              <a:spcBef>
                <a:spcPct val="0"/>
              </a:spcBef>
              <a:spcAft>
                <a:spcPct val="0"/>
              </a:spcAft>
              <a:buNone/>
              <a:defRPr lang="fr-FR" sz="1600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GB" sz="1800" dirty="0" err="1">
                <a:solidFill>
                  <a:schemeClr val="bg1"/>
                </a:solidFill>
              </a:rPr>
              <a:t>Adresse</a:t>
            </a:r>
            <a:r>
              <a:rPr lang="en-GB" sz="1800" dirty="0">
                <a:solidFill>
                  <a:schemeClr val="bg1"/>
                </a:solidFill>
              </a:rPr>
              <a:t> e-mail</a:t>
            </a:r>
          </a:p>
        </p:txBody>
      </p:sp>
      <p:sp>
        <p:nvSpPr>
          <p:cNvPr id="404" name="Espace réservé du contenu 395">
            <a:extLst>
              <a:ext uri="{FF2B5EF4-FFF2-40B4-BE49-F238E27FC236}">
                <a16:creationId xmlns:a16="http://schemas.microsoft.com/office/drawing/2014/main" id="{BA2A6105-0883-4F8E-AE88-BA8413E5A610}"/>
              </a:ext>
            </a:extLst>
          </p:cNvPr>
          <p:cNvSpPr>
            <a:spLocks noGrp="1"/>
          </p:cNvSpPr>
          <p:nvPr>
            <p:ph sz="quarter" idx="15" hasCustomPrompt="1"/>
          </p:nvPr>
        </p:nvSpPr>
        <p:spPr>
          <a:xfrm>
            <a:off x="3117253" y="4064837"/>
            <a:ext cx="2406116" cy="290856"/>
          </a:xfrm>
        </p:spPr>
        <p:txBody>
          <a:bodyPr>
            <a:noAutofit/>
          </a:bodyPr>
          <a:lstStyle>
            <a:lvl1pPr marL="0" indent="0" algn="l" defTabSz="914400" rtl="0" eaLnBrk="0" fontAlgn="base" latinLnBrk="0" hangingPunct="0">
              <a:spcBef>
                <a:spcPct val="0"/>
              </a:spcBef>
              <a:spcAft>
                <a:spcPct val="0"/>
              </a:spcAft>
              <a:buNone/>
              <a:defRPr lang="fr-FR" sz="1600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GB" sz="1800" dirty="0" err="1">
                <a:solidFill>
                  <a:schemeClr val="bg1"/>
                </a:solidFill>
              </a:rPr>
              <a:t>Téléphone</a:t>
            </a:r>
            <a:endParaRPr lang="en-GB" sz="1800" dirty="0">
              <a:solidFill>
                <a:schemeClr val="bg1"/>
              </a:solidFill>
            </a:endParaRPr>
          </a:p>
        </p:txBody>
      </p:sp>
      <p:grpSp>
        <p:nvGrpSpPr>
          <p:cNvPr id="434" name="Groupe 433">
            <a:extLst>
              <a:ext uri="{FF2B5EF4-FFF2-40B4-BE49-F238E27FC236}">
                <a16:creationId xmlns:a16="http://schemas.microsoft.com/office/drawing/2014/main" id="{20461E1A-1484-4A32-9D87-57E3ED466375}"/>
              </a:ext>
            </a:extLst>
          </p:cNvPr>
          <p:cNvGrpSpPr/>
          <p:nvPr userDrawn="1"/>
        </p:nvGrpSpPr>
        <p:grpSpPr>
          <a:xfrm>
            <a:off x="6789974" y="2297828"/>
            <a:ext cx="4103371" cy="2244248"/>
            <a:chOff x="1627047" y="2307512"/>
            <a:chExt cx="4103371" cy="2244248"/>
          </a:xfrm>
        </p:grpSpPr>
        <p:sp>
          <p:nvSpPr>
            <p:cNvPr id="435" name="Rectangle 434">
              <a:extLst>
                <a:ext uri="{FF2B5EF4-FFF2-40B4-BE49-F238E27FC236}">
                  <a16:creationId xmlns:a16="http://schemas.microsoft.com/office/drawing/2014/main" id="{8AA12105-EFC1-42D9-A3AE-87524AB3CE71}"/>
                </a:ext>
              </a:extLst>
            </p:cNvPr>
            <p:cNvSpPr/>
            <p:nvPr userDrawn="1"/>
          </p:nvSpPr>
          <p:spPr>
            <a:xfrm>
              <a:off x="1627048" y="2307512"/>
              <a:ext cx="4103370" cy="2244248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>
              <a:outerShdw blurRad="317500" dir="5400000" algn="t" rotWithShape="0">
                <a:prstClr val="black">
                  <a:alpha val="1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/>
            </a:p>
          </p:txBody>
        </p:sp>
        <p:sp>
          <p:nvSpPr>
            <p:cNvPr id="436" name="Rectangle 435">
              <a:extLst>
                <a:ext uri="{FF2B5EF4-FFF2-40B4-BE49-F238E27FC236}">
                  <a16:creationId xmlns:a16="http://schemas.microsoft.com/office/drawing/2014/main" id="{EAB63199-7E74-4B16-8197-A0E8F46F19FD}"/>
                </a:ext>
              </a:extLst>
            </p:cNvPr>
            <p:cNvSpPr/>
            <p:nvPr userDrawn="1"/>
          </p:nvSpPr>
          <p:spPr>
            <a:xfrm>
              <a:off x="1627047" y="3569751"/>
              <a:ext cx="4103369" cy="982009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fr-FR" sz="2000"/>
            </a:p>
          </p:txBody>
        </p:sp>
        <p:sp>
          <p:nvSpPr>
            <p:cNvPr id="437" name="Rectangle 436">
              <a:extLst>
                <a:ext uri="{FF2B5EF4-FFF2-40B4-BE49-F238E27FC236}">
                  <a16:creationId xmlns:a16="http://schemas.microsoft.com/office/drawing/2014/main" id="{2F65BAC5-CFDB-40A3-9A4C-725DC35008C5}"/>
                </a:ext>
              </a:extLst>
            </p:cNvPr>
            <p:cNvSpPr/>
            <p:nvPr userDrawn="1"/>
          </p:nvSpPr>
          <p:spPr>
            <a:xfrm>
              <a:off x="1627048" y="3569751"/>
              <a:ext cx="1260000" cy="978232"/>
            </a:xfrm>
            <a:prstGeom prst="rect">
              <a:avLst/>
            </a:prstGeom>
            <a:solidFill>
              <a:srgbClr val="2070B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sz="2000"/>
            </a:p>
          </p:txBody>
        </p:sp>
      </p:grpSp>
      <p:sp>
        <p:nvSpPr>
          <p:cNvPr id="438" name="Espace réservé du contenu 395">
            <a:extLst>
              <a:ext uri="{FF2B5EF4-FFF2-40B4-BE49-F238E27FC236}">
                <a16:creationId xmlns:a16="http://schemas.microsoft.com/office/drawing/2014/main" id="{B2F028E2-81BB-4DE0-BE79-5E76B324A8D5}"/>
              </a:ext>
            </a:extLst>
          </p:cNvPr>
          <p:cNvSpPr>
            <a:spLocks noGrp="1"/>
          </p:cNvSpPr>
          <p:nvPr>
            <p:ph sz="quarter" idx="16" hasCustomPrompt="1"/>
          </p:nvPr>
        </p:nvSpPr>
        <p:spPr>
          <a:xfrm>
            <a:off x="8280180" y="2509008"/>
            <a:ext cx="2406116" cy="290856"/>
          </a:xfrm>
        </p:spPr>
        <p:txBody>
          <a:bodyPr>
            <a:normAutofit/>
          </a:bodyPr>
          <a:lstStyle>
            <a:lvl1pPr marL="0" indent="0" algn="l" defTabSz="914400" rtl="0" eaLnBrk="0" fontAlgn="base" latinLnBrk="0" hangingPunct="0">
              <a:spcBef>
                <a:spcPct val="0"/>
              </a:spcBef>
              <a:spcAft>
                <a:spcPct val="0"/>
              </a:spcAft>
              <a:buNone/>
              <a:defRPr lang="fr-FR" sz="1800" kern="1200" dirty="0">
                <a:gradFill>
                  <a:gsLst>
                    <a:gs pos="0">
                      <a:schemeClr val="accent1"/>
                    </a:gs>
                    <a:gs pos="100000">
                      <a:schemeClr val="accent2"/>
                    </a:gs>
                  </a:gsLst>
                  <a:lin ang="2700000" scaled="0"/>
                </a:gradFill>
                <a:latin typeface="+mn-lt"/>
                <a:ea typeface="+mn-ea"/>
                <a:cs typeface="+mn-cs"/>
              </a:defRPr>
            </a:lvl1pPr>
          </a:lstStyle>
          <a:p>
            <a:pPr lvl="0"/>
            <a:r>
              <a:rPr lang="fr-FR" dirty="0"/>
              <a:t>NOM</a:t>
            </a:r>
          </a:p>
        </p:txBody>
      </p:sp>
      <p:sp>
        <p:nvSpPr>
          <p:cNvPr id="439" name="Espace réservé pour une image  397">
            <a:extLst>
              <a:ext uri="{FF2B5EF4-FFF2-40B4-BE49-F238E27FC236}">
                <a16:creationId xmlns:a16="http://schemas.microsoft.com/office/drawing/2014/main" id="{7468487B-DE01-4950-BBB0-4E813F2E3BCE}"/>
              </a:ext>
            </a:extLst>
          </p:cNvPr>
          <p:cNvSpPr>
            <a:spLocks noGrp="1"/>
          </p:cNvSpPr>
          <p:nvPr>
            <p:ph type="pic" sz="quarter" idx="17" hasCustomPrompt="1"/>
          </p:nvPr>
        </p:nvSpPr>
        <p:spPr>
          <a:xfrm>
            <a:off x="6789975" y="2296556"/>
            <a:ext cx="1260000" cy="1265496"/>
          </a:xfrm>
        </p:spPr>
        <p:txBody>
          <a:bodyPr>
            <a:normAutofit/>
          </a:bodyPr>
          <a:lstStyle>
            <a:lvl1pPr marL="0" indent="0">
              <a:buNone/>
              <a:defRPr sz="1800"/>
            </a:lvl1pPr>
          </a:lstStyle>
          <a:p>
            <a:r>
              <a:rPr lang="fr-FR" dirty="0"/>
              <a:t>Photo</a:t>
            </a:r>
          </a:p>
        </p:txBody>
      </p:sp>
      <p:sp>
        <p:nvSpPr>
          <p:cNvPr id="440" name="Espace réservé du contenu 395">
            <a:extLst>
              <a:ext uri="{FF2B5EF4-FFF2-40B4-BE49-F238E27FC236}">
                <a16:creationId xmlns:a16="http://schemas.microsoft.com/office/drawing/2014/main" id="{A2047130-CA8A-48E8-8C0A-3EF972E77D92}"/>
              </a:ext>
            </a:extLst>
          </p:cNvPr>
          <p:cNvSpPr>
            <a:spLocks noGrp="1"/>
          </p:cNvSpPr>
          <p:nvPr>
            <p:ph sz="quarter" idx="18" hasCustomPrompt="1"/>
          </p:nvPr>
        </p:nvSpPr>
        <p:spPr>
          <a:xfrm>
            <a:off x="8280180" y="2798875"/>
            <a:ext cx="2406116" cy="290856"/>
          </a:xfrm>
        </p:spPr>
        <p:txBody>
          <a:bodyPr>
            <a:normAutofit/>
          </a:bodyPr>
          <a:lstStyle>
            <a:lvl1pPr marL="0" indent="0" algn="l" defTabSz="914400" rtl="0" eaLnBrk="0" fontAlgn="base" latinLnBrk="0" hangingPunct="0">
              <a:spcBef>
                <a:spcPct val="0"/>
              </a:spcBef>
              <a:spcAft>
                <a:spcPct val="0"/>
              </a:spcAft>
              <a:buNone/>
              <a:defRPr lang="fr-FR" sz="1800" kern="1200">
                <a:gradFill>
                  <a:gsLst>
                    <a:gs pos="0">
                      <a:schemeClr val="accent1"/>
                    </a:gs>
                    <a:gs pos="100000">
                      <a:schemeClr val="accent2"/>
                    </a:gs>
                  </a:gsLst>
                  <a:lin ang="2700000" scaled="0"/>
                </a:gradFill>
                <a:latin typeface="+mn-lt"/>
                <a:ea typeface="+mn-ea"/>
                <a:cs typeface="+mn-cs"/>
              </a:defRPr>
            </a:lvl1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GB" dirty="0" err="1">
                <a:gradFill>
                  <a:gsLst>
                    <a:gs pos="0">
                      <a:schemeClr val="accent1"/>
                    </a:gs>
                    <a:gs pos="100000">
                      <a:schemeClr val="accent2"/>
                    </a:gs>
                  </a:gsLst>
                  <a:lin ang="2700000" scaled="0"/>
                </a:gradFill>
              </a:rPr>
              <a:t>Prénom</a:t>
            </a:r>
            <a:endParaRPr lang="en-GB" dirty="0"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2700000" scaled="0"/>
              </a:gradFill>
            </a:endParaRPr>
          </a:p>
        </p:txBody>
      </p:sp>
      <p:sp>
        <p:nvSpPr>
          <p:cNvPr id="441" name="Espace réservé du contenu 395">
            <a:extLst>
              <a:ext uri="{FF2B5EF4-FFF2-40B4-BE49-F238E27FC236}">
                <a16:creationId xmlns:a16="http://schemas.microsoft.com/office/drawing/2014/main" id="{D4B4F95E-DCFF-4276-9EAD-B40847C3E5B3}"/>
              </a:ext>
            </a:extLst>
          </p:cNvPr>
          <p:cNvSpPr>
            <a:spLocks noGrp="1"/>
          </p:cNvSpPr>
          <p:nvPr>
            <p:ph sz="quarter" idx="19" hasCustomPrompt="1"/>
          </p:nvPr>
        </p:nvSpPr>
        <p:spPr>
          <a:xfrm>
            <a:off x="8280180" y="3088743"/>
            <a:ext cx="2406116" cy="290856"/>
          </a:xfrm>
        </p:spPr>
        <p:txBody>
          <a:bodyPr>
            <a:normAutofit/>
          </a:bodyPr>
          <a:lstStyle>
            <a:lvl1pPr marL="0" indent="0" algn="l" defTabSz="914400" rtl="0" eaLnBrk="0" fontAlgn="base" latinLnBrk="0" hangingPunct="0">
              <a:spcBef>
                <a:spcPct val="0"/>
              </a:spcBef>
              <a:spcAft>
                <a:spcPct val="0"/>
              </a:spcAft>
              <a:buNone/>
              <a:defRPr lang="fr-FR" sz="1800" kern="1200">
                <a:solidFill>
                  <a:schemeClr val="tx2"/>
                </a:solidFill>
                <a:latin typeface="Branding MediumItalic" panose="00000600000000000000" pitchFamily="50" charset="0"/>
                <a:ea typeface="+mn-ea"/>
                <a:cs typeface="+mn-cs"/>
              </a:defRPr>
            </a:lvl1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GB" sz="1800" dirty="0" err="1">
                <a:solidFill>
                  <a:srgbClr val="586C77"/>
                </a:solidFill>
                <a:latin typeface="Branding MediumItalic" panose="00000600000000000000" pitchFamily="50" charset="0"/>
              </a:rPr>
              <a:t>Fonction</a:t>
            </a:r>
            <a:endParaRPr lang="en-GB" sz="1800" dirty="0">
              <a:solidFill>
                <a:srgbClr val="586C77"/>
              </a:solidFill>
              <a:latin typeface="Branding MediumItalic" panose="00000600000000000000" pitchFamily="50" charset="0"/>
            </a:endParaRPr>
          </a:p>
        </p:txBody>
      </p:sp>
      <p:sp>
        <p:nvSpPr>
          <p:cNvPr id="442" name="Espace réservé du contenu 395">
            <a:extLst>
              <a:ext uri="{FF2B5EF4-FFF2-40B4-BE49-F238E27FC236}">
                <a16:creationId xmlns:a16="http://schemas.microsoft.com/office/drawing/2014/main" id="{B0F102D5-23D5-4A12-97F5-BF2D271664A4}"/>
              </a:ext>
            </a:extLst>
          </p:cNvPr>
          <p:cNvSpPr>
            <a:spLocks noGrp="1"/>
          </p:cNvSpPr>
          <p:nvPr>
            <p:ph sz="quarter" idx="20" hasCustomPrompt="1"/>
          </p:nvPr>
        </p:nvSpPr>
        <p:spPr>
          <a:xfrm>
            <a:off x="8280180" y="3786522"/>
            <a:ext cx="2406116" cy="290856"/>
          </a:xfrm>
        </p:spPr>
        <p:txBody>
          <a:bodyPr>
            <a:noAutofit/>
          </a:bodyPr>
          <a:lstStyle>
            <a:lvl1pPr marL="0" indent="0" algn="l" defTabSz="914400" rtl="0" eaLnBrk="0" fontAlgn="base" latinLnBrk="0" hangingPunct="0">
              <a:spcBef>
                <a:spcPct val="0"/>
              </a:spcBef>
              <a:spcAft>
                <a:spcPct val="0"/>
              </a:spcAft>
              <a:buNone/>
              <a:defRPr lang="fr-FR" sz="1600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GB" sz="1800" dirty="0" err="1">
                <a:solidFill>
                  <a:schemeClr val="bg1"/>
                </a:solidFill>
              </a:rPr>
              <a:t>Adresse</a:t>
            </a:r>
            <a:r>
              <a:rPr lang="en-GB" sz="1800" dirty="0">
                <a:solidFill>
                  <a:schemeClr val="bg1"/>
                </a:solidFill>
              </a:rPr>
              <a:t> e-mail</a:t>
            </a:r>
          </a:p>
        </p:txBody>
      </p:sp>
      <p:sp>
        <p:nvSpPr>
          <p:cNvPr id="443" name="Espace réservé du contenu 395">
            <a:extLst>
              <a:ext uri="{FF2B5EF4-FFF2-40B4-BE49-F238E27FC236}">
                <a16:creationId xmlns:a16="http://schemas.microsoft.com/office/drawing/2014/main" id="{B4045153-F0BA-4196-AF83-674C907897B8}"/>
              </a:ext>
            </a:extLst>
          </p:cNvPr>
          <p:cNvSpPr>
            <a:spLocks noGrp="1"/>
          </p:cNvSpPr>
          <p:nvPr>
            <p:ph sz="quarter" idx="21" hasCustomPrompt="1"/>
          </p:nvPr>
        </p:nvSpPr>
        <p:spPr>
          <a:xfrm>
            <a:off x="8280180" y="4055153"/>
            <a:ext cx="2406116" cy="290856"/>
          </a:xfrm>
        </p:spPr>
        <p:txBody>
          <a:bodyPr>
            <a:noAutofit/>
          </a:bodyPr>
          <a:lstStyle>
            <a:lvl1pPr marL="0" indent="0" algn="l" defTabSz="914400" rtl="0" eaLnBrk="0" fontAlgn="base" latinLnBrk="0" hangingPunct="0">
              <a:spcBef>
                <a:spcPct val="0"/>
              </a:spcBef>
              <a:spcAft>
                <a:spcPct val="0"/>
              </a:spcAft>
              <a:buNone/>
              <a:defRPr lang="fr-FR" sz="1600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GB" sz="1800" dirty="0" err="1">
                <a:solidFill>
                  <a:schemeClr val="bg1"/>
                </a:solidFill>
              </a:rPr>
              <a:t>Téléphone</a:t>
            </a:r>
            <a:endParaRPr lang="en-GB" sz="18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658830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9" presetClass="entr" presetSubtype="0" decel="100000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8333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37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7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7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3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8" presetClass="emph" presetSubtype="0" decel="100000" fill="hold" grpId="1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8333"/>
                                  </p:iterate>
                                  <p:childTnLst>
                                    <p:animRot by="21600000">
                                      <p:cBhvr>
                                        <p:cTn id="12" dur="1000" fill="hold"/>
                                        <p:tgtEl>
                                          <p:spTgt spid="37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3" presetID="2" presetClass="entr" presetSubtype="4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4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4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3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49" presetClass="entr" presetSubtype="0" decel="100000" fill="hold" grpId="0" nodeType="withEffect">
                                  <p:stCondLst>
                                    <p:cond delay="1000"/>
                                  </p:stCondLst>
                                  <p:iterate type="lt">
                                    <p:tmPct val="20000"/>
                                  </p:iterate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39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39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39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3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8" presetClass="emph" presetSubtype="0" decel="100000" fill="hold" grpId="1" nodeType="withEffect">
                                  <p:stCondLst>
                                    <p:cond delay="1000"/>
                                  </p:stCondLst>
                                  <p:iterate type="lt">
                                    <p:tmPct val="20000"/>
                                  </p:iterate>
                                  <p:childTnLst>
                                    <p:animRot by="21600000">
                                      <p:cBhvr>
                                        <p:cTn id="27" dur="500" fill="hold"/>
                                        <p:tgtEl>
                                          <p:spTgt spid="39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8" presetID="49" presetClass="entr" presetSubtype="0" decel="100000" fill="hold" grpId="0" nodeType="withEffect">
                                  <p:stCondLst>
                                    <p:cond delay="1000"/>
                                  </p:stCondLst>
                                  <p:iterate type="lt">
                                    <p:tmPct val="8000"/>
                                  </p:iterate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39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39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39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3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8" presetClass="emph" presetSubtype="0" decel="100000" fill="hold" grpId="1" nodeType="withEffect">
                                  <p:stCondLst>
                                    <p:cond delay="1000"/>
                                  </p:stCondLst>
                                  <p:iterate type="lt">
                                    <p:tmPct val="8000"/>
                                  </p:iterate>
                                  <p:childTnLst>
                                    <p:animRot by="21600000">
                                      <p:cBhvr>
                                        <p:cTn id="35" dur="500" fill="hold"/>
                                        <p:tgtEl>
                                          <p:spTgt spid="39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6" presetID="49" presetClass="entr" presetSubtype="0" decel="100000" fill="hold" grpId="0" nodeType="withEffect">
                                  <p:stCondLst>
                                    <p:cond delay="1000"/>
                                  </p:stCondLst>
                                  <p:iterate type="lt">
                                    <p:tmPct val="5714"/>
                                  </p:iterate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40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40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40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4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8" presetClass="emph" presetSubtype="0" decel="100000" fill="hold" grpId="1" nodeType="withEffect">
                                  <p:stCondLst>
                                    <p:cond delay="1000"/>
                                  </p:stCondLst>
                                  <p:iterate type="lt">
                                    <p:tmPct val="5714"/>
                                  </p:iterate>
                                  <p:childTnLst>
                                    <p:animRot by="21600000">
                                      <p:cBhvr>
                                        <p:cTn id="43" dur="500" fill="hold"/>
                                        <p:tgtEl>
                                          <p:spTgt spid="40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44" presetID="49" presetClass="entr" presetSubtype="0" decel="100000" fill="hold" grpId="0" nodeType="withEffect">
                                  <p:stCondLst>
                                    <p:cond delay="1000"/>
                                  </p:stCondLst>
                                  <p:iterate type="lt">
                                    <p:tmPct val="3333"/>
                                  </p:iterate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40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40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40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4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8" presetClass="emph" presetSubtype="0" decel="100000" fill="hold" grpId="1" nodeType="withEffect">
                                  <p:stCondLst>
                                    <p:cond delay="1000"/>
                                  </p:stCondLst>
                                  <p:iterate type="lt">
                                    <p:tmPct val="3333"/>
                                  </p:iterate>
                                  <p:childTnLst>
                                    <p:animRot by="21600000">
                                      <p:cBhvr>
                                        <p:cTn id="51" dur="500" fill="hold"/>
                                        <p:tgtEl>
                                          <p:spTgt spid="40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52" presetID="49" presetClass="entr" presetSubtype="0" decel="100000" fill="hold" grpId="0" nodeType="withEffect">
                                  <p:stCondLst>
                                    <p:cond delay="1000"/>
                                  </p:stCondLst>
                                  <p:iterate type="lt">
                                    <p:tmPct val="5000"/>
                                  </p:iterate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4" dur="500" fill="hold"/>
                                        <p:tgtEl>
                                          <p:spTgt spid="40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40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40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4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8" presetClass="emph" presetSubtype="0" decel="100000" fill="hold" grpId="1" nodeType="withEffect">
                                  <p:stCondLst>
                                    <p:cond delay="1000"/>
                                  </p:stCondLst>
                                  <p:iterate type="lt">
                                    <p:tmPct val="5000"/>
                                  </p:iterate>
                                  <p:childTnLst>
                                    <p:animRot by="21600000">
                                      <p:cBhvr>
                                        <p:cTn id="59" dur="500" fill="hold"/>
                                        <p:tgtEl>
                                          <p:spTgt spid="40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60" presetID="2" presetClass="entr" presetSubtype="4" decel="100000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2" dur="1000" fill="hold"/>
                                        <p:tgtEl>
                                          <p:spTgt spid="4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3" dur="1000" fill="hold"/>
                                        <p:tgtEl>
                                          <p:spTgt spid="4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4" presetID="10" presetClass="entr" presetSubtype="0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" dur="1000"/>
                                        <p:tgtEl>
                                          <p:spTgt spid="4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49" presetClass="entr" presetSubtype="0" decel="100000" fill="hold" grpId="0" nodeType="withEffect">
                                  <p:stCondLst>
                                    <p:cond delay="1200"/>
                                  </p:stCondLst>
                                  <p:iterate type="lt">
                                    <p:tmPct val="20000"/>
                                  </p:iterate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9" dur="500" fill="hold"/>
                                        <p:tgtEl>
                                          <p:spTgt spid="4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500" fill="hold"/>
                                        <p:tgtEl>
                                          <p:spTgt spid="4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500" fill="hold"/>
                                        <p:tgtEl>
                                          <p:spTgt spid="4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2" dur="500"/>
                                        <p:tgtEl>
                                          <p:spTgt spid="4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3" presetID="8" presetClass="emph" presetSubtype="0" decel="100000" fill="hold" grpId="1" nodeType="withEffect">
                                  <p:stCondLst>
                                    <p:cond delay="1200"/>
                                  </p:stCondLst>
                                  <p:iterate type="lt">
                                    <p:tmPct val="20000"/>
                                  </p:iterate>
                                  <p:childTnLst>
                                    <p:animRot by="21600000">
                                      <p:cBhvr>
                                        <p:cTn id="74" dur="500" fill="hold"/>
                                        <p:tgtEl>
                                          <p:spTgt spid="43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75" presetID="49" presetClass="entr" presetSubtype="0" decel="100000" fill="hold" grpId="0" nodeType="withEffect">
                                  <p:stCondLst>
                                    <p:cond delay="1200"/>
                                  </p:stCondLst>
                                  <p:iterate type="lt">
                                    <p:tmPct val="8000"/>
                                  </p:iterate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7" dur="500" fill="hold"/>
                                        <p:tgtEl>
                                          <p:spTgt spid="4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500" fill="hold"/>
                                        <p:tgtEl>
                                          <p:spTgt spid="4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500" fill="hold"/>
                                        <p:tgtEl>
                                          <p:spTgt spid="44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0" dur="500"/>
                                        <p:tgtEl>
                                          <p:spTgt spid="4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1" presetID="8" presetClass="emph" presetSubtype="0" decel="100000" fill="hold" grpId="1" nodeType="withEffect">
                                  <p:stCondLst>
                                    <p:cond delay="1200"/>
                                  </p:stCondLst>
                                  <p:iterate type="lt">
                                    <p:tmPct val="8000"/>
                                  </p:iterate>
                                  <p:childTnLst>
                                    <p:animRot by="21600000">
                                      <p:cBhvr>
                                        <p:cTn id="82" dur="500" fill="hold"/>
                                        <p:tgtEl>
                                          <p:spTgt spid="44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83" presetID="49" presetClass="entr" presetSubtype="0" decel="100000" fill="hold" grpId="0" nodeType="withEffect">
                                  <p:stCondLst>
                                    <p:cond delay="1200"/>
                                  </p:stCondLst>
                                  <p:iterate type="lt">
                                    <p:tmPct val="5714"/>
                                  </p:iterate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5" dur="500" fill="hold"/>
                                        <p:tgtEl>
                                          <p:spTgt spid="4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" dur="500" fill="hold"/>
                                        <p:tgtEl>
                                          <p:spTgt spid="4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" dur="500" fill="hold"/>
                                        <p:tgtEl>
                                          <p:spTgt spid="44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8" dur="500"/>
                                        <p:tgtEl>
                                          <p:spTgt spid="4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9" presetID="8" presetClass="emph" presetSubtype="0" decel="100000" fill="hold" grpId="1" nodeType="withEffect">
                                  <p:stCondLst>
                                    <p:cond delay="1200"/>
                                  </p:stCondLst>
                                  <p:iterate type="lt">
                                    <p:tmPct val="5714"/>
                                  </p:iterate>
                                  <p:childTnLst>
                                    <p:animRot by="21600000">
                                      <p:cBhvr>
                                        <p:cTn id="90" dur="500" fill="hold"/>
                                        <p:tgtEl>
                                          <p:spTgt spid="44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91" presetID="49" presetClass="entr" presetSubtype="0" decel="100000" fill="hold" grpId="0" nodeType="withEffect">
                                  <p:stCondLst>
                                    <p:cond delay="1200"/>
                                  </p:stCondLst>
                                  <p:iterate type="lt">
                                    <p:tmPct val="3333"/>
                                  </p:iterate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3" dur="500" fill="hold"/>
                                        <p:tgtEl>
                                          <p:spTgt spid="4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4" dur="500" fill="hold"/>
                                        <p:tgtEl>
                                          <p:spTgt spid="4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5" dur="500" fill="hold"/>
                                        <p:tgtEl>
                                          <p:spTgt spid="44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6" dur="500"/>
                                        <p:tgtEl>
                                          <p:spTgt spid="4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7" presetID="8" presetClass="emph" presetSubtype="0" decel="100000" fill="hold" grpId="1" nodeType="withEffect">
                                  <p:stCondLst>
                                    <p:cond delay="1200"/>
                                  </p:stCondLst>
                                  <p:iterate type="lt">
                                    <p:tmPct val="3333"/>
                                  </p:iterate>
                                  <p:childTnLst>
                                    <p:animRot by="21600000">
                                      <p:cBhvr>
                                        <p:cTn id="98" dur="500" fill="hold"/>
                                        <p:tgtEl>
                                          <p:spTgt spid="44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99" presetID="49" presetClass="entr" presetSubtype="0" decel="100000" fill="hold" grpId="0" nodeType="withEffect">
                                  <p:stCondLst>
                                    <p:cond delay="1200"/>
                                  </p:stCondLst>
                                  <p:iterate type="lt">
                                    <p:tmPct val="5000"/>
                                  </p:iterate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1" dur="500" fill="hold"/>
                                        <p:tgtEl>
                                          <p:spTgt spid="4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2" dur="500" fill="hold"/>
                                        <p:tgtEl>
                                          <p:spTgt spid="44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3" dur="500" fill="hold"/>
                                        <p:tgtEl>
                                          <p:spTgt spid="44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4" dur="500"/>
                                        <p:tgtEl>
                                          <p:spTgt spid="4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5" presetID="8" presetClass="emph" presetSubtype="0" decel="100000" fill="hold" grpId="1" nodeType="withEffect">
                                  <p:stCondLst>
                                    <p:cond delay="1200"/>
                                  </p:stCondLst>
                                  <p:iterate type="lt">
                                    <p:tmPct val="5000"/>
                                  </p:iterate>
                                  <p:childTnLst>
                                    <p:animRot by="21600000">
                                      <p:cBhvr>
                                        <p:cTn id="106" dur="500" fill="hold"/>
                                        <p:tgtEl>
                                          <p:spTgt spid="44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75" grpId="0"/>
      <p:bldP spid="375" grpId="1"/>
      <p:bldP spid="396" grpId="0">
        <p:tmplLst>
          <p:tmpl>
            <p:tnLst>
              <p:par>
                <p:cTn presetID="49" presetClass="entr" presetSubtype="0" decel="100000" fill="hold" nodeType="withEffect">
                  <p:stCondLst>
                    <p:cond delay="1000"/>
                  </p:stCondLst>
                  <p:iterate type="lt">
                    <p:tmPct val="20000"/>
                  </p:iterate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9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500" fill="hold"/>
                        <p:tgtEl>
                          <p:spTgt spid="396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396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396"/>
                        </p:tgtEl>
                        <p:attrNameLst>
                          <p:attrName>style.rotation</p:attrName>
                        </p:attrNameLst>
                      </p:cBhvr>
                      <p:tavLst>
                        <p:tav tm="0">
                          <p:val>
                            <p:fltVal val="360"/>
                          </p:val>
                        </p:tav>
                        <p:tav tm="100000">
                          <p:val>
                            <p:fltVal val="0"/>
                          </p:val>
                        </p:tav>
                      </p:tavLst>
                    </p:anim>
                    <p:animEffect transition="in" filter="fade">
                      <p:cBhvr>
                        <p:cTn dur="500"/>
                        <p:tgtEl>
                          <p:spTgt spid="39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96" grpId="1">
        <p:tmplLst>
          <p:tmpl>
            <p:tnLst>
              <p:par>
                <p:cTn presetID="8" presetClass="emph" presetSubtype="0" decel="100000" fill="hold" nodeType="withEffect">
                  <p:stCondLst>
                    <p:cond delay="1000"/>
                  </p:stCondLst>
                  <p:iterate type="lt">
                    <p:tmPct val="20000"/>
                  </p:iterate>
                  <p:childTnLst>
                    <p:animRot by="21600000">
                      <p:cBhvr>
                        <p:cTn dur="500" fill="hold"/>
                        <p:tgtEl>
                          <p:spTgt spid="396"/>
                        </p:tgtEl>
                        <p:attrNameLst>
                          <p:attrName>r</p:attrName>
                        </p:attrNameLst>
                      </p:cBhvr>
                    </p:animRot>
                  </p:childTnLst>
                </p:cTn>
              </p:par>
            </p:tnLst>
          </p:tmpl>
        </p:tmplLst>
      </p:bldP>
      <p:bldP spid="398" grpId="0"/>
      <p:bldP spid="399" grpId="0">
        <p:tmplLst>
          <p:tmpl>
            <p:tnLst>
              <p:par>
                <p:cTn presetID="49" presetClass="entr" presetSubtype="0" decel="100000" fill="hold" nodeType="withEffect">
                  <p:stCondLst>
                    <p:cond delay="1000"/>
                  </p:stCondLst>
                  <p:iterate type="lt">
                    <p:tmPct val="8000"/>
                  </p:iterate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9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500" fill="hold"/>
                        <p:tgtEl>
                          <p:spTgt spid="399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399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399"/>
                        </p:tgtEl>
                        <p:attrNameLst>
                          <p:attrName>style.rotation</p:attrName>
                        </p:attrNameLst>
                      </p:cBhvr>
                      <p:tavLst>
                        <p:tav tm="0">
                          <p:val>
                            <p:fltVal val="360"/>
                          </p:val>
                        </p:tav>
                        <p:tav tm="100000">
                          <p:val>
                            <p:fltVal val="0"/>
                          </p:val>
                        </p:tav>
                      </p:tavLst>
                    </p:anim>
                    <p:animEffect transition="in" filter="fade">
                      <p:cBhvr>
                        <p:cTn dur="500"/>
                        <p:tgtEl>
                          <p:spTgt spid="39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99" grpId="1">
        <p:tmplLst>
          <p:tmpl>
            <p:tnLst>
              <p:par>
                <p:cTn presetID="8" presetClass="emph" presetSubtype="0" decel="100000" fill="hold" nodeType="withEffect">
                  <p:stCondLst>
                    <p:cond delay="1000"/>
                  </p:stCondLst>
                  <p:iterate type="lt">
                    <p:tmPct val="8000"/>
                  </p:iterate>
                  <p:childTnLst>
                    <p:animRot by="21600000">
                      <p:cBhvr>
                        <p:cTn dur="500" fill="hold"/>
                        <p:tgtEl>
                          <p:spTgt spid="399"/>
                        </p:tgtEl>
                        <p:attrNameLst>
                          <p:attrName>r</p:attrName>
                        </p:attrNameLst>
                      </p:cBhvr>
                    </p:animRot>
                  </p:childTnLst>
                </p:cTn>
              </p:par>
            </p:tnLst>
          </p:tmpl>
        </p:tmplLst>
      </p:bldP>
      <p:bldP spid="400" grpId="0">
        <p:tmplLst>
          <p:tmpl>
            <p:tnLst>
              <p:par>
                <p:cTn presetID="49" presetClass="entr" presetSubtype="0" decel="100000" fill="hold" nodeType="withEffect">
                  <p:stCondLst>
                    <p:cond delay="1000"/>
                  </p:stCondLst>
                  <p:iterate type="lt">
                    <p:tmPct val="5714"/>
                  </p:iterate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0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500" fill="hold"/>
                        <p:tgtEl>
                          <p:spTgt spid="400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400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400"/>
                        </p:tgtEl>
                        <p:attrNameLst>
                          <p:attrName>style.rotation</p:attrName>
                        </p:attrNameLst>
                      </p:cBhvr>
                      <p:tavLst>
                        <p:tav tm="0">
                          <p:val>
                            <p:fltVal val="360"/>
                          </p:val>
                        </p:tav>
                        <p:tav tm="100000">
                          <p:val>
                            <p:fltVal val="0"/>
                          </p:val>
                        </p:tav>
                      </p:tavLst>
                    </p:anim>
                    <p:animEffect transition="in" filter="fade">
                      <p:cBhvr>
                        <p:cTn dur="500"/>
                        <p:tgtEl>
                          <p:spTgt spid="40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00" grpId="1">
        <p:tmplLst>
          <p:tmpl>
            <p:tnLst>
              <p:par>
                <p:cTn presetID="8" presetClass="emph" presetSubtype="0" decel="100000" fill="hold" nodeType="withEffect">
                  <p:stCondLst>
                    <p:cond delay="1000"/>
                  </p:stCondLst>
                  <p:iterate type="lt">
                    <p:tmPct val="5714"/>
                  </p:iterate>
                  <p:childTnLst>
                    <p:animRot by="21600000">
                      <p:cBhvr>
                        <p:cTn dur="500" fill="hold"/>
                        <p:tgtEl>
                          <p:spTgt spid="400"/>
                        </p:tgtEl>
                        <p:attrNameLst>
                          <p:attrName>r</p:attrName>
                        </p:attrNameLst>
                      </p:cBhvr>
                    </p:animRot>
                  </p:childTnLst>
                </p:cTn>
              </p:par>
            </p:tnLst>
          </p:tmpl>
        </p:tmplLst>
      </p:bldP>
      <p:bldP spid="403" grpId="0">
        <p:tmplLst>
          <p:tmpl>
            <p:tnLst>
              <p:par>
                <p:cTn presetID="49" presetClass="entr" presetSubtype="0" decel="100000" fill="hold" nodeType="withEffect">
                  <p:stCondLst>
                    <p:cond delay="1000"/>
                  </p:stCondLst>
                  <p:iterate type="lt">
                    <p:tmPct val="3333"/>
                  </p:iterate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0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500" fill="hold"/>
                        <p:tgtEl>
                          <p:spTgt spid="403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403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403"/>
                        </p:tgtEl>
                        <p:attrNameLst>
                          <p:attrName>style.rotation</p:attrName>
                        </p:attrNameLst>
                      </p:cBhvr>
                      <p:tavLst>
                        <p:tav tm="0">
                          <p:val>
                            <p:fltVal val="360"/>
                          </p:val>
                        </p:tav>
                        <p:tav tm="100000">
                          <p:val>
                            <p:fltVal val="0"/>
                          </p:val>
                        </p:tav>
                      </p:tavLst>
                    </p:anim>
                    <p:animEffect transition="in" filter="fade">
                      <p:cBhvr>
                        <p:cTn dur="500"/>
                        <p:tgtEl>
                          <p:spTgt spid="40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03" grpId="1">
        <p:tmplLst>
          <p:tmpl>
            <p:tnLst>
              <p:par>
                <p:cTn presetID="8" presetClass="emph" presetSubtype="0" decel="100000" fill="hold" nodeType="withEffect">
                  <p:stCondLst>
                    <p:cond delay="1000"/>
                  </p:stCondLst>
                  <p:iterate type="lt">
                    <p:tmPct val="3333"/>
                  </p:iterate>
                  <p:childTnLst>
                    <p:animRot by="21600000">
                      <p:cBhvr>
                        <p:cTn dur="500" fill="hold"/>
                        <p:tgtEl>
                          <p:spTgt spid="403"/>
                        </p:tgtEl>
                        <p:attrNameLst>
                          <p:attrName>r</p:attrName>
                        </p:attrNameLst>
                      </p:cBhvr>
                    </p:animRot>
                  </p:childTnLst>
                </p:cTn>
              </p:par>
            </p:tnLst>
          </p:tmpl>
        </p:tmplLst>
      </p:bldP>
      <p:bldP spid="404" grpId="0">
        <p:tmplLst>
          <p:tmpl>
            <p:tnLst>
              <p:par>
                <p:cTn presetID="49" presetClass="entr" presetSubtype="0" decel="100000" fill="hold" nodeType="withEffect">
                  <p:stCondLst>
                    <p:cond delay="1000"/>
                  </p:stCondLst>
                  <p:iterate type="lt">
                    <p:tmPct val="5000"/>
                  </p:iterate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0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500" fill="hold"/>
                        <p:tgtEl>
                          <p:spTgt spid="404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404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404"/>
                        </p:tgtEl>
                        <p:attrNameLst>
                          <p:attrName>style.rotation</p:attrName>
                        </p:attrNameLst>
                      </p:cBhvr>
                      <p:tavLst>
                        <p:tav tm="0">
                          <p:val>
                            <p:fltVal val="360"/>
                          </p:val>
                        </p:tav>
                        <p:tav tm="100000">
                          <p:val>
                            <p:fltVal val="0"/>
                          </p:val>
                        </p:tav>
                      </p:tavLst>
                    </p:anim>
                    <p:animEffect transition="in" filter="fade">
                      <p:cBhvr>
                        <p:cTn dur="500"/>
                        <p:tgtEl>
                          <p:spTgt spid="40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04" grpId="1">
        <p:tmplLst>
          <p:tmpl>
            <p:tnLst>
              <p:par>
                <p:cTn presetID="8" presetClass="emph" presetSubtype="0" decel="100000" fill="hold" nodeType="withEffect">
                  <p:stCondLst>
                    <p:cond delay="1000"/>
                  </p:stCondLst>
                  <p:iterate type="lt">
                    <p:tmPct val="5000"/>
                  </p:iterate>
                  <p:childTnLst>
                    <p:animRot by="21600000">
                      <p:cBhvr>
                        <p:cTn dur="500" fill="hold"/>
                        <p:tgtEl>
                          <p:spTgt spid="404"/>
                        </p:tgtEl>
                        <p:attrNameLst>
                          <p:attrName>r</p:attrName>
                        </p:attrNameLst>
                      </p:cBhvr>
                    </p:animRot>
                  </p:childTnLst>
                </p:cTn>
              </p:par>
            </p:tnLst>
          </p:tmpl>
        </p:tmplLst>
      </p:bldP>
      <p:bldP spid="438" grpId="0">
        <p:tmplLst>
          <p:tmpl>
            <p:tnLst>
              <p:par>
                <p:cTn presetID="49" presetClass="entr" presetSubtype="0" decel="100000" fill="hold" nodeType="withEffect">
                  <p:stCondLst>
                    <p:cond delay="1200"/>
                  </p:stCondLst>
                  <p:iterate type="lt">
                    <p:tmPct val="20000"/>
                  </p:iterate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3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500" fill="hold"/>
                        <p:tgtEl>
                          <p:spTgt spid="438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438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438"/>
                        </p:tgtEl>
                        <p:attrNameLst>
                          <p:attrName>style.rotation</p:attrName>
                        </p:attrNameLst>
                      </p:cBhvr>
                      <p:tavLst>
                        <p:tav tm="0">
                          <p:val>
                            <p:fltVal val="360"/>
                          </p:val>
                        </p:tav>
                        <p:tav tm="100000">
                          <p:val>
                            <p:fltVal val="0"/>
                          </p:val>
                        </p:tav>
                      </p:tavLst>
                    </p:anim>
                    <p:animEffect transition="in" filter="fade">
                      <p:cBhvr>
                        <p:cTn dur="500"/>
                        <p:tgtEl>
                          <p:spTgt spid="43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38" grpId="1">
        <p:tmplLst>
          <p:tmpl>
            <p:tnLst>
              <p:par>
                <p:cTn presetID="8" presetClass="emph" presetSubtype="0" decel="100000" fill="hold" nodeType="withEffect">
                  <p:stCondLst>
                    <p:cond delay="1200"/>
                  </p:stCondLst>
                  <p:iterate type="lt">
                    <p:tmPct val="20000"/>
                  </p:iterate>
                  <p:childTnLst>
                    <p:animRot by="21600000">
                      <p:cBhvr>
                        <p:cTn dur="500" fill="hold"/>
                        <p:tgtEl>
                          <p:spTgt spid="438"/>
                        </p:tgtEl>
                        <p:attrNameLst>
                          <p:attrName>r</p:attrName>
                        </p:attrNameLst>
                      </p:cBhvr>
                    </p:animRot>
                  </p:childTnLst>
                </p:cTn>
              </p:par>
            </p:tnLst>
          </p:tmpl>
        </p:tmplLst>
      </p:bldP>
      <p:bldP spid="439" grpId="0"/>
      <p:bldP spid="440" grpId="0">
        <p:tmplLst>
          <p:tmpl>
            <p:tnLst>
              <p:par>
                <p:cTn presetID="49" presetClass="entr" presetSubtype="0" decel="100000" fill="hold" nodeType="withEffect">
                  <p:stCondLst>
                    <p:cond delay="1200"/>
                  </p:stCondLst>
                  <p:iterate type="lt">
                    <p:tmPct val="8000"/>
                  </p:iterate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4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500" fill="hold"/>
                        <p:tgtEl>
                          <p:spTgt spid="440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440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440"/>
                        </p:tgtEl>
                        <p:attrNameLst>
                          <p:attrName>style.rotation</p:attrName>
                        </p:attrNameLst>
                      </p:cBhvr>
                      <p:tavLst>
                        <p:tav tm="0">
                          <p:val>
                            <p:fltVal val="360"/>
                          </p:val>
                        </p:tav>
                        <p:tav tm="100000">
                          <p:val>
                            <p:fltVal val="0"/>
                          </p:val>
                        </p:tav>
                      </p:tavLst>
                    </p:anim>
                    <p:animEffect transition="in" filter="fade">
                      <p:cBhvr>
                        <p:cTn dur="500"/>
                        <p:tgtEl>
                          <p:spTgt spid="44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40" grpId="1">
        <p:tmplLst>
          <p:tmpl>
            <p:tnLst>
              <p:par>
                <p:cTn presetID="8" presetClass="emph" presetSubtype="0" decel="100000" fill="hold" nodeType="withEffect">
                  <p:stCondLst>
                    <p:cond delay="1200"/>
                  </p:stCondLst>
                  <p:iterate type="lt">
                    <p:tmPct val="8000"/>
                  </p:iterate>
                  <p:childTnLst>
                    <p:animRot by="21600000">
                      <p:cBhvr>
                        <p:cTn dur="500" fill="hold"/>
                        <p:tgtEl>
                          <p:spTgt spid="440"/>
                        </p:tgtEl>
                        <p:attrNameLst>
                          <p:attrName>r</p:attrName>
                        </p:attrNameLst>
                      </p:cBhvr>
                    </p:animRot>
                  </p:childTnLst>
                </p:cTn>
              </p:par>
            </p:tnLst>
          </p:tmpl>
        </p:tmplLst>
      </p:bldP>
      <p:bldP spid="441" grpId="0">
        <p:tmplLst>
          <p:tmpl>
            <p:tnLst>
              <p:par>
                <p:cTn presetID="49" presetClass="entr" presetSubtype="0" decel="100000" fill="hold" nodeType="withEffect">
                  <p:stCondLst>
                    <p:cond delay="1200"/>
                  </p:stCondLst>
                  <p:iterate type="lt">
                    <p:tmPct val="5714"/>
                  </p:iterate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4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500" fill="hold"/>
                        <p:tgtEl>
                          <p:spTgt spid="441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441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441"/>
                        </p:tgtEl>
                        <p:attrNameLst>
                          <p:attrName>style.rotation</p:attrName>
                        </p:attrNameLst>
                      </p:cBhvr>
                      <p:tavLst>
                        <p:tav tm="0">
                          <p:val>
                            <p:fltVal val="360"/>
                          </p:val>
                        </p:tav>
                        <p:tav tm="100000">
                          <p:val>
                            <p:fltVal val="0"/>
                          </p:val>
                        </p:tav>
                      </p:tavLst>
                    </p:anim>
                    <p:animEffect transition="in" filter="fade">
                      <p:cBhvr>
                        <p:cTn dur="500"/>
                        <p:tgtEl>
                          <p:spTgt spid="44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41" grpId="1">
        <p:tmplLst>
          <p:tmpl>
            <p:tnLst>
              <p:par>
                <p:cTn presetID="8" presetClass="emph" presetSubtype="0" decel="100000" fill="hold" nodeType="withEffect">
                  <p:stCondLst>
                    <p:cond delay="1200"/>
                  </p:stCondLst>
                  <p:iterate type="lt">
                    <p:tmPct val="5714"/>
                  </p:iterate>
                  <p:childTnLst>
                    <p:animRot by="21600000">
                      <p:cBhvr>
                        <p:cTn dur="500" fill="hold"/>
                        <p:tgtEl>
                          <p:spTgt spid="441"/>
                        </p:tgtEl>
                        <p:attrNameLst>
                          <p:attrName>r</p:attrName>
                        </p:attrNameLst>
                      </p:cBhvr>
                    </p:animRot>
                  </p:childTnLst>
                </p:cTn>
              </p:par>
            </p:tnLst>
          </p:tmpl>
        </p:tmplLst>
      </p:bldP>
      <p:bldP spid="442" grpId="0">
        <p:tmplLst>
          <p:tmpl>
            <p:tnLst>
              <p:par>
                <p:cTn presetID="49" presetClass="entr" presetSubtype="0" decel="100000" fill="hold" nodeType="withEffect">
                  <p:stCondLst>
                    <p:cond delay="1200"/>
                  </p:stCondLst>
                  <p:iterate type="lt">
                    <p:tmPct val="3333"/>
                  </p:iterate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4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500" fill="hold"/>
                        <p:tgtEl>
                          <p:spTgt spid="442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442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442"/>
                        </p:tgtEl>
                        <p:attrNameLst>
                          <p:attrName>style.rotation</p:attrName>
                        </p:attrNameLst>
                      </p:cBhvr>
                      <p:tavLst>
                        <p:tav tm="0">
                          <p:val>
                            <p:fltVal val="360"/>
                          </p:val>
                        </p:tav>
                        <p:tav tm="100000">
                          <p:val>
                            <p:fltVal val="0"/>
                          </p:val>
                        </p:tav>
                      </p:tavLst>
                    </p:anim>
                    <p:animEffect transition="in" filter="fade">
                      <p:cBhvr>
                        <p:cTn dur="500"/>
                        <p:tgtEl>
                          <p:spTgt spid="44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42" grpId="1">
        <p:tmplLst>
          <p:tmpl>
            <p:tnLst>
              <p:par>
                <p:cTn presetID="8" presetClass="emph" presetSubtype="0" decel="100000" fill="hold" nodeType="withEffect">
                  <p:stCondLst>
                    <p:cond delay="1200"/>
                  </p:stCondLst>
                  <p:iterate type="lt">
                    <p:tmPct val="3333"/>
                  </p:iterate>
                  <p:childTnLst>
                    <p:animRot by="21600000">
                      <p:cBhvr>
                        <p:cTn dur="500" fill="hold"/>
                        <p:tgtEl>
                          <p:spTgt spid="442"/>
                        </p:tgtEl>
                        <p:attrNameLst>
                          <p:attrName>r</p:attrName>
                        </p:attrNameLst>
                      </p:cBhvr>
                    </p:animRot>
                  </p:childTnLst>
                </p:cTn>
              </p:par>
            </p:tnLst>
          </p:tmpl>
        </p:tmplLst>
      </p:bldP>
      <p:bldP spid="443" grpId="0">
        <p:tmplLst>
          <p:tmpl>
            <p:tnLst>
              <p:par>
                <p:cTn presetID="49" presetClass="entr" presetSubtype="0" decel="100000" fill="hold" nodeType="withEffect">
                  <p:stCondLst>
                    <p:cond delay="1200"/>
                  </p:stCondLst>
                  <p:iterate type="lt">
                    <p:tmPct val="5000"/>
                  </p:iterate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4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500" fill="hold"/>
                        <p:tgtEl>
                          <p:spTgt spid="443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443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443"/>
                        </p:tgtEl>
                        <p:attrNameLst>
                          <p:attrName>style.rotation</p:attrName>
                        </p:attrNameLst>
                      </p:cBhvr>
                      <p:tavLst>
                        <p:tav tm="0">
                          <p:val>
                            <p:fltVal val="360"/>
                          </p:val>
                        </p:tav>
                        <p:tav tm="100000">
                          <p:val>
                            <p:fltVal val="0"/>
                          </p:val>
                        </p:tav>
                      </p:tavLst>
                    </p:anim>
                    <p:animEffect transition="in" filter="fade">
                      <p:cBhvr>
                        <p:cTn dur="500"/>
                        <p:tgtEl>
                          <p:spTgt spid="44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43" grpId="1">
        <p:tmplLst>
          <p:tmpl>
            <p:tnLst>
              <p:par>
                <p:cTn presetID="8" presetClass="emph" presetSubtype="0" decel="100000" fill="hold" nodeType="withEffect">
                  <p:stCondLst>
                    <p:cond delay="1200"/>
                  </p:stCondLst>
                  <p:iterate type="lt">
                    <p:tmPct val="5000"/>
                  </p:iterate>
                  <p:childTnLst>
                    <p:animRot by="21600000">
                      <p:cBhvr>
                        <p:cTn dur="500" fill="hold"/>
                        <p:tgtEl>
                          <p:spTgt spid="443"/>
                        </p:tgtEl>
                        <p:attrNameLst>
                          <p:attrName>r</p:attrName>
                        </p:attrNameLst>
                      </p:cBhvr>
                    </p:animRot>
                  </p:childTnLst>
                </p:cTn>
              </p:par>
            </p:tnLst>
          </p:tmpl>
        </p:tmplLst>
      </p:bldP>
    </p:bldLst>
  </p:timing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eux contenu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>
            <a:extLst>
              <a:ext uri="{FF2B5EF4-FFF2-40B4-BE49-F238E27FC236}">
                <a16:creationId xmlns:a16="http://schemas.microsoft.com/office/drawing/2014/main" id="{1E940AF2-D732-4ADE-B0E2-F0ECB5CB2D3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/>
              <a:t>Modifiez le style du titre</a:t>
            </a:r>
          </a:p>
        </p:txBody>
      </p:sp>
      <p:sp>
        <p:nvSpPr>
          <p:cNvPr id="3" name="Espace réservé du contenu 2">
            <a:extLst>
              <a:ext uri="{FF2B5EF4-FFF2-40B4-BE49-F238E27FC236}">
                <a16:creationId xmlns:a16="http://schemas.microsoft.com/office/drawing/2014/main" id="{76345CF5-117E-491C-B67B-426F7FB034B1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fr-FR"/>
              <a:t>Modifier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</a:p>
        </p:txBody>
      </p:sp>
      <p:sp>
        <p:nvSpPr>
          <p:cNvPr id="4" name="Espace réservé du contenu 3">
            <a:extLst>
              <a:ext uri="{FF2B5EF4-FFF2-40B4-BE49-F238E27FC236}">
                <a16:creationId xmlns:a16="http://schemas.microsoft.com/office/drawing/2014/main" id="{7E11C7AB-789D-4DC4-A27E-119DE7B67992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fr-FR"/>
              <a:t>Modifier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</a:p>
        </p:txBody>
      </p:sp>
      <p:sp>
        <p:nvSpPr>
          <p:cNvPr id="5" name="Espace réservé de la date 4">
            <a:extLst>
              <a:ext uri="{FF2B5EF4-FFF2-40B4-BE49-F238E27FC236}">
                <a16:creationId xmlns:a16="http://schemas.microsoft.com/office/drawing/2014/main" id="{ACB6F386-4A06-4B04-B630-AF46BD66F39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EDA7BAA-EA2D-4B89-B472-FFCB1E18CD93}" type="datetimeFigureOut">
              <a:rPr lang="fr-FR" smtClean="0"/>
              <a:t>10/05/2019</a:t>
            </a:fld>
            <a:endParaRPr lang="fr-FR"/>
          </a:p>
        </p:txBody>
      </p:sp>
      <p:sp>
        <p:nvSpPr>
          <p:cNvPr id="6" name="Espace réservé du pied de page 5">
            <a:extLst>
              <a:ext uri="{FF2B5EF4-FFF2-40B4-BE49-F238E27FC236}">
                <a16:creationId xmlns:a16="http://schemas.microsoft.com/office/drawing/2014/main" id="{9C6AB353-8230-4349-A02F-C9D8CD953AD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7" name="Espace réservé du numéro de diapositive 6">
            <a:extLst>
              <a:ext uri="{FF2B5EF4-FFF2-40B4-BE49-F238E27FC236}">
                <a16:creationId xmlns:a16="http://schemas.microsoft.com/office/drawing/2014/main" id="{DEA3BF79-2C13-4BF6-9D2D-3A221638FE7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4212289-527F-4616-8E3D-B43A7E89F1AE}" type="slidenum">
              <a:rPr lang="fr-FR" smtClean="0"/>
              <a:t>‹N°›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847939484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Summar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0" name="Rectangle 389">
            <a:extLst>
              <a:ext uri="{FF2B5EF4-FFF2-40B4-BE49-F238E27FC236}">
                <a16:creationId xmlns:a16="http://schemas.microsoft.com/office/drawing/2014/main" id="{FB93B2CB-81BB-43C0-8EF8-91207DC5856F}"/>
              </a:ext>
            </a:extLst>
          </p:cNvPr>
          <p:cNvSpPr/>
          <p:nvPr userDrawn="1"/>
        </p:nvSpPr>
        <p:spPr>
          <a:xfrm>
            <a:off x="9664" y="0"/>
            <a:ext cx="6446668" cy="6858000"/>
          </a:xfrm>
          <a:prstGeom prst="rect">
            <a:avLst/>
          </a:prstGeom>
          <a:gradFill flip="none" rotWithShape="1">
            <a:gsLst>
              <a:gs pos="0">
                <a:schemeClr val="accent1"/>
              </a:gs>
              <a:gs pos="100000">
                <a:schemeClr val="accent2"/>
              </a:gs>
            </a:gsLst>
            <a:lin ang="5400000" scaled="1"/>
            <a:tileRect/>
          </a:gradFill>
          <a:ln>
            <a:noFill/>
          </a:ln>
          <a:effectLst>
            <a:outerShdw blurRad="50800" dist="38100" dir="10800000" algn="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dirty="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008C88A3-2F77-4475-9CB8-094559580D44}"/>
              </a:ext>
            </a:extLst>
          </p:cNvPr>
          <p:cNvSpPr/>
          <p:nvPr userDrawn="1"/>
        </p:nvSpPr>
        <p:spPr>
          <a:xfrm>
            <a:off x="0" y="0"/>
            <a:ext cx="6106142" cy="6858000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blurRad="127000" dist="63500" algn="l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372" name="Espace réservé du texte 19">
            <a:extLst>
              <a:ext uri="{FF2B5EF4-FFF2-40B4-BE49-F238E27FC236}">
                <a16:creationId xmlns:a16="http://schemas.microsoft.com/office/drawing/2014/main" id="{52C111BD-5124-4BB1-8F4F-0AF6E47B291A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787273" y="1417329"/>
            <a:ext cx="4932807" cy="830263"/>
          </a:xfrm>
          <a:prstGeom prst="rect">
            <a:avLst/>
          </a:prstGeom>
        </p:spPr>
        <p:txBody>
          <a:bodyPr anchor="ctr" anchorCtr="0"/>
          <a:lstStyle>
            <a:lvl1pPr marL="0" indent="0">
              <a:lnSpc>
                <a:spcPct val="100000"/>
              </a:lnSpc>
              <a:buNone/>
              <a:defRPr lang="en-US" sz="1800" kern="1200" dirty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457200" indent="0">
              <a:buNone/>
              <a:defRPr lang="fr-FR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2pPr>
            <a:lvl3pPr marL="914400" indent="0">
              <a:buNone/>
              <a:defRPr lang="fr-FR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3pPr>
            <a:lvl4pPr marL="1371600" indent="0">
              <a:buNone/>
              <a:defRPr lang="fr-FR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4pPr>
            <a:lvl5pPr marL="1828800" indent="0">
              <a:buNone/>
              <a:defRPr lang="en-US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5pPr>
          </a:lstStyle>
          <a:p>
            <a:pPr marL="0" lvl="0" indent="0" algn="l" defTabSz="914400" rtl="0" eaLnBrk="1" latinLnBrk="0" hangingPunct="1">
              <a:lnSpc>
                <a:spcPct val="100000"/>
              </a:lnSpc>
              <a:spcBef>
                <a:spcPts val="1000"/>
              </a:spcBef>
              <a:buFont typeface="Arial" panose="020B0604020202020204" pitchFamily="34" charset="0"/>
              <a:buNone/>
            </a:pPr>
            <a:r>
              <a:rPr lang="fr-FR" dirty="0"/>
              <a:t>TITLE</a:t>
            </a:r>
            <a:endParaRPr lang="en-US" dirty="0"/>
          </a:p>
        </p:txBody>
      </p:sp>
      <p:sp>
        <p:nvSpPr>
          <p:cNvPr id="373" name="Espace réservé du texte 19">
            <a:extLst>
              <a:ext uri="{FF2B5EF4-FFF2-40B4-BE49-F238E27FC236}">
                <a16:creationId xmlns:a16="http://schemas.microsoft.com/office/drawing/2014/main" id="{CCB3DB62-963F-4566-A68C-A54313484247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787273" y="2285158"/>
            <a:ext cx="4932807" cy="830263"/>
          </a:xfrm>
          <a:prstGeom prst="rect">
            <a:avLst/>
          </a:prstGeom>
        </p:spPr>
        <p:txBody>
          <a:bodyPr anchor="ctr" anchorCtr="0"/>
          <a:lstStyle>
            <a:lvl1pPr marL="0" indent="0">
              <a:lnSpc>
                <a:spcPct val="100000"/>
              </a:lnSpc>
              <a:buNone/>
              <a:defRPr lang="fr-FR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457200" indent="0">
              <a:buNone/>
              <a:defRPr lang="fr-FR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2pPr>
            <a:lvl3pPr marL="914400" indent="0">
              <a:buNone/>
              <a:defRPr lang="fr-FR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3pPr>
            <a:lvl4pPr marL="1371600" indent="0">
              <a:buNone/>
              <a:defRPr lang="fr-FR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4pPr>
            <a:lvl5pPr marL="1828800" indent="0">
              <a:buNone/>
              <a:defRPr lang="en-US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5pPr>
          </a:lstStyle>
          <a:p>
            <a:pPr lvl="0"/>
            <a:r>
              <a:rPr lang="fr-FR" dirty="0"/>
              <a:t>TITLE</a:t>
            </a:r>
          </a:p>
        </p:txBody>
      </p:sp>
      <p:sp>
        <p:nvSpPr>
          <p:cNvPr id="374" name="Espace réservé du texte 19">
            <a:extLst>
              <a:ext uri="{FF2B5EF4-FFF2-40B4-BE49-F238E27FC236}">
                <a16:creationId xmlns:a16="http://schemas.microsoft.com/office/drawing/2014/main" id="{510E0747-153C-4335-B832-948F811E58DB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787273" y="3149500"/>
            <a:ext cx="4932807" cy="830263"/>
          </a:xfrm>
          <a:prstGeom prst="rect">
            <a:avLst/>
          </a:prstGeom>
        </p:spPr>
        <p:txBody>
          <a:bodyPr anchor="ctr" anchorCtr="0"/>
          <a:lstStyle>
            <a:lvl1pPr marL="0" indent="0">
              <a:lnSpc>
                <a:spcPct val="100000"/>
              </a:lnSpc>
              <a:buNone/>
              <a:defRPr lang="fr-FR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457200" indent="0">
              <a:buNone/>
              <a:defRPr lang="fr-FR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2pPr>
            <a:lvl3pPr marL="914400" indent="0">
              <a:buNone/>
              <a:defRPr lang="fr-FR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3pPr>
            <a:lvl4pPr marL="1371600" indent="0">
              <a:buNone/>
              <a:defRPr lang="fr-FR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4pPr>
            <a:lvl5pPr marL="1828800" indent="0">
              <a:buNone/>
              <a:defRPr lang="en-US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5pPr>
          </a:lstStyle>
          <a:p>
            <a:pPr lvl="0"/>
            <a:r>
              <a:rPr lang="fr-FR" dirty="0"/>
              <a:t>TITLE</a:t>
            </a:r>
          </a:p>
        </p:txBody>
      </p:sp>
      <p:sp>
        <p:nvSpPr>
          <p:cNvPr id="375" name="Espace réservé du texte 19">
            <a:extLst>
              <a:ext uri="{FF2B5EF4-FFF2-40B4-BE49-F238E27FC236}">
                <a16:creationId xmlns:a16="http://schemas.microsoft.com/office/drawing/2014/main" id="{B52BD28D-1CE3-4C6A-B60B-2F7E2943C507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787273" y="4013072"/>
            <a:ext cx="4932807" cy="830263"/>
          </a:xfrm>
          <a:prstGeom prst="rect">
            <a:avLst/>
          </a:prstGeom>
        </p:spPr>
        <p:txBody>
          <a:bodyPr anchor="ctr" anchorCtr="0"/>
          <a:lstStyle>
            <a:lvl1pPr marL="0" indent="0" rtl="0">
              <a:lnSpc>
                <a:spcPct val="100000"/>
              </a:lnSpc>
              <a:buNone/>
              <a:defRPr lang="fr-FR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457200" indent="0">
              <a:buNone/>
              <a:defRPr lang="fr-FR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2pPr>
            <a:lvl3pPr marL="914400" indent="0">
              <a:buNone/>
              <a:defRPr lang="fr-FR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3pPr>
            <a:lvl4pPr marL="1371600" indent="0">
              <a:buNone/>
              <a:defRPr lang="fr-FR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4pPr>
            <a:lvl5pPr marL="1828800" indent="0">
              <a:buNone/>
              <a:defRPr lang="en-US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5pPr>
          </a:lstStyle>
          <a:p>
            <a:pPr lvl="0"/>
            <a:r>
              <a:rPr lang="fr-FR" dirty="0"/>
              <a:t>TITLE</a:t>
            </a:r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AD8118DE-BFBA-4647-8041-DA6AE2B33F92}"/>
              </a:ext>
            </a:extLst>
          </p:cNvPr>
          <p:cNvSpPr/>
          <p:nvPr userDrawn="1"/>
        </p:nvSpPr>
        <p:spPr>
          <a:xfrm>
            <a:off x="0" y="1520573"/>
            <a:ext cx="609600" cy="623777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27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r>
              <a:rPr lang="fr-FR" sz="2600" dirty="0">
                <a:latin typeface="+mj-lt"/>
              </a:rPr>
              <a:t>1</a:t>
            </a: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9CA0BE75-2F7B-49EB-BDE8-D44CC65141E3}"/>
              </a:ext>
            </a:extLst>
          </p:cNvPr>
          <p:cNvSpPr/>
          <p:nvPr userDrawn="1"/>
        </p:nvSpPr>
        <p:spPr>
          <a:xfrm>
            <a:off x="0" y="2388402"/>
            <a:ext cx="609600" cy="623777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27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lvl="0" algn="ctr" defTabSz="914400" rtl="0" eaLnBrk="1" latinLnBrk="0" hangingPunct="1"/>
            <a:r>
              <a:rPr lang="fr-FR" sz="2600" kern="1200" dirty="0">
                <a:solidFill>
                  <a:schemeClr val="lt1"/>
                </a:solidFill>
                <a:latin typeface="+mj-lt"/>
                <a:ea typeface="+mn-ea"/>
                <a:cs typeface="+mn-cs"/>
              </a:rPr>
              <a:t>2</a:t>
            </a: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1F9F7DFA-C453-468D-8F45-15BA3FBC6227}"/>
              </a:ext>
            </a:extLst>
          </p:cNvPr>
          <p:cNvSpPr/>
          <p:nvPr userDrawn="1"/>
        </p:nvSpPr>
        <p:spPr>
          <a:xfrm>
            <a:off x="0" y="3252744"/>
            <a:ext cx="609600" cy="623777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27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lvl="0" algn="ctr" defTabSz="914400" rtl="0" eaLnBrk="1" latinLnBrk="0" hangingPunct="1"/>
            <a:r>
              <a:rPr lang="fr-FR" sz="2600" kern="1200" dirty="0">
                <a:solidFill>
                  <a:schemeClr val="lt1"/>
                </a:solidFill>
                <a:latin typeface="+mj-lt"/>
                <a:ea typeface="+mn-ea"/>
                <a:cs typeface="+mn-cs"/>
              </a:rPr>
              <a:t>3</a:t>
            </a: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3B84A07C-4A20-4761-A377-D2AC3CF1BD2F}"/>
              </a:ext>
            </a:extLst>
          </p:cNvPr>
          <p:cNvSpPr/>
          <p:nvPr userDrawn="1"/>
        </p:nvSpPr>
        <p:spPr>
          <a:xfrm>
            <a:off x="0" y="4116316"/>
            <a:ext cx="609600" cy="623777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27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lvl="0" algn="ctr" defTabSz="914400" rtl="0" eaLnBrk="1" latinLnBrk="0" hangingPunct="1"/>
            <a:r>
              <a:rPr lang="fr-FR" sz="2600" kern="1200" dirty="0">
                <a:solidFill>
                  <a:schemeClr val="lt1"/>
                </a:solidFill>
                <a:latin typeface="+mj-lt"/>
                <a:ea typeface="+mn-ea"/>
                <a:cs typeface="+mn-cs"/>
              </a:rPr>
              <a:t>4</a:t>
            </a:r>
          </a:p>
        </p:txBody>
      </p:sp>
      <p:sp>
        <p:nvSpPr>
          <p:cNvPr id="389" name="Espace réservé pour une image  14">
            <a:extLst>
              <a:ext uri="{FF2B5EF4-FFF2-40B4-BE49-F238E27FC236}">
                <a16:creationId xmlns:a16="http://schemas.microsoft.com/office/drawing/2014/main" id="{B0B1A949-2BBA-4DE9-9E0A-01AA9BCE12E1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 flipH="1">
            <a:off x="6456332" y="1067326"/>
            <a:ext cx="5735668" cy="5795754"/>
          </a:xfrm>
          <a:prstGeom prst="rect">
            <a:avLst/>
          </a:prstGeom>
        </p:spPr>
        <p:txBody>
          <a:bodyPr lIns="3204000" rIns="504000" anchor="ctr"/>
          <a:lstStyle>
            <a:lvl1pPr marL="0" indent="0" algn="l">
              <a:lnSpc>
                <a:spcPct val="120000"/>
              </a:lnSpc>
              <a:buNone/>
              <a:defRPr sz="1400">
                <a:solidFill>
                  <a:schemeClr val="accent2">
                    <a:alpha val="40000"/>
                  </a:schemeClr>
                </a:solidFill>
                <a:latin typeface="+mj-lt"/>
              </a:defRPr>
            </a:lvl1pPr>
          </a:lstStyle>
          <a:p>
            <a:r>
              <a:rPr lang="fr-FR" dirty="0"/>
              <a:t>CLICK ON THE ICON TO INSERT AN IMAGE, AND STRETCH THE GRADIENT TO THE RIGHT</a:t>
            </a:r>
            <a:endParaRPr lang="en-US" dirty="0"/>
          </a:p>
        </p:txBody>
      </p:sp>
      <p:sp>
        <p:nvSpPr>
          <p:cNvPr id="391" name="Espace réservé du texte 9">
            <a:extLst>
              <a:ext uri="{FF2B5EF4-FFF2-40B4-BE49-F238E27FC236}">
                <a16:creationId xmlns:a16="http://schemas.microsoft.com/office/drawing/2014/main" id="{22F3459B-D3EE-4A4C-B9FB-3B1E26E99A92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 flipH="1">
            <a:off x="6456332" y="1067325"/>
            <a:ext cx="2519680" cy="5795754"/>
          </a:xfrm>
          <a:prstGeom prst="rect">
            <a:avLst/>
          </a:prstGeom>
          <a:gradFill>
            <a:gsLst>
              <a:gs pos="0">
                <a:srgbClr val="36A7DF">
                  <a:alpha val="0"/>
                </a:srgbClr>
              </a:gs>
              <a:gs pos="100000">
                <a:srgbClr val="2070B7">
                  <a:alpha val="68000"/>
                </a:srgbClr>
              </a:gs>
            </a:gsLst>
            <a:lin ang="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 marL="0" indent="0">
              <a:buNone/>
              <a:defRPr lang="en-US" sz="1800" dirty="0">
                <a:solidFill>
                  <a:schemeClr val="lt1"/>
                </a:solidFill>
              </a:defRPr>
            </a:lvl1pPr>
          </a:lstStyle>
          <a:p>
            <a:pPr marL="0" lvl="0" algn="ctr"/>
            <a:r>
              <a:rPr lang="fr-FR" dirty="0"/>
              <a:t> </a:t>
            </a:r>
            <a:endParaRPr lang="en-US" dirty="0"/>
          </a:p>
        </p:txBody>
      </p:sp>
      <p:sp>
        <p:nvSpPr>
          <p:cNvPr id="20" name="Espace réservé du texte 19">
            <a:extLst>
              <a:ext uri="{FF2B5EF4-FFF2-40B4-BE49-F238E27FC236}">
                <a16:creationId xmlns:a16="http://schemas.microsoft.com/office/drawing/2014/main" id="{15DAACC8-2AB4-4E4C-98C6-3FCD4605BDEF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787273" y="4893244"/>
            <a:ext cx="4932807" cy="830263"/>
          </a:xfrm>
          <a:prstGeom prst="rect">
            <a:avLst/>
          </a:prstGeom>
        </p:spPr>
        <p:txBody>
          <a:bodyPr anchor="ctr" anchorCtr="0"/>
          <a:lstStyle>
            <a:lvl1pPr marL="0" indent="0" rtl="0">
              <a:lnSpc>
                <a:spcPct val="100000"/>
              </a:lnSpc>
              <a:buNone/>
              <a:defRPr lang="fr-FR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457200" indent="0">
              <a:buNone/>
              <a:defRPr lang="fr-FR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2pPr>
            <a:lvl3pPr marL="914400" indent="0">
              <a:buNone/>
              <a:defRPr lang="fr-FR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3pPr>
            <a:lvl4pPr marL="1371600" indent="0">
              <a:buNone/>
              <a:defRPr lang="fr-FR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4pPr>
            <a:lvl5pPr marL="1828800" indent="0">
              <a:buNone/>
              <a:defRPr lang="en-US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5pPr>
          </a:lstStyle>
          <a:p>
            <a:pPr lvl="0"/>
            <a:r>
              <a:rPr lang="fr-FR" dirty="0"/>
              <a:t>TITLE</a:t>
            </a:r>
          </a:p>
        </p:txBody>
      </p:sp>
      <p:sp>
        <p:nvSpPr>
          <p:cNvPr id="21" name="Rectangle 20">
            <a:extLst>
              <a:ext uri="{FF2B5EF4-FFF2-40B4-BE49-F238E27FC236}">
                <a16:creationId xmlns:a16="http://schemas.microsoft.com/office/drawing/2014/main" id="{12FBCB98-606F-4A99-8A9D-C054CA68B207}"/>
              </a:ext>
            </a:extLst>
          </p:cNvPr>
          <p:cNvSpPr/>
          <p:nvPr userDrawn="1"/>
        </p:nvSpPr>
        <p:spPr>
          <a:xfrm>
            <a:off x="0" y="4996489"/>
            <a:ext cx="609600" cy="623777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27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lvl="0" algn="ctr" defTabSz="914400" rtl="0" eaLnBrk="1" latinLnBrk="0" hangingPunct="1"/>
            <a:r>
              <a:rPr lang="fr-FR" sz="2600" kern="1200" dirty="0">
                <a:solidFill>
                  <a:schemeClr val="lt1"/>
                </a:solidFill>
                <a:latin typeface="+mj-lt"/>
                <a:ea typeface="+mn-ea"/>
                <a:cs typeface="+mn-cs"/>
              </a:rPr>
              <a:t>5</a:t>
            </a:r>
          </a:p>
        </p:txBody>
      </p:sp>
      <p:sp>
        <p:nvSpPr>
          <p:cNvPr id="22" name="Espace réservé du texte 19">
            <a:extLst>
              <a:ext uri="{FF2B5EF4-FFF2-40B4-BE49-F238E27FC236}">
                <a16:creationId xmlns:a16="http://schemas.microsoft.com/office/drawing/2014/main" id="{C37E3AC4-59B2-4186-9E4D-EA80816EAD54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787273" y="5772923"/>
            <a:ext cx="4932807" cy="830263"/>
          </a:xfrm>
          <a:prstGeom prst="rect">
            <a:avLst/>
          </a:prstGeom>
        </p:spPr>
        <p:txBody>
          <a:bodyPr anchor="ctr" anchorCtr="0"/>
          <a:lstStyle>
            <a:lvl1pPr marL="0" indent="0" rtl="0">
              <a:lnSpc>
                <a:spcPct val="100000"/>
              </a:lnSpc>
              <a:buNone/>
              <a:defRPr lang="fr-FR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457200" indent="0">
              <a:buNone/>
              <a:defRPr lang="fr-FR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2pPr>
            <a:lvl3pPr marL="914400" indent="0">
              <a:buNone/>
              <a:defRPr lang="fr-FR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3pPr>
            <a:lvl4pPr marL="1371600" indent="0">
              <a:buNone/>
              <a:defRPr lang="fr-FR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4pPr>
            <a:lvl5pPr marL="1828800" indent="0">
              <a:buNone/>
              <a:defRPr lang="en-US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5pPr>
          </a:lstStyle>
          <a:p>
            <a:pPr lvl="0"/>
            <a:r>
              <a:rPr lang="fr-FR" dirty="0"/>
              <a:t>TITLE</a:t>
            </a:r>
          </a:p>
        </p:txBody>
      </p:sp>
      <p:sp>
        <p:nvSpPr>
          <p:cNvPr id="23" name="Rectangle 22">
            <a:extLst>
              <a:ext uri="{FF2B5EF4-FFF2-40B4-BE49-F238E27FC236}">
                <a16:creationId xmlns:a16="http://schemas.microsoft.com/office/drawing/2014/main" id="{283F8209-B345-4573-B1F7-9740675A22EF}"/>
              </a:ext>
            </a:extLst>
          </p:cNvPr>
          <p:cNvSpPr/>
          <p:nvPr userDrawn="1"/>
        </p:nvSpPr>
        <p:spPr>
          <a:xfrm>
            <a:off x="0" y="5876168"/>
            <a:ext cx="609600" cy="623777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27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lvl="0" algn="ctr" defTabSz="914400" rtl="0" eaLnBrk="1" latinLnBrk="0" hangingPunct="1"/>
            <a:r>
              <a:rPr lang="fr-FR" sz="2600" kern="1200" dirty="0">
                <a:solidFill>
                  <a:schemeClr val="lt1"/>
                </a:solidFill>
                <a:latin typeface="+mj-lt"/>
                <a:ea typeface="+mn-ea"/>
                <a:cs typeface="+mn-cs"/>
              </a:rPr>
              <a:t>6</a:t>
            </a:r>
          </a:p>
        </p:txBody>
      </p:sp>
      <p:grpSp>
        <p:nvGrpSpPr>
          <p:cNvPr id="376" name="Groupe 375">
            <a:extLst>
              <a:ext uri="{FF2B5EF4-FFF2-40B4-BE49-F238E27FC236}">
                <a16:creationId xmlns:a16="http://schemas.microsoft.com/office/drawing/2014/main" id="{C2AC9181-0CA0-4CC8-B412-951BB7DAAAA9}"/>
              </a:ext>
            </a:extLst>
          </p:cNvPr>
          <p:cNvGrpSpPr/>
          <p:nvPr userDrawn="1"/>
        </p:nvGrpSpPr>
        <p:grpSpPr>
          <a:xfrm>
            <a:off x="0" y="0"/>
            <a:ext cx="12192000" cy="1066086"/>
            <a:chOff x="0" y="0"/>
            <a:chExt cx="12192000" cy="1066086"/>
          </a:xfrm>
        </p:grpSpPr>
        <p:sp>
          <p:nvSpPr>
            <p:cNvPr id="377" name="Rectangle 376">
              <a:extLst>
                <a:ext uri="{FF2B5EF4-FFF2-40B4-BE49-F238E27FC236}">
                  <a16:creationId xmlns:a16="http://schemas.microsoft.com/office/drawing/2014/main" id="{CDEDE039-08C5-4D03-A3FC-B670ABCB3A9B}"/>
                </a:ext>
              </a:extLst>
            </p:cNvPr>
            <p:cNvSpPr/>
            <p:nvPr/>
          </p:nvSpPr>
          <p:spPr>
            <a:xfrm>
              <a:off x="0" y="0"/>
              <a:ext cx="12192000" cy="1066086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>
              <a:outerShdw blurRad="127000" dist="63500" dir="5400000" algn="t" rotWithShape="0">
                <a:prstClr val="black">
                  <a:alpha val="5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/>
            </a:p>
          </p:txBody>
        </p:sp>
        <p:sp>
          <p:nvSpPr>
            <p:cNvPr id="378" name="Rectangle 377">
              <a:extLst>
                <a:ext uri="{FF2B5EF4-FFF2-40B4-BE49-F238E27FC236}">
                  <a16:creationId xmlns:a16="http://schemas.microsoft.com/office/drawing/2014/main" id="{F3EE58ED-B342-4F6C-8361-362CAC7030C8}"/>
                </a:ext>
              </a:extLst>
            </p:cNvPr>
            <p:cNvSpPr/>
            <p:nvPr/>
          </p:nvSpPr>
          <p:spPr>
            <a:xfrm>
              <a:off x="0" y="0"/>
              <a:ext cx="1247868" cy="1062246"/>
            </a:xfrm>
            <a:prstGeom prst="rect">
              <a:avLst/>
            </a:prstGeom>
            <a:gradFill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27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/>
            </a:p>
          </p:txBody>
        </p:sp>
      </p:grpSp>
      <p:sp>
        <p:nvSpPr>
          <p:cNvPr id="381" name="Espace réservé du texte 19">
            <a:extLst>
              <a:ext uri="{FF2B5EF4-FFF2-40B4-BE49-F238E27FC236}">
                <a16:creationId xmlns:a16="http://schemas.microsoft.com/office/drawing/2014/main" id="{0E5FA67E-A51F-4E30-BE73-D8555651FE97}"/>
              </a:ext>
            </a:extLst>
          </p:cNvPr>
          <p:cNvSpPr>
            <a:spLocks noGrp="1"/>
          </p:cNvSpPr>
          <p:nvPr userDrawn="1">
            <p:ph type="body" sz="quarter" idx="18" hasCustomPrompt="1"/>
          </p:nvPr>
        </p:nvSpPr>
        <p:spPr>
          <a:xfrm>
            <a:off x="1458080" y="160268"/>
            <a:ext cx="2473407" cy="719999"/>
          </a:xfrm>
          <a:prstGeom prst="rect">
            <a:avLst/>
          </a:prstGeom>
        </p:spPr>
        <p:txBody>
          <a:bodyPr bIns="72000" anchor="ctr"/>
          <a:lstStyle>
            <a:lvl1pPr marL="0" indent="0" algn="l" defTabSz="914400" rtl="0" eaLnBrk="1" latinLnBrk="0" hangingPunct="1">
              <a:lnSpc>
                <a:spcPct val="100000"/>
              </a:lnSpc>
              <a:buNone/>
              <a:defRPr lang="en-US" sz="3200" kern="1200" dirty="0">
                <a:solidFill>
                  <a:schemeClr val="accent4"/>
                </a:solidFill>
                <a:latin typeface="+mj-lt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457200" indent="0">
              <a:buNone/>
              <a:defRPr lang="fr-FR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2pPr>
            <a:lvl3pPr marL="914400" indent="0">
              <a:buNone/>
              <a:defRPr lang="fr-FR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3pPr>
            <a:lvl4pPr marL="1371600" indent="0">
              <a:buNone/>
              <a:defRPr lang="fr-FR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4pPr>
            <a:lvl5pPr marL="1828800" indent="0">
              <a:buNone/>
              <a:defRPr lang="en-US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5pPr>
          </a:lstStyle>
          <a:p>
            <a:pPr lvl="0"/>
            <a:r>
              <a:rPr lang="fr-FR" dirty="0"/>
              <a:t>TITLE</a:t>
            </a:r>
            <a:endParaRPr lang="en-US" dirty="0"/>
          </a:p>
        </p:txBody>
      </p:sp>
      <p:sp>
        <p:nvSpPr>
          <p:cNvPr id="26" name="Espace réservé du texte 10">
            <a:extLst>
              <a:ext uri="{FF2B5EF4-FFF2-40B4-BE49-F238E27FC236}">
                <a16:creationId xmlns:a16="http://schemas.microsoft.com/office/drawing/2014/main" id="{43BC59AB-C9DC-4B93-8F5B-1645DAF4ED63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10495731" y="348080"/>
            <a:ext cx="1653044" cy="272633"/>
          </a:xfrm>
          <a:prstGeom prst="rect">
            <a:avLst/>
          </a:prstGeom>
        </p:spPr>
        <p:txBody>
          <a:bodyPr/>
          <a:lstStyle>
            <a:lvl1pPr marL="0" indent="0" algn="l" defTabSz="914400" rtl="0" eaLnBrk="1" latinLnBrk="0" hangingPunct="1">
              <a:buNone/>
              <a:defRPr lang="fr-FR" sz="2000" kern="1200" dirty="0">
                <a:solidFill>
                  <a:schemeClr val="tx2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</a:lstStyle>
          <a:p>
            <a:pPr lvl="0"/>
            <a:r>
              <a:rPr lang="fr-FR" dirty="0" err="1"/>
              <a:t>category</a:t>
            </a:r>
            <a:endParaRPr lang="fr-FR" dirty="0"/>
          </a:p>
        </p:txBody>
      </p:sp>
      <p:pic>
        <p:nvPicPr>
          <p:cNvPr id="27" name="Graphique 26">
            <a:extLst>
              <a:ext uri="{FF2B5EF4-FFF2-40B4-BE49-F238E27FC236}">
                <a16:creationId xmlns:a16="http://schemas.microsoft.com/office/drawing/2014/main" id="{26FD1510-9BDD-40E3-B40D-1389E4DB3924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xmlns="" r:embed="rId3"/>
              </a:ext>
            </a:extLst>
          </a:blip>
          <a:stretch>
            <a:fillRect/>
          </a:stretch>
        </p:blipFill>
        <p:spPr>
          <a:xfrm>
            <a:off x="9518513" y="411479"/>
            <a:ext cx="974610" cy="266065"/>
          </a:xfrm>
          <a:prstGeom prst="rect">
            <a:avLst/>
          </a:prstGeom>
        </p:spPr>
      </p:pic>
      <p:cxnSp>
        <p:nvCxnSpPr>
          <p:cNvPr id="28" name="Connecteur droit 27">
            <a:extLst>
              <a:ext uri="{FF2B5EF4-FFF2-40B4-BE49-F238E27FC236}">
                <a16:creationId xmlns:a16="http://schemas.microsoft.com/office/drawing/2014/main" id="{74E288C4-0BE2-4F5A-9646-6259239795F7}"/>
              </a:ext>
            </a:extLst>
          </p:cNvPr>
          <p:cNvCxnSpPr>
            <a:cxnSpLocks/>
          </p:cNvCxnSpPr>
          <p:nvPr userDrawn="1"/>
        </p:nvCxnSpPr>
        <p:spPr>
          <a:xfrm>
            <a:off x="9163612" y="353202"/>
            <a:ext cx="0" cy="359682"/>
          </a:xfrm>
          <a:prstGeom prst="line">
            <a:avLst/>
          </a:prstGeom>
          <a:ln w="19050">
            <a:gradFill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5400000" scaled="1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70572989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3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3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1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38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38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decel="10000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75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75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8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000" fill="hold"/>
                                        <p:tgtEl>
                                          <p:spTgt spid="3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000" fill="hold"/>
                                        <p:tgtEl>
                                          <p:spTgt spid="3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8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7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7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8" decel="100000" fill="hold" grpId="0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7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7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8" decel="100000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7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7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8" decel="10000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1000" fill="hold"/>
                                        <p:tgtEl>
                                          <p:spTgt spid="37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1000" fill="hold"/>
                                        <p:tgtEl>
                                          <p:spTgt spid="3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8" decel="100000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1000" fill="hold"/>
                                        <p:tgtEl>
                                          <p:spTgt spid="37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1000" fill="hold"/>
                                        <p:tgtEl>
                                          <p:spTgt spid="3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8" decel="100000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1000" fill="hold"/>
                                        <p:tgtEl>
                                          <p:spTgt spid="37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1000" fill="hold"/>
                                        <p:tgtEl>
                                          <p:spTgt spid="3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8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1000" fill="hold"/>
                                        <p:tgtEl>
                                          <p:spTgt spid="39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1000" fill="hold"/>
                                        <p:tgtEl>
                                          <p:spTgt spid="3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3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4" presetID="2" presetClass="entr" presetSubtype="2" decel="10000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6" dur="750" fill="hold"/>
                                        <p:tgtEl>
                                          <p:spTgt spid="38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7" dur="750" fill="hold"/>
                                        <p:tgtEl>
                                          <p:spTgt spid="38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8" presetID="2" presetClass="entr" presetSubtype="8" decel="100000" fill="hold" grpId="0" nodeType="withEffect">
                                  <p:stCondLst>
                                    <p:cond delay="110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0" dur="75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1" dur="75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2" presetID="2" presetClass="entr" presetSubtype="8" decel="100000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4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5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6" presetID="2" presetClass="entr" presetSubtype="8" decel="100000" fill="hold" grpId="0" nodeType="withEffect">
                                  <p:stCondLst>
                                    <p:cond delay="130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8" dur="75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9" dur="75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0" presetID="2" presetClass="entr" presetSubtype="8" decel="10000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2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3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4" presetID="2" presetClass="entr" presetSubtype="1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6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7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8" presetID="2" presetClass="entr" presetSubtype="1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0" dur="1000" fill="hold"/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1" dur="1000" fill="hold"/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2" presetID="2" presetClass="entr" presetSubtype="1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4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5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90" grpId="0" animBg="1"/>
      <p:bldP spid="9" grpId="0" animBg="1"/>
      <p:bldP spid="372" grpId="0">
        <p:tmplLst>
          <p:tmpl>
            <p:tnLst>
              <p:par>
                <p:cTn presetID="2" presetClass="entr" presetSubtype="8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7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1000" fill="hold"/>
                        <p:tgtEl>
                          <p:spTgt spid="37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1000" fill="hold"/>
                        <p:tgtEl>
                          <p:spTgt spid="37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73" grpId="0">
        <p:tmplLst>
          <p:tmpl>
            <p:tnLst>
              <p:par>
                <p:cTn presetID="2" presetClass="entr" presetSubtype="8" decel="100000" fill="hold" nodeType="withEffect">
                  <p:stCondLst>
                    <p:cond delay="2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7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1000" fill="hold"/>
                        <p:tgtEl>
                          <p:spTgt spid="37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1000" fill="hold"/>
                        <p:tgtEl>
                          <p:spTgt spid="37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74" grpId="0">
        <p:tmplLst>
          <p:tmpl>
            <p:tnLst>
              <p:par>
                <p:cTn presetID="2" presetClass="entr" presetSubtype="8" decel="100000" fill="hold" nodeType="withEffect">
                  <p:stCondLst>
                    <p:cond delay="4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7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1000" fill="hold"/>
                        <p:tgtEl>
                          <p:spTgt spid="37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1000" fill="hold"/>
                        <p:tgtEl>
                          <p:spTgt spid="37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75" grpId="0">
        <p:tmplLst>
          <p:tmpl>
            <p:tnLst>
              <p:par>
                <p:cTn presetID="2" presetClass="entr" presetSubtype="8" decel="100000" fill="hold" nodeType="withEffect">
                  <p:stCondLst>
                    <p:cond delay="6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7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1000" fill="hold"/>
                        <p:tgtEl>
                          <p:spTgt spid="37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1000" fill="hold"/>
                        <p:tgtEl>
                          <p:spTgt spid="37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" grpId="0" animBg="1"/>
      <p:bldP spid="6" grpId="0" animBg="1"/>
      <p:bldP spid="7" grpId="0" animBg="1"/>
      <p:bldP spid="8" grpId="0" animBg="1"/>
      <p:bldP spid="389" grpId="0"/>
      <p:bldP spid="391" grpId="0" animBg="1">
        <p:tmplLst>
          <p:tmpl>
            <p:tnLst>
              <p:par>
                <p:cTn presetID="10" presetClass="entr" presetSubtype="0" fill="hold" nodeType="withEffect">
                  <p:stCondLst>
                    <p:cond delay="10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9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9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0" grpId="0">
        <p:tmplLst>
          <p:tmpl>
            <p:tnLst>
              <p:par>
                <p:cTn presetID="2" presetClass="entr" presetSubtype="8" decel="100000" fill="hold" nodeType="withEffect">
                  <p:stCondLst>
                    <p:cond delay="8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1000" fill="hold"/>
                        <p:tgtEl>
                          <p:spTgt spid="2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1000" fill="hold"/>
                        <p:tgtEl>
                          <p:spTgt spid="2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1" grpId="0" animBg="1"/>
      <p:bldP spid="22" grpId="0">
        <p:tmplLst>
          <p:tmpl>
            <p:tnLst>
              <p:par>
                <p:cTn presetID="2" presetClass="entr" presetSubtype="8" decel="100000" fill="hold" nodeType="withEffect">
                  <p:stCondLst>
                    <p:cond delay="10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1000" fill="hold"/>
                        <p:tgtEl>
                          <p:spTgt spid="2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1000" fill="hold"/>
                        <p:tgtEl>
                          <p:spTgt spid="2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3" grpId="0" animBg="1"/>
      <p:bldP spid="381" grpId="0" build="p"/>
      <p:bldP spid="26" grpId="0" build="p">
        <p:tmplLst>
          <p:tmpl lvl="1">
            <p:tnLst>
              <p:par>
                <p:cTn presetID="2" presetClass="entr" presetSubtype="1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1000" fill="hold"/>
                        <p:tgtEl>
                          <p:spTgt spid="2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1000" fill="hold"/>
                        <p:tgtEl>
                          <p:spTgt spid="2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0-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  <p:extLst mod="1">
    <p:ext uri="{DCECCB84-F9BA-43D5-87BE-67443E8EF086}">
      <p15:sldGuideLst xmlns:p15="http://schemas.microsoft.com/office/powerpoint/2012/main">
        <p15:guide id="1" orient="horz" pos="663">
          <p15:clr>
            <a:srgbClr val="FBAE40"/>
          </p15:clr>
        </p15:guide>
      </p15:sldGuideLst>
    </p:ext>
  </p:extLst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a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>
            <a:extLst>
              <a:ext uri="{FF2B5EF4-FFF2-40B4-BE49-F238E27FC236}">
                <a16:creationId xmlns:a16="http://schemas.microsoft.com/office/drawing/2014/main" id="{BEA36F99-15C1-430B-A5D5-35DACBD5307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fr-FR"/>
              <a:t>Modifiez le style du titre</a:t>
            </a:r>
          </a:p>
        </p:txBody>
      </p:sp>
      <p:sp>
        <p:nvSpPr>
          <p:cNvPr id="3" name="Espace réservé du texte 2">
            <a:extLst>
              <a:ext uri="{FF2B5EF4-FFF2-40B4-BE49-F238E27FC236}">
                <a16:creationId xmlns:a16="http://schemas.microsoft.com/office/drawing/2014/main" id="{7F8A2862-165B-4B83-B34E-760877618C3F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fr-FR"/>
              <a:t>Modifier les styles du texte du masque</a:t>
            </a:r>
          </a:p>
        </p:txBody>
      </p:sp>
      <p:sp>
        <p:nvSpPr>
          <p:cNvPr id="4" name="Espace réservé du contenu 3">
            <a:extLst>
              <a:ext uri="{FF2B5EF4-FFF2-40B4-BE49-F238E27FC236}">
                <a16:creationId xmlns:a16="http://schemas.microsoft.com/office/drawing/2014/main" id="{060B4106-C48A-4361-BE30-DBDD026A5CDF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fr-FR"/>
              <a:t>Modifier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</a:p>
        </p:txBody>
      </p:sp>
      <p:sp>
        <p:nvSpPr>
          <p:cNvPr id="5" name="Espace réservé du texte 4">
            <a:extLst>
              <a:ext uri="{FF2B5EF4-FFF2-40B4-BE49-F238E27FC236}">
                <a16:creationId xmlns:a16="http://schemas.microsoft.com/office/drawing/2014/main" id="{42088D65-8212-435C-825B-D5360135C385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fr-FR"/>
              <a:t>Modifier les styles du texte du masque</a:t>
            </a:r>
          </a:p>
        </p:txBody>
      </p:sp>
      <p:sp>
        <p:nvSpPr>
          <p:cNvPr id="6" name="Espace réservé du contenu 5">
            <a:extLst>
              <a:ext uri="{FF2B5EF4-FFF2-40B4-BE49-F238E27FC236}">
                <a16:creationId xmlns:a16="http://schemas.microsoft.com/office/drawing/2014/main" id="{7E4AC424-AA68-4AE4-B020-9C9E7B78B377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fr-FR"/>
              <a:t>Modifier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</a:p>
        </p:txBody>
      </p:sp>
      <p:sp>
        <p:nvSpPr>
          <p:cNvPr id="7" name="Espace réservé de la date 6">
            <a:extLst>
              <a:ext uri="{FF2B5EF4-FFF2-40B4-BE49-F238E27FC236}">
                <a16:creationId xmlns:a16="http://schemas.microsoft.com/office/drawing/2014/main" id="{97C6642E-E58B-4D62-B59B-A8065DEB7142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EDA7BAA-EA2D-4B89-B472-FFCB1E18CD93}" type="datetimeFigureOut">
              <a:rPr lang="fr-FR" smtClean="0"/>
              <a:t>10/05/2019</a:t>
            </a:fld>
            <a:endParaRPr lang="fr-FR"/>
          </a:p>
        </p:txBody>
      </p:sp>
      <p:sp>
        <p:nvSpPr>
          <p:cNvPr id="8" name="Espace réservé du pied de page 7">
            <a:extLst>
              <a:ext uri="{FF2B5EF4-FFF2-40B4-BE49-F238E27FC236}">
                <a16:creationId xmlns:a16="http://schemas.microsoft.com/office/drawing/2014/main" id="{853A89F5-693A-4378-B60B-2F68727501F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9" name="Espace réservé du numéro de diapositive 8">
            <a:extLst>
              <a:ext uri="{FF2B5EF4-FFF2-40B4-BE49-F238E27FC236}">
                <a16:creationId xmlns:a16="http://schemas.microsoft.com/office/drawing/2014/main" id="{7F81CD11-C95C-4347-A09E-873FB981463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4212289-527F-4616-8E3D-B43A7E89F1AE}" type="slidenum">
              <a:rPr lang="fr-FR" smtClean="0"/>
              <a:t>‹N°›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2208708153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re seu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>
            <a:extLst>
              <a:ext uri="{FF2B5EF4-FFF2-40B4-BE49-F238E27FC236}">
                <a16:creationId xmlns:a16="http://schemas.microsoft.com/office/drawing/2014/main" id="{9301E676-85BB-419D-A4B0-0C42A491C79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/>
              <a:t>Modifiez le style du titre</a:t>
            </a:r>
          </a:p>
        </p:txBody>
      </p:sp>
      <p:sp>
        <p:nvSpPr>
          <p:cNvPr id="3" name="Espace réservé de la date 2">
            <a:extLst>
              <a:ext uri="{FF2B5EF4-FFF2-40B4-BE49-F238E27FC236}">
                <a16:creationId xmlns:a16="http://schemas.microsoft.com/office/drawing/2014/main" id="{8361C296-FA45-44E0-9AB2-53A99B724CE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EDA7BAA-EA2D-4B89-B472-FFCB1E18CD93}" type="datetimeFigureOut">
              <a:rPr lang="fr-FR" smtClean="0"/>
              <a:t>10/05/2019</a:t>
            </a:fld>
            <a:endParaRPr lang="fr-FR"/>
          </a:p>
        </p:txBody>
      </p:sp>
      <p:sp>
        <p:nvSpPr>
          <p:cNvPr id="4" name="Espace réservé du pied de page 3">
            <a:extLst>
              <a:ext uri="{FF2B5EF4-FFF2-40B4-BE49-F238E27FC236}">
                <a16:creationId xmlns:a16="http://schemas.microsoft.com/office/drawing/2014/main" id="{FF062105-5FB3-48C0-B407-47BC342C6FC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5" name="Espace réservé du numéro de diapositive 4">
            <a:extLst>
              <a:ext uri="{FF2B5EF4-FFF2-40B4-BE49-F238E27FC236}">
                <a16:creationId xmlns:a16="http://schemas.microsoft.com/office/drawing/2014/main" id="{3A39F07D-3EF3-4DE9-8C16-DC6D7F4591D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4212289-527F-4616-8E3D-B43A7E89F1AE}" type="slidenum">
              <a:rPr lang="fr-FR" smtClean="0"/>
              <a:t>‹N°›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4052177624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V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a date 1">
            <a:extLst>
              <a:ext uri="{FF2B5EF4-FFF2-40B4-BE49-F238E27FC236}">
                <a16:creationId xmlns:a16="http://schemas.microsoft.com/office/drawing/2014/main" id="{E84A2D0E-7099-4C88-892F-7AF2336A105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EDA7BAA-EA2D-4B89-B472-FFCB1E18CD93}" type="datetimeFigureOut">
              <a:rPr lang="fr-FR" smtClean="0"/>
              <a:t>10/05/2019</a:t>
            </a:fld>
            <a:endParaRPr lang="fr-FR"/>
          </a:p>
        </p:txBody>
      </p:sp>
      <p:sp>
        <p:nvSpPr>
          <p:cNvPr id="3" name="Espace réservé du pied de page 2">
            <a:extLst>
              <a:ext uri="{FF2B5EF4-FFF2-40B4-BE49-F238E27FC236}">
                <a16:creationId xmlns:a16="http://schemas.microsoft.com/office/drawing/2014/main" id="{04B9AD75-1E76-4541-BECF-B1F019B1216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4" name="Espace réservé du numéro de diapositive 3">
            <a:extLst>
              <a:ext uri="{FF2B5EF4-FFF2-40B4-BE49-F238E27FC236}">
                <a16:creationId xmlns:a16="http://schemas.microsoft.com/office/drawing/2014/main" id="{58E0E5A4-DB32-4EF6-9868-2D629922844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4212289-527F-4616-8E3D-B43A7E89F1AE}" type="slidenum">
              <a:rPr lang="fr-FR" smtClean="0"/>
              <a:t>‹N°›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516600358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u avec légen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>
            <a:extLst>
              <a:ext uri="{FF2B5EF4-FFF2-40B4-BE49-F238E27FC236}">
                <a16:creationId xmlns:a16="http://schemas.microsoft.com/office/drawing/2014/main" id="{75F780AA-6F22-4633-84C2-9350A4CDC96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fr-FR"/>
              <a:t>Modifiez le style du titre</a:t>
            </a:r>
          </a:p>
        </p:txBody>
      </p:sp>
      <p:sp>
        <p:nvSpPr>
          <p:cNvPr id="3" name="Espace réservé du contenu 2">
            <a:extLst>
              <a:ext uri="{FF2B5EF4-FFF2-40B4-BE49-F238E27FC236}">
                <a16:creationId xmlns:a16="http://schemas.microsoft.com/office/drawing/2014/main" id="{EC6A03FD-FE49-4139-9726-86734C3F7F0F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fr-FR"/>
              <a:t>Modifier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</a:p>
        </p:txBody>
      </p:sp>
      <p:sp>
        <p:nvSpPr>
          <p:cNvPr id="4" name="Espace réservé du texte 3">
            <a:extLst>
              <a:ext uri="{FF2B5EF4-FFF2-40B4-BE49-F238E27FC236}">
                <a16:creationId xmlns:a16="http://schemas.microsoft.com/office/drawing/2014/main" id="{673DA2DD-215E-4980-BA2A-6067540B6F8B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fr-FR"/>
              <a:t>Modifier les styles du texte du masque</a:t>
            </a:r>
          </a:p>
        </p:txBody>
      </p:sp>
      <p:sp>
        <p:nvSpPr>
          <p:cNvPr id="5" name="Espace réservé de la date 4">
            <a:extLst>
              <a:ext uri="{FF2B5EF4-FFF2-40B4-BE49-F238E27FC236}">
                <a16:creationId xmlns:a16="http://schemas.microsoft.com/office/drawing/2014/main" id="{FCFAA03F-AD07-4C86-9759-59AE455F9EE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EDA7BAA-EA2D-4B89-B472-FFCB1E18CD93}" type="datetimeFigureOut">
              <a:rPr lang="fr-FR" smtClean="0"/>
              <a:t>10/05/2019</a:t>
            </a:fld>
            <a:endParaRPr lang="fr-FR"/>
          </a:p>
        </p:txBody>
      </p:sp>
      <p:sp>
        <p:nvSpPr>
          <p:cNvPr id="6" name="Espace réservé du pied de page 5">
            <a:extLst>
              <a:ext uri="{FF2B5EF4-FFF2-40B4-BE49-F238E27FC236}">
                <a16:creationId xmlns:a16="http://schemas.microsoft.com/office/drawing/2014/main" id="{9487088E-3301-4C0C-89E8-F212C0251FD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7" name="Espace réservé du numéro de diapositive 6">
            <a:extLst>
              <a:ext uri="{FF2B5EF4-FFF2-40B4-BE49-F238E27FC236}">
                <a16:creationId xmlns:a16="http://schemas.microsoft.com/office/drawing/2014/main" id="{9D631025-35E6-4DC3-847B-1B161599D3B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4212289-527F-4616-8E3D-B43A7E89F1AE}" type="slidenum">
              <a:rPr lang="fr-FR" smtClean="0"/>
              <a:t>‹N°›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1557688338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age avec légen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>
            <a:extLst>
              <a:ext uri="{FF2B5EF4-FFF2-40B4-BE49-F238E27FC236}">
                <a16:creationId xmlns:a16="http://schemas.microsoft.com/office/drawing/2014/main" id="{095280A5-76A4-4D73-9523-03B751F42D5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fr-FR"/>
              <a:t>Modifiez le style du titre</a:t>
            </a:r>
          </a:p>
        </p:txBody>
      </p:sp>
      <p:sp>
        <p:nvSpPr>
          <p:cNvPr id="3" name="Espace réservé pour une image  2">
            <a:extLst>
              <a:ext uri="{FF2B5EF4-FFF2-40B4-BE49-F238E27FC236}">
                <a16:creationId xmlns:a16="http://schemas.microsoft.com/office/drawing/2014/main" id="{0DBCA8DE-15C3-4117-958F-55CCD4A19BFB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fr-FR"/>
          </a:p>
        </p:txBody>
      </p:sp>
      <p:sp>
        <p:nvSpPr>
          <p:cNvPr id="4" name="Espace réservé du texte 3">
            <a:extLst>
              <a:ext uri="{FF2B5EF4-FFF2-40B4-BE49-F238E27FC236}">
                <a16:creationId xmlns:a16="http://schemas.microsoft.com/office/drawing/2014/main" id="{07AC2017-EEC3-41F1-BFE7-64E81E6EB54B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fr-FR"/>
              <a:t>Modifier les styles du texte du masque</a:t>
            </a:r>
          </a:p>
        </p:txBody>
      </p:sp>
      <p:sp>
        <p:nvSpPr>
          <p:cNvPr id="5" name="Espace réservé de la date 4">
            <a:extLst>
              <a:ext uri="{FF2B5EF4-FFF2-40B4-BE49-F238E27FC236}">
                <a16:creationId xmlns:a16="http://schemas.microsoft.com/office/drawing/2014/main" id="{EC703164-DE54-46E7-8A14-F8AA9F5E980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EDA7BAA-EA2D-4B89-B472-FFCB1E18CD93}" type="datetimeFigureOut">
              <a:rPr lang="fr-FR" smtClean="0"/>
              <a:t>10/05/2019</a:t>
            </a:fld>
            <a:endParaRPr lang="fr-FR"/>
          </a:p>
        </p:txBody>
      </p:sp>
      <p:sp>
        <p:nvSpPr>
          <p:cNvPr id="6" name="Espace réservé du pied de page 5">
            <a:extLst>
              <a:ext uri="{FF2B5EF4-FFF2-40B4-BE49-F238E27FC236}">
                <a16:creationId xmlns:a16="http://schemas.microsoft.com/office/drawing/2014/main" id="{9D07BCC5-F108-419C-AC58-82DF1136EB8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7" name="Espace réservé du numéro de diapositive 6">
            <a:extLst>
              <a:ext uri="{FF2B5EF4-FFF2-40B4-BE49-F238E27FC236}">
                <a16:creationId xmlns:a16="http://schemas.microsoft.com/office/drawing/2014/main" id="{2C30A682-98FC-4630-A4C5-A949CAF8A33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4212289-527F-4616-8E3D-B43A7E89F1AE}" type="slidenum">
              <a:rPr lang="fr-FR" smtClean="0"/>
              <a:t>‹N°›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360279886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re et texte vertic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>
            <a:extLst>
              <a:ext uri="{FF2B5EF4-FFF2-40B4-BE49-F238E27FC236}">
                <a16:creationId xmlns:a16="http://schemas.microsoft.com/office/drawing/2014/main" id="{A6115595-3162-44B5-B9A7-C25C6FAB97E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/>
              <a:t>Modifiez le style du titre</a:t>
            </a:r>
          </a:p>
        </p:txBody>
      </p:sp>
      <p:sp>
        <p:nvSpPr>
          <p:cNvPr id="3" name="Espace réservé du texte vertical 2">
            <a:extLst>
              <a:ext uri="{FF2B5EF4-FFF2-40B4-BE49-F238E27FC236}">
                <a16:creationId xmlns:a16="http://schemas.microsoft.com/office/drawing/2014/main" id="{B88E30C8-AE40-46C0-9540-6D125D484C88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fr-FR"/>
              <a:t>Modifier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</a:p>
        </p:txBody>
      </p:sp>
      <p:sp>
        <p:nvSpPr>
          <p:cNvPr id="4" name="Espace réservé de la date 3">
            <a:extLst>
              <a:ext uri="{FF2B5EF4-FFF2-40B4-BE49-F238E27FC236}">
                <a16:creationId xmlns:a16="http://schemas.microsoft.com/office/drawing/2014/main" id="{72175044-6E9A-4C65-B82D-BB674BF64F71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EDA7BAA-EA2D-4B89-B472-FFCB1E18CD93}" type="datetimeFigureOut">
              <a:rPr lang="fr-FR" smtClean="0"/>
              <a:t>10/05/2019</a:t>
            </a:fld>
            <a:endParaRPr lang="fr-FR"/>
          </a:p>
        </p:txBody>
      </p:sp>
      <p:sp>
        <p:nvSpPr>
          <p:cNvPr id="5" name="Espace réservé du pied de page 4">
            <a:extLst>
              <a:ext uri="{FF2B5EF4-FFF2-40B4-BE49-F238E27FC236}">
                <a16:creationId xmlns:a16="http://schemas.microsoft.com/office/drawing/2014/main" id="{F573082A-CB62-4A64-A8CF-B809EA47D2E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6" name="Espace réservé du numéro de diapositive 5">
            <a:extLst>
              <a:ext uri="{FF2B5EF4-FFF2-40B4-BE49-F238E27FC236}">
                <a16:creationId xmlns:a16="http://schemas.microsoft.com/office/drawing/2014/main" id="{653C8823-FF84-4BE7-85FB-D35D2C9807A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4212289-527F-4616-8E3D-B43A7E89F1AE}" type="slidenum">
              <a:rPr lang="fr-FR" smtClean="0"/>
              <a:t>‹N°›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3436983870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itre vertical et tex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vertical 1">
            <a:extLst>
              <a:ext uri="{FF2B5EF4-FFF2-40B4-BE49-F238E27FC236}">
                <a16:creationId xmlns:a16="http://schemas.microsoft.com/office/drawing/2014/main" id="{0F37A20C-3173-4961-8DFF-4D2A161DBAAE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fr-FR"/>
              <a:t>Modifiez le style du titre</a:t>
            </a:r>
          </a:p>
        </p:txBody>
      </p:sp>
      <p:sp>
        <p:nvSpPr>
          <p:cNvPr id="3" name="Espace réservé du texte vertical 2">
            <a:extLst>
              <a:ext uri="{FF2B5EF4-FFF2-40B4-BE49-F238E27FC236}">
                <a16:creationId xmlns:a16="http://schemas.microsoft.com/office/drawing/2014/main" id="{CBA877EC-73CC-4814-87F0-C84D9A18811E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fr-FR"/>
              <a:t>Modifier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</a:p>
        </p:txBody>
      </p:sp>
      <p:sp>
        <p:nvSpPr>
          <p:cNvPr id="4" name="Espace réservé de la date 3">
            <a:extLst>
              <a:ext uri="{FF2B5EF4-FFF2-40B4-BE49-F238E27FC236}">
                <a16:creationId xmlns:a16="http://schemas.microsoft.com/office/drawing/2014/main" id="{6FD43172-3C2D-4318-8EFB-DD57D34D6B8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EDA7BAA-EA2D-4B89-B472-FFCB1E18CD93}" type="datetimeFigureOut">
              <a:rPr lang="fr-FR" smtClean="0"/>
              <a:t>10/05/2019</a:t>
            </a:fld>
            <a:endParaRPr lang="fr-FR"/>
          </a:p>
        </p:txBody>
      </p:sp>
      <p:sp>
        <p:nvSpPr>
          <p:cNvPr id="5" name="Espace réservé du pied de page 4">
            <a:extLst>
              <a:ext uri="{FF2B5EF4-FFF2-40B4-BE49-F238E27FC236}">
                <a16:creationId xmlns:a16="http://schemas.microsoft.com/office/drawing/2014/main" id="{6BC5BD62-D8FB-48A6-A24B-AB884B9E97E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fr-FR"/>
          </a:p>
        </p:txBody>
      </p:sp>
      <p:sp>
        <p:nvSpPr>
          <p:cNvPr id="6" name="Espace réservé du numéro de diapositive 5">
            <a:extLst>
              <a:ext uri="{FF2B5EF4-FFF2-40B4-BE49-F238E27FC236}">
                <a16:creationId xmlns:a16="http://schemas.microsoft.com/office/drawing/2014/main" id="{3D27C59B-D535-4FB9-B561-E1434F18A21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4212289-527F-4616-8E3D-B43A7E89F1AE}" type="slidenum">
              <a:rPr lang="fr-FR" smtClean="0"/>
              <a:t>‹N°›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1198272984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bg bwMode="blackGray">
      <p:bgPr>
        <a:blipFill dpi="0" rotWithShape="1">
          <a:blip r:embed="rId2" cstate="email">
            <a:lum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2"/>
          <p:cNvSpPr>
            <a:spLocks noGrp="1"/>
          </p:cNvSpPr>
          <p:nvPr>
            <p:ph type="body" sz="quarter" idx="12" hasCustomPrompt="1"/>
          </p:nvPr>
        </p:nvSpPr>
        <p:spPr>
          <a:xfrm>
            <a:off x="516074" y="1447800"/>
            <a:ext cx="6494565" cy="1524000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>
                <a:gradFill>
                  <a:gsLst>
                    <a:gs pos="0">
                      <a:schemeClr val="tx1"/>
                    </a:gs>
                    <a:gs pos="86000">
                      <a:schemeClr val="tx1"/>
                    </a:gs>
                  </a:gsLst>
                  <a:lin ang="5400000" scaled="0"/>
                </a:gradFill>
              </a:defRPr>
            </a:lvl1pPr>
          </a:lstStyle>
          <a:p>
            <a:r>
              <a:rPr lang="en-US" dirty="0"/>
              <a:t>Name</a:t>
            </a:r>
          </a:p>
          <a:p>
            <a:r>
              <a:rPr lang="en-US" dirty="0"/>
              <a:t>Title</a:t>
            </a:r>
          </a:p>
          <a:p>
            <a:r>
              <a:rPr lang="en-US" dirty="0"/>
              <a:t>Microsoft Corporation</a:t>
            </a:r>
          </a:p>
        </p:txBody>
      </p:sp>
      <p:sp>
        <p:nvSpPr>
          <p:cNvPr id="5" name="Text Placeholder 2"/>
          <p:cNvSpPr>
            <a:spLocks noGrp="1"/>
          </p:cNvSpPr>
          <p:nvPr>
            <p:ph type="body" sz="quarter" idx="10" hasCustomPrompt="1"/>
          </p:nvPr>
        </p:nvSpPr>
        <p:spPr>
          <a:xfrm>
            <a:off x="516073" y="4191001"/>
            <a:ext cx="11161444" cy="747897"/>
          </a:xfrm>
          <a:prstGeom prst="rect">
            <a:avLst/>
          </a:prstGeom>
        </p:spPr>
        <p:txBody>
          <a:bodyPr/>
          <a:lstStyle>
            <a:lvl1pPr marL="0" indent="0" algn="l" defTabSz="914363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en-US" sz="5400" b="0" kern="1200" cap="none" spc="-100" baseline="0" dirty="0">
                <a:ln w="3175">
                  <a:noFill/>
                </a:ln>
                <a:gradFill flip="none" rotWithShape="1">
                  <a:gsLst>
                    <a:gs pos="0">
                      <a:schemeClr val="bg1"/>
                    </a:gs>
                    <a:gs pos="86000">
                      <a:schemeClr val="bg1"/>
                    </a:gs>
                  </a:gsLst>
                  <a:lin ang="5400000" scaled="0"/>
                  <a:tileRect/>
                </a:gradFill>
                <a:effectLst/>
                <a:latin typeface="Segoe UI Light" pitchFamily="34" charset="0"/>
                <a:ea typeface="Segoe UI" pitchFamily="34" charset="0"/>
                <a:cs typeface="Segoe UI" pitchFamily="34" charset="0"/>
              </a:defRPr>
            </a:lvl1pPr>
          </a:lstStyle>
          <a:p>
            <a:pPr lvl="0"/>
            <a:r>
              <a:rPr lang="en-US" dirty="0"/>
              <a:t>Title of Presentation</a:t>
            </a:r>
          </a:p>
        </p:txBody>
      </p:sp>
      <p:pic>
        <p:nvPicPr>
          <p:cNvPr id="10" name="Picture 2" descr="\\SERVER3\InternalBin\Resource DVD\DVD_ART36\DVD_Art_08-10-2010\Logos\MICROSOFT (brand)\Microsoft corporate logo white.png"/>
          <p:cNvPicPr>
            <a:picLocks noChangeAspect="1" noChangeArrowheads="1"/>
          </p:cNvPicPr>
          <p:nvPr userDrawn="1"/>
        </p:nvPicPr>
        <p:blipFill>
          <a:blip r:embed="rId3" cstate="email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rightnessContrast bright="-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404918" y="304800"/>
            <a:ext cx="1333848" cy="2286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93462340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 advTm="10000">
        <p:wipe/>
      </p:transition>
    </mc:Choice>
    <mc:Fallback xmlns="">
      <p:transition advTm="10000">
        <p:wipe/>
      </p:transition>
    </mc:Fallback>
  </mc:AlternateContent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 (Custom Photo)">
    <p:bg bwMode="blackGray">
      <p:bgPr>
        <a:blipFill dpi="0" rotWithShape="1">
          <a:blip r:embed="rId2" cstate="email">
            <a:lum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2"/>
          <p:cNvSpPr>
            <a:spLocks noGrp="1"/>
          </p:cNvSpPr>
          <p:nvPr>
            <p:ph type="body" sz="quarter" idx="12" hasCustomPrompt="1"/>
          </p:nvPr>
        </p:nvSpPr>
        <p:spPr>
          <a:xfrm>
            <a:off x="516074" y="1447800"/>
            <a:ext cx="6494565" cy="1524000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>
                <a:gradFill>
                  <a:gsLst>
                    <a:gs pos="0">
                      <a:schemeClr val="tx1"/>
                    </a:gs>
                    <a:gs pos="86000">
                      <a:schemeClr val="tx1"/>
                    </a:gs>
                  </a:gsLst>
                  <a:lin ang="5400000" scaled="0"/>
                </a:gradFill>
              </a:defRPr>
            </a:lvl1pPr>
          </a:lstStyle>
          <a:p>
            <a:r>
              <a:rPr lang="en-US" dirty="0"/>
              <a:t>Name</a:t>
            </a:r>
          </a:p>
          <a:p>
            <a:r>
              <a:rPr lang="en-US" dirty="0"/>
              <a:t>Title</a:t>
            </a:r>
          </a:p>
          <a:p>
            <a:r>
              <a:rPr lang="en-US" dirty="0"/>
              <a:t>Microsoft Corporation</a:t>
            </a:r>
          </a:p>
        </p:txBody>
      </p:sp>
      <p:sp>
        <p:nvSpPr>
          <p:cNvPr id="5" name="Text Placeholder 2"/>
          <p:cNvSpPr>
            <a:spLocks noGrp="1"/>
          </p:cNvSpPr>
          <p:nvPr>
            <p:ph type="body" sz="quarter" idx="10" hasCustomPrompt="1"/>
          </p:nvPr>
        </p:nvSpPr>
        <p:spPr>
          <a:xfrm>
            <a:off x="516072" y="4191001"/>
            <a:ext cx="11161444" cy="747897"/>
          </a:xfrm>
          <a:prstGeom prst="rect">
            <a:avLst/>
          </a:prstGeom>
        </p:spPr>
        <p:txBody>
          <a:bodyPr/>
          <a:lstStyle>
            <a:lvl1pPr marL="0" indent="0" algn="l" defTabSz="914363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en-US" sz="5400" b="0" kern="1200" cap="none" spc="-100" baseline="0" dirty="0">
                <a:ln w="3175">
                  <a:noFill/>
                </a:ln>
                <a:gradFill flip="none" rotWithShape="1">
                  <a:gsLst>
                    <a:gs pos="0">
                      <a:schemeClr val="bg1"/>
                    </a:gs>
                    <a:gs pos="86000">
                      <a:schemeClr val="bg1"/>
                    </a:gs>
                  </a:gsLst>
                  <a:lin ang="5400000" scaled="0"/>
                  <a:tileRect/>
                </a:gradFill>
                <a:effectLst/>
                <a:latin typeface="Segoe UI Light" pitchFamily="34" charset="0"/>
                <a:ea typeface="Segoe UI" pitchFamily="34" charset="0"/>
                <a:cs typeface="Segoe UI" pitchFamily="34" charset="0"/>
              </a:defRPr>
            </a:lvl1pPr>
          </a:lstStyle>
          <a:p>
            <a:pPr lvl="0"/>
            <a:r>
              <a:rPr lang="en-US" dirty="0"/>
              <a:t>Title of Presentation</a:t>
            </a:r>
          </a:p>
        </p:txBody>
      </p:sp>
      <p:pic>
        <p:nvPicPr>
          <p:cNvPr id="6" name="Picture 2" descr="\\SERVER3\InternalBin\Resource DVD\DVD_ART36\DVD_Art_08-10-2010\Logos\Microsoft Dynamics\Dynamics - overall brand\dynamics brand rev h.png"/>
          <p:cNvPicPr>
            <a:picLocks noChangeAspect="1" noChangeArrowheads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9855034" y="6198150"/>
            <a:ext cx="2037149" cy="4572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" name="Picture 2" descr="\\SERVER3\InternalBin\Resource DVD\DVD_ART36\DVD_Art_08-10-2010\Logos\MICROSOFT (brand)\Microsoft corporate logo white.png"/>
          <p:cNvPicPr>
            <a:picLocks noChangeAspect="1" noChangeArrowheads="1"/>
          </p:cNvPicPr>
          <p:nvPr userDrawn="1"/>
        </p:nvPicPr>
        <p:blipFill>
          <a:blip r:embed="rId4" cstate="email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rightnessContrast bright="-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404918" y="304800"/>
            <a:ext cx="1333848" cy="2286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" name="Picture Placeholder 3"/>
          <p:cNvSpPr>
            <a:spLocks noGrp="1"/>
          </p:cNvSpPr>
          <p:nvPr>
            <p:ph type="pic" sz="quarter" idx="13" hasCustomPrompt="1"/>
          </p:nvPr>
        </p:nvSpPr>
        <p:spPr>
          <a:xfrm>
            <a:off x="7258353" y="0"/>
            <a:ext cx="4933647" cy="3839754"/>
          </a:xfrm>
          <a:prstGeom prst="rect">
            <a:avLst/>
          </a:prstGeom>
          <a:solidFill>
            <a:schemeClr val="bg1"/>
          </a:solidFill>
        </p:spPr>
        <p:txBody>
          <a:bodyPr anchor="b"/>
          <a:lstStyle>
            <a:lvl1pPr marL="0" indent="0" algn="ctr">
              <a:buNone/>
              <a:defRPr sz="2800" baseline="0">
                <a:gradFill>
                  <a:gsLst>
                    <a:gs pos="0">
                      <a:schemeClr val="tx1"/>
                    </a:gs>
                    <a:gs pos="86000">
                      <a:schemeClr val="tx1"/>
                    </a:gs>
                  </a:gsLst>
                  <a:lin ang="5400000" scaled="0"/>
                </a:gradFill>
              </a:defRPr>
            </a:lvl1pPr>
          </a:lstStyle>
          <a:p>
            <a:r>
              <a:rPr lang="en-US" dirty="0"/>
              <a:t>Click on icon to add picture</a:t>
            </a:r>
          </a:p>
        </p:txBody>
      </p:sp>
    </p:spTree>
    <p:extLst>
      <p:ext uri="{BB962C8B-B14F-4D97-AF65-F5344CB8AC3E}">
        <p14:creationId xmlns:p14="http://schemas.microsoft.com/office/powerpoint/2010/main" val="234954061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 advTm="10000">
        <p:wipe/>
      </p:transition>
    </mc:Choice>
    <mc:Fallback xmlns="">
      <p:transition advTm="10000">
        <p:wipe/>
      </p:transition>
    </mc:Fallback>
  </mc:AlternateContent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emo, Video etc. &quot;special&quot; slides">
    <p:bg bwMode="blackGray">
      <p:bgPr>
        <a:blipFill dpi="0" rotWithShape="1">
          <a:blip r:embed="rId2" cstate="email">
            <a:lum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516073" y="5959291"/>
            <a:ext cx="9238480" cy="664797"/>
          </a:xfrm>
        </p:spPr>
        <p:txBody>
          <a:bodyPr wrap="square" anchor="ctr" anchorCtr="0">
            <a:normAutofit/>
          </a:bodyPr>
          <a:lstStyle>
            <a:lvl1pPr>
              <a:lnSpc>
                <a:spcPct val="90000"/>
              </a:lnSpc>
              <a:defRPr sz="4800">
                <a:gradFill>
                  <a:gsLst>
                    <a:gs pos="0">
                      <a:schemeClr val="bg1"/>
                    </a:gs>
                    <a:gs pos="88000">
                      <a:schemeClr val="bg1"/>
                    </a:gs>
                  </a:gsLst>
                  <a:lin ang="5400000" scaled="0"/>
                </a:gra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7" name="Text Placeholder 6"/>
          <p:cNvSpPr>
            <a:spLocks noGrp="1"/>
          </p:cNvSpPr>
          <p:nvPr>
            <p:ph type="body" sz="quarter" idx="10" hasCustomPrompt="1"/>
          </p:nvPr>
        </p:nvSpPr>
        <p:spPr>
          <a:xfrm>
            <a:off x="516073" y="4604658"/>
            <a:ext cx="9238479" cy="1378644"/>
          </a:xfrm>
          <a:prstGeom prst="rect">
            <a:avLst/>
          </a:prstGeom>
        </p:spPr>
        <p:txBody>
          <a:bodyPr anchor="t" anchorCtr="0">
            <a:noAutofit/>
            <a:scene3d>
              <a:camera prst="orthographicFront"/>
              <a:lightRig rig="flat" dir="t"/>
            </a:scene3d>
            <a:sp3d>
              <a:contourClr>
                <a:schemeClr val="tx2"/>
              </a:contourClr>
            </a:sp3d>
          </a:bodyPr>
          <a:lstStyle>
            <a:lvl1pPr marL="0" indent="0" algn="l">
              <a:buFont typeface="Arial" pitchFamily="34" charset="0"/>
              <a:buNone/>
              <a:defRPr kumimoji="0" lang="en-US" sz="10000" b="0" i="0" u="none" strike="noStrike" kern="1200" cap="none" spc="-642" normalizeH="0" baseline="0" noProof="0" dirty="0" smtClean="0">
                <a:ln w="11430"/>
                <a:gradFill>
                  <a:gsLst>
                    <a:gs pos="0">
                      <a:schemeClr val="bg1"/>
                    </a:gs>
                    <a:gs pos="88000">
                      <a:schemeClr val="bg1"/>
                    </a:gs>
                  </a:gsLst>
                  <a:lin ang="5400000"/>
                </a:gradFill>
                <a:effectLst/>
                <a:uLnTx/>
                <a:uFillTx/>
                <a:latin typeface="+mj-lt"/>
                <a:ea typeface="+mn-ea"/>
                <a:cs typeface="+mn-cs"/>
              </a:defRPr>
            </a:lvl1pPr>
          </a:lstStyle>
          <a:p>
            <a:pPr lvl="0"/>
            <a:r>
              <a:rPr lang="en-US" dirty="0"/>
              <a:t>click to…</a:t>
            </a:r>
          </a:p>
        </p:txBody>
      </p:sp>
      <p:pic>
        <p:nvPicPr>
          <p:cNvPr id="4" name="Picture 2" descr="\\SERVER3\InternalBin\Resource DVD\DVD_ART36\DVD_Art_08-10-2010\Logos\Microsoft Dynamics\Dynamics - overall brand\dynamics brand rev h.png"/>
          <p:cNvPicPr>
            <a:picLocks noChangeAspect="1" noChangeArrowheads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9855034" y="6198150"/>
            <a:ext cx="2037149" cy="4572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13868840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 advTm="10000">
        <p:wipe/>
      </p:transition>
    </mc:Choice>
    <mc:Fallback xmlns="">
      <p:transition advTm="10000">
        <p:wipe/>
      </p:transition>
    </mc:Fallback>
  </mc:AlternateContent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apositive de tit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64" name="Groupe 363">
            <a:extLst>
              <a:ext uri="{FF2B5EF4-FFF2-40B4-BE49-F238E27FC236}">
                <a16:creationId xmlns:a16="http://schemas.microsoft.com/office/drawing/2014/main" id="{CAB23322-4A78-4A05-8803-D00BE8BAF16C}"/>
              </a:ext>
            </a:extLst>
          </p:cNvPr>
          <p:cNvGrpSpPr/>
          <p:nvPr userDrawn="1"/>
        </p:nvGrpSpPr>
        <p:grpSpPr>
          <a:xfrm>
            <a:off x="-2724070" y="-2152670"/>
            <a:ext cx="17910095" cy="11783641"/>
            <a:chOff x="-2724070" y="-2152670"/>
            <a:chExt cx="17910095" cy="11783641"/>
          </a:xfrm>
        </p:grpSpPr>
        <p:grpSp>
          <p:nvGrpSpPr>
            <p:cNvPr id="7" name="Group 4">
              <a:extLst>
                <a:ext uri="{FF2B5EF4-FFF2-40B4-BE49-F238E27FC236}">
                  <a16:creationId xmlns:a16="http://schemas.microsoft.com/office/drawing/2014/main" id="{4B286F79-2817-418F-9671-AA1DA28A14B7}"/>
                </a:ext>
              </a:extLst>
            </p:cNvPr>
            <p:cNvGrpSpPr>
              <a:grpSpLocks noChangeAspect="1"/>
            </p:cNvGrpSpPr>
            <p:nvPr userDrawn="1"/>
          </p:nvGrpSpPr>
          <p:grpSpPr bwMode="auto">
            <a:xfrm rot="9322378">
              <a:off x="-2724070" y="-2152670"/>
              <a:ext cx="7980362" cy="4732338"/>
              <a:chOff x="4539" y="2829"/>
              <a:chExt cx="5027" cy="2981"/>
            </a:xfrm>
            <a:solidFill>
              <a:schemeClr val="accent1"/>
            </a:solidFill>
          </p:grpSpPr>
          <p:sp>
            <p:nvSpPr>
              <p:cNvPr id="8" name="Freeform 5">
                <a:extLst>
                  <a:ext uri="{FF2B5EF4-FFF2-40B4-BE49-F238E27FC236}">
                    <a16:creationId xmlns:a16="http://schemas.microsoft.com/office/drawing/2014/main" id="{9DEA13FB-5A5C-4147-840E-96C6E13721B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795" y="4447"/>
                <a:ext cx="417" cy="346"/>
              </a:xfrm>
              <a:custGeom>
                <a:avLst/>
                <a:gdLst>
                  <a:gd name="T0" fmla="*/ 417 w 417"/>
                  <a:gd name="T1" fmla="*/ 132 h 346"/>
                  <a:gd name="T2" fmla="*/ 256 w 417"/>
                  <a:gd name="T3" fmla="*/ 346 h 346"/>
                  <a:gd name="T4" fmla="*/ 254 w 417"/>
                  <a:gd name="T5" fmla="*/ 344 h 346"/>
                  <a:gd name="T6" fmla="*/ 0 w 417"/>
                  <a:gd name="T7" fmla="*/ 0 h 346"/>
                  <a:gd name="T8" fmla="*/ 417 w 417"/>
                  <a:gd name="T9" fmla="*/ 132 h 346"/>
                  <a:gd name="T10" fmla="*/ 256 w 417"/>
                  <a:gd name="T11" fmla="*/ 339 h 346"/>
                  <a:gd name="T12" fmla="*/ 411 w 417"/>
                  <a:gd name="T13" fmla="*/ 134 h 346"/>
                  <a:gd name="T14" fmla="*/ 11 w 417"/>
                  <a:gd name="T15" fmla="*/ 7 h 346"/>
                  <a:gd name="T16" fmla="*/ 256 w 417"/>
                  <a:gd name="T17" fmla="*/ 339 h 3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17" h="346">
                    <a:moveTo>
                      <a:pt x="417" y="132"/>
                    </a:moveTo>
                    <a:lnTo>
                      <a:pt x="256" y="346"/>
                    </a:lnTo>
                    <a:lnTo>
                      <a:pt x="254" y="344"/>
                    </a:lnTo>
                    <a:lnTo>
                      <a:pt x="0" y="0"/>
                    </a:lnTo>
                    <a:lnTo>
                      <a:pt x="417" y="132"/>
                    </a:lnTo>
                    <a:close/>
                    <a:moveTo>
                      <a:pt x="256" y="339"/>
                    </a:moveTo>
                    <a:lnTo>
                      <a:pt x="411" y="134"/>
                    </a:lnTo>
                    <a:lnTo>
                      <a:pt x="11" y="7"/>
                    </a:lnTo>
                    <a:lnTo>
                      <a:pt x="256" y="33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9" name="Freeform 6">
                <a:extLst>
                  <a:ext uri="{FF2B5EF4-FFF2-40B4-BE49-F238E27FC236}">
                    <a16:creationId xmlns:a16="http://schemas.microsoft.com/office/drawing/2014/main" id="{755A7A60-095E-49B8-B219-3E6A95122B4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317" y="4448"/>
                <a:ext cx="737" cy="468"/>
              </a:xfrm>
              <a:custGeom>
                <a:avLst/>
                <a:gdLst>
                  <a:gd name="T0" fmla="*/ 484 w 737"/>
                  <a:gd name="T1" fmla="*/ 0 h 468"/>
                  <a:gd name="T2" fmla="*/ 737 w 737"/>
                  <a:gd name="T3" fmla="*/ 343 h 468"/>
                  <a:gd name="T4" fmla="*/ 734 w 737"/>
                  <a:gd name="T5" fmla="*/ 343 h 468"/>
                  <a:gd name="T6" fmla="*/ 0 w 737"/>
                  <a:gd name="T7" fmla="*/ 468 h 468"/>
                  <a:gd name="T8" fmla="*/ 4 w 737"/>
                  <a:gd name="T9" fmla="*/ 465 h 468"/>
                  <a:gd name="T10" fmla="*/ 484 w 737"/>
                  <a:gd name="T11" fmla="*/ 0 h 468"/>
                  <a:gd name="T12" fmla="*/ 731 w 737"/>
                  <a:gd name="T13" fmla="*/ 340 h 468"/>
                  <a:gd name="T14" fmla="*/ 483 w 737"/>
                  <a:gd name="T15" fmla="*/ 5 h 468"/>
                  <a:gd name="T16" fmla="*/ 10 w 737"/>
                  <a:gd name="T17" fmla="*/ 462 h 468"/>
                  <a:gd name="T18" fmla="*/ 731 w 737"/>
                  <a:gd name="T19" fmla="*/ 340 h 4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37" h="468">
                    <a:moveTo>
                      <a:pt x="484" y="0"/>
                    </a:moveTo>
                    <a:lnTo>
                      <a:pt x="737" y="343"/>
                    </a:lnTo>
                    <a:lnTo>
                      <a:pt x="734" y="343"/>
                    </a:lnTo>
                    <a:lnTo>
                      <a:pt x="0" y="468"/>
                    </a:lnTo>
                    <a:lnTo>
                      <a:pt x="4" y="465"/>
                    </a:lnTo>
                    <a:lnTo>
                      <a:pt x="484" y="0"/>
                    </a:lnTo>
                    <a:close/>
                    <a:moveTo>
                      <a:pt x="731" y="340"/>
                    </a:moveTo>
                    <a:lnTo>
                      <a:pt x="483" y="5"/>
                    </a:lnTo>
                    <a:lnTo>
                      <a:pt x="10" y="462"/>
                    </a:lnTo>
                    <a:lnTo>
                      <a:pt x="731" y="34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0" name="Freeform 7">
                <a:extLst>
                  <a:ext uri="{FF2B5EF4-FFF2-40B4-BE49-F238E27FC236}">
                    <a16:creationId xmlns:a16="http://schemas.microsoft.com/office/drawing/2014/main" id="{70A5386C-37EA-4CB2-A475-A441EDC6263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318" y="4787"/>
                <a:ext cx="1069" cy="863"/>
              </a:xfrm>
              <a:custGeom>
                <a:avLst/>
                <a:gdLst>
                  <a:gd name="T0" fmla="*/ 734 w 1069"/>
                  <a:gd name="T1" fmla="*/ 0 h 863"/>
                  <a:gd name="T2" fmla="*/ 734 w 1069"/>
                  <a:gd name="T3" fmla="*/ 1 h 863"/>
                  <a:gd name="T4" fmla="*/ 1069 w 1069"/>
                  <a:gd name="T5" fmla="*/ 863 h 863"/>
                  <a:gd name="T6" fmla="*/ 0 w 1069"/>
                  <a:gd name="T7" fmla="*/ 126 h 863"/>
                  <a:gd name="T8" fmla="*/ 734 w 1069"/>
                  <a:gd name="T9" fmla="*/ 0 h 863"/>
                  <a:gd name="T10" fmla="*/ 1061 w 1069"/>
                  <a:gd name="T11" fmla="*/ 854 h 863"/>
                  <a:gd name="T12" fmla="*/ 732 w 1069"/>
                  <a:gd name="T13" fmla="*/ 5 h 863"/>
                  <a:gd name="T14" fmla="*/ 9 w 1069"/>
                  <a:gd name="T15" fmla="*/ 128 h 863"/>
                  <a:gd name="T16" fmla="*/ 1061 w 1069"/>
                  <a:gd name="T17" fmla="*/ 854 h 8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69" h="863">
                    <a:moveTo>
                      <a:pt x="734" y="0"/>
                    </a:moveTo>
                    <a:lnTo>
                      <a:pt x="734" y="1"/>
                    </a:lnTo>
                    <a:lnTo>
                      <a:pt x="1069" y="863"/>
                    </a:lnTo>
                    <a:lnTo>
                      <a:pt x="0" y="126"/>
                    </a:lnTo>
                    <a:lnTo>
                      <a:pt x="734" y="0"/>
                    </a:lnTo>
                    <a:close/>
                    <a:moveTo>
                      <a:pt x="1061" y="854"/>
                    </a:moveTo>
                    <a:lnTo>
                      <a:pt x="732" y="5"/>
                    </a:lnTo>
                    <a:lnTo>
                      <a:pt x="9" y="128"/>
                    </a:lnTo>
                    <a:lnTo>
                      <a:pt x="1061" y="85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1" name="Freeform 8">
                <a:extLst>
                  <a:ext uri="{FF2B5EF4-FFF2-40B4-BE49-F238E27FC236}">
                    <a16:creationId xmlns:a16="http://schemas.microsoft.com/office/drawing/2014/main" id="{B4C14A81-BC9E-4310-92D6-405F39643FB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33" y="4428"/>
                <a:ext cx="694" cy="488"/>
              </a:xfrm>
              <a:custGeom>
                <a:avLst/>
                <a:gdLst>
                  <a:gd name="T0" fmla="*/ 234 w 694"/>
                  <a:gd name="T1" fmla="*/ 0 h 488"/>
                  <a:gd name="T2" fmla="*/ 235 w 694"/>
                  <a:gd name="T3" fmla="*/ 1 h 488"/>
                  <a:gd name="T4" fmla="*/ 694 w 694"/>
                  <a:gd name="T5" fmla="*/ 488 h 488"/>
                  <a:gd name="T6" fmla="*/ 0 w 694"/>
                  <a:gd name="T7" fmla="*/ 380 h 488"/>
                  <a:gd name="T8" fmla="*/ 1 w 694"/>
                  <a:gd name="T9" fmla="*/ 378 h 488"/>
                  <a:gd name="T10" fmla="*/ 234 w 694"/>
                  <a:gd name="T11" fmla="*/ 0 h 488"/>
                  <a:gd name="T12" fmla="*/ 685 w 694"/>
                  <a:gd name="T13" fmla="*/ 484 h 488"/>
                  <a:gd name="T14" fmla="*/ 234 w 694"/>
                  <a:gd name="T15" fmla="*/ 5 h 488"/>
                  <a:gd name="T16" fmla="*/ 6 w 694"/>
                  <a:gd name="T17" fmla="*/ 378 h 488"/>
                  <a:gd name="T18" fmla="*/ 685 w 694"/>
                  <a:gd name="T19" fmla="*/ 484 h 4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94" h="488">
                    <a:moveTo>
                      <a:pt x="234" y="0"/>
                    </a:moveTo>
                    <a:lnTo>
                      <a:pt x="235" y="1"/>
                    </a:lnTo>
                    <a:lnTo>
                      <a:pt x="694" y="488"/>
                    </a:lnTo>
                    <a:lnTo>
                      <a:pt x="0" y="380"/>
                    </a:lnTo>
                    <a:lnTo>
                      <a:pt x="1" y="378"/>
                    </a:lnTo>
                    <a:lnTo>
                      <a:pt x="234" y="0"/>
                    </a:lnTo>
                    <a:close/>
                    <a:moveTo>
                      <a:pt x="685" y="484"/>
                    </a:moveTo>
                    <a:lnTo>
                      <a:pt x="234" y="5"/>
                    </a:lnTo>
                    <a:lnTo>
                      <a:pt x="6" y="378"/>
                    </a:lnTo>
                    <a:lnTo>
                      <a:pt x="685" y="48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" name="Freeform 9">
                <a:extLst>
                  <a:ext uri="{FF2B5EF4-FFF2-40B4-BE49-F238E27FC236}">
                    <a16:creationId xmlns:a16="http://schemas.microsoft.com/office/drawing/2014/main" id="{1F5093E5-9DD3-4E86-8F3A-3D95290575D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862" y="4429"/>
                <a:ext cx="943" cy="487"/>
              </a:xfrm>
              <a:custGeom>
                <a:avLst/>
                <a:gdLst>
                  <a:gd name="T0" fmla="*/ 943 w 943"/>
                  <a:gd name="T1" fmla="*/ 21 h 487"/>
                  <a:gd name="T2" fmla="*/ 461 w 943"/>
                  <a:gd name="T3" fmla="*/ 487 h 487"/>
                  <a:gd name="T4" fmla="*/ 459 w 943"/>
                  <a:gd name="T5" fmla="*/ 486 h 487"/>
                  <a:gd name="T6" fmla="*/ 0 w 943"/>
                  <a:gd name="T7" fmla="*/ 0 h 487"/>
                  <a:gd name="T8" fmla="*/ 943 w 943"/>
                  <a:gd name="T9" fmla="*/ 21 h 487"/>
                  <a:gd name="T10" fmla="*/ 461 w 943"/>
                  <a:gd name="T11" fmla="*/ 483 h 487"/>
                  <a:gd name="T12" fmla="*/ 934 w 943"/>
                  <a:gd name="T13" fmla="*/ 24 h 487"/>
                  <a:gd name="T14" fmla="*/ 8 w 943"/>
                  <a:gd name="T15" fmla="*/ 3 h 487"/>
                  <a:gd name="T16" fmla="*/ 461 w 943"/>
                  <a:gd name="T17" fmla="*/ 483 h 4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43" h="487">
                    <a:moveTo>
                      <a:pt x="943" y="21"/>
                    </a:moveTo>
                    <a:lnTo>
                      <a:pt x="461" y="487"/>
                    </a:lnTo>
                    <a:lnTo>
                      <a:pt x="459" y="486"/>
                    </a:lnTo>
                    <a:lnTo>
                      <a:pt x="0" y="0"/>
                    </a:lnTo>
                    <a:lnTo>
                      <a:pt x="943" y="21"/>
                    </a:lnTo>
                    <a:close/>
                    <a:moveTo>
                      <a:pt x="461" y="483"/>
                    </a:moveTo>
                    <a:lnTo>
                      <a:pt x="934" y="24"/>
                    </a:lnTo>
                    <a:lnTo>
                      <a:pt x="8" y="3"/>
                    </a:lnTo>
                    <a:lnTo>
                      <a:pt x="461" y="48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3" name="Freeform 10">
                <a:extLst>
                  <a:ext uri="{FF2B5EF4-FFF2-40B4-BE49-F238E27FC236}">
                    <a16:creationId xmlns:a16="http://schemas.microsoft.com/office/drawing/2014/main" id="{EBC7140A-6D95-4CF7-9CE8-70661B45904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865" y="3998"/>
                <a:ext cx="943" cy="455"/>
              </a:xfrm>
              <a:custGeom>
                <a:avLst/>
                <a:gdLst>
                  <a:gd name="T0" fmla="*/ 78 w 943"/>
                  <a:gd name="T1" fmla="*/ 0 h 455"/>
                  <a:gd name="T2" fmla="*/ 943 w 943"/>
                  <a:gd name="T3" fmla="*/ 455 h 455"/>
                  <a:gd name="T4" fmla="*/ 0 w 943"/>
                  <a:gd name="T5" fmla="*/ 434 h 455"/>
                  <a:gd name="T6" fmla="*/ 78 w 943"/>
                  <a:gd name="T7" fmla="*/ 0 h 455"/>
                  <a:gd name="T8" fmla="*/ 928 w 943"/>
                  <a:gd name="T9" fmla="*/ 450 h 455"/>
                  <a:gd name="T10" fmla="*/ 80 w 943"/>
                  <a:gd name="T11" fmla="*/ 5 h 455"/>
                  <a:gd name="T12" fmla="*/ 4 w 943"/>
                  <a:gd name="T13" fmla="*/ 431 h 455"/>
                  <a:gd name="T14" fmla="*/ 928 w 943"/>
                  <a:gd name="T15" fmla="*/ 450 h 4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43" h="455">
                    <a:moveTo>
                      <a:pt x="78" y="0"/>
                    </a:moveTo>
                    <a:lnTo>
                      <a:pt x="943" y="455"/>
                    </a:lnTo>
                    <a:lnTo>
                      <a:pt x="0" y="434"/>
                    </a:lnTo>
                    <a:lnTo>
                      <a:pt x="78" y="0"/>
                    </a:lnTo>
                    <a:close/>
                    <a:moveTo>
                      <a:pt x="928" y="450"/>
                    </a:moveTo>
                    <a:lnTo>
                      <a:pt x="80" y="5"/>
                    </a:lnTo>
                    <a:lnTo>
                      <a:pt x="4" y="431"/>
                    </a:lnTo>
                    <a:lnTo>
                      <a:pt x="928" y="45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4" name="Freeform 11">
                <a:extLst>
                  <a:ext uri="{FF2B5EF4-FFF2-40B4-BE49-F238E27FC236}">
                    <a16:creationId xmlns:a16="http://schemas.microsoft.com/office/drawing/2014/main" id="{F52B2F43-5D8E-4842-B632-CADBB90E1B8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40" y="3717"/>
                <a:ext cx="863" cy="737"/>
              </a:xfrm>
              <a:custGeom>
                <a:avLst/>
                <a:gdLst>
                  <a:gd name="T0" fmla="*/ 701 w 863"/>
                  <a:gd name="T1" fmla="*/ 0 h 737"/>
                  <a:gd name="T2" fmla="*/ 863 w 863"/>
                  <a:gd name="T3" fmla="*/ 737 h 737"/>
                  <a:gd name="T4" fmla="*/ 0 w 863"/>
                  <a:gd name="T5" fmla="*/ 283 h 737"/>
                  <a:gd name="T6" fmla="*/ 3 w 863"/>
                  <a:gd name="T7" fmla="*/ 281 h 737"/>
                  <a:gd name="T8" fmla="*/ 701 w 863"/>
                  <a:gd name="T9" fmla="*/ 0 h 737"/>
                  <a:gd name="T10" fmla="*/ 858 w 863"/>
                  <a:gd name="T11" fmla="*/ 730 h 737"/>
                  <a:gd name="T12" fmla="*/ 698 w 863"/>
                  <a:gd name="T13" fmla="*/ 4 h 737"/>
                  <a:gd name="T14" fmla="*/ 9 w 863"/>
                  <a:gd name="T15" fmla="*/ 283 h 737"/>
                  <a:gd name="T16" fmla="*/ 858 w 863"/>
                  <a:gd name="T17" fmla="*/ 730 h 7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63" h="737">
                    <a:moveTo>
                      <a:pt x="701" y="0"/>
                    </a:moveTo>
                    <a:lnTo>
                      <a:pt x="863" y="737"/>
                    </a:lnTo>
                    <a:lnTo>
                      <a:pt x="0" y="283"/>
                    </a:lnTo>
                    <a:lnTo>
                      <a:pt x="3" y="281"/>
                    </a:lnTo>
                    <a:lnTo>
                      <a:pt x="701" y="0"/>
                    </a:lnTo>
                    <a:close/>
                    <a:moveTo>
                      <a:pt x="858" y="730"/>
                    </a:moveTo>
                    <a:lnTo>
                      <a:pt x="698" y="4"/>
                    </a:lnTo>
                    <a:lnTo>
                      <a:pt x="9" y="283"/>
                    </a:lnTo>
                    <a:lnTo>
                      <a:pt x="858" y="73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5" name="Freeform 12">
                <a:extLst>
                  <a:ext uri="{FF2B5EF4-FFF2-40B4-BE49-F238E27FC236}">
                    <a16:creationId xmlns:a16="http://schemas.microsoft.com/office/drawing/2014/main" id="{4837BE4C-9AF3-4D75-8A5D-0B02D3FA1F9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583" y="3717"/>
                <a:ext cx="1066" cy="286"/>
              </a:xfrm>
              <a:custGeom>
                <a:avLst/>
                <a:gdLst>
                  <a:gd name="T0" fmla="*/ 1066 w 1066"/>
                  <a:gd name="T1" fmla="*/ 0 h 286"/>
                  <a:gd name="T2" fmla="*/ 361 w 1066"/>
                  <a:gd name="T3" fmla="*/ 286 h 286"/>
                  <a:gd name="T4" fmla="*/ 360 w 1066"/>
                  <a:gd name="T5" fmla="*/ 284 h 286"/>
                  <a:gd name="T6" fmla="*/ 0 w 1066"/>
                  <a:gd name="T7" fmla="*/ 8 h 286"/>
                  <a:gd name="T8" fmla="*/ 5 w 1066"/>
                  <a:gd name="T9" fmla="*/ 8 h 286"/>
                  <a:gd name="T10" fmla="*/ 1066 w 1066"/>
                  <a:gd name="T11" fmla="*/ 0 h 286"/>
                  <a:gd name="T12" fmla="*/ 361 w 1066"/>
                  <a:gd name="T13" fmla="*/ 281 h 286"/>
                  <a:gd name="T14" fmla="*/ 1047 w 1066"/>
                  <a:gd name="T15" fmla="*/ 4 h 286"/>
                  <a:gd name="T16" fmla="*/ 11 w 1066"/>
                  <a:gd name="T17" fmla="*/ 11 h 286"/>
                  <a:gd name="T18" fmla="*/ 361 w 1066"/>
                  <a:gd name="T19" fmla="*/ 281 h 2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66" h="286">
                    <a:moveTo>
                      <a:pt x="1066" y="0"/>
                    </a:moveTo>
                    <a:lnTo>
                      <a:pt x="361" y="286"/>
                    </a:lnTo>
                    <a:lnTo>
                      <a:pt x="360" y="284"/>
                    </a:lnTo>
                    <a:lnTo>
                      <a:pt x="0" y="8"/>
                    </a:lnTo>
                    <a:lnTo>
                      <a:pt x="5" y="8"/>
                    </a:lnTo>
                    <a:lnTo>
                      <a:pt x="1066" y="0"/>
                    </a:lnTo>
                    <a:close/>
                    <a:moveTo>
                      <a:pt x="361" y="281"/>
                    </a:moveTo>
                    <a:lnTo>
                      <a:pt x="1047" y="4"/>
                    </a:lnTo>
                    <a:lnTo>
                      <a:pt x="11" y="11"/>
                    </a:lnTo>
                    <a:lnTo>
                      <a:pt x="361" y="28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6" name="Freeform 13">
                <a:extLst>
                  <a:ext uri="{FF2B5EF4-FFF2-40B4-BE49-F238E27FC236}">
                    <a16:creationId xmlns:a16="http://schemas.microsoft.com/office/drawing/2014/main" id="{ACCE3EA2-6C25-411E-82CC-43D823B096F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25" y="4803"/>
                <a:ext cx="1758" cy="844"/>
              </a:xfrm>
              <a:custGeom>
                <a:avLst/>
                <a:gdLst>
                  <a:gd name="T0" fmla="*/ 698 w 1758"/>
                  <a:gd name="T1" fmla="*/ 109 h 844"/>
                  <a:gd name="T2" fmla="*/ 699 w 1758"/>
                  <a:gd name="T3" fmla="*/ 110 h 844"/>
                  <a:gd name="T4" fmla="*/ 1758 w 1758"/>
                  <a:gd name="T5" fmla="*/ 841 h 844"/>
                  <a:gd name="T6" fmla="*/ 1757 w 1758"/>
                  <a:gd name="T7" fmla="*/ 844 h 844"/>
                  <a:gd name="T8" fmla="*/ 0 w 1758"/>
                  <a:gd name="T9" fmla="*/ 0 h 844"/>
                  <a:gd name="T10" fmla="*/ 698 w 1758"/>
                  <a:gd name="T11" fmla="*/ 109 h 844"/>
                  <a:gd name="T12" fmla="*/ 1738 w 1758"/>
                  <a:gd name="T13" fmla="*/ 831 h 844"/>
                  <a:gd name="T14" fmla="*/ 696 w 1758"/>
                  <a:gd name="T15" fmla="*/ 112 h 844"/>
                  <a:gd name="T16" fmla="*/ 23 w 1758"/>
                  <a:gd name="T17" fmla="*/ 7 h 844"/>
                  <a:gd name="T18" fmla="*/ 1738 w 1758"/>
                  <a:gd name="T19" fmla="*/ 831 h 8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758" h="844">
                    <a:moveTo>
                      <a:pt x="698" y="109"/>
                    </a:moveTo>
                    <a:lnTo>
                      <a:pt x="699" y="110"/>
                    </a:lnTo>
                    <a:lnTo>
                      <a:pt x="1758" y="841"/>
                    </a:lnTo>
                    <a:lnTo>
                      <a:pt x="1757" y="844"/>
                    </a:lnTo>
                    <a:lnTo>
                      <a:pt x="0" y="0"/>
                    </a:lnTo>
                    <a:lnTo>
                      <a:pt x="698" y="109"/>
                    </a:lnTo>
                    <a:close/>
                    <a:moveTo>
                      <a:pt x="1738" y="831"/>
                    </a:moveTo>
                    <a:lnTo>
                      <a:pt x="696" y="112"/>
                    </a:lnTo>
                    <a:lnTo>
                      <a:pt x="23" y="7"/>
                    </a:lnTo>
                    <a:lnTo>
                      <a:pt x="1738" y="83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7" name="Freeform 14">
                <a:extLst>
                  <a:ext uri="{FF2B5EF4-FFF2-40B4-BE49-F238E27FC236}">
                    <a16:creationId xmlns:a16="http://schemas.microsoft.com/office/drawing/2014/main" id="{EE0079A0-1314-4617-BA7C-7A0DF3E6338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24" y="4799"/>
                <a:ext cx="1759" cy="848"/>
              </a:xfrm>
              <a:custGeom>
                <a:avLst/>
                <a:gdLst>
                  <a:gd name="T0" fmla="*/ 1759 w 1759"/>
                  <a:gd name="T1" fmla="*/ 845 h 848"/>
                  <a:gd name="T2" fmla="*/ 1758 w 1759"/>
                  <a:gd name="T3" fmla="*/ 848 h 848"/>
                  <a:gd name="T4" fmla="*/ 347 w 1759"/>
                  <a:gd name="T5" fmla="*/ 291 h 848"/>
                  <a:gd name="T6" fmla="*/ 347 w 1759"/>
                  <a:gd name="T7" fmla="*/ 291 h 848"/>
                  <a:gd name="T8" fmla="*/ 0 w 1759"/>
                  <a:gd name="T9" fmla="*/ 0 h 848"/>
                  <a:gd name="T10" fmla="*/ 1759 w 1759"/>
                  <a:gd name="T11" fmla="*/ 845 h 848"/>
                  <a:gd name="T12" fmla="*/ 349 w 1759"/>
                  <a:gd name="T13" fmla="*/ 288 h 848"/>
                  <a:gd name="T14" fmla="*/ 1713 w 1759"/>
                  <a:gd name="T15" fmla="*/ 827 h 848"/>
                  <a:gd name="T16" fmla="*/ 24 w 1759"/>
                  <a:gd name="T17" fmla="*/ 16 h 848"/>
                  <a:gd name="T18" fmla="*/ 349 w 1759"/>
                  <a:gd name="T19" fmla="*/ 288 h 8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759" h="848">
                    <a:moveTo>
                      <a:pt x="1759" y="845"/>
                    </a:moveTo>
                    <a:lnTo>
                      <a:pt x="1758" y="848"/>
                    </a:lnTo>
                    <a:lnTo>
                      <a:pt x="347" y="291"/>
                    </a:lnTo>
                    <a:lnTo>
                      <a:pt x="347" y="291"/>
                    </a:lnTo>
                    <a:lnTo>
                      <a:pt x="0" y="0"/>
                    </a:lnTo>
                    <a:lnTo>
                      <a:pt x="1759" y="845"/>
                    </a:lnTo>
                    <a:close/>
                    <a:moveTo>
                      <a:pt x="349" y="288"/>
                    </a:moveTo>
                    <a:lnTo>
                      <a:pt x="1713" y="827"/>
                    </a:lnTo>
                    <a:lnTo>
                      <a:pt x="24" y="16"/>
                    </a:lnTo>
                    <a:lnTo>
                      <a:pt x="349" y="28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8" name="Freeform 15">
                <a:extLst>
                  <a:ext uri="{FF2B5EF4-FFF2-40B4-BE49-F238E27FC236}">
                    <a16:creationId xmlns:a16="http://schemas.microsoft.com/office/drawing/2014/main" id="{F796B3AE-4833-432D-828B-8D96F767424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28" y="4801"/>
                <a:ext cx="16" cy="12"/>
              </a:xfrm>
              <a:custGeom>
                <a:avLst/>
                <a:gdLst>
                  <a:gd name="T0" fmla="*/ 16 w 16"/>
                  <a:gd name="T1" fmla="*/ 12 h 12"/>
                  <a:gd name="T2" fmla="*/ 16 w 16"/>
                  <a:gd name="T3" fmla="*/ 12 h 12"/>
                  <a:gd name="T4" fmla="*/ 0 w 16"/>
                  <a:gd name="T5" fmla="*/ 0 h 12"/>
                  <a:gd name="T6" fmla="*/ 0 w 16"/>
                  <a:gd name="T7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12">
                    <a:moveTo>
                      <a:pt x="16" y="12"/>
                    </a:moveTo>
                    <a:lnTo>
                      <a:pt x="16" y="12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9" name="Freeform 16">
                <a:extLst>
                  <a:ext uri="{FF2B5EF4-FFF2-40B4-BE49-F238E27FC236}">
                    <a16:creationId xmlns:a16="http://schemas.microsoft.com/office/drawing/2014/main" id="{3804CD99-C4C5-484B-B7EE-2E729CEC379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28" y="4801"/>
                <a:ext cx="16" cy="12"/>
              </a:xfrm>
              <a:custGeom>
                <a:avLst/>
                <a:gdLst>
                  <a:gd name="T0" fmla="*/ 16 w 16"/>
                  <a:gd name="T1" fmla="*/ 12 h 12"/>
                  <a:gd name="T2" fmla="*/ 16 w 16"/>
                  <a:gd name="T3" fmla="*/ 12 h 12"/>
                  <a:gd name="T4" fmla="*/ 0 w 16"/>
                  <a:gd name="T5" fmla="*/ 0 h 12"/>
                  <a:gd name="T6" fmla="*/ 0 w 16"/>
                  <a:gd name="T7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12">
                    <a:moveTo>
                      <a:pt x="16" y="12"/>
                    </a:moveTo>
                    <a:lnTo>
                      <a:pt x="16" y="12"/>
                    </a:lnTo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0" name="Freeform 17">
                <a:extLst>
                  <a:ext uri="{FF2B5EF4-FFF2-40B4-BE49-F238E27FC236}">
                    <a16:creationId xmlns:a16="http://schemas.microsoft.com/office/drawing/2014/main" id="{9B41A06D-01EB-45BC-AFAE-2D37EC74A1F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048" y="4577"/>
                <a:ext cx="784" cy="489"/>
              </a:xfrm>
              <a:custGeom>
                <a:avLst/>
                <a:gdLst>
                  <a:gd name="T0" fmla="*/ 160 w 784"/>
                  <a:gd name="T1" fmla="*/ 0 h 489"/>
                  <a:gd name="T2" fmla="*/ 162 w 784"/>
                  <a:gd name="T3" fmla="*/ 0 h 489"/>
                  <a:gd name="T4" fmla="*/ 784 w 784"/>
                  <a:gd name="T5" fmla="*/ 489 h 489"/>
                  <a:gd name="T6" fmla="*/ 0 w 784"/>
                  <a:gd name="T7" fmla="*/ 214 h 489"/>
                  <a:gd name="T8" fmla="*/ 160 w 784"/>
                  <a:gd name="T9" fmla="*/ 0 h 489"/>
                  <a:gd name="T10" fmla="*/ 766 w 784"/>
                  <a:gd name="T11" fmla="*/ 479 h 489"/>
                  <a:gd name="T12" fmla="*/ 161 w 784"/>
                  <a:gd name="T13" fmla="*/ 5 h 489"/>
                  <a:gd name="T14" fmla="*/ 6 w 784"/>
                  <a:gd name="T15" fmla="*/ 211 h 489"/>
                  <a:gd name="T16" fmla="*/ 766 w 784"/>
                  <a:gd name="T17" fmla="*/ 479 h 4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84" h="489">
                    <a:moveTo>
                      <a:pt x="160" y="0"/>
                    </a:moveTo>
                    <a:lnTo>
                      <a:pt x="162" y="0"/>
                    </a:lnTo>
                    <a:lnTo>
                      <a:pt x="784" y="489"/>
                    </a:lnTo>
                    <a:lnTo>
                      <a:pt x="0" y="214"/>
                    </a:lnTo>
                    <a:lnTo>
                      <a:pt x="160" y="0"/>
                    </a:lnTo>
                    <a:close/>
                    <a:moveTo>
                      <a:pt x="766" y="479"/>
                    </a:moveTo>
                    <a:lnTo>
                      <a:pt x="161" y="5"/>
                    </a:lnTo>
                    <a:lnTo>
                      <a:pt x="6" y="211"/>
                    </a:lnTo>
                    <a:lnTo>
                      <a:pt x="766" y="47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1" name="Freeform 18">
                <a:extLst>
                  <a:ext uri="{FF2B5EF4-FFF2-40B4-BE49-F238E27FC236}">
                    <a16:creationId xmlns:a16="http://schemas.microsoft.com/office/drawing/2014/main" id="{7520D642-F90F-4B43-ACCB-1E6ADFE6B6F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202" y="4576"/>
                <a:ext cx="1045" cy="487"/>
              </a:xfrm>
              <a:custGeom>
                <a:avLst/>
                <a:gdLst>
                  <a:gd name="T0" fmla="*/ 1045 w 1045"/>
                  <a:gd name="T1" fmla="*/ 139 h 487"/>
                  <a:gd name="T2" fmla="*/ 621 w 1045"/>
                  <a:gd name="T3" fmla="*/ 487 h 487"/>
                  <a:gd name="T4" fmla="*/ 620 w 1045"/>
                  <a:gd name="T5" fmla="*/ 485 h 487"/>
                  <a:gd name="T6" fmla="*/ 0 w 1045"/>
                  <a:gd name="T7" fmla="*/ 0 h 487"/>
                  <a:gd name="T8" fmla="*/ 7 w 1045"/>
                  <a:gd name="T9" fmla="*/ 1 h 487"/>
                  <a:gd name="T10" fmla="*/ 1045 w 1045"/>
                  <a:gd name="T11" fmla="*/ 139 h 487"/>
                  <a:gd name="T12" fmla="*/ 621 w 1045"/>
                  <a:gd name="T13" fmla="*/ 482 h 487"/>
                  <a:gd name="T14" fmla="*/ 1036 w 1045"/>
                  <a:gd name="T15" fmla="*/ 142 h 487"/>
                  <a:gd name="T16" fmla="*/ 13 w 1045"/>
                  <a:gd name="T17" fmla="*/ 6 h 487"/>
                  <a:gd name="T18" fmla="*/ 621 w 1045"/>
                  <a:gd name="T19" fmla="*/ 482 h 4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45" h="487">
                    <a:moveTo>
                      <a:pt x="1045" y="139"/>
                    </a:moveTo>
                    <a:lnTo>
                      <a:pt x="621" y="487"/>
                    </a:lnTo>
                    <a:lnTo>
                      <a:pt x="620" y="485"/>
                    </a:lnTo>
                    <a:lnTo>
                      <a:pt x="0" y="0"/>
                    </a:lnTo>
                    <a:lnTo>
                      <a:pt x="7" y="1"/>
                    </a:lnTo>
                    <a:lnTo>
                      <a:pt x="1045" y="139"/>
                    </a:lnTo>
                    <a:close/>
                    <a:moveTo>
                      <a:pt x="621" y="482"/>
                    </a:moveTo>
                    <a:lnTo>
                      <a:pt x="1036" y="142"/>
                    </a:lnTo>
                    <a:lnTo>
                      <a:pt x="13" y="6"/>
                    </a:lnTo>
                    <a:lnTo>
                      <a:pt x="621" y="48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2" name="Freeform 19">
                <a:extLst>
                  <a:ext uri="{FF2B5EF4-FFF2-40B4-BE49-F238E27FC236}">
                    <a16:creationId xmlns:a16="http://schemas.microsoft.com/office/drawing/2014/main" id="{3A58F5B4-3CB6-4CD8-B976-B9E4668FC53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207" y="4104"/>
                <a:ext cx="1044" cy="615"/>
              </a:xfrm>
              <a:custGeom>
                <a:avLst/>
                <a:gdLst>
                  <a:gd name="T0" fmla="*/ 72 w 1044"/>
                  <a:gd name="T1" fmla="*/ 0 h 615"/>
                  <a:gd name="T2" fmla="*/ 74 w 1044"/>
                  <a:gd name="T3" fmla="*/ 1 h 615"/>
                  <a:gd name="T4" fmla="*/ 1044 w 1044"/>
                  <a:gd name="T5" fmla="*/ 615 h 615"/>
                  <a:gd name="T6" fmla="*/ 0 w 1044"/>
                  <a:gd name="T7" fmla="*/ 477 h 615"/>
                  <a:gd name="T8" fmla="*/ 72 w 1044"/>
                  <a:gd name="T9" fmla="*/ 0 h 615"/>
                  <a:gd name="T10" fmla="*/ 1028 w 1044"/>
                  <a:gd name="T11" fmla="*/ 609 h 615"/>
                  <a:gd name="T12" fmla="*/ 75 w 1044"/>
                  <a:gd name="T13" fmla="*/ 6 h 615"/>
                  <a:gd name="T14" fmla="*/ 3 w 1044"/>
                  <a:gd name="T15" fmla="*/ 473 h 615"/>
                  <a:gd name="T16" fmla="*/ 1028 w 1044"/>
                  <a:gd name="T17" fmla="*/ 609 h 6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44" h="615">
                    <a:moveTo>
                      <a:pt x="72" y="0"/>
                    </a:moveTo>
                    <a:lnTo>
                      <a:pt x="74" y="1"/>
                    </a:lnTo>
                    <a:lnTo>
                      <a:pt x="1044" y="615"/>
                    </a:lnTo>
                    <a:lnTo>
                      <a:pt x="0" y="477"/>
                    </a:lnTo>
                    <a:lnTo>
                      <a:pt x="72" y="0"/>
                    </a:lnTo>
                    <a:close/>
                    <a:moveTo>
                      <a:pt x="1028" y="609"/>
                    </a:moveTo>
                    <a:lnTo>
                      <a:pt x="75" y="6"/>
                    </a:lnTo>
                    <a:lnTo>
                      <a:pt x="3" y="473"/>
                    </a:lnTo>
                    <a:lnTo>
                      <a:pt x="1028" y="60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3" name="Freeform 20">
                <a:extLst>
                  <a:ext uri="{FF2B5EF4-FFF2-40B4-BE49-F238E27FC236}">
                    <a16:creationId xmlns:a16="http://schemas.microsoft.com/office/drawing/2014/main" id="{32BBB5E2-6133-4ECD-B8B2-548481B0F4C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975" y="4104"/>
                <a:ext cx="308" cy="480"/>
              </a:xfrm>
              <a:custGeom>
                <a:avLst/>
                <a:gdLst>
                  <a:gd name="T0" fmla="*/ 308 w 308"/>
                  <a:gd name="T1" fmla="*/ 0 h 480"/>
                  <a:gd name="T2" fmla="*/ 307 w 308"/>
                  <a:gd name="T3" fmla="*/ 3 h 480"/>
                  <a:gd name="T4" fmla="*/ 235 w 308"/>
                  <a:gd name="T5" fmla="*/ 480 h 480"/>
                  <a:gd name="T6" fmla="*/ 0 w 308"/>
                  <a:gd name="T7" fmla="*/ 124 h 480"/>
                  <a:gd name="T8" fmla="*/ 308 w 308"/>
                  <a:gd name="T9" fmla="*/ 0 h 480"/>
                  <a:gd name="T10" fmla="*/ 233 w 308"/>
                  <a:gd name="T11" fmla="*/ 470 h 480"/>
                  <a:gd name="T12" fmla="*/ 304 w 308"/>
                  <a:gd name="T13" fmla="*/ 6 h 480"/>
                  <a:gd name="T14" fmla="*/ 5 w 308"/>
                  <a:gd name="T15" fmla="*/ 127 h 480"/>
                  <a:gd name="T16" fmla="*/ 233 w 308"/>
                  <a:gd name="T17" fmla="*/ 470 h 4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8" h="480">
                    <a:moveTo>
                      <a:pt x="308" y="0"/>
                    </a:moveTo>
                    <a:lnTo>
                      <a:pt x="307" y="3"/>
                    </a:lnTo>
                    <a:lnTo>
                      <a:pt x="235" y="480"/>
                    </a:lnTo>
                    <a:lnTo>
                      <a:pt x="0" y="124"/>
                    </a:lnTo>
                    <a:lnTo>
                      <a:pt x="308" y="0"/>
                    </a:lnTo>
                    <a:close/>
                    <a:moveTo>
                      <a:pt x="233" y="470"/>
                    </a:moveTo>
                    <a:lnTo>
                      <a:pt x="304" y="6"/>
                    </a:lnTo>
                    <a:lnTo>
                      <a:pt x="5" y="127"/>
                    </a:lnTo>
                    <a:lnTo>
                      <a:pt x="233" y="47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4" name="Freeform 21">
                <a:extLst>
                  <a:ext uri="{FF2B5EF4-FFF2-40B4-BE49-F238E27FC236}">
                    <a16:creationId xmlns:a16="http://schemas.microsoft.com/office/drawing/2014/main" id="{CFF9B00C-751C-45BB-9149-081F891A4B2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974" y="3475"/>
                <a:ext cx="308" cy="758"/>
              </a:xfrm>
              <a:custGeom>
                <a:avLst/>
                <a:gdLst>
                  <a:gd name="T0" fmla="*/ 306 w 308"/>
                  <a:gd name="T1" fmla="*/ 0 h 758"/>
                  <a:gd name="T2" fmla="*/ 306 w 308"/>
                  <a:gd name="T3" fmla="*/ 9 h 758"/>
                  <a:gd name="T4" fmla="*/ 308 w 308"/>
                  <a:gd name="T5" fmla="*/ 634 h 758"/>
                  <a:gd name="T6" fmla="*/ 307 w 308"/>
                  <a:gd name="T7" fmla="*/ 634 h 758"/>
                  <a:gd name="T8" fmla="*/ 0 w 308"/>
                  <a:gd name="T9" fmla="*/ 758 h 758"/>
                  <a:gd name="T10" fmla="*/ 306 w 308"/>
                  <a:gd name="T11" fmla="*/ 0 h 758"/>
                  <a:gd name="T12" fmla="*/ 305 w 308"/>
                  <a:gd name="T13" fmla="*/ 631 h 758"/>
                  <a:gd name="T14" fmla="*/ 302 w 308"/>
                  <a:gd name="T15" fmla="*/ 18 h 758"/>
                  <a:gd name="T16" fmla="*/ 7 w 308"/>
                  <a:gd name="T17" fmla="*/ 751 h 758"/>
                  <a:gd name="T18" fmla="*/ 305 w 308"/>
                  <a:gd name="T19" fmla="*/ 631 h 7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08" h="758">
                    <a:moveTo>
                      <a:pt x="306" y="0"/>
                    </a:moveTo>
                    <a:lnTo>
                      <a:pt x="306" y="9"/>
                    </a:lnTo>
                    <a:lnTo>
                      <a:pt x="308" y="634"/>
                    </a:lnTo>
                    <a:lnTo>
                      <a:pt x="307" y="634"/>
                    </a:lnTo>
                    <a:lnTo>
                      <a:pt x="0" y="758"/>
                    </a:lnTo>
                    <a:lnTo>
                      <a:pt x="306" y="0"/>
                    </a:lnTo>
                    <a:close/>
                    <a:moveTo>
                      <a:pt x="305" y="631"/>
                    </a:moveTo>
                    <a:lnTo>
                      <a:pt x="302" y="18"/>
                    </a:lnTo>
                    <a:lnTo>
                      <a:pt x="7" y="751"/>
                    </a:lnTo>
                    <a:lnTo>
                      <a:pt x="305" y="63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5" name="Freeform 22">
                <a:extLst>
                  <a:ext uri="{FF2B5EF4-FFF2-40B4-BE49-F238E27FC236}">
                    <a16:creationId xmlns:a16="http://schemas.microsoft.com/office/drawing/2014/main" id="{4F0FC79B-1F13-4367-96D0-0F23D614589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276" y="3481"/>
                <a:ext cx="752" cy="690"/>
              </a:xfrm>
              <a:custGeom>
                <a:avLst/>
                <a:gdLst>
                  <a:gd name="T0" fmla="*/ 0 w 752"/>
                  <a:gd name="T1" fmla="*/ 0 h 690"/>
                  <a:gd name="T2" fmla="*/ 752 w 752"/>
                  <a:gd name="T3" fmla="*/ 690 h 690"/>
                  <a:gd name="T4" fmla="*/ 3 w 752"/>
                  <a:gd name="T5" fmla="*/ 628 h 690"/>
                  <a:gd name="T6" fmla="*/ 3 w 752"/>
                  <a:gd name="T7" fmla="*/ 626 h 690"/>
                  <a:gd name="T8" fmla="*/ 0 w 752"/>
                  <a:gd name="T9" fmla="*/ 0 h 690"/>
                  <a:gd name="T10" fmla="*/ 742 w 752"/>
                  <a:gd name="T11" fmla="*/ 685 h 690"/>
                  <a:gd name="T12" fmla="*/ 4 w 752"/>
                  <a:gd name="T13" fmla="*/ 8 h 690"/>
                  <a:gd name="T14" fmla="*/ 6 w 752"/>
                  <a:gd name="T15" fmla="*/ 624 h 690"/>
                  <a:gd name="T16" fmla="*/ 742 w 752"/>
                  <a:gd name="T17" fmla="*/ 685 h 6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52" h="690">
                    <a:moveTo>
                      <a:pt x="0" y="0"/>
                    </a:moveTo>
                    <a:lnTo>
                      <a:pt x="752" y="690"/>
                    </a:lnTo>
                    <a:lnTo>
                      <a:pt x="3" y="628"/>
                    </a:lnTo>
                    <a:lnTo>
                      <a:pt x="3" y="626"/>
                    </a:lnTo>
                    <a:lnTo>
                      <a:pt x="0" y="0"/>
                    </a:lnTo>
                    <a:close/>
                    <a:moveTo>
                      <a:pt x="742" y="685"/>
                    </a:moveTo>
                    <a:lnTo>
                      <a:pt x="4" y="8"/>
                    </a:lnTo>
                    <a:lnTo>
                      <a:pt x="6" y="624"/>
                    </a:lnTo>
                    <a:lnTo>
                      <a:pt x="742" y="68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6" name="Freeform 23">
                <a:extLst>
                  <a:ext uri="{FF2B5EF4-FFF2-40B4-BE49-F238E27FC236}">
                    <a16:creationId xmlns:a16="http://schemas.microsoft.com/office/drawing/2014/main" id="{6B8FDB8C-E753-417F-9283-AEDC2AD9657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274" y="3367"/>
                <a:ext cx="755" cy="810"/>
              </a:xfrm>
              <a:custGeom>
                <a:avLst/>
                <a:gdLst>
                  <a:gd name="T0" fmla="*/ 337 w 755"/>
                  <a:gd name="T1" fmla="*/ 0 h 810"/>
                  <a:gd name="T2" fmla="*/ 337 w 755"/>
                  <a:gd name="T3" fmla="*/ 1 h 810"/>
                  <a:gd name="T4" fmla="*/ 755 w 755"/>
                  <a:gd name="T5" fmla="*/ 810 h 810"/>
                  <a:gd name="T6" fmla="*/ 748 w 755"/>
                  <a:gd name="T7" fmla="*/ 803 h 810"/>
                  <a:gd name="T8" fmla="*/ 0 w 755"/>
                  <a:gd name="T9" fmla="*/ 116 h 810"/>
                  <a:gd name="T10" fmla="*/ 337 w 755"/>
                  <a:gd name="T11" fmla="*/ 0 h 810"/>
                  <a:gd name="T12" fmla="*/ 743 w 755"/>
                  <a:gd name="T13" fmla="*/ 793 h 810"/>
                  <a:gd name="T14" fmla="*/ 334 w 755"/>
                  <a:gd name="T15" fmla="*/ 3 h 810"/>
                  <a:gd name="T16" fmla="*/ 7 w 755"/>
                  <a:gd name="T17" fmla="*/ 118 h 810"/>
                  <a:gd name="T18" fmla="*/ 743 w 755"/>
                  <a:gd name="T19" fmla="*/ 793 h 8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55" h="810">
                    <a:moveTo>
                      <a:pt x="337" y="0"/>
                    </a:moveTo>
                    <a:lnTo>
                      <a:pt x="337" y="1"/>
                    </a:lnTo>
                    <a:lnTo>
                      <a:pt x="755" y="810"/>
                    </a:lnTo>
                    <a:lnTo>
                      <a:pt x="748" y="803"/>
                    </a:lnTo>
                    <a:lnTo>
                      <a:pt x="0" y="116"/>
                    </a:lnTo>
                    <a:lnTo>
                      <a:pt x="337" y="0"/>
                    </a:lnTo>
                    <a:close/>
                    <a:moveTo>
                      <a:pt x="743" y="793"/>
                    </a:moveTo>
                    <a:lnTo>
                      <a:pt x="334" y="3"/>
                    </a:lnTo>
                    <a:lnTo>
                      <a:pt x="7" y="118"/>
                    </a:lnTo>
                    <a:lnTo>
                      <a:pt x="743" y="79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7" name="Freeform 24">
                <a:extLst>
                  <a:ext uri="{FF2B5EF4-FFF2-40B4-BE49-F238E27FC236}">
                    <a16:creationId xmlns:a16="http://schemas.microsoft.com/office/drawing/2014/main" id="{007D2CEC-073D-4C10-8393-0E440D01A29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679" y="2916"/>
                <a:ext cx="935" cy="570"/>
              </a:xfrm>
              <a:custGeom>
                <a:avLst/>
                <a:gdLst>
                  <a:gd name="T0" fmla="*/ 935 w 935"/>
                  <a:gd name="T1" fmla="*/ 453 h 570"/>
                  <a:gd name="T2" fmla="*/ 598 w 935"/>
                  <a:gd name="T3" fmla="*/ 570 h 570"/>
                  <a:gd name="T4" fmla="*/ 597 w 935"/>
                  <a:gd name="T5" fmla="*/ 569 h 570"/>
                  <a:gd name="T6" fmla="*/ 0 w 935"/>
                  <a:gd name="T7" fmla="*/ 0 h 570"/>
                  <a:gd name="T8" fmla="*/ 935 w 935"/>
                  <a:gd name="T9" fmla="*/ 453 h 570"/>
                  <a:gd name="T10" fmla="*/ 600 w 935"/>
                  <a:gd name="T11" fmla="*/ 566 h 570"/>
                  <a:gd name="T12" fmla="*/ 926 w 935"/>
                  <a:gd name="T13" fmla="*/ 452 h 570"/>
                  <a:gd name="T14" fmla="*/ 18 w 935"/>
                  <a:gd name="T15" fmla="*/ 13 h 570"/>
                  <a:gd name="T16" fmla="*/ 600 w 935"/>
                  <a:gd name="T17" fmla="*/ 566 h 5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35" h="570">
                    <a:moveTo>
                      <a:pt x="935" y="453"/>
                    </a:moveTo>
                    <a:lnTo>
                      <a:pt x="598" y="570"/>
                    </a:lnTo>
                    <a:lnTo>
                      <a:pt x="597" y="569"/>
                    </a:lnTo>
                    <a:lnTo>
                      <a:pt x="0" y="0"/>
                    </a:lnTo>
                    <a:lnTo>
                      <a:pt x="935" y="453"/>
                    </a:lnTo>
                    <a:close/>
                    <a:moveTo>
                      <a:pt x="600" y="566"/>
                    </a:moveTo>
                    <a:lnTo>
                      <a:pt x="926" y="452"/>
                    </a:lnTo>
                    <a:lnTo>
                      <a:pt x="18" y="13"/>
                    </a:lnTo>
                    <a:lnTo>
                      <a:pt x="600" y="56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8" name="Freeform 25">
                <a:extLst>
                  <a:ext uri="{FF2B5EF4-FFF2-40B4-BE49-F238E27FC236}">
                    <a16:creationId xmlns:a16="http://schemas.microsoft.com/office/drawing/2014/main" id="{AA1E24CD-109E-44CF-9C2D-D025D91B398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472" y="2920"/>
                <a:ext cx="811" cy="568"/>
              </a:xfrm>
              <a:custGeom>
                <a:avLst/>
                <a:gdLst>
                  <a:gd name="T0" fmla="*/ 216 w 811"/>
                  <a:gd name="T1" fmla="*/ 0 h 568"/>
                  <a:gd name="T2" fmla="*/ 217 w 811"/>
                  <a:gd name="T3" fmla="*/ 1 h 568"/>
                  <a:gd name="T4" fmla="*/ 811 w 811"/>
                  <a:gd name="T5" fmla="*/ 568 h 568"/>
                  <a:gd name="T6" fmla="*/ 0 w 811"/>
                  <a:gd name="T7" fmla="*/ 407 h 568"/>
                  <a:gd name="T8" fmla="*/ 216 w 811"/>
                  <a:gd name="T9" fmla="*/ 0 h 568"/>
                  <a:gd name="T10" fmla="*/ 800 w 811"/>
                  <a:gd name="T11" fmla="*/ 562 h 568"/>
                  <a:gd name="T12" fmla="*/ 217 w 811"/>
                  <a:gd name="T13" fmla="*/ 5 h 568"/>
                  <a:gd name="T14" fmla="*/ 6 w 811"/>
                  <a:gd name="T15" fmla="*/ 405 h 568"/>
                  <a:gd name="T16" fmla="*/ 800 w 811"/>
                  <a:gd name="T17" fmla="*/ 562 h 5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11" h="568">
                    <a:moveTo>
                      <a:pt x="216" y="0"/>
                    </a:moveTo>
                    <a:lnTo>
                      <a:pt x="217" y="1"/>
                    </a:lnTo>
                    <a:lnTo>
                      <a:pt x="811" y="568"/>
                    </a:lnTo>
                    <a:lnTo>
                      <a:pt x="0" y="407"/>
                    </a:lnTo>
                    <a:lnTo>
                      <a:pt x="216" y="0"/>
                    </a:lnTo>
                    <a:close/>
                    <a:moveTo>
                      <a:pt x="800" y="562"/>
                    </a:moveTo>
                    <a:lnTo>
                      <a:pt x="217" y="5"/>
                    </a:lnTo>
                    <a:lnTo>
                      <a:pt x="6" y="405"/>
                    </a:lnTo>
                    <a:lnTo>
                      <a:pt x="800" y="56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9" name="Freeform 26">
                <a:extLst>
                  <a:ext uri="{FF2B5EF4-FFF2-40B4-BE49-F238E27FC236}">
                    <a16:creationId xmlns:a16="http://schemas.microsoft.com/office/drawing/2014/main" id="{6526F75E-2DF8-4E7E-85F6-542D884BDCE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471" y="3324"/>
                <a:ext cx="810" cy="606"/>
              </a:xfrm>
              <a:custGeom>
                <a:avLst/>
                <a:gdLst>
                  <a:gd name="T0" fmla="*/ 810 w 810"/>
                  <a:gd name="T1" fmla="*/ 159 h 606"/>
                  <a:gd name="T2" fmla="*/ 468 w 810"/>
                  <a:gd name="T3" fmla="*/ 606 h 606"/>
                  <a:gd name="T4" fmla="*/ 466 w 810"/>
                  <a:gd name="T5" fmla="*/ 605 h 606"/>
                  <a:gd name="T6" fmla="*/ 0 w 810"/>
                  <a:gd name="T7" fmla="*/ 0 h 606"/>
                  <a:gd name="T8" fmla="*/ 810 w 810"/>
                  <a:gd name="T9" fmla="*/ 159 h 606"/>
                  <a:gd name="T10" fmla="*/ 468 w 810"/>
                  <a:gd name="T11" fmla="*/ 600 h 606"/>
                  <a:gd name="T12" fmla="*/ 804 w 810"/>
                  <a:gd name="T13" fmla="*/ 161 h 606"/>
                  <a:gd name="T14" fmla="*/ 8 w 810"/>
                  <a:gd name="T15" fmla="*/ 5 h 606"/>
                  <a:gd name="T16" fmla="*/ 468 w 810"/>
                  <a:gd name="T17" fmla="*/ 600 h 6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10" h="606">
                    <a:moveTo>
                      <a:pt x="810" y="159"/>
                    </a:moveTo>
                    <a:lnTo>
                      <a:pt x="468" y="606"/>
                    </a:lnTo>
                    <a:lnTo>
                      <a:pt x="466" y="605"/>
                    </a:lnTo>
                    <a:lnTo>
                      <a:pt x="0" y="0"/>
                    </a:lnTo>
                    <a:lnTo>
                      <a:pt x="810" y="159"/>
                    </a:lnTo>
                    <a:close/>
                    <a:moveTo>
                      <a:pt x="468" y="600"/>
                    </a:moveTo>
                    <a:lnTo>
                      <a:pt x="804" y="161"/>
                    </a:lnTo>
                    <a:lnTo>
                      <a:pt x="8" y="5"/>
                    </a:lnTo>
                    <a:lnTo>
                      <a:pt x="468" y="60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0" name="Freeform 27">
                <a:extLst>
                  <a:ext uri="{FF2B5EF4-FFF2-40B4-BE49-F238E27FC236}">
                    <a16:creationId xmlns:a16="http://schemas.microsoft.com/office/drawing/2014/main" id="{A151A70A-484D-437E-B110-761B8BE4D1D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048" y="4786"/>
                <a:ext cx="778" cy="863"/>
              </a:xfrm>
              <a:custGeom>
                <a:avLst/>
                <a:gdLst>
                  <a:gd name="T0" fmla="*/ 778 w 778"/>
                  <a:gd name="T1" fmla="*/ 273 h 863"/>
                  <a:gd name="T2" fmla="*/ 334 w 778"/>
                  <a:gd name="T3" fmla="*/ 863 h 863"/>
                  <a:gd name="T4" fmla="*/ 0 w 778"/>
                  <a:gd name="T5" fmla="*/ 0 h 863"/>
                  <a:gd name="T6" fmla="*/ 3 w 778"/>
                  <a:gd name="T7" fmla="*/ 1 h 863"/>
                  <a:gd name="T8" fmla="*/ 778 w 778"/>
                  <a:gd name="T9" fmla="*/ 273 h 863"/>
                  <a:gd name="T10" fmla="*/ 335 w 778"/>
                  <a:gd name="T11" fmla="*/ 856 h 863"/>
                  <a:gd name="T12" fmla="*/ 773 w 778"/>
                  <a:gd name="T13" fmla="*/ 275 h 863"/>
                  <a:gd name="T14" fmla="*/ 6 w 778"/>
                  <a:gd name="T15" fmla="*/ 7 h 863"/>
                  <a:gd name="T16" fmla="*/ 335 w 778"/>
                  <a:gd name="T17" fmla="*/ 856 h 8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78" h="863">
                    <a:moveTo>
                      <a:pt x="778" y="273"/>
                    </a:moveTo>
                    <a:lnTo>
                      <a:pt x="334" y="863"/>
                    </a:lnTo>
                    <a:lnTo>
                      <a:pt x="0" y="0"/>
                    </a:lnTo>
                    <a:lnTo>
                      <a:pt x="3" y="1"/>
                    </a:lnTo>
                    <a:lnTo>
                      <a:pt x="778" y="273"/>
                    </a:lnTo>
                    <a:close/>
                    <a:moveTo>
                      <a:pt x="335" y="856"/>
                    </a:moveTo>
                    <a:lnTo>
                      <a:pt x="773" y="275"/>
                    </a:lnTo>
                    <a:lnTo>
                      <a:pt x="6" y="7"/>
                    </a:lnTo>
                    <a:lnTo>
                      <a:pt x="335" y="85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1" name="Freeform 28">
                <a:extLst>
                  <a:ext uri="{FF2B5EF4-FFF2-40B4-BE49-F238E27FC236}">
                    <a16:creationId xmlns:a16="http://schemas.microsoft.com/office/drawing/2014/main" id="{325C130E-3076-4DE0-B451-273E4766CB0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379" y="5057"/>
                <a:ext cx="638" cy="666"/>
              </a:xfrm>
              <a:custGeom>
                <a:avLst/>
                <a:gdLst>
                  <a:gd name="T0" fmla="*/ 445 w 638"/>
                  <a:gd name="T1" fmla="*/ 0 h 666"/>
                  <a:gd name="T2" fmla="*/ 446 w 638"/>
                  <a:gd name="T3" fmla="*/ 3 h 666"/>
                  <a:gd name="T4" fmla="*/ 638 w 638"/>
                  <a:gd name="T5" fmla="*/ 666 h 666"/>
                  <a:gd name="T6" fmla="*/ 634 w 638"/>
                  <a:gd name="T7" fmla="*/ 666 h 666"/>
                  <a:gd name="T8" fmla="*/ 0 w 638"/>
                  <a:gd name="T9" fmla="*/ 590 h 666"/>
                  <a:gd name="T10" fmla="*/ 445 w 638"/>
                  <a:gd name="T11" fmla="*/ 0 h 666"/>
                  <a:gd name="T12" fmla="*/ 632 w 638"/>
                  <a:gd name="T13" fmla="*/ 662 h 666"/>
                  <a:gd name="T14" fmla="*/ 443 w 638"/>
                  <a:gd name="T15" fmla="*/ 8 h 666"/>
                  <a:gd name="T16" fmla="*/ 7 w 638"/>
                  <a:gd name="T17" fmla="*/ 587 h 666"/>
                  <a:gd name="T18" fmla="*/ 632 w 638"/>
                  <a:gd name="T19" fmla="*/ 662 h 6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38" h="666">
                    <a:moveTo>
                      <a:pt x="445" y="0"/>
                    </a:moveTo>
                    <a:lnTo>
                      <a:pt x="446" y="3"/>
                    </a:lnTo>
                    <a:lnTo>
                      <a:pt x="638" y="666"/>
                    </a:lnTo>
                    <a:lnTo>
                      <a:pt x="634" y="666"/>
                    </a:lnTo>
                    <a:lnTo>
                      <a:pt x="0" y="590"/>
                    </a:lnTo>
                    <a:lnTo>
                      <a:pt x="445" y="0"/>
                    </a:lnTo>
                    <a:close/>
                    <a:moveTo>
                      <a:pt x="632" y="662"/>
                    </a:moveTo>
                    <a:lnTo>
                      <a:pt x="443" y="8"/>
                    </a:lnTo>
                    <a:lnTo>
                      <a:pt x="7" y="587"/>
                    </a:lnTo>
                    <a:lnTo>
                      <a:pt x="632" y="66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2" name="Freeform 29">
                <a:extLst>
                  <a:ext uri="{FF2B5EF4-FFF2-40B4-BE49-F238E27FC236}">
                    <a16:creationId xmlns:a16="http://schemas.microsoft.com/office/drawing/2014/main" id="{DA8550CC-7840-450F-B8B8-AB78FC8147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6" y="3683"/>
                <a:ext cx="87" cy="86"/>
              </a:xfrm>
              <a:custGeom>
                <a:avLst/>
                <a:gdLst>
                  <a:gd name="T0" fmla="*/ 8 w 75"/>
                  <a:gd name="T1" fmla="*/ 22 h 74"/>
                  <a:gd name="T2" fmla="*/ 53 w 75"/>
                  <a:gd name="T3" fmla="*/ 8 h 74"/>
                  <a:gd name="T4" fmla="*/ 66 w 75"/>
                  <a:gd name="T5" fmla="*/ 52 h 74"/>
                  <a:gd name="T6" fmla="*/ 22 w 75"/>
                  <a:gd name="T7" fmla="*/ 66 h 74"/>
                  <a:gd name="T8" fmla="*/ 8 w 75"/>
                  <a:gd name="T9" fmla="*/ 22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4">
                    <a:moveTo>
                      <a:pt x="8" y="22"/>
                    </a:moveTo>
                    <a:cubicBezTo>
                      <a:pt x="17" y="6"/>
                      <a:pt x="37" y="0"/>
                      <a:pt x="53" y="8"/>
                    </a:cubicBezTo>
                    <a:cubicBezTo>
                      <a:pt x="69" y="16"/>
                      <a:pt x="75" y="36"/>
                      <a:pt x="66" y="52"/>
                    </a:cubicBezTo>
                    <a:cubicBezTo>
                      <a:pt x="58" y="68"/>
                      <a:pt x="38" y="74"/>
                      <a:pt x="22" y="66"/>
                    </a:cubicBezTo>
                    <a:cubicBezTo>
                      <a:pt x="6" y="58"/>
                      <a:pt x="0" y="38"/>
                      <a:pt x="8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3" name="Freeform 30">
                <a:extLst>
                  <a:ext uri="{FF2B5EF4-FFF2-40B4-BE49-F238E27FC236}">
                    <a16:creationId xmlns:a16="http://schemas.microsoft.com/office/drawing/2014/main" id="{F5714643-9837-45BC-A9D3-F6D98B4B75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97" y="3673"/>
                <a:ext cx="86" cy="86"/>
              </a:xfrm>
              <a:custGeom>
                <a:avLst/>
                <a:gdLst>
                  <a:gd name="T0" fmla="*/ 9 w 75"/>
                  <a:gd name="T1" fmla="*/ 23 h 75"/>
                  <a:gd name="T2" fmla="*/ 53 w 75"/>
                  <a:gd name="T3" fmla="*/ 9 h 75"/>
                  <a:gd name="T4" fmla="*/ 67 w 75"/>
                  <a:gd name="T5" fmla="*/ 53 h 75"/>
                  <a:gd name="T6" fmla="*/ 23 w 75"/>
                  <a:gd name="T7" fmla="*/ 67 h 75"/>
                  <a:gd name="T8" fmla="*/ 9 w 75"/>
                  <a:gd name="T9" fmla="*/ 23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5">
                    <a:moveTo>
                      <a:pt x="9" y="23"/>
                    </a:moveTo>
                    <a:cubicBezTo>
                      <a:pt x="17" y="7"/>
                      <a:pt x="37" y="0"/>
                      <a:pt x="53" y="9"/>
                    </a:cubicBezTo>
                    <a:cubicBezTo>
                      <a:pt x="69" y="17"/>
                      <a:pt x="75" y="37"/>
                      <a:pt x="67" y="53"/>
                    </a:cubicBezTo>
                    <a:cubicBezTo>
                      <a:pt x="58" y="69"/>
                      <a:pt x="39" y="75"/>
                      <a:pt x="23" y="67"/>
                    </a:cubicBezTo>
                    <a:cubicBezTo>
                      <a:pt x="7" y="58"/>
                      <a:pt x="0" y="39"/>
                      <a:pt x="9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4" name="Freeform 31">
                <a:extLst>
                  <a:ext uri="{FF2B5EF4-FFF2-40B4-BE49-F238E27FC236}">
                    <a16:creationId xmlns:a16="http://schemas.microsoft.com/office/drawing/2014/main" id="{3FB2CE38-F051-43A1-BE63-2ABF8A1EA1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30" y="3285"/>
                <a:ext cx="85" cy="86"/>
              </a:xfrm>
              <a:custGeom>
                <a:avLst/>
                <a:gdLst>
                  <a:gd name="T0" fmla="*/ 8 w 74"/>
                  <a:gd name="T1" fmla="*/ 22 h 75"/>
                  <a:gd name="T2" fmla="*/ 52 w 74"/>
                  <a:gd name="T3" fmla="*/ 8 h 75"/>
                  <a:gd name="T4" fmla="*/ 66 w 74"/>
                  <a:gd name="T5" fmla="*/ 53 h 75"/>
                  <a:gd name="T6" fmla="*/ 22 w 74"/>
                  <a:gd name="T7" fmla="*/ 66 h 75"/>
                  <a:gd name="T8" fmla="*/ 8 w 74"/>
                  <a:gd name="T9" fmla="*/ 22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4" h="75">
                    <a:moveTo>
                      <a:pt x="8" y="22"/>
                    </a:moveTo>
                    <a:cubicBezTo>
                      <a:pt x="16" y="6"/>
                      <a:pt x="36" y="0"/>
                      <a:pt x="52" y="8"/>
                    </a:cubicBezTo>
                    <a:cubicBezTo>
                      <a:pt x="68" y="17"/>
                      <a:pt x="74" y="37"/>
                      <a:pt x="66" y="53"/>
                    </a:cubicBezTo>
                    <a:cubicBezTo>
                      <a:pt x="58" y="69"/>
                      <a:pt x="38" y="75"/>
                      <a:pt x="22" y="66"/>
                    </a:cubicBezTo>
                    <a:cubicBezTo>
                      <a:pt x="6" y="58"/>
                      <a:pt x="0" y="38"/>
                      <a:pt x="8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5" name="Freeform 32">
                <a:extLst>
                  <a:ext uri="{FF2B5EF4-FFF2-40B4-BE49-F238E27FC236}">
                    <a16:creationId xmlns:a16="http://schemas.microsoft.com/office/drawing/2014/main" id="{83C35E44-DCC3-44D4-8594-9EC37365D4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66" y="3323"/>
                <a:ext cx="86" cy="86"/>
              </a:xfrm>
              <a:custGeom>
                <a:avLst/>
                <a:gdLst>
                  <a:gd name="T0" fmla="*/ 8 w 75"/>
                  <a:gd name="T1" fmla="*/ 22 h 75"/>
                  <a:gd name="T2" fmla="*/ 53 w 75"/>
                  <a:gd name="T3" fmla="*/ 8 h 75"/>
                  <a:gd name="T4" fmla="*/ 66 w 75"/>
                  <a:gd name="T5" fmla="*/ 53 h 75"/>
                  <a:gd name="T6" fmla="*/ 22 w 75"/>
                  <a:gd name="T7" fmla="*/ 66 h 75"/>
                  <a:gd name="T8" fmla="*/ 8 w 75"/>
                  <a:gd name="T9" fmla="*/ 22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5">
                    <a:moveTo>
                      <a:pt x="8" y="22"/>
                    </a:moveTo>
                    <a:cubicBezTo>
                      <a:pt x="17" y="6"/>
                      <a:pt x="37" y="0"/>
                      <a:pt x="53" y="8"/>
                    </a:cubicBezTo>
                    <a:cubicBezTo>
                      <a:pt x="69" y="17"/>
                      <a:pt x="75" y="37"/>
                      <a:pt x="66" y="53"/>
                    </a:cubicBezTo>
                    <a:cubicBezTo>
                      <a:pt x="58" y="69"/>
                      <a:pt x="38" y="75"/>
                      <a:pt x="22" y="66"/>
                    </a:cubicBezTo>
                    <a:cubicBezTo>
                      <a:pt x="6" y="58"/>
                      <a:pt x="0" y="38"/>
                      <a:pt x="8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6" name="Freeform 33">
                <a:extLst>
                  <a:ext uri="{FF2B5EF4-FFF2-40B4-BE49-F238E27FC236}">
                    <a16:creationId xmlns:a16="http://schemas.microsoft.com/office/drawing/2014/main" id="{9642D18D-B7AD-4B1A-9097-6D1C1D7B10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92" y="3885"/>
                <a:ext cx="87" cy="86"/>
              </a:xfrm>
              <a:custGeom>
                <a:avLst/>
                <a:gdLst>
                  <a:gd name="T0" fmla="*/ 9 w 75"/>
                  <a:gd name="T1" fmla="*/ 23 h 75"/>
                  <a:gd name="T2" fmla="*/ 53 w 75"/>
                  <a:gd name="T3" fmla="*/ 9 h 75"/>
                  <a:gd name="T4" fmla="*/ 67 w 75"/>
                  <a:gd name="T5" fmla="*/ 53 h 75"/>
                  <a:gd name="T6" fmla="*/ 22 w 75"/>
                  <a:gd name="T7" fmla="*/ 67 h 75"/>
                  <a:gd name="T8" fmla="*/ 9 w 75"/>
                  <a:gd name="T9" fmla="*/ 23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5">
                    <a:moveTo>
                      <a:pt x="9" y="23"/>
                    </a:moveTo>
                    <a:cubicBezTo>
                      <a:pt x="17" y="7"/>
                      <a:pt x="37" y="0"/>
                      <a:pt x="53" y="9"/>
                    </a:cubicBezTo>
                    <a:cubicBezTo>
                      <a:pt x="69" y="17"/>
                      <a:pt x="75" y="37"/>
                      <a:pt x="67" y="53"/>
                    </a:cubicBezTo>
                    <a:cubicBezTo>
                      <a:pt x="58" y="69"/>
                      <a:pt x="38" y="75"/>
                      <a:pt x="22" y="67"/>
                    </a:cubicBezTo>
                    <a:cubicBezTo>
                      <a:pt x="6" y="58"/>
                      <a:pt x="0" y="39"/>
                      <a:pt x="9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7" name="Freeform 34">
                <a:extLst>
                  <a:ext uri="{FF2B5EF4-FFF2-40B4-BE49-F238E27FC236}">
                    <a16:creationId xmlns:a16="http://schemas.microsoft.com/office/drawing/2014/main" id="{489A6A86-515A-488E-B01B-B5B568C223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03" y="4672"/>
                <a:ext cx="87" cy="86"/>
              </a:xfrm>
              <a:custGeom>
                <a:avLst/>
                <a:gdLst>
                  <a:gd name="T0" fmla="*/ 9 w 75"/>
                  <a:gd name="T1" fmla="*/ 22 h 75"/>
                  <a:gd name="T2" fmla="*/ 53 w 75"/>
                  <a:gd name="T3" fmla="*/ 8 h 75"/>
                  <a:gd name="T4" fmla="*/ 67 w 75"/>
                  <a:gd name="T5" fmla="*/ 53 h 75"/>
                  <a:gd name="T6" fmla="*/ 22 w 75"/>
                  <a:gd name="T7" fmla="*/ 66 h 75"/>
                  <a:gd name="T8" fmla="*/ 9 w 75"/>
                  <a:gd name="T9" fmla="*/ 22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5">
                    <a:moveTo>
                      <a:pt x="9" y="22"/>
                    </a:moveTo>
                    <a:cubicBezTo>
                      <a:pt x="17" y="6"/>
                      <a:pt x="37" y="0"/>
                      <a:pt x="53" y="8"/>
                    </a:cubicBezTo>
                    <a:cubicBezTo>
                      <a:pt x="69" y="17"/>
                      <a:pt x="75" y="37"/>
                      <a:pt x="67" y="53"/>
                    </a:cubicBezTo>
                    <a:cubicBezTo>
                      <a:pt x="58" y="69"/>
                      <a:pt x="38" y="75"/>
                      <a:pt x="22" y="66"/>
                    </a:cubicBezTo>
                    <a:cubicBezTo>
                      <a:pt x="6" y="58"/>
                      <a:pt x="0" y="38"/>
                      <a:pt x="9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8" name="Freeform 35">
                <a:extLst>
                  <a:ext uri="{FF2B5EF4-FFF2-40B4-BE49-F238E27FC236}">
                    <a16:creationId xmlns:a16="http://schemas.microsoft.com/office/drawing/2014/main" id="{B1FF48ED-4B5C-4F16-9B79-64062F2857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73" y="5681"/>
                <a:ext cx="85" cy="87"/>
              </a:xfrm>
              <a:custGeom>
                <a:avLst/>
                <a:gdLst>
                  <a:gd name="T0" fmla="*/ 8 w 74"/>
                  <a:gd name="T1" fmla="*/ 22 h 75"/>
                  <a:gd name="T2" fmla="*/ 52 w 74"/>
                  <a:gd name="T3" fmla="*/ 8 h 75"/>
                  <a:gd name="T4" fmla="*/ 66 w 74"/>
                  <a:gd name="T5" fmla="*/ 53 h 75"/>
                  <a:gd name="T6" fmla="*/ 22 w 74"/>
                  <a:gd name="T7" fmla="*/ 66 h 75"/>
                  <a:gd name="T8" fmla="*/ 8 w 74"/>
                  <a:gd name="T9" fmla="*/ 22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4" h="75">
                    <a:moveTo>
                      <a:pt x="8" y="22"/>
                    </a:moveTo>
                    <a:cubicBezTo>
                      <a:pt x="16" y="6"/>
                      <a:pt x="36" y="0"/>
                      <a:pt x="52" y="8"/>
                    </a:cubicBezTo>
                    <a:cubicBezTo>
                      <a:pt x="68" y="17"/>
                      <a:pt x="74" y="37"/>
                      <a:pt x="66" y="53"/>
                    </a:cubicBezTo>
                    <a:cubicBezTo>
                      <a:pt x="57" y="69"/>
                      <a:pt x="38" y="75"/>
                      <a:pt x="22" y="66"/>
                    </a:cubicBezTo>
                    <a:cubicBezTo>
                      <a:pt x="6" y="58"/>
                      <a:pt x="0" y="38"/>
                      <a:pt x="8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9" name="Freeform 36">
                <a:extLst>
                  <a:ext uri="{FF2B5EF4-FFF2-40B4-BE49-F238E27FC236}">
                    <a16:creationId xmlns:a16="http://schemas.microsoft.com/office/drawing/2014/main" id="{E1D92CDC-3719-4E58-BCA3-7CF80080DA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43" y="2879"/>
                <a:ext cx="87" cy="87"/>
              </a:xfrm>
              <a:custGeom>
                <a:avLst/>
                <a:gdLst>
                  <a:gd name="T0" fmla="*/ 8 w 75"/>
                  <a:gd name="T1" fmla="*/ 23 h 75"/>
                  <a:gd name="T2" fmla="*/ 52 w 75"/>
                  <a:gd name="T3" fmla="*/ 9 h 75"/>
                  <a:gd name="T4" fmla="*/ 66 w 75"/>
                  <a:gd name="T5" fmla="*/ 53 h 75"/>
                  <a:gd name="T6" fmla="*/ 22 w 75"/>
                  <a:gd name="T7" fmla="*/ 67 h 75"/>
                  <a:gd name="T8" fmla="*/ 8 w 75"/>
                  <a:gd name="T9" fmla="*/ 23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5">
                    <a:moveTo>
                      <a:pt x="8" y="23"/>
                    </a:moveTo>
                    <a:cubicBezTo>
                      <a:pt x="17" y="7"/>
                      <a:pt x="36" y="0"/>
                      <a:pt x="52" y="9"/>
                    </a:cubicBezTo>
                    <a:cubicBezTo>
                      <a:pt x="68" y="17"/>
                      <a:pt x="75" y="37"/>
                      <a:pt x="66" y="53"/>
                    </a:cubicBezTo>
                    <a:cubicBezTo>
                      <a:pt x="58" y="69"/>
                      <a:pt x="38" y="75"/>
                      <a:pt x="22" y="67"/>
                    </a:cubicBezTo>
                    <a:cubicBezTo>
                      <a:pt x="6" y="58"/>
                      <a:pt x="0" y="39"/>
                      <a:pt x="8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40" name="Freeform 37">
                <a:extLst>
                  <a:ext uri="{FF2B5EF4-FFF2-40B4-BE49-F238E27FC236}">
                    <a16:creationId xmlns:a16="http://schemas.microsoft.com/office/drawing/2014/main" id="{C394E6C2-F940-4DEF-915E-377A1B9D43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9" y="5054"/>
                <a:ext cx="87" cy="87"/>
              </a:xfrm>
              <a:custGeom>
                <a:avLst/>
                <a:gdLst>
                  <a:gd name="T0" fmla="*/ 9 w 75"/>
                  <a:gd name="T1" fmla="*/ 22 h 75"/>
                  <a:gd name="T2" fmla="*/ 53 w 75"/>
                  <a:gd name="T3" fmla="*/ 8 h 75"/>
                  <a:gd name="T4" fmla="*/ 67 w 75"/>
                  <a:gd name="T5" fmla="*/ 53 h 75"/>
                  <a:gd name="T6" fmla="*/ 22 w 75"/>
                  <a:gd name="T7" fmla="*/ 66 h 75"/>
                  <a:gd name="T8" fmla="*/ 9 w 75"/>
                  <a:gd name="T9" fmla="*/ 22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5">
                    <a:moveTo>
                      <a:pt x="9" y="22"/>
                    </a:moveTo>
                    <a:cubicBezTo>
                      <a:pt x="17" y="6"/>
                      <a:pt x="37" y="0"/>
                      <a:pt x="53" y="8"/>
                    </a:cubicBezTo>
                    <a:cubicBezTo>
                      <a:pt x="69" y="17"/>
                      <a:pt x="75" y="37"/>
                      <a:pt x="67" y="53"/>
                    </a:cubicBezTo>
                    <a:cubicBezTo>
                      <a:pt x="58" y="69"/>
                      <a:pt x="38" y="75"/>
                      <a:pt x="22" y="66"/>
                    </a:cubicBezTo>
                    <a:cubicBezTo>
                      <a:pt x="6" y="58"/>
                      <a:pt x="0" y="38"/>
                      <a:pt x="9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41" name="Freeform 38">
                <a:extLst>
                  <a:ext uri="{FF2B5EF4-FFF2-40B4-BE49-F238E27FC236}">
                    <a16:creationId xmlns:a16="http://schemas.microsoft.com/office/drawing/2014/main" id="{2EB0C6F5-4F9F-4F30-9140-FFC158E1D02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08" y="5034"/>
                <a:ext cx="129" cy="128"/>
              </a:xfrm>
              <a:custGeom>
                <a:avLst/>
                <a:gdLst>
                  <a:gd name="T0" fmla="*/ 79 w 111"/>
                  <a:gd name="T1" fmla="*/ 12 h 111"/>
                  <a:gd name="T2" fmla="*/ 99 w 111"/>
                  <a:gd name="T3" fmla="*/ 78 h 111"/>
                  <a:gd name="T4" fmla="*/ 33 w 111"/>
                  <a:gd name="T5" fmla="*/ 99 h 111"/>
                  <a:gd name="T6" fmla="*/ 13 w 111"/>
                  <a:gd name="T7" fmla="*/ 33 h 111"/>
                  <a:gd name="T8" fmla="*/ 79 w 111"/>
                  <a:gd name="T9" fmla="*/ 12 h 111"/>
                  <a:gd name="T10" fmla="*/ 34 w 111"/>
                  <a:gd name="T11" fmla="*/ 97 h 111"/>
                  <a:gd name="T12" fmla="*/ 97 w 111"/>
                  <a:gd name="T13" fmla="*/ 77 h 111"/>
                  <a:gd name="T14" fmla="*/ 78 w 111"/>
                  <a:gd name="T15" fmla="*/ 14 h 111"/>
                  <a:gd name="T16" fmla="*/ 14 w 111"/>
                  <a:gd name="T17" fmla="*/ 34 h 111"/>
                  <a:gd name="T18" fmla="*/ 34 w 111"/>
                  <a:gd name="T19" fmla="*/ 9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1" h="111">
                    <a:moveTo>
                      <a:pt x="79" y="12"/>
                    </a:moveTo>
                    <a:cubicBezTo>
                      <a:pt x="102" y="25"/>
                      <a:pt x="111" y="54"/>
                      <a:pt x="99" y="78"/>
                    </a:cubicBezTo>
                    <a:cubicBezTo>
                      <a:pt x="86" y="102"/>
                      <a:pt x="57" y="111"/>
                      <a:pt x="33" y="99"/>
                    </a:cubicBezTo>
                    <a:cubicBezTo>
                      <a:pt x="9" y="86"/>
                      <a:pt x="0" y="56"/>
                      <a:pt x="13" y="33"/>
                    </a:cubicBezTo>
                    <a:cubicBezTo>
                      <a:pt x="25" y="9"/>
                      <a:pt x="55" y="0"/>
                      <a:pt x="79" y="12"/>
                    </a:cubicBezTo>
                    <a:close/>
                    <a:moveTo>
                      <a:pt x="34" y="97"/>
                    </a:moveTo>
                    <a:cubicBezTo>
                      <a:pt x="57" y="109"/>
                      <a:pt x="85" y="100"/>
                      <a:pt x="97" y="77"/>
                    </a:cubicBezTo>
                    <a:cubicBezTo>
                      <a:pt x="109" y="54"/>
                      <a:pt x="100" y="26"/>
                      <a:pt x="78" y="14"/>
                    </a:cubicBezTo>
                    <a:cubicBezTo>
                      <a:pt x="55" y="2"/>
                      <a:pt x="26" y="11"/>
                      <a:pt x="14" y="34"/>
                    </a:cubicBezTo>
                    <a:cubicBezTo>
                      <a:pt x="2" y="56"/>
                      <a:pt x="11" y="85"/>
                      <a:pt x="34" y="9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42" name="Freeform 39">
                <a:extLst>
                  <a:ext uri="{FF2B5EF4-FFF2-40B4-BE49-F238E27FC236}">
                    <a16:creationId xmlns:a16="http://schemas.microsoft.com/office/drawing/2014/main" id="{DCC7A3A0-7225-4636-AFFE-95DB35656D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9" y="4387"/>
                <a:ext cx="86" cy="87"/>
              </a:xfrm>
              <a:custGeom>
                <a:avLst/>
                <a:gdLst>
                  <a:gd name="T0" fmla="*/ 8 w 75"/>
                  <a:gd name="T1" fmla="*/ 22 h 75"/>
                  <a:gd name="T2" fmla="*/ 52 w 75"/>
                  <a:gd name="T3" fmla="*/ 8 h 75"/>
                  <a:gd name="T4" fmla="*/ 66 w 75"/>
                  <a:gd name="T5" fmla="*/ 53 h 75"/>
                  <a:gd name="T6" fmla="*/ 22 w 75"/>
                  <a:gd name="T7" fmla="*/ 66 h 75"/>
                  <a:gd name="T8" fmla="*/ 8 w 75"/>
                  <a:gd name="T9" fmla="*/ 22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5">
                    <a:moveTo>
                      <a:pt x="8" y="22"/>
                    </a:moveTo>
                    <a:cubicBezTo>
                      <a:pt x="17" y="6"/>
                      <a:pt x="36" y="0"/>
                      <a:pt x="52" y="8"/>
                    </a:cubicBezTo>
                    <a:cubicBezTo>
                      <a:pt x="69" y="17"/>
                      <a:pt x="75" y="37"/>
                      <a:pt x="66" y="53"/>
                    </a:cubicBezTo>
                    <a:cubicBezTo>
                      <a:pt x="58" y="69"/>
                      <a:pt x="38" y="75"/>
                      <a:pt x="22" y="66"/>
                    </a:cubicBezTo>
                    <a:cubicBezTo>
                      <a:pt x="6" y="58"/>
                      <a:pt x="0" y="38"/>
                      <a:pt x="8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43" name="Freeform 40">
                <a:extLst>
                  <a:ext uri="{FF2B5EF4-FFF2-40B4-BE49-F238E27FC236}">
                    <a16:creationId xmlns:a16="http://schemas.microsoft.com/office/drawing/2014/main" id="{68F51844-C938-411F-87D4-D05EF5F7DB0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797" y="4367"/>
                <a:ext cx="129" cy="128"/>
              </a:xfrm>
              <a:custGeom>
                <a:avLst/>
                <a:gdLst>
                  <a:gd name="T0" fmla="*/ 79 w 112"/>
                  <a:gd name="T1" fmla="*/ 12 h 111"/>
                  <a:gd name="T2" fmla="*/ 99 w 112"/>
                  <a:gd name="T3" fmla="*/ 78 h 111"/>
                  <a:gd name="T4" fmla="*/ 33 w 112"/>
                  <a:gd name="T5" fmla="*/ 99 h 111"/>
                  <a:gd name="T6" fmla="*/ 13 w 112"/>
                  <a:gd name="T7" fmla="*/ 33 h 111"/>
                  <a:gd name="T8" fmla="*/ 79 w 112"/>
                  <a:gd name="T9" fmla="*/ 12 h 111"/>
                  <a:gd name="T10" fmla="*/ 34 w 112"/>
                  <a:gd name="T11" fmla="*/ 97 h 111"/>
                  <a:gd name="T12" fmla="*/ 98 w 112"/>
                  <a:gd name="T13" fmla="*/ 77 h 111"/>
                  <a:gd name="T14" fmla="*/ 78 w 112"/>
                  <a:gd name="T15" fmla="*/ 14 h 111"/>
                  <a:gd name="T16" fmla="*/ 15 w 112"/>
                  <a:gd name="T17" fmla="*/ 34 h 111"/>
                  <a:gd name="T18" fmla="*/ 34 w 112"/>
                  <a:gd name="T19" fmla="*/ 9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2" h="111">
                    <a:moveTo>
                      <a:pt x="79" y="12"/>
                    </a:moveTo>
                    <a:cubicBezTo>
                      <a:pt x="103" y="25"/>
                      <a:pt x="112" y="54"/>
                      <a:pt x="99" y="78"/>
                    </a:cubicBezTo>
                    <a:cubicBezTo>
                      <a:pt x="87" y="102"/>
                      <a:pt x="57" y="111"/>
                      <a:pt x="33" y="99"/>
                    </a:cubicBezTo>
                    <a:cubicBezTo>
                      <a:pt x="10" y="86"/>
                      <a:pt x="0" y="56"/>
                      <a:pt x="13" y="33"/>
                    </a:cubicBezTo>
                    <a:cubicBezTo>
                      <a:pt x="26" y="9"/>
                      <a:pt x="55" y="0"/>
                      <a:pt x="79" y="12"/>
                    </a:cubicBezTo>
                    <a:close/>
                    <a:moveTo>
                      <a:pt x="34" y="97"/>
                    </a:moveTo>
                    <a:cubicBezTo>
                      <a:pt x="57" y="109"/>
                      <a:pt x="86" y="100"/>
                      <a:pt x="98" y="77"/>
                    </a:cubicBezTo>
                    <a:cubicBezTo>
                      <a:pt x="110" y="54"/>
                      <a:pt x="101" y="26"/>
                      <a:pt x="78" y="14"/>
                    </a:cubicBezTo>
                    <a:cubicBezTo>
                      <a:pt x="55" y="2"/>
                      <a:pt x="27" y="11"/>
                      <a:pt x="15" y="34"/>
                    </a:cubicBezTo>
                    <a:cubicBezTo>
                      <a:pt x="3" y="56"/>
                      <a:pt x="12" y="85"/>
                      <a:pt x="34" y="9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44" name="Freeform 41">
                <a:extLst>
                  <a:ext uri="{FF2B5EF4-FFF2-40B4-BE49-F238E27FC236}">
                    <a16:creationId xmlns:a16="http://schemas.microsoft.com/office/drawing/2014/main" id="{81B1FA7E-377C-4468-B341-BE490D3740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38" y="4067"/>
                <a:ext cx="87" cy="87"/>
              </a:xfrm>
              <a:custGeom>
                <a:avLst/>
                <a:gdLst>
                  <a:gd name="T0" fmla="*/ 8 w 75"/>
                  <a:gd name="T1" fmla="*/ 22 h 75"/>
                  <a:gd name="T2" fmla="*/ 52 w 75"/>
                  <a:gd name="T3" fmla="*/ 9 h 75"/>
                  <a:gd name="T4" fmla="*/ 66 w 75"/>
                  <a:gd name="T5" fmla="*/ 53 h 75"/>
                  <a:gd name="T6" fmla="*/ 22 w 75"/>
                  <a:gd name="T7" fmla="*/ 67 h 75"/>
                  <a:gd name="T8" fmla="*/ 8 w 75"/>
                  <a:gd name="T9" fmla="*/ 22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5">
                    <a:moveTo>
                      <a:pt x="8" y="22"/>
                    </a:moveTo>
                    <a:cubicBezTo>
                      <a:pt x="17" y="6"/>
                      <a:pt x="36" y="0"/>
                      <a:pt x="52" y="9"/>
                    </a:cubicBezTo>
                    <a:cubicBezTo>
                      <a:pt x="68" y="17"/>
                      <a:pt x="75" y="37"/>
                      <a:pt x="66" y="53"/>
                    </a:cubicBezTo>
                    <a:cubicBezTo>
                      <a:pt x="58" y="69"/>
                      <a:pt x="38" y="75"/>
                      <a:pt x="22" y="67"/>
                    </a:cubicBezTo>
                    <a:cubicBezTo>
                      <a:pt x="6" y="58"/>
                      <a:pt x="0" y="38"/>
                      <a:pt x="8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45" name="Freeform 42">
                <a:extLst>
                  <a:ext uri="{FF2B5EF4-FFF2-40B4-BE49-F238E27FC236}">
                    <a16:creationId xmlns:a16="http://schemas.microsoft.com/office/drawing/2014/main" id="{03A4798F-297D-4105-9003-5834C8B4E96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216" y="4046"/>
                <a:ext cx="129" cy="128"/>
              </a:xfrm>
              <a:custGeom>
                <a:avLst/>
                <a:gdLst>
                  <a:gd name="T0" fmla="*/ 79 w 112"/>
                  <a:gd name="T1" fmla="*/ 12 h 111"/>
                  <a:gd name="T2" fmla="*/ 99 w 112"/>
                  <a:gd name="T3" fmla="*/ 78 h 111"/>
                  <a:gd name="T4" fmla="*/ 33 w 112"/>
                  <a:gd name="T5" fmla="*/ 99 h 111"/>
                  <a:gd name="T6" fmla="*/ 13 w 112"/>
                  <a:gd name="T7" fmla="*/ 33 h 111"/>
                  <a:gd name="T8" fmla="*/ 79 w 112"/>
                  <a:gd name="T9" fmla="*/ 12 h 111"/>
                  <a:gd name="T10" fmla="*/ 34 w 112"/>
                  <a:gd name="T11" fmla="*/ 97 h 111"/>
                  <a:gd name="T12" fmla="*/ 98 w 112"/>
                  <a:gd name="T13" fmla="*/ 77 h 111"/>
                  <a:gd name="T14" fmla="*/ 78 w 112"/>
                  <a:gd name="T15" fmla="*/ 14 h 111"/>
                  <a:gd name="T16" fmla="*/ 15 w 112"/>
                  <a:gd name="T17" fmla="*/ 34 h 111"/>
                  <a:gd name="T18" fmla="*/ 34 w 112"/>
                  <a:gd name="T19" fmla="*/ 9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2" h="111">
                    <a:moveTo>
                      <a:pt x="79" y="12"/>
                    </a:moveTo>
                    <a:cubicBezTo>
                      <a:pt x="103" y="25"/>
                      <a:pt x="112" y="55"/>
                      <a:pt x="99" y="78"/>
                    </a:cubicBezTo>
                    <a:cubicBezTo>
                      <a:pt x="87" y="102"/>
                      <a:pt x="57" y="111"/>
                      <a:pt x="33" y="99"/>
                    </a:cubicBezTo>
                    <a:cubicBezTo>
                      <a:pt x="10" y="86"/>
                      <a:pt x="0" y="57"/>
                      <a:pt x="13" y="33"/>
                    </a:cubicBezTo>
                    <a:cubicBezTo>
                      <a:pt x="26" y="9"/>
                      <a:pt x="55" y="0"/>
                      <a:pt x="79" y="12"/>
                    </a:cubicBezTo>
                    <a:close/>
                    <a:moveTo>
                      <a:pt x="34" y="97"/>
                    </a:moveTo>
                    <a:cubicBezTo>
                      <a:pt x="57" y="109"/>
                      <a:pt x="86" y="100"/>
                      <a:pt x="98" y="77"/>
                    </a:cubicBezTo>
                    <a:cubicBezTo>
                      <a:pt x="110" y="55"/>
                      <a:pt x="101" y="26"/>
                      <a:pt x="78" y="14"/>
                    </a:cubicBezTo>
                    <a:cubicBezTo>
                      <a:pt x="55" y="2"/>
                      <a:pt x="27" y="11"/>
                      <a:pt x="15" y="34"/>
                    </a:cubicBezTo>
                    <a:cubicBezTo>
                      <a:pt x="3" y="57"/>
                      <a:pt x="12" y="85"/>
                      <a:pt x="34" y="9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46" name="Freeform 43">
                <a:extLst>
                  <a:ext uri="{FF2B5EF4-FFF2-40B4-BE49-F238E27FC236}">
                    <a16:creationId xmlns:a16="http://schemas.microsoft.com/office/drawing/2014/main" id="{E741C39F-FE9B-4E42-AD6C-D2E7D5AFA9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36" y="4185"/>
                <a:ext cx="87" cy="85"/>
              </a:xfrm>
              <a:custGeom>
                <a:avLst/>
                <a:gdLst>
                  <a:gd name="T0" fmla="*/ 9 w 75"/>
                  <a:gd name="T1" fmla="*/ 22 h 74"/>
                  <a:gd name="T2" fmla="*/ 53 w 75"/>
                  <a:gd name="T3" fmla="*/ 8 h 74"/>
                  <a:gd name="T4" fmla="*/ 67 w 75"/>
                  <a:gd name="T5" fmla="*/ 52 h 74"/>
                  <a:gd name="T6" fmla="*/ 22 w 75"/>
                  <a:gd name="T7" fmla="*/ 66 h 74"/>
                  <a:gd name="T8" fmla="*/ 9 w 75"/>
                  <a:gd name="T9" fmla="*/ 22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4">
                    <a:moveTo>
                      <a:pt x="9" y="22"/>
                    </a:moveTo>
                    <a:cubicBezTo>
                      <a:pt x="17" y="6"/>
                      <a:pt x="37" y="0"/>
                      <a:pt x="53" y="8"/>
                    </a:cubicBezTo>
                    <a:cubicBezTo>
                      <a:pt x="69" y="16"/>
                      <a:pt x="75" y="36"/>
                      <a:pt x="67" y="52"/>
                    </a:cubicBezTo>
                    <a:cubicBezTo>
                      <a:pt x="58" y="68"/>
                      <a:pt x="38" y="74"/>
                      <a:pt x="22" y="66"/>
                    </a:cubicBezTo>
                    <a:cubicBezTo>
                      <a:pt x="6" y="58"/>
                      <a:pt x="0" y="38"/>
                      <a:pt x="9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47" name="Freeform 44">
                <a:extLst>
                  <a:ext uri="{FF2B5EF4-FFF2-40B4-BE49-F238E27FC236}">
                    <a16:creationId xmlns:a16="http://schemas.microsoft.com/office/drawing/2014/main" id="{2B887481-1EE6-41C9-A466-706FE19EFB0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915" y="4163"/>
                <a:ext cx="128" cy="129"/>
              </a:xfrm>
              <a:custGeom>
                <a:avLst/>
                <a:gdLst>
                  <a:gd name="T0" fmla="*/ 78 w 111"/>
                  <a:gd name="T1" fmla="*/ 13 h 112"/>
                  <a:gd name="T2" fmla="*/ 99 w 111"/>
                  <a:gd name="T3" fmla="*/ 79 h 112"/>
                  <a:gd name="T4" fmla="*/ 33 w 111"/>
                  <a:gd name="T5" fmla="*/ 99 h 112"/>
                  <a:gd name="T6" fmla="*/ 12 w 111"/>
                  <a:gd name="T7" fmla="*/ 33 h 112"/>
                  <a:gd name="T8" fmla="*/ 78 w 111"/>
                  <a:gd name="T9" fmla="*/ 13 h 112"/>
                  <a:gd name="T10" fmla="*/ 34 w 111"/>
                  <a:gd name="T11" fmla="*/ 97 h 112"/>
                  <a:gd name="T12" fmla="*/ 97 w 111"/>
                  <a:gd name="T13" fmla="*/ 78 h 112"/>
                  <a:gd name="T14" fmla="*/ 77 w 111"/>
                  <a:gd name="T15" fmla="*/ 15 h 112"/>
                  <a:gd name="T16" fmla="*/ 14 w 111"/>
                  <a:gd name="T17" fmla="*/ 34 h 112"/>
                  <a:gd name="T18" fmla="*/ 34 w 111"/>
                  <a:gd name="T19" fmla="*/ 97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1" h="112">
                    <a:moveTo>
                      <a:pt x="78" y="13"/>
                    </a:moveTo>
                    <a:cubicBezTo>
                      <a:pt x="102" y="25"/>
                      <a:pt x="111" y="55"/>
                      <a:pt x="99" y="79"/>
                    </a:cubicBezTo>
                    <a:cubicBezTo>
                      <a:pt x="86" y="103"/>
                      <a:pt x="57" y="112"/>
                      <a:pt x="33" y="99"/>
                    </a:cubicBezTo>
                    <a:cubicBezTo>
                      <a:pt x="9" y="87"/>
                      <a:pt x="0" y="57"/>
                      <a:pt x="12" y="33"/>
                    </a:cubicBezTo>
                    <a:cubicBezTo>
                      <a:pt x="25" y="9"/>
                      <a:pt x="55" y="0"/>
                      <a:pt x="78" y="13"/>
                    </a:cubicBezTo>
                    <a:close/>
                    <a:moveTo>
                      <a:pt x="34" y="97"/>
                    </a:moveTo>
                    <a:cubicBezTo>
                      <a:pt x="57" y="109"/>
                      <a:pt x="85" y="101"/>
                      <a:pt x="97" y="78"/>
                    </a:cubicBezTo>
                    <a:cubicBezTo>
                      <a:pt x="109" y="55"/>
                      <a:pt x="100" y="27"/>
                      <a:pt x="77" y="15"/>
                    </a:cubicBezTo>
                    <a:cubicBezTo>
                      <a:pt x="55" y="3"/>
                      <a:pt x="26" y="11"/>
                      <a:pt x="14" y="34"/>
                    </a:cubicBezTo>
                    <a:cubicBezTo>
                      <a:pt x="2" y="57"/>
                      <a:pt x="11" y="85"/>
                      <a:pt x="34" y="9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48" name="Freeform 45">
                <a:extLst>
                  <a:ext uri="{FF2B5EF4-FFF2-40B4-BE49-F238E27FC236}">
                    <a16:creationId xmlns:a16="http://schemas.microsoft.com/office/drawing/2014/main" id="{74E5CCA1-D024-4C0C-9E94-69175A2CFE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73" y="4126"/>
                <a:ext cx="86" cy="86"/>
              </a:xfrm>
              <a:custGeom>
                <a:avLst/>
                <a:gdLst>
                  <a:gd name="T0" fmla="*/ 9 w 75"/>
                  <a:gd name="T1" fmla="*/ 23 h 75"/>
                  <a:gd name="T2" fmla="*/ 53 w 75"/>
                  <a:gd name="T3" fmla="*/ 9 h 75"/>
                  <a:gd name="T4" fmla="*/ 67 w 75"/>
                  <a:gd name="T5" fmla="*/ 53 h 75"/>
                  <a:gd name="T6" fmla="*/ 23 w 75"/>
                  <a:gd name="T7" fmla="*/ 67 h 75"/>
                  <a:gd name="T8" fmla="*/ 9 w 75"/>
                  <a:gd name="T9" fmla="*/ 23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5">
                    <a:moveTo>
                      <a:pt x="9" y="23"/>
                    </a:moveTo>
                    <a:cubicBezTo>
                      <a:pt x="17" y="7"/>
                      <a:pt x="37" y="0"/>
                      <a:pt x="53" y="9"/>
                    </a:cubicBezTo>
                    <a:cubicBezTo>
                      <a:pt x="69" y="17"/>
                      <a:pt x="75" y="37"/>
                      <a:pt x="67" y="53"/>
                    </a:cubicBezTo>
                    <a:cubicBezTo>
                      <a:pt x="58" y="69"/>
                      <a:pt x="39" y="75"/>
                      <a:pt x="23" y="67"/>
                    </a:cubicBezTo>
                    <a:cubicBezTo>
                      <a:pt x="7" y="58"/>
                      <a:pt x="0" y="39"/>
                      <a:pt x="9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49" name="Freeform 46">
                <a:extLst>
                  <a:ext uri="{FF2B5EF4-FFF2-40B4-BE49-F238E27FC236}">
                    <a16:creationId xmlns:a16="http://schemas.microsoft.com/office/drawing/2014/main" id="{63B132C5-EAB4-4BFD-A9FF-98C3B423B5D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952" y="4105"/>
                <a:ext cx="129" cy="129"/>
              </a:xfrm>
              <a:custGeom>
                <a:avLst/>
                <a:gdLst>
                  <a:gd name="T0" fmla="*/ 79 w 112"/>
                  <a:gd name="T1" fmla="*/ 13 h 112"/>
                  <a:gd name="T2" fmla="*/ 99 w 112"/>
                  <a:gd name="T3" fmla="*/ 79 h 112"/>
                  <a:gd name="T4" fmla="*/ 33 w 112"/>
                  <a:gd name="T5" fmla="*/ 99 h 112"/>
                  <a:gd name="T6" fmla="*/ 13 w 112"/>
                  <a:gd name="T7" fmla="*/ 33 h 112"/>
                  <a:gd name="T8" fmla="*/ 79 w 112"/>
                  <a:gd name="T9" fmla="*/ 13 h 112"/>
                  <a:gd name="T10" fmla="*/ 34 w 112"/>
                  <a:gd name="T11" fmla="*/ 97 h 112"/>
                  <a:gd name="T12" fmla="*/ 97 w 112"/>
                  <a:gd name="T13" fmla="*/ 78 h 112"/>
                  <a:gd name="T14" fmla="*/ 78 w 112"/>
                  <a:gd name="T15" fmla="*/ 15 h 112"/>
                  <a:gd name="T16" fmla="*/ 15 w 112"/>
                  <a:gd name="T17" fmla="*/ 34 h 112"/>
                  <a:gd name="T18" fmla="*/ 34 w 112"/>
                  <a:gd name="T19" fmla="*/ 97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2" h="112">
                    <a:moveTo>
                      <a:pt x="79" y="13"/>
                    </a:moveTo>
                    <a:cubicBezTo>
                      <a:pt x="102" y="25"/>
                      <a:pt x="112" y="55"/>
                      <a:pt x="99" y="79"/>
                    </a:cubicBezTo>
                    <a:cubicBezTo>
                      <a:pt x="87" y="102"/>
                      <a:pt x="57" y="112"/>
                      <a:pt x="33" y="99"/>
                    </a:cubicBezTo>
                    <a:cubicBezTo>
                      <a:pt x="9" y="87"/>
                      <a:pt x="0" y="57"/>
                      <a:pt x="13" y="33"/>
                    </a:cubicBezTo>
                    <a:cubicBezTo>
                      <a:pt x="25" y="9"/>
                      <a:pt x="55" y="0"/>
                      <a:pt x="79" y="13"/>
                    </a:cubicBezTo>
                    <a:close/>
                    <a:moveTo>
                      <a:pt x="34" y="97"/>
                    </a:moveTo>
                    <a:cubicBezTo>
                      <a:pt x="57" y="109"/>
                      <a:pt x="85" y="100"/>
                      <a:pt x="97" y="78"/>
                    </a:cubicBezTo>
                    <a:cubicBezTo>
                      <a:pt x="109" y="55"/>
                      <a:pt x="100" y="27"/>
                      <a:pt x="78" y="15"/>
                    </a:cubicBezTo>
                    <a:cubicBezTo>
                      <a:pt x="55" y="3"/>
                      <a:pt x="27" y="11"/>
                      <a:pt x="15" y="34"/>
                    </a:cubicBezTo>
                    <a:cubicBezTo>
                      <a:pt x="3" y="57"/>
                      <a:pt x="11" y="85"/>
                      <a:pt x="34" y="9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50" name="Freeform 47">
                <a:extLst>
                  <a:ext uri="{FF2B5EF4-FFF2-40B4-BE49-F238E27FC236}">
                    <a16:creationId xmlns:a16="http://schemas.microsoft.com/office/drawing/2014/main" id="{2F85DB7A-7D40-4D31-AE73-170D671465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80" y="5022"/>
                <a:ext cx="87" cy="87"/>
              </a:xfrm>
              <a:custGeom>
                <a:avLst/>
                <a:gdLst>
                  <a:gd name="T0" fmla="*/ 9 w 75"/>
                  <a:gd name="T1" fmla="*/ 22 h 75"/>
                  <a:gd name="T2" fmla="*/ 53 w 75"/>
                  <a:gd name="T3" fmla="*/ 9 h 75"/>
                  <a:gd name="T4" fmla="*/ 67 w 75"/>
                  <a:gd name="T5" fmla="*/ 53 h 75"/>
                  <a:gd name="T6" fmla="*/ 22 w 75"/>
                  <a:gd name="T7" fmla="*/ 67 h 75"/>
                  <a:gd name="T8" fmla="*/ 9 w 75"/>
                  <a:gd name="T9" fmla="*/ 22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5">
                    <a:moveTo>
                      <a:pt x="9" y="22"/>
                    </a:moveTo>
                    <a:cubicBezTo>
                      <a:pt x="17" y="6"/>
                      <a:pt x="37" y="0"/>
                      <a:pt x="53" y="9"/>
                    </a:cubicBezTo>
                    <a:cubicBezTo>
                      <a:pt x="69" y="17"/>
                      <a:pt x="75" y="37"/>
                      <a:pt x="67" y="53"/>
                    </a:cubicBezTo>
                    <a:cubicBezTo>
                      <a:pt x="58" y="69"/>
                      <a:pt x="38" y="75"/>
                      <a:pt x="22" y="67"/>
                    </a:cubicBezTo>
                    <a:cubicBezTo>
                      <a:pt x="6" y="58"/>
                      <a:pt x="0" y="38"/>
                      <a:pt x="9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51" name="Freeform 48">
                <a:extLst>
                  <a:ext uri="{FF2B5EF4-FFF2-40B4-BE49-F238E27FC236}">
                    <a16:creationId xmlns:a16="http://schemas.microsoft.com/office/drawing/2014/main" id="{F50D499B-B549-4B79-A961-D8E936EA2A7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759" y="5001"/>
                <a:ext cx="128" cy="128"/>
              </a:xfrm>
              <a:custGeom>
                <a:avLst/>
                <a:gdLst>
                  <a:gd name="T0" fmla="*/ 78 w 111"/>
                  <a:gd name="T1" fmla="*/ 13 h 111"/>
                  <a:gd name="T2" fmla="*/ 99 w 111"/>
                  <a:gd name="T3" fmla="*/ 78 h 111"/>
                  <a:gd name="T4" fmla="*/ 33 w 111"/>
                  <a:gd name="T5" fmla="*/ 99 h 111"/>
                  <a:gd name="T6" fmla="*/ 12 w 111"/>
                  <a:gd name="T7" fmla="*/ 33 h 111"/>
                  <a:gd name="T8" fmla="*/ 78 w 111"/>
                  <a:gd name="T9" fmla="*/ 13 h 111"/>
                  <a:gd name="T10" fmla="*/ 34 w 111"/>
                  <a:gd name="T11" fmla="*/ 97 h 111"/>
                  <a:gd name="T12" fmla="*/ 97 w 111"/>
                  <a:gd name="T13" fmla="*/ 77 h 111"/>
                  <a:gd name="T14" fmla="*/ 77 w 111"/>
                  <a:gd name="T15" fmla="*/ 14 h 111"/>
                  <a:gd name="T16" fmla="*/ 14 w 111"/>
                  <a:gd name="T17" fmla="*/ 34 h 111"/>
                  <a:gd name="T18" fmla="*/ 34 w 111"/>
                  <a:gd name="T19" fmla="*/ 9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1" h="111">
                    <a:moveTo>
                      <a:pt x="78" y="13"/>
                    </a:moveTo>
                    <a:cubicBezTo>
                      <a:pt x="102" y="25"/>
                      <a:pt x="111" y="55"/>
                      <a:pt x="99" y="78"/>
                    </a:cubicBezTo>
                    <a:cubicBezTo>
                      <a:pt x="86" y="102"/>
                      <a:pt x="57" y="111"/>
                      <a:pt x="33" y="99"/>
                    </a:cubicBezTo>
                    <a:cubicBezTo>
                      <a:pt x="9" y="86"/>
                      <a:pt x="0" y="57"/>
                      <a:pt x="12" y="33"/>
                    </a:cubicBezTo>
                    <a:cubicBezTo>
                      <a:pt x="25" y="9"/>
                      <a:pt x="54" y="0"/>
                      <a:pt x="78" y="13"/>
                    </a:cubicBezTo>
                    <a:close/>
                    <a:moveTo>
                      <a:pt x="34" y="97"/>
                    </a:moveTo>
                    <a:cubicBezTo>
                      <a:pt x="57" y="109"/>
                      <a:pt x="85" y="100"/>
                      <a:pt x="97" y="77"/>
                    </a:cubicBezTo>
                    <a:cubicBezTo>
                      <a:pt x="109" y="55"/>
                      <a:pt x="100" y="26"/>
                      <a:pt x="77" y="14"/>
                    </a:cubicBezTo>
                    <a:cubicBezTo>
                      <a:pt x="55" y="2"/>
                      <a:pt x="26" y="11"/>
                      <a:pt x="14" y="34"/>
                    </a:cubicBezTo>
                    <a:cubicBezTo>
                      <a:pt x="2" y="57"/>
                      <a:pt x="11" y="85"/>
                      <a:pt x="34" y="9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52" name="Freeform 49">
                <a:extLst>
                  <a:ext uri="{FF2B5EF4-FFF2-40B4-BE49-F238E27FC236}">
                    <a16:creationId xmlns:a16="http://schemas.microsoft.com/office/drawing/2014/main" id="{433C91AF-C0DC-4F10-8139-7865E424EA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99" y="3954"/>
                <a:ext cx="87" cy="87"/>
              </a:xfrm>
              <a:custGeom>
                <a:avLst/>
                <a:gdLst>
                  <a:gd name="T0" fmla="*/ 9 w 75"/>
                  <a:gd name="T1" fmla="*/ 22 h 75"/>
                  <a:gd name="T2" fmla="*/ 53 w 75"/>
                  <a:gd name="T3" fmla="*/ 9 h 75"/>
                  <a:gd name="T4" fmla="*/ 67 w 75"/>
                  <a:gd name="T5" fmla="*/ 53 h 75"/>
                  <a:gd name="T6" fmla="*/ 23 w 75"/>
                  <a:gd name="T7" fmla="*/ 67 h 75"/>
                  <a:gd name="T8" fmla="*/ 9 w 75"/>
                  <a:gd name="T9" fmla="*/ 22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5">
                    <a:moveTo>
                      <a:pt x="9" y="22"/>
                    </a:moveTo>
                    <a:cubicBezTo>
                      <a:pt x="17" y="6"/>
                      <a:pt x="37" y="0"/>
                      <a:pt x="53" y="9"/>
                    </a:cubicBezTo>
                    <a:cubicBezTo>
                      <a:pt x="69" y="17"/>
                      <a:pt x="75" y="37"/>
                      <a:pt x="67" y="53"/>
                    </a:cubicBezTo>
                    <a:cubicBezTo>
                      <a:pt x="58" y="69"/>
                      <a:pt x="39" y="75"/>
                      <a:pt x="23" y="67"/>
                    </a:cubicBezTo>
                    <a:cubicBezTo>
                      <a:pt x="7" y="58"/>
                      <a:pt x="0" y="38"/>
                      <a:pt x="9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53" name="Freeform 50">
                <a:extLst>
                  <a:ext uri="{FF2B5EF4-FFF2-40B4-BE49-F238E27FC236}">
                    <a16:creationId xmlns:a16="http://schemas.microsoft.com/office/drawing/2014/main" id="{18C19FC3-78B0-46C7-A6E0-503EA398975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879" y="3933"/>
                <a:ext cx="129" cy="128"/>
              </a:xfrm>
              <a:custGeom>
                <a:avLst/>
                <a:gdLst>
                  <a:gd name="T0" fmla="*/ 79 w 112"/>
                  <a:gd name="T1" fmla="*/ 12 h 111"/>
                  <a:gd name="T2" fmla="*/ 99 w 112"/>
                  <a:gd name="T3" fmla="*/ 78 h 111"/>
                  <a:gd name="T4" fmla="*/ 33 w 112"/>
                  <a:gd name="T5" fmla="*/ 99 h 111"/>
                  <a:gd name="T6" fmla="*/ 13 w 112"/>
                  <a:gd name="T7" fmla="*/ 33 h 111"/>
                  <a:gd name="T8" fmla="*/ 79 w 112"/>
                  <a:gd name="T9" fmla="*/ 12 h 111"/>
                  <a:gd name="T10" fmla="*/ 34 w 112"/>
                  <a:gd name="T11" fmla="*/ 97 h 111"/>
                  <a:gd name="T12" fmla="*/ 97 w 112"/>
                  <a:gd name="T13" fmla="*/ 77 h 111"/>
                  <a:gd name="T14" fmla="*/ 78 w 112"/>
                  <a:gd name="T15" fmla="*/ 14 h 111"/>
                  <a:gd name="T16" fmla="*/ 15 w 112"/>
                  <a:gd name="T17" fmla="*/ 34 h 111"/>
                  <a:gd name="T18" fmla="*/ 34 w 112"/>
                  <a:gd name="T19" fmla="*/ 9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2" h="111">
                    <a:moveTo>
                      <a:pt x="79" y="12"/>
                    </a:moveTo>
                    <a:cubicBezTo>
                      <a:pt x="102" y="25"/>
                      <a:pt x="112" y="55"/>
                      <a:pt x="99" y="78"/>
                    </a:cubicBezTo>
                    <a:cubicBezTo>
                      <a:pt x="86" y="102"/>
                      <a:pt x="57" y="111"/>
                      <a:pt x="33" y="99"/>
                    </a:cubicBezTo>
                    <a:cubicBezTo>
                      <a:pt x="9" y="86"/>
                      <a:pt x="0" y="57"/>
                      <a:pt x="13" y="33"/>
                    </a:cubicBezTo>
                    <a:cubicBezTo>
                      <a:pt x="25" y="9"/>
                      <a:pt x="55" y="0"/>
                      <a:pt x="79" y="12"/>
                    </a:cubicBezTo>
                    <a:close/>
                    <a:moveTo>
                      <a:pt x="34" y="97"/>
                    </a:moveTo>
                    <a:cubicBezTo>
                      <a:pt x="57" y="109"/>
                      <a:pt x="85" y="100"/>
                      <a:pt x="97" y="77"/>
                    </a:cubicBezTo>
                    <a:cubicBezTo>
                      <a:pt x="109" y="55"/>
                      <a:pt x="100" y="26"/>
                      <a:pt x="78" y="14"/>
                    </a:cubicBezTo>
                    <a:cubicBezTo>
                      <a:pt x="55" y="2"/>
                      <a:pt x="27" y="11"/>
                      <a:pt x="15" y="34"/>
                    </a:cubicBezTo>
                    <a:cubicBezTo>
                      <a:pt x="3" y="57"/>
                      <a:pt x="11" y="85"/>
                      <a:pt x="34" y="9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54" name="Freeform 51">
                <a:extLst>
                  <a:ext uri="{FF2B5EF4-FFF2-40B4-BE49-F238E27FC236}">
                    <a16:creationId xmlns:a16="http://schemas.microsoft.com/office/drawing/2014/main" id="{7D0D362F-4C20-4331-9DFA-9BFF270EE1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33" y="5603"/>
                <a:ext cx="85" cy="85"/>
              </a:xfrm>
              <a:custGeom>
                <a:avLst/>
                <a:gdLst>
                  <a:gd name="T0" fmla="*/ 8 w 74"/>
                  <a:gd name="T1" fmla="*/ 22 h 74"/>
                  <a:gd name="T2" fmla="*/ 52 w 74"/>
                  <a:gd name="T3" fmla="*/ 8 h 74"/>
                  <a:gd name="T4" fmla="*/ 66 w 74"/>
                  <a:gd name="T5" fmla="*/ 52 h 74"/>
                  <a:gd name="T6" fmla="*/ 22 w 74"/>
                  <a:gd name="T7" fmla="*/ 66 h 74"/>
                  <a:gd name="T8" fmla="*/ 8 w 74"/>
                  <a:gd name="T9" fmla="*/ 22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4" h="74">
                    <a:moveTo>
                      <a:pt x="8" y="22"/>
                    </a:moveTo>
                    <a:cubicBezTo>
                      <a:pt x="16" y="6"/>
                      <a:pt x="36" y="0"/>
                      <a:pt x="52" y="8"/>
                    </a:cubicBezTo>
                    <a:cubicBezTo>
                      <a:pt x="68" y="16"/>
                      <a:pt x="74" y="36"/>
                      <a:pt x="66" y="52"/>
                    </a:cubicBezTo>
                    <a:cubicBezTo>
                      <a:pt x="58" y="68"/>
                      <a:pt x="38" y="74"/>
                      <a:pt x="22" y="66"/>
                    </a:cubicBezTo>
                    <a:cubicBezTo>
                      <a:pt x="6" y="58"/>
                      <a:pt x="0" y="38"/>
                      <a:pt x="8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55" name="Freeform 52">
                <a:extLst>
                  <a:ext uri="{FF2B5EF4-FFF2-40B4-BE49-F238E27FC236}">
                    <a16:creationId xmlns:a16="http://schemas.microsoft.com/office/drawing/2014/main" id="{9C7172EB-4BD7-418B-BDE4-25FBB001A50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311" y="5581"/>
                <a:ext cx="129" cy="129"/>
              </a:xfrm>
              <a:custGeom>
                <a:avLst/>
                <a:gdLst>
                  <a:gd name="T0" fmla="*/ 79 w 112"/>
                  <a:gd name="T1" fmla="*/ 13 h 112"/>
                  <a:gd name="T2" fmla="*/ 99 w 112"/>
                  <a:gd name="T3" fmla="*/ 79 h 112"/>
                  <a:gd name="T4" fmla="*/ 33 w 112"/>
                  <a:gd name="T5" fmla="*/ 99 h 112"/>
                  <a:gd name="T6" fmla="*/ 13 w 112"/>
                  <a:gd name="T7" fmla="*/ 33 h 112"/>
                  <a:gd name="T8" fmla="*/ 79 w 112"/>
                  <a:gd name="T9" fmla="*/ 13 h 112"/>
                  <a:gd name="T10" fmla="*/ 34 w 112"/>
                  <a:gd name="T11" fmla="*/ 97 h 112"/>
                  <a:gd name="T12" fmla="*/ 97 w 112"/>
                  <a:gd name="T13" fmla="*/ 78 h 112"/>
                  <a:gd name="T14" fmla="*/ 78 w 112"/>
                  <a:gd name="T15" fmla="*/ 15 h 112"/>
                  <a:gd name="T16" fmla="*/ 15 w 112"/>
                  <a:gd name="T17" fmla="*/ 34 h 112"/>
                  <a:gd name="T18" fmla="*/ 34 w 112"/>
                  <a:gd name="T19" fmla="*/ 97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2" h="112">
                    <a:moveTo>
                      <a:pt x="79" y="13"/>
                    </a:moveTo>
                    <a:cubicBezTo>
                      <a:pt x="103" y="25"/>
                      <a:pt x="112" y="55"/>
                      <a:pt x="99" y="79"/>
                    </a:cubicBezTo>
                    <a:cubicBezTo>
                      <a:pt x="87" y="103"/>
                      <a:pt x="57" y="112"/>
                      <a:pt x="33" y="99"/>
                    </a:cubicBezTo>
                    <a:cubicBezTo>
                      <a:pt x="9" y="87"/>
                      <a:pt x="0" y="57"/>
                      <a:pt x="13" y="33"/>
                    </a:cubicBezTo>
                    <a:cubicBezTo>
                      <a:pt x="25" y="9"/>
                      <a:pt x="55" y="0"/>
                      <a:pt x="79" y="13"/>
                    </a:cubicBezTo>
                    <a:close/>
                    <a:moveTo>
                      <a:pt x="34" y="97"/>
                    </a:moveTo>
                    <a:cubicBezTo>
                      <a:pt x="57" y="109"/>
                      <a:pt x="85" y="101"/>
                      <a:pt x="97" y="78"/>
                    </a:cubicBezTo>
                    <a:cubicBezTo>
                      <a:pt x="109" y="55"/>
                      <a:pt x="101" y="27"/>
                      <a:pt x="78" y="15"/>
                    </a:cubicBezTo>
                    <a:cubicBezTo>
                      <a:pt x="55" y="3"/>
                      <a:pt x="27" y="11"/>
                      <a:pt x="15" y="34"/>
                    </a:cubicBezTo>
                    <a:cubicBezTo>
                      <a:pt x="3" y="57"/>
                      <a:pt x="11" y="85"/>
                      <a:pt x="34" y="9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56" name="Freeform 53">
                <a:extLst>
                  <a:ext uri="{FF2B5EF4-FFF2-40B4-BE49-F238E27FC236}">
                    <a16:creationId xmlns:a16="http://schemas.microsoft.com/office/drawing/2014/main" id="{FCEC7971-54EC-419C-95B4-45A697E391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90" y="4725"/>
                <a:ext cx="127" cy="127"/>
              </a:xfrm>
              <a:custGeom>
                <a:avLst/>
                <a:gdLst>
                  <a:gd name="T0" fmla="*/ 13 w 110"/>
                  <a:gd name="T1" fmla="*/ 33 h 110"/>
                  <a:gd name="T2" fmla="*/ 78 w 110"/>
                  <a:gd name="T3" fmla="*/ 13 h 110"/>
                  <a:gd name="T4" fmla="*/ 98 w 110"/>
                  <a:gd name="T5" fmla="*/ 78 h 110"/>
                  <a:gd name="T6" fmla="*/ 33 w 110"/>
                  <a:gd name="T7" fmla="*/ 98 h 110"/>
                  <a:gd name="T8" fmla="*/ 13 w 110"/>
                  <a:gd name="T9" fmla="*/ 33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0" h="110">
                    <a:moveTo>
                      <a:pt x="13" y="33"/>
                    </a:moveTo>
                    <a:cubicBezTo>
                      <a:pt x="25" y="9"/>
                      <a:pt x="54" y="0"/>
                      <a:pt x="78" y="13"/>
                    </a:cubicBezTo>
                    <a:cubicBezTo>
                      <a:pt x="101" y="25"/>
                      <a:pt x="110" y="54"/>
                      <a:pt x="98" y="78"/>
                    </a:cubicBezTo>
                    <a:cubicBezTo>
                      <a:pt x="85" y="101"/>
                      <a:pt x="56" y="110"/>
                      <a:pt x="33" y="98"/>
                    </a:cubicBezTo>
                    <a:cubicBezTo>
                      <a:pt x="9" y="85"/>
                      <a:pt x="0" y="56"/>
                      <a:pt x="13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57" name="Freeform 54">
                <a:extLst>
                  <a:ext uri="{FF2B5EF4-FFF2-40B4-BE49-F238E27FC236}">
                    <a16:creationId xmlns:a16="http://schemas.microsoft.com/office/drawing/2014/main" id="{96DD2FB7-D21A-4A43-AD21-D6AAA709B7E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960" y="4695"/>
                <a:ext cx="188" cy="188"/>
              </a:xfrm>
              <a:custGeom>
                <a:avLst/>
                <a:gdLst>
                  <a:gd name="T0" fmla="*/ 115 w 163"/>
                  <a:gd name="T1" fmla="*/ 18 h 163"/>
                  <a:gd name="T2" fmla="*/ 144 w 163"/>
                  <a:gd name="T3" fmla="*/ 115 h 163"/>
                  <a:gd name="T4" fmla="*/ 48 w 163"/>
                  <a:gd name="T5" fmla="*/ 144 h 163"/>
                  <a:gd name="T6" fmla="*/ 18 w 163"/>
                  <a:gd name="T7" fmla="*/ 48 h 163"/>
                  <a:gd name="T8" fmla="*/ 115 w 163"/>
                  <a:gd name="T9" fmla="*/ 18 h 163"/>
                  <a:gd name="T10" fmla="*/ 49 w 163"/>
                  <a:gd name="T11" fmla="*/ 142 h 163"/>
                  <a:gd name="T12" fmla="*/ 142 w 163"/>
                  <a:gd name="T13" fmla="*/ 113 h 163"/>
                  <a:gd name="T14" fmla="*/ 113 w 163"/>
                  <a:gd name="T15" fmla="*/ 21 h 163"/>
                  <a:gd name="T16" fmla="*/ 21 w 163"/>
                  <a:gd name="T17" fmla="*/ 49 h 163"/>
                  <a:gd name="T18" fmla="*/ 49 w 163"/>
                  <a:gd name="T19" fmla="*/ 142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63" h="163">
                    <a:moveTo>
                      <a:pt x="115" y="18"/>
                    </a:moveTo>
                    <a:cubicBezTo>
                      <a:pt x="149" y="36"/>
                      <a:pt x="163" y="80"/>
                      <a:pt x="144" y="115"/>
                    </a:cubicBezTo>
                    <a:cubicBezTo>
                      <a:pt x="126" y="149"/>
                      <a:pt x="83" y="163"/>
                      <a:pt x="48" y="144"/>
                    </a:cubicBezTo>
                    <a:cubicBezTo>
                      <a:pt x="13" y="126"/>
                      <a:pt x="0" y="83"/>
                      <a:pt x="18" y="48"/>
                    </a:cubicBezTo>
                    <a:cubicBezTo>
                      <a:pt x="36" y="13"/>
                      <a:pt x="80" y="0"/>
                      <a:pt x="115" y="18"/>
                    </a:cubicBezTo>
                    <a:close/>
                    <a:moveTo>
                      <a:pt x="49" y="142"/>
                    </a:moveTo>
                    <a:cubicBezTo>
                      <a:pt x="83" y="159"/>
                      <a:pt x="124" y="146"/>
                      <a:pt x="142" y="113"/>
                    </a:cubicBezTo>
                    <a:cubicBezTo>
                      <a:pt x="159" y="80"/>
                      <a:pt x="147" y="38"/>
                      <a:pt x="113" y="21"/>
                    </a:cubicBezTo>
                    <a:cubicBezTo>
                      <a:pt x="80" y="3"/>
                      <a:pt x="38" y="16"/>
                      <a:pt x="21" y="49"/>
                    </a:cubicBezTo>
                    <a:cubicBezTo>
                      <a:pt x="3" y="83"/>
                      <a:pt x="16" y="124"/>
                      <a:pt x="49" y="1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58" name="Freeform 55">
                <a:extLst>
                  <a:ext uri="{FF2B5EF4-FFF2-40B4-BE49-F238E27FC236}">
                    <a16:creationId xmlns:a16="http://schemas.microsoft.com/office/drawing/2014/main" id="{71A14109-BDE6-4BDE-94F7-4EAA365B9B6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920" y="4655"/>
                <a:ext cx="269" cy="268"/>
              </a:xfrm>
              <a:custGeom>
                <a:avLst/>
                <a:gdLst>
                  <a:gd name="T0" fmla="*/ 164 w 233"/>
                  <a:gd name="T1" fmla="*/ 26 h 233"/>
                  <a:gd name="T2" fmla="*/ 207 w 233"/>
                  <a:gd name="T3" fmla="*/ 164 h 233"/>
                  <a:gd name="T4" fmla="*/ 69 w 233"/>
                  <a:gd name="T5" fmla="*/ 207 h 233"/>
                  <a:gd name="T6" fmla="*/ 26 w 233"/>
                  <a:gd name="T7" fmla="*/ 69 h 233"/>
                  <a:gd name="T8" fmla="*/ 164 w 233"/>
                  <a:gd name="T9" fmla="*/ 26 h 233"/>
                  <a:gd name="T10" fmla="*/ 70 w 233"/>
                  <a:gd name="T11" fmla="*/ 204 h 233"/>
                  <a:gd name="T12" fmla="*/ 204 w 233"/>
                  <a:gd name="T13" fmla="*/ 162 h 233"/>
                  <a:gd name="T14" fmla="*/ 162 w 233"/>
                  <a:gd name="T15" fmla="*/ 28 h 233"/>
                  <a:gd name="T16" fmla="*/ 29 w 233"/>
                  <a:gd name="T17" fmla="*/ 70 h 233"/>
                  <a:gd name="T18" fmla="*/ 70 w 233"/>
                  <a:gd name="T19" fmla="*/ 204 h 2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33" h="233">
                    <a:moveTo>
                      <a:pt x="164" y="26"/>
                    </a:moveTo>
                    <a:cubicBezTo>
                      <a:pt x="214" y="52"/>
                      <a:pt x="233" y="114"/>
                      <a:pt x="207" y="164"/>
                    </a:cubicBezTo>
                    <a:cubicBezTo>
                      <a:pt x="180" y="214"/>
                      <a:pt x="118" y="233"/>
                      <a:pt x="69" y="207"/>
                    </a:cubicBezTo>
                    <a:cubicBezTo>
                      <a:pt x="19" y="180"/>
                      <a:pt x="0" y="118"/>
                      <a:pt x="26" y="69"/>
                    </a:cubicBezTo>
                    <a:cubicBezTo>
                      <a:pt x="52" y="19"/>
                      <a:pt x="114" y="0"/>
                      <a:pt x="164" y="26"/>
                    </a:cubicBezTo>
                    <a:close/>
                    <a:moveTo>
                      <a:pt x="70" y="204"/>
                    </a:moveTo>
                    <a:cubicBezTo>
                      <a:pt x="118" y="229"/>
                      <a:pt x="178" y="211"/>
                      <a:pt x="204" y="162"/>
                    </a:cubicBezTo>
                    <a:cubicBezTo>
                      <a:pt x="229" y="114"/>
                      <a:pt x="211" y="54"/>
                      <a:pt x="162" y="28"/>
                    </a:cubicBezTo>
                    <a:cubicBezTo>
                      <a:pt x="114" y="3"/>
                      <a:pt x="54" y="22"/>
                      <a:pt x="29" y="70"/>
                    </a:cubicBezTo>
                    <a:cubicBezTo>
                      <a:pt x="3" y="118"/>
                      <a:pt x="22" y="178"/>
                      <a:pt x="70" y="20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59" name="Freeform 56">
                <a:extLst>
                  <a:ext uri="{FF2B5EF4-FFF2-40B4-BE49-F238E27FC236}">
                    <a16:creationId xmlns:a16="http://schemas.microsoft.com/office/drawing/2014/main" id="{6DC54F78-5FDF-43E3-B527-87404DDFE1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7" y="4854"/>
                <a:ext cx="122" cy="122"/>
              </a:xfrm>
              <a:custGeom>
                <a:avLst/>
                <a:gdLst>
                  <a:gd name="T0" fmla="*/ 12 w 106"/>
                  <a:gd name="T1" fmla="*/ 31 h 106"/>
                  <a:gd name="T2" fmla="*/ 74 w 106"/>
                  <a:gd name="T3" fmla="*/ 12 h 106"/>
                  <a:gd name="T4" fmla="*/ 94 w 106"/>
                  <a:gd name="T5" fmla="*/ 74 h 106"/>
                  <a:gd name="T6" fmla="*/ 31 w 106"/>
                  <a:gd name="T7" fmla="*/ 94 h 106"/>
                  <a:gd name="T8" fmla="*/ 12 w 106"/>
                  <a:gd name="T9" fmla="*/ 31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6" h="106">
                    <a:moveTo>
                      <a:pt x="12" y="31"/>
                    </a:moveTo>
                    <a:cubicBezTo>
                      <a:pt x="24" y="8"/>
                      <a:pt x="52" y="0"/>
                      <a:pt x="74" y="12"/>
                    </a:cubicBezTo>
                    <a:cubicBezTo>
                      <a:pt x="97" y="24"/>
                      <a:pt x="106" y="52"/>
                      <a:pt x="94" y="74"/>
                    </a:cubicBezTo>
                    <a:cubicBezTo>
                      <a:pt x="82" y="97"/>
                      <a:pt x="54" y="106"/>
                      <a:pt x="31" y="94"/>
                    </a:cubicBezTo>
                    <a:cubicBezTo>
                      <a:pt x="8" y="82"/>
                      <a:pt x="0" y="54"/>
                      <a:pt x="12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0" name="Freeform 57">
                <a:extLst>
                  <a:ext uri="{FF2B5EF4-FFF2-40B4-BE49-F238E27FC236}">
                    <a16:creationId xmlns:a16="http://schemas.microsoft.com/office/drawing/2014/main" id="{75A74881-9775-4A7D-93BB-58C686BF5F3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237" y="4824"/>
                <a:ext cx="182" cy="181"/>
              </a:xfrm>
              <a:custGeom>
                <a:avLst/>
                <a:gdLst>
                  <a:gd name="T0" fmla="*/ 111 w 158"/>
                  <a:gd name="T1" fmla="*/ 18 h 157"/>
                  <a:gd name="T2" fmla="*/ 140 w 158"/>
                  <a:gd name="T3" fmla="*/ 111 h 157"/>
                  <a:gd name="T4" fmla="*/ 47 w 158"/>
                  <a:gd name="T5" fmla="*/ 140 h 157"/>
                  <a:gd name="T6" fmla="*/ 18 w 158"/>
                  <a:gd name="T7" fmla="*/ 47 h 157"/>
                  <a:gd name="T8" fmla="*/ 111 w 158"/>
                  <a:gd name="T9" fmla="*/ 18 h 157"/>
                  <a:gd name="T10" fmla="*/ 48 w 158"/>
                  <a:gd name="T11" fmla="*/ 137 h 157"/>
                  <a:gd name="T12" fmla="*/ 137 w 158"/>
                  <a:gd name="T13" fmla="*/ 109 h 157"/>
                  <a:gd name="T14" fmla="*/ 109 w 158"/>
                  <a:gd name="T15" fmla="*/ 20 h 157"/>
                  <a:gd name="T16" fmla="*/ 20 w 158"/>
                  <a:gd name="T17" fmla="*/ 48 h 157"/>
                  <a:gd name="T18" fmla="*/ 48 w 158"/>
                  <a:gd name="T19" fmla="*/ 137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8" h="157">
                    <a:moveTo>
                      <a:pt x="111" y="18"/>
                    </a:moveTo>
                    <a:cubicBezTo>
                      <a:pt x="145" y="35"/>
                      <a:pt x="158" y="77"/>
                      <a:pt x="140" y="111"/>
                    </a:cubicBezTo>
                    <a:cubicBezTo>
                      <a:pt x="122" y="145"/>
                      <a:pt x="80" y="157"/>
                      <a:pt x="47" y="140"/>
                    </a:cubicBezTo>
                    <a:cubicBezTo>
                      <a:pt x="13" y="122"/>
                      <a:pt x="0" y="80"/>
                      <a:pt x="18" y="47"/>
                    </a:cubicBezTo>
                    <a:cubicBezTo>
                      <a:pt x="35" y="13"/>
                      <a:pt x="77" y="0"/>
                      <a:pt x="111" y="18"/>
                    </a:cubicBezTo>
                    <a:close/>
                    <a:moveTo>
                      <a:pt x="48" y="137"/>
                    </a:moveTo>
                    <a:cubicBezTo>
                      <a:pt x="80" y="154"/>
                      <a:pt x="120" y="142"/>
                      <a:pt x="137" y="109"/>
                    </a:cubicBezTo>
                    <a:cubicBezTo>
                      <a:pt x="154" y="77"/>
                      <a:pt x="142" y="37"/>
                      <a:pt x="109" y="20"/>
                    </a:cubicBezTo>
                    <a:cubicBezTo>
                      <a:pt x="77" y="3"/>
                      <a:pt x="37" y="16"/>
                      <a:pt x="20" y="48"/>
                    </a:cubicBezTo>
                    <a:cubicBezTo>
                      <a:pt x="3" y="80"/>
                      <a:pt x="16" y="120"/>
                      <a:pt x="48" y="13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1" name="Freeform 58">
                <a:extLst>
                  <a:ext uri="{FF2B5EF4-FFF2-40B4-BE49-F238E27FC236}">
                    <a16:creationId xmlns:a16="http://schemas.microsoft.com/office/drawing/2014/main" id="{4BC43EC0-F708-4653-ABBE-FDDD009BC2E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198" y="4785"/>
                <a:ext cx="259" cy="259"/>
              </a:xfrm>
              <a:custGeom>
                <a:avLst/>
                <a:gdLst>
                  <a:gd name="T0" fmla="*/ 159 w 225"/>
                  <a:gd name="T1" fmla="*/ 25 h 225"/>
                  <a:gd name="T2" fmla="*/ 200 w 225"/>
                  <a:gd name="T3" fmla="*/ 159 h 225"/>
                  <a:gd name="T4" fmla="*/ 67 w 225"/>
                  <a:gd name="T5" fmla="*/ 200 h 225"/>
                  <a:gd name="T6" fmla="*/ 25 w 225"/>
                  <a:gd name="T7" fmla="*/ 67 h 225"/>
                  <a:gd name="T8" fmla="*/ 159 w 225"/>
                  <a:gd name="T9" fmla="*/ 25 h 225"/>
                  <a:gd name="T10" fmla="*/ 68 w 225"/>
                  <a:gd name="T11" fmla="*/ 197 h 225"/>
                  <a:gd name="T12" fmla="*/ 197 w 225"/>
                  <a:gd name="T13" fmla="*/ 157 h 225"/>
                  <a:gd name="T14" fmla="*/ 157 w 225"/>
                  <a:gd name="T15" fmla="*/ 28 h 225"/>
                  <a:gd name="T16" fmla="*/ 28 w 225"/>
                  <a:gd name="T17" fmla="*/ 68 h 225"/>
                  <a:gd name="T18" fmla="*/ 68 w 225"/>
                  <a:gd name="T19" fmla="*/ 197 h 2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5" h="225">
                    <a:moveTo>
                      <a:pt x="159" y="25"/>
                    </a:moveTo>
                    <a:cubicBezTo>
                      <a:pt x="207" y="51"/>
                      <a:pt x="225" y="111"/>
                      <a:pt x="200" y="159"/>
                    </a:cubicBezTo>
                    <a:cubicBezTo>
                      <a:pt x="175" y="207"/>
                      <a:pt x="115" y="225"/>
                      <a:pt x="67" y="200"/>
                    </a:cubicBezTo>
                    <a:cubicBezTo>
                      <a:pt x="19" y="175"/>
                      <a:pt x="0" y="115"/>
                      <a:pt x="25" y="67"/>
                    </a:cubicBezTo>
                    <a:cubicBezTo>
                      <a:pt x="51" y="19"/>
                      <a:pt x="111" y="0"/>
                      <a:pt x="159" y="25"/>
                    </a:cubicBezTo>
                    <a:close/>
                    <a:moveTo>
                      <a:pt x="68" y="197"/>
                    </a:moveTo>
                    <a:cubicBezTo>
                      <a:pt x="115" y="222"/>
                      <a:pt x="173" y="204"/>
                      <a:pt x="197" y="157"/>
                    </a:cubicBezTo>
                    <a:cubicBezTo>
                      <a:pt x="222" y="111"/>
                      <a:pt x="204" y="53"/>
                      <a:pt x="157" y="28"/>
                    </a:cubicBezTo>
                    <a:cubicBezTo>
                      <a:pt x="111" y="3"/>
                      <a:pt x="53" y="21"/>
                      <a:pt x="28" y="68"/>
                    </a:cubicBezTo>
                    <a:cubicBezTo>
                      <a:pt x="4" y="115"/>
                      <a:pt x="21" y="173"/>
                      <a:pt x="68" y="19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2" name="Freeform 59">
                <a:extLst>
                  <a:ext uri="{FF2B5EF4-FFF2-40B4-BE49-F238E27FC236}">
                    <a16:creationId xmlns:a16="http://schemas.microsoft.com/office/drawing/2014/main" id="{FC8830EB-B607-43F6-83D4-C57A1519F5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17" y="3431"/>
                <a:ext cx="119" cy="119"/>
              </a:xfrm>
              <a:custGeom>
                <a:avLst/>
                <a:gdLst>
                  <a:gd name="T0" fmla="*/ 12 w 103"/>
                  <a:gd name="T1" fmla="*/ 30 h 103"/>
                  <a:gd name="T2" fmla="*/ 73 w 103"/>
                  <a:gd name="T3" fmla="*/ 11 h 103"/>
                  <a:gd name="T4" fmla="*/ 92 w 103"/>
                  <a:gd name="T5" fmla="*/ 73 h 103"/>
                  <a:gd name="T6" fmla="*/ 31 w 103"/>
                  <a:gd name="T7" fmla="*/ 91 h 103"/>
                  <a:gd name="T8" fmla="*/ 12 w 103"/>
                  <a:gd name="T9" fmla="*/ 30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3" h="103">
                    <a:moveTo>
                      <a:pt x="12" y="30"/>
                    </a:moveTo>
                    <a:cubicBezTo>
                      <a:pt x="23" y="8"/>
                      <a:pt x="51" y="0"/>
                      <a:pt x="73" y="11"/>
                    </a:cubicBezTo>
                    <a:cubicBezTo>
                      <a:pt x="95" y="23"/>
                      <a:pt x="103" y="50"/>
                      <a:pt x="92" y="73"/>
                    </a:cubicBezTo>
                    <a:cubicBezTo>
                      <a:pt x="80" y="95"/>
                      <a:pt x="53" y="103"/>
                      <a:pt x="31" y="91"/>
                    </a:cubicBezTo>
                    <a:cubicBezTo>
                      <a:pt x="9" y="80"/>
                      <a:pt x="0" y="52"/>
                      <a:pt x="12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3" name="Freeform 60">
                <a:extLst>
                  <a:ext uri="{FF2B5EF4-FFF2-40B4-BE49-F238E27FC236}">
                    <a16:creationId xmlns:a16="http://schemas.microsoft.com/office/drawing/2014/main" id="{0A35D9F4-BE4C-499F-9248-0660B403B4B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189" y="3402"/>
                <a:ext cx="177" cy="177"/>
              </a:xfrm>
              <a:custGeom>
                <a:avLst/>
                <a:gdLst>
                  <a:gd name="T0" fmla="*/ 108 w 154"/>
                  <a:gd name="T1" fmla="*/ 17 h 153"/>
                  <a:gd name="T2" fmla="*/ 136 w 154"/>
                  <a:gd name="T3" fmla="*/ 108 h 153"/>
                  <a:gd name="T4" fmla="*/ 45 w 154"/>
                  <a:gd name="T5" fmla="*/ 136 h 153"/>
                  <a:gd name="T6" fmla="*/ 17 w 154"/>
                  <a:gd name="T7" fmla="*/ 45 h 153"/>
                  <a:gd name="T8" fmla="*/ 108 w 154"/>
                  <a:gd name="T9" fmla="*/ 17 h 153"/>
                  <a:gd name="T10" fmla="*/ 47 w 154"/>
                  <a:gd name="T11" fmla="*/ 134 h 153"/>
                  <a:gd name="T12" fmla="*/ 134 w 154"/>
                  <a:gd name="T13" fmla="*/ 107 h 153"/>
                  <a:gd name="T14" fmla="*/ 107 w 154"/>
                  <a:gd name="T15" fmla="*/ 19 h 153"/>
                  <a:gd name="T16" fmla="*/ 20 w 154"/>
                  <a:gd name="T17" fmla="*/ 46 h 153"/>
                  <a:gd name="T18" fmla="*/ 47 w 154"/>
                  <a:gd name="T19" fmla="*/ 134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4" h="153">
                    <a:moveTo>
                      <a:pt x="108" y="17"/>
                    </a:moveTo>
                    <a:cubicBezTo>
                      <a:pt x="141" y="34"/>
                      <a:pt x="154" y="75"/>
                      <a:pt x="136" y="108"/>
                    </a:cubicBezTo>
                    <a:cubicBezTo>
                      <a:pt x="119" y="141"/>
                      <a:pt x="78" y="153"/>
                      <a:pt x="45" y="136"/>
                    </a:cubicBezTo>
                    <a:cubicBezTo>
                      <a:pt x="12" y="119"/>
                      <a:pt x="0" y="78"/>
                      <a:pt x="17" y="45"/>
                    </a:cubicBezTo>
                    <a:cubicBezTo>
                      <a:pt x="34" y="12"/>
                      <a:pt x="75" y="0"/>
                      <a:pt x="108" y="17"/>
                    </a:cubicBezTo>
                    <a:close/>
                    <a:moveTo>
                      <a:pt x="47" y="134"/>
                    </a:moveTo>
                    <a:cubicBezTo>
                      <a:pt x="78" y="150"/>
                      <a:pt x="117" y="138"/>
                      <a:pt x="134" y="107"/>
                    </a:cubicBezTo>
                    <a:cubicBezTo>
                      <a:pt x="150" y="75"/>
                      <a:pt x="138" y="36"/>
                      <a:pt x="107" y="19"/>
                    </a:cubicBezTo>
                    <a:cubicBezTo>
                      <a:pt x="75" y="3"/>
                      <a:pt x="36" y="15"/>
                      <a:pt x="20" y="46"/>
                    </a:cubicBezTo>
                    <a:cubicBezTo>
                      <a:pt x="3" y="78"/>
                      <a:pt x="15" y="117"/>
                      <a:pt x="47" y="1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4" name="Freeform 61">
                <a:extLst>
                  <a:ext uri="{FF2B5EF4-FFF2-40B4-BE49-F238E27FC236}">
                    <a16:creationId xmlns:a16="http://schemas.microsoft.com/office/drawing/2014/main" id="{7E152443-E25F-4A87-A1CC-19345E0D908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151" y="3364"/>
                <a:ext cx="253" cy="253"/>
              </a:xfrm>
              <a:custGeom>
                <a:avLst/>
                <a:gdLst>
                  <a:gd name="T0" fmla="*/ 155 w 220"/>
                  <a:gd name="T1" fmla="*/ 24 h 219"/>
                  <a:gd name="T2" fmla="*/ 195 w 220"/>
                  <a:gd name="T3" fmla="*/ 154 h 219"/>
                  <a:gd name="T4" fmla="*/ 65 w 220"/>
                  <a:gd name="T5" fmla="*/ 195 h 219"/>
                  <a:gd name="T6" fmla="*/ 25 w 220"/>
                  <a:gd name="T7" fmla="*/ 65 h 219"/>
                  <a:gd name="T8" fmla="*/ 155 w 220"/>
                  <a:gd name="T9" fmla="*/ 24 h 219"/>
                  <a:gd name="T10" fmla="*/ 66 w 220"/>
                  <a:gd name="T11" fmla="*/ 192 h 219"/>
                  <a:gd name="T12" fmla="*/ 192 w 220"/>
                  <a:gd name="T13" fmla="*/ 153 h 219"/>
                  <a:gd name="T14" fmla="*/ 153 w 220"/>
                  <a:gd name="T15" fmla="*/ 27 h 219"/>
                  <a:gd name="T16" fmla="*/ 27 w 220"/>
                  <a:gd name="T17" fmla="*/ 66 h 219"/>
                  <a:gd name="T18" fmla="*/ 66 w 220"/>
                  <a:gd name="T19" fmla="*/ 192 h 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0" h="219">
                    <a:moveTo>
                      <a:pt x="155" y="24"/>
                    </a:moveTo>
                    <a:cubicBezTo>
                      <a:pt x="202" y="49"/>
                      <a:pt x="220" y="107"/>
                      <a:pt x="195" y="154"/>
                    </a:cubicBezTo>
                    <a:cubicBezTo>
                      <a:pt x="170" y="201"/>
                      <a:pt x="112" y="219"/>
                      <a:pt x="65" y="195"/>
                    </a:cubicBezTo>
                    <a:cubicBezTo>
                      <a:pt x="18" y="170"/>
                      <a:pt x="0" y="112"/>
                      <a:pt x="25" y="65"/>
                    </a:cubicBezTo>
                    <a:cubicBezTo>
                      <a:pt x="49" y="18"/>
                      <a:pt x="108" y="0"/>
                      <a:pt x="155" y="24"/>
                    </a:cubicBezTo>
                    <a:close/>
                    <a:moveTo>
                      <a:pt x="66" y="192"/>
                    </a:moveTo>
                    <a:cubicBezTo>
                      <a:pt x="112" y="216"/>
                      <a:pt x="168" y="199"/>
                      <a:pt x="192" y="153"/>
                    </a:cubicBezTo>
                    <a:cubicBezTo>
                      <a:pt x="216" y="107"/>
                      <a:pt x="199" y="51"/>
                      <a:pt x="153" y="27"/>
                    </a:cubicBezTo>
                    <a:cubicBezTo>
                      <a:pt x="108" y="3"/>
                      <a:pt x="51" y="20"/>
                      <a:pt x="27" y="66"/>
                    </a:cubicBezTo>
                    <a:cubicBezTo>
                      <a:pt x="3" y="112"/>
                      <a:pt x="21" y="168"/>
                      <a:pt x="66" y="19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5" name="Freeform 62">
                <a:extLst>
                  <a:ext uri="{FF2B5EF4-FFF2-40B4-BE49-F238E27FC236}">
                    <a16:creationId xmlns:a16="http://schemas.microsoft.com/office/drawing/2014/main" id="{1ADA53EF-B2F4-40C3-B9D9-7A081427CB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62" y="4538"/>
                <a:ext cx="87" cy="87"/>
              </a:xfrm>
              <a:custGeom>
                <a:avLst/>
                <a:gdLst>
                  <a:gd name="T0" fmla="*/ 9 w 75"/>
                  <a:gd name="T1" fmla="*/ 23 h 75"/>
                  <a:gd name="T2" fmla="*/ 53 w 75"/>
                  <a:gd name="T3" fmla="*/ 9 h 75"/>
                  <a:gd name="T4" fmla="*/ 67 w 75"/>
                  <a:gd name="T5" fmla="*/ 53 h 75"/>
                  <a:gd name="T6" fmla="*/ 22 w 75"/>
                  <a:gd name="T7" fmla="*/ 67 h 75"/>
                  <a:gd name="T8" fmla="*/ 9 w 75"/>
                  <a:gd name="T9" fmla="*/ 23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5">
                    <a:moveTo>
                      <a:pt x="9" y="23"/>
                    </a:moveTo>
                    <a:cubicBezTo>
                      <a:pt x="17" y="7"/>
                      <a:pt x="37" y="0"/>
                      <a:pt x="53" y="9"/>
                    </a:cubicBezTo>
                    <a:cubicBezTo>
                      <a:pt x="69" y="17"/>
                      <a:pt x="75" y="37"/>
                      <a:pt x="67" y="53"/>
                    </a:cubicBezTo>
                    <a:cubicBezTo>
                      <a:pt x="58" y="69"/>
                      <a:pt x="38" y="75"/>
                      <a:pt x="22" y="67"/>
                    </a:cubicBezTo>
                    <a:cubicBezTo>
                      <a:pt x="6" y="58"/>
                      <a:pt x="0" y="39"/>
                      <a:pt x="9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6" name="Freeform 63">
                <a:extLst>
                  <a:ext uri="{FF2B5EF4-FFF2-40B4-BE49-F238E27FC236}">
                    <a16:creationId xmlns:a16="http://schemas.microsoft.com/office/drawing/2014/main" id="{47A4581A-64EF-426A-85E1-FCFF25D54C1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141" y="4518"/>
                <a:ext cx="128" cy="129"/>
              </a:xfrm>
              <a:custGeom>
                <a:avLst/>
                <a:gdLst>
                  <a:gd name="T0" fmla="*/ 78 w 111"/>
                  <a:gd name="T1" fmla="*/ 13 h 112"/>
                  <a:gd name="T2" fmla="*/ 99 w 111"/>
                  <a:gd name="T3" fmla="*/ 79 h 112"/>
                  <a:gd name="T4" fmla="*/ 33 w 111"/>
                  <a:gd name="T5" fmla="*/ 99 h 112"/>
                  <a:gd name="T6" fmla="*/ 12 w 111"/>
                  <a:gd name="T7" fmla="*/ 33 h 112"/>
                  <a:gd name="T8" fmla="*/ 78 w 111"/>
                  <a:gd name="T9" fmla="*/ 13 h 112"/>
                  <a:gd name="T10" fmla="*/ 34 w 111"/>
                  <a:gd name="T11" fmla="*/ 97 h 112"/>
                  <a:gd name="T12" fmla="*/ 97 w 111"/>
                  <a:gd name="T13" fmla="*/ 78 h 112"/>
                  <a:gd name="T14" fmla="*/ 77 w 111"/>
                  <a:gd name="T15" fmla="*/ 15 h 112"/>
                  <a:gd name="T16" fmla="*/ 14 w 111"/>
                  <a:gd name="T17" fmla="*/ 34 h 112"/>
                  <a:gd name="T18" fmla="*/ 34 w 111"/>
                  <a:gd name="T19" fmla="*/ 97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1" h="112">
                    <a:moveTo>
                      <a:pt x="78" y="13"/>
                    </a:moveTo>
                    <a:cubicBezTo>
                      <a:pt x="102" y="25"/>
                      <a:pt x="111" y="55"/>
                      <a:pt x="99" y="79"/>
                    </a:cubicBezTo>
                    <a:cubicBezTo>
                      <a:pt x="86" y="102"/>
                      <a:pt x="57" y="112"/>
                      <a:pt x="33" y="99"/>
                    </a:cubicBezTo>
                    <a:cubicBezTo>
                      <a:pt x="9" y="87"/>
                      <a:pt x="0" y="57"/>
                      <a:pt x="12" y="33"/>
                    </a:cubicBezTo>
                    <a:cubicBezTo>
                      <a:pt x="25" y="9"/>
                      <a:pt x="55" y="0"/>
                      <a:pt x="78" y="13"/>
                    </a:cubicBezTo>
                    <a:close/>
                    <a:moveTo>
                      <a:pt x="34" y="97"/>
                    </a:moveTo>
                    <a:cubicBezTo>
                      <a:pt x="57" y="109"/>
                      <a:pt x="85" y="100"/>
                      <a:pt x="97" y="78"/>
                    </a:cubicBezTo>
                    <a:cubicBezTo>
                      <a:pt x="109" y="55"/>
                      <a:pt x="100" y="27"/>
                      <a:pt x="77" y="15"/>
                    </a:cubicBezTo>
                    <a:cubicBezTo>
                      <a:pt x="55" y="3"/>
                      <a:pt x="26" y="11"/>
                      <a:pt x="14" y="34"/>
                    </a:cubicBezTo>
                    <a:cubicBezTo>
                      <a:pt x="2" y="57"/>
                      <a:pt x="11" y="85"/>
                      <a:pt x="34" y="9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7" name="Freeform 64">
                <a:extLst>
                  <a:ext uri="{FF2B5EF4-FFF2-40B4-BE49-F238E27FC236}">
                    <a16:creationId xmlns:a16="http://schemas.microsoft.com/office/drawing/2014/main" id="{B0703AD5-5EB1-4D29-A0B5-FEDDE5660EA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114" y="4490"/>
                <a:ext cx="183" cy="184"/>
              </a:xfrm>
              <a:custGeom>
                <a:avLst/>
                <a:gdLst>
                  <a:gd name="T0" fmla="*/ 112 w 159"/>
                  <a:gd name="T1" fmla="*/ 18 h 160"/>
                  <a:gd name="T2" fmla="*/ 141 w 159"/>
                  <a:gd name="T3" fmla="*/ 112 h 160"/>
                  <a:gd name="T4" fmla="*/ 47 w 159"/>
                  <a:gd name="T5" fmla="*/ 142 h 160"/>
                  <a:gd name="T6" fmla="*/ 18 w 159"/>
                  <a:gd name="T7" fmla="*/ 47 h 160"/>
                  <a:gd name="T8" fmla="*/ 112 w 159"/>
                  <a:gd name="T9" fmla="*/ 18 h 160"/>
                  <a:gd name="T10" fmla="*/ 48 w 159"/>
                  <a:gd name="T11" fmla="*/ 140 h 160"/>
                  <a:gd name="T12" fmla="*/ 140 w 159"/>
                  <a:gd name="T13" fmla="*/ 111 h 160"/>
                  <a:gd name="T14" fmla="*/ 111 w 159"/>
                  <a:gd name="T15" fmla="*/ 20 h 160"/>
                  <a:gd name="T16" fmla="*/ 20 w 159"/>
                  <a:gd name="T17" fmla="*/ 48 h 160"/>
                  <a:gd name="T18" fmla="*/ 48 w 159"/>
                  <a:gd name="T19" fmla="*/ 140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9" h="160">
                    <a:moveTo>
                      <a:pt x="112" y="18"/>
                    </a:moveTo>
                    <a:cubicBezTo>
                      <a:pt x="146" y="36"/>
                      <a:pt x="159" y="78"/>
                      <a:pt x="141" y="112"/>
                    </a:cubicBezTo>
                    <a:cubicBezTo>
                      <a:pt x="123" y="146"/>
                      <a:pt x="81" y="160"/>
                      <a:pt x="47" y="142"/>
                    </a:cubicBezTo>
                    <a:cubicBezTo>
                      <a:pt x="13" y="124"/>
                      <a:pt x="0" y="81"/>
                      <a:pt x="18" y="47"/>
                    </a:cubicBezTo>
                    <a:cubicBezTo>
                      <a:pt x="36" y="13"/>
                      <a:pt x="78" y="0"/>
                      <a:pt x="112" y="18"/>
                    </a:cubicBezTo>
                    <a:close/>
                    <a:moveTo>
                      <a:pt x="48" y="140"/>
                    </a:moveTo>
                    <a:cubicBezTo>
                      <a:pt x="81" y="157"/>
                      <a:pt x="122" y="144"/>
                      <a:pt x="140" y="111"/>
                    </a:cubicBezTo>
                    <a:cubicBezTo>
                      <a:pt x="157" y="78"/>
                      <a:pt x="144" y="37"/>
                      <a:pt x="111" y="20"/>
                    </a:cubicBezTo>
                    <a:cubicBezTo>
                      <a:pt x="78" y="3"/>
                      <a:pt x="37" y="15"/>
                      <a:pt x="20" y="48"/>
                    </a:cubicBezTo>
                    <a:cubicBezTo>
                      <a:pt x="2" y="81"/>
                      <a:pt x="15" y="122"/>
                      <a:pt x="48" y="1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8" name="Freeform 65">
                <a:extLst>
                  <a:ext uri="{FF2B5EF4-FFF2-40B4-BE49-F238E27FC236}">
                    <a16:creationId xmlns:a16="http://schemas.microsoft.com/office/drawing/2014/main" id="{B4574F89-483E-4DDA-9738-A5C7668E47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88" y="4763"/>
                <a:ext cx="86" cy="86"/>
              </a:xfrm>
              <a:custGeom>
                <a:avLst/>
                <a:gdLst>
                  <a:gd name="T0" fmla="*/ 8 w 75"/>
                  <a:gd name="T1" fmla="*/ 22 h 75"/>
                  <a:gd name="T2" fmla="*/ 52 w 75"/>
                  <a:gd name="T3" fmla="*/ 9 h 75"/>
                  <a:gd name="T4" fmla="*/ 66 w 75"/>
                  <a:gd name="T5" fmla="*/ 53 h 75"/>
                  <a:gd name="T6" fmla="*/ 22 w 75"/>
                  <a:gd name="T7" fmla="*/ 67 h 75"/>
                  <a:gd name="T8" fmla="*/ 8 w 75"/>
                  <a:gd name="T9" fmla="*/ 22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5">
                    <a:moveTo>
                      <a:pt x="8" y="22"/>
                    </a:moveTo>
                    <a:cubicBezTo>
                      <a:pt x="17" y="6"/>
                      <a:pt x="36" y="0"/>
                      <a:pt x="52" y="9"/>
                    </a:cubicBezTo>
                    <a:cubicBezTo>
                      <a:pt x="69" y="17"/>
                      <a:pt x="75" y="37"/>
                      <a:pt x="66" y="53"/>
                    </a:cubicBezTo>
                    <a:cubicBezTo>
                      <a:pt x="58" y="69"/>
                      <a:pt x="38" y="75"/>
                      <a:pt x="22" y="67"/>
                    </a:cubicBezTo>
                    <a:cubicBezTo>
                      <a:pt x="6" y="58"/>
                      <a:pt x="0" y="38"/>
                      <a:pt x="8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9" name="Freeform 66">
                <a:extLst>
                  <a:ext uri="{FF2B5EF4-FFF2-40B4-BE49-F238E27FC236}">
                    <a16:creationId xmlns:a16="http://schemas.microsoft.com/office/drawing/2014/main" id="{5A53BDE8-A15A-4FEF-9FA1-38BA1848686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566" y="4742"/>
                <a:ext cx="129" cy="128"/>
              </a:xfrm>
              <a:custGeom>
                <a:avLst/>
                <a:gdLst>
                  <a:gd name="T0" fmla="*/ 79 w 112"/>
                  <a:gd name="T1" fmla="*/ 12 h 111"/>
                  <a:gd name="T2" fmla="*/ 99 w 112"/>
                  <a:gd name="T3" fmla="*/ 78 h 111"/>
                  <a:gd name="T4" fmla="*/ 33 w 112"/>
                  <a:gd name="T5" fmla="*/ 99 h 111"/>
                  <a:gd name="T6" fmla="*/ 13 w 112"/>
                  <a:gd name="T7" fmla="*/ 33 h 111"/>
                  <a:gd name="T8" fmla="*/ 79 w 112"/>
                  <a:gd name="T9" fmla="*/ 12 h 111"/>
                  <a:gd name="T10" fmla="*/ 34 w 112"/>
                  <a:gd name="T11" fmla="*/ 97 h 111"/>
                  <a:gd name="T12" fmla="*/ 98 w 112"/>
                  <a:gd name="T13" fmla="*/ 77 h 111"/>
                  <a:gd name="T14" fmla="*/ 78 w 112"/>
                  <a:gd name="T15" fmla="*/ 14 h 111"/>
                  <a:gd name="T16" fmla="*/ 15 w 112"/>
                  <a:gd name="T17" fmla="*/ 34 h 111"/>
                  <a:gd name="T18" fmla="*/ 34 w 112"/>
                  <a:gd name="T19" fmla="*/ 9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2" h="111">
                    <a:moveTo>
                      <a:pt x="79" y="12"/>
                    </a:moveTo>
                    <a:cubicBezTo>
                      <a:pt x="103" y="25"/>
                      <a:pt x="112" y="55"/>
                      <a:pt x="99" y="78"/>
                    </a:cubicBezTo>
                    <a:cubicBezTo>
                      <a:pt x="87" y="102"/>
                      <a:pt x="57" y="111"/>
                      <a:pt x="33" y="99"/>
                    </a:cubicBezTo>
                    <a:cubicBezTo>
                      <a:pt x="10" y="86"/>
                      <a:pt x="0" y="57"/>
                      <a:pt x="13" y="33"/>
                    </a:cubicBezTo>
                    <a:cubicBezTo>
                      <a:pt x="26" y="9"/>
                      <a:pt x="55" y="0"/>
                      <a:pt x="79" y="12"/>
                    </a:cubicBezTo>
                    <a:close/>
                    <a:moveTo>
                      <a:pt x="34" y="97"/>
                    </a:moveTo>
                    <a:cubicBezTo>
                      <a:pt x="57" y="109"/>
                      <a:pt x="86" y="100"/>
                      <a:pt x="98" y="77"/>
                    </a:cubicBezTo>
                    <a:cubicBezTo>
                      <a:pt x="110" y="55"/>
                      <a:pt x="101" y="26"/>
                      <a:pt x="78" y="14"/>
                    </a:cubicBezTo>
                    <a:cubicBezTo>
                      <a:pt x="55" y="2"/>
                      <a:pt x="27" y="11"/>
                      <a:pt x="15" y="34"/>
                    </a:cubicBezTo>
                    <a:cubicBezTo>
                      <a:pt x="3" y="57"/>
                      <a:pt x="12" y="85"/>
                      <a:pt x="34" y="9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70" name="Freeform 67">
                <a:extLst>
                  <a:ext uri="{FF2B5EF4-FFF2-40B4-BE49-F238E27FC236}">
                    <a16:creationId xmlns:a16="http://schemas.microsoft.com/office/drawing/2014/main" id="{2812C26E-0B20-4C5A-9EC9-08589DBABA8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539" y="4715"/>
                <a:ext cx="184" cy="183"/>
              </a:xfrm>
              <a:custGeom>
                <a:avLst/>
                <a:gdLst>
                  <a:gd name="T0" fmla="*/ 112 w 159"/>
                  <a:gd name="T1" fmla="*/ 18 h 159"/>
                  <a:gd name="T2" fmla="*/ 141 w 159"/>
                  <a:gd name="T3" fmla="*/ 112 h 159"/>
                  <a:gd name="T4" fmla="*/ 47 w 159"/>
                  <a:gd name="T5" fmla="*/ 141 h 159"/>
                  <a:gd name="T6" fmla="*/ 18 w 159"/>
                  <a:gd name="T7" fmla="*/ 47 h 159"/>
                  <a:gd name="T8" fmla="*/ 112 w 159"/>
                  <a:gd name="T9" fmla="*/ 18 h 159"/>
                  <a:gd name="T10" fmla="*/ 48 w 159"/>
                  <a:gd name="T11" fmla="*/ 139 h 159"/>
                  <a:gd name="T12" fmla="*/ 139 w 159"/>
                  <a:gd name="T13" fmla="*/ 111 h 159"/>
                  <a:gd name="T14" fmla="*/ 111 w 159"/>
                  <a:gd name="T15" fmla="*/ 20 h 159"/>
                  <a:gd name="T16" fmla="*/ 19 w 159"/>
                  <a:gd name="T17" fmla="*/ 48 h 159"/>
                  <a:gd name="T18" fmla="*/ 48 w 159"/>
                  <a:gd name="T19" fmla="*/ 139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9" h="159">
                    <a:moveTo>
                      <a:pt x="112" y="18"/>
                    </a:moveTo>
                    <a:cubicBezTo>
                      <a:pt x="146" y="36"/>
                      <a:pt x="159" y="78"/>
                      <a:pt x="141" y="112"/>
                    </a:cubicBezTo>
                    <a:cubicBezTo>
                      <a:pt x="123" y="146"/>
                      <a:pt x="81" y="159"/>
                      <a:pt x="47" y="141"/>
                    </a:cubicBezTo>
                    <a:cubicBezTo>
                      <a:pt x="13" y="123"/>
                      <a:pt x="0" y="81"/>
                      <a:pt x="18" y="47"/>
                    </a:cubicBezTo>
                    <a:cubicBezTo>
                      <a:pt x="35" y="13"/>
                      <a:pt x="78" y="0"/>
                      <a:pt x="112" y="18"/>
                    </a:cubicBezTo>
                    <a:close/>
                    <a:moveTo>
                      <a:pt x="48" y="139"/>
                    </a:moveTo>
                    <a:cubicBezTo>
                      <a:pt x="81" y="157"/>
                      <a:pt x="122" y="144"/>
                      <a:pt x="139" y="111"/>
                    </a:cubicBezTo>
                    <a:cubicBezTo>
                      <a:pt x="156" y="78"/>
                      <a:pt x="144" y="37"/>
                      <a:pt x="111" y="20"/>
                    </a:cubicBezTo>
                    <a:cubicBezTo>
                      <a:pt x="78" y="2"/>
                      <a:pt x="37" y="15"/>
                      <a:pt x="19" y="48"/>
                    </a:cubicBezTo>
                    <a:cubicBezTo>
                      <a:pt x="2" y="81"/>
                      <a:pt x="15" y="122"/>
                      <a:pt x="48" y="13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71" name="Freeform 68">
                <a:extLst>
                  <a:ext uri="{FF2B5EF4-FFF2-40B4-BE49-F238E27FC236}">
                    <a16:creationId xmlns:a16="http://schemas.microsoft.com/office/drawing/2014/main" id="{27A8BD12-D301-48B3-AA1F-B09E5E8003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51" y="4407"/>
                <a:ext cx="87" cy="86"/>
              </a:xfrm>
              <a:custGeom>
                <a:avLst/>
                <a:gdLst>
                  <a:gd name="T0" fmla="*/ 8 w 75"/>
                  <a:gd name="T1" fmla="*/ 22 h 75"/>
                  <a:gd name="T2" fmla="*/ 53 w 75"/>
                  <a:gd name="T3" fmla="*/ 8 h 75"/>
                  <a:gd name="T4" fmla="*/ 66 w 75"/>
                  <a:gd name="T5" fmla="*/ 52 h 75"/>
                  <a:gd name="T6" fmla="*/ 22 w 75"/>
                  <a:gd name="T7" fmla="*/ 66 h 75"/>
                  <a:gd name="T8" fmla="*/ 8 w 75"/>
                  <a:gd name="T9" fmla="*/ 22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5">
                    <a:moveTo>
                      <a:pt x="8" y="22"/>
                    </a:moveTo>
                    <a:cubicBezTo>
                      <a:pt x="17" y="6"/>
                      <a:pt x="37" y="0"/>
                      <a:pt x="53" y="8"/>
                    </a:cubicBezTo>
                    <a:cubicBezTo>
                      <a:pt x="69" y="17"/>
                      <a:pt x="75" y="36"/>
                      <a:pt x="66" y="52"/>
                    </a:cubicBezTo>
                    <a:cubicBezTo>
                      <a:pt x="58" y="68"/>
                      <a:pt x="38" y="75"/>
                      <a:pt x="22" y="66"/>
                    </a:cubicBezTo>
                    <a:cubicBezTo>
                      <a:pt x="6" y="58"/>
                      <a:pt x="0" y="38"/>
                      <a:pt x="8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72" name="Freeform 69">
                <a:extLst>
                  <a:ext uri="{FF2B5EF4-FFF2-40B4-BE49-F238E27FC236}">
                    <a16:creationId xmlns:a16="http://schemas.microsoft.com/office/drawing/2014/main" id="{055A947D-5457-4793-B287-1EB3672104D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731" y="4385"/>
                <a:ext cx="128" cy="129"/>
              </a:xfrm>
              <a:custGeom>
                <a:avLst/>
                <a:gdLst>
                  <a:gd name="T0" fmla="*/ 78 w 111"/>
                  <a:gd name="T1" fmla="*/ 13 h 112"/>
                  <a:gd name="T2" fmla="*/ 99 w 111"/>
                  <a:gd name="T3" fmla="*/ 79 h 112"/>
                  <a:gd name="T4" fmla="*/ 33 w 111"/>
                  <a:gd name="T5" fmla="*/ 99 h 112"/>
                  <a:gd name="T6" fmla="*/ 12 w 111"/>
                  <a:gd name="T7" fmla="*/ 33 h 112"/>
                  <a:gd name="T8" fmla="*/ 78 w 111"/>
                  <a:gd name="T9" fmla="*/ 13 h 112"/>
                  <a:gd name="T10" fmla="*/ 34 w 111"/>
                  <a:gd name="T11" fmla="*/ 97 h 112"/>
                  <a:gd name="T12" fmla="*/ 97 w 111"/>
                  <a:gd name="T13" fmla="*/ 78 h 112"/>
                  <a:gd name="T14" fmla="*/ 77 w 111"/>
                  <a:gd name="T15" fmla="*/ 15 h 112"/>
                  <a:gd name="T16" fmla="*/ 14 w 111"/>
                  <a:gd name="T17" fmla="*/ 34 h 112"/>
                  <a:gd name="T18" fmla="*/ 34 w 111"/>
                  <a:gd name="T19" fmla="*/ 97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1" h="112">
                    <a:moveTo>
                      <a:pt x="78" y="13"/>
                    </a:moveTo>
                    <a:cubicBezTo>
                      <a:pt x="102" y="25"/>
                      <a:pt x="111" y="55"/>
                      <a:pt x="99" y="79"/>
                    </a:cubicBezTo>
                    <a:cubicBezTo>
                      <a:pt x="86" y="103"/>
                      <a:pt x="56" y="112"/>
                      <a:pt x="33" y="99"/>
                    </a:cubicBezTo>
                    <a:cubicBezTo>
                      <a:pt x="9" y="87"/>
                      <a:pt x="0" y="57"/>
                      <a:pt x="12" y="33"/>
                    </a:cubicBezTo>
                    <a:cubicBezTo>
                      <a:pt x="25" y="10"/>
                      <a:pt x="54" y="0"/>
                      <a:pt x="78" y="13"/>
                    </a:cubicBezTo>
                    <a:close/>
                    <a:moveTo>
                      <a:pt x="34" y="97"/>
                    </a:moveTo>
                    <a:cubicBezTo>
                      <a:pt x="56" y="109"/>
                      <a:pt x="85" y="101"/>
                      <a:pt x="97" y="78"/>
                    </a:cubicBezTo>
                    <a:cubicBezTo>
                      <a:pt x="109" y="55"/>
                      <a:pt x="100" y="27"/>
                      <a:pt x="77" y="15"/>
                    </a:cubicBezTo>
                    <a:cubicBezTo>
                      <a:pt x="54" y="3"/>
                      <a:pt x="26" y="12"/>
                      <a:pt x="14" y="34"/>
                    </a:cubicBezTo>
                    <a:cubicBezTo>
                      <a:pt x="2" y="57"/>
                      <a:pt x="11" y="85"/>
                      <a:pt x="34" y="9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73" name="Freeform 70">
                <a:extLst>
                  <a:ext uri="{FF2B5EF4-FFF2-40B4-BE49-F238E27FC236}">
                    <a16:creationId xmlns:a16="http://schemas.microsoft.com/office/drawing/2014/main" id="{C0D49361-4848-44FE-844C-577BDE92BFB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703" y="4357"/>
                <a:ext cx="183" cy="185"/>
              </a:xfrm>
              <a:custGeom>
                <a:avLst/>
                <a:gdLst>
                  <a:gd name="T0" fmla="*/ 112 w 159"/>
                  <a:gd name="T1" fmla="*/ 18 h 160"/>
                  <a:gd name="T2" fmla="*/ 141 w 159"/>
                  <a:gd name="T3" fmla="*/ 113 h 160"/>
                  <a:gd name="T4" fmla="*/ 47 w 159"/>
                  <a:gd name="T5" fmla="*/ 142 h 160"/>
                  <a:gd name="T6" fmla="*/ 18 w 159"/>
                  <a:gd name="T7" fmla="*/ 48 h 160"/>
                  <a:gd name="T8" fmla="*/ 112 w 159"/>
                  <a:gd name="T9" fmla="*/ 18 h 160"/>
                  <a:gd name="T10" fmla="*/ 48 w 159"/>
                  <a:gd name="T11" fmla="*/ 140 h 160"/>
                  <a:gd name="T12" fmla="*/ 139 w 159"/>
                  <a:gd name="T13" fmla="*/ 112 h 160"/>
                  <a:gd name="T14" fmla="*/ 111 w 159"/>
                  <a:gd name="T15" fmla="*/ 20 h 160"/>
                  <a:gd name="T16" fmla="*/ 19 w 159"/>
                  <a:gd name="T17" fmla="*/ 49 h 160"/>
                  <a:gd name="T18" fmla="*/ 48 w 159"/>
                  <a:gd name="T19" fmla="*/ 140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9" h="160">
                    <a:moveTo>
                      <a:pt x="112" y="18"/>
                    </a:moveTo>
                    <a:cubicBezTo>
                      <a:pt x="146" y="36"/>
                      <a:pt x="159" y="79"/>
                      <a:pt x="141" y="113"/>
                    </a:cubicBezTo>
                    <a:cubicBezTo>
                      <a:pt x="123" y="147"/>
                      <a:pt x="81" y="160"/>
                      <a:pt x="47" y="142"/>
                    </a:cubicBezTo>
                    <a:cubicBezTo>
                      <a:pt x="13" y="124"/>
                      <a:pt x="0" y="82"/>
                      <a:pt x="18" y="48"/>
                    </a:cubicBezTo>
                    <a:cubicBezTo>
                      <a:pt x="36" y="14"/>
                      <a:pt x="78" y="0"/>
                      <a:pt x="112" y="18"/>
                    </a:cubicBezTo>
                    <a:close/>
                    <a:moveTo>
                      <a:pt x="48" y="140"/>
                    </a:moveTo>
                    <a:cubicBezTo>
                      <a:pt x="81" y="157"/>
                      <a:pt x="122" y="145"/>
                      <a:pt x="139" y="112"/>
                    </a:cubicBezTo>
                    <a:cubicBezTo>
                      <a:pt x="157" y="79"/>
                      <a:pt x="144" y="38"/>
                      <a:pt x="111" y="20"/>
                    </a:cubicBezTo>
                    <a:cubicBezTo>
                      <a:pt x="78" y="3"/>
                      <a:pt x="37" y="16"/>
                      <a:pt x="19" y="49"/>
                    </a:cubicBezTo>
                    <a:cubicBezTo>
                      <a:pt x="2" y="82"/>
                      <a:pt x="15" y="123"/>
                      <a:pt x="48" y="1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74" name="Freeform 71">
                <a:extLst>
                  <a:ext uri="{FF2B5EF4-FFF2-40B4-BE49-F238E27FC236}">
                    <a16:creationId xmlns:a16="http://schemas.microsoft.com/office/drawing/2014/main" id="{8D04A276-37BD-4527-A708-218ED9F29B6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542" y="4789"/>
                <a:ext cx="511" cy="424"/>
              </a:xfrm>
              <a:custGeom>
                <a:avLst/>
                <a:gdLst>
                  <a:gd name="T0" fmla="*/ 0 w 511"/>
                  <a:gd name="T1" fmla="*/ 360 h 424"/>
                  <a:gd name="T2" fmla="*/ 0 w 511"/>
                  <a:gd name="T3" fmla="*/ 359 h 424"/>
                  <a:gd name="T4" fmla="*/ 170 w 511"/>
                  <a:gd name="T5" fmla="*/ 0 h 424"/>
                  <a:gd name="T6" fmla="*/ 511 w 511"/>
                  <a:gd name="T7" fmla="*/ 424 h 424"/>
                  <a:gd name="T8" fmla="*/ 0 w 511"/>
                  <a:gd name="T9" fmla="*/ 360 h 424"/>
                  <a:gd name="T10" fmla="*/ 171 w 511"/>
                  <a:gd name="T11" fmla="*/ 5 h 424"/>
                  <a:gd name="T12" fmla="*/ 4 w 511"/>
                  <a:gd name="T13" fmla="*/ 358 h 424"/>
                  <a:gd name="T14" fmla="*/ 506 w 511"/>
                  <a:gd name="T15" fmla="*/ 421 h 424"/>
                  <a:gd name="T16" fmla="*/ 171 w 511"/>
                  <a:gd name="T17" fmla="*/ 5 h 4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11" h="424">
                    <a:moveTo>
                      <a:pt x="0" y="360"/>
                    </a:moveTo>
                    <a:lnTo>
                      <a:pt x="0" y="359"/>
                    </a:lnTo>
                    <a:lnTo>
                      <a:pt x="170" y="0"/>
                    </a:lnTo>
                    <a:lnTo>
                      <a:pt x="511" y="424"/>
                    </a:lnTo>
                    <a:lnTo>
                      <a:pt x="0" y="360"/>
                    </a:lnTo>
                    <a:close/>
                    <a:moveTo>
                      <a:pt x="171" y="5"/>
                    </a:moveTo>
                    <a:lnTo>
                      <a:pt x="4" y="358"/>
                    </a:lnTo>
                    <a:lnTo>
                      <a:pt x="506" y="421"/>
                    </a:lnTo>
                    <a:lnTo>
                      <a:pt x="171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75" name="Freeform 72">
                <a:extLst>
                  <a:ext uri="{FF2B5EF4-FFF2-40B4-BE49-F238E27FC236}">
                    <a16:creationId xmlns:a16="http://schemas.microsoft.com/office/drawing/2014/main" id="{5E2CBA9E-BBA7-481F-B2E1-028B8DF18C8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709" y="4789"/>
                <a:ext cx="723" cy="424"/>
              </a:xfrm>
              <a:custGeom>
                <a:avLst/>
                <a:gdLst>
                  <a:gd name="T0" fmla="*/ 341 w 723"/>
                  <a:gd name="T1" fmla="*/ 424 h 424"/>
                  <a:gd name="T2" fmla="*/ 340 w 723"/>
                  <a:gd name="T3" fmla="*/ 423 h 424"/>
                  <a:gd name="T4" fmla="*/ 0 w 723"/>
                  <a:gd name="T5" fmla="*/ 0 h 424"/>
                  <a:gd name="T6" fmla="*/ 723 w 723"/>
                  <a:gd name="T7" fmla="*/ 287 h 424"/>
                  <a:gd name="T8" fmla="*/ 720 w 723"/>
                  <a:gd name="T9" fmla="*/ 289 h 424"/>
                  <a:gd name="T10" fmla="*/ 341 w 723"/>
                  <a:gd name="T11" fmla="*/ 424 h 424"/>
                  <a:gd name="T12" fmla="*/ 8 w 723"/>
                  <a:gd name="T13" fmla="*/ 6 h 424"/>
                  <a:gd name="T14" fmla="*/ 342 w 723"/>
                  <a:gd name="T15" fmla="*/ 421 h 424"/>
                  <a:gd name="T16" fmla="*/ 716 w 723"/>
                  <a:gd name="T17" fmla="*/ 287 h 424"/>
                  <a:gd name="T18" fmla="*/ 8 w 723"/>
                  <a:gd name="T19" fmla="*/ 6 h 4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23" h="424">
                    <a:moveTo>
                      <a:pt x="341" y="424"/>
                    </a:moveTo>
                    <a:lnTo>
                      <a:pt x="340" y="423"/>
                    </a:lnTo>
                    <a:lnTo>
                      <a:pt x="0" y="0"/>
                    </a:lnTo>
                    <a:lnTo>
                      <a:pt x="723" y="287"/>
                    </a:lnTo>
                    <a:lnTo>
                      <a:pt x="720" y="289"/>
                    </a:lnTo>
                    <a:lnTo>
                      <a:pt x="341" y="424"/>
                    </a:lnTo>
                    <a:close/>
                    <a:moveTo>
                      <a:pt x="8" y="6"/>
                    </a:moveTo>
                    <a:lnTo>
                      <a:pt x="342" y="421"/>
                    </a:lnTo>
                    <a:lnTo>
                      <a:pt x="716" y="287"/>
                    </a:lnTo>
                    <a:lnTo>
                      <a:pt x="8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76" name="Freeform 73">
                <a:extLst>
                  <a:ext uri="{FF2B5EF4-FFF2-40B4-BE49-F238E27FC236}">
                    <a16:creationId xmlns:a16="http://schemas.microsoft.com/office/drawing/2014/main" id="{E62BB676-629F-4425-B14A-CDA8F508DC5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710" y="4542"/>
                <a:ext cx="720" cy="537"/>
              </a:xfrm>
              <a:custGeom>
                <a:avLst/>
                <a:gdLst>
                  <a:gd name="T0" fmla="*/ 720 w 720"/>
                  <a:gd name="T1" fmla="*/ 537 h 537"/>
                  <a:gd name="T2" fmla="*/ 718 w 720"/>
                  <a:gd name="T3" fmla="*/ 536 h 537"/>
                  <a:gd name="T4" fmla="*/ 0 w 720"/>
                  <a:gd name="T5" fmla="*/ 250 h 537"/>
                  <a:gd name="T6" fmla="*/ 2 w 720"/>
                  <a:gd name="T7" fmla="*/ 249 h 537"/>
                  <a:gd name="T8" fmla="*/ 472 w 720"/>
                  <a:gd name="T9" fmla="*/ 0 h 537"/>
                  <a:gd name="T10" fmla="*/ 720 w 720"/>
                  <a:gd name="T11" fmla="*/ 537 h 537"/>
                  <a:gd name="T12" fmla="*/ 5 w 720"/>
                  <a:gd name="T13" fmla="*/ 250 h 537"/>
                  <a:gd name="T14" fmla="*/ 716 w 720"/>
                  <a:gd name="T15" fmla="*/ 532 h 537"/>
                  <a:gd name="T16" fmla="*/ 471 w 720"/>
                  <a:gd name="T17" fmla="*/ 3 h 537"/>
                  <a:gd name="T18" fmla="*/ 5 w 720"/>
                  <a:gd name="T19" fmla="*/ 250 h 5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20" h="537">
                    <a:moveTo>
                      <a:pt x="720" y="537"/>
                    </a:moveTo>
                    <a:lnTo>
                      <a:pt x="718" y="536"/>
                    </a:lnTo>
                    <a:lnTo>
                      <a:pt x="0" y="250"/>
                    </a:lnTo>
                    <a:lnTo>
                      <a:pt x="2" y="249"/>
                    </a:lnTo>
                    <a:lnTo>
                      <a:pt x="472" y="0"/>
                    </a:lnTo>
                    <a:lnTo>
                      <a:pt x="720" y="537"/>
                    </a:lnTo>
                    <a:close/>
                    <a:moveTo>
                      <a:pt x="5" y="250"/>
                    </a:moveTo>
                    <a:lnTo>
                      <a:pt x="716" y="532"/>
                    </a:lnTo>
                    <a:lnTo>
                      <a:pt x="471" y="3"/>
                    </a:lnTo>
                    <a:lnTo>
                      <a:pt x="5" y="25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77" name="Freeform 74">
                <a:extLst>
                  <a:ext uri="{FF2B5EF4-FFF2-40B4-BE49-F238E27FC236}">
                    <a16:creationId xmlns:a16="http://schemas.microsoft.com/office/drawing/2014/main" id="{10C48063-DDEA-4B2D-88F9-5FA095DCFB5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179" y="4542"/>
                <a:ext cx="624" cy="537"/>
              </a:xfrm>
              <a:custGeom>
                <a:avLst/>
                <a:gdLst>
                  <a:gd name="T0" fmla="*/ 249 w 624"/>
                  <a:gd name="T1" fmla="*/ 537 h 537"/>
                  <a:gd name="T2" fmla="*/ 248 w 624"/>
                  <a:gd name="T3" fmla="*/ 534 h 537"/>
                  <a:gd name="T4" fmla="*/ 0 w 624"/>
                  <a:gd name="T5" fmla="*/ 0 h 537"/>
                  <a:gd name="T6" fmla="*/ 2 w 624"/>
                  <a:gd name="T7" fmla="*/ 1 h 537"/>
                  <a:gd name="T8" fmla="*/ 624 w 624"/>
                  <a:gd name="T9" fmla="*/ 154 h 537"/>
                  <a:gd name="T10" fmla="*/ 622 w 624"/>
                  <a:gd name="T11" fmla="*/ 155 h 537"/>
                  <a:gd name="T12" fmla="*/ 249 w 624"/>
                  <a:gd name="T13" fmla="*/ 537 h 537"/>
                  <a:gd name="T14" fmla="*/ 5 w 624"/>
                  <a:gd name="T15" fmla="*/ 3 h 537"/>
                  <a:gd name="T16" fmla="*/ 250 w 624"/>
                  <a:gd name="T17" fmla="*/ 532 h 537"/>
                  <a:gd name="T18" fmla="*/ 619 w 624"/>
                  <a:gd name="T19" fmla="*/ 155 h 537"/>
                  <a:gd name="T20" fmla="*/ 5 w 624"/>
                  <a:gd name="T21" fmla="*/ 3 h 5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24" h="537">
                    <a:moveTo>
                      <a:pt x="249" y="537"/>
                    </a:moveTo>
                    <a:lnTo>
                      <a:pt x="248" y="534"/>
                    </a:lnTo>
                    <a:lnTo>
                      <a:pt x="0" y="0"/>
                    </a:lnTo>
                    <a:lnTo>
                      <a:pt x="2" y="1"/>
                    </a:lnTo>
                    <a:lnTo>
                      <a:pt x="624" y="154"/>
                    </a:lnTo>
                    <a:lnTo>
                      <a:pt x="622" y="155"/>
                    </a:lnTo>
                    <a:lnTo>
                      <a:pt x="249" y="537"/>
                    </a:lnTo>
                    <a:close/>
                    <a:moveTo>
                      <a:pt x="5" y="3"/>
                    </a:moveTo>
                    <a:lnTo>
                      <a:pt x="250" y="532"/>
                    </a:lnTo>
                    <a:lnTo>
                      <a:pt x="619" y="155"/>
                    </a:lnTo>
                    <a:lnTo>
                      <a:pt x="5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78" name="Freeform 75">
                <a:extLst>
                  <a:ext uri="{FF2B5EF4-FFF2-40B4-BE49-F238E27FC236}">
                    <a16:creationId xmlns:a16="http://schemas.microsoft.com/office/drawing/2014/main" id="{DF91FDA6-02A8-40E1-A342-677A8D8AF3C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613" y="4051"/>
                <a:ext cx="593" cy="495"/>
              </a:xfrm>
              <a:custGeom>
                <a:avLst/>
                <a:gdLst>
                  <a:gd name="T0" fmla="*/ 569 w 593"/>
                  <a:gd name="T1" fmla="*/ 495 h 495"/>
                  <a:gd name="T2" fmla="*/ 567 w 593"/>
                  <a:gd name="T3" fmla="*/ 494 h 495"/>
                  <a:gd name="T4" fmla="*/ 0 w 593"/>
                  <a:gd name="T5" fmla="*/ 0 h 495"/>
                  <a:gd name="T6" fmla="*/ 593 w 593"/>
                  <a:gd name="T7" fmla="*/ 190 h 495"/>
                  <a:gd name="T8" fmla="*/ 569 w 593"/>
                  <a:gd name="T9" fmla="*/ 495 h 495"/>
                  <a:gd name="T10" fmla="*/ 11 w 593"/>
                  <a:gd name="T11" fmla="*/ 6 h 495"/>
                  <a:gd name="T12" fmla="*/ 567 w 593"/>
                  <a:gd name="T13" fmla="*/ 491 h 495"/>
                  <a:gd name="T14" fmla="*/ 590 w 593"/>
                  <a:gd name="T15" fmla="*/ 191 h 495"/>
                  <a:gd name="T16" fmla="*/ 11 w 593"/>
                  <a:gd name="T17" fmla="*/ 6 h 4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93" h="495">
                    <a:moveTo>
                      <a:pt x="569" y="495"/>
                    </a:moveTo>
                    <a:lnTo>
                      <a:pt x="567" y="494"/>
                    </a:lnTo>
                    <a:lnTo>
                      <a:pt x="0" y="0"/>
                    </a:lnTo>
                    <a:lnTo>
                      <a:pt x="593" y="190"/>
                    </a:lnTo>
                    <a:lnTo>
                      <a:pt x="569" y="495"/>
                    </a:lnTo>
                    <a:close/>
                    <a:moveTo>
                      <a:pt x="11" y="6"/>
                    </a:moveTo>
                    <a:lnTo>
                      <a:pt x="567" y="491"/>
                    </a:lnTo>
                    <a:lnTo>
                      <a:pt x="590" y="191"/>
                    </a:lnTo>
                    <a:lnTo>
                      <a:pt x="11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79" name="Freeform 76">
                <a:extLst>
                  <a:ext uri="{FF2B5EF4-FFF2-40B4-BE49-F238E27FC236}">
                    <a16:creationId xmlns:a16="http://schemas.microsoft.com/office/drawing/2014/main" id="{D92230F1-798C-4DD6-A237-E322CBF446E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615" y="4050"/>
                <a:ext cx="571" cy="496"/>
              </a:xfrm>
              <a:custGeom>
                <a:avLst/>
                <a:gdLst>
                  <a:gd name="T0" fmla="*/ 571 w 571"/>
                  <a:gd name="T1" fmla="*/ 496 h 496"/>
                  <a:gd name="T2" fmla="*/ 175 w 571"/>
                  <a:gd name="T3" fmla="*/ 419 h 496"/>
                  <a:gd name="T4" fmla="*/ 175 w 571"/>
                  <a:gd name="T5" fmla="*/ 418 h 496"/>
                  <a:gd name="T6" fmla="*/ 0 w 571"/>
                  <a:gd name="T7" fmla="*/ 0 h 496"/>
                  <a:gd name="T8" fmla="*/ 571 w 571"/>
                  <a:gd name="T9" fmla="*/ 496 h 496"/>
                  <a:gd name="T10" fmla="*/ 178 w 571"/>
                  <a:gd name="T11" fmla="*/ 417 h 496"/>
                  <a:gd name="T12" fmla="*/ 562 w 571"/>
                  <a:gd name="T13" fmla="*/ 492 h 496"/>
                  <a:gd name="T14" fmla="*/ 7 w 571"/>
                  <a:gd name="T15" fmla="*/ 9 h 496"/>
                  <a:gd name="T16" fmla="*/ 178 w 571"/>
                  <a:gd name="T17" fmla="*/ 417 h 4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71" h="496">
                    <a:moveTo>
                      <a:pt x="571" y="496"/>
                    </a:moveTo>
                    <a:lnTo>
                      <a:pt x="175" y="419"/>
                    </a:lnTo>
                    <a:lnTo>
                      <a:pt x="175" y="418"/>
                    </a:lnTo>
                    <a:lnTo>
                      <a:pt x="0" y="0"/>
                    </a:lnTo>
                    <a:lnTo>
                      <a:pt x="571" y="496"/>
                    </a:lnTo>
                    <a:close/>
                    <a:moveTo>
                      <a:pt x="178" y="417"/>
                    </a:moveTo>
                    <a:lnTo>
                      <a:pt x="562" y="492"/>
                    </a:lnTo>
                    <a:lnTo>
                      <a:pt x="7" y="9"/>
                    </a:lnTo>
                    <a:lnTo>
                      <a:pt x="178" y="4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80" name="Freeform 77">
                <a:extLst>
                  <a:ext uri="{FF2B5EF4-FFF2-40B4-BE49-F238E27FC236}">
                    <a16:creationId xmlns:a16="http://schemas.microsoft.com/office/drawing/2014/main" id="{5E178E3C-4990-41CF-9084-D34CEEEDC7E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711" y="4467"/>
                <a:ext cx="474" cy="327"/>
              </a:xfrm>
              <a:custGeom>
                <a:avLst/>
                <a:gdLst>
                  <a:gd name="T0" fmla="*/ 0 w 474"/>
                  <a:gd name="T1" fmla="*/ 327 h 327"/>
                  <a:gd name="T2" fmla="*/ 79 w 474"/>
                  <a:gd name="T3" fmla="*/ 0 h 327"/>
                  <a:gd name="T4" fmla="*/ 474 w 474"/>
                  <a:gd name="T5" fmla="*/ 76 h 327"/>
                  <a:gd name="T6" fmla="*/ 471 w 474"/>
                  <a:gd name="T7" fmla="*/ 78 h 327"/>
                  <a:gd name="T8" fmla="*/ 0 w 474"/>
                  <a:gd name="T9" fmla="*/ 327 h 327"/>
                  <a:gd name="T10" fmla="*/ 82 w 474"/>
                  <a:gd name="T11" fmla="*/ 2 h 327"/>
                  <a:gd name="T12" fmla="*/ 3 w 474"/>
                  <a:gd name="T13" fmla="*/ 322 h 327"/>
                  <a:gd name="T14" fmla="*/ 467 w 474"/>
                  <a:gd name="T15" fmla="*/ 77 h 327"/>
                  <a:gd name="T16" fmla="*/ 82 w 474"/>
                  <a:gd name="T17" fmla="*/ 2 h 3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74" h="327">
                    <a:moveTo>
                      <a:pt x="0" y="327"/>
                    </a:moveTo>
                    <a:lnTo>
                      <a:pt x="79" y="0"/>
                    </a:lnTo>
                    <a:lnTo>
                      <a:pt x="474" y="76"/>
                    </a:lnTo>
                    <a:lnTo>
                      <a:pt x="471" y="78"/>
                    </a:lnTo>
                    <a:lnTo>
                      <a:pt x="0" y="327"/>
                    </a:lnTo>
                    <a:close/>
                    <a:moveTo>
                      <a:pt x="82" y="2"/>
                    </a:moveTo>
                    <a:lnTo>
                      <a:pt x="3" y="322"/>
                    </a:lnTo>
                    <a:lnTo>
                      <a:pt x="467" y="77"/>
                    </a:lnTo>
                    <a:lnTo>
                      <a:pt x="82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81" name="Freeform 78">
                <a:extLst>
                  <a:ext uri="{FF2B5EF4-FFF2-40B4-BE49-F238E27FC236}">
                    <a16:creationId xmlns:a16="http://schemas.microsoft.com/office/drawing/2014/main" id="{F67565DE-E76D-47A4-B9C7-CADEED525BC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097" y="4466"/>
                <a:ext cx="697" cy="351"/>
              </a:xfrm>
              <a:custGeom>
                <a:avLst/>
                <a:gdLst>
                  <a:gd name="T0" fmla="*/ 0 w 697"/>
                  <a:gd name="T1" fmla="*/ 351 h 351"/>
                  <a:gd name="T2" fmla="*/ 697 w 697"/>
                  <a:gd name="T3" fmla="*/ 0 h 351"/>
                  <a:gd name="T4" fmla="*/ 616 w 697"/>
                  <a:gd name="T5" fmla="*/ 327 h 351"/>
                  <a:gd name="T6" fmla="*/ 615 w 697"/>
                  <a:gd name="T7" fmla="*/ 327 h 351"/>
                  <a:gd name="T8" fmla="*/ 0 w 697"/>
                  <a:gd name="T9" fmla="*/ 351 h 351"/>
                  <a:gd name="T10" fmla="*/ 692 w 697"/>
                  <a:gd name="T11" fmla="*/ 4 h 351"/>
                  <a:gd name="T12" fmla="*/ 12 w 697"/>
                  <a:gd name="T13" fmla="*/ 348 h 351"/>
                  <a:gd name="T14" fmla="*/ 614 w 697"/>
                  <a:gd name="T15" fmla="*/ 325 h 351"/>
                  <a:gd name="T16" fmla="*/ 692 w 697"/>
                  <a:gd name="T17" fmla="*/ 4 h 3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97" h="351">
                    <a:moveTo>
                      <a:pt x="0" y="351"/>
                    </a:moveTo>
                    <a:lnTo>
                      <a:pt x="697" y="0"/>
                    </a:lnTo>
                    <a:lnTo>
                      <a:pt x="616" y="327"/>
                    </a:lnTo>
                    <a:lnTo>
                      <a:pt x="615" y="327"/>
                    </a:lnTo>
                    <a:lnTo>
                      <a:pt x="0" y="351"/>
                    </a:lnTo>
                    <a:close/>
                    <a:moveTo>
                      <a:pt x="692" y="4"/>
                    </a:moveTo>
                    <a:lnTo>
                      <a:pt x="12" y="348"/>
                    </a:lnTo>
                    <a:lnTo>
                      <a:pt x="614" y="325"/>
                    </a:lnTo>
                    <a:lnTo>
                      <a:pt x="692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82" name="Freeform 79">
                <a:extLst>
                  <a:ext uri="{FF2B5EF4-FFF2-40B4-BE49-F238E27FC236}">
                    <a16:creationId xmlns:a16="http://schemas.microsoft.com/office/drawing/2014/main" id="{44EECFBC-5D83-4F09-80AB-56B4B3CE85B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100" y="4791"/>
                <a:ext cx="614" cy="359"/>
              </a:xfrm>
              <a:custGeom>
                <a:avLst/>
                <a:gdLst>
                  <a:gd name="T0" fmla="*/ 445 w 614"/>
                  <a:gd name="T1" fmla="*/ 359 h 359"/>
                  <a:gd name="T2" fmla="*/ 444 w 614"/>
                  <a:gd name="T3" fmla="*/ 358 h 359"/>
                  <a:gd name="T4" fmla="*/ 0 w 614"/>
                  <a:gd name="T5" fmla="*/ 24 h 359"/>
                  <a:gd name="T6" fmla="*/ 614 w 614"/>
                  <a:gd name="T7" fmla="*/ 0 h 359"/>
                  <a:gd name="T8" fmla="*/ 613 w 614"/>
                  <a:gd name="T9" fmla="*/ 1 h 359"/>
                  <a:gd name="T10" fmla="*/ 445 w 614"/>
                  <a:gd name="T11" fmla="*/ 359 h 359"/>
                  <a:gd name="T12" fmla="*/ 7 w 614"/>
                  <a:gd name="T13" fmla="*/ 25 h 359"/>
                  <a:gd name="T14" fmla="*/ 444 w 614"/>
                  <a:gd name="T15" fmla="*/ 356 h 359"/>
                  <a:gd name="T16" fmla="*/ 611 w 614"/>
                  <a:gd name="T17" fmla="*/ 2 h 359"/>
                  <a:gd name="T18" fmla="*/ 7 w 614"/>
                  <a:gd name="T19" fmla="*/ 25 h 3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14" h="359">
                    <a:moveTo>
                      <a:pt x="445" y="359"/>
                    </a:moveTo>
                    <a:lnTo>
                      <a:pt x="444" y="358"/>
                    </a:lnTo>
                    <a:lnTo>
                      <a:pt x="0" y="24"/>
                    </a:lnTo>
                    <a:lnTo>
                      <a:pt x="614" y="0"/>
                    </a:lnTo>
                    <a:lnTo>
                      <a:pt x="613" y="1"/>
                    </a:lnTo>
                    <a:lnTo>
                      <a:pt x="445" y="359"/>
                    </a:lnTo>
                    <a:close/>
                    <a:moveTo>
                      <a:pt x="7" y="25"/>
                    </a:moveTo>
                    <a:lnTo>
                      <a:pt x="444" y="356"/>
                    </a:lnTo>
                    <a:lnTo>
                      <a:pt x="611" y="2"/>
                    </a:lnTo>
                    <a:lnTo>
                      <a:pt x="7" y="2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83" name="Freeform 80">
                <a:extLst>
                  <a:ext uri="{FF2B5EF4-FFF2-40B4-BE49-F238E27FC236}">
                    <a16:creationId xmlns:a16="http://schemas.microsoft.com/office/drawing/2014/main" id="{B1C984C0-8A24-4AFF-B71C-BE679927040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057" y="4813"/>
                <a:ext cx="489" cy="634"/>
              </a:xfrm>
              <a:custGeom>
                <a:avLst/>
                <a:gdLst>
                  <a:gd name="T0" fmla="*/ 0 w 489"/>
                  <a:gd name="T1" fmla="*/ 634 h 634"/>
                  <a:gd name="T2" fmla="*/ 45 w 489"/>
                  <a:gd name="T3" fmla="*/ 0 h 634"/>
                  <a:gd name="T4" fmla="*/ 489 w 489"/>
                  <a:gd name="T5" fmla="*/ 335 h 634"/>
                  <a:gd name="T6" fmla="*/ 0 w 489"/>
                  <a:gd name="T7" fmla="*/ 634 h 634"/>
                  <a:gd name="T8" fmla="*/ 47 w 489"/>
                  <a:gd name="T9" fmla="*/ 5 h 634"/>
                  <a:gd name="T10" fmla="*/ 3 w 489"/>
                  <a:gd name="T11" fmla="*/ 630 h 634"/>
                  <a:gd name="T12" fmla="*/ 485 w 489"/>
                  <a:gd name="T13" fmla="*/ 335 h 634"/>
                  <a:gd name="T14" fmla="*/ 47 w 489"/>
                  <a:gd name="T15" fmla="*/ 5 h 6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89" h="634">
                    <a:moveTo>
                      <a:pt x="0" y="634"/>
                    </a:moveTo>
                    <a:lnTo>
                      <a:pt x="45" y="0"/>
                    </a:lnTo>
                    <a:lnTo>
                      <a:pt x="489" y="335"/>
                    </a:lnTo>
                    <a:lnTo>
                      <a:pt x="0" y="634"/>
                    </a:lnTo>
                    <a:close/>
                    <a:moveTo>
                      <a:pt x="47" y="5"/>
                    </a:moveTo>
                    <a:lnTo>
                      <a:pt x="3" y="630"/>
                    </a:lnTo>
                    <a:lnTo>
                      <a:pt x="485" y="335"/>
                    </a:lnTo>
                    <a:lnTo>
                      <a:pt x="47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84" name="Freeform 81">
                <a:extLst>
                  <a:ext uri="{FF2B5EF4-FFF2-40B4-BE49-F238E27FC236}">
                    <a16:creationId xmlns:a16="http://schemas.microsoft.com/office/drawing/2014/main" id="{7F76AAB2-EEE7-4C34-89A6-04FFB2A8053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055" y="5147"/>
                <a:ext cx="538" cy="325"/>
              </a:xfrm>
              <a:custGeom>
                <a:avLst/>
                <a:gdLst>
                  <a:gd name="T0" fmla="*/ 0 w 538"/>
                  <a:gd name="T1" fmla="*/ 299 h 325"/>
                  <a:gd name="T2" fmla="*/ 490 w 538"/>
                  <a:gd name="T3" fmla="*/ 0 h 325"/>
                  <a:gd name="T4" fmla="*/ 538 w 538"/>
                  <a:gd name="T5" fmla="*/ 325 h 325"/>
                  <a:gd name="T6" fmla="*/ 0 w 538"/>
                  <a:gd name="T7" fmla="*/ 299 h 325"/>
                  <a:gd name="T8" fmla="*/ 489 w 538"/>
                  <a:gd name="T9" fmla="*/ 3 h 325"/>
                  <a:gd name="T10" fmla="*/ 8 w 538"/>
                  <a:gd name="T11" fmla="*/ 297 h 325"/>
                  <a:gd name="T12" fmla="*/ 536 w 538"/>
                  <a:gd name="T13" fmla="*/ 322 h 325"/>
                  <a:gd name="T14" fmla="*/ 489 w 538"/>
                  <a:gd name="T15" fmla="*/ 3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38" h="325">
                    <a:moveTo>
                      <a:pt x="0" y="299"/>
                    </a:moveTo>
                    <a:lnTo>
                      <a:pt x="490" y="0"/>
                    </a:lnTo>
                    <a:lnTo>
                      <a:pt x="538" y="325"/>
                    </a:lnTo>
                    <a:lnTo>
                      <a:pt x="0" y="299"/>
                    </a:lnTo>
                    <a:close/>
                    <a:moveTo>
                      <a:pt x="489" y="3"/>
                    </a:moveTo>
                    <a:lnTo>
                      <a:pt x="8" y="297"/>
                    </a:lnTo>
                    <a:lnTo>
                      <a:pt x="536" y="322"/>
                    </a:lnTo>
                    <a:lnTo>
                      <a:pt x="489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85" name="Freeform 82">
                <a:extLst>
                  <a:ext uri="{FF2B5EF4-FFF2-40B4-BE49-F238E27FC236}">
                    <a16:creationId xmlns:a16="http://schemas.microsoft.com/office/drawing/2014/main" id="{81381129-BD0E-4767-B068-669CA99825A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013" y="5444"/>
                <a:ext cx="585" cy="281"/>
              </a:xfrm>
              <a:custGeom>
                <a:avLst/>
                <a:gdLst>
                  <a:gd name="T0" fmla="*/ 0 w 585"/>
                  <a:gd name="T1" fmla="*/ 281 h 281"/>
                  <a:gd name="T2" fmla="*/ 44 w 585"/>
                  <a:gd name="T3" fmla="*/ 0 h 281"/>
                  <a:gd name="T4" fmla="*/ 585 w 585"/>
                  <a:gd name="T5" fmla="*/ 25 h 281"/>
                  <a:gd name="T6" fmla="*/ 579 w 585"/>
                  <a:gd name="T7" fmla="*/ 28 h 281"/>
                  <a:gd name="T8" fmla="*/ 0 w 585"/>
                  <a:gd name="T9" fmla="*/ 281 h 281"/>
                  <a:gd name="T10" fmla="*/ 46 w 585"/>
                  <a:gd name="T11" fmla="*/ 2 h 281"/>
                  <a:gd name="T12" fmla="*/ 2 w 585"/>
                  <a:gd name="T13" fmla="*/ 276 h 281"/>
                  <a:gd name="T14" fmla="*/ 573 w 585"/>
                  <a:gd name="T15" fmla="*/ 28 h 281"/>
                  <a:gd name="T16" fmla="*/ 46 w 585"/>
                  <a:gd name="T17" fmla="*/ 2 h 2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85" h="281">
                    <a:moveTo>
                      <a:pt x="0" y="281"/>
                    </a:moveTo>
                    <a:lnTo>
                      <a:pt x="44" y="0"/>
                    </a:lnTo>
                    <a:lnTo>
                      <a:pt x="585" y="25"/>
                    </a:lnTo>
                    <a:lnTo>
                      <a:pt x="579" y="28"/>
                    </a:lnTo>
                    <a:lnTo>
                      <a:pt x="0" y="281"/>
                    </a:lnTo>
                    <a:close/>
                    <a:moveTo>
                      <a:pt x="46" y="2"/>
                    </a:moveTo>
                    <a:lnTo>
                      <a:pt x="2" y="276"/>
                    </a:lnTo>
                    <a:lnTo>
                      <a:pt x="573" y="28"/>
                    </a:lnTo>
                    <a:lnTo>
                      <a:pt x="46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86" name="Freeform 83">
                <a:extLst>
                  <a:ext uri="{FF2B5EF4-FFF2-40B4-BE49-F238E27FC236}">
                    <a16:creationId xmlns:a16="http://schemas.microsoft.com/office/drawing/2014/main" id="{1E00984F-0BA5-4150-A412-D690E976028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010" y="5469"/>
                <a:ext cx="929" cy="316"/>
              </a:xfrm>
              <a:custGeom>
                <a:avLst/>
                <a:gdLst>
                  <a:gd name="T0" fmla="*/ 0 w 929"/>
                  <a:gd name="T1" fmla="*/ 255 h 316"/>
                  <a:gd name="T2" fmla="*/ 4 w 929"/>
                  <a:gd name="T3" fmla="*/ 253 h 316"/>
                  <a:gd name="T4" fmla="*/ 582 w 929"/>
                  <a:gd name="T5" fmla="*/ 0 h 316"/>
                  <a:gd name="T6" fmla="*/ 583 w 929"/>
                  <a:gd name="T7" fmla="*/ 0 h 316"/>
                  <a:gd name="T8" fmla="*/ 929 w 929"/>
                  <a:gd name="T9" fmla="*/ 316 h 316"/>
                  <a:gd name="T10" fmla="*/ 926 w 929"/>
                  <a:gd name="T11" fmla="*/ 316 h 316"/>
                  <a:gd name="T12" fmla="*/ 0 w 929"/>
                  <a:gd name="T13" fmla="*/ 255 h 316"/>
                  <a:gd name="T14" fmla="*/ 582 w 929"/>
                  <a:gd name="T15" fmla="*/ 3 h 316"/>
                  <a:gd name="T16" fmla="*/ 10 w 929"/>
                  <a:gd name="T17" fmla="*/ 253 h 316"/>
                  <a:gd name="T18" fmla="*/ 922 w 929"/>
                  <a:gd name="T19" fmla="*/ 314 h 316"/>
                  <a:gd name="T20" fmla="*/ 582 w 929"/>
                  <a:gd name="T21" fmla="*/ 3 h 3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29" h="316">
                    <a:moveTo>
                      <a:pt x="0" y="255"/>
                    </a:moveTo>
                    <a:lnTo>
                      <a:pt x="4" y="253"/>
                    </a:lnTo>
                    <a:lnTo>
                      <a:pt x="582" y="0"/>
                    </a:lnTo>
                    <a:lnTo>
                      <a:pt x="583" y="0"/>
                    </a:lnTo>
                    <a:lnTo>
                      <a:pt x="929" y="316"/>
                    </a:lnTo>
                    <a:lnTo>
                      <a:pt x="926" y="316"/>
                    </a:lnTo>
                    <a:lnTo>
                      <a:pt x="0" y="255"/>
                    </a:lnTo>
                    <a:close/>
                    <a:moveTo>
                      <a:pt x="582" y="3"/>
                    </a:moveTo>
                    <a:lnTo>
                      <a:pt x="10" y="253"/>
                    </a:lnTo>
                    <a:lnTo>
                      <a:pt x="922" y="314"/>
                    </a:lnTo>
                    <a:lnTo>
                      <a:pt x="582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87" name="Freeform 84">
                <a:extLst>
                  <a:ext uri="{FF2B5EF4-FFF2-40B4-BE49-F238E27FC236}">
                    <a16:creationId xmlns:a16="http://schemas.microsoft.com/office/drawing/2014/main" id="{C494E074-3FF0-4B46-90E8-E75B43AD534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589" y="5468"/>
                <a:ext cx="435" cy="318"/>
              </a:xfrm>
              <a:custGeom>
                <a:avLst/>
                <a:gdLst>
                  <a:gd name="T0" fmla="*/ 347 w 435"/>
                  <a:gd name="T1" fmla="*/ 318 h 318"/>
                  <a:gd name="T2" fmla="*/ 346 w 435"/>
                  <a:gd name="T3" fmla="*/ 317 h 318"/>
                  <a:gd name="T4" fmla="*/ 0 w 435"/>
                  <a:gd name="T5" fmla="*/ 0 h 318"/>
                  <a:gd name="T6" fmla="*/ 435 w 435"/>
                  <a:gd name="T7" fmla="*/ 70 h 318"/>
                  <a:gd name="T8" fmla="*/ 435 w 435"/>
                  <a:gd name="T9" fmla="*/ 72 h 318"/>
                  <a:gd name="T10" fmla="*/ 347 w 435"/>
                  <a:gd name="T11" fmla="*/ 318 h 318"/>
                  <a:gd name="T12" fmla="*/ 6 w 435"/>
                  <a:gd name="T13" fmla="*/ 5 h 318"/>
                  <a:gd name="T14" fmla="*/ 346 w 435"/>
                  <a:gd name="T15" fmla="*/ 313 h 318"/>
                  <a:gd name="T16" fmla="*/ 433 w 435"/>
                  <a:gd name="T17" fmla="*/ 72 h 318"/>
                  <a:gd name="T18" fmla="*/ 6 w 435"/>
                  <a:gd name="T19" fmla="*/ 5 h 3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35" h="318">
                    <a:moveTo>
                      <a:pt x="347" y="318"/>
                    </a:moveTo>
                    <a:lnTo>
                      <a:pt x="346" y="317"/>
                    </a:lnTo>
                    <a:lnTo>
                      <a:pt x="0" y="0"/>
                    </a:lnTo>
                    <a:lnTo>
                      <a:pt x="435" y="70"/>
                    </a:lnTo>
                    <a:lnTo>
                      <a:pt x="435" y="72"/>
                    </a:lnTo>
                    <a:lnTo>
                      <a:pt x="347" y="318"/>
                    </a:lnTo>
                    <a:close/>
                    <a:moveTo>
                      <a:pt x="6" y="5"/>
                    </a:moveTo>
                    <a:lnTo>
                      <a:pt x="346" y="313"/>
                    </a:lnTo>
                    <a:lnTo>
                      <a:pt x="433" y="72"/>
                    </a:lnTo>
                    <a:lnTo>
                      <a:pt x="6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88" name="Freeform 85">
                <a:extLst>
                  <a:ext uri="{FF2B5EF4-FFF2-40B4-BE49-F238E27FC236}">
                    <a16:creationId xmlns:a16="http://schemas.microsoft.com/office/drawing/2014/main" id="{F39258B0-82E2-4CB2-91EA-4696F924404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933" y="5497"/>
                <a:ext cx="648" cy="289"/>
              </a:xfrm>
              <a:custGeom>
                <a:avLst/>
                <a:gdLst>
                  <a:gd name="T0" fmla="*/ 0 w 648"/>
                  <a:gd name="T1" fmla="*/ 289 h 289"/>
                  <a:gd name="T2" fmla="*/ 89 w 648"/>
                  <a:gd name="T3" fmla="*/ 40 h 289"/>
                  <a:gd name="T4" fmla="*/ 648 w 648"/>
                  <a:gd name="T5" fmla="*/ 0 h 289"/>
                  <a:gd name="T6" fmla="*/ 0 w 648"/>
                  <a:gd name="T7" fmla="*/ 289 h 289"/>
                  <a:gd name="T8" fmla="*/ 91 w 648"/>
                  <a:gd name="T9" fmla="*/ 43 h 289"/>
                  <a:gd name="T10" fmla="*/ 5 w 648"/>
                  <a:gd name="T11" fmla="*/ 284 h 289"/>
                  <a:gd name="T12" fmla="*/ 635 w 648"/>
                  <a:gd name="T13" fmla="*/ 3 h 289"/>
                  <a:gd name="T14" fmla="*/ 91 w 648"/>
                  <a:gd name="T15" fmla="*/ 43 h 2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48" h="289">
                    <a:moveTo>
                      <a:pt x="0" y="289"/>
                    </a:moveTo>
                    <a:lnTo>
                      <a:pt x="89" y="40"/>
                    </a:lnTo>
                    <a:lnTo>
                      <a:pt x="648" y="0"/>
                    </a:lnTo>
                    <a:lnTo>
                      <a:pt x="0" y="289"/>
                    </a:lnTo>
                    <a:close/>
                    <a:moveTo>
                      <a:pt x="91" y="43"/>
                    </a:moveTo>
                    <a:lnTo>
                      <a:pt x="5" y="284"/>
                    </a:lnTo>
                    <a:lnTo>
                      <a:pt x="635" y="3"/>
                    </a:lnTo>
                    <a:lnTo>
                      <a:pt x="91" y="4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89" name="Freeform 86">
                <a:extLst>
                  <a:ext uri="{FF2B5EF4-FFF2-40B4-BE49-F238E27FC236}">
                    <a16:creationId xmlns:a16="http://schemas.microsoft.com/office/drawing/2014/main" id="{20BF712D-6A95-4562-9A53-78E52C02049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020" y="5242"/>
                <a:ext cx="558" cy="299"/>
              </a:xfrm>
              <a:custGeom>
                <a:avLst/>
                <a:gdLst>
                  <a:gd name="T0" fmla="*/ 0 w 558"/>
                  <a:gd name="T1" fmla="*/ 299 h 299"/>
                  <a:gd name="T2" fmla="*/ 326 w 558"/>
                  <a:gd name="T3" fmla="*/ 0 h 299"/>
                  <a:gd name="T4" fmla="*/ 327 w 558"/>
                  <a:gd name="T5" fmla="*/ 1 h 299"/>
                  <a:gd name="T6" fmla="*/ 558 w 558"/>
                  <a:gd name="T7" fmla="*/ 257 h 299"/>
                  <a:gd name="T8" fmla="*/ 555 w 558"/>
                  <a:gd name="T9" fmla="*/ 257 h 299"/>
                  <a:gd name="T10" fmla="*/ 0 w 558"/>
                  <a:gd name="T11" fmla="*/ 299 h 299"/>
                  <a:gd name="T12" fmla="*/ 326 w 558"/>
                  <a:gd name="T13" fmla="*/ 4 h 299"/>
                  <a:gd name="T14" fmla="*/ 7 w 558"/>
                  <a:gd name="T15" fmla="*/ 295 h 299"/>
                  <a:gd name="T16" fmla="*/ 552 w 558"/>
                  <a:gd name="T17" fmla="*/ 255 h 299"/>
                  <a:gd name="T18" fmla="*/ 326 w 558"/>
                  <a:gd name="T19" fmla="*/ 4 h 2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58" h="299">
                    <a:moveTo>
                      <a:pt x="0" y="299"/>
                    </a:moveTo>
                    <a:lnTo>
                      <a:pt x="326" y="0"/>
                    </a:lnTo>
                    <a:lnTo>
                      <a:pt x="327" y="1"/>
                    </a:lnTo>
                    <a:lnTo>
                      <a:pt x="558" y="257"/>
                    </a:lnTo>
                    <a:lnTo>
                      <a:pt x="555" y="257"/>
                    </a:lnTo>
                    <a:lnTo>
                      <a:pt x="0" y="299"/>
                    </a:lnTo>
                    <a:close/>
                    <a:moveTo>
                      <a:pt x="326" y="4"/>
                    </a:moveTo>
                    <a:lnTo>
                      <a:pt x="7" y="295"/>
                    </a:lnTo>
                    <a:lnTo>
                      <a:pt x="552" y="255"/>
                    </a:lnTo>
                    <a:lnTo>
                      <a:pt x="326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90" name="Freeform 87">
                <a:extLst>
                  <a:ext uri="{FF2B5EF4-FFF2-40B4-BE49-F238E27FC236}">
                    <a16:creationId xmlns:a16="http://schemas.microsoft.com/office/drawing/2014/main" id="{24099225-0D4C-450D-8DD9-CFF3DF6279D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180" y="4239"/>
                <a:ext cx="625" cy="461"/>
              </a:xfrm>
              <a:custGeom>
                <a:avLst/>
                <a:gdLst>
                  <a:gd name="T0" fmla="*/ 625 w 625"/>
                  <a:gd name="T1" fmla="*/ 461 h 461"/>
                  <a:gd name="T2" fmla="*/ 0 w 625"/>
                  <a:gd name="T3" fmla="*/ 306 h 461"/>
                  <a:gd name="T4" fmla="*/ 0 w 625"/>
                  <a:gd name="T5" fmla="*/ 305 h 461"/>
                  <a:gd name="T6" fmla="*/ 23 w 625"/>
                  <a:gd name="T7" fmla="*/ 0 h 461"/>
                  <a:gd name="T8" fmla="*/ 625 w 625"/>
                  <a:gd name="T9" fmla="*/ 461 h 461"/>
                  <a:gd name="T10" fmla="*/ 2 w 625"/>
                  <a:gd name="T11" fmla="*/ 304 h 461"/>
                  <a:gd name="T12" fmla="*/ 615 w 625"/>
                  <a:gd name="T13" fmla="*/ 455 h 461"/>
                  <a:gd name="T14" fmla="*/ 26 w 625"/>
                  <a:gd name="T15" fmla="*/ 4 h 461"/>
                  <a:gd name="T16" fmla="*/ 2 w 625"/>
                  <a:gd name="T17" fmla="*/ 304 h 4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25" h="461">
                    <a:moveTo>
                      <a:pt x="625" y="461"/>
                    </a:moveTo>
                    <a:lnTo>
                      <a:pt x="0" y="306"/>
                    </a:lnTo>
                    <a:lnTo>
                      <a:pt x="0" y="305"/>
                    </a:lnTo>
                    <a:lnTo>
                      <a:pt x="23" y="0"/>
                    </a:lnTo>
                    <a:lnTo>
                      <a:pt x="625" y="461"/>
                    </a:lnTo>
                    <a:close/>
                    <a:moveTo>
                      <a:pt x="2" y="304"/>
                    </a:moveTo>
                    <a:lnTo>
                      <a:pt x="615" y="455"/>
                    </a:lnTo>
                    <a:lnTo>
                      <a:pt x="26" y="4"/>
                    </a:lnTo>
                    <a:lnTo>
                      <a:pt x="2" y="30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91" name="Freeform 88">
                <a:extLst>
                  <a:ext uri="{FF2B5EF4-FFF2-40B4-BE49-F238E27FC236}">
                    <a16:creationId xmlns:a16="http://schemas.microsoft.com/office/drawing/2014/main" id="{26B97D42-5C1A-49E9-B055-5B50AD1A48E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199" y="4239"/>
                <a:ext cx="911" cy="459"/>
              </a:xfrm>
              <a:custGeom>
                <a:avLst/>
                <a:gdLst>
                  <a:gd name="T0" fmla="*/ 602 w 911"/>
                  <a:gd name="T1" fmla="*/ 459 h 459"/>
                  <a:gd name="T2" fmla="*/ 600 w 911"/>
                  <a:gd name="T3" fmla="*/ 458 h 459"/>
                  <a:gd name="T4" fmla="*/ 0 w 911"/>
                  <a:gd name="T5" fmla="*/ 0 h 459"/>
                  <a:gd name="T6" fmla="*/ 911 w 911"/>
                  <a:gd name="T7" fmla="*/ 269 h 459"/>
                  <a:gd name="T8" fmla="*/ 602 w 911"/>
                  <a:gd name="T9" fmla="*/ 459 h 459"/>
                  <a:gd name="T10" fmla="*/ 11 w 911"/>
                  <a:gd name="T11" fmla="*/ 6 h 459"/>
                  <a:gd name="T12" fmla="*/ 602 w 911"/>
                  <a:gd name="T13" fmla="*/ 456 h 459"/>
                  <a:gd name="T14" fmla="*/ 905 w 911"/>
                  <a:gd name="T15" fmla="*/ 271 h 459"/>
                  <a:gd name="T16" fmla="*/ 11 w 911"/>
                  <a:gd name="T17" fmla="*/ 6 h 4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11" h="459">
                    <a:moveTo>
                      <a:pt x="602" y="459"/>
                    </a:moveTo>
                    <a:lnTo>
                      <a:pt x="600" y="458"/>
                    </a:lnTo>
                    <a:lnTo>
                      <a:pt x="0" y="0"/>
                    </a:lnTo>
                    <a:lnTo>
                      <a:pt x="911" y="269"/>
                    </a:lnTo>
                    <a:lnTo>
                      <a:pt x="602" y="459"/>
                    </a:lnTo>
                    <a:close/>
                    <a:moveTo>
                      <a:pt x="11" y="6"/>
                    </a:moveTo>
                    <a:lnTo>
                      <a:pt x="602" y="456"/>
                    </a:lnTo>
                    <a:lnTo>
                      <a:pt x="905" y="271"/>
                    </a:lnTo>
                    <a:lnTo>
                      <a:pt x="11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92" name="Freeform 89">
                <a:extLst>
                  <a:ext uri="{FF2B5EF4-FFF2-40B4-BE49-F238E27FC236}">
                    <a16:creationId xmlns:a16="http://schemas.microsoft.com/office/drawing/2014/main" id="{7AA1D6FC-4867-46B6-8E51-EE7DE954362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798" y="4506"/>
                <a:ext cx="309" cy="531"/>
              </a:xfrm>
              <a:custGeom>
                <a:avLst/>
                <a:gdLst>
                  <a:gd name="T0" fmla="*/ 286 w 309"/>
                  <a:gd name="T1" fmla="*/ 531 h 531"/>
                  <a:gd name="T2" fmla="*/ 284 w 309"/>
                  <a:gd name="T3" fmla="*/ 529 h 531"/>
                  <a:gd name="T4" fmla="*/ 0 w 309"/>
                  <a:gd name="T5" fmla="*/ 190 h 531"/>
                  <a:gd name="T6" fmla="*/ 1 w 309"/>
                  <a:gd name="T7" fmla="*/ 189 h 531"/>
                  <a:gd name="T8" fmla="*/ 309 w 309"/>
                  <a:gd name="T9" fmla="*/ 0 h 531"/>
                  <a:gd name="T10" fmla="*/ 286 w 309"/>
                  <a:gd name="T11" fmla="*/ 531 h 531"/>
                  <a:gd name="T12" fmla="*/ 4 w 309"/>
                  <a:gd name="T13" fmla="*/ 191 h 531"/>
                  <a:gd name="T14" fmla="*/ 284 w 309"/>
                  <a:gd name="T15" fmla="*/ 524 h 531"/>
                  <a:gd name="T16" fmla="*/ 307 w 309"/>
                  <a:gd name="T17" fmla="*/ 5 h 531"/>
                  <a:gd name="T18" fmla="*/ 4 w 309"/>
                  <a:gd name="T19" fmla="*/ 191 h 5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09" h="531">
                    <a:moveTo>
                      <a:pt x="286" y="531"/>
                    </a:moveTo>
                    <a:lnTo>
                      <a:pt x="284" y="529"/>
                    </a:lnTo>
                    <a:lnTo>
                      <a:pt x="0" y="190"/>
                    </a:lnTo>
                    <a:lnTo>
                      <a:pt x="1" y="189"/>
                    </a:lnTo>
                    <a:lnTo>
                      <a:pt x="309" y="0"/>
                    </a:lnTo>
                    <a:lnTo>
                      <a:pt x="286" y="531"/>
                    </a:lnTo>
                    <a:close/>
                    <a:moveTo>
                      <a:pt x="4" y="191"/>
                    </a:moveTo>
                    <a:lnTo>
                      <a:pt x="284" y="524"/>
                    </a:lnTo>
                    <a:lnTo>
                      <a:pt x="307" y="5"/>
                    </a:lnTo>
                    <a:lnTo>
                      <a:pt x="4" y="19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93" name="Freeform 90">
                <a:extLst>
                  <a:ext uri="{FF2B5EF4-FFF2-40B4-BE49-F238E27FC236}">
                    <a16:creationId xmlns:a16="http://schemas.microsoft.com/office/drawing/2014/main" id="{7C5654C6-E646-487D-BDBE-7CBC7D782A6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798" y="4692"/>
                <a:ext cx="286" cy="648"/>
              </a:xfrm>
              <a:custGeom>
                <a:avLst/>
                <a:gdLst>
                  <a:gd name="T0" fmla="*/ 128 w 286"/>
                  <a:gd name="T1" fmla="*/ 648 h 648"/>
                  <a:gd name="T2" fmla="*/ 128 w 286"/>
                  <a:gd name="T3" fmla="*/ 645 h 648"/>
                  <a:gd name="T4" fmla="*/ 0 w 286"/>
                  <a:gd name="T5" fmla="*/ 0 h 648"/>
                  <a:gd name="T6" fmla="*/ 286 w 286"/>
                  <a:gd name="T7" fmla="*/ 342 h 648"/>
                  <a:gd name="T8" fmla="*/ 286 w 286"/>
                  <a:gd name="T9" fmla="*/ 343 h 648"/>
                  <a:gd name="T10" fmla="*/ 128 w 286"/>
                  <a:gd name="T11" fmla="*/ 648 h 648"/>
                  <a:gd name="T12" fmla="*/ 5 w 286"/>
                  <a:gd name="T13" fmla="*/ 9 h 648"/>
                  <a:gd name="T14" fmla="*/ 129 w 286"/>
                  <a:gd name="T15" fmla="*/ 640 h 648"/>
                  <a:gd name="T16" fmla="*/ 284 w 286"/>
                  <a:gd name="T17" fmla="*/ 342 h 648"/>
                  <a:gd name="T18" fmla="*/ 5 w 286"/>
                  <a:gd name="T19" fmla="*/ 9 h 6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86" h="648">
                    <a:moveTo>
                      <a:pt x="128" y="648"/>
                    </a:moveTo>
                    <a:lnTo>
                      <a:pt x="128" y="645"/>
                    </a:lnTo>
                    <a:lnTo>
                      <a:pt x="0" y="0"/>
                    </a:lnTo>
                    <a:lnTo>
                      <a:pt x="286" y="342"/>
                    </a:lnTo>
                    <a:lnTo>
                      <a:pt x="286" y="343"/>
                    </a:lnTo>
                    <a:lnTo>
                      <a:pt x="128" y="648"/>
                    </a:lnTo>
                    <a:close/>
                    <a:moveTo>
                      <a:pt x="5" y="9"/>
                    </a:moveTo>
                    <a:lnTo>
                      <a:pt x="129" y="640"/>
                    </a:lnTo>
                    <a:lnTo>
                      <a:pt x="284" y="342"/>
                    </a:lnTo>
                    <a:lnTo>
                      <a:pt x="5" y="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94" name="Freeform 91">
                <a:extLst>
                  <a:ext uri="{FF2B5EF4-FFF2-40B4-BE49-F238E27FC236}">
                    <a16:creationId xmlns:a16="http://schemas.microsoft.com/office/drawing/2014/main" id="{FB6420C0-748F-4C09-A5E7-CEE447B05D8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925" y="5031"/>
                <a:ext cx="570" cy="444"/>
              </a:xfrm>
              <a:custGeom>
                <a:avLst/>
                <a:gdLst>
                  <a:gd name="T0" fmla="*/ 570 w 570"/>
                  <a:gd name="T1" fmla="*/ 444 h 444"/>
                  <a:gd name="T2" fmla="*/ 565 w 570"/>
                  <a:gd name="T3" fmla="*/ 443 h 444"/>
                  <a:gd name="T4" fmla="*/ 0 w 570"/>
                  <a:gd name="T5" fmla="*/ 306 h 444"/>
                  <a:gd name="T6" fmla="*/ 158 w 570"/>
                  <a:gd name="T7" fmla="*/ 0 h 444"/>
                  <a:gd name="T8" fmla="*/ 570 w 570"/>
                  <a:gd name="T9" fmla="*/ 444 h 444"/>
                  <a:gd name="T10" fmla="*/ 4 w 570"/>
                  <a:gd name="T11" fmla="*/ 305 h 444"/>
                  <a:gd name="T12" fmla="*/ 562 w 570"/>
                  <a:gd name="T13" fmla="*/ 439 h 444"/>
                  <a:gd name="T14" fmla="*/ 158 w 570"/>
                  <a:gd name="T15" fmla="*/ 5 h 444"/>
                  <a:gd name="T16" fmla="*/ 4 w 570"/>
                  <a:gd name="T17" fmla="*/ 305 h 4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70" h="444">
                    <a:moveTo>
                      <a:pt x="570" y="444"/>
                    </a:moveTo>
                    <a:lnTo>
                      <a:pt x="565" y="443"/>
                    </a:lnTo>
                    <a:lnTo>
                      <a:pt x="0" y="306"/>
                    </a:lnTo>
                    <a:lnTo>
                      <a:pt x="158" y="0"/>
                    </a:lnTo>
                    <a:lnTo>
                      <a:pt x="570" y="444"/>
                    </a:lnTo>
                    <a:close/>
                    <a:moveTo>
                      <a:pt x="4" y="305"/>
                    </a:moveTo>
                    <a:lnTo>
                      <a:pt x="562" y="439"/>
                    </a:lnTo>
                    <a:lnTo>
                      <a:pt x="158" y="5"/>
                    </a:lnTo>
                    <a:lnTo>
                      <a:pt x="4" y="30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95" name="Freeform 92">
                <a:extLst>
                  <a:ext uri="{FF2B5EF4-FFF2-40B4-BE49-F238E27FC236}">
                    <a16:creationId xmlns:a16="http://schemas.microsoft.com/office/drawing/2014/main" id="{04143BD2-A54C-46AC-879A-01CE72DE08A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081" y="4943"/>
                <a:ext cx="452" cy="533"/>
              </a:xfrm>
              <a:custGeom>
                <a:avLst/>
                <a:gdLst>
                  <a:gd name="T0" fmla="*/ 410 w 452"/>
                  <a:gd name="T1" fmla="*/ 533 h 533"/>
                  <a:gd name="T2" fmla="*/ 409 w 452"/>
                  <a:gd name="T3" fmla="*/ 531 h 533"/>
                  <a:gd name="T4" fmla="*/ 0 w 452"/>
                  <a:gd name="T5" fmla="*/ 90 h 533"/>
                  <a:gd name="T6" fmla="*/ 452 w 452"/>
                  <a:gd name="T7" fmla="*/ 0 h 533"/>
                  <a:gd name="T8" fmla="*/ 452 w 452"/>
                  <a:gd name="T9" fmla="*/ 2 h 533"/>
                  <a:gd name="T10" fmla="*/ 410 w 452"/>
                  <a:gd name="T11" fmla="*/ 533 h 533"/>
                  <a:gd name="T12" fmla="*/ 4 w 452"/>
                  <a:gd name="T13" fmla="*/ 92 h 533"/>
                  <a:gd name="T14" fmla="*/ 409 w 452"/>
                  <a:gd name="T15" fmla="*/ 527 h 533"/>
                  <a:gd name="T16" fmla="*/ 450 w 452"/>
                  <a:gd name="T17" fmla="*/ 3 h 533"/>
                  <a:gd name="T18" fmla="*/ 4 w 452"/>
                  <a:gd name="T19" fmla="*/ 92 h 5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52" h="533">
                    <a:moveTo>
                      <a:pt x="410" y="533"/>
                    </a:moveTo>
                    <a:lnTo>
                      <a:pt x="409" y="531"/>
                    </a:lnTo>
                    <a:lnTo>
                      <a:pt x="0" y="90"/>
                    </a:lnTo>
                    <a:lnTo>
                      <a:pt x="452" y="0"/>
                    </a:lnTo>
                    <a:lnTo>
                      <a:pt x="452" y="2"/>
                    </a:lnTo>
                    <a:lnTo>
                      <a:pt x="410" y="533"/>
                    </a:lnTo>
                    <a:close/>
                    <a:moveTo>
                      <a:pt x="4" y="92"/>
                    </a:moveTo>
                    <a:lnTo>
                      <a:pt x="409" y="527"/>
                    </a:lnTo>
                    <a:lnTo>
                      <a:pt x="450" y="3"/>
                    </a:lnTo>
                    <a:lnTo>
                      <a:pt x="4" y="9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96" name="Freeform 93">
                <a:extLst>
                  <a:ext uri="{FF2B5EF4-FFF2-40B4-BE49-F238E27FC236}">
                    <a16:creationId xmlns:a16="http://schemas.microsoft.com/office/drawing/2014/main" id="{8D7CB6B5-BCAF-42E3-B429-04D289818AF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081" y="4402"/>
                <a:ext cx="453" cy="634"/>
              </a:xfrm>
              <a:custGeom>
                <a:avLst/>
                <a:gdLst>
                  <a:gd name="T0" fmla="*/ 0 w 453"/>
                  <a:gd name="T1" fmla="*/ 634 h 634"/>
                  <a:gd name="T2" fmla="*/ 1 w 453"/>
                  <a:gd name="T3" fmla="*/ 632 h 634"/>
                  <a:gd name="T4" fmla="*/ 235 w 453"/>
                  <a:gd name="T5" fmla="*/ 0 h 634"/>
                  <a:gd name="T6" fmla="*/ 453 w 453"/>
                  <a:gd name="T7" fmla="*/ 544 h 634"/>
                  <a:gd name="T8" fmla="*/ 0 w 453"/>
                  <a:gd name="T9" fmla="*/ 634 h 634"/>
                  <a:gd name="T10" fmla="*/ 235 w 453"/>
                  <a:gd name="T11" fmla="*/ 7 h 634"/>
                  <a:gd name="T12" fmla="*/ 4 w 453"/>
                  <a:gd name="T13" fmla="*/ 631 h 634"/>
                  <a:gd name="T14" fmla="*/ 450 w 453"/>
                  <a:gd name="T15" fmla="*/ 542 h 634"/>
                  <a:gd name="T16" fmla="*/ 235 w 453"/>
                  <a:gd name="T17" fmla="*/ 7 h 6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53" h="634">
                    <a:moveTo>
                      <a:pt x="0" y="634"/>
                    </a:moveTo>
                    <a:lnTo>
                      <a:pt x="1" y="632"/>
                    </a:lnTo>
                    <a:lnTo>
                      <a:pt x="235" y="0"/>
                    </a:lnTo>
                    <a:lnTo>
                      <a:pt x="453" y="544"/>
                    </a:lnTo>
                    <a:lnTo>
                      <a:pt x="0" y="634"/>
                    </a:lnTo>
                    <a:close/>
                    <a:moveTo>
                      <a:pt x="235" y="7"/>
                    </a:moveTo>
                    <a:lnTo>
                      <a:pt x="4" y="631"/>
                    </a:lnTo>
                    <a:lnTo>
                      <a:pt x="450" y="542"/>
                    </a:lnTo>
                    <a:lnTo>
                      <a:pt x="235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97" name="Freeform 94">
                <a:extLst>
                  <a:ext uri="{FF2B5EF4-FFF2-40B4-BE49-F238E27FC236}">
                    <a16:creationId xmlns:a16="http://schemas.microsoft.com/office/drawing/2014/main" id="{F9F52FB0-523F-4782-A922-32F8A605014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082" y="4404"/>
                <a:ext cx="236" cy="638"/>
              </a:xfrm>
              <a:custGeom>
                <a:avLst/>
                <a:gdLst>
                  <a:gd name="T0" fmla="*/ 0 w 236"/>
                  <a:gd name="T1" fmla="*/ 638 h 638"/>
                  <a:gd name="T2" fmla="*/ 23 w 236"/>
                  <a:gd name="T3" fmla="*/ 104 h 638"/>
                  <a:gd name="T4" fmla="*/ 236 w 236"/>
                  <a:gd name="T5" fmla="*/ 0 h 638"/>
                  <a:gd name="T6" fmla="*/ 235 w 236"/>
                  <a:gd name="T7" fmla="*/ 3 h 638"/>
                  <a:gd name="T8" fmla="*/ 0 w 236"/>
                  <a:gd name="T9" fmla="*/ 638 h 638"/>
                  <a:gd name="T10" fmla="*/ 25 w 236"/>
                  <a:gd name="T11" fmla="*/ 106 h 638"/>
                  <a:gd name="T12" fmla="*/ 3 w 236"/>
                  <a:gd name="T13" fmla="*/ 622 h 638"/>
                  <a:gd name="T14" fmla="*/ 232 w 236"/>
                  <a:gd name="T15" fmla="*/ 4 h 638"/>
                  <a:gd name="T16" fmla="*/ 25 w 236"/>
                  <a:gd name="T17" fmla="*/ 106 h 6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36" h="638">
                    <a:moveTo>
                      <a:pt x="0" y="638"/>
                    </a:moveTo>
                    <a:lnTo>
                      <a:pt x="23" y="104"/>
                    </a:lnTo>
                    <a:lnTo>
                      <a:pt x="236" y="0"/>
                    </a:lnTo>
                    <a:lnTo>
                      <a:pt x="235" y="3"/>
                    </a:lnTo>
                    <a:lnTo>
                      <a:pt x="0" y="638"/>
                    </a:lnTo>
                    <a:close/>
                    <a:moveTo>
                      <a:pt x="25" y="106"/>
                    </a:moveTo>
                    <a:lnTo>
                      <a:pt x="3" y="622"/>
                    </a:lnTo>
                    <a:lnTo>
                      <a:pt x="232" y="4"/>
                    </a:lnTo>
                    <a:lnTo>
                      <a:pt x="25" y="10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98" name="Freeform 95">
                <a:extLst>
                  <a:ext uri="{FF2B5EF4-FFF2-40B4-BE49-F238E27FC236}">
                    <a16:creationId xmlns:a16="http://schemas.microsoft.com/office/drawing/2014/main" id="{3F439056-FF8B-41E0-AA39-29547C969A3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894" y="3856"/>
                <a:ext cx="424" cy="655"/>
              </a:xfrm>
              <a:custGeom>
                <a:avLst/>
                <a:gdLst>
                  <a:gd name="T0" fmla="*/ 212 w 424"/>
                  <a:gd name="T1" fmla="*/ 655 h 655"/>
                  <a:gd name="T2" fmla="*/ 211 w 424"/>
                  <a:gd name="T3" fmla="*/ 654 h 655"/>
                  <a:gd name="T4" fmla="*/ 0 w 424"/>
                  <a:gd name="T5" fmla="*/ 0 h 655"/>
                  <a:gd name="T6" fmla="*/ 424 w 424"/>
                  <a:gd name="T7" fmla="*/ 551 h 655"/>
                  <a:gd name="T8" fmla="*/ 212 w 424"/>
                  <a:gd name="T9" fmla="*/ 655 h 655"/>
                  <a:gd name="T10" fmla="*/ 7 w 424"/>
                  <a:gd name="T11" fmla="*/ 13 h 655"/>
                  <a:gd name="T12" fmla="*/ 213 w 424"/>
                  <a:gd name="T13" fmla="*/ 651 h 655"/>
                  <a:gd name="T14" fmla="*/ 420 w 424"/>
                  <a:gd name="T15" fmla="*/ 550 h 655"/>
                  <a:gd name="T16" fmla="*/ 7 w 424"/>
                  <a:gd name="T17" fmla="*/ 13 h 6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24" h="655">
                    <a:moveTo>
                      <a:pt x="212" y="655"/>
                    </a:moveTo>
                    <a:lnTo>
                      <a:pt x="211" y="654"/>
                    </a:lnTo>
                    <a:lnTo>
                      <a:pt x="0" y="0"/>
                    </a:lnTo>
                    <a:lnTo>
                      <a:pt x="424" y="551"/>
                    </a:lnTo>
                    <a:lnTo>
                      <a:pt x="212" y="655"/>
                    </a:lnTo>
                    <a:close/>
                    <a:moveTo>
                      <a:pt x="7" y="13"/>
                    </a:moveTo>
                    <a:lnTo>
                      <a:pt x="213" y="651"/>
                    </a:lnTo>
                    <a:lnTo>
                      <a:pt x="420" y="550"/>
                    </a:lnTo>
                    <a:lnTo>
                      <a:pt x="7" y="1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99" name="Freeform 96">
                <a:extLst>
                  <a:ext uri="{FF2B5EF4-FFF2-40B4-BE49-F238E27FC236}">
                    <a16:creationId xmlns:a16="http://schemas.microsoft.com/office/drawing/2014/main" id="{FC64551A-4B32-4FBB-85BB-7A8D6FB5108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552" y="3861"/>
                <a:ext cx="557" cy="652"/>
              </a:xfrm>
              <a:custGeom>
                <a:avLst/>
                <a:gdLst>
                  <a:gd name="T0" fmla="*/ 557 w 557"/>
                  <a:gd name="T1" fmla="*/ 652 h 652"/>
                  <a:gd name="T2" fmla="*/ 0 w 557"/>
                  <a:gd name="T3" fmla="*/ 154 h 652"/>
                  <a:gd name="T4" fmla="*/ 347 w 557"/>
                  <a:gd name="T5" fmla="*/ 0 h 652"/>
                  <a:gd name="T6" fmla="*/ 347 w 557"/>
                  <a:gd name="T7" fmla="*/ 1 h 652"/>
                  <a:gd name="T8" fmla="*/ 557 w 557"/>
                  <a:gd name="T9" fmla="*/ 652 h 652"/>
                  <a:gd name="T10" fmla="*/ 4 w 557"/>
                  <a:gd name="T11" fmla="*/ 155 h 652"/>
                  <a:gd name="T12" fmla="*/ 552 w 557"/>
                  <a:gd name="T13" fmla="*/ 644 h 652"/>
                  <a:gd name="T14" fmla="*/ 344 w 557"/>
                  <a:gd name="T15" fmla="*/ 3 h 652"/>
                  <a:gd name="T16" fmla="*/ 4 w 557"/>
                  <a:gd name="T17" fmla="*/ 155 h 6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57" h="652">
                    <a:moveTo>
                      <a:pt x="557" y="652"/>
                    </a:moveTo>
                    <a:lnTo>
                      <a:pt x="0" y="154"/>
                    </a:lnTo>
                    <a:lnTo>
                      <a:pt x="347" y="0"/>
                    </a:lnTo>
                    <a:lnTo>
                      <a:pt x="347" y="1"/>
                    </a:lnTo>
                    <a:lnTo>
                      <a:pt x="557" y="652"/>
                    </a:lnTo>
                    <a:close/>
                    <a:moveTo>
                      <a:pt x="4" y="155"/>
                    </a:moveTo>
                    <a:lnTo>
                      <a:pt x="552" y="644"/>
                    </a:lnTo>
                    <a:lnTo>
                      <a:pt x="344" y="3"/>
                    </a:lnTo>
                    <a:lnTo>
                      <a:pt x="4" y="15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00" name="Freeform 97">
                <a:extLst>
                  <a:ext uri="{FF2B5EF4-FFF2-40B4-BE49-F238E27FC236}">
                    <a16:creationId xmlns:a16="http://schemas.microsoft.com/office/drawing/2014/main" id="{3A676B8F-DFFF-4CA3-BBBA-13D7B52AF4B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553" y="3551"/>
                <a:ext cx="347" cy="467"/>
              </a:xfrm>
              <a:custGeom>
                <a:avLst/>
                <a:gdLst>
                  <a:gd name="T0" fmla="*/ 0 w 347"/>
                  <a:gd name="T1" fmla="*/ 467 h 467"/>
                  <a:gd name="T2" fmla="*/ 0 w 347"/>
                  <a:gd name="T3" fmla="*/ 464 h 467"/>
                  <a:gd name="T4" fmla="*/ 57 w 347"/>
                  <a:gd name="T5" fmla="*/ 0 h 467"/>
                  <a:gd name="T6" fmla="*/ 347 w 347"/>
                  <a:gd name="T7" fmla="*/ 312 h 467"/>
                  <a:gd name="T8" fmla="*/ 344 w 347"/>
                  <a:gd name="T9" fmla="*/ 313 h 467"/>
                  <a:gd name="T10" fmla="*/ 0 w 347"/>
                  <a:gd name="T11" fmla="*/ 467 h 467"/>
                  <a:gd name="T12" fmla="*/ 60 w 347"/>
                  <a:gd name="T13" fmla="*/ 6 h 467"/>
                  <a:gd name="T14" fmla="*/ 3 w 347"/>
                  <a:gd name="T15" fmla="*/ 462 h 467"/>
                  <a:gd name="T16" fmla="*/ 342 w 347"/>
                  <a:gd name="T17" fmla="*/ 311 h 467"/>
                  <a:gd name="T18" fmla="*/ 60 w 347"/>
                  <a:gd name="T19" fmla="*/ 6 h 4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47" h="467">
                    <a:moveTo>
                      <a:pt x="0" y="467"/>
                    </a:moveTo>
                    <a:lnTo>
                      <a:pt x="0" y="464"/>
                    </a:lnTo>
                    <a:lnTo>
                      <a:pt x="57" y="0"/>
                    </a:lnTo>
                    <a:lnTo>
                      <a:pt x="347" y="312"/>
                    </a:lnTo>
                    <a:lnTo>
                      <a:pt x="344" y="313"/>
                    </a:lnTo>
                    <a:lnTo>
                      <a:pt x="0" y="467"/>
                    </a:lnTo>
                    <a:close/>
                    <a:moveTo>
                      <a:pt x="60" y="6"/>
                    </a:moveTo>
                    <a:lnTo>
                      <a:pt x="3" y="462"/>
                    </a:lnTo>
                    <a:lnTo>
                      <a:pt x="342" y="311"/>
                    </a:lnTo>
                    <a:lnTo>
                      <a:pt x="60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01" name="Freeform 98">
                <a:extLst>
                  <a:ext uri="{FF2B5EF4-FFF2-40B4-BE49-F238E27FC236}">
                    <a16:creationId xmlns:a16="http://schemas.microsoft.com/office/drawing/2014/main" id="{1B84F14B-601A-49F4-AB0D-1E80B461151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018" y="3551"/>
                <a:ext cx="595" cy="465"/>
              </a:xfrm>
              <a:custGeom>
                <a:avLst/>
                <a:gdLst>
                  <a:gd name="T0" fmla="*/ 537 w 595"/>
                  <a:gd name="T1" fmla="*/ 465 h 465"/>
                  <a:gd name="T2" fmla="*/ 536 w 595"/>
                  <a:gd name="T3" fmla="*/ 465 h 465"/>
                  <a:gd name="T4" fmla="*/ 0 w 595"/>
                  <a:gd name="T5" fmla="*/ 372 h 465"/>
                  <a:gd name="T6" fmla="*/ 3 w 595"/>
                  <a:gd name="T7" fmla="*/ 370 h 465"/>
                  <a:gd name="T8" fmla="*/ 595 w 595"/>
                  <a:gd name="T9" fmla="*/ 0 h 465"/>
                  <a:gd name="T10" fmla="*/ 595 w 595"/>
                  <a:gd name="T11" fmla="*/ 2 h 465"/>
                  <a:gd name="T12" fmla="*/ 537 w 595"/>
                  <a:gd name="T13" fmla="*/ 465 h 465"/>
                  <a:gd name="T14" fmla="*/ 6 w 595"/>
                  <a:gd name="T15" fmla="*/ 370 h 465"/>
                  <a:gd name="T16" fmla="*/ 535 w 595"/>
                  <a:gd name="T17" fmla="*/ 463 h 465"/>
                  <a:gd name="T18" fmla="*/ 591 w 595"/>
                  <a:gd name="T19" fmla="*/ 5 h 465"/>
                  <a:gd name="T20" fmla="*/ 6 w 595"/>
                  <a:gd name="T21" fmla="*/ 370 h 4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95" h="465">
                    <a:moveTo>
                      <a:pt x="537" y="465"/>
                    </a:moveTo>
                    <a:lnTo>
                      <a:pt x="536" y="465"/>
                    </a:lnTo>
                    <a:lnTo>
                      <a:pt x="0" y="372"/>
                    </a:lnTo>
                    <a:lnTo>
                      <a:pt x="3" y="370"/>
                    </a:lnTo>
                    <a:lnTo>
                      <a:pt x="595" y="0"/>
                    </a:lnTo>
                    <a:lnTo>
                      <a:pt x="595" y="2"/>
                    </a:lnTo>
                    <a:lnTo>
                      <a:pt x="537" y="465"/>
                    </a:lnTo>
                    <a:close/>
                    <a:moveTo>
                      <a:pt x="6" y="370"/>
                    </a:moveTo>
                    <a:lnTo>
                      <a:pt x="535" y="463"/>
                    </a:lnTo>
                    <a:lnTo>
                      <a:pt x="591" y="5"/>
                    </a:lnTo>
                    <a:lnTo>
                      <a:pt x="6" y="37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02" name="Freeform 99">
                <a:extLst>
                  <a:ext uri="{FF2B5EF4-FFF2-40B4-BE49-F238E27FC236}">
                    <a16:creationId xmlns:a16="http://schemas.microsoft.com/office/drawing/2014/main" id="{201FD636-223C-43FC-AF22-DD3DFE9F007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845" y="3550"/>
                <a:ext cx="773" cy="373"/>
              </a:xfrm>
              <a:custGeom>
                <a:avLst/>
                <a:gdLst>
                  <a:gd name="T0" fmla="*/ 176 w 773"/>
                  <a:gd name="T1" fmla="*/ 373 h 373"/>
                  <a:gd name="T2" fmla="*/ 0 w 773"/>
                  <a:gd name="T3" fmla="*/ 204 h 373"/>
                  <a:gd name="T4" fmla="*/ 773 w 773"/>
                  <a:gd name="T5" fmla="*/ 0 h 373"/>
                  <a:gd name="T6" fmla="*/ 176 w 773"/>
                  <a:gd name="T7" fmla="*/ 373 h 373"/>
                  <a:gd name="T8" fmla="*/ 4 w 773"/>
                  <a:gd name="T9" fmla="*/ 205 h 373"/>
                  <a:gd name="T10" fmla="*/ 176 w 773"/>
                  <a:gd name="T11" fmla="*/ 371 h 373"/>
                  <a:gd name="T12" fmla="*/ 758 w 773"/>
                  <a:gd name="T13" fmla="*/ 7 h 373"/>
                  <a:gd name="T14" fmla="*/ 4 w 773"/>
                  <a:gd name="T15" fmla="*/ 205 h 3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73" h="373">
                    <a:moveTo>
                      <a:pt x="176" y="373"/>
                    </a:moveTo>
                    <a:lnTo>
                      <a:pt x="0" y="204"/>
                    </a:lnTo>
                    <a:lnTo>
                      <a:pt x="773" y="0"/>
                    </a:lnTo>
                    <a:lnTo>
                      <a:pt x="176" y="373"/>
                    </a:lnTo>
                    <a:close/>
                    <a:moveTo>
                      <a:pt x="4" y="205"/>
                    </a:moveTo>
                    <a:lnTo>
                      <a:pt x="176" y="371"/>
                    </a:lnTo>
                    <a:lnTo>
                      <a:pt x="758" y="7"/>
                    </a:lnTo>
                    <a:lnTo>
                      <a:pt x="4" y="20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03" name="Freeform 100">
                <a:extLst>
                  <a:ext uri="{FF2B5EF4-FFF2-40B4-BE49-F238E27FC236}">
                    <a16:creationId xmlns:a16="http://schemas.microsoft.com/office/drawing/2014/main" id="{59C7BCC3-C3A8-4072-9982-8F5BF6D4389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644" y="3753"/>
                <a:ext cx="380" cy="171"/>
              </a:xfrm>
              <a:custGeom>
                <a:avLst/>
                <a:gdLst>
                  <a:gd name="T0" fmla="*/ 0 w 380"/>
                  <a:gd name="T1" fmla="*/ 119 h 171"/>
                  <a:gd name="T2" fmla="*/ 203 w 380"/>
                  <a:gd name="T3" fmla="*/ 0 h 171"/>
                  <a:gd name="T4" fmla="*/ 380 w 380"/>
                  <a:gd name="T5" fmla="*/ 171 h 171"/>
                  <a:gd name="T6" fmla="*/ 0 w 380"/>
                  <a:gd name="T7" fmla="*/ 119 h 171"/>
                  <a:gd name="T8" fmla="*/ 203 w 380"/>
                  <a:gd name="T9" fmla="*/ 3 h 171"/>
                  <a:gd name="T10" fmla="*/ 7 w 380"/>
                  <a:gd name="T11" fmla="*/ 118 h 171"/>
                  <a:gd name="T12" fmla="*/ 374 w 380"/>
                  <a:gd name="T13" fmla="*/ 168 h 171"/>
                  <a:gd name="T14" fmla="*/ 203 w 380"/>
                  <a:gd name="T15" fmla="*/ 3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80" h="171">
                    <a:moveTo>
                      <a:pt x="0" y="119"/>
                    </a:moveTo>
                    <a:lnTo>
                      <a:pt x="203" y="0"/>
                    </a:lnTo>
                    <a:lnTo>
                      <a:pt x="380" y="171"/>
                    </a:lnTo>
                    <a:lnTo>
                      <a:pt x="0" y="119"/>
                    </a:lnTo>
                    <a:close/>
                    <a:moveTo>
                      <a:pt x="203" y="3"/>
                    </a:moveTo>
                    <a:lnTo>
                      <a:pt x="7" y="118"/>
                    </a:lnTo>
                    <a:lnTo>
                      <a:pt x="374" y="168"/>
                    </a:lnTo>
                    <a:lnTo>
                      <a:pt x="203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04" name="Freeform 101">
                <a:extLst>
                  <a:ext uri="{FF2B5EF4-FFF2-40B4-BE49-F238E27FC236}">
                    <a16:creationId xmlns:a16="http://schemas.microsoft.com/office/drawing/2014/main" id="{E2428268-87E4-429F-9E19-DA5FA9B6190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466" y="3345"/>
                <a:ext cx="383" cy="529"/>
              </a:xfrm>
              <a:custGeom>
                <a:avLst/>
                <a:gdLst>
                  <a:gd name="T0" fmla="*/ 180 w 383"/>
                  <a:gd name="T1" fmla="*/ 529 h 529"/>
                  <a:gd name="T2" fmla="*/ 0 w 383"/>
                  <a:gd name="T3" fmla="*/ 0 h 529"/>
                  <a:gd name="T4" fmla="*/ 383 w 383"/>
                  <a:gd name="T5" fmla="*/ 410 h 529"/>
                  <a:gd name="T6" fmla="*/ 180 w 383"/>
                  <a:gd name="T7" fmla="*/ 529 h 529"/>
                  <a:gd name="T8" fmla="*/ 6 w 383"/>
                  <a:gd name="T9" fmla="*/ 10 h 529"/>
                  <a:gd name="T10" fmla="*/ 183 w 383"/>
                  <a:gd name="T11" fmla="*/ 525 h 529"/>
                  <a:gd name="T12" fmla="*/ 379 w 383"/>
                  <a:gd name="T13" fmla="*/ 409 h 529"/>
                  <a:gd name="T14" fmla="*/ 6 w 383"/>
                  <a:gd name="T15" fmla="*/ 10 h 5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83" h="529">
                    <a:moveTo>
                      <a:pt x="180" y="529"/>
                    </a:moveTo>
                    <a:lnTo>
                      <a:pt x="0" y="0"/>
                    </a:lnTo>
                    <a:lnTo>
                      <a:pt x="383" y="410"/>
                    </a:lnTo>
                    <a:lnTo>
                      <a:pt x="180" y="529"/>
                    </a:lnTo>
                    <a:close/>
                    <a:moveTo>
                      <a:pt x="6" y="10"/>
                    </a:moveTo>
                    <a:lnTo>
                      <a:pt x="183" y="525"/>
                    </a:lnTo>
                    <a:lnTo>
                      <a:pt x="379" y="409"/>
                    </a:lnTo>
                    <a:lnTo>
                      <a:pt x="6" y="1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05" name="Freeform 102">
                <a:extLst>
                  <a:ext uri="{FF2B5EF4-FFF2-40B4-BE49-F238E27FC236}">
                    <a16:creationId xmlns:a16="http://schemas.microsoft.com/office/drawing/2014/main" id="{F50491F8-5C99-49F3-A269-DA27C2D1378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122" y="3347"/>
                <a:ext cx="527" cy="695"/>
              </a:xfrm>
              <a:custGeom>
                <a:avLst/>
                <a:gdLst>
                  <a:gd name="T0" fmla="*/ 0 w 527"/>
                  <a:gd name="T1" fmla="*/ 695 h 695"/>
                  <a:gd name="T2" fmla="*/ 348 w 527"/>
                  <a:gd name="T3" fmla="*/ 0 h 695"/>
                  <a:gd name="T4" fmla="*/ 527 w 527"/>
                  <a:gd name="T5" fmla="*/ 525 h 695"/>
                  <a:gd name="T6" fmla="*/ 525 w 527"/>
                  <a:gd name="T7" fmla="*/ 525 h 695"/>
                  <a:gd name="T8" fmla="*/ 0 w 527"/>
                  <a:gd name="T9" fmla="*/ 695 h 695"/>
                  <a:gd name="T10" fmla="*/ 347 w 527"/>
                  <a:gd name="T11" fmla="*/ 7 h 695"/>
                  <a:gd name="T12" fmla="*/ 4 w 527"/>
                  <a:gd name="T13" fmla="*/ 690 h 695"/>
                  <a:gd name="T14" fmla="*/ 524 w 527"/>
                  <a:gd name="T15" fmla="*/ 524 h 695"/>
                  <a:gd name="T16" fmla="*/ 347 w 527"/>
                  <a:gd name="T17" fmla="*/ 7 h 6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27" h="695">
                    <a:moveTo>
                      <a:pt x="0" y="695"/>
                    </a:moveTo>
                    <a:lnTo>
                      <a:pt x="348" y="0"/>
                    </a:lnTo>
                    <a:lnTo>
                      <a:pt x="527" y="525"/>
                    </a:lnTo>
                    <a:lnTo>
                      <a:pt x="525" y="525"/>
                    </a:lnTo>
                    <a:lnTo>
                      <a:pt x="0" y="695"/>
                    </a:lnTo>
                    <a:close/>
                    <a:moveTo>
                      <a:pt x="347" y="7"/>
                    </a:moveTo>
                    <a:lnTo>
                      <a:pt x="4" y="690"/>
                    </a:lnTo>
                    <a:lnTo>
                      <a:pt x="524" y="524"/>
                    </a:lnTo>
                    <a:lnTo>
                      <a:pt x="347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06" name="Freeform 103">
                <a:extLst>
                  <a:ext uri="{FF2B5EF4-FFF2-40B4-BE49-F238E27FC236}">
                    <a16:creationId xmlns:a16="http://schemas.microsoft.com/office/drawing/2014/main" id="{7BE3C1D8-784D-40C7-945C-71E18EDB642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122" y="3869"/>
                <a:ext cx="530" cy="514"/>
              </a:xfrm>
              <a:custGeom>
                <a:avLst/>
                <a:gdLst>
                  <a:gd name="T0" fmla="*/ 59 w 530"/>
                  <a:gd name="T1" fmla="*/ 514 h 514"/>
                  <a:gd name="T2" fmla="*/ 0 w 530"/>
                  <a:gd name="T3" fmla="*/ 169 h 514"/>
                  <a:gd name="T4" fmla="*/ 1 w 530"/>
                  <a:gd name="T5" fmla="*/ 169 h 514"/>
                  <a:gd name="T6" fmla="*/ 530 w 530"/>
                  <a:gd name="T7" fmla="*/ 0 h 514"/>
                  <a:gd name="T8" fmla="*/ 59 w 530"/>
                  <a:gd name="T9" fmla="*/ 514 h 514"/>
                  <a:gd name="T10" fmla="*/ 3 w 530"/>
                  <a:gd name="T11" fmla="*/ 172 h 514"/>
                  <a:gd name="T12" fmla="*/ 61 w 530"/>
                  <a:gd name="T13" fmla="*/ 508 h 514"/>
                  <a:gd name="T14" fmla="*/ 522 w 530"/>
                  <a:gd name="T15" fmla="*/ 6 h 514"/>
                  <a:gd name="T16" fmla="*/ 3 w 530"/>
                  <a:gd name="T17" fmla="*/ 172 h 5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30" h="514">
                    <a:moveTo>
                      <a:pt x="59" y="514"/>
                    </a:moveTo>
                    <a:lnTo>
                      <a:pt x="0" y="169"/>
                    </a:lnTo>
                    <a:lnTo>
                      <a:pt x="1" y="169"/>
                    </a:lnTo>
                    <a:lnTo>
                      <a:pt x="530" y="0"/>
                    </a:lnTo>
                    <a:lnTo>
                      <a:pt x="59" y="514"/>
                    </a:lnTo>
                    <a:close/>
                    <a:moveTo>
                      <a:pt x="3" y="172"/>
                    </a:moveTo>
                    <a:lnTo>
                      <a:pt x="61" y="508"/>
                    </a:lnTo>
                    <a:lnTo>
                      <a:pt x="522" y="6"/>
                    </a:lnTo>
                    <a:lnTo>
                      <a:pt x="3" y="17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07" name="Freeform 104">
                <a:extLst>
                  <a:ext uri="{FF2B5EF4-FFF2-40B4-BE49-F238E27FC236}">
                    <a16:creationId xmlns:a16="http://schemas.microsoft.com/office/drawing/2014/main" id="{7E80E3D7-8C25-4A36-B553-1D4A1FCC40D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633" y="4037"/>
                <a:ext cx="551" cy="345"/>
              </a:xfrm>
              <a:custGeom>
                <a:avLst/>
                <a:gdLst>
                  <a:gd name="T0" fmla="*/ 551 w 551"/>
                  <a:gd name="T1" fmla="*/ 345 h 345"/>
                  <a:gd name="T2" fmla="*/ 0 w 551"/>
                  <a:gd name="T3" fmla="*/ 143 h 345"/>
                  <a:gd name="T4" fmla="*/ 492 w 551"/>
                  <a:gd name="T5" fmla="*/ 0 h 345"/>
                  <a:gd name="T6" fmla="*/ 551 w 551"/>
                  <a:gd name="T7" fmla="*/ 345 h 345"/>
                  <a:gd name="T8" fmla="*/ 8 w 551"/>
                  <a:gd name="T9" fmla="*/ 144 h 345"/>
                  <a:gd name="T10" fmla="*/ 547 w 551"/>
                  <a:gd name="T11" fmla="*/ 341 h 345"/>
                  <a:gd name="T12" fmla="*/ 490 w 551"/>
                  <a:gd name="T13" fmla="*/ 4 h 345"/>
                  <a:gd name="T14" fmla="*/ 8 w 551"/>
                  <a:gd name="T15" fmla="*/ 144 h 3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51" h="345">
                    <a:moveTo>
                      <a:pt x="551" y="345"/>
                    </a:moveTo>
                    <a:lnTo>
                      <a:pt x="0" y="143"/>
                    </a:lnTo>
                    <a:lnTo>
                      <a:pt x="492" y="0"/>
                    </a:lnTo>
                    <a:lnTo>
                      <a:pt x="551" y="345"/>
                    </a:lnTo>
                    <a:close/>
                    <a:moveTo>
                      <a:pt x="8" y="144"/>
                    </a:moveTo>
                    <a:lnTo>
                      <a:pt x="547" y="341"/>
                    </a:lnTo>
                    <a:lnTo>
                      <a:pt x="490" y="4"/>
                    </a:lnTo>
                    <a:lnTo>
                      <a:pt x="8" y="14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08" name="Freeform 105">
                <a:extLst>
                  <a:ext uri="{FF2B5EF4-FFF2-40B4-BE49-F238E27FC236}">
                    <a16:creationId xmlns:a16="http://schemas.microsoft.com/office/drawing/2014/main" id="{086BA6FA-7D64-48BB-ADFC-AD702DB47DF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634" y="3444"/>
                <a:ext cx="491" cy="738"/>
              </a:xfrm>
              <a:custGeom>
                <a:avLst/>
                <a:gdLst>
                  <a:gd name="T0" fmla="*/ 0 w 491"/>
                  <a:gd name="T1" fmla="*/ 738 h 738"/>
                  <a:gd name="T2" fmla="*/ 1 w 491"/>
                  <a:gd name="T3" fmla="*/ 736 h 738"/>
                  <a:gd name="T4" fmla="*/ 355 w 491"/>
                  <a:gd name="T5" fmla="*/ 0 h 738"/>
                  <a:gd name="T6" fmla="*/ 491 w 491"/>
                  <a:gd name="T7" fmla="*/ 597 h 738"/>
                  <a:gd name="T8" fmla="*/ 0 w 491"/>
                  <a:gd name="T9" fmla="*/ 738 h 738"/>
                  <a:gd name="T10" fmla="*/ 355 w 491"/>
                  <a:gd name="T11" fmla="*/ 7 h 738"/>
                  <a:gd name="T12" fmla="*/ 4 w 491"/>
                  <a:gd name="T13" fmla="*/ 735 h 738"/>
                  <a:gd name="T14" fmla="*/ 488 w 491"/>
                  <a:gd name="T15" fmla="*/ 594 h 738"/>
                  <a:gd name="T16" fmla="*/ 355 w 491"/>
                  <a:gd name="T17" fmla="*/ 7 h 7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91" h="738">
                    <a:moveTo>
                      <a:pt x="0" y="738"/>
                    </a:moveTo>
                    <a:lnTo>
                      <a:pt x="1" y="736"/>
                    </a:lnTo>
                    <a:lnTo>
                      <a:pt x="355" y="0"/>
                    </a:lnTo>
                    <a:lnTo>
                      <a:pt x="491" y="597"/>
                    </a:lnTo>
                    <a:lnTo>
                      <a:pt x="0" y="738"/>
                    </a:lnTo>
                    <a:close/>
                    <a:moveTo>
                      <a:pt x="355" y="7"/>
                    </a:moveTo>
                    <a:lnTo>
                      <a:pt x="4" y="735"/>
                    </a:lnTo>
                    <a:lnTo>
                      <a:pt x="488" y="594"/>
                    </a:lnTo>
                    <a:lnTo>
                      <a:pt x="355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09" name="Freeform 106">
                <a:extLst>
                  <a:ext uri="{FF2B5EF4-FFF2-40B4-BE49-F238E27FC236}">
                    <a16:creationId xmlns:a16="http://schemas.microsoft.com/office/drawing/2014/main" id="{38B05025-162E-432C-AB79-D69CFD47AC9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988" y="3348"/>
                <a:ext cx="483" cy="695"/>
              </a:xfrm>
              <a:custGeom>
                <a:avLst/>
                <a:gdLst>
                  <a:gd name="T0" fmla="*/ 135 w 483"/>
                  <a:gd name="T1" fmla="*/ 695 h 695"/>
                  <a:gd name="T2" fmla="*/ 135 w 483"/>
                  <a:gd name="T3" fmla="*/ 691 h 695"/>
                  <a:gd name="T4" fmla="*/ 0 w 483"/>
                  <a:gd name="T5" fmla="*/ 98 h 695"/>
                  <a:gd name="T6" fmla="*/ 483 w 483"/>
                  <a:gd name="T7" fmla="*/ 0 h 695"/>
                  <a:gd name="T8" fmla="*/ 135 w 483"/>
                  <a:gd name="T9" fmla="*/ 695 h 695"/>
                  <a:gd name="T10" fmla="*/ 2 w 483"/>
                  <a:gd name="T11" fmla="*/ 100 h 695"/>
                  <a:gd name="T12" fmla="*/ 136 w 483"/>
                  <a:gd name="T13" fmla="*/ 688 h 695"/>
                  <a:gd name="T14" fmla="*/ 478 w 483"/>
                  <a:gd name="T15" fmla="*/ 4 h 695"/>
                  <a:gd name="T16" fmla="*/ 2 w 483"/>
                  <a:gd name="T17" fmla="*/ 100 h 6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83" h="695">
                    <a:moveTo>
                      <a:pt x="135" y="695"/>
                    </a:moveTo>
                    <a:lnTo>
                      <a:pt x="135" y="691"/>
                    </a:lnTo>
                    <a:lnTo>
                      <a:pt x="0" y="98"/>
                    </a:lnTo>
                    <a:lnTo>
                      <a:pt x="483" y="0"/>
                    </a:lnTo>
                    <a:lnTo>
                      <a:pt x="135" y="695"/>
                    </a:lnTo>
                    <a:close/>
                    <a:moveTo>
                      <a:pt x="2" y="100"/>
                    </a:moveTo>
                    <a:lnTo>
                      <a:pt x="136" y="688"/>
                    </a:lnTo>
                    <a:lnTo>
                      <a:pt x="478" y="4"/>
                    </a:lnTo>
                    <a:lnTo>
                      <a:pt x="2" y="10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10" name="Freeform 107">
                <a:extLst>
                  <a:ext uri="{FF2B5EF4-FFF2-40B4-BE49-F238E27FC236}">
                    <a16:creationId xmlns:a16="http://schemas.microsoft.com/office/drawing/2014/main" id="{320A3749-E55D-41B6-A9E1-C2B335BC15C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462" y="2891"/>
                <a:ext cx="358" cy="539"/>
              </a:xfrm>
              <a:custGeom>
                <a:avLst/>
                <a:gdLst>
                  <a:gd name="T0" fmla="*/ 358 w 358"/>
                  <a:gd name="T1" fmla="*/ 539 h 539"/>
                  <a:gd name="T2" fmla="*/ 5 w 358"/>
                  <a:gd name="T3" fmla="*/ 461 h 539"/>
                  <a:gd name="T4" fmla="*/ 0 w 358"/>
                  <a:gd name="T5" fmla="*/ 0 h 539"/>
                  <a:gd name="T6" fmla="*/ 358 w 358"/>
                  <a:gd name="T7" fmla="*/ 539 h 539"/>
                  <a:gd name="T8" fmla="*/ 8 w 358"/>
                  <a:gd name="T9" fmla="*/ 458 h 539"/>
                  <a:gd name="T10" fmla="*/ 353 w 358"/>
                  <a:gd name="T11" fmla="*/ 534 h 539"/>
                  <a:gd name="T12" fmla="*/ 3 w 358"/>
                  <a:gd name="T13" fmla="*/ 8 h 539"/>
                  <a:gd name="T14" fmla="*/ 8 w 358"/>
                  <a:gd name="T15" fmla="*/ 458 h 5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58" h="539">
                    <a:moveTo>
                      <a:pt x="358" y="539"/>
                    </a:moveTo>
                    <a:lnTo>
                      <a:pt x="5" y="461"/>
                    </a:lnTo>
                    <a:lnTo>
                      <a:pt x="0" y="0"/>
                    </a:lnTo>
                    <a:lnTo>
                      <a:pt x="358" y="539"/>
                    </a:lnTo>
                    <a:close/>
                    <a:moveTo>
                      <a:pt x="8" y="458"/>
                    </a:moveTo>
                    <a:lnTo>
                      <a:pt x="353" y="534"/>
                    </a:lnTo>
                    <a:lnTo>
                      <a:pt x="3" y="8"/>
                    </a:lnTo>
                    <a:lnTo>
                      <a:pt x="8" y="45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11" name="Freeform 108">
                <a:extLst>
                  <a:ext uri="{FF2B5EF4-FFF2-40B4-BE49-F238E27FC236}">
                    <a16:creationId xmlns:a16="http://schemas.microsoft.com/office/drawing/2014/main" id="{221BA261-2C1E-4A7E-9162-407C633E60E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462" y="3347"/>
                <a:ext cx="441" cy="265"/>
              </a:xfrm>
              <a:custGeom>
                <a:avLst/>
                <a:gdLst>
                  <a:gd name="T0" fmla="*/ 441 w 441"/>
                  <a:gd name="T1" fmla="*/ 265 h 265"/>
                  <a:gd name="T2" fmla="*/ 0 w 441"/>
                  <a:gd name="T3" fmla="*/ 0 h 265"/>
                  <a:gd name="T4" fmla="*/ 356 w 441"/>
                  <a:gd name="T5" fmla="*/ 80 h 265"/>
                  <a:gd name="T6" fmla="*/ 441 w 441"/>
                  <a:gd name="T7" fmla="*/ 265 h 265"/>
                  <a:gd name="T8" fmla="*/ 15 w 441"/>
                  <a:gd name="T9" fmla="*/ 6 h 265"/>
                  <a:gd name="T10" fmla="*/ 436 w 441"/>
                  <a:gd name="T11" fmla="*/ 259 h 265"/>
                  <a:gd name="T12" fmla="*/ 355 w 441"/>
                  <a:gd name="T13" fmla="*/ 82 h 265"/>
                  <a:gd name="T14" fmla="*/ 15 w 441"/>
                  <a:gd name="T15" fmla="*/ 6 h 2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41" h="265">
                    <a:moveTo>
                      <a:pt x="441" y="265"/>
                    </a:moveTo>
                    <a:lnTo>
                      <a:pt x="0" y="0"/>
                    </a:lnTo>
                    <a:lnTo>
                      <a:pt x="356" y="80"/>
                    </a:lnTo>
                    <a:lnTo>
                      <a:pt x="441" y="265"/>
                    </a:lnTo>
                    <a:close/>
                    <a:moveTo>
                      <a:pt x="15" y="6"/>
                    </a:moveTo>
                    <a:lnTo>
                      <a:pt x="436" y="259"/>
                    </a:lnTo>
                    <a:lnTo>
                      <a:pt x="355" y="82"/>
                    </a:lnTo>
                    <a:lnTo>
                      <a:pt x="15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12" name="Freeform 109">
                <a:extLst>
                  <a:ext uri="{FF2B5EF4-FFF2-40B4-BE49-F238E27FC236}">
                    <a16:creationId xmlns:a16="http://schemas.microsoft.com/office/drawing/2014/main" id="{293A8D4B-54A8-4E62-8EFD-867C20CEE55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816" y="3172"/>
                <a:ext cx="703" cy="439"/>
              </a:xfrm>
              <a:custGeom>
                <a:avLst/>
                <a:gdLst>
                  <a:gd name="T0" fmla="*/ 84 w 703"/>
                  <a:gd name="T1" fmla="*/ 439 h 439"/>
                  <a:gd name="T2" fmla="*/ 0 w 703"/>
                  <a:gd name="T3" fmla="*/ 255 h 439"/>
                  <a:gd name="T4" fmla="*/ 1 w 703"/>
                  <a:gd name="T5" fmla="*/ 255 h 439"/>
                  <a:gd name="T6" fmla="*/ 703 w 703"/>
                  <a:gd name="T7" fmla="*/ 0 h 439"/>
                  <a:gd name="T8" fmla="*/ 84 w 703"/>
                  <a:gd name="T9" fmla="*/ 439 h 439"/>
                  <a:gd name="T10" fmla="*/ 3 w 703"/>
                  <a:gd name="T11" fmla="*/ 257 h 439"/>
                  <a:gd name="T12" fmla="*/ 85 w 703"/>
                  <a:gd name="T13" fmla="*/ 435 h 439"/>
                  <a:gd name="T14" fmla="*/ 687 w 703"/>
                  <a:gd name="T15" fmla="*/ 9 h 439"/>
                  <a:gd name="T16" fmla="*/ 3 w 703"/>
                  <a:gd name="T17" fmla="*/ 257 h 4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03" h="439">
                    <a:moveTo>
                      <a:pt x="84" y="439"/>
                    </a:moveTo>
                    <a:lnTo>
                      <a:pt x="0" y="255"/>
                    </a:lnTo>
                    <a:lnTo>
                      <a:pt x="1" y="255"/>
                    </a:lnTo>
                    <a:lnTo>
                      <a:pt x="703" y="0"/>
                    </a:lnTo>
                    <a:lnTo>
                      <a:pt x="84" y="439"/>
                    </a:lnTo>
                    <a:close/>
                    <a:moveTo>
                      <a:pt x="3" y="257"/>
                    </a:moveTo>
                    <a:lnTo>
                      <a:pt x="85" y="435"/>
                    </a:lnTo>
                    <a:lnTo>
                      <a:pt x="687" y="9"/>
                    </a:lnTo>
                    <a:lnTo>
                      <a:pt x="3" y="25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13" name="Freeform 110">
                <a:extLst>
                  <a:ext uri="{FF2B5EF4-FFF2-40B4-BE49-F238E27FC236}">
                    <a16:creationId xmlns:a16="http://schemas.microsoft.com/office/drawing/2014/main" id="{055ACFF3-E7DA-466A-995D-019F0343AA2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461" y="2893"/>
                <a:ext cx="1055" cy="536"/>
              </a:xfrm>
              <a:custGeom>
                <a:avLst/>
                <a:gdLst>
                  <a:gd name="T0" fmla="*/ 356 w 1055"/>
                  <a:gd name="T1" fmla="*/ 536 h 536"/>
                  <a:gd name="T2" fmla="*/ 356 w 1055"/>
                  <a:gd name="T3" fmla="*/ 536 h 536"/>
                  <a:gd name="T4" fmla="*/ 0 w 1055"/>
                  <a:gd name="T5" fmla="*/ 0 h 536"/>
                  <a:gd name="T6" fmla="*/ 3 w 1055"/>
                  <a:gd name="T7" fmla="*/ 1 h 536"/>
                  <a:gd name="T8" fmla="*/ 1055 w 1055"/>
                  <a:gd name="T9" fmla="*/ 284 h 536"/>
                  <a:gd name="T10" fmla="*/ 356 w 1055"/>
                  <a:gd name="T11" fmla="*/ 536 h 536"/>
                  <a:gd name="T12" fmla="*/ 5 w 1055"/>
                  <a:gd name="T13" fmla="*/ 5 h 536"/>
                  <a:gd name="T14" fmla="*/ 357 w 1055"/>
                  <a:gd name="T15" fmla="*/ 534 h 536"/>
                  <a:gd name="T16" fmla="*/ 1047 w 1055"/>
                  <a:gd name="T17" fmla="*/ 284 h 536"/>
                  <a:gd name="T18" fmla="*/ 5 w 1055"/>
                  <a:gd name="T19" fmla="*/ 5 h 5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55" h="536">
                    <a:moveTo>
                      <a:pt x="356" y="536"/>
                    </a:moveTo>
                    <a:lnTo>
                      <a:pt x="356" y="536"/>
                    </a:lnTo>
                    <a:lnTo>
                      <a:pt x="0" y="0"/>
                    </a:lnTo>
                    <a:lnTo>
                      <a:pt x="3" y="1"/>
                    </a:lnTo>
                    <a:lnTo>
                      <a:pt x="1055" y="284"/>
                    </a:lnTo>
                    <a:lnTo>
                      <a:pt x="356" y="536"/>
                    </a:lnTo>
                    <a:close/>
                    <a:moveTo>
                      <a:pt x="5" y="5"/>
                    </a:moveTo>
                    <a:lnTo>
                      <a:pt x="357" y="534"/>
                    </a:lnTo>
                    <a:lnTo>
                      <a:pt x="1047" y="284"/>
                    </a:lnTo>
                    <a:lnTo>
                      <a:pt x="5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14" name="Freeform 111">
                <a:extLst>
                  <a:ext uri="{FF2B5EF4-FFF2-40B4-BE49-F238E27FC236}">
                    <a16:creationId xmlns:a16="http://schemas.microsoft.com/office/drawing/2014/main" id="{A3093239-6EB6-475C-9C51-DA3A8536B59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455" y="2861"/>
                <a:ext cx="1060" cy="318"/>
              </a:xfrm>
              <a:custGeom>
                <a:avLst/>
                <a:gdLst>
                  <a:gd name="T0" fmla="*/ 1060 w 1060"/>
                  <a:gd name="T1" fmla="*/ 318 h 318"/>
                  <a:gd name="T2" fmla="*/ 1056 w 1060"/>
                  <a:gd name="T3" fmla="*/ 317 h 318"/>
                  <a:gd name="T4" fmla="*/ 0 w 1060"/>
                  <a:gd name="T5" fmla="*/ 33 h 318"/>
                  <a:gd name="T6" fmla="*/ 846 w 1060"/>
                  <a:gd name="T7" fmla="*/ 0 h 318"/>
                  <a:gd name="T8" fmla="*/ 846 w 1060"/>
                  <a:gd name="T9" fmla="*/ 0 h 318"/>
                  <a:gd name="T10" fmla="*/ 1060 w 1060"/>
                  <a:gd name="T11" fmla="*/ 318 h 318"/>
                  <a:gd name="T12" fmla="*/ 17 w 1060"/>
                  <a:gd name="T13" fmla="*/ 36 h 318"/>
                  <a:gd name="T14" fmla="*/ 1054 w 1060"/>
                  <a:gd name="T15" fmla="*/ 313 h 318"/>
                  <a:gd name="T16" fmla="*/ 845 w 1060"/>
                  <a:gd name="T17" fmla="*/ 2 h 318"/>
                  <a:gd name="T18" fmla="*/ 17 w 1060"/>
                  <a:gd name="T19" fmla="*/ 36 h 3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60" h="318">
                    <a:moveTo>
                      <a:pt x="1060" y="318"/>
                    </a:moveTo>
                    <a:lnTo>
                      <a:pt x="1056" y="317"/>
                    </a:lnTo>
                    <a:lnTo>
                      <a:pt x="0" y="33"/>
                    </a:lnTo>
                    <a:lnTo>
                      <a:pt x="846" y="0"/>
                    </a:lnTo>
                    <a:lnTo>
                      <a:pt x="846" y="0"/>
                    </a:lnTo>
                    <a:lnTo>
                      <a:pt x="1060" y="318"/>
                    </a:lnTo>
                    <a:close/>
                    <a:moveTo>
                      <a:pt x="17" y="36"/>
                    </a:moveTo>
                    <a:lnTo>
                      <a:pt x="1054" y="313"/>
                    </a:lnTo>
                    <a:lnTo>
                      <a:pt x="845" y="2"/>
                    </a:lnTo>
                    <a:lnTo>
                      <a:pt x="17" y="3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15" name="Freeform 112">
                <a:extLst>
                  <a:ext uri="{FF2B5EF4-FFF2-40B4-BE49-F238E27FC236}">
                    <a16:creationId xmlns:a16="http://schemas.microsoft.com/office/drawing/2014/main" id="{43345AEA-965C-4B9E-8663-D10028D095E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297" y="2860"/>
                <a:ext cx="931" cy="345"/>
              </a:xfrm>
              <a:custGeom>
                <a:avLst/>
                <a:gdLst>
                  <a:gd name="T0" fmla="*/ 214 w 931"/>
                  <a:gd name="T1" fmla="*/ 318 h 345"/>
                  <a:gd name="T2" fmla="*/ 213 w 931"/>
                  <a:gd name="T3" fmla="*/ 318 h 345"/>
                  <a:gd name="T4" fmla="*/ 0 w 931"/>
                  <a:gd name="T5" fmla="*/ 0 h 345"/>
                  <a:gd name="T6" fmla="*/ 931 w 931"/>
                  <a:gd name="T7" fmla="*/ 345 h 345"/>
                  <a:gd name="T8" fmla="*/ 214 w 931"/>
                  <a:gd name="T9" fmla="*/ 318 h 345"/>
                  <a:gd name="T10" fmla="*/ 7 w 931"/>
                  <a:gd name="T11" fmla="*/ 4 h 345"/>
                  <a:gd name="T12" fmla="*/ 215 w 931"/>
                  <a:gd name="T13" fmla="*/ 315 h 345"/>
                  <a:gd name="T14" fmla="*/ 916 w 931"/>
                  <a:gd name="T15" fmla="*/ 342 h 345"/>
                  <a:gd name="T16" fmla="*/ 7 w 931"/>
                  <a:gd name="T17" fmla="*/ 4 h 3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31" h="345">
                    <a:moveTo>
                      <a:pt x="214" y="318"/>
                    </a:moveTo>
                    <a:lnTo>
                      <a:pt x="213" y="318"/>
                    </a:lnTo>
                    <a:lnTo>
                      <a:pt x="0" y="0"/>
                    </a:lnTo>
                    <a:lnTo>
                      <a:pt x="931" y="345"/>
                    </a:lnTo>
                    <a:lnTo>
                      <a:pt x="214" y="318"/>
                    </a:lnTo>
                    <a:close/>
                    <a:moveTo>
                      <a:pt x="7" y="4"/>
                    </a:moveTo>
                    <a:lnTo>
                      <a:pt x="215" y="315"/>
                    </a:lnTo>
                    <a:lnTo>
                      <a:pt x="916" y="342"/>
                    </a:lnTo>
                    <a:lnTo>
                      <a:pt x="7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16" name="Freeform 113">
                <a:extLst>
                  <a:ext uri="{FF2B5EF4-FFF2-40B4-BE49-F238E27FC236}">
                    <a16:creationId xmlns:a16="http://schemas.microsoft.com/office/drawing/2014/main" id="{526BAEF5-DD1F-4BD3-AD85-06191F44FC5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985" y="2892"/>
                <a:ext cx="485" cy="558"/>
              </a:xfrm>
              <a:custGeom>
                <a:avLst/>
                <a:gdLst>
                  <a:gd name="T0" fmla="*/ 0 w 485"/>
                  <a:gd name="T1" fmla="*/ 558 h 558"/>
                  <a:gd name="T2" fmla="*/ 480 w 485"/>
                  <a:gd name="T3" fmla="*/ 0 h 558"/>
                  <a:gd name="T4" fmla="*/ 485 w 485"/>
                  <a:gd name="T5" fmla="*/ 460 h 558"/>
                  <a:gd name="T6" fmla="*/ 0 w 485"/>
                  <a:gd name="T7" fmla="*/ 558 h 558"/>
                  <a:gd name="T8" fmla="*/ 477 w 485"/>
                  <a:gd name="T9" fmla="*/ 7 h 558"/>
                  <a:gd name="T10" fmla="*/ 7 w 485"/>
                  <a:gd name="T11" fmla="*/ 553 h 558"/>
                  <a:gd name="T12" fmla="*/ 482 w 485"/>
                  <a:gd name="T13" fmla="*/ 457 h 558"/>
                  <a:gd name="T14" fmla="*/ 477 w 485"/>
                  <a:gd name="T15" fmla="*/ 7 h 5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85" h="558">
                    <a:moveTo>
                      <a:pt x="0" y="558"/>
                    </a:moveTo>
                    <a:lnTo>
                      <a:pt x="480" y="0"/>
                    </a:lnTo>
                    <a:lnTo>
                      <a:pt x="485" y="460"/>
                    </a:lnTo>
                    <a:lnTo>
                      <a:pt x="0" y="558"/>
                    </a:lnTo>
                    <a:close/>
                    <a:moveTo>
                      <a:pt x="477" y="7"/>
                    </a:moveTo>
                    <a:lnTo>
                      <a:pt x="7" y="553"/>
                    </a:lnTo>
                    <a:lnTo>
                      <a:pt x="482" y="457"/>
                    </a:lnTo>
                    <a:lnTo>
                      <a:pt x="477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17" name="Freeform 114">
                <a:extLst>
                  <a:ext uri="{FF2B5EF4-FFF2-40B4-BE49-F238E27FC236}">
                    <a16:creationId xmlns:a16="http://schemas.microsoft.com/office/drawing/2014/main" id="{EAEC6B87-90CC-42D0-96B5-41AD7BC1216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487" y="2892"/>
                <a:ext cx="980" cy="556"/>
              </a:xfrm>
              <a:custGeom>
                <a:avLst/>
                <a:gdLst>
                  <a:gd name="T0" fmla="*/ 502 w 980"/>
                  <a:gd name="T1" fmla="*/ 556 h 556"/>
                  <a:gd name="T2" fmla="*/ 502 w 980"/>
                  <a:gd name="T3" fmla="*/ 556 h 556"/>
                  <a:gd name="T4" fmla="*/ 0 w 980"/>
                  <a:gd name="T5" fmla="*/ 354 h 556"/>
                  <a:gd name="T6" fmla="*/ 980 w 980"/>
                  <a:gd name="T7" fmla="*/ 0 h 556"/>
                  <a:gd name="T8" fmla="*/ 502 w 980"/>
                  <a:gd name="T9" fmla="*/ 556 h 556"/>
                  <a:gd name="T10" fmla="*/ 7 w 980"/>
                  <a:gd name="T11" fmla="*/ 354 h 556"/>
                  <a:gd name="T12" fmla="*/ 502 w 980"/>
                  <a:gd name="T13" fmla="*/ 554 h 556"/>
                  <a:gd name="T14" fmla="*/ 972 w 980"/>
                  <a:gd name="T15" fmla="*/ 6 h 556"/>
                  <a:gd name="T16" fmla="*/ 7 w 980"/>
                  <a:gd name="T17" fmla="*/ 354 h 5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80" h="556">
                    <a:moveTo>
                      <a:pt x="502" y="556"/>
                    </a:moveTo>
                    <a:lnTo>
                      <a:pt x="502" y="556"/>
                    </a:lnTo>
                    <a:lnTo>
                      <a:pt x="0" y="354"/>
                    </a:lnTo>
                    <a:lnTo>
                      <a:pt x="980" y="0"/>
                    </a:lnTo>
                    <a:lnTo>
                      <a:pt x="502" y="556"/>
                    </a:lnTo>
                    <a:close/>
                    <a:moveTo>
                      <a:pt x="7" y="354"/>
                    </a:moveTo>
                    <a:lnTo>
                      <a:pt x="502" y="554"/>
                    </a:lnTo>
                    <a:lnTo>
                      <a:pt x="972" y="6"/>
                    </a:lnTo>
                    <a:lnTo>
                      <a:pt x="7" y="35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18" name="Freeform 115">
                <a:extLst>
                  <a:ext uri="{FF2B5EF4-FFF2-40B4-BE49-F238E27FC236}">
                    <a16:creationId xmlns:a16="http://schemas.microsoft.com/office/drawing/2014/main" id="{4062EE1A-C1AB-46B1-BBBD-D25B08B0F0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55" y="3212"/>
                <a:ext cx="65" cy="65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7"/>
                      <a:pt x="38" y="56"/>
                      <a:pt x="24" y="54"/>
                    </a:cubicBezTo>
                    <a:cubicBezTo>
                      <a:pt x="10" y="52"/>
                      <a:pt x="0" y="38"/>
                      <a:pt x="2" y="24"/>
                    </a:cubicBezTo>
                    <a:cubicBezTo>
                      <a:pt x="5" y="10"/>
                      <a:pt x="18" y="0"/>
                      <a:pt x="32" y="2"/>
                    </a:cubicBezTo>
                    <a:cubicBezTo>
                      <a:pt x="47" y="5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19" name="Freeform 116">
                <a:extLst>
                  <a:ext uri="{FF2B5EF4-FFF2-40B4-BE49-F238E27FC236}">
                    <a16:creationId xmlns:a16="http://schemas.microsoft.com/office/drawing/2014/main" id="{8CD98488-8DB1-4D64-B4D3-7052BF0AC5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03" y="4147"/>
                <a:ext cx="64" cy="64"/>
              </a:xfrm>
              <a:custGeom>
                <a:avLst/>
                <a:gdLst>
                  <a:gd name="T0" fmla="*/ 53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3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3" y="32"/>
                    </a:moveTo>
                    <a:cubicBezTo>
                      <a:pt x="51" y="47"/>
                      <a:pt x="38" y="56"/>
                      <a:pt x="24" y="54"/>
                    </a:cubicBezTo>
                    <a:cubicBezTo>
                      <a:pt x="9" y="52"/>
                      <a:pt x="0" y="39"/>
                      <a:pt x="2" y="24"/>
                    </a:cubicBezTo>
                    <a:cubicBezTo>
                      <a:pt x="4" y="10"/>
                      <a:pt x="17" y="0"/>
                      <a:pt x="32" y="2"/>
                    </a:cubicBezTo>
                    <a:cubicBezTo>
                      <a:pt x="46" y="5"/>
                      <a:pt x="56" y="18"/>
                      <a:pt x="53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0" name="Freeform 117">
                <a:extLst>
                  <a:ext uri="{FF2B5EF4-FFF2-40B4-BE49-F238E27FC236}">
                    <a16:creationId xmlns:a16="http://schemas.microsoft.com/office/drawing/2014/main" id="{1E2A0C8D-94F6-40D8-A1B6-7E5C86C618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53" y="4342"/>
                <a:ext cx="64" cy="66"/>
              </a:xfrm>
              <a:custGeom>
                <a:avLst/>
                <a:gdLst>
                  <a:gd name="T0" fmla="*/ 54 w 56"/>
                  <a:gd name="T1" fmla="*/ 33 h 57"/>
                  <a:gd name="T2" fmla="*/ 24 w 56"/>
                  <a:gd name="T3" fmla="*/ 54 h 57"/>
                  <a:gd name="T4" fmla="*/ 2 w 56"/>
                  <a:gd name="T5" fmla="*/ 24 h 57"/>
                  <a:gd name="T6" fmla="*/ 32 w 56"/>
                  <a:gd name="T7" fmla="*/ 3 h 57"/>
                  <a:gd name="T8" fmla="*/ 54 w 56"/>
                  <a:gd name="T9" fmla="*/ 33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7">
                    <a:moveTo>
                      <a:pt x="54" y="33"/>
                    </a:moveTo>
                    <a:cubicBezTo>
                      <a:pt x="52" y="47"/>
                      <a:pt x="38" y="57"/>
                      <a:pt x="24" y="54"/>
                    </a:cubicBezTo>
                    <a:cubicBezTo>
                      <a:pt x="10" y="52"/>
                      <a:pt x="0" y="39"/>
                      <a:pt x="2" y="24"/>
                    </a:cubicBezTo>
                    <a:cubicBezTo>
                      <a:pt x="4" y="10"/>
                      <a:pt x="18" y="0"/>
                      <a:pt x="32" y="3"/>
                    </a:cubicBezTo>
                    <a:cubicBezTo>
                      <a:pt x="46" y="5"/>
                      <a:pt x="56" y="18"/>
                      <a:pt x="54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1" name="Freeform 118">
                <a:extLst>
                  <a:ext uri="{FF2B5EF4-FFF2-40B4-BE49-F238E27FC236}">
                    <a16:creationId xmlns:a16="http://schemas.microsoft.com/office/drawing/2014/main" id="{F7B9D79D-0FE7-4B71-A26B-B9286C66FF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86" y="4371"/>
                <a:ext cx="65" cy="65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6"/>
                      <a:pt x="38" y="56"/>
                      <a:pt x="24" y="54"/>
                    </a:cubicBezTo>
                    <a:cubicBezTo>
                      <a:pt x="10" y="52"/>
                      <a:pt x="0" y="38"/>
                      <a:pt x="2" y="24"/>
                    </a:cubicBezTo>
                    <a:cubicBezTo>
                      <a:pt x="4" y="10"/>
                      <a:pt x="18" y="0"/>
                      <a:pt x="32" y="2"/>
                    </a:cubicBezTo>
                    <a:cubicBezTo>
                      <a:pt x="46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2" name="Freeform 119">
                <a:extLst>
                  <a:ext uri="{FF2B5EF4-FFF2-40B4-BE49-F238E27FC236}">
                    <a16:creationId xmlns:a16="http://schemas.microsoft.com/office/drawing/2014/main" id="{2392D103-DDDA-46EE-8834-01DB0AACFD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02" y="4913"/>
                <a:ext cx="64" cy="64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1" y="47"/>
                      <a:pt x="38" y="56"/>
                      <a:pt x="24" y="54"/>
                    </a:cubicBezTo>
                    <a:cubicBezTo>
                      <a:pt x="9" y="52"/>
                      <a:pt x="0" y="38"/>
                      <a:pt x="2" y="24"/>
                    </a:cubicBezTo>
                    <a:cubicBezTo>
                      <a:pt x="4" y="10"/>
                      <a:pt x="18" y="0"/>
                      <a:pt x="32" y="2"/>
                    </a:cubicBezTo>
                    <a:cubicBezTo>
                      <a:pt x="46" y="5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3" name="Freeform 120">
                <a:extLst>
                  <a:ext uri="{FF2B5EF4-FFF2-40B4-BE49-F238E27FC236}">
                    <a16:creationId xmlns:a16="http://schemas.microsoft.com/office/drawing/2014/main" id="{7ADDE69E-1FA8-4830-99CA-2EE1D87AC9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94" y="5302"/>
                <a:ext cx="65" cy="65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6"/>
                      <a:pt x="38" y="56"/>
                      <a:pt x="24" y="54"/>
                    </a:cubicBezTo>
                    <a:cubicBezTo>
                      <a:pt x="10" y="51"/>
                      <a:pt x="0" y="38"/>
                      <a:pt x="2" y="24"/>
                    </a:cubicBezTo>
                    <a:cubicBezTo>
                      <a:pt x="5" y="9"/>
                      <a:pt x="18" y="0"/>
                      <a:pt x="32" y="2"/>
                    </a:cubicBezTo>
                    <a:cubicBezTo>
                      <a:pt x="47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4" name="Freeform 121">
                <a:extLst>
                  <a:ext uri="{FF2B5EF4-FFF2-40B4-BE49-F238E27FC236}">
                    <a16:creationId xmlns:a16="http://schemas.microsoft.com/office/drawing/2014/main" id="{35301D2E-2251-4F04-8A8D-2CD72E2100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05" y="5746"/>
                <a:ext cx="65" cy="64"/>
              </a:xfrm>
              <a:custGeom>
                <a:avLst/>
                <a:gdLst>
                  <a:gd name="T0" fmla="*/ 54 w 57"/>
                  <a:gd name="T1" fmla="*/ 32 h 56"/>
                  <a:gd name="T2" fmla="*/ 24 w 57"/>
                  <a:gd name="T3" fmla="*/ 54 h 56"/>
                  <a:gd name="T4" fmla="*/ 3 w 57"/>
                  <a:gd name="T5" fmla="*/ 24 h 56"/>
                  <a:gd name="T6" fmla="*/ 32 w 57"/>
                  <a:gd name="T7" fmla="*/ 2 h 56"/>
                  <a:gd name="T8" fmla="*/ 54 w 57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7" h="56">
                    <a:moveTo>
                      <a:pt x="54" y="32"/>
                    </a:moveTo>
                    <a:cubicBezTo>
                      <a:pt x="52" y="46"/>
                      <a:pt x="39" y="56"/>
                      <a:pt x="24" y="54"/>
                    </a:cubicBezTo>
                    <a:cubicBezTo>
                      <a:pt x="10" y="52"/>
                      <a:pt x="0" y="38"/>
                      <a:pt x="3" y="24"/>
                    </a:cubicBezTo>
                    <a:cubicBezTo>
                      <a:pt x="5" y="10"/>
                      <a:pt x="18" y="0"/>
                      <a:pt x="32" y="2"/>
                    </a:cubicBezTo>
                    <a:cubicBezTo>
                      <a:pt x="47" y="4"/>
                      <a:pt x="57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5" name="Freeform 122">
                <a:extLst>
                  <a:ext uri="{FF2B5EF4-FFF2-40B4-BE49-F238E27FC236}">
                    <a16:creationId xmlns:a16="http://schemas.microsoft.com/office/drawing/2014/main" id="{A331711F-05B9-4CBC-8499-1170338672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10" y="5210"/>
                <a:ext cx="65" cy="65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6"/>
                      <a:pt x="38" y="56"/>
                      <a:pt x="24" y="54"/>
                    </a:cubicBezTo>
                    <a:cubicBezTo>
                      <a:pt x="10" y="51"/>
                      <a:pt x="0" y="38"/>
                      <a:pt x="2" y="24"/>
                    </a:cubicBezTo>
                    <a:cubicBezTo>
                      <a:pt x="4" y="9"/>
                      <a:pt x="18" y="0"/>
                      <a:pt x="32" y="2"/>
                    </a:cubicBezTo>
                    <a:cubicBezTo>
                      <a:pt x="46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6" name="Freeform 123">
                <a:extLst>
                  <a:ext uri="{FF2B5EF4-FFF2-40B4-BE49-F238E27FC236}">
                    <a16:creationId xmlns:a16="http://schemas.microsoft.com/office/drawing/2014/main" id="{C8B76045-7325-4756-9AF2-2BD3326464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70" y="4780"/>
                <a:ext cx="64" cy="66"/>
              </a:xfrm>
              <a:custGeom>
                <a:avLst/>
                <a:gdLst>
                  <a:gd name="T0" fmla="*/ 54 w 56"/>
                  <a:gd name="T1" fmla="*/ 33 h 57"/>
                  <a:gd name="T2" fmla="*/ 24 w 56"/>
                  <a:gd name="T3" fmla="*/ 54 h 57"/>
                  <a:gd name="T4" fmla="*/ 2 w 56"/>
                  <a:gd name="T5" fmla="*/ 24 h 57"/>
                  <a:gd name="T6" fmla="*/ 32 w 56"/>
                  <a:gd name="T7" fmla="*/ 3 h 57"/>
                  <a:gd name="T8" fmla="*/ 54 w 56"/>
                  <a:gd name="T9" fmla="*/ 33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7">
                    <a:moveTo>
                      <a:pt x="54" y="33"/>
                    </a:moveTo>
                    <a:cubicBezTo>
                      <a:pt x="52" y="47"/>
                      <a:pt x="38" y="57"/>
                      <a:pt x="24" y="54"/>
                    </a:cubicBezTo>
                    <a:cubicBezTo>
                      <a:pt x="10" y="52"/>
                      <a:pt x="0" y="39"/>
                      <a:pt x="2" y="24"/>
                    </a:cubicBezTo>
                    <a:cubicBezTo>
                      <a:pt x="5" y="10"/>
                      <a:pt x="18" y="0"/>
                      <a:pt x="32" y="3"/>
                    </a:cubicBezTo>
                    <a:cubicBezTo>
                      <a:pt x="47" y="5"/>
                      <a:pt x="56" y="18"/>
                      <a:pt x="54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7" name="Freeform 124">
                <a:extLst>
                  <a:ext uri="{FF2B5EF4-FFF2-40B4-BE49-F238E27FC236}">
                    <a16:creationId xmlns:a16="http://schemas.microsoft.com/office/drawing/2014/main" id="{2F62E359-D174-4E1D-B9CB-25598C084E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79" y="5685"/>
                <a:ext cx="65" cy="64"/>
              </a:xfrm>
              <a:custGeom>
                <a:avLst/>
                <a:gdLst>
                  <a:gd name="T0" fmla="*/ 54 w 57"/>
                  <a:gd name="T1" fmla="*/ 32 h 56"/>
                  <a:gd name="T2" fmla="*/ 24 w 57"/>
                  <a:gd name="T3" fmla="*/ 54 h 56"/>
                  <a:gd name="T4" fmla="*/ 3 w 57"/>
                  <a:gd name="T5" fmla="*/ 24 h 56"/>
                  <a:gd name="T6" fmla="*/ 33 w 57"/>
                  <a:gd name="T7" fmla="*/ 2 h 56"/>
                  <a:gd name="T8" fmla="*/ 54 w 57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7" h="56">
                    <a:moveTo>
                      <a:pt x="54" y="32"/>
                    </a:moveTo>
                    <a:cubicBezTo>
                      <a:pt x="52" y="46"/>
                      <a:pt x="39" y="56"/>
                      <a:pt x="24" y="54"/>
                    </a:cubicBezTo>
                    <a:cubicBezTo>
                      <a:pt x="10" y="52"/>
                      <a:pt x="0" y="38"/>
                      <a:pt x="3" y="24"/>
                    </a:cubicBezTo>
                    <a:cubicBezTo>
                      <a:pt x="5" y="10"/>
                      <a:pt x="18" y="0"/>
                      <a:pt x="33" y="2"/>
                    </a:cubicBezTo>
                    <a:cubicBezTo>
                      <a:pt x="47" y="5"/>
                      <a:pt x="57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8" name="Freeform 125">
                <a:extLst>
                  <a:ext uri="{FF2B5EF4-FFF2-40B4-BE49-F238E27FC236}">
                    <a16:creationId xmlns:a16="http://schemas.microsoft.com/office/drawing/2014/main" id="{35D787FD-B255-43A9-9E46-AC26FB8161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46" y="5463"/>
                <a:ext cx="64" cy="65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7"/>
                      <a:pt x="38" y="56"/>
                      <a:pt x="24" y="54"/>
                    </a:cubicBezTo>
                    <a:cubicBezTo>
                      <a:pt x="10" y="52"/>
                      <a:pt x="0" y="38"/>
                      <a:pt x="2" y="24"/>
                    </a:cubicBezTo>
                    <a:cubicBezTo>
                      <a:pt x="4" y="10"/>
                      <a:pt x="18" y="0"/>
                      <a:pt x="32" y="2"/>
                    </a:cubicBezTo>
                    <a:cubicBezTo>
                      <a:pt x="46" y="5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9" name="Freeform 126">
                <a:extLst>
                  <a:ext uri="{FF2B5EF4-FFF2-40B4-BE49-F238E27FC236}">
                    <a16:creationId xmlns:a16="http://schemas.microsoft.com/office/drawing/2014/main" id="{DA61BC03-2E06-4A90-8AE7-6F0DD1CF82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60" y="5440"/>
                <a:ext cx="65" cy="65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1" y="46"/>
                      <a:pt x="38" y="56"/>
                      <a:pt x="24" y="54"/>
                    </a:cubicBezTo>
                    <a:cubicBezTo>
                      <a:pt x="10" y="51"/>
                      <a:pt x="0" y="38"/>
                      <a:pt x="2" y="24"/>
                    </a:cubicBezTo>
                    <a:cubicBezTo>
                      <a:pt x="4" y="9"/>
                      <a:pt x="18" y="0"/>
                      <a:pt x="32" y="2"/>
                    </a:cubicBezTo>
                    <a:cubicBezTo>
                      <a:pt x="46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30" name="Freeform 127">
                <a:extLst>
                  <a:ext uri="{FF2B5EF4-FFF2-40B4-BE49-F238E27FC236}">
                    <a16:creationId xmlns:a16="http://schemas.microsoft.com/office/drawing/2014/main" id="{A303CDA7-7F56-4773-A98A-80FA6B3AC8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83" y="4018"/>
                <a:ext cx="66" cy="64"/>
              </a:xfrm>
              <a:custGeom>
                <a:avLst/>
                <a:gdLst>
                  <a:gd name="T0" fmla="*/ 54 w 57"/>
                  <a:gd name="T1" fmla="*/ 32 h 56"/>
                  <a:gd name="T2" fmla="*/ 24 w 57"/>
                  <a:gd name="T3" fmla="*/ 54 h 56"/>
                  <a:gd name="T4" fmla="*/ 3 w 57"/>
                  <a:gd name="T5" fmla="*/ 24 h 56"/>
                  <a:gd name="T6" fmla="*/ 33 w 57"/>
                  <a:gd name="T7" fmla="*/ 2 h 56"/>
                  <a:gd name="T8" fmla="*/ 54 w 57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7" h="56">
                    <a:moveTo>
                      <a:pt x="54" y="32"/>
                    </a:moveTo>
                    <a:cubicBezTo>
                      <a:pt x="52" y="46"/>
                      <a:pt x="39" y="56"/>
                      <a:pt x="24" y="54"/>
                    </a:cubicBezTo>
                    <a:cubicBezTo>
                      <a:pt x="10" y="52"/>
                      <a:pt x="0" y="38"/>
                      <a:pt x="3" y="24"/>
                    </a:cubicBezTo>
                    <a:cubicBezTo>
                      <a:pt x="5" y="10"/>
                      <a:pt x="18" y="0"/>
                      <a:pt x="33" y="2"/>
                    </a:cubicBezTo>
                    <a:cubicBezTo>
                      <a:pt x="47" y="4"/>
                      <a:pt x="57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31" name="Freeform 128">
                <a:extLst>
                  <a:ext uri="{FF2B5EF4-FFF2-40B4-BE49-F238E27FC236}">
                    <a16:creationId xmlns:a16="http://schemas.microsoft.com/office/drawing/2014/main" id="{45C14ADE-1DCF-45E4-B224-CFC0B24041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71" y="2829"/>
                <a:ext cx="65" cy="64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1" y="46"/>
                      <a:pt x="38" y="56"/>
                      <a:pt x="24" y="54"/>
                    </a:cubicBezTo>
                    <a:cubicBezTo>
                      <a:pt x="9" y="51"/>
                      <a:pt x="0" y="38"/>
                      <a:pt x="2" y="24"/>
                    </a:cubicBezTo>
                    <a:cubicBezTo>
                      <a:pt x="4" y="9"/>
                      <a:pt x="18" y="0"/>
                      <a:pt x="32" y="2"/>
                    </a:cubicBezTo>
                    <a:cubicBezTo>
                      <a:pt x="46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32" name="Freeform 129">
                <a:extLst>
                  <a:ext uri="{FF2B5EF4-FFF2-40B4-BE49-F238E27FC236}">
                    <a16:creationId xmlns:a16="http://schemas.microsoft.com/office/drawing/2014/main" id="{F9E05EAE-D0CD-4848-A64A-D47C7E40F6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96" y="3172"/>
                <a:ext cx="65" cy="64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6"/>
                      <a:pt x="38" y="56"/>
                      <a:pt x="24" y="54"/>
                    </a:cubicBezTo>
                    <a:cubicBezTo>
                      <a:pt x="10" y="51"/>
                      <a:pt x="0" y="38"/>
                      <a:pt x="2" y="24"/>
                    </a:cubicBezTo>
                    <a:cubicBezTo>
                      <a:pt x="5" y="9"/>
                      <a:pt x="18" y="0"/>
                      <a:pt x="32" y="2"/>
                    </a:cubicBezTo>
                    <a:cubicBezTo>
                      <a:pt x="47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33" name="Freeform 130">
                <a:extLst>
                  <a:ext uri="{FF2B5EF4-FFF2-40B4-BE49-F238E27FC236}">
                    <a16:creationId xmlns:a16="http://schemas.microsoft.com/office/drawing/2014/main" id="{FB4EE11F-EC59-4680-B96C-BDE75588B8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12" y="3719"/>
                <a:ext cx="65" cy="66"/>
              </a:xfrm>
              <a:custGeom>
                <a:avLst/>
                <a:gdLst>
                  <a:gd name="T0" fmla="*/ 54 w 56"/>
                  <a:gd name="T1" fmla="*/ 33 h 57"/>
                  <a:gd name="T2" fmla="*/ 24 w 56"/>
                  <a:gd name="T3" fmla="*/ 54 h 57"/>
                  <a:gd name="T4" fmla="*/ 2 w 56"/>
                  <a:gd name="T5" fmla="*/ 24 h 57"/>
                  <a:gd name="T6" fmla="*/ 32 w 56"/>
                  <a:gd name="T7" fmla="*/ 3 h 57"/>
                  <a:gd name="T8" fmla="*/ 54 w 56"/>
                  <a:gd name="T9" fmla="*/ 33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7">
                    <a:moveTo>
                      <a:pt x="54" y="33"/>
                    </a:moveTo>
                    <a:cubicBezTo>
                      <a:pt x="52" y="47"/>
                      <a:pt x="38" y="57"/>
                      <a:pt x="24" y="54"/>
                    </a:cubicBezTo>
                    <a:cubicBezTo>
                      <a:pt x="10" y="52"/>
                      <a:pt x="0" y="39"/>
                      <a:pt x="2" y="24"/>
                    </a:cubicBezTo>
                    <a:cubicBezTo>
                      <a:pt x="5" y="10"/>
                      <a:pt x="18" y="0"/>
                      <a:pt x="32" y="3"/>
                    </a:cubicBezTo>
                    <a:cubicBezTo>
                      <a:pt x="47" y="5"/>
                      <a:pt x="56" y="18"/>
                      <a:pt x="54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34" name="Freeform 131">
                <a:extLst>
                  <a:ext uri="{FF2B5EF4-FFF2-40B4-BE49-F238E27FC236}">
                    <a16:creationId xmlns:a16="http://schemas.microsoft.com/office/drawing/2014/main" id="{3CEA0866-DF9D-4853-8E90-43378AB073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86" y="3885"/>
                <a:ext cx="65" cy="65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6"/>
                      <a:pt x="38" y="56"/>
                      <a:pt x="24" y="54"/>
                    </a:cubicBezTo>
                    <a:cubicBezTo>
                      <a:pt x="10" y="51"/>
                      <a:pt x="0" y="38"/>
                      <a:pt x="2" y="24"/>
                    </a:cubicBezTo>
                    <a:cubicBezTo>
                      <a:pt x="5" y="9"/>
                      <a:pt x="18" y="0"/>
                      <a:pt x="32" y="2"/>
                    </a:cubicBezTo>
                    <a:cubicBezTo>
                      <a:pt x="47" y="4"/>
                      <a:pt x="56" y="17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35" name="Freeform 132">
                <a:extLst>
                  <a:ext uri="{FF2B5EF4-FFF2-40B4-BE49-F238E27FC236}">
                    <a16:creationId xmlns:a16="http://schemas.microsoft.com/office/drawing/2014/main" id="{82F98EB3-2660-4B89-AA2A-6CDB2E075E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54" y="3417"/>
                <a:ext cx="65" cy="65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6"/>
                      <a:pt x="38" y="56"/>
                      <a:pt x="24" y="54"/>
                    </a:cubicBezTo>
                    <a:cubicBezTo>
                      <a:pt x="10" y="51"/>
                      <a:pt x="0" y="38"/>
                      <a:pt x="2" y="24"/>
                    </a:cubicBezTo>
                    <a:cubicBezTo>
                      <a:pt x="5" y="10"/>
                      <a:pt x="18" y="0"/>
                      <a:pt x="32" y="2"/>
                    </a:cubicBezTo>
                    <a:cubicBezTo>
                      <a:pt x="47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36" name="Freeform 133">
                <a:extLst>
                  <a:ext uri="{FF2B5EF4-FFF2-40B4-BE49-F238E27FC236}">
                    <a16:creationId xmlns:a16="http://schemas.microsoft.com/office/drawing/2014/main" id="{8EC52DE0-DFEE-4D50-B599-5B3E83C10B7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938" y="3401"/>
                <a:ext cx="97" cy="97"/>
              </a:xfrm>
              <a:custGeom>
                <a:avLst/>
                <a:gdLst>
                  <a:gd name="T0" fmla="*/ 36 w 84"/>
                  <a:gd name="T1" fmla="*/ 80 h 84"/>
                  <a:gd name="T2" fmla="*/ 4 w 84"/>
                  <a:gd name="T3" fmla="*/ 36 h 84"/>
                  <a:gd name="T4" fmla="*/ 48 w 84"/>
                  <a:gd name="T5" fmla="*/ 3 h 84"/>
                  <a:gd name="T6" fmla="*/ 81 w 84"/>
                  <a:gd name="T7" fmla="*/ 48 h 84"/>
                  <a:gd name="T8" fmla="*/ 36 w 84"/>
                  <a:gd name="T9" fmla="*/ 80 h 84"/>
                  <a:gd name="T10" fmla="*/ 48 w 84"/>
                  <a:gd name="T11" fmla="*/ 5 h 84"/>
                  <a:gd name="T12" fmla="*/ 5 w 84"/>
                  <a:gd name="T13" fmla="*/ 36 h 84"/>
                  <a:gd name="T14" fmla="*/ 36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0"/>
                    </a:moveTo>
                    <a:cubicBezTo>
                      <a:pt x="15" y="77"/>
                      <a:pt x="0" y="57"/>
                      <a:pt x="4" y="36"/>
                    </a:cubicBezTo>
                    <a:cubicBezTo>
                      <a:pt x="7" y="15"/>
                      <a:pt x="27" y="0"/>
                      <a:pt x="48" y="3"/>
                    </a:cubicBezTo>
                    <a:cubicBezTo>
                      <a:pt x="70" y="7"/>
                      <a:pt x="84" y="27"/>
                      <a:pt x="81" y="48"/>
                    </a:cubicBezTo>
                    <a:cubicBezTo>
                      <a:pt x="77" y="69"/>
                      <a:pt x="57" y="84"/>
                      <a:pt x="36" y="80"/>
                    </a:cubicBezTo>
                    <a:close/>
                    <a:moveTo>
                      <a:pt x="48" y="5"/>
                    </a:moveTo>
                    <a:cubicBezTo>
                      <a:pt x="28" y="2"/>
                      <a:pt x="9" y="16"/>
                      <a:pt x="5" y="36"/>
                    </a:cubicBezTo>
                    <a:cubicBezTo>
                      <a:pt x="2" y="56"/>
                      <a:pt x="16" y="76"/>
                      <a:pt x="36" y="79"/>
                    </a:cubicBezTo>
                    <a:cubicBezTo>
                      <a:pt x="57" y="82"/>
                      <a:pt x="76" y="68"/>
                      <a:pt x="79" y="48"/>
                    </a:cubicBezTo>
                    <a:cubicBezTo>
                      <a:pt x="82" y="27"/>
                      <a:pt x="68" y="8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37" name="Freeform 134">
                <a:extLst>
                  <a:ext uri="{FF2B5EF4-FFF2-40B4-BE49-F238E27FC236}">
                    <a16:creationId xmlns:a16="http://schemas.microsoft.com/office/drawing/2014/main" id="{7DB7ABD8-24F5-4646-9FD2-92BAFD8BDB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60" y="4435"/>
                <a:ext cx="65" cy="64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6"/>
                      <a:pt x="38" y="56"/>
                      <a:pt x="24" y="54"/>
                    </a:cubicBezTo>
                    <a:cubicBezTo>
                      <a:pt x="10" y="52"/>
                      <a:pt x="0" y="38"/>
                      <a:pt x="2" y="24"/>
                    </a:cubicBezTo>
                    <a:cubicBezTo>
                      <a:pt x="4" y="10"/>
                      <a:pt x="18" y="0"/>
                      <a:pt x="32" y="2"/>
                    </a:cubicBezTo>
                    <a:cubicBezTo>
                      <a:pt x="46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38" name="Freeform 135">
                <a:extLst>
                  <a:ext uri="{FF2B5EF4-FFF2-40B4-BE49-F238E27FC236}">
                    <a16:creationId xmlns:a16="http://schemas.microsoft.com/office/drawing/2014/main" id="{60C2CDD5-043E-4E72-A5F5-55FA2E82270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744" y="4418"/>
                <a:ext cx="97" cy="97"/>
              </a:xfrm>
              <a:custGeom>
                <a:avLst/>
                <a:gdLst>
                  <a:gd name="T0" fmla="*/ 36 w 84"/>
                  <a:gd name="T1" fmla="*/ 80 h 84"/>
                  <a:gd name="T2" fmla="*/ 4 w 84"/>
                  <a:gd name="T3" fmla="*/ 36 h 84"/>
                  <a:gd name="T4" fmla="*/ 48 w 84"/>
                  <a:gd name="T5" fmla="*/ 3 h 84"/>
                  <a:gd name="T6" fmla="*/ 81 w 84"/>
                  <a:gd name="T7" fmla="*/ 48 h 84"/>
                  <a:gd name="T8" fmla="*/ 36 w 84"/>
                  <a:gd name="T9" fmla="*/ 80 h 84"/>
                  <a:gd name="T10" fmla="*/ 48 w 84"/>
                  <a:gd name="T11" fmla="*/ 5 h 84"/>
                  <a:gd name="T12" fmla="*/ 5 w 84"/>
                  <a:gd name="T13" fmla="*/ 36 h 84"/>
                  <a:gd name="T14" fmla="*/ 36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0"/>
                    </a:moveTo>
                    <a:cubicBezTo>
                      <a:pt x="15" y="77"/>
                      <a:pt x="0" y="57"/>
                      <a:pt x="4" y="36"/>
                    </a:cubicBezTo>
                    <a:cubicBezTo>
                      <a:pt x="7" y="15"/>
                      <a:pt x="27" y="0"/>
                      <a:pt x="48" y="3"/>
                    </a:cubicBezTo>
                    <a:cubicBezTo>
                      <a:pt x="69" y="7"/>
                      <a:pt x="84" y="27"/>
                      <a:pt x="81" y="48"/>
                    </a:cubicBezTo>
                    <a:cubicBezTo>
                      <a:pt x="77" y="69"/>
                      <a:pt x="57" y="84"/>
                      <a:pt x="36" y="80"/>
                    </a:cubicBezTo>
                    <a:close/>
                    <a:moveTo>
                      <a:pt x="48" y="5"/>
                    </a:moveTo>
                    <a:cubicBezTo>
                      <a:pt x="28" y="2"/>
                      <a:pt x="8" y="16"/>
                      <a:pt x="5" y="36"/>
                    </a:cubicBezTo>
                    <a:cubicBezTo>
                      <a:pt x="2" y="56"/>
                      <a:pt x="16" y="76"/>
                      <a:pt x="36" y="79"/>
                    </a:cubicBezTo>
                    <a:cubicBezTo>
                      <a:pt x="57" y="82"/>
                      <a:pt x="76" y="68"/>
                      <a:pt x="79" y="48"/>
                    </a:cubicBezTo>
                    <a:cubicBezTo>
                      <a:pt x="82" y="27"/>
                      <a:pt x="68" y="8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39" name="Freeform 136">
                <a:extLst>
                  <a:ext uri="{FF2B5EF4-FFF2-40B4-BE49-F238E27FC236}">
                    <a16:creationId xmlns:a16="http://schemas.microsoft.com/office/drawing/2014/main" id="{3FF14E64-7BB3-43E5-904B-31DA9BDB09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23" y="3984"/>
                <a:ext cx="64" cy="66"/>
              </a:xfrm>
              <a:custGeom>
                <a:avLst/>
                <a:gdLst>
                  <a:gd name="T0" fmla="*/ 54 w 56"/>
                  <a:gd name="T1" fmla="*/ 33 h 57"/>
                  <a:gd name="T2" fmla="*/ 24 w 56"/>
                  <a:gd name="T3" fmla="*/ 54 h 57"/>
                  <a:gd name="T4" fmla="*/ 2 w 56"/>
                  <a:gd name="T5" fmla="*/ 24 h 57"/>
                  <a:gd name="T6" fmla="*/ 32 w 56"/>
                  <a:gd name="T7" fmla="*/ 3 h 57"/>
                  <a:gd name="T8" fmla="*/ 54 w 56"/>
                  <a:gd name="T9" fmla="*/ 33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7">
                    <a:moveTo>
                      <a:pt x="54" y="33"/>
                    </a:moveTo>
                    <a:cubicBezTo>
                      <a:pt x="52" y="47"/>
                      <a:pt x="38" y="57"/>
                      <a:pt x="24" y="54"/>
                    </a:cubicBezTo>
                    <a:cubicBezTo>
                      <a:pt x="10" y="52"/>
                      <a:pt x="0" y="39"/>
                      <a:pt x="2" y="24"/>
                    </a:cubicBezTo>
                    <a:cubicBezTo>
                      <a:pt x="5" y="10"/>
                      <a:pt x="18" y="0"/>
                      <a:pt x="32" y="3"/>
                    </a:cubicBezTo>
                    <a:cubicBezTo>
                      <a:pt x="47" y="5"/>
                      <a:pt x="56" y="18"/>
                      <a:pt x="54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40" name="Freeform 137">
                <a:extLst>
                  <a:ext uri="{FF2B5EF4-FFF2-40B4-BE49-F238E27FC236}">
                    <a16:creationId xmlns:a16="http://schemas.microsoft.com/office/drawing/2014/main" id="{090860FB-6640-4E82-BD56-52CB8BA4ECA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507" y="3969"/>
                <a:ext cx="96" cy="96"/>
              </a:xfrm>
              <a:custGeom>
                <a:avLst/>
                <a:gdLst>
                  <a:gd name="T0" fmla="*/ 36 w 84"/>
                  <a:gd name="T1" fmla="*/ 80 h 83"/>
                  <a:gd name="T2" fmla="*/ 4 w 84"/>
                  <a:gd name="T3" fmla="*/ 35 h 83"/>
                  <a:gd name="T4" fmla="*/ 48 w 84"/>
                  <a:gd name="T5" fmla="*/ 3 h 83"/>
                  <a:gd name="T6" fmla="*/ 81 w 84"/>
                  <a:gd name="T7" fmla="*/ 48 h 83"/>
                  <a:gd name="T8" fmla="*/ 36 w 84"/>
                  <a:gd name="T9" fmla="*/ 80 h 83"/>
                  <a:gd name="T10" fmla="*/ 48 w 84"/>
                  <a:gd name="T11" fmla="*/ 5 h 83"/>
                  <a:gd name="T12" fmla="*/ 5 w 84"/>
                  <a:gd name="T13" fmla="*/ 36 h 83"/>
                  <a:gd name="T14" fmla="*/ 36 w 84"/>
                  <a:gd name="T15" fmla="*/ 78 h 83"/>
                  <a:gd name="T16" fmla="*/ 79 w 84"/>
                  <a:gd name="T17" fmla="*/ 47 h 83"/>
                  <a:gd name="T18" fmla="*/ 48 w 84"/>
                  <a:gd name="T19" fmla="*/ 5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3">
                    <a:moveTo>
                      <a:pt x="36" y="80"/>
                    </a:moveTo>
                    <a:cubicBezTo>
                      <a:pt x="15" y="77"/>
                      <a:pt x="0" y="57"/>
                      <a:pt x="4" y="35"/>
                    </a:cubicBezTo>
                    <a:cubicBezTo>
                      <a:pt x="7" y="14"/>
                      <a:pt x="27" y="0"/>
                      <a:pt x="48" y="3"/>
                    </a:cubicBezTo>
                    <a:cubicBezTo>
                      <a:pt x="70" y="6"/>
                      <a:pt x="84" y="26"/>
                      <a:pt x="81" y="48"/>
                    </a:cubicBezTo>
                    <a:cubicBezTo>
                      <a:pt x="77" y="69"/>
                      <a:pt x="57" y="83"/>
                      <a:pt x="36" y="80"/>
                    </a:cubicBezTo>
                    <a:close/>
                    <a:moveTo>
                      <a:pt x="48" y="5"/>
                    </a:moveTo>
                    <a:cubicBezTo>
                      <a:pt x="28" y="1"/>
                      <a:pt x="9" y="15"/>
                      <a:pt x="5" y="36"/>
                    </a:cubicBezTo>
                    <a:cubicBezTo>
                      <a:pt x="2" y="56"/>
                      <a:pt x="16" y="75"/>
                      <a:pt x="36" y="78"/>
                    </a:cubicBezTo>
                    <a:cubicBezTo>
                      <a:pt x="57" y="82"/>
                      <a:pt x="76" y="68"/>
                      <a:pt x="79" y="47"/>
                    </a:cubicBezTo>
                    <a:cubicBezTo>
                      <a:pt x="82" y="27"/>
                      <a:pt x="68" y="8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41" name="Freeform 138">
                <a:extLst>
                  <a:ext uri="{FF2B5EF4-FFF2-40B4-BE49-F238E27FC236}">
                    <a16:creationId xmlns:a16="http://schemas.microsoft.com/office/drawing/2014/main" id="{C8592926-FAD8-4EF3-8311-2E476AE07D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71" y="4207"/>
                <a:ext cx="65" cy="64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7"/>
                      <a:pt x="38" y="56"/>
                      <a:pt x="24" y="54"/>
                    </a:cubicBezTo>
                    <a:cubicBezTo>
                      <a:pt x="10" y="52"/>
                      <a:pt x="0" y="38"/>
                      <a:pt x="2" y="24"/>
                    </a:cubicBezTo>
                    <a:cubicBezTo>
                      <a:pt x="4" y="10"/>
                      <a:pt x="18" y="0"/>
                      <a:pt x="32" y="2"/>
                    </a:cubicBezTo>
                    <a:cubicBezTo>
                      <a:pt x="46" y="5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42" name="Freeform 139">
                <a:extLst>
                  <a:ext uri="{FF2B5EF4-FFF2-40B4-BE49-F238E27FC236}">
                    <a16:creationId xmlns:a16="http://schemas.microsoft.com/office/drawing/2014/main" id="{C82145DC-156C-4E89-95FA-B5CBBC2FF56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155" y="4190"/>
                <a:ext cx="97" cy="97"/>
              </a:xfrm>
              <a:custGeom>
                <a:avLst/>
                <a:gdLst>
                  <a:gd name="T0" fmla="*/ 36 w 84"/>
                  <a:gd name="T1" fmla="*/ 81 h 84"/>
                  <a:gd name="T2" fmla="*/ 3 w 84"/>
                  <a:gd name="T3" fmla="*/ 36 h 84"/>
                  <a:gd name="T4" fmla="*/ 48 w 84"/>
                  <a:gd name="T5" fmla="*/ 4 h 84"/>
                  <a:gd name="T6" fmla="*/ 80 w 84"/>
                  <a:gd name="T7" fmla="*/ 48 h 84"/>
                  <a:gd name="T8" fmla="*/ 36 w 84"/>
                  <a:gd name="T9" fmla="*/ 81 h 84"/>
                  <a:gd name="T10" fmla="*/ 48 w 84"/>
                  <a:gd name="T11" fmla="*/ 5 h 84"/>
                  <a:gd name="T12" fmla="*/ 5 w 84"/>
                  <a:gd name="T13" fmla="*/ 36 h 84"/>
                  <a:gd name="T14" fmla="*/ 36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1"/>
                    </a:moveTo>
                    <a:cubicBezTo>
                      <a:pt x="15" y="77"/>
                      <a:pt x="0" y="57"/>
                      <a:pt x="3" y="36"/>
                    </a:cubicBezTo>
                    <a:cubicBezTo>
                      <a:pt x="7" y="15"/>
                      <a:pt x="27" y="0"/>
                      <a:pt x="48" y="4"/>
                    </a:cubicBezTo>
                    <a:cubicBezTo>
                      <a:pt x="69" y="7"/>
                      <a:pt x="84" y="27"/>
                      <a:pt x="80" y="48"/>
                    </a:cubicBezTo>
                    <a:cubicBezTo>
                      <a:pt x="77" y="70"/>
                      <a:pt x="57" y="84"/>
                      <a:pt x="36" y="81"/>
                    </a:cubicBezTo>
                    <a:close/>
                    <a:moveTo>
                      <a:pt x="48" y="5"/>
                    </a:moveTo>
                    <a:cubicBezTo>
                      <a:pt x="27" y="2"/>
                      <a:pt x="8" y="16"/>
                      <a:pt x="5" y="36"/>
                    </a:cubicBezTo>
                    <a:cubicBezTo>
                      <a:pt x="2" y="57"/>
                      <a:pt x="16" y="76"/>
                      <a:pt x="36" y="79"/>
                    </a:cubicBezTo>
                    <a:cubicBezTo>
                      <a:pt x="56" y="82"/>
                      <a:pt x="76" y="68"/>
                      <a:pt x="79" y="48"/>
                    </a:cubicBezTo>
                    <a:cubicBezTo>
                      <a:pt x="82" y="28"/>
                      <a:pt x="68" y="9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43" name="Freeform 140">
                <a:extLst>
                  <a:ext uri="{FF2B5EF4-FFF2-40B4-BE49-F238E27FC236}">
                    <a16:creationId xmlns:a16="http://schemas.microsoft.com/office/drawing/2014/main" id="{3A911850-0204-4F0D-A764-5380D0D178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77" y="3524"/>
                <a:ext cx="64" cy="65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7"/>
                      <a:pt x="38" y="56"/>
                      <a:pt x="24" y="54"/>
                    </a:cubicBezTo>
                    <a:cubicBezTo>
                      <a:pt x="10" y="52"/>
                      <a:pt x="0" y="38"/>
                      <a:pt x="2" y="24"/>
                    </a:cubicBezTo>
                    <a:cubicBezTo>
                      <a:pt x="5" y="10"/>
                      <a:pt x="18" y="0"/>
                      <a:pt x="32" y="2"/>
                    </a:cubicBezTo>
                    <a:cubicBezTo>
                      <a:pt x="47" y="5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44" name="Freeform 141">
                <a:extLst>
                  <a:ext uri="{FF2B5EF4-FFF2-40B4-BE49-F238E27FC236}">
                    <a16:creationId xmlns:a16="http://schemas.microsoft.com/office/drawing/2014/main" id="{F9223601-0928-49E0-B215-6DABBAD5154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561" y="3508"/>
                <a:ext cx="97" cy="97"/>
              </a:xfrm>
              <a:custGeom>
                <a:avLst/>
                <a:gdLst>
                  <a:gd name="T0" fmla="*/ 36 w 84"/>
                  <a:gd name="T1" fmla="*/ 81 h 84"/>
                  <a:gd name="T2" fmla="*/ 4 w 84"/>
                  <a:gd name="T3" fmla="*/ 36 h 84"/>
                  <a:gd name="T4" fmla="*/ 48 w 84"/>
                  <a:gd name="T5" fmla="*/ 4 h 84"/>
                  <a:gd name="T6" fmla="*/ 81 w 84"/>
                  <a:gd name="T7" fmla="*/ 48 h 84"/>
                  <a:gd name="T8" fmla="*/ 36 w 84"/>
                  <a:gd name="T9" fmla="*/ 81 h 84"/>
                  <a:gd name="T10" fmla="*/ 48 w 84"/>
                  <a:gd name="T11" fmla="*/ 5 h 84"/>
                  <a:gd name="T12" fmla="*/ 5 w 84"/>
                  <a:gd name="T13" fmla="*/ 36 h 84"/>
                  <a:gd name="T14" fmla="*/ 36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1"/>
                    </a:moveTo>
                    <a:cubicBezTo>
                      <a:pt x="15" y="77"/>
                      <a:pt x="0" y="57"/>
                      <a:pt x="4" y="36"/>
                    </a:cubicBezTo>
                    <a:cubicBezTo>
                      <a:pt x="7" y="15"/>
                      <a:pt x="27" y="0"/>
                      <a:pt x="48" y="4"/>
                    </a:cubicBezTo>
                    <a:cubicBezTo>
                      <a:pt x="69" y="7"/>
                      <a:pt x="84" y="27"/>
                      <a:pt x="81" y="48"/>
                    </a:cubicBezTo>
                    <a:cubicBezTo>
                      <a:pt x="77" y="70"/>
                      <a:pt x="57" y="84"/>
                      <a:pt x="36" y="81"/>
                    </a:cubicBezTo>
                    <a:close/>
                    <a:moveTo>
                      <a:pt x="48" y="5"/>
                    </a:moveTo>
                    <a:cubicBezTo>
                      <a:pt x="28" y="2"/>
                      <a:pt x="9" y="16"/>
                      <a:pt x="5" y="36"/>
                    </a:cubicBezTo>
                    <a:cubicBezTo>
                      <a:pt x="2" y="57"/>
                      <a:pt x="16" y="76"/>
                      <a:pt x="36" y="79"/>
                    </a:cubicBezTo>
                    <a:cubicBezTo>
                      <a:pt x="57" y="82"/>
                      <a:pt x="76" y="68"/>
                      <a:pt x="79" y="48"/>
                    </a:cubicBezTo>
                    <a:cubicBezTo>
                      <a:pt x="82" y="28"/>
                      <a:pt x="68" y="9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45" name="Freeform 142">
                <a:extLst>
                  <a:ext uri="{FF2B5EF4-FFF2-40B4-BE49-F238E27FC236}">
                    <a16:creationId xmlns:a16="http://schemas.microsoft.com/office/drawing/2014/main" id="{699852B6-3F1E-419D-B27B-2425A3B159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67" y="3831"/>
                <a:ext cx="65" cy="64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1" y="46"/>
                      <a:pt x="38" y="56"/>
                      <a:pt x="24" y="54"/>
                    </a:cubicBezTo>
                    <a:cubicBezTo>
                      <a:pt x="9" y="52"/>
                      <a:pt x="0" y="38"/>
                      <a:pt x="2" y="24"/>
                    </a:cubicBezTo>
                    <a:cubicBezTo>
                      <a:pt x="4" y="10"/>
                      <a:pt x="18" y="0"/>
                      <a:pt x="32" y="2"/>
                    </a:cubicBezTo>
                    <a:cubicBezTo>
                      <a:pt x="46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46" name="Freeform 143">
                <a:extLst>
                  <a:ext uri="{FF2B5EF4-FFF2-40B4-BE49-F238E27FC236}">
                    <a16:creationId xmlns:a16="http://schemas.microsoft.com/office/drawing/2014/main" id="{21425EE5-3B72-46F4-9BDC-AFB5B87F364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851" y="3815"/>
                <a:ext cx="97" cy="97"/>
              </a:xfrm>
              <a:custGeom>
                <a:avLst/>
                <a:gdLst>
                  <a:gd name="T0" fmla="*/ 36 w 84"/>
                  <a:gd name="T1" fmla="*/ 80 h 84"/>
                  <a:gd name="T2" fmla="*/ 3 w 84"/>
                  <a:gd name="T3" fmla="*/ 36 h 84"/>
                  <a:gd name="T4" fmla="*/ 48 w 84"/>
                  <a:gd name="T5" fmla="*/ 3 h 84"/>
                  <a:gd name="T6" fmla="*/ 80 w 84"/>
                  <a:gd name="T7" fmla="*/ 48 h 84"/>
                  <a:gd name="T8" fmla="*/ 36 w 84"/>
                  <a:gd name="T9" fmla="*/ 80 h 84"/>
                  <a:gd name="T10" fmla="*/ 48 w 84"/>
                  <a:gd name="T11" fmla="*/ 5 h 84"/>
                  <a:gd name="T12" fmla="*/ 5 w 84"/>
                  <a:gd name="T13" fmla="*/ 36 h 84"/>
                  <a:gd name="T14" fmla="*/ 36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0"/>
                    </a:moveTo>
                    <a:cubicBezTo>
                      <a:pt x="14" y="77"/>
                      <a:pt x="0" y="57"/>
                      <a:pt x="3" y="36"/>
                    </a:cubicBezTo>
                    <a:cubicBezTo>
                      <a:pt x="7" y="15"/>
                      <a:pt x="27" y="0"/>
                      <a:pt x="48" y="3"/>
                    </a:cubicBezTo>
                    <a:cubicBezTo>
                      <a:pt x="69" y="7"/>
                      <a:pt x="84" y="27"/>
                      <a:pt x="80" y="48"/>
                    </a:cubicBezTo>
                    <a:cubicBezTo>
                      <a:pt x="77" y="69"/>
                      <a:pt x="57" y="84"/>
                      <a:pt x="36" y="80"/>
                    </a:cubicBezTo>
                    <a:close/>
                    <a:moveTo>
                      <a:pt x="48" y="5"/>
                    </a:moveTo>
                    <a:cubicBezTo>
                      <a:pt x="27" y="2"/>
                      <a:pt x="8" y="16"/>
                      <a:pt x="5" y="36"/>
                    </a:cubicBezTo>
                    <a:cubicBezTo>
                      <a:pt x="2" y="56"/>
                      <a:pt x="16" y="76"/>
                      <a:pt x="36" y="79"/>
                    </a:cubicBezTo>
                    <a:cubicBezTo>
                      <a:pt x="56" y="82"/>
                      <a:pt x="75" y="68"/>
                      <a:pt x="79" y="48"/>
                    </a:cubicBezTo>
                    <a:cubicBezTo>
                      <a:pt x="82" y="28"/>
                      <a:pt x="68" y="8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47" name="Freeform 144">
                <a:extLst>
                  <a:ext uri="{FF2B5EF4-FFF2-40B4-BE49-F238E27FC236}">
                    <a16:creationId xmlns:a16="http://schemas.microsoft.com/office/drawing/2014/main" id="{B799B560-55C9-4C5C-9B04-15369C9B2C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99" y="5046"/>
                <a:ext cx="65" cy="65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6"/>
                      <a:pt x="38" y="56"/>
                      <a:pt x="24" y="54"/>
                    </a:cubicBezTo>
                    <a:cubicBezTo>
                      <a:pt x="10" y="51"/>
                      <a:pt x="0" y="38"/>
                      <a:pt x="2" y="24"/>
                    </a:cubicBezTo>
                    <a:cubicBezTo>
                      <a:pt x="4" y="9"/>
                      <a:pt x="18" y="0"/>
                      <a:pt x="32" y="2"/>
                    </a:cubicBezTo>
                    <a:cubicBezTo>
                      <a:pt x="46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48" name="Freeform 145">
                <a:extLst>
                  <a:ext uri="{FF2B5EF4-FFF2-40B4-BE49-F238E27FC236}">
                    <a16:creationId xmlns:a16="http://schemas.microsoft.com/office/drawing/2014/main" id="{5264F093-C73F-4C47-AF9A-4430AA57805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383" y="5030"/>
                <a:ext cx="97" cy="97"/>
              </a:xfrm>
              <a:custGeom>
                <a:avLst/>
                <a:gdLst>
                  <a:gd name="T0" fmla="*/ 36 w 84"/>
                  <a:gd name="T1" fmla="*/ 80 h 84"/>
                  <a:gd name="T2" fmla="*/ 3 w 84"/>
                  <a:gd name="T3" fmla="*/ 36 h 84"/>
                  <a:gd name="T4" fmla="*/ 48 w 84"/>
                  <a:gd name="T5" fmla="*/ 3 h 84"/>
                  <a:gd name="T6" fmla="*/ 81 w 84"/>
                  <a:gd name="T7" fmla="*/ 48 h 84"/>
                  <a:gd name="T8" fmla="*/ 36 w 84"/>
                  <a:gd name="T9" fmla="*/ 80 h 84"/>
                  <a:gd name="T10" fmla="*/ 48 w 84"/>
                  <a:gd name="T11" fmla="*/ 5 h 84"/>
                  <a:gd name="T12" fmla="*/ 5 w 84"/>
                  <a:gd name="T13" fmla="*/ 36 h 84"/>
                  <a:gd name="T14" fmla="*/ 36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0"/>
                    </a:moveTo>
                    <a:cubicBezTo>
                      <a:pt x="15" y="77"/>
                      <a:pt x="0" y="57"/>
                      <a:pt x="3" y="36"/>
                    </a:cubicBezTo>
                    <a:cubicBezTo>
                      <a:pt x="7" y="14"/>
                      <a:pt x="27" y="0"/>
                      <a:pt x="48" y="3"/>
                    </a:cubicBezTo>
                    <a:cubicBezTo>
                      <a:pt x="69" y="7"/>
                      <a:pt x="84" y="27"/>
                      <a:pt x="81" y="48"/>
                    </a:cubicBezTo>
                    <a:cubicBezTo>
                      <a:pt x="77" y="69"/>
                      <a:pt x="57" y="84"/>
                      <a:pt x="36" y="80"/>
                    </a:cubicBezTo>
                    <a:close/>
                    <a:moveTo>
                      <a:pt x="48" y="5"/>
                    </a:moveTo>
                    <a:cubicBezTo>
                      <a:pt x="28" y="2"/>
                      <a:pt x="8" y="16"/>
                      <a:pt x="5" y="36"/>
                    </a:cubicBezTo>
                    <a:cubicBezTo>
                      <a:pt x="2" y="56"/>
                      <a:pt x="16" y="75"/>
                      <a:pt x="36" y="79"/>
                    </a:cubicBezTo>
                    <a:cubicBezTo>
                      <a:pt x="56" y="82"/>
                      <a:pt x="76" y="68"/>
                      <a:pt x="79" y="48"/>
                    </a:cubicBezTo>
                    <a:cubicBezTo>
                      <a:pt x="82" y="27"/>
                      <a:pt x="68" y="8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49" name="Freeform 146">
                <a:extLst>
                  <a:ext uri="{FF2B5EF4-FFF2-40B4-BE49-F238E27FC236}">
                    <a16:creationId xmlns:a16="http://schemas.microsoft.com/office/drawing/2014/main" id="{23CBA95D-EB22-4ED2-BE9D-996EF5A0AD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56" y="5436"/>
                <a:ext cx="65" cy="64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1" y="46"/>
                      <a:pt x="38" y="56"/>
                      <a:pt x="24" y="54"/>
                    </a:cubicBezTo>
                    <a:cubicBezTo>
                      <a:pt x="9" y="52"/>
                      <a:pt x="0" y="38"/>
                      <a:pt x="2" y="24"/>
                    </a:cubicBezTo>
                    <a:cubicBezTo>
                      <a:pt x="4" y="10"/>
                      <a:pt x="18" y="0"/>
                      <a:pt x="32" y="2"/>
                    </a:cubicBezTo>
                    <a:cubicBezTo>
                      <a:pt x="46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50" name="Freeform 147">
                <a:extLst>
                  <a:ext uri="{FF2B5EF4-FFF2-40B4-BE49-F238E27FC236}">
                    <a16:creationId xmlns:a16="http://schemas.microsoft.com/office/drawing/2014/main" id="{1201C9E3-D737-4F84-ACE3-DEE947A048C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540" y="5420"/>
                <a:ext cx="97" cy="96"/>
              </a:xfrm>
              <a:custGeom>
                <a:avLst/>
                <a:gdLst>
                  <a:gd name="T0" fmla="*/ 36 w 84"/>
                  <a:gd name="T1" fmla="*/ 80 h 84"/>
                  <a:gd name="T2" fmla="*/ 3 w 84"/>
                  <a:gd name="T3" fmla="*/ 36 h 84"/>
                  <a:gd name="T4" fmla="*/ 48 w 84"/>
                  <a:gd name="T5" fmla="*/ 3 h 84"/>
                  <a:gd name="T6" fmla="*/ 80 w 84"/>
                  <a:gd name="T7" fmla="*/ 48 h 84"/>
                  <a:gd name="T8" fmla="*/ 36 w 84"/>
                  <a:gd name="T9" fmla="*/ 80 h 84"/>
                  <a:gd name="T10" fmla="*/ 48 w 84"/>
                  <a:gd name="T11" fmla="*/ 5 h 84"/>
                  <a:gd name="T12" fmla="*/ 5 w 84"/>
                  <a:gd name="T13" fmla="*/ 36 h 84"/>
                  <a:gd name="T14" fmla="*/ 36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0"/>
                    </a:moveTo>
                    <a:cubicBezTo>
                      <a:pt x="14" y="77"/>
                      <a:pt x="0" y="57"/>
                      <a:pt x="3" y="36"/>
                    </a:cubicBezTo>
                    <a:cubicBezTo>
                      <a:pt x="7" y="15"/>
                      <a:pt x="27" y="0"/>
                      <a:pt x="48" y="3"/>
                    </a:cubicBezTo>
                    <a:cubicBezTo>
                      <a:pt x="69" y="7"/>
                      <a:pt x="84" y="27"/>
                      <a:pt x="80" y="48"/>
                    </a:cubicBezTo>
                    <a:cubicBezTo>
                      <a:pt x="77" y="69"/>
                      <a:pt x="57" y="84"/>
                      <a:pt x="36" y="80"/>
                    </a:cubicBezTo>
                    <a:close/>
                    <a:moveTo>
                      <a:pt x="48" y="5"/>
                    </a:moveTo>
                    <a:cubicBezTo>
                      <a:pt x="27" y="2"/>
                      <a:pt x="8" y="16"/>
                      <a:pt x="5" y="36"/>
                    </a:cubicBezTo>
                    <a:cubicBezTo>
                      <a:pt x="2" y="56"/>
                      <a:pt x="16" y="76"/>
                      <a:pt x="36" y="79"/>
                    </a:cubicBezTo>
                    <a:cubicBezTo>
                      <a:pt x="56" y="82"/>
                      <a:pt x="75" y="68"/>
                      <a:pt x="79" y="48"/>
                    </a:cubicBezTo>
                    <a:cubicBezTo>
                      <a:pt x="82" y="27"/>
                      <a:pt x="68" y="8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51" name="Freeform 148">
                <a:extLst>
                  <a:ext uri="{FF2B5EF4-FFF2-40B4-BE49-F238E27FC236}">
                    <a16:creationId xmlns:a16="http://schemas.microsoft.com/office/drawing/2014/main" id="{C24E0032-5F26-49F6-9342-880D710248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95" y="5510"/>
                <a:ext cx="64" cy="64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1" y="46"/>
                      <a:pt x="38" y="56"/>
                      <a:pt x="24" y="54"/>
                    </a:cubicBezTo>
                    <a:cubicBezTo>
                      <a:pt x="9" y="51"/>
                      <a:pt x="0" y="38"/>
                      <a:pt x="2" y="24"/>
                    </a:cubicBezTo>
                    <a:cubicBezTo>
                      <a:pt x="4" y="9"/>
                      <a:pt x="18" y="0"/>
                      <a:pt x="32" y="2"/>
                    </a:cubicBezTo>
                    <a:cubicBezTo>
                      <a:pt x="46" y="4"/>
                      <a:pt x="56" y="17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52" name="Freeform 149">
                <a:extLst>
                  <a:ext uri="{FF2B5EF4-FFF2-40B4-BE49-F238E27FC236}">
                    <a16:creationId xmlns:a16="http://schemas.microsoft.com/office/drawing/2014/main" id="{6AF417AC-A7FF-4807-8B40-50D50DA9A15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978" y="5493"/>
                <a:ext cx="97" cy="97"/>
              </a:xfrm>
              <a:custGeom>
                <a:avLst/>
                <a:gdLst>
                  <a:gd name="T0" fmla="*/ 36 w 84"/>
                  <a:gd name="T1" fmla="*/ 80 h 84"/>
                  <a:gd name="T2" fmla="*/ 3 w 84"/>
                  <a:gd name="T3" fmla="*/ 36 h 84"/>
                  <a:gd name="T4" fmla="*/ 48 w 84"/>
                  <a:gd name="T5" fmla="*/ 3 h 84"/>
                  <a:gd name="T6" fmla="*/ 80 w 84"/>
                  <a:gd name="T7" fmla="*/ 48 h 84"/>
                  <a:gd name="T8" fmla="*/ 36 w 84"/>
                  <a:gd name="T9" fmla="*/ 80 h 84"/>
                  <a:gd name="T10" fmla="*/ 48 w 84"/>
                  <a:gd name="T11" fmla="*/ 5 h 84"/>
                  <a:gd name="T12" fmla="*/ 5 w 84"/>
                  <a:gd name="T13" fmla="*/ 36 h 84"/>
                  <a:gd name="T14" fmla="*/ 36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0"/>
                    </a:moveTo>
                    <a:cubicBezTo>
                      <a:pt x="14" y="77"/>
                      <a:pt x="0" y="57"/>
                      <a:pt x="3" y="36"/>
                    </a:cubicBezTo>
                    <a:cubicBezTo>
                      <a:pt x="7" y="14"/>
                      <a:pt x="27" y="0"/>
                      <a:pt x="48" y="3"/>
                    </a:cubicBezTo>
                    <a:cubicBezTo>
                      <a:pt x="69" y="7"/>
                      <a:pt x="84" y="27"/>
                      <a:pt x="80" y="48"/>
                    </a:cubicBezTo>
                    <a:cubicBezTo>
                      <a:pt x="77" y="69"/>
                      <a:pt x="57" y="84"/>
                      <a:pt x="36" y="80"/>
                    </a:cubicBezTo>
                    <a:close/>
                    <a:moveTo>
                      <a:pt x="48" y="5"/>
                    </a:moveTo>
                    <a:cubicBezTo>
                      <a:pt x="27" y="2"/>
                      <a:pt x="8" y="15"/>
                      <a:pt x="5" y="36"/>
                    </a:cubicBezTo>
                    <a:cubicBezTo>
                      <a:pt x="2" y="56"/>
                      <a:pt x="16" y="75"/>
                      <a:pt x="36" y="79"/>
                    </a:cubicBezTo>
                    <a:cubicBezTo>
                      <a:pt x="56" y="82"/>
                      <a:pt x="75" y="68"/>
                      <a:pt x="79" y="48"/>
                    </a:cubicBezTo>
                    <a:cubicBezTo>
                      <a:pt x="82" y="27"/>
                      <a:pt x="68" y="8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53" name="Freeform 150">
                <a:extLst>
                  <a:ext uri="{FF2B5EF4-FFF2-40B4-BE49-F238E27FC236}">
                    <a16:creationId xmlns:a16="http://schemas.microsoft.com/office/drawing/2014/main" id="{6D3FDC5C-3F10-4987-B23F-D579F7D88B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22" y="5414"/>
                <a:ext cx="65" cy="66"/>
              </a:xfrm>
              <a:custGeom>
                <a:avLst/>
                <a:gdLst>
                  <a:gd name="T0" fmla="*/ 54 w 56"/>
                  <a:gd name="T1" fmla="*/ 33 h 57"/>
                  <a:gd name="T2" fmla="*/ 24 w 56"/>
                  <a:gd name="T3" fmla="*/ 54 h 57"/>
                  <a:gd name="T4" fmla="*/ 2 w 56"/>
                  <a:gd name="T5" fmla="*/ 24 h 57"/>
                  <a:gd name="T6" fmla="*/ 32 w 56"/>
                  <a:gd name="T7" fmla="*/ 3 h 57"/>
                  <a:gd name="T8" fmla="*/ 54 w 56"/>
                  <a:gd name="T9" fmla="*/ 33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7">
                    <a:moveTo>
                      <a:pt x="54" y="33"/>
                    </a:moveTo>
                    <a:cubicBezTo>
                      <a:pt x="51" y="47"/>
                      <a:pt x="38" y="57"/>
                      <a:pt x="24" y="54"/>
                    </a:cubicBezTo>
                    <a:cubicBezTo>
                      <a:pt x="9" y="52"/>
                      <a:pt x="0" y="39"/>
                      <a:pt x="2" y="24"/>
                    </a:cubicBezTo>
                    <a:cubicBezTo>
                      <a:pt x="4" y="10"/>
                      <a:pt x="17" y="0"/>
                      <a:pt x="32" y="3"/>
                    </a:cubicBezTo>
                    <a:cubicBezTo>
                      <a:pt x="46" y="5"/>
                      <a:pt x="56" y="18"/>
                      <a:pt x="54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54" name="Freeform 151">
                <a:extLst>
                  <a:ext uri="{FF2B5EF4-FFF2-40B4-BE49-F238E27FC236}">
                    <a16:creationId xmlns:a16="http://schemas.microsoft.com/office/drawing/2014/main" id="{0179900A-A109-4987-AF98-052A5E91104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006" y="5399"/>
                <a:ext cx="97" cy="96"/>
              </a:xfrm>
              <a:custGeom>
                <a:avLst/>
                <a:gdLst>
                  <a:gd name="T0" fmla="*/ 36 w 84"/>
                  <a:gd name="T1" fmla="*/ 80 h 83"/>
                  <a:gd name="T2" fmla="*/ 3 w 84"/>
                  <a:gd name="T3" fmla="*/ 35 h 83"/>
                  <a:gd name="T4" fmla="*/ 48 w 84"/>
                  <a:gd name="T5" fmla="*/ 3 h 83"/>
                  <a:gd name="T6" fmla="*/ 80 w 84"/>
                  <a:gd name="T7" fmla="*/ 48 h 83"/>
                  <a:gd name="T8" fmla="*/ 36 w 84"/>
                  <a:gd name="T9" fmla="*/ 80 h 83"/>
                  <a:gd name="T10" fmla="*/ 48 w 84"/>
                  <a:gd name="T11" fmla="*/ 5 h 83"/>
                  <a:gd name="T12" fmla="*/ 5 w 84"/>
                  <a:gd name="T13" fmla="*/ 36 h 83"/>
                  <a:gd name="T14" fmla="*/ 36 w 84"/>
                  <a:gd name="T15" fmla="*/ 78 h 83"/>
                  <a:gd name="T16" fmla="*/ 79 w 84"/>
                  <a:gd name="T17" fmla="*/ 47 h 83"/>
                  <a:gd name="T18" fmla="*/ 48 w 84"/>
                  <a:gd name="T19" fmla="*/ 5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3">
                    <a:moveTo>
                      <a:pt x="36" y="80"/>
                    </a:moveTo>
                    <a:cubicBezTo>
                      <a:pt x="14" y="77"/>
                      <a:pt x="0" y="57"/>
                      <a:pt x="3" y="35"/>
                    </a:cubicBezTo>
                    <a:cubicBezTo>
                      <a:pt x="7" y="14"/>
                      <a:pt x="27" y="0"/>
                      <a:pt x="48" y="3"/>
                    </a:cubicBezTo>
                    <a:cubicBezTo>
                      <a:pt x="69" y="6"/>
                      <a:pt x="84" y="26"/>
                      <a:pt x="80" y="48"/>
                    </a:cubicBezTo>
                    <a:cubicBezTo>
                      <a:pt x="77" y="69"/>
                      <a:pt x="57" y="83"/>
                      <a:pt x="36" y="80"/>
                    </a:cubicBezTo>
                    <a:close/>
                    <a:moveTo>
                      <a:pt x="48" y="5"/>
                    </a:moveTo>
                    <a:cubicBezTo>
                      <a:pt x="27" y="1"/>
                      <a:pt x="8" y="15"/>
                      <a:pt x="5" y="36"/>
                    </a:cubicBezTo>
                    <a:cubicBezTo>
                      <a:pt x="2" y="56"/>
                      <a:pt x="15" y="75"/>
                      <a:pt x="36" y="78"/>
                    </a:cubicBezTo>
                    <a:cubicBezTo>
                      <a:pt x="56" y="82"/>
                      <a:pt x="75" y="68"/>
                      <a:pt x="79" y="47"/>
                    </a:cubicBezTo>
                    <a:cubicBezTo>
                      <a:pt x="82" y="27"/>
                      <a:pt x="68" y="8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55" name="Freeform 152">
                <a:extLst>
                  <a:ext uri="{FF2B5EF4-FFF2-40B4-BE49-F238E27FC236}">
                    <a16:creationId xmlns:a16="http://schemas.microsoft.com/office/drawing/2014/main" id="{1895ECAD-1586-4807-B973-AC024E8B18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16" y="3841"/>
                <a:ext cx="65" cy="65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3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6"/>
                      <a:pt x="39" y="56"/>
                      <a:pt x="24" y="54"/>
                    </a:cubicBezTo>
                    <a:cubicBezTo>
                      <a:pt x="10" y="51"/>
                      <a:pt x="0" y="38"/>
                      <a:pt x="3" y="24"/>
                    </a:cubicBezTo>
                    <a:cubicBezTo>
                      <a:pt x="5" y="9"/>
                      <a:pt x="18" y="0"/>
                      <a:pt x="32" y="2"/>
                    </a:cubicBezTo>
                    <a:cubicBezTo>
                      <a:pt x="47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56" name="Freeform 153">
                <a:extLst>
                  <a:ext uri="{FF2B5EF4-FFF2-40B4-BE49-F238E27FC236}">
                    <a16:creationId xmlns:a16="http://schemas.microsoft.com/office/drawing/2014/main" id="{D217FD4A-5150-4979-9C85-1A97B80417C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600" y="3825"/>
                <a:ext cx="97" cy="97"/>
              </a:xfrm>
              <a:custGeom>
                <a:avLst/>
                <a:gdLst>
                  <a:gd name="T0" fmla="*/ 36 w 84"/>
                  <a:gd name="T1" fmla="*/ 80 h 84"/>
                  <a:gd name="T2" fmla="*/ 4 w 84"/>
                  <a:gd name="T3" fmla="*/ 36 h 84"/>
                  <a:gd name="T4" fmla="*/ 48 w 84"/>
                  <a:gd name="T5" fmla="*/ 3 h 84"/>
                  <a:gd name="T6" fmla="*/ 81 w 84"/>
                  <a:gd name="T7" fmla="*/ 48 h 84"/>
                  <a:gd name="T8" fmla="*/ 36 w 84"/>
                  <a:gd name="T9" fmla="*/ 80 h 84"/>
                  <a:gd name="T10" fmla="*/ 48 w 84"/>
                  <a:gd name="T11" fmla="*/ 5 h 84"/>
                  <a:gd name="T12" fmla="*/ 6 w 84"/>
                  <a:gd name="T13" fmla="*/ 36 h 84"/>
                  <a:gd name="T14" fmla="*/ 37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0"/>
                    </a:moveTo>
                    <a:cubicBezTo>
                      <a:pt x="15" y="77"/>
                      <a:pt x="0" y="57"/>
                      <a:pt x="4" y="36"/>
                    </a:cubicBezTo>
                    <a:cubicBezTo>
                      <a:pt x="7" y="14"/>
                      <a:pt x="27" y="0"/>
                      <a:pt x="48" y="3"/>
                    </a:cubicBezTo>
                    <a:cubicBezTo>
                      <a:pt x="70" y="7"/>
                      <a:pt x="84" y="27"/>
                      <a:pt x="81" y="48"/>
                    </a:cubicBezTo>
                    <a:cubicBezTo>
                      <a:pt x="78" y="69"/>
                      <a:pt x="57" y="84"/>
                      <a:pt x="36" y="80"/>
                    </a:cubicBezTo>
                    <a:close/>
                    <a:moveTo>
                      <a:pt x="48" y="5"/>
                    </a:moveTo>
                    <a:cubicBezTo>
                      <a:pt x="28" y="2"/>
                      <a:pt x="9" y="16"/>
                      <a:pt x="6" y="36"/>
                    </a:cubicBezTo>
                    <a:cubicBezTo>
                      <a:pt x="2" y="56"/>
                      <a:pt x="16" y="75"/>
                      <a:pt x="37" y="79"/>
                    </a:cubicBezTo>
                    <a:cubicBezTo>
                      <a:pt x="57" y="82"/>
                      <a:pt x="76" y="68"/>
                      <a:pt x="79" y="48"/>
                    </a:cubicBezTo>
                    <a:cubicBezTo>
                      <a:pt x="82" y="27"/>
                      <a:pt x="69" y="8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57" name="Freeform 154">
                <a:extLst>
                  <a:ext uri="{FF2B5EF4-FFF2-40B4-BE49-F238E27FC236}">
                    <a16:creationId xmlns:a16="http://schemas.microsoft.com/office/drawing/2014/main" id="{EC2C3585-8D38-4E40-8164-5C250087E2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83" y="3392"/>
                <a:ext cx="65" cy="66"/>
              </a:xfrm>
              <a:custGeom>
                <a:avLst/>
                <a:gdLst>
                  <a:gd name="T0" fmla="*/ 54 w 56"/>
                  <a:gd name="T1" fmla="*/ 33 h 57"/>
                  <a:gd name="T2" fmla="*/ 24 w 56"/>
                  <a:gd name="T3" fmla="*/ 54 h 57"/>
                  <a:gd name="T4" fmla="*/ 2 w 56"/>
                  <a:gd name="T5" fmla="*/ 24 h 57"/>
                  <a:gd name="T6" fmla="*/ 32 w 56"/>
                  <a:gd name="T7" fmla="*/ 3 h 57"/>
                  <a:gd name="T8" fmla="*/ 54 w 56"/>
                  <a:gd name="T9" fmla="*/ 33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7">
                    <a:moveTo>
                      <a:pt x="54" y="33"/>
                    </a:moveTo>
                    <a:cubicBezTo>
                      <a:pt x="52" y="47"/>
                      <a:pt x="38" y="57"/>
                      <a:pt x="24" y="54"/>
                    </a:cubicBezTo>
                    <a:cubicBezTo>
                      <a:pt x="10" y="52"/>
                      <a:pt x="0" y="39"/>
                      <a:pt x="2" y="24"/>
                    </a:cubicBezTo>
                    <a:cubicBezTo>
                      <a:pt x="5" y="10"/>
                      <a:pt x="18" y="0"/>
                      <a:pt x="32" y="3"/>
                    </a:cubicBezTo>
                    <a:cubicBezTo>
                      <a:pt x="47" y="5"/>
                      <a:pt x="56" y="18"/>
                      <a:pt x="54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58" name="Freeform 155">
                <a:extLst>
                  <a:ext uri="{FF2B5EF4-FFF2-40B4-BE49-F238E27FC236}">
                    <a16:creationId xmlns:a16="http://schemas.microsoft.com/office/drawing/2014/main" id="{24021CA7-063F-4B87-A52B-3AA65DEB42B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767" y="3377"/>
                <a:ext cx="97" cy="96"/>
              </a:xfrm>
              <a:custGeom>
                <a:avLst/>
                <a:gdLst>
                  <a:gd name="T0" fmla="*/ 36 w 84"/>
                  <a:gd name="T1" fmla="*/ 80 h 83"/>
                  <a:gd name="T2" fmla="*/ 4 w 84"/>
                  <a:gd name="T3" fmla="*/ 35 h 83"/>
                  <a:gd name="T4" fmla="*/ 48 w 84"/>
                  <a:gd name="T5" fmla="*/ 3 h 83"/>
                  <a:gd name="T6" fmla="*/ 81 w 84"/>
                  <a:gd name="T7" fmla="*/ 48 h 83"/>
                  <a:gd name="T8" fmla="*/ 36 w 84"/>
                  <a:gd name="T9" fmla="*/ 80 h 83"/>
                  <a:gd name="T10" fmla="*/ 48 w 84"/>
                  <a:gd name="T11" fmla="*/ 5 h 83"/>
                  <a:gd name="T12" fmla="*/ 5 w 84"/>
                  <a:gd name="T13" fmla="*/ 36 h 83"/>
                  <a:gd name="T14" fmla="*/ 36 w 84"/>
                  <a:gd name="T15" fmla="*/ 78 h 83"/>
                  <a:gd name="T16" fmla="*/ 79 w 84"/>
                  <a:gd name="T17" fmla="*/ 47 h 83"/>
                  <a:gd name="T18" fmla="*/ 48 w 84"/>
                  <a:gd name="T19" fmla="*/ 5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3">
                    <a:moveTo>
                      <a:pt x="36" y="80"/>
                    </a:moveTo>
                    <a:cubicBezTo>
                      <a:pt x="15" y="77"/>
                      <a:pt x="0" y="57"/>
                      <a:pt x="4" y="35"/>
                    </a:cubicBezTo>
                    <a:cubicBezTo>
                      <a:pt x="7" y="14"/>
                      <a:pt x="27" y="0"/>
                      <a:pt x="48" y="3"/>
                    </a:cubicBezTo>
                    <a:cubicBezTo>
                      <a:pt x="70" y="6"/>
                      <a:pt x="84" y="26"/>
                      <a:pt x="81" y="48"/>
                    </a:cubicBezTo>
                    <a:cubicBezTo>
                      <a:pt x="77" y="69"/>
                      <a:pt x="57" y="83"/>
                      <a:pt x="36" y="80"/>
                    </a:cubicBezTo>
                    <a:close/>
                    <a:moveTo>
                      <a:pt x="48" y="5"/>
                    </a:moveTo>
                    <a:cubicBezTo>
                      <a:pt x="28" y="1"/>
                      <a:pt x="9" y="15"/>
                      <a:pt x="5" y="36"/>
                    </a:cubicBezTo>
                    <a:cubicBezTo>
                      <a:pt x="2" y="56"/>
                      <a:pt x="16" y="75"/>
                      <a:pt x="36" y="78"/>
                    </a:cubicBezTo>
                    <a:cubicBezTo>
                      <a:pt x="57" y="82"/>
                      <a:pt x="76" y="68"/>
                      <a:pt x="79" y="47"/>
                    </a:cubicBezTo>
                    <a:cubicBezTo>
                      <a:pt x="82" y="27"/>
                      <a:pt x="68" y="8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59" name="Freeform 156">
                <a:extLst>
                  <a:ext uri="{FF2B5EF4-FFF2-40B4-BE49-F238E27FC236}">
                    <a16:creationId xmlns:a16="http://schemas.microsoft.com/office/drawing/2014/main" id="{EE3D0073-7E03-4DE0-8A2B-35725959DE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82" y="3147"/>
                <a:ext cx="65" cy="64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1" y="46"/>
                      <a:pt x="38" y="56"/>
                      <a:pt x="24" y="54"/>
                    </a:cubicBezTo>
                    <a:cubicBezTo>
                      <a:pt x="9" y="52"/>
                      <a:pt x="0" y="38"/>
                      <a:pt x="2" y="24"/>
                    </a:cubicBezTo>
                    <a:cubicBezTo>
                      <a:pt x="4" y="10"/>
                      <a:pt x="18" y="0"/>
                      <a:pt x="32" y="2"/>
                    </a:cubicBezTo>
                    <a:cubicBezTo>
                      <a:pt x="46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60" name="Freeform 157">
                <a:extLst>
                  <a:ext uri="{FF2B5EF4-FFF2-40B4-BE49-F238E27FC236}">
                    <a16:creationId xmlns:a16="http://schemas.microsoft.com/office/drawing/2014/main" id="{C0479621-682A-4735-97B4-666F49CA995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466" y="3130"/>
                <a:ext cx="97" cy="97"/>
              </a:xfrm>
              <a:custGeom>
                <a:avLst/>
                <a:gdLst>
                  <a:gd name="T0" fmla="*/ 36 w 84"/>
                  <a:gd name="T1" fmla="*/ 80 h 84"/>
                  <a:gd name="T2" fmla="*/ 3 w 84"/>
                  <a:gd name="T3" fmla="*/ 36 h 84"/>
                  <a:gd name="T4" fmla="*/ 48 w 84"/>
                  <a:gd name="T5" fmla="*/ 3 h 84"/>
                  <a:gd name="T6" fmla="*/ 80 w 84"/>
                  <a:gd name="T7" fmla="*/ 48 h 84"/>
                  <a:gd name="T8" fmla="*/ 36 w 84"/>
                  <a:gd name="T9" fmla="*/ 80 h 84"/>
                  <a:gd name="T10" fmla="*/ 48 w 84"/>
                  <a:gd name="T11" fmla="*/ 5 h 84"/>
                  <a:gd name="T12" fmla="*/ 5 w 84"/>
                  <a:gd name="T13" fmla="*/ 36 h 84"/>
                  <a:gd name="T14" fmla="*/ 36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0"/>
                    </a:moveTo>
                    <a:cubicBezTo>
                      <a:pt x="14" y="77"/>
                      <a:pt x="0" y="57"/>
                      <a:pt x="3" y="36"/>
                    </a:cubicBezTo>
                    <a:cubicBezTo>
                      <a:pt x="7" y="15"/>
                      <a:pt x="27" y="0"/>
                      <a:pt x="48" y="3"/>
                    </a:cubicBezTo>
                    <a:cubicBezTo>
                      <a:pt x="69" y="7"/>
                      <a:pt x="84" y="27"/>
                      <a:pt x="80" y="48"/>
                    </a:cubicBezTo>
                    <a:cubicBezTo>
                      <a:pt x="77" y="69"/>
                      <a:pt x="57" y="84"/>
                      <a:pt x="36" y="80"/>
                    </a:cubicBezTo>
                    <a:close/>
                    <a:moveTo>
                      <a:pt x="48" y="5"/>
                    </a:moveTo>
                    <a:cubicBezTo>
                      <a:pt x="27" y="2"/>
                      <a:pt x="8" y="16"/>
                      <a:pt x="5" y="36"/>
                    </a:cubicBezTo>
                    <a:cubicBezTo>
                      <a:pt x="2" y="56"/>
                      <a:pt x="16" y="76"/>
                      <a:pt x="36" y="79"/>
                    </a:cubicBezTo>
                    <a:cubicBezTo>
                      <a:pt x="56" y="82"/>
                      <a:pt x="75" y="68"/>
                      <a:pt x="79" y="48"/>
                    </a:cubicBezTo>
                    <a:cubicBezTo>
                      <a:pt x="82" y="27"/>
                      <a:pt x="68" y="8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61" name="Freeform 158">
                <a:extLst>
                  <a:ext uri="{FF2B5EF4-FFF2-40B4-BE49-F238E27FC236}">
                    <a16:creationId xmlns:a16="http://schemas.microsoft.com/office/drawing/2014/main" id="{B4711607-7878-4F0A-A364-AB75E46729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35" y="2862"/>
                <a:ext cx="65" cy="65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1" y="46"/>
                      <a:pt x="38" y="56"/>
                      <a:pt x="24" y="54"/>
                    </a:cubicBezTo>
                    <a:cubicBezTo>
                      <a:pt x="9" y="51"/>
                      <a:pt x="0" y="38"/>
                      <a:pt x="2" y="24"/>
                    </a:cubicBezTo>
                    <a:cubicBezTo>
                      <a:pt x="4" y="9"/>
                      <a:pt x="18" y="0"/>
                      <a:pt x="32" y="2"/>
                    </a:cubicBezTo>
                    <a:cubicBezTo>
                      <a:pt x="46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62" name="Freeform 159">
                <a:extLst>
                  <a:ext uri="{FF2B5EF4-FFF2-40B4-BE49-F238E27FC236}">
                    <a16:creationId xmlns:a16="http://schemas.microsoft.com/office/drawing/2014/main" id="{BC1F98E5-AD2D-4BF0-9F76-53C6B36B630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419" y="2846"/>
                <a:ext cx="97" cy="97"/>
              </a:xfrm>
              <a:custGeom>
                <a:avLst/>
                <a:gdLst>
                  <a:gd name="T0" fmla="*/ 36 w 84"/>
                  <a:gd name="T1" fmla="*/ 80 h 84"/>
                  <a:gd name="T2" fmla="*/ 3 w 84"/>
                  <a:gd name="T3" fmla="*/ 36 h 84"/>
                  <a:gd name="T4" fmla="*/ 48 w 84"/>
                  <a:gd name="T5" fmla="*/ 3 h 84"/>
                  <a:gd name="T6" fmla="*/ 80 w 84"/>
                  <a:gd name="T7" fmla="*/ 48 h 84"/>
                  <a:gd name="T8" fmla="*/ 36 w 84"/>
                  <a:gd name="T9" fmla="*/ 80 h 84"/>
                  <a:gd name="T10" fmla="*/ 48 w 84"/>
                  <a:gd name="T11" fmla="*/ 5 h 84"/>
                  <a:gd name="T12" fmla="*/ 5 w 84"/>
                  <a:gd name="T13" fmla="*/ 36 h 84"/>
                  <a:gd name="T14" fmla="*/ 36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0"/>
                    </a:moveTo>
                    <a:cubicBezTo>
                      <a:pt x="14" y="77"/>
                      <a:pt x="0" y="57"/>
                      <a:pt x="3" y="36"/>
                    </a:cubicBezTo>
                    <a:cubicBezTo>
                      <a:pt x="7" y="14"/>
                      <a:pt x="27" y="0"/>
                      <a:pt x="48" y="3"/>
                    </a:cubicBezTo>
                    <a:cubicBezTo>
                      <a:pt x="69" y="7"/>
                      <a:pt x="84" y="27"/>
                      <a:pt x="80" y="48"/>
                    </a:cubicBezTo>
                    <a:cubicBezTo>
                      <a:pt x="77" y="69"/>
                      <a:pt x="57" y="84"/>
                      <a:pt x="36" y="80"/>
                    </a:cubicBezTo>
                    <a:close/>
                    <a:moveTo>
                      <a:pt x="48" y="5"/>
                    </a:moveTo>
                    <a:cubicBezTo>
                      <a:pt x="27" y="2"/>
                      <a:pt x="8" y="16"/>
                      <a:pt x="5" y="36"/>
                    </a:cubicBezTo>
                    <a:cubicBezTo>
                      <a:pt x="2" y="56"/>
                      <a:pt x="16" y="75"/>
                      <a:pt x="36" y="79"/>
                    </a:cubicBezTo>
                    <a:cubicBezTo>
                      <a:pt x="56" y="82"/>
                      <a:pt x="75" y="68"/>
                      <a:pt x="79" y="48"/>
                    </a:cubicBezTo>
                    <a:cubicBezTo>
                      <a:pt x="82" y="27"/>
                      <a:pt x="68" y="8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63" name="Freeform 160">
                <a:extLst>
                  <a:ext uri="{FF2B5EF4-FFF2-40B4-BE49-F238E27FC236}">
                    <a16:creationId xmlns:a16="http://schemas.microsoft.com/office/drawing/2014/main" id="{B893671B-7295-41B0-9B25-8639A41CDF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71" y="4660"/>
                <a:ext cx="64" cy="65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7"/>
                      <a:pt x="38" y="56"/>
                      <a:pt x="24" y="54"/>
                    </a:cubicBezTo>
                    <a:cubicBezTo>
                      <a:pt x="10" y="52"/>
                      <a:pt x="0" y="38"/>
                      <a:pt x="2" y="24"/>
                    </a:cubicBezTo>
                    <a:cubicBezTo>
                      <a:pt x="5" y="10"/>
                      <a:pt x="18" y="0"/>
                      <a:pt x="32" y="2"/>
                    </a:cubicBezTo>
                    <a:cubicBezTo>
                      <a:pt x="47" y="5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64" name="Freeform 161">
                <a:extLst>
                  <a:ext uri="{FF2B5EF4-FFF2-40B4-BE49-F238E27FC236}">
                    <a16:creationId xmlns:a16="http://schemas.microsoft.com/office/drawing/2014/main" id="{F3952D29-D12F-4B91-835C-D2CF9B7921B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754" y="4644"/>
                <a:ext cx="97" cy="97"/>
              </a:xfrm>
              <a:custGeom>
                <a:avLst/>
                <a:gdLst>
                  <a:gd name="T0" fmla="*/ 36 w 84"/>
                  <a:gd name="T1" fmla="*/ 81 h 84"/>
                  <a:gd name="T2" fmla="*/ 4 w 84"/>
                  <a:gd name="T3" fmla="*/ 36 h 84"/>
                  <a:gd name="T4" fmla="*/ 48 w 84"/>
                  <a:gd name="T5" fmla="*/ 4 h 84"/>
                  <a:gd name="T6" fmla="*/ 81 w 84"/>
                  <a:gd name="T7" fmla="*/ 48 h 84"/>
                  <a:gd name="T8" fmla="*/ 36 w 84"/>
                  <a:gd name="T9" fmla="*/ 81 h 84"/>
                  <a:gd name="T10" fmla="*/ 48 w 84"/>
                  <a:gd name="T11" fmla="*/ 5 h 84"/>
                  <a:gd name="T12" fmla="*/ 5 w 84"/>
                  <a:gd name="T13" fmla="*/ 36 h 84"/>
                  <a:gd name="T14" fmla="*/ 36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1"/>
                    </a:moveTo>
                    <a:cubicBezTo>
                      <a:pt x="15" y="77"/>
                      <a:pt x="0" y="57"/>
                      <a:pt x="4" y="36"/>
                    </a:cubicBezTo>
                    <a:cubicBezTo>
                      <a:pt x="7" y="15"/>
                      <a:pt x="27" y="0"/>
                      <a:pt x="48" y="4"/>
                    </a:cubicBezTo>
                    <a:cubicBezTo>
                      <a:pt x="70" y="7"/>
                      <a:pt x="84" y="27"/>
                      <a:pt x="81" y="48"/>
                    </a:cubicBezTo>
                    <a:cubicBezTo>
                      <a:pt x="77" y="70"/>
                      <a:pt x="57" y="84"/>
                      <a:pt x="36" y="81"/>
                    </a:cubicBezTo>
                    <a:close/>
                    <a:moveTo>
                      <a:pt x="48" y="5"/>
                    </a:moveTo>
                    <a:cubicBezTo>
                      <a:pt x="28" y="2"/>
                      <a:pt x="9" y="16"/>
                      <a:pt x="5" y="36"/>
                    </a:cubicBezTo>
                    <a:cubicBezTo>
                      <a:pt x="2" y="57"/>
                      <a:pt x="16" y="76"/>
                      <a:pt x="36" y="79"/>
                    </a:cubicBezTo>
                    <a:cubicBezTo>
                      <a:pt x="57" y="82"/>
                      <a:pt x="76" y="68"/>
                      <a:pt x="79" y="48"/>
                    </a:cubicBezTo>
                    <a:cubicBezTo>
                      <a:pt x="82" y="28"/>
                      <a:pt x="68" y="9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65" name="Freeform 162">
                <a:extLst>
                  <a:ext uri="{FF2B5EF4-FFF2-40B4-BE49-F238E27FC236}">
                    <a16:creationId xmlns:a16="http://schemas.microsoft.com/office/drawing/2014/main" id="{6436970D-C2BA-48DE-91A7-272B046772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95" y="4006"/>
                <a:ext cx="65" cy="65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6"/>
                      <a:pt x="38" y="56"/>
                      <a:pt x="24" y="54"/>
                    </a:cubicBezTo>
                    <a:cubicBezTo>
                      <a:pt x="10" y="51"/>
                      <a:pt x="0" y="38"/>
                      <a:pt x="2" y="24"/>
                    </a:cubicBezTo>
                    <a:cubicBezTo>
                      <a:pt x="5" y="9"/>
                      <a:pt x="18" y="0"/>
                      <a:pt x="32" y="2"/>
                    </a:cubicBezTo>
                    <a:cubicBezTo>
                      <a:pt x="47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66" name="Freeform 163">
                <a:extLst>
                  <a:ext uri="{FF2B5EF4-FFF2-40B4-BE49-F238E27FC236}">
                    <a16:creationId xmlns:a16="http://schemas.microsoft.com/office/drawing/2014/main" id="{7A88DE96-4C48-4372-9069-4D3AB1A27B1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079" y="3990"/>
                <a:ext cx="97" cy="97"/>
              </a:xfrm>
              <a:custGeom>
                <a:avLst/>
                <a:gdLst>
                  <a:gd name="T0" fmla="*/ 36 w 84"/>
                  <a:gd name="T1" fmla="*/ 80 h 84"/>
                  <a:gd name="T2" fmla="*/ 4 w 84"/>
                  <a:gd name="T3" fmla="*/ 36 h 84"/>
                  <a:gd name="T4" fmla="*/ 48 w 84"/>
                  <a:gd name="T5" fmla="*/ 3 h 84"/>
                  <a:gd name="T6" fmla="*/ 81 w 84"/>
                  <a:gd name="T7" fmla="*/ 48 h 84"/>
                  <a:gd name="T8" fmla="*/ 36 w 84"/>
                  <a:gd name="T9" fmla="*/ 80 h 84"/>
                  <a:gd name="T10" fmla="*/ 48 w 84"/>
                  <a:gd name="T11" fmla="*/ 5 h 84"/>
                  <a:gd name="T12" fmla="*/ 5 w 84"/>
                  <a:gd name="T13" fmla="*/ 36 h 84"/>
                  <a:gd name="T14" fmla="*/ 36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0"/>
                    </a:moveTo>
                    <a:cubicBezTo>
                      <a:pt x="15" y="77"/>
                      <a:pt x="0" y="57"/>
                      <a:pt x="4" y="36"/>
                    </a:cubicBezTo>
                    <a:cubicBezTo>
                      <a:pt x="7" y="15"/>
                      <a:pt x="27" y="0"/>
                      <a:pt x="48" y="3"/>
                    </a:cubicBezTo>
                    <a:cubicBezTo>
                      <a:pt x="70" y="7"/>
                      <a:pt x="84" y="27"/>
                      <a:pt x="81" y="48"/>
                    </a:cubicBezTo>
                    <a:cubicBezTo>
                      <a:pt x="77" y="69"/>
                      <a:pt x="57" y="84"/>
                      <a:pt x="36" y="80"/>
                    </a:cubicBezTo>
                    <a:close/>
                    <a:moveTo>
                      <a:pt x="48" y="5"/>
                    </a:moveTo>
                    <a:cubicBezTo>
                      <a:pt x="28" y="2"/>
                      <a:pt x="9" y="16"/>
                      <a:pt x="5" y="36"/>
                    </a:cubicBezTo>
                    <a:cubicBezTo>
                      <a:pt x="2" y="56"/>
                      <a:pt x="16" y="76"/>
                      <a:pt x="36" y="79"/>
                    </a:cubicBezTo>
                    <a:cubicBezTo>
                      <a:pt x="57" y="82"/>
                      <a:pt x="76" y="68"/>
                      <a:pt x="79" y="48"/>
                    </a:cubicBezTo>
                    <a:cubicBezTo>
                      <a:pt x="82" y="27"/>
                      <a:pt x="68" y="8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67" name="Freeform 164">
                <a:extLst>
                  <a:ext uri="{FF2B5EF4-FFF2-40B4-BE49-F238E27FC236}">
                    <a16:creationId xmlns:a16="http://schemas.microsoft.com/office/drawing/2014/main" id="{E355BA0A-3948-4E8D-9E30-D1FC9F6E7C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36" y="4499"/>
                <a:ext cx="86" cy="85"/>
              </a:xfrm>
              <a:custGeom>
                <a:avLst/>
                <a:gdLst>
                  <a:gd name="T0" fmla="*/ 71 w 74"/>
                  <a:gd name="T1" fmla="*/ 43 h 74"/>
                  <a:gd name="T2" fmla="*/ 32 w 74"/>
                  <a:gd name="T3" fmla="*/ 71 h 74"/>
                  <a:gd name="T4" fmla="*/ 3 w 74"/>
                  <a:gd name="T5" fmla="*/ 32 h 74"/>
                  <a:gd name="T6" fmla="*/ 43 w 74"/>
                  <a:gd name="T7" fmla="*/ 3 h 74"/>
                  <a:gd name="T8" fmla="*/ 71 w 74"/>
                  <a:gd name="T9" fmla="*/ 43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4" h="74">
                    <a:moveTo>
                      <a:pt x="71" y="43"/>
                    </a:moveTo>
                    <a:cubicBezTo>
                      <a:pt x="68" y="61"/>
                      <a:pt x="51" y="74"/>
                      <a:pt x="32" y="71"/>
                    </a:cubicBezTo>
                    <a:cubicBezTo>
                      <a:pt x="13" y="68"/>
                      <a:pt x="0" y="51"/>
                      <a:pt x="3" y="32"/>
                    </a:cubicBezTo>
                    <a:cubicBezTo>
                      <a:pt x="6" y="13"/>
                      <a:pt x="24" y="0"/>
                      <a:pt x="43" y="3"/>
                    </a:cubicBezTo>
                    <a:cubicBezTo>
                      <a:pt x="61" y="6"/>
                      <a:pt x="74" y="24"/>
                      <a:pt x="71" y="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68" name="Freeform 165">
                <a:extLst>
                  <a:ext uri="{FF2B5EF4-FFF2-40B4-BE49-F238E27FC236}">
                    <a16:creationId xmlns:a16="http://schemas.microsoft.com/office/drawing/2014/main" id="{6F99C708-4142-466E-AD86-61A26FD15D3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116" y="4478"/>
                <a:ext cx="128" cy="128"/>
              </a:xfrm>
              <a:custGeom>
                <a:avLst/>
                <a:gdLst>
                  <a:gd name="T0" fmla="*/ 47 w 111"/>
                  <a:gd name="T1" fmla="*/ 106 h 111"/>
                  <a:gd name="T2" fmla="*/ 4 w 111"/>
                  <a:gd name="T3" fmla="*/ 47 h 111"/>
                  <a:gd name="T4" fmla="*/ 63 w 111"/>
                  <a:gd name="T5" fmla="*/ 4 h 111"/>
                  <a:gd name="T6" fmla="*/ 106 w 111"/>
                  <a:gd name="T7" fmla="*/ 63 h 111"/>
                  <a:gd name="T8" fmla="*/ 47 w 111"/>
                  <a:gd name="T9" fmla="*/ 106 h 111"/>
                  <a:gd name="T10" fmla="*/ 63 w 111"/>
                  <a:gd name="T11" fmla="*/ 6 h 111"/>
                  <a:gd name="T12" fmla="*/ 6 w 111"/>
                  <a:gd name="T13" fmla="*/ 47 h 111"/>
                  <a:gd name="T14" fmla="*/ 47 w 111"/>
                  <a:gd name="T15" fmla="*/ 104 h 111"/>
                  <a:gd name="T16" fmla="*/ 104 w 111"/>
                  <a:gd name="T17" fmla="*/ 63 h 111"/>
                  <a:gd name="T18" fmla="*/ 63 w 111"/>
                  <a:gd name="T19" fmla="*/ 6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1" h="111">
                    <a:moveTo>
                      <a:pt x="47" y="106"/>
                    </a:moveTo>
                    <a:cubicBezTo>
                      <a:pt x="19" y="102"/>
                      <a:pt x="0" y="75"/>
                      <a:pt x="4" y="47"/>
                    </a:cubicBezTo>
                    <a:cubicBezTo>
                      <a:pt x="9" y="19"/>
                      <a:pt x="35" y="0"/>
                      <a:pt x="63" y="4"/>
                    </a:cubicBezTo>
                    <a:cubicBezTo>
                      <a:pt x="91" y="9"/>
                      <a:pt x="111" y="35"/>
                      <a:pt x="106" y="63"/>
                    </a:cubicBezTo>
                    <a:cubicBezTo>
                      <a:pt x="102" y="91"/>
                      <a:pt x="75" y="111"/>
                      <a:pt x="47" y="106"/>
                    </a:cubicBezTo>
                    <a:close/>
                    <a:moveTo>
                      <a:pt x="63" y="6"/>
                    </a:moveTo>
                    <a:cubicBezTo>
                      <a:pt x="36" y="2"/>
                      <a:pt x="11" y="20"/>
                      <a:pt x="6" y="47"/>
                    </a:cubicBezTo>
                    <a:cubicBezTo>
                      <a:pt x="2" y="74"/>
                      <a:pt x="20" y="100"/>
                      <a:pt x="47" y="104"/>
                    </a:cubicBezTo>
                    <a:cubicBezTo>
                      <a:pt x="74" y="108"/>
                      <a:pt x="100" y="90"/>
                      <a:pt x="104" y="63"/>
                    </a:cubicBezTo>
                    <a:cubicBezTo>
                      <a:pt x="108" y="36"/>
                      <a:pt x="90" y="11"/>
                      <a:pt x="6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69" name="Freeform 166">
                <a:extLst>
                  <a:ext uri="{FF2B5EF4-FFF2-40B4-BE49-F238E27FC236}">
                    <a16:creationId xmlns:a16="http://schemas.microsoft.com/office/drawing/2014/main" id="{466DD324-2C50-4C19-87CA-12E2502599B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088" y="4451"/>
                <a:ext cx="182" cy="182"/>
              </a:xfrm>
              <a:custGeom>
                <a:avLst/>
                <a:gdLst>
                  <a:gd name="T0" fmla="*/ 68 w 158"/>
                  <a:gd name="T1" fmla="*/ 152 h 158"/>
                  <a:gd name="T2" fmla="*/ 6 w 158"/>
                  <a:gd name="T3" fmla="*/ 68 h 158"/>
                  <a:gd name="T4" fmla="*/ 91 w 158"/>
                  <a:gd name="T5" fmla="*/ 6 h 158"/>
                  <a:gd name="T6" fmla="*/ 152 w 158"/>
                  <a:gd name="T7" fmla="*/ 91 h 158"/>
                  <a:gd name="T8" fmla="*/ 68 w 158"/>
                  <a:gd name="T9" fmla="*/ 152 h 158"/>
                  <a:gd name="T10" fmla="*/ 90 w 158"/>
                  <a:gd name="T11" fmla="*/ 8 h 158"/>
                  <a:gd name="T12" fmla="*/ 8 w 158"/>
                  <a:gd name="T13" fmla="*/ 68 h 158"/>
                  <a:gd name="T14" fmla="*/ 68 w 158"/>
                  <a:gd name="T15" fmla="*/ 150 h 158"/>
                  <a:gd name="T16" fmla="*/ 150 w 158"/>
                  <a:gd name="T17" fmla="*/ 90 h 158"/>
                  <a:gd name="T18" fmla="*/ 90 w 158"/>
                  <a:gd name="T19" fmla="*/ 8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8" h="158">
                    <a:moveTo>
                      <a:pt x="68" y="152"/>
                    </a:moveTo>
                    <a:cubicBezTo>
                      <a:pt x="27" y="146"/>
                      <a:pt x="0" y="108"/>
                      <a:pt x="6" y="68"/>
                    </a:cubicBezTo>
                    <a:cubicBezTo>
                      <a:pt x="13" y="27"/>
                      <a:pt x="51" y="0"/>
                      <a:pt x="91" y="6"/>
                    </a:cubicBezTo>
                    <a:cubicBezTo>
                      <a:pt x="131" y="13"/>
                      <a:pt x="158" y="51"/>
                      <a:pt x="152" y="91"/>
                    </a:cubicBezTo>
                    <a:cubicBezTo>
                      <a:pt x="146" y="131"/>
                      <a:pt x="108" y="158"/>
                      <a:pt x="68" y="152"/>
                    </a:cubicBezTo>
                    <a:close/>
                    <a:moveTo>
                      <a:pt x="90" y="8"/>
                    </a:moveTo>
                    <a:cubicBezTo>
                      <a:pt x="51" y="2"/>
                      <a:pt x="15" y="29"/>
                      <a:pt x="8" y="68"/>
                    </a:cubicBezTo>
                    <a:cubicBezTo>
                      <a:pt x="2" y="107"/>
                      <a:pt x="29" y="144"/>
                      <a:pt x="68" y="150"/>
                    </a:cubicBezTo>
                    <a:cubicBezTo>
                      <a:pt x="107" y="156"/>
                      <a:pt x="144" y="129"/>
                      <a:pt x="150" y="90"/>
                    </a:cubicBezTo>
                    <a:cubicBezTo>
                      <a:pt x="156" y="51"/>
                      <a:pt x="129" y="15"/>
                      <a:pt x="90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70" name="Freeform 167">
                <a:extLst>
                  <a:ext uri="{FF2B5EF4-FFF2-40B4-BE49-F238E27FC236}">
                    <a16:creationId xmlns:a16="http://schemas.microsoft.com/office/drawing/2014/main" id="{A0566E31-055B-42F6-B5A1-C007E4C84A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10" y="5113"/>
                <a:ext cx="65" cy="65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7"/>
                      <a:pt x="38" y="56"/>
                      <a:pt x="24" y="54"/>
                    </a:cubicBezTo>
                    <a:cubicBezTo>
                      <a:pt x="10" y="52"/>
                      <a:pt x="0" y="38"/>
                      <a:pt x="2" y="24"/>
                    </a:cubicBezTo>
                    <a:cubicBezTo>
                      <a:pt x="5" y="10"/>
                      <a:pt x="18" y="0"/>
                      <a:pt x="32" y="2"/>
                    </a:cubicBezTo>
                    <a:cubicBezTo>
                      <a:pt x="47" y="5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71" name="Freeform 168">
                <a:extLst>
                  <a:ext uri="{FF2B5EF4-FFF2-40B4-BE49-F238E27FC236}">
                    <a16:creationId xmlns:a16="http://schemas.microsoft.com/office/drawing/2014/main" id="{E538707F-1F89-4FFD-AD0C-E308D65048B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494" y="5097"/>
                <a:ext cx="97" cy="97"/>
              </a:xfrm>
              <a:custGeom>
                <a:avLst/>
                <a:gdLst>
                  <a:gd name="T0" fmla="*/ 36 w 84"/>
                  <a:gd name="T1" fmla="*/ 81 h 84"/>
                  <a:gd name="T2" fmla="*/ 4 w 84"/>
                  <a:gd name="T3" fmla="*/ 36 h 84"/>
                  <a:gd name="T4" fmla="*/ 48 w 84"/>
                  <a:gd name="T5" fmla="*/ 4 h 84"/>
                  <a:gd name="T6" fmla="*/ 81 w 84"/>
                  <a:gd name="T7" fmla="*/ 48 h 84"/>
                  <a:gd name="T8" fmla="*/ 36 w 84"/>
                  <a:gd name="T9" fmla="*/ 81 h 84"/>
                  <a:gd name="T10" fmla="*/ 48 w 84"/>
                  <a:gd name="T11" fmla="*/ 5 h 84"/>
                  <a:gd name="T12" fmla="*/ 5 w 84"/>
                  <a:gd name="T13" fmla="*/ 36 h 84"/>
                  <a:gd name="T14" fmla="*/ 36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1"/>
                    </a:moveTo>
                    <a:cubicBezTo>
                      <a:pt x="15" y="77"/>
                      <a:pt x="0" y="57"/>
                      <a:pt x="4" y="36"/>
                    </a:cubicBezTo>
                    <a:cubicBezTo>
                      <a:pt x="7" y="15"/>
                      <a:pt x="27" y="0"/>
                      <a:pt x="48" y="4"/>
                    </a:cubicBezTo>
                    <a:cubicBezTo>
                      <a:pt x="70" y="7"/>
                      <a:pt x="84" y="27"/>
                      <a:pt x="81" y="48"/>
                    </a:cubicBezTo>
                    <a:cubicBezTo>
                      <a:pt x="77" y="70"/>
                      <a:pt x="57" y="84"/>
                      <a:pt x="36" y="81"/>
                    </a:cubicBezTo>
                    <a:close/>
                    <a:moveTo>
                      <a:pt x="48" y="5"/>
                    </a:moveTo>
                    <a:cubicBezTo>
                      <a:pt x="28" y="2"/>
                      <a:pt x="9" y="16"/>
                      <a:pt x="5" y="36"/>
                    </a:cubicBezTo>
                    <a:cubicBezTo>
                      <a:pt x="2" y="57"/>
                      <a:pt x="16" y="76"/>
                      <a:pt x="36" y="79"/>
                    </a:cubicBezTo>
                    <a:cubicBezTo>
                      <a:pt x="57" y="82"/>
                      <a:pt x="76" y="68"/>
                      <a:pt x="79" y="48"/>
                    </a:cubicBezTo>
                    <a:cubicBezTo>
                      <a:pt x="82" y="28"/>
                      <a:pt x="68" y="9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72" name="Freeform 169">
                <a:extLst>
                  <a:ext uri="{FF2B5EF4-FFF2-40B4-BE49-F238E27FC236}">
                    <a16:creationId xmlns:a16="http://schemas.microsoft.com/office/drawing/2014/main" id="{3BA4B1CC-4657-4CA7-A8C1-375804F6364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473" y="5076"/>
                <a:ext cx="139" cy="139"/>
              </a:xfrm>
              <a:custGeom>
                <a:avLst/>
                <a:gdLst>
                  <a:gd name="T0" fmla="*/ 52 w 120"/>
                  <a:gd name="T1" fmla="*/ 115 h 120"/>
                  <a:gd name="T2" fmla="*/ 5 w 120"/>
                  <a:gd name="T3" fmla="*/ 52 h 120"/>
                  <a:gd name="T4" fmla="*/ 69 w 120"/>
                  <a:gd name="T5" fmla="*/ 5 h 120"/>
                  <a:gd name="T6" fmla="*/ 115 w 120"/>
                  <a:gd name="T7" fmla="*/ 69 h 120"/>
                  <a:gd name="T8" fmla="*/ 52 w 120"/>
                  <a:gd name="T9" fmla="*/ 115 h 120"/>
                  <a:gd name="T10" fmla="*/ 69 w 120"/>
                  <a:gd name="T11" fmla="*/ 7 h 120"/>
                  <a:gd name="T12" fmla="*/ 7 w 120"/>
                  <a:gd name="T13" fmla="*/ 52 h 120"/>
                  <a:gd name="T14" fmla="*/ 52 w 120"/>
                  <a:gd name="T15" fmla="*/ 114 h 120"/>
                  <a:gd name="T16" fmla="*/ 114 w 120"/>
                  <a:gd name="T17" fmla="*/ 69 h 120"/>
                  <a:gd name="T18" fmla="*/ 69 w 120"/>
                  <a:gd name="T19" fmla="*/ 7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0" h="120">
                    <a:moveTo>
                      <a:pt x="52" y="115"/>
                    </a:moveTo>
                    <a:cubicBezTo>
                      <a:pt x="21" y="110"/>
                      <a:pt x="0" y="82"/>
                      <a:pt x="5" y="52"/>
                    </a:cubicBezTo>
                    <a:cubicBezTo>
                      <a:pt x="10" y="21"/>
                      <a:pt x="39" y="0"/>
                      <a:pt x="69" y="5"/>
                    </a:cubicBezTo>
                    <a:cubicBezTo>
                      <a:pt x="99" y="10"/>
                      <a:pt x="120" y="39"/>
                      <a:pt x="115" y="69"/>
                    </a:cubicBezTo>
                    <a:cubicBezTo>
                      <a:pt x="110" y="99"/>
                      <a:pt x="82" y="120"/>
                      <a:pt x="52" y="115"/>
                    </a:cubicBezTo>
                    <a:close/>
                    <a:moveTo>
                      <a:pt x="69" y="7"/>
                    </a:moveTo>
                    <a:cubicBezTo>
                      <a:pt x="39" y="2"/>
                      <a:pt x="12" y="22"/>
                      <a:pt x="7" y="52"/>
                    </a:cubicBezTo>
                    <a:cubicBezTo>
                      <a:pt x="2" y="81"/>
                      <a:pt x="22" y="109"/>
                      <a:pt x="52" y="114"/>
                    </a:cubicBezTo>
                    <a:cubicBezTo>
                      <a:pt x="81" y="118"/>
                      <a:pt x="109" y="98"/>
                      <a:pt x="114" y="69"/>
                    </a:cubicBezTo>
                    <a:cubicBezTo>
                      <a:pt x="118" y="39"/>
                      <a:pt x="98" y="12"/>
                      <a:pt x="6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73" name="Freeform 170">
                <a:extLst>
                  <a:ext uri="{FF2B5EF4-FFF2-40B4-BE49-F238E27FC236}">
                    <a16:creationId xmlns:a16="http://schemas.microsoft.com/office/drawing/2014/main" id="{7996D08F-6AF5-4A9D-973E-3151C3F5AB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27" y="3302"/>
                <a:ext cx="89" cy="88"/>
              </a:xfrm>
              <a:custGeom>
                <a:avLst/>
                <a:gdLst>
                  <a:gd name="T0" fmla="*/ 74 w 77"/>
                  <a:gd name="T1" fmla="*/ 44 h 76"/>
                  <a:gd name="T2" fmla="*/ 33 w 77"/>
                  <a:gd name="T3" fmla="*/ 73 h 76"/>
                  <a:gd name="T4" fmla="*/ 3 w 77"/>
                  <a:gd name="T5" fmla="*/ 33 h 76"/>
                  <a:gd name="T6" fmla="*/ 44 w 77"/>
                  <a:gd name="T7" fmla="*/ 3 h 76"/>
                  <a:gd name="T8" fmla="*/ 74 w 77"/>
                  <a:gd name="T9" fmla="*/ 44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7" h="76">
                    <a:moveTo>
                      <a:pt x="74" y="44"/>
                    </a:moveTo>
                    <a:cubicBezTo>
                      <a:pt x="71" y="63"/>
                      <a:pt x="52" y="76"/>
                      <a:pt x="33" y="73"/>
                    </a:cubicBezTo>
                    <a:cubicBezTo>
                      <a:pt x="14" y="70"/>
                      <a:pt x="0" y="52"/>
                      <a:pt x="3" y="33"/>
                    </a:cubicBezTo>
                    <a:cubicBezTo>
                      <a:pt x="7" y="13"/>
                      <a:pt x="25" y="0"/>
                      <a:pt x="44" y="3"/>
                    </a:cubicBezTo>
                    <a:cubicBezTo>
                      <a:pt x="64" y="6"/>
                      <a:pt x="77" y="24"/>
                      <a:pt x="74" y="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74" name="Freeform 171">
                <a:extLst>
                  <a:ext uri="{FF2B5EF4-FFF2-40B4-BE49-F238E27FC236}">
                    <a16:creationId xmlns:a16="http://schemas.microsoft.com/office/drawing/2014/main" id="{0EB77117-DF75-4CA5-8C04-FC81F41A445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406" y="3280"/>
                <a:ext cx="132" cy="132"/>
              </a:xfrm>
              <a:custGeom>
                <a:avLst/>
                <a:gdLst>
                  <a:gd name="T0" fmla="*/ 48 w 114"/>
                  <a:gd name="T1" fmla="*/ 110 h 114"/>
                  <a:gd name="T2" fmla="*/ 4 w 114"/>
                  <a:gd name="T3" fmla="*/ 49 h 114"/>
                  <a:gd name="T4" fmla="*/ 65 w 114"/>
                  <a:gd name="T5" fmla="*/ 5 h 114"/>
                  <a:gd name="T6" fmla="*/ 109 w 114"/>
                  <a:gd name="T7" fmla="*/ 66 h 114"/>
                  <a:gd name="T8" fmla="*/ 48 w 114"/>
                  <a:gd name="T9" fmla="*/ 110 h 114"/>
                  <a:gd name="T10" fmla="*/ 65 w 114"/>
                  <a:gd name="T11" fmla="*/ 7 h 114"/>
                  <a:gd name="T12" fmla="*/ 6 w 114"/>
                  <a:gd name="T13" fmla="*/ 49 h 114"/>
                  <a:gd name="T14" fmla="*/ 49 w 114"/>
                  <a:gd name="T15" fmla="*/ 107 h 114"/>
                  <a:gd name="T16" fmla="*/ 107 w 114"/>
                  <a:gd name="T17" fmla="*/ 65 h 114"/>
                  <a:gd name="T18" fmla="*/ 65 w 114"/>
                  <a:gd name="T19" fmla="*/ 7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4" h="114">
                    <a:moveTo>
                      <a:pt x="48" y="110"/>
                    </a:moveTo>
                    <a:cubicBezTo>
                      <a:pt x="19" y="105"/>
                      <a:pt x="0" y="78"/>
                      <a:pt x="4" y="49"/>
                    </a:cubicBezTo>
                    <a:cubicBezTo>
                      <a:pt x="9" y="20"/>
                      <a:pt x="36" y="0"/>
                      <a:pt x="65" y="5"/>
                    </a:cubicBezTo>
                    <a:cubicBezTo>
                      <a:pt x="94" y="9"/>
                      <a:pt x="114" y="37"/>
                      <a:pt x="109" y="66"/>
                    </a:cubicBezTo>
                    <a:cubicBezTo>
                      <a:pt x="104" y="94"/>
                      <a:pt x="77" y="114"/>
                      <a:pt x="48" y="110"/>
                    </a:cubicBezTo>
                    <a:close/>
                    <a:moveTo>
                      <a:pt x="65" y="7"/>
                    </a:moveTo>
                    <a:cubicBezTo>
                      <a:pt x="37" y="3"/>
                      <a:pt x="11" y="22"/>
                      <a:pt x="6" y="49"/>
                    </a:cubicBezTo>
                    <a:cubicBezTo>
                      <a:pt x="2" y="77"/>
                      <a:pt x="21" y="103"/>
                      <a:pt x="49" y="107"/>
                    </a:cubicBezTo>
                    <a:cubicBezTo>
                      <a:pt x="76" y="112"/>
                      <a:pt x="102" y="93"/>
                      <a:pt x="107" y="65"/>
                    </a:cubicBezTo>
                    <a:cubicBezTo>
                      <a:pt x="111" y="37"/>
                      <a:pt x="92" y="11"/>
                      <a:pt x="65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75" name="Freeform 172">
                <a:extLst>
                  <a:ext uri="{FF2B5EF4-FFF2-40B4-BE49-F238E27FC236}">
                    <a16:creationId xmlns:a16="http://schemas.microsoft.com/office/drawing/2014/main" id="{0645BE37-9955-4E3D-A37E-E6E79138DCD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378" y="3253"/>
                <a:ext cx="188" cy="187"/>
              </a:xfrm>
              <a:custGeom>
                <a:avLst/>
                <a:gdLst>
                  <a:gd name="T0" fmla="*/ 70 w 163"/>
                  <a:gd name="T1" fmla="*/ 156 h 163"/>
                  <a:gd name="T2" fmla="*/ 7 w 163"/>
                  <a:gd name="T3" fmla="*/ 69 h 163"/>
                  <a:gd name="T4" fmla="*/ 94 w 163"/>
                  <a:gd name="T5" fmla="*/ 6 h 163"/>
                  <a:gd name="T6" fmla="*/ 157 w 163"/>
                  <a:gd name="T7" fmla="*/ 93 h 163"/>
                  <a:gd name="T8" fmla="*/ 70 w 163"/>
                  <a:gd name="T9" fmla="*/ 156 h 163"/>
                  <a:gd name="T10" fmla="*/ 93 w 163"/>
                  <a:gd name="T11" fmla="*/ 8 h 163"/>
                  <a:gd name="T12" fmla="*/ 9 w 163"/>
                  <a:gd name="T13" fmla="*/ 70 h 163"/>
                  <a:gd name="T14" fmla="*/ 70 w 163"/>
                  <a:gd name="T15" fmla="*/ 154 h 163"/>
                  <a:gd name="T16" fmla="*/ 154 w 163"/>
                  <a:gd name="T17" fmla="*/ 93 h 163"/>
                  <a:gd name="T18" fmla="*/ 93 w 163"/>
                  <a:gd name="T19" fmla="*/ 8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63" h="163">
                    <a:moveTo>
                      <a:pt x="70" y="156"/>
                    </a:moveTo>
                    <a:cubicBezTo>
                      <a:pt x="28" y="150"/>
                      <a:pt x="0" y="111"/>
                      <a:pt x="7" y="69"/>
                    </a:cubicBezTo>
                    <a:cubicBezTo>
                      <a:pt x="13" y="28"/>
                      <a:pt x="52" y="0"/>
                      <a:pt x="94" y="6"/>
                    </a:cubicBezTo>
                    <a:cubicBezTo>
                      <a:pt x="135" y="13"/>
                      <a:pt x="163" y="52"/>
                      <a:pt x="157" y="93"/>
                    </a:cubicBezTo>
                    <a:cubicBezTo>
                      <a:pt x="150" y="134"/>
                      <a:pt x="111" y="163"/>
                      <a:pt x="70" y="156"/>
                    </a:cubicBezTo>
                    <a:close/>
                    <a:moveTo>
                      <a:pt x="93" y="8"/>
                    </a:moveTo>
                    <a:cubicBezTo>
                      <a:pt x="53" y="2"/>
                      <a:pt x="15" y="30"/>
                      <a:pt x="9" y="70"/>
                    </a:cubicBezTo>
                    <a:cubicBezTo>
                      <a:pt x="3" y="110"/>
                      <a:pt x="30" y="147"/>
                      <a:pt x="70" y="154"/>
                    </a:cubicBezTo>
                    <a:cubicBezTo>
                      <a:pt x="110" y="160"/>
                      <a:pt x="148" y="133"/>
                      <a:pt x="154" y="93"/>
                    </a:cubicBezTo>
                    <a:cubicBezTo>
                      <a:pt x="161" y="53"/>
                      <a:pt x="133" y="15"/>
                      <a:pt x="93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76" name="Freeform 173">
                <a:extLst>
                  <a:ext uri="{FF2B5EF4-FFF2-40B4-BE49-F238E27FC236}">
                    <a16:creationId xmlns:a16="http://schemas.microsoft.com/office/drawing/2014/main" id="{ED532F1A-6AA2-4388-BEFD-E5EF7A1FA2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83" y="4763"/>
                <a:ext cx="65" cy="64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1" y="46"/>
                      <a:pt x="38" y="56"/>
                      <a:pt x="24" y="54"/>
                    </a:cubicBezTo>
                    <a:cubicBezTo>
                      <a:pt x="9" y="51"/>
                      <a:pt x="0" y="38"/>
                      <a:pt x="2" y="24"/>
                    </a:cubicBezTo>
                    <a:cubicBezTo>
                      <a:pt x="4" y="9"/>
                      <a:pt x="18" y="0"/>
                      <a:pt x="32" y="2"/>
                    </a:cubicBezTo>
                    <a:cubicBezTo>
                      <a:pt x="46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77" name="Freeform 174">
                <a:extLst>
                  <a:ext uri="{FF2B5EF4-FFF2-40B4-BE49-F238E27FC236}">
                    <a16:creationId xmlns:a16="http://schemas.microsoft.com/office/drawing/2014/main" id="{C36D45A9-ED97-4624-8C93-8DE6C955292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667" y="4747"/>
                <a:ext cx="97" cy="97"/>
              </a:xfrm>
              <a:custGeom>
                <a:avLst/>
                <a:gdLst>
                  <a:gd name="T0" fmla="*/ 36 w 84"/>
                  <a:gd name="T1" fmla="*/ 80 h 84"/>
                  <a:gd name="T2" fmla="*/ 3 w 84"/>
                  <a:gd name="T3" fmla="*/ 36 h 84"/>
                  <a:gd name="T4" fmla="*/ 48 w 84"/>
                  <a:gd name="T5" fmla="*/ 3 h 84"/>
                  <a:gd name="T6" fmla="*/ 80 w 84"/>
                  <a:gd name="T7" fmla="*/ 48 h 84"/>
                  <a:gd name="T8" fmla="*/ 36 w 84"/>
                  <a:gd name="T9" fmla="*/ 80 h 84"/>
                  <a:gd name="T10" fmla="*/ 48 w 84"/>
                  <a:gd name="T11" fmla="*/ 5 h 84"/>
                  <a:gd name="T12" fmla="*/ 5 w 84"/>
                  <a:gd name="T13" fmla="*/ 36 h 84"/>
                  <a:gd name="T14" fmla="*/ 36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0"/>
                    </a:moveTo>
                    <a:cubicBezTo>
                      <a:pt x="14" y="77"/>
                      <a:pt x="0" y="57"/>
                      <a:pt x="3" y="36"/>
                    </a:cubicBezTo>
                    <a:cubicBezTo>
                      <a:pt x="7" y="14"/>
                      <a:pt x="27" y="0"/>
                      <a:pt x="48" y="3"/>
                    </a:cubicBezTo>
                    <a:cubicBezTo>
                      <a:pt x="69" y="7"/>
                      <a:pt x="84" y="27"/>
                      <a:pt x="80" y="48"/>
                    </a:cubicBezTo>
                    <a:cubicBezTo>
                      <a:pt x="77" y="69"/>
                      <a:pt x="57" y="84"/>
                      <a:pt x="36" y="80"/>
                    </a:cubicBezTo>
                    <a:close/>
                    <a:moveTo>
                      <a:pt x="48" y="5"/>
                    </a:moveTo>
                    <a:cubicBezTo>
                      <a:pt x="27" y="2"/>
                      <a:pt x="8" y="16"/>
                      <a:pt x="5" y="36"/>
                    </a:cubicBezTo>
                    <a:cubicBezTo>
                      <a:pt x="2" y="56"/>
                      <a:pt x="16" y="75"/>
                      <a:pt x="36" y="79"/>
                    </a:cubicBezTo>
                    <a:cubicBezTo>
                      <a:pt x="56" y="82"/>
                      <a:pt x="75" y="68"/>
                      <a:pt x="79" y="48"/>
                    </a:cubicBezTo>
                    <a:cubicBezTo>
                      <a:pt x="82" y="27"/>
                      <a:pt x="68" y="8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78" name="Freeform 175">
                <a:extLst>
                  <a:ext uri="{FF2B5EF4-FFF2-40B4-BE49-F238E27FC236}">
                    <a16:creationId xmlns:a16="http://schemas.microsoft.com/office/drawing/2014/main" id="{B0EB533D-BAB1-4DB0-95A0-0E1D1FD47BE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646" y="4726"/>
                <a:ext cx="139" cy="138"/>
              </a:xfrm>
              <a:custGeom>
                <a:avLst/>
                <a:gdLst>
                  <a:gd name="T0" fmla="*/ 51 w 120"/>
                  <a:gd name="T1" fmla="*/ 115 h 120"/>
                  <a:gd name="T2" fmla="*/ 5 w 120"/>
                  <a:gd name="T3" fmla="*/ 51 h 120"/>
                  <a:gd name="T4" fmla="*/ 69 w 120"/>
                  <a:gd name="T5" fmla="*/ 5 h 120"/>
                  <a:gd name="T6" fmla="*/ 115 w 120"/>
                  <a:gd name="T7" fmla="*/ 68 h 120"/>
                  <a:gd name="T8" fmla="*/ 51 w 120"/>
                  <a:gd name="T9" fmla="*/ 115 h 120"/>
                  <a:gd name="T10" fmla="*/ 68 w 120"/>
                  <a:gd name="T11" fmla="*/ 6 h 120"/>
                  <a:gd name="T12" fmla="*/ 6 w 120"/>
                  <a:gd name="T13" fmla="*/ 51 h 120"/>
                  <a:gd name="T14" fmla="*/ 51 w 120"/>
                  <a:gd name="T15" fmla="*/ 113 h 120"/>
                  <a:gd name="T16" fmla="*/ 113 w 120"/>
                  <a:gd name="T17" fmla="*/ 68 h 120"/>
                  <a:gd name="T18" fmla="*/ 68 w 120"/>
                  <a:gd name="T19" fmla="*/ 6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0" h="120">
                    <a:moveTo>
                      <a:pt x="51" y="115"/>
                    </a:moveTo>
                    <a:cubicBezTo>
                      <a:pt x="21" y="110"/>
                      <a:pt x="0" y="81"/>
                      <a:pt x="5" y="51"/>
                    </a:cubicBezTo>
                    <a:cubicBezTo>
                      <a:pt x="10" y="21"/>
                      <a:pt x="38" y="0"/>
                      <a:pt x="69" y="5"/>
                    </a:cubicBezTo>
                    <a:cubicBezTo>
                      <a:pt x="99" y="10"/>
                      <a:pt x="120" y="38"/>
                      <a:pt x="115" y="68"/>
                    </a:cubicBezTo>
                    <a:cubicBezTo>
                      <a:pt x="110" y="99"/>
                      <a:pt x="81" y="120"/>
                      <a:pt x="51" y="115"/>
                    </a:cubicBezTo>
                    <a:close/>
                    <a:moveTo>
                      <a:pt x="68" y="6"/>
                    </a:moveTo>
                    <a:cubicBezTo>
                      <a:pt x="39" y="2"/>
                      <a:pt x="11" y="22"/>
                      <a:pt x="6" y="51"/>
                    </a:cubicBezTo>
                    <a:cubicBezTo>
                      <a:pt x="2" y="81"/>
                      <a:pt x="22" y="108"/>
                      <a:pt x="51" y="113"/>
                    </a:cubicBezTo>
                    <a:cubicBezTo>
                      <a:pt x="81" y="118"/>
                      <a:pt x="108" y="98"/>
                      <a:pt x="113" y="68"/>
                    </a:cubicBezTo>
                    <a:cubicBezTo>
                      <a:pt x="118" y="39"/>
                      <a:pt x="98" y="11"/>
                      <a:pt x="6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79" name="Freeform 176">
                <a:extLst>
                  <a:ext uri="{FF2B5EF4-FFF2-40B4-BE49-F238E27FC236}">
                    <a16:creationId xmlns:a16="http://schemas.microsoft.com/office/drawing/2014/main" id="{33C0C367-558C-49B6-8D57-253C7DCFDE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43" y="4990"/>
                <a:ext cx="84" cy="84"/>
              </a:xfrm>
              <a:custGeom>
                <a:avLst/>
                <a:gdLst>
                  <a:gd name="T0" fmla="*/ 70 w 73"/>
                  <a:gd name="T1" fmla="*/ 42 h 73"/>
                  <a:gd name="T2" fmla="*/ 31 w 73"/>
                  <a:gd name="T3" fmla="*/ 70 h 73"/>
                  <a:gd name="T4" fmla="*/ 3 w 73"/>
                  <a:gd name="T5" fmla="*/ 31 h 73"/>
                  <a:gd name="T6" fmla="*/ 42 w 73"/>
                  <a:gd name="T7" fmla="*/ 3 h 73"/>
                  <a:gd name="T8" fmla="*/ 70 w 73"/>
                  <a:gd name="T9" fmla="*/ 42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3" h="73">
                    <a:moveTo>
                      <a:pt x="70" y="42"/>
                    </a:moveTo>
                    <a:cubicBezTo>
                      <a:pt x="67" y="60"/>
                      <a:pt x="50" y="73"/>
                      <a:pt x="31" y="70"/>
                    </a:cubicBezTo>
                    <a:cubicBezTo>
                      <a:pt x="13" y="67"/>
                      <a:pt x="0" y="50"/>
                      <a:pt x="3" y="31"/>
                    </a:cubicBezTo>
                    <a:cubicBezTo>
                      <a:pt x="6" y="13"/>
                      <a:pt x="23" y="0"/>
                      <a:pt x="42" y="3"/>
                    </a:cubicBezTo>
                    <a:cubicBezTo>
                      <a:pt x="60" y="6"/>
                      <a:pt x="73" y="23"/>
                      <a:pt x="70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80" name="Freeform 177">
                <a:extLst>
                  <a:ext uri="{FF2B5EF4-FFF2-40B4-BE49-F238E27FC236}">
                    <a16:creationId xmlns:a16="http://schemas.microsoft.com/office/drawing/2014/main" id="{6CCDF941-3D83-4EDA-AFAF-BA3106FF286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022" y="4969"/>
                <a:ext cx="126" cy="126"/>
              </a:xfrm>
              <a:custGeom>
                <a:avLst/>
                <a:gdLst>
                  <a:gd name="T0" fmla="*/ 47 w 109"/>
                  <a:gd name="T1" fmla="*/ 104 h 109"/>
                  <a:gd name="T2" fmla="*/ 5 w 109"/>
                  <a:gd name="T3" fmla="*/ 47 h 109"/>
                  <a:gd name="T4" fmla="*/ 63 w 109"/>
                  <a:gd name="T5" fmla="*/ 5 h 109"/>
                  <a:gd name="T6" fmla="*/ 105 w 109"/>
                  <a:gd name="T7" fmla="*/ 62 h 109"/>
                  <a:gd name="T8" fmla="*/ 47 w 109"/>
                  <a:gd name="T9" fmla="*/ 104 h 109"/>
                  <a:gd name="T10" fmla="*/ 62 w 109"/>
                  <a:gd name="T11" fmla="*/ 7 h 109"/>
                  <a:gd name="T12" fmla="*/ 7 w 109"/>
                  <a:gd name="T13" fmla="*/ 47 h 109"/>
                  <a:gd name="T14" fmla="*/ 47 w 109"/>
                  <a:gd name="T15" fmla="*/ 102 h 109"/>
                  <a:gd name="T16" fmla="*/ 102 w 109"/>
                  <a:gd name="T17" fmla="*/ 62 h 109"/>
                  <a:gd name="T18" fmla="*/ 62 w 109"/>
                  <a:gd name="T19" fmla="*/ 7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9" h="109">
                    <a:moveTo>
                      <a:pt x="47" y="104"/>
                    </a:moveTo>
                    <a:cubicBezTo>
                      <a:pt x="19" y="100"/>
                      <a:pt x="0" y="74"/>
                      <a:pt x="5" y="47"/>
                    </a:cubicBezTo>
                    <a:cubicBezTo>
                      <a:pt x="9" y="19"/>
                      <a:pt x="35" y="0"/>
                      <a:pt x="63" y="5"/>
                    </a:cubicBezTo>
                    <a:cubicBezTo>
                      <a:pt x="90" y="9"/>
                      <a:pt x="109" y="35"/>
                      <a:pt x="105" y="62"/>
                    </a:cubicBezTo>
                    <a:cubicBezTo>
                      <a:pt x="100" y="90"/>
                      <a:pt x="74" y="109"/>
                      <a:pt x="47" y="104"/>
                    </a:cubicBezTo>
                    <a:close/>
                    <a:moveTo>
                      <a:pt x="62" y="7"/>
                    </a:moveTo>
                    <a:cubicBezTo>
                      <a:pt x="36" y="3"/>
                      <a:pt x="11" y="21"/>
                      <a:pt x="7" y="47"/>
                    </a:cubicBezTo>
                    <a:cubicBezTo>
                      <a:pt x="3" y="73"/>
                      <a:pt x="21" y="98"/>
                      <a:pt x="47" y="102"/>
                    </a:cubicBezTo>
                    <a:cubicBezTo>
                      <a:pt x="73" y="106"/>
                      <a:pt x="98" y="88"/>
                      <a:pt x="102" y="62"/>
                    </a:cubicBezTo>
                    <a:cubicBezTo>
                      <a:pt x="107" y="36"/>
                      <a:pt x="89" y="11"/>
                      <a:pt x="62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81" name="Freeform 178">
                <a:extLst>
                  <a:ext uri="{FF2B5EF4-FFF2-40B4-BE49-F238E27FC236}">
                    <a16:creationId xmlns:a16="http://schemas.microsoft.com/office/drawing/2014/main" id="{1490EBDC-5B75-4577-9DF7-4EBAE88A5AD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995" y="4943"/>
                <a:ext cx="179" cy="178"/>
              </a:xfrm>
              <a:custGeom>
                <a:avLst/>
                <a:gdLst>
                  <a:gd name="T0" fmla="*/ 66 w 155"/>
                  <a:gd name="T1" fmla="*/ 149 h 155"/>
                  <a:gd name="T2" fmla="*/ 6 w 155"/>
                  <a:gd name="T3" fmla="*/ 66 h 155"/>
                  <a:gd name="T4" fmla="*/ 89 w 155"/>
                  <a:gd name="T5" fmla="*/ 6 h 155"/>
                  <a:gd name="T6" fmla="*/ 149 w 155"/>
                  <a:gd name="T7" fmla="*/ 89 h 155"/>
                  <a:gd name="T8" fmla="*/ 66 w 155"/>
                  <a:gd name="T9" fmla="*/ 149 h 155"/>
                  <a:gd name="T10" fmla="*/ 89 w 155"/>
                  <a:gd name="T11" fmla="*/ 8 h 155"/>
                  <a:gd name="T12" fmla="*/ 8 w 155"/>
                  <a:gd name="T13" fmla="*/ 67 h 155"/>
                  <a:gd name="T14" fmla="*/ 67 w 155"/>
                  <a:gd name="T15" fmla="*/ 147 h 155"/>
                  <a:gd name="T16" fmla="*/ 147 w 155"/>
                  <a:gd name="T17" fmla="*/ 88 h 155"/>
                  <a:gd name="T18" fmla="*/ 89 w 155"/>
                  <a:gd name="T19" fmla="*/ 8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5" h="155">
                    <a:moveTo>
                      <a:pt x="66" y="149"/>
                    </a:moveTo>
                    <a:cubicBezTo>
                      <a:pt x="27" y="143"/>
                      <a:pt x="0" y="106"/>
                      <a:pt x="6" y="66"/>
                    </a:cubicBezTo>
                    <a:cubicBezTo>
                      <a:pt x="13" y="27"/>
                      <a:pt x="50" y="0"/>
                      <a:pt x="89" y="6"/>
                    </a:cubicBezTo>
                    <a:cubicBezTo>
                      <a:pt x="128" y="12"/>
                      <a:pt x="155" y="50"/>
                      <a:pt x="149" y="89"/>
                    </a:cubicBezTo>
                    <a:cubicBezTo>
                      <a:pt x="143" y="128"/>
                      <a:pt x="106" y="155"/>
                      <a:pt x="66" y="149"/>
                    </a:cubicBezTo>
                    <a:close/>
                    <a:moveTo>
                      <a:pt x="89" y="8"/>
                    </a:moveTo>
                    <a:cubicBezTo>
                      <a:pt x="50" y="2"/>
                      <a:pt x="15" y="28"/>
                      <a:pt x="8" y="67"/>
                    </a:cubicBezTo>
                    <a:cubicBezTo>
                      <a:pt x="2" y="105"/>
                      <a:pt x="29" y="141"/>
                      <a:pt x="67" y="147"/>
                    </a:cubicBezTo>
                    <a:cubicBezTo>
                      <a:pt x="105" y="153"/>
                      <a:pt x="141" y="127"/>
                      <a:pt x="147" y="88"/>
                    </a:cubicBezTo>
                    <a:cubicBezTo>
                      <a:pt x="153" y="50"/>
                      <a:pt x="127" y="14"/>
                      <a:pt x="89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82" name="Freeform 179">
                <a:extLst>
                  <a:ext uri="{FF2B5EF4-FFF2-40B4-BE49-F238E27FC236}">
                    <a16:creationId xmlns:a16="http://schemas.microsoft.com/office/drawing/2014/main" id="{26C5F9F1-38B5-4B33-B66E-9A6F921328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72" y="4474"/>
                <a:ext cx="64" cy="64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1" y="46"/>
                      <a:pt x="38" y="56"/>
                      <a:pt x="24" y="54"/>
                    </a:cubicBezTo>
                    <a:cubicBezTo>
                      <a:pt x="9" y="51"/>
                      <a:pt x="0" y="38"/>
                      <a:pt x="2" y="24"/>
                    </a:cubicBezTo>
                    <a:cubicBezTo>
                      <a:pt x="4" y="9"/>
                      <a:pt x="18" y="0"/>
                      <a:pt x="32" y="2"/>
                    </a:cubicBezTo>
                    <a:cubicBezTo>
                      <a:pt x="46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83" name="Freeform 180">
                <a:extLst>
                  <a:ext uri="{FF2B5EF4-FFF2-40B4-BE49-F238E27FC236}">
                    <a16:creationId xmlns:a16="http://schemas.microsoft.com/office/drawing/2014/main" id="{7FFFC8C6-F928-4798-8E7D-6342B6412B9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055" y="4458"/>
                <a:ext cx="97" cy="96"/>
              </a:xfrm>
              <a:custGeom>
                <a:avLst/>
                <a:gdLst>
                  <a:gd name="T0" fmla="*/ 36 w 84"/>
                  <a:gd name="T1" fmla="*/ 80 h 84"/>
                  <a:gd name="T2" fmla="*/ 3 w 84"/>
                  <a:gd name="T3" fmla="*/ 36 h 84"/>
                  <a:gd name="T4" fmla="*/ 48 w 84"/>
                  <a:gd name="T5" fmla="*/ 3 h 84"/>
                  <a:gd name="T6" fmla="*/ 80 w 84"/>
                  <a:gd name="T7" fmla="*/ 48 h 84"/>
                  <a:gd name="T8" fmla="*/ 36 w 84"/>
                  <a:gd name="T9" fmla="*/ 80 h 84"/>
                  <a:gd name="T10" fmla="*/ 48 w 84"/>
                  <a:gd name="T11" fmla="*/ 5 h 84"/>
                  <a:gd name="T12" fmla="*/ 5 w 84"/>
                  <a:gd name="T13" fmla="*/ 36 h 84"/>
                  <a:gd name="T14" fmla="*/ 36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0"/>
                    </a:moveTo>
                    <a:cubicBezTo>
                      <a:pt x="14" y="77"/>
                      <a:pt x="0" y="57"/>
                      <a:pt x="3" y="36"/>
                    </a:cubicBezTo>
                    <a:cubicBezTo>
                      <a:pt x="7" y="14"/>
                      <a:pt x="27" y="0"/>
                      <a:pt x="48" y="3"/>
                    </a:cubicBezTo>
                    <a:cubicBezTo>
                      <a:pt x="69" y="7"/>
                      <a:pt x="84" y="27"/>
                      <a:pt x="80" y="48"/>
                    </a:cubicBezTo>
                    <a:cubicBezTo>
                      <a:pt x="77" y="69"/>
                      <a:pt x="57" y="84"/>
                      <a:pt x="36" y="80"/>
                    </a:cubicBezTo>
                    <a:close/>
                    <a:moveTo>
                      <a:pt x="48" y="5"/>
                    </a:moveTo>
                    <a:cubicBezTo>
                      <a:pt x="27" y="2"/>
                      <a:pt x="8" y="16"/>
                      <a:pt x="5" y="36"/>
                    </a:cubicBezTo>
                    <a:cubicBezTo>
                      <a:pt x="2" y="56"/>
                      <a:pt x="16" y="75"/>
                      <a:pt x="36" y="79"/>
                    </a:cubicBezTo>
                    <a:cubicBezTo>
                      <a:pt x="56" y="82"/>
                      <a:pt x="75" y="68"/>
                      <a:pt x="79" y="48"/>
                    </a:cubicBezTo>
                    <a:cubicBezTo>
                      <a:pt x="82" y="27"/>
                      <a:pt x="68" y="8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84" name="Freeform 181">
                <a:extLst>
                  <a:ext uri="{FF2B5EF4-FFF2-40B4-BE49-F238E27FC236}">
                    <a16:creationId xmlns:a16="http://schemas.microsoft.com/office/drawing/2014/main" id="{AF3D5419-8390-476B-BFC4-5B9F0587F9F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035" y="4437"/>
                <a:ext cx="138" cy="138"/>
              </a:xfrm>
              <a:custGeom>
                <a:avLst/>
                <a:gdLst>
                  <a:gd name="T0" fmla="*/ 51 w 120"/>
                  <a:gd name="T1" fmla="*/ 115 h 120"/>
                  <a:gd name="T2" fmla="*/ 5 w 120"/>
                  <a:gd name="T3" fmla="*/ 51 h 120"/>
                  <a:gd name="T4" fmla="*/ 68 w 120"/>
                  <a:gd name="T5" fmla="*/ 5 h 120"/>
                  <a:gd name="T6" fmla="*/ 115 w 120"/>
                  <a:gd name="T7" fmla="*/ 68 h 120"/>
                  <a:gd name="T8" fmla="*/ 51 w 120"/>
                  <a:gd name="T9" fmla="*/ 115 h 120"/>
                  <a:gd name="T10" fmla="*/ 68 w 120"/>
                  <a:gd name="T11" fmla="*/ 6 h 120"/>
                  <a:gd name="T12" fmla="*/ 6 w 120"/>
                  <a:gd name="T13" fmla="*/ 51 h 120"/>
                  <a:gd name="T14" fmla="*/ 51 w 120"/>
                  <a:gd name="T15" fmla="*/ 113 h 120"/>
                  <a:gd name="T16" fmla="*/ 113 w 120"/>
                  <a:gd name="T17" fmla="*/ 68 h 120"/>
                  <a:gd name="T18" fmla="*/ 68 w 120"/>
                  <a:gd name="T19" fmla="*/ 6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0" h="120">
                    <a:moveTo>
                      <a:pt x="51" y="115"/>
                    </a:moveTo>
                    <a:cubicBezTo>
                      <a:pt x="21" y="110"/>
                      <a:pt x="0" y="81"/>
                      <a:pt x="5" y="51"/>
                    </a:cubicBezTo>
                    <a:cubicBezTo>
                      <a:pt x="10" y="21"/>
                      <a:pt x="38" y="0"/>
                      <a:pt x="68" y="5"/>
                    </a:cubicBezTo>
                    <a:cubicBezTo>
                      <a:pt x="99" y="9"/>
                      <a:pt x="120" y="38"/>
                      <a:pt x="115" y="68"/>
                    </a:cubicBezTo>
                    <a:cubicBezTo>
                      <a:pt x="110" y="99"/>
                      <a:pt x="81" y="120"/>
                      <a:pt x="51" y="115"/>
                    </a:cubicBezTo>
                    <a:close/>
                    <a:moveTo>
                      <a:pt x="68" y="6"/>
                    </a:moveTo>
                    <a:cubicBezTo>
                      <a:pt x="39" y="2"/>
                      <a:pt x="11" y="22"/>
                      <a:pt x="6" y="51"/>
                    </a:cubicBezTo>
                    <a:cubicBezTo>
                      <a:pt x="2" y="81"/>
                      <a:pt x="22" y="108"/>
                      <a:pt x="51" y="113"/>
                    </a:cubicBezTo>
                    <a:cubicBezTo>
                      <a:pt x="81" y="118"/>
                      <a:pt x="108" y="98"/>
                      <a:pt x="113" y="68"/>
                    </a:cubicBezTo>
                    <a:cubicBezTo>
                      <a:pt x="118" y="39"/>
                      <a:pt x="98" y="11"/>
                      <a:pt x="6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</p:grpSp>
        <p:grpSp>
          <p:nvGrpSpPr>
            <p:cNvPr id="185" name="Group 4">
              <a:extLst>
                <a:ext uri="{FF2B5EF4-FFF2-40B4-BE49-F238E27FC236}">
                  <a16:creationId xmlns:a16="http://schemas.microsoft.com/office/drawing/2014/main" id="{403E5D4F-FA53-40B6-A91D-C223131679C7}"/>
                </a:ext>
              </a:extLst>
            </p:cNvPr>
            <p:cNvGrpSpPr>
              <a:grpSpLocks noChangeAspect="1"/>
            </p:cNvGrpSpPr>
            <p:nvPr userDrawn="1"/>
          </p:nvGrpSpPr>
          <p:grpSpPr bwMode="auto">
            <a:xfrm>
              <a:off x="7205663" y="4898633"/>
              <a:ext cx="7980362" cy="4732338"/>
              <a:chOff x="4539" y="2829"/>
              <a:chExt cx="5027" cy="2981"/>
            </a:xfrm>
            <a:solidFill>
              <a:schemeClr val="accent1"/>
            </a:solidFill>
          </p:grpSpPr>
          <p:sp>
            <p:nvSpPr>
              <p:cNvPr id="186" name="Freeform 5">
                <a:extLst>
                  <a:ext uri="{FF2B5EF4-FFF2-40B4-BE49-F238E27FC236}">
                    <a16:creationId xmlns:a16="http://schemas.microsoft.com/office/drawing/2014/main" id="{0B231235-C515-45DD-9B51-3E53B7B1588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795" y="4447"/>
                <a:ext cx="417" cy="346"/>
              </a:xfrm>
              <a:custGeom>
                <a:avLst/>
                <a:gdLst>
                  <a:gd name="T0" fmla="*/ 417 w 417"/>
                  <a:gd name="T1" fmla="*/ 132 h 346"/>
                  <a:gd name="T2" fmla="*/ 256 w 417"/>
                  <a:gd name="T3" fmla="*/ 346 h 346"/>
                  <a:gd name="T4" fmla="*/ 254 w 417"/>
                  <a:gd name="T5" fmla="*/ 344 h 346"/>
                  <a:gd name="T6" fmla="*/ 0 w 417"/>
                  <a:gd name="T7" fmla="*/ 0 h 346"/>
                  <a:gd name="T8" fmla="*/ 417 w 417"/>
                  <a:gd name="T9" fmla="*/ 132 h 346"/>
                  <a:gd name="T10" fmla="*/ 256 w 417"/>
                  <a:gd name="T11" fmla="*/ 339 h 346"/>
                  <a:gd name="T12" fmla="*/ 411 w 417"/>
                  <a:gd name="T13" fmla="*/ 134 h 346"/>
                  <a:gd name="T14" fmla="*/ 11 w 417"/>
                  <a:gd name="T15" fmla="*/ 7 h 346"/>
                  <a:gd name="T16" fmla="*/ 256 w 417"/>
                  <a:gd name="T17" fmla="*/ 339 h 3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17" h="346">
                    <a:moveTo>
                      <a:pt x="417" y="132"/>
                    </a:moveTo>
                    <a:lnTo>
                      <a:pt x="256" y="346"/>
                    </a:lnTo>
                    <a:lnTo>
                      <a:pt x="254" y="344"/>
                    </a:lnTo>
                    <a:lnTo>
                      <a:pt x="0" y="0"/>
                    </a:lnTo>
                    <a:lnTo>
                      <a:pt x="417" y="132"/>
                    </a:lnTo>
                    <a:close/>
                    <a:moveTo>
                      <a:pt x="256" y="339"/>
                    </a:moveTo>
                    <a:lnTo>
                      <a:pt x="411" y="134"/>
                    </a:lnTo>
                    <a:lnTo>
                      <a:pt x="11" y="7"/>
                    </a:lnTo>
                    <a:lnTo>
                      <a:pt x="256" y="33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87" name="Freeform 6">
                <a:extLst>
                  <a:ext uri="{FF2B5EF4-FFF2-40B4-BE49-F238E27FC236}">
                    <a16:creationId xmlns:a16="http://schemas.microsoft.com/office/drawing/2014/main" id="{37B755AD-A8D9-4341-BA07-6831BB78A01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317" y="4448"/>
                <a:ext cx="737" cy="468"/>
              </a:xfrm>
              <a:custGeom>
                <a:avLst/>
                <a:gdLst>
                  <a:gd name="T0" fmla="*/ 484 w 737"/>
                  <a:gd name="T1" fmla="*/ 0 h 468"/>
                  <a:gd name="T2" fmla="*/ 737 w 737"/>
                  <a:gd name="T3" fmla="*/ 343 h 468"/>
                  <a:gd name="T4" fmla="*/ 734 w 737"/>
                  <a:gd name="T5" fmla="*/ 343 h 468"/>
                  <a:gd name="T6" fmla="*/ 0 w 737"/>
                  <a:gd name="T7" fmla="*/ 468 h 468"/>
                  <a:gd name="T8" fmla="*/ 4 w 737"/>
                  <a:gd name="T9" fmla="*/ 465 h 468"/>
                  <a:gd name="T10" fmla="*/ 484 w 737"/>
                  <a:gd name="T11" fmla="*/ 0 h 468"/>
                  <a:gd name="T12" fmla="*/ 731 w 737"/>
                  <a:gd name="T13" fmla="*/ 340 h 468"/>
                  <a:gd name="T14" fmla="*/ 483 w 737"/>
                  <a:gd name="T15" fmla="*/ 5 h 468"/>
                  <a:gd name="T16" fmla="*/ 10 w 737"/>
                  <a:gd name="T17" fmla="*/ 462 h 468"/>
                  <a:gd name="T18" fmla="*/ 731 w 737"/>
                  <a:gd name="T19" fmla="*/ 340 h 4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37" h="468">
                    <a:moveTo>
                      <a:pt x="484" y="0"/>
                    </a:moveTo>
                    <a:lnTo>
                      <a:pt x="737" y="343"/>
                    </a:lnTo>
                    <a:lnTo>
                      <a:pt x="734" y="343"/>
                    </a:lnTo>
                    <a:lnTo>
                      <a:pt x="0" y="468"/>
                    </a:lnTo>
                    <a:lnTo>
                      <a:pt x="4" y="465"/>
                    </a:lnTo>
                    <a:lnTo>
                      <a:pt x="484" y="0"/>
                    </a:lnTo>
                    <a:close/>
                    <a:moveTo>
                      <a:pt x="731" y="340"/>
                    </a:moveTo>
                    <a:lnTo>
                      <a:pt x="483" y="5"/>
                    </a:lnTo>
                    <a:lnTo>
                      <a:pt x="10" y="462"/>
                    </a:lnTo>
                    <a:lnTo>
                      <a:pt x="731" y="34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88" name="Freeform 7">
                <a:extLst>
                  <a:ext uri="{FF2B5EF4-FFF2-40B4-BE49-F238E27FC236}">
                    <a16:creationId xmlns:a16="http://schemas.microsoft.com/office/drawing/2014/main" id="{0A22C62A-9A45-4B0B-8D7F-267F4618656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318" y="4787"/>
                <a:ext cx="1069" cy="863"/>
              </a:xfrm>
              <a:custGeom>
                <a:avLst/>
                <a:gdLst>
                  <a:gd name="T0" fmla="*/ 734 w 1069"/>
                  <a:gd name="T1" fmla="*/ 0 h 863"/>
                  <a:gd name="T2" fmla="*/ 734 w 1069"/>
                  <a:gd name="T3" fmla="*/ 1 h 863"/>
                  <a:gd name="T4" fmla="*/ 1069 w 1069"/>
                  <a:gd name="T5" fmla="*/ 863 h 863"/>
                  <a:gd name="T6" fmla="*/ 0 w 1069"/>
                  <a:gd name="T7" fmla="*/ 126 h 863"/>
                  <a:gd name="T8" fmla="*/ 734 w 1069"/>
                  <a:gd name="T9" fmla="*/ 0 h 863"/>
                  <a:gd name="T10" fmla="*/ 1061 w 1069"/>
                  <a:gd name="T11" fmla="*/ 854 h 863"/>
                  <a:gd name="T12" fmla="*/ 732 w 1069"/>
                  <a:gd name="T13" fmla="*/ 5 h 863"/>
                  <a:gd name="T14" fmla="*/ 9 w 1069"/>
                  <a:gd name="T15" fmla="*/ 128 h 863"/>
                  <a:gd name="T16" fmla="*/ 1061 w 1069"/>
                  <a:gd name="T17" fmla="*/ 854 h 8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69" h="863">
                    <a:moveTo>
                      <a:pt x="734" y="0"/>
                    </a:moveTo>
                    <a:lnTo>
                      <a:pt x="734" y="1"/>
                    </a:lnTo>
                    <a:lnTo>
                      <a:pt x="1069" y="863"/>
                    </a:lnTo>
                    <a:lnTo>
                      <a:pt x="0" y="126"/>
                    </a:lnTo>
                    <a:lnTo>
                      <a:pt x="734" y="0"/>
                    </a:lnTo>
                    <a:close/>
                    <a:moveTo>
                      <a:pt x="1061" y="854"/>
                    </a:moveTo>
                    <a:lnTo>
                      <a:pt x="732" y="5"/>
                    </a:lnTo>
                    <a:lnTo>
                      <a:pt x="9" y="128"/>
                    </a:lnTo>
                    <a:lnTo>
                      <a:pt x="1061" y="85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89" name="Freeform 8">
                <a:extLst>
                  <a:ext uri="{FF2B5EF4-FFF2-40B4-BE49-F238E27FC236}">
                    <a16:creationId xmlns:a16="http://schemas.microsoft.com/office/drawing/2014/main" id="{35597970-F823-4362-B385-208AF2D98A4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33" y="4428"/>
                <a:ext cx="694" cy="488"/>
              </a:xfrm>
              <a:custGeom>
                <a:avLst/>
                <a:gdLst>
                  <a:gd name="T0" fmla="*/ 234 w 694"/>
                  <a:gd name="T1" fmla="*/ 0 h 488"/>
                  <a:gd name="T2" fmla="*/ 235 w 694"/>
                  <a:gd name="T3" fmla="*/ 1 h 488"/>
                  <a:gd name="T4" fmla="*/ 694 w 694"/>
                  <a:gd name="T5" fmla="*/ 488 h 488"/>
                  <a:gd name="T6" fmla="*/ 0 w 694"/>
                  <a:gd name="T7" fmla="*/ 380 h 488"/>
                  <a:gd name="T8" fmla="*/ 1 w 694"/>
                  <a:gd name="T9" fmla="*/ 378 h 488"/>
                  <a:gd name="T10" fmla="*/ 234 w 694"/>
                  <a:gd name="T11" fmla="*/ 0 h 488"/>
                  <a:gd name="T12" fmla="*/ 685 w 694"/>
                  <a:gd name="T13" fmla="*/ 484 h 488"/>
                  <a:gd name="T14" fmla="*/ 234 w 694"/>
                  <a:gd name="T15" fmla="*/ 5 h 488"/>
                  <a:gd name="T16" fmla="*/ 6 w 694"/>
                  <a:gd name="T17" fmla="*/ 378 h 488"/>
                  <a:gd name="T18" fmla="*/ 685 w 694"/>
                  <a:gd name="T19" fmla="*/ 484 h 4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94" h="488">
                    <a:moveTo>
                      <a:pt x="234" y="0"/>
                    </a:moveTo>
                    <a:lnTo>
                      <a:pt x="235" y="1"/>
                    </a:lnTo>
                    <a:lnTo>
                      <a:pt x="694" y="488"/>
                    </a:lnTo>
                    <a:lnTo>
                      <a:pt x="0" y="380"/>
                    </a:lnTo>
                    <a:lnTo>
                      <a:pt x="1" y="378"/>
                    </a:lnTo>
                    <a:lnTo>
                      <a:pt x="234" y="0"/>
                    </a:lnTo>
                    <a:close/>
                    <a:moveTo>
                      <a:pt x="685" y="484"/>
                    </a:moveTo>
                    <a:lnTo>
                      <a:pt x="234" y="5"/>
                    </a:lnTo>
                    <a:lnTo>
                      <a:pt x="6" y="378"/>
                    </a:lnTo>
                    <a:lnTo>
                      <a:pt x="685" y="48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90" name="Freeform 9">
                <a:extLst>
                  <a:ext uri="{FF2B5EF4-FFF2-40B4-BE49-F238E27FC236}">
                    <a16:creationId xmlns:a16="http://schemas.microsoft.com/office/drawing/2014/main" id="{90B0CE5F-158C-4F39-A688-82F68A8BD3B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862" y="4429"/>
                <a:ext cx="943" cy="487"/>
              </a:xfrm>
              <a:custGeom>
                <a:avLst/>
                <a:gdLst>
                  <a:gd name="T0" fmla="*/ 943 w 943"/>
                  <a:gd name="T1" fmla="*/ 21 h 487"/>
                  <a:gd name="T2" fmla="*/ 461 w 943"/>
                  <a:gd name="T3" fmla="*/ 487 h 487"/>
                  <a:gd name="T4" fmla="*/ 459 w 943"/>
                  <a:gd name="T5" fmla="*/ 486 h 487"/>
                  <a:gd name="T6" fmla="*/ 0 w 943"/>
                  <a:gd name="T7" fmla="*/ 0 h 487"/>
                  <a:gd name="T8" fmla="*/ 943 w 943"/>
                  <a:gd name="T9" fmla="*/ 21 h 487"/>
                  <a:gd name="T10" fmla="*/ 461 w 943"/>
                  <a:gd name="T11" fmla="*/ 483 h 487"/>
                  <a:gd name="T12" fmla="*/ 934 w 943"/>
                  <a:gd name="T13" fmla="*/ 24 h 487"/>
                  <a:gd name="T14" fmla="*/ 8 w 943"/>
                  <a:gd name="T15" fmla="*/ 3 h 487"/>
                  <a:gd name="T16" fmla="*/ 461 w 943"/>
                  <a:gd name="T17" fmla="*/ 483 h 4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43" h="487">
                    <a:moveTo>
                      <a:pt x="943" y="21"/>
                    </a:moveTo>
                    <a:lnTo>
                      <a:pt x="461" y="487"/>
                    </a:lnTo>
                    <a:lnTo>
                      <a:pt x="459" y="486"/>
                    </a:lnTo>
                    <a:lnTo>
                      <a:pt x="0" y="0"/>
                    </a:lnTo>
                    <a:lnTo>
                      <a:pt x="943" y="21"/>
                    </a:lnTo>
                    <a:close/>
                    <a:moveTo>
                      <a:pt x="461" y="483"/>
                    </a:moveTo>
                    <a:lnTo>
                      <a:pt x="934" y="24"/>
                    </a:lnTo>
                    <a:lnTo>
                      <a:pt x="8" y="3"/>
                    </a:lnTo>
                    <a:lnTo>
                      <a:pt x="461" y="48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91" name="Freeform 10">
                <a:extLst>
                  <a:ext uri="{FF2B5EF4-FFF2-40B4-BE49-F238E27FC236}">
                    <a16:creationId xmlns:a16="http://schemas.microsoft.com/office/drawing/2014/main" id="{997304A9-9FA0-4A5B-BB80-B1CB2D19CF2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865" y="3998"/>
                <a:ext cx="943" cy="455"/>
              </a:xfrm>
              <a:custGeom>
                <a:avLst/>
                <a:gdLst>
                  <a:gd name="T0" fmla="*/ 78 w 943"/>
                  <a:gd name="T1" fmla="*/ 0 h 455"/>
                  <a:gd name="T2" fmla="*/ 943 w 943"/>
                  <a:gd name="T3" fmla="*/ 455 h 455"/>
                  <a:gd name="T4" fmla="*/ 0 w 943"/>
                  <a:gd name="T5" fmla="*/ 434 h 455"/>
                  <a:gd name="T6" fmla="*/ 78 w 943"/>
                  <a:gd name="T7" fmla="*/ 0 h 455"/>
                  <a:gd name="T8" fmla="*/ 928 w 943"/>
                  <a:gd name="T9" fmla="*/ 450 h 455"/>
                  <a:gd name="T10" fmla="*/ 80 w 943"/>
                  <a:gd name="T11" fmla="*/ 5 h 455"/>
                  <a:gd name="T12" fmla="*/ 4 w 943"/>
                  <a:gd name="T13" fmla="*/ 431 h 455"/>
                  <a:gd name="T14" fmla="*/ 928 w 943"/>
                  <a:gd name="T15" fmla="*/ 450 h 4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43" h="455">
                    <a:moveTo>
                      <a:pt x="78" y="0"/>
                    </a:moveTo>
                    <a:lnTo>
                      <a:pt x="943" y="455"/>
                    </a:lnTo>
                    <a:lnTo>
                      <a:pt x="0" y="434"/>
                    </a:lnTo>
                    <a:lnTo>
                      <a:pt x="78" y="0"/>
                    </a:lnTo>
                    <a:close/>
                    <a:moveTo>
                      <a:pt x="928" y="450"/>
                    </a:moveTo>
                    <a:lnTo>
                      <a:pt x="80" y="5"/>
                    </a:lnTo>
                    <a:lnTo>
                      <a:pt x="4" y="431"/>
                    </a:lnTo>
                    <a:lnTo>
                      <a:pt x="928" y="45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92" name="Freeform 11">
                <a:extLst>
                  <a:ext uri="{FF2B5EF4-FFF2-40B4-BE49-F238E27FC236}">
                    <a16:creationId xmlns:a16="http://schemas.microsoft.com/office/drawing/2014/main" id="{E10F934B-8511-466A-A235-89C51368EC4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40" y="3717"/>
                <a:ext cx="863" cy="737"/>
              </a:xfrm>
              <a:custGeom>
                <a:avLst/>
                <a:gdLst>
                  <a:gd name="T0" fmla="*/ 701 w 863"/>
                  <a:gd name="T1" fmla="*/ 0 h 737"/>
                  <a:gd name="T2" fmla="*/ 863 w 863"/>
                  <a:gd name="T3" fmla="*/ 737 h 737"/>
                  <a:gd name="T4" fmla="*/ 0 w 863"/>
                  <a:gd name="T5" fmla="*/ 283 h 737"/>
                  <a:gd name="T6" fmla="*/ 3 w 863"/>
                  <a:gd name="T7" fmla="*/ 281 h 737"/>
                  <a:gd name="T8" fmla="*/ 701 w 863"/>
                  <a:gd name="T9" fmla="*/ 0 h 737"/>
                  <a:gd name="T10" fmla="*/ 858 w 863"/>
                  <a:gd name="T11" fmla="*/ 730 h 737"/>
                  <a:gd name="T12" fmla="*/ 698 w 863"/>
                  <a:gd name="T13" fmla="*/ 4 h 737"/>
                  <a:gd name="T14" fmla="*/ 9 w 863"/>
                  <a:gd name="T15" fmla="*/ 283 h 737"/>
                  <a:gd name="T16" fmla="*/ 858 w 863"/>
                  <a:gd name="T17" fmla="*/ 730 h 7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63" h="737">
                    <a:moveTo>
                      <a:pt x="701" y="0"/>
                    </a:moveTo>
                    <a:lnTo>
                      <a:pt x="863" y="737"/>
                    </a:lnTo>
                    <a:lnTo>
                      <a:pt x="0" y="283"/>
                    </a:lnTo>
                    <a:lnTo>
                      <a:pt x="3" y="281"/>
                    </a:lnTo>
                    <a:lnTo>
                      <a:pt x="701" y="0"/>
                    </a:lnTo>
                    <a:close/>
                    <a:moveTo>
                      <a:pt x="858" y="730"/>
                    </a:moveTo>
                    <a:lnTo>
                      <a:pt x="698" y="4"/>
                    </a:lnTo>
                    <a:lnTo>
                      <a:pt x="9" y="283"/>
                    </a:lnTo>
                    <a:lnTo>
                      <a:pt x="858" y="73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93" name="Freeform 12">
                <a:extLst>
                  <a:ext uri="{FF2B5EF4-FFF2-40B4-BE49-F238E27FC236}">
                    <a16:creationId xmlns:a16="http://schemas.microsoft.com/office/drawing/2014/main" id="{175A89F0-3FD0-4C0B-8C8B-20022AC669B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583" y="3717"/>
                <a:ext cx="1066" cy="286"/>
              </a:xfrm>
              <a:custGeom>
                <a:avLst/>
                <a:gdLst>
                  <a:gd name="T0" fmla="*/ 1066 w 1066"/>
                  <a:gd name="T1" fmla="*/ 0 h 286"/>
                  <a:gd name="T2" fmla="*/ 361 w 1066"/>
                  <a:gd name="T3" fmla="*/ 286 h 286"/>
                  <a:gd name="T4" fmla="*/ 360 w 1066"/>
                  <a:gd name="T5" fmla="*/ 284 h 286"/>
                  <a:gd name="T6" fmla="*/ 0 w 1066"/>
                  <a:gd name="T7" fmla="*/ 8 h 286"/>
                  <a:gd name="T8" fmla="*/ 5 w 1066"/>
                  <a:gd name="T9" fmla="*/ 8 h 286"/>
                  <a:gd name="T10" fmla="*/ 1066 w 1066"/>
                  <a:gd name="T11" fmla="*/ 0 h 286"/>
                  <a:gd name="T12" fmla="*/ 361 w 1066"/>
                  <a:gd name="T13" fmla="*/ 281 h 286"/>
                  <a:gd name="T14" fmla="*/ 1047 w 1066"/>
                  <a:gd name="T15" fmla="*/ 4 h 286"/>
                  <a:gd name="T16" fmla="*/ 11 w 1066"/>
                  <a:gd name="T17" fmla="*/ 11 h 286"/>
                  <a:gd name="T18" fmla="*/ 361 w 1066"/>
                  <a:gd name="T19" fmla="*/ 281 h 2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66" h="286">
                    <a:moveTo>
                      <a:pt x="1066" y="0"/>
                    </a:moveTo>
                    <a:lnTo>
                      <a:pt x="361" y="286"/>
                    </a:lnTo>
                    <a:lnTo>
                      <a:pt x="360" y="284"/>
                    </a:lnTo>
                    <a:lnTo>
                      <a:pt x="0" y="8"/>
                    </a:lnTo>
                    <a:lnTo>
                      <a:pt x="5" y="8"/>
                    </a:lnTo>
                    <a:lnTo>
                      <a:pt x="1066" y="0"/>
                    </a:lnTo>
                    <a:close/>
                    <a:moveTo>
                      <a:pt x="361" y="281"/>
                    </a:moveTo>
                    <a:lnTo>
                      <a:pt x="1047" y="4"/>
                    </a:lnTo>
                    <a:lnTo>
                      <a:pt x="11" y="11"/>
                    </a:lnTo>
                    <a:lnTo>
                      <a:pt x="361" y="28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94" name="Freeform 13">
                <a:extLst>
                  <a:ext uri="{FF2B5EF4-FFF2-40B4-BE49-F238E27FC236}">
                    <a16:creationId xmlns:a16="http://schemas.microsoft.com/office/drawing/2014/main" id="{2316F802-51EA-4E96-9287-7B8CA44BEFB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25" y="4803"/>
                <a:ext cx="1758" cy="844"/>
              </a:xfrm>
              <a:custGeom>
                <a:avLst/>
                <a:gdLst>
                  <a:gd name="T0" fmla="*/ 698 w 1758"/>
                  <a:gd name="T1" fmla="*/ 109 h 844"/>
                  <a:gd name="T2" fmla="*/ 699 w 1758"/>
                  <a:gd name="T3" fmla="*/ 110 h 844"/>
                  <a:gd name="T4" fmla="*/ 1758 w 1758"/>
                  <a:gd name="T5" fmla="*/ 841 h 844"/>
                  <a:gd name="T6" fmla="*/ 1757 w 1758"/>
                  <a:gd name="T7" fmla="*/ 844 h 844"/>
                  <a:gd name="T8" fmla="*/ 0 w 1758"/>
                  <a:gd name="T9" fmla="*/ 0 h 844"/>
                  <a:gd name="T10" fmla="*/ 698 w 1758"/>
                  <a:gd name="T11" fmla="*/ 109 h 844"/>
                  <a:gd name="T12" fmla="*/ 1738 w 1758"/>
                  <a:gd name="T13" fmla="*/ 831 h 844"/>
                  <a:gd name="T14" fmla="*/ 696 w 1758"/>
                  <a:gd name="T15" fmla="*/ 112 h 844"/>
                  <a:gd name="T16" fmla="*/ 23 w 1758"/>
                  <a:gd name="T17" fmla="*/ 7 h 844"/>
                  <a:gd name="T18" fmla="*/ 1738 w 1758"/>
                  <a:gd name="T19" fmla="*/ 831 h 8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758" h="844">
                    <a:moveTo>
                      <a:pt x="698" y="109"/>
                    </a:moveTo>
                    <a:lnTo>
                      <a:pt x="699" y="110"/>
                    </a:lnTo>
                    <a:lnTo>
                      <a:pt x="1758" y="841"/>
                    </a:lnTo>
                    <a:lnTo>
                      <a:pt x="1757" y="844"/>
                    </a:lnTo>
                    <a:lnTo>
                      <a:pt x="0" y="0"/>
                    </a:lnTo>
                    <a:lnTo>
                      <a:pt x="698" y="109"/>
                    </a:lnTo>
                    <a:close/>
                    <a:moveTo>
                      <a:pt x="1738" y="831"/>
                    </a:moveTo>
                    <a:lnTo>
                      <a:pt x="696" y="112"/>
                    </a:lnTo>
                    <a:lnTo>
                      <a:pt x="23" y="7"/>
                    </a:lnTo>
                    <a:lnTo>
                      <a:pt x="1738" y="83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95" name="Freeform 14">
                <a:extLst>
                  <a:ext uri="{FF2B5EF4-FFF2-40B4-BE49-F238E27FC236}">
                    <a16:creationId xmlns:a16="http://schemas.microsoft.com/office/drawing/2014/main" id="{4F6AB896-F289-4A1C-B689-1EB38CBEC5E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24" y="4799"/>
                <a:ext cx="1759" cy="848"/>
              </a:xfrm>
              <a:custGeom>
                <a:avLst/>
                <a:gdLst>
                  <a:gd name="T0" fmla="*/ 1759 w 1759"/>
                  <a:gd name="T1" fmla="*/ 845 h 848"/>
                  <a:gd name="T2" fmla="*/ 1758 w 1759"/>
                  <a:gd name="T3" fmla="*/ 848 h 848"/>
                  <a:gd name="T4" fmla="*/ 347 w 1759"/>
                  <a:gd name="T5" fmla="*/ 291 h 848"/>
                  <a:gd name="T6" fmla="*/ 347 w 1759"/>
                  <a:gd name="T7" fmla="*/ 291 h 848"/>
                  <a:gd name="T8" fmla="*/ 0 w 1759"/>
                  <a:gd name="T9" fmla="*/ 0 h 848"/>
                  <a:gd name="T10" fmla="*/ 1759 w 1759"/>
                  <a:gd name="T11" fmla="*/ 845 h 848"/>
                  <a:gd name="T12" fmla="*/ 349 w 1759"/>
                  <a:gd name="T13" fmla="*/ 288 h 848"/>
                  <a:gd name="T14" fmla="*/ 1713 w 1759"/>
                  <a:gd name="T15" fmla="*/ 827 h 848"/>
                  <a:gd name="T16" fmla="*/ 24 w 1759"/>
                  <a:gd name="T17" fmla="*/ 16 h 848"/>
                  <a:gd name="T18" fmla="*/ 349 w 1759"/>
                  <a:gd name="T19" fmla="*/ 288 h 8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759" h="848">
                    <a:moveTo>
                      <a:pt x="1759" y="845"/>
                    </a:moveTo>
                    <a:lnTo>
                      <a:pt x="1758" y="848"/>
                    </a:lnTo>
                    <a:lnTo>
                      <a:pt x="347" y="291"/>
                    </a:lnTo>
                    <a:lnTo>
                      <a:pt x="347" y="291"/>
                    </a:lnTo>
                    <a:lnTo>
                      <a:pt x="0" y="0"/>
                    </a:lnTo>
                    <a:lnTo>
                      <a:pt x="1759" y="845"/>
                    </a:lnTo>
                    <a:close/>
                    <a:moveTo>
                      <a:pt x="349" y="288"/>
                    </a:moveTo>
                    <a:lnTo>
                      <a:pt x="1713" y="827"/>
                    </a:lnTo>
                    <a:lnTo>
                      <a:pt x="24" y="16"/>
                    </a:lnTo>
                    <a:lnTo>
                      <a:pt x="349" y="28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96" name="Freeform 15">
                <a:extLst>
                  <a:ext uri="{FF2B5EF4-FFF2-40B4-BE49-F238E27FC236}">
                    <a16:creationId xmlns:a16="http://schemas.microsoft.com/office/drawing/2014/main" id="{8AC79C02-5827-423E-834E-5F631D41197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28" y="4801"/>
                <a:ext cx="16" cy="12"/>
              </a:xfrm>
              <a:custGeom>
                <a:avLst/>
                <a:gdLst>
                  <a:gd name="T0" fmla="*/ 16 w 16"/>
                  <a:gd name="T1" fmla="*/ 12 h 12"/>
                  <a:gd name="T2" fmla="*/ 16 w 16"/>
                  <a:gd name="T3" fmla="*/ 12 h 12"/>
                  <a:gd name="T4" fmla="*/ 0 w 16"/>
                  <a:gd name="T5" fmla="*/ 0 h 12"/>
                  <a:gd name="T6" fmla="*/ 0 w 16"/>
                  <a:gd name="T7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12">
                    <a:moveTo>
                      <a:pt x="16" y="12"/>
                    </a:moveTo>
                    <a:lnTo>
                      <a:pt x="16" y="12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97" name="Freeform 16">
                <a:extLst>
                  <a:ext uri="{FF2B5EF4-FFF2-40B4-BE49-F238E27FC236}">
                    <a16:creationId xmlns:a16="http://schemas.microsoft.com/office/drawing/2014/main" id="{1120D100-E236-4174-AE60-F412C0D3C1E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28" y="4801"/>
                <a:ext cx="16" cy="12"/>
              </a:xfrm>
              <a:custGeom>
                <a:avLst/>
                <a:gdLst>
                  <a:gd name="T0" fmla="*/ 16 w 16"/>
                  <a:gd name="T1" fmla="*/ 12 h 12"/>
                  <a:gd name="T2" fmla="*/ 16 w 16"/>
                  <a:gd name="T3" fmla="*/ 12 h 12"/>
                  <a:gd name="T4" fmla="*/ 0 w 16"/>
                  <a:gd name="T5" fmla="*/ 0 h 12"/>
                  <a:gd name="T6" fmla="*/ 0 w 16"/>
                  <a:gd name="T7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12">
                    <a:moveTo>
                      <a:pt x="16" y="12"/>
                    </a:moveTo>
                    <a:lnTo>
                      <a:pt x="16" y="12"/>
                    </a:lnTo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98" name="Freeform 17">
                <a:extLst>
                  <a:ext uri="{FF2B5EF4-FFF2-40B4-BE49-F238E27FC236}">
                    <a16:creationId xmlns:a16="http://schemas.microsoft.com/office/drawing/2014/main" id="{FB486D02-8B1C-43F7-AD68-4CC3D81C315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048" y="4577"/>
                <a:ext cx="784" cy="489"/>
              </a:xfrm>
              <a:custGeom>
                <a:avLst/>
                <a:gdLst>
                  <a:gd name="T0" fmla="*/ 160 w 784"/>
                  <a:gd name="T1" fmla="*/ 0 h 489"/>
                  <a:gd name="T2" fmla="*/ 162 w 784"/>
                  <a:gd name="T3" fmla="*/ 0 h 489"/>
                  <a:gd name="T4" fmla="*/ 784 w 784"/>
                  <a:gd name="T5" fmla="*/ 489 h 489"/>
                  <a:gd name="T6" fmla="*/ 0 w 784"/>
                  <a:gd name="T7" fmla="*/ 214 h 489"/>
                  <a:gd name="T8" fmla="*/ 160 w 784"/>
                  <a:gd name="T9" fmla="*/ 0 h 489"/>
                  <a:gd name="T10" fmla="*/ 766 w 784"/>
                  <a:gd name="T11" fmla="*/ 479 h 489"/>
                  <a:gd name="T12" fmla="*/ 161 w 784"/>
                  <a:gd name="T13" fmla="*/ 5 h 489"/>
                  <a:gd name="T14" fmla="*/ 6 w 784"/>
                  <a:gd name="T15" fmla="*/ 211 h 489"/>
                  <a:gd name="T16" fmla="*/ 766 w 784"/>
                  <a:gd name="T17" fmla="*/ 479 h 4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84" h="489">
                    <a:moveTo>
                      <a:pt x="160" y="0"/>
                    </a:moveTo>
                    <a:lnTo>
                      <a:pt x="162" y="0"/>
                    </a:lnTo>
                    <a:lnTo>
                      <a:pt x="784" y="489"/>
                    </a:lnTo>
                    <a:lnTo>
                      <a:pt x="0" y="214"/>
                    </a:lnTo>
                    <a:lnTo>
                      <a:pt x="160" y="0"/>
                    </a:lnTo>
                    <a:close/>
                    <a:moveTo>
                      <a:pt x="766" y="479"/>
                    </a:moveTo>
                    <a:lnTo>
                      <a:pt x="161" y="5"/>
                    </a:lnTo>
                    <a:lnTo>
                      <a:pt x="6" y="211"/>
                    </a:lnTo>
                    <a:lnTo>
                      <a:pt x="766" y="47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99" name="Freeform 18">
                <a:extLst>
                  <a:ext uri="{FF2B5EF4-FFF2-40B4-BE49-F238E27FC236}">
                    <a16:creationId xmlns:a16="http://schemas.microsoft.com/office/drawing/2014/main" id="{EB9A77F8-B243-44B3-931D-C5C4A5BF1A2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202" y="4576"/>
                <a:ext cx="1045" cy="487"/>
              </a:xfrm>
              <a:custGeom>
                <a:avLst/>
                <a:gdLst>
                  <a:gd name="T0" fmla="*/ 1045 w 1045"/>
                  <a:gd name="T1" fmla="*/ 139 h 487"/>
                  <a:gd name="T2" fmla="*/ 621 w 1045"/>
                  <a:gd name="T3" fmla="*/ 487 h 487"/>
                  <a:gd name="T4" fmla="*/ 620 w 1045"/>
                  <a:gd name="T5" fmla="*/ 485 h 487"/>
                  <a:gd name="T6" fmla="*/ 0 w 1045"/>
                  <a:gd name="T7" fmla="*/ 0 h 487"/>
                  <a:gd name="T8" fmla="*/ 7 w 1045"/>
                  <a:gd name="T9" fmla="*/ 1 h 487"/>
                  <a:gd name="T10" fmla="*/ 1045 w 1045"/>
                  <a:gd name="T11" fmla="*/ 139 h 487"/>
                  <a:gd name="T12" fmla="*/ 621 w 1045"/>
                  <a:gd name="T13" fmla="*/ 482 h 487"/>
                  <a:gd name="T14" fmla="*/ 1036 w 1045"/>
                  <a:gd name="T15" fmla="*/ 142 h 487"/>
                  <a:gd name="T16" fmla="*/ 13 w 1045"/>
                  <a:gd name="T17" fmla="*/ 6 h 487"/>
                  <a:gd name="T18" fmla="*/ 621 w 1045"/>
                  <a:gd name="T19" fmla="*/ 482 h 4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45" h="487">
                    <a:moveTo>
                      <a:pt x="1045" y="139"/>
                    </a:moveTo>
                    <a:lnTo>
                      <a:pt x="621" y="487"/>
                    </a:lnTo>
                    <a:lnTo>
                      <a:pt x="620" y="485"/>
                    </a:lnTo>
                    <a:lnTo>
                      <a:pt x="0" y="0"/>
                    </a:lnTo>
                    <a:lnTo>
                      <a:pt x="7" y="1"/>
                    </a:lnTo>
                    <a:lnTo>
                      <a:pt x="1045" y="139"/>
                    </a:lnTo>
                    <a:close/>
                    <a:moveTo>
                      <a:pt x="621" y="482"/>
                    </a:moveTo>
                    <a:lnTo>
                      <a:pt x="1036" y="142"/>
                    </a:lnTo>
                    <a:lnTo>
                      <a:pt x="13" y="6"/>
                    </a:lnTo>
                    <a:lnTo>
                      <a:pt x="621" y="48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00" name="Freeform 19">
                <a:extLst>
                  <a:ext uri="{FF2B5EF4-FFF2-40B4-BE49-F238E27FC236}">
                    <a16:creationId xmlns:a16="http://schemas.microsoft.com/office/drawing/2014/main" id="{D96F5AE2-95E1-4E1C-9DE7-292C78C269E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207" y="4104"/>
                <a:ext cx="1044" cy="615"/>
              </a:xfrm>
              <a:custGeom>
                <a:avLst/>
                <a:gdLst>
                  <a:gd name="T0" fmla="*/ 72 w 1044"/>
                  <a:gd name="T1" fmla="*/ 0 h 615"/>
                  <a:gd name="T2" fmla="*/ 74 w 1044"/>
                  <a:gd name="T3" fmla="*/ 1 h 615"/>
                  <a:gd name="T4" fmla="*/ 1044 w 1044"/>
                  <a:gd name="T5" fmla="*/ 615 h 615"/>
                  <a:gd name="T6" fmla="*/ 0 w 1044"/>
                  <a:gd name="T7" fmla="*/ 477 h 615"/>
                  <a:gd name="T8" fmla="*/ 72 w 1044"/>
                  <a:gd name="T9" fmla="*/ 0 h 615"/>
                  <a:gd name="T10" fmla="*/ 1028 w 1044"/>
                  <a:gd name="T11" fmla="*/ 609 h 615"/>
                  <a:gd name="T12" fmla="*/ 75 w 1044"/>
                  <a:gd name="T13" fmla="*/ 6 h 615"/>
                  <a:gd name="T14" fmla="*/ 3 w 1044"/>
                  <a:gd name="T15" fmla="*/ 473 h 615"/>
                  <a:gd name="T16" fmla="*/ 1028 w 1044"/>
                  <a:gd name="T17" fmla="*/ 609 h 6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44" h="615">
                    <a:moveTo>
                      <a:pt x="72" y="0"/>
                    </a:moveTo>
                    <a:lnTo>
                      <a:pt x="74" y="1"/>
                    </a:lnTo>
                    <a:lnTo>
                      <a:pt x="1044" y="615"/>
                    </a:lnTo>
                    <a:lnTo>
                      <a:pt x="0" y="477"/>
                    </a:lnTo>
                    <a:lnTo>
                      <a:pt x="72" y="0"/>
                    </a:lnTo>
                    <a:close/>
                    <a:moveTo>
                      <a:pt x="1028" y="609"/>
                    </a:moveTo>
                    <a:lnTo>
                      <a:pt x="75" y="6"/>
                    </a:lnTo>
                    <a:lnTo>
                      <a:pt x="3" y="473"/>
                    </a:lnTo>
                    <a:lnTo>
                      <a:pt x="1028" y="60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01" name="Freeform 20">
                <a:extLst>
                  <a:ext uri="{FF2B5EF4-FFF2-40B4-BE49-F238E27FC236}">
                    <a16:creationId xmlns:a16="http://schemas.microsoft.com/office/drawing/2014/main" id="{6A1FC088-330D-4FFD-9A9C-88F8234B1C2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975" y="4104"/>
                <a:ext cx="308" cy="480"/>
              </a:xfrm>
              <a:custGeom>
                <a:avLst/>
                <a:gdLst>
                  <a:gd name="T0" fmla="*/ 308 w 308"/>
                  <a:gd name="T1" fmla="*/ 0 h 480"/>
                  <a:gd name="T2" fmla="*/ 307 w 308"/>
                  <a:gd name="T3" fmla="*/ 3 h 480"/>
                  <a:gd name="T4" fmla="*/ 235 w 308"/>
                  <a:gd name="T5" fmla="*/ 480 h 480"/>
                  <a:gd name="T6" fmla="*/ 0 w 308"/>
                  <a:gd name="T7" fmla="*/ 124 h 480"/>
                  <a:gd name="T8" fmla="*/ 308 w 308"/>
                  <a:gd name="T9" fmla="*/ 0 h 480"/>
                  <a:gd name="T10" fmla="*/ 233 w 308"/>
                  <a:gd name="T11" fmla="*/ 470 h 480"/>
                  <a:gd name="T12" fmla="*/ 304 w 308"/>
                  <a:gd name="T13" fmla="*/ 6 h 480"/>
                  <a:gd name="T14" fmla="*/ 5 w 308"/>
                  <a:gd name="T15" fmla="*/ 127 h 480"/>
                  <a:gd name="T16" fmla="*/ 233 w 308"/>
                  <a:gd name="T17" fmla="*/ 470 h 4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8" h="480">
                    <a:moveTo>
                      <a:pt x="308" y="0"/>
                    </a:moveTo>
                    <a:lnTo>
                      <a:pt x="307" y="3"/>
                    </a:lnTo>
                    <a:lnTo>
                      <a:pt x="235" y="480"/>
                    </a:lnTo>
                    <a:lnTo>
                      <a:pt x="0" y="124"/>
                    </a:lnTo>
                    <a:lnTo>
                      <a:pt x="308" y="0"/>
                    </a:lnTo>
                    <a:close/>
                    <a:moveTo>
                      <a:pt x="233" y="470"/>
                    </a:moveTo>
                    <a:lnTo>
                      <a:pt x="304" y="6"/>
                    </a:lnTo>
                    <a:lnTo>
                      <a:pt x="5" y="127"/>
                    </a:lnTo>
                    <a:lnTo>
                      <a:pt x="233" y="47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02" name="Freeform 21">
                <a:extLst>
                  <a:ext uri="{FF2B5EF4-FFF2-40B4-BE49-F238E27FC236}">
                    <a16:creationId xmlns:a16="http://schemas.microsoft.com/office/drawing/2014/main" id="{2FF14805-FF93-4220-AAA9-259D82F4336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974" y="3475"/>
                <a:ext cx="308" cy="758"/>
              </a:xfrm>
              <a:custGeom>
                <a:avLst/>
                <a:gdLst>
                  <a:gd name="T0" fmla="*/ 306 w 308"/>
                  <a:gd name="T1" fmla="*/ 0 h 758"/>
                  <a:gd name="T2" fmla="*/ 306 w 308"/>
                  <a:gd name="T3" fmla="*/ 9 h 758"/>
                  <a:gd name="T4" fmla="*/ 308 w 308"/>
                  <a:gd name="T5" fmla="*/ 634 h 758"/>
                  <a:gd name="T6" fmla="*/ 307 w 308"/>
                  <a:gd name="T7" fmla="*/ 634 h 758"/>
                  <a:gd name="T8" fmla="*/ 0 w 308"/>
                  <a:gd name="T9" fmla="*/ 758 h 758"/>
                  <a:gd name="T10" fmla="*/ 306 w 308"/>
                  <a:gd name="T11" fmla="*/ 0 h 758"/>
                  <a:gd name="T12" fmla="*/ 305 w 308"/>
                  <a:gd name="T13" fmla="*/ 631 h 758"/>
                  <a:gd name="T14" fmla="*/ 302 w 308"/>
                  <a:gd name="T15" fmla="*/ 18 h 758"/>
                  <a:gd name="T16" fmla="*/ 7 w 308"/>
                  <a:gd name="T17" fmla="*/ 751 h 758"/>
                  <a:gd name="T18" fmla="*/ 305 w 308"/>
                  <a:gd name="T19" fmla="*/ 631 h 7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08" h="758">
                    <a:moveTo>
                      <a:pt x="306" y="0"/>
                    </a:moveTo>
                    <a:lnTo>
                      <a:pt x="306" y="9"/>
                    </a:lnTo>
                    <a:lnTo>
                      <a:pt x="308" y="634"/>
                    </a:lnTo>
                    <a:lnTo>
                      <a:pt x="307" y="634"/>
                    </a:lnTo>
                    <a:lnTo>
                      <a:pt x="0" y="758"/>
                    </a:lnTo>
                    <a:lnTo>
                      <a:pt x="306" y="0"/>
                    </a:lnTo>
                    <a:close/>
                    <a:moveTo>
                      <a:pt x="305" y="631"/>
                    </a:moveTo>
                    <a:lnTo>
                      <a:pt x="302" y="18"/>
                    </a:lnTo>
                    <a:lnTo>
                      <a:pt x="7" y="751"/>
                    </a:lnTo>
                    <a:lnTo>
                      <a:pt x="305" y="63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03" name="Freeform 22">
                <a:extLst>
                  <a:ext uri="{FF2B5EF4-FFF2-40B4-BE49-F238E27FC236}">
                    <a16:creationId xmlns:a16="http://schemas.microsoft.com/office/drawing/2014/main" id="{26EF3B4F-2545-47D7-ACEA-6097396F40E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276" y="3481"/>
                <a:ext cx="752" cy="690"/>
              </a:xfrm>
              <a:custGeom>
                <a:avLst/>
                <a:gdLst>
                  <a:gd name="T0" fmla="*/ 0 w 752"/>
                  <a:gd name="T1" fmla="*/ 0 h 690"/>
                  <a:gd name="T2" fmla="*/ 752 w 752"/>
                  <a:gd name="T3" fmla="*/ 690 h 690"/>
                  <a:gd name="T4" fmla="*/ 3 w 752"/>
                  <a:gd name="T5" fmla="*/ 628 h 690"/>
                  <a:gd name="T6" fmla="*/ 3 w 752"/>
                  <a:gd name="T7" fmla="*/ 626 h 690"/>
                  <a:gd name="T8" fmla="*/ 0 w 752"/>
                  <a:gd name="T9" fmla="*/ 0 h 690"/>
                  <a:gd name="T10" fmla="*/ 742 w 752"/>
                  <a:gd name="T11" fmla="*/ 685 h 690"/>
                  <a:gd name="T12" fmla="*/ 4 w 752"/>
                  <a:gd name="T13" fmla="*/ 8 h 690"/>
                  <a:gd name="T14" fmla="*/ 6 w 752"/>
                  <a:gd name="T15" fmla="*/ 624 h 690"/>
                  <a:gd name="T16" fmla="*/ 742 w 752"/>
                  <a:gd name="T17" fmla="*/ 685 h 6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52" h="690">
                    <a:moveTo>
                      <a:pt x="0" y="0"/>
                    </a:moveTo>
                    <a:lnTo>
                      <a:pt x="752" y="690"/>
                    </a:lnTo>
                    <a:lnTo>
                      <a:pt x="3" y="628"/>
                    </a:lnTo>
                    <a:lnTo>
                      <a:pt x="3" y="626"/>
                    </a:lnTo>
                    <a:lnTo>
                      <a:pt x="0" y="0"/>
                    </a:lnTo>
                    <a:close/>
                    <a:moveTo>
                      <a:pt x="742" y="685"/>
                    </a:moveTo>
                    <a:lnTo>
                      <a:pt x="4" y="8"/>
                    </a:lnTo>
                    <a:lnTo>
                      <a:pt x="6" y="624"/>
                    </a:lnTo>
                    <a:lnTo>
                      <a:pt x="742" y="68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04" name="Freeform 23">
                <a:extLst>
                  <a:ext uri="{FF2B5EF4-FFF2-40B4-BE49-F238E27FC236}">
                    <a16:creationId xmlns:a16="http://schemas.microsoft.com/office/drawing/2014/main" id="{9D9F3F2D-DCEE-487A-AEE5-6233E61ED99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274" y="3367"/>
                <a:ext cx="755" cy="810"/>
              </a:xfrm>
              <a:custGeom>
                <a:avLst/>
                <a:gdLst>
                  <a:gd name="T0" fmla="*/ 337 w 755"/>
                  <a:gd name="T1" fmla="*/ 0 h 810"/>
                  <a:gd name="T2" fmla="*/ 337 w 755"/>
                  <a:gd name="T3" fmla="*/ 1 h 810"/>
                  <a:gd name="T4" fmla="*/ 755 w 755"/>
                  <a:gd name="T5" fmla="*/ 810 h 810"/>
                  <a:gd name="T6" fmla="*/ 748 w 755"/>
                  <a:gd name="T7" fmla="*/ 803 h 810"/>
                  <a:gd name="T8" fmla="*/ 0 w 755"/>
                  <a:gd name="T9" fmla="*/ 116 h 810"/>
                  <a:gd name="T10" fmla="*/ 337 w 755"/>
                  <a:gd name="T11" fmla="*/ 0 h 810"/>
                  <a:gd name="T12" fmla="*/ 743 w 755"/>
                  <a:gd name="T13" fmla="*/ 793 h 810"/>
                  <a:gd name="T14" fmla="*/ 334 w 755"/>
                  <a:gd name="T15" fmla="*/ 3 h 810"/>
                  <a:gd name="T16" fmla="*/ 7 w 755"/>
                  <a:gd name="T17" fmla="*/ 118 h 810"/>
                  <a:gd name="T18" fmla="*/ 743 w 755"/>
                  <a:gd name="T19" fmla="*/ 793 h 8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55" h="810">
                    <a:moveTo>
                      <a:pt x="337" y="0"/>
                    </a:moveTo>
                    <a:lnTo>
                      <a:pt x="337" y="1"/>
                    </a:lnTo>
                    <a:lnTo>
                      <a:pt x="755" y="810"/>
                    </a:lnTo>
                    <a:lnTo>
                      <a:pt x="748" y="803"/>
                    </a:lnTo>
                    <a:lnTo>
                      <a:pt x="0" y="116"/>
                    </a:lnTo>
                    <a:lnTo>
                      <a:pt x="337" y="0"/>
                    </a:lnTo>
                    <a:close/>
                    <a:moveTo>
                      <a:pt x="743" y="793"/>
                    </a:moveTo>
                    <a:lnTo>
                      <a:pt x="334" y="3"/>
                    </a:lnTo>
                    <a:lnTo>
                      <a:pt x="7" y="118"/>
                    </a:lnTo>
                    <a:lnTo>
                      <a:pt x="743" y="79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05" name="Freeform 24">
                <a:extLst>
                  <a:ext uri="{FF2B5EF4-FFF2-40B4-BE49-F238E27FC236}">
                    <a16:creationId xmlns:a16="http://schemas.microsoft.com/office/drawing/2014/main" id="{FF88ACE1-7837-45F4-A957-7867849D95D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679" y="2916"/>
                <a:ext cx="935" cy="570"/>
              </a:xfrm>
              <a:custGeom>
                <a:avLst/>
                <a:gdLst>
                  <a:gd name="T0" fmla="*/ 935 w 935"/>
                  <a:gd name="T1" fmla="*/ 453 h 570"/>
                  <a:gd name="T2" fmla="*/ 598 w 935"/>
                  <a:gd name="T3" fmla="*/ 570 h 570"/>
                  <a:gd name="T4" fmla="*/ 597 w 935"/>
                  <a:gd name="T5" fmla="*/ 569 h 570"/>
                  <a:gd name="T6" fmla="*/ 0 w 935"/>
                  <a:gd name="T7" fmla="*/ 0 h 570"/>
                  <a:gd name="T8" fmla="*/ 935 w 935"/>
                  <a:gd name="T9" fmla="*/ 453 h 570"/>
                  <a:gd name="T10" fmla="*/ 600 w 935"/>
                  <a:gd name="T11" fmla="*/ 566 h 570"/>
                  <a:gd name="T12" fmla="*/ 926 w 935"/>
                  <a:gd name="T13" fmla="*/ 452 h 570"/>
                  <a:gd name="T14" fmla="*/ 18 w 935"/>
                  <a:gd name="T15" fmla="*/ 13 h 570"/>
                  <a:gd name="T16" fmla="*/ 600 w 935"/>
                  <a:gd name="T17" fmla="*/ 566 h 5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35" h="570">
                    <a:moveTo>
                      <a:pt x="935" y="453"/>
                    </a:moveTo>
                    <a:lnTo>
                      <a:pt x="598" y="570"/>
                    </a:lnTo>
                    <a:lnTo>
                      <a:pt x="597" y="569"/>
                    </a:lnTo>
                    <a:lnTo>
                      <a:pt x="0" y="0"/>
                    </a:lnTo>
                    <a:lnTo>
                      <a:pt x="935" y="453"/>
                    </a:lnTo>
                    <a:close/>
                    <a:moveTo>
                      <a:pt x="600" y="566"/>
                    </a:moveTo>
                    <a:lnTo>
                      <a:pt x="926" y="452"/>
                    </a:lnTo>
                    <a:lnTo>
                      <a:pt x="18" y="13"/>
                    </a:lnTo>
                    <a:lnTo>
                      <a:pt x="600" y="56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06" name="Freeform 25">
                <a:extLst>
                  <a:ext uri="{FF2B5EF4-FFF2-40B4-BE49-F238E27FC236}">
                    <a16:creationId xmlns:a16="http://schemas.microsoft.com/office/drawing/2014/main" id="{918F19E4-278A-4A14-A8C9-9E5A9930918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472" y="2920"/>
                <a:ext cx="811" cy="568"/>
              </a:xfrm>
              <a:custGeom>
                <a:avLst/>
                <a:gdLst>
                  <a:gd name="T0" fmla="*/ 216 w 811"/>
                  <a:gd name="T1" fmla="*/ 0 h 568"/>
                  <a:gd name="T2" fmla="*/ 217 w 811"/>
                  <a:gd name="T3" fmla="*/ 1 h 568"/>
                  <a:gd name="T4" fmla="*/ 811 w 811"/>
                  <a:gd name="T5" fmla="*/ 568 h 568"/>
                  <a:gd name="T6" fmla="*/ 0 w 811"/>
                  <a:gd name="T7" fmla="*/ 407 h 568"/>
                  <a:gd name="T8" fmla="*/ 216 w 811"/>
                  <a:gd name="T9" fmla="*/ 0 h 568"/>
                  <a:gd name="T10" fmla="*/ 800 w 811"/>
                  <a:gd name="T11" fmla="*/ 562 h 568"/>
                  <a:gd name="T12" fmla="*/ 217 w 811"/>
                  <a:gd name="T13" fmla="*/ 5 h 568"/>
                  <a:gd name="T14" fmla="*/ 6 w 811"/>
                  <a:gd name="T15" fmla="*/ 405 h 568"/>
                  <a:gd name="T16" fmla="*/ 800 w 811"/>
                  <a:gd name="T17" fmla="*/ 562 h 5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11" h="568">
                    <a:moveTo>
                      <a:pt x="216" y="0"/>
                    </a:moveTo>
                    <a:lnTo>
                      <a:pt x="217" y="1"/>
                    </a:lnTo>
                    <a:lnTo>
                      <a:pt x="811" y="568"/>
                    </a:lnTo>
                    <a:lnTo>
                      <a:pt x="0" y="407"/>
                    </a:lnTo>
                    <a:lnTo>
                      <a:pt x="216" y="0"/>
                    </a:lnTo>
                    <a:close/>
                    <a:moveTo>
                      <a:pt x="800" y="562"/>
                    </a:moveTo>
                    <a:lnTo>
                      <a:pt x="217" y="5"/>
                    </a:lnTo>
                    <a:lnTo>
                      <a:pt x="6" y="405"/>
                    </a:lnTo>
                    <a:lnTo>
                      <a:pt x="800" y="56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07" name="Freeform 26">
                <a:extLst>
                  <a:ext uri="{FF2B5EF4-FFF2-40B4-BE49-F238E27FC236}">
                    <a16:creationId xmlns:a16="http://schemas.microsoft.com/office/drawing/2014/main" id="{D1D2E599-F33C-46BB-84F9-8CE3C3F39CB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471" y="3324"/>
                <a:ext cx="810" cy="606"/>
              </a:xfrm>
              <a:custGeom>
                <a:avLst/>
                <a:gdLst>
                  <a:gd name="T0" fmla="*/ 810 w 810"/>
                  <a:gd name="T1" fmla="*/ 159 h 606"/>
                  <a:gd name="T2" fmla="*/ 468 w 810"/>
                  <a:gd name="T3" fmla="*/ 606 h 606"/>
                  <a:gd name="T4" fmla="*/ 466 w 810"/>
                  <a:gd name="T5" fmla="*/ 605 h 606"/>
                  <a:gd name="T6" fmla="*/ 0 w 810"/>
                  <a:gd name="T7" fmla="*/ 0 h 606"/>
                  <a:gd name="T8" fmla="*/ 810 w 810"/>
                  <a:gd name="T9" fmla="*/ 159 h 606"/>
                  <a:gd name="T10" fmla="*/ 468 w 810"/>
                  <a:gd name="T11" fmla="*/ 600 h 606"/>
                  <a:gd name="T12" fmla="*/ 804 w 810"/>
                  <a:gd name="T13" fmla="*/ 161 h 606"/>
                  <a:gd name="T14" fmla="*/ 8 w 810"/>
                  <a:gd name="T15" fmla="*/ 5 h 606"/>
                  <a:gd name="T16" fmla="*/ 468 w 810"/>
                  <a:gd name="T17" fmla="*/ 600 h 6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10" h="606">
                    <a:moveTo>
                      <a:pt x="810" y="159"/>
                    </a:moveTo>
                    <a:lnTo>
                      <a:pt x="468" y="606"/>
                    </a:lnTo>
                    <a:lnTo>
                      <a:pt x="466" y="605"/>
                    </a:lnTo>
                    <a:lnTo>
                      <a:pt x="0" y="0"/>
                    </a:lnTo>
                    <a:lnTo>
                      <a:pt x="810" y="159"/>
                    </a:lnTo>
                    <a:close/>
                    <a:moveTo>
                      <a:pt x="468" y="600"/>
                    </a:moveTo>
                    <a:lnTo>
                      <a:pt x="804" y="161"/>
                    </a:lnTo>
                    <a:lnTo>
                      <a:pt x="8" y="5"/>
                    </a:lnTo>
                    <a:lnTo>
                      <a:pt x="468" y="60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08" name="Freeform 27">
                <a:extLst>
                  <a:ext uri="{FF2B5EF4-FFF2-40B4-BE49-F238E27FC236}">
                    <a16:creationId xmlns:a16="http://schemas.microsoft.com/office/drawing/2014/main" id="{6A2DB9F4-6B06-4BEC-A10B-62CECD763F5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048" y="4786"/>
                <a:ext cx="778" cy="863"/>
              </a:xfrm>
              <a:custGeom>
                <a:avLst/>
                <a:gdLst>
                  <a:gd name="T0" fmla="*/ 778 w 778"/>
                  <a:gd name="T1" fmla="*/ 273 h 863"/>
                  <a:gd name="T2" fmla="*/ 334 w 778"/>
                  <a:gd name="T3" fmla="*/ 863 h 863"/>
                  <a:gd name="T4" fmla="*/ 0 w 778"/>
                  <a:gd name="T5" fmla="*/ 0 h 863"/>
                  <a:gd name="T6" fmla="*/ 3 w 778"/>
                  <a:gd name="T7" fmla="*/ 1 h 863"/>
                  <a:gd name="T8" fmla="*/ 778 w 778"/>
                  <a:gd name="T9" fmla="*/ 273 h 863"/>
                  <a:gd name="T10" fmla="*/ 335 w 778"/>
                  <a:gd name="T11" fmla="*/ 856 h 863"/>
                  <a:gd name="T12" fmla="*/ 773 w 778"/>
                  <a:gd name="T13" fmla="*/ 275 h 863"/>
                  <a:gd name="T14" fmla="*/ 6 w 778"/>
                  <a:gd name="T15" fmla="*/ 7 h 863"/>
                  <a:gd name="T16" fmla="*/ 335 w 778"/>
                  <a:gd name="T17" fmla="*/ 856 h 8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78" h="863">
                    <a:moveTo>
                      <a:pt x="778" y="273"/>
                    </a:moveTo>
                    <a:lnTo>
                      <a:pt x="334" y="863"/>
                    </a:lnTo>
                    <a:lnTo>
                      <a:pt x="0" y="0"/>
                    </a:lnTo>
                    <a:lnTo>
                      <a:pt x="3" y="1"/>
                    </a:lnTo>
                    <a:lnTo>
                      <a:pt x="778" y="273"/>
                    </a:lnTo>
                    <a:close/>
                    <a:moveTo>
                      <a:pt x="335" y="856"/>
                    </a:moveTo>
                    <a:lnTo>
                      <a:pt x="773" y="275"/>
                    </a:lnTo>
                    <a:lnTo>
                      <a:pt x="6" y="7"/>
                    </a:lnTo>
                    <a:lnTo>
                      <a:pt x="335" y="85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09" name="Freeform 28">
                <a:extLst>
                  <a:ext uri="{FF2B5EF4-FFF2-40B4-BE49-F238E27FC236}">
                    <a16:creationId xmlns:a16="http://schemas.microsoft.com/office/drawing/2014/main" id="{9EA28D91-962B-4142-B0EA-C504E28810F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379" y="5057"/>
                <a:ext cx="638" cy="666"/>
              </a:xfrm>
              <a:custGeom>
                <a:avLst/>
                <a:gdLst>
                  <a:gd name="T0" fmla="*/ 445 w 638"/>
                  <a:gd name="T1" fmla="*/ 0 h 666"/>
                  <a:gd name="T2" fmla="*/ 446 w 638"/>
                  <a:gd name="T3" fmla="*/ 3 h 666"/>
                  <a:gd name="T4" fmla="*/ 638 w 638"/>
                  <a:gd name="T5" fmla="*/ 666 h 666"/>
                  <a:gd name="T6" fmla="*/ 634 w 638"/>
                  <a:gd name="T7" fmla="*/ 666 h 666"/>
                  <a:gd name="T8" fmla="*/ 0 w 638"/>
                  <a:gd name="T9" fmla="*/ 590 h 666"/>
                  <a:gd name="T10" fmla="*/ 445 w 638"/>
                  <a:gd name="T11" fmla="*/ 0 h 666"/>
                  <a:gd name="T12" fmla="*/ 632 w 638"/>
                  <a:gd name="T13" fmla="*/ 662 h 666"/>
                  <a:gd name="T14" fmla="*/ 443 w 638"/>
                  <a:gd name="T15" fmla="*/ 8 h 666"/>
                  <a:gd name="T16" fmla="*/ 7 w 638"/>
                  <a:gd name="T17" fmla="*/ 587 h 666"/>
                  <a:gd name="T18" fmla="*/ 632 w 638"/>
                  <a:gd name="T19" fmla="*/ 662 h 6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38" h="666">
                    <a:moveTo>
                      <a:pt x="445" y="0"/>
                    </a:moveTo>
                    <a:lnTo>
                      <a:pt x="446" y="3"/>
                    </a:lnTo>
                    <a:lnTo>
                      <a:pt x="638" y="666"/>
                    </a:lnTo>
                    <a:lnTo>
                      <a:pt x="634" y="666"/>
                    </a:lnTo>
                    <a:lnTo>
                      <a:pt x="0" y="590"/>
                    </a:lnTo>
                    <a:lnTo>
                      <a:pt x="445" y="0"/>
                    </a:lnTo>
                    <a:close/>
                    <a:moveTo>
                      <a:pt x="632" y="662"/>
                    </a:moveTo>
                    <a:lnTo>
                      <a:pt x="443" y="8"/>
                    </a:lnTo>
                    <a:lnTo>
                      <a:pt x="7" y="587"/>
                    </a:lnTo>
                    <a:lnTo>
                      <a:pt x="632" y="66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10" name="Freeform 29">
                <a:extLst>
                  <a:ext uri="{FF2B5EF4-FFF2-40B4-BE49-F238E27FC236}">
                    <a16:creationId xmlns:a16="http://schemas.microsoft.com/office/drawing/2014/main" id="{EA7B5A71-371E-48B8-B51F-50DD2B7200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6" y="3683"/>
                <a:ext cx="87" cy="86"/>
              </a:xfrm>
              <a:custGeom>
                <a:avLst/>
                <a:gdLst>
                  <a:gd name="T0" fmla="*/ 8 w 75"/>
                  <a:gd name="T1" fmla="*/ 22 h 74"/>
                  <a:gd name="T2" fmla="*/ 53 w 75"/>
                  <a:gd name="T3" fmla="*/ 8 h 74"/>
                  <a:gd name="T4" fmla="*/ 66 w 75"/>
                  <a:gd name="T5" fmla="*/ 52 h 74"/>
                  <a:gd name="T6" fmla="*/ 22 w 75"/>
                  <a:gd name="T7" fmla="*/ 66 h 74"/>
                  <a:gd name="T8" fmla="*/ 8 w 75"/>
                  <a:gd name="T9" fmla="*/ 22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4">
                    <a:moveTo>
                      <a:pt x="8" y="22"/>
                    </a:moveTo>
                    <a:cubicBezTo>
                      <a:pt x="17" y="6"/>
                      <a:pt x="37" y="0"/>
                      <a:pt x="53" y="8"/>
                    </a:cubicBezTo>
                    <a:cubicBezTo>
                      <a:pt x="69" y="16"/>
                      <a:pt x="75" y="36"/>
                      <a:pt x="66" y="52"/>
                    </a:cubicBezTo>
                    <a:cubicBezTo>
                      <a:pt x="58" y="68"/>
                      <a:pt x="38" y="74"/>
                      <a:pt x="22" y="66"/>
                    </a:cubicBezTo>
                    <a:cubicBezTo>
                      <a:pt x="6" y="58"/>
                      <a:pt x="0" y="38"/>
                      <a:pt x="8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11" name="Freeform 30">
                <a:extLst>
                  <a:ext uri="{FF2B5EF4-FFF2-40B4-BE49-F238E27FC236}">
                    <a16:creationId xmlns:a16="http://schemas.microsoft.com/office/drawing/2014/main" id="{B87929C7-BFDD-4258-BF4C-532556C603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97" y="3673"/>
                <a:ext cx="86" cy="86"/>
              </a:xfrm>
              <a:custGeom>
                <a:avLst/>
                <a:gdLst>
                  <a:gd name="T0" fmla="*/ 9 w 75"/>
                  <a:gd name="T1" fmla="*/ 23 h 75"/>
                  <a:gd name="T2" fmla="*/ 53 w 75"/>
                  <a:gd name="T3" fmla="*/ 9 h 75"/>
                  <a:gd name="T4" fmla="*/ 67 w 75"/>
                  <a:gd name="T5" fmla="*/ 53 h 75"/>
                  <a:gd name="T6" fmla="*/ 23 w 75"/>
                  <a:gd name="T7" fmla="*/ 67 h 75"/>
                  <a:gd name="T8" fmla="*/ 9 w 75"/>
                  <a:gd name="T9" fmla="*/ 23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5">
                    <a:moveTo>
                      <a:pt x="9" y="23"/>
                    </a:moveTo>
                    <a:cubicBezTo>
                      <a:pt x="17" y="7"/>
                      <a:pt x="37" y="0"/>
                      <a:pt x="53" y="9"/>
                    </a:cubicBezTo>
                    <a:cubicBezTo>
                      <a:pt x="69" y="17"/>
                      <a:pt x="75" y="37"/>
                      <a:pt x="67" y="53"/>
                    </a:cubicBezTo>
                    <a:cubicBezTo>
                      <a:pt x="58" y="69"/>
                      <a:pt x="39" y="75"/>
                      <a:pt x="23" y="67"/>
                    </a:cubicBezTo>
                    <a:cubicBezTo>
                      <a:pt x="7" y="58"/>
                      <a:pt x="0" y="39"/>
                      <a:pt x="9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12" name="Freeform 31">
                <a:extLst>
                  <a:ext uri="{FF2B5EF4-FFF2-40B4-BE49-F238E27FC236}">
                    <a16:creationId xmlns:a16="http://schemas.microsoft.com/office/drawing/2014/main" id="{89A84A65-F7E1-4779-A01C-A83EEB317B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30" y="3285"/>
                <a:ext cx="85" cy="86"/>
              </a:xfrm>
              <a:custGeom>
                <a:avLst/>
                <a:gdLst>
                  <a:gd name="T0" fmla="*/ 8 w 74"/>
                  <a:gd name="T1" fmla="*/ 22 h 75"/>
                  <a:gd name="T2" fmla="*/ 52 w 74"/>
                  <a:gd name="T3" fmla="*/ 8 h 75"/>
                  <a:gd name="T4" fmla="*/ 66 w 74"/>
                  <a:gd name="T5" fmla="*/ 53 h 75"/>
                  <a:gd name="T6" fmla="*/ 22 w 74"/>
                  <a:gd name="T7" fmla="*/ 66 h 75"/>
                  <a:gd name="T8" fmla="*/ 8 w 74"/>
                  <a:gd name="T9" fmla="*/ 22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4" h="75">
                    <a:moveTo>
                      <a:pt x="8" y="22"/>
                    </a:moveTo>
                    <a:cubicBezTo>
                      <a:pt x="16" y="6"/>
                      <a:pt x="36" y="0"/>
                      <a:pt x="52" y="8"/>
                    </a:cubicBezTo>
                    <a:cubicBezTo>
                      <a:pt x="68" y="17"/>
                      <a:pt x="74" y="37"/>
                      <a:pt x="66" y="53"/>
                    </a:cubicBezTo>
                    <a:cubicBezTo>
                      <a:pt x="58" y="69"/>
                      <a:pt x="38" y="75"/>
                      <a:pt x="22" y="66"/>
                    </a:cubicBezTo>
                    <a:cubicBezTo>
                      <a:pt x="6" y="58"/>
                      <a:pt x="0" y="38"/>
                      <a:pt x="8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13" name="Freeform 32">
                <a:extLst>
                  <a:ext uri="{FF2B5EF4-FFF2-40B4-BE49-F238E27FC236}">
                    <a16:creationId xmlns:a16="http://schemas.microsoft.com/office/drawing/2014/main" id="{482F14E6-8876-4AE9-B93E-9E2B9189BD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66" y="3323"/>
                <a:ext cx="86" cy="86"/>
              </a:xfrm>
              <a:custGeom>
                <a:avLst/>
                <a:gdLst>
                  <a:gd name="T0" fmla="*/ 8 w 75"/>
                  <a:gd name="T1" fmla="*/ 22 h 75"/>
                  <a:gd name="T2" fmla="*/ 53 w 75"/>
                  <a:gd name="T3" fmla="*/ 8 h 75"/>
                  <a:gd name="T4" fmla="*/ 66 w 75"/>
                  <a:gd name="T5" fmla="*/ 53 h 75"/>
                  <a:gd name="T6" fmla="*/ 22 w 75"/>
                  <a:gd name="T7" fmla="*/ 66 h 75"/>
                  <a:gd name="T8" fmla="*/ 8 w 75"/>
                  <a:gd name="T9" fmla="*/ 22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5">
                    <a:moveTo>
                      <a:pt x="8" y="22"/>
                    </a:moveTo>
                    <a:cubicBezTo>
                      <a:pt x="17" y="6"/>
                      <a:pt x="37" y="0"/>
                      <a:pt x="53" y="8"/>
                    </a:cubicBezTo>
                    <a:cubicBezTo>
                      <a:pt x="69" y="17"/>
                      <a:pt x="75" y="37"/>
                      <a:pt x="66" y="53"/>
                    </a:cubicBezTo>
                    <a:cubicBezTo>
                      <a:pt x="58" y="69"/>
                      <a:pt x="38" y="75"/>
                      <a:pt x="22" y="66"/>
                    </a:cubicBezTo>
                    <a:cubicBezTo>
                      <a:pt x="6" y="58"/>
                      <a:pt x="0" y="38"/>
                      <a:pt x="8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14" name="Freeform 33">
                <a:extLst>
                  <a:ext uri="{FF2B5EF4-FFF2-40B4-BE49-F238E27FC236}">
                    <a16:creationId xmlns:a16="http://schemas.microsoft.com/office/drawing/2014/main" id="{957CEBA2-8464-4D05-AB12-F798EDDE56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92" y="3885"/>
                <a:ext cx="87" cy="86"/>
              </a:xfrm>
              <a:custGeom>
                <a:avLst/>
                <a:gdLst>
                  <a:gd name="T0" fmla="*/ 9 w 75"/>
                  <a:gd name="T1" fmla="*/ 23 h 75"/>
                  <a:gd name="T2" fmla="*/ 53 w 75"/>
                  <a:gd name="T3" fmla="*/ 9 h 75"/>
                  <a:gd name="T4" fmla="*/ 67 w 75"/>
                  <a:gd name="T5" fmla="*/ 53 h 75"/>
                  <a:gd name="T6" fmla="*/ 22 w 75"/>
                  <a:gd name="T7" fmla="*/ 67 h 75"/>
                  <a:gd name="T8" fmla="*/ 9 w 75"/>
                  <a:gd name="T9" fmla="*/ 23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5">
                    <a:moveTo>
                      <a:pt x="9" y="23"/>
                    </a:moveTo>
                    <a:cubicBezTo>
                      <a:pt x="17" y="7"/>
                      <a:pt x="37" y="0"/>
                      <a:pt x="53" y="9"/>
                    </a:cubicBezTo>
                    <a:cubicBezTo>
                      <a:pt x="69" y="17"/>
                      <a:pt x="75" y="37"/>
                      <a:pt x="67" y="53"/>
                    </a:cubicBezTo>
                    <a:cubicBezTo>
                      <a:pt x="58" y="69"/>
                      <a:pt x="38" y="75"/>
                      <a:pt x="22" y="67"/>
                    </a:cubicBezTo>
                    <a:cubicBezTo>
                      <a:pt x="6" y="58"/>
                      <a:pt x="0" y="39"/>
                      <a:pt x="9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15" name="Freeform 34">
                <a:extLst>
                  <a:ext uri="{FF2B5EF4-FFF2-40B4-BE49-F238E27FC236}">
                    <a16:creationId xmlns:a16="http://schemas.microsoft.com/office/drawing/2014/main" id="{10CF8CE9-5DF6-4CC5-9448-1E750B76C6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03" y="4672"/>
                <a:ext cx="87" cy="86"/>
              </a:xfrm>
              <a:custGeom>
                <a:avLst/>
                <a:gdLst>
                  <a:gd name="T0" fmla="*/ 9 w 75"/>
                  <a:gd name="T1" fmla="*/ 22 h 75"/>
                  <a:gd name="T2" fmla="*/ 53 w 75"/>
                  <a:gd name="T3" fmla="*/ 8 h 75"/>
                  <a:gd name="T4" fmla="*/ 67 w 75"/>
                  <a:gd name="T5" fmla="*/ 53 h 75"/>
                  <a:gd name="T6" fmla="*/ 22 w 75"/>
                  <a:gd name="T7" fmla="*/ 66 h 75"/>
                  <a:gd name="T8" fmla="*/ 9 w 75"/>
                  <a:gd name="T9" fmla="*/ 22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5">
                    <a:moveTo>
                      <a:pt x="9" y="22"/>
                    </a:moveTo>
                    <a:cubicBezTo>
                      <a:pt x="17" y="6"/>
                      <a:pt x="37" y="0"/>
                      <a:pt x="53" y="8"/>
                    </a:cubicBezTo>
                    <a:cubicBezTo>
                      <a:pt x="69" y="17"/>
                      <a:pt x="75" y="37"/>
                      <a:pt x="67" y="53"/>
                    </a:cubicBezTo>
                    <a:cubicBezTo>
                      <a:pt x="58" y="69"/>
                      <a:pt x="38" y="75"/>
                      <a:pt x="22" y="66"/>
                    </a:cubicBezTo>
                    <a:cubicBezTo>
                      <a:pt x="6" y="58"/>
                      <a:pt x="0" y="38"/>
                      <a:pt x="9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16" name="Freeform 35">
                <a:extLst>
                  <a:ext uri="{FF2B5EF4-FFF2-40B4-BE49-F238E27FC236}">
                    <a16:creationId xmlns:a16="http://schemas.microsoft.com/office/drawing/2014/main" id="{958914BE-AA96-4982-AF81-CADCA885BC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73" y="5681"/>
                <a:ext cx="85" cy="87"/>
              </a:xfrm>
              <a:custGeom>
                <a:avLst/>
                <a:gdLst>
                  <a:gd name="T0" fmla="*/ 8 w 74"/>
                  <a:gd name="T1" fmla="*/ 22 h 75"/>
                  <a:gd name="T2" fmla="*/ 52 w 74"/>
                  <a:gd name="T3" fmla="*/ 8 h 75"/>
                  <a:gd name="T4" fmla="*/ 66 w 74"/>
                  <a:gd name="T5" fmla="*/ 53 h 75"/>
                  <a:gd name="T6" fmla="*/ 22 w 74"/>
                  <a:gd name="T7" fmla="*/ 66 h 75"/>
                  <a:gd name="T8" fmla="*/ 8 w 74"/>
                  <a:gd name="T9" fmla="*/ 22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4" h="75">
                    <a:moveTo>
                      <a:pt x="8" y="22"/>
                    </a:moveTo>
                    <a:cubicBezTo>
                      <a:pt x="16" y="6"/>
                      <a:pt x="36" y="0"/>
                      <a:pt x="52" y="8"/>
                    </a:cubicBezTo>
                    <a:cubicBezTo>
                      <a:pt x="68" y="17"/>
                      <a:pt x="74" y="37"/>
                      <a:pt x="66" y="53"/>
                    </a:cubicBezTo>
                    <a:cubicBezTo>
                      <a:pt x="57" y="69"/>
                      <a:pt x="38" y="75"/>
                      <a:pt x="22" y="66"/>
                    </a:cubicBezTo>
                    <a:cubicBezTo>
                      <a:pt x="6" y="58"/>
                      <a:pt x="0" y="38"/>
                      <a:pt x="8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17" name="Freeform 36">
                <a:extLst>
                  <a:ext uri="{FF2B5EF4-FFF2-40B4-BE49-F238E27FC236}">
                    <a16:creationId xmlns:a16="http://schemas.microsoft.com/office/drawing/2014/main" id="{21F47D0B-3762-4938-B1DF-441A315342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43" y="2879"/>
                <a:ext cx="87" cy="87"/>
              </a:xfrm>
              <a:custGeom>
                <a:avLst/>
                <a:gdLst>
                  <a:gd name="T0" fmla="*/ 8 w 75"/>
                  <a:gd name="T1" fmla="*/ 23 h 75"/>
                  <a:gd name="T2" fmla="*/ 52 w 75"/>
                  <a:gd name="T3" fmla="*/ 9 h 75"/>
                  <a:gd name="T4" fmla="*/ 66 w 75"/>
                  <a:gd name="T5" fmla="*/ 53 h 75"/>
                  <a:gd name="T6" fmla="*/ 22 w 75"/>
                  <a:gd name="T7" fmla="*/ 67 h 75"/>
                  <a:gd name="T8" fmla="*/ 8 w 75"/>
                  <a:gd name="T9" fmla="*/ 23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5">
                    <a:moveTo>
                      <a:pt x="8" y="23"/>
                    </a:moveTo>
                    <a:cubicBezTo>
                      <a:pt x="17" y="7"/>
                      <a:pt x="36" y="0"/>
                      <a:pt x="52" y="9"/>
                    </a:cubicBezTo>
                    <a:cubicBezTo>
                      <a:pt x="68" y="17"/>
                      <a:pt x="75" y="37"/>
                      <a:pt x="66" y="53"/>
                    </a:cubicBezTo>
                    <a:cubicBezTo>
                      <a:pt x="58" y="69"/>
                      <a:pt x="38" y="75"/>
                      <a:pt x="22" y="67"/>
                    </a:cubicBezTo>
                    <a:cubicBezTo>
                      <a:pt x="6" y="58"/>
                      <a:pt x="0" y="39"/>
                      <a:pt x="8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18" name="Freeform 37">
                <a:extLst>
                  <a:ext uri="{FF2B5EF4-FFF2-40B4-BE49-F238E27FC236}">
                    <a16:creationId xmlns:a16="http://schemas.microsoft.com/office/drawing/2014/main" id="{727236B4-8502-4151-BA73-D8511F61A1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9" y="5054"/>
                <a:ext cx="87" cy="87"/>
              </a:xfrm>
              <a:custGeom>
                <a:avLst/>
                <a:gdLst>
                  <a:gd name="T0" fmla="*/ 9 w 75"/>
                  <a:gd name="T1" fmla="*/ 22 h 75"/>
                  <a:gd name="T2" fmla="*/ 53 w 75"/>
                  <a:gd name="T3" fmla="*/ 8 h 75"/>
                  <a:gd name="T4" fmla="*/ 67 w 75"/>
                  <a:gd name="T5" fmla="*/ 53 h 75"/>
                  <a:gd name="T6" fmla="*/ 22 w 75"/>
                  <a:gd name="T7" fmla="*/ 66 h 75"/>
                  <a:gd name="T8" fmla="*/ 9 w 75"/>
                  <a:gd name="T9" fmla="*/ 22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5">
                    <a:moveTo>
                      <a:pt x="9" y="22"/>
                    </a:moveTo>
                    <a:cubicBezTo>
                      <a:pt x="17" y="6"/>
                      <a:pt x="37" y="0"/>
                      <a:pt x="53" y="8"/>
                    </a:cubicBezTo>
                    <a:cubicBezTo>
                      <a:pt x="69" y="17"/>
                      <a:pt x="75" y="37"/>
                      <a:pt x="67" y="53"/>
                    </a:cubicBezTo>
                    <a:cubicBezTo>
                      <a:pt x="58" y="69"/>
                      <a:pt x="38" y="75"/>
                      <a:pt x="22" y="66"/>
                    </a:cubicBezTo>
                    <a:cubicBezTo>
                      <a:pt x="6" y="58"/>
                      <a:pt x="0" y="38"/>
                      <a:pt x="9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19" name="Freeform 38">
                <a:extLst>
                  <a:ext uri="{FF2B5EF4-FFF2-40B4-BE49-F238E27FC236}">
                    <a16:creationId xmlns:a16="http://schemas.microsoft.com/office/drawing/2014/main" id="{DA199B0B-DF8C-4F35-A9AA-EE6F82F6A69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08" y="5034"/>
                <a:ext cx="129" cy="128"/>
              </a:xfrm>
              <a:custGeom>
                <a:avLst/>
                <a:gdLst>
                  <a:gd name="T0" fmla="*/ 79 w 111"/>
                  <a:gd name="T1" fmla="*/ 12 h 111"/>
                  <a:gd name="T2" fmla="*/ 99 w 111"/>
                  <a:gd name="T3" fmla="*/ 78 h 111"/>
                  <a:gd name="T4" fmla="*/ 33 w 111"/>
                  <a:gd name="T5" fmla="*/ 99 h 111"/>
                  <a:gd name="T6" fmla="*/ 13 w 111"/>
                  <a:gd name="T7" fmla="*/ 33 h 111"/>
                  <a:gd name="T8" fmla="*/ 79 w 111"/>
                  <a:gd name="T9" fmla="*/ 12 h 111"/>
                  <a:gd name="T10" fmla="*/ 34 w 111"/>
                  <a:gd name="T11" fmla="*/ 97 h 111"/>
                  <a:gd name="T12" fmla="*/ 97 w 111"/>
                  <a:gd name="T13" fmla="*/ 77 h 111"/>
                  <a:gd name="T14" fmla="*/ 78 w 111"/>
                  <a:gd name="T15" fmla="*/ 14 h 111"/>
                  <a:gd name="T16" fmla="*/ 14 w 111"/>
                  <a:gd name="T17" fmla="*/ 34 h 111"/>
                  <a:gd name="T18" fmla="*/ 34 w 111"/>
                  <a:gd name="T19" fmla="*/ 9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1" h="111">
                    <a:moveTo>
                      <a:pt x="79" y="12"/>
                    </a:moveTo>
                    <a:cubicBezTo>
                      <a:pt x="102" y="25"/>
                      <a:pt x="111" y="54"/>
                      <a:pt x="99" y="78"/>
                    </a:cubicBezTo>
                    <a:cubicBezTo>
                      <a:pt x="86" y="102"/>
                      <a:pt x="57" y="111"/>
                      <a:pt x="33" y="99"/>
                    </a:cubicBezTo>
                    <a:cubicBezTo>
                      <a:pt x="9" y="86"/>
                      <a:pt x="0" y="56"/>
                      <a:pt x="13" y="33"/>
                    </a:cubicBezTo>
                    <a:cubicBezTo>
                      <a:pt x="25" y="9"/>
                      <a:pt x="55" y="0"/>
                      <a:pt x="79" y="12"/>
                    </a:cubicBezTo>
                    <a:close/>
                    <a:moveTo>
                      <a:pt x="34" y="97"/>
                    </a:moveTo>
                    <a:cubicBezTo>
                      <a:pt x="57" y="109"/>
                      <a:pt x="85" y="100"/>
                      <a:pt x="97" y="77"/>
                    </a:cubicBezTo>
                    <a:cubicBezTo>
                      <a:pt x="109" y="54"/>
                      <a:pt x="100" y="26"/>
                      <a:pt x="78" y="14"/>
                    </a:cubicBezTo>
                    <a:cubicBezTo>
                      <a:pt x="55" y="2"/>
                      <a:pt x="26" y="11"/>
                      <a:pt x="14" y="34"/>
                    </a:cubicBezTo>
                    <a:cubicBezTo>
                      <a:pt x="2" y="56"/>
                      <a:pt x="11" y="85"/>
                      <a:pt x="34" y="9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20" name="Freeform 39">
                <a:extLst>
                  <a:ext uri="{FF2B5EF4-FFF2-40B4-BE49-F238E27FC236}">
                    <a16:creationId xmlns:a16="http://schemas.microsoft.com/office/drawing/2014/main" id="{1C677D6B-342F-4434-9C8B-26A267B1EE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9" y="4387"/>
                <a:ext cx="86" cy="87"/>
              </a:xfrm>
              <a:custGeom>
                <a:avLst/>
                <a:gdLst>
                  <a:gd name="T0" fmla="*/ 8 w 75"/>
                  <a:gd name="T1" fmla="*/ 22 h 75"/>
                  <a:gd name="T2" fmla="*/ 52 w 75"/>
                  <a:gd name="T3" fmla="*/ 8 h 75"/>
                  <a:gd name="T4" fmla="*/ 66 w 75"/>
                  <a:gd name="T5" fmla="*/ 53 h 75"/>
                  <a:gd name="T6" fmla="*/ 22 w 75"/>
                  <a:gd name="T7" fmla="*/ 66 h 75"/>
                  <a:gd name="T8" fmla="*/ 8 w 75"/>
                  <a:gd name="T9" fmla="*/ 22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5">
                    <a:moveTo>
                      <a:pt x="8" y="22"/>
                    </a:moveTo>
                    <a:cubicBezTo>
                      <a:pt x="17" y="6"/>
                      <a:pt x="36" y="0"/>
                      <a:pt x="52" y="8"/>
                    </a:cubicBezTo>
                    <a:cubicBezTo>
                      <a:pt x="69" y="17"/>
                      <a:pt x="75" y="37"/>
                      <a:pt x="66" y="53"/>
                    </a:cubicBezTo>
                    <a:cubicBezTo>
                      <a:pt x="58" y="69"/>
                      <a:pt x="38" y="75"/>
                      <a:pt x="22" y="66"/>
                    </a:cubicBezTo>
                    <a:cubicBezTo>
                      <a:pt x="6" y="58"/>
                      <a:pt x="0" y="38"/>
                      <a:pt x="8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21" name="Freeform 40">
                <a:extLst>
                  <a:ext uri="{FF2B5EF4-FFF2-40B4-BE49-F238E27FC236}">
                    <a16:creationId xmlns:a16="http://schemas.microsoft.com/office/drawing/2014/main" id="{D0A200B8-9B50-4300-9D9D-0F0130FC8A9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797" y="4367"/>
                <a:ext cx="129" cy="128"/>
              </a:xfrm>
              <a:custGeom>
                <a:avLst/>
                <a:gdLst>
                  <a:gd name="T0" fmla="*/ 79 w 112"/>
                  <a:gd name="T1" fmla="*/ 12 h 111"/>
                  <a:gd name="T2" fmla="*/ 99 w 112"/>
                  <a:gd name="T3" fmla="*/ 78 h 111"/>
                  <a:gd name="T4" fmla="*/ 33 w 112"/>
                  <a:gd name="T5" fmla="*/ 99 h 111"/>
                  <a:gd name="T6" fmla="*/ 13 w 112"/>
                  <a:gd name="T7" fmla="*/ 33 h 111"/>
                  <a:gd name="T8" fmla="*/ 79 w 112"/>
                  <a:gd name="T9" fmla="*/ 12 h 111"/>
                  <a:gd name="T10" fmla="*/ 34 w 112"/>
                  <a:gd name="T11" fmla="*/ 97 h 111"/>
                  <a:gd name="T12" fmla="*/ 98 w 112"/>
                  <a:gd name="T13" fmla="*/ 77 h 111"/>
                  <a:gd name="T14" fmla="*/ 78 w 112"/>
                  <a:gd name="T15" fmla="*/ 14 h 111"/>
                  <a:gd name="T16" fmla="*/ 15 w 112"/>
                  <a:gd name="T17" fmla="*/ 34 h 111"/>
                  <a:gd name="T18" fmla="*/ 34 w 112"/>
                  <a:gd name="T19" fmla="*/ 9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2" h="111">
                    <a:moveTo>
                      <a:pt x="79" y="12"/>
                    </a:moveTo>
                    <a:cubicBezTo>
                      <a:pt x="103" y="25"/>
                      <a:pt x="112" y="54"/>
                      <a:pt x="99" y="78"/>
                    </a:cubicBezTo>
                    <a:cubicBezTo>
                      <a:pt x="87" y="102"/>
                      <a:pt x="57" y="111"/>
                      <a:pt x="33" y="99"/>
                    </a:cubicBezTo>
                    <a:cubicBezTo>
                      <a:pt x="10" y="86"/>
                      <a:pt x="0" y="56"/>
                      <a:pt x="13" y="33"/>
                    </a:cubicBezTo>
                    <a:cubicBezTo>
                      <a:pt x="26" y="9"/>
                      <a:pt x="55" y="0"/>
                      <a:pt x="79" y="12"/>
                    </a:cubicBezTo>
                    <a:close/>
                    <a:moveTo>
                      <a:pt x="34" y="97"/>
                    </a:moveTo>
                    <a:cubicBezTo>
                      <a:pt x="57" y="109"/>
                      <a:pt x="86" y="100"/>
                      <a:pt x="98" y="77"/>
                    </a:cubicBezTo>
                    <a:cubicBezTo>
                      <a:pt x="110" y="54"/>
                      <a:pt x="101" y="26"/>
                      <a:pt x="78" y="14"/>
                    </a:cubicBezTo>
                    <a:cubicBezTo>
                      <a:pt x="55" y="2"/>
                      <a:pt x="27" y="11"/>
                      <a:pt x="15" y="34"/>
                    </a:cubicBezTo>
                    <a:cubicBezTo>
                      <a:pt x="3" y="56"/>
                      <a:pt x="12" y="85"/>
                      <a:pt x="34" y="9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22" name="Freeform 41">
                <a:extLst>
                  <a:ext uri="{FF2B5EF4-FFF2-40B4-BE49-F238E27FC236}">
                    <a16:creationId xmlns:a16="http://schemas.microsoft.com/office/drawing/2014/main" id="{A7A6BF02-F985-45C4-B82E-4DF94A64F5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38" y="4067"/>
                <a:ext cx="87" cy="87"/>
              </a:xfrm>
              <a:custGeom>
                <a:avLst/>
                <a:gdLst>
                  <a:gd name="T0" fmla="*/ 8 w 75"/>
                  <a:gd name="T1" fmla="*/ 22 h 75"/>
                  <a:gd name="T2" fmla="*/ 52 w 75"/>
                  <a:gd name="T3" fmla="*/ 9 h 75"/>
                  <a:gd name="T4" fmla="*/ 66 w 75"/>
                  <a:gd name="T5" fmla="*/ 53 h 75"/>
                  <a:gd name="T6" fmla="*/ 22 w 75"/>
                  <a:gd name="T7" fmla="*/ 67 h 75"/>
                  <a:gd name="T8" fmla="*/ 8 w 75"/>
                  <a:gd name="T9" fmla="*/ 22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5">
                    <a:moveTo>
                      <a:pt x="8" y="22"/>
                    </a:moveTo>
                    <a:cubicBezTo>
                      <a:pt x="17" y="6"/>
                      <a:pt x="36" y="0"/>
                      <a:pt x="52" y="9"/>
                    </a:cubicBezTo>
                    <a:cubicBezTo>
                      <a:pt x="68" y="17"/>
                      <a:pt x="75" y="37"/>
                      <a:pt x="66" y="53"/>
                    </a:cubicBezTo>
                    <a:cubicBezTo>
                      <a:pt x="58" y="69"/>
                      <a:pt x="38" y="75"/>
                      <a:pt x="22" y="67"/>
                    </a:cubicBezTo>
                    <a:cubicBezTo>
                      <a:pt x="6" y="58"/>
                      <a:pt x="0" y="38"/>
                      <a:pt x="8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23" name="Freeform 42">
                <a:extLst>
                  <a:ext uri="{FF2B5EF4-FFF2-40B4-BE49-F238E27FC236}">
                    <a16:creationId xmlns:a16="http://schemas.microsoft.com/office/drawing/2014/main" id="{6499CA74-F468-45B3-A590-8CBE8EBC793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216" y="4046"/>
                <a:ext cx="129" cy="128"/>
              </a:xfrm>
              <a:custGeom>
                <a:avLst/>
                <a:gdLst>
                  <a:gd name="T0" fmla="*/ 79 w 112"/>
                  <a:gd name="T1" fmla="*/ 12 h 111"/>
                  <a:gd name="T2" fmla="*/ 99 w 112"/>
                  <a:gd name="T3" fmla="*/ 78 h 111"/>
                  <a:gd name="T4" fmla="*/ 33 w 112"/>
                  <a:gd name="T5" fmla="*/ 99 h 111"/>
                  <a:gd name="T6" fmla="*/ 13 w 112"/>
                  <a:gd name="T7" fmla="*/ 33 h 111"/>
                  <a:gd name="T8" fmla="*/ 79 w 112"/>
                  <a:gd name="T9" fmla="*/ 12 h 111"/>
                  <a:gd name="T10" fmla="*/ 34 w 112"/>
                  <a:gd name="T11" fmla="*/ 97 h 111"/>
                  <a:gd name="T12" fmla="*/ 98 w 112"/>
                  <a:gd name="T13" fmla="*/ 77 h 111"/>
                  <a:gd name="T14" fmla="*/ 78 w 112"/>
                  <a:gd name="T15" fmla="*/ 14 h 111"/>
                  <a:gd name="T16" fmla="*/ 15 w 112"/>
                  <a:gd name="T17" fmla="*/ 34 h 111"/>
                  <a:gd name="T18" fmla="*/ 34 w 112"/>
                  <a:gd name="T19" fmla="*/ 9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2" h="111">
                    <a:moveTo>
                      <a:pt x="79" y="12"/>
                    </a:moveTo>
                    <a:cubicBezTo>
                      <a:pt x="103" y="25"/>
                      <a:pt x="112" y="55"/>
                      <a:pt x="99" y="78"/>
                    </a:cubicBezTo>
                    <a:cubicBezTo>
                      <a:pt x="87" y="102"/>
                      <a:pt x="57" y="111"/>
                      <a:pt x="33" y="99"/>
                    </a:cubicBezTo>
                    <a:cubicBezTo>
                      <a:pt x="10" y="86"/>
                      <a:pt x="0" y="57"/>
                      <a:pt x="13" y="33"/>
                    </a:cubicBezTo>
                    <a:cubicBezTo>
                      <a:pt x="26" y="9"/>
                      <a:pt x="55" y="0"/>
                      <a:pt x="79" y="12"/>
                    </a:cubicBezTo>
                    <a:close/>
                    <a:moveTo>
                      <a:pt x="34" y="97"/>
                    </a:moveTo>
                    <a:cubicBezTo>
                      <a:pt x="57" y="109"/>
                      <a:pt x="86" y="100"/>
                      <a:pt x="98" y="77"/>
                    </a:cubicBezTo>
                    <a:cubicBezTo>
                      <a:pt x="110" y="55"/>
                      <a:pt x="101" y="26"/>
                      <a:pt x="78" y="14"/>
                    </a:cubicBezTo>
                    <a:cubicBezTo>
                      <a:pt x="55" y="2"/>
                      <a:pt x="27" y="11"/>
                      <a:pt x="15" y="34"/>
                    </a:cubicBezTo>
                    <a:cubicBezTo>
                      <a:pt x="3" y="57"/>
                      <a:pt x="12" y="85"/>
                      <a:pt x="34" y="9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24" name="Freeform 43">
                <a:extLst>
                  <a:ext uri="{FF2B5EF4-FFF2-40B4-BE49-F238E27FC236}">
                    <a16:creationId xmlns:a16="http://schemas.microsoft.com/office/drawing/2014/main" id="{3D9E4E55-16A0-4DE7-AE11-B02DC47CE6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36" y="4185"/>
                <a:ext cx="87" cy="85"/>
              </a:xfrm>
              <a:custGeom>
                <a:avLst/>
                <a:gdLst>
                  <a:gd name="T0" fmla="*/ 9 w 75"/>
                  <a:gd name="T1" fmla="*/ 22 h 74"/>
                  <a:gd name="T2" fmla="*/ 53 w 75"/>
                  <a:gd name="T3" fmla="*/ 8 h 74"/>
                  <a:gd name="T4" fmla="*/ 67 w 75"/>
                  <a:gd name="T5" fmla="*/ 52 h 74"/>
                  <a:gd name="T6" fmla="*/ 22 w 75"/>
                  <a:gd name="T7" fmla="*/ 66 h 74"/>
                  <a:gd name="T8" fmla="*/ 9 w 75"/>
                  <a:gd name="T9" fmla="*/ 22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4">
                    <a:moveTo>
                      <a:pt x="9" y="22"/>
                    </a:moveTo>
                    <a:cubicBezTo>
                      <a:pt x="17" y="6"/>
                      <a:pt x="37" y="0"/>
                      <a:pt x="53" y="8"/>
                    </a:cubicBezTo>
                    <a:cubicBezTo>
                      <a:pt x="69" y="16"/>
                      <a:pt x="75" y="36"/>
                      <a:pt x="67" y="52"/>
                    </a:cubicBezTo>
                    <a:cubicBezTo>
                      <a:pt x="58" y="68"/>
                      <a:pt x="38" y="74"/>
                      <a:pt x="22" y="66"/>
                    </a:cubicBezTo>
                    <a:cubicBezTo>
                      <a:pt x="6" y="58"/>
                      <a:pt x="0" y="38"/>
                      <a:pt x="9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25" name="Freeform 44">
                <a:extLst>
                  <a:ext uri="{FF2B5EF4-FFF2-40B4-BE49-F238E27FC236}">
                    <a16:creationId xmlns:a16="http://schemas.microsoft.com/office/drawing/2014/main" id="{7B85D580-4A8E-4ED0-8905-4DAAA6593FA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915" y="4163"/>
                <a:ext cx="128" cy="129"/>
              </a:xfrm>
              <a:custGeom>
                <a:avLst/>
                <a:gdLst>
                  <a:gd name="T0" fmla="*/ 78 w 111"/>
                  <a:gd name="T1" fmla="*/ 13 h 112"/>
                  <a:gd name="T2" fmla="*/ 99 w 111"/>
                  <a:gd name="T3" fmla="*/ 79 h 112"/>
                  <a:gd name="T4" fmla="*/ 33 w 111"/>
                  <a:gd name="T5" fmla="*/ 99 h 112"/>
                  <a:gd name="T6" fmla="*/ 12 w 111"/>
                  <a:gd name="T7" fmla="*/ 33 h 112"/>
                  <a:gd name="T8" fmla="*/ 78 w 111"/>
                  <a:gd name="T9" fmla="*/ 13 h 112"/>
                  <a:gd name="T10" fmla="*/ 34 w 111"/>
                  <a:gd name="T11" fmla="*/ 97 h 112"/>
                  <a:gd name="T12" fmla="*/ 97 w 111"/>
                  <a:gd name="T13" fmla="*/ 78 h 112"/>
                  <a:gd name="T14" fmla="*/ 77 w 111"/>
                  <a:gd name="T15" fmla="*/ 15 h 112"/>
                  <a:gd name="T16" fmla="*/ 14 w 111"/>
                  <a:gd name="T17" fmla="*/ 34 h 112"/>
                  <a:gd name="T18" fmla="*/ 34 w 111"/>
                  <a:gd name="T19" fmla="*/ 97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1" h="112">
                    <a:moveTo>
                      <a:pt x="78" y="13"/>
                    </a:moveTo>
                    <a:cubicBezTo>
                      <a:pt x="102" y="25"/>
                      <a:pt x="111" y="55"/>
                      <a:pt x="99" y="79"/>
                    </a:cubicBezTo>
                    <a:cubicBezTo>
                      <a:pt x="86" y="103"/>
                      <a:pt x="57" y="112"/>
                      <a:pt x="33" y="99"/>
                    </a:cubicBezTo>
                    <a:cubicBezTo>
                      <a:pt x="9" y="87"/>
                      <a:pt x="0" y="57"/>
                      <a:pt x="12" y="33"/>
                    </a:cubicBezTo>
                    <a:cubicBezTo>
                      <a:pt x="25" y="9"/>
                      <a:pt x="55" y="0"/>
                      <a:pt x="78" y="13"/>
                    </a:cubicBezTo>
                    <a:close/>
                    <a:moveTo>
                      <a:pt x="34" y="97"/>
                    </a:moveTo>
                    <a:cubicBezTo>
                      <a:pt x="57" y="109"/>
                      <a:pt x="85" y="101"/>
                      <a:pt x="97" y="78"/>
                    </a:cubicBezTo>
                    <a:cubicBezTo>
                      <a:pt x="109" y="55"/>
                      <a:pt x="100" y="27"/>
                      <a:pt x="77" y="15"/>
                    </a:cubicBezTo>
                    <a:cubicBezTo>
                      <a:pt x="55" y="3"/>
                      <a:pt x="26" y="11"/>
                      <a:pt x="14" y="34"/>
                    </a:cubicBezTo>
                    <a:cubicBezTo>
                      <a:pt x="2" y="57"/>
                      <a:pt x="11" y="85"/>
                      <a:pt x="34" y="9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26" name="Freeform 45">
                <a:extLst>
                  <a:ext uri="{FF2B5EF4-FFF2-40B4-BE49-F238E27FC236}">
                    <a16:creationId xmlns:a16="http://schemas.microsoft.com/office/drawing/2014/main" id="{69C7F338-89BB-427D-8669-9C47D91276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73" y="4126"/>
                <a:ext cx="86" cy="86"/>
              </a:xfrm>
              <a:custGeom>
                <a:avLst/>
                <a:gdLst>
                  <a:gd name="T0" fmla="*/ 9 w 75"/>
                  <a:gd name="T1" fmla="*/ 23 h 75"/>
                  <a:gd name="T2" fmla="*/ 53 w 75"/>
                  <a:gd name="T3" fmla="*/ 9 h 75"/>
                  <a:gd name="T4" fmla="*/ 67 w 75"/>
                  <a:gd name="T5" fmla="*/ 53 h 75"/>
                  <a:gd name="T6" fmla="*/ 23 w 75"/>
                  <a:gd name="T7" fmla="*/ 67 h 75"/>
                  <a:gd name="T8" fmla="*/ 9 w 75"/>
                  <a:gd name="T9" fmla="*/ 23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5">
                    <a:moveTo>
                      <a:pt x="9" y="23"/>
                    </a:moveTo>
                    <a:cubicBezTo>
                      <a:pt x="17" y="7"/>
                      <a:pt x="37" y="0"/>
                      <a:pt x="53" y="9"/>
                    </a:cubicBezTo>
                    <a:cubicBezTo>
                      <a:pt x="69" y="17"/>
                      <a:pt x="75" y="37"/>
                      <a:pt x="67" y="53"/>
                    </a:cubicBezTo>
                    <a:cubicBezTo>
                      <a:pt x="58" y="69"/>
                      <a:pt x="39" y="75"/>
                      <a:pt x="23" y="67"/>
                    </a:cubicBezTo>
                    <a:cubicBezTo>
                      <a:pt x="7" y="58"/>
                      <a:pt x="0" y="39"/>
                      <a:pt x="9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27" name="Freeform 46">
                <a:extLst>
                  <a:ext uri="{FF2B5EF4-FFF2-40B4-BE49-F238E27FC236}">
                    <a16:creationId xmlns:a16="http://schemas.microsoft.com/office/drawing/2014/main" id="{13483FEC-E2CD-41EB-AF5A-2E1D522FA29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952" y="4105"/>
                <a:ext cx="129" cy="129"/>
              </a:xfrm>
              <a:custGeom>
                <a:avLst/>
                <a:gdLst>
                  <a:gd name="T0" fmla="*/ 79 w 112"/>
                  <a:gd name="T1" fmla="*/ 13 h 112"/>
                  <a:gd name="T2" fmla="*/ 99 w 112"/>
                  <a:gd name="T3" fmla="*/ 79 h 112"/>
                  <a:gd name="T4" fmla="*/ 33 w 112"/>
                  <a:gd name="T5" fmla="*/ 99 h 112"/>
                  <a:gd name="T6" fmla="*/ 13 w 112"/>
                  <a:gd name="T7" fmla="*/ 33 h 112"/>
                  <a:gd name="T8" fmla="*/ 79 w 112"/>
                  <a:gd name="T9" fmla="*/ 13 h 112"/>
                  <a:gd name="T10" fmla="*/ 34 w 112"/>
                  <a:gd name="T11" fmla="*/ 97 h 112"/>
                  <a:gd name="T12" fmla="*/ 97 w 112"/>
                  <a:gd name="T13" fmla="*/ 78 h 112"/>
                  <a:gd name="T14" fmla="*/ 78 w 112"/>
                  <a:gd name="T15" fmla="*/ 15 h 112"/>
                  <a:gd name="T16" fmla="*/ 15 w 112"/>
                  <a:gd name="T17" fmla="*/ 34 h 112"/>
                  <a:gd name="T18" fmla="*/ 34 w 112"/>
                  <a:gd name="T19" fmla="*/ 97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2" h="112">
                    <a:moveTo>
                      <a:pt x="79" y="13"/>
                    </a:moveTo>
                    <a:cubicBezTo>
                      <a:pt x="102" y="25"/>
                      <a:pt x="112" y="55"/>
                      <a:pt x="99" y="79"/>
                    </a:cubicBezTo>
                    <a:cubicBezTo>
                      <a:pt x="87" y="102"/>
                      <a:pt x="57" y="112"/>
                      <a:pt x="33" y="99"/>
                    </a:cubicBezTo>
                    <a:cubicBezTo>
                      <a:pt x="9" y="87"/>
                      <a:pt x="0" y="57"/>
                      <a:pt x="13" y="33"/>
                    </a:cubicBezTo>
                    <a:cubicBezTo>
                      <a:pt x="25" y="9"/>
                      <a:pt x="55" y="0"/>
                      <a:pt x="79" y="13"/>
                    </a:cubicBezTo>
                    <a:close/>
                    <a:moveTo>
                      <a:pt x="34" y="97"/>
                    </a:moveTo>
                    <a:cubicBezTo>
                      <a:pt x="57" y="109"/>
                      <a:pt x="85" y="100"/>
                      <a:pt x="97" y="78"/>
                    </a:cubicBezTo>
                    <a:cubicBezTo>
                      <a:pt x="109" y="55"/>
                      <a:pt x="100" y="27"/>
                      <a:pt x="78" y="15"/>
                    </a:cubicBezTo>
                    <a:cubicBezTo>
                      <a:pt x="55" y="3"/>
                      <a:pt x="27" y="11"/>
                      <a:pt x="15" y="34"/>
                    </a:cubicBezTo>
                    <a:cubicBezTo>
                      <a:pt x="3" y="57"/>
                      <a:pt x="11" y="85"/>
                      <a:pt x="34" y="9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28" name="Freeform 47">
                <a:extLst>
                  <a:ext uri="{FF2B5EF4-FFF2-40B4-BE49-F238E27FC236}">
                    <a16:creationId xmlns:a16="http://schemas.microsoft.com/office/drawing/2014/main" id="{2FB5F25B-C6AB-47BA-80F6-AC9E53B997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80" y="5022"/>
                <a:ext cx="87" cy="87"/>
              </a:xfrm>
              <a:custGeom>
                <a:avLst/>
                <a:gdLst>
                  <a:gd name="T0" fmla="*/ 9 w 75"/>
                  <a:gd name="T1" fmla="*/ 22 h 75"/>
                  <a:gd name="T2" fmla="*/ 53 w 75"/>
                  <a:gd name="T3" fmla="*/ 9 h 75"/>
                  <a:gd name="T4" fmla="*/ 67 w 75"/>
                  <a:gd name="T5" fmla="*/ 53 h 75"/>
                  <a:gd name="T6" fmla="*/ 22 w 75"/>
                  <a:gd name="T7" fmla="*/ 67 h 75"/>
                  <a:gd name="T8" fmla="*/ 9 w 75"/>
                  <a:gd name="T9" fmla="*/ 22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5">
                    <a:moveTo>
                      <a:pt x="9" y="22"/>
                    </a:moveTo>
                    <a:cubicBezTo>
                      <a:pt x="17" y="6"/>
                      <a:pt x="37" y="0"/>
                      <a:pt x="53" y="9"/>
                    </a:cubicBezTo>
                    <a:cubicBezTo>
                      <a:pt x="69" y="17"/>
                      <a:pt x="75" y="37"/>
                      <a:pt x="67" y="53"/>
                    </a:cubicBezTo>
                    <a:cubicBezTo>
                      <a:pt x="58" y="69"/>
                      <a:pt x="38" y="75"/>
                      <a:pt x="22" y="67"/>
                    </a:cubicBezTo>
                    <a:cubicBezTo>
                      <a:pt x="6" y="58"/>
                      <a:pt x="0" y="38"/>
                      <a:pt x="9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29" name="Freeform 48">
                <a:extLst>
                  <a:ext uri="{FF2B5EF4-FFF2-40B4-BE49-F238E27FC236}">
                    <a16:creationId xmlns:a16="http://schemas.microsoft.com/office/drawing/2014/main" id="{BBC0C583-3FDB-4EF4-BBB1-17E0B9916B9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759" y="5001"/>
                <a:ext cx="128" cy="128"/>
              </a:xfrm>
              <a:custGeom>
                <a:avLst/>
                <a:gdLst>
                  <a:gd name="T0" fmla="*/ 78 w 111"/>
                  <a:gd name="T1" fmla="*/ 13 h 111"/>
                  <a:gd name="T2" fmla="*/ 99 w 111"/>
                  <a:gd name="T3" fmla="*/ 78 h 111"/>
                  <a:gd name="T4" fmla="*/ 33 w 111"/>
                  <a:gd name="T5" fmla="*/ 99 h 111"/>
                  <a:gd name="T6" fmla="*/ 12 w 111"/>
                  <a:gd name="T7" fmla="*/ 33 h 111"/>
                  <a:gd name="T8" fmla="*/ 78 w 111"/>
                  <a:gd name="T9" fmla="*/ 13 h 111"/>
                  <a:gd name="T10" fmla="*/ 34 w 111"/>
                  <a:gd name="T11" fmla="*/ 97 h 111"/>
                  <a:gd name="T12" fmla="*/ 97 w 111"/>
                  <a:gd name="T13" fmla="*/ 77 h 111"/>
                  <a:gd name="T14" fmla="*/ 77 w 111"/>
                  <a:gd name="T15" fmla="*/ 14 h 111"/>
                  <a:gd name="T16" fmla="*/ 14 w 111"/>
                  <a:gd name="T17" fmla="*/ 34 h 111"/>
                  <a:gd name="T18" fmla="*/ 34 w 111"/>
                  <a:gd name="T19" fmla="*/ 9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1" h="111">
                    <a:moveTo>
                      <a:pt x="78" y="13"/>
                    </a:moveTo>
                    <a:cubicBezTo>
                      <a:pt x="102" y="25"/>
                      <a:pt x="111" y="55"/>
                      <a:pt x="99" y="78"/>
                    </a:cubicBezTo>
                    <a:cubicBezTo>
                      <a:pt x="86" y="102"/>
                      <a:pt x="57" y="111"/>
                      <a:pt x="33" y="99"/>
                    </a:cubicBezTo>
                    <a:cubicBezTo>
                      <a:pt x="9" y="86"/>
                      <a:pt x="0" y="57"/>
                      <a:pt x="12" y="33"/>
                    </a:cubicBezTo>
                    <a:cubicBezTo>
                      <a:pt x="25" y="9"/>
                      <a:pt x="54" y="0"/>
                      <a:pt x="78" y="13"/>
                    </a:cubicBezTo>
                    <a:close/>
                    <a:moveTo>
                      <a:pt x="34" y="97"/>
                    </a:moveTo>
                    <a:cubicBezTo>
                      <a:pt x="57" y="109"/>
                      <a:pt x="85" y="100"/>
                      <a:pt x="97" y="77"/>
                    </a:cubicBezTo>
                    <a:cubicBezTo>
                      <a:pt x="109" y="55"/>
                      <a:pt x="100" y="26"/>
                      <a:pt x="77" y="14"/>
                    </a:cubicBezTo>
                    <a:cubicBezTo>
                      <a:pt x="55" y="2"/>
                      <a:pt x="26" y="11"/>
                      <a:pt x="14" y="34"/>
                    </a:cubicBezTo>
                    <a:cubicBezTo>
                      <a:pt x="2" y="57"/>
                      <a:pt x="11" y="85"/>
                      <a:pt x="34" y="9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30" name="Freeform 49">
                <a:extLst>
                  <a:ext uri="{FF2B5EF4-FFF2-40B4-BE49-F238E27FC236}">
                    <a16:creationId xmlns:a16="http://schemas.microsoft.com/office/drawing/2014/main" id="{965EAE4F-B2A1-44B4-BEED-13A3CAF023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99" y="3954"/>
                <a:ext cx="87" cy="87"/>
              </a:xfrm>
              <a:custGeom>
                <a:avLst/>
                <a:gdLst>
                  <a:gd name="T0" fmla="*/ 9 w 75"/>
                  <a:gd name="T1" fmla="*/ 22 h 75"/>
                  <a:gd name="T2" fmla="*/ 53 w 75"/>
                  <a:gd name="T3" fmla="*/ 9 h 75"/>
                  <a:gd name="T4" fmla="*/ 67 w 75"/>
                  <a:gd name="T5" fmla="*/ 53 h 75"/>
                  <a:gd name="T6" fmla="*/ 23 w 75"/>
                  <a:gd name="T7" fmla="*/ 67 h 75"/>
                  <a:gd name="T8" fmla="*/ 9 w 75"/>
                  <a:gd name="T9" fmla="*/ 22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5">
                    <a:moveTo>
                      <a:pt x="9" y="22"/>
                    </a:moveTo>
                    <a:cubicBezTo>
                      <a:pt x="17" y="6"/>
                      <a:pt x="37" y="0"/>
                      <a:pt x="53" y="9"/>
                    </a:cubicBezTo>
                    <a:cubicBezTo>
                      <a:pt x="69" y="17"/>
                      <a:pt x="75" y="37"/>
                      <a:pt x="67" y="53"/>
                    </a:cubicBezTo>
                    <a:cubicBezTo>
                      <a:pt x="58" y="69"/>
                      <a:pt x="39" y="75"/>
                      <a:pt x="23" y="67"/>
                    </a:cubicBezTo>
                    <a:cubicBezTo>
                      <a:pt x="7" y="58"/>
                      <a:pt x="0" y="38"/>
                      <a:pt x="9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31" name="Freeform 50">
                <a:extLst>
                  <a:ext uri="{FF2B5EF4-FFF2-40B4-BE49-F238E27FC236}">
                    <a16:creationId xmlns:a16="http://schemas.microsoft.com/office/drawing/2014/main" id="{4A81DEB8-9CB4-4DE7-98DC-16C2C49F9E0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879" y="3933"/>
                <a:ext cx="129" cy="128"/>
              </a:xfrm>
              <a:custGeom>
                <a:avLst/>
                <a:gdLst>
                  <a:gd name="T0" fmla="*/ 79 w 112"/>
                  <a:gd name="T1" fmla="*/ 12 h 111"/>
                  <a:gd name="T2" fmla="*/ 99 w 112"/>
                  <a:gd name="T3" fmla="*/ 78 h 111"/>
                  <a:gd name="T4" fmla="*/ 33 w 112"/>
                  <a:gd name="T5" fmla="*/ 99 h 111"/>
                  <a:gd name="T6" fmla="*/ 13 w 112"/>
                  <a:gd name="T7" fmla="*/ 33 h 111"/>
                  <a:gd name="T8" fmla="*/ 79 w 112"/>
                  <a:gd name="T9" fmla="*/ 12 h 111"/>
                  <a:gd name="T10" fmla="*/ 34 w 112"/>
                  <a:gd name="T11" fmla="*/ 97 h 111"/>
                  <a:gd name="T12" fmla="*/ 97 w 112"/>
                  <a:gd name="T13" fmla="*/ 77 h 111"/>
                  <a:gd name="T14" fmla="*/ 78 w 112"/>
                  <a:gd name="T15" fmla="*/ 14 h 111"/>
                  <a:gd name="T16" fmla="*/ 15 w 112"/>
                  <a:gd name="T17" fmla="*/ 34 h 111"/>
                  <a:gd name="T18" fmla="*/ 34 w 112"/>
                  <a:gd name="T19" fmla="*/ 9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2" h="111">
                    <a:moveTo>
                      <a:pt x="79" y="12"/>
                    </a:moveTo>
                    <a:cubicBezTo>
                      <a:pt x="102" y="25"/>
                      <a:pt x="112" y="55"/>
                      <a:pt x="99" y="78"/>
                    </a:cubicBezTo>
                    <a:cubicBezTo>
                      <a:pt x="86" y="102"/>
                      <a:pt x="57" y="111"/>
                      <a:pt x="33" y="99"/>
                    </a:cubicBezTo>
                    <a:cubicBezTo>
                      <a:pt x="9" y="86"/>
                      <a:pt x="0" y="57"/>
                      <a:pt x="13" y="33"/>
                    </a:cubicBezTo>
                    <a:cubicBezTo>
                      <a:pt x="25" y="9"/>
                      <a:pt x="55" y="0"/>
                      <a:pt x="79" y="12"/>
                    </a:cubicBezTo>
                    <a:close/>
                    <a:moveTo>
                      <a:pt x="34" y="97"/>
                    </a:moveTo>
                    <a:cubicBezTo>
                      <a:pt x="57" y="109"/>
                      <a:pt x="85" y="100"/>
                      <a:pt x="97" y="77"/>
                    </a:cubicBezTo>
                    <a:cubicBezTo>
                      <a:pt x="109" y="55"/>
                      <a:pt x="100" y="26"/>
                      <a:pt x="78" y="14"/>
                    </a:cubicBezTo>
                    <a:cubicBezTo>
                      <a:pt x="55" y="2"/>
                      <a:pt x="27" y="11"/>
                      <a:pt x="15" y="34"/>
                    </a:cubicBezTo>
                    <a:cubicBezTo>
                      <a:pt x="3" y="57"/>
                      <a:pt x="11" y="85"/>
                      <a:pt x="34" y="9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32" name="Freeform 51">
                <a:extLst>
                  <a:ext uri="{FF2B5EF4-FFF2-40B4-BE49-F238E27FC236}">
                    <a16:creationId xmlns:a16="http://schemas.microsoft.com/office/drawing/2014/main" id="{D978D86D-D3E4-4663-ABDF-820235E154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33" y="5603"/>
                <a:ext cx="85" cy="85"/>
              </a:xfrm>
              <a:custGeom>
                <a:avLst/>
                <a:gdLst>
                  <a:gd name="T0" fmla="*/ 8 w 74"/>
                  <a:gd name="T1" fmla="*/ 22 h 74"/>
                  <a:gd name="T2" fmla="*/ 52 w 74"/>
                  <a:gd name="T3" fmla="*/ 8 h 74"/>
                  <a:gd name="T4" fmla="*/ 66 w 74"/>
                  <a:gd name="T5" fmla="*/ 52 h 74"/>
                  <a:gd name="T6" fmla="*/ 22 w 74"/>
                  <a:gd name="T7" fmla="*/ 66 h 74"/>
                  <a:gd name="T8" fmla="*/ 8 w 74"/>
                  <a:gd name="T9" fmla="*/ 22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4" h="74">
                    <a:moveTo>
                      <a:pt x="8" y="22"/>
                    </a:moveTo>
                    <a:cubicBezTo>
                      <a:pt x="16" y="6"/>
                      <a:pt x="36" y="0"/>
                      <a:pt x="52" y="8"/>
                    </a:cubicBezTo>
                    <a:cubicBezTo>
                      <a:pt x="68" y="16"/>
                      <a:pt x="74" y="36"/>
                      <a:pt x="66" y="52"/>
                    </a:cubicBezTo>
                    <a:cubicBezTo>
                      <a:pt x="58" y="68"/>
                      <a:pt x="38" y="74"/>
                      <a:pt x="22" y="66"/>
                    </a:cubicBezTo>
                    <a:cubicBezTo>
                      <a:pt x="6" y="58"/>
                      <a:pt x="0" y="38"/>
                      <a:pt x="8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33" name="Freeform 52">
                <a:extLst>
                  <a:ext uri="{FF2B5EF4-FFF2-40B4-BE49-F238E27FC236}">
                    <a16:creationId xmlns:a16="http://schemas.microsoft.com/office/drawing/2014/main" id="{E41444E4-3662-4B77-91D9-540F8E82813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311" y="5581"/>
                <a:ext cx="129" cy="129"/>
              </a:xfrm>
              <a:custGeom>
                <a:avLst/>
                <a:gdLst>
                  <a:gd name="T0" fmla="*/ 79 w 112"/>
                  <a:gd name="T1" fmla="*/ 13 h 112"/>
                  <a:gd name="T2" fmla="*/ 99 w 112"/>
                  <a:gd name="T3" fmla="*/ 79 h 112"/>
                  <a:gd name="T4" fmla="*/ 33 w 112"/>
                  <a:gd name="T5" fmla="*/ 99 h 112"/>
                  <a:gd name="T6" fmla="*/ 13 w 112"/>
                  <a:gd name="T7" fmla="*/ 33 h 112"/>
                  <a:gd name="T8" fmla="*/ 79 w 112"/>
                  <a:gd name="T9" fmla="*/ 13 h 112"/>
                  <a:gd name="T10" fmla="*/ 34 w 112"/>
                  <a:gd name="T11" fmla="*/ 97 h 112"/>
                  <a:gd name="T12" fmla="*/ 97 w 112"/>
                  <a:gd name="T13" fmla="*/ 78 h 112"/>
                  <a:gd name="T14" fmla="*/ 78 w 112"/>
                  <a:gd name="T15" fmla="*/ 15 h 112"/>
                  <a:gd name="T16" fmla="*/ 15 w 112"/>
                  <a:gd name="T17" fmla="*/ 34 h 112"/>
                  <a:gd name="T18" fmla="*/ 34 w 112"/>
                  <a:gd name="T19" fmla="*/ 97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2" h="112">
                    <a:moveTo>
                      <a:pt x="79" y="13"/>
                    </a:moveTo>
                    <a:cubicBezTo>
                      <a:pt x="103" y="25"/>
                      <a:pt x="112" y="55"/>
                      <a:pt x="99" y="79"/>
                    </a:cubicBezTo>
                    <a:cubicBezTo>
                      <a:pt x="87" y="103"/>
                      <a:pt x="57" y="112"/>
                      <a:pt x="33" y="99"/>
                    </a:cubicBezTo>
                    <a:cubicBezTo>
                      <a:pt x="9" y="87"/>
                      <a:pt x="0" y="57"/>
                      <a:pt x="13" y="33"/>
                    </a:cubicBezTo>
                    <a:cubicBezTo>
                      <a:pt x="25" y="9"/>
                      <a:pt x="55" y="0"/>
                      <a:pt x="79" y="13"/>
                    </a:cubicBezTo>
                    <a:close/>
                    <a:moveTo>
                      <a:pt x="34" y="97"/>
                    </a:moveTo>
                    <a:cubicBezTo>
                      <a:pt x="57" y="109"/>
                      <a:pt x="85" y="101"/>
                      <a:pt x="97" y="78"/>
                    </a:cubicBezTo>
                    <a:cubicBezTo>
                      <a:pt x="109" y="55"/>
                      <a:pt x="101" y="27"/>
                      <a:pt x="78" y="15"/>
                    </a:cubicBezTo>
                    <a:cubicBezTo>
                      <a:pt x="55" y="3"/>
                      <a:pt x="27" y="11"/>
                      <a:pt x="15" y="34"/>
                    </a:cubicBezTo>
                    <a:cubicBezTo>
                      <a:pt x="3" y="57"/>
                      <a:pt x="11" y="85"/>
                      <a:pt x="34" y="9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34" name="Freeform 53">
                <a:extLst>
                  <a:ext uri="{FF2B5EF4-FFF2-40B4-BE49-F238E27FC236}">
                    <a16:creationId xmlns:a16="http://schemas.microsoft.com/office/drawing/2014/main" id="{03A06A28-F732-4EF2-B12D-2E93602DAE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90" y="4725"/>
                <a:ext cx="127" cy="127"/>
              </a:xfrm>
              <a:custGeom>
                <a:avLst/>
                <a:gdLst>
                  <a:gd name="T0" fmla="*/ 13 w 110"/>
                  <a:gd name="T1" fmla="*/ 33 h 110"/>
                  <a:gd name="T2" fmla="*/ 78 w 110"/>
                  <a:gd name="T3" fmla="*/ 13 h 110"/>
                  <a:gd name="T4" fmla="*/ 98 w 110"/>
                  <a:gd name="T5" fmla="*/ 78 h 110"/>
                  <a:gd name="T6" fmla="*/ 33 w 110"/>
                  <a:gd name="T7" fmla="*/ 98 h 110"/>
                  <a:gd name="T8" fmla="*/ 13 w 110"/>
                  <a:gd name="T9" fmla="*/ 33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0" h="110">
                    <a:moveTo>
                      <a:pt x="13" y="33"/>
                    </a:moveTo>
                    <a:cubicBezTo>
                      <a:pt x="25" y="9"/>
                      <a:pt x="54" y="0"/>
                      <a:pt x="78" y="13"/>
                    </a:cubicBezTo>
                    <a:cubicBezTo>
                      <a:pt x="101" y="25"/>
                      <a:pt x="110" y="54"/>
                      <a:pt x="98" y="78"/>
                    </a:cubicBezTo>
                    <a:cubicBezTo>
                      <a:pt x="85" y="101"/>
                      <a:pt x="56" y="110"/>
                      <a:pt x="33" y="98"/>
                    </a:cubicBezTo>
                    <a:cubicBezTo>
                      <a:pt x="9" y="85"/>
                      <a:pt x="0" y="56"/>
                      <a:pt x="13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35" name="Freeform 54">
                <a:extLst>
                  <a:ext uri="{FF2B5EF4-FFF2-40B4-BE49-F238E27FC236}">
                    <a16:creationId xmlns:a16="http://schemas.microsoft.com/office/drawing/2014/main" id="{5170E9A5-AD58-4FFA-AE13-477C0C37D31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960" y="4695"/>
                <a:ext cx="188" cy="188"/>
              </a:xfrm>
              <a:custGeom>
                <a:avLst/>
                <a:gdLst>
                  <a:gd name="T0" fmla="*/ 115 w 163"/>
                  <a:gd name="T1" fmla="*/ 18 h 163"/>
                  <a:gd name="T2" fmla="*/ 144 w 163"/>
                  <a:gd name="T3" fmla="*/ 115 h 163"/>
                  <a:gd name="T4" fmla="*/ 48 w 163"/>
                  <a:gd name="T5" fmla="*/ 144 h 163"/>
                  <a:gd name="T6" fmla="*/ 18 w 163"/>
                  <a:gd name="T7" fmla="*/ 48 h 163"/>
                  <a:gd name="T8" fmla="*/ 115 w 163"/>
                  <a:gd name="T9" fmla="*/ 18 h 163"/>
                  <a:gd name="T10" fmla="*/ 49 w 163"/>
                  <a:gd name="T11" fmla="*/ 142 h 163"/>
                  <a:gd name="T12" fmla="*/ 142 w 163"/>
                  <a:gd name="T13" fmla="*/ 113 h 163"/>
                  <a:gd name="T14" fmla="*/ 113 w 163"/>
                  <a:gd name="T15" fmla="*/ 21 h 163"/>
                  <a:gd name="T16" fmla="*/ 21 w 163"/>
                  <a:gd name="T17" fmla="*/ 49 h 163"/>
                  <a:gd name="T18" fmla="*/ 49 w 163"/>
                  <a:gd name="T19" fmla="*/ 142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63" h="163">
                    <a:moveTo>
                      <a:pt x="115" y="18"/>
                    </a:moveTo>
                    <a:cubicBezTo>
                      <a:pt x="149" y="36"/>
                      <a:pt x="163" y="80"/>
                      <a:pt x="144" y="115"/>
                    </a:cubicBezTo>
                    <a:cubicBezTo>
                      <a:pt x="126" y="149"/>
                      <a:pt x="83" y="163"/>
                      <a:pt x="48" y="144"/>
                    </a:cubicBezTo>
                    <a:cubicBezTo>
                      <a:pt x="13" y="126"/>
                      <a:pt x="0" y="83"/>
                      <a:pt x="18" y="48"/>
                    </a:cubicBezTo>
                    <a:cubicBezTo>
                      <a:pt x="36" y="13"/>
                      <a:pt x="80" y="0"/>
                      <a:pt x="115" y="18"/>
                    </a:cubicBezTo>
                    <a:close/>
                    <a:moveTo>
                      <a:pt x="49" y="142"/>
                    </a:moveTo>
                    <a:cubicBezTo>
                      <a:pt x="83" y="159"/>
                      <a:pt x="124" y="146"/>
                      <a:pt x="142" y="113"/>
                    </a:cubicBezTo>
                    <a:cubicBezTo>
                      <a:pt x="159" y="80"/>
                      <a:pt x="147" y="38"/>
                      <a:pt x="113" y="21"/>
                    </a:cubicBezTo>
                    <a:cubicBezTo>
                      <a:pt x="80" y="3"/>
                      <a:pt x="38" y="16"/>
                      <a:pt x="21" y="49"/>
                    </a:cubicBezTo>
                    <a:cubicBezTo>
                      <a:pt x="3" y="83"/>
                      <a:pt x="16" y="124"/>
                      <a:pt x="49" y="1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36" name="Freeform 55">
                <a:extLst>
                  <a:ext uri="{FF2B5EF4-FFF2-40B4-BE49-F238E27FC236}">
                    <a16:creationId xmlns:a16="http://schemas.microsoft.com/office/drawing/2014/main" id="{1D943647-CDDD-4B7F-8854-E892DF7F2B6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920" y="4655"/>
                <a:ext cx="269" cy="268"/>
              </a:xfrm>
              <a:custGeom>
                <a:avLst/>
                <a:gdLst>
                  <a:gd name="T0" fmla="*/ 164 w 233"/>
                  <a:gd name="T1" fmla="*/ 26 h 233"/>
                  <a:gd name="T2" fmla="*/ 207 w 233"/>
                  <a:gd name="T3" fmla="*/ 164 h 233"/>
                  <a:gd name="T4" fmla="*/ 69 w 233"/>
                  <a:gd name="T5" fmla="*/ 207 h 233"/>
                  <a:gd name="T6" fmla="*/ 26 w 233"/>
                  <a:gd name="T7" fmla="*/ 69 h 233"/>
                  <a:gd name="T8" fmla="*/ 164 w 233"/>
                  <a:gd name="T9" fmla="*/ 26 h 233"/>
                  <a:gd name="T10" fmla="*/ 70 w 233"/>
                  <a:gd name="T11" fmla="*/ 204 h 233"/>
                  <a:gd name="T12" fmla="*/ 204 w 233"/>
                  <a:gd name="T13" fmla="*/ 162 h 233"/>
                  <a:gd name="T14" fmla="*/ 162 w 233"/>
                  <a:gd name="T15" fmla="*/ 28 h 233"/>
                  <a:gd name="T16" fmla="*/ 29 w 233"/>
                  <a:gd name="T17" fmla="*/ 70 h 233"/>
                  <a:gd name="T18" fmla="*/ 70 w 233"/>
                  <a:gd name="T19" fmla="*/ 204 h 2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33" h="233">
                    <a:moveTo>
                      <a:pt x="164" y="26"/>
                    </a:moveTo>
                    <a:cubicBezTo>
                      <a:pt x="214" y="52"/>
                      <a:pt x="233" y="114"/>
                      <a:pt x="207" y="164"/>
                    </a:cubicBezTo>
                    <a:cubicBezTo>
                      <a:pt x="180" y="214"/>
                      <a:pt x="118" y="233"/>
                      <a:pt x="69" y="207"/>
                    </a:cubicBezTo>
                    <a:cubicBezTo>
                      <a:pt x="19" y="180"/>
                      <a:pt x="0" y="118"/>
                      <a:pt x="26" y="69"/>
                    </a:cubicBezTo>
                    <a:cubicBezTo>
                      <a:pt x="52" y="19"/>
                      <a:pt x="114" y="0"/>
                      <a:pt x="164" y="26"/>
                    </a:cubicBezTo>
                    <a:close/>
                    <a:moveTo>
                      <a:pt x="70" y="204"/>
                    </a:moveTo>
                    <a:cubicBezTo>
                      <a:pt x="118" y="229"/>
                      <a:pt x="178" y="211"/>
                      <a:pt x="204" y="162"/>
                    </a:cubicBezTo>
                    <a:cubicBezTo>
                      <a:pt x="229" y="114"/>
                      <a:pt x="211" y="54"/>
                      <a:pt x="162" y="28"/>
                    </a:cubicBezTo>
                    <a:cubicBezTo>
                      <a:pt x="114" y="3"/>
                      <a:pt x="54" y="22"/>
                      <a:pt x="29" y="70"/>
                    </a:cubicBezTo>
                    <a:cubicBezTo>
                      <a:pt x="3" y="118"/>
                      <a:pt x="22" y="178"/>
                      <a:pt x="70" y="20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37" name="Freeform 56">
                <a:extLst>
                  <a:ext uri="{FF2B5EF4-FFF2-40B4-BE49-F238E27FC236}">
                    <a16:creationId xmlns:a16="http://schemas.microsoft.com/office/drawing/2014/main" id="{5C4EC033-7454-4374-9342-1745D1EE8F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7" y="4854"/>
                <a:ext cx="122" cy="122"/>
              </a:xfrm>
              <a:custGeom>
                <a:avLst/>
                <a:gdLst>
                  <a:gd name="T0" fmla="*/ 12 w 106"/>
                  <a:gd name="T1" fmla="*/ 31 h 106"/>
                  <a:gd name="T2" fmla="*/ 74 w 106"/>
                  <a:gd name="T3" fmla="*/ 12 h 106"/>
                  <a:gd name="T4" fmla="*/ 94 w 106"/>
                  <a:gd name="T5" fmla="*/ 74 h 106"/>
                  <a:gd name="T6" fmla="*/ 31 w 106"/>
                  <a:gd name="T7" fmla="*/ 94 h 106"/>
                  <a:gd name="T8" fmla="*/ 12 w 106"/>
                  <a:gd name="T9" fmla="*/ 31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6" h="106">
                    <a:moveTo>
                      <a:pt x="12" y="31"/>
                    </a:moveTo>
                    <a:cubicBezTo>
                      <a:pt x="24" y="8"/>
                      <a:pt x="52" y="0"/>
                      <a:pt x="74" y="12"/>
                    </a:cubicBezTo>
                    <a:cubicBezTo>
                      <a:pt x="97" y="24"/>
                      <a:pt x="106" y="52"/>
                      <a:pt x="94" y="74"/>
                    </a:cubicBezTo>
                    <a:cubicBezTo>
                      <a:pt x="82" y="97"/>
                      <a:pt x="54" y="106"/>
                      <a:pt x="31" y="94"/>
                    </a:cubicBezTo>
                    <a:cubicBezTo>
                      <a:pt x="8" y="82"/>
                      <a:pt x="0" y="54"/>
                      <a:pt x="12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38" name="Freeform 57">
                <a:extLst>
                  <a:ext uri="{FF2B5EF4-FFF2-40B4-BE49-F238E27FC236}">
                    <a16:creationId xmlns:a16="http://schemas.microsoft.com/office/drawing/2014/main" id="{C776E712-B646-46AB-82F8-4EA9A7EFBDB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237" y="4824"/>
                <a:ext cx="182" cy="181"/>
              </a:xfrm>
              <a:custGeom>
                <a:avLst/>
                <a:gdLst>
                  <a:gd name="T0" fmla="*/ 111 w 158"/>
                  <a:gd name="T1" fmla="*/ 18 h 157"/>
                  <a:gd name="T2" fmla="*/ 140 w 158"/>
                  <a:gd name="T3" fmla="*/ 111 h 157"/>
                  <a:gd name="T4" fmla="*/ 47 w 158"/>
                  <a:gd name="T5" fmla="*/ 140 h 157"/>
                  <a:gd name="T6" fmla="*/ 18 w 158"/>
                  <a:gd name="T7" fmla="*/ 47 h 157"/>
                  <a:gd name="T8" fmla="*/ 111 w 158"/>
                  <a:gd name="T9" fmla="*/ 18 h 157"/>
                  <a:gd name="T10" fmla="*/ 48 w 158"/>
                  <a:gd name="T11" fmla="*/ 137 h 157"/>
                  <a:gd name="T12" fmla="*/ 137 w 158"/>
                  <a:gd name="T13" fmla="*/ 109 h 157"/>
                  <a:gd name="T14" fmla="*/ 109 w 158"/>
                  <a:gd name="T15" fmla="*/ 20 h 157"/>
                  <a:gd name="T16" fmla="*/ 20 w 158"/>
                  <a:gd name="T17" fmla="*/ 48 h 157"/>
                  <a:gd name="T18" fmla="*/ 48 w 158"/>
                  <a:gd name="T19" fmla="*/ 137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8" h="157">
                    <a:moveTo>
                      <a:pt x="111" y="18"/>
                    </a:moveTo>
                    <a:cubicBezTo>
                      <a:pt x="145" y="35"/>
                      <a:pt x="158" y="77"/>
                      <a:pt x="140" y="111"/>
                    </a:cubicBezTo>
                    <a:cubicBezTo>
                      <a:pt x="122" y="145"/>
                      <a:pt x="80" y="157"/>
                      <a:pt x="47" y="140"/>
                    </a:cubicBezTo>
                    <a:cubicBezTo>
                      <a:pt x="13" y="122"/>
                      <a:pt x="0" y="80"/>
                      <a:pt x="18" y="47"/>
                    </a:cubicBezTo>
                    <a:cubicBezTo>
                      <a:pt x="35" y="13"/>
                      <a:pt x="77" y="0"/>
                      <a:pt x="111" y="18"/>
                    </a:cubicBezTo>
                    <a:close/>
                    <a:moveTo>
                      <a:pt x="48" y="137"/>
                    </a:moveTo>
                    <a:cubicBezTo>
                      <a:pt x="80" y="154"/>
                      <a:pt x="120" y="142"/>
                      <a:pt x="137" y="109"/>
                    </a:cubicBezTo>
                    <a:cubicBezTo>
                      <a:pt x="154" y="77"/>
                      <a:pt x="142" y="37"/>
                      <a:pt x="109" y="20"/>
                    </a:cubicBezTo>
                    <a:cubicBezTo>
                      <a:pt x="77" y="3"/>
                      <a:pt x="37" y="16"/>
                      <a:pt x="20" y="48"/>
                    </a:cubicBezTo>
                    <a:cubicBezTo>
                      <a:pt x="3" y="80"/>
                      <a:pt x="16" y="120"/>
                      <a:pt x="48" y="13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39" name="Freeform 58">
                <a:extLst>
                  <a:ext uri="{FF2B5EF4-FFF2-40B4-BE49-F238E27FC236}">
                    <a16:creationId xmlns:a16="http://schemas.microsoft.com/office/drawing/2014/main" id="{0AD8F84C-8331-4AD6-B320-BF610728319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198" y="4785"/>
                <a:ext cx="259" cy="259"/>
              </a:xfrm>
              <a:custGeom>
                <a:avLst/>
                <a:gdLst>
                  <a:gd name="T0" fmla="*/ 159 w 225"/>
                  <a:gd name="T1" fmla="*/ 25 h 225"/>
                  <a:gd name="T2" fmla="*/ 200 w 225"/>
                  <a:gd name="T3" fmla="*/ 159 h 225"/>
                  <a:gd name="T4" fmla="*/ 67 w 225"/>
                  <a:gd name="T5" fmla="*/ 200 h 225"/>
                  <a:gd name="T6" fmla="*/ 25 w 225"/>
                  <a:gd name="T7" fmla="*/ 67 h 225"/>
                  <a:gd name="T8" fmla="*/ 159 w 225"/>
                  <a:gd name="T9" fmla="*/ 25 h 225"/>
                  <a:gd name="T10" fmla="*/ 68 w 225"/>
                  <a:gd name="T11" fmla="*/ 197 h 225"/>
                  <a:gd name="T12" fmla="*/ 197 w 225"/>
                  <a:gd name="T13" fmla="*/ 157 h 225"/>
                  <a:gd name="T14" fmla="*/ 157 w 225"/>
                  <a:gd name="T15" fmla="*/ 28 h 225"/>
                  <a:gd name="T16" fmla="*/ 28 w 225"/>
                  <a:gd name="T17" fmla="*/ 68 h 225"/>
                  <a:gd name="T18" fmla="*/ 68 w 225"/>
                  <a:gd name="T19" fmla="*/ 197 h 2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5" h="225">
                    <a:moveTo>
                      <a:pt x="159" y="25"/>
                    </a:moveTo>
                    <a:cubicBezTo>
                      <a:pt x="207" y="51"/>
                      <a:pt x="225" y="111"/>
                      <a:pt x="200" y="159"/>
                    </a:cubicBezTo>
                    <a:cubicBezTo>
                      <a:pt x="175" y="207"/>
                      <a:pt x="115" y="225"/>
                      <a:pt x="67" y="200"/>
                    </a:cubicBezTo>
                    <a:cubicBezTo>
                      <a:pt x="19" y="175"/>
                      <a:pt x="0" y="115"/>
                      <a:pt x="25" y="67"/>
                    </a:cubicBezTo>
                    <a:cubicBezTo>
                      <a:pt x="51" y="19"/>
                      <a:pt x="111" y="0"/>
                      <a:pt x="159" y="25"/>
                    </a:cubicBezTo>
                    <a:close/>
                    <a:moveTo>
                      <a:pt x="68" y="197"/>
                    </a:moveTo>
                    <a:cubicBezTo>
                      <a:pt x="115" y="222"/>
                      <a:pt x="173" y="204"/>
                      <a:pt x="197" y="157"/>
                    </a:cubicBezTo>
                    <a:cubicBezTo>
                      <a:pt x="222" y="111"/>
                      <a:pt x="204" y="53"/>
                      <a:pt x="157" y="28"/>
                    </a:cubicBezTo>
                    <a:cubicBezTo>
                      <a:pt x="111" y="3"/>
                      <a:pt x="53" y="21"/>
                      <a:pt x="28" y="68"/>
                    </a:cubicBezTo>
                    <a:cubicBezTo>
                      <a:pt x="4" y="115"/>
                      <a:pt x="21" y="173"/>
                      <a:pt x="68" y="19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40" name="Freeform 59">
                <a:extLst>
                  <a:ext uri="{FF2B5EF4-FFF2-40B4-BE49-F238E27FC236}">
                    <a16:creationId xmlns:a16="http://schemas.microsoft.com/office/drawing/2014/main" id="{72651D9F-1958-44E0-82AD-B74BC1C322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17" y="3431"/>
                <a:ext cx="119" cy="119"/>
              </a:xfrm>
              <a:custGeom>
                <a:avLst/>
                <a:gdLst>
                  <a:gd name="T0" fmla="*/ 12 w 103"/>
                  <a:gd name="T1" fmla="*/ 30 h 103"/>
                  <a:gd name="T2" fmla="*/ 73 w 103"/>
                  <a:gd name="T3" fmla="*/ 11 h 103"/>
                  <a:gd name="T4" fmla="*/ 92 w 103"/>
                  <a:gd name="T5" fmla="*/ 73 h 103"/>
                  <a:gd name="T6" fmla="*/ 31 w 103"/>
                  <a:gd name="T7" fmla="*/ 91 h 103"/>
                  <a:gd name="T8" fmla="*/ 12 w 103"/>
                  <a:gd name="T9" fmla="*/ 30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3" h="103">
                    <a:moveTo>
                      <a:pt x="12" y="30"/>
                    </a:moveTo>
                    <a:cubicBezTo>
                      <a:pt x="23" y="8"/>
                      <a:pt x="51" y="0"/>
                      <a:pt x="73" y="11"/>
                    </a:cubicBezTo>
                    <a:cubicBezTo>
                      <a:pt x="95" y="23"/>
                      <a:pt x="103" y="50"/>
                      <a:pt x="92" y="73"/>
                    </a:cubicBezTo>
                    <a:cubicBezTo>
                      <a:pt x="80" y="95"/>
                      <a:pt x="53" y="103"/>
                      <a:pt x="31" y="91"/>
                    </a:cubicBezTo>
                    <a:cubicBezTo>
                      <a:pt x="9" y="80"/>
                      <a:pt x="0" y="52"/>
                      <a:pt x="12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41" name="Freeform 60">
                <a:extLst>
                  <a:ext uri="{FF2B5EF4-FFF2-40B4-BE49-F238E27FC236}">
                    <a16:creationId xmlns:a16="http://schemas.microsoft.com/office/drawing/2014/main" id="{C53C4F72-4692-4539-B693-650DA674932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189" y="3402"/>
                <a:ext cx="177" cy="177"/>
              </a:xfrm>
              <a:custGeom>
                <a:avLst/>
                <a:gdLst>
                  <a:gd name="T0" fmla="*/ 108 w 154"/>
                  <a:gd name="T1" fmla="*/ 17 h 153"/>
                  <a:gd name="T2" fmla="*/ 136 w 154"/>
                  <a:gd name="T3" fmla="*/ 108 h 153"/>
                  <a:gd name="T4" fmla="*/ 45 w 154"/>
                  <a:gd name="T5" fmla="*/ 136 h 153"/>
                  <a:gd name="T6" fmla="*/ 17 w 154"/>
                  <a:gd name="T7" fmla="*/ 45 h 153"/>
                  <a:gd name="T8" fmla="*/ 108 w 154"/>
                  <a:gd name="T9" fmla="*/ 17 h 153"/>
                  <a:gd name="T10" fmla="*/ 47 w 154"/>
                  <a:gd name="T11" fmla="*/ 134 h 153"/>
                  <a:gd name="T12" fmla="*/ 134 w 154"/>
                  <a:gd name="T13" fmla="*/ 107 h 153"/>
                  <a:gd name="T14" fmla="*/ 107 w 154"/>
                  <a:gd name="T15" fmla="*/ 19 h 153"/>
                  <a:gd name="T16" fmla="*/ 20 w 154"/>
                  <a:gd name="T17" fmla="*/ 46 h 153"/>
                  <a:gd name="T18" fmla="*/ 47 w 154"/>
                  <a:gd name="T19" fmla="*/ 134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4" h="153">
                    <a:moveTo>
                      <a:pt x="108" y="17"/>
                    </a:moveTo>
                    <a:cubicBezTo>
                      <a:pt x="141" y="34"/>
                      <a:pt x="154" y="75"/>
                      <a:pt x="136" y="108"/>
                    </a:cubicBezTo>
                    <a:cubicBezTo>
                      <a:pt x="119" y="141"/>
                      <a:pt x="78" y="153"/>
                      <a:pt x="45" y="136"/>
                    </a:cubicBezTo>
                    <a:cubicBezTo>
                      <a:pt x="12" y="119"/>
                      <a:pt x="0" y="78"/>
                      <a:pt x="17" y="45"/>
                    </a:cubicBezTo>
                    <a:cubicBezTo>
                      <a:pt x="34" y="12"/>
                      <a:pt x="75" y="0"/>
                      <a:pt x="108" y="17"/>
                    </a:cubicBezTo>
                    <a:close/>
                    <a:moveTo>
                      <a:pt x="47" y="134"/>
                    </a:moveTo>
                    <a:cubicBezTo>
                      <a:pt x="78" y="150"/>
                      <a:pt x="117" y="138"/>
                      <a:pt x="134" y="107"/>
                    </a:cubicBezTo>
                    <a:cubicBezTo>
                      <a:pt x="150" y="75"/>
                      <a:pt x="138" y="36"/>
                      <a:pt x="107" y="19"/>
                    </a:cubicBezTo>
                    <a:cubicBezTo>
                      <a:pt x="75" y="3"/>
                      <a:pt x="36" y="15"/>
                      <a:pt x="20" y="46"/>
                    </a:cubicBezTo>
                    <a:cubicBezTo>
                      <a:pt x="3" y="78"/>
                      <a:pt x="15" y="117"/>
                      <a:pt x="47" y="1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42" name="Freeform 61">
                <a:extLst>
                  <a:ext uri="{FF2B5EF4-FFF2-40B4-BE49-F238E27FC236}">
                    <a16:creationId xmlns:a16="http://schemas.microsoft.com/office/drawing/2014/main" id="{5F785D1C-D794-4E5D-8315-B587C65EECD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151" y="3364"/>
                <a:ext cx="253" cy="253"/>
              </a:xfrm>
              <a:custGeom>
                <a:avLst/>
                <a:gdLst>
                  <a:gd name="T0" fmla="*/ 155 w 220"/>
                  <a:gd name="T1" fmla="*/ 24 h 219"/>
                  <a:gd name="T2" fmla="*/ 195 w 220"/>
                  <a:gd name="T3" fmla="*/ 154 h 219"/>
                  <a:gd name="T4" fmla="*/ 65 w 220"/>
                  <a:gd name="T5" fmla="*/ 195 h 219"/>
                  <a:gd name="T6" fmla="*/ 25 w 220"/>
                  <a:gd name="T7" fmla="*/ 65 h 219"/>
                  <a:gd name="T8" fmla="*/ 155 w 220"/>
                  <a:gd name="T9" fmla="*/ 24 h 219"/>
                  <a:gd name="T10" fmla="*/ 66 w 220"/>
                  <a:gd name="T11" fmla="*/ 192 h 219"/>
                  <a:gd name="T12" fmla="*/ 192 w 220"/>
                  <a:gd name="T13" fmla="*/ 153 h 219"/>
                  <a:gd name="T14" fmla="*/ 153 w 220"/>
                  <a:gd name="T15" fmla="*/ 27 h 219"/>
                  <a:gd name="T16" fmla="*/ 27 w 220"/>
                  <a:gd name="T17" fmla="*/ 66 h 219"/>
                  <a:gd name="T18" fmla="*/ 66 w 220"/>
                  <a:gd name="T19" fmla="*/ 192 h 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0" h="219">
                    <a:moveTo>
                      <a:pt x="155" y="24"/>
                    </a:moveTo>
                    <a:cubicBezTo>
                      <a:pt x="202" y="49"/>
                      <a:pt x="220" y="107"/>
                      <a:pt x="195" y="154"/>
                    </a:cubicBezTo>
                    <a:cubicBezTo>
                      <a:pt x="170" y="201"/>
                      <a:pt x="112" y="219"/>
                      <a:pt x="65" y="195"/>
                    </a:cubicBezTo>
                    <a:cubicBezTo>
                      <a:pt x="18" y="170"/>
                      <a:pt x="0" y="112"/>
                      <a:pt x="25" y="65"/>
                    </a:cubicBezTo>
                    <a:cubicBezTo>
                      <a:pt x="49" y="18"/>
                      <a:pt x="108" y="0"/>
                      <a:pt x="155" y="24"/>
                    </a:cubicBezTo>
                    <a:close/>
                    <a:moveTo>
                      <a:pt x="66" y="192"/>
                    </a:moveTo>
                    <a:cubicBezTo>
                      <a:pt x="112" y="216"/>
                      <a:pt x="168" y="199"/>
                      <a:pt x="192" y="153"/>
                    </a:cubicBezTo>
                    <a:cubicBezTo>
                      <a:pt x="216" y="107"/>
                      <a:pt x="199" y="51"/>
                      <a:pt x="153" y="27"/>
                    </a:cubicBezTo>
                    <a:cubicBezTo>
                      <a:pt x="108" y="3"/>
                      <a:pt x="51" y="20"/>
                      <a:pt x="27" y="66"/>
                    </a:cubicBezTo>
                    <a:cubicBezTo>
                      <a:pt x="3" y="112"/>
                      <a:pt x="21" y="168"/>
                      <a:pt x="66" y="19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43" name="Freeform 62">
                <a:extLst>
                  <a:ext uri="{FF2B5EF4-FFF2-40B4-BE49-F238E27FC236}">
                    <a16:creationId xmlns:a16="http://schemas.microsoft.com/office/drawing/2014/main" id="{C23AE368-2BB7-4BF5-A392-5BF40572B0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62" y="4538"/>
                <a:ext cx="87" cy="87"/>
              </a:xfrm>
              <a:custGeom>
                <a:avLst/>
                <a:gdLst>
                  <a:gd name="T0" fmla="*/ 9 w 75"/>
                  <a:gd name="T1" fmla="*/ 23 h 75"/>
                  <a:gd name="T2" fmla="*/ 53 w 75"/>
                  <a:gd name="T3" fmla="*/ 9 h 75"/>
                  <a:gd name="T4" fmla="*/ 67 w 75"/>
                  <a:gd name="T5" fmla="*/ 53 h 75"/>
                  <a:gd name="T6" fmla="*/ 22 w 75"/>
                  <a:gd name="T7" fmla="*/ 67 h 75"/>
                  <a:gd name="T8" fmla="*/ 9 w 75"/>
                  <a:gd name="T9" fmla="*/ 23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5">
                    <a:moveTo>
                      <a:pt x="9" y="23"/>
                    </a:moveTo>
                    <a:cubicBezTo>
                      <a:pt x="17" y="7"/>
                      <a:pt x="37" y="0"/>
                      <a:pt x="53" y="9"/>
                    </a:cubicBezTo>
                    <a:cubicBezTo>
                      <a:pt x="69" y="17"/>
                      <a:pt x="75" y="37"/>
                      <a:pt x="67" y="53"/>
                    </a:cubicBezTo>
                    <a:cubicBezTo>
                      <a:pt x="58" y="69"/>
                      <a:pt x="38" y="75"/>
                      <a:pt x="22" y="67"/>
                    </a:cubicBezTo>
                    <a:cubicBezTo>
                      <a:pt x="6" y="58"/>
                      <a:pt x="0" y="39"/>
                      <a:pt x="9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44" name="Freeform 63">
                <a:extLst>
                  <a:ext uri="{FF2B5EF4-FFF2-40B4-BE49-F238E27FC236}">
                    <a16:creationId xmlns:a16="http://schemas.microsoft.com/office/drawing/2014/main" id="{6A8CA830-98E5-4BBB-9A57-DF4A89BDC77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141" y="4518"/>
                <a:ext cx="128" cy="129"/>
              </a:xfrm>
              <a:custGeom>
                <a:avLst/>
                <a:gdLst>
                  <a:gd name="T0" fmla="*/ 78 w 111"/>
                  <a:gd name="T1" fmla="*/ 13 h 112"/>
                  <a:gd name="T2" fmla="*/ 99 w 111"/>
                  <a:gd name="T3" fmla="*/ 79 h 112"/>
                  <a:gd name="T4" fmla="*/ 33 w 111"/>
                  <a:gd name="T5" fmla="*/ 99 h 112"/>
                  <a:gd name="T6" fmla="*/ 12 w 111"/>
                  <a:gd name="T7" fmla="*/ 33 h 112"/>
                  <a:gd name="T8" fmla="*/ 78 w 111"/>
                  <a:gd name="T9" fmla="*/ 13 h 112"/>
                  <a:gd name="T10" fmla="*/ 34 w 111"/>
                  <a:gd name="T11" fmla="*/ 97 h 112"/>
                  <a:gd name="T12" fmla="*/ 97 w 111"/>
                  <a:gd name="T13" fmla="*/ 78 h 112"/>
                  <a:gd name="T14" fmla="*/ 77 w 111"/>
                  <a:gd name="T15" fmla="*/ 15 h 112"/>
                  <a:gd name="T16" fmla="*/ 14 w 111"/>
                  <a:gd name="T17" fmla="*/ 34 h 112"/>
                  <a:gd name="T18" fmla="*/ 34 w 111"/>
                  <a:gd name="T19" fmla="*/ 97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1" h="112">
                    <a:moveTo>
                      <a:pt x="78" y="13"/>
                    </a:moveTo>
                    <a:cubicBezTo>
                      <a:pt x="102" y="25"/>
                      <a:pt x="111" y="55"/>
                      <a:pt x="99" y="79"/>
                    </a:cubicBezTo>
                    <a:cubicBezTo>
                      <a:pt x="86" y="102"/>
                      <a:pt x="57" y="112"/>
                      <a:pt x="33" y="99"/>
                    </a:cubicBezTo>
                    <a:cubicBezTo>
                      <a:pt x="9" y="87"/>
                      <a:pt x="0" y="57"/>
                      <a:pt x="12" y="33"/>
                    </a:cubicBezTo>
                    <a:cubicBezTo>
                      <a:pt x="25" y="9"/>
                      <a:pt x="55" y="0"/>
                      <a:pt x="78" y="13"/>
                    </a:cubicBezTo>
                    <a:close/>
                    <a:moveTo>
                      <a:pt x="34" y="97"/>
                    </a:moveTo>
                    <a:cubicBezTo>
                      <a:pt x="57" y="109"/>
                      <a:pt x="85" y="100"/>
                      <a:pt x="97" y="78"/>
                    </a:cubicBezTo>
                    <a:cubicBezTo>
                      <a:pt x="109" y="55"/>
                      <a:pt x="100" y="27"/>
                      <a:pt x="77" y="15"/>
                    </a:cubicBezTo>
                    <a:cubicBezTo>
                      <a:pt x="55" y="3"/>
                      <a:pt x="26" y="11"/>
                      <a:pt x="14" y="34"/>
                    </a:cubicBezTo>
                    <a:cubicBezTo>
                      <a:pt x="2" y="57"/>
                      <a:pt x="11" y="85"/>
                      <a:pt x="34" y="9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45" name="Freeform 64">
                <a:extLst>
                  <a:ext uri="{FF2B5EF4-FFF2-40B4-BE49-F238E27FC236}">
                    <a16:creationId xmlns:a16="http://schemas.microsoft.com/office/drawing/2014/main" id="{D724DF34-F660-49C3-8721-59EDF6AB8F8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114" y="4490"/>
                <a:ext cx="183" cy="184"/>
              </a:xfrm>
              <a:custGeom>
                <a:avLst/>
                <a:gdLst>
                  <a:gd name="T0" fmla="*/ 112 w 159"/>
                  <a:gd name="T1" fmla="*/ 18 h 160"/>
                  <a:gd name="T2" fmla="*/ 141 w 159"/>
                  <a:gd name="T3" fmla="*/ 112 h 160"/>
                  <a:gd name="T4" fmla="*/ 47 w 159"/>
                  <a:gd name="T5" fmla="*/ 142 h 160"/>
                  <a:gd name="T6" fmla="*/ 18 w 159"/>
                  <a:gd name="T7" fmla="*/ 47 h 160"/>
                  <a:gd name="T8" fmla="*/ 112 w 159"/>
                  <a:gd name="T9" fmla="*/ 18 h 160"/>
                  <a:gd name="T10" fmla="*/ 48 w 159"/>
                  <a:gd name="T11" fmla="*/ 140 h 160"/>
                  <a:gd name="T12" fmla="*/ 140 w 159"/>
                  <a:gd name="T13" fmla="*/ 111 h 160"/>
                  <a:gd name="T14" fmla="*/ 111 w 159"/>
                  <a:gd name="T15" fmla="*/ 20 h 160"/>
                  <a:gd name="T16" fmla="*/ 20 w 159"/>
                  <a:gd name="T17" fmla="*/ 48 h 160"/>
                  <a:gd name="T18" fmla="*/ 48 w 159"/>
                  <a:gd name="T19" fmla="*/ 140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9" h="160">
                    <a:moveTo>
                      <a:pt x="112" y="18"/>
                    </a:moveTo>
                    <a:cubicBezTo>
                      <a:pt x="146" y="36"/>
                      <a:pt x="159" y="78"/>
                      <a:pt x="141" y="112"/>
                    </a:cubicBezTo>
                    <a:cubicBezTo>
                      <a:pt x="123" y="146"/>
                      <a:pt x="81" y="160"/>
                      <a:pt x="47" y="142"/>
                    </a:cubicBezTo>
                    <a:cubicBezTo>
                      <a:pt x="13" y="124"/>
                      <a:pt x="0" y="81"/>
                      <a:pt x="18" y="47"/>
                    </a:cubicBezTo>
                    <a:cubicBezTo>
                      <a:pt x="36" y="13"/>
                      <a:pt x="78" y="0"/>
                      <a:pt x="112" y="18"/>
                    </a:cubicBezTo>
                    <a:close/>
                    <a:moveTo>
                      <a:pt x="48" y="140"/>
                    </a:moveTo>
                    <a:cubicBezTo>
                      <a:pt x="81" y="157"/>
                      <a:pt x="122" y="144"/>
                      <a:pt x="140" y="111"/>
                    </a:cubicBezTo>
                    <a:cubicBezTo>
                      <a:pt x="157" y="78"/>
                      <a:pt x="144" y="37"/>
                      <a:pt x="111" y="20"/>
                    </a:cubicBezTo>
                    <a:cubicBezTo>
                      <a:pt x="78" y="3"/>
                      <a:pt x="37" y="15"/>
                      <a:pt x="20" y="48"/>
                    </a:cubicBezTo>
                    <a:cubicBezTo>
                      <a:pt x="2" y="81"/>
                      <a:pt x="15" y="122"/>
                      <a:pt x="48" y="1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46" name="Freeform 65">
                <a:extLst>
                  <a:ext uri="{FF2B5EF4-FFF2-40B4-BE49-F238E27FC236}">
                    <a16:creationId xmlns:a16="http://schemas.microsoft.com/office/drawing/2014/main" id="{A4DD33AD-A94A-43DD-B924-43CAE7986F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88" y="4763"/>
                <a:ext cx="86" cy="86"/>
              </a:xfrm>
              <a:custGeom>
                <a:avLst/>
                <a:gdLst>
                  <a:gd name="T0" fmla="*/ 8 w 75"/>
                  <a:gd name="T1" fmla="*/ 22 h 75"/>
                  <a:gd name="T2" fmla="*/ 52 w 75"/>
                  <a:gd name="T3" fmla="*/ 9 h 75"/>
                  <a:gd name="T4" fmla="*/ 66 w 75"/>
                  <a:gd name="T5" fmla="*/ 53 h 75"/>
                  <a:gd name="T6" fmla="*/ 22 w 75"/>
                  <a:gd name="T7" fmla="*/ 67 h 75"/>
                  <a:gd name="T8" fmla="*/ 8 w 75"/>
                  <a:gd name="T9" fmla="*/ 22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5">
                    <a:moveTo>
                      <a:pt x="8" y="22"/>
                    </a:moveTo>
                    <a:cubicBezTo>
                      <a:pt x="17" y="6"/>
                      <a:pt x="36" y="0"/>
                      <a:pt x="52" y="9"/>
                    </a:cubicBezTo>
                    <a:cubicBezTo>
                      <a:pt x="69" y="17"/>
                      <a:pt x="75" y="37"/>
                      <a:pt x="66" y="53"/>
                    </a:cubicBezTo>
                    <a:cubicBezTo>
                      <a:pt x="58" y="69"/>
                      <a:pt x="38" y="75"/>
                      <a:pt x="22" y="67"/>
                    </a:cubicBezTo>
                    <a:cubicBezTo>
                      <a:pt x="6" y="58"/>
                      <a:pt x="0" y="38"/>
                      <a:pt x="8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47" name="Freeform 66">
                <a:extLst>
                  <a:ext uri="{FF2B5EF4-FFF2-40B4-BE49-F238E27FC236}">
                    <a16:creationId xmlns:a16="http://schemas.microsoft.com/office/drawing/2014/main" id="{C53D5B4D-302E-412D-B346-B3FC506916C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566" y="4742"/>
                <a:ext cx="129" cy="128"/>
              </a:xfrm>
              <a:custGeom>
                <a:avLst/>
                <a:gdLst>
                  <a:gd name="T0" fmla="*/ 79 w 112"/>
                  <a:gd name="T1" fmla="*/ 12 h 111"/>
                  <a:gd name="T2" fmla="*/ 99 w 112"/>
                  <a:gd name="T3" fmla="*/ 78 h 111"/>
                  <a:gd name="T4" fmla="*/ 33 w 112"/>
                  <a:gd name="T5" fmla="*/ 99 h 111"/>
                  <a:gd name="T6" fmla="*/ 13 w 112"/>
                  <a:gd name="T7" fmla="*/ 33 h 111"/>
                  <a:gd name="T8" fmla="*/ 79 w 112"/>
                  <a:gd name="T9" fmla="*/ 12 h 111"/>
                  <a:gd name="T10" fmla="*/ 34 w 112"/>
                  <a:gd name="T11" fmla="*/ 97 h 111"/>
                  <a:gd name="T12" fmla="*/ 98 w 112"/>
                  <a:gd name="T13" fmla="*/ 77 h 111"/>
                  <a:gd name="T14" fmla="*/ 78 w 112"/>
                  <a:gd name="T15" fmla="*/ 14 h 111"/>
                  <a:gd name="T16" fmla="*/ 15 w 112"/>
                  <a:gd name="T17" fmla="*/ 34 h 111"/>
                  <a:gd name="T18" fmla="*/ 34 w 112"/>
                  <a:gd name="T19" fmla="*/ 9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2" h="111">
                    <a:moveTo>
                      <a:pt x="79" y="12"/>
                    </a:moveTo>
                    <a:cubicBezTo>
                      <a:pt x="103" y="25"/>
                      <a:pt x="112" y="55"/>
                      <a:pt x="99" y="78"/>
                    </a:cubicBezTo>
                    <a:cubicBezTo>
                      <a:pt x="87" y="102"/>
                      <a:pt x="57" y="111"/>
                      <a:pt x="33" y="99"/>
                    </a:cubicBezTo>
                    <a:cubicBezTo>
                      <a:pt x="10" y="86"/>
                      <a:pt x="0" y="57"/>
                      <a:pt x="13" y="33"/>
                    </a:cubicBezTo>
                    <a:cubicBezTo>
                      <a:pt x="26" y="9"/>
                      <a:pt x="55" y="0"/>
                      <a:pt x="79" y="12"/>
                    </a:cubicBezTo>
                    <a:close/>
                    <a:moveTo>
                      <a:pt x="34" y="97"/>
                    </a:moveTo>
                    <a:cubicBezTo>
                      <a:pt x="57" y="109"/>
                      <a:pt x="86" y="100"/>
                      <a:pt x="98" y="77"/>
                    </a:cubicBezTo>
                    <a:cubicBezTo>
                      <a:pt x="110" y="55"/>
                      <a:pt x="101" y="26"/>
                      <a:pt x="78" y="14"/>
                    </a:cubicBezTo>
                    <a:cubicBezTo>
                      <a:pt x="55" y="2"/>
                      <a:pt x="27" y="11"/>
                      <a:pt x="15" y="34"/>
                    </a:cubicBezTo>
                    <a:cubicBezTo>
                      <a:pt x="3" y="57"/>
                      <a:pt x="12" y="85"/>
                      <a:pt x="34" y="9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48" name="Freeform 67">
                <a:extLst>
                  <a:ext uri="{FF2B5EF4-FFF2-40B4-BE49-F238E27FC236}">
                    <a16:creationId xmlns:a16="http://schemas.microsoft.com/office/drawing/2014/main" id="{4B08D5E2-DC79-412F-AF27-F046F2F3313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539" y="4715"/>
                <a:ext cx="184" cy="183"/>
              </a:xfrm>
              <a:custGeom>
                <a:avLst/>
                <a:gdLst>
                  <a:gd name="T0" fmla="*/ 112 w 159"/>
                  <a:gd name="T1" fmla="*/ 18 h 159"/>
                  <a:gd name="T2" fmla="*/ 141 w 159"/>
                  <a:gd name="T3" fmla="*/ 112 h 159"/>
                  <a:gd name="T4" fmla="*/ 47 w 159"/>
                  <a:gd name="T5" fmla="*/ 141 h 159"/>
                  <a:gd name="T6" fmla="*/ 18 w 159"/>
                  <a:gd name="T7" fmla="*/ 47 h 159"/>
                  <a:gd name="T8" fmla="*/ 112 w 159"/>
                  <a:gd name="T9" fmla="*/ 18 h 159"/>
                  <a:gd name="T10" fmla="*/ 48 w 159"/>
                  <a:gd name="T11" fmla="*/ 139 h 159"/>
                  <a:gd name="T12" fmla="*/ 139 w 159"/>
                  <a:gd name="T13" fmla="*/ 111 h 159"/>
                  <a:gd name="T14" fmla="*/ 111 w 159"/>
                  <a:gd name="T15" fmla="*/ 20 h 159"/>
                  <a:gd name="T16" fmla="*/ 19 w 159"/>
                  <a:gd name="T17" fmla="*/ 48 h 159"/>
                  <a:gd name="T18" fmla="*/ 48 w 159"/>
                  <a:gd name="T19" fmla="*/ 139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9" h="159">
                    <a:moveTo>
                      <a:pt x="112" y="18"/>
                    </a:moveTo>
                    <a:cubicBezTo>
                      <a:pt x="146" y="36"/>
                      <a:pt x="159" y="78"/>
                      <a:pt x="141" y="112"/>
                    </a:cubicBezTo>
                    <a:cubicBezTo>
                      <a:pt x="123" y="146"/>
                      <a:pt x="81" y="159"/>
                      <a:pt x="47" y="141"/>
                    </a:cubicBezTo>
                    <a:cubicBezTo>
                      <a:pt x="13" y="123"/>
                      <a:pt x="0" y="81"/>
                      <a:pt x="18" y="47"/>
                    </a:cubicBezTo>
                    <a:cubicBezTo>
                      <a:pt x="35" y="13"/>
                      <a:pt x="78" y="0"/>
                      <a:pt x="112" y="18"/>
                    </a:cubicBezTo>
                    <a:close/>
                    <a:moveTo>
                      <a:pt x="48" y="139"/>
                    </a:moveTo>
                    <a:cubicBezTo>
                      <a:pt x="81" y="157"/>
                      <a:pt x="122" y="144"/>
                      <a:pt x="139" y="111"/>
                    </a:cubicBezTo>
                    <a:cubicBezTo>
                      <a:pt x="156" y="78"/>
                      <a:pt x="144" y="37"/>
                      <a:pt x="111" y="20"/>
                    </a:cubicBezTo>
                    <a:cubicBezTo>
                      <a:pt x="78" y="2"/>
                      <a:pt x="37" y="15"/>
                      <a:pt x="19" y="48"/>
                    </a:cubicBezTo>
                    <a:cubicBezTo>
                      <a:pt x="2" y="81"/>
                      <a:pt x="15" y="122"/>
                      <a:pt x="48" y="13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49" name="Freeform 68">
                <a:extLst>
                  <a:ext uri="{FF2B5EF4-FFF2-40B4-BE49-F238E27FC236}">
                    <a16:creationId xmlns:a16="http://schemas.microsoft.com/office/drawing/2014/main" id="{03428C7D-73F5-47A5-A05D-3056D6E719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51" y="4407"/>
                <a:ext cx="87" cy="86"/>
              </a:xfrm>
              <a:custGeom>
                <a:avLst/>
                <a:gdLst>
                  <a:gd name="T0" fmla="*/ 8 w 75"/>
                  <a:gd name="T1" fmla="*/ 22 h 75"/>
                  <a:gd name="T2" fmla="*/ 53 w 75"/>
                  <a:gd name="T3" fmla="*/ 8 h 75"/>
                  <a:gd name="T4" fmla="*/ 66 w 75"/>
                  <a:gd name="T5" fmla="*/ 52 h 75"/>
                  <a:gd name="T6" fmla="*/ 22 w 75"/>
                  <a:gd name="T7" fmla="*/ 66 h 75"/>
                  <a:gd name="T8" fmla="*/ 8 w 75"/>
                  <a:gd name="T9" fmla="*/ 22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5">
                    <a:moveTo>
                      <a:pt x="8" y="22"/>
                    </a:moveTo>
                    <a:cubicBezTo>
                      <a:pt x="17" y="6"/>
                      <a:pt x="37" y="0"/>
                      <a:pt x="53" y="8"/>
                    </a:cubicBezTo>
                    <a:cubicBezTo>
                      <a:pt x="69" y="17"/>
                      <a:pt x="75" y="36"/>
                      <a:pt x="66" y="52"/>
                    </a:cubicBezTo>
                    <a:cubicBezTo>
                      <a:pt x="58" y="68"/>
                      <a:pt x="38" y="75"/>
                      <a:pt x="22" y="66"/>
                    </a:cubicBezTo>
                    <a:cubicBezTo>
                      <a:pt x="6" y="58"/>
                      <a:pt x="0" y="38"/>
                      <a:pt x="8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50" name="Freeform 69">
                <a:extLst>
                  <a:ext uri="{FF2B5EF4-FFF2-40B4-BE49-F238E27FC236}">
                    <a16:creationId xmlns:a16="http://schemas.microsoft.com/office/drawing/2014/main" id="{11F399BD-8B50-4FCE-ACAE-92FAC9B895A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731" y="4385"/>
                <a:ext cx="128" cy="129"/>
              </a:xfrm>
              <a:custGeom>
                <a:avLst/>
                <a:gdLst>
                  <a:gd name="T0" fmla="*/ 78 w 111"/>
                  <a:gd name="T1" fmla="*/ 13 h 112"/>
                  <a:gd name="T2" fmla="*/ 99 w 111"/>
                  <a:gd name="T3" fmla="*/ 79 h 112"/>
                  <a:gd name="T4" fmla="*/ 33 w 111"/>
                  <a:gd name="T5" fmla="*/ 99 h 112"/>
                  <a:gd name="T6" fmla="*/ 12 w 111"/>
                  <a:gd name="T7" fmla="*/ 33 h 112"/>
                  <a:gd name="T8" fmla="*/ 78 w 111"/>
                  <a:gd name="T9" fmla="*/ 13 h 112"/>
                  <a:gd name="T10" fmla="*/ 34 w 111"/>
                  <a:gd name="T11" fmla="*/ 97 h 112"/>
                  <a:gd name="T12" fmla="*/ 97 w 111"/>
                  <a:gd name="T13" fmla="*/ 78 h 112"/>
                  <a:gd name="T14" fmla="*/ 77 w 111"/>
                  <a:gd name="T15" fmla="*/ 15 h 112"/>
                  <a:gd name="T16" fmla="*/ 14 w 111"/>
                  <a:gd name="T17" fmla="*/ 34 h 112"/>
                  <a:gd name="T18" fmla="*/ 34 w 111"/>
                  <a:gd name="T19" fmla="*/ 97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1" h="112">
                    <a:moveTo>
                      <a:pt x="78" y="13"/>
                    </a:moveTo>
                    <a:cubicBezTo>
                      <a:pt x="102" y="25"/>
                      <a:pt x="111" y="55"/>
                      <a:pt x="99" y="79"/>
                    </a:cubicBezTo>
                    <a:cubicBezTo>
                      <a:pt x="86" y="103"/>
                      <a:pt x="56" y="112"/>
                      <a:pt x="33" y="99"/>
                    </a:cubicBezTo>
                    <a:cubicBezTo>
                      <a:pt x="9" y="87"/>
                      <a:pt x="0" y="57"/>
                      <a:pt x="12" y="33"/>
                    </a:cubicBezTo>
                    <a:cubicBezTo>
                      <a:pt x="25" y="10"/>
                      <a:pt x="54" y="0"/>
                      <a:pt x="78" y="13"/>
                    </a:cubicBezTo>
                    <a:close/>
                    <a:moveTo>
                      <a:pt x="34" y="97"/>
                    </a:moveTo>
                    <a:cubicBezTo>
                      <a:pt x="56" y="109"/>
                      <a:pt x="85" y="101"/>
                      <a:pt x="97" y="78"/>
                    </a:cubicBezTo>
                    <a:cubicBezTo>
                      <a:pt x="109" y="55"/>
                      <a:pt x="100" y="27"/>
                      <a:pt x="77" y="15"/>
                    </a:cubicBezTo>
                    <a:cubicBezTo>
                      <a:pt x="54" y="3"/>
                      <a:pt x="26" y="12"/>
                      <a:pt x="14" y="34"/>
                    </a:cubicBezTo>
                    <a:cubicBezTo>
                      <a:pt x="2" y="57"/>
                      <a:pt x="11" y="85"/>
                      <a:pt x="34" y="9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51" name="Freeform 70">
                <a:extLst>
                  <a:ext uri="{FF2B5EF4-FFF2-40B4-BE49-F238E27FC236}">
                    <a16:creationId xmlns:a16="http://schemas.microsoft.com/office/drawing/2014/main" id="{D21327A4-E183-4251-834F-A88F4FEC9C3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703" y="4357"/>
                <a:ext cx="183" cy="185"/>
              </a:xfrm>
              <a:custGeom>
                <a:avLst/>
                <a:gdLst>
                  <a:gd name="T0" fmla="*/ 112 w 159"/>
                  <a:gd name="T1" fmla="*/ 18 h 160"/>
                  <a:gd name="T2" fmla="*/ 141 w 159"/>
                  <a:gd name="T3" fmla="*/ 113 h 160"/>
                  <a:gd name="T4" fmla="*/ 47 w 159"/>
                  <a:gd name="T5" fmla="*/ 142 h 160"/>
                  <a:gd name="T6" fmla="*/ 18 w 159"/>
                  <a:gd name="T7" fmla="*/ 48 h 160"/>
                  <a:gd name="T8" fmla="*/ 112 w 159"/>
                  <a:gd name="T9" fmla="*/ 18 h 160"/>
                  <a:gd name="T10" fmla="*/ 48 w 159"/>
                  <a:gd name="T11" fmla="*/ 140 h 160"/>
                  <a:gd name="T12" fmla="*/ 139 w 159"/>
                  <a:gd name="T13" fmla="*/ 112 h 160"/>
                  <a:gd name="T14" fmla="*/ 111 w 159"/>
                  <a:gd name="T15" fmla="*/ 20 h 160"/>
                  <a:gd name="T16" fmla="*/ 19 w 159"/>
                  <a:gd name="T17" fmla="*/ 49 h 160"/>
                  <a:gd name="T18" fmla="*/ 48 w 159"/>
                  <a:gd name="T19" fmla="*/ 140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9" h="160">
                    <a:moveTo>
                      <a:pt x="112" y="18"/>
                    </a:moveTo>
                    <a:cubicBezTo>
                      <a:pt x="146" y="36"/>
                      <a:pt x="159" y="79"/>
                      <a:pt x="141" y="113"/>
                    </a:cubicBezTo>
                    <a:cubicBezTo>
                      <a:pt x="123" y="147"/>
                      <a:pt x="81" y="160"/>
                      <a:pt x="47" y="142"/>
                    </a:cubicBezTo>
                    <a:cubicBezTo>
                      <a:pt x="13" y="124"/>
                      <a:pt x="0" y="82"/>
                      <a:pt x="18" y="48"/>
                    </a:cubicBezTo>
                    <a:cubicBezTo>
                      <a:pt x="36" y="14"/>
                      <a:pt x="78" y="0"/>
                      <a:pt x="112" y="18"/>
                    </a:cubicBezTo>
                    <a:close/>
                    <a:moveTo>
                      <a:pt x="48" y="140"/>
                    </a:moveTo>
                    <a:cubicBezTo>
                      <a:pt x="81" y="157"/>
                      <a:pt x="122" y="145"/>
                      <a:pt x="139" y="112"/>
                    </a:cubicBezTo>
                    <a:cubicBezTo>
                      <a:pt x="157" y="79"/>
                      <a:pt x="144" y="38"/>
                      <a:pt x="111" y="20"/>
                    </a:cubicBezTo>
                    <a:cubicBezTo>
                      <a:pt x="78" y="3"/>
                      <a:pt x="37" y="16"/>
                      <a:pt x="19" y="49"/>
                    </a:cubicBezTo>
                    <a:cubicBezTo>
                      <a:pt x="2" y="82"/>
                      <a:pt x="15" y="123"/>
                      <a:pt x="48" y="1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52" name="Freeform 71">
                <a:extLst>
                  <a:ext uri="{FF2B5EF4-FFF2-40B4-BE49-F238E27FC236}">
                    <a16:creationId xmlns:a16="http://schemas.microsoft.com/office/drawing/2014/main" id="{230BE5FE-0BC0-48AF-8E66-AFDC18EB162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542" y="4789"/>
                <a:ext cx="511" cy="424"/>
              </a:xfrm>
              <a:custGeom>
                <a:avLst/>
                <a:gdLst>
                  <a:gd name="T0" fmla="*/ 0 w 511"/>
                  <a:gd name="T1" fmla="*/ 360 h 424"/>
                  <a:gd name="T2" fmla="*/ 0 w 511"/>
                  <a:gd name="T3" fmla="*/ 359 h 424"/>
                  <a:gd name="T4" fmla="*/ 170 w 511"/>
                  <a:gd name="T5" fmla="*/ 0 h 424"/>
                  <a:gd name="T6" fmla="*/ 511 w 511"/>
                  <a:gd name="T7" fmla="*/ 424 h 424"/>
                  <a:gd name="T8" fmla="*/ 0 w 511"/>
                  <a:gd name="T9" fmla="*/ 360 h 424"/>
                  <a:gd name="T10" fmla="*/ 171 w 511"/>
                  <a:gd name="T11" fmla="*/ 5 h 424"/>
                  <a:gd name="T12" fmla="*/ 4 w 511"/>
                  <a:gd name="T13" fmla="*/ 358 h 424"/>
                  <a:gd name="T14" fmla="*/ 506 w 511"/>
                  <a:gd name="T15" fmla="*/ 421 h 424"/>
                  <a:gd name="T16" fmla="*/ 171 w 511"/>
                  <a:gd name="T17" fmla="*/ 5 h 4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11" h="424">
                    <a:moveTo>
                      <a:pt x="0" y="360"/>
                    </a:moveTo>
                    <a:lnTo>
                      <a:pt x="0" y="359"/>
                    </a:lnTo>
                    <a:lnTo>
                      <a:pt x="170" y="0"/>
                    </a:lnTo>
                    <a:lnTo>
                      <a:pt x="511" y="424"/>
                    </a:lnTo>
                    <a:lnTo>
                      <a:pt x="0" y="360"/>
                    </a:lnTo>
                    <a:close/>
                    <a:moveTo>
                      <a:pt x="171" y="5"/>
                    </a:moveTo>
                    <a:lnTo>
                      <a:pt x="4" y="358"/>
                    </a:lnTo>
                    <a:lnTo>
                      <a:pt x="506" y="421"/>
                    </a:lnTo>
                    <a:lnTo>
                      <a:pt x="171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53" name="Freeform 72">
                <a:extLst>
                  <a:ext uri="{FF2B5EF4-FFF2-40B4-BE49-F238E27FC236}">
                    <a16:creationId xmlns:a16="http://schemas.microsoft.com/office/drawing/2014/main" id="{ED557C2E-AFFA-42A7-861A-FD89F1C43D0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709" y="4789"/>
                <a:ext cx="723" cy="424"/>
              </a:xfrm>
              <a:custGeom>
                <a:avLst/>
                <a:gdLst>
                  <a:gd name="T0" fmla="*/ 341 w 723"/>
                  <a:gd name="T1" fmla="*/ 424 h 424"/>
                  <a:gd name="T2" fmla="*/ 340 w 723"/>
                  <a:gd name="T3" fmla="*/ 423 h 424"/>
                  <a:gd name="T4" fmla="*/ 0 w 723"/>
                  <a:gd name="T5" fmla="*/ 0 h 424"/>
                  <a:gd name="T6" fmla="*/ 723 w 723"/>
                  <a:gd name="T7" fmla="*/ 287 h 424"/>
                  <a:gd name="T8" fmla="*/ 720 w 723"/>
                  <a:gd name="T9" fmla="*/ 289 h 424"/>
                  <a:gd name="T10" fmla="*/ 341 w 723"/>
                  <a:gd name="T11" fmla="*/ 424 h 424"/>
                  <a:gd name="T12" fmla="*/ 8 w 723"/>
                  <a:gd name="T13" fmla="*/ 6 h 424"/>
                  <a:gd name="T14" fmla="*/ 342 w 723"/>
                  <a:gd name="T15" fmla="*/ 421 h 424"/>
                  <a:gd name="T16" fmla="*/ 716 w 723"/>
                  <a:gd name="T17" fmla="*/ 287 h 424"/>
                  <a:gd name="T18" fmla="*/ 8 w 723"/>
                  <a:gd name="T19" fmla="*/ 6 h 4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23" h="424">
                    <a:moveTo>
                      <a:pt x="341" y="424"/>
                    </a:moveTo>
                    <a:lnTo>
                      <a:pt x="340" y="423"/>
                    </a:lnTo>
                    <a:lnTo>
                      <a:pt x="0" y="0"/>
                    </a:lnTo>
                    <a:lnTo>
                      <a:pt x="723" y="287"/>
                    </a:lnTo>
                    <a:lnTo>
                      <a:pt x="720" y="289"/>
                    </a:lnTo>
                    <a:lnTo>
                      <a:pt x="341" y="424"/>
                    </a:lnTo>
                    <a:close/>
                    <a:moveTo>
                      <a:pt x="8" y="6"/>
                    </a:moveTo>
                    <a:lnTo>
                      <a:pt x="342" y="421"/>
                    </a:lnTo>
                    <a:lnTo>
                      <a:pt x="716" y="287"/>
                    </a:lnTo>
                    <a:lnTo>
                      <a:pt x="8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54" name="Freeform 73">
                <a:extLst>
                  <a:ext uri="{FF2B5EF4-FFF2-40B4-BE49-F238E27FC236}">
                    <a16:creationId xmlns:a16="http://schemas.microsoft.com/office/drawing/2014/main" id="{32467442-CD39-4350-B54D-31176BB16AF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710" y="4542"/>
                <a:ext cx="720" cy="537"/>
              </a:xfrm>
              <a:custGeom>
                <a:avLst/>
                <a:gdLst>
                  <a:gd name="T0" fmla="*/ 720 w 720"/>
                  <a:gd name="T1" fmla="*/ 537 h 537"/>
                  <a:gd name="T2" fmla="*/ 718 w 720"/>
                  <a:gd name="T3" fmla="*/ 536 h 537"/>
                  <a:gd name="T4" fmla="*/ 0 w 720"/>
                  <a:gd name="T5" fmla="*/ 250 h 537"/>
                  <a:gd name="T6" fmla="*/ 2 w 720"/>
                  <a:gd name="T7" fmla="*/ 249 h 537"/>
                  <a:gd name="T8" fmla="*/ 472 w 720"/>
                  <a:gd name="T9" fmla="*/ 0 h 537"/>
                  <a:gd name="T10" fmla="*/ 720 w 720"/>
                  <a:gd name="T11" fmla="*/ 537 h 537"/>
                  <a:gd name="T12" fmla="*/ 5 w 720"/>
                  <a:gd name="T13" fmla="*/ 250 h 537"/>
                  <a:gd name="T14" fmla="*/ 716 w 720"/>
                  <a:gd name="T15" fmla="*/ 532 h 537"/>
                  <a:gd name="T16" fmla="*/ 471 w 720"/>
                  <a:gd name="T17" fmla="*/ 3 h 537"/>
                  <a:gd name="T18" fmla="*/ 5 w 720"/>
                  <a:gd name="T19" fmla="*/ 250 h 5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20" h="537">
                    <a:moveTo>
                      <a:pt x="720" y="537"/>
                    </a:moveTo>
                    <a:lnTo>
                      <a:pt x="718" y="536"/>
                    </a:lnTo>
                    <a:lnTo>
                      <a:pt x="0" y="250"/>
                    </a:lnTo>
                    <a:lnTo>
                      <a:pt x="2" y="249"/>
                    </a:lnTo>
                    <a:lnTo>
                      <a:pt x="472" y="0"/>
                    </a:lnTo>
                    <a:lnTo>
                      <a:pt x="720" y="537"/>
                    </a:lnTo>
                    <a:close/>
                    <a:moveTo>
                      <a:pt x="5" y="250"/>
                    </a:moveTo>
                    <a:lnTo>
                      <a:pt x="716" y="532"/>
                    </a:lnTo>
                    <a:lnTo>
                      <a:pt x="471" y="3"/>
                    </a:lnTo>
                    <a:lnTo>
                      <a:pt x="5" y="25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55" name="Freeform 74">
                <a:extLst>
                  <a:ext uri="{FF2B5EF4-FFF2-40B4-BE49-F238E27FC236}">
                    <a16:creationId xmlns:a16="http://schemas.microsoft.com/office/drawing/2014/main" id="{40E140B2-D05C-4F35-B4A0-54E384151AC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179" y="4542"/>
                <a:ext cx="624" cy="537"/>
              </a:xfrm>
              <a:custGeom>
                <a:avLst/>
                <a:gdLst>
                  <a:gd name="T0" fmla="*/ 249 w 624"/>
                  <a:gd name="T1" fmla="*/ 537 h 537"/>
                  <a:gd name="T2" fmla="*/ 248 w 624"/>
                  <a:gd name="T3" fmla="*/ 534 h 537"/>
                  <a:gd name="T4" fmla="*/ 0 w 624"/>
                  <a:gd name="T5" fmla="*/ 0 h 537"/>
                  <a:gd name="T6" fmla="*/ 2 w 624"/>
                  <a:gd name="T7" fmla="*/ 1 h 537"/>
                  <a:gd name="T8" fmla="*/ 624 w 624"/>
                  <a:gd name="T9" fmla="*/ 154 h 537"/>
                  <a:gd name="T10" fmla="*/ 622 w 624"/>
                  <a:gd name="T11" fmla="*/ 155 h 537"/>
                  <a:gd name="T12" fmla="*/ 249 w 624"/>
                  <a:gd name="T13" fmla="*/ 537 h 537"/>
                  <a:gd name="T14" fmla="*/ 5 w 624"/>
                  <a:gd name="T15" fmla="*/ 3 h 537"/>
                  <a:gd name="T16" fmla="*/ 250 w 624"/>
                  <a:gd name="T17" fmla="*/ 532 h 537"/>
                  <a:gd name="T18" fmla="*/ 619 w 624"/>
                  <a:gd name="T19" fmla="*/ 155 h 537"/>
                  <a:gd name="T20" fmla="*/ 5 w 624"/>
                  <a:gd name="T21" fmla="*/ 3 h 5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24" h="537">
                    <a:moveTo>
                      <a:pt x="249" y="537"/>
                    </a:moveTo>
                    <a:lnTo>
                      <a:pt x="248" y="534"/>
                    </a:lnTo>
                    <a:lnTo>
                      <a:pt x="0" y="0"/>
                    </a:lnTo>
                    <a:lnTo>
                      <a:pt x="2" y="1"/>
                    </a:lnTo>
                    <a:lnTo>
                      <a:pt x="624" y="154"/>
                    </a:lnTo>
                    <a:lnTo>
                      <a:pt x="622" y="155"/>
                    </a:lnTo>
                    <a:lnTo>
                      <a:pt x="249" y="537"/>
                    </a:lnTo>
                    <a:close/>
                    <a:moveTo>
                      <a:pt x="5" y="3"/>
                    </a:moveTo>
                    <a:lnTo>
                      <a:pt x="250" y="532"/>
                    </a:lnTo>
                    <a:lnTo>
                      <a:pt x="619" y="155"/>
                    </a:lnTo>
                    <a:lnTo>
                      <a:pt x="5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56" name="Freeform 75">
                <a:extLst>
                  <a:ext uri="{FF2B5EF4-FFF2-40B4-BE49-F238E27FC236}">
                    <a16:creationId xmlns:a16="http://schemas.microsoft.com/office/drawing/2014/main" id="{2761A72E-0B46-4163-B100-00F94AFF771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613" y="4051"/>
                <a:ext cx="593" cy="495"/>
              </a:xfrm>
              <a:custGeom>
                <a:avLst/>
                <a:gdLst>
                  <a:gd name="T0" fmla="*/ 569 w 593"/>
                  <a:gd name="T1" fmla="*/ 495 h 495"/>
                  <a:gd name="T2" fmla="*/ 567 w 593"/>
                  <a:gd name="T3" fmla="*/ 494 h 495"/>
                  <a:gd name="T4" fmla="*/ 0 w 593"/>
                  <a:gd name="T5" fmla="*/ 0 h 495"/>
                  <a:gd name="T6" fmla="*/ 593 w 593"/>
                  <a:gd name="T7" fmla="*/ 190 h 495"/>
                  <a:gd name="T8" fmla="*/ 569 w 593"/>
                  <a:gd name="T9" fmla="*/ 495 h 495"/>
                  <a:gd name="T10" fmla="*/ 11 w 593"/>
                  <a:gd name="T11" fmla="*/ 6 h 495"/>
                  <a:gd name="T12" fmla="*/ 567 w 593"/>
                  <a:gd name="T13" fmla="*/ 491 h 495"/>
                  <a:gd name="T14" fmla="*/ 590 w 593"/>
                  <a:gd name="T15" fmla="*/ 191 h 495"/>
                  <a:gd name="T16" fmla="*/ 11 w 593"/>
                  <a:gd name="T17" fmla="*/ 6 h 4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93" h="495">
                    <a:moveTo>
                      <a:pt x="569" y="495"/>
                    </a:moveTo>
                    <a:lnTo>
                      <a:pt x="567" y="494"/>
                    </a:lnTo>
                    <a:lnTo>
                      <a:pt x="0" y="0"/>
                    </a:lnTo>
                    <a:lnTo>
                      <a:pt x="593" y="190"/>
                    </a:lnTo>
                    <a:lnTo>
                      <a:pt x="569" y="495"/>
                    </a:lnTo>
                    <a:close/>
                    <a:moveTo>
                      <a:pt x="11" y="6"/>
                    </a:moveTo>
                    <a:lnTo>
                      <a:pt x="567" y="491"/>
                    </a:lnTo>
                    <a:lnTo>
                      <a:pt x="590" y="191"/>
                    </a:lnTo>
                    <a:lnTo>
                      <a:pt x="11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57" name="Freeform 76">
                <a:extLst>
                  <a:ext uri="{FF2B5EF4-FFF2-40B4-BE49-F238E27FC236}">
                    <a16:creationId xmlns:a16="http://schemas.microsoft.com/office/drawing/2014/main" id="{E5580A02-6D7F-4D9B-8C33-FD47CD61971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615" y="4050"/>
                <a:ext cx="571" cy="496"/>
              </a:xfrm>
              <a:custGeom>
                <a:avLst/>
                <a:gdLst>
                  <a:gd name="T0" fmla="*/ 571 w 571"/>
                  <a:gd name="T1" fmla="*/ 496 h 496"/>
                  <a:gd name="T2" fmla="*/ 175 w 571"/>
                  <a:gd name="T3" fmla="*/ 419 h 496"/>
                  <a:gd name="T4" fmla="*/ 175 w 571"/>
                  <a:gd name="T5" fmla="*/ 418 h 496"/>
                  <a:gd name="T6" fmla="*/ 0 w 571"/>
                  <a:gd name="T7" fmla="*/ 0 h 496"/>
                  <a:gd name="T8" fmla="*/ 571 w 571"/>
                  <a:gd name="T9" fmla="*/ 496 h 496"/>
                  <a:gd name="T10" fmla="*/ 178 w 571"/>
                  <a:gd name="T11" fmla="*/ 417 h 496"/>
                  <a:gd name="T12" fmla="*/ 562 w 571"/>
                  <a:gd name="T13" fmla="*/ 492 h 496"/>
                  <a:gd name="T14" fmla="*/ 7 w 571"/>
                  <a:gd name="T15" fmla="*/ 9 h 496"/>
                  <a:gd name="T16" fmla="*/ 178 w 571"/>
                  <a:gd name="T17" fmla="*/ 417 h 4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71" h="496">
                    <a:moveTo>
                      <a:pt x="571" y="496"/>
                    </a:moveTo>
                    <a:lnTo>
                      <a:pt x="175" y="419"/>
                    </a:lnTo>
                    <a:lnTo>
                      <a:pt x="175" y="418"/>
                    </a:lnTo>
                    <a:lnTo>
                      <a:pt x="0" y="0"/>
                    </a:lnTo>
                    <a:lnTo>
                      <a:pt x="571" y="496"/>
                    </a:lnTo>
                    <a:close/>
                    <a:moveTo>
                      <a:pt x="178" y="417"/>
                    </a:moveTo>
                    <a:lnTo>
                      <a:pt x="562" y="492"/>
                    </a:lnTo>
                    <a:lnTo>
                      <a:pt x="7" y="9"/>
                    </a:lnTo>
                    <a:lnTo>
                      <a:pt x="178" y="4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58" name="Freeform 77">
                <a:extLst>
                  <a:ext uri="{FF2B5EF4-FFF2-40B4-BE49-F238E27FC236}">
                    <a16:creationId xmlns:a16="http://schemas.microsoft.com/office/drawing/2014/main" id="{12E03E01-B20D-49F7-9D21-B9C101F7C71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711" y="4467"/>
                <a:ext cx="474" cy="327"/>
              </a:xfrm>
              <a:custGeom>
                <a:avLst/>
                <a:gdLst>
                  <a:gd name="T0" fmla="*/ 0 w 474"/>
                  <a:gd name="T1" fmla="*/ 327 h 327"/>
                  <a:gd name="T2" fmla="*/ 79 w 474"/>
                  <a:gd name="T3" fmla="*/ 0 h 327"/>
                  <a:gd name="T4" fmla="*/ 474 w 474"/>
                  <a:gd name="T5" fmla="*/ 76 h 327"/>
                  <a:gd name="T6" fmla="*/ 471 w 474"/>
                  <a:gd name="T7" fmla="*/ 78 h 327"/>
                  <a:gd name="T8" fmla="*/ 0 w 474"/>
                  <a:gd name="T9" fmla="*/ 327 h 327"/>
                  <a:gd name="T10" fmla="*/ 82 w 474"/>
                  <a:gd name="T11" fmla="*/ 2 h 327"/>
                  <a:gd name="T12" fmla="*/ 3 w 474"/>
                  <a:gd name="T13" fmla="*/ 322 h 327"/>
                  <a:gd name="T14" fmla="*/ 467 w 474"/>
                  <a:gd name="T15" fmla="*/ 77 h 327"/>
                  <a:gd name="T16" fmla="*/ 82 w 474"/>
                  <a:gd name="T17" fmla="*/ 2 h 3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74" h="327">
                    <a:moveTo>
                      <a:pt x="0" y="327"/>
                    </a:moveTo>
                    <a:lnTo>
                      <a:pt x="79" y="0"/>
                    </a:lnTo>
                    <a:lnTo>
                      <a:pt x="474" y="76"/>
                    </a:lnTo>
                    <a:lnTo>
                      <a:pt x="471" y="78"/>
                    </a:lnTo>
                    <a:lnTo>
                      <a:pt x="0" y="327"/>
                    </a:lnTo>
                    <a:close/>
                    <a:moveTo>
                      <a:pt x="82" y="2"/>
                    </a:moveTo>
                    <a:lnTo>
                      <a:pt x="3" y="322"/>
                    </a:lnTo>
                    <a:lnTo>
                      <a:pt x="467" y="77"/>
                    </a:lnTo>
                    <a:lnTo>
                      <a:pt x="82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59" name="Freeform 78">
                <a:extLst>
                  <a:ext uri="{FF2B5EF4-FFF2-40B4-BE49-F238E27FC236}">
                    <a16:creationId xmlns:a16="http://schemas.microsoft.com/office/drawing/2014/main" id="{F360BCC2-227B-463C-B5EA-E2092B7FD23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097" y="4466"/>
                <a:ext cx="697" cy="351"/>
              </a:xfrm>
              <a:custGeom>
                <a:avLst/>
                <a:gdLst>
                  <a:gd name="T0" fmla="*/ 0 w 697"/>
                  <a:gd name="T1" fmla="*/ 351 h 351"/>
                  <a:gd name="T2" fmla="*/ 697 w 697"/>
                  <a:gd name="T3" fmla="*/ 0 h 351"/>
                  <a:gd name="T4" fmla="*/ 616 w 697"/>
                  <a:gd name="T5" fmla="*/ 327 h 351"/>
                  <a:gd name="T6" fmla="*/ 615 w 697"/>
                  <a:gd name="T7" fmla="*/ 327 h 351"/>
                  <a:gd name="T8" fmla="*/ 0 w 697"/>
                  <a:gd name="T9" fmla="*/ 351 h 351"/>
                  <a:gd name="T10" fmla="*/ 692 w 697"/>
                  <a:gd name="T11" fmla="*/ 4 h 351"/>
                  <a:gd name="T12" fmla="*/ 12 w 697"/>
                  <a:gd name="T13" fmla="*/ 348 h 351"/>
                  <a:gd name="T14" fmla="*/ 614 w 697"/>
                  <a:gd name="T15" fmla="*/ 325 h 351"/>
                  <a:gd name="T16" fmla="*/ 692 w 697"/>
                  <a:gd name="T17" fmla="*/ 4 h 3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97" h="351">
                    <a:moveTo>
                      <a:pt x="0" y="351"/>
                    </a:moveTo>
                    <a:lnTo>
                      <a:pt x="697" y="0"/>
                    </a:lnTo>
                    <a:lnTo>
                      <a:pt x="616" y="327"/>
                    </a:lnTo>
                    <a:lnTo>
                      <a:pt x="615" y="327"/>
                    </a:lnTo>
                    <a:lnTo>
                      <a:pt x="0" y="351"/>
                    </a:lnTo>
                    <a:close/>
                    <a:moveTo>
                      <a:pt x="692" y="4"/>
                    </a:moveTo>
                    <a:lnTo>
                      <a:pt x="12" y="348"/>
                    </a:lnTo>
                    <a:lnTo>
                      <a:pt x="614" y="325"/>
                    </a:lnTo>
                    <a:lnTo>
                      <a:pt x="692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60" name="Freeform 79">
                <a:extLst>
                  <a:ext uri="{FF2B5EF4-FFF2-40B4-BE49-F238E27FC236}">
                    <a16:creationId xmlns:a16="http://schemas.microsoft.com/office/drawing/2014/main" id="{E9224478-43ED-4CE7-BE34-2E50DD84954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100" y="4791"/>
                <a:ext cx="614" cy="359"/>
              </a:xfrm>
              <a:custGeom>
                <a:avLst/>
                <a:gdLst>
                  <a:gd name="T0" fmla="*/ 445 w 614"/>
                  <a:gd name="T1" fmla="*/ 359 h 359"/>
                  <a:gd name="T2" fmla="*/ 444 w 614"/>
                  <a:gd name="T3" fmla="*/ 358 h 359"/>
                  <a:gd name="T4" fmla="*/ 0 w 614"/>
                  <a:gd name="T5" fmla="*/ 24 h 359"/>
                  <a:gd name="T6" fmla="*/ 614 w 614"/>
                  <a:gd name="T7" fmla="*/ 0 h 359"/>
                  <a:gd name="T8" fmla="*/ 613 w 614"/>
                  <a:gd name="T9" fmla="*/ 1 h 359"/>
                  <a:gd name="T10" fmla="*/ 445 w 614"/>
                  <a:gd name="T11" fmla="*/ 359 h 359"/>
                  <a:gd name="T12" fmla="*/ 7 w 614"/>
                  <a:gd name="T13" fmla="*/ 25 h 359"/>
                  <a:gd name="T14" fmla="*/ 444 w 614"/>
                  <a:gd name="T15" fmla="*/ 356 h 359"/>
                  <a:gd name="T16" fmla="*/ 611 w 614"/>
                  <a:gd name="T17" fmla="*/ 2 h 359"/>
                  <a:gd name="T18" fmla="*/ 7 w 614"/>
                  <a:gd name="T19" fmla="*/ 25 h 3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14" h="359">
                    <a:moveTo>
                      <a:pt x="445" y="359"/>
                    </a:moveTo>
                    <a:lnTo>
                      <a:pt x="444" y="358"/>
                    </a:lnTo>
                    <a:lnTo>
                      <a:pt x="0" y="24"/>
                    </a:lnTo>
                    <a:lnTo>
                      <a:pt x="614" y="0"/>
                    </a:lnTo>
                    <a:lnTo>
                      <a:pt x="613" y="1"/>
                    </a:lnTo>
                    <a:lnTo>
                      <a:pt x="445" y="359"/>
                    </a:lnTo>
                    <a:close/>
                    <a:moveTo>
                      <a:pt x="7" y="25"/>
                    </a:moveTo>
                    <a:lnTo>
                      <a:pt x="444" y="356"/>
                    </a:lnTo>
                    <a:lnTo>
                      <a:pt x="611" y="2"/>
                    </a:lnTo>
                    <a:lnTo>
                      <a:pt x="7" y="2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61" name="Freeform 80">
                <a:extLst>
                  <a:ext uri="{FF2B5EF4-FFF2-40B4-BE49-F238E27FC236}">
                    <a16:creationId xmlns:a16="http://schemas.microsoft.com/office/drawing/2014/main" id="{B7021512-F882-4379-B644-1F42C8CA3FE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057" y="4813"/>
                <a:ext cx="489" cy="634"/>
              </a:xfrm>
              <a:custGeom>
                <a:avLst/>
                <a:gdLst>
                  <a:gd name="T0" fmla="*/ 0 w 489"/>
                  <a:gd name="T1" fmla="*/ 634 h 634"/>
                  <a:gd name="T2" fmla="*/ 45 w 489"/>
                  <a:gd name="T3" fmla="*/ 0 h 634"/>
                  <a:gd name="T4" fmla="*/ 489 w 489"/>
                  <a:gd name="T5" fmla="*/ 335 h 634"/>
                  <a:gd name="T6" fmla="*/ 0 w 489"/>
                  <a:gd name="T7" fmla="*/ 634 h 634"/>
                  <a:gd name="T8" fmla="*/ 47 w 489"/>
                  <a:gd name="T9" fmla="*/ 5 h 634"/>
                  <a:gd name="T10" fmla="*/ 3 w 489"/>
                  <a:gd name="T11" fmla="*/ 630 h 634"/>
                  <a:gd name="T12" fmla="*/ 485 w 489"/>
                  <a:gd name="T13" fmla="*/ 335 h 634"/>
                  <a:gd name="T14" fmla="*/ 47 w 489"/>
                  <a:gd name="T15" fmla="*/ 5 h 6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89" h="634">
                    <a:moveTo>
                      <a:pt x="0" y="634"/>
                    </a:moveTo>
                    <a:lnTo>
                      <a:pt x="45" y="0"/>
                    </a:lnTo>
                    <a:lnTo>
                      <a:pt x="489" y="335"/>
                    </a:lnTo>
                    <a:lnTo>
                      <a:pt x="0" y="634"/>
                    </a:lnTo>
                    <a:close/>
                    <a:moveTo>
                      <a:pt x="47" y="5"/>
                    </a:moveTo>
                    <a:lnTo>
                      <a:pt x="3" y="630"/>
                    </a:lnTo>
                    <a:lnTo>
                      <a:pt x="485" y="335"/>
                    </a:lnTo>
                    <a:lnTo>
                      <a:pt x="47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62" name="Freeform 81">
                <a:extLst>
                  <a:ext uri="{FF2B5EF4-FFF2-40B4-BE49-F238E27FC236}">
                    <a16:creationId xmlns:a16="http://schemas.microsoft.com/office/drawing/2014/main" id="{20EDD7F7-8311-4765-84BB-AAA2E99D104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055" y="5147"/>
                <a:ext cx="538" cy="325"/>
              </a:xfrm>
              <a:custGeom>
                <a:avLst/>
                <a:gdLst>
                  <a:gd name="T0" fmla="*/ 0 w 538"/>
                  <a:gd name="T1" fmla="*/ 299 h 325"/>
                  <a:gd name="T2" fmla="*/ 490 w 538"/>
                  <a:gd name="T3" fmla="*/ 0 h 325"/>
                  <a:gd name="T4" fmla="*/ 538 w 538"/>
                  <a:gd name="T5" fmla="*/ 325 h 325"/>
                  <a:gd name="T6" fmla="*/ 0 w 538"/>
                  <a:gd name="T7" fmla="*/ 299 h 325"/>
                  <a:gd name="T8" fmla="*/ 489 w 538"/>
                  <a:gd name="T9" fmla="*/ 3 h 325"/>
                  <a:gd name="T10" fmla="*/ 8 w 538"/>
                  <a:gd name="T11" fmla="*/ 297 h 325"/>
                  <a:gd name="T12" fmla="*/ 536 w 538"/>
                  <a:gd name="T13" fmla="*/ 322 h 325"/>
                  <a:gd name="T14" fmla="*/ 489 w 538"/>
                  <a:gd name="T15" fmla="*/ 3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38" h="325">
                    <a:moveTo>
                      <a:pt x="0" y="299"/>
                    </a:moveTo>
                    <a:lnTo>
                      <a:pt x="490" y="0"/>
                    </a:lnTo>
                    <a:lnTo>
                      <a:pt x="538" y="325"/>
                    </a:lnTo>
                    <a:lnTo>
                      <a:pt x="0" y="299"/>
                    </a:lnTo>
                    <a:close/>
                    <a:moveTo>
                      <a:pt x="489" y="3"/>
                    </a:moveTo>
                    <a:lnTo>
                      <a:pt x="8" y="297"/>
                    </a:lnTo>
                    <a:lnTo>
                      <a:pt x="536" y="322"/>
                    </a:lnTo>
                    <a:lnTo>
                      <a:pt x="489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63" name="Freeform 82">
                <a:extLst>
                  <a:ext uri="{FF2B5EF4-FFF2-40B4-BE49-F238E27FC236}">
                    <a16:creationId xmlns:a16="http://schemas.microsoft.com/office/drawing/2014/main" id="{26C258AD-C8D9-4A27-994E-CBDD87E08F5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013" y="5444"/>
                <a:ext cx="585" cy="281"/>
              </a:xfrm>
              <a:custGeom>
                <a:avLst/>
                <a:gdLst>
                  <a:gd name="T0" fmla="*/ 0 w 585"/>
                  <a:gd name="T1" fmla="*/ 281 h 281"/>
                  <a:gd name="T2" fmla="*/ 44 w 585"/>
                  <a:gd name="T3" fmla="*/ 0 h 281"/>
                  <a:gd name="T4" fmla="*/ 585 w 585"/>
                  <a:gd name="T5" fmla="*/ 25 h 281"/>
                  <a:gd name="T6" fmla="*/ 579 w 585"/>
                  <a:gd name="T7" fmla="*/ 28 h 281"/>
                  <a:gd name="T8" fmla="*/ 0 w 585"/>
                  <a:gd name="T9" fmla="*/ 281 h 281"/>
                  <a:gd name="T10" fmla="*/ 46 w 585"/>
                  <a:gd name="T11" fmla="*/ 2 h 281"/>
                  <a:gd name="T12" fmla="*/ 2 w 585"/>
                  <a:gd name="T13" fmla="*/ 276 h 281"/>
                  <a:gd name="T14" fmla="*/ 573 w 585"/>
                  <a:gd name="T15" fmla="*/ 28 h 281"/>
                  <a:gd name="T16" fmla="*/ 46 w 585"/>
                  <a:gd name="T17" fmla="*/ 2 h 2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85" h="281">
                    <a:moveTo>
                      <a:pt x="0" y="281"/>
                    </a:moveTo>
                    <a:lnTo>
                      <a:pt x="44" y="0"/>
                    </a:lnTo>
                    <a:lnTo>
                      <a:pt x="585" y="25"/>
                    </a:lnTo>
                    <a:lnTo>
                      <a:pt x="579" y="28"/>
                    </a:lnTo>
                    <a:lnTo>
                      <a:pt x="0" y="281"/>
                    </a:lnTo>
                    <a:close/>
                    <a:moveTo>
                      <a:pt x="46" y="2"/>
                    </a:moveTo>
                    <a:lnTo>
                      <a:pt x="2" y="276"/>
                    </a:lnTo>
                    <a:lnTo>
                      <a:pt x="573" y="28"/>
                    </a:lnTo>
                    <a:lnTo>
                      <a:pt x="46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64" name="Freeform 83">
                <a:extLst>
                  <a:ext uri="{FF2B5EF4-FFF2-40B4-BE49-F238E27FC236}">
                    <a16:creationId xmlns:a16="http://schemas.microsoft.com/office/drawing/2014/main" id="{7F3E29BA-2EFA-4FCF-B010-AE072EDCEFA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010" y="5469"/>
                <a:ext cx="929" cy="316"/>
              </a:xfrm>
              <a:custGeom>
                <a:avLst/>
                <a:gdLst>
                  <a:gd name="T0" fmla="*/ 0 w 929"/>
                  <a:gd name="T1" fmla="*/ 255 h 316"/>
                  <a:gd name="T2" fmla="*/ 4 w 929"/>
                  <a:gd name="T3" fmla="*/ 253 h 316"/>
                  <a:gd name="T4" fmla="*/ 582 w 929"/>
                  <a:gd name="T5" fmla="*/ 0 h 316"/>
                  <a:gd name="T6" fmla="*/ 583 w 929"/>
                  <a:gd name="T7" fmla="*/ 0 h 316"/>
                  <a:gd name="T8" fmla="*/ 929 w 929"/>
                  <a:gd name="T9" fmla="*/ 316 h 316"/>
                  <a:gd name="T10" fmla="*/ 926 w 929"/>
                  <a:gd name="T11" fmla="*/ 316 h 316"/>
                  <a:gd name="T12" fmla="*/ 0 w 929"/>
                  <a:gd name="T13" fmla="*/ 255 h 316"/>
                  <a:gd name="T14" fmla="*/ 582 w 929"/>
                  <a:gd name="T15" fmla="*/ 3 h 316"/>
                  <a:gd name="T16" fmla="*/ 10 w 929"/>
                  <a:gd name="T17" fmla="*/ 253 h 316"/>
                  <a:gd name="T18" fmla="*/ 922 w 929"/>
                  <a:gd name="T19" fmla="*/ 314 h 316"/>
                  <a:gd name="T20" fmla="*/ 582 w 929"/>
                  <a:gd name="T21" fmla="*/ 3 h 3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29" h="316">
                    <a:moveTo>
                      <a:pt x="0" y="255"/>
                    </a:moveTo>
                    <a:lnTo>
                      <a:pt x="4" y="253"/>
                    </a:lnTo>
                    <a:lnTo>
                      <a:pt x="582" y="0"/>
                    </a:lnTo>
                    <a:lnTo>
                      <a:pt x="583" y="0"/>
                    </a:lnTo>
                    <a:lnTo>
                      <a:pt x="929" y="316"/>
                    </a:lnTo>
                    <a:lnTo>
                      <a:pt x="926" y="316"/>
                    </a:lnTo>
                    <a:lnTo>
                      <a:pt x="0" y="255"/>
                    </a:lnTo>
                    <a:close/>
                    <a:moveTo>
                      <a:pt x="582" y="3"/>
                    </a:moveTo>
                    <a:lnTo>
                      <a:pt x="10" y="253"/>
                    </a:lnTo>
                    <a:lnTo>
                      <a:pt x="922" y="314"/>
                    </a:lnTo>
                    <a:lnTo>
                      <a:pt x="582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65" name="Freeform 84">
                <a:extLst>
                  <a:ext uri="{FF2B5EF4-FFF2-40B4-BE49-F238E27FC236}">
                    <a16:creationId xmlns:a16="http://schemas.microsoft.com/office/drawing/2014/main" id="{5ABA410C-2F30-4511-9CF7-0377892EC64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589" y="5468"/>
                <a:ext cx="435" cy="318"/>
              </a:xfrm>
              <a:custGeom>
                <a:avLst/>
                <a:gdLst>
                  <a:gd name="T0" fmla="*/ 347 w 435"/>
                  <a:gd name="T1" fmla="*/ 318 h 318"/>
                  <a:gd name="T2" fmla="*/ 346 w 435"/>
                  <a:gd name="T3" fmla="*/ 317 h 318"/>
                  <a:gd name="T4" fmla="*/ 0 w 435"/>
                  <a:gd name="T5" fmla="*/ 0 h 318"/>
                  <a:gd name="T6" fmla="*/ 435 w 435"/>
                  <a:gd name="T7" fmla="*/ 70 h 318"/>
                  <a:gd name="T8" fmla="*/ 435 w 435"/>
                  <a:gd name="T9" fmla="*/ 72 h 318"/>
                  <a:gd name="T10" fmla="*/ 347 w 435"/>
                  <a:gd name="T11" fmla="*/ 318 h 318"/>
                  <a:gd name="T12" fmla="*/ 6 w 435"/>
                  <a:gd name="T13" fmla="*/ 5 h 318"/>
                  <a:gd name="T14" fmla="*/ 346 w 435"/>
                  <a:gd name="T15" fmla="*/ 313 h 318"/>
                  <a:gd name="T16" fmla="*/ 433 w 435"/>
                  <a:gd name="T17" fmla="*/ 72 h 318"/>
                  <a:gd name="T18" fmla="*/ 6 w 435"/>
                  <a:gd name="T19" fmla="*/ 5 h 3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35" h="318">
                    <a:moveTo>
                      <a:pt x="347" y="318"/>
                    </a:moveTo>
                    <a:lnTo>
                      <a:pt x="346" y="317"/>
                    </a:lnTo>
                    <a:lnTo>
                      <a:pt x="0" y="0"/>
                    </a:lnTo>
                    <a:lnTo>
                      <a:pt x="435" y="70"/>
                    </a:lnTo>
                    <a:lnTo>
                      <a:pt x="435" y="72"/>
                    </a:lnTo>
                    <a:lnTo>
                      <a:pt x="347" y="318"/>
                    </a:lnTo>
                    <a:close/>
                    <a:moveTo>
                      <a:pt x="6" y="5"/>
                    </a:moveTo>
                    <a:lnTo>
                      <a:pt x="346" y="313"/>
                    </a:lnTo>
                    <a:lnTo>
                      <a:pt x="433" y="72"/>
                    </a:lnTo>
                    <a:lnTo>
                      <a:pt x="6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66" name="Freeform 85">
                <a:extLst>
                  <a:ext uri="{FF2B5EF4-FFF2-40B4-BE49-F238E27FC236}">
                    <a16:creationId xmlns:a16="http://schemas.microsoft.com/office/drawing/2014/main" id="{2F4AB82C-D3E3-4A73-9EC5-FE10C52F305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933" y="5497"/>
                <a:ext cx="648" cy="289"/>
              </a:xfrm>
              <a:custGeom>
                <a:avLst/>
                <a:gdLst>
                  <a:gd name="T0" fmla="*/ 0 w 648"/>
                  <a:gd name="T1" fmla="*/ 289 h 289"/>
                  <a:gd name="T2" fmla="*/ 89 w 648"/>
                  <a:gd name="T3" fmla="*/ 40 h 289"/>
                  <a:gd name="T4" fmla="*/ 648 w 648"/>
                  <a:gd name="T5" fmla="*/ 0 h 289"/>
                  <a:gd name="T6" fmla="*/ 0 w 648"/>
                  <a:gd name="T7" fmla="*/ 289 h 289"/>
                  <a:gd name="T8" fmla="*/ 91 w 648"/>
                  <a:gd name="T9" fmla="*/ 43 h 289"/>
                  <a:gd name="T10" fmla="*/ 5 w 648"/>
                  <a:gd name="T11" fmla="*/ 284 h 289"/>
                  <a:gd name="T12" fmla="*/ 635 w 648"/>
                  <a:gd name="T13" fmla="*/ 3 h 289"/>
                  <a:gd name="T14" fmla="*/ 91 w 648"/>
                  <a:gd name="T15" fmla="*/ 43 h 2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48" h="289">
                    <a:moveTo>
                      <a:pt x="0" y="289"/>
                    </a:moveTo>
                    <a:lnTo>
                      <a:pt x="89" y="40"/>
                    </a:lnTo>
                    <a:lnTo>
                      <a:pt x="648" y="0"/>
                    </a:lnTo>
                    <a:lnTo>
                      <a:pt x="0" y="289"/>
                    </a:lnTo>
                    <a:close/>
                    <a:moveTo>
                      <a:pt x="91" y="43"/>
                    </a:moveTo>
                    <a:lnTo>
                      <a:pt x="5" y="284"/>
                    </a:lnTo>
                    <a:lnTo>
                      <a:pt x="635" y="3"/>
                    </a:lnTo>
                    <a:lnTo>
                      <a:pt x="91" y="4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67" name="Freeform 86">
                <a:extLst>
                  <a:ext uri="{FF2B5EF4-FFF2-40B4-BE49-F238E27FC236}">
                    <a16:creationId xmlns:a16="http://schemas.microsoft.com/office/drawing/2014/main" id="{0A7CF887-343F-4CD9-A5ED-2525AAE2DD2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020" y="5242"/>
                <a:ext cx="558" cy="299"/>
              </a:xfrm>
              <a:custGeom>
                <a:avLst/>
                <a:gdLst>
                  <a:gd name="T0" fmla="*/ 0 w 558"/>
                  <a:gd name="T1" fmla="*/ 299 h 299"/>
                  <a:gd name="T2" fmla="*/ 326 w 558"/>
                  <a:gd name="T3" fmla="*/ 0 h 299"/>
                  <a:gd name="T4" fmla="*/ 327 w 558"/>
                  <a:gd name="T5" fmla="*/ 1 h 299"/>
                  <a:gd name="T6" fmla="*/ 558 w 558"/>
                  <a:gd name="T7" fmla="*/ 257 h 299"/>
                  <a:gd name="T8" fmla="*/ 555 w 558"/>
                  <a:gd name="T9" fmla="*/ 257 h 299"/>
                  <a:gd name="T10" fmla="*/ 0 w 558"/>
                  <a:gd name="T11" fmla="*/ 299 h 299"/>
                  <a:gd name="T12" fmla="*/ 326 w 558"/>
                  <a:gd name="T13" fmla="*/ 4 h 299"/>
                  <a:gd name="T14" fmla="*/ 7 w 558"/>
                  <a:gd name="T15" fmla="*/ 295 h 299"/>
                  <a:gd name="T16" fmla="*/ 552 w 558"/>
                  <a:gd name="T17" fmla="*/ 255 h 299"/>
                  <a:gd name="T18" fmla="*/ 326 w 558"/>
                  <a:gd name="T19" fmla="*/ 4 h 2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58" h="299">
                    <a:moveTo>
                      <a:pt x="0" y="299"/>
                    </a:moveTo>
                    <a:lnTo>
                      <a:pt x="326" y="0"/>
                    </a:lnTo>
                    <a:lnTo>
                      <a:pt x="327" y="1"/>
                    </a:lnTo>
                    <a:lnTo>
                      <a:pt x="558" y="257"/>
                    </a:lnTo>
                    <a:lnTo>
                      <a:pt x="555" y="257"/>
                    </a:lnTo>
                    <a:lnTo>
                      <a:pt x="0" y="299"/>
                    </a:lnTo>
                    <a:close/>
                    <a:moveTo>
                      <a:pt x="326" y="4"/>
                    </a:moveTo>
                    <a:lnTo>
                      <a:pt x="7" y="295"/>
                    </a:lnTo>
                    <a:lnTo>
                      <a:pt x="552" y="255"/>
                    </a:lnTo>
                    <a:lnTo>
                      <a:pt x="326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68" name="Freeform 87">
                <a:extLst>
                  <a:ext uri="{FF2B5EF4-FFF2-40B4-BE49-F238E27FC236}">
                    <a16:creationId xmlns:a16="http://schemas.microsoft.com/office/drawing/2014/main" id="{24FF7BCD-3EA6-4E2A-98CA-D21E2DF2DDC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180" y="4239"/>
                <a:ext cx="625" cy="461"/>
              </a:xfrm>
              <a:custGeom>
                <a:avLst/>
                <a:gdLst>
                  <a:gd name="T0" fmla="*/ 625 w 625"/>
                  <a:gd name="T1" fmla="*/ 461 h 461"/>
                  <a:gd name="T2" fmla="*/ 0 w 625"/>
                  <a:gd name="T3" fmla="*/ 306 h 461"/>
                  <a:gd name="T4" fmla="*/ 0 w 625"/>
                  <a:gd name="T5" fmla="*/ 305 h 461"/>
                  <a:gd name="T6" fmla="*/ 23 w 625"/>
                  <a:gd name="T7" fmla="*/ 0 h 461"/>
                  <a:gd name="T8" fmla="*/ 625 w 625"/>
                  <a:gd name="T9" fmla="*/ 461 h 461"/>
                  <a:gd name="T10" fmla="*/ 2 w 625"/>
                  <a:gd name="T11" fmla="*/ 304 h 461"/>
                  <a:gd name="T12" fmla="*/ 615 w 625"/>
                  <a:gd name="T13" fmla="*/ 455 h 461"/>
                  <a:gd name="T14" fmla="*/ 26 w 625"/>
                  <a:gd name="T15" fmla="*/ 4 h 461"/>
                  <a:gd name="T16" fmla="*/ 2 w 625"/>
                  <a:gd name="T17" fmla="*/ 304 h 4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25" h="461">
                    <a:moveTo>
                      <a:pt x="625" y="461"/>
                    </a:moveTo>
                    <a:lnTo>
                      <a:pt x="0" y="306"/>
                    </a:lnTo>
                    <a:lnTo>
                      <a:pt x="0" y="305"/>
                    </a:lnTo>
                    <a:lnTo>
                      <a:pt x="23" y="0"/>
                    </a:lnTo>
                    <a:lnTo>
                      <a:pt x="625" y="461"/>
                    </a:lnTo>
                    <a:close/>
                    <a:moveTo>
                      <a:pt x="2" y="304"/>
                    </a:moveTo>
                    <a:lnTo>
                      <a:pt x="615" y="455"/>
                    </a:lnTo>
                    <a:lnTo>
                      <a:pt x="26" y="4"/>
                    </a:lnTo>
                    <a:lnTo>
                      <a:pt x="2" y="30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69" name="Freeform 88">
                <a:extLst>
                  <a:ext uri="{FF2B5EF4-FFF2-40B4-BE49-F238E27FC236}">
                    <a16:creationId xmlns:a16="http://schemas.microsoft.com/office/drawing/2014/main" id="{ED3E380C-D1A6-4197-8B30-A9CBF512DA6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199" y="4239"/>
                <a:ext cx="911" cy="459"/>
              </a:xfrm>
              <a:custGeom>
                <a:avLst/>
                <a:gdLst>
                  <a:gd name="T0" fmla="*/ 602 w 911"/>
                  <a:gd name="T1" fmla="*/ 459 h 459"/>
                  <a:gd name="T2" fmla="*/ 600 w 911"/>
                  <a:gd name="T3" fmla="*/ 458 h 459"/>
                  <a:gd name="T4" fmla="*/ 0 w 911"/>
                  <a:gd name="T5" fmla="*/ 0 h 459"/>
                  <a:gd name="T6" fmla="*/ 911 w 911"/>
                  <a:gd name="T7" fmla="*/ 269 h 459"/>
                  <a:gd name="T8" fmla="*/ 602 w 911"/>
                  <a:gd name="T9" fmla="*/ 459 h 459"/>
                  <a:gd name="T10" fmla="*/ 11 w 911"/>
                  <a:gd name="T11" fmla="*/ 6 h 459"/>
                  <a:gd name="T12" fmla="*/ 602 w 911"/>
                  <a:gd name="T13" fmla="*/ 456 h 459"/>
                  <a:gd name="T14" fmla="*/ 905 w 911"/>
                  <a:gd name="T15" fmla="*/ 271 h 459"/>
                  <a:gd name="T16" fmla="*/ 11 w 911"/>
                  <a:gd name="T17" fmla="*/ 6 h 4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11" h="459">
                    <a:moveTo>
                      <a:pt x="602" y="459"/>
                    </a:moveTo>
                    <a:lnTo>
                      <a:pt x="600" y="458"/>
                    </a:lnTo>
                    <a:lnTo>
                      <a:pt x="0" y="0"/>
                    </a:lnTo>
                    <a:lnTo>
                      <a:pt x="911" y="269"/>
                    </a:lnTo>
                    <a:lnTo>
                      <a:pt x="602" y="459"/>
                    </a:lnTo>
                    <a:close/>
                    <a:moveTo>
                      <a:pt x="11" y="6"/>
                    </a:moveTo>
                    <a:lnTo>
                      <a:pt x="602" y="456"/>
                    </a:lnTo>
                    <a:lnTo>
                      <a:pt x="905" y="271"/>
                    </a:lnTo>
                    <a:lnTo>
                      <a:pt x="11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70" name="Freeform 89">
                <a:extLst>
                  <a:ext uri="{FF2B5EF4-FFF2-40B4-BE49-F238E27FC236}">
                    <a16:creationId xmlns:a16="http://schemas.microsoft.com/office/drawing/2014/main" id="{2A4F296F-9A83-4F68-ADB0-1F0C5AF9BFA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798" y="4506"/>
                <a:ext cx="309" cy="531"/>
              </a:xfrm>
              <a:custGeom>
                <a:avLst/>
                <a:gdLst>
                  <a:gd name="T0" fmla="*/ 286 w 309"/>
                  <a:gd name="T1" fmla="*/ 531 h 531"/>
                  <a:gd name="T2" fmla="*/ 284 w 309"/>
                  <a:gd name="T3" fmla="*/ 529 h 531"/>
                  <a:gd name="T4" fmla="*/ 0 w 309"/>
                  <a:gd name="T5" fmla="*/ 190 h 531"/>
                  <a:gd name="T6" fmla="*/ 1 w 309"/>
                  <a:gd name="T7" fmla="*/ 189 h 531"/>
                  <a:gd name="T8" fmla="*/ 309 w 309"/>
                  <a:gd name="T9" fmla="*/ 0 h 531"/>
                  <a:gd name="T10" fmla="*/ 286 w 309"/>
                  <a:gd name="T11" fmla="*/ 531 h 531"/>
                  <a:gd name="T12" fmla="*/ 4 w 309"/>
                  <a:gd name="T13" fmla="*/ 191 h 531"/>
                  <a:gd name="T14" fmla="*/ 284 w 309"/>
                  <a:gd name="T15" fmla="*/ 524 h 531"/>
                  <a:gd name="T16" fmla="*/ 307 w 309"/>
                  <a:gd name="T17" fmla="*/ 5 h 531"/>
                  <a:gd name="T18" fmla="*/ 4 w 309"/>
                  <a:gd name="T19" fmla="*/ 191 h 5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09" h="531">
                    <a:moveTo>
                      <a:pt x="286" y="531"/>
                    </a:moveTo>
                    <a:lnTo>
                      <a:pt x="284" y="529"/>
                    </a:lnTo>
                    <a:lnTo>
                      <a:pt x="0" y="190"/>
                    </a:lnTo>
                    <a:lnTo>
                      <a:pt x="1" y="189"/>
                    </a:lnTo>
                    <a:lnTo>
                      <a:pt x="309" y="0"/>
                    </a:lnTo>
                    <a:lnTo>
                      <a:pt x="286" y="531"/>
                    </a:lnTo>
                    <a:close/>
                    <a:moveTo>
                      <a:pt x="4" y="191"/>
                    </a:moveTo>
                    <a:lnTo>
                      <a:pt x="284" y="524"/>
                    </a:lnTo>
                    <a:lnTo>
                      <a:pt x="307" y="5"/>
                    </a:lnTo>
                    <a:lnTo>
                      <a:pt x="4" y="19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71" name="Freeform 90">
                <a:extLst>
                  <a:ext uri="{FF2B5EF4-FFF2-40B4-BE49-F238E27FC236}">
                    <a16:creationId xmlns:a16="http://schemas.microsoft.com/office/drawing/2014/main" id="{DB9B8E47-D065-442A-92C2-6330470823D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798" y="4692"/>
                <a:ext cx="286" cy="648"/>
              </a:xfrm>
              <a:custGeom>
                <a:avLst/>
                <a:gdLst>
                  <a:gd name="T0" fmla="*/ 128 w 286"/>
                  <a:gd name="T1" fmla="*/ 648 h 648"/>
                  <a:gd name="T2" fmla="*/ 128 w 286"/>
                  <a:gd name="T3" fmla="*/ 645 h 648"/>
                  <a:gd name="T4" fmla="*/ 0 w 286"/>
                  <a:gd name="T5" fmla="*/ 0 h 648"/>
                  <a:gd name="T6" fmla="*/ 286 w 286"/>
                  <a:gd name="T7" fmla="*/ 342 h 648"/>
                  <a:gd name="T8" fmla="*/ 286 w 286"/>
                  <a:gd name="T9" fmla="*/ 343 h 648"/>
                  <a:gd name="T10" fmla="*/ 128 w 286"/>
                  <a:gd name="T11" fmla="*/ 648 h 648"/>
                  <a:gd name="T12" fmla="*/ 5 w 286"/>
                  <a:gd name="T13" fmla="*/ 9 h 648"/>
                  <a:gd name="T14" fmla="*/ 129 w 286"/>
                  <a:gd name="T15" fmla="*/ 640 h 648"/>
                  <a:gd name="T16" fmla="*/ 284 w 286"/>
                  <a:gd name="T17" fmla="*/ 342 h 648"/>
                  <a:gd name="T18" fmla="*/ 5 w 286"/>
                  <a:gd name="T19" fmla="*/ 9 h 6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86" h="648">
                    <a:moveTo>
                      <a:pt x="128" y="648"/>
                    </a:moveTo>
                    <a:lnTo>
                      <a:pt x="128" y="645"/>
                    </a:lnTo>
                    <a:lnTo>
                      <a:pt x="0" y="0"/>
                    </a:lnTo>
                    <a:lnTo>
                      <a:pt x="286" y="342"/>
                    </a:lnTo>
                    <a:lnTo>
                      <a:pt x="286" y="343"/>
                    </a:lnTo>
                    <a:lnTo>
                      <a:pt x="128" y="648"/>
                    </a:lnTo>
                    <a:close/>
                    <a:moveTo>
                      <a:pt x="5" y="9"/>
                    </a:moveTo>
                    <a:lnTo>
                      <a:pt x="129" y="640"/>
                    </a:lnTo>
                    <a:lnTo>
                      <a:pt x="284" y="342"/>
                    </a:lnTo>
                    <a:lnTo>
                      <a:pt x="5" y="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72" name="Freeform 91">
                <a:extLst>
                  <a:ext uri="{FF2B5EF4-FFF2-40B4-BE49-F238E27FC236}">
                    <a16:creationId xmlns:a16="http://schemas.microsoft.com/office/drawing/2014/main" id="{E6C8F710-C887-4ECC-95E8-864AC674B2E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925" y="5031"/>
                <a:ext cx="570" cy="444"/>
              </a:xfrm>
              <a:custGeom>
                <a:avLst/>
                <a:gdLst>
                  <a:gd name="T0" fmla="*/ 570 w 570"/>
                  <a:gd name="T1" fmla="*/ 444 h 444"/>
                  <a:gd name="T2" fmla="*/ 565 w 570"/>
                  <a:gd name="T3" fmla="*/ 443 h 444"/>
                  <a:gd name="T4" fmla="*/ 0 w 570"/>
                  <a:gd name="T5" fmla="*/ 306 h 444"/>
                  <a:gd name="T6" fmla="*/ 158 w 570"/>
                  <a:gd name="T7" fmla="*/ 0 h 444"/>
                  <a:gd name="T8" fmla="*/ 570 w 570"/>
                  <a:gd name="T9" fmla="*/ 444 h 444"/>
                  <a:gd name="T10" fmla="*/ 4 w 570"/>
                  <a:gd name="T11" fmla="*/ 305 h 444"/>
                  <a:gd name="T12" fmla="*/ 562 w 570"/>
                  <a:gd name="T13" fmla="*/ 439 h 444"/>
                  <a:gd name="T14" fmla="*/ 158 w 570"/>
                  <a:gd name="T15" fmla="*/ 5 h 444"/>
                  <a:gd name="T16" fmla="*/ 4 w 570"/>
                  <a:gd name="T17" fmla="*/ 305 h 4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70" h="444">
                    <a:moveTo>
                      <a:pt x="570" y="444"/>
                    </a:moveTo>
                    <a:lnTo>
                      <a:pt x="565" y="443"/>
                    </a:lnTo>
                    <a:lnTo>
                      <a:pt x="0" y="306"/>
                    </a:lnTo>
                    <a:lnTo>
                      <a:pt x="158" y="0"/>
                    </a:lnTo>
                    <a:lnTo>
                      <a:pt x="570" y="444"/>
                    </a:lnTo>
                    <a:close/>
                    <a:moveTo>
                      <a:pt x="4" y="305"/>
                    </a:moveTo>
                    <a:lnTo>
                      <a:pt x="562" y="439"/>
                    </a:lnTo>
                    <a:lnTo>
                      <a:pt x="158" y="5"/>
                    </a:lnTo>
                    <a:lnTo>
                      <a:pt x="4" y="30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73" name="Freeform 92">
                <a:extLst>
                  <a:ext uri="{FF2B5EF4-FFF2-40B4-BE49-F238E27FC236}">
                    <a16:creationId xmlns:a16="http://schemas.microsoft.com/office/drawing/2014/main" id="{C1C02E66-5248-47E5-B1F3-C0420A7CCCA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081" y="4943"/>
                <a:ext cx="452" cy="533"/>
              </a:xfrm>
              <a:custGeom>
                <a:avLst/>
                <a:gdLst>
                  <a:gd name="T0" fmla="*/ 410 w 452"/>
                  <a:gd name="T1" fmla="*/ 533 h 533"/>
                  <a:gd name="T2" fmla="*/ 409 w 452"/>
                  <a:gd name="T3" fmla="*/ 531 h 533"/>
                  <a:gd name="T4" fmla="*/ 0 w 452"/>
                  <a:gd name="T5" fmla="*/ 90 h 533"/>
                  <a:gd name="T6" fmla="*/ 452 w 452"/>
                  <a:gd name="T7" fmla="*/ 0 h 533"/>
                  <a:gd name="T8" fmla="*/ 452 w 452"/>
                  <a:gd name="T9" fmla="*/ 2 h 533"/>
                  <a:gd name="T10" fmla="*/ 410 w 452"/>
                  <a:gd name="T11" fmla="*/ 533 h 533"/>
                  <a:gd name="T12" fmla="*/ 4 w 452"/>
                  <a:gd name="T13" fmla="*/ 92 h 533"/>
                  <a:gd name="T14" fmla="*/ 409 w 452"/>
                  <a:gd name="T15" fmla="*/ 527 h 533"/>
                  <a:gd name="T16" fmla="*/ 450 w 452"/>
                  <a:gd name="T17" fmla="*/ 3 h 533"/>
                  <a:gd name="T18" fmla="*/ 4 w 452"/>
                  <a:gd name="T19" fmla="*/ 92 h 5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52" h="533">
                    <a:moveTo>
                      <a:pt x="410" y="533"/>
                    </a:moveTo>
                    <a:lnTo>
                      <a:pt x="409" y="531"/>
                    </a:lnTo>
                    <a:lnTo>
                      <a:pt x="0" y="90"/>
                    </a:lnTo>
                    <a:lnTo>
                      <a:pt x="452" y="0"/>
                    </a:lnTo>
                    <a:lnTo>
                      <a:pt x="452" y="2"/>
                    </a:lnTo>
                    <a:lnTo>
                      <a:pt x="410" y="533"/>
                    </a:lnTo>
                    <a:close/>
                    <a:moveTo>
                      <a:pt x="4" y="92"/>
                    </a:moveTo>
                    <a:lnTo>
                      <a:pt x="409" y="527"/>
                    </a:lnTo>
                    <a:lnTo>
                      <a:pt x="450" y="3"/>
                    </a:lnTo>
                    <a:lnTo>
                      <a:pt x="4" y="9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74" name="Freeform 93">
                <a:extLst>
                  <a:ext uri="{FF2B5EF4-FFF2-40B4-BE49-F238E27FC236}">
                    <a16:creationId xmlns:a16="http://schemas.microsoft.com/office/drawing/2014/main" id="{66C86055-994A-4EE4-95C3-E460D3BFDC2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081" y="4402"/>
                <a:ext cx="453" cy="634"/>
              </a:xfrm>
              <a:custGeom>
                <a:avLst/>
                <a:gdLst>
                  <a:gd name="T0" fmla="*/ 0 w 453"/>
                  <a:gd name="T1" fmla="*/ 634 h 634"/>
                  <a:gd name="T2" fmla="*/ 1 w 453"/>
                  <a:gd name="T3" fmla="*/ 632 h 634"/>
                  <a:gd name="T4" fmla="*/ 235 w 453"/>
                  <a:gd name="T5" fmla="*/ 0 h 634"/>
                  <a:gd name="T6" fmla="*/ 453 w 453"/>
                  <a:gd name="T7" fmla="*/ 544 h 634"/>
                  <a:gd name="T8" fmla="*/ 0 w 453"/>
                  <a:gd name="T9" fmla="*/ 634 h 634"/>
                  <a:gd name="T10" fmla="*/ 235 w 453"/>
                  <a:gd name="T11" fmla="*/ 7 h 634"/>
                  <a:gd name="T12" fmla="*/ 4 w 453"/>
                  <a:gd name="T13" fmla="*/ 631 h 634"/>
                  <a:gd name="T14" fmla="*/ 450 w 453"/>
                  <a:gd name="T15" fmla="*/ 542 h 634"/>
                  <a:gd name="T16" fmla="*/ 235 w 453"/>
                  <a:gd name="T17" fmla="*/ 7 h 6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53" h="634">
                    <a:moveTo>
                      <a:pt x="0" y="634"/>
                    </a:moveTo>
                    <a:lnTo>
                      <a:pt x="1" y="632"/>
                    </a:lnTo>
                    <a:lnTo>
                      <a:pt x="235" y="0"/>
                    </a:lnTo>
                    <a:lnTo>
                      <a:pt x="453" y="544"/>
                    </a:lnTo>
                    <a:lnTo>
                      <a:pt x="0" y="634"/>
                    </a:lnTo>
                    <a:close/>
                    <a:moveTo>
                      <a:pt x="235" y="7"/>
                    </a:moveTo>
                    <a:lnTo>
                      <a:pt x="4" y="631"/>
                    </a:lnTo>
                    <a:lnTo>
                      <a:pt x="450" y="542"/>
                    </a:lnTo>
                    <a:lnTo>
                      <a:pt x="235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75" name="Freeform 94">
                <a:extLst>
                  <a:ext uri="{FF2B5EF4-FFF2-40B4-BE49-F238E27FC236}">
                    <a16:creationId xmlns:a16="http://schemas.microsoft.com/office/drawing/2014/main" id="{3AD516CD-6EF3-44DF-AC78-3A5BF3B1A4A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082" y="4404"/>
                <a:ext cx="236" cy="638"/>
              </a:xfrm>
              <a:custGeom>
                <a:avLst/>
                <a:gdLst>
                  <a:gd name="T0" fmla="*/ 0 w 236"/>
                  <a:gd name="T1" fmla="*/ 638 h 638"/>
                  <a:gd name="T2" fmla="*/ 23 w 236"/>
                  <a:gd name="T3" fmla="*/ 104 h 638"/>
                  <a:gd name="T4" fmla="*/ 236 w 236"/>
                  <a:gd name="T5" fmla="*/ 0 h 638"/>
                  <a:gd name="T6" fmla="*/ 235 w 236"/>
                  <a:gd name="T7" fmla="*/ 3 h 638"/>
                  <a:gd name="T8" fmla="*/ 0 w 236"/>
                  <a:gd name="T9" fmla="*/ 638 h 638"/>
                  <a:gd name="T10" fmla="*/ 25 w 236"/>
                  <a:gd name="T11" fmla="*/ 106 h 638"/>
                  <a:gd name="T12" fmla="*/ 3 w 236"/>
                  <a:gd name="T13" fmla="*/ 622 h 638"/>
                  <a:gd name="T14" fmla="*/ 232 w 236"/>
                  <a:gd name="T15" fmla="*/ 4 h 638"/>
                  <a:gd name="T16" fmla="*/ 25 w 236"/>
                  <a:gd name="T17" fmla="*/ 106 h 6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36" h="638">
                    <a:moveTo>
                      <a:pt x="0" y="638"/>
                    </a:moveTo>
                    <a:lnTo>
                      <a:pt x="23" y="104"/>
                    </a:lnTo>
                    <a:lnTo>
                      <a:pt x="236" y="0"/>
                    </a:lnTo>
                    <a:lnTo>
                      <a:pt x="235" y="3"/>
                    </a:lnTo>
                    <a:lnTo>
                      <a:pt x="0" y="638"/>
                    </a:lnTo>
                    <a:close/>
                    <a:moveTo>
                      <a:pt x="25" y="106"/>
                    </a:moveTo>
                    <a:lnTo>
                      <a:pt x="3" y="622"/>
                    </a:lnTo>
                    <a:lnTo>
                      <a:pt x="232" y="4"/>
                    </a:lnTo>
                    <a:lnTo>
                      <a:pt x="25" y="10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76" name="Freeform 95">
                <a:extLst>
                  <a:ext uri="{FF2B5EF4-FFF2-40B4-BE49-F238E27FC236}">
                    <a16:creationId xmlns:a16="http://schemas.microsoft.com/office/drawing/2014/main" id="{E52E8C67-103A-4B0F-A898-BA3753935E9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894" y="3856"/>
                <a:ext cx="424" cy="655"/>
              </a:xfrm>
              <a:custGeom>
                <a:avLst/>
                <a:gdLst>
                  <a:gd name="T0" fmla="*/ 212 w 424"/>
                  <a:gd name="T1" fmla="*/ 655 h 655"/>
                  <a:gd name="T2" fmla="*/ 211 w 424"/>
                  <a:gd name="T3" fmla="*/ 654 h 655"/>
                  <a:gd name="T4" fmla="*/ 0 w 424"/>
                  <a:gd name="T5" fmla="*/ 0 h 655"/>
                  <a:gd name="T6" fmla="*/ 424 w 424"/>
                  <a:gd name="T7" fmla="*/ 551 h 655"/>
                  <a:gd name="T8" fmla="*/ 212 w 424"/>
                  <a:gd name="T9" fmla="*/ 655 h 655"/>
                  <a:gd name="T10" fmla="*/ 7 w 424"/>
                  <a:gd name="T11" fmla="*/ 13 h 655"/>
                  <a:gd name="T12" fmla="*/ 213 w 424"/>
                  <a:gd name="T13" fmla="*/ 651 h 655"/>
                  <a:gd name="T14" fmla="*/ 420 w 424"/>
                  <a:gd name="T15" fmla="*/ 550 h 655"/>
                  <a:gd name="T16" fmla="*/ 7 w 424"/>
                  <a:gd name="T17" fmla="*/ 13 h 6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24" h="655">
                    <a:moveTo>
                      <a:pt x="212" y="655"/>
                    </a:moveTo>
                    <a:lnTo>
                      <a:pt x="211" y="654"/>
                    </a:lnTo>
                    <a:lnTo>
                      <a:pt x="0" y="0"/>
                    </a:lnTo>
                    <a:lnTo>
                      <a:pt x="424" y="551"/>
                    </a:lnTo>
                    <a:lnTo>
                      <a:pt x="212" y="655"/>
                    </a:lnTo>
                    <a:close/>
                    <a:moveTo>
                      <a:pt x="7" y="13"/>
                    </a:moveTo>
                    <a:lnTo>
                      <a:pt x="213" y="651"/>
                    </a:lnTo>
                    <a:lnTo>
                      <a:pt x="420" y="550"/>
                    </a:lnTo>
                    <a:lnTo>
                      <a:pt x="7" y="1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77" name="Freeform 96">
                <a:extLst>
                  <a:ext uri="{FF2B5EF4-FFF2-40B4-BE49-F238E27FC236}">
                    <a16:creationId xmlns:a16="http://schemas.microsoft.com/office/drawing/2014/main" id="{E47C7869-349F-4822-A7D6-1320D1A702B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552" y="3861"/>
                <a:ext cx="557" cy="652"/>
              </a:xfrm>
              <a:custGeom>
                <a:avLst/>
                <a:gdLst>
                  <a:gd name="T0" fmla="*/ 557 w 557"/>
                  <a:gd name="T1" fmla="*/ 652 h 652"/>
                  <a:gd name="T2" fmla="*/ 0 w 557"/>
                  <a:gd name="T3" fmla="*/ 154 h 652"/>
                  <a:gd name="T4" fmla="*/ 347 w 557"/>
                  <a:gd name="T5" fmla="*/ 0 h 652"/>
                  <a:gd name="T6" fmla="*/ 347 w 557"/>
                  <a:gd name="T7" fmla="*/ 1 h 652"/>
                  <a:gd name="T8" fmla="*/ 557 w 557"/>
                  <a:gd name="T9" fmla="*/ 652 h 652"/>
                  <a:gd name="T10" fmla="*/ 4 w 557"/>
                  <a:gd name="T11" fmla="*/ 155 h 652"/>
                  <a:gd name="T12" fmla="*/ 552 w 557"/>
                  <a:gd name="T13" fmla="*/ 644 h 652"/>
                  <a:gd name="T14" fmla="*/ 344 w 557"/>
                  <a:gd name="T15" fmla="*/ 3 h 652"/>
                  <a:gd name="T16" fmla="*/ 4 w 557"/>
                  <a:gd name="T17" fmla="*/ 155 h 6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57" h="652">
                    <a:moveTo>
                      <a:pt x="557" y="652"/>
                    </a:moveTo>
                    <a:lnTo>
                      <a:pt x="0" y="154"/>
                    </a:lnTo>
                    <a:lnTo>
                      <a:pt x="347" y="0"/>
                    </a:lnTo>
                    <a:lnTo>
                      <a:pt x="347" y="1"/>
                    </a:lnTo>
                    <a:lnTo>
                      <a:pt x="557" y="652"/>
                    </a:lnTo>
                    <a:close/>
                    <a:moveTo>
                      <a:pt x="4" y="155"/>
                    </a:moveTo>
                    <a:lnTo>
                      <a:pt x="552" y="644"/>
                    </a:lnTo>
                    <a:lnTo>
                      <a:pt x="344" y="3"/>
                    </a:lnTo>
                    <a:lnTo>
                      <a:pt x="4" y="15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78" name="Freeform 97">
                <a:extLst>
                  <a:ext uri="{FF2B5EF4-FFF2-40B4-BE49-F238E27FC236}">
                    <a16:creationId xmlns:a16="http://schemas.microsoft.com/office/drawing/2014/main" id="{2E1FC427-3E8F-437B-ABE7-A9D3D3A6261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553" y="3551"/>
                <a:ext cx="347" cy="467"/>
              </a:xfrm>
              <a:custGeom>
                <a:avLst/>
                <a:gdLst>
                  <a:gd name="T0" fmla="*/ 0 w 347"/>
                  <a:gd name="T1" fmla="*/ 467 h 467"/>
                  <a:gd name="T2" fmla="*/ 0 w 347"/>
                  <a:gd name="T3" fmla="*/ 464 h 467"/>
                  <a:gd name="T4" fmla="*/ 57 w 347"/>
                  <a:gd name="T5" fmla="*/ 0 h 467"/>
                  <a:gd name="T6" fmla="*/ 347 w 347"/>
                  <a:gd name="T7" fmla="*/ 312 h 467"/>
                  <a:gd name="T8" fmla="*/ 344 w 347"/>
                  <a:gd name="T9" fmla="*/ 313 h 467"/>
                  <a:gd name="T10" fmla="*/ 0 w 347"/>
                  <a:gd name="T11" fmla="*/ 467 h 467"/>
                  <a:gd name="T12" fmla="*/ 60 w 347"/>
                  <a:gd name="T13" fmla="*/ 6 h 467"/>
                  <a:gd name="T14" fmla="*/ 3 w 347"/>
                  <a:gd name="T15" fmla="*/ 462 h 467"/>
                  <a:gd name="T16" fmla="*/ 342 w 347"/>
                  <a:gd name="T17" fmla="*/ 311 h 467"/>
                  <a:gd name="T18" fmla="*/ 60 w 347"/>
                  <a:gd name="T19" fmla="*/ 6 h 4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47" h="467">
                    <a:moveTo>
                      <a:pt x="0" y="467"/>
                    </a:moveTo>
                    <a:lnTo>
                      <a:pt x="0" y="464"/>
                    </a:lnTo>
                    <a:lnTo>
                      <a:pt x="57" y="0"/>
                    </a:lnTo>
                    <a:lnTo>
                      <a:pt x="347" y="312"/>
                    </a:lnTo>
                    <a:lnTo>
                      <a:pt x="344" y="313"/>
                    </a:lnTo>
                    <a:lnTo>
                      <a:pt x="0" y="467"/>
                    </a:lnTo>
                    <a:close/>
                    <a:moveTo>
                      <a:pt x="60" y="6"/>
                    </a:moveTo>
                    <a:lnTo>
                      <a:pt x="3" y="462"/>
                    </a:lnTo>
                    <a:lnTo>
                      <a:pt x="342" y="311"/>
                    </a:lnTo>
                    <a:lnTo>
                      <a:pt x="60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79" name="Freeform 98">
                <a:extLst>
                  <a:ext uri="{FF2B5EF4-FFF2-40B4-BE49-F238E27FC236}">
                    <a16:creationId xmlns:a16="http://schemas.microsoft.com/office/drawing/2014/main" id="{7A3829B0-9304-430B-A793-0D656FBCD63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018" y="3551"/>
                <a:ext cx="595" cy="465"/>
              </a:xfrm>
              <a:custGeom>
                <a:avLst/>
                <a:gdLst>
                  <a:gd name="T0" fmla="*/ 537 w 595"/>
                  <a:gd name="T1" fmla="*/ 465 h 465"/>
                  <a:gd name="T2" fmla="*/ 536 w 595"/>
                  <a:gd name="T3" fmla="*/ 465 h 465"/>
                  <a:gd name="T4" fmla="*/ 0 w 595"/>
                  <a:gd name="T5" fmla="*/ 372 h 465"/>
                  <a:gd name="T6" fmla="*/ 3 w 595"/>
                  <a:gd name="T7" fmla="*/ 370 h 465"/>
                  <a:gd name="T8" fmla="*/ 595 w 595"/>
                  <a:gd name="T9" fmla="*/ 0 h 465"/>
                  <a:gd name="T10" fmla="*/ 595 w 595"/>
                  <a:gd name="T11" fmla="*/ 2 h 465"/>
                  <a:gd name="T12" fmla="*/ 537 w 595"/>
                  <a:gd name="T13" fmla="*/ 465 h 465"/>
                  <a:gd name="T14" fmla="*/ 6 w 595"/>
                  <a:gd name="T15" fmla="*/ 370 h 465"/>
                  <a:gd name="T16" fmla="*/ 535 w 595"/>
                  <a:gd name="T17" fmla="*/ 463 h 465"/>
                  <a:gd name="T18" fmla="*/ 591 w 595"/>
                  <a:gd name="T19" fmla="*/ 5 h 465"/>
                  <a:gd name="T20" fmla="*/ 6 w 595"/>
                  <a:gd name="T21" fmla="*/ 370 h 4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95" h="465">
                    <a:moveTo>
                      <a:pt x="537" y="465"/>
                    </a:moveTo>
                    <a:lnTo>
                      <a:pt x="536" y="465"/>
                    </a:lnTo>
                    <a:lnTo>
                      <a:pt x="0" y="372"/>
                    </a:lnTo>
                    <a:lnTo>
                      <a:pt x="3" y="370"/>
                    </a:lnTo>
                    <a:lnTo>
                      <a:pt x="595" y="0"/>
                    </a:lnTo>
                    <a:lnTo>
                      <a:pt x="595" y="2"/>
                    </a:lnTo>
                    <a:lnTo>
                      <a:pt x="537" y="465"/>
                    </a:lnTo>
                    <a:close/>
                    <a:moveTo>
                      <a:pt x="6" y="370"/>
                    </a:moveTo>
                    <a:lnTo>
                      <a:pt x="535" y="463"/>
                    </a:lnTo>
                    <a:lnTo>
                      <a:pt x="591" y="5"/>
                    </a:lnTo>
                    <a:lnTo>
                      <a:pt x="6" y="37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80" name="Freeform 99">
                <a:extLst>
                  <a:ext uri="{FF2B5EF4-FFF2-40B4-BE49-F238E27FC236}">
                    <a16:creationId xmlns:a16="http://schemas.microsoft.com/office/drawing/2014/main" id="{B3B5F9D7-42EE-4013-B339-E8E44034A3E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845" y="3550"/>
                <a:ext cx="773" cy="373"/>
              </a:xfrm>
              <a:custGeom>
                <a:avLst/>
                <a:gdLst>
                  <a:gd name="T0" fmla="*/ 176 w 773"/>
                  <a:gd name="T1" fmla="*/ 373 h 373"/>
                  <a:gd name="T2" fmla="*/ 0 w 773"/>
                  <a:gd name="T3" fmla="*/ 204 h 373"/>
                  <a:gd name="T4" fmla="*/ 773 w 773"/>
                  <a:gd name="T5" fmla="*/ 0 h 373"/>
                  <a:gd name="T6" fmla="*/ 176 w 773"/>
                  <a:gd name="T7" fmla="*/ 373 h 373"/>
                  <a:gd name="T8" fmla="*/ 4 w 773"/>
                  <a:gd name="T9" fmla="*/ 205 h 373"/>
                  <a:gd name="T10" fmla="*/ 176 w 773"/>
                  <a:gd name="T11" fmla="*/ 371 h 373"/>
                  <a:gd name="T12" fmla="*/ 758 w 773"/>
                  <a:gd name="T13" fmla="*/ 7 h 373"/>
                  <a:gd name="T14" fmla="*/ 4 w 773"/>
                  <a:gd name="T15" fmla="*/ 205 h 3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73" h="373">
                    <a:moveTo>
                      <a:pt x="176" y="373"/>
                    </a:moveTo>
                    <a:lnTo>
                      <a:pt x="0" y="204"/>
                    </a:lnTo>
                    <a:lnTo>
                      <a:pt x="773" y="0"/>
                    </a:lnTo>
                    <a:lnTo>
                      <a:pt x="176" y="373"/>
                    </a:lnTo>
                    <a:close/>
                    <a:moveTo>
                      <a:pt x="4" y="205"/>
                    </a:moveTo>
                    <a:lnTo>
                      <a:pt x="176" y="371"/>
                    </a:lnTo>
                    <a:lnTo>
                      <a:pt x="758" y="7"/>
                    </a:lnTo>
                    <a:lnTo>
                      <a:pt x="4" y="20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81" name="Freeform 100">
                <a:extLst>
                  <a:ext uri="{FF2B5EF4-FFF2-40B4-BE49-F238E27FC236}">
                    <a16:creationId xmlns:a16="http://schemas.microsoft.com/office/drawing/2014/main" id="{F8CA6FAB-AE73-40A3-8BEE-4EA35E66A6C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644" y="3753"/>
                <a:ext cx="380" cy="171"/>
              </a:xfrm>
              <a:custGeom>
                <a:avLst/>
                <a:gdLst>
                  <a:gd name="T0" fmla="*/ 0 w 380"/>
                  <a:gd name="T1" fmla="*/ 119 h 171"/>
                  <a:gd name="T2" fmla="*/ 203 w 380"/>
                  <a:gd name="T3" fmla="*/ 0 h 171"/>
                  <a:gd name="T4" fmla="*/ 380 w 380"/>
                  <a:gd name="T5" fmla="*/ 171 h 171"/>
                  <a:gd name="T6" fmla="*/ 0 w 380"/>
                  <a:gd name="T7" fmla="*/ 119 h 171"/>
                  <a:gd name="T8" fmla="*/ 203 w 380"/>
                  <a:gd name="T9" fmla="*/ 3 h 171"/>
                  <a:gd name="T10" fmla="*/ 7 w 380"/>
                  <a:gd name="T11" fmla="*/ 118 h 171"/>
                  <a:gd name="T12" fmla="*/ 374 w 380"/>
                  <a:gd name="T13" fmla="*/ 168 h 171"/>
                  <a:gd name="T14" fmla="*/ 203 w 380"/>
                  <a:gd name="T15" fmla="*/ 3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80" h="171">
                    <a:moveTo>
                      <a:pt x="0" y="119"/>
                    </a:moveTo>
                    <a:lnTo>
                      <a:pt x="203" y="0"/>
                    </a:lnTo>
                    <a:lnTo>
                      <a:pt x="380" y="171"/>
                    </a:lnTo>
                    <a:lnTo>
                      <a:pt x="0" y="119"/>
                    </a:lnTo>
                    <a:close/>
                    <a:moveTo>
                      <a:pt x="203" y="3"/>
                    </a:moveTo>
                    <a:lnTo>
                      <a:pt x="7" y="118"/>
                    </a:lnTo>
                    <a:lnTo>
                      <a:pt x="374" y="168"/>
                    </a:lnTo>
                    <a:lnTo>
                      <a:pt x="203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82" name="Freeform 101">
                <a:extLst>
                  <a:ext uri="{FF2B5EF4-FFF2-40B4-BE49-F238E27FC236}">
                    <a16:creationId xmlns:a16="http://schemas.microsoft.com/office/drawing/2014/main" id="{9BD06A63-C08E-409A-847D-498534F335C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466" y="3345"/>
                <a:ext cx="383" cy="529"/>
              </a:xfrm>
              <a:custGeom>
                <a:avLst/>
                <a:gdLst>
                  <a:gd name="T0" fmla="*/ 180 w 383"/>
                  <a:gd name="T1" fmla="*/ 529 h 529"/>
                  <a:gd name="T2" fmla="*/ 0 w 383"/>
                  <a:gd name="T3" fmla="*/ 0 h 529"/>
                  <a:gd name="T4" fmla="*/ 383 w 383"/>
                  <a:gd name="T5" fmla="*/ 410 h 529"/>
                  <a:gd name="T6" fmla="*/ 180 w 383"/>
                  <a:gd name="T7" fmla="*/ 529 h 529"/>
                  <a:gd name="T8" fmla="*/ 6 w 383"/>
                  <a:gd name="T9" fmla="*/ 10 h 529"/>
                  <a:gd name="T10" fmla="*/ 183 w 383"/>
                  <a:gd name="T11" fmla="*/ 525 h 529"/>
                  <a:gd name="T12" fmla="*/ 379 w 383"/>
                  <a:gd name="T13" fmla="*/ 409 h 529"/>
                  <a:gd name="T14" fmla="*/ 6 w 383"/>
                  <a:gd name="T15" fmla="*/ 10 h 5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83" h="529">
                    <a:moveTo>
                      <a:pt x="180" y="529"/>
                    </a:moveTo>
                    <a:lnTo>
                      <a:pt x="0" y="0"/>
                    </a:lnTo>
                    <a:lnTo>
                      <a:pt x="383" y="410"/>
                    </a:lnTo>
                    <a:lnTo>
                      <a:pt x="180" y="529"/>
                    </a:lnTo>
                    <a:close/>
                    <a:moveTo>
                      <a:pt x="6" y="10"/>
                    </a:moveTo>
                    <a:lnTo>
                      <a:pt x="183" y="525"/>
                    </a:lnTo>
                    <a:lnTo>
                      <a:pt x="379" y="409"/>
                    </a:lnTo>
                    <a:lnTo>
                      <a:pt x="6" y="1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83" name="Freeform 102">
                <a:extLst>
                  <a:ext uri="{FF2B5EF4-FFF2-40B4-BE49-F238E27FC236}">
                    <a16:creationId xmlns:a16="http://schemas.microsoft.com/office/drawing/2014/main" id="{D5BAB3B1-C994-49AC-8287-F893A06CD0F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122" y="3347"/>
                <a:ext cx="527" cy="695"/>
              </a:xfrm>
              <a:custGeom>
                <a:avLst/>
                <a:gdLst>
                  <a:gd name="T0" fmla="*/ 0 w 527"/>
                  <a:gd name="T1" fmla="*/ 695 h 695"/>
                  <a:gd name="T2" fmla="*/ 348 w 527"/>
                  <a:gd name="T3" fmla="*/ 0 h 695"/>
                  <a:gd name="T4" fmla="*/ 527 w 527"/>
                  <a:gd name="T5" fmla="*/ 525 h 695"/>
                  <a:gd name="T6" fmla="*/ 525 w 527"/>
                  <a:gd name="T7" fmla="*/ 525 h 695"/>
                  <a:gd name="T8" fmla="*/ 0 w 527"/>
                  <a:gd name="T9" fmla="*/ 695 h 695"/>
                  <a:gd name="T10" fmla="*/ 347 w 527"/>
                  <a:gd name="T11" fmla="*/ 7 h 695"/>
                  <a:gd name="T12" fmla="*/ 4 w 527"/>
                  <a:gd name="T13" fmla="*/ 690 h 695"/>
                  <a:gd name="T14" fmla="*/ 524 w 527"/>
                  <a:gd name="T15" fmla="*/ 524 h 695"/>
                  <a:gd name="T16" fmla="*/ 347 w 527"/>
                  <a:gd name="T17" fmla="*/ 7 h 6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27" h="695">
                    <a:moveTo>
                      <a:pt x="0" y="695"/>
                    </a:moveTo>
                    <a:lnTo>
                      <a:pt x="348" y="0"/>
                    </a:lnTo>
                    <a:lnTo>
                      <a:pt x="527" y="525"/>
                    </a:lnTo>
                    <a:lnTo>
                      <a:pt x="525" y="525"/>
                    </a:lnTo>
                    <a:lnTo>
                      <a:pt x="0" y="695"/>
                    </a:lnTo>
                    <a:close/>
                    <a:moveTo>
                      <a:pt x="347" y="7"/>
                    </a:moveTo>
                    <a:lnTo>
                      <a:pt x="4" y="690"/>
                    </a:lnTo>
                    <a:lnTo>
                      <a:pt x="524" y="524"/>
                    </a:lnTo>
                    <a:lnTo>
                      <a:pt x="347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84" name="Freeform 103">
                <a:extLst>
                  <a:ext uri="{FF2B5EF4-FFF2-40B4-BE49-F238E27FC236}">
                    <a16:creationId xmlns:a16="http://schemas.microsoft.com/office/drawing/2014/main" id="{B8EB6886-F3CD-4CCA-A079-75561DF7A2C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122" y="3869"/>
                <a:ext cx="530" cy="514"/>
              </a:xfrm>
              <a:custGeom>
                <a:avLst/>
                <a:gdLst>
                  <a:gd name="T0" fmla="*/ 59 w 530"/>
                  <a:gd name="T1" fmla="*/ 514 h 514"/>
                  <a:gd name="T2" fmla="*/ 0 w 530"/>
                  <a:gd name="T3" fmla="*/ 169 h 514"/>
                  <a:gd name="T4" fmla="*/ 1 w 530"/>
                  <a:gd name="T5" fmla="*/ 169 h 514"/>
                  <a:gd name="T6" fmla="*/ 530 w 530"/>
                  <a:gd name="T7" fmla="*/ 0 h 514"/>
                  <a:gd name="T8" fmla="*/ 59 w 530"/>
                  <a:gd name="T9" fmla="*/ 514 h 514"/>
                  <a:gd name="T10" fmla="*/ 3 w 530"/>
                  <a:gd name="T11" fmla="*/ 172 h 514"/>
                  <a:gd name="T12" fmla="*/ 61 w 530"/>
                  <a:gd name="T13" fmla="*/ 508 h 514"/>
                  <a:gd name="T14" fmla="*/ 522 w 530"/>
                  <a:gd name="T15" fmla="*/ 6 h 514"/>
                  <a:gd name="T16" fmla="*/ 3 w 530"/>
                  <a:gd name="T17" fmla="*/ 172 h 5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30" h="514">
                    <a:moveTo>
                      <a:pt x="59" y="514"/>
                    </a:moveTo>
                    <a:lnTo>
                      <a:pt x="0" y="169"/>
                    </a:lnTo>
                    <a:lnTo>
                      <a:pt x="1" y="169"/>
                    </a:lnTo>
                    <a:lnTo>
                      <a:pt x="530" y="0"/>
                    </a:lnTo>
                    <a:lnTo>
                      <a:pt x="59" y="514"/>
                    </a:lnTo>
                    <a:close/>
                    <a:moveTo>
                      <a:pt x="3" y="172"/>
                    </a:moveTo>
                    <a:lnTo>
                      <a:pt x="61" y="508"/>
                    </a:lnTo>
                    <a:lnTo>
                      <a:pt x="522" y="6"/>
                    </a:lnTo>
                    <a:lnTo>
                      <a:pt x="3" y="17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85" name="Freeform 104">
                <a:extLst>
                  <a:ext uri="{FF2B5EF4-FFF2-40B4-BE49-F238E27FC236}">
                    <a16:creationId xmlns:a16="http://schemas.microsoft.com/office/drawing/2014/main" id="{615EC3FF-EF97-4817-9DCC-ACD2DCBDD3F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633" y="4037"/>
                <a:ext cx="551" cy="345"/>
              </a:xfrm>
              <a:custGeom>
                <a:avLst/>
                <a:gdLst>
                  <a:gd name="T0" fmla="*/ 551 w 551"/>
                  <a:gd name="T1" fmla="*/ 345 h 345"/>
                  <a:gd name="T2" fmla="*/ 0 w 551"/>
                  <a:gd name="T3" fmla="*/ 143 h 345"/>
                  <a:gd name="T4" fmla="*/ 492 w 551"/>
                  <a:gd name="T5" fmla="*/ 0 h 345"/>
                  <a:gd name="T6" fmla="*/ 551 w 551"/>
                  <a:gd name="T7" fmla="*/ 345 h 345"/>
                  <a:gd name="T8" fmla="*/ 8 w 551"/>
                  <a:gd name="T9" fmla="*/ 144 h 345"/>
                  <a:gd name="T10" fmla="*/ 547 w 551"/>
                  <a:gd name="T11" fmla="*/ 341 h 345"/>
                  <a:gd name="T12" fmla="*/ 490 w 551"/>
                  <a:gd name="T13" fmla="*/ 4 h 345"/>
                  <a:gd name="T14" fmla="*/ 8 w 551"/>
                  <a:gd name="T15" fmla="*/ 144 h 3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51" h="345">
                    <a:moveTo>
                      <a:pt x="551" y="345"/>
                    </a:moveTo>
                    <a:lnTo>
                      <a:pt x="0" y="143"/>
                    </a:lnTo>
                    <a:lnTo>
                      <a:pt x="492" y="0"/>
                    </a:lnTo>
                    <a:lnTo>
                      <a:pt x="551" y="345"/>
                    </a:lnTo>
                    <a:close/>
                    <a:moveTo>
                      <a:pt x="8" y="144"/>
                    </a:moveTo>
                    <a:lnTo>
                      <a:pt x="547" y="341"/>
                    </a:lnTo>
                    <a:lnTo>
                      <a:pt x="490" y="4"/>
                    </a:lnTo>
                    <a:lnTo>
                      <a:pt x="8" y="14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86" name="Freeform 105">
                <a:extLst>
                  <a:ext uri="{FF2B5EF4-FFF2-40B4-BE49-F238E27FC236}">
                    <a16:creationId xmlns:a16="http://schemas.microsoft.com/office/drawing/2014/main" id="{054CA97D-3B14-4668-9DB9-4AAD48B1E0B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634" y="3444"/>
                <a:ext cx="491" cy="738"/>
              </a:xfrm>
              <a:custGeom>
                <a:avLst/>
                <a:gdLst>
                  <a:gd name="T0" fmla="*/ 0 w 491"/>
                  <a:gd name="T1" fmla="*/ 738 h 738"/>
                  <a:gd name="T2" fmla="*/ 1 w 491"/>
                  <a:gd name="T3" fmla="*/ 736 h 738"/>
                  <a:gd name="T4" fmla="*/ 355 w 491"/>
                  <a:gd name="T5" fmla="*/ 0 h 738"/>
                  <a:gd name="T6" fmla="*/ 491 w 491"/>
                  <a:gd name="T7" fmla="*/ 597 h 738"/>
                  <a:gd name="T8" fmla="*/ 0 w 491"/>
                  <a:gd name="T9" fmla="*/ 738 h 738"/>
                  <a:gd name="T10" fmla="*/ 355 w 491"/>
                  <a:gd name="T11" fmla="*/ 7 h 738"/>
                  <a:gd name="T12" fmla="*/ 4 w 491"/>
                  <a:gd name="T13" fmla="*/ 735 h 738"/>
                  <a:gd name="T14" fmla="*/ 488 w 491"/>
                  <a:gd name="T15" fmla="*/ 594 h 738"/>
                  <a:gd name="T16" fmla="*/ 355 w 491"/>
                  <a:gd name="T17" fmla="*/ 7 h 7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91" h="738">
                    <a:moveTo>
                      <a:pt x="0" y="738"/>
                    </a:moveTo>
                    <a:lnTo>
                      <a:pt x="1" y="736"/>
                    </a:lnTo>
                    <a:lnTo>
                      <a:pt x="355" y="0"/>
                    </a:lnTo>
                    <a:lnTo>
                      <a:pt x="491" y="597"/>
                    </a:lnTo>
                    <a:lnTo>
                      <a:pt x="0" y="738"/>
                    </a:lnTo>
                    <a:close/>
                    <a:moveTo>
                      <a:pt x="355" y="7"/>
                    </a:moveTo>
                    <a:lnTo>
                      <a:pt x="4" y="735"/>
                    </a:lnTo>
                    <a:lnTo>
                      <a:pt x="488" y="594"/>
                    </a:lnTo>
                    <a:lnTo>
                      <a:pt x="355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87" name="Freeform 106">
                <a:extLst>
                  <a:ext uri="{FF2B5EF4-FFF2-40B4-BE49-F238E27FC236}">
                    <a16:creationId xmlns:a16="http://schemas.microsoft.com/office/drawing/2014/main" id="{02E5B443-B9B2-4F98-81C5-DA3BD642138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988" y="3348"/>
                <a:ext cx="483" cy="695"/>
              </a:xfrm>
              <a:custGeom>
                <a:avLst/>
                <a:gdLst>
                  <a:gd name="T0" fmla="*/ 135 w 483"/>
                  <a:gd name="T1" fmla="*/ 695 h 695"/>
                  <a:gd name="T2" fmla="*/ 135 w 483"/>
                  <a:gd name="T3" fmla="*/ 691 h 695"/>
                  <a:gd name="T4" fmla="*/ 0 w 483"/>
                  <a:gd name="T5" fmla="*/ 98 h 695"/>
                  <a:gd name="T6" fmla="*/ 483 w 483"/>
                  <a:gd name="T7" fmla="*/ 0 h 695"/>
                  <a:gd name="T8" fmla="*/ 135 w 483"/>
                  <a:gd name="T9" fmla="*/ 695 h 695"/>
                  <a:gd name="T10" fmla="*/ 2 w 483"/>
                  <a:gd name="T11" fmla="*/ 100 h 695"/>
                  <a:gd name="T12" fmla="*/ 136 w 483"/>
                  <a:gd name="T13" fmla="*/ 688 h 695"/>
                  <a:gd name="T14" fmla="*/ 478 w 483"/>
                  <a:gd name="T15" fmla="*/ 4 h 695"/>
                  <a:gd name="T16" fmla="*/ 2 w 483"/>
                  <a:gd name="T17" fmla="*/ 100 h 6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83" h="695">
                    <a:moveTo>
                      <a:pt x="135" y="695"/>
                    </a:moveTo>
                    <a:lnTo>
                      <a:pt x="135" y="691"/>
                    </a:lnTo>
                    <a:lnTo>
                      <a:pt x="0" y="98"/>
                    </a:lnTo>
                    <a:lnTo>
                      <a:pt x="483" y="0"/>
                    </a:lnTo>
                    <a:lnTo>
                      <a:pt x="135" y="695"/>
                    </a:lnTo>
                    <a:close/>
                    <a:moveTo>
                      <a:pt x="2" y="100"/>
                    </a:moveTo>
                    <a:lnTo>
                      <a:pt x="136" y="688"/>
                    </a:lnTo>
                    <a:lnTo>
                      <a:pt x="478" y="4"/>
                    </a:lnTo>
                    <a:lnTo>
                      <a:pt x="2" y="10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88" name="Freeform 107">
                <a:extLst>
                  <a:ext uri="{FF2B5EF4-FFF2-40B4-BE49-F238E27FC236}">
                    <a16:creationId xmlns:a16="http://schemas.microsoft.com/office/drawing/2014/main" id="{77DD25D3-5C12-4116-9C6E-F4AEACC51BA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462" y="2891"/>
                <a:ext cx="358" cy="539"/>
              </a:xfrm>
              <a:custGeom>
                <a:avLst/>
                <a:gdLst>
                  <a:gd name="T0" fmla="*/ 358 w 358"/>
                  <a:gd name="T1" fmla="*/ 539 h 539"/>
                  <a:gd name="T2" fmla="*/ 5 w 358"/>
                  <a:gd name="T3" fmla="*/ 461 h 539"/>
                  <a:gd name="T4" fmla="*/ 0 w 358"/>
                  <a:gd name="T5" fmla="*/ 0 h 539"/>
                  <a:gd name="T6" fmla="*/ 358 w 358"/>
                  <a:gd name="T7" fmla="*/ 539 h 539"/>
                  <a:gd name="T8" fmla="*/ 8 w 358"/>
                  <a:gd name="T9" fmla="*/ 458 h 539"/>
                  <a:gd name="T10" fmla="*/ 353 w 358"/>
                  <a:gd name="T11" fmla="*/ 534 h 539"/>
                  <a:gd name="T12" fmla="*/ 3 w 358"/>
                  <a:gd name="T13" fmla="*/ 8 h 539"/>
                  <a:gd name="T14" fmla="*/ 8 w 358"/>
                  <a:gd name="T15" fmla="*/ 458 h 5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58" h="539">
                    <a:moveTo>
                      <a:pt x="358" y="539"/>
                    </a:moveTo>
                    <a:lnTo>
                      <a:pt x="5" y="461"/>
                    </a:lnTo>
                    <a:lnTo>
                      <a:pt x="0" y="0"/>
                    </a:lnTo>
                    <a:lnTo>
                      <a:pt x="358" y="539"/>
                    </a:lnTo>
                    <a:close/>
                    <a:moveTo>
                      <a:pt x="8" y="458"/>
                    </a:moveTo>
                    <a:lnTo>
                      <a:pt x="353" y="534"/>
                    </a:lnTo>
                    <a:lnTo>
                      <a:pt x="3" y="8"/>
                    </a:lnTo>
                    <a:lnTo>
                      <a:pt x="8" y="45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89" name="Freeform 108">
                <a:extLst>
                  <a:ext uri="{FF2B5EF4-FFF2-40B4-BE49-F238E27FC236}">
                    <a16:creationId xmlns:a16="http://schemas.microsoft.com/office/drawing/2014/main" id="{843F7608-21F5-475C-9498-D542127EA2B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462" y="3347"/>
                <a:ext cx="441" cy="265"/>
              </a:xfrm>
              <a:custGeom>
                <a:avLst/>
                <a:gdLst>
                  <a:gd name="T0" fmla="*/ 441 w 441"/>
                  <a:gd name="T1" fmla="*/ 265 h 265"/>
                  <a:gd name="T2" fmla="*/ 0 w 441"/>
                  <a:gd name="T3" fmla="*/ 0 h 265"/>
                  <a:gd name="T4" fmla="*/ 356 w 441"/>
                  <a:gd name="T5" fmla="*/ 80 h 265"/>
                  <a:gd name="T6" fmla="*/ 441 w 441"/>
                  <a:gd name="T7" fmla="*/ 265 h 265"/>
                  <a:gd name="T8" fmla="*/ 15 w 441"/>
                  <a:gd name="T9" fmla="*/ 6 h 265"/>
                  <a:gd name="T10" fmla="*/ 436 w 441"/>
                  <a:gd name="T11" fmla="*/ 259 h 265"/>
                  <a:gd name="T12" fmla="*/ 355 w 441"/>
                  <a:gd name="T13" fmla="*/ 82 h 265"/>
                  <a:gd name="T14" fmla="*/ 15 w 441"/>
                  <a:gd name="T15" fmla="*/ 6 h 2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41" h="265">
                    <a:moveTo>
                      <a:pt x="441" y="265"/>
                    </a:moveTo>
                    <a:lnTo>
                      <a:pt x="0" y="0"/>
                    </a:lnTo>
                    <a:lnTo>
                      <a:pt x="356" y="80"/>
                    </a:lnTo>
                    <a:lnTo>
                      <a:pt x="441" y="265"/>
                    </a:lnTo>
                    <a:close/>
                    <a:moveTo>
                      <a:pt x="15" y="6"/>
                    </a:moveTo>
                    <a:lnTo>
                      <a:pt x="436" y="259"/>
                    </a:lnTo>
                    <a:lnTo>
                      <a:pt x="355" y="82"/>
                    </a:lnTo>
                    <a:lnTo>
                      <a:pt x="15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90" name="Freeform 109">
                <a:extLst>
                  <a:ext uri="{FF2B5EF4-FFF2-40B4-BE49-F238E27FC236}">
                    <a16:creationId xmlns:a16="http://schemas.microsoft.com/office/drawing/2014/main" id="{77F7C244-319C-44BD-82A0-53B703400E1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816" y="3172"/>
                <a:ext cx="703" cy="439"/>
              </a:xfrm>
              <a:custGeom>
                <a:avLst/>
                <a:gdLst>
                  <a:gd name="T0" fmla="*/ 84 w 703"/>
                  <a:gd name="T1" fmla="*/ 439 h 439"/>
                  <a:gd name="T2" fmla="*/ 0 w 703"/>
                  <a:gd name="T3" fmla="*/ 255 h 439"/>
                  <a:gd name="T4" fmla="*/ 1 w 703"/>
                  <a:gd name="T5" fmla="*/ 255 h 439"/>
                  <a:gd name="T6" fmla="*/ 703 w 703"/>
                  <a:gd name="T7" fmla="*/ 0 h 439"/>
                  <a:gd name="T8" fmla="*/ 84 w 703"/>
                  <a:gd name="T9" fmla="*/ 439 h 439"/>
                  <a:gd name="T10" fmla="*/ 3 w 703"/>
                  <a:gd name="T11" fmla="*/ 257 h 439"/>
                  <a:gd name="T12" fmla="*/ 85 w 703"/>
                  <a:gd name="T13" fmla="*/ 435 h 439"/>
                  <a:gd name="T14" fmla="*/ 687 w 703"/>
                  <a:gd name="T15" fmla="*/ 9 h 439"/>
                  <a:gd name="T16" fmla="*/ 3 w 703"/>
                  <a:gd name="T17" fmla="*/ 257 h 4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03" h="439">
                    <a:moveTo>
                      <a:pt x="84" y="439"/>
                    </a:moveTo>
                    <a:lnTo>
                      <a:pt x="0" y="255"/>
                    </a:lnTo>
                    <a:lnTo>
                      <a:pt x="1" y="255"/>
                    </a:lnTo>
                    <a:lnTo>
                      <a:pt x="703" y="0"/>
                    </a:lnTo>
                    <a:lnTo>
                      <a:pt x="84" y="439"/>
                    </a:lnTo>
                    <a:close/>
                    <a:moveTo>
                      <a:pt x="3" y="257"/>
                    </a:moveTo>
                    <a:lnTo>
                      <a:pt x="85" y="435"/>
                    </a:lnTo>
                    <a:lnTo>
                      <a:pt x="687" y="9"/>
                    </a:lnTo>
                    <a:lnTo>
                      <a:pt x="3" y="25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91" name="Freeform 110">
                <a:extLst>
                  <a:ext uri="{FF2B5EF4-FFF2-40B4-BE49-F238E27FC236}">
                    <a16:creationId xmlns:a16="http://schemas.microsoft.com/office/drawing/2014/main" id="{80E2168D-79A4-4ECF-8E35-F12EC83EAB8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461" y="2893"/>
                <a:ext cx="1055" cy="536"/>
              </a:xfrm>
              <a:custGeom>
                <a:avLst/>
                <a:gdLst>
                  <a:gd name="T0" fmla="*/ 356 w 1055"/>
                  <a:gd name="T1" fmla="*/ 536 h 536"/>
                  <a:gd name="T2" fmla="*/ 356 w 1055"/>
                  <a:gd name="T3" fmla="*/ 536 h 536"/>
                  <a:gd name="T4" fmla="*/ 0 w 1055"/>
                  <a:gd name="T5" fmla="*/ 0 h 536"/>
                  <a:gd name="T6" fmla="*/ 3 w 1055"/>
                  <a:gd name="T7" fmla="*/ 1 h 536"/>
                  <a:gd name="T8" fmla="*/ 1055 w 1055"/>
                  <a:gd name="T9" fmla="*/ 284 h 536"/>
                  <a:gd name="T10" fmla="*/ 356 w 1055"/>
                  <a:gd name="T11" fmla="*/ 536 h 536"/>
                  <a:gd name="T12" fmla="*/ 5 w 1055"/>
                  <a:gd name="T13" fmla="*/ 5 h 536"/>
                  <a:gd name="T14" fmla="*/ 357 w 1055"/>
                  <a:gd name="T15" fmla="*/ 534 h 536"/>
                  <a:gd name="T16" fmla="*/ 1047 w 1055"/>
                  <a:gd name="T17" fmla="*/ 284 h 536"/>
                  <a:gd name="T18" fmla="*/ 5 w 1055"/>
                  <a:gd name="T19" fmla="*/ 5 h 5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55" h="536">
                    <a:moveTo>
                      <a:pt x="356" y="536"/>
                    </a:moveTo>
                    <a:lnTo>
                      <a:pt x="356" y="536"/>
                    </a:lnTo>
                    <a:lnTo>
                      <a:pt x="0" y="0"/>
                    </a:lnTo>
                    <a:lnTo>
                      <a:pt x="3" y="1"/>
                    </a:lnTo>
                    <a:lnTo>
                      <a:pt x="1055" y="284"/>
                    </a:lnTo>
                    <a:lnTo>
                      <a:pt x="356" y="536"/>
                    </a:lnTo>
                    <a:close/>
                    <a:moveTo>
                      <a:pt x="5" y="5"/>
                    </a:moveTo>
                    <a:lnTo>
                      <a:pt x="357" y="534"/>
                    </a:lnTo>
                    <a:lnTo>
                      <a:pt x="1047" y="284"/>
                    </a:lnTo>
                    <a:lnTo>
                      <a:pt x="5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92" name="Freeform 111">
                <a:extLst>
                  <a:ext uri="{FF2B5EF4-FFF2-40B4-BE49-F238E27FC236}">
                    <a16:creationId xmlns:a16="http://schemas.microsoft.com/office/drawing/2014/main" id="{D84555E9-3579-4391-A7BA-780AB8A264C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455" y="2861"/>
                <a:ext cx="1060" cy="318"/>
              </a:xfrm>
              <a:custGeom>
                <a:avLst/>
                <a:gdLst>
                  <a:gd name="T0" fmla="*/ 1060 w 1060"/>
                  <a:gd name="T1" fmla="*/ 318 h 318"/>
                  <a:gd name="T2" fmla="*/ 1056 w 1060"/>
                  <a:gd name="T3" fmla="*/ 317 h 318"/>
                  <a:gd name="T4" fmla="*/ 0 w 1060"/>
                  <a:gd name="T5" fmla="*/ 33 h 318"/>
                  <a:gd name="T6" fmla="*/ 846 w 1060"/>
                  <a:gd name="T7" fmla="*/ 0 h 318"/>
                  <a:gd name="T8" fmla="*/ 846 w 1060"/>
                  <a:gd name="T9" fmla="*/ 0 h 318"/>
                  <a:gd name="T10" fmla="*/ 1060 w 1060"/>
                  <a:gd name="T11" fmla="*/ 318 h 318"/>
                  <a:gd name="T12" fmla="*/ 17 w 1060"/>
                  <a:gd name="T13" fmla="*/ 36 h 318"/>
                  <a:gd name="T14" fmla="*/ 1054 w 1060"/>
                  <a:gd name="T15" fmla="*/ 313 h 318"/>
                  <a:gd name="T16" fmla="*/ 845 w 1060"/>
                  <a:gd name="T17" fmla="*/ 2 h 318"/>
                  <a:gd name="T18" fmla="*/ 17 w 1060"/>
                  <a:gd name="T19" fmla="*/ 36 h 3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60" h="318">
                    <a:moveTo>
                      <a:pt x="1060" y="318"/>
                    </a:moveTo>
                    <a:lnTo>
                      <a:pt x="1056" y="317"/>
                    </a:lnTo>
                    <a:lnTo>
                      <a:pt x="0" y="33"/>
                    </a:lnTo>
                    <a:lnTo>
                      <a:pt x="846" y="0"/>
                    </a:lnTo>
                    <a:lnTo>
                      <a:pt x="846" y="0"/>
                    </a:lnTo>
                    <a:lnTo>
                      <a:pt x="1060" y="318"/>
                    </a:lnTo>
                    <a:close/>
                    <a:moveTo>
                      <a:pt x="17" y="36"/>
                    </a:moveTo>
                    <a:lnTo>
                      <a:pt x="1054" y="313"/>
                    </a:lnTo>
                    <a:lnTo>
                      <a:pt x="845" y="2"/>
                    </a:lnTo>
                    <a:lnTo>
                      <a:pt x="17" y="3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93" name="Freeform 112">
                <a:extLst>
                  <a:ext uri="{FF2B5EF4-FFF2-40B4-BE49-F238E27FC236}">
                    <a16:creationId xmlns:a16="http://schemas.microsoft.com/office/drawing/2014/main" id="{DDE8BE0E-9E06-463F-B273-4553676167B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297" y="2860"/>
                <a:ext cx="931" cy="345"/>
              </a:xfrm>
              <a:custGeom>
                <a:avLst/>
                <a:gdLst>
                  <a:gd name="T0" fmla="*/ 214 w 931"/>
                  <a:gd name="T1" fmla="*/ 318 h 345"/>
                  <a:gd name="T2" fmla="*/ 213 w 931"/>
                  <a:gd name="T3" fmla="*/ 318 h 345"/>
                  <a:gd name="T4" fmla="*/ 0 w 931"/>
                  <a:gd name="T5" fmla="*/ 0 h 345"/>
                  <a:gd name="T6" fmla="*/ 931 w 931"/>
                  <a:gd name="T7" fmla="*/ 345 h 345"/>
                  <a:gd name="T8" fmla="*/ 214 w 931"/>
                  <a:gd name="T9" fmla="*/ 318 h 345"/>
                  <a:gd name="T10" fmla="*/ 7 w 931"/>
                  <a:gd name="T11" fmla="*/ 4 h 345"/>
                  <a:gd name="T12" fmla="*/ 215 w 931"/>
                  <a:gd name="T13" fmla="*/ 315 h 345"/>
                  <a:gd name="T14" fmla="*/ 916 w 931"/>
                  <a:gd name="T15" fmla="*/ 342 h 345"/>
                  <a:gd name="T16" fmla="*/ 7 w 931"/>
                  <a:gd name="T17" fmla="*/ 4 h 3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31" h="345">
                    <a:moveTo>
                      <a:pt x="214" y="318"/>
                    </a:moveTo>
                    <a:lnTo>
                      <a:pt x="213" y="318"/>
                    </a:lnTo>
                    <a:lnTo>
                      <a:pt x="0" y="0"/>
                    </a:lnTo>
                    <a:lnTo>
                      <a:pt x="931" y="345"/>
                    </a:lnTo>
                    <a:lnTo>
                      <a:pt x="214" y="318"/>
                    </a:lnTo>
                    <a:close/>
                    <a:moveTo>
                      <a:pt x="7" y="4"/>
                    </a:moveTo>
                    <a:lnTo>
                      <a:pt x="215" y="315"/>
                    </a:lnTo>
                    <a:lnTo>
                      <a:pt x="916" y="342"/>
                    </a:lnTo>
                    <a:lnTo>
                      <a:pt x="7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94" name="Freeform 113">
                <a:extLst>
                  <a:ext uri="{FF2B5EF4-FFF2-40B4-BE49-F238E27FC236}">
                    <a16:creationId xmlns:a16="http://schemas.microsoft.com/office/drawing/2014/main" id="{7BA10766-305D-4B56-9B52-12F39125F9D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985" y="2892"/>
                <a:ext cx="485" cy="558"/>
              </a:xfrm>
              <a:custGeom>
                <a:avLst/>
                <a:gdLst>
                  <a:gd name="T0" fmla="*/ 0 w 485"/>
                  <a:gd name="T1" fmla="*/ 558 h 558"/>
                  <a:gd name="T2" fmla="*/ 480 w 485"/>
                  <a:gd name="T3" fmla="*/ 0 h 558"/>
                  <a:gd name="T4" fmla="*/ 485 w 485"/>
                  <a:gd name="T5" fmla="*/ 460 h 558"/>
                  <a:gd name="T6" fmla="*/ 0 w 485"/>
                  <a:gd name="T7" fmla="*/ 558 h 558"/>
                  <a:gd name="T8" fmla="*/ 477 w 485"/>
                  <a:gd name="T9" fmla="*/ 7 h 558"/>
                  <a:gd name="T10" fmla="*/ 7 w 485"/>
                  <a:gd name="T11" fmla="*/ 553 h 558"/>
                  <a:gd name="T12" fmla="*/ 482 w 485"/>
                  <a:gd name="T13" fmla="*/ 457 h 558"/>
                  <a:gd name="T14" fmla="*/ 477 w 485"/>
                  <a:gd name="T15" fmla="*/ 7 h 5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85" h="558">
                    <a:moveTo>
                      <a:pt x="0" y="558"/>
                    </a:moveTo>
                    <a:lnTo>
                      <a:pt x="480" y="0"/>
                    </a:lnTo>
                    <a:lnTo>
                      <a:pt x="485" y="460"/>
                    </a:lnTo>
                    <a:lnTo>
                      <a:pt x="0" y="558"/>
                    </a:lnTo>
                    <a:close/>
                    <a:moveTo>
                      <a:pt x="477" y="7"/>
                    </a:moveTo>
                    <a:lnTo>
                      <a:pt x="7" y="553"/>
                    </a:lnTo>
                    <a:lnTo>
                      <a:pt x="482" y="457"/>
                    </a:lnTo>
                    <a:lnTo>
                      <a:pt x="477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95" name="Freeform 114">
                <a:extLst>
                  <a:ext uri="{FF2B5EF4-FFF2-40B4-BE49-F238E27FC236}">
                    <a16:creationId xmlns:a16="http://schemas.microsoft.com/office/drawing/2014/main" id="{B50647E9-0023-45BF-BC24-E1FD13D2FE7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487" y="2892"/>
                <a:ext cx="980" cy="556"/>
              </a:xfrm>
              <a:custGeom>
                <a:avLst/>
                <a:gdLst>
                  <a:gd name="T0" fmla="*/ 502 w 980"/>
                  <a:gd name="T1" fmla="*/ 556 h 556"/>
                  <a:gd name="T2" fmla="*/ 502 w 980"/>
                  <a:gd name="T3" fmla="*/ 556 h 556"/>
                  <a:gd name="T4" fmla="*/ 0 w 980"/>
                  <a:gd name="T5" fmla="*/ 354 h 556"/>
                  <a:gd name="T6" fmla="*/ 980 w 980"/>
                  <a:gd name="T7" fmla="*/ 0 h 556"/>
                  <a:gd name="T8" fmla="*/ 502 w 980"/>
                  <a:gd name="T9" fmla="*/ 556 h 556"/>
                  <a:gd name="T10" fmla="*/ 7 w 980"/>
                  <a:gd name="T11" fmla="*/ 354 h 556"/>
                  <a:gd name="T12" fmla="*/ 502 w 980"/>
                  <a:gd name="T13" fmla="*/ 554 h 556"/>
                  <a:gd name="T14" fmla="*/ 972 w 980"/>
                  <a:gd name="T15" fmla="*/ 6 h 556"/>
                  <a:gd name="T16" fmla="*/ 7 w 980"/>
                  <a:gd name="T17" fmla="*/ 354 h 5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80" h="556">
                    <a:moveTo>
                      <a:pt x="502" y="556"/>
                    </a:moveTo>
                    <a:lnTo>
                      <a:pt x="502" y="556"/>
                    </a:lnTo>
                    <a:lnTo>
                      <a:pt x="0" y="354"/>
                    </a:lnTo>
                    <a:lnTo>
                      <a:pt x="980" y="0"/>
                    </a:lnTo>
                    <a:lnTo>
                      <a:pt x="502" y="556"/>
                    </a:lnTo>
                    <a:close/>
                    <a:moveTo>
                      <a:pt x="7" y="354"/>
                    </a:moveTo>
                    <a:lnTo>
                      <a:pt x="502" y="554"/>
                    </a:lnTo>
                    <a:lnTo>
                      <a:pt x="972" y="6"/>
                    </a:lnTo>
                    <a:lnTo>
                      <a:pt x="7" y="35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96" name="Freeform 115">
                <a:extLst>
                  <a:ext uri="{FF2B5EF4-FFF2-40B4-BE49-F238E27FC236}">
                    <a16:creationId xmlns:a16="http://schemas.microsoft.com/office/drawing/2014/main" id="{0996F710-3AEC-4A0E-9139-AEA0A9E9D6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55" y="3212"/>
                <a:ext cx="65" cy="65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7"/>
                      <a:pt x="38" y="56"/>
                      <a:pt x="24" y="54"/>
                    </a:cubicBezTo>
                    <a:cubicBezTo>
                      <a:pt x="10" y="52"/>
                      <a:pt x="0" y="38"/>
                      <a:pt x="2" y="24"/>
                    </a:cubicBezTo>
                    <a:cubicBezTo>
                      <a:pt x="5" y="10"/>
                      <a:pt x="18" y="0"/>
                      <a:pt x="32" y="2"/>
                    </a:cubicBezTo>
                    <a:cubicBezTo>
                      <a:pt x="47" y="5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97" name="Freeform 116">
                <a:extLst>
                  <a:ext uri="{FF2B5EF4-FFF2-40B4-BE49-F238E27FC236}">
                    <a16:creationId xmlns:a16="http://schemas.microsoft.com/office/drawing/2014/main" id="{C2277392-B9F6-4670-B843-A0206647C6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03" y="4147"/>
                <a:ext cx="64" cy="64"/>
              </a:xfrm>
              <a:custGeom>
                <a:avLst/>
                <a:gdLst>
                  <a:gd name="T0" fmla="*/ 53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3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3" y="32"/>
                    </a:moveTo>
                    <a:cubicBezTo>
                      <a:pt x="51" y="47"/>
                      <a:pt x="38" y="56"/>
                      <a:pt x="24" y="54"/>
                    </a:cubicBezTo>
                    <a:cubicBezTo>
                      <a:pt x="9" y="52"/>
                      <a:pt x="0" y="39"/>
                      <a:pt x="2" y="24"/>
                    </a:cubicBezTo>
                    <a:cubicBezTo>
                      <a:pt x="4" y="10"/>
                      <a:pt x="17" y="0"/>
                      <a:pt x="32" y="2"/>
                    </a:cubicBezTo>
                    <a:cubicBezTo>
                      <a:pt x="46" y="5"/>
                      <a:pt x="56" y="18"/>
                      <a:pt x="53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98" name="Freeform 117">
                <a:extLst>
                  <a:ext uri="{FF2B5EF4-FFF2-40B4-BE49-F238E27FC236}">
                    <a16:creationId xmlns:a16="http://schemas.microsoft.com/office/drawing/2014/main" id="{D7885C2F-C6A2-42FA-82F5-CC03E25036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53" y="4342"/>
                <a:ext cx="64" cy="66"/>
              </a:xfrm>
              <a:custGeom>
                <a:avLst/>
                <a:gdLst>
                  <a:gd name="T0" fmla="*/ 54 w 56"/>
                  <a:gd name="T1" fmla="*/ 33 h 57"/>
                  <a:gd name="T2" fmla="*/ 24 w 56"/>
                  <a:gd name="T3" fmla="*/ 54 h 57"/>
                  <a:gd name="T4" fmla="*/ 2 w 56"/>
                  <a:gd name="T5" fmla="*/ 24 h 57"/>
                  <a:gd name="T6" fmla="*/ 32 w 56"/>
                  <a:gd name="T7" fmla="*/ 3 h 57"/>
                  <a:gd name="T8" fmla="*/ 54 w 56"/>
                  <a:gd name="T9" fmla="*/ 33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7">
                    <a:moveTo>
                      <a:pt x="54" y="33"/>
                    </a:moveTo>
                    <a:cubicBezTo>
                      <a:pt x="52" y="47"/>
                      <a:pt x="38" y="57"/>
                      <a:pt x="24" y="54"/>
                    </a:cubicBezTo>
                    <a:cubicBezTo>
                      <a:pt x="10" y="52"/>
                      <a:pt x="0" y="39"/>
                      <a:pt x="2" y="24"/>
                    </a:cubicBezTo>
                    <a:cubicBezTo>
                      <a:pt x="4" y="10"/>
                      <a:pt x="18" y="0"/>
                      <a:pt x="32" y="3"/>
                    </a:cubicBezTo>
                    <a:cubicBezTo>
                      <a:pt x="46" y="5"/>
                      <a:pt x="56" y="18"/>
                      <a:pt x="54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99" name="Freeform 118">
                <a:extLst>
                  <a:ext uri="{FF2B5EF4-FFF2-40B4-BE49-F238E27FC236}">
                    <a16:creationId xmlns:a16="http://schemas.microsoft.com/office/drawing/2014/main" id="{2FF5E896-6400-4310-9FC0-E1D8B3DD7E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86" y="4371"/>
                <a:ext cx="65" cy="65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6"/>
                      <a:pt x="38" y="56"/>
                      <a:pt x="24" y="54"/>
                    </a:cubicBezTo>
                    <a:cubicBezTo>
                      <a:pt x="10" y="52"/>
                      <a:pt x="0" y="38"/>
                      <a:pt x="2" y="24"/>
                    </a:cubicBezTo>
                    <a:cubicBezTo>
                      <a:pt x="4" y="10"/>
                      <a:pt x="18" y="0"/>
                      <a:pt x="32" y="2"/>
                    </a:cubicBezTo>
                    <a:cubicBezTo>
                      <a:pt x="46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00" name="Freeform 119">
                <a:extLst>
                  <a:ext uri="{FF2B5EF4-FFF2-40B4-BE49-F238E27FC236}">
                    <a16:creationId xmlns:a16="http://schemas.microsoft.com/office/drawing/2014/main" id="{4D2B3E49-7D0A-49AF-A031-B612090F82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02" y="4913"/>
                <a:ext cx="64" cy="64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1" y="47"/>
                      <a:pt x="38" y="56"/>
                      <a:pt x="24" y="54"/>
                    </a:cubicBezTo>
                    <a:cubicBezTo>
                      <a:pt x="9" y="52"/>
                      <a:pt x="0" y="38"/>
                      <a:pt x="2" y="24"/>
                    </a:cubicBezTo>
                    <a:cubicBezTo>
                      <a:pt x="4" y="10"/>
                      <a:pt x="18" y="0"/>
                      <a:pt x="32" y="2"/>
                    </a:cubicBezTo>
                    <a:cubicBezTo>
                      <a:pt x="46" y="5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01" name="Freeform 120">
                <a:extLst>
                  <a:ext uri="{FF2B5EF4-FFF2-40B4-BE49-F238E27FC236}">
                    <a16:creationId xmlns:a16="http://schemas.microsoft.com/office/drawing/2014/main" id="{CD3A5A18-BD03-41FC-9CE2-45D9AABA1D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94" y="5302"/>
                <a:ext cx="65" cy="65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6"/>
                      <a:pt x="38" y="56"/>
                      <a:pt x="24" y="54"/>
                    </a:cubicBezTo>
                    <a:cubicBezTo>
                      <a:pt x="10" y="51"/>
                      <a:pt x="0" y="38"/>
                      <a:pt x="2" y="24"/>
                    </a:cubicBezTo>
                    <a:cubicBezTo>
                      <a:pt x="5" y="9"/>
                      <a:pt x="18" y="0"/>
                      <a:pt x="32" y="2"/>
                    </a:cubicBezTo>
                    <a:cubicBezTo>
                      <a:pt x="47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02" name="Freeform 121">
                <a:extLst>
                  <a:ext uri="{FF2B5EF4-FFF2-40B4-BE49-F238E27FC236}">
                    <a16:creationId xmlns:a16="http://schemas.microsoft.com/office/drawing/2014/main" id="{BD8D7EDC-B313-40C6-A8E0-0479C94A5A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05" y="5746"/>
                <a:ext cx="65" cy="64"/>
              </a:xfrm>
              <a:custGeom>
                <a:avLst/>
                <a:gdLst>
                  <a:gd name="T0" fmla="*/ 54 w 57"/>
                  <a:gd name="T1" fmla="*/ 32 h 56"/>
                  <a:gd name="T2" fmla="*/ 24 w 57"/>
                  <a:gd name="T3" fmla="*/ 54 h 56"/>
                  <a:gd name="T4" fmla="*/ 3 w 57"/>
                  <a:gd name="T5" fmla="*/ 24 h 56"/>
                  <a:gd name="T6" fmla="*/ 32 w 57"/>
                  <a:gd name="T7" fmla="*/ 2 h 56"/>
                  <a:gd name="T8" fmla="*/ 54 w 57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7" h="56">
                    <a:moveTo>
                      <a:pt x="54" y="32"/>
                    </a:moveTo>
                    <a:cubicBezTo>
                      <a:pt x="52" y="46"/>
                      <a:pt x="39" y="56"/>
                      <a:pt x="24" y="54"/>
                    </a:cubicBezTo>
                    <a:cubicBezTo>
                      <a:pt x="10" y="52"/>
                      <a:pt x="0" y="38"/>
                      <a:pt x="3" y="24"/>
                    </a:cubicBezTo>
                    <a:cubicBezTo>
                      <a:pt x="5" y="10"/>
                      <a:pt x="18" y="0"/>
                      <a:pt x="32" y="2"/>
                    </a:cubicBezTo>
                    <a:cubicBezTo>
                      <a:pt x="47" y="4"/>
                      <a:pt x="57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03" name="Freeform 122">
                <a:extLst>
                  <a:ext uri="{FF2B5EF4-FFF2-40B4-BE49-F238E27FC236}">
                    <a16:creationId xmlns:a16="http://schemas.microsoft.com/office/drawing/2014/main" id="{4FDB83C6-5CE2-415A-B355-BB11663FD6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10" y="5210"/>
                <a:ext cx="65" cy="65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6"/>
                      <a:pt x="38" y="56"/>
                      <a:pt x="24" y="54"/>
                    </a:cubicBezTo>
                    <a:cubicBezTo>
                      <a:pt x="10" y="51"/>
                      <a:pt x="0" y="38"/>
                      <a:pt x="2" y="24"/>
                    </a:cubicBezTo>
                    <a:cubicBezTo>
                      <a:pt x="4" y="9"/>
                      <a:pt x="18" y="0"/>
                      <a:pt x="32" y="2"/>
                    </a:cubicBezTo>
                    <a:cubicBezTo>
                      <a:pt x="46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04" name="Freeform 123">
                <a:extLst>
                  <a:ext uri="{FF2B5EF4-FFF2-40B4-BE49-F238E27FC236}">
                    <a16:creationId xmlns:a16="http://schemas.microsoft.com/office/drawing/2014/main" id="{25BDF481-EE85-461C-9C88-00B356A513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70" y="4780"/>
                <a:ext cx="64" cy="66"/>
              </a:xfrm>
              <a:custGeom>
                <a:avLst/>
                <a:gdLst>
                  <a:gd name="T0" fmla="*/ 54 w 56"/>
                  <a:gd name="T1" fmla="*/ 33 h 57"/>
                  <a:gd name="T2" fmla="*/ 24 w 56"/>
                  <a:gd name="T3" fmla="*/ 54 h 57"/>
                  <a:gd name="T4" fmla="*/ 2 w 56"/>
                  <a:gd name="T5" fmla="*/ 24 h 57"/>
                  <a:gd name="T6" fmla="*/ 32 w 56"/>
                  <a:gd name="T7" fmla="*/ 3 h 57"/>
                  <a:gd name="T8" fmla="*/ 54 w 56"/>
                  <a:gd name="T9" fmla="*/ 33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7">
                    <a:moveTo>
                      <a:pt x="54" y="33"/>
                    </a:moveTo>
                    <a:cubicBezTo>
                      <a:pt x="52" y="47"/>
                      <a:pt x="38" y="57"/>
                      <a:pt x="24" y="54"/>
                    </a:cubicBezTo>
                    <a:cubicBezTo>
                      <a:pt x="10" y="52"/>
                      <a:pt x="0" y="39"/>
                      <a:pt x="2" y="24"/>
                    </a:cubicBezTo>
                    <a:cubicBezTo>
                      <a:pt x="5" y="10"/>
                      <a:pt x="18" y="0"/>
                      <a:pt x="32" y="3"/>
                    </a:cubicBezTo>
                    <a:cubicBezTo>
                      <a:pt x="47" y="5"/>
                      <a:pt x="56" y="18"/>
                      <a:pt x="54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05" name="Freeform 124">
                <a:extLst>
                  <a:ext uri="{FF2B5EF4-FFF2-40B4-BE49-F238E27FC236}">
                    <a16:creationId xmlns:a16="http://schemas.microsoft.com/office/drawing/2014/main" id="{887E930D-BF3B-41E3-A228-360EBDE5AC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79" y="5685"/>
                <a:ext cx="65" cy="64"/>
              </a:xfrm>
              <a:custGeom>
                <a:avLst/>
                <a:gdLst>
                  <a:gd name="T0" fmla="*/ 54 w 57"/>
                  <a:gd name="T1" fmla="*/ 32 h 56"/>
                  <a:gd name="T2" fmla="*/ 24 w 57"/>
                  <a:gd name="T3" fmla="*/ 54 h 56"/>
                  <a:gd name="T4" fmla="*/ 3 w 57"/>
                  <a:gd name="T5" fmla="*/ 24 h 56"/>
                  <a:gd name="T6" fmla="*/ 33 w 57"/>
                  <a:gd name="T7" fmla="*/ 2 h 56"/>
                  <a:gd name="T8" fmla="*/ 54 w 57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7" h="56">
                    <a:moveTo>
                      <a:pt x="54" y="32"/>
                    </a:moveTo>
                    <a:cubicBezTo>
                      <a:pt x="52" y="46"/>
                      <a:pt x="39" y="56"/>
                      <a:pt x="24" y="54"/>
                    </a:cubicBezTo>
                    <a:cubicBezTo>
                      <a:pt x="10" y="52"/>
                      <a:pt x="0" y="38"/>
                      <a:pt x="3" y="24"/>
                    </a:cubicBezTo>
                    <a:cubicBezTo>
                      <a:pt x="5" y="10"/>
                      <a:pt x="18" y="0"/>
                      <a:pt x="33" y="2"/>
                    </a:cubicBezTo>
                    <a:cubicBezTo>
                      <a:pt x="47" y="5"/>
                      <a:pt x="57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06" name="Freeform 125">
                <a:extLst>
                  <a:ext uri="{FF2B5EF4-FFF2-40B4-BE49-F238E27FC236}">
                    <a16:creationId xmlns:a16="http://schemas.microsoft.com/office/drawing/2014/main" id="{BCA4A412-59C1-4A09-832B-DA2FD05AE2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46" y="5463"/>
                <a:ext cx="64" cy="65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7"/>
                      <a:pt x="38" y="56"/>
                      <a:pt x="24" y="54"/>
                    </a:cubicBezTo>
                    <a:cubicBezTo>
                      <a:pt x="10" y="52"/>
                      <a:pt x="0" y="38"/>
                      <a:pt x="2" y="24"/>
                    </a:cubicBezTo>
                    <a:cubicBezTo>
                      <a:pt x="4" y="10"/>
                      <a:pt x="18" y="0"/>
                      <a:pt x="32" y="2"/>
                    </a:cubicBezTo>
                    <a:cubicBezTo>
                      <a:pt x="46" y="5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07" name="Freeform 126">
                <a:extLst>
                  <a:ext uri="{FF2B5EF4-FFF2-40B4-BE49-F238E27FC236}">
                    <a16:creationId xmlns:a16="http://schemas.microsoft.com/office/drawing/2014/main" id="{83B3536D-DB88-49C0-8BA8-8687707670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60" y="5440"/>
                <a:ext cx="65" cy="65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1" y="46"/>
                      <a:pt x="38" y="56"/>
                      <a:pt x="24" y="54"/>
                    </a:cubicBezTo>
                    <a:cubicBezTo>
                      <a:pt x="10" y="51"/>
                      <a:pt x="0" y="38"/>
                      <a:pt x="2" y="24"/>
                    </a:cubicBezTo>
                    <a:cubicBezTo>
                      <a:pt x="4" y="9"/>
                      <a:pt x="18" y="0"/>
                      <a:pt x="32" y="2"/>
                    </a:cubicBezTo>
                    <a:cubicBezTo>
                      <a:pt x="46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08" name="Freeform 127">
                <a:extLst>
                  <a:ext uri="{FF2B5EF4-FFF2-40B4-BE49-F238E27FC236}">
                    <a16:creationId xmlns:a16="http://schemas.microsoft.com/office/drawing/2014/main" id="{4FC90150-49B6-426D-83E5-0A24D4450D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83" y="4018"/>
                <a:ext cx="66" cy="64"/>
              </a:xfrm>
              <a:custGeom>
                <a:avLst/>
                <a:gdLst>
                  <a:gd name="T0" fmla="*/ 54 w 57"/>
                  <a:gd name="T1" fmla="*/ 32 h 56"/>
                  <a:gd name="T2" fmla="*/ 24 w 57"/>
                  <a:gd name="T3" fmla="*/ 54 h 56"/>
                  <a:gd name="T4" fmla="*/ 3 w 57"/>
                  <a:gd name="T5" fmla="*/ 24 h 56"/>
                  <a:gd name="T6" fmla="*/ 33 w 57"/>
                  <a:gd name="T7" fmla="*/ 2 h 56"/>
                  <a:gd name="T8" fmla="*/ 54 w 57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7" h="56">
                    <a:moveTo>
                      <a:pt x="54" y="32"/>
                    </a:moveTo>
                    <a:cubicBezTo>
                      <a:pt x="52" y="46"/>
                      <a:pt x="39" y="56"/>
                      <a:pt x="24" y="54"/>
                    </a:cubicBezTo>
                    <a:cubicBezTo>
                      <a:pt x="10" y="52"/>
                      <a:pt x="0" y="38"/>
                      <a:pt x="3" y="24"/>
                    </a:cubicBezTo>
                    <a:cubicBezTo>
                      <a:pt x="5" y="10"/>
                      <a:pt x="18" y="0"/>
                      <a:pt x="33" y="2"/>
                    </a:cubicBezTo>
                    <a:cubicBezTo>
                      <a:pt x="47" y="4"/>
                      <a:pt x="57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09" name="Freeform 128">
                <a:extLst>
                  <a:ext uri="{FF2B5EF4-FFF2-40B4-BE49-F238E27FC236}">
                    <a16:creationId xmlns:a16="http://schemas.microsoft.com/office/drawing/2014/main" id="{AD8219A4-CADF-4AF4-A561-783A6FE592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71" y="2829"/>
                <a:ext cx="65" cy="64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1" y="46"/>
                      <a:pt x="38" y="56"/>
                      <a:pt x="24" y="54"/>
                    </a:cubicBezTo>
                    <a:cubicBezTo>
                      <a:pt x="9" y="51"/>
                      <a:pt x="0" y="38"/>
                      <a:pt x="2" y="24"/>
                    </a:cubicBezTo>
                    <a:cubicBezTo>
                      <a:pt x="4" y="9"/>
                      <a:pt x="18" y="0"/>
                      <a:pt x="32" y="2"/>
                    </a:cubicBezTo>
                    <a:cubicBezTo>
                      <a:pt x="46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10" name="Freeform 129">
                <a:extLst>
                  <a:ext uri="{FF2B5EF4-FFF2-40B4-BE49-F238E27FC236}">
                    <a16:creationId xmlns:a16="http://schemas.microsoft.com/office/drawing/2014/main" id="{951BF413-D7EA-4D2B-A834-A4F4AD0A2A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96" y="3172"/>
                <a:ext cx="65" cy="64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6"/>
                      <a:pt x="38" y="56"/>
                      <a:pt x="24" y="54"/>
                    </a:cubicBezTo>
                    <a:cubicBezTo>
                      <a:pt x="10" y="51"/>
                      <a:pt x="0" y="38"/>
                      <a:pt x="2" y="24"/>
                    </a:cubicBezTo>
                    <a:cubicBezTo>
                      <a:pt x="5" y="9"/>
                      <a:pt x="18" y="0"/>
                      <a:pt x="32" y="2"/>
                    </a:cubicBezTo>
                    <a:cubicBezTo>
                      <a:pt x="47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11" name="Freeform 130">
                <a:extLst>
                  <a:ext uri="{FF2B5EF4-FFF2-40B4-BE49-F238E27FC236}">
                    <a16:creationId xmlns:a16="http://schemas.microsoft.com/office/drawing/2014/main" id="{672637B3-A560-44BA-9305-465EA8DF3C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12" y="3719"/>
                <a:ext cx="65" cy="66"/>
              </a:xfrm>
              <a:custGeom>
                <a:avLst/>
                <a:gdLst>
                  <a:gd name="T0" fmla="*/ 54 w 56"/>
                  <a:gd name="T1" fmla="*/ 33 h 57"/>
                  <a:gd name="T2" fmla="*/ 24 w 56"/>
                  <a:gd name="T3" fmla="*/ 54 h 57"/>
                  <a:gd name="T4" fmla="*/ 2 w 56"/>
                  <a:gd name="T5" fmla="*/ 24 h 57"/>
                  <a:gd name="T6" fmla="*/ 32 w 56"/>
                  <a:gd name="T7" fmla="*/ 3 h 57"/>
                  <a:gd name="T8" fmla="*/ 54 w 56"/>
                  <a:gd name="T9" fmla="*/ 33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7">
                    <a:moveTo>
                      <a:pt x="54" y="33"/>
                    </a:moveTo>
                    <a:cubicBezTo>
                      <a:pt x="52" y="47"/>
                      <a:pt x="38" y="57"/>
                      <a:pt x="24" y="54"/>
                    </a:cubicBezTo>
                    <a:cubicBezTo>
                      <a:pt x="10" y="52"/>
                      <a:pt x="0" y="39"/>
                      <a:pt x="2" y="24"/>
                    </a:cubicBezTo>
                    <a:cubicBezTo>
                      <a:pt x="5" y="10"/>
                      <a:pt x="18" y="0"/>
                      <a:pt x="32" y="3"/>
                    </a:cubicBezTo>
                    <a:cubicBezTo>
                      <a:pt x="47" y="5"/>
                      <a:pt x="56" y="18"/>
                      <a:pt x="54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12" name="Freeform 131">
                <a:extLst>
                  <a:ext uri="{FF2B5EF4-FFF2-40B4-BE49-F238E27FC236}">
                    <a16:creationId xmlns:a16="http://schemas.microsoft.com/office/drawing/2014/main" id="{8BD4B19E-54A0-413A-852F-CA9C82BFA9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86" y="3885"/>
                <a:ext cx="65" cy="65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6"/>
                      <a:pt x="38" y="56"/>
                      <a:pt x="24" y="54"/>
                    </a:cubicBezTo>
                    <a:cubicBezTo>
                      <a:pt x="10" y="51"/>
                      <a:pt x="0" y="38"/>
                      <a:pt x="2" y="24"/>
                    </a:cubicBezTo>
                    <a:cubicBezTo>
                      <a:pt x="5" y="9"/>
                      <a:pt x="18" y="0"/>
                      <a:pt x="32" y="2"/>
                    </a:cubicBezTo>
                    <a:cubicBezTo>
                      <a:pt x="47" y="4"/>
                      <a:pt x="56" y="17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13" name="Freeform 132">
                <a:extLst>
                  <a:ext uri="{FF2B5EF4-FFF2-40B4-BE49-F238E27FC236}">
                    <a16:creationId xmlns:a16="http://schemas.microsoft.com/office/drawing/2014/main" id="{C342CE98-66E5-4EC8-BBF2-5B3516ED5F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54" y="3417"/>
                <a:ext cx="65" cy="65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6"/>
                      <a:pt x="38" y="56"/>
                      <a:pt x="24" y="54"/>
                    </a:cubicBezTo>
                    <a:cubicBezTo>
                      <a:pt x="10" y="51"/>
                      <a:pt x="0" y="38"/>
                      <a:pt x="2" y="24"/>
                    </a:cubicBezTo>
                    <a:cubicBezTo>
                      <a:pt x="5" y="10"/>
                      <a:pt x="18" y="0"/>
                      <a:pt x="32" y="2"/>
                    </a:cubicBezTo>
                    <a:cubicBezTo>
                      <a:pt x="47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14" name="Freeform 133">
                <a:extLst>
                  <a:ext uri="{FF2B5EF4-FFF2-40B4-BE49-F238E27FC236}">
                    <a16:creationId xmlns:a16="http://schemas.microsoft.com/office/drawing/2014/main" id="{1797800E-AE2C-48AE-86E5-33A7C6FAC12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938" y="3401"/>
                <a:ext cx="97" cy="97"/>
              </a:xfrm>
              <a:custGeom>
                <a:avLst/>
                <a:gdLst>
                  <a:gd name="T0" fmla="*/ 36 w 84"/>
                  <a:gd name="T1" fmla="*/ 80 h 84"/>
                  <a:gd name="T2" fmla="*/ 4 w 84"/>
                  <a:gd name="T3" fmla="*/ 36 h 84"/>
                  <a:gd name="T4" fmla="*/ 48 w 84"/>
                  <a:gd name="T5" fmla="*/ 3 h 84"/>
                  <a:gd name="T6" fmla="*/ 81 w 84"/>
                  <a:gd name="T7" fmla="*/ 48 h 84"/>
                  <a:gd name="T8" fmla="*/ 36 w 84"/>
                  <a:gd name="T9" fmla="*/ 80 h 84"/>
                  <a:gd name="T10" fmla="*/ 48 w 84"/>
                  <a:gd name="T11" fmla="*/ 5 h 84"/>
                  <a:gd name="T12" fmla="*/ 5 w 84"/>
                  <a:gd name="T13" fmla="*/ 36 h 84"/>
                  <a:gd name="T14" fmla="*/ 36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0"/>
                    </a:moveTo>
                    <a:cubicBezTo>
                      <a:pt x="15" y="77"/>
                      <a:pt x="0" y="57"/>
                      <a:pt x="4" y="36"/>
                    </a:cubicBezTo>
                    <a:cubicBezTo>
                      <a:pt x="7" y="15"/>
                      <a:pt x="27" y="0"/>
                      <a:pt x="48" y="3"/>
                    </a:cubicBezTo>
                    <a:cubicBezTo>
                      <a:pt x="70" y="7"/>
                      <a:pt x="84" y="27"/>
                      <a:pt x="81" y="48"/>
                    </a:cubicBezTo>
                    <a:cubicBezTo>
                      <a:pt x="77" y="69"/>
                      <a:pt x="57" y="84"/>
                      <a:pt x="36" y="80"/>
                    </a:cubicBezTo>
                    <a:close/>
                    <a:moveTo>
                      <a:pt x="48" y="5"/>
                    </a:moveTo>
                    <a:cubicBezTo>
                      <a:pt x="28" y="2"/>
                      <a:pt x="9" y="16"/>
                      <a:pt x="5" y="36"/>
                    </a:cubicBezTo>
                    <a:cubicBezTo>
                      <a:pt x="2" y="56"/>
                      <a:pt x="16" y="76"/>
                      <a:pt x="36" y="79"/>
                    </a:cubicBezTo>
                    <a:cubicBezTo>
                      <a:pt x="57" y="82"/>
                      <a:pt x="76" y="68"/>
                      <a:pt x="79" y="48"/>
                    </a:cubicBezTo>
                    <a:cubicBezTo>
                      <a:pt x="82" y="27"/>
                      <a:pt x="68" y="8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15" name="Freeform 134">
                <a:extLst>
                  <a:ext uri="{FF2B5EF4-FFF2-40B4-BE49-F238E27FC236}">
                    <a16:creationId xmlns:a16="http://schemas.microsoft.com/office/drawing/2014/main" id="{900E1A07-2C8B-40A5-BFE4-1C425C9F3C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60" y="4435"/>
                <a:ext cx="65" cy="64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6"/>
                      <a:pt x="38" y="56"/>
                      <a:pt x="24" y="54"/>
                    </a:cubicBezTo>
                    <a:cubicBezTo>
                      <a:pt x="10" y="52"/>
                      <a:pt x="0" y="38"/>
                      <a:pt x="2" y="24"/>
                    </a:cubicBezTo>
                    <a:cubicBezTo>
                      <a:pt x="4" y="10"/>
                      <a:pt x="18" y="0"/>
                      <a:pt x="32" y="2"/>
                    </a:cubicBezTo>
                    <a:cubicBezTo>
                      <a:pt x="46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16" name="Freeform 135">
                <a:extLst>
                  <a:ext uri="{FF2B5EF4-FFF2-40B4-BE49-F238E27FC236}">
                    <a16:creationId xmlns:a16="http://schemas.microsoft.com/office/drawing/2014/main" id="{EF2DD7A2-50F2-4222-8BD6-6970C7DBAE2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744" y="4418"/>
                <a:ext cx="97" cy="97"/>
              </a:xfrm>
              <a:custGeom>
                <a:avLst/>
                <a:gdLst>
                  <a:gd name="T0" fmla="*/ 36 w 84"/>
                  <a:gd name="T1" fmla="*/ 80 h 84"/>
                  <a:gd name="T2" fmla="*/ 4 w 84"/>
                  <a:gd name="T3" fmla="*/ 36 h 84"/>
                  <a:gd name="T4" fmla="*/ 48 w 84"/>
                  <a:gd name="T5" fmla="*/ 3 h 84"/>
                  <a:gd name="T6" fmla="*/ 81 w 84"/>
                  <a:gd name="T7" fmla="*/ 48 h 84"/>
                  <a:gd name="T8" fmla="*/ 36 w 84"/>
                  <a:gd name="T9" fmla="*/ 80 h 84"/>
                  <a:gd name="T10" fmla="*/ 48 w 84"/>
                  <a:gd name="T11" fmla="*/ 5 h 84"/>
                  <a:gd name="T12" fmla="*/ 5 w 84"/>
                  <a:gd name="T13" fmla="*/ 36 h 84"/>
                  <a:gd name="T14" fmla="*/ 36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0"/>
                    </a:moveTo>
                    <a:cubicBezTo>
                      <a:pt x="15" y="77"/>
                      <a:pt x="0" y="57"/>
                      <a:pt x="4" y="36"/>
                    </a:cubicBezTo>
                    <a:cubicBezTo>
                      <a:pt x="7" y="15"/>
                      <a:pt x="27" y="0"/>
                      <a:pt x="48" y="3"/>
                    </a:cubicBezTo>
                    <a:cubicBezTo>
                      <a:pt x="69" y="7"/>
                      <a:pt x="84" y="27"/>
                      <a:pt x="81" y="48"/>
                    </a:cubicBezTo>
                    <a:cubicBezTo>
                      <a:pt x="77" y="69"/>
                      <a:pt x="57" y="84"/>
                      <a:pt x="36" y="80"/>
                    </a:cubicBezTo>
                    <a:close/>
                    <a:moveTo>
                      <a:pt x="48" y="5"/>
                    </a:moveTo>
                    <a:cubicBezTo>
                      <a:pt x="28" y="2"/>
                      <a:pt x="8" y="16"/>
                      <a:pt x="5" y="36"/>
                    </a:cubicBezTo>
                    <a:cubicBezTo>
                      <a:pt x="2" y="56"/>
                      <a:pt x="16" y="76"/>
                      <a:pt x="36" y="79"/>
                    </a:cubicBezTo>
                    <a:cubicBezTo>
                      <a:pt x="57" y="82"/>
                      <a:pt x="76" y="68"/>
                      <a:pt x="79" y="48"/>
                    </a:cubicBezTo>
                    <a:cubicBezTo>
                      <a:pt x="82" y="27"/>
                      <a:pt x="68" y="8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17" name="Freeform 136">
                <a:extLst>
                  <a:ext uri="{FF2B5EF4-FFF2-40B4-BE49-F238E27FC236}">
                    <a16:creationId xmlns:a16="http://schemas.microsoft.com/office/drawing/2014/main" id="{F05FC3BD-5A7E-4196-BA17-D079F5C9E4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23" y="3984"/>
                <a:ext cx="64" cy="66"/>
              </a:xfrm>
              <a:custGeom>
                <a:avLst/>
                <a:gdLst>
                  <a:gd name="T0" fmla="*/ 54 w 56"/>
                  <a:gd name="T1" fmla="*/ 33 h 57"/>
                  <a:gd name="T2" fmla="*/ 24 w 56"/>
                  <a:gd name="T3" fmla="*/ 54 h 57"/>
                  <a:gd name="T4" fmla="*/ 2 w 56"/>
                  <a:gd name="T5" fmla="*/ 24 h 57"/>
                  <a:gd name="T6" fmla="*/ 32 w 56"/>
                  <a:gd name="T7" fmla="*/ 3 h 57"/>
                  <a:gd name="T8" fmla="*/ 54 w 56"/>
                  <a:gd name="T9" fmla="*/ 33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7">
                    <a:moveTo>
                      <a:pt x="54" y="33"/>
                    </a:moveTo>
                    <a:cubicBezTo>
                      <a:pt x="52" y="47"/>
                      <a:pt x="38" y="57"/>
                      <a:pt x="24" y="54"/>
                    </a:cubicBezTo>
                    <a:cubicBezTo>
                      <a:pt x="10" y="52"/>
                      <a:pt x="0" y="39"/>
                      <a:pt x="2" y="24"/>
                    </a:cubicBezTo>
                    <a:cubicBezTo>
                      <a:pt x="5" y="10"/>
                      <a:pt x="18" y="0"/>
                      <a:pt x="32" y="3"/>
                    </a:cubicBezTo>
                    <a:cubicBezTo>
                      <a:pt x="47" y="5"/>
                      <a:pt x="56" y="18"/>
                      <a:pt x="54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18" name="Freeform 137">
                <a:extLst>
                  <a:ext uri="{FF2B5EF4-FFF2-40B4-BE49-F238E27FC236}">
                    <a16:creationId xmlns:a16="http://schemas.microsoft.com/office/drawing/2014/main" id="{19577740-5745-4B0B-B90A-F1BA36F042E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507" y="3969"/>
                <a:ext cx="96" cy="96"/>
              </a:xfrm>
              <a:custGeom>
                <a:avLst/>
                <a:gdLst>
                  <a:gd name="T0" fmla="*/ 36 w 84"/>
                  <a:gd name="T1" fmla="*/ 80 h 83"/>
                  <a:gd name="T2" fmla="*/ 4 w 84"/>
                  <a:gd name="T3" fmla="*/ 35 h 83"/>
                  <a:gd name="T4" fmla="*/ 48 w 84"/>
                  <a:gd name="T5" fmla="*/ 3 h 83"/>
                  <a:gd name="T6" fmla="*/ 81 w 84"/>
                  <a:gd name="T7" fmla="*/ 48 h 83"/>
                  <a:gd name="T8" fmla="*/ 36 w 84"/>
                  <a:gd name="T9" fmla="*/ 80 h 83"/>
                  <a:gd name="T10" fmla="*/ 48 w 84"/>
                  <a:gd name="T11" fmla="*/ 5 h 83"/>
                  <a:gd name="T12" fmla="*/ 5 w 84"/>
                  <a:gd name="T13" fmla="*/ 36 h 83"/>
                  <a:gd name="T14" fmla="*/ 36 w 84"/>
                  <a:gd name="T15" fmla="*/ 78 h 83"/>
                  <a:gd name="T16" fmla="*/ 79 w 84"/>
                  <a:gd name="T17" fmla="*/ 47 h 83"/>
                  <a:gd name="T18" fmla="*/ 48 w 84"/>
                  <a:gd name="T19" fmla="*/ 5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3">
                    <a:moveTo>
                      <a:pt x="36" y="80"/>
                    </a:moveTo>
                    <a:cubicBezTo>
                      <a:pt x="15" y="77"/>
                      <a:pt x="0" y="57"/>
                      <a:pt x="4" y="35"/>
                    </a:cubicBezTo>
                    <a:cubicBezTo>
                      <a:pt x="7" y="14"/>
                      <a:pt x="27" y="0"/>
                      <a:pt x="48" y="3"/>
                    </a:cubicBezTo>
                    <a:cubicBezTo>
                      <a:pt x="70" y="6"/>
                      <a:pt x="84" y="26"/>
                      <a:pt x="81" y="48"/>
                    </a:cubicBezTo>
                    <a:cubicBezTo>
                      <a:pt x="77" y="69"/>
                      <a:pt x="57" y="83"/>
                      <a:pt x="36" y="80"/>
                    </a:cubicBezTo>
                    <a:close/>
                    <a:moveTo>
                      <a:pt x="48" y="5"/>
                    </a:moveTo>
                    <a:cubicBezTo>
                      <a:pt x="28" y="1"/>
                      <a:pt x="9" y="15"/>
                      <a:pt x="5" y="36"/>
                    </a:cubicBezTo>
                    <a:cubicBezTo>
                      <a:pt x="2" y="56"/>
                      <a:pt x="16" y="75"/>
                      <a:pt x="36" y="78"/>
                    </a:cubicBezTo>
                    <a:cubicBezTo>
                      <a:pt x="57" y="82"/>
                      <a:pt x="76" y="68"/>
                      <a:pt x="79" y="47"/>
                    </a:cubicBezTo>
                    <a:cubicBezTo>
                      <a:pt x="82" y="27"/>
                      <a:pt x="68" y="8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19" name="Freeform 138">
                <a:extLst>
                  <a:ext uri="{FF2B5EF4-FFF2-40B4-BE49-F238E27FC236}">
                    <a16:creationId xmlns:a16="http://schemas.microsoft.com/office/drawing/2014/main" id="{A5F2F2B4-A383-4AF0-88D7-B194779877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71" y="4207"/>
                <a:ext cx="65" cy="64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7"/>
                      <a:pt x="38" y="56"/>
                      <a:pt x="24" y="54"/>
                    </a:cubicBezTo>
                    <a:cubicBezTo>
                      <a:pt x="10" y="52"/>
                      <a:pt x="0" y="38"/>
                      <a:pt x="2" y="24"/>
                    </a:cubicBezTo>
                    <a:cubicBezTo>
                      <a:pt x="4" y="10"/>
                      <a:pt x="18" y="0"/>
                      <a:pt x="32" y="2"/>
                    </a:cubicBezTo>
                    <a:cubicBezTo>
                      <a:pt x="46" y="5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20" name="Freeform 139">
                <a:extLst>
                  <a:ext uri="{FF2B5EF4-FFF2-40B4-BE49-F238E27FC236}">
                    <a16:creationId xmlns:a16="http://schemas.microsoft.com/office/drawing/2014/main" id="{CAF45605-9A6C-4DD6-9720-54FF40EC772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155" y="4190"/>
                <a:ext cx="97" cy="97"/>
              </a:xfrm>
              <a:custGeom>
                <a:avLst/>
                <a:gdLst>
                  <a:gd name="T0" fmla="*/ 36 w 84"/>
                  <a:gd name="T1" fmla="*/ 81 h 84"/>
                  <a:gd name="T2" fmla="*/ 3 w 84"/>
                  <a:gd name="T3" fmla="*/ 36 h 84"/>
                  <a:gd name="T4" fmla="*/ 48 w 84"/>
                  <a:gd name="T5" fmla="*/ 4 h 84"/>
                  <a:gd name="T6" fmla="*/ 80 w 84"/>
                  <a:gd name="T7" fmla="*/ 48 h 84"/>
                  <a:gd name="T8" fmla="*/ 36 w 84"/>
                  <a:gd name="T9" fmla="*/ 81 h 84"/>
                  <a:gd name="T10" fmla="*/ 48 w 84"/>
                  <a:gd name="T11" fmla="*/ 5 h 84"/>
                  <a:gd name="T12" fmla="*/ 5 w 84"/>
                  <a:gd name="T13" fmla="*/ 36 h 84"/>
                  <a:gd name="T14" fmla="*/ 36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1"/>
                    </a:moveTo>
                    <a:cubicBezTo>
                      <a:pt x="15" y="77"/>
                      <a:pt x="0" y="57"/>
                      <a:pt x="3" y="36"/>
                    </a:cubicBezTo>
                    <a:cubicBezTo>
                      <a:pt x="7" y="15"/>
                      <a:pt x="27" y="0"/>
                      <a:pt x="48" y="4"/>
                    </a:cubicBezTo>
                    <a:cubicBezTo>
                      <a:pt x="69" y="7"/>
                      <a:pt x="84" y="27"/>
                      <a:pt x="80" y="48"/>
                    </a:cubicBezTo>
                    <a:cubicBezTo>
                      <a:pt x="77" y="70"/>
                      <a:pt x="57" y="84"/>
                      <a:pt x="36" y="81"/>
                    </a:cubicBezTo>
                    <a:close/>
                    <a:moveTo>
                      <a:pt x="48" y="5"/>
                    </a:moveTo>
                    <a:cubicBezTo>
                      <a:pt x="27" y="2"/>
                      <a:pt x="8" y="16"/>
                      <a:pt x="5" y="36"/>
                    </a:cubicBezTo>
                    <a:cubicBezTo>
                      <a:pt x="2" y="57"/>
                      <a:pt x="16" y="76"/>
                      <a:pt x="36" y="79"/>
                    </a:cubicBezTo>
                    <a:cubicBezTo>
                      <a:pt x="56" y="82"/>
                      <a:pt x="76" y="68"/>
                      <a:pt x="79" y="48"/>
                    </a:cubicBezTo>
                    <a:cubicBezTo>
                      <a:pt x="82" y="28"/>
                      <a:pt x="68" y="9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21" name="Freeform 140">
                <a:extLst>
                  <a:ext uri="{FF2B5EF4-FFF2-40B4-BE49-F238E27FC236}">
                    <a16:creationId xmlns:a16="http://schemas.microsoft.com/office/drawing/2014/main" id="{C45E98D3-E36B-4114-B667-737169FCB6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77" y="3524"/>
                <a:ext cx="64" cy="65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7"/>
                      <a:pt x="38" y="56"/>
                      <a:pt x="24" y="54"/>
                    </a:cubicBezTo>
                    <a:cubicBezTo>
                      <a:pt x="10" y="52"/>
                      <a:pt x="0" y="38"/>
                      <a:pt x="2" y="24"/>
                    </a:cubicBezTo>
                    <a:cubicBezTo>
                      <a:pt x="5" y="10"/>
                      <a:pt x="18" y="0"/>
                      <a:pt x="32" y="2"/>
                    </a:cubicBezTo>
                    <a:cubicBezTo>
                      <a:pt x="47" y="5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22" name="Freeform 141">
                <a:extLst>
                  <a:ext uri="{FF2B5EF4-FFF2-40B4-BE49-F238E27FC236}">
                    <a16:creationId xmlns:a16="http://schemas.microsoft.com/office/drawing/2014/main" id="{113293CA-EE56-4D16-B7AD-97991B39313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561" y="3508"/>
                <a:ext cx="97" cy="97"/>
              </a:xfrm>
              <a:custGeom>
                <a:avLst/>
                <a:gdLst>
                  <a:gd name="T0" fmla="*/ 36 w 84"/>
                  <a:gd name="T1" fmla="*/ 81 h 84"/>
                  <a:gd name="T2" fmla="*/ 4 w 84"/>
                  <a:gd name="T3" fmla="*/ 36 h 84"/>
                  <a:gd name="T4" fmla="*/ 48 w 84"/>
                  <a:gd name="T5" fmla="*/ 4 h 84"/>
                  <a:gd name="T6" fmla="*/ 81 w 84"/>
                  <a:gd name="T7" fmla="*/ 48 h 84"/>
                  <a:gd name="T8" fmla="*/ 36 w 84"/>
                  <a:gd name="T9" fmla="*/ 81 h 84"/>
                  <a:gd name="T10" fmla="*/ 48 w 84"/>
                  <a:gd name="T11" fmla="*/ 5 h 84"/>
                  <a:gd name="T12" fmla="*/ 5 w 84"/>
                  <a:gd name="T13" fmla="*/ 36 h 84"/>
                  <a:gd name="T14" fmla="*/ 36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1"/>
                    </a:moveTo>
                    <a:cubicBezTo>
                      <a:pt x="15" y="77"/>
                      <a:pt x="0" y="57"/>
                      <a:pt x="4" y="36"/>
                    </a:cubicBezTo>
                    <a:cubicBezTo>
                      <a:pt x="7" y="15"/>
                      <a:pt x="27" y="0"/>
                      <a:pt x="48" y="4"/>
                    </a:cubicBezTo>
                    <a:cubicBezTo>
                      <a:pt x="69" y="7"/>
                      <a:pt x="84" y="27"/>
                      <a:pt x="81" y="48"/>
                    </a:cubicBezTo>
                    <a:cubicBezTo>
                      <a:pt x="77" y="70"/>
                      <a:pt x="57" y="84"/>
                      <a:pt x="36" y="81"/>
                    </a:cubicBezTo>
                    <a:close/>
                    <a:moveTo>
                      <a:pt x="48" y="5"/>
                    </a:moveTo>
                    <a:cubicBezTo>
                      <a:pt x="28" y="2"/>
                      <a:pt x="9" y="16"/>
                      <a:pt x="5" y="36"/>
                    </a:cubicBezTo>
                    <a:cubicBezTo>
                      <a:pt x="2" y="57"/>
                      <a:pt x="16" y="76"/>
                      <a:pt x="36" y="79"/>
                    </a:cubicBezTo>
                    <a:cubicBezTo>
                      <a:pt x="57" y="82"/>
                      <a:pt x="76" y="68"/>
                      <a:pt x="79" y="48"/>
                    </a:cubicBezTo>
                    <a:cubicBezTo>
                      <a:pt x="82" y="28"/>
                      <a:pt x="68" y="9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23" name="Freeform 142">
                <a:extLst>
                  <a:ext uri="{FF2B5EF4-FFF2-40B4-BE49-F238E27FC236}">
                    <a16:creationId xmlns:a16="http://schemas.microsoft.com/office/drawing/2014/main" id="{E34B0A94-7D1D-4DA4-B326-149AFCFDEA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67" y="3831"/>
                <a:ext cx="65" cy="64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1" y="46"/>
                      <a:pt x="38" y="56"/>
                      <a:pt x="24" y="54"/>
                    </a:cubicBezTo>
                    <a:cubicBezTo>
                      <a:pt x="9" y="52"/>
                      <a:pt x="0" y="38"/>
                      <a:pt x="2" y="24"/>
                    </a:cubicBezTo>
                    <a:cubicBezTo>
                      <a:pt x="4" y="10"/>
                      <a:pt x="18" y="0"/>
                      <a:pt x="32" y="2"/>
                    </a:cubicBezTo>
                    <a:cubicBezTo>
                      <a:pt x="46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24" name="Freeform 143">
                <a:extLst>
                  <a:ext uri="{FF2B5EF4-FFF2-40B4-BE49-F238E27FC236}">
                    <a16:creationId xmlns:a16="http://schemas.microsoft.com/office/drawing/2014/main" id="{9F781305-A990-4BF2-BD09-B4B997D77BB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851" y="3815"/>
                <a:ext cx="97" cy="97"/>
              </a:xfrm>
              <a:custGeom>
                <a:avLst/>
                <a:gdLst>
                  <a:gd name="T0" fmla="*/ 36 w 84"/>
                  <a:gd name="T1" fmla="*/ 80 h 84"/>
                  <a:gd name="T2" fmla="*/ 3 w 84"/>
                  <a:gd name="T3" fmla="*/ 36 h 84"/>
                  <a:gd name="T4" fmla="*/ 48 w 84"/>
                  <a:gd name="T5" fmla="*/ 3 h 84"/>
                  <a:gd name="T6" fmla="*/ 80 w 84"/>
                  <a:gd name="T7" fmla="*/ 48 h 84"/>
                  <a:gd name="T8" fmla="*/ 36 w 84"/>
                  <a:gd name="T9" fmla="*/ 80 h 84"/>
                  <a:gd name="T10" fmla="*/ 48 w 84"/>
                  <a:gd name="T11" fmla="*/ 5 h 84"/>
                  <a:gd name="T12" fmla="*/ 5 w 84"/>
                  <a:gd name="T13" fmla="*/ 36 h 84"/>
                  <a:gd name="T14" fmla="*/ 36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0"/>
                    </a:moveTo>
                    <a:cubicBezTo>
                      <a:pt x="14" y="77"/>
                      <a:pt x="0" y="57"/>
                      <a:pt x="3" y="36"/>
                    </a:cubicBezTo>
                    <a:cubicBezTo>
                      <a:pt x="7" y="15"/>
                      <a:pt x="27" y="0"/>
                      <a:pt x="48" y="3"/>
                    </a:cubicBezTo>
                    <a:cubicBezTo>
                      <a:pt x="69" y="7"/>
                      <a:pt x="84" y="27"/>
                      <a:pt x="80" y="48"/>
                    </a:cubicBezTo>
                    <a:cubicBezTo>
                      <a:pt x="77" y="69"/>
                      <a:pt x="57" y="84"/>
                      <a:pt x="36" y="80"/>
                    </a:cubicBezTo>
                    <a:close/>
                    <a:moveTo>
                      <a:pt x="48" y="5"/>
                    </a:moveTo>
                    <a:cubicBezTo>
                      <a:pt x="27" y="2"/>
                      <a:pt x="8" y="16"/>
                      <a:pt x="5" y="36"/>
                    </a:cubicBezTo>
                    <a:cubicBezTo>
                      <a:pt x="2" y="56"/>
                      <a:pt x="16" y="76"/>
                      <a:pt x="36" y="79"/>
                    </a:cubicBezTo>
                    <a:cubicBezTo>
                      <a:pt x="56" y="82"/>
                      <a:pt x="75" y="68"/>
                      <a:pt x="79" y="48"/>
                    </a:cubicBezTo>
                    <a:cubicBezTo>
                      <a:pt x="82" y="28"/>
                      <a:pt x="68" y="8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25" name="Freeform 144">
                <a:extLst>
                  <a:ext uri="{FF2B5EF4-FFF2-40B4-BE49-F238E27FC236}">
                    <a16:creationId xmlns:a16="http://schemas.microsoft.com/office/drawing/2014/main" id="{A0399B0D-047C-4ADE-A384-440289EA85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99" y="5046"/>
                <a:ext cx="65" cy="65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6"/>
                      <a:pt x="38" y="56"/>
                      <a:pt x="24" y="54"/>
                    </a:cubicBezTo>
                    <a:cubicBezTo>
                      <a:pt x="10" y="51"/>
                      <a:pt x="0" y="38"/>
                      <a:pt x="2" y="24"/>
                    </a:cubicBezTo>
                    <a:cubicBezTo>
                      <a:pt x="4" y="9"/>
                      <a:pt x="18" y="0"/>
                      <a:pt x="32" y="2"/>
                    </a:cubicBezTo>
                    <a:cubicBezTo>
                      <a:pt x="46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26" name="Freeform 145">
                <a:extLst>
                  <a:ext uri="{FF2B5EF4-FFF2-40B4-BE49-F238E27FC236}">
                    <a16:creationId xmlns:a16="http://schemas.microsoft.com/office/drawing/2014/main" id="{9A7E526F-8674-481D-B242-09F99A33EBD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383" y="5030"/>
                <a:ext cx="97" cy="97"/>
              </a:xfrm>
              <a:custGeom>
                <a:avLst/>
                <a:gdLst>
                  <a:gd name="T0" fmla="*/ 36 w 84"/>
                  <a:gd name="T1" fmla="*/ 80 h 84"/>
                  <a:gd name="T2" fmla="*/ 3 w 84"/>
                  <a:gd name="T3" fmla="*/ 36 h 84"/>
                  <a:gd name="T4" fmla="*/ 48 w 84"/>
                  <a:gd name="T5" fmla="*/ 3 h 84"/>
                  <a:gd name="T6" fmla="*/ 81 w 84"/>
                  <a:gd name="T7" fmla="*/ 48 h 84"/>
                  <a:gd name="T8" fmla="*/ 36 w 84"/>
                  <a:gd name="T9" fmla="*/ 80 h 84"/>
                  <a:gd name="T10" fmla="*/ 48 w 84"/>
                  <a:gd name="T11" fmla="*/ 5 h 84"/>
                  <a:gd name="T12" fmla="*/ 5 w 84"/>
                  <a:gd name="T13" fmla="*/ 36 h 84"/>
                  <a:gd name="T14" fmla="*/ 36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0"/>
                    </a:moveTo>
                    <a:cubicBezTo>
                      <a:pt x="15" y="77"/>
                      <a:pt x="0" y="57"/>
                      <a:pt x="3" y="36"/>
                    </a:cubicBezTo>
                    <a:cubicBezTo>
                      <a:pt x="7" y="14"/>
                      <a:pt x="27" y="0"/>
                      <a:pt x="48" y="3"/>
                    </a:cubicBezTo>
                    <a:cubicBezTo>
                      <a:pt x="69" y="7"/>
                      <a:pt x="84" y="27"/>
                      <a:pt x="81" y="48"/>
                    </a:cubicBezTo>
                    <a:cubicBezTo>
                      <a:pt x="77" y="69"/>
                      <a:pt x="57" y="84"/>
                      <a:pt x="36" y="80"/>
                    </a:cubicBezTo>
                    <a:close/>
                    <a:moveTo>
                      <a:pt x="48" y="5"/>
                    </a:moveTo>
                    <a:cubicBezTo>
                      <a:pt x="28" y="2"/>
                      <a:pt x="8" y="16"/>
                      <a:pt x="5" y="36"/>
                    </a:cubicBezTo>
                    <a:cubicBezTo>
                      <a:pt x="2" y="56"/>
                      <a:pt x="16" y="75"/>
                      <a:pt x="36" y="79"/>
                    </a:cubicBezTo>
                    <a:cubicBezTo>
                      <a:pt x="56" y="82"/>
                      <a:pt x="76" y="68"/>
                      <a:pt x="79" y="48"/>
                    </a:cubicBezTo>
                    <a:cubicBezTo>
                      <a:pt x="82" y="27"/>
                      <a:pt x="68" y="8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27" name="Freeform 146">
                <a:extLst>
                  <a:ext uri="{FF2B5EF4-FFF2-40B4-BE49-F238E27FC236}">
                    <a16:creationId xmlns:a16="http://schemas.microsoft.com/office/drawing/2014/main" id="{F38C4A19-0575-4771-A3BA-7A67F92B82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56" y="5436"/>
                <a:ext cx="65" cy="64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1" y="46"/>
                      <a:pt x="38" y="56"/>
                      <a:pt x="24" y="54"/>
                    </a:cubicBezTo>
                    <a:cubicBezTo>
                      <a:pt x="9" y="52"/>
                      <a:pt x="0" y="38"/>
                      <a:pt x="2" y="24"/>
                    </a:cubicBezTo>
                    <a:cubicBezTo>
                      <a:pt x="4" y="10"/>
                      <a:pt x="18" y="0"/>
                      <a:pt x="32" y="2"/>
                    </a:cubicBezTo>
                    <a:cubicBezTo>
                      <a:pt x="46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28" name="Freeform 147">
                <a:extLst>
                  <a:ext uri="{FF2B5EF4-FFF2-40B4-BE49-F238E27FC236}">
                    <a16:creationId xmlns:a16="http://schemas.microsoft.com/office/drawing/2014/main" id="{FEF36CA6-4647-462B-BD45-F76D293739F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540" y="5420"/>
                <a:ext cx="97" cy="96"/>
              </a:xfrm>
              <a:custGeom>
                <a:avLst/>
                <a:gdLst>
                  <a:gd name="T0" fmla="*/ 36 w 84"/>
                  <a:gd name="T1" fmla="*/ 80 h 84"/>
                  <a:gd name="T2" fmla="*/ 3 w 84"/>
                  <a:gd name="T3" fmla="*/ 36 h 84"/>
                  <a:gd name="T4" fmla="*/ 48 w 84"/>
                  <a:gd name="T5" fmla="*/ 3 h 84"/>
                  <a:gd name="T6" fmla="*/ 80 w 84"/>
                  <a:gd name="T7" fmla="*/ 48 h 84"/>
                  <a:gd name="T8" fmla="*/ 36 w 84"/>
                  <a:gd name="T9" fmla="*/ 80 h 84"/>
                  <a:gd name="T10" fmla="*/ 48 w 84"/>
                  <a:gd name="T11" fmla="*/ 5 h 84"/>
                  <a:gd name="T12" fmla="*/ 5 w 84"/>
                  <a:gd name="T13" fmla="*/ 36 h 84"/>
                  <a:gd name="T14" fmla="*/ 36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0"/>
                    </a:moveTo>
                    <a:cubicBezTo>
                      <a:pt x="14" y="77"/>
                      <a:pt x="0" y="57"/>
                      <a:pt x="3" y="36"/>
                    </a:cubicBezTo>
                    <a:cubicBezTo>
                      <a:pt x="7" y="15"/>
                      <a:pt x="27" y="0"/>
                      <a:pt x="48" y="3"/>
                    </a:cubicBezTo>
                    <a:cubicBezTo>
                      <a:pt x="69" y="7"/>
                      <a:pt x="84" y="27"/>
                      <a:pt x="80" y="48"/>
                    </a:cubicBezTo>
                    <a:cubicBezTo>
                      <a:pt x="77" y="69"/>
                      <a:pt x="57" y="84"/>
                      <a:pt x="36" y="80"/>
                    </a:cubicBezTo>
                    <a:close/>
                    <a:moveTo>
                      <a:pt x="48" y="5"/>
                    </a:moveTo>
                    <a:cubicBezTo>
                      <a:pt x="27" y="2"/>
                      <a:pt x="8" y="16"/>
                      <a:pt x="5" y="36"/>
                    </a:cubicBezTo>
                    <a:cubicBezTo>
                      <a:pt x="2" y="56"/>
                      <a:pt x="16" y="76"/>
                      <a:pt x="36" y="79"/>
                    </a:cubicBezTo>
                    <a:cubicBezTo>
                      <a:pt x="56" y="82"/>
                      <a:pt x="75" y="68"/>
                      <a:pt x="79" y="48"/>
                    </a:cubicBezTo>
                    <a:cubicBezTo>
                      <a:pt x="82" y="27"/>
                      <a:pt x="68" y="8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29" name="Freeform 148">
                <a:extLst>
                  <a:ext uri="{FF2B5EF4-FFF2-40B4-BE49-F238E27FC236}">
                    <a16:creationId xmlns:a16="http://schemas.microsoft.com/office/drawing/2014/main" id="{9A0B3485-579B-40C4-B5D0-5B473E795D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95" y="5510"/>
                <a:ext cx="64" cy="64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1" y="46"/>
                      <a:pt x="38" y="56"/>
                      <a:pt x="24" y="54"/>
                    </a:cubicBezTo>
                    <a:cubicBezTo>
                      <a:pt x="9" y="51"/>
                      <a:pt x="0" y="38"/>
                      <a:pt x="2" y="24"/>
                    </a:cubicBezTo>
                    <a:cubicBezTo>
                      <a:pt x="4" y="9"/>
                      <a:pt x="18" y="0"/>
                      <a:pt x="32" y="2"/>
                    </a:cubicBezTo>
                    <a:cubicBezTo>
                      <a:pt x="46" y="4"/>
                      <a:pt x="56" y="17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30" name="Freeform 149">
                <a:extLst>
                  <a:ext uri="{FF2B5EF4-FFF2-40B4-BE49-F238E27FC236}">
                    <a16:creationId xmlns:a16="http://schemas.microsoft.com/office/drawing/2014/main" id="{D6639AA4-475A-4C28-AA30-6A4D7DB5718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978" y="5493"/>
                <a:ext cx="97" cy="97"/>
              </a:xfrm>
              <a:custGeom>
                <a:avLst/>
                <a:gdLst>
                  <a:gd name="T0" fmla="*/ 36 w 84"/>
                  <a:gd name="T1" fmla="*/ 80 h 84"/>
                  <a:gd name="T2" fmla="*/ 3 w 84"/>
                  <a:gd name="T3" fmla="*/ 36 h 84"/>
                  <a:gd name="T4" fmla="*/ 48 w 84"/>
                  <a:gd name="T5" fmla="*/ 3 h 84"/>
                  <a:gd name="T6" fmla="*/ 80 w 84"/>
                  <a:gd name="T7" fmla="*/ 48 h 84"/>
                  <a:gd name="T8" fmla="*/ 36 w 84"/>
                  <a:gd name="T9" fmla="*/ 80 h 84"/>
                  <a:gd name="T10" fmla="*/ 48 w 84"/>
                  <a:gd name="T11" fmla="*/ 5 h 84"/>
                  <a:gd name="T12" fmla="*/ 5 w 84"/>
                  <a:gd name="T13" fmla="*/ 36 h 84"/>
                  <a:gd name="T14" fmla="*/ 36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0"/>
                    </a:moveTo>
                    <a:cubicBezTo>
                      <a:pt x="14" y="77"/>
                      <a:pt x="0" y="57"/>
                      <a:pt x="3" y="36"/>
                    </a:cubicBezTo>
                    <a:cubicBezTo>
                      <a:pt x="7" y="14"/>
                      <a:pt x="27" y="0"/>
                      <a:pt x="48" y="3"/>
                    </a:cubicBezTo>
                    <a:cubicBezTo>
                      <a:pt x="69" y="7"/>
                      <a:pt x="84" y="27"/>
                      <a:pt x="80" y="48"/>
                    </a:cubicBezTo>
                    <a:cubicBezTo>
                      <a:pt x="77" y="69"/>
                      <a:pt x="57" y="84"/>
                      <a:pt x="36" y="80"/>
                    </a:cubicBezTo>
                    <a:close/>
                    <a:moveTo>
                      <a:pt x="48" y="5"/>
                    </a:moveTo>
                    <a:cubicBezTo>
                      <a:pt x="27" y="2"/>
                      <a:pt x="8" y="15"/>
                      <a:pt x="5" y="36"/>
                    </a:cubicBezTo>
                    <a:cubicBezTo>
                      <a:pt x="2" y="56"/>
                      <a:pt x="16" y="75"/>
                      <a:pt x="36" y="79"/>
                    </a:cubicBezTo>
                    <a:cubicBezTo>
                      <a:pt x="56" y="82"/>
                      <a:pt x="75" y="68"/>
                      <a:pt x="79" y="48"/>
                    </a:cubicBezTo>
                    <a:cubicBezTo>
                      <a:pt x="82" y="27"/>
                      <a:pt x="68" y="8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31" name="Freeform 150">
                <a:extLst>
                  <a:ext uri="{FF2B5EF4-FFF2-40B4-BE49-F238E27FC236}">
                    <a16:creationId xmlns:a16="http://schemas.microsoft.com/office/drawing/2014/main" id="{40BADAB3-D05E-424A-B226-9E74612692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22" y="5414"/>
                <a:ext cx="65" cy="66"/>
              </a:xfrm>
              <a:custGeom>
                <a:avLst/>
                <a:gdLst>
                  <a:gd name="T0" fmla="*/ 54 w 56"/>
                  <a:gd name="T1" fmla="*/ 33 h 57"/>
                  <a:gd name="T2" fmla="*/ 24 w 56"/>
                  <a:gd name="T3" fmla="*/ 54 h 57"/>
                  <a:gd name="T4" fmla="*/ 2 w 56"/>
                  <a:gd name="T5" fmla="*/ 24 h 57"/>
                  <a:gd name="T6" fmla="*/ 32 w 56"/>
                  <a:gd name="T7" fmla="*/ 3 h 57"/>
                  <a:gd name="T8" fmla="*/ 54 w 56"/>
                  <a:gd name="T9" fmla="*/ 33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7">
                    <a:moveTo>
                      <a:pt x="54" y="33"/>
                    </a:moveTo>
                    <a:cubicBezTo>
                      <a:pt x="51" y="47"/>
                      <a:pt x="38" y="57"/>
                      <a:pt x="24" y="54"/>
                    </a:cubicBezTo>
                    <a:cubicBezTo>
                      <a:pt x="9" y="52"/>
                      <a:pt x="0" y="39"/>
                      <a:pt x="2" y="24"/>
                    </a:cubicBezTo>
                    <a:cubicBezTo>
                      <a:pt x="4" y="10"/>
                      <a:pt x="17" y="0"/>
                      <a:pt x="32" y="3"/>
                    </a:cubicBezTo>
                    <a:cubicBezTo>
                      <a:pt x="46" y="5"/>
                      <a:pt x="56" y="18"/>
                      <a:pt x="54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32" name="Freeform 151">
                <a:extLst>
                  <a:ext uri="{FF2B5EF4-FFF2-40B4-BE49-F238E27FC236}">
                    <a16:creationId xmlns:a16="http://schemas.microsoft.com/office/drawing/2014/main" id="{3DA88D5F-2218-4A06-818A-80FE23AB345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006" y="5399"/>
                <a:ext cx="97" cy="96"/>
              </a:xfrm>
              <a:custGeom>
                <a:avLst/>
                <a:gdLst>
                  <a:gd name="T0" fmla="*/ 36 w 84"/>
                  <a:gd name="T1" fmla="*/ 80 h 83"/>
                  <a:gd name="T2" fmla="*/ 3 w 84"/>
                  <a:gd name="T3" fmla="*/ 35 h 83"/>
                  <a:gd name="T4" fmla="*/ 48 w 84"/>
                  <a:gd name="T5" fmla="*/ 3 h 83"/>
                  <a:gd name="T6" fmla="*/ 80 w 84"/>
                  <a:gd name="T7" fmla="*/ 48 h 83"/>
                  <a:gd name="T8" fmla="*/ 36 w 84"/>
                  <a:gd name="T9" fmla="*/ 80 h 83"/>
                  <a:gd name="T10" fmla="*/ 48 w 84"/>
                  <a:gd name="T11" fmla="*/ 5 h 83"/>
                  <a:gd name="T12" fmla="*/ 5 w 84"/>
                  <a:gd name="T13" fmla="*/ 36 h 83"/>
                  <a:gd name="T14" fmla="*/ 36 w 84"/>
                  <a:gd name="T15" fmla="*/ 78 h 83"/>
                  <a:gd name="T16" fmla="*/ 79 w 84"/>
                  <a:gd name="T17" fmla="*/ 47 h 83"/>
                  <a:gd name="T18" fmla="*/ 48 w 84"/>
                  <a:gd name="T19" fmla="*/ 5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3">
                    <a:moveTo>
                      <a:pt x="36" y="80"/>
                    </a:moveTo>
                    <a:cubicBezTo>
                      <a:pt x="14" y="77"/>
                      <a:pt x="0" y="57"/>
                      <a:pt x="3" y="35"/>
                    </a:cubicBezTo>
                    <a:cubicBezTo>
                      <a:pt x="7" y="14"/>
                      <a:pt x="27" y="0"/>
                      <a:pt x="48" y="3"/>
                    </a:cubicBezTo>
                    <a:cubicBezTo>
                      <a:pt x="69" y="6"/>
                      <a:pt x="84" y="26"/>
                      <a:pt x="80" y="48"/>
                    </a:cubicBezTo>
                    <a:cubicBezTo>
                      <a:pt x="77" y="69"/>
                      <a:pt x="57" y="83"/>
                      <a:pt x="36" y="80"/>
                    </a:cubicBezTo>
                    <a:close/>
                    <a:moveTo>
                      <a:pt x="48" y="5"/>
                    </a:moveTo>
                    <a:cubicBezTo>
                      <a:pt x="27" y="1"/>
                      <a:pt x="8" y="15"/>
                      <a:pt x="5" y="36"/>
                    </a:cubicBezTo>
                    <a:cubicBezTo>
                      <a:pt x="2" y="56"/>
                      <a:pt x="15" y="75"/>
                      <a:pt x="36" y="78"/>
                    </a:cubicBezTo>
                    <a:cubicBezTo>
                      <a:pt x="56" y="82"/>
                      <a:pt x="75" y="68"/>
                      <a:pt x="79" y="47"/>
                    </a:cubicBezTo>
                    <a:cubicBezTo>
                      <a:pt x="82" y="27"/>
                      <a:pt x="68" y="8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33" name="Freeform 152">
                <a:extLst>
                  <a:ext uri="{FF2B5EF4-FFF2-40B4-BE49-F238E27FC236}">
                    <a16:creationId xmlns:a16="http://schemas.microsoft.com/office/drawing/2014/main" id="{4521184A-106E-4EAB-874E-8811A6548B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16" y="3841"/>
                <a:ext cx="65" cy="65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3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6"/>
                      <a:pt x="39" y="56"/>
                      <a:pt x="24" y="54"/>
                    </a:cubicBezTo>
                    <a:cubicBezTo>
                      <a:pt x="10" y="51"/>
                      <a:pt x="0" y="38"/>
                      <a:pt x="3" y="24"/>
                    </a:cubicBezTo>
                    <a:cubicBezTo>
                      <a:pt x="5" y="9"/>
                      <a:pt x="18" y="0"/>
                      <a:pt x="32" y="2"/>
                    </a:cubicBezTo>
                    <a:cubicBezTo>
                      <a:pt x="47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34" name="Freeform 153">
                <a:extLst>
                  <a:ext uri="{FF2B5EF4-FFF2-40B4-BE49-F238E27FC236}">
                    <a16:creationId xmlns:a16="http://schemas.microsoft.com/office/drawing/2014/main" id="{9A400439-F001-4ECC-8421-25E25A59EA2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600" y="3825"/>
                <a:ext cx="97" cy="97"/>
              </a:xfrm>
              <a:custGeom>
                <a:avLst/>
                <a:gdLst>
                  <a:gd name="T0" fmla="*/ 36 w 84"/>
                  <a:gd name="T1" fmla="*/ 80 h 84"/>
                  <a:gd name="T2" fmla="*/ 4 w 84"/>
                  <a:gd name="T3" fmla="*/ 36 h 84"/>
                  <a:gd name="T4" fmla="*/ 48 w 84"/>
                  <a:gd name="T5" fmla="*/ 3 h 84"/>
                  <a:gd name="T6" fmla="*/ 81 w 84"/>
                  <a:gd name="T7" fmla="*/ 48 h 84"/>
                  <a:gd name="T8" fmla="*/ 36 w 84"/>
                  <a:gd name="T9" fmla="*/ 80 h 84"/>
                  <a:gd name="T10" fmla="*/ 48 w 84"/>
                  <a:gd name="T11" fmla="*/ 5 h 84"/>
                  <a:gd name="T12" fmla="*/ 6 w 84"/>
                  <a:gd name="T13" fmla="*/ 36 h 84"/>
                  <a:gd name="T14" fmla="*/ 37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0"/>
                    </a:moveTo>
                    <a:cubicBezTo>
                      <a:pt x="15" y="77"/>
                      <a:pt x="0" y="57"/>
                      <a:pt x="4" y="36"/>
                    </a:cubicBezTo>
                    <a:cubicBezTo>
                      <a:pt x="7" y="14"/>
                      <a:pt x="27" y="0"/>
                      <a:pt x="48" y="3"/>
                    </a:cubicBezTo>
                    <a:cubicBezTo>
                      <a:pt x="70" y="7"/>
                      <a:pt x="84" y="27"/>
                      <a:pt x="81" y="48"/>
                    </a:cubicBezTo>
                    <a:cubicBezTo>
                      <a:pt x="78" y="69"/>
                      <a:pt x="57" y="84"/>
                      <a:pt x="36" y="80"/>
                    </a:cubicBezTo>
                    <a:close/>
                    <a:moveTo>
                      <a:pt x="48" y="5"/>
                    </a:moveTo>
                    <a:cubicBezTo>
                      <a:pt x="28" y="2"/>
                      <a:pt x="9" y="16"/>
                      <a:pt x="6" y="36"/>
                    </a:cubicBezTo>
                    <a:cubicBezTo>
                      <a:pt x="2" y="56"/>
                      <a:pt x="16" y="75"/>
                      <a:pt x="37" y="79"/>
                    </a:cubicBezTo>
                    <a:cubicBezTo>
                      <a:pt x="57" y="82"/>
                      <a:pt x="76" y="68"/>
                      <a:pt x="79" y="48"/>
                    </a:cubicBezTo>
                    <a:cubicBezTo>
                      <a:pt x="82" y="27"/>
                      <a:pt x="69" y="8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35" name="Freeform 154">
                <a:extLst>
                  <a:ext uri="{FF2B5EF4-FFF2-40B4-BE49-F238E27FC236}">
                    <a16:creationId xmlns:a16="http://schemas.microsoft.com/office/drawing/2014/main" id="{7D6573E6-86D5-41D0-A599-28AAD87408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83" y="3392"/>
                <a:ext cx="65" cy="66"/>
              </a:xfrm>
              <a:custGeom>
                <a:avLst/>
                <a:gdLst>
                  <a:gd name="T0" fmla="*/ 54 w 56"/>
                  <a:gd name="T1" fmla="*/ 33 h 57"/>
                  <a:gd name="T2" fmla="*/ 24 w 56"/>
                  <a:gd name="T3" fmla="*/ 54 h 57"/>
                  <a:gd name="T4" fmla="*/ 2 w 56"/>
                  <a:gd name="T5" fmla="*/ 24 h 57"/>
                  <a:gd name="T6" fmla="*/ 32 w 56"/>
                  <a:gd name="T7" fmla="*/ 3 h 57"/>
                  <a:gd name="T8" fmla="*/ 54 w 56"/>
                  <a:gd name="T9" fmla="*/ 33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7">
                    <a:moveTo>
                      <a:pt x="54" y="33"/>
                    </a:moveTo>
                    <a:cubicBezTo>
                      <a:pt x="52" y="47"/>
                      <a:pt x="38" y="57"/>
                      <a:pt x="24" y="54"/>
                    </a:cubicBezTo>
                    <a:cubicBezTo>
                      <a:pt x="10" y="52"/>
                      <a:pt x="0" y="39"/>
                      <a:pt x="2" y="24"/>
                    </a:cubicBezTo>
                    <a:cubicBezTo>
                      <a:pt x="5" y="10"/>
                      <a:pt x="18" y="0"/>
                      <a:pt x="32" y="3"/>
                    </a:cubicBezTo>
                    <a:cubicBezTo>
                      <a:pt x="47" y="5"/>
                      <a:pt x="56" y="18"/>
                      <a:pt x="54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36" name="Freeform 155">
                <a:extLst>
                  <a:ext uri="{FF2B5EF4-FFF2-40B4-BE49-F238E27FC236}">
                    <a16:creationId xmlns:a16="http://schemas.microsoft.com/office/drawing/2014/main" id="{C31DE229-C464-4A63-A837-C4DCB9E6EAC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767" y="3377"/>
                <a:ext cx="97" cy="96"/>
              </a:xfrm>
              <a:custGeom>
                <a:avLst/>
                <a:gdLst>
                  <a:gd name="T0" fmla="*/ 36 w 84"/>
                  <a:gd name="T1" fmla="*/ 80 h 83"/>
                  <a:gd name="T2" fmla="*/ 4 w 84"/>
                  <a:gd name="T3" fmla="*/ 35 h 83"/>
                  <a:gd name="T4" fmla="*/ 48 w 84"/>
                  <a:gd name="T5" fmla="*/ 3 h 83"/>
                  <a:gd name="T6" fmla="*/ 81 w 84"/>
                  <a:gd name="T7" fmla="*/ 48 h 83"/>
                  <a:gd name="T8" fmla="*/ 36 w 84"/>
                  <a:gd name="T9" fmla="*/ 80 h 83"/>
                  <a:gd name="T10" fmla="*/ 48 w 84"/>
                  <a:gd name="T11" fmla="*/ 5 h 83"/>
                  <a:gd name="T12" fmla="*/ 5 w 84"/>
                  <a:gd name="T13" fmla="*/ 36 h 83"/>
                  <a:gd name="T14" fmla="*/ 36 w 84"/>
                  <a:gd name="T15" fmla="*/ 78 h 83"/>
                  <a:gd name="T16" fmla="*/ 79 w 84"/>
                  <a:gd name="T17" fmla="*/ 47 h 83"/>
                  <a:gd name="T18" fmla="*/ 48 w 84"/>
                  <a:gd name="T19" fmla="*/ 5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3">
                    <a:moveTo>
                      <a:pt x="36" y="80"/>
                    </a:moveTo>
                    <a:cubicBezTo>
                      <a:pt x="15" y="77"/>
                      <a:pt x="0" y="57"/>
                      <a:pt x="4" y="35"/>
                    </a:cubicBezTo>
                    <a:cubicBezTo>
                      <a:pt x="7" y="14"/>
                      <a:pt x="27" y="0"/>
                      <a:pt x="48" y="3"/>
                    </a:cubicBezTo>
                    <a:cubicBezTo>
                      <a:pt x="70" y="6"/>
                      <a:pt x="84" y="26"/>
                      <a:pt x="81" y="48"/>
                    </a:cubicBezTo>
                    <a:cubicBezTo>
                      <a:pt x="77" y="69"/>
                      <a:pt x="57" y="83"/>
                      <a:pt x="36" y="80"/>
                    </a:cubicBezTo>
                    <a:close/>
                    <a:moveTo>
                      <a:pt x="48" y="5"/>
                    </a:moveTo>
                    <a:cubicBezTo>
                      <a:pt x="28" y="1"/>
                      <a:pt x="9" y="15"/>
                      <a:pt x="5" y="36"/>
                    </a:cubicBezTo>
                    <a:cubicBezTo>
                      <a:pt x="2" y="56"/>
                      <a:pt x="16" y="75"/>
                      <a:pt x="36" y="78"/>
                    </a:cubicBezTo>
                    <a:cubicBezTo>
                      <a:pt x="57" y="82"/>
                      <a:pt x="76" y="68"/>
                      <a:pt x="79" y="47"/>
                    </a:cubicBezTo>
                    <a:cubicBezTo>
                      <a:pt x="82" y="27"/>
                      <a:pt x="68" y="8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37" name="Freeform 156">
                <a:extLst>
                  <a:ext uri="{FF2B5EF4-FFF2-40B4-BE49-F238E27FC236}">
                    <a16:creationId xmlns:a16="http://schemas.microsoft.com/office/drawing/2014/main" id="{6A4A7DDA-E97A-4393-A52C-FD0562FB7A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82" y="3147"/>
                <a:ext cx="65" cy="64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1" y="46"/>
                      <a:pt x="38" y="56"/>
                      <a:pt x="24" y="54"/>
                    </a:cubicBezTo>
                    <a:cubicBezTo>
                      <a:pt x="9" y="52"/>
                      <a:pt x="0" y="38"/>
                      <a:pt x="2" y="24"/>
                    </a:cubicBezTo>
                    <a:cubicBezTo>
                      <a:pt x="4" y="10"/>
                      <a:pt x="18" y="0"/>
                      <a:pt x="32" y="2"/>
                    </a:cubicBezTo>
                    <a:cubicBezTo>
                      <a:pt x="46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38" name="Freeform 157">
                <a:extLst>
                  <a:ext uri="{FF2B5EF4-FFF2-40B4-BE49-F238E27FC236}">
                    <a16:creationId xmlns:a16="http://schemas.microsoft.com/office/drawing/2014/main" id="{05F06574-54C4-46ED-BCBF-DAA603BE4A9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466" y="3130"/>
                <a:ext cx="97" cy="97"/>
              </a:xfrm>
              <a:custGeom>
                <a:avLst/>
                <a:gdLst>
                  <a:gd name="T0" fmla="*/ 36 w 84"/>
                  <a:gd name="T1" fmla="*/ 80 h 84"/>
                  <a:gd name="T2" fmla="*/ 3 w 84"/>
                  <a:gd name="T3" fmla="*/ 36 h 84"/>
                  <a:gd name="T4" fmla="*/ 48 w 84"/>
                  <a:gd name="T5" fmla="*/ 3 h 84"/>
                  <a:gd name="T6" fmla="*/ 80 w 84"/>
                  <a:gd name="T7" fmla="*/ 48 h 84"/>
                  <a:gd name="T8" fmla="*/ 36 w 84"/>
                  <a:gd name="T9" fmla="*/ 80 h 84"/>
                  <a:gd name="T10" fmla="*/ 48 w 84"/>
                  <a:gd name="T11" fmla="*/ 5 h 84"/>
                  <a:gd name="T12" fmla="*/ 5 w 84"/>
                  <a:gd name="T13" fmla="*/ 36 h 84"/>
                  <a:gd name="T14" fmla="*/ 36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0"/>
                    </a:moveTo>
                    <a:cubicBezTo>
                      <a:pt x="14" y="77"/>
                      <a:pt x="0" y="57"/>
                      <a:pt x="3" y="36"/>
                    </a:cubicBezTo>
                    <a:cubicBezTo>
                      <a:pt x="7" y="15"/>
                      <a:pt x="27" y="0"/>
                      <a:pt x="48" y="3"/>
                    </a:cubicBezTo>
                    <a:cubicBezTo>
                      <a:pt x="69" y="7"/>
                      <a:pt x="84" y="27"/>
                      <a:pt x="80" y="48"/>
                    </a:cubicBezTo>
                    <a:cubicBezTo>
                      <a:pt x="77" y="69"/>
                      <a:pt x="57" y="84"/>
                      <a:pt x="36" y="80"/>
                    </a:cubicBezTo>
                    <a:close/>
                    <a:moveTo>
                      <a:pt x="48" y="5"/>
                    </a:moveTo>
                    <a:cubicBezTo>
                      <a:pt x="27" y="2"/>
                      <a:pt x="8" y="16"/>
                      <a:pt x="5" y="36"/>
                    </a:cubicBezTo>
                    <a:cubicBezTo>
                      <a:pt x="2" y="56"/>
                      <a:pt x="16" y="76"/>
                      <a:pt x="36" y="79"/>
                    </a:cubicBezTo>
                    <a:cubicBezTo>
                      <a:pt x="56" y="82"/>
                      <a:pt x="75" y="68"/>
                      <a:pt x="79" y="48"/>
                    </a:cubicBezTo>
                    <a:cubicBezTo>
                      <a:pt x="82" y="27"/>
                      <a:pt x="68" y="8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39" name="Freeform 158">
                <a:extLst>
                  <a:ext uri="{FF2B5EF4-FFF2-40B4-BE49-F238E27FC236}">
                    <a16:creationId xmlns:a16="http://schemas.microsoft.com/office/drawing/2014/main" id="{77ACDC07-00CD-4E9F-BDAA-3E69009F90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35" y="2862"/>
                <a:ext cx="65" cy="65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1" y="46"/>
                      <a:pt x="38" y="56"/>
                      <a:pt x="24" y="54"/>
                    </a:cubicBezTo>
                    <a:cubicBezTo>
                      <a:pt x="9" y="51"/>
                      <a:pt x="0" y="38"/>
                      <a:pt x="2" y="24"/>
                    </a:cubicBezTo>
                    <a:cubicBezTo>
                      <a:pt x="4" y="9"/>
                      <a:pt x="18" y="0"/>
                      <a:pt x="32" y="2"/>
                    </a:cubicBezTo>
                    <a:cubicBezTo>
                      <a:pt x="46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40" name="Freeform 159">
                <a:extLst>
                  <a:ext uri="{FF2B5EF4-FFF2-40B4-BE49-F238E27FC236}">
                    <a16:creationId xmlns:a16="http://schemas.microsoft.com/office/drawing/2014/main" id="{1705126F-7B6F-47BC-B580-9C268CEF131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419" y="2846"/>
                <a:ext cx="97" cy="97"/>
              </a:xfrm>
              <a:custGeom>
                <a:avLst/>
                <a:gdLst>
                  <a:gd name="T0" fmla="*/ 36 w 84"/>
                  <a:gd name="T1" fmla="*/ 80 h 84"/>
                  <a:gd name="T2" fmla="*/ 3 w 84"/>
                  <a:gd name="T3" fmla="*/ 36 h 84"/>
                  <a:gd name="T4" fmla="*/ 48 w 84"/>
                  <a:gd name="T5" fmla="*/ 3 h 84"/>
                  <a:gd name="T6" fmla="*/ 80 w 84"/>
                  <a:gd name="T7" fmla="*/ 48 h 84"/>
                  <a:gd name="T8" fmla="*/ 36 w 84"/>
                  <a:gd name="T9" fmla="*/ 80 h 84"/>
                  <a:gd name="T10" fmla="*/ 48 w 84"/>
                  <a:gd name="T11" fmla="*/ 5 h 84"/>
                  <a:gd name="T12" fmla="*/ 5 w 84"/>
                  <a:gd name="T13" fmla="*/ 36 h 84"/>
                  <a:gd name="T14" fmla="*/ 36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0"/>
                    </a:moveTo>
                    <a:cubicBezTo>
                      <a:pt x="14" y="77"/>
                      <a:pt x="0" y="57"/>
                      <a:pt x="3" y="36"/>
                    </a:cubicBezTo>
                    <a:cubicBezTo>
                      <a:pt x="7" y="14"/>
                      <a:pt x="27" y="0"/>
                      <a:pt x="48" y="3"/>
                    </a:cubicBezTo>
                    <a:cubicBezTo>
                      <a:pt x="69" y="7"/>
                      <a:pt x="84" y="27"/>
                      <a:pt x="80" y="48"/>
                    </a:cubicBezTo>
                    <a:cubicBezTo>
                      <a:pt x="77" y="69"/>
                      <a:pt x="57" y="84"/>
                      <a:pt x="36" y="80"/>
                    </a:cubicBezTo>
                    <a:close/>
                    <a:moveTo>
                      <a:pt x="48" y="5"/>
                    </a:moveTo>
                    <a:cubicBezTo>
                      <a:pt x="27" y="2"/>
                      <a:pt x="8" y="16"/>
                      <a:pt x="5" y="36"/>
                    </a:cubicBezTo>
                    <a:cubicBezTo>
                      <a:pt x="2" y="56"/>
                      <a:pt x="16" y="75"/>
                      <a:pt x="36" y="79"/>
                    </a:cubicBezTo>
                    <a:cubicBezTo>
                      <a:pt x="56" y="82"/>
                      <a:pt x="75" y="68"/>
                      <a:pt x="79" y="48"/>
                    </a:cubicBezTo>
                    <a:cubicBezTo>
                      <a:pt x="82" y="27"/>
                      <a:pt x="68" y="8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41" name="Freeform 160">
                <a:extLst>
                  <a:ext uri="{FF2B5EF4-FFF2-40B4-BE49-F238E27FC236}">
                    <a16:creationId xmlns:a16="http://schemas.microsoft.com/office/drawing/2014/main" id="{723FD0DD-56FE-481D-B0BA-BFDD724F2B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71" y="4660"/>
                <a:ext cx="64" cy="65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7"/>
                      <a:pt x="38" y="56"/>
                      <a:pt x="24" y="54"/>
                    </a:cubicBezTo>
                    <a:cubicBezTo>
                      <a:pt x="10" y="52"/>
                      <a:pt x="0" y="38"/>
                      <a:pt x="2" y="24"/>
                    </a:cubicBezTo>
                    <a:cubicBezTo>
                      <a:pt x="5" y="10"/>
                      <a:pt x="18" y="0"/>
                      <a:pt x="32" y="2"/>
                    </a:cubicBezTo>
                    <a:cubicBezTo>
                      <a:pt x="47" y="5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42" name="Freeform 161">
                <a:extLst>
                  <a:ext uri="{FF2B5EF4-FFF2-40B4-BE49-F238E27FC236}">
                    <a16:creationId xmlns:a16="http://schemas.microsoft.com/office/drawing/2014/main" id="{874C9B38-8A37-40D1-892C-0E5D68EC891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754" y="4644"/>
                <a:ext cx="97" cy="97"/>
              </a:xfrm>
              <a:custGeom>
                <a:avLst/>
                <a:gdLst>
                  <a:gd name="T0" fmla="*/ 36 w 84"/>
                  <a:gd name="T1" fmla="*/ 81 h 84"/>
                  <a:gd name="T2" fmla="*/ 4 w 84"/>
                  <a:gd name="T3" fmla="*/ 36 h 84"/>
                  <a:gd name="T4" fmla="*/ 48 w 84"/>
                  <a:gd name="T5" fmla="*/ 4 h 84"/>
                  <a:gd name="T6" fmla="*/ 81 w 84"/>
                  <a:gd name="T7" fmla="*/ 48 h 84"/>
                  <a:gd name="T8" fmla="*/ 36 w 84"/>
                  <a:gd name="T9" fmla="*/ 81 h 84"/>
                  <a:gd name="T10" fmla="*/ 48 w 84"/>
                  <a:gd name="T11" fmla="*/ 5 h 84"/>
                  <a:gd name="T12" fmla="*/ 5 w 84"/>
                  <a:gd name="T13" fmla="*/ 36 h 84"/>
                  <a:gd name="T14" fmla="*/ 36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1"/>
                    </a:moveTo>
                    <a:cubicBezTo>
                      <a:pt x="15" y="77"/>
                      <a:pt x="0" y="57"/>
                      <a:pt x="4" y="36"/>
                    </a:cubicBezTo>
                    <a:cubicBezTo>
                      <a:pt x="7" y="15"/>
                      <a:pt x="27" y="0"/>
                      <a:pt x="48" y="4"/>
                    </a:cubicBezTo>
                    <a:cubicBezTo>
                      <a:pt x="70" y="7"/>
                      <a:pt x="84" y="27"/>
                      <a:pt x="81" y="48"/>
                    </a:cubicBezTo>
                    <a:cubicBezTo>
                      <a:pt x="77" y="70"/>
                      <a:pt x="57" y="84"/>
                      <a:pt x="36" y="81"/>
                    </a:cubicBezTo>
                    <a:close/>
                    <a:moveTo>
                      <a:pt x="48" y="5"/>
                    </a:moveTo>
                    <a:cubicBezTo>
                      <a:pt x="28" y="2"/>
                      <a:pt x="9" y="16"/>
                      <a:pt x="5" y="36"/>
                    </a:cubicBezTo>
                    <a:cubicBezTo>
                      <a:pt x="2" y="57"/>
                      <a:pt x="16" y="76"/>
                      <a:pt x="36" y="79"/>
                    </a:cubicBezTo>
                    <a:cubicBezTo>
                      <a:pt x="57" y="82"/>
                      <a:pt x="76" y="68"/>
                      <a:pt x="79" y="48"/>
                    </a:cubicBezTo>
                    <a:cubicBezTo>
                      <a:pt x="82" y="28"/>
                      <a:pt x="68" y="9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43" name="Freeform 162">
                <a:extLst>
                  <a:ext uri="{FF2B5EF4-FFF2-40B4-BE49-F238E27FC236}">
                    <a16:creationId xmlns:a16="http://schemas.microsoft.com/office/drawing/2014/main" id="{A6BC1389-8093-477E-8E45-74DF58FFB3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95" y="4006"/>
                <a:ext cx="65" cy="65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6"/>
                      <a:pt x="38" y="56"/>
                      <a:pt x="24" y="54"/>
                    </a:cubicBezTo>
                    <a:cubicBezTo>
                      <a:pt x="10" y="51"/>
                      <a:pt x="0" y="38"/>
                      <a:pt x="2" y="24"/>
                    </a:cubicBezTo>
                    <a:cubicBezTo>
                      <a:pt x="5" y="9"/>
                      <a:pt x="18" y="0"/>
                      <a:pt x="32" y="2"/>
                    </a:cubicBezTo>
                    <a:cubicBezTo>
                      <a:pt x="47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44" name="Freeform 163">
                <a:extLst>
                  <a:ext uri="{FF2B5EF4-FFF2-40B4-BE49-F238E27FC236}">
                    <a16:creationId xmlns:a16="http://schemas.microsoft.com/office/drawing/2014/main" id="{538EAB94-A72F-49CB-8AE6-F452310BAE4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079" y="3990"/>
                <a:ext cx="97" cy="97"/>
              </a:xfrm>
              <a:custGeom>
                <a:avLst/>
                <a:gdLst>
                  <a:gd name="T0" fmla="*/ 36 w 84"/>
                  <a:gd name="T1" fmla="*/ 80 h 84"/>
                  <a:gd name="T2" fmla="*/ 4 w 84"/>
                  <a:gd name="T3" fmla="*/ 36 h 84"/>
                  <a:gd name="T4" fmla="*/ 48 w 84"/>
                  <a:gd name="T5" fmla="*/ 3 h 84"/>
                  <a:gd name="T6" fmla="*/ 81 w 84"/>
                  <a:gd name="T7" fmla="*/ 48 h 84"/>
                  <a:gd name="T8" fmla="*/ 36 w 84"/>
                  <a:gd name="T9" fmla="*/ 80 h 84"/>
                  <a:gd name="T10" fmla="*/ 48 w 84"/>
                  <a:gd name="T11" fmla="*/ 5 h 84"/>
                  <a:gd name="T12" fmla="*/ 5 w 84"/>
                  <a:gd name="T13" fmla="*/ 36 h 84"/>
                  <a:gd name="T14" fmla="*/ 36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0"/>
                    </a:moveTo>
                    <a:cubicBezTo>
                      <a:pt x="15" y="77"/>
                      <a:pt x="0" y="57"/>
                      <a:pt x="4" y="36"/>
                    </a:cubicBezTo>
                    <a:cubicBezTo>
                      <a:pt x="7" y="15"/>
                      <a:pt x="27" y="0"/>
                      <a:pt x="48" y="3"/>
                    </a:cubicBezTo>
                    <a:cubicBezTo>
                      <a:pt x="70" y="7"/>
                      <a:pt x="84" y="27"/>
                      <a:pt x="81" y="48"/>
                    </a:cubicBezTo>
                    <a:cubicBezTo>
                      <a:pt x="77" y="69"/>
                      <a:pt x="57" y="84"/>
                      <a:pt x="36" y="80"/>
                    </a:cubicBezTo>
                    <a:close/>
                    <a:moveTo>
                      <a:pt x="48" y="5"/>
                    </a:moveTo>
                    <a:cubicBezTo>
                      <a:pt x="28" y="2"/>
                      <a:pt x="9" y="16"/>
                      <a:pt x="5" y="36"/>
                    </a:cubicBezTo>
                    <a:cubicBezTo>
                      <a:pt x="2" y="56"/>
                      <a:pt x="16" y="76"/>
                      <a:pt x="36" y="79"/>
                    </a:cubicBezTo>
                    <a:cubicBezTo>
                      <a:pt x="57" y="82"/>
                      <a:pt x="76" y="68"/>
                      <a:pt x="79" y="48"/>
                    </a:cubicBezTo>
                    <a:cubicBezTo>
                      <a:pt x="82" y="27"/>
                      <a:pt x="68" y="8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45" name="Freeform 164">
                <a:extLst>
                  <a:ext uri="{FF2B5EF4-FFF2-40B4-BE49-F238E27FC236}">
                    <a16:creationId xmlns:a16="http://schemas.microsoft.com/office/drawing/2014/main" id="{F5E6ACBA-7F49-4510-A478-32E11470EA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36" y="4499"/>
                <a:ext cx="86" cy="85"/>
              </a:xfrm>
              <a:custGeom>
                <a:avLst/>
                <a:gdLst>
                  <a:gd name="T0" fmla="*/ 71 w 74"/>
                  <a:gd name="T1" fmla="*/ 43 h 74"/>
                  <a:gd name="T2" fmla="*/ 32 w 74"/>
                  <a:gd name="T3" fmla="*/ 71 h 74"/>
                  <a:gd name="T4" fmla="*/ 3 w 74"/>
                  <a:gd name="T5" fmla="*/ 32 h 74"/>
                  <a:gd name="T6" fmla="*/ 43 w 74"/>
                  <a:gd name="T7" fmla="*/ 3 h 74"/>
                  <a:gd name="T8" fmla="*/ 71 w 74"/>
                  <a:gd name="T9" fmla="*/ 43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4" h="74">
                    <a:moveTo>
                      <a:pt x="71" y="43"/>
                    </a:moveTo>
                    <a:cubicBezTo>
                      <a:pt x="68" y="61"/>
                      <a:pt x="51" y="74"/>
                      <a:pt x="32" y="71"/>
                    </a:cubicBezTo>
                    <a:cubicBezTo>
                      <a:pt x="13" y="68"/>
                      <a:pt x="0" y="51"/>
                      <a:pt x="3" y="32"/>
                    </a:cubicBezTo>
                    <a:cubicBezTo>
                      <a:pt x="6" y="13"/>
                      <a:pt x="24" y="0"/>
                      <a:pt x="43" y="3"/>
                    </a:cubicBezTo>
                    <a:cubicBezTo>
                      <a:pt x="61" y="6"/>
                      <a:pt x="74" y="24"/>
                      <a:pt x="71" y="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46" name="Freeform 165">
                <a:extLst>
                  <a:ext uri="{FF2B5EF4-FFF2-40B4-BE49-F238E27FC236}">
                    <a16:creationId xmlns:a16="http://schemas.microsoft.com/office/drawing/2014/main" id="{4BC27A26-ED35-48C4-BB0A-1B208ACCEE4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116" y="4478"/>
                <a:ext cx="128" cy="128"/>
              </a:xfrm>
              <a:custGeom>
                <a:avLst/>
                <a:gdLst>
                  <a:gd name="T0" fmla="*/ 47 w 111"/>
                  <a:gd name="T1" fmla="*/ 106 h 111"/>
                  <a:gd name="T2" fmla="*/ 4 w 111"/>
                  <a:gd name="T3" fmla="*/ 47 h 111"/>
                  <a:gd name="T4" fmla="*/ 63 w 111"/>
                  <a:gd name="T5" fmla="*/ 4 h 111"/>
                  <a:gd name="T6" fmla="*/ 106 w 111"/>
                  <a:gd name="T7" fmla="*/ 63 h 111"/>
                  <a:gd name="T8" fmla="*/ 47 w 111"/>
                  <a:gd name="T9" fmla="*/ 106 h 111"/>
                  <a:gd name="T10" fmla="*/ 63 w 111"/>
                  <a:gd name="T11" fmla="*/ 6 h 111"/>
                  <a:gd name="T12" fmla="*/ 6 w 111"/>
                  <a:gd name="T13" fmla="*/ 47 h 111"/>
                  <a:gd name="T14" fmla="*/ 47 w 111"/>
                  <a:gd name="T15" fmla="*/ 104 h 111"/>
                  <a:gd name="T16" fmla="*/ 104 w 111"/>
                  <a:gd name="T17" fmla="*/ 63 h 111"/>
                  <a:gd name="T18" fmla="*/ 63 w 111"/>
                  <a:gd name="T19" fmla="*/ 6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1" h="111">
                    <a:moveTo>
                      <a:pt x="47" y="106"/>
                    </a:moveTo>
                    <a:cubicBezTo>
                      <a:pt x="19" y="102"/>
                      <a:pt x="0" y="75"/>
                      <a:pt x="4" y="47"/>
                    </a:cubicBezTo>
                    <a:cubicBezTo>
                      <a:pt x="9" y="19"/>
                      <a:pt x="35" y="0"/>
                      <a:pt x="63" y="4"/>
                    </a:cubicBezTo>
                    <a:cubicBezTo>
                      <a:pt x="91" y="9"/>
                      <a:pt x="111" y="35"/>
                      <a:pt x="106" y="63"/>
                    </a:cubicBezTo>
                    <a:cubicBezTo>
                      <a:pt x="102" y="91"/>
                      <a:pt x="75" y="111"/>
                      <a:pt x="47" y="106"/>
                    </a:cubicBezTo>
                    <a:close/>
                    <a:moveTo>
                      <a:pt x="63" y="6"/>
                    </a:moveTo>
                    <a:cubicBezTo>
                      <a:pt x="36" y="2"/>
                      <a:pt x="11" y="20"/>
                      <a:pt x="6" y="47"/>
                    </a:cubicBezTo>
                    <a:cubicBezTo>
                      <a:pt x="2" y="74"/>
                      <a:pt x="20" y="100"/>
                      <a:pt x="47" y="104"/>
                    </a:cubicBezTo>
                    <a:cubicBezTo>
                      <a:pt x="74" y="108"/>
                      <a:pt x="100" y="90"/>
                      <a:pt x="104" y="63"/>
                    </a:cubicBezTo>
                    <a:cubicBezTo>
                      <a:pt x="108" y="36"/>
                      <a:pt x="90" y="11"/>
                      <a:pt x="6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47" name="Freeform 166">
                <a:extLst>
                  <a:ext uri="{FF2B5EF4-FFF2-40B4-BE49-F238E27FC236}">
                    <a16:creationId xmlns:a16="http://schemas.microsoft.com/office/drawing/2014/main" id="{C0FFAD2A-840B-4045-9238-B10BB4B0B05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088" y="4451"/>
                <a:ext cx="182" cy="182"/>
              </a:xfrm>
              <a:custGeom>
                <a:avLst/>
                <a:gdLst>
                  <a:gd name="T0" fmla="*/ 68 w 158"/>
                  <a:gd name="T1" fmla="*/ 152 h 158"/>
                  <a:gd name="T2" fmla="*/ 6 w 158"/>
                  <a:gd name="T3" fmla="*/ 68 h 158"/>
                  <a:gd name="T4" fmla="*/ 91 w 158"/>
                  <a:gd name="T5" fmla="*/ 6 h 158"/>
                  <a:gd name="T6" fmla="*/ 152 w 158"/>
                  <a:gd name="T7" fmla="*/ 91 h 158"/>
                  <a:gd name="T8" fmla="*/ 68 w 158"/>
                  <a:gd name="T9" fmla="*/ 152 h 158"/>
                  <a:gd name="T10" fmla="*/ 90 w 158"/>
                  <a:gd name="T11" fmla="*/ 8 h 158"/>
                  <a:gd name="T12" fmla="*/ 8 w 158"/>
                  <a:gd name="T13" fmla="*/ 68 h 158"/>
                  <a:gd name="T14" fmla="*/ 68 w 158"/>
                  <a:gd name="T15" fmla="*/ 150 h 158"/>
                  <a:gd name="T16" fmla="*/ 150 w 158"/>
                  <a:gd name="T17" fmla="*/ 90 h 158"/>
                  <a:gd name="T18" fmla="*/ 90 w 158"/>
                  <a:gd name="T19" fmla="*/ 8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8" h="158">
                    <a:moveTo>
                      <a:pt x="68" y="152"/>
                    </a:moveTo>
                    <a:cubicBezTo>
                      <a:pt x="27" y="146"/>
                      <a:pt x="0" y="108"/>
                      <a:pt x="6" y="68"/>
                    </a:cubicBezTo>
                    <a:cubicBezTo>
                      <a:pt x="13" y="27"/>
                      <a:pt x="51" y="0"/>
                      <a:pt x="91" y="6"/>
                    </a:cubicBezTo>
                    <a:cubicBezTo>
                      <a:pt x="131" y="13"/>
                      <a:pt x="158" y="51"/>
                      <a:pt x="152" y="91"/>
                    </a:cubicBezTo>
                    <a:cubicBezTo>
                      <a:pt x="146" y="131"/>
                      <a:pt x="108" y="158"/>
                      <a:pt x="68" y="152"/>
                    </a:cubicBezTo>
                    <a:close/>
                    <a:moveTo>
                      <a:pt x="90" y="8"/>
                    </a:moveTo>
                    <a:cubicBezTo>
                      <a:pt x="51" y="2"/>
                      <a:pt x="15" y="29"/>
                      <a:pt x="8" y="68"/>
                    </a:cubicBezTo>
                    <a:cubicBezTo>
                      <a:pt x="2" y="107"/>
                      <a:pt x="29" y="144"/>
                      <a:pt x="68" y="150"/>
                    </a:cubicBezTo>
                    <a:cubicBezTo>
                      <a:pt x="107" y="156"/>
                      <a:pt x="144" y="129"/>
                      <a:pt x="150" y="90"/>
                    </a:cubicBezTo>
                    <a:cubicBezTo>
                      <a:pt x="156" y="51"/>
                      <a:pt x="129" y="15"/>
                      <a:pt x="90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48" name="Freeform 167">
                <a:extLst>
                  <a:ext uri="{FF2B5EF4-FFF2-40B4-BE49-F238E27FC236}">
                    <a16:creationId xmlns:a16="http://schemas.microsoft.com/office/drawing/2014/main" id="{C18D3810-4659-414B-B9B0-D7AAECA145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10" y="5113"/>
                <a:ext cx="65" cy="65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7"/>
                      <a:pt x="38" y="56"/>
                      <a:pt x="24" y="54"/>
                    </a:cubicBezTo>
                    <a:cubicBezTo>
                      <a:pt x="10" y="52"/>
                      <a:pt x="0" y="38"/>
                      <a:pt x="2" y="24"/>
                    </a:cubicBezTo>
                    <a:cubicBezTo>
                      <a:pt x="5" y="10"/>
                      <a:pt x="18" y="0"/>
                      <a:pt x="32" y="2"/>
                    </a:cubicBezTo>
                    <a:cubicBezTo>
                      <a:pt x="47" y="5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49" name="Freeform 168">
                <a:extLst>
                  <a:ext uri="{FF2B5EF4-FFF2-40B4-BE49-F238E27FC236}">
                    <a16:creationId xmlns:a16="http://schemas.microsoft.com/office/drawing/2014/main" id="{20BF4742-52BE-4D1A-92F1-5EF0B5D5CDB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494" y="5097"/>
                <a:ext cx="97" cy="97"/>
              </a:xfrm>
              <a:custGeom>
                <a:avLst/>
                <a:gdLst>
                  <a:gd name="T0" fmla="*/ 36 w 84"/>
                  <a:gd name="T1" fmla="*/ 81 h 84"/>
                  <a:gd name="T2" fmla="*/ 4 w 84"/>
                  <a:gd name="T3" fmla="*/ 36 h 84"/>
                  <a:gd name="T4" fmla="*/ 48 w 84"/>
                  <a:gd name="T5" fmla="*/ 4 h 84"/>
                  <a:gd name="T6" fmla="*/ 81 w 84"/>
                  <a:gd name="T7" fmla="*/ 48 h 84"/>
                  <a:gd name="T8" fmla="*/ 36 w 84"/>
                  <a:gd name="T9" fmla="*/ 81 h 84"/>
                  <a:gd name="T10" fmla="*/ 48 w 84"/>
                  <a:gd name="T11" fmla="*/ 5 h 84"/>
                  <a:gd name="T12" fmla="*/ 5 w 84"/>
                  <a:gd name="T13" fmla="*/ 36 h 84"/>
                  <a:gd name="T14" fmla="*/ 36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1"/>
                    </a:moveTo>
                    <a:cubicBezTo>
                      <a:pt x="15" y="77"/>
                      <a:pt x="0" y="57"/>
                      <a:pt x="4" y="36"/>
                    </a:cubicBezTo>
                    <a:cubicBezTo>
                      <a:pt x="7" y="15"/>
                      <a:pt x="27" y="0"/>
                      <a:pt x="48" y="4"/>
                    </a:cubicBezTo>
                    <a:cubicBezTo>
                      <a:pt x="70" y="7"/>
                      <a:pt x="84" y="27"/>
                      <a:pt x="81" y="48"/>
                    </a:cubicBezTo>
                    <a:cubicBezTo>
                      <a:pt x="77" y="70"/>
                      <a:pt x="57" y="84"/>
                      <a:pt x="36" y="81"/>
                    </a:cubicBezTo>
                    <a:close/>
                    <a:moveTo>
                      <a:pt x="48" y="5"/>
                    </a:moveTo>
                    <a:cubicBezTo>
                      <a:pt x="28" y="2"/>
                      <a:pt x="9" y="16"/>
                      <a:pt x="5" y="36"/>
                    </a:cubicBezTo>
                    <a:cubicBezTo>
                      <a:pt x="2" y="57"/>
                      <a:pt x="16" y="76"/>
                      <a:pt x="36" y="79"/>
                    </a:cubicBezTo>
                    <a:cubicBezTo>
                      <a:pt x="57" y="82"/>
                      <a:pt x="76" y="68"/>
                      <a:pt x="79" y="48"/>
                    </a:cubicBezTo>
                    <a:cubicBezTo>
                      <a:pt x="82" y="28"/>
                      <a:pt x="68" y="9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50" name="Freeform 169">
                <a:extLst>
                  <a:ext uri="{FF2B5EF4-FFF2-40B4-BE49-F238E27FC236}">
                    <a16:creationId xmlns:a16="http://schemas.microsoft.com/office/drawing/2014/main" id="{41C84D18-8EED-47DD-A4C9-F10E41E8001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473" y="5076"/>
                <a:ext cx="139" cy="139"/>
              </a:xfrm>
              <a:custGeom>
                <a:avLst/>
                <a:gdLst>
                  <a:gd name="T0" fmla="*/ 52 w 120"/>
                  <a:gd name="T1" fmla="*/ 115 h 120"/>
                  <a:gd name="T2" fmla="*/ 5 w 120"/>
                  <a:gd name="T3" fmla="*/ 52 h 120"/>
                  <a:gd name="T4" fmla="*/ 69 w 120"/>
                  <a:gd name="T5" fmla="*/ 5 h 120"/>
                  <a:gd name="T6" fmla="*/ 115 w 120"/>
                  <a:gd name="T7" fmla="*/ 69 h 120"/>
                  <a:gd name="T8" fmla="*/ 52 w 120"/>
                  <a:gd name="T9" fmla="*/ 115 h 120"/>
                  <a:gd name="T10" fmla="*/ 69 w 120"/>
                  <a:gd name="T11" fmla="*/ 7 h 120"/>
                  <a:gd name="T12" fmla="*/ 7 w 120"/>
                  <a:gd name="T13" fmla="*/ 52 h 120"/>
                  <a:gd name="T14" fmla="*/ 52 w 120"/>
                  <a:gd name="T15" fmla="*/ 114 h 120"/>
                  <a:gd name="T16" fmla="*/ 114 w 120"/>
                  <a:gd name="T17" fmla="*/ 69 h 120"/>
                  <a:gd name="T18" fmla="*/ 69 w 120"/>
                  <a:gd name="T19" fmla="*/ 7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0" h="120">
                    <a:moveTo>
                      <a:pt x="52" y="115"/>
                    </a:moveTo>
                    <a:cubicBezTo>
                      <a:pt x="21" y="110"/>
                      <a:pt x="0" y="82"/>
                      <a:pt x="5" y="52"/>
                    </a:cubicBezTo>
                    <a:cubicBezTo>
                      <a:pt x="10" y="21"/>
                      <a:pt x="39" y="0"/>
                      <a:pt x="69" y="5"/>
                    </a:cubicBezTo>
                    <a:cubicBezTo>
                      <a:pt x="99" y="10"/>
                      <a:pt x="120" y="39"/>
                      <a:pt x="115" y="69"/>
                    </a:cubicBezTo>
                    <a:cubicBezTo>
                      <a:pt x="110" y="99"/>
                      <a:pt x="82" y="120"/>
                      <a:pt x="52" y="115"/>
                    </a:cubicBezTo>
                    <a:close/>
                    <a:moveTo>
                      <a:pt x="69" y="7"/>
                    </a:moveTo>
                    <a:cubicBezTo>
                      <a:pt x="39" y="2"/>
                      <a:pt x="12" y="22"/>
                      <a:pt x="7" y="52"/>
                    </a:cubicBezTo>
                    <a:cubicBezTo>
                      <a:pt x="2" y="81"/>
                      <a:pt x="22" y="109"/>
                      <a:pt x="52" y="114"/>
                    </a:cubicBezTo>
                    <a:cubicBezTo>
                      <a:pt x="81" y="118"/>
                      <a:pt x="109" y="98"/>
                      <a:pt x="114" y="69"/>
                    </a:cubicBezTo>
                    <a:cubicBezTo>
                      <a:pt x="118" y="39"/>
                      <a:pt x="98" y="12"/>
                      <a:pt x="6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51" name="Freeform 170">
                <a:extLst>
                  <a:ext uri="{FF2B5EF4-FFF2-40B4-BE49-F238E27FC236}">
                    <a16:creationId xmlns:a16="http://schemas.microsoft.com/office/drawing/2014/main" id="{0662C46E-82D4-42EF-A39B-89BA81EA75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27" y="3302"/>
                <a:ext cx="89" cy="88"/>
              </a:xfrm>
              <a:custGeom>
                <a:avLst/>
                <a:gdLst>
                  <a:gd name="T0" fmla="*/ 74 w 77"/>
                  <a:gd name="T1" fmla="*/ 44 h 76"/>
                  <a:gd name="T2" fmla="*/ 33 w 77"/>
                  <a:gd name="T3" fmla="*/ 73 h 76"/>
                  <a:gd name="T4" fmla="*/ 3 w 77"/>
                  <a:gd name="T5" fmla="*/ 33 h 76"/>
                  <a:gd name="T6" fmla="*/ 44 w 77"/>
                  <a:gd name="T7" fmla="*/ 3 h 76"/>
                  <a:gd name="T8" fmla="*/ 74 w 77"/>
                  <a:gd name="T9" fmla="*/ 44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7" h="76">
                    <a:moveTo>
                      <a:pt x="74" y="44"/>
                    </a:moveTo>
                    <a:cubicBezTo>
                      <a:pt x="71" y="63"/>
                      <a:pt x="52" y="76"/>
                      <a:pt x="33" y="73"/>
                    </a:cubicBezTo>
                    <a:cubicBezTo>
                      <a:pt x="14" y="70"/>
                      <a:pt x="0" y="52"/>
                      <a:pt x="3" y="33"/>
                    </a:cubicBezTo>
                    <a:cubicBezTo>
                      <a:pt x="7" y="13"/>
                      <a:pt x="25" y="0"/>
                      <a:pt x="44" y="3"/>
                    </a:cubicBezTo>
                    <a:cubicBezTo>
                      <a:pt x="64" y="6"/>
                      <a:pt x="77" y="24"/>
                      <a:pt x="74" y="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52" name="Freeform 171">
                <a:extLst>
                  <a:ext uri="{FF2B5EF4-FFF2-40B4-BE49-F238E27FC236}">
                    <a16:creationId xmlns:a16="http://schemas.microsoft.com/office/drawing/2014/main" id="{FBE05ED8-5AFC-4D15-BA87-0C170D5B0FF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406" y="3280"/>
                <a:ext cx="132" cy="132"/>
              </a:xfrm>
              <a:custGeom>
                <a:avLst/>
                <a:gdLst>
                  <a:gd name="T0" fmla="*/ 48 w 114"/>
                  <a:gd name="T1" fmla="*/ 110 h 114"/>
                  <a:gd name="T2" fmla="*/ 4 w 114"/>
                  <a:gd name="T3" fmla="*/ 49 h 114"/>
                  <a:gd name="T4" fmla="*/ 65 w 114"/>
                  <a:gd name="T5" fmla="*/ 5 h 114"/>
                  <a:gd name="T6" fmla="*/ 109 w 114"/>
                  <a:gd name="T7" fmla="*/ 66 h 114"/>
                  <a:gd name="T8" fmla="*/ 48 w 114"/>
                  <a:gd name="T9" fmla="*/ 110 h 114"/>
                  <a:gd name="T10" fmla="*/ 65 w 114"/>
                  <a:gd name="T11" fmla="*/ 7 h 114"/>
                  <a:gd name="T12" fmla="*/ 6 w 114"/>
                  <a:gd name="T13" fmla="*/ 49 h 114"/>
                  <a:gd name="T14" fmla="*/ 49 w 114"/>
                  <a:gd name="T15" fmla="*/ 107 h 114"/>
                  <a:gd name="T16" fmla="*/ 107 w 114"/>
                  <a:gd name="T17" fmla="*/ 65 h 114"/>
                  <a:gd name="T18" fmla="*/ 65 w 114"/>
                  <a:gd name="T19" fmla="*/ 7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4" h="114">
                    <a:moveTo>
                      <a:pt x="48" y="110"/>
                    </a:moveTo>
                    <a:cubicBezTo>
                      <a:pt x="19" y="105"/>
                      <a:pt x="0" y="78"/>
                      <a:pt x="4" y="49"/>
                    </a:cubicBezTo>
                    <a:cubicBezTo>
                      <a:pt x="9" y="20"/>
                      <a:pt x="36" y="0"/>
                      <a:pt x="65" y="5"/>
                    </a:cubicBezTo>
                    <a:cubicBezTo>
                      <a:pt x="94" y="9"/>
                      <a:pt x="114" y="37"/>
                      <a:pt x="109" y="66"/>
                    </a:cubicBezTo>
                    <a:cubicBezTo>
                      <a:pt x="104" y="94"/>
                      <a:pt x="77" y="114"/>
                      <a:pt x="48" y="110"/>
                    </a:cubicBezTo>
                    <a:close/>
                    <a:moveTo>
                      <a:pt x="65" y="7"/>
                    </a:moveTo>
                    <a:cubicBezTo>
                      <a:pt x="37" y="3"/>
                      <a:pt x="11" y="22"/>
                      <a:pt x="6" y="49"/>
                    </a:cubicBezTo>
                    <a:cubicBezTo>
                      <a:pt x="2" y="77"/>
                      <a:pt x="21" y="103"/>
                      <a:pt x="49" y="107"/>
                    </a:cubicBezTo>
                    <a:cubicBezTo>
                      <a:pt x="76" y="112"/>
                      <a:pt x="102" y="93"/>
                      <a:pt x="107" y="65"/>
                    </a:cubicBezTo>
                    <a:cubicBezTo>
                      <a:pt x="111" y="37"/>
                      <a:pt x="92" y="11"/>
                      <a:pt x="65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53" name="Freeform 172">
                <a:extLst>
                  <a:ext uri="{FF2B5EF4-FFF2-40B4-BE49-F238E27FC236}">
                    <a16:creationId xmlns:a16="http://schemas.microsoft.com/office/drawing/2014/main" id="{C91FC9A2-2693-401F-BBAE-2B6525AE43B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378" y="3253"/>
                <a:ext cx="188" cy="187"/>
              </a:xfrm>
              <a:custGeom>
                <a:avLst/>
                <a:gdLst>
                  <a:gd name="T0" fmla="*/ 70 w 163"/>
                  <a:gd name="T1" fmla="*/ 156 h 163"/>
                  <a:gd name="T2" fmla="*/ 7 w 163"/>
                  <a:gd name="T3" fmla="*/ 69 h 163"/>
                  <a:gd name="T4" fmla="*/ 94 w 163"/>
                  <a:gd name="T5" fmla="*/ 6 h 163"/>
                  <a:gd name="T6" fmla="*/ 157 w 163"/>
                  <a:gd name="T7" fmla="*/ 93 h 163"/>
                  <a:gd name="T8" fmla="*/ 70 w 163"/>
                  <a:gd name="T9" fmla="*/ 156 h 163"/>
                  <a:gd name="T10" fmla="*/ 93 w 163"/>
                  <a:gd name="T11" fmla="*/ 8 h 163"/>
                  <a:gd name="T12" fmla="*/ 9 w 163"/>
                  <a:gd name="T13" fmla="*/ 70 h 163"/>
                  <a:gd name="T14" fmla="*/ 70 w 163"/>
                  <a:gd name="T15" fmla="*/ 154 h 163"/>
                  <a:gd name="T16" fmla="*/ 154 w 163"/>
                  <a:gd name="T17" fmla="*/ 93 h 163"/>
                  <a:gd name="T18" fmla="*/ 93 w 163"/>
                  <a:gd name="T19" fmla="*/ 8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63" h="163">
                    <a:moveTo>
                      <a:pt x="70" y="156"/>
                    </a:moveTo>
                    <a:cubicBezTo>
                      <a:pt x="28" y="150"/>
                      <a:pt x="0" y="111"/>
                      <a:pt x="7" y="69"/>
                    </a:cubicBezTo>
                    <a:cubicBezTo>
                      <a:pt x="13" y="28"/>
                      <a:pt x="52" y="0"/>
                      <a:pt x="94" y="6"/>
                    </a:cubicBezTo>
                    <a:cubicBezTo>
                      <a:pt x="135" y="13"/>
                      <a:pt x="163" y="52"/>
                      <a:pt x="157" y="93"/>
                    </a:cubicBezTo>
                    <a:cubicBezTo>
                      <a:pt x="150" y="134"/>
                      <a:pt x="111" y="163"/>
                      <a:pt x="70" y="156"/>
                    </a:cubicBezTo>
                    <a:close/>
                    <a:moveTo>
                      <a:pt x="93" y="8"/>
                    </a:moveTo>
                    <a:cubicBezTo>
                      <a:pt x="53" y="2"/>
                      <a:pt x="15" y="30"/>
                      <a:pt x="9" y="70"/>
                    </a:cubicBezTo>
                    <a:cubicBezTo>
                      <a:pt x="3" y="110"/>
                      <a:pt x="30" y="147"/>
                      <a:pt x="70" y="154"/>
                    </a:cubicBezTo>
                    <a:cubicBezTo>
                      <a:pt x="110" y="160"/>
                      <a:pt x="148" y="133"/>
                      <a:pt x="154" y="93"/>
                    </a:cubicBezTo>
                    <a:cubicBezTo>
                      <a:pt x="161" y="53"/>
                      <a:pt x="133" y="15"/>
                      <a:pt x="93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54" name="Freeform 173">
                <a:extLst>
                  <a:ext uri="{FF2B5EF4-FFF2-40B4-BE49-F238E27FC236}">
                    <a16:creationId xmlns:a16="http://schemas.microsoft.com/office/drawing/2014/main" id="{EAAD3D4D-802F-46B8-A7CD-118C6A8392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83" y="4763"/>
                <a:ext cx="65" cy="64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1" y="46"/>
                      <a:pt x="38" y="56"/>
                      <a:pt x="24" y="54"/>
                    </a:cubicBezTo>
                    <a:cubicBezTo>
                      <a:pt x="9" y="51"/>
                      <a:pt x="0" y="38"/>
                      <a:pt x="2" y="24"/>
                    </a:cubicBezTo>
                    <a:cubicBezTo>
                      <a:pt x="4" y="9"/>
                      <a:pt x="18" y="0"/>
                      <a:pt x="32" y="2"/>
                    </a:cubicBezTo>
                    <a:cubicBezTo>
                      <a:pt x="46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55" name="Freeform 174">
                <a:extLst>
                  <a:ext uri="{FF2B5EF4-FFF2-40B4-BE49-F238E27FC236}">
                    <a16:creationId xmlns:a16="http://schemas.microsoft.com/office/drawing/2014/main" id="{0BEC4510-59A4-445A-8A5B-92C23784CEC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667" y="4747"/>
                <a:ext cx="97" cy="97"/>
              </a:xfrm>
              <a:custGeom>
                <a:avLst/>
                <a:gdLst>
                  <a:gd name="T0" fmla="*/ 36 w 84"/>
                  <a:gd name="T1" fmla="*/ 80 h 84"/>
                  <a:gd name="T2" fmla="*/ 3 w 84"/>
                  <a:gd name="T3" fmla="*/ 36 h 84"/>
                  <a:gd name="T4" fmla="*/ 48 w 84"/>
                  <a:gd name="T5" fmla="*/ 3 h 84"/>
                  <a:gd name="T6" fmla="*/ 80 w 84"/>
                  <a:gd name="T7" fmla="*/ 48 h 84"/>
                  <a:gd name="T8" fmla="*/ 36 w 84"/>
                  <a:gd name="T9" fmla="*/ 80 h 84"/>
                  <a:gd name="T10" fmla="*/ 48 w 84"/>
                  <a:gd name="T11" fmla="*/ 5 h 84"/>
                  <a:gd name="T12" fmla="*/ 5 w 84"/>
                  <a:gd name="T13" fmla="*/ 36 h 84"/>
                  <a:gd name="T14" fmla="*/ 36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0"/>
                    </a:moveTo>
                    <a:cubicBezTo>
                      <a:pt x="14" y="77"/>
                      <a:pt x="0" y="57"/>
                      <a:pt x="3" y="36"/>
                    </a:cubicBezTo>
                    <a:cubicBezTo>
                      <a:pt x="7" y="14"/>
                      <a:pt x="27" y="0"/>
                      <a:pt x="48" y="3"/>
                    </a:cubicBezTo>
                    <a:cubicBezTo>
                      <a:pt x="69" y="7"/>
                      <a:pt x="84" y="27"/>
                      <a:pt x="80" y="48"/>
                    </a:cubicBezTo>
                    <a:cubicBezTo>
                      <a:pt x="77" y="69"/>
                      <a:pt x="57" y="84"/>
                      <a:pt x="36" y="80"/>
                    </a:cubicBezTo>
                    <a:close/>
                    <a:moveTo>
                      <a:pt x="48" y="5"/>
                    </a:moveTo>
                    <a:cubicBezTo>
                      <a:pt x="27" y="2"/>
                      <a:pt x="8" y="16"/>
                      <a:pt x="5" y="36"/>
                    </a:cubicBezTo>
                    <a:cubicBezTo>
                      <a:pt x="2" y="56"/>
                      <a:pt x="16" y="75"/>
                      <a:pt x="36" y="79"/>
                    </a:cubicBezTo>
                    <a:cubicBezTo>
                      <a:pt x="56" y="82"/>
                      <a:pt x="75" y="68"/>
                      <a:pt x="79" y="48"/>
                    </a:cubicBezTo>
                    <a:cubicBezTo>
                      <a:pt x="82" y="27"/>
                      <a:pt x="68" y="8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56" name="Freeform 175">
                <a:extLst>
                  <a:ext uri="{FF2B5EF4-FFF2-40B4-BE49-F238E27FC236}">
                    <a16:creationId xmlns:a16="http://schemas.microsoft.com/office/drawing/2014/main" id="{4510134A-7566-4EC2-9994-0D28705F758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646" y="4726"/>
                <a:ext cx="139" cy="138"/>
              </a:xfrm>
              <a:custGeom>
                <a:avLst/>
                <a:gdLst>
                  <a:gd name="T0" fmla="*/ 51 w 120"/>
                  <a:gd name="T1" fmla="*/ 115 h 120"/>
                  <a:gd name="T2" fmla="*/ 5 w 120"/>
                  <a:gd name="T3" fmla="*/ 51 h 120"/>
                  <a:gd name="T4" fmla="*/ 69 w 120"/>
                  <a:gd name="T5" fmla="*/ 5 h 120"/>
                  <a:gd name="T6" fmla="*/ 115 w 120"/>
                  <a:gd name="T7" fmla="*/ 68 h 120"/>
                  <a:gd name="T8" fmla="*/ 51 w 120"/>
                  <a:gd name="T9" fmla="*/ 115 h 120"/>
                  <a:gd name="T10" fmla="*/ 68 w 120"/>
                  <a:gd name="T11" fmla="*/ 6 h 120"/>
                  <a:gd name="T12" fmla="*/ 6 w 120"/>
                  <a:gd name="T13" fmla="*/ 51 h 120"/>
                  <a:gd name="T14" fmla="*/ 51 w 120"/>
                  <a:gd name="T15" fmla="*/ 113 h 120"/>
                  <a:gd name="T16" fmla="*/ 113 w 120"/>
                  <a:gd name="T17" fmla="*/ 68 h 120"/>
                  <a:gd name="T18" fmla="*/ 68 w 120"/>
                  <a:gd name="T19" fmla="*/ 6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0" h="120">
                    <a:moveTo>
                      <a:pt x="51" y="115"/>
                    </a:moveTo>
                    <a:cubicBezTo>
                      <a:pt x="21" y="110"/>
                      <a:pt x="0" y="81"/>
                      <a:pt x="5" y="51"/>
                    </a:cubicBezTo>
                    <a:cubicBezTo>
                      <a:pt x="10" y="21"/>
                      <a:pt x="38" y="0"/>
                      <a:pt x="69" y="5"/>
                    </a:cubicBezTo>
                    <a:cubicBezTo>
                      <a:pt x="99" y="10"/>
                      <a:pt x="120" y="38"/>
                      <a:pt x="115" y="68"/>
                    </a:cubicBezTo>
                    <a:cubicBezTo>
                      <a:pt x="110" y="99"/>
                      <a:pt x="81" y="120"/>
                      <a:pt x="51" y="115"/>
                    </a:cubicBezTo>
                    <a:close/>
                    <a:moveTo>
                      <a:pt x="68" y="6"/>
                    </a:moveTo>
                    <a:cubicBezTo>
                      <a:pt x="39" y="2"/>
                      <a:pt x="11" y="22"/>
                      <a:pt x="6" y="51"/>
                    </a:cubicBezTo>
                    <a:cubicBezTo>
                      <a:pt x="2" y="81"/>
                      <a:pt x="22" y="108"/>
                      <a:pt x="51" y="113"/>
                    </a:cubicBezTo>
                    <a:cubicBezTo>
                      <a:pt x="81" y="118"/>
                      <a:pt x="108" y="98"/>
                      <a:pt x="113" y="68"/>
                    </a:cubicBezTo>
                    <a:cubicBezTo>
                      <a:pt x="118" y="39"/>
                      <a:pt x="98" y="11"/>
                      <a:pt x="6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57" name="Freeform 176">
                <a:extLst>
                  <a:ext uri="{FF2B5EF4-FFF2-40B4-BE49-F238E27FC236}">
                    <a16:creationId xmlns:a16="http://schemas.microsoft.com/office/drawing/2014/main" id="{CFAB6F72-AA4F-4E9E-A044-C14D922D6A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43" y="4990"/>
                <a:ext cx="84" cy="84"/>
              </a:xfrm>
              <a:custGeom>
                <a:avLst/>
                <a:gdLst>
                  <a:gd name="T0" fmla="*/ 70 w 73"/>
                  <a:gd name="T1" fmla="*/ 42 h 73"/>
                  <a:gd name="T2" fmla="*/ 31 w 73"/>
                  <a:gd name="T3" fmla="*/ 70 h 73"/>
                  <a:gd name="T4" fmla="*/ 3 w 73"/>
                  <a:gd name="T5" fmla="*/ 31 h 73"/>
                  <a:gd name="T6" fmla="*/ 42 w 73"/>
                  <a:gd name="T7" fmla="*/ 3 h 73"/>
                  <a:gd name="T8" fmla="*/ 70 w 73"/>
                  <a:gd name="T9" fmla="*/ 42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3" h="73">
                    <a:moveTo>
                      <a:pt x="70" y="42"/>
                    </a:moveTo>
                    <a:cubicBezTo>
                      <a:pt x="67" y="60"/>
                      <a:pt x="50" y="73"/>
                      <a:pt x="31" y="70"/>
                    </a:cubicBezTo>
                    <a:cubicBezTo>
                      <a:pt x="13" y="67"/>
                      <a:pt x="0" y="50"/>
                      <a:pt x="3" y="31"/>
                    </a:cubicBezTo>
                    <a:cubicBezTo>
                      <a:pt x="6" y="13"/>
                      <a:pt x="23" y="0"/>
                      <a:pt x="42" y="3"/>
                    </a:cubicBezTo>
                    <a:cubicBezTo>
                      <a:pt x="60" y="6"/>
                      <a:pt x="73" y="23"/>
                      <a:pt x="70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58" name="Freeform 177">
                <a:extLst>
                  <a:ext uri="{FF2B5EF4-FFF2-40B4-BE49-F238E27FC236}">
                    <a16:creationId xmlns:a16="http://schemas.microsoft.com/office/drawing/2014/main" id="{809EFFC7-ED76-43BA-A0FA-D8BC877EE7B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022" y="4969"/>
                <a:ext cx="126" cy="126"/>
              </a:xfrm>
              <a:custGeom>
                <a:avLst/>
                <a:gdLst>
                  <a:gd name="T0" fmla="*/ 47 w 109"/>
                  <a:gd name="T1" fmla="*/ 104 h 109"/>
                  <a:gd name="T2" fmla="*/ 5 w 109"/>
                  <a:gd name="T3" fmla="*/ 47 h 109"/>
                  <a:gd name="T4" fmla="*/ 63 w 109"/>
                  <a:gd name="T5" fmla="*/ 5 h 109"/>
                  <a:gd name="T6" fmla="*/ 105 w 109"/>
                  <a:gd name="T7" fmla="*/ 62 h 109"/>
                  <a:gd name="T8" fmla="*/ 47 w 109"/>
                  <a:gd name="T9" fmla="*/ 104 h 109"/>
                  <a:gd name="T10" fmla="*/ 62 w 109"/>
                  <a:gd name="T11" fmla="*/ 7 h 109"/>
                  <a:gd name="T12" fmla="*/ 7 w 109"/>
                  <a:gd name="T13" fmla="*/ 47 h 109"/>
                  <a:gd name="T14" fmla="*/ 47 w 109"/>
                  <a:gd name="T15" fmla="*/ 102 h 109"/>
                  <a:gd name="T16" fmla="*/ 102 w 109"/>
                  <a:gd name="T17" fmla="*/ 62 h 109"/>
                  <a:gd name="T18" fmla="*/ 62 w 109"/>
                  <a:gd name="T19" fmla="*/ 7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9" h="109">
                    <a:moveTo>
                      <a:pt x="47" y="104"/>
                    </a:moveTo>
                    <a:cubicBezTo>
                      <a:pt x="19" y="100"/>
                      <a:pt x="0" y="74"/>
                      <a:pt x="5" y="47"/>
                    </a:cubicBezTo>
                    <a:cubicBezTo>
                      <a:pt x="9" y="19"/>
                      <a:pt x="35" y="0"/>
                      <a:pt x="63" y="5"/>
                    </a:cubicBezTo>
                    <a:cubicBezTo>
                      <a:pt x="90" y="9"/>
                      <a:pt x="109" y="35"/>
                      <a:pt x="105" y="62"/>
                    </a:cubicBezTo>
                    <a:cubicBezTo>
                      <a:pt x="100" y="90"/>
                      <a:pt x="74" y="109"/>
                      <a:pt x="47" y="104"/>
                    </a:cubicBezTo>
                    <a:close/>
                    <a:moveTo>
                      <a:pt x="62" y="7"/>
                    </a:moveTo>
                    <a:cubicBezTo>
                      <a:pt x="36" y="3"/>
                      <a:pt x="11" y="21"/>
                      <a:pt x="7" y="47"/>
                    </a:cubicBezTo>
                    <a:cubicBezTo>
                      <a:pt x="3" y="73"/>
                      <a:pt x="21" y="98"/>
                      <a:pt x="47" y="102"/>
                    </a:cubicBezTo>
                    <a:cubicBezTo>
                      <a:pt x="73" y="106"/>
                      <a:pt x="98" y="88"/>
                      <a:pt x="102" y="62"/>
                    </a:cubicBezTo>
                    <a:cubicBezTo>
                      <a:pt x="107" y="36"/>
                      <a:pt x="89" y="11"/>
                      <a:pt x="62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59" name="Freeform 178">
                <a:extLst>
                  <a:ext uri="{FF2B5EF4-FFF2-40B4-BE49-F238E27FC236}">
                    <a16:creationId xmlns:a16="http://schemas.microsoft.com/office/drawing/2014/main" id="{FF66DC4C-4743-4E7B-AF95-A7D1EF64555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995" y="4943"/>
                <a:ext cx="179" cy="178"/>
              </a:xfrm>
              <a:custGeom>
                <a:avLst/>
                <a:gdLst>
                  <a:gd name="T0" fmla="*/ 66 w 155"/>
                  <a:gd name="T1" fmla="*/ 149 h 155"/>
                  <a:gd name="T2" fmla="*/ 6 w 155"/>
                  <a:gd name="T3" fmla="*/ 66 h 155"/>
                  <a:gd name="T4" fmla="*/ 89 w 155"/>
                  <a:gd name="T5" fmla="*/ 6 h 155"/>
                  <a:gd name="T6" fmla="*/ 149 w 155"/>
                  <a:gd name="T7" fmla="*/ 89 h 155"/>
                  <a:gd name="T8" fmla="*/ 66 w 155"/>
                  <a:gd name="T9" fmla="*/ 149 h 155"/>
                  <a:gd name="T10" fmla="*/ 89 w 155"/>
                  <a:gd name="T11" fmla="*/ 8 h 155"/>
                  <a:gd name="T12" fmla="*/ 8 w 155"/>
                  <a:gd name="T13" fmla="*/ 67 h 155"/>
                  <a:gd name="T14" fmla="*/ 67 w 155"/>
                  <a:gd name="T15" fmla="*/ 147 h 155"/>
                  <a:gd name="T16" fmla="*/ 147 w 155"/>
                  <a:gd name="T17" fmla="*/ 88 h 155"/>
                  <a:gd name="T18" fmla="*/ 89 w 155"/>
                  <a:gd name="T19" fmla="*/ 8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5" h="155">
                    <a:moveTo>
                      <a:pt x="66" y="149"/>
                    </a:moveTo>
                    <a:cubicBezTo>
                      <a:pt x="27" y="143"/>
                      <a:pt x="0" y="106"/>
                      <a:pt x="6" y="66"/>
                    </a:cubicBezTo>
                    <a:cubicBezTo>
                      <a:pt x="13" y="27"/>
                      <a:pt x="50" y="0"/>
                      <a:pt x="89" y="6"/>
                    </a:cubicBezTo>
                    <a:cubicBezTo>
                      <a:pt x="128" y="12"/>
                      <a:pt x="155" y="50"/>
                      <a:pt x="149" y="89"/>
                    </a:cubicBezTo>
                    <a:cubicBezTo>
                      <a:pt x="143" y="128"/>
                      <a:pt x="106" y="155"/>
                      <a:pt x="66" y="149"/>
                    </a:cubicBezTo>
                    <a:close/>
                    <a:moveTo>
                      <a:pt x="89" y="8"/>
                    </a:moveTo>
                    <a:cubicBezTo>
                      <a:pt x="50" y="2"/>
                      <a:pt x="15" y="28"/>
                      <a:pt x="8" y="67"/>
                    </a:cubicBezTo>
                    <a:cubicBezTo>
                      <a:pt x="2" y="105"/>
                      <a:pt x="29" y="141"/>
                      <a:pt x="67" y="147"/>
                    </a:cubicBezTo>
                    <a:cubicBezTo>
                      <a:pt x="105" y="153"/>
                      <a:pt x="141" y="127"/>
                      <a:pt x="147" y="88"/>
                    </a:cubicBezTo>
                    <a:cubicBezTo>
                      <a:pt x="153" y="50"/>
                      <a:pt x="127" y="14"/>
                      <a:pt x="89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60" name="Freeform 179">
                <a:extLst>
                  <a:ext uri="{FF2B5EF4-FFF2-40B4-BE49-F238E27FC236}">
                    <a16:creationId xmlns:a16="http://schemas.microsoft.com/office/drawing/2014/main" id="{8B9DBA13-5FCE-476E-98B4-43C3427669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72" y="4474"/>
                <a:ext cx="64" cy="64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1" y="46"/>
                      <a:pt x="38" y="56"/>
                      <a:pt x="24" y="54"/>
                    </a:cubicBezTo>
                    <a:cubicBezTo>
                      <a:pt x="9" y="51"/>
                      <a:pt x="0" y="38"/>
                      <a:pt x="2" y="24"/>
                    </a:cubicBezTo>
                    <a:cubicBezTo>
                      <a:pt x="4" y="9"/>
                      <a:pt x="18" y="0"/>
                      <a:pt x="32" y="2"/>
                    </a:cubicBezTo>
                    <a:cubicBezTo>
                      <a:pt x="46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61" name="Freeform 180">
                <a:extLst>
                  <a:ext uri="{FF2B5EF4-FFF2-40B4-BE49-F238E27FC236}">
                    <a16:creationId xmlns:a16="http://schemas.microsoft.com/office/drawing/2014/main" id="{4D1BD6D8-FE7B-4F06-AA29-9A316B50602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055" y="4458"/>
                <a:ext cx="97" cy="96"/>
              </a:xfrm>
              <a:custGeom>
                <a:avLst/>
                <a:gdLst>
                  <a:gd name="T0" fmla="*/ 36 w 84"/>
                  <a:gd name="T1" fmla="*/ 80 h 84"/>
                  <a:gd name="T2" fmla="*/ 3 w 84"/>
                  <a:gd name="T3" fmla="*/ 36 h 84"/>
                  <a:gd name="T4" fmla="*/ 48 w 84"/>
                  <a:gd name="T5" fmla="*/ 3 h 84"/>
                  <a:gd name="T6" fmla="*/ 80 w 84"/>
                  <a:gd name="T7" fmla="*/ 48 h 84"/>
                  <a:gd name="T8" fmla="*/ 36 w 84"/>
                  <a:gd name="T9" fmla="*/ 80 h 84"/>
                  <a:gd name="T10" fmla="*/ 48 w 84"/>
                  <a:gd name="T11" fmla="*/ 5 h 84"/>
                  <a:gd name="T12" fmla="*/ 5 w 84"/>
                  <a:gd name="T13" fmla="*/ 36 h 84"/>
                  <a:gd name="T14" fmla="*/ 36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0"/>
                    </a:moveTo>
                    <a:cubicBezTo>
                      <a:pt x="14" y="77"/>
                      <a:pt x="0" y="57"/>
                      <a:pt x="3" y="36"/>
                    </a:cubicBezTo>
                    <a:cubicBezTo>
                      <a:pt x="7" y="14"/>
                      <a:pt x="27" y="0"/>
                      <a:pt x="48" y="3"/>
                    </a:cubicBezTo>
                    <a:cubicBezTo>
                      <a:pt x="69" y="7"/>
                      <a:pt x="84" y="27"/>
                      <a:pt x="80" y="48"/>
                    </a:cubicBezTo>
                    <a:cubicBezTo>
                      <a:pt x="77" y="69"/>
                      <a:pt x="57" y="84"/>
                      <a:pt x="36" y="80"/>
                    </a:cubicBezTo>
                    <a:close/>
                    <a:moveTo>
                      <a:pt x="48" y="5"/>
                    </a:moveTo>
                    <a:cubicBezTo>
                      <a:pt x="27" y="2"/>
                      <a:pt x="8" y="16"/>
                      <a:pt x="5" y="36"/>
                    </a:cubicBezTo>
                    <a:cubicBezTo>
                      <a:pt x="2" y="56"/>
                      <a:pt x="16" y="75"/>
                      <a:pt x="36" y="79"/>
                    </a:cubicBezTo>
                    <a:cubicBezTo>
                      <a:pt x="56" y="82"/>
                      <a:pt x="75" y="68"/>
                      <a:pt x="79" y="48"/>
                    </a:cubicBezTo>
                    <a:cubicBezTo>
                      <a:pt x="82" y="27"/>
                      <a:pt x="68" y="8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62" name="Freeform 181">
                <a:extLst>
                  <a:ext uri="{FF2B5EF4-FFF2-40B4-BE49-F238E27FC236}">
                    <a16:creationId xmlns:a16="http://schemas.microsoft.com/office/drawing/2014/main" id="{18A8323F-A0FB-44C2-9DB2-4C9F958EE94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035" y="4437"/>
                <a:ext cx="138" cy="138"/>
              </a:xfrm>
              <a:custGeom>
                <a:avLst/>
                <a:gdLst>
                  <a:gd name="T0" fmla="*/ 51 w 120"/>
                  <a:gd name="T1" fmla="*/ 115 h 120"/>
                  <a:gd name="T2" fmla="*/ 5 w 120"/>
                  <a:gd name="T3" fmla="*/ 51 h 120"/>
                  <a:gd name="T4" fmla="*/ 68 w 120"/>
                  <a:gd name="T5" fmla="*/ 5 h 120"/>
                  <a:gd name="T6" fmla="*/ 115 w 120"/>
                  <a:gd name="T7" fmla="*/ 68 h 120"/>
                  <a:gd name="T8" fmla="*/ 51 w 120"/>
                  <a:gd name="T9" fmla="*/ 115 h 120"/>
                  <a:gd name="T10" fmla="*/ 68 w 120"/>
                  <a:gd name="T11" fmla="*/ 6 h 120"/>
                  <a:gd name="T12" fmla="*/ 6 w 120"/>
                  <a:gd name="T13" fmla="*/ 51 h 120"/>
                  <a:gd name="T14" fmla="*/ 51 w 120"/>
                  <a:gd name="T15" fmla="*/ 113 h 120"/>
                  <a:gd name="T16" fmla="*/ 113 w 120"/>
                  <a:gd name="T17" fmla="*/ 68 h 120"/>
                  <a:gd name="T18" fmla="*/ 68 w 120"/>
                  <a:gd name="T19" fmla="*/ 6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0" h="120">
                    <a:moveTo>
                      <a:pt x="51" y="115"/>
                    </a:moveTo>
                    <a:cubicBezTo>
                      <a:pt x="21" y="110"/>
                      <a:pt x="0" y="81"/>
                      <a:pt x="5" y="51"/>
                    </a:cubicBezTo>
                    <a:cubicBezTo>
                      <a:pt x="10" y="21"/>
                      <a:pt x="38" y="0"/>
                      <a:pt x="68" y="5"/>
                    </a:cubicBezTo>
                    <a:cubicBezTo>
                      <a:pt x="99" y="9"/>
                      <a:pt x="120" y="38"/>
                      <a:pt x="115" y="68"/>
                    </a:cubicBezTo>
                    <a:cubicBezTo>
                      <a:pt x="110" y="99"/>
                      <a:pt x="81" y="120"/>
                      <a:pt x="51" y="115"/>
                    </a:cubicBezTo>
                    <a:close/>
                    <a:moveTo>
                      <a:pt x="68" y="6"/>
                    </a:moveTo>
                    <a:cubicBezTo>
                      <a:pt x="39" y="2"/>
                      <a:pt x="11" y="22"/>
                      <a:pt x="6" y="51"/>
                    </a:cubicBezTo>
                    <a:cubicBezTo>
                      <a:pt x="2" y="81"/>
                      <a:pt x="22" y="108"/>
                      <a:pt x="51" y="113"/>
                    </a:cubicBezTo>
                    <a:cubicBezTo>
                      <a:pt x="81" y="118"/>
                      <a:pt x="108" y="98"/>
                      <a:pt x="113" y="68"/>
                    </a:cubicBezTo>
                    <a:cubicBezTo>
                      <a:pt x="118" y="39"/>
                      <a:pt x="98" y="11"/>
                      <a:pt x="6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</p:grpSp>
        <p:sp>
          <p:nvSpPr>
            <p:cNvPr id="363" name="Rectangle 362">
              <a:extLst>
                <a:ext uri="{FF2B5EF4-FFF2-40B4-BE49-F238E27FC236}">
                  <a16:creationId xmlns:a16="http://schemas.microsoft.com/office/drawing/2014/main" id="{F0C2946A-459B-45CA-983F-C2440F9FE852}"/>
                </a:ext>
              </a:extLst>
            </p:cNvPr>
            <p:cNvSpPr/>
            <p:nvPr userDrawn="1"/>
          </p:nvSpPr>
          <p:spPr>
            <a:xfrm>
              <a:off x="-5288" y="0"/>
              <a:ext cx="12197288" cy="6858000"/>
            </a:xfrm>
            <a:prstGeom prst="rect">
              <a:avLst/>
            </a:prstGeom>
            <a:solidFill>
              <a:schemeClr val="bg1">
                <a:alpha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</p:grpSp>
    </p:spTree>
    <p:extLst>
      <p:ext uri="{BB962C8B-B14F-4D97-AF65-F5344CB8AC3E}">
        <p14:creationId xmlns:p14="http://schemas.microsoft.com/office/powerpoint/2010/main" val="3009932753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Demo, Video etc. &quot;special&quot; slides">
    <p:bg bwMode="blackGray">
      <p:bgPr>
        <a:blipFill dpi="0" rotWithShape="1">
          <a:blip r:embed="rId2" cstate="email">
            <a:lum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516072" y="5959291"/>
            <a:ext cx="9237846" cy="664797"/>
          </a:xfrm>
        </p:spPr>
        <p:txBody>
          <a:bodyPr anchor="ctr" anchorCtr="0">
            <a:normAutofit/>
          </a:bodyPr>
          <a:lstStyle>
            <a:lvl1pPr>
              <a:lnSpc>
                <a:spcPct val="90000"/>
              </a:lnSpc>
              <a:defRPr sz="4800">
                <a:gradFill>
                  <a:gsLst>
                    <a:gs pos="0">
                      <a:schemeClr val="bg1"/>
                    </a:gs>
                    <a:gs pos="88000">
                      <a:schemeClr val="bg1"/>
                    </a:gs>
                  </a:gsLst>
                  <a:lin ang="5400000" scaled="0"/>
                </a:gra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7" name="Text Placeholder 6"/>
          <p:cNvSpPr>
            <a:spLocks noGrp="1"/>
          </p:cNvSpPr>
          <p:nvPr>
            <p:ph type="body" sz="quarter" idx="10" hasCustomPrompt="1"/>
          </p:nvPr>
        </p:nvSpPr>
        <p:spPr>
          <a:xfrm>
            <a:off x="516073" y="4604658"/>
            <a:ext cx="9238479" cy="1378644"/>
          </a:xfrm>
          <a:prstGeom prst="rect">
            <a:avLst/>
          </a:prstGeom>
        </p:spPr>
        <p:txBody>
          <a:bodyPr anchor="t" anchorCtr="0">
            <a:noAutofit/>
            <a:scene3d>
              <a:camera prst="orthographicFront"/>
              <a:lightRig rig="flat" dir="t"/>
            </a:scene3d>
            <a:sp3d>
              <a:contourClr>
                <a:schemeClr val="tx2"/>
              </a:contourClr>
            </a:sp3d>
          </a:bodyPr>
          <a:lstStyle>
            <a:lvl1pPr marL="0" indent="0" algn="l">
              <a:buFont typeface="Arial" pitchFamily="34" charset="0"/>
              <a:buNone/>
              <a:defRPr kumimoji="0" lang="en-US" sz="10000" b="0" i="0" u="none" strike="noStrike" kern="1200" cap="none" spc="-642" normalizeH="0" baseline="0" noProof="0" dirty="0" smtClean="0">
                <a:ln w="11430"/>
                <a:gradFill>
                  <a:gsLst>
                    <a:gs pos="0">
                      <a:schemeClr val="bg1"/>
                    </a:gs>
                    <a:gs pos="88000">
                      <a:schemeClr val="bg1"/>
                    </a:gs>
                  </a:gsLst>
                  <a:lin ang="5400000"/>
                </a:gradFill>
                <a:effectLst/>
                <a:uLnTx/>
                <a:uFillTx/>
                <a:latin typeface="+mj-lt"/>
                <a:ea typeface="+mn-ea"/>
                <a:cs typeface="+mn-cs"/>
              </a:defRPr>
            </a:lvl1pPr>
          </a:lstStyle>
          <a:p>
            <a:pPr lvl="0"/>
            <a:r>
              <a:rPr lang="en-US" dirty="0"/>
              <a:t>click to…</a:t>
            </a:r>
          </a:p>
        </p:txBody>
      </p:sp>
      <p:pic>
        <p:nvPicPr>
          <p:cNvPr id="4" name="Picture 2" descr="\\SERVER3\InternalBin\Resource DVD\DVD_ART36\DVD_Art_08-10-2010\Logos\Microsoft Dynamics\Dynamics - overall brand\dynamics brand rev h.png"/>
          <p:cNvPicPr>
            <a:picLocks noChangeAspect="1" noChangeArrowheads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9855034" y="6198150"/>
            <a:ext cx="2037149" cy="4572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77868618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 advTm="10000">
        <p:wipe/>
      </p:transition>
    </mc:Choice>
    <mc:Fallback xmlns="">
      <p:transition advTm="10000">
        <p:wipe/>
      </p:transition>
    </mc:Fallback>
  </mc:AlternateContent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Demo, Video etc. &quot;special&quot; slides">
    <p:bg bwMode="blackGray">
      <p:bgPr>
        <a:blipFill dpi="0" rotWithShape="1">
          <a:blip r:embed="rId2" cstate="email">
            <a:lum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516073" y="5959291"/>
            <a:ext cx="9237846" cy="664797"/>
          </a:xfrm>
        </p:spPr>
        <p:txBody>
          <a:bodyPr anchor="ctr" anchorCtr="0">
            <a:normAutofit/>
          </a:bodyPr>
          <a:lstStyle>
            <a:lvl1pPr>
              <a:lnSpc>
                <a:spcPct val="90000"/>
              </a:lnSpc>
              <a:defRPr sz="4800">
                <a:gradFill>
                  <a:gsLst>
                    <a:gs pos="0">
                      <a:schemeClr val="bg1"/>
                    </a:gs>
                    <a:gs pos="88000">
                      <a:schemeClr val="bg1"/>
                    </a:gs>
                  </a:gsLst>
                  <a:lin ang="5400000" scaled="0"/>
                </a:gra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7" name="Text Placeholder 6"/>
          <p:cNvSpPr>
            <a:spLocks noGrp="1"/>
          </p:cNvSpPr>
          <p:nvPr>
            <p:ph type="body" sz="quarter" idx="10" hasCustomPrompt="1"/>
          </p:nvPr>
        </p:nvSpPr>
        <p:spPr>
          <a:xfrm>
            <a:off x="516073" y="4604658"/>
            <a:ext cx="9238479" cy="1378644"/>
          </a:xfrm>
          <a:prstGeom prst="rect">
            <a:avLst/>
          </a:prstGeom>
        </p:spPr>
        <p:txBody>
          <a:bodyPr anchor="t" anchorCtr="0">
            <a:noAutofit/>
            <a:scene3d>
              <a:camera prst="orthographicFront"/>
              <a:lightRig rig="flat" dir="t"/>
            </a:scene3d>
            <a:sp3d>
              <a:contourClr>
                <a:schemeClr val="tx2"/>
              </a:contourClr>
            </a:sp3d>
          </a:bodyPr>
          <a:lstStyle>
            <a:lvl1pPr marL="0" indent="0" algn="l">
              <a:buFont typeface="Arial" pitchFamily="34" charset="0"/>
              <a:buNone/>
              <a:defRPr kumimoji="0" lang="en-US" sz="10000" b="0" i="0" u="none" strike="noStrike" kern="1200" cap="none" spc="-642" normalizeH="0" baseline="0" noProof="0" dirty="0" smtClean="0">
                <a:ln w="11430"/>
                <a:gradFill>
                  <a:gsLst>
                    <a:gs pos="0">
                      <a:schemeClr val="bg1"/>
                    </a:gs>
                    <a:gs pos="88000">
                      <a:schemeClr val="bg1"/>
                    </a:gs>
                  </a:gsLst>
                  <a:lin ang="5400000"/>
                </a:gradFill>
                <a:effectLst/>
                <a:uLnTx/>
                <a:uFillTx/>
                <a:latin typeface="+mj-lt"/>
                <a:ea typeface="+mn-ea"/>
                <a:cs typeface="+mn-cs"/>
              </a:defRPr>
            </a:lvl1pPr>
          </a:lstStyle>
          <a:p>
            <a:pPr lvl="0"/>
            <a:r>
              <a:rPr lang="en-US" dirty="0"/>
              <a:t>click to…</a:t>
            </a:r>
          </a:p>
        </p:txBody>
      </p:sp>
      <p:pic>
        <p:nvPicPr>
          <p:cNvPr id="4" name="Picture 2" descr="\\SERVER3\InternalBin\Resource DVD\DVD_ART36\DVD_Art_08-10-2010\Logos\Microsoft Dynamics\Dynamics - overall brand\dynamics brand rev h.png"/>
          <p:cNvPicPr>
            <a:picLocks noChangeAspect="1" noChangeArrowheads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9855034" y="6198150"/>
            <a:ext cx="2037149" cy="4572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417845547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 advTm="10000">
        <p:wipe/>
      </p:transition>
    </mc:Choice>
    <mc:Fallback xmlns="">
      <p:transition advTm="10000">
        <p:wipe/>
      </p:transition>
    </mc:Fallback>
  </mc:AlternateContent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Demo, Video etc. &quot;special&quot; slides">
    <p:bg bwMode="blackGray">
      <p:bgPr>
        <a:blipFill dpi="0" rotWithShape="1">
          <a:blip r:embed="rId2" cstate="email">
            <a:lum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516072" y="5959291"/>
            <a:ext cx="9237846" cy="664797"/>
          </a:xfrm>
        </p:spPr>
        <p:txBody>
          <a:bodyPr anchor="ctr" anchorCtr="0">
            <a:normAutofit/>
          </a:bodyPr>
          <a:lstStyle>
            <a:lvl1pPr>
              <a:lnSpc>
                <a:spcPct val="90000"/>
              </a:lnSpc>
              <a:defRPr sz="4800">
                <a:gradFill>
                  <a:gsLst>
                    <a:gs pos="0">
                      <a:schemeClr val="bg1"/>
                    </a:gs>
                    <a:gs pos="88000">
                      <a:schemeClr val="bg1"/>
                    </a:gs>
                  </a:gsLst>
                  <a:lin ang="5400000" scaled="0"/>
                </a:gra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7" name="Text Placeholder 6"/>
          <p:cNvSpPr>
            <a:spLocks noGrp="1"/>
          </p:cNvSpPr>
          <p:nvPr>
            <p:ph type="body" sz="quarter" idx="10" hasCustomPrompt="1"/>
          </p:nvPr>
        </p:nvSpPr>
        <p:spPr>
          <a:xfrm>
            <a:off x="516072" y="4604658"/>
            <a:ext cx="9238480" cy="1378644"/>
          </a:xfrm>
          <a:prstGeom prst="rect">
            <a:avLst/>
          </a:prstGeom>
        </p:spPr>
        <p:txBody>
          <a:bodyPr anchor="t" anchorCtr="0">
            <a:noAutofit/>
            <a:scene3d>
              <a:camera prst="orthographicFront"/>
              <a:lightRig rig="flat" dir="t"/>
            </a:scene3d>
            <a:sp3d>
              <a:contourClr>
                <a:schemeClr val="tx2"/>
              </a:contourClr>
            </a:sp3d>
          </a:bodyPr>
          <a:lstStyle>
            <a:lvl1pPr marL="0" indent="0" algn="l">
              <a:buFont typeface="Arial" pitchFamily="34" charset="0"/>
              <a:buNone/>
              <a:defRPr kumimoji="0" lang="en-US" sz="10000" b="0" i="0" u="none" strike="noStrike" kern="1200" cap="none" spc="-642" normalizeH="0" baseline="0" noProof="0" dirty="0" smtClean="0">
                <a:ln w="11430"/>
                <a:gradFill>
                  <a:gsLst>
                    <a:gs pos="0">
                      <a:schemeClr val="bg1"/>
                    </a:gs>
                    <a:gs pos="88000">
                      <a:schemeClr val="bg1"/>
                    </a:gs>
                  </a:gsLst>
                  <a:lin ang="5400000"/>
                </a:gradFill>
                <a:effectLst/>
                <a:uLnTx/>
                <a:uFillTx/>
                <a:latin typeface="+mj-lt"/>
                <a:ea typeface="+mn-ea"/>
                <a:cs typeface="+mn-cs"/>
              </a:defRPr>
            </a:lvl1pPr>
          </a:lstStyle>
          <a:p>
            <a:pPr lvl="0"/>
            <a:r>
              <a:rPr lang="en-US" dirty="0"/>
              <a:t>click to…</a:t>
            </a:r>
          </a:p>
        </p:txBody>
      </p:sp>
      <p:pic>
        <p:nvPicPr>
          <p:cNvPr id="4" name="Picture 2" descr="\\SERVER3\InternalBin\Resource DVD\DVD_ART36\DVD_Art_08-10-2010\Logos\Microsoft Dynamics\Dynamics - overall brand\dynamics brand rev h.png"/>
          <p:cNvPicPr>
            <a:picLocks noChangeAspect="1" noChangeArrowheads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9855034" y="6198150"/>
            <a:ext cx="2037149" cy="4572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83900753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 advTm="10000">
        <p:wipe/>
      </p:transition>
    </mc:Choice>
    <mc:Fallback xmlns="">
      <p:transition advTm="10000">
        <p:wipe/>
      </p:transition>
    </mc:Fallback>
  </mc:AlternateContent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Demo, Video etc. &quot;special&quot; slides">
    <p:bg bwMode="blackGray">
      <p:bgPr>
        <a:blipFill dpi="0" rotWithShape="1">
          <a:blip r:embed="rId2" cstate="email">
            <a:lum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tle 1"/>
          <p:cNvSpPr>
            <a:spLocks noGrp="1"/>
          </p:cNvSpPr>
          <p:nvPr>
            <p:ph type="ctrTitle"/>
          </p:nvPr>
        </p:nvSpPr>
        <p:spPr>
          <a:xfrm>
            <a:off x="516073" y="5959291"/>
            <a:ext cx="9237846" cy="664797"/>
          </a:xfrm>
        </p:spPr>
        <p:txBody>
          <a:bodyPr anchor="ctr" anchorCtr="0">
            <a:normAutofit/>
          </a:bodyPr>
          <a:lstStyle>
            <a:lvl1pPr>
              <a:lnSpc>
                <a:spcPct val="90000"/>
              </a:lnSpc>
              <a:defRPr sz="4800">
                <a:gradFill>
                  <a:gsLst>
                    <a:gs pos="0">
                      <a:schemeClr val="bg1"/>
                    </a:gs>
                    <a:gs pos="88000">
                      <a:schemeClr val="bg1"/>
                    </a:gs>
                  </a:gsLst>
                  <a:lin ang="5400000" scaled="0"/>
                </a:gra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11" name="Text Placeholder 6"/>
          <p:cNvSpPr>
            <a:spLocks noGrp="1"/>
          </p:cNvSpPr>
          <p:nvPr>
            <p:ph type="body" sz="quarter" idx="10" hasCustomPrompt="1"/>
          </p:nvPr>
        </p:nvSpPr>
        <p:spPr>
          <a:xfrm>
            <a:off x="516073" y="4604658"/>
            <a:ext cx="9238479" cy="1378644"/>
          </a:xfrm>
          <a:prstGeom prst="rect">
            <a:avLst/>
          </a:prstGeom>
        </p:spPr>
        <p:txBody>
          <a:bodyPr anchor="t" anchorCtr="0">
            <a:noAutofit/>
            <a:scene3d>
              <a:camera prst="orthographicFront"/>
              <a:lightRig rig="flat" dir="t"/>
            </a:scene3d>
            <a:sp3d>
              <a:contourClr>
                <a:schemeClr val="tx2"/>
              </a:contourClr>
            </a:sp3d>
          </a:bodyPr>
          <a:lstStyle>
            <a:lvl1pPr marL="0" indent="0" algn="l">
              <a:buFont typeface="Arial" pitchFamily="34" charset="0"/>
              <a:buNone/>
              <a:defRPr kumimoji="0" lang="en-US" sz="10000" b="0" i="0" u="none" strike="noStrike" kern="1200" cap="none" spc="-642" normalizeH="0" baseline="0" noProof="0" dirty="0" smtClean="0">
                <a:ln w="11430"/>
                <a:gradFill>
                  <a:gsLst>
                    <a:gs pos="0">
                      <a:schemeClr val="bg1"/>
                    </a:gs>
                    <a:gs pos="88000">
                      <a:schemeClr val="bg1"/>
                    </a:gs>
                  </a:gsLst>
                  <a:lin ang="5400000"/>
                </a:gradFill>
                <a:effectLst/>
                <a:uLnTx/>
                <a:uFillTx/>
                <a:latin typeface="+mj-lt"/>
                <a:ea typeface="+mn-ea"/>
                <a:cs typeface="+mn-cs"/>
              </a:defRPr>
            </a:lvl1pPr>
          </a:lstStyle>
          <a:p>
            <a:pPr lvl="0"/>
            <a:r>
              <a:rPr lang="en-US" dirty="0"/>
              <a:t>click to…</a:t>
            </a:r>
          </a:p>
        </p:txBody>
      </p:sp>
      <p:pic>
        <p:nvPicPr>
          <p:cNvPr id="4" name="Picture 2" descr="\\SERVER3\InternalBin\Resource DVD\DVD_ART36\DVD_Art_08-10-2010\Logos\Microsoft Dynamics\Dynamics - overall brand\dynamics brand rev h.png"/>
          <p:cNvPicPr>
            <a:picLocks noChangeAspect="1" noChangeArrowheads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9855034" y="6198150"/>
            <a:ext cx="2037149" cy="4572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93612405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 advTm="10000">
        <p:wipe/>
      </p:transition>
    </mc:Choice>
    <mc:Fallback xmlns="">
      <p:transition advTm="10000">
        <p:wipe/>
      </p:transition>
    </mc:Fallback>
  </mc:AlternateContent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Demo, Video etc. &quot;special&quot; slides">
    <p:bg bwMode="blackGray">
      <p:bgPr>
        <a:blipFill dpi="0" rotWithShape="1">
          <a:blip r:embed="rId2" cstate="email">
            <a:lum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516073" y="5959291"/>
            <a:ext cx="9237846" cy="664797"/>
          </a:xfrm>
        </p:spPr>
        <p:txBody>
          <a:bodyPr anchor="ctr" anchorCtr="0">
            <a:normAutofit/>
          </a:bodyPr>
          <a:lstStyle>
            <a:lvl1pPr>
              <a:lnSpc>
                <a:spcPct val="90000"/>
              </a:lnSpc>
              <a:defRPr sz="4800">
                <a:gradFill>
                  <a:gsLst>
                    <a:gs pos="0">
                      <a:schemeClr val="bg1"/>
                    </a:gs>
                    <a:gs pos="88000">
                      <a:schemeClr val="bg1"/>
                    </a:gs>
                  </a:gsLst>
                  <a:lin ang="5400000" scaled="0"/>
                </a:gra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7" name="Text Placeholder 6"/>
          <p:cNvSpPr>
            <a:spLocks noGrp="1"/>
          </p:cNvSpPr>
          <p:nvPr>
            <p:ph type="body" sz="quarter" idx="10" hasCustomPrompt="1"/>
          </p:nvPr>
        </p:nvSpPr>
        <p:spPr>
          <a:xfrm>
            <a:off x="516073" y="4604658"/>
            <a:ext cx="9238479" cy="1378644"/>
          </a:xfrm>
          <a:prstGeom prst="rect">
            <a:avLst/>
          </a:prstGeom>
        </p:spPr>
        <p:txBody>
          <a:bodyPr anchor="t" anchorCtr="0">
            <a:noAutofit/>
            <a:scene3d>
              <a:camera prst="orthographicFront"/>
              <a:lightRig rig="flat" dir="t"/>
            </a:scene3d>
            <a:sp3d>
              <a:contourClr>
                <a:schemeClr val="tx2"/>
              </a:contourClr>
            </a:sp3d>
          </a:bodyPr>
          <a:lstStyle>
            <a:lvl1pPr marL="0" indent="0" algn="l">
              <a:buFont typeface="Arial" pitchFamily="34" charset="0"/>
              <a:buNone/>
              <a:defRPr kumimoji="0" lang="en-US" sz="10000" b="0" i="0" u="none" strike="noStrike" kern="1200" cap="none" spc="-642" normalizeH="0" baseline="0" noProof="0" dirty="0" smtClean="0">
                <a:ln w="11430"/>
                <a:gradFill>
                  <a:gsLst>
                    <a:gs pos="0">
                      <a:schemeClr val="bg1"/>
                    </a:gs>
                    <a:gs pos="88000">
                      <a:schemeClr val="bg1"/>
                    </a:gs>
                  </a:gsLst>
                  <a:lin ang="5400000"/>
                </a:gradFill>
                <a:effectLst/>
                <a:uLnTx/>
                <a:uFillTx/>
                <a:latin typeface="+mj-lt"/>
                <a:ea typeface="+mn-ea"/>
                <a:cs typeface="+mn-cs"/>
              </a:defRPr>
            </a:lvl1pPr>
          </a:lstStyle>
          <a:p>
            <a:pPr lvl="0"/>
            <a:r>
              <a:rPr lang="en-US" dirty="0"/>
              <a:t>click to…</a:t>
            </a:r>
          </a:p>
        </p:txBody>
      </p:sp>
      <p:pic>
        <p:nvPicPr>
          <p:cNvPr id="4" name="Picture 2" descr="\\SERVER3\InternalBin\Resource DVD\DVD_ART36\DVD_Art_08-10-2010\Logos\Microsoft Dynamics\Dynamics - overall brand\dynamics brand rev h.png"/>
          <p:cNvPicPr>
            <a:picLocks noChangeAspect="1" noChangeArrowheads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9855034" y="6198150"/>
            <a:ext cx="2037149" cy="4572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84318322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 advTm="10000">
        <p:wipe/>
      </p:transition>
    </mc:Choice>
    <mc:Fallback xmlns="">
      <p:transition advTm="10000">
        <p:wipe/>
      </p:transition>
    </mc:Fallback>
  </mc:AlternateContent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Demo, Video etc. &quot;special&quot; slides">
    <p:bg bwMode="blackGray">
      <p:bgPr>
        <a:blipFill dpi="0" rotWithShape="1">
          <a:blip r:embed="rId2" cstate="email">
            <a:lum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516073" y="5959291"/>
            <a:ext cx="9237846" cy="664797"/>
          </a:xfrm>
        </p:spPr>
        <p:txBody>
          <a:bodyPr anchor="ctr" anchorCtr="0">
            <a:normAutofit/>
          </a:bodyPr>
          <a:lstStyle>
            <a:lvl1pPr>
              <a:lnSpc>
                <a:spcPct val="90000"/>
              </a:lnSpc>
              <a:defRPr sz="4800">
                <a:gradFill>
                  <a:gsLst>
                    <a:gs pos="0">
                      <a:schemeClr val="bg1"/>
                    </a:gs>
                    <a:gs pos="88000">
                      <a:schemeClr val="bg1"/>
                    </a:gs>
                  </a:gsLst>
                  <a:lin ang="5400000" scaled="0"/>
                </a:gra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7" name="Text Placeholder 6"/>
          <p:cNvSpPr>
            <a:spLocks noGrp="1"/>
          </p:cNvSpPr>
          <p:nvPr>
            <p:ph type="body" sz="quarter" idx="10" hasCustomPrompt="1"/>
          </p:nvPr>
        </p:nvSpPr>
        <p:spPr>
          <a:xfrm>
            <a:off x="516073" y="4604658"/>
            <a:ext cx="9238479" cy="1378644"/>
          </a:xfrm>
          <a:prstGeom prst="rect">
            <a:avLst/>
          </a:prstGeom>
        </p:spPr>
        <p:txBody>
          <a:bodyPr anchor="t" anchorCtr="0">
            <a:noAutofit/>
            <a:scene3d>
              <a:camera prst="orthographicFront"/>
              <a:lightRig rig="flat" dir="t"/>
            </a:scene3d>
            <a:sp3d>
              <a:contourClr>
                <a:schemeClr val="tx2"/>
              </a:contourClr>
            </a:sp3d>
          </a:bodyPr>
          <a:lstStyle>
            <a:lvl1pPr marL="0" indent="0" algn="l">
              <a:buFont typeface="Arial" pitchFamily="34" charset="0"/>
              <a:buNone/>
              <a:defRPr kumimoji="0" lang="en-US" sz="10000" b="0" i="0" u="none" strike="noStrike" kern="1200" cap="none" spc="-642" normalizeH="0" baseline="0" noProof="0" dirty="0" smtClean="0">
                <a:ln w="11430"/>
                <a:gradFill>
                  <a:gsLst>
                    <a:gs pos="0">
                      <a:schemeClr val="bg1"/>
                    </a:gs>
                    <a:gs pos="88000">
                      <a:schemeClr val="bg1"/>
                    </a:gs>
                  </a:gsLst>
                  <a:lin ang="5400000"/>
                </a:gradFill>
                <a:effectLst/>
                <a:uLnTx/>
                <a:uFillTx/>
                <a:latin typeface="+mj-lt"/>
                <a:ea typeface="+mn-ea"/>
                <a:cs typeface="+mn-cs"/>
              </a:defRPr>
            </a:lvl1pPr>
          </a:lstStyle>
          <a:p>
            <a:pPr lvl="0"/>
            <a:r>
              <a:rPr lang="en-US" dirty="0"/>
              <a:t>click to…</a:t>
            </a:r>
          </a:p>
        </p:txBody>
      </p:sp>
      <p:pic>
        <p:nvPicPr>
          <p:cNvPr id="4" name="Picture 2" descr="\\SERVER3\InternalBin\Resource DVD\DVD_ART36\DVD_Art_08-10-2010\Logos\Microsoft Dynamics\Dynamics - overall brand\dynamics brand rev h.png"/>
          <p:cNvPicPr>
            <a:picLocks noChangeAspect="1" noChangeArrowheads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9855034" y="6198150"/>
            <a:ext cx="2037149" cy="4572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82891307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 advTm="10000">
        <p:wipe/>
      </p:transition>
    </mc:Choice>
    <mc:Fallback xmlns="">
      <p:transition advTm="10000">
        <p:wipe/>
      </p:transition>
    </mc:Fallback>
  </mc:AlternateContent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Demo, Video etc. &quot;special&quot; slides">
    <p:bg bwMode="blackGray">
      <p:bgPr>
        <a:blipFill dpi="0" rotWithShape="1">
          <a:blip r:embed="rId2" cstate="email">
            <a:lum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tle 1"/>
          <p:cNvSpPr>
            <a:spLocks noGrp="1"/>
          </p:cNvSpPr>
          <p:nvPr>
            <p:ph type="ctrTitle"/>
          </p:nvPr>
        </p:nvSpPr>
        <p:spPr>
          <a:xfrm>
            <a:off x="516073" y="5959291"/>
            <a:ext cx="9237846" cy="664797"/>
          </a:xfrm>
        </p:spPr>
        <p:txBody>
          <a:bodyPr anchor="ctr" anchorCtr="0">
            <a:normAutofit/>
          </a:bodyPr>
          <a:lstStyle>
            <a:lvl1pPr>
              <a:lnSpc>
                <a:spcPct val="90000"/>
              </a:lnSpc>
              <a:defRPr sz="4800">
                <a:gradFill>
                  <a:gsLst>
                    <a:gs pos="0">
                      <a:schemeClr val="bg1"/>
                    </a:gs>
                    <a:gs pos="88000">
                      <a:schemeClr val="bg1"/>
                    </a:gs>
                  </a:gsLst>
                  <a:lin ang="5400000" scaled="0"/>
                </a:gra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11" name="Text Placeholder 6"/>
          <p:cNvSpPr>
            <a:spLocks noGrp="1"/>
          </p:cNvSpPr>
          <p:nvPr>
            <p:ph type="body" sz="quarter" idx="10" hasCustomPrompt="1"/>
          </p:nvPr>
        </p:nvSpPr>
        <p:spPr>
          <a:xfrm>
            <a:off x="516073" y="4604658"/>
            <a:ext cx="9238479" cy="1378644"/>
          </a:xfrm>
          <a:prstGeom prst="rect">
            <a:avLst/>
          </a:prstGeom>
        </p:spPr>
        <p:txBody>
          <a:bodyPr anchor="t" anchorCtr="0">
            <a:noAutofit/>
            <a:scene3d>
              <a:camera prst="orthographicFront"/>
              <a:lightRig rig="flat" dir="t"/>
            </a:scene3d>
            <a:sp3d>
              <a:contourClr>
                <a:schemeClr val="tx2"/>
              </a:contourClr>
            </a:sp3d>
          </a:bodyPr>
          <a:lstStyle>
            <a:lvl1pPr marL="0" indent="0" algn="l">
              <a:buFont typeface="Arial" pitchFamily="34" charset="0"/>
              <a:buNone/>
              <a:defRPr kumimoji="0" lang="en-US" sz="10000" b="0" i="0" u="none" strike="noStrike" kern="1200" cap="none" spc="-642" normalizeH="0" baseline="0" noProof="0" dirty="0" smtClean="0">
                <a:ln w="11430"/>
                <a:gradFill>
                  <a:gsLst>
                    <a:gs pos="0">
                      <a:schemeClr val="bg1"/>
                    </a:gs>
                    <a:gs pos="88000">
                      <a:schemeClr val="bg1"/>
                    </a:gs>
                  </a:gsLst>
                  <a:lin ang="5400000"/>
                </a:gradFill>
                <a:effectLst/>
                <a:uLnTx/>
                <a:uFillTx/>
                <a:latin typeface="+mj-lt"/>
                <a:ea typeface="+mn-ea"/>
                <a:cs typeface="+mn-cs"/>
              </a:defRPr>
            </a:lvl1pPr>
          </a:lstStyle>
          <a:p>
            <a:pPr lvl="0"/>
            <a:r>
              <a:rPr lang="en-US" dirty="0"/>
              <a:t>click to…</a:t>
            </a:r>
          </a:p>
        </p:txBody>
      </p:sp>
      <p:pic>
        <p:nvPicPr>
          <p:cNvPr id="4" name="Picture 2" descr="\\SERVER3\InternalBin\Resource DVD\DVD_ART36\DVD_Art_08-10-2010\Logos\Microsoft Dynamics\Dynamics - overall brand\dynamics brand rev h.png"/>
          <p:cNvPicPr>
            <a:picLocks noChangeAspect="1" noChangeArrowheads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9855034" y="6198150"/>
            <a:ext cx="2037149" cy="4572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90455923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 advTm="10000">
        <p:wipe/>
      </p:transition>
    </mc:Choice>
    <mc:Fallback xmlns="">
      <p:transition advTm="10000">
        <p:wipe/>
      </p:transition>
    </mc:Fallback>
  </mc:AlternateContent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Demo, Video etc. &quot;special&quot; slides">
    <p:bg bwMode="blackGray">
      <p:bgPr>
        <a:blipFill dpi="0" rotWithShape="1">
          <a:blip r:embed="rId2" cstate="email">
            <a:lum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516073" y="5959291"/>
            <a:ext cx="9237846" cy="664797"/>
          </a:xfrm>
        </p:spPr>
        <p:txBody>
          <a:bodyPr anchor="ctr" anchorCtr="0">
            <a:normAutofit/>
          </a:bodyPr>
          <a:lstStyle>
            <a:lvl1pPr>
              <a:lnSpc>
                <a:spcPct val="90000"/>
              </a:lnSpc>
              <a:defRPr sz="4800">
                <a:gradFill>
                  <a:gsLst>
                    <a:gs pos="0">
                      <a:schemeClr val="bg1"/>
                    </a:gs>
                    <a:gs pos="88000">
                      <a:schemeClr val="bg1"/>
                    </a:gs>
                  </a:gsLst>
                  <a:lin ang="5400000" scaled="0"/>
                </a:gra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7" name="Text Placeholder 6"/>
          <p:cNvSpPr>
            <a:spLocks noGrp="1"/>
          </p:cNvSpPr>
          <p:nvPr>
            <p:ph type="body" sz="quarter" idx="10" hasCustomPrompt="1"/>
          </p:nvPr>
        </p:nvSpPr>
        <p:spPr>
          <a:xfrm>
            <a:off x="516073" y="4604658"/>
            <a:ext cx="9238479" cy="1378644"/>
          </a:xfrm>
          <a:prstGeom prst="rect">
            <a:avLst/>
          </a:prstGeom>
        </p:spPr>
        <p:txBody>
          <a:bodyPr anchor="t" anchorCtr="0">
            <a:noAutofit/>
            <a:scene3d>
              <a:camera prst="orthographicFront"/>
              <a:lightRig rig="flat" dir="t"/>
            </a:scene3d>
            <a:sp3d>
              <a:contourClr>
                <a:schemeClr val="tx2"/>
              </a:contourClr>
            </a:sp3d>
          </a:bodyPr>
          <a:lstStyle>
            <a:lvl1pPr marL="0" indent="0" algn="l">
              <a:buFont typeface="Arial" pitchFamily="34" charset="0"/>
              <a:buNone/>
              <a:defRPr kumimoji="0" lang="en-US" sz="10000" b="0" i="0" u="none" strike="noStrike" kern="1200" cap="none" spc="-642" normalizeH="0" baseline="0" noProof="0" dirty="0" smtClean="0">
                <a:ln w="11430"/>
                <a:gradFill>
                  <a:gsLst>
                    <a:gs pos="0">
                      <a:schemeClr val="bg1"/>
                    </a:gs>
                    <a:gs pos="88000">
                      <a:schemeClr val="bg1"/>
                    </a:gs>
                  </a:gsLst>
                  <a:lin ang="5400000"/>
                </a:gradFill>
                <a:effectLst/>
                <a:uLnTx/>
                <a:uFillTx/>
                <a:latin typeface="+mj-lt"/>
                <a:ea typeface="+mn-ea"/>
                <a:cs typeface="+mn-cs"/>
              </a:defRPr>
            </a:lvl1pPr>
          </a:lstStyle>
          <a:p>
            <a:pPr lvl="0"/>
            <a:r>
              <a:rPr lang="en-US" dirty="0"/>
              <a:t>click to…</a:t>
            </a:r>
          </a:p>
        </p:txBody>
      </p:sp>
      <p:pic>
        <p:nvPicPr>
          <p:cNvPr id="4" name="Picture 2" descr="\\SERVER3\InternalBin\Resource DVD\DVD_ART36\DVD_Art_08-10-2010\Logos\Microsoft Dynamics\Dynamics - overall brand\dynamics brand rev h.png"/>
          <p:cNvPicPr>
            <a:picLocks noChangeAspect="1" noChangeArrowheads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9855034" y="6198150"/>
            <a:ext cx="2037149" cy="4572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46370354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 advTm="10000">
        <p:wipe/>
      </p:transition>
    </mc:Choice>
    <mc:Fallback xmlns="">
      <p:transition advTm="10000">
        <p:wipe/>
      </p:transition>
    </mc:Fallback>
  </mc:AlternateContent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Demo, Video etc. &quot;special&quot; slides">
    <p:bg bwMode="blackGray">
      <p:bgPr>
        <a:blipFill dpi="0" rotWithShape="1">
          <a:blip r:embed="rId2" cstate="email">
            <a:lum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516073" y="5959291"/>
            <a:ext cx="9237846" cy="664797"/>
          </a:xfrm>
        </p:spPr>
        <p:txBody>
          <a:bodyPr anchor="ctr" anchorCtr="0">
            <a:normAutofit/>
          </a:bodyPr>
          <a:lstStyle>
            <a:lvl1pPr>
              <a:lnSpc>
                <a:spcPct val="90000"/>
              </a:lnSpc>
              <a:defRPr sz="4800">
                <a:gradFill>
                  <a:gsLst>
                    <a:gs pos="0">
                      <a:schemeClr val="bg1"/>
                    </a:gs>
                    <a:gs pos="88000">
                      <a:schemeClr val="bg1"/>
                    </a:gs>
                  </a:gsLst>
                  <a:lin ang="5400000" scaled="0"/>
                </a:gra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7" name="Text Placeholder 6"/>
          <p:cNvSpPr>
            <a:spLocks noGrp="1"/>
          </p:cNvSpPr>
          <p:nvPr>
            <p:ph type="body" sz="quarter" idx="10" hasCustomPrompt="1"/>
          </p:nvPr>
        </p:nvSpPr>
        <p:spPr>
          <a:xfrm>
            <a:off x="516073" y="4604658"/>
            <a:ext cx="9238479" cy="1378644"/>
          </a:xfrm>
          <a:prstGeom prst="rect">
            <a:avLst/>
          </a:prstGeom>
        </p:spPr>
        <p:txBody>
          <a:bodyPr anchor="t" anchorCtr="0">
            <a:noAutofit/>
            <a:scene3d>
              <a:camera prst="orthographicFront"/>
              <a:lightRig rig="flat" dir="t"/>
            </a:scene3d>
            <a:sp3d>
              <a:contourClr>
                <a:schemeClr val="tx2"/>
              </a:contourClr>
            </a:sp3d>
          </a:bodyPr>
          <a:lstStyle>
            <a:lvl1pPr marL="0" indent="0" algn="l">
              <a:buFont typeface="Arial" pitchFamily="34" charset="0"/>
              <a:buNone/>
              <a:defRPr kumimoji="0" lang="en-US" sz="10000" b="0" i="0" u="none" strike="noStrike" kern="1200" cap="none" spc="-642" normalizeH="0" baseline="0" noProof="0" dirty="0" smtClean="0">
                <a:ln w="11430"/>
                <a:gradFill>
                  <a:gsLst>
                    <a:gs pos="0">
                      <a:schemeClr val="bg1"/>
                    </a:gs>
                    <a:gs pos="88000">
                      <a:schemeClr val="bg1"/>
                    </a:gs>
                  </a:gsLst>
                  <a:lin ang="5400000"/>
                </a:gradFill>
                <a:effectLst/>
                <a:uLnTx/>
                <a:uFillTx/>
                <a:latin typeface="+mj-lt"/>
                <a:ea typeface="+mn-ea"/>
                <a:cs typeface="+mn-cs"/>
              </a:defRPr>
            </a:lvl1pPr>
          </a:lstStyle>
          <a:p>
            <a:pPr lvl="0"/>
            <a:r>
              <a:rPr lang="en-US" dirty="0"/>
              <a:t>click to…</a:t>
            </a:r>
          </a:p>
        </p:txBody>
      </p:sp>
      <p:pic>
        <p:nvPicPr>
          <p:cNvPr id="4" name="Picture 2" descr="\\SERVER3\InternalBin\Resource DVD\DVD_ART36\DVD_Art_08-10-2010\Logos\Microsoft Dynamics\Dynamics - overall brand\dynamics brand rev h.png"/>
          <p:cNvPicPr>
            <a:picLocks noChangeAspect="1" noChangeArrowheads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9855034" y="6198150"/>
            <a:ext cx="2037149" cy="4572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93337919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 advTm="10000">
        <p:wipe/>
      </p:transition>
    </mc:Choice>
    <mc:Fallback xmlns="">
      <p:transition advTm="10000">
        <p:wipe/>
      </p:transition>
    </mc:Fallback>
  </mc:AlternateContent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xxx_Demo, Video etc. &quot;special&quot; slides">
    <p:bg bwMode="blackGray">
      <p:bgPr>
        <a:blipFill dpi="0" rotWithShape="1">
          <a:blip r:embed="rId2" cstate="email">
            <a:lum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Rectangle 12"/>
          <p:cNvSpPr/>
          <p:nvPr userDrawn="1"/>
        </p:nvSpPr>
        <p:spPr bwMode="auto">
          <a:xfrm>
            <a:off x="1" y="0"/>
            <a:ext cx="12192000" cy="4419600"/>
          </a:xfrm>
          <a:prstGeom prst="rect">
            <a:avLst/>
          </a:prstGeom>
          <a:solidFill>
            <a:schemeClr val="bg1"/>
          </a:solidFill>
          <a:ln>
            <a:noFill/>
            <a:headEnd type="none" w="med" len="med"/>
            <a:tailEnd type="none" w="med" len="med"/>
          </a:ln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vert="horz" wrap="square" lIns="91436" tIns="45718" rIns="91436" bIns="45718" numCol="1" rtlCol="0" anchor="ctr" anchorCtr="0" compatLnSpc="1">
            <a:prstTxWarp prst="textNoShape">
              <a:avLst/>
            </a:prstTxWarp>
          </a:bodyPr>
          <a:lstStyle/>
          <a:p>
            <a:pPr algn="ctr" defTabSz="914099" fontAlgn="base">
              <a:spcBef>
                <a:spcPct val="0"/>
              </a:spcBef>
              <a:spcAft>
                <a:spcPct val="0"/>
              </a:spcAft>
            </a:pPr>
            <a:endParaRPr lang="en-US" sz="2000" dirty="0">
              <a:gradFill>
                <a:gsLst>
                  <a:gs pos="0">
                    <a:srgbClr val="FFFFFF"/>
                  </a:gs>
                  <a:gs pos="100000">
                    <a:srgbClr val="FFFFFF"/>
                  </a:gs>
                </a:gsLst>
                <a:lin ang="5400000" scaled="0"/>
              </a:gradFill>
            </a:endParaRPr>
          </a:p>
        </p:txBody>
      </p:sp>
      <p:sp>
        <p:nvSpPr>
          <p:cNvPr id="12" name="Picture Placeholder 11"/>
          <p:cNvSpPr>
            <a:spLocks noGrp="1"/>
          </p:cNvSpPr>
          <p:nvPr>
            <p:ph type="pic" sz="quarter" idx="11" hasCustomPrompt="1"/>
          </p:nvPr>
        </p:nvSpPr>
        <p:spPr>
          <a:xfrm>
            <a:off x="1" y="0"/>
            <a:ext cx="12192000" cy="4419600"/>
          </a:xfrm>
          <a:prstGeom prst="rect">
            <a:avLst/>
          </a:prstGeom>
        </p:spPr>
        <p:txBody>
          <a:bodyPr anchor="b"/>
          <a:lstStyle>
            <a:lvl1pPr marL="0" indent="0" algn="ctr">
              <a:buNone/>
              <a:defRPr baseline="0">
                <a:gradFill>
                  <a:gsLst>
                    <a:gs pos="0">
                      <a:schemeClr val="tx2"/>
                    </a:gs>
                    <a:gs pos="86000">
                      <a:schemeClr val="tx2"/>
                    </a:gs>
                  </a:gsLst>
                  <a:lin ang="5400000" scaled="0"/>
                </a:gradFill>
              </a:defRPr>
            </a:lvl1pPr>
          </a:lstStyle>
          <a:p>
            <a:r>
              <a:rPr lang="en-US" dirty="0"/>
              <a:t>Click on icon to change picture</a:t>
            </a:r>
          </a:p>
        </p:txBody>
      </p:sp>
      <p:sp>
        <p:nvSpPr>
          <p:cNvPr id="10" name="Title 1"/>
          <p:cNvSpPr>
            <a:spLocks noGrp="1"/>
          </p:cNvSpPr>
          <p:nvPr>
            <p:ph type="ctrTitle"/>
          </p:nvPr>
        </p:nvSpPr>
        <p:spPr>
          <a:xfrm>
            <a:off x="516073" y="5959291"/>
            <a:ext cx="9237846" cy="664797"/>
          </a:xfrm>
        </p:spPr>
        <p:txBody>
          <a:bodyPr anchor="ctr" anchorCtr="0">
            <a:noAutofit/>
          </a:bodyPr>
          <a:lstStyle>
            <a:lvl1pPr>
              <a:lnSpc>
                <a:spcPct val="90000"/>
              </a:lnSpc>
              <a:defRPr sz="4800">
                <a:gradFill>
                  <a:gsLst>
                    <a:gs pos="0">
                      <a:schemeClr val="bg1"/>
                    </a:gs>
                    <a:gs pos="88000">
                      <a:schemeClr val="bg1"/>
                    </a:gs>
                  </a:gsLst>
                  <a:lin ang="5400000" scaled="0"/>
                </a:gra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11" name="Text Placeholder 6"/>
          <p:cNvSpPr>
            <a:spLocks noGrp="1"/>
          </p:cNvSpPr>
          <p:nvPr>
            <p:ph type="body" sz="quarter" idx="10" hasCustomPrompt="1"/>
          </p:nvPr>
        </p:nvSpPr>
        <p:spPr>
          <a:xfrm>
            <a:off x="516073" y="4604658"/>
            <a:ext cx="9238479" cy="1378644"/>
          </a:xfrm>
          <a:prstGeom prst="rect">
            <a:avLst/>
          </a:prstGeom>
        </p:spPr>
        <p:txBody>
          <a:bodyPr anchor="t" anchorCtr="0">
            <a:noAutofit/>
            <a:scene3d>
              <a:camera prst="orthographicFront"/>
              <a:lightRig rig="flat" dir="t"/>
            </a:scene3d>
            <a:sp3d>
              <a:contourClr>
                <a:schemeClr val="tx2"/>
              </a:contourClr>
            </a:sp3d>
          </a:bodyPr>
          <a:lstStyle>
            <a:lvl1pPr marL="0" indent="0" algn="l">
              <a:buFont typeface="Arial" pitchFamily="34" charset="0"/>
              <a:buNone/>
              <a:defRPr kumimoji="0" lang="en-US" sz="10000" b="0" i="0" u="none" strike="noStrike" kern="1200" cap="none" spc="-642" normalizeH="0" baseline="0" noProof="0" dirty="0" smtClean="0">
                <a:ln w="11430"/>
                <a:gradFill>
                  <a:gsLst>
                    <a:gs pos="0">
                      <a:schemeClr val="bg1"/>
                    </a:gs>
                    <a:gs pos="88000">
                      <a:schemeClr val="bg1"/>
                    </a:gs>
                  </a:gsLst>
                  <a:lin ang="5400000"/>
                </a:gradFill>
                <a:effectLst/>
                <a:uLnTx/>
                <a:uFillTx/>
                <a:latin typeface="+mj-lt"/>
                <a:ea typeface="+mn-ea"/>
                <a:cs typeface="+mn-cs"/>
              </a:defRPr>
            </a:lvl1pPr>
          </a:lstStyle>
          <a:p>
            <a:pPr lvl="0"/>
            <a:r>
              <a:rPr lang="en-US" dirty="0"/>
              <a:t>click to…</a:t>
            </a:r>
          </a:p>
        </p:txBody>
      </p:sp>
      <p:pic>
        <p:nvPicPr>
          <p:cNvPr id="4" name="Picture 2" descr="\\SERVER3\InternalBin\Resource DVD\DVD_ART36\DVD_Art_08-10-2010\Logos\Microsoft Dynamics\Dynamics - overall brand\dynamics brand rev h.png"/>
          <p:cNvPicPr>
            <a:picLocks noChangeAspect="1" noChangeArrowheads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9855034" y="6198150"/>
            <a:ext cx="2037149" cy="4572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1108684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 advTm="10000">
        <p:wipe/>
      </p:transition>
    </mc:Choice>
    <mc:Fallback xmlns="">
      <p:transition advTm="10000">
        <p:wipe/>
      </p:transition>
    </mc:Fallback>
  </mc:AlternateContent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re et contenu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Espace réservé pour une image  14">
            <a:extLst>
              <a:ext uri="{FF2B5EF4-FFF2-40B4-BE49-F238E27FC236}">
                <a16:creationId xmlns:a16="http://schemas.microsoft.com/office/drawing/2014/main" id="{DF63E934-C4BC-4436-9BD8-AF13B502B4B4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0" y="0"/>
            <a:ext cx="5745480" cy="6858000"/>
          </a:xfrm>
          <a:prstGeom prst="rect">
            <a:avLst/>
          </a:prstGeom>
        </p:spPr>
        <p:txBody>
          <a:bodyPr lIns="504000" rIns="3420000" anchor="ctr"/>
          <a:lstStyle>
            <a:lvl1pPr marL="0" indent="0" algn="l">
              <a:lnSpc>
                <a:spcPct val="120000"/>
              </a:lnSpc>
              <a:buNone/>
              <a:defRPr sz="1400">
                <a:solidFill>
                  <a:schemeClr val="accent2">
                    <a:alpha val="40000"/>
                  </a:schemeClr>
                </a:solidFill>
                <a:latin typeface="+mj-lt"/>
              </a:defRPr>
            </a:lvl1pPr>
          </a:lstStyle>
          <a:p>
            <a:r>
              <a:rPr lang="fr-FR" dirty="0"/>
              <a:t>CLICK ON THE ICON TO INSERT AN IMAGE, AND STRETCH THE GRADIENT TO THE LEFT</a:t>
            </a:r>
            <a:endParaRPr lang="en-US" dirty="0"/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83059D8A-8AC0-4D4D-9EEC-AEF136C6B414}"/>
              </a:ext>
            </a:extLst>
          </p:cNvPr>
          <p:cNvSpPr/>
          <p:nvPr userDrawn="1"/>
        </p:nvSpPr>
        <p:spPr>
          <a:xfrm>
            <a:off x="5745480" y="0"/>
            <a:ext cx="6446520" cy="6858000"/>
          </a:xfrm>
          <a:prstGeom prst="rect">
            <a:avLst/>
          </a:prstGeom>
          <a:gradFill flip="none" rotWithShape="1">
            <a:gsLst>
              <a:gs pos="0">
                <a:schemeClr val="accent1"/>
              </a:gs>
              <a:gs pos="100000">
                <a:schemeClr val="accent2"/>
              </a:gs>
            </a:gsLst>
            <a:lin ang="5400000" scaled="1"/>
            <a:tileRect/>
          </a:gradFill>
          <a:ln>
            <a:noFill/>
          </a:ln>
          <a:effectLst>
            <a:outerShdw blurRad="127000" dist="63500" dir="5400000" algn="t" rotWithShape="0">
              <a:prstClr val="black">
                <a:alpha val="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A0E42A63-68CD-4D53-AC6A-ADFF4608C85D}"/>
              </a:ext>
            </a:extLst>
          </p:cNvPr>
          <p:cNvSpPr/>
          <p:nvPr userDrawn="1"/>
        </p:nvSpPr>
        <p:spPr>
          <a:xfrm>
            <a:off x="6096000" y="0"/>
            <a:ext cx="6096000" cy="6858000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blurRad="127000" dist="63500" dir="10800000" algn="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3" name="Espace réservé du texte 9">
            <a:extLst>
              <a:ext uri="{FF2B5EF4-FFF2-40B4-BE49-F238E27FC236}">
                <a16:creationId xmlns:a16="http://schemas.microsoft.com/office/drawing/2014/main" id="{9D4EF8DD-8801-425A-A91A-DB7B26B02FFC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3225800" y="-8776"/>
            <a:ext cx="2519680" cy="6866776"/>
          </a:xfrm>
          <a:prstGeom prst="rect">
            <a:avLst/>
          </a:prstGeom>
          <a:gradFill>
            <a:gsLst>
              <a:gs pos="0">
                <a:srgbClr val="36A7DF">
                  <a:alpha val="0"/>
                </a:srgbClr>
              </a:gs>
              <a:gs pos="100000">
                <a:srgbClr val="2070B7">
                  <a:alpha val="68000"/>
                </a:srgbClr>
              </a:gs>
            </a:gsLst>
            <a:lin ang="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 marL="0" indent="0">
              <a:buNone/>
              <a:defRPr lang="en-US" sz="1800" dirty="0">
                <a:solidFill>
                  <a:schemeClr val="lt1"/>
                </a:solidFill>
              </a:defRPr>
            </a:lvl1pPr>
          </a:lstStyle>
          <a:p>
            <a:pPr marL="0" lvl="0" algn="ctr"/>
            <a:r>
              <a:rPr lang="fr-FR" dirty="0"/>
              <a:t> </a:t>
            </a:r>
            <a:endParaRPr lang="en-US" dirty="0"/>
          </a:p>
        </p:txBody>
      </p:sp>
      <p:grpSp>
        <p:nvGrpSpPr>
          <p:cNvPr id="21" name="Group 4">
            <a:extLst>
              <a:ext uri="{FF2B5EF4-FFF2-40B4-BE49-F238E27FC236}">
                <a16:creationId xmlns:a16="http://schemas.microsoft.com/office/drawing/2014/main" id="{6E382B22-C950-46DC-9F4B-3565BED1A542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7205663" y="4898633"/>
            <a:ext cx="7980362" cy="4732338"/>
            <a:chOff x="4539" y="2829"/>
            <a:chExt cx="5027" cy="2981"/>
          </a:xfrm>
          <a:solidFill>
            <a:schemeClr val="accent1"/>
          </a:solidFill>
        </p:grpSpPr>
        <p:sp>
          <p:nvSpPr>
            <p:cNvPr id="22" name="Freeform 5">
              <a:extLst>
                <a:ext uri="{FF2B5EF4-FFF2-40B4-BE49-F238E27FC236}">
                  <a16:creationId xmlns:a16="http://schemas.microsoft.com/office/drawing/2014/main" id="{30E86601-B282-401B-926B-4A2608A8FAE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795" y="4447"/>
              <a:ext cx="417" cy="346"/>
            </a:xfrm>
            <a:custGeom>
              <a:avLst/>
              <a:gdLst>
                <a:gd name="T0" fmla="*/ 417 w 417"/>
                <a:gd name="T1" fmla="*/ 132 h 346"/>
                <a:gd name="T2" fmla="*/ 256 w 417"/>
                <a:gd name="T3" fmla="*/ 346 h 346"/>
                <a:gd name="T4" fmla="*/ 254 w 417"/>
                <a:gd name="T5" fmla="*/ 344 h 346"/>
                <a:gd name="T6" fmla="*/ 0 w 417"/>
                <a:gd name="T7" fmla="*/ 0 h 346"/>
                <a:gd name="T8" fmla="*/ 417 w 417"/>
                <a:gd name="T9" fmla="*/ 132 h 346"/>
                <a:gd name="T10" fmla="*/ 256 w 417"/>
                <a:gd name="T11" fmla="*/ 339 h 346"/>
                <a:gd name="T12" fmla="*/ 411 w 417"/>
                <a:gd name="T13" fmla="*/ 134 h 346"/>
                <a:gd name="T14" fmla="*/ 11 w 417"/>
                <a:gd name="T15" fmla="*/ 7 h 346"/>
                <a:gd name="T16" fmla="*/ 256 w 417"/>
                <a:gd name="T17" fmla="*/ 339 h 3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17" h="346">
                  <a:moveTo>
                    <a:pt x="417" y="132"/>
                  </a:moveTo>
                  <a:lnTo>
                    <a:pt x="256" y="346"/>
                  </a:lnTo>
                  <a:lnTo>
                    <a:pt x="254" y="344"/>
                  </a:lnTo>
                  <a:lnTo>
                    <a:pt x="0" y="0"/>
                  </a:lnTo>
                  <a:lnTo>
                    <a:pt x="417" y="132"/>
                  </a:lnTo>
                  <a:close/>
                  <a:moveTo>
                    <a:pt x="256" y="339"/>
                  </a:moveTo>
                  <a:lnTo>
                    <a:pt x="411" y="134"/>
                  </a:lnTo>
                  <a:lnTo>
                    <a:pt x="11" y="7"/>
                  </a:lnTo>
                  <a:lnTo>
                    <a:pt x="256" y="33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3" name="Freeform 6">
              <a:extLst>
                <a:ext uri="{FF2B5EF4-FFF2-40B4-BE49-F238E27FC236}">
                  <a16:creationId xmlns:a16="http://schemas.microsoft.com/office/drawing/2014/main" id="{673D8222-A6DF-46BF-85B8-A816CFBA92E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17" y="4448"/>
              <a:ext cx="737" cy="468"/>
            </a:xfrm>
            <a:custGeom>
              <a:avLst/>
              <a:gdLst>
                <a:gd name="T0" fmla="*/ 484 w 737"/>
                <a:gd name="T1" fmla="*/ 0 h 468"/>
                <a:gd name="T2" fmla="*/ 737 w 737"/>
                <a:gd name="T3" fmla="*/ 343 h 468"/>
                <a:gd name="T4" fmla="*/ 734 w 737"/>
                <a:gd name="T5" fmla="*/ 343 h 468"/>
                <a:gd name="T6" fmla="*/ 0 w 737"/>
                <a:gd name="T7" fmla="*/ 468 h 468"/>
                <a:gd name="T8" fmla="*/ 4 w 737"/>
                <a:gd name="T9" fmla="*/ 465 h 468"/>
                <a:gd name="T10" fmla="*/ 484 w 737"/>
                <a:gd name="T11" fmla="*/ 0 h 468"/>
                <a:gd name="T12" fmla="*/ 731 w 737"/>
                <a:gd name="T13" fmla="*/ 340 h 468"/>
                <a:gd name="T14" fmla="*/ 483 w 737"/>
                <a:gd name="T15" fmla="*/ 5 h 468"/>
                <a:gd name="T16" fmla="*/ 10 w 737"/>
                <a:gd name="T17" fmla="*/ 462 h 468"/>
                <a:gd name="T18" fmla="*/ 731 w 737"/>
                <a:gd name="T19" fmla="*/ 340 h 4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37" h="468">
                  <a:moveTo>
                    <a:pt x="484" y="0"/>
                  </a:moveTo>
                  <a:lnTo>
                    <a:pt x="737" y="343"/>
                  </a:lnTo>
                  <a:lnTo>
                    <a:pt x="734" y="343"/>
                  </a:lnTo>
                  <a:lnTo>
                    <a:pt x="0" y="468"/>
                  </a:lnTo>
                  <a:lnTo>
                    <a:pt x="4" y="465"/>
                  </a:lnTo>
                  <a:lnTo>
                    <a:pt x="484" y="0"/>
                  </a:lnTo>
                  <a:close/>
                  <a:moveTo>
                    <a:pt x="731" y="340"/>
                  </a:moveTo>
                  <a:lnTo>
                    <a:pt x="483" y="5"/>
                  </a:lnTo>
                  <a:lnTo>
                    <a:pt x="10" y="462"/>
                  </a:lnTo>
                  <a:lnTo>
                    <a:pt x="731" y="34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4" name="Freeform 7">
              <a:extLst>
                <a:ext uri="{FF2B5EF4-FFF2-40B4-BE49-F238E27FC236}">
                  <a16:creationId xmlns:a16="http://schemas.microsoft.com/office/drawing/2014/main" id="{9A43FC24-ACED-4E41-A8AF-7976D67C9D2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18" y="4787"/>
              <a:ext cx="1069" cy="863"/>
            </a:xfrm>
            <a:custGeom>
              <a:avLst/>
              <a:gdLst>
                <a:gd name="T0" fmla="*/ 734 w 1069"/>
                <a:gd name="T1" fmla="*/ 0 h 863"/>
                <a:gd name="T2" fmla="*/ 734 w 1069"/>
                <a:gd name="T3" fmla="*/ 1 h 863"/>
                <a:gd name="T4" fmla="*/ 1069 w 1069"/>
                <a:gd name="T5" fmla="*/ 863 h 863"/>
                <a:gd name="T6" fmla="*/ 0 w 1069"/>
                <a:gd name="T7" fmla="*/ 126 h 863"/>
                <a:gd name="T8" fmla="*/ 734 w 1069"/>
                <a:gd name="T9" fmla="*/ 0 h 863"/>
                <a:gd name="T10" fmla="*/ 1061 w 1069"/>
                <a:gd name="T11" fmla="*/ 854 h 863"/>
                <a:gd name="T12" fmla="*/ 732 w 1069"/>
                <a:gd name="T13" fmla="*/ 5 h 863"/>
                <a:gd name="T14" fmla="*/ 9 w 1069"/>
                <a:gd name="T15" fmla="*/ 128 h 863"/>
                <a:gd name="T16" fmla="*/ 1061 w 1069"/>
                <a:gd name="T17" fmla="*/ 854 h 8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69" h="863">
                  <a:moveTo>
                    <a:pt x="734" y="0"/>
                  </a:moveTo>
                  <a:lnTo>
                    <a:pt x="734" y="1"/>
                  </a:lnTo>
                  <a:lnTo>
                    <a:pt x="1069" y="863"/>
                  </a:lnTo>
                  <a:lnTo>
                    <a:pt x="0" y="126"/>
                  </a:lnTo>
                  <a:lnTo>
                    <a:pt x="734" y="0"/>
                  </a:lnTo>
                  <a:close/>
                  <a:moveTo>
                    <a:pt x="1061" y="854"/>
                  </a:moveTo>
                  <a:lnTo>
                    <a:pt x="732" y="5"/>
                  </a:lnTo>
                  <a:lnTo>
                    <a:pt x="9" y="128"/>
                  </a:lnTo>
                  <a:lnTo>
                    <a:pt x="1061" y="85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5" name="Freeform 8">
              <a:extLst>
                <a:ext uri="{FF2B5EF4-FFF2-40B4-BE49-F238E27FC236}">
                  <a16:creationId xmlns:a16="http://schemas.microsoft.com/office/drawing/2014/main" id="{812E56E7-3E6F-4017-98C1-BD18D7B6623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633" y="4428"/>
              <a:ext cx="694" cy="488"/>
            </a:xfrm>
            <a:custGeom>
              <a:avLst/>
              <a:gdLst>
                <a:gd name="T0" fmla="*/ 234 w 694"/>
                <a:gd name="T1" fmla="*/ 0 h 488"/>
                <a:gd name="T2" fmla="*/ 235 w 694"/>
                <a:gd name="T3" fmla="*/ 1 h 488"/>
                <a:gd name="T4" fmla="*/ 694 w 694"/>
                <a:gd name="T5" fmla="*/ 488 h 488"/>
                <a:gd name="T6" fmla="*/ 0 w 694"/>
                <a:gd name="T7" fmla="*/ 380 h 488"/>
                <a:gd name="T8" fmla="*/ 1 w 694"/>
                <a:gd name="T9" fmla="*/ 378 h 488"/>
                <a:gd name="T10" fmla="*/ 234 w 694"/>
                <a:gd name="T11" fmla="*/ 0 h 488"/>
                <a:gd name="T12" fmla="*/ 685 w 694"/>
                <a:gd name="T13" fmla="*/ 484 h 488"/>
                <a:gd name="T14" fmla="*/ 234 w 694"/>
                <a:gd name="T15" fmla="*/ 5 h 488"/>
                <a:gd name="T16" fmla="*/ 6 w 694"/>
                <a:gd name="T17" fmla="*/ 378 h 488"/>
                <a:gd name="T18" fmla="*/ 685 w 694"/>
                <a:gd name="T19" fmla="*/ 484 h 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94" h="488">
                  <a:moveTo>
                    <a:pt x="234" y="0"/>
                  </a:moveTo>
                  <a:lnTo>
                    <a:pt x="235" y="1"/>
                  </a:lnTo>
                  <a:lnTo>
                    <a:pt x="694" y="488"/>
                  </a:lnTo>
                  <a:lnTo>
                    <a:pt x="0" y="380"/>
                  </a:lnTo>
                  <a:lnTo>
                    <a:pt x="1" y="378"/>
                  </a:lnTo>
                  <a:lnTo>
                    <a:pt x="234" y="0"/>
                  </a:lnTo>
                  <a:close/>
                  <a:moveTo>
                    <a:pt x="685" y="484"/>
                  </a:moveTo>
                  <a:lnTo>
                    <a:pt x="234" y="5"/>
                  </a:lnTo>
                  <a:lnTo>
                    <a:pt x="6" y="378"/>
                  </a:lnTo>
                  <a:lnTo>
                    <a:pt x="685" y="48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6" name="Freeform 9">
              <a:extLst>
                <a:ext uri="{FF2B5EF4-FFF2-40B4-BE49-F238E27FC236}">
                  <a16:creationId xmlns:a16="http://schemas.microsoft.com/office/drawing/2014/main" id="{124823F0-3FB6-45E7-93B2-075C95EB4BB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862" y="4429"/>
              <a:ext cx="943" cy="487"/>
            </a:xfrm>
            <a:custGeom>
              <a:avLst/>
              <a:gdLst>
                <a:gd name="T0" fmla="*/ 943 w 943"/>
                <a:gd name="T1" fmla="*/ 21 h 487"/>
                <a:gd name="T2" fmla="*/ 461 w 943"/>
                <a:gd name="T3" fmla="*/ 487 h 487"/>
                <a:gd name="T4" fmla="*/ 459 w 943"/>
                <a:gd name="T5" fmla="*/ 486 h 487"/>
                <a:gd name="T6" fmla="*/ 0 w 943"/>
                <a:gd name="T7" fmla="*/ 0 h 487"/>
                <a:gd name="T8" fmla="*/ 943 w 943"/>
                <a:gd name="T9" fmla="*/ 21 h 487"/>
                <a:gd name="T10" fmla="*/ 461 w 943"/>
                <a:gd name="T11" fmla="*/ 483 h 487"/>
                <a:gd name="T12" fmla="*/ 934 w 943"/>
                <a:gd name="T13" fmla="*/ 24 h 487"/>
                <a:gd name="T14" fmla="*/ 8 w 943"/>
                <a:gd name="T15" fmla="*/ 3 h 487"/>
                <a:gd name="T16" fmla="*/ 461 w 943"/>
                <a:gd name="T17" fmla="*/ 483 h 4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43" h="487">
                  <a:moveTo>
                    <a:pt x="943" y="21"/>
                  </a:moveTo>
                  <a:lnTo>
                    <a:pt x="461" y="487"/>
                  </a:lnTo>
                  <a:lnTo>
                    <a:pt x="459" y="486"/>
                  </a:lnTo>
                  <a:lnTo>
                    <a:pt x="0" y="0"/>
                  </a:lnTo>
                  <a:lnTo>
                    <a:pt x="943" y="21"/>
                  </a:lnTo>
                  <a:close/>
                  <a:moveTo>
                    <a:pt x="461" y="483"/>
                  </a:moveTo>
                  <a:lnTo>
                    <a:pt x="934" y="24"/>
                  </a:lnTo>
                  <a:lnTo>
                    <a:pt x="8" y="3"/>
                  </a:lnTo>
                  <a:lnTo>
                    <a:pt x="461" y="48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7" name="Freeform 10">
              <a:extLst>
                <a:ext uri="{FF2B5EF4-FFF2-40B4-BE49-F238E27FC236}">
                  <a16:creationId xmlns:a16="http://schemas.microsoft.com/office/drawing/2014/main" id="{50692D24-E9E2-4E74-98E7-1578F03230D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865" y="3998"/>
              <a:ext cx="943" cy="455"/>
            </a:xfrm>
            <a:custGeom>
              <a:avLst/>
              <a:gdLst>
                <a:gd name="T0" fmla="*/ 78 w 943"/>
                <a:gd name="T1" fmla="*/ 0 h 455"/>
                <a:gd name="T2" fmla="*/ 943 w 943"/>
                <a:gd name="T3" fmla="*/ 455 h 455"/>
                <a:gd name="T4" fmla="*/ 0 w 943"/>
                <a:gd name="T5" fmla="*/ 434 h 455"/>
                <a:gd name="T6" fmla="*/ 78 w 943"/>
                <a:gd name="T7" fmla="*/ 0 h 455"/>
                <a:gd name="T8" fmla="*/ 928 w 943"/>
                <a:gd name="T9" fmla="*/ 450 h 455"/>
                <a:gd name="T10" fmla="*/ 80 w 943"/>
                <a:gd name="T11" fmla="*/ 5 h 455"/>
                <a:gd name="T12" fmla="*/ 4 w 943"/>
                <a:gd name="T13" fmla="*/ 431 h 455"/>
                <a:gd name="T14" fmla="*/ 928 w 943"/>
                <a:gd name="T15" fmla="*/ 450 h 4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43" h="455">
                  <a:moveTo>
                    <a:pt x="78" y="0"/>
                  </a:moveTo>
                  <a:lnTo>
                    <a:pt x="943" y="455"/>
                  </a:lnTo>
                  <a:lnTo>
                    <a:pt x="0" y="434"/>
                  </a:lnTo>
                  <a:lnTo>
                    <a:pt x="78" y="0"/>
                  </a:lnTo>
                  <a:close/>
                  <a:moveTo>
                    <a:pt x="928" y="450"/>
                  </a:moveTo>
                  <a:lnTo>
                    <a:pt x="80" y="5"/>
                  </a:lnTo>
                  <a:lnTo>
                    <a:pt x="4" y="431"/>
                  </a:lnTo>
                  <a:lnTo>
                    <a:pt x="928" y="45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" name="Freeform 11">
              <a:extLst>
                <a:ext uri="{FF2B5EF4-FFF2-40B4-BE49-F238E27FC236}">
                  <a16:creationId xmlns:a16="http://schemas.microsoft.com/office/drawing/2014/main" id="{5BC7614A-2190-4FA1-A0E6-A10AC666099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40" y="3717"/>
              <a:ext cx="863" cy="737"/>
            </a:xfrm>
            <a:custGeom>
              <a:avLst/>
              <a:gdLst>
                <a:gd name="T0" fmla="*/ 701 w 863"/>
                <a:gd name="T1" fmla="*/ 0 h 737"/>
                <a:gd name="T2" fmla="*/ 863 w 863"/>
                <a:gd name="T3" fmla="*/ 737 h 737"/>
                <a:gd name="T4" fmla="*/ 0 w 863"/>
                <a:gd name="T5" fmla="*/ 283 h 737"/>
                <a:gd name="T6" fmla="*/ 3 w 863"/>
                <a:gd name="T7" fmla="*/ 281 h 737"/>
                <a:gd name="T8" fmla="*/ 701 w 863"/>
                <a:gd name="T9" fmla="*/ 0 h 737"/>
                <a:gd name="T10" fmla="*/ 858 w 863"/>
                <a:gd name="T11" fmla="*/ 730 h 737"/>
                <a:gd name="T12" fmla="*/ 698 w 863"/>
                <a:gd name="T13" fmla="*/ 4 h 737"/>
                <a:gd name="T14" fmla="*/ 9 w 863"/>
                <a:gd name="T15" fmla="*/ 283 h 737"/>
                <a:gd name="T16" fmla="*/ 858 w 863"/>
                <a:gd name="T17" fmla="*/ 730 h 7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63" h="737">
                  <a:moveTo>
                    <a:pt x="701" y="0"/>
                  </a:moveTo>
                  <a:lnTo>
                    <a:pt x="863" y="737"/>
                  </a:lnTo>
                  <a:lnTo>
                    <a:pt x="0" y="283"/>
                  </a:lnTo>
                  <a:lnTo>
                    <a:pt x="3" y="281"/>
                  </a:lnTo>
                  <a:lnTo>
                    <a:pt x="701" y="0"/>
                  </a:lnTo>
                  <a:close/>
                  <a:moveTo>
                    <a:pt x="858" y="730"/>
                  </a:moveTo>
                  <a:lnTo>
                    <a:pt x="698" y="4"/>
                  </a:lnTo>
                  <a:lnTo>
                    <a:pt x="9" y="283"/>
                  </a:lnTo>
                  <a:lnTo>
                    <a:pt x="858" y="73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" name="Freeform 12">
              <a:extLst>
                <a:ext uri="{FF2B5EF4-FFF2-40B4-BE49-F238E27FC236}">
                  <a16:creationId xmlns:a16="http://schemas.microsoft.com/office/drawing/2014/main" id="{F3AF77CC-2082-4DA9-BCE2-627CA2EB66E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583" y="3717"/>
              <a:ext cx="1066" cy="286"/>
            </a:xfrm>
            <a:custGeom>
              <a:avLst/>
              <a:gdLst>
                <a:gd name="T0" fmla="*/ 1066 w 1066"/>
                <a:gd name="T1" fmla="*/ 0 h 286"/>
                <a:gd name="T2" fmla="*/ 361 w 1066"/>
                <a:gd name="T3" fmla="*/ 286 h 286"/>
                <a:gd name="T4" fmla="*/ 360 w 1066"/>
                <a:gd name="T5" fmla="*/ 284 h 286"/>
                <a:gd name="T6" fmla="*/ 0 w 1066"/>
                <a:gd name="T7" fmla="*/ 8 h 286"/>
                <a:gd name="T8" fmla="*/ 5 w 1066"/>
                <a:gd name="T9" fmla="*/ 8 h 286"/>
                <a:gd name="T10" fmla="*/ 1066 w 1066"/>
                <a:gd name="T11" fmla="*/ 0 h 286"/>
                <a:gd name="T12" fmla="*/ 361 w 1066"/>
                <a:gd name="T13" fmla="*/ 281 h 286"/>
                <a:gd name="T14" fmla="*/ 1047 w 1066"/>
                <a:gd name="T15" fmla="*/ 4 h 286"/>
                <a:gd name="T16" fmla="*/ 11 w 1066"/>
                <a:gd name="T17" fmla="*/ 11 h 286"/>
                <a:gd name="T18" fmla="*/ 361 w 1066"/>
                <a:gd name="T19" fmla="*/ 281 h 2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66" h="286">
                  <a:moveTo>
                    <a:pt x="1066" y="0"/>
                  </a:moveTo>
                  <a:lnTo>
                    <a:pt x="361" y="286"/>
                  </a:lnTo>
                  <a:lnTo>
                    <a:pt x="360" y="284"/>
                  </a:lnTo>
                  <a:lnTo>
                    <a:pt x="0" y="8"/>
                  </a:lnTo>
                  <a:lnTo>
                    <a:pt x="5" y="8"/>
                  </a:lnTo>
                  <a:lnTo>
                    <a:pt x="1066" y="0"/>
                  </a:lnTo>
                  <a:close/>
                  <a:moveTo>
                    <a:pt x="361" y="281"/>
                  </a:moveTo>
                  <a:lnTo>
                    <a:pt x="1047" y="4"/>
                  </a:lnTo>
                  <a:lnTo>
                    <a:pt x="11" y="11"/>
                  </a:lnTo>
                  <a:lnTo>
                    <a:pt x="361" y="28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" name="Freeform 13">
              <a:extLst>
                <a:ext uri="{FF2B5EF4-FFF2-40B4-BE49-F238E27FC236}">
                  <a16:creationId xmlns:a16="http://schemas.microsoft.com/office/drawing/2014/main" id="{D705C035-4B20-4275-98C0-1B999DA3423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625" y="4803"/>
              <a:ext cx="1758" cy="844"/>
            </a:xfrm>
            <a:custGeom>
              <a:avLst/>
              <a:gdLst>
                <a:gd name="T0" fmla="*/ 698 w 1758"/>
                <a:gd name="T1" fmla="*/ 109 h 844"/>
                <a:gd name="T2" fmla="*/ 699 w 1758"/>
                <a:gd name="T3" fmla="*/ 110 h 844"/>
                <a:gd name="T4" fmla="*/ 1758 w 1758"/>
                <a:gd name="T5" fmla="*/ 841 h 844"/>
                <a:gd name="T6" fmla="*/ 1757 w 1758"/>
                <a:gd name="T7" fmla="*/ 844 h 844"/>
                <a:gd name="T8" fmla="*/ 0 w 1758"/>
                <a:gd name="T9" fmla="*/ 0 h 844"/>
                <a:gd name="T10" fmla="*/ 698 w 1758"/>
                <a:gd name="T11" fmla="*/ 109 h 844"/>
                <a:gd name="T12" fmla="*/ 1738 w 1758"/>
                <a:gd name="T13" fmla="*/ 831 h 844"/>
                <a:gd name="T14" fmla="*/ 696 w 1758"/>
                <a:gd name="T15" fmla="*/ 112 h 844"/>
                <a:gd name="T16" fmla="*/ 23 w 1758"/>
                <a:gd name="T17" fmla="*/ 7 h 844"/>
                <a:gd name="T18" fmla="*/ 1738 w 1758"/>
                <a:gd name="T19" fmla="*/ 831 h 8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58" h="844">
                  <a:moveTo>
                    <a:pt x="698" y="109"/>
                  </a:moveTo>
                  <a:lnTo>
                    <a:pt x="699" y="110"/>
                  </a:lnTo>
                  <a:lnTo>
                    <a:pt x="1758" y="841"/>
                  </a:lnTo>
                  <a:lnTo>
                    <a:pt x="1757" y="844"/>
                  </a:lnTo>
                  <a:lnTo>
                    <a:pt x="0" y="0"/>
                  </a:lnTo>
                  <a:lnTo>
                    <a:pt x="698" y="109"/>
                  </a:lnTo>
                  <a:close/>
                  <a:moveTo>
                    <a:pt x="1738" y="831"/>
                  </a:moveTo>
                  <a:lnTo>
                    <a:pt x="696" y="112"/>
                  </a:lnTo>
                  <a:lnTo>
                    <a:pt x="23" y="7"/>
                  </a:lnTo>
                  <a:lnTo>
                    <a:pt x="1738" y="83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" name="Freeform 14">
              <a:extLst>
                <a:ext uri="{FF2B5EF4-FFF2-40B4-BE49-F238E27FC236}">
                  <a16:creationId xmlns:a16="http://schemas.microsoft.com/office/drawing/2014/main" id="{9CDF1F01-7B29-4FEA-AA62-E2D038DBF58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624" y="4799"/>
              <a:ext cx="1759" cy="848"/>
            </a:xfrm>
            <a:custGeom>
              <a:avLst/>
              <a:gdLst>
                <a:gd name="T0" fmla="*/ 1759 w 1759"/>
                <a:gd name="T1" fmla="*/ 845 h 848"/>
                <a:gd name="T2" fmla="*/ 1758 w 1759"/>
                <a:gd name="T3" fmla="*/ 848 h 848"/>
                <a:gd name="T4" fmla="*/ 347 w 1759"/>
                <a:gd name="T5" fmla="*/ 291 h 848"/>
                <a:gd name="T6" fmla="*/ 347 w 1759"/>
                <a:gd name="T7" fmla="*/ 291 h 848"/>
                <a:gd name="T8" fmla="*/ 0 w 1759"/>
                <a:gd name="T9" fmla="*/ 0 h 848"/>
                <a:gd name="T10" fmla="*/ 1759 w 1759"/>
                <a:gd name="T11" fmla="*/ 845 h 848"/>
                <a:gd name="T12" fmla="*/ 349 w 1759"/>
                <a:gd name="T13" fmla="*/ 288 h 848"/>
                <a:gd name="T14" fmla="*/ 1713 w 1759"/>
                <a:gd name="T15" fmla="*/ 827 h 848"/>
                <a:gd name="T16" fmla="*/ 24 w 1759"/>
                <a:gd name="T17" fmla="*/ 16 h 848"/>
                <a:gd name="T18" fmla="*/ 349 w 1759"/>
                <a:gd name="T19" fmla="*/ 288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59" h="848">
                  <a:moveTo>
                    <a:pt x="1759" y="845"/>
                  </a:moveTo>
                  <a:lnTo>
                    <a:pt x="1758" y="848"/>
                  </a:lnTo>
                  <a:lnTo>
                    <a:pt x="347" y="291"/>
                  </a:lnTo>
                  <a:lnTo>
                    <a:pt x="347" y="291"/>
                  </a:lnTo>
                  <a:lnTo>
                    <a:pt x="0" y="0"/>
                  </a:lnTo>
                  <a:lnTo>
                    <a:pt x="1759" y="845"/>
                  </a:lnTo>
                  <a:close/>
                  <a:moveTo>
                    <a:pt x="349" y="288"/>
                  </a:moveTo>
                  <a:lnTo>
                    <a:pt x="1713" y="827"/>
                  </a:lnTo>
                  <a:lnTo>
                    <a:pt x="24" y="16"/>
                  </a:lnTo>
                  <a:lnTo>
                    <a:pt x="349" y="28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" name="Freeform 15">
              <a:extLst>
                <a:ext uri="{FF2B5EF4-FFF2-40B4-BE49-F238E27FC236}">
                  <a16:creationId xmlns:a16="http://schemas.microsoft.com/office/drawing/2014/main" id="{5313ABB5-3AED-41BA-A02D-2801E0FEE59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628" y="4801"/>
              <a:ext cx="16" cy="12"/>
            </a:xfrm>
            <a:custGeom>
              <a:avLst/>
              <a:gdLst>
                <a:gd name="T0" fmla="*/ 16 w 16"/>
                <a:gd name="T1" fmla="*/ 12 h 12"/>
                <a:gd name="T2" fmla="*/ 16 w 16"/>
                <a:gd name="T3" fmla="*/ 12 h 12"/>
                <a:gd name="T4" fmla="*/ 0 w 16"/>
                <a:gd name="T5" fmla="*/ 0 h 12"/>
                <a:gd name="T6" fmla="*/ 0 w 16"/>
                <a:gd name="T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12">
                  <a:moveTo>
                    <a:pt x="16" y="12"/>
                  </a:moveTo>
                  <a:lnTo>
                    <a:pt x="16" y="12"/>
                  </a:lnTo>
                  <a:close/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3" name="Freeform 16">
              <a:extLst>
                <a:ext uri="{FF2B5EF4-FFF2-40B4-BE49-F238E27FC236}">
                  <a16:creationId xmlns:a16="http://schemas.microsoft.com/office/drawing/2014/main" id="{3E368B40-A820-462A-8E0D-1CBEE4805FE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628" y="4801"/>
              <a:ext cx="16" cy="12"/>
            </a:xfrm>
            <a:custGeom>
              <a:avLst/>
              <a:gdLst>
                <a:gd name="T0" fmla="*/ 16 w 16"/>
                <a:gd name="T1" fmla="*/ 12 h 12"/>
                <a:gd name="T2" fmla="*/ 16 w 16"/>
                <a:gd name="T3" fmla="*/ 12 h 12"/>
                <a:gd name="T4" fmla="*/ 0 w 16"/>
                <a:gd name="T5" fmla="*/ 0 h 12"/>
                <a:gd name="T6" fmla="*/ 0 w 16"/>
                <a:gd name="T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12">
                  <a:moveTo>
                    <a:pt x="16" y="12"/>
                  </a:moveTo>
                  <a:lnTo>
                    <a:pt x="16" y="12"/>
                  </a:lnTo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4" name="Freeform 17">
              <a:extLst>
                <a:ext uri="{FF2B5EF4-FFF2-40B4-BE49-F238E27FC236}">
                  <a16:creationId xmlns:a16="http://schemas.microsoft.com/office/drawing/2014/main" id="{521521B9-B5AF-47EB-A818-3412E0EFB17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048" y="4577"/>
              <a:ext cx="784" cy="489"/>
            </a:xfrm>
            <a:custGeom>
              <a:avLst/>
              <a:gdLst>
                <a:gd name="T0" fmla="*/ 160 w 784"/>
                <a:gd name="T1" fmla="*/ 0 h 489"/>
                <a:gd name="T2" fmla="*/ 162 w 784"/>
                <a:gd name="T3" fmla="*/ 0 h 489"/>
                <a:gd name="T4" fmla="*/ 784 w 784"/>
                <a:gd name="T5" fmla="*/ 489 h 489"/>
                <a:gd name="T6" fmla="*/ 0 w 784"/>
                <a:gd name="T7" fmla="*/ 214 h 489"/>
                <a:gd name="T8" fmla="*/ 160 w 784"/>
                <a:gd name="T9" fmla="*/ 0 h 489"/>
                <a:gd name="T10" fmla="*/ 766 w 784"/>
                <a:gd name="T11" fmla="*/ 479 h 489"/>
                <a:gd name="T12" fmla="*/ 161 w 784"/>
                <a:gd name="T13" fmla="*/ 5 h 489"/>
                <a:gd name="T14" fmla="*/ 6 w 784"/>
                <a:gd name="T15" fmla="*/ 211 h 489"/>
                <a:gd name="T16" fmla="*/ 766 w 784"/>
                <a:gd name="T17" fmla="*/ 479 h 4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84" h="489">
                  <a:moveTo>
                    <a:pt x="160" y="0"/>
                  </a:moveTo>
                  <a:lnTo>
                    <a:pt x="162" y="0"/>
                  </a:lnTo>
                  <a:lnTo>
                    <a:pt x="784" y="489"/>
                  </a:lnTo>
                  <a:lnTo>
                    <a:pt x="0" y="214"/>
                  </a:lnTo>
                  <a:lnTo>
                    <a:pt x="160" y="0"/>
                  </a:lnTo>
                  <a:close/>
                  <a:moveTo>
                    <a:pt x="766" y="479"/>
                  </a:moveTo>
                  <a:lnTo>
                    <a:pt x="161" y="5"/>
                  </a:lnTo>
                  <a:lnTo>
                    <a:pt x="6" y="211"/>
                  </a:lnTo>
                  <a:lnTo>
                    <a:pt x="766" y="47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5" name="Freeform 18">
              <a:extLst>
                <a:ext uri="{FF2B5EF4-FFF2-40B4-BE49-F238E27FC236}">
                  <a16:creationId xmlns:a16="http://schemas.microsoft.com/office/drawing/2014/main" id="{171F0C46-84D7-4C1B-ACEA-CF69DBFE179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202" y="4576"/>
              <a:ext cx="1045" cy="487"/>
            </a:xfrm>
            <a:custGeom>
              <a:avLst/>
              <a:gdLst>
                <a:gd name="T0" fmla="*/ 1045 w 1045"/>
                <a:gd name="T1" fmla="*/ 139 h 487"/>
                <a:gd name="T2" fmla="*/ 621 w 1045"/>
                <a:gd name="T3" fmla="*/ 487 h 487"/>
                <a:gd name="T4" fmla="*/ 620 w 1045"/>
                <a:gd name="T5" fmla="*/ 485 h 487"/>
                <a:gd name="T6" fmla="*/ 0 w 1045"/>
                <a:gd name="T7" fmla="*/ 0 h 487"/>
                <a:gd name="T8" fmla="*/ 7 w 1045"/>
                <a:gd name="T9" fmla="*/ 1 h 487"/>
                <a:gd name="T10" fmla="*/ 1045 w 1045"/>
                <a:gd name="T11" fmla="*/ 139 h 487"/>
                <a:gd name="T12" fmla="*/ 621 w 1045"/>
                <a:gd name="T13" fmla="*/ 482 h 487"/>
                <a:gd name="T14" fmla="*/ 1036 w 1045"/>
                <a:gd name="T15" fmla="*/ 142 h 487"/>
                <a:gd name="T16" fmla="*/ 13 w 1045"/>
                <a:gd name="T17" fmla="*/ 6 h 487"/>
                <a:gd name="T18" fmla="*/ 621 w 1045"/>
                <a:gd name="T19" fmla="*/ 482 h 4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45" h="487">
                  <a:moveTo>
                    <a:pt x="1045" y="139"/>
                  </a:moveTo>
                  <a:lnTo>
                    <a:pt x="621" y="487"/>
                  </a:lnTo>
                  <a:lnTo>
                    <a:pt x="620" y="485"/>
                  </a:lnTo>
                  <a:lnTo>
                    <a:pt x="0" y="0"/>
                  </a:lnTo>
                  <a:lnTo>
                    <a:pt x="7" y="1"/>
                  </a:lnTo>
                  <a:lnTo>
                    <a:pt x="1045" y="139"/>
                  </a:lnTo>
                  <a:close/>
                  <a:moveTo>
                    <a:pt x="621" y="482"/>
                  </a:moveTo>
                  <a:lnTo>
                    <a:pt x="1036" y="142"/>
                  </a:lnTo>
                  <a:lnTo>
                    <a:pt x="13" y="6"/>
                  </a:lnTo>
                  <a:lnTo>
                    <a:pt x="621" y="48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6" name="Freeform 19">
              <a:extLst>
                <a:ext uri="{FF2B5EF4-FFF2-40B4-BE49-F238E27FC236}">
                  <a16:creationId xmlns:a16="http://schemas.microsoft.com/office/drawing/2014/main" id="{4DC712A7-5D24-4008-8CEC-7E00EA1565A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207" y="4104"/>
              <a:ext cx="1044" cy="615"/>
            </a:xfrm>
            <a:custGeom>
              <a:avLst/>
              <a:gdLst>
                <a:gd name="T0" fmla="*/ 72 w 1044"/>
                <a:gd name="T1" fmla="*/ 0 h 615"/>
                <a:gd name="T2" fmla="*/ 74 w 1044"/>
                <a:gd name="T3" fmla="*/ 1 h 615"/>
                <a:gd name="T4" fmla="*/ 1044 w 1044"/>
                <a:gd name="T5" fmla="*/ 615 h 615"/>
                <a:gd name="T6" fmla="*/ 0 w 1044"/>
                <a:gd name="T7" fmla="*/ 477 h 615"/>
                <a:gd name="T8" fmla="*/ 72 w 1044"/>
                <a:gd name="T9" fmla="*/ 0 h 615"/>
                <a:gd name="T10" fmla="*/ 1028 w 1044"/>
                <a:gd name="T11" fmla="*/ 609 h 615"/>
                <a:gd name="T12" fmla="*/ 75 w 1044"/>
                <a:gd name="T13" fmla="*/ 6 h 615"/>
                <a:gd name="T14" fmla="*/ 3 w 1044"/>
                <a:gd name="T15" fmla="*/ 473 h 615"/>
                <a:gd name="T16" fmla="*/ 1028 w 1044"/>
                <a:gd name="T17" fmla="*/ 609 h 6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44" h="615">
                  <a:moveTo>
                    <a:pt x="72" y="0"/>
                  </a:moveTo>
                  <a:lnTo>
                    <a:pt x="74" y="1"/>
                  </a:lnTo>
                  <a:lnTo>
                    <a:pt x="1044" y="615"/>
                  </a:lnTo>
                  <a:lnTo>
                    <a:pt x="0" y="477"/>
                  </a:lnTo>
                  <a:lnTo>
                    <a:pt x="72" y="0"/>
                  </a:lnTo>
                  <a:close/>
                  <a:moveTo>
                    <a:pt x="1028" y="609"/>
                  </a:moveTo>
                  <a:lnTo>
                    <a:pt x="75" y="6"/>
                  </a:lnTo>
                  <a:lnTo>
                    <a:pt x="3" y="473"/>
                  </a:lnTo>
                  <a:lnTo>
                    <a:pt x="1028" y="60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7" name="Freeform 20">
              <a:extLst>
                <a:ext uri="{FF2B5EF4-FFF2-40B4-BE49-F238E27FC236}">
                  <a16:creationId xmlns:a16="http://schemas.microsoft.com/office/drawing/2014/main" id="{A01F4632-8ED2-4342-A49A-4ED0A00484B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975" y="4104"/>
              <a:ext cx="308" cy="480"/>
            </a:xfrm>
            <a:custGeom>
              <a:avLst/>
              <a:gdLst>
                <a:gd name="T0" fmla="*/ 308 w 308"/>
                <a:gd name="T1" fmla="*/ 0 h 480"/>
                <a:gd name="T2" fmla="*/ 307 w 308"/>
                <a:gd name="T3" fmla="*/ 3 h 480"/>
                <a:gd name="T4" fmla="*/ 235 w 308"/>
                <a:gd name="T5" fmla="*/ 480 h 480"/>
                <a:gd name="T6" fmla="*/ 0 w 308"/>
                <a:gd name="T7" fmla="*/ 124 h 480"/>
                <a:gd name="T8" fmla="*/ 308 w 308"/>
                <a:gd name="T9" fmla="*/ 0 h 480"/>
                <a:gd name="T10" fmla="*/ 233 w 308"/>
                <a:gd name="T11" fmla="*/ 470 h 480"/>
                <a:gd name="T12" fmla="*/ 304 w 308"/>
                <a:gd name="T13" fmla="*/ 6 h 480"/>
                <a:gd name="T14" fmla="*/ 5 w 308"/>
                <a:gd name="T15" fmla="*/ 127 h 480"/>
                <a:gd name="T16" fmla="*/ 233 w 308"/>
                <a:gd name="T17" fmla="*/ 470 h 4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8" h="480">
                  <a:moveTo>
                    <a:pt x="308" y="0"/>
                  </a:moveTo>
                  <a:lnTo>
                    <a:pt x="307" y="3"/>
                  </a:lnTo>
                  <a:lnTo>
                    <a:pt x="235" y="480"/>
                  </a:lnTo>
                  <a:lnTo>
                    <a:pt x="0" y="124"/>
                  </a:lnTo>
                  <a:lnTo>
                    <a:pt x="308" y="0"/>
                  </a:lnTo>
                  <a:close/>
                  <a:moveTo>
                    <a:pt x="233" y="470"/>
                  </a:moveTo>
                  <a:lnTo>
                    <a:pt x="304" y="6"/>
                  </a:lnTo>
                  <a:lnTo>
                    <a:pt x="5" y="127"/>
                  </a:lnTo>
                  <a:lnTo>
                    <a:pt x="233" y="47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8" name="Freeform 21">
              <a:extLst>
                <a:ext uri="{FF2B5EF4-FFF2-40B4-BE49-F238E27FC236}">
                  <a16:creationId xmlns:a16="http://schemas.microsoft.com/office/drawing/2014/main" id="{EB107741-1622-42CD-BECF-161238CE017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974" y="3475"/>
              <a:ext cx="308" cy="758"/>
            </a:xfrm>
            <a:custGeom>
              <a:avLst/>
              <a:gdLst>
                <a:gd name="T0" fmla="*/ 306 w 308"/>
                <a:gd name="T1" fmla="*/ 0 h 758"/>
                <a:gd name="T2" fmla="*/ 306 w 308"/>
                <a:gd name="T3" fmla="*/ 9 h 758"/>
                <a:gd name="T4" fmla="*/ 308 w 308"/>
                <a:gd name="T5" fmla="*/ 634 h 758"/>
                <a:gd name="T6" fmla="*/ 307 w 308"/>
                <a:gd name="T7" fmla="*/ 634 h 758"/>
                <a:gd name="T8" fmla="*/ 0 w 308"/>
                <a:gd name="T9" fmla="*/ 758 h 758"/>
                <a:gd name="T10" fmla="*/ 306 w 308"/>
                <a:gd name="T11" fmla="*/ 0 h 758"/>
                <a:gd name="T12" fmla="*/ 305 w 308"/>
                <a:gd name="T13" fmla="*/ 631 h 758"/>
                <a:gd name="T14" fmla="*/ 302 w 308"/>
                <a:gd name="T15" fmla="*/ 18 h 758"/>
                <a:gd name="T16" fmla="*/ 7 w 308"/>
                <a:gd name="T17" fmla="*/ 751 h 758"/>
                <a:gd name="T18" fmla="*/ 305 w 308"/>
                <a:gd name="T19" fmla="*/ 631 h 7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08" h="758">
                  <a:moveTo>
                    <a:pt x="306" y="0"/>
                  </a:moveTo>
                  <a:lnTo>
                    <a:pt x="306" y="9"/>
                  </a:lnTo>
                  <a:lnTo>
                    <a:pt x="308" y="634"/>
                  </a:lnTo>
                  <a:lnTo>
                    <a:pt x="307" y="634"/>
                  </a:lnTo>
                  <a:lnTo>
                    <a:pt x="0" y="758"/>
                  </a:lnTo>
                  <a:lnTo>
                    <a:pt x="306" y="0"/>
                  </a:lnTo>
                  <a:close/>
                  <a:moveTo>
                    <a:pt x="305" y="631"/>
                  </a:moveTo>
                  <a:lnTo>
                    <a:pt x="302" y="18"/>
                  </a:lnTo>
                  <a:lnTo>
                    <a:pt x="7" y="751"/>
                  </a:lnTo>
                  <a:lnTo>
                    <a:pt x="305" y="63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9" name="Freeform 22">
              <a:extLst>
                <a:ext uri="{FF2B5EF4-FFF2-40B4-BE49-F238E27FC236}">
                  <a16:creationId xmlns:a16="http://schemas.microsoft.com/office/drawing/2014/main" id="{91400411-79B8-405D-B33D-19B1B5F1217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276" y="3481"/>
              <a:ext cx="752" cy="690"/>
            </a:xfrm>
            <a:custGeom>
              <a:avLst/>
              <a:gdLst>
                <a:gd name="T0" fmla="*/ 0 w 752"/>
                <a:gd name="T1" fmla="*/ 0 h 690"/>
                <a:gd name="T2" fmla="*/ 752 w 752"/>
                <a:gd name="T3" fmla="*/ 690 h 690"/>
                <a:gd name="T4" fmla="*/ 3 w 752"/>
                <a:gd name="T5" fmla="*/ 628 h 690"/>
                <a:gd name="T6" fmla="*/ 3 w 752"/>
                <a:gd name="T7" fmla="*/ 626 h 690"/>
                <a:gd name="T8" fmla="*/ 0 w 752"/>
                <a:gd name="T9" fmla="*/ 0 h 690"/>
                <a:gd name="T10" fmla="*/ 742 w 752"/>
                <a:gd name="T11" fmla="*/ 685 h 690"/>
                <a:gd name="T12" fmla="*/ 4 w 752"/>
                <a:gd name="T13" fmla="*/ 8 h 690"/>
                <a:gd name="T14" fmla="*/ 6 w 752"/>
                <a:gd name="T15" fmla="*/ 624 h 690"/>
                <a:gd name="T16" fmla="*/ 742 w 752"/>
                <a:gd name="T17" fmla="*/ 685 h 6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52" h="690">
                  <a:moveTo>
                    <a:pt x="0" y="0"/>
                  </a:moveTo>
                  <a:lnTo>
                    <a:pt x="752" y="690"/>
                  </a:lnTo>
                  <a:lnTo>
                    <a:pt x="3" y="628"/>
                  </a:lnTo>
                  <a:lnTo>
                    <a:pt x="3" y="626"/>
                  </a:lnTo>
                  <a:lnTo>
                    <a:pt x="0" y="0"/>
                  </a:lnTo>
                  <a:close/>
                  <a:moveTo>
                    <a:pt x="742" y="685"/>
                  </a:moveTo>
                  <a:lnTo>
                    <a:pt x="4" y="8"/>
                  </a:lnTo>
                  <a:lnTo>
                    <a:pt x="6" y="624"/>
                  </a:lnTo>
                  <a:lnTo>
                    <a:pt x="742" y="68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0" name="Freeform 23">
              <a:extLst>
                <a:ext uri="{FF2B5EF4-FFF2-40B4-BE49-F238E27FC236}">
                  <a16:creationId xmlns:a16="http://schemas.microsoft.com/office/drawing/2014/main" id="{9499EFE7-AD6A-462B-A03A-3C44850A6CD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274" y="3367"/>
              <a:ext cx="755" cy="810"/>
            </a:xfrm>
            <a:custGeom>
              <a:avLst/>
              <a:gdLst>
                <a:gd name="T0" fmla="*/ 337 w 755"/>
                <a:gd name="T1" fmla="*/ 0 h 810"/>
                <a:gd name="T2" fmla="*/ 337 w 755"/>
                <a:gd name="T3" fmla="*/ 1 h 810"/>
                <a:gd name="T4" fmla="*/ 755 w 755"/>
                <a:gd name="T5" fmla="*/ 810 h 810"/>
                <a:gd name="T6" fmla="*/ 748 w 755"/>
                <a:gd name="T7" fmla="*/ 803 h 810"/>
                <a:gd name="T8" fmla="*/ 0 w 755"/>
                <a:gd name="T9" fmla="*/ 116 h 810"/>
                <a:gd name="T10" fmla="*/ 337 w 755"/>
                <a:gd name="T11" fmla="*/ 0 h 810"/>
                <a:gd name="T12" fmla="*/ 743 w 755"/>
                <a:gd name="T13" fmla="*/ 793 h 810"/>
                <a:gd name="T14" fmla="*/ 334 w 755"/>
                <a:gd name="T15" fmla="*/ 3 h 810"/>
                <a:gd name="T16" fmla="*/ 7 w 755"/>
                <a:gd name="T17" fmla="*/ 118 h 810"/>
                <a:gd name="T18" fmla="*/ 743 w 755"/>
                <a:gd name="T19" fmla="*/ 793 h 8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55" h="810">
                  <a:moveTo>
                    <a:pt x="337" y="0"/>
                  </a:moveTo>
                  <a:lnTo>
                    <a:pt x="337" y="1"/>
                  </a:lnTo>
                  <a:lnTo>
                    <a:pt x="755" y="810"/>
                  </a:lnTo>
                  <a:lnTo>
                    <a:pt x="748" y="803"/>
                  </a:lnTo>
                  <a:lnTo>
                    <a:pt x="0" y="116"/>
                  </a:lnTo>
                  <a:lnTo>
                    <a:pt x="337" y="0"/>
                  </a:lnTo>
                  <a:close/>
                  <a:moveTo>
                    <a:pt x="743" y="793"/>
                  </a:moveTo>
                  <a:lnTo>
                    <a:pt x="334" y="3"/>
                  </a:lnTo>
                  <a:lnTo>
                    <a:pt x="7" y="118"/>
                  </a:lnTo>
                  <a:lnTo>
                    <a:pt x="743" y="79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1" name="Freeform 24">
              <a:extLst>
                <a:ext uri="{FF2B5EF4-FFF2-40B4-BE49-F238E27FC236}">
                  <a16:creationId xmlns:a16="http://schemas.microsoft.com/office/drawing/2014/main" id="{7A5E0B9E-121F-4EE4-8B2B-FBD0906E824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679" y="2916"/>
              <a:ext cx="935" cy="570"/>
            </a:xfrm>
            <a:custGeom>
              <a:avLst/>
              <a:gdLst>
                <a:gd name="T0" fmla="*/ 935 w 935"/>
                <a:gd name="T1" fmla="*/ 453 h 570"/>
                <a:gd name="T2" fmla="*/ 598 w 935"/>
                <a:gd name="T3" fmla="*/ 570 h 570"/>
                <a:gd name="T4" fmla="*/ 597 w 935"/>
                <a:gd name="T5" fmla="*/ 569 h 570"/>
                <a:gd name="T6" fmla="*/ 0 w 935"/>
                <a:gd name="T7" fmla="*/ 0 h 570"/>
                <a:gd name="T8" fmla="*/ 935 w 935"/>
                <a:gd name="T9" fmla="*/ 453 h 570"/>
                <a:gd name="T10" fmla="*/ 600 w 935"/>
                <a:gd name="T11" fmla="*/ 566 h 570"/>
                <a:gd name="T12" fmla="*/ 926 w 935"/>
                <a:gd name="T13" fmla="*/ 452 h 570"/>
                <a:gd name="T14" fmla="*/ 18 w 935"/>
                <a:gd name="T15" fmla="*/ 13 h 570"/>
                <a:gd name="T16" fmla="*/ 600 w 935"/>
                <a:gd name="T17" fmla="*/ 566 h 5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35" h="570">
                  <a:moveTo>
                    <a:pt x="935" y="453"/>
                  </a:moveTo>
                  <a:lnTo>
                    <a:pt x="598" y="570"/>
                  </a:lnTo>
                  <a:lnTo>
                    <a:pt x="597" y="569"/>
                  </a:lnTo>
                  <a:lnTo>
                    <a:pt x="0" y="0"/>
                  </a:lnTo>
                  <a:lnTo>
                    <a:pt x="935" y="453"/>
                  </a:lnTo>
                  <a:close/>
                  <a:moveTo>
                    <a:pt x="600" y="566"/>
                  </a:moveTo>
                  <a:lnTo>
                    <a:pt x="926" y="452"/>
                  </a:lnTo>
                  <a:lnTo>
                    <a:pt x="18" y="13"/>
                  </a:lnTo>
                  <a:lnTo>
                    <a:pt x="600" y="56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2" name="Freeform 25">
              <a:extLst>
                <a:ext uri="{FF2B5EF4-FFF2-40B4-BE49-F238E27FC236}">
                  <a16:creationId xmlns:a16="http://schemas.microsoft.com/office/drawing/2014/main" id="{15606603-1984-4C5C-A67D-BFB44C90588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472" y="2920"/>
              <a:ext cx="811" cy="568"/>
            </a:xfrm>
            <a:custGeom>
              <a:avLst/>
              <a:gdLst>
                <a:gd name="T0" fmla="*/ 216 w 811"/>
                <a:gd name="T1" fmla="*/ 0 h 568"/>
                <a:gd name="T2" fmla="*/ 217 w 811"/>
                <a:gd name="T3" fmla="*/ 1 h 568"/>
                <a:gd name="T4" fmla="*/ 811 w 811"/>
                <a:gd name="T5" fmla="*/ 568 h 568"/>
                <a:gd name="T6" fmla="*/ 0 w 811"/>
                <a:gd name="T7" fmla="*/ 407 h 568"/>
                <a:gd name="T8" fmla="*/ 216 w 811"/>
                <a:gd name="T9" fmla="*/ 0 h 568"/>
                <a:gd name="T10" fmla="*/ 800 w 811"/>
                <a:gd name="T11" fmla="*/ 562 h 568"/>
                <a:gd name="T12" fmla="*/ 217 w 811"/>
                <a:gd name="T13" fmla="*/ 5 h 568"/>
                <a:gd name="T14" fmla="*/ 6 w 811"/>
                <a:gd name="T15" fmla="*/ 405 h 568"/>
                <a:gd name="T16" fmla="*/ 800 w 811"/>
                <a:gd name="T17" fmla="*/ 562 h 5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11" h="568">
                  <a:moveTo>
                    <a:pt x="216" y="0"/>
                  </a:moveTo>
                  <a:lnTo>
                    <a:pt x="217" y="1"/>
                  </a:lnTo>
                  <a:lnTo>
                    <a:pt x="811" y="568"/>
                  </a:lnTo>
                  <a:lnTo>
                    <a:pt x="0" y="407"/>
                  </a:lnTo>
                  <a:lnTo>
                    <a:pt x="216" y="0"/>
                  </a:lnTo>
                  <a:close/>
                  <a:moveTo>
                    <a:pt x="800" y="562"/>
                  </a:moveTo>
                  <a:lnTo>
                    <a:pt x="217" y="5"/>
                  </a:lnTo>
                  <a:lnTo>
                    <a:pt x="6" y="405"/>
                  </a:lnTo>
                  <a:lnTo>
                    <a:pt x="800" y="56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3" name="Freeform 26">
              <a:extLst>
                <a:ext uri="{FF2B5EF4-FFF2-40B4-BE49-F238E27FC236}">
                  <a16:creationId xmlns:a16="http://schemas.microsoft.com/office/drawing/2014/main" id="{DC31F2F5-7FA1-416B-8707-7D6DFB99D66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471" y="3324"/>
              <a:ext cx="810" cy="606"/>
            </a:xfrm>
            <a:custGeom>
              <a:avLst/>
              <a:gdLst>
                <a:gd name="T0" fmla="*/ 810 w 810"/>
                <a:gd name="T1" fmla="*/ 159 h 606"/>
                <a:gd name="T2" fmla="*/ 468 w 810"/>
                <a:gd name="T3" fmla="*/ 606 h 606"/>
                <a:gd name="T4" fmla="*/ 466 w 810"/>
                <a:gd name="T5" fmla="*/ 605 h 606"/>
                <a:gd name="T6" fmla="*/ 0 w 810"/>
                <a:gd name="T7" fmla="*/ 0 h 606"/>
                <a:gd name="T8" fmla="*/ 810 w 810"/>
                <a:gd name="T9" fmla="*/ 159 h 606"/>
                <a:gd name="T10" fmla="*/ 468 w 810"/>
                <a:gd name="T11" fmla="*/ 600 h 606"/>
                <a:gd name="T12" fmla="*/ 804 w 810"/>
                <a:gd name="T13" fmla="*/ 161 h 606"/>
                <a:gd name="T14" fmla="*/ 8 w 810"/>
                <a:gd name="T15" fmla="*/ 5 h 606"/>
                <a:gd name="T16" fmla="*/ 468 w 810"/>
                <a:gd name="T17" fmla="*/ 600 h 6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10" h="606">
                  <a:moveTo>
                    <a:pt x="810" y="159"/>
                  </a:moveTo>
                  <a:lnTo>
                    <a:pt x="468" y="606"/>
                  </a:lnTo>
                  <a:lnTo>
                    <a:pt x="466" y="605"/>
                  </a:lnTo>
                  <a:lnTo>
                    <a:pt x="0" y="0"/>
                  </a:lnTo>
                  <a:lnTo>
                    <a:pt x="810" y="159"/>
                  </a:lnTo>
                  <a:close/>
                  <a:moveTo>
                    <a:pt x="468" y="600"/>
                  </a:moveTo>
                  <a:lnTo>
                    <a:pt x="804" y="161"/>
                  </a:lnTo>
                  <a:lnTo>
                    <a:pt x="8" y="5"/>
                  </a:lnTo>
                  <a:lnTo>
                    <a:pt x="468" y="60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4" name="Freeform 27">
              <a:extLst>
                <a:ext uri="{FF2B5EF4-FFF2-40B4-BE49-F238E27FC236}">
                  <a16:creationId xmlns:a16="http://schemas.microsoft.com/office/drawing/2014/main" id="{BF98F0D4-0DA0-441F-A2BB-BEA7F541610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048" y="4786"/>
              <a:ext cx="778" cy="863"/>
            </a:xfrm>
            <a:custGeom>
              <a:avLst/>
              <a:gdLst>
                <a:gd name="T0" fmla="*/ 778 w 778"/>
                <a:gd name="T1" fmla="*/ 273 h 863"/>
                <a:gd name="T2" fmla="*/ 334 w 778"/>
                <a:gd name="T3" fmla="*/ 863 h 863"/>
                <a:gd name="T4" fmla="*/ 0 w 778"/>
                <a:gd name="T5" fmla="*/ 0 h 863"/>
                <a:gd name="T6" fmla="*/ 3 w 778"/>
                <a:gd name="T7" fmla="*/ 1 h 863"/>
                <a:gd name="T8" fmla="*/ 778 w 778"/>
                <a:gd name="T9" fmla="*/ 273 h 863"/>
                <a:gd name="T10" fmla="*/ 335 w 778"/>
                <a:gd name="T11" fmla="*/ 856 h 863"/>
                <a:gd name="T12" fmla="*/ 773 w 778"/>
                <a:gd name="T13" fmla="*/ 275 h 863"/>
                <a:gd name="T14" fmla="*/ 6 w 778"/>
                <a:gd name="T15" fmla="*/ 7 h 863"/>
                <a:gd name="T16" fmla="*/ 335 w 778"/>
                <a:gd name="T17" fmla="*/ 856 h 8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78" h="863">
                  <a:moveTo>
                    <a:pt x="778" y="273"/>
                  </a:moveTo>
                  <a:lnTo>
                    <a:pt x="334" y="863"/>
                  </a:lnTo>
                  <a:lnTo>
                    <a:pt x="0" y="0"/>
                  </a:lnTo>
                  <a:lnTo>
                    <a:pt x="3" y="1"/>
                  </a:lnTo>
                  <a:lnTo>
                    <a:pt x="778" y="273"/>
                  </a:lnTo>
                  <a:close/>
                  <a:moveTo>
                    <a:pt x="335" y="856"/>
                  </a:moveTo>
                  <a:lnTo>
                    <a:pt x="773" y="275"/>
                  </a:lnTo>
                  <a:lnTo>
                    <a:pt x="6" y="7"/>
                  </a:lnTo>
                  <a:lnTo>
                    <a:pt x="335" y="85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5" name="Freeform 28">
              <a:extLst>
                <a:ext uri="{FF2B5EF4-FFF2-40B4-BE49-F238E27FC236}">
                  <a16:creationId xmlns:a16="http://schemas.microsoft.com/office/drawing/2014/main" id="{E2B6FCE5-6163-4C95-BA5F-5CC2AA851C2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379" y="5057"/>
              <a:ext cx="638" cy="666"/>
            </a:xfrm>
            <a:custGeom>
              <a:avLst/>
              <a:gdLst>
                <a:gd name="T0" fmla="*/ 445 w 638"/>
                <a:gd name="T1" fmla="*/ 0 h 666"/>
                <a:gd name="T2" fmla="*/ 446 w 638"/>
                <a:gd name="T3" fmla="*/ 3 h 666"/>
                <a:gd name="T4" fmla="*/ 638 w 638"/>
                <a:gd name="T5" fmla="*/ 666 h 666"/>
                <a:gd name="T6" fmla="*/ 634 w 638"/>
                <a:gd name="T7" fmla="*/ 666 h 666"/>
                <a:gd name="T8" fmla="*/ 0 w 638"/>
                <a:gd name="T9" fmla="*/ 590 h 666"/>
                <a:gd name="T10" fmla="*/ 445 w 638"/>
                <a:gd name="T11" fmla="*/ 0 h 666"/>
                <a:gd name="T12" fmla="*/ 632 w 638"/>
                <a:gd name="T13" fmla="*/ 662 h 666"/>
                <a:gd name="T14" fmla="*/ 443 w 638"/>
                <a:gd name="T15" fmla="*/ 8 h 666"/>
                <a:gd name="T16" fmla="*/ 7 w 638"/>
                <a:gd name="T17" fmla="*/ 587 h 666"/>
                <a:gd name="T18" fmla="*/ 632 w 638"/>
                <a:gd name="T19" fmla="*/ 662 h 6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38" h="666">
                  <a:moveTo>
                    <a:pt x="445" y="0"/>
                  </a:moveTo>
                  <a:lnTo>
                    <a:pt x="446" y="3"/>
                  </a:lnTo>
                  <a:lnTo>
                    <a:pt x="638" y="666"/>
                  </a:lnTo>
                  <a:lnTo>
                    <a:pt x="634" y="666"/>
                  </a:lnTo>
                  <a:lnTo>
                    <a:pt x="0" y="590"/>
                  </a:lnTo>
                  <a:lnTo>
                    <a:pt x="445" y="0"/>
                  </a:lnTo>
                  <a:close/>
                  <a:moveTo>
                    <a:pt x="632" y="662"/>
                  </a:moveTo>
                  <a:lnTo>
                    <a:pt x="443" y="8"/>
                  </a:lnTo>
                  <a:lnTo>
                    <a:pt x="7" y="587"/>
                  </a:lnTo>
                  <a:lnTo>
                    <a:pt x="632" y="66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6" name="Freeform 29">
              <a:extLst>
                <a:ext uri="{FF2B5EF4-FFF2-40B4-BE49-F238E27FC236}">
                  <a16:creationId xmlns:a16="http://schemas.microsoft.com/office/drawing/2014/main" id="{F1F482E7-CA49-4AFD-B34F-61902387F030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6" y="3683"/>
              <a:ext cx="87" cy="86"/>
            </a:xfrm>
            <a:custGeom>
              <a:avLst/>
              <a:gdLst>
                <a:gd name="T0" fmla="*/ 8 w 75"/>
                <a:gd name="T1" fmla="*/ 22 h 74"/>
                <a:gd name="T2" fmla="*/ 53 w 75"/>
                <a:gd name="T3" fmla="*/ 8 h 74"/>
                <a:gd name="T4" fmla="*/ 66 w 75"/>
                <a:gd name="T5" fmla="*/ 52 h 74"/>
                <a:gd name="T6" fmla="*/ 22 w 75"/>
                <a:gd name="T7" fmla="*/ 66 h 74"/>
                <a:gd name="T8" fmla="*/ 8 w 75"/>
                <a:gd name="T9" fmla="*/ 22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74">
                  <a:moveTo>
                    <a:pt x="8" y="22"/>
                  </a:moveTo>
                  <a:cubicBezTo>
                    <a:pt x="17" y="6"/>
                    <a:pt x="37" y="0"/>
                    <a:pt x="53" y="8"/>
                  </a:cubicBezTo>
                  <a:cubicBezTo>
                    <a:pt x="69" y="16"/>
                    <a:pt x="75" y="36"/>
                    <a:pt x="66" y="52"/>
                  </a:cubicBezTo>
                  <a:cubicBezTo>
                    <a:pt x="58" y="68"/>
                    <a:pt x="38" y="74"/>
                    <a:pt x="22" y="66"/>
                  </a:cubicBezTo>
                  <a:cubicBezTo>
                    <a:pt x="6" y="58"/>
                    <a:pt x="0" y="38"/>
                    <a:pt x="8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7" name="Freeform 30">
              <a:extLst>
                <a:ext uri="{FF2B5EF4-FFF2-40B4-BE49-F238E27FC236}">
                  <a16:creationId xmlns:a16="http://schemas.microsoft.com/office/drawing/2014/main" id="{12750BBE-7649-4861-ACD2-596189A75CB5}"/>
                </a:ext>
              </a:extLst>
            </p:cNvPr>
            <p:cNvSpPr>
              <a:spLocks/>
            </p:cNvSpPr>
            <p:nvPr/>
          </p:nvSpPr>
          <p:spPr bwMode="auto">
            <a:xfrm>
              <a:off x="5597" y="3673"/>
              <a:ext cx="86" cy="86"/>
            </a:xfrm>
            <a:custGeom>
              <a:avLst/>
              <a:gdLst>
                <a:gd name="T0" fmla="*/ 9 w 75"/>
                <a:gd name="T1" fmla="*/ 23 h 75"/>
                <a:gd name="T2" fmla="*/ 53 w 75"/>
                <a:gd name="T3" fmla="*/ 9 h 75"/>
                <a:gd name="T4" fmla="*/ 67 w 75"/>
                <a:gd name="T5" fmla="*/ 53 h 75"/>
                <a:gd name="T6" fmla="*/ 23 w 75"/>
                <a:gd name="T7" fmla="*/ 67 h 75"/>
                <a:gd name="T8" fmla="*/ 9 w 75"/>
                <a:gd name="T9" fmla="*/ 23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75">
                  <a:moveTo>
                    <a:pt x="9" y="23"/>
                  </a:moveTo>
                  <a:cubicBezTo>
                    <a:pt x="17" y="7"/>
                    <a:pt x="37" y="0"/>
                    <a:pt x="53" y="9"/>
                  </a:cubicBezTo>
                  <a:cubicBezTo>
                    <a:pt x="69" y="17"/>
                    <a:pt x="75" y="37"/>
                    <a:pt x="67" y="53"/>
                  </a:cubicBezTo>
                  <a:cubicBezTo>
                    <a:pt x="58" y="69"/>
                    <a:pt x="39" y="75"/>
                    <a:pt x="23" y="67"/>
                  </a:cubicBezTo>
                  <a:cubicBezTo>
                    <a:pt x="7" y="58"/>
                    <a:pt x="0" y="39"/>
                    <a:pt x="9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8" name="Freeform 31">
              <a:extLst>
                <a:ext uri="{FF2B5EF4-FFF2-40B4-BE49-F238E27FC236}">
                  <a16:creationId xmlns:a16="http://schemas.microsoft.com/office/drawing/2014/main" id="{08664CD1-CB82-4C23-AE40-E07DD5A7C935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0" y="3285"/>
              <a:ext cx="85" cy="86"/>
            </a:xfrm>
            <a:custGeom>
              <a:avLst/>
              <a:gdLst>
                <a:gd name="T0" fmla="*/ 8 w 74"/>
                <a:gd name="T1" fmla="*/ 22 h 75"/>
                <a:gd name="T2" fmla="*/ 52 w 74"/>
                <a:gd name="T3" fmla="*/ 8 h 75"/>
                <a:gd name="T4" fmla="*/ 66 w 74"/>
                <a:gd name="T5" fmla="*/ 53 h 75"/>
                <a:gd name="T6" fmla="*/ 22 w 74"/>
                <a:gd name="T7" fmla="*/ 66 h 75"/>
                <a:gd name="T8" fmla="*/ 8 w 74"/>
                <a:gd name="T9" fmla="*/ 2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4" h="75">
                  <a:moveTo>
                    <a:pt x="8" y="22"/>
                  </a:moveTo>
                  <a:cubicBezTo>
                    <a:pt x="16" y="6"/>
                    <a:pt x="36" y="0"/>
                    <a:pt x="52" y="8"/>
                  </a:cubicBezTo>
                  <a:cubicBezTo>
                    <a:pt x="68" y="17"/>
                    <a:pt x="74" y="37"/>
                    <a:pt x="66" y="53"/>
                  </a:cubicBezTo>
                  <a:cubicBezTo>
                    <a:pt x="58" y="69"/>
                    <a:pt x="38" y="75"/>
                    <a:pt x="22" y="66"/>
                  </a:cubicBezTo>
                  <a:cubicBezTo>
                    <a:pt x="6" y="58"/>
                    <a:pt x="0" y="38"/>
                    <a:pt x="8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9" name="Freeform 32">
              <a:extLst>
                <a:ext uri="{FF2B5EF4-FFF2-40B4-BE49-F238E27FC236}">
                  <a16:creationId xmlns:a16="http://schemas.microsoft.com/office/drawing/2014/main" id="{34EEDD9E-C47B-4084-8B43-7CEAAB02B853}"/>
                </a:ext>
              </a:extLst>
            </p:cNvPr>
            <p:cNvSpPr>
              <a:spLocks/>
            </p:cNvSpPr>
            <p:nvPr/>
          </p:nvSpPr>
          <p:spPr bwMode="auto">
            <a:xfrm>
              <a:off x="6566" y="3323"/>
              <a:ext cx="86" cy="86"/>
            </a:xfrm>
            <a:custGeom>
              <a:avLst/>
              <a:gdLst>
                <a:gd name="T0" fmla="*/ 8 w 75"/>
                <a:gd name="T1" fmla="*/ 22 h 75"/>
                <a:gd name="T2" fmla="*/ 53 w 75"/>
                <a:gd name="T3" fmla="*/ 8 h 75"/>
                <a:gd name="T4" fmla="*/ 66 w 75"/>
                <a:gd name="T5" fmla="*/ 53 h 75"/>
                <a:gd name="T6" fmla="*/ 22 w 75"/>
                <a:gd name="T7" fmla="*/ 66 h 75"/>
                <a:gd name="T8" fmla="*/ 8 w 75"/>
                <a:gd name="T9" fmla="*/ 2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75">
                  <a:moveTo>
                    <a:pt x="8" y="22"/>
                  </a:moveTo>
                  <a:cubicBezTo>
                    <a:pt x="17" y="6"/>
                    <a:pt x="37" y="0"/>
                    <a:pt x="53" y="8"/>
                  </a:cubicBezTo>
                  <a:cubicBezTo>
                    <a:pt x="69" y="17"/>
                    <a:pt x="75" y="37"/>
                    <a:pt x="66" y="53"/>
                  </a:cubicBezTo>
                  <a:cubicBezTo>
                    <a:pt x="58" y="69"/>
                    <a:pt x="38" y="75"/>
                    <a:pt x="22" y="66"/>
                  </a:cubicBezTo>
                  <a:cubicBezTo>
                    <a:pt x="6" y="58"/>
                    <a:pt x="0" y="38"/>
                    <a:pt x="8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0" name="Freeform 33">
              <a:extLst>
                <a:ext uri="{FF2B5EF4-FFF2-40B4-BE49-F238E27FC236}">
                  <a16:creationId xmlns:a16="http://schemas.microsoft.com/office/drawing/2014/main" id="{0ED019B2-897A-4642-897D-345589E44BB2}"/>
                </a:ext>
              </a:extLst>
            </p:cNvPr>
            <p:cNvSpPr>
              <a:spLocks/>
            </p:cNvSpPr>
            <p:nvPr/>
          </p:nvSpPr>
          <p:spPr bwMode="auto">
            <a:xfrm>
              <a:off x="5892" y="3885"/>
              <a:ext cx="87" cy="86"/>
            </a:xfrm>
            <a:custGeom>
              <a:avLst/>
              <a:gdLst>
                <a:gd name="T0" fmla="*/ 9 w 75"/>
                <a:gd name="T1" fmla="*/ 23 h 75"/>
                <a:gd name="T2" fmla="*/ 53 w 75"/>
                <a:gd name="T3" fmla="*/ 9 h 75"/>
                <a:gd name="T4" fmla="*/ 67 w 75"/>
                <a:gd name="T5" fmla="*/ 53 h 75"/>
                <a:gd name="T6" fmla="*/ 22 w 75"/>
                <a:gd name="T7" fmla="*/ 67 h 75"/>
                <a:gd name="T8" fmla="*/ 9 w 75"/>
                <a:gd name="T9" fmla="*/ 23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75">
                  <a:moveTo>
                    <a:pt x="9" y="23"/>
                  </a:moveTo>
                  <a:cubicBezTo>
                    <a:pt x="17" y="7"/>
                    <a:pt x="37" y="0"/>
                    <a:pt x="53" y="9"/>
                  </a:cubicBezTo>
                  <a:cubicBezTo>
                    <a:pt x="69" y="17"/>
                    <a:pt x="75" y="37"/>
                    <a:pt x="67" y="53"/>
                  </a:cubicBezTo>
                  <a:cubicBezTo>
                    <a:pt x="58" y="69"/>
                    <a:pt x="38" y="75"/>
                    <a:pt x="22" y="67"/>
                  </a:cubicBezTo>
                  <a:cubicBezTo>
                    <a:pt x="6" y="58"/>
                    <a:pt x="0" y="39"/>
                    <a:pt x="9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1" name="Freeform 34">
              <a:extLst>
                <a:ext uri="{FF2B5EF4-FFF2-40B4-BE49-F238E27FC236}">
                  <a16:creationId xmlns:a16="http://schemas.microsoft.com/office/drawing/2014/main" id="{E3002FA4-B717-4964-A346-E1D1D8FC44AC}"/>
                </a:ext>
              </a:extLst>
            </p:cNvPr>
            <p:cNvSpPr>
              <a:spLocks/>
            </p:cNvSpPr>
            <p:nvPr/>
          </p:nvSpPr>
          <p:spPr bwMode="auto">
            <a:xfrm>
              <a:off x="7203" y="4672"/>
              <a:ext cx="87" cy="86"/>
            </a:xfrm>
            <a:custGeom>
              <a:avLst/>
              <a:gdLst>
                <a:gd name="T0" fmla="*/ 9 w 75"/>
                <a:gd name="T1" fmla="*/ 22 h 75"/>
                <a:gd name="T2" fmla="*/ 53 w 75"/>
                <a:gd name="T3" fmla="*/ 8 h 75"/>
                <a:gd name="T4" fmla="*/ 67 w 75"/>
                <a:gd name="T5" fmla="*/ 53 h 75"/>
                <a:gd name="T6" fmla="*/ 22 w 75"/>
                <a:gd name="T7" fmla="*/ 66 h 75"/>
                <a:gd name="T8" fmla="*/ 9 w 75"/>
                <a:gd name="T9" fmla="*/ 2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75">
                  <a:moveTo>
                    <a:pt x="9" y="22"/>
                  </a:moveTo>
                  <a:cubicBezTo>
                    <a:pt x="17" y="6"/>
                    <a:pt x="37" y="0"/>
                    <a:pt x="53" y="8"/>
                  </a:cubicBezTo>
                  <a:cubicBezTo>
                    <a:pt x="69" y="17"/>
                    <a:pt x="75" y="37"/>
                    <a:pt x="67" y="53"/>
                  </a:cubicBezTo>
                  <a:cubicBezTo>
                    <a:pt x="58" y="69"/>
                    <a:pt x="38" y="75"/>
                    <a:pt x="22" y="66"/>
                  </a:cubicBezTo>
                  <a:cubicBezTo>
                    <a:pt x="6" y="58"/>
                    <a:pt x="0" y="38"/>
                    <a:pt x="9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2" name="Freeform 35">
              <a:extLst>
                <a:ext uri="{FF2B5EF4-FFF2-40B4-BE49-F238E27FC236}">
                  <a16:creationId xmlns:a16="http://schemas.microsoft.com/office/drawing/2014/main" id="{FB87D365-ECD2-4AF4-928D-F0A82889CD21}"/>
                </a:ext>
              </a:extLst>
            </p:cNvPr>
            <p:cNvSpPr>
              <a:spLocks/>
            </p:cNvSpPr>
            <p:nvPr/>
          </p:nvSpPr>
          <p:spPr bwMode="auto">
            <a:xfrm>
              <a:off x="6973" y="5681"/>
              <a:ext cx="85" cy="87"/>
            </a:xfrm>
            <a:custGeom>
              <a:avLst/>
              <a:gdLst>
                <a:gd name="T0" fmla="*/ 8 w 74"/>
                <a:gd name="T1" fmla="*/ 22 h 75"/>
                <a:gd name="T2" fmla="*/ 52 w 74"/>
                <a:gd name="T3" fmla="*/ 8 h 75"/>
                <a:gd name="T4" fmla="*/ 66 w 74"/>
                <a:gd name="T5" fmla="*/ 53 h 75"/>
                <a:gd name="T6" fmla="*/ 22 w 74"/>
                <a:gd name="T7" fmla="*/ 66 h 75"/>
                <a:gd name="T8" fmla="*/ 8 w 74"/>
                <a:gd name="T9" fmla="*/ 2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4" h="75">
                  <a:moveTo>
                    <a:pt x="8" y="22"/>
                  </a:moveTo>
                  <a:cubicBezTo>
                    <a:pt x="16" y="6"/>
                    <a:pt x="36" y="0"/>
                    <a:pt x="52" y="8"/>
                  </a:cubicBezTo>
                  <a:cubicBezTo>
                    <a:pt x="68" y="17"/>
                    <a:pt x="74" y="37"/>
                    <a:pt x="66" y="53"/>
                  </a:cubicBezTo>
                  <a:cubicBezTo>
                    <a:pt x="57" y="69"/>
                    <a:pt x="38" y="75"/>
                    <a:pt x="22" y="66"/>
                  </a:cubicBezTo>
                  <a:cubicBezTo>
                    <a:pt x="6" y="58"/>
                    <a:pt x="0" y="38"/>
                    <a:pt x="8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3" name="Freeform 36">
              <a:extLst>
                <a:ext uri="{FF2B5EF4-FFF2-40B4-BE49-F238E27FC236}">
                  <a16:creationId xmlns:a16="http://schemas.microsoft.com/office/drawing/2014/main" id="{3B163DF1-9129-420C-9133-4A525DDCE2BC}"/>
                </a:ext>
              </a:extLst>
            </p:cNvPr>
            <p:cNvSpPr>
              <a:spLocks/>
            </p:cNvSpPr>
            <p:nvPr/>
          </p:nvSpPr>
          <p:spPr bwMode="auto">
            <a:xfrm>
              <a:off x="5643" y="2879"/>
              <a:ext cx="87" cy="87"/>
            </a:xfrm>
            <a:custGeom>
              <a:avLst/>
              <a:gdLst>
                <a:gd name="T0" fmla="*/ 8 w 75"/>
                <a:gd name="T1" fmla="*/ 23 h 75"/>
                <a:gd name="T2" fmla="*/ 52 w 75"/>
                <a:gd name="T3" fmla="*/ 9 h 75"/>
                <a:gd name="T4" fmla="*/ 66 w 75"/>
                <a:gd name="T5" fmla="*/ 53 h 75"/>
                <a:gd name="T6" fmla="*/ 22 w 75"/>
                <a:gd name="T7" fmla="*/ 67 h 75"/>
                <a:gd name="T8" fmla="*/ 8 w 75"/>
                <a:gd name="T9" fmla="*/ 23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75">
                  <a:moveTo>
                    <a:pt x="8" y="23"/>
                  </a:moveTo>
                  <a:cubicBezTo>
                    <a:pt x="17" y="7"/>
                    <a:pt x="36" y="0"/>
                    <a:pt x="52" y="9"/>
                  </a:cubicBezTo>
                  <a:cubicBezTo>
                    <a:pt x="68" y="17"/>
                    <a:pt x="75" y="37"/>
                    <a:pt x="66" y="53"/>
                  </a:cubicBezTo>
                  <a:cubicBezTo>
                    <a:pt x="58" y="69"/>
                    <a:pt x="38" y="75"/>
                    <a:pt x="22" y="67"/>
                  </a:cubicBezTo>
                  <a:cubicBezTo>
                    <a:pt x="6" y="58"/>
                    <a:pt x="0" y="39"/>
                    <a:pt x="8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4" name="Freeform 37">
              <a:extLst>
                <a:ext uri="{FF2B5EF4-FFF2-40B4-BE49-F238E27FC236}">
                  <a16:creationId xmlns:a16="http://schemas.microsoft.com/office/drawing/2014/main" id="{A7A6C881-AF3E-4FF6-8738-014C0DB26299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9" y="5054"/>
              <a:ext cx="87" cy="87"/>
            </a:xfrm>
            <a:custGeom>
              <a:avLst/>
              <a:gdLst>
                <a:gd name="T0" fmla="*/ 9 w 75"/>
                <a:gd name="T1" fmla="*/ 22 h 75"/>
                <a:gd name="T2" fmla="*/ 53 w 75"/>
                <a:gd name="T3" fmla="*/ 8 h 75"/>
                <a:gd name="T4" fmla="*/ 67 w 75"/>
                <a:gd name="T5" fmla="*/ 53 h 75"/>
                <a:gd name="T6" fmla="*/ 22 w 75"/>
                <a:gd name="T7" fmla="*/ 66 h 75"/>
                <a:gd name="T8" fmla="*/ 9 w 75"/>
                <a:gd name="T9" fmla="*/ 2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75">
                  <a:moveTo>
                    <a:pt x="9" y="22"/>
                  </a:moveTo>
                  <a:cubicBezTo>
                    <a:pt x="17" y="6"/>
                    <a:pt x="37" y="0"/>
                    <a:pt x="53" y="8"/>
                  </a:cubicBezTo>
                  <a:cubicBezTo>
                    <a:pt x="69" y="17"/>
                    <a:pt x="75" y="37"/>
                    <a:pt x="67" y="53"/>
                  </a:cubicBezTo>
                  <a:cubicBezTo>
                    <a:pt x="58" y="69"/>
                    <a:pt x="38" y="75"/>
                    <a:pt x="22" y="66"/>
                  </a:cubicBezTo>
                  <a:cubicBezTo>
                    <a:pt x="6" y="58"/>
                    <a:pt x="0" y="38"/>
                    <a:pt x="9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5" name="Freeform 38">
              <a:extLst>
                <a:ext uri="{FF2B5EF4-FFF2-40B4-BE49-F238E27FC236}">
                  <a16:creationId xmlns:a16="http://schemas.microsoft.com/office/drawing/2014/main" id="{C4389B2C-867D-4359-BEB3-61D82782DC4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08" y="5034"/>
              <a:ext cx="129" cy="128"/>
            </a:xfrm>
            <a:custGeom>
              <a:avLst/>
              <a:gdLst>
                <a:gd name="T0" fmla="*/ 79 w 111"/>
                <a:gd name="T1" fmla="*/ 12 h 111"/>
                <a:gd name="T2" fmla="*/ 99 w 111"/>
                <a:gd name="T3" fmla="*/ 78 h 111"/>
                <a:gd name="T4" fmla="*/ 33 w 111"/>
                <a:gd name="T5" fmla="*/ 99 h 111"/>
                <a:gd name="T6" fmla="*/ 13 w 111"/>
                <a:gd name="T7" fmla="*/ 33 h 111"/>
                <a:gd name="T8" fmla="*/ 79 w 111"/>
                <a:gd name="T9" fmla="*/ 12 h 111"/>
                <a:gd name="T10" fmla="*/ 34 w 111"/>
                <a:gd name="T11" fmla="*/ 97 h 111"/>
                <a:gd name="T12" fmla="*/ 97 w 111"/>
                <a:gd name="T13" fmla="*/ 77 h 111"/>
                <a:gd name="T14" fmla="*/ 78 w 111"/>
                <a:gd name="T15" fmla="*/ 14 h 111"/>
                <a:gd name="T16" fmla="*/ 14 w 111"/>
                <a:gd name="T17" fmla="*/ 34 h 111"/>
                <a:gd name="T18" fmla="*/ 34 w 111"/>
                <a:gd name="T19" fmla="*/ 97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1" h="111">
                  <a:moveTo>
                    <a:pt x="79" y="12"/>
                  </a:moveTo>
                  <a:cubicBezTo>
                    <a:pt x="102" y="25"/>
                    <a:pt x="111" y="54"/>
                    <a:pt x="99" y="78"/>
                  </a:cubicBezTo>
                  <a:cubicBezTo>
                    <a:pt x="86" y="102"/>
                    <a:pt x="57" y="111"/>
                    <a:pt x="33" y="99"/>
                  </a:cubicBezTo>
                  <a:cubicBezTo>
                    <a:pt x="9" y="86"/>
                    <a:pt x="0" y="56"/>
                    <a:pt x="13" y="33"/>
                  </a:cubicBezTo>
                  <a:cubicBezTo>
                    <a:pt x="25" y="9"/>
                    <a:pt x="55" y="0"/>
                    <a:pt x="79" y="12"/>
                  </a:cubicBezTo>
                  <a:close/>
                  <a:moveTo>
                    <a:pt x="34" y="97"/>
                  </a:moveTo>
                  <a:cubicBezTo>
                    <a:pt x="57" y="109"/>
                    <a:pt x="85" y="100"/>
                    <a:pt x="97" y="77"/>
                  </a:cubicBezTo>
                  <a:cubicBezTo>
                    <a:pt x="109" y="54"/>
                    <a:pt x="100" y="26"/>
                    <a:pt x="78" y="14"/>
                  </a:cubicBezTo>
                  <a:cubicBezTo>
                    <a:pt x="55" y="2"/>
                    <a:pt x="26" y="11"/>
                    <a:pt x="14" y="34"/>
                  </a:cubicBezTo>
                  <a:cubicBezTo>
                    <a:pt x="2" y="56"/>
                    <a:pt x="11" y="85"/>
                    <a:pt x="34" y="9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6" name="Freeform 39">
              <a:extLst>
                <a:ext uri="{FF2B5EF4-FFF2-40B4-BE49-F238E27FC236}">
                  <a16:creationId xmlns:a16="http://schemas.microsoft.com/office/drawing/2014/main" id="{81830F3D-2453-41B4-9C9A-360972D280EB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9" y="4387"/>
              <a:ext cx="86" cy="87"/>
            </a:xfrm>
            <a:custGeom>
              <a:avLst/>
              <a:gdLst>
                <a:gd name="T0" fmla="*/ 8 w 75"/>
                <a:gd name="T1" fmla="*/ 22 h 75"/>
                <a:gd name="T2" fmla="*/ 52 w 75"/>
                <a:gd name="T3" fmla="*/ 8 h 75"/>
                <a:gd name="T4" fmla="*/ 66 w 75"/>
                <a:gd name="T5" fmla="*/ 53 h 75"/>
                <a:gd name="T6" fmla="*/ 22 w 75"/>
                <a:gd name="T7" fmla="*/ 66 h 75"/>
                <a:gd name="T8" fmla="*/ 8 w 75"/>
                <a:gd name="T9" fmla="*/ 2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75">
                  <a:moveTo>
                    <a:pt x="8" y="22"/>
                  </a:moveTo>
                  <a:cubicBezTo>
                    <a:pt x="17" y="6"/>
                    <a:pt x="36" y="0"/>
                    <a:pt x="52" y="8"/>
                  </a:cubicBezTo>
                  <a:cubicBezTo>
                    <a:pt x="69" y="17"/>
                    <a:pt x="75" y="37"/>
                    <a:pt x="66" y="53"/>
                  </a:cubicBezTo>
                  <a:cubicBezTo>
                    <a:pt x="58" y="69"/>
                    <a:pt x="38" y="75"/>
                    <a:pt x="22" y="66"/>
                  </a:cubicBezTo>
                  <a:cubicBezTo>
                    <a:pt x="6" y="58"/>
                    <a:pt x="0" y="38"/>
                    <a:pt x="8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7" name="Freeform 40">
              <a:extLst>
                <a:ext uri="{FF2B5EF4-FFF2-40B4-BE49-F238E27FC236}">
                  <a16:creationId xmlns:a16="http://schemas.microsoft.com/office/drawing/2014/main" id="{B17C3655-A30B-4F9C-8F7F-BF66A36FF8E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797" y="4367"/>
              <a:ext cx="129" cy="128"/>
            </a:xfrm>
            <a:custGeom>
              <a:avLst/>
              <a:gdLst>
                <a:gd name="T0" fmla="*/ 79 w 112"/>
                <a:gd name="T1" fmla="*/ 12 h 111"/>
                <a:gd name="T2" fmla="*/ 99 w 112"/>
                <a:gd name="T3" fmla="*/ 78 h 111"/>
                <a:gd name="T4" fmla="*/ 33 w 112"/>
                <a:gd name="T5" fmla="*/ 99 h 111"/>
                <a:gd name="T6" fmla="*/ 13 w 112"/>
                <a:gd name="T7" fmla="*/ 33 h 111"/>
                <a:gd name="T8" fmla="*/ 79 w 112"/>
                <a:gd name="T9" fmla="*/ 12 h 111"/>
                <a:gd name="T10" fmla="*/ 34 w 112"/>
                <a:gd name="T11" fmla="*/ 97 h 111"/>
                <a:gd name="T12" fmla="*/ 98 w 112"/>
                <a:gd name="T13" fmla="*/ 77 h 111"/>
                <a:gd name="T14" fmla="*/ 78 w 112"/>
                <a:gd name="T15" fmla="*/ 14 h 111"/>
                <a:gd name="T16" fmla="*/ 15 w 112"/>
                <a:gd name="T17" fmla="*/ 34 h 111"/>
                <a:gd name="T18" fmla="*/ 34 w 112"/>
                <a:gd name="T19" fmla="*/ 97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2" h="111">
                  <a:moveTo>
                    <a:pt x="79" y="12"/>
                  </a:moveTo>
                  <a:cubicBezTo>
                    <a:pt x="103" y="25"/>
                    <a:pt x="112" y="54"/>
                    <a:pt x="99" y="78"/>
                  </a:cubicBezTo>
                  <a:cubicBezTo>
                    <a:pt x="87" y="102"/>
                    <a:pt x="57" y="111"/>
                    <a:pt x="33" y="99"/>
                  </a:cubicBezTo>
                  <a:cubicBezTo>
                    <a:pt x="10" y="86"/>
                    <a:pt x="0" y="56"/>
                    <a:pt x="13" y="33"/>
                  </a:cubicBezTo>
                  <a:cubicBezTo>
                    <a:pt x="26" y="9"/>
                    <a:pt x="55" y="0"/>
                    <a:pt x="79" y="12"/>
                  </a:cubicBezTo>
                  <a:close/>
                  <a:moveTo>
                    <a:pt x="34" y="97"/>
                  </a:moveTo>
                  <a:cubicBezTo>
                    <a:pt x="57" y="109"/>
                    <a:pt x="86" y="100"/>
                    <a:pt x="98" y="77"/>
                  </a:cubicBezTo>
                  <a:cubicBezTo>
                    <a:pt x="110" y="54"/>
                    <a:pt x="101" y="26"/>
                    <a:pt x="78" y="14"/>
                  </a:cubicBezTo>
                  <a:cubicBezTo>
                    <a:pt x="55" y="2"/>
                    <a:pt x="27" y="11"/>
                    <a:pt x="15" y="34"/>
                  </a:cubicBezTo>
                  <a:cubicBezTo>
                    <a:pt x="3" y="56"/>
                    <a:pt x="12" y="85"/>
                    <a:pt x="34" y="9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8" name="Freeform 41">
              <a:extLst>
                <a:ext uri="{FF2B5EF4-FFF2-40B4-BE49-F238E27FC236}">
                  <a16:creationId xmlns:a16="http://schemas.microsoft.com/office/drawing/2014/main" id="{969CC04A-D35E-439D-9B8B-D7E797F6D3BB}"/>
                </a:ext>
              </a:extLst>
            </p:cNvPr>
            <p:cNvSpPr>
              <a:spLocks/>
            </p:cNvSpPr>
            <p:nvPr/>
          </p:nvSpPr>
          <p:spPr bwMode="auto">
            <a:xfrm>
              <a:off x="6238" y="4067"/>
              <a:ext cx="87" cy="87"/>
            </a:xfrm>
            <a:custGeom>
              <a:avLst/>
              <a:gdLst>
                <a:gd name="T0" fmla="*/ 8 w 75"/>
                <a:gd name="T1" fmla="*/ 22 h 75"/>
                <a:gd name="T2" fmla="*/ 52 w 75"/>
                <a:gd name="T3" fmla="*/ 9 h 75"/>
                <a:gd name="T4" fmla="*/ 66 w 75"/>
                <a:gd name="T5" fmla="*/ 53 h 75"/>
                <a:gd name="T6" fmla="*/ 22 w 75"/>
                <a:gd name="T7" fmla="*/ 67 h 75"/>
                <a:gd name="T8" fmla="*/ 8 w 75"/>
                <a:gd name="T9" fmla="*/ 2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75">
                  <a:moveTo>
                    <a:pt x="8" y="22"/>
                  </a:moveTo>
                  <a:cubicBezTo>
                    <a:pt x="17" y="6"/>
                    <a:pt x="36" y="0"/>
                    <a:pt x="52" y="9"/>
                  </a:cubicBezTo>
                  <a:cubicBezTo>
                    <a:pt x="68" y="17"/>
                    <a:pt x="75" y="37"/>
                    <a:pt x="66" y="53"/>
                  </a:cubicBezTo>
                  <a:cubicBezTo>
                    <a:pt x="58" y="69"/>
                    <a:pt x="38" y="75"/>
                    <a:pt x="22" y="67"/>
                  </a:cubicBezTo>
                  <a:cubicBezTo>
                    <a:pt x="6" y="58"/>
                    <a:pt x="0" y="38"/>
                    <a:pt x="8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9" name="Freeform 42">
              <a:extLst>
                <a:ext uri="{FF2B5EF4-FFF2-40B4-BE49-F238E27FC236}">
                  <a16:creationId xmlns:a16="http://schemas.microsoft.com/office/drawing/2014/main" id="{9495CCC1-210F-4586-90B5-599C331BF67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216" y="4046"/>
              <a:ext cx="129" cy="128"/>
            </a:xfrm>
            <a:custGeom>
              <a:avLst/>
              <a:gdLst>
                <a:gd name="T0" fmla="*/ 79 w 112"/>
                <a:gd name="T1" fmla="*/ 12 h 111"/>
                <a:gd name="T2" fmla="*/ 99 w 112"/>
                <a:gd name="T3" fmla="*/ 78 h 111"/>
                <a:gd name="T4" fmla="*/ 33 w 112"/>
                <a:gd name="T5" fmla="*/ 99 h 111"/>
                <a:gd name="T6" fmla="*/ 13 w 112"/>
                <a:gd name="T7" fmla="*/ 33 h 111"/>
                <a:gd name="T8" fmla="*/ 79 w 112"/>
                <a:gd name="T9" fmla="*/ 12 h 111"/>
                <a:gd name="T10" fmla="*/ 34 w 112"/>
                <a:gd name="T11" fmla="*/ 97 h 111"/>
                <a:gd name="T12" fmla="*/ 98 w 112"/>
                <a:gd name="T13" fmla="*/ 77 h 111"/>
                <a:gd name="T14" fmla="*/ 78 w 112"/>
                <a:gd name="T15" fmla="*/ 14 h 111"/>
                <a:gd name="T16" fmla="*/ 15 w 112"/>
                <a:gd name="T17" fmla="*/ 34 h 111"/>
                <a:gd name="T18" fmla="*/ 34 w 112"/>
                <a:gd name="T19" fmla="*/ 97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2" h="111">
                  <a:moveTo>
                    <a:pt x="79" y="12"/>
                  </a:moveTo>
                  <a:cubicBezTo>
                    <a:pt x="103" y="25"/>
                    <a:pt x="112" y="55"/>
                    <a:pt x="99" y="78"/>
                  </a:cubicBezTo>
                  <a:cubicBezTo>
                    <a:pt x="87" y="102"/>
                    <a:pt x="57" y="111"/>
                    <a:pt x="33" y="99"/>
                  </a:cubicBezTo>
                  <a:cubicBezTo>
                    <a:pt x="10" y="86"/>
                    <a:pt x="0" y="57"/>
                    <a:pt x="13" y="33"/>
                  </a:cubicBezTo>
                  <a:cubicBezTo>
                    <a:pt x="26" y="9"/>
                    <a:pt x="55" y="0"/>
                    <a:pt x="79" y="12"/>
                  </a:cubicBezTo>
                  <a:close/>
                  <a:moveTo>
                    <a:pt x="34" y="97"/>
                  </a:moveTo>
                  <a:cubicBezTo>
                    <a:pt x="57" y="109"/>
                    <a:pt x="86" y="100"/>
                    <a:pt x="98" y="77"/>
                  </a:cubicBezTo>
                  <a:cubicBezTo>
                    <a:pt x="110" y="55"/>
                    <a:pt x="101" y="26"/>
                    <a:pt x="78" y="14"/>
                  </a:cubicBezTo>
                  <a:cubicBezTo>
                    <a:pt x="55" y="2"/>
                    <a:pt x="27" y="11"/>
                    <a:pt x="15" y="34"/>
                  </a:cubicBezTo>
                  <a:cubicBezTo>
                    <a:pt x="3" y="57"/>
                    <a:pt x="12" y="85"/>
                    <a:pt x="34" y="9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0" name="Freeform 43">
              <a:extLst>
                <a:ext uri="{FF2B5EF4-FFF2-40B4-BE49-F238E27FC236}">
                  <a16:creationId xmlns:a16="http://schemas.microsoft.com/office/drawing/2014/main" id="{B1214274-22C8-465B-B7EA-B4634AAEDB33}"/>
                </a:ext>
              </a:extLst>
            </p:cNvPr>
            <p:cNvSpPr>
              <a:spLocks/>
            </p:cNvSpPr>
            <p:nvPr/>
          </p:nvSpPr>
          <p:spPr bwMode="auto">
            <a:xfrm>
              <a:off x="5936" y="4185"/>
              <a:ext cx="87" cy="85"/>
            </a:xfrm>
            <a:custGeom>
              <a:avLst/>
              <a:gdLst>
                <a:gd name="T0" fmla="*/ 9 w 75"/>
                <a:gd name="T1" fmla="*/ 22 h 74"/>
                <a:gd name="T2" fmla="*/ 53 w 75"/>
                <a:gd name="T3" fmla="*/ 8 h 74"/>
                <a:gd name="T4" fmla="*/ 67 w 75"/>
                <a:gd name="T5" fmla="*/ 52 h 74"/>
                <a:gd name="T6" fmla="*/ 22 w 75"/>
                <a:gd name="T7" fmla="*/ 66 h 74"/>
                <a:gd name="T8" fmla="*/ 9 w 75"/>
                <a:gd name="T9" fmla="*/ 22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74">
                  <a:moveTo>
                    <a:pt x="9" y="22"/>
                  </a:moveTo>
                  <a:cubicBezTo>
                    <a:pt x="17" y="6"/>
                    <a:pt x="37" y="0"/>
                    <a:pt x="53" y="8"/>
                  </a:cubicBezTo>
                  <a:cubicBezTo>
                    <a:pt x="69" y="16"/>
                    <a:pt x="75" y="36"/>
                    <a:pt x="67" y="52"/>
                  </a:cubicBezTo>
                  <a:cubicBezTo>
                    <a:pt x="58" y="68"/>
                    <a:pt x="38" y="74"/>
                    <a:pt x="22" y="66"/>
                  </a:cubicBezTo>
                  <a:cubicBezTo>
                    <a:pt x="6" y="58"/>
                    <a:pt x="0" y="38"/>
                    <a:pt x="9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1" name="Freeform 44">
              <a:extLst>
                <a:ext uri="{FF2B5EF4-FFF2-40B4-BE49-F238E27FC236}">
                  <a16:creationId xmlns:a16="http://schemas.microsoft.com/office/drawing/2014/main" id="{E1F1AA16-9769-42CD-A488-6FEACDF310E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915" y="4163"/>
              <a:ext cx="128" cy="129"/>
            </a:xfrm>
            <a:custGeom>
              <a:avLst/>
              <a:gdLst>
                <a:gd name="T0" fmla="*/ 78 w 111"/>
                <a:gd name="T1" fmla="*/ 13 h 112"/>
                <a:gd name="T2" fmla="*/ 99 w 111"/>
                <a:gd name="T3" fmla="*/ 79 h 112"/>
                <a:gd name="T4" fmla="*/ 33 w 111"/>
                <a:gd name="T5" fmla="*/ 99 h 112"/>
                <a:gd name="T6" fmla="*/ 12 w 111"/>
                <a:gd name="T7" fmla="*/ 33 h 112"/>
                <a:gd name="T8" fmla="*/ 78 w 111"/>
                <a:gd name="T9" fmla="*/ 13 h 112"/>
                <a:gd name="T10" fmla="*/ 34 w 111"/>
                <a:gd name="T11" fmla="*/ 97 h 112"/>
                <a:gd name="T12" fmla="*/ 97 w 111"/>
                <a:gd name="T13" fmla="*/ 78 h 112"/>
                <a:gd name="T14" fmla="*/ 77 w 111"/>
                <a:gd name="T15" fmla="*/ 15 h 112"/>
                <a:gd name="T16" fmla="*/ 14 w 111"/>
                <a:gd name="T17" fmla="*/ 34 h 112"/>
                <a:gd name="T18" fmla="*/ 34 w 111"/>
                <a:gd name="T19" fmla="*/ 97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1" h="112">
                  <a:moveTo>
                    <a:pt x="78" y="13"/>
                  </a:moveTo>
                  <a:cubicBezTo>
                    <a:pt x="102" y="25"/>
                    <a:pt x="111" y="55"/>
                    <a:pt x="99" y="79"/>
                  </a:cubicBezTo>
                  <a:cubicBezTo>
                    <a:pt x="86" y="103"/>
                    <a:pt x="57" y="112"/>
                    <a:pt x="33" y="99"/>
                  </a:cubicBezTo>
                  <a:cubicBezTo>
                    <a:pt x="9" y="87"/>
                    <a:pt x="0" y="57"/>
                    <a:pt x="12" y="33"/>
                  </a:cubicBezTo>
                  <a:cubicBezTo>
                    <a:pt x="25" y="9"/>
                    <a:pt x="55" y="0"/>
                    <a:pt x="78" y="13"/>
                  </a:cubicBezTo>
                  <a:close/>
                  <a:moveTo>
                    <a:pt x="34" y="97"/>
                  </a:moveTo>
                  <a:cubicBezTo>
                    <a:pt x="57" y="109"/>
                    <a:pt x="85" y="101"/>
                    <a:pt x="97" y="78"/>
                  </a:cubicBezTo>
                  <a:cubicBezTo>
                    <a:pt x="109" y="55"/>
                    <a:pt x="100" y="27"/>
                    <a:pt x="77" y="15"/>
                  </a:cubicBezTo>
                  <a:cubicBezTo>
                    <a:pt x="55" y="3"/>
                    <a:pt x="26" y="11"/>
                    <a:pt x="14" y="34"/>
                  </a:cubicBezTo>
                  <a:cubicBezTo>
                    <a:pt x="2" y="57"/>
                    <a:pt x="11" y="85"/>
                    <a:pt x="34" y="9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2" name="Freeform 45">
              <a:extLst>
                <a:ext uri="{FF2B5EF4-FFF2-40B4-BE49-F238E27FC236}">
                  <a16:creationId xmlns:a16="http://schemas.microsoft.com/office/drawing/2014/main" id="{96CA9B59-AEA0-42D0-A1FE-C3F4DA86EDA5}"/>
                </a:ext>
              </a:extLst>
            </p:cNvPr>
            <p:cNvSpPr>
              <a:spLocks/>
            </p:cNvSpPr>
            <p:nvPr/>
          </p:nvSpPr>
          <p:spPr bwMode="auto">
            <a:xfrm>
              <a:off x="6973" y="4126"/>
              <a:ext cx="86" cy="86"/>
            </a:xfrm>
            <a:custGeom>
              <a:avLst/>
              <a:gdLst>
                <a:gd name="T0" fmla="*/ 9 w 75"/>
                <a:gd name="T1" fmla="*/ 23 h 75"/>
                <a:gd name="T2" fmla="*/ 53 w 75"/>
                <a:gd name="T3" fmla="*/ 9 h 75"/>
                <a:gd name="T4" fmla="*/ 67 w 75"/>
                <a:gd name="T5" fmla="*/ 53 h 75"/>
                <a:gd name="T6" fmla="*/ 23 w 75"/>
                <a:gd name="T7" fmla="*/ 67 h 75"/>
                <a:gd name="T8" fmla="*/ 9 w 75"/>
                <a:gd name="T9" fmla="*/ 23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75">
                  <a:moveTo>
                    <a:pt x="9" y="23"/>
                  </a:moveTo>
                  <a:cubicBezTo>
                    <a:pt x="17" y="7"/>
                    <a:pt x="37" y="0"/>
                    <a:pt x="53" y="9"/>
                  </a:cubicBezTo>
                  <a:cubicBezTo>
                    <a:pt x="69" y="17"/>
                    <a:pt x="75" y="37"/>
                    <a:pt x="67" y="53"/>
                  </a:cubicBezTo>
                  <a:cubicBezTo>
                    <a:pt x="58" y="69"/>
                    <a:pt x="39" y="75"/>
                    <a:pt x="23" y="67"/>
                  </a:cubicBezTo>
                  <a:cubicBezTo>
                    <a:pt x="7" y="58"/>
                    <a:pt x="0" y="39"/>
                    <a:pt x="9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3" name="Freeform 46">
              <a:extLst>
                <a:ext uri="{FF2B5EF4-FFF2-40B4-BE49-F238E27FC236}">
                  <a16:creationId xmlns:a16="http://schemas.microsoft.com/office/drawing/2014/main" id="{8D81DD5F-8ECA-48E9-AB4F-8DAAFCAB136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952" y="4105"/>
              <a:ext cx="129" cy="129"/>
            </a:xfrm>
            <a:custGeom>
              <a:avLst/>
              <a:gdLst>
                <a:gd name="T0" fmla="*/ 79 w 112"/>
                <a:gd name="T1" fmla="*/ 13 h 112"/>
                <a:gd name="T2" fmla="*/ 99 w 112"/>
                <a:gd name="T3" fmla="*/ 79 h 112"/>
                <a:gd name="T4" fmla="*/ 33 w 112"/>
                <a:gd name="T5" fmla="*/ 99 h 112"/>
                <a:gd name="T6" fmla="*/ 13 w 112"/>
                <a:gd name="T7" fmla="*/ 33 h 112"/>
                <a:gd name="T8" fmla="*/ 79 w 112"/>
                <a:gd name="T9" fmla="*/ 13 h 112"/>
                <a:gd name="T10" fmla="*/ 34 w 112"/>
                <a:gd name="T11" fmla="*/ 97 h 112"/>
                <a:gd name="T12" fmla="*/ 97 w 112"/>
                <a:gd name="T13" fmla="*/ 78 h 112"/>
                <a:gd name="T14" fmla="*/ 78 w 112"/>
                <a:gd name="T15" fmla="*/ 15 h 112"/>
                <a:gd name="T16" fmla="*/ 15 w 112"/>
                <a:gd name="T17" fmla="*/ 34 h 112"/>
                <a:gd name="T18" fmla="*/ 34 w 112"/>
                <a:gd name="T19" fmla="*/ 97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2" h="112">
                  <a:moveTo>
                    <a:pt x="79" y="13"/>
                  </a:moveTo>
                  <a:cubicBezTo>
                    <a:pt x="102" y="25"/>
                    <a:pt x="112" y="55"/>
                    <a:pt x="99" y="79"/>
                  </a:cubicBezTo>
                  <a:cubicBezTo>
                    <a:pt x="87" y="102"/>
                    <a:pt x="57" y="112"/>
                    <a:pt x="33" y="99"/>
                  </a:cubicBezTo>
                  <a:cubicBezTo>
                    <a:pt x="9" y="87"/>
                    <a:pt x="0" y="57"/>
                    <a:pt x="13" y="33"/>
                  </a:cubicBezTo>
                  <a:cubicBezTo>
                    <a:pt x="25" y="9"/>
                    <a:pt x="55" y="0"/>
                    <a:pt x="79" y="13"/>
                  </a:cubicBezTo>
                  <a:close/>
                  <a:moveTo>
                    <a:pt x="34" y="97"/>
                  </a:moveTo>
                  <a:cubicBezTo>
                    <a:pt x="57" y="109"/>
                    <a:pt x="85" y="100"/>
                    <a:pt x="97" y="78"/>
                  </a:cubicBezTo>
                  <a:cubicBezTo>
                    <a:pt x="109" y="55"/>
                    <a:pt x="100" y="27"/>
                    <a:pt x="78" y="15"/>
                  </a:cubicBezTo>
                  <a:cubicBezTo>
                    <a:pt x="55" y="3"/>
                    <a:pt x="27" y="11"/>
                    <a:pt x="15" y="34"/>
                  </a:cubicBezTo>
                  <a:cubicBezTo>
                    <a:pt x="3" y="57"/>
                    <a:pt x="11" y="85"/>
                    <a:pt x="34" y="9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4" name="Freeform 47">
              <a:extLst>
                <a:ext uri="{FF2B5EF4-FFF2-40B4-BE49-F238E27FC236}">
                  <a16:creationId xmlns:a16="http://schemas.microsoft.com/office/drawing/2014/main" id="{BBB40700-22DF-491D-BF3D-F19AA9D49C3B}"/>
                </a:ext>
              </a:extLst>
            </p:cNvPr>
            <p:cNvSpPr>
              <a:spLocks/>
            </p:cNvSpPr>
            <p:nvPr/>
          </p:nvSpPr>
          <p:spPr bwMode="auto">
            <a:xfrm>
              <a:off x="6780" y="5022"/>
              <a:ext cx="87" cy="87"/>
            </a:xfrm>
            <a:custGeom>
              <a:avLst/>
              <a:gdLst>
                <a:gd name="T0" fmla="*/ 9 w 75"/>
                <a:gd name="T1" fmla="*/ 22 h 75"/>
                <a:gd name="T2" fmla="*/ 53 w 75"/>
                <a:gd name="T3" fmla="*/ 9 h 75"/>
                <a:gd name="T4" fmla="*/ 67 w 75"/>
                <a:gd name="T5" fmla="*/ 53 h 75"/>
                <a:gd name="T6" fmla="*/ 22 w 75"/>
                <a:gd name="T7" fmla="*/ 67 h 75"/>
                <a:gd name="T8" fmla="*/ 9 w 75"/>
                <a:gd name="T9" fmla="*/ 2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75">
                  <a:moveTo>
                    <a:pt x="9" y="22"/>
                  </a:moveTo>
                  <a:cubicBezTo>
                    <a:pt x="17" y="6"/>
                    <a:pt x="37" y="0"/>
                    <a:pt x="53" y="9"/>
                  </a:cubicBezTo>
                  <a:cubicBezTo>
                    <a:pt x="69" y="17"/>
                    <a:pt x="75" y="37"/>
                    <a:pt x="67" y="53"/>
                  </a:cubicBezTo>
                  <a:cubicBezTo>
                    <a:pt x="58" y="69"/>
                    <a:pt x="38" y="75"/>
                    <a:pt x="22" y="67"/>
                  </a:cubicBezTo>
                  <a:cubicBezTo>
                    <a:pt x="6" y="58"/>
                    <a:pt x="0" y="38"/>
                    <a:pt x="9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5" name="Freeform 48">
              <a:extLst>
                <a:ext uri="{FF2B5EF4-FFF2-40B4-BE49-F238E27FC236}">
                  <a16:creationId xmlns:a16="http://schemas.microsoft.com/office/drawing/2014/main" id="{E13C7181-9921-4DB1-94CE-67BCCC58DFF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759" y="5001"/>
              <a:ext cx="128" cy="128"/>
            </a:xfrm>
            <a:custGeom>
              <a:avLst/>
              <a:gdLst>
                <a:gd name="T0" fmla="*/ 78 w 111"/>
                <a:gd name="T1" fmla="*/ 13 h 111"/>
                <a:gd name="T2" fmla="*/ 99 w 111"/>
                <a:gd name="T3" fmla="*/ 78 h 111"/>
                <a:gd name="T4" fmla="*/ 33 w 111"/>
                <a:gd name="T5" fmla="*/ 99 h 111"/>
                <a:gd name="T6" fmla="*/ 12 w 111"/>
                <a:gd name="T7" fmla="*/ 33 h 111"/>
                <a:gd name="T8" fmla="*/ 78 w 111"/>
                <a:gd name="T9" fmla="*/ 13 h 111"/>
                <a:gd name="T10" fmla="*/ 34 w 111"/>
                <a:gd name="T11" fmla="*/ 97 h 111"/>
                <a:gd name="T12" fmla="*/ 97 w 111"/>
                <a:gd name="T13" fmla="*/ 77 h 111"/>
                <a:gd name="T14" fmla="*/ 77 w 111"/>
                <a:gd name="T15" fmla="*/ 14 h 111"/>
                <a:gd name="T16" fmla="*/ 14 w 111"/>
                <a:gd name="T17" fmla="*/ 34 h 111"/>
                <a:gd name="T18" fmla="*/ 34 w 111"/>
                <a:gd name="T19" fmla="*/ 97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1" h="111">
                  <a:moveTo>
                    <a:pt x="78" y="13"/>
                  </a:moveTo>
                  <a:cubicBezTo>
                    <a:pt x="102" y="25"/>
                    <a:pt x="111" y="55"/>
                    <a:pt x="99" y="78"/>
                  </a:cubicBezTo>
                  <a:cubicBezTo>
                    <a:pt x="86" y="102"/>
                    <a:pt x="57" y="111"/>
                    <a:pt x="33" y="99"/>
                  </a:cubicBezTo>
                  <a:cubicBezTo>
                    <a:pt x="9" y="86"/>
                    <a:pt x="0" y="57"/>
                    <a:pt x="12" y="33"/>
                  </a:cubicBezTo>
                  <a:cubicBezTo>
                    <a:pt x="25" y="9"/>
                    <a:pt x="54" y="0"/>
                    <a:pt x="78" y="13"/>
                  </a:cubicBezTo>
                  <a:close/>
                  <a:moveTo>
                    <a:pt x="34" y="97"/>
                  </a:moveTo>
                  <a:cubicBezTo>
                    <a:pt x="57" y="109"/>
                    <a:pt x="85" y="100"/>
                    <a:pt x="97" y="77"/>
                  </a:cubicBezTo>
                  <a:cubicBezTo>
                    <a:pt x="109" y="55"/>
                    <a:pt x="100" y="26"/>
                    <a:pt x="77" y="14"/>
                  </a:cubicBezTo>
                  <a:cubicBezTo>
                    <a:pt x="55" y="2"/>
                    <a:pt x="26" y="11"/>
                    <a:pt x="14" y="34"/>
                  </a:cubicBezTo>
                  <a:cubicBezTo>
                    <a:pt x="2" y="57"/>
                    <a:pt x="11" y="85"/>
                    <a:pt x="34" y="9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6" name="Freeform 49">
              <a:extLst>
                <a:ext uri="{FF2B5EF4-FFF2-40B4-BE49-F238E27FC236}">
                  <a16:creationId xmlns:a16="http://schemas.microsoft.com/office/drawing/2014/main" id="{65BC9619-5DA3-46A8-8CA4-96224EC55EBF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9" y="3954"/>
              <a:ext cx="87" cy="87"/>
            </a:xfrm>
            <a:custGeom>
              <a:avLst/>
              <a:gdLst>
                <a:gd name="T0" fmla="*/ 9 w 75"/>
                <a:gd name="T1" fmla="*/ 22 h 75"/>
                <a:gd name="T2" fmla="*/ 53 w 75"/>
                <a:gd name="T3" fmla="*/ 9 h 75"/>
                <a:gd name="T4" fmla="*/ 67 w 75"/>
                <a:gd name="T5" fmla="*/ 53 h 75"/>
                <a:gd name="T6" fmla="*/ 23 w 75"/>
                <a:gd name="T7" fmla="*/ 67 h 75"/>
                <a:gd name="T8" fmla="*/ 9 w 75"/>
                <a:gd name="T9" fmla="*/ 2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75">
                  <a:moveTo>
                    <a:pt x="9" y="22"/>
                  </a:moveTo>
                  <a:cubicBezTo>
                    <a:pt x="17" y="6"/>
                    <a:pt x="37" y="0"/>
                    <a:pt x="53" y="9"/>
                  </a:cubicBezTo>
                  <a:cubicBezTo>
                    <a:pt x="69" y="17"/>
                    <a:pt x="75" y="37"/>
                    <a:pt x="67" y="53"/>
                  </a:cubicBezTo>
                  <a:cubicBezTo>
                    <a:pt x="58" y="69"/>
                    <a:pt x="39" y="75"/>
                    <a:pt x="23" y="67"/>
                  </a:cubicBezTo>
                  <a:cubicBezTo>
                    <a:pt x="7" y="58"/>
                    <a:pt x="0" y="38"/>
                    <a:pt x="9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7" name="Freeform 50">
              <a:extLst>
                <a:ext uri="{FF2B5EF4-FFF2-40B4-BE49-F238E27FC236}">
                  <a16:creationId xmlns:a16="http://schemas.microsoft.com/office/drawing/2014/main" id="{ECDBFE03-74D7-4DDE-8E96-57271A8CD9D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879" y="3933"/>
              <a:ext cx="129" cy="128"/>
            </a:xfrm>
            <a:custGeom>
              <a:avLst/>
              <a:gdLst>
                <a:gd name="T0" fmla="*/ 79 w 112"/>
                <a:gd name="T1" fmla="*/ 12 h 111"/>
                <a:gd name="T2" fmla="*/ 99 w 112"/>
                <a:gd name="T3" fmla="*/ 78 h 111"/>
                <a:gd name="T4" fmla="*/ 33 w 112"/>
                <a:gd name="T5" fmla="*/ 99 h 111"/>
                <a:gd name="T6" fmla="*/ 13 w 112"/>
                <a:gd name="T7" fmla="*/ 33 h 111"/>
                <a:gd name="T8" fmla="*/ 79 w 112"/>
                <a:gd name="T9" fmla="*/ 12 h 111"/>
                <a:gd name="T10" fmla="*/ 34 w 112"/>
                <a:gd name="T11" fmla="*/ 97 h 111"/>
                <a:gd name="T12" fmla="*/ 97 w 112"/>
                <a:gd name="T13" fmla="*/ 77 h 111"/>
                <a:gd name="T14" fmla="*/ 78 w 112"/>
                <a:gd name="T15" fmla="*/ 14 h 111"/>
                <a:gd name="T16" fmla="*/ 15 w 112"/>
                <a:gd name="T17" fmla="*/ 34 h 111"/>
                <a:gd name="T18" fmla="*/ 34 w 112"/>
                <a:gd name="T19" fmla="*/ 97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2" h="111">
                  <a:moveTo>
                    <a:pt x="79" y="12"/>
                  </a:moveTo>
                  <a:cubicBezTo>
                    <a:pt x="102" y="25"/>
                    <a:pt x="112" y="55"/>
                    <a:pt x="99" y="78"/>
                  </a:cubicBezTo>
                  <a:cubicBezTo>
                    <a:pt x="86" y="102"/>
                    <a:pt x="57" y="111"/>
                    <a:pt x="33" y="99"/>
                  </a:cubicBezTo>
                  <a:cubicBezTo>
                    <a:pt x="9" y="86"/>
                    <a:pt x="0" y="57"/>
                    <a:pt x="13" y="33"/>
                  </a:cubicBezTo>
                  <a:cubicBezTo>
                    <a:pt x="25" y="9"/>
                    <a:pt x="55" y="0"/>
                    <a:pt x="79" y="12"/>
                  </a:cubicBezTo>
                  <a:close/>
                  <a:moveTo>
                    <a:pt x="34" y="97"/>
                  </a:moveTo>
                  <a:cubicBezTo>
                    <a:pt x="57" y="109"/>
                    <a:pt x="85" y="100"/>
                    <a:pt x="97" y="77"/>
                  </a:cubicBezTo>
                  <a:cubicBezTo>
                    <a:pt x="109" y="55"/>
                    <a:pt x="100" y="26"/>
                    <a:pt x="78" y="14"/>
                  </a:cubicBezTo>
                  <a:cubicBezTo>
                    <a:pt x="55" y="2"/>
                    <a:pt x="27" y="11"/>
                    <a:pt x="15" y="34"/>
                  </a:cubicBezTo>
                  <a:cubicBezTo>
                    <a:pt x="3" y="57"/>
                    <a:pt x="11" y="85"/>
                    <a:pt x="34" y="9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8" name="Freeform 51">
              <a:extLst>
                <a:ext uri="{FF2B5EF4-FFF2-40B4-BE49-F238E27FC236}">
                  <a16:creationId xmlns:a16="http://schemas.microsoft.com/office/drawing/2014/main" id="{3774D8E8-E7A3-4E36-B2AA-67D9C5C91872}"/>
                </a:ext>
              </a:extLst>
            </p:cNvPr>
            <p:cNvSpPr>
              <a:spLocks/>
            </p:cNvSpPr>
            <p:nvPr/>
          </p:nvSpPr>
          <p:spPr bwMode="auto">
            <a:xfrm>
              <a:off x="6333" y="5603"/>
              <a:ext cx="85" cy="85"/>
            </a:xfrm>
            <a:custGeom>
              <a:avLst/>
              <a:gdLst>
                <a:gd name="T0" fmla="*/ 8 w 74"/>
                <a:gd name="T1" fmla="*/ 22 h 74"/>
                <a:gd name="T2" fmla="*/ 52 w 74"/>
                <a:gd name="T3" fmla="*/ 8 h 74"/>
                <a:gd name="T4" fmla="*/ 66 w 74"/>
                <a:gd name="T5" fmla="*/ 52 h 74"/>
                <a:gd name="T6" fmla="*/ 22 w 74"/>
                <a:gd name="T7" fmla="*/ 66 h 74"/>
                <a:gd name="T8" fmla="*/ 8 w 74"/>
                <a:gd name="T9" fmla="*/ 22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4" h="74">
                  <a:moveTo>
                    <a:pt x="8" y="22"/>
                  </a:moveTo>
                  <a:cubicBezTo>
                    <a:pt x="16" y="6"/>
                    <a:pt x="36" y="0"/>
                    <a:pt x="52" y="8"/>
                  </a:cubicBezTo>
                  <a:cubicBezTo>
                    <a:pt x="68" y="16"/>
                    <a:pt x="74" y="36"/>
                    <a:pt x="66" y="52"/>
                  </a:cubicBezTo>
                  <a:cubicBezTo>
                    <a:pt x="58" y="68"/>
                    <a:pt x="38" y="74"/>
                    <a:pt x="22" y="66"/>
                  </a:cubicBezTo>
                  <a:cubicBezTo>
                    <a:pt x="6" y="58"/>
                    <a:pt x="0" y="38"/>
                    <a:pt x="8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9" name="Freeform 52">
              <a:extLst>
                <a:ext uri="{FF2B5EF4-FFF2-40B4-BE49-F238E27FC236}">
                  <a16:creationId xmlns:a16="http://schemas.microsoft.com/office/drawing/2014/main" id="{FE9FE4F4-C853-4408-9D8E-920235E632F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311" y="5581"/>
              <a:ext cx="129" cy="129"/>
            </a:xfrm>
            <a:custGeom>
              <a:avLst/>
              <a:gdLst>
                <a:gd name="T0" fmla="*/ 79 w 112"/>
                <a:gd name="T1" fmla="*/ 13 h 112"/>
                <a:gd name="T2" fmla="*/ 99 w 112"/>
                <a:gd name="T3" fmla="*/ 79 h 112"/>
                <a:gd name="T4" fmla="*/ 33 w 112"/>
                <a:gd name="T5" fmla="*/ 99 h 112"/>
                <a:gd name="T6" fmla="*/ 13 w 112"/>
                <a:gd name="T7" fmla="*/ 33 h 112"/>
                <a:gd name="T8" fmla="*/ 79 w 112"/>
                <a:gd name="T9" fmla="*/ 13 h 112"/>
                <a:gd name="T10" fmla="*/ 34 w 112"/>
                <a:gd name="T11" fmla="*/ 97 h 112"/>
                <a:gd name="T12" fmla="*/ 97 w 112"/>
                <a:gd name="T13" fmla="*/ 78 h 112"/>
                <a:gd name="T14" fmla="*/ 78 w 112"/>
                <a:gd name="T15" fmla="*/ 15 h 112"/>
                <a:gd name="T16" fmla="*/ 15 w 112"/>
                <a:gd name="T17" fmla="*/ 34 h 112"/>
                <a:gd name="T18" fmla="*/ 34 w 112"/>
                <a:gd name="T19" fmla="*/ 97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2" h="112">
                  <a:moveTo>
                    <a:pt x="79" y="13"/>
                  </a:moveTo>
                  <a:cubicBezTo>
                    <a:pt x="103" y="25"/>
                    <a:pt x="112" y="55"/>
                    <a:pt x="99" y="79"/>
                  </a:cubicBezTo>
                  <a:cubicBezTo>
                    <a:pt x="87" y="103"/>
                    <a:pt x="57" y="112"/>
                    <a:pt x="33" y="99"/>
                  </a:cubicBezTo>
                  <a:cubicBezTo>
                    <a:pt x="9" y="87"/>
                    <a:pt x="0" y="57"/>
                    <a:pt x="13" y="33"/>
                  </a:cubicBezTo>
                  <a:cubicBezTo>
                    <a:pt x="25" y="9"/>
                    <a:pt x="55" y="0"/>
                    <a:pt x="79" y="13"/>
                  </a:cubicBezTo>
                  <a:close/>
                  <a:moveTo>
                    <a:pt x="34" y="97"/>
                  </a:moveTo>
                  <a:cubicBezTo>
                    <a:pt x="57" y="109"/>
                    <a:pt x="85" y="101"/>
                    <a:pt x="97" y="78"/>
                  </a:cubicBezTo>
                  <a:cubicBezTo>
                    <a:pt x="109" y="55"/>
                    <a:pt x="101" y="27"/>
                    <a:pt x="78" y="15"/>
                  </a:cubicBezTo>
                  <a:cubicBezTo>
                    <a:pt x="55" y="3"/>
                    <a:pt x="27" y="11"/>
                    <a:pt x="15" y="34"/>
                  </a:cubicBezTo>
                  <a:cubicBezTo>
                    <a:pt x="3" y="57"/>
                    <a:pt x="11" y="85"/>
                    <a:pt x="34" y="9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0" name="Freeform 53">
              <a:extLst>
                <a:ext uri="{FF2B5EF4-FFF2-40B4-BE49-F238E27FC236}">
                  <a16:creationId xmlns:a16="http://schemas.microsoft.com/office/drawing/2014/main" id="{C5F0733C-394B-4997-9DE0-46AE10C955FD}"/>
                </a:ext>
              </a:extLst>
            </p:cNvPr>
            <p:cNvSpPr>
              <a:spLocks/>
            </p:cNvSpPr>
            <p:nvPr/>
          </p:nvSpPr>
          <p:spPr bwMode="auto">
            <a:xfrm>
              <a:off x="5990" y="4725"/>
              <a:ext cx="127" cy="127"/>
            </a:xfrm>
            <a:custGeom>
              <a:avLst/>
              <a:gdLst>
                <a:gd name="T0" fmla="*/ 13 w 110"/>
                <a:gd name="T1" fmla="*/ 33 h 110"/>
                <a:gd name="T2" fmla="*/ 78 w 110"/>
                <a:gd name="T3" fmla="*/ 13 h 110"/>
                <a:gd name="T4" fmla="*/ 98 w 110"/>
                <a:gd name="T5" fmla="*/ 78 h 110"/>
                <a:gd name="T6" fmla="*/ 33 w 110"/>
                <a:gd name="T7" fmla="*/ 98 h 110"/>
                <a:gd name="T8" fmla="*/ 13 w 110"/>
                <a:gd name="T9" fmla="*/ 33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0" h="110">
                  <a:moveTo>
                    <a:pt x="13" y="33"/>
                  </a:moveTo>
                  <a:cubicBezTo>
                    <a:pt x="25" y="9"/>
                    <a:pt x="54" y="0"/>
                    <a:pt x="78" y="13"/>
                  </a:cubicBezTo>
                  <a:cubicBezTo>
                    <a:pt x="101" y="25"/>
                    <a:pt x="110" y="54"/>
                    <a:pt x="98" y="78"/>
                  </a:cubicBezTo>
                  <a:cubicBezTo>
                    <a:pt x="85" y="101"/>
                    <a:pt x="56" y="110"/>
                    <a:pt x="33" y="98"/>
                  </a:cubicBezTo>
                  <a:cubicBezTo>
                    <a:pt x="9" y="85"/>
                    <a:pt x="0" y="56"/>
                    <a:pt x="13" y="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1" name="Freeform 54">
              <a:extLst>
                <a:ext uri="{FF2B5EF4-FFF2-40B4-BE49-F238E27FC236}">
                  <a16:creationId xmlns:a16="http://schemas.microsoft.com/office/drawing/2014/main" id="{E5D58719-9B8A-4B73-8F75-0AE4AD75BD6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960" y="4695"/>
              <a:ext cx="188" cy="188"/>
            </a:xfrm>
            <a:custGeom>
              <a:avLst/>
              <a:gdLst>
                <a:gd name="T0" fmla="*/ 115 w 163"/>
                <a:gd name="T1" fmla="*/ 18 h 163"/>
                <a:gd name="T2" fmla="*/ 144 w 163"/>
                <a:gd name="T3" fmla="*/ 115 h 163"/>
                <a:gd name="T4" fmla="*/ 48 w 163"/>
                <a:gd name="T5" fmla="*/ 144 h 163"/>
                <a:gd name="T6" fmla="*/ 18 w 163"/>
                <a:gd name="T7" fmla="*/ 48 h 163"/>
                <a:gd name="T8" fmla="*/ 115 w 163"/>
                <a:gd name="T9" fmla="*/ 18 h 163"/>
                <a:gd name="T10" fmla="*/ 49 w 163"/>
                <a:gd name="T11" fmla="*/ 142 h 163"/>
                <a:gd name="T12" fmla="*/ 142 w 163"/>
                <a:gd name="T13" fmla="*/ 113 h 163"/>
                <a:gd name="T14" fmla="*/ 113 w 163"/>
                <a:gd name="T15" fmla="*/ 21 h 163"/>
                <a:gd name="T16" fmla="*/ 21 w 163"/>
                <a:gd name="T17" fmla="*/ 49 h 163"/>
                <a:gd name="T18" fmla="*/ 49 w 163"/>
                <a:gd name="T19" fmla="*/ 142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3" h="163">
                  <a:moveTo>
                    <a:pt x="115" y="18"/>
                  </a:moveTo>
                  <a:cubicBezTo>
                    <a:pt x="149" y="36"/>
                    <a:pt x="163" y="80"/>
                    <a:pt x="144" y="115"/>
                  </a:cubicBezTo>
                  <a:cubicBezTo>
                    <a:pt x="126" y="149"/>
                    <a:pt x="83" y="163"/>
                    <a:pt x="48" y="144"/>
                  </a:cubicBezTo>
                  <a:cubicBezTo>
                    <a:pt x="13" y="126"/>
                    <a:pt x="0" y="83"/>
                    <a:pt x="18" y="48"/>
                  </a:cubicBezTo>
                  <a:cubicBezTo>
                    <a:pt x="36" y="13"/>
                    <a:pt x="80" y="0"/>
                    <a:pt x="115" y="18"/>
                  </a:cubicBezTo>
                  <a:close/>
                  <a:moveTo>
                    <a:pt x="49" y="142"/>
                  </a:moveTo>
                  <a:cubicBezTo>
                    <a:pt x="83" y="159"/>
                    <a:pt x="124" y="146"/>
                    <a:pt x="142" y="113"/>
                  </a:cubicBezTo>
                  <a:cubicBezTo>
                    <a:pt x="159" y="80"/>
                    <a:pt x="147" y="38"/>
                    <a:pt x="113" y="21"/>
                  </a:cubicBezTo>
                  <a:cubicBezTo>
                    <a:pt x="80" y="3"/>
                    <a:pt x="38" y="16"/>
                    <a:pt x="21" y="49"/>
                  </a:cubicBezTo>
                  <a:cubicBezTo>
                    <a:pt x="3" y="83"/>
                    <a:pt x="16" y="124"/>
                    <a:pt x="49" y="14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2" name="Freeform 55">
              <a:extLst>
                <a:ext uri="{FF2B5EF4-FFF2-40B4-BE49-F238E27FC236}">
                  <a16:creationId xmlns:a16="http://schemas.microsoft.com/office/drawing/2014/main" id="{FC21A7FE-BEF8-4454-83B9-4F26F51DD72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920" y="4655"/>
              <a:ext cx="269" cy="268"/>
            </a:xfrm>
            <a:custGeom>
              <a:avLst/>
              <a:gdLst>
                <a:gd name="T0" fmla="*/ 164 w 233"/>
                <a:gd name="T1" fmla="*/ 26 h 233"/>
                <a:gd name="T2" fmla="*/ 207 w 233"/>
                <a:gd name="T3" fmla="*/ 164 h 233"/>
                <a:gd name="T4" fmla="*/ 69 w 233"/>
                <a:gd name="T5" fmla="*/ 207 h 233"/>
                <a:gd name="T6" fmla="*/ 26 w 233"/>
                <a:gd name="T7" fmla="*/ 69 h 233"/>
                <a:gd name="T8" fmla="*/ 164 w 233"/>
                <a:gd name="T9" fmla="*/ 26 h 233"/>
                <a:gd name="T10" fmla="*/ 70 w 233"/>
                <a:gd name="T11" fmla="*/ 204 h 233"/>
                <a:gd name="T12" fmla="*/ 204 w 233"/>
                <a:gd name="T13" fmla="*/ 162 h 233"/>
                <a:gd name="T14" fmla="*/ 162 w 233"/>
                <a:gd name="T15" fmla="*/ 28 h 233"/>
                <a:gd name="T16" fmla="*/ 29 w 233"/>
                <a:gd name="T17" fmla="*/ 70 h 233"/>
                <a:gd name="T18" fmla="*/ 70 w 233"/>
                <a:gd name="T19" fmla="*/ 204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33" h="233">
                  <a:moveTo>
                    <a:pt x="164" y="26"/>
                  </a:moveTo>
                  <a:cubicBezTo>
                    <a:pt x="214" y="52"/>
                    <a:pt x="233" y="114"/>
                    <a:pt x="207" y="164"/>
                  </a:cubicBezTo>
                  <a:cubicBezTo>
                    <a:pt x="180" y="214"/>
                    <a:pt x="118" y="233"/>
                    <a:pt x="69" y="207"/>
                  </a:cubicBezTo>
                  <a:cubicBezTo>
                    <a:pt x="19" y="180"/>
                    <a:pt x="0" y="118"/>
                    <a:pt x="26" y="69"/>
                  </a:cubicBezTo>
                  <a:cubicBezTo>
                    <a:pt x="52" y="19"/>
                    <a:pt x="114" y="0"/>
                    <a:pt x="164" y="26"/>
                  </a:cubicBezTo>
                  <a:close/>
                  <a:moveTo>
                    <a:pt x="70" y="204"/>
                  </a:moveTo>
                  <a:cubicBezTo>
                    <a:pt x="118" y="229"/>
                    <a:pt x="178" y="211"/>
                    <a:pt x="204" y="162"/>
                  </a:cubicBezTo>
                  <a:cubicBezTo>
                    <a:pt x="229" y="114"/>
                    <a:pt x="211" y="54"/>
                    <a:pt x="162" y="28"/>
                  </a:cubicBezTo>
                  <a:cubicBezTo>
                    <a:pt x="114" y="3"/>
                    <a:pt x="54" y="22"/>
                    <a:pt x="29" y="70"/>
                  </a:cubicBezTo>
                  <a:cubicBezTo>
                    <a:pt x="3" y="118"/>
                    <a:pt x="22" y="178"/>
                    <a:pt x="70" y="20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3" name="Freeform 56">
              <a:extLst>
                <a:ext uri="{FF2B5EF4-FFF2-40B4-BE49-F238E27FC236}">
                  <a16:creationId xmlns:a16="http://schemas.microsoft.com/office/drawing/2014/main" id="{6E3C0E26-CA82-427F-A307-3CEBD536B5B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7" y="4854"/>
              <a:ext cx="122" cy="122"/>
            </a:xfrm>
            <a:custGeom>
              <a:avLst/>
              <a:gdLst>
                <a:gd name="T0" fmla="*/ 12 w 106"/>
                <a:gd name="T1" fmla="*/ 31 h 106"/>
                <a:gd name="T2" fmla="*/ 74 w 106"/>
                <a:gd name="T3" fmla="*/ 12 h 106"/>
                <a:gd name="T4" fmla="*/ 94 w 106"/>
                <a:gd name="T5" fmla="*/ 74 h 106"/>
                <a:gd name="T6" fmla="*/ 31 w 106"/>
                <a:gd name="T7" fmla="*/ 94 h 106"/>
                <a:gd name="T8" fmla="*/ 12 w 106"/>
                <a:gd name="T9" fmla="*/ 31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6" h="106">
                  <a:moveTo>
                    <a:pt x="12" y="31"/>
                  </a:moveTo>
                  <a:cubicBezTo>
                    <a:pt x="24" y="8"/>
                    <a:pt x="52" y="0"/>
                    <a:pt x="74" y="12"/>
                  </a:cubicBezTo>
                  <a:cubicBezTo>
                    <a:pt x="97" y="24"/>
                    <a:pt x="106" y="52"/>
                    <a:pt x="94" y="74"/>
                  </a:cubicBezTo>
                  <a:cubicBezTo>
                    <a:pt x="82" y="97"/>
                    <a:pt x="54" y="106"/>
                    <a:pt x="31" y="94"/>
                  </a:cubicBezTo>
                  <a:cubicBezTo>
                    <a:pt x="8" y="82"/>
                    <a:pt x="0" y="54"/>
                    <a:pt x="12" y="3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4" name="Freeform 57">
              <a:extLst>
                <a:ext uri="{FF2B5EF4-FFF2-40B4-BE49-F238E27FC236}">
                  <a16:creationId xmlns:a16="http://schemas.microsoft.com/office/drawing/2014/main" id="{2B4110D6-D7F6-4417-B845-FFAD283243B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237" y="4824"/>
              <a:ext cx="182" cy="181"/>
            </a:xfrm>
            <a:custGeom>
              <a:avLst/>
              <a:gdLst>
                <a:gd name="T0" fmla="*/ 111 w 158"/>
                <a:gd name="T1" fmla="*/ 18 h 157"/>
                <a:gd name="T2" fmla="*/ 140 w 158"/>
                <a:gd name="T3" fmla="*/ 111 h 157"/>
                <a:gd name="T4" fmla="*/ 47 w 158"/>
                <a:gd name="T5" fmla="*/ 140 h 157"/>
                <a:gd name="T6" fmla="*/ 18 w 158"/>
                <a:gd name="T7" fmla="*/ 47 h 157"/>
                <a:gd name="T8" fmla="*/ 111 w 158"/>
                <a:gd name="T9" fmla="*/ 18 h 157"/>
                <a:gd name="T10" fmla="*/ 48 w 158"/>
                <a:gd name="T11" fmla="*/ 137 h 157"/>
                <a:gd name="T12" fmla="*/ 137 w 158"/>
                <a:gd name="T13" fmla="*/ 109 h 157"/>
                <a:gd name="T14" fmla="*/ 109 w 158"/>
                <a:gd name="T15" fmla="*/ 20 h 157"/>
                <a:gd name="T16" fmla="*/ 20 w 158"/>
                <a:gd name="T17" fmla="*/ 48 h 157"/>
                <a:gd name="T18" fmla="*/ 48 w 158"/>
                <a:gd name="T19" fmla="*/ 137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8" h="157">
                  <a:moveTo>
                    <a:pt x="111" y="18"/>
                  </a:moveTo>
                  <a:cubicBezTo>
                    <a:pt x="145" y="35"/>
                    <a:pt x="158" y="77"/>
                    <a:pt x="140" y="111"/>
                  </a:cubicBezTo>
                  <a:cubicBezTo>
                    <a:pt x="122" y="145"/>
                    <a:pt x="80" y="157"/>
                    <a:pt x="47" y="140"/>
                  </a:cubicBezTo>
                  <a:cubicBezTo>
                    <a:pt x="13" y="122"/>
                    <a:pt x="0" y="80"/>
                    <a:pt x="18" y="47"/>
                  </a:cubicBezTo>
                  <a:cubicBezTo>
                    <a:pt x="35" y="13"/>
                    <a:pt x="77" y="0"/>
                    <a:pt x="111" y="18"/>
                  </a:cubicBezTo>
                  <a:close/>
                  <a:moveTo>
                    <a:pt x="48" y="137"/>
                  </a:moveTo>
                  <a:cubicBezTo>
                    <a:pt x="80" y="154"/>
                    <a:pt x="120" y="142"/>
                    <a:pt x="137" y="109"/>
                  </a:cubicBezTo>
                  <a:cubicBezTo>
                    <a:pt x="154" y="77"/>
                    <a:pt x="142" y="37"/>
                    <a:pt x="109" y="20"/>
                  </a:cubicBezTo>
                  <a:cubicBezTo>
                    <a:pt x="77" y="3"/>
                    <a:pt x="37" y="16"/>
                    <a:pt x="20" y="48"/>
                  </a:cubicBezTo>
                  <a:cubicBezTo>
                    <a:pt x="3" y="80"/>
                    <a:pt x="16" y="120"/>
                    <a:pt x="48" y="13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5" name="Freeform 58">
              <a:extLst>
                <a:ext uri="{FF2B5EF4-FFF2-40B4-BE49-F238E27FC236}">
                  <a16:creationId xmlns:a16="http://schemas.microsoft.com/office/drawing/2014/main" id="{20C31A0A-F4F7-4917-B3F5-91B0E4CBF3B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198" y="4785"/>
              <a:ext cx="259" cy="259"/>
            </a:xfrm>
            <a:custGeom>
              <a:avLst/>
              <a:gdLst>
                <a:gd name="T0" fmla="*/ 159 w 225"/>
                <a:gd name="T1" fmla="*/ 25 h 225"/>
                <a:gd name="T2" fmla="*/ 200 w 225"/>
                <a:gd name="T3" fmla="*/ 159 h 225"/>
                <a:gd name="T4" fmla="*/ 67 w 225"/>
                <a:gd name="T5" fmla="*/ 200 h 225"/>
                <a:gd name="T6" fmla="*/ 25 w 225"/>
                <a:gd name="T7" fmla="*/ 67 h 225"/>
                <a:gd name="T8" fmla="*/ 159 w 225"/>
                <a:gd name="T9" fmla="*/ 25 h 225"/>
                <a:gd name="T10" fmla="*/ 68 w 225"/>
                <a:gd name="T11" fmla="*/ 197 h 225"/>
                <a:gd name="T12" fmla="*/ 197 w 225"/>
                <a:gd name="T13" fmla="*/ 157 h 225"/>
                <a:gd name="T14" fmla="*/ 157 w 225"/>
                <a:gd name="T15" fmla="*/ 28 h 225"/>
                <a:gd name="T16" fmla="*/ 28 w 225"/>
                <a:gd name="T17" fmla="*/ 68 h 225"/>
                <a:gd name="T18" fmla="*/ 68 w 225"/>
                <a:gd name="T19" fmla="*/ 197 h 2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5" h="225">
                  <a:moveTo>
                    <a:pt x="159" y="25"/>
                  </a:moveTo>
                  <a:cubicBezTo>
                    <a:pt x="207" y="51"/>
                    <a:pt x="225" y="111"/>
                    <a:pt x="200" y="159"/>
                  </a:cubicBezTo>
                  <a:cubicBezTo>
                    <a:pt x="175" y="207"/>
                    <a:pt x="115" y="225"/>
                    <a:pt x="67" y="200"/>
                  </a:cubicBezTo>
                  <a:cubicBezTo>
                    <a:pt x="19" y="175"/>
                    <a:pt x="0" y="115"/>
                    <a:pt x="25" y="67"/>
                  </a:cubicBezTo>
                  <a:cubicBezTo>
                    <a:pt x="51" y="19"/>
                    <a:pt x="111" y="0"/>
                    <a:pt x="159" y="25"/>
                  </a:cubicBezTo>
                  <a:close/>
                  <a:moveTo>
                    <a:pt x="68" y="197"/>
                  </a:moveTo>
                  <a:cubicBezTo>
                    <a:pt x="115" y="222"/>
                    <a:pt x="173" y="204"/>
                    <a:pt x="197" y="157"/>
                  </a:cubicBezTo>
                  <a:cubicBezTo>
                    <a:pt x="222" y="111"/>
                    <a:pt x="204" y="53"/>
                    <a:pt x="157" y="28"/>
                  </a:cubicBezTo>
                  <a:cubicBezTo>
                    <a:pt x="111" y="3"/>
                    <a:pt x="53" y="21"/>
                    <a:pt x="28" y="68"/>
                  </a:cubicBezTo>
                  <a:cubicBezTo>
                    <a:pt x="4" y="115"/>
                    <a:pt x="21" y="173"/>
                    <a:pt x="68" y="19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6" name="Freeform 59">
              <a:extLst>
                <a:ext uri="{FF2B5EF4-FFF2-40B4-BE49-F238E27FC236}">
                  <a16:creationId xmlns:a16="http://schemas.microsoft.com/office/drawing/2014/main" id="{0CC955CF-5FEE-4BE8-AE23-33A1381DE799}"/>
                </a:ext>
              </a:extLst>
            </p:cNvPr>
            <p:cNvSpPr>
              <a:spLocks/>
            </p:cNvSpPr>
            <p:nvPr/>
          </p:nvSpPr>
          <p:spPr bwMode="auto">
            <a:xfrm>
              <a:off x="6217" y="3431"/>
              <a:ext cx="119" cy="119"/>
            </a:xfrm>
            <a:custGeom>
              <a:avLst/>
              <a:gdLst>
                <a:gd name="T0" fmla="*/ 12 w 103"/>
                <a:gd name="T1" fmla="*/ 30 h 103"/>
                <a:gd name="T2" fmla="*/ 73 w 103"/>
                <a:gd name="T3" fmla="*/ 11 h 103"/>
                <a:gd name="T4" fmla="*/ 92 w 103"/>
                <a:gd name="T5" fmla="*/ 73 h 103"/>
                <a:gd name="T6" fmla="*/ 31 w 103"/>
                <a:gd name="T7" fmla="*/ 91 h 103"/>
                <a:gd name="T8" fmla="*/ 12 w 103"/>
                <a:gd name="T9" fmla="*/ 30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3" h="103">
                  <a:moveTo>
                    <a:pt x="12" y="30"/>
                  </a:moveTo>
                  <a:cubicBezTo>
                    <a:pt x="23" y="8"/>
                    <a:pt x="51" y="0"/>
                    <a:pt x="73" y="11"/>
                  </a:cubicBezTo>
                  <a:cubicBezTo>
                    <a:pt x="95" y="23"/>
                    <a:pt x="103" y="50"/>
                    <a:pt x="92" y="73"/>
                  </a:cubicBezTo>
                  <a:cubicBezTo>
                    <a:pt x="80" y="95"/>
                    <a:pt x="53" y="103"/>
                    <a:pt x="31" y="91"/>
                  </a:cubicBezTo>
                  <a:cubicBezTo>
                    <a:pt x="9" y="80"/>
                    <a:pt x="0" y="52"/>
                    <a:pt x="12" y="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7" name="Freeform 60">
              <a:extLst>
                <a:ext uri="{FF2B5EF4-FFF2-40B4-BE49-F238E27FC236}">
                  <a16:creationId xmlns:a16="http://schemas.microsoft.com/office/drawing/2014/main" id="{9A00563D-132E-4B9F-8A3C-870FA7AB7A9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189" y="3402"/>
              <a:ext cx="177" cy="177"/>
            </a:xfrm>
            <a:custGeom>
              <a:avLst/>
              <a:gdLst>
                <a:gd name="T0" fmla="*/ 108 w 154"/>
                <a:gd name="T1" fmla="*/ 17 h 153"/>
                <a:gd name="T2" fmla="*/ 136 w 154"/>
                <a:gd name="T3" fmla="*/ 108 h 153"/>
                <a:gd name="T4" fmla="*/ 45 w 154"/>
                <a:gd name="T5" fmla="*/ 136 h 153"/>
                <a:gd name="T6" fmla="*/ 17 w 154"/>
                <a:gd name="T7" fmla="*/ 45 h 153"/>
                <a:gd name="T8" fmla="*/ 108 w 154"/>
                <a:gd name="T9" fmla="*/ 17 h 153"/>
                <a:gd name="T10" fmla="*/ 47 w 154"/>
                <a:gd name="T11" fmla="*/ 134 h 153"/>
                <a:gd name="T12" fmla="*/ 134 w 154"/>
                <a:gd name="T13" fmla="*/ 107 h 153"/>
                <a:gd name="T14" fmla="*/ 107 w 154"/>
                <a:gd name="T15" fmla="*/ 19 h 153"/>
                <a:gd name="T16" fmla="*/ 20 w 154"/>
                <a:gd name="T17" fmla="*/ 46 h 153"/>
                <a:gd name="T18" fmla="*/ 47 w 154"/>
                <a:gd name="T19" fmla="*/ 134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4" h="153">
                  <a:moveTo>
                    <a:pt x="108" y="17"/>
                  </a:moveTo>
                  <a:cubicBezTo>
                    <a:pt x="141" y="34"/>
                    <a:pt x="154" y="75"/>
                    <a:pt x="136" y="108"/>
                  </a:cubicBezTo>
                  <a:cubicBezTo>
                    <a:pt x="119" y="141"/>
                    <a:pt x="78" y="153"/>
                    <a:pt x="45" y="136"/>
                  </a:cubicBezTo>
                  <a:cubicBezTo>
                    <a:pt x="12" y="119"/>
                    <a:pt x="0" y="78"/>
                    <a:pt x="17" y="45"/>
                  </a:cubicBezTo>
                  <a:cubicBezTo>
                    <a:pt x="34" y="12"/>
                    <a:pt x="75" y="0"/>
                    <a:pt x="108" y="17"/>
                  </a:cubicBezTo>
                  <a:close/>
                  <a:moveTo>
                    <a:pt x="47" y="134"/>
                  </a:moveTo>
                  <a:cubicBezTo>
                    <a:pt x="78" y="150"/>
                    <a:pt x="117" y="138"/>
                    <a:pt x="134" y="107"/>
                  </a:cubicBezTo>
                  <a:cubicBezTo>
                    <a:pt x="150" y="75"/>
                    <a:pt x="138" y="36"/>
                    <a:pt x="107" y="19"/>
                  </a:cubicBezTo>
                  <a:cubicBezTo>
                    <a:pt x="75" y="3"/>
                    <a:pt x="36" y="15"/>
                    <a:pt x="20" y="46"/>
                  </a:cubicBezTo>
                  <a:cubicBezTo>
                    <a:pt x="3" y="78"/>
                    <a:pt x="15" y="117"/>
                    <a:pt x="47" y="13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8" name="Freeform 61">
              <a:extLst>
                <a:ext uri="{FF2B5EF4-FFF2-40B4-BE49-F238E27FC236}">
                  <a16:creationId xmlns:a16="http://schemas.microsoft.com/office/drawing/2014/main" id="{803A817D-D01C-43DF-8979-F2D4759D98B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151" y="3364"/>
              <a:ext cx="253" cy="253"/>
            </a:xfrm>
            <a:custGeom>
              <a:avLst/>
              <a:gdLst>
                <a:gd name="T0" fmla="*/ 155 w 220"/>
                <a:gd name="T1" fmla="*/ 24 h 219"/>
                <a:gd name="T2" fmla="*/ 195 w 220"/>
                <a:gd name="T3" fmla="*/ 154 h 219"/>
                <a:gd name="T4" fmla="*/ 65 w 220"/>
                <a:gd name="T5" fmla="*/ 195 h 219"/>
                <a:gd name="T6" fmla="*/ 25 w 220"/>
                <a:gd name="T7" fmla="*/ 65 h 219"/>
                <a:gd name="T8" fmla="*/ 155 w 220"/>
                <a:gd name="T9" fmla="*/ 24 h 219"/>
                <a:gd name="T10" fmla="*/ 66 w 220"/>
                <a:gd name="T11" fmla="*/ 192 h 219"/>
                <a:gd name="T12" fmla="*/ 192 w 220"/>
                <a:gd name="T13" fmla="*/ 153 h 219"/>
                <a:gd name="T14" fmla="*/ 153 w 220"/>
                <a:gd name="T15" fmla="*/ 27 h 219"/>
                <a:gd name="T16" fmla="*/ 27 w 220"/>
                <a:gd name="T17" fmla="*/ 66 h 219"/>
                <a:gd name="T18" fmla="*/ 66 w 220"/>
                <a:gd name="T19" fmla="*/ 192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0" h="219">
                  <a:moveTo>
                    <a:pt x="155" y="24"/>
                  </a:moveTo>
                  <a:cubicBezTo>
                    <a:pt x="202" y="49"/>
                    <a:pt x="220" y="107"/>
                    <a:pt x="195" y="154"/>
                  </a:cubicBezTo>
                  <a:cubicBezTo>
                    <a:pt x="170" y="201"/>
                    <a:pt x="112" y="219"/>
                    <a:pt x="65" y="195"/>
                  </a:cubicBezTo>
                  <a:cubicBezTo>
                    <a:pt x="18" y="170"/>
                    <a:pt x="0" y="112"/>
                    <a:pt x="25" y="65"/>
                  </a:cubicBezTo>
                  <a:cubicBezTo>
                    <a:pt x="49" y="18"/>
                    <a:pt x="108" y="0"/>
                    <a:pt x="155" y="24"/>
                  </a:cubicBezTo>
                  <a:close/>
                  <a:moveTo>
                    <a:pt x="66" y="192"/>
                  </a:moveTo>
                  <a:cubicBezTo>
                    <a:pt x="112" y="216"/>
                    <a:pt x="168" y="199"/>
                    <a:pt x="192" y="153"/>
                  </a:cubicBezTo>
                  <a:cubicBezTo>
                    <a:pt x="216" y="107"/>
                    <a:pt x="199" y="51"/>
                    <a:pt x="153" y="27"/>
                  </a:cubicBezTo>
                  <a:cubicBezTo>
                    <a:pt x="108" y="3"/>
                    <a:pt x="51" y="20"/>
                    <a:pt x="27" y="66"/>
                  </a:cubicBezTo>
                  <a:cubicBezTo>
                    <a:pt x="3" y="112"/>
                    <a:pt x="21" y="168"/>
                    <a:pt x="66" y="19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9" name="Freeform 62">
              <a:extLst>
                <a:ext uri="{FF2B5EF4-FFF2-40B4-BE49-F238E27FC236}">
                  <a16:creationId xmlns:a16="http://schemas.microsoft.com/office/drawing/2014/main" id="{DDA1B336-C710-4EDA-BBF8-287256E83B5F}"/>
                </a:ext>
              </a:extLst>
            </p:cNvPr>
            <p:cNvSpPr>
              <a:spLocks/>
            </p:cNvSpPr>
            <p:nvPr/>
          </p:nvSpPr>
          <p:spPr bwMode="auto">
            <a:xfrm>
              <a:off x="6162" y="4538"/>
              <a:ext cx="87" cy="87"/>
            </a:xfrm>
            <a:custGeom>
              <a:avLst/>
              <a:gdLst>
                <a:gd name="T0" fmla="*/ 9 w 75"/>
                <a:gd name="T1" fmla="*/ 23 h 75"/>
                <a:gd name="T2" fmla="*/ 53 w 75"/>
                <a:gd name="T3" fmla="*/ 9 h 75"/>
                <a:gd name="T4" fmla="*/ 67 w 75"/>
                <a:gd name="T5" fmla="*/ 53 h 75"/>
                <a:gd name="T6" fmla="*/ 22 w 75"/>
                <a:gd name="T7" fmla="*/ 67 h 75"/>
                <a:gd name="T8" fmla="*/ 9 w 75"/>
                <a:gd name="T9" fmla="*/ 23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75">
                  <a:moveTo>
                    <a:pt x="9" y="23"/>
                  </a:moveTo>
                  <a:cubicBezTo>
                    <a:pt x="17" y="7"/>
                    <a:pt x="37" y="0"/>
                    <a:pt x="53" y="9"/>
                  </a:cubicBezTo>
                  <a:cubicBezTo>
                    <a:pt x="69" y="17"/>
                    <a:pt x="75" y="37"/>
                    <a:pt x="67" y="53"/>
                  </a:cubicBezTo>
                  <a:cubicBezTo>
                    <a:pt x="58" y="69"/>
                    <a:pt x="38" y="75"/>
                    <a:pt x="22" y="67"/>
                  </a:cubicBezTo>
                  <a:cubicBezTo>
                    <a:pt x="6" y="58"/>
                    <a:pt x="0" y="39"/>
                    <a:pt x="9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0" name="Freeform 63">
              <a:extLst>
                <a:ext uri="{FF2B5EF4-FFF2-40B4-BE49-F238E27FC236}">
                  <a16:creationId xmlns:a16="http://schemas.microsoft.com/office/drawing/2014/main" id="{8A44446B-F5A1-4730-9532-A8FFF7656CE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141" y="4518"/>
              <a:ext cx="128" cy="129"/>
            </a:xfrm>
            <a:custGeom>
              <a:avLst/>
              <a:gdLst>
                <a:gd name="T0" fmla="*/ 78 w 111"/>
                <a:gd name="T1" fmla="*/ 13 h 112"/>
                <a:gd name="T2" fmla="*/ 99 w 111"/>
                <a:gd name="T3" fmla="*/ 79 h 112"/>
                <a:gd name="T4" fmla="*/ 33 w 111"/>
                <a:gd name="T5" fmla="*/ 99 h 112"/>
                <a:gd name="T6" fmla="*/ 12 w 111"/>
                <a:gd name="T7" fmla="*/ 33 h 112"/>
                <a:gd name="T8" fmla="*/ 78 w 111"/>
                <a:gd name="T9" fmla="*/ 13 h 112"/>
                <a:gd name="T10" fmla="*/ 34 w 111"/>
                <a:gd name="T11" fmla="*/ 97 h 112"/>
                <a:gd name="T12" fmla="*/ 97 w 111"/>
                <a:gd name="T13" fmla="*/ 78 h 112"/>
                <a:gd name="T14" fmla="*/ 77 w 111"/>
                <a:gd name="T15" fmla="*/ 15 h 112"/>
                <a:gd name="T16" fmla="*/ 14 w 111"/>
                <a:gd name="T17" fmla="*/ 34 h 112"/>
                <a:gd name="T18" fmla="*/ 34 w 111"/>
                <a:gd name="T19" fmla="*/ 97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1" h="112">
                  <a:moveTo>
                    <a:pt x="78" y="13"/>
                  </a:moveTo>
                  <a:cubicBezTo>
                    <a:pt x="102" y="25"/>
                    <a:pt x="111" y="55"/>
                    <a:pt x="99" y="79"/>
                  </a:cubicBezTo>
                  <a:cubicBezTo>
                    <a:pt x="86" y="102"/>
                    <a:pt x="57" y="112"/>
                    <a:pt x="33" y="99"/>
                  </a:cubicBezTo>
                  <a:cubicBezTo>
                    <a:pt x="9" y="87"/>
                    <a:pt x="0" y="57"/>
                    <a:pt x="12" y="33"/>
                  </a:cubicBezTo>
                  <a:cubicBezTo>
                    <a:pt x="25" y="9"/>
                    <a:pt x="55" y="0"/>
                    <a:pt x="78" y="13"/>
                  </a:cubicBezTo>
                  <a:close/>
                  <a:moveTo>
                    <a:pt x="34" y="97"/>
                  </a:moveTo>
                  <a:cubicBezTo>
                    <a:pt x="57" y="109"/>
                    <a:pt x="85" y="100"/>
                    <a:pt x="97" y="78"/>
                  </a:cubicBezTo>
                  <a:cubicBezTo>
                    <a:pt x="109" y="55"/>
                    <a:pt x="100" y="27"/>
                    <a:pt x="77" y="15"/>
                  </a:cubicBezTo>
                  <a:cubicBezTo>
                    <a:pt x="55" y="3"/>
                    <a:pt x="26" y="11"/>
                    <a:pt x="14" y="34"/>
                  </a:cubicBezTo>
                  <a:cubicBezTo>
                    <a:pt x="2" y="57"/>
                    <a:pt x="11" y="85"/>
                    <a:pt x="34" y="9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1" name="Freeform 64">
              <a:extLst>
                <a:ext uri="{FF2B5EF4-FFF2-40B4-BE49-F238E27FC236}">
                  <a16:creationId xmlns:a16="http://schemas.microsoft.com/office/drawing/2014/main" id="{B75361EF-C8F7-4530-9C72-F9AE6553FF6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114" y="4490"/>
              <a:ext cx="183" cy="184"/>
            </a:xfrm>
            <a:custGeom>
              <a:avLst/>
              <a:gdLst>
                <a:gd name="T0" fmla="*/ 112 w 159"/>
                <a:gd name="T1" fmla="*/ 18 h 160"/>
                <a:gd name="T2" fmla="*/ 141 w 159"/>
                <a:gd name="T3" fmla="*/ 112 h 160"/>
                <a:gd name="T4" fmla="*/ 47 w 159"/>
                <a:gd name="T5" fmla="*/ 142 h 160"/>
                <a:gd name="T6" fmla="*/ 18 w 159"/>
                <a:gd name="T7" fmla="*/ 47 h 160"/>
                <a:gd name="T8" fmla="*/ 112 w 159"/>
                <a:gd name="T9" fmla="*/ 18 h 160"/>
                <a:gd name="T10" fmla="*/ 48 w 159"/>
                <a:gd name="T11" fmla="*/ 140 h 160"/>
                <a:gd name="T12" fmla="*/ 140 w 159"/>
                <a:gd name="T13" fmla="*/ 111 h 160"/>
                <a:gd name="T14" fmla="*/ 111 w 159"/>
                <a:gd name="T15" fmla="*/ 20 h 160"/>
                <a:gd name="T16" fmla="*/ 20 w 159"/>
                <a:gd name="T17" fmla="*/ 48 h 160"/>
                <a:gd name="T18" fmla="*/ 48 w 159"/>
                <a:gd name="T19" fmla="*/ 14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9" h="160">
                  <a:moveTo>
                    <a:pt x="112" y="18"/>
                  </a:moveTo>
                  <a:cubicBezTo>
                    <a:pt x="146" y="36"/>
                    <a:pt x="159" y="78"/>
                    <a:pt x="141" y="112"/>
                  </a:cubicBezTo>
                  <a:cubicBezTo>
                    <a:pt x="123" y="146"/>
                    <a:pt x="81" y="160"/>
                    <a:pt x="47" y="142"/>
                  </a:cubicBezTo>
                  <a:cubicBezTo>
                    <a:pt x="13" y="124"/>
                    <a:pt x="0" y="81"/>
                    <a:pt x="18" y="47"/>
                  </a:cubicBezTo>
                  <a:cubicBezTo>
                    <a:pt x="36" y="13"/>
                    <a:pt x="78" y="0"/>
                    <a:pt x="112" y="18"/>
                  </a:cubicBezTo>
                  <a:close/>
                  <a:moveTo>
                    <a:pt x="48" y="140"/>
                  </a:moveTo>
                  <a:cubicBezTo>
                    <a:pt x="81" y="157"/>
                    <a:pt x="122" y="144"/>
                    <a:pt x="140" y="111"/>
                  </a:cubicBezTo>
                  <a:cubicBezTo>
                    <a:pt x="157" y="78"/>
                    <a:pt x="144" y="37"/>
                    <a:pt x="111" y="20"/>
                  </a:cubicBezTo>
                  <a:cubicBezTo>
                    <a:pt x="78" y="3"/>
                    <a:pt x="37" y="15"/>
                    <a:pt x="20" y="48"/>
                  </a:cubicBezTo>
                  <a:cubicBezTo>
                    <a:pt x="2" y="81"/>
                    <a:pt x="15" y="122"/>
                    <a:pt x="48" y="1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2" name="Freeform 65">
              <a:extLst>
                <a:ext uri="{FF2B5EF4-FFF2-40B4-BE49-F238E27FC236}">
                  <a16:creationId xmlns:a16="http://schemas.microsoft.com/office/drawing/2014/main" id="{A8DDC675-575F-404A-9B8D-507979EC2B30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8" y="4763"/>
              <a:ext cx="86" cy="86"/>
            </a:xfrm>
            <a:custGeom>
              <a:avLst/>
              <a:gdLst>
                <a:gd name="T0" fmla="*/ 8 w 75"/>
                <a:gd name="T1" fmla="*/ 22 h 75"/>
                <a:gd name="T2" fmla="*/ 52 w 75"/>
                <a:gd name="T3" fmla="*/ 9 h 75"/>
                <a:gd name="T4" fmla="*/ 66 w 75"/>
                <a:gd name="T5" fmla="*/ 53 h 75"/>
                <a:gd name="T6" fmla="*/ 22 w 75"/>
                <a:gd name="T7" fmla="*/ 67 h 75"/>
                <a:gd name="T8" fmla="*/ 8 w 75"/>
                <a:gd name="T9" fmla="*/ 2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75">
                  <a:moveTo>
                    <a:pt x="8" y="22"/>
                  </a:moveTo>
                  <a:cubicBezTo>
                    <a:pt x="17" y="6"/>
                    <a:pt x="36" y="0"/>
                    <a:pt x="52" y="9"/>
                  </a:cubicBezTo>
                  <a:cubicBezTo>
                    <a:pt x="69" y="17"/>
                    <a:pt x="75" y="37"/>
                    <a:pt x="66" y="53"/>
                  </a:cubicBezTo>
                  <a:cubicBezTo>
                    <a:pt x="58" y="69"/>
                    <a:pt x="38" y="75"/>
                    <a:pt x="22" y="67"/>
                  </a:cubicBezTo>
                  <a:cubicBezTo>
                    <a:pt x="6" y="58"/>
                    <a:pt x="0" y="38"/>
                    <a:pt x="8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3" name="Freeform 66">
              <a:extLst>
                <a:ext uri="{FF2B5EF4-FFF2-40B4-BE49-F238E27FC236}">
                  <a16:creationId xmlns:a16="http://schemas.microsoft.com/office/drawing/2014/main" id="{3CEE0F6F-0386-4178-935C-D159C6BA47F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566" y="4742"/>
              <a:ext cx="129" cy="128"/>
            </a:xfrm>
            <a:custGeom>
              <a:avLst/>
              <a:gdLst>
                <a:gd name="T0" fmla="*/ 79 w 112"/>
                <a:gd name="T1" fmla="*/ 12 h 111"/>
                <a:gd name="T2" fmla="*/ 99 w 112"/>
                <a:gd name="T3" fmla="*/ 78 h 111"/>
                <a:gd name="T4" fmla="*/ 33 w 112"/>
                <a:gd name="T5" fmla="*/ 99 h 111"/>
                <a:gd name="T6" fmla="*/ 13 w 112"/>
                <a:gd name="T7" fmla="*/ 33 h 111"/>
                <a:gd name="T8" fmla="*/ 79 w 112"/>
                <a:gd name="T9" fmla="*/ 12 h 111"/>
                <a:gd name="T10" fmla="*/ 34 w 112"/>
                <a:gd name="T11" fmla="*/ 97 h 111"/>
                <a:gd name="T12" fmla="*/ 98 w 112"/>
                <a:gd name="T13" fmla="*/ 77 h 111"/>
                <a:gd name="T14" fmla="*/ 78 w 112"/>
                <a:gd name="T15" fmla="*/ 14 h 111"/>
                <a:gd name="T16" fmla="*/ 15 w 112"/>
                <a:gd name="T17" fmla="*/ 34 h 111"/>
                <a:gd name="T18" fmla="*/ 34 w 112"/>
                <a:gd name="T19" fmla="*/ 97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2" h="111">
                  <a:moveTo>
                    <a:pt x="79" y="12"/>
                  </a:moveTo>
                  <a:cubicBezTo>
                    <a:pt x="103" y="25"/>
                    <a:pt x="112" y="55"/>
                    <a:pt x="99" y="78"/>
                  </a:cubicBezTo>
                  <a:cubicBezTo>
                    <a:pt x="87" y="102"/>
                    <a:pt x="57" y="111"/>
                    <a:pt x="33" y="99"/>
                  </a:cubicBezTo>
                  <a:cubicBezTo>
                    <a:pt x="10" y="86"/>
                    <a:pt x="0" y="57"/>
                    <a:pt x="13" y="33"/>
                  </a:cubicBezTo>
                  <a:cubicBezTo>
                    <a:pt x="26" y="9"/>
                    <a:pt x="55" y="0"/>
                    <a:pt x="79" y="12"/>
                  </a:cubicBezTo>
                  <a:close/>
                  <a:moveTo>
                    <a:pt x="34" y="97"/>
                  </a:moveTo>
                  <a:cubicBezTo>
                    <a:pt x="57" y="109"/>
                    <a:pt x="86" y="100"/>
                    <a:pt x="98" y="77"/>
                  </a:cubicBezTo>
                  <a:cubicBezTo>
                    <a:pt x="110" y="55"/>
                    <a:pt x="101" y="26"/>
                    <a:pt x="78" y="14"/>
                  </a:cubicBezTo>
                  <a:cubicBezTo>
                    <a:pt x="55" y="2"/>
                    <a:pt x="27" y="11"/>
                    <a:pt x="15" y="34"/>
                  </a:cubicBezTo>
                  <a:cubicBezTo>
                    <a:pt x="3" y="57"/>
                    <a:pt x="12" y="85"/>
                    <a:pt x="34" y="9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4" name="Freeform 67">
              <a:extLst>
                <a:ext uri="{FF2B5EF4-FFF2-40B4-BE49-F238E27FC236}">
                  <a16:creationId xmlns:a16="http://schemas.microsoft.com/office/drawing/2014/main" id="{17FD7E62-D17F-40CE-B309-C46F7DFC432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539" y="4715"/>
              <a:ext cx="184" cy="183"/>
            </a:xfrm>
            <a:custGeom>
              <a:avLst/>
              <a:gdLst>
                <a:gd name="T0" fmla="*/ 112 w 159"/>
                <a:gd name="T1" fmla="*/ 18 h 159"/>
                <a:gd name="T2" fmla="*/ 141 w 159"/>
                <a:gd name="T3" fmla="*/ 112 h 159"/>
                <a:gd name="T4" fmla="*/ 47 w 159"/>
                <a:gd name="T5" fmla="*/ 141 h 159"/>
                <a:gd name="T6" fmla="*/ 18 w 159"/>
                <a:gd name="T7" fmla="*/ 47 h 159"/>
                <a:gd name="T8" fmla="*/ 112 w 159"/>
                <a:gd name="T9" fmla="*/ 18 h 159"/>
                <a:gd name="T10" fmla="*/ 48 w 159"/>
                <a:gd name="T11" fmla="*/ 139 h 159"/>
                <a:gd name="T12" fmla="*/ 139 w 159"/>
                <a:gd name="T13" fmla="*/ 111 h 159"/>
                <a:gd name="T14" fmla="*/ 111 w 159"/>
                <a:gd name="T15" fmla="*/ 20 h 159"/>
                <a:gd name="T16" fmla="*/ 19 w 159"/>
                <a:gd name="T17" fmla="*/ 48 h 159"/>
                <a:gd name="T18" fmla="*/ 48 w 159"/>
                <a:gd name="T19" fmla="*/ 139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9" h="159">
                  <a:moveTo>
                    <a:pt x="112" y="18"/>
                  </a:moveTo>
                  <a:cubicBezTo>
                    <a:pt x="146" y="36"/>
                    <a:pt x="159" y="78"/>
                    <a:pt x="141" y="112"/>
                  </a:cubicBezTo>
                  <a:cubicBezTo>
                    <a:pt x="123" y="146"/>
                    <a:pt x="81" y="159"/>
                    <a:pt x="47" y="141"/>
                  </a:cubicBezTo>
                  <a:cubicBezTo>
                    <a:pt x="13" y="123"/>
                    <a:pt x="0" y="81"/>
                    <a:pt x="18" y="47"/>
                  </a:cubicBezTo>
                  <a:cubicBezTo>
                    <a:pt x="35" y="13"/>
                    <a:pt x="78" y="0"/>
                    <a:pt x="112" y="18"/>
                  </a:cubicBezTo>
                  <a:close/>
                  <a:moveTo>
                    <a:pt x="48" y="139"/>
                  </a:moveTo>
                  <a:cubicBezTo>
                    <a:pt x="81" y="157"/>
                    <a:pt x="122" y="144"/>
                    <a:pt x="139" y="111"/>
                  </a:cubicBezTo>
                  <a:cubicBezTo>
                    <a:pt x="156" y="78"/>
                    <a:pt x="144" y="37"/>
                    <a:pt x="111" y="20"/>
                  </a:cubicBezTo>
                  <a:cubicBezTo>
                    <a:pt x="78" y="2"/>
                    <a:pt x="37" y="15"/>
                    <a:pt x="19" y="48"/>
                  </a:cubicBezTo>
                  <a:cubicBezTo>
                    <a:pt x="2" y="81"/>
                    <a:pt x="15" y="122"/>
                    <a:pt x="48" y="13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5" name="Freeform 68">
              <a:extLst>
                <a:ext uri="{FF2B5EF4-FFF2-40B4-BE49-F238E27FC236}">
                  <a16:creationId xmlns:a16="http://schemas.microsoft.com/office/drawing/2014/main" id="{8FC29B0F-5BB2-4552-A301-8ECE3063780D}"/>
                </a:ext>
              </a:extLst>
            </p:cNvPr>
            <p:cNvSpPr>
              <a:spLocks/>
            </p:cNvSpPr>
            <p:nvPr/>
          </p:nvSpPr>
          <p:spPr bwMode="auto">
            <a:xfrm>
              <a:off x="5751" y="4407"/>
              <a:ext cx="87" cy="86"/>
            </a:xfrm>
            <a:custGeom>
              <a:avLst/>
              <a:gdLst>
                <a:gd name="T0" fmla="*/ 8 w 75"/>
                <a:gd name="T1" fmla="*/ 22 h 75"/>
                <a:gd name="T2" fmla="*/ 53 w 75"/>
                <a:gd name="T3" fmla="*/ 8 h 75"/>
                <a:gd name="T4" fmla="*/ 66 w 75"/>
                <a:gd name="T5" fmla="*/ 52 h 75"/>
                <a:gd name="T6" fmla="*/ 22 w 75"/>
                <a:gd name="T7" fmla="*/ 66 h 75"/>
                <a:gd name="T8" fmla="*/ 8 w 75"/>
                <a:gd name="T9" fmla="*/ 2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75">
                  <a:moveTo>
                    <a:pt x="8" y="22"/>
                  </a:moveTo>
                  <a:cubicBezTo>
                    <a:pt x="17" y="6"/>
                    <a:pt x="37" y="0"/>
                    <a:pt x="53" y="8"/>
                  </a:cubicBezTo>
                  <a:cubicBezTo>
                    <a:pt x="69" y="17"/>
                    <a:pt x="75" y="36"/>
                    <a:pt x="66" y="52"/>
                  </a:cubicBezTo>
                  <a:cubicBezTo>
                    <a:pt x="58" y="68"/>
                    <a:pt x="38" y="75"/>
                    <a:pt x="22" y="66"/>
                  </a:cubicBezTo>
                  <a:cubicBezTo>
                    <a:pt x="6" y="58"/>
                    <a:pt x="0" y="38"/>
                    <a:pt x="8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6" name="Freeform 69">
              <a:extLst>
                <a:ext uri="{FF2B5EF4-FFF2-40B4-BE49-F238E27FC236}">
                  <a16:creationId xmlns:a16="http://schemas.microsoft.com/office/drawing/2014/main" id="{CA250597-E02D-4DCE-86F0-CDC090FE131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731" y="4385"/>
              <a:ext cx="128" cy="129"/>
            </a:xfrm>
            <a:custGeom>
              <a:avLst/>
              <a:gdLst>
                <a:gd name="T0" fmla="*/ 78 w 111"/>
                <a:gd name="T1" fmla="*/ 13 h 112"/>
                <a:gd name="T2" fmla="*/ 99 w 111"/>
                <a:gd name="T3" fmla="*/ 79 h 112"/>
                <a:gd name="T4" fmla="*/ 33 w 111"/>
                <a:gd name="T5" fmla="*/ 99 h 112"/>
                <a:gd name="T6" fmla="*/ 12 w 111"/>
                <a:gd name="T7" fmla="*/ 33 h 112"/>
                <a:gd name="T8" fmla="*/ 78 w 111"/>
                <a:gd name="T9" fmla="*/ 13 h 112"/>
                <a:gd name="T10" fmla="*/ 34 w 111"/>
                <a:gd name="T11" fmla="*/ 97 h 112"/>
                <a:gd name="T12" fmla="*/ 97 w 111"/>
                <a:gd name="T13" fmla="*/ 78 h 112"/>
                <a:gd name="T14" fmla="*/ 77 w 111"/>
                <a:gd name="T15" fmla="*/ 15 h 112"/>
                <a:gd name="T16" fmla="*/ 14 w 111"/>
                <a:gd name="T17" fmla="*/ 34 h 112"/>
                <a:gd name="T18" fmla="*/ 34 w 111"/>
                <a:gd name="T19" fmla="*/ 97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1" h="112">
                  <a:moveTo>
                    <a:pt x="78" y="13"/>
                  </a:moveTo>
                  <a:cubicBezTo>
                    <a:pt x="102" y="25"/>
                    <a:pt x="111" y="55"/>
                    <a:pt x="99" y="79"/>
                  </a:cubicBezTo>
                  <a:cubicBezTo>
                    <a:pt x="86" y="103"/>
                    <a:pt x="56" y="112"/>
                    <a:pt x="33" y="99"/>
                  </a:cubicBezTo>
                  <a:cubicBezTo>
                    <a:pt x="9" y="87"/>
                    <a:pt x="0" y="57"/>
                    <a:pt x="12" y="33"/>
                  </a:cubicBezTo>
                  <a:cubicBezTo>
                    <a:pt x="25" y="10"/>
                    <a:pt x="54" y="0"/>
                    <a:pt x="78" y="13"/>
                  </a:cubicBezTo>
                  <a:close/>
                  <a:moveTo>
                    <a:pt x="34" y="97"/>
                  </a:moveTo>
                  <a:cubicBezTo>
                    <a:pt x="56" y="109"/>
                    <a:pt x="85" y="101"/>
                    <a:pt x="97" y="78"/>
                  </a:cubicBezTo>
                  <a:cubicBezTo>
                    <a:pt x="109" y="55"/>
                    <a:pt x="100" y="27"/>
                    <a:pt x="77" y="15"/>
                  </a:cubicBezTo>
                  <a:cubicBezTo>
                    <a:pt x="54" y="3"/>
                    <a:pt x="26" y="12"/>
                    <a:pt x="14" y="34"/>
                  </a:cubicBezTo>
                  <a:cubicBezTo>
                    <a:pt x="2" y="57"/>
                    <a:pt x="11" y="85"/>
                    <a:pt x="34" y="9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7" name="Freeform 70">
              <a:extLst>
                <a:ext uri="{FF2B5EF4-FFF2-40B4-BE49-F238E27FC236}">
                  <a16:creationId xmlns:a16="http://schemas.microsoft.com/office/drawing/2014/main" id="{0C2D3973-896F-463A-9D02-049B2BC351D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703" y="4357"/>
              <a:ext cx="183" cy="185"/>
            </a:xfrm>
            <a:custGeom>
              <a:avLst/>
              <a:gdLst>
                <a:gd name="T0" fmla="*/ 112 w 159"/>
                <a:gd name="T1" fmla="*/ 18 h 160"/>
                <a:gd name="T2" fmla="*/ 141 w 159"/>
                <a:gd name="T3" fmla="*/ 113 h 160"/>
                <a:gd name="T4" fmla="*/ 47 w 159"/>
                <a:gd name="T5" fmla="*/ 142 h 160"/>
                <a:gd name="T6" fmla="*/ 18 w 159"/>
                <a:gd name="T7" fmla="*/ 48 h 160"/>
                <a:gd name="T8" fmla="*/ 112 w 159"/>
                <a:gd name="T9" fmla="*/ 18 h 160"/>
                <a:gd name="T10" fmla="*/ 48 w 159"/>
                <a:gd name="T11" fmla="*/ 140 h 160"/>
                <a:gd name="T12" fmla="*/ 139 w 159"/>
                <a:gd name="T13" fmla="*/ 112 h 160"/>
                <a:gd name="T14" fmla="*/ 111 w 159"/>
                <a:gd name="T15" fmla="*/ 20 h 160"/>
                <a:gd name="T16" fmla="*/ 19 w 159"/>
                <a:gd name="T17" fmla="*/ 49 h 160"/>
                <a:gd name="T18" fmla="*/ 48 w 159"/>
                <a:gd name="T19" fmla="*/ 14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9" h="160">
                  <a:moveTo>
                    <a:pt x="112" y="18"/>
                  </a:moveTo>
                  <a:cubicBezTo>
                    <a:pt x="146" y="36"/>
                    <a:pt x="159" y="79"/>
                    <a:pt x="141" y="113"/>
                  </a:cubicBezTo>
                  <a:cubicBezTo>
                    <a:pt x="123" y="147"/>
                    <a:pt x="81" y="160"/>
                    <a:pt x="47" y="142"/>
                  </a:cubicBezTo>
                  <a:cubicBezTo>
                    <a:pt x="13" y="124"/>
                    <a:pt x="0" y="82"/>
                    <a:pt x="18" y="48"/>
                  </a:cubicBezTo>
                  <a:cubicBezTo>
                    <a:pt x="36" y="14"/>
                    <a:pt x="78" y="0"/>
                    <a:pt x="112" y="18"/>
                  </a:cubicBezTo>
                  <a:close/>
                  <a:moveTo>
                    <a:pt x="48" y="140"/>
                  </a:moveTo>
                  <a:cubicBezTo>
                    <a:pt x="81" y="157"/>
                    <a:pt x="122" y="145"/>
                    <a:pt x="139" y="112"/>
                  </a:cubicBezTo>
                  <a:cubicBezTo>
                    <a:pt x="157" y="79"/>
                    <a:pt x="144" y="38"/>
                    <a:pt x="111" y="20"/>
                  </a:cubicBezTo>
                  <a:cubicBezTo>
                    <a:pt x="78" y="3"/>
                    <a:pt x="37" y="16"/>
                    <a:pt x="19" y="49"/>
                  </a:cubicBezTo>
                  <a:cubicBezTo>
                    <a:pt x="2" y="82"/>
                    <a:pt x="15" y="123"/>
                    <a:pt x="48" y="1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8" name="Freeform 71">
              <a:extLst>
                <a:ext uri="{FF2B5EF4-FFF2-40B4-BE49-F238E27FC236}">
                  <a16:creationId xmlns:a16="http://schemas.microsoft.com/office/drawing/2014/main" id="{3F7E3FAC-99B1-4673-84B0-5445C1B686F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542" y="4789"/>
              <a:ext cx="511" cy="424"/>
            </a:xfrm>
            <a:custGeom>
              <a:avLst/>
              <a:gdLst>
                <a:gd name="T0" fmla="*/ 0 w 511"/>
                <a:gd name="T1" fmla="*/ 360 h 424"/>
                <a:gd name="T2" fmla="*/ 0 w 511"/>
                <a:gd name="T3" fmla="*/ 359 h 424"/>
                <a:gd name="T4" fmla="*/ 170 w 511"/>
                <a:gd name="T5" fmla="*/ 0 h 424"/>
                <a:gd name="T6" fmla="*/ 511 w 511"/>
                <a:gd name="T7" fmla="*/ 424 h 424"/>
                <a:gd name="T8" fmla="*/ 0 w 511"/>
                <a:gd name="T9" fmla="*/ 360 h 424"/>
                <a:gd name="T10" fmla="*/ 171 w 511"/>
                <a:gd name="T11" fmla="*/ 5 h 424"/>
                <a:gd name="T12" fmla="*/ 4 w 511"/>
                <a:gd name="T13" fmla="*/ 358 h 424"/>
                <a:gd name="T14" fmla="*/ 506 w 511"/>
                <a:gd name="T15" fmla="*/ 421 h 424"/>
                <a:gd name="T16" fmla="*/ 171 w 511"/>
                <a:gd name="T17" fmla="*/ 5 h 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11" h="424">
                  <a:moveTo>
                    <a:pt x="0" y="360"/>
                  </a:moveTo>
                  <a:lnTo>
                    <a:pt x="0" y="359"/>
                  </a:lnTo>
                  <a:lnTo>
                    <a:pt x="170" y="0"/>
                  </a:lnTo>
                  <a:lnTo>
                    <a:pt x="511" y="424"/>
                  </a:lnTo>
                  <a:lnTo>
                    <a:pt x="0" y="360"/>
                  </a:lnTo>
                  <a:close/>
                  <a:moveTo>
                    <a:pt x="171" y="5"/>
                  </a:moveTo>
                  <a:lnTo>
                    <a:pt x="4" y="358"/>
                  </a:lnTo>
                  <a:lnTo>
                    <a:pt x="506" y="421"/>
                  </a:lnTo>
                  <a:lnTo>
                    <a:pt x="171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9" name="Freeform 72">
              <a:extLst>
                <a:ext uri="{FF2B5EF4-FFF2-40B4-BE49-F238E27FC236}">
                  <a16:creationId xmlns:a16="http://schemas.microsoft.com/office/drawing/2014/main" id="{880BC1EE-10EA-4DAB-8A62-58E6F195209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709" y="4789"/>
              <a:ext cx="723" cy="424"/>
            </a:xfrm>
            <a:custGeom>
              <a:avLst/>
              <a:gdLst>
                <a:gd name="T0" fmla="*/ 341 w 723"/>
                <a:gd name="T1" fmla="*/ 424 h 424"/>
                <a:gd name="T2" fmla="*/ 340 w 723"/>
                <a:gd name="T3" fmla="*/ 423 h 424"/>
                <a:gd name="T4" fmla="*/ 0 w 723"/>
                <a:gd name="T5" fmla="*/ 0 h 424"/>
                <a:gd name="T6" fmla="*/ 723 w 723"/>
                <a:gd name="T7" fmla="*/ 287 h 424"/>
                <a:gd name="T8" fmla="*/ 720 w 723"/>
                <a:gd name="T9" fmla="*/ 289 h 424"/>
                <a:gd name="T10" fmla="*/ 341 w 723"/>
                <a:gd name="T11" fmla="*/ 424 h 424"/>
                <a:gd name="T12" fmla="*/ 8 w 723"/>
                <a:gd name="T13" fmla="*/ 6 h 424"/>
                <a:gd name="T14" fmla="*/ 342 w 723"/>
                <a:gd name="T15" fmla="*/ 421 h 424"/>
                <a:gd name="T16" fmla="*/ 716 w 723"/>
                <a:gd name="T17" fmla="*/ 287 h 424"/>
                <a:gd name="T18" fmla="*/ 8 w 723"/>
                <a:gd name="T19" fmla="*/ 6 h 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23" h="424">
                  <a:moveTo>
                    <a:pt x="341" y="424"/>
                  </a:moveTo>
                  <a:lnTo>
                    <a:pt x="340" y="423"/>
                  </a:lnTo>
                  <a:lnTo>
                    <a:pt x="0" y="0"/>
                  </a:lnTo>
                  <a:lnTo>
                    <a:pt x="723" y="287"/>
                  </a:lnTo>
                  <a:lnTo>
                    <a:pt x="720" y="289"/>
                  </a:lnTo>
                  <a:lnTo>
                    <a:pt x="341" y="424"/>
                  </a:lnTo>
                  <a:close/>
                  <a:moveTo>
                    <a:pt x="8" y="6"/>
                  </a:moveTo>
                  <a:lnTo>
                    <a:pt x="342" y="421"/>
                  </a:lnTo>
                  <a:lnTo>
                    <a:pt x="716" y="287"/>
                  </a:lnTo>
                  <a:lnTo>
                    <a:pt x="8" y="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0" name="Freeform 73">
              <a:extLst>
                <a:ext uri="{FF2B5EF4-FFF2-40B4-BE49-F238E27FC236}">
                  <a16:creationId xmlns:a16="http://schemas.microsoft.com/office/drawing/2014/main" id="{E7C84AED-5DE4-4393-A8BB-014C3CD286A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710" y="4542"/>
              <a:ext cx="720" cy="537"/>
            </a:xfrm>
            <a:custGeom>
              <a:avLst/>
              <a:gdLst>
                <a:gd name="T0" fmla="*/ 720 w 720"/>
                <a:gd name="T1" fmla="*/ 537 h 537"/>
                <a:gd name="T2" fmla="*/ 718 w 720"/>
                <a:gd name="T3" fmla="*/ 536 h 537"/>
                <a:gd name="T4" fmla="*/ 0 w 720"/>
                <a:gd name="T5" fmla="*/ 250 h 537"/>
                <a:gd name="T6" fmla="*/ 2 w 720"/>
                <a:gd name="T7" fmla="*/ 249 h 537"/>
                <a:gd name="T8" fmla="*/ 472 w 720"/>
                <a:gd name="T9" fmla="*/ 0 h 537"/>
                <a:gd name="T10" fmla="*/ 720 w 720"/>
                <a:gd name="T11" fmla="*/ 537 h 537"/>
                <a:gd name="T12" fmla="*/ 5 w 720"/>
                <a:gd name="T13" fmla="*/ 250 h 537"/>
                <a:gd name="T14" fmla="*/ 716 w 720"/>
                <a:gd name="T15" fmla="*/ 532 h 537"/>
                <a:gd name="T16" fmla="*/ 471 w 720"/>
                <a:gd name="T17" fmla="*/ 3 h 537"/>
                <a:gd name="T18" fmla="*/ 5 w 720"/>
                <a:gd name="T19" fmla="*/ 250 h 5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20" h="537">
                  <a:moveTo>
                    <a:pt x="720" y="537"/>
                  </a:moveTo>
                  <a:lnTo>
                    <a:pt x="718" y="536"/>
                  </a:lnTo>
                  <a:lnTo>
                    <a:pt x="0" y="250"/>
                  </a:lnTo>
                  <a:lnTo>
                    <a:pt x="2" y="249"/>
                  </a:lnTo>
                  <a:lnTo>
                    <a:pt x="472" y="0"/>
                  </a:lnTo>
                  <a:lnTo>
                    <a:pt x="720" y="537"/>
                  </a:lnTo>
                  <a:close/>
                  <a:moveTo>
                    <a:pt x="5" y="250"/>
                  </a:moveTo>
                  <a:lnTo>
                    <a:pt x="716" y="532"/>
                  </a:lnTo>
                  <a:lnTo>
                    <a:pt x="471" y="3"/>
                  </a:lnTo>
                  <a:lnTo>
                    <a:pt x="5" y="25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1" name="Freeform 74">
              <a:extLst>
                <a:ext uri="{FF2B5EF4-FFF2-40B4-BE49-F238E27FC236}">
                  <a16:creationId xmlns:a16="http://schemas.microsoft.com/office/drawing/2014/main" id="{21BB5071-2925-40E1-9923-CD99708EEA8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179" y="4542"/>
              <a:ext cx="624" cy="537"/>
            </a:xfrm>
            <a:custGeom>
              <a:avLst/>
              <a:gdLst>
                <a:gd name="T0" fmla="*/ 249 w 624"/>
                <a:gd name="T1" fmla="*/ 537 h 537"/>
                <a:gd name="T2" fmla="*/ 248 w 624"/>
                <a:gd name="T3" fmla="*/ 534 h 537"/>
                <a:gd name="T4" fmla="*/ 0 w 624"/>
                <a:gd name="T5" fmla="*/ 0 h 537"/>
                <a:gd name="T6" fmla="*/ 2 w 624"/>
                <a:gd name="T7" fmla="*/ 1 h 537"/>
                <a:gd name="T8" fmla="*/ 624 w 624"/>
                <a:gd name="T9" fmla="*/ 154 h 537"/>
                <a:gd name="T10" fmla="*/ 622 w 624"/>
                <a:gd name="T11" fmla="*/ 155 h 537"/>
                <a:gd name="T12" fmla="*/ 249 w 624"/>
                <a:gd name="T13" fmla="*/ 537 h 537"/>
                <a:gd name="T14" fmla="*/ 5 w 624"/>
                <a:gd name="T15" fmla="*/ 3 h 537"/>
                <a:gd name="T16" fmla="*/ 250 w 624"/>
                <a:gd name="T17" fmla="*/ 532 h 537"/>
                <a:gd name="T18" fmla="*/ 619 w 624"/>
                <a:gd name="T19" fmla="*/ 155 h 537"/>
                <a:gd name="T20" fmla="*/ 5 w 624"/>
                <a:gd name="T21" fmla="*/ 3 h 5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24" h="537">
                  <a:moveTo>
                    <a:pt x="249" y="537"/>
                  </a:moveTo>
                  <a:lnTo>
                    <a:pt x="248" y="534"/>
                  </a:lnTo>
                  <a:lnTo>
                    <a:pt x="0" y="0"/>
                  </a:lnTo>
                  <a:lnTo>
                    <a:pt x="2" y="1"/>
                  </a:lnTo>
                  <a:lnTo>
                    <a:pt x="624" y="154"/>
                  </a:lnTo>
                  <a:lnTo>
                    <a:pt x="622" y="155"/>
                  </a:lnTo>
                  <a:lnTo>
                    <a:pt x="249" y="537"/>
                  </a:lnTo>
                  <a:close/>
                  <a:moveTo>
                    <a:pt x="5" y="3"/>
                  </a:moveTo>
                  <a:lnTo>
                    <a:pt x="250" y="532"/>
                  </a:lnTo>
                  <a:lnTo>
                    <a:pt x="619" y="155"/>
                  </a:lnTo>
                  <a:lnTo>
                    <a:pt x="5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2" name="Freeform 75">
              <a:extLst>
                <a:ext uri="{FF2B5EF4-FFF2-40B4-BE49-F238E27FC236}">
                  <a16:creationId xmlns:a16="http://schemas.microsoft.com/office/drawing/2014/main" id="{67CCA213-DCBE-4980-B0F6-7CC549DCDDB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613" y="4051"/>
              <a:ext cx="593" cy="495"/>
            </a:xfrm>
            <a:custGeom>
              <a:avLst/>
              <a:gdLst>
                <a:gd name="T0" fmla="*/ 569 w 593"/>
                <a:gd name="T1" fmla="*/ 495 h 495"/>
                <a:gd name="T2" fmla="*/ 567 w 593"/>
                <a:gd name="T3" fmla="*/ 494 h 495"/>
                <a:gd name="T4" fmla="*/ 0 w 593"/>
                <a:gd name="T5" fmla="*/ 0 h 495"/>
                <a:gd name="T6" fmla="*/ 593 w 593"/>
                <a:gd name="T7" fmla="*/ 190 h 495"/>
                <a:gd name="T8" fmla="*/ 569 w 593"/>
                <a:gd name="T9" fmla="*/ 495 h 495"/>
                <a:gd name="T10" fmla="*/ 11 w 593"/>
                <a:gd name="T11" fmla="*/ 6 h 495"/>
                <a:gd name="T12" fmla="*/ 567 w 593"/>
                <a:gd name="T13" fmla="*/ 491 h 495"/>
                <a:gd name="T14" fmla="*/ 590 w 593"/>
                <a:gd name="T15" fmla="*/ 191 h 495"/>
                <a:gd name="T16" fmla="*/ 11 w 593"/>
                <a:gd name="T17" fmla="*/ 6 h 4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93" h="495">
                  <a:moveTo>
                    <a:pt x="569" y="495"/>
                  </a:moveTo>
                  <a:lnTo>
                    <a:pt x="567" y="494"/>
                  </a:lnTo>
                  <a:lnTo>
                    <a:pt x="0" y="0"/>
                  </a:lnTo>
                  <a:lnTo>
                    <a:pt x="593" y="190"/>
                  </a:lnTo>
                  <a:lnTo>
                    <a:pt x="569" y="495"/>
                  </a:lnTo>
                  <a:close/>
                  <a:moveTo>
                    <a:pt x="11" y="6"/>
                  </a:moveTo>
                  <a:lnTo>
                    <a:pt x="567" y="491"/>
                  </a:lnTo>
                  <a:lnTo>
                    <a:pt x="590" y="191"/>
                  </a:lnTo>
                  <a:lnTo>
                    <a:pt x="11" y="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3" name="Freeform 76">
              <a:extLst>
                <a:ext uri="{FF2B5EF4-FFF2-40B4-BE49-F238E27FC236}">
                  <a16:creationId xmlns:a16="http://schemas.microsoft.com/office/drawing/2014/main" id="{D6472150-874F-4DAC-9B8D-A1B08084808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615" y="4050"/>
              <a:ext cx="571" cy="496"/>
            </a:xfrm>
            <a:custGeom>
              <a:avLst/>
              <a:gdLst>
                <a:gd name="T0" fmla="*/ 571 w 571"/>
                <a:gd name="T1" fmla="*/ 496 h 496"/>
                <a:gd name="T2" fmla="*/ 175 w 571"/>
                <a:gd name="T3" fmla="*/ 419 h 496"/>
                <a:gd name="T4" fmla="*/ 175 w 571"/>
                <a:gd name="T5" fmla="*/ 418 h 496"/>
                <a:gd name="T6" fmla="*/ 0 w 571"/>
                <a:gd name="T7" fmla="*/ 0 h 496"/>
                <a:gd name="T8" fmla="*/ 571 w 571"/>
                <a:gd name="T9" fmla="*/ 496 h 496"/>
                <a:gd name="T10" fmla="*/ 178 w 571"/>
                <a:gd name="T11" fmla="*/ 417 h 496"/>
                <a:gd name="T12" fmla="*/ 562 w 571"/>
                <a:gd name="T13" fmla="*/ 492 h 496"/>
                <a:gd name="T14" fmla="*/ 7 w 571"/>
                <a:gd name="T15" fmla="*/ 9 h 496"/>
                <a:gd name="T16" fmla="*/ 178 w 571"/>
                <a:gd name="T17" fmla="*/ 417 h 4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71" h="496">
                  <a:moveTo>
                    <a:pt x="571" y="496"/>
                  </a:moveTo>
                  <a:lnTo>
                    <a:pt x="175" y="419"/>
                  </a:lnTo>
                  <a:lnTo>
                    <a:pt x="175" y="418"/>
                  </a:lnTo>
                  <a:lnTo>
                    <a:pt x="0" y="0"/>
                  </a:lnTo>
                  <a:lnTo>
                    <a:pt x="571" y="496"/>
                  </a:lnTo>
                  <a:close/>
                  <a:moveTo>
                    <a:pt x="178" y="417"/>
                  </a:moveTo>
                  <a:lnTo>
                    <a:pt x="562" y="492"/>
                  </a:lnTo>
                  <a:lnTo>
                    <a:pt x="7" y="9"/>
                  </a:lnTo>
                  <a:lnTo>
                    <a:pt x="178" y="41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4" name="Freeform 77">
              <a:extLst>
                <a:ext uri="{FF2B5EF4-FFF2-40B4-BE49-F238E27FC236}">
                  <a16:creationId xmlns:a16="http://schemas.microsoft.com/office/drawing/2014/main" id="{ADBF8CFB-96E4-4B0E-954C-64A18CC2CEF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711" y="4467"/>
              <a:ext cx="474" cy="327"/>
            </a:xfrm>
            <a:custGeom>
              <a:avLst/>
              <a:gdLst>
                <a:gd name="T0" fmla="*/ 0 w 474"/>
                <a:gd name="T1" fmla="*/ 327 h 327"/>
                <a:gd name="T2" fmla="*/ 79 w 474"/>
                <a:gd name="T3" fmla="*/ 0 h 327"/>
                <a:gd name="T4" fmla="*/ 474 w 474"/>
                <a:gd name="T5" fmla="*/ 76 h 327"/>
                <a:gd name="T6" fmla="*/ 471 w 474"/>
                <a:gd name="T7" fmla="*/ 78 h 327"/>
                <a:gd name="T8" fmla="*/ 0 w 474"/>
                <a:gd name="T9" fmla="*/ 327 h 327"/>
                <a:gd name="T10" fmla="*/ 82 w 474"/>
                <a:gd name="T11" fmla="*/ 2 h 327"/>
                <a:gd name="T12" fmla="*/ 3 w 474"/>
                <a:gd name="T13" fmla="*/ 322 h 327"/>
                <a:gd name="T14" fmla="*/ 467 w 474"/>
                <a:gd name="T15" fmla="*/ 77 h 327"/>
                <a:gd name="T16" fmla="*/ 82 w 474"/>
                <a:gd name="T17" fmla="*/ 2 h 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74" h="327">
                  <a:moveTo>
                    <a:pt x="0" y="327"/>
                  </a:moveTo>
                  <a:lnTo>
                    <a:pt x="79" y="0"/>
                  </a:lnTo>
                  <a:lnTo>
                    <a:pt x="474" y="76"/>
                  </a:lnTo>
                  <a:lnTo>
                    <a:pt x="471" y="78"/>
                  </a:lnTo>
                  <a:lnTo>
                    <a:pt x="0" y="327"/>
                  </a:lnTo>
                  <a:close/>
                  <a:moveTo>
                    <a:pt x="82" y="2"/>
                  </a:moveTo>
                  <a:lnTo>
                    <a:pt x="3" y="322"/>
                  </a:lnTo>
                  <a:lnTo>
                    <a:pt x="467" y="77"/>
                  </a:lnTo>
                  <a:lnTo>
                    <a:pt x="82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5" name="Freeform 78">
              <a:extLst>
                <a:ext uri="{FF2B5EF4-FFF2-40B4-BE49-F238E27FC236}">
                  <a16:creationId xmlns:a16="http://schemas.microsoft.com/office/drawing/2014/main" id="{9D0E7699-135D-43EE-9047-A5546AF9FA8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097" y="4466"/>
              <a:ext cx="697" cy="351"/>
            </a:xfrm>
            <a:custGeom>
              <a:avLst/>
              <a:gdLst>
                <a:gd name="T0" fmla="*/ 0 w 697"/>
                <a:gd name="T1" fmla="*/ 351 h 351"/>
                <a:gd name="T2" fmla="*/ 697 w 697"/>
                <a:gd name="T3" fmla="*/ 0 h 351"/>
                <a:gd name="T4" fmla="*/ 616 w 697"/>
                <a:gd name="T5" fmla="*/ 327 h 351"/>
                <a:gd name="T6" fmla="*/ 615 w 697"/>
                <a:gd name="T7" fmla="*/ 327 h 351"/>
                <a:gd name="T8" fmla="*/ 0 w 697"/>
                <a:gd name="T9" fmla="*/ 351 h 351"/>
                <a:gd name="T10" fmla="*/ 692 w 697"/>
                <a:gd name="T11" fmla="*/ 4 h 351"/>
                <a:gd name="T12" fmla="*/ 12 w 697"/>
                <a:gd name="T13" fmla="*/ 348 h 351"/>
                <a:gd name="T14" fmla="*/ 614 w 697"/>
                <a:gd name="T15" fmla="*/ 325 h 351"/>
                <a:gd name="T16" fmla="*/ 692 w 697"/>
                <a:gd name="T17" fmla="*/ 4 h 3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97" h="351">
                  <a:moveTo>
                    <a:pt x="0" y="351"/>
                  </a:moveTo>
                  <a:lnTo>
                    <a:pt x="697" y="0"/>
                  </a:lnTo>
                  <a:lnTo>
                    <a:pt x="616" y="327"/>
                  </a:lnTo>
                  <a:lnTo>
                    <a:pt x="615" y="327"/>
                  </a:lnTo>
                  <a:lnTo>
                    <a:pt x="0" y="351"/>
                  </a:lnTo>
                  <a:close/>
                  <a:moveTo>
                    <a:pt x="692" y="4"/>
                  </a:moveTo>
                  <a:lnTo>
                    <a:pt x="12" y="348"/>
                  </a:lnTo>
                  <a:lnTo>
                    <a:pt x="614" y="325"/>
                  </a:lnTo>
                  <a:lnTo>
                    <a:pt x="692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6" name="Freeform 79">
              <a:extLst>
                <a:ext uri="{FF2B5EF4-FFF2-40B4-BE49-F238E27FC236}">
                  <a16:creationId xmlns:a16="http://schemas.microsoft.com/office/drawing/2014/main" id="{68E9662E-DDC2-4C49-A0C8-061412F7F6A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00" y="4791"/>
              <a:ext cx="614" cy="359"/>
            </a:xfrm>
            <a:custGeom>
              <a:avLst/>
              <a:gdLst>
                <a:gd name="T0" fmla="*/ 445 w 614"/>
                <a:gd name="T1" fmla="*/ 359 h 359"/>
                <a:gd name="T2" fmla="*/ 444 w 614"/>
                <a:gd name="T3" fmla="*/ 358 h 359"/>
                <a:gd name="T4" fmla="*/ 0 w 614"/>
                <a:gd name="T5" fmla="*/ 24 h 359"/>
                <a:gd name="T6" fmla="*/ 614 w 614"/>
                <a:gd name="T7" fmla="*/ 0 h 359"/>
                <a:gd name="T8" fmla="*/ 613 w 614"/>
                <a:gd name="T9" fmla="*/ 1 h 359"/>
                <a:gd name="T10" fmla="*/ 445 w 614"/>
                <a:gd name="T11" fmla="*/ 359 h 359"/>
                <a:gd name="T12" fmla="*/ 7 w 614"/>
                <a:gd name="T13" fmla="*/ 25 h 359"/>
                <a:gd name="T14" fmla="*/ 444 w 614"/>
                <a:gd name="T15" fmla="*/ 356 h 359"/>
                <a:gd name="T16" fmla="*/ 611 w 614"/>
                <a:gd name="T17" fmla="*/ 2 h 359"/>
                <a:gd name="T18" fmla="*/ 7 w 614"/>
                <a:gd name="T19" fmla="*/ 25 h 3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14" h="359">
                  <a:moveTo>
                    <a:pt x="445" y="359"/>
                  </a:moveTo>
                  <a:lnTo>
                    <a:pt x="444" y="358"/>
                  </a:lnTo>
                  <a:lnTo>
                    <a:pt x="0" y="24"/>
                  </a:lnTo>
                  <a:lnTo>
                    <a:pt x="614" y="0"/>
                  </a:lnTo>
                  <a:lnTo>
                    <a:pt x="613" y="1"/>
                  </a:lnTo>
                  <a:lnTo>
                    <a:pt x="445" y="359"/>
                  </a:lnTo>
                  <a:close/>
                  <a:moveTo>
                    <a:pt x="7" y="25"/>
                  </a:moveTo>
                  <a:lnTo>
                    <a:pt x="444" y="356"/>
                  </a:lnTo>
                  <a:lnTo>
                    <a:pt x="611" y="2"/>
                  </a:lnTo>
                  <a:lnTo>
                    <a:pt x="7" y="2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7" name="Freeform 80">
              <a:extLst>
                <a:ext uri="{FF2B5EF4-FFF2-40B4-BE49-F238E27FC236}">
                  <a16:creationId xmlns:a16="http://schemas.microsoft.com/office/drawing/2014/main" id="{1AE4C152-07D3-446C-B60C-115A099775B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057" y="4813"/>
              <a:ext cx="489" cy="634"/>
            </a:xfrm>
            <a:custGeom>
              <a:avLst/>
              <a:gdLst>
                <a:gd name="T0" fmla="*/ 0 w 489"/>
                <a:gd name="T1" fmla="*/ 634 h 634"/>
                <a:gd name="T2" fmla="*/ 45 w 489"/>
                <a:gd name="T3" fmla="*/ 0 h 634"/>
                <a:gd name="T4" fmla="*/ 489 w 489"/>
                <a:gd name="T5" fmla="*/ 335 h 634"/>
                <a:gd name="T6" fmla="*/ 0 w 489"/>
                <a:gd name="T7" fmla="*/ 634 h 634"/>
                <a:gd name="T8" fmla="*/ 47 w 489"/>
                <a:gd name="T9" fmla="*/ 5 h 634"/>
                <a:gd name="T10" fmla="*/ 3 w 489"/>
                <a:gd name="T11" fmla="*/ 630 h 634"/>
                <a:gd name="T12" fmla="*/ 485 w 489"/>
                <a:gd name="T13" fmla="*/ 335 h 634"/>
                <a:gd name="T14" fmla="*/ 47 w 489"/>
                <a:gd name="T15" fmla="*/ 5 h 6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89" h="634">
                  <a:moveTo>
                    <a:pt x="0" y="634"/>
                  </a:moveTo>
                  <a:lnTo>
                    <a:pt x="45" y="0"/>
                  </a:lnTo>
                  <a:lnTo>
                    <a:pt x="489" y="335"/>
                  </a:lnTo>
                  <a:lnTo>
                    <a:pt x="0" y="634"/>
                  </a:lnTo>
                  <a:close/>
                  <a:moveTo>
                    <a:pt x="47" y="5"/>
                  </a:moveTo>
                  <a:lnTo>
                    <a:pt x="3" y="630"/>
                  </a:lnTo>
                  <a:lnTo>
                    <a:pt x="485" y="335"/>
                  </a:lnTo>
                  <a:lnTo>
                    <a:pt x="47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8" name="Freeform 81">
              <a:extLst>
                <a:ext uri="{FF2B5EF4-FFF2-40B4-BE49-F238E27FC236}">
                  <a16:creationId xmlns:a16="http://schemas.microsoft.com/office/drawing/2014/main" id="{B5ED1C6E-B67B-4DAC-A26C-E36CBE19F3D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055" y="5147"/>
              <a:ext cx="538" cy="325"/>
            </a:xfrm>
            <a:custGeom>
              <a:avLst/>
              <a:gdLst>
                <a:gd name="T0" fmla="*/ 0 w 538"/>
                <a:gd name="T1" fmla="*/ 299 h 325"/>
                <a:gd name="T2" fmla="*/ 490 w 538"/>
                <a:gd name="T3" fmla="*/ 0 h 325"/>
                <a:gd name="T4" fmla="*/ 538 w 538"/>
                <a:gd name="T5" fmla="*/ 325 h 325"/>
                <a:gd name="T6" fmla="*/ 0 w 538"/>
                <a:gd name="T7" fmla="*/ 299 h 325"/>
                <a:gd name="T8" fmla="*/ 489 w 538"/>
                <a:gd name="T9" fmla="*/ 3 h 325"/>
                <a:gd name="T10" fmla="*/ 8 w 538"/>
                <a:gd name="T11" fmla="*/ 297 h 325"/>
                <a:gd name="T12" fmla="*/ 536 w 538"/>
                <a:gd name="T13" fmla="*/ 322 h 325"/>
                <a:gd name="T14" fmla="*/ 489 w 538"/>
                <a:gd name="T15" fmla="*/ 3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38" h="325">
                  <a:moveTo>
                    <a:pt x="0" y="299"/>
                  </a:moveTo>
                  <a:lnTo>
                    <a:pt x="490" y="0"/>
                  </a:lnTo>
                  <a:lnTo>
                    <a:pt x="538" y="325"/>
                  </a:lnTo>
                  <a:lnTo>
                    <a:pt x="0" y="299"/>
                  </a:lnTo>
                  <a:close/>
                  <a:moveTo>
                    <a:pt x="489" y="3"/>
                  </a:moveTo>
                  <a:lnTo>
                    <a:pt x="8" y="297"/>
                  </a:lnTo>
                  <a:lnTo>
                    <a:pt x="536" y="322"/>
                  </a:lnTo>
                  <a:lnTo>
                    <a:pt x="489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9" name="Freeform 82">
              <a:extLst>
                <a:ext uri="{FF2B5EF4-FFF2-40B4-BE49-F238E27FC236}">
                  <a16:creationId xmlns:a16="http://schemas.microsoft.com/office/drawing/2014/main" id="{E2A69E38-24B4-4532-804A-18E12AE253E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013" y="5444"/>
              <a:ext cx="585" cy="281"/>
            </a:xfrm>
            <a:custGeom>
              <a:avLst/>
              <a:gdLst>
                <a:gd name="T0" fmla="*/ 0 w 585"/>
                <a:gd name="T1" fmla="*/ 281 h 281"/>
                <a:gd name="T2" fmla="*/ 44 w 585"/>
                <a:gd name="T3" fmla="*/ 0 h 281"/>
                <a:gd name="T4" fmla="*/ 585 w 585"/>
                <a:gd name="T5" fmla="*/ 25 h 281"/>
                <a:gd name="T6" fmla="*/ 579 w 585"/>
                <a:gd name="T7" fmla="*/ 28 h 281"/>
                <a:gd name="T8" fmla="*/ 0 w 585"/>
                <a:gd name="T9" fmla="*/ 281 h 281"/>
                <a:gd name="T10" fmla="*/ 46 w 585"/>
                <a:gd name="T11" fmla="*/ 2 h 281"/>
                <a:gd name="T12" fmla="*/ 2 w 585"/>
                <a:gd name="T13" fmla="*/ 276 h 281"/>
                <a:gd name="T14" fmla="*/ 573 w 585"/>
                <a:gd name="T15" fmla="*/ 28 h 281"/>
                <a:gd name="T16" fmla="*/ 46 w 585"/>
                <a:gd name="T17" fmla="*/ 2 h 2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85" h="281">
                  <a:moveTo>
                    <a:pt x="0" y="281"/>
                  </a:moveTo>
                  <a:lnTo>
                    <a:pt x="44" y="0"/>
                  </a:lnTo>
                  <a:lnTo>
                    <a:pt x="585" y="25"/>
                  </a:lnTo>
                  <a:lnTo>
                    <a:pt x="579" y="28"/>
                  </a:lnTo>
                  <a:lnTo>
                    <a:pt x="0" y="281"/>
                  </a:lnTo>
                  <a:close/>
                  <a:moveTo>
                    <a:pt x="46" y="2"/>
                  </a:moveTo>
                  <a:lnTo>
                    <a:pt x="2" y="276"/>
                  </a:lnTo>
                  <a:lnTo>
                    <a:pt x="573" y="28"/>
                  </a:lnTo>
                  <a:lnTo>
                    <a:pt x="46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0" name="Freeform 83">
              <a:extLst>
                <a:ext uri="{FF2B5EF4-FFF2-40B4-BE49-F238E27FC236}">
                  <a16:creationId xmlns:a16="http://schemas.microsoft.com/office/drawing/2014/main" id="{D367F3C2-7FB7-43FE-BC26-66A4CD04113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010" y="5469"/>
              <a:ext cx="929" cy="316"/>
            </a:xfrm>
            <a:custGeom>
              <a:avLst/>
              <a:gdLst>
                <a:gd name="T0" fmla="*/ 0 w 929"/>
                <a:gd name="T1" fmla="*/ 255 h 316"/>
                <a:gd name="T2" fmla="*/ 4 w 929"/>
                <a:gd name="T3" fmla="*/ 253 h 316"/>
                <a:gd name="T4" fmla="*/ 582 w 929"/>
                <a:gd name="T5" fmla="*/ 0 h 316"/>
                <a:gd name="T6" fmla="*/ 583 w 929"/>
                <a:gd name="T7" fmla="*/ 0 h 316"/>
                <a:gd name="T8" fmla="*/ 929 w 929"/>
                <a:gd name="T9" fmla="*/ 316 h 316"/>
                <a:gd name="T10" fmla="*/ 926 w 929"/>
                <a:gd name="T11" fmla="*/ 316 h 316"/>
                <a:gd name="T12" fmla="*/ 0 w 929"/>
                <a:gd name="T13" fmla="*/ 255 h 316"/>
                <a:gd name="T14" fmla="*/ 582 w 929"/>
                <a:gd name="T15" fmla="*/ 3 h 316"/>
                <a:gd name="T16" fmla="*/ 10 w 929"/>
                <a:gd name="T17" fmla="*/ 253 h 316"/>
                <a:gd name="T18" fmla="*/ 922 w 929"/>
                <a:gd name="T19" fmla="*/ 314 h 316"/>
                <a:gd name="T20" fmla="*/ 582 w 929"/>
                <a:gd name="T21" fmla="*/ 3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29" h="316">
                  <a:moveTo>
                    <a:pt x="0" y="255"/>
                  </a:moveTo>
                  <a:lnTo>
                    <a:pt x="4" y="253"/>
                  </a:lnTo>
                  <a:lnTo>
                    <a:pt x="582" y="0"/>
                  </a:lnTo>
                  <a:lnTo>
                    <a:pt x="583" y="0"/>
                  </a:lnTo>
                  <a:lnTo>
                    <a:pt x="929" y="316"/>
                  </a:lnTo>
                  <a:lnTo>
                    <a:pt x="926" y="316"/>
                  </a:lnTo>
                  <a:lnTo>
                    <a:pt x="0" y="255"/>
                  </a:lnTo>
                  <a:close/>
                  <a:moveTo>
                    <a:pt x="582" y="3"/>
                  </a:moveTo>
                  <a:lnTo>
                    <a:pt x="10" y="253"/>
                  </a:lnTo>
                  <a:lnTo>
                    <a:pt x="922" y="314"/>
                  </a:lnTo>
                  <a:lnTo>
                    <a:pt x="582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1" name="Freeform 84">
              <a:extLst>
                <a:ext uri="{FF2B5EF4-FFF2-40B4-BE49-F238E27FC236}">
                  <a16:creationId xmlns:a16="http://schemas.microsoft.com/office/drawing/2014/main" id="{A77C860B-1885-4F99-B74F-56B92EBBD0F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589" y="5468"/>
              <a:ext cx="435" cy="318"/>
            </a:xfrm>
            <a:custGeom>
              <a:avLst/>
              <a:gdLst>
                <a:gd name="T0" fmla="*/ 347 w 435"/>
                <a:gd name="T1" fmla="*/ 318 h 318"/>
                <a:gd name="T2" fmla="*/ 346 w 435"/>
                <a:gd name="T3" fmla="*/ 317 h 318"/>
                <a:gd name="T4" fmla="*/ 0 w 435"/>
                <a:gd name="T5" fmla="*/ 0 h 318"/>
                <a:gd name="T6" fmla="*/ 435 w 435"/>
                <a:gd name="T7" fmla="*/ 70 h 318"/>
                <a:gd name="T8" fmla="*/ 435 w 435"/>
                <a:gd name="T9" fmla="*/ 72 h 318"/>
                <a:gd name="T10" fmla="*/ 347 w 435"/>
                <a:gd name="T11" fmla="*/ 318 h 318"/>
                <a:gd name="T12" fmla="*/ 6 w 435"/>
                <a:gd name="T13" fmla="*/ 5 h 318"/>
                <a:gd name="T14" fmla="*/ 346 w 435"/>
                <a:gd name="T15" fmla="*/ 313 h 318"/>
                <a:gd name="T16" fmla="*/ 433 w 435"/>
                <a:gd name="T17" fmla="*/ 72 h 318"/>
                <a:gd name="T18" fmla="*/ 6 w 435"/>
                <a:gd name="T19" fmla="*/ 5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35" h="318">
                  <a:moveTo>
                    <a:pt x="347" y="318"/>
                  </a:moveTo>
                  <a:lnTo>
                    <a:pt x="346" y="317"/>
                  </a:lnTo>
                  <a:lnTo>
                    <a:pt x="0" y="0"/>
                  </a:lnTo>
                  <a:lnTo>
                    <a:pt x="435" y="70"/>
                  </a:lnTo>
                  <a:lnTo>
                    <a:pt x="435" y="72"/>
                  </a:lnTo>
                  <a:lnTo>
                    <a:pt x="347" y="318"/>
                  </a:lnTo>
                  <a:close/>
                  <a:moveTo>
                    <a:pt x="6" y="5"/>
                  </a:moveTo>
                  <a:lnTo>
                    <a:pt x="346" y="313"/>
                  </a:lnTo>
                  <a:lnTo>
                    <a:pt x="433" y="72"/>
                  </a:lnTo>
                  <a:lnTo>
                    <a:pt x="6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2" name="Freeform 85">
              <a:extLst>
                <a:ext uri="{FF2B5EF4-FFF2-40B4-BE49-F238E27FC236}">
                  <a16:creationId xmlns:a16="http://schemas.microsoft.com/office/drawing/2014/main" id="{7A041C43-0276-42AA-A7C7-2D493E3A0BF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933" y="5497"/>
              <a:ext cx="648" cy="289"/>
            </a:xfrm>
            <a:custGeom>
              <a:avLst/>
              <a:gdLst>
                <a:gd name="T0" fmla="*/ 0 w 648"/>
                <a:gd name="T1" fmla="*/ 289 h 289"/>
                <a:gd name="T2" fmla="*/ 89 w 648"/>
                <a:gd name="T3" fmla="*/ 40 h 289"/>
                <a:gd name="T4" fmla="*/ 648 w 648"/>
                <a:gd name="T5" fmla="*/ 0 h 289"/>
                <a:gd name="T6" fmla="*/ 0 w 648"/>
                <a:gd name="T7" fmla="*/ 289 h 289"/>
                <a:gd name="T8" fmla="*/ 91 w 648"/>
                <a:gd name="T9" fmla="*/ 43 h 289"/>
                <a:gd name="T10" fmla="*/ 5 w 648"/>
                <a:gd name="T11" fmla="*/ 284 h 289"/>
                <a:gd name="T12" fmla="*/ 635 w 648"/>
                <a:gd name="T13" fmla="*/ 3 h 289"/>
                <a:gd name="T14" fmla="*/ 91 w 648"/>
                <a:gd name="T15" fmla="*/ 43 h 2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48" h="289">
                  <a:moveTo>
                    <a:pt x="0" y="289"/>
                  </a:moveTo>
                  <a:lnTo>
                    <a:pt x="89" y="40"/>
                  </a:lnTo>
                  <a:lnTo>
                    <a:pt x="648" y="0"/>
                  </a:lnTo>
                  <a:lnTo>
                    <a:pt x="0" y="289"/>
                  </a:lnTo>
                  <a:close/>
                  <a:moveTo>
                    <a:pt x="91" y="43"/>
                  </a:moveTo>
                  <a:lnTo>
                    <a:pt x="5" y="284"/>
                  </a:lnTo>
                  <a:lnTo>
                    <a:pt x="635" y="3"/>
                  </a:lnTo>
                  <a:lnTo>
                    <a:pt x="91" y="4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3" name="Freeform 86">
              <a:extLst>
                <a:ext uri="{FF2B5EF4-FFF2-40B4-BE49-F238E27FC236}">
                  <a16:creationId xmlns:a16="http://schemas.microsoft.com/office/drawing/2014/main" id="{942838CF-58FE-40B2-85C1-FEB07975A49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020" y="5242"/>
              <a:ext cx="558" cy="299"/>
            </a:xfrm>
            <a:custGeom>
              <a:avLst/>
              <a:gdLst>
                <a:gd name="T0" fmla="*/ 0 w 558"/>
                <a:gd name="T1" fmla="*/ 299 h 299"/>
                <a:gd name="T2" fmla="*/ 326 w 558"/>
                <a:gd name="T3" fmla="*/ 0 h 299"/>
                <a:gd name="T4" fmla="*/ 327 w 558"/>
                <a:gd name="T5" fmla="*/ 1 h 299"/>
                <a:gd name="T6" fmla="*/ 558 w 558"/>
                <a:gd name="T7" fmla="*/ 257 h 299"/>
                <a:gd name="T8" fmla="*/ 555 w 558"/>
                <a:gd name="T9" fmla="*/ 257 h 299"/>
                <a:gd name="T10" fmla="*/ 0 w 558"/>
                <a:gd name="T11" fmla="*/ 299 h 299"/>
                <a:gd name="T12" fmla="*/ 326 w 558"/>
                <a:gd name="T13" fmla="*/ 4 h 299"/>
                <a:gd name="T14" fmla="*/ 7 w 558"/>
                <a:gd name="T15" fmla="*/ 295 h 299"/>
                <a:gd name="T16" fmla="*/ 552 w 558"/>
                <a:gd name="T17" fmla="*/ 255 h 299"/>
                <a:gd name="T18" fmla="*/ 326 w 558"/>
                <a:gd name="T19" fmla="*/ 4 h 2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58" h="299">
                  <a:moveTo>
                    <a:pt x="0" y="299"/>
                  </a:moveTo>
                  <a:lnTo>
                    <a:pt x="326" y="0"/>
                  </a:lnTo>
                  <a:lnTo>
                    <a:pt x="327" y="1"/>
                  </a:lnTo>
                  <a:lnTo>
                    <a:pt x="558" y="257"/>
                  </a:lnTo>
                  <a:lnTo>
                    <a:pt x="555" y="257"/>
                  </a:lnTo>
                  <a:lnTo>
                    <a:pt x="0" y="299"/>
                  </a:lnTo>
                  <a:close/>
                  <a:moveTo>
                    <a:pt x="326" y="4"/>
                  </a:moveTo>
                  <a:lnTo>
                    <a:pt x="7" y="295"/>
                  </a:lnTo>
                  <a:lnTo>
                    <a:pt x="552" y="255"/>
                  </a:lnTo>
                  <a:lnTo>
                    <a:pt x="326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4" name="Freeform 87">
              <a:extLst>
                <a:ext uri="{FF2B5EF4-FFF2-40B4-BE49-F238E27FC236}">
                  <a16:creationId xmlns:a16="http://schemas.microsoft.com/office/drawing/2014/main" id="{3C4FFCB4-FA54-47B5-B1EF-A710297CFCB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180" y="4239"/>
              <a:ext cx="625" cy="461"/>
            </a:xfrm>
            <a:custGeom>
              <a:avLst/>
              <a:gdLst>
                <a:gd name="T0" fmla="*/ 625 w 625"/>
                <a:gd name="T1" fmla="*/ 461 h 461"/>
                <a:gd name="T2" fmla="*/ 0 w 625"/>
                <a:gd name="T3" fmla="*/ 306 h 461"/>
                <a:gd name="T4" fmla="*/ 0 w 625"/>
                <a:gd name="T5" fmla="*/ 305 h 461"/>
                <a:gd name="T6" fmla="*/ 23 w 625"/>
                <a:gd name="T7" fmla="*/ 0 h 461"/>
                <a:gd name="T8" fmla="*/ 625 w 625"/>
                <a:gd name="T9" fmla="*/ 461 h 461"/>
                <a:gd name="T10" fmla="*/ 2 w 625"/>
                <a:gd name="T11" fmla="*/ 304 h 461"/>
                <a:gd name="T12" fmla="*/ 615 w 625"/>
                <a:gd name="T13" fmla="*/ 455 h 461"/>
                <a:gd name="T14" fmla="*/ 26 w 625"/>
                <a:gd name="T15" fmla="*/ 4 h 461"/>
                <a:gd name="T16" fmla="*/ 2 w 625"/>
                <a:gd name="T17" fmla="*/ 304 h 4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25" h="461">
                  <a:moveTo>
                    <a:pt x="625" y="461"/>
                  </a:moveTo>
                  <a:lnTo>
                    <a:pt x="0" y="306"/>
                  </a:lnTo>
                  <a:lnTo>
                    <a:pt x="0" y="305"/>
                  </a:lnTo>
                  <a:lnTo>
                    <a:pt x="23" y="0"/>
                  </a:lnTo>
                  <a:lnTo>
                    <a:pt x="625" y="461"/>
                  </a:lnTo>
                  <a:close/>
                  <a:moveTo>
                    <a:pt x="2" y="304"/>
                  </a:moveTo>
                  <a:lnTo>
                    <a:pt x="615" y="455"/>
                  </a:lnTo>
                  <a:lnTo>
                    <a:pt x="26" y="4"/>
                  </a:lnTo>
                  <a:lnTo>
                    <a:pt x="2" y="30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5" name="Freeform 88">
              <a:extLst>
                <a:ext uri="{FF2B5EF4-FFF2-40B4-BE49-F238E27FC236}">
                  <a16:creationId xmlns:a16="http://schemas.microsoft.com/office/drawing/2014/main" id="{0799BBCC-F666-4DB7-BA11-29AE245D7B9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199" y="4239"/>
              <a:ext cx="911" cy="459"/>
            </a:xfrm>
            <a:custGeom>
              <a:avLst/>
              <a:gdLst>
                <a:gd name="T0" fmla="*/ 602 w 911"/>
                <a:gd name="T1" fmla="*/ 459 h 459"/>
                <a:gd name="T2" fmla="*/ 600 w 911"/>
                <a:gd name="T3" fmla="*/ 458 h 459"/>
                <a:gd name="T4" fmla="*/ 0 w 911"/>
                <a:gd name="T5" fmla="*/ 0 h 459"/>
                <a:gd name="T6" fmla="*/ 911 w 911"/>
                <a:gd name="T7" fmla="*/ 269 h 459"/>
                <a:gd name="T8" fmla="*/ 602 w 911"/>
                <a:gd name="T9" fmla="*/ 459 h 459"/>
                <a:gd name="T10" fmla="*/ 11 w 911"/>
                <a:gd name="T11" fmla="*/ 6 h 459"/>
                <a:gd name="T12" fmla="*/ 602 w 911"/>
                <a:gd name="T13" fmla="*/ 456 h 459"/>
                <a:gd name="T14" fmla="*/ 905 w 911"/>
                <a:gd name="T15" fmla="*/ 271 h 459"/>
                <a:gd name="T16" fmla="*/ 11 w 911"/>
                <a:gd name="T17" fmla="*/ 6 h 4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11" h="459">
                  <a:moveTo>
                    <a:pt x="602" y="459"/>
                  </a:moveTo>
                  <a:lnTo>
                    <a:pt x="600" y="458"/>
                  </a:lnTo>
                  <a:lnTo>
                    <a:pt x="0" y="0"/>
                  </a:lnTo>
                  <a:lnTo>
                    <a:pt x="911" y="269"/>
                  </a:lnTo>
                  <a:lnTo>
                    <a:pt x="602" y="459"/>
                  </a:lnTo>
                  <a:close/>
                  <a:moveTo>
                    <a:pt x="11" y="6"/>
                  </a:moveTo>
                  <a:lnTo>
                    <a:pt x="602" y="456"/>
                  </a:lnTo>
                  <a:lnTo>
                    <a:pt x="905" y="271"/>
                  </a:lnTo>
                  <a:lnTo>
                    <a:pt x="11" y="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6" name="Freeform 89">
              <a:extLst>
                <a:ext uri="{FF2B5EF4-FFF2-40B4-BE49-F238E27FC236}">
                  <a16:creationId xmlns:a16="http://schemas.microsoft.com/office/drawing/2014/main" id="{ECF1DAC8-69BA-4F23-ABF2-BFE757B9049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798" y="4506"/>
              <a:ext cx="309" cy="531"/>
            </a:xfrm>
            <a:custGeom>
              <a:avLst/>
              <a:gdLst>
                <a:gd name="T0" fmla="*/ 286 w 309"/>
                <a:gd name="T1" fmla="*/ 531 h 531"/>
                <a:gd name="T2" fmla="*/ 284 w 309"/>
                <a:gd name="T3" fmla="*/ 529 h 531"/>
                <a:gd name="T4" fmla="*/ 0 w 309"/>
                <a:gd name="T5" fmla="*/ 190 h 531"/>
                <a:gd name="T6" fmla="*/ 1 w 309"/>
                <a:gd name="T7" fmla="*/ 189 h 531"/>
                <a:gd name="T8" fmla="*/ 309 w 309"/>
                <a:gd name="T9" fmla="*/ 0 h 531"/>
                <a:gd name="T10" fmla="*/ 286 w 309"/>
                <a:gd name="T11" fmla="*/ 531 h 531"/>
                <a:gd name="T12" fmla="*/ 4 w 309"/>
                <a:gd name="T13" fmla="*/ 191 h 531"/>
                <a:gd name="T14" fmla="*/ 284 w 309"/>
                <a:gd name="T15" fmla="*/ 524 h 531"/>
                <a:gd name="T16" fmla="*/ 307 w 309"/>
                <a:gd name="T17" fmla="*/ 5 h 531"/>
                <a:gd name="T18" fmla="*/ 4 w 309"/>
                <a:gd name="T19" fmla="*/ 191 h 5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09" h="531">
                  <a:moveTo>
                    <a:pt x="286" y="531"/>
                  </a:moveTo>
                  <a:lnTo>
                    <a:pt x="284" y="529"/>
                  </a:lnTo>
                  <a:lnTo>
                    <a:pt x="0" y="190"/>
                  </a:lnTo>
                  <a:lnTo>
                    <a:pt x="1" y="189"/>
                  </a:lnTo>
                  <a:lnTo>
                    <a:pt x="309" y="0"/>
                  </a:lnTo>
                  <a:lnTo>
                    <a:pt x="286" y="531"/>
                  </a:lnTo>
                  <a:close/>
                  <a:moveTo>
                    <a:pt x="4" y="191"/>
                  </a:moveTo>
                  <a:lnTo>
                    <a:pt x="284" y="524"/>
                  </a:lnTo>
                  <a:lnTo>
                    <a:pt x="307" y="5"/>
                  </a:lnTo>
                  <a:lnTo>
                    <a:pt x="4" y="19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7" name="Freeform 90">
              <a:extLst>
                <a:ext uri="{FF2B5EF4-FFF2-40B4-BE49-F238E27FC236}">
                  <a16:creationId xmlns:a16="http://schemas.microsoft.com/office/drawing/2014/main" id="{E2DCA2FF-E143-43BB-80A9-026CFF17B16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798" y="4692"/>
              <a:ext cx="286" cy="648"/>
            </a:xfrm>
            <a:custGeom>
              <a:avLst/>
              <a:gdLst>
                <a:gd name="T0" fmla="*/ 128 w 286"/>
                <a:gd name="T1" fmla="*/ 648 h 648"/>
                <a:gd name="T2" fmla="*/ 128 w 286"/>
                <a:gd name="T3" fmla="*/ 645 h 648"/>
                <a:gd name="T4" fmla="*/ 0 w 286"/>
                <a:gd name="T5" fmla="*/ 0 h 648"/>
                <a:gd name="T6" fmla="*/ 286 w 286"/>
                <a:gd name="T7" fmla="*/ 342 h 648"/>
                <a:gd name="T8" fmla="*/ 286 w 286"/>
                <a:gd name="T9" fmla="*/ 343 h 648"/>
                <a:gd name="T10" fmla="*/ 128 w 286"/>
                <a:gd name="T11" fmla="*/ 648 h 648"/>
                <a:gd name="T12" fmla="*/ 5 w 286"/>
                <a:gd name="T13" fmla="*/ 9 h 648"/>
                <a:gd name="T14" fmla="*/ 129 w 286"/>
                <a:gd name="T15" fmla="*/ 640 h 648"/>
                <a:gd name="T16" fmla="*/ 284 w 286"/>
                <a:gd name="T17" fmla="*/ 342 h 648"/>
                <a:gd name="T18" fmla="*/ 5 w 286"/>
                <a:gd name="T19" fmla="*/ 9 h 6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86" h="648">
                  <a:moveTo>
                    <a:pt x="128" y="648"/>
                  </a:moveTo>
                  <a:lnTo>
                    <a:pt x="128" y="645"/>
                  </a:lnTo>
                  <a:lnTo>
                    <a:pt x="0" y="0"/>
                  </a:lnTo>
                  <a:lnTo>
                    <a:pt x="286" y="342"/>
                  </a:lnTo>
                  <a:lnTo>
                    <a:pt x="286" y="343"/>
                  </a:lnTo>
                  <a:lnTo>
                    <a:pt x="128" y="648"/>
                  </a:lnTo>
                  <a:close/>
                  <a:moveTo>
                    <a:pt x="5" y="9"/>
                  </a:moveTo>
                  <a:lnTo>
                    <a:pt x="129" y="640"/>
                  </a:lnTo>
                  <a:lnTo>
                    <a:pt x="284" y="342"/>
                  </a:lnTo>
                  <a:lnTo>
                    <a:pt x="5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8" name="Freeform 91">
              <a:extLst>
                <a:ext uri="{FF2B5EF4-FFF2-40B4-BE49-F238E27FC236}">
                  <a16:creationId xmlns:a16="http://schemas.microsoft.com/office/drawing/2014/main" id="{FBFA713C-46BC-41B5-BAA0-667714CEC95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925" y="5031"/>
              <a:ext cx="570" cy="444"/>
            </a:xfrm>
            <a:custGeom>
              <a:avLst/>
              <a:gdLst>
                <a:gd name="T0" fmla="*/ 570 w 570"/>
                <a:gd name="T1" fmla="*/ 444 h 444"/>
                <a:gd name="T2" fmla="*/ 565 w 570"/>
                <a:gd name="T3" fmla="*/ 443 h 444"/>
                <a:gd name="T4" fmla="*/ 0 w 570"/>
                <a:gd name="T5" fmla="*/ 306 h 444"/>
                <a:gd name="T6" fmla="*/ 158 w 570"/>
                <a:gd name="T7" fmla="*/ 0 h 444"/>
                <a:gd name="T8" fmla="*/ 570 w 570"/>
                <a:gd name="T9" fmla="*/ 444 h 444"/>
                <a:gd name="T10" fmla="*/ 4 w 570"/>
                <a:gd name="T11" fmla="*/ 305 h 444"/>
                <a:gd name="T12" fmla="*/ 562 w 570"/>
                <a:gd name="T13" fmla="*/ 439 h 444"/>
                <a:gd name="T14" fmla="*/ 158 w 570"/>
                <a:gd name="T15" fmla="*/ 5 h 444"/>
                <a:gd name="T16" fmla="*/ 4 w 570"/>
                <a:gd name="T17" fmla="*/ 305 h 4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70" h="444">
                  <a:moveTo>
                    <a:pt x="570" y="444"/>
                  </a:moveTo>
                  <a:lnTo>
                    <a:pt x="565" y="443"/>
                  </a:lnTo>
                  <a:lnTo>
                    <a:pt x="0" y="306"/>
                  </a:lnTo>
                  <a:lnTo>
                    <a:pt x="158" y="0"/>
                  </a:lnTo>
                  <a:lnTo>
                    <a:pt x="570" y="444"/>
                  </a:lnTo>
                  <a:close/>
                  <a:moveTo>
                    <a:pt x="4" y="305"/>
                  </a:moveTo>
                  <a:lnTo>
                    <a:pt x="562" y="439"/>
                  </a:lnTo>
                  <a:lnTo>
                    <a:pt x="158" y="5"/>
                  </a:lnTo>
                  <a:lnTo>
                    <a:pt x="4" y="30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9" name="Freeform 92">
              <a:extLst>
                <a:ext uri="{FF2B5EF4-FFF2-40B4-BE49-F238E27FC236}">
                  <a16:creationId xmlns:a16="http://schemas.microsoft.com/office/drawing/2014/main" id="{F1F2B54F-C5B1-4A20-9EA9-87336F618F1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81" y="4943"/>
              <a:ext cx="452" cy="533"/>
            </a:xfrm>
            <a:custGeom>
              <a:avLst/>
              <a:gdLst>
                <a:gd name="T0" fmla="*/ 410 w 452"/>
                <a:gd name="T1" fmla="*/ 533 h 533"/>
                <a:gd name="T2" fmla="*/ 409 w 452"/>
                <a:gd name="T3" fmla="*/ 531 h 533"/>
                <a:gd name="T4" fmla="*/ 0 w 452"/>
                <a:gd name="T5" fmla="*/ 90 h 533"/>
                <a:gd name="T6" fmla="*/ 452 w 452"/>
                <a:gd name="T7" fmla="*/ 0 h 533"/>
                <a:gd name="T8" fmla="*/ 452 w 452"/>
                <a:gd name="T9" fmla="*/ 2 h 533"/>
                <a:gd name="T10" fmla="*/ 410 w 452"/>
                <a:gd name="T11" fmla="*/ 533 h 533"/>
                <a:gd name="T12" fmla="*/ 4 w 452"/>
                <a:gd name="T13" fmla="*/ 92 h 533"/>
                <a:gd name="T14" fmla="*/ 409 w 452"/>
                <a:gd name="T15" fmla="*/ 527 h 533"/>
                <a:gd name="T16" fmla="*/ 450 w 452"/>
                <a:gd name="T17" fmla="*/ 3 h 533"/>
                <a:gd name="T18" fmla="*/ 4 w 452"/>
                <a:gd name="T19" fmla="*/ 92 h 5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52" h="533">
                  <a:moveTo>
                    <a:pt x="410" y="533"/>
                  </a:moveTo>
                  <a:lnTo>
                    <a:pt x="409" y="531"/>
                  </a:lnTo>
                  <a:lnTo>
                    <a:pt x="0" y="90"/>
                  </a:lnTo>
                  <a:lnTo>
                    <a:pt x="452" y="0"/>
                  </a:lnTo>
                  <a:lnTo>
                    <a:pt x="452" y="2"/>
                  </a:lnTo>
                  <a:lnTo>
                    <a:pt x="410" y="533"/>
                  </a:lnTo>
                  <a:close/>
                  <a:moveTo>
                    <a:pt x="4" y="92"/>
                  </a:moveTo>
                  <a:lnTo>
                    <a:pt x="409" y="527"/>
                  </a:lnTo>
                  <a:lnTo>
                    <a:pt x="450" y="3"/>
                  </a:lnTo>
                  <a:lnTo>
                    <a:pt x="4" y="9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0" name="Freeform 93">
              <a:extLst>
                <a:ext uri="{FF2B5EF4-FFF2-40B4-BE49-F238E27FC236}">
                  <a16:creationId xmlns:a16="http://schemas.microsoft.com/office/drawing/2014/main" id="{0466C8C1-4DCB-4215-B5A8-280BDB2449E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81" y="4402"/>
              <a:ext cx="453" cy="634"/>
            </a:xfrm>
            <a:custGeom>
              <a:avLst/>
              <a:gdLst>
                <a:gd name="T0" fmla="*/ 0 w 453"/>
                <a:gd name="T1" fmla="*/ 634 h 634"/>
                <a:gd name="T2" fmla="*/ 1 w 453"/>
                <a:gd name="T3" fmla="*/ 632 h 634"/>
                <a:gd name="T4" fmla="*/ 235 w 453"/>
                <a:gd name="T5" fmla="*/ 0 h 634"/>
                <a:gd name="T6" fmla="*/ 453 w 453"/>
                <a:gd name="T7" fmla="*/ 544 h 634"/>
                <a:gd name="T8" fmla="*/ 0 w 453"/>
                <a:gd name="T9" fmla="*/ 634 h 634"/>
                <a:gd name="T10" fmla="*/ 235 w 453"/>
                <a:gd name="T11" fmla="*/ 7 h 634"/>
                <a:gd name="T12" fmla="*/ 4 w 453"/>
                <a:gd name="T13" fmla="*/ 631 h 634"/>
                <a:gd name="T14" fmla="*/ 450 w 453"/>
                <a:gd name="T15" fmla="*/ 542 h 634"/>
                <a:gd name="T16" fmla="*/ 235 w 453"/>
                <a:gd name="T17" fmla="*/ 7 h 6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53" h="634">
                  <a:moveTo>
                    <a:pt x="0" y="634"/>
                  </a:moveTo>
                  <a:lnTo>
                    <a:pt x="1" y="632"/>
                  </a:lnTo>
                  <a:lnTo>
                    <a:pt x="235" y="0"/>
                  </a:lnTo>
                  <a:lnTo>
                    <a:pt x="453" y="544"/>
                  </a:lnTo>
                  <a:lnTo>
                    <a:pt x="0" y="634"/>
                  </a:lnTo>
                  <a:close/>
                  <a:moveTo>
                    <a:pt x="235" y="7"/>
                  </a:moveTo>
                  <a:lnTo>
                    <a:pt x="4" y="631"/>
                  </a:lnTo>
                  <a:lnTo>
                    <a:pt x="450" y="542"/>
                  </a:lnTo>
                  <a:lnTo>
                    <a:pt x="235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1" name="Freeform 94">
              <a:extLst>
                <a:ext uri="{FF2B5EF4-FFF2-40B4-BE49-F238E27FC236}">
                  <a16:creationId xmlns:a16="http://schemas.microsoft.com/office/drawing/2014/main" id="{E072F120-F474-4BD4-BA6A-0EFF93200F5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82" y="4404"/>
              <a:ext cx="236" cy="638"/>
            </a:xfrm>
            <a:custGeom>
              <a:avLst/>
              <a:gdLst>
                <a:gd name="T0" fmla="*/ 0 w 236"/>
                <a:gd name="T1" fmla="*/ 638 h 638"/>
                <a:gd name="T2" fmla="*/ 23 w 236"/>
                <a:gd name="T3" fmla="*/ 104 h 638"/>
                <a:gd name="T4" fmla="*/ 236 w 236"/>
                <a:gd name="T5" fmla="*/ 0 h 638"/>
                <a:gd name="T6" fmla="*/ 235 w 236"/>
                <a:gd name="T7" fmla="*/ 3 h 638"/>
                <a:gd name="T8" fmla="*/ 0 w 236"/>
                <a:gd name="T9" fmla="*/ 638 h 638"/>
                <a:gd name="T10" fmla="*/ 25 w 236"/>
                <a:gd name="T11" fmla="*/ 106 h 638"/>
                <a:gd name="T12" fmla="*/ 3 w 236"/>
                <a:gd name="T13" fmla="*/ 622 h 638"/>
                <a:gd name="T14" fmla="*/ 232 w 236"/>
                <a:gd name="T15" fmla="*/ 4 h 638"/>
                <a:gd name="T16" fmla="*/ 25 w 236"/>
                <a:gd name="T17" fmla="*/ 106 h 6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6" h="638">
                  <a:moveTo>
                    <a:pt x="0" y="638"/>
                  </a:moveTo>
                  <a:lnTo>
                    <a:pt x="23" y="104"/>
                  </a:lnTo>
                  <a:lnTo>
                    <a:pt x="236" y="0"/>
                  </a:lnTo>
                  <a:lnTo>
                    <a:pt x="235" y="3"/>
                  </a:lnTo>
                  <a:lnTo>
                    <a:pt x="0" y="638"/>
                  </a:lnTo>
                  <a:close/>
                  <a:moveTo>
                    <a:pt x="25" y="106"/>
                  </a:moveTo>
                  <a:lnTo>
                    <a:pt x="3" y="622"/>
                  </a:lnTo>
                  <a:lnTo>
                    <a:pt x="232" y="4"/>
                  </a:lnTo>
                  <a:lnTo>
                    <a:pt x="25" y="10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2" name="Freeform 95">
              <a:extLst>
                <a:ext uri="{FF2B5EF4-FFF2-40B4-BE49-F238E27FC236}">
                  <a16:creationId xmlns:a16="http://schemas.microsoft.com/office/drawing/2014/main" id="{5E1A5B93-499E-4D67-8C40-43D4B0EB2B2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894" y="3856"/>
              <a:ext cx="424" cy="655"/>
            </a:xfrm>
            <a:custGeom>
              <a:avLst/>
              <a:gdLst>
                <a:gd name="T0" fmla="*/ 212 w 424"/>
                <a:gd name="T1" fmla="*/ 655 h 655"/>
                <a:gd name="T2" fmla="*/ 211 w 424"/>
                <a:gd name="T3" fmla="*/ 654 h 655"/>
                <a:gd name="T4" fmla="*/ 0 w 424"/>
                <a:gd name="T5" fmla="*/ 0 h 655"/>
                <a:gd name="T6" fmla="*/ 424 w 424"/>
                <a:gd name="T7" fmla="*/ 551 h 655"/>
                <a:gd name="T8" fmla="*/ 212 w 424"/>
                <a:gd name="T9" fmla="*/ 655 h 655"/>
                <a:gd name="T10" fmla="*/ 7 w 424"/>
                <a:gd name="T11" fmla="*/ 13 h 655"/>
                <a:gd name="T12" fmla="*/ 213 w 424"/>
                <a:gd name="T13" fmla="*/ 651 h 655"/>
                <a:gd name="T14" fmla="*/ 420 w 424"/>
                <a:gd name="T15" fmla="*/ 550 h 655"/>
                <a:gd name="T16" fmla="*/ 7 w 424"/>
                <a:gd name="T17" fmla="*/ 13 h 6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24" h="655">
                  <a:moveTo>
                    <a:pt x="212" y="655"/>
                  </a:moveTo>
                  <a:lnTo>
                    <a:pt x="211" y="654"/>
                  </a:lnTo>
                  <a:lnTo>
                    <a:pt x="0" y="0"/>
                  </a:lnTo>
                  <a:lnTo>
                    <a:pt x="424" y="551"/>
                  </a:lnTo>
                  <a:lnTo>
                    <a:pt x="212" y="655"/>
                  </a:lnTo>
                  <a:close/>
                  <a:moveTo>
                    <a:pt x="7" y="13"/>
                  </a:moveTo>
                  <a:lnTo>
                    <a:pt x="213" y="651"/>
                  </a:lnTo>
                  <a:lnTo>
                    <a:pt x="420" y="550"/>
                  </a:lnTo>
                  <a:lnTo>
                    <a:pt x="7" y="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3" name="Freeform 96">
              <a:extLst>
                <a:ext uri="{FF2B5EF4-FFF2-40B4-BE49-F238E27FC236}">
                  <a16:creationId xmlns:a16="http://schemas.microsoft.com/office/drawing/2014/main" id="{5A9EA1DF-168B-4E5B-81B3-6699D02D8DA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552" y="3861"/>
              <a:ext cx="557" cy="652"/>
            </a:xfrm>
            <a:custGeom>
              <a:avLst/>
              <a:gdLst>
                <a:gd name="T0" fmla="*/ 557 w 557"/>
                <a:gd name="T1" fmla="*/ 652 h 652"/>
                <a:gd name="T2" fmla="*/ 0 w 557"/>
                <a:gd name="T3" fmla="*/ 154 h 652"/>
                <a:gd name="T4" fmla="*/ 347 w 557"/>
                <a:gd name="T5" fmla="*/ 0 h 652"/>
                <a:gd name="T6" fmla="*/ 347 w 557"/>
                <a:gd name="T7" fmla="*/ 1 h 652"/>
                <a:gd name="T8" fmla="*/ 557 w 557"/>
                <a:gd name="T9" fmla="*/ 652 h 652"/>
                <a:gd name="T10" fmla="*/ 4 w 557"/>
                <a:gd name="T11" fmla="*/ 155 h 652"/>
                <a:gd name="T12" fmla="*/ 552 w 557"/>
                <a:gd name="T13" fmla="*/ 644 h 652"/>
                <a:gd name="T14" fmla="*/ 344 w 557"/>
                <a:gd name="T15" fmla="*/ 3 h 652"/>
                <a:gd name="T16" fmla="*/ 4 w 557"/>
                <a:gd name="T17" fmla="*/ 155 h 6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57" h="652">
                  <a:moveTo>
                    <a:pt x="557" y="652"/>
                  </a:moveTo>
                  <a:lnTo>
                    <a:pt x="0" y="154"/>
                  </a:lnTo>
                  <a:lnTo>
                    <a:pt x="347" y="0"/>
                  </a:lnTo>
                  <a:lnTo>
                    <a:pt x="347" y="1"/>
                  </a:lnTo>
                  <a:lnTo>
                    <a:pt x="557" y="652"/>
                  </a:lnTo>
                  <a:close/>
                  <a:moveTo>
                    <a:pt x="4" y="155"/>
                  </a:moveTo>
                  <a:lnTo>
                    <a:pt x="552" y="644"/>
                  </a:lnTo>
                  <a:lnTo>
                    <a:pt x="344" y="3"/>
                  </a:lnTo>
                  <a:lnTo>
                    <a:pt x="4" y="15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4" name="Freeform 97">
              <a:extLst>
                <a:ext uri="{FF2B5EF4-FFF2-40B4-BE49-F238E27FC236}">
                  <a16:creationId xmlns:a16="http://schemas.microsoft.com/office/drawing/2014/main" id="{9B2B59F1-A2D5-401D-A4ED-5F24B40DEE2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553" y="3551"/>
              <a:ext cx="347" cy="467"/>
            </a:xfrm>
            <a:custGeom>
              <a:avLst/>
              <a:gdLst>
                <a:gd name="T0" fmla="*/ 0 w 347"/>
                <a:gd name="T1" fmla="*/ 467 h 467"/>
                <a:gd name="T2" fmla="*/ 0 w 347"/>
                <a:gd name="T3" fmla="*/ 464 h 467"/>
                <a:gd name="T4" fmla="*/ 57 w 347"/>
                <a:gd name="T5" fmla="*/ 0 h 467"/>
                <a:gd name="T6" fmla="*/ 347 w 347"/>
                <a:gd name="T7" fmla="*/ 312 h 467"/>
                <a:gd name="T8" fmla="*/ 344 w 347"/>
                <a:gd name="T9" fmla="*/ 313 h 467"/>
                <a:gd name="T10" fmla="*/ 0 w 347"/>
                <a:gd name="T11" fmla="*/ 467 h 467"/>
                <a:gd name="T12" fmla="*/ 60 w 347"/>
                <a:gd name="T13" fmla="*/ 6 h 467"/>
                <a:gd name="T14" fmla="*/ 3 w 347"/>
                <a:gd name="T15" fmla="*/ 462 h 467"/>
                <a:gd name="T16" fmla="*/ 342 w 347"/>
                <a:gd name="T17" fmla="*/ 311 h 467"/>
                <a:gd name="T18" fmla="*/ 60 w 347"/>
                <a:gd name="T19" fmla="*/ 6 h 4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7" h="467">
                  <a:moveTo>
                    <a:pt x="0" y="467"/>
                  </a:moveTo>
                  <a:lnTo>
                    <a:pt x="0" y="464"/>
                  </a:lnTo>
                  <a:lnTo>
                    <a:pt x="57" y="0"/>
                  </a:lnTo>
                  <a:lnTo>
                    <a:pt x="347" y="312"/>
                  </a:lnTo>
                  <a:lnTo>
                    <a:pt x="344" y="313"/>
                  </a:lnTo>
                  <a:lnTo>
                    <a:pt x="0" y="467"/>
                  </a:lnTo>
                  <a:close/>
                  <a:moveTo>
                    <a:pt x="60" y="6"/>
                  </a:moveTo>
                  <a:lnTo>
                    <a:pt x="3" y="462"/>
                  </a:lnTo>
                  <a:lnTo>
                    <a:pt x="342" y="311"/>
                  </a:lnTo>
                  <a:lnTo>
                    <a:pt x="60" y="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5" name="Freeform 98">
              <a:extLst>
                <a:ext uri="{FF2B5EF4-FFF2-40B4-BE49-F238E27FC236}">
                  <a16:creationId xmlns:a16="http://schemas.microsoft.com/office/drawing/2014/main" id="{705B6B2B-79AA-46EC-BC0D-765B97ECC0A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018" y="3551"/>
              <a:ext cx="595" cy="465"/>
            </a:xfrm>
            <a:custGeom>
              <a:avLst/>
              <a:gdLst>
                <a:gd name="T0" fmla="*/ 537 w 595"/>
                <a:gd name="T1" fmla="*/ 465 h 465"/>
                <a:gd name="T2" fmla="*/ 536 w 595"/>
                <a:gd name="T3" fmla="*/ 465 h 465"/>
                <a:gd name="T4" fmla="*/ 0 w 595"/>
                <a:gd name="T5" fmla="*/ 372 h 465"/>
                <a:gd name="T6" fmla="*/ 3 w 595"/>
                <a:gd name="T7" fmla="*/ 370 h 465"/>
                <a:gd name="T8" fmla="*/ 595 w 595"/>
                <a:gd name="T9" fmla="*/ 0 h 465"/>
                <a:gd name="T10" fmla="*/ 595 w 595"/>
                <a:gd name="T11" fmla="*/ 2 h 465"/>
                <a:gd name="T12" fmla="*/ 537 w 595"/>
                <a:gd name="T13" fmla="*/ 465 h 465"/>
                <a:gd name="T14" fmla="*/ 6 w 595"/>
                <a:gd name="T15" fmla="*/ 370 h 465"/>
                <a:gd name="T16" fmla="*/ 535 w 595"/>
                <a:gd name="T17" fmla="*/ 463 h 465"/>
                <a:gd name="T18" fmla="*/ 591 w 595"/>
                <a:gd name="T19" fmla="*/ 5 h 465"/>
                <a:gd name="T20" fmla="*/ 6 w 595"/>
                <a:gd name="T21" fmla="*/ 370 h 4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5" h="465">
                  <a:moveTo>
                    <a:pt x="537" y="465"/>
                  </a:moveTo>
                  <a:lnTo>
                    <a:pt x="536" y="465"/>
                  </a:lnTo>
                  <a:lnTo>
                    <a:pt x="0" y="372"/>
                  </a:lnTo>
                  <a:lnTo>
                    <a:pt x="3" y="370"/>
                  </a:lnTo>
                  <a:lnTo>
                    <a:pt x="595" y="0"/>
                  </a:lnTo>
                  <a:lnTo>
                    <a:pt x="595" y="2"/>
                  </a:lnTo>
                  <a:lnTo>
                    <a:pt x="537" y="465"/>
                  </a:lnTo>
                  <a:close/>
                  <a:moveTo>
                    <a:pt x="6" y="370"/>
                  </a:moveTo>
                  <a:lnTo>
                    <a:pt x="535" y="463"/>
                  </a:lnTo>
                  <a:lnTo>
                    <a:pt x="591" y="5"/>
                  </a:lnTo>
                  <a:lnTo>
                    <a:pt x="6" y="37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6" name="Freeform 99">
              <a:extLst>
                <a:ext uri="{FF2B5EF4-FFF2-40B4-BE49-F238E27FC236}">
                  <a16:creationId xmlns:a16="http://schemas.microsoft.com/office/drawing/2014/main" id="{F107236B-2236-4E9A-8BF7-CA83B71985D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845" y="3550"/>
              <a:ext cx="773" cy="373"/>
            </a:xfrm>
            <a:custGeom>
              <a:avLst/>
              <a:gdLst>
                <a:gd name="T0" fmla="*/ 176 w 773"/>
                <a:gd name="T1" fmla="*/ 373 h 373"/>
                <a:gd name="T2" fmla="*/ 0 w 773"/>
                <a:gd name="T3" fmla="*/ 204 h 373"/>
                <a:gd name="T4" fmla="*/ 773 w 773"/>
                <a:gd name="T5" fmla="*/ 0 h 373"/>
                <a:gd name="T6" fmla="*/ 176 w 773"/>
                <a:gd name="T7" fmla="*/ 373 h 373"/>
                <a:gd name="T8" fmla="*/ 4 w 773"/>
                <a:gd name="T9" fmla="*/ 205 h 373"/>
                <a:gd name="T10" fmla="*/ 176 w 773"/>
                <a:gd name="T11" fmla="*/ 371 h 373"/>
                <a:gd name="T12" fmla="*/ 758 w 773"/>
                <a:gd name="T13" fmla="*/ 7 h 373"/>
                <a:gd name="T14" fmla="*/ 4 w 773"/>
                <a:gd name="T15" fmla="*/ 205 h 3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73" h="373">
                  <a:moveTo>
                    <a:pt x="176" y="373"/>
                  </a:moveTo>
                  <a:lnTo>
                    <a:pt x="0" y="204"/>
                  </a:lnTo>
                  <a:lnTo>
                    <a:pt x="773" y="0"/>
                  </a:lnTo>
                  <a:lnTo>
                    <a:pt x="176" y="373"/>
                  </a:lnTo>
                  <a:close/>
                  <a:moveTo>
                    <a:pt x="4" y="205"/>
                  </a:moveTo>
                  <a:lnTo>
                    <a:pt x="176" y="371"/>
                  </a:lnTo>
                  <a:lnTo>
                    <a:pt x="758" y="7"/>
                  </a:lnTo>
                  <a:lnTo>
                    <a:pt x="4" y="20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7" name="Freeform 100">
              <a:extLst>
                <a:ext uri="{FF2B5EF4-FFF2-40B4-BE49-F238E27FC236}">
                  <a16:creationId xmlns:a16="http://schemas.microsoft.com/office/drawing/2014/main" id="{8029AB7F-E681-4BD8-B2A9-03E55DF6AE3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644" y="3753"/>
              <a:ext cx="380" cy="171"/>
            </a:xfrm>
            <a:custGeom>
              <a:avLst/>
              <a:gdLst>
                <a:gd name="T0" fmla="*/ 0 w 380"/>
                <a:gd name="T1" fmla="*/ 119 h 171"/>
                <a:gd name="T2" fmla="*/ 203 w 380"/>
                <a:gd name="T3" fmla="*/ 0 h 171"/>
                <a:gd name="T4" fmla="*/ 380 w 380"/>
                <a:gd name="T5" fmla="*/ 171 h 171"/>
                <a:gd name="T6" fmla="*/ 0 w 380"/>
                <a:gd name="T7" fmla="*/ 119 h 171"/>
                <a:gd name="T8" fmla="*/ 203 w 380"/>
                <a:gd name="T9" fmla="*/ 3 h 171"/>
                <a:gd name="T10" fmla="*/ 7 w 380"/>
                <a:gd name="T11" fmla="*/ 118 h 171"/>
                <a:gd name="T12" fmla="*/ 374 w 380"/>
                <a:gd name="T13" fmla="*/ 168 h 171"/>
                <a:gd name="T14" fmla="*/ 203 w 380"/>
                <a:gd name="T15" fmla="*/ 3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80" h="171">
                  <a:moveTo>
                    <a:pt x="0" y="119"/>
                  </a:moveTo>
                  <a:lnTo>
                    <a:pt x="203" y="0"/>
                  </a:lnTo>
                  <a:lnTo>
                    <a:pt x="380" y="171"/>
                  </a:lnTo>
                  <a:lnTo>
                    <a:pt x="0" y="119"/>
                  </a:lnTo>
                  <a:close/>
                  <a:moveTo>
                    <a:pt x="203" y="3"/>
                  </a:moveTo>
                  <a:lnTo>
                    <a:pt x="7" y="118"/>
                  </a:lnTo>
                  <a:lnTo>
                    <a:pt x="374" y="168"/>
                  </a:lnTo>
                  <a:lnTo>
                    <a:pt x="203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8" name="Freeform 101">
              <a:extLst>
                <a:ext uri="{FF2B5EF4-FFF2-40B4-BE49-F238E27FC236}">
                  <a16:creationId xmlns:a16="http://schemas.microsoft.com/office/drawing/2014/main" id="{0A814836-7169-48EB-8373-774CD66FFA4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466" y="3345"/>
              <a:ext cx="383" cy="529"/>
            </a:xfrm>
            <a:custGeom>
              <a:avLst/>
              <a:gdLst>
                <a:gd name="T0" fmla="*/ 180 w 383"/>
                <a:gd name="T1" fmla="*/ 529 h 529"/>
                <a:gd name="T2" fmla="*/ 0 w 383"/>
                <a:gd name="T3" fmla="*/ 0 h 529"/>
                <a:gd name="T4" fmla="*/ 383 w 383"/>
                <a:gd name="T5" fmla="*/ 410 h 529"/>
                <a:gd name="T6" fmla="*/ 180 w 383"/>
                <a:gd name="T7" fmla="*/ 529 h 529"/>
                <a:gd name="T8" fmla="*/ 6 w 383"/>
                <a:gd name="T9" fmla="*/ 10 h 529"/>
                <a:gd name="T10" fmla="*/ 183 w 383"/>
                <a:gd name="T11" fmla="*/ 525 h 529"/>
                <a:gd name="T12" fmla="*/ 379 w 383"/>
                <a:gd name="T13" fmla="*/ 409 h 529"/>
                <a:gd name="T14" fmla="*/ 6 w 383"/>
                <a:gd name="T15" fmla="*/ 10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83" h="529">
                  <a:moveTo>
                    <a:pt x="180" y="529"/>
                  </a:moveTo>
                  <a:lnTo>
                    <a:pt x="0" y="0"/>
                  </a:lnTo>
                  <a:lnTo>
                    <a:pt x="383" y="410"/>
                  </a:lnTo>
                  <a:lnTo>
                    <a:pt x="180" y="529"/>
                  </a:lnTo>
                  <a:close/>
                  <a:moveTo>
                    <a:pt x="6" y="10"/>
                  </a:moveTo>
                  <a:lnTo>
                    <a:pt x="183" y="525"/>
                  </a:lnTo>
                  <a:lnTo>
                    <a:pt x="379" y="409"/>
                  </a:lnTo>
                  <a:lnTo>
                    <a:pt x="6" y="1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9" name="Freeform 102">
              <a:extLst>
                <a:ext uri="{FF2B5EF4-FFF2-40B4-BE49-F238E27FC236}">
                  <a16:creationId xmlns:a16="http://schemas.microsoft.com/office/drawing/2014/main" id="{02457998-E4A5-4DF4-B51A-44BC9564F3F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22" y="3347"/>
              <a:ext cx="527" cy="695"/>
            </a:xfrm>
            <a:custGeom>
              <a:avLst/>
              <a:gdLst>
                <a:gd name="T0" fmla="*/ 0 w 527"/>
                <a:gd name="T1" fmla="*/ 695 h 695"/>
                <a:gd name="T2" fmla="*/ 348 w 527"/>
                <a:gd name="T3" fmla="*/ 0 h 695"/>
                <a:gd name="T4" fmla="*/ 527 w 527"/>
                <a:gd name="T5" fmla="*/ 525 h 695"/>
                <a:gd name="T6" fmla="*/ 525 w 527"/>
                <a:gd name="T7" fmla="*/ 525 h 695"/>
                <a:gd name="T8" fmla="*/ 0 w 527"/>
                <a:gd name="T9" fmla="*/ 695 h 695"/>
                <a:gd name="T10" fmla="*/ 347 w 527"/>
                <a:gd name="T11" fmla="*/ 7 h 695"/>
                <a:gd name="T12" fmla="*/ 4 w 527"/>
                <a:gd name="T13" fmla="*/ 690 h 695"/>
                <a:gd name="T14" fmla="*/ 524 w 527"/>
                <a:gd name="T15" fmla="*/ 524 h 695"/>
                <a:gd name="T16" fmla="*/ 347 w 527"/>
                <a:gd name="T17" fmla="*/ 7 h 6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27" h="695">
                  <a:moveTo>
                    <a:pt x="0" y="695"/>
                  </a:moveTo>
                  <a:lnTo>
                    <a:pt x="348" y="0"/>
                  </a:lnTo>
                  <a:lnTo>
                    <a:pt x="527" y="525"/>
                  </a:lnTo>
                  <a:lnTo>
                    <a:pt x="525" y="525"/>
                  </a:lnTo>
                  <a:lnTo>
                    <a:pt x="0" y="695"/>
                  </a:lnTo>
                  <a:close/>
                  <a:moveTo>
                    <a:pt x="347" y="7"/>
                  </a:moveTo>
                  <a:lnTo>
                    <a:pt x="4" y="690"/>
                  </a:lnTo>
                  <a:lnTo>
                    <a:pt x="524" y="524"/>
                  </a:lnTo>
                  <a:lnTo>
                    <a:pt x="347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0" name="Freeform 103">
              <a:extLst>
                <a:ext uri="{FF2B5EF4-FFF2-40B4-BE49-F238E27FC236}">
                  <a16:creationId xmlns:a16="http://schemas.microsoft.com/office/drawing/2014/main" id="{8C5C1499-8AC5-48A8-B791-6EA5F03CE2C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22" y="3869"/>
              <a:ext cx="530" cy="514"/>
            </a:xfrm>
            <a:custGeom>
              <a:avLst/>
              <a:gdLst>
                <a:gd name="T0" fmla="*/ 59 w 530"/>
                <a:gd name="T1" fmla="*/ 514 h 514"/>
                <a:gd name="T2" fmla="*/ 0 w 530"/>
                <a:gd name="T3" fmla="*/ 169 h 514"/>
                <a:gd name="T4" fmla="*/ 1 w 530"/>
                <a:gd name="T5" fmla="*/ 169 h 514"/>
                <a:gd name="T6" fmla="*/ 530 w 530"/>
                <a:gd name="T7" fmla="*/ 0 h 514"/>
                <a:gd name="T8" fmla="*/ 59 w 530"/>
                <a:gd name="T9" fmla="*/ 514 h 514"/>
                <a:gd name="T10" fmla="*/ 3 w 530"/>
                <a:gd name="T11" fmla="*/ 172 h 514"/>
                <a:gd name="T12" fmla="*/ 61 w 530"/>
                <a:gd name="T13" fmla="*/ 508 h 514"/>
                <a:gd name="T14" fmla="*/ 522 w 530"/>
                <a:gd name="T15" fmla="*/ 6 h 514"/>
                <a:gd name="T16" fmla="*/ 3 w 530"/>
                <a:gd name="T17" fmla="*/ 172 h 5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30" h="514">
                  <a:moveTo>
                    <a:pt x="59" y="514"/>
                  </a:moveTo>
                  <a:lnTo>
                    <a:pt x="0" y="169"/>
                  </a:lnTo>
                  <a:lnTo>
                    <a:pt x="1" y="169"/>
                  </a:lnTo>
                  <a:lnTo>
                    <a:pt x="530" y="0"/>
                  </a:lnTo>
                  <a:lnTo>
                    <a:pt x="59" y="514"/>
                  </a:lnTo>
                  <a:close/>
                  <a:moveTo>
                    <a:pt x="3" y="172"/>
                  </a:moveTo>
                  <a:lnTo>
                    <a:pt x="61" y="508"/>
                  </a:lnTo>
                  <a:lnTo>
                    <a:pt x="522" y="6"/>
                  </a:lnTo>
                  <a:lnTo>
                    <a:pt x="3" y="17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1" name="Freeform 104">
              <a:extLst>
                <a:ext uri="{FF2B5EF4-FFF2-40B4-BE49-F238E27FC236}">
                  <a16:creationId xmlns:a16="http://schemas.microsoft.com/office/drawing/2014/main" id="{471F52D0-6D1D-4AB6-903D-80A985AB53B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633" y="4037"/>
              <a:ext cx="551" cy="345"/>
            </a:xfrm>
            <a:custGeom>
              <a:avLst/>
              <a:gdLst>
                <a:gd name="T0" fmla="*/ 551 w 551"/>
                <a:gd name="T1" fmla="*/ 345 h 345"/>
                <a:gd name="T2" fmla="*/ 0 w 551"/>
                <a:gd name="T3" fmla="*/ 143 h 345"/>
                <a:gd name="T4" fmla="*/ 492 w 551"/>
                <a:gd name="T5" fmla="*/ 0 h 345"/>
                <a:gd name="T6" fmla="*/ 551 w 551"/>
                <a:gd name="T7" fmla="*/ 345 h 345"/>
                <a:gd name="T8" fmla="*/ 8 w 551"/>
                <a:gd name="T9" fmla="*/ 144 h 345"/>
                <a:gd name="T10" fmla="*/ 547 w 551"/>
                <a:gd name="T11" fmla="*/ 341 h 345"/>
                <a:gd name="T12" fmla="*/ 490 w 551"/>
                <a:gd name="T13" fmla="*/ 4 h 345"/>
                <a:gd name="T14" fmla="*/ 8 w 551"/>
                <a:gd name="T15" fmla="*/ 144 h 3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51" h="345">
                  <a:moveTo>
                    <a:pt x="551" y="345"/>
                  </a:moveTo>
                  <a:lnTo>
                    <a:pt x="0" y="143"/>
                  </a:lnTo>
                  <a:lnTo>
                    <a:pt x="492" y="0"/>
                  </a:lnTo>
                  <a:lnTo>
                    <a:pt x="551" y="345"/>
                  </a:lnTo>
                  <a:close/>
                  <a:moveTo>
                    <a:pt x="8" y="144"/>
                  </a:moveTo>
                  <a:lnTo>
                    <a:pt x="547" y="341"/>
                  </a:lnTo>
                  <a:lnTo>
                    <a:pt x="490" y="4"/>
                  </a:lnTo>
                  <a:lnTo>
                    <a:pt x="8" y="14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2" name="Freeform 105">
              <a:extLst>
                <a:ext uri="{FF2B5EF4-FFF2-40B4-BE49-F238E27FC236}">
                  <a16:creationId xmlns:a16="http://schemas.microsoft.com/office/drawing/2014/main" id="{B45C45B8-37A1-4DA0-9C62-B3BD7302D44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634" y="3444"/>
              <a:ext cx="491" cy="738"/>
            </a:xfrm>
            <a:custGeom>
              <a:avLst/>
              <a:gdLst>
                <a:gd name="T0" fmla="*/ 0 w 491"/>
                <a:gd name="T1" fmla="*/ 738 h 738"/>
                <a:gd name="T2" fmla="*/ 1 w 491"/>
                <a:gd name="T3" fmla="*/ 736 h 738"/>
                <a:gd name="T4" fmla="*/ 355 w 491"/>
                <a:gd name="T5" fmla="*/ 0 h 738"/>
                <a:gd name="T6" fmla="*/ 491 w 491"/>
                <a:gd name="T7" fmla="*/ 597 h 738"/>
                <a:gd name="T8" fmla="*/ 0 w 491"/>
                <a:gd name="T9" fmla="*/ 738 h 738"/>
                <a:gd name="T10" fmla="*/ 355 w 491"/>
                <a:gd name="T11" fmla="*/ 7 h 738"/>
                <a:gd name="T12" fmla="*/ 4 w 491"/>
                <a:gd name="T13" fmla="*/ 735 h 738"/>
                <a:gd name="T14" fmla="*/ 488 w 491"/>
                <a:gd name="T15" fmla="*/ 594 h 738"/>
                <a:gd name="T16" fmla="*/ 355 w 491"/>
                <a:gd name="T17" fmla="*/ 7 h 7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91" h="738">
                  <a:moveTo>
                    <a:pt x="0" y="738"/>
                  </a:moveTo>
                  <a:lnTo>
                    <a:pt x="1" y="736"/>
                  </a:lnTo>
                  <a:lnTo>
                    <a:pt x="355" y="0"/>
                  </a:lnTo>
                  <a:lnTo>
                    <a:pt x="491" y="597"/>
                  </a:lnTo>
                  <a:lnTo>
                    <a:pt x="0" y="738"/>
                  </a:lnTo>
                  <a:close/>
                  <a:moveTo>
                    <a:pt x="355" y="7"/>
                  </a:moveTo>
                  <a:lnTo>
                    <a:pt x="4" y="735"/>
                  </a:lnTo>
                  <a:lnTo>
                    <a:pt x="488" y="594"/>
                  </a:lnTo>
                  <a:lnTo>
                    <a:pt x="355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3" name="Freeform 106">
              <a:extLst>
                <a:ext uri="{FF2B5EF4-FFF2-40B4-BE49-F238E27FC236}">
                  <a16:creationId xmlns:a16="http://schemas.microsoft.com/office/drawing/2014/main" id="{7F64DF89-83CE-4116-9F3D-80CCBA838C3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988" y="3348"/>
              <a:ext cx="483" cy="695"/>
            </a:xfrm>
            <a:custGeom>
              <a:avLst/>
              <a:gdLst>
                <a:gd name="T0" fmla="*/ 135 w 483"/>
                <a:gd name="T1" fmla="*/ 695 h 695"/>
                <a:gd name="T2" fmla="*/ 135 w 483"/>
                <a:gd name="T3" fmla="*/ 691 h 695"/>
                <a:gd name="T4" fmla="*/ 0 w 483"/>
                <a:gd name="T5" fmla="*/ 98 h 695"/>
                <a:gd name="T6" fmla="*/ 483 w 483"/>
                <a:gd name="T7" fmla="*/ 0 h 695"/>
                <a:gd name="T8" fmla="*/ 135 w 483"/>
                <a:gd name="T9" fmla="*/ 695 h 695"/>
                <a:gd name="T10" fmla="*/ 2 w 483"/>
                <a:gd name="T11" fmla="*/ 100 h 695"/>
                <a:gd name="T12" fmla="*/ 136 w 483"/>
                <a:gd name="T13" fmla="*/ 688 h 695"/>
                <a:gd name="T14" fmla="*/ 478 w 483"/>
                <a:gd name="T15" fmla="*/ 4 h 695"/>
                <a:gd name="T16" fmla="*/ 2 w 483"/>
                <a:gd name="T17" fmla="*/ 100 h 6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83" h="695">
                  <a:moveTo>
                    <a:pt x="135" y="695"/>
                  </a:moveTo>
                  <a:lnTo>
                    <a:pt x="135" y="691"/>
                  </a:lnTo>
                  <a:lnTo>
                    <a:pt x="0" y="98"/>
                  </a:lnTo>
                  <a:lnTo>
                    <a:pt x="483" y="0"/>
                  </a:lnTo>
                  <a:lnTo>
                    <a:pt x="135" y="695"/>
                  </a:lnTo>
                  <a:close/>
                  <a:moveTo>
                    <a:pt x="2" y="100"/>
                  </a:moveTo>
                  <a:lnTo>
                    <a:pt x="136" y="688"/>
                  </a:lnTo>
                  <a:lnTo>
                    <a:pt x="478" y="4"/>
                  </a:lnTo>
                  <a:lnTo>
                    <a:pt x="2" y="10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4" name="Freeform 107">
              <a:extLst>
                <a:ext uri="{FF2B5EF4-FFF2-40B4-BE49-F238E27FC236}">
                  <a16:creationId xmlns:a16="http://schemas.microsoft.com/office/drawing/2014/main" id="{09A91DAB-58AD-4080-B49F-E69215F765C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462" y="2891"/>
              <a:ext cx="358" cy="539"/>
            </a:xfrm>
            <a:custGeom>
              <a:avLst/>
              <a:gdLst>
                <a:gd name="T0" fmla="*/ 358 w 358"/>
                <a:gd name="T1" fmla="*/ 539 h 539"/>
                <a:gd name="T2" fmla="*/ 5 w 358"/>
                <a:gd name="T3" fmla="*/ 461 h 539"/>
                <a:gd name="T4" fmla="*/ 0 w 358"/>
                <a:gd name="T5" fmla="*/ 0 h 539"/>
                <a:gd name="T6" fmla="*/ 358 w 358"/>
                <a:gd name="T7" fmla="*/ 539 h 539"/>
                <a:gd name="T8" fmla="*/ 8 w 358"/>
                <a:gd name="T9" fmla="*/ 458 h 539"/>
                <a:gd name="T10" fmla="*/ 353 w 358"/>
                <a:gd name="T11" fmla="*/ 534 h 539"/>
                <a:gd name="T12" fmla="*/ 3 w 358"/>
                <a:gd name="T13" fmla="*/ 8 h 539"/>
                <a:gd name="T14" fmla="*/ 8 w 358"/>
                <a:gd name="T15" fmla="*/ 458 h 5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58" h="539">
                  <a:moveTo>
                    <a:pt x="358" y="539"/>
                  </a:moveTo>
                  <a:lnTo>
                    <a:pt x="5" y="461"/>
                  </a:lnTo>
                  <a:lnTo>
                    <a:pt x="0" y="0"/>
                  </a:lnTo>
                  <a:lnTo>
                    <a:pt x="358" y="539"/>
                  </a:lnTo>
                  <a:close/>
                  <a:moveTo>
                    <a:pt x="8" y="458"/>
                  </a:moveTo>
                  <a:lnTo>
                    <a:pt x="353" y="534"/>
                  </a:lnTo>
                  <a:lnTo>
                    <a:pt x="3" y="8"/>
                  </a:lnTo>
                  <a:lnTo>
                    <a:pt x="8" y="45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5" name="Freeform 108">
              <a:extLst>
                <a:ext uri="{FF2B5EF4-FFF2-40B4-BE49-F238E27FC236}">
                  <a16:creationId xmlns:a16="http://schemas.microsoft.com/office/drawing/2014/main" id="{E8AF7C65-B8D8-48BF-A896-255DF6CD05E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462" y="3347"/>
              <a:ext cx="441" cy="265"/>
            </a:xfrm>
            <a:custGeom>
              <a:avLst/>
              <a:gdLst>
                <a:gd name="T0" fmla="*/ 441 w 441"/>
                <a:gd name="T1" fmla="*/ 265 h 265"/>
                <a:gd name="T2" fmla="*/ 0 w 441"/>
                <a:gd name="T3" fmla="*/ 0 h 265"/>
                <a:gd name="T4" fmla="*/ 356 w 441"/>
                <a:gd name="T5" fmla="*/ 80 h 265"/>
                <a:gd name="T6" fmla="*/ 441 w 441"/>
                <a:gd name="T7" fmla="*/ 265 h 265"/>
                <a:gd name="T8" fmla="*/ 15 w 441"/>
                <a:gd name="T9" fmla="*/ 6 h 265"/>
                <a:gd name="T10" fmla="*/ 436 w 441"/>
                <a:gd name="T11" fmla="*/ 259 h 265"/>
                <a:gd name="T12" fmla="*/ 355 w 441"/>
                <a:gd name="T13" fmla="*/ 82 h 265"/>
                <a:gd name="T14" fmla="*/ 15 w 441"/>
                <a:gd name="T15" fmla="*/ 6 h 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41" h="265">
                  <a:moveTo>
                    <a:pt x="441" y="265"/>
                  </a:moveTo>
                  <a:lnTo>
                    <a:pt x="0" y="0"/>
                  </a:lnTo>
                  <a:lnTo>
                    <a:pt x="356" y="80"/>
                  </a:lnTo>
                  <a:lnTo>
                    <a:pt x="441" y="265"/>
                  </a:lnTo>
                  <a:close/>
                  <a:moveTo>
                    <a:pt x="15" y="6"/>
                  </a:moveTo>
                  <a:lnTo>
                    <a:pt x="436" y="259"/>
                  </a:lnTo>
                  <a:lnTo>
                    <a:pt x="355" y="82"/>
                  </a:lnTo>
                  <a:lnTo>
                    <a:pt x="15" y="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6" name="Freeform 109">
              <a:extLst>
                <a:ext uri="{FF2B5EF4-FFF2-40B4-BE49-F238E27FC236}">
                  <a16:creationId xmlns:a16="http://schemas.microsoft.com/office/drawing/2014/main" id="{B6D708D6-F5CE-4E35-9A01-99DA9474284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816" y="3172"/>
              <a:ext cx="703" cy="439"/>
            </a:xfrm>
            <a:custGeom>
              <a:avLst/>
              <a:gdLst>
                <a:gd name="T0" fmla="*/ 84 w 703"/>
                <a:gd name="T1" fmla="*/ 439 h 439"/>
                <a:gd name="T2" fmla="*/ 0 w 703"/>
                <a:gd name="T3" fmla="*/ 255 h 439"/>
                <a:gd name="T4" fmla="*/ 1 w 703"/>
                <a:gd name="T5" fmla="*/ 255 h 439"/>
                <a:gd name="T6" fmla="*/ 703 w 703"/>
                <a:gd name="T7" fmla="*/ 0 h 439"/>
                <a:gd name="T8" fmla="*/ 84 w 703"/>
                <a:gd name="T9" fmla="*/ 439 h 439"/>
                <a:gd name="T10" fmla="*/ 3 w 703"/>
                <a:gd name="T11" fmla="*/ 257 h 439"/>
                <a:gd name="T12" fmla="*/ 85 w 703"/>
                <a:gd name="T13" fmla="*/ 435 h 439"/>
                <a:gd name="T14" fmla="*/ 687 w 703"/>
                <a:gd name="T15" fmla="*/ 9 h 439"/>
                <a:gd name="T16" fmla="*/ 3 w 703"/>
                <a:gd name="T17" fmla="*/ 257 h 4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03" h="439">
                  <a:moveTo>
                    <a:pt x="84" y="439"/>
                  </a:moveTo>
                  <a:lnTo>
                    <a:pt x="0" y="255"/>
                  </a:lnTo>
                  <a:lnTo>
                    <a:pt x="1" y="255"/>
                  </a:lnTo>
                  <a:lnTo>
                    <a:pt x="703" y="0"/>
                  </a:lnTo>
                  <a:lnTo>
                    <a:pt x="84" y="439"/>
                  </a:lnTo>
                  <a:close/>
                  <a:moveTo>
                    <a:pt x="3" y="257"/>
                  </a:moveTo>
                  <a:lnTo>
                    <a:pt x="85" y="435"/>
                  </a:lnTo>
                  <a:lnTo>
                    <a:pt x="687" y="9"/>
                  </a:lnTo>
                  <a:lnTo>
                    <a:pt x="3" y="25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7" name="Freeform 110">
              <a:extLst>
                <a:ext uri="{FF2B5EF4-FFF2-40B4-BE49-F238E27FC236}">
                  <a16:creationId xmlns:a16="http://schemas.microsoft.com/office/drawing/2014/main" id="{2D241999-0227-490B-AE21-61C493B1432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461" y="2893"/>
              <a:ext cx="1055" cy="536"/>
            </a:xfrm>
            <a:custGeom>
              <a:avLst/>
              <a:gdLst>
                <a:gd name="T0" fmla="*/ 356 w 1055"/>
                <a:gd name="T1" fmla="*/ 536 h 536"/>
                <a:gd name="T2" fmla="*/ 356 w 1055"/>
                <a:gd name="T3" fmla="*/ 536 h 536"/>
                <a:gd name="T4" fmla="*/ 0 w 1055"/>
                <a:gd name="T5" fmla="*/ 0 h 536"/>
                <a:gd name="T6" fmla="*/ 3 w 1055"/>
                <a:gd name="T7" fmla="*/ 1 h 536"/>
                <a:gd name="T8" fmla="*/ 1055 w 1055"/>
                <a:gd name="T9" fmla="*/ 284 h 536"/>
                <a:gd name="T10" fmla="*/ 356 w 1055"/>
                <a:gd name="T11" fmla="*/ 536 h 536"/>
                <a:gd name="T12" fmla="*/ 5 w 1055"/>
                <a:gd name="T13" fmla="*/ 5 h 536"/>
                <a:gd name="T14" fmla="*/ 357 w 1055"/>
                <a:gd name="T15" fmla="*/ 534 h 536"/>
                <a:gd name="T16" fmla="*/ 1047 w 1055"/>
                <a:gd name="T17" fmla="*/ 284 h 536"/>
                <a:gd name="T18" fmla="*/ 5 w 1055"/>
                <a:gd name="T19" fmla="*/ 5 h 5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55" h="536">
                  <a:moveTo>
                    <a:pt x="356" y="536"/>
                  </a:moveTo>
                  <a:lnTo>
                    <a:pt x="356" y="536"/>
                  </a:lnTo>
                  <a:lnTo>
                    <a:pt x="0" y="0"/>
                  </a:lnTo>
                  <a:lnTo>
                    <a:pt x="3" y="1"/>
                  </a:lnTo>
                  <a:lnTo>
                    <a:pt x="1055" y="284"/>
                  </a:lnTo>
                  <a:lnTo>
                    <a:pt x="356" y="536"/>
                  </a:lnTo>
                  <a:close/>
                  <a:moveTo>
                    <a:pt x="5" y="5"/>
                  </a:moveTo>
                  <a:lnTo>
                    <a:pt x="357" y="534"/>
                  </a:lnTo>
                  <a:lnTo>
                    <a:pt x="1047" y="284"/>
                  </a:lnTo>
                  <a:lnTo>
                    <a:pt x="5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8" name="Freeform 111">
              <a:extLst>
                <a:ext uri="{FF2B5EF4-FFF2-40B4-BE49-F238E27FC236}">
                  <a16:creationId xmlns:a16="http://schemas.microsoft.com/office/drawing/2014/main" id="{D607E089-DEAC-4876-98FD-149A9845B1F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455" y="2861"/>
              <a:ext cx="1060" cy="318"/>
            </a:xfrm>
            <a:custGeom>
              <a:avLst/>
              <a:gdLst>
                <a:gd name="T0" fmla="*/ 1060 w 1060"/>
                <a:gd name="T1" fmla="*/ 318 h 318"/>
                <a:gd name="T2" fmla="*/ 1056 w 1060"/>
                <a:gd name="T3" fmla="*/ 317 h 318"/>
                <a:gd name="T4" fmla="*/ 0 w 1060"/>
                <a:gd name="T5" fmla="*/ 33 h 318"/>
                <a:gd name="T6" fmla="*/ 846 w 1060"/>
                <a:gd name="T7" fmla="*/ 0 h 318"/>
                <a:gd name="T8" fmla="*/ 846 w 1060"/>
                <a:gd name="T9" fmla="*/ 0 h 318"/>
                <a:gd name="T10" fmla="*/ 1060 w 1060"/>
                <a:gd name="T11" fmla="*/ 318 h 318"/>
                <a:gd name="T12" fmla="*/ 17 w 1060"/>
                <a:gd name="T13" fmla="*/ 36 h 318"/>
                <a:gd name="T14" fmla="*/ 1054 w 1060"/>
                <a:gd name="T15" fmla="*/ 313 h 318"/>
                <a:gd name="T16" fmla="*/ 845 w 1060"/>
                <a:gd name="T17" fmla="*/ 2 h 318"/>
                <a:gd name="T18" fmla="*/ 17 w 1060"/>
                <a:gd name="T19" fmla="*/ 36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60" h="318">
                  <a:moveTo>
                    <a:pt x="1060" y="318"/>
                  </a:moveTo>
                  <a:lnTo>
                    <a:pt x="1056" y="317"/>
                  </a:lnTo>
                  <a:lnTo>
                    <a:pt x="0" y="33"/>
                  </a:lnTo>
                  <a:lnTo>
                    <a:pt x="846" y="0"/>
                  </a:lnTo>
                  <a:lnTo>
                    <a:pt x="846" y="0"/>
                  </a:lnTo>
                  <a:lnTo>
                    <a:pt x="1060" y="318"/>
                  </a:lnTo>
                  <a:close/>
                  <a:moveTo>
                    <a:pt x="17" y="36"/>
                  </a:moveTo>
                  <a:lnTo>
                    <a:pt x="1054" y="313"/>
                  </a:lnTo>
                  <a:lnTo>
                    <a:pt x="845" y="2"/>
                  </a:lnTo>
                  <a:lnTo>
                    <a:pt x="17" y="3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9" name="Freeform 112">
              <a:extLst>
                <a:ext uri="{FF2B5EF4-FFF2-40B4-BE49-F238E27FC236}">
                  <a16:creationId xmlns:a16="http://schemas.microsoft.com/office/drawing/2014/main" id="{73B613EB-DEF5-4091-A2E5-B59D06B700F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297" y="2860"/>
              <a:ext cx="931" cy="345"/>
            </a:xfrm>
            <a:custGeom>
              <a:avLst/>
              <a:gdLst>
                <a:gd name="T0" fmla="*/ 214 w 931"/>
                <a:gd name="T1" fmla="*/ 318 h 345"/>
                <a:gd name="T2" fmla="*/ 213 w 931"/>
                <a:gd name="T3" fmla="*/ 318 h 345"/>
                <a:gd name="T4" fmla="*/ 0 w 931"/>
                <a:gd name="T5" fmla="*/ 0 h 345"/>
                <a:gd name="T6" fmla="*/ 931 w 931"/>
                <a:gd name="T7" fmla="*/ 345 h 345"/>
                <a:gd name="T8" fmla="*/ 214 w 931"/>
                <a:gd name="T9" fmla="*/ 318 h 345"/>
                <a:gd name="T10" fmla="*/ 7 w 931"/>
                <a:gd name="T11" fmla="*/ 4 h 345"/>
                <a:gd name="T12" fmla="*/ 215 w 931"/>
                <a:gd name="T13" fmla="*/ 315 h 345"/>
                <a:gd name="T14" fmla="*/ 916 w 931"/>
                <a:gd name="T15" fmla="*/ 342 h 345"/>
                <a:gd name="T16" fmla="*/ 7 w 931"/>
                <a:gd name="T17" fmla="*/ 4 h 3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31" h="345">
                  <a:moveTo>
                    <a:pt x="214" y="318"/>
                  </a:moveTo>
                  <a:lnTo>
                    <a:pt x="213" y="318"/>
                  </a:lnTo>
                  <a:lnTo>
                    <a:pt x="0" y="0"/>
                  </a:lnTo>
                  <a:lnTo>
                    <a:pt x="931" y="345"/>
                  </a:lnTo>
                  <a:lnTo>
                    <a:pt x="214" y="318"/>
                  </a:lnTo>
                  <a:close/>
                  <a:moveTo>
                    <a:pt x="7" y="4"/>
                  </a:moveTo>
                  <a:lnTo>
                    <a:pt x="215" y="315"/>
                  </a:lnTo>
                  <a:lnTo>
                    <a:pt x="916" y="342"/>
                  </a:lnTo>
                  <a:lnTo>
                    <a:pt x="7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0" name="Freeform 113">
              <a:extLst>
                <a:ext uri="{FF2B5EF4-FFF2-40B4-BE49-F238E27FC236}">
                  <a16:creationId xmlns:a16="http://schemas.microsoft.com/office/drawing/2014/main" id="{13E3C732-C9F9-4815-B7FA-8E756DDCE65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985" y="2892"/>
              <a:ext cx="485" cy="558"/>
            </a:xfrm>
            <a:custGeom>
              <a:avLst/>
              <a:gdLst>
                <a:gd name="T0" fmla="*/ 0 w 485"/>
                <a:gd name="T1" fmla="*/ 558 h 558"/>
                <a:gd name="T2" fmla="*/ 480 w 485"/>
                <a:gd name="T3" fmla="*/ 0 h 558"/>
                <a:gd name="T4" fmla="*/ 485 w 485"/>
                <a:gd name="T5" fmla="*/ 460 h 558"/>
                <a:gd name="T6" fmla="*/ 0 w 485"/>
                <a:gd name="T7" fmla="*/ 558 h 558"/>
                <a:gd name="T8" fmla="*/ 477 w 485"/>
                <a:gd name="T9" fmla="*/ 7 h 558"/>
                <a:gd name="T10" fmla="*/ 7 w 485"/>
                <a:gd name="T11" fmla="*/ 553 h 558"/>
                <a:gd name="T12" fmla="*/ 482 w 485"/>
                <a:gd name="T13" fmla="*/ 457 h 558"/>
                <a:gd name="T14" fmla="*/ 477 w 485"/>
                <a:gd name="T15" fmla="*/ 7 h 5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85" h="558">
                  <a:moveTo>
                    <a:pt x="0" y="558"/>
                  </a:moveTo>
                  <a:lnTo>
                    <a:pt x="480" y="0"/>
                  </a:lnTo>
                  <a:lnTo>
                    <a:pt x="485" y="460"/>
                  </a:lnTo>
                  <a:lnTo>
                    <a:pt x="0" y="558"/>
                  </a:lnTo>
                  <a:close/>
                  <a:moveTo>
                    <a:pt x="477" y="7"/>
                  </a:moveTo>
                  <a:lnTo>
                    <a:pt x="7" y="553"/>
                  </a:lnTo>
                  <a:lnTo>
                    <a:pt x="482" y="457"/>
                  </a:lnTo>
                  <a:lnTo>
                    <a:pt x="477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1" name="Freeform 114">
              <a:extLst>
                <a:ext uri="{FF2B5EF4-FFF2-40B4-BE49-F238E27FC236}">
                  <a16:creationId xmlns:a16="http://schemas.microsoft.com/office/drawing/2014/main" id="{0DE357D1-1E4F-47E4-93BE-240664703BC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487" y="2892"/>
              <a:ext cx="980" cy="556"/>
            </a:xfrm>
            <a:custGeom>
              <a:avLst/>
              <a:gdLst>
                <a:gd name="T0" fmla="*/ 502 w 980"/>
                <a:gd name="T1" fmla="*/ 556 h 556"/>
                <a:gd name="T2" fmla="*/ 502 w 980"/>
                <a:gd name="T3" fmla="*/ 556 h 556"/>
                <a:gd name="T4" fmla="*/ 0 w 980"/>
                <a:gd name="T5" fmla="*/ 354 h 556"/>
                <a:gd name="T6" fmla="*/ 980 w 980"/>
                <a:gd name="T7" fmla="*/ 0 h 556"/>
                <a:gd name="T8" fmla="*/ 502 w 980"/>
                <a:gd name="T9" fmla="*/ 556 h 556"/>
                <a:gd name="T10" fmla="*/ 7 w 980"/>
                <a:gd name="T11" fmla="*/ 354 h 556"/>
                <a:gd name="T12" fmla="*/ 502 w 980"/>
                <a:gd name="T13" fmla="*/ 554 h 556"/>
                <a:gd name="T14" fmla="*/ 972 w 980"/>
                <a:gd name="T15" fmla="*/ 6 h 556"/>
                <a:gd name="T16" fmla="*/ 7 w 980"/>
                <a:gd name="T17" fmla="*/ 354 h 5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80" h="556">
                  <a:moveTo>
                    <a:pt x="502" y="556"/>
                  </a:moveTo>
                  <a:lnTo>
                    <a:pt x="502" y="556"/>
                  </a:lnTo>
                  <a:lnTo>
                    <a:pt x="0" y="354"/>
                  </a:lnTo>
                  <a:lnTo>
                    <a:pt x="980" y="0"/>
                  </a:lnTo>
                  <a:lnTo>
                    <a:pt x="502" y="556"/>
                  </a:lnTo>
                  <a:close/>
                  <a:moveTo>
                    <a:pt x="7" y="354"/>
                  </a:moveTo>
                  <a:lnTo>
                    <a:pt x="502" y="554"/>
                  </a:lnTo>
                  <a:lnTo>
                    <a:pt x="972" y="6"/>
                  </a:lnTo>
                  <a:lnTo>
                    <a:pt x="7" y="35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2" name="Freeform 115">
              <a:extLst>
                <a:ext uri="{FF2B5EF4-FFF2-40B4-BE49-F238E27FC236}">
                  <a16:creationId xmlns:a16="http://schemas.microsoft.com/office/drawing/2014/main" id="{31FA049C-313D-4B08-8AEA-51990BEF2849}"/>
                </a:ext>
              </a:extLst>
            </p:cNvPr>
            <p:cNvSpPr>
              <a:spLocks/>
            </p:cNvSpPr>
            <p:nvPr/>
          </p:nvSpPr>
          <p:spPr bwMode="auto">
            <a:xfrm>
              <a:off x="6455" y="3212"/>
              <a:ext cx="65" cy="65"/>
            </a:xfrm>
            <a:custGeom>
              <a:avLst/>
              <a:gdLst>
                <a:gd name="T0" fmla="*/ 54 w 56"/>
                <a:gd name="T1" fmla="*/ 32 h 56"/>
                <a:gd name="T2" fmla="*/ 24 w 56"/>
                <a:gd name="T3" fmla="*/ 54 h 56"/>
                <a:gd name="T4" fmla="*/ 2 w 56"/>
                <a:gd name="T5" fmla="*/ 24 h 56"/>
                <a:gd name="T6" fmla="*/ 32 w 56"/>
                <a:gd name="T7" fmla="*/ 2 h 56"/>
                <a:gd name="T8" fmla="*/ 54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4" y="32"/>
                  </a:moveTo>
                  <a:cubicBezTo>
                    <a:pt x="52" y="47"/>
                    <a:pt x="38" y="56"/>
                    <a:pt x="24" y="54"/>
                  </a:cubicBezTo>
                  <a:cubicBezTo>
                    <a:pt x="10" y="52"/>
                    <a:pt x="0" y="38"/>
                    <a:pt x="2" y="24"/>
                  </a:cubicBezTo>
                  <a:cubicBezTo>
                    <a:pt x="5" y="10"/>
                    <a:pt x="18" y="0"/>
                    <a:pt x="32" y="2"/>
                  </a:cubicBezTo>
                  <a:cubicBezTo>
                    <a:pt x="47" y="5"/>
                    <a:pt x="56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3" name="Freeform 116">
              <a:extLst>
                <a:ext uri="{FF2B5EF4-FFF2-40B4-BE49-F238E27FC236}">
                  <a16:creationId xmlns:a16="http://schemas.microsoft.com/office/drawing/2014/main" id="{337642F7-D928-4DF4-B519-13AE064980EF}"/>
                </a:ext>
              </a:extLst>
            </p:cNvPr>
            <p:cNvSpPr>
              <a:spLocks/>
            </p:cNvSpPr>
            <p:nvPr/>
          </p:nvSpPr>
          <p:spPr bwMode="auto">
            <a:xfrm>
              <a:off x="6603" y="4147"/>
              <a:ext cx="64" cy="64"/>
            </a:xfrm>
            <a:custGeom>
              <a:avLst/>
              <a:gdLst>
                <a:gd name="T0" fmla="*/ 53 w 56"/>
                <a:gd name="T1" fmla="*/ 32 h 56"/>
                <a:gd name="T2" fmla="*/ 24 w 56"/>
                <a:gd name="T3" fmla="*/ 54 h 56"/>
                <a:gd name="T4" fmla="*/ 2 w 56"/>
                <a:gd name="T5" fmla="*/ 24 h 56"/>
                <a:gd name="T6" fmla="*/ 32 w 56"/>
                <a:gd name="T7" fmla="*/ 2 h 56"/>
                <a:gd name="T8" fmla="*/ 53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3" y="32"/>
                  </a:moveTo>
                  <a:cubicBezTo>
                    <a:pt x="51" y="47"/>
                    <a:pt x="38" y="56"/>
                    <a:pt x="24" y="54"/>
                  </a:cubicBezTo>
                  <a:cubicBezTo>
                    <a:pt x="9" y="52"/>
                    <a:pt x="0" y="39"/>
                    <a:pt x="2" y="24"/>
                  </a:cubicBezTo>
                  <a:cubicBezTo>
                    <a:pt x="4" y="10"/>
                    <a:pt x="17" y="0"/>
                    <a:pt x="32" y="2"/>
                  </a:cubicBezTo>
                  <a:cubicBezTo>
                    <a:pt x="46" y="5"/>
                    <a:pt x="56" y="18"/>
                    <a:pt x="53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4" name="Freeform 117">
              <a:extLst>
                <a:ext uri="{FF2B5EF4-FFF2-40B4-BE49-F238E27FC236}">
                  <a16:creationId xmlns:a16="http://schemas.microsoft.com/office/drawing/2014/main" id="{CF106F8B-C252-46BE-8443-17DE12D826D1}"/>
                </a:ext>
              </a:extLst>
            </p:cNvPr>
            <p:cNvSpPr>
              <a:spLocks/>
            </p:cNvSpPr>
            <p:nvPr/>
          </p:nvSpPr>
          <p:spPr bwMode="auto">
            <a:xfrm>
              <a:off x="7153" y="4342"/>
              <a:ext cx="64" cy="66"/>
            </a:xfrm>
            <a:custGeom>
              <a:avLst/>
              <a:gdLst>
                <a:gd name="T0" fmla="*/ 54 w 56"/>
                <a:gd name="T1" fmla="*/ 33 h 57"/>
                <a:gd name="T2" fmla="*/ 24 w 56"/>
                <a:gd name="T3" fmla="*/ 54 h 57"/>
                <a:gd name="T4" fmla="*/ 2 w 56"/>
                <a:gd name="T5" fmla="*/ 24 h 57"/>
                <a:gd name="T6" fmla="*/ 32 w 56"/>
                <a:gd name="T7" fmla="*/ 3 h 57"/>
                <a:gd name="T8" fmla="*/ 54 w 56"/>
                <a:gd name="T9" fmla="*/ 33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7">
                  <a:moveTo>
                    <a:pt x="54" y="33"/>
                  </a:moveTo>
                  <a:cubicBezTo>
                    <a:pt x="52" y="47"/>
                    <a:pt x="38" y="57"/>
                    <a:pt x="24" y="54"/>
                  </a:cubicBezTo>
                  <a:cubicBezTo>
                    <a:pt x="10" y="52"/>
                    <a:pt x="0" y="39"/>
                    <a:pt x="2" y="24"/>
                  </a:cubicBezTo>
                  <a:cubicBezTo>
                    <a:pt x="4" y="10"/>
                    <a:pt x="18" y="0"/>
                    <a:pt x="32" y="3"/>
                  </a:cubicBezTo>
                  <a:cubicBezTo>
                    <a:pt x="46" y="5"/>
                    <a:pt x="56" y="18"/>
                    <a:pt x="54" y="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5" name="Freeform 118">
              <a:extLst>
                <a:ext uri="{FF2B5EF4-FFF2-40B4-BE49-F238E27FC236}">
                  <a16:creationId xmlns:a16="http://schemas.microsoft.com/office/drawing/2014/main" id="{9E824419-0B6A-4636-9DE9-AE0F6F0111BA}"/>
                </a:ext>
              </a:extLst>
            </p:cNvPr>
            <p:cNvSpPr>
              <a:spLocks/>
            </p:cNvSpPr>
            <p:nvPr/>
          </p:nvSpPr>
          <p:spPr bwMode="auto">
            <a:xfrm>
              <a:off x="9286" y="4371"/>
              <a:ext cx="65" cy="65"/>
            </a:xfrm>
            <a:custGeom>
              <a:avLst/>
              <a:gdLst>
                <a:gd name="T0" fmla="*/ 54 w 56"/>
                <a:gd name="T1" fmla="*/ 32 h 56"/>
                <a:gd name="T2" fmla="*/ 24 w 56"/>
                <a:gd name="T3" fmla="*/ 54 h 56"/>
                <a:gd name="T4" fmla="*/ 2 w 56"/>
                <a:gd name="T5" fmla="*/ 24 h 56"/>
                <a:gd name="T6" fmla="*/ 32 w 56"/>
                <a:gd name="T7" fmla="*/ 2 h 56"/>
                <a:gd name="T8" fmla="*/ 54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4" y="32"/>
                  </a:moveTo>
                  <a:cubicBezTo>
                    <a:pt x="52" y="46"/>
                    <a:pt x="38" y="56"/>
                    <a:pt x="24" y="54"/>
                  </a:cubicBezTo>
                  <a:cubicBezTo>
                    <a:pt x="10" y="52"/>
                    <a:pt x="0" y="38"/>
                    <a:pt x="2" y="24"/>
                  </a:cubicBezTo>
                  <a:cubicBezTo>
                    <a:pt x="4" y="10"/>
                    <a:pt x="18" y="0"/>
                    <a:pt x="32" y="2"/>
                  </a:cubicBezTo>
                  <a:cubicBezTo>
                    <a:pt x="46" y="4"/>
                    <a:pt x="56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6" name="Freeform 119">
              <a:extLst>
                <a:ext uri="{FF2B5EF4-FFF2-40B4-BE49-F238E27FC236}">
                  <a16:creationId xmlns:a16="http://schemas.microsoft.com/office/drawing/2014/main" id="{E4762C74-43E0-4645-97A0-632E50A4F84B}"/>
                </a:ext>
              </a:extLst>
            </p:cNvPr>
            <p:cNvSpPr>
              <a:spLocks/>
            </p:cNvSpPr>
            <p:nvPr/>
          </p:nvSpPr>
          <p:spPr bwMode="auto">
            <a:xfrm>
              <a:off x="9502" y="4913"/>
              <a:ext cx="64" cy="64"/>
            </a:xfrm>
            <a:custGeom>
              <a:avLst/>
              <a:gdLst>
                <a:gd name="T0" fmla="*/ 54 w 56"/>
                <a:gd name="T1" fmla="*/ 32 h 56"/>
                <a:gd name="T2" fmla="*/ 24 w 56"/>
                <a:gd name="T3" fmla="*/ 54 h 56"/>
                <a:gd name="T4" fmla="*/ 2 w 56"/>
                <a:gd name="T5" fmla="*/ 24 h 56"/>
                <a:gd name="T6" fmla="*/ 32 w 56"/>
                <a:gd name="T7" fmla="*/ 2 h 56"/>
                <a:gd name="T8" fmla="*/ 54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4" y="32"/>
                  </a:moveTo>
                  <a:cubicBezTo>
                    <a:pt x="51" y="47"/>
                    <a:pt x="38" y="56"/>
                    <a:pt x="24" y="54"/>
                  </a:cubicBezTo>
                  <a:cubicBezTo>
                    <a:pt x="9" y="52"/>
                    <a:pt x="0" y="38"/>
                    <a:pt x="2" y="24"/>
                  </a:cubicBezTo>
                  <a:cubicBezTo>
                    <a:pt x="4" y="10"/>
                    <a:pt x="18" y="0"/>
                    <a:pt x="32" y="2"/>
                  </a:cubicBezTo>
                  <a:cubicBezTo>
                    <a:pt x="46" y="5"/>
                    <a:pt x="56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7" name="Freeform 120">
              <a:extLst>
                <a:ext uri="{FF2B5EF4-FFF2-40B4-BE49-F238E27FC236}">
                  <a16:creationId xmlns:a16="http://schemas.microsoft.com/office/drawing/2014/main" id="{36B2FF1C-90BA-4FF2-A065-8B76F0DCDEF3}"/>
                </a:ext>
              </a:extLst>
            </p:cNvPr>
            <p:cNvSpPr>
              <a:spLocks/>
            </p:cNvSpPr>
            <p:nvPr/>
          </p:nvSpPr>
          <p:spPr bwMode="auto">
            <a:xfrm>
              <a:off x="8894" y="5302"/>
              <a:ext cx="65" cy="65"/>
            </a:xfrm>
            <a:custGeom>
              <a:avLst/>
              <a:gdLst>
                <a:gd name="T0" fmla="*/ 54 w 56"/>
                <a:gd name="T1" fmla="*/ 32 h 56"/>
                <a:gd name="T2" fmla="*/ 24 w 56"/>
                <a:gd name="T3" fmla="*/ 54 h 56"/>
                <a:gd name="T4" fmla="*/ 2 w 56"/>
                <a:gd name="T5" fmla="*/ 24 h 56"/>
                <a:gd name="T6" fmla="*/ 32 w 56"/>
                <a:gd name="T7" fmla="*/ 2 h 56"/>
                <a:gd name="T8" fmla="*/ 54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4" y="32"/>
                  </a:moveTo>
                  <a:cubicBezTo>
                    <a:pt x="52" y="46"/>
                    <a:pt x="38" y="56"/>
                    <a:pt x="24" y="54"/>
                  </a:cubicBezTo>
                  <a:cubicBezTo>
                    <a:pt x="10" y="51"/>
                    <a:pt x="0" y="38"/>
                    <a:pt x="2" y="24"/>
                  </a:cubicBezTo>
                  <a:cubicBezTo>
                    <a:pt x="5" y="9"/>
                    <a:pt x="18" y="0"/>
                    <a:pt x="32" y="2"/>
                  </a:cubicBezTo>
                  <a:cubicBezTo>
                    <a:pt x="47" y="4"/>
                    <a:pt x="56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8" name="Freeform 121">
              <a:extLst>
                <a:ext uri="{FF2B5EF4-FFF2-40B4-BE49-F238E27FC236}">
                  <a16:creationId xmlns:a16="http://schemas.microsoft.com/office/drawing/2014/main" id="{3681C348-A33A-42A2-8D40-8F598A14E52F}"/>
                </a:ext>
              </a:extLst>
            </p:cNvPr>
            <p:cNvSpPr>
              <a:spLocks/>
            </p:cNvSpPr>
            <p:nvPr/>
          </p:nvSpPr>
          <p:spPr bwMode="auto">
            <a:xfrm>
              <a:off x="7905" y="5746"/>
              <a:ext cx="65" cy="64"/>
            </a:xfrm>
            <a:custGeom>
              <a:avLst/>
              <a:gdLst>
                <a:gd name="T0" fmla="*/ 54 w 57"/>
                <a:gd name="T1" fmla="*/ 32 h 56"/>
                <a:gd name="T2" fmla="*/ 24 w 57"/>
                <a:gd name="T3" fmla="*/ 54 h 56"/>
                <a:gd name="T4" fmla="*/ 3 w 57"/>
                <a:gd name="T5" fmla="*/ 24 h 56"/>
                <a:gd name="T6" fmla="*/ 32 w 57"/>
                <a:gd name="T7" fmla="*/ 2 h 56"/>
                <a:gd name="T8" fmla="*/ 54 w 57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" h="56">
                  <a:moveTo>
                    <a:pt x="54" y="32"/>
                  </a:moveTo>
                  <a:cubicBezTo>
                    <a:pt x="52" y="46"/>
                    <a:pt x="39" y="56"/>
                    <a:pt x="24" y="54"/>
                  </a:cubicBezTo>
                  <a:cubicBezTo>
                    <a:pt x="10" y="52"/>
                    <a:pt x="0" y="38"/>
                    <a:pt x="3" y="24"/>
                  </a:cubicBezTo>
                  <a:cubicBezTo>
                    <a:pt x="5" y="10"/>
                    <a:pt x="18" y="0"/>
                    <a:pt x="32" y="2"/>
                  </a:cubicBezTo>
                  <a:cubicBezTo>
                    <a:pt x="47" y="4"/>
                    <a:pt x="57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9" name="Freeform 122">
              <a:extLst>
                <a:ext uri="{FF2B5EF4-FFF2-40B4-BE49-F238E27FC236}">
                  <a16:creationId xmlns:a16="http://schemas.microsoft.com/office/drawing/2014/main" id="{F00C9234-FAEB-40D7-8B42-9FCAABC4D73B}"/>
                </a:ext>
              </a:extLst>
            </p:cNvPr>
            <p:cNvSpPr>
              <a:spLocks/>
            </p:cNvSpPr>
            <p:nvPr/>
          </p:nvSpPr>
          <p:spPr bwMode="auto">
            <a:xfrm>
              <a:off x="8310" y="5210"/>
              <a:ext cx="65" cy="65"/>
            </a:xfrm>
            <a:custGeom>
              <a:avLst/>
              <a:gdLst>
                <a:gd name="T0" fmla="*/ 54 w 56"/>
                <a:gd name="T1" fmla="*/ 32 h 56"/>
                <a:gd name="T2" fmla="*/ 24 w 56"/>
                <a:gd name="T3" fmla="*/ 54 h 56"/>
                <a:gd name="T4" fmla="*/ 2 w 56"/>
                <a:gd name="T5" fmla="*/ 24 h 56"/>
                <a:gd name="T6" fmla="*/ 32 w 56"/>
                <a:gd name="T7" fmla="*/ 2 h 56"/>
                <a:gd name="T8" fmla="*/ 54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4" y="32"/>
                  </a:moveTo>
                  <a:cubicBezTo>
                    <a:pt x="52" y="46"/>
                    <a:pt x="38" y="56"/>
                    <a:pt x="24" y="54"/>
                  </a:cubicBezTo>
                  <a:cubicBezTo>
                    <a:pt x="10" y="51"/>
                    <a:pt x="0" y="38"/>
                    <a:pt x="2" y="24"/>
                  </a:cubicBezTo>
                  <a:cubicBezTo>
                    <a:pt x="4" y="9"/>
                    <a:pt x="18" y="0"/>
                    <a:pt x="32" y="2"/>
                  </a:cubicBezTo>
                  <a:cubicBezTo>
                    <a:pt x="46" y="4"/>
                    <a:pt x="56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0" name="Freeform 123">
              <a:extLst>
                <a:ext uri="{FF2B5EF4-FFF2-40B4-BE49-F238E27FC236}">
                  <a16:creationId xmlns:a16="http://schemas.microsoft.com/office/drawing/2014/main" id="{68853E41-C9DB-4662-93D1-B054C3005575}"/>
                </a:ext>
              </a:extLst>
            </p:cNvPr>
            <p:cNvSpPr>
              <a:spLocks/>
            </p:cNvSpPr>
            <p:nvPr/>
          </p:nvSpPr>
          <p:spPr bwMode="auto">
            <a:xfrm>
              <a:off x="7070" y="4780"/>
              <a:ext cx="64" cy="66"/>
            </a:xfrm>
            <a:custGeom>
              <a:avLst/>
              <a:gdLst>
                <a:gd name="T0" fmla="*/ 54 w 56"/>
                <a:gd name="T1" fmla="*/ 33 h 57"/>
                <a:gd name="T2" fmla="*/ 24 w 56"/>
                <a:gd name="T3" fmla="*/ 54 h 57"/>
                <a:gd name="T4" fmla="*/ 2 w 56"/>
                <a:gd name="T5" fmla="*/ 24 h 57"/>
                <a:gd name="T6" fmla="*/ 32 w 56"/>
                <a:gd name="T7" fmla="*/ 3 h 57"/>
                <a:gd name="T8" fmla="*/ 54 w 56"/>
                <a:gd name="T9" fmla="*/ 33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7">
                  <a:moveTo>
                    <a:pt x="54" y="33"/>
                  </a:moveTo>
                  <a:cubicBezTo>
                    <a:pt x="52" y="47"/>
                    <a:pt x="38" y="57"/>
                    <a:pt x="24" y="54"/>
                  </a:cubicBezTo>
                  <a:cubicBezTo>
                    <a:pt x="10" y="52"/>
                    <a:pt x="0" y="39"/>
                    <a:pt x="2" y="24"/>
                  </a:cubicBezTo>
                  <a:cubicBezTo>
                    <a:pt x="5" y="10"/>
                    <a:pt x="18" y="0"/>
                    <a:pt x="32" y="3"/>
                  </a:cubicBezTo>
                  <a:cubicBezTo>
                    <a:pt x="47" y="5"/>
                    <a:pt x="56" y="18"/>
                    <a:pt x="54" y="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1" name="Freeform 124">
              <a:extLst>
                <a:ext uri="{FF2B5EF4-FFF2-40B4-BE49-F238E27FC236}">
                  <a16:creationId xmlns:a16="http://schemas.microsoft.com/office/drawing/2014/main" id="{8CCF0ED8-0660-4149-B558-CD6F88304BDD}"/>
                </a:ext>
              </a:extLst>
            </p:cNvPr>
            <p:cNvSpPr>
              <a:spLocks/>
            </p:cNvSpPr>
            <p:nvPr/>
          </p:nvSpPr>
          <p:spPr bwMode="auto">
            <a:xfrm>
              <a:off x="6979" y="5685"/>
              <a:ext cx="65" cy="64"/>
            </a:xfrm>
            <a:custGeom>
              <a:avLst/>
              <a:gdLst>
                <a:gd name="T0" fmla="*/ 54 w 57"/>
                <a:gd name="T1" fmla="*/ 32 h 56"/>
                <a:gd name="T2" fmla="*/ 24 w 57"/>
                <a:gd name="T3" fmla="*/ 54 h 56"/>
                <a:gd name="T4" fmla="*/ 3 w 57"/>
                <a:gd name="T5" fmla="*/ 24 h 56"/>
                <a:gd name="T6" fmla="*/ 33 w 57"/>
                <a:gd name="T7" fmla="*/ 2 h 56"/>
                <a:gd name="T8" fmla="*/ 54 w 57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" h="56">
                  <a:moveTo>
                    <a:pt x="54" y="32"/>
                  </a:moveTo>
                  <a:cubicBezTo>
                    <a:pt x="52" y="46"/>
                    <a:pt x="39" y="56"/>
                    <a:pt x="24" y="54"/>
                  </a:cubicBezTo>
                  <a:cubicBezTo>
                    <a:pt x="10" y="52"/>
                    <a:pt x="0" y="38"/>
                    <a:pt x="3" y="24"/>
                  </a:cubicBezTo>
                  <a:cubicBezTo>
                    <a:pt x="5" y="10"/>
                    <a:pt x="18" y="0"/>
                    <a:pt x="33" y="2"/>
                  </a:cubicBezTo>
                  <a:cubicBezTo>
                    <a:pt x="47" y="5"/>
                    <a:pt x="57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2" name="Freeform 125">
              <a:extLst>
                <a:ext uri="{FF2B5EF4-FFF2-40B4-BE49-F238E27FC236}">
                  <a16:creationId xmlns:a16="http://schemas.microsoft.com/office/drawing/2014/main" id="{28AE63BD-B5EF-4024-806D-DC318D6DA5C3}"/>
                </a:ext>
              </a:extLst>
            </p:cNvPr>
            <p:cNvSpPr>
              <a:spLocks/>
            </p:cNvSpPr>
            <p:nvPr/>
          </p:nvSpPr>
          <p:spPr bwMode="auto">
            <a:xfrm>
              <a:off x="8546" y="5463"/>
              <a:ext cx="64" cy="65"/>
            </a:xfrm>
            <a:custGeom>
              <a:avLst/>
              <a:gdLst>
                <a:gd name="T0" fmla="*/ 54 w 56"/>
                <a:gd name="T1" fmla="*/ 32 h 56"/>
                <a:gd name="T2" fmla="*/ 24 w 56"/>
                <a:gd name="T3" fmla="*/ 54 h 56"/>
                <a:gd name="T4" fmla="*/ 2 w 56"/>
                <a:gd name="T5" fmla="*/ 24 h 56"/>
                <a:gd name="T6" fmla="*/ 32 w 56"/>
                <a:gd name="T7" fmla="*/ 2 h 56"/>
                <a:gd name="T8" fmla="*/ 54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4" y="32"/>
                  </a:moveTo>
                  <a:cubicBezTo>
                    <a:pt x="52" y="47"/>
                    <a:pt x="38" y="56"/>
                    <a:pt x="24" y="54"/>
                  </a:cubicBezTo>
                  <a:cubicBezTo>
                    <a:pt x="10" y="52"/>
                    <a:pt x="0" y="38"/>
                    <a:pt x="2" y="24"/>
                  </a:cubicBezTo>
                  <a:cubicBezTo>
                    <a:pt x="4" y="10"/>
                    <a:pt x="18" y="0"/>
                    <a:pt x="32" y="2"/>
                  </a:cubicBezTo>
                  <a:cubicBezTo>
                    <a:pt x="46" y="5"/>
                    <a:pt x="56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3" name="Freeform 126">
              <a:extLst>
                <a:ext uri="{FF2B5EF4-FFF2-40B4-BE49-F238E27FC236}">
                  <a16:creationId xmlns:a16="http://schemas.microsoft.com/office/drawing/2014/main" id="{417BCC75-0D32-40D3-87DA-928E5AD40C0E}"/>
                </a:ext>
              </a:extLst>
            </p:cNvPr>
            <p:cNvSpPr>
              <a:spLocks/>
            </p:cNvSpPr>
            <p:nvPr/>
          </p:nvSpPr>
          <p:spPr bwMode="auto">
            <a:xfrm>
              <a:off x="9460" y="5440"/>
              <a:ext cx="65" cy="65"/>
            </a:xfrm>
            <a:custGeom>
              <a:avLst/>
              <a:gdLst>
                <a:gd name="T0" fmla="*/ 54 w 56"/>
                <a:gd name="T1" fmla="*/ 32 h 56"/>
                <a:gd name="T2" fmla="*/ 24 w 56"/>
                <a:gd name="T3" fmla="*/ 54 h 56"/>
                <a:gd name="T4" fmla="*/ 2 w 56"/>
                <a:gd name="T5" fmla="*/ 24 h 56"/>
                <a:gd name="T6" fmla="*/ 32 w 56"/>
                <a:gd name="T7" fmla="*/ 2 h 56"/>
                <a:gd name="T8" fmla="*/ 54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4" y="32"/>
                  </a:moveTo>
                  <a:cubicBezTo>
                    <a:pt x="51" y="46"/>
                    <a:pt x="38" y="56"/>
                    <a:pt x="24" y="54"/>
                  </a:cubicBezTo>
                  <a:cubicBezTo>
                    <a:pt x="10" y="51"/>
                    <a:pt x="0" y="38"/>
                    <a:pt x="2" y="24"/>
                  </a:cubicBezTo>
                  <a:cubicBezTo>
                    <a:pt x="4" y="9"/>
                    <a:pt x="18" y="0"/>
                    <a:pt x="32" y="2"/>
                  </a:cubicBezTo>
                  <a:cubicBezTo>
                    <a:pt x="46" y="4"/>
                    <a:pt x="56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4" name="Freeform 127">
              <a:extLst>
                <a:ext uri="{FF2B5EF4-FFF2-40B4-BE49-F238E27FC236}">
                  <a16:creationId xmlns:a16="http://schemas.microsoft.com/office/drawing/2014/main" id="{3CBA92FD-2F3A-4F5E-A9FA-BD367D634215}"/>
                </a:ext>
              </a:extLst>
            </p:cNvPr>
            <p:cNvSpPr>
              <a:spLocks/>
            </p:cNvSpPr>
            <p:nvPr/>
          </p:nvSpPr>
          <p:spPr bwMode="auto">
            <a:xfrm>
              <a:off x="7583" y="4018"/>
              <a:ext cx="66" cy="64"/>
            </a:xfrm>
            <a:custGeom>
              <a:avLst/>
              <a:gdLst>
                <a:gd name="T0" fmla="*/ 54 w 57"/>
                <a:gd name="T1" fmla="*/ 32 h 56"/>
                <a:gd name="T2" fmla="*/ 24 w 57"/>
                <a:gd name="T3" fmla="*/ 54 h 56"/>
                <a:gd name="T4" fmla="*/ 3 w 57"/>
                <a:gd name="T5" fmla="*/ 24 h 56"/>
                <a:gd name="T6" fmla="*/ 33 w 57"/>
                <a:gd name="T7" fmla="*/ 2 h 56"/>
                <a:gd name="T8" fmla="*/ 54 w 57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" h="56">
                  <a:moveTo>
                    <a:pt x="54" y="32"/>
                  </a:moveTo>
                  <a:cubicBezTo>
                    <a:pt x="52" y="46"/>
                    <a:pt x="39" y="56"/>
                    <a:pt x="24" y="54"/>
                  </a:cubicBezTo>
                  <a:cubicBezTo>
                    <a:pt x="10" y="52"/>
                    <a:pt x="0" y="38"/>
                    <a:pt x="3" y="24"/>
                  </a:cubicBezTo>
                  <a:cubicBezTo>
                    <a:pt x="5" y="10"/>
                    <a:pt x="18" y="0"/>
                    <a:pt x="33" y="2"/>
                  </a:cubicBezTo>
                  <a:cubicBezTo>
                    <a:pt x="47" y="4"/>
                    <a:pt x="57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5" name="Freeform 128">
              <a:extLst>
                <a:ext uri="{FF2B5EF4-FFF2-40B4-BE49-F238E27FC236}">
                  <a16:creationId xmlns:a16="http://schemas.microsoft.com/office/drawing/2014/main" id="{822641E4-E811-4320-8A93-50B87C9AE898}"/>
                </a:ext>
              </a:extLst>
            </p:cNvPr>
            <p:cNvSpPr>
              <a:spLocks/>
            </p:cNvSpPr>
            <p:nvPr/>
          </p:nvSpPr>
          <p:spPr bwMode="auto">
            <a:xfrm>
              <a:off x="8271" y="2829"/>
              <a:ext cx="65" cy="64"/>
            </a:xfrm>
            <a:custGeom>
              <a:avLst/>
              <a:gdLst>
                <a:gd name="T0" fmla="*/ 54 w 56"/>
                <a:gd name="T1" fmla="*/ 32 h 56"/>
                <a:gd name="T2" fmla="*/ 24 w 56"/>
                <a:gd name="T3" fmla="*/ 54 h 56"/>
                <a:gd name="T4" fmla="*/ 2 w 56"/>
                <a:gd name="T5" fmla="*/ 24 h 56"/>
                <a:gd name="T6" fmla="*/ 32 w 56"/>
                <a:gd name="T7" fmla="*/ 2 h 56"/>
                <a:gd name="T8" fmla="*/ 54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4" y="32"/>
                  </a:moveTo>
                  <a:cubicBezTo>
                    <a:pt x="51" y="46"/>
                    <a:pt x="38" y="56"/>
                    <a:pt x="24" y="54"/>
                  </a:cubicBezTo>
                  <a:cubicBezTo>
                    <a:pt x="9" y="51"/>
                    <a:pt x="0" y="38"/>
                    <a:pt x="2" y="24"/>
                  </a:cubicBezTo>
                  <a:cubicBezTo>
                    <a:pt x="4" y="9"/>
                    <a:pt x="18" y="0"/>
                    <a:pt x="32" y="2"/>
                  </a:cubicBezTo>
                  <a:cubicBezTo>
                    <a:pt x="46" y="4"/>
                    <a:pt x="56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6" name="Freeform 129">
              <a:extLst>
                <a:ext uri="{FF2B5EF4-FFF2-40B4-BE49-F238E27FC236}">
                  <a16:creationId xmlns:a16="http://schemas.microsoft.com/office/drawing/2014/main" id="{793FA194-0033-418B-948D-B006BA88DA60}"/>
                </a:ext>
              </a:extLst>
            </p:cNvPr>
            <p:cNvSpPr>
              <a:spLocks/>
            </p:cNvSpPr>
            <p:nvPr/>
          </p:nvSpPr>
          <p:spPr bwMode="auto">
            <a:xfrm>
              <a:off x="9196" y="3172"/>
              <a:ext cx="65" cy="64"/>
            </a:xfrm>
            <a:custGeom>
              <a:avLst/>
              <a:gdLst>
                <a:gd name="T0" fmla="*/ 54 w 56"/>
                <a:gd name="T1" fmla="*/ 32 h 56"/>
                <a:gd name="T2" fmla="*/ 24 w 56"/>
                <a:gd name="T3" fmla="*/ 54 h 56"/>
                <a:gd name="T4" fmla="*/ 2 w 56"/>
                <a:gd name="T5" fmla="*/ 24 h 56"/>
                <a:gd name="T6" fmla="*/ 32 w 56"/>
                <a:gd name="T7" fmla="*/ 2 h 56"/>
                <a:gd name="T8" fmla="*/ 54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4" y="32"/>
                  </a:moveTo>
                  <a:cubicBezTo>
                    <a:pt x="52" y="46"/>
                    <a:pt x="38" y="56"/>
                    <a:pt x="24" y="54"/>
                  </a:cubicBezTo>
                  <a:cubicBezTo>
                    <a:pt x="10" y="51"/>
                    <a:pt x="0" y="38"/>
                    <a:pt x="2" y="24"/>
                  </a:cubicBezTo>
                  <a:cubicBezTo>
                    <a:pt x="5" y="9"/>
                    <a:pt x="18" y="0"/>
                    <a:pt x="32" y="2"/>
                  </a:cubicBezTo>
                  <a:cubicBezTo>
                    <a:pt x="47" y="4"/>
                    <a:pt x="56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7" name="Freeform 130">
              <a:extLst>
                <a:ext uri="{FF2B5EF4-FFF2-40B4-BE49-F238E27FC236}">
                  <a16:creationId xmlns:a16="http://schemas.microsoft.com/office/drawing/2014/main" id="{3719F93C-0891-4095-8FED-049A8BA647EE}"/>
                </a:ext>
              </a:extLst>
            </p:cNvPr>
            <p:cNvSpPr>
              <a:spLocks/>
            </p:cNvSpPr>
            <p:nvPr/>
          </p:nvSpPr>
          <p:spPr bwMode="auto">
            <a:xfrm>
              <a:off x="7812" y="3719"/>
              <a:ext cx="65" cy="66"/>
            </a:xfrm>
            <a:custGeom>
              <a:avLst/>
              <a:gdLst>
                <a:gd name="T0" fmla="*/ 54 w 56"/>
                <a:gd name="T1" fmla="*/ 33 h 57"/>
                <a:gd name="T2" fmla="*/ 24 w 56"/>
                <a:gd name="T3" fmla="*/ 54 h 57"/>
                <a:gd name="T4" fmla="*/ 2 w 56"/>
                <a:gd name="T5" fmla="*/ 24 h 57"/>
                <a:gd name="T6" fmla="*/ 32 w 56"/>
                <a:gd name="T7" fmla="*/ 3 h 57"/>
                <a:gd name="T8" fmla="*/ 54 w 56"/>
                <a:gd name="T9" fmla="*/ 33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7">
                  <a:moveTo>
                    <a:pt x="54" y="33"/>
                  </a:moveTo>
                  <a:cubicBezTo>
                    <a:pt x="52" y="47"/>
                    <a:pt x="38" y="57"/>
                    <a:pt x="24" y="54"/>
                  </a:cubicBezTo>
                  <a:cubicBezTo>
                    <a:pt x="10" y="52"/>
                    <a:pt x="0" y="39"/>
                    <a:pt x="2" y="24"/>
                  </a:cubicBezTo>
                  <a:cubicBezTo>
                    <a:pt x="5" y="10"/>
                    <a:pt x="18" y="0"/>
                    <a:pt x="32" y="3"/>
                  </a:cubicBezTo>
                  <a:cubicBezTo>
                    <a:pt x="47" y="5"/>
                    <a:pt x="56" y="18"/>
                    <a:pt x="54" y="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8" name="Freeform 131">
              <a:extLst>
                <a:ext uri="{FF2B5EF4-FFF2-40B4-BE49-F238E27FC236}">
                  <a16:creationId xmlns:a16="http://schemas.microsoft.com/office/drawing/2014/main" id="{68C8D2A9-A4EA-4C6A-B123-E0BFA9F47CBB}"/>
                </a:ext>
              </a:extLst>
            </p:cNvPr>
            <p:cNvSpPr>
              <a:spLocks/>
            </p:cNvSpPr>
            <p:nvPr/>
          </p:nvSpPr>
          <p:spPr bwMode="auto">
            <a:xfrm>
              <a:off x="7986" y="3885"/>
              <a:ext cx="65" cy="65"/>
            </a:xfrm>
            <a:custGeom>
              <a:avLst/>
              <a:gdLst>
                <a:gd name="T0" fmla="*/ 54 w 56"/>
                <a:gd name="T1" fmla="*/ 32 h 56"/>
                <a:gd name="T2" fmla="*/ 24 w 56"/>
                <a:gd name="T3" fmla="*/ 54 h 56"/>
                <a:gd name="T4" fmla="*/ 2 w 56"/>
                <a:gd name="T5" fmla="*/ 24 h 56"/>
                <a:gd name="T6" fmla="*/ 32 w 56"/>
                <a:gd name="T7" fmla="*/ 2 h 56"/>
                <a:gd name="T8" fmla="*/ 54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4" y="32"/>
                  </a:moveTo>
                  <a:cubicBezTo>
                    <a:pt x="52" y="46"/>
                    <a:pt x="38" y="56"/>
                    <a:pt x="24" y="54"/>
                  </a:cubicBezTo>
                  <a:cubicBezTo>
                    <a:pt x="10" y="51"/>
                    <a:pt x="0" y="38"/>
                    <a:pt x="2" y="24"/>
                  </a:cubicBezTo>
                  <a:cubicBezTo>
                    <a:pt x="5" y="9"/>
                    <a:pt x="18" y="0"/>
                    <a:pt x="32" y="2"/>
                  </a:cubicBezTo>
                  <a:cubicBezTo>
                    <a:pt x="47" y="4"/>
                    <a:pt x="56" y="17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9" name="Freeform 132">
              <a:extLst>
                <a:ext uri="{FF2B5EF4-FFF2-40B4-BE49-F238E27FC236}">
                  <a16:creationId xmlns:a16="http://schemas.microsoft.com/office/drawing/2014/main" id="{AF744941-258F-4857-8089-081C61F68997}"/>
                </a:ext>
              </a:extLst>
            </p:cNvPr>
            <p:cNvSpPr>
              <a:spLocks/>
            </p:cNvSpPr>
            <p:nvPr/>
          </p:nvSpPr>
          <p:spPr bwMode="auto">
            <a:xfrm>
              <a:off x="6954" y="3417"/>
              <a:ext cx="65" cy="65"/>
            </a:xfrm>
            <a:custGeom>
              <a:avLst/>
              <a:gdLst>
                <a:gd name="T0" fmla="*/ 54 w 56"/>
                <a:gd name="T1" fmla="*/ 32 h 56"/>
                <a:gd name="T2" fmla="*/ 24 w 56"/>
                <a:gd name="T3" fmla="*/ 54 h 56"/>
                <a:gd name="T4" fmla="*/ 2 w 56"/>
                <a:gd name="T5" fmla="*/ 24 h 56"/>
                <a:gd name="T6" fmla="*/ 32 w 56"/>
                <a:gd name="T7" fmla="*/ 2 h 56"/>
                <a:gd name="T8" fmla="*/ 54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4" y="32"/>
                  </a:moveTo>
                  <a:cubicBezTo>
                    <a:pt x="52" y="46"/>
                    <a:pt x="38" y="56"/>
                    <a:pt x="24" y="54"/>
                  </a:cubicBezTo>
                  <a:cubicBezTo>
                    <a:pt x="10" y="51"/>
                    <a:pt x="0" y="38"/>
                    <a:pt x="2" y="24"/>
                  </a:cubicBezTo>
                  <a:cubicBezTo>
                    <a:pt x="5" y="10"/>
                    <a:pt x="18" y="0"/>
                    <a:pt x="32" y="2"/>
                  </a:cubicBezTo>
                  <a:cubicBezTo>
                    <a:pt x="47" y="4"/>
                    <a:pt x="56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0" name="Freeform 133">
              <a:extLst>
                <a:ext uri="{FF2B5EF4-FFF2-40B4-BE49-F238E27FC236}">
                  <a16:creationId xmlns:a16="http://schemas.microsoft.com/office/drawing/2014/main" id="{261D9A7A-9DA4-4F36-8176-65415766D3F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938" y="3401"/>
              <a:ext cx="97" cy="97"/>
            </a:xfrm>
            <a:custGeom>
              <a:avLst/>
              <a:gdLst>
                <a:gd name="T0" fmla="*/ 36 w 84"/>
                <a:gd name="T1" fmla="*/ 80 h 84"/>
                <a:gd name="T2" fmla="*/ 4 w 84"/>
                <a:gd name="T3" fmla="*/ 36 h 84"/>
                <a:gd name="T4" fmla="*/ 48 w 84"/>
                <a:gd name="T5" fmla="*/ 3 h 84"/>
                <a:gd name="T6" fmla="*/ 81 w 84"/>
                <a:gd name="T7" fmla="*/ 48 h 84"/>
                <a:gd name="T8" fmla="*/ 36 w 84"/>
                <a:gd name="T9" fmla="*/ 80 h 84"/>
                <a:gd name="T10" fmla="*/ 48 w 84"/>
                <a:gd name="T11" fmla="*/ 5 h 84"/>
                <a:gd name="T12" fmla="*/ 5 w 84"/>
                <a:gd name="T13" fmla="*/ 36 h 84"/>
                <a:gd name="T14" fmla="*/ 36 w 84"/>
                <a:gd name="T15" fmla="*/ 79 h 84"/>
                <a:gd name="T16" fmla="*/ 79 w 84"/>
                <a:gd name="T17" fmla="*/ 48 h 84"/>
                <a:gd name="T18" fmla="*/ 48 w 84"/>
                <a:gd name="T19" fmla="*/ 5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4" h="84">
                  <a:moveTo>
                    <a:pt x="36" y="80"/>
                  </a:moveTo>
                  <a:cubicBezTo>
                    <a:pt x="15" y="77"/>
                    <a:pt x="0" y="57"/>
                    <a:pt x="4" y="36"/>
                  </a:cubicBezTo>
                  <a:cubicBezTo>
                    <a:pt x="7" y="15"/>
                    <a:pt x="27" y="0"/>
                    <a:pt x="48" y="3"/>
                  </a:cubicBezTo>
                  <a:cubicBezTo>
                    <a:pt x="70" y="7"/>
                    <a:pt x="84" y="27"/>
                    <a:pt x="81" y="48"/>
                  </a:cubicBezTo>
                  <a:cubicBezTo>
                    <a:pt x="77" y="69"/>
                    <a:pt x="57" y="84"/>
                    <a:pt x="36" y="80"/>
                  </a:cubicBezTo>
                  <a:close/>
                  <a:moveTo>
                    <a:pt x="48" y="5"/>
                  </a:moveTo>
                  <a:cubicBezTo>
                    <a:pt x="28" y="2"/>
                    <a:pt x="9" y="16"/>
                    <a:pt x="5" y="36"/>
                  </a:cubicBezTo>
                  <a:cubicBezTo>
                    <a:pt x="2" y="56"/>
                    <a:pt x="16" y="76"/>
                    <a:pt x="36" y="79"/>
                  </a:cubicBezTo>
                  <a:cubicBezTo>
                    <a:pt x="57" y="82"/>
                    <a:pt x="76" y="68"/>
                    <a:pt x="79" y="48"/>
                  </a:cubicBezTo>
                  <a:cubicBezTo>
                    <a:pt x="82" y="27"/>
                    <a:pt x="68" y="8"/>
                    <a:pt x="48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1" name="Freeform 134">
              <a:extLst>
                <a:ext uri="{FF2B5EF4-FFF2-40B4-BE49-F238E27FC236}">
                  <a16:creationId xmlns:a16="http://schemas.microsoft.com/office/drawing/2014/main" id="{5C797D43-53B2-4B64-A858-C6089DA785EE}"/>
                </a:ext>
              </a:extLst>
            </p:cNvPr>
            <p:cNvSpPr>
              <a:spLocks/>
            </p:cNvSpPr>
            <p:nvPr/>
          </p:nvSpPr>
          <p:spPr bwMode="auto">
            <a:xfrm>
              <a:off x="7760" y="4435"/>
              <a:ext cx="65" cy="64"/>
            </a:xfrm>
            <a:custGeom>
              <a:avLst/>
              <a:gdLst>
                <a:gd name="T0" fmla="*/ 54 w 56"/>
                <a:gd name="T1" fmla="*/ 32 h 56"/>
                <a:gd name="T2" fmla="*/ 24 w 56"/>
                <a:gd name="T3" fmla="*/ 54 h 56"/>
                <a:gd name="T4" fmla="*/ 2 w 56"/>
                <a:gd name="T5" fmla="*/ 24 h 56"/>
                <a:gd name="T6" fmla="*/ 32 w 56"/>
                <a:gd name="T7" fmla="*/ 2 h 56"/>
                <a:gd name="T8" fmla="*/ 54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4" y="32"/>
                  </a:moveTo>
                  <a:cubicBezTo>
                    <a:pt x="52" y="46"/>
                    <a:pt x="38" y="56"/>
                    <a:pt x="24" y="54"/>
                  </a:cubicBezTo>
                  <a:cubicBezTo>
                    <a:pt x="10" y="52"/>
                    <a:pt x="0" y="38"/>
                    <a:pt x="2" y="24"/>
                  </a:cubicBezTo>
                  <a:cubicBezTo>
                    <a:pt x="4" y="10"/>
                    <a:pt x="18" y="0"/>
                    <a:pt x="32" y="2"/>
                  </a:cubicBezTo>
                  <a:cubicBezTo>
                    <a:pt x="46" y="4"/>
                    <a:pt x="56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2" name="Freeform 135">
              <a:extLst>
                <a:ext uri="{FF2B5EF4-FFF2-40B4-BE49-F238E27FC236}">
                  <a16:creationId xmlns:a16="http://schemas.microsoft.com/office/drawing/2014/main" id="{CFEB3070-916F-43ED-99C2-53BB8DD3138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744" y="4418"/>
              <a:ext cx="97" cy="97"/>
            </a:xfrm>
            <a:custGeom>
              <a:avLst/>
              <a:gdLst>
                <a:gd name="T0" fmla="*/ 36 w 84"/>
                <a:gd name="T1" fmla="*/ 80 h 84"/>
                <a:gd name="T2" fmla="*/ 4 w 84"/>
                <a:gd name="T3" fmla="*/ 36 h 84"/>
                <a:gd name="T4" fmla="*/ 48 w 84"/>
                <a:gd name="T5" fmla="*/ 3 h 84"/>
                <a:gd name="T6" fmla="*/ 81 w 84"/>
                <a:gd name="T7" fmla="*/ 48 h 84"/>
                <a:gd name="T8" fmla="*/ 36 w 84"/>
                <a:gd name="T9" fmla="*/ 80 h 84"/>
                <a:gd name="T10" fmla="*/ 48 w 84"/>
                <a:gd name="T11" fmla="*/ 5 h 84"/>
                <a:gd name="T12" fmla="*/ 5 w 84"/>
                <a:gd name="T13" fmla="*/ 36 h 84"/>
                <a:gd name="T14" fmla="*/ 36 w 84"/>
                <a:gd name="T15" fmla="*/ 79 h 84"/>
                <a:gd name="T16" fmla="*/ 79 w 84"/>
                <a:gd name="T17" fmla="*/ 48 h 84"/>
                <a:gd name="T18" fmla="*/ 48 w 84"/>
                <a:gd name="T19" fmla="*/ 5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4" h="84">
                  <a:moveTo>
                    <a:pt x="36" y="80"/>
                  </a:moveTo>
                  <a:cubicBezTo>
                    <a:pt x="15" y="77"/>
                    <a:pt x="0" y="57"/>
                    <a:pt x="4" y="36"/>
                  </a:cubicBezTo>
                  <a:cubicBezTo>
                    <a:pt x="7" y="15"/>
                    <a:pt x="27" y="0"/>
                    <a:pt x="48" y="3"/>
                  </a:cubicBezTo>
                  <a:cubicBezTo>
                    <a:pt x="69" y="7"/>
                    <a:pt x="84" y="27"/>
                    <a:pt x="81" y="48"/>
                  </a:cubicBezTo>
                  <a:cubicBezTo>
                    <a:pt x="77" y="69"/>
                    <a:pt x="57" y="84"/>
                    <a:pt x="36" y="80"/>
                  </a:cubicBezTo>
                  <a:close/>
                  <a:moveTo>
                    <a:pt x="48" y="5"/>
                  </a:moveTo>
                  <a:cubicBezTo>
                    <a:pt x="28" y="2"/>
                    <a:pt x="8" y="16"/>
                    <a:pt x="5" y="36"/>
                  </a:cubicBezTo>
                  <a:cubicBezTo>
                    <a:pt x="2" y="56"/>
                    <a:pt x="16" y="76"/>
                    <a:pt x="36" y="79"/>
                  </a:cubicBezTo>
                  <a:cubicBezTo>
                    <a:pt x="57" y="82"/>
                    <a:pt x="76" y="68"/>
                    <a:pt x="79" y="48"/>
                  </a:cubicBezTo>
                  <a:cubicBezTo>
                    <a:pt x="82" y="27"/>
                    <a:pt x="68" y="8"/>
                    <a:pt x="48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3" name="Freeform 136">
              <a:extLst>
                <a:ext uri="{FF2B5EF4-FFF2-40B4-BE49-F238E27FC236}">
                  <a16:creationId xmlns:a16="http://schemas.microsoft.com/office/drawing/2014/main" id="{625BB274-23D4-4900-BC0F-0473F078FE76}"/>
                </a:ext>
              </a:extLst>
            </p:cNvPr>
            <p:cNvSpPr>
              <a:spLocks/>
            </p:cNvSpPr>
            <p:nvPr/>
          </p:nvSpPr>
          <p:spPr bwMode="auto">
            <a:xfrm>
              <a:off x="8523" y="3984"/>
              <a:ext cx="64" cy="66"/>
            </a:xfrm>
            <a:custGeom>
              <a:avLst/>
              <a:gdLst>
                <a:gd name="T0" fmla="*/ 54 w 56"/>
                <a:gd name="T1" fmla="*/ 33 h 57"/>
                <a:gd name="T2" fmla="*/ 24 w 56"/>
                <a:gd name="T3" fmla="*/ 54 h 57"/>
                <a:gd name="T4" fmla="*/ 2 w 56"/>
                <a:gd name="T5" fmla="*/ 24 h 57"/>
                <a:gd name="T6" fmla="*/ 32 w 56"/>
                <a:gd name="T7" fmla="*/ 3 h 57"/>
                <a:gd name="T8" fmla="*/ 54 w 56"/>
                <a:gd name="T9" fmla="*/ 33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7">
                  <a:moveTo>
                    <a:pt x="54" y="33"/>
                  </a:moveTo>
                  <a:cubicBezTo>
                    <a:pt x="52" y="47"/>
                    <a:pt x="38" y="57"/>
                    <a:pt x="24" y="54"/>
                  </a:cubicBezTo>
                  <a:cubicBezTo>
                    <a:pt x="10" y="52"/>
                    <a:pt x="0" y="39"/>
                    <a:pt x="2" y="24"/>
                  </a:cubicBezTo>
                  <a:cubicBezTo>
                    <a:pt x="5" y="10"/>
                    <a:pt x="18" y="0"/>
                    <a:pt x="32" y="3"/>
                  </a:cubicBezTo>
                  <a:cubicBezTo>
                    <a:pt x="47" y="5"/>
                    <a:pt x="56" y="18"/>
                    <a:pt x="54" y="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4" name="Freeform 137">
              <a:extLst>
                <a:ext uri="{FF2B5EF4-FFF2-40B4-BE49-F238E27FC236}">
                  <a16:creationId xmlns:a16="http://schemas.microsoft.com/office/drawing/2014/main" id="{4C838F72-7246-4F56-9EAA-CD9E21617D7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507" y="3969"/>
              <a:ext cx="96" cy="96"/>
            </a:xfrm>
            <a:custGeom>
              <a:avLst/>
              <a:gdLst>
                <a:gd name="T0" fmla="*/ 36 w 84"/>
                <a:gd name="T1" fmla="*/ 80 h 83"/>
                <a:gd name="T2" fmla="*/ 4 w 84"/>
                <a:gd name="T3" fmla="*/ 35 h 83"/>
                <a:gd name="T4" fmla="*/ 48 w 84"/>
                <a:gd name="T5" fmla="*/ 3 h 83"/>
                <a:gd name="T6" fmla="*/ 81 w 84"/>
                <a:gd name="T7" fmla="*/ 48 h 83"/>
                <a:gd name="T8" fmla="*/ 36 w 84"/>
                <a:gd name="T9" fmla="*/ 80 h 83"/>
                <a:gd name="T10" fmla="*/ 48 w 84"/>
                <a:gd name="T11" fmla="*/ 5 h 83"/>
                <a:gd name="T12" fmla="*/ 5 w 84"/>
                <a:gd name="T13" fmla="*/ 36 h 83"/>
                <a:gd name="T14" fmla="*/ 36 w 84"/>
                <a:gd name="T15" fmla="*/ 78 h 83"/>
                <a:gd name="T16" fmla="*/ 79 w 84"/>
                <a:gd name="T17" fmla="*/ 47 h 83"/>
                <a:gd name="T18" fmla="*/ 48 w 84"/>
                <a:gd name="T19" fmla="*/ 5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4" h="83">
                  <a:moveTo>
                    <a:pt x="36" y="80"/>
                  </a:moveTo>
                  <a:cubicBezTo>
                    <a:pt x="15" y="77"/>
                    <a:pt x="0" y="57"/>
                    <a:pt x="4" y="35"/>
                  </a:cubicBezTo>
                  <a:cubicBezTo>
                    <a:pt x="7" y="14"/>
                    <a:pt x="27" y="0"/>
                    <a:pt x="48" y="3"/>
                  </a:cubicBezTo>
                  <a:cubicBezTo>
                    <a:pt x="70" y="6"/>
                    <a:pt x="84" y="26"/>
                    <a:pt x="81" y="48"/>
                  </a:cubicBezTo>
                  <a:cubicBezTo>
                    <a:pt x="77" y="69"/>
                    <a:pt x="57" y="83"/>
                    <a:pt x="36" y="80"/>
                  </a:cubicBezTo>
                  <a:close/>
                  <a:moveTo>
                    <a:pt x="48" y="5"/>
                  </a:moveTo>
                  <a:cubicBezTo>
                    <a:pt x="28" y="1"/>
                    <a:pt x="9" y="15"/>
                    <a:pt x="5" y="36"/>
                  </a:cubicBezTo>
                  <a:cubicBezTo>
                    <a:pt x="2" y="56"/>
                    <a:pt x="16" y="75"/>
                    <a:pt x="36" y="78"/>
                  </a:cubicBezTo>
                  <a:cubicBezTo>
                    <a:pt x="57" y="82"/>
                    <a:pt x="76" y="68"/>
                    <a:pt x="79" y="47"/>
                  </a:cubicBezTo>
                  <a:cubicBezTo>
                    <a:pt x="82" y="27"/>
                    <a:pt x="68" y="8"/>
                    <a:pt x="48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5" name="Freeform 138">
              <a:extLst>
                <a:ext uri="{FF2B5EF4-FFF2-40B4-BE49-F238E27FC236}">
                  <a16:creationId xmlns:a16="http://schemas.microsoft.com/office/drawing/2014/main" id="{6B37030C-8A57-4A1F-9595-B4FEF4ECC1F1}"/>
                </a:ext>
              </a:extLst>
            </p:cNvPr>
            <p:cNvSpPr>
              <a:spLocks/>
            </p:cNvSpPr>
            <p:nvPr/>
          </p:nvSpPr>
          <p:spPr bwMode="auto">
            <a:xfrm>
              <a:off x="8171" y="4207"/>
              <a:ext cx="65" cy="64"/>
            </a:xfrm>
            <a:custGeom>
              <a:avLst/>
              <a:gdLst>
                <a:gd name="T0" fmla="*/ 54 w 56"/>
                <a:gd name="T1" fmla="*/ 32 h 56"/>
                <a:gd name="T2" fmla="*/ 24 w 56"/>
                <a:gd name="T3" fmla="*/ 54 h 56"/>
                <a:gd name="T4" fmla="*/ 2 w 56"/>
                <a:gd name="T5" fmla="*/ 24 h 56"/>
                <a:gd name="T6" fmla="*/ 32 w 56"/>
                <a:gd name="T7" fmla="*/ 2 h 56"/>
                <a:gd name="T8" fmla="*/ 54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4" y="32"/>
                  </a:moveTo>
                  <a:cubicBezTo>
                    <a:pt x="52" y="47"/>
                    <a:pt x="38" y="56"/>
                    <a:pt x="24" y="54"/>
                  </a:cubicBezTo>
                  <a:cubicBezTo>
                    <a:pt x="10" y="52"/>
                    <a:pt x="0" y="38"/>
                    <a:pt x="2" y="24"/>
                  </a:cubicBezTo>
                  <a:cubicBezTo>
                    <a:pt x="4" y="10"/>
                    <a:pt x="18" y="0"/>
                    <a:pt x="32" y="2"/>
                  </a:cubicBezTo>
                  <a:cubicBezTo>
                    <a:pt x="46" y="5"/>
                    <a:pt x="56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6" name="Freeform 139">
              <a:extLst>
                <a:ext uri="{FF2B5EF4-FFF2-40B4-BE49-F238E27FC236}">
                  <a16:creationId xmlns:a16="http://schemas.microsoft.com/office/drawing/2014/main" id="{B8587D93-E16C-4BDB-A550-899FEFB2662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155" y="4190"/>
              <a:ext cx="97" cy="97"/>
            </a:xfrm>
            <a:custGeom>
              <a:avLst/>
              <a:gdLst>
                <a:gd name="T0" fmla="*/ 36 w 84"/>
                <a:gd name="T1" fmla="*/ 81 h 84"/>
                <a:gd name="T2" fmla="*/ 3 w 84"/>
                <a:gd name="T3" fmla="*/ 36 h 84"/>
                <a:gd name="T4" fmla="*/ 48 w 84"/>
                <a:gd name="T5" fmla="*/ 4 h 84"/>
                <a:gd name="T6" fmla="*/ 80 w 84"/>
                <a:gd name="T7" fmla="*/ 48 h 84"/>
                <a:gd name="T8" fmla="*/ 36 w 84"/>
                <a:gd name="T9" fmla="*/ 81 h 84"/>
                <a:gd name="T10" fmla="*/ 48 w 84"/>
                <a:gd name="T11" fmla="*/ 5 h 84"/>
                <a:gd name="T12" fmla="*/ 5 w 84"/>
                <a:gd name="T13" fmla="*/ 36 h 84"/>
                <a:gd name="T14" fmla="*/ 36 w 84"/>
                <a:gd name="T15" fmla="*/ 79 h 84"/>
                <a:gd name="T16" fmla="*/ 79 w 84"/>
                <a:gd name="T17" fmla="*/ 48 h 84"/>
                <a:gd name="T18" fmla="*/ 48 w 84"/>
                <a:gd name="T19" fmla="*/ 5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4" h="84">
                  <a:moveTo>
                    <a:pt x="36" y="81"/>
                  </a:moveTo>
                  <a:cubicBezTo>
                    <a:pt x="15" y="77"/>
                    <a:pt x="0" y="57"/>
                    <a:pt x="3" y="36"/>
                  </a:cubicBezTo>
                  <a:cubicBezTo>
                    <a:pt x="7" y="15"/>
                    <a:pt x="27" y="0"/>
                    <a:pt x="48" y="4"/>
                  </a:cubicBezTo>
                  <a:cubicBezTo>
                    <a:pt x="69" y="7"/>
                    <a:pt x="84" y="27"/>
                    <a:pt x="80" y="48"/>
                  </a:cubicBezTo>
                  <a:cubicBezTo>
                    <a:pt x="77" y="70"/>
                    <a:pt x="57" y="84"/>
                    <a:pt x="36" y="81"/>
                  </a:cubicBezTo>
                  <a:close/>
                  <a:moveTo>
                    <a:pt x="48" y="5"/>
                  </a:moveTo>
                  <a:cubicBezTo>
                    <a:pt x="27" y="2"/>
                    <a:pt x="8" y="16"/>
                    <a:pt x="5" y="36"/>
                  </a:cubicBezTo>
                  <a:cubicBezTo>
                    <a:pt x="2" y="57"/>
                    <a:pt x="16" y="76"/>
                    <a:pt x="36" y="79"/>
                  </a:cubicBezTo>
                  <a:cubicBezTo>
                    <a:pt x="56" y="82"/>
                    <a:pt x="76" y="68"/>
                    <a:pt x="79" y="48"/>
                  </a:cubicBezTo>
                  <a:cubicBezTo>
                    <a:pt x="82" y="28"/>
                    <a:pt x="68" y="9"/>
                    <a:pt x="48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7" name="Freeform 140">
              <a:extLst>
                <a:ext uri="{FF2B5EF4-FFF2-40B4-BE49-F238E27FC236}">
                  <a16:creationId xmlns:a16="http://schemas.microsoft.com/office/drawing/2014/main" id="{402C0993-478A-482A-9207-EBFCF680DEEC}"/>
                </a:ext>
              </a:extLst>
            </p:cNvPr>
            <p:cNvSpPr>
              <a:spLocks/>
            </p:cNvSpPr>
            <p:nvPr/>
          </p:nvSpPr>
          <p:spPr bwMode="auto">
            <a:xfrm>
              <a:off x="8577" y="3524"/>
              <a:ext cx="64" cy="65"/>
            </a:xfrm>
            <a:custGeom>
              <a:avLst/>
              <a:gdLst>
                <a:gd name="T0" fmla="*/ 54 w 56"/>
                <a:gd name="T1" fmla="*/ 32 h 56"/>
                <a:gd name="T2" fmla="*/ 24 w 56"/>
                <a:gd name="T3" fmla="*/ 54 h 56"/>
                <a:gd name="T4" fmla="*/ 2 w 56"/>
                <a:gd name="T5" fmla="*/ 24 h 56"/>
                <a:gd name="T6" fmla="*/ 32 w 56"/>
                <a:gd name="T7" fmla="*/ 2 h 56"/>
                <a:gd name="T8" fmla="*/ 54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4" y="32"/>
                  </a:moveTo>
                  <a:cubicBezTo>
                    <a:pt x="52" y="47"/>
                    <a:pt x="38" y="56"/>
                    <a:pt x="24" y="54"/>
                  </a:cubicBezTo>
                  <a:cubicBezTo>
                    <a:pt x="10" y="52"/>
                    <a:pt x="0" y="38"/>
                    <a:pt x="2" y="24"/>
                  </a:cubicBezTo>
                  <a:cubicBezTo>
                    <a:pt x="5" y="10"/>
                    <a:pt x="18" y="0"/>
                    <a:pt x="32" y="2"/>
                  </a:cubicBezTo>
                  <a:cubicBezTo>
                    <a:pt x="47" y="5"/>
                    <a:pt x="56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8" name="Freeform 141">
              <a:extLst>
                <a:ext uri="{FF2B5EF4-FFF2-40B4-BE49-F238E27FC236}">
                  <a16:creationId xmlns:a16="http://schemas.microsoft.com/office/drawing/2014/main" id="{A851F997-FA0C-417F-8B7B-0CD5967421F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561" y="3508"/>
              <a:ext cx="97" cy="97"/>
            </a:xfrm>
            <a:custGeom>
              <a:avLst/>
              <a:gdLst>
                <a:gd name="T0" fmla="*/ 36 w 84"/>
                <a:gd name="T1" fmla="*/ 81 h 84"/>
                <a:gd name="T2" fmla="*/ 4 w 84"/>
                <a:gd name="T3" fmla="*/ 36 h 84"/>
                <a:gd name="T4" fmla="*/ 48 w 84"/>
                <a:gd name="T5" fmla="*/ 4 h 84"/>
                <a:gd name="T6" fmla="*/ 81 w 84"/>
                <a:gd name="T7" fmla="*/ 48 h 84"/>
                <a:gd name="T8" fmla="*/ 36 w 84"/>
                <a:gd name="T9" fmla="*/ 81 h 84"/>
                <a:gd name="T10" fmla="*/ 48 w 84"/>
                <a:gd name="T11" fmla="*/ 5 h 84"/>
                <a:gd name="T12" fmla="*/ 5 w 84"/>
                <a:gd name="T13" fmla="*/ 36 h 84"/>
                <a:gd name="T14" fmla="*/ 36 w 84"/>
                <a:gd name="T15" fmla="*/ 79 h 84"/>
                <a:gd name="T16" fmla="*/ 79 w 84"/>
                <a:gd name="T17" fmla="*/ 48 h 84"/>
                <a:gd name="T18" fmla="*/ 48 w 84"/>
                <a:gd name="T19" fmla="*/ 5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4" h="84">
                  <a:moveTo>
                    <a:pt x="36" y="81"/>
                  </a:moveTo>
                  <a:cubicBezTo>
                    <a:pt x="15" y="77"/>
                    <a:pt x="0" y="57"/>
                    <a:pt x="4" y="36"/>
                  </a:cubicBezTo>
                  <a:cubicBezTo>
                    <a:pt x="7" y="15"/>
                    <a:pt x="27" y="0"/>
                    <a:pt x="48" y="4"/>
                  </a:cubicBezTo>
                  <a:cubicBezTo>
                    <a:pt x="69" y="7"/>
                    <a:pt x="84" y="27"/>
                    <a:pt x="81" y="48"/>
                  </a:cubicBezTo>
                  <a:cubicBezTo>
                    <a:pt x="77" y="70"/>
                    <a:pt x="57" y="84"/>
                    <a:pt x="36" y="81"/>
                  </a:cubicBezTo>
                  <a:close/>
                  <a:moveTo>
                    <a:pt x="48" y="5"/>
                  </a:moveTo>
                  <a:cubicBezTo>
                    <a:pt x="28" y="2"/>
                    <a:pt x="9" y="16"/>
                    <a:pt x="5" y="36"/>
                  </a:cubicBezTo>
                  <a:cubicBezTo>
                    <a:pt x="2" y="57"/>
                    <a:pt x="16" y="76"/>
                    <a:pt x="36" y="79"/>
                  </a:cubicBezTo>
                  <a:cubicBezTo>
                    <a:pt x="57" y="82"/>
                    <a:pt x="76" y="68"/>
                    <a:pt x="79" y="48"/>
                  </a:cubicBezTo>
                  <a:cubicBezTo>
                    <a:pt x="82" y="28"/>
                    <a:pt x="68" y="9"/>
                    <a:pt x="48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9" name="Freeform 142">
              <a:extLst>
                <a:ext uri="{FF2B5EF4-FFF2-40B4-BE49-F238E27FC236}">
                  <a16:creationId xmlns:a16="http://schemas.microsoft.com/office/drawing/2014/main" id="{E2B1248E-90CE-4134-B940-967F226AFA9D}"/>
                </a:ext>
              </a:extLst>
            </p:cNvPr>
            <p:cNvSpPr>
              <a:spLocks/>
            </p:cNvSpPr>
            <p:nvPr/>
          </p:nvSpPr>
          <p:spPr bwMode="auto">
            <a:xfrm>
              <a:off x="8867" y="3831"/>
              <a:ext cx="65" cy="64"/>
            </a:xfrm>
            <a:custGeom>
              <a:avLst/>
              <a:gdLst>
                <a:gd name="T0" fmla="*/ 54 w 56"/>
                <a:gd name="T1" fmla="*/ 32 h 56"/>
                <a:gd name="T2" fmla="*/ 24 w 56"/>
                <a:gd name="T3" fmla="*/ 54 h 56"/>
                <a:gd name="T4" fmla="*/ 2 w 56"/>
                <a:gd name="T5" fmla="*/ 24 h 56"/>
                <a:gd name="T6" fmla="*/ 32 w 56"/>
                <a:gd name="T7" fmla="*/ 2 h 56"/>
                <a:gd name="T8" fmla="*/ 54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4" y="32"/>
                  </a:moveTo>
                  <a:cubicBezTo>
                    <a:pt x="51" y="46"/>
                    <a:pt x="38" y="56"/>
                    <a:pt x="24" y="54"/>
                  </a:cubicBezTo>
                  <a:cubicBezTo>
                    <a:pt x="9" y="52"/>
                    <a:pt x="0" y="38"/>
                    <a:pt x="2" y="24"/>
                  </a:cubicBezTo>
                  <a:cubicBezTo>
                    <a:pt x="4" y="10"/>
                    <a:pt x="18" y="0"/>
                    <a:pt x="32" y="2"/>
                  </a:cubicBezTo>
                  <a:cubicBezTo>
                    <a:pt x="46" y="4"/>
                    <a:pt x="56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0" name="Freeform 143">
              <a:extLst>
                <a:ext uri="{FF2B5EF4-FFF2-40B4-BE49-F238E27FC236}">
                  <a16:creationId xmlns:a16="http://schemas.microsoft.com/office/drawing/2014/main" id="{0993636E-3E57-4341-9C27-B43DB7DC1FE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851" y="3815"/>
              <a:ext cx="97" cy="97"/>
            </a:xfrm>
            <a:custGeom>
              <a:avLst/>
              <a:gdLst>
                <a:gd name="T0" fmla="*/ 36 w 84"/>
                <a:gd name="T1" fmla="*/ 80 h 84"/>
                <a:gd name="T2" fmla="*/ 3 w 84"/>
                <a:gd name="T3" fmla="*/ 36 h 84"/>
                <a:gd name="T4" fmla="*/ 48 w 84"/>
                <a:gd name="T5" fmla="*/ 3 h 84"/>
                <a:gd name="T6" fmla="*/ 80 w 84"/>
                <a:gd name="T7" fmla="*/ 48 h 84"/>
                <a:gd name="T8" fmla="*/ 36 w 84"/>
                <a:gd name="T9" fmla="*/ 80 h 84"/>
                <a:gd name="T10" fmla="*/ 48 w 84"/>
                <a:gd name="T11" fmla="*/ 5 h 84"/>
                <a:gd name="T12" fmla="*/ 5 w 84"/>
                <a:gd name="T13" fmla="*/ 36 h 84"/>
                <a:gd name="T14" fmla="*/ 36 w 84"/>
                <a:gd name="T15" fmla="*/ 79 h 84"/>
                <a:gd name="T16" fmla="*/ 79 w 84"/>
                <a:gd name="T17" fmla="*/ 48 h 84"/>
                <a:gd name="T18" fmla="*/ 48 w 84"/>
                <a:gd name="T19" fmla="*/ 5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4" h="84">
                  <a:moveTo>
                    <a:pt x="36" y="80"/>
                  </a:moveTo>
                  <a:cubicBezTo>
                    <a:pt x="14" y="77"/>
                    <a:pt x="0" y="57"/>
                    <a:pt x="3" y="36"/>
                  </a:cubicBezTo>
                  <a:cubicBezTo>
                    <a:pt x="7" y="15"/>
                    <a:pt x="27" y="0"/>
                    <a:pt x="48" y="3"/>
                  </a:cubicBezTo>
                  <a:cubicBezTo>
                    <a:pt x="69" y="7"/>
                    <a:pt x="84" y="27"/>
                    <a:pt x="80" y="48"/>
                  </a:cubicBezTo>
                  <a:cubicBezTo>
                    <a:pt x="77" y="69"/>
                    <a:pt x="57" y="84"/>
                    <a:pt x="36" y="80"/>
                  </a:cubicBezTo>
                  <a:close/>
                  <a:moveTo>
                    <a:pt x="48" y="5"/>
                  </a:moveTo>
                  <a:cubicBezTo>
                    <a:pt x="27" y="2"/>
                    <a:pt x="8" y="16"/>
                    <a:pt x="5" y="36"/>
                  </a:cubicBezTo>
                  <a:cubicBezTo>
                    <a:pt x="2" y="56"/>
                    <a:pt x="16" y="76"/>
                    <a:pt x="36" y="79"/>
                  </a:cubicBezTo>
                  <a:cubicBezTo>
                    <a:pt x="56" y="82"/>
                    <a:pt x="75" y="68"/>
                    <a:pt x="79" y="48"/>
                  </a:cubicBezTo>
                  <a:cubicBezTo>
                    <a:pt x="82" y="28"/>
                    <a:pt x="68" y="8"/>
                    <a:pt x="48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1" name="Freeform 144">
              <a:extLst>
                <a:ext uri="{FF2B5EF4-FFF2-40B4-BE49-F238E27FC236}">
                  <a16:creationId xmlns:a16="http://schemas.microsoft.com/office/drawing/2014/main" id="{9EFD6590-6A72-4116-8763-E82F38659130}"/>
                </a:ext>
              </a:extLst>
            </p:cNvPr>
            <p:cNvSpPr>
              <a:spLocks/>
            </p:cNvSpPr>
            <p:nvPr/>
          </p:nvSpPr>
          <p:spPr bwMode="auto">
            <a:xfrm>
              <a:off x="8399" y="5046"/>
              <a:ext cx="65" cy="65"/>
            </a:xfrm>
            <a:custGeom>
              <a:avLst/>
              <a:gdLst>
                <a:gd name="T0" fmla="*/ 54 w 56"/>
                <a:gd name="T1" fmla="*/ 32 h 56"/>
                <a:gd name="T2" fmla="*/ 24 w 56"/>
                <a:gd name="T3" fmla="*/ 54 h 56"/>
                <a:gd name="T4" fmla="*/ 2 w 56"/>
                <a:gd name="T5" fmla="*/ 24 h 56"/>
                <a:gd name="T6" fmla="*/ 32 w 56"/>
                <a:gd name="T7" fmla="*/ 2 h 56"/>
                <a:gd name="T8" fmla="*/ 54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4" y="32"/>
                  </a:moveTo>
                  <a:cubicBezTo>
                    <a:pt x="52" y="46"/>
                    <a:pt x="38" y="56"/>
                    <a:pt x="24" y="54"/>
                  </a:cubicBezTo>
                  <a:cubicBezTo>
                    <a:pt x="10" y="51"/>
                    <a:pt x="0" y="38"/>
                    <a:pt x="2" y="24"/>
                  </a:cubicBezTo>
                  <a:cubicBezTo>
                    <a:pt x="4" y="9"/>
                    <a:pt x="18" y="0"/>
                    <a:pt x="32" y="2"/>
                  </a:cubicBezTo>
                  <a:cubicBezTo>
                    <a:pt x="46" y="4"/>
                    <a:pt x="56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2" name="Freeform 145">
              <a:extLst>
                <a:ext uri="{FF2B5EF4-FFF2-40B4-BE49-F238E27FC236}">
                  <a16:creationId xmlns:a16="http://schemas.microsoft.com/office/drawing/2014/main" id="{92D4E1CE-93B3-4744-B63C-CEC582916E7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383" y="5030"/>
              <a:ext cx="97" cy="97"/>
            </a:xfrm>
            <a:custGeom>
              <a:avLst/>
              <a:gdLst>
                <a:gd name="T0" fmla="*/ 36 w 84"/>
                <a:gd name="T1" fmla="*/ 80 h 84"/>
                <a:gd name="T2" fmla="*/ 3 w 84"/>
                <a:gd name="T3" fmla="*/ 36 h 84"/>
                <a:gd name="T4" fmla="*/ 48 w 84"/>
                <a:gd name="T5" fmla="*/ 3 h 84"/>
                <a:gd name="T6" fmla="*/ 81 w 84"/>
                <a:gd name="T7" fmla="*/ 48 h 84"/>
                <a:gd name="T8" fmla="*/ 36 w 84"/>
                <a:gd name="T9" fmla="*/ 80 h 84"/>
                <a:gd name="T10" fmla="*/ 48 w 84"/>
                <a:gd name="T11" fmla="*/ 5 h 84"/>
                <a:gd name="T12" fmla="*/ 5 w 84"/>
                <a:gd name="T13" fmla="*/ 36 h 84"/>
                <a:gd name="T14" fmla="*/ 36 w 84"/>
                <a:gd name="T15" fmla="*/ 79 h 84"/>
                <a:gd name="T16" fmla="*/ 79 w 84"/>
                <a:gd name="T17" fmla="*/ 48 h 84"/>
                <a:gd name="T18" fmla="*/ 48 w 84"/>
                <a:gd name="T19" fmla="*/ 5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4" h="84">
                  <a:moveTo>
                    <a:pt x="36" y="80"/>
                  </a:moveTo>
                  <a:cubicBezTo>
                    <a:pt x="15" y="77"/>
                    <a:pt x="0" y="57"/>
                    <a:pt x="3" y="36"/>
                  </a:cubicBezTo>
                  <a:cubicBezTo>
                    <a:pt x="7" y="14"/>
                    <a:pt x="27" y="0"/>
                    <a:pt x="48" y="3"/>
                  </a:cubicBezTo>
                  <a:cubicBezTo>
                    <a:pt x="69" y="7"/>
                    <a:pt x="84" y="27"/>
                    <a:pt x="81" y="48"/>
                  </a:cubicBezTo>
                  <a:cubicBezTo>
                    <a:pt x="77" y="69"/>
                    <a:pt x="57" y="84"/>
                    <a:pt x="36" y="80"/>
                  </a:cubicBezTo>
                  <a:close/>
                  <a:moveTo>
                    <a:pt x="48" y="5"/>
                  </a:moveTo>
                  <a:cubicBezTo>
                    <a:pt x="28" y="2"/>
                    <a:pt x="8" y="16"/>
                    <a:pt x="5" y="36"/>
                  </a:cubicBezTo>
                  <a:cubicBezTo>
                    <a:pt x="2" y="56"/>
                    <a:pt x="16" y="75"/>
                    <a:pt x="36" y="79"/>
                  </a:cubicBezTo>
                  <a:cubicBezTo>
                    <a:pt x="56" y="82"/>
                    <a:pt x="76" y="68"/>
                    <a:pt x="79" y="48"/>
                  </a:cubicBezTo>
                  <a:cubicBezTo>
                    <a:pt x="82" y="27"/>
                    <a:pt x="68" y="8"/>
                    <a:pt x="48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3" name="Freeform 146">
              <a:extLst>
                <a:ext uri="{FF2B5EF4-FFF2-40B4-BE49-F238E27FC236}">
                  <a16:creationId xmlns:a16="http://schemas.microsoft.com/office/drawing/2014/main" id="{DA9D8E7C-E65A-44D5-9A1C-ABBB915AF374}"/>
                </a:ext>
              </a:extLst>
            </p:cNvPr>
            <p:cNvSpPr>
              <a:spLocks/>
            </p:cNvSpPr>
            <p:nvPr/>
          </p:nvSpPr>
          <p:spPr bwMode="auto">
            <a:xfrm>
              <a:off x="7556" y="5436"/>
              <a:ext cx="65" cy="64"/>
            </a:xfrm>
            <a:custGeom>
              <a:avLst/>
              <a:gdLst>
                <a:gd name="T0" fmla="*/ 54 w 56"/>
                <a:gd name="T1" fmla="*/ 32 h 56"/>
                <a:gd name="T2" fmla="*/ 24 w 56"/>
                <a:gd name="T3" fmla="*/ 54 h 56"/>
                <a:gd name="T4" fmla="*/ 2 w 56"/>
                <a:gd name="T5" fmla="*/ 24 h 56"/>
                <a:gd name="T6" fmla="*/ 32 w 56"/>
                <a:gd name="T7" fmla="*/ 2 h 56"/>
                <a:gd name="T8" fmla="*/ 54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4" y="32"/>
                  </a:moveTo>
                  <a:cubicBezTo>
                    <a:pt x="51" y="46"/>
                    <a:pt x="38" y="56"/>
                    <a:pt x="24" y="54"/>
                  </a:cubicBezTo>
                  <a:cubicBezTo>
                    <a:pt x="9" y="52"/>
                    <a:pt x="0" y="38"/>
                    <a:pt x="2" y="24"/>
                  </a:cubicBezTo>
                  <a:cubicBezTo>
                    <a:pt x="4" y="10"/>
                    <a:pt x="18" y="0"/>
                    <a:pt x="32" y="2"/>
                  </a:cubicBezTo>
                  <a:cubicBezTo>
                    <a:pt x="46" y="4"/>
                    <a:pt x="56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4" name="Freeform 147">
              <a:extLst>
                <a:ext uri="{FF2B5EF4-FFF2-40B4-BE49-F238E27FC236}">
                  <a16:creationId xmlns:a16="http://schemas.microsoft.com/office/drawing/2014/main" id="{0DF4ABBD-0E8F-4F0E-9324-A215E4D2F89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540" y="5420"/>
              <a:ext cx="97" cy="96"/>
            </a:xfrm>
            <a:custGeom>
              <a:avLst/>
              <a:gdLst>
                <a:gd name="T0" fmla="*/ 36 w 84"/>
                <a:gd name="T1" fmla="*/ 80 h 84"/>
                <a:gd name="T2" fmla="*/ 3 w 84"/>
                <a:gd name="T3" fmla="*/ 36 h 84"/>
                <a:gd name="T4" fmla="*/ 48 w 84"/>
                <a:gd name="T5" fmla="*/ 3 h 84"/>
                <a:gd name="T6" fmla="*/ 80 w 84"/>
                <a:gd name="T7" fmla="*/ 48 h 84"/>
                <a:gd name="T8" fmla="*/ 36 w 84"/>
                <a:gd name="T9" fmla="*/ 80 h 84"/>
                <a:gd name="T10" fmla="*/ 48 w 84"/>
                <a:gd name="T11" fmla="*/ 5 h 84"/>
                <a:gd name="T12" fmla="*/ 5 w 84"/>
                <a:gd name="T13" fmla="*/ 36 h 84"/>
                <a:gd name="T14" fmla="*/ 36 w 84"/>
                <a:gd name="T15" fmla="*/ 79 h 84"/>
                <a:gd name="T16" fmla="*/ 79 w 84"/>
                <a:gd name="T17" fmla="*/ 48 h 84"/>
                <a:gd name="T18" fmla="*/ 48 w 84"/>
                <a:gd name="T19" fmla="*/ 5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4" h="84">
                  <a:moveTo>
                    <a:pt x="36" y="80"/>
                  </a:moveTo>
                  <a:cubicBezTo>
                    <a:pt x="14" y="77"/>
                    <a:pt x="0" y="57"/>
                    <a:pt x="3" y="36"/>
                  </a:cubicBezTo>
                  <a:cubicBezTo>
                    <a:pt x="7" y="15"/>
                    <a:pt x="27" y="0"/>
                    <a:pt x="48" y="3"/>
                  </a:cubicBezTo>
                  <a:cubicBezTo>
                    <a:pt x="69" y="7"/>
                    <a:pt x="84" y="27"/>
                    <a:pt x="80" y="48"/>
                  </a:cubicBezTo>
                  <a:cubicBezTo>
                    <a:pt x="77" y="69"/>
                    <a:pt x="57" y="84"/>
                    <a:pt x="36" y="80"/>
                  </a:cubicBezTo>
                  <a:close/>
                  <a:moveTo>
                    <a:pt x="48" y="5"/>
                  </a:moveTo>
                  <a:cubicBezTo>
                    <a:pt x="27" y="2"/>
                    <a:pt x="8" y="16"/>
                    <a:pt x="5" y="36"/>
                  </a:cubicBezTo>
                  <a:cubicBezTo>
                    <a:pt x="2" y="56"/>
                    <a:pt x="16" y="76"/>
                    <a:pt x="36" y="79"/>
                  </a:cubicBezTo>
                  <a:cubicBezTo>
                    <a:pt x="56" y="82"/>
                    <a:pt x="75" y="68"/>
                    <a:pt x="79" y="48"/>
                  </a:cubicBezTo>
                  <a:cubicBezTo>
                    <a:pt x="82" y="27"/>
                    <a:pt x="68" y="8"/>
                    <a:pt x="48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5" name="Freeform 148">
              <a:extLst>
                <a:ext uri="{FF2B5EF4-FFF2-40B4-BE49-F238E27FC236}">
                  <a16:creationId xmlns:a16="http://schemas.microsoft.com/office/drawing/2014/main" id="{CEB12B42-8175-459D-9A45-920AD59EBAAA}"/>
                </a:ext>
              </a:extLst>
            </p:cNvPr>
            <p:cNvSpPr>
              <a:spLocks/>
            </p:cNvSpPr>
            <p:nvPr/>
          </p:nvSpPr>
          <p:spPr bwMode="auto">
            <a:xfrm>
              <a:off x="7995" y="5510"/>
              <a:ext cx="64" cy="64"/>
            </a:xfrm>
            <a:custGeom>
              <a:avLst/>
              <a:gdLst>
                <a:gd name="T0" fmla="*/ 54 w 56"/>
                <a:gd name="T1" fmla="*/ 32 h 56"/>
                <a:gd name="T2" fmla="*/ 24 w 56"/>
                <a:gd name="T3" fmla="*/ 54 h 56"/>
                <a:gd name="T4" fmla="*/ 2 w 56"/>
                <a:gd name="T5" fmla="*/ 24 h 56"/>
                <a:gd name="T6" fmla="*/ 32 w 56"/>
                <a:gd name="T7" fmla="*/ 2 h 56"/>
                <a:gd name="T8" fmla="*/ 54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4" y="32"/>
                  </a:moveTo>
                  <a:cubicBezTo>
                    <a:pt x="51" y="46"/>
                    <a:pt x="38" y="56"/>
                    <a:pt x="24" y="54"/>
                  </a:cubicBezTo>
                  <a:cubicBezTo>
                    <a:pt x="9" y="51"/>
                    <a:pt x="0" y="38"/>
                    <a:pt x="2" y="24"/>
                  </a:cubicBezTo>
                  <a:cubicBezTo>
                    <a:pt x="4" y="9"/>
                    <a:pt x="18" y="0"/>
                    <a:pt x="32" y="2"/>
                  </a:cubicBezTo>
                  <a:cubicBezTo>
                    <a:pt x="46" y="4"/>
                    <a:pt x="56" y="17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6" name="Freeform 149">
              <a:extLst>
                <a:ext uri="{FF2B5EF4-FFF2-40B4-BE49-F238E27FC236}">
                  <a16:creationId xmlns:a16="http://schemas.microsoft.com/office/drawing/2014/main" id="{27F0DBA7-60D2-492E-8AA3-196FD72213A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978" y="5493"/>
              <a:ext cx="97" cy="97"/>
            </a:xfrm>
            <a:custGeom>
              <a:avLst/>
              <a:gdLst>
                <a:gd name="T0" fmla="*/ 36 w 84"/>
                <a:gd name="T1" fmla="*/ 80 h 84"/>
                <a:gd name="T2" fmla="*/ 3 w 84"/>
                <a:gd name="T3" fmla="*/ 36 h 84"/>
                <a:gd name="T4" fmla="*/ 48 w 84"/>
                <a:gd name="T5" fmla="*/ 3 h 84"/>
                <a:gd name="T6" fmla="*/ 80 w 84"/>
                <a:gd name="T7" fmla="*/ 48 h 84"/>
                <a:gd name="T8" fmla="*/ 36 w 84"/>
                <a:gd name="T9" fmla="*/ 80 h 84"/>
                <a:gd name="T10" fmla="*/ 48 w 84"/>
                <a:gd name="T11" fmla="*/ 5 h 84"/>
                <a:gd name="T12" fmla="*/ 5 w 84"/>
                <a:gd name="T13" fmla="*/ 36 h 84"/>
                <a:gd name="T14" fmla="*/ 36 w 84"/>
                <a:gd name="T15" fmla="*/ 79 h 84"/>
                <a:gd name="T16" fmla="*/ 79 w 84"/>
                <a:gd name="T17" fmla="*/ 48 h 84"/>
                <a:gd name="T18" fmla="*/ 48 w 84"/>
                <a:gd name="T19" fmla="*/ 5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4" h="84">
                  <a:moveTo>
                    <a:pt x="36" y="80"/>
                  </a:moveTo>
                  <a:cubicBezTo>
                    <a:pt x="14" y="77"/>
                    <a:pt x="0" y="57"/>
                    <a:pt x="3" y="36"/>
                  </a:cubicBezTo>
                  <a:cubicBezTo>
                    <a:pt x="7" y="14"/>
                    <a:pt x="27" y="0"/>
                    <a:pt x="48" y="3"/>
                  </a:cubicBezTo>
                  <a:cubicBezTo>
                    <a:pt x="69" y="7"/>
                    <a:pt x="84" y="27"/>
                    <a:pt x="80" y="48"/>
                  </a:cubicBezTo>
                  <a:cubicBezTo>
                    <a:pt x="77" y="69"/>
                    <a:pt x="57" y="84"/>
                    <a:pt x="36" y="80"/>
                  </a:cubicBezTo>
                  <a:close/>
                  <a:moveTo>
                    <a:pt x="48" y="5"/>
                  </a:moveTo>
                  <a:cubicBezTo>
                    <a:pt x="27" y="2"/>
                    <a:pt x="8" y="15"/>
                    <a:pt x="5" y="36"/>
                  </a:cubicBezTo>
                  <a:cubicBezTo>
                    <a:pt x="2" y="56"/>
                    <a:pt x="16" y="75"/>
                    <a:pt x="36" y="79"/>
                  </a:cubicBezTo>
                  <a:cubicBezTo>
                    <a:pt x="56" y="82"/>
                    <a:pt x="75" y="68"/>
                    <a:pt x="79" y="48"/>
                  </a:cubicBezTo>
                  <a:cubicBezTo>
                    <a:pt x="82" y="27"/>
                    <a:pt x="68" y="8"/>
                    <a:pt x="48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7" name="Freeform 150">
              <a:extLst>
                <a:ext uri="{FF2B5EF4-FFF2-40B4-BE49-F238E27FC236}">
                  <a16:creationId xmlns:a16="http://schemas.microsoft.com/office/drawing/2014/main" id="{01FB23CB-7B50-44F3-AF96-677A4089747A}"/>
                </a:ext>
              </a:extLst>
            </p:cNvPr>
            <p:cNvSpPr>
              <a:spLocks/>
            </p:cNvSpPr>
            <p:nvPr/>
          </p:nvSpPr>
          <p:spPr bwMode="auto">
            <a:xfrm>
              <a:off x="7022" y="5414"/>
              <a:ext cx="65" cy="66"/>
            </a:xfrm>
            <a:custGeom>
              <a:avLst/>
              <a:gdLst>
                <a:gd name="T0" fmla="*/ 54 w 56"/>
                <a:gd name="T1" fmla="*/ 33 h 57"/>
                <a:gd name="T2" fmla="*/ 24 w 56"/>
                <a:gd name="T3" fmla="*/ 54 h 57"/>
                <a:gd name="T4" fmla="*/ 2 w 56"/>
                <a:gd name="T5" fmla="*/ 24 h 57"/>
                <a:gd name="T6" fmla="*/ 32 w 56"/>
                <a:gd name="T7" fmla="*/ 3 h 57"/>
                <a:gd name="T8" fmla="*/ 54 w 56"/>
                <a:gd name="T9" fmla="*/ 33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7">
                  <a:moveTo>
                    <a:pt x="54" y="33"/>
                  </a:moveTo>
                  <a:cubicBezTo>
                    <a:pt x="51" y="47"/>
                    <a:pt x="38" y="57"/>
                    <a:pt x="24" y="54"/>
                  </a:cubicBezTo>
                  <a:cubicBezTo>
                    <a:pt x="9" y="52"/>
                    <a:pt x="0" y="39"/>
                    <a:pt x="2" y="24"/>
                  </a:cubicBezTo>
                  <a:cubicBezTo>
                    <a:pt x="4" y="10"/>
                    <a:pt x="17" y="0"/>
                    <a:pt x="32" y="3"/>
                  </a:cubicBezTo>
                  <a:cubicBezTo>
                    <a:pt x="46" y="5"/>
                    <a:pt x="56" y="18"/>
                    <a:pt x="54" y="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8" name="Freeform 151">
              <a:extLst>
                <a:ext uri="{FF2B5EF4-FFF2-40B4-BE49-F238E27FC236}">
                  <a16:creationId xmlns:a16="http://schemas.microsoft.com/office/drawing/2014/main" id="{4A6CB4C2-E56C-4694-8C4A-52481069F38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006" y="5399"/>
              <a:ext cx="97" cy="96"/>
            </a:xfrm>
            <a:custGeom>
              <a:avLst/>
              <a:gdLst>
                <a:gd name="T0" fmla="*/ 36 w 84"/>
                <a:gd name="T1" fmla="*/ 80 h 83"/>
                <a:gd name="T2" fmla="*/ 3 w 84"/>
                <a:gd name="T3" fmla="*/ 35 h 83"/>
                <a:gd name="T4" fmla="*/ 48 w 84"/>
                <a:gd name="T5" fmla="*/ 3 h 83"/>
                <a:gd name="T6" fmla="*/ 80 w 84"/>
                <a:gd name="T7" fmla="*/ 48 h 83"/>
                <a:gd name="T8" fmla="*/ 36 w 84"/>
                <a:gd name="T9" fmla="*/ 80 h 83"/>
                <a:gd name="T10" fmla="*/ 48 w 84"/>
                <a:gd name="T11" fmla="*/ 5 h 83"/>
                <a:gd name="T12" fmla="*/ 5 w 84"/>
                <a:gd name="T13" fmla="*/ 36 h 83"/>
                <a:gd name="T14" fmla="*/ 36 w 84"/>
                <a:gd name="T15" fmla="*/ 78 h 83"/>
                <a:gd name="T16" fmla="*/ 79 w 84"/>
                <a:gd name="T17" fmla="*/ 47 h 83"/>
                <a:gd name="T18" fmla="*/ 48 w 84"/>
                <a:gd name="T19" fmla="*/ 5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4" h="83">
                  <a:moveTo>
                    <a:pt x="36" y="80"/>
                  </a:moveTo>
                  <a:cubicBezTo>
                    <a:pt x="14" y="77"/>
                    <a:pt x="0" y="57"/>
                    <a:pt x="3" y="35"/>
                  </a:cubicBezTo>
                  <a:cubicBezTo>
                    <a:pt x="7" y="14"/>
                    <a:pt x="27" y="0"/>
                    <a:pt x="48" y="3"/>
                  </a:cubicBezTo>
                  <a:cubicBezTo>
                    <a:pt x="69" y="6"/>
                    <a:pt x="84" y="26"/>
                    <a:pt x="80" y="48"/>
                  </a:cubicBezTo>
                  <a:cubicBezTo>
                    <a:pt x="77" y="69"/>
                    <a:pt x="57" y="83"/>
                    <a:pt x="36" y="80"/>
                  </a:cubicBezTo>
                  <a:close/>
                  <a:moveTo>
                    <a:pt x="48" y="5"/>
                  </a:moveTo>
                  <a:cubicBezTo>
                    <a:pt x="27" y="1"/>
                    <a:pt x="8" y="15"/>
                    <a:pt x="5" y="36"/>
                  </a:cubicBezTo>
                  <a:cubicBezTo>
                    <a:pt x="2" y="56"/>
                    <a:pt x="15" y="75"/>
                    <a:pt x="36" y="78"/>
                  </a:cubicBezTo>
                  <a:cubicBezTo>
                    <a:pt x="56" y="82"/>
                    <a:pt x="75" y="68"/>
                    <a:pt x="79" y="47"/>
                  </a:cubicBezTo>
                  <a:cubicBezTo>
                    <a:pt x="82" y="27"/>
                    <a:pt x="68" y="8"/>
                    <a:pt x="48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9" name="Freeform 152">
              <a:extLst>
                <a:ext uri="{FF2B5EF4-FFF2-40B4-BE49-F238E27FC236}">
                  <a16:creationId xmlns:a16="http://schemas.microsoft.com/office/drawing/2014/main" id="{73BD60C3-99B7-44D9-B212-C43033974659}"/>
                </a:ext>
              </a:extLst>
            </p:cNvPr>
            <p:cNvSpPr>
              <a:spLocks/>
            </p:cNvSpPr>
            <p:nvPr/>
          </p:nvSpPr>
          <p:spPr bwMode="auto">
            <a:xfrm>
              <a:off x="7616" y="3841"/>
              <a:ext cx="65" cy="65"/>
            </a:xfrm>
            <a:custGeom>
              <a:avLst/>
              <a:gdLst>
                <a:gd name="T0" fmla="*/ 54 w 56"/>
                <a:gd name="T1" fmla="*/ 32 h 56"/>
                <a:gd name="T2" fmla="*/ 24 w 56"/>
                <a:gd name="T3" fmla="*/ 54 h 56"/>
                <a:gd name="T4" fmla="*/ 3 w 56"/>
                <a:gd name="T5" fmla="*/ 24 h 56"/>
                <a:gd name="T6" fmla="*/ 32 w 56"/>
                <a:gd name="T7" fmla="*/ 2 h 56"/>
                <a:gd name="T8" fmla="*/ 54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4" y="32"/>
                  </a:moveTo>
                  <a:cubicBezTo>
                    <a:pt x="52" y="46"/>
                    <a:pt x="39" y="56"/>
                    <a:pt x="24" y="54"/>
                  </a:cubicBezTo>
                  <a:cubicBezTo>
                    <a:pt x="10" y="51"/>
                    <a:pt x="0" y="38"/>
                    <a:pt x="3" y="24"/>
                  </a:cubicBezTo>
                  <a:cubicBezTo>
                    <a:pt x="5" y="9"/>
                    <a:pt x="18" y="0"/>
                    <a:pt x="32" y="2"/>
                  </a:cubicBezTo>
                  <a:cubicBezTo>
                    <a:pt x="47" y="4"/>
                    <a:pt x="56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70" name="Freeform 153">
              <a:extLst>
                <a:ext uri="{FF2B5EF4-FFF2-40B4-BE49-F238E27FC236}">
                  <a16:creationId xmlns:a16="http://schemas.microsoft.com/office/drawing/2014/main" id="{1171120B-3CFF-41F4-92A4-9CE384DBD04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600" y="3825"/>
              <a:ext cx="97" cy="97"/>
            </a:xfrm>
            <a:custGeom>
              <a:avLst/>
              <a:gdLst>
                <a:gd name="T0" fmla="*/ 36 w 84"/>
                <a:gd name="T1" fmla="*/ 80 h 84"/>
                <a:gd name="T2" fmla="*/ 4 w 84"/>
                <a:gd name="T3" fmla="*/ 36 h 84"/>
                <a:gd name="T4" fmla="*/ 48 w 84"/>
                <a:gd name="T5" fmla="*/ 3 h 84"/>
                <a:gd name="T6" fmla="*/ 81 w 84"/>
                <a:gd name="T7" fmla="*/ 48 h 84"/>
                <a:gd name="T8" fmla="*/ 36 w 84"/>
                <a:gd name="T9" fmla="*/ 80 h 84"/>
                <a:gd name="T10" fmla="*/ 48 w 84"/>
                <a:gd name="T11" fmla="*/ 5 h 84"/>
                <a:gd name="T12" fmla="*/ 6 w 84"/>
                <a:gd name="T13" fmla="*/ 36 h 84"/>
                <a:gd name="T14" fmla="*/ 37 w 84"/>
                <a:gd name="T15" fmla="*/ 79 h 84"/>
                <a:gd name="T16" fmla="*/ 79 w 84"/>
                <a:gd name="T17" fmla="*/ 48 h 84"/>
                <a:gd name="T18" fmla="*/ 48 w 84"/>
                <a:gd name="T19" fmla="*/ 5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4" h="84">
                  <a:moveTo>
                    <a:pt x="36" y="80"/>
                  </a:moveTo>
                  <a:cubicBezTo>
                    <a:pt x="15" y="77"/>
                    <a:pt x="0" y="57"/>
                    <a:pt x="4" y="36"/>
                  </a:cubicBezTo>
                  <a:cubicBezTo>
                    <a:pt x="7" y="14"/>
                    <a:pt x="27" y="0"/>
                    <a:pt x="48" y="3"/>
                  </a:cubicBezTo>
                  <a:cubicBezTo>
                    <a:pt x="70" y="7"/>
                    <a:pt x="84" y="27"/>
                    <a:pt x="81" y="48"/>
                  </a:cubicBezTo>
                  <a:cubicBezTo>
                    <a:pt x="78" y="69"/>
                    <a:pt x="57" y="84"/>
                    <a:pt x="36" y="80"/>
                  </a:cubicBezTo>
                  <a:close/>
                  <a:moveTo>
                    <a:pt x="48" y="5"/>
                  </a:moveTo>
                  <a:cubicBezTo>
                    <a:pt x="28" y="2"/>
                    <a:pt x="9" y="16"/>
                    <a:pt x="6" y="36"/>
                  </a:cubicBezTo>
                  <a:cubicBezTo>
                    <a:pt x="2" y="56"/>
                    <a:pt x="16" y="75"/>
                    <a:pt x="37" y="79"/>
                  </a:cubicBezTo>
                  <a:cubicBezTo>
                    <a:pt x="57" y="82"/>
                    <a:pt x="76" y="68"/>
                    <a:pt x="79" y="48"/>
                  </a:cubicBezTo>
                  <a:cubicBezTo>
                    <a:pt x="82" y="27"/>
                    <a:pt x="69" y="8"/>
                    <a:pt x="48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71" name="Freeform 154">
              <a:extLst>
                <a:ext uri="{FF2B5EF4-FFF2-40B4-BE49-F238E27FC236}">
                  <a16:creationId xmlns:a16="http://schemas.microsoft.com/office/drawing/2014/main" id="{98775B3E-638C-419C-A4B2-A228F3C0D97B}"/>
                </a:ext>
              </a:extLst>
            </p:cNvPr>
            <p:cNvSpPr>
              <a:spLocks/>
            </p:cNvSpPr>
            <p:nvPr/>
          </p:nvSpPr>
          <p:spPr bwMode="auto">
            <a:xfrm>
              <a:off x="7783" y="3392"/>
              <a:ext cx="65" cy="66"/>
            </a:xfrm>
            <a:custGeom>
              <a:avLst/>
              <a:gdLst>
                <a:gd name="T0" fmla="*/ 54 w 56"/>
                <a:gd name="T1" fmla="*/ 33 h 57"/>
                <a:gd name="T2" fmla="*/ 24 w 56"/>
                <a:gd name="T3" fmla="*/ 54 h 57"/>
                <a:gd name="T4" fmla="*/ 2 w 56"/>
                <a:gd name="T5" fmla="*/ 24 h 57"/>
                <a:gd name="T6" fmla="*/ 32 w 56"/>
                <a:gd name="T7" fmla="*/ 3 h 57"/>
                <a:gd name="T8" fmla="*/ 54 w 56"/>
                <a:gd name="T9" fmla="*/ 33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7">
                  <a:moveTo>
                    <a:pt x="54" y="33"/>
                  </a:moveTo>
                  <a:cubicBezTo>
                    <a:pt x="52" y="47"/>
                    <a:pt x="38" y="57"/>
                    <a:pt x="24" y="54"/>
                  </a:cubicBezTo>
                  <a:cubicBezTo>
                    <a:pt x="10" y="52"/>
                    <a:pt x="0" y="39"/>
                    <a:pt x="2" y="24"/>
                  </a:cubicBezTo>
                  <a:cubicBezTo>
                    <a:pt x="5" y="10"/>
                    <a:pt x="18" y="0"/>
                    <a:pt x="32" y="3"/>
                  </a:cubicBezTo>
                  <a:cubicBezTo>
                    <a:pt x="47" y="5"/>
                    <a:pt x="56" y="18"/>
                    <a:pt x="54" y="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72" name="Freeform 155">
              <a:extLst>
                <a:ext uri="{FF2B5EF4-FFF2-40B4-BE49-F238E27FC236}">
                  <a16:creationId xmlns:a16="http://schemas.microsoft.com/office/drawing/2014/main" id="{34E60F18-3198-48F8-BE07-040630AC6C3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767" y="3377"/>
              <a:ext cx="97" cy="96"/>
            </a:xfrm>
            <a:custGeom>
              <a:avLst/>
              <a:gdLst>
                <a:gd name="T0" fmla="*/ 36 w 84"/>
                <a:gd name="T1" fmla="*/ 80 h 83"/>
                <a:gd name="T2" fmla="*/ 4 w 84"/>
                <a:gd name="T3" fmla="*/ 35 h 83"/>
                <a:gd name="T4" fmla="*/ 48 w 84"/>
                <a:gd name="T5" fmla="*/ 3 h 83"/>
                <a:gd name="T6" fmla="*/ 81 w 84"/>
                <a:gd name="T7" fmla="*/ 48 h 83"/>
                <a:gd name="T8" fmla="*/ 36 w 84"/>
                <a:gd name="T9" fmla="*/ 80 h 83"/>
                <a:gd name="T10" fmla="*/ 48 w 84"/>
                <a:gd name="T11" fmla="*/ 5 h 83"/>
                <a:gd name="T12" fmla="*/ 5 w 84"/>
                <a:gd name="T13" fmla="*/ 36 h 83"/>
                <a:gd name="T14" fmla="*/ 36 w 84"/>
                <a:gd name="T15" fmla="*/ 78 h 83"/>
                <a:gd name="T16" fmla="*/ 79 w 84"/>
                <a:gd name="T17" fmla="*/ 47 h 83"/>
                <a:gd name="T18" fmla="*/ 48 w 84"/>
                <a:gd name="T19" fmla="*/ 5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4" h="83">
                  <a:moveTo>
                    <a:pt x="36" y="80"/>
                  </a:moveTo>
                  <a:cubicBezTo>
                    <a:pt x="15" y="77"/>
                    <a:pt x="0" y="57"/>
                    <a:pt x="4" y="35"/>
                  </a:cubicBezTo>
                  <a:cubicBezTo>
                    <a:pt x="7" y="14"/>
                    <a:pt x="27" y="0"/>
                    <a:pt x="48" y="3"/>
                  </a:cubicBezTo>
                  <a:cubicBezTo>
                    <a:pt x="70" y="6"/>
                    <a:pt x="84" y="26"/>
                    <a:pt x="81" y="48"/>
                  </a:cubicBezTo>
                  <a:cubicBezTo>
                    <a:pt x="77" y="69"/>
                    <a:pt x="57" y="83"/>
                    <a:pt x="36" y="80"/>
                  </a:cubicBezTo>
                  <a:close/>
                  <a:moveTo>
                    <a:pt x="48" y="5"/>
                  </a:moveTo>
                  <a:cubicBezTo>
                    <a:pt x="28" y="1"/>
                    <a:pt x="9" y="15"/>
                    <a:pt x="5" y="36"/>
                  </a:cubicBezTo>
                  <a:cubicBezTo>
                    <a:pt x="2" y="56"/>
                    <a:pt x="16" y="75"/>
                    <a:pt x="36" y="78"/>
                  </a:cubicBezTo>
                  <a:cubicBezTo>
                    <a:pt x="57" y="82"/>
                    <a:pt x="76" y="68"/>
                    <a:pt x="79" y="47"/>
                  </a:cubicBezTo>
                  <a:cubicBezTo>
                    <a:pt x="82" y="27"/>
                    <a:pt x="68" y="8"/>
                    <a:pt x="48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73" name="Freeform 156">
              <a:extLst>
                <a:ext uri="{FF2B5EF4-FFF2-40B4-BE49-F238E27FC236}">
                  <a16:creationId xmlns:a16="http://schemas.microsoft.com/office/drawing/2014/main" id="{FC5638D7-4551-48C8-9E2B-119AA48FD573}"/>
                </a:ext>
              </a:extLst>
            </p:cNvPr>
            <p:cNvSpPr>
              <a:spLocks/>
            </p:cNvSpPr>
            <p:nvPr/>
          </p:nvSpPr>
          <p:spPr bwMode="auto">
            <a:xfrm>
              <a:off x="8482" y="3147"/>
              <a:ext cx="65" cy="64"/>
            </a:xfrm>
            <a:custGeom>
              <a:avLst/>
              <a:gdLst>
                <a:gd name="T0" fmla="*/ 54 w 56"/>
                <a:gd name="T1" fmla="*/ 32 h 56"/>
                <a:gd name="T2" fmla="*/ 24 w 56"/>
                <a:gd name="T3" fmla="*/ 54 h 56"/>
                <a:gd name="T4" fmla="*/ 2 w 56"/>
                <a:gd name="T5" fmla="*/ 24 h 56"/>
                <a:gd name="T6" fmla="*/ 32 w 56"/>
                <a:gd name="T7" fmla="*/ 2 h 56"/>
                <a:gd name="T8" fmla="*/ 54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4" y="32"/>
                  </a:moveTo>
                  <a:cubicBezTo>
                    <a:pt x="51" y="46"/>
                    <a:pt x="38" y="56"/>
                    <a:pt x="24" y="54"/>
                  </a:cubicBezTo>
                  <a:cubicBezTo>
                    <a:pt x="9" y="52"/>
                    <a:pt x="0" y="38"/>
                    <a:pt x="2" y="24"/>
                  </a:cubicBezTo>
                  <a:cubicBezTo>
                    <a:pt x="4" y="10"/>
                    <a:pt x="18" y="0"/>
                    <a:pt x="32" y="2"/>
                  </a:cubicBezTo>
                  <a:cubicBezTo>
                    <a:pt x="46" y="4"/>
                    <a:pt x="56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74" name="Freeform 157">
              <a:extLst>
                <a:ext uri="{FF2B5EF4-FFF2-40B4-BE49-F238E27FC236}">
                  <a16:creationId xmlns:a16="http://schemas.microsoft.com/office/drawing/2014/main" id="{A7D89200-6618-439E-B3CB-D6A81C27F0B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466" y="3130"/>
              <a:ext cx="97" cy="97"/>
            </a:xfrm>
            <a:custGeom>
              <a:avLst/>
              <a:gdLst>
                <a:gd name="T0" fmla="*/ 36 w 84"/>
                <a:gd name="T1" fmla="*/ 80 h 84"/>
                <a:gd name="T2" fmla="*/ 3 w 84"/>
                <a:gd name="T3" fmla="*/ 36 h 84"/>
                <a:gd name="T4" fmla="*/ 48 w 84"/>
                <a:gd name="T5" fmla="*/ 3 h 84"/>
                <a:gd name="T6" fmla="*/ 80 w 84"/>
                <a:gd name="T7" fmla="*/ 48 h 84"/>
                <a:gd name="T8" fmla="*/ 36 w 84"/>
                <a:gd name="T9" fmla="*/ 80 h 84"/>
                <a:gd name="T10" fmla="*/ 48 w 84"/>
                <a:gd name="T11" fmla="*/ 5 h 84"/>
                <a:gd name="T12" fmla="*/ 5 w 84"/>
                <a:gd name="T13" fmla="*/ 36 h 84"/>
                <a:gd name="T14" fmla="*/ 36 w 84"/>
                <a:gd name="T15" fmla="*/ 79 h 84"/>
                <a:gd name="T16" fmla="*/ 79 w 84"/>
                <a:gd name="T17" fmla="*/ 48 h 84"/>
                <a:gd name="T18" fmla="*/ 48 w 84"/>
                <a:gd name="T19" fmla="*/ 5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4" h="84">
                  <a:moveTo>
                    <a:pt x="36" y="80"/>
                  </a:moveTo>
                  <a:cubicBezTo>
                    <a:pt x="14" y="77"/>
                    <a:pt x="0" y="57"/>
                    <a:pt x="3" y="36"/>
                  </a:cubicBezTo>
                  <a:cubicBezTo>
                    <a:pt x="7" y="15"/>
                    <a:pt x="27" y="0"/>
                    <a:pt x="48" y="3"/>
                  </a:cubicBezTo>
                  <a:cubicBezTo>
                    <a:pt x="69" y="7"/>
                    <a:pt x="84" y="27"/>
                    <a:pt x="80" y="48"/>
                  </a:cubicBezTo>
                  <a:cubicBezTo>
                    <a:pt x="77" y="69"/>
                    <a:pt x="57" y="84"/>
                    <a:pt x="36" y="80"/>
                  </a:cubicBezTo>
                  <a:close/>
                  <a:moveTo>
                    <a:pt x="48" y="5"/>
                  </a:moveTo>
                  <a:cubicBezTo>
                    <a:pt x="27" y="2"/>
                    <a:pt x="8" y="16"/>
                    <a:pt x="5" y="36"/>
                  </a:cubicBezTo>
                  <a:cubicBezTo>
                    <a:pt x="2" y="56"/>
                    <a:pt x="16" y="76"/>
                    <a:pt x="36" y="79"/>
                  </a:cubicBezTo>
                  <a:cubicBezTo>
                    <a:pt x="56" y="82"/>
                    <a:pt x="75" y="68"/>
                    <a:pt x="79" y="48"/>
                  </a:cubicBezTo>
                  <a:cubicBezTo>
                    <a:pt x="82" y="27"/>
                    <a:pt x="68" y="8"/>
                    <a:pt x="48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75" name="Freeform 158">
              <a:extLst>
                <a:ext uri="{FF2B5EF4-FFF2-40B4-BE49-F238E27FC236}">
                  <a16:creationId xmlns:a16="http://schemas.microsoft.com/office/drawing/2014/main" id="{1AF1A251-69F2-4C68-BE78-AB28844F0FC7}"/>
                </a:ext>
              </a:extLst>
            </p:cNvPr>
            <p:cNvSpPr>
              <a:spLocks/>
            </p:cNvSpPr>
            <p:nvPr/>
          </p:nvSpPr>
          <p:spPr bwMode="auto">
            <a:xfrm>
              <a:off x="7435" y="2862"/>
              <a:ext cx="65" cy="65"/>
            </a:xfrm>
            <a:custGeom>
              <a:avLst/>
              <a:gdLst>
                <a:gd name="T0" fmla="*/ 54 w 56"/>
                <a:gd name="T1" fmla="*/ 32 h 56"/>
                <a:gd name="T2" fmla="*/ 24 w 56"/>
                <a:gd name="T3" fmla="*/ 54 h 56"/>
                <a:gd name="T4" fmla="*/ 2 w 56"/>
                <a:gd name="T5" fmla="*/ 24 h 56"/>
                <a:gd name="T6" fmla="*/ 32 w 56"/>
                <a:gd name="T7" fmla="*/ 2 h 56"/>
                <a:gd name="T8" fmla="*/ 54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4" y="32"/>
                  </a:moveTo>
                  <a:cubicBezTo>
                    <a:pt x="51" y="46"/>
                    <a:pt x="38" y="56"/>
                    <a:pt x="24" y="54"/>
                  </a:cubicBezTo>
                  <a:cubicBezTo>
                    <a:pt x="9" y="51"/>
                    <a:pt x="0" y="38"/>
                    <a:pt x="2" y="24"/>
                  </a:cubicBezTo>
                  <a:cubicBezTo>
                    <a:pt x="4" y="9"/>
                    <a:pt x="18" y="0"/>
                    <a:pt x="32" y="2"/>
                  </a:cubicBezTo>
                  <a:cubicBezTo>
                    <a:pt x="46" y="4"/>
                    <a:pt x="56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76" name="Freeform 159">
              <a:extLst>
                <a:ext uri="{FF2B5EF4-FFF2-40B4-BE49-F238E27FC236}">
                  <a16:creationId xmlns:a16="http://schemas.microsoft.com/office/drawing/2014/main" id="{C852D98F-06CC-4706-A81C-9CA22AF0387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419" y="2846"/>
              <a:ext cx="97" cy="97"/>
            </a:xfrm>
            <a:custGeom>
              <a:avLst/>
              <a:gdLst>
                <a:gd name="T0" fmla="*/ 36 w 84"/>
                <a:gd name="T1" fmla="*/ 80 h 84"/>
                <a:gd name="T2" fmla="*/ 3 w 84"/>
                <a:gd name="T3" fmla="*/ 36 h 84"/>
                <a:gd name="T4" fmla="*/ 48 w 84"/>
                <a:gd name="T5" fmla="*/ 3 h 84"/>
                <a:gd name="T6" fmla="*/ 80 w 84"/>
                <a:gd name="T7" fmla="*/ 48 h 84"/>
                <a:gd name="T8" fmla="*/ 36 w 84"/>
                <a:gd name="T9" fmla="*/ 80 h 84"/>
                <a:gd name="T10" fmla="*/ 48 w 84"/>
                <a:gd name="T11" fmla="*/ 5 h 84"/>
                <a:gd name="T12" fmla="*/ 5 w 84"/>
                <a:gd name="T13" fmla="*/ 36 h 84"/>
                <a:gd name="T14" fmla="*/ 36 w 84"/>
                <a:gd name="T15" fmla="*/ 79 h 84"/>
                <a:gd name="T16" fmla="*/ 79 w 84"/>
                <a:gd name="T17" fmla="*/ 48 h 84"/>
                <a:gd name="T18" fmla="*/ 48 w 84"/>
                <a:gd name="T19" fmla="*/ 5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4" h="84">
                  <a:moveTo>
                    <a:pt x="36" y="80"/>
                  </a:moveTo>
                  <a:cubicBezTo>
                    <a:pt x="14" y="77"/>
                    <a:pt x="0" y="57"/>
                    <a:pt x="3" y="36"/>
                  </a:cubicBezTo>
                  <a:cubicBezTo>
                    <a:pt x="7" y="14"/>
                    <a:pt x="27" y="0"/>
                    <a:pt x="48" y="3"/>
                  </a:cubicBezTo>
                  <a:cubicBezTo>
                    <a:pt x="69" y="7"/>
                    <a:pt x="84" y="27"/>
                    <a:pt x="80" y="48"/>
                  </a:cubicBezTo>
                  <a:cubicBezTo>
                    <a:pt x="77" y="69"/>
                    <a:pt x="57" y="84"/>
                    <a:pt x="36" y="80"/>
                  </a:cubicBezTo>
                  <a:close/>
                  <a:moveTo>
                    <a:pt x="48" y="5"/>
                  </a:moveTo>
                  <a:cubicBezTo>
                    <a:pt x="27" y="2"/>
                    <a:pt x="8" y="16"/>
                    <a:pt x="5" y="36"/>
                  </a:cubicBezTo>
                  <a:cubicBezTo>
                    <a:pt x="2" y="56"/>
                    <a:pt x="16" y="75"/>
                    <a:pt x="36" y="79"/>
                  </a:cubicBezTo>
                  <a:cubicBezTo>
                    <a:pt x="56" y="82"/>
                    <a:pt x="75" y="68"/>
                    <a:pt x="79" y="48"/>
                  </a:cubicBezTo>
                  <a:cubicBezTo>
                    <a:pt x="82" y="27"/>
                    <a:pt x="68" y="8"/>
                    <a:pt x="48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77" name="Freeform 160">
              <a:extLst>
                <a:ext uri="{FF2B5EF4-FFF2-40B4-BE49-F238E27FC236}">
                  <a16:creationId xmlns:a16="http://schemas.microsoft.com/office/drawing/2014/main" id="{C60BFE6F-F727-43D8-8D6E-20AE345A303E}"/>
                </a:ext>
              </a:extLst>
            </p:cNvPr>
            <p:cNvSpPr>
              <a:spLocks/>
            </p:cNvSpPr>
            <p:nvPr/>
          </p:nvSpPr>
          <p:spPr bwMode="auto">
            <a:xfrm>
              <a:off x="8771" y="4660"/>
              <a:ext cx="64" cy="65"/>
            </a:xfrm>
            <a:custGeom>
              <a:avLst/>
              <a:gdLst>
                <a:gd name="T0" fmla="*/ 54 w 56"/>
                <a:gd name="T1" fmla="*/ 32 h 56"/>
                <a:gd name="T2" fmla="*/ 24 w 56"/>
                <a:gd name="T3" fmla="*/ 54 h 56"/>
                <a:gd name="T4" fmla="*/ 2 w 56"/>
                <a:gd name="T5" fmla="*/ 24 h 56"/>
                <a:gd name="T6" fmla="*/ 32 w 56"/>
                <a:gd name="T7" fmla="*/ 2 h 56"/>
                <a:gd name="T8" fmla="*/ 54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4" y="32"/>
                  </a:moveTo>
                  <a:cubicBezTo>
                    <a:pt x="52" y="47"/>
                    <a:pt x="38" y="56"/>
                    <a:pt x="24" y="54"/>
                  </a:cubicBezTo>
                  <a:cubicBezTo>
                    <a:pt x="10" y="52"/>
                    <a:pt x="0" y="38"/>
                    <a:pt x="2" y="24"/>
                  </a:cubicBezTo>
                  <a:cubicBezTo>
                    <a:pt x="5" y="10"/>
                    <a:pt x="18" y="0"/>
                    <a:pt x="32" y="2"/>
                  </a:cubicBezTo>
                  <a:cubicBezTo>
                    <a:pt x="47" y="5"/>
                    <a:pt x="56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78" name="Freeform 161">
              <a:extLst>
                <a:ext uri="{FF2B5EF4-FFF2-40B4-BE49-F238E27FC236}">
                  <a16:creationId xmlns:a16="http://schemas.microsoft.com/office/drawing/2014/main" id="{B293BFEB-BD97-4B45-9294-435FA58B775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754" y="4644"/>
              <a:ext cx="97" cy="97"/>
            </a:xfrm>
            <a:custGeom>
              <a:avLst/>
              <a:gdLst>
                <a:gd name="T0" fmla="*/ 36 w 84"/>
                <a:gd name="T1" fmla="*/ 81 h 84"/>
                <a:gd name="T2" fmla="*/ 4 w 84"/>
                <a:gd name="T3" fmla="*/ 36 h 84"/>
                <a:gd name="T4" fmla="*/ 48 w 84"/>
                <a:gd name="T5" fmla="*/ 4 h 84"/>
                <a:gd name="T6" fmla="*/ 81 w 84"/>
                <a:gd name="T7" fmla="*/ 48 h 84"/>
                <a:gd name="T8" fmla="*/ 36 w 84"/>
                <a:gd name="T9" fmla="*/ 81 h 84"/>
                <a:gd name="T10" fmla="*/ 48 w 84"/>
                <a:gd name="T11" fmla="*/ 5 h 84"/>
                <a:gd name="T12" fmla="*/ 5 w 84"/>
                <a:gd name="T13" fmla="*/ 36 h 84"/>
                <a:gd name="T14" fmla="*/ 36 w 84"/>
                <a:gd name="T15" fmla="*/ 79 h 84"/>
                <a:gd name="T16" fmla="*/ 79 w 84"/>
                <a:gd name="T17" fmla="*/ 48 h 84"/>
                <a:gd name="T18" fmla="*/ 48 w 84"/>
                <a:gd name="T19" fmla="*/ 5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4" h="84">
                  <a:moveTo>
                    <a:pt x="36" y="81"/>
                  </a:moveTo>
                  <a:cubicBezTo>
                    <a:pt x="15" y="77"/>
                    <a:pt x="0" y="57"/>
                    <a:pt x="4" y="36"/>
                  </a:cubicBezTo>
                  <a:cubicBezTo>
                    <a:pt x="7" y="15"/>
                    <a:pt x="27" y="0"/>
                    <a:pt x="48" y="4"/>
                  </a:cubicBezTo>
                  <a:cubicBezTo>
                    <a:pt x="70" y="7"/>
                    <a:pt x="84" y="27"/>
                    <a:pt x="81" y="48"/>
                  </a:cubicBezTo>
                  <a:cubicBezTo>
                    <a:pt x="77" y="70"/>
                    <a:pt x="57" y="84"/>
                    <a:pt x="36" y="81"/>
                  </a:cubicBezTo>
                  <a:close/>
                  <a:moveTo>
                    <a:pt x="48" y="5"/>
                  </a:moveTo>
                  <a:cubicBezTo>
                    <a:pt x="28" y="2"/>
                    <a:pt x="9" y="16"/>
                    <a:pt x="5" y="36"/>
                  </a:cubicBezTo>
                  <a:cubicBezTo>
                    <a:pt x="2" y="57"/>
                    <a:pt x="16" y="76"/>
                    <a:pt x="36" y="79"/>
                  </a:cubicBezTo>
                  <a:cubicBezTo>
                    <a:pt x="57" y="82"/>
                    <a:pt x="76" y="68"/>
                    <a:pt x="79" y="48"/>
                  </a:cubicBezTo>
                  <a:cubicBezTo>
                    <a:pt x="82" y="28"/>
                    <a:pt x="68" y="9"/>
                    <a:pt x="48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79" name="Freeform 162">
              <a:extLst>
                <a:ext uri="{FF2B5EF4-FFF2-40B4-BE49-F238E27FC236}">
                  <a16:creationId xmlns:a16="http://schemas.microsoft.com/office/drawing/2014/main" id="{CA151FF4-147C-4107-A51A-39BD55BDFCF2}"/>
                </a:ext>
              </a:extLst>
            </p:cNvPr>
            <p:cNvSpPr>
              <a:spLocks/>
            </p:cNvSpPr>
            <p:nvPr/>
          </p:nvSpPr>
          <p:spPr bwMode="auto">
            <a:xfrm>
              <a:off x="7095" y="4006"/>
              <a:ext cx="65" cy="65"/>
            </a:xfrm>
            <a:custGeom>
              <a:avLst/>
              <a:gdLst>
                <a:gd name="T0" fmla="*/ 54 w 56"/>
                <a:gd name="T1" fmla="*/ 32 h 56"/>
                <a:gd name="T2" fmla="*/ 24 w 56"/>
                <a:gd name="T3" fmla="*/ 54 h 56"/>
                <a:gd name="T4" fmla="*/ 2 w 56"/>
                <a:gd name="T5" fmla="*/ 24 h 56"/>
                <a:gd name="T6" fmla="*/ 32 w 56"/>
                <a:gd name="T7" fmla="*/ 2 h 56"/>
                <a:gd name="T8" fmla="*/ 54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4" y="32"/>
                  </a:moveTo>
                  <a:cubicBezTo>
                    <a:pt x="52" y="46"/>
                    <a:pt x="38" y="56"/>
                    <a:pt x="24" y="54"/>
                  </a:cubicBezTo>
                  <a:cubicBezTo>
                    <a:pt x="10" y="51"/>
                    <a:pt x="0" y="38"/>
                    <a:pt x="2" y="24"/>
                  </a:cubicBezTo>
                  <a:cubicBezTo>
                    <a:pt x="5" y="9"/>
                    <a:pt x="18" y="0"/>
                    <a:pt x="32" y="2"/>
                  </a:cubicBezTo>
                  <a:cubicBezTo>
                    <a:pt x="47" y="4"/>
                    <a:pt x="56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80" name="Freeform 163">
              <a:extLst>
                <a:ext uri="{FF2B5EF4-FFF2-40B4-BE49-F238E27FC236}">
                  <a16:creationId xmlns:a16="http://schemas.microsoft.com/office/drawing/2014/main" id="{27F098D5-4793-42D5-8D54-475B1D74587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079" y="3990"/>
              <a:ext cx="97" cy="97"/>
            </a:xfrm>
            <a:custGeom>
              <a:avLst/>
              <a:gdLst>
                <a:gd name="T0" fmla="*/ 36 w 84"/>
                <a:gd name="T1" fmla="*/ 80 h 84"/>
                <a:gd name="T2" fmla="*/ 4 w 84"/>
                <a:gd name="T3" fmla="*/ 36 h 84"/>
                <a:gd name="T4" fmla="*/ 48 w 84"/>
                <a:gd name="T5" fmla="*/ 3 h 84"/>
                <a:gd name="T6" fmla="*/ 81 w 84"/>
                <a:gd name="T7" fmla="*/ 48 h 84"/>
                <a:gd name="T8" fmla="*/ 36 w 84"/>
                <a:gd name="T9" fmla="*/ 80 h 84"/>
                <a:gd name="T10" fmla="*/ 48 w 84"/>
                <a:gd name="T11" fmla="*/ 5 h 84"/>
                <a:gd name="T12" fmla="*/ 5 w 84"/>
                <a:gd name="T13" fmla="*/ 36 h 84"/>
                <a:gd name="T14" fmla="*/ 36 w 84"/>
                <a:gd name="T15" fmla="*/ 79 h 84"/>
                <a:gd name="T16" fmla="*/ 79 w 84"/>
                <a:gd name="T17" fmla="*/ 48 h 84"/>
                <a:gd name="T18" fmla="*/ 48 w 84"/>
                <a:gd name="T19" fmla="*/ 5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4" h="84">
                  <a:moveTo>
                    <a:pt x="36" y="80"/>
                  </a:moveTo>
                  <a:cubicBezTo>
                    <a:pt x="15" y="77"/>
                    <a:pt x="0" y="57"/>
                    <a:pt x="4" y="36"/>
                  </a:cubicBezTo>
                  <a:cubicBezTo>
                    <a:pt x="7" y="15"/>
                    <a:pt x="27" y="0"/>
                    <a:pt x="48" y="3"/>
                  </a:cubicBezTo>
                  <a:cubicBezTo>
                    <a:pt x="70" y="7"/>
                    <a:pt x="84" y="27"/>
                    <a:pt x="81" y="48"/>
                  </a:cubicBezTo>
                  <a:cubicBezTo>
                    <a:pt x="77" y="69"/>
                    <a:pt x="57" y="84"/>
                    <a:pt x="36" y="80"/>
                  </a:cubicBezTo>
                  <a:close/>
                  <a:moveTo>
                    <a:pt x="48" y="5"/>
                  </a:moveTo>
                  <a:cubicBezTo>
                    <a:pt x="28" y="2"/>
                    <a:pt x="9" y="16"/>
                    <a:pt x="5" y="36"/>
                  </a:cubicBezTo>
                  <a:cubicBezTo>
                    <a:pt x="2" y="56"/>
                    <a:pt x="16" y="76"/>
                    <a:pt x="36" y="79"/>
                  </a:cubicBezTo>
                  <a:cubicBezTo>
                    <a:pt x="57" y="82"/>
                    <a:pt x="76" y="68"/>
                    <a:pt x="79" y="48"/>
                  </a:cubicBezTo>
                  <a:cubicBezTo>
                    <a:pt x="82" y="27"/>
                    <a:pt x="68" y="8"/>
                    <a:pt x="48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81" name="Freeform 164">
              <a:extLst>
                <a:ext uri="{FF2B5EF4-FFF2-40B4-BE49-F238E27FC236}">
                  <a16:creationId xmlns:a16="http://schemas.microsoft.com/office/drawing/2014/main" id="{B65156F1-57C1-4BE5-A9C9-DC18A68BA4C0}"/>
                </a:ext>
              </a:extLst>
            </p:cNvPr>
            <p:cNvSpPr>
              <a:spLocks/>
            </p:cNvSpPr>
            <p:nvPr/>
          </p:nvSpPr>
          <p:spPr bwMode="auto">
            <a:xfrm>
              <a:off x="8136" y="4499"/>
              <a:ext cx="86" cy="85"/>
            </a:xfrm>
            <a:custGeom>
              <a:avLst/>
              <a:gdLst>
                <a:gd name="T0" fmla="*/ 71 w 74"/>
                <a:gd name="T1" fmla="*/ 43 h 74"/>
                <a:gd name="T2" fmla="*/ 32 w 74"/>
                <a:gd name="T3" fmla="*/ 71 h 74"/>
                <a:gd name="T4" fmla="*/ 3 w 74"/>
                <a:gd name="T5" fmla="*/ 32 h 74"/>
                <a:gd name="T6" fmla="*/ 43 w 74"/>
                <a:gd name="T7" fmla="*/ 3 h 74"/>
                <a:gd name="T8" fmla="*/ 71 w 74"/>
                <a:gd name="T9" fmla="*/ 43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4" h="74">
                  <a:moveTo>
                    <a:pt x="71" y="43"/>
                  </a:moveTo>
                  <a:cubicBezTo>
                    <a:pt x="68" y="61"/>
                    <a:pt x="51" y="74"/>
                    <a:pt x="32" y="71"/>
                  </a:cubicBezTo>
                  <a:cubicBezTo>
                    <a:pt x="13" y="68"/>
                    <a:pt x="0" y="51"/>
                    <a:pt x="3" y="32"/>
                  </a:cubicBezTo>
                  <a:cubicBezTo>
                    <a:pt x="6" y="13"/>
                    <a:pt x="24" y="0"/>
                    <a:pt x="43" y="3"/>
                  </a:cubicBezTo>
                  <a:cubicBezTo>
                    <a:pt x="61" y="6"/>
                    <a:pt x="74" y="24"/>
                    <a:pt x="71" y="4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82" name="Freeform 165">
              <a:extLst>
                <a:ext uri="{FF2B5EF4-FFF2-40B4-BE49-F238E27FC236}">
                  <a16:creationId xmlns:a16="http://schemas.microsoft.com/office/drawing/2014/main" id="{CDFED146-B773-4904-BEFF-107801DB85E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116" y="4478"/>
              <a:ext cx="128" cy="128"/>
            </a:xfrm>
            <a:custGeom>
              <a:avLst/>
              <a:gdLst>
                <a:gd name="T0" fmla="*/ 47 w 111"/>
                <a:gd name="T1" fmla="*/ 106 h 111"/>
                <a:gd name="T2" fmla="*/ 4 w 111"/>
                <a:gd name="T3" fmla="*/ 47 h 111"/>
                <a:gd name="T4" fmla="*/ 63 w 111"/>
                <a:gd name="T5" fmla="*/ 4 h 111"/>
                <a:gd name="T6" fmla="*/ 106 w 111"/>
                <a:gd name="T7" fmla="*/ 63 h 111"/>
                <a:gd name="T8" fmla="*/ 47 w 111"/>
                <a:gd name="T9" fmla="*/ 106 h 111"/>
                <a:gd name="T10" fmla="*/ 63 w 111"/>
                <a:gd name="T11" fmla="*/ 6 h 111"/>
                <a:gd name="T12" fmla="*/ 6 w 111"/>
                <a:gd name="T13" fmla="*/ 47 h 111"/>
                <a:gd name="T14" fmla="*/ 47 w 111"/>
                <a:gd name="T15" fmla="*/ 104 h 111"/>
                <a:gd name="T16" fmla="*/ 104 w 111"/>
                <a:gd name="T17" fmla="*/ 63 h 111"/>
                <a:gd name="T18" fmla="*/ 63 w 111"/>
                <a:gd name="T19" fmla="*/ 6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1" h="111">
                  <a:moveTo>
                    <a:pt x="47" y="106"/>
                  </a:moveTo>
                  <a:cubicBezTo>
                    <a:pt x="19" y="102"/>
                    <a:pt x="0" y="75"/>
                    <a:pt x="4" y="47"/>
                  </a:cubicBezTo>
                  <a:cubicBezTo>
                    <a:pt x="9" y="19"/>
                    <a:pt x="35" y="0"/>
                    <a:pt x="63" y="4"/>
                  </a:cubicBezTo>
                  <a:cubicBezTo>
                    <a:pt x="91" y="9"/>
                    <a:pt x="111" y="35"/>
                    <a:pt x="106" y="63"/>
                  </a:cubicBezTo>
                  <a:cubicBezTo>
                    <a:pt x="102" y="91"/>
                    <a:pt x="75" y="111"/>
                    <a:pt x="47" y="106"/>
                  </a:cubicBezTo>
                  <a:close/>
                  <a:moveTo>
                    <a:pt x="63" y="6"/>
                  </a:moveTo>
                  <a:cubicBezTo>
                    <a:pt x="36" y="2"/>
                    <a:pt x="11" y="20"/>
                    <a:pt x="6" y="47"/>
                  </a:cubicBezTo>
                  <a:cubicBezTo>
                    <a:pt x="2" y="74"/>
                    <a:pt x="20" y="100"/>
                    <a:pt x="47" y="104"/>
                  </a:cubicBezTo>
                  <a:cubicBezTo>
                    <a:pt x="74" y="108"/>
                    <a:pt x="100" y="90"/>
                    <a:pt x="104" y="63"/>
                  </a:cubicBezTo>
                  <a:cubicBezTo>
                    <a:pt x="108" y="36"/>
                    <a:pt x="90" y="11"/>
                    <a:pt x="63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83" name="Freeform 166">
              <a:extLst>
                <a:ext uri="{FF2B5EF4-FFF2-40B4-BE49-F238E27FC236}">
                  <a16:creationId xmlns:a16="http://schemas.microsoft.com/office/drawing/2014/main" id="{3E56C4B0-922F-4196-AB1A-B7676A6CEF6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088" y="4451"/>
              <a:ext cx="182" cy="182"/>
            </a:xfrm>
            <a:custGeom>
              <a:avLst/>
              <a:gdLst>
                <a:gd name="T0" fmla="*/ 68 w 158"/>
                <a:gd name="T1" fmla="*/ 152 h 158"/>
                <a:gd name="T2" fmla="*/ 6 w 158"/>
                <a:gd name="T3" fmla="*/ 68 h 158"/>
                <a:gd name="T4" fmla="*/ 91 w 158"/>
                <a:gd name="T5" fmla="*/ 6 h 158"/>
                <a:gd name="T6" fmla="*/ 152 w 158"/>
                <a:gd name="T7" fmla="*/ 91 h 158"/>
                <a:gd name="T8" fmla="*/ 68 w 158"/>
                <a:gd name="T9" fmla="*/ 152 h 158"/>
                <a:gd name="T10" fmla="*/ 90 w 158"/>
                <a:gd name="T11" fmla="*/ 8 h 158"/>
                <a:gd name="T12" fmla="*/ 8 w 158"/>
                <a:gd name="T13" fmla="*/ 68 h 158"/>
                <a:gd name="T14" fmla="*/ 68 w 158"/>
                <a:gd name="T15" fmla="*/ 150 h 158"/>
                <a:gd name="T16" fmla="*/ 150 w 158"/>
                <a:gd name="T17" fmla="*/ 90 h 158"/>
                <a:gd name="T18" fmla="*/ 90 w 158"/>
                <a:gd name="T19" fmla="*/ 8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8" h="158">
                  <a:moveTo>
                    <a:pt x="68" y="152"/>
                  </a:moveTo>
                  <a:cubicBezTo>
                    <a:pt x="27" y="146"/>
                    <a:pt x="0" y="108"/>
                    <a:pt x="6" y="68"/>
                  </a:cubicBezTo>
                  <a:cubicBezTo>
                    <a:pt x="13" y="27"/>
                    <a:pt x="51" y="0"/>
                    <a:pt x="91" y="6"/>
                  </a:cubicBezTo>
                  <a:cubicBezTo>
                    <a:pt x="131" y="13"/>
                    <a:pt x="158" y="51"/>
                    <a:pt x="152" y="91"/>
                  </a:cubicBezTo>
                  <a:cubicBezTo>
                    <a:pt x="146" y="131"/>
                    <a:pt x="108" y="158"/>
                    <a:pt x="68" y="152"/>
                  </a:cubicBezTo>
                  <a:close/>
                  <a:moveTo>
                    <a:pt x="90" y="8"/>
                  </a:moveTo>
                  <a:cubicBezTo>
                    <a:pt x="51" y="2"/>
                    <a:pt x="15" y="29"/>
                    <a:pt x="8" y="68"/>
                  </a:cubicBezTo>
                  <a:cubicBezTo>
                    <a:pt x="2" y="107"/>
                    <a:pt x="29" y="144"/>
                    <a:pt x="68" y="150"/>
                  </a:cubicBezTo>
                  <a:cubicBezTo>
                    <a:pt x="107" y="156"/>
                    <a:pt x="144" y="129"/>
                    <a:pt x="150" y="90"/>
                  </a:cubicBezTo>
                  <a:cubicBezTo>
                    <a:pt x="156" y="51"/>
                    <a:pt x="129" y="15"/>
                    <a:pt x="90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84" name="Freeform 167">
              <a:extLst>
                <a:ext uri="{FF2B5EF4-FFF2-40B4-BE49-F238E27FC236}">
                  <a16:creationId xmlns:a16="http://schemas.microsoft.com/office/drawing/2014/main" id="{48043892-6031-4A60-A79E-19A1FB25379A}"/>
                </a:ext>
              </a:extLst>
            </p:cNvPr>
            <p:cNvSpPr>
              <a:spLocks/>
            </p:cNvSpPr>
            <p:nvPr/>
          </p:nvSpPr>
          <p:spPr bwMode="auto">
            <a:xfrm>
              <a:off x="7510" y="5113"/>
              <a:ext cx="65" cy="65"/>
            </a:xfrm>
            <a:custGeom>
              <a:avLst/>
              <a:gdLst>
                <a:gd name="T0" fmla="*/ 54 w 56"/>
                <a:gd name="T1" fmla="*/ 32 h 56"/>
                <a:gd name="T2" fmla="*/ 24 w 56"/>
                <a:gd name="T3" fmla="*/ 54 h 56"/>
                <a:gd name="T4" fmla="*/ 2 w 56"/>
                <a:gd name="T5" fmla="*/ 24 h 56"/>
                <a:gd name="T6" fmla="*/ 32 w 56"/>
                <a:gd name="T7" fmla="*/ 2 h 56"/>
                <a:gd name="T8" fmla="*/ 54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4" y="32"/>
                  </a:moveTo>
                  <a:cubicBezTo>
                    <a:pt x="52" y="47"/>
                    <a:pt x="38" y="56"/>
                    <a:pt x="24" y="54"/>
                  </a:cubicBezTo>
                  <a:cubicBezTo>
                    <a:pt x="10" y="52"/>
                    <a:pt x="0" y="38"/>
                    <a:pt x="2" y="24"/>
                  </a:cubicBezTo>
                  <a:cubicBezTo>
                    <a:pt x="5" y="10"/>
                    <a:pt x="18" y="0"/>
                    <a:pt x="32" y="2"/>
                  </a:cubicBezTo>
                  <a:cubicBezTo>
                    <a:pt x="47" y="5"/>
                    <a:pt x="56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85" name="Freeform 168">
              <a:extLst>
                <a:ext uri="{FF2B5EF4-FFF2-40B4-BE49-F238E27FC236}">
                  <a16:creationId xmlns:a16="http://schemas.microsoft.com/office/drawing/2014/main" id="{935F4EF5-8E0D-4D1B-BDAE-6BF3B38680D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494" y="5097"/>
              <a:ext cx="97" cy="97"/>
            </a:xfrm>
            <a:custGeom>
              <a:avLst/>
              <a:gdLst>
                <a:gd name="T0" fmla="*/ 36 w 84"/>
                <a:gd name="T1" fmla="*/ 81 h 84"/>
                <a:gd name="T2" fmla="*/ 4 w 84"/>
                <a:gd name="T3" fmla="*/ 36 h 84"/>
                <a:gd name="T4" fmla="*/ 48 w 84"/>
                <a:gd name="T5" fmla="*/ 4 h 84"/>
                <a:gd name="T6" fmla="*/ 81 w 84"/>
                <a:gd name="T7" fmla="*/ 48 h 84"/>
                <a:gd name="T8" fmla="*/ 36 w 84"/>
                <a:gd name="T9" fmla="*/ 81 h 84"/>
                <a:gd name="T10" fmla="*/ 48 w 84"/>
                <a:gd name="T11" fmla="*/ 5 h 84"/>
                <a:gd name="T12" fmla="*/ 5 w 84"/>
                <a:gd name="T13" fmla="*/ 36 h 84"/>
                <a:gd name="T14" fmla="*/ 36 w 84"/>
                <a:gd name="T15" fmla="*/ 79 h 84"/>
                <a:gd name="T16" fmla="*/ 79 w 84"/>
                <a:gd name="T17" fmla="*/ 48 h 84"/>
                <a:gd name="T18" fmla="*/ 48 w 84"/>
                <a:gd name="T19" fmla="*/ 5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4" h="84">
                  <a:moveTo>
                    <a:pt x="36" y="81"/>
                  </a:moveTo>
                  <a:cubicBezTo>
                    <a:pt x="15" y="77"/>
                    <a:pt x="0" y="57"/>
                    <a:pt x="4" y="36"/>
                  </a:cubicBezTo>
                  <a:cubicBezTo>
                    <a:pt x="7" y="15"/>
                    <a:pt x="27" y="0"/>
                    <a:pt x="48" y="4"/>
                  </a:cubicBezTo>
                  <a:cubicBezTo>
                    <a:pt x="70" y="7"/>
                    <a:pt x="84" y="27"/>
                    <a:pt x="81" y="48"/>
                  </a:cubicBezTo>
                  <a:cubicBezTo>
                    <a:pt x="77" y="70"/>
                    <a:pt x="57" y="84"/>
                    <a:pt x="36" y="81"/>
                  </a:cubicBezTo>
                  <a:close/>
                  <a:moveTo>
                    <a:pt x="48" y="5"/>
                  </a:moveTo>
                  <a:cubicBezTo>
                    <a:pt x="28" y="2"/>
                    <a:pt x="9" y="16"/>
                    <a:pt x="5" y="36"/>
                  </a:cubicBezTo>
                  <a:cubicBezTo>
                    <a:pt x="2" y="57"/>
                    <a:pt x="16" y="76"/>
                    <a:pt x="36" y="79"/>
                  </a:cubicBezTo>
                  <a:cubicBezTo>
                    <a:pt x="57" y="82"/>
                    <a:pt x="76" y="68"/>
                    <a:pt x="79" y="48"/>
                  </a:cubicBezTo>
                  <a:cubicBezTo>
                    <a:pt x="82" y="28"/>
                    <a:pt x="68" y="9"/>
                    <a:pt x="48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86" name="Freeform 169">
              <a:extLst>
                <a:ext uri="{FF2B5EF4-FFF2-40B4-BE49-F238E27FC236}">
                  <a16:creationId xmlns:a16="http://schemas.microsoft.com/office/drawing/2014/main" id="{43AF6D8E-CC8A-476E-82F9-BB14DB8D0BE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473" y="5076"/>
              <a:ext cx="139" cy="139"/>
            </a:xfrm>
            <a:custGeom>
              <a:avLst/>
              <a:gdLst>
                <a:gd name="T0" fmla="*/ 52 w 120"/>
                <a:gd name="T1" fmla="*/ 115 h 120"/>
                <a:gd name="T2" fmla="*/ 5 w 120"/>
                <a:gd name="T3" fmla="*/ 52 h 120"/>
                <a:gd name="T4" fmla="*/ 69 w 120"/>
                <a:gd name="T5" fmla="*/ 5 h 120"/>
                <a:gd name="T6" fmla="*/ 115 w 120"/>
                <a:gd name="T7" fmla="*/ 69 h 120"/>
                <a:gd name="T8" fmla="*/ 52 w 120"/>
                <a:gd name="T9" fmla="*/ 115 h 120"/>
                <a:gd name="T10" fmla="*/ 69 w 120"/>
                <a:gd name="T11" fmla="*/ 7 h 120"/>
                <a:gd name="T12" fmla="*/ 7 w 120"/>
                <a:gd name="T13" fmla="*/ 52 h 120"/>
                <a:gd name="T14" fmla="*/ 52 w 120"/>
                <a:gd name="T15" fmla="*/ 114 h 120"/>
                <a:gd name="T16" fmla="*/ 114 w 120"/>
                <a:gd name="T17" fmla="*/ 69 h 120"/>
                <a:gd name="T18" fmla="*/ 69 w 120"/>
                <a:gd name="T19" fmla="*/ 7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0" h="120">
                  <a:moveTo>
                    <a:pt x="52" y="115"/>
                  </a:moveTo>
                  <a:cubicBezTo>
                    <a:pt x="21" y="110"/>
                    <a:pt x="0" y="82"/>
                    <a:pt x="5" y="52"/>
                  </a:cubicBezTo>
                  <a:cubicBezTo>
                    <a:pt x="10" y="21"/>
                    <a:pt x="39" y="0"/>
                    <a:pt x="69" y="5"/>
                  </a:cubicBezTo>
                  <a:cubicBezTo>
                    <a:pt x="99" y="10"/>
                    <a:pt x="120" y="39"/>
                    <a:pt x="115" y="69"/>
                  </a:cubicBezTo>
                  <a:cubicBezTo>
                    <a:pt x="110" y="99"/>
                    <a:pt x="82" y="120"/>
                    <a:pt x="52" y="115"/>
                  </a:cubicBezTo>
                  <a:close/>
                  <a:moveTo>
                    <a:pt x="69" y="7"/>
                  </a:moveTo>
                  <a:cubicBezTo>
                    <a:pt x="39" y="2"/>
                    <a:pt x="12" y="22"/>
                    <a:pt x="7" y="52"/>
                  </a:cubicBezTo>
                  <a:cubicBezTo>
                    <a:pt x="2" y="81"/>
                    <a:pt x="22" y="109"/>
                    <a:pt x="52" y="114"/>
                  </a:cubicBezTo>
                  <a:cubicBezTo>
                    <a:pt x="81" y="118"/>
                    <a:pt x="109" y="98"/>
                    <a:pt x="114" y="69"/>
                  </a:cubicBezTo>
                  <a:cubicBezTo>
                    <a:pt x="118" y="39"/>
                    <a:pt x="98" y="12"/>
                    <a:pt x="69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87" name="Freeform 170">
              <a:extLst>
                <a:ext uri="{FF2B5EF4-FFF2-40B4-BE49-F238E27FC236}">
                  <a16:creationId xmlns:a16="http://schemas.microsoft.com/office/drawing/2014/main" id="{97CC07A3-9018-42C0-B0C4-D5DB753FCFB1}"/>
                </a:ext>
              </a:extLst>
            </p:cNvPr>
            <p:cNvSpPr>
              <a:spLocks/>
            </p:cNvSpPr>
            <p:nvPr/>
          </p:nvSpPr>
          <p:spPr bwMode="auto">
            <a:xfrm>
              <a:off x="7427" y="3302"/>
              <a:ext cx="89" cy="88"/>
            </a:xfrm>
            <a:custGeom>
              <a:avLst/>
              <a:gdLst>
                <a:gd name="T0" fmla="*/ 74 w 77"/>
                <a:gd name="T1" fmla="*/ 44 h 76"/>
                <a:gd name="T2" fmla="*/ 33 w 77"/>
                <a:gd name="T3" fmla="*/ 73 h 76"/>
                <a:gd name="T4" fmla="*/ 3 w 77"/>
                <a:gd name="T5" fmla="*/ 33 h 76"/>
                <a:gd name="T6" fmla="*/ 44 w 77"/>
                <a:gd name="T7" fmla="*/ 3 h 76"/>
                <a:gd name="T8" fmla="*/ 74 w 77"/>
                <a:gd name="T9" fmla="*/ 44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7" h="76">
                  <a:moveTo>
                    <a:pt x="74" y="44"/>
                  </a:moveTo>
                  <a:cubicBezTo>
                    <a:pt x="71" y="63"/>
                    <a:pt x="52" y="76"/>
                    <a:pt x="33" y="73"/>
                  </a:cubicBezTo>
                  <a:cubicBezTo>
                    <a:pt x="14" y="70"/>
                    <a:pt x="0" y="52"/>
                    <a:pt x="3" y="33"/>
                  </a:cubicBezTo>
                  <a:cubicBezTo>
                    <a:pt x="7" y="13"/>
                    <a:pt x="25" y="0"/>
                    <a:pt x="44" y="3"/>
                  </a:cubicBezTo>
                  <a:cubicBezTo>
                    <a:pt x="64" y="6"/>
                    <a:pt x="77" y="24"/>
                    <a:pt x="74" y="4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88" name="Freeform 171">
              <a:extLst>
                <a:ext uri="{FF2B5EF4-FFF2-40B4-BE49-F238E27FC236}">
                  <a16:creationId xmlns:a16="http://schemas.microsoft.com/office/drawing/2014/main" id="{2199BD2B-6C8F-494E-82C9-56F5DA735FA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406" y="3280"/>
              <a:ext cx="132" cy="132"/>
            </a:xfrm>
            <a:custGeom>
              <a:avLst/>
              <a:gdLst>
                <a:gd name="T0" fmla="*/ 48 w 114"/>
                <a:gd name="T1" fmla="*/ 110 h 114"/>
                <a:gd name="T2" fmla="*/ 4 w 114"/>
                <a:gd name="T3" fmla="*/ 49 h 114"/>
                <a:gd name="T4" fmla="*/ 65 w 114"/>
                <a:gd name="T5" fmla="*/ 5 h 114"/>
                <a:gd name="T6" fmla="*/ 109 w 114"/>
                <a:gd name="T7" fmla="*/ 66 h 114"/>
                <a:gd name="T8" fmla="*/ 48 w 114"/>
                <a:gd name="T9" fmla="*/ 110 h 114"/>
                <a:gd name="T10" fmla="*/ 65 w 114"/>
                <a:gd name="T11" fmla="*/ 7 h 114"/>
                <a:gd name="T12" fmla="*/ 6 w 114"/>
                <a:gd name="T13" fmla="*/ 49 h 114"/>
                <a:gd name="T14" fmla="*/ 49 w 114"/>
                <a:gd name="T15" fmla="*/ 107 h 114"/>
                <a:gd name="T16" fmla="*/ 107 w 114"/>
                <a:gd name="T17" fmla="*/ 65 h 114"/>
                <a:gd name="T18" fmla="*/ 65 w 114"/>
                <a:gd name="T19" fmla="*/ 7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4" h="114">
                  <a:moveTo>
                    <a:pt x="48" y="110"/>
                  </a:moveTo>
                  <a:cubicBezTo>
                    <a:pt x="19" y="105"/>
                    <a:pt x="0" y="78"/>
                    <a:pt x="4" y="49"/>
                  </a:cubicBezTo>
                  <a:cubicBezTo>
                    <a:pt x="9" y="20"/>
                    <a:pt x="36" y="0"/>
                    <a:pt x="65" y="5"/>
                  </a:cubicBezTo>
                  <a:cubicBezTo>
                    <a:pt x="94" y="9"/>
                    <a:pt x="114" y="37"/>
                    <a:pt x="109" y="66"/>
                  </a:cubicBezTo>
                  <a:cubicBezTo>
                    <a:pt x="104" y="94"/>
                    <a:pt x="77" y="114"/>
                    <a:pt x="48" y="110"/>
                  </a:cubicBezTo>
                  <a:close/>
                  <a:moveTo>
                    <a:pt x="65" y="7"/>
                  </a:moveTo>
                  <a:cubicBezTo>
                    <a:pt x="37" y="3"/>
                    <a:pt x="11" y="22"/>
                    <a:pt x="6" y="49"/>
                  </a:cubicBezTo>
                  <a:cubicBezTo>
                    <a:pt x="2" y="77"/>
                    <a:pt x="21" y="103"/>
                    <a:pt x="49" y="107"/>
                  </a:cubicBezTo>
                  <a:cubicBezTo>
                    <a:pt x="76" y="112"/>
                    <a:pt x="102" y="93"/>
                    <a:pt x="107" y="65"/>
                  </a:cubicBezTo>
                  <a:cubicBezTo>
                    <a:pt x="111" y="37"/>
                    <a:pt x="92" y="11"/>
                    <a:pt x="65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89" name="Freeform 172">
              <a:extLst>
                <a:ext uri="{FF2B5EF4-FFF2-40B4-BE49-F238E27FC236}">
                  <a16:creationId xmlns:a16="http://schemas.microsoft.com/office/drawing/2014/main" id="{4CBF1526-7F05-42A4-8FCB-E7C24027C3E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378" y="3253"/>
              <a:ext cx="188" cy="187"/>
            </a:xfrm>
            <a:custGeom>
              <a:avLst/>
              <a:gdLst>
                <a:gd name="T0" fmla="*/ 70 w 163"/>
                <a:gd name="T1" fmla="*/ 156 h 163"/>
                <a:gd name="T2" fmla="*/ 7 w 163"/>
                <a:gd name="T3" fmla="*/ 69 h 163"/>
                <a:gd name="T4" fmla="*/ 94 w 163"/>
                <a:gd name="T5" fmla="*/ 6 h 163"/>
                <a:gd name="T6" fmla="*/ 157 w 163"/>
                <a:gd name="T7" fmla="*/ 93 h 163"/>
                <a:gd name="T8" fmla="*/ 70 w 163"/>
                <a:gd name="T9" fmla="*/ 156 h 163"/>
                <a:gd name="T10" fmla="*/ 93 w 163"/>
                <a:gd name="T11" fmla="*/ 8 h 163"/>
                <a:gd name="T12" fmla="*/ 9 w 163"/>
                <a:gd name="T13" fmla="*/ 70 h 163"/>
                <a:gd name="T14" fmla="*/ 70 w 163"/>
                <a:gd name="T15" fmla="*/ 154 h 163"/>
                <a:gd name="T16" fmla="*/ 154 w 163"/>
                <a:gd name="T17" fmla="*/ 93 h 163"/>
                <a:gd name="T18" fmla="*/ 93 w 163"/>
                <a:gd name="T19" fmla="*/ 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3" h="163">
                  <a:moveTo>
                    <a:pt x="70" y="156"/>
                  </a:moveTo>
                  <a:cubicBezTo>
                    <a:pt x="28" y="150"/>
                    <a:pt x="0" y="111"/>
                    <a:pt x="7" y="69"/>
                  </a:cubicBezTo>
                  <a:cubicBezTo>
                    <a:pt x="13" y="28"/>
                    <a:pt x="52" y="0"/>
                    <a:pt x="94" y="6"/>
                  </a:cubicBezTo>
                  <a:cubicBezTo>
                    <a:pt x="135" y="13"/>
                    <a:pt x="163" y="52"/>
                    <a:pt x="157" y="93"/>
                  </a:cubicBezTo>
                  <a:cubicBezTo>
                    <a:pt x="150" y="134"/>
                    <a:pt x="111" y="163"/>
                    <a:pt x="70" y="156"/>
                  </a:cubicBezTo>
                  <a:close/>
                  <a:moveTo>
                    <a:pt x="93" y="8"/>
                  </a:moveTo>
                  <a:cubicBezTo>
                    <a:pt x="53" y="2"/>
                    <a:pt x="15" y="30"/>
                    <a:pt x="9" y="70"/>
                  </a:cubicBezTo>
                  <a:cubicBezTo>
                    <a:pt x="3" y="110"/>
                    <a:pt x="30" y="147"/>
                    <a:pt x="70" y="154"/>
                  </a:cubicBezTo>
                  <a:cubicBezTo>
                    <a:pt x="110" y="160"/>
                    <a:pt x="148" y="133"/>
                    <a:pt x="154" y="93"/>
                  </a:cubicBezTo>
                  <a:cubicBezTo>
                    <a:pt x="161" y="53"/>
                    <a:pt x="133" y="15"/>
                    <a:pt x="9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90" name="Freeform 173">
              <a:extLst>
                <a:ext uri="{FF2B5EF4-FFF2-40B4-BE49-F238E27FC236}">
                  <a16:creationId xmlns:a16="http://schemas.microsoft.com/office/drawing/2014/main" id="{DCE48FC1-3AF4-42C7-A6C1-66CC6DC99087}"/>
                </a:ext>
              </a:extLst>
            </p:cNvPr>
            <p:cNvSpPr>
              <a:spLocks/>
            </p:cNvSpPr>
            <p:nvPr/>
          </p:nvSpPr>
          <p:spPr bwMode="auto">
            <a:xfrm>
              <a:off x="7683" y="4763"/>
              <a:ext cx="65" cy="64"/>
            </a:xfrm>
            <a:custGeom>
              <a:avLst/>
              <a:gdLst>
                <a:gd name="T0" fmla="*/ 54 w 56"/>
                <a:gd name="T1" fmla="*/ 32 h 56"/>
                <a:gd name="T2" fmla="*/ 24 w 56"/>
                <a:gd name="T3" fmla="*/ 54 h 56"/>
                <a:gd name="T4" fmla="*/ 2 w 56"/>
                <a:gd name="T5" fmla="*/ 24 h 56"/>
                <a:gd name="T6" fmla="*/ 32 w 56"/>
                <a:gd name="T7" fmla="*/ 2 h 56"/>
                <a:gd name="T8" fmla="*/ 54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4" y="32"/>
                  </a:moveTo>
                  <a:cubicBezTo>
                    <a:pt x="51" y="46"/>
                    <a:pt x="38" y="56"/>
                    <a:pt x="24" y="54"/>
                  </a:cubicBezTo>
                  <a:cubicBezTo>
                    <a:pt x="9" y="51"/>
                    <a:pt x="0" y="38"/>
                    <a:pt x="2" y="24"/>
                  </a:cubicBezTo>
                  <a:cubicBezTo>
                    <a:pt x="4" y="9"/>
                    <a:pt x="18" y="0"/>
                    <a:pt x="32" y="2"/>
                  </a:cubicBezTo>
                  <a:cubicBezTo>
                    <a:pt x="46" y="4"/>
                    <a:pt x="56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91" name="Freeform 174">
              <a:extLst>
                <a:ext uri="{FF2B5EF4-FFF2-40B4-BE49-F238E27FC236}">
                  <a16:creationId xmlns:a16="http://schemas.microsoft.com/office/drawing/2014/main" id="{261A4E1D-E055-43FF-8CD3-1ABEA878915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667" y="4747"/>
              <a:ext cx="97" cy="97"/>
            </a:xfrm>
            <a:custGeom>
              <a:avLst/>
              <a:gdLst>
                <a:gd name="T0" fmla="*/ 36 w 84"/>
                <a:gd name="T1" fmla="*/ 80 h 84"/>
                <a:gd name="T2" fmla="*/ 3 w 84"/>
                <a:gd name="T3" fmla="*/ 36 h 84"/>
                <a:gd name="T4" fmla="*/ 48 w 84"/>
                <a:gd name="T5" fmla="*/ 3 h 84"/>
                <a:gd name="T6" fmla="*/ 80 w 84"/>
                <a:gd name="T7" fmla="*/ 48 h 84"/>
                <a:gd name="T8" fmla="*/ 36 w 84"/>
                <a:gd name="T9" fmla="*/ 80 h 84"/>
                <a:gd name="T10" fmla="*/ 48 w 84"/>
                <a:gd name="T11" fmla="*/ 5 h 84"/>
                <a:gd name="T12" fmla="*/ 5 w 84"/>
                <a:gd name="T13" fmla="*/ 36 h 84"/>
                <a:gd name="T14" fmla="*/ 36 w 84"/>
                <a:gd name="T15" fmla="*/ 79 h 84"/>
                <a:gd name="T16" fmla="*/ 79 w 84"/>
                <a:gd name="T17" fmla="*/ 48 h 84"/>
                <a:gd name="T18" fmla="*/ 48 w 84"/>
                <a:gd name="T19" fmla="*/ 5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4" h="84">
                  <a:moveTo>
                    <a:pt x="36" y="80"/>
                  </a:moveTo>
                  <a:cubicBezTo>
                    <a:pt x="14" y="77"/>
                    <a:pt x="0" y="57"/>
                    <a:pt x="3" y="36"/>
                  </a:cubicBezTo>
                  <a:cubicBezTo>
                    <a:pt x="7" y="14"/>
                    <a:pt x="27" y="0"/>
                    <a:pt x="48" y="3"/>
                  </a:cubicBezTo>
                  <a:cubicBezTo>
                    <a:pt x="69" y="7"/>
                    <a:pt x="84" y="27"/>
                    <a:pt x="80" y="48"/>
                  </a:cubicBezTo>
                  <a:cubicBezTo>
                    <a:pt x="77" y="69"/>
                    <a:pt x="57" y="84"/>
                    <a:pt x="36" y="80"/>
                  </a:cubicBezTo>
                  <a:close/>
                  <a:moveTo>
                    <a:pt x="48" y="5"/>
                  </a:moveTo>
                  <a:cubicBezTo>
                    <a:pt x="27" y="2"/>
                    <a:pt x="8" y="16"/>
                    <a:pt x="5" y="36"/>
                  </a:cubicBezTo>
                  <a:cubicBezTo>
                    <a:pt x="2" y="56"/>
                    <a:pt x="16" y="75"/>
                    <a:pt x="36" y="79"/>
                  </a:cubicBezTo>
                  <a:cubicBezTo>
                    <a:pt x="56" y="82"/>
                    <a:pt x="75" y="68"/>
                    <a:pt x="79" y="48"/>
                  </a:cubicBezTo>
                  <a:cubicBezTo>
                    <a:pt x="82" y="27"/>
                    <a:pt x="68" y="8"/>
                    <a:pt x="48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92" name="Freeform 175">
              <a:extLst>
                <a:ext uri="{FF2B5EF4-FFF2-40B4-BE49-F238E27FC236}">
                  <a16:creationId xmlns:a16="http://schemas.microsoft.com/office/drawing/2014/main" id="{D1B3CBD6-15ED-41FA-A9D8-3F5CCAABCB1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646" y="4726"/>
              <a:ext cx="139" cy="138"/>
            </a:xfrm>
            <a:custGeom>
              <a:avLst/>
              <a:gdLst>
                <a:gd name="T0" fmla="*/ 51 w 120"/>
                <a:gd name="T1" fmla="*/ 115 h 120"/>
                <a:gd name="T2" fmla="*/ 5 w 120"/>
                <a:gd name="T3" fmla="*/ 51 h 120"/>
                <a:gd name="T4" fmla="*/ 69 w 120"/>
                <a:gd name="T5" fmla="*/ 5 h 120"/>
                <a:gd name="T6" fmla="*/ 115 w 120"/>
                <a:gd name="T7" fmla="*/ 68 h 120"/>
                <a:gd name="T8" fmla="*/ 51 w 120"/>
                <a:gd name="T9" fmla="*/ 115 h 120"/>
                <a:gd name="T10" fmla="*/ 68 w 120"/>
                <a:gd name="T11" fmla="*/ 6 h 120"/>
                <a:gd name="T12" fmla="*/ 6 w 120"/>
                <a:gd name="T13" fmla="*/ 51 h 120"/>
                <a:gd name="T14" fmla="*/ 51 w 120"/>
                <a:gd name="T15" fmla="*/ 113 h 120"/>
                <a:gd name="T16" fmla="*/ 113 w 120"/>
                <a:gd name="T17" fmla="*/ 68 h 120"/>
                <a:gd name="T18" fmla="*/ 68 w 120"/>
                <a:gd name="T19" fmla="*/ 6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0" h="120">
                  <a:moveTo>
                    <a:pt x="51" y="115"/>
                  </a:moveTo>
                  <a:cubicBezTo>
                    <a:pt x="21" y="110"/>
                    <a:pt x="0" y="81"/>
                    <a:pt x="5" y="51"/>
                  </a:cubicBezTo>
                  <a:cubicBezTo>
                    <a:pt x="10" y="21"/>
                    <a:pt x="38" y="0"/>
                    <a:pt x="69" y="5"/>
                  </a:cubicBezTo>
                  <a:cubicBezTo>
                    <a:pt x="99" y="10"/>
                    <a:pt x="120" y="38"/>
                    <a:pt x="115" y="68"/>
                  </a:cubicBezTo>
                  <a:cubicBezTo>
                    <a:pt x="110" y="99"/>
                    <a:pt x="81" y="120"/>
                    <a:pt x="51" y="115"/>
                  </a:cubicBezTo>
                  <a:close/>
                  <a:moveTo>
                    <a:pt x="68" y="6"/>
                  </a:moveTo>
                  <a:cubicBezTo>
                    <a:pt x="39" y="2"/>
                    <a:pt x="11" y="22"/>
                    <a:pt x="6" y="51"/>
                  </a:cubicBezTo>
                  <a:cubicBezTo>
                    <a:pt x="2" y="81"/>
                    <a:pt x="22" y="108"/>
                    <a:pt x="51" y="113"/>
                  </a:cubicBezTo>
                  <a:cubicBezTo>
                    <a:pt x="81" y="118"/>
                    <a:pt x="108" y="98"/>
                    <a:pt x="113" y="68"/>
                  </a:cubicBezTo>
                  <a:cubicBezTo>
                    <a:pt x="118" y="39"/>
                    <a:pt x="98" y="11"/>
                    <a:pt x="68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93" name="Freeform 176">
              <a:extLst>
                <a:ext uri="{FF2B5EF4-FFF2-40B4-BE49-F238E27FC236}">
                  <a16:creationId xmlns:a16="http://schemas.microsoft.com/office/drawing/2014/main" id="{F16D8227-CF7F-4FA5-8556-B331B8F8E83A}"/>
                </a:ext>
              </a:extLst>
            </p:cNvPr>
            <p:cNvSpPr>
              <a:spLocks/>
            </p:cNvSpPr>
            <p:nvPr/>
          </p:nvSpPr>
          <p:spPr bwMode="auto">
            <a:xfrm>
              <a:off x="9043" y="4990"/>
              <a:ext cx="84" cy="84"/>
            </a:xfrm>
            <a:custGeom>
              <a:avLst/>
              <a:gdLst>
                <a:gd name="T0" fmla="*/ 70 w 73"/>
                <a:gd name="T1" fmla="*/ 42 h 73"/>
                <a:gd name="T2" fmla="*/ 31 w 73"/>
                <a:gd name="T3" fmla="*/ 70 h 73"/>
                <a:gd name="T4" fmla="*/ 3 w 73"/>
                <a:gd name="T5" fmla="*/ 31 h 73"/>
                <a:gd name="T6" fmla="*/ 42 w 73"/>
                <a:gd name="T7" fmla="*/ 3 h 73"/>
                <a:gd name="T8" fmla="*/ 70 w 73"/>
                <a:gd name="T9" fmla="*/ 42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" h="73">
                  <a:moveTo>
                    <a:pt x="70" y="42"/>
                  </a:moveTo>
                  <a:cubicBezTo>
                    <a:pt x="67" y="60"/>
                    <a:pt x="50" y="73"/>
                    <a:pt x="31" y="70"/>
                  </a:cubicBezTo>
                  <a:cubicBezTo>
                    <a:pt x="13" y="67"/>
                    <a:pt x="0" y="50"/>
                    <a:pt x="3" y="31"/>
                  </a:cubicBezTo>
                  <a:cubicBezTo>
                    <a:pt x="6" y="13"/>
                    <a:pt x="23" y="0"/>
                    <a:pt x="42" y="3"/>
                  </a:cubicBezTo>
                  <a:cubicBezTo>
                    <a:pt x="60" y="6"/>
                    <a:pt x="73" y="23"/>
                    <a:pt x="70" y="4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94" name="Freeform 177">
              <a:extLst>
                <a:ext uri="{FF2B5EF4-FFF2-40B4-BE49-F238E27FC236}">
                  <a16:creationId xmlns:a16="http://schemas.microsoft.com/office/drawing/2014/main" id="{2AAC42BD-C8BE-486B-8015-6C8A2D7C14F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22" y="4969"/>
              <a:ext cx="126" cy="126"/>
            </a:xfrm>
            <a:custGeom>
              <a:avLst/>
              <a:gdLst>
                <a:gd name="T0" fmla="*/ 47 w 109"/>
                <a:gd name="T1" fmla="*/ 104 h 109"/>
                <a:gd name="T2" fmla="*/ 5 w 109"/>
                <a:gd name="T3" fmla="*/ 47 h 109"/>
                <a:gd name="T4" fmla="*/ 63 w 109"/>
                <a:gd name="T5" fmla="*/ 5 h 109"/>
                <a:gd name="T6" fmla="*/ 105 w 109"/>
                <a:gd name="T7" fmla="*/ 62 h 109"/>
                <a:gd name="T8" fmla="*/ 47 w 109"/>
                <a:gd name="T9" fmla="*/ 104 h 109"/>
                <a:gd name="T10" fmla="*/ 62 w 109"/>
                <a:gd name="T11" fmla="*/ 7 h 109"/>
                <a:gd name="T12" fmla="*/ 7 w 109"/>
                <a:gd name="T13" fmla="*/ 47 h 109"/>
                <a:gd name="T14" fmla="*/ 47 w 109"/>
                <a:gd name="T15" fmla="*/ 102 h 109"/>
                <a:gd name="T16" fmla="*/ 102 w 109"/>
                <a:gd name="T17" fmla="*/ 62 h 109"/>
                <a:gd name="T18" fmla="*/ 62 w 109"/>
                <a:gd name="T19" fmla="*/ 7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9" h="109">
                  <a:moveTo>
                    <a:pt x="47" y="104"/>
                  </a:moveTo>
                  <a:cubicBezTo>
                    <a:pt x="19" y="100"/>
                    <a:pt x="0" y="74"/>
                    <a:pt x="5" y="47"/>
                  </a:cubicBezTo>
                  <a:cubicBezTo>
                    <a:pt x="9" y="19"/>
                    <a:pt x="35" y="0"/>
                    <a:pt x="63" y="5"/>
                  </a:cubicBezTo>
                  <a:cubicBezTo>
                    <a:pt x="90" y="9"/>
                    <a:pt x="109" y="35"/>
                    <a:pt x="105" y="62"/>
                  </a:cubicBezTo>
                  <a:cubicBezTo>
                    <a:pt x="100" y="90"/>
                    <a:pt x="74" y="109"/>
                    <a:pt x="47" y="104"/>
                  </a:cubicBezTo>
                  <a:close/>
                  <a:moveTo>
                    <a:pt x="62" y="7"/>
                  </a:moveTo>
                  <a:cubicBezTo>
                    <a:pt x="36" y="3"/>
                    <a:pt x="11" y="21"/>
                    <a:pt x="7" y="47"/>
                  </a:cubicBezTo>
                  <a:cubicBezTo>
                    <a:pt x="3" y="73"/>
                    <a:pt x="21" y="98"/>
                    <a:pt x="47" y="102"/>
                  </a:cubicBezTo>
                  <a:cubicBezTo>
                    <a:pt x="73" y="106"/>
                    <a:pt x="98" y="88"/>
                    <a:pt x="102" y="62"/>
                  </a:cubicBezTo>
                  <a:cubicBezTo>
                    <a:pt x="107" y="36"/>
                    <a:pt x="89" y="11"/>
                    <a:pt x="62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95" name="Freeform 178">
              <a:extLst>
                <a:ext uri="{FF2B5EF4-FFF2-40B4-BE49-F238E27FC236}">
                  <a16:creationId xmlns:a16="http://schemas.microsoft.com/office/drawing/2014/main" id="{61807E60-6DCA-45CD-9AF0-E179167AE47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995" y="4943"/>
              <a:ext cx="179" cy="178"/>
            </a:xfrm>
            <a:custGeom>
              <a:avLst/>
              <a:gdLst>
                <a:gd name="T0" fmla="*/ 66 w 155"/>
                <a:gd name="T1" fmla="*/ 149 h 155"/>
                <a:gd name="T2" fmla="*/ 6 w 155"/>
                <a:gd name="T3" fmla="*/ 66 h 155"/>
                <a:gd name="T4" fmla="*/ 89 w 155"/>
                <a:gd name="T5" fmla="*/ 6 h 155"/>
                <a:gd name="T6" fmla="*/ 149 w 155"/>
                <a:gd name="T7" fmla="*/ 89 h 155"/>
                <a:gd name="T8" fmla="*/ 66 w 155"/>
                <a:gd name="T9" fmla="*/ 149 h 155"/>
                <a:gd name="T10" fmla="*/ 89 w 155"/>
                <a:gd name="T11" fmla="*/ 8 h 155"/>
                <a:gd name="T12" fmla="*/ 8 w 155"/>
                <a:gd name="T13" fmla="*/ 67 h 155"/>
                <a:gd name="T14" fmla="*/ 67 w 155"/>
                <a:gd name="T15" fmla="*/ 147 h 155"/>
                <a:gd name="T16" fmla="*/ 147 w 155"/>
                <a:gd name="T17" fmla="*/ 88 h 155"/>
                <a:gd name="T18" fmla="*/ 89 w 155"/>
                <a:gd name="T19" fmla="*/ 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5" h="155">
                  <a:moveTo>
                    <a:pt x="66" y="149"/>
                  </a:moveTo>
                  <a:cubicBezTo>
                    <a:pt x="27" y="143"/>
                    <a:pt x="0" y="106"/>
                    <a:pt x="6" y="66"/>
                  </a:cubicBezTo>
                  <a:cubicBezTo>
                    <a:pt x="13" y="27"/>
                    <a:pt x="50" y="0"/>
                    <a:pt x="89" y="6"/>
                  </a:cubicBezTo>
                  <a:cubicBezTo>
                    <a:pt x="128" y="12"/>
                    <a:pt x="155" y="50"/>
                    <a:pt x="149" y="89"/>
                  </a:cubicBezTo>
                  <a:cubicBezTo>
                    <a:pt x="143" y="128"/>
                    <a:pt x="106" y="155"/>
                    <a:pt x="66" y="149"/>
                  </a:cubicBezTo>
                  <a:close/>
                  <a:moveTo>
                    <a:pt x="89" y="8"/>
                  </a:moveTo>
                  <a:cubicBezTo>
                    <a:pt x="50" y="2"/>
                    <a:pt x="15" y="28"/>
                    <a:pt x="8" y="67"/>
                  </a:cubicBezTo>
                  <a:cubicBezTo>
                    <a:pt x="2" y="105"/>
                    <a:pt x="29" y="141"/>
                    <a:pt x="67" y="147"/>
                  </a:cubicBezTo>
                  <a:cubicBezTo>
                    <a:pt x="105" y="153"/>
                    <a:pt x="141" y="127"/>
                    <a:pt x="147" y="88"/>
                  </a:cubicBezTo>
                  <a:cubicBezTo>
                    <a:pt x="153" y="50"/>
                    <a:pt x="127" y="14"/>
                    <a:pt x="89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96" name="Freeform 179">
              <a:extLst>
                <a:ext uri="{FF2B5EF4-FFF2-40B4-BE49-F238E27FC236}">
                  <a16:creationId xmlns:a16="http://schemas.microsoft.com/office/drawing/2014/main" id="{69711FE0-7269-4395-AD16-15DD4DDF74BF}"/>
                </a:ext>
              </a:extLst>
            </p:cNvPr>
            <p:cNvSpPr>
              <a:spLocks/>
            </p:cNvSpPr>
            <p:nvPr/>
          </p:nvSpPr>
          <p:spPr bwMode="auto">
            <a:xfrm>
              <a:off x="9072" y="4474"/>
              <a:ext cx="64" cy="64"/>
            </a:xfrm>
            <a:custGeom>
              <a:avLst/>
              <a:gdLst>
                <a:gd name="T0" fmla="*/ 54 w 56"/>
                <a:gd name="T1" fmla="*/ 32 h 56"/>
                <a:gd name="T2" fmla="*/ 24 w 56"/>
                <a:gd name="T3" fmla="*/ 54 h 56"/>
                <a:gd name="T4" fmla="*/ 2 w 56"/>
                <a:gd name="T5" fmla="*/ 24 h 56"/>
                <a:gd name="T6" fmla="*/ 32 w 56"/>
                <a:gd name="T7" fmla="*/ 2 h 56"/>
                <a:gd name="T8" fmla="*/ 54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4" y="32"/>
                  </a:moveTo>
                  <a:cubicBezTo>
                    <a:pt x="51" y="46"/>
                    <a:pt x="38" y="56"/>
                    <a:pt x="24" y="54"/>
                  </a:cubicBezTo>
                  <a:cubicBezTo>
                    <a:pt x="9" y="51"/>
                    <a:pt x="0" y="38"/>
                    <a:pt x="2" y="24"/>
                  </a:cubicBezTo>
                  <a:cubicBezTo>
                    <a:pt x="4" y="9"/>
                    <a:pt x="18" y="0"/>
                    <a:pt x="32" y="2"/>
                  </a:cubicBezTo>
                  <a:cubicBezTo>
                    <a:pt x="46" y="4"/>
                    <a:pt x="56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97" name="Freeform 180">
              <a:extLst>
                <a:ext uri="{FF2B5EF4-FFF2-40B4-BE49-F238E27FC236}">
                  <a16:creationId xmlns:a16="http://schemas.microsoft.com/office/drawing/2014/main" id="{01EBA78C-A0C9-4CD8-ACC1-837722638AB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55" y="4458"/>
              <a:ext cx="97" cy="96"/>
            </a:xfrm>
            <a:custGeom>
              <a:avLst/>
              <a:gdLst>
                <a:gd name="T0" fmla="*/ 36 w 84"/>
                <a:gd name="T1" fmla="*/ 80 h 84"/>
                <a:gd name="T2" fmla="*/ 3 w 84"/>
                <a:gd name="T3" fmla="*/ 36 h 84"/>
                <a:gd name="T4" fmla="*/ 48 w 84"/>
                <a:gd name="T5" fmla="*/ 3 h 84"/>
                <a:gd name="T6" fmla="*/ 80 w 84"/>
                <a:gd name="T7" fmla="*/ 48 h 84"/>
                <a:gd name="T8" fmla="*/ 36 w 84"/>
                <a:gd name="T9" fmla="*/ 80 h 84"/>
                <a:gd name="T10" fmla="*/ 48 w 84"/>
                <a:gd name="T11" fmla="*/ 5 h 84"/>
                <a:gd name="T12" fmla="*/ 5 w 84"/>
                <a:gd name="T13" fmla="*/ 36 h 84"/>
                <a:gd name="T14" fmla="*/ 36 w 84"/>
                <a:gd name="T15" fmla="*/ 79 h 84"/>
                <a:gd name="T16" fmla="*/ 79 w 84"/>
                <a:gd name="T17" fmla="*/ 48 h 84"/>
                <a:gd name="T18" fmla="*/ 48 w 84"/>
                <a:gd name="T19" fmla="*/ 5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4" h="84">
                  <a:moveTo>
                    <a:pt x="36" y="80"/>
                  </a:moveTo>
                  <a:cubicBezTo>
                    <a:pt x="14" y="77"/>
                    <a:pt x="0" y="57"/>
                    <a:pt x="3" y="36"/>
                  </a:cubicBezTo>
                  <a:cubicBezTo>
                    <a:pt x="7" y="14"/>
                    <a:pt x="27" y="0"/>
                    <a:pt x="48" y="3"/>
                  </a:cubicBezTo>
                  <a:cubicBezTo>
                    <a:pt x="69" y="7"/>
                    <a:pt x="84" y="27"/>
                    <a:pt x="80" y="48"/>
                  </a:cubicBezTo>
                  <a:cubicBezTo>
                    <a:pt x="77" y="69"/>
                    <a:pt x="57" y="84"/>
                    <a:pt x="36" y="80"/>
                  </a:cubicBezTo>
                  <a:close/>
                  <a:moveTo>
                    <a:pt x="48" y="5"/>
                  </a:moveTo>
                  <a:cubicBezTo>
                    <a:pt x="27" y="2"/>
                    <a:pt x="8" y="16"/>
                    <a:pt x="5" y="36"/>
                  </a:cubicBezTo>
                  <a:cubicBezTo>
                    <a:pt x="2" y="56"/>
                    <a:pt x="16" y="75"/>
                    <a:pt x="36" y="79"/>
                  </a:cubicBezTo>
                  <a:cubicBezTo>
                    <a:pt x="56" y="82"/>
                    <a:pt x="75" y="68"/>
                    <a:pt x="79" y="48"/>
                  </a:cubicBezTo>
                  <a:cubicBezTo>
                    <a:pt x="82" y="27"/>
                    <a:pt x="68" y="8"/>
                    <a:pt x="48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98" name="Freeform 181">
              <a:extLst>
                <a:ext uri="{FF2B5EF4-FFF2-40B4-BE49-F238E27FC236}">
                  <a16:creationId xmlns:a16="http://schemas.microsoft.com/office/drawing/2014/main" id="{7F6F7C61-E4A4-4010-81A7-FAAE2831EB9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35" y="4437"/>
              <a:ext cx="138" cy="138"/>
            </a:xfrm>
            <a:custGeom>
              <a:avLst/>
              <a:gdLst>
                <a:gd name="T0" fmla="*/ 51 w 120"/>
                <a:gd name="T1" fmla="*/ 115 h 120"/>
                <a:gd name="T2" fmla="*/ 5 w 120"/>
                <a:gd name="T3" fmla="*/ 51 h 120"/>
                <a:gd name="T4" fmla="*/ 68 w 120"/>
                <a:gd name="T5" fmla="*/ 5 h 120"/>
                <a:gd name="T6" fmla="*/ 115 w 120"/>
                <a:gd name="T7" fmla="*/ 68 h 120"/>
                <a:gd name="T8" fmla="*/ 51 w 120"/>
                <a:gd name="T9" fmla="*/ 115 h 120"/>
                <a:gd name="T10" fmla="*/ 68 w 120"/>
                <a:gd name="T11" fmla="*/ 6 h 120"/>
                <a:gd name="T12" fmla="*/ 6 w 120"/>
                <a:gd name="T13" fmla="*/ 51 h 120"/>
                <a:gd name="T14" fmla="*/ 51 w 120"/>
                <a:gd name="T15" fmla="*/ 113 h 120"/>
                <a:gd name="T16" fmla="*/ 113 w 120"/>
                <a:gd name="T17" fmla="*/ 68 h 120"/>
                <a:gd name="T18" fmla="*/ 68 w 120"/>
                <a:gd name="T19" fmla="*/ 6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0" h="120">
                  <a:moveTo>
                    <a:pt x="51" y="115"/>
                  </a:moveTo>
                  <a:cubicBezTo>
                    <a:pt x="21" y="110"/>
                    <a:pt x="0" y="81"/>
                    <a:pt x="5" y="51"/>
                  </a:cubicBezTo>
                  <a:cubicBezTo>
                    <a:pt x="10" y="21"/>
                    <a:pt x="38" y="0"/>
                    <a:pt x="68" y="5"/>
                  </a:cubicBezTo>
                  <a:cubicBezTo>
                    <a:pt x="99" y="9"/>
                    <a:pt x="120" y="38"/>
                    <a:pt x="115" y="68"/>
                  </a:cubicBezTo>
                  <a:cubicBezTo>
                    <a:pt x="110" y="99"/>
                    <a:pt x="81" y="120"/>
                    <a:pt x="51" y="115"/>
                  </a:cubicBezTo>
                  <a:close/>
                  <a:moveTo>
                    <a:pt x="68" y="6"/>
                  </a:moveTo>
                  <a:cubicBezTo>
                    <a:pt x="39" y="2"/>
                    <a:pt x="11" y="22"/>
                    <a:pt x="6" y="51"/>
                  </a:cubicBezTo>
                  <a:cubicBezTo>
                    <a:pt x="2" y="81"/>
                    <a:pt x="22" y="108"/>
                    <a:pt x="51" y="113"/>
                  </a:cubicBezTo>
                  <a:cubicBezTo>
                    <a:pt x="81" y="118"/>
                    <a:pt x="108" y="98"/>
                    <a:pt x="113" y="68"/>
                  </a:cubicBezTo>
                  <a:cubicBezTo>
                    <a:pt x="118" y="39"/>
                    <a:pt x="98" y="11"/>
                    <a:pt x="68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</p:grpSp>
      <p:grpSp>
        <p:nvGrpSpPr>
          <p:cNvPr id="199" name="Group 4">
            <a:extLst>
              <a:ext uri="{FF2B5EF4-FFF2-40B4-BE49-F238E27FC236}">
                <a16:creationId xmlns:a16="http://schemas.microsoft.com/office/drawing/2014/main" id="{3CE18B10-BE7A-46B5-81AC-05F925FEAE40}"/>
              </a:ext>
            </a:extLst>
          </p:cNvPr>
          <p:cNvGrpSpPr>
            <a:grpSpLocks noChangeAspect="1"/>
          </p:cNvGrpSpPr>
          <p:nvPr userDrawn="1"/>
        </p:nvGrpSpPr>
        <p:grpSpPr bwMode="auto">
          <a:xfrm rot="12600000">
            <a:off x="8380411" y="-2924482"/>
            <a:ext cx="7980362" cy="4732338"/>
            <a:chOff x="4539" y="2829"/>
            <a:chExt cx="5027" cy="2981"/>
          </a:xfrm>
          <a:solidFill>
            <a:schemeClr val="accent1"/>
          </a:solidFill>
        </p:grpSpPr>
        <p:sp>
          <p:nvSpPr>
            <p:cNvPr id="200" name="Freeform 5">
              <a:extLst>
                <a:ext uri="{FF2B5EF4-FFF2-40B4-BE49-F238E27FC236}">
                  <a16:creationId xmlns:a16="http://schemas.microsoft.com/office/drawing/2014/main" id="{067D3FA6-391E-4043-9B02-A82BDD0EB48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795" y="4447"/>
              <a:ext cx="417" cy="346"/>
            </a:xfrm>
            <a:custGeom>
              <a:avLst/>
              <a:gdLst>
                <a:gd name="T0" fmla="*/ 417 w 417"/>
                <a:gd name="T1" fmla="*/ 132 h 346"/>
                <a:gd name="T2" fmla="*/ 256 w 417"/>
                <a:gd name="T3" fmla="*/ 346 h 346"/>
                <a:gd name="T4" fmla="*/ 254 w 417"/>
                <a:gd name="T5" fmla="*/ 344 h 346"/>
                <a:gd name="T6" fmla="*/ 0 w 417"/>
                <a:gd name="T7" fmla="*/ 0 h 346"/>
                <a:gd name="T8" fmla="*/ 417 w 417"/>
                <a:gd name="T9" fmla="*/ 132 h 346"/>
                <a:gd name="T10" fmla="*/ 256 w 417"/>
                <a:gd name="T11" fmla="*/ 339 h 346"/>
                <a:gd name="T12" fmla="*/ 411 w 417"/>
                <a:gd name="T13" fmla="*/ 134 h 346"/>
                <a:gd name="T14" fmla="*/ 11 w 417"/>
                <a:gd name="T15" fmla="*/ 7 h 346"/>
                <a:gd name="T16" fmla="*/ 256 w 417"/>
                <a:gd name="T17" fmla="*/ 339 h 3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17" h="346">
                  <a:moveTo>
                    <a:pt x="417" y="132"/>
                  </a:moveTo>
                  <a:lnTo>
                    <a:pt x="256" y="346"/>
                  </a:lnTo>
                  <a:lnTo>
                    <a:pt x="254" y="344"/>
                  </a:lnTo>
                  <a:lnTo>
                    <a:pt x="0" y="0"/>
                  </a:lnTo>
                  <a:lnTo>
                    <a:pt x="417" y="132"/>
                  </a:lnTo>
                  <a:close/>
                  <a:moveTo>
                    <a:pt x="256" y="339"/>
                  </a:moveTo>
                  <a:lnTo>
                    <a:pt x="411" y="134"/>
                  </a:lnTo>
                  <a:lnTo>
                    <a:pt x="11" y="7"/>
                  </a:lnTo>
                  <a:lnTo>
                    <a:pt x="256" y="33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01" name="Freeform 6">
              <a:extLst>
                <a:ext uri="{FF2B5EF4-FFF2-40B4-BE49-F238E27FC236}">
                  <a16:creationId xmlns:a16="http://schemas.microsoft.com/office/drawing/2014/main" id="{07539381-AC99-4547-8608-D8F808AB2C7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17" y="4448"/>
              <a:ext cx="737" cy="468"/>
            </a:xfrm>
            <a:custGeom>
              <a:avLst/>
              <a:gdLst>
                <a:gd name="T0" fmla="*/ 484 w 737"/>
                <a:gd name="T1" fmla="*/ 0 h 468"/>
                <a:gd name="T2" fmla="*/ 737 w 737"/>
                <a:gd name="T3" fmla="*/ 343 h 468"/>
                <a:gd name="T4" fmla="*/ 734 w 737"/>
                <a:gd name="T5" fmla="*/ 343 h 468"/>
                <a:gd name="T6" fmla="*/ 0 w 737"/>
                <a:gd name="T7" fmla="*/ 468 h 468"/>
                <a:gd name="T8" fmla="*/ 4 w 737"/>
                <a:gd name="T9" fmla="*/ 465 h 468"/>
                <a:gd name="T10" fmla="*/ 484 w 737"/>
                <a:gd name="T11" fmla="*/ 0 h 468"/>
                <a:gd name="T12" fmla="*/ 731 w 737"/>
                <a:gd name="T13" fmla="*/ 340 h 468"/>
                <a:gd name="T14" fmla="*/ 483 w 737"/>
                <a:gd name="T15" fmla="*/ 5 h 468"/>
                <a:gd name="T16" fmla="*/ 10 w 737"/>
                <a:gd name="T17" fmla="*/ 462 h 468"/>
                <a:gd name="T18" fmla="*/ 731 w 737"/>
                <a:gd name="T19" fmla="*/ 340 h 4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37" h="468">
                  <a:moveTo>
                    <a:pt x="484" y="0"/>
                  </a:moveTo>
                  <a:lnTo>
                    <a:pt x="737" y="343"/>
                  </a:lnTo>
                  <a:lnTo>
                    <a:pt x="734" y="343"/>
                  </a:lnTo>
                  <a:lnTo>
                    <a:pt x="0" y="468"/>
                  </a:lnTo>
                  <a:lnTo>
                    <a:pt x="4" y="465"/>
                  </a:lnTo>
                  <a:lnTo>
                    <a:pt x="484" y="0"/>
                  </a:lnTo>
                  <a:close/>
                  <a:moveTo>
                    <a:pt x="731" y="340"/>
                  </a:moveTo>
                  <a:lnTo>
                    <a:pt x="483" y="5"/>
                  </a:lnTo>
                  <a:lnTo>
                    <a:pt x="10" y="462"/>
                  </a:lnTo>
                  <a:lnTo>
                    <a:pt x="731" y="34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02" name="Freeform 7">
              <a:extLst>
                <a:ext uri="{FF2B5EF4-FFF2-40B4-BE49-F238E27FC236}">
                  <a16:creationId xmlns:a16="http://schemas.microsoft.com/office/drawing/2014/main" id="{4E363E34-0F90-4D1B-83E2-E560A0E9FFC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18" y="4787"/>
              <a:ext cx="1069" cy="863"/>
            </a:xfrm>
            <a:custGeom>
              <a:avLst/>
              <a:gdLst>
                <a:gd name="T0" fmla="*/ 734 w 1069"/>
                <a:gd name="T1" fmla="*/ 0 h 863"/>
                <a:gd name="T2" fmla="*/ 734 w 1069"/>
                <a:gd name="T3" fmla="*/ 1 h 863"/>
                <a:gd name="T4" fmla="*/ 1069 w 1069"/>
                <a:gd name="T5" fmla="*/ 863 h 863"/>
                <a:gd name="T6" fmla="*/ 0 w 1069"/>
                <a:gd name="T7" fmla="*/ 126 h 863"/>
                <a:gd name="T8" fmla="*/ 734 w 1069"/>
                <a:gd name="T9" fmla="*/ 0 h 863"/>
                <a:gd name="T10" fmla="*/ 1061 w 1069"/>
                <a:gd name="T11" fmla="*/ 854 h 863"/>
                <a:gd name="T12" fmla="*/ 732 w 1069"/>
                <a:gd name="T13" fmla="*/ 5 h 863"/>
                <a:gd name="T14" fmla="*/ 9 w 1069"/>
                <a:gd name="T15" fmla="*/ 128 h 863"/>
                <a:gd name="T16" fmla="*/ 1061 w 1069"/>
                <a:gd name="T17" fmla="*/ 854 h 8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69" h="863">
                  <a:moveTo>
                    <a:pt x="734" y="0"/>
                  </a:moveTo>
                  <a:lnTo>
                    <a:pt x="734" y="1"/>
                  </a:lnTo>
                  <a:lnTo>
                    <a:pt x="1069" y="863"/>
                  </a:lnTo>
                  <a:lnTo>
                    <a:pt x="0" y="126"/>
                  </a:lnTo>
                  <a:lnTo>
                    <a:pt x="734" y="0"/>
                  </a:lnTo>
                  <a:close/>
                  <a:moveTo>
                    <a:pt x="1061" y="854"/>
                  </a:moveTo>
                  <a:lnTo>
                    <a:pt x="732" y="5"/>
                  </a:lnTo>
                  <a:lnTo>
                    <a:pt x="9" y="128"/>
                  </a:lnTo>
                  <a:lnTo>
                    <a:pt x="1061" y="85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03" name="Freeform 8">
              <a:extLst>
                <a:ext uri="{FF2B5EF4-FFF2-40B4-BE49-F238E27FC236}">
                  <a16:creationId xmlns:a16="http://schemas.microsoft.com/office/drawing/2014/main" id="{118D014A-812B-44D7-BEBA-21C7EC6131D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633" y="4428"/>
              <a:ext cx="694" cy="488"/>
            </a:xfrm>
            <a:custGeom>
              <a:avLst/>
              <a:gdLst>
                <a:gd name="T0" fmla="*/ 234 w 694"/>
                <a:gd name="T1" fmla="*/ 0 h 488"/>
                <a:gd name="T2" fmla="*/ 235 w 694"/>
                <a:gd name="T3" fmla="*/ 1 h 488"/>
                <a:gd name="T4" fmla="*/ 694 w 694"/>
                <a:gd name="T5" fmla="*/ 488 h 488"/>
                <a:gd name="T6" fmla="*/ 0 w 694"/>
                <a:gd name="T7" fmla="*/ 380 h 488"/>
                <a:gd name="T8" fmla="*/ 1 w 694"/>
                <a:gd name="T9" fmla="*/ 378 h 488"/>
                <a:gd name="T10" fmla="*/ 234 w 694"/>
                <a:gd name="T11" fmla="*/ 0 h 488"/>
                <a:gd name="T12" fmla="*/ 685 w 694"/>
                <a:gd name="T13" fmla="*/ 484 h 488"/>
                <a:gd name="T14" fmla="*/ 234 w 694"/>
                <a:gd name="T15" fmla="*/ 5 h 488"/>
                <a:gd name="T16" fmla="*/ 6 w 694"/>
                <a:gd name="T17" fmla="*/ 378 h 488"/>
                <a:gd name="T18" fmla="*/ 685 w 694"/>
                <a:gd name="T19" fmla="*/ 484 h 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94" h="488">
                  <a:moveTo>
                    <a:pt x="234" y="0"/>
                  </a:moveTo>
                  <a:lnTo>
                    <a:pt x="235" y="1"/>
                  </a:lnTo>
                  <a:lnTo>
                    <a:pt x="694" y="488"/>
                  </a:lnTo>
                  <a:lnTo>
                    <a:pt x="0" y="380"/>
                  </a:lnTo>
                  <a:lnTo>
                    <a:pt x="1" y="378"/>
                  </a:lnTo>
                  <a:lnTo>
                    <a:pt x="234" y="0"/>
                  </a:lnTo>
                  <a:close/>
                  <a:moveTo>
                    <a:pt x="685" y="484"/>
                  </a:moveTo>
                  <a:lnTo>
                    <a:pt x="234" y="5"/>
                  </a:lnTo>
                  <a:lnTo>
                    <a:pt x="6" y="378"/>
                  </a:lnTo>
                  <a:lnTo>
                    <a:pt x="685" y="48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04" name="Freeform 9">
              <a:extLst>
                <a:ext uri="{FF2B5EF4-FFF2-40B4-BE49-F238E27FC236}">
                  <a16:creationId xmlns:a16="http://schemas.microsoft.com/office/drawing/2014/main" id="{6567442F-B6B0-43B0-B836-BA041CF9228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862" y="4429"/>
              <a:ext cx="943" cy="487"/>
            </a:xfrm>
            <a:custGeom>
              <a:avLst/>
              <a:gdLst>
                <a:gd name="T0" fmla="*/ 943 w 943"/>
                <a:gd name="T1" fmla="*/ 21 h 487"/>
                <a:gd name="T2" fmla="*/ 461 w 943"/>
                <a:gd name="T3" fmla="*/ 487 h 487"/>
                <a:gd name="T4" fmla="*/ 459 w 943"/>
                <a:gd name="T5" fmla="*/ 486 h 487"/>
                <a:gd name="T6" fmla="*/ 0 w 943"/>
                <a:gd name="T7" fmla="*/ 0 h 487"/>
                <a:gd name="T8" fmla="*/ 943 w 943"/>
                <a:gd name="T9" fmla="*/ 21 h 487"/>
                <a:gd name="T10" fmla="*/ 461 w 943"/>
                <a:gd name="T11" fmla="*/ 483 h 487"/>
                <a:gd name="T12" fmla="*/ 934 w 943"/>
                <a:gd name="T13" fmla="*/ 24 h 487"/>
                <a:gd name="T14" fmla="*/ 8 w 943"/>
                <a:gd name="T15" fmla="*/ 3 h 487"/>
                <a:gd name="T16" fmla="*/ 461 w 943"/>
                <a:gd name="T17" fmla="*/ 483 h 4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43" h="487">
                  <a:moveTo>
                    <a:pt x="943" y="21"/>
                  </a:moveTo>
                  <a:lnTo>
                    <a:pt x="461" y="487"/>
                  </a:lnTo>
                  <a:lnTo>
                    <a:pt x="459" y="486"/>
                  </a:lnTo>
                  <a:lnTo>
                    <a:pt x="0" y="0"/>
                  </a:lnTo>
                  <a:lnTo>
                    <a:pt x="943" y="21"/>
                  </a:lnTo>
                  <a:close/>
                  <a:moveTo>
                    <a:pt x="461" y="483"/>
                  </a:moveTo>
                  <a:lnTo>
                    <a:pt x="934" y="24"/>
                  </a:lnTo>
                  <a:lnTo>
                    <a:pt x="8" y="3"/>
                  </a:lnTo>
                  <a:lnTo>
                    <a:pt x="461" y="48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05" name="Freeform 10">
              <a:extLst>
                <a:ext uri="{FF2B5EF4-FFF2-40B4-BE49-F238E27FC236}">
                  <a16:creationId xmlns:a16="http://schemas.microsoft.com/office/drawing/2014/main" id="{4D45B4E2-F1FC-4A03-8B42-B1E74A1B200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865" y="3998"/>
              <a:ext cx="943" cy="455"/>
            </a:xfrm>
            <a:custGeom>
              <a:avLst/>
              <a:gdLst>
                <a:gd name="T0" fmla="*/ 78 w 943"/>
                <a:gd name="T1" fmla="*/ 0 h 455"/>
                <a:gd name="T2" fmla="*/ 943 w 943"/>
                <a:gd name="T3" fmla="*/ 455 h 455"/>
                <a:gd name="T4" fmla="*/ 0 w 943"/>
                <a:gd name="T5" fmla="*/ 434 h 455"/>
                <a:gd name="T6" fmla="*/ 78 w 943"/>
                <a:gd name="T7" fmla="*/ 0 h 455"/>
                <a:gd name="T8" fmla="*/ 928 w 943"/>
                <a:gd name="T9" fmla="*/ 450 h 455"/>
                <a:gd name="T10" fmla="*/ 80 w 943"/>
                <a:gd name="T11" fmla="*/ 5 h 455"/>
                <a:gd name="T12" fmla="*/ 4 w 943"/>
                <a:gd name="T13" fmla="*/ 431 h 455"/>
                <a:gd name="T14" fmla="*/ 928 w 943"/>
                <a:gd name="T15" fmla="*/ 450 h 4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43" h="455">
                  <a:moveTo>
                    <a:pt x="78" y="0"/>
                  </a:moveTo>
                  <a:lnTo>
                    <a:pt x="943" y="455"/>
                  </a:lnTo>
                  <a:lnTo>
                    <a:pt x="0" y="434"/>
                  </a:lnTo>
                  <a:lnTo>
                    <a:pt x="78" y="0"/>
                  </a:lnTo>
                  <a:close/>
                  <a:moveTo>
                    <a:pt x="928" y="450"/>
                  </a:moveTo>
                  <a:lnTo>
                    <a:pt x="80" y="5"/>
                  </a:lnTo>
                  <a:lnTo>
                    <a:pt x="4" y="431"/>
                  </a:lnTo>
                  <a:lnTo>
                    <a:pt x="928" y="45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06" name="Freeform 11">
              <a:extLst>
                <a:ext uri="{FF2B5EF4-FFF2-40B4-BE49-F238E27FC236}">
                  <a16:creationId xmlns:a16="http://schemas.microsoft.com/office/drawing/2014/main" id="{B4EC0E7C-E6BE-4833-A76F-7D21052910A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40" y="3717"/>
              <a:ext cx="863" cy="737"/>
            </a:xfrm>
            <a:custGeom>
              <a:avLst/>
              <a:gdLst>
                <a:gd name="T0" fmla="*/ 701 w 863"/>
                <a:gd name="T1" fmla="*/ 0 h 737"/>
                <a:gd name="T2" fmla="*/ 863 w 863"/>
                <a:gd name="T3" fmla="*/ 737 h 737"/>
                <a:gd name="T4" fmla="*/ 0 w 863"/>
                <a:gd name="T5" fmla="*/ 283 h 737"/>
                <a:gd name="T6" fmla="*/ 3 w 863"/>
                <a:gd name="T7" fmla="*/ 281 h 737"/>
                <a:gd name="T8" fmla="*/ 701 w 863"/>
                <a:gd name="T9" fmla="*/ 0 h 737"/>
                <a:gd name="T10" fmla="*/ 858 w 863"/>
                <a:gd name="T11" fmla="*/ 730 h 737"/>
                <a:gd name="T12" fmla="*/ 698 w 863"/>
                <a:gd name="T13" fmla="*/ 4 h 737"/>
                <a:gd name="T14" fmla="*/ 9 w 863"/>
                <a:gd name="T15" fmla="*/ 283 h 737"/>
                <a:gd name="T16" fmla="*/ 858 w 863"/>
                <a:gd name="T17" fmla="*/ 730 h 7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63" h="737">
                  <a:moveTo>
                    <a:pt x="701" y="0"/>
                  </a:moveTo>
                  <a:lnTo>
                    <a:pt x="863" y="737"/>
                  </a:lnTo>
                  <a:lnTo>
                    <a:pt x="0" y="283"/>
                  </a:lnTo>
                  <a:lnTo>
                    <a:pt x="3" y="281"/>
                  </a:lnTo>
                  <a:lnTo>
                    <a:pt x="701" y="0"/>
                  </a:lnTo>
                  <a:close/>
                  <a:moveTo>
                    <a:pt x="858" y="730"/>
                  </a:moveTo>
                  <a:lnTo>
                    <a:pt x="698" y="4"/>
                  </a:lnTo>
                  <a:lnTo>
                    <a:pt x="9" y="283"/>
                  </a:lnTo>
                  <a:lnTo>
                    <a:pt x="858" y="73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07" name="Freeform 12">
              <a:extLst>
                <a:ext uri="{FF2B5EF4-FFF2-40B4-BE49-F238E27FC236}">
                  <a16:creationId xmlns:a16="http://schemas.microsoft.com/office/drawing/2014/main" id="{93B02694-6D43-4DB2-943F-406B99EB071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583" y="3717"/>
              <a:ext cx="1066" cy="286"/>
            </a:xfrm>
            <a:custGeom>
              <a:avLst/>
              <a:gdLst>
                <a:gd name="T0" fmla="*/ 1066 w 1066"/>
                <a:gd name="T1" fmla="*/ 0 h 286"/>
                <a:gd name="T2" fmla="*/ 361 w 1066"/>
                <a:gd name="T3" fmla="*/ 286 h 286"/>
                <a:gd name="T4" fmla="*/ 360 w 1066"/>
                <a:gd name="T5" fmla="*/ 284 h 286"/>
                <a:gd name="T6" fmla="*/ 0 w 1066"/>
                <a:gd name="T7" fmla="*/ 8 h 286"/>
                <a:gd name="T8" fmla="*/ 5 w 1066"/>
                <a:gd name="T9" fmla="*/ 8 h 286"/>
                <a:gd name="T10" fmla="*/ 1066 w 1066"/>
                <a:gd name="T11" fmla="*/ 0 h 286"/>
                <a:gd name="T12" fmla="*/ 361 w 1066"/>
                <a:gd name="T13" fmla="*/ 281 h 286"/>
                <a:gd name="T14" fmla="*/ 1047 w 1066"/>
                <a:gd name="T15" fmla="*/ 4 h 286"/>
                <a:gd name="T16" fmla="*/ 11 w 1066"/>
                <a:gd name="T17" fmla="*/ 11 h 286"/>
                <a:gd name="T18" fmla="*/ 361 w 1066"/>
                <a:gd name="T19" fmla="*/ 281 h 2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66" h="286">
                  <a:moveTo>
                    <a:pt x="1066" y="0"/>
                  </a:moveTo>
                  <a:lnTo>
                    <a:pt x="361" y="286"/>
                  </a:lnTo>
                  <a:lnTo>
                    <a:pt x="360" y="284"/>
                  </a:lnTo>
                  <a:lnTo>
                    <a:pt x="0" y="8"/>
                  </a:lnTo>
                  <a:lnTo>
                    <a:pt x="5" y="8"/>
                  </a:lnTo>
                  <a:lnTo>
                    <a:pt x="1066" y="0"/>
                  </a:lnTo>
                  <a:close/>
                  <a:moveTo>
                    <a:pt x="361" y="281"/>
                  </a:moveTo>
                  <a:lnTo>
                    <a:pt x="1047" y="4"/>
                  </a:lnTo>
                  <a:lnTo>
                    <a:pt x="11" y="11"/>
                  </a:lnTo>
                  <a:lnTo>
                    <a:pt x="361" y="28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08" name="Freeform 13">
              <a:extLst>
                <a:ext uri="{FF2B5EF4-FFF2-40B4-BE49-F238E27FC236}">
                  <a16:creationId xmlns:a16="http://schemas.microsoft.com/office/drawing/2014/main" id="{88264E9C-FD7F-49F5-A3F9-5E2D07459D5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625" y="4803"/>
              <a:ext cx="1758" cy="844"/>
            </a:xfrm>
            <a:custGeom>
              <a:avLst/>
              <a:gdLst>
                <a:gd name="T0" fmla="*/ 698 w 1758"/>
                <a:gd name="T1" fmla="*/ 109 h 844"/>
                <a:gd name="T2" fmla="*/ 699 w 1758"/>
                <a:gd name="T3" fmla="*/ 110 h 844"/>
                <a:gd name="T4" fmla="*/ 1758 w 1758"/>
                <a:gd name="T5" fmla="*/ 841 h 844"/>
                <a:gd name="T6" fmla="*/ 1757 w 1758"/>
                <a:gd name="T7" fmla="*/ 844 h 844"/>
                <a:gd name="T8" fmla="*/ 0 w 1758"/>
                <a:gd name="T9" fmla="*/ 0 h 844"/>
                <a:gd name="T10" fmla="*/ 698 w 1758"/>
                <a:gd name="T11" fmla="*/ 109 h 844"/>
                <a:gd name="T12" fmla="*/ 1738 w 1758"/>
                <a:gd name="T13" fmla="*/ 831 h 844"/>
                <a:gd name="T14" fmla="*/ 696 w 1758"/>
                <a:gd name="T15" fmla="*/ 112 h 844"/>
                <a:gd name="T16" fmla="*/ 23 w 1758"/>
                <a:gd name="T17" fmla="*/ 7 h 844"/>
                <a:gd name="T18" fmla="*/ 1738 w 1758"/>
                <a:gd name="T19" fmla="*/ 831 h 8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58" h="844">
                  <a:moveTo>
                    <a:pt x="698" y="109"/>
                  </a:moveTo>
                  <a:lnTo>
                    <a:pt x="699" y="110"/>
                  </a:lnTo>
                  <a:lnTo>
                    <a:pt x="1758" y="841"/>
                  </a:lnTo>
                  <a:lnTo>
                    <a:pt x="1757" y="844"/>
                  </a:lnTo>
                  <a:lnTo>
                    <a:pt x="0" y="0"/>
                  </a:lnTo>
                  <a:lnTo>
                    <a:pt x="698" y="109"/>
                  </a:lnTo>
                  <a:close/>
                  <a:moveTo>
                    <a:pt x="1738" y="831"/>
                  </a:moveTo>
                  <a:lnTo>
                    <a:pt x="696" y="112"/>
                  </a:lnTo>
                  <a:lnTo>
                    <a:pt x="23" y="7"/>
                  </a:lnTo>
                  <a:lnTo>
                    <a:pt x="1738" y="83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09" name="Freeform 14">
              <a:extLst>
                <a:ext uri="{FF2B5EF4-FFF2-40B4-BE49-F238E27FC236}">
                  <a16:creationId xmlns:a16="http://schemas.microsoft.com/office/drawing/2014/main" id="{35316363-8B46-4C41-B0AD-A227D4BD8CE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624" y="4799"/>
              <a:ext cx="1759" cy="848"/>
            </a:xfrm>
            <a:custGeom>
              <a:avLst/>
              <a:gdLst>
                <a:gd name="T0" fmla="*/ 1759 w 1759"/>
                <a:gd name="T1" fmla="*/ 845 h 848"/>
                <a:gd name="T2" fmla="*/ 1758 w 1759"/>
                <a:gd name="T3" fmla="*/ 848 h 848"/>
                <a:gd name="T4" fmla="*/ 347 w 1759"/>
                <a:gd name="T5" fmla="*/ 291 h 848"/>
                <a:gd name="T6" fmla="*/ 347 w 1759"/>
                <a:gd name="T7" fmla="*/ 291 h 848"/>
                <a:gd name="T8" fmla="*/ 0 w 1759"/>
                <a:gd name="T9" fmla="*/ 0 h 848"/>
                <a:gd name="T10" fmla="*/ 1759 w 1759"/>
                <a:gd name="T11" fmla="*/ 845 h 848"/>
                <a:gd name="T12" fmla="*/ 349 w 1759"/>
                <a:gd name="T13" fmla="*/ 288 h 848"/>
                <a:gd name="T14" fmla="*/ 1713 w 1759"/>
                <a:gd name="T15" fmla="*/ 827 h 848"/>
                <a:gd name="T16" fmla="*/ 24 w 1759"/>
                <a:gd name="T17" fmla="*/ 16 h 848"/>
                <a:gd name="T18" fmla="*/ 349 w 1759"/>
                <a:gd name="T19" fmla="*/ 288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59" h="848">
                  <a:moveTo>
                    <a:pt x="1759" y="845"/>
                  </a:moveTo>
                  <a:lnTo>
                    <a:pt x="1758" y="848"/>
                  </a:lnTo>
                  <a:lnTo>
                    <a:pt x="347" y="291"/>
                  </a:lnTo>
                  <a:lnTo>
                    <a:pt x="347" y="291"/>
                  </a:lnTo>
                  <a:lnTo>
                    <a:pt x="0" y="0"/>
                  </a:lnTo>
                  <a:lnTo>
                    <a:pt x="1759" y="845"/>
                  </a:lnTo>
                  <a:close/>
                  <a:moveTo>
                    <a:pt x="349" y="288"/>
                  </a:moveTo>
                  <a:lnTo>
                    <a:pt x="1713" y="827"/>
                  </a:lnTo>
                  <a:lnTo>
                    <a:pt x="24" y="16"/>
                  </a:lnTo>
                  <a:lnTo>
                    <a:pt x="349" y="28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10" name="Freeform 15">
              <a:extLst>
                <a:ext uri="{FF2B5EF4-FFF2-40B4-BE49-F238E27FC236}">
                  <a16:creationId xmlns:a16="http://schemas.microsoft.com/office/drawing/2014/main" id="{9283739D-30A8-4DA5-9EAD-15F0239E157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628" y="4801"/>
              <a:ext cx="16" cy="12"/>
            </a:xfrm>
            <a:custGeom>
              <a:avLst/>
              <a:gdLst>
                <a:gd name="T0" fmla="*/ 16 w 16"/>
                <a:gd name="T1" fmla="*/ 12 h 12"/>
                <a:gd name="T2" fmla="*/ 16 w 16"/>
                <a:gd name="T3" fmla="*/ 12 h 12"/>
                <a:gd name="T4" fmla="*/ 0 w 16"/>
                <a:gd name="T5" fmla="*/ 0 h 12"/>
                <a:gd name="T6" fmla="*/ 0 w 16"/>
                <a:gd name="T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12">
                  <a:moveTo>
                    <a:pt x="16" y="12"/>
                  </a:moveTo>
                  <a:lnTo>
                    <a:pt x="16" y="12"/>
                  </a:lnTo>
                  <a:close/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11" name="Freeform 16">
              <a:extLst>
                <a:ext uri="{FF2B5EF4-FFF2-40B4-BE49-F238E27FC236}">
                  <a16:creationId xmlns:a16="http://schemas.microsoft.com/office/drawing/2014/main" id="{2A8DB81F-2CBB-4604-AB7E-EBB287DDA8B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628" y="4801"/>
              <a:ext cx="16" cy="12"/>
            </a:xfrm>
            <a:custGeom>
              <a:avLst/>
              <a:gdLst>
                <a:gd name="T0" fmla="*/ 16 w 16"/>
                <a:gd name="T1" fmla="*/ 12 h 12"/>
                <a:gd name="T2" fmla="*/ 16 w 16"/>
                <a:gd name="T3" fmla="*/ 12 h 12"/>
                <a:gd name="T4" fmla="*/ 0 w 16"/>
                <a:gd name="T5" fmla="*/ 0 h 12"/>
                <a:gd name="T6" fmla="*/ 0 w 16"/>
                <a:gd name="T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12">
                  <a:moveTo>
                    <a:pt x="16" y="12"/>
                  </a:moveTo>
                  <a:lnTo>
                    <a:pt x="16" y="12"/>
                  </a:lnTo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12" name="Freeform 17">
              <a:extLst>
                <a:ext uri="{FF2B5EF4-FFF2-40B4-BE49-F238E27FC236}">
                  <a16:creationId xmlns:a16="http://schemas.microsoft.com/office/drawing/2014/main" id="{26D9A8BA-5D96-40E7-867F-B0AC436E52B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048" y="4577"/>
              <a:ext cx="784" cy="489"/>
            </a:xfrm>
            <a:custGeom>
              <a:avLst/>
              <a:gdLst>
                <a:gd name="T0" fmla="*/ 160 w 784"/>
                <a:gd name="T1" fmla="*/ 0 h 489"/>
                <a:gd name="T2" fmla="*/ 162 w 784"/>
                <a:gd name="T3" fmla="*/ 0 h 489"/>
                <a:gd name="T4" fmla="*/ 784 w 784"/>
                <a:gd name="T5" fmla="*/ 489 h 489"/>
                <a:gd name="T6" fmla="*/ 0 w 784"/>
                <a:gd name="T7" fmla="*/ 214 h 489"/>
                <a:gd name="T8" fmla="*/ 160 w 784"/>
                <a:gd name="T9" fmla="*/ 0 h 489"/>
                <a:gd name="T10" fmla="*/ 766 w 784"/>
                <a:gd name="T11" fmla="*/ 479 h 489"/>
                <a:gd name="T12" fmla="*/ 161 w 784"/>
                <a:gd name="T13" fmla="*/ 5 h 489"/>
                <a:gd name="T14" fmla="*/ 6 w 784"/>
                <a:gd name="T15" fmla="*/ 211 h 489"/>
                <a:gd name="T16" fmla="*/ 766 w 784"/>
                <a:gd name="T17" fmla="*/ 479 h 4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84" h="489">
                  <a:moveTo>
                    <a:pt x="160" y="0"/>
                  </a:moveTo>
                  <a:lnTo>
                    <a:pt x="162" y="0"/>
                  </a:lnTo>
                  <a:lnTo>
                    <a:pt x="784" y="489"/>
                  </a:lnTo>
                  <a:lnTo>
                    <a:pt x="0" y="214"/>
                  </a:lnTo>
                  <a:lnTo>
                    <a:pt x="160" y="0"/>
                  </a:lnTo>
                  <a:close/>
                  <a:moveTo>
                    <a:pt x="766" y="479"/>
                  </a:moveTo>
                  <a:lnTo>
                    <a:pt x="161" y="5"/>
                  </a:lnTo>
                  <a:lnTo>
                    <a:pt x="6" y="211"/>
                  </a:lnTo>
                  <a:lnTo>
                    <a:pt x="766" y="47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13" name="Freeform 18">
              <a:extLst>
                <a:ext uri="{FF2B5EF4-FFF2-40B4-BE49-F238E27FC236}">
                  <a16:creationId xmlns:a16="http://schemas.microsoft.com/office/drawing/2014/main" id="{5E990C5B-EA1E-4460-8D41-ED110651753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202" y="4576"/>
              <a:ext cx="1045" cy="487"/>
            </a:xfrm>
            <a:custGeom>
              <a:avLst/>
              <a:gdLst>
                <a:gd name="T0" fmla="*/ 1045 w 1045"/>
                <a:gd name="T1" fmla="*/ 139 h 487"/>
                <a:gd name="T2" fmla="*/ 621 w 1045"/>
                <a:gd name="T3" fmla="*/ 487 h 487"/>
                <a:gd name="T4" fmla="*/ 620 w 1045"/>
                <a:gd name="T5" fmla="*/ 485 h 487"/>
                <a:gd name="T6" fmla="*/ 0 w 1045"/>
                <a:gd name="T7" fmla="*/ 0 h 487"/>
                <a:gd name="T8" fmla="*/ 7 w 1045"/>
                <a:gd name="T9" fmla="*/ 1 h 487"/>
                <a:gd name="T10" fmla="*/ 1045 w 1045"/>
                <a:gd name="T11" fmla="*/ 139 h 487"/>
                <a:gd name="T12" fmla="*/ 621 w 1045"/>
                <a:gd name="T13" fmla="*/ 482 h 487"/>
                <a:gd name="T14" fmla="*/ 1036 w 1045"/>
                <a:gd name="T15" fmla="*/ 142 h 487"/>
                <a:gd name="T16" fmla="*/ 13 w 1045"/>
                <a:gd name="T17" fmla="*/ 6 h 487"/>
                <a:gd name="T18" fmla="*/ 621 w 1045"/>
                <a:gd name="T19" fmla="*/ 482 h 4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45" h="487">
                  <a:moveTo>
                    <a:pt x="1045" y="139"/>
                  </a:moveTo>
                  <a:lnTo>
                    <a:pt x="621" y="487"/>
                  </a:lnTo>
                  <a:lnTo>
                    <a:pt x="620" y="485"/>
                  </a:lnTo>
                  <a:lnTo>
                    <a:pt x="0" y="0"/>
                  </a:lnTo>
                  <a:lnTo>
                    <a:pt x="7" y="1"/>
                  </a:lnTo>
                  <a:lnTo>
                    <a:pt x="1045" y="139"/>
                  </a:lnTo>
                  <a:close/>
                  <a:moveTo>
                    <a:pt x="621" y="482"/>
                  </a:moveTo>
                  <a:lnTo>
                    <a:pt x="1036" y="142"/>
                  </a:lnTo>
                  <a:lnTo>
                    <a:pt x="13" y="6"/>
                  </a:lnTo>
                  <a:lnTo>
                    <a:pt x="621" y="48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14" name="Freeform 19">
              <a:extLst>
                <a:ext uri="{FF2B5EF4-FFF2-40B4-BE49-F238E27FC236}">
                  <a16:creationId xmlns:a16="http://schemas.microsoft.com/office/drawing/2014/main" id="{B762591D-8C0E-48CE-8FC6-6510E3567F5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207" y="4104"/>
              <a:ext cx="1044" cy="615"/>
            </a:xfrm>
            <a:custGeom>
              <a:avLst/>
              <a:gdLst>
                <a:gd name="T0" fmla="*/ 72 w 1044"/>
                <a:gd name="T1" fmla="*/ 0 h 615"/>
                <a:gd name="T2" fmla="*/ 74 w 1044"/>
                <a:gd name="T3" fmla="*/ 1 h 615"/>
                <a:gd name="T4" fmla="*/ 1044 w 1044"/>
                <a:gd name="T5" fmla="*/ 615 h 615"/>
                <a:gd name="T6" fmla="*/ 0 w 1044"/>
                <a:gd name="T7" fmla="*/ 477 h 615"/>
                <a:gd name="T8" fmla="*/ 72 w 1044"/>
                <a:gd name="T9" fmla="*/ 0 h 615"/>
                <a:gd name="T10" fmla="*/ 1028 w 1044"/>
                <a:gd name="T11" fmla="*/ 609 h 615"/>
                <a:gd name="T12" fmla="*/ 75 w 1044"/>
                <a:gd name="T13" fmla="*/ 6 h 615"/>
                <a:gd name="T14" fmla="*/ 3 w 1044"/>
                <a:gd name="T15" fmla="*/ 473 h 615"/>
                <a:gd name="T16" fmla="*/ 1028 w 1044"/>
                <a:gd name="T17" fmla="*/ 609 h 6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44" h="615">
                  <a:moveTo>
                    <a:pt x="72" y="0"/>
                  </a:moveTo>
                  <a:lnTo>
                    <a:pt x="74" y="1"/>
                  </a:lnTo>
                  <a:lnTo>
                    <a:pt x="1044" y="615"/>
                  </a:lnTo>
                  <a:lnTo>
                    <a:pt x="0" y="477"/>
                  </a:lnTo>
                  <a:lnTo>
                    <a:pt x="72" y="0"/>
                  </a:lnTo>
                  <a:close/>
                  <a:moveTo>
                    <a:pt x="1028" y="609"/>
                  </a:moveTo>
                  <a:lnTo>
                    <a:pt x="75" y="6"/>
                  </a:lnTo>
                  <a:lnTo>
                    <a:pt x="3" y="473"/>
                  </a:lnTo>
                  <a:lnTo>
                    <a:pt x="1028" y="60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15" name="Freeform 20">
              <a:extLst>
                <a:ext uri="{FF2B5EF4-FFF2-40B4-BE49-F238E27FC236}">
                  <a16:creationId xmlns:a16="http://schemas.microsoft.com/office/drawing/2014/main" id="{A1DE6D2F-855F-4100-9DBD-A6550384B82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975" y="4104"/>
              <a:ext cx="308" cy="480"/>
            </a:xfrm>
            <a:custGeom>
              <a:avLst/>
              <a:gdLst>
                <a:gd name="T0" fmla="*/ 308 w 308"/>
                <a:gd name="T1" fmla="*/ 0 h 480"/>
                <a:gd name="T2" fmla="*/ 307 w 308"/>
                <a:gd name="T3" fmla="*/ 3 h 480"/>
                <a:gd name="T4" fmla="*/ 235 w 308"/>
                <a:gd name="T5" fmla="*/ 480 h 480"/>
                <a:gd name="T6" fmla="*/ 0 w 308"/>
                <a:gd name="T7" fmla="*/ 124 h 480"/>
                <a:gd name="T8" fmla="*/ 308 w 308"/>
                <a:gd name="T9" fmla="*/ 0 h 480"/>
                <a:gd name="T10" fmla="*/ 233 w 308"/>
                <a:gd name="T11" fmla="*/ 470 h 480"/>
                <a:gd name="T12" fmla="*/ 304 w 308"/>
                <a:gd name="T13" fmla="*/ 6 h 480"/>
                <a:gd name="T14" fmla="*/ 5 w 308"/>
                <a:gd name="T15" fmla="*/ 127 h 480"/>
                <a:gd name="T16" fmla="*/ 233 w 308"/>
                <a:gd name="T17" fmla="*/ 470 h 4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8" h="480">
                  <a:moveTo>
                    <a:pt x="308" y="0"/>
                  </a:moveTo>
                  <a:lnTo>
                    <a:pt x="307" y="3"/>
                  </a:lnTo>
                  <a:lnTo>
                    <a:pt x="235" y="480"/>
                  </a:lnTo>
                  <a:lnTo>
                    <a:pt x="0" y="124"/>
                  </a:lnTo>
                  <a:lnTo>
                    <a:pt x="308" y="0"/>
                  </a:lnTo>
                  <a:close/>
                  <a:moveTo>
                    <a:pt x="233" y="470"/>
                  </a:moveTo>
                  <a:lnTo>
                    <a:pt x="304" y="6"/>
                  </a:lnTo>
                  <a:lnTo>
                    <a:pt x="5" y="127"/>
                  </a:lnTo>
                  <a:lnTo>
                    <a:pt x="233" y="47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16" name="Freeform 21">
              <a:extLst>
                <a:ext uri="{FF2B5EF4-FFF2-40B4-BE49-F238E27FC236}">
                  <a16:creationId xmlns:a16="http://schemas.microsoft.com/office/drawing/2014/main" id="{347C93D8-3274-4805-988E-A8C4BFAB83E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974" y="3475"/>
              <a:ext cx="308" cy="758"/>
            </a:xfrm>
            <a:custGeom>
              <a:avLst/>
              <a:gdLst>
                <a:gd name="T0" fmla="*/ 306 w 308"/>
                <a:gd name="T1" fmla="*/ 0 h 758"/>
                <a:gd name="T2" fmla="*/ 306 w 308"/>
                <a:gd name="T3" fmla="*/ 9 h 758"/>
                <a:gd name="T4" fmla="*/ 308 w 308"/>
                <a:gd name="T5" fmla="*/ 634 h 758"/>
                <a:gd name="T6" fmla="*/ 307 w 308"/>
                <a:gd name="T7" fmla="*/ 634 h 758"/>
                <a:gd name="T8" fmla="*/ 0 w 308"/>
                <a:gd name="T9" fmla="*/ 758 h 758"/>
                <a:gd name="T10" fmla="*/ 306 w 308"/>
                <a:gd name="T11" fmla="*/ 0 h 758"/>
                <a:gd name="T12" fmla="*/ 305 w 308"/>
                <a:gd name="T13" fmla="*/ 631 h 758"/>
                <a:gd name="T14" fmla="*/ 302 w 308"/>
                <a:gd name="T15" fmla="*/ 18 h 758"/>
                <a:gd name="T16" fmla="*/ 7 w 308"/>
                <a:gd name="T17" fmla="*/ 751 h 758"/>
                <a:gd name="T18" fmla="*/ 305 w 308"/>
                <a:gd name="T19" fmla="*/ 631 h 7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08" h="758">
                  <a:moveTo>
                    <a:pt x="306" y="0"/>
                  </a:moveTo>
                  <a:lnTo>
                    <a:pt x="306" y="9"/>
                  </a:lnTo>
                  <a:lnTo>
                    <a:pt x="308" y="634"/>
                  </a:lnTo>
                  <a:lnTo>
                    <a:pt x="307" y="634"/>
                  </a:lnTo>
                  <a:lnTo>
                    <a:pt x="0" y="758"/>
                  </a:lnTo>
                  <a:lnTo>
                    <a:pt x="306" y="0"/>
                  </a:lnTo>
                  <a:close/>
                  <a:moveTo>
                    <a:pt x="305" y="631"/>
                  </a:moveTo>
                  <a:lnTo>
                    <a:pt x="302" y="18"/>
                  </a:lnTo>
                  <a:lnTo>
                    <a:pt x="7" y="751"/>
                  </a:lnTo>
                  <a:lnTo>
                    <a:pt x="305" y="63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17" name="Freeform 22">
              <a:extLst>
                <a:ext uri="{FF2B5EF4-FFF2-40B4-BE49-F238E27FC236}">
                  <a16:creationId xmlns:a16="http://schemas.microsoft.com/office/drawing/2014/main" id="{0E7EFF8F-898B-426E-8EF7-34C8FC59794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276" y="3481"/>
              <a:ext cx="752" cy="690"/>
            </a:xfrm>
            <a:custGeom>
              <a:avLst/>
              <a:gdLst>
                <a:gd name="T0" fmla="*/ 0 w 752"/>
                <a:gd name="T1" fmla="*/ 0 h 690"/>
                <a:gd name="T2" fmla="*/ 752 w 752"/>
                <a:gd name="T3" fmla="*/ 690 h 690"/>
                <a:gd name="T4" fmla="*/ 3 w 752"/>
                <a:gd name="T5" fmla="*/ 628 h 690"/>
                <a:gd name="T6" fmla="*/ 3 w 752"/>
                <a:gd name="T7" fmla="*/ 626 h 690"/>
                <a:gd name="T8" fmla="*/ 0 w 752"/>
                <a:gd name="T9" fmla="*/ 0 h 690"/>
                <a:gd name="T10" fmla="*/ 742 w 752"/>
                <a:gd name="T11" fmla="*/ 685 h 690"/>
                <a:gd name="T12" fmla="*/ 4 w 752"/>
                <a:gd name="T13" fmla="*/ 8 h 690"/>
                <a:gd name="T14" fmla="*/ 6 w 752"/>
                <a:gd name="T15" fmla="*/ 624 h 690"/>
                <a:gd name="T16" fmla="*/ 742 w 752"/>
                <a:gd name="T17" fmla="*/ 685 h 6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52" h="690">
                  <a:moveTo>
                    <a:pt x="0" y="0"/>
                  </a:moveTo>
                  <a:lnTo>
                    <a:pt x="752" y="690"/>
                  </a:lnTo>
                  <a:lnTo>
                    <a:pt x="3" y="628"/>
                  </a:lnTo>
                  <a:lnTo>
                    <a:pt x="3" y="626"/>
                  </a:lnTo>
                  <a:lnTo>
                    <a:pt x="0" y="0"/>
                  </a:lnTo>
                  <a:close/>
                  <a:moveTo>
                    <a:pt x="742" y="685"/>
                  </a:moveTo>
                  <a:lnTo>
                    <a:pt x="4" y="8"/>
                  </a:lnTo>
                  <a:lnTo>
                    <a:pt x="6" y="624"/>
                  </a:lnTo>
                  <a:lnTo>
                    <a:pt x="742" y="68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18" name="Freeform 23">
              <a:extLst>
                <a:ext uri="{FF2B5EF4-FFF2-40B4-BE49-F238E27FC236}">
                  <a16:creationId xmlns:a16="http://schemas.microsoft.com/office/drawing/2014/main" id="{A1F12057-39F1-46FB-8E46-E4147D30429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274" y="3367"/>
              <a:ext cx="755" cy="810"/>
            </a:xfrm>
            <a:custGeom>
              <a:avLst/>
              <a:gdLst>
                <a:gd name="T0" fmla="*/ 337 w 755"/>
                <a:gd name="T1" fmla="*/ 0 h 810"/>
                <a:gd name="T2" fmla="*/ 337 w 755"/>
                <a:gd name="T3" fmla="*/ 1 h 810"/>
                <a:gd name="T4" fmla="*/ 755 w 755"/>
                <a:gd name="T5" fmla="*/ 810 h 810"/>
                <a:gd name="T6" fmla="*/ 748 w 755"/>
                <a:gd name="T7" fmla="*/ 803 h 810"/>
                <a:gd name="T8" fmla="*/ 0 w 755"/>
                <a:gd name="T9" fmla="*/ 116 h 810"/>
                <a:gd name="T10" fmla="*/ 337 w 755"/>
                <a:gd name="T11" fmla="*/ 0 h 810"/>
                <a:gd name="T12" fmla="*/ 743 w 755"/>
                <a:gd name="T13" fmla="*/ 793 h 810"/>
                <a:gd name="T14" fmla="*/ 334 w 755"/>
                <a:gd name="T15" fmla="*/ 3 h 810"/>
                <a:gd name="T16" fmla="*/ 7 w 755"/>
                <a:gd name="T17" fmla="*/ 118 h 810"/>
                <a:gd name="T18" fmla="*/ 743 w 755"/>
                <a:gd name="T19" fmla="*/ 793 h 8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55" h="810">
                  <a:moveTo>
                    <a:pt x="337" y="0"/>
                  </a:moveTo>
                  <a:lnTo>
                    <a:pt x="337" y="1"/>
                  </a:lnTo>
                  <a:lnTo>
                    <a:pt x="755" y="810"/>
                  </a:lnTo>
                  <a:lnTo>
                    <a:pt x="748" y="803"/>
                  </a:lnTo>
                  <a:lnTo>
                    <a:pt x="0" y="116"/>
                  </a:lnTo>
                  <a:lnTo>
                    <a:pt x="337" y="0"/>
                  </a:lnTo>
                  <a:close/>
                  <a:moveTo>
                    <a:pt x="743" y="793"/>
                  </a:moveTo>
                  <a:lnTo>
                    <a:pt x="334" y="3"/>
                  </a:lnTo>
                  <a:lnTo>
                    <a:pt x="7" y="118"/>
                  </a:lnTo>
                  <a:lnTo>
                    <a:pt x="743" y="79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19" name="Freeform 24">
              <a:extLst>
                <a:ext uri="{FF2B5EF4-FFF2-40B4-BE49-F238E27FC236}">
                  <a16:creationId xmlns:a16="http://schemas.microsoft.com/office/drawing/2014/main" id="{B36CFAF7-4B0A-4B4C-AC6A-2EABB8217C9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679" y="2916"/>
              <a:ext cx="935" cy="570"/>
            </a:xfrm>
            <a:custGeom>
              <a:avLst/>
              <a:gdLst>
                <a:gd name="T0" fmla="*/ 935 w 935"/>
                <a:gd name="T1" fmla="*/ 453 h 570"/>
                <a:gd name="T2" fmla="*/ 598 w 935"/>
                <a:gd name="T3" fmla="*/ 570 h 570"/>
                <a:gd name="T4" fmla="*/ 597 w 935"/>
                <a:gd name="T5" fmla="*/ 569 h 570"/>
                <a:gd name="T6" fmla="*/ 0 w 935"/>
                <a:gd name="T7" fmla="*/ 0 h 570"/>
                <a:gd name="T8" fmla="*/ 935 w 935"/>
                <a:gd name="T9" fmla="*/ 453 h 570"/>
                <a:gd name="T10" fmla="*/ 600 w 935"/>
                <a:gd name="T11" fmla="*/ 566 h 570"/>
                <a:gd name="T12" fmla="*/ 926 w 935"/>
                <a:gd name="T13" fmla="*/ 452 h 570"/>
                <a:gd name="T14" fmla="*/ 18 w 935"/>
                <a:gd name="T15" fmla="*/ 13 h 570"/>
                <a:gd name="T16" fmla="*/ 600 w 935"/>
                <a:gd name="T17" fmla="*/ 566 h 5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35" h="570">
                  <a:moveTo>
                    <a:pt x="935" y="453"/>
                  </a:moveTo>
                  <a:lnTo>
                    <a:pt x="598" y="570"/>
                  </a:lnTo>
                  <a:lnTo>
                    <a:pt x="597" y="569"/>
                  </a:lnTo>
                  <a:lnTo>
                    <a:pt x="0" y="0"/>
                  </a:lnTo>
                  <a:lnTo>
                    <a:pt x="935" y="453"/>
                  </a:lnTo>
                  <a:close/>
                  <a:moveTo>
                    <a:pt x="600" y="566"/>
                  </a:moveTo>
                  <a:lnTo>
                    <a:pt x="926" y="452"/>
                  </a:lnTo>
                  <a:lnTo>
                    <a:pt x="18" y="13"/>
                  </a:lnTo>
                  <a:lnTo>
                    <a:pt x="600" y="56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20" name="Freeform 25">
              <a:extLst>
                <a:ext uri="{FF2B5EF4-FFF2-40B4-BE49-F238E27FC236}">
                  <a16:creationId xmlns:a16="http://schemas.microsoft.com/office/drawing/2014/main" id="{E424B742-328B-4ABD-BA66-591C66FBD41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472" y="2920"/>
              <a:ext cx="811" cy="568"/>
            </a:xfrm>
            <a:custGeom>
              <a:avLst/>
              <a:gdLst>
                <a:gd name="T0" fmla="*/ 216 w 811"/>
                <a:gd name="T1" fmla="*/ 0 h 568"/>
                <a:gd name="T2" fmla="*/ 217 w 811"/>
                <a:gd name="T3" fmla="*/ 1 h 568"/>
                <a:gd name="T4" fmla="*/ 811 w 811"/>
                <a:gd name="T5" fmla="*/ 568 h 568"/>
                <a:gd name="T6" fmla="*/ 0 w 811"/>
                <a:gd name="T7" fmla="*/ 407 h 568"/>
                <a:gd name="T8" fmla="*/ 216 w 811"/>
                <a:gd name="T9" fmla="*/ 0 h 568"/>
                <a:gd name="T10" fmla="*/ 800 w 811"/>
                <a:gd name="T11" fmla="*/ 562 h 568"/>
                <a:gd name="T12" fmla="*/ 217 w 811"/>
                <a:gd name="T13" fmla="*/ 5 h 568"/>
                <a:gd name="T14" fmla="*/ 6 w 811"/>
                <a:gd name="T15" fmla="*/ 405 h 568"/>
                <a:gd name="T16" fmla="*/ 800 w 811"/>
                <a:gd name="T17" fmla="*/ 562 h 5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11" h="568">
                  <a:moveTo>
                    <a:pt x="216" y="0"/>
                  </a:moveTo>
                  <a:lnTo>
                    <a:pt x="217" y="1"/>
                  </a:lnTo>
                  <a:lnTo>
                    <a:pt x="811" y="568"/>
                  </a:lnTo>
                  <a:lnTo>
                    <a:pt x="0" y="407"/>
                  </a:lnTo>
                  <a:lnTo>
                    <a:pt x="216" y="0"/>
                  </a:lnTo>
                  <a:close/>
                  <a:moveTo>
                    <a:pt x="800" y="562"/>
                  </a:moveTo>
                  <a:lnTo>
                    <a:pt x="217" y="5"/>
                  </a:lnTo>
                  <a:lnTo>
                    <a:pt x="6" y="405"/>
                  </a:lnTo>
                  <a:lnTo>
                    <a:pt x="800" y="56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21" name="Freeform 26">
              <a:extLst>
                <a:ext uri="{FF2B5EF4-FFF2-40B4-BE49-F238E27FC236}">
                  <a16:creationId xmlns:a16="http://schemas.microsoft.com/office/drawing/2014/main" id="{103E89B5-33D5-4738-BE70-49306964A06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471" y="3324"/>
              <a:ext cx="810" cy="606"/>
            </a:xfrm>
            <a:custGeom>
              <a:avLst/>
              <a:gdLst>
                <a:gd name="T0" fmla="*/ 810 w 810"/>
                <a:gd name="T1" fmla="*/ 159 h 606"/>
                <a:gd name="T2" fmla="*/ 468 w 810"/>
                <a:gd name="T3" fmla="*/ 606 h 606"/>
                <a:gd name="T4" fmla="*/ 466 w 810"/>
                <a:gd name="T5" fmla="*/ 605 h 606"/>
                <a:gd name="T6" fmla="*/ 0 w 810"/>
                <a:gd name="T7" fmla="*/ 0 h 606"/>
                <a:gd name="T8" fmla="*/ 810 w 810"/>
                <a:gd name="T9" fmla="*/ 159 h 606"/>
                <a:gd name="T10" fmla="*/ 468 w 810"/>
                <a:gd name="T11" fmla="*/ 600 h 606"/>
                <a:gd name="T12" fmla="*/ 804 w 810"/>
                <a:gd name="T13" fmla="*/ 161 h 606"/>
                <a:gd name="T14" fmla="*/ 8 w 810"/>
                <a:gd name="T15" fmla="*/ 5 h 606"/>
                <a:gd name="T16" fmla="*/ 468 w 810"/>
                <a:gd name="T17" fmla="*/ 600 h 6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10" h="606">
                  <a:moveTo>
                    <a:pt x="810" y="159"/>
                  </a:moveTo>
                  <a:lnTo>
                    <a:pt x="468" y="606"/>
                  </a:lnTo>
                  <a:lnTo>
                    <a:pt x="466" y="605"/>
                  </a:lnTo>
                  <a:lnTo>
                    <a:pt x="0" y="0"/>
                  </a:lnTo>
                  <a:lnTo>
                    <a:pt x="810" y="159"/>
                  </a:lnTo>
                  <a:close/>
                  <a:moveTo>
                    <a:pt x="468" y="600"/>
                  </a:moveTo>
                  <a:lnTo>
                    <a:pt x="804" y="161"/>
                  </a:lnTo>
                  <a:lnTo>
                    <a:pt x="8" y="5"/>
                  </a:lnTo>
                  <a:lnTo>
                    <a:pt x="468" y="60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22" name="Freeform 27">
              <a:extLst>
                <a:ext uri="{FF2B5EF4-FFF2-40B4-BE49-F238E27FC236}">
                  <a16:creationId xmlns:a16="http://schemas.microsoft.com/office/drawing/2014/main" id="{60D47D1B-EDA6-4E40-A20C-ADDA705A998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048" y="4786"/>
              <a:ext cx="778" cy="863"/>
            </a:xfrm>
            <a:custGeom>
              <a:avLst/>
              <a:gdLst>
                <a:gd name="T0" fmla="*/ 778 w 778"/>
                <a:gd name="T1" fmla="*/ 273 h 863"/>
                <a:gd name="T2" fmla="*/ 334 w 778"/>
                <a:gd name="T3" fmla="*/ 863 h 863"/>
                <a:gd name="T4" fmla="*/ 0 w 778"/>
                <a:gd name="T5" fmla="*/ 0 h 863"/>
                <a:gd name="T6" fmla="*/ 3 w 778"/>
                <a:gd name="T7" fmla="*/ 1 h 863"/>
                <a:gd name="T8" fmla="*/ 778 w 778"/>
                <a:gd name="T9" fmla="*/ 273 h 863"/>
                <a:gd name="T10" fmla="*/ 335 w 778"/>
                <a:gd name="T11" fmla="*/ 856 h 863"/>
                <a:gd name="T12" fmla="*/ 773 w 778"/>
                <a:gd name="T13" fmla="*/ 275 h 863"/>
                <a:gd name="T14" fmla="*/ 6 w 778"/>
                <a:gd name="T15" fmla="*/ 7 h 863"/>
                <a:gd name="T16" fmla="*/ 335 w 778"/>
                <a:gd name="T17" fmla="*/ 856 h 8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78" h="863">
                  <a:moveTo>
                    <a:pt x="778" y="273"/>
                  </a:moveTo>
                  <a:lnTo>
                    <a:pt x="334" y="863"/>
                  </a:lnTo>
                  <a:lnTo>
                    <a:pt x="0" y="0"/>
                  </a:lnTo>
                  <a:lnTo>
                    <a:pt x="3" y="1"/>
                  </a:lnTo>
                  <a:lnTo>
                    <a:pt x="778" y="273"/>
                  </a:lnTo>
                  <a:close/>
                  <a:moveTo>
                    <a:pt x="335" y="856"/>
                  </a:moveTo>
                  <a:lnTo>
                    <a:pt x="773" y="275"/>
                  </a:lnTo>
                  <a:lnTo>
                    <a:pt x="6" y="7"/>
                  </a:lnTo>
                  <a:lnTo>
                    <a:pt x="335" y="85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23" name="Freeform 28">
              <a:extLst>
                <a:ext uri="{FF2B5EF4-FFF2-40B4-BE49-F238E27FC236}">
                  <a16:creationId xmlns:a16="http://schemas.microsoft.com/office/drawing/2014/main" id="{1F84B845-0276-4429-8D08-9D7B29DD1EB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379" y="5057"/>
              <a:ext cx="638" cy="666"/>
            </a:xfrm>
            <a:custGeom>
              <a:avLst/>
              <a:gdLst>
                <a:gd name="T0" fmla="*/ 445 w 638"/>
                <a:gd name="T1" fmla="*/ 0 h 666"/>
                <a:gd name="T2" fmla="*/ 446 w 638"/>
                <a:gd name="T3" fmla="*/ 3 h 666"/>
                <a:gd name="T4" fmla="*/ 638 w 638"/>
                <a:gd name="T5" fmla="*/ 666 h 666"/>
                <a:gd name="T6" fmla="*/ 634 w 638"/>
                <a:gd name="T7" fmla="*/ 666 h 666"/>
                <a:gd name="T8" fmla="*/ 0 w 638"/>
                <a:gd name="T9" fmla="*/ 590 h 666"/>
                <a:gd name="T10" fmla="*/ 445 w 638"/>
                <a:gd name="T11" fmla="*/ 0 h 666"/>
                <a:gd name="T12" fmla="*/ 632 w 638"/>
                <a:gd name="T13" fmla="*/ 662 h 666"/>
                <a:gd name="T14" fmla="*/ 443 w 638"/>
                <a:gd name="T15" fmla="*/ 8 h 666"/>
                <a:gd name="T16" fmla="*/ 7 w 638"/>
                <a:gd name="T17" fmla="*/ 587 h 666"/>
                <a:gd name="T18" fmla="*/ 632 w 638"/>
                <a:gd name="T19" fmla="*/ 662 h 6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38" h="666">
                  <a:moveTo>
                    <a:pt x="445" y="0"/>
                  </a:moveTo>
                  <a:lnTo>
                    <a:pt x="446" y="3"/>
                  </a:lnTo>
                  <a:lnTo>
                    <a:pt x="638" y="666"/>
                  </a:lnTo>
                  <a:lnTo>
                    <a:pt x="634" y="666"/>
                  </a:lnTo>
                  <a:lnTo>
                    <a:pt x="0" y="590"/>
                  </a:lnTo>
                  <a:lnTo>
                    <a:pt x="445" y="0"/>
                  </a:lnTo>
                  <a:close/>
                  <a:moveTo>
                    <a:pt x="632" y="662"/>
                  </a:moveTo>
                  <a:lnTo>
                    <a:pt x="443" y="8"/>
                  </a:lnTo>
                  <a:lnTo>
                    <a:pt x="7" y="587"/>
                  </a:lnTo>
                  <a:lnTo>
                    <a:pt x="632" y="66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24" name="Freeform 29">
              <a:extLst>
                <a:ext uri="{FF2B5EF4-FFF2-40B4-BE49-F238E27FC236}">
                  <a16:creationId xmlns:a16="http://schemas.microsoft.com/office/drawing/2014/main" id="{C4BE3DBD-31B4-4755-8736-74E2B156E38A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6" y="3683"/>
              <a:ext cx="87" cy="86"/>
            </a:xfrm>
            <a:custGeom>
              <a:avLst/>
              <a:gdLst>
                <a:gd name="T0" fmla="*/ 8 w 75"/>
                <a:gd name="T1" fmla="*/ 22 h 74"/>
                <a:gd name="T2" fmla="*/ 53 w 75"/>
                <a:gd name="T3" fmla="*/ 8 h 74"/>
                <a:gd name="T4" fmla="*/ 66 w 75"/>
                <a:gd name="T5" fmla="*/ 52 h 74"/>
                <a:gd name="T6" fmla="*/ 22 w 75"/>
                <a:gd name="T7" fmla="*/ 66 h 74"/>
                <a:gd name="T8" fmla="*/ 8 w 75"/>
                <a:gd name="T9" fmla="*/ 22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74">
                  <a:moveTo>
                    <a:pt x="8" y="22"/>
                  </a:moveTo>
                  <a:cubicBezTo>
                    <a:pt x="17" y="6"/>
                    <a:pt x="37" y="0"/>
                    <a:pt x="53" y="8"/>
                  </a:cubicBezTo>
                  <a:cubicBezTo>
                    <a:pt x="69" y="16"/>
                    <a:pt x="75" y="36"/>
                    <a:pt x="66" y="52"/>
                  </a:cubicBezTo>
                  <a:cubicBezTo>
                    <a:pt x="58" y="68"/>
                    <a:pt x="38" y="74"/>
                    <a:pt x="22" y="66"/>
                  </a:cubicBezTo>
                  <a:cubicBezTo>
                    <a:pt x="6" y="58"/>
                    <a:pt x="0" y="38"/>
                    <a:pt x="8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25" name="Freeform 30">
              <a:extLst>
                <a:ext uri="{FF2B5EF4-FFF2-40B4-BE49-F238E27FC236}">
                  <a16:creationId xmlns:a16="http://schemas.microsoft.com/office/drawing/2014/main" id="{0DFBF821-5123-4DDC-BB11-14F7D9564941}"/>
                </a:ext>
              </a:extLst>
            </p:cNvPr>
            <p:cNvSpPr>
              <a:spLocks/>
            </p:cNvSpPr>
            <p:nvPr/>
          </p:nvSpPr>
          <p:spPr bwMode="auto">
            <a:xfrm>
              <a:off x="5597" y="3673"/>
              <a:ext cx="86" cy="86"/>
            </a:xfrm>
            <a:custGeom>
              <a:avLst/>
              <a:gdLst>
                <a:gd name="T0" fmla="*/ 9 w 75"/>
                <a:gd name="T1" fmla="*/ 23 h 75"/>
                <a:gd name="T2" fmla="*/ 53 w 75"/>
                <a:gd name="T3" fmla="*/ 9 h 75"/>
                <a:gd name="T4" fmla="*/ 67 w 75"/>
                <a:gd name="T5" fmla="*/ 53 h 75"/>
                <a:gd name="T6" fmla="*/ 23 w 75"/>
                <a:gd name="T7" fmla="*/ 67 h 75"/>
                <a:gd name="T8" fmla="*/ 9 w 75"/>
                <a:gd name="T9" fmla="*/ 23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75">
                  <a:moveTo>
                    <a:pt x="9" y="23"/>
                  </a:moveTo>
                  <a:cubicBezTo>
                    <a:pt x="17" y="7"/>
                    <a:pt x="37" y="0"/>
                    <a:pt x="53" y="9"/>
                  </a:cubicBezTo>
                  <a:cubicBezTo>
                    <a:pt x="69" y="17"/>
                    <a:pt x="75" y="37"/>
                    <a:pt x="67" y="53"/>
                  </a:cubicBezTo>
                  <a:cubicBezTo>
                    <a:pt x="58" y="69"/>
                    <a:pt x="39" y="75"/>
                    <a:pt x="23" y="67"/>
                  </a:cubicBezTo>
                  <a:cubicBezTo>
                    <a:pt x="7" y="58"/>
                    <a:pt x="0" y="39"/>
                    <a:pt x="9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26" name="Freeform 31">
              <a:extLst>
                <a:ext uri="{FF2B5EF4-FFF2-40B4-BE49-F238E27FC236}">
                  <a16:creationId xmlns:a16="http://schemas.microsoft.com/office/drawing/2014/main" id="{3514DE1A-D1DD-4F02-8CC4-A234EDBE978D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0" y="3285"/>
              <a:ext cx="85" cy="86"/>
            </a:xfrm>
            <a:custGeom>
              <a:avLst/>
              <a:gdLst>
                <a:gd name="T0" fmla="*/ 8 w 74"/>
                <a:gd name="T1" fmla="*/ 22 h 75"/>
                <a:gd name="T2" fmla="*/ 52 w 74"/>
                <a:gd name="T3" fmla="*/ 8 h 75"/>
                <a:gd name="T4" fmla="*/ 66 w 74"/>
                <a:gd name="T5" fmla="*/ 53 h 75"/>
                <a:gd name="T6" fmla="*/ 22 w 74"/>
                <a:gd name="T7" fmla="*/ 66 h 75"/>
                <a:gd name="T8" fmla="*/ 8 w 74"/>
                <a:gd name="T9" fmla="*/ 2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4" h="75">
                  <a:moveTo>
                    <a:pt x="8" y="22"/>
                  </a:moveTo>
                  <a:cubicBezTo>
                    <a:pt x="16" y="6"/>
                    <a:pt x="36" y="0"/>
                    <a:pt x="52" y="8"/>
                  </a:cubicBezTo>
                  <a:cubicBezTo>
                    <a:pt x="68" y="17"/>
                    <a:pt x="74" y="37"/>
                    <a:pt x="66" y="53"/>
                  </a:cubicBezTo>
                  <a:cubicBezTo>
                    <a:pt x="58" y="69"/>
                    <a:pt x="38" y="75"/>
                    <a:pt x="22" y="66"/>
                  </a:cubicBezTo>
                  <a:cubicBezTo>
                    <a:pt x="6" y="58"/>
                    <a:pt x="0" y="38"/>
                    <a:pt x="8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27" name="Freeform 32">
              <a:extLst>
                <a:ext uri="{FF2B5EF4-FFF2-40B4-BE49-F238E27FC236}">
                  <a16:creationId xmlns:a16="http://schemas.microsoft.com/office/drawing/2014/main" id="{E07C04DD-D63F-4AD9-B838-0D818FEB7803}"/>
                </a:ext>
              </a:extLst>
            </p:cNvPr>
            <p:cNvSpPr>
              <a:spLocks/>
            </p:cNvSpPr>
            <p:nvPr/>
          </p:nvSpPr>
          <p:spPr bwMode="auto">
            <a:xfrm>
              <a:off x="6566" y="3323"/>
              <a:ext cx="86" cy="86"/>
            </a:xfrm>
            <a:custGeom>
              <a:avLst/>
              <a:gdLst>
                <a:gd name="T0" fmla="*/ 8 w 75"/>
                <a:gd name="T1" fmla="*/ 22 h 75"/>
                <a:gd name="T2" fmla="*/ 53 w 75"/>
                <a:gd name="T3" fmla="*/ 8 h 75"/>
                <a:gd name="T4" fmla="*/ 66 w 75"/>
                <a:gd name="T5" fmla="*/ 53 h 75"/>
                <a:gd name="T6" fmla="*/ 22 w 75"/>
                <a:gd name="T7" fmla="*/ 66 h 75"/>
                <a:gd name="T8" fmla="*/ 8 w 75"/>
                <a:gd name="T9" fmla="*/ 2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75">
                  <a:moveTo>
                    <a:pt x="8" y="22"/>
                  </a:moveTo>
                  <a:cubicBezTo>
                    <a:pt x="17" y="6"/>
                    <a:pt x="37" y="0"/>
                    <a:pt x="53" y="8"/>
                  </a:cubicBezTo>
                  <a:cubicBezTo>
                    <a:pt x="69" y="17"/>
                    <a:pt x="75" y="37"/>
                    <a:pt x="66" y="53"/>
                  </a:cubicBezTo>
                  <a:cubicBezTo>
                    <a:pt x="58" y="69"/>
                    <a:pt x="38" y="75"/>
                    <a:pt x="22" y="66"/>
                  </a:cubicBezTo>
                  <a:cubicBezTo>
                    <a:pt x="6" y="58"/>
                    <a:pt x="0" y="38"/>
                    <a:pt x="8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28" name="Freeform 33">
              <a:extLst>
                <a:ext uri="{FF2B5EF4-FFF2-40B4-BE49-F238E27FC236}">
                  <a16:creationId xmlns:a16="http://schemas.microsoft.com/office/drawing/2014/main" id="{066BE729-DE11-43AB-9F05-C257B9CB7D02}"/>
                </a:ext>
              </a:extLst>
            </p:cNvPr>
            <p:cNvSpPr>
              <a:spLocks/>
            </p:cNvSpPr>
            <p:nvPr/>
          </p:nvSpPr>
          <p:spPr bwMode="auto">
            <a:xfrm>
              <a:off x="5892" y="3885"/>
              <a:ext cx="87" cy="86"/>
            </a:xfrm>
            <a:custGeom>
              <a:avLst/>
              <a:gdLst>
                <a:gd name="T0" fmla="*/ 9 w 75"/>
                <a:gd name="T1" fmla="*/ 23 h 75"/>
                <a:gd name="T2" fmla="*/ 53 w 75"/>
                <a:gd name="T3" fmla="*/ 9 h 75"/>
                <a:gd name="T4" fmla="*/ 67 w 75"/>
                <a:gd name="T5" fmla="*/ 53 h 75"/>
                <a:gd name="T6" fmla="*/ 22 w 75"/>
                <a:gd name="T7" fmla="*/ 67 h 75"/>
                <a:gd name="T8" fmla="*/ 9 w 75"/>
                <a:gd name="T9" fmla="*/ 23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75">
                  <a:moveTo>
                    <a:pt x="9" y="23"/>
                  </a:moveTo>
                  <a:cubicBezTo>
                    <a:pt x="17" y="7"/>
                    <a:pt x="37" y="0"/>
                    <a:pt x="53" y="9"/>
                  </a:cubicBezTo>
                  <a:cubicBezTo>
                    <a:pt x="69" y="17"/>
                    <a:pt x="75" y="37"/>
                    <a:pt x="67" y="53"/>
                  </a:cubicBezTo>
                  <a:cubicBezTo>
                    <a:pt x="58" y="69"/>
                    <a:pt x="38" y="75"/>
                    <a:pt x="22" y="67"/>
                  </a:cubicBezTo>
                  <a:cubicBezTo>
                    <a:pt x="6" y="58"/>
                    <a:pt x="0" y="39"/>
                    <a:pt x="9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29" name="Freeform 34">
              <a:extLst>
                <a:ext uri="{FF2B5EF4-FFF2-40B4-BE49-F238E27FC236}">
                  <a16:creationId xmlns:a16="http://schemas.microsoft.com/office/drawing/2014/main" id="{23D4BA5C-F447-44BC-B366-59804187309A}"/>
                </a:ext>
              </a:extLst>
            </p:cNvPr>
            <p:cNvSpPr>
              <a:spLocks/>
            </p:cNvSpPr>
            <p:nvPr/>
          </p:nvSpPr>
          <p:spPr bwMode="auto">
            <a:xfrm>
              <a:off x="7203" y="4672"/>
              <a:ext cx="87" cy="86"/>
            </a:xfrm>
            <a:custGeom>
              <a:avLst/>
              <a:gdLst>
                <a:gd name="T0" fmla="*/ 9 w 75"/>
                <a:gd name="T1" fmla="*/ 22 h 75"/>
                <a:gd name="T2" fmla="*/ 53 w 75"/>
                <a:gd name="T3" fmla="*/ 8 h 75"/>
                <a:gd name="T4" fmla="*/ 67 w 75"/>
                <a:gd name="T5" fmla="*/ 53 h 75"/>
                <a:gd name="T6" fmla="*/ 22 w 75"/>
                <a:gd name="T7" fmla="*/ 66 h 75"/>
                <a:gd name="T8" fmla="*/ 9 w 75"/>
                <a:gd name="T9" fmla="*/ 2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75">
                  <a:moveTo>
                    <a:pt x="9" y="22"/>
                  </a:moveTo>
                  <a:cubicBezTo>
                    <a:pt x="17" y="6"/>
                    <a:pt x="37" y="0"/>
                    <a:pt x="53" y="8"/>
                  </a:cubicBezTo>
                  <a:cubicBezTo>
                    <a:pt x="69" y="17"/>
                    <a:pt x="75" y="37"/>
                    <a:pt x="67" y="53"/>
                  </a:cubicBezTo>
                  <a:cubicBezTo>
                    <a:pt x="58" y="69"/>
                    <a:pt x="38" y="75"/>
                    <a:pt x="22" y="66"/>
                  </a:cubicBezTo>
                  <a:cubicBezTo>
                    <a:pt x="6" y="58"/>
                    <a:pt x="0" y="38"/>
                    <a:pt x="9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30" name="Freeform 35">
              <a:extLst>
                <a:ext uri="{FF2B5EF4-FFF2-40B4-BE49-F238E27FC236}">
                  <a16:creationId xmlns:a16="http://schemas.microsoft.com/office/drawing/2014/main" id="{D30E10B0-6810-40F6-9AFE-F727E0CA7C09}"/>
                </a:ext>
              </a:extLst>
            </p:cNvPr>
            <p:cNvSpPr>
              <a:spLocks/>
            </p:cNvSpPr>
            <p:nvPr/>
          </p:nvSpPr>
          <p:spPr bwMode="auto">
            <a:xfrm>
              <a:off x="6973" y="5681"/>
              <a:ext cx="85" cy="87"/>
            </a:xfrm>
            <a:custGeom>
              <a:avLst/>
              <a:gdLst>
                <a:gd name="T0" fmla="*/ 8 w 74"/>
                <a:gd name="T1" fmla="*/ 22 h 75"/>
                <a:gd name="T2" fmla="*/ 52 w 74"/>
                <a:gd name="T3" fmla="*/ 8 h 75"/>
                <a:gd name="T4" fmla="*/ 66 w 74"/>
                <a:gd name="T5" fmla="*/ 53 h 75"/>
                <a:gd name="T6" fmla="*/ 22 w 74"/>
                <a:gd name="T7" fmla="*/ 66 h 75"/>
                <a:gd name="T8" fmla="*/ 8 w 74"/>
                <a:gd name="T9" fmla="*/ 2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4" h="75">
                  <a:moveTo>
                    <a:pt x="8" y="22"/>
                  </a:moveTo>
                  <a:cubicBezTo>
                    <a:pt x="16" y="6"/>
                    <a:pt x="36" y="0"/>
                    <a:pt x="52" y="8"/>
                  </a:cubicBezTo>
                  <a:cubicBezTo>
                    <a:pt x="68" y="17"/>
                    <a:pt x="74" y="37"/>
                    <a:pt x="66" y="53"/>
                  </a:cubicBezTo>
                  <a:cubicBezTo>
                    <a:pt x="57" y="69"/>
                    <a:pt x="38" y="75"/>
                    <a:pt x="22" y="66"/>
                  </a:cubicBezTo>
                  <a:cubicBezTo>
                    <a:pt x="6" y="58"/>
                    <a:pt x="0" y="38"/>
                    <a:pt x="8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31" name="Freeform 36">
              <a:extLst>
                <a:ext uri="{FF2B5EF4-FFF2-40B4-BE49-F238E27FC236}">
                  <a16:creationId xmlns:a16="http://schemas.microsoft.com/office/drawing/2014/main" id="{30C21DE9-31FF-4C52-AC3D-1573D6B6A956}"/>
                </a:ext>
              </a:extLst>
            </p:cNvPr>
            <p:cNvSpPr>
              <a:spLocks/>
            </p:cNvSpPr>
            <p:nvPr/>
          </p:nvSpPr>
          <p:spPr bwMode="auto">
            <a:xfrm>
              <a:off x="5643" y="2879"/>
              <a:ext cx="87" cy="87"/>
            </a:xfrm>
            <a:custGeom>
              <a:avLst/>
              <a:gdLst>
                <a:gd name="T0" fmla="*/ 8 w 75"/>
                <a:gd name="T1" fmla="*/ 23 h 75"/>
                <a:gd name="T2" fmla="*/ 52 w 75"/>
                <a:gd name="T3" fmla="*/ 9 h 75"/>
                <a:gd name="T4" fmla="*/ 66 w 75"/>
                <a:gd name="T5" fmla="*/ 53 h 75"/>
                <a:gd name="T6" fmla="*/ 22 w 75"/>
                <a:gd name="T7" fmla="*/ 67 h 75"/>
                <a:gd name="T8" fmla="*/ 8 w 75"/>
                <a:gd name="T9" fmla="*/ 23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75">
                  <a:moveTo>
                    <a:pt x="8" y="23"/>
                  </a:moveTo>
                  <a:cubicBezTo>
                    <a:pt x="17" y="7"/>
                    <a:pt x="36" y="0"/>
                    <a:pt x="52" y="9"/>
                  </a:cubicBezTo>
                  <a:cubicBezTo>
                    <a:pt x="68" y="17"/>
                    <a:pt x="75" y="37"/>
                    <a:pt x="66" y="53"/>
                  </a:cubicBezTo>
                  <a:cubicBezTo>
                    <a:pt x="58" y="69"/>
                    <a:pt x="38" y="75"/>
                    <a:pt x="22" y="67"/>
                  </a:cubicBezTo>
                  <a:cubicBezTo>
                    <a:pt x="6" y="58"/>
                    <a:pt x="0" y="39"/>
                    <a:pt x="8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32" name="Freeform 37">
              <a:extLst>
                <a:ext uri="{FF2B5EF4-FFF2-40B4-BE49-F238E27FC236}">
                  <a16:creationId xmlns:a16="http://schemas.microsoft.com/office/drawing/2014/main" id="{5C55F197-B36D-4BD2-AE8D-14A9F99BE016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9" y="5054"/>
              <a:ext cx="87" cy="87"/>
            </a:xfrm>
            <a:custGeom>
              <a:avLst/>
              <a:gdLst>
                <a:gd name="T0" fmla="*/ 9 w 75"/>
                <a:gd name="T1" fmla="*/ 22 h 75"/>
                <a:gd name="T2" fmla="*/ 53 w 75"/>
                <a:gd name="T3" fmla="*/ 8 h 75"/>
                <a:gd name="T4" fmla="*/ 67 w 75"/>
                <a:gd name="T5" fmla="*/ 53 h 75"/>
                <a:gd name="T6" fmla="*/ 22 w 75"/>
                <a:gd name="T7" fmla="*/ 66 h 75"/>
                <a:gd name="T8" fmla="*/ 9 w 75"/>
                <a:gd name="T9" fmla="*/ 2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75">
                  <a:moveTo>
                    <a:pt x="9" y="22"/>
                  </a:moveTo>
                  <a:cubicBezTo>
                    <a:pt x="17" y="6"/>
                    <a:pt x="37" y="0"/>
                    <a:pt x="53" y="8"/>
                  </a:cubicBezTo>
                  <a:cubicBezTo>
                    <a:pt x="69" y="17"/>
                    <a:pt x="75" y="37"/>
                    <a:pt x="67" y="53"/>
                  </a:cubicBezTo>
                  <a:cubicBezTo>
                    <a:pt x="58" y="69"/>
                    <a:pt x="38" y="75"/>
                    <a:pt x="22" y="66"/>
                  </a:cubicBezTo>
                  <a:cubicBezTo>
                    <a:pt x="6" y="58"/>
                    <a:pt x="0" y="38"/>
                    <a:pt x="9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33" name="Freeform 38">
              <a:extLst>
                <a:ext uri="{FF2B5EF4-FFF2-40B4-BE49-F238E27FC236}">
                  <a16:creationId xmlns:a16="http://schemas.microsoft.com/office/drawing/2014/main" id="{6C3B33DD-F446-48A3-B8E0-A0B38D310A5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08" y="5034"/>
              <a:ext cx="129" cy="128"/>
            </a:xfrm>
            <a:custGeom>
              <a:avLst/>
              <a:gdLst>
                <a:gd name="T0" fmla="*/ 79 w 111"/>
                <a:gd name="T1" fmla="*/ 12 h 111"/>
                <a:gd name="T2" fmla="*/ 99 w 111"/>
                <a:gd name="T3" fmla="*/ 78 h 111"/>
                <a:gd name="T4" fmla="*/ 33 w 111"/>
                <a:gd name="T5" fmla="*/ 99 h 111"/>
                <a:gd name="T6" fmla="*/ 13 w 111"/>
                <a:gd name="T7" fmla="*/ 33 h 111"/>
                <a:gd name="T8" fmla="*/ 79 w 111"/>
                <a:gd name="T9" fmla="*/ 12 h 111"/>
                <a:gd name="T10" fmla="*/ 34 w 111"/>
                <a:gd name="T11" fmla="*/ 97 h 111"/>
                <a:gd name="T12" fmla="*/ 97 w 111"/>
                <a:gd name="T13" fmla="*/ 77 h 111"/>
                <a:gd name="T14" fmla="*/ 78 w 111"/>
                <a:gd name="T15" fmla="*/ 14 h 111"/>
                <a:gd name="T16" fmla="*/ 14 w 111"/>
                <a:gd name="T17" fmla="*/ 34 h 111"/>
                <a:gd name="T18" fmla="*/ 34 w 111"/>
                <a:gd name="T19" fmla="*/ 97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1" h="111">
                  <a:moveTo>
                    <a:pt x="79" y="12"/>
                  </a:moveTo>
                  <a:cubicBezTo>
                    <a:pt x="102" y="25"/>
                    <a:pt x="111" y="54"/>
                    <a:pt x="99" y="78"/>
                  </a:cubicBezTo>
                  <a:cubicBezTo>
                    <a:pt x="86" y="102"/>
                    <a:pt x="57" y="111"/>
                    <a:pt x="33" y="99"/>
                  </a:cubicBezTo>
                  <a:cubicBezTo>
                    <a:pt x="9" y="86"/>
                    <a:pt x="0" y="56"/>
                    <a:pt x="13" y="33"/>
                  </a:cubicBezTo>
                  <a:cubicBezTo>
                    <a:pt x="25" y="9"/>
                    <a:pt x="55" y="0"/>
                    <a:pt x="79" y="12"/>
                  </a:cubicBezTo>
                  <a:close/>
                  <a:moveTo>
                    <a:pt x="34" y="97"/>
                  </a:moveTo>
                  <a:cubicBezTo>
                    <a:pt x="57" y="109"/>
                    <a:pt x="85" y="100"/>
                    <a:pt x="97" y="77"/>
                  </a:cubicBezTo>
                  <a:cubicBezTo>
                    <a:pt x="109" y="54"/>
                    <a:pt x="100" y="26"/>
                    <a:pt x="78" y="14"/>
                  </a:cubicBezTo>
                  <a:cubicBezTo>
                    <a:pt x="55" y="2"/>
                    <a:pt x="26" y="11"/>
                    <a:pt x="14" y="34"/>
                  </a:cubicBezTo>
                  <a:cubicBezTo>
                    <a:pt x="2" y="56"/>
                    <a:pt x="11" y="85"/>
                    <a:pt x="34" y="9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34" name="Freeform 39">
              <a:extLst>
                <a:ext uri="{FF2B5EF4-FFF2-40B4-BE49-F238E27FC236}">
                  <a16:creationId xmlns:a16="http://schemas.microsoft.com/office/drawing/2014/main" id="{7258477A-1728-4EF3-9140-6F554A105DC7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9" y="4387"/>
              <a:ext cx="86" cy="87"/>
            </a:xfrm>
            <a:custGeom>
              <a:avLst/>
              <a:gdLst>
                <a:gd name="T0" fmla="*/ 8 w 75"/>
                <a:gd name="T1" fmla="*/ 22 h 75"/>
                <a:gd name="T2" fmla="*/ 52 w 75"/>
                <a:gd name="T3" fmla="*/ 8 h 75"/>
                <a:gd name="T4" fmla="*/ 66 w 75"/>
                <a:gd name="T5" fmla="*/ 53 h 75"/>
                <a:gd name="T6" fmla="*/ 22 w 75"/>
                <a:gd name="T7" fmla="*/ 66 h 75"/>
                <a:gd name="T8" fmla="*/ 8 w 75"/>
                <a:gd name="T9" fmla="*/ 2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75">
                  <a:moveTo>
                    <a:pt x="8" y="22"/>
                  </a:moveTo>
                  <a:cubicBezTo>
                    <a:pt x="17" y="6"/>
                    <a:pt x="36" y="0"/>
                    <a:pt x="52" y="8"/>
                  </a:cubicBezTo>
                  <a:cubicBezTo>
                    <a:pt x="69" y="17"/>
                    <a:pt x="75" y="37"/>
                    <a:pt x="66" y="53"/>
                  </a:cubicBezTo>
                  <a:cubicBezTo>
                    <a:pt x="58" y="69"/>
                    <a:pt x="38" y="75"/>
                    <a:pt x="22" y="66"/>
                  </a:cubicBezTo>
                  <a:cubicBezTo>
                    <a:pt x="6" y="58"/>
                    <a:pt x="0" y="38"/>
                    <a:pt x="8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35" name="Freeform 40">
              <a:extLst>
                <a:ext uri="{FF2B5EF4-FFF2-40B4-BE49-F238E27FC236}">
                  <a16:creationId xmlns:a16="http://schemas.microsoft.com/office/drawing/2014/main" id="{C406FAFE-DABA-4C89-A102-8D317BBF794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797" y="4367"/>
              <a:ext cx="129" cy="128"/>
            </a:xfrm>
            <a:custGeom>
              <a:avLst/>
              <a:gdLst>
                <a:gd name="T0" fmla="*/ 79 w 112"/>
                <a:gd name="T1" fmla="*/ 12 h 111"/>
                <a:gd name="T2" fmla="*/ 99 w 112"/>
                <a:gd name="T3" fmla="*/ 78 h 111"/>
                <a:gd name="T4" fmla="*/ 33 w 112"/>
                <a:gd name="T5" fmla="*/ 99 h 111"/>
                <a:gd name="T6" fmla="*/ 13 w 112"/>
                <a:gd name="T7" fmla="*/ 33 h 111"/>
                <a:gd name="T8" fmla="*/ 79 w 112"/>
                <a:gd name="T9" fmla="*/ 12 h 111"/>
                <a:gd name="T10" fmla="*/ 34 w 112"/>
                <a:gd name="T11" fmla="*/ 97 h 111"/>
                <a:gd name="T12" fmla="*/ 98 w 112"/>
                <a:gd name="T13" fmla="*/ 77 h 111"/>
                <a:gd name="T14" fmla="*/ 78 w 112"/>
                <a:gd name="T15" fmla="*/ 14 h 111"/>
                <a:gd name="T16" fmla="*/ 15 w 112"/>
                <a:gd name="T17" fmla="*/ 34 h 111"/>
                <a:gd name="T18" fmla="*/ 34 w 112"/>
                <a:gd name="T19" fmla="*/ 97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2" h="111">
                  <a:moveTo>
                    <a:pt x="79" y="12"/>
                  </a:moveTo>
                  <a:cubicBezTo>
                    <a:pt x="103" y="25"/>
                    <a:pt x="112" y="54"/>
                    <a:pt x="99" y="78"/>
                  </a:cubicBezTo>
                  <a:cubicBezTo>
                    <a:pt x="87" y="102"/>
                    <a:pt x="57" y="111"/>
                    <a:pt x="33" y="99"/>
                  </a:cubicBezTo>
                  <a:cubicBezTo>
                    <a:pt x="10" y="86"/>
                    <a:pt x="0" y="56"/>
                    <a:pt x="13" y="33"/>
                  </a:cubicBezTo>
                  <a:cubicBezTo>
                    <a:pt x="26" y="9"/>
                    <a:pt x="55" y="0"/>
                    <a:pt x="79" y="12"/>
                  </a:cubicBezTo>
                  <a:close/>
                  <a:moveTo>
                    <a:pt x="34" y="97"/>
                  </a:moveTo>
                  <a:cubicBezTo>
                    <a:pt x="57" y="109"/>
                    <a:pt x="86" y="100"/>
                    <a:pt x="98" y="77"/>
                  </a:cubicBezTo>
                  <a:cubicBezTo>
                    <a:pt x="110" y="54"/>
                    <a:pt x="101" y="26"/>
                    <a:pt x="78" y="14"/>
                  </a:cubicBezTo>
                  <a:cubicBezTo>
                    <a:pt x="55" y="2"/>
                    <a:pt x="27" y="11"/>
                    <a:pt x="15" y="34"/>
                  </a:cubicBezTo>
                  <a:cubicBezTo>
                    <a:pt x="3" y="56"/>
                    <a:pt x="12" y="85"/>
                    <a:pt x="34" y="9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36" name="Freeform 41">
              <a:extLst>
                <a:ext uri="{FF2B5EF4-FFF2-40B4-BE49-F238E27FC236}">
                  <a16:creationId xmlns:a16="http://schemas.microsoft.com/office/drawing/2014/main" id="{7D945AB7-2C9E-4831-B4B0-B6FD94715CB7}"/>
                </a:ext>
              </a:extLst>
            </p:cNvPr>
            <p:cNvSpPr>
              <a:spLocks/>
            </p:cNvSpPr>
            <p:nvPr/>
          </p:nvSpPr>
          <p:spPr bwMode="auto">
            <a:xfrm>
              <a:off x="6238" y="4067"/>
              <a:ext cx="87" cy="87"/>
            </a:xfrm>
            <a:custGeom>
              <a:avLst/>
              <a:gdLst>
                <a:gd name="T0" fmla="*/ 8 w 75"/>
                <a:gd name="T1" fmla="*/ 22 h 75"/>
                <a:gd name="T2" fmla="*/ 52 w 75"/>
                <a:gd name="T3" fmla="*/ 9 h 75"/>
                <a:gd name="T4" fmla="*/ 66 w 75"/>
                <a:gd name="T5" fmla="*/ 53 h 75"/>
                <a:gd name="T6" fmla="*/ 22 w 75"/>
                <a:gd name="T7" fmla="*/ 67 h 75"/>
                <a:gd name="T8" fmla="*/ 8 w 75"/>
                <a:gd name="T9" fmla="*/ 2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75">
                  <a:moveTo>
                    <a:pt x="8" y="22"/>
                  </a:moveTo>
                  <a:cubicBezTo>
                    <a:pt x="17" y="6"/>
                    <a:pt x="36" y="0"/>
                    <a:pt x="52" y="9"/>
                  </a:cubicBezTo>
                  <a:cubicBezTo>
                    <a:pt x="68" y="17"/>
                    <a:pt x="75" y="37"/>
                    <a:pt x="66" y="53"/>
                  </a:cubicBezTo>
                  <a:cubicBezTo>
                    <a:pt x="58" y="69"/>
                    <a:pt x="38" y="75"/>
                    <a:pt x="22" y="67"/>
                  </a:cubicBezTo>
                  <a:cubicBezTo>
                    <a:pt x="6" y="58"/>
                    <a:pt x="0" y="38"/>
                    <a:pt x="8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37" name="Freeform 42">
              <a:extLst>
                <a:ext uri="{FF2B5EF4-FFF2-40B4-BE49-F238E27FC236}">
                  <a16:creationId xmlns:a16="http://schemas.microsoft.com/office/drawing/2014/main" id="{0188B2FA-ACB3-4F94-9449-0EB3D9E33B4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216" y="4046"/>
              <a:ext cx="129" cy="128"/>
            </a:xfrm>
            <a:custGeom>
              <a:avLst/>
              <a:gdLst>
                <a:gd name="T0" fmla="*/ 79 w 112"/>
                <a:gd name="T1" fmla="*/ 12 h 111"/>
                <a:gd name="T2" fmla="*/ 99 w 112"/>
                <a:gd name="T3" fmla="*/ 78 h 111"/>
                <a:gd name="T4" fmla="*/ 33 w 112"/>
                <a:gd name="T5" fmla="*/ 99 h 111"/>
                <a:gd name="T6" fmla="*/ 13 w 112"/>
                <a:gd name="T7" fmla="*/ 33 h 111"/>
                <a:gd name="T8" fmla="*/ 79 w 112"/>
                <a:gd name="T9" fmla="*/ 12 h 111"/>
                <a:gd name="T10" fmla="*/ 34 w 112"/>
                <a:gd name="T11" fmla="*/ 97 h 111"/>
                <a:gd name="T12" fmla="*/ 98 w 112"/>
                <a:gd name="T13" fmla="*/ 77 h 111"/>
                <a:gd name="T14" fmla="*/ 78 w 112"/>
                <a:gd name="T15" fmla="*/ 14 h 111"/>
                <a:gd name="T16" fmla="*/ 15 w 112"/>
                <a:gd name="T17" fmla="*/ 34 h 111"/>
                <a:gd name="T18" fmla="*/ 34 w 112"/>
                <a:gd name="T19" fmla="*/ 97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2" h="111">
                  <a:moveTo>
                    <a:pt x="79" y="12"/>
                  </a:moveTo>
                  <a:cubicBezTo>
                    <a:pt x="103" y="25"/>
                    <a:pt x="112" y="55"/>
                    <a:pt x="99" y="78"/>
                  </a:cubicBezTo>
                  <a:cubicBezTo>
                    <a:pt x="87" y="102"/>
                    <a:pt x="57" y="111"/>
                    <a:pt x="33" y="99"/>
                  </a:cubicBezTo>
                  <a:cubicBezTo>
                    <a:pt x="10" y="86"/>
                    <a:pt x="0" y="57"/>
                    <a:pt x="13" y="33"/>
                  </a:cubicBezTo>
                  <a:cubicBezTo>
                    <a:pt x="26" y="9"/>
                    <a:pt x="55" y="0"/>
                    <a:pt x="79" y="12"/>
                  </a:cubicBezTo>
                  <a:close/>
                  <a:moveTo>
                    <a:pt x="34" y="97"/>
                  </a:moveTo>
                  <a:cubicBezTo>
                    <a:pt x="57" y="109"/>
                    <a:pt x="86" y="100"/>
                    <a:pt x="98" y="77"/>
                  </a:cubicBezTo>
                  <a:cubicBezTo>
                    <a:pt x="110" y="55"/>
                    <a:pt x="101" y="26"/>
                    <a:pt x="78" y="14"/>
                  </a:cubicBezTo>
                  <a:cubicBezTo>
                    <a:pt x="55" y="2"/>
                    <a:pt x="27" y="11"/>
                    <a:pt x="15" y="34"/>
                  </a:cubicBezTo>
                  <a:cubicBezTo>
                    <a:pt x="3" y="57"/>
                    <a:pt x="12" y="85"/>
                    <a:pt x="34" y="9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38" name="Freeform 43">
              <a:extLst>
                <a:ext uri="{FF2B5EF4-FFF2-40B4-BE49-F238E27FC236}">
                  <a16:creationId xmlns:a16="http://schemas.microsoft.com/office/drawing/2014/main" id="{A60D67EA-90AF-4A8A-8615-941C25729EC8}"/>
                </a:ext>
              </a:extLst>
            </p:cNvPr>
            <p:cNvSpPr>
              <a:spLocks/>
            </p:cNvSpPr>
            <p:nvPr/>
          </p:nvSpPr>
          <p:spPr bwMode="auto">
            <a:xfrm>
              <a:off x="5936" y="4185"/>
              <a:ext cx="87" cy="85"/>
            </a:xfrm>
            <a:custGeom>
              <a:avLst/>
              <a:gdLst>
                <a:gd name="T0" fmla="*/ 9 w 75"/>
                <a:gd name="T1" fmla="*/ 22 h 74"/>
                <a:gd name="T2" fmla="*/ 53 w 75"/>
                <a:gd name="T3" fmla="*/ 8 h 74"/>
                <a:gd name="T4" fmla="*/ 67 w 75"/>
                <a:gd name="T5" fmla="*/ 52 h 74"/>
                <a:gd name="T6" fmla="*/ 22 w 75"/>
                <a:gd name="T7" fmla="*/ 66 h 74"/>
                <a:gd name="T8" fmla="*/ 9 w 75"/>
                <a:gd name="T9" fmla="*/ 22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74">
                  <a:moveTo>
                    <a:pt x="9" y="22"/>
                  </a:moveTo>
                  <a:cubicBezTo>
                    <a:pt x="17" y="6"/>
                    <a:pt x="37" y="0"/>
                    <a:pt x="53" y="8"/>
                  </a:cubicBezTo>
                  <a:cubicBezTo>
                    <a:pt x="69" y="16"/>
                    <a:pt x="75" y="36"/>
                    <a:pt x="67" y="52"/>
                  </a:cubicBezTo>
                  <a:cubicBezTo>
                    <a:pt x="58" y="68"/>
                    <a:pt x="38" y="74"/>
                    <a:pt x="22" y="66"/>
                  </a:cubicBezTo>
                  <a:cubicBezTo>
                    <a:pt x="6" y="58"/>
                    <a:pt x="0" y="38"/>
                    <a:pt x="9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39" name="Freeform 44">
              <a:extLst>
                <a:ext uri="{FF2B5EF4-FFF2-40B4-BE49-F238E27FC236}">
                  <a16:creationId xmlns:a16="http://schemas.microsoft.com/office/drawing/2014/main" id="{9861DFD3-3BFD-4325-AD72-2D29675A4B9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915" y="4163"/>
              <a:ext cx="128" cy="129"/>
            </a:xfrm>
            <a:custGeom>
              <a:avLst/>
              <a:gdLst>
                <a:gd name="T0" fmla="*/ 78 w 111"/>
                <a:gd name="T1" fmla="*/ 13 h 112"/>
                <a:gd name="T2" fmla="*/ 99 w 111"/>
                <a:gd name="T3" fmla="*/ 79 h 112"/>
                <a:gd name="T4" fmla="*/ 33 w 111"/>
                <a:gd name="T5" fmla="*/ 99 h 112"/>
                <a:gd name="T6" fmla="*/ 12 w 111"/>
                <a:gd name="T7" fmla="*/ 33 h 112"/>
                <a:gd name="T8" fmla="*/ 78 w 111"/>
                <a:gd name="T9" fmla="*/ 13 h 112"/>
                <a:gd name="T10" fmla="*/ 34 w 111"/>
                <a:gd name="T11" fmla="*/ 97 h 112"/>
                <a:gd name="T12" fmla="*/ 97 w 111"/>
                <a:gd name="T13" fmla="*/ 78 h 112"/>
                <a:gd name="T14" fmla="*/ 77 w 111"/>
                <a:gd name="T15" fmla="*/ 15 h 112"/>
                <a:gd name="T16" fmla="*/ 14 w 111"/>
                <a:gd name="T17" fmla="*/ 34 h 112"/>
                <a:gd name="T18" fmla="*/ 34 w 111"/>
                <a:gd name="T19" fmla="*/ 97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1" h="112">
                  <a:moveTo>
                    <a:pt x="78" y="13"/>
                  </a:moveTo>
                  <a:cubicBezTo>
                    <a:pt x="102" y="25"/>
                    <a:pt x="111" y="55"/>
                    <a:pt x="99" y="79"/>
                  </a:cubicBezTo>
                  <a:cubicBezTo>
                    <a:pt x="86" y="103"/>
                    <a:pt x="57" y="112"/>
                    <a:pt x="33" y="99"/>
                  </a:cubicBezTo>
                  <a:cubicBezTo>
                    <a:pt x="9" y="87"/>
                    <a:pt x="0" y="57"/>
                    <a:pt x="12" y="33"/>
                  </a:cubicBezTo>
                  <a:cubicBezTo>
                    <a:pt x="25" y="9"/>
                    <a:pt x="55" y="0"/>
                    <a:pt x="78" y="13"/>
                  </a:cubicBezTo>
                  <a:close/>
                  <a:moveTo>
                    <a:pt x="34" y="97"/>
                  </a:moveTo>
                  <a:cubicBezTo>
                    <a:pt x="57" y="109"/>
                    <a:pt x="85" y="101"/>
                    <a:pt x="97" y="78"/>
                  </a:cubicBezTo>
                  <a:cubicBezTo>
                    <a:pt x="109" y="55"/>
                    <a:pt x="100" y="27"/>
                    <a:pt x="77" y="15"/>
                  </a:cubicBezTo>
                  <a:cubicBezTo>
                    <a:pt x="55" y="3"/>
                    <a:pt x="26" y="11"/>
                    <a:pt x="14" y="34"/>
                  </a:cubicBezTo>
                  <a:cubicBezTo>
                    <a:pt x="2" y="57"/>
                    <a:pt x="11" y="85"/>
                    <a:pt x="34" y="9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40" name="Freeform 45">
              <a:extLst>
                <a:ext uri="{FF2B5EF4-FFF2-40B4-BE49-F238E27FC236}">
                  <a16:creationId xmlns:a16="http://schemas.microsoft.com/office/drawing/2014/main" id="{F2E7C113-54BB-4FDB-931C-FABAD57F1C16}"/>
                </a:ext>
              </a:extLst>
            </p:cNvPr>
            <p:cNvSpPr>
              <a:spLocks/>
            </p:cNvSpPr>
            <p:nvPr/>
          </p:nvSpPr>
          <p:spPr bwMode="auto">
            <a:xfrm>
              <a:off x="6973" y="4126"/>
              <a:ext cx="86" cy="86"/>
            </a:xfrm>
            <a:custGeom>
              <a:avLst/>
              <a:gdLst>
                <a:gd name="T0" fmla="*/ 9 w 75"/>
                <a:gd name="T1" fmla="*/ 23 h 75"/>
                <a:gd name="T2" fmla="*/ 53 w 75"/>
                <a:gd name="T3" fmla="*/ 9 h 75"/>
                <a:gd name="T4" fmla="*/ 67 w 75"/>
                <a:gd name="T5" fmla="*/ 53 h 75"/>
                <a:gd name="T6" fmla="*/ 23 w 75"/>
                <a:gd name="T7" fmla="*/ 67 h 75"/>
                <a:gd name="T8" fmla="*/ 9 w 75"/>
                <a:gd name="T9" fmla="*/ 23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75">
                  <a:moveTo>
                    <a:pt x="9" y="23"/>
                  </a:moveTo>
                  <a:cubicBezTo>
                    <a:pt x="17" y="7"/>
                    <a:pt x="37" y="0"/>
                    <a:pt x="53" y="9"/>
                  </a:cubicBezTo>
                  <a:cubicBezTo>
                    <a:pt x="69" y="17"/>
                    <a:pt x="75" y="37"/>
                    <a:pt x="67" y="53"/>
                  </a:cubicBezTo>
                  <a:cubicBezTo>
                    <a:pt x="58" y="69"/>
                    <a:pt x="39" y="75"/>
                    <a:pt x="23" y="67"/>
                  </a:cubicBezTo>
                  <a:cubicBezTo>
                    <a:pt x="7" y="58"/>
                    <a:pt x="0" y="39"/>
                    <a:pt x="9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41" name="Freeform 46">
              <a:extLst>
                <a:ext uri="{FF2B5EF4-FFF2-40B4-BE49-F238E27FC236}">
                  <a16:creationId xmlns:a16="http://schemas.microsoft.com/office/drawing/2014/main" id="{B63FD541-3082-4E6F-BD09-5BF70060C6B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952" y="4105"/>
              <a:ext cx="129" cy="129"/>
            </a:xfrm>
            <a:custGeom>
              <a:avLst/>
              <a:gdLst>
                <a:gd name="T0" fmla="*/ 79 w 112"/>
                <a:gd name="T1" fmla="*/ 13 h 112"/>
                <a:gd name="T2" fmla="*/ 99 w 112"/>
                <a:gd name="T3" fmla="*/ 79 h 112"/>
                <a:gd name="T4" fmla="*/ 33 w 112"/>
                <a:gd name="T5" fmla="*/ 99 h 112"/>
                <a:gd name="T6" fmla="*/ 13 w 112"/>
                <a:gd name="T7" fmla="*/ 33 h 112"/>
                <a:gd name="T8" fmla="*/ 79 w 112"/>
                <a:gd name="T9" fmla="*/ 13 h 112"/>
                <a:gd name="T10" fmla="*/ 34 w 112"/>
                <a:gd name="T11" fmla="*/ 97 h 112"/>
                <a:gd name="T12" fmla="*/ 97 w 112"/>
                <a:gd name="T13" fmla="*/ 78 h 112"/>
                <a:gd name="T14" fmla="*/ 78 w 112"/>
                <a:gd name="T15" fmla="*/ 15 h 112"/>
                <a:gd name="T16" fmla="*/ 15 w 112"/>
                <a:gd name="T17" fmla="*/ 34 h 112"/>
                <a:gd name="T18" fmla="*/ 34 w 112"/>
                <a:gd name="T19" fmla="*/ 97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2" h="112">
                  <a:moveTo>
                    <a:pt x="79" y="13"/>
                  </a:moveTo>
                  <a:cubicBezTo>
                    <a:pt x="102" y="25"/>
                    <a:pt x="112" y="55"/>
                    <a:pt x="99" y="79"/>
                  </a:cubicBezTo>
                  <a:cubicBezTo>
                    <a:pt x="87" y="102"/>
                    <a:pt x="57" y="112"/>
                    <a:pt x="33" y="99"/>
                  </a:cubicBezTo>
                  <a:cubicBezTo>
                    <a:pt x="9" y="87"/>
                    <a:pt x="0" y="57"/>
                    <a:pt x="13" y="33"/>
                  </a:cubicBezTo>
                  <a:cubicBezTo>
                    <a:pt x="25" y="9"/>
                    <a:pt x="55" y="0"/>
                    <a:pt x="79" y="13"/>
                  </a:cubicBezTo>
                  <a:close/>
                  <a:moveTo>
                    <a:pt x="34" y="97"/>
                  </a:moveTo>
                  <a:cubicBezTo>
                    <a:pt x="57" y="109"/>
                    <a:pt x="85" y="100"/>
                    <a:pt x="97" y="78"/>
                  </a:cubicBezTo>
                  <a:cubicBezTo>
                    <a:pt x="109" y="55"/>
                    <a:pt x="100" y="27"/>
                    <a:pt x="78" y="15"/>
                  </a:cubicBezTo>
                  <a:cubicBezTo>
                    <a:pt x="55" y="3"/>
                    <a:pt x="27" y="11"/>
                    <a:pt x="15" y="34"/>
                  </a:cubicBezTo>
                  <a:cubicBezTo>
                    <a:pt x="3" y="57"/>
                    <a:pt x="11" y="85"/>
                    <a:pt x="34" y="9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42" name="Freeform 47">
              <a:extLst>
                <a:ext uri="{FF2B5EF4-FFF2-40B4-BE49-F238E27FC236}">
                  <a16:creationId xmlns:a16="http://schemas.microsoft.com/office/drawing/2014/main" id="{CA4A2908-911E-4E7C-B905-015394E9D497}"/>
                </a:ext>
              </a:extLst>
            </p:cNvPr>
            <p:cNvSpPr>
              <a:spLocks/>
            </p:cNvSpPr>
            <p:nvPr/>
          </p:nvSpPr>
          <p:spPr bwMode="auto">
            <a:xfrm>
              <a:off x="6780" y="5022"/>
              <a:ext cx="87" cy="87"/>
            </a:xfrm>
            <a:custGeom>
              <a:avLst/>
              <a:gdLst>
                <a:gd name="T0" fmla="*/ 9 w 75"/>
                <a:gd name="T1" fmla="*/ 22 h 75"/>
                <a:gd name="T2" fmla="*/ 53 w 75"/>
                <a:gd name="T3" fmla="*/ 9 h 75"/>
                <a:gd name="T4" fmla="*/ 67 w 75"/>
                <a:gd name="T5" fmla="*/ 53 h 75"/>
                <a:gd name="T6" fmla="*/ 22 w 75"/>
                <a:gd name="T7" fmla="*/ 67 h 75"/>
                <a:gd name="T8" fmla="*/ 9 w 75"/>
                <a:gd name="T9" fmla="*/ 2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75">
                  <a:moveTo>
                    <a:pt x="9" y="22"/>
                  </a:moveTo>
                  <a:cubicBezTo>
                    <a:pt x="17" y="6"/>
                    <a:pt x="37" y="0"/>
                    <a:pt x="53" y="9"/>
                  </a:cubicBezTo>
                  <a:cubicBezTo>
                    <a:pt x="69" y="17"/>
                    <a:pt x="75" y="37"/>
                    <a:pt x="67" y="53"/>
                  </a:cubicBezTo>
                  <a:cubicBezTo>
                    <a:pt x="58" y="69"/>
                    <a:pt x="38" y="75"/>
                    <a:pt x="22" y="67"/>
                  </a:cubicBezTo>
                  <a:cubicBezTo>
                    <a:pt x="6" y="58"/>
                    <a:pt x="0" y="38"/>
                    <a:pt x="9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43" name="Freeform 48">
              <a:extLst>
                <a:ext uri="{FF2B5EF4-FFF2-40B4-BE49-F238E27FC236}">
                  <a16:creationId xmlns:a16="http://schemas.microsoft.com/office/drawing/2014/main" id="{A2DB99D5-131F-4D1D-8449-0F118B905E8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759" y="5001"/>
              <a:ext cx="128" cy="128"/>
            </a:xfrm>
            <a:custGeom>
              <a:avLst/>
              <a:gdLst>
                <a:gd name="T0" fmla="*/ 78 w 111"/>
                <a:gd name="T1" fmla="*/ 13 h 111"/>
                <a:gd name="T2" fmla="*/ 99 w 111"/>
                <a:gd name="T3" fmla="*/ 78 h 111"/>
                <a:gd name="T4" fmla="*/ 33 w 111"/>
                <a:gd name="T5" fmla="*/ 99 h 111"/>
                <a:gd name="T6" fmla="*/ 12 w 111"/>
                <a:gd name="T7" fmla="*/ 33 h 111"/>
                <a:gd name="T8" fmla="*/ 78 w 111"/>
                <a:gd name="T9" fmla="*/ 13 h 111"/>
                <a:gd name="T10" fmla="*/ 34 w 111"/>
                <a:gd name="T11" fmla="*/ 97 h 111"/>
                <a:gd name="T12" fmla="*/ 97 w 111"/>
                <a:gd name="T13" fmla="*/ 77 h 111"/>
                <a:gd name="T14" fmla="*/ 77 w 111"/>
                <a:gd name="T15" fmla="*/ 14 h 111"/>
                <a:gd name="T16" fmla="*/ 14 w 111"/>
                <a:gd name="T17" fmla="*/ 34 h 111"/>
                <a:gd name="T18" fmla="*/ 34 w 111"/>
                <a:gd name="T19" fmla="*/ 97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1" h="111">
                  <a:moveTo>
                    <a:pt x="78" y="13"/>
                  </a:moveTo>
                  <a:cubicBezTo>
                    <a:pt x="102" y="25"/>
                    <a:pt x="111" y="55"/>
                    <a:pt x="99" y="78"/>
                  </a:cubicBezTo>
                  <a:cubicBezTo>
                    <a:pt x="86" y="102"/>
                    <a:pt x="57" y="111"/>
                    <a:pt x="33" y="99"/>
                  </a:cubicBezTo>
                  <a:cubicBezTo>
                    <a:pt x="9" y="86"/>
                    <a:pt x="0" y="57"/>
                    <a:pt x="12" y="33"/>
                  </a:cubicBezTo>
                  <a:cubicBezTo>
                    <a:pt x="25" y="9"/>
                    <a:pt x="54" y="0"/>
                    <a:pt x="78" y="13"/>
                  </a:cubicBezTo>
                  <a:close/>
                  <a:moveTo>
                    <a:pt x="34" y="97"/>
                  </a:moveTo>
                  <a:cubicBezTo>
                    <a:pt x="57" y="109"/>
                    <a:pt x="85" y="100"/>
                    <a:pt x="97" y="77"/>
                  </a:cubicBezTo>
                  <a:cubicBezTo>
                    <a:pt x="109" y="55"/>
                    <a:pt x="100" y="26"/>
                    <a:pt x="77" y="14"/>
                  </a:cubicBezTo>
                  <a:cubicBezTo>
                    <a:pt x="55" y="2"/>
                    <a:pt x="26" y="11"/>
                    <a:pt x="14" y="34"/>
                  </a:cubicBezTo>
                  <a:cubicBezTo>
                    <a:pt x="2" y="57"/>
                    <a:pt x="11" y="85"/>
                    <a:pt x="34" y="9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44" name="Freeform 49">
              <a:extLst>
                <a:ext uri="{FF2B5EF4-FFF2-40B4-BE49-F238E27FC236}">
                  <a16:creationId xmlns:a16="http://schemas.microsoft.com/office/drawing/2014/main" id="{62E531B1-3E25-44ED-ADA1-AE1D492BEC47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9" y="3954"/>
              <a:ext cx="87" cy="87"/>
            </a:xfrm>
            <a:custGeom>
              <a:avLst/>
              <a:gdLst>
                <a:gd name="T0" fmla="*/ 9 w 75"/>
                <a:gd name="T1" fmla="*/ 22 h 75"/>
                <a:gd name="T2" fmla="*/ 53 w 75"/>
                <a:gd name="T3" fmla="*/ 9 h 75"/>
                <a:gd name="T4" fmla="*/ 67 w 75"/>
                <a:gd name="T5" fmla="*/ 53 h 75"/>
                <a:gd name="T6" fmla="*/ 23 w 75"/>
                <a:gd name="T7" fmla="*/ 67 h 75"/>
                <a:gd name="T8" fmla="*/ 9 w 75"/>
                <a:gd name="T9" fmla="*/ 2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75">
                  <a:moveTo>
                    <a:pt x="9" y="22"/>
                  </a:moveTo>
                  <a:cubicBezTo>
                    <a:pt x="17" y="6"/>
                    <a:pt x="37" y="0"/>
                    <a:pt x="53" y="9"/>
                  </a:cubicBezTo>
                  <a:cubicBezTo>
                    <a:pt x="69" y="17"/>
                    <a:pt x="75" y="37"/>
                    <a:pt x="67" y="53"/>
                  </a:cubicBezTo>
                  <a:cubicBezTo>
                    <a:pt x="58" y="69"/>
                    <a:pt x="39" y="75"/>
                    <a:pt x="23" y="67"/>
                  </a:cubicBezTo>
                  <a:cubicBezTo>
                    <a:pt x="7" y="58"/>
                    <a:pt x="0" y="38"/>
                    <a:pt x="9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45" name="Freeform 50">
              <a:extLst>
                <a:ext uri="{FF2B5EF4-FFF2-40B4-BE49-F238E27FC236}">
                  <a16:creationId xmlns:a16="http://schemas.microsoft.com/office/drawing/2014/main" id="{738B7875-FEA5-4AAC-80BC-E1E1D5BE86A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879" y="3933"/>
              <a:ext cx="129" cy="128"/>
            </a:xfrm>
            <a:custGeom>
              <a:avLst/>
              <a:gdLst>
                <a:gd name="T0" fmla="*/ 79 w 112"/>
                <a:gd name="T1" fmla="*/ 12 h 111"/>
                <a:gd name="T2" fmla="*/ 99 w 112"/>
                <a:gd name="T3" fmla="*/ 78 h 111"/>
                <a:gd name="T4" fmla="*/ 33 w 112"/>
                <a:gd name="T5" fmla="*/ 99 h 111"/>
                <a:gd name="T6" fmla="*/ 13 w 112"/>
                <a:gd name="T7" fmla="*/ 33 h 111"/>
                <a:gd name="T8" fmla="*/ 79 w 112"/>
                <a:gd name="T9" fmla="*/ 12 h 111"/>
                <a:gd name="T10" fmla="*/ 34 w 112"/>
                <a:gd name="T11" fmla="*/ 97 h 111"/>
                <a:gd name="T12" fmla="*/ 97 w 112"/>
                <a:gd name="T13" fmla="*/ 77 h 111"/>
                <a:gd name="T14" fmla="*/ 78 w 112"/>
                <a:gd name="T15" fmla="*/ 14 h 111"/>
                <a:gd name="T16" fmla="*/ 15 w 112"/>
                <a:gd name="T17" fmla="*/ 34 h 111"/>
                <a:gd name="T18" fmla="*/ 34 w 112"/>
                <a:gd name="T19" fmla="*/ 97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2" h="111">
                  <a:moveTo>
                    <a:pt x="79" y="12"/>
                  </a:moveTo>
                  <a:cubicBezTo>
                    <a:pt x="102" y="25"/>
                    <a:pt x="112" y="55"/>
                    <a:pt x="99" y="78"/>
                  </a:cubicBezTo>
                  <a:cubicBezTo>
                    <a:pt x="86" y="102"/>
                    <a:pt x="57" y="111"/>
                    <a:pt x="33" y="99"/>
                  </a:cubicBezTo>
                  <a:cubicBezTo>
                    <a:pt x="9" y="86"/>
                    <a:pt x="0" y="57"/>
                    <a:pt x="13" y="33"/>
                  </a:cubicBezTo>
                  <a:cubicBezTo>
                    <a:pt x="25" y="9"/>
                    <a:pt x="55" y="0"/>
                    <a:pt x="79" y="12"/>
                  </a:cubicBezTo>
                  <a:close/>
                  <a:moveTo>
                    <a:pt x="34" y="97"/>
                  </a:moveTo>
                  <a:cubicBezTo>
                    <a:pt x="57" y="109"/>
                    <a:pt x="85" y="100"/>
                    <a:pt x="97" y="77"/>
                  </a:cubicBezTo>
                  <a:cubicBezTo>
                    <a:pt x="109" y="55"/>
                    <a:pt x="100" y="26"/>
                    <a:pt x="78" y="14"/>
                  </a:cubicBezTo>
                  <a:cubicBezTo>
                    <a:pt x="55" y="2"/>
                    <a:pt x="27" y="11"/>
                    <a:pt x="15" y="34"/>
                  </a:cubicBezTo>
                  <a:cubicBezTo>
                    <a:pt x="3" y="57"/>
                    <a:pt x="11" y="85"/>
                    <a:pt x="34" y="9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46" name="Freeform 51">
              <a:extLst>
                <a:ext uri="{FF2B5EF4-FFF2-40B4-BE49-F238E27FC236}">
                  <a16:creationId xmlns:a16="http://schemas.microsoft.com/office/drawing/2014/main" id="{FB5FC885-CB88-481D-B83A-8020B685B58B}"/>
                </a:ext>
              </a:extLst>
            </p:cNvPr>
            <p:cNvSpPr>
              <a:spLocks/>
            </p:cNvSpPr>
            <p:nvPr/>
          </p:nvSpPr>
          <p:spPr bwMode="auto">
            <a:xfrm>
              <a:off x="6333" y="5603"/>
              <a:ext cx="85" cy="85"/>
            </a:xfrm>
            <a:custGeom>
              <a:avLst/>
              <a:gdLst>
                <a:gd name="T0" fmla="*/ 8 w 74"/>
                <a:gd name="T1" fmla="*/ 22 h 74"/>
                <a:gd name="T2" fmla="*/ 52 w 74"/>
                <a:gd name="T3" fmla="*/ 8 h 74"/>
                <a:gd name="T4" fmla="*/ 66 w 74"/>
                <a:gd name="T5" fmla="*/ 52 h 74"/>
                <a:gd name="T6" fmla="*/ 22 w 74"/>
                <a:gd name="T7" fmla="*/ 66 h 74"/>
                <a:gd name="T8" fmla="*/ 8 w 74"/>
                <a:gd name="T9" fmla="*/ 22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4" h="74">
                  <a:moveTo>
                    <a:pt x="8" y="22"/>
                  </a:moveTo>
                  <a:cubicBezTo>
                    <a:pt x="16" y="6"/>
                    <a:pt x="36" y="0"/>
                    <a:pt x="52" y="8"/>
                  </a:cubicBezTo>
                  <a:cubicBezTo>
                    <a:pt x="68" y="16"/>
                    <a:pt x="74" y="36"/>
                    <a:pt x="66" y="52"/>
                  </a:cubicBezTo>
                  <a:cubicBezTo>
                    <a:pt x="58" y="68"/>
                    <a:pt x="38" y="74"/>
                    <a:pt x="22" y="66"/>
                  </a:cubicBezTo>
                  <a:cubicBezTo>
                    <a:pt x="6" y="58"/>
                    <a:pt x="0" y="38"/>
                    <a:pt x="8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47" name="Freeform 52">
              <a:extLst>
                <a:ext uri="{FF2B5EF4-FFF2-40B4-BE49-F238E27FC236}">
                  <a16:creationId xmlns:a16="http://schemas.microsoft.com/office/drawing/2014/main" id="{C678D38C-C7CB-4A42-A9A3-CEBD676CE36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311" y="5581"/>
              <a:ext cx="129" cy="129"/>
            </a:xfrm>
            <a:custGeom>
              <a:avLst/>
              <a:gdLst>
                <a:gd name="T0" fmla="*/ 79 w 112"/>
                <a:gd name="T1" fmla="*/ 13 h 112"/>
                <a:gd name="T2" fmla="*/ 99 w 112"/>
                <a:gd name="T3" fmla="*/ 79 h 112"/>
                <a:gd name="T4" fmla="*/ 33 w 112"/>
                <a:gd name="T5" fmla="*/ 99 h 112"/>
                <a:gd name="T6" fmla="*/ 13 w 112"/>
                <a:gd name="T7" fmla="*/ 33 h 112"/>
                <a:gd name="T8" fmla="*/ 79 w 112"/>
                <a:gd name="T9" fmla="*/ 13 h 112"/>
                <a:gd name="T10" fmla="*/ 34 w 112"/>
                <a:gd name="T11" fmla="*/ 97 h 112"/>
                <a:gd name="T12" fmla="*/ 97 w 112"/>
                <a:gd name="T13" fmla="*/ 78 h 112"/>
                <a:gd name="T14" fmla="*/ 78 w 112"/>
                <a:gd name="T15" fmla="*/ 15 h 112"/>
                <a:gd name="T16" fmla="*/ 15 w 112"/>
                <a:gd name="T17" fmla="*/ 34 h 112"/>
                <a:gd name="T18" fmla="*/ 34 w 112"/>
                <a:gd name="T19" fmla="*/ 97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2" h="112">
                  <a:moveTo>
                    <a:pt x="79" y="13"/>
                  </a:moveTo>
                  <a:cubicBezTo>
                    <a:pt x="103" y="25"/>
                    <a:pt x="112" y="55"/>
                    <a:pt x="99" y="79"/>
                  </a:cubicBezTo>
                  <a:cubicBezTo>
                    <a:pt x="87" y="103"/>
                    <a:pt x="57" y="112"/>
                    <a:pt x="33" y="99"/>
                  </a:cubicBezTo>
                  <a:cubicBezTo>
                    <a:pt x="9" y="87"/>
                    <a:pt x="0" y="57"/>
                    <a:pt x="13" y="33"/>
                  </a:cubicBezTo>
                  <a:cubicBezTo>
                    <a:pt x="25" y="9"/>
                    <a:pt x="55" y="0"/>
                    <a:pt x="79" y="13"/>
                  </a:cubicBezTo>
                  <a:close/>
                  <a:moveTo>
                    <a:pt x="34" y="97"/>
                  </a:moveTo>
                  <a:cubicBezTo>
                    <a:pt x="57" y="109"/>
                    <a:pt x="85" y="101"/>
                    <a:pt x="97" y="78"/>
                  </a:cubicBezTo>
                  <a:cubicBezTo>
                    <a:pt x="109" y="55"/>
                    <a:pt x="101" y="27"/>
                    <a:pt x="78" y="15"/>
                  </a:cubicBezTo>
                  <a:cubicBezTo>
                    <a:pt x="55" y="3"/>
                    <a:pt x="27" y="11"/>
                    <a:pt x="15" y="34"/>
                  </a:cubicBezTo>
                  <a:cubicBezTo>
                    <a:pt x="3" y="57"/>
                    <a:pt x="11" y="85"/>
                    <a:pt x="34" y="9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48" name="Freeform 53">
              <a:extLst>
                <a:ext uri="{FF2B5EF4-FFF2-40B4-BE49-F238E27FC236}">
                  <a16:creationId xmlns:a16="http://schemas.microsoft.com/office/drawing/2014/main" id="{0671448D-11D5-4E37-9555-F4C7711556E3}"/>
                </a:ext>
              </a:extLst>
            </p:cNvPr>
            <p:cNvSpPr>
              <a:spLocks/>
            </p:cNvSpPr>
            <p:nvPr/>
          </p:nvSpPr>
          <p:spPr bwMode="auto">
            <a:xfrm>
              <a:off x="5990" y="4725"/>
              <a:ext cx="127" cy="127"/>
            </a:xfrm>
            <a:custGeom>
              <a:avLst/>
              <a:gdLst>
                <a:gd name="T0" fmla="*/ 13 w 110"/>
                <a:gd name="T1" fmla="*/ 33 h 110"/>
                <a:gd name="T2" fmla="*/ 78 w 110"/>
                <a:gd name="T3" fmla="*/ 13 h 110"/>
                <a:gd name="T4" fmla="*/ 98 w 110"/>
                <a:gd name="T5" fmla="*/ 78 h 110"/>
                <a:gd name="T6" fmla="*/ 33 w 110"/>
                <a:gd name="T7" fmla="*/ 98 h 110"/>
                <a:gd name="T8" fmla="*/ 13 w 110"/>
                <a:gd name="T9" fmla="*/ 33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0" h="110">
                  <a:moveTo>
                    <a:pt x="13" y="33"/>
                  </a:moveTo>
                  <a:cubicBezTo>
                    <a:pt x="25" y="9"/>
                    <a:pt x="54" y="0"/>
                    <a:pt x="78" y="13"/>
                  </a:cubicBezTo>
                  <a:cubicBezTo>
                    <a:pt x="101" y="25"/>
                    <a:pt x="110" y="54"/>
                    <a:pt x="98" y="78"/>
                  </a:cubicBezTo>
                  <a:cubicBezTo>
                    <a:pt x="85" y="101"/>
                    <a:pt x="56" y="110"/>
                    <a:pt x="33" y="98"/>
                  </a:cubicBezTo>
                  <a:cubicBezTo>
                    <a:pt x="9" y="85"/>
                    <a:pt x="0" y="56"/>
                    <a:pt x="13" y="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49" name="Freeform 54">
              <a:extLst>
                <a:ext uri="{FF2B5EF4-FFF2-40B4-BE49-F238E27FC236}">
                  <a16:creationId xmlns:a16="http://schemas.microsoft.com/office/drawing/2014/main" id="{CE718EE3-F9E6-4EA2-8723-CD060B18ECB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960" y="4695"/>
              <a:ext cx="188" cy="188"/>
            </a:xfrm>
            <a:custGeom>
              <a:avLst/>
              <a:gdLst>
                <a:gd name="T0" fmla="*/ 115 w 163"/>
                <a:gd name="T1" fmla="*/ 18 h 163"/>
                <a:gd name="T2" fmla="*/ 144 w 163"/>
                <a:gd name="T3" fmla="*/ 115 h 163"/>
                <a:gd name="T4" fmla="*/ 48 w 163"/>
                <a:gd name="T5" fmla="*/ 144 h 163"/>
                <a:gd name="T6" fmla="*/ 18 w 163"/>
                <a:gd name="T7" fmla="*/ 48 h 163"/>
                <a:gd name="T8" fmla="*/ 115 w 163"/>
                <a:gd name="T9" fmla="*/ 18 h 163"/>
                <a:gd name="T10" fmla="*/ 49 w 163"/>
                <a:gd name="T11" fmla="*/ 142 h 163"/>
                <a:gd name="T12" fmla="*/ 142 w 163"/>
                <a:gd name="T13" fmla="*/ 113 h 163"/>
                <a:gd name="T14" fmla="*/ 113 w 163"/>
                <a:gd name="T15" fmla="*/ 21 h 163"/>
                <a:gd name="T16" fmla="*/ 21 w 163"/>
                <a:gd name="T17" fmla="*/ 49 h 163"/>
                <a:gd name="T18" fmla="*/ 49 w 163"/>
                <a:gd name="T19" fmla="*/ 142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3" h="163">
                  <a:moveTo>
                    <a:pt x="115" y="18"/>
                  </a:moveTo>
                  <a:cubicBezTo>
                    <a:pt x="149" y="36"/>
                    <a:pt x="163" y="80"/>
                    <a:pt x="144" y="115"/>
                  </a:cubicBezTo>
                  <a:cubicBezTo>
                    <a:pt x="126" y="149"/>
                    <a:pt x="83" y="163"/>
                    <a:pt x="48" y="144"/>
                  </a:cubicBezTo>
                  <a:cubicBezTo>
                    <a:pt x="13" y="126"/>
                    <a:pt x="0" y="83"/>
                    <a:pt x="18" y="48"/>
                  </a:cubicBezTo>
                  <a:cubicBezTo>
                    <a:pt x="36" y="13"/>
                    <a:pt x="80" y="0"/>
                    <a:pt x="115" y="18"/>
                  </a:cubicBezTo>
                  <a:close/>
                  <a:moveTo>
                    <a:pt x="49" y="142"/>
                  </a:moveTo>
                  <a:cubicBezTo>
                    <a:pt x="83" y="159"/>
                    <a:pt x="124" y="146"/>
                    <a:pt x="142" y="113"/>
                  </a:cubicBezTo>
                  <a:cubicBezTo>
                    <a:pt x="159" y="80"/>
                    <a:pt x="147" y="38"/>
                    <a:pt x="113" y="21"/>
                  </a:cubicBezTo>
                  <a:cubicBezTo>
                    <a:pt x="80" y="3"/>
                    <a:pt x="38" y="16"/>
                    <a:pt x="21" y="49"/>
                  </a:cubicBezTo>
                  <a:cubicBezTo>
                    <a:pt x="3" y="83"/>
                    <a:pt x="16" y="124"/>
                    <a:pt x="49" y="14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50" name="Freeform 55">
              <a:extLst>
                <a:ext uri="{FF2B5EF4-FFF2-40B4-BE49-F238E27FC236}">
                  <a16:creationId xmlns:a16="http://schemas.microsoft.com/office/drawing/2014/main" id="{21438354-2819-4443-BFA8-CEA6A8EF6C7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920" y="4655"/>
              <a:ext cx="269" cy="268"/>
            </a:xfrm>
            <a:custGeom>
              <a:avLst/>
              <a:gdLst>
                <a:gd name="T0" fmla="*/ 164 w 233"/>
                <a:gd name="T1" fmla="*/ 26 h 233"/>
                <a:gd name="T2" fmla="*/ 207 w 233"/>
                <a:gd name="T3" fmla="*/ 164 h 233"/>
                <a:gd name="T4" fmla="*/ 69 w 233"/>
                <a:gd name="T5" fmla="*/ 207 h 233"/>
                <a:gd name="T6" fmla="*/ 26 w 233"/>
                <a:gd name="T7" fmla="*/ 69 h 233"/>
                <a:gd name="T8" fmla="*/ 164 w 233"/>
                <a:gd name="T9" fmla="*/ 26 h 233"/>
                <a:gd name="T10" fmla="*/ 70 w 233"/>
                <a:gd name="T11" fmla="*/ 204 h 233"/>
                <a:gd name="T12" fmla="*/ 204 w 233"/>
                <a:gd name="T13" fmla="*/ 162 h 233"/>
                <a:gd name="T14" fmla="*/ 162 w 233"/>
                <a:gd name="T15" fmla="*/ 28 h 233"/>
                <a:gd name="T16" fmla="*/ 29 w 233"/>
                <a:gd name="T17" fmla="*/ 70 h 233"/>
                <a:gd name="T18" fmla="*/ 70 w 233"/>
                <a:gd name="T19" fmla="*/ 204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33" h="233">
                  <a:moveTo>
                    <a:pt x="164" y="26"/>
                  </a:moveTo>
                  <a:cubicBezTo>
                    <a:pt x="214" y="52"/>
                    <a:pt x="233" y="114"/>
                    <a:pt x="207" y="164"/>
                  </a:cubicBezTo>
                  <a:cubicBezTo>
                    <a:pt x="180" y="214"/>
                    <a:pt x="118" y="233"/>
                    <a:pt x="69" y="207"/>
                  </a:cubicBezTo>
                  <a:cubicBezTo>
                    <a:pt x="19" y="180"/>
                    <a:pt x="0" y="118"/>
                    <a:pt x="26" y="69"/>
                  </a:cubicBezTo>
                  <a:cubicBezTo>
                    <a:pt x="52" y="19"/>
                    <a:pt x="114" y="0"/>
                    <a:pt x="164" y="26"/>
                  </a:cubicBezTo>
                  <a:close/>
                  <a:moveTo>
                    <a:pt x="70" y="204"/>
                  </a:moveTo>
                  <a:cubicBezTo>
                    <a:pt x="118" y="229"/>
                    <a:pt x="178" y="211"/>
                    <a:pt x="204" y="162"/>
                  </a:cubicBezTo>
                  <a:cubicBezTo>
                    <a:pt x="229" y="114"/>
                    <a:pt x="211" y="54"/>
                    <a:pt x="162" y="28"/>
                  </a:cubicBezTo>
                  <a:cubicBezTo>
                    <a:pt x="114" y="3"/>
                    <a:pt x="54" y="22"/>
                    <a:pt x="29" y="70"/>
                  </a:cubicBezTo>
                  <a:cubicBezTo>
                    <a:pt x="3" y="118"/>
                    <a:pt x="22" y="178"/>
                    <a:pt x="70" y="20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51" name="Freeform 56">
              <a:extLst>
                <a:ext uri="{FF2B5EF4-FFF2-40B4-BE49-F238E27FC236}">
                  <a16:creationId xmlns:a16="http://schemas.microsoft.com/office/drawing/2014/main" id="{AF802D59-84CC-4B46-9720-9232C19B800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7" y="4854"/>
              <a:ext cx="122" cy="122"/>
            </a:xfrm>
            <a:custGeom>
              <a:avLst/>
              <a:gdLst>
                <a:gd name="T0" fmla="*/ 12 w 106"/>
                <a:gd name="T1" fmla="*/ 31 h 106"/>
                <a:gd name="T2" fmla="*/ 74 w 106"/>
                <a:gd name="T3" fmla="*/ 12 h 106"/>
                <a:gd name="T4" fmla="*/ 94 w 106"/>
                <a:gd name="T5" fmla="*/ 74 h 106"/>
                <a:gd name="T6" fmla="*/ 31 w 106"/>
                <a:gd name="T7" fmla="*/ 94 h 106"/>
                <a:gd name="T8" fmla="*/ 12 w 106"/>
                <a:gd name="T9" fmla="*/ 31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6" h="106">
                  <a:moveTo>
                    <a:pt x="12" y="31"/>
                  </a:moveTo>
                  <a:cubicBezTo>
                    <a:pt x="24" y="8"/>
                    <a:pt x="52" y="0"/>
                    <a:pt x="74" y="12"/>
                  </a:cubicBezTo>
                  <a:cubicBezTo>
                    <a:pt x="97" y="24"/>
                    <a:pt x="106" y="52"/>
                    <a:pt x="94" y="74"/>
                  </a:cubicBezTo>
                  <a:cubicBezTo>
                    <a:pt x="82" y="97"/>
                    <a:pt x="54" y="106"/>
                    <a:pt x="31" y="94"/>
                  </a:cubicBezTo>
                  <a:cubicBezTo>
                    <a:pt x="8" y="82"/>
                    <a:pt x="0" y="54"/>
                    <a:pt x="12" y="3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52" name="Freeform 57">
              <a:extLst>
                <a:ext uri="{FF2B5EF4-FFF2-40B4-BE49-F238E27FC236}">
                  <a16:creationId xmlns:a16="http://schemas.microsoft.com/office/drawing/2014/main" id="{3D2E4EA8-7F8A-4500-8705-EA178AE357C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237" y="4824"/>
              <a:ext cx="182" cy="181"/>
            </a:xfrm>
            <a:custGeom>
              <a:avLst/>
              <a:gdLst>
                <a:gd name="T0" fmla="*/ 111 w 158"/>
                <a:gd name="T1" fmla="*/ 18 h 157"/>
                <a:gd name="T2" fmla="*/ 140 w 158"/>
                <a:gd name="T3" fmla="*/ 111 h 157"/>
                <a:gd name="T4" fmla="*/ 47 w 158"/>
                <a:gd name="T5" fmla="*/ 140 h 157"/>
                <a:gd name="T6" fmla="*/ 18 w 158"/>
                <a:gd name="T7" fmla="*/ 47 h 157"/>
                <a:gd name="T8" fmla="*/ 111 w 158"/>
                <a:gd name="T9" fmla="*/ 18 h 157"/>
                <a:gd name="T10" fmla="*/ 48 w 158"/>
                <a:gd name="T11" fmla="*/ 137 h 157"/>
                <a:gd name="T12" fmla="*/ 137 w 158"/>
                <a:gd name="T13" fmla="*/ 109 h 157"/>
                <a:gd name="T14" fmla="*/ 109 w 158"/>
                <a:gd name="T15" fmla="*/ 20 h 157"/>
                <a:gd name="T16" fmla="*/ 20 w 158"/>
                <a:gd name="T17" fmla="*/ 48 h 157"/>
                <a:gd name="T18" fmla="*/ 48 w 158"/>
                <a:gd name="T19" fmla="*/ 137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8" h="157">
                  <a:moveTo>
                    <a:pt x="111" y="18"/>
                  </a:moveTo>
                  <a:cubicBezTo>
                    <a:pt x="145" y="35"/>
                    <a:pt x="158" y="77"/>
                    <a:pt x="140" y="111"/>
                  </a:cubicBezTo>
                  <a:cubicBezTo>
                    <a:pt x="122" y="145"/>
                    <a:pt x="80" y="157"/>
                    <a:pt x="47" y="140"/>
                  </a:cubicBezTo>
                  <a:cubicBezTo>
                    <a:pt x="13" y="122"/>
                    <a:pt x="0" y="80"/>
                    <a:pt x="18" y="47"/>
                  </a:cubicBezTo>
                  <a:cubicBezTo>
                    <a:pt x="35" y="13"/>
                    <a:pt x="77" y="0"/>
                    <a:pt x="111" y="18"/>
                  </a:cubicBezTo>
                  <a:close/>
                  <a:moveTo>
                    <a:pt x="48" y="137"/>
                  </a:moveTo>
                  <a:cubicBezTo>
                    <a:pt x="80" y="154"/>
                    <a:pt x="120" y="142"/>
                    <a:pt x="137" y="109"/>
                  </a:cubicBezTo>
                  <a:cubicBezTo>
                    <a:pt x="154" y="77"/>
                    <a:pt x="142" y="37"/>
                    <a:pt x="109" y="20"/>
                  </a:cubicBezTo>
                  <a:cubicBezTo>
                    <a:pt x="77" y="3"/>
                    <a:pt x="37" y="16"/>
                    <a:pt x="20" y="48"/>
                  </a:cubicBezTo>
                  <a:cubicBezTo>
                    <a:pt x="3" y="80"/>
                    <a:pt x="16" y="120"/>
                    <a:pt x="48" y="13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53" name="Freeform 58">
              <a:extLst>
                <a:ext uri="{FF2B5EF4-FFF2-40B4-BE49-F238E27FC236}">
                  <a16:creationId xmlns:a16="http://schemas.microsoft.com/office/drawing/2014/main" id="{9F3B39F5-8533-48E0-BE02-085E24E89D2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198" y="4785"/>
              <a:ext cx="259" cy="259"/>
            </a:xfrm>
            <a:custGeom>
              <a:avLst/>
              <a:gdLst>
                <a:gd name="T0" fmla="*/ 159 w 225"/>
                <a:gd name="T1" fmla="*/ 25 h 225"/>
                <a:gd name="T2" fmla="*/ 200 w 225"/>
                <a:gd name="T3" fmla="*/ 159 h 225"/>
                <a:gd name="T4" fmla="*/ 67 w 225"/>
                <a:gd name="T5" fmla="*/ 200 h 225"/>
                <a:gd name="T6" fmla="*/ 25 w 225"/>
                <a:gd name="T7" fmla="*/ 67 h 225"/>
                <a:gd name="T8" fmla="*/ 159 w 225"/>
                <a:gd name="T9" fmla="*/ 25 h 225"/>
                <a:gd name="T10" fmla="*/ 68 w 225"/>
                <a:gd name="T11" fmla="*/ 197 h 225"/>
                <a:gd name="T12" fmla="*/ 197 w 225"/>
                <a:gd name="T13" fmla="*/ 157 h 225"/>
                <a:gd name="T14" fmla="*/ 157 w 225"/>
                <a:gd name="T15" fmla="*/ 28 h 225"/>
                <a:gd name="T16" fmla="*/ 28 w 225"/>
                <a:gd name="T17" fmla="*/ 68 h 225"/>
                <a:gd name="T18" fmla="*/ 68 w 225"/>
                <a:gd name="T19" fmla="*/ 197 h 2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5" h="225">
                  <a:moveTo>
                    <a:pt x="159" y="25"/>
                  </a:moveTo>
                  <a:cubicBezTo>
                    <a:pt x="207" y="51"/>
                    <a:pt x="225" y="111"/>
                    <a:pt x="200" y="159"/>
                  </a:cubicBezTo>
                  <a:cubicBezTo>
                    <a:pt x="175" y="207"/>
                    <a:pt x="115" y="225"/>
                    <a:pt x="67" y="200"/>
                  </a:cubicBezTo>
                  <a:cubicBezTo>
                    <a:pt x="19" y="175"/>
                    <a:pt x="0" y="115"/>
                    <a:pt x="25" y="67"/>
                  </a:cubicBezTo>
                  <a:cubicBezTo>
                    <a:pt x="51" y="19"/>
                    <a:pt x="111" y="0"/>
                    <a:pt x="159" y="25"/>
                  </a:cubicBezTo>
                  <a:close/>
                  <a:moveTo>
                    <a:pt x="68" y="197"/>
                  </a:moveTo>
                  <a:cubicBezTo>
                    <a:pt x="115" y="222"/>
                    <a:pt x="173" y="204"/>
                    <a:pt x="197" y="157"/>
                  </a:cubicBezTo>
                  <a:cubicBezTo>
                    <a:pt x="222" y="111"/>
                    <a:pt x="204" y="53"/>
                    <a:pt x="157" y="28"/>
                  </a:cubicBezTo>
                  <a:cubicBezTo>
                    <a:pt x="111" y="3"/>
                    <a:pt x="53" y="21"/>
                    <a:pt x="28" y="68"/>
                  </a:cubicBezTo>
                  <a:cubicBezTo>
                    <a:pt x="4" y="115"/>
                    <a:pt x="21" y="173"/>
                    <a:pt x="68" y="19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54" name="Freeform 59">
              <a:extLst>
                <a:ext uri="{FF2B5EF4-FFF2-40B4-BE49-F238E27FC236}">
                  <a16:creationId xmlns:a16="http://schemas.microsoft.com/office/drawing/2014/main" id="{97905C91-5D54-4548-959C-9D54A050DE9E}"/>
                </a:ext>
              </a:extLst>
            </p:cNvPr>
            <p:cNvSpPr>
              <a:spLocks/>
            </p:cNvSpPr>
            <p:nvPr/>
          </p:nvSpPr>
          <p:spPr bwMode="auto">
            <a:xfrm>
              <a:off x="6217" y="3431"/>
              <a:ext cx="119" cy="119"/>
            </a:xfrm>
            <a:custGeom>
              <a:avLst/>
              <a:gdLst>
                <a:gd name="T0" fmla="*/ 12 w 103"/>
                <a:gd name="T1" fmla="*/ 30 h 103"/>
                <a:gd name="T2" fmla="*/ 73 w 103"/>
                <a:gd name="T3" fmla="*/ 11 h 103"/>
                <a:gd name="T4" fmla="*/ 92 w 103"/>
                <a:gd name="T5" fmla="*/ 73 h 103"/>
                <a:gd name="T6" fmla="*/ 31 w 103"/>
                <a:gd name="T7" fmla="*/ 91 h 103"/>
                <a:gd name="T8" fmla="*/ 12 w 103"/>
                <a:gd name="T9" fmla="*/ 30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3" h="103">
                  <a:moveTo>
                    <a:pt x="12" y="30"/>
                  </a:moveTo>
                  <a:cubicBezTo>
                    <a:pt x="23" y="8"/>
                    <a:pt x="51" y="0"/>
                    <a:pt x="73" y="11"/>
                  </a:cubicBezTo>
                  <a:cubicBezTo>
                    <a:pt x="95" y="23"/>
                    <a:pt x="103" y="50"/>
                    <a:pt x="92" y="73"/>
                  </a:cubicBezTo>
                  <a:cubicBezTo>
                    <a:pt x="80" y="95"/>
                    <a:pt x="53" y="103"/>
                    <a:pt x="31" y="91"/>
                  </a:cubicBezTo>
                  <a:cubicBezTo>
                    <a:pt x="9" y="80"/>
                    <a:pt x="0" y="52"/>
                    <a:pt x="12" y="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55" name="Freeform 60">
              <a:extLst>
                <a:ext uri="{FF2B5EF4-FFF2-40B4-BE49-F238E27FC236}">
                  <a16:creationId xmlns:a16="http://schemas.microsoft.com/office/drawing/2014/main" id="{19E4C6E6-3026-4DD0-8B62-A7551436BD0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189" y="3402"/>
              <a:ext cx="177" cy="177"/>
            </a:xfrm>
            <a:custGeom>
              <a:avLst/>
              <a:gdLst>
                <a:gd name="T0" fmla="*/ 108 w 154"/>
                <a:gd name="T1" fmla="*/ 17 h 153"/>
                <a:gd name="T2" fmla="*/ 136 w 154"/>
                <a:gd name="T3" fmla="*/ 108 h 153"/>
                <a:gd name="T4" fmla="*/ 45 w 154"/>
                <a:gd name="T5" fmla="*/ 136 h 153"/>
                <a:gd name="T6" fmla="*/ 17 w 154"/>
                <a:gd name="T7" fmla="*/ 45 h 153"/>
                <a:gd name="T8" fmla="*/ 108 w 154"/>
                <a:gd name="T9" fmla="*/ 17 h 153"/>
                <a:gd name="T10" fmla="*/ 47 w 154"/>
                <a:gd name="T11" fmla="*/ 134 h 153"/>
                <a:gd name="T12" fmla="*/ 134 w 154"/>
                <a:gd name="T13" fmla="*/ 107 h 153"/>
                <a:gd name="T14" fmla="*/ 107 w 154"/>
                <a:gd name="T15" fmla="*/ 19 h 153"/>
                <a:gd name="T16" fmla="*/ 20 w 154"/>
                <a:gd name="T17" fmla="*/ 46 h 153"/>
                <a:gd name="T18" fmla="*/ 47 w 154"/>
                <a:gd name="T19" fmla="*/ 134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4" h="153">
                  <a:moveTo>
                    <a:pt x="108" y="17"/>
                  </a:moveTo>
                  <a:cubicBezTo>
                    <a:pt x="141" y="34"/>
                    <a:pt x="154" y="75"/>
                    <a:pt x="136" y="108"/>
                  </a:cubicBezTo>
                  <a:cubicBezTo>
                    <a:pt x="119" y="141"/>
                    <a:pt x="78" y="153"/>
                    <a:pt x="45" y="136"/>
                  </a:cubicBezTo>
                  <a:cubicBezTo>
                    <a:pt x="12" y="119"/>
                    <a:pt x="0" y="78"/>
                    <a:pt x="17" y="45"/>
                  </a:cubicBezTo>
                  <a:cubicBezTo>
                    <a:pt x="34" y="12"/>
                    <a:pt x="75" y="0"/>
                    <a:pt x="108" y="17"/>
                  </a:cubicBezTo>
                  <a:close/>
                  <a:moveTo>
                    <a:pt x="47" y="134"/>
                  </a:moveTo>
                  <a:cubicBezTo>
                    <a:pt x="78" y="150"/>
                    <a:pt x="117" y="138"/>
                    <a:pt x="134" y="107"/>
                  </a:cubicBezTo>
                  <a:cubicBezTo>
                    <a:pt x="150" y="75"/>
                    <a:pt x="138" y="36"/>
                    <a:pt x="107" y="19"/>
                  </a:cubicBezTo>
                  <a:cubicBezTo>
                    <a:pt x="75" y="3"/>
                    <a:pt x="36" y="15"/>
                    <a:pt x="20" y="46"/>
                  </a:cubicBezTo>
                  <a:cubicBezTo>
                    <a:pt x="3" y="78"/>
                    <a:pt x="15" y="117"/>
                    <a:pt x="47" y="13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56" name="Freeform 61">
              <a:extLst>
                <a:ext uri="{FF2B5EF4-FFF2-40B4-BE49-F238E27FC236}">
                  <a16:creationId xmlns:a16="http://schemas.microsoft.com/office/drawing/2014/main" id="{0ACC6686-1090-4608-8D1B-AAB931275A5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151" y="3364"/>
              <a:ext cx="253" cy="253"/>
            </a:xfrm>
            <a:custGeom>
              <a:avLst/>
              <a:gdLst>
                <a:gd name="T0" fmla="*/ 155 w 220"/>
                <a:gd name="T1" fmla="*/ 24 h 219"/>
                <a:gd name="T2" fmla="*/ 195 w 220"/>
                <a:gd name="T3" fmla="*/ 154 h 219"/>
                <a:gd name="T4" fmla="*/ 65 w 220"/>
                <a:gd name="T5" fmla="*/ 195 h 219"/>
                <a:gd name="T6" fmla="*/ 25 w 220"/>
                <a:gd name="T7" fmla="*/ 65 h 219"/>
                <a:gd name="T8" fmla="*/ 155 w 220"/>
                <a:gd name="T9" fmla="*/ 24 h 219"/>
                <a:gd name="T10" fmla="*/ 66 w 220"/>
                <a:gd name="T11" fmla="*/ 192 h 219"/>
                <a:gd name="T12" fmla="*/ 192 w 220"/>
                <a:gd name="T13" fmla="*/ 153 h 219"/>
                <a:gd name="T14" fmla="*/ 153 w 220"/>
                <a:gd name="T15" fmla="*/ 27 h 219"/>
                <a:gd name="T16" fmla="*/ 27 w 220"/>
                <a:gd name="T17" fmla="*/ 66 h 219"/>
                <a:gd name="T18" fmla="*/ 66 w 220"/>
                <a:gd name="T19" fmla="*/ 192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0" h="219">
                  <a:moveTo>
                    <a:pt x="155" y="24"/>
                  </a:moveTo>
                  <a:cubicBezTo>
                    <a:pt x="202" y="49"/>
                    <a:pt x="220" y="107"/>
                    <a:pt x="195" y="154"/>
                  </a:cubicBezTo>
                  <a:cubicBezTo>
                    <a:pt x="170" y="201"/>
                    <a:pt x="112" y="219"/>
                    <a:pt x="65" y="195"/>
                  </a:cubicBezTo>
                  <a:cubicBezTo>
                    <a:pt x="18" y="170"/>
                    <a:pt x="0" y="112"/>
                    <a:pt x="25" y="65"/>
                  </a:cubicBezTo>
                  <a:cubicBezTo>
                    <a:pt x="49" y="18"/>
                    <a:pt x="108" y="0"/>
                    <a:pt x="155" y="24"/>
                  </a:cubicBezTo>
                  <a:close/>
                  <a:moveTo>
                    <a:pt x="66" y="192"/>
                  </a:moveTo>
                  <a:cubicBezTo>
                    <a:pt x="112" y="216"/>
                    <a:pt x="168" y="199"/>
                    <a:pt x="192" y="153"/>
                  </a:cubicBezTo>
                  <a:cubicBezTo>
                    <a:pt x="216" y="107"/>
                    <a:pt x="199" y="51"/>
                    <a:pt x="153" y="27"/>
                  </a:cubicBezTo>
                  <a:cubicBezTo>
                    <a:pt x="108" y="3"/>
                    <a:pt x="51" y="20"/>
                    <a:pt x="27" y="66"/>
                  </a:cubicBezTo>
                  <a:cubicBezTo>
                    <a:pt x="3" y="112"/>
                    <a:pt x="21" y="168"/>
                    <a:pt x="66" y="19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57" name="Freeform 62">
              <a:extLst>
                <a:ext uri="{FF2B5EF4-FFF2-40B4-BE49-F238E27FC236}">
                  <a16:creationId xmlns:a16="http://schemas.microsoft.com/office/drawing/2014/main" id="{2680005A-556E-4B53-B6C5-5C4EB0E182B6}"/>
                </a:ext>
              </a:extLst>
            </p:cNvPr>
            <p:cNvSpPr>
              <a:spLocks/>
            </p:cNvSpPr>
            <p:nvPr/>
          </p:nvSpPr>
          <p:spPr bwMode="auto">
            <a:xfrm>
              <a:off x="6162" y="4538"/>
              <a:ext cx="87" cy="87"/>
            </a:xfrm>
            <a:custGeom>
              <a:avLst/>
              <a:gdLst>
                <a:gd name="T0" fmla="*/ 9 w 75"/>
                <a:gd name="T1" fmla="*/ 23 h 75"/>
                <a:gd name="T2" fmla="*/ 53 w 75"/>
                <a:gd name="T3" fmla="*/ 9 h 75"/>
                <a:gd name="T4" fmla="*/ 67 w 75"/>
                <a:gd name="T5" fmla="*/ 53 h 75"/>
                <a:gd name="T6" fmla="*/ 22 w 75"/>
                <a:gd name="T7" fmla="*/ 67 h 75"/>
                <a:gd name="T8" fmla="*/ 9 w 75"/>
                <a:gd name="T9" fmla="*/ 23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75">
                  <a:moveTo>
                    <a:pt x="9" y="23"/>
                  </a:moveTo>
                  <a:cubicBezTo>
                    <a:pt x="17" y="7"/>
                    <a:pt x="37" y="0"/>
                    <a:pt x="53" y="9"/>
                  </a:cubicBezTo>
                  <a:cubicBezTo>
                    <a:pt x="69" y="17"/>
                    <a:pt x="75" y="37"/>
                    <a:pt x="67" y="53"/>
                  </a:cubicBezTo>
                  <a:cubicBezTo>
                    <a:pt x="58" y="69"/>
                    <a:pt x="38" y="75"/>
                    <a:pt x="22" y="67"/>
                  </a:cubicBezTo>
                  <a:cubicBezTo>
                    <a:pt x="6" y="58"/>
                    <a:pt x="0" y="39"/>
                    <a:pt x="9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58" name="Freeform 63">
              <a:extLst>
                <a:ext uri="{FF2B5EF4-FFF2-40B4-BE49-F238E27FC236}">
                  <a16:creationId xmlns:a16="http://schemas.microsoft.com/office/drawing/2014/main" id="{7EC3BE82-77F1-49A0-A206-970CEC1E5DD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141" y="4518"/>
              <a:ext cx="128" cy="129"/>
            </a:xfrm>
            <a:custGeom>
              <a:avLst/>
              <a:gdLst>
                <a:gd name="T0" fmla="*/ 78 w 111"/>
                <a:gd name="T1" fmla="*/ 13 h 112"/>
                <a:gd name="T2" fmla="*/ 99 w 111"/>
                <a:gd name="T3" fmla="*/ 79 h 112"/>
                <a:gd name="T4" fmla="*/ 33 w 111"/>
                <a:gd name="T5" fmla="*/ 99 h 112"/>
                <a:gd name="T6" fmla="*/ 12 w 111"/>
                <a:gd name="T7" fmla="*/ 33 h 112"/>
                <a:gd name="T8" fmla="*/ 78 w 111"/>
                <a:gd name="T9" fmla="*/ 13 h 112"/>
                <a:gd name="T10" fmla="*/ 34 w 111"/>
                <a:gd name="T11" fmla="*/ 97 h 112"/>
                <a:gd name="T12" fmla="*/ 97 w 111"/>
                <a:gd name="T13" fmla="*/ 78 h 112"/>
                <a:gd name="T14" fmla="*/ 77 w 111"/>
                <a:gd name="T15" fmla="*/ 15 h 112"/>
                <a:gd name="T16" fmla="*/ 14 w 111"/>
                <a:gd name="T17" fmla="*/ 34 h 112"/>
                <a:gd name="T18" fmla="*/ 34 w 111"/>
                <a:gd name="T19" fmla="*/ 97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1" h="112">
                  <a:moveTo>
                    <a:pt x="78" y="13"/>
                  </a:moveTo>
                  <a:cubicBezTo>
                    <a:pt x="102" y="25"/>
                    <a:pt x="111" y="55"/>
                    <a:pt x="99" y="79"/>
                  </a:cubicBezTo>
                  <a:cubicBezTo>
                    <a:pt x="86" y="102"/>
                    <a:pt x="57" y="112"/>
                    <a:pt x="33" y="99"/>
                  </a:cubicBezTo>
                  <a:cubicBezTo>
                    <a:pt x="9" y="87"/>
                    <a:pt x="0" y="57"/>
                    <a:pt x="12" y="33"/>
                  </a:cubicBezTo>
                  <a:cubicBezTo>
                    <a:pt x="25" y="9"/>
                    <a:pt x="55" y="0"/>
                    <a:pt x="78" y="13"/>
                  </a:cubicBezTo>
                  <a:close/>
                  <a:moveTo>
                    <a:pt x="34" y="97"/>
                  </a:moveTo>
                  <a:cubicBezTo>
                    <a:pt x="57" y="109"/>
                    <a:pt x="85" y="100"/>
                    <a:pt x="97" y="78"/>
                  </a:cubicBezTo>
                  <a:cubicBezTo>
                    <a:pt x="109" y="55"/>
                    <a:pt x="100" y="27"/>
                    <a:pt x="77" y="15"/>
                  </a:cubicBezTo>
                  <a:cubicBezTo>
                    <a:pt x="55" y="3"/>
                    <a:pt x="26" y="11"/>
                    <a:pt x="14" y="34"/>
                  </a:cubicBezTo>
                  <a:cubicBezTo>
                    <a:pt x="2" y="57"/>
                    <a:pt x="11" y="85"/>
                    <a:pt x="34" y="9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59" name="Freeform 64">
              <a:extLst>
                <a:ext uri="{FF2B5EF4-FFF2-40B4-BE49-F238E27FC236}">
                  <a16:creationId xmlns:a16="http://schemas.microsoft.com/office/drawing/2014/main" id="{2C0293DC-51EF-426F-99F1-A7DFDC743EC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114" y="4490"/>
              <a:ext cx="183" cy="184"/>
            </a:xfrm>
            <a:custGeom>
              <a:avLst/>
              <a:gdLst>
                <a:gd name="T0" fmla="*/ 112 w 159"/>
                <a:gd name="T1" fmla="*/ 18 h 160"/>
                <a:gd name="T2" fmla="*/ 141 w 159"/>
                <a:gd name="T3" fmla="*/ 112 h 160"/>
                <a:gd name="T4" fmla="*/ 47 w 159"/>
                <a:gd name="T5" fmla="*/ 142 h 160"/>
                <a:gd name="T6" fmla="*/ 18 w 159"/>
                <a:gd name="T7" fmla="*/ 47 h 160"/>
                <a:gd name="T8" fmla="*/ 112 w 159"/>
                <a:gd name="T9" fmla="*/ 18 h 160"/>
                <a:gd name="T10" fmla="*/ 48 w 159"/>
                <a:gd name="T11" fmla="*/ 140 h 160"/>
                <a:gd name="T12" fmla="*/ 140 w 159"/>
                <a:gd name="T13" fmla="*/ 111 h 160"/>
                <a:gd name="T14" fmla="*/ 111 w 159"/>
                <a:gd name="T15" fmla="*/ 20 h 160"/>
                <a:gd name="T16" fmla="*/ 20 w 159"/>
                <a:gd name="T17" fmla="*/ 48 h 160"/>
                <a:gd name="T18" fmla="*/ 48 w 159"/>
                <a:gd name="T19" fmla="*/ 14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9" h="160">
                  <a:moveTo>
                    <a:pt x="112" y="18"/>
                  </a:moveTo>
                  <a:cubicBezTo>
                    <a:pt x="146" y="36"/>
                    <a:pt x="159" y="78"/>
                    <a:pt x="141" y="112"/>
                  </a:cubicBezTo>
                  <a:cubicBezTo>
                    <a:pt x="123" y="146"/>
                    <a:pt x="81" y="160"/>
                    <a:pt x="47" y="142"/>
                  </a:cubicBezTo>
                  <a:cubicBezTo>
                    <a:pt x="13" y="124"/>
                    <a:pt x="0" y="81"/>
                    <a:pt x="18" y="47"/>
                  </a:cubicBezTo>
                  <a:cubicBezTo>
                    <a:pt x="36" y="13"/>
                    <a:pt x="78" y="0"/>
                    <a:pt x="112" y="18"/>
                  </a:cubicBezTo>
                  <a:close/>
                  <a:moveTo>
                    <a:pt x="48" y="140"/>
                  </a:moveTo>
                  <a:cubicBezTo>
                    <a:pt x="81" y="157"/>
                    <a:pt x="122" y="144"/>
                    <a:pt x="140" y="111"/>
                  </a:cubicBezTo>
                  <a:cubicBezTo>
                    <a:pt x="157" y="78"/>
                    <a:pt x="144" y="37"/>
                    <a:pt x="111" y="20"/>
                  </a:cubicBezTo>
                  <a:cubicBezTo>
                    <a:pt x="78" y="3"/>
                    <a:pt x="37" y="15"/>
                    <a:pt x="20" y="48"/>
                  </a:cubicBezTo>
                  <a:cubicBezTo>
                    <a:pt x="2" y="81"/>
                    <a:pt x="15" y="122"/>
                    <a:pt x="48" y="1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60" name="Freeform 65">
              <a:extLst>
                <a:ext uri="{FF2B5EF4-FFF2-40B4-BE49-F238E27FC236}">
                  <a16:creationId xmlns:a16="http://schemas.microsoft.com/office/drawing/2014/main" id="{6C423DA8-53F8-4741-A6D8-C4989356409D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8" y="4763"/>
              <a:ext cx="86" cy="86"/>
            </a:xfrm>
            <a:custGeom>
              <a:avLst/>
              <a:gdLst>
                <a:gd name="T0" fmla="*/ 8 w 75"/>
                <a:gd name="T1" fmla="*/ 22 h 75"/>
                <a:gd name="T2" fmla="*/ 52 w 75"/>
                <a:gd name="T3" fmla="*/ 9 h 75"/>
                <a:gd name="T4" fmla="*/ 66 w 75"/>
                <a:gd name="T5" fmla="*/ 53 h 75"/>
                <a:gd name="T6" fmla="*/ 22 w 75"/>
                <a:gd name="T7" fmla="*/ 67 h 75"/>
                <a:gd name="T8" fmla="*/ 8 w 75"/>
                <a:gd name="T9" fmla="*/ 2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75">
                  <a:moveTo>
                    <a:pt x="8" y="22"/>
                  </a:moveTo>
                  <a:cubicBezTo>
                    <a:pt x="17" y="6"/>
                    <a:pt x="36" y="0"/>
                    <a:pt x="52" y="9"/>
                  </a:cubicBezTo>
                  <a:cubicBezTo>
                    <a:pt x="69" y="17"/>
                    <a:pt x="75" y="37"/>
                    <a:pt x="66" y="53"/>
                  </a:cubicBezTo>
                  <a:cubicBezTo>
                    <a:pt x="58" y="69"/>
                    <a:pt x="38" y="75"/>
                    <a:pt x="22" y="67"/>
                  </a:cubicBezTo>
                  <a:cubicBezTo>
                    <a:pt x="6" y="58"/>
                    <a:pt x="0" y="38"/>
                    <a:pt x="8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61" name="Freeform 66">
              <a:extLst>
                <a:ext uri="{FF2B5EF4-FFF2-40B4-BE49-F238E27FC236}">
                  <a16:creationId xmlns:a16="http://schemas.microsoft.com/office/drawing/2014/main" id="{F2B4E210-400F-4FF4-B02A-7F25CB2D744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566" y="4742"/>
              <a:ext cx="129" cy="128"/>
            </a:xfrm>
            <a:custGeom>
              <a:avLst/>
              <a:gdLst>
                <a:gd name="T0" fmla="*/ 79 w 112"/>
                <a:gd name="T1" fmla="*/ 12 h 111"/>
                <a:gd name="T2" fmla="*/ 99 w 112"/>
                <a:gd name="T3" fmla="*/ 78 h 111"/>
                <a:gd name="T4" fmla="*/ 33 w 112"/>
                <a:gd name="T5" fmla="*/ 99 h 111"/>
                <a:gd name="T6" fmla="*/ 13 w 112"/>
                <a:gd name="T7" fmla="*/ 33 h 111"/>
                <a:gd name="T8" fmla="*/ 79 w 112"/>
                <a:gd name="T9" fmla="*/ 12 h 111"/>
                <a:gd name="T10" fmla="*/ 34 w 112"/>
                <a:gd name="T11" fmla="*/ 97 h 111"/>
                <a:gd name="T12" fmla="*/ 98 w 112"/>
                <a:gd name="T13" fmla="*/ 77 h 111"/>
                <a:gd name="T14" fmla="*/ 78 w 112"/>
                <a:gd name="T15" fmla="*/ 14 h 111"/>
                <a:gd name="T16" fmla="*/ 15 w 112"/>
                <a:gd name="T17" fmla="*/ 34 h 111"/>
                <a:gd name="T18" fmla="*/ 34 w 112"/>
                <a:gd name="T19" fmla="*/ 97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2" h="111">
                  <a:moveTo>
                    <a:pt x="79" y="12"/>
                  </a:moveTo>
                  <a:cubicBezTo>
                    <a:pt x="103" y="25"/>
                    <a:pt x="112" y="55"/>
                    <a:pt x="99" y="78"/>
                  </a:cubicBezTo>
                  <a:cubicBezTo>
                    <a:pt x="87" y="102"/>
                    <a:pt x="57" y="111"/>
                    <a:pt x="33" y="99"/>
                  </a:cubicBezTo>
                  <a:cubicBezTo>
                    <a:pt x="10" y="86"/>
                    <a:pt x="0" y="57"/>
                    <a:pt x="13" y="33"/>
                  </a:cubicBezTo>
                  <a:cubicBezTo>
                    <a:pt x="26" y="9"/>
                    <a:pt x="55" y="0"/>
                    <a:pt x="79" y="12"/>
                  </a:cubicBezTo>
                  <a:close/>
                  <a:moveTo>
                    <a:pt x="34" y="97"/>
                  </a:moveTo>
                  <a:cubicBezTo>
                    <a:pt x="57" y="109"/>
                    <a:pt x="86" y="100"/>
                    <a:pt x="98" y="77"/>
                  </a:cubicBezTo>
                  <a:cubicBezTo>
                    <a:pt x="110" y="55"/>
                    <a:pt x="101" y="26"/>
                    <a:pt x="78" y="14"/>
                  </a:cubicBezTo>
                  <a:cubicBezTo>
                    <a:pt x="55" y="2"/>
                    <a:pt x="27" y="11"/>
                    <a:pt x="15" y="34"/>
                  </a:cubicBezTo>
                  <a:cubicBezTo>
                    <a:pt x="3" y="57"/>
                    <a:pt x="12" y="85"/>
                    <a:pt x="34" y="9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62" name="Freeform 67">
              <a:extLst>
                <a:ext uri="{FF2B5EF4-FFF2-40B4-BE49-F238E27FC236}">
                  <a16:creationId xmlns:a16="http://schemas.microsoft.com/office/drawing/2014/main" id="{35B4F56D-73D5-43B8-BFE7-8A61F3D7C78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539" y="4715"/>
              <a:ext cx="184" cy="183"/>
            </a:xfrm>
            <a:custGeom>
              <a:avLst/>
              <a:gdLst>
                <a:gd name="T0" fmla="*/ 112 w 159"/>
                <a:gd name="T1" fmla="*/ 18 h 159"/>
                <a:gd name="T2" fmla="*/ 141 w 159"/>
                <a:gd name="T3" fmla="*/ 112 h 159"/>
                <a:gd name="T4" fmla="*/ 47 w 159"/>
                <a:gd name="T5" fmla="*/ 141 h 159"/>
                <a:gd name="T6" fmla="*/ 18 w 159"/>
                <a:gd name="T7" fmla="*/ 47 h 159"/>
                <a:gd name="T8" fmla="*/ 112 w 159"/>
                <a:gd name="T9" fmla="*/ 18 h 159"/>
                <a:gd name="T10" fmla="*/ 48 w 159"/>
                <a:gd name="T11" fmla="*/ 139 h 159"/>
                <a:gd name="T12" fmla="*/ 139 w 159"/>
                <a:gd name="T13" fmla="*/ 111 h 159"/>
                <a:gd name="T14" fmla="*/ 111 w 159"/>
                <a:gd name="T15" fmla="*/ 20 h 159"/>
                <a:gd name="T16" fmla="*/ 19 w 159"/>
                <a:gd name="T17" fmla="*/ 48 h 159"/>
                <a:gd name="T18" fmla="*/ 48 w 159"/>
                <a:gd name="T19" fmla="*/ 139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9" h="159">
                  <a:moveTo>
                    <a:pt x="112" y="18"/>
                  </a:moveTo>
                  <a:cubicBezTo>
                    <a:pt x="146" y="36"/>
                    <a:pt x="159" y="78"/>
                    <a:pt x="141" y="112"/>
                  </a:cubicBezTo>
                  <a:cubicBezTo>
                    <a:pt x="123" y="146"/>
                    <a:pt x="81" y="159"/>
                    <a:pt x="47" y="141"/>
                  </a:cubicBezTo>
                  <a:cubicBezTo>
                    <a:pt x="13" y="123"/>
                    <a:pt x="0" y="81"/>
                    <a:pt x="18" y="47"/>
                  </a:cubicBezTo>
                  <a:cubicBezTo>
                    <a:pt x="35" y="13"/>
                    <a:pt x="78" y="0"/>
                    <a:pt x="112" y="18"/>
                  </a:cubicBezTo>
                  <a:close/>
                  <a:moveTo>
                    <a:pt x="48" y="139"/>
                  </a:moveTo>
                  <a:cubicBezTo>
                    <a:pt x="81" y="157"/>
                    <a:pt x="122" y="144"/>
                    <a:pt x="139" y="111"/>
                  </a:cubicBezTo>
                  <a:cubicBezTo>
                    <a:pt x="156" y="78"/>
                    <a:pt x="144" y="37"/>
                    <a:pt x="111" y="20"/>
                  </a:cubicBezTo>
                  <a:cubicBezTo>
                    <a:pt x="78" y="2"/>
                    <a:pt x="37" y="15"/>
                    <a:pt x="19" y="48"/>
                  </a:cubicBezTo>
                  <a:cubicBezTo>
                    <a:pt x="2" y="81"/>
                    <a:pt x="15" y="122"/>
                    <a:pt x="48" y="13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63" name="Freeform 68">
              <a:extLst>
                <a:ext uri="{FF2B5EF4-FFF2-40B4-BE49-F238E27FC236}">
                  <a16:creationId xmlns:a16="http://schemas.microsoft.com/office/drawing/2014/main" id="{9F735358-68D6-4168-B817-0B1DBD755D15}"/>
                </a:ext>
              </a:extLst>
            </p:cNvPr>
            <p:cNvSpPr>
              <a:spLocks/>
            </p:cNvSpPr>
            <p:nvPr/>
          </p:nvSpPr>
          <p:spPr bwMode="auto">
            <a:xfrm>
              <a:off x="5751" y="4407"/>
              <a:ext cx="87" cy="86"/>
            </a:xfrm>
            <a:custGeom>
              <a:avLst/>
              <a:gdLst>
                <a:gd name="T0" fmla="*/ 8 w 75"/>
                <a:gd name="T1" fmla="*/ 22 h 75"/>
                <a:gd name="T2" fmla="*/ 53 w 75"/>
                <a:gd name="T3" fmla="*/ 8 h 75"/>
                <a:gd name="T4" fmla="*/ 66 w 75"/>
                <a:gd name="T5" fmla="*/ 52 h 75"/>
                <a:gd name="T6" fmla="*/ 22 w 75"/>
                <a:gd name="T7" fmla="*/ 66 h 75"/>
                <a:gd name="T8" fmla="*/ 8 w 75"/>
                <a:gd name="T9" fmla="*/ 2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75">
                  <a:moveTo>
                    <a:pt x="8" y="22"/>
                  </a:moveTo>
                  <a:cubicBezTo>
                    <a:pt x="17" y="6"/>
                    <a:pt x="37" y="0"/>
                    <a:pt x="53" y="8"/>
                  </a:cubicBezTo>
                  <a:cubicBezTo>
                    <a:pt x="69" y="17"/>
                    <a:pt x="75" y="36"/>
                    <a:pt x="66" y="52"/>
                  </a:cubicBezTo>
                  <a:cubicBezTo>
                    <a:pt x="58" y="68"/>
                    <a:pt x="38" y="75"/>
                    <a:pt x="22" y="66"/>
                  </a:cubicBezTo>
                  <a:cubicBezTo>
                    <a:pt x="6" y="58"/>
                    <a:pt x="0" y="38"/>
                    <a:pt x="8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64" name="Freeform 69">
              <a:extLst>
                <a:ext uri="{FF2B5EF4-FFF2-40B4-BE49-F238E27FC236}">
                  <a16:creationId xmlns:a16="http://schemas.microsoft.com/office/drawing/2014/main" id="{803D584B-C44F-4679-AB59-7A52BB4DEA5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731" y="4385"/>
              <a:ext cx="128" cy="129"/>
            </a:xfrm>
            <a:custGeom>
              <a:avLst/>
              <a:gdLst>
                <a:gd name="T0" fmla="*/ 78 w 111"/>
                <a:gd name="T1" fmla="*/ 13 h 112"/>
                <a:gd name="T2" fmla="*/ 99 w 111"/>
                <a:gd name="T3" fmla="*/ 79 h 112"/>
                <a:gd name="T4" fmla="*/ 33 w 111"/>
                <a:gd name="T5" fmla="*/ 99 h 112"/>
                <a:gd name="T6" fmla="*/ 12 w 111"/>
                <a:gd name="T7" fmla="*/ 33 h 112"/>
                <a:gd name="T8" fmla="*/ 78 w 111"/>
                <a:gd name="T9" fmla="*/ 13 h 112"/>
                <a:gd name="T10" fmla="*/ 34 w 111"/>
                <a:gd name="T11" fmla="*/ 97 h 112"/>
                <a:gd name="T12" fmla="*/ 97 w 111"/>
                <a:gd name="T13" fmla="*/ 78 h 112"/>
                <a:gd name="T14" fmla="*/ 77 w 111"/>
                <a:gd name="T15" fmla="*/ 15 h 112"/>
                <a:gd name="T16" fmla="*/ 14 w 111"/>
                <a:gd name="T17" fmla="*/ 34 h 112"/>
                <a:gd name="T18" fmla="*/ 34 w 111"/>
                <a:gd name="T19" fmla="*/ 97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1" h="112">
                  <a:moveTo>
                    <a:pt x="78" y="13"/>
                  </a:moveTo>
                  <a:cubicBezTo>
                    <a:pt x="102" y="25"/>
                    <a:pt x="111" y="55"/>
                    <a:pt x="99" y="79"/>
                  </a:cubicBezTo>
                  <a:cubicBezTo>
                    <a:pt x="86" y="103"/>
                    <a:pt x="56" y="112"/>
                    <a:pt x="33" y="99"/>
                  </a:cubicBezTo>
                  <a:cubicBezTo>
                    <a:pt x="9" y="87"/>
                    <a:pt x="0" y="57"/>
                    <a:pt x="12" y="33"/>
                  </a:cubicBezTo>
                  <a:cubicBezTo>
                    <a:pt x="25" y="10"/>
                    <a:pt x="54" y="0"/>
                    <a:pt x="78" y="13"/>
                  </a:cubicBezTo>
                  <a:close/>
                  <a:moveTo>
                    <a:pt x="34" y="97"/>
                  </a:moveTo>
                  <a:cubicBezTo>
                    <a:pt x="56" y="109"/>
                    <a:pt x="85" y="101"/>
                    <a:pt x="97" y="78"/>
                  </a:cubicBezTo>
                  <a:cubicBezTo>
                    <a:pt x="109" y="55"/>
                    <a:pt x="100" y="27"/>
                    <a:pt x="77" y="15"/>
                  </a:cubicBezTo>
                  <a:cubicBezTo>
                    <a:pt x="54" y="3"/>
                    <a:pt x="26" y="12"/>
                    <a:pt x="14" y="34"/>
                  </a:cubicBezTo>
                  <a:cubicBezTo>
                    <a:pt x="2" y="57"/>
                    <a:pt x="11" y="85"/>
                    <a:pt x="34" y="9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65" name="Freeform 70">
              <a:extLst>
                <a:ext uri="{FF2B5EF4-FFF2-40B4-BE49-F238E27FC236}">
                  <a16:creationId xmlns:a16="http://schemas.microsoft.com/office/drawing/2014/main" id="{57C47AB7-EE4A-4B0E-B92D-95DBCBF86F5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703" y="4357"/>
              <a:ext cx="183" cy="185"/>
            </a:xfrm>
            <a:custGeom>
              <a:avLst/>
              <a:gdLst>
                <a:gd name="T0" fmla="*/ 112 w 159"/>
                <a:gd name="T1" fmla="*/ 18 h 160"/>
                <a:gd name="T2" fmla="*/ 141 w 159"/>
                <a:gd name="T3" fmla="*/ 113 h 160"/>
                <a:gd name="T4" fmla="*/ 47 w 159"/>
                <a:gd name="T5" fmla="*/ 142 h 160"/>
                <a:gd name="T6" fmla="*/ 18 w 159"/>
                <a:gd name="T7" fmla="*/ 48 h 160"/>
                <a:gd name="T8" fmla="*/ 112 w 159"/>
                <a:gd name="T9" fmla="*/ 18 h 160"/>
                <a:gd name="T10" fmla="*/ 48 w 159"/>
                <a:gd name="T11" fmla="*/ 140 h 160"/>
                <a:gd name="T12" fmla="*/ 139 w 159"/>
                <a:gd name="T13" fmla="*/ 112 h 160"/>
                <a:gd name="T14" fmla="*/ 111 w 159"/>
                <a:gd name="T15" fmla="*/ 20 h 160"/>
                <a:gd name="T16" fmla="*/ 19 w 159"/>
                <a:gd name="T17" fmla="*/ 49 h 160"/>
                <a:gd name="T18" fmla="*/ 48 w 159"/>
                <a:gd name="T19" fmla="*/ 14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9" h="160">
                  <a:moveTo>
                    <a:pt x="112" y="18"/>
                  </a:moveTo>
                  <a:cubicBezTo>
                    <a:pt x="146" y="36"/>
                    <a:pt x="159" y="79"/>
                    <a:pt x="141" y="113"/>
                  </a:cubicBezTo>
                  <a:cubicBezTo>
                    <a:pt x="123" y="147"/>
                    <a:pt x="81" y="160"/>
                    <a:pt x="47" y="142"/>
                  </a:cubicBezTo>
                  <a:cubicBezTo>
                    <a:pt x="13" y="124"/>
                    <a:pt x="0" y="82"/>
                    <a:pt x="18" y="48"/>
                  </a:cubicBezTo>
                  <a:cubicBezTo>
                    <a:pt x="36" y="14"/>
                    <a:pt x="78" y="0"/>
                    <a:pt x="112" y="18"/>
                  </a:cubicBezTo>
                  <a:close/>
                  <a:moveTo>
                    <a:pt x="48" y="140"/>
                  </a:moveTo>
                  <a:cubicBezTo>
                    <a:pt x="81" y="157"/>
                    <a:pt x="122" y="145"/>
                    <a:pt x="139" y="112"/>
                  </a:cubicBezTo>
                  <a:cubicBezTo>
                    <a:pt x="157" y="79"/>
                    <a:pt x="144" y="38"/>
                    <a:pt x="111" y="20"/>
                  </a:cubicBezTo>
                  <a:cubicBezTo>
                    <a:pt x="78" y="3"/>
                    <a:pt x="37" y="16"/>
                    <a:pt x="19" y="49"/>
                  </a:cubicBezTo>
                  <a:cubicBezTo>
                    <a:pt x="2" y="82"/>
                    <a:pt x="15" y="123"/>
                    <a:pt x="48" y="1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66" name="Freeform 71">
              <a:extLst>
                <a:ext uri="{FF2B5EF4-FFF2-40B4-BE49-F238E27FC236}">
                  <a16:creationId xmlns:a16="http://schemas.microsoft.com/office/drawing/2014/main" id="{A337A8DE-6BB2-46E3-ABD1-94711A1EE87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542" y="4789"/>
              <a:ext cx="511" cy="424"/>
            </a:xfrm>
            <a:custGeom>
              <a:avLst/>
              <a:gdLst>
                <a:gd name="T0" fmla="*/ 0 w 511"/>
                <a:gd name="T1" fmla="*/ 360 h 424"/>
                <a:gd name="T2" fmla="*/ 0 w 511"/>
                <a:gd name="T3" fmla="*/ 359 h 424"/>
                <a:gd name="T4" fmla="*/ 170 w 511"/>
                <a:gd name="T5" fmla="*/ 0 h 424"/>
                <a:gd name="T6" fmla="*/ 511 w 511"/>
                <a:gd name="T7" fmla="*/ 424 h 424"/>
                <a:gd name="T8" fmla="*/ 0 w 511"/>
                <a:gd name="T9" fmla="*/ 360 h 424"/>
                <a:gd name="T10" fmla="*/ 171 w 511"/>
                <a:gd name="T11" fmla="*/ 5 h 424"/>
                <a:gd name="T12" fmla="*/ 4 w 511"/>
                <a:gd name="T13" fmla="*/ 358 h 424"/>
                <a:gd name="T14" fmla="*/ 506 w 511"/>
                <a:gd name="T15" fmla="*/ 421 h 424"/>
                <a:gd name="T16" fmla="*/ 171 w 511"/>
                <a:gd name="T17" fmla="*/ 5 h 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11" h="424">
                  <a:moveTo>
                    <a:pt x="0" y="360"/>
                  </a:moveTo>
                  <a:lnTo>
                    <a:pt x="0" y="359"/>
                  </a:lnTo>
                  <a:lnTo>
                    <a:pt x="170" y="0"/>
                  </a:lnTo>
                  <a:lnTo>
                    <a:pt x="511" y="424"/>
                  </a:lnTo>
                  <a:lnTo>
                    <a:pt x="0" y="360"/>
                  </a:lnTo>
                  <a:close/>
                  <a:moveTo>
                    <a:pt x="171" y="5"/>
                  </a:moveTo>
                  <a:lnTo>
                    <a:pt x="4" y="358"/>
                  </a:lnTo>
                  <a:lnTo>
                    <a:pt x="506" y="421"/>
                  </a:lnTo>
                  <a:lnTo>
                    <a:pt x="171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67" name="Freeform 72">
              <a:extLst>
                <a:ext uri="{FF2B5EF4-FFF2-40B4-BE49-F238E27FC236}">
                  <a16:creationId xmlns:a16="http://schemas.microsoft.com/office/drawing/2014/main" id="{924B5F83-5199-487C-B786-7D057902A1F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709" y="4789"/>
              <a:ext cx="723" cy="424"/>
            </a:xfrm>
            <a:custGeom>
              <a:avLst/>
              <a:gdLst>
                <a:gd name="T0" fmla="*/ 341 w 723"/>
                <a:gd name="T1" fmla="*/ 424 h 424"/>
                <a:gd name="T2" fmla="*/ 340 w 723"/>
                <a:gd name="T3" fmla="*/ 423 h 424"/>
                <a:gd name="T4" fmla="*/ 0 w 723"/>
                <a:gd name="T5" fmla="*/ 0 h 424"/>
                <a:gd name="T6" fmla="*/ 723 w 723"/>
                <a:gd name="T7" fmla="*/ 287 h 424"/>
                <a:gd name="T8" fmla="*/ 720 w 723"/>
                <a:gd name="T9" fmla="*/ 289 h 424"/>
                <a:gd name="T10" fmla="*/ 341 w 723"/>
                <a:gd name="T11" fmla="*/ 424 h 424"/>
                <a:gd name="T12" fmla="*/ 8 w 723"/>
                <a:gd name="T13" fmla="*/ 6 h 424"/>
                <a:gd name="T14" fmla="*/ 342 w 723"/>
                <a:gd name="T15" fmla="*/ 421 h 424"/>
                <a:gd name="T16" fmla="*/ 716 w 723"/>
                <a:gd name="T17" fmla="*/ 287 h 424"/>
                <a:gd name="T18" fmla="*/ 8 w 723"/>
                <a:gd name="T19" fmla="*/ 6 h 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23" h="424">
                  <a:moveTo>
                    <a:pt x="341" y="424"/>
                  </a:moveTo>
                  <a:lnTo>
                    <a:pt x="340" y="423"/>
                  </a:lnTo>
                  <a:lnTo>
                    <a:pt x="0" y="0"/>
                  </a:lnTo>
                  <a:lnTo>
                    <a:pt x="723" y="287"/>
                  </a:lnTo>
                  <a:lnTo>
                    <a:pt x="720" y="289"/>
                  </a:lnTo>
                  <a:lnTo>
                    <a:pt x="341" y="424"/>
                  </a:lnTo>
                  <a:close/>
                  <a:moveTo>
                    <a:pt x="8" y="6"/>
                  </a:moveTo>
                  <a:lnTo>
                    <a:pt x="342" y="421"/>
                  </a:lnTo>
                  <a:lnTo>
                    <a:pt x="716" y="287"/>
                  </a:lnTo>
                  <a:lnTo>
                    <a:pt x="8" y="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68" name="Freeform 73">
              <a:extLst>
                <a:ext uri="{FF2B5EF4-FFF2-40B4-BE49-F238E27FC236}">
                  <a16:creationId xmlns:a16="http://schemas.microsoft.com/office/drawing/2014/main" id="{AF4BD11C-2CA9-43A1-BFD9-6A44BDD2A6F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710" y="4542"/>
              <a:ext cx="720" cy="537"/>
            </a:xfrm>
            <a:custGeom>
              <a:avLst/>
              <a:gdLst>
                <a:gd name="T0" fmla="*/ 720 w 720"/>
                <a:gd name="T1" fmla="*/ 537 h 537"/>
                <a:gd name="T2" fmla="*/ 718 w 720"/>
                <a:gd name="T3" fmla="*/ 536 h 537"/>
                <a:gd name="T4" fmla="*/ 0 w 720"/>
                <a:gd name="T5" fmla="*/ 250 h 537"/>
                <a:gd name="T6" fmla="*/ 2 w 720"/>
                <a:gd name="T7" fmla="*/ 249 h 537"/>
                <a:gd name="T8" fmla="*/ 472 w 720"/>
                <a:gd name="T9" fmla="*/ 0 h 537"/>
                <a:gd name="T10" fmla="*/ 720 w 720"/>
                <a:gd name="T11" fmla="*/ 537 h 537"/>
                <a:gd name="T12" fmla="*/ 5 w 720"/>
                <a:gd name="T13" fmla="*/ 250 h 537"/>
                <a:gd name="T14" fmla="*/ 716 w 720"/>
                <a:gd name="T15" fmla="*/ 532 h 537"/>
                <a:gd name="T16" fmla="*/ 471 w 720"/>
                <a:gd name="T17" fmla="*/ 3 h 537"/>
                <a:gd name="T18" fmla="*/ 5 w 720"/>
                <a:gd name="T19" fmla="*/ 250 h 5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20" h="537">
                  <a:moveTo>
                    <a:pt x="720" y="537"/>
                  </a:moveTo>
                  <a:lnTo>
                    <a:pt x="718" y="536"/>
                  </a:lnTo>
                  <a:lnTo>
                    <a:pt x="0" y="250"/>
                  </a:lnTo>
                  <a:lnTo>
                    <a:pt x="2" y="249"/>
                  </a:lnTo>
                  <a:lnTo>
                    <a:pt x="472" y="0"/>
                  </a:lnTo>
                  <a:lnTo>
                    <a:pt x="720" y="537"/>
                  </a:lnTo>
                  <a:close/>
                  <a:moveTo>
                    <a:pt x="5" y="250"/>
                  </a:moveTo>
                  <a:lnTo>
                    <a:pt x="716" y="532"/>
                  </a:lnTo>
                  <a:lnTo>
                    <a:pt x="471" y="3"/>
                  </a:lnTo>
                  <a:lnTo>
                    <a:pt x="5" y="25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69" name="Freeform 74">
              <a:extLst>
                <a:ext uri="{FF2B5EF4-FFF2-40B4-BE49-F238E27FC236}">
                  <a16:creationId xmlns:a16="http://schemas.microsoft.com/office/drawing/2014/main" id="{A480BF27-4CD5-40D4-B8B4-C6A301610EB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179" y="4542"/>
              <a:ext cx="624" cy="537"/>
            </a:xfrm>
            <a:custGeom>
              <a:avLst/>
              <a:gdLst>
                <a:gd name="T0" fmla="*/ 249 w 624"/>
                <a:gd name="T1" fmla="*/ 537 h 537"/>
                <a:gd name="T2" fmla="*/ 248 w 624"/>
                <a:gd name="T3" fmla="*/ 534 h 537"/>
                <a:gd name="T4" fmla="*/ 0 w 624"/>
                <a:gd name="T5" fmla="*/ 0 h 537"/>
                <a:gd name="T6" fmla="*/ 2 w 624"/>
                <a:gd name="T7" fmla="*/ 1 h 537"/>
                <a:gd name="T8" fmla="*/ 624 w 624"/>
                <a:gd name="T9" fmla="*/ 154 h 537"/>
                <a:gd name="T10" fmla="*/ 622 w 624"/>
                <a:gd name="T11" fmla="*/ 155 h 537"/>
                <a:gd name="T12" fmla="*/ 249 w 624"/>
                <a:gd name="T13" fmla="*/ 537 h 537"/>
                <a:gd name="T14" fmla="*/ 5 w 624"/>
                <a:gd name="T15" fmla="*/ 3 h 537"/>
                <a:gd name="T16" fmla="*/ 250 w 624"/>
                <a:gd name="T17" fmla="*/ 532 h 537"/>
                <a:gd name="T18" fmla="*/ 619 w 624"/>
                <a:gd name="T19" fmla="*/ 155 h 537"/>
                <a:gd name="T20" fmla="*/ 5 w 624"/>
                <a:gd name="T21" fmla="*/ 3 h 5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24" h="537">
                  <a:moveTo>
                    <a:pt x="249" y="537"/>
                  </a:moveTo>
                  <a:lnTo>
                    <a:pt x="248" y="534"/>
                  </a:lnTo>
                  <a:lnTo>
                    <a:pt x="0" y="0"/>
                  </a:lnTo>
                  <a:lnTo>
                    <a:pt x="2" y="1"/>
                  </a:lnTo>
                  <a:lnTo>
                    <a:pt x="624" y="154"/>
                  </a:lnTo>
                  <a:lnTo>
                    <a:pt x="622" y="155"/>
                  </a:lnTo>
                  <a:lnTo>
                    <a:pt x="249" y="537"/>
                  </a:lnTo>
                  <a:close/>
                  <a:moveTo>
                    <a:pt x="5" y="3"/>
                  </a:moveTo>
                  <a:lnTo>
                    <a:pt x="250" y="532"/>
                  </a:lnTo>
                  <a:lnTo>
                    <a:pt x="619" y="155"/>
                  </a:lnTo>
                  <a:lnTo>
                    <a:pt x="5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70" name="Freeform 75">
              <a:extLst>
                <a:ext uri="{FF2B5EF4-FFF2-40B4-BE49-F238E27FC236}">
                  <a16:creationId xmlns:a16="http://schemas.microsoft.com/office/drawing/2014/main" id="{1C411065-DED8-4849-B466-CCA62332037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613" y="4051"/>
              <a:ext cx="593" cy="495"/>
            </a:xfrm>
            <a:custGeom>
              <a:avLst/>
              <a:gdLst>
                <a:gd name="T0" fmla="*/ 569 w 593"/>
                <a:gd name="T1" fmla="*/ 495 h 495"/>
                <a:gd name="T2" fmla="*/ 567 w 593"/>
                <a:gd name="T3" fmla="*/ 494 h 495"/>
                <a:gd name="T4" fmla="*/ 0 w 593"/>
                <a:gd name="T5" fmla="*/ 0 h 495"/>
                <a:gd name="T6" fmla="*/ 593 w 593"/>
                <a:gd name="T7" fmla="*/ 190 h 495"/>
                <a:gd name="T8" fmla="*/ 569 w 593"/>
                <a:gd name="T9" fmla="*/ 495 h 495"/>
                <a:gd name="T10" fmla="*/ 11 w 593"/>
                <a:gd name="T11" fmla="*/ 6 h 495"/>
                <a:gd name="T12" fmla="*/ 567 w 593"/>
                <a:gd name="T13" fmla="*/ 491 h 495"/>
                <a:gd name="T14" fmla="*/ 590 w 593"/>
                <a:gd name="T15" fmla="*/ 191 h 495"/>
                <a:gd name="T16" fmla="*/ 11 w 593"/>
                <a:gd name="T17" fmla="*/ 6 h 4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93" h="495">
                  <a:moveTo>
                    <a:pt x="569" y="495"/>
                  </a:moveTo>
                  <a:lnTo>
                    <a:pt x="567" y="494"/>
                  </a:lnTo>
                  <a:lnTo>
                    <a:pt x="0" y="0"/>
                  </a:lnTo>
                  <a:lnTo>
                    <a:pt x="593" y="190"/>
                  </a:lnTo>
                  <a:lnTo>
                    <a:pt x="569" y="495"/>
                  </a:lnTo>
                  <a:close/>
                  <a:moveTo>
                    <a:pt x="11" y="6"/>
                  </a:moveTo>
                  <a:lnTo>
                    <a:pt x="567" y="491"/>
                  </a:lnTo>
                  <a:lnTo>
                    <a:pt x="590" y="191"/>
                  </a:lnTo>
                  <a:lnTo>
                    <a:pt x="11" y="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71" name="Freeform 76">
              <a:extLst>
                <a:ext uri="{FF2B5EF4-FFF2-40B4-BE49-F238E27FC236}">
                  <a16:creationId xmlns:a16="http://schemas.microsoft.com/office/drawing/2014/main" id="{EE8BE900-5949-4C33-8DFE-0D2EBD6C29D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615" y="4050"/>
              <a:ext cx="571" cy="496"/>
            </a:xfrm>
            <a:custGeom>
              <a:avLst/>
              <a:gdLst>
                <a:gd name="T0" fmla="*/ 571 w 571"/>
                <a:gd name="T1" fmla="*/ 496 h 496"/>
                <a:gd name="T2" fmla="*/ 175 w 571"/>
                <a:gd name="T3" fmla="*/ 419 h 496"/>
                <a:gd name="T4" fmla="*/ 175 w 571"/>
                <a:gd name="T5" fmla="*/ 418 h 496"/>
                <a:gd name="T6" fmla="*/ 0 w 571"/>
                <a:gd name="T7" fmla="*/ 0 h 496"/>
                <a:gd name="T8" fmla="*/ 571 w 571"/>
                <a:gd name="T9" fmla="*/ 496 h 496"/>
                <a:gd name="T10" fmla="*/ 178 w 571"/>
                <a:gd name="T11" fmla="*/ 417 h 496"/>
                <a:gd name="T12" fmla="*/ 562 w 571"/>
                <a:gd name="T13" fmla="*/ 492 h 496"/>
                <a:gd name="T14" fmla="*/ 7 w 571"/>
                <a:gd name="T15" fmla="*/ 9 h 496"/>
                <a:gd name="T16" fmla="*/ 178 w 571"/>
                <a:gd name="T17" fmla="*/ 417 h 4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71" h="496">
                  <a:moveTo>
                    <a:pt x="571" y="496"/>
                  </a:moveTo>
                  <a:lnTo>
                    <a:pt x="175" y="419"/>
                  </a:lnTo>
                  <a:lnTo>
                    <a:pt x="175" y="418"/>
                  </a:lnTo>
                  <a:lnTo>
                    <a:pt x="0" y="0"/>
                  </a:lnTo>
                  <a:lnTo>
                    <a:pt x="571" y="496"/>
                  </a:lnTo>
                  <a:close/>
                  <a:moveTo>
                    <a:pt x="178" y="417"/>
                  </a:moveTo>
                  <a:lnTo>
                    <a:pt x="562" y="492"/>
                  </a:lnTo>
                  <a:lnTo>
                    <a:pt x="7" y="9"/>
                  </a:lnTo>
                  <a:lnTo>
                    <a:pt x="178" y="41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72" name="Freeform 77">
              <a:extLst>
                <a:ext uri="{FF2B5EF4-FFF2-40B4-BE49-F238E27FC236}">
                  <a16:creationId xmlns:a16="http://schemas.microsoft.com/office/drawing/2014/main" id="{B35C79DB-0D2D-4AB2-871C-BE7E14C3BAE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711" y="4467"/>
              <a:ext cx="474" cy="327"/>
            </a:xfrm>
            <a:custGeom>
              <a:avLst/>
              <a:gdLst>
                <a:gd name="T0" fmla="*/ 0 w 474"/>
                <a:gd name="T1" fmla="*/ 327 h 327"/>
                <a:gd name="T2" fmla="*/ 79 w 474"/>
                <a:gd name="T3" fmla="*/ 0 h 327"/>
                <a:gd name="T4" fmla="*/ 474 w 474"/>
                <a:gd name="T5" fmla="*/ 76 h 327"/>
                <a:gd name="T6" fmla="*/ 471 w 474"/>
                <a:gd name="T7" fmla="*/ 78 h 327"/>
                <a:gd name="T8" fmla="*/ 0 w 474"/>
                <a:gd name="T9" fmla="*/ 327 h 327"/>
                <a:gd name="T10" fmla="*/ 82 w 474"/>
                <a:gd name="T11" fmla="*/ 2 h 327"/>
                <a:gd name="T12" fmla="*/ 3 w 474"/>
                <a:gd name="T13" fmla="*/ 322 h 327"/>
                <a:gd name="T14" fmla="*/ 467 w 474"/>
                <a:gd name="T15" fmla="*/ 77 h 327"/>
                <a:gd name="T16" fmla="*/ 82 w 474"/>
                <a:gd name="T17" fmla="*/ 2 h 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74" h="327">
                  <a:moveTo>
                    <a:pt x="0" y="327"/>
                  </a:moveTo>
                  <a:lnTo>
                    <a:pt x="79" y="0"/>
                  </a:lnTo>
                  <a:lnTo>
                    <a:pt x="474" y="76"/>
                  </a:lnTo>
                  <a:lnTo>
                    <a:pt x="471" y="78"/>
                  </a:lnTo>
                  <a:lnTo>
                    <a:pt x="0" y="327"/>
                  </a:lnTo>
                  <a:close/>
                  <a:moveTo>
                    <a:pt x="82" y="2"/>
                  </a:moveTo>
                  <a:lnTo>
                    <a:pt x="3" y="322"/>
                  </a:lnTo>
                  <a:lnTo>
                    <a:pt x="467" y="77"/>
                  </a:lnTo>
                  <a:lnTo>
                    <a:pt x="82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73" name="Freeform 78">
              <a:extLst>
                <a:ext uri="{FF2B5EF4-FFF2-40B4-BE49-F238E27FC236}">
                  <a16:creationId xmlns:a16="http://schemas.microsoft.com/office/drawing/2014/main" id="{F72FC918-4791-4C77-BA2B-E721FE7DDA4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097" y="4466"/>
              <a:ext cx="697" cy="351"/>
            </a:xfrm>
            <a:custGeom>
              <a:avLst/>
              <a:gdLst>
                <a:gd name="T0" fmla="*/ 0 w 697"/>
                <a:gd name="T1" fmla="*/ 351 h 351"/>
                <a:gd name="T2" fmla="*/ 697 w 697"/>
                <a:gd name="T3" fmla="*/ 0 h 351"/>
                <a:gd name="T4" fmla="*/ 616 w 697"/>
                <a:gd name="T5" fmla="*/ 327 h 351"/>
                <a:gd name="T6" fmla="*/ 615 w 697"/>
                <a:gd name="T7" fmla="*/ 327 h 351"/>
                <a:gd name="T8" fmla="*/ 0 w 697"/>
                <a:gd name="T9" fmla="*/ 351 h 351"/>
                <a:gd name="T10" fmla="*/ 692 w 697"/>
                <a:gd name="T11" fmla="*/ 4 h 351"/>
                <a:gd name="T12" fmla="*/ 12 w 697"/>
                <a:gd name="T13" fmla="*/ 348 h 351"/>
                <a:gd name="T14" fmla="*/ 614 w 697"/>
                <a:gd name="T15" fmla="*/ 325 h 351"/>
                <a:gd name="T16" fmla="*/ 692 w 697"/>
                <a:gd name="T17" fmla="*/ 4 h 3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97" h="351">
                  <a:moveTo>
                    <a:pt x="0" y="351"/>
                  </a:moveTo>
                  <a:lnTo>
                    <a:pt x="697" y="0"/>
                  </a:lnTo>
                  <a:lnTo>
                    <a:pt x="616" y="327"/>
                  </a:lnTo>
                  <a:lnTo>
                    <a:pt x="615" y="327"/>
                  </a:lnTo>
                  <a:lnTo>
                    <a:pt x="0" y="351"/>
                  </a:lnTo>
                  <a:close/>
                  <a:moveTo>
                    <a:pt x="692" y="4"/>
                  </a:moveTo>
                  <a:lnTo>
                    <a:pt x="12" y="348"/>
                  </a:lnTo>
                  <a:lnTo>
                    <a:pt x="614" y="325"/>
                  </a:lnTo>
                  <a:lnTo>
                    <a:pt x="692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74" name="Freeform 79">
              <a:extLst>
                <a:ext uri="{FF2B5EF4-FFF2-40B4-BE49-F238E27FC236}">
                  <a16:creationId xmlns:a16="http://schemas.microsoft.com/office/drawing/2014/main" id="{5988255E-54DD-46F0-BE1A-5712FCCDB1F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00" y="4791"/>
              <a:ext cx="614" cy="359"/>
            </a:xfrm>
            <a:custGeom>
              <a:avLst/>
              <a:gdLst>
                <a:gd name="T0" fmla="*/ 445 w 614"/>
                <a:gd name="T1" fmla="*/ 359 h 359"/>
                <a:gd name="T2" fmla="*/ 444 w 614"/>
                <a:gd name="T3" fmla="*/ 358 h 359"/>
                <a:gd name="T4" fmla="*/ 0 w 614"/>
                <a:gd name="T5" fmla="*/ 24 h 359"/>
                <a:gd name="T6" fmla="*/ 614 w 614"/>
                <a:gd name="T7" fmla="*/ 0 h 359"/>
                <a:gd name="T8" fmla="*/ 613 w 614"/>
                <a:gd name="T9" fmla="*/ 1 h 359"/>
                <a:gd name="T10" fmla="*/ 445 w 614"/>
                <a:gd name="T11" fmla="*/ 359 h 359"/>
                <a:gd name="T12" fmla="*/ 7 w 614"/>
                <a:gd name="T13" fmla="*/ 25 h 359"/>
                <a:gd name="T14" fmla="*/ 444 w 614"/>
                <a:gd name="T15" fmla="*/ 356 h 359"/>
                <a:gd name="T16" fmla="*/ 611 w 614"/>
                <a:gd name="T17" fmla="*/ 2 h 359"/>
                <a:gd name="T18" fmla="*/ 7 w 614"/>
                <a:gd name="T19" fmla="*/ 25 h 3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14" h="359">
                  <a:moveTo>
                    <a:pt x="445" y="359"/>
                  </a:moveTo>
                  <a:lnTo>
                    <a:pt x="444" y="358"/>
                  </a:lnTo>
                  <a:lnTo>
                    <a:pt x="0" y="24"/>
                  </a:lnTo>
                  <a:lnTo>
                    <a:pt x="614" y="0"/>
                  </a:lnTo>
                  <a:lnTo>
                    <a:pt x="613" y="1"/>
                  </a:lnTo>
                  <a:lnTo>
                    <a:pt x="445" y="359"/>
                  </a:lnTo>
                  <a:close/>
                  <a:moveTo>
                    <a:pt x="7" y="25"/>
                  </a:moveTo>
                  <a:lnTo>
                    <a:pt x="444" y="356"/>
                  </a:lnTo>
                  <a:lnTo>
                    <a:pt x="611" y="2"/>
                  </a:lnTo>
                  <a:lnTo>
                    <a:pt x="7" y="2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75" name="Freeform 80">
              <a:extLst>
                <a:ext uri="{FF2B5EF4-FFF2-40B4-BE49-F238E27FC236}">
                  <a16:creationId xmlns:a16="http://schemas.microsoft.com/office/drawing/2014/main" id="{E6CA748D-EEF1-4DC9-8129-20459E9E946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057" y="4813"/>
              <a:ext cx="489" cy="634"/>
            </a:xfrm>
            <a:custGeom>
              <a:avLst/>
              <a:gdLst>
                <a:gd name="T0" fmla="*/ 0 w 489"/>
                <a:gd name="T1" fmla="*/ 634 h 634"/>
                <a:gd name="T2" fmla="*/ 45 w 489"/>
                <a:gd name="T3" fmla="*/ 0 h 634"/>
                <a:gd name="T4" fmla="*/ 489 w 489"/>
                <a:gd name="T5" fmla="*/ 335 h 634"/>
                <a:gd name="T6" fmla="*/ 0 w 489"/>
                <a:gd name="T7" fmla="*/ 634 h 634"/>
                <a:gd name="T8" fmla="*/ 47 w 489"/>
                <a:gd name="T9" fmla="*/ 5 h 634"/>
                <a:gd name="T10" fmla="*/ 3 w 489"/>
                <a:gd name="T11" fmla="*/ 630 h 634"/>
                <a:gd name="T12" fmla="*/ 485 w 489"/>
                <a:gd name="T13" fmla="*/ 335 h 634"/>
                <a:gd name="T14" fmla="*/ 47 w 489"/>
                <a:gd name="T15" fmla="*/ 5 h 6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89" h="634">
                  <a:moveTo>
                    <a:pt x="0" y="634"/>
                  </a:moveTo>
                  <a:lnTo>
                    <a:pt x="45" y="0"/>
                  </a:lnTo>
                  <a:lnTo>
                    <a:pt x="489" y="335"/>
                  </a:lnTo>
                  <a:lnTo>
                    <a:pt x="0" y="634"/>
                  </a:lnTo>
                  <a:close/>
                  <a:moveTo>
                    <a:pt x="47" y="5"/>
                  </a:moveTo>
                  <a:lnTo>
                    <a:pt x="3" y="630"/>
                  </a:lnTo>
                  <a:lnTo>
                    <a:pt x="485" y="335"/>
                  </a:lnTo>
                  <a:lnTo>
                    <a:pt x="47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76" name="Freeform 81">
              <a:extLst>
                <a:ext uri="{FF2B5EF4-FFF2-40B4-BE49-F238E27FC236}">
                  <a16:creationId xmlns:a16="http://schemas.microsoft.com/office/drawing/2014/main" id="{AFAF4D0D-F390-40A9-881A-49A8F72BD72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055" y="5147"/>
              <a:ext cx="538" cy="325"/>
            </a:xfrm>
            <a:custGeom>
              <a:avLst/>
              <a:gdLst>
                <a:gd name="T0" fmla="*/ 0 w 538"/>
                <a:gd name="T1" fmla="*/ 299 h 325"/>
                <a:gd name="T2" fmla="*/ 490 w 538"/>
                <a:gd name="T3" fmla="*/ 0 h 325"/>
                <a:gd name="T4" fmla="*/ 538 w 538"/>
                <a:gd name="T5" fmla="*/ 325 h 325"/>
                <a:gd name="T6" fmla="*/ 0 w 538"/>
                <a:gd name="T7" fmla="*/ 299 h 325"/>
                <a:gd name="T8" fmla="*/ 489 w 538"/>
                <a:gd name="T9" fmla="*/ 3 h 325"/>
                <a:gd name="T10" fmla="*/ 8 w 538"/>
                <a:gd name="T11" fmla="*/ 297 h 325"/>
                <a:gd name="T12" fmla="*/ 536 w 538"/>
                <a:gd name="T13" fmla="*/ 322 h 325"/>
                <a:gd name="T14" fmla="*/ 489 w 538"/>
                <a:gd name="T15" fmla="*/ 3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38" h="325">
                  <a:moveTo>
                    <a:pt x="0" y="299"/>
                  </a:moveTo>
                  <a:lnTo>
                    <a:pt x="490" y="0"/>
                  </a:lnTo>
                  <a:lnTo>
                    <a:pt x="538" y="325"/>
                  </a:lnTo>
                  <a:lnTo>
                    <a:pt x="0" y="299"/>
                  </a:lnTo>
                  <a:close/>
                  <a:moveTo>
                    <a:pt x="489" y="3"/>
                  </a:moveTo>
                  <a:lnTo>
                    <a:pt x="8" y="297"/>
                  </a:lnTo>
                  <a:lnTo>
                    <a:pt x="536" y="322"/>
                  </a:lnTo>
                  <a:lnTo>
                    <a:pt x="489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77" name="Freeform 82">
              <a:extLst>
                <a:ext uri="{FF2B5EF4-FFF2-40B4-BE49-F238E27FC236}">
                  <a16:creationId xmlns:a16="http://schemas.microsoft.com/office/drawing/2014/main" id="{A24AE050-ACAD-4F30-BE23-07488C2FEF1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013" y="5444"/>
              <a:ext cx="585" cy="281"/>
            </a:xfrm>
            <a:custGeom>
              <a:avLst/>
              <a:gdLst>
                <a:gd name="T0" fmla="*/ 0 w 585"/>
                <a:gd name="T1" fmla="*/ 281 h 281"/>
                <a:gd name="T2" fmla="*/ 44 w 585"/>
                <a:gd name="T3" fmla="*/ 0 h 281"/>
                <a:gd name="T4" fmla="*/ 585 w 585"/>
                <a:gd name="T5" fmla="*/ 25 h 281"/>
                <a:gd name="T6" fmla="*/ 579 w 585"/>
                <a:gd name="T7" fmla="*/ 28 h 281"/>
                <a:gd name="T8" fmla="*/ 0 w 585"/>
                <a:gd name="T9" fmla="*/ 281 h 281"/>
                <a:gd name="T10" fmla="*/ 46 w 585"/>
                <a:gd name="T11" fmla="*/ 2 h 281"/>
                <a:gd name="T12" fmla="*/ 2 w 585"/>
                <a:gd name="T13" fmla="*/ 276 h 281"/>
                <a:gd name="T14" fmla="*/ 573 w 585"/>
                <a:gd name="T15" fmla="*/ 28 h 281"/>
                <a:gd name="T16" fmla="*/ 46 w 585"/>
                <a:gd name="T17" fmla="*/ 2 h 2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85" h="281">
                  <a:moveTo>
                    <a:pt x="0" y="281"/>
                  </a:moveTo>
                  <a:lnTo>
                    <a:pt x="44" y="0"/>
                  </a:lnTo>
                  <a:lnTo>
                    <a:pt x="585" y="25"/>
                  </a:lnTo>
                  <a:lnTo>
                    <a:pt x="579" y="28"/>
                  </a:lnTo>
                  <a:lnTo>
                    <a:pt x="0" y="281"/>
                  </a:lnTo>
                  <a:close/>
                  <a:moveTo>
                    <a:pt x="46" y="2"/>
                  </a:moveTo>
                  <a:lnTo>
                    <a:pt x="2" y="276"/>
                  </a:lnTo>
                  <a:lnTo>
                    <a:pt x="573" y="28"/>
                  </a:lnTo>
                  <a:lnTo>
                    <a:pt x="46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78" name="Freeform 83">
              <a:extLst>
                <a:ext uri="{FF2B5EF4-FFF2-40B4-BE49-F238E27FC236}">
                  <a16:creationId xmlns:a16="http://schemas.microsoft.com/office/drawing/2014/main" id="{1D472D82-0DEC-4B87-B387-7F74E385CB1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010" y="5469"/>
              <a:ext cx="929" cy="316"/>
            </a:xfrm>
            <a:custGeom>
              <a:avLst/>
              <a:gdLst>
                <a:gd name="T0" fmla="*/ 0 w 929"/>
                <a:gd name="T1" fmla="*/ 255 h 316"/>
                <a:gd name="T2" fmla="*/ 4 w 929"/>
                <a:gd name="T3" fmla="*/ 253 h 316"/>
                <a:gd name="T4" fmla="*/ 582 w 929"/>
                <a:gd name="T5" fmla="*/ 0 h 316"/>
                <a:gd name="T6" fmla="*/ 583 w 929"/>
                <a:gd name="T7" fmla="*/ 0 h 316"/>
                <a:gd name="T8" fmla="*/ 929 w 929"/>
                <a:gd name="T9" fmla="*/ 316 h 316"/>
                <a:gd name="T10" fmla="*/ 926 w 929"/>
                <a:gd name="T11" fmla="*/ 316 h 316"/>
                <a:gd name="T12" fmla="*/ 0 w 929"/>
                <a:gd name="T13" fmla="*/ 255 h 316"/>
                <a:gd name="T14" fmla="*/ 582 w 929"/>
                <a:gd name="T15" fmla="*/ 3 h 316"/>
                <a:gd name="T16" fmla="*/ 10 w 929"/>
                <a:gd name="T17" fmla="*/ 253 h 316"/>
                <a:gd name="T18" fmla="*/ 922 w 929"/>
                <a:gd name="T19" fmla="*/ 314 h 316"/>
                <a:gd name="T20" fmla="*/ 582 w 929"/>
                <a:gd name="T21" fmla="*/ 3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29" h="316">
                  <a:moveTo>
                    <a:pt x="0" y="255"/>
                  </a:moveTo>
                  <a:lnTo>
                    <a:pt x="4" y="253"/>
                  </a:lnTo>
                  <a:lnTo>
                    <a:pt x="582" y="0"/>
                  </a:lnTo>
                  <a:lnTo>
                    <a:pt x="583" y="0"/>
                  </a:lnTo>
                  <a:lnTo>
                    <a:pt x="929" y="316"/>
                  </a:lnTo>
                  <a:lnTo>
                    <a:pt x="926" y="316"/>
                  </a:lnTo>
                  <a:lnTo>
                    <a:pt x="0" y="255"/>
                  </a:lnTo>
                  <a:close/>
                  <a:moveTo>
                    <a:pt x="582" y="3"/>
                  </a:moveTo>
                  <a:lnTo>
                    <a:pt x="10" y="253"/>
                  </a:lnTo>
                  <a:lnTo>
                    <a:pt x="922" y="314"/>
                  </a:lnTo>
                  <a:lnTo>
                    <a:pt x="582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79" name="Freeform 84">
              <a:extLst>
                <a:ext uri="{FF2B5EF4-FFF2-40B4-BE49-F238E27FC236}">
                  <a16:creationId xmlns:a16="http://schemas.microsoft.com/office/drawing/2014/main" id="{DB2299A3-3FC8-45E3-BCEB-D00F3370783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589" y="5468"/>
              <a:ext cx="435" cy="318"/>
            </a:xfrm>
            <a:custGeom>
              <a:avLst/>
              <a:gdLst>
                <a:gd name="T0" fmla="*/ 347 w 435"/>
                <a:gd name="T1" fmla="*/ 318 h 318"/>
                <a:gd name="T2" fmla="*/ 346 w 435"/>
                <a:gd name="T3" fmla="*/ 317 h 318"/>
                <a:gd name="T4" fmla="*/ 0 w 435"/>
                <a:gd name="T5" fmla="*/ 0 h 318"/>
                <a:gd name="T6" fmla="*/ 435 w 435"/>
                <a:gd name="T7" fmla="*/ 70 h 318"/>
                <a:gd name="T8" fmla="*/ 435 w 435"/>
                <a:gd name="T9" fmla="*/ 72 h 318"/>
                <a:gd name="T10" fmla="*/ 347 w 435"/>
                <a:gd name="T11" fmla="*/ 318 h 318"/>
                <a:gd name="T12" fmla="*/ 6 w 435"/>
                <a:gd name="T13" fmla="*/ 5 h 318"/>
                <a:gd name="T14" fmla="*/ 346 w 435"/>
                <a:gd name="T15" fmla="*/ 313 h 318"/>
                <a:gd name="T16" fmla="*/ 433 w 435"/>
                <a:gd name="T17" fmla="*/ 72 h 318"/>
                <a:gd name="T18" fmla="*/ 6 w 435"/>
                <a:gd name="T19" fmla="*/ 5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35" h="318">
                  <a:moveTo>
                    <a:pt x="347" y="318"/>
                  </a:moveTo>
                  <a:lnTo>
                    <a:pt x="346" y="317"/>
                  </a:lnTo>
                  <a:lnTo>
                    <a:pt x="0" y="0"/>
                  </a:lnTo>
                  <a:lnTo>
                    <a:pt x="435" y="70"/>
                  </a:lnTo>
                  <a:lnTo>
                    <a:pt x="435" y="72"/>
                  </a:lnTo>
                  <a:lnTo>
                    <a:pt x="347" y="318"/>
                  </a:lnTo>
                  <a:close/>
                  <a:moveTo>
                    <a:pt x="6" y="5"/>
                  </a:moveTo>
                  <a:lnTo>
                    <a:pt x="346" y="313"/>
                  </a:lnTo>
                  <a:lnTo>
                    <a:pt x="433" y="72"/>
                  </a:lnTo>
                  <a:lnTo>
                    <a:pt x="6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0" name="Freeform 85">
              <a:extLst>
                <a:ext uri="{FF2B5EF4-FFF2-40B4-BE49-F238E27FC236}">
                  <a16:creationId xmlns:a16="http://schemas.microsoft.com/office/drawing/2014/main" id="{AE092C7E-D04F-4DFE-A00C-96D9BA7B3FE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933" y="5497"/>
              <a:ext cx="648" cy="289"/>
            </a:xfrm>
            <a:custGeom>
              <a:avLst/>
              <a:gdLst>
                <a:gd name="T0" fmla="*/ 0 w 648"/>
                <a:gd name="T1" fmla="*/ 289 h 289"/>
                <a:gd name="T2" fmla="*/ 89 w 648"/>
                <a:gd name="T3" fmla="*/ 40 h 289"/>
                <a:gd name="T4" fmla="*/ 648 w 648"/>
                <a:gd name="T5" fmla="*/ 0 h 289"/>
                <a:gd name="T6" fmla="*/ 0 w 648"/>
                <a:gd name="T7" fmla="*/ 289 h 289"/>
                <a:gd name="T8" fmla="*/ 91 w 648"/>
                <a:gd name="T9" fmla="*/ 43 h 289"/>
                <a:gd name="T10" fmla="*/ 5 w 648"/>
                <a:gd name="T11" fmla="*/ 284 h 289"/>
                <a:gd name="T12" fmla="*/ 635 w 648"/>
                <a:gd name="T13" fmla="*/ 3 h 289"/>
                <a:gd name="T14" fmla="*/ 91 w 648"/>
                <a:gd name="T15" fmla="*/ 43 h 2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48" h="289">
                  <a:moveTo>
                    <a:pt x="0" y="289"/>
                  </a:moveTo>
                  <a:lnTo>
                    <a:pt x="89" y="40"/>
                  </a:lnTo>
                  <a:lnTo>
                    <a:pt x="648" y="0"/>
                  </a:lnTo>
                  <a:lnTo>
                    <a:pt x="0" y="289"/>
                  </a:lnTo>
                  <a:close/>
                  <a:moveTo>
                    <a:pt x="91" y="43"/>
                  </a:moveTo>
                  <a:lnTo>
                    <a:pt x="5" y="284"/>
                  </a:lnTo>
                  <a:lnTo>
                    <a:pt x="635" y="3"/>
                  </a:lnTo>
                  <a:lnTo>
                    <a:pt x="91" y="4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1" name="Freeform 86">
              <a:extLst>
                <a:ext uri="{FF2B5EF4-FFF2-40B4-BE49-F238E27FC236}">
                  <a16:creationId xmlns:a16="http://schemas.microsoft.com/office/drawing/2014/main" id="{5AC4C315-2BF4-47EF-80BA-62F0F6A2C6E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020" y="5242"/>
              <a:ext cx="558" cy="299"/>
            </a:xfrm>
            <a:custGeom>
              <a:avLst/>
              <a:gdLst>
                <a:gd name="T0" fmla="*/ 0 w 558"/>
                <a:gd name="T1" fmla="*/ 299 h 299"/>
                <a:gd name="T2" fmla="*/ 326 w 558"/>
                <a:gd name="T3" fmla="*/ 0 h 299"/>
                <a:gd name="T4" fmla="*/ 327 w 558"/>
                <a:gd name="T5" fmla="*/ 1 h 299"/>
                <a:gd name="T6" fmla="*/ 558 w 558"/>
                <a:gd name="T7" fmla="*/ 257 h 299"/>
                <a:gd name="T8" fmla="*/ 555 w 558"/>
                <a:gd name="T9" fmla="*/ 257 h 299"/>
                <a:gd name="T10" fmla="*/ 0 w 558"/>
                <a:gd name="T11" fmla="*/ 299 h 299"/>
                <a:gd name="T12" fmla="*/ 326 w 558"/>
                <a:gd name="T13" fmla="*/ 4 h 299"/>
                <a:gd name="T14" fmla="*/ 7 w 558"/>
                <a:gd name="T15" fmla="*/ 295 h 299"/>
                <a:gd name="T16" fmla="*/ 552 w 558"/>
                <a:gd name="T17" fmla="*/ 255 h 299"/>
                <a:gd name="T18" fmla="*/ 326 w 558"/>
                <a:gd name="T19" fmla="*/ 4 h 2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58" h="299">
                  <a:moveTo>
                    <a:pt x="0" y="299"/>
                  </a:moveTo>
                  <a:lnTo>
                    <a:pt x="326" y="0"/>
                  </a:lnTo>
                  <a:lnTo>
                    <a:pt x="327" y="1"/>
                  </a:lnTo>
                  <a:lnTo>
                    <a:pt x="558" y="257"/>
                  </a:lnTo>
                  <a:lnTo>
                    <a:pt x="555" y="257"/>
                  </a:lnTo>
                  <a:lnTo>
                    <a:pt x="0" y="299"/>
                  </a:lnTo>
                  <a:close/>
                  <a:moveTo>
                    <a:pt x="326" y="4"/>
                  </a:moveTo>
                  <a:lnTo>
                    <a:pt x="7" y="295"/>
                  </a:lnTo>
                  <a:lnTo>
                    <a:pt x="552" y="255"/>
                  </a:lnTo>
                  <a:lnTo>
                    <a:pt x="326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2" name="Freeform 87">
              <a:extLst>
                <a:ext uri="{FF2B5EF4-FFF2-40B4-BE49-F238E27FC236}">
                  <a16:creationId xmlns:a16="http://schemas.microsoft.com/office/drawing/2014/main" id="{DB32814F-76DB-41BC-8858-885CD6B3DC1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180" y="4239"/>
              <a:ext cx="625" cy="461"/>
            </a:xfrm>
            <a:custGeom>
              <a:avLst/>
              <a:gdLst>
                <a:gd name="T0" fmla="*/ 625 w 625"/>
                <a:gd name="T1" fmla="*/ 461 h 461"/>
                <a:gd name="T2" fmla="*/ 0 w 625"/>
                <a:gd name="T3" fmla="*/ 306 h 461"/>
                <a:gd name="T4" fmla="*/ 0 w 625"/>
                <a:gd name="T5" fmla="*/ 305 h 461"/>
                <a:gd name="T6" fmla="*/ 23 w 625"/>
                <a:gd name="T7" fmla="*/ 0 h 461"/>
                <a:gd name="T8" fmla="*/ 625 w 625"/>
                <a:gd name="T9" fmla="*/ 461 h 461"/>
                <a:gd name="T10" fmla="*/ 2 w 625"/>
                <a:gd name="T11" fmla="*/ 304 h 461"/>
                <a:gd name="T12" fmla="*/ 615 w 625"/>
                <a:gd name="T13" fmla="*/ 455 h 461"/>
                <a:gd name="T14" fmla="*/ 26 w 625"/>
                <a:gd name="T15" fmla="*/ 4 h 461"/>
                <a:gd name="T16" fmla="*/ 2 w 625"/>
                <a:gd name="T17" fmla="*/ 304 h 4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25" h="461">
                  <a:moveTo>
                    <a:pt x="625" y="461"/>
                  </a:moveTo>
                  <a:lnTo>
                    <a:pt x="0" y="306"/>
                  </a:lnTo>
                  <a:lnTo>
                    <a:pt x="0" y="305"/>
                  </a:lnTo>
                  <a:lnTo>
                    <a:pt x="23" y="0"/>
                  </a:lnTo>
                  <a:lnTo>
                    <a:pt x="625" y="461"/>
                  </a:lnTo>
                  <a:close/>
                  <a:moveTo>
                    <a:pt x="2" y="304"/>
                  </a:moveTo>
                  <a:lnTo>
                    <a:pt x="615" y="455"/>
                  </a:lnTo>
                  <a:lnTo>
                    <a:pt x="26" y="4"/>
                  </a:lnTo>
                  <a:lnTo>
                    <a:pt x="2" y="30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3" name="Freeform 88">
              <a:extLst>
                <a:ext uri="{FF2B5EF4-FFF2-40B4-BE49-F238E27FC236}">
                  <a16:creationId xmlns:a16="http://schemas.microsoft.com/office/drawing/2014/main" id="{A006E0E0-4F87-4B6E-8EA8-9A1C100B3A8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199" y="4239"/>
              <a:ext cx="911" cy="459"/>
            </a:xfrm>
            <a:custGeom>
              <a:avLst/>
              <a:gdLst>
                <a:gd name="T0" fmla="*/ 602 w 911"/>
                <a:gd name="T1" fmla="*/ 459 h 459"/>
                <a:gd name="T2" fmla="*/ 600 w 911"/>
                <a:gd name="T3" fmla="*/ 458 h 459"/>
                <a:gd name="T4" fmla="*/ 0 w 911"/>
                <a:gd name="T5" fmla="*/ 0 h 459"/>
                <a:gd name="T6" fmla="*/ 911 w 911"/>
                <a:gd name="T7" fmla="*/ 269 h 459"/>
                <a:gd name="T8" fmla="*/ 602 w 911"/>
                <a:gd name="T9" fmla="*/ 459 h 459"/>
                <a:gd name="T10" fmla="*/ 11 w 911"/>
                <a:gd name="T11" fmla="*/ 6 h 459"/>
                <a:gd name="T12" fmla="*/ 602 w 911"/>
                <a:gd name="T13" fmla="*/ 456 h 459"/>
                <a:gd name="T14" fmla="*/ 905 w 911"/>
                <a:gd name="T15" fmla="*/ 271 h 459"/>
                <a:gd name="T16" fmla="*/ 11 w 911"/>
                <a:gd name="T17" fmla="*/ 6 h 4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11" h="459">
                  <a:moveTo>
                    <a:pt x="602" y="459"/>
                  </a:moveTo>
                  <a:lnTo>
                    <a:pt x="600" y="458"/>
                  </a:lnTo>
                  <a:lnTo>
                    <a:pt x="0" y="0"/>
                  </a:lnTo>
                  <a:lnTo>
                    <a:pt x="911" y="269"/>
                  </a:lnTo>
                  <a:lnTo>
                    <a:pt x="602" y="459"/>
                  </a:lnTo>
                  <a:close/>
                  <a:moveTo>
                    <a:pt x="11" y="6"/>
                  </a:moveTo>
                  <a:lnTo>
                    <a:pt x="602" y="456"/>
                  </a:lnTo>
                  <a:lnTo>
                    <a:pt x="905" y="271"/>
                  </a:lnTo>
                  <a:lnTo>
                    <a:pt x="11" y="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4" name="Freeform 89">
              <a:extLst>
                <a:ext uri="{FF2B5EF4-FFF2-40B4-BE49-F238E27FC236}">
                  <a16:creationId xmlns:a16="http://schemas.microsoft.com/office/drawing/2014/main" id="{A87A2FEB-4FD0-4779-BC46-127CE2B0DEF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798" y="4506"/>
              <a:ext cx="309" cy="531"/>
            </a:xfrm>
            <a:custGeom>
              <a:avLst/>
              <a:gdLst>
                <a:gd name="T0" fmla="*/ 286 w 309"/>
                <a:gd name="T1" fmla="*/ 531 h 531"/>
                <a:gd name="T2" fmla="*/ 284 w 309"/>
                <a:gd name="T3" fmla="*/ 529 h 531"/>
                <a:gd name="T4" fmla="*/ 0 w 309"/>
                <a:gd name="T5" fmla="*/ 190 h 531"/>
                <a:gd name="T6" fmla="*/ 1 w 309"/>
                <a:gd name="T7" fmla="*/ 189 h 531"/>
                <a:gd name="T8" fmla="*/ 309 w 309"/>
                <a:gd name="T9" fmla="*/ 0 h 531"/>
                <a:gd name="T10" fmla="*/ 286 w 309"/>
                <a:gd name="T11" fmla="*/ 531 h 531"/>
                <a:gd name="T12" fmla="*/ 4 w 309"/>
                <a:gd name="T13" fmla="*/ 191 h 531"/>
                <a:gd name="T14" fmla="*/ 284 w 309"/>
                <a:gd name="T15" fmla="*/ 524 h 531"/>
                <a:gd name="T16" fmla="*/ 307 w 309"/>
                <a:gd name="T17" fmla="*/ 5 h 531"/>
                <a:gd name="T18" fmla="*/ 4 w 309"/>
                <a:gd name="T19" fmla="*/ 191 h 5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09" h="531">
                  <a:moveTo>
                    <a:pt x="286" y="531"/>
                  </a:moveTo>
                  <a:lnTo>
                    <a:pt x="284" y="529"/>
                  </a:lnTo>
                  <a:lnTo>
                    <a:pt x="0" y="190"/>
                  </a:lnTo>
                  <a:lnTo>
                    <a:pt x="1" y="189"/>
                  </a:lnTo>
                  <a:lnTo>
                    <a:pt x="309" y="0"/>
                  </a:lnTo>
                  <a:lnTo>
                    <a:pt x="286" y="531"/>
                  </a:lnTo>
                  <a:close/>
                  <a:moveTo>
                    <a:pt x="4" y="191"/>
                  </a:moveTo>
                  <a:lnTo>
                    <a:pt x="284" y="524"/>
                  </a:lnTo>
                  <a:lnTo>
                    <a:pt x="307" y="5"/>
                  </a:lnTo>
                  <a:lnTo>
                    <a:pt x="4" y="19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5" name="Freeform 90">
              <a:extLst>
                <a:ext uri="{FF2B5EF4-FFF2-40B4-BE49-F238E27FC236}">
                  <a16:creationId xmlns:a16="http://schemas.microsoft.com/office/drawing/2014/main" id="{116CFA78-2CC8-4050-988E-21A74DCC636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798" y="4692"/>
              <a:ext cx="286" cy="648"/>
            </a:xfrm>
            <a:custGeom>
              <a:avLst/>
              <a:gdLst>
                <a:gd name="T0" fmla="*/ 128 w 286"/>
                <a:gd name="T1" fmla="*/ 648 h 648"/>
                <a:gd name="T2" fmla="*/ 128 w 286"/>
                <a:gd name="T3" fmla="*/ 645 h 648"/>
                <a:gd name="T4" fmla="*/ 0 w 286"/>
                <a:gd name="T5" fmla="*/ 0 h 648"/>
                <a:gd name="T6" fmla="*/ 286 w 286"/>
                <a:gd name="T7" fmla="*/ 342 h 648"/>
                <a:gd name="T8" fmla="*/ 286 w 286"/>
                <a:gd name="T9" fmla="*/ 343 h 648"/>
                <a:gd name="T10" fmla="*/ 128 w 286"/>
                <a:gd name="T11" fmla="*/ 648 h 648"/>
                <a:gd name="T12" fmla="*/ 5 w 286"/>
                <a:gd name="T13" fmla="*/ 9 h 648"/>
                <a:gd name="T14" fmla="*/ 129 w 286"/>
                <a:gd name="T15" fmla="*/ 640 h 648"/>
                <a:gd name="T16" fmla="*/ 284 w 286"/>
                <a:gd name="T17" fmla="*/ 342 h 648"/>
                <a:gd name="T18" fmla="*/ 5 w 286"/>
                <a:gd name="T19" fmla="*/ 9 h 6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86" h="648">
                  <a:moveTo>
                    <a:pt x="128" y="648"/>
                  </a:moveTo>
                  <a:lnTo>
                    <a:pt x="128" y="645"/>
                  </a:lnTo>
                  <a:lnTo>
                    <a:pt x="0" y="0"/>
                  </a:lnTo>
                  <a:lnTo>
                    <a:pt x="286" y="342"/>
                  </a:lnTo>
                  <a:lnTo>
                    <a:pt x="286" y="343"/>
                  </a:lnTo>
                  <a:lnTo>
                    <a:pt x="128" y="648"/>
                  </a:lnTo>
                  <a:close/>
                  <a:moveTo>
                    <a:pt x="5" y="9"/>
                  </a:moveTo>
                  <a:lnTo>
                    <a:pt x="129" y="640"/>
                  </a:lnTo>
                  <a:lnTo>
                    <a:pt x="284" y="342"/>
                  </a:lnTo>
                  <a:lnTo>
                    <a:pt x="5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6" name="Freeform 91">
              <a:extLst>
                <a:ext uri="{FF2B5EF4-FFF2-40B4-BE49-F238E27FC236}">
                  <a16:creationId xmlns:a16="http://schemas.microsoft.com/office/drawing/2014/main" id="{E6427C81-EEE9-48AC-B41F-622B2E8D340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925" y="5031"/>
              <a:ext cx="570" cy="444"/>
            </a:xfrm>
            <a:custGeom>
              <a:avLst/>
              <a:gdLst>
                <a:gd name="T0" fmla="*/ 570 w 570"/>
                <a:gd name="T1" fmla="*/ 444 h 444"/>
                <a:gd name="T2" fmla="*/ 565 w 570"/>
                <a:gd name="T3" fmla="*/ 443 h 444"/>
                <a:gd name="T4" fmla="*/ 0 w 570"/>
                <a:gd name="T5" fmla="*/ 306 h 444"/>
                <a:gd name="T6" fmla="*/ 158 w 570"/>
                <a:gd name="T7" fmla="*/ 0 h 444"/>
                <a:gd name="T8" fmla="*/ 570 w 570"/>
                <a:gd name="T9" fmla="*/ 444 h 444"/>
                <a:gd name="T10" fmla="*/ 4 w 570"/>
                <a:gd name="T11" fmla="*/ 305 h 444"/>
                <a:gd name="T12" fmla="*/ 562 w 570"/>
                <a:gd name="T13" fmla="*/ 439 h 444"/>
                <a:gd name="T14" fmla="*/ 158 w 570"/>
                <a:gd name="T15" fmla="*/ 5 h 444"/>
                <a:gd name="T16" fmla="*/ 4 w 570"/>
                <a:gd name="T17" fmla="*/ 305 h 4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70" h="444">
                  <a:moveTo>
                    <a:pt x="570" y="444"/>
                  </a:moveTo>
                  <a:lnTo>
                    <a:pt x="565" y="443"/>
                  </a:lnTo>
                  <a:lnTo>
                    <a:pt x="0" y="306"/>
                  </a:lnTo>
                  <a:lnTo>
                    <a:pt x="158" y="0"/>
                  </a:lnTo>
                  <a:lnTo>
                    <a:pt x="570" y="444"/>
                  </a:lnTo>
                  <a:close/>
                  <a:moveTo>
                    <a:pt x="4" y="305"/>
                  </a:moveTo>
                  <a:lnTo>
                    <a:pt x="562" y="439"/>
                  </a:lnTo>
                  <a:lnTo>
                    <a:pt x="158" y="5"/>
                  </a:lnTo>
                  <a:lnTo>
                    <a:pt x="4" y="30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7" name="Freeform 92">
              <a:extLst>
                <a:ext uri="{FF2B5EF4-FFF2-40B4-BE49-F238E27FC236}">
                  <a16:creationId xmlns:a16="http://schemas.microsoft.com/office/drawing/2014/main" id="{F0ED9567-BC63-4437-8DE7-01489036053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81" y="4943"/>
              <a:ext cx="452" cy="533"/>
            </a:xfrm>
            <a:custGeom>
              <a:avLst/>
              <a:gdLst>
                <a:gd name="T0" fmla="*/ 410 w 452"/>
                <a:gd name="T1" fmla="*/ 533 h 533"/>
                <a:gd name="T2" fmla="*/ 409 w 452"/>
                <a:gd name="T3" fmla="*/ 531 h 533"/>
                <a:gd name="T4" fmla="*/ 0 w 452"/>
                <a:gd name="T5" fmla="*/ 90 h 533"/>
                <a:gd name="T6" fmla="*/ 452 w 452"/>
                <a:gd name="T7" fmla="*/ 0 h 533"/>
                <a:gd name="T8" fmla="*/ 452 w 452"/>
                <a:gd name="T9" fmla="*/ 2 h 533"/>
                <a:gd name="T10" fmla="*/ 410 w 452"/>
                <a:gd name="T11" fmla="*/ 533 h 533"/>
                <a:gd name="T12" fmla="*/ 4 w 452"/>
                <a:gd name="T13" fmla="*/ 92 h 533"/>
                <a:gd name="T14" fmla="*/ 409 w 452"/>
                <a:gd name="T15" fmla="*/ 527 h 533"/>
                <a:gd name="T16" fmla="*/ 450 w 452"/>
                <a:gd name="T17" fmla="*/ 3 h 533"/>
                <a:gd name="T18" fmla="*/ 4 w 452"/>
                <a:gd name="T19" fmla="*/ 92 h 5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52" h="533">
                  <a:moveTo>
                    <a:pt x="410" y="533"/>
                  </a:moveTo>
                  <a:lnTo>
                    <a:pt x="409" y="531"/>
                  </a:lnTo>
                  <a:lnTo>
                    <a:pt x="0" y="90"/>
                  </a:lnTo>
                  <a:lnTo>
                    <a:pt x="452" y="0"/>
                  </a:lnTo>
                  <a:lnTo>
                    <a:pt x="452" y="2"/>
                  </a:lnTo>
                  <a:lnTo>
                    <a:pt x="410" y="533"/>
                  </a:lnTo>
                  <a:close/>
                  <a:moveTo>
                    <a:pt x="4" y="92"/>
                  </a:moveTo>
                  <a:lnTo>
                    <a:pt x="409" y="527"/>
                  </a:lnTo>
                  <a:lnTo>
                    <a:pt x="450" y="3"/>
                  </a:lnTo>
                  <a:lnTo>
                    <a:pt x="4" y="9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8" name="Freeform 93">
              <a:extLst>
                <a:ext uri="{FF2B5EF4-FFF2-40B4-BE49-F238E27FC236}">
                  <a16:creationId xmlns:a16="http://schemas.microsoft.com/office/drawing/2014/main" id="{51B5AC9B-59EE-4CD7-A27E-740FBC57DDA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81" y="4402"/>
              <a:ext cx="453" cy="634"/>
            </a:xfrm>
            <a:custGeom>
              <a:avLst/>
              <a:gdLst>
                <a:gd name="T0" fmla="*/ 0 w 453"/>
                <a:gd name="T1" fmla="*/ 634 h 634"/>
                <a:gd name="T2" fmla="*/ 1 w 453"/>
                <a:gd name="T3" fmla="*/ 632 h 634"/>
                <a:gd name="T4" fmla="*/ 235 w 453"/>
                <a:gd name="T5" fmla="*/ 0 h 634"/>
                <a:gd name="T6" fmla="*/ 453 w 453"/>
                <a:gd name="T7" fmla="*/ 544 h 634"/>
                <a:gd name="T8" fmla="*/ 0 w 453"/>
                <a:gd name="T9" fmla="*/ 634 h 634"/>
                <a:gd name="T10" fmla="*/ 235 w 453"/>
                <a:gd name="T11" fmla="*/ 7 h 634"/>
                <a:gd name="T12" fmla="*/ 4 w 453"/>
                <a:gd name="T13" fmla="*/ 631 h 634"/>
                <a:gd name="T14" fmla="*/ 450 w 453"/>
                <a:gd name="T15" fmla="*/ 542 h 634"/>
                <a:gd name="T16" fmla="*/ 235 w 453"/>
                <a:gd name="T17" fmla="*/ 7 h 6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53" h="634">
                  <a:moveTo>
                    <a:pt x="0" y="634"/>
                  </a:moveTo>
                  <a:lnTo>
                    <a:pt x="1" y="632"/>
                  </a:lnTo>
                  <a:lnTo>
                    <a:pt x="235" y="0"/>
                  </a:lnTo>
                  <a:lnTo>
                    <a:pt x="453" y="544"/>
                  </a:lnTo>
                  <a:lnTo>
                    <a:pt x="0" y="634"/>
                  </a:lnTo>
                  <a:close/>
                  <a:moveTo>
                    <a:pt x="235" y="7"/>
                  </a:moveTo>
                  <a:lnTo>
                    <a:pt x="4" y="631"/>
                  </a:lnTo>
                  <a:lnTo>
                    <a:pt x="450" y="542"/>
                  </a:lnTo>
                  <a:lnTo>
                    <a:pt x="235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9" name="Freeform 94">
              <a:extLst>
                <a:ext uri="{FF2B5EF4-FFF2-40B4-BE49-F238E27FC236}">
                  <a16:creationId xmlns:a16="http://schemas.microsoft.com/office/drawing/2014/main" id="{B0AB4444-A7E0-43C0-B2C5-0922996576D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82" y="4404"/>
              <a:ext cx="236" cy="638"/>
            </a:xfrm>
            <a:custGeom>
              <a:avLst/>
              <a:gdLst>
                <a:gd name="T0" fmla="*/ 0 w 236"/>
                <a:gd name="T1" fmla="*/ 638 h 638"/>
                <a:gd name="T2" fmla="*/ 23 w 236"/>
                <a:gd name="T3" fmla="*/ 104 h 638"/>
                <a:gd name="T4" fmla="*/ 236 w 236"/>
                <a:gd name="T5" fmla="*/ 0 h 638"/>
                <a:gd name="T6" fmla="*/ 235 w 236"/>
                <a:gd name="T7" fmla="*/ 3 h 638"/>
                <a:gd name="T8" fmla="*/ 0 w 236"/>
                <a:gd name="T9" fmla="*/ 638 h 638"/>
                <a:gd name="T10" fmla="*/ 25 w 236"/>
                <a:gd name="T11" fmla="*/ 106 h 638"/>
                <a:gd name="T12" fmla="*/ 3 w 236"/>
                <a:gd name="T13" fmla="*/ 622 h 638"/>
                <a:gd name="T14" fmla="*/ 232 w 236"/>
                <a:gd name="T15" fmla="*/ 4 h 638"/>
                <a:gd name="T16" fmla="*/ 25 w 236"/>
                <a:gd name="T17" fmla="*/ 106 h 6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6" h="638">
                  <a:moveTo>
                    <a:pt x="0" y="638"/>
                  </a:moveTo>
                  <a:lnTo>
                    <a:pt x="23" y="104"/>
                  </a:lnTo>
                  <a:lnTo>
                    <a:pt x="236" y="0"/>
                  </a:lnTo>
                  <a:lnTo>
                    <a:pt x="235" y="3"/>
                  </a:lnTo>
                  <a:lnTo>
                    <a:pt x="0" y="638"/>
                  </a:lnTo>
                  <a:close/>
                  <a:moveTo>
                    <a:pt x="25" y="106"/>
                  </a:moveTo>
                  <a:lnTo>
                    <a:pt x="3" y="622"/>
                  </a:lnTo>
                  <a:lnTo>
                    <a:pt x="232" y="4"/>
                  </a:lnTo>
                  <a:lnTo>
                    <a:pt x="25" y="10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0" name="Freeform 95">
              <a:extLst>
                <a:ext uri="{FF2B5EF4-FFF2-40B4-BE49-F238E27FC236}">
                  <a16:creationId xmlns:a16="http://schemas.microsoft.com/office/drawing/2014/main" id="{C957DE63-CD44-494B-A1D9-FD3FF4AA68D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894" y="3856"/>
              <a:ext cx="424" cy="655"/>
            </a:xfrm>
            <a:custGeom>
              <a:avLst/>
              <a:gdLst>
                <a:gd name="T0" fmla="*/ 212 w 424"/>
                <a:gd name="T1" fmla="*/ 655 h 655"/>
                <a:gd name="T2" fmla="*/ 211 w 424"/>
                <a:gd name="T3" fmla="*/ 654 h 655"/>
                <a:gd name="T4" fmla="*/ 0 w 424"/>
                <a:gd name="T5" fmla="*/ 0 h 655"/>
                <a:gd name="T6" fmla="*/ 424 w 424"/>
                <a:gd name="T7" fmla="*/ 551 h 655"/>
                <a:gd name="T8" fmla="*/ 212 w 424"/>
                <a:gd name="T9" fmla="*/ 655 h 655"/>
                <a:gd name="T10" fmla="*/ 7 w 424"/>
                <a:gd name="T11" fmla="*/ 13 h 655"/>
                <a:gd name="T12" fmla="*/ 213 w 424"/>
                <a:gd name="T13" fmla="*/ 651 h 655"/>
                <a:gd name="T14" fmla="*/ 420 w 424"/>
                <a:gd name="T15" fmla="*/ 550 h 655"/>
                <a:gd name="T16" fmla="*/ 7 w 424"/>
                <a:gd name="T17" fmla="*/ 13 h 6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24" h="655">
                  <a:moveTo>
                    <a:pt x="212" y="655"/>
                  </a:moveTo>
                  <a:lnTo>
                    <a:pt x="211" y="654"/>
                  </a:lnTo>
                  <a:lnTo>
                    <a:pt x="0" y="0"/>
                  </a:lnTo>
                  <a:lnTo>
                    <a:pt x="424" y="551"/>
                  </a:lnTo>
                  <a:lnTo>
                    <a:pt x="212" y="655"/>
                  </a:lnTo>
                  <a:close/>
                  <a:moveTo>
                    <a:pt x="7" y="13"/>
                  </a:moveTo>
                  <a:lnTo>
                    <a:pt x="213" y="651"/>
                  </a:lnTo>
                  <a:lnTo>
                    <a:pt x="420" y="550"/>
                  </a:lnTo>
                  <a:lnTo>
                    <a:pt x="7" y="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1" name="Freeform 96">
              <a:extLst>
                <a:ext uri="{FF2B5EF4-FFF2-40B4-BE49-F238E27FC236}">
                  <a16:creationId xmlns:a16="http://schemas.microsoft.com/office/drawing/2014/main" id="{DCAA0D88-3B49-45B9-A5C4-B0F9D25B04B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552" y="3861"/>
              <a:ext cx="557" cy="652"/>
            </a:xfrm>
            <a:custGeom>
              <a:avLst/>
              <a:gdLst>
                <a:gd name="T0" fmla="*/ 557 w 557"/>
                <a:gd name="T1" fmla="*/ 652 h 652"/>
                <a:gd name="T2" fmla="*/ 0 w 557"/>
                <a:gd name="T3" fmla="*/ 154 h 652"/>
                <a:gd name="T4" fmla="*/ 347 w 557"/>
                <a:gd name="T5" fmla="*/ 0 h 652"/>
                <a:gd name="T6" fmla="*/ 347 w 557"/>
                <a:gd name="T7" fmla="*/ 1 h 652"/>
                <a:gd name="T8" fmla="*/ 557 w 557"/>
                <a:gd name="T9" fmla="*/ 652 h 652"/>
                <a:gd name="T10" fmla="*/ 4 w 557"/>
                <a:gd name="T11" fmla="*/ 155 h 652"/>
                <a:gd name="T12" fmla="*/ 552 w 557"/>
                <a:gd name="T13" fmla="*/ 644 h 652"/>
                <a:gd name="T14" fmla="*/ 344 w 557"/>
                <a:gd name="T15" fmla="*/ 3 h 652"/>
                <a:gd name="T16" fmla="*/ 4 w 557"/>
                <a:gd name="T17" fmla="*/ 155 h 6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57" h="652">
                  <a:moveTo>
                    <a:pt x="557" y="652"/>
                  </a:moveTo>
                  <a:lnTo>
                    <a:pt x="0" y="154"/>
                  </a:lnTo>
                  <a:lnTo>
                    <a:pt x="347" y="0"/>
                  </a:lnTo>
                  <a:lnTo>
                    <a:pt x="347" y="1"/>
                  </a:lnTo>
                  <a:lnTo>
                    <a:pt x="557" y="652"/>
                  </a:lnTo>
                  <a:close/>
                  <a:moveTo>
                    <a:pt x="4" y="155"/>
                  </a:moveTo>
                  <a:lnTo>
                    <a:pt x="552" y="644"/>
                  </a:lnTo>
                  <a:lnTo>
                    <a:pt x="344" y="3"/>
                  </a:lnTo>
                  <a:lnTo>
                    <a:pt x="4" y="15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2" name="Freeform 97">
              <a:extLst>
                <a:ext uri="{FF2B5EF4-FFF2-40B4-BE49-F238E27FC236}">
                  <a16:creationId xmlns:a16="http://schemas.microsoft.com/office/drawing/2014/main" id="{42B3811F-8BF8-4842-B6F2-279CD163D52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553" y="3551"/>
              <a:ext cx="347" cy="467"/>
            </a:xfrm>
            <a:custGeom>
              <a:avLst/>
              <a:gdLst>
                <a:gd name="T0" fmla="*/ 0 w 347"/>
                <a:gd name="T1" fmla="*/ 467 h 467"/>
                <a:gd name="T2" fmla="*/ 0 w 347"/>
                <a:gd name="T3" fmla="*/ 464 h 467"/>
                <a:gd name="T4" fmla="*/ 57 w 347"/>
                <a:gd name="T5" fmla="*/ 0 h 467"/>
                <a:gd name="T6" fmla="*/ 347 w 347"/>
                <a:gd name="T7" fmla="*/ 312 h 467"/>
                <a:gd name="T8" fmla="*/ 344 w 347"/>
                <a:gd name="T9" fmla="*/ 313 h 467"/>
                <a:gd name="T10" fmla="*/ 0 w 347"/>
                <a:gd name="T11" fmla="*/ 467 h 467"/>
                <a:gd name="T12" fmla="*/ 60 w 347"/>
                <a:gd name="T13" fmla="*/ 6 h 467"/>
                <a:gd name="T14" fmla="*/ 3 w 347"/>
                <a:gd name="T15" fmla="*/ 462 h 467"/>
                <a:gd name="T16" fmla="*/ 342 w 347"/>
                <a:gd name="T17" fmla="*/ 311 h 467"/>
                <a:gd name="T18" fmla="*/ 60 w 347"/>
                <a:gd name="T19" fmla="*/ 6 h 4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7" h="467">
                  <a:moveTo>
                    <a:pt x="0" y="467"/>
                  </a:moveTo>
                  <a:lnTo>
                    <a:pt x="0" y="464"/>
                  </a:lnTo>
                  <a:lnTo>
                    <a:pt x="57" y="0"/>
                  </a:lnTo>
                  <a:lnTo>
                    <a:pt x="347" y="312"/>
                  </a:lnTo>
                  <a:lnTo>
                    <a:pt x="344" y="313"/>
                  </a:lnTo>
                  <a:lnTo>
                    <a:pt x="0" y="467"/>
                  </a:lnTo>
                  <a:close/>
                  <a:moveTo>
                    <a:pt x="60" y="6"/>
                  </a:moveTo>
                  <a:lnTo>
                    <a:pt x="3" y="462"/>
                  </a:lnTo>
                  <a:lnTo>
                    <a:pt x="342" y="311"/>
                  </a:lnTo>
                  <a:lnTo>
                    <a:pt x="60" y="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3" name="Freeform 98">
              <a:extLst>
                <a:ext uri="{FF2B5EF4-FFF2-40B4-BE49-F238E27FC236}">
                  <a16:creationId xmlns:a16="http://schemas.microsoft.com/office/drawing/2014/main" id="{F9509A90-88DD-4995-9A74-FAC9CDA70C8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018" y="3551"/>
              <a:ext cx="595" cy="465"/>
            </a:xfrm>
            <a:custGeom>
              <a:avLst/>
              <a:gdLst>
                <a:gd name="T0" fmla="*/ 537 w 595"/>
                <a:gd name="T1" fmla="*/ 465 h 465"/>
                <a:gd name="T2" fmla="*/ 536 w 595"/>
                <a:gd name="T3" fmla="*/ 465 h 465"/>
                <a:gd name="T4" fmla="*/ 0 w 595"/>
                <a:gd name="T5" fmla="*/ 372 h 465"/>
                <a:gd name="T6" fmla="*/ 3 w 595"/>
                <a:gd name="T7" fmla="*/ 370 h 465"/>
                <a:gd name="T8" fmla="*/ 595 w 595"/>
                <a:gd name="T9" fmla="*/ 0 h 465"/>
                <a:gd name="T10" fmla="*/ 595 w 595"/>
                <a:gd name="T11" fmla="*/ 2 h 465"/>
                <a:gd name="T12" fmla="*/ 537 w 595"/>
                <a:gd name="T13" fmla="*/ 465 h 465"/>
                <a:gd name="T14" fmla="*/ 6 w 595"/>
                <a:gd name="T15" fmla="*/ 370 h 465"/>
                <a:gd name="T16" fmla="*/ 535 w 595"/>
                <a:gd name="T17" fmla="*/ 463 h 465"/>
                <a:gd name="T18" fmla="*/ 591 w 595"/>
                <a:gd name="T19" fmla="*/ 5 h 465"/>
                <a:gd name="T20" fmla="*/ 6 w 595"/>
                <a:gd name="T21" fmla="*/ 370 h 4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5" h="465">
                  <a:moveTo>
                    <a:pt x="537" y="465"/>
                  </a:moveTo>
                  <a:lnTo>
                    <a:pt x="536" y="465"/>
                  </a:lnTo>
                  <a:lnTo>
                    <a:pt x="0" y="372"/>
                  </a:lnTo>
                  <a:lnTo>
                    <a:pt x="3" y="370"/>
                  </a:lnTo>
                  <a:lnTo>
                    <a:pt x="595" y="0"/>
                  </a:lnTo>
                  <a:lnTo>
                    <a:pt x="595" y="2"/>
                  </a:lnTo>
                  <a:lnTo>
                    <a:pt x="537" y="465"/>
                  </a:lnTo>
                  <a:close/>
                  <a:moveTo>
                    <a:pt x="6" y="370"/>
                  </a:moveTo>
                  <a:lnTo>
                    <a:pt x="535" y="463"/>
                  </a:lnTo>
                  <a:lnTo>
                    <a:pt x="591" y="5"/>
                  </a:lnTo>
                  <a:lnTo>
                    <a:pt x="6" y="37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4" name="Freeform 99">
              <a:extLst>
                <a:ext uri="{FF2B5EF4-FFF2-40B4-BE49-F238E27FC236}">
                  <a16:creationId xmlns:a16="http://schemas.microsoft.com/office/drawing/2014/main" id="{202DBEF5-D7E7-4694-A047-684F0B24C3D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845" y="3550"/>
              <a:ext cx="773" cy="373"/>
            </a:xfrm>
            <a:custGeom>
              <a:avLst/>
              <a:gdLst>
                <a:gd name="T0" fmla="*/ 176 w 773"/>
                <a:gd name="T1" fmla="*/ 373 h 373"/>
                <a:gd name="T2" fmla="*/ 0 w 773"/>
                <a:gd name="T3" fmla="*/ 204 h 373"/>
                <a:gd name="T4" fmla="*/ 773 w 773"/>
                <a:gd name="T5" fmla="*/ 0 h 373"/>
                <a:gd name="T6" fmla="*/ 176 w 773"/>
                <a:gd name="T7" fmla="*/ 373 h 373"/>
                <a:gd name="T8" fmla="*/ 4 w 773"/>
                <a:gd name="T9" fmla="*/ 205 h 373"/>
                <a:gd name="T10" fmla="*/ 176 w 773"/>
                <a:gd name="T11" fmla="*/ 371 h 373"/>
                <a:gd name="T12" fmla="*/ 758 w 773"/>
                <a:gd name="T13" fmla="*/ 7 h 373"/>
                <a:gd name="T14" fmla="*/ 4 w 773"/>
                <a:gd name="T15" fmla="*/ 205 h 3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73" h="373">
                  <a:moveTo>
                    <a:pt x="176" y="373"/>
                  </a:moveTo>
                  <a:lnTo>
                    <a:pt x="0" y="204"/>
                  </a:lnTo>
                  <a:lnTo>
                    <a:pt x="773" y="0"/>
                  </a:lnTo>
                  <a:lnTo>
                    <a:pt x="176" y="373"/>
                  </a:lnTo>
                  <a:close/>
                  <a:moveTo>
                    <a:pt x="4" y="205"/>
                  </a:moveTo>
                  <a:lnTo>
                    <a:pt x="176" y="371"/>
                  </a:lnTo>
                  <a:lnTo>
                    <a:pt x="758" y="7"/>
                  </a:lnTo>
                  <a:lnTo>
                    <a:pt x="4" y="20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5" name="Freeform 100">
              <a:extLst>
                <a:ext uri="{FF2B5EF4-FFF2-40B4-BE49-F238E27FC236}">
                  <a16:creationId xmlns:a16="http://schemas.microsoft.com/office/drawing/2014/main" id="{2BA00C89-83FE-4313-9948-300BEE68832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644" y="3753"/>
              <a:ext cx="380" cy="171"/>
            </a:xfrm>
            <a:custGeom>
              <a:avLst/>
              <a:gdLst>
                <a:gd name="T0" fmla="*/ 0 w 380"/>
                <a:gd name="T1" fmla="*/ 119 h 171"/>
                <a:gd name="T2" fmla="*/ 203 w 380"/>
                <a:gd name="T3" fmla="*/ 0 h 171"/>
                <a:gd name="T4" fmla="*/ 380 w 380"/>
                <a:gd name="T5" fmla="*/ 171 h 171"/>
                <a:gd name="T6" fmla="*/ 0 w 380"/>
                <a:gd name="T7" fmla="*/ 119 h 171"/>
                <a:gd name="T8" fmla="*/ 203 w 380"/>
                <a:gd name="T9" fmla="*/ 3 h 171"/>
                <a:gd name="T10" fmla="*/ 7 w 380"/>
                <a:gd name="T11" fmla="*/ 118 h 171"/>
                <a:gd name="T12" fmla="*/ 374 w 380"/>
                <a:gd name="T13" fmla="*/ 168 h 171"/>
                <a:gd name="T14" fmla="*/ 203 w 380"/>
                <a:gd name="T15" fmla="*/ 3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80" h="171">
                  <a:moveTo>
                    <a:pt x="0" y="119"/>
                  </a:moveTo>
                  <a:lnTo>
                    <a:pt x="203" y="0"/>
                  </a:lnTo>
                  <a:lnTo>
                    <a:pt x="380" y="171"/>
                  </a:lnTo>
                  <a:lnTo>
                    <a:pt x="0" y="119"/>
                  </a:lnTo>
                  <a:close/>
                  <a:moveTo>
                    <a:pt x="203" y="3"/>
                  </a:moveTo>
                  <a:lnTo>
                    <a:pt x="7" y="118"/>
                  </a:lnTo>
                  <a:lnTo>
                    <a:pt x="374" y="168"/>
                  </a:lnTo>
                  <a:lnTo>
                    <a:pt x="203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6" name="Freeform 101">
              <a:extLst>
                <a:ext uri="{FF2B5EF4-FFF2-40B4-BE49-F238E27FC236}">
                  <a16:creationId xmlns:a16="http://schemas.microsoft.com/office/drawing/2014/main" id="{236FBD15-FF68-4DFC-B02B-EB1481885FF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466" y="3345"/>
              <a:ext cx="383" cy="529"/>
            </a:xfrm>
            <a:custGeom>
              <a:avLst/>
              <a:gdLst>
                <a:gd name="T0" fmla="*/ 180 w 383"/>
                <a:gd name="T1" fmla="*/ 529 h 529"/>
                <a:gd name="T2" fmla="*/ 0 w 383"/>
                <a:gd name="T3" fmla="*/ 0 h 529"/>
                <a:gd name="T4" fmla="*/ 383 w 383"/>
                <a:gd name="T5" fmla="*/ 410 h 529"/>
                <a:gd name="T6" fmla="*/ 180 w 383"/>
                <a:gd name="T7" fmla="*/ 529 h 529"/>
                <a:gd name="T8" fmla="*/ 6 w 383"/>
                <a:gd name="T9" fmla="*/ 10 h 529"/>
                <a:gd name="T10" fmla="*/ 183 w 383"/>
                <a:gd name="T11" fmla="*/ 525 h 529"/>
                <a:gd name="T12" fmla="*/ 379 w 383"/>
                <a:gd name="T13" fmla="*/ 409 h 529"/>
                <a:gd name="T14" fmla="*/ 6 w 383"/>
                <a:gd name="T15" fmla="*/ 10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83" h="529">
                  <a:moveTo>
                    <a:pt x="180" y="529"/>
                  </a:moveTo>
                  <a:lnTo>
                    <a:pt x="0" y="0"/>
                  </a:lnTo>
                  <a:lnTo>
                    <a:pt x="383" y="410"/>
                  </a:lnTo>
                  <a:lnTo>
                    <a:pt x="180" y="529"/>
                  </a:lnTo>
                  <a:close/>
                  <a:moveTo>
                    <a:pt x="6" y="10"/>
                  </a:moveTo>
                  <a:lnTo>
                    <a:pt x="183" y="525"/>
                  </a:lnTo>
                  <a:lnTo>
                    <a:pt x="379" y="409"/>
                  </a:lnTo>
                  <a:lnTo>
                    <a:pt x="6" y="1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7" name="Freeform 102">
              <a:extLst>
                <a:ext uri="{FF2B5EF4-FFF2-40B4-BE49-F238E27FC236}">
                  <a16:creationId xmlns:a16="http://schemas.microsoft.com/office/drawing/2014/main" id="{0E3BDFE3-13E6-4647-B53F-0A3D0B569A9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22" y="3347"/>
              <a:ext cx="527" cy="695"/>
            </a:xfrm>
            <a:custGeom>
              <a:avLst/>
              <a:gdLst>
                <a:gd name="T0" fmla="*/ 0 w 527"/>
                <a:gd name="T1" fmla="*/ 695 h 695"/>
                <a:gd name="T2" fmla="*/ 348 w 527"/>
                <a:gd name="T3" fmla="*/ 0 h 695"/>
                <a:gd name="T4" fmla="*/ 527 w 527"/>
                <a:gd name="T5" fmla="*/ 525 h 695"/>
                <a:gd name="T6" fmla="*/ 525 w 527"/>
                <a:gd name="T7" fmla="*/ 525 h 695"/>
                <a:gd name="T8" fmla="*/ 0 w 527"/>
                <a:gd name="T9" fmla="*/ 695 h 695"/>
                <a:gd name="T10" fmla="*/ 347 w 527"/>
                <a:gd name="T11" fmla="*/ 7 h 695"/>
                <a:gd name="T12" fmla="*/ 4 w 527"/>
                <a:gd name="T13" fmla="*/ 690 h 695"/>
                <a:gd name="T14" fmla="*/ 524 w 527"/>
                <a:gd name="T15" fmla="*/ 524 h 695"/>
                <a:gd name="T16" fmla="*/ 347 w 527"/>
                <a:gd name="T17" fmla="*/ 7 h 6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27" h="695">
                  <a:moveTo>
                    <a:pt x="0" y="695"/>
                  </a:moveTo>
                  <a:lnTo>
                    <a:pt x="348" y="0"/>
                  </a:lnTo>
                  <a:lnTo>
                    <a:pt x="527" y="525"/>
                  </a:lnTo>
                  <a:lnTo>
                    <a:pt x="525" y="525"/>
                  </a:lnTo>
                  <a:lnTo>
                    <a:pt x="0" y="695"/>
                  </a:lnTo>
                  <a:close/>
                  <a:moveTo>
                    <a:pt x="347" y="7"/>
                  </a:moveTo>
                  <a:lnTo>
                    <a:pt x="4" y="690"/>
                  </a:lnTo>
                  <a:lnTo>
                    <a:pt x="524" y="524"/>
                  </a:lnTo>
                  <a:lnTo>
                    <a:pt x="347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8" name="Freeform 103">
              <a:extLst>
                <a:ext uri="{FF2B5EF4-FFF2-40B4-BE49-F238E27FC236}">
                  <a16:creationId xmlns:a16="http://schemas.microsoft.com/office/drawing/2014/main" id="{480BBA59-22D6-4FAA-A724-F500AF1E372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22" y="3869"/>
              <a:ext cx="530" cy="514"/>
            </a:xfrm>
            <a:custGeom>
              <a:avLst/>
              <a:gdLst>
                <a:gd name="T0" fmla="*/ 59 w 530"/>
                <a:gd name="T1" fmla="*/ 514 h 514"/>
                <a:gd name="T2" fmla="*/ 0 w 530"/>
                <a:gd name="T3" fmla="*/ 169 h 514"/>
                <a:gd name="T4" fmla="*/ 1 w 530"/>
                <a:gd name="T5" fmla="*/ 169 h 514"/>
                <a:gd name="T6" fmla="*/ 530 w 530"/>
                <a:gd name="T7" fmla="*/ 0 h 514"/>
                <a:gd name="T8" fmla="*/ 59 w 530"/>
                <a:gd name="T9" fmla="*/ 514 h 514"/>
                <a:gd name="T10" fmla="*/ 3 w 530"/>
                <a:gd name="T11" fmla="*/ 172 h 514"/>
                <a:gd name="T12" fmla="*/ 61 w 530"/>
                <a:gd name="T13" fmla="*/ 508 h 514"/>
                <a:gd name="T14" fmla="*/ 522 w 530"/>
                <a:gd name="T15" fmla="*/ 6 h 514"/>
                <a:gd name="T16" fmla="*/ 3 w 530"/>
                <a:gd name="T17" fmla="*/ 172 h 5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30" h="514">
                  <a:moveTo>
                    <a:pt x="59" y="514"/>
                  </a:moveTo>
                  <a:lnTo>
                    <a:pt x="0" y="169"/>
                  </a:lnTo>
                  <a:lnTo>
                    <a:pt x="1" y="169"/>
                  </a:lnTo>
                  <a:lnTo>
                    <a:pt x="530" y="0"/>
                  </a:lnTo>
                  <a:lnTo>
                    <a:pt x="59" y="514"/>
                  </a:lnTo>
                  <a:close/>
                  <a:moveTo>
                    <a:pt x="3" y="172"/>
                  </a:moveTo>
                  <a:lnTo>
                    <a:pt x="61" y="508"/>
                  </a:lnTo>
                  <a:lnTo>
                    <a:pt x="522" y="6"/>
                  </a:lnTo>
                  <a:lnTo>
                    <a:pt x="3" y="17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9" name="Freeform 104">
              <a:extLst>
                <a:ext uri="{FF2B5EF4-FFF2-40B4-BE49-F238E27FC236}">
                  <a16:creationId xmlns:a16="http://schemas.microsoft.com/office/drawing/2014/main" id="{F38087BF-0A54-48EF-94C9-B2301F131CB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633" y="4037"/>
              <a:ext cx="551" cy="345"/>
            </a:xfrm>
            <a:custGeom>
              <a:avLst/>
              <a:gdLst>
                <a:gd name="T0" fmla="*/ 551 w 551"/>
                <a:gd name="T1" fmla="*/ 345 h 345"/>
                <a:gd name="T2" fmla="*/ 0 w 551"/>
                <a:gd name="T3" fmla="*/ 143 h 345"/>
                <a:gd name="T4" fmla="*/ 492 w 551"/>
                <a:gd name="T5" fmla="*/ 0 h 345"/>
                <a:gd name="T6" fmla="*/ 551 w 551"/>
                <a:gd name="T7" fmla="*/ 345 h 345"/>
                <a:gd name="T8" fmla="*/ 8 w 551"/>
                <a:gd name="T9" fmla="*/ 144 h 345"/>
                <a:gd name="T10" fmla="*/ 547 w 551"/>
                <a:gd name="T11" fmla="*/ 341 h 345"/>
                <a:gd name="T12" fmla="*/ 490 w 551"/>
                <a:gd name="T13" fmla="*/ 4 h 345"/>
                <a:gd name="T14" fmla="*/ 8 w 551"/>
                <a:gd name="T15" fmla="*/ 144 h 3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51" h="345">
                  <a:moveTo>
                    <a:pt x="551" y="345"/>
                  </a:moveTo>
                  <a:lnTo>
                    <a:pt x="0" y="143"/>
                  </a:lnTo>
                  <a:lnTo>
                    <a:pt x="492" y="0"/>
                  </a:lnTo>
                  <a:lnTo>
                    <a:pt x="551" y="345"/>
                  </a:lnTo>
                  <a:close/>
                  <a:moveTo>
                    <a:pt x="8" y="144"/>
                  </a:moveTo>
                  <a:lnTo>
                    <a:pt x="547" y="341"/>
                  </a:lnTo>
                  <a:lnTo>
                    <a:pt x="490" y="4"/>
                  </a:lnTo>
                  <a:lnTo>
                    <a:pt x="8" y="14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0" name="Freeform 105">
              <a:extLst>
                <a:ext uri="{FF2B5EF4-FFF2-40B4-BE49-F238E27FC236}">
                  <a16:creationId xmlns:a16="http://schemas.microsoft.com/office/drawing/2014/main" id="{5893C187-642E-4775-9BF0-02D95A3AC15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634" y="3444"/>
              <a:ext cx="491" cy="738"/>
            </a:xfrm>
            <a:custGeom>
              <a:avLst/>
              <a:gdLst>
                <a:gd name="T0" fmla="*/ 0 w 491"/>
                <a:gd name="T1" fmla="*/ 738 h 738"/>
                <a:gd name="T2" fmla="*/ 1 w 491"/>
                <a:gd name="T3" fmla="*/ 736 h 738"/>
                <a:gd name="T4" fmla="*/ 355 w 491"/>
                <a:gd name="T5" fmla="*/ 0 h 738"/>
                <a:gd name="T6" fmla="*/ 491 w 491"/>
                <a:gd name="T7" fmla="*/ 597 h 738"/>
                <a:gd name="T8" fmla="*/ 0 w 491"/>
                <a:gd name="T9" fmla="*/ 738 h 738"/>
                <a:gd name="T10" fmla="*/ 355 w 491"/>
                <a:gd name="T11" fmla="*/ 7 h 738"/>
                <a:gd name="T12" fmla="*/ 4 w 491"/>
                <a:gd name="T13" fmla="*/ 735 h 738"/>
                <a:gd name="T14" fmla="*/ 488 w 491"/>
                <a:gd name="T15" fmla="*/ 594 h 738"/>
                <a:gd name="T16" fmla="*/ 355 w 491"/>
                <a:gd name="T17" fmla="*/ 7 h 7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91" h="738">
                  <a:moveTo>
                    <a:pt x="0" y="738"/>
                  </a:moveTo>
                  <a:lnTo>
                    <a:pt x="1" y="736"/>
                  </a:lnTo>
                  <a:lnTo>
                    <a:pt x="355" y="0"/>
                  </a:lnTo>
                  <a:lnTo>
                    <a:pt x="491" y="597"/>
                  </a:lnTo>
                  <a:lnTo>
                    <a:pt x="0" y="738"/>
                  </a:lnTo>
                  <a:close/>
                  <a:moveTo>
                    <a:pt x="355" y="7"/>
                  </a:moveTo>
                  <a:lnTo>
                    <a:pt x="4" y="735"/>
                  </a:lnTo>
                  <a:lnTo>
                    <a:pt x="488" y="594"/>
                  </a:lnTo>
                  <a:lnTo>
                    <a:pt x="355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1" name="Freeform 106">
              <a:extLst>
                <a:ext uri="{FF2B5EF4-FFF2-40B4-BE49-F238E27FC236}">
                  <a16:creationId xmlns:a16="http://schemas.microsoft.com/office/drawing/2014/main" id="{A6326DBC-DF67-48C7-9C6A-C61FF55FEB4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988" y="3348"/>
              <a:ext cx="483" cy="695"/>
            </a:xfrm>
            <a:custGeom>
              <a:avLst/>
              <a:gdLst>
                <a:gd name="T0" fmla="*/ 135 w 483"/>
                <a:gd name="T1" fmla="*/ 695 h 695"/>
                <a:gd name="T2" fmla="*/ 135 w 483"/>
                <a:gd name="T3" fmla="*/ 691 h 695"/>
                <a:gd name="T4" fmla="*/ 0 w 483"/>
                <a:gd name="T5" fmla="*/ 98 h 695"/>
                <a:gd name="T6" fmla="*/ 483 w 483"/>
                <a:gd name="T7" fmla="*/ 0 h 695"/>
                <a:gd name="T8" fmla="*/ 135 w 483"/>
                <a:gd name="T9" fmla="*/ 695 h 695"/>
                <a:gd name="T10" fmla="*/ 2 w 483"/>
                <a:gd name="T11" fmla="*/ 100 h 695"/>
                <a:gd name="T12" fmla="*/ 136 w 483"/>
                <a:gd name="T13" fmla="*/ 688 h 695"/>
                <a:gd name="T14" fmla="*/ 478 w 483"/>
                <a:gd name="T15" fmla="*/ 4 h 695"/>
                <a:gd name="T16" fmla="*/ 2 w 483"/>
                <a:gd name="T17" fmla="*/ 100 h 6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83" h="695">
                  <a:moveTo>
                    <a:pt x="135" y="695"/>
                  </a:moveTo>
                  <a:lnTo>
                    <a:pt x="135" y="691"/>
                  </a:lnTo>
                  <a:lnTo>
                    <a:pt x="0" y="98"/>
                  </a:lnTo>
                  <a:lnTo>
                    <a:pt x="483" y="0"/>
                  </a:lnTo>
                  <a:lnTo>
                    <a:pt x="135" y="695"/>
                  </a:lnTo>
                  <a:close/>
                  <a:moveTo>
                    <a:pt x="2" y="100"/>
                  </a:moveTo>
                  <a:lnTo>
                    <a:pt x="136" y="688"/>
                  </a:lnTo>
                  <a:lnTo>
                    <a:pt x="478" y="4"/>
                  </a:lnTo>
                  <a:lnTo>
                    <a:pt x="2" y="10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2" name="Freeform 107">
              <a:extLst>
                <a:ext uri="{FF2B5EF4-FFF2-40B4-BE49-F238E27FC236}">
                  <a16:creationId xmlns:a16="http://schemas.microsoft.com/office/drawing/2014/main" id="{FEE9C7E6-F71A-4510-9699-52AE39B8787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462" y="2891"/>
              <a:ext cx="358" cy="539"/>
            </a:xfrm>
            <a:custGeom>
              <a:avLst/>
              <a:gdLst>
                <a:gd name="T0" fmla="*/ 358 w 358"/>
                <a:gd name="T1" fmla="*/ 539 h 539"/>
                <a:gd name="T2" fmla="*/ 5 w 358"/>
                <a:gd name="T3" fmla="*/ 461 h 539"/>
                <a:gd name="T4" fmla="*/ 0 w 358"/>
                <a:gd name="T5" fmla="*/ 0 h 539"/>
                <a:gd name="T6" fmla="*/ 358 w 358"/>
                <a:gd name="T7" fmla="*/ 539 h 539"/>
                <a:gd name="T8" fmla="*/ 8 w 358"/>
                <a:gd name="T9" fmla="*/ 458 h 539"/>
                <a:gd name="T10" fmla="*/ 353 w 358"/>
                <a:gd name="T11" fmla="*/ 534 h 539"/>
                <a:gd name="T12" fmla="*/ 3 w 358"/>
                <a:gd name="T13" fmla="*/ 8 h 539"/>
                <a:gd name="T14" fmla="*/ 8 w 358"/>
                <a:gd name="T15" fmla="*/ 458 h 5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58" h="539">
                  <a:moveTo>
                    <a:pt x="358" y="539"/>
                  </a:moveTo>
                  <a:lnTo>
                    <a:pt x="5" y="461"/>
                  </a:lnTo>
                  <a:lnTo>
                    <a:pt x="0" y="0"/>
                  </a:lnTo>
                  <a:lnTo>
                    <a:pt x="358" y="539"/>
                  </a:lnTo>
                  <a:close/>
                  <a:moveTo>
                    <a:pt x="8" y="458"/>
                  </a:moveTo>
                  <a:lnTo>
                    <a:pt x="353" y="534"/>
                  </a:lnTo>
                  <a:lnTo>
                    <a:pt x="3" y="8"/>
                  </a:lnTo>
                  <a:lnTo>
                    <a:pt x="8" y="45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3" name="Freeform 108">
              <a:extLst>
                <a:ext uri="{FF2B5EF4-FFF2-40B4-BE49-F238E27FC236}">
                  <a16:creationId xmlns:a16="http://schemas.microsoft.com/office/drawing/2014/main" id="{C7C77C87-5E68-4F9B-8030-09F0EC29AC9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462" y="3347"/>
              <a:ext cx="441" cy="265"/>
            </a:xfrm>
            <a:custGeom>
              <a:avLst/>
              <a:gdLst>
                <a:gd name="T0" fmla="*/ 441 w 441"/>
                <a:gd name="T1" fmla="*/ 265 h 265"/>
                <a:gd name="T2" fmla="*/ 0 w 441"/>
                <a:gd name="T3" fmla="*/ 0 h 265"/>
                <a:gd name="T4" fmla="*/ 356 w 441"/>
                <a:gd name="T5" fmla="*/ 80 h 265"/>
                <a:gd name="T6" fmla="*/ 441 w 441"/>
                <a:gd name="T7" fmla="*/ 265 h 265"/>
                <a:gd name="T8" fmla="*/ 15 w 441"/>
                <a:gd name="T9" fmla="*/ 6 h 265"/>
                <a:gd name="T10" fmla="*/ 436 w 441"/>
                <a:gd name="T11" fmla="*/ 259 h 265"/>
                <a:gd name="T12" fmla="*/ 355 w 441"/>
                <a:gd name="T13" fmla="*/ 82 h 265"/>
                <a:gd name="T14" fmla="*/ 15 w 441"/>
                <a:gd name="T15" fmla="*/ 6 h 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41" h="265">
                  <a:moveTo>
                    <a:pt x="441" y="265"/>
                  </a:moveTo>
                  <a:lnTo>
                    <a:pt x="0" y="0"/>
                  </a:lnTo>
                  <a:lnTo>
                    <a:pt x="356" y="80"/>
                  </a:lnTo>
                  <a:lnTo>
                    <a:pt x="441" y="265"/>
                  </a:lnTo>
                  <a:close/>
                  <a:moveTo>
                    <a:pt x="15" y="6"/>
                  </a:moveTo>
                  <a:lnTo>
                    <a:pt x="436" y="259"/>
                  </a:lnTo>
                  <a:lnTo>
                    <a:pt x="355" y="82"/>
                  </a:lnTo>
                  <a:lnTo>
                    <a:pt x="15" y="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4" name="Freeform 109">
              <a:extLst>
                <a:ext uri="{FF2B5EF4-FFF2-40B4-BE49-F238E27FC236}">
                  <a16:creationId xmlns:a16="http://schemas.microsoft.com/office/drawing/2014/main" id="{7AF458E6-687E-4621-AEDE-5179BE7E722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816" y="3172"/>
              <a:ext cx="703" cy="439"/>
            </a:xfrm>
            <a:custGeom>
              <a:avLst/>
              <a:gdLst>
                <a:gd name="T0" fmla="*/ 84 w 703"/>
                <a:gd name="T1" fmla="*/ 439 h 439"/>
                <a:gd name="T2" fmla="*/ 0 w 703"/>
                <a:gd name="T3" fmla="*/ 255 h 439"/>
                <a:gd name="T4" fmla="*/ 1 w 703"/>
                <a:gd name="T5" fmla="*/ 255 h 439"/>
                <a:gd name="T6" fmla="*/ 703 w 703"/>
                <a:gd name="T7" fmla="*/ 0 h 439"/>
                <a:gd name="T8" fmla="*/ 84 w 703"/>
                <a:gd name="T9" fmla="*/ 439 h 439"/>
                <a:gd name="T10" fmla="*/ 3 w 703"/>
                <a:gd name="T11" fmla="*/ 257 h 439"/>
                <a:gd name="T12" fmla="*/ 85 w 703"/>
                <a:gd name="T13" fmla="*/ 435 h 439"/>
                <a:gd name="T14" fmla="*/ 687 w 703"/>
                <a:gd name="T15" fmla="*/ 9 h 439"/>
                <a:gd name="T16" fmla="*/ 3 w 703"/>
                <a:gd name="T17" fmla="*/ 257 h 4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03" h="439">
                  <a:moveTo>
                    <a:pt x="84" y="439"/>
                  </a:moveTo>
                  <a:lnTo>
                    <a:pt x="0" y="255"/>
                  </a:lnTo>
                  <a:lnTo>
                    <a:pt x="1" y="255"/>
                  </a:lnTo>
                  <a:lnTo>
                    <a:pt x="703" y="0"/>
                  </a:lnTo>
                  <a:lnTo>
                    <a:pt x="84" y="439"/>
                  </a:lnTo>
                  <a:close/>
                  <a:moveTo>
                    <a:pt x="3" y="257"/>
                  </a:moveTo>
                  <a:lnTo>
                    <a:pt x="85" y="435"/>
                  </a:lnTo>
                  <a:lnTo>
                    <a:pt x="687" y="9"/>
                  </a:lnTo>
                  <a:lnTo>
                    <a:pt x="3" y="25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5" name="Freeform 110">
              <a:extLst>
                <a:ext uri="{FF2B5EF4-FFF2-40B4-BE49-F238E27FC236}">
                  <a16:creationId xmlns:a16="http://schemas.microsoft.com/office/drawing/2014/main" id="{12DAEDA3-38DC-4B30-8E72-0F27DD07E51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461" y="2893"/>
              <a:ext cx="1055" cy="536"/>
            </a:xfrm>
            <a:custGeom>
              <a:avLst/>
              <a:gdLst>
                <a:gd name="T0" fmla="*/ 356 w 1055"/>
                <a:gd name="T1" fmla="*/ 536 h 536"/>
                <a:gd name="T2" fmla="*/ 356 w 1055"/>
                <a:gd name="T3" fmla="*/ 536 h 536"/>
                <a:gd name="T4" fmla="*/ 0 w 1055"/>
                <a:gd name="T5" fmla="*/ 0 h 536"/>
                <a:gd name="T6" fmla="*/ 3 w 1055"/>
                <a:gd name="T7" fmla="*/ 1 h 536"/>
                <a:gd name="T8" fmla="*/ 1055 w 1055"/>
                <a:gd name="T9" fmla="*/ 284 h 536"/>
                <a:gd name="T10" fmla="*/ 356 w 1055"/>
                <a:gd name="T11" fmla="*/ 536 h 536"/>
                <a:gd name="T12" fmla="*/ 5 w 1055"/>
                <a:gd name="T13" fmla="*/ 5 h 536"/>
                <a:gd name="T14" fmla="*/ 357 w 1055"/>
                <a:gd name="T15" fmla="*/ 534 h 536"/>
                <a:gd name="T16" fmla="*/ 1047 w 1055"/>
                <a:gd name="T17" fmla="*/ 284 h 536"/>
                <a:gd name="T18" fmla="*/ 5 w 1055"/>
                <a:gd name="T19" fmla="*/ 5 h 5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55" h="536">
                  <a:moveTo>
                    <a:pt x="356" y="536"/>
                  </a:moveTo>
                  <a:lnTo>
                    <a:pt x="356" y="536"/>
                  </a:lnTo>
                  <a:lnTo>
                    <a:pt x="0" y="0"/>
                  </a:lnTo>
                  <a:lnTo>
                    <a:pt x="3" y="1"/>
                  </a:lnTo>
                  <a:lnTo>
                    <a:pt x="1055" y="284"/>
                  </a:lnTo>
                  <a:lnTo>
                    <a:pt x="356" y="536"/>
                  </a:lnTo>
                  <a:close/>
                  <a:moveTo>
                    <a:pt x="5" y="5"/>
                  </a:moveTo>
                  <a:lnTo>
                    <a:pt x="357" y="534"/>
                  </a:lnTo>
                  <a:lnTo>
                    <a:pt x="1047" y="284"/>
                  </a:lnTo>
                  <a:lnTo>
                    <a:pt x="5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6" name="Freeform 111">
              <a:extLst>
                <a:ext uri="{FF2B5EF4-FFF2-40B4-BE49-F238E27FC236}">
                  <a16:creationId xmlns:a16="http://schemas.microsoft.com/office/drawing/2014/main" id="{C01FF251-8CB8-4217-97B9-A0260C6CF45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455" y="2861"/>
              <a:ext cx="1060" cy="318"/>
            </a:xfrm>
            <a:custGeom>
              <a:avLst/>
              <a:gdLst>
                <a:gd name="T0" fmla="*/ 1060 w 1060"/>
                <a:gd name="T1" fmla="*/ 318 h 318"/>
                <a:gd name="T2" fmla="*/ 1056 w 1060"/>
                <a:gd name="T3" fmla="*/ 317 h 318"/>
                <a:gd name="T4" fmla="*/ 0 w 1060"/>
                <a:gd name="T5" fmla="*/ 33 h 318"/>
                <a:gd name="T6" fmla="*/ 846 w 1060"/>
                <a:gd name="T7" fmla="*/ 0 h 318"/>
                <a:gd name="T8" fmla="*/ 846 w 1060"/>
                <a:gd name="T9" fmla="*/ 0 h 318"/>
                <a:gd name="T10" fmla="*/ 1060 w 1060"/>
                <a:gd name="T11" fmla="*/ 318 h 318"/>
                <a:gd name="T12" fmla="*/ 17 w 1060"/>
                <a:gd name="T13" fmla="*/ 36 h 318"/>
                <a:gd name="T14" fmla="*/ 1054 w 1060"/>
                <a:gd name="T15" fmla="*/ 313 h 318"/>
                <a:gd name="T16" fmla="*/ 845 w 1060"/>
                <a:gd name="T17" fmla="*/ 2 h 318"/>
                <a:gd name="T18" fmla="*/ 17 w 1060"/>
                <a:gd name="T19" fmla="*/ 36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60" h="318">
                  <a:moveTo>
                    <a:pt x="1060" y="318"/>
                  </a:moveTo>
                  <a:lnTo>
                    <a:pt x="1056" y="317"/>
                  </a:lnTo>
                  <a:lnTo>
                    <a:pt x="0" y="33"/>
                  </a:lnTo>
                  <a:lnTo>
                    <a:pt x="846" y="0"/>
                  </a:lnTo>
                  <a:lnTo>
                    <a:pt x="846" y="0"/>
                  </a:lnTo>
                  <a:lnTo>
                    <a:pt x="1060" y="318"/>
                  </a:lnTo>
                  <a:close/>
                  <a:moveTo>
                    <a:pt x="17" y="36"/>
                  </a:moveTo>
                  <a:lnTo>
                    <a:pt x="1054" y="313"/>
                  </a:lnTo>
                  <a:lnTo>
                    <a:pt x="845" y="2"/>
                  </a:lnTo>
                  <a:lnTo>
                    <a:pt x="17" y="3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7" name="Freeform 112">
              <a:extLst>
                <a:ext uri="{FF2B5EF4-FFF2-40B4-BE49-F238E27FC236}">
                  <a16:creationId xmlns:a16="http://schemas.microsoft.com/office/drawing/2014/main" id="{4598D727-89F3-4847-BF3F-A9D820DCB0B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297" y="2860"/>
              <a:ext cx="931" cy="345"/>
            </a:xfrm>
            <a:custGeom>
              <a:avLst/>
              <a:gdLst>
                <a:gd name="T0" fmla="*/ 214 w 931"/>
                <a:gd name="T1" fmla="*/ 318 h 345"/>
                <a:gd name="T2" fmla="*/ 213 w 931"/>
                <a:gd name="T3" fmla="*/ 318 h 345"/>
                <a:gd name="T4" fmla="*/ 0 w 931"/>
                <a:gd name="T5" fmla="*/ 0 h 345"/>
                <a:gd name="T6" fmla="*/ 931 w 931"/>
                <a:gd name="T7" fmla="*/ 345 h 345"/>
                <a:gd name="T8" fmla="*/ 214 w 931"/>
                <a:gd name="T9" fmla="*/ 318 h 345"/>
                <a:gd name="T10" fmla="*/ 7 w 931"/>
                <a:gd name="T11" fmla="*/ 4 h 345"/>
                <a:gd name="T12" fmla="*/ 215 w 931"/>
                <a:gd name="T13" fmla="*/ 315 h 345"/>
                <a:gd name="T14" fmla="*/ 916 w 931"/>
                <a:gd name="T15" fmla="*/ 342 h 345"/>
                <a:gd name="T16" fmla="*/ 7 w 931"/>
                <a:gd name="T17" fmla="*/ 4 h 3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31" h="345">
                  <a:moveTo>
                    <a:pt x="214" y="318"/>
                  </a:moveTo>
                  <a:lnTo>
                    <a:pt x="213" y="318"/>
                  </a:lnTo>
                  <a:lnTo>
                    <a:pt x="0" y="0"/>
                  </a:lnTo>
                  <a:lnTo>
                    <a:pt x="931" y="345"/>
                  </a:lnTo>
                  <a:lnTo>
                    <a:pt x="214" y="318"/>
                  </a:lnTo>
                  <a:close/>
                  <a:moveTo>
                    <a:pt x="7" y="4"/>
                  </a:moveTo>
                  <a:lnTo>
                    <a:pt x="215" y="315"/>
                  </a:lnTo>
                  <a:lnTo>
                    <a:pt x="916" y="342"/>
                  </a:lnTo>
                  <a:lnTo>
                    <a:pt x="7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8" name="Freeform 113">
              <a:extLst>
                <a:ext uri="{FF2B5EF4-FFF2-40B4-BE49-F238E27FC236}">
                  <a16:creationId xmlns:a16="http://schemas.microsoft.com/office/drawing/2014/main" id="{D441597C-54D1-4633-B746-C96B2141290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985" y="2892"/>
              <a:ext cx="485" cy="558"/>
            </a:xfrm>
            <a:custGeom>
              <a:avLst/>
              <a:gdLst>
                <a:gd name="T0" fmla="*/ 0 w 485"/>
                <a:gd name="T1" fmla="*/ 558 h 558"/>
                <a:gd name="T2" fmla="*/ 480 w 485"/>
                <a:gd name="T3" fmla="*/ 0 h 558"/>
                <a:gd name="T4" fmla="*/ 485 w 485"/>
                <a:gd name="T5" fmla="*/ 460 h 558"/>
                <a:gd name="T6" fmla="*/ 0 w 485"/>
                <a:gd name="T7" fmla="*/ 558 h 558"/>
                <a:gd name="T8" fmla="*/ 477 w 485"/>
                <a:gd name="T9" fmla="*/ 7 h 558"/>
                <a:gd name="T10" fmla="*/ 7 w 485"/>
                <a:gd name="T11" fmla="*/ 553 h 558"/>
                <a:gd name="T12" fmla="*/ 482 w 485"/>
                <a:gd name="T13" fmla="*/ 457 h 558"/>
                <a:gd name="T14" fmla="*/ 477 w 485"/>
                <a:gd name="T15" fmla="*/ 7 h 5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85" h="558">
                  <a:moveTo>
                    <a:pt x="0" y="558"/>
                  </a:moveTo>
                  <a:lnTo>
                    <a:pt x="480" y="0"/>
                  </a:lnTo>
                  <a:lnTo>
                    <a:pt x="485" y="460"/>
                  </a:lnTo>
                  <a:lnTo>
                    <a:pt x="0" y="558"/>
                  </a:lnTo>
                  <a:close/>
                  <a:moveTo>
                    <a:pt x="477" y="7"/>
                  </a:moveTo>
                  <a:lnTo>
                    <a:pt x="7" y="553"/>
                  </a:lnTo>
                  <a:lnTo>
                    <a:pt x="482" y="457"/>
                  </a:lnTo>
                  <a:lnTo>
                    <a:pt x="477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9" name="Freeform 114">
              <a:extLst>
                <a:ext uri="{FF2B5EF4-FFF2-40B4-BE49-F238E27FC236}">
                  <a16:creationId xmlns:a16="http://schemas.microsoft.com/office/drawing/2014/main" id="{4604A73F-083C-48CB-9291-7D725AA0D7D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487" y="2892"/>
              <a:ext cx="980" cy="556"/>
            </a:xfrm>
            <a:custGeom>
              <a:avLst/>
              <a:gdLst>
                <a:gd name="T0" fmla="*/ 502 w 980"/>
                <a:gd name="T1" fmla="*/ 556 h 556"/>
                <a:gd name="T2" fmla="*/ 502 w 980"/>
                <a:gd name="T3" fmla="*/ 556 h 556"/>
                <a:gd name="T4" fmla="*/ 0 w 980"/>
                <a:gd name="T5" fmla="*/ 354 h 556"/>
                <a:gd name="T6" fmla="*/ 980 w 980"/>
                <a:gd name="T7" fmla="*/ 0 h 556"/>
                <a:gd name="T8" fmla="*/ 502 w 980"/>
                <a:gd name="T9" fmla="*/ 556 h 556"/>
                <a:gd name="T10" fmla="*/ 7 w 980"/>
                <a:gd name="T11" fmla="*/ 354 h 556"/>
                <a:gd name="T12" fmla="*/ 502 w 980"/>
                <a:gd name="T13" fmla="*/ 554 h 556"/>
                <a:gd name="T14" fmla="*/ 972 w 980"/>
                <a:gd name="T15" fmla="*/ 6 h 556"/>
                <a:gd name="T16" fmla="*/ 7 w 980"/>
                <a:gd name="T17" fmla="*/ 354 h 5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80" h="556">
                  <a:moveTo>
                    <a:pt x="502" y="556"/>
                  </a:moveTo>
                  <a:lnTo>
                    <a:pt x="502" y="556"/>
                  </a:lnTo>
                  <a:lnTo>
                    <a:pt x="0" y="354"/>
                  </a:lnTo>
                  <a:lnTo>
                    <a:pt x="980" y="0"/>
                  </a:lnTo>
                  <a:lnTo>
                    <a:pt x="502" y="556"/>
                  </a:lnTo>
                  <a:close/>
                  <a:moveTo>
                    <a:pt x="7" y="354"/>
                  </a:moveTo>
                  <a:lnTo>
                    <a:pt x="502" y="554"/>
                  </a:lnTo>
                  <a:lnTo>
                    <a:pt x="972" y="6"/>
                  </a:lnTo>
                  <a:lnTo>
                    <a:pt x="7" y="35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0" name="Freeform 115">
              <a:extLst>
                <a:ext uri="{FF2B5EF4-FFF2-40B4-BE49-F238E27FC236}">
                  <a16:creationId xmlns:a16="http://schemas.microsoft.com/office/drawing/2014/main" id="{BEDA07EF-68C9-4A62-BEF5-0DCDA0B7517A}"/>
                </a:ext>
              </a:extLst>
            </p:cNvPr>
            <p:cNvSpPr>
              <a:spLocks/>
            </p:cNvSpPr>
            <p:nvPr/>
          </p:nvSpPr>
          <p:spPr bwMode="auto">
            <a:xfrm>
              <a:off x="6455" y="3212"/>
              <a:ext cx="65" cy="65"/>
            </a:xfrm>
            <a:custGeom>
              <a:avLst/>
              <a:gdLst>
                <a:gd name="T0" fmla="*/ 54 w 56"/>
                <a:gd name="T1" fmla="*/ 32 h 56"/>
                <a:gd name="T2" fmla="*/ 24 w 56"/>
                <a:gd name="T3" fmla="*/ 54 h 56"/>
                <a:gd name="T4" fmla="*/ 2 w 56"/>
                <a:gd name="T5" fmla="*/ 24 h 56"/>
                <a:gd name="T6" fmla="*/ 32 w 56"/>
                <a:gd name="T7" fmla="*/ 2 h 56"/>
                <a:gd name="T8" fmla="*/ 54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4" y="32"/>
                  </a:moveTo>
                  <a:cubicBezTo>
                    <a:pt x="52" y="47"/>
                    <a:pt x="38" y="56"/>
                    <a:pt x="24" y="54"/>
                  </a:cubicBezTo>
                  <a:cubicBezTo>
                    <a:pt x="10" y="52"/>
                    <a:pt x="0" y="38"/>
                    <a:pt x="2" y="24"/>
                  </a:cubicBezTo>
                  <a:cubicBezTo>
                    <a:pt x="5" y="10"/>
                    <a:pt x="18" y="0"/>
                    <a:pt x="32" y="2"/>
                  </a:cubicBezTo>
                  <a:cubicBezTo>
                    <a:pt x="47" y="5"/>
                    <a:pt x="56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1" name="Freeform 116">
              <a:extLst>
                <a:ext uri="{FF2B5EF4-FFF2-40B4-BE49-F238E27FC236}">
                  <a16:creationId xmlns:a16="http://schemas.microsoft.com/office/drawing/2014/main" id="{8BF7A262-8AE0-4A14-8F2B-D869AF189F1A}"/>
                </a:ext>
              </a:extLst>
            </p:cNvPr>
            <p:cNvSpPr>
              <a:spLocks/>
            </p:cNvSpPr>
            <p:nvPr/>
          </p:nvSpPr>
          <p:spPr bwMode="auto">
            <a:xfrm>
              <a:off x="6603" y="4147"/>
              <a:ext cx="64" cy="64"/>
            </a:xfrm>
            <a:custGeom>
              <a:avLst/>
              <a:gdLst>
                <a:gd name="T0" fmla="*/ 53 w 56"/>
                <a:gd name="T1" fmla="*/ 32 h 56"/>
                <a:gd name="T2" fmla="*/ 24 w 56"/>
                <a:gd name="T3" fmla="*/ 54 h 56"/>
                <a:gd name="T4" fmla="*/ 2 w 56"/>
                <a:gd name="T5" fmla="*/ 24 h 56"/>
                <a:gd name="T6" fmla="*/ 32 w 56"/>
                <a:gd name="T7" fmla="*/ 2 h 56"/>
                <a:gd name="T8" fmla="*/ 53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3" y="32"/>
                  </a:moveTo>
                  <a:cubicBezTo>
                    <a:pt x="51" y="47"/>
                    <a:pt x="38" y="56"/>
                    <a:pt x="24" y="54"/>
                  </a:cubicBezTo>
                  <a:cubicBezTo>
                    <a:pt x="9" y="52"/>
                    <a:pt x="0" y="39"/>
                    <a:pt x="2" y="24"/>
                  </a:cubicBezTo>
                  <a:cubicBezTo>
                    <a:pt x="4" y="10"/>
                    <a:pt x="17" y="0"/>
                    <a:pt x="32" y="2"/>
                  </a:cubicBezTo>
                  <a:cubicBezTo>
                    <a:pt x="46" y="5"/>
                    <a:pt x="56" y="18"/>
                    <a:pt x="53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2" name="Freeform 117">
              <a:extLst>
                <a:ext uri="{FF2B5EF4-FFF2-40B4-BE49-F238E27FC236}">
                  <a16:creationId xmlns:a16="http://schemas.microsoft.com/office/drawing/2014/main" id="{FB59575B-ACE8-4C43-9D43-E01C9F9E2759}"/>
                </a:ext>
              </a:extLst>
            </p:cNvPr>
            <p:cNvSpPr>
              <a:spLocks/>
            </p:cNvSpPr>
            <p:nvPr/>
          </p:nvSpPr>
          <p:spPr bwMode="auto">
            <a:xfrm>
              <a:off x="7153" y="4342"/>
              <a:ext cx="64" cy="66"/>
            </a:xfrm>
            <a:custGeom>
              <a:avLst/>
              <a:gdLst>
                <a:gd name="T0" fmla="*/ 54 w 56"/>
                <a:gd name="T1" fmla="*/ 33 h 57"/>
                <a:gd name="T2" fmla="*/ 24 w 56"/>
                <a:gd name="T3" fmla="*/ 54 h 57"/>
                <a:gd name="T4" fmla="*/ 2 w 56"/>
                <a:gd name="T5" fmla="*/ 24 h 57"/>
                <a:gd name="T6" fmla="*/ 32 w 56"/>
                <a:gd name="T7" fmla="*/ 3 h 57"/>
                <a:gd name="T8" fmla="*/ 54 w 56"/>
                <a:gd name="T9" fmla="*/ 33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7">
                  <a:moveTo>
                    <a:pt x="54" y="33"/>
                  </a:moveTo>
                  <a:cubicBezTo>
                    <a:pt x="52" y="47"/>
                    <a:pt x="38" y="57"/>
                    <a:pt x="24" y="54"/>
                  </a:cubicBezTo>
                  <a:cubicBezTo>
                    <a:pt x="10" y="52"/>
                    <a:pt x="0" y="39"/>
                    <a:pt x="2" y="24"/>
                  </a:cubicBezTo>
                  <a:cubicBezTo>
                    <a:pt x="4" y="10"/>
                    <a:pt x="18" y="0"/>
                    <a:pt x="32" y="3"/>
                  </a:cubicBezTo>
                  <a:cubicBezTo>
                    <a:pt x="46" y="5"/>
                    <a:pt x="56" y="18"/>
                    <a:pt x="54" y="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3" name="Freeform 118">
              <a:extLst>
                <a:ext uri="{FF2B5EF4-FFF2-40B4-BE49-F238E27FC236}">
                  <a16:creationId xmlns:a16="http://schemas.microsoft.com/office/drawing/2014/main" id="{90CDD775-52A0-4AE0-981C-5D7E7E3D9E5B}"/>
                </a:ext>
              </a:extLst>
            </p:cNvPr>
            <p:cNvSpPr>
              <a:spLocks/>
            </p:cNvSpPr>
            <p:nvPr/>
          </p:nvSpPr>
          <p:spPr bwMode="auto">
            <a:xfrm>
              <a:off x="9286" y="4371"/>
              <a:ext cx="65" cy="65"/>
            </a:xfrm>
            <a:custGeom>
              <a:avLst/>
              <a:gdLst>
                <a:gd name="T0" fmla="*/ 54 w 56"/>
                <a:gd name="T1" fmla="*/ 32 h 56"/>
                <a:gd name="T2" fmla="*/ 24 w 56"/>
                <a:gd name="T3" fmla="*/ 54 h 56"/>
                <a:gd name="T4" fmla="*/ 2 w 56"/>
                <a:gd name="T5" fmla="*/ 24 h 56"/>
                <a:gd name="T6" fmla="*/ 32 w 56"/>
                <a:gd name="T7" fmla="*/ 2 h 56"/>
                <a:gd name="T8" fmla="*/ 54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4" y="32"/>
                  </a:moveTo>
                  <a:cubicBezTo>
                    <a:pt x="52" y="46"/>
                    <a:pt x="38" y="56"/>
                    <a:pt x="24" y="54"/>
                  </a:cubicBezTo>
                  <a:cubicBezTo>
                    <a:pt x="10" y="52"/>
                    <a:pt x="0" y="38"/>
                    <a:pt x="2" y="24"/>
                  </a:cubicBezTo>
                  <a:cubicBezTo>
                    <a:pt x="4" y="10"/>
                    <a:pt x="18" y="0"/>
                    <a:pt x="32" y="2"/>
                  </a:cubicBezTo>
                  <a:cubicBezTo>
                    <a:pt x="46" y="4"/>
                    <a:pt x="56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4" name="Freeform 119">
              <a:extLst>
                <a:ext uri="{FF2B5EF4-FFF2-40B4-BE49-F238E27FC236}">
                  <a16:creationId xmlns:a16="http://schemas.microsoft.com/office/drawing/2014/main" id="{6F2D6E37-3D7E-4AED-BD5E-7772A2725E9B}"/>
                </a:ext>
              </a:extLst>
            </p:cNvPr>
            <p:cNvSpPr>
              <a:spLocks/>
            </p:cNvSpPr>
            <p:nvPr/>
          </p:nvSpPr>
          <p:spPr bwMode="auto">
            <a:xfrm>
              <a:off x="9502" y="4913"/>
              <a:ext cx="64" cy="64"/>
            </a:xfrm>
            <a:custGeom>
              <a:avLst/>
              <a:gdLst>
                <a:gd name="T0" fmla="*/ 54 w 56"/>
                <a:gd name="T1" fmla="*/ 32 h 56"/>
                <a:gd name="T2" fmla="*/ 24 w 56"/>
                <a:gd name="T3" fmla="*/ 54 h 56"/>
                <a:gd name="T4" fmla="*/ 2 w 56"/>
                <a:gd name="T5" fmla="*/ 24 h 56"/>
                <a:gd name="T6" fmla="*/ 32 w 56"/>
                <a:gd name="T7" fmla="*/ 2 h 56"/>
                <a:gd name="T8" fmla="*/ 54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4" y="32"/>
                  </a:moveTo>
                  <a:cubicBezTo>
                    <a:pt x="51" y="47"/>
                    <a:pt x="38" y="56"/>
                    <a:pt x="24" y="54"/>
                  </a:cubicBezTo>
                  <a:cubicBezTo>
                    <a:pt x="9" y="52"/>
                    <a:pt x="0" y="38"/>
                    <a:pt x="2" y="24"/>
                  </a:cubicBezTo>
                  <a:cubicBezTo>
                    <a:pt x="4" y="10"/>
                    <a:pt x="18" y="0"/>
                    <a:pt x="32" y="2"/>
                  </a:cubicBezTo>
                  <a:cubicBezTo>
                    <a:pt x="46" y="5"/>
                    <a:pt x="56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5" name="Freeform 120">
              <a:extLst>
                <a:ext uri="{FF2B5EF4-FFF2-40B4-BE49-F238E27FC236}">
                  <a16:creationId xmlns:a16="http://schemas.microsoft.com/office/drawing/2014/main" id="{7B8FC772-0119-4B46-B476-EEC67654EF2B}"/>
                </a:ext>
              </a:extLst>
            </p:cNvPr>
            <p:cNvSpPr>
              <a:spLocks/>
            </p:cNvSpPr>
            <p:nvPr/>
          </p:nvSpPr>
          <p:spPr bwMode="auto">
            <a:xfrm>
              <a:off x="8894" y="5302"/>
              <a:ext cx="65" cy="65"/>
            </a:xfrm>
            <a:custGeom>
              <a:avLst/>
              <a:gdLst>
                <a:gd name="T0" fmla="*/ 54 w 56"/>
                <a:gd name="T1" fmla="*/ 32 h 56"/>
                <a:gd name="T2" fmla="*/ 24 w 56"/>
                <a:gd name="T3" fmla="*/ 54 h 56"/>
                <a:gd name="T4" fmla="*/ 2 w 56"/>
                <a:gd name="T5" fmla="*/ 24 h 56"/>
                <a:gd name="T6" fmla="*/ 32 w 56"/>
                <a:gd name="T7" fmla="*/ 2 h 56"/>
                <a:gd name="T8" fmla="*/ 54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4" y="32"/>
                  </a:moveTo>
                  <a:cubicBezTo>
                    <a:pt x="52" y="46"/>
                    <a:pt x="38" y="56"/>
                    <a:pt x="24" y="54"/>
                  </a:cubicBezTo>
                  <a:cubicBezTo>
                    <a:pt x="10" y="51"/>
                    <a:pt x="0" y="38"/>
                    <a:pt x="2" y="24"/>
                  </a:cubicBezTo>
                  <a:cubicBezTo>
                    <a:pt x="5" y="9"/>
                    <a:pt x="18" y="0"/>
                    <a:pt x="32" y="2"/>
                  </a:cubicBezTo>
                  <a:cubicBezTo>
                    <a:pt x="47" y="4"/>
                    <a:pt x="56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6" name="Freeform 121">
              <a:extLst>
                <a:ext uri="{FF2B5EF4-FFF2-40B4-BE49-F238E27FC236}">
                  <a16:creationId xmlns:a16="http://schemas.microsoft.com/office/drawing/2014/main" id="{973D4640-686E-4FC6-99EF-039E3854518A}"/>
                </a:ext>
              </a:extLst>
            </p:cNvPr>
            <p:cNvSpPr>
              <a:spLocks/>
            </p:cNvSpPr>
            <p:nvPr/>
          </p:nvSpPr>
          <p:spPr bwMode="auto">
            <a:xfrm>
              <a:off x="7905" y="5746"/>
              <a:ext cx="65" cy="64"/>
            </a:xfrm>
            <a:custGeom>
              <a:avLst/>
              <a:gdLst>
                <a:gd name="T0" fmla="*/ 54 w 57"/>
                <a:gd name="T1" fmla="*/ 32 h 56"/>
                <a:gd name="T2" fmla="*/ 24 w 57"/>
                <a:gd name="T3" fmla="*/ 54 h 56"/>
                <a:gd name="T4" fmla="*/ 3 w 57"/>
                <a:gd name="T5" fmla="*/ 24 h 56"/>
                <a:gd name="T6" fmla="*/ 32 w 57"/>
                <a:gd name="T7" fmla="*/ 2 h 56"/>
                <a:gd name="T8" fmla="*/ 54 w 57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" h="56">
                  <a:moveTo>
                    <a:pt x="54" y="32"/>
                  </a:moveTo>
                  <a:cubicBezTo>
                    <a:pt x="52" y="46"/>
                    <a:pt x="39" y="56"/>
                    <a:pt x="24" y="54"/>
                  </a:cubicBezTo>
                  <a:cubicBezTo>
                    <a:pt x="10" y="52"/>
                    <a:pt x="0" y="38"/>
                    <a:pt x="3" y="24"/>
                  </a:cubicBezTo>
                  <a:cubicBezTo>
                    <a:pt x="5" y="10"/>
                    <a:pt x="18" y="0"/>
                    <a:pt x="32" y="2"/>
                  </a:cubicBezTo>
                  <a:cubicBezTo>
                    <a:pt x="47" y="4"/>
                    <a:pt x="57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7" name="Freeform 122">
              <a:extLst>
                <a:ext uri="{FF2B5EF4-FFF2-40B4-BE49-F238E27FC236}">
                  <a16:creationId xmlns:a16="http://schemas.microsoft.com/office/drawing/2014/main" id="{951C9BFA-0F16-4B73-AA02-BBC6DFC5F77A}"/>
                </a:ext>
              </a:extLst>
            </p:cNvPr>
            <p:cNvSpPr>
              <a:spLocks/>
            </p:cNvSpPr>
            <p:nvPr/>
          </p:nvSpPr>
          <p:spPr bwMode="auto">
            <a:xfrm>
              <a:off x="8310" y="5210"/>
              <a:ext cx="65" cy="65"/>
            </a:xfrm>
            <a:custGeom>
              <a:avLst/>
              <a:gdLst>
                <a:gd name="T0" fmla="*/ 54 w 56"/>
                <a:gd name="T1" fmla="*/ 32 h 56"/>
                <a:gd name="T2" fmla="*/ 24 w 56"/>
                <a:gd name="T3" fmla="*/ 54 h 56"/>
                <a:gd name="T4" fmla="*/ 2 w 56"/>
                <a:gd name="T5" fmla="*/ 24 h 56"/>
                <a:gd name="T6" fmla="*/ 32 w 56"/>
                <a:gd name="T7" fmla="*/ 2 h 56"/>
                <a:gd name="T8" fmla="*/ 54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4" y="32"/>
                  </a:moveTo>
                  <a:cubicBezTo>
                    <a:pt x="52" y="46"/>
                    <a:pt x="38" y="56"/>
                    <a:pt x="24" y="54"/>
                  </a:cubicBezTo>
                  <a:cubicBezTo>
                    <a:pt x="10" y="51"/>
                    <a:pt x="0" y="38"/>
                    <a:pt x="2" y="24"/>
                  </a:cubicBezTo>
                  <a:cubicBezTo>
                    <a:pt x="4" y="9"/>
                    <a:pt x="18" y="0"/>
                    <a:pt x="32" y="2"/>
                  </a:cubicBezTo>
                  <a:cubicBezTo>
                    <a:pt x="46" y="4"/>
                    <a:pt x="56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8" name="Freeform 123">
              <a:extLst>
                <a:ext uri="{FF2B5EF4-FFF2-40B4-BE49-F238E27FC236}">
                  <a16:creationId xmlns:a16="http://schemas.microsoft.com/office/drawing/2014/main" id="{563A9575-F62C-4229-B506-0F6113860B57}"/>
                </a:ext>
              </a:extLst>
            </p:cNvPr>
            <p:cNvSpPr>
              <a:spLocks/>
            </p:cNvSpPr>
            <p:nvPr/>
          </p:nvSpPr>
          <p:spPr bwMode="auto">
            <a:xfrm>
              <a:off x="7070" y="4780"/>
              <a:ext cx="64" cy="66"/>
            </a:xfrm>
            <a:custGeom>
              <a:avLst/>
              <a:gdLst>
                <a:gd name="T0" fmla="*/ 54 w 56"/>
                <a:gd name="T1" fmla="*/ 33 h 57"/>
                <a:gd name="T2" fmla="*/ 24 w 56"/>
                <a:gd name="T3" fmla="*/ 54 h 57"/>
                <a:gd name="T4" fmla="*/ 2 w 56"/>
                <a:gd name="T5" fmla="*/ 24 h 57"/>
                <a:gd name="T6" fmla="*/ 32 w 56"/>
                <a:gd name="T7" fmla="*/ 3 h 57"/>
                <a:gd name="T8" fmla="*/ 54 w 56"/>
                <a:gd name="T9" fmla="*/ 33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7">
                  <a:moveTo>
                    <a:pt x="54" y="33"/>
                  </a:moveTo>
                  <a:cubicBezTo>
                    <a:pt x="52" y="47"/>
                    <a:pt x="38" y="57"/>
                    <a:pt x="24" y="54"/>
                  </a:cubicBezTo>
                  <a:cubicBezTo>
                    <a:pt x="10" y="52"/>
                    <a:pt x="0" y="39"/>
                    <a:pt x="2" y="24"/>
                  </a:cubicBezTo>
                  <a:cubicBezTo>
                    <a:pt x="5" y="10"/>
                    <a:pt x="18" y="0"/>
                    <a:pt x="32" y="3"/>
                  </a:cubicBezTo>
                  <a:cubicBezTo>
                    <a:pt x="47" y="5"/>
                    <a:pt x="56" y="18"/>
                    <a:pt x="54" y="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9" name="Freeform 124">
              <a:extLst>
                <a:ext uri="{FF2B5EF4-FFF2-40B4-BE49-F238E27FC236}">
                  <a16:creationId xmlns:a16="http://schemas.microsoft.com/office/drawing/2014/main" id="{0A99FD8F-F33E-45E5-BB52-38908568934B}"/>
                </a:ext>
              </a:extLst>
            </p:cNvPr>
            <p:cNvSpPr>
              <a:spLocks/>
            </p:cNvSpPr>
            <p:nvPr/>
          </p:nvSpPr>
          <p:spPr bwMode="auto">
            <a:xfrm>
              <a:off x="6979" y="5685"/>
              <a:ext cx="65" cy="64"/>
            </a:xfrm>
            <a:custGeom>
              <a:avLst/>
              <a:gdLst>
                <a:gd name="T0" fmla="*/ 54 w 57"/>
                <a:gd name="T1" fmla="*/ 32 h 56"/>
                <a:gd name="T2" fmla="*/ 24 w 57"/>
                <a:gd name="T3" fmla="*/ 54 h 56"/>
                <a:gd name="T4" fmla="*/ 3 w 57"/>
                <a:gd name="T5" fmla="*/ 24 h 56"/>
                <a:gd name="T6" fmla="*/ 33 w 57"/>
                <a:gd name="T7" fmla="*/ 2 h 56"/>
                <a:gd name="T8" fmla="*/ 54 w 57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" h="56">
                  <a:moveTo>
                    <a:pt x="54" y="32"/>
                  </a:moveTo>
                  <a:cubicBezTo>
                    <a:pt x="52" y="46"/>
                    <a:pt x="39" y="56"/>
                    <a:pt x="24" y="54"/>
                  </a:cubicBezTo>
                  <a:cubicBezTo>
                    <a:pt x="10" y="52"/>
                    <a:pt x="0" y="38"/>
                    <a:pt x="3" y="24"/>
                  </a:cubicBezTo>
                  <a:cubicBezTo>
                    <a:pt x="5" y="10"/>
                    <a:pt x="18" y="0"/>
                    <a:pt x="33" y="2"/>
                  </a:cubicBezTo>
                  <a:cubicBezTo>
                    <a:pt x="47" y="5"/>
                    <a:pt x="57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0" name="Freeform 125">
              <a:extLst>
                <a:ext uri="{FF2B5EF4-FFF2-40B4-BE49-F238E27FC236}">
                  <a16:creationId xmlns:a16="http://schemas.microsoft.com/office/drawing/2014/main" id="{D95CFB6B-8951-422A-A251-7850F4855413}"/>
                </a:ext>
              </a:extLst>
            </p:cNvPr>
            <p:cNvSpPr>
              <a:spLocks/>
            </p:cNvSpPr>
            <p:nvPr/>
          </p:nvSpPr>
          <p:spPr bwMode="auto">
            <a:xfrm>
              <a:off x="8546" y="5463"/>
              <a:ext cx="64" cy="65"/>
            </a:xfrm>
            <a:custGeom>
              <a:avLst/>
              <a:gdLst>
                <a:gd name="T0" fmla="*/ 54 w 56"/>
                <a:gd name="T1" fmla="*/ 32 h 56"/>
                <a:gd name="T2" fmla="*/ 24 w 56"/>
                <a:gd name="T3" fmla="*/ 54 h 56"/>
                <a:gd name="T4" fmla="*/ 2 w 56"/>
                <a:gd name="T5" fmla="*/ 24 h 56"/>
                <a:gd name="T6" fmla="*/ 32 w 56"/>
                <a:gd name="T7" fmla="*/ 2 h 56"/>
                <a:gd name="T8" fmla="*/ 54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4" y="32"/>
                  </a:moveTo>
                  <a:cubicBezTo>
                    <a:pt x="52" y="47"/>
                    <a:pt x="38" y="56"/>
                    <a:pt x="24" y="54"/>
                  </a:cubicBezTo>
                  <a:cubicBezTo>
                    <a:pt x="10" y="52"/>
                    <a:pt x="0" y="38"/>
                    <a:pt x="2" y="24"/>
                  </a:cubicBezTo>
                  <a:cubicBezTo>
                    <a:pt x="4" y="10"/>
                    <a:pt x="18" y="0"/>
                    <a:pt x="32" y="2"/>
                  </a:cubicBezTo>
                  <a:cubicBezTo>
                    <a:pt x="46" y="5"/>
                    <a:pt x="56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1" name="Freeform 126">
              <a:extLst>
                <a:ext uri="{FF2B5EF4-FFF2-40B4-BE49-F238E27FC236}">
                  <a16:creationId xmlns:a16="http://schemas.microsoft.com/office/drawing/2014/main" id="{B6F343E9-05C4-46CD-8CA5-AD3946F6ADD1}"/>
                </a:ext>
              </a:extLst>
            </p:cNvPr>
            <p:cNvSpPr>
              <a:spLocks/>
            </p:cNvSpPr>
            <p:nvPr/>
          </p:nvSpPr>
          <p:spPr bwMode="auto">
            <a:xfrm>
              <a:off x="9460" y="5440"/>
              <a:ext cx="65" cy="65"/>
            </a:xfrm>
            <a:custGeom>
              <a:avLst/>
              <a:gdLst>
                <a:gd name="T0" fmla="*/ 54 w 56"/>
                <a:gd name="T1" fmla="*/ 32 h 56"/>
                <a:gd name="T2" fmla="*/ 24 w 56"/>
                <a:gd name="T3" fmla="*/ 54 h 56"/>
                <a:gd name="T4" fmla="*/ 2 w 56"/>
                <a:gd name="T5" fmla="*/ 24 h 56"/>
                <a:gd name="T6" fmla="*/ 32 w 56"/>
                <a:gd name="T7" fmla="*/ 2 h 56"/>
                <a:gd name="T8" fmla="*/ 54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4" y="32"/>
                  </a:moveTo>
                  <a:cubicBezTo>
                    <a:pt x="51" y="46"/>
                    <a:pt x="38" y="56"/>
                    <a:pt x="24" y="54"/>
                  </a:cubicBezTo>
                  <a:cubicBezTo>
                    <a:pt x="10" y="51"/>
                    <a:pt x="0" y="38"/>
                    <a:pt x="2" y="24"/>
                  </a:cubicBezTo>
                  <a:cubicBezTo>
                    <a:pt x="4" y="9"/>
                    <a:pt x="18" y="0"/>
                    <a:pt x="32" y="2"/>
                  </a:cubicBezTo>
                  <a:cubicBezTo>
                    <a:pt x="46" y="4"/>
                    <a:pt x="56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2" name="Freeform 127">
              <a:extLst>
                <a:ext uri="{FF2B5EF4-FFF2-40B4-BE49-F238E27FC236}">
                  <a16:creationId xmlns:a16="http://schemas.microsoft.com/office/drawing/2014/main" id="{C7DE8B06-B74C-47B8-B7F8-D4CCE8C6DAEE}"/>
                </a:ext>
              </a:extLst>
            </p:cNvPr>
            <p:cNvSpPr>
              <a:spLocks/>
            </p:cNvSpPr>
            <p:nvPr/>
          </p:nvSpPr>
          <p:spPr bwMode="auto">
            <a:xfrm>
              <a:off x="7583" y="4018"/>
              <a:ext cx="66" cy="64"/>
            </a:xfrm>
            <a:custGeom>
              <a:avLst/>
              <a:gdLst>
                <a:gd name="T0" fmla="*/ 54 w 57"/>
                <a:gd name="T1" fmla="*/ 32 h 56"/>
                <a:gd name="T2" fmla="*/ 24 w 57"/>
                <a:gd name="T3" fmla="*/ 54 h 56"/>
                <a:gd name="T4" fmla="*/ 3 w 57"/>
                <a:gd name="T5" fmla="*/ 24 h 56"/>
                <a:gd name="T6" fmla="*/ 33 w 57"/>
                <a:gd name="T7" fmla="*/ 2 h 56"/>
                <a:gd name="T8" fmla="*/ 54 w 57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" h="56">
                  <a:moveTo>
                    <a:pt x="54" y="32"/>
                  </a:moveTo>
                  <a:cubicBezTo>
                    <a:pt x="52" y="46"/>
                    <a:pt x="39" y="56"/>
                    <a:pt x="24" y="54"/>
                  </a:cubicBezTo>
                  <a:cubicBezTo>
                    <a:pt x="10" y="52"/>
                    <a:pt x="0" y="38"/>
                    <a:pt x="3" y="24"/>
                  </a:cubicBezTo>
                  <a:cubicBezTo>
                    <a:pt x="5" y="10"/>
                    <a:pt x="18" y="0"/>
                    <a:pt x="33" y="2"/>
                  </a:cubicBezTo>
                  <a:cubicBezTo>
                    <a:pt x="47" y="4"/>
                    <a:pt x="57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3" name="Freeform 128">
              <a:extLst>
                <a:ext uri="{FF2B5EF4-FFF2-40B4-BE49-F238E27FC236}">
                  <a16:creationId xmlns:a16="http://schemas.microsoft.com/office/drawing/2014/main" id="{C5C43764-6DBE-441F-B64E-3B94F077DEA3}"/>
                </a:ext>
              </a:extLst>
            </p:cNvPr>
            <p:cNvSpPr>
              <a:spLocks/>
            </p:cNvSpPr>
            <p:nvPr/>
          </p:nvSpPr>
          <p:spPr bwMode="auto">
            <a:xfrm>
              <a:off x="8271" y="2829"/>
              <a:ext cx="65" cy="64"/>
            </a:xfrm>
            <a:custGeom>
              <a:avLst/>
              <a:gdLst>
                <a:gd name="T0" fmla="*/ 54 w 56"/>
                <a:gd name="T1" fmla="*/ 32 h 56"/>
                <a:gd name="T2" fmla="*/ 24 w 56"/>
                <a:gd name="T3" fmla="*/ 54 h 56"/>
                <a:gd name="T4" fmla="*/ 2 w 56"/>
                <a:gd name="T5" fmla="*/ 24 h 56"/>
                <a:gd name="T6" fmla="*/ 32 w 56"/>
                <a:gd name="T7" fmla="*/ 2 h 56"/>
                <a:gd name="T8" fmla="*/ 54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4" y="32"/>
                  </a:moveTo>
                  <a:cubicBezTo>
                    <a:pt x="51" y="46"/>
                    <a:pt x="38" y="56"/>
                    <a:pt x="24" y="54"/>
                  </a:cubicBezTo>
                  <a:cubicBezTo>
                    <a:pt x="9" y="51"/>
                    <a:pt x="0" y="38"/>
                    <a:pt x="2" y="24"/>
                  </a:cubicBezTo>
                  <a:cubicBezTo>
                    <a:pt x="4" y="9"/>
                    <a:pt x="18" y="0"/>
                    <a:pt x="32" y="2"/>
                  </a:cubicBezTo>
                  <a:cubicBezTo>
                    <a:pt x="46" y="4"/>
                    <a:pt x="56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4" name="Freeform 129">
              <a:extLst>
                <a:ext uri="{FF2B5EF4-FFF2-40B4-BE49-F238E27FC236}">
                  <a16:creationId xmlns:a16="http://schemas.microsoft.com/office/drawing/2014/main" id="{2EBE0C8C-C35B-4C71-AB45-6A406E01CA07}"/>
                </a:ext>
              </a:extLst>
            </p:cNvPr>
            <p:cNvSpPr>
              <a:spLocks/>
            </p:cNvSpPr>
            <p:nvPr/>
          </p:nvSpPr>
          <p:spPr bwMode="auto">
            <a:xfrm>
              <a:off x="9196" y="3172"/>
              <a:ext cx="65" cy="64"/>
            </a:xfrm>
            <a:custGeom>
              <a:avLst/>
              <a:gdLst>
                <a:gd name="T0" fmla="*/ 54 w 56"/>
                <a:gd name="T1" fmla="*/ 32 h 56"/>
                <a:gd name="T2" fmla="*/ 24 w 56"/>
                <a:gd name="T3" fmla="*/ 54 h 56"/>
                <a:gd name="T4" fmla="*/ 2 w 56"/>
                <a:gd name="T5" fmla="*/ 24 h 56"/>
                <a:gd name="T6" fmla="*/ 32 w 56"/>
                <a:gd name="T7" fmla="*/ 2 h 56"/>
                <a:gd name="T8" fmla="*/ 54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4" y="32"/>
                  </a:moveTo>
                  <a:cubicBezTo>
                    <a:pt x="52" y="46"/>
                    <a:pt x="38" y="56"/>
                    <a:pt x="24" y="54"/>
                  </a:cubicBezTo>
                  <a:cubicBezTo>
                    <a:pt x="10" y="51"/>
                    <a:pt x="0" y="38"/>
                    <a:pt x="2" y="24"/>
                  </a:cubicBezTo>
                  <a:cubicBezTo>
                    <a:pt x="5" y="9"/>
                    <a:pt x="18" y="0"/>
                    <a:pt x="32" y="2"/>
                  </a:cubicBezTo>
                  <a:cubicBezTo>
                    <a:pt x="47" y="4"/>
                    <a:pt x="56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5" name="Freeform 130">
              <a:extLst>
                <a:ext uri="{FF2B5EF4-FFF2-40B4-BE49-F238E27FC236}">
                  <a16:creationId xmlns:a16="http://schemas.microsoft.com/office/drawing/2014/main" id="{8F67370E-2893-4D2E-833F-0F9583F4E7B1}"/>
                </a:ext>
              </a:extLst>
            </p:cNvPr>
            <p:cNvSpPr>
              <a:spLocks/>
            </p:cNvSpPr>
            <p:nvPr/>
          </p:nvSpPr>
          <p:spPr bwMode="auto">
            <a:xfrm>
              <a:off x="7812" y="3719"/>
              <a:ext cx="65" cy="66"/>
            </a:xfrm>
            <a:custGeom>
              <a:avLst/>
              <a:gdLst>
                <a:gd name="T0" fmla="*/ 54 w 56"/>
                <a:gd name="T1" fmla="*/ 33 h 57"/>
                <a:gd name="T2" fmla="*/ 24 w 56"/>
                <a:gd name="T3" fmla="*/ 54 h 57"/>
                <a:gd name="T4" fmla="*/ 2 w 56"/>
                <a:gd name="T5" fmla="*/ 24 h 57"/>
                <a:gd name="T6" fmla="*/ 32 w 56"/>
                <a:gd name="T7" fmla="*/ 3 h 57"/>
                <a:gd name="T8" fmla="*/ 54 w 56"/>
                <a:gd name="T9" fmla="*/ 33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7">
                  <a:moveTo>
                    <a:pt x="54" y="33"/>
                  </a:moveTo>
                  <a:cubicBezTo>
                    <a:pt x="52" y="47"/>
                    <a:pt x="38" y="57"/>
                    <a:pt x="24" y="54"/>
                  </a:cubicBezTo>
                  <a:cubicBezTo>
                    <a:pt x="10" y="52"/>
                    <a:pt x="0" y="39"/>
                    <a:pt x="2" y="24"/>
                  </a:cubicBezTo>
                  <a:cubicBezTo>
                    <a:pt x="5" y="10"/>
                    <a:pt x="18" y="0"/>
                    <a:pt x="32" y="3"/>
                  </a:cubicBezTo>
                  <a:cubicBezTo>
                    <a:pt x="47" y="5"/>
                    <a:pt x="56" y="18"/>
                    <a:pt x="54" y="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6" name="Freeform 131">
              <a:extLst>
                <a:ext uri="{FF2B5EF4-FFF2-40B4-BE49-F238E27FC236}">
                  <a16:creationId xmlns:a16="http://schemas.microsoft.com/office/drawing/2014/main" id="{852400C1-201E-4DFC-A9E0-FB9E9054CC99}"/>
                </a:ext>
              </a:extLst>
            </p:cNvPr>
            <p:cNvSpPr>
              <a:spLocks/>
            </p:cNvSpPr>
            <p:nvPr/>
          </p:nvSpPr>
          <p:spPr bwMode="auto">
            <a:xfrm>
              <a:off x="7986" y="3885"/>
              <a:ext cx="65" cy="65"/>
            </a:xfrm>
            <a:custGeom>
              <a:avLst/>
              <a:gdLst>
                <a:gd name="T0" fmla="*/ 54 w 56"/>
                <a:gd name="T1" fmla="*/ 32 h 56"/>
                <a:gd name="T2" fmla="*/ 24 w 56"/>
                <a:gd name="T3" fmla="*/ 54 h 56"/>
                <a:gd name="T4" fmla="*/ 2 w 56"/>
                <a:gd name="T5" fmla="*/ 24 h 56"/>
                <a:gd name="T6" fmla="*/ 32 w 56"/>
                <a:gd name="T7" fmla="*/ 2 h 56"/>
                <a:gd name="T8" fmla="*/ 54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4" y="32"/>
                  </a:moveTo>
                  <a:cubicBezTo>
                    <a:pt x="52" y="46"/>
                    <a:pt x="38" y="56"/>
                    <a:pt x="24" y="54"/>
                  </a:cubicBezTo>
                  <a:cubicBezTo>
                    <a:pt x="10" y="51"/>
                    <a:pt x="0" y="38"/>
                    <a:pt x="2" y="24"/>
                  </a:cubicBezTo>
                  <a:cubicBezTo>
                    <a:pt x="5" y="9"/>
                    <a:pt x="18" y="0"/>
                    <a:pt x="32" y="2"/>
                  </a:cubicBezTo>
                  <a:cubicBezTo>
                    <a:pt x="47" y="4"/>
                    <a:pt x="56" y="17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7" name="Freeform 132">
              <a:extLst>
                <a:ext uri="{FF2B5EF4-FFF2-40B4-BE49-F238E27FC236}">
                  <a16:creationId xmlns:a16="http://schemas.microsoft.com/office/drawing/2014/main" id="{D230FD70-6C55-4CB5-ABA2-7F668432A76B}"/>
                </a:ext>
              </a:extLst>
            </p:cNvPr>
            <p:cNvSpPr>
              <a:spLocks/>
            </p:cNvSpPr>
            <p:nvPr/>
          </p:nvSpPr>
          <p:spPr bwMode="auto">
            <a:xfrm>
              <a:off x="6954" y="3417"/>
              <a:ext cx="65" cy="65"/>
            </a:xfrm>
            <a:custGeom>
              <a:avLst/>
              <a:gdLst>
                <a:gd name="T0" fmla="*/ 54 w 56"/>
                <a:gd name="T1" fmla="*/ 32 h 56"/>
                <a:gd name="T2" fmla="*/ 24 w 56"/>
                <a:gd name="T3" fmla="*/ 54 h 56"/>
                <a:gd name="T4" fmla="*/ 2 w 56"/>
                <a:gd name="T5" fmla="*/ 24 h 56"/>
                <a:gd name="T6" fmla="*/ 32 w 56"/>
                <a:gd name="T7" fmla="*/ 2 h 56"/>
                <a:gd name="T8" fmla="*/ 54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4" y="32"/>
                  </a:moveTo>
                  <a:cubicBezTo>
                    <a:pt x="52" y="46"/>
                    <a:pt x="38" y="56"/>
                    <a:pt x="24" y="54"/>
                  </a:cubicBezTo>
                  <a:cubicBezTo>
                    <a:pt x="10" y="51"/>
                    <a:pt x="0" y="38"/>
                    <a:pt x="2" y="24"/>
                  </a:cubicBezTo>
                  <a:cubicBezTo>
                    <a:pt x="5" y="10"/>
                    <a:pt x="18" y="0"/>
                    <a:pt x="32" y="2"/>
                  </a:cubicBezTo>
                  <a:cubicBezTo>
                    <a:pt x="47" y="4"/>
                    <a:pt x="56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8" name="Freeform 133">
              <a:extLst>
                <a:ext uri="{FF2B5EF4-FFF2-40B4-BE49-F238E27FC236}">
                  <a16:creationId xmlns:a16="http://schemas.microsoft.com/office/drawing/2014/main" id="{1FBFB882-F03C-4552-A3CE-BFD1C5B9714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938" y="3401"/>
              <a:ext cx="97" cy="97"/>
            </a:xfrm>
            <a:custGeom>
              <a:avLst/>
              <a:gdLst>
                <a:gd name="T0" fmla="*/ 36 w 84"/>
                <a:gd name="T1" fmla="*/ 80 h 84"/>
                <a:gd name="T2" fmla="*/ 4 w 84"/>
                <a:gd name="T3" fmla="*/ 36 h 84"/>
                <a:gd name="T4" fmla="*/ 48 w 84"/>
                <a:gd name="T5" fmla="*/ 3 h 84"/>
                <a:gd name="T6" fmla="*/ 81 w 84"/>
                <a:gd name="T7" fmla="*/ 48 h 84"/>
                <a:gd name="T8" fmla="*/ 36 w 84"/>
                <a:gd name="T9" fmla="*/ 80 h 84"/>
                <a:gd name="T10" fmla="*/ 48 w 84"/>
                <a:gd name="T11" fmla="*/ 5 h 84"/>
                <a:gd name="T12" fmla="*/ 5 w 84"/>
                <a:gd name="T13" fmla="*/ 36 h 84"/>
                <a:gd name="T14" fmla="*/ 36 w 84"/>
                <a:gd name="T15" fmla="*/ 79 h 84"/>
                <a:gd name="T16" fmla="*/ 79 w 84"/>
                <a:gd name="T17" fmla="*/ 48 h 84"/>
                <a:gd name="T18" fmla="*/ 48 w 84"/>
                <a:gd name="T19" fmla="*/ 5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4" h="84">
                  <a:moveTo>
                    <a:pt x="36" y="80"/>
                  </a:moveTo>
                  <a:cubicBezTo>
                    <a:pt x="15" y="77"/>
                    <a:pt x="0" y="57"/>
                    <a:pt x="4" y="36"/>
                  </a:cubicBezTo>
                  <a:cubicBezTo>
                    <a:pt x="7" y="15"/>
                    <a:pt x="27" y="0"/>
                    <a:pt x="48" y="3"/>
                  </a:cubicBezTo>
                  <a:cubicBezTo>
                    <a:pt x="70" y="7"/>
                    <a:pt x="84" y="27"/>
                    <a:pt x="81" y="48"/>
                  </a:cubicBezTo>
                  <a:cubicBezTo>
                    <a:pt x="77" y="69"/>
                    <a:pt x="57" y="84"/>
                    <a:pt x="36" y="80"/>
                  </a:cubicBezTo>
                  <a:close/>
                  <a:moveTo>
                    <a:pt x="48" y="5"/>
                  </a:moveTo>
                  <a:cubicBezTo>
                    <a:pt x="28" y="2"/>
                    <a:pt x="9" y="16"/>
                    <a:pt x="5" y="36"/>
                  </a:cubicBezTo>
                  <a:cubicBezTo>
                    <a:pt x="2" y="56"/>
                    <a:pt x="16" y="76"/>
                    <a:pt x="36" y="79"/>
                  </a:cubicBezTo>
                  <a:cubicBezTo>
                    <a:pt x="57" y="82"/>
                    <a:pt x="76" y="68"/>
                    <a:pt x="79" y="48"/>
                  </a:cubicBezTo>
                  <a:cubicBezTo>
                    <a:pt x="82" y="27"/>
                    <a:pt x="68" y="8"/>
                    <a:pt x="48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9" name="Freeform 134">
              <a:extLst>
                <a:ext uri="{FF2B5EF4-FFF2-40B4-BE49-F238E27FC236}">
                  <a16:creationId xmlns:a16="http://schemas.microsoft.com/office/drawing/2014/main" id="{A31F3762-87D4-4422-9EC4-36F9567B9A60}"/>
                </a:ext>
              </a:extLst>
            </p:cNvPr>
            <p:cNvSpPr>
              <a:spLocks/>
            </p:cNvSpPr>
            <p:nvPr/>
          </p:nvSpPr>
          <p:spPr bwMode="auto">
            <a:xfrm>
              <a:off x="7760" y="4435"/>
              <a:ext cx="65" cy="64"/>
            </a:xfrm>
            <a:custGeom>
              <a:avLst/>
              <a:gdLst>
                <a:gd name="T0" fmla="*/ 54 w 56"/>
                <a:gd name="T1" fmla="*/ 32 h 56"/>
                <a:gd name="T2" fmla="*/ 24 w 56"/>
                <a:gd name="T3" fmla="*/ 54 h 56"/>
                <a:gd name="T4" fmla="*/ 2 w 56"/>
                <a:gd name="T5" fmla="*/ 24 h 56"/>
                <a:gd name="T6" fmla="*/ 32 w 56"/>
                <a:gd name="T7" fmla="*/ 2 h 56"/>
                <a:gd name="T8" fmla="*/ 54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4" y="32"/>
                  </a:moveTo>
                  <a:cubicBezTo>
                    <a:pt x="52" y="46"/>
                    <a:pt x="38" y="56"/>
                    <a:pt x="24" y="54"/>
                  </a:cubicBezTo>
                  <a:cubicBezTo>
                    <a:pt x="10" y="52"/>
                    <a:pt x="0" y="38"/>
                    <a:pt x="2" y="24"/>
                  </a:cubicBezTo>
                  <a:cubicBezTo>
                    <a:pt x="4" y="10"/>
                    <a:pt x="18" y="0"/>
                    <a:pt x="32" y="2"/>
                  </a:cubicBezTo>
                  <a:cubicBezTo>
                    <a:pt x="46" y="4"/>
                    <a:pt x="56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30" name="Freeform 135">
              <a:extLst>
                <a:ext uri="{FF2B5EF4-FFF2-40B4-BE49-F238E27FC236}">
                  <a16:creationId xmlns:a16="http://schemas.microsoft.com/office/drawing/2014/main" id="{EB8AE409-CCA5-43B7-9779-B681A5182BF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744" y="4418"/>
              <a:ext cx="97" cy="97"/>
            </a:xfrm>
            <a:custGeom>
              <a:avLst/>
              <a:gdLst>
                <a:gd name="T0" fmla="*/ 36 w 84"/>
                <a:gd name="T1" fmla="*/ 80 h 84"/>
                <a:gd name="T2" fmla="*/ 4 w 84"/>
                <a:gd name="T3" fmla="*/ 36 h 84"/>
                <a:gd name="T4" fmla="*/ 48 w 84"/>
                <a:gd name="T5" fmla="*/ 3 h 84"/>
                <a:gd name="T6" fmla="*/ 81 w 84"/>
                <a:gd name="T7" fmla="*/ 48 h 84"/>
                <a:gd name="T8" fmla="*/ 36 w 84"/>
                <a:gd name="T9" fmla="*/ 80 h 84"/>
                <a:gd name="T10" fmla="*/ 48 w 84"/>
                <a:gd name="T11" fmla="*/ 5 h 84"/>
                <a:gd name="T12" fmla="*/ 5 w 84"/>
                <a:gd name="T13" fmla="*/ 36 h 84"/>
                <a:gd name="T14" fmla="*/ 36 w 84"/>
                <a:gd name="T15" fmla="*/ 79 h 84"/>
                <a:gd name="T16" fmla="*/ 79 w 84"/>
                <a:gd name="T17" fmla="*/ 48 h 84"/>
                <a:gd name="T18" fmla="*/ 48 w 84"/>
                <a:gd name="T19" fmla="*/ 5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4" h="84">
                  <a:moveTo>
                    <a:pt x="36" y="80"/>
                  </a:moveTo>
                  <a:cubicBezTo>
                    <a:pt x="15" y="77"/>
                    <a:pt x="0" y="57"/>
                    <a:pt x="4" y="36"/>
                  </a:cubicBezTo>
                  <a:cubicBezTo>
                    <a:pt x="7" y="15"/>
                    <a:pt x="27" y="0"/>
                    <a:pt x="48" y="3"/>
                  </a:cubicBezTo>
                  <a:cubicBezTo>
                    <a:pt x="69" y="7"/>
                    <a:pt x="84" y="27"/>
                    <a:pt x="81" y="48"/>
                  </a:cubicBezTo>
                  <a:cubicBezTo>
                    <a:pt x="77" y="69"/>
                    <a:pt x="57" y="84"/>
                    <a:pt x="36" y="80"/>
                  </a:cubicBezTo>
                  <a:close/>
                  <a:moveTo>
                    <a:pt x="48" y="5"/>
                  </a:moveTo>
                  <a:cubicBezTo>
                    <a:pt x="28" y="2"/>
                    <a:pt x="8" y="16"/>
                    <a:pt x="5" y="36"/>
                  </a:cubicBezTo>
                  <a:cubicBezTo>
                    <a:pt x="2" y="56"/>
                    <a:pt x="16" y="76"/>
                    <a:pt x="36" y="79"/>
                  </a:cubicBezTo>
                  <a:cubicBezTo>
                    <a:pt x="57" y="82"/>
                    <a:pt x="76" y="68"/>
                    <a:pt x="79" y="48"/>
                  </a:cubicBezTo>
                  <a:cubicBezTo>
                    <a:pt x="82" y="27"/>
                    <a:pt x="68" y="8"/>
                    <a:pt x="48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31" name="Freeform 136">
              <a:extLst>
                <a:ext uri="{FF2B5EF4-FFF2-40B4-BE49-F238E27FC236}">
                  <a16:creationId xmlns:a16="http://schemas.microsoft.com/office/drawing/2014/main" id="{C77DDD01-351A-46FC-8A16-5D629B04CB29}"/>
                </a:ext>
              </a:extLst>
            </p:cNvPr>
            <p:cNvSpPr>
              <a:spLocks/>
            </p:cNvSpPr>
            <p:nvPr/>
          </p:nvSpPr>
          <p:spPr bwMode="auto">
            <a:xfrm>
              <a:off x="8523" y="3984"/>
              <a:ext cx="64" cy="66"/>
            </a:xfrm>
            <a:custGeom>
              <a:avLst/>
              <a:gdLst>
                <a:gd name="T0" fmla="*/ 54 w 56"/>
                <a:gd name="T1" fmla="*/ 33 h 57"/>
                <a:gd name="T2" fmla="*/ 24 w 56"/>
                <a:gd name="T3" fmla="*/ 54 h 57"/>
                <a:gd name="T4" fmla="*/ 2 w 56"/>
                <a:gd name="T5" fmla="*/ 24 h 57"/>
                <a:gd name="T6" fmla="*/ 32 w 56"/>
                <a:gd name="T7" fmla="*/ 3 h 57"/>
                <a:gd name="T8" fmla="*/ 54 w 56"/>
                <a:gd name="T9" fmla="*/ 33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7">
                  <a:moveTo>
                    <a:pt x="54" y="33"/>
                  </a:moveTo>
                  <a:cubicBezTo>
                    <a:pt x="52" y="47"/>
                    <a:pt x="38" y="57"/>
                    <a:pt x="24" y="54"/>
                  </a:cubicBezTo>
                  <a:cubicBezTo>
                    <a:pt x="10" y="52"/>
                    <a:pt x="0" y="39"/>
                    <a:pt x="2" y="24"/>
                  </a:cubicBezTo>
                  <a:cubicBezTo>
                    <a:pt x="5" y="10"/>
                    <a:pt x="18" y="0"/>
                    <a:pt x="32" y="3"/>
                  </a:cubicBezTo>
                  <a:cubicBezTo>
                    <a:pt x="47" y="5"/>
                    <a:pt x="56" y="18"/>
                    <a:pt x="54" y="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32" name="Freeform 137">
              <a:extLst>
                <a:ext uri="{FF2B5EF4-FFF2-40B4-BE49-F238E27FC236}">
                  <a16:creationId xmlns:a16="http://schemas.microsoft.com/office/drawing/2014/main" id="{990028DD-A62E-42E5-A582-CEB86FF0F76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507" y="3969"/>
              <a:ext cx="96" cy="96"/>
            </a:xfrm>
            <a:custGeom>
              <a:avLst/>
              <a:gdLst>
                <a:gd name="T0" fmla="*/ 36 w 84"/>
                <a:gd name="T1" fmla="*/ 80 h 83"/>
                <a:gd name="T2" fmla="*/ 4 w 84"/>
                <a:gd name="T3" fmla="*/ 35 h 83"/>
                <a:gd name="T4" fmla="*/ 48 w 84"/>
                <a:gd name="T5" fmla="*/ 3 h 83"/>
                <a:gd name="T6" fmla="*/ 81 w 84"/>
                <a:gd name="T7" fmla="*/ 48 h 83"/>
                <a:gd name="T8" fmla="*/ 36 w 84"/>
                <a:gd name="T9" fmla="*/ 80 h 83"/>
                <a:gd name="T10" fmla="*/ 48 w 84"/>
                <a:gd name="T11" fmla="*/ 5 h 83"/>
                <a:gd name="T12" fmla="*/ 5 w 84"/>
                <a:gd name="T13" fmla="*/ 36 h 83"/>
                <a:gd name="T14" fmla="*/ 36 w 84"/>
                <a:gd name="T15" fmla="*/ 78 h 83"/>
                <a:gd name="T16" fmla="*/ 79 w 84"/>
                <a:gd name="T17" fmla="*/ 47 h 83"/>
                <a:gd name="T18" fmla="*/ 48 w 84"/>
                <a:gd name="T19" fmla="*/ 5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4" h="83">
                  <a:moveTo>
                    <a:pt x="36" y="80"/>
                  </a:moveTo>
                  <a:cubicBezTo>
                    <a:pt x="15" y="77"/>
                    <a:pt x="0" y="57"/>
                    <a:pt x="4" y="35"/>
                  </a:cubicBezTo>
                  <a:cubicBezTo>
                    <a:pt x="7" y="14"/>
                    <a:pt x="27" y="0"/>
                    <a:pt x="48" y="3"/>
                  </a:cubicBezTo>
                  <a:cubicBezTo>
                    <a:pt x="70" y="6"/>
                    <a:pt x="84" y="26"/>
                    <a:pt x="81" y="48"/>
                  </a:cubicBezTo>
                  <a:cubicBezTo>
                    <a:pt x="77" y="69"/>
                    <a:pt x="57" y="83"/>
                    <a:pt x="36" y="80"/>
                  </a:cubicBezTo>
                  <a:close/>
                  <a:moveTo>
                    <a:pt x="48" y="5"/>
                  </a:moveTo>
                  <a:cubicBezTo>
                    <a:pt x="28" y="1"/>
                    <a:pt x="9" y="15"/>
                    <a:pt x="5" y="36"/>
                  </a:cubicBezTo>
                  <a:cubicBezTo>
                    <a:pt x="2" y="56"/>
                    <a:pt x="16" y="75"/>
                    <a:pt x="36" y="78"/>
                  </a:cubicBezTo>
                  <a:cubicBezTo>
                    <a:pt x="57" y="82"/>
                    <a:pt x="76" y="68"/>
                    <a:pt x="79" y="47"/>
                  </a:cubicBezTo>
                  <a:cubicBezTo>
                    <a:pt x="82" y="27"/>
                    <a:pt x="68" y="8"/>
                    <a:pt x="48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33" name="Freeform 138">
              <a:extLst>
                <a:ext uri="{FF2B5EF4-FFF2-40B4-BE49-F238E27FC236}">
                  <a16:creationId xmlns:a16="http://schemas.microsoft.com/office/drawing/2014/main" id="{F1D78FF9-489E-4FA6-95C7-5D9F7088D56C}"/>
                </a:ext>
              </a:extLst>
            </p:cNvPr>
            <p:cNvSpPr>
              <a:spLocks/>
            </p:cNvSpPr>
            <p:nvPr/>
          </p:nvSpPr>
          <p:spPr bwMode="auto">
            <a:xfrm>
              <a:off x="8171" y="4207"/>
              <a:ext cx="65" cy="64"/>
            </a:xfrm>
            <a:custGeom>
              <a:avLst/>
              <a:gdLst>
                <a:gd name="T0" fmla="*/ 54 w 56"/>
                <a:gd name="T1" fmla="*/ 32 h 56"/>
                <a:gd name="T2" fmla="*/ 24 w 56"/>
                <a:gd name="T3" fmla="*/ 54 h 56"/>
                <a:gd name="T4" fmla="*/ 2 w 56"/>
                <a:gd name="T5" fmla="*/ 24 h 56"/>
                <a:gd name="T6" fmla="*/ 32 w 56"/>
                <a:gd name="T7" fmla="*/ 2 h 56"/>
                <a:gd name="T8" fmla="*/ 54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4" y="32"/>
                  </a:moveTo>
                  <a:cubicBezTo>
                    <a:pt x="52" y="47"/>
                    <a:pt x="38" y="56"/>
                    <a:pt x="24" y="54"/>
                  </a:cubicBezTo>
                  <a:cubicBezTo>
                    <a:pt x="10" y="52"/>
                    <a:pt x="0" y="38"/>
                    <a:pt x="2" y="24"/>
                  </a:cubicBezTo>
                  <a:cubicBezTo>
                    <a:pt x="4" y="10"/>
                    <a:pt x="18" y="0"/>
                    <a:pt x="32" y="2"/>
                  </a:cubicBezTo>
                  <a:cubicBezTo>
                    <a:pt x="46" y="5"/>
                    <a:pt x="56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34" name="Freeform 139">
              <a:extLst>
                <a:ext uri="{FF2B5EF4-FFF2-40B4-BE49-F238E27FC236}">
                  <a16:creationId xmlns:a16="http://schemas.microsoft.com/office/drawing/2014/main" id="{84E3E560-7180-48E6-A1AC-2B6E86109D5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155" y="4190"/>
              <a:ext cx="97" cy="97"/>
            </a:xfrm>
            <a:custGeom>
              <a:avLst/>
              <a:gdLst>
                <a:gd name="T0" fmla="*/ 36 w 84"/>
                <a:gd name="T1" fmla="*/ 81 h 84"/>
                <a:gd name="T2" fmla="*/ 3 w 84"/>
                <a:gd name="T3" fmla="*/ 36 h 84"/>
                <a:gd name="T4" fmla="*/ 48 w 84"/>
                <a:gd name="T5" fmla="*/ 4 h 84"/>
                <a:gd name="T6" fmla="*/ 80 w 84"/>
                <a:gd name="T7" fmla="*/ 48 h 84"/>
                <a:gd name="T8" fmla="*/ 36 w 84"/>
                <a:gd name="T9" fmla="*/ 81 h 84"/>
                <a:gd name="T10" fmla="*/ 48 w 84"/>
                <a:gd name="T11" fmla="*/ 5 h 84"/>
                <a:gd name="T12" fmla="*/ 5 w 84"/>
                <a:gd name="T13" fmla="*/ 36 h 84"/>
                <a:gd name="T14" fmla="*/ 36 w 84"/>
                <a:gd name="T15" fmla="*/ 79 h 84"/>
                <a:gd name="T16" fmla="*/ 79 w 84"/>
                <a:gd name="T17" fmla="*/ 48 h 84"/>
                <a:gd name="T18" fmla="*/ 48 w 84"/>
                <a:gd name="T19" fmla="*/ 5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4" h="84">
                  <a:moveTo>
                    <a:pt x="36" y="81"/>
                  </a:moveTo>
                  <a:cubicBezTo>
                    <a:pt x="15" y="77"/>
                    <a:pt x="0" y="57"/>
                    <a:pt x="3" y="36"/>
                  </a:cubicBezTo>
                  <a:cubicBezTo>
                    <a:pt x="7" y="15"/>
                    <a:pt x="27" y="0"/>
                    <a:pt x="48" y="4"/>
                  </a:cubicBezTo>
                  <a:cubicBezTo>
                    <a:pt x="69" y="7"/>
                    <a:pt x="84" y="27"/>
                    <a:pt x="80" y="48"/>
                  </a:cubicBezTo>
                  <a:cubicBezTo>
                    <a:pt x="77" y="70"/>
                    <a:pt x="57" y="84"/>
                    <a:pt x="36" y="81"/>
                  </a:cubicBezTo>
                  <a:close/>
                  <a:moveTo>
                    <a:pt x="48" y="5"/>
                  </a:moveTo>
                  <a:cubicBezTo>
                    <a:pt x="27" y="2"/>
                    <a:pt x="8" y="16"/>
                    <a:pt x="5" y="36"/>
                  </a:cubicBezTo>
                  <a:cubicBezTo>
                    <a:pt x="2" y="57"/>
                    <a:pt x="16" y="76"/>
                    <a:pt x="36" y="79"/>
                  </a:cubicBezTo>
                  <a:cubicBezTo>
                    <a:pt x="56" y="82"/>
                    <a:pt x="76" y="68"/>
                    <a:pt x="79" y="48"/>
                  </a:cubicBezTo>
                  <a:cubicBezTo>
                    <a:pt x="82" y="28"/>
                    <a:pt x="68" y="9"/>
                    <a:pt x="48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35" name="Freeform 140">
              <a:extLst>
                <a:ext uri="{FF2B5EF4-FFF2-40B4-BE49-F238E27FC236}">
                  <a16:creationId xmlns:a16="http://schemas.microsoft.com/office/drawing/2014/main" id="{707AB701-2F42-46FF-B044-EB91527B95A2}"/>
                </a:ext>
              </a:extLst>
            </p:cNvPr>
            <p:cNvSpPr>
              <a:spLocks/>
            </p:cNvSpPr>
            <p:nvPr/>
          </p:nvSpPr>
          <p:spPr bwMode="auto">
            <a:xfrm>
              <a:off x="8577" y="3524"/>
              <a:ext cx="64" cy="65"/>
            </a:xfrm>
            <a:custGeom>
              <a:avLst/>
              <a:gdLst>
                <a:gd name="T0" fmla="*/ 54 w 56"/>
                <a:gd name="T1" fmla="*/ 32 h 56"/>
                <a:gd name="T2" fmla="*/ 24 w 56"/>
                <a:gd name="T3" fmla="*/ 54 h 56"/>
                <a:gd name="T4" fmla="*/ 2 w 56"/>
                <a:gd name="T5" fmla="*/ 24 h 56"/>
                <a:gd name="T6" fmla="*/ 32 w 56"/>
                <a:gd name="T7" fmla="*/ 2 h 56"/>
                <a:gd name="T8" fmla="*/ 54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4" y="32"/>
                  </a:moveTo>
                  <a:cubicBezTo>
                    <a:pt x="52" y="47"/>
                    <a:pt x="38" y="56"/>
                    <a:pt x="24" y="54"/>
                  </a:cubicBezTo>
                  <a:cubicBezTo>
                    <a:pt x="10" y="52"/>
                    <a:pt x="0" y="38"/>
                    <a:pt x="2" y="24"/>
                  </a:cubicBezTo>
                  <a:cubicBezTo>
                    <a:pt x="5" y="10"/>
                    <a:pt x="18" y="0"/>
                    <a:pt x="32" y="2"/>
                  </a:cubicBezTo>
                  <a:cubicBezTo>
                    <a:pt x="47" y="5"/>
                    <a:pt x="56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36" name="Freeform 141">
              <a:extLst>
                <a:ext uri="{FF2B5EF4-FFF2-40B4-BE49-F238E27FC236}">
                  <a16:creationId xmlns:a16="http://schemas.microsoft.com/office/drawing/2014/main" id="{6EA80A26-69F2-4C67-B98B-171C0D0553B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561" y="3508"/>
              <a:ext cx="97" cy="97"/>
            </a:xfrm>
            <a:custGeom>
              <a:avLst/>
              <a:gdLst>
                <a:gd name="T0" fmla="*/ 36 w 84"/>
                <a:gd name="T1" fmla="*/ 81 h 84"/>
                <a:gd name="T2" fmla="*/ 4 w 84"/>
                <a:gd name="T3" fmla="*/ 36 h 84"/>
                <a:gd name="T4" fmla="*/ 48 w 84"/>
                <a:gd name="T5" fmla="*/ 4 h 84"/>
                <a:gd name="T6" fmla="*/ 81 w 84"/>
                <a:gd name="T7" fmla="*/ 48 h 84"/>
                <a:gd name="T8" fmla="*/ 36 w 84"/>
                <a:gd name="T9" fmla="*/ 81 h 84"/>
                <a:gd name="T10" fmla="*/ 48 w 84"/>
                <a:gd name="T11" fmla="*/ 5 h 84"/>
                <a:gd name="T12" fmla="*/ 5 w 84"/>
                <a:gd name="T13" fmla="*/ 36 h 84"/>
                <a:gd name="T14" fmla="*/ 36 w 84"/>
                <a:gd name="T15" fmla="*/ 79 h 84"/>
                <a:gd name="T16" fmla="*/ 79 w 84"/>
                <a:gd name="T17" fmla="*/ 48 h 84"/>
                <a:gd name="T18" fmla="*/ 48 w 84"/>
                <a:gd name="T19" fmla="*/ 5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4" h="84">
                  <a:moveTo>
                    <a:pt x="36" y="81"/>
                  </a:moveTo>
                  <a:cubicBezTo>
                    <a:pt x="15" y="77"/>
                    <a:pt x="0" y="57"/>
                    <a:pt x="4" y="36"/>
                  </a:cubicBezTo>
                  <a:cubicBezTo>
                    <a:pt x="7" y="15"/>
                    <a:pt x="27" y="0"/>
                    <a:pt x="48" y="4"/>
                  </a:cubicBezTo>
                  <a:cubicBezTo>
                    <a:pt x="69" y="7"/>
                    <a:pt x="84" y="27"/>
                    <a:pt x="81" y="48"/>
                  </a:cubicBezTo>
                  <a:cubicBezTo>
                    <a:pt x="77" y="70"/>
                    <a:pt x="57" y="84"/>
                    <a:pt x="36" y="81"/>
                  </a:cubicBezTo>
                  <a:close/>
                  <a:moveTo>
                    <a:pt x="48" y="5"/>
                  </a:moveTo>
                  <a:cubicBezTo>
                    <a:pt x="28" y="2"/>
                    <a:pt x="9" y="16"/>
                    <a:pt x="5" y="36"/>
                  </a:cubicBezTo>
                  <a:cubicBezTo>
                    <a:pt x="2" y="57"/>
                    <a:pt x="16" y="76"/>
                    <a:pt x="36" y="79"/>
                  </a:cubicBezTo>
                  <a:cubicBezTo>
                    <a:pt x="57" y="82"/>
                    <a:pt x="76" y="68"/>
                    <a:pt x="79" y="48"/>
                  </a:cubicBezTo>
                  <a:cubicBezTo>
                    <a:pt x="82" y="28"/>
                    <a:pt x="68" y="9"/>
                    <a:pt x="48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37" name="Freeform 142">
              <a:extLst>
                <a:ext uri="{FF2B5EF4-FFF2-40B4-BE49-F238E27FC236}">
                  <a16:creationId xmlns:a16="http://schemas.microsoft.com/office/drawing/2014/main" id="{726697FA-3798-4195-A938-3C0B4C739218}"/>
                </a:ext>
              </a:extLst>
            </p:cNvPr>
            <p:cNvSpPr>
              <a:spLocks/>
            </p:cNvSpPr>
            <p:nvPr/>
          </p:nvSpPr>
          <p:spPr bwMode="auto">
            <a:xfrm>
              <a:off x="8867" y="3831"/>
              <a:ext cx="65" cy="64"/>
            </a:xfrm>
            <a:custGeom>
              <a:avLst/>
              <a:gdLst>
                <a:gd name="T0" fmla="*/ 54 w 56"/>
                <a:gd name="T1" fmla="*/ 32 h 56"/>
                <a:gd name="T2" fmla="*/ 24 w 56"/>
                <a:gd name="T3" fmla="*/ 54 h 56"/>
                <a:gd name="T4" fmla="*/ 2 w 56"/>
                <a:gd name="T5" fmla="*/ 24 h 56"/>
                <a:gd name="T6" fmla="*/ 32 w 56"/>
                <a:gd name="T7" fmla="*/ 2 h 56"/>
                <a:gd name="T8" fmla="*/ 54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4" y="32"/>
                  </a:moveTo>
                  <a:cubicBezTo>
                    <a:pt x="51" y="46"/>
                    <a:pt x="38" y="56"/>
                    <a:pt x="24" y="54"/>
                  </a:cubicBezTo>
                  <a:cubicBezTo>
                    <a:pt x="9" y="52"/>
                    <a:pt x="0" y="38"/>
                    <a:pt x="2" y="24"/>
                  </a:cubicBezTo>
                  <a:cubicBezTo>
                    <a:pt x="4" y="10"/>
                    <a:pt x="18" y="0"/>
                    <a:pt x="32" y="2"/>
                  </a:cubicBezTo>
                  <a:cubicBezTo>
                    <a:pt x="46" y="4"/>
                    <a:pt x="56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38" name="Freeform 143">
              <a:extLst>
                <a:ext uri="{FF2B5EF4-FFF2-40B4-BE49-F238E27FC236}">
                  <a16:creationId xmlns:a16="http://schemas.microsoft.com/office/drawing/2014/main" id="{8E85202C-77E1-49E8-B127-7D137CFE5DE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851" y="3815"/>
              <a:ext cx="97" cy="97"/>
            </a:xfrm>
            <a:custGeom>
              <a:avLst/>
              <a:gdLst>
                <a:gd name="T0" fmla="*/ 36 w 84"/>
                <a:gd name="T1" fmla="*/ 80 h 84"/>
                <a:gd name="T2" fmla="*/ 3 w 84"/>
                <a:gd name="T3" fmla="*/ 36 h 84"/>
                <a:gd name="T4" fmla="*/ 48 w 84"/>
                <a:gd name="T5" fmla="*/ 3 h 84"/>
                <a:gd name="T6" fmla="*/ 80 w 84"/>
                <a:gd name="T7" fmla="*/ 48 h 84"/>
                <a:gd name="T8" fmla="*/ 36 w 84"/>
                <a:gd name="T9" fmla="*/ 80 h 84"/>
                <a:gd name="T10" fmla="*/ 48 w 84"/>
                <a:gd name="T11" fmla="*/ 5 h 84"/>
                <a:gd name="T12" fmla="*/ 5 w 84"/>
                <a:gd name="T13" fmla="*/ 36 h 84"/>
                <a:gd name="T14" fmla="*/ 36 w 84"/>
                <a:gd name="T15" fmla="*/ 79 h 84"/>
                <a:gd name="T16" fmla="*/ 79 w 84"/>
                <a:gd name="T17" fmla="*/ 48 h 84"/>
                <a:gd name="T18" fmla="*/ 48 w 84"/>
                <a:gd name="T19" fmla="*/ 5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4" h="84">
                  <a:moveTo>
                    <a:pt x="36" y="80"/>
                  </a:moveTo>
                  <a:cubicBezTo>
                    <a:pt x="14" y="77"/>
                    <a:pt x="0" y="57"/>
                    <a:pt x="3" y="36"/>
                  </a:cubicBezTo>
                  <a:cubicBezTo>
                    <a:pt x="7" y="15"/>
                    <a:pt x="27" y="0"/>
                    <a:pt x="48" y="3"/>
                  </a:cubicBezTo>
                  <a:cubicBezTo>
                    <a:pt x="69" y="7"/>
                    <a:pt x="84" y="27"/>
                    <a:pt x="80" y="48"/>
                  </a:cubicBezTo>
                  <a:cubicBezTo>
                    <a:pt x="77" y="69"/>
                    <a:pt x="57" y="84"/>
                    <a:pt x="36" y="80"/>
                  </a:cubicBezTo>
                  <a:close/>
                  <a:moveTo>
                    <a:pt x="48" y="5"/>
                  </a:moveTo>
                  <a:cubicBezTo>
                    <a:pt x="27" y="2"/>
                    <a:pt x="8" y="16"/>
                    <a:pt x="5" y="36"/>
                  </a:cubicBezTo>
                  <a:cubicBezTo>
                    <a:pt x="2" y="56"/>
                    <a:pt x="16" y="76"/>
                    <a:pt x="36" y="79"/>
                  </a:cubicBezTo>
                  <a:cubicBezTo>
                    <a:pt x="56" y="82"/>
                    <a:pt x="75" y="68"/>
                    <a:pt x="79" y="48"/>
                  </a:cubicBezTo>
                  <a:cubicBezTo>
                    <a:pt x="82" y="28"/>
                    <a:pt x="68" y="8"/>
                    <a:pt x="48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39" name="Freeform 144">
              <a:extLst>
                <a:ext uri="{FF2B5EF4-FFF2-40B4-BE49-F238E27FC236}">
                  <a16:creationId xmlns:a16="http://schemas.microsoft.com/office/drawing/2014/main" id="{0DC96D12-D9AF-4306-B12C-B01E0E438D58}"/>
                </a:ext>
              </a:extLst>
            </p:cNvPr>
            <p:cNvSpPr>
              <a:spLocks/>
            </p:cNvSpPr>
            <p:nvPr/>
          </p:nvSpPr>
          <p:spPr bwMode="auto">
            <a:xfrm>
              <a:off x="8399" y="5046"/>
              <a:ext cx="65" cy="65"/>
            </a:xfrm>
            <a:custGeom>
              <a:avLst/>
              <a:gdLst>
                <a:gd name="T0" fmla="*/ 54 w 56"/>
                <a:gd name="T1" fmla="*/ 32 h 56"/>
                <a:gd name="T2" fmla="*/ 24 w 56"/>
                <a:gd name="T3" fmla="*/ 54 h 56"/>
                <a:gd name="T4" fmla="*/ 2 w 56"/>
                <a:gd name="T5" fmla="*/ 24 h 56"/>
                <a:gd name="T6" fmla="*/ 32 w 56"/>
                <a:gd name="T7" fmla="*/ 2 h 56"/>
                <a:gd name="T8" fmla="*/ 54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4" y="32"/>
                  </a:moveTo>
                  <a:cubicBezTo>
                    <a:pt x="52" y="46"/>
                    <a:pt x="38" y="56"/>
                    <a:pt x="24" y="54"/>
                  </a:cubicBezTo>
                  <a:cubicBezTo>
                    <a:pt x="10" y="51"/>
                    <a:pt x="0" y="38"/>
                    <a:pt x="2" y="24"/>
                  </a:cubicBezTo>
                  <a:cubicBezTo>
                    <a:pt x="4" y="9"/>
                    <a:pt x="18" y="0"/>
                    <a:pt x="32" y="2"/>
                  </a:cubicBezTo>
                  <a:cubicBezTo>
                    <a:pt x="46" y="4"/>
                    <a:pt x="56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40" name="Freeform 145">
              <a:extLst>
                <a:ext uri="{FF2B5EF4-FFF2-40B4-BE49-F238E27FC236}">
                  <a16:creationId xmlns:a16="http://schemas.microsoft.com/office/drawing/2014/main" id="{8EFAC590-992B-4269-B5E5-E9367DB3E51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383" y="5030"/>
              <a:ext cx="97" cy="97"/>
            </a:xfrm>
            <a:custGeom>
              <a:avLst/>
              <a:gdLst>
                <a:gd name="T0" fmla="*/ 36 w 84"/>
                <a:gd name="T1" fmla="*/ 80 h 84"/>
                <a:gd name="T2" fmla="*/ 3 w 84"/>
                <a:gd name="T3" fmla="*/ 36 h 84"/>
                <a:gd name="T4" fmla="*/ 48 w 84"/>
                <a:gd name="T5" fmla="*/ 3 h 84"/>
                <a:gd name="T6" fmla="*/ 81 w 84"/>
                <a:gd name="T7" fmla="*/ 48 h 84"/>
                <a:gd name="T8" fmla="*/ 36 w 84"/>
                <a:gd name="T9" fmla="*/ 80 h 84"/>
                <a:gd name="T10" fmla="*/ 48 w 84"/>
                <a:gd name="T11" fmla="*/ 5 h 84"/>
                <a:gd name="T12" fmla="*/ 5 w 84"/>
                <a:gd name="T13" fmla="*/ 36 h 84"/>
                <a:gd name="T14" fmla="*/ 36 w 84"/>
                <a:gd name="T15" fmla="*/ 79 h 84"/>
                <a:gd name="T16" fmla="*/ 79 w 84"/>
                <a:gd name="T17" fmla="*/ 48 h 84"/>
                <a:gd name="T18" fmla="*/ 48 w 84"/>
                <a:gd name="T19" fmla="*/ 5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4" h="84">
                  <a:moveTo>
                    <a:pt x="36" y="80"/>
                  </a:moveTo>
                  <a:cubicBezTo>
                    <a:pt x="15" y="77"/>
                    <a:pt x="0" y="57"/>
                    <a:pt x="3" y="36"/>
                  </a:cubicBezTo>
                  <a:cubicBezTo>
                    <a:pt x="7" y="14"/>
                    <a:pt x="27" y="0"/>
                    <a:pt x="48" y="3"/>
                  </a:cubicBezTo>
                  <a:cubicBezTo>
                    <a:pt x="69" y="7"/>
                    <a:pt x="84" y="27"/>
                    <a:pt x="81" y="48"/>
                  </a:cubicBezTo>
                  <a:cubicBezTo>
                    <a:pt x="77" y="69"/>
                    <a:pt x="57" y="84"/>
                    <a:pt x="36" y="80"/>
                  </a:cubicBezTo>
                  <a:close/>
                  <a:moveTo>
                    <a:pt x="48" y="5"/>
                  </a:moveTo>
                  <a:cubicBezTo>
                    <a:pt x="28" y="2"/>
                    <a:pt x="8" y="16"/>
                    <a:pt x="5" y="36"/>
                  </a:cubicBezTo>
                  <a:cubicBezTo>
                    <a:pt x="2" y="56"/>
                    <a:pt x="16" y="75"/>
                    <a:pt x="36" y="79"/>
                  </a:cubicBezTo>
                  <a:cubicBezTo>
                    <a:pt x="56" y="82"/>
                    <a:pt x="76" y="68"/>
                    <a:pt x="79" y="48"/>
                  </a:cubicBezTo>
                  <a:cubicBezTo>
                    <a:pt x="82" y="27"/>
                    <a:pt x="68" y="8"/>
                    <a:pt x="48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41" name="Freeform 146">
              <a:extLst>
                <a:ext uri="{FF2B5EF4-FFF2-40B4-BE49-F238E27FC236}">
                  <a16:creationId xmlns:a16="http://schemas.microsoft.com/office/drawing/2014/main" id="{BD36CD04-084B-4A0C-BC16-B06D97F4993E}"/>
                </a:ext>
              </a:extLst>
            </p:cNvPr>
            <p:cNvSpPr>
              <a:spLocks/>
            </p:cNvSpPr>
            <p:nvPr/>
          </p:nvSpPr>
          <p:spPr bwMode="auto">
            <a:xfrm>
              <a:off x="7556" y="5436"/>
              <a:ext cx="65" cy="64"/>
            </a:xfrm>
            <a:custGeom>
              <a:avLst/>
              <a:gdLst>
                <a:gd name="T0" fmla="*/ 54 w 56"/>
                <a:gd name="T1" fmla="*/ 32 h 56"/>
                <a:gd name="T2" fmla="*/ 24 w 56"/>
                <a:gd name="T3" fmla="*/ 54 h 56"/>
                <a:gd name="T4" fmla="*/ 2 w 56"/>
                <a:gd name="T5" fmla="*/ 24 h 56"/>
                <a:gd name="T6" fmla="*/ 32 w 56"/>
                <a:gd name="T7" fmla="*/ 2 h 56"/>
                <a:gd name="T8" fmla="*/ 54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4" y="32"/>
                  </a:moveTo>
                  <a:cubicBezTo>
                    <a:pt x="51" y="46"/>
                    <a:pt x="38" y="56"/>
                    <a:pt x="24" y="54"/>
                  </a:cubicBezTo>
                  <a:cubicBezTo>
                    <a:pt x="9" y="52"/>
                    <a:pt x="0" y="38"/>
                    <a:pt x="2" y="24"/>
                  </a:cubicBezTo>
                  <a:cubicBezTo>
                    <a:pt x="4" y="10"/>
                    <a:pt x="18" y="0"/>
                    <a:pt x="32" y="2"/>
                  </a:cubicBezTo>
                  <a:cubicBezTo>
                    <a:pt x="46" y="4"/>
                    <a:pt x="56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42" name="Freeform 147">
              <a:extLst>
                <a:ext uri="{FF2B5EF4-FFF2-40B4-BE49-F238E27FC236}">
                  <a16:creationId xmlns:a16="http://schemas.microsoft.com/office/drawing/2014/main" id="{D447A21F-09BE-4CF9-A06A-EEF08B61C5A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540" y="5420"/>
              <a:ext cx="97" cy="96"/>
            </a:xfrm>
            <a:custGeom>
              <a:avLst/>
              <a:gdLst>
                <a:gd name="T0" fmla="*/ 36 w 84"/>
                <a:gd name="T1" fmla="*/ 80 h 84"/>
                <a:gd name="T2" fmla="*/ 3 w 84"/>
                <a:gd name="T3" fmla="*/ 36 h 84"/>
                <a:gd name="T4" fmla="*/ 48 w 84"/>
                <a:gd name="T5" fmla="*/ 3 h 84"/>
                <a:gd name="T6" fmla="*/ 80 w 84"/>
                <a:gd name="T7" fmla="*/ 48 h 84"/>
                <a:gd name="T8" fmla="*/ 36 w 84"/>
                <a:gd name="T9" fmla="*/ 80 h 84"/>
                <a:gd name="T10" fmla="*/ 48 w 84"/>
                <a:gd name="T11" fmla="*/ 5 h 84"/>
                <a:gd name="T12" fmla="*/ 5 w 84"/>
                <a:gd name="T13" fmla="*/ 36 h 84"/>
                <a:gd name="T14" fmla="*/ 36 w 84"/>
                <a:gd name="T15" fmla="*/ 79 h 84"/>
                <a:gd name="T16" fmla="*/ 79 w 84"/>
                <a:gd name="T17" fmla="*/ 48 h 84"/>
                <a:gd name="T18" fmla="*/ 48 w 84"/>
                <a:gd name="T19" fmla="*/ 5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4" h="84">
                  <a:moveTo>
                    <a:pt x="36" y="80"/>
                  </a:moveTo>
                  <a:cubicBezTo>
                    <a:pt x="14" y="77"/>
                    <a:pt x="0" y="57"/>
                    <a:pt x="3" y="36"/>
                  </a:cubicBezTo>
                  <a:cubicBezTo>
                    <a:pt x="7" y="15"/>
                    <a:pt x="27" y="0"/>
                    <a:pt x="48" y="3"/>
                  </a:cubicBezTo>
                  <a:cubicBezTo>
                    <a:pt x="69" y="7"/>
                    <a:pt x="84" y="27"/>
                    <a:pt x="80" y="48"/>
                  </a:cubicBezTo>
                  <a:cubicBezTo>
                    <a:pt x="77" y="69"/>
                    <a:pt x="57" y="84"/>
                    <a:pt x="36" y="80"/>
                  </a:cubicBezTo>
                  <a:close/>
                  <a:moveTo>
                    <a:pt x="48" y="5"/>
                  </a:moveTo>
                  <a:cubicBezTo>
                    <a:pt x="27" y="2"/>
                    <a:pt x="8" y="16"/>
                    <a:pt x="5" y="36"/>
                  </a:cubicBezTo>
                  <a:cubicBezTo>
                    <a:pt x="2" y="56"/>
                    <a:pt x="16" y="76"/>
                    <a:pt x="36" y="79"/>
                  </a:cubicBezTo>
                  <a:cubicBezTo>
                    <a:pt x="56" y="82"/>
                    <a:pt x="75" y="68"/>
                    <a:pt x="79" y="48"/>
                  </a:cubicBezTo>
                  <a:cubicBezTo>
                    <a:pt x="82" y="27"/>
                    <a:pt x="68" y="8"/>
                    <a:pt x="48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43" name="Freeform 148">
              <a:extLst>
                <a:ext uri="{FF2B5EF4-FFF2-40B4-BE49-F238E27FC236}">
                  <a16:creationId xmlns:a16="http://schemas.microsoft.com/office/drawing/2014/main" id="{0F799573-0121-4C8C-8717-48F19ED72CBC}"/>
                </a:ext>
              </a:extLst>
            </p:cNvPr>
            <p:cNvSpPr>
              <a:spLocks/>
            </p:cNvSpPr>
            <p:nvPr/>
          </p:nvSpPr>
          <p:spPr bwMode="auto">
            <a:xfrm>
              <a:off x="7995" y="5510"/>
              <a:ext cx="64" cy="64"/>
            </a:xfrm>
            <a:custGeom>
              <a:avLst/>
              <a:gdLst>
                <a:gd name="T0" fmla="*/ 54 w 56"/>
                <a:gd name="T1" fmla="*/ 32 h 56"/>
                <a:gd name="T2" fmla="*/ 24 w 56"/>
                <a:gd name="T3" fmla="*/ 54 h 56"/>
                <a:gd name="T4" fmla="*/ 2 w 56"/>
                <a:gd name="T5" fmla="*/ 24 h 56"/>
                <a:gd name="T6" fmla="*/ 32 w 56"/>
                <a:gd name="T7" fmla="*/ 2 h 56"/>
                <a:gd name="T8" fmla="*/ 54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4" y="32"/>
                  </a:moveTo>
                  <a:cubicBezTo>
                    <a:pt x="51" y="46"/>
                    <a:pt x="38" y="56"/>
                    <a:pt x="24" y="54"/>
                  </a:cubicBezTo>
                  <a:cubicBezTo>
                    <a:pt x="9" y="51"/>
                    <a:pt x="0" y="38"/>
                    <a:pt x="2" y="24"/>
                  </a:cubicBezTo>
                  <a:cubicBezTo>
                    <a:pt x="4" y="9"/>
                    <a:pt x="18" y="0"/>
                    <a:pt x="32" y="2"/>
                  </a:cubicBezTo>
                  <a:cubicBezTo>
                    <a:pt x="46" y="4"/>
                    <a:pt x="56" y="17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44" name="Freeform 149">
              <a:extLst>
                <a:ext uri="{FF2B5EF4-FFF2-40B4-BE49-F238E27FC236}">
                  <a16:creationId xmlns:a16="http://schemas.microsoft.com/office/drawing/2014/main" id="{08CE5504-AF9C-4818-BAE9-FBCC031CCA9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978" y="5493"/>
              <a:ext cx="97" cy="97"/>
            </a:xfrm>
            <a:custGeom>
              <a:avLst/>
              <a:gdLst>
                <a:gd name="T0" fmla="*/ 36 w 84"/>
                <a:gd name="T1" fmla="*/ 80 h 84"/>
                <a:gd name="T2" fmla="*/ 3 w 84"/>
                <a:gd name="T3" fmla="*/ 36 h 84"/>
                <a:gd name="T4" fmla="*/ 48 w 84"/>
                <a:gd name="T5" fmla="*/ 3 h 84"/>
                <a:gd name="T6" fmla="*/ 80 w 84"/>
                <a:gd name="T7" fmla="*/ 48 h 84"/>
                <a:gd name="T8" fmla="*/ 36 w 84"/>
                <a:gd name="T9" fmla="*/ 80 h 84"/>
                <a:gd name="T10" fmla="*/ 48 w 84"/>
                <a:gd name="T11" fmla="*/ 5 h 84"/>
                <a:gd name="T12" fmla="*/ 5 w 84"/>
                <a:gd name="T13" fmla="*/ 36 h 84"/>
                <a:gd name="T14" fmla="*/ 36 w 84"/>
                <a:gd name="T15" fmla="*/ 79 h 84"/>
                <a:gd name="T16" fmla="*/ 79 w 84"/>
                <a:gd name="T17" fmla="*/ 48 h 84"/>
                <a:gd name="T18" fmla="*/ 48 w 84"/>
                <a:gd name="T19" fmla="*/ 5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4" h="84">
                  <a:moveTo>
                    <a:pt x="36" y="80"/>
                  </a:moveTo>
                  <a:cubicBezTo>
                    <a:pt x="14" y="77"/>
                    <a:pt x="0" y="57"/>
                    <a:pt x="3" y="36"/>
                  </a:cubicBezTo>
                  <a:cubicBezTo>
                    <a:pt x="7" y="14"/>
                    <a:pt x="27" y="0"/>
                    <a:pt x="48" y="3"/>
                  </a:cubicBezTo>
                  <a:cubicBezTo>
                    <a:pt x="69" y="7"/>
                    <a:pt x="84" y="27"/>
                    <a:pt x="80" y="48"/>
                  </a:cubicBezTo>
                  <a:cubicBezTo>
                    <a:pt x="77" y="69"/>
                    <a:pt x="57" y="84"/>
                    <a:pt x="36" y="80"/>
                  </a:cubicBezTo>
                  <a:close/>
                  <a:moveTo>
                    <a:pt x="48" y="5"/>
                  </a:moveTo>
                  <a:cubicBezTo>
                    <a:pt x="27" y="2"/>
                    <a:pt x="8" y="15"/>
                    <a:pt x="5" y="36"/>
                  </a:cubicBezTo>
                  <a:cubicBezTo>
                    <a:pt x="2" y="56"/>
                    <a:pt x="16" y="75"/>
                    <a:pt x="36" y="79"/>
                  </a:cubicBezTo>
                  <a:cubicBezTo>
                    <a:pt x="56" y="82"/>
                    <a:pt x="75" y="68"/>
                    <a:pt x="79" y="48"/>
                  </a:cubicBezTo>
                  <a:cubicBezTo>
                    <a:pt x="82" y="27"/>
                    <a:pt x="68" y="8"/>
                    <a:pt x="48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45" name="Freeform 150">
              <a:extLst>
                <a:ext uri="{FF2B5EF4-FFF2-40B4-BE49-F238E27FC236}">
                  <a16:creationId xmlns:a16="http://schemas.microsoft.com/office/drawing/2014/main" id="{C6432D0B-6F6F-4D13-9918-3DE9267596F6}"/>
                </a:ext>
              </a:extLst>
            </p:cNvPr>
            <p:cNvSpPr>
              <a:spLocks/>
            </p:cNvSpPr>
            <p:nvPr/>
          </p:nvSpPr>
          <p:spPr bwMode="auto">
            <a:xfrm>
              <a:off x="7022" y="5414"/>
              <a:ext cx="65" cy="66"/>
            </a:xfrm>
            <a:custGeom>
              <a:avLst/>
              <a:gdLst>
                <a:gd name="T0" fmla="*/ 54 w 56"/>
                <a:gd name="T1" fmla="*/ 33 h 57"/>
                <a:gd name="T2" fmla="*/ 24 w 56"/>
                <a:gd name="T3" fmla="*/ 54 h 57"/>
                <a:gd name="T4" fmla="*/ 2 w 56"/>
                <a:gd name="T5" fmla="*/ 24 h 57"/>
                <a:gd name="T6" fmla="*/ 32 w 56"/>
                <a:gd name="T7" fmla="*/ 3 h 57"/>
                <a:gd name="T8" fmla="*/ 54 w 56"/>
                <a:gd name="T9" fmla="*/ 33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7">
                  <a:moveTo>
                    <a:pt x="54" y="33"/>
                  </a:moveTo>
                  <a:cubicBezTo>
                    <a:pt x="51" y="47"/>
                    <a:pt x="38" y="57"/>
                    <a:pt x="24" y="54"/>
                  </a:cubicBezTo>
                  <a:cubicBezTo>
                    <a:pt x="9" y="52"/>
                    <a:pt x="0" y="39"/>
                    <a:pt x="2" y="24"/>
                  </a:cubicBezTo>
                  <a:cubicBezTo>
                    <a:pt x="4" y="10"/>
                    <a:pt x="17" y="0"/>
                    <a:pt x="32" y="3"/>
                  </a:cubicBezTo>
                  <a:cubicBezTo>
                    <a:pt x="46" y="5"/>
                    <a:pt x="56" y="18"/>
                    <a:pt x="54" y="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46" name="Freeform 151">
              <a:extLst>
                <a:ext uri="{FF2B5EF4-FFF2-40B4-BE49-F238E27FC236}">
                  <a16:creationId xmlns:a16="http://schemas.microsoft.com/office/drawing/2014/main" id="{1B791EA1-B6C0-4F49-97D4-E45E87957CB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006" y="5399"/>
              <a:ext cx="97" cy="96"/>
            </a:xfrm>
            <a:custGeom>
              <a:avLst/>
              <a:gdLst>
                <a:gd name="T0" fmla="*/ 36 w 84"/>
                <a:gd name="T1" fmla="*/ 80 h 83"/>
                <a:gd name="T2" fmla="*/ 3 w 84"/>
                <a:gd name="T3" fmla="*/ 35 h 83"/>
                <a:gd name="T4" fmla="*/ 48 w 84"/>
                <a:gd name="T5" fmla="*/ 3 h 83"/>
                <a:gd name="T6" fmla="*/ 80 w 84"/>
                <a:gd name="T7" fmla="*/ 48 h 83"/>
                <a:gd name="T8" fmla="*/ 36 w 84"/>
                <a:gd name="T9" fmla="*/ 80 h 83"/>
                <a:gd name="T10" fmla="*/ 48 w 84"/>
                <a:gd name="T11" fmla="*/ 5 h 83"/>
                <a:gd name="T12" fmla="*/ 5 w 84"/>
                <a:gd name="T13" fmla="*/ 36 h 83"/>
                <a:gd name="T14" fmla="*/ 36 w 84"/>
                <a:gd name="T15" fmla="*/ 78 h 83"/>
                <a:gd name="T16" fmla="*/ 79 w 84"/>
                <a:gd name="T17" fmla="*/ 47 h 83"/>
                <a:gd name="T18" fmla="*/ 48 w 84"/>
                <a:gd name="T19" fmla="*/ 5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4" h="83">
                  <a:moveTo>
                    <a:pt x="36" y="80"/>
                  </a:moveTo>
                  <a:cubicBezTo>
                    <a:pt x="14" y="77"/>
                    <a:pt x="0" y="57"/>
                    <a:pt x="3" y="35"/>
                  </a:cubicBezTo>
                  <a:cubicBezTo>
                    <a:pt x="7" y="14"/>
                    <a:pt x="27" y="0"/>
                    <a:pt x="48" y="3"/>
                  </a:cubicBezTo>
                  <a:cubicBezTo>
                    <a:pt x="69" y="6"/>
                    <a:pt x="84" y="26"/>
                    <a:pt x="80" y="48"/>
                  </a:cubicBezTo>
                  <a:cubicBezTo>
                    <a:pt x="77" y="69"/>
                    <a:pt x="57" y="83"/>
                    <a:pt x="36" y="80"/>
                  </a:cubicBezTo>
                  <a:close/>
                  <a:moveTo>
                    <a:pt x="48" y="5"/>
                  </a:moveTo>
                  <a:cubicBezTo>
                    <a:pt x="27" y="1"/>
                    <a:pt x="8" y="15"/>
                    <a:pt x="5" y="36"/>
                  </a:cubicBezTo>
                  <a:cubicBezTo>
                    <a:pt x="2" y="56"/>
                    <a:pt x="15" y="75"/>
                    <a:pt x="36" y="78"/>
                  </a:cubicBezTo>
                  <a:cubicBezTo>
                    <a:pt x="56" y="82"/>
                    <a:pt x="75" y="68"/>
                    <a:pt x="79" y="47"/>
                  </a:cubicBezTo>
                  <a:cubicBezTo>
                    <a:pt x="82" y="27"/>
                    <a:pt x="68" y="8"/>
                    <a:pt x="48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47" name="Freeform 152">
              <a:extLst>
                <a:ext uri="{FF2B5EF4-FFF2-40B4-BE49-F238E27FC236}">
                  <a16:creationId xmlns:a16="http://schemas.microsoft.com/office/drawing/2014/main" id="{84406704-A783-45CD-B633-3CCD50972467}"/>
                </a:ext>
              </a:extLst>
            </p:cNvPr>
            <p:cNvSpPr>
              <a:spLocks/>
            </p:cNvSpPr>
            <p:nvPr/>
          </p:nvSpPr>
          <p:spPr bwMode="auto">
            <a:xfrm>
              <a:off x="7616" y="3841"/>
              <a:ext cx="65" cy="65"/>
            </a:xfrm>
            <a:custGeom>
              <a:avLst/>
              <a:gdLst>
                <a:gd name="T0" fmla="*/ 54 w 56"/>
                <a:gd name="T1" fmla="*/ 32 h 56"/>
                <a:gd name="T2" fmla="*/ 24 w 56"/>
                <a:gd name="T3" fmla="*/ 54 h 56"/>
                <a:gd name="T4" fmla="*/ 3 w 56"/>
                <a:gd name="T5" fmla="*/ 24 h 56"/>
                <a:gd name="T6" fmla="*/ 32 w 56"/>
                <a:gd name="T7" fmla="*/ 2 h 56"/>
                <a:gd name="T8" fmla="*/ 54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4" y="32"/>
                  </a:moveTo>
                  <a:cubicBezTo>
                    <a:pt x="52" y="46"/>
                    <a:pt x="39" y="56"/>
                    <a:pt x="24" y="54"/>
                  </a:cubicBezTo>
                  <a:cubicBezTo>
                    <a:pt x="10" y="51"/>
                    <a:pt x="0" y="38"/>
                    <a:pt x="3" y="24"/>
                  </a:cubicBezTo>
                  <a:cubicBezTo>
                    <a:pt x="5" y="9"/>
                    <a:pt x="18" y="0"/>
                    <a:pt x="32" y="2"/>
                  </a:cubicBezTo>
                  <a:cubicBezTo>
                    <a:pt x="47" y="4"/>
                    <a:pt x="56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48" name="Freeform 153">
              <a:extLst>
                <a:ext uri="{FF2B5EF4-FFF2-40B4-BE49-F238E27FC236}">
                  <a16:creationId xmlns:a16="http://schemas.microsoft.com/office/drawing/2014/main" id="{CE4C10AC-0FE3-4314-B7E9-13A185394C0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600" y="3825"/>
              <a:ext cx="97" cy="97"/>
            </a:xfrm>
            <a:custGeom>
              <a:avLst/>
              <a:gdLst>
                <a:gd name="T0" fmla="*/ 36 w 84"/>
                <a:gd name="T1" fmla="*/ 80 h 84"/>
                <a:gd name="T2" fmla="*/ 4 w 84"/>
                <a:gd name="T3" fmla="*/ 36 h 84"/>
                <a:gd name="T4" fmla="*/ 48 w 84"/>
                <a:gd name="T5" fmla="*/ 3 h 84"/>
                <a:gd name="T6" fmla="*/ 81 w 84"/>
                <a:gd name="T7" fmla="*/ 48 h 84"/>
                <a:gd name="T8" fmla="*/ 36 w 84"/>
                <a:gd name="T9" fmla="*/ 80 h 84"/>
                <a:gd name="T10" fmla="*/ 48 w 84"/>
                <a:gd name="T11" fmla="*/ 5 h 84"/>
                <a:gd name="T12" fmla="*/ 6 w 84"/>
                <a:gd name="T13" fmla="*/ 36 h 84"/>
                <a:gd name="T14" fmla="*/ 37 w 84"/>
                <a:gd name="T15" fmla="*/ 79 h 84"/>
                <a:gd name="T16" fmla="*/ 79 w 84"/>
                <a:gd name="T17" fmla="*/ 48 h 84"/>
                <a:gd name="T18" fmla="*/ 48 w 84"/>
                <a:gd name="T19" fmla="*/ 5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4" h="84">
                  <a:moveTo>
                    <a:pt x="36" y="80"/>
                  </a:moveTo>
                  <a:cubicBezTo>
                    <a:pt x="15" y="77"/>
                    <a:pt x="0" y="57"/>
                    <a:pt x="4" y="36"/>
                  </a:cubicBezTo>
                  <a:cubicBezTo>
                    <a:pt x="7" y="14"/>
                    <a:pt x="27" y="0"/>
                    <a:pt x="48" y="3"/>
                  </a:cubicBezTo>
                  <a:cubicBezTo>
                    <a:pt x="70" y="7"/>
                    <a:pt x="84" y="27"/>
                    <a:pt x="81" y="48"/>
                  </a:cubicBezTo>
                  <a:cubicBezTo>
                    <a:pt x="78" y="69"/>
                    <a:pt x="57" y="84"/>
                    <a:pt x="36" y="80"/>
                  </a:cubicBezTo>
                  <a:close/>
                  <a:moveTo>
                    <a:pt x="48" y="5"/>
                  </a:moveTo>
                  <a:cubicBezTo>
                    <a:pt x="28" y="2"/>
                    <a:pt x="9" y="16"/>
                    <a:pt x="6" y="36"/>
                  </a:cubicBezTo>
                  <a:cubicBezTo>
                    <a:pt x="2" y="56"/>
                    <a:pt x="16" y="75"/>
                    <a:pt x="37" y="79"/>
                  </a:cubicBezTo>
                  <a:cubicBezTo>
                    <a:pt x="57" y="82"/>
                    <a:pt x="76" y="68"/>
                    <a:pt x="79" y="48"/>
                  </a:cubicBezTo>
                  <a:cubicBezTo>
                    <a:pt x="82" y="27"/>
                    <a:pt x="69" y="8"/>
                    <a:pt x="48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49" name="Freeform 154">
              <a:extLst>
                <a:ext uri="{FF2B5EF4-FFF2-40B4-BE49-F238E27FC236}">
                  <a16:creationId xmlns:a16="http://schemas.microsoft.com/office/drawing/2014/main" id="{0E5B2B86-7761-4CE7-A78F-2FCDBF3D1C04}"/>
                </a:ext>
              </a:extLst>
            </p:cNvPr>
            <p:cNvSpPr>
              <a:spLocks/>
            </p:cNvSpPr>
            <p:nvPr/>
          </p:nvSpPr>
          <p:spPr bwMode="auto">
            <a:xfrm>
              <a:off x="7783" y="3392"/>
              <a:ext cx="65" cy="66"/>
            </a:xfrm>
            <a:custGeom>
              <a:avLst/>
              <a:gdLst>
                <a:gd name="T0" fmla="*/ 54 w 56"/>
                <a:gd name="T1" fmla="*/ 33 h 57"/>
                <a:gd name="T2" fmla="*/ 24 w 56"/>
                <a:gd name="T3" fmla="*/ 54 h 57"/>
                <a:gd name="T4" fmla="*/ 2 w 56"/>
                <a:gd name="T5" fmla="*/ 24 h 57"/>
                <a:gd name="T6" fmla="*/ 32 w 56"/>
                <a:gd name="T7" fmla="*/ 3 h 57"/>
                <a:gd name="T8" fmla="*/ 54 w 56"/>
                <a:gd name="T9" fmla="*/ 33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7">
                  <a:moveTo>
                    <a:pt x="54" y="33"/>
                  </a:moveTo>
                  <a:cubicBezTo>
                    <a:pt x="52" y="47"/>
                    <a:pt x="38" y="57"/>
                    <a:pt x="24" y="54"/>
                  </a:cubicBezTo>
                  <a:cubicBezTo>
                    <a:pt x="10" y="52"/>
                    <a:pt x="0" y="39"/>
                    <a:pt x="2" y="24"/>
                  </a:cubicBezTo>
                  <a:cubicBezTo>
                    <a:pt x="5" y="10"/>
                    <a:pt x="18" y="0"/>
                    <a:pt x="32" y="3"/>
                  </a:cubicBezTo>
                  <a:cubicBezTo>
                    <a:pt x="47" y="5"/>
                    <a:pt x="56" y="18"/>
                    <a:pt x="54" y="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50" name="Freeform 155">
              <a:extLst>
                <a:ext uri="{FF2B5EF4-FFF2-40B4-BE49-F238E27FC236}">
                  <a16:creationId xmlns:a16="http://schemas.microsoft.com/office/drawing/2014/main" id="{2F756A7E-7EFE-438D-A451-8058FBA5481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767" y="3377"/>
              <a:ext cx="97" cy="96"/>
            </a:xfrm>
            <a:custGeom>
              <a:avLst/>
              <a:gdLst>
                <a:gd name="T0" fmla="*/ 36 w 84"/>
                <a:gd name="T1" fmla="*/ 80 h 83"/>
                <a:gd name="T2" fmla="*/ 4 w 84"/>
                <a:gd name="T3" fmla="*/ 35 h 83"/>
                <a:gd name="T4" fmla="*/ 48 w 84"/>
                <a:gd name="T5" fmla="*/ 3 h 83"/>
                <a:gd name="T6" fmla="*/ 81 w 84"/>
                <a:gd name="T7" fmla="*/ 48 h 83"/>
                <a:gd name="T8" fmla="*/ 36 w 84"/>
                <a:gd name="T9" fmla="*/ 80 h 83"/>
                <a:gd name="T10" fmla="*/ 48 w 84"/>
                <a:gd name="T11" fmla="*/ 5 h 83"/>
                <a:gd name="T12" fmla="*/ 5 w 84"/>
                <a:gd name="T13" fmla="*/ 36 h 83"/>
                <a:gd name="T14" fmla="*/ 36 w 84"/>
                <a:gd name="T15" fmla="*/ 78 h 83"/>
                <a:gd name="T16" fmla="*/ 79 w 84"/>
                <a:gd name="T17" fmla="*/ 47 h 83"/>
                <a:gd name="T18" fmla="*/ 48 w 84"/>
                <a:gd name="T19" fmla="*/ 5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4" h="83">
                  <a:moveTo>
                    <a:pt x="36" y="80"/>
                  </a:moveTo>
                  <a:cubicBezTo>
                    <a:pt x="15" y="77"/>
                    <a:pt x="0" y="57"/>
                    <a:pt x="4" y="35"/>
                  </a:cubicBezTo>
                  <a:cubicBezTo>
                    <a:pt x="7" y="14"/>
                    <a:pt x="27" y="0"/>
                    <a:pt x="48" y="3"/>
                  </a:cubicBezTo>
                  <a:cubicBezTo>
                    <a:pt x="70" y="6"/>
                    <a:pt x="84" y="26"/>
                    <a:pt x="81" y="48"/>
                  </a:cubicBezTo>
                  <a:cubicBezTo>
                    <a:pt x="77" y="69"/>
                    <a:pt x="57" y="83"/>
                    <a:pt x="36" y="80"/>
                  </a:cubicBezTo>
                  <a:close/>
                  <a:moveTo>
                    <a:pt x="48" y="5"/>
                  </a:moveTo>
                  <a:cubicBezTo>
                    <a:pt x="28" y="1"/>
                    <a:pt x="9" y="15"/>
                    <a:pt x="5" y="36"/>
                  </a:cubicBezTo>
                  <a:cubicBezTo>
                    <a:pt x="2" y="56"/>
                    <a:pt x="16" y="75"/>
                    <a:pt x="36" y="78"/>
                  </a:cubicBezTo>
                  <a:cubicBezTo>
                    <a:pt x="57" y="82"/>
                    <a:pt x="76" y="68"/>
                    <a:pt x="79" y="47"/>
                  </a:cubicBezTo>
                  <a:cubicBezTo>
                    <a:pt x="82" y="27"/>
                    <a:pt x="68" y="8"/>
                    <a:pt x="48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51" name="Freeform 156">
              <a:extLst>
                <a:ext uri="{FF2B5EF4-FFF2-40B4-BE49-F238E27FC236}">
                  <a16:creationId xmlns:a16="http://schemas.microsoft.com/office/drawing/2014/main" id="{BFD53D1C-689D-4A31-9724-FE8411C1128C}"/>
                </a:ext>
              </a:extLst>
            </p:cNvPr>
            <p:cNvSpPr>
              <a:spLocks/>
            </p:cNvSpPr>
            <p:nvPr/>
          </p:nvSpPr>
          <p:spPr bwMode="auto">
            <a:xfrm>
              <a:off x="8482" y="3147"/>
              <a:ext cx="65" cy="64"/>
            </a:xfrm>
            <a:custGeom>
              <a:avLst/>
              <a:gdLst>
                <a:gd name="T0" fmla="*/ 54 w 56"/>
                <a:gd name="T1" fmla="*/ 32 h 56"/>
                <a:gd name="T2" fmla="*/ 24 w 56"/>
                <a:gd name="T3" fmla="*/ 54 h 56"/>
                <a:gd name="T4" fmla="*/ 2 w 56"/>
                <a:gd name="T5" fmla="*/ 24 h 56"/>
                <a:gd name="T6" fmla="*/ 32 w 56"/>
                <a:gd name="T7" fmla="*/ 2 h 56"/>
                <a:gd name="T8" fmla="*/ 54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4" y="32"/>
                  </a:moveTo>
                  <a:cubicBezTo>
                    <a:pt x="51" y="46"/>
                    <a:pt x="38" y="56"/>
                    <a:pt x="24" y="54"/>
                  </a:cubicBezTo>
                  <a:cubicBezTo>
                    <a:pt x="9" y="52"/>
                    <a:pt x="0" y="38"/>
                    <a:pt x="2" y="24"/>
                  </a:cubicBezTo>
                  <a:cubicBezTo>
                    <a:pt x="4" y="10"/>
                    <a:pt x="18" y="0"/>
                    <a:pt x="32" y="2"/>
                  </a:cubicBezTo>
                  <a:cubicBezTo>
                    <a:pt x="46" y="4"/>
                    <a:pt x="56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52" name="Freeform 157">
              <a:extLst>
                <a:ext uri="{FF2B5EF4-FFF2-40B4-BE49-F238E27FC236}">
                  <a16:creationId xmlns:a16="http://schemas.microsoft.com/office/drawing/2014/main" id="{A58C2E01-2CE4-4DE4-8F89-E8EF28B8074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466" y="3130"/>
              <a:ext cx="97" cy="97"/>
            </a:xfrm>
            <a:custGeom>
              <a:avLst/>
              <a:gdLst>
                <a:gd name="T0" fmla="*/ 36 w 84"/>
                <a:gd name="T1" fmla="*/ 80 h 84"/>
                <a:gd name="T2" fmla="*/ 3 w 84"/>
                <a:gd name="T3" fmla="*/ 36 h 84"/>
                <a:gd name="T4" fmla="*/ 48 w 84"/>
                <a:gd name="T5" fmla="*/ 3 h 84"/>
                <a:gd name="T6" fmla="*/ 80 w 84"/>
                <a:gd name="T7" fmla="*/ 48 h 84"/>
                <a:gd name="T8" fmla="*/ 36 w 84"/>
                <a:gd name="T9" fmla="*/ 80 h 84"/>
                <a:gd name="T10" fmla="*/ 48 w 84"/>
                <a:gd name="T11" fmla="*/ 5 h 84"/>
                <a:gd name="T12" fmla="*/ 5 w 84"/>
                <a:gd name="T13" fmla="*/ 36 h 84"/>
                <a:gd name="T14" fmla="*/ 36 w 84"/>
                <a:gd name="T15" fmla="*/ 79 h 84"/>
                <a:gd name="T16" fmla="*/ 79 w 84"/>
                <a:gd name="T17" fmla="*/ 48 h 84"/>
                <a:gd name="T18" fmla="*/ 48 w 84"/>
                <a:gd name="T19" fmla="*/ 5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4" h="84">
                  <a:moveTo>
                    <a:pt x="36" y="80"/>
                  </a:moveTo>
                  <a:cubicBezTo>
                    <a:pt x="14" y="77"/>
                    <a:pt x="0" y="57"/>
                    <a:pt x="3" y="36"/>
                  </a:cubicBezTo>
                  <a:cubicBezTo>
                    <a:pt x="7" y="15"/>
                    <a:pt x="27" y="0"/>
                    <a:pt x="48" y="3"/>
                  </a:cubicBezTo>
                  <a:cubicBezTo>
                    <a:pt x="69" y="7"/>
                    <a:pt x="84" y="27"/>
                    <a:pt x="80" y="48"/>
                  </a:cubicBezTo>
                  <a:cubicBezTo>
                    <a:pt x="77" y="69"/>
                    <a:pt x="57" y="84"/>
                    <a:pt x="36" y="80"/>
                  </a:cubicBezTo>
                  <a:close/>
                  <a:moveTo>
                    <a:pt x="48" y="5"/>
                  </a:moveTo>
                  <a:cubicBezTo>
                    <a:pt x="27" y="2"/>
                    <a:pt x="8" y="16"/>
                    <a:pt x="5" y="36"/>
                  </a:cubicBezTo>
                  <a:cubicBezTo>
                    <a:pt x="2" y="56"/>
                    <a:pt x="16" y="76"/>
                    <a:pt x="36" y="79"/>
                  </a:cubicBezTo>
                  <a:cubicBezTo>
                    <a:pt x="56" y="82"/>
                    <a:pt x="75" y="68"/>
                    <a:pt x="79" y="48"/>
                  </a:cubicBezTo>
                  <a:cubicBezTo>
                    <a:pt x="82" y="27"/>
                    <a:pt x="68" y="8"/>
                    <a:pt x="48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53" name="Freeform 158">
              <a:extLst>
                <a:ext uri="{FF2B5EF4-FFF2-40B4-BE49-F238E27FC236}">
                  <a16:creationId xmlns:a16="http://schemas.microsoft.com/office/drawing/2014/main" id="{01B9EBCB-5281-4EFD-BE18-A0500EEF1E02}"/>
                </a:ext>
              </a:extLst>
            </p:cNvPr>
            <p:cNvSpPr>
              <a:spLocks/>
            </p:cNvSpPr>
            <p:nvPr/>
          </p:nvSpPr>
          <p:spPr bwMode="auto">
            <a:xfrm>
              <a:off x="7435" y="2862"/>
              <a:ext cx="65" cy="65"/>
            </a:xfrm>
            <a:custGeom>
              <a:avLst/>
              <a:gdLst>
                <a:gd name="T0" fmla="*/ 54 w 56"/>
                <a:gd name="T1" fmla="*/ 32 h 56"/>
                <a:gd name="T2" fmla="*/ 24 w 56"/>
                <a:gd name="T3" fmla="*/ 54 h 56"/>
                <a:gd name="T4" fmla="*/ 2 w 56"/>
                <a:gd name="T5" fmla="*/ 24 h 56"/>
                <a:gd name="T6" fmla="*/ 32 w 56"/>
                <a:gd name="T7" fmla="*/ 2 h 56"/>
                <a:gd name="T8" fmla="*/ 54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4" y="32"/>
                  </a:moveTo>
                  <a:cubicBezTo>
                    <a:pt x="51" y="46"/>
                    <a:pt x="38" y="56"/>
                    <a:pt x="24" y="54"/>
                  </a:cubicBezTo>
                  <a:cubicBezTo>
                    <a:pt x="9" y="51"/>
                    <a:pt x="0" y="38"/>
                    <a:pt x="2" y="24"/>
                  </a:cubicBezTo>
                  <a:cubicBezTo>
                    <a:pt x="4" y="9"/>
                    <a:pt x="18" y="0"/>
                    <a:pt x="32" y="2"/>
                  </a:cubicBezTo>
                  <a:cubicBezTo>
                    <a:pt x="46" y="4"/>
                    <a:pt x="56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54" name="Freeform 159">
              <a:extLst>
                <a:ext uri="{FF2B5EF4-FFF2-40B4-BE49-F238E27FC236}">
                  <a16:creationId xmlns:a16="http://schemas.microsoft.com/office/drawing/2014/main" id="{EAC96B94-9EF2-411F-A5A6-A7F599BEC82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419" y="2846"/>
              <a:ext cx="97" cy="97"/>
            </a:xfrm>
            <a:custGeom>
              <a:avLst/>
              <a:gdLst>
                <a:gd name="T0" fmla="*/ 36 w 84"/>
                <a:gd name="T1" fmla="*/ 80 h 84"/>
                <a:gd name="T2" fmla="*/ 3 w 84"/>
                <a:gd name="T3" fmla="*/ 36 h 84"/>
                <a:gd name="T4" fmla="*/ 48 w 84"/>
                <a:gd name="T5" fmla="*/ 3 h 84"/>
                <a:gd name="T6" fmla="*/ 80 w 84"/>
                <a:gd name="T7" fmla="*/ 48 h 84"/>
                <a:gd name="T8" fmla="*/ 36 w 84"/>
                <a:gd name="T9" fmla="*/ 80 h 84"/>
                <a:gd name="T10" fmla="*/ 48 w 84"/>
                <a:gd name="T11" fmla="*/ 5 h 84"/>
                <a:gd name="T12" fmla="*/ 5 w 84"/>
                <a:gd name="T13" fmla="*/ 36 h 84"/>
                <a:gd name="T14" fmla="*/ 36 w 84"/>
                <a:gd name="T15" fmla="*/ 79 h 84"/>
                <a:gd name="T16" fmla="*/ 79 w 84"/>
                <a:gd name="T17" fmla="*/ 48 h 84"/>
                <a:gd name="T18" fmla="*/ 48 w 84"/>
                <a:gd name="T19" fmla="*/ 5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4" h="84">
                  <a:moveTo>
                    <a:pt x="36" y="80"/>
                  </a:moveTo>
                  <a:cubicBezTo>
                    <a:pt x="14" y="77"/>
                    <a:pt x="0" y="57"/>
                    <a:pt x="3" y="36"/>
                  </a:cubicBezTo>
                  <a:cubicBezTo>
                    <a:pt x="7" y="14"/>
                    <a:pt x="27" y="0"/>
                    <a:pt x="48" y="3"/>
                  </a:cubicBezTo>
                  <a:cubicBezTo>
                    <a:pt x="69" y="7"/>
                    <a:pt x="84" y="27"/>
                    <a:pt x="80" y="48"/>
                  </a:cubicBezTo>
                  <a:cubicBezTo>
                    <a:pt x="77" y="69"/>
                    <a:pt x="57" y="84"/>
                    <a:pt x="36" y="80"/>
                  </a:cubicBezTo>
                  <a:close/>
                  <a:moveTo>
                    <a:pt x="48" y="5"/>
                  </a:moveTo>
                  <a:cubicBezTo>
                    <a:pt x="27" y="2"/>
                    <a:pt x="8" y="16"/>
                    <a:pt x="5" y="36"/>
                  </a:cubicBezTo>
                  <a:cubicBezTo>
                    <a:pt x="2" y="56"/>
                    <a:pt x="16" y="75"/>
                    <a:pt x="36" y="79"/>
                  </a:cubicBezTo>
                  <a:cubicBezTo>
                    <a:pt x="56" y="82"/>
                    <a:pt x="75" y="68"/>
                    <a:pt x="79" y="48"/>
                  </a:cubicBezTo>
                  <a:cubicBezTo>
                    <a:pt x="82" y="27"/>
                    <a:pt x="68" y="8"/>
                    <a:pt x="48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55" name="Freeform 160">
              <a:extLst>
                <a:ext uri="{FF2B5EF4-FFF2-40B4-BE49-F238E27FC236}">
                  <a16:creationId xmlns:a16="http://schemas.microsoft.com/office/drawing/2014/main" id="{05052104-7A54-433E-87AD-61EBC2CE2B2C}"/>
                </a:ext>
              </a:extLst>
            </p:cNvPr>
            <p:cNvSpPr>
              <a:spLocks/>
            </p:cNvSpPr>
            <p:nvPr/>
          </p:nvSpPr>
          <p:spPr bwMode="auto">
            <a:xfrm>
              <a:off x="8771" y="4660"/>
              <a:ext cx="64" cy="65"/>
            </a:xfrm>
            <a:custGeom>
              <a:avLst/>
              <a:gdLst>
                <a:gd name="T0" fmla="*/ 54 w 56"/>
                <a:gd name="T1" fmla="*/ 32 h 56"/>
                <a:gd name="T2" fmla="*/ 24 w 56"/>
                <a:gd name="T3" fmla="*/ 54 h 56"/>
                <a:gd name="T4" fmla="*/ 2 w 56"/>
                <a:gd name="T5" fmla="*/ 24 h 56"/>
                <a:gd name="T6" fmla="*/ 32 w 56"/>
                <a:gd name="T7" fmla="*/ 2 h 56"/>
                <a:gd name="T8" fmla="*/ 54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4" y="32"/>
                  </a:moveTo>
                  <a:cubicBezTo>
                    <a:pt x="52" y="47"/>
                    <a:pt x="38" y="56"/>
                    <a:pt x="24" y="54"/>
                  </a:cubicBezTo>
                  <a:cubicBezTo>
                    <a:pt x="10" y="52"/>
                    <a:pt x="0" y="38"/>
                    <a:pt x="2" y="24"/>
                  </a:cubicBezTo>
                  <a:cubicBezTo>
                    <a:pt x="5" y="10"/>
                    <a:pt x="18" y="0"/>
                    <a:pt x="32" y="2"/>
                  </a:cubicBezTo>
                  <a:cubicBezTo>
                    <a:pt x="47" y="5"/>
                    <a:pt x="56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56" name="Freeform 161">
              <a:extLst>
                <a:ext uri="{FF2B5EF4-FFF2-40B4-BE49-F238E27FC236}">
                  <a16:creationId xmlns:a16="http://schemas.microsoft.com/office/drawing/2014/main" id="{F9F7E7A3-30CD-42E4-A34D-B9F2FDDFFF7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754" y="4644"/>
              <a:ext cx="97" cy="97"/>
            </a:xfrm>
            <a:custGeom>
              <a:avLst/>
              <a:gdLst>
                <a:gd name="T0" fmla="*/ 36 w 84"/>
                <a:gd name="T1" fmla="*/ 81 h 84"/>
                <a:gd name="T2" fmla="*/ 4 w 84"/>
                <a:gd name="T3" fmla="*/ 36 h 84"/>
                <a:gd name="T4" fmla="*/ 48 w 84"/>
                <a:gd name="T5" fmla="*/ 4 h 84"/>
                <a:gd name="T6" fmla="*/ 81 w 84"/>
                <a:gd name="T7" fmla="*/ 48 h 84"/>
                <a:gd name="T8" fmla="*/ 36 w 84"/>
                <a:gd name="T9" fmla="*/ 81 h 84"/>
                <a:gd name="T10" fmla="*/ 48 w 84"/>
                <a:gd name="T11" fmla="*/ 5 h 84"/>
                <a:gd name="T12" fmla="*/ 5 w 84"/>
                <a:gd name="T13" fmla="*/ 36 h 84"/>
                <a:gd name="T14" fmla="*/ 36 w 84"/>
                <a:gd name="T15" fmla="*/ 79 h 84"/>
                <a:gd name="T16" fmla="*/ 79 w 84"/>
                <a:gd name="T17" fmla="*/ 48 h 84"/>
                <a:gd name="T18" fmla="*/ 48 w 84"/>
                <a:gd name="T19" fmla="*/ 5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4" h="84">
                  <a:moveTo>
                    <a:pt x="36" y="81"/>
                  </a:moveTo>
                  <a:cubicBezTo>
                    <a:pt x="15" y="77"/>
                    <a:pt x="0" y="57"/>
                    <a:pt x="4" y="36"/>
                  </a:cubicBezTo>
                  <a:cubicBezTo>
                    <a:pt x="7" y="15"/>
                    <a:pt x="27" y="0"/>
                    <a:pt x="48" y="4"/>
                  </a:cubicBezTo>
                  <a:cubicBezTo>
                    <a:pt x="70" y="7"/>
                    <a:pt x="84" y="27"/>
                    <a:pt x="81" y="48"/>
                  </a:cubicBezTo>
                  <a:cubicBezTo>
                    <a:pt x="77" y="70"/>
                    <a:pt x="57" y="84"/>
                    <a:pt x="36" y="81"/>
                  </a:cubicBezTo>
                  <a:close/>
                  <a:moveTo>
                    <a:pt x="48" y="5"/>
                  </a:moveTo>
                  <a:cubicBezTo>
                    <a:pt x="28" y="2"/>
                    <a:pt x="9" y="16"/>
                    <a:pt x="5" y="36"/>
                  </a:cubicBezTo>
                  <a:cubicBezTo>
                    <a:pt x="2" y="57"/>
                    <a:pt x="16" y="76"/>
                    <a:pt x="36" y="79"/>
                  </a:cubicBezTo>
                  <a:cubicBezTo>
                    <a:pt x="57" y="82"/>
                    <a:pt x="76" y="68"/>
                    <a:pt x="79" y="48"/>
                  </a:cubicBezTo>
                  <a:cubicBezTo>
                    <a:pt x="82" y="28"/>
                    <a:pt x="68" y="9"/>
                    <a:pt x="48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57" name="Freeform 162">
              <a:extLst>
                <a:ext uri="{FF2B5EF4-FFF2-40B4-BE49-F238E27FC236}">
                  <a16:creationId xmlns:a16="http://schemas.microsoft.com/office/drawing/2014/main" id="{E4F16402-9A2E-4EE5-8832-1F9E4E2CA7A8}"/>
                </a:ext>
              </a:extLst>
            </p:cNvPr>
            <p:cNvSpPr>
              <a:spLocks/>
            </p:cNvSpPr>
            <p:nvPr/>
          </p:nvSpPr>
          <p:spPr bwMode="auto">
            <a:xfrm>
              <a:off x="7095" y="4006"/>
              <a:ext cx="65" cy="65"/>
            </a:xfrm>
            <a:custGeom>
              <a:avLst/>
              <a:gdLst>
                <a:gd name="T0" fmla="*/ 54 w 56"/>
                <a:gd name="T1" fmla="*/ 32 h 56"/>
                <a:gd name="T2" fmla="*/ 24 w 56"/>
                <a:gd name="T3" fmla="*/ 54 h 56"/>
                <a:gd name="T4" fmla="*/ 2 w 56"/>
                <a:gd name="T5" fmla="*/ 24 h 56"/>
                <a:gd name="T6" fmla="*/ 32 w 56"/>
                <a:gd name="T7" fmla="*/ 2 h 56"/>
                <a:gd name="T8" fmla="*/ 54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4" y="32"/>
                  </a:moveTo>
                  <a:cubicBezTo>
                    <a:pt x="52" y="46"/>
                    <a:pt x="38" y="56"/>
                    <a:pt x="24" y="54"/>
                  </a:cubicBezTo>
                  <a:cubicBezTo>
                    <a:pt x="10" y="51"/>
                    <a:pt x="0" y="38"/>
                    <a:pt x="2" y="24"/>
                  </a:cubicBezTo>
                  <a:cubicBezTo>
                    <a:pt x="5" y="9"/>
                    <a:pt x="18" y="0"/>
                    <a:pt x="32" y="2"/>
                  </a:cubicBezTo>
                  <a:cubicBezTo>
                    <a:pt x="47" y="4"/>
                    <a:pt x="56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58" name="Freeform 163">
              <a:extLst>
                <a:ext uri="{FF2B5EF4-FFF2-40B4-BE49-F238E27FC236}">
                  <a16:creationId xmlns:a16="http://schemas.microsoft.com/office/drawing/2014/main" id="{4D767AEB-501C-4B09-87DE-6542E5A7547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079" y="3990"/>
              <a:ext cx="97" cy="97"/>
            </a:xfrm>
            <a:custGeom>
              <a:avLst/>
              <a:gdLst>
                <a:gd name="T0" fmla="*/ 36 w 84"/>
                <a:gd name="T1" fmla="*/ 80 h 84"/>
                <a:gd name="T2" fmla="*/ 4 w 84"/>
                <a:gd name="T3" fmla="*/ 36 h 84"/>
                <a:gd name="T4" fmla="*/ 48 w 84"/>
                <a:gd name="T5" fmla="*/ 3 h 84"/>
                <a:gd name="T6" fmla="*/ 81 w 84"/>
                <a:gd name="T7" fmla="*/ 48 h 84"/>
                <a:gd name="T8" fmla="*/ 36 w 84"/>
                <a:gd name="T9" fmla="*/ 80 h 84"/>
                <a:gd name="T10" fmla="*/ 48 w 84"/>
                <a:gd name="T11" fmla="*/ 5 h 84"/>
                <a:gd name="T12" fmla="*/ 5 w 84"/>
                <a:gd name="T13" fmla="*/ 36 h 84"/>
                <a:gd name="T14" fmla="*/ 36 w 84"/>
                <a:gd name="T15" fmla="*/ 79 h 84"/>
                <a:gd name="T16" fmla="*/ 79 w 84"/>
                <a:gd name="T17" fmla="*/ 48 h 84"/>
                <a:gd name="T18" fmla="*/ 48 w 84"/>
                <a:gd name="T19" fmla="*/ 5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4" h="84">
                  <a:moveTo>
                    <a:pt x="36" y="80"/>
                  </a:moveTo>
                  <a:cubicBezTo>
                    <a:pt x="15" y="77"/>
                    <a:pt x="0" y="57"/>
                    <a:pt x="4" y="36"/>
                  </a:cubicBezTo>
                  <a:cubicBezTo>
                    <a:pt x="7" y="15"/>
                    <a:pt x="27" y="0"/>
                    <a:pt x="48" y="3"/>
                  </a:cubicBezTo>
                  <a:cubicBezTo>
                    <a:pt x="70" y="7"/>
                    <a:pt x="84" y="27"/>
                    <a:pt x="81" y="48"/>
                  </a:cubicBezTo>
                  <a:cubicBezTo>
                    <a:pt x="77" y="69"/>
                    <a:pt x="57" y="84"/>
                    <a:pt x="36" y="80"/>
                  </a:cubicBezTo>
                  <a:close/>
                  <a:moveTo>
                    <a:pt x="48" y="5"/>
                  </a:moveTo>
                  <a:cubicBezTo>
                    <a:pt x="28" y="2"/>
                    <a:pt x="9" y="16"/>
                    <a:pt x="5" y="36"/>
                  </a:cubicBezTo>
                  <a:cubicBezTo>
                    <a:pt x="2" y="56"/>
                    <a:pt x="16" y="76"/>
                    <a:pt x="36" y="79"/>
                  </a:cubicBezTo>
                  <a:cubicBezTo>
                    <a:pt x="57" y="82"/>
                    <a:pt x="76" y="68"/>
                    <a:pt x="79" y="48"/>
                  </a:cubicBezTo>
                  <a:cubicBezTo>
                    <a:pt x="82" y="27"/>
                    <a:pt x="68" y="8"/>
                    <a:pt x="48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59" name="Freeform 164">
              <a:extLst>
                <a:ext uri="{FF2B5EF4-FFF2-40B4-BE49-F238E27FC236}">
                  <a16:creationId xmlns:a16="http://schemas.microsoft.com/office/drawing/2014/main" id="{DF95509F-FF16-4744-A42A-C5DF851E49C8}"/>
                </a:ext>
              </a:extLst>
            </p:cNvPr>
            <p:cNvSpPr>
              <a:spLocks/>
            </p:cNvSpPr>
            <p:nvPr/>
          </p:nvSpPr>
          <p:spPr bwMode="auto">
            <a:xfrm>
              <a:off x="8136" y="4499"/>
              <a:ext cx="86" cy="85"/>
            </a:xfrm>
            <a:custGeom>
              <a:avLst/>
              <a:gdLst>
                <a:gd name="T0" fmla="*/ 71 w 74"/>
                <a:gd name="T1" fmla="*/ 43 h 74"/>
                <a:gd name="T2" fmla="*/ 32 w 74"/>
                <a:gd name="T3" fmla="*/ 71 h 74"/>
                <a:gd name="T4" fmla="*/ 3 w 74"/>
                <a:gd name="T5" fmla="*/ 32 h 74"/>
                <a:gd name="T6" fmla="*/ 43 w 74"/>
                <a:gd name="T7" fmla="*/ 3 h 74"/>
                <a:gd name="T8" fmla="*/ 71 w 74"/>
                <a:gd name="T9" fmla="*/ 43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4" h="74">
                  <a:moveTo>
                    <a:pt x="71" y="43"/>
                  </a:moveTo>
                  <a:cubicBezTo>
                    <a:pt x="68" y="61"/>
                    <a:pt x="51" y="74"/>
                    <a:pt x="32" y="71"/>
                  </a:cubicBezTo>
                  <a:cubicBezTo>
                    <a:pt x="13" y="68"/>
                    <a:pt x="0" y="51"/>
                    <a:pt x="3" y="32"/>
                  </a:cubicBezTo>
                  <a:cubicBezTo>
                    <a:pt x="6" y="13"/>
                    <a:pt x="24" y="0"/>
                    <a:pt x="43" y="3"/>
                  </a:cubicBezTo>
                  <a:cubicBezTo>
                    <a:pt x="61" y="6"/>
                    <a:pt x="74" y="24"/>
                    <a:pt x="71" y="4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60" name="Freeform 165">
              <a:extLst>
                <a:ext uri="{FF2B5EF4-FFF2-40B4-BE49-F238E27FC236}">
                  <a16:creationId xmlns:a16="http://schemas.microsoft.com/office/drawing/2014/main" id="{5ADA7628-B545-4D02-B5A9-5FC77F1078E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116" y="4478"/>
              <a:ext cx="128" cy="128"/>
            </a:xfrm>
            <a:custGeom>
              <a:avLst/>
              <a:gdLst>
                <a:gd name="T0" fmla="*/ 47 w 111"/>
                <a:gd name="T1" fmla="*/ 106 h 111"/>
                <a:gd name="T2" fmla="*/ 4 w 111"/>
                <a:gd name="T3" fmla="*/ 47 h 111"/>
                <a:gd name="T4" fmla="*/ 63 w 111"/>
                <a:gd name="T5" fmla="*/ 4 h 111"/>
                <a:gd name="T6" fmla="*/ 106 w 111"/>
                <a:gd name="T7" fmla="*/ 63 h 111"/>
                <a:gd name="T8" fmla="*/ 47 w 111"/>
                <a:gd name="T9" fmla="*/ 106 h 111"/>
                <a:gd name="T10" fmla="*/ 63 w 111"/>
                <a:gd name="T11" fmla="*/ 6 h 111"/>
                <a:gd name="T12" fmla="*/ 6 w 111"/>
                <a:gd name="T13" fmla="*/ 47 h 111"/>
                <a:gd name="T14" fmla="*/ 47 w 111"/>
                <a:gd name="T15" fmla="*/ 104 h 111"/>
                <a:gd name="T16" fmla="*/ 104 w 111"/>
                <a:gd name="T17" fmla="*/ 63 h 111"/>
                <a:gd name="T18" fmla="*/ 63 w 111"/>
                <a:gd name="T19" fmla="*/ 6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1" h="111">
                  <a:moveTo>
                    <a:pt x="47" y="106"/>
                  </a:moveTo>
                  <a:cubicBezTo>
                    <a:pt x="19" y="102"/>
                    <a:pt x="0" y="75"/>
                    <a:pt x="4" y="47"/>
                  </a:cubicBezTo>
                  <a:cubicBezTo>
                    <a:pt x="9" y="19"/>
                    <a:pt x="35" y="0"/>
                    <a:pt x="63" y="4"/>
                  </a:cubicBezTo>
                  <a:cubicBezTo>
                    <a:pt x="91" y="9"/>
                    <a:pt x="111" y="35"/>
                    <a:pt x="106" y="63"/>
                  </a:cubicBezTo>
                  <a:cubicBezTo>
                    <a:pt x="102" y="91"/>
                    <a:pt x="75" y="111"/>
                    <a:pt x="47" y="106"/>
                  </a:cubicBezTo>
                  <a:close/>
                  <a:moveTo>
                    <a:pt x="63" y="6"/>
                  </a:moveTo>
                  <a:cubicBezTo>
                    <a:pt x="36" y="2"/>
                    <a:pt x="11" y="20"/>
                    <a:pt x="6" y="47"/>
                  </a:cubicBezTo>
                  <a:cubicBezTo>
                    <a:pt x="2" y="74"/>
                    <a:pt x="20" y="100"/>
                    <a:pt x="47" y="104"/>
                  </a:cubicBezTo>
                  <a:cubicBezTo>
                    <a:pt x="74" y="108"/>
                    <a:pt x="100" y="90"/>
                    <a:pt x="104" y="63"/>
                  </a:cubicBezTo>
                  <a:cubicBezTo>
                    <a:pt x="108" y="36"/>
                    <a:pt x="90" y="11"/>
                    <a:pt x="63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61" name="Freeform 166">
              <a:extLst>
                <a:ext uri="{FF2B5EF4-FFF2-40B4-BE49-F238E27FC236}">
                  <a16:creationId xmlns:a16="http://schemas.microsoft.com/office/drawing/2014/main" id="{FF31791C-4FF6-448F-887C-6BD25D733B7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088" y="4451"/>
              <a:ext cx="182" cy="182"/>
            </a:xfrm>
            <a:custGeom>
              <a:avLst/>
              <a:gdLst>
                <a:gd name="T0" fmla="*/ 68 w 158"/>
                <a:gd name="T1" fmla="*/ 152 h 158"/>
                <a:gd name="T2" fmla="*/ 6 w 158"/>
                <a:gd name="T3" fmla="*/ 68 h 158"/>
                <a:gd name="T4" fmla="*/ 91 w 158"/>
                <a:gd name="T5" fmla="*/ 6 h 158"/>
                <a:gd name="T6" fmla="*/ 152 w 158"/>
                <a:gd name="T7" fmla="*/ 91 h 158"/>
                <a:gd name="T8" fmla="*/ 68 w 158"/>
                <a:gd name="T9" fmla="*/ 152 h 158"/>
                <a:gd name="T10" fmla="*/ 90 w 158"/>
                <a:gd name="T11" fmla="*/ 8 h 158"/>
                <a:gd name="T12" fmla="*/ 8 w 158"/>
                <a:gd name="T13" fmla="*/ 68 h 158"/>
                <a:gd name="T14" fmla="*/ 68 w 158"/>
                <a:gd name="T15" fmla="*/ 150 h 158"/>
                <a:gd name="T16" fmla="*/ 150 w 158"/>
                <a:gd name="T17" fmla="*/ 90 h 158"/>
                <a:gd name="T18" fmla="*/ 90 w 158"/>
                <a:gd name="T19" fmla="*/ 8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8" h="158">
                  <a:moveTo>
                    <a:pt x="68" y="152"/>
                  </a:moveTo>
                  <a:cubicBezTo>
                    <a:pt x="27" y="146"/>
                    <a:pt x="0" y="108"/>
                    <a:pt x="6" y="68"/>
                  </a:cubicBezTo>
                  <a:cubicBezTo>
                    <a:pt x="13" y="27"/>
                    <a:pt x="51" y="0"/>
                    <a:pt x="91" y="6"/>
                  </a:cubicBezTo>
                  <a:cubicBezTo>
                    <a:pt x="131" y="13"/>
                    <a:pt x="158" y="51"/>
                    <a:pt x="152" y="91"/>
                  </a:cubicBezTo>
                  <a:cubicBezTo>
                    <a:pt x="146" y="131"/>
                    <a:pt x="108" y="158"/>
                    <a:pt x="68" y="152"/>
                  </a:cubicBezTo>
                  <a:close/>
                  <a:moveTo>
                    <a:pt x="90" y="8"/>
                  </a:moveTo>
                  <a:cubicBezTo>
                    <a:pt x="51" y="2"/>
                    <a:pt x="15" y="29"/>
                    <a:pt x="8" y="68"/>
                  </a:cubicBezTo>
                  <a:cubicBezTo>
                    <a:pt x="2" y="107"/>
                    <a:pt x="29" y="144"/>
                    <a:pt x="68" y="150"/>
                  </a:cubicBezTo>
                  <a:cubicBezTo>
                    <a:pt x="107" y="156"/>
                    <a:pt x="144" y="129"/>
                    <a:pt x="150" y="90"/>
                  </a:cubicBezTo>
                  <a:cubicBezTo>
                    <a:pt x="156" y="51"/>
                    <a:pt x="129" y="15"/>
                    <a:pt x="90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62" name="Freeform 167">
              <a:extLst>
                <a:ext uri="{FF2B5EF4-FFF2-40B4-BE49-F238E27FC236}">
                  <a16:creationId xmlns:a16="http://schemas.microsoft.com/office/drawing/2014/main" id="{A8A3C1EB-CBDA-4FBF-A957-2EF3FE19CBBE}"/>
                </a:ext>
              </a:extLst>
            </p:cNvPr>
            <p:cNvSpPr>
              <a:spLocks/>
            </p:cNvSpPr>
            <p:nvPr/>
          </p:nvSpPr>
          <p:spPr bwMode="auto">
            <a:xfrm>
              <a:off x="7510" y="5113"/>
              <a:ext cx="65" cy="65"/>
            </a:xfrm>
            <a:custGeom>
              <a:avLst/>
              <a:gdLst>
                <a:gd name="T0" fmla="*/ 54 w 56"/>
                <a:gd name="T1" fmla="*/ 32 h 56"/>
                <a:gd name="T2" fmla="*/ 24 w 56"/>
                <a:gd name="T3" fmla="*/ 54 h 56"/>
                <a:gd name="T4" fmla="*/ 2 w 56"/>
                <a:gd name="T5" fmla="*/ 24 h 56"/>
                <a:gd name="T6" fmla="*/ 32 w 56"/>
                <a:gd name="T7" fmla="*/ 2 h 56"/>
                <a:gd name="T8" fmla="*/ 54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4" y="32"/>
                  </a:moveTo>
                  <a:cubicBezTo>
                    <a:pt x="52" y="47"/>
                    <a:pt x="38" y="56"/>
                    <a:pt x="24" y="54"/>
                  </a:cubicBezTo>
                  <a:cubicBezTo>
                    <a:pt x="10" y="52"/>
                    <a:pt x="0" y="38"/>
                    <a:pt x="2" y="24"/>
                  </a:cubicBezTo>
                  <a:cubicBezTo>
                    <a:pt x="5" y="10"/>
                    <a:pt x="18" y="0"/>
                    <a:pt x="32" y="2"/>
                  </a:cubicBezTo>
                  <a:cubicBezTo>
                    <a:pt x="47" y="5"/>
                    <a:pt x="56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63" name="Freeform 168">
              <a:extLst>
                <a:ext uri="{FF2B5EF4-FFF2-40B4-BE49-F238E27FC236}">
                  <a16:creationId xmlns:a16="http://schemas.microsoft.com/office/drawing/2014/main" id="{43C7D170-1E46-4CB2-B47D-32233DE03DE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494" y="5097"/>
              <a:ext cx="97" cy="97"/>
            </a:xfrm>
            <a:custGeom>
              <a:avLst/>
              <a:gdLst>
                <a:gd name="T0" fmla="*/ 36 w 84"/>
                <a:gd name="T1" fmla="*/ 81 h 84"/>
                <a:gd name="T2" fmla="*/ 4 w 84"/>
                <a:gd name="T3" fmla="*/ 36 h 84"/>
                <a:gd name="T4" fmla="*/ 48 w 84"/>
                <a:gd name="T5" fmla="*/ 4 h 84"/>
                <a:gd name="T6" fmla="*/ 81 w 84"/>
                <a:gd name="T7" fmla="*/ 48 h 84"/>
                <a:gd name="T8" fmla="*/ 36 w 84"/>
                <a:gd name="T9" fmla="*/ 81 h 84"/>
                <a:gd name="T10" fmla="*/ 48 w 84"/>
                <a:gd name="T11" fmla="*/ 5 h 84"/>
                <a:gd name="T12" fmla="*/ 5 w 84"/>
                <a:gd name="T13" fmla="*/ 36 h 84"/>
                <a:gd name="T14" fmla="*/ 36 w 84"/>
                <a:gd name="T15" fmla="*/ 79 h 84"/>
                <a:gd name="T16" fmla="*/ 79 w 84"/>
                <a:gd name="T17" fmla="*/ 48 h 84"/>
                <a:gd name="T18" fmla="*/ 48 w 84"/>
                <a:gd name="T19" fmla="*/ 5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4" h="84">
                  <a:moveTo>
                    <a:pt x="36" y="81"/>
                  </a:moveTo>
                  <a:cubicBezTo>
                    <a:pt x="15" y="77"/>
                    <a:pt x="0" y="57"/>
                    <a:pt x="4" y="36"/>
                  </a:cubicBezTo>
                  <a:cubicBezTo>
                    <a:pt x="7" y="15"/>
                    <a:pt x="27" y="0"/>
                    <a:pt x="48" y="4"/>
                  </a:cubicBezTo>
                  <a:cubicBezTo>
                    <a:pt x="70" y="7"/>
                    <a:pt x="84" y="27"/>
                    <a:pt x="81" y="48"/>
                  </a:cubicBezTo>
                  <a:cubicBezTo>
                    <a:pt x="77" y="70"/>
                    <a:pt x="57" y="84"/>
                    <a:pt x="36" y="81"/>
                  </a:cubicBezTo>
                  <a:close/>
                  <a:moveTo>
                    <a:pt x="48" y="5"/>
                  </a:moveTo>
                  <a:cubicBezTo>
                    <a:pt x="28" y="2"/>
                    <a:pt x="9" y="16"/>
                    <a:pt x="5" y="36"/>
                  </a:cubicBezTo>
                  <a:cubicBezTo>
                    <a:pt x="2" y="57"/>
                    <a:pt x="16" y="76"/>
                    <a:pt x="36" y="79"/>
                  </a:cubicBezTo>
                  <a:cubicBezTo>
                    <a:pt x="57" y="82"/>
                    <a:pt x="76" y="68"/>
                    <a:pt x="79" y="48"/>
                  </a:cubicBezTo>
                  <a:cubicBezTo>
                    <a:pt x="82" y="28"/>
                    <a:pt x="68" y="9"/>
                    <a:pt x="48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64" name="Freeform 169">
              <a:extLst>
                <a:ext uri="{FF2B5EF4-FFF2-40B4-BE49-F238E27FC236}">
                  <a16:creationId xmlns:a16="http://schemas.microsoft.com/office/drawing/2014/main" id="{035B09C5-020C-4C55-A4C6-3AAAD905583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473" y="5076"/>
              <a:ext cx="139" cy="139"/>
            </a:xfrm>
            <a:custGeom>
              <a:avLst/>
              <a:gdLst>
                <a:gd name="T0" fmla="*/ 52 w 120"/>
                <a:gd name="T1" fmla="*/ 115 h 120"/>
                <a:gd name="T2" fmla="*/ 5 w 120"/>
                <a:gd name="T3" fmla="*/ 52 h 120"/>
                <a:gd name="T4" fmla="*/ 69 w 120"/>
                <a:gd name="T5" fmla="*/ 5 h 120"/>
                <a:gd name="T6" fmla="*/ 115 w 120"/>
                <a:gd name="T7" fmla="*/ 69 h 120"/>
                <a:gd name="T8" fmla="*/ 52 w 120"/>
                <a:gd name="T9" fmla="*/ 115 h 120"/>
                <a:gd name="T10" fmla="*/ 69 w 120"/>
                <a:gd name="T11" fmla="*/ 7 h 120"/>
                <a:gd name="T12" fmla="*/ 7 w 120"/>
                <a:gd name="T13" fmla="*/ 52 h 120"/>
                <a:gd name="T14" fmla="*/ 52 w 120"/>
                <a:gd name="T15" fmla="*/ 114 h 120"/>
                <a:gd name="T16" fmla="*/ 114 w 120"/>
                <a:gd name="T17" fmla="*/ 69 h 120"/>
                <a:gd name="T18" fmla="*/ 69 w 120"/>
                <a:gd name="T19" fmla="*/ 7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0" h="120">
                  <a:moveTo>
                    <a:pt x="52" y="115"/>
                  </a:moveTo>
                  <a:cubicBezTo>
                    <a:pt x="21" y="110"/>
                    <a:pt x="0" y="82"/>
                    <a:pt x="5" y="52"/>
                  </a:cubicBezTo>
                  <a:cubicBezTo>
                    <a:pt x="10" y="21"/>
                    <a:pt x="39" y="0"/>
                    <a:pt x="69" y="5"/>
                  </a:cubicBezTo>
                  <a:cubicBezTo>
                    <a:pt x="99" y="10"/>
                    <a:pt x="120" y="39"/>
                    <a:pt x="115" y="69"/>
                  </a:cubicBezTo>
                  <a:cubicBezTo>
                    <a:pt x="110" y="99"/>
                    <a:pt x="82" y="120"/>
                    <a:pt x="52" y="115"/>
                  </a:cubicBezTo>
                  <a:close/>
                  <a:moveTo>
                    <a:pt x="69" y="7"/>
                  </a:moveTo>
                  <a:cubicBezTo>
                    <a:pt x="39" y="2"/>
                    <a:pt x="12" y="22"/>
                    <a:pt x="7" y="52"/>
                  </a:cubicBezTo>
                  <a:cubicBezTo>
                    <a:pt x="2" y="81"/>
                    <a:pt x="22" y="109"/>
                    <a:pt x="52" y="114"/>
                  </a:cubicBezTo>
                  <a:cubicBezTo>
                    <a:pt x="81" y="118"/>
                    <a:pt x="109" y="98"/>
                    <a:pt x="114" y="69"/>
                  </a:cubicBezTo>
                  <a:cubicBezTo>
                    <a:pt x="118" y="39"/>
                    <a:pt x="98" y="12"/>
                    <a:pt x="69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65" name="Freeform 170">
              <a:extLst>
                <a:ext uri="{FF2B5EF4-FFF2-40B4-BE49-F238E27FC236}">
                  <a16:creationId xmlns:a16="http://schemas.microsoft.com/office/drawing/2014/main" id="{F86753A7-8ABC-4CCC-98C2-A9E57F76C54D}"/>
                </a:ext>
              </a:extLst>
            </p:cNvPr>
            <p:cNvSpPr>
              <a:spLocks/>
            </p:cNvSpPr>
            <p:nvPr/>
          </p:nvSpPr>
          <p:spPr bwMode="auto">
            <a:xfrm>
              <a:off x="7427" y="3302"/>
              <a:ext cx="89" cy="88"/>
            </a:xfrm>
            <a:custGeom>
              <a:avLst/>
              <a:gdLst>
                <a:gd name="T0" fmla="*/ 74 w 77"/>
                <a:gd name="T1" fmla="*/ 44 h 76"/>
                <a:gd name="T2" fmla="*/ 33 w 77"/>
                <a:gd name="T3" fmla="*/ 73 h 76"/>
                <a:gd name="T4" fmla="*/ 3 w 77"/>
                <a:gd name="T5" fmla="*/ 33 h 76"/>
                <a:gd name="T6" fmla="*/ 44 w 77"/>
                <a:gd name="T7" fmla="*/ 3 h 76"/>
                <a:gd name="T8" fmla="*/ 74 w 77"/>
                <a:gd name="T9" fmla="*/ 44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7" h="76">
                  <a:moveTo>
                    <a:pt x="74" y="44"/>
                  </a:moveTo>
                  <a:cubicBezTo>
                    <a:pt x="71" y="63"/>
                    <a:pt x="52" y="76"/>
                    <a:pt x="33" y="73"/>
                  </a:cubicBezTo>
                  <a:cubicBezTo>
                    <a:pt x="14" y="70"/>
                    <a:pt x="0" y="52"/>
                    <a:pt x="3" y="33"/>
                  </a:cubicBezTo>
                  <a:cubicBezTo>
                    <a:pt x="7" y="13"/>
                    <a:pt x="25" y="0"/>
                    <a:pt x="44" y="3"/>
                  </a:cubicBezTo>
                  <a:cubicBezTo>
                    <a:pt x="64" y="6"/>
                    <a:pt x="77" y="24"/>
                    <a:pt x="74" y="4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66" name="Freeform 171">
              <a:extLst>
                <a:ext uri="{FF2B5EF4-FFF2-40B4-BE49-F238E27FC236}">
                  <a16:creationId xmlns:a16="http://schemas.microsoft.com/office/drawing/2014/main" id="{0FCB8ECE-10B5-4CE9-AF09-72AFF08AFCA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406" y="3280"/>
              <a:ext cx="132" cy="132"/>
            </a:xfrm>
            <a:custGeom>
              <a:avLst/>
              <a:gdLst>
                <a:gd name="T0" fmla="*/ 48 w 114"/>
                <a:gd name="T1" fmla="*/ 110 h 114"/>
                <a:gd name="T2" fmla="*/ 4 w 114"/>
                <a:gd name="T3" fmla="*/ 49 h 114"/>
                <a:gd name="T4" fmla="*/ 65 w 114"/>
                <a:gd name="T5" fmla="*/ 5 h 114"/>
                <a:gd name="T6" fmla="*/ 109 w 114"/>
                <a:gd name="T7" fmla="*/ 66 h 114"/>
                <a:gd name="T8" fmla="*/ 48 w 114"/>
                <a:gd name="T9" fmla="*/ 110 h 114"/>
                <a:gd name="T10" fmla="*/ 65 w 114"/>
                <a:gd name="T11" fmla="*/ 7 h 114"/>
                <a:gd name="T12" fmla="*/ 6 w 114"/>
                <a:gd name="T13" fmla="*/ 49 h 114"/>
                <a:gd name="T14" fmla="*/ 49 w 114"/>
                <a:gd name="T15" fmla="*/ 107 h 114"/>
                <a:gd name="T16" fmla="*/ 107 w 114"/>
                <a:gd name="T17" fmla="*/ 65 h 114"/>
                <a:gd name="T18" fmla="*/ 65 w 114"/>
                <a:gd name="T19" fmla="*/ 7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4" h="114">
                  <a:moveTo>
                    <a:pt x="48" y="110"/>
                  </a:moveTo>
                  <a:cubicBezTo>
                    <a:pt x="19" y="105"/>
                    <a:pt x="0" y="78"/>
                    <a:pt x="4" y="49"/>
                  </a:cubicBezTo>
                  <a:cubicBezTo>
                    <a:pt x="9" y="20"/>
                    <a:pt x="36" y="0"/>
                    <a:pt x="65" y="5"/>
                  </a:cubicBezTo>
                  <a:cubicBezTo>
                    <a:pt x="94" y="9"/>
                    <a:pt x="114" y="37"/>
                    <a:pt x="109" y="66"/>
                  </a:cubicBezTo>
                  <a:cubicBezTo>
                    <a:pt x="104" y="94"/>
                    <a:pt x="77" y="114"/>
                    <a:pt x="48" y="110"/>
                  </a:cubicBezTo>
                  <a:close/>
                  <a:moveTo>
                    <a:pt x="65" y="7"/>
                  </a:moveTo>
                  <a:cubicBezTo>
                    <a:pt x="37" y="3"/>
                    <a:pt x="11" y="22"/>
                    <a:pt x="6" y="49"/>
                  </a:cubicBezTo>
                  <a:cubicBezTo>
                    <a:pt x="2" y="77"/>
                    <a:pt x="21" y="103"/>
                    <a:pt x="49" y="107"/>
                  </a:cubicBezTo>
                  <a:cubicBezTo>
                    <a:pt x="76" y="112"/>
                    <a:pt x="102" y="93"/>
                    <a:pt x="107" y="65"/>
                  </a:cubicBezTo>
                  <a:cubicBezTo>
                    <a:pt x="111" y="37"/>
                    <a:pt x="92" y="11"/>
                    <a:pt x="65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67" name="Freeform 172">
              <a:extLst>
                <a:ext uri="{FF2B5EF4-FFF2-40B4-BE49-F238E27FC236}">
                  <a16:creationId xmlns:a16="http://schemas.microsoft.com/office/drawing/2014/main" id="{82A7F875-C9D2-4B29-9C27-B0395E5A1E0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378" y="3253"/>
              <a:ext cx="188" cy="187"/>
            </a:xfrm>
            <a:custGeom>
              <a:avLst/>
              <a:gdLst>
                <a:gd name="T0" fmla="*/ 70 w 163"/>
                <a:gd name="T1" fmla="*/ 156 h 163"/>
                <a:gd name="T2" fmla="*/ 7 w 163"/>
                <a:gd name="T3" fmla="*/ 69 h 163"/>
                <a:gd name="T4" fmla="*/ 94 w 163"/>
                <a:gd name="T5" fmla="*/ 6 h 163"/>
                <a:gd name="T6" fmla="*/ 157 w 163"/>
                <a:gd name="T7" fmla="*/ 93 h 163"/>
                <a:gd name="T8" fmla="*/ 70 w 163"/>
                <a:gd name="T9" fmla="*/ 156 h 163"/>
                <a:gd name="T10" fmla="*/ 93 w 163"/>
                <a:gd name="T11" fmla="*/ 8 h 163"/>
                <a:gd name="T12" fmla="*/ 9 w 163"/>
                <a:gd name="T13" fmla="*/ 70 h 163"/>
                <a:gd name="T14" fmla="*/ 70 w 163"/>
                <a:gd name="T15" fmla="*/ 154 h 163"/>
                <a:gd name="T16" fmla="*/ 154 w 163"/>
                <a:gd name="T17" fmla="*/ 93 h 163"/>
                <a:gd name="T18" fmla="*/ 93 w 163"/>
                <a:gd name="T19" fmla="*/ 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3" h="163">
                  <a:moveTo>
                    <a:pt x="70" y="156"/>
                  </a:moveTo>
                  <a:cubicBezTo>
                    <a:pt x="28" y="150"/>
                    <a:pt x="0" y="111"/>
                    <a:pt x="7" y="69"/>
                  </a:cubicBezTo>
                  <a:cubicBezTo>
                    <a:pt x="13" y="28"/>
                    <a:pt x="52" y="0"/>
                    <a:pt x="94" y="6"/>
                  </a:cubicBezTo>
                  <a:cubicBezTo>
                    <a:pt x="135" y="13"/>
                    <a:pt x="163" y="52"/>
                    <a:pt x="157" y="93"/>
                  </a:cubicBezTo>
                  <a:cubicBezTo>
                    <a:pt x="150" y="134"/>
                    <a:pt x="111" y="163"/>
                    <a:pt x="70" y="156"/>
                  </a:cubicBezTo>
                  <a:close/>
                  <a:moveTo>
                    <a:pt x="93" y="8"/>
                  </a:moveTo>
                  <a:cubicBezTo>
                    <a:pt x="53" y="2"/>
                    <a:pt x="15" y="30"/>
                    <a:pt x="9" y="70"/>
                  </a:cubicBezTo>
                  <a:cubicBezTo>
                    <a:pt x="3" y="110"/>
                    <a:pt x="30" y="147"/>
                    <a:pt x="70" y="154"/>
                  </a:cubicBezTo>
                  <a:cubicBezTo>
                    <a:pt x="110" y="160"/>
                    <a:pt x="148" y="133"/>
                    <a:pt x="154" y="93"/>
                  </a:cubicBezTo>
                  <a:cubicBezTo>
                    <a:pt x="161" y="53"/>
                    <a:pt x="133" y="15"/>
                    <a:pt x="9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68" name="Freeform 173">
              <a:extLst>
                <a:ext uri="{FF2B5EF4-FFF2-40B4-BE49-F238E27FC236}">
                  <a16:creationId xmlns:a16="http://schemas.microsoft.com/office/drawing/2014/main" id="{A87B5C6E-AB45-44BD-B9F7-CAF1F0BFD888}"/>
                </a:ext>
              </a:extLst>
            </p:cNvPr>
            <p:cNvSpPr>
              <a:spLocks/>
            </p:cNvSpPr>
            <p:nvPr/>
          </p:nvSpPr>
          <p:spPr bwMode="auto">
            <a:xfrm>
              <a:off x="7683" y="4763"/>
              <a:ext cx="65" cy="64"/>
            </a:xfrm>
            <a:custGeom>
              <a:avLst/>
              <a:gdLst>
                <a:gd name="T0" fmla="*/ 54 w 56"/>
                <a:gd name="T1" fmla="*/ 32 h 56"/>
                <a:gd name="T2" fmla="*/ 24 w 56"/>
                <a:gd name="T3" fmla="*/ 54 h 56"/>
                <a:gd name="T4" fmla="*/ 2 w 56"/>
                <a:gd name="T5" fmla="*/ 24 h 56"/>
                <a:gd name="T6" fmla="*/ 32 w 56"/>
                <a:gd name="T7" fmla="*/ 2 h 56"/>
                <a:gd name="T8" fmla="*/ 54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4" y="32"/>
                  </a:moveTo>
                  <a:cubicBezTo>
                    <a:pt x="51" y="46"/>
                    <a:pt x="38" y="56"/>
                    <a:pt x="24" y="54"/>
                  </a:cubicBezTo>
                  <a:cubicBezTo>
                    <a:pt x="9" y="51"/>
                    <a:pt x="0" y="38"/>
                    <a:pt x="2" y="24"/>
                  </a:cubicBezTo>
                  <a:cubicBezTo>
                    <a:pt x="4" y="9"/>
                    <a:pt x="18" y="0"/>
                    <a:pt x="32" y="2"/>
                  </a:cubicBezTo>
                  <a:cubicBezTo>
                    <a:pt x="46" y="4"/>
                    <a:pt x="56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69" name="Freeform 174">
              <a:extLst>
                <a:ext uri="{FF2B5EF4-FFF2-40B4-BE49-F238E27FC236}">
                  <a16:creationId xmlns:a16="http://schemas.microsoft.com/office/drawing/2014/main" id="{4E25A09A-8423-4184-A8C8-52ABBA00B75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667" y="4747"/>
              <a:ext cx="97" cy="97"/>
            </a:xfrm>
            <a:custGeom>
              <a:avLst/>
              <a:gdLst>
                <a:gd name="T0" fmla="*/ 36 w 84"/>
                <a:gd name="T1" fmla="*/ 80 h 84"/>
                <a:gd name="T2" fmla="*/ 3 w 84"/>
                <a:gd name="T3" fmla="*/ 36 h 84"/>
                <a:gd name="T4" fmla="*/ 48 w 84"/>
                <a:gd name="T5" fmla="*/ 3 h 84"/>
                <a:gd name="T6" fmla="*/ 80 w 84"/>
                <a:gd name="T7" fmla="*/ 48 h 84"/>
                <a:gd name="T8" fmla="*/ 36 w 84"/>
                <a:gd name="T9" fmla="*/ 80 h 84"/>
                <a:gd name="T10" fmla="*/ 48 w 84"/>
                <a:gd name="T11" fmla="*/ 5 h 84"/>
                <a:gd name="T12" fmla="*/ 5 w 84"/>
                <a:gd name="T13" fmla="*/ 36 h 84"/>
                <a:gd name="T14" fmla="*/ 36 w 84"/>
                <a:gd name="T15" fmla="*/ 79 h 84"/>
                <a:gd name="T16" fmla="*/ 79 w 84"/>
                <a:gd name="T17" fmla="*/ 48 h 84"/>
                <a:gd name="T18" fmla="*/ 48 w 84"/>
                <a:gd name="T19" fmla="*/ 5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4" h="84">
                  <a:moveTo>
                    <a:pt x="36" y="80"/>
                  </a:moveTo>
                  <a:cubicBezTo>
                    <a:pt x="14" y="77"/>
                    <a:pt x="0" y="57"/>
                    <a:pt x="3" y="36"/>
                  </a:cubicBezTo>
                  <a:cubicBezTo>
                    <a:pt x="7" y="14"/>
                    <a:pt x="27" y="0"/>
                    <a:pt x="48" y="3"/>
                  </a:cubicBezTo>
                  <a:cubicBezTo>
                    <a:pt x="69" y="7"/>
                    <a:pt x="84" y="27"/>
                    <a:pt x="80" y="48"/>
                  </a:cubicBezTo>
                  <a:cubicBezTo>
                    <a:pt x="77" y="69"/>
                    <a:pt x="57" y="84"/>
                    <a:pt x="36" y="80"/>
                  </a:cubicBezTo>
                  <a:close/>
                  <a:moveTo>
                    <a:pt x="48" y="5"/>
                  </a:moveTo>
                  <a:cubicBezTo>
                    <a:pt x="27" y="2"/>
                    <a:pt x="8" y="16"/>
                    <a:pt x="5" y="36"/>
                  </a:cubicBezTo>
                  <a:cubicBezTo>
                    <a:pt x="2" y="56"/>
                    <a:pt x="16" y="75"/>
                    <a:pt x="36" y="79"/>
                  </a:cubicBezTo>
                  <a:cubicBezTo>
                    <a:pt x="56" y="82"/>
                    <a:pt x="75" y="68"/>
                    <a:pt x="79" y="48"/>
                  </a:cubicBezTo>
                  <a:cubicBezTo>
                    <a:pt x="82" y="27"/>
                    <a:pt x="68" y="8"/>
                    <a:pt x="48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70" name="Freeform 175">
              <a:extLst>
                <a:ext uri="{FF2B5EF4-FFF2-40B4-BE49-F238E27FC236}">
                  <a16:creationId xmlns:a16="http://schemas.microsoft.com/office/drawing/2014/main" id="{BECB27F9-5710-45D7-90D3-0C4C49C7494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646" y="4726"/>
              <a:ext cx="139" cy="138"/>
            </a:xfrm>
            <a:custGeom>
              <a:avLst/>
              <a:gdLst>
                <a:gd name="T0" fmla="*/ 51 w 120"/>
                <a:gd name="T1" fmla="*/ 115 h 120"/>
                <a:gd name="T2" fmla="*/ 5 w 120"/>
                <a:gd name="T3" fmla="*/ 51 h 120"/>
                <a:gd name="T4" fmla="*/ 69 w 120"/>
                <a:gd name="T5" fmla="*/ 5 h 120"/>
                <a:gd name="T6" fmla="*/ 115 w 120"/>
                <a:gd name="T7" fmla="*/ 68 h 120"/>
                <a:gd name="T8" fmla="*/ 51 w 120"/>
                <a:gd name="T9" fmla="*/ 115 h 120"/>
                <a:gd name="T10" fmla="*/ 68 w 120"/>
                <a:gd name="T11" fmla="*/ 6 h 120"/>
                <a:gd name="T12" fmla="*/ 6 w 120"/>
                <a:gd name="T13" fmla="*/ 51 h 120"/>
                <a:gd name="T14" fmla="*/ 51 w 120"/>
                <a:gd name="T15" fmla="*/ 113 h 120"/>
                <a:gd name="T16" fmla="*/ 113 w 120"/>
                <a:gd name="T17" fmla="*/ 68 h 120"/>
                <a:gd name="T18" fmla="*/ 68 w 120"/>
                <a:gd name="T19" fmla="*/ 6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0" h="120">
                  <a:moveTo>
                    <a:pt x="51" y="115"/>
                  </a:moveTo>
                  <a:cubicBezTo>
                    <a:pt x="21" y="110"/>
                    <a:pt x="0" y="81"/>
                    <a:pt x="5" y="51"/>
                  </a:cubicBezTo>
                  <a:cubicBezTo>
                    <a:pt x="10" y="21"/>
                    <a:pt x="38" y="0"/>
                    <a:pt x="69" y="5"/>
                  </a:cubicBezTo>
                  <a:cubicBezTo>
                    <a:pt x="99" y="10"/>
                    <a:pt x="120" y="38"/>
                    <a:pt x="115" y="68"/>
                  </a:cubicBezTo>
                  <a:cubicBezTo>
                    <a:pt x="110" y="99"/>
                    <a:pt x="81" y="120"/>
                    <a:pt x="51" y="115"/>
                  </a:cubicBezTo>
                  <a:close/>
                  <a:moveTo>
                    <a:pt x="68" y="6"/>
                  </a:moveTo>
                  <a:cubicBezTo>
                    <a:pt x="39" y="2"/>
                    <a:pt x="11" y="22"/>
                    <a:pt x="6" y="51"/>
                  </a:cubicBezTo>
                  <a:cubicBezTo>
                    <a:pt x="2" y="81"/>
                    <a:pt x="22" y="108"/>
                    <a:pt x="51" y="113"/>
                  </a:cubicBezTo>
                  <a:cubicBezTo>
                    <a:pt x="81" y="118"/>
                    <a:pt x="108" y="98"/>
                    <a:pt x="113" y="68"/>
                  </a:cubicBezTo>
                  <a:cubicBezTo>
                    <a:pt x="118" y="39"/>
                    <a:pt x="98" y="11"/>
                    <a:pt x="68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71" name="Freeform 176">
              <a:extLst>
                <a:ext uri="{FF2B5EF4-FFF2-40B4-BE49-F238E27FC236}">
                  <a16:creationId xmlns:a16="http://schemas.microsoft.com/office/drawing/2014/main" id="{17E263FF-7491-433C-A2CB-D85995D0D41A}"/>
                </a:ext>
              </a:extLst>
            </p:cNvPr>
            <p:cNvSpPr>
              <a:spLocks/>
            </p:cNvSpPr>
            <p:nvPr/>
          </p:nvSpPr>
          <p:spPr bwMode="auto">
            <a:xfrm>
              <a:off x="9043" y="4990"/>
              <a:ext cx="84" cy="84"/>
            </a:xfrm>
            <a:custGeom>
              <a:avLst/>
              <a:gdLst>
                <a:gd name="T0" fmla="*/ 70 w 73"/>
                <a:gd name="T1" fmla="*/ 42 h 73"/>
                <a:gd name="T2" fmla="*/ 31 w 73"/>
                <a:gd name="T3" fmla="*/ 70 h 73"/>
                <a:gd name="T4" fmla="*/ 3 w 73"/>
                <a:gd name="T5" fmla="*/ 31 h 73"/>
                <a:gd name="T6" fmla="*/ 42 w 73"/>
                <a:gd name="T7" fmla="*/ 3 h 73"/>
                <a:gd name="T8" fmla="*/ 70 w 73"/>
                <a:gd name="T9" fmla="*/ 42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" h="73">
                  <a:moveTo>
                    <a:pt x="70" y="42"/>
                  </a:moveTo>
                  <a:cubicBezTo>
                    <a:pt x="67" y="60"/>
                    <a:pt x="50" y="73"/>
                    <a:pt x="31" y="70"/>
                  </a:cubicBezTo>
                  <a:cubicBezTo>
                    <a:pt x="13" y="67"/>
                    <a:pt x="0" y="50"/>
                    <a:pt x="3" y="31"/>
                  </a:cubicBezTo>
                  <a:cubicBezTo>
                    <a:pt x="6" y="13"/>
                    <a:pt x="23" y="0"/>
                    <a:pt x="42" y="3"/>
                  </a:cubicBezTo>
                  <a:cubicBezTo>
                    <a:pt x="60" y="6"/>
                    <a:pt x="73" y="23"/>
                    <a:pt x="70" y="4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72" name="Freeform 177">
              <a:extLst>
                <a:ext uri="{FF2B5EF4-FFF2-40B4-BE49-F238E27FC236}">
                  <a16:creationId xmlns:a16="http://schemas.microsoft.com/office/drawing/2014/main" id="{2C221FEC-EBEC-4335-B2DE-88C33740F1C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22" y="4969"/>
              <a:ext cx="126" cy="126"/>
            </a:xfrm>
            <a:custGeom>
              <a:avLst/>
              <a:gdLst>
                <a:gd name="T0" fmla="*/ 47 w 109"/>
                <a:gd name="T1" fmla="*/ 104 h 109"/>
                <a:gd name="T2" fmla="*/ 5 w 109"/>
                <a:gd name="T3" fmla="*/ 47 h 109"/>
                <a:gd name="T4" fmla="*/ 63 w 109"/>
                <a:gd name="T5" fmla="*/ 5 h 109"/>
                <a:gd name="T6" fmla="*/ 105 w 109"/>
                <a:gd name="T7" fmla="*/ 62 h 109"/>
                <a:gd name="T8" fmla="*/ 47 w 109"/>
                <a:gd name="T9" fmla="*/ 104 h 109"/>
                <a:gd name="T10" fmla="*/ 62 w 109"/>
                <a:gd name="T11" fmla="*/ 7 h 109"/>
                <a:gd name="T12" fmla="*/ 7 w 109"/>
                <a:gd name="T13" fmla="*/ 47 h 109"/>
                <a:gd name="T14" fmla="*/ 47 w 109"/>
                <a:gd name="T15" fmla="*/ 102 h 109"/>
                <a:gd name="T16" fmla="*/ 102 w 109"/>
                <a:gd name="T17" fmla="*/ 62 h 109"/>
                <a:gd name="T18" fmla="*/ 62 w 109"/>
                <a:gd name="T19" fmla="*/ 7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9" h="109">
                  <a:moveTo>
                    <a:pt x="47" y="104"/>
                  </a:moveTo>
                  <a:cubicBezTo>
                    <a:pt x="19" y="100"/>
                    <a:pt x="0" y="74"/>
                    <a:pt x="5" y="47"/>
                  </a:cubicBezTo>
                  <a:cubicBezTo>
                    <a:pt x="9" y="19"/>
                    <a:pt x="35" y="0"/>
                    <a:pt x="63" y="5"/>
                  </a:cubicBezTo>
                  <a:cubicBezTo>
                    <a:pt x="90" y="9"/>
                    <a:pt x="109" y="35"/>
                    <a:pt x="105" y="62"/>
                  </a:cubicBezTo>
                  <a:cubicBezTo>
                    <a:pt x="100" y="90"/>
                    <a:pt x="74" y="109"/>
                    <a:pt x="47" y="104"/>
                  </a:cubicBezTo>
                  <a:close/>
                  <a:moveTo>
                    <a:pt x="62" y="7"/>
                  </a:moveTo>
                  <a:cubicBezTo>
                    <a:pt x="36" y="3"/>
                    <a:pt x="11" y="21"/>
                    <a:pt x="7" y="47"/>
                  </a:cubicBezTo>
                  <a:cubicBezTo>
                    <a:pt x="3" y="73"/>
                    <a:pt x="21" y="98"/>
                    <a:pt x="47" y="102"/>
                  </a:cubicBezTo>
                  <a:cubicBezTo>
                    <a:pt x="73" y="106"/>
                    <a:pt x="98" y="88"/>
                    <a:pt x="102" y="62"/>
                  </a:cubicBezTo>
                  <a:cubicBezTo>
                    <a:pt x="107" y="36"/>
                    <a:pt x="89" y="11"/>
                    <a:pt x="62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73" name="Freeform 178">
              <a:extLst>
                <a:ext uri="{FF2B5EF4-FFF2-40B4-BE49-F238E27FC236}">
                  <a16:creationId xmlns:a16="http://schemas.microsoft.com/office/drawing/2014/main" id="{D0F2F64A-C658-494F-BF38-2A10A64942C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995" y="4943"/>
              <a:ext cx="179" cy="178"/>
            </a:xfrm>
            <a:custGeom>
              <a:avLst/>
              <a:gdLst>
                <a:gd name="T0" fmla="*/ 66 w 155"/>
                <a:gd name="T1" fmla="*/ 149 h 155"/>
                <a:gd name="T2" fmla="*/ 6 w 155"/>
                <a:gd name="T3" fmla="*/ 66 h 155"/>
                <a:gd name="T4" fmla="*/ 89 w 155"/>
                <a:gd name="T5" fmla="*/ 6 h 155"/>
                <a:gd name="T6" fmla="*/ 149 w 155"/>
                <a:gd name="T7" fmla="*/ 89 h 155"/>
                <a:gd name="T8" fmla="*/ 66 w 155"/>
                <a:gd name="T9" fmla="*/ 149 h 155"/>
                <a:gd name="T10" fmla="*/ 89 w 155"/>
                <a:gd name="T11" fmla="*/ 8 h 155"/>
                <a:gd name="T12" fmla="*/ 8 w 155"/>
                <a:gd name="T13" fmla="*/ 67 h 155"/>
                <a:gd name="T14" fmla="*/ 67 w 155"/>
                <a:gd name="T15" fmla="*/ 147 h 155"/>
                <a:gd name="T16" fmla="*/ 147 w 155"/>
                <a:gd name="T17" fmla="*/ 88 h 155"/>
                <a:gd name="T18" fmla="*/ 89 w 155"/>
                <a:gd name="T19" fmla="*/ 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5" h="155">
                  <a:moveTo>
                    <a:pt x="66" y="149"/>
                  </a:moveTo>
                  <a:cubicBezTo>
                    <a:pt x="27" y="143"/>
                    <a:pt x="0" y="106"/>
                    <a:pt x="6" y="66"/>
                  </a:cubicBezTo>
                  <a:cubicBezTo>
                    <a:pt x="13" y="27"/>
                    <a:pt x="50" y="0"/>
                    <a:pt x="89" y="6"/>
                  </a:cubicBezTo>
                  <a:cubicBezTo>
                    <a:pt x="128" y="12"/>
                    <a:pt x="155" y="50"/>
                    <a:pt x="149" y="89"/>
                  </a:cubicBezTo>
                  <a:cubicBezTo>
                    <a:pt x="143" y="128"/>
                    <a:pt x="106" y="155"/>
                    <a:pt x="66" y="149"/>
                  </a:cubicBezTo>
                  <a:close/>
                  <a:moveTo>
                    <a:pt x="89" y="8"/>
                  </a:moveTo>
                  <a:cubicBezTo>
                    <a:pt x="50" y="2"/>
                    <a:pt x="15" y="28"/>
                    <a:pt x="8" y="67"/>
                  </a:cubicBezTo>
                  <a:cubicBezTo>
                    <a:pt x="2" y="105"/>
                    <a:pt x="29" y="141"/>
                    <a:pt x="67" y="147"/>
                  </a:cubicBezTo>
                  <a:cubicBezTo>
                    <a:pt x="105" y="153"/>
                    <a:pt x="141" y="127"/>
                    <a:pt x="147" y="88"/>
                  </a:cubicBezTo>
                  <a:cubicBezTo>
                    <a:pt x="153" y="50"/>
                    <a:pt x="127" y="14"/>
                    <a:pt x="89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74" name="Freeform 179">
              <a:extLst>
                <a:ext uri="{FF2B5EF4-FFF2-40B4-BE49-F238E27FC236}">
                  <a16:creationId xmlns:a16="http://schemas.microsoft.com/office/drawing/2014/main" id="{3F4E7000-9937-437C-B623-4A2159F73956}"/>
                </a:ext>
              </a:extLst>
            </p:cNvPr>
            <p:cNvSpPr>
              <a:spLocks/>
            </p:cNvSpPr>
            <p:nvPr/>
          </p:nvSpPr>
          <p:spPr bwMode="auto">
            <a:xfrm>
              <a:off x="9072" y="4474"/>
              <a:ext cx="64" cy="64"/>
            </a:xfrm>
            <a:custGeom>
              <a:avLst/>
              <a:gdLst>
                <a:gd name="T0" fmla="*/ 54 w 56"/>
                <a:gd name="T1" fmla="*/ 32 h 56"/>
                <a:gd name="T2" fmla="*/ 24 w 56"/>
                <a:gd name="T3" fmla="*/ 54 h 56"/>
                <a:gd name="T4" fmla="*/ 2 w 56"/>
                <a:gd name="T5" fmla="*/ 24 h 56"/>
                <a:gd name="T6" fmla="*/ 32 w 56"/>
                <a:gd name="T7" fmla="*/ 2 h 56"/>
                <a:gd name="T8" fmla="*/ 54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4" y="32"/>
                  </a:moveTo>
                  <a:cubicBezTo>
                    <a:pt x="51" y="46"/>
                    <a:pt x="38" y="56"/>
                    <a:pt x="24" y="54"/>
                  </a:cubicBezTo>
                  <a:cubicBezTo>
                    <a:pt x="9" y="51"/>
                    <a:pt x="0" y="38"/>
                    <a:pt x="2" y="24"/>
                  </a:cubicBezTo>
                  <a:cubicBezTo>
                    <a:pt x="4" y="9"/>
                    <a:pt x="18" y="0"/>
                    <a:pt x="32" y="2"/>
                  </a:cubicBezTo>
                  <a:cubicBezTo>
                    <a:pt x="46" y="4"/>
                    <a:pt x="56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75" name="Freeform 180">
              <a:extLst>
                <a:ext uri="{FF2B5EF4-FFF2-40B4-BE49-F238E27FC236}">
                  <a16:creationId xmlns:a16="http://schemas.microsoft.com/office/drawing/2014/main" id="{94D58396-EFA1-4263-806E-528AFA71C02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55" y="4458"/>
              <a:ext cx="97" cy="96"/>
            </a:xfrm>
            <a:custGeom>
              <a:avLst/>
              <a:gdLst>
                <a:gd name="T0" fmla="*/ 36 w 84"/>
                <a:gd name="T1" fmla="*/ 80 h 84"/>
                <a:gd name="T2" fmla="*/ 3 w 84"/>
                <a:gd name="T3" fmla="*/ 36 h 84"/>
                <a:gd name="T4" fmla="*/ 48 w 84"/>
                <a:gd name="T5" fmla="*/ 3 h 84"/>
                <a:gd name="T6" fmla="*/ 80 w 84"/>
                <a:gd name="T7" fmla="*/ 48 h 84"/>
                <a:gd name="T8" fmla="*/ 36 w 84"/>
                <a:gd name="T9" fmla="*/ 80 h 84"/>
                <a:gd name="T10" fmla="*/ 48 w 84"/>
                <a:gd name="T11" fmla="*/ 5 h 84"/>
                <a:gd name="T12" fmla="*/ 5 w 84"/>
                <a:gd name="T13" fmla="*/ 36 h 84"/>
                <a:gd name="T14" fmla="*/ 36 w 84"/>
                <a:gd name="T15" fmla="*/ 79 h 84"/>
                <a:gd name="T16" fmla="*/ 79 w 84"/>
                <a:gd name="T17" fmla="*/ 48 h 84"/>
                <a:gd name="T18" fmla="*/ 48 w 84"/>
                <a:gd name="T19" fmla="*/ 5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4" h="84">
                  <a:moveTo>
                    <a:pt x="36" y="80"/>
                  </a:moveTo>
                  <a:cubicBezTo>
                    <a:pt x="14" y="77"/>
                    <a:pt x="0" y="57"/>
                    <a:pt x="3" y="36"/>
                  </a:cubicBezTo>
                  <a:cubicBezTo>
                    <a:pt x="7" y="14"/>
                    <a:pt x="27" y="0"/>
                    <a:pt x="48" y="3"/>
                  </a:cubicBezTo>
                  <a:cubicBezTo>
                    <a:pt x="69" y="7"/>
                    <a:pt x="84" y="27"/>
                    <a:pt x="80" y="48"/>
                  </a:cubicBezTo>
                  <a:cubicBezTo>
                    <a:pt x="77" y="69"/>
                    <a:pt x="57" y="84"/>
                    <a:pt x="36" y="80"/>
                  </a:cubicBezTo>
                  <a:close/>
                  <a:moveTo>
                    <a:pt x="48" y="5"/>
                  </a:moveTo>
                  <a:cubicBezTo>
                    <a:pt x="27" y="2"/>
                    <a:pt x="8" y="16"/>
                    <a:pt x="5" y="36"/>
                  </a:cubicBezTo>
                  <a:cubicBezTo>
                    <a:pt x="2" y="56"/>
                    <a:pt x="16" y="75"/>
                    <a:pt x="36" y="79"/>
                  </a:cubicBezTo>
                  <a:cubicBezTo>
                    <a:pt x="56" y="82"/>
                    <a:pt x="75" y="68"/>
                    <a:pt x="79" y="48"/>
                  </a:cubicBezTo>
                  <a:cubicBezTo>
                    <a:pt x="82" y="27"/>
                    <a:pt x="68" y="8"/>
                    <a:pt x="48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76" name="Freeform 181">
              <a:extLst>
                <a:ext uri="{FF2B5EF4-FFF2-40B4-BE49-F238E27FC236}">
                  <a16:creationId xmlns:a16="http://schemas.microsoft.com/office/drawing/2014/main" id="{8A8F537B-A381-4CF1-8626-6AD4E1FD76A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35" y="4437"/>
              <a:ext cx="138" cy="138"/>
            </a:xfrm>
            <a:custGeom>
              <a:avLst/>
              <a:gdLst>
                <a:gd name="T0" fmla="*/ 51 w 120"/>
                <a:gd name="T1" fmla="*/ 115 h 120"/>
                <a:gd name="T2" fmla="*/ 5 w 120"/>
                <a:gd name="T3" fmla="*/ 51 h 120"/>
                <a:gd name="T4" fmla="*/ 68 w 120"/>
                <a:gd name="T5" fmla="*/ 5 h 120"/>
                <a:gd name="T6" fmla="*/ 115 w 120"/>
                <a:gd name="T7" fmla="*/ 68 h 120"/>
                <a:gd name="T8" fmla="*/ 51 w 120"/>
                <a:gd name="T9" fmla="*/ 115 h 120"/>
                <a:gd name="T10" fmla="*/ 68 w 120"/>
                <a:gd name="T11" fmla="*/ 6 h 120"/>
                <a:gd name="T12" fmla="*/ 6 w 120"/>
                <a:gd name="T13" fmla="*/ 51 h 120"/>
                <a:gd name="T14" fmla="*/ 51 w 120"/>
                <a:gd name="T15" fmla="*/ 113 h 120"/>
                <a:gd name="T16" fmla="*/ 113 w 120"/>
                <a:gd name="T17" fmla="*/ 68 h 120"/>
                <a:gd name="T18" fmla="*/ 68 w 120"/>
                <a:gd name="T19" fmla="*/ 6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0" h="120">
                  <a:moveTo>
                    <a:pt x="51" y="115"/>
                  </a:moveTo>
                  <a:cubicBezTo>
                    <a:pt x="21" y="110"/>
                    <a:pt x="0" y="81"/>
                    <a:pt x="5" y="51"/>
                  </a:cubicBezTo>
                  <a:cubicBezTo>
                    <a:pt x="10" y="21"/>
                    <a:pt x="38" y="0"/>
                    <a:pt x="68" y="5"/>
                  </a:cubicBezTo>
                  <a:cubicBezTo>
                    <a:pt x="99" y="9"/>
                    <a:pt x="120" y="38"/>
                    <a:pt x="115" y="68"/>
                  </a:cubicBezTo>
                  <a:cubicBezTo>
                    <a:pt x="110" y="99"/>
                    <a:pt x="81" y="120"/>
                    <a:pt x="51" y="115"/>
                  </a:cubicBezTo>
                  <a:close/>
                  <a:moveTo>
                    <a:pt x="68" y="6"/>
                  </a:moveTo>
                  <a:cubicBezTo>
                    <a:pt x="39" y="2"/>
                    <a:pt x="11" y="22"/>
                    <a:pt x="6" y="51"/>
                  </a:cubicBezTo>
                  <a:cubicBezTo>
                    <a:pt x="2" y="81"/>
                    <a:pt x="22" y="108"/>
                    <a:pt x="51" y="113"/>
                  </a:cubicBezTo>
                  <a:cubicBezTo>
                    <a:pt x="81" y="118"/>
                    <a:pt x="108" y="98"/>
                    <a:pt x="113" y="68"/>
                  </a:cubicBezTo>
                  <a:cubicBezTo>
                    <a:pt x="118" y="39"/>
                    <a:pt x="98" y="11"/>
                    <a:pt x="68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</p:grpSp>
      <p:sp>
        <p:nvSpPr>
          <p:cNvPr id="377" name="Rectangle 376">
            <a:extLst>
              <a:ext uri="{FF2B5EF4-FFF2-40B4-BE49-F238E27FC236}">
                <a16:creationId xmlns:a16="http://schemas.microsoft.com/office/drawing/2014/main" id="{9CAA54B2-502F-4E64-9BC8-77D62914269B}"/>
              </a:ext>
            </a:extLst>
          </p:cNvPr>
          <p:cNvSpPr/>
          <p:nvPr userDrawn="1"/>
        </p:nvSpPr>
        <p:spPr>
          <a:xfrm>
            <a:off x="6096000" y="-15071"/>
            <a:ext cx="6096000" cy="6858000"/>
          </a:xfrm>
          <a:prstGeom prst="rect">
            <a:avLst/>
          </a:prstGeom>
          <a:solidFill>
            <a:schemeClr val="bg1">
              <a:alpha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844F7C9F-E6EB-4E77-9D9F-FFB6108F997B}"/>
              </a:ext>
            </a:extLst>
          </p:cNvPr>
          <p:cNvSpPr/>
          <p:nvPr userDrawn="1"/>
        </p:nvSpPr>
        <p:spPr>
          <a:xfrm>
            <a:off x="12059651" y="4249631"/>
            <a:ext cx="132349" cy="612775"/>
          </a:xfrm>
          <a:prstGeom prst="rect">
            <a:avLst/>
          </a:prstGeom>
          <a:gradFill flip="none" rotWithShape="1">
            <a:gsLst>
              <a:gs pos="0">
                <a:schemeClr val="accent1"/>
              </a:gs>
              <a:gs pos="100000">
                <a:schemeClr val="accent2"/>
              </a:gs>
            </a:gsLst>
            <a:lin ang="5400000" scaled="1"/>
            <a:tileRect/>
          </a:gradFill>
          <a:ln>
            <a:noFill/>
          </a:ln>
          <a:effectLst>
            <a:outerShdw blurRad="127000" dist="63500" dir="5400000" algn="t" rotWithShape="0">
              <a:prstClr val="black">
                <a:alpha val="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2" name="Espace réservé du texte 9">
            <a:extLst>
              <a:ext uri="{FF2B5EF4-FFF2-40B4-BE49-F238E27FC236}">
                <a16:creationId xmlns:a16="http://schemas.microsoft.com/office/drawing/2014/main" id="{E288B858-D181-45E8-BB7A-69B4F74F5EDD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6749754" y="4140519"/>
            <a:ext cx="4279900" cy="523220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>
              <a:lnSpc>
                <a:spcPct val="100000"/>
              </a:lnSpc>
              <a:buNone/>
              <a:defRPr lang="en-US" sz="2800" spc="300" dirty="0">
                <a:gradFill flip="none" rotWithShape="1">
                  <a:gsLst>
                    <a:gs pos="0">
                      <a:srgbClr val="36A7DF"/>
                    </a:gs>
                    <a:gs pos="100000">
                      <a:srgbClr val="2070B7"/>
                    </a:gs>
                  </a:gsLst>
                  <a:lin ang="2700000" scaled="1"/>
                  <a:tileRect/>
                </a:gradFill>
                <a:latin typeface="Branding Bold" panose="000008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</a:lstStyle>
          <a:p>
            <a:pPr marL="0" lvl="0"/>
            <a:r>
              <a:rPr lang="fr-FR" dirty="0"/>
              <a:t>LOREM IPSUM</a:t>
            </a:r>
            <a:endParaRPr lang="en-US" dirty="0"/>
          </a:p>
        </p:txBody>
      </p:sp>
      <p:sp>
        <p:nvSpPr>
          <p:cNvPr id="20" name="Espace réservé du texte 19">
            <a:extLst>
              <a:ext uri="{FF2B5EF4-FFF2-40B4-BE49-F238E27FC236}">
                <a16:creationId xmlns:a16="http://schemas.microsoft.com/office/drawing/2014/main" id="{58CB0F5E-D4DE-4218-9C2A-1E7C610067D2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6749754" y="2800676"/>
            <a:ext cx="4279900" cy="830263"/>
          </a:xfrm>
          <a:prstGeom prst="rect">
            <a:avLst/>
          </a:prstGeom>
        </p:spPr>
        <p:txBody>
          <a:bodyPr anchor="b"/>
          <a:lstStyle>
            <a:lvl1pPr marL="0" indent="0">
              <a:lnSpc>
                <a:spcPct val="100000"/>
              </a:lnSpc>
              <a:buNone/>
              <a:defRPr lang="fr-FR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457200" indent="0">
              <a:buNone/>
              <a:defRPr lang="fr-FR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2pPr>
            <a:lvl3pPr marL="914400" indent="0">
              <a:buNone/>
              <a:defRPr lang="fr-FR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3pPr>
            <a:lvl4pPr marL="1371600" indent="0">
              <a:buNone/>
              <a:defRPr lang="fr-FR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4pPr>
            <a:lvl5pPr marL="1828800" indent="0">
              <a:buNone/>
              <a:defRPr lang="en-US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5pPr>
          </a:lstStyle>
          <a:p>
            <a:pPr lvl="0"/>
            <a:r>
              <a:rPr lang="fr-FR" dirty="0" err="1"/>
              <a:t>Modify</a:t>
            </a:r>
            <a:r>
              <a:rPr lang="fr-FR" dirty="0"/>
              <a:t> the </a:t>
            </a:r>
            <a:r>
              <a:rPr lang="fr-FR" dirty="0" err="1"/>
              <a:t>text</a:t>
            </a:r>
            <a:r>
              <a:rPr lang="fr-FR" dirty="0"/>
              <a:t> style of the slide master </a:t>
            </a:r>
            <a:r>
              <a:rPr lang="fr-FR" dirty="0" err="1"/>
              <a:t>view</a:t>
            </a:r>
            <a:r>
              <a:rPr lang="fr-FR" dirty="0"/>
              <a:t>  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6541323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decel="10000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2" decel="10000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3" decel="10000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000" fill="hold"/>
                                        <p:tgtEl>
                                          <p:spTgt spid="19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000" fill="hold"/>
                                        <p:tgtEl>
                                          <p:spTgt spid="1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6" decel="10000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1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8" grpId="0" animBg="1"/>
      <p:bldP spid="13" grpId="0" animBg="1">
        <p:tmplLst>
          <p:tmpl>
            <p:tnLst>
              <p:par>
                <p:cTn presetID="10" presetClass="entr" presetSubtype="0" fill="hold" nodeType="withEffect">
                  <p:stCondLst>
                    <p:cond delay="10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77" grpId="0" animBg="1"/>
      <p:bldP spid="7" grpId="0" animBg="1"/>
    </p:bldLst>
  </p:timing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16073" y="228600"/>
            <a:ext cx="11161443" cy="498598"/>
          </a:xfrm>
        </p:spPr>
        <p:txBody>
          <a:bodyPr/>
          <a:lstStyle>
            <a:lvl1pPr>
              <a:defRPr>
                <a:solidFill>
                  <a:schemeClr val="tx1">
                    <a:lumMod val="65000"/>
                    <a:lumOff val="35000"/>
                  </a:schemeClr>
                </a:solidFill>
              </a:defRPr>
            </a:lvl1pPr>
          </a:lstStyle>
          <a:p>
            <a:r>
              <a:rPr lang="es-ES" noProof="0" dirty="0"/>
              <a:t>Click </a:t>
            </a:r>
            <a:r>
              <a:rPr lang="es-ES" noProof="0" dirty="0" err="1"/>
              <a:t>to</a:t>
            </a:r>
            <a:r>
              <a:rPr lang="es-ES" noProof="0" dirty="0"/>
              <a:t> </a:t>
            </a:r>
            <a:r>
              <a:rPr lang="es-ES" noProof="0" dirty="0" err="1"/>
              <a:t>edit</a:t>
            </a:r>
            <a:r>
              <a:rPr lang="es-ES" noProof="0" dirty="0"/>
              <a:t> Master </a:t>
            </a:r>
            <a:r>
              <a:rPr lang="es-ES" noProof="0" dirty="0" err="1"/>
              <a:t>title</a:t>
            </a:r>
            <a:r>
              <a:rPr lang="es-ES" noProof="0" dirty="0"/>
              <a:t> </a:t>
            </a:r>
            <a:r>
              <a:rPr lang="es-ES" noProof="0" dirty="0" err="1"/>
              <a:t>style</a:t>
            </a:r>
            <a:endParaRPr lang="es-ES" noProof="0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0"/>
          </p:nvPr>
        </p:nvSpPr>
        <p:spPr>
          <a:xfrm>
            <a:off x="516073" y="1447800"/>
            <a:ext cx="11161444" cy="2000548"/>
          </a:xfrm>
          <a:prstGeom prst="rect">
            <a:avLst/>
          </a:prstGeom>
        </p:spPr>
        <p:txBody>
          <a:bodyPr/>
          <a:lstStyle>
            <a:lvl1pPr marL="265113" indent="-265113">
              <a:buFont typeface="Arial" pitchFamily="34" charset="0"/>
              <a:buChar char="•"/>
              <a:defRPr sz="2400"/>
            </a:lvl1pPr>
            <a:lvl2pPr marL="712788" indent="-252413">
              <a:buFont typeface="Arial" pitchFamily="34" charset="0"/>
              <a:buChar char="•"/>
              <a:defRPr sz="2000"/>
            </a:lvl2pPr>
            <a:lvl3pPr marL="1073150" indent="-217488">
              <a:buFont typeface="Arial" pitchFamily="34" charset="0"/>
              <a:buChar char="•"/>
              <a:defRPr sz="1800"/>
            </a:lvl3pPr>
            <a:lvl4pPr marL="1604963" indent="-346075">
              <a:buFont typeface="Arial" pitchFamily="34" charset="0"/>
              <a:buChar char="•"/>
              <a:defRPr sz="1600"/>
            </a:lvl4pPr>
            <a:lvl5pPr marL="1941513" indent="-336550">
              <a:buFont typeface="Arial" pitchFamily="34" charset="0"/>
              <a:buChar char="•"/>
              <a:defRPr sz="1600"/>
            </a:lvl5pPr>
          </a:lstStyle>
          <a:p>
            <a:pPr lvl="0"/>
            <a:r>
              <a:rPr lang="es-ES" noProof="0" dirty="0"/>
              <a:t>Click </a:t>
            </a:r>
            <a:r>
              <a:rPr lang="es-ES" noProof="0" dirty="0" err="1"/>
              <a:t>to</a:t>
            </a:r>
            <a:r>
              <a:rPr lang="es-ES" noProof="0" dirty="0"/>
              <a:t> </a:t>
            </a:r>
            <a:r>
              <a:rPr lang="es-ES" noProof="0" dirty="0" err="1"/>
              <a:t>edit</a:t>
            </a:r>
            <a:r>
              <a:rPr lang="es-ES" noProof="0" dirty="0"/>
              <a:t> Master </a:t>
            </a:r>
            <a:r>
              <a:rPr lang="es-ES" noProof="0" dirty="0" err="1"/>
              <a:t>text</a:t>
            </a:r>
            <a:r>
              <a:rPr lang="es-ES" noProof="0" dirty="0"/>
              <a:t> </a:t>
            </a:r>
            <a:r>
              <a:rPr lang="es-ES" noProof="0" dirty="0" err="1"/>
              <a:t>styles</a:t>
            </a:r>
            <a:endParaRPr lang="es-ES" noProof="0" dirty="0"/>
          </a:p>
          <a:p>
            <a:pPr lvl="1"/>
            <a:r>
              <a:rPr lang="es-ES" noProof="0" dirty="0" err="1"/>
              <a:t>Second</a:t>
            </a:r>
            <a:r>
              <a:rPr lang="es-ES" noProof="0" dirty="0"/>
              <a:t> </a:t>
            </a:r>
            <a:r>
              <a:rPr lang="es-ES" noProof="0" dirty="0" err="1"/>
              <a:t>level</a:t>
            </a:r>
            <a:endParaRPr lang="es-ES" noProof="0" dirty="0"/>
          </a:p>
          <a:p>
            <a:pPr lvl="2"/>
            <a:r>
              <a:rPr lang="es-ES" noProof="0" dirty="0" err="1"/>
              <a:t>Third</a:t>
            </a:r>
            <a:r>
              <a:rPr lang="es-ES" noProof="0" dirty="0"/>
              <a:t> </a:t>
            </a:r>
            <a:r>
              <a:rPr lang="es-ES" noProof="0" dirty="0" err="1"/>
              <a:t>level</a:t>
            </a:r>
            <a:endParaRPr lang="es-ES" noProof="0" dirty="0"/>
          </a:p>
          <a:p>
            <a:pPr lvl="3"/>
            <a:r>
              <a:rPr lang="es-ES" noProof="0" dirty="0" err="1"/>
              <a:t>Fourth</a:t>
            </a:r>
            <a:r>
              <a:rPr lang="es-ES" noProof="0" dirty="0"/>
              <a:t> </a:t>
            </a:r>
            <a:r>
              <a:rPr lang="es-ES" noProof="0" dirty="0" err="1"/>
              <a:t>level</a:t>
            </a:r>
            <a:endParaRPr lang="es-ES" noProof="0" dirty="0"/>
          </a:p>
          <a:p>
            <a:pPr lvl="4"/>
            <a:r>
              <a:rPr lang="es-ES" noProof="0" dirty="0" err="1"/>
              <a:t>Fifth</a:t>
            </a:r>
            <a:r>
              <a:rPr lang="es-ES" noProof="0" dirty="0"/>
              <a:t> </a:t>
            </a:r>
            <a:r>
              <a:rPr lang="es-ES" noProof="0" dirty="0" err="1"/>
              <a:t>level</a:t>
            </a:r>
            <a:endParaRPr lang="es-ES" noProof="0" dirty="0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>
          <a:xfrm>
            <a:off x="150852" y="6581259"/>
            <a:ext cx="3861806" cy="184666"/>
          </a:xfrm>
          <a:prstGeom prst="rect">
            <a:avLst/>
          </a:prstGeom>
        </p:spPr>
        <p:txBody>
          <a:bodyPr/>
          <a:lstStyle/>
          <a:p>
            <a:r>
              <a:rPr lang="en-US"/>
              <a:t>Microsoft Confidential</a:t>
            </a:r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11220197" y="6581259"/>
            <a:ext cx="820952" cy="184666"/>
          </a:xfrm>
          <a:prstGeom prst="rect">
            <a:avLst/>
          </a:prstGeom>
        </p:spPr>
        <p:txBody>
          <a:bodyPr/>
          <a:lstStyle/>
          <a:p>
            <a:fld id="{71F47D9D-8D60-4698-A495-89D102E182A2}" type="slidenum">
              <a:rPr lang="en-US" smtClean="0"/>
              <a:pPr/>
              <a:t>‹N°›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74125817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 advTm="10000">
        <p:wipe/>
      </p:transition>
    </mc:Choice>
    <mc:Fallback xmlns="">
      <p:transition advTm="10000">
        <p:wipe/>
      </p:transition>
    </mc:Fallback>
  </mc:AlternateContent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8170" y="305002"/>
            <a:ext cx="11069346" cy="498598"/>
          </a:xfrm>
        </p:spPr>
        <p:txBody>
          <a:bodyPr/>
          <a:lstStyle>
            <a:lvl1pPr>
              <a:defRPr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608170" y="1447800"/>
            <a:ext cx="11069346" cy="2000548"/>
          </a:xfrm>
          <a:prstGeom prst="rect">
            <a:avLst/>
          </a:prstGeom>
        </p:spPr>
        <p:txBody>
          <a:bodyPr/>
          <a:lstStyle>
            <a:lvl1pPr marL="460375" indent="-460375">
              <a:lnSpc>
                <a:spcPct val="90000"/>
              </a:lnSpc>
              <a:buFont typeface="Arial" pitchFamily="34" charset="0"/>
              <a:buChar char="•"/>
              <a:defRPr/>
            </a:lvl1pPr>
            <a:lvl2pPr marL="855663" indent="-395288">
              <a:lnSpc>
                <a:spcPct val="90000"/>
              </a:lnSpc>
              <a:buFont typeface="Arial" pitchFamily="34" charset="0"/>
              <a:buChar char="•"/>
              <a:defRPr/>
            </a:lvl2pPr>
            <a:lvl3pPr marL="1258888" indent="-403225">
              <a:lnSpc>
                <a:spcPct val="90000"/>
              </a:lnSpc>
              <a:buFont typeface="Arial" pitchFamily="34" charset="0"/>
              <a:buChar char="•"/>
              <a:defRPr/>
            </a:lvl3pPr>
            <a:lvl4pPr marL="1604963" indent="-346075">
              <a:lnSpc>
                <a:spcPct val="90000"/>
              </a:lnSpc>
              <a:buFont typeface="Arial" pitchFamily="34" charset="0"/>
              <a:buChar char="•"/>
              <a:defRPr/>
            </a:lvl4pPr>
            <a:lvl5pPr marL="1941513" indent="-336550">
              <a:lnSpc>
                <a:spcPct val="90000"/>
              </a:lnSpc>
              <a:buFont typeface="Arial" pitchFamily="34" charset="0"/>
              <a:buChar char="•"/>
              <a:defRPr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409628591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 advTm="10000">
        <p:wipe/>
      </p:transition>
    </mc:Choice>
    <mc:Fallback xmlns="">
      <p:transition advTm="10000">
        <p:wipe/>
      </p:transition>
    </mc:Fallback>
  </mc:AlternateContent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516073" y="1447801"/>
            <a:ext cx="5491005" cy="1742015"/>
          </a:xfrm>
          <a:prstGeom prst="rect">
            <a:avLst/>
          </a:prstGeom>
        </p:spPr>
        <p:txBody>
          <a:bodyPr/>
          <a:lstStyle>
            <a:lvl1pPr marL="339976" indent="-339976">
              <a:lnSpc>
                <a:spcPct val="90000"/>
              </a:lnSpc>
              <a:defRPr sz="2800"/>
            </a:lvl1pPr>
            <a:lvl2pPr marL="673338" indent="-325424">
              <a:lnSpc>
                <a:spcPct val="90000"/>
              </a:lnSpc>
              <a:defRPr sz="2400"/>
            </a:lvl2pPr>
            <a:lvl3pPr marL="953785" indent="-288384">
              <a:lnSpc>
                <a:spcPct val="90000"/>
              </a:lnSpc>
              <a:defRPr sz="2000"/>
            </a:lvl3pPr>
            <a:lvl4pPr marL="1227618" indent="-273833">
              <a:lnSpc>
                <a:spcPct val="90000"/>
              </a:lnSpc>
              <a:defRPr sz="1800"/>
            </a:lvl4pPr>
            <a:lvl5pPr marL="1516002" indent="-280447">
              <a:lnSpc>
                <a:spcPct val="90000"/>
              </a:lnSpc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s-ES" noProof="0" dirty="0"/>
              <a:t>Click </a:t>
            </a:r>
            <a:r>
              <a:rPr lang="es-ES" noProof="0" dirty="0" err="1"/>
              <a:t>to</a:t>
            </a:r>
            <a:r>
              <a:rPr lang="es-ES" noProof="0" dirty="0"/>
              <a:t> </a:t>
            </a:r>
            <a:r>
              <a:rPr lang="es-ES" noProof="0" dirty="0" err="1"/>
              <a:t>edit</a:t>
            </a:r>
            <a:r>
              <a:rPr lang="es-ES" noProof="0" dirty="0"/>
              <a:t> Master </a:t>
            </a:r>
            <a:r>
              <a:rPr lang="es-ES" noProof="0" dirty="0" err="1"/>
              <a:t>text</a:t>
            </a:r>
            <a:r>
              <a:rPr lang="es-ES" noProof="0" dirty="0"/>
              <a:t> </a:t>
            </a:r>
            <a:r>
              <a:rPr lang="es-ES" noProof="0" dirty="0" err="1"/>
              <a:t>styles</a:t>
            </a:r>
            <a:endParaRPr lang="es-ES" noProof="0" dirty="0"/>
          </a:p>
          <a:p>
            <a:pPr lvl="1"/>
            <a:r>
              <a:rPr lang="es-ES" noProof="0" dirty="0" err="1"/>
              <a:t>Second</a:t>
            </a:r>
            <a:r>
              <a:rPr lang="es-ES" noProof="0" dirty="0"/>
              <a:t> </a:t>
            </a:r>
            <a:r>
              <a:rPr lang="es-ES" noProof="0" dirty="0" err="1"/>
              <a:t>level</a:t>
            </a:r>
            <a:endParaRPr lang="es-ES" noProof="0" dirty="0"/>
          </a:p>
          <a:p>
            <a:pPr lvl="2"/>
            <a:r>
              <a:rPr lang="es-ES" noProof="0" dirty="0" err="1"/>
              <a:t>Third</a:t>
            </a:r>
            <a:r>
              <a:rPr lang="es-ES" noProof="0" dirty="0"/>
              <a:t> </a:t>
            </a:r>
            <a:r>
              <a:rPr lang="es-ES" noProof="0" dirty="0" err="1"/>
              <a:t>level</a:t>
            </a:r>
            <a:endParaRPr lang="es-ES" noProof="0" dirty="0"/>
          </a:p>
          <a:p>
            <a:pPr lvl="3"/>
            <a:r>
              <a:rPr lang="es-ES" noProof="0" dirty="0" err="1"/>
              <a:t>Fourth</a:t>
            </a:r>
            <a:r>
              <a:rPr lang="es-ES" noProof="0" dirty="0"/>
              <a:t> </a:t>
            </a:r>
            <a:r>
              <a:rPr lang="es-ES" noProof="0" dirty="0" err="1"/>
              <a:t>level</a:t>
            </a:r>
            <a:endParaRPr lang="es-ES" noProof="0" dirty="0"/>
          </a:p>
          <a:p>
            <a:pPr lvl="4"/>
            <a:r>
              <a:rPr lang="es-ES" noProof="0" dirty="0" err="1"/>
              <a:t>Fifth</a:t>
            </a:r>
            <a:r>
              <a:rPr lang="es-ES" noProof="0" dirty="0"/>
              <a:t> </a:t>
            </a:r>
            <a:r>
              <a:rPr lang="es-ES" noProof="0" dirty="0" err="1"/>
              <a:t>level</a:t>
            </a:r>
            <a:endParaRPr lang="es-ES" noProof="0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83335" y="1447801"/>
            <a:ext cx="5494181" cy="1742015"/>
          </a:xfrm>
          <a:prstGeom prst="rect">
            <a:avLst/>
          </a:prstGeom>
        </p:spPr>
        <p:txBody>
          <a:bodyPr/>
          <a:lstStyle>
            <a:lvl1pPr marL="347914" indent="-347914">
              <a:lnSpc>
                <a:spcPct val="90000"/>
              </a:lnSpc>
              <a:defRPr sz="2800"/>
            </a:lvl1pPr>
            <a:lvl2pPr marL="673338" indent="-339976">
              <a:lnSpc>
                <a:spcPct val="90000"/>
              </a:lnSpc>
              <a:defRPr sz="2400"/>
            </a:lvl2pPr>
            <a:lvl3pPr marL="961722" indent="-302936">
              <a:lnSpc>
                <a:spcPct val="90000"/>
              </a:lnSpc>
              <a:defRPr sz="2000"/>
            </a:lvl3pPr>
            <a:lvl4pPr marL="1227618" indent="-265896">
              <a:lnSpc>
                <a:spcPct val="90000"/>
              </a:lnSpc>
              <a:defRPr sz="1800"/>
            </a:lvl4pPr>
            <a:lvl5pPr marL="1516002" indent="-273833">
              <a:lnSpc>
                <a:spcPct val="90000"/>
              </a:lnSpc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s-ES" noProof="0" dirty="0"/>
              <a:t>Click </a:t>
            </a:r>
            <a:r>
              <a:rPr lang="es-ES" noProof="0" dirty="0" err="1"/>
              <a:t>to</a:t>
            </a:r>
            <a:r>
              <a:rPr lang="es-ES" noProof="0" dirty="0"/>
              <a:t> </a:t>
            </a:r>
            <a:r>
              <a:rPr lang="es-ES" noProof="0" dirty="0" err="1"/>
              <a:t>edit</a:t>
            </a:r>
            <a:r>
              <a:rPr lang="es-ES" noProof="0" dirty="0"/>
              <a:t> Master </a:t>
            </a:r>
            <a:r>
              <a:rPr lang="es-ES" noProof="0" dirty="0" err="1"/>
              <a:t>text</a:t>
            </a:r>
            <a:r>
              <a:rPr lang="es-ES" noProof="0" dirty="0"/>
              <a:t> </a:t>
            </a:r>
            <a:r>
              <a:rPr lang="es-ES" noProof="0" dirty="0" err="1"/>
              <a:t>styles</a:t>
            </a:r>
            <a:endParaRPr lang="es-ES" noProof="0" dirty="0"/>
          </a:p>
          <a:p>
            <a:pPr lvl="1"/>
            <a:r>
              <a:rPr lang="es-ES" noProof="0" dirty="0" err="1"/>
              <a:t>Second</a:t>
            </a:r>
            <a:r>
              <a:rPr lang="es-ES" noProof="0" dirty="0"/>
              <a:t> </a:t>
            </a:r>
            <a:r>
              <a:rPr lang="es-ES" noProof="0" dirty="0" err="1"/>
              <a:t>level</a:t>
            </a:r>
            <a:endParaRPr lang="es-ES" noProof="0" dirty="0"/>
          </a:p>
          <a:p>
            <a:pPr lvl="2"/>
            <a:r>
              <a:rPr lang="es-ES" noProof="0" dirty="0" err="1"/>
              <a:t>Third</a:t>
            </a:r>
            <a:r>
              <a:rPr lang="es-ES" noProof="0" dirty="0"/>
              <a:t> </a:t>
            </a:r>
            <a:r>
              <a:rPr lang="es-ES" noProof="0" dirty="0" err="1"/>
              <a:t>level</a:t>
            </a:r>
            <a:endParaRPr lang="es-ES" noProof="0" dirty="0"/>
          </a:p>
          <a:p>
            <a:pPr lvl="3"/>
            <a:r>
              <a:rPr lang="es-ES" noProof="0" dirty="0" err="1"/>
              <a:t>Fourth</a:t>
            </a:r>
            <a:r>
              <a:rPr lang="es-ES" noProof="0" dirty="0"/>
              <a:t> </a:t>
            </a:r>
            <a:r>
              <a:rPr lang="es-ES" noProof="0" dirty="0" err="1"/>
              <a:t>level</a:t>
            </a:r>
            <a:endParaRPr lang="es-ES" noProof="0" dirty="0"/>
          </a:p>
          <a:p>
            <a:pPr lvl="4"/>
            <a:r>
              <a:rPr lang="es-ES" noProof="0" dirty="0" err="1"/>
              <a:t>Fifth</a:t>
            </a:r>
            <a:r>
              <a:rPr lang="es-ES" noProof="0" dirty="0"/>
              <a:t> </a:t>
            </a:r>
            <a:r>
              <a:rPr lang="es-ES" noProof="0" dirty="0" err="1"/>
              <a:t>level</a:t>
            </a:r>
            <a:endParaRPr lang="es-ES" noProof="0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0"/>
          </p:nvPr>
        </p:nvSpPr>
        <p:spPr>
          <a:xfrm>
            <a:off x="150852" y="6581259"/>
            <a:ext cx="3861806" cy="184666"/>
          </a:xfrm>
          <a:prstGeom prst="rect">
            <a:avLst/>
          </a:prstGeom>
        </p:spPr>
        <p:txBody>
          <a:bodyPr/>
          <a:lstStyle/>
          <a:p>
            <a:r>
              <a:rPr lang="en-US"/>
              <a:t>Microsoft Confidential</a:t>
            </a:r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1"/>
          </p:nvPr>
        </p:nvSpPr>
        <p:spPr>
          <a:xfrm>
            <a:off x="11220197" y="6581259"/>
            <a:ext cx="820952" cy="184666"/>
          </a:xfrm>
          <a:prstGeom prst="rect">
            <a:avLst/>
          </a:prstGeom>
        </p:spPr>
        <p:txBody>
          <a:bodyPr/>
          <a:lstStyle/>
          <a:p>
            <a:fld id="{71F47D9D-8D60-4698-A495-89D102E182A2}" type="slidenum">
              <a:rPr lang="en-US" smtClean="0"/>
              <a:pPr/>
              <a:t>‹N°›</a:t>
            </a:fld>
            <a:endParaRPr lang="en-US" dirty="0"/>
          </a:p>
        </p:txBody>
      </p:sp>
      <p:sp>
        <p:nvSpPr>
          <p:cNvPr id="7" name="Title 6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s-ES"/>
          </a:p>
        </p:txBody>
      </p:sp>
      <p:sp>
        <p:nvSpPr>
          <p:cNvPr id="9" name="Picture Placeholder 8"/>
          <p:cNvSpPr>
            <a:spLocks noGrp="1"/>
          </p:cNvSpPr>
          <p:nvPr>
            <p:ph type="pic" sz="quarter" idx="12"/>
          </p:nvPr>
        </p:nvSpPr>
        <p:spPr>
          <a:xfrm>
            <a:off x="1980129" y="3581400"/>
            <a:ext cx="2439035" cy="1219200"/>
          </a:xfrm>
          <a:prstGeom prst="rect">
            <a:avLst/>
          </a:prstGeom>
        </p:spPr>
        <p:txBody>
          <a:bodyPr/>
          <a:lstStyle/>
          <a:p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15853647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 advTm="10000">
        <p:wipe/>
      </p:transition>
    </mc:Choice>
    <mc:Fallback xmlns="">
      <p:transition advTm="10000">
        <p:wipe/>
      </p:transition>
    </mc:Fallback>
  </mc:AlternateContent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16073" y="228600"/>
            <a:ext cx="11161443" cy="498598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516073" y="1411555"/>
            <a:ext cx="5487829" cy="346249"/>
          </a:xfrm>
          <a:prstGeom prst="rect">
            <a:avLst/>
          </a:prstGeom>
        </p:spPr>
        <p:txBody>
          <a:bodyPr anchor="b"/>
          <a:lstStyle>
            <a:lvl1pPr marL="0" indent="0">
              <a:lnSpc>
                <a:spcPct val="90000"/>
              </a:lnSpc>
              <a:spcBef>
                <a:spcPts val="0"/>
              </a:spcBef>
              <a:buNone/>
              <a:defRPr sz="2500" b="1"/>
            </a:lvl1pPr>
            <a:lvl2pPr marL="457182" indent="0">
              <a:buNone/>
              <a:defRPr sz="2000" b="1"/>
            </a:lvl2pPr>
            <a:lvl3pPr marL="914363" indent="0">
              <a:buNone/>
              <a:defRPr sz="1800" b="1"/>
            </a:lvl3pPr>
            <a:lvl4pPr marL="1371545" indent="0">
              <a:buNone/>
              <a:defRPr sz="1600" b="1"/>
            </a:lvl4pPr>
            <a:lvl5pPr marL="1828727" indent="0">
              <a:buNone/>
              <a:defRPr sz="1600" b="1"/>
            </a:lvl5pPr>
            <a:lvl6pPr marL="2285909" indent="0">
              <a:buNone/>
              <a:defRPr sz="1600" b="1"/>
            </a:lvl6pPr>
            <a:lvl7pPr marL="2743090" indent="0">
              <a:buNone/>
              <a:defRPr sz="1600" b="1"/>
            </a:lvl7pPr>
            <a:lvl8pPr marL="3200272" indent="0">
              <a:buNone/>
              <a:defRPr sz="1600" b="1"/>
            </a:lvl8pPr>
            <a:lvl9pPr marL="3657454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516074" y="1905000"/>
            <a:ext cx="5486400" cy="1537344"/>
          </a:xfrm>
          <a:prstGeom prst="rect">
            <a:avLst/>
          </a:prstGeom>
        </p:spPr>
        <p:txBody>
          <a:bodyPr/>
          <a:lstStyle>
            <a:lvl1pPr marL="281770" indent="-281770">
              <a:defRPr sz="2000"/>
            </a:lvl1pPr>
            <a:lvl2pPr marL="562218" indent="-265896">
              <a:defRPr sz="2000"/>
            </a:lvl2pPr>
            <a:lvl3pPr marL="813562" indent="-243407">
              <a:defRPr sz="1800"/>
            </a:lvl3pPr>
            <a:lvl4pPr marL="1050354" indent="-228856">
              <a:defRPr sz="1700"/>
            </a:lvl4pPr>
            <a:lvl5pPr marL="1279210" indent="-206367">
              <a:defRPr sz="17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89687" y="1411555"/>
            <a:ext cx="5487829" cy="346249"/>
          </a:xfrm>
          <a:prstGeom prst="rect">
            <a:avLst/>
          </a:prstGeom>
        </p:spPr>
        <p:txBody>
          <a:bodyPr anchor="b"/>
          <a:lstStyle>
            <a:lvl1pPr marL="0" indent="0">
              <a:lnSpc>
                <a:spcPct val="90000"/>
              </a:lnSpc>
              <a:spcBef>
                <a:spcPts val="0"/>
              </a:spcBef>
              <a:buNone/>
              <a:defRPr sz="2500" b="1"/>
            </a:lvl1pPr>
            <a:lvl2pPr marL="457182" indent="0">
              <a:buNone/>
              <a:defRPr sz="2000" b="1"/>
            </a:lvl2pPr>
            <a:lvl3pPr marL="914363" indent="0">
              <a:buNone/>
              <a:defRPr sz="1800" b="1"/>
            </a:lvl3pPr>
            <a:lvl4pPr marL="1371545" indent="0">
              <a:buNone/>
              <a:defRPr sz="1600" b="1"/>
            </a:lvl4pPr>
            <a:lvl5pPr marL="1828727" indent="0">
              <a:buNone/>
              <a:defRPr sz="1600" b="1"/>
            </a:lvl5pPr>
            <a:lvl6pPr marL="2285909" indent="0">
              <a:buNone/>
              <a:defRPr sz="1600" b="1"/>
            </a:lvl6pPr>
            <a:lvl7pPr marL="2743090" indent="0">
              <a:buNone/>
              <a:defRPr sz="1600" b="1"/>
            </a:lvl7pPr>
            <a:lvl8pPr marL="3200272" indent="0">
              <a:buNone/>
              <a:defRPr sz="1600" b="1"/>
            </a:lvl8pPr>
            <a:lvl9pPr marL="3657454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89687" y="1905003"/>
            <a:ext cx="5487829" cy="1578619"/>
          </a:xfrm>
          <a:prstGeom prst="rect">
            <a:avLst/>
          </a:prstGeom>
        </p:spPr>
        <p:txBody>
          <a:bodyPr/>
          <a:lstStyle>
            <a:lvl1pPr marL="296321" indent="-296321">
              <a:defRPr sz="2000"/>
            </a:lvl1pPr>
            <a:lvl2pPr marL="570155" indent="-273833">
              <a:defRPr sz="2000"/>
            </a:lvl2pPr>
            <a:lvl3pPr marL="821499" indent="-244730">
              <a:defRPr sz="1800"/>
            </a:lvl3pPr>
            <a:lvl4pPr marL="1050354" indent="-236793">
              <a:defRPr sz="1700"/>
            </a:lvl4pPr>
            <a:lvl5pPr marL="1279210" indent="-220919">
              <a:defRPr sz="17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8" name="Slide Number Placeholder 7"/>
          <p:cNvSpPr>
            <a:spLocks noGrp="1"/>
          </p:cNvSpPr>
          <p:nvPr>
            <p:ph type="sldNum" sz="quarter" idx="11"/>
          </p:nvPr>
        </p:nvSpPr>
        <p:spPr>
          <a:xfrm>
            <a:off x="11220197" y="6581259"/>
            <a:ext cx="820952" cy="184666"/>
          </a:xfrm>
          <a:prstGeom prst="rect">
            <a:avLst/>
          </a:prstGeom>
        </p:spPr>
        <p:txBody>
          <a:bodyPr/>
          <a:lstStyle/>
          <a:p>
            <a:fld id="{71F47D9D-8D60-4698-A495-89D102E182A2}" type="slidenum">
              <a:rPr lang="en-US" smtClean="0"/>
              <a:pPr/>
              <a:t>‹N°›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38932147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 advTm="10000">
        <p:wipe/>
      </p:transition>
    </mc:Choice>
    <mc:Fallback xmlns="">
      <p:transition advTm="10000">
        <p:wipe/>
      </p:transition>
    </mc:Fallback>
  </mc:AlternateContent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16073" y="228600"/>
            <a:ext cx="11161444" cy="498598"/>
          </a:xfrm>
        </p:spPr>
        <p:txBody>
          <a:bodyPr/>
          <a:lstStyle>
            <a:lvl1pPr>
              <a:defRPr>
                <a:solidFill>
                  <a:schemeClr val="tx1">
                    <a:lumMod val="65000"/>
                    <a:lumOff val="35000"/>
                  </a:schemeClr>
                </a:solidFill>
              </a:defRPr>
            </a:lvl1pPr>
          </a:lstStyle>
          <a:p>
            <a:r>
              <a:rPr lang="es-ES" noProof="0" dirty="0"/>
              <a:t>Click </a:t>
            </a:r>
            <a:r>
              <a:rPr lang="es-ES" noProof="0" dirty="0" err="1"/>
              <a:t>to</a:t>
            </a:r>
            <a:r>
              <a:rPr lang="es-ES" noProof="0" dirty="0"/>
              <a:t> </a:t>
            </a:r>
            <a:r>
              <a:rPr lang="es-ES" noProof="0" dirty="0" err="1"/>
              <a:t>edit</a:t>
            </a:r>
            <a:r>
              <a:rPr lang="es-ES" noProof="0" dirty="0"/>
              <a:t> Master </a:t>
            </a:r>
            <a:r>
              <a:rPr lang="es-ES" noProof="0" dirty="0" err="1"/>
              <a:t>title</a:t>
            </a:r>
            <a:r>
              <a:rPr lang="es-ES" noProof="0" dirty="0"/>
              <a:t> </a:t>
            </a:r>
            <a:r>
              <a:rPr lang="es-ES" noProof="0" dirty="0" err="1"/>
              <a:t>style</a:t>
            </a:r>
            <a:endParaRPr lang="es-ES" noProof="0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>
          <a:xfrm>
            <a:off x="11220197" y="6581259"/>
            <a:ext cx="820952" cy="184666"/>
          </a:xfrm>
          <a:prstGeom prst="rect">
            <a:avLst/>
          </a:prstGeom>
        </p:spPr>
        <p:txBody>
          <a:bodyPr/>
          <a:lstStyle/>
          <a:p>
            <a:fld id="{71F47D9D-8D60-4698-A495-89D102E182A2}" type="slidenum">
              <a:rPr lang="en-US" smtClean="0"/>
              <a:pPr/>
              <a:t>‹N°›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85859077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 advTm="10000">
        <p:wipe/>
      </p:transition>
    </mc:Choice>
    <mc:Fallback xmlns="">
      <p:transition advTm="10000">
        <p:wipe/>
      </p:transition>
    </mc:Fallback>
  </mc:AlternateContent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80555368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 advTm="10000">
        <p:wipe/>
      </p:transition>
    </mc:Choice>
    <mc:Fallback xmlns="">
      <p:transition advTm="10000">
        <p:wipe/>
      </p:transition>
    </mc:Fallback>
  </mc:AlternateContent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1"/>
          </p:nvPr>
        </p:nvSpPr>
        <p:spPr>
          <a:xfrm>
            <a:off x="11220197" y="6581259"/>
            <a:ext cx="820952" cy="184666"/>
          </a:xfrm>
          <a:prstGeom prst="rect">
            <a:avLst/>
          </a:prstGeom>
        </p:spPr>
        <p:txBody>
          <a:bodyPr/>
          <a:lstStyle/>
          <a:p>
            <a:fld id="{71F47D9D-8D60-4698-A495-89D102E182A2}" type="slidenum">
              <a:rPr lang="en-US" smtClean="0"/>
              <a:pPr/>
              <a:t>‹N°›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6890902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 advTm="10000">
        <p:wipe/>
      </p:transition>
    </mc:Choice>
    <mc:Fallback xmlns="">
      <p:transition advTm="10000">
        <p:wipe/>
      </p:transition>
    </mc:Fallback>
  </mc:AlternateContent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s-ES"/>
          </a:p>
        </p:txBody>
      </p:sp>
      <p:sp>
        <p:nvSpPr>
          <p:cNvPr id="5" name="Rectangle 4"/>
          <p:cNvSpPr/>
          <p:nvPr userDrawn="1"/>
        </p:nvSpPr>
        <p:spPr>
          <a:xfrm>
            <a:off x="1141709" y="1371601"/>
            <a:ext cx="8536623" cy="38943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266700" lvl="0" indent="-266700" defTabSz="914363">
              <a:spcBef>
                <a:spcPct val="20000"/>
              </a:spcBef>
              <a:spcAft>
                <a:spcPts val="400"/>
              </a:spcAft>
              <a:buClr>
                <a:schemeClr val="accent1"/>
              </a:buClr>
              <a:buSzPct val="90000"/>
              <a:buFont typeface="Arial" pitchFamily="34" charset="0"/>
              <a:buChar char="•"/>
            </a:pPr>
            <a:r>
              <a:rPr lang="es-ES" sz="1900" spc="-70" dirty="0">
                <a:gradFill>
                  <a:gsLst>
                    <a:gs pos="0">
                      <a:schemeClr val="tx1"/>
                    </a:gs>
                    <a:gs pos="86000">
                      <a:schemeClr val="tx1"/>
                    </a:gs>
                  </a:gsLst>
                  <a:lin ang="5400000" scaled="0"/>
                </a:gradFill>
              </a:rPr>
              <a:t>Mejor eficiencia operacional</a:t>
            </a:r>
          </a:p>
          <a:p>
            <a:pPr marL="266700" lvl="1" indent="-266700" defTabSz="914363">
              <a:spcBef>
                <a:spcPct val="20000"/>
              </a:spcBef>
              <a:spcAft>
                <a:spcPts val="400"/>
              </a:spcAft>
              <a:buClr>
                <a:schemeClr val="accent1"/>
              </a:buClr>
              <a:buSzPct val="90000"/>
              <a:buFont typeface="Arial" pitchFamily="34" charset="0"/>
              <a:buChar char="•"/>
            </a:pPr>
            <a:r>
              <a:rPr lang="es-ES" sz="1900" spc="-70" dirty="0">
                <a:gradFill>
                  <a:gsLst>
                    <a:gs pos="0">
                      <a:schemeClr val="tx1"/>
                    </a:gs>
                    <a:gs pos="86000">
                      <a:schemeClr val="tx1"/>
                    </a:gs>
                  </a:gsLst>
                  <a:lin ang="5400000" scaled="0"/>
                </a:gradFill>
              </a:rPr>
              <a:t>Implantar y optimizar sistemas transaccionales (ERP, HHRR)</a:t>
            </a:r>
          </a:p>
          <a:p>
            <a:pPr marL="266700" lvl="1" indent="-266700" defTabSz="914363">
              <a:spcBef>
                <a:spcPct val="20000"/>
              </a:spcBef>
              <a:spcAft>
                <a:spcPts val="400"/>
              </a:spcAft>
              <a:buClr>
                <a:schemeClr val="accent1"/>
              </a:buClr>
              <a:buSzPct val="90000"/>
              <a:buFont typeface="Arial" pitchFamily="34" charset="0"/>
              <a:buChar char="•"/>
            </a:pPr>
            <a:r>
              <a:rPr lang="es-ES" sz="1900" spc="-70" dirty="0">
                <a:gradFill>
                  <a:gsLst>
                    <a:gs pos="0">
                      <a:schemeClr val="tx1"/>
                    </a:gs>
                    <a:gs pos="86000">
                      <a:schemeClr val="tx1"/>
                    </a:gs>
                  </a:gsLst>
                  <a:lin ang="5400000" scaled="0"/>
                </a:gradFill>
              </a:rPr>
              <a:t>Trabajar la capa analítica de la información para la organización (</a:t>
            </a:r>
            <a:r>
              <a:rPr lang="es-ES" sz="1900" spc="-70" dirty="0" err="1">
                <a:gradFill>
                  <a:gsLst>
                    <a:gs pos="0">
                      <a:schemeClr val="tx1"/>
                    </a:gs>
                    <a:gs pos="86000">
                      <a:schemeClr val="tx1"/>
                    </a:gs>
                  </a:gsLst>
                  <a:lin ang="5400000" scaled="0"/>
                </a:gradFill>
              </a:rPr>
              <a:t>reporting</a:t>
            </a:r>
            <a:r>
              <a:rPr lang="es-ES" sz="1900" spc="-70" dirty="0">
                <a:gradFill>
                  <a:gsLst>
                    <a:gs pos="0">
                      <a:schemeClr val="tx1"/>
                    </a:gs>
                    <a:gs pos="86000">
                      <a:schemeClr val="tx1"/>
                    </a:gs>
                  </a:gsLst>
                  <a:lin ang="5400000" scaled="0"/>
                </a:gradFill>
              </a:rPr>
              <a:t>, análisis, cuadros de mando, etc…)</a:t>
            </a:r>
          </a:p>
          <a:p>
            <a:pPr marL="266700" lvl="1" indent="-266700" defTabSz="914363">
              <a:spcBef>
                <a:spcPct val="20000"/>
              </a:spcBef>
              <a:spcAft>
                <a:spcPts val="400"/>
              </a:spcAft>
              <a:buClr>
                <a:schemeClr val="accent1"/>
              </a:buClr>
              <a:buSzPct val="90000"/>
              <a:buFont typeface="Arial" pitchFamily="34" charset="0"/>
              <a:buChar char="•"/>
            </a:pPr>
            <a:r>
              <a:rPr lang="es-ES" sz="1900" spc="-70" dirty="0">
                <a:gradFill>
                  <a:gsLst>
                    <a:gs pos="0">
                      <a:schemeClr val="tx1"/>
                    </a:gs>
                    <a:gs pos="86000">
                      <a:schemeClr val="tx1"/>
                    </a:gs>
                  </a:gsLst>
                  <a:lin ang="5400000" scaled="0"/>
                </a:gradFill>
              </a:rPr>
              <a:t>Optimización de la cadena de suministro</a:t>
            </a:r>
          </a:p>
          <a:p>
            <a:pPr marL="266700" lvl="1" indent="-266700" defTabSz="914363">
              <a:spcBef>
                <a:spcPct val="20000"/>
              </a:spcBef>
              <a:spcAft>
                <a:spcPts val="400"/>
              </a:spcAft>
              <a:buClr>
                <a:schemeClr val="accent1"/>
              </a:buClr>
              <a:buSzPct val="90000"/>
              <a:buFont typeface="Arial" pitchFamily="34" charset="0"/>
              <a:buChar char="•"/>
            </a:pPr>
            <a:r>
              <a:rPr lang="es-ES" sz="1900" spc="-70" dirty="0" err="1">
                <a:gradFill>
                  <a:gsLst>
                    <a:gs pos="0">
                      <a:schemeClr val="tx1"/>
                    </a:gs>
                    <a:gs pos="86000">
                      <a:schemeClr val="tx1"/>
                    </a:gs>
                  </a:gsLst>
                  <a:lin ang="5400000" scaled="0"/>
                </a:gradFill>
              </a:rPr>
              <a:t>Datawarehouse</a:t>
            </a:r>
            <a:r>
              <a:rPr lang="es-ES" sz="1900" spc="-70" dirty="0">
                <a:gradFill>
                  <a:gsLst>
                    <a:gs pos="0">
                      <a:schemeClr val="tx1"/>
                    </a:gs>
                    <a:gs pos="86000">
                      <a:schemeClr val="tx1"/>
                    </a:gs>
                  </a:gsLst>
                  <a:lin ang="5400000" scaled="0"/>
                </a:gradFill>
              </a:rPr>
              <a:t> y Minería de Datos</a:t>
            </a:r>
          </a:p>
          <a:p>
            <a:pPr marL="266700" lvl="1" indent="-266700" defTabSz="914363">
              <a:spcBef>
                <a:spcPct val="20000"/>
              </a:spcBef>
              <a:spcAft>
                <a:spcPts val="400"/>
              </a:spcAft>
              <a:buClr>
                <a:schemeClr val="accent1"/>
              </a:buClr>
              <a:buSzPct val="90000"/>
              <a:buFont typeface="Arial" pitchFamily="34" charset="0"/>
              <a:buChar char="•"/>
            </a:pPr>
            <a:r>
              <a:rPr lang="es-ES" sz="1900" spc="-70" dirty="0">
                <a:gradFill>
                  <a:gsLst>
                    <a:gs pos="0">
                      <a:schemeClr val="tx1"/>
                    </a:gs>
                    <a:gs pos="86000">
                      <a:schemeClr val="tx1"/>
                    </a:gs>
                  </a:gsLst>
                  <a:lin ang="5400000" scaled="0"/>
                </a:gradFill>
              </a:rPr>
              <a:t>Cumplir con las regulaciones vigentes</a:t>
            </a:r>
          </a:p>
          <a:p>
            <a:pPr marL="266700" lvl="1" indent="-266700" defTabSz="914363">
              <a:spcBef>
                <a:spcPct val="20000"/>
              </a:spcBef>
              <a:spcAft>
                <a:spcPts val="400"/>
              </a:spcAft>
              <a:buClr>
                <a:schemeClr val="accent1"/>
              </a:buClr>
              <a:buSzPct val="90000"/>
              <a:buFont typeface="Arial" pitchFamily="34" charset="0"/>
              <a:buChar char="•"/>
            </a:pPr>
            <a:r>
              <a:rPr lang="es-ES" sz="1900" spc="-70" dirty="0">
                <a:gradFill>
                  <a:gsLst>
                    <a:gs pos="0">
                      <a:schemeClr val="tx1"/>
                    </a:gs>
                    <a:gs pos="86000">
                      <a:schemeClr val="tx1"/>
                    </a:gs>
                  </a:gsLst>
                  <a:lin ang="5400000" scaled="0"/>
                </a:gradFill>
              </a:rPr>
              <a:t>Búsqueda y tratamiento de la información interna</a:t>
            </a:r>
          </a:p>
          <a:p>
            <a:pPr marL="266700" lvl="1" indent="-266700" defTabSz="914363">
              <a:spcBef>
                <a:spcPct val="20000"/>
              </a:spcBef>
              <a:spcAft>
                <a:spcPts val="400"/>
              </a:spcAft>
              <a:buClr>
                <a:schemeClr val="accent1"/>
              </a:buClr>
              <a:buSzPct val="90000"/>
              <a:buFont typeface="Arial" pitchFamily="34" charset="0"/>
              <a:buChar char="•"/>
            </a:pPr>
            <a:r>
              <a:rPr lang="es-ES" sz="1900" spc="-70" dirty="0">
                <a:gradFill>
                  <a:gsLst>
                    <a:gs pos="0">
                      <a:schemeClr val="tx1"/>
                    </a:gs>
                    <a:gs pos="86000">
                      <a:schemeClr val="tx1"/>
                    </a:gs>
                  </a:gsLst>
                  <a:lin ang="5400000" scaled="0"/>
                </a:gradFill>
              </a:rPr>
              <a:t>LOPD</a:t>
            </a:r>
          </a:p>
          <a:p>
            <a:pPr marL="266700" lvl="1" indent="-266700" defTabSz="914363">
              <a:spcBef>
                <a:spcPct val="20000"/>
              </a:spcBef>
              <a:spcAft>
                <a:spcPts val="400"/>
              </a:spcAft>
              <a:buClr>
                <a:schemeClr val="accent1"/>
              </a:buClr>
              <a:buSzPct val="90000"/>
              <a:buFont typeface="Arial" pitchFamily="34" charset="0"/>
              <a:buChar char="•"/>
            </a:pPr>
            <a:r>
              <a:rPr lang="es-ES" sz="1900" spc="-70" dirty="0">
                <a:gradFill>
                  <a:gsLst>
                    <a:gs pos="0">
                      <a:schemeClr val="tx1"/>
                    </a:gs>
                    <a:gs pos="86000">
                      <a:schemeClr val="tx1"/>
                    </a:gs>
                  </a:gsLst>
                  <a:lin ang="5400000" scaled="0"/>
                </a:gradFill>
              </a:rPr>
              <a:t>Diluvio de datos, gestión de cantidades ingentes de información</a:t>
            </a:r>
          </a:p>
        </p:txBody>
      </p:sp>
    </p:spTree>
    <p:extLst>
      <p:ext uri="{BB962C8B-B14F-4D97-AF65-F5344CB8AC3E}">
        <p14:creationId xmlns:p14="http://schemas.microsoft.com/office/powerpoint/2010/main" val="349265841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 advTm="10000">
        <p:wipe/>
      </p:transition>
    </mc:Choice>
    <mc:Fallback xmlns="">
      <p:transition advTm="10000">
        <p:wipe/>
      </p:transition>
    </mc:Fallback>
  </mc:AlternateContent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s-ES"/>
          </a:p>
        </p:txBody>
      </p:sp>
      <p:sp>
        <p:nvSpPr>
          <p:cNvPr id="5" name="Rectangle 4"/>
          <p:cNvSpPr/>
          <p:nvPr userDrawn="1"/>
        </p:nvSpPr>
        <p:spPr>
          <a:xfrm>
            <a:off x="1500191" y="1478339"/>
            <a:ext cx="1980516" cy="1980000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sz="12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 userDrawn="1"/>
        </p:nvSpPr>
        <p:spPr>
          <a:xfrm>
            <a:off x="3685160" y="1478339"/>
            <a:ext cx="1980516" cy="1980000"/>
          </a:xfrm>
          <a:prstGeom prst="rect">
            <a:avLst/>
          </a:prstGeom>
          <a:solidFill>
            <a:schemeClr val="bg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sz="1200" dirty="0">
              <a:solidFill>
                <a:prstClr val="white"/>
              </a:solidFill>
            </a:endParaRPr>
          </a:p>
        </p:txBody>
      </p:sp>
      <p:sp>
        <p:nvSpPr>
          <p:cNvPr id="7" name="Rectangle 6"/>
          <p:cNvSpPr/>
          <p:nvPr userDrawn="1"/>
        </p:nvSpPr>
        <p:spPr>
          <a:xfrm>
            <a:off x="8055098" y="1478339"/>
            <a:ext cx="1980516" cy="1980000"/>
          </a:xfrm>
          <a:prstGeom prst="rect">
            <a:avLst/>
          </a:prstGeom>
          <a:solidFill>
            <a:srgbClr val="1E70B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sz="1200" dirty="0">
              <a:solidFill>
                <a:prstClr val="white"/>
              </a:solidFill>
            </a:endParaRPr>
          </a:p>
        </p:txBody>
      </p:sp>
      <p:sp>
        <p:nvSpPr>
          <p:cNvPr id="8" name="Rectangle 7"/>
          <p:cNvSpPr/>
          <p:nvPr userDrawn="1"/>
        </p:nvSpPr>
        <p:spPr>
          <a:xfrm>
            <a:off x="5870129" y="1478339"/>
            <a:ext cx="1980516" cy="1980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sz="1200" dirty="0">
              <a:solidFill>
                <a:prstClr val="white"/>
              </a:solidFill>
            </a:endParaRPr>
          </a:p>
        </p:txBody>
      </p:sp>
      <p:sp>
        <p:nvSpPr>
          <p:cNvPr id="9" name="Rectangle 8"/>
          <p:cNvSpPr/>
          <p:nvPr userDrawn="1"/>
        </p:nvSpPr>
        <p:spPr>
          <a:xfrm>
            <a:off x="1500191" y="3650039"/>
            <a:ext cx="1980516" cy="1980000"/>
          </a:xfrm>
          <a:prstGeom prst="rect">
            <a:avLst/>
          </a:prstGeom>
          <a:solidFill>
            <a:srgbClr val="1E70B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sz="1200" dirty="0">
              <a:solidFill>
                <a:prstClr val="white"/>
              </a:solidFill>
            </a:endParaRPr>
          </a:p>
        </p:txBody>
      </p:sp>
      <p:sp>
        <p:nvSpPr>
          <p:cNvPr id="10" name="Rectangle 9"/>
          <p:cNvSpPr/>
          <p:nvPr userDrawn="1"/>
        </p:nvSpPr>
        <p:spPr>
          <a:xfrm>
            <a:off x="3685160" y="3650039"/>
            <a:ext cx="1980516" cy="1980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sz="1200" dirty="0">
              <a:solidFill>
                <a:prstClr val="white"/>
              </a:solidFill>
            </a:endParaRPr>
          </a:p>
        </p:txBody>
      </p:sp>
      <p:sp>
        <p:nvSpPr>
          <p:cNvPr id="11" name="Rectangle 10"/>
          <p:cNvSpPr/>
          <p:nvPr userDrawn="1"/>
        </p:nvSpPr>
        <p:spPr>
          <a:xfrm>
            <a:off x="8055098" y="3650039"/>
            <a:ext cx="1980516" cy="1980000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sz="1200" dirty="0">
              <a:solidFill>
                <a:prstClr val="white"/>
              </a:solidFill>
            </a:endParaRPr>
          </a:p>
        </p:txBody>
      </p:sp>
      <p:sp>
        <p:nvSpPr>
          <p:cNvPr id="12" name="Espace réservé pour une image  28"/>
          <p:cNvSpPr>
            <a:spLocks noGrp="1"/>
          </p:cNvSpPr>
          <p:nvPr>
            <p:ph type="pic" sz="quarter" idx="13"/>
          </p:nvPr>
        </p:nvSpPr>
        <p:spPr>
          <a:xfrm>
            <a:off x="1590214" y="1568340"/>
            <a:ext cx="1800469" cy="276999"/>
          </a:xfrm>
          <a:prstGeom prst="rect">
            <a:avLst/>
          </a:prstGeom>
          <a:noFill/>
        </p:spPr>
        <p:txBody>
          <a:bodyPr/>
          <a:lstStyle>
            <a:lvl1pPr>
              <a:defRPr sz="2000"/>
            </a:lvl1pPr>
          </a:lstStyle>
          <a:p>
            <a:endParaRPr lang="fr-FR"/>
          </a:p>
        </p:txBody>
      </p:sp>
      <p:sp>
        <p:nvSpPr>
          <p:cNvPr id="13" name="Espace réservé pour une image  28"/>
          <p:cNvSpPr>
            <a:spLocks noGrp="1"/>
          </p:cNvSpPr>
          <p:nvPr>
            <p:ph type="pic" sz="quarter" idx="14"/>
          </p:nvPr>
        </p:nvSpPr>
        <p:spPr>
          <a:xfrm>
            <a:off x="3775183" y="1568340"/>
            <a:ext cx="1800469" cy="276999"/>
          </a:xfrm>
          <a:prstGeom prst="rect">
            <a:avLst/>
          </a:prstGeom>
          <a:noFill/>
        </p:spPr>
        <p:txBody>
          <a:bodyPr/>
          <a:lstStyle>
            <a:lvl1pPr>
              <a:defRPr sz="2000"/>
            </a:lvl1pPr>
          </a:lstStyle>
          <a:p>
            <a:endParaRPr lang="fr-FR"/>
          </a:p>
        </p:txBody>
      </p:sp>
      <p:sp>
        <p:nvSpPr>
          <p:cNvPr id="14" name="Espace réservé pour une image  28"/>
          <p:cNvSpPr>
            <a:spLocks noGrp="1"/>
          </p:cNvSpPr>
          <p:nvPr>
            <p:ph type="pic" sz="quarter" idx="15"/>
          </p:nvPr>
        </p:nvSpPr>
        <p:spPr>
          <a:xfrm>
            <a:off x="5960152" y="1568340"/>
            <a:ext cx="1800469" cy="276999"/>
          </a:xfrm>
          <a:prstGeom prst="rect">
            <a:avLst/>
          </a:prstGeom>
          <a:noFill/>
        </p:spPr>
        <p:txBody>
          <a:bodyPr/>
          <a:lstStyle>
            <a:lvl1pPr>
              <a:defRPr sz="2000"/>
            </a:lvl1pPr>
          </a:lstStyle>
          <a:p>
            <a:endParaRPr lang="fr-FR"/>
          </a:p>
        </p:txBody>
      </p:sp>
      <p:sp>
        <p:nvSpPr>
          <p:cNvPr id="15" name="Espace réservé pour une image  28"/>
          <p:cNvSpPr>
            <a:spLocks noGrp="1"/>
          </p:cNvSpPr>
          <p:nvPr>
            <p:ph type="pic" sz="quarter" idx="16"/>
          </p:nvPr>
        </p:nvSpPr>
        <p:spPr>
          <a:xfrm>
            <a:off x="8145121" y="1568340"/>
            <a:ext cx="1800469" cy="276999"/>
          </a:xfrm>
          <a:prstGeom prst="rect">
            <a:avLst/>
          </a:prstGeom>
          <a:noFill/>
        </p:spPr>
        <p:txBody>
          <a:bodyPr/>
          <a:lstStyle>
            <a:lvl1pPr>
              <a:defRPr sz="2000"/>
            </a:lvl1pPr>
          </a:lstStyle>
          <a:p>
            <a:endParaRPr lang="fr-FR"/>
          </a:p>
        </p:txBody>
      </p:sp>
      <p:sp>
        <p:nvSpPr>
          <p:cNvPr id="16" name="Espace réservé pour une image  28"/>
          <p:cNvSpPr>
            <a:spLocks noGrp="1"/>
          </p:cNvSpPr>
          <p:nvPr>
            <p:ph type="pic" sz="quarter" idx="17"/>
          </p:nvPr>
        </p:nvSpPr>
        <p:spPr>
          <a:xfrm>
            <a:off x="8145121" y="3740040"/>
            <a:ext cx="1800469" cy="276999"/>
          </a:xfrm>
          <a:prstGeom prst="rect">
            <a:avLst/>
          </a:prstGeom>
          <a:noFill/>
        </p:spPr>
        <p:txBody>
          <a:bodyPr/>
          <a:lstStyle>
            <a:lvl1pPr>
              <a:defRPr sz="2000"/>
            </a:lvl1pPr>
          </a:lstStyle>
          <a:p>
            <a:endParaRPr lang="fr-FR"/>
          </a:p>
        </p:txBody>
      </p:sp>
      <p:sp>
        <p:nvSpPr>
          <p:cNvPr id="17" name="Espace réservé pour une image  28"/>
          <p:cNvSpPr>
            <a:spLocks noGrp="1"/>
          </p:cNvSpPr>
          <p:nvPr>
            <p:ph type="pic" sz="quarter" idx="18"/>
          </p:nvPr>
        </p:nvSpPr>
        <p:spPr>
          <a:xfrm>
            <a:off x="5960152" y="3740040"/>
            <a:ext cx="1800469" cy="276999"/>
          </a:xfrm>
          <a:prstGeom prst="rect">
            <a:avLst/>
          </a:prstGeom>
          <a:noFill/>
        </p:spPr>
        <p:txBody>
          <a:bodyPr/>
          <a:lstStyle>
            <a:lvl1pPr>
              <a:defRPr sz="2000"/>
            </a:lvl1pPr>
          </a:lstStyle>
          <a:p>
            <a:endParaRPr lang="fr-FR"/>
          </a:p>
        </p:txBody>
      </p:sp>
      <p:sp>
        <p:nvSpPr>
          <p:cNvPr id="18" name="Espace réservé pour une image  28"/>
          <p:cNvSpPr>
            <a:spLocks noGrp="1"/>
          </p:cNvSpPr>
          <p:nvPr>
            <p:ph type="pic" sz="quarter" idx="19"/>
          </p:nvPr>
        </p:nvSpPr>
        <p:spPr>
          <a:xfrm>
            <a:off x="3775183" y="3740040"/>
            <a:ext cx="1800469" cy="276999"/>
          </a:xfrm>
          <a:prstGeom prst="rect">
            <a:avLst/>
          </a:prstGeom>
          <a:noFill/>
        </p:spPr>
        <p:txBody>
          <a:bodyPr/>
          <a:lstStyle>
            <a:lvl1pPr>
              <a:defRPr sz="2000"/>
            </a:lvl1pPr>
          </a:lstStyle>
          <a:p>
            <a:endParaRPr lang="fr-FR"/>
          </a:p>
        </p:txBody>
      </p:sp>
      <p:sp>
        <p:nvSpPr>
          <p:cNvPr id="19" name="Espace réservé pour une image  28"/>
          <p:cNvSpPr>
            <a:spLocks noGrp="1"/>
          </p:cNvSpPr>
          <p:nvPr>
            <p:ph type="pic" sz="quarter" idx="20"/>
          </p:nvPr>
        </p:nvSpPr>
        <p:spPr>
          <a:xfrm>
            <a:off x="1590214" y="3740040"/>
            <a:ext cx="1800469" cy="276999"/>
          </a:xfrm>
          <a:prstGeom prst="rect">
            <a:avLst/>
          </a:prstGeom>
          <a:noFill/>
        </p:spPr>
        <p:txBody>
          <a:bodyPr/>
          <a:lstStyle>
            <a:lvl1pPr>
              <a:defRPr sz="2000"/>
            </a:lvl1pPr>
          </a:lstStyle>
          <a:p>
            <a:endParaRPr lang="fr-FR"/>
          </a:p>
        </p:txBody>
      </p:sp>
      <p:sp>
        <p:nvSpPr>
          <p:cNvPr id="20" name="Rectangle 19"/>
          <p:cNvSpPr/>
          <p:nvPr userDrawn="1"/>
        </p:nvSpPr>
        <p:spPr>
          <a:xfrm>
            <a:off x="5876162" y="3645024"/>
            <a:ext cx="1980516" cy="1980000"/>
          </a:xfrm>
          <a:prstGeom prst="rect">
            <a:avLst/>
          </a:prstGeom>
          <a:solidFill>
            <a:schemeClr val="bg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sz="1200" dirty="0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1369436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 advTm="10000">
        <p:wipe/>
      </p:transition>
    </mc:Choice>
    <mc:Fallback xmlns="">
      <p:transition advTm="10000">
        <p:wipe/>
      </p:transition>
    </mc:Fallback>
  </mc:AlternateContent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s-ES"/>
          </a:p>
        </p:txBody>
      </p:sp>
      <p:sp>
        <p:nvSpPr>
          <p:cNvPr id="5" name="Rectangle 4"/>
          <p:cNvSpPr/>
          <p:nvPr userDrawn="1"/>
        </p:nvSpPr>
        <p:spPr>
          <a:xfrm>
            <a:off x="531950" y="1478339"/>
            <a:ext cx="1980516" cy="1980000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sz="1200" dirty="0">
              <a:solidFill>
                <a:prstClr val="white"/>
              </a:solidFill>
            </a:endParaRPr>
          </a:p>
        </p:txBody>
      </p:sp>
      <p:sp>
        <p:nvSpPr>
          <p:cNvPr id="6" name="Rectangle 5"/>
          <p:cNvSpPr/>
          <p:nvPr userDrawn="1"/>
        </p:nvSpPr>
        <p:spPr>
          <a:xfrm>
            <a:off x="4928495" y="1478339"/>
            <a:ext cx="1980516" cy="1980000"/>
          </a:xfrm>
          <a:prstGeom prst="rect">
            <a:avLst/>
          </a:prstGeom>
          <a:solidFill>
            <a:schemeClr val="bg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sz="1200" dirty="0">
              <a:solidFill>
                <a:prstClr val="white"/>
              </a:solidFill>
            </a:endParaRPr>
          </a:p>
        </p:txBody>
      </p:sp>
      <p:sp>
        <p:nvSpPr>
          <p:cNvPr id="7" name="Rectangle 6"/>
          <p:cNvSpPr/>
          <p:nvPr userDrawn="1"/>
        </p:nvSpPr>
        <p:spPr>
          <a:xfrm>
            <a:off x="9298433" y="1478339"/>
            <a:ext cx="1980516" cy="1980000"/>
          </a:xfrm>
          <a:prstGeom prst="rect">
            <a:avLst/>
          </a:prstGeom>
          <a:solidFill>
            <a:srgbClr val="1E70B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sz="1200" dirty="0">
              <a:solidFill>
                <a:prstClr val="white"/>
              </a:solidFill>
            </a:endParaRPr>
          </a:p>
        </p:txBody>
      </p:sp>
      <p:sp>
        <p:nvSpPr>
          <p:cNvPr id="8" name="Rectangle 7"/>
          <p:cNvSpPr/>
          <p:nvPr userDrawn="1"/>
        </p:nvSpPr>
        <p:spPr>
          <a:xfrm>
            <a:off x="7113464" y="1478339"/>
            <a:ext cx="1980516" cy="1980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sz="1200" dirty="0">
              <a:solidFill>
                <a:prstClr val="white"/>
              </a:solidFill>
            </a:endParaRPr>
          </a:p>
        </p:txBody>
      </p:sp>
      <p:sp>
        <p:nvSpPr>
          <p:cNvPr id="9" name="Rectangle 8"/>
          <p:cNvSpPr/>
          <p:nvPr userDrawn="1"/>
        </p:nvSpPr>
        <p:spPr>
          <a:xfrm>
            <a:off x="531950" y="3650039"/>
            <a:ext cx="1980516" cy="1980000"/>
          </a:xfrm>
          <a:prstGeom prst="rect">
            <a:avLst/>
          </a:prstGeom>
          <a:solidFill>
            <a:srgbClr val="1E70B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sz="1200" dirty="0">
              <a:solidFill>
                <a:prstClr val="white"/>
              </a:solidFill>
            </a:endParaRPr>
          </a:p>
        </p:txBody>
      </p:sp>
      <p:sp>
        <p:nvSpPr>
          <p:cNvPr id="10" name="Rectangle 9"/>
          <p:cNvSpPr/>
          <p:nvPr userDrawn="1"/>
        </p:nvSpPr>
        <p:spPr>
          <a:xfrm>
            <a:off x="4928495" y="3650039"/>
            <a:ext cx="1980516" cy="1980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sz="1200" dirty="0">
              <a:solidFill>
                <a:prstClr val="white"/>
              </a:solidFill>
            </a:endParaRPr>
          </a:p>
        </p:txBody>
      </p:sp>
      <p:sp>
        <p:nvSpPr>
          <p:cNvPr id="11" name="Rectangle 10"/>
          <p:cNvSpPr/>
          <p:nvPr userDrawn="1"/>
        </p:nvSpPr>
        <p:spPr>
          <a:xfrm>
            <a:off x="9298433" y="3650039"/>
            <a:ext cx="1980516" cy="1980000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sz="1200" dirty="0">
              <a:solidFill>
                <a:prstClr val="white"/>
              </a:solidFill>
            </a:endParaRPr>
          </a:p>
        </p:txBody>
      </p:sp>
      <p:sp>
        <p:nvSpPr>
          <p:cNvPr id="12" name="Espace réservé pour une image  28"/>
          <p:cNvSpPr>
            <a:spLocks noGrp="1"/>
          </p:cNvSpPr>
          <p:nvPr>
            <p:ph type="pic" sz="quarter" idx="13"/>
          </p:nvPr>
        </p:nvSpPr>
        <p:spPr>
          <a:xfrm>
            <a:off x="621974" y="1568340"/>
            <a:ext cx="1800469" cy="276999"/>
          </a:xfrm>
          <a:prstGeom prst="rect">
            <a:avLst/>
          </a:prstGeom>
          <a:noFill/>
        </p:spPr>
        <p:txBody>
          <a:bodyPr/>
          <a:lstStyle>
            <a:lvl1pPr>
              <a:defRPr sz="2000"/>
            </a:lvl1pPr>
          </a:lstStyle>
          <a:p>
            <a:endParaRPr lang="fr-FR"/>
          </a:p>
        </p:txBody>
      </p:sp>
      <p:sp>
        <p:nvSpPr>
          <p:cNvPr id="13" name="Espace réservé pour une image  28"/>
          <p:cNvSpPr>
            <a:spLocks noGrp="1"/>
          </p:cNvSpPr>
          <p:nvPr>
            <p:ph type="pic" sz="quarter" idx="14"/>
          </p:nvPr>
        </p:nvSpPr>
        <p:spPr>
          <a:xfrm>
            <a:off x="5018519" y="1568340"/>
            <a:ext cx="1800469" cy="276999"/>
          </a:xfrm>
          <a:prstGeom prst="rect">
            <a:avLst/>
          </a:prstGeom>
          <a:noFill/>
        </p:spPr>
        <p:txBody>
          <a:bodyPr/>
          <a:lstStyle>
            <a:lvl1pPr>
              <a:defRPr sz="2000"/>
            </a:lvl1pPr>
          </a:lstStyle>
          <a:p>
            <a:endParaRPr lang="fr-FR"/>
          </a:p>
        </p:txBody>
      </p:sp>
      <p:sp>
        <p:nvSpPr>
          <p:cNvPr id="14" name="Espace réservé pour une image  28"/>
          <p:cNvSpPr>
            <a:spLocks noGrp="1"/>
          </p:cNvSpPr>
          <p:nvPr>
            <p:ph type="pic" sz="quarter" idx="15"/>
          </p:nvPr>
        </p:nvSpPr>
        <p:spPr>
          <a:xfrm>
            <a:off x="7203488" y="1568340"/>
            <a:ext cx="1800469" cy="276999"/>
          </a:xfrm>
          <a:prstGeom prst="rect">
            <a:avLst/>
          </a:prstGeom>
          <a:noFill/>
        </p:spPr>
        <p:txBody>
          <a:bodyPr/>
          <a:lstStyle>
            <a:lvl1pPr>
              <a:defRPr sz="2000"/>
            </a:lvl1pPr>
          </a:lstStyle>
          <a:p>
            <a:endParaRPr lang="fr-FR"/>
          </a:p>
        </p:txBody>
      </p:sp>
      <p:sp>
        <p:nvSpPr>
          <p:cNvPr id="15" name="Espace réservé pour une image  28"/>
          <p:cNvSpPr>
            <a:spLocks noGrp="1"/>
          </p:cNvSpPr>
          <p:nvPr>
            <p:ph type="pic" sz="quarter" idx="16"/>
          </p:nvPr>
        </p:nvSpPr>
        <p:spPr>
          <a:xfrm>
            <a:off x="9388457" y="1568340"/>
            <a:ext cx="1800469" cy="276999"/>
          </a:xfrm>
          <a:prstGeom prst="rect">
            <a:avLst/>
          </a:prstGeom>
          <a:noFill/>
        </p:spPr>
        <p:txBody>
          <a:bodyPr/>
          <a:lstStyle>
            <a:lvl1pPr>
              <a:defRPr sz="2000"/>
            </a:lvl1pPr>
          </a:lstStyle>
          <a:p>
            <a:endParaRPr lang="fr-FR"/>
          </a:p>
        </p:txBody>
      </p:sp>
      <p:sp>
        <p:nvSpPr>
          <p:cNvPr id="16" name="Espace réservé pour une image  28"/>
          <p:cNvSpPr>
            <a:spLocks noGrp="1"/>
          </p:cNvSpPr>
          <p:nvPr>
            <p:ph type="pic" sz="quarter" idx="17"/>
          </p:nvPr>
        </p:nvSpPr>
        <p:spPr>
          <a:xfrm>
            <a:off x="9388457" y="3740040"/>
            <a:ext cx="1800469" cy="276999"/>
          </a:xfrm>
          <a:prstGeom prst="rect">
            <a:avLst/>
          </a:prstGeom>
          <a:noFill/>
        </p:spPr>
        <p:txBody>
          <a:bodyPr/>
          <a:lstStyle>
            <a:lvl1pPr>
              <a:defRPr sz="2000"/>
            </a:lvl1pPr>
          </a:lstStyle>
          <a:p>
            <a:endParaRPr lang="fr-FR"/>
          </a:p>
        </p:txBody>
      </p:sp>
      <p:sp>
        <p:nvSpPr>
          <p:cNvPr id="17" name="Espace réservé pour une image  28"/>
          <p:cNvSpPr>
            <a:spLocks noGrp="1"/>
          </p:cNvSpPr>
          <p:nvPr>
            <p:ph type="pic" sz="quarter" idx="18"/>
          </p:nvPr>
        </p:nvSpPr>
        <p:spPr>
          <a:xfrm>
            <a:off x="7203488" y="3740040"/>
            <a:ext cx="1800469" cy="276999"/>
          </a:xfrm>
          <a:prstGeom prst="rect">
            <a:avLst/>
          </a:prstGeom>
          <a:noFill/>
        </p:spPr>
        <p:txBody>
          <a:bodyPr/>
          <a:lstStyle>
            <a:lvl1pPr>
              <a:defRPr sz="2000"/>
            </a:lvl1pPr>
          </a:lstStyle>
          <a:p>
            <a:endParaRPr lang="fr-FR"/>
          </a:p>
        </p:txBody>
      </p:sp>
      <p:sp>
        <p:nvSpPr>
          <p:cNvPr id="18" name="Espace réservé pour une image  28"/>
          <p:cNvSpPr>
            <a:spLocks noGrp="1"/>
          </p:cNvSpPr>
          <p:nvPr>
            <p:ph type="pic" sz="quarter" idx="19"/>
          </p:nvPr>
        </p:nvSpPr>
        <p:spPr>
          <a:xfrm>
            <a:off x="5018519" y="3740040"/>
            <a:ext cx="1800469" cy="276999"/>
          </a:xfrm>
          <a:prstGeom prst="rect">
            <a:avLst/>
          </a:prstGeom>
          <a:noFill/>
        </p:spPr>
        <p:txBody>
          <a:bodyPr/>
          <a:lstStyle>
            <a:lvl1pPr>
              <a:defRPr sz="2000"/>
            </a:lvl1pPr>
          </a:lstStyle>
          <a:p>
            <a:endParaRPr lang="fr-FR"/>
          </a:p>
        </p:txBody>
      </p:sp>
      <p:sp>
        <p:nvSpPr>
          <p:cNvPr id="19" name="Espace réservé pour une image  28"/>
          <p:cNvSpPr>
            <a:spLocks noGrp="1"/>
          </p:cNvSpPr>
          <p:nvPr>
            <p:ph type="pic" sz="quarter" idx="20"/>
          </p:nvPr>
        </p:nvSpPr>
        <p:spPr>
          <a:xfrm>
            <a:off x="621974" y="3740040"/>
            <a:ext cx="1800469" cy="276999"/>
          </a:xfrm>
          <a:prstGeom prst="rect">
            <a:avLst/>
          </a:prstGeom>
          <a:noFill/>
        </p:spPr>
        <p:txBody>
          <a:bodyPr/>
          <a:lstStyle>
            <a:lvl1pPr>
              <a:defRPr sz="2000"/>
            </a:lvl1pPr>
          </a:lstStyle>
          <a:p>
            <a:endParaRPr lang="fr-FR"/>
          </a:p>
        </p:txBody>
      </p:sp>
      <p:sp>
        <p:nvSpPr>
          <p:cNvPr id="20" name="Rectangle 19"/>
          <p:cNvSpPr/>
          <p:nvPr userDrawn="1"/>
        </p:nvSpPr>
        <p:spPr>
          <a:xfrm>
            <a:off x="7119498" y="3645024"/>
            <a:ext cx="1980516" cy="1980000"/>
          </a:xfrm>
          <a:prstGeom prst="rect">
            <a:avLst/>
          </a:prstGeom>
          <a:solidFill>
            <a:schemeClr val="bg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sz="1200" dirty="0">
              <a:solidFill>
                <a:prstClr val="white"/>
              </a:solidFill>
            </a:endParaRPr>
          </a:p>
        </p:txBody>
      </p:sp>
      <p:sp>
        <p:nvSpPr>
          <p:cNvPr id="21" name="Rectangle 20"/>
          <p:cNvSpPr/>
          <p:nvPr userDrawn="1"/>
        </p:nvSpPr>
        <p:spPr>
          <a:xfrm>
            <a:off x="2737493" y="1481482"/>
            <a:ext cx="1980516" cy="1980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sz="1200" dirty="0">
              <a:solidFill>
                <a:prstClr val="white"/>
              </a:solidFill>
            </a:endParaRPr>
          </a:p>
        </p:txBody>
      </p:sp>
      <p:sp>
        <p:nvSpPr>
          <p:cNvPr id="22" name="Espace réservé pour une image  28"/>
          <p:cNvSpPr>
            <a:spLocks noGrp="1"/>
          </p:cNvSpPr>
          <p:nvPr>
            <p:ph type="pic" sz="quarter" idx="21"/>
          </p:nvPr>
        </p:nvSpPr>
        <p:spPr>
          <a:xfrm>
            <a:off x="2827516" y="1571483"/>
            <a:ext cx="1800469" cy="276999"/>
          </a:xfrm>
          <a:prstGeom prst="rect">
            <a:avLst/>
          </a:prstGeom>
          <a:noFill/>
        </p:spPr>
        <p:txBody>
          <a:bodyPr/>
          <a:lstStyle>
            <a:lvl1pPr>
              <a:defRPr sz="2000"/>
            </a:lvl1pPr>
          </a:lstStyle>
          <a:p>
            <a:endParaRPr lang="fr-FR"/>
          </a:p>
        </p:txBody>
      </p:sp>
      <p:sp>
        <p:nvSpPr>
          <p:cNvPr id="23" name="Espace réservé pour une image  28"/>
          <p:cNvSpPr>
            <a:spLocks noGrp="1"/>
          </p:cNvSpPr>
          <p:nvPr>
            <p:ph type="pic" sz="quarter" idx="22"/>
          </p:nvPr>
        </p:nvSpPr>
        <p:spPr>
          <a:xfrm>
            <a:off x="2827516" y="3743183"/>
            <a:ext cx="1800469" cy="276999"/>
          </a:xfrm>
          <a:prstGeom prst="rect">
            <a:avLst/>
          </a:prstGeom>
          <a:noFill/>
        </p:spPr>
        <p:txBody>
          <a:bodyPr/>
          <a:lstStyle>
            <a:lvl1pPr>
              <a:defRPr sz="2000"/>
            </a:lvl1pPr>
          </a:lstStyle>
          <a:p>
            <a:endParaRPr lang="fr-FR"/>
          </a:p>
        </p:txBody>
      </p:sp>
      <p:sp>
        <p:nvSpPr>
          <p:cNvPr id="24" name="Rectangle 23"/>
          <p:cNvSpPr/>
          <p:nvPr userDrawn="1"/>
        </p:nvSpPr>
        <p:spPr>
          <a:xfrm>
            <a:off x="2743526" y="3648167"/>
            <a:ext cx="1980516" cy="1980000"/>
          </a:xfrm>
          <a:prstGeom prst="rect">
            <a:avLst/>
          </a:prstGeom>
          <a:solidFill>
            <a:schemeClr val="bg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sz="1200" dirty="0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2458091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 advTm="10000">
        <p:wipe/>
      </p:transition>
    </mc:Choice>
    <mc:Fallback xmlns="">
      <p:transition advTm="10000">
        <p:wipe/>
      </p:transition>
    </mc:Fallback>
  </mc:AlternateContent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sposition personnalisé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" name="Espace réservé pour une image  14">
            <a:extLst>
              <a:ext uri="{FF2B5EF4-FFF2-40B4-BE49-F238E27FC236}">
                <a16:creationId xmlns:a16="http://schemas.microsoft.com/office/drawing/2014/main" id="{806A3F9C-F204-41F4-9078-83D8825BB991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1" y="720000"/>
            <a:ext cx="2433106" cy="6138000"/>
          </a:xfrm>
          <a:prstGeom prst="rect">
            <a:avLst/>
          </a:prstGeom>
        </p:spPr>
        <p:txBody>
          <a:bodyPr lIns="360000" tIns="0" rIns="360000" bIns="3240000" anchor="ctr"/>
          <a:lstStyle>
            <a:lvl1pPr marL="0" indent="0" algn="ctr">
              <a:lnSpc>
                <a:spcPct val="120000"/>
              </a:lnSpc>
              <a:buNone/>
              <a:defRPr sz="1200">
                <a:solidFill>
                  <a:schemeClr val="accent2">
                    <a:alpha val="40000"/>
                  </a:schemeClr>
                </a:solidFill>
                <a:latin typeface="+mj-lt"/>
              </a:defRPr>
            </a:lvl1pPr>
          </a:lstStyle>
          <a:p>
            <a:r>
              <a:rPr lang="fr-FR" dirty="0"/>
              <a:t>CLICK ON THE ICON TO INSERT AN IMAGE, AND STRETCH THE GRADIENT TO THE TOP </a:t>
            </a:r>
            <a:endParaRPr lang="en-US" dirty="0"/>
          </a:p>
        </p:txBody>
      </p:sp>
      <p:sp>
        <p:nvSpPr>
          <p:cNvPr id="49" name="Espace réservé pour une image  14">
            <a:extLst>
              <a:ext uri="{FF2B5EF4-FFF2-40B4-BE49-F238E27FC236}">
                <a16:creationId xmlns:a16="http://schemas.microsoft.com/office/drawing/2014/main" id="{1E591F4C-8667-4BD5-A3FA-E1AA3A000623}"/>
              </a:ext>
            </a:extLst>
          </p:cNvPr>
          <p:cNvSpPr>
            <a:spLocks noGrp="1"/>
          </p:cNvSpPr>
          <p:nvPr>
            <p:ph type="pic" sz="quarter" idx="25" hasCustomPrompt="1"/>
          </p:nvPr>
        </p:nvSpPr>
        <p:spPr>
          <a:xfrm>
            <a:off x="2433106" y="720000"/>
            <a:ext cx="2429950" cy="6138000"/>
          </a:xfrm>
          <a:prstGeom prst="rect">
            <a:avLst/>
          </a:prstGeom>
        </p:spPr>
        <p:txBody>
          <a:bodyPr lIns="360000" tIns="0" rIns="360000" bIns="3240000" anchor="ctr"/>
          <a:lstStyle>
            <a:lvl1pPr marL="0" indent="0" algn="ctr">
              <a:lnSpc>
                <a:spcPct val="120000"/>
              </a:lnSpc>
              <a:buNone/>
              <a:defRPr sz="1200">
                <a:solidFill>
                  <a:schemeClr val="accent2">
                    <a:alpha val="40000"/>
                  </a:schemeClr>
                </a:solidFill>
                <a:latin typeface="+mj-lt"/>
              </a:defRPr>
            </a:lvl1pPr>
          </a:lstStyle>
          <a:p>
            <a:r>
              <a:rPr lang="fr-FR" dirty="0"/>
              <a:t>CLICK ON THE ICON TO INSERT AN IMAGE, AND STRETCH THE GRADIENT TO THE TOP </a:t>
            </a:r>
            <a:endParaRPr lang="en-US" dirty="0"/>
          </a:p>
        </p:txBody>
      </p:sp>
      <p:sp>
        <p:nvSpPr>
          <p:cNvPr id="50" name="Espace réservé pour une image  14">
            <a:extLst>
              <a:ext uri="{FF2B5EF4-FFF2-40B4-BE49-F238E27FC236}">
                <a16:creationId xmlns:a16="http://schemas.microsoft.com/office/drawing/2014/main" id="{807B69D2-0334-427E-BF7B-D7503465CF59}"/>
              </a:ext>
            </a:extLst>
          </p:cNvPr>
          <p:cNvSpPr>
            <a:spLocks noGrp="1"/>
          </p:cNvSpPr>
          <p:nvPr>
            <p:ph type="pic" sz="quarter" idx="26" hasCustomPrompt="1"/>
          </p:nvPr>
        </p:nvSpPr>
        <p:spPr>
          <a:xfrm>
            <a:off x="4868806" y="720000"/>
            <a:ext cx="2433106" cy="6138000"/>
          </a:xfrm>
          <a:prstGeom prst="rect">
            <a:avLst/>
          </a:prstGeom>
        </p:spPr>
        <p:txBody>
          <a:bodyPr lIns="360000" tIns="0" rIns="360000" bIns="3240000" anchor="ctr"/>
          <a:lstStyle>
            <a:lvl1pPr marL="0" indent="0" algn="ctr">
              <a:lnSpc>
                <a:spcPct val="120000"/>
              </a:lnSpc>
              <a:buNone/>
              <a:defRPr sz="1200">
                <a:solidFill>
                  <a:schemeClr val="accent2">
                    <a:alpha val="40000"/>
                  </a:schemeClr>
                </a:solidFill>
                <a:latin typeface="+mj-lt"/>
              </a:defRPr>
            </a:lvl1pPr>
          </a:lstStyle>
          <a:p>
            <a:r>
              <a:rPr lang="fr-FR" dirty="0"/>
              <a:t>CLICK ON THE ICON TO INSERT AN IMAGE, AND STRETCH THE GRADIENT TO THE TOP </a:t>
            </a:r>
            <a:endParaRPr lang="en-US" dirty="0"/>
          </a:p>
        </p:txBody>
      </p:sp>
      <p:sp>
        <p:nvSpPr>
          <p:cNvPr id="51" name="Espace réservé pour une image  14">
            <a:extLst>
              <a:ext uri="{FF2B5EF4-FFF2-40B4-BE49-F238E27FC236}">
                <a16:creationId xmlns:a16="http://schemas.microsoft.com/office/drawing/2014/main" id="{AAC9E04E-0500-47D0-8EED-D84CE7B6C6AC}"/>
              </a:ext>
            </a:extLst>
          </p:cNvPr>
          <p:cNvSpPr>
            <a:spLocks noGrp="1"/>
          </p:cNvSpPr>
          <p:nvPr>
            <p:ph type="pic" sz="quarter" idx="27" hasCustomPrompt="1"/>
          </p:nvPr>
        </p:nvSpPr>
        <p:spPr>
          <a:xfrm>
            <a:off x="7315724" y="720000"/>
            <a:ext cx="2433106" cy="6138000"/>
          </a:xfrm>
          <a:prstGeom prst="rect">
            <a:avLst/>
          </a:prstGeom>
        </p:spPr>
        <p:txBody>
          <a:bodyPr lIns="360000" tIns="0" rIns="360000" bIns="3240000" anchor="ctr"/>
          <a:lstStyle>
            <a:lvl1pPr marL="0" indent="0" algn="ctr">
              <a:lnSpc>
                <a:spcPct val="120000"/>
              </a:lnSpc>
              <a:buNone/>
              <a:defRPr sz="1200">
                <a:solidFill>
                  <a:schemeClr val="accent2">
                    <a:alpha val="40000"/>
                  </a:schemeClr>
                </a:solidFill>
                <a:latin typeface="+mj-lt"/>
              </a:defRPr>
            </a:lvl1pPr>
          </a:lstStyle>
          <a:p>
            <a:r>
              <a:rPr lang="fr-FR" dirty="0"/>
              <a:t>CLICK ON THE ICON TO INSERT AN IMAGE, AND STRETCH THE GRADIENT TO THE TOP </a:t>
            </a:r>
            <a:endParaRPr lang="en-US" dirty="0"/>
          </a:p>
        </p:txBody>
      </p:sp>
      <p:sp>
        <p:nvSpPr>
          <p:cNvPr id="52" name="Espace réservé pour une image  14">
            <a:extLst>
              <a:ext uri="{FF2B5EF4-FFF2-40B4-BE49-F238E27FC236}">
                <a16:creationId xmlns:a16="http://schemas.microsoft.com/office/drawing/2014/main" id="{3614465C-6895-40B7-B9DE-DC8420B190B5}"/>
              </a:ext>
            </a:extLst>
          </p:cNvPr>
          <p:cNvSpPr>
            <a:spLocks noGrp="1"/>
          </p:cNvSpPr>
          <p:nvPr>
            <p:ph type="pic" sz="quarter" idx="28" hasCustomPrompt="1"/>
          </p:nvPr>
        </p:nvSpPr>
        <p:spPr>
          <a:xfrm>
            <a:off x="9747300" y="720000"/>
            <a:ext cx="2444700" cy="6138000"/>
          </a:xfrm>
          <a:prstGeom prst="rect">
            <a:avLst/>
          </a:prstGeom>
        </p:spPr>
        <p:txBody>
          <a:bodyPr lIns="360000" tIns="0" rIns="360000" bIns="3240000" anchor="ctr"/>
          <a:lstStyle>
            <a:lvl1pPr marL="0" indent="0" algn="ctr">
              <a:lnSpc>
                <a:spcPct val="120000"/>
              </a:lnSpc>
              <a:buNone/>
              <a:defRPr sz="1200">
                <a:solidFill>
                  <a:schemeClr val="accent2">
                    <a:alpha val="40000"/>
                  </a:schemeClr>
                </a:solidFill>
                <a:latin typeface="+mj-lt"/>
              </a:defRPr>
            </a:lvl1pPr>
          </a:lstStyle>
          <a:p>
            <a:r>
              <a:rPr lang="fr-FR" dirty="0"/>
              <a:t>CLICK ON THE ICON TO INSERT AN IMAGE, AND STRETCH THE GRADIENT TO THE TOP </a:t>
            </a:r>
            <a:endParaRPr lang="en-US" dirty="0"/>
          </a:p>
        </p:txBody>
      </p:sp>
      <p:sp>
        <p:nvSpPr>
          <p:cNvPr id="53" name="Espace réservé du texte 9">
            <a:extLst>
              <a:ext uri="{FF2B5EF4-FFF2-40B4-BE49-F238E27FC236}">
                <a16:creationId xmlns:a16="http://schemas.microsoft.com/office/drawing/2014/main" id="{055DB11B-29CF-404C-85D4-453850F32D5D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0" y="3952875"/>
            <a:ext cx="2435700" cy="2905124"/>
          </a:xfrm>
          <a:prstGeom prst="rect">
            <a:avLst/>
          </a:prstGeom>
          <a:gradFill>
            <a:gsLst>
              <a:gs pos="50000">
                <a:srgbClr val="36A7DF">
                  <a:alpha val="75000"/>
                </a:srgbClr>
              </a:gs>
              <a:gs pos="0">
                <a:schemeClr val="accent1">
                  <a:alpha val="0"/>
                </a:schemeClr>
              </a:gs>
              <a:gs pos="100000">
                <a:schemeClr val="accent1"/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 marL="0" indent="0">
              <a:buNone/>
              <a:defRPr lang="en-US" sz="1800" dirty="0"/>
            </a:lvl1pPr>
          </a:lstStyle>
          <a:p>
            <a:pPr marL="0" lvl="0" algn="ctr"/>
            <a:r>
              <a:rPr lang="fr-FR" dirty="0"/>
              <a:t> </a:t>
            </a:r>
            <a:endParaRPr lang="en-US" dirty="0"/>
          </a:p>
        </p:txBody>
      </p:sp>
      <p:sp>
        <p:nvSpPr>
          <p:cNvPr id="54" name="Espace réservé du texte 9">
            <a:extLst>
              <a:ext uri="{FF2B5EF4-FFF2-40B4-BE49-F238E27FC236}">
                <a16:creationId xmlns:a16="http://schemas.microsoft.com/office/drawing/2014/main" id="{CE2FFF9B-CABE-490C-8918-C1EEAE127FD9}"/>
              </a:ext>
            </a:extLst>
          </p:cNvPr>
          <p:cNvSpPr>
            <a:spLocks noGrp="1"/>
          </p:cNvSpPr>
          <p:nvPr>
            <p:ph type="body" sz="quarter" idx="29" hasCustomPrompt="1"/>
          </p:nvPr>
        </p:nvSpPr>
        <p:spPr>
          <a:xfrm>
            <a:off x="2436018" y="3952875"/>
            <a:ext cx="2428875" cy="2905124"/>
          </a:xfrm>
          <a:prstGeom prst="rect">
            <a:avLst/>
          </a:prstGeom>
          <a:gradFill>
            <a:gsLst>
              <a:gs pos="50000">
                <a:srgbClr val="2070B7">
                  <a:alpha val="75000"/>
                </a:srgbClr>
              </a:gs>
              <a:gs pos="0">
                <a:schemeClr val="accent2">
                  <a:alpha val="0"/>
                </a:schemeClr>
              </a:gs>
              <a:gs pos="90000">
                <a:schemeClr val="accent2"/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 marL="0" indent="0">
              <a:buNone/>
              <a:defRPr lang="en-US" sz="1800" dirty="0"/>
            </a:lvl1pPr>
          </a:lstStyle>
          <a:p>
            <a:pPr marL="0" lvl="0" algn="ctr"/>
            <a:r>
              <a:rPr lang="fr-FR" dirty="0"/>
              <a:t> </a:t>
            </a:r>
            <a:endParaRPr lang="en-US" dirty="0"/>
          </a:p>
        </p:txBody>
      </p:sp>
      <p:sp>
        <p:nvSpPr>
          <p:cNvPr id="39" name="Espace réservé du texte 19">
            <a:extLst>
              <a:ext uri="{FF2B5EF4-FFF2-40B4-BE49-F238E27FC236}">
                <a16:creationId xmlns:a16="http://schemas.microsoft.com/office/drawing/2014/main" id="{BC5151BC-6EFC-4EAA-825D-F3E18CED905B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1" y="5763093"/>
            <a:ext cx="2433106" cy="720000"/>
          </a:xfrm>
          <a:prstGeom prst="rect">
            <a:avLst/>
          </a:prstGeom>
        </p:spPr>
        <p:txBody>
          <a:bodyPr lIns="180000" rIns="180000" bIns="72000" anchor="t"/>
          <a:lstStyle>
            <a:lvl1pPr marL="0" indent="0" algn="ctr" defTabSz="914400" rtl="0" eaLnBrk="1" latinLnBrk="0" hangingPunct="1">
              <a:lnSpc>
                <a:spcPct val="100000"/>
              </a:lnSpc>
              <a:buNone/>
              <a:defRPr lang="en-US" sz="1500" kern="1200" spc="300" dirty="0">
                <a:solidFill>
                  <a:schemeClr val="bg1"/>
                </a:solidFill>
                <a:latin typeface="Branding Bold" panose="000008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457200" indent="0">
              <a:buNone/>
              <a:defRPr lang="fr-FR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2pPr>
            <a:lvl3pPr marL="914400" indent="0">
              <a:buNone/>
              <a:defRPr lang="fr-FR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3pPr>
            <a:lvl4pPr marL="1371600" indent="0">
              <a:buNone/>
              <a:defRPr lang="fr-FR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4pPr>
            <a:lvl5pPr marL="1828800" indent="0">
              <a:buNone/>
              <a:defRPr lang="en-US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5pPr>
          </a:lstStyle>
          <a:p>
            <a:pPr lvl="0"/>
            <a:r>
              <a:rPr lang="fr-FR" dirty="0"/>
              <a:t>LOREM IPSUM</a:t>
            </a:r>
            <a:endParaRPr lang="en-US" dirty="0"/>
          </a:p>
        </p:txBody>
      </p:sp>
      <p:sp>
        <p:nvSpPr>
          <p:cNvPr id="55" name="Espace réservé du texte 9">
            <a:extLst>
              <a:ext uri="{FF2B5EF4-FFF2-40B4-BE49-F238E27FC236}">
                <a16:creationId xmlns:a16="http://schemas.microsoft.com/office/drawing/2014/main" id="{C8F37D6E-2C81-4747-A82E-AC9A65D6047D}"/>
              </a:ext>
            </a:extLst>
          </p:cNvPr>
          <p:cNvSpPr>
            <a:spLocks noGrp="1"/>
          </p:cNvSpPr>
          <p:nvPr>
            <p:ph type="body" sz="quarter" idx="30" hasCustomPrompt="1"/>
          </p:nvPr>
        </p:nvSpPr>
        <p:spPr>
          <a:xfrm>
            <a:off x="4864895" y="3952875"/>
            <a:ext cx="2439668" cy="2905124"/>
          </a:xfrm>
          <a:prstGeom prst="rect">
            <a:avLst/>
          </a:prstGeom>
          <a:gradFill>
            <a:gsLst>
              <a:gs pos="50000">
                <a:srgbClr val="36A7DF">
                  <a:alpha val="75000"/>
                </a:srgbClr>
              </a:gs>
              <a:gs pos="0">
                <a:schemeClr val="accent1">
                  <a:alpha val="0"/>
                </a:schemeClr>
              </a:gs>
              <a:gs pos="100000">
                <a:schemeClr val="accent1"/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 marL="0" indent="0">
              <a:buNone/>
              <a:defRPr lang="en-US" sz="1800" dirty="0"/>
            </a:lvl1pPr>
          </a:lstStyle>
          <a:p>
            <a:pPr marL="0" lvl="0" algn="ctr"/>
            <a:r>
              <a:rPr lang="fr-FR" dirty="0"/>
              <a:t> </a:t>
            </a:r>
            <a:endParaRPr lang="en-US" dirty="0"/>
          </a:p>
        </p:txBody>
      </p:sp>
      <p:sp>
        <p:nvSpPr>
          <p:cNvPr id="56" name="Espace réservé du texte 9">
            <a:extLst>
              <a:ext uri="{FF2B5EF4-FFF2-40B4-BE49-F238E27FC236}">
                <a16:creationId xmlns:a16="http://schemas.microsoft.com/office/drawing/2014/main" id="{2FB2B997-939C-4CBE-8CB2-A36C5C812844}"/>
              </a:ext>
            </a:extLst>
          </p:cNvPr>
          <p:cNvSpPr>
            <a:spLocks noGrp="1"/>
          </p:cNvSpPr>
          <p:nvPr>
            <p:ph type="body" sz="quarter" idx="31" hasCustomPrompt="1"/>
          </p:nvPr>
        </p:nvSpPr>
        <p:spPr>
          <a:xfrm>
            <a:off x="7304350" y="3952875"/>
            <a:ext cx="2435700" cy="2905124"/>
          </a:xfrm>
          <a:prstGeom prst="rect">
            <a:avLst/>
          </a:prstGeom>
          <a:gradFill>
            <a:gsLst>
              <a:gs pos="50000">
                <a:srgbClr val="2070B7">
                  <a:alpha val="75000"/>
                </a:srgbClr>
              </a:gs>
              <a:gs pos="0">
                <a:schemeClr val="accent2">
                  <a:alpha val="0"/>
                </a:schemeClr>
              </a:gs>
              <a:gs pos="90000">
                <a:schemeClr val="accent2"/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 marL="0" indent="0">
              <a:buNone/>
              <a:defRPr lang="en-US" sz="1800" dirty="0"/>
            </a:lvl1pPr>
          </a:lstStyle>
          <a:p>
            <a:pPr marL="0" lvl="0" algn="ctr"/>
            <a:r>
              <a:rPr lang="fr-FR" dirty="0"/>
              <a:t> </a:t>
            </a:r>
            <a:endParaRPr lang="en-US" dirty="0"/>
          </a:p>
        </p:txBody>
      </p:sp>
      <p:sp>
        <p:nvSpPr>
          <p:cNvPr id="57" name="Espace réservé du texte 9">
            <a:extLst>
              <a:ext uri="{FF2B5EF4-FFF2-40B4-BE49-F238E27FC236}">
                <a16:creationId xmlns:a16="http://schemas.microsoft.com/office/drawing/2014/main" id="{17D67278-587E-47B7-8188-43833A8DE27C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>
          <a:xfrm>
            <a:off x="9740050" y="3952875"/>
            <a:ext cx="2451950" cy="2905124"/>
          </a:xfrm>
          <a:prstGeom prst="rect">
            <a:avLst/>
          </a:prstGeom>
          <a:gradFill>
            <a:gsLst>
              <a:gs pos="50000">
                <a:srgbClr val="36A7DF">
                  <a:alpha val="75000"/>
                </a:srgbClr>
              </a:gs>
              <a:gs pos="0">
                <a:schemeClr val="accent1">
                  <a:alpha val="0"/>
                </a:schemeClr>
              </a:gs>
              <a:gs pos="100000">
                <a:schemeClr val="accent1"/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 marL="0" indent="0">
              <a:buNone/>
              <a:defRPr lang="en-US" sz="1800" dirty="0"/>
            </a:lvl1pPr>
          </a:lstStyle>
          <a:p>
            <a:pPr marL="0" lvl="0" algn="ctr"/>
            <a:r>
              <a:rPr lang="fr-FR" dirty="0"/>
              <a:t> </a:t>
            </a:r>
            <a:endParaRPr lang="en-US" dirty="0"/>
          </a:p>
        </p:txBody>
      </p:sp>
      <p:sp>
        <p:nvSpPr>
          <p:cNvPr id="43" name="Espace réservé du texte 19">
            <a:extLst>
              <a:ext uri="{FF2B5EF4-FFF2-40B4-BE49-F238E27FC236}">
                <a16:creationId xmlns:a16="http://schemas.microsoft.com/office/drawing/2014/main" id="{A7D5FEDF-7A55-4F86-A9D3-799855EC0F79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4872900" y="5756273"/>
            <a:ext cx="2433106" cy="720000"/>
          </a:xfrm>
          <a:prstGeom prst="rect">
            <a:avLst/>
          </a:prstGeom>
        </p:spPr>
        <p:txBody>
          <a:bodyPr lIns="180000" rIns="180000" bIns="72000" anchor="t"/>
          <a:lstStyle>
            <a:lvl1pPr marL="0" indent="0" algn="ctr" defTabSz="914400" rtl="0" eaLnBrk="1" latinLnBrk="0" hangingPunct="1">
              <a:lnSpc>
                <a:spcPct val="100000"/>
              </a:lnSpc>
              <a:buNone/>
              <a:defRPr lang="en-US" sz="1500" kern="1200" spc="300" dirty="0">
                <a:solidFill>
                  <a:schemeClr val="bg1"/>
                </a:solidFill>
                <a:latin typeface="Branding Bold" panose="000008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457200" indent="0">
              <a:buNone/>
              <a:defRPr lang="fr-FR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2pPr>
            <a:lvl3pPr marL="914400" indent="0">
              <a:buNone/>
              <a:defRPr lang="fr-FR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3pPr>
            <a:lvl4pPr marL="1371600" indent="0">
              <a:buNone/>
              <a:defRPr lang="fr-FR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4pPr>
            <a:lvl5pPr marL="1828800" indent="0">
              <a:buNone/>
              <a:defRPr lang="en-US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5pPr>
          </a:lstStyle>
          <a:p>
            <a:pPr lvl="0"/>
            <a:r>
              <a:rPr lang="fr-FR" dirty="0"/>
              <a:t>LOREM IPSUM</a:t>
            </a:r>
            <a:endParaRPr lang="en-US" dirty="0"/>
          </a:p>
        </p:txBody>
      </p:sp>
      <p:sp>
        <p:nvSpPr>
          <p:cNvPr id="44" name="Espace réservé pour une image  14">
            <a:extLst>
              <a:ext uri="{FF2B5EF4-FFF2-40B4-BE49-F238E27FC236}">
                <a16:creationId xmlns:a16="http://schemas.microsoft.com/office/drawing/2014/main" id="{EE4500E9-FE1D-4C3C-AB75-8635666EDF6C}"/>
              </a:ext>
            </a:extLst>
          </p:cNvPr>
          <p:cNvSpPr>
            <a:spLocks noGrp="1"/>
          </p:cNvSpPr>
          <p:nvPr>
            <p:ph type="pic" sz="quarter" idx="20" hasCustomPrompt="1"/>
          </p:nvPr>
        </p:nvSpPr>
        <p:spPr>
          <a:xfrm>
            <a:off x="5721099" y="5006459"/>
            <a:ext cx="739300" cy="742994"/>
          </a:xfrm>
          <a:prstGeom prst="rect">
            <a:avLst/>
          </a:prstGeom>
        </p:spPr>
        <p:txBody>
          <a:bodyPr lIns="0" tIns="0" rIns="0" bIns="504000" anchor="ctr"/>
          <a:lstStyle>
            <a:lvl1pPr marL="0" indent="0" algn="ctr">
              <a:lnSpc>
                <a:spcPct val="120000"/>
              </a:lnSpc>
              <a:buNone/>
              <a:defRPr sz="1200">
                <a:solidFill>
                  <a:schemeClr val="bg1">
                    <a:alpha val="58000"/>
                  </a:schemeClr>
                </a:solidFill>
                <a:latin typeface="+mj-lt"/>
              </a:defRPr>
            </a:lvl1pPr>
          </a:lstStyle>
          <a:p>
            <a:r>
              <a:rPr lang="fr-FR" dirty="0"/>
              <a:t>PICTO</a:t>
            </a:r>
            <a:endParaRPr lang="en-US" dirty="0"/>
          </a:p>
        </p:txBody>
      </p:sp>
      <p:sp>
        <p:nvSpPr>
          <p:cNvPr id="45" name="Espace réservé du texte 19">
            <a:extLst>
              <a:ext uri="{FF2B5EF4-FFF2-40B4-BE49-F238E27FC236}">
                <a16:creationId xmlns:a16="http://schemas.microsoft.com/office/drawing/2014/main" id="{3430853C-80AF-444E-960A-566CF96E9133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7320757" y="5756273"/>
            <a:ext cx="2433106" cy="720000"/>
          </a:xfrm>
          <a:prstGeom prst="rect">
            <a:avLst/>
          </a:prstGeom>
        </p:spPr>
        <p:txBody>
          <a:bodyPr lIns="180000" rIns="180000" bIns="72000" anchor="t"/>
          <a:lstStyle>
            <a:lvl1pPr marL="0" indent="0" algn="ctr" defTabSz="914400" rtl="0" eaLnBrk="1" latinLnBrk="0" hangingPunct="1">
              <a:lnSpc>
                <a:spcPct val="100000"/>
              </a:lnSpc>
              <a:buNone/>
              <a:defRPr lang="en-US" sz="1500" kern="1200" spc="300" dirty="0">
                <a:solidFill>
                  <a:schemeClr val="bg1"/>
                </a:solidFill>
                <a:latin typeface="Branding Bold" panose="000008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457200" indent="0">
              <a:buNone/>
              <a:defRPr lang="fr-FR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2pPr>
            <a:lvl3pPr marL="914400" indent="0">
              <a:buNone/>
              <a:defRPr lang="fr-FR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3pPr>
            <a:lvl4pPr marL="1371600" indent="0">
              <a:buNone/>
              <a:defRPr lang="fr-FR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4pPr>
            <a:lvl5pPr marL="1828800" indent="0">
              <a:buNone/>
              <a:defRPr lang="en-US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5pPr>
          </a:lstStyle>
          <a:p>
            <a:pPr lvl="0"/>
            <a:r>
              <a:rPr lang="fr-FR" dirty="0"/>
              <a:t>LOREM IPSUM</a:t>
            </a:r>
            <a:endParaRPr lang="en-US" dirty="0"/>
          </a:p>
        </p:txBody>
      </p:sp>
      <p:sp>
        <p:nvSpPr>
          <p:cNvPr id="46" name="Espace réservé pour une image  14">
            <a:extLst>
              <a:ext uri="{FF2B5EF4-FFF2-40B4-BE49-F238E27FC236}">
                <a16:creationId xmlns:a16="http://schemas.microsoft.com/office/drawing/2014/main" id="{02A21441-DC39-4361-B106-AA1BB7A67205}"/>
              </a:ext>
            </a:extLst>
          </p:cNvPr>
          <p:cNvSpPr>
            <a:spLocks noGrp="1"/>
          </p:cNvSpPr>
          <p:nvPr>
            <p:ph type="pic" sz="quarter" idx="22" hasCustomPrompt="1"/>
          </p:nvPr>
        </p:nvSpPr>
        <p:spPr>
          <a:xfrm>
            <a:off x="8168956" y="5006459"/>
            <a:ext cx="739300" cy="742994"/>
          </a:xfrm>
          <a:prstGeom prst="rect">
            <a:avLst/>
          </a:prstGeom>
        </p:spPr>
        <p:txBody>
          <a:bodyPr lIns="0" tIns="0" rIns="0" bIns="504000" anchor="ctr"/>
          <a:lstStyle>
            <a:lvl1pPr marL="0" indent="0" algn="ctr">
              <a:lnSpc>
                <a:spcPct val="120000"/>
              </a:lnSpc>
              <a:buNone/>
              <a:defRPr sz="1200">
                <a:solidFill>
                  <a:schemeClr val="bg1">
                    <a:alpha val="58000"/>
                  </a:schemeClr>
                </a:solidFill>
                <a:latin typeface="+mj-lt"/>
              </a:defRPr>
            </a:lvl1pPr>
          </a:lstStyle>
          <a:p>
            <a:r>
              <a:rPr lang="fr-FR" dirty="0"/>
              <a:t>PICTO</a:t>
            </a:r>
            <a:endParaRPr lang="en-US" dirty="0"/>
          </a:p>
        </p:txBody>
      </p:sp>
      <p:sp>
        <p:nvSpPr>
          <p:cNvPr id="47" name="Espace réservé du texte 19">
            <a:extLst>
              <a:ext uri="{FF2B5EF4-FFF2-40B4-BE49-F238E27FC236}">
                <a16:creationId xmlns:a16="http://schemas.microsoft.com/office/drawing/2014/main" id="{CC77A70D-65F5-46C7-B18E-0315A8AB5212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9761487" y="5756273"/>
            <a:ext cx="2433106" cy="720000"/>
          </a:xfrm>
          <a:prstGeom prst="rect">
            <a:avLst/>
          </a:prstGeom>
        </p:spPr>
        <p:txBody>
          <a:bodyPr lIns="180000" rIns="180000" bIns="72000" anchor="t"/>
          <a:lstStyle>
            <a:lvl1pPr marL="0" indent="0" algn="ctr" defTabSz="914400" rtl="0" eaLnBrk="1" latinLnBrk="0" hangingPunct="1">
              <a:lnSpc>
                <a:spcPct val="100000"/>
              </a:lnSpc>
              <a:buNone/>
              <a:defRPr lang="en-US" sz="1500" kern="1200" spc="300" dirty="0">
                <a:solidFill>
                  <a:schemeClr val="bg1"/>
                </a:solidFill>
                <a:latin typeface="Branding Bold" panose="000008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457200" indent="0">
              <a:buNone/>
              <a:defRPr lang="fr-FR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2pPr>
            <a:lvl3pPr marL="914400" indent="0">
              <a:buNone/>
              <a:defRPr lang="fr-FR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3pPr>
            <a:lvl4pPr marL="1371600" indent="0">
              <a:buNone/>
              <a:defRPr lang="fr-FR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4pPr>
            <a:lvl5pPr marL="1828800" indent="0">
              <a:buNone/>
              <a:defRPr lang="en-US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5pPr>
          </a:lstStyle>
          <a:p>
            <a:pPr lvl="0"/>
            <a:r>
              <a:rPr lang="fr-FR" dirty="0"/>
              <a:t>LOREM IPSUM</a:t>
            </a:r>
            <a:endParaRPr lang="en-US" dirty="0"/>
          </a:p>
        </p:txBody>
      </p:sp>
      <p:sp>
        <p:nvSpPr>
          <p:cNvPr id="48" name="Espace réservé pour une image  14">
            <a:extLst>
              <a:ext uri="{FF2B5EF4-FFF2-40B4-BE49-F238E27FC236}">
                <a16:creationId xmlns:a16="http://schemas.microsoft.com/office/drawing/2014/main" id="{16EC47BD-2540-48F8-944A-3FCB3864F7C7}"/>
              </a:ext>
            </a:extLst>
          </p:cNvPr>
          <p:cNvSpPr>
            <a:spLocks noGrp="1"/>
          </p:cNvSpPr>
          <p:nvPr>
            <p:ph type="pic" sz="quarter" idx="24" hasCustomPrompt="1"/>
          </p:nvPr>
        </p:nvSpPr>
        <p:spPr>
          <a:xfrm>
            <a:off x="10609686" y="5006459"/>
            <a:ext cx="739300" cy="742994"/>
          </a:xfrm>
          <a:prstGeom prst="rect">
            <a:avLst/>
          </a:prstGeom>
        </p:spPr>
        <p:txBody>
          <a:bodyPr lIns="0" tIns="0" rIns="0" bIns="504000" anchor="ctr"/>
          <a:lstStyle>
            <a:lvl1pPr marL="0" indent="0" algn="ctr">
              <a:lnSpc>
                <a:spcPct val="120000"/>
              </a:lnSpc>
              <a:buNone/>
              <a:defRPr sz="1200">
                <a:solidFill>
                  <a:schemeClr val="bg1">
                    <a:alpha val="58000"/>
                  </a:schemeClr>
                </a:solidFill>
                <a:latin typeface="+mj-lt"/>
              </a:defRPr>
            </a:lvl1pPr>
          </a:lstStyle>
          <a:p>
            <a:r>
              <a:rPr lang="fr-FR" dirty="0"/>
              <a:t>PICTO</a:t>
            </a:r>
            <a:endParaRPr lang="en-US" dirty="0"/>
          </a:p>
        </p:txBody>
      </p:sp>
      <p:sp>
        <p:nvSpPr>
          <p:cNvPr id="40" name="Espace réservé pour une image  14">
            <a:extLst>
              <a:ext uri="{FF2B5EF4-FFF2-40B4-BE49-F238E27FC236}">
                <a16:creationId xmlns:a16="http://schemas.microsoft.com/office/drawing/2014/main" id="{9BBB126B-EFD0-4F7F-AB1A-D5482B816A78}"/>
              </a:ext>
            </a:extLst>
          </p:cNvPr>
          <p:cNvSpPr>
            <a:spLocks noGrp="1"/>
          </p:cNvSpPr>
          <p:nvPr>
            <p:ph type="pic" sz="quarter" idx="16" hasCustomPrompt="1"/>
          </p:nvPr>
        </p:nvSpPr>
        <p:spPr>
          <a:xfrm>
            <a:off x="848200" y="5013279"/>
            <a:ext cx="739300" cy="742994"/>
          </a:xfrm>
          <a:prstGeom prst="rect">
            <a:avLst/>
          </a:prstGeom>
        </p:spPr>
        <p:txBody>
          <a:bodyPr lIns="0" tIns="0" rIns="0" bIns="504000" anchor="ctr"/>
          <a:lstStyle>
            <a:lvl1pPr marL="0" indent="0" algn="ctr">
              <a:lnSpc>
                <a:spcPct val="120000"/>
              </a:lnSpc>
              <a:buNone/>
              <a:defRPr sz="1200">
                <a:solidFill>
                  <a:schemeClr val="bg1">
                    <a:alpha val="58000"/>
                  </a:schemeClr>
                </a:solidFill>
                <a:latin typeface="+mj-lt"/>
              </a:defRPr>
            </a:lvl1pPr>
          </a:lstStyle>
          <a:p>
            <a:r>
              <a:rPr lang="fr-FR" dirty="0"/>
              <a:t>PICTO</a:t>
            </a:r>
            <a:endParaRPr lang="en-US" dirty="0"/>
          </a:p>
        </p:txBody>
      </p:sp>
      <p:sp>
        <p:nvSpPr>
          <p:cNvPr id="41" name="Espace réservé du texte 19">
            <a:extLst>
              <a:ext uri="{FF2B5EF4-FFF2-40B4-BE49-F238E27FC236}">
                <a16:creationId xmlns:a16="http://schemas.microsoft.com/office/drawing/2014/main" id="{6226EEAB-04A1-4295-A403-0FF09400C33C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2433107" y="5763093"/>
            <a:ext cx="2433106" cy="720000"/>
          </a:xfrm>
          <a:prstGeom prst="rect">
            <a:avLst/>
          </a:prstGeom>
        </p:spPr>
        <p:txBody>
          <a:bodyPr lIns="180000" rIns="180000" bIns="72000" anchor="t"/>
          <a:lstStyle>
            <a:lvl1pPr marL="0" indent="0" algn="ctr" defTabSz="914400" rtl="0" eaLnBrk="1" latinLnBrk="0" hangingPunct="1">
              <a:lnSpc>
                <a:spcPct val="100000"/>
              </a:lnSpc>
              <a:buNone/>
              <a:defRPr lang="en-US" sz="1500" kern="1200" spc="300" dirty="0">
                <a:solidFill>
                  <a:schemeClr val="bg1"/>
                </a:solidFill>
                <a:latin typeface="Branding Bold" panose="000008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457200" indent="0">
              <a:buNone/>
              <a:defRPr lang="fr-FR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2pPr>
            <a:lvl3pPr marL="914400" indent="0">
              <a:buNone/>
              <a:defRPr lang="fr-FR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3pPr>
            <a:lvl4pPr marL="1371600" indent="0">
              <a:buNone/>
              <a:defRPr lang="fr-FR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4pPr>
            <a:lvl5pPr marL="1828800" indent="0">
              <a:buNone/>
              <a:defRPr lang="en-US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5pPr>
          </a:lstStyle>
          <a:p>
            <a:pPr lvl="0"/>
            <a:r>
              <a:rPr lang="fr-FR" dirty="0"/>
              <a:t>LOREM IPSUM</a:t>
            </a:r>
            <a:endParaRPr lang="en-US" dirty="0"/>
          </a:p>
        </p:txBody>
      </p:sp>
      <p:sp>
        <p:nvSpPr>
          <p:cNvPr id="42" name="Espace réservé pour une image  14">
            <a:extLst>
              <a:ext uri="{FF2B5EF4-FFF2-40B4-BE49-F238E27FC236}">
                <a16:creationId xmlns:a16="http://schemas.microsoft.com/office/drawing/2014/main" id="{A4121C06-EE83-47EE-84D7-6094DC22B253}"/>
              </a:ext>
            </a:extLst>
          </p:cNvPr>
          <p:cNvSpPr>
            <a:spLocks noGrp="1"/>
          </p:cNvSpPr>
          <p:nvPr>
            <p:ph type="pic" sz="quarter" idx="18" hasCustomPrompt="1"/>
          </p:nvPr>
        </p:nvSpPr>
        <p:spPr>
          <a:xfrm>
            <a:off x="3281306" y="5013279"/>
            <a:ext cx="739300" cy="742994"/>
          </a:xfrm>
          <a:prstGeom prst="rect">
            <a:avLst/>
          </a:prstGeom>
        </p:spPr>
        <p:txBody>
          <a:bodyPr lIns="0" tIns="0" rIns="0" bIns="504000" anchor="ctr"/>
          <a:lstStyle>
            <a:lvl1pPr marL="0" indent="0" algn="ctr">
              <a:lnSpc>
                <a:spcPct val="120000"/>
              </a:lnSpc>
              <a:buNone/>
              <a:defRPr sz="1200">
                <a:solidFill>
                  <a:schemeClr val="bg1">
                    <a:alpha val="58000"/>
                  </a:schemeClr>
                </a:solidFill>
                <a:latin typeface="+mj-lt"/>
              </a:defRPr>
            </a:lvl1pPr>
          </a:lstStyle>
          <a:p>
            <a:r>
              <a:rPr lang="fr-FR" dirty="0"/>
              <a:t>PICTO</a:t>
            </a:r>
            <a:endParaRPr lang="en-US" dirty="0"/>
          </a:p>
        </p:txBody>
      </p:sp>
      <p:grpSp>
        <p:nvGrpSpPr>
          <p:cNvPr id="13" name="Groupe 12">
            <a:extLst>
              <a:ext uri="{FF2B5EF4-FFF2-40B4-BE49-F238E27FC236}">
                <a16:creationId xmlns:a16="http://schemas.microsoft.com/office/drawing/2014/main" id="{032F2E72-7926-4AC3-843E-17FDC305EEEA}"/>
              </a:ext>
            </a:extLst>
          </p:cNvPr>
          <p:cNvGrpSpPr/>
          <p:nvPr userDrawn="1"/>
        </p:nvGrpSpPr>
        <p:grpSpPr>
          <a:xfrm>
            <a:off x="0" y="0"/>
            <a:ext cx="12192000" cy="720000"/>
            <a:chOff x="0" y="0"/>
            <a:chExt cx="12192000" cy="720000"/>
          </a:xfrm>
        </p:grpSpPr>
        <p:sp>
          <p:nvSpPr>
            <p:cNvPr id="14" name="Rectangle 13">
              <a:extLst>
                <a:ext uri="{FF2B5EF4-FFF2-40B4-BE49-F238E27FC236}">
                  <a16:creationId xmlns:a16="http://schemas.microsoft.com/office/drawing/2014/main" id="{85A5923C-63F5-4D38-BF6A-F77AFB8AF2E0}"/>
                </a:ext>
              </a:extLst>
            </p:cNvPr>
            <p:cNvSpPr/>
            <p:nvPr/>
          </p:nvSpPr>
          <p:spPr>
            <a:xfrm>
              <a:off x="0" y="0"/>
              <a:ext cx="12192000" cy="72000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>
              <a:outerShdw blurRad="127000" dist="63500" dir="5400000" algn="t" rotWithShape="0">
                <a:prstClr val="black">
                  <a:alpha val="5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16" name="Rectangle 15">
              <a:extLst>
                <a:ext uri="{FF2B5EF4-FFF2-40B4-BE49-F238E27FC236}">
                  <a16:creationId xmlns:a16="http://schemas.microsoft.com/office/drawing/2014/main" id="{0FE65621-1E64-4BD4-A8BA-90F17A6A9703}"/>
                </a:ext>
              </a:extLst>
            </p:cNvPr>
            <p:cNvSpPr/>
            <p:nvPr/>
          </p:nvSpPr>
          <p:spPr>
            <a:xfrm>
              <a:off x="0" y="0"/>
              <a:ext cx="720000" cy="720000"/>
            </a:xfrm>
            <a:prstGeom prst="rect">
              <a:avLst/>
            </a:prstGeom>
            <a:gradFill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27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</p:grpSp>
      <p:sp>
        <p:nvSpPr>
          <p:cNvPr id="35" name="Espace réservé du texte 19">
            <a:extLst>
              <a:ext uri="{FF2B5EF4-FFF2-40B4-BE49-F238E27FC236}">
                <a16:creationId xmlns:a16="http://schemas.microsoft.com/office/drawing/2014/main" id="{EEE75DD7-5BD1-4677-93FE-7941A7191F19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924560" y="0"/>
            <a:ext cx="9240821" cy="719999"/>
          </a:xfrm>
          <a:prstGeom prst="rect">
            <a:avLst/>
          </a:prstGeom>
        </p:spPr>
        <p:txBody>
          <a:bodyPr bIns="72000" anchor="ctr"/>
          <a:lstStyle>
            <a:lvl1pPr marL="0" indent="0" algn="l" defTabSz="914400" rtl="0" eaLnBrk="1" latinLnBrk="0" hangingPunct="1">
              <a:lnSpc>
                <a:spcPct val="100000"/>
              </a:lnSpc>
              <a:buNone/>
              <a:defRPr lang="en-US" sz="2400" kern="1200" dirty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457200" indent="0">
              <a:buNone/>
              <a:defRPr lang="fr-FR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2pPr>
            <a:lvl3pPr marL="914400" indent="0">
              <a:buNone/>
              <a:defRPr lang="fr-FR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3pPr>
            <a:lvl4pPr marL="1371600" indent="0">
              <a:buNone/>
              <a:defRPr lang="fr-FR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4pPr>
            <a:lvl5pPr marL="1828800" indent="0">
              <a:buNone/>
              <a:defRPr lang="en-US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5pPr>
          </a:lstStyle>
          <a:p>
            <a:pPr lvl="0"/>
            <a:r>
              <a:rPr lang="fr-FR" dirty="0" err="1"/>
              <a:t>Modify</a:t>
            </a:r>
            <a:r>
              <a:rPr lang="fr-FR" dirty="0"/>
              <a:t> the </a:t>
            </a:r>
            <a:r>
              <a:rPr lang="fr-FR" dirty="0" err="1"/>
              <a:t>text</a:t>
            </a:r>
            <a:r>
              <a:rPr lang="fr-FR" dirty="0"/>
              <a:t> style of the slide master </a:t>
            </a:r>
            <a:r>
              <a:rPr lang="fr-FR" dirty="0" err="1"/>
              <a:t>view</a:t>
            </a:r>
            <a:r>
              <a:rPr lang="fr-FR" dirty="0"/>
              <a:t>  </a:t>
            </a:r>
            <a:endParaRPr lang="en-US" dirty="0"/>
          </a:p>
        </p:txBody>
      </p:sp>
      <p:sp>
        <p:nvSpPr>
          <p:cNvPr id="30" name="Espace réservé du texte 10">
            <a:extLst>
              <a:ext uri="{FF2B5EF4-FFF2-40B4-BE49-F238E27FC236}">
                <a16:creationId xmlns:a16="http://schemas.microsoft.com/office/drawing/2014/main" id="{FC18D942-5C4F-4FEC-AA89-B4CD7653C01E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10495731" y="201956"/>
            <a:ext cx="1653044" cy="272633"/>
          </a:xfrm>
          <a:prstGeom prst="rect">
            <a:avLst/>
          </a:prstGeom>
        </p:spPr>
        <p:txBody>
          <a:bodyPr/>
          <a:lstStyle>
            <a:lvl1pPr marL="0" indent="0" algn="l" defTabSz="914400" rtl="0" eaLnBrk="1" latinLnBrk="0" hangingPunct="1">
              <a:buNone/>
              <a:defRPr lang="fr-FR" sz="2000" kern="1200" dirty="0">
                <a:solidFill>
                  <a:schemeClr val="tx2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</a:lstStyle>
          <a:p>
            <a:pPr lvl="0"/>
            <a:r>
              <a:rPr lang="fr-FR" dirty="0" err="1"/>
              <a:t>category</a:t>
            </a:r>
            <a:endParaRPr lang="fr-FR" dirty="0"/>
          </a:p>
        </p:txBody>
      </p:sp>
      <p:pic>
        <p:nvPicPr>
          <p:cNvPr id="31" name="Graphique 30">
            <a:extLst>
              <a:ext uri="{FF2B5EF4-FFF2-40B4-BE49-F238E27FC236}">
                <a16:creationId xmlns:a16="http://schemas.microsoft.com/office/drawing/2014/main" id="{8D0B3B2C-1B24-4CE5-A757-F1DE4ADA27A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xmlns="" r:embed="rId3"/>
              </a:ext>
            </a:extLst>
          </a:blip>
          <a:stretch>
            <a:fillRect/>
          </a:stretch>
        </p:blipFill>
        <p:spPr>
          <a:xfrm>
            <a:off x="9518513" y="258925"/>
            <a:ext cx="974610" cy="266065"/>
          </a:xfrm>
          <a:prstGeom prst="rect">
            <a:avLst/>
          </a:prstGeom>
        </p:spPr>
      </p:pic>
      <p:cxnSp>
        <p:nvCxnSpPr>
          <p:cNvPr id="32" name="Connecteur droit 31">
            <a:extLst>
              <a:ext uri="{FF2B5EF4-FFF2-40B4-BE49-F238E27FC236}">
                <a16:creationId xmlns:a16="http://schemas.microsoft.com/office/drawing/2014/main" id="{2D9399E3-243E-400E-9442-13B00CFA8FC2}"/>
              </a:ext>
            </a:extLst>
          </p:cNvPr>
          <p:cNvCxnSpPr>
            <a:cxnSpLocks/>
          </p:cNvCxnSpPr>
          <p:nvPr userDrawn="1"/>
        </p:nvCxnSpPr>
        <p:spPr>
          <a:xfrm>
            <a:off x="9163612" y="212116"/>
            <a:ext cx="0" cy="359682"/>
          </a:xfrm>
          <a:prstGeom prst="line">
            <a:avLst/>
          </a:prstGeom>
          <a:ln w="19050">
            <a:gradFill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5400000" scaled="1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33040325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decel="100000" fill="hold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10" presetClass="entr" presetSubtype="0" fill="hold" grpId="0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10" presetClass="entr" presetSubtype="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0" presetClass="entr" presetSubtype="0" fill="hold" grpId="0" nodeType="withEffect">
                                  <p:stCondLst>
                                    <p:cond delay="22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10" presetClass="entr" presetSubtype="0" fill="hold" grpId="0" nodeType="withEffect">
                                  <p:stCondLst>
                                    <p:cond delay="240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10" presetClass="entr" presetSubtype="0" fill="hold" grpId="0" nodeType="withEffect">
                                  <p:stCondLst>
                                    <p:cond delay="26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49" presetClass="entr" presetSubtype="0" decel="100000" fill="hold" grpId="0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8" presetClass="emph" presetSubtype="0" decel="100000" fill="hold" grpId="1" nodeType="withEffect">
                                  <p:stCondLst>
                                    <p:cond delay="1800"/>
                                  </p:stCondLst>
                                  <p:childTnLst>
                                    <p:animRot by="21600000">
                                      <p:cBhvr>
                                        <p:cTn id="31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2" presetID="10" presetClass="entr" presetSubtype="0" fill="hold" grpId="0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42" presetClass="path" presetSubtype="0" decel="100000" fill="hold" grpId="1" nodeType="withEffect">
                                  <p:stCondLst>
                                    <p:cond delay="1800"/>
                                  </p:stCondLst>
                                  <p:childTnLst>
                                    <p:animMotion origin="layout" path="M 0 7.40741E-7 L 0 0.06921 " pathEditMode="relative" rAng="0" ptsTypes="AA">
                                      <p:cBhvr>
                                        <p:cTn id="36" dur="1000" spd="-100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449"/>
                                    </p:animMotion>
                                  </p:childTnLst>
                                </p:cTn>
                              </p:par>
                              <p:par>
                                <p:cTn id="37" presetID="49" presetClass="entr" presetSubtype="0" decel="10000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8" presetClass="emph" presetSubtype="0" decel="100000" fill="hold" grpId="1" nodeType="withEffect">
                                  <p:stCondLst>
                                    <p:cond delay="2000"/>
                                  </p:stCondLst>
                                  <p:childTnLst>
                                    <p:animRot by="21600000">
                                      <p:cBhvr>
                                        <p:cTn id="44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45" presetID="10" presetClass="entr" presetSubtype="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42" presetClass="path" presetSubtype="0" decel="100000" fill="hold" grpId="1" nodeType="withEffect">
                                  <p:stCondLst>
                                    <p:cond delay="2000"/>
                                  </p:stCondLst>
                                  <p:childTnLst>
                                    <p:animMotion origin="layout" path="M 0 7.40741E-7 L 0 0.06921 " pathEditMode="relative" rAng="0" ptsTypes="AA">
                                      <p:cBhvr>
                                        <p:cTn id="49" dur="1000" spd="-100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449"/>
                                    </p:animMotion>
                                  </p:childTnLst>
                                </p:cTn>
                              </p:par>
                              <p:par>
                                <p:cTn id="50" presetID="49" presetClass="entr" presetSubtype="0" decel="100000" fill="hold" grpId="0" nodeType="withEffect">
                                  <p:stCondLst>
                                    <p:cond delay="220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8" presetClass="emph" presetSubtype="0" decel="100000" fill="hold" grpId="1" nodeType="withEffect">
                                  <p:stCondLst>
                                    <p:cond delay="2200"/>
                                  </p:stCondLst>
                                  <p:childTnLst>
                                    <p:animRot by="21600000">
                                      <p:cBhvr>
                                        <p:cTn id="57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58" presetID="10" presetClass="entr" presetSubtype="0" fill="hold" grpId="0" nodeType="withEffect">
                                  <p:stCondLst>
                                    <p:cond delay="220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42" presetClass="path" presetSubtype="0" decel="100000" fill="hold" grpId="1" nodeType="withEffect">
                                  <p:stCondLst>
                                    <p:cond delay="2200"/>
                                  </p:stCondLst>
                                  <p:childTnLst>
                                    <p:animMotion origin="layout" path="M 0 7.40741E-7 L 0 0.06921 " pathEditMode="relative" rAng="0" ptsTypes="AA">
                                      <p:cBhvr>
                                        <p:cTn id="62" dur="1000" spd="-100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449"/>
                                    </p:animMotion>
                                  </p:childTnLst>
                                </p:cTn>
                              </p:par>
                              <p:par>
                                <p:cTn id="63" presetID="49" presetClass="entr" presetSubtype="0" decel="100000" fill="hold" grpId="0" nodeType="withEffect">
                                  <p:stCondLst>
                                    <p:cond delay="240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5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8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9" presetID="8" presetClass="emph" presetSubtype="0" decel="100000" fill="hold" grpId="1" nodeType="withEffect">
                                  <p:stCondLst>
                                    <p:cond delay="2400"/>
                                  </p:stCondLst>
                                  <p:childTnLst>
                                    <p:animRot by="21600000">
                                      <p:cBhvr>
                                        <p:cTn id="70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71" presetID="10" presetClass="entr" presetSubtype="0" fill="hold" grpId="0" nodeType="withEffect">
                                  <p:stCondLst>
                                    <p:cond delay="240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3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4" presetID="42" presetClass="path" presetSubtype="0" decel="100000" fill="hold" grpId="1" nodeType="withEffect">
                                  <p:stCondLst>
                                    <p:cond delay="2400"/>
                                  </p:stCondLst>
                                  <p:childTnLst>
                                    <p:animMotion origin="layout" path="M 0 7.40741E-7 L 0 0.06921 " pathEditMode="relative" rAng="0" ptsTypes="AA">
                                      <p:cBhvr>
                                        <p:cTn id="75" dur="1000" spd="-100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449"/>
                                    </p:animMotion>
                                  </p:childTnLst>
                                </p:cTn>
                              </p:par>
                              <p:par>
                                <p:cTn id="76" presetID="49" presetClass="entr" presetSubtype="0" decel="100000" fill="hold" grpId="0" nodeType="withEffect">
                                  <p:stCondLst>
                                    <p:cond delay="260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8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1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2" presetID="8" presetClass="emph" presetSubtype="0" decel="100000" fill="hold" grpId="1" nodeType="withEffect">
                                  <p:stCondLst>
                                    <p:cond delay="2600"/>
                                  </p:stCondLst>
                                  <p:childTnLst>
                                    <p:animRot by="21600000">
                                      <p:cBhvr>
                                        <p:cTn id="83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84" presetID="10" presetClass="entr" presetSubtype="0" fill="hold" grpId="0" nodeType="withEffect">
                                  <p:stCondLst>
                                    <p:cond delay="260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6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7" presetID="42" presetClass="path" presetSubtype="0" decel="100000" fill="hold" grpId="1" nodeType="withEffect">
                                  <p:stCondLst>
                                    <p:cond delay="2600"/>
                                  </p:stCondLst>
                                  <p:childTnLst>
                                    <p:animMotion origin="layout" path="M 0 7.40741E-7 L 0 0.06921 " pathEditMode="relative" rAng="0" ptsTypes="AA">
                                      <p:cBhvr>
                                        <p:cTn id="88" dur="1000" spd="-100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449"/>
                                    </p:animMotion>
                                  </p:childTnLst>
                                </p:cTn>
                              </p:par>
                              <p:par>
                                <p:cTn id="89" presetID="2" presetClass="entr" presetSubtype="2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1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2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3" presetID="2" presetClass="entr" presetSubtype="2" decel="10000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5" dur="1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6" dur="1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7" presetID="2" presetClass="entr" presetSubtype="2" decel="100000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9" dur="1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0" dur="1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1" presetID="2" presetClass="entr" presetSubtype="2" decel="100000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3" dur="1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4" dur="1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5" presetID="2" presetClass="entr" presetSubtype="2" decel="100000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7" dur="10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8" dur="10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9" presetID="2" presetClass="entr" presetSubtype="1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1" dur="1000" fill="hold"/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2" dur="1000" fill="hold"/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3" presetID="2" presetClass="entr" presetSubtype="1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5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6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7" presetID="2" presetClass="entr" presetSubtype="1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9" dur="1000" fill="hold"/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0" dur="1000" fill="hold"/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1" presetID="2" presetClass="entr" presetSubtype="1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3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4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8" grpId="0"/>
      <p:bldP spid="49" grpId="0"/>
      <p:bldP spid="50" grpId="0"/>
      <p:bldP spid="51" grpId="0"/>
      <p:bldP spid="52" grpId="0"/>
      <p:bldP spid="53" grpId="0" animBg="1">
        <p:tmplLst>
          <p:tmpl>
            <p:tnLst>
              <p:par>
                <p:cTn presetID="10" presetClass="entr" presetSubtype="0" fill="hold" nodeType="withEffect">
                  <p:stCondLst>
                    <p:cond delay="18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5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4" grpId="0" animBg="1">
        <p:tmplLst>
          <p:tmpl>
            <p:tnLst>
              <p:par>
                <p:cTn presetID="10" presetClass="entr" presetSubtype="0" fill="hold" nodeType="withEffect">
                  <p:stCondLst>
                    <p:cond delay="20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5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9" grpId="0">
        <p:tmplLst>
          <p:tmpl>
            <p:tnLst>
              <p:par>
                <p:cTn presetID="10" presetClass="entr" presetSubtype="0" fill="hold" nodeType="withEffect">
                  <p:stCondLst>
                    <p:cond delay="18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9" grpId="1"/>
      <p:bldP spid="55" grpId="0" animBg="1">
        <p:tmplLst>
          <p:tmpl>
            <p:tnLst>
              <p:par>
                <p:cTn presetID="10" presetClass="entr" presetSubtype="0" fill="hold" nodeType="withEffect">
                  <p:stCondLst>
                    <p:cond delay="22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5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6" grpId="0" animBg="1">
        <p:tmplLst>
          <p:tmpl>
            <p:tnLst>
              <p:par>
                <p:cTn presetID="10" presetClass="entr" presetSubtype="0" fill="hold" nodeType="withEffect">
                  <p:stCondLst>
                    <p:cond delay="24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5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7" grpId="0" animBg="1">
        <p:tmplLst>
          <p:tmpl>
            <p:tnLst>
              <p:par>
                <p:cTn presetID="10" presetClass="entr" presetSubtype="0" fill="hold" nodeType="withEffect">
                  <p:stCondLst>
                    <p:cond delay="26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5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3" grpId="0">
        <p:tmplLst>
          <p:tmpl>
            <p:tnLst>
              <p:par>
                <p:cTn presetID="10" presetClass="entr" presetSubtype="0" fill="hold" nodeType="withEffect">
                  <p:stCondLst>
                    <p:cond delay="22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4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3" grpId="1"/>
      <p:bldP spid="44" grpId="0"/>
      <p:bldP spid="44" grpId="1"/>
      <p:bldP spid="45" grpId="0">
        <p:tmplLst>
          <p:tmpl>
            <p:tnLst>
              <p:par>
                <p:cTn presetID="10" presetClass="entr" presetSubtype="0" fill="hold" nodeType="withEffect">
                  <p:stCondLst>
                    <p:cond delay="24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4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5" grpId="1"/>
      <p:bldP spid="46" grpId="0"/>
      <p:bldP spid="46" grpId="1"/>
      <p:bldP spid="47" grpId="0">
        <p:tmplLst>
          <p:tmpl>
            <p:tnLst>
              <p:par>
                <p:cTn presetID="10" presetClass="entr" presetSubtype="0" fill="hold" nodeType="withEffect">
                  <p:stCondLst>
                    <p:cond delay="26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4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7" grpId="1"/>
      <p:bldP spid="48" grpId="0"/>
      <p:bldP spid="48" grpId="1"/>
      <p:bldP spid="40" grpId="0"/>
      <p:bldP spid="40" grpId="1"/>
      <p:bldP spid="41" grpId="0">
        <p:tmplLst>
          <p:tmpl>
            <p:tnLst>
              <p:par>
                <p:cTn presetID="10" presetClass="entr" presetSubtype="0" fill="hold" nodeType="withEffect">
                  <p:stCondLst>
                    <p:cond delay="20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4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1" grpId="1"/>
      <p:bldP spid="42" grpId="0"/>
      <p:bldP spid="42" grpId="1"/>
      <p:bldP spid="35" grpId="0" build="p"/>
      <p:bldP spid="30" grpId="0" build="p">
        <p:tmplLst>
          <p:tmpl lvl="1">
            <p:tnLst>
              <p:par>
                <p:cTn presetID="2" presetClass="entr" presetSubtype="1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1000" fill="hold"/>
                        <p:tgtEl>
                          <p:spTgt spid="3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1000" fill="hold"/>
                        <p:tgtEl>
                          <p:spTgt spid="3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0-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>
  <p:cSld name="Transi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ctrTitle"/>
          </p:nvPr>
        </p:nvSpPr>
        <p:spPr bwMode="gray">
          <a:xfrm>
            <a:off x="5544000" y="3650401"/>
            <a:ext cx="5976000" cy="498598"/>
          </a:xfrm>
        </p:spPr>
        <p:txBody>
          <a:bodyPr/>
          <a:lstStyle>
            <a:lvl1pPr>
              <a:defRPr cap="none" baseline="0">
                <a:solidFill>
                  <a:schemeClr val="accent6"/>
                </a:solidFill>
              </a:defRPr>
            </a:lvl1pPr>
          </a:lstStyle>
          <a:p>
            <a:r>
              <a:rPr lang="en-US" noProof="0"/>
              <a:t>Click to edit Master title style</a:t>
            </a:r>
            <a:endParaRPr lang="es-ES" noProof="0" dirty="0"/>
          </a:p>
        </p:txBody>
      </p:sp>
      <p:sp>
        <p:nvSpPr>
          <p:cNvPr id="3" name="Sous-titre 2"/>
          <p:cNvSpPr>
            <a:spLocks noGrp="1"/>
          </p:cNvSpPr>
          <p:nvPr>
            <p:ph type="subTitle" idx="1"/>
          </p:nvPr>
        </p:nvSpPr>
        <p:spPr bwMode="gray">
          <a:xfrm>
            <a:off x="5544000" y="4798801"/>
            <a:ext cx="5976000" cy="430887"/>
          </a:xfrm>
          <a:prstGeom prst="rect">
            <a:avLst/>
          </a:prstGeom>
        </p:spPr>
        <p:txBody>
          <a:bodyPr/>
          <a:lstStyle>
            <a:lvl1pPr marL="243375" indent="-243375" algn="l">
              <a:lnSpc>
                <a:spcPct val="100000"/>
              </a:lnSpc>
              <a:buFont typeface="Arial" pitchFamily="34" charset="0"/>
              <a:buChar char="•"/>
              <a:defRPr sz="2800" b="0">
                <a:solidFill>
                  <a:schemeClr val="accent1"/>
                </a:solidFill>
              </a:defRPr>
            </a:lvl1pPr>
            <a:lvl2pPr marL="60949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121898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82848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243797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304746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365696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426645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487594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noProof="0"/>
              <a:t>Click to edit Master subtitle style</a:t>
            </a:r>
            <a:endParaRPr lang="es-ES" noProof="0" dirty="0"/>
          </a:p>
        </p:txBody>
      </p:sp>
      <p:sp>
        <p:nvSpPr>
          <p:cNvPr id="8" name="Espace réservé de la date 7"/>
          <p:cNvSpPr>
            <a:spLocks noGrp="1"/>
          </p:cNvSpPr>
          <p:nvPr>
            <p:ph type="dt" sz="half" idx="10"/>
          </p:nvPr>
        </p:nvSpPr>
        <p:spPr bwMode="gray">
          <a:xfrm>
            <a:off x="0" y="6300000"/>
            <a:ext cx="623392" cy="334800"/>
          </a:xfrm>
          <a:prstGeom prst="rect">
            <a:avLst/>
          </a:prstGeom>
        </p:spPr>
        <p:txBody>
          <a:bodyPr lIns="121899" tIns="60949" rIns="121899" bIns="60949"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s-ES"/>
              <a:t>Date</a:t>
            </a:r>
            <a:endParaRPr lang="fr-FR" dirty="0"/>
          </a:p>
        </p:txBody>
      </p:sp>
      <p:sp>
        <p:nvSpPr>
          <p:cNvPr id="9" name="Espace réservé du numéro de diapositive 8"/>
          <p:cNvSpPr>
            <a:spLocks noGrp="1"/>
          </p:cNvSpPr>
          <p:nvPr>
            <p:ph type="sldNum" sz="quarter" idx="11"/>
          </p:nvPr>
        </p:nvSpPr>
        <p:spPr bwMode="gray">
          <a:xfrm>
            <a:off x="696001" y="6450134"/>
            <a:ext cx="1032000" cy="184666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 algn="l"/>
            <a:fld id="{19858401-1896-4F80-9B2B-186795E41C27}" type="slidenum">
              <a:rPr lang="fr-FR" smtClean="0"/>
              <a:pPr algn="l"/>
              <a:t>‹N°›</a:t>
            </a:fld>
            <a:endParaRPr lang="fr-FR" dirty="0"/>
          </a:p>
        </p:txBody>
      </p:sp>
      <p:sp>
        <p:nvSpPr>
          <p:cNvPr id="10" name="Espace réservé du pied de page 9"/>
          <p:cNvSpPr>
            <a:spLocks noGrp="1"/>
          </p:cNvSpPr>
          <p:nvPr>
            <p:ph type="ftr" sz="quarter" idx="12"/>
          </p:nvPr>
        </p:nvSpPr>
        <p:spPr bwMode="gray">
          <a:xfrm>
            <a:off x="1776001" y="6450134"/>
            <a:ext cx="3743936" cy="184666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 algn="l"/>
            <a:r>
              <a:rPr lang="es-ES"/>
              <a:t>Título de la presentación   -   23/01/2013</a:t>
            </a:r>
            <a:endParaRPr lang="fr-FR" dirty="0"/>
          </a:p>
        </p:txBody>
      </p:sp>
      <p:pic>
        <p:nvPicPr>
          <p:cNvPr id="11" name="Image 10" descr="logo_couv.png"/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" y="0"/>
            <a:ext cx="4751850" cy="4176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2635752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 advTm="10000">
        <p:wipe/>
      </p:transition>
    </mc:Choice>
    <mc:Fallback xmlns="">
      <p:transition advTm="10000">
        <p:wipe/>
      </p:transition>
    </mc:Fallback>
  </mc:AlternateContent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>
  <p:cSld name="Titre avec visue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Espace réservé pour une image  8"/>
          <p:cNvSpPr>
            <a:spLocks noGrp="1"/>
          </p:cNvSpPr>
          <p:nvPr>
            <p:ph type="pic" sz="quarter" idx="13" hasCustomPrompt="1"/>
          </p:nvPr>
        </p:nvSpPr>
        <p:spPr bwMode="gray">
          <a:xfrm>
            <a:off x="1" y="0"/>
            <a:ext cx="12192000" cy="3315600"/>
          </a:xfrm>
          <a:prstGeom prst="rect">
            <a:avLst/>
          </a:prstGeom>
          <a:solidFill>
            <a:srgbClr val="C8C8C8"/>
          </a:solidFill>
          <a:ln>
            <a:noFill/>
          </a:ln>
        </p:spPr>
        <p:txBody>
          <a:bodyPr bIns="863849" anchor="ctr" anchorCtr="0"/>
          <a:lstStyle>
            <a:lvl1pPr algn="ctr">
              <a:defRPr>
                <a:solidFill>
                  <a:schemeClr val="bg1"/>
                </a:solidFill>
              </a:defRPr>
            </a:lvl1pPr>
          </a:lstStyle>
          <a:p>
            <a:r>
              <a:rPr lang="fr-FR" dirty="0"/>
              <a:t>IMAGEN</a:t>
            </a:r>
          </a:p>
        </p:txBody>
      </p:sp>
      <p:sp>
        <p:nvSpPr>
          <p:cNvPr id="2" name="Titre 1"/>
          <p:cNvSpPr>
            <a:spLocks noGrp="1"/>
          </p:cNvSpPr>
          <p:nvPr>
            <p:ph type="ctrTitle"/>
          </p:nvPr>
        </p:nvSpPr>
        <p:spPr bwMode="gray">
          <a:xfrm>
            <a:off x="5544000" y="3650400"/>
            <a:ext cx="5976000" cy="498598"/>
          </a:xfrm>
        </p:spPr>
        <p:txBody>
          <a:bodyPr/>
          <a:lstStyle>
            <a:lvl1pPr>
              <a:defRPr cap="none" baseline="0">
                <a:solidFill>
                  <a:schemeClr val="accent6"/>
                </a:solidFill>
              </a:defRPr>
            </a:lvl1pPr>
          </a:lstStyle>
          <a:p>
            <a:r>
              <a:rPr lang="en-US" noProof="0"/>
              <a:t>Click to edit Master title style</a:t>
            </a:r>
            <a:endParaRPr lang="es-ES" noProof="0" dirty="0"/>
          </a:p>
        </p:txBody>
      </p:sp>
      <p:sp>
        <p:nvSpPr>
          <p:cNvPr id="3" name="Sous-titre 2"/>
          <p:cNvSpPr>
            <a:spLocks noGrp="1"/>
          </p:cNvSpPr>
          <p:nvPr>
            <p:ph type="subTitle" idx="1"/>
          </p:nvPr>
        </p:nvSpPr>
        <p:spPr bwMode="gray">
          <a:xfrm>
            <a:off x="5544000" y="4798800"/>
            <a:ext cx="5976000" cy="2062800"/>
          </a:xfrm>
          <a:prstGeom prst="rect">
            <a:avLst/>
          </a:prstGeom>
        </p:spPr>
        <p:txBody>
          <a:bodyPr/>
          <a:lstStyle>
            <a:lvl1pPr marL="0" indent="0" algn="l">
              <a:lnSpc>
                <a:spcPts val="2400"/>
              </a:lnSpc>
              <a:buNone/>
              <a:defRPr sz="1900" b="0">
                <a:solidFill>
                  <a:schemeClr val="accent1"/>
                </a:solidFill>
              </a:defRPr>
            </a:lvl1pPr>
            <a:lvl2pPr marL="60949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121898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82848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243797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304746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365696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426645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487594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noProof="0"/>
              <a:t>Click to edit Master subtitle style</a:t>
            </a:r>
            <a:endParaRPr lang="es-ES" noProof="0" dirty="0"/>
          </a:p>
        </p:txBody>
      </p:sp>
      <p:sp>
        <p:nvSpPr>
          <p:cNvPr id="10" name="Espace réservé pour une image  8"/>
          <p:cNvSpPr>
            <a:spLocks noGrp="1"/>
          </p:cNvSpPr>
          <p:nvPr>
            <p:ph type="pic" sz="quarter" idx="14" hasCustomPrompt="1"/>
          </p:nvPr>
        </p:nvSpPr>
        <p:spPr bwMode="gray">
          <a:xfrm>
            <a:off x="0" y="0"/>
            <a:ext cx="5568000" cy="4176000"/>
          </a:xfrm>
          <a:prstGeom prst="rect">
            <a:avLst/>
          </a:prstGeom>
          <a:noFill/>
          <a:ln>
            <a:noFill/>
          </a:ln>
        </p:spPr>
        <p:txBody>
          <a:bodyPr bIns="863849" anchor="ctr" anchorCtr="0"/>
          <a:lstStyle>
            <a:lvl1pPr algn="ctr">
              <a:defRPr>
                <a:solidFill>
                  <a:schemeClr val="bg1"/>
                </a:solidFill>
              </a:defRPr>
            </a:lvl1pPr>
          </a:lstStyle>
          <a:p>
            <a:r>
              <a:rPr lang="fr-FR" dirty="0"/>
              <a:t>IMAGEN</a:t>
            </a:r>
          </a:p>
        </p:txBody>
      </p:sp>
      <p:sp>
        <p:nvSpPr>
          <p:cNvPr id="11" name="Espace réservé de la date 10"/>
          <p:cNvSpPr>
            <a:spLocks noGrp="1"/>
          </p:cNvSpPr>
          <p:nvPr>
            <p:ph type="dt" sz="half" idx="15"/>
          </p:nvPr>
        </p:nvSpPr>
        <p:spPr bwMode="gray">
          <a:xfrm>
            <a:off x="0" y="6300000"/>
            <a:ext cx="623392" cy="334800"/>
          </a:xfrm>
          <a:prstGeom prst="rect">
            <a:avLst/>
          </a:prstGeom>
        </p:spPr>
        <p:txBody>
          <a:bodyPr lIns="121899" tIns="60949" rIns="121899" bIns="60949"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s-ES"/>
              <a:t>Date</a:t>
            </a:r>
            <a:endParaRPr lang="fr-FR" dirty="0"/>
          </a:p>
        </p:txBody>
      </p:sp>
      <p:sp>
        <p:nvSpPr>
          <p:cNvPr id="12" name="Espace réservé du numéro de diapositive 11"/>
          <p:cNvSpPr>
            <a:spLocks noGrp="1"/>
          </p:cNvSpPr>
          <p:nvPr>
            <p:ph type="sldNum" sz="quarter" idx="16"/>
          </p:nvPr>
        </p:nvSpPr>
        <p:spPr bwMode="gray">
          <a:xfrm>
            <a:off x="696001" y="6300000"/>
            <a:ext cx="1032000" cy="334800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 algn="l"/>
            <a:fld id="{19858401-1896-4F80-9B2B-186795E41C27}" type="slidenum">
              <a:rPr lang="fr-FR" smtClean="0"/>
              <a:pPr algn="l"/>
              <a:t>‹N°›</a:t>
            </a:fld>
            <a:endParaRPr lang="fr-FR" dirty="0"/>
          </a:p>
        </p:txBody>
      </p:sp>
      <p:sp>
        <p:nvSpPr>
          <p:cNvPr id="13" name="Espace réservé du pied de page 12"/>
          <p:cNvSpPr>
            <a:spLocks noGrp="1"/>
          </p:cNvSpPr>
          <p:nvPr>
            <p:ph type="ftr" sz="quarter" idx="17"/>
          </p:nvPr>
        </p:nvSpPr>
        <p:spPr bwMode="gray">
          <a:xfrm>
            <a:off x="1776001" y="6300000"/>
            <a:ext cx="3743936" cy="334800"/>
          </a:xfrm>
          <a:prstGeom prst="rect">
            <a:avLst/>
          </a:prstGeom>
        </p:spPr>
        <p:txBody>
          <a:bodyPr lIns="121899" tIns="60949" rIns="121899" bIns="60949"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 algn="l"/>
            <a:r>
              <a:rPr lang="es-ES"/>
              <a:t>Título de la presentación   -   23/01/2013</a:t>
            </a:r>
            <a:endParaRPr lang="fr-FR" dirty="0"/>
          </a:p>
        </p:txBody>
      </p:sp>
    </p:spTree>
    <p:extLst>
      <p:ext uri="{BB962C8B-B14F-4D97-AF65-F5344CB8AC3E}">
        <p14:creationId xmlns:p14="http://schemas.microsoft.com/office/powerpoint/2010/main" val="3023094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 advTm="10000">
        <p:wipe/>
      </p:transition>
    </mc:Choice>
    <mc:Fallback xmlns="">
      <p:transition advTm="10000">
        <p:wipe/>
      </p:transition>
    </mc:Fallback>
  </mc:AlternateContent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Titre avec visue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48064811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 advTm="10000">
        <p:wipe/>
      </p:transition>
    </mc:Choice>
    <mc:Fallback xmlns="">
      <p:transition advTm="10000">
        <p:wipe/>
      </p:transition>
    </mc:Fallback>
  </mc:AlternateContent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0_Diapositive de tit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64" name="Groupe 363">
            <a:extLst>
              <a:ext uri="{FF2B5EF4-FFF2-40B4-BE49-F238E27FC236}">
                <a16:creationId xmlns:a16="http://schemas.microsoft.com/office/drawing/2014/main" id="{CAB23322-4A78-4A05-8803-D00BE8BAF16C}"/>
              </a:ext>
            </a:extLst>
          </p:cNvPr>
          <p:cNvGrpSpPr/>
          <p:nvPr userDrawn="1"/>
        </p:nvGrpSpPr>
        <p:grpSpPr>
          <a:xfrm>
            <a:off x="-2723326" y="-2115281"/>
            <a:ext cx="17910095" cy="11783641"/>
            <a:chOff x="-2724070" y="-2152670"/>
            <a:chExt cx="17910095" cy="11783641"/>
          </a:xfrm>
        </p:grpSpPr>
        <p:grpSp>
          <p:nvGrpSpPr>
            <p:cNvPr id="7" name="Group 4">
              <a:extLst>
                <a:ext uri="{FF2B5EF4-FFF2-40B4-BE49-F238E27FC236}">
                  <a16:creationId xmlns:a16="http://schemas.microsoft.com/office/drawing/2014/main" id="{4B286F79-2817-418F-9671-AA1DA28A14B7}"/>
                </a:ext>
              </a:extLst>
            </p:cNvPr>
            <p:cNvGrpSpPr>
              <a:grpSpLocks noChangeAspect="1"/>
            </p:cNvGrpSpPr>
            <p:nvPr userDrawn="1"/>
          </p:nvGrpSpPr>
          <p:grpSpPr bwMode="auto">
            <a:xfrm rot="9322378">
              <a:off x="-2724070" y="-2152670"/>
              <a:ext cx="7980362" cy="4732338"/>
              <a:chOff x="4539" y="2829"/>
              <a:chExt cx="5027" cy="2981"/>
            </a:xfrm>
            <a:solidFill>
              <a:schemeClr val="accent1"/>
            </a:solidFill>
          </p:grpSpPr>
          <p:sp>
            <p:nvSpPr>
              <p:cNvPr id="8" name="Freeform 5">
                <a:extLst>
                  <a:ext uri="{FF2B5EF4-FFF2-40B4-BE49-F238E27FC236}">
                    <a16:creationId xmlns:a16="http://schemas.microsoft.com/office/drawing/2014/main" id="{9DEA13FB-5A5C-4147-840E-96C6E13721B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795" y="4447"/>
                <a:ext cx="417" cy="346"/>
              </a:xfrm>
              <a:custGeom>
                <a:avLst/>
                <a:gdLst>
                  <a:gd name="T0" fmla="*/ 417 w 417"/>
                  <a:gd name="T1" fmla="*/ 132 h 346"/>
                  <a:gd name="T2" fmla="*/ 256 w 417"/>
                  <a:gd name="T3" fmla="*/ 346 h 346"/>
                  <a:gd name="T4" fmla="*/ 254 w 417"/>
                  <a:gd name="T5" fmla="*/ 344 h 346"/>
                  <a:gd name="T6" fmla="*/ 0 w 417"/>
                  <a:gd name="T7" fmla="*/ 0 h 346"/>
                  <a:gd name="T8" fmla="*/ 417 w 417"/>
                  <a:gd name="T9" fmla="*/ 132 h 346"/>
                  <a:gd name="T10" fmla="*/ 256 w 417"/>
                  <a:gd name="T11" fmla="*/ 339 h 346"/>
                  <a:gd name="T12" fmla="*/ 411 w 417"/>
                  <a:gd name="T13" fmla="*/ 134 h 346"/>
                  <a:gd name="T14" fmla="*/ 11 w 417"/>
                  <a:gd name="T15" fmla="*/ 7 h 346"/>
                  <a:gd name="T16" fmla="*/ 256 w 417"/>
                  <a:gd name="T17" fmla="*/ 339 h 3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17" h="346">
                    <a:moveTo>
                      <a:pt x="417" y="132"/>
                    </a:moveTo>
                    <a:lnTo>
                      <a:pt x="256" y="346"/>
                    </a:lnTo>
                    <a:lnTo>
                      <a:pt x="254" y="344"/>
                    </a:lnTo>
                    <a:lnTo>
                      <a:pt x="0" y="0"/>
                    </a:lnTo>
                    <a:lnTo>
                      <a:pt x="417" y="132"/>
                    </a:lnTo>
                    <a:close/>
                    <a:moveTo>
                      <a:pt x="256" y="339"/>
                    </a:moveTo>
                    <a:lnTo>
                      <a:pt x="411" y="134"/>
                    </a:lnTo>
                    <a:lnTo>
                      <a:pt x="11" y="7"/>
                    </a:lnTo>
                    <a:lnTo>
                      <a:pt x="256" y="33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9" name="Freeform 6">
                <a:extLst>
                  <a:ext uri="{FF2B5EF4-FFF2-40B4-BE49-F238E27FC236}">
                    <a16:creationId xmlns:a16="http://schemas.microsoft.com/office/drawing/2014/main" id="{755A7A60-095E-49B8-B219-3E6A95122B4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317" y="4448"/>
                <a:ext cx="737" cy="468"/>
              </a:xfrm>
              <a:custGeom>
                <a:avLst/>
                <a:gdLst>
                  <a:gd name="T0" fmla="*/ 484 w 737"/>
                  <a:gd name="T1" fmla="*/ 0 h 468"/>
                  <a:gd name="T2" fmla="*/ 737 w 737"/>
                  <a:gd name="T3" fmla="*/ 343 h 468"/>
                  <a:gd name="T4" fmla="*/ 734 w 737"/>
                  <a:gd name="T5" fmla="*/ 343 h 468"/>
                  <a:gd name="T6" fmla="*/ 0 w 737"/>
                  <a:gd name="T7" fmla="*/ 468 h 468"/>
                  <a:gd name="T8" fmla="*/ 4 w 737"/>
                  <a:gd name="T9" fmla="*/ 465 h 468"/>
                  <a:gd name="T10" fmla="*/ 484 w 737"/>
                  <a:gd name="T11" fmla="*/ 0 h 468"/>
                  <a:gd name="T12" fmla="*/ 731 w 737"/>
                  <a:gd name="T13" fmla="*/ 340 h 468"/>
                  <a:gd name="T14" fmla="*/ 483 w 737"/>
                  <a:gd name="T15" fmla="*/ 5 h 468"/>
                  <a:gd name="T16" fmla="*/ 10 w 737"/>
                  <a:gd name="T17" fmla="*/ 462 h 468"/>
                  <a:gd name="T18" fmla="*/ 731 w 737"/>
                  <a:gd name="T19" fmla="*/ 340 h 4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37" h="468">
                    <a:moveTo>
                      <a:pt x="484" y="0"/>
                    </a:moveTo>
                    <a:lnTo>
                      <a:pt x="737" y="343"/>
                    </a:lnTo>
                    <a:lnTo>
                      <a:pt x="734" y="343"/>
                    </a:lnTo>
                    <a:lnTo>
                      <a:pt x="0" y="468"/>
                    </a:lnTo>
                    <a:lnTo>
                      <a:pt x="4" y="465"/>
                    </a:lnTo>
                    <a:lnTo>
                      <a:pt x="484" y="0"/>
                    </a:lnTo>
                    <a:close/>
                    <a:moveTo>
                      <a:pt x="731" y="340"/>
                    </a:moveTo>
                    <a:lnTo>
                      <a:pt x="483" y="5"/>
                    </a:lnTo>
                    <a:lnTo>
                      <a:pt x="10" y="462"/>
                    </a:lnTo>
                    <a:lnTo>
                      <a:pt x="731" y="34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0" name="Freeform 7">
                <a:extLst>
                  <a:ext uri="{FF2B5EF4-FFF2-40B4-BE49-F238E27FC236}">
                    <a16:creationId xmlns:a16="http://schemas.microsoft.com/office/drawing/2014/main" id="{70A5386C-37EA-4CB2-A475-A441EDC6263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318" y="4787"/>
                <a:ext cx="1069" cy="863"/>
              </a:xfrm>
              <a:custGeom>
                <a:avLst/>
                <a:gdLst>
                  <a:gd name="T0" fmla="*/ 734 w 1069"/>
                  <a:gd name="T1" fmla="*/ 0 h 863"/>
                  <a:gd name="T2" fmla="*/ 734 w 1069"/>
                  <a:gd name="T3" fmla="*/ 1 h 863"/>
                  <a:gd name="T4" fmla="*/ 1069 w 1069"/>
                  <a:gd name="T5" fmla="*/ 863 h 863"/>
                  <a:gd name="T6" fmla="*/ 0 w 1069"/>
                  <a:gd name="T7" fmla="*/ 126 h 863"/>
                  <a:gd name="T8" fmla="*/ 734 w 1069"/>
                  <a:gd name="T9" fmla="*/ 0 h 863"/>
                  <a:gd name="T10" fmla="*/ 1061 w 1069"/>
                  <a:gd name="T11" fmla="*/ 854 h 863"/>
                  <a:gd name="T12" fmla="*/ 732 w 1069"/>
                  <a:gd name="T13" fmla="*/ 5 h 863"/>
                  <a:gd name="T14" fmla="*/ 9 w 1069"/>
                  <a:gd name="T15" fmla="*/ 128 h 863"/>
                  <a:gd name="T16" fmla="*/ 1061 w 1069"/>
                  <a:gd name="T17" fmla="*/ 854 h 8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69" h="863">
                    <a:moveTo>
                      <a:pt x="734" y="0"/>
                    </a:moveTo>
                    <a:lnTo>
                      <a:pt x="734" y="1"/>
                    </a:lnTo>
                    <a:lnTo>
                      <a:pt x="1069" y="863"/>
                    </a:lnTo>
                    <a:lnTo>
                      <a:pt x="0" y="126"/>
                    </a:lnTo>
                    <a:lnTo>
                      <a:pt x="734" y="0"/>
                    </a:lnTo>
                    <a:close/>
                    <a:moveTo>
                      <a:pt x="1061" y="854"/>
                    </a:moveTo>
                    <a:lnTo>
                      <a:pt x="732" y="5"/>
                    </a:lnTo>
                    <a:lnTo>
                      <a:pt x="9" y="128"/>
                    </a:lnTo>
                    <a:lnTo>
                      <a:pt x="1061" y="85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1" name="Freeform 8">
                <a:extLst>
                  <a:ext uri="{FF2B5EF4-FFF2-40B4-BE49-F238E27FC236}">
                    <a16:creationId xmlns:a16="http://schemas.microsoft.com/office/drawing/2014/main" id="{B4C14A81-BC9E-4310-92D6-405F39643FB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33" y="4428"/>
                <a:ext cx="694" cy="488"/>
              </a:xfrm>
              <a:custGeom>
                <a:avLst/>
                <a:gdLst>
                  <a:gd name="T0" fmla="*/ 234 w 694"/>
                  <a:gd name="T1" fmla="*/ 0 h 488"/>
                  <a:gd name="T2" fmla="*/ 235 w 694"/>
                  <a:gd name="T3" fmla="*/ 1 h 488"/>
                  <a:gd name="T4" fmla="*/ 694 w 694"/>
                  <a:gd name="T5" fmla="*/ 488 h 488"/>
                  <a:gd name="T6" fmla="*/ 0 w 694"/>
                  <a:gd name="T7" fmla="*/ 380 h 488"/>
                  <a:gd name="T8" fmla="*/ 1 w 694"/>
                  <a:gd name="T9" fmla="*/ 378 h 488"/>
                  <a:gd name="T10" fmla="*/ 234 w 694"/>
                  <a:gd name="T11" fmla="*/ 0 h 488"/>
                  <a:gd name="T12" fmla="*/ 685 w 694"/>
                  <a:gd name="T13" fmla="*/ 484 h 488"/>
                  <a:gd name="T14" fmla="*/ 234 w 694"/>
                  <a:gd name="T15" fmla="*/ 5 h 488"/>
                  <a:gd name="T16" fmla="*/ 6 w 694"/>
                  <a:gd name="T17" fmla="*/ 378 h 488"/>
                  <a:gd name="T18" fmla="*/ 685 w 694"/>
                  <a:gd name="T19" fmla="*/ 484 h 4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94" h="488">
                    <a:moveTo>
                      <a:pt x="234" y="0"/>
                    </a:moveTo>
                    <a:lnTo>
                      <a:pt x="235" y="1"/>
                    </a:lnTo>
                    <a:lnTo>
                      <a:pt x="694" y="488"/>
                    </a:lnTo>
                    <a:lnTo>
                      <a:pt x="0" y="380"/>
                    </a:lnTo>
                    <a:lnTo>
                      <a:pt x="1" y="378"/>
                    </a:lnTo>
                    <a:lnTo>
                      <a:pt x="234" y="0"/>
                    </a:lnTo>
                    <a:close/>
                    <a:moveTo>
                      <a:pt x="685" y="484"/>
                    </a:moveTo>
                    <a:lnTo>
                      <a:pt x="234" y="5"/>
                    </a:lnTo>
                    <a:lnTo>
                      <a:pt x="6" y="378"/>
                    </a:lnTo>
                    <a:lnTo>
                      <a:pt x="685" y="48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" name="Freeform 9">
                <a:extLst>
                  <a:ext uri="{FF2B5EF4-FFF2-40B4-BE49-F238E27FC236}">
                    <a16:creationId xmlns:a16="http://schemas.microsoft.com/office/drawing/2014/main" id="{1F5093E5-9DD3-4E86-8F3A-3D95290575D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862" y="4429"/>
                <a:ext cx="943" cy="487"/>
              </a:xfrm>
              <a:custGeom>
                <a:avLst/>
                <a:gdLst>
                  <a:gd name="T0" fmla="*/ 943 w 943"/>
                  <a:gd name="T1" fmla="*/ 21 h 487"/>
                  <a:gd name="T2" fmla="*/ 461 w 943"/>
                  <a:gd name="T3" fmla="*/ 487 h 487"/>
                  <a:gd name="T4" fmla="*/ 459 w 943"/>
                  <a:gd name="T5" fmla="*/ 486 h 487"/>
                  <a:gd name="T6" fmla="*/ 0 w 943"/>
                  <a:gd name="T7" fmla="*/ 0 h 487"/>
                  <a:gd name="T8" fmla="*/ 943 w 943"/>
                  <a:gd name="T9" fmla="*/ 21 h 487"/>
                  <a:gd name="T10" fmla="*/ 461 w 943"/>
                  <a:gd name="T11" fmla="*/ 483 h 487"/>
                  <a:gd name="T12" fmla="*/ 934 w 943"/>
                  <a:gd name="T13" fmla="*/ 24 h 487"/>
                  <a:gd name="T14" fmla="*/ 8 w 943"/>
                  <a:gd name="T15" fmla="*/ 3 h 487"/>
                  <a:gd name="T16" fmla="*/ 461 w 943"/>
                  <a:gd name="T17" fmla="*/ 483 h 4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43" h="487">
                    <a:moveTo>
                      <a:pt x="943" y="21"/>
                    </a:moveTo>
                    <a:lnTo>
                      <a:pt x="461" y="487"/>
                    </a:lnTo>
                    <a:lnTo>
                      <a:pt x="459" y="486"/>
                    </a:lnTo>
                    <a:lnTo>
                      <a:pt x="0" y="0"/>
                    </a:lnTo>
                    <a:lnTo>
                      <a:pt x="943" y="21"/>
                    </a:lnTo>
                    <a:close/>
                    <a:moveTo>
                      <a:pt x="461" y="483"/>
                    </a:moveTo>
                    <a:lnTo>
                      <a:pt x="934" y="24"/>
                    </a:lnTo>
                    <a:lnTo>
                      <a:pt x="8" y="3"/>
                    </a:lnTo>
                    <a:lnTo>
                      <a:pt x="461" y="48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3" name="Freeform 10">
                <a:extLst>
                  <a:ext uri="{FF2B5EF4-FFF2-40B4-BE49-F238E27FC236}">
                    <a16:creationId xmlns:a16="http://schemas.microsoft.com/office/drawing/2014/main" id="{EBC7140A-6D95-4CF7-9CE8-70661B45904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865" y="3998"/>
                <a:ext cx="943" cy="455"/>
              </a:xfrm>
              <a:custGeom>
                <a:avLst/>
                <a:gdLst>
                  <a:gd name="T0" fmla="*/ 78 w 943"/>
                  <a:gd name="T1" fmla="*/ 0 h 455"/>
                  <a:gd name="T2" fmla="*/ 943 w 943"/>
                  <a:gd name="T3" fmla="*/ 455 h 455"/>
                  <a:gd name="T4" fmla="*/ 0 w 943"/>
                  <a:gd name="T5" fmla="*/ 434 h 455"/>
                  <a:gd name="T6" fmla="*/ 78 w 943"/>
                  <a:gd name="T7" fmla="*/ 0 h 455"/>
                  <a:gd name="T8" fmla="*/ 928 w 943"/>
                  <a:gd name="T9" fmla="*/ 450 h 455"/>
                  <a:gd name="T10" fmla="*/ 80 w 943"/>
                  <a:gd name="T11" fmla="*/ 5 h 455"/>
                  <a:gd name="T12" fmla="*/ 4 w 943"/>
                  <a:gd name="T13" fmla="*/ 431 h 455"/>
                  <a:gd name="T14" fmla="*/ 928 w 943"/>
                  <a:gd name="T15" fmla="*/ 450 h 4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43" h="455">
                    <a:moveTo>
                      <a:pt x="78" y="0"/>
                    </a:moveTo>
                    <a:lnTo>
                      <a:pt x="943" y="455"/>
                    </a:lnTo>
                    <a:lnTo>
                      <a:pt x="0" y="434"/>
                    </a:lnTo>
                    <a:lnTo>
                      <a:pt x="78" y="0"/>
                    </a:lnTo>
                    <a:close/>
                    <a:moveTo>
                      <a:pt x="928" y="450"/>
                    </a:moveTo>
                    <a:lnTo>
                      <a:pt x="80" y="5"/>
                    </a:lnTo>
                    <a:lnTo>
                      <a:pt x="4" y="431"/>
                    </a:lnTo>
                    <a:lnTo>
                      <a:pt x="928" y="45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4" name="Freeform 11">
                <a:extLst>
                  <a:ext uri="{FF2B5EF4-FFF2-40B4-BE49-F238E27FC236}">
                    <a16:creationId xmlns:a16="http://schemas.microsoft.com/office/drawing/2014/main" id="{F52B2F43-5D8E-4842-B632-CADBB90E1B8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40" y="3717"/>
                <a:ext cx="863" cy="737"/>
              </a:xfrm>
              <a:custGeom>
                <a:avLst/>
                <a:gdLst>
                  <a:gd name="T0" fmla="*/ 701 w 863"/>
                  <a:gd name="T1" fmla="*/ 0 h 737"/>
                  <a:gd name="T2" fmla="*/ 863 w 863"/>
                  <a:gd name="T3" fmla="*/ 737 h 737"/>
                  <a:gd name="T4" fmla="*/ 0 w 863"/>
                  <a:gd name="T5" fmla="*/ 283 h 737"/>
                  <a:gd name="T6" fmla="*/ 3 w 863"/>
                  <a:gd name="T7" fmla="*/ 281 h 737"/>
                  <a:gd name="T8" fmla="*/ 701 w 863"/>
                  <a:gd name="T9" fmla="*/ 0 h 737"/>
                  <a:gd name="T10" fmla="*/ 858 w 863"/>
                  <a:gd name="T11" fmla="*/ 730 h 737"/>
                  <a:gd name="T12" fmla="*/ 698 w 863"/>
                  <a:gd name="T13" fmla="*/ 4 h 737"/>
                  <a:gd name="T14" fmla="*/ 9 w 863"/>
                  <a:gd name="T15" fmla="*/ 283 h 737"/>
                  <a:gd name="T16" fmla="*/ 858 w 863"/>
                  <a:gd name="T17" fmla="*/ 730 h 7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63" h="737">
                    <a:moveTo>
                      <a:pt x="701" y="0"/>
                    </a:moveTo>
                    <a:lnTo>
                      <a:pt x="863" y="737"/>
                    </a:lnTo>
                    <a:lnTo>
                      <a:pt x="0" y="283"/>
                    </a:lnTo>
                    <a:lnTo>
                      <a:pt x="3" y="281"/>
                    </a:lnTo>
                    <a:lnTo>
                      <a:pt x="701" y="0"/>
                    </a:lnTo>
                    <a:close/>
                    <a:moveTo>
                      <a:pt x="858" y="730"/>
                    </a:moveTo>
                    <a:lnTo>
                      <a:pt x="698" y="4"/>
                    </a:lnTo>
                    <a:lnTo>
                      <a:pt x="9" y="283"/>
                    </a:lnTo>
                    <a:lnTo>
                      <a:pt x="858" y="73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5" name="Freeform 12">
                <a:extLst>
                  <a:ext uri="{FF2B5EF4-FFF2-40B4-BE49-F238E27FC236}">
                    <a16:creationId xmlns:a16="http://schemas.microsoft.com/office/drawing/2014/main" id="{4837BE4C-9AF3-4D75-8A5D-0B02D3FA1F9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583" y="3717"/>
                <a:ext cx="1066" cy="286"/>
              </a:xfrm>
              <a:custGeom>
                <a:avLst/>
                <a:gdLst>
                  <a:gd name="T0" fmla="*/ 1066 w 1066"/>
                  <a:gd name="T1" fmla="*/ 0 h 286"/>
                  <a:gd name="T2" fmla="*/ 361 w 1066"/>
                  <a:gd name="T3" fmla="*/ 286 h 286"/>
                  <a:gd name="T4" fmla="*/ 360 w 1066"/>
                  <a:gd name="T5" fmla="*/ 284 h 286"/>
                  <a:gd name="T6" fmla="*/ 0 w 1066"/>
                  <a:gd name="T7" fmla="*/ 8 h 286"/>
                  <a:gd name="T8" fmla="*/ 5 w 1066"/>
                  <a:gd name="T9" fmla="*/ 8 h 286"/>
                  <a:gd name="T10" fmla="*/ 1066 w 1066"/>
                  <a:gd name="T11" fmla="*/ 0 h 286"/>
                  <a:gd name="T12" fmla="*/ 361 w 1066"/>
                  <a:gd name="T13" fmla="*/ 281 h 286"/>
                  <a:gd name="T14" fmla="*/ 1047 w 1066"/>
                  <a:gd name="T15" fmla="*/ 4 h 286"/>
                  <a:gd name="T16" fmla="*/ 11 w 1066"/>
                  <a:gd name="T17" fmla="*/ 11 h 286"/>
                  <a:gd name="T18" fmla="*/ 361 w 1066"/>
                  <a:gd name="T19" fmla="*/ 281 h 2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66" h="286">
                    <a:moveTo>
                      <a:pt x="1066" y="0"/>
                    </a:moveTo>
                    <a:lnTo>
                      <a:pt x="361" y="286"/>
                    </a:lnTo>
                    <a:lnTo>
                      <a:pt x="360" y="284"/>
                    </a:lnTo>
                    <a:lnTo>
                      <a:pt x="0" y="8"/>
                    </a:lnTo>
                    <a:lnTo>
                      <a:pt x="5" y="8"/>
                    </a:lnTo>
                    <a:lnTo>
                      <a:pt x="1066" y="0"/>
                    </a:lnTo>
                    <a:close/>
                    <a:moveTo>
                      <a:pt x="361" y="281"/>
                    </a:moveTo>
                    <a:lnTo>
                      <a:pt x="1047" y="4"/>
                    </a:lnTo>
                    <a:lnTo>
                      <a:pt x="11" y="11"/>
                    </a:lnTo>
                    <a:lnTo>
                      <a:pt x="361" y="28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6" name="Freeform 13">
                <a:extLst>
                  <a:ext uri="{FF2B5EF4-FFF2-40B4-BE49-F238E27FC236}">
                    <a16:creationId xmlns:a16="http://schemas.microsoft.com/office/drawing/2014/main" id="{ACCE3EA2-6C25-411E-82CC-43D823B096F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25" y="4803"/>
                <a:ext cx="1758" cy="844"/>
              </a:xfrm>
              <a:custGeom>
                <a:avLst/>
                <a:gdLst>
                  <a:gd name="T0" fmla="*/ 698 w 1758"/>
                  <a:gd name="T1" fmla="*/ 109 h 844"/>
                  <a:gd name="T2" fmla="*/ 699 w 1758"/>
                  <a:gd name="T3" fmla="*/ 110 h 844"/>
                  <a:gd name="T4" fmla="*/ 1758 w 1758"/>
                  <a:gd name="T5" fmla="*/ 841 h 844"/>
                  <a:gd name="T6" fmla="*/ 1757 w 1758"/>
                  <a:gd name="T7" fmla="*/ 844 h 844"/>
                  <a:gd name="T8" fmla="*/ 0 w 1758"/>
                  <a:gd name="T9" fmla="*/ 0 h 844"/>
                  <a:gd name="T10" fmla="*/ 698 w 1758"/>
                  <a:gd name="T11" fmla="*/ 109 h 844"/>
                  <a:gd name="T12" fmla="*/ 1738 w 1758"/>
                  <a:gd name="T13" fmla="*/ 831 h 844"/>
                  <a:gd name="T14" fmla="*/ 696 w 1758"/>
                  <a:gd name="T15" fmla="*/ 112 h 844"/>
                  <a:gd name="T16" fmla="*/ 23 w 1758"/>
                  <a:gd name="T17" fmla="*/ 7 h 844"/>
                  <a:gd name="T18" fmla="*/ 1738 w 1758"/>
                  <a:gd name="T19" fmla="*/ 831 h 8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758" h="844">
                    <a:moveTo>
                      <a:pt x="698" y="109"/>
                    </a:moveTo>
                    <a:lnTo>
                      <a:pt x="699" y="110"/>
                    </a:lnTo>
                    <a:lnTo>
                      <a:pt x="1758" y="841"/>
                    </a:lnTo>
                    <a:lnTo>
                      <a:pt x="1757" y="844"/>
                    </a:lnTo>
                    <a:lnTo>
                      <a:pt x="0" y="0"/>
                    </a:lnTo>
                    <a:lnTo>
                      <a:pt x="698" y="109"/>
                    </a:lnTo>
                    <a:close/>
                    <a:moveTo>
                      <a:pt x="1738" y="831"/>
                    </a:moveTo>
                    <a:lnTo>
                      <a:pt x="696" y="112"/>
                    </a:lnTo>
                    <a:lnTo>
                      <a:pt x="23" y="7"/>
                    </a:lnTo>
                    <a:lnTo>
                      <a:pt x="1738" y="83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7" name="Freeform 14">
                <a:extLst>
                  <a:ext uri="{FF2B5EF4-FFF2-40B4-BE49-F238E27FC236}">
                    <a16:creationId xmlns:a16="http://schemas.microsoft.com/office/drawing/2014/main" id="{EE0079A0-1314-4617-BA7C-7A0DF3E6338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24" y="4799"/>
                <a:ext cx="1759" cy="848"/>
              </a:xfrm>
              <a:custGeom>
                <a:avLst/>
                <a:gdLst>
                  <a:gd name="T0" fmla="*/ 1759 w 1759"/>
                  <a:gd name="T1" fmla="*/ 845 h 848"/>
                  <a:gd name="T2" fmla="*/ 1758 w 1759"/>
                  <a:gd name="T3" fmla="*/ 848 h 848"/>
                  <a:gd name="T4" fmla="*/ 347 w 1759"/>
                  <a:gd name="T5" fmla="*/ 291 h 848"/>
                  <a:gd name="T6" fmla="*/ 347 w 1759"/>
                  <a:gd name="T7" fmla="*/ 291 h 848"/>
                  <a:gd name="T8" fmla="*/ 0 w 1759"/>
                  <a:gd name="T9" fmla="*/ 0 h 848"/>
                  <a:gd name="T10" fmla="*/ 1759 w 1759"/>
                  <a:gd name="T11" fmla="*/ 845 h 848"/>
                  <a:gd name="T12" fmla="*/ 349 w 1759"/>
                  <a:gd name="T13" fmla="*/ 288 h 848"/>
                  <a:gd name="T14" fmla="*/ 1713 w 1759"/>
                  <a:gd name="T15" fmla="*/ 827 h 848"/>
                  <a:gd name="T16" fmla="*/ 24 w 1759"/>
                  <a:gd name="T17" fmla="*/ 16 h 848"/>
                  <a:gd name="T18" fmla="*/ 349 w 1759"/>
                  <a:gd name="T19" fmla="*/ 288 h 8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759" h="848">
                    <a:moveTo>
                      <a:pt x="1759" y="845"/>
                    </a:moveTo>
                    <a:lnTo>
                      <a:pt x="1758" y="848"/>
                    </a:lnTo>
                    <a:lnTo>
                      <a:pt x="347" y="291"/>
                    </a:lnTo>
                    <a:lnTo>
                      <a:pt x="347" y="291"/>
                    </a:lnTo>
                    <a:lnTo>
                      <a:pt x="0" y="0"/>
                    </a:lnTo>
                    <a:lnTo>
                      <a:pt x="1759" y="845"/>
                    </a:lnTo>
                    <a:close/>
                    <a:moveTo>
                      <a:pt x="349" y="288"/>
                    </a:moveTo>
                    <a:lnTo>
                      <a:pt x="1713" y="827"/>
                    </a:lnTo>
                    <a:lnTo>
                      <a:pt x="24" y="16"/>
                    </a:lnTo>
                    <a:lnTo>
                      <a:pt x="349" y="28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8" name="Freeform 15">
                <a:extLst>
                  <a:ext uri="{FF2B5EF4-FFF2-40B4-BE49-F238E27FC236}">
                    <a16:creationId xmlns:a16="http://schemas.microsoft.com/office/drawing/2014/main" id="{F796B3AE-4833-432D-828B-8D96F767424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28" y="4801"/>
                <a:ext cx="16" cy="12"/>
              </a:xfrm>
              <a:custGeom>
                <a:avLst/>
                <a:gdLst>
                  <a:gd name="T0" fmla="*/ 16 w 16"/>
                  <a:gd name="T1" fmla="*/ 12 h 12"/>
                  <a:gd name="T2" fmla="*/ 16 w 16"/>
                  <a:gd name="T3" fmla="*/ 12 h 12"/>
                  <a:gd name="T4" fmla="*/ 0 w 16"/>
                  <a:gd name="T5" fmla="*/ 0 h 12"/>
                  <a:gd name="T6" fmla="*/ 0 w 16"/>
                  <a:gd name="T7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12">
                    <a:moveTo>
                      <a:pt x="16" y="12"/>
                    </a:moveTo>
                    <a:lnTo>
                      <a:pt x="16" y="12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9" name="Freeform 16">
                <a:extLst>
                  <a:ext uri="{FF2B5EF4-FFF2-40B4-BE49-F238E27FC236}">
                    <a16:creationId xmlns:a16="http://schemas.microsoft.com/office/drawing/2014/main" id="{3804CD99-C4C5-484B-B7EE-2E729CEC379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28" y="4801"/>
                <a:ext cx="16" cy="12"/>
              </a:xfrm>
              <a:custGeom>
                <a:avLst/>
                <a:gdLst>
                  <a:gd name="T0" fmla="*/ 16 w 16"/>
                  <a:gd name="T1" fmla="*/ 12 h 12"/>
                  <a:gd name="T2" fmla="*/ 16 w 16"/>
                  <a:gd name="T3" fmla="*/ 12 h 12"/>
                  <a:gd name="T4" fmla="*/ 0 w 16"/>
                  <a:gd name="T5" fmla="*/ 0 h 12"/>
                  <a:gd name="T6" fmla="*/ 0 w 16"/>
                  <a:gd name="T7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12">
                    <a:moveTo>
                      <a:pt x="16" y="12"/>
                    </a:moveTo>
                    <a:lnTo>
                      <a:pt x="16" y="12"/>
                    </a:lnTo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0" name="Freeform 17">
                <a:extLst>
                  <a:ext uri="{FF2B5EF4-FFF2-40B4-BE49-F238E27FC236}">
                    <a16:creationId xmlns:a16="http://schemas.microsoft.com/office/drawing/2014/main" id="{9B41A06D-01EB-45BC-AFAE-2D37EC74A1F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048" y="4577"/>
                <a:ext cx="784" cy="489"/>
              </a:xfrm>
              <a:custGeom>
                <a:avLst/>
                <a:gdLst>
                  <a:gd name="T0" fmla="*/ 160 w 784"/>
                  <a:gd name="T1" fmla="*/ 0 h 489"/>
                  <a:gd name="T2" fmla="*/ 162 w 784"/>
                  <a:gd name="T3" fmla="*/ 0 h 489"/>
                  <a:gd name="T4" fmla="*/ 784 w 784"/>
                  <a:gd name="T5" fmla="*/ 489 h 489"/>
                  <a:gd name="T6" fmla="*/ 0 w 784"/>
                  <a:gd name="T7" fmla="*/ 214 h 489"/>
                  <a:gd name="T8" fmla="*/ 160 w 784"/>
                  <a:gd name="T9" fmla="*/ 0 h 489"/>
                  <a:gd name="T10" fmla="*/ 766 w 784"/>
                  <a:gd name="T11" fmla="*/ 479 h 489"/>
                  <a:gd name="T12" fmla="*/ 161 w 784"/>
                  <a:gd name="T13" fmla="*/ 5 h 489"/>
                  <a:gd name="T14" fmla="*/ 6 w 784"/>
                  <a:gd name="T15" fmla="*/ 211 h 489"/>
                  <a:gd name="T16" fmla="*/ 766 w 784"/>
                  <a:gd name="T17" fmla="*/ 479 h 4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84" h="489">
                    <a:moveTo>
                      <a:pt x="160" y="0"/>
                    </a:moveTo>
                    <a:lnTo>
                      <a:pt x="162" y="0"/>
                    </a:lnTo>
                    <a:lnTo>
                      <a:pt x="784" y="489"/>
                    </a:lnTo>
                    <a:lnTo>
                      <a:pt x="0" y="214"/>
                    </a:lnTo>
                    <a:lnTo>
                      <a:pt x="160" y="0"/>
                    </a:lnTo>
                    <a:close/>
                    <a:moveTo>
                      <a:pt x="766" y="479"/>
                    </a:moveTo>
                    <a:lnTo>
                      <a:pt x="161" y="5"/>
                    </a:lnTo>
                    <a:lnTo>
                      <a:pt x="6" y="211"/>
                    </a:lnTo>
                    <a:lnTo>
                      <a:pt x="766" y="47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1" name="Freeform 18">
                <a:extLst>
                  <a:ext uri="{FF2B5EF4-FFF2-40B4-BE49-F238E27FC236}">
                    <a16:creationId xmlns:a16="http://schemas.microsoft.com/office/drawing/2014/main" id="{7520D642-F90F-4B43-ACCB-1E6ADFE6B6F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202" y="4576"/>
                <a:ext cx="1045" cy="487"/>
              </a:xfrm>
              <a:custGeom>
                <a:avLst/>
                <a:gdLst>
                  <a:gd name="T0" fmla="*/ 1045 w 1045"/>
                  <a:gd name="T1" fmla="*/ 139 h 487"/>
                  <a:gd name="T2" fmla="*/ 621 w 1045"/>
                  <a:gd name="T3" fmla="*/ 487 h 487"/>
                  <a:gd name="T4" fmla="*/ 620 w 1045"/>
                  <a:gd name="T5" fmla="*/ 485 h 487"/>
                  <a:gd name="T6" fmla="*/ 0 w 1045"/>
                  <a:gd name="T7" fmla="*/ 0 h 487"/>
                  <a:gd name="T8" fmla="*/ 7 w 1045"/>
                  <a:gd name="T9" fmla="*/ 1 h 487"/>
                  <a:gd name="T10" fmla="*/ 1045 w 1045"/>
                  <a:gd name="T11" fmla="*/ 139 h 487"/>
                  <a:gd name="T12" fmla="*/ 621 w 1045"/>
                  <a:gd name="T13" fmla="*/ 482 h 487"/>
                  <a:gd name="T14" fmla="*/ 1036 w 1045"/>
                  <a:gd name="T15" fmla="*/ 142 h 487"/>
                  <a:gd name="T16" fmla="*/ 13 w 1045"/>
                  <a:gd name="T17" fmla="*/ 6 h 487"/>
                  <a:gd name="T18" fmla="*/ 621 w 1045"/>
                  <a:gd name="T19" fmla="*/ 482 h 4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45" h="487">
                    <a:moveTo>
                      <a:pt x="1045" y="139"/>
                    </a:moveTo>
                    <a:lnTo>
                      <a:pt x="621" y="487"/>
                    </a:lnTo>
                    <a:lnTo>
                      <a:pt x="620" y="485"/>
                    </a:lnTo>
                    <a:lnTo>
                      <a:pt x="0" y="0"/>
                    </a:lnTo>
                    <a:lnTo>
                      <a:pt x="7" y="1"/>
                    </a:lnTo>
                    <a:lnTo>
                      <a:pt x="1045" y="139"/>
                    </a:lnTo>
                    <a:close/>
                    <a:moveTo>
                      <a:pt x="621" y="482"/>
                    </a:moveTo>
                    <a:lnTo>
                      <a:pt x="1036" y="142"/>
                    </a:lnTo>
                    <a:lnTo>
                      <a:pt x="13" y="6"/>
                    </a:lnTo>
                    <a:lnTo>
                      <a:pt x="621" y="48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2" name="Freeform 19">
                <a:extLst>
                  <a:ext uri="{FF2B5EF4-FFF2-40B4-BE49-F238E27FC236}">
                    <a16:creationId xmlns:a16="http://schemas.microsoft.com/office/drawing/2014/main" id="{3A58F5B4-3CB6-4CD8-B976-B9E4668FC53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207" y="4104"/>
                <a:ext cx="1044" cy="615"/>
              </a:xfrm>
              <a:custGeom>
                <a:avLst/>
                <a:gdLst>
                  <a:gd name="T0" fmla="*/ 72 w 1044"/>
                  <a:gd name="T1" fmla="*/ 0 h 615"/>
                  <a:gd name="T2" fmla="*/ 74 w 1044"/>
                  <a:gd name="T3" fmla="*/ 1 h 615"/>
                  <a:gd name="T4" fmla="*/ 1044 w 1044"/>
                  <a:gd name="T5" fmla="*/ 615 h 615"/>
                  <a:gd name="T6" fmla="*/ 0 w 1044"/>
                  <a:gd name="T7" fmla="*/ 477 h 615"/>
                  <a:gd name="T8" fmla="*/ 72 w 1044"/>
                  <a:gd name="T9" fmla="*/ 0 h 615"/>
                  <a:gd name="T10" fmla="*/ 1028 w 1044"/>
                  <a:gd name="T11" fmla="*/ 609 h 615"/>
                  <a:gd name="T12" fmla="*/ 75 w 1044"/>
                  <a:gd name="T13" fmla="*/ 6 h 615"/>
                  <a:gd name="T14" fmla="*/ 3 w 1044"/>
                  <a:gd name="T15" fmla="*/ 473 h 615"/>
                  <a:gd name="T16" fmla="*/ 1028 w 1044"/>
                  <a:gd name="T17" fmla="*/ 609 h 6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44" h="615">
                    <a:moveTo>
                      <a:pt x="72" y="0"/>
                    </a:moveTo>
                    <a:lnTo>
                      <a:pt x="74" y="1"/>
                    </a:lnTo>
                    <a:lnTo>
                      <a:pt x="1044" y="615"/>
                    </a:lnTo>
                    <a:lnTo>
                      <a:pt x="0" y="477"/>
                    </a:lnTo>
                    <a:lnTo>
                      <a:pt x="72" y="0"/>
                    </a:lnTo>
                    <a:close/>
                    <a:moveTo>
                      <a:pt x="1028" y="609"/>
                    </a:moveTo>
                    <a:lnTo>
                      <a:pt x="75" y="6"/>
                    </a:lnTo>
                    <a:lnTo>
                      <a:pt x="3" y="473"/>
                    </a:lnTo>
                    <a:lnTo>
                      <a:pt x="1028" y="60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3" name="Freeform 20">
                <a:extLst>
                  <a:ext uri="{FF2B5EF4-FFF2-40B4-BE49-F238E27FC236}">
                    <a16:creationId xmlns:a16="http://schemas.microsoft.com/office/drawing/2014/main" id="{32BBB5E2-6133-4ECD-B8B2-548481B0F4C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975" y="4104"/>
                <a:ext cx="308" cy="480"/>
              </a:xfrm>
              <a:custGeom>
                <a:avLst/>
                <a:gdLst>
                  <a:gd name="T0" fmla="*/ 308 w 308"/>
                  <a:gd name="T1" fmla="*/ 0 h 480"/>
                  <a:gd name="T2" fmla="*/ 307 w 308"/>
                  <a:gd name="T3" fmla="*/ 3 h 480"/>
                  <a:gd name="T4" fmla="*/ 235 w 308"/>
                  <a:gd name="T5" fmla="*/ 480 h 480"/>
                  <a:gd name="T6" fmla="*/ 0 w 308"/>
                  <a:gd name="T7" fmla="*/ 124 h 480"/>
                  <a:gd name="T8" fmla="*/ 308 w 308"/>
                  <a:gd name="T9" fmla="*/ 0 h 480"/>
                  <a:gd name="T10" fmla="*/ 233 w 308"/>
                  <a:gd name="T11" fmla="*/ 470 h 480"/>
                  <a:gd name="T12" fmla="*/ 304 w 308"/>
                  <a:gd name="T13" fmla="*/ 6 h 480"/>
                  <a:gd name="T14" fmla="*/ 5 w 308"/>
                  <a:gd name="T15" fmla="*/ 127 h 480"/>
                  <a:gd name="T16" fmla="*/ 233 w 308"/>
                  <a:gd name="T17" fmla="*/ 470 h 4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8" h="480">
                    <a:moveTo>
                      <a:pt x="308" y="0"/>
                    </a:moveTo>
                    <a:lnTo>
                      <a:pt x="307" y="3"/>
                    </a:lnTo>
                    <a:lnTo>
                      <a:pt x="235" y="480"/>
                    </a:lnTo>
                    <a:lnTo>
                      <a:pt x="0" y="124"/>
                    </a:lnTo>
                    <a:lnTo>
                      <a:pt x="308" y="0"/>
                    </a:lnTo>
                    <a:close/>
                    <a:moveTo>
                      <a:pt x="233" y="470"/>
                    </a:moveTo>
                    <a:lnTo>
                      <a:pt x="304" y="6"/>
                    </a:lnTo>
                    <a:lnTo>
                      <a:pt x="5" y="127"/>
                    </a:lnTo>
                    <a:lnTo>
                      <a:pt x="233" y="47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4" name="Freeform 21">
                <a:extLst>
                  <a:ext uri="{FF2B5EF4-FFF2-40B4-BE49-F238E27FC236}">
                    <a16:creationId xmlns:a16="http://schemas.microsoft.com/office/drawing/2014/main" id="{CFF9B00C-751C-45BB-9149-081F891A4B2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974" y="3475"/>
                <a:ext cx="308" cy="758"/>
              </a:xfrm>
              <a:custGeom>
                <a:avLst/>
                <a:gdLst>
                  <a:gd name="T0" fmla="*/ 306 w 308"/>
                  <a:gd name="T1" fmla="*/ 0 h 758"/>
                  <a:gd name="T2" fmla="*/ 306 w 308"/>
                  <a:gd name="T3" fmla="*/ 9 h 758"/>
                  <a:gd name="T4" fmla="*/ 308 w 308"/>
                  <a:gd name="T5" fmla="*/ 634 h 758"/>
                  <a:gd name="T6" fmla="*/ 307 w 308"/>
                  <a:gd name="T7" fmla="*/ 634 h 758"/>
                  <a:gd name="T8" fmla="*/ 0 w 308"/>
                  <a:gd name="T9" fmla="*/ 758 h 758"/>
                  <a:gd name="T10" fmla="*/ 306 w 308"/>
                  <a:gd name="T11" fmla="*/ 0 h 758"/>
                  <a:gd name="T12" fmla="*/ 305 w 308"/>
                  <a:gd name="T13" fmla="*/ 631 h 758"/>
                  <a:gd name="T14" fmla="*/ 302 w 308"/>
                  <a:gd name="T15" fmla="*/ 18 h 758"/>
                  <a:gd name="T16" fmla="*/ 7 w 308"/>
                  <a:gd name="T17" fmla="*/ 751 h 758"/>
                  <a:gd name="T18" fmla="*/ 305 w 308"/>
                  <a:gd name="T19" fmla="*/ 631 h 7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08" h="758">
                    <a:moveTo>
                      <a:pt x="306" y="0"/>
                    </a:moveTo>
                    <a:lnTo>
                      <a:pt x="306" y="9"/>
                    </a:lnTo>
                    <a:lnTo>
                      <a:pt x="308" y="634"/>
                    </a:lnTo>
                    <a:lnTo>
                      <a:pt x="307" y="634"/>
                    </a:lnTo>
                    <a:lnTo>
                      <a:pt x="0" y="758"/>
                    </a:lnTo>
                    <a:lnTo>
                      <a:pt x="306" y="0"/>
                    </a:lnTo>
                    <a:close/>
                    <a:moveTo>
                      <a:pt x="305" y="631"/>
                    </a:moveTo>
                    <a:lnTo>
                      <a:pt x="302" y="18"/>
                    </a:lnTo>
                    <a:lnTo>
                      <a:pt x="7" y="751"/>
                    </a:lnTo>
                    <a:lnTo>
                      <a:pt x="305" y="63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5" name="Freeform 22">
                <a:extLst>
                  <a:ext uri="{FF2B5EF4-FFF2-40B4-BE49-F238E27FC236}">
                    <a16:creationId xmlns:a16="http://schemas.microsoft.com/office/drawing/2014/main" id="{4F0FC79B-1F13-4367-96D0-0F23D614589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276" y="3481"/>
                <a:ext cx="752" cy="690"/>
              </a:xfrm>
              <a:custGeom>
                <a:avLst/>
                <a:gdLst>
                  <a:gd name="T0" fmla="*/ 0 w 752"/>
                  <a:gd name="T1" fmla="*/ 0 h 690"/>
                  <a:gd name="T2" fmla="*/ 752 w 752"/>
                  <a:gd name="T3" fmla="*/ 690 h 690"/>
                  <a:gd name="T4" fmla="*/ 3 w 752"/>
                  <a:gd name="T5" fmla="*/ 628 h 690"/>
                  <a:gd name="T6" fmla="*/ 3 w 752"/>
                  <a:gd name="T7" fmla="*/ 626 h 690"/>
                  <a:gd name="T8" fmla="*/ 0 w 752"/>
                  <a:gd name="T9" fmla="*/ 0 h 690"/>
                  <a:gd name="T10" fmla="*/ 742 w 752"/>
                  <a:gd name="T11" fmla="*/ 685 h 690"/>
                  <a:gd name="T12" fmla="*/ 4 w 752"/>
                  <a:gd name="T13" fmla="*/ 8 h 690"/>
                  <a:gd name="T14" fmla="*/ 6 w 752"/>
                  <a:gd name="T15" fmla="*/ 624 h 690"/>
                  <a:gd name="T16" fmla="*/ 742 w 752"/>
                  <a:gd name="T17" fmla="*/ 685 h 6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52" h="690">
                    <a:moveTo>
                      <a:pt x="0" y="0"/>
                    </a:moveTo>
                    <a:lnTo>
                      <a:pt x="752" y="690"/>
                    </a:lnTo>
                    <a:lnTo>
                      <a:pt x="3" y="628"/>
                    </a:lnTo>
                    <a:lnTo>
                      <a:pt x="3" y="626"/>
                    </a:lnTo>
                    <a:lnTo>
                      <a:pt x="0" y="0"/>
                    </a:lnTo>
                    <a:close/>
                    <a:moveTo>
                      <a:pt x="742" y="685"/>
                    </a:moveTo>
                    <a:lnTo>
                      <a:pt x="4" y="8"/>
                    </a:lnTo>
                    <a:lnTo>
                      <a:pt x="6" y="624"/>
                    </a:lnTo>
                    <a:lnTo>
                      <a:pt x="742" y="68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6" name="Freeform 23">
                <a:extLst>
                  <a:ext uri="{FF2B5EF4-FFF2-40B4-BE49-F238E27FC236}">
                    <a16:creationId xmlns:a16="http://schemas.microsoft.com/office/drawing/2014/main" id="{6B8FDB8C-E753-417F-9283-AEDC2AD9657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274" y="3367"/>
                <a:ext cx="755" cy="810"/>
              </a:xfrm>
              <a:custGeom>
                <a:avLst/>
                <a:gdLst>
                  <a:gd name="T0" fmla="*/ 337 w 755"/>
                  <a:gd name="T1" fmla="*/ 0 h 810"/>
                  <a:gd name="T2" fmla="*/ 337 w 755"/>
                  <a:gd name="T3" fmla="*/ 1 h 810"/>
                  <a:gd name="T4" fmla="*/ 755 w 755"/>
                  <a:gd name="T5" fmla="*/ 810 h 810"/>
                  <a:gd name="T6" fmla="*/ 748 w 755"/>
                  <a:gd name="T7" fmla="*/ 803 h 810"/>
                  <a:gd name="T8" fmla="*/ 0 w 755"/>
                  <a:gd name="T9" fmla="*/ 116 h 810"/>
                  <a:gd name="T10" fmla="*/ 337 w 755"/>
                  <a:gd name="T11" fmla="*/ 0 h 810"/>
                  <a:gd name="T12" fmla="*/ 743 w 755"/>
                  <a:gd name="T13" fmla="*/ 793 h 810"/>
                  <a:gd name="T14" fmla="*/ 334 w 755"/>
                  <a:gd name="T15" fmla="*/ 3 h 810"/>
                  <a:gd name="T16" fmla="*/ 7 w 755"/>
                  <a:gd name="T17" fmla="*/ 118 h 810"/>
                  <a:gd name="T18" fmla="*/ 743 w 755"/>
                  <a:gd name="T19" fmla="*/ 793 h 8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55" h="810">
                    <a:moveTo>
                      <a:pt x="337" y="0"/>
                    </a:moveTo>
                    <a:lnTo>
                      <a:pt x="337" y="1"/>
                    </a:lnTo>
                    <a:lnTo>
                      <a:pt x="755" y="810"/>
                    </a:lnTo>
                    <a:lnTo>
                      <a:pt x="748" y="803"/>
                    </a:lnTo>
                    <a:lnTo>
                      <a:pt x="0" y="116"/>
                    </a:lnTo>
                    <a:lnTo>
                      <a:pt x="337" y="0"/>
                    </a:lnTo>
                    <a:close/>
                    <a:moveTo>
                      <a:pt x="743" y="793"/>
                    </a:moveTo>
                    <a:lnTo>
                      <a:pt x="334" y="3"/>
                    </a:lnTo>
                    <a:lnTo>
                      <a:pt x="7" y="118"/>
                    </a:lnTo>
                    <a:lnTo>
                      <a:pt x="743" y="79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7" name="Freeform 24">
                <a:extLst>
                  <a:ext uri="{FF2B5EF4-FFF2-40B4-BE49-F238E27FC236}">
                    <a16:creationId xmlns:a16="http://schemas.microsoft.com/office/drawing/2014/main" id="{007D2CEC-073D-4C10-8393-0E440D01A29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679" y="2916"/>
                <a:ext cx="935" cy="570"/>
              </a:xfrm>
              <a:custGeom>
                <a:avLst/>
                <a:gdLst>
                  <a:gd name="T0" fmla="*/ 935 w 935"/>
                  <a:gd name="T1" fmla="*/ 453 h 570"/>
                  <a:gd name="T2" fmla="*/ 598 w 935"/>
                  <a:gd name="T3" fmla="*/ 570 h 570"/>
                  <a:gd name="T4" fmla="*/ 597 w 935"/>
                  <a:gd name="T5" fmla="*/ 569 h 570"/>
                  <a:gd name="T6" fmla="*/ 0 w 935"/>
                  <a:gd name="T7" fmla="*/ 0 h 570"/>
                  <a:gd name="T8" fmla="*/ 935 w 935"/>
                  <a:gd name="T9" fmla="*/ 453 h 570"/>
                  <a:gd name="T10" fmla="*/ 600 w 935"/>
                  <a:gd name="T11" fmla="*/ 566 h 570"/>
                  <a:gd name="T12" fmla="*/ 926 w 935"/>
                  <a:gd name="T13" fmla="*/ 452 h 570"/>
                  <a:gd name="T14" fmla="*/ 18 w 935"/>
                  <a:gd name="T15" fmla="*/ 13 h 570"/>
                  <a:gd name="T16" fmla="*/ 600 w 935"/>
                  <a:gd name="T17" fmla="*/ 566 h 5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35" h="570">
                    <a:moveTo>
                      <a:pt x="935" y="453"/>
                    </a:moveTo>
                    <a:lnTo>
                      <a:pt x="598" y="570"/>
                    </a:lnTo>
                    <a:lnTo>
                      <a:pt x="597" y="569"/>
                    </a:lnTo>
                    <a:lnTo>
                      <a:pt x="0" y="0"/>
                    </a:lnTo>
                    <a:lnTo>
                      <a:pt x="935" y="453"/>
                    </a:lnTo>
                    <a:close/>
                    <a:moveTo>
                      <a:pt x="600" y="566"/>
                    </a:moveTo>
                    <a:lnTo>
                      <a:pt x="926" y="452"/>
                    </a:lnTo>
                    <a:lnTo>
                      <a:pt x="18" y="13"/>
                    </a:lnTo>
                    <a:lnTo>
                      <a:pt x="600" y="56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8" name="Freeform 25">
                <a:extLst>
                  <a:ext uri="{FF2B5EF4-FFF2-40B4-BE49-F238E27FC236}">
                    <a16:creationId xmlns:a16="http://schemas.microsoft.com/office/drawing/2014/main" id="{AA1E24CD-109E-44CF-9C2D-D025D91B398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472" y="2920"/>
                <a:ext cx="811" cy="568"/>
              </a:xfrm>
              <a:custGeom>
                <a:avLst/>
                <a:gdLst>
                  <a:gd name="T0" fmla="*/ 216 w 811"/>
                  <a:gd name="T1" fmla="*/ 0 h 568"/>
                  <a:gd name="T2" fmla="*/ 217 w 811"/>
                  <a:gd name="T3" fmla="*/ 1 h 568"/>
                  <a:gd name="T4" fmla="*/ 811 w 811"/>
                  <a:gd name="T5" fmla="*/ 568 h 568"/>
                  <a:gd name="T6" fmla="*/ 0 w 811"/>
                  <a:gd name="T7" fmla="*/ 407 h 568"/>
                  <a:gd name="T8" fmla="*/ 216 w 811"/>
                  <a:gd name="T9" fmla="*/ 0 h 568"/>
                  <a:gd name="T10" fmla="*/ 800 w 811"/>
                  <a:gd name="T11" fmla="*/ 562 h 568"/>
                  <a:gd name="T12" fmla="*/ 217 w 811"/>
                  <a:gd name="T13" fmla="*/ 5 h 568"/>
                  <a:gd name="T14" fmla="*/ 6 w 811"/>
                  <a:gd name="T15" fmla="*/ 405 h 568"/>
                  <a:gd name="T16" fmla="*/ 800 w 811"/>
                  <a:gd name="T17" fmla="*/ 562 h 5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11" h="568">
                    <a:moveTo>
                      <a:pt x="216" y="0"/>
                    </a:moveTo>
                    <a:lnTo>
                      <a:pt x="217" y="1"/>
                    </a:lnTo>
                    <a:lnTo>
                      <a:pt x="811" y="568"/>
                    </a:lnTo>
                    <a:lnTo>
                      <a:pt x="0" y="407"/>
                    </a:lnTo>
                    <a:lnTo>
                      <a:pt x="216" y="0"/>
                    </a:lnTo>
                    <a:close/>
                    <a:moveTo>
                      <a:pt x="800" y="562"/>
                    </a:moveTo>
                    <a:lnTo>
                      <a:pt x="217" y="5"/>
                    </a:lnTo>
                    <a:lnTo>
                      <a:pt x="6" y="405"/>
                    </a:lnTo>
                    <a:lnTo>
                      <a:pt x="800" y="56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9" name="Freeform 26">
                <a:extLst>
                  <a:ext uri="{FF2B5EF4-FFF2-40B4-BE49-F238E27FC236}">
                    <a16:creationId xmlns:a16="http://schemas.microsoft.com/office/drawing/2014/main" id="{6526F75E-2DF8-4E7E-85F6-542D884BDCE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471" y="3324"/>
                <a:ext cx="810" cy="606"/>
              </a:xfrm>
              <a:custGeom>
                <a:avLst/>
                <a:gdLst>
                  <a:gd name="T0" fmla="*/ 810 w 810"/>
                  <a:gd name="T1" fmla="*/ 159 h 606"/>
                  <a:gd name="T2" fmla="*/ 468 w 810"/>
                  <a:gd name="T3" fmla="*/ 606 h 606"/>
                  <a:gd name="T4" fmla="*/ 466 w 810"/>
                  <a:gd name="T5" fmla="*/ 605 h 606"/>
                  <a:gd name="T6" fmla="*/ 0 w 810"/>
                  <a:gd name="T7" fmla="*/ 0 h 606"/>
                  <a:gd name="T8" fmla="*/ 810 w 810"/>
                  <a:gd name="T9" fmla="*/ 159 h 606"/>
                  <a:gd name="T10" fmla="*/ 468 w 810"/>
                  <a:gd name="T11" fmla="*/ 600 h 606"/>
                  <a:gd name="T12" fmla="*/ 804 w 810"/>
                  <a:gd name="T13" fmla="*/ 161 h 606"/>
                  <a:gd name="T14" fmla="*/ 8 w 810"/>
                  <a:gd name="T15" fmla="*/ 5 h 606"/>
                  <a:gd name="T16" fmla="*/ 468 w 810"/>
                  <a:gd name="T17" fmla="*/ 600 h 6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10" h="606">
                    <a:moveTo>
                      <a:pt x="810" y="159"/>
                    </a:moveTo>
                    <a:lnTo>
                      <a:pt x="468" y="606"/>
                    </a:lnTo>
                    <a:lnTo>
                      <a:pt x="466" y="605"/>
                    </a:lnTo>
                    <a:lnTo>
                      <a:pt x="0" y="0"/>
                    </a:lnTo>
                    <a:lnTo>
                      <a:pt x="810" y="159"/>
                    </a:lnTo>
                    <a:close/>
                    <a:moveTo>
                      <a:pt x="468" y="600"/>
                    </a:moveTo>
                    <a:lnTo>
                      <a:pt x="804" y="161"/>
                    </a:lnTo>
                    <a:lnTo>
                      <a:pt x="8" y="5"/>
                    </a:lnTo>
                    <a:lnTo>
                      <a:pt x="468" y="60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0" name="Freeform 27">
                <a:extLst>
                  <a:ext uri="{FF2B5EF4-FFF2-40B4-BE49-F238E27FC236}">
                    <a16:creationId xmlns:a16="http://schemas.microsoft.com/office/drawing/2014/main" id="{A151A70A-484D-437E-B110-761B8BE4D1D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048" y="4786"/>
                <a:ext cx="778" cy="863"/>
              </a:xfrm>
              <a:custGeom>
                <a:avLst/>
                <a:gdLst>
                  <a:gd name="T0" fmla="*/ 778 w 778"/>
                  <a:gd name="T1" fmla="*/ 273 h 863"/>
                  <a:gd name="T2" fmla="*/ 334 w 778"/>
                  <a:gd name="T3" fmla="*/ 863 h 863"/>
                  <a:gd name="T4" fmla="*/ 0 w 778"/>
                  <a:gd name="T5" fmla="*/ 0 h 863"/>
                  <a:gd name="T6" fmla="*/ 3 w 778"/>
                  <a:gd name="T7" fmla="*/ 1 h 863"/>
                  <a:gd name="T8" fmla="*/ 778 w 778"/>
                  <a:gd name="T9" fmla="*/ 273 h 863"/>
                  <a:gd name="T10" fmla="*/ 335 w 778"/>
                  <a:gd name="T11" fmla="*/ 856 h 863"/>
                  <a:gd name="T12" fmla="*/ 773 w 778"/>
                  <a:gd name="T13" fmla="*/ 275 h 863"/>
                  <a:gd name="T14" fmla="*/ 6 w 778"/>
                  <a:gd name="T15" fmla="*/ 7 h 863"/>
                  <a:gd name="T16" fmla="*/ 335 w 778"/>
                  <a:gd name="T17" fmla="*/ 856 h 8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78" h="863">
                    <a:moveTo>
                      <a:pt x="778" y="273"/>
                    </a:moveTo>
                    <a:lnTo>
                      <a:pt x="334" y="863"/>
                    </a:lnTo>
                    <a:lnTo>
                      <a:pt x="0" y="0"/>
                    </a:lnTo>
                    <a:lnTo>
                      <a:pt x="3" y="1"/>
                    </a:lnTo>
                    <a:lnTo>
                      <a:pt x="778" y="273"/>
                    </a:lnTo>
                    <a:close/>
                    <a:moveTo>
                      <a:pt x="335" y="856"/>
                    </a:moveTo>
                    <a:lnTo>
                      <a:pt x="773" y="275"/>
                    </a:lnTo>
                    <a:lnTo>
                      <a:pt x="6" y="7"/>
                    </a:lnTo>
                    <a:lnTo>
                      <a:pt x="335" y="85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1" name="Freeform 28">
                <a:extLst>
                  <a:ext uri="{FF2B5EF4-FFF2-40B4-BE49-F238E27FC236}">
                    <a16:creationId xmlns:a16="http://schemas.microsoft.com/office/drawing/2014/main" id="{325C130E-3076-4DE0-B451-273E4766CB0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379" y="5057"/>
                <a:ext cx="638" cy="666"/>
              </a:xfrm>
              <a:custGeom>
                <a:avLst/>
                <a:gdLst>
                  <a:gd name="T0" fmla="*/ 445 w 638"/>
                  <a:gd name="T1" fmla="*/ 0 h 666"/>
                  <a:gd name="T2" fmla="*/ 446 w 638"/>
                  <a:gd name="T3" fmla="*/ 3 h 666"/>
                  <a:gd name="T4" fmla="*/ 638 w 638"/>
                  <a:gd name="T5" fmla="*/ 666 h 666"/>
                  <a:gd name="T6" fmla="*/ 634 w 638"/>
                  <a:gd name="T7" fmla="*/ 666 h 666"/>
                  <a:gd name="T8" fmla="*/ 0 w 638"/>
                  <a:gd name="T9" fmla="*/ 590 h 666"/>
                  <a:gd name="T10" fmla="*/ 445 w 638"/>
                  <a:gd name="T11" fmla="*/ 0 h 666"/>
                  <a:gd name="T12" fmla="*/ 632 w 638"/>
                  <a:gd name="T13" fmla="*/ 662 h 666"/>
                  <a:gd name="T14" fmla="*/ 443 w 638"/>
                  <a:gd name="T15" fmla="*/ 8 h 666"/>
                  <a:gd name="T16" fmla="*/ 7 w 638"/>
                  <a:gd name="T17" fmla="*/ 587 h 666"/>
                  <a:gd name="T18" fmla="*/ 632 w 638"/>
                  <a:gd name="T19" fmla="*/ 662 h 6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38" h="666">
                    <a:moveTo>
                      <a:pt x="445" y="0"/>
                    </a:moveTo>
                    <a:lnTo>
                      <a:pt x="446" y="3"/>
                    </a:lnTo>
                    <a:lnTo>
                      <a:pt x="638" y="666"/>
                    </a:lnTo>
                    <a:lnTo>
                      <a:pt x="634" y="666"/>
                    </a:lnTo>
                    <a:lnTo>
                      <a:pt x="0" y="590"/>
                    </a:lnTo>
                    <a:lnTo>
                      <a:pt x="445" y="0"/>
                    </a:lnTo>
                    <a:close/>
                    <a:moveTo>
                      <a:pt x="632" y="662"/>
                    </a:moveTo>
                    <a:lnTo>
                      <a:pt x="443" y="8"/>
                    </a:lnTo>
                    <a:lnTo>
                      <a:pt x="7" y="587"/>
                    </a:lnTo>
                    <a:lnTo>
                      <a:pt x="632" y="66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2" name="Freeform 29">
                <a:extLst>
                  <a:ext uri="{FF2B5EF4-FFF2-40B4-BE49-F238E27FC236}">
                    <a16:creationId xmlns:a16="http://schemas.microsoft.com/office/drawing/2014/main" id="{DA8550CC-7840-450F-B8B8-AB78FC8147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6" y="3683"/>
                <a:ext cx="87" cy="86"/>
              </a:xfrm>
              <a:custGeom>
                <a:avLst/>
                <a:gdLst>
                  <a:gd name="T0" fmla="*/ 8 w 75"/>
                  <a:gd name="T1" fmla="*/ 22 h 74"/>
                  <a:gd name="T2" fmla="*/ 53 w 75"/>
                  <a:gd name="T3" fmla="*/ 8 h 74"/>
                  <a:gd name="T4" fmla="*/ 66 w 75"/>
                  <a:gd name="T5" fmla="*/ 52 h 74"/>
                  <a:gd name="T6" fmla="*/ 22 w 75"/>
                  <a:gd name="T7" fmla="*/ 66 h 74"/>
                  <a:gd name="T8" fmla="*/ 8 w 75"/>
                  <a:gd name="T9" fmla="*/ 22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4">
                    <a:moveTo>
                      <a:pt x="8" y="22"/>
                    </a:moveTo>
                    <a:cubicBezTo>
                      <a:pt x="17" y="6"/>
                      <a:pt x="37" y="0"/>
                      <a:pt x="53" y="8"/>
                    </a:cubicBezTo>
                    <a:cubicBezTo>
                      <a:pt x="69" y="16"/>
                      <a:pt x="75" y="36"/>
                      <a:pt x="66" y="52"/>
                    </a:cubicBezTo>
                    <a:cubicBezTo>
                      <a:pt x="58" y="68"/>
                      <a:pt x="38" y="74"/>
                      <a:pt x="22" y="66"/>
                    </a:cubicBezTo>
                    <a:cubicBezTo>
                      <a:pt x="6" y="58"/>
                      <a:pt x="0" y="38"/>
                      <a:pt x="8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3" name="Freeform 30">
                <a:extLst>
                  <a:ext uri="{FF2B5EF4-FFF2-40B4-BE49-F238E27FC236}">
                    <a16:creationId xmlns:a16="http://schemas.microsoft.com/office/drawing/2014/main" id="{F5714643-9837-45BC-A9D3-F6D98B4B75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97" y="3673"/>
                <a:ext cx="86" cy="86"/>
              </a:xfrm>
              <a:custGeom>
                <a:avLst/>
                <a:gdLst>
                  <a:gd name="T0" fmla="*/ 9 w 75"/>
                  <a:gd name="T1" fmla="*/ 23 h 75"/>
                  <a:gd name="T2" fmla="*/ 53 w 75"/>
                  <a:gd name="T3" fmla="*/ 9 h 75"/>
                  <a:gd name="T4" fmla="*/ 67 w 75"/>
                  <a:gd name="T5" fmla="*/ 53 h 75"/>
                  <a:gd name="T6" fmla="*/ 23 w 75"/>
                  <a:gd name="T7" fmla="*/ 67 h 75"/>
                  <a:gd name="T8" fmla="*/ 9 w 75"/>
                  <a:gd name="T9" fmla="*/ 23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5">
                    <a:moveTo>
                      <a:pt x="9" y="23"/>
                    </a:moveTo>
                    <a:cubicBezTo>
                      <a:pt x="17" y="7"/>
                      <a:pt x="37" y="0"/>
                      <a:pt x="53" y="9"/>
                    </a:cubicBezTo>
                    <a:cubicBezTo>
                      <a:pt x="69" y="17"/>
                      <a:pt x="75" y="37"/>
                      <a:pt x="67" y="53"/>
                    </a:cubicBezTo>
                    <a:cubicBezTo>
                      <a:pt x="58" y="69"/>
                      <a:pt x="39" y="75"/>
                      <a:pt x="23" y="67"/>
                    </a:cubicBezTo>
                    <a:cubicBezTo>
                      <a:pt x="7" y="58"/>
                      <a:pt x="0" y="39"/>
                      <a:pt x="9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4" name="Freeform 31">
                <a:extLst>
                  <a:ext uri="{FF2B5EF4-FFF2-40B4-BE49-F238E27FC236}">
                    <a16:creationId xmlns:a16="http://schemas.microsoft.com/office/drawing/2014/main" id="{3FB2CE38-F051-43A1-BE63-2ABF8A1EA1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30" y="3285"/>
                <a:ext cx="85" cy="86"/>
              </a:xfrm>
              <a:custGeom>
                <a:avLst/>
                <a:gdLst>
                  <a:gd name="T0" fmla="*/ 8 w 74"/>
                  <a:gd name="T1" fmla="*/ 22 h 75"/>
                  <a:gd name="T2" fmla="*/ 52 w 74"/>
                  <a:gd name="T3" fmla="*/ 8 h 75"/>
                  <a:gd name="T4" fmla="*/ 66 w 74"/>
                  <a:gd name="T5" fmla="*/ 53 h 75"/>
                  <a:gd name="T6" fmla="*/ 22 w 74"/>
                  <a:gd name="T7" fmla="*/ 66 h 75"/>
                  <a:gd name="T8" fmla="*/ 8 w 74"/>
                  <a:gd name="T9" fmla="*/ 22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4" h="75">
                    <a:moveTo>
                      <a:pt x="8" y="22"/>
                    </a:moveTo>
                    <a:cubicBezTo>
                      <a:pt x="16" y="6"/>
                      <a:pt x="36" y="0"/>
                      <a:pt x="52" y="8"/>
                    </a:cubicBezTo>
                    <a:cubicBezTo>
                      <a:pt x="68" y="17"/>
                      <a:pt x="74" y="37"/>
                      <a:pt x="66" y="53"/>
                    </a:cubicBezTo>
                    <a:cubicBezTo>
                      <a:pt x="58" y="69"/>
                      <a:pt x="38" y="75"/>
                      <a:pt x="22" y="66"/>
                    </a:cubicBezTo>
                    <a:cubicBezTo>
                      <a:pt x="6" y="58"/>
                      <a:pt x="0" y="38"/>
                      <a:pt x="8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5" name="Freeform 32">
                <a:extLst>
                  <a:ext uri="{FF2B5EF4-FFF2-40B4-BE49-F238E27FC236}">
                    <a16:creationId xmlns:a16="http://schemas.microsoft.com/office/drawing/2014/main" id="{83C35E44-DCC3-44D4-8594-9EC37365D4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66" y="3323"/>
                <a:ext cx="86" cy="86"/>
              </a:xfrm>
              <a:custGeom>
                <a:avLst/>
                <a:gdLst>
                  <a:gd name="T0" fmla="*/ 8 w 75"/>
                  <a:gd name="T1" fmla="*/ 22 h 75"/>
                  <a:gd name="T2" fmla="*/ 53 w 75"/>
                  <a:gd name="T3" fmla="*/ 8 h 75"/>
                  <a:gd name="T4" fmla="*/ 66 w 75"/>
                  <a:gd name="T5" fmla="*/ 53 h 75"/>
                  <a:gd name="T6" fmla="*/ 22 w 75"/>
                  <a:gd name="T7" fmla="*/ 66 h 75"/>
                  <a:gd name="T8" fmla="*/ 8 w 75"/>
                  <a:gd name="T9" fmla="*/ 22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5">
                    <a:moveTo>
                      <a:pt x="8" y="22"/>
                    </a:moveTo>
                    <a:cubicBezTo>
                      <a:pt x="17" y="6"/>
                      <a:pt x="37" y="0"/>
                      <a:pt x="53" y="8"/>
                    </a:cubicBezTo>
                    <a:cubicBezTo>
                      <a:pt x="69" y="17"/>
                      <a:pt x="75" y="37"/>
                      <a:pt x="66" y="53"/>
                    </a:cubicBezTo>
                    <a:cubicBezTo>
                      <a:pt x="58" y="69"/>
                      <a:pt x="38" y="75"/>
                      <a:pt x="22" y="66"/>
                    </a:cubicBezTo>
                    <a:cubicBezTo>
                      <a:pt x="6" y="58"/>
                      <a:pt x="0" y="38"/>
                      <a:pt x="8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6" name="Freeform 33">
                <a:extLst>
                  <a:ext uri="{FF2B5EF4-FFF2-40B4-BE49-F238E27FC236}">
                    <a16:creationId xmlns:a16="http://schemas.microsoft.com/office/drawing/2014/main" id="{9642D18D-B7AD-4B1A-9097-6D1C1D7B10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92" y="3885"/>
                <a:ext cx="87" cy="86"/>
              </a:xfrm>
              <a:custGeom>
                <a:avLst/>
                <a:gdLst>
                  <a:gd name="T0" fmla="*/ 9 w 75"/>
                  <a:gd name="T1" fmla="*/ 23 h 75"/>
                  <a:gd name="T2" fmla="*/ 53 w 75"/>
                  <a:gd name="T3" fmla="*/ 9 h 75"/>
                  <a:gd name="T4" fmla="*/ 67 w 75"/>
                  <a:gd name="T5" fmla="*/ 53 h 75"/>
                  <a:gd name="T6" fmla="*/ 22 w 75"/>
                  <a:gd name="T7" fmla="*/ 67 h 75"/>
                  <a:gd name="T8" fmla="*/ 9 w 75"/>
                  <a:gd name="T9" fmla="*/ 23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5">
                    <a:moveTo>
                      <a:pt x="9" y="23"/>
                    </a:moveTo>
                    <a:cubicBezTo>
                      <a:pt x="17" y="7"/>
                      <a:pt x="37" y="0"/>
                      <a:pt x="53" y="9"/>
                    </a:cubicBezTo>
                    <a:cubicBezTo>
                      <a:pt x="69" y="17"/>
                      <a:pt x="75" y="37"/>
                      <a:pt x="67" y="53"/>
                    </a:cubicBezTo>
                    <a:cubicBezTo>
                      <a:pt x="58" y="69"/>
                      <a:pt x="38" y="75"/>
                      <a:pt x="22" y="67"/>
                    </a:cubicBezTo>
                    <a:cubicBezTo>
                      <a:pt x="6" y="58"/>
                      <a:pt x="0" y="39"/>
                      <a:pt x="9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7" name="Freeform 34">
                <a:extLst>
                  <a:ext uri="{FF2B5EF4-FFF2-40B4-BE49-F238E27FC236}">
                    <a16:creationId xmlns:a16="http://schemas.microsoft.com/office/drawing/2014/main" id="{489A6A86-515A-488E-B01B-B5B568C223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03" y="4672"/>
                <a:ext cx="87" cy="86"/>
              </a:xfrm>
              <a:custGeom>
                <a:avLst/>
                <a:gdLst>
                  <a:gd name="T0" fmla="*/ 9 w 75"/>
                  <a:gd name="T1" fmla="*/ 22 h 75"/>
                  <a:gd name="T2" fmla="*/ 53 w 75"/>
                  <a:gd name="T3" fmla="*/ 8 h 75"/>
                  <a:gd name="T4" fmla="*/ 67 w 75"/>
                  <a:gd name="T5" fmla="*/ 53 h 75"/>
                  <a:gd name="T6" fmla="*/ 22 w 75"/>
                  <a:gd name="T7" fmla="*/ 66 h 75"/>
                  <a:gd name="T8" fmla="*/ 9 w 75"/>
                  <a:gd name="T9" fmla="*/ 22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5">
                    <a:moveTo>
                      <a:pt x="9" y="22"/>
                    </a:moveTo>
                    <a:cubicBezTo>
                      <a:pt x="17" y="6"/>
                      <a:pt x="37" y="0"/>
                      <a:pt x="53" y="8"/>
                    </a:cubicBezTo>
                    <a:cubicBezTo>
                      <a:pt x="69" y="17"/>
                      <a:pt x="75" y="37"/>
                      <a:pt x="67" y="53"/>
                    </a:cubicBezTo>
                    <a:cubicBezTo>
                      <a:pt x="58" y="69"/>
                      <a:pt x="38" y="75"/>
                      <a:pt x="22" y="66"/>
                    </a:cubicBezTo>
                    <a:cubicBezTo>
                      <a:pt x="6" y="58"/>
                      <a:pt x="0" y="38"/>
                      <a:pt x="9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8" name="Freeform 35">
                <a:extLst>
                  <a:ext uri="{FF2B5EF4-FFF2-40B4-BE49-F238E27FC236}">
                    <a16:creationId xmlns:a16="http://schemas.microsoft.com/office/drawing/2014/main" id="{B1FF48ED-4B5C-4F16-9B79-64062F2857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73" y="5681"/>
                <a:ext cx="85" cy="87"/>
              </a:xfrm>
              <a:custGeom>
                <a:avLst/>
                <a:gdLst>
                  <a:gd name="T0" fmla="*/ 8 w 74"/>
                  <a:gd name="T1" fmla="*/ 22 h 75"/>
                  <a:gd name="T2" fmla="*/ 52 w 74"/>
                  <a:gd name="T3" fmla="*/ 8 h 75"/>
                  <a:gd name="T4" fmla="*/ 66 w 74"/>
                  <a:gd name="T5" fmla="*/ 53 h 75"/>
                  <a:gd name="T6" fmla="*/ 22 w 74"/>
                  <a:gd name="T7" fmla="*/ 66 h 75"/>
                  <a:gd name="T8" fmla="*/ 8 w 74"/>
                  <a:gd name="T9" fmla="*/ 22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4" h="75">
                    <a:moveTo>
                      <a:pt x="8" y="22"/>
                    </a:moveTo>
                    <a:cubicBezTo>
                      <a:pt x="16" y="6"/>
                      <a:pt x="36" y="0"/>
                      <a:pt x="52" y="8"/>
                    </a:cubicBezTo>
                    <a:cubicBezTo>
                      <a:pt x="68" y="17"/>
                      <a:pt x="74" y="37"/>
                      <a:pt x="66" y="53"/>
                    </a:cubicBezTo>
                    <a:cubicBezTo>
                      <a:pt x="57" y="69"/>
                      <a:pt x="38" y="75"/>
                      <a:pt x="22" y="66"/>
                    </a:cubicBezTo>
                    <a:cubicBezTo>
                      <a:pt x="6" y="58"/>
                      <a:pt x="0" y="38"/>
                      <a:pt x="8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9" name="Freeform 36">
                <a:extLst>
                  <a:ext uri="{FF2B5EF4-FFF2-40B4-BE49-F238E27FC236}">
                    <a16:creationId xmlns:a16="http://schemas.microsoft.com/office/drawing/2014/main" id="{E1D92CDC-3719-4E58-BCA3-7CF80080DA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43" y="2879"/>
                <a:ext cx="87" cy="87"/>
              </a:xfrm>
              <a:custGeom>
                <a:avLst/>
                <a:gdLst>
                  <a:gd name="T0" fmla="*/ 8 w 75"/>
                  <a:gd name="T1" fmla="*/ 23 h 75"/>
                  <a:gd name="T2" fmla="*/ 52 w 75"/>
                  <a:gd name="T3" fmla="*/ 9 h 75"/>
                  <a:gd name="T4" fmla="*/ 66 w 75"/>
                  <a:gd name="T5" fmla="*/ 53 h 75"/>
                  <a:gd name="T6" fmla="*/ 22 w 75"/>
                  <a:gd name="T7" fmla="*/ 67 h 75"/>
                  <a:gd name="T8" fmla="*/ 8 w 75"/>
                  <a:gd name="T9" fmla="*/ 23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5">
                    <a:moveTo>
                      <a:pt x="8" y="23"/>
                    </a:moveTo>
                    <a:cubicBezTo>
                      <a:pt x="17" y="7"/>
                      <a:pt x="36" y="0"/>
                      <a:pt x="52" y="9"/>
                    </a:cubicBezTo>
                    <a:cubicBezTo>
                      <a:pt x="68" y="17"/>
                      <a:pt x="75" y="37"/>
                      <a:pt x="66" y="53"/>
                    </a:cubicBezTo>
                    <a:cubicBezTo>
                      <a:pt x="58" y="69"/>
                      <a:pt x="38" y="75"/>
                      <a:pt x="22" y="67"/>
                    </a:cubicBezTo>
                    <a:cubicBezTo>
                      <a:pt x="6" y="58"/>
                      <a:pt x="0" y="39"/>
                      <a:pt x="8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40" name="Freeform 37">
                <a:extLst>
                  <a:ext uri="{FF2B5EF4-FFF2-40B4-BE49-F238E27FC236}">
                    <a16:creationId xmlns:a16="http://schemas.microsoft.com/office/drawing/2014/main" id="{C394E6C2-F940-4DEF-915E-377A1B9D43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9" y="5054"/>
                <a:ext cx="87" cy="87"/>
              </a:xfrm>
              <a:custGeom>
                <a:avLst/>
                <a:gdLst>
                  <a:gd name="T0" fmla="*/ 9 w 75"/>
                  <a:gd name="T1" fmla="*/ 22 h 75"/>
                  <a:gd name="T2" fmla="*/ 53 w 75"/>
                  <a:gd name="T3" fmla="*/ 8 h 75"/>
                  <a:gd name="T4" fmla="*/ 67 w 75"/>
                  <a:gd name="T5" fmla="*/ 53 h 75"/>
                  <a:gd name="T6" fmla="*/ 22 w 75"/>
                  <a:gd name="T7" fmla="*/ 66 h 75"/>
                  <a:gd name="T8" fmla="*/ 9 w 75"/>
                  <a:gd name="T9" fmla="*/ 22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5">
                    <a:moveTo>
                      <a:pt x="9" y="22"/>
                    </a:moveTo>
                    <a:cubicBezTo>
                      <a:pt x="17" y="6"/>
                      <a:pt x="37" y="0"/>
                      <a:pt x="53" y="8"/>
                    </a:cubicBezTo>
                    <a:cubicBezTo>
                      <a:pt x="69" y="17"/>
                      <a:pt x="75" y="37"/>
                      <a:pt x="67" y="53"/>
                    </a:cubicBezTo>
                    <a:cubicBezTo>
                      <a:pt x="58" y="69"/>
                      <a:pt x="38" y="75"/>
                      <a:pt x="22" y="66"/>
                    </a:cubicBezTo>
                    <a:cubicBezTo>
                      <a:pt x="6" y="58"/>
                      <a:pt x="0" y="38"/>
                      <a:pt x="9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41" name="Freeform 38">
                <a:extLst>
                  <a:ext uri="{FF2B5EF4-FFF2-40B4-BE49-F238E27FC236}">
                    <a16:creationId xmlns:a16="http://schemas.microsoft.com/office/drawing/2014/main" id="{2EB0C6F5-4F9F-4F30-9140-FFC158E1D02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08" y="5034"/>
                <a:ext cx="129" cy="128"/>
              </a:xfrm>
              <a:custGeom>
                <a:avLst/>
                <a:gdLst>
                  <a:gd name="T0" fmla="*/ 79 w 111"/>
                  <a:gd name="T1" fmla="*/ 12 h 111"/>
                  <a:gd name="T2" fmla="*/ 99 w 111"/>
                  <a:gd name="T3" fmla="*/ 78 h 111"/>
                  <a:gd name="T4" fmla="*/ 33 w 111"/>
                  <a:gd name="T5" fmla="*/ 99 h 111"/>
                  <a:gd name="T6" fmla="*/ 13 w 111"/>
                  <a:gd name="T7" fmla="*/ 33 h 111"/>
                  <a:gd name="T8" fmla="*/ 79 w 111"/>
                  <a:gd name="T9" fmla="*/ 12 h 111"/>
                  <a:gd name="T10" fmla="*/ 34 w 111"/>
                  <a:gd name="T11" fmla="*/ 97 h 111"/>
                  <a:gd name="T12" fmla="*/ 97 w 111"/>
                  <a:gd name="T13" fmla="*/ 77 h 111"/>
                  <a:gd name="T14" fmla="*/ 78 w 111"/>
                  <a:gd name="T15" fmla="*/ 14 h 111"/>
                  <a:gd name="T16" fmla="*/ 14 w 111"/>
                  <a:gd name="T17" fmla="*/ 34 h 111"/>
                  <a:gd name="T18" fmla="*/ 34 w 111"/>
                  <a:gd name="T19" fmla="*/ 9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1" h="111">
                    <a:moveTo>
                      <a:pt x="79" y="12"/>
                    </a:moveTo>
                    <a:cubicBezTo>
                      <a:pt x="102" y="25"/>
                      <a:pt x="111" y="54"/>
                      <a:pt x="99" y="78"/>
                    </a:cubicBezTo>
                    <a:cubicBezTo>
                      <a:pt x="86" y="102"/>
                      <a:pt x="57" y="111"/>
                      <a:pt x="33" y="99"/>
                    </a:cubicBezTo>
                    <a:cubicBezTo>
                      <a:pt x="9" y="86"/>
                      <a:pt x="0" y="56"/>
                      <a:pt x="13" y="33"/>
                    </a:cubicBezTo>
                    <a:cubicBezTo>
                      <a:pt x="25" y="9"/>
                      <a:pt x="55" y="0"/>
                      <a:pt x="79" y="12"/>
                    </a:cubicBezTo>
                    <a:close/>
                    <a:moveTo>
                      <a:pt x="34" y="97"/>
                    </a:moveTo>
                    <a:cubicBezTo>
                      <a:pt x="57" y="109"/>
                      <a:pt x="85" y="100"/>
                      <a:pt x="97" y="77"/>
                    </a:cubicBezTo>
                    <a:cubicBezTo>
                      <a:pt x="109" y="54"/>
                      <a:pt x="100" y="26"/>
                      <a:pt x="78" y="14"/>
                    </a:cubicBezTo>
                    <a:cubicBezTo>
                      <a:pt x="55" y="2"/>
                      <a:pt x="26" y="11"/>
                      <a:pt x="14" y="34"/>
                    </a:cubicBezTo>
                    <a:cubicBezTo>
                      <a:pt x="2" y="56"/>
                      <a:pt x="11" y="85"/>
                      <a:pt x="34" y="9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42" name="Freeform 39">
                <a:extLst>
                  <a:ext uri="{FF2B5EF4-FFF2-40B4-BE49-F238E27FC236}">
                    <a16:creationId xmlns:a16="http://schemas.microsoft.com/office/drawing/2014/main" id="{DCC7A3A0-7225-4636-AFFE-95DB35656D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9" y="4387"/>
                <a:ext cx="86" cy="87"/>
              </a:xfrm>
              <a:custGeom>
                <a:avLst/>
                <a:gdLst>
                  <a:gd name="T0" fmla="*/ 8 w 75"/>
                  <a:gd name="T1" fmla="*/ 22 h 75"/>
                  <a:gd name="T2" fmla="*/ 52 w 75"/>
                  <a:gd name="T3" fmla="*/ 8 h 75"/>
                  <a:gd name="T4" fmla="*/ 66 w 75"/>
                  <a:gd name="T5" fmla="*/ 53 h 75"/>
                  <a:gd name="T6" fmla="*/ 22 w 75"/>
                  <a:gd name="T7" fmla="*/ 66 h 75"/>
                  <a:gd name="T8" fmla="*/ 8 w 75"/>
                  <a:gd name="T9" fmla="*/ 22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5">
                    <a:moveTo>
                      <a:pt x="8" y="22"/>
                    </a:moveTo>
                    <a:cubicBezTo>
                      <a:pt x="17" y="6"/>
                      <a:pt x="36" y="0"/>
                      <a:pt x="52" y="8"/>
                    </a:cubicBezTo>
                    <a:cubicBezTo>
                      <a:pt x="69" y="17"/>
                      <a:pt x="75" y="37"/>
                      <a:pt x="66" y="53"/>
                    </a:cubicBezTo>
                    <a:cubicBezTo>
                      <a:pt x="58" y="69"/>
                      <a:pt x="38" y="75"/>
                      <a:pt x="22" y="66"/>
                    </a:cubicBezTo>
                    <a:cubicBezTo>
                      <a:pt x="6" y="58"/>
                      <a:pt x="0" y="38"/>
                      <a:pt x="8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43" name="Freeform 40">
                <a:extLst>
                  <a:ext uri="{FF2B5EF4-FFF2-40B4-BE49-F238E27FC236}">
                    <a16:creationId xmlns:a16="http://schemas.microsoft.com/office/drawing/2014/main" id="{68F51844-C938-411F-87D4-D05EF5F7DB0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797" y="4367"/>
                <a:ext cx="129" cy="128"/>
              </a:xfrm>
              <a:custGeom>
                <a:avLst/>
                <a:gdLst>
                  <a:gd name="T0" fmla="*/ 79 w 112"/>
                  <a:gd name="T1" fmla="*/ 12 h 111"/>
                  <a:gd name="T2" fmla="*/ 99 w 112"/>
                  <a:gd name="T3" fmla="*/ 78 h 111"/>
                  <a:gd name="T4" fmla="*/ 33 w 112"/>
                  <a:gd name="T5" fmla="*/ 99 h 111"/>
                  <a:gd name="T6" fmla="*/ 13 w 112"/>
                  <a:gd name="T7" fmla="*/ 33 h 111"/>
                  <a:gd name="T8" fmla="*/ 79 w 112"/>
                  <a:gd name="T9" fmla="*/ 12 h 111"/>
                  <a:gd name="T10" fmla="*/ 34 w 112"/>
                  <a:gd name="T11" fmla="*/ 97 h 111"/>
                  <a:gd name="T12" fmla="*/ 98 w 112"/>
                  <a:gd name="T13" fmla="*/ 77 h 111"/>
                  <a:gd name="T14" fmla="*/ 78 w 112"/>
                  <a:gd name="T15" fmla="*/ 14 h 111"/>
                  <a:gd name="T16" fmla="*/ 15 w 112"/>
                  <a:gd name="T17" fmla="*/ 34 h 111"/>
                  <a:gd name="T18" fmla="*/ 34 w 112"/>
                  <a:gd name="T19" fmla="*/ 9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2" h="111">
                    <a:moveTo>
                      <a:pt x="79" y="12"/>
                    </a:moveTo>
                    <a:cubicBezTo>
                      <a:pt x="103" y="25"/>
                      <a:pt x="112" y="54"/>
                      <a:pt x="99" y="78"/>
                    </a:cubicBezTo>
                    <a:cubicBezTo>
                      <a:pt x="87" y="102"/>
                      <a:pt x="57" y="111"/>
                      <a:pt x="33" y="99"/>
                    </a:cubicBezTo>
                    <a:cubicBezTo>
                      <a:pt x="10" y="86"/>
                      <a:pt x="0" y="56"/>
                      <a:pt x="13" y="33"/>
                    </a:cubicBezTo>
                    <a:cubicBezTo>
                      <a:pt x="26" y="9"/>
                      <a:pt x="55" y="0"/>
                      <a:pt x="79" y="12"/>
                    </a:cubicBezTo>
                    <a:close/>
                    <a:moveTo>
                      <a:pt x="34" y="97"/>
                    </a:moveTo>
                    <a:cubicBezTo>
                      <a:pt x="57" y="109"/>
                      <a:pt x="86" y="100"/>
                      <a:pt x="98" y="77"/>
                    </a:cubicBezTo>
                    <a:cubicBezTo>
                      <a:pt x="110" y="54"/>
                      <a:pt x="101" y="26"/>
                      <a:pt x="78" y="14"/>
                    </a:cubicBezTo>
                    <a:cubicBezTo>
                      <a:pt x="55" y="2"/>
                      <a:pt x="27" y="11"/>
                      <a:pt x="15" y="34"/>
                    </a:cubicBezTo>
                    <a:cubicBezTo>
                      <a:pt x="3" y="56"/>
                      <a:pt x="12" y="85"/>
                      <a:pt x="34" y="9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44" name="Freeform 41">
                <a:extLst>
                  <a:ext uri="{FF2B5EF4-FFF2-40B4-BE49-F238E27FC236}">
                    <a16:creationId xmlns:a16="http://schemas.microsoft.com/office/drawing/2014/main" id="{81B1FA7E-377C-4468-B341-BE490D3740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38" y="4067"/>
                <a:ext cx="87" cy="87"/>
              </a:xfrm>
              <a:custGeom>
                <a:avLst/>
                <a:gdLst>
                  <a:gd name="T0" fmla="*/ 8 w 75"/>
                  <a:gd name="T1" fmla="*/ 22 h 75"/>
                  <a:gd name="T2" fmla="*/ 52 w 75"/>
                  <a:gd name="T3" fmla="*/ 9 h 75"/>
                  <a:gd name="T4" fmla="*/ 66 w 75"/>
                  <a:gd name="T5" fmla="*/ 53 h 75"/>
                  <a:gd name="T6" fmla="*/ 22 w 75"/>
                  <a:gd name="T7" fmla="*/ 67 h 75"/>
                  <a:gd name="T8" fmla="*/ 8 w 75"/>
                  <a:gd name="T9" fmla="*/ 22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5">
                    <a:moveTo>
                      <a:pt x="8" y="22"/>
                    </a:moveTo>
                    <a:cubicBezTo>
                      <a:pt x="17" y="6"/>
                      <a:pt x="36" y="0"/>
                      <a:pt x="52" y="9"/>
                    </a:cubicBezTo>
                    <a:cubicBezTo>
                      <a:pt x="68" y="17"/>
                      <a:pt x="75" y="37"/>
                      <a:pt x="66" y="53"/>
                    </a:cubicBezTo>
                    <a:cubicBezTo>
                      <a:pt x="58" y="69"/>
                      <a:pt x="38" y="75"/>
                      <a:pt x="22" y="67"/>
                    </a:cubicBezTo>
                    <a:cubicBezTo>
                      <a:pt x="6" y="58"/>
                      <a:pt x="0" y="38"/>
                      <a:pt x="8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45" name="Freeform 42">
                <a:extLst>
                  <a:ext uri="{FF2B5EF4-FFF2-40B4-BE49-F238E27FC236}">
                    <a16:creationId xmlns:a16="http://schemas.microsoft.com/office/drawing/2014/main" id="{03A4798F-297D-4105-9003-5834C8B4E96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216" y="4046"/>
                <a:ext cx="129" cy="128"/>
              </a:xfrm>
              <a:custGeom>
                <a:avLst/>
                <a:gdLst>
                  <a:gd name="T0" fmla="*/ 79 w 112"/>
                  <a:gd name="T1" fmla="*/ 12 h 111"/>
                  <a:gd name="T2" fmla="*/ 99 w 112"/>
                  <a:gd name="T3" fmla="*/ 78 h 111"/>
                  <a:gd name="T4" fmla="*/ 33 w 112"/>
                  <a:gd name="T5" fmla="*/ 99 h 111"/>
                  <a:gd name="T6" fmla="*/ 13 w 112"/>
                  <a:gd name="T7" fmla="*/ 33 h 111"/>
                  <a:gd name="T8" fmla="*/ 79 w 112"/>
                  <a:gd name="T9" fmla="*/ 12 h 111"/>
                  <a:gd name="T10" fmla="*/ 34 w 112"/>
                  <a:gd name="T11" fmla="*/ 97 h 111"/>
                  <a:gd name="T12" fmla="*/ 98 w 112"/>
                  <a:gd name="T13" fmla="*/ 77 h 111"/>
                  <a:gd name="T14" fmla="*/ 78 w 112"/>
                  <a:gd name="T15" fmla="*/ 14 h 111"/>
                  <a:gd name="T16" fmla="*/ 15 w 112"/>
                  <a:gd name="T17" fmla="*/ 34 h 111"/>
                  <a:gd name="T18" fmla="*/ 34 w 112"/>
                  <a:gd name="T19" fmla="*/ 9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2" h="111">
                    <a:moveTo>
                      <a:pt x="79" y="12"/>
                    </a:moveTo>
                    <a:cubicBezTo>
                      <a:pt x="103" y="25"/>
                      <a:pt x="112" y="55"/>
                      <a:pt x="99" y="78"/>
                    </a:cubicBezTo>
                    <a:cubicBezTo>
                      <a:pt x="87" y="102"/>
                      <a:pt x="57" y="111"/>
                      <a:pt x="33" y="99"/>
                    </a:cubicBezTo>
                    <a:cubicBezTo>
                      <a:pt x="10" y="86"/>
                      <a:pt x="0" y="57"/>
                      <a:pt x="13" y="33"/>
                    </a:cubicBezTo>
                    <a:cubicBezTo>
                      <a:pt x="26" y="9"/>
                      <a:pt x="55" y="0"/>
                      <a:pt x="79" y="12"/>
                    </a:cubicBezTo>
                    <a:close/>
                    <a:moveTo>
                      <a:pt x="34" y="97"/>
                    </a:moveTo>
                    <a:cubicBezTo>
                      <a:pt x="57" y="109"/>
                      <a:pt x="86" y="100"/>
                      <a:pt x="98" y="77"/>
                    </a:cubicBezTo>
                    <a:cubicBezTo>
                      <a:pt x="110" y="55"/>
                      <a:pt x="101" y="26"/>
                      <a:pt x="78" y="14"/>
                    </a:cubicBezTo>
                    <a:cubicBezTo>
                      <a:pt x="55" y="2"/>
                      <a:pt x="27" y="11"/>
                      <a:pt x="15" y="34"/>
                    </a:cubicBezTo>
                    <a:cubicBezTo>
                      <a:pt x="3" y="57"/>
                      <a:pt x="12" y="85"/>
                      <a:pt x="34" y="9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46" name="Freeform 43">
                <a:extLst>
                  <a:ext uri="{FF2B5EF4-FFF2-40B4-BE49-F238E27FC236}">
                    <a16:creationId xmlns:a16="http://schemas.microsoft.com/office/drawing/2014/main" id="{E741C39F-FE9B-4E42-AD6C-D2E7D5AFA9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36" y="4185"/>
                <a:ext cx="87" cy="85"/>
              </a:xfrm>
              <a:custGeom>
                <a:avLst/>
                <a:gdLst>
                  <a:gd name="T0" fmla="*/ 9 w 75"/>
                  <a:gd name="T1" fmla="*/ 22 h 74"/>
                  <a:gd name="T2" fmla="*/ 53 w 75"/>
                  <a:gd name="T3" fmla="*/ 8 h 74"/>
                  <a:gd name="T4" fmla="*/ 67 w 75"/>
                  <a:gd name="T5" fmla="*/ 52 h 74"/>
                  <a:gd name="T6" fmla="*/ 22 w 75"/>
                  <a:gd name="T7" fmla="*/ 66 h 74"/>
                  <a:gd name="T8" fmla="*/ 9 w 75"/>
                  <a:gd name="T9" fmla="*/ 22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4">
                    <a:moveTo>
                      <a:pt x="9" y="22"/>
                    </a:moveTo>
                    <a:cubicBezTo>
                      <a:pt x="17" y="6"/>
                      <a:pt x="37" y="0"/>
                      <a:pt x="53" y="8"/>
                    </a:cubicBezTo>
                    <a:cubicBezTo>
                      <a:pt x="69" y="16"/>
                      <a:pt x="75" y="36"/>
                      <a:pt x="67" y="52"/>
                    </a:cubicBezTo>
                    <a:cubicBezTo>
                      <a:pt x="58" y="68"/>
                      <a:pt x="38" y="74"/>
                      <a:pt x="22" y="66"/>
                    </a:cubicBezTo>
                    <a:cubicBezTo>
                      <a:pt x="6" y="58"/>
                      <a:pt x="0" y="38"/>
                      <a:pt x="9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47" name="Freeform 44">
                <a:extLst>
                  <a:ext uri="{FF2B5EF4-FFF2-40B4-BE49-F238E27FC236}">
                    <a16:creationId xmlns:a16="http://schemas.microsoft.com/office/drawing/2014/main" id="{2B887481-1EE6-41C9-A466-706FE19EFB0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915" y="4163"/>
                <a:ext cx="128" cy="129"/>
              </a:xfrm>
              <a:custGeom>
                <a:avLst/>
                <a:gdLst>
                  <a:gd name="T0" fmla="*/ 78 w 111"/>
                  <a:gd name="T1" fmla="*/ 13 h 112"/>
                  <a:gd name="T2" fmla="*/ 99 w 111"/>
                  <a:gd name="T3" fmla="*/ 79 h 112"/>
                  <a:gd name="T4" fmla="*/ 33 w 111"/>
                  <a:gd name="T5" fmla="*/ 99 h 112"/>
                  <a:gd name="T6" fmla="*/ 12 w 111"/>
                  <a:gd name="T7" fmla="*/ 33 h 112"/>
                  <a:gd name="T8" fmla="*/ 78 w 111"/>
                  <a:gd name="T9" fmla="*/ 13 h 112"/>
                  <a:gd name="T10" fmla="*/ 34 w 111"/>
                  <a:gd name="T11" fmla="*/ 97 h 112"/>
                  <a:gd name="T12" fmla="*/ 97 w 111"/>
                  <a:gd name="T13" fmla="*/ 78 h 112"/>
                  <a:gd name="T14" fmla="*/ 77 w 111"/>
                  <a:gd name="T15" fmla="*/ 15 h 112"/>
                  <a:gd name="T16" fmla="*/ 14 w 111"/>
                  <a:gd name="T17" fmla="*/ 34 h 112"/>
                  <a:gd name="T18" fmla="*/ 34 w 111"/>
                  <a:gd name="T19" fmla="*/ 97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1" h="112">
                    <a:moveTo>
                      <a:pt x="78" y="13"/>
                    </a:moveTo>
                    <a:cubicBezTo>
                      <a:pt x="102" y="25"/>
                      <a:pt x="111" y="55"/>
                      <a:pt x="99" y="79"/>
                    </a:cubicBezTo>
                    <a:cubicBezTo>
                      <a:pt x="86" y="103"/>
                      <a:pt x="57" y="112"/>
                      <a:pt x="33" y="99"/>
                    </a:cubicBezTo>
                    <a:cubicBezTo>
                      <a:pt x="9" y="87"/>
                      <a:pt x="0" y="57"/>
                      <a:pt x="12" y="33"/>
                    </a:cubicBezTo>
                    <a:cubicBezTo>
                      <a:pt x="25" y="9"/>
                      <a:pt x="55" y="0"/>
                      <a:pt x="78" y="13"/>
                    </a:cubicBezTo>
                    <a:close/>
                    <a:moveTo>
                      <a:pt x="34" y="97"/>
                    </a:moveTo>
                    <a:cubicBezTo>
                      <a:pt x="57" y="109"/>
                      <a:pt x="85" y="101"/>
                      <a:pt x="97" y="78"/>
                    </a:cubicBezTo>
                    <a:cubicBezTo>
                      <a:pt x="109" y="55"/>
                      <a:pt x="100" y="27"/>
                      <a:pt x="77" y="15"/>
                    </a:cubicBezTo>
                    <a:cubicBezTo>
                      <a:pt x="55" y="3"/>
                      <a:pt x="26" y="11"/>
                      <a:pt x="14" y="34"/>
                    </a:cubicBezTo>
                    <a:cubicBezTo>
                      <a:pt x="2" y="57"/>
                      <a:pt x="11" y="85"/>
                      <a:pt x="34" y="9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48" name="Freeform 45">
                <a:extLst>
                  <a:ext uri="{FF2B5EF4-FFF2-40B4-BE49-F238E27FC236}">
                    <a16:creationId xmlns:a16="http://schemas.microsoft.com/office/drawing/2014/main" id="{74E5CCA1-D024-4C0C-9E94-69175A2CFE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73" y="4126"/>
                <a:ext cx="86" cy="86"/>
              </a:xfrm>
              <a:custGeom>
                <a:avLst/>
                <a:gdLst>
                  <a:gd name="T0" fmla="*/ 9 w 75"/>
                  <a:gd name="T1" fmla="*/ 23 h 75"/>
                  <a:gd name="T2" fmla="*/ 53 w 75"/>
                  <a:gd name="T3" fmla="*/ 9 h 75"/>
                  <a:gd name="T4" fmla="*/ 67 w 75"/>
                  <a:gd name="T5" fmla="*/ 53 h 75"/>
                  <a:gd name="T6" fmla="*/ 23 w 75"/>
                  <a:gd name="T7" fmla="*/ 67 h 75"/>
                  <a:gd name="T8" fmla="*/ 9 w 75"/>
                  <a:gd name="T9" fmla="*/ 23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5">
                    <a:moveTo>
                      <a:pt x="9" y="23"/>
                    </a:moveTo>
                    <a:cubicBezTo>
                      <a:pt x="17" y="7"/>
                      <a:pt x="37" y="0"/>
                      <a:pt x="53" y="9"/>
                    </a:cubicBezTo>
                    <a:cubicBezTo>
                      <a:pt x="69" y="17"/>
                      <a:pt x="75" y="37"/>
                      <a:pt x="67" y="53"/>
                    </a:cubicBezTo>
                    <a:cubicBezTo>
                      <a:pt x="58" y="69"/>
                      <a:pt x="39" y="75"/>
                      <a:pt x="23" y="67"/>
                    </a:cubicBezTo>
                    <a:cubicBezTo>
                      <a:pt x="7" y="58"/>
                      <a:pt x="0" y="39"/>
                      <a:pt x="9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49" name="Freeform 46">
                <a:extLst>
                  <a:ext uri="{FF2B5EF4-FFF2-40B4-BE49-F238E27FC236}">
                    <a16:creationId xmlns:a16="http://schemas.microsoft.com/office/drawing/2014/main" id="{63B132C5-EAB4-4BFD-A9FF-98C3B423B5D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952" y="4105"/>
                <a:ext cx="129" cy="129"/>
              </a:xfrm>
              <a:custGeom>
                <a:avLst/>
                <a:gdLst>
                  <a:gd name="T0" fmla="*/ 79 w 112"/>
                  <a:gd name="T1" fmla="*/ 13 h 112"/>
                  <a:gd name="T2" fmla="*/ 99 w 112"/>
                  <a:gd name="T3" fmla="*/ 79 h 112"/>
                  <a:gd name="T4" fmla="*/ 33 w 112"/>
                  <a:gd name="T5" fmla="*/ 99 h 112"/>
                  <a:gd name="T6" fmla="*/ 13 w 112"/>
                  <a:gd name="T7" fmla="*/ 33 h 112"/>
                  <a:gd name="T8" fmla="*/ 79 w 112"/>
                  <a:gd name="T9" fmla="*/ 13 h 112"/>
                  <a:gd name="T10" fmla="*/ 34 w 112"/>
                  <a:gd name="T11" fmla="*/ 97 h 112"/>
                  <a:gd name="T12" fmla="*/ 97 w 112"/>
                  <a:gd name="T13" fmla="*/ 78 h 112"/>
                  <a:gd name="T14" fmla="*/ 78 w 112"/>
                  <a:gd name="T15" fmla="*/ 15 h 112"/>
                  <a:gd name="T16" fmla="*/ 15 w 112"/>
                  <a:gd name="T17" fmla="*/ 34 h 112"/>
                  <a:gd name="T18" fmla="*/ 34 w 112"/>
                  <a:gd name="T19" fmla="*/ 97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2" h="112">
                    <a:moveTo>
                      <a:pt x="79" y="13"/>
                    </a:moveTo>
                    <a:cubicBezTo>
                      <a:pt x="102" y="25"/>
                      <a:pt x="112" y="55"/>
                      <a:pt x="99" y="79"/>
                    </a:cubicBezTo>
                    <a:cubicBezTo>
                      <a:pt x="87" y="102"/>
                      <a:pt x="57" y="112"/>
                      <a:pt x="33" y="99"/>
                    </a:cubicBezTo>
                    <a:cubicBezTo>
                      <a:pt x="9" y="87"/>
                      <a:pt x="0" y="57"/>
                      <a:pt x="13" y="33"/>
                    </a:cubicBezTo>
                    <a:cubicBezTo>
                      <a:pt x="25" y="9"/>
                      <a:pt x="55" y="0"/>
                      <a:pt x="79" y="13"/>
                    </a:cubicBezTo>
                    <a:close/>
                    <a:moveTo>
                      <a:pt x="34" y="97"/>
                    </a:moveTo>
                    <a:cubicBezTo>
                      <a:pt x="57" y="109"/>
                      <a:pt x="85" y="100"/>
                      <a:pt x="97" y="78"/>
                    </a:cubicBezTo>
                    <a:cubicBezTo>
                      <a:pt x="109" y="55"/>
                      <a:pt x="100" y="27"/>
                      <a:pt x="78" y="15"/>
                    </a:cubicBezTo>
                    <a:cubicBezTo>
                      <a:pt x="55" y="3"/>
                      <a:pt x="27" y="11"/>
                      <a:pt x="15" y="34"/>
                    </a:cubicBezTo>
                    <a:cubicBezTo>
                      <a:pt x="3" y="57"/>
                      <a:pt x="11" y="85"/>
                      <a:pt x="34" y="9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50" name="Freeform 47">
                <a:extLst>
                  <a:ext uri="{FF2B5EF4-FFF2-40B4-BE49-F238E27FC236}">
                    <a16:creationId xmlns:a16="http://schemas.microsoft.com/office/drawing/2014/main" id="{2F85DB7A-7D40-4D31-AE73-170D671465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80" y="5022"/>
                <a:ext cx="87" cy="87"/>
              </a:xfrm>
              <a:custGeom>
                <a:avLst/>
                <a:gdLst>
                  <a:gd name="T0" fmla="*/ 9 w 75"/>
                  <a:gd name="T1" fmla="*/ 22 h 75"/>
                  <a:gd name="T2" fmla="*/ 53 w 75"/>
                  <a:gd name="T3" fmla="*/ 9 h 75"/>
                  <a:gd name="T4" fmla="*/ 67 w 75"/>
                  <a:gd name="T5" fmla="*/ 53 h 75"/>
                  <a:gd name="T6" fmla="*/ 22 w 75"/>
                  <a:gd name="T7" fmla="*/ 67 h 75"/>
                  <a:gd name="T8" fmla="*/ 9 w 75"/>
                  <a:gd name="T9" fmla="*/ 22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5">
                    <a:moveTo>
                      <a:pt x="9" y="22"/>
                    </a:moveTo>
                    <a:cubicBezTo>
                      <a:pt x="17" y="6"/>
                      <a:pt x="37" y="0"/>
                      <a:pt x="53" y="9"/>
                    </a:cubicBezTo>
                    <a:cubicBezTo>
                      <a:pt x="69" y="17"/>
                      <a:pt x="75" y="37"/>
                      <a:pt x="67" y="53"/>
                    </a:cubicBezTo>
                    <a:cubicBezTo>
                      <a:pt x="58" y="69"/>
                      <a:pt x="38" y="75"/>
                      <a:pt x="22" y="67"/>
                    </a:cubicBezTo>
                    <a:cubicBezTo>
                      <a:pt x="6" y="58"/>
                      <a:pt x="0" y="38"/>
                      <a:pt x="9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51" name="Freeform 48">
                <a:extLst>
                  <a:ext uri="{FF2B5EF4-FFF2-40B4-BE49-F238E27FC236}">
                    <a16:creationId xmlns:a16="http://schemas.microsoft.com/office/drawing/2014/main" id="{F50D499B-B549-4B79-A961-D8E936EA2A7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759" y="5001"/>
                <a:ext cx="128" cy="128"/>
              </a:xfrm>
              <a:custGeom>
                <a:avLst/>
                <a:gdLst>
                  <a:gd name="T0" fmla="*/ 78 w 111"/>
                  <a:gd name="T1" fmla="*/ 13 h 111"/>
                  <a:gd name="T2" fmla="*/ 99 w 111"/>
                  <a:gd name="T3" fmla="*/ 78 h 111"/>
                  <a:gd name="T4" fmla="*/ 33 w 111"/>
                  <a:gd name="T5" fmla="*/ 99 h 111"/>
                  <a:gd name="T6" fmla="*/ 12 w 111"/>
                  <a:gd name="T7" fmla="*/ 33 h 111"/>
                  <a:gd name="T8" fmla="*/ 78 w 111"/>
                  <a:gd name="T9" fmla="*/ 13 h 111"/>
                  <a:gd name="T10" fmla="*/ 34 w 111"/>
                  <a:gd name="T11" fmla="*/ 97 h 111"/>
                  <a:gd name="T12" fmla="*/ 97 w 111"/>
                  <a:gd name="T13" fmla="*/ 77 h 111"/>
                  <a:gd name="T14" fmla="*/ 77 w 111"/>
                  <a:gd name="T15" fmla="*/ 14 h 111"/>
                  <a:gd name="T16" fmla="*/ 14 w 111"/>
                  <a:gd name="T17" fmla="*/ 34 h 111"/>
                  <a:gd name="T18" fmla="*/ 34 w 111"/>
                  <a:gd name="T19" fmla="*/ 9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1" h="111">
                    <a:moveTo>
                      <a:pt x="78" y="13"/>
                    </a:moveTo>
                    <a:cubicBezTo>
                      <a:pt x="102" y="25"/>
                      <a:pt x="111" y="55"/>
                      <a:pt x="99" y="78"/>
                    </a:cubicBezTo>
                    <a:cubicBezTo>
                      <a:pt x="86" y="102"/>
                      <a:pt x="57" y="111"/>
                      <a:pt x="33" y="99"/>
                    </a:cubicBezTo>
                    <a:cubicBezTo>
                      <a:pt x="9" y="86"/>
                      <a:pt x="0" y="57"/>
                      <a:pt x="12" y="33"/>
                    </a:cubicBezTo>
                    <a:cubicBezTo>
                      <a:pt x="25" y="9"/>
                      <a:pt x="54" y="0"/>
                      <a:pt x="78" y="13"/>
                    </a:cubicBezTo>
                    <a:close/>
                    <a:moveTo>
                      <a:pt x="34" y="97"/>
                    </a:moveTo>
                    <a:cubicBezTo>
                      <a:pt x="57" y="109"/>
                      <a:pt x="85" y="100"/>
                      <a:pt x="97" y="77"/>
                    </a:cubicBezTo>
                    <a:cubicBezTo>
                      <a:pt x="109" y="55"/>
                      <a:pt x="100" y="26"/>
                      <a:pt x="77" y="14"/>
                    </a:cubicBezTo>
                    <a:cubicBezTo>
                      <a:pt x="55" y="2"/>
                      <a:pt x="26" y="11"/>
                      <a:pt x="14" y="34"/>
                    </a:cubicBezTo>
                    <a:cubicBezTo>
                      <a:pt x="2" y="57"/>
                      <a:pt x="11" y="85"/>
                      <a:pt x="34" y="9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52" name="Freeform 49">
                <a:extLst>
                  <a:ext uri="{FF2B5EF4-FFF2-40B4-BE49-F238E27FC236}">
                    <a16:creationId xmlns:a16="http://schemas.microsoft.com/office/drawing/2014/main" id="{433C91AF-C0DC-4F10-8139-7865E424EA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99" y="3954"/>
                <a:ext cx="87" cy="87"/>
              </a:xfrm>
              <a:custGeom>
                <a:avLst/>
                <a:gdLst>
                  <a:gd name="T0" fmla="*/ 9 w 75"/>
                  <a:gd name="T1" fmla="*/ 22 h 75"/>
                  <a:gd name="T2" fmla="*/ 53 w 75"/>
                  <a:gd name="T3" fmla="*/ 9 h 75"/>
                  <a:gd name="T4" fmla="*/ 67 w 75"/>
                  <a:gd name="T5" fmla="*/ 53 h 75"/>
                  <a:gd name="T6" fmla="*/ 23 w 75"/>
                  <a:gd name="T7" fmla="*/ 67 h 75"/>
                  <a:gd name="T8" fmla="*/ 9 w 75"/>
                  <a:gd name="T9" fmla="*/ 22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5">
                    <a:moveTo>
                      <a:pt x="9" y="22"/>
                    </a:moveTo>
                    <a:cubicBezTo>
                      <a:pt x="17" y="6"/>
                      <a:pt x="37" y="0"/>
                      <a:pt x="53" y="9"/>
                    </a:cubicBezTo>
                    <a:cubicBezTo>
                      <a:pt x="69" y="17"/>
                      <a:pt x="75" y="37"/>
                      <a:pt x="67" y="53"/>
                    </a:cubicBezTo>
                    <a:cubicBezTo>
                      <a:pt x="58" y="69"/>
                      <a:pt x="39" y="75"/>
                      <a:pt x="23" y="67"/>
                    </a:cubicBezTo>
                    <a:cubicBezTo>
                      <a:pt x="7" y="58"/>
                      <a:pt x="0" y="38"/>
                      <a:pt x="9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53" name="Freeform 50">
                <a:extLst>
                  <a:ext uri="{FF2B5EF4-FFF2-40B4-BE49-F238E27FC236}">
                    <a16:creationId xmlns:a16="http://schemas.microsoft.com/office/drawing/2014/main" id="{18C19FC3-78B0-46C7-A6E0-503EA398975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879" y="3933"/>
                <a:ext cx="129" cy="128"/>
              </a:xfrm>
              <a:custGeom>
                <a:avLst/>
                <a:gdLst>
                  <a:gd name="T0" fmla="*/ 79 w 112"/>
                  <a:gd name="T1" fmla="*/ 12 h 111"/>
                  <a:gd name="T2" fmla="*/ 99 w 112"/>
                  <a:gd name="T3" fmla="*/ 78 h 111"/>
                  <a:gd name="T4" fmla="*/ 33 w 112"/>
                  <a:gd name="T5" fmla="*/ 99 h 111"/>
                  <a:gd name="T6" fmla="*/ 13 w 112"/>
                  <a:gd name="T7" fmla="*/ 33 h 111"/>
                  <a:gd name="T8" fmla="*/ 79 w 112"/>
                  <a:gd name="T9" fmla="*/ 12 h 111"/>
                  <a:gd name="T10" fmla="*/ 34 w 112"/>
                  <a:gd name="T11" fmla="*/ 97 h 111"/>
                  <a:gd name="T12" fmla="*/ 97 w 112"/>
                  <a:gd name="T13" fmla="*/ 77 h 111"/>
                  <a:gd name="T14" fmla="*/ 78 w 112"/>
                  <a:gd name="T15" fmla="*/ 14 h 111"/>
                  <a:gd name="T16" fmla="*/ 15 w 112"/>
                  <a:gd name="T17" fmla="*/ 34 h 111"/>
                  <a:gd name="T18" fmla="*/ 34 w 112"/>
                  <a:gd name="T19" fmla="*/ 9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2" h="111">
                    <a:moveTo>
                      <a:pt x="79" y="12"/>
                    </a:moveTo>
                    <a:cubicBezTo>
                      <a:pt x="102" y="25"/>
                      <a:pt x="112" y="55"/>
                      <a:pt x="99" y="78"/>
                    </a:cubicBezTo>
                    <a:cubicBezTo>
                      <a:pt x="86" y="102"/>
                      <a:pt x="57" y="111"/>
                      <a:pt x="33" y="99"/>
                    </a:cubicBezTo>
                    <a:cubicBezTo>
                      <a:pt x="9" y="86"/>
                      <a:pt x="0" y="57"/>
                      <a:pt x="13" y="33"/>
                    </a:cubicBezTo>
                    <a:cubicBezTo>
                      <a:pt x="25" y="9"/>
                      <a:pt x="55" y="0"/>
                      <a:pt x="79" y="12"/>
                    </a:cubicBezTo>
                    <a:close/>
                    <a:moveTo>
                      <a:pt x="34" y="97"/>
                    </a:moveTo>
                    <a:cubicBezTo>
                      <a:pt x="57" y="109"/>
                      <a:pt x="85" y="100"/>
                      <a:pt x="97" y="77"/>
                    </a:cubicBezTo>
                    <a:cubicBezTo>
                      <a:pt x="109" y="55"/>
                      <a:pt x="100" y="26"/>
                      <a:pt x="78" y="14"/>
                    </a:cubicBezTo>
                    <a:cubicBezTo>
                      <a:pt x="55" y="2"/>
                      <a:pt x="27" y="11"/>
                      <a:pt x="15" y="34"/>
                    </a:cubicBezTo>
                    <a:cubicBezTo>
                      <a:pt x="3" y="57"/>
                      <a:pt x="11" y="85"/>
                      <a:pt x="34" y="9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54" name="Freeform 51">
                <a:extLst>
                  <a:ext uri="{FF2B5EF4-FFF2-40B4-BE49-F238E27FC236}">
                    <a16:creationId xmlns:a16="http://schemas.microsoft.com/office/drawing/2014/main" id="{7D0D362F-4C20-4331-9DFA-9BFF270EE1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33" y="5603"/>
                <a:ext cx="85" cy="85"/>
              </a:xfrm>
              <a:custGeom>
                <a:avLst/>
                <a:gdLst>
                  <a:gd name="T0" fmla="*/ 8 w 74"/>
                  <a:gd name="T1" fmla="*/ 22 h 74"/>
                  <a:gd name="T2" fmla="*/ 52 w 74"/>
                  <a:gd name="T3" fmla="*/ 8 h 74"/>
                  <a:gd name="T4" fmla="*/ 66 w 74"/>
                  <a:gd name="T5" fmla="*/ 52 h 74"/>
                  <a:gd name="T6" fmla="*/ 22 w 74"/>
                  <a:gd name="T7" fmla="*/ 66 h 74"/>
                  <a:gd name="T8" fmla="*/ 8 w 74"/>
                  <a:gd name="T9" fmla="*/ 22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4" h="74">
                    <a:moveTo>
                      <a:pt x="8" y="22"/>
                    </a:moveTo>
                    <a:cubicBezTo>
                      <a:pt x="16" y="6"/>
                      <a:pt x="36" y="0"/>
                      <a:pt x="52" y="8"/>
                    </a:cubicBezTo>
                    <a:cubicBezTo>
                      <a:pt x="68" y="16"/>
                      <a:pt x="74" y="36"/>
                      <a:pt x="66" y="52"/>
                    </a:cubicBezTo>
                    <a:cubicBezTo>
                      <a:pt x="58" y="68"/>
                      <a:pt x="38" y="74"/>
                      <a:pt x="22" y="66"/>
                    </a:cubicBezTo>
                    <a:cubicBezTo>
                      <a:pt x="6" y="58"/>
                      <a:pt x="0" y="38"/>
                      <a:pt x="8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55" name="Freeform 52">
                <a:extLst>
                  <a:ext uri="{FF2B5EF4-FFF2-40B4-BE49-F238E27FC236}">
                    <a16:creationId xmlns:a16="http://schemas.microsoft.com/office/drawing/2014/main" id="{9C7172EB-4BD7-418B-BDE4-25FBB001A50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311" y="5581"/>
                <a:ext cx="129" cy="129"/>
              </a:xfrm>
              <a:custGeom>
                <a:avLst/>
                <a:gdLst>
                  <a:gd name="T0" fmla="*/ 79 w 112"/>
                  <a:gd name="T1" fmla="*/ 13 h 112"/>
                  <a:gd name="T2" fmla="*/ 99 w 112"/>
                  <a:gd name="T3" fmla="*/ 79 h 112"/>
                  <a:gd name="T4" fmla="*/ 33 w 112"/>
                  <a:gd name="T5" fmla="*/ 99 h 112"/>
                  <a:gd name="T6" fmla="*/ 13 w 112"/>
                  <a:gd name="T7" fmla="*/ 33 h 112"/>
                  <a:gd name="T8" fmla="*/ 79 w 112"/>
                  <a:gd name="T9" fmla="*/ 13 h 112"/>
                  <a:gd name="T10" fmla="*/ 34 w 112"/>
                  <a:gd name="T11" fmla="*/ 97 h 112"/>
                  <a:gd name="T12" fmla="*/ 97 w 112"/>
                  <a:gd name="T13" fmla="*/ 78 h 112"/>
                  <a:gd name="T14" fmla="*/ 78 w 112"/>
                  <a:gd name="T15" fmla="*/ 15 h 112"/>
                  <a:gd name="T16" fmla="*/ 15 w 112"/>
                  <a:gd name="T17" fmla="*/ 34 h 112"/>
                  <a:gd name="T18" fmla="*/ 34 w 112"/>
                  <a:gd name="T19" fmla="*/ 97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2" h="112">
                    <a:moveTo>
                      <a:pt x="79" y="13"/>
                    </a:moveTo>
                    <a:cubicBezTo>
                      <a:pt x="103" y="25"/>
                      <a:pt x="112" y="55"/>
                      <a:pt x="99" y="79"/>
                    </a:cubicBezTo>
                    <a:cubicBezTo>
                      <a:pt x="87" y="103"/>
                      <a:pt x="57" y="112"/>
                      <a:pt x="33" y="99"/>
                    </a:cubicBezTo>
                    <a:cubicBezTo>
                      <a:pt x="9" y="87"/>
                      <a:pt x="0" y="57"/>
                      <a:pt x="13" y="33"/>
                    </a:cubicBezTo>
                    <a:cubicBezTo>
                      <a:pt x="25" y="9"/>
                      <a:pt x="55" y="0"/>
                      <a:pt x="79" y="13"/>
                    </a:cubicBezTo>
                    <a:close/>
                    <a:moveTo>
                      <a:pt x="34" y="97"/>
                    </a:moveTo>
                    <a:cubicBezTo>
                      <a:pt x="57" y="109"/>
                      <a:pt x="85" y="101"/>
                      <a:pt x="97" y="78"/>
                    </a:cubicBezTo>
                    <a:cubicBezTo>
                      <a:pt x="109" y="55"/>
                      <a:pt x="101" y="27"/>
                      <a:pt x="78" y="15"/>
                    </a:cubicBezTo>
                    <a:cubicBezTo>
                      <a:pt x="55" y="3"/>
                      <a:pt x="27" y="11"/>
                      <a:pt x="15" y="34"/>
                    </a:cubicBezTo>
                    <a:cubicBezTo>
                      <a:pt x="3" y="57"/>
                      <a:pt x="11" y="85"/>
                      <a:pt x="34" y="9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56" name="Freeform 53">
                <a:extLst>
                  <a:ext uri="{FF2B5EF4-FFF2-40B4-BE49-F238E27FC236}">
                    <a16:creationId xmlns:a16="http://schemas.microsoft.com/office/drawing/2014/main" id="{FCEC7971-54EC-419C-95B4-45A697E391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90" y="4725"/>
                <a:ext cx="127" cy="127"/>
              </a:xfrm>
              <a:custGeom>
                <a:avLst/>
                <a:gdLst>
                  <a:gd name="T0" fmla="*/ 13 w 110"/>
                  <a:gd name="T1" fmla="*/ 33 h 110"/>
                  <a:gd name="T2" fmla="*/ 78 w 110"/>
                  <a:gd name="T3" fmla="*/ 13 h 110"/>
                  <a:gd name="T4" fmla="*/ 98 w 110"/>
                  <a:gd name="T5" fmla="*/ 78 h 110"/>
                  <a:gd name="T6" fmla="*/ 33 w 110"/>
                  <a:gd name="T7" fmla="*/ 98 h 110"/>
                  <a:gd name="T8" fmla="*/ 13 w 110"/>
                  <a:gd name="T9" fmla="*/ 33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0" h="110">
                    <a:moveTo>
                      <a:pt x="13" y="33"/>
                    </a:moveTo>
                    <a:cubicBezTo>
                      <a:pt x="25" y="9"/>
                      <a:pt x="54" y="0"/>
                      <a:pt x="78" y="13"/>
                    </a:cubicBezTo>
                    <a:cubicBezTo>
                      <a:pt x="101" y="25"/>
                      <a:pt x="110" y="54"/>
                      <a:pt x="98" y="78"/>
                    </a:cubicBezTo>
                    <a:cubicBezTo>
                      <a:pt x="85" y="101"/>
                      <a:pt x="56" y="110"/>
                      <a:pt x="33" y="98"/>
                    </a:cubicBezTo>
                    <a:cubicBezTo>
                      <a:pt x="9" y="85"/>
                      <a:pt x="0" y="56"/>
                      <a:pt x="13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57" name="Freeform 54">
                <a:extLst>
                  <a:ext uri="{FF2B5EF4-FFF2-40B4-BE49-F238E27FC236}">
                    <a16:creationId xmlns:a16="http://schemas.microsoft.com/office/drawing/2014/main" id="{96DD2FB7-D21A-4A43-AD21-D6AAA709B7E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960" y="4695"/>
                <a:ext cx="188" cy="188"/>
              </a:xfrm>
              <a:custGeom>
                <a:avLst/>
                <a:gdLst>
                  <a:gd name="T0" fmla="*/ 115 w 163"/>
                  <a:gd name="T1" fmla="*/ 18 h 163"/>
                  <a:gd name="T2" fmla="*/ 144 w 163"/>
                  <a:gd name="T3" fmla="*/ 115 h 163"/>
                  <a:gd name="T4" fmla="*/ 48 w 163"/>
                  <a:gd name="T5" fmla="*/ 144 h 163"/>
                  <a:gd name="T6" fmla="*/ 18 w 163"/>
                  <a:gd name="T7" fmla="*/ 48 h 163"/>
                  <a:gd name="T8" fmla="*/ 115 w 163"/>
                  <a:gd name="T9" fmla="*/ 18 h 163"/>
                  <a:gd name="T10" fmla="*/ 49 w 163"/>
                  <a:gd name="T11" fmla="*/ 142 h 163"/>
                  <a:gd name="T12" fmla="*/ 142 w 163"/>
                  <a:gd name="T13" fmla="*/ 113 h 163"/>
                  <a:gd name="T14" fmla="*/ 113 w 163"/>
                  <a:gd name="T15" fmla="*/ 21 h 163"/>
                  <a:gd name="T16" fmla="*/ 21 w 163"/>
                  <a:gd name="T17" fmla="*/ 49 h 163"/>
                  <a:gd name="T18" fmla="*/ 49 w 163"/>
                  <a:gd name="T19" fmla="*/ 142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63" h="163">
                    <a:moveTo>
                      <a:pt x="115" y="18"/>
                    </a:moveTo>
                    <a:cubicBezTo>
                      <a:pt x="149" y="36"/>
                      <a:pt x="163" y="80"/>
                      <a:pt x="144" y="115"/>
                    </a:cubicBezTo>
                    <a:cubicBezTo>
                      <a:pt x="126" y="149"/>
                      <a:pt x="83" y="163"/>
                      <a:pt x="48" y="144"/>
                    </a:cubicBezTo>
                    <a:cubicBezTo>
                      <a:pt x="13" y="126"/>
                      <a:pt x="0" y="83"/>
                      <a:pt x="18" y="48"/>
                    </a:cubicBezTo>
                    <a:cubicBezTo>
                      <a:pt x="36" y="13"/>
                      <a:pt x="80" y="0"/>
                      <a:pt x="115" y="18"/>
                    </a:cubicBezTo>
                    <a:close/>
                    <a:moveTo>
                      <a:pt x="49" y="142"/>
                    </a:moveTo>
                    <a:cubicBezTo>
                      <a:pt x="83" y="159"/>
                      <a:pt x="124" y="146"/>
                      <a:pt x="142" y="113"/>
                    </a:cubicBezTo>
                    <a:cubicBezTo>
                      <a:pt x="159" y="80"/>
                      <a:pt x="147" y="38"/>
                      <a:pt x="113" y="21"/>
                    </a:cubicBezTo>
                    <a:cubicBezTo>
                      <a:pt x="80" y="3"/>
                      <a:pt x="38" y="16"/>
                      <a:pt x="21" y="49"/>
                    </a:cubicBezTo>
                    <a:cubicBezTo>
                      <a:pt x="3" y="83"/>
                      <a:pt x="16" y="124"/>
                      <a:pt x="49" y="1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58" name="Freeform 55">
                <a:extLst>
                  <a:ext uri="{FF2B5EF4-FFF2-40B4-BE49-F238E27FC236}">
                    <a16:creationId xmlns:a16="http://schemas.microsoft.com/office/drawing/2014/main" id="{71A14109-BDE6-4BDE-94F7-4EAA365B9B6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920" y="4655"/>
                <a:ext cx="269" cy="268"/>
              </a:xfrm>
              <a:custGeom>
                <a:avLst/>
                <a:gdLst>
                  <a:gd name="T0" fmla="*/ 164 w 233"/>
                  <a:gd name="T1" fmla="*/ 26 h 233"/>
                  <a:gd name="T2" fmla="*/ 207 w 233"/>
                  <a:gd name="T3" fmla="*/ 164 h 233"/>
                  <a:gd name="T4" fmla="*/ 69 w 233"/>
                  <a:gd name="T5" fmla="*/ 207 h 233"/>
                  <a:gd name="T6" fmla="*/ 26 w 233"/>
                  <a:gd name="T7" fmla="*/ 69 h 233"/>
                  <a:gd name="T8" fmla="*/ 164 w 233"/>
                  <a:gd name="T9" fmla="*/ 26 h 233"/>
                  <a:gd name="T10" fmla="*/ 70 w 233"/>
                  <a:gd name="T11" fmla="*/ 204 h 233"/>
                  <a:gd name="T12" fmla="*/ 204 w 233"/>
                  <a:gd name="T13" fmla="*/ 162 h 233"/>
                  <a:gd name="T14" fmla="*/ 162 w 233"/>
                  <a:gd name="T15" fmla="*/ 28 h 233"/>
                  <a:gd name="T16" fmla="*/ 29 w 233"/>
                  <a:gd name="T17" fmla="*/ 70 h 233"/>
                  <a:gd name="T18" fmla="*/ 70 w 233"/>
                  <a:gd name="T19" fmla="*/ 204 h 2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33" h="233">
                    <a:moveTo>
                      <a:pt x="164" y="26"/>
                    </a:moveTo>
                    <a:cubicBezTo>
                      <a:pt x="214" y="52"/>
                      <a:pt x="233" y="114"/>
                      <a:pt x="207" y="164"/>
                    </a:cubicBezTo>
                    <a:cubicBezTo>
                      <a:pt x="180" y="214"/>
                      <a:pt x="118" y="233"/>
                      <a:pt x="69" y="207"/>
                    </a:cubicBezTo>
                    <a:cubicBezTo>
                      <a:pt x="19" y="180"/>
                      <a:pt x="0" y="118"/>
                      <a:pt x="26" y="69"/>
                    </a:cubicBezTo>
                    <a:cubicBezTo>
                      <a:pt x="52" y="19"/>
                      <a:pt x="114" y="0"/>
                      <a:pt x="164" y="26"/>
                    </a:cubicBezTo>
                    <a:close/>
                    <a:moveTo>
                      <a:pt x="70" y="204"/>
                    </a:moveTo>
                    <a:cubicBezTo>
                      <a:pt x="118" y="229"/>
                      <a:pt x="178" y="211"/>
                      <a:pt x="204" y="162"/>
                    </a:cubicBezTo>
                    <a:cubicBezTo>
                      <a:pt x="229" y="114"/>
                      <a:pt x="211" y="54"/>
                      <a:pt x="162" y="28"/>
                    </a:cubicBezTo>
                    <a:cubicBezTo>
                      <a:pt x="114" y="3"/>
                      <a:pt x="54" y="22"/>
                      <a:pt x="29" y="70"/>
                    </a:cubicBezTo>
                    <a:cubicBezTo>
                      <a:pt x="3" y="118"/>
                      <a:pt x="22" y="178"/>
                      <a:pt x="70" y="20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59" name="Freeform 56">
                <a:extLst>
                  <a:ext uri="{FF2B5EF4-FFF2-40B4-BE49-F238E27FC236}">
                    <a16:creationId xmlns:a16="http://schemas.microsoft.com/office/drawing/2014/main" id="{6DC54F78-5FDF-43E3-B527-87404DDFE1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7" y="4854"/>
                <a:ext cx="122" cy="122"/>
              </a:xfrm>
              <a:custGeom>
                <a:avLst/>
                <a:gdLst>
                  <a:gd name="T0" fmla="*/ 12 w 106"/>
                  <a:gd name="T1" fmla="*/ 31 h 106"/>
                  <a:gd name="T2" fmla="*/ 74 w 106"/>
                  <a:gd name="T3" fmla="*/ 12 h 106"/>
                  <a:gd name="T4" fmla="*/ 94 w 106"/>
                  <a:gd name="T5" fmla="*/ 74 h 106"/>
                  <a:gd name="T6" fmla="*/ 31 w 106"/>
                  <a:gd name="T7" fmla="*/ 94 h 106"/>
                  <a:gd name="T8" fmla="*/ 12 w 106"/>
                  <a:gd name="T9" fmla="*/ 31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6" h="106">
                    <a:moveTo>
                      <a:pt x="12" y="31"/>
                    </a:moveTo>
                    <a:cubicBezTo>
                      <a:pt x="24" y="8"/>
                      <a:pt x="52" y="0"/>
                      <a:pt x="74" y="12"/>
                    </a:cubicBezTo>
                    <a:cubicBezTo>
                      <a:pt x="97" y="24"/>
                      <a:pt x="106" y="52"/>
                      <a:pt x="94" y="74"/>
                    </a:cubicBezTo>
                    <a:cubicBezTo>
                      <a:pt x="82" y="97"/>
                      <a:pt x="54" y="106"/>
                      <a:pt x="31" y="94"/>
                    </a:cubicBezTo>
                    <a:cubicBezTo>
                      <a:pt x="8" y="82"/>
                      <a:pt x="0" y="54"/>
                      <a:pt x="12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0" name="Freeform 57">
                <a:extLst>
                  <a:ext uri="{FF2B5EF4-FFF2-40B4-BE49-F238E27FC236}">
                    <a16:creationId xmlns:a16="http://schemas.microsoft.com/office/drawing/2014/main" id="{75A74881-9775-4A7D-93BB-58C686BF5F3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237" y="4824"/>
                <a:ext cx="182" cy="181"/>
              </a:xfrm>
              <a:custGeom>
                <a:avLst/>
                <a:gdLst>
                  <a:gd name="T0" fmla="*/ 111 w 158"/>
                  <a:gd name="T1" fmla="*/ 18 h 157"/>
                  <a:gd name="T2" fmla="*/ 140 w 158"/>
                  <a:gd name="T3" fmla="*/ 111 h 157"/>
                  <a:gd name="T4" fmla="*/ 47 w 158"/>
                  <a:gd name="T5" fmla="*/ 140 h 157"/>
                  <a:gd name="T6" fmla="*/ 18 w 158"/>
                  <a:gd name="T7" fmla="*/ 47 h 157"/>
                  <a:gd name="T8" fmla="*/ 111 w 158"/>
                  <a:gd name="T9" fmla="*/ 18 h 157"/>
                  <a:gd name="T10" fmla="*/ 48 w 158"/>
                  <a:gd name="T11" fmla="*/ 137 h 157"/>
                  <a:gd name="T12" fmla="*/ 137 w 158"/>
                  <a:gd name="T13" fmla="*/ 109 h 157"/>
                  <a:gd name="T14" fmla="*/ 109 w 158"/>
                  <a:gd name="T15" fmla="*/ 20 h 157"/>
                  <a:gd name="T16" fmla="*/ 20 w 158"/>
                  <a:gd name="T17" fmla="*/ 48 h 157"/>
                  <a:gd name="T18" fmla="*/ 48 w 158"/>
                  <a:gd name="T19" fmla="*/ 137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8" h="157">
                    <a:moveTo>
                      <a:pt x="111" y="18"/>
                    </a:moveTo>
                    <a:cubicBezTo>
                      <a:pt x="145" y="35"/>
                      <a:pt x="158" y="77"/>
                      <a:pt x="140" y="111"/>
                    </a:cubicBezTo>
                    <a:cubicBezTo>
                      <a:pt x="122" y="145"/>
                      <a:pt x="80" y="157"/>
                      <a:pt x="47" y="140"/>
                    </a:cubicBezTo>
                    <a:cubicBezTo>
                      <a:pt x="13" y="122"/>
                      <a:pt x="0" y="80"/>
                      <a:pt x="18" y="47"/>
                    </a:cubicBezTo>
                    <a:cubicBezTo>
                      <a:pt x="35" y="13"/>
                      <a:pt x="77" y="0"/>
                      <a:pt x="111" y="18"/>
                    </a:cubicBezTo>
                    <a:close/>
                    <a:moveTo>
                      <a:pt x="48" y="137"/>
                    </a:moveTo>
                    <a:cubicBezTo>
                      <a:pt x="80" y="154"/>
                      <a:pt x="120" y="142"/>
                      <a:pt x="137" y="109"/>
                    </a:cubicBezTo>
                    <a:cubicBezTo>
                      <a:pt x="154" y="77"/>
                      <a:pt x="142" y="37"/>
                      <a:pt x="109" y="20"/>
                    </a:cubicBezTo>
                    <a:cubicBezTo>
                      <a:pt x="77" y="3"/>
                      <a:pt x="37" y="16"/>
                      <a:pt x="20" y="48"/>
                    </a:cubicBezTo>
                    <a:cubicBezTo>
                      <a:pt x="3" y="80"/>
                      <a:pt x="16" y="120"/>
                      <a:pt x="48" y="13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1" name="Freeform 58">
                <a:extLst>
                  <a:ext uri="{FF2B5EF4-FFF2-40B4-BE49-F238E27FC236}">
                    <a16:creationId xmlns:a16="http://schemas.microsoft.com/office/drawing/2014/main" id="{4BC43EC0-F708-4653-ABBE-FDDD009BC2E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198" y="4785"/>
                <a:ext cx="259" cy="259"/>
              </a:xfrm>
              <a:custGeom>
                <a:avLst/>
                <a:gdLst>
                  <a:gd name="T0" fmla="*/ 159 w 225"/>
                  <a:gd name="T1" fmla="*/ 25 h 225"/>
                  <a:gd name="T2" fmla="*/ 200 w 225"/>
                  <a:gd name="T3" fmla="*/ 159 h 225"/>
                  <a:gd name="T4" fmla="*/ 67 w 225"/>
                  <a:gd name="T5" fmla="*/ 200 h 225"/>
                  <a:gd name="T6" fmla="*/ 25 w 225"/>
                  <a:gd name="T7" fmla="*/ 67 h 225"/>
                  <a:gd name="T8" fmla="*/ 159 w 225"/>
                  <a:gd name="T9" fmla="*/ 25 h 225"/>
                  <a:gd name="T10" fmla="*/ 68 w 225"/>
                  <a:gd name="T11" fmla="*/ 197 h 225"/>
                  <a:gd name="T12" fmla="*/ 197 w 225"/>
                  <a:gd name="T13" fmla="*/ 157 h 225"/>
                  <a:gd name="T14" fmla="*/ 157 w 225"/>
                  <a:gd name="T15" fmla="*/ 28 h 225"/>
                  <a:gd name="T16" fmla="*/ 28 w 225"/>
                  <a:gd name="T17" fmla="*/ 68 h 225"/>
                  <a:gd name="T18" fmla="*/ 68 w 225"/>
                  <a:gd name="T19" fmla="*/ 197 h 2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5" h="225">
                    <a:moveTo>
                      <a:pt x="159" y="25"/>
                    </a:moveTo>
                    <a:cubicBezTo>
                      <a:pt x="207" y="51"/>
                      <a:pt x="225" y="111"/>
                      <a:pt x="200" y="159"/>
                    </a:cubicBezTo>
                    <a:cubicBezTo>
                      <a:pt x="175" y="207"/>
                      <a:pt x="115" y="225"/>
                      <a:pt x="67" y="200"/>
                    </a:cubicBezTo>
                    <a:cubicBezTo>
                      <a:pt x="19" y="175"/>
                      <a:pt x="0" y="115"/>
                      <a:pt x="25" y="67"/>
                    </a:cubicBezTo>
                    <a:cubicBezTo>
                      <a:pt x="51" y="19"/>
                      <a:pt x="111" y="0"/>
                      <a:pt x="159" y="25"/>
                    </a:cubicBezTo>
                    <a:close/>
                    <a:moveTo>
                      <a:pt x="68" y="197"/>
                    </a:moveTo>
                    <a:cubicBezTo>
                      <a:pt x="115" y="222"/>
                      <a:pt x="173" y="204"/>
                      <a:pt x="197" y="157"/>
                    </a:cubicBezTo>
                    <a:cubicBezTo>
                      <a:pt x="222" y="111"/>
                      <a:pt x="204" y="53"/>
                      <a:pt x="157" y="28"/>
                    </a:cubicBezTo>
                    <a:cubicBezTo>
                      <a:pt x="111" y="3"/>
                      <a:pt x="53" y="21"/>
                      <a:pt x="28" y="68"/>
                    </a:cubicBezTo>
                    <a:cubicBezTo>
                      <a:pt x="4" y="115"/>
                      <a:pt x="21" y="173"/>
                      <a:pt x="68" y="19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2" name="Freeform 59">
                <a:extLst>
                  <a:ext uri="{FF2B5EF4-FFF2-40B4-BE49-F238E27FC236}">
                    <a16:creationId xmlns:a16="http://schemas.microsoft.com/office/drawing/2014/main" id="{FC8830EB-B607-43F6-83D4-C57A1519F5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17" y="3431"/>
                <a:ext cx="119" cy="119"/>
              </a:xfrm>
              <a:custGeom>
                <a:avLst/>
                <a:gdLst>
                  <a:gd name="T0" fmla="*/ 12 w 103"/>
                  <a:gd name="T1" fmla="*/ 30 h 103"/>
                  <a:gd name="T2" fmla="*/ 73 w 103"/>
                  <a:gd name="T3" fmla="*/ 11 h 103"/>
                  <a:gd name="T4" fmla="*/ 92 w 103"/>
                  <a:gd name="T5" fmla="*/ 73 h 103"/>
                  <a:gd name="T6" fmla="*/ 31 w 103"/>
                  <a:gd name="T7" fmla="*/ 91 h 103"/>
                  <a:gd name="T8" fmla="*/ 12 w 103"/>
                  <a:gd name="T9" fmla="*/ 30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3" h="103">
                    <a:moveTo>
                      <a:pt x="12" y="30"/>
                    </a:moveTo>
                    <a:cubicBezTo>
                      <a:pt x="23" y="8"/>
                      <a:pt x="51" y="0"/>
                      <a:pt x="73" y="11"/>
                    </a:cubicBezTo>
                    <a:cubicBezTo>
                      <a:pt x="95" y="23"/>
                      <a:pt x="103" y="50"/>
                      <a:pt x="92" y="73"/>
                    </a:cubicBezTo>
                    <a:cubicBezTo>
                      <a:pt x="80" y="95"/>
                      <a:pt x="53" y="103"/>
                      <a:pt x="31" y="91"/>
                    </a:cubicBezTo>
                    <a:cubicBezTo>
                      <a:pt x="9" y="80"/>
                      <a:pt x="0" y="52"/>
                      <a:pt x="12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3" name="Freeform 60">
                <a:extLst>
                  <a:ext uri="{FF2B5EF4-FFF2-40B4-BE49-F238E27FC236}">
                    <a16:creationId xmlns:a16="http://schemas.microsoft.com/office/drawing/2014/main" id="{0A35D9F4-BE4C-499F-9248-0660B403B4B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189" y="3402"/>
                <a:ext cx="177" cy="177"/>
              </a:xfrm>
              <a:custGeom>
                <a:avLst/>
                <a:gdLst>
                  <a:gd name="T0" fmla="*/ 108 w 154"/>
                  <a:gd name="T1" fmla="*/ 17 h 153"/>
                  <a:gd name="T2" fmla="*/ 136 w 154"/>
                  <a:gd name="T3" fmla="*/ 108 h 153"/>
                  <a:gd name="T4" fmla="*/ 45 w 154"/>
                  <a:gd name="T5" fmla="*/ 136 h 153"/>
                  <a:gd name="T6" fmla="*/ 17 w 154"/>
                  <a:gd name="T7" fmla="*/ 45 h 153"/>
                  <a:gd name="T8" fmla="*/ 108 w 154"/>
                  <a:gd name="T9" fmla="*/ 17 h 153"/>
                  <a:gd name="T10" fmla="*/ 47 w 154"/>
                  <a:gd name="T11" fmla="*/ 134 h 153"/>
                  <a:gd name="T12" fmla="*/ 134 w 154"/>
                  <a:gd name="T13" fmla="*/ 107 h 153"/>
                  <a:gd name="T14" fmla="*/ 107 w 154"/>
                  <a:gd name="T15" fmla="*/ 19 h 153"/>
                  <a:gd name="T16" fmla="*/ 20 w 154"/>
                  <a:gd name="T17" fmla="*/ 46 h 153"/>
                  <a:gd name="T18" fmla="*/ 47 w 154"/>
                  <a:gd name="T19" fmla="*/ 134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4" h="153">
                    <a:moveTo>
                      <a:pt x="108" y="17"/>
                    </a:moveTo>
                    <a:cubicBezTo>
                      <a:pt x="141" y="34"/>
                      <a:pt x="154" y="75"/>
                      <a:pt x="136" y="108"/>
                    </a:cubicBezTo>
                    <a:cubicBezTo>
                      <a:pt x="119" y="141"/>
                      <a:pt x="78" y="153"/>
                      <a:pt x="45" y="136"/>
                    </a:cubicBezTo>
                    <a:cubicBezTo>
                      <a:pt x="12" y="119"/>
                      <a:pt x="0" y="78"/>
                      <a:pt x="17" y="45"/>
                    </a:cubicBezTo>
                    <a:cubicBezTo>
                      <a:pt x="34" y="12"/>
                      <a:pt x="75" y="0"/>
                      <a:pt x="108" y="17"/>
                    </a:cubicBezTo>
                    <a:close/>
                    <a:moveTo>
                      <a:pt x="47" y="134"/>
                    </a:moveTo>
                    <a:cubicBezTo>
                      <a:pt x="78" y="150"/>
                      <a:pt x="117" y="138"/>
                      <a:pt x="134" y="107"/>
                    </a:cubicBezTo>
                    <a:cubicBezTo>
                      <a:pt x="150" y="75"/>
                      <a:pt x="138" y="36"/>
                      <a:pt x="107" y="19"/>
                    </a:cubicBezTo>
                    <a:cubicBezTo>
                      <a:pt x="75" y="3"/>
                      <a:pt x="36" y="15"/>
                      <a:pt x="20" y="46"/>
                    </a:cubicBezTo>
                    <a:cubicBezTo>
                      <a:pt x="3" y="78"/>
                      <a:pt x="15" y="117"/>
                      <a:pt x="47" y="1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4" name="Freeform 61">
                <a:extLst>
                  <a:ext uri="{FF2B5EF4-FFF2-40B4-BE49-F238E27FC236}">
                    <a16:creationId xmlns:a16="http://schemas.microsoft.com/office/drawing/2014/main" id="{7E152443-E25F-4A87-A1CC-19345E0D908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151" y="3364"/>
                <a:ext cx="253" cy="253"/>
              </a:xfrm>
              <a:custGeom>
                <a:avLst/>
                <a:gdLst>
                  <a:gd name="T0" fmla="*/ 155 w 220"/>
                  <a:gd name="T1" fmla="*/ 24 h 219"/>
                  <a:gd name="T2" fmla="*/ 195 w 220"/>
                  <a:gd name="T3" fmla="*/ 154 h 219"/>
                  <a:gd name="T4" fmla="*/ 65 w 220"/>
                  <a:gd name="T5" fmla="*/ 195 h 219"/>
                  <a:gd name="T6" fmla="*/ 25 w 220"/>
                  <a:gd name="T7" fmla="*/ 65 h 219"/>
                  <a:gd name="T8" fmla="*/ 155 w 220"/>
                  <a:gd name="T9" fmla="*/ 24 h 219"/>
                  <a:gd name="T10" fmla="*/ 66 w 220"/>
                  <a:gd name="T11" fmla="*/ 192 h 219"/>
                  <a:gd name="T12" fmla="*/ 192 w 220"/>
                  <a:gd name="T13" fmla="*/ 153 h 219"/>
                  <a:gd name="T14" fmla="*/ 153 w 220"/>
                  <a:gd name="T15" fmla="*/ 27 h 219"/>
                  <a:gd name="T16" fmla="*/ 27 w 220"/>
                  <a:gd name="T17" fmla="*/ 66 h 219"/>
                  <a:gd name="T18" fmla="*/ 66 w 220"/>
                  <a:gd name="T19" fmla="*/ 192 h 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0" h="219">
                    <a:moveTo>
                      <a:pt x="155" y="24"/>
                    </a:moveTo>
                    <a:cubicBezTo>
                      <a:pt x="202" y="49"/>
                      <a:pt x="220" y="107"/>
                      <a:pt x="195" y="154"/>
                    </a:cubicBezTo>
                    <a:cubicBezTo>
                      <a:pt x="170" y="201"/>
                      <a:pt x="112" y="219"/>
                      <a:pt x="65" y="195"/>
                    </a:cubicBezTo>
                    <a:cubicBezTo>
                      <a:pt x="18" y="170"/>
                      <a:pt x="0" y="112"/>
                      <a:pt x="25" y="65"/>
                    </a:cubicBezTo>
                    <a:cubicBezTo>
                      <a:pt x="49" y="18"/>
                      <a:pt x="108" y="0"/>
                      <a:pt x="155" y="24"/>
                    </a:cubicBezTo>
                    <a:close/>
                    <a:moveTo>
                      <a:pt x="66" y="192"/>
                    </a:moveTo>
                    <a:cubicBezTo>
                      <a:pt x="112" y="216"/>
                      <a:pt x="168" y="199"/>
                      <a:pt x="192" y="153"/>
                    </a:cubicBezTo>
                    <a:cubicBezTo>
                      <a:pt x="216" y="107"/>
                      <a:pt x="199" y="51"/>
                      <a:pt x="153" y="27"/>
                    </a:cubicBezTo>
                    <a:cubicBezTo>
                      <a:pt x="108" y="3"/>
                      <a:pt x="51" y="20"/>
                      <a:pt x="27" y="66"/>
                    </a:cubicBezTo>
                    <a:cubicBezTo>
                      <a:pt x="3" y="112"/>
                      <a:pt x="21" y="168"/>
                      <a:pt x="66" y="19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5" name="Freeform 62">
                <a:extLst>
                  <a:ext uri="{FF2B5EF4-FFF2-40B4-BE49-F238E27FC236}">
                    <a16:creationId xmlns:a16="http://schemas.microsoft.com/office/drawing/2014/main" id="{1ADA53EF-B2F4-40C3-B9D9-7A081427CB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62" y="4538"/>
                <a:ext cx="87" cy="87"/>
              </a:xfrm>
              <a:custGeom>
                <a:avLst/>
                <a:gdLst>
                  <a:gd name="T0" fmla="*/ 9 w 75"/>
                  <a:gd name="T1" fmla="*/ 23 h 75"/>
                  <a:gd name="T2" fmla="*/ 53 w 75"/>
                  <a:gd name="T3" fmla="*/ 9 h 75"/>
                  <a:gd name="T4" fmla="*/ 67 w 75"/>
                  <a:gd name="T5" fmla="*/ 53 h 75"/>
                  <a:gd name="T6" fmla="*/ 22 w 75"/>
                  <a:gd name="T7" fmla="*/ 67 h 75"/>
                  <a:gd name="T8" fmla="*/ 9 w 75"/>
                  <a:gd name="T9" fmla="*/ 23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5">
                    <a:moveTo>
                      <a:pt x="9" y="23"/>
                    </a:moveTo>
                    <a:cubicBezTo>
                      <a:pt x="17" y="7"/>
                      <a:pt x="37" y="0"/>
                      <a:pt x="53" y="9"/>
                    </a:cubicBezTo>
                    <a:cubicBezTo>
                      <a:pt x="69" y="17"/>
                      <a:pt x="75" y="37"/>
                      <a:pt x="67" y="53"/>
                    </a:cubicBezTo>
                    <a:cubicBezTo>
                      <a:pt x="58" y="69"/>
                      <a:pt x="38" y="75"/>
                      <a:pt x="22" y="67"/>
                    </a:cubicBezTo>
                    <a:cubicBezTo>
                      <a:pt x="6" y="58"/>
                      <a:pt x="0" y="39"/>
                      <a:pt x="9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6" name="Freeform 63">
                <a:extLst>
                  <a:ext uri="{FF2B5EF4-FFF2-40B4-BE49-F238E27FC236}">
                    <a16:creationId xmlns:a16="http://schemas.microsoft.com/office/drawing/2014/main" id="{47A4581A-64EF-426A-85E1-FCFF25D54C1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141" y="4518"/>
                <a:ext cx="128" cy="129"/>
              </a:xfrm>
              <a:custGeom>
                <a:avLst/>
                <a:gdLst>
                  <a:gd name="T0" fmla="*/ 78 w 111"/>
                  <a:gd name="T1" fmla="*/ 13 h 112"/>
                  <a:gd name="T2" fmla="*/ 99 w 111"/>
                  <a:gd name="T3" fmla="*/ 79 h 112"/>
                  <a:gd name="T4" fmla="*/ 33 w 111"/>
                  <a:gd name="T5" fmla="*/ 99 h 112"/>
                  <a:gd name="T6" fmla="*/ 12 w 111"/>
                  <a:gd name="T7" fmla="*/ 33 h 112"/>
                  <a:gd name="T8" fmla="*/ 78 w 111"/>
                  <a:gd name="T9" fmla="*/ 13 h 112"/>
                  <a:gd name="T10" fmla="*/ 34 w 111"/>
                  <a:gd name="T11" fmla="*/ 97 h 112"/>
                  <a:gd name="T12" fmla="*/ 97 w 111"/>
                  <a:gd name="T13" fmla="*/ 78 h 112"/>
                  <a:gd name="T14" fmla="*/ 77 w 111"/>
                  <a:gd name="T15" fmla="*/ 15 h 112"/>
                  <a:gd name="T16" fmla="*/ 14 w 111"/>
                  <a:gd name="T17" fmla="*/ 34 h 112"/>
                  <a:gd name="T18" fmla="*/ 34 w 111"/>
                  <a:gd name="T19" fmla="*/ 97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1" h="112">
                    <a:moveTo>
                      <a:pt x="78" y="13"/>
                    </a:moveTo>
                    <a:cubicBezTo>
                      <a:pt x="102" y="25"/>
                      <a:pt x="111" y="55"/>
                      <a:pt x="99" y="79"/>
                    </a:cubicBezTo>
                    <a:cubicBezTo>
                      <a:pt x="86" y="102"/>
                      <a:pt x="57" y="112"/>
                      <a:pt x="33" y="99"/>
                    </a:cubicBezTo>
                    <a:cubicBezTo>
                      <a:pt x="9" y="87"/>
                      <a:pt x="0" y="57"/>
                      <a:pt x="12" y="33"/>
                    </a:cubicBezTo>
                    <a:cubicBezTo>
                      <a:pt x="25" y="9"/>
                      <a:pt x="55" y="0"/>
                      <a:pt x="78" y="13"/>
                    </a:cubicBezTo>
                    <a:close/>
                    <a:moveTo>
                      <a:pt x="34" y="97"/>
                    </a:moveTo>
                    <a:cubicBezTo>
                      <a:pt x="57" y="109"/>
                      <a:pt x="85" y="100"/>
                      <a:pt x="97" y="78"/>
                    </a:cubicBezTo>
                    <a:cubicBezTo>
                      <a:pt x="109" y="55"/>
                      <a:pt x="100" y="27"/>
                      <a:pt x="77" y="15"/>
                    </a:cubicBezTo>
                    <a:cubicBezTo>
                      <a:pt x="55" y="3"/>
                      <a:pt x="26" y="11"/>
                      <a:pt x="14" y="34"/>
                    </a:cubicBezTo>
                    <a:cubicBezTo>
                      <a:pt x="2" y="57"/>
                      <a:pt x="11" y="85"/>
                      <a:pt x="34" y="9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7" name="Freeform 64">
                <a:extLst>
                  <a:ext uri="{FF2B5EF4-FFF2-40B4-BE49-F238E27FC236}">
                    <a16:creationId xmlns:a16="http://schemas.microsoft.com/office/drawing/2014/main" id="{B0703AD5-5EB1-4D29-A0B5-FEDDE5660EA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114" y="4490"/>
                <a:ext cx="183" cy="184"/>
              </a:xfrm>
              <a:custGeom>
                <a:avLst/>
                <a:gdLst>
                  <a:gd name="T0" fmla="*/ 112 w 159"/>
                  <a:gd name="T1" fmla="*/ 18 h 160"/>
                  <a:gd name="T2" fmla="*/ 141 w 159"/>
                  <a:gd name="T3" fmla="*/ 112 h 160"/>
                  <a:gd name="T4" fmla="*/ 47 w 159"/>
                  <a:gd name="T5" fmla="*/ 142 h 160"/>
                  <a:gd name="T6" fmla="*/ 18 w 159"/>
                  <a:gd name="T7" fmla="*/ 47 h 160"/>
                  <a:gd name="T8" fmla="*/ 112 w 159"/>
                  <a:gd name="T9" fmla="*/ 18 h 160"/>
                  <a:gd name="T10" fmla="*/ 48 w 159"/>
                  <a:gd name="T11" fmla="*/ 140 h 160"/>
                  <a:gd name="T12" fmla="*/ 140 w 159"/>
                  <a:gd name="T13" fmla="*/ 111 h 160"/>
                  <a:gd name="T14" fmla="*/ 111 w 159"/>
                  <a:gd name="T15" fmla="*/ 20 h 160"/>
                  <a:gd name="T16" fmla="*/ 20 w 159"/>
                  <a:gd name="T17" fmla="*/ 48 h 160"/>
                  <a:gd name="T18" fmla="*/ 48 w 159"/>
                  <a:gd name="T19" fmla="*/ 140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9" h="160">
                    <a:moveTo>
                      <a:pt x="112" y="18"/>
                    </a:moveTo>
                    <a:cubicBezTo>
                      <a:pt x="146" y="36"/>
                      <a:pt x="159" y="78"/>
                      <a:pt x="141" y="112"/>
                    </a:cubicBezTo>
                    <a:cubicBezTo>
                      <a:pt x="123" y="146"/>
                      <a:pt x="81" y="160"/>
                      <a:pt x="47" y="142"/>
                    </a:cubicBezTo>
                    <a:cubicBezTo>
                      <a:pt x="13" y="124"/>
                      <a:pt x="0" y="81"/>
                      <a:pt x="18" y="47"/>
                    </a:cubicBezTo>
                    <a:cubicBezTo>
                      <a:pt x="36" y="13"/>
                      <a:pt x="78" y="0"/>
                      <a:pt x="112" y="18"/>
                    </a:cubicBezTo>
                    <a:close/>
                    <a:moveTo>
                      <a:pt x="48" y="140"/>
                    </a:moveTo>
                    <a:cubicBezTo>
                      <a:pt x="81" y="157"/>
                      <a:pt x="122" y="144"/>
                      <a:pt x="140" y="111"/>
                    </a:cubicBezTo>
                    <a:cubicBezTo>
                      <a:pt x="157" y="78"/>
                      <a:pt x="144" y="37"/>
                      <a:pt x="111" y="20"/>
                    </a:cubicBezTo>
                    <a:cubicBezTo>
                      <a:pt x="78" y="3"/>
                      <a:pt x="37" y="15"/>
                      <a:pt x="20" y="48"/>
                    </a:cubicBezTo>
                    <a:cubicBezTo>
                      <a:pt x="2" y="81"/>
                      <a:pt x="15" y="122"/>
                      <a:pt x="48" y="1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8" name="Freeform 65">
                <a:extLst>
                  <a:ext uri="{FF2B5EF4-FFF2-40B4-BE49-F238E27FC236}">
                    <a16:creationId xmlns:a16="http://schemas.microsoft.com/office/drawing/2014/main" id="{B4574F89-483E-4DDA-9738-A5C7668E47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88" y="4763"/>
                <a:ext cx="86" cy="86"/>
              </a:xfrm>
              <a:custGeom>
                <a:avLst/>
                <a:gdLst>
                  <a:gd name="T0" fmla="*/ 8 w 75"/>
                  <a:gd name="T1" fmla="*/ 22 h 75"/>
                  <a:gd name="T2" fmla="*/ 52 w 75"/>
                  <a:gd name="T3" fmla="*/ 9 h 75"/>
                  <a:gd name="T4" fmla="*/ 66 w 75"/>
                  <a:gd name="T5" fmla="*/ 53 h 75"/>
                  <a:gd name="T6" fmla="*/ 22 w 75"/>
                  <a:gd name="T7" fmla="*/ 67 h 75"/>
                  <a:gd name="T8" fmla="*/ 8 w 75"/>
                  <a:gd name="T9" fmla="*/ 22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5">
                    <a:moveTo>
                      <a:pt x="8" y="22"/>
                    </a:moveTo>
                    <a:cubicBezTo>
                      <a:pt x="17" y="6"/>
                      <a:pt x="36" y="0"/>
                      <a:pt x="52" y="9"/>
                    </a:cubicBezTo>
                    <a:cubicBezTo>
                      <a:pt x="69" y="17"/>
                      <a:pt x="75" y="37"/>
                      <a:pt x="66" y="53"/>
                    </a:cubicBezTo>
                    <a:cubicBezTo>
                      <a:pt x="58" y="69"/>
                      <a:pt x="38" y="75"/>
                      <a:pt x="22" y="67"/>
                    </a:cubicBezTo>
                    <a:cubicBezTo>
                      <a:pt x="6" y="58"/>
                      <a:pt x="0" y="38"/>
                      <a:pt x="8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9" name="Freeform 66">
                <a:extLst>
                  <a:ext uri="{FF2B5EF4-FFF2-40B4-BE49-F238E27FC236}">
                    <a16:creationId xmlns:a16="http://schemas.microsoft.com/office/drawing/2014/main" id="{5A53BDE8-A15A-4FEF-9FA1-38BA1848686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566" y="4742"/>
                <a:ext cx="129" cy="128"/>
              </a:xfrm>
              <a:custGeom>
                <a:avLst/>
                <a:gdLst>
                  <a:gd name="T0" fmla="*/ 79 w 112"/>
                  <a:gd name="T1" fmla="*/ 12 h 111"/>
                  <a:gd name="T2" fmla="*/ 99 w 112"/>
                  <a:gd name="T3" fmla="*/ 78 h 111"/>
                  <a:gd name="T4" fmla="*/ 33 w 112"/>
                  <a:gd name="T5" fmla="*/ 99 h 111"/>
                  <a:gd name="T6" fmla="*/ 13 w 112"/>
                  <a:gd name="T7" fmla="*/ 33 h 111"/>
                  <a:gd name="T8" fmla="*/ 79 w 112"/>
                  <a:gd name="T9" fmla="*/ 12 h 111"/>
                  <a:gd name="T10" fmla="*/ 34 w 112"/>
                  <a:gd name="T11" fmla="*/ 97 h 111"/>
                  <a:gd name="T12" fmla="*/ 98 w 112"/>
                  <a:gd name="T13" fmla="*/ 77 h 111"/>
                  <a:gd name="T14" fmla="*/ 78 w 112"/>
                  <a:gd name="T15" fmla="*/ 14 h 111"/>
                  <a:gd name="T16" fmla="*/ 15 w 112"/>
                  <a:gd name="T17" fmla="*/ 34 h 111"/>
                  <a:gd name="T18" fmla="*/ 34 w 112"/>
                  <a:gd name="T19" fmla="*/ 9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2" h="111">
                    <a:moveTo>
                      <a:pt x="79" y="12"/>
                    </a:moveTo>
                    <a:cubicBezTo>
                      <a:pt x="103" y="25"/>
                      <a:pt x="112" y="55"/>
                      <a:pt x="99" y="78"/>
                    </a:cubicBezTo>
                    <a:cubicBezTo>
                      <a:pt x="87" y="102"/>
                      <a:pt x="57" y="111"/>
                      <a:pt x="33" y="99"/>
                    </a:cubicBezTo>
                    <a:cubicBezTo>
                      <a:pt x="10" y="86"/>
                      <a:pt x="0" y="57"/>
                      <a:pt x="13" y="33"/>
                    </a:cubicBezTo>
                    <a:cubicBezTo>
                      <a:pt x="26" y="9"/>
                      <a:pt x="55" y="0"/>
                      <a:pt x="79" y="12"/>
                    </a:cubicBezTo>
                    <a:close/>
                    <a:moveTo>
                      <a:pt x="34" y="97"/>
                    </a:moveTo>
                    <a:cubicBezTo>
                      <a:pt x="57" y="109"/>
                      <a:pt x="86" y="100"/>
                      <a:pt x="98" y="77"/>
                    </a:cubicBezTo>
                    <a:cubicBezTo>
                      <a:pt x="110" y="55"/>
                      <a:pt x="101" y="26"/>
                      <a:pt x="78" y="14"/>
                    </a:cubicBezTo>
                    <a:cubicBezTo>
                      <a:pt x="55" y="2"/>
                      <a:pt x="27" y="11"/>
                      <a:pt x="15" y="34"/>
                    </a:cubicBezTo>
                    <a:cubicBezTo>
                      <a:pt x="3" y="57"/>
                      <a:pt x="12" y="85"/>
                      <a:pt x="34" y="9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70" name="Freeform 67">
                <a:extLst>
                  <a:ext uri="{FF2B5EF4-FFF2-40B4-BE49-F238E27FC236}">
                    <a16:creationId xmlns:a16="http://schemas.microsoft.com/office/drawing/2014/main" id="{2812C26E-0B20-4C5A-9EC9-08589DBABA8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539" y="4715"/>
                <a:ext cx="184" cy="183"/>
              </a:xfrm>
              <a:custGeom>
                <a:avLst/>
                <a:gdLst>
                  <a:gd name="T0" fmla="*/ 112 w 159"/>
                  <a:gd name="T1" fmla="*/ 18 h 159"/>
                  <a:gd name="T2" fmla="*/ 141 w 159"/>
                  <a:gd name="T3" fmla="*/ 112 h 159"/>
                  <a:gd name="T4" fmla="*/ 47 w 159"/>
                  <a:gd name="T5" fmla="*/ 141 h 159"/>
                  <a:gd name="T6" fmla="*/ 18 w 159"/>
                  <a:gd name="T7" fmla="*/ 47 h 159"/>
                  <a:gd name="T8" fmla="*/ 112 w 159"/>
                  <a:gd name="T9" fmla="*/ 18 h 159"/>
                  <a:gd name="T10" fmla="*/ 48 w 159"/>
                  <a:gd name="T11" fmla="*/ 139 h 159"/>
                  <a:gd name="T12" fmla="*/ 139 w 159"/>
                  <a:gd name="T13" fmla="*/ 111 h 159"/>
                  <a:gd name="T14" fmla="*/ 111 w 159"/>
                  <a:gd name="T15" fmla="*/ 20 h 159"/>
                  <a:gd name="T16" fmla="*/ 19 w 159"/>
                  <a:gd name="T17" fmla="*/ 48 h 159"/>
                  <a:gd name="T18" fmla="*/ 48 w 159"/>
                  <a:gd name="T19" fmla="*/ 139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9" h="159">
                    <a:moveTo>
                      <a:pt x="112" y="18"/>
                    </a:moveTo>
                    <a:cubicBezTo>
                      <a:pt x="146" y="36"/>
                      <a:pt x="159" y="78"/>
                      <a:pt x="141" y="112"/>
                    </a:cubicBezTo>
                    <a:cubicBezTo>
                      <a:pt x="123" y="146"/>
                      <a:pt x="81" y="159"/>
                      <a:pt x="47" y="141"/>
                    </a:cubicBezTo>
                    <a:cubicBezTo>
                      <a:pt x="13" y="123"/>
                      <a:pt x="0" y="81"/>
                      <a:pt x="18" y="47"/>
                    </a:cubicBezTo>
                    <a:cubicBezTo>
                      <a:pt x="35" y="13"/>
                      <a:pt x="78" y="0"/>
                      <a:pt x="112" y="18"/>
                    </a:cubicBezTo>
                    <a:close/>
                    <a:moveTo>
                      <a:pt x="48" y="139"/>
                    </a:moveTo>
                    <a:cubicBezTo>
                      <a:pt x="81" y="157"/>
                      <a:pt x="122" y="144"/>
                      <a:pt x="139" y="111"/>
                    </a:cubicBezTo>
                    <a:cubicBezTo>
                      <a:pt x="156" y="78"/>
                      <a:pt x="144" y="37"/>
                      <a:pt x="111" y="20"/>
                    </a:cubicBezTo>
                    <a:cubicBezTo>
                      <a:pt x="78" y="2"/>
                      <a:pt x="37" y="15"/>
                      <a:pt x="19" y="48"/>
                    </a:cubicBezTo>
                    <a:cubicBezTo>
                      <a:pt x="2" y="81"/>
                      <a:pt x="15" y="122"/>
                      <a:pt x="48" y="13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71" name="Freeform 68">
                <a:extLst>
                  <a:ext uri="{FF2B5EF4-FFF2-40B4-BE49-F238E27FC236}">
                    <a16:creationId xmlns:a16="http://schemas.microsoft.com/office/drawing/2014/main" id="{27A8BD12-D301-48B3-AA1F-B09E5E8003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51" y="4407"/>
                <a:ext cx="87" cy="86"/>
              </a:xfrm>
              <a:custGeom>
                <a:avLst/>
                <a:gdLst>
                  <a:gd name="T0" fmla="*/ 8 w 75"/>
                  <a:gd name="T1" fmla="*/ 22 h 75"/>
                  <a:gd name="T2" fmla="*/ 53 w 75"/>
                  <a:gd name="T3" fmla="*/ 8 h 75"/>
                  <a:gd name="T4" fmla="*/ 66 w 75"/>
                  <a:gd name="T5" fmla="*/ 52 h 75"/>
                  <a:gd name="T6" fmla="*/ 22 w 75"/>
                  <a:gd name="T7" fmla="*/ 66 h 75"/>
                  <a:gd name="T8" fmla="*/ 8 w 75"/>
                  <a:gd name="T9" fmla="*/ 22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5">
                    <a:moveTo>
                      <a:pt x="8" y="22"/>
                    </a:moveTo>
                    <a:cubicBezTo>
                      <a:pt x="17" y="6"/>
                      <a:pt x="37" y="0"/>
                      <a:pt x="53" y="8"/>
                    </a:cubicBezTo>
                    <a:cubicBezTo>
                      <a:pt x="69" y="17"/>
                      <a:pt x="75" y="36"/>
                      <a:pt x="66" y="52"/>
                    </a:cubicBezTo>
                    <a:cubicBezTo>
                      <a:pt x="58" y="68"/>
                      <a:pt x="38" y="75"/>
                      <a:pt x="22" y="66"/>
                    </a:cubicBezTo>
                    <a:cubicBezTo>
                      <a:pt x="6" y="58"/>
                      <a:pt x="0" y="38"/>
                      <a:pt x="8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72" name="Freeform 69">
                <a:extLst>
                  <a:ext uri="{FF2B5EF4-FFF2-40B4-BE49-F238E27FC236}">
                    <a16:creationId xmlns:a16="http://schemas.microsoft.com/office/drawing/2014/main" id="{055A947D-5457-4793-B287-1EB3672104D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731" y="4385"/>
                <a:ext cx="128" cy="129"/>
              </a:xfrm>
              <a:custGeom>
                <a:avLst/>
                <a:gdLst>
                  <a:gd name="T0" fmla="*/ 78 w 111"/>
                  <a:gd name="T1" fmla="*/ 13 h 112"/>
                  <a:gd name="T2" fmla="*/ 99 w 111"/>
                  <a:gd name="T3" fmla="*/ 79 h 112"/>
                  <a:gd name="T4" fmla="*/ 33 w 111"/>
                  <a:gd name="T5" fmla="*/ 99 h 112"/>
                  <a:gd name="T6" fmla="*/ 12 w 111"/>
                  <a:gd name="T7" fmla="*/ 33 h 112"/>
                  <a:gd name="T8" fmla="*/ 78 w 111"/>
                  <a:gd name="T9" fmla="*/ 13 h 112"/>
                  <a:gd name="T10" fmla="*/ 34 w 111"/>
                  <a:gd name="T11" fmla="*/ 97 h 112"/>
                  <a:gd name="T12" fmla="*/ 97 w 111"/>
                  <a:gd name="T13" fmla="*/ 78 h 112"/>
                  <a:gd name="T14" fmla="*/ 77 w 111"/>
                  <a:gd name="T15" fmla="*/ 15 h 112"/>
                  <a:gd name="T16" fmla="*/ 14 w 111"/>
                  <a:gd name="T17" fmla="*/ 34 h 112"/>
                  <a:gd name="T18" fmla="*/ 34 w 111"/>
                  <a:gd name="T19" fmla="*/ 97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1" h="112">
                    <a:moveTo>
                      <a:pt x="78" y="13"/>
                    </a:moveTo>
                    <a:cubicBezTo>
                      <a:pt x="102" y="25"/>
                      <a:pt x="111" y="55"/>
                      <a:pt x="99" y="79"/>
                    </a:cubicBezTo>
                    <a:cubicBezTo>
                      <a:pt x="86" y="103"/>
                      <a:pt x="56" y="112"/>
                      <a:pt x="33" y="99"/>
                    </a:cubicBezTo>
                    <a:cubicBezTo>
                      <a:pt x="9" y="87"/>
                      <a:pt x="0" y="57"/>
                      <a:pt x="12" y="33"/>
                    </a:cubicBezTo>
                    <a:cubicBezTo>
                      <a:pt x="25" y="10"/>
                      <a:pt x="54" y="0"/>
                      <a:pt x="78" y="13"/>
                    </a:cubicBezTo>
                    <a:close/>
                    <a:moveTo>
                      <a:pt x="34" y="97"/>
                    </a:moveTo>
                    <a:cubicBezTo>
                      <a:pt x="56" y="109"/>
                      <a:pt x="85" y="101"/>
                      <a:pt x="97" y="78"/>
                    </a:cubicBezTo>
                    <a:cubicBezTo>
                      <a:pt x="109" y="55"/>
                      <a:pt x="100" y="27"/>
                      <a:pt x="77" y="15"/>
                    </a:cubicBezTo>
                    <a:cubicBezTo>
                      <a:pt x="54" y="3"/>
                      <a:pt x="26" y="12"/>
                      <a:pt x="14" y="34"/>
                    </a:cubicBezTo>
                    <a:cubicBezTo>
                      <a:pt x="2" y="57"/>
                      <a:pt x="11" y="85"/>
                      <a:pt x="34" y="9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73" name="Freeform 70">
                <a:extLst>
                  <a:ext uri="{FF2B5EF4-FFF2-40B4-BE49-F238E27FC236}">
                    <a16:creationId xmlns:a16="http://schemas.microsoft.com/office/drawing/2014/main" id="{C0D49361-4848-44FE-844C-577BDE92BFB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703" y="4357"/>
                <a:ext cx="183" cy="185"/>
              </a:xfrm>
              <a:custGeom>
                <a:avLst/>
                <a:gdLst>
                  <a:gd name="T0" fmla="*/ 112 w 159"/>
                  <a:gd name="T1" fmla="*/ 18 h 160"/>
                  <a:gd name="T2" fmla="*/ 141 w 159"/>
                  <a:gd name="T3" fmla="*/ 113 h 160"/>
                  <a:gd name="T4" fmla="*/ 47 w 159"/>
                  <a:gd name="T5" fmla="*/ 142 h 160"/>
                  <a:gd name="T6" fmla="*/ 18 w 159"/>
                  <a:gd name="T7" fmla="*/ 48 h 160"/>
                  <a:gd name="T8" fmla="*/ 112 w 159"/>
                  <a:gd name="T9" fmla="*/ 18 h 160"/>
                  <a:gd name="T10" fmla="*/ 48 w 159"/>
                  <a:gd name="T11" fmla="*/ 140 h 160"/>
                  <a:gd name="T12" fmla="*/ 139 w 159"/>
                  <a:gd name="T13" fmla="*/ 112 h 160"/>
                  <a:gd name="T14" fmla="*/ 111 w 159"/>
                  <a:gd name="T15" fmla="*/ 20 h 160"/>
                  <a:gd name="T16" fmla="*/ 19 w 159"/>
                  <a:gd name="T17" fmla="*/ 49 h 160"/>
                  <a:gd name="T18" fmla="*/ 48 w 159"/>
                  <a:gd name="T19" fmla="*/ 140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9" h="160">
                    <a:moveTo>
                      <a:pt x="112" y="18"/>
                    </a:moveTo>
                    <a:cubicBezTo>
                      <a:pt x="146" y="36"/>
                      <a:pt x="159" y="79"/>
                      <a:pt x="141" y="113"/>
                    </a:cubicBezTo>
                    <a:cubicBezTo>
                      <a:pt x="123" y="147"/>
                      <a:pt x="81" y="160"/>
                      <a:pt x="47" y="142"/>
                    </a:cubicBezTo>
                    <a:cubicBezTo>
                      <a:pt x="13" y="124"/>
                      <a:pt x="0" y="82"/>
                      <a:pt x="18" y="48"/>
                    </a:cubicBezTo>
                    <a:cubicBezTo>
                      <a:pt x="36" y="14"/>
                      <a:pt x="78" y="0"/>
                      <a:pt x="112" y="18"/>
                    </a:cubicBezTo>
                    <a:close/>
                    <a:moveTo>
                      <a:pt x="48" y="140"/>
                    </a:moveTo>
                    <a:cubicBezTo>
                      <a:pt x="81" y="157"/>
                      <a:pt x="122" y="145"/>
                      <a:pt x="139" y="112"/>
                    </a:cubicBezTo>
                    <a:cubicBezTo>
                      <a:pt x="157" y="79"/>
                      <a:pt x="144" y="38"/>
                      <a:pt x="111" y="20"/>
                    </a:cubicBezTo>
                    <a:cubicBezTo>
                      <a:pt x="78" y="3"/>
                      <a:pt x="37" y="16"/>
                      <a:pt x="19" y="49"/>
                    </a:cubicBezTo>
                    <a:cubicBezTo>
                      <a:pt x="2" y="82"/>
                      <a:pt x="15" y="123"/>
                      <a:pt x="48" y="1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74" name="Freeform 71">
                <a:extLst>
                  <a:ext uri="{FF2B5EF4-FFF2-40B4-BE49-F238E27FC236}">
                    <a16:creationId xmlns:a16="http://schemas.microsoft.com/office/drawing/2014/main" id="{8D04A276-37BD-4527-A708-218ED9F29B6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542" y="4789"/>
                <a:ext cx="511" cy="424"/>
              </a:xfrm>
              <a:custGeom>
                <a:avLst/>
                <a:gdLst>
                  <a:gd name="T0" fmla="*/ 0 w 511"/>
                  <a:gd name="T1" fmla="*/ 360 h 424"/>
                  <a:gd name="T2" fmla="*/ 0 w 511"/>
                  <a:gd name="T3" fmla="*/ 359 h 424"/>
                  <a:gd name="T4" fmla="*/ 170 w 511"/>
                  <a:gd name="T5" fmla="*/ 0 h 424"/>
                  <a:gd name="T6" fmla="*/ 511 w 511"/>
                  <a:gd name="T7" fmla="*/ 424 h 424"/>
                  <a:gd name="T8" fmla="*/ 0 w 511"/>
                  <a:gd name="T9" fmla="*/ 360 h 424"/>
                  <a:gd name="T10" fmla="*/ 171 w 511"/>
                  <a:gd name="T11" fmla="*/ 5 h 424"/>
                  <a:gd name="T12" fmla="*/ 4 w 511"/>
                  <a:gd name="T13" fmla="*/ 358 h 424"/>
                  <a:gd name="T14" fmla="*/ 506 w 511"/>
                  <a:gd name="T15" fmla="*/ 421 h 424"/>
                  <a:gd name="T16" fmla="*/ 171 w 511"/>
                  <a:gd name="T17" fmla="*/ 5 h 4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11" h="424">
                    <a:moveTo>
                      <a:pt x="0" y="360"/>
                    </a:moveTo>
                    <a:lnTo>
                      <a:pt x="0" y="359"/>
                    </a:lnTo>
                    <a:lnTo>
                      <a:pt x="170" y="0"/>
                    </a:lnTo>
                    <a:lnTo>
                      <a:pt x="511" y="424"/>
                    </a:lnTo>
                    <a:lnTo>
                      <a:pt x="0" y="360"/>
                    </a:lnTo>
                    <a:close/>
                    <a:moveTo>
                      <a:pt x="171" y="5"/>
                    </a:moveTo>
                    <a:lnTo>
                      <a:pt x="4" y="358"/>
                    </a:lnTo>
                    <a:lnTo>
                      <a:pt x="506" y="421"/>
                    </a:lnTo>
                    <a:lnTo>
                      <a:pt x="171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75" name="Freeform 72">
                <a:extLst>
                  <a:ext uri="{FF2B5EF4-FFF2-40B4-BE49-F238E27FC236}">
                    <a16:creationId xmlns:a16="http://schemas.microsoft.com/office/drawing/2014/main" id="{5E2CBA9E-BBA7-481F-B2E1-028B8DF18C8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709" y="4789"/>
                <a:ext cx="723" cy="424"/>
              </a:xfrm>
              <a:custGeom>
                <a:avLst/>
                <a:gdLst>
                  <a:gd name="T0" fmla="*/ 341 w 723"/>
                  <a:gd name="T1" fmla="*/ 424 h 424"/>
                  <a:gd name="T2" fmla="*/ 340 w 723"/>
                  <a:gd name="T3" fmla="*/ 423 h 424"/>
                  <a:gd name="T4" fmla="*/ 0 w 723"/>
                  <a:gd name="T5" fmla="*/ 0 h 424"/>
                  <a:gd name="T6" fmla="*/ 723 w 723"/>
                  <a:gd name="T7" fmla="*/ 287 h 424"/>
                  <a:gd name="T8" fmla="*/ 720 w 723"/>
                  <a:gd name="T9" fmla="*/ 289 h 424"/>
                  <a:gd name="T10" fmla="*/ 341 w 723"/>
                  <a:gd name="T11" fmla="*/ 424 h 424"/>
                  <a:gd name="T12" fmla="*/ 8 w 723"/>
                  <a:gd name="T13" fmla="*/ 6 h 424"/>
                  <a:gd name="T14" fmla="*/ 342 w 723"/>
                  <a:gd name="T15" fmla="*/ 421 h 424"/>
                  <a:gd name="T16" fmla="*/ 716 w 723"/>
                  <a:gd name="T17" fmla="*/ 287 h 424"/>
                  <a:gd name="T18" fmla="*/ 8 w 723"/>
                  <a:gd name="T19" fmla="*/ 6 h 4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23" h="424">
                    <a:moveTo>
                      <a:pt x="341" y="424"/>
                    </a:moveTo>
                    <a:lnTo>
                      <a:pt x="340" y="423"/>
                    </a:lnTo>
                    <a:lnTo>
                      <a:pt x="0" y="0"/>
                    </a:lnTo>
                    <a:lnTo>
                      <a:pt x="723" y="287"/>
                    </a:lnTo>
                    <a:lnTo>
                      <a:pt x="720" y="289"/>
                    </a:lnTo>
                    <a:lnTo>
                      <a:pt x="341" y="424"/>
                    </a:lnTo>
                    <a:close/>
                    <a:moveTo>
                      <a:pt x="8" y="6"/>
                    </a:moveTo>
                    <a:lnTo>
                      <a:pt x="342" y="421"/>
                    </a:lnTo>
                    <a:lnTo>
                      <a:pt x="716" y="287"/>
                    </a:lnTo>
                    <a:lnTo>
                      <a:pt x="8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76" name="Freeform 73">
                <a:extLst>
                  <a:ext uri="{FF2B5EF4-FFF2-40B4-BE49-F238E27FC236}">
                    <a16:creationId xmlns:a16="http://schemas.microsoft.com/office/drawing/2014/main" id="{E62BB676-629F-4425-B14A-CDA8F508DC5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710" y="4542"/>
                <a:ext cx="720" cy="537"/>
              </a:xfrm>
              <a:custGeom>
                <a:avLst/>
                <a:gdLst>
                  <a:gd name="T0" fmla="*/ 720 w 720"/>
                  <a:gd name="T1" fmla="*/ 537 h 537"/>
                  <a:gd name="T2" fmla="*/ 718 w 720"/>
                  <a:gd name="T3" fmla="*/ 536 h 537"/>
                  <a:gd name="T4" fmla="*/ 0 w 720"/>
                  <a:gd name="T5" fmla="*/ 250 h 537"/>
                  <a:gd name="T6" fmla="*/ 2 w 720"/>
                  <a:gd name="T7" fmla="*/ 249 h 537"/>
                  <a:gd name="T8" fmla="*/ 472 w 720"/>
                  <a:gd name="T9" fmla="*/ 0 h 537"/>
                  <a:gd name="T10" fmla="*/ 720 w 720"/>
                  <a:gd name="T11" fmla="*/ 537 h 537"/>
                  <a:gd name="T12" fmla="*/ 5 w 720"/>
                  <a:gd name="T13" fmla="*/ 250 h 537"/>
                  <a:gd name="T14" fmla="*/ 716 w 720"/>
                  <a:gd name="T15" fmla="*/ 532 h 537"/>
                  <a:gd name="T16" fmla="*/ 471 w 720"/>
                  <a:gd name="T17" fmla="*/ 3 h 537"/>
                  <a:gd name="T18" fmla="*/ 5 w 720"/>
                  <a:gd name="T19" fmla="*/ 250 h 5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20" h="537">
                    <a:moveTo>
                      <a:pt x="720" y="537"/>
                    </a:moveTo>
                    <a:lnTo>
                      <a:pt x="718" y="536"/>
                    </a:lnTo>
                    <a:lnTo>
                      <a:pt x="0" y="250"/>
                    </a:lnTo>
                    <a:lnTo>
                      <a:pt x="2" y="249"/>
                    </a:lnTo>
                    <a:lnTo>
                      <a:pt x="472" y="0"/>
                    </a:lnTo>
                    <a:lnTo>
                      <a:pt x="720" y="537"/>
                    </a:lnTo>
                    <a:close/>
                    <a:moveTo>
                      <a:pt x="5" y="250"/>
                    </a:moveTo>
                    <a:lnTo>
                      <a:pt x="716" y="532"/>
                    </a:lnTo>
                    <a:lnTo>
                      <a:pt x="471" y="3"/>
                    </a:lnTo>
                    <a:lnTo>
                      <a:pt x="5" y="25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77" name="Freeform 74">
                <a:extLst>
                  <a:ext uri="{FF2B5EF4-FFF2-40B4-BE49-F238E27FC236}">
                    <a16:creationId xmlns:a16="http://schemas.microsoft.com/office/drawing/2014/main" id="{10C48063-DDEA-4B2D-88F9-5FA095DCFB5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179" y="4542"/>
                <a:ext cx="624" cy="537"/>
              </a:xfrm>
              <a:custGeom>
                <a:avLst/>
                <a:gdLst>
                  <a:gd name="T0" fmla="*/ 249 w 624"/>
                  <a:gd name="T1" fmla="*/ 537 h 537"/>
                  <a:gd name="T2" fmla="*/ 248 w 624"/>
                  <a:gd name="T3" fmla="*/ 534 h 537"/>
                  <a:gd name="T4" fmla="*/ 0 w 624"/>
                  <a:gd name="T5" fmla="*/ 0 h 537"/>
                  <a:gd name="T6" fmla="*/ 2 w 624"/>
                  <a:gd name="T7" fmla="*/ 1 h 537"/>
                  <a:gd name="T8" fmla="*/ 624 w 624"/>
                  <a:gd name="T9" fmla="*/ 154 h 537"/>
                  <a:gd name="T10" fmla="*/ 622 w 624"/>
                  <a:gd name="T11" fmla="*/ 155 h 537"/>
                  <a:gd name="T12" fmla="*/ 249 w 624"/>
                  <a:gd name="T13" fmla="*/ 537 h 537"/>
                  <a:gd name="T14" fmla="*/ 5 w 624"/>
                  <a:gd name="T15" fmla="*/ 3 h 537"/>
                  <a:gd name="T16" fmla="*/ 250 w 624"/>
                  <a:gd name="T17" fmla="*/ 532 h 537"/>
                  <a:gd name="T18" fmla="*/ 619 w 624"/>
                  <a:gd name="T19" fmla="*/ 155 h 537"/>
                  <a:gd name="T20" fmla="*/ 5 w 624"/>
                  <a:gd name="T21" fmla="*/ 3 h 5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24" h="537">
                    <a:moveTo>
                      <a:pt x="249" y="537"/>
                    </a:moveTo>
                    <a:lnTo>
                      <a:pt x="248" y="534"/>
                    </a:lnTo>
                    <a:lnTo>
                      <a:pt x="0" y="0"/>
                    </a:lnTo>
                    <a:lnTo>
                      <a:pt x="2" y="1"/>
                    </a:lnTo>
                    <a:lnTo>
                      <a:pt x="624" y="154"/>
                    </a:lnTo>
                    <a:lnTo>
                      <a:pt x="622" y="155"/>
                    </a:lnTo>
                    <a:lnTo>
                      <a:pt x="249" y="537"/>
                    </a:lnTo>
                    <a:close/>
                    <a:moveTo>
                      <a:pt x="5" y="3"/>
                    </a:moveTo>
                    <a:lnTo>
                      <a:pt x="250" y="532"/>
                    </a:lnTo>
                    <a:lnTo>
                      <a:pt x="619" y="155"/>
                    </a:lnTo>
                    <a:lnTo>
                      <a:pt x="5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78" name="Freeform 75">
                <a:extLst>
                  <a:ext uri="{FF2B5EF4-FFF2-40B4-BE49-F238E27FC236}">
                    <a16:creationId xmlns:a16="http://schemas.microsoft.com/office/drawing/2014/main" id="{DF91FDA6-02A8-40E1-A342-677A8D8AF3C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613" y="4051"/>
                <a:ext cx="593" cy="495"/>
              </a:xfrm>
              <a:custGeom>
                <a:avLst/>
                <a:gdLst>
                  <a:gd name="T0" fmla="*/ 569 w 593"/>
                  <a:gd name="T1" fmla="*/ 495 h 495"/>
                  <a:gd name="T2" fmla="*/ 567 w 593"/>
                  <a:gd name="T3" fmla="*/ 494 h 495"/>
                  <a:gd name="T4" fmla="*/ 0 w 593"/>
                  <a:gd name="T5" fmla="*/ 0 h 495"/>
                  <a:gd name="T6" fmla="*/ 593 w 593"/>
                  <a:gd name="T7" fmla="*/ 190 h 495"/>
                  <a:gd name="T8" fmla="*/ 569 w 593"/>
                  <a:gd name="T9" fmla="*/ 495 h 495"/>
                  <a:gd name="T10" fmla="*/ 11 w 593"/>
                  <a:gd name="T11" fmla="*/ 6 h 495"/>
                  <a:gd name="T12" fmla="*/ 567 w 593"/>
                  <a:gd name="T13" fmla="*/ 491 h 495"/>
                  <a:gd name="T14" fmla="*/ 590 w 593"/>
                  <a:gd name="T15" fmla="*/ 191 h 495"/>
                  <a:gd name="T16" fmla="*/ 11 w 593"/>
                  <a:gd name="T17" fmla="*/ 6 h 4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93" h="495">
                    <a:moveTo>
                      <a:pt x="569" y="495"/>
                    </a:moveTo>
                    <a:lnTo>
                      <a:pt x="567" y="494"/>
                    </a:lnTo>
                    <a:lnTo>
                      <a:pt x="0" y="0"/>
                    </a:lnTo>
                    <a:lnTo>
                      <a:pt x="593" y="190"/>
                    </a:lnTo>
                    <a:lnTo>
                      <a:pt x="569" y="495"/>
                    </a:lnTo>
                    <a:close/>
                    <a:moveTo>
                      <a:pt x="11" y="6"/>
                    </a:moveTo>
                    <a:lnTo>
                      <a:pt x="567" y="491"/>
                    </a:lnTo>
                    <a:lnTo>
                      <a:pt x="590" y="191"/>
                    </a:lnTo>
                    <a:lnTo>
                      <a:pt x="11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79" name="Freeform 76">
                <a:extLst>
                  <a:ext uri="{FF2B5EF4-FFF2-40B4-BE49-F238E27FC236}">
                    <a16:creationId xmlns:a16="http://schemas.microsoft.com/office/drawing/2014/main" id="{D92230F1-798C-4DD6-A237-E322CBF446E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615" y="4050"/>
                <a:ext cx="571" cy="496"/>
              </a:xfrm>
              <a:custGeom>
                <a:avLst/>
                <a:gdLst>
                  <a:gd name="T0" fmla="*/ 571 w 571"/>
                  <a:gd name="T1" fmla="*/ 496 h 496"/>
                  <a:gd name="T2" fmla="*/ 175 w 571"/>
                  <a:gd name="T3" fmla="*/ 419 h 496"/>
                  <a:gd name="T4" fmla="*/ 175 w 571"/>
                  <a:gd name="T5" fmla="*/ 418 h 496"/>
                  <a:gd name="T6" fmla="*/ 0 w 571"/>
                  <a:gd name="T7" fmla="*/ 0 h 496"/>
                  <a:gd name="T8" fmla="*/ 571 w 571"/>
                  <a:gd name="T9" fmla="*/ 496 h 496"/>
                  <a:gd name="T10" fmla="*/ 178 w 571"/>
                  <a:gd name="T11" fmla="*/ 417 h 496"/>
                  <a:gd name="T12" fmla="*/ 562 w 571"/>
                  <a:gd name="T13" fmla="*/ 492 h 496"/>
                  <a:gd name="T14" fmla="*/ 7 w 571"/>
                  <a:gd name="T15" fmla="*/ 9 h 496"/>
                  <a:gd name="T16" fmla="*/ 178 w 571"/>
                  <a:gd name="T17" fmla="*/ 417 h 4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71" h="496">
                    <a:moveTo>
                      <a:pt x="571" y="496"/>
                    </a:moveTo>
                    <a:lnTo>
                      <a:pt x="175" y="419"/>
                    </a:lnTo>
                    <a:lnTo>
                      <a:pt x="175" y="418"/>
                    </a:lnTo>
                    <a:lnTo>
                      <a:pt x="0" y="0"/>
                    </a:lnTo>
                    <a:lnTo>
                      <a:pt x="571" y="496"/>
                    </a:lnTo>
                    <a:close/>
                    <a:moveTo>
                      <a:pt x="178" y="417"/>
                    </a:moveTo>
                    <a:lnTo>
                      <a:pt x="562" y="492"/>
                    </a:lnTo>
                    <a:lnTo>
                      <a:pt x="7" y="9"/>
                    </a:lnTo>
                    <a:lnTo>
                      <a:pt x="178" y="4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80" name="Freeform 77">
                <a:extLst>
                  <a:ext uri="{FF2B5EF4-FFF2-40B4-BE49-F238E27FC236}">
                    <a16:creationId xmlns:a16="http://schemas.microsoft.com/office/drawing/2014/main" id="{5E178E3C-4990-41CF-9084-D34CEEEDC7E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711" y="4467"/>
                <a:ext cx="474" cy="327"/>
              </a:xfrm>
              <a:custGeom>
                <a:avLst/>
                <a:gdLst>
                  <a:gd name="T0" fmla="*/ 0 w 474"/>
                  <a:gd name="T1" fmla="*/ 327 h 327"/>
                  <a:gd name="T2" fmla="*/ 79 w 474"/>
                  <a:gd name="T3" fmla="*/ 0 h 327"/>
                  <a:gd name="T4" fmla="*/ 474 w 474"/>
                  <a:gd name="T5" fmla="*/ 76 h 327"/>
                  <a:gd name="T6" fmla="*/ 471 w 474"/>
                  <a:gd name="T7" fmla="*/ 78 h 327"/>
                  <a:gd name="T8" fmla="*/ 0 w 474"/>
                  <a:gd name="T9" fmla="*/ 327 h 327"/>
                  <a:gd name="T10" fmla="*/ 82 w 474"/>
                  <a:gd name="T11" fmla="*/ 2 h 327"/>
                  <a:gd name="T12" fmla="*/ 3 w 474"/>
                  <a:gd name="T13" fmla="*/ 322 h 327"/>
                  <a:gd name="T14" fmla="*/ 467 w 474"/>
                  <a:gd name="T15" fmla="*/ 77 h 327"/>
                  <a:gd name="T16" fmla="*/ 82 w 474"/>
                  <a:gd name="T17" fmla="*/ 2 h 3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74" h="327">
                    <a:moveTo>
                      <a:pt x="0" y="327"/>
                    </a:moveTo>
                    <a:lnTo>
                      <a:pt x="79" y="0"/>
                    </a:lnTo>
                    <a:lnTo>
                      <a:pt x="474" y="76"/>
                    </a:lnTo>
                    <a:lnTo>
                      <a:pt x="471" y="78"/>
                    </a:lnTo>
                    <a:lnTo>
                      <a:pt x="0" y="327"/>
                    </a:lnTo>
                    <a:close/>
                    <a:moveTo>
                      <a:pt x="82" y="2"/>
                    </a:moveTo>
                    <a:lnTo>
                      <a:pt x="3" y="322"/>
                    </a:lnTo>
                    <a:lnTo>
                      <a:pt x="467" y="77"/>
                    </a:lnTo>
                    <a:lnTo>
                      <a:pt x="82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81" name="Freeform 78">
                <a:extLst>
                  <a:ext uri="{FF2B5EF4-FFF2-40B4-BE49-F238E27FC236}">
                    <a16:creationId xmlns:a16="http://schemas.microsoft.com/office/drawing/2014/main" id="{F67565DE-E76D-47A4-B9C7-CADEED525BC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097" y="4466"/>
                <a:ext cx="697" cy="351"/>
              </a:xfrm>
              <a:custGeom>
                <a:avLst/>
                <a:gdLst>
                  <a:gd name="T0" fmla="*/ 0 w 697"/>
                  <a:gd name="T1" fmla="*/ 351 h 351"/>
                  <a:gd name="T2" fmla="*/ 697 w 697"/>
                  <a:gd name="T3" fmla="*/ 0 h 351"/>
                  <a:gd name="T4" fmla="*/ 616 w 697"/>
                  <a:gd name="T5" fmla="*/ 327 h 351"/>
                  <a:gd name="T6" fmla="*/ 615 w 697"/>
                  <a:gd name="T7" fmla="*/ 327 h 351"/>
                  <a:gd name="T8" fmla="*/ 0 w 697"/>
                  <a:gd name="T9" fmla="*/ 351 h 351"/>
                  <a:gd name="T10" fmla="*/ 692 w 697"/>
                  <a:gd name="T11" fmla="*/ 4 h 351"/>
                  <a:gd name="T12" fmla="*/ 12 w 697"/>
                  <a:gd name="T13" fmla="*/ 348 h 351"/>
                  <a:gd name="T14" fmla="*/ 614 w 697"/>
                  <a:gd name="T15" fmla="*/ 325 h 351"/>
                  <a:gd name="T16" fmla="*/ 692 w 697"/>
                  <a:gd name="T17" fmla="*/ 4 h 3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97" h="351">
                    <a:moveTo>
                      <a:pt x="0" y="351"/>
                    </a:moveTo>
                    <a:lnTo>
                      <a:pt x="697" y="0"/>
                    </a:lnTo>
                    <a:lnTo>
                      <a:pt x="616" y="327"/>
                    </a:lnTo>
                    <a:lnTo>
                      <a:pt x="615" y="327"/>
                    </a:lnTo>
                    <a:lnTo>
                      <a:pt x="0" y="351"/>
                    </a:lnTo>
                    <a:close/>
                    <a:moveTo>
                      <a:pt x="692" y="4"/>
                    </a:moveTo>
                    <a:lnTo>
                      <a:pt x="12" y="348"/>
                    </a:lnTo>
                    <a:lnTo>
                      <a:pt x="614" y="325"/>
                    </a:lnTo>
                    <a:lnTo>
                      <a:pt x="692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82" name="Freeform 79">
                <a:extLst>
                  <a:ext uri="{FF2B5EF4-FFF2-40B4-BE49-F238E27FC236}">
                    <a16:creationId xmlns:a16="http://schemas.microsoft.com/office/drawing/2014/main" id="{44EECFBC-5D83-4F09-80AB-56B4B3CE85B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100" y="4791"/>
                <a:ext cx="614" cy="359"/>
              </a:xfrm>
              <a:custGeom>
                <a:avLst/>
                <a:gdLst>
                  <a:gd name="T0" fmla="*/ 445 w 614"/>
                  <a:gd name="T1" fmla="*/ 359 h 359"/>
                  <a:gd name="T2" fmla="*/ 444 w 614"/>
                  <a:gd name="T3" fmla="*/ 358 h 359"/>
                  <a:gd name="T4" fmla="*/ 0 w 614"/>
                  <a:gd name="T5" fmla="*/ 24 h 359"/>
                  <a:gd name="T6" fmla="*/ 614 w 614"/>
                  <a:gd name="T7" fmla="*/ 0 h 359"/>
                  <a:gd name="T8" fmla="*/ 613 w 614"/>
                  <a:gd name="T9" fmla="*/ 1 h 359"/>
                  <a:gd name="T10" fmla="*/ 445 w 614"/>
                  <a:gd name="T11" fmla="*/ 359 h 359"/>
                  <a:gd name="T12" fmla="*/ 7 w 614"/>
                  <a:gd name="T13" fmla="*/ 25 h 359"/>
                  <a:gd name="T14" fmla="*/ 444 w 614"/>
                  <a:gd name="T15" fmla="*/ 356 h 359"/>
                  <a:gd name="T16" fmla="*/ 611 w 614"/>
                  <a:gd name="T17" fmla="*/ 2 h 359"/>
                  <a:gd name="T18" fmla="*/ 7 w 614"/>
                  <a:gd name="T19" fmla="*/ 25 h 3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14" h="359">
                    <a:moveTo>
                      <a:pt x="445" y="359"/>
                    </a:moveTo>
                    <a:lnTo>
                      <a:pt x="444" y="358"/>
                    </a:lnTo>
                    <a:lnTo>
                      <a:pt x="0" y="24"/>
                    </a:lnTo>
                    <a:lnTo>
                      <a:pt x="614" y="0"/>
                    </a:lnTo>
                    <a:lnTo>
                      <a:pt x="613" y="1"/>
                    </a:lnTo>
                    <a:lnTo>
                      <a:pt x="445" y="359"/>
                    </a:lnTo>
                    <a:close/>
                    <a:moveTo>
                      <a:pt x="7" y="25"/>
                    </a:moveTo>
                    <a:lnTo>
                      <a:pt x="444" y="356"/>
                    </a:lnTo>
                    <a:lnTo>
                      <a:pt x="611" y="2"/>
                    </a:lnTo>
                    <a:lnTo>
                      <a:pt x="7" y="2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83" name="Freeform 80">
                <a:extLst>
                  <a:ext uri="{FF2B5EF4-FFF2-40B4-BE49-F238E27FC236}">
                    <a16:creationId xmlns:a16="http://schemas.microsoft.com/office/drawing/2014/main" id="{B1C984C0-8A24-4AFF-B71C-BE679927040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057" y="4813"/>
                <a:ext cx="489" cy="634"/>
              </a:xfrm>
              <a:custGeom>
                <a:avLst/>
                <a:gdLst>
                  <a:gd name="T0" fmla="*/ 0 w 489"/>
                  <a:gd name="T1" fmla="*/ 634 h 634"/>
                  <a:gd name="T2" fmla="*/ 45 w 489"/>
                  <a:gd name="T3" fmla="*/ 0 h 634"/>
                  <a:gd name="T4" fmla="*/ 489 w 489"/>
                  <a:gd name="T5" fmla="*/ 335 h 634"/>
                  <a:gd name="T6" fmla="*/ 0 w 489"/>
                  <a:gd name="T7" fmla="*/ 634 h 634"/>
                  <a:gd name="T8" fmla="*/ 47 w 489"/>
                  <a:gd name="T9" fmla="*/ 5 h 634"/>
                  <a:gd name="T10" fmla="*/ 3 w 489"/>
                  <a:gd name="T11" fmla="*/ 630 h 634"/>
                  <a:gd name="T12" fmla="*/ 485 w 489"/>
                  <a:gd name="T13" fmla="*/ 335 h 634"/>
                  <a:gd name="T14" fmla="*/ 47 w 489"/>
                  <a:gd name="T15" fmla="*/ 5 h 6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89" h="634">
                    <a:moveTo>
                      <a:pt x="0" y="634"/>
                    </a:moveTo>
                    <a:lnTo>
                      <a:pt x="45" y="0"/>
                    </a:lnTo>
                    <a:lnTo>
                      <a:pt x="489" y="335"/>
                    </a:lnTo>
                    <a:lnTo>
                      <a:pt x="0" y="634"/>
                    </a:lnTo>
                    <a:close/>
                    <a:moveTo>
                      <a:pt x="47" y="5"/>
                    </a:moveTo>
                    <a:lnTo>
                      <a:pt x="3" y="630"/>
                    </a:lnTo>
                    <a:lnTo>
                      <a:pt x="485" y="335"/>
                    </a:lnTo>
                    <a:lnTo>
                      <a:pt x="47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84" name="Freeform 81">
                <a:extLst>
                  <a:ext uri="{FF2B5EF4-FFF2-40B4-BE49-F238E27FC236}">
                    <a16:creationId xmlns:a16="http://schemas.microsoft.com/office/drawing/2014/main" id="{7F76AAB2-EEE7-4C34-89A6-04FFB2A8053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055" y="5147"/>
                <a:ext cx="538" cy="325"/>
              </a:xfrm>
              <a:custGeom>
                <a:avLst/>
                <a:gdLst>
                  <a:gd name="T0" fmla="*/ 0 w 538"/>
                  <a:gd name="T1" fmla="*/ 299 h 325"/>
                  <a:gd name="T2" fmla="*/ 490 w 538"/>
                  <a:gd name="T3" fmla="*/ 0 h 325"/>
                  <a:gd name="T4" fmla="*/ 538 w 538"/>
                  <a:gd name="T5" fmla="*/ 325 h 325"/>
                  <a:gd name="T6" fmla="*/ 0 w 538"/>
                  <a:gd name="T7" fmla="*/ 299 h 325"/>
                  <a:gd name="T8" fmla="*/ 489 w 538"/>
                  <a:gd name="T9" fmla="*/ 3 h 325"/>
                  <a:gd name="T10" fmla="*/ 8 w 538"/>
                  <a:gd name="T11" fmla="*/ 297 h 325"/>
                  <a:gd name="T12" fmla="*/ 536 w 538"/>
                  <a:gd name="T13" fmla="*/ 322 h 325"/>
                  <a:gd name="T14" fmla="*/ 489 w 538"/>
                  <a:gd name="T15" fmla="*/ 3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38" h="325">
                    <a:moveTo>
                      <a:pt x="0" y="299"/>
                    </a:moveTo>
                    <a:lnTo>
                      <a:pt x="490" y="0"/>
                    </a:lnTo>
                    <a:lnTo>
                      <a:pt x="538" y="325"/>
                    </a:lnTo>
                    <a:lnTo>
                      <a:pt x="0" y="299"/>
                    </a:lnTo>
                    <a:close/>
                    <a:moveTo>
                      <a:pt x="489" y="3"/>
                    </a:moveTo>
                    <a:lnTo>
                      <a:pt x="8" y="297"/>
                    </a:lnTo>
                    <a:lnTo>
                      <a:pt x="536" y="322"/>
                    </a:lnTo>
                    <a:lnTo>
                      <a:pt x="489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85" name="Freeform 82">
                <a:extLst>
                  <a:ext uri="{FF2B5EF4-FFF2-40B4-BE49-F238E27FC236}">
                    <a16:creationId xmlns:a16="http://schemas.microsoft.com/office/drawing/2014/main" id="{81381129-BD0E-4767-B068-669CA99825A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013" y="5444"/>
                <a:ext cx="585" cy="281"/>
              </a:xfrm>
              <a:custGeom>
                <a:avLst/>
                <a:gdLst>
                  <a:gd name="T0" fmla="*/ 0 w 585"/>
                  <a:gd name="T1" fmla="*/ 281 h 281"/>
                  <a:gd name="T2" fmla="*/ 44 w 585"/>
                  <a:gd name="T3" fmla="*/ 0 h 281"/>
                  <a:gd name="T4" fmla="*/ 585 w 585"/>
                  <a:gd name="T5" fmla="*/ 25 h 281"/>
                  <a:gd name="T6" fmla="*/ 579 w 585"/>
                  <a:gd name="T7" fmla="*/ 28 h 281"/>
                  <a:gd name="T8" fmla="*/ 0 w 585"/>
                  <a:gd name="T9" fmla="*/ 281 h 281"/>
                  <a:gd name="T10" fmla="*/ 46 w 585"/>
                  <a:gd name="T11" fmla="*/ 2 h 281"/>
                  <a:gd name="T12" fmla="*/ 2 w 585"/>
                  <a:gd name="T13" fmla="*/ 276 h 281"/>
                  <a:gd name="T14" fmla="*/ 573 w 585"/>
                  <a:gd name="T15" fmla="*/ 28 h 281"/>
                  <a:gd name="T16" fmla="*/ 46 w 585"/>
                  <a:gd name="T17" fmla="*/ 2 h 2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85" h="281">
                    <a:moveTo>
                      <a:pt x="0" y="281"/>
                    </a:moveTo>
                    <a:lnTo>
                      <a:pt x="44" y="0"/>
                    </a:lnTo>
                    <a:lnTo>
                      <a:pt x="585" y="25"/>
                    </a:lnTo>
                    <a:lnTo>
                      <a:pt x="579" y="28"/>
                    </a:lnTo>
                    <a:lnTo>
                      <a:pt x="0" y="281"/>
                    </a:lnTo>
                    <a:close/>
                    <a:moveTo>
                      <a:pt x="46" y="2"/>
                    </a:moveTo>
                    <a:lnTo>
                      <a:pt x="2" y="276"/>
                    </a:lnTo>
                    <a:lnTo>
                      <a:pt x="573" y="28"/>
                    </a:lnTo>
                    <a:lnTo>
                      <a:pt x="46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86" name="Freeform 83">
                <a:extLst>
                  <a:ext uri="{FF2B5EF4-FFF2-40B4-BE49-F238E27FC236}">
                    <a16:creationId xmlns:a16="http://schemas.microsoft.com/office/drawing/2014/main" id="{1E00984F-0BA5-4150-A412-D690E976028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010" y="5469"/>
                <a:ext cx="929" cy="316"/>
              </a:xfrm>
              <a:custGeom>
                <a:avLst/>
                <a:gdLst>
                  <a:gd name="T0" fmla="*/ 0 w 929"/>
                  <a:gd name="T1" fmla="*/ 255 h 316"/>
                  <a:gd name="T2" fmla="*/ 4 w 929"/>
                  <a:gd name="T3" fmla="*/ 253 h 316"/>
                  <a:gd name="T4" fmla="*/ 582 w 929"/>
                  <a:gd name="T5" fmla="*/ 0 h 316"/>
                  <a:gd name="T6" fmla="*/ 583 w 929"/>
                  <a:gd name="T7" fmla="*/ 0 h 316"/>
                  <a:gd name="T8" fmla="*/ 929 w 929"/>
                  <a:gd name="T9" fmla="*/ 316 h 316"/>
                  <a:gd name="T10" fmla="*/ 926 w 929"/>
                  <a:gd name="T11" fmla="*/ 316 h 316"/>
                  <a:gd name="T12" fmla="*/ 0 w 929"/>
                  <a:gd name="T13" fmla="*/ 255 h 316"/>
                  <a:gd name="T14" fmla="*/ 582 w 929"/>
                  <a:gd name="T15" fmla="*/ 3 h 316"/>
                  <a:gd name="T16" fmla="*/ 10 w 929"/>
                  <a:gd name="T17" fmla="*/ 253 h 316"/>
                  <a:gd name="T18" fmla="*/ 922 w 929"/>
                  <a:gd name="T19" fmla="*/ 314 h 316"/>
                  <a:gd name="T20" fmla="*/ 582 w 929"/>
                  <a:gd name="T21" fmla="*/ 3 h 3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29" h="316">
                    <a:moveTo>
                      <a:pt x="0" y="255"/>
                    </a:moveTo>
                    <a:lnTo>
                      <a:pt x="4" y="253"/>
                    </a:lnTo>
                    <a:lnTo>
                      <a:pt x="582" y="0"/>
                    </a:lnTo>
                    <a:lnTo>
                      <a:pt x="583" y="0"/>
                    </a:lnTo>
                    <a:lnTo>
                      <a:pt x="929" y="316"/>
                    </a:lnTo>
                    <a:lnTo>
                      <a:pt x="926" y="316"/>
                    </a:lnTo>
                    <a:lnTo>
                      <a:pt x="0" y="255"/>
                    </a:lnTo>
                    <a:close/>
                    <a:moveTo>
                      <a:pt x="582" y="3"/>
                    </a:moveTo>
                    <a:lnTo>
                      <a:pt x="10" y="253"/>
                    </a:lnTo>
                    <a:lnTo>
                      <a:pt x="922" y="314"/>
                    </a:lnTo>
                    <a:lnTo>
                      <a:pt x="582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87" name="Freeform 84">
                <a:extLst>
                  <a:ext uri="{FF2B5EF4-FFF2-40B4-BE49-F238E27FC236}">
                    <a16:creationId xmlns:a16="http://schemas.microsoft.com/office/drawing/2014/main" id="{C494E074-3FF0-4B46-90E8-E75B43AD534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589" y="5468"/>
                <a:ext cx="435" cy="318"/>
              </a:xfrm>
              <a:custGeom>
                <a:avLst/>
                <a:gdLst>
                  <a:gd name="T0" fmla="*/ 347 w 435"/>
                  <a:gd name="T1" fmla="*/ 318 h 318"/>
                  <a:gd name="T2" fmla="*/ 346 w 435"/>
                  <a:gd name="T3" fmla="*/ 317 h 318"/>
                  <a:gd name="T4" fmla="*/ 0 w 435"/>
                  <a:gd name="T5" fmla="*/ 0 h 318"/>
                  <a:gd name="T6" fmla="*/ 435 w 435"/>
                  <a:gd name="T7" fmla="*/ 70 h 318"/>
                  <a:gd name="T8" fmla="*/ 435 w 435"/>
                  <a:gd name="T9" fmla="*/ 72 h 318"/>
                  <a:gd name="T10" fmla="*/ 347 w 435"/>
                  <a:gd name="T11" fmla="*/ 318 h 318"/>
                  <a:gd name="T12" fmla="*/ 6 w 435"/>
                  <a:gd name="T13" fmla="*/ 5 h 318"/>
                  <a:gd name="T14" fmla="*/ 346 w 435"/>
                  <a:gd name="T15" fmla="*/ 313 h 318"/>
                  <a:gd name="T16" fmla="*/ 433 w 435"/>
                  <a:gd name="T17" fmla="*/ 72 h 318"/>
                  <a:gd name="T18" fmla="*/ 6 w 435"/>
                  <a:gd name="T19" fmla="*/ 5 h 3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35" h="318">
                    <a:moveTo>
                      <a:pt x="347" y="318"/>
                    </a:moveTo>
                    <a:lnTo>
                      <a:pt x="346" y="317"/>
                    </a:lnTo>
                    <a:lnTo>
                      <a:pt x="0" y="0"/>
                    </a:lnTo>
                    <a:lnTo>
                      <a:pt x="435" y="70"/>
                    </a:lnTo>
                    <a:lnTo>
                      <a:pt x="435" y="72"/>
                    </a:lnTo>
                    <a:lnTo>
                      <a:pt x="347" y="318"/>
                    </a:lnTo>
                    <a:close/>
                    <a:moveTo>
                      <a:pt x="6" y="5"/>
                    </a:moveTo>
                    <a:lnTo>
                      <a:pt x="346" y="313"/>
                    </a:lnTo>
                    <a:lnTo>
                      <a:pt x="433" y="72"/>
                    </a:lnTo>
                    <a:lnTo>
                      <a:pt x="6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88" name="Freeform 85">
                <a:extLst>
                  <a:ext uri="{FF2B5EF4-FFF2-40B4-BE49-F238E27FC236}">
                    <a16:creationId xmlns:a16="http://schemas.microsoft.com/office/drawing/2014/main" id="{F39258B0-82E2-4CB2-91EA-4696F924404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933" y="5497"/>
                <a:ext cx="648" cy="289"/>
              </a:xfrm>
              <a:custGeom>
                <a:avLst/>
                <a:gdLst>
                  <a:gd name="T0" fmla="*/ 0 w 648"/>
                  <a:gd name="T1" fmla="*/ 289 h 289"/>
                  <a:gd name="T2" fmla="*/ 89 w 648"/>
                  <a:gd name="T3" fmla="*/ 40 h 289"/>
                  <a:gd name="T4" fmla="*/ 648 w 648"/>
                  <a:gd name="T5" fmla="*/ 0 h 289"/>
                  <a:gd name="T6" fmla="*/ 0 w 648"/>
                  <a:gd name="T7" fmla="*/ 289 h 289"/>
                  <a:gd name="T8" fmla="*/ 91 w 648"/>
                  <a:gd name="T9" fmla="*/ 43 h 289"/>
                  <a:gd name="T10" fmla="*/ 5 w 648"/>
                  <a:gd name="T11" fmla="*/ 284 h 289"/>
                  <a:gd name="T12" fmla="*/ 635 w 648"/>
                  <a:gd name="T13" fmla="*/ 3 h 289"/>
                  <a:gd name="T14" fmla="*/ 91 w 648"/>
                  <a:gd name="T15" fmla="*/ 43 h 2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48" h="289">
                    <a:moveTo>
                      <a:pt x="0" y="289"/>
                    </a:moveTo>
                    <a:lnTo>
                      <a:pt x="89" y="40"/>
                    </a:lnTo>
                    <a:lnTo>
                      <a:pt x="648" y="0"/>
                    </a:lnTo>
                    <a:lnTo>
                      <a:pt x="0" y="289"/>
                    </a:lnTo>
                    <a:close/>
                    <a:moveTo>
                      <a:pt x="91" y="43"/>
                    </a:moveTo>
                    <a:lnTo>
                      <a:pt x="5" y="284"/>
                    </a:lnTo>
                    <a:lnTo>
                      <a:pt x="635" y="3"/>
                    </a:lnTo>
                    <a:lnTo>
                      <a:pt x="91" y="4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89" name="Freeform 86">
                <a:extLst>
                  <a:ext uri="{FF2B5EF4-FFF2-40B4-BE49-F238E27FC236}">
                    <a16:creationId xmlns:a16="http://schemas.microsoft.com/office/drawing/2014/main" id="{20BF712D-6A95-4562-9A53-78E52C02049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020" y="5242"/>
                <a:ext cx="558" cy="299"/>
              </a:xfrm>
              <a:custGeom>
                <a:avLst/>
                <a:gdLst>
                  <a:gd name="T0" fmla="*/ 0 w 558"/>
                  <a:gd name="T1" fmla="*/ 299 h 299"/>
                  <a:gd name="T2" fmla="*/ 326 w 558"/>
                  <a:gd name="T3" fmla="*/ 0 h 299"/>
                  <a:gd name="T4" fmla="*/ 327 w 558"/>
                  <a:gd name="T5" fmla="*/ 1 h 299"/>
                  <a:gd name="T6" fmla="*/ 558 w 558"/>
                  <a:gd name="T7" fmla="*/ 257 h 299"/>
                  <a:gd name="T8" fmla="*/ 555 w 558"/>
                  <a:gd name="T9" fmla="*/ 257 h 299"/>
                  <a:gd name="T10" fmla="*/ 0 w 558"/>
                  <a:gd name="T11" fmla="*/ 299 h 299"/>
                  <a:gd name="T12" fmla="*/ 326 w 558"/>
                  <a:gd name="T13" fmla="*/ 4 h 299"/>
                  <a:gd name="T14" fmla="*/ 7 w 558"/>
                  <a:gd name="T15" fmla="*/ 295 h 299"/>
                  <a:gd name="T16" fmla="*/ 552 w 558"/>
                  <a:gd name="T17" fmla="*/ 255 h 299"/>
                  <a:gd name="T18" fmla="*/ 326 w 558"/>
                  <a:gd name="T19" fmla="*/ 4 h 2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58" h="299">
                    <a:moveTo>
                      <a:pt x="0" y="299"/>
                    </a:moveTo>
                    <a:lnTo>
                      <a:pt x="326" y="0"/>
                    </a:lnTo>
                    <a:lnTo>
                      <a:pt x="327" y="1"/>
                    </a:lnTo>
                    <a:lnTo>
                      <a:pt x="558" y="257"/>
                    </a:lnTo>
                    <a:lnTo>
                      <a:pt x="555" y="257"/>
                    </a:lnTo>
                    <a:lnTo>
                      <a:pt x="0" y="299"/>
                    </a:lnTo>
                    <a:close/>
                    <a:moveTo>
                      <a:pt x="326" y="4"/>
                    </a:moveTo>
                    <a:lnTo>
                      <a:pt x="7" y="295"/>
                    </a:lnTo>
                    <a:lnTo>
                      <a:pt x="552" y="255"/>
                    </a:lnTo>
                    <a:lnTo>
                      <a:pt x="326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90" name="Freeform 87">
                <a:extLst>
                  <a:ext uri="{FF2B5EF4-FFF2-40B4-BE49-F238E27FC236}">
                    <a16:creationId xmlns:a16="http://schemas.microsoft.com/office/drawing/2014/main" id="{24099225-0D4C-450D-8DD9-CFF3DF6279D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180" y="4239"/>
                <a:ext cx="625" cy="461"/>
              </a:xfrm>
              <a:custGeom>
                <a:avLst/>
                <a:gdLst>
                  <a:gd name="T0" fmla="*/ 625 w 625"/>
                  <a:gd name="T1" fmla="*/ 461 h 461"/>
                  <a:gd name="T2" fmla="*/ 0 w 625"/>
                  <a:gd name="T3" fmla="*/ 306 h 461"/>
                  <a:gd name="T4" fmla="*/ 0 w 625"/>
                  <a:gd name="T5" fmla="*/ 305 h 461"/>
                  <a:gd name="T6" fmla="*/ 23 w 625"/>
                  <a:gd name="T7" fmla="*/ 0 h 461"/>
                  <a:gd name="T8" fmla="*/ 625 w 625"/>
                  <a:gd name="T9" fmla="*/ 461 h 461"/>
                  <a:gd name="T10" fmla="*/ 2 w 625"/>
                  <a:gd name="T11" fmla="*/ 304 h 461"/>
                  <a:gd name="T12" fmla="*/ 615 w 625"/>
                  <a:gd name="T13" fmla="*/ 455 h 461"/>
                  <a:gd name="T14" fmla="*/ 26 w 625"/>
                  <a:gd name="T15" fmla="*/ 4 h 461"/>
                  <a:gd name="T16" fmla="*/ 2 w 625"/>
                  <a:gd name="T17" fmla="*/ 304 h 4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25" h="461">
                    <a:moveTo>
                      <a:pt x="625" y="461"/>
                    </a:moveTo>
                    <a:lnTo>
                      <a:pt x="0" y="306"/>
                    </a:lnTo>
                    <a:lnTo>
                      <a:pt x="0" y="305"/>
                    </a:lnTo>
                    <a:lnTo>
                      <a:pt x="23" y="0"/>
                    </a:lnTo>
                    <a:lnTo>
                      <a:pt x="625" y="461"/>
                    </a:lnTo>
                    <a:close/>
                    <a:moveTo>
                      <a:pt x="2" y="304"/>
                    </a:moveTo>
                    <a:lnTo>
                      <a:pt x="615" y="455"/>
                    </a:lnTo>
                    <a:lnTo>
                      <a:pt x="26" y="4"/>
                    </a:lnTo>
                    <a:lnTo>
                      <a:pt x="2" y="30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91" name="Freeform 88">
                <a:extLst>
                  <a:ext uri="{FF2B5EF4-FFF2-40B4-BE49-F238E27FC236}">
                    <a16:creationId xmlns:a16="http://schemas.microsoft.com/office/drawing/2014/main" id="{26B97D42-5C1A-49E9-B055-5B50AD1A48E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199" y="4239"/>
                <a:ext cx="911" cy="459"/>
              </a:xfrm>
              <a:custGeom>
                <a:avLst/>
                <a:gdLst>
                  <a:gd name="T0" fmla="*/ 602 w 911"/>
                  <a:gd name="T1" fmla="*/ 459 h 459"/>
                  <a:gd name="T2" fmla="*/ 600 w 911"/>
                  <a:gd name="T3" fmla="*/ 458 h 459"/>
                  <a:gd name="T4" fmla="*/ 0 w 911"/>
                  <a:gd name="T5" fmla="*/ 0 h 459"/>
                  <a:gd name="T6" fmla="*/ 911 w 911"/>
                  <a:gd name="T7" fmla="*/ 269 h 459"/>
                  <a:gd name="T8" fmla="*/ 602 w 911"/>
                  <a:gd name="T9" fmla="*/ 459 h 459"/>
                  <a:gd name="T10" fmla="*/ 11 w 911"/>
                  <a:gd name="T11" fmla="*/ 6 h 459"/>
                  <a:gd name="T12" fmla="*/ 602 w 911"/>
                  <a:gd name="T13" fmla="*/ 456 h 459"/>
                  <a:gd name="T14" fmla="*/ 905 w 911"/>
                  <a:gd name="T15" fmla="*/ 271 h 459"/>
                  <a:gd name="T16" fmla="*/ 11 w 911"/>
                  <a:gd name="T17" fmla="*/ 6 h 4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11" h="459">
                    <a:moveTo>
                      <a:pt x="602" y="459"/>
                    </a:moveTo>
                    <a:lnTo>
                      <a:pt x="600" y="458"/>
                    </a:lnTo>
                    <a:lnTo>
                      <a:pt x="0" y="0"/>
                    </a:lnTo>
                    <a:lnTo>
                      <a:pt x="911" y="269"/>
                    </a:lnTo>
                    <a:lnTo>
                      <a:pt x="602" y="459"/>
                    </a:lnTo>
                    <a:close/>
                    <a:moveTo>
                      <a:pt x="11" y="6"/>
                    </a:moveTo>
                    <a:lnTo>
                      <a:pt x="602" y="456"/>
                    </a:lnTo>
                    <a:lnTo>
                      <a:pt x="905" y="271"/>
                    </a:lnTo>
                    <a:lnTo>
                      <a:pt x="11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92" name="Freeform 89">
                <a:extLst>
                  <a:ext uri="{FF2B5EF4-FFF2-40B4-BE49-F238E27FC236}">
                    <a16:creationId xmlns:a16="http://schemas.microsoft.com/office/drawing/2014/main" id="{7AA1D6FC-4867-46B6-8E51-EE7DE954362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798" y="4506"/>
                <a:ext cx="309" cy="531"/>
              </a:xfrm>
              <a:custGeom>
                <a:avLst/>
                <a:gdLst>
                  <a:gd name="T0" fmla="*/ 286 w 309"/>
                  <a:gd name="T1" fmla="*/ 531 h 531"/>
                  <a:gd name="T2" fmla="*/ 284 w 309"/>
                  <a:gd name="T3" fmla="*/ 529 h 531"/>
                  <a:gd name="T4" fmla="*/ 0 w 309"/>
                  <a:gd name="T5" fmla="*/ 190 h 531"/>
                  <a:gd name="T6" fmla="*/ 1 w 309"/>
                  <a:gd name="T7" fmla="*/ 189 h 531"/>
                  <a:gd name="T8" fmla="*/ 309 w 309"/>
                  <a:gd name="T9" fmla="*/ 0 h 531"/>
                  <a:gd name="T10" fmla="*/ 286 w 309"/>
                  <a:gd name="T11" fmla="*/ 531 h 531"/>
                  <a:gd name="T12" fmla="*/ 4 w 309"/>
                  <a:gd name="T13" fmla="*/ 191 h 531"/>
                  <a:gd name="T14" fmla="*/ 284 w 309"/>
                  <a:gd name="T15" fmla="*/ 524 h 531"/>
                  <a:gd name="T16" fmla="*/ 307 w 309"/>
                  <a:gd name="T17" fmla="*/ 5 h 531"/>
                  <a:gd name="T18" fmla="*/ 4 w 309"/>
                  <a:gd name="T19" fmla="*/ 191 h 5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09" h="531">
                    <a:moveTo>
                      <a:pt x="286" y="531"/>
                    </a:moveTo>
                    <a:lnTo>
                      <a:pt x="284" y="529"/>
                    </a:lnTo>
                    <a:lnTo>
                      <a:pt x="0" y="190"/>
                    </a:lnTo>
                    <a:lnTo>
                      <a:pt x="1" y="189"/>
                    </a:lnTo>
                    <a:lnTo>
                      <a:pt x="309" y="0"/>
                    </a:lnTo>
                    <a:lnTo>
                      <a:pt x="286" y="531"/>
                    </a:lnTo>
                    <a:close/>
                    <a:moveTo>
                      <a:pt x="4" y="191"/>
                    </a:moveTo>
                    <a:lnTo>
                      <a:pt x="284" y="524"/>
                    </a:lnTo>
                    <a:lnTo>
                      <a:pt x="307" y="5"/>
                    </a:lnTo>
                    <a:lnTo>
                      <a:pt x="4" y="19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93" name="Freeform 90">
                <a:extLst>
                  <a:ext uri="{FF2B5EF4-FFF2-40B4-BE49-F238E27FC236}">
                    <a16:creationId xmlns:a16="http://schemas.microsoft.com/office/drawing/2014/main" id="{7C5654C6-E646-487D-BDBE-7CBC7D782A6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798" y="4692"/>
                <a:ext cx="286" cy="648"/>
              </a:xfrm>
              <a:custGeom>
                <a:avLst/>
                <a:gdLst>
                  <a:gd name="T0" fmla="*/ 128 w 286"/>
                  <a:gd name="T1" fmla="*/ 648 h 648"/>
                  <a:gd name="T2" fmla="*/ 128 w 286"/>
                  <a:gd name="T3" fmla="*/ 645 h 648"/>
                  <a:gd name="T4" fmla="*/ 0 w 286"/>
                  <a:gd name="T5" fmla="*/ 0 h 648"/>
                  <a:gd name="T6" fmla="*/ 286 w 286"/>
                  <a:gd name="T7" fmla="*/ 342 h 648"/>
                  <a:gd name="T8" fmla="*/ 286 w 286"/>
                  <a:gd name="T9" fmla="*/ 343 h 648"/>
                  <a:gd name="T10" fmla="*/ 128 w 286"/>
                  <a:gd name="T11" fmla="*/ 648 h 648"/>
                  <a:gd name="T12" fmla="*/ 5 w 286"/>
                  <a:gd name="T13" fmla="*/ 9 h 648"/>
                  <a:gd name="T14" fmla="*/ 129 w 286"/>
                  <a:gd name="T15" fmla="*/ 640 h 648"/>
                  <a:gd name="T16" fmla="*/ 284 w 286"/>
                  <a:gd name="T17" fmla="*/ 342 h 648"/>
                  <a:gd name="T18" fmla="*/ 5 w 286"/>
                  <a:gd name="T19" fmla="*/ 9 h 6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86" h="648">
                    <a:moveTo>
                      <a:pt x="128" y="648"/>
                    </a:moveTo>
                    <a:lnTo>
                      <a:pt x="128" y="645"/>
                    </a:lnTo>
                    <a:lnTo>
                      <a:pt x="0" y="0"/>
                    </a:lnTo>
                    <a:lnTo>
                      <a:pt x="286" y="342"/>
                    </a:lnTo>
                    <a:lnTo>
                      <a:pt x="286" y="343"/>
                    </a:lnTo>
                    <a:lnTo>
                      <a:pt x="128" y="648"/>
                    </a:lnTo>
                    <a:close/>
                    <a:moveTo>
                      <a:pt x="5" y="9"/>
                    </a:moveTo>
                    <a:lnTo>
                      <a:pt x="129" y="640"/>
                    </a:lnTo>
                    <a:lnTo>
                      <a:pt x="284" y="342"/>
                    </a:lnTo>
                    <a:lnTo>
                      <a:pt x="5" y="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94" name="Freeform 91">
                <a:extLst>
                  <a:ext uri="{FF2B5EF4-FFF2-40B4-BE49-F238E27FC236}">
                    <a16:creationId xmlns:a16="http://schemas.microsoft.com/office/drawing/2014/main" id="{FB6420C0-748F-4C09-A5E7-CEE447B05D8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925" y="5031"/>
                <a:ext cx="570" cy="444"/>
              </a:xfrm>
              <a:custGeom>
                <a:avLst/>
                <a:gdLst>
                  <a:gd name="T0" fmla="*/ 570 w 570"/>
                  <a:gd name="T1" fmla="*/ 444 h 444"/>
                  <a:gd name="T2" fmla="*/ 565 w 570"/>
                  <a:gd name="T3" fmla="*/ 443 h 444"/>
                  <a:gd name="T4" fmla="*/ 0 w 570"/>
                  <a:gd name="T5" fmla="*/ 306 h 444"/>
                  <a:gd name="T6" fmla="*/ 158 w 570"/>
                  <a:gd name="T7" fmla="*/ 0 h 444"/>
                  <a:gd name="T8" fmla="*/ 570 w 570"/>
                  <a:gd name="T9" fmla="*/ 444 h 444"/>
                  <a:gd name="T10" fmla="*/ 4 w 570"/>
                  <a:gd name="T11" fmla="*/ 305 h 444"/>
                  <a:gd name="T12" fmla="*/ 562 w 570"/>
                  <a:gd name="T13" fmla="*/ 439 h 444"/>
                  <a:gd name="T14" fmla="*/ 158 w 570"/>
                  <a:gd name="T15" fmla="*/ 5 h 444"/>
                  <a:gd name="T16" fmla="*/ 4 w 570"/>
                  <a:gd name="T17" fmla="*/ 305 h 4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70" h="444">
                    <a:moveTo>
                      <a:pt x="570" y="444"/>
                    </a:moveTo>
                    <a:lnTo>
                      <a:pt x="565" y="443"/>
                    </a:lnTo>
                    <a:lnTo>
                      <a:pt x="0" y="306"/>
                    </a:lnTo>
                    <a:lnTo>
                      <a:pt x="158" y="0"/>
                    </a:lnTo>
                    <a:lnTo>
                      <a:pt x="570" y="444"/>
                    </a:lnTo>
                    <a:close/>
                    <a:moveTo>
                      <a:pt x="4" y="305"/>
                    </a:moveTo>
                    <a:lnTo>
                      <a:pt x="562" y="439"/>
                    </a:lnTo>
                    <a:lnTo>
                      <a:pt x="158" y="5"/>
                    </a:lnTo>
                    <a:lnTo>
                      <a:pt x="4" y="30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95" name="Freeform 92">
                <a:extLst>
                  <a:ext uri="{FF2B5EF4-FFF2-40B4-BE49-F238E27FC236}">
                    <a16:creationId xmlns:a16="http://schemas.microsoft.com/office/drawing/2014/main" id="{04143BD2-A54C-46AC-879A-01CE72DE08A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081" y="4943"/>
                <a:ext cx="452" cy="533"/>
              </a:xfrm>
              <a:custGeom>
                <a:avLst/>
                <a:gdLst>
                  <a:gd name="T0" fmla="*/ 410 w 452"/>
                  <a:gd name="T1" fmla="*/ 533 h 533"/>
                  <a:gd name="T2" fmla="*/ 409 w 452"/>
                  <a:gd name="T3" fmla="*/ 531 h 533"/>
                  <a:gd name="T4" fmla="*/ 0 w 452"/>
                  <a:gd name="T5" fmla="*/ 90 h 533"/>
                  <a:gd name="T6" fmla="*/ 452 w 452"/>
                  <a:gd name="T7" fmla="*/ 0 h 533"/>
                  <a:gd name="T8" fmla="*/ 452 w 452"/>
                  <a:gd name="T9" fmla="*/ 2 h 533"/>
                  <a:gd name="T10" fmla="*/ 410 w 452"/>
                  <a:gd name="T11" fmla="*/ 533 h 533"/>
                  <a:gd name="T12" fmla="*/ 4 w 452"/>
                  <a:gd name="T13" fmla="*/ 92 h 533"/>
                  <a:gd name="T14" fmla="*/ 409 w 452"/>
                  <a:gd name="T15" fmla="*/ 527 h 533"/>
                  <a:gd name="T16" fmla="*/ 450 w 452"/>
                  <a:gd name="T17" fmla="*/ 3 h 533"/>
                  <a:gd name="T18" fmla="*/ 4 w 452"/>
                  <a:gd name="T19" fmla="*/ 92 h 5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52" h="533">
                    <a:moveTo>
                      <a:pt x="410" y="533"/>
                    </a:moveTo>
                    <a:lnTo>
                      <a:pt x="409" y="531"/>
                    </a:lnTo>
                    <a:lnTo>
                      <a:pt x="0" y="90"/>
                    </a:lnTo>
                    <a:lnTo>
                      <a:pt x="452" y="0"/>
                    </a:lnTo>
                    <a:lnTo>
                      <a:pt x="452" y="2"/>
                    </a:lnTo>
                    <a:lnTo>
                      <a:pt x="410" y="533"/>
                    </a:lnTo>
                    <a:close/>
                    <a:moveTo>
                      <a:pt x="4" y="92"/>
                    </a:moveTo>
                    <a:lnTo>
                      <a:pt x="409" y="527"/>
                    </a:lnTo>
                    <a:lnTo>
                      <a:pt x="450" y="3"/>
                    </a:lnTo>
                    <a:lnTo>
                      <a:pt x="4" y="9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96" name="Freeform 93">
                <a:extLst>
                  <a:ext uri="{FF2B5EF4-FFF2-40B4-BE49-F238E27FC236}">
                    <a16:creationId xmlns:a16="http://schemas.microsoft.com/office/drawing/2014/main" id="{8D7CB6B5-BCAF-42E3-B429-04D289818AF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081" y="4402"/>
                <a:ext cx="453" cy="634"/>
              </a:xfrm>
              <a:custGeom>
                <a:avLst/>
                <a:gdLst>
                  <a:gd name="T0" fmla="*/ 0 w 453"/>
                  <a:gd name="T1" fmla="*/ 634 h 634"/>
                  <a:gd name="T2" fmla="*/ 1 w 453"/>
                  <a:gd name="T3" fmla="*/ 632 h 634"/>
                  <a:gd name="T4" fmla="*/ 235 w 453"/>
                  <a:gd name="T5" fmla="*/ 0 h 634"/>
                  <a:gd name="T6" fmla="*/ 453 w 453"/>
                  <a:gd name="T7" fmla="*/ 544 h 634"/>
                  <a:gd name="T8" fmla="*/ 0 w 453"/>
                  <a:gd name="T9" fmla="*/ 634 h 634"/>
                  <a:gd name="T10" fmla="*/ 235 w 453"/>
                  <a:gd name="T11" fmla="*/ 7 h 634"/>
                  <a:gd name="T12" fmla="*/ 4 w 453"/>
                  <a:gd name="T13" fmla="*/ 631 h 634"/>
                  <a:gd name="T14" fmla="*/ 450 w 453"/>
                  <a:gd name="T15" fmla="*/ 542 h 634"/>
                  <a:gd name="T16" fmla="*/ 235 w 453"/>
                  <a:gd name="T17" fmla="*/ 7 h 6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53" h="634">
                    <a:moveTo>
                      <a:pt x="0" y="634"/>
                    </a:moveTo>
                    <a:lnTo>
                      <a:pt x="1" y="632"/>
                    </a:lnTo>
                    <a:lnTo>
                      <a:pt x="235" y="0"/>
                    </a:lnTo>
                    <a:lnTo>
                      <a:pt x="453" y="544"/>
                    </a:lnTo>
                    <a:lnTo>
                      <a:pt x="0" y="634"/>
                    </a:lnTo>
                    <a:close/>
                    <a:moveTo>
                      <a:pt x="235" y="7"/>
                    </a:moveTo>
                    <a:lnTo>
                      <a:pt x="4" y="631"/>
                    </a:lnTo>
                    <a:lnTo>
                      <a:pt x="450" y="542"/>
                    </a:lnTo>
                    <a:lnTo>
                      <a:pt x="235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97" name="Freeform 94">
                <a:extLst>
                  <a:ext uri="{FF2B5EF4-FFF2-40B4-BE49-F238E27FC236}">
                    <a16:creationId xmlns:a16="http://schemas.microsoft.com/office/drawing/2014/main" id="{F9F52FB0-523F-4782-A922-32F8A605014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082" y="4404"/>
                <a:ext cx="236" cy="638"/>
              </a:xfrm>
              <a:custGeom>
                <a:avLst/>
                <a:gdLst>
                  <a:gd name="T0" fmla="*/ 0 w 236"/>
                  <a:gd name="T1" fmla="*/ 638 h 638"/>
                  <a:gd name="T2" fmla="*/ 23 w 236"/>
                  <a:gd name="T3" fmla="*/ 104 h 638"/>
                  <a:gd name="T4" fmla="*/ 236 w 236"/>
                  <a:gd name="T5" fmla="*/ 0 h 638"/>
                  <a:gd name="T6" fmla="*/ 235 w 236"/>
                  <a:gd name="T7" fmla="*/ 3 h 638"/>
                  <a:gd name="T8" fmla="*/ 0 w 236"/>
                  <a:gd name="T9" fmla="*/ 638 h 638"/>
                  <a:gd name="T10" fmla="*/ 25 w 236"/>
                  <a:gd name="T11" fmla="*/ 106 h 638"/>
                  <a:gd name="T12" fmla="*/ 3 w 236"/>
                  <a:gd name="T13" fmla="*/ 622 h 638"/>
                  <a:gd name="T14" fmla="*/ 232 w 236"/>
                  <a:gd name="T15" fmla="*/ 4 h 638"/>
                  <a:gd name="T16" fmla="*/ 25 w 236"/>
                  <a:gd name="T17" fmla="*/ 106 h 6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36" h="638">
                    <a:moveTo>
                      <a:pt x="0" y="638"/>
                    </a:moveTo>
                    <a:lnTo>
                      <a:pt x="23" y="104"/>
                    </a:lnTo>
                    <a:lnTo>
                      <a:pt x="236" y="0"/>
                    </a:lnTo>
                    <a:lnTo>
                      <a:pt x="235" y="3"/>
                    </a:lnTo>
                    <a:lnTo>
                      <a:pt x="0" y="638"/>
                    </a:lnTo>
                    <a:close/>
                    <a:moveTo>
                      <a:pt x="25" y="106"/>
                    </a:moveTo>
                    <a:lnTo>
                      <a:pt x="3" y="622"/>
                    </a:lnTo>
                    <a:lnTo>
                      <a:pt x="232" y="4"/>
                    </a:lnTo>
                    <a:lnTo>
                      <a:pt x="25" y="10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98" name="Freeform 95">
                <a:extLst>
                  <a:ext uri="{FF2B5EF4-FFF2-40B4-BE49-F238E27FC236}">
                    <a16:creationId xmlns:a16="http://schemas.microsoft.com/office/drawing/2014/main" id="{3F439056-FF8B-41E0-AA39-29547C969A3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894" y="3856"/>
                <a:ext cx="424" cy="655"/>
              </a:xfrm>
              <a:custGeom>
                <a:avLst/>
                <a:gdLst>
                  <a:gd name="T0" fmla="*/ 212 w 424"/>
                  <a:gd name="T1" fmla="*/ 655 h 655"/>
                  <a:gd name="T2" fmla="*/ 211 w 424"/>
                  <a:gd name="T3" fmla="*/ 654 h 655"/>
                  <a:gd name="T4" fmla="*/ 0 w 424"/>
                  <a:gd name="T5" fmla="*/ 0 h 655"/>
                  <a:gd name="T6" fmla="*/ 424 w 424"/>
                  <a:gd name="T7" fmla="*/ 551 h 655"/>
                  <a:gd name="T8" fmla="*/ 212 w 424"/>
                  <a:gd name="T9" fmla="*/ 655 h 655"/>
                  <a:gd name="T10" fmla="*/ 7 w 424"/>
                  <a:gd name="T11" fmla="*/ 13 h 655"/>
                  <a:gd name="T12" fmla="*/ 213 w 424"/>
                  <a:gd name="T13" fmla="*/ 651 h 655"/>
                  <a:gd name="T14" fmla="*/ 420 w 424"/>
                  <a:gd name="T15" fmla="*/ 550 h 655"/>
                  <a:gd name="T16" fmla="*/ 7 w 424"/>
                  <a:gd name="T17" fmla="*/ 13 h 6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24" h="655">
                    <a:moveTo>
                      <a:pt x="212" y="655"/>
                    </a:moveTo>
                    <a:lnTo>
                      <a:pt x="211" y="654"/>
                    </a:lnTo>
                    <a:lnTo>
                      <a:pt x="0" y="0"/>
                    </a:lnTo>
                    <a:lnTo>
                      <a:pt x="424" y="551"/>
                    </a:lnTo>
                    <a:lnTo>
                      <a:pt x="212" y="655"/>
                    </a:lnTo>
                    <a:close/>
                    <a:moveTo>
                      <a:pt x="7" y="13"/>
                    </a:moveTo>
                    <a:lnTo>
                      <a:pt x="213" y="651"/>
                    </a:lnTo>
                    <a:lnTo>
                      <a:pt x="420" y="550"/>
                    </a:lnTo>
                    <a:lnTo>
                      <a:pt x="7" y="1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99" name="Freeform 96">
                <a:extLst>
                  <a:ext uri="{FF2B5EF4-FFF2-40B4-BE49-F238E27FC236}">
                    <a16:creationId xmlns:a16="http://schemas.microsoft.com/office/drawing/2014/main" id="{FC64551A-4B32-4FBB-85BB-7A8D6FB5108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552" y="3861"/>
                <a:ext cx="557" cy="652"/>
              </a:xfrm>
              <a:custGeom>
                <a:avLst/>
                <a:gdLst>
                  <a:gd name="T0" fmla="*/ 557 w 557"/>
                  <a:gd name="T1" fmla="*/ 652 h 652"/>
                  <a:gd name="T2" fmla="*/ 0 w 557"/>
                  <a:gd name="T3" fmla="*/ 154 h 652"/>
                  <a:gd name="T4" fmla="*/ 347 w 557"/>
                  <a:gd name="T5" fmla="*/ 0 h 652"/>
                  <a:gd name="T6" fmla="*/ 347 w 557"/>
                  <a:gd name="T7" fmla="*/ 1 h 652"/>
                  <a:gd name="T8" fmla="*/ 557 w 557"/>
                  <a:gd name="T9" fmla="*/ 652 h 652"/>
                  <a:gd name="T10" fmla="*/ 4 w 557"/>
                  <a:gd name="T11" fmla="*/ 155 h 652"/>
                  <a:gd name="T12" fmla="*/ 552 w 557"/>
                  <a:gd name="T13" fmla="*/ 644 h 652"/>
                  <a:gd name="T14" fmla="*/ 344 w 557"/>
                  <a:gd name="T15" fmla="*/ 3 h 652"/>
                  <a:gd name="T16" fmla="*/ 4 w 557"/>
                  <a:gd name="T17" fmla="*/ 155 h 6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57" h="652">
                    <a:moveTo>
                      <a:pt x="557" y="652"/>
                    </a:moveTo>
                    <a:lnTo>
                      <a:pt x="0" y="154"/>
                    </a:lnTo>
                    <a:lnTo>
                      <a:pt x="347" y="0"/>
                    </a:lnTo>
                    <a:lnTo>
                      <a:pt x="347" y="1"/>
                    </a:lnTo>
                    <a:lnTo>
                      <a:pt x="557" y="652"/>
                    </a:lnTo>
                    <a:close/>
                    <a:moveTo>
                      <a:pt x="4" y="155"/>
                    </a:moveTo>
                    <a:lnTo>
                      <a:pt x="552" y="644"/>
                    </a:lnTo>
                    <a:lnTo>
                      <a:pt x="344" y="3"/>
                    </a:lnTo>
                    <a:lnTo>
                      <a:pt x="4" y="15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00" name="Freeform 97">
                <a:extLst>
                  <a:ext uri="{FF2B5EF4-FFF2-40B4-BE49-F238E27FC236}">
                    <a16:creationId xmlns:a16="http://schemas.microsoft.com/office/drawing/2014/main" id="{3A676B8F-DFFF-4CA3-BBBA-13D7B52AF4B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553" y="3551"/>
                <a:ext cx="347" cy="467"/>
              </a:xfrm>
              <a:custGeom>
                <a:avLst/>
                <a:gdLst>
                  <a:gd name="T0" fmla="*/ 0 w 347"/>
                  <a:gd name="T1" fmla="*/ 467 h 467"/>
                  <a:gd name="T2" fmla="*/ 0 w 347"/>
                  <a:gd name="T3" fmla="*/ 464 h 467"/>
                  <a:gd name="T4" fmla="*/ 57 w 347"/>
                  <a:gd name="T5" fmla="*/ 0 h 467"/>
                  <a:gd name="T6" fmla="*/ 347 w 347"/>
                  <a:gd name="T7" fmla="*/ 312 h 467"/>
                  <a:gd name="T8" fmla="*/ 344 w 347"/>
                  <a:gd name="T9" fmla="*/ 313 h 467"/>
                  <a:gd name="T10" fmla="*/ 0 w 347"/>
                  <a:gd name="T11" fmla="*/ 467 h 467"/>
                  <a:gd name="T12" fmla="*/ 60 w 347"/>
                  <a:gd name="T13" fmla="*/ 6 h 467"/>
                  <a:gd name="T14" fmla="*/ 3 w 347"/>
                  <a:gd name="T15" fmla="*/ 462 h 467"/>
                  <a:gd name="T16" fmla="*/ 342 w 347"/>
                  <a:gd name="T17" fmla="*/ 311 h 467"/>
                  <a:gd name="T18" fmla="*/ 60 w 347"/>
                  <a:gd name="T19" fmla="*/ 6 h 4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47" h="467">
                    <a:moveTo>
                      <a:pt x="0" y="467"/>
                    </a:moveTo>
                    <a:lnTo>
                      <a:pt x="0" y="464"/>
                    </a:lnTo>
                    <a:lnTo>
                      <a:pt x="57" y="0"/>
                    </a:lnTo>
                    <a:lnTo>
                      <a:pt x="347" y="312"/>
                    </a:lnTo>
                    <a:lnTo>
                      <a:pt x="344" y="313"/>
                    </a:lnTo>
                    <a:lnTo>
                      <a:pt x="0" y="467"/>
                    </a:lnTo>
                    <a:close/>
                    <a:moveTo>
                      <a:pt x="60" y="6"/>
                    </a:moveTo>
                    <a:lnTo>
                      <a:pt x="3" y="462"/>
                    </a:lnTo>
                    <a:lnTo>
                      <a:pt x="342" y="311"/>
                    </a:lnTo>
                    <a:lnTo>
                      <a:pt x="60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01" name="Freeform 98">
                <a:extLst>
                  <a:ext uri="{FF2B5EF4-FFF2-40B4-BE49-F238E27FC236}">
                    <a16:creationId xmlns:a16="http://schemas.microsoft.com/office/drawing/2014/main" id="{1B84F14B-601A-49F4-AB0D-1E80B461151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018" y="3551"/>
                <a:ext cx="595" cy="465"/>
              </a:xfrm>
              <a:custGeom>
                <a:avLst/>
                <a:gdLst>
                  <a:gd name="T0" fmla="*/ 537 w 595"/>
                  <a:gd name="T1" fmla="*/ 465 h 465"/>
                  <a:gd name="T2" fmla="*/ 536 w 595"/>
                  <a:gd name="T3" fmla="*/ 465 h 465"/>
                  <a:gd name="T4" fmla="*/ 0 w 595"/>
                  <a:gd name="T5" fmla="*/ 372 h 465"/>
                  <a:gd name="T6" fmla="*/ 3 w 595"/>
                  <a:gd name="T7" fmla="*/ 370 h 465"/>
                  <a:gd name="T8" fmla="*/ 595 w 595"/>
                  <a:gd name="T9" fmla="*/ 0 h 465"/>
                  <a:gd name="T10" fmla="*/ 595 w 595"/>
                  <a:gd name="T11" fmla="*/ 2 h 465"/>
                  <a:gd name="T12" fmla="*/ 537 w 595"/>
                  <a:gd name="T13" fmla="*/ 465 h 465"/>
                  <a:gd name="T14" fmla="*/ 6 w 595"/>
                  <a:gd name="T15" fmla="*/ 370 h 465"/>
                  <a:gd name="T16" fmla="*/ 535 w 595"/>
                  <a:gd name="T17" fmla="*/ 463 h 465"/>
                  <a:gd name="T18" fmla="*/ 591 w 595"/>
                  <a:gd name="T19" fmla="*/ 5 h 465"/>
                  <a:gd name="T20" fmla="*/ 6 w 595"/>
                  <a:gd name="T21" fmla="*/ 370 h 4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95" h="465">
                    <a:moveTo>
                      <a:pt x="537" y="465"/>
                    </a:moveTo>
                    <a:lnTo>
                      <a:pt x="536" y="465"/>
                    </a:lnTo>
                    <a:lnTo>
                      <a:pt x="0" y="372"/>
                    </a:lnTo>
                    <a:lnTo>
                      <a:pt x="3" y="370"/>
                    </a:lnTo>
                    <a:lnTo>
                      <a:pt x="595" y="0"/>
                    </a:lnTo>
                    <a:lnTo>
                      <a:pt x="595" y="2"/>
                    </a:lnTo>
                    <a:lnTo>
                      <a:pt x="537" y="465"/>
                    </a:lnTo>
                    <a:close/>
                    <a:moveTo>
                      <a:pt x="6" y="370"/>
                    </a:moveTo>
                    <a:lnTo>
                      <a:pt x="535" y="463"/>
                    </a:lnTo>
                    <a:lnTo>
                      <a:pt x="591" y="5"/>
                    </a:lnTo>
                    <a:lnTo>
                      <a:pt x="6" y="37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02" name="Freeform 99">
                <a:extLst>
                  <a:ext uri="{FF2B5EF4-FFF2-40B4-BE49-F238E27FC236}">
                    <a16:creationId xmlns:a16="http://schemas.microsoft.com/office/drawing/2014/main" id="{201FD636-223C-43FC-AF22-DD3DFE9F007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845" y="3550"/>
                <a:ext cx="773" cy="373"/>
              </a:xfrm>
              <a:custGeom>
                <a:avLst/>
                <a:gdLst>
                  <a:gd name="T0" fmla="*/ 176 w 773"/>
                  <a:gd name="T1" fmla="*/ 373 h 373"/>
                  <a:gd name="T2" fmla="*/ 0 w 773"/>
                  <a:gd name="T3" fmla="*/ 204 h 373"/>
                  <a:gd name="T4" fmla="*/ 773 w 773"/>
                  <a:gd name="T5" fmla="*/ 0 h 373"/>
                  <a:gd name="T6" fmla="*/ 176 w 773"/>
                  <a:gd name="T7" fmla="*/ 373 h 373"/>
                  <a:gd name="T8" fmla="*/ 4 w 773"/>
                  <a:gd name="T9" fmla="*/ 205 h 373"/>
                  <a:gd name="T10" fmla="*/ 176 w 773"/>
                  <a:gd name="T11" fmla="*/ 371 h 373"/>
                  <a:gd name="T12" fmla="*/ 758 w 773"/>
                  <a:gd name="T13" fmla="*/ 7 h 373"/>
                  <a:gd name="T14" fmla="*/ 4 w 773"/>
                  <a:gd name="T15" fmla="*/ 205 h 3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73" h="373">
                    <a:moveTo>
                      <a:pt x="176" y="373"/>
                    </a:moveTo>
                    <a:lnTo>
                      <a:pt x="0" y="204"/>
                    </a:lnTo>
                    <a:lnTo>
                      <a:pt x="773" y="0"/>
                    </a:lnTo>
                    <a:lnTo>
                      <a:pt x="176" y="373"/>
                    </a:lnTo>
                    <a:close/>
                    <a:moveTo>
                      <a:pt x="4" y="205"/>
                    </a:moveTo>
                    <a:lnTo>
                      <a:pt x="176" y="371"/>
                    </a:lnTo>
                    <a:lnTo>
                      <a:pt x="758" y="7"/>
                    </a:lnTo>
                    <a:lnTo>
                      <a:pt x="4" y="20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03" name="Freeform 100">
                <a:extLst>
                  <a:ext uri="{FF2B5EF4-FFF2-40B4-BE49-F238E27FC236}">
                    <a16:creationId xmlns:a16="http://schemas.microsoft.com/office/drawing/2014/main" id="{59C7BCC3-C3A8-4072-9982-8F5BF6D4389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644" y="3753"/>
                <a:ext cx="380" cy="171"/>
              </a:xfrm>
              <a:custGeom>
                <a:avLst/>
                <a:gdLst>
                  <a:gd name="T0" fmla="*/ 0 w 380"/>
                  <a:gd name="T1" fmla="*/ 119 h 171"/>
                  <a:gd name="T2" fmla="*/ 203 w 380"/>
                  <a:gd name="T3" fmla="*/ 0 h 171"/>
                  <a:gd name="T4" fmla="*/ 380 w 380"/>
                  <a:gd name="T5" fmla="*/ 171 h 171"/>
                  <a:gd name="T6" fmla="*/ 0 w 380"/>
                  <a:gd name="T7" fmla="*/ 119 h 171"/>
                  <a:gd name="T8" fmla="*/ 203 w 380"/>
                  <a:gd name="T9" fmla="*/ 3 h 171"/>
                  <a:gd name="T10" fmla="*/ 7 w 380"/>
                  <a:gd name="T11" fmla="*/ 118 h 171"/>
                  <a:gd name="T12" fmla="*/ 374 w 380"/>
                  <a:gd name="T13" fmla="*/ 168 h 171"/>
                  <a:gd name="T14" fmla="*/ 203 w 380"/>
                  <a:gd name="T15" fmla="*/ 3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80" h="171">
                    <a:moveTo>
                      <a:pt x="0" y="119"/>
                    </a:moveTo>
                    <a:lnTo>
                      <a:pt x="203" y="0"/>
                    </a:lnTo>
                    <a:lnTo>
                      <a:pt x="380" y="171"/>
                    </a:lnTo>
                    <a:lnTo>
                      <a:pt x="0" y="119"/>
                    </a:lnTo>
                    <a:close/>
                    <a:moveTo>
                      <a:pt x="203" y="3"/>
                    </a:moveTo>
                    <a:lnTo>
                      <a:pt x="7" y="118"/>
                    </a:lnTo>
                    <a:lnTo>
                      <a:pt x="374" y="168"/>
                    </a:lnTo>
                    <a:lnTo>
                      <a:pt x="203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04" name="Freeform 101">
                <a:extLst>
                  <a:ext uri="{FF2B5EF4-FFF2-40B4-BE49-F238E27FC236}">
                    <a16:creationId xmlns:a16="http://schemas.microsoft.com/office/drawing/2014/main" id="{E2428268-87E4-429F-9E19-DA5FA9B6190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466" y="3345"/>
                <a:ext cx="383" cy="529"/>
              </a:xfrm>
              <a:custGeom>
                <a:avLst/>
                <a:gdLst>
                  <a:gd name="T0" fmla="*/ 180 w 383"/>
                  <a:gd name="T1" fmla="*/ 529 h 529"/>
                  <a:gd name="T2" fmla="*/ 0 w 383"/>
                  <a:gd name="T3" fmla="*/ 0 h 529"/>
                  <a:gd name="T4" fmla="*/ 383 w 383"/>
                  <a:gd name="T5" fmla="*/ 410 h 529"/>
                  <a:gd name="T6" fmla="*/ 180 w 383"/>
                  <a:gd name="T7" fmla="*/ 529 h 529"/>
                  <a:gd name="T8" fmla="*/ 6 w 383"/>
                  <a:gd name="T9" fmla="*/ 10 h 529"/>
                  <a:gd name="T10" fmla="*/ 183 w 383"/>
                  <a:gd name="T11" fmla="*/ 525 h 529"/>
                  <a:gd name="T12" fmla="*/ 379 w 383"/>
                  <a:gd name="T13" fmla="*/ 409 h 529"/>
                  <a:gd name="T14" fmla="*/ 6 w 383"/>
                  <a:gd name="T15" fmla="*/ 10 h 5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83" h="529">
                    <a:moveTo>
                      <a:pt x="180" y="529"/>
                    </a:moveTo>
                    <a:lnTo>
                      <a:pt x="0" y="0"/>
                    </a:lnTo>
                    <a:lnTo>
                      <a:pt x="383" y="410"/>
                    </a:lnTo>
                    <a:lnTo>
                      <a:pt x="180" y="529"/>
                    </a:lnTo>
                    <a:close/>
                    <a:moveTo>
                      <a:pt x="6" y="10"/>
                    </a:moveTo>
                    <a:lnTo>
                      <a:pt x="183" y="525"/>
                    </a:lnTo>
                    <a:lnTo>
                      <a:pt x="379" y="409"/>
                    </a:lnTo>
                    <a:lnTo>
                      <a:pt x="6" y="1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05" name="Freeform 102">
                <a:extLst>
                  <a:ext uri="{FF2B5EF4-FFF2-40B4-BE49-F238E27FC236}">
                    <a16:creationId xmlns:a16="http://schemas.microsoft.com/office/drawing/2014/main" id="{F50491F8-5C99-49F3-A269-DA27C2D1378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122" y="3347"/>
                <a:ext cx="527" cy="695"/>
              </a:xfrm>
              <a:custGeom>
                <a:avLst/>
                <a:gdLst>
                  <a:gd name="T0" fmla="*/ 0 w 527"/>
                  <a:gd name="T1" fmla="*/ 695 h 695"/>
                  <a:gd name="T2" fmla="*/ 348 w 527"/>
                  <a:gd name="T3" fmla="*/ 0 h 695"/>
                  <a:gd name="T4" fmla="*/ 527 w 527"/>
                  <a:gd name="T5" fmla="*/ 525 h 695"/>
                  <a:gd name="T6" fmla="*/ 525 w 527"/>
                  <a:gd name="T7" fmla="*/ 525 h 695"/>
                  <a:gd name="T8" fmla="*/ 0 w 527"/>
                  <a:gd name="T9" fmla="*/ 695 h 695"/>
                  <a:gd name="T10" fmla="*/ 347 w 527"/>
                  <a:gd name="T11" fmla="*/ 7 h 695"/>
                  <a:gd name="T12" fmla="*/ 4 w 527"/>
                  <a:gd name="T13" fmla="*/ 690 h 695"/>
                  <a:gd name="T14" fmla="*/ 524 w 527"/>
                  <a:gd name="T15" fmla="*/ 524 h 695"/>
                  <a:gd name="T16" fmla="*/ 347 w 527"/>
                  <a:gd name="T17" fmla="*/ 7 h 6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27" h="695">
                    <a:moveTo>
                      <a:pt x="0" y="695"/>
                    </a:moveTo>
                    <a:lnTo>
                      <a:pt x="348" y="0"/>
                    </a:lnTo>
                    <a:lnTo>
                      <a:pt x="527" y="525"/>
                    </a:lnTo>
                    <a:lnTo>
                      <a:pt x="525" y="525"/>
                    </a:lnTo>
                    <a:lnTo>
                      <a:pt x="0" y="695"/>
                    </a:lnTo>
                    <a:close/>
                    <a:moveTo>
                      <a:pt x="347" y="7"/>
                    </a:moveTo>
                    <a:lnTo>
                      <a:pt x="4" y="690"/>
                    </a:lnTo>
                    <a:lnTo>
                      <a:pt x="524" y="524"/>
                    </a:lnTo>
                    <a:lnTo>
                      <a:pt x="347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06" name="Freeform 103">
                <a:extLst>
                  <a:ext uri="{FF2B5EF4-FFF2-40B4-BE49-F238E27FC236}">
                    <a16:creationId xmlns:a16="http://schemas.microsoft.com/office/drawing/2014/main" id="{7BE3C1D8-784D-40C7-945C-71E18EDB642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122" y="3869"/>
                <a:ext cx="530" cy="514"/>
              </a:xfrm>
              <a:custGeom>
                <a:avLst/>
                <a:gdLst>
                  <a:gd name="T0" fmla="*/ 59 w 530"/>
                  <a:gd name="T1" fmla="*/ 514 h 514"/>
                  <a:gd name="T2" fmla="*/ 0 w 530"/>
                  <a:gd name="T3" fmla="*/ 169 h 514"/>
                  <a:gd name="T4" fmla="*/ 1 w 530"/>
                  <a:gd name="T5" fmla="*/ 169 h 514"/>
                  <a:gd name="T6" fmla="*/ 530 w 530"/>
                  <a:gd name="T7" fmla="*/ 0 h 514"/>
                  <a:gd name="T8" fmla="*/ 59 w 530"/>
                  <a:gd name="T9" fmla="*/ 514 h 514"/>
                  <a:gd name="T10" fmla="*/ 3 w 530"/>
                  <a:gd name="T11" fmla="*/ 172 h 514"/>
                  <a:gd name="T12" fmla="*/ 61 w 530"/>
                  <a:gd name="T13" fmla="*/ 508 h 514"/>
                  <a:gd name="T14" fmla="*/ 522 w 530"/>
                  <a:gd name="T15" fmla="*/ 6 h 514"/>
                  <a:gd name="T16" fmla="*/ 3 w 530"/>
                  <a:gd name="T17" fmla="*/ 172 h 5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30" h="514">
                    <a:moveTo>
                      <a:pt x="59" y="514"/>
                    </a:moveTo>
                    <a:lnTo>
                      <a:pt x="0" y="169"/>
                    </a:lnTo>
                    <a:lnTo>
                      <a:pt x="1" y="169"/>
                    </a:lnTo>
                    <a:lnTo>
                      <a:pt x="530" y="0"/>
                    </a:lnTo>
                    <a:lnTo>
                      <a:pt x="59" y="514"/>
                    </a:lnTo>
                    <a:close/>
                    <a:moveTo>
                      <a:pt x="3" y="172"/>
                    </a:moveTo>
                    <a:lnTo>
                      <a:pt x="61" y="508"/>
                    </a:lnTo>
                    <a:lnTo>
                      <a:pt x="522" y="6"/>
                    </a:lnTo>
                    <a:lnTo>
                      <a:pt x="3" y="17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07" name="Freeform 104">
                <a:extLst>
                  <a:ext uri="{FF2B5EF4-FFF2-40B4-BE49-F238E27FC236}">
                    <a16:creationId xmlns:a16="http://schemas.microsoft.com/office/drawing/2014/main" id="{7E80E3D7-8C25-4A36-B553-1D4A1FCC40D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633" y="4037"/>
                <a:ext cx="551" cy="345"/>
              </a:xfrm>
              <a:custGeom>
                <a:avLst/>
                <a:gdLst>
                  <a:gd name="T0" fmla="*/ 551 w 551"/>
                  <a:gd name="T1" fmla="*/ 345 h 345"/>
                  <a:gd name="T2" fmla="*/ 0 w 551"/>
                  <a:gd name="T3" fmla="*/ 143 h 345"/>
                  <a:gd name="T4" fmla="*/ 492 w 551"/>
                  <a:gd name="T5" fmla="*/ 0 h 345"/>
                  <a:gd name="T6" fmla="*/ 551 w 551"/>
                  <a:gd name="T7" fmla="*/ 345 h 345"/>
                  <a:gd name="T8" fmla="*/ 8 w 551"/>
                  <a:gd name="T9" fmla="*/ 144 h 345"/>
                  <a:gd name="T10" fmla="*/ 547 w 551"/>
                  <a:gd name="T11" fmla="*/ 341 h 345"/>
                  <a:gd name="T12" fmla="*/ 490 w 551"/>
                  <a:gd name="T13" fmla="*/ 4 h 345"/>
                  <a:gd name="T14" fmla="*/ 8 w 551"/>
                  <a:gd name="T15" fmla="*/ 144 h 3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51" h="345">
                    <a:moveTo>
                      <a:pt x="551" y="345"/>
                    </a:moveTo>
                    <a:lnTo>
                      <a:pt x="0" y="143"/>
                    </a:lnTo>
                    <a:lnTo>
                      <a:pt x="492" y="0"/>
                    </a:lnTo>
                    <a:lnTo>
                      <a:pt x="551" y="345"/>
                    </a:lnTo>
                    <a:close/>
                    <a:moveTo>
                      <a:pt x="8" y="144"/>
                    </a:moveTo>
                    <a:lnTo>
                      <a:pt x="547" y="341"/>
                    </a:lnTo>
                    <a:lnTo>
                      <a:pt x="490" y="4"/>
                    </a:lnTo>
                    <a:lnTo>
                      <a:pt x="8" y="14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08" name="Freeform 105">
                <a:extLst>
                  <a:ext uri="{FF2B5EF4-FFF2-40B4-BE49-F238E27FC236}">
                    <a16:creationId xmlns:a16="http://schemas.microsoft.com/office/drawing/2014/main" id="{086BA6FA-7D64-48BB-ADFC-AD702DB47DF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634" y="3444"/>
                <a:ext cx="491" cy="738"/>
              </a:xfrm>
              <a:custGeom>
                <a:avLst/>
                <a:gdLst>
                  <a:gd name="T0" fmla="*/ 0 w 491"/>
                  <a:gd name="T1" fmla="*/ 738 h 738"/>
                  <a:gd name="T2" fmla="*/ 1 w 491"/>
                  <a:gd name="T3" fmla="*/ 736 h 738"/>
                  <a:gd name="T4" fmla="*/ 355 w 491"/>
                  <a:gd name="T5" fmla="*/ 0 h 738"/>
                  <a:gd name="T6" fmla="*/ 491 w 491"/>
                  <a:gd name="T7" fmla="*/ 597 h 738"/>
                  <a:gd name="T8" fmla="*/ 0 w 491"/>
                  <a:gd name="T9" fmla="*/ 738 h 738"/>
                  <a:gd name="T10" fmla="*/ 355 w 491"/>
                  <a:gd name="T11" fmla="*/ 7 h 738"/>
                  <a:gd name="T12" fmla="*/ 4 w 491"/>
                  <a:gd name="T13" fmla="*/ 735 h 738"/>
                  <a:gd name="T14" fmla="*/ 488 w 491"/>
                  <a:gd name="T15" fmla="*/ 594 h 738"/>
                  <a:gd name="T16" fmla="*/ 355 w 491"/>
                  <a:gd name="T17" fmla="*/ 7 h 7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91" h="738">
                    <a:moveTo>
                      <a:pt x="0" y="738"/>
                    </a:moveTo>
                    <a:lnTo>
                      <a:pt x="1" y="736"/>
                    </a:lnTo>
                    <a:lnTo>
                      <a:pt x="355" y="0"/>
                    </a:lnTo>
                    <a:lnTo>
                      <a:pt x="491" y="597"/>
                    </a:lnTo>
                    <a:lnTo>
                      <a:pt x="0" y="738"/>
                    </a:lnTo>
                    <a:close/>
                    <a:moveTo>
                      <a:pt x="355" y="7"/>
                    </a:moveTo>
                    <a:lnTo>
                      <a:pt x="4" y="735"/>
                    </a:lnTo>
                    <a:lnTo>
                      <a:pt x="488" y="594"/>
                    </a:lnTo>
                    <a:lnTo>
                      <a:pt x="355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09" name="Freeform 106">
                <a:extLst>
                  <a:ext uri="{FF2B5EF4-FFF2-40B4-BE49-F238E27FC236}">
                    <a16:creationId xmlns:a16="http://schemas.microsoft.com/office/drawing/2014/main" id="{38B05025-162E-432C-AB79-D69CFD47AC9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988" y="3348"/>
                <a:ext cx="483" cy="695"/>
              </a:xfrm>
              <a:custGeom>
                <a:avLst/>
                <a:gdLst>
                  <a:gd name="T0" fmla="*/ 135 w 483"/>
                  <a:gd name="T1" fmla="*/ 695 h 695"/>
                  <a:gd name="T2" fmla="*/ 135 w 483"/>
                  <a:gd name="T3" fmla="*/ 691 h 695"/>
                  <a:gd name="T4" fmla="*/ 0 w 483"/>
                  <a:gd name="T5" fmla="*/ 98 h 695"/>
                  <a:gd name="T6" fmla="*/ 483 w 483"/>
                  <a:gd name="T7" fmla="*/ 0 h 695"/>
                  <a:gd name="T8" fmla="*/ 135 w 483"/>
                  <a:gd name="T9" fmla="*/ 695 h 695"/>
                  <a:gd name="T10" fmla="*/ 2 w 483"/>
                  <a:gd name="T11" fmla="*/ 100 h 695"/>
                  <a:gd name="T12" fmla="*/ 136 w 483"/>
                  <a:gd name="T13" fmla="*/ 688 h 695"/>
                  <a:gd name="T14" fmla="*/ 478 w 483"/>
                  <a:gd name="T15" fmla="*/ 4 h 695"/>
                  <a:gd name="T16" fmla="*/ 2 w 483"/>
                  <a:gd name="T17" fmla="*/ 100 h 6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83" h="695">
                    <a:moveTo>
                      <a:pt x="135" y="695"/>
                    </a:moveTo>
                    <a:lnTo>
                      <a:pt x="135" y="691"/>
                    </a:lnTo>
                    <a:lnTo>
                      <a:pt x="0" y="98"/>
                    </a:lnTo>
                    <a:lnTo>
                      <a:pt x="483" y="0"/>
                    </a:lnTo>
                    <a:lnTo>
                      <a:pt x="135" y="695"/>
                    </a:lnTo>
                    <a:close/>
                    <a:moveTo>
                      <a:pt x="2" y="100"/>
                    </a:moveTo>
                    <a:lnTo>
                      <a:pt x="136" y="688"/>
                    </a:lnTo>
                    <a:lnTo>
                      <a:pt x="478" y="4"/>
                    </a:lnTo>
                    <a:lnTo>
                      <a:pt x="2" y="10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10" name="Freeform 107">
                <a:extLst>
                  <a:ext uri="{FF2B5EF4-FFF2-40B4-BE49-F238E27FC236}">
                    <a16:creationId xmlns:a16="http://schemas.microsoft.com/office/drawing/2014/main" id="{320A3749-E55D-41B6-A9E1-C2B335BC15C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462" y="2891"/>
                <a:ext cx="358" cy="539"/>
              </a:xfrm>
              <a:custGeom>
                <a:avLst/>
                <a:gdLst>
                  <a:gd name="T0" fmla="*/ 358 w 358"/>
                  <a:gd name="T1" fmla="*/ 539 h 539"/>
                  <a:gd name="T2" fmla="*/ 5 w 358"/>
                  <a:gd name="T3" fmla="*/ 461 h 539"/>
                  <a:gd name="T4" fmla="*/ 0 w 358"/>
                  <a:gd name="T5" fmla="*/ 0 h 539"/>
                  <a:gd name="T6" fmla="*/ 358 w 358"/>
                  <a:gd name="T7" fmla="*/ 539 h 539"/>
                  <a:gd name="T8" fmla="*/ 8 w 358"/>
                  <a:gd name="T9" fmla="*/ 458 h 539"/>
                  <a:gd name="T10" fmla="*/ 353 w 358"/>
                  <a:gd name="T11" fmla="*/ 534 h 539"/>
                  <a:gd name="T12" fmla="*/ 3 w 358"/>
                  <a:gd name="T13" fmla="*/ 8 h 539"/>
                  <a:gd name="T14" fmla="*/ 8 w 358"/>
                  <a:gd name="T15" fmla="*/ 458 h 5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58" h="539">
                    <a:moveTo>
                      <a:pt x="358" y="539"/>
                    </a:moveTo>
                    <a:lnTo>
                      <a:pt x="5" y="461"/>
                    </a:lnTo>
                    <a:lnTo>
                      <a:pt x="0" y="0"/>
                    </a:lnTo>
                    <a:lnTo>
                      <a:pt x="358" y="539"/>
                    </a:lnTo>
                    <a:close/>
                    <a:moveTo>
                      <a:pt x="8" y="458"/>
                    </a:moveTo>
                    <a:lnTo>
                      <a:pt x="353" y="534"/>
                    </a:lnTo>
                    <a:lnTo>
                      <a:pt x="3" y="8"/>
                    </a:lnTo>
                    <a:lnTo>
                      <a:pt x="8" y="45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11" name="Freeform 108">
                <a:extLst>
                  <a:ext uri="{FF2B5EF4-FFF2-40B4-BE49-F238E27FC236}">
                    <a16:creationId xmlns:a16="http://schemas.microsoft.com/office/drawing/2014/main" id="{221BA261-2C1E-4A7E-9162-407C633E60E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462" y="3347"/>
                <a:ext cx="441" cy="265"/>
              </a:xfrm>
              <a:custGeom>
                <a:avLst/>
                <a:gdLst>
                  <a:gd name="T0" fmla="*/ 441 w 441"/>
                  <a:gd name="T1" fmla="*/ 265 h 265"/>
                  <a:gd name="T2" fmla="*/ 0 w 441"/>
                  <a:gd name="T3" fmla="*/ 0 h 265"/>
                  <a:gd name="T4" fmla="*/ 356 w 441"/>
                  <a:gd name="T5" fmla="*/ 80 h 265"/>
                  <a:gd name="T6" fmla="*/ 441 w 441"/>
                  <a:gd name="T7" fmla="*/ 265 h 265"/>
                  <a:gd name="T8" fmla="*/ 15 w 441"/>
                  <a:gd name="T9" fmla="*/ 6 h 265"/>
                  <a:gd name="T10" fmla="*/ 436 w 441"/>
                  <a:gd name="T11" fmla="*/ 259 h 265"/>
                  <a:gd name="T12" fmla="*/ 355 w 441"/>
                  <a:gd name="T13" fmla="*/ 82 h 265"/>
                  <a:gd name="T14" fmla="*/ 15 w 441"/>
                  <a:gd name="T15" fmla="*/ 6 h 2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41" h="265">
                    <a:moveTo>
                      <a:pt x="441" y="265"/>
                    </a:moveTo>
                    <a:lnTo>
                      <a:pt x="0" y="0"/>
                    </a:lnTo>
                    <a:lnTo>
                      <a:pt x="356" y="80"/>
                    </a:lnTo>
                    <a:lnTo>
                      <a:pt x="441" y="265"/>
                    </a:lnTo>
                    <a:close/>
                    <a:moveTo>
                      <a:pt x="15" y="6"/>
                    </a:moveTo>
                    <a:lnTo>
                      <a:pt x="436" y="259"/>
                    </a:lnTo>
                    <a:lnTo>
                      <a:pt x="355" y="82"/>
                    </a:lnTo>
                    <a:lnTo>
                      <a:pt x="15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12" name="Freeform 109">
                <a:extLst>
                  <a:ext uri="{FF2B5EF4-FFF2-40B4-BE49-F238E27FC236}">
                    <a16:creationId xmlns:a16="http://schemas.microsoft.com/office/drawing/2014/main" id="{293A8D4B-54A8-4E62-8EFD-867C20CEE55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816" y="3172"/>
                <a:ext cx="703" cy="439"/>
              </a:xfrm>
              <a:custGeom>
                <a:avLst/>
                <a:gdLst>
                  <a:gd name="T0" fmla="*/ 84 w 703"/>
                  <a:gd name="T1" fmla="*/ 439 h 439"/>
                  <a:gd name="T2" fmla="*/ 0 w 703"/>
                  <a:gd name="T3" fmla="*/ 255 h 439"/>
                  <a:gd name="T4" fmla="*/ 1 w 703"/>
                  <a:gd name="T5" fmla="*/ 255 h 439"/>
                  <a:gd name="T6" fmla="*/ 703 w 703"/>
                  <a:gd name="T7" fmla="*/ 0 h 439"/>
                  <a:gd name="T8" fmla="*/ 84 w 703"/>
                  <a:gd name="T9" fmla="*/ 439 h 439"/>
                  <a:gd name="T10" fmla="*/ 3 w 703"/>
                  <a:gd name="T11" fmla="*/ 257 h 439"/>
                  <a:gd name="T12" fmla="*/ 85 w 703"/>
                  <a:gd name="T13" fmla="*/ 435 h 439"/>
                  <a:gd name="T14" fmla="*/ 687 w 703"/>
                  <a:gd name="T15" fmla="*/ 9 h 439"/>
                  <a:gd name="T16" fmla="*/ 3 w 703"/>
                  <a:gd name="T17" fmla="*/ 257 h 4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03" h="439">
                    <a:moveTo>
                      <a:pt x="84" y="439"/>
                    </a:moveTo>
                    <a:lnTo>
                      <a:pt x="0" y="255"/>
                    </a:lnTo>
                    <a:lnTo>
                      <a:pt x="1" y="255"/>
                    </a:lnTo>
                    <a:lnTo>
                      <a:pt x="703" y="0"/>
                    </a:lnTo>
                    <a:lnTo>
                      <a:pt x="84" y="439"/>
                    </a:lnTo>
                    <a:close/>
                    <a:moveTo>
                      <a:pt x="3" y="257"/>
                    </a:moveTo>
                    <a:lnTo>
                      <a:pt x="85" y="435"/>
                    </a:lnTo>
                    <a:lnTo>
                      <a:pt x="687" y="9"/>
                    </a:lnTo>
                    <a:lnTo>
                      <a:pt x="3" y="25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13" name="Freeform 110">
                <a:extLst>
                  <a:ext uri="{FF2B5EF4-FFF2-40B4-BE49-F238E27FC236}">
                    <a16:creationId xmlns:a16="http://schemas.microsoft.com/office/drawing/2014/main" id="{055ACFF3-E7DA-466A-995D-019F0343AA2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461" y="2893"/>
                <a:ext cx="1055" cy="536"/>
              </a:xfrm>
              <a:custGeom>
                <a:avLst/>
                <a:gdLst>
                  <a:gd name="T0" fmla="*/ 356 w 1055"/>
                  <a:gd name="T1" fmla="*/ 536 h 536"/>
                  <a:gd name="T2" fmla="*/ 356 w 1055"/>
                  <a:gd name="T3" fmla="*/ 536 h 536"/>
                  <a:gd name="T4" fmla="*/ 0 w 1055"/>
                  <a:gd name="T5" fmla="*/ 0 h 536"/>
                  <a:gd name="T6" fmla="*/ 3 w 1055"/>
                  <a:gd name="T7" fmla="*/ 1 h 536"/>
                  <a:gd name="T8" fmla="*/ 1055 w 1055"/>
                  <a:gd name="T9" fmla="*/ 284 h 536"/>
                  <a:gd name="T10" fmla="*/ 356 w 1055"/>
                  <a:gd name="T11" fmla="*/ 536 h 536"/>
                  <a:gd name="T12" fmla="*/ 5 w 1055"/>
                  <a:gd name="T13" fmla="*/ 5 h 536"/>
                  <a:gd name="T14" fmla="*/ 357 w 1055"/>
                  <a:gd name="T15" fmla="*/ 534 h 536"/>
                  <a:gd name="T16" fmla="*/ 1047 w 1055"/>
                  <a:gd name="T17" fmla="*/ 284 h 536"/>
                  <a:gd name="T18" fmla="*/ 5 w 1055"/>
                  <a:gd name="T19" fmla="*/ 5 h 5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55" h="536">
                    <a:moveTo>
                      <a:pt x="356" y="536"/>
                    </a:moveTo>
                    <a:lnTo>
                      <a:pt x="356" y="536"/>
                    </a:lnTo>
                    <a:lnTo>
                      <a:pt x="0" y="0"/>
                    </a:lnTo>
                    <a:lnTo>
                      <a:pt x="3" y="1"/>
                    </a:lnTo>
                    <a:lnTo>
                      <a:pt x="1055" y="284"/>
                    </a:lnTo>
                    <a:lnTo>
                      <a:pt x="356" y="536"/>
                    </a:lnTo>
                    <a:close/>
                    <a:moveTo>
                      <a:pt x="5" y="5"/>
                    </a:moveTo>
                    <a:lnTo>
                      <a:pt x="357" y="534"/>
                    </a:lnTo>
                    <a:lnTo>
                      <a:pt x="1047" y="284"/>
                    </a:lnTo>
                    <a:lnTo>
                      <a:pt x="5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14" name="Freeform 111">
                <a:extLst>
                  <a:ext uri="{FF2B5EF4-FFF2-40B4-BE49-F238E27FC236}">
                    <a16:creationId xmlns:a16="http://schemas.microsoft.com/office/drawing/2014/main" id="{A3093239-6EB6-475C-9C51-DA3A8536B59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455" y="2861"/>
                <a:ext cx="1060" cy="318"/>
              </a:xfrm>
              <a:custGeom>
                <a:avLst/>
                <a:gdLst>
                  <a:gd name="T0" fmla="*/ 1060 w 1060"/>
                  <a:gd name="T1" fmla="*/ 318 h 318"/>
                  <a:gd name="T2" fmla="*/ 1056 w 1060"/>
                  <a:gd name="T3" fmla="*/ 317 h 318"/>
                  <a:gd name="T4" fmla="*/ 0 w 1060"/>
                  <a:gd name="T5" fmla="*/ 33 h 318"/>
                  <a:gd name="T6" fmla="*/ 846 w 1060"/>
                  <a:gd name="T7" fmla="*/ 0 h 318"/>
                  <a:gd name="T8" fmla="*/ 846 w 1060"/>
                  <a:gd name="T9" fmla="*/ 0 h 318"/>
                  <a:gd name="T10" fmla="*/ 1060 w 1060"/>
                  <a:gd name="T11" fmla="*/ 318 h 318"/>
                  <a:gd name="T12" fmla="*/ 17 w 1060"/>
                  <a:gd name="T13" fmla="*/ 36 h 318"/>
                  <a:gd name="T14" fmla="*/ 1054 w 1060"/>
                  <a:gd name="T15" fmla="*/ 313 h 318"/>
                  <a:gd name="T16" fmla="*/ 845 w 1060"/>
                  <a:gd name="T17" fmla="*/ 2 h 318"/>
                  <a:gd name="T18" fmla="*/ 17 w 1060"/>
                  <a:gd name="T19" fmla="*/ 36 h 3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60" h="318">
                    <a:moveTo>
                      <a:pt x="1060" y="318"/>
                    </a:moveTo>
                    <a:lnTo>
                      <a:pt x="1056" y="317"/>
                    </a:lnTo>
                    <a:lnTo>
                      <a:pt x="0" y="33"/>
                    </a:lnTo>
                    <a:lnTo>
                      <a:pt x="846" y="0"/>
                    </a:lnTo>
                    <a:lnTo>
                      <a:pt x="846" y="0"/>
                    </a:lnTo>
                    <a:lnTo>
                      <a:pt x="1060" y="318"/>
                    </a:lnTo>
                    <a:close/>
                    <a:moveTo>
                      <a:pt x="17" y="36"/>
                    </a:moveTo>
                    <a:lnTo>
                      <a:pt x="1054" y="313"/>
                    </a:lnTo>
                    <a:lnTo>
                      <a:pt x="845" y="2"/>
                    </a:lnTo>
                    <a:lnTo>
                      <a:pt x="17" y="3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15" name="Freeform 112">
                <a:extLst>
                  <a:ext uri="{FF2B5EF4-FFF2-40B4-BE49-F238E27FC236}">
                    <a16:creationId xmlns:a16="http://schemas.microsoft.com/office/drawing/2014/main" id="{43345AEA-965C-4B9E-8663-D10028D095E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297" y="2860"/>
                <a:ext cx="931" cy="345"/>
              </a:xfrm>
              <a:custGeom>
                <a:avLst/>
                <a:gdLst>
                  <a:gd name="T0" fmla="*/ 214 w 931"/>
                  <a:gd name="T1" fmla="*/ 318 h 345"/>
                  <a:gd name="T2" fmla="*/ 213 w 931"/>
                  <a:gd name="T3" fmla="*/ 318 h 345"/>
                  <a:gd name="T4" fmla="*/ 0 w 931"/>
                  <a:gd name="T5" fmla="*/ 0 h 345"/>
                  <a:gd name="T6" fmla="*/ 931 w 931"/>
                  <a:gd name="T7" fmla="*/ 345 h 345"/>
                  <a:gd name="T8" fmla="*/ 214 w 931"/>
                  <a:gd name="T9" fmla="*/ 318 h 345"/>
                  <a:gd name="T10" fmla="*/ 7 w 931"/>
                  <a:gd name="T11" fmla="*/ 4 h 345"/>
                  <a:gd name="T12" fmla="*/ 215 w 931"/>
                  <a:gd name="T13" fmla="*/ 315 h 345"/>
                  <a:gd name="T14" fmla="*/ 916 w 931"/>
                  <a:gd name="T15" fmla="*/ 342 h 345"/>
                  <a:gd name="T16" fmla="*/ 7 w 931"/>
                  <a:gd name="T17" fmla="*/ 4 h 3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31" h="345">
                    <a:moveTo>
                      <a:pt x="214" y="318"/>
                    </a:moveTo>
                    <a:lnTo>
                      <a:pt x="213" y="318"/>
                    </a:lnTo>
                    <a:lnTo>
                      <a:pt x="0" y="0"/>
                    </a:lnTo>
                    <a:lnTo>
                      <a:pt x="931" y="345"/>
                    </a:lnTo>
                    <a:lnTo>
                      <a:pt x="214" y="318"/>
                    </a:lnTo>
                    <a:close/>
                    <a:moveTo>
                      <a:pt x="7" y="4"/>
                    </a:moveTo>
                    <a:lnTo>
                      <a:pt x="215" y="315"/>
                    </a:lnTo>
                    <a:lnTo>
                      <a:pt x="916" y="342"/>
                    </a:lnTo>
                    <a:lnTo>
                      <a:pt x="7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16" name="Freeform 113">
                <a:extLst>
                  <a:ext uri="{FF2B5EF4-FFF2-40B4-BE49-F238E27FC236}">
                    <a16:creationId xmlns:a16="http://schemas.microsoft.com/office/drawing/2014/main" id="{526BAEF5-DD1F-4BD3-AD85-06191F44FC5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985" y="2892"/>
                <a:ext cx="485" cy="558"/>
              </a:xfrm>
              <a:custGeom>
                <a:avLst/>
                <a:gdLst>
                  <a:gd name="T0" fmla="*/ 0 w 485"/>
                  <a:gd name="T1" fmla="*/ 558 h 558"/>
                  <a:gd name="T2" fmla="*/ 480 w 485"/>
                  <a:gd name="T3" fmla="*/ 0 h 558"/>
                  <a:gd name="T4" fmla="*/ 485 w 485"/>
                  <a:gd name="T5" fmla="*/ 460 h 558"/>
                  <a:gd name="T6" fmla="*/ 0 w 485"/>
                  <a:gd name="T7" fmla="*/ 558 h 558"/>
                  <a:gd name="T8" fmla="*/ 477 w 485"/>
                  <a:gd name="T9" fmla="*/ 7 h 558"/>
                  <a:gd name="T10" fmla="*/ 7 w 485"/>
                  <a:gd name="T11" fmla="*/ 553 h 558"/>
                  <a:gd name="T12" fmla="*/ 482 w 485"/>
                  <a:gd name="T13" fmla="*/ 457 h 558"/>
                  <a:gd name="T14" fmla="*/ 477 w 485"/>
                  <a:gd name="T15" fmla="*/ 7 h 5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85" h="558">
                    <a:moveTo>
                      <a:pt x="0" y="558"/>
                    </a:moveTo>
                    <a:lnTo>
                      <a:pt x="480" y="0"/>
                    </a:lnTo>
                    <a:lnTo>
                      <a:pt x="485" y="460"/>
                    </a:lnTo>
                    <a:lnTo>
                      <a:pt x="0" y="558"/>
                    </a:lnTo>
                    <a:close/>
                    <a:moveTo>
                      <a:pt x="477" y="7"/>
                    </a:moveTo>
                    <a:lnTo>
                      <a:pt x="7" y="553"/>
                    </a:lnTo>
                    <a:lnTo>
                      <a:pt x="482" y="457"/>
                    </a:lnTo>
                    <a:lnTo>
                      <a:pt x="477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17" name="Freeform 114">
                <a:extLst>
                  <a:ext uri="{FF2B5EF4-FFF2-40B4-BE49-F238E27FC236}">
                    <a16:creationId xmlns:a16="http://schemas.microsoft.com/office/drawing/2014/main" id="{EAEC6B87-90CC-42D0-96B5-41AD7BC1216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487" y="2892"/>
                <a:ext cx="980" cy="556"/>
              </a:xfrm>
              <a:custGeom>
                <a:avLst/>
                <a:gdLst>
                  <a:gd name="T0" fmla="*/ 502 w 980"/>
                  <a:gd name="T1" fmla="*/ 556 h 556"/>
                  <a:gd name="T2" fmla="*/ 502 w 980"/>
                  <a:gd name="T3" fmla="*/ 556 h 556"/>
                  <a:gd name="T4" fmla="*/ 0 w 980"/>
                  <a:gd name="T5" fmla="*/ 354 h 556"/>
                  <a:gd name="T6" fmla="*/ 980 w 980"/>
                  <a:gd name="T7" fmla="*/ 0 h 556"/>
                  <a:gd name="T8" fmla="*/ 502 w 980"/>
                  <a:gd name="T9" fmla="*/ 556 h 556"/>
                  <a:gd name="T10" fmla="*/ 7 w 980"/>
                  <a:gd name="T11" fmla="*/ 354 h 556"/>
                  <a:gd name="T12" fmla="*/ 502 w 980"/>
                  <a:gd name="T13" fmla="*/ 554 h 556"/>
                  <a:gd name="T14" fmla="*/ 972 w 980"/>
                  <a:gd name="T15" fmla="*/ 6 h 556"/>
                  <a:gd name="T16" fmla="*/ 7 w 980"/>
                  <a:gd name="T17" fmla="*/ 354 h 5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80" h="556">
                    <a:moveTo>
                      <a:pt x="502" y="556"/>
                    </a:moveTo>
                    <a:lnTo>
                      <a:pt x="502" y="556"/>
                    </a:lnTo>
                    <a:lnTo>
                      <a:pt x="0" y="354"/>
                    </a:lnTo>
                    <a:lnTo>
                      <a:pt x="980" y="0"/>
                    </a:lnTo>
                    <a:lnTo>
                      <a:pt x="502" y="556"/>
                    </a:lnTo>
                    <a:close/>
                    <a:moveTo>
                      <a:pt x="7" y="354"/>
                    </a:moveTo>
                    <a:lnTo>
                      <a:pt x="502" y="554"/>
                    </a:lnTo>
                    <a:lnTo>
                      <a:pt x="972" y="6"/>
                    </a:lnTo>
                    <a:lnTo>
                      <a:pt x="7" y="35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18" name="Freeform 115">
                <a:extLst>
                  <a:ext uri="{FF2B5EF4-FFF2-40B4-BE49-F238E27FC236}">
                    <a16:creationId xmlns:a16="http://schemas.microsoft.com/office/drawing/2014/main" id="{4062EE1A-C1AB-46B1-BBBD-D25B08B0F0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55" y="3212"/>
                <a:ext cx="65" cy="65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7"/>
                      <a:pt x="38" y="56"/>
                      <a:pt x="24" y="54"/>
                    </a:cubicBezTo>
                    <a:cubicBezTo>
                      <a:pt x="10" y="52"/>
                      <a:pt x="0" y="38"/>
                      <a:pt x="2" y="24"/>
                    </a:cubicBezTo>
                    <a:cubicBezTo>
                      <a:pt x="5" y="10"/>
                      <a:pt x="18" y="0"/>
                      <a:pt x="32" y="2"/>
                    </a:cubicBezTo>
                    <a:cubicBezTo>
                      <a:pt x="47" y="5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19" name="Freeform 116">
                <a:extLst>
                  <a:ext uri="{FF2B5EF4-FFF2-40B4-BE49-F238E27FC236}">
                    <a16:creationId xmlns:a16="http://schemas.microsoft.com/office/drawing/2014/main" id="{8CD98488-8DB1-4D64-B4D3-7052BF0AC5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03" y="4147"/>
                <a:ext cx="64" cy="64"/>
              </a:xfrm>
              <a:custGeom>
                <a:avLst/>
                <a:gdLst>
                  <a:gd name="T0" fmla="*/ 53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3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3" y="32"/>
                    </a:moveTo>
                    <a:cubicBezTo>
                      <a:pt x="51" y="47"/>
                      <a:pt x="38" y="56"/>
                      <a:pt x="24" y="54"/>
                    </a:cubicBezTo>
                    <a:cubicBezTo>
                      <a:pt x="9" y="52"/>
                      <a:pt x="0" y="39"/>
                      <a:pt x="2" y="24"/>
                    </a:cubicBezTo>
                    <a:cubicBezTo>
                      <a:pt x="4" y="10"/>
                      <a:pt x="17" y="0"/>
                      <a:pt x="32" y="2"/>
                    </a:cubicBezTo>
                    <a:cubicBezTo>
                      <a:pt x="46" y="5"/>
                      <a:pt x="56" y="18"/>
                      <a:pt x="53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0" name="Freeform 117">
                <a:extLst>
                  <a:ext uri="{FF2B5EF4-FFF2-40B4-BE49-F238E27FC236}">
                    <a16:creationId xmlns:a16="http://schemas.microsoft.com/office/drawing/2014/main" id="{1E2A0C8D-94F6-40D8-A1B6-7E5C86C618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53" y="4342"/>
                <a:ext cx="64" cy="66"/>
              </a:xfrm>
              <a:custGeom>
                <a:avLst/>
                <a:gdLst>
                  <a:gd name="T0" fmla="*/ 54 w 56"/>
                  <a:gd name="T1" fmla="*/ 33 h 57"/>
                  <a:gd name="T2" fmla="*/ 24 w 56"/>
                  <a:gd name="T3" fmla="*/ 54 h 57"/>
                  <a:gd name="T4" fmla="*/ 2 w 56"/>
                  <a:gd name="T5" fmla="*/ 24 h 57"/>
                  <a:gd name="T6" fmla="*/ 32 w 56"/>
                  <a:gd name="T7" fmla="*/ 3 h 57"/>
                  <a:gd name="T8" fmla="*/ 54 w 56"/>
                  <a:gd name="T9" fmla="*/ 33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7">
                    <a:moveTo>
                      <a:pt x="54" y="33"/>
                    </a:moveTo>
                    <a:cubicBezTo>
                      <a:pt x="52" y="47"/>
                      <a:pt x="38" y="57"/>
                      <a:pt x="24" y="54"/>
                    </a:cubicBezTo>
                    <a:cubicBezTo>
                      <a:pt x="10" y="52"/>
                      <a:pt x="0" y="39"/>
                      <a:pt x="2" y="24"/>
                    </a:cubicBezTo>
                    <a:cubicBezTo>
                      <a:pt x="4" y="10"/>
                      <a:pt x="18" y="0"/>
                      <a:pt x="32" y="3"/>
                    </a:cubicBezTo>
                    <a:cubicBezTo>
                      <a:pt x="46" y="5"/>
                      <a:pt x="56" y="18"/>
                      <a:pt x="54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1" name="Freeform 118">
                <a:extLst>
                  <a:ext uri="{FF2B5EF4-FFF2-40B4-BE49-F238E27FC236}">
                    <a16:creationId xmlns:a16="http://schemas.microsoft.com/office/drawing/2014/main" id="{F7B9D79D-0FE7-4B71-A26B-B9286C66FF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86" y="4371"/>
                <a:ext cx="65" cy="65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6"/>
                      <a:pt x="38" y="56"/>
                      <a:pt x="24" y="54"/>
                    </a:cubicBezTo>
                    <a:cubicBezTo>
                      <a:pt x="10" y="52"/>
                      <a:pt x="0" y="38"/>
                      <a:pt x="2" y="24"/>
                    </a:cubicBezTo>
                    <a:cubicBezTo>
                      <a:pt x="4" y="10"/>
                      <a:pt x="18" y="0"/>
                      <a:pt x="32" y="2"/>
                    </a:cubicBezTo>
                    <a:cubicBezTo>
                      <a:pt x="46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2" name="Freeform 119">
                <a:extLst>
                  <a:ext uri="{FF2B5EF4-FFF2-40B4-BE49-F238E27FC236}">
                    <a16:creationId xmlns:a16="http://schemas.microsoft.com/office/drawing/2014/main" id="{2392D103-DDDA-46EE-8834-01DB0AACFD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02" y="4913"/>
                <a:ext cx="64" cy="64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1" y="47"/>
                      <a:pt x="38" y="56"/>
                      <a:pt x="24" y="54"/>
                    </a:cubicBezTo>
                    <a:cubicBezTo>
                      <a:pt x="9" y="52"/>
                      <a:pt x="0" y="38"/>
                      <a:pt x="2" y="24"/>
                    </a:cubicBezTo>
                    <a:cubicBezTo>
                      <a:pt x="4" y="10"/>
                      <a:pt x="18" y="0"/>
                      <a:pt x="32" y="2"/>
                    </a:cubicBezTo>
                    <a:cubicBezTo>
                      <a:pt x="46" y="5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3" name="Freeform 120">
                <a:extLst>
                  <a:ext uri="{FF2B5EF4-FFF2-40B4-BE49-F238E27FC236}">
                    <a16:creationId xmlns:a16="http://schemas.microsoft.com/office/drawing/2014/main" id="{7ADDE69E-1FA8-4830-99CA-2EE1D87AC9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94" y="5302"/>
                <a:ext cx="65" cy="65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6"/>
                      <a:pt x="38" y="56"/>
                      <a:pt x="24" y="54"/>
                    </a:cubicBezTo>
                    <a:cubicBezTo>
                      <a:pt x="10" y="51"/>
                      <a:pt x="0" y="38"/>
                      <a:pt x="2" y="24"/>
                    </a:cubicBezTo>
                    <a:cubicBezTo>
                      <a:pt x="5" y="9"/>
                      <a:pt x="18" y="0"/>
                      <a:pt x="32" y="2"/>
                    </a:cubicBezTo>
                    <a:cubicBezTo>
                      <a:pt x="47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4" name="Freeform 121">
                <a:extLst>
                  <a:ext uri="{FF2B5EF4-FFF2-40B4-BE49-F238E27FC236}">
                    <a16:creationId xmlns:a16="http://schemas.microsoft.com/office/drawing/2014/main" id="{35301D2E-2251-4F04-8A8D-2CD72E2100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05" y="5746"/>
                <a:ext cx="65" cy="64"/>
              </a:xfrm>
              <a:custGeom>
                <a:avLst/>
                <a:gdLst>
                  <a:gd name="T0" fmla="*/ 54 w 57"/>
                  <a:gd name="T1" fmla="*/ 32 h 56"/>
                  <a:gd name="T2" fmla="*/ 24 w 57"/>
                  <a:gd name="T3" fmla="*/ 54 h 56"/>
                  <a:gd name="T4" fmla="*/ 3 w 57"/>
                  <a:gd name="T5" fmla="*/ 24 h 56"/>
                  <a:gd name="T6" fmla="*/ 32 w 57"/>
                  <a:gd name="T7" fmla="*/ 2 h 56"/>
                  <a:gd name="T8" fmla="*/ 54 w 57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7" h="56">
                    <a:moveTo>
                      <a:pt x="54" y="32"/>
                    </a:moveTo>
                    <a:cubicBezTo>
                      <a:pt x="52" y="46"/>
                      <a:pt x="39" y="56"/>
                      <a:pt x="24" y="54"/>
                    </a:cubicBezTo>
                    <a:cubicBezTo>
                      <a:pt x="10" y="52"/>
                      <a:pt x="0" y="38"/>
                      <a:pt x="3" y="24"/>
                    </a:cubicBezTo>
                    <a:cubicBezTo>
                      <a:pt x="5" y="10"/>
                      <a:pt x="18" y="0"/>
                      <a:pt x="32" y="2"/>
                    </a:cubicBezTo>
                    <a:cubicBezTo>
                      <a:pt x="47" y="4"/>
                      <a:pt x="57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5" name="Freeform 122">
                <a:extLst>
                  <a:ext uri="{FF2B5EF4-FFF2-40B4-BE49-F238E27FC236}">
                    <a16:creationId xmlns:a16="http://schemas.microsoft.com/office/drawing/2014/main" id="{A331711F-05B9-4CBC-8499-1170338672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10" y="5210"/>
                <a:ext cx="65" cy="65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6"/>
                      <a:pt x="38" y="56"/>
                      <a:pt x="24" y="54"/>
                    </a:cubicBezTo>
                    <a:cubicBezTo>
                      <a:pt x="10" y="51"/>
                      <a:pt x="0" y="38"/>
                      <a:pt x="2" y="24"/>
                    </a:cubicBezTo>
                    <a:cubicBezTo>
                      <a:pt x="4" y="9"/>
                      <a:pt x="18" y="0"/>
                      <a:pt x="32" y="2"/>
                    </a:cubicBezTo>
                    <a:cubicBezTo>
                      <a:pt x="46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6" name="Freeform 123">
                <a:extLst>
                  <a:ext uri="{FF2B5EF4-FFF2-40B4-BE49-F238E27FC236}">
                    <a16:creationId xmlns:a16="http://schemas.microsoft.com/office/drawing/2014/main" id="{C8B76045-7325-4756-9AF2-2BD3326464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70" y="4780"/>
                <a:ext cx="64" cy="66"/>
              </a:xfrm>
              <a:custGeom>
                <a:avLst/>
                <a:gdLst>
                  <a:gd name="T0" fmla="*/ 54 w 56"/>
                  <a:gd name="T1" fmla="*/ 33 h 57"/>
                  <a:gd name="T2" fmla="*/ 24 w 56"/>
                  <a:gd name="T3" fmla="*/ 54 h 57"/>
                  <a:gd name="T4" fmla="*/ 2 w 56"/>
                  <a:gd name="T5" fmla="*/ 24 h 57"/>
                  <a:gd name="T6" fmla="*/ 32 w 56"/>
                  <a:gd name="T7" fmla="*/ 3 h 57"/>
                  <a:gd name="T8" fmla="*/ 54 w 56"/>
                  <a:gd name="T9" fmla="*/ 33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7">
                    <a:moveTo>
                      <a:pt x="54" y="33"/>
                    </a:moveTo>
                    <a:cubicBezTo>
                      <a:pt x="52" y="47"/>
                      <a:pt x="38" y="57"/>
                      <a:pt x="24" y="54"/>
                    </a:cubicBezTo>
                    <a:cubicBezTo>
                      <a:pt x="10" y="52"/>
                      <a:pt x="0" y="39"/>
                      <a:pt x="2" y="24"/>
                    </a:cubicBezTo>
                    <a:cubicBezTo>
                      <a:pt x="5" y="10"/>
                      <a:pt x="18" y="0"/>
                      <a:pt x="32" y="3"/>
                    </a:cubicBezTo>
                    <a:cubicBezTo>
                      <a:pt x="47" y="5"/>
                      <a:pt x="56" y="18"/>
                      <a:pt x="54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7" name="Freeform 124">
                <a:extLst>
                  <a:ext uri="{FF2B5EF4-FFF2-40B4-BE49-F238E27FC236}">
                    <a16:creationId xmlns:a16="http://schemas.microsoft.com/office/drawing/2014/main" id="{2F62E359-D174-4E1D-B9CB-25598C084E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79" y="5685"/>
                <a:ext cx="65" cy="64"/>
              </a:xfrm>
              <a:custGeom>
                <a:avLst/>
                <a:gdLst>
                  <a:gd name="T0" fmla="*/ 54 w 57"/>
                  <a:gd name="T1" fmla="*/ 32 h 56"/>
                  <a:gd name="T2" fmla="*/ 24 w 57"/>
                  <a:gd name="T3" fmla="*/ 54 h 56"/>
                  <a:gd name="T4" fmla="*/ 3 w 57"/>
                  <a:gd name="T5" fmla="*/ 24 h 56"/>
                  <a:gd name="T6" fmla="*/ 33 w 57"/>
                  <a:gd name="T7" fmla="*/ 2 h 56"/>
                  <a:gd name="T8" fmla="*/ 54 w 57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7" h="56">
                    <a:moveTo>
                      <a:pt x="54" y="32"/>
                    </a:moveTo>
                    <a:cubicBezTo>
                      <a:pt x="52" y="46"/>
                      <a:pt x="39" y="56"/>
                      <a:pt x="24" y="54"/>
                    </a:cubicBezTo>
                    <a:cubicBezTo>
                      <a:pt x="10" y="52"/>
                      <a:pt x="0" y="38"/>
                      <a:pt x="3" y="24"/>
                    </a:cubicBezTo>
                    <a:cubicBezTo>
                      <a:pt x="5" y="10"/>
                      <a:pt x="18" y="0"/>
                      <a:pt x="33" y="2"/>
                    </a:cubicBezTo>
                    <a:cubicBezTo>
                      <a:pt x="47" y="5"/>
                      <a:pt x="57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8" name="Freeform 125">
                <a:extLst>
                  <a:ext uri="{FF2B5EF4-FFF2-40B4-BE49-F238E27FC236}">
                    <a16:creationId xmlns:a16="http://schemas.microsoft.com/office/drawing/2014/main" id="{35D787FD-B255-43A9-9E46-AC26FB8161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46" y="5463"/>
                <a:ext cx="64" cy="65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7"/>
                      <a:pt x="38" y="56"/>
                      <a:pt x="24" y="54"/>
                    </a:cubicBezTo>
                    <a:cubicBezTo>
                      <a:pt x="10" y="52"/>
                      <a:pt x="0" y="38"/>
                      <a:pt x="2" y="24"/>
                    </a:cubicBezTo>
                    <a:cubicBezTo>
                      <a:pt x="4" y="10"/>
                      <a:pt x="18" y="0"/>
                      <a:pt x="32" y="2"/>
                    </a:cubicBezTo>
                    <a:cubicBezTo>
                      <a:pt x="46" y="5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9" name="Freeform 126">
                <a:extLst>
                  <a:ext uri="{FF2B5EF4-FFF2-40B4-BE49-F238E27FC236}">
                    <a16:creationId xmlns:a16="http://schemas.microsoft.com/office/drawing/2014/main" id="{DA61BC03-2E06-4A90-8AE7-6F0DD1CF82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60" y="5440"/>
                <a:ext cx="65" cy="65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1" y="46"/>
                      <a:pt x="38" y="56"/>
                      <a:pt x="24" y="54"/>
                    </a:cubicBezTo>
                    <a:cubicBezTo>
                      <a:pt x="10" y="51"/>
                      <a:pt x="0" y="38"/>
                      <a:pt x="2" y="24"/>
                    </a:cubicBezTo>
                    <a:cubicBezTo>
                      <a:pt x="4" y="9"/>
                      <a:pt x="18" y="0"/>
                      <a:pt x="32" y="2"/>
                    </a:cubicBezTo>
                    <a:cubicBezTo>
                      <a:pt x="46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30" name="Freeform 127">
                <a:extLst>
                  <a:ext uri="{FF2B5EF4-FFF2-40B4-BE49-F238E27FC236}">
                    <a16:creationId xmlns:a16="http://schemas.microsoft.com/office/drawing/2014/main" id="{A303CDA7-7F56-4773-A98A-80FA6B3AC8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83" y="4018"/>
                <a:ext cx="66" cy="64"/>
              </a:xfrm>
              <a:custGeom>
                <a:avLst/>
                <a:gdLst>
                  <a:gd name="T0" fmla="*/ 54 w 57"/>
                  <a:gd name="T1" fmla="*/ 32 h 56"/>
                  <a:gd name="T2" fmla="*/ 24 w 57"/>
                  <a:gd name="T3" fmla="*/ 54 h 56"/>
                  <a:gd name="T4" fmla="*/ 3 w 57"/>
                  <a:gd name="T5" fmla="*/ 24 h 56"/>
                  <a:gd name="T6" fmla="*/ 33 w 57"/>
                  <a:gd name="T7" fmla="*/ 2 h 56"/>
                  <a:gd name="T8" fmla="*/ 54 w 57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7" h="56">
                    <a:moveTo>
                      <a:pt x="54" y="32"/>
                    </a:moveTo>
                    <a:cubicBezTo>
                      <a:pt x="52" y="46"/>
                      <a:pt x="39" y="56"/>
                      <a:pt x="24" y="54"/>
                    </a:cubicBezTo>
                    <a:cubicBezTo>
                      <a:pt x="10" y="52"/>
                      <a:pt x="0" y="38"/>
                      <a:pt x="3" y="24"/>
                    </a:cubicBezTo>
                    <a:cubicBezTo>
                      <a:pt x="5" y="10"/>
                      <a:pt x="18" y="0"/>
                      <a:pt x="33" y="2"/>
                    </a:cubicBezTo>
                    <a:cubicBezTo>
                      <a:pt x="47" y="4"/>
                      <a:pt x="57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31" name="Freeform 128">
                <a:extLst>
                  <a:ext uri="{FF2B5EF4-FFF2-40B4-BE49-F238E27FC236}">
                    <a16:creationId xmlns:a16="http://schemas.microsoft.com/office/drawing/2014/main" id="{45C14ADE-1DCF-45E4-B224-CFC0B24041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71" y="2829"/>
                <a:ext cx="65" cy="64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1" y="46"/>
                      <a:pt x="38" y="56"/>
                      <a:pt x="24" y="54"/>
                    </a:cubicBezTo>
                    <a:cubicBezTo>
                      <a:pt x="9" y="51"/>
                      <a:pt x="0" y="38"/>
                      <a:pt x="2" y="24"/>
                    </a:cubicBezTo>
                    <a:cubicBezTo>
                      <a:pt x="4" y="9"/>
                      <a:pt x="18" y="0"/>
                      <a:pt x="32" y="2"/>
                    </a:cubicBezTo>
                    <a:cubicBezTo>
                      <a:pt x="46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32" name="Freeform 129">
                <a:extLst>
                  <a:ext uri="{FF2B5EF4-FFF2-40B4-BE49-F238E27FC236}">
                    <a16:creationId xmlns:a16="http://schemas.microsoft.com/office/drawing/2014/main" id="{F9E05EAE-D0CD-4848-A64A-D47C7E40F6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96" y="3172"/>
                <a:ext cx="65" cy="64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6"/>
                      <a:pt x="38" y="56"/>
                      <a:pt x="24" y="54"/>
                    </a:cubicBezTo>
                    <a:cubicBezTo>
                      <a:pt x="10" y="51"/>
                      <a:pt x="0" y="38"/>
                      <a:pt x="2" y="24"/>
                    </a:cubicBezTo>
                    <a:cubicBezTo>
                      <a:pt x="5" y="9"/>
                      <a:pt x="18" y="0"/>
                      <a:pt x="32" y="2"/>
                    </a:cubicBezTo>
                    <a:cubicBezTo>
                      <a:pt x="47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33" name="Freeform 130">
                <a:extLst>
                  <a:ext uri="{FF2B5EF4-FFF2-40B4-BE49-F238E27FC236}">
                    <a16:creationId xmlns:a16="http://schemas.microsoft.com/office/drawing/2014/main" id="{FB4EE11F-EC59-4680-B96C-BDE75588B8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12" y="3719"/>
                <a:ext cx="65" cy="66"/>
              </a:xfrm>
              <a:custGeom>
                <a:avLst/>
                <a:gdLst>
                  <a:gd name="T0" fmla="*/ 54 w 56"/>
                  <a:gd name="T1" fmla="*/ 33 h 57"/>
                  <a:gd name="T2" fmla="*/ 24 w 56"/>
                  <a:gd name="T3" fmla="*/ 54 h 57"/>
                  <a:gd name="T4" fmla="*/ 2 w 56"/>
                  <a:gd name="T5" fmla="*/ 24 h 57"/>
                  <a:gd name="T6" fmla="*/ 32 w 56"/>
                  <a:gd name="T7" fmla="*/ 3 h 57"/>
                  <a:gd name="T8" fmla="*/ 54 w 56"/>
                  <a:gd name="T9" fmla="*/ 33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7">
                    <a:moveTo>
                      <a:pt x="54" y="33"/>
                    </a:moveTo>
                    <a:cubicBezTo>
                      <a:pt x="52" y="47"/>
                      <a:pt x="38" y="57"/>
                      <a:pt x="24" y="54"/>
                    </a:cubicBezTo>
                    <a:cubicBezTo>
                      <a:pt x="10" y="52"/>
                      <a:pt x="0" y="39"/>
                      <a:pt x="2" y="24"/>
                    </a:cubicBezTo>
                    <a:cubicBezTo>
                      <a:pt x="5" y="10"/>
                      <a:pt x="18" y="0"/>
                      <a:pt x="32" y="3"/>
                    </a:cubicBezTo>
                    <a:cubicBezTo>
                      <a:pt x="47" y="5"/>
                      <a:pt x="56" y="18"/>
                      <a:pt x="54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34" name="Freeform 131">
                <a:extLst>
                  <a:ext uri="{FF2B5EF4-FFF2-40B4-BE49-F238E27FC236}">
                    <a16:creationId xmlns:a16="http://schemas.microsoft.com/office/drawing/2014/main" id="{3CEA0866-DF9D-4853-8E90-43378AB073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86" y="3885"/>
                <a:ext cx="65" cy="65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6"/>
                      <a:pt x="38" y="56"/>
                      <a:pt x="24" y="54"/>
                    </a:cubicBezTo>
                    <a:cubicBezTo>
                      <a:pt x="10" y="51"/>
                      <a:pt x="0" y="38"/>
                      <a:pt x="2" y="24"/>
                    </a:cubicBezTo>
                    <a:cubicBezTo>
                      <a:pt x="5" y="9"/>
                      <a:pt x="18" y="0"/>
                      <a:pt x="32" y="2"/>
                    </a:cubicBezTo>
                    <a:cubicBezTo>
                      <a:pt x="47" y="4"/>
                      <a:pt x="56" y="17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35" name="Freeform 132">
                <a:extLst>
                  <a:ext uri="{FF2B5EF4-FFF2-40B4-BE49-F238E27FC236}">
                    <a16:creationId xmlns:a16="http://schemas.microsoft.com/office/drawing/2014/main" id="{82F98EB3-2660-4B89-AA2A-6CDB2E075E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54" y="3417"/>
                <a:ext cx="65" cy="65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6"/>
                      <a:pt x="38" y="56"/>
                      <a:pt x="24" y="54"/>
                    </a:cubicBezTo>
                    <a:cubicBezTo>
                      <a:pt x="10" y="51"/>
                      <a:pt x="0" y="38"/>
                      <a:pt x="2" y="24"/>
                    </a:cubicBezTo>
                    <a:cubicBezTo>
                      <a:pt x="5" y="10"/>
                      <a:pt x="18" y="0"/>
                      <a:pt x="32" y="2"/>
                    </a:cubicBezTo>
                    <a:cubicBezTo>
                      <a:pt x="47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36" name="Freeform 133">
                <a:extLst>
                  <a:ext uri="{FF2B5EF4-FFF2-40B4-BE49-F238E27FC236}">
                    <a16:creationId xmlns:a16="http://schemas.microsoft.com/office/drawing/2014/main" id="{8EC52DE0-DFEE-4D50-B599-5B3E83C10B7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938" y="3401"/>
                <a:ext cx="97" cy="97"/>
              </a:xfrm>
              <a:custGeom>
                <a:avLst/>
                <a:gdLst>
                  <a:gd name="T0" fmla="*/ 36 w 84"/>
                  <a:gd name="T1" fmla="*/ 80 h 84"/>
                  <a:gd name="T2" fmla="*/ 4 w 84"/>
                  <a:gd name="T3" fmla="*/ 36 h 84"/>
                  <a:gd name="T4" fmla="*/ 48 w 84"/>
                  <a:gd name="T5" fmla="*/ 3 h 84"/>
                  <a:gd name="T6" fmla="*/ 81 w 84"/>
                  <a:gd name="T7" fmla="*/ 48 h 84"/>
                  <a:gd name="T8" fmla="*/ 36 w 84"/>
                  <a:gd name="T9" fmla="*/ 80 h 84"/>
                  <a:gd name="T10" fmla="*/ 48 w 84"/>
                  <a:gd name="T11" fmla="*/ 5 h 84"/>
                  <a:gd name="T12" fmla="*/ 5 w 84"/>
                  <a:gd name="T13" fmla="*/ 36 h 84"/>
                  <a:gd name="T14" fmla="*/ 36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0"/>
                    </a:moveTo>
                    <a:cubicBezTo>
                      <a:pt x="15" y="77"/>
                      <a:pt x="0" y="57"/>
                      <a:pt x="4" y="36"/>
                    </a:cubicBezTo>
                    <a:cubicBezTo>
                      <a:pt x="7" y="15"/>
                      <a:pt x="27" y="0"/>
                      <a:pt x="48" y="3"/>
                    </a:cubicBezTo>
                    <a:cubicBezTo>
                      <a:pt x="70" y="7"/>
                      <a:pt x="84" y="27"/>
                      <a:pt x="81" y="48"/>
                    </a:cubicBezTo>
                    <a:cubicBezTo>
                      <a:pt x="77" y="69"/>
                      <a:pt x="57" y="84"/>
                      <a:pt x="36" y="80"/>
                    </a:cubicBezTo>
                    <a:close/>
                    <a:moveTo>
                      <a:pt x="48" y="5"/>
                    </a:moveTo>
                    <a:cubicBezTo>
                      <a:pt x="28" y="2"/>
                      <a:pt x="9" y="16"/>
                      <a:pt x="5" y="36"/>
                    </a:cubicBezTo>
                    <a:cubicBezTo>
                      <a:pt x="2" y="56"/>
                      <a:pt x="16" y="76"/>
                      <a:pt x="36" y="79"/>
                    </a:cubicBezTo>
                    <a:cubicBezTo>
                      <a:pt x="57" y="82"/>
                      <a:pt x="76" y="68"/>
                      <a:pt x="79" y="48"/>
                    </a:cubicBezTo>
                    <a:cubicBezTo>
                      <a:pt x="82" y="27"/>
                      <a:pt x="68" y="8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37" name="Freeform 134">
                <a:extLst>
                  <a:ext uri="{FF2B5EF4-FFF2-40B4-BE49-F238E27FC236}">
                    <a16:creationId xmlns:a16="http://schemas.microsoft.com/office/drawing/2014/main" id="{7DB7ABD8-24F5-4646-9FD2-92BAFD8BDB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60" y="4435"/>
                <a:ext cx="65" cy="64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6"/>
                      <a:pt x="38" y="56"/>
                      <a:pt x="24" y="54"/>
                    </a:cubicBezTo>
                    <a:cubicBezTo>
                      <a:pt x="10" y="52"/>
                      <a:pt x="0" y="38"/>
                      <a:pt x="2" y="24"/>
                    </a:cubicBezTo>
                    <a:cubicBezTo>
                      <a:pt x="4" y="10"/>
                      <a:pt x="18" y="0"/>
                      <a:pt x="32" y="2"/>
                    </a:cubicBezTo>
                    <a:cubicBezTo>
                      <a:pt x="46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38" name="Freeform 135">
                <a:extLst>
                  <a:ext uri="{FF2B5EF4-FFF2-40B4-BE49-F238E27FC236}">
                    <a16:creationId xmlns:a16="http://schemas.microsoft.com/office/drawing/2014/main" id="{60C2CDD5-043E-4E72-A5F5-55FA2E82270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744" y="4418"/>
                <a:ext cx="97" cy="97"/>
              </a:xfrm>
              <a:custGeom>
                <a:avLst/>
                <a:gdLst>
                  <a:gd name="T0" fmla="*/ 36 w 84"/>
                  <a:gd name="T1" fmla="*/ 80 h 84"/>
                  <a:gd name="T2" fmla="*/ 4 w 84"/>
                  <a:gd name="T3" fmla="*/ 36 h 84"/>
                  <a:gd name="T4" fmla="*/ 48 w 84"/>
                  <a:gd name="T5" fmla="*/ 3 h 84"/>
                  <a:gd name="T6" fmla="*/ 81 w 84"/>
                  <a:gd name="T7" fmla="*/ 48 h 84"/>
                  <a:gd name="T8" fmla="*/ 36 w 84"/>
                  <a:gd name="T9" fmla="*/ 80 h 84"/>
                  <a:gd name="T10" fmla="*/ 48 w 84"/>
                  <a:gd name="T11" fmla="*/ 5 h 84"/>
                  <a:gd name="T12" fmla="*/ 5 w 84"/>
                  <a:gd name="T13" fmla="*/ 36 h 84"/>
                  <a:gd name="T14" fmla="*/ 36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0"/>
                    </a:moveTo>
                    <a:cubicBezTo>
                      <a:pt x="15" y="77"/>
                      <a:pt x="0" y="57"/>
                      <a:pt x="4" y="36"/>
                    </a:cubicBezTo>
                    <a:cubicBezTo>
                      <a:pt x="7" y="15"/>
                      <a:pt x="27" y="0"/>
                      <a:pt x="48" y="3"/>
                    </a:cubicBezTo>
                    <a:cubicBezTo>
                      <a:pt x="69" y="7"/>
                      <a:pt x="84" y="27"/>
                      <a:pt x="81" y="48"/>
                    </a:cubicBezTo>
                    <a:cubicBezTo>
                      <a:pt x="77" y="69"/>
                      <a:pt x="57" y="84"/>
                      <a:pt x="36" y="80"/>
                    </a:cubicBezTo>
                    <a:close/>
                    <a:moveTo>
                      <a:pt x="48" y="5"/>
                    </a:moveTo>
                    <a:cubicBezTo>
                      <a:pt x="28" y="2"/>
                      <a:pt x="8" y="16"/>
                      <a:pt x="5" y="36"/>
                    </a:cubicBezTo>
                    <a:cubicBezTo>
                      <a:pt x="2" y="56"/>
                      <a:pt x="16" y="76"/>
                      <a:pt x="36" y="79"/>
                    </a:cubicBezTo>
                    <a:cubicBezTo>
                      <a:pt x="57" y="82"/>
                      <a:pt x="76" y="68"/>
                      <a:pt x="79" y="48"/>
                    </a:cubicBezTo>
                    <a:cubicBezTo>
                      <a:pt x="82" y="27"/>
                      <a:pt x="68" y="8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39" name="Freeform 136">
                <a:extLst>
                  <a:ext uri="{FF2B5EF4-FFF2-40B4-BE49-F238E27FC236}">
                    <a16:creationId xmlns:a16="http://schemas.microsoft.com/office/drawing/2014/main" id="{3FF14E64-7BB3-43E5-904B-31DA9BDB09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23" y="3984"/>
                <a:ext cx="64" cy="66"/>
              </a:xfrm>
              <a:custGeom>
                <a:avLst/>
                <a:gdLst>
                  <a:gd name="T0" fmla="*/ 54 w 56"/>
                  <a:gd name="T1" fmla="*/ 33 h 57"/>
                  <a:gd name="T2" fmla="*/ 24 w 56"/>
                  <a:gd name="T3" fmla="*/ 54 h 57"/>
                  <a:gd name="T4" fmla="*/ 2 w 56"/>
                  <a:gd name="T5" fmla="*/ 24 h 57"/>
                  <a:gd name="T6" fmla="*/ 32 w 56"/>
                  <a:gd name="T7" fmla="*/ 3 h 57"/>
                  <a:gd name="T8" fmla="*/ 54 w 56"/>
                  <a:gd name="T9" fmla="*/ 33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7">
                    <a:moveTo>
                      <a:pt x="54" y="33"/>
                    </a:moveTo>
                    <a:cubicBezTo>
                      <a:pt x="52" y="47"/>
                      <a:pt x="38" y="57"/>
                      <a:pt x="24" y="54"/>
                    </a:cubicBezTo>
                    <a:cubicBezTo>
                      <a:pt x="10" y="52"/>
                      <a:pt x="0" y="39"/>
                      <a:pt x="2" y="24"/>
                    </a:cubicBezTo>
                    <a:cubicBezTo>
                      <a:pt x="5" y="10"/>
                      <a:pt x="18" y="0"/>
                      <a:pt x="32" y="3"/>
                    </a:cubicBezTo>
                    <a:cubicBezTo>
                      <a:pt x="47" y="5"/>
                      <a:pt x="56" y="18"/>
                      <a:pt x="54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40" name="Freeform 137">
                <a:extLst>
                  <a:ext uri="{FF2B5EF4-FFF2-40B4-BE49-F238E27FC236}">
                    <a16:creationId xmlns:a16="http://schemas.microsoft.com/office/drawing/2014/main" id="{090860FB-6640-4E82-BD56-52CB8BA4ECA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507" y="3969"/>
                <a:ext cx="96" cy="96"/>
              </a:xfrm>
              <a:custGeom>
                <a:avLst/>
                <a:gdLst>
                  <a:gd name="T0" fmla="*/ 36 w 84"/>
                  <a:gd name="T1" fmla="*/ 80 h 83"/>
                  <a:gd name="T2" fmla="*/ 4 w 84"/>
                  <a:gd name="T3" fmla="*/ 35 h 83"/>
                  <a:gd name="T4" fmla="*/ 48 w 84"/>
                  <a:gd name="T5" fmla="*/ 3 h 83"/>
                  <a:gd name="T6" fmla="*/ 81 w 84"/>
                  <a:gd name="T7" fmla="*/ 48 h 83"/>
                  <a:gd name="T8" fmla="*/ 36 w 84"/>
                  <a:gd name="T9" fmla="*/ 80 h 83"/>
                  <a:gd name="T10" fmla="*/ 48 w 84"/>
                  <a:gd name="T11" fmla="*/ 5 h 83"/>
                  <a:gd name="T12" fmla="*/ 5 w 84"/>
                  <a:gd name="T13" fmla="*/ 36 h 83"/>
                  <a:gd name="T14" fmla="*/ 36 w 84"/>
                  <a:gd name="T15" fmla="*/ 78 h 83"/>
                  <a:gd name="T16" fmla="*/ 79 w 84"/>
                  <a:gd name="T17" fmla="*/ 47 h 83"/>
                  <a:gd name="T18" fmla="*/ 48 w 84"/>
                  <a:gd name="T19" fmla="*/ 5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3">
                    <a:moveTo>
                      <a:pt x="36" y="80"/>
                    </a:moveTo>
                    <a:cubicBezTo>
                      <a:pt x="15" y="77"/>
                      <a:pt x="0" y="57"/>
                      <a:pt x="4" y="35"/>
                    </a:cubicBezTo>
                    <a:cubicBezTo>
                      <a:pt x="7" y="14"/>
                      <a:pt x="27" y="0"/>
                      <a:pt x="48" y="3"/>
                    </a:cubicBezTo>
                    <a:cubicBezTo>
                      <a:pt x="70" y="6"/>
                      <a:pt x="84" y="26"/>
                      <a:pt x="81" y="48"/>
                    </a:cubicBezTo>
                    <a:cubicBezTo>
                      <a:pt x="77" y="69"/>
                      <a:pt x="57" y="83"/>
                      <a:pt x="36" y="80"/>
                    </a:cubicBezTo>
                    <a:close/>
                    <a:moveTo>
                      <a:pt x="48" y="5"/>
                    </a:moveTo>
                    <a:cubicBezTo>
                      <a:pt x="28" y="1"/>
                      <a:pt x="9" y="15"/>
                      <a:pt x="5" y="36"/>
                    </a:cubicBezTo>
                    <a:cubicBezTo>
                      <a:pt x="2" y="56"/>
                      <a:pt x="16" y="75"/>
                      <a:pt x="36" y="78"/>
                    </a:cubicBezTo>
                    <a:cubicBezTo>
                      <a:pt x="57" y="82"/>
                      <a:pt x="76" y="68"/>
                      <a:pt x="79" y="47"/>
                    </a:cubicBezTo>
                    <a:cubicBezTo>
                      <a:pt x="82" y="27"/>
                      <a:pt x="68" y="8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41" name="Freeform 138">
                <a:extLst>
                  <a:ext uri="{FF2B5EF4-FFF2-40B4-BE49-F238E27FC236}">
                    <a16:creationId xmlns:a16="http://schemas.microsoft.com/office/drawing/2014/main" id="{C8592926-FAD8-4EF3-8311-2E476AE07D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71" y="4207"/>
                <a:ext cx="65" cy="64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7"/>
                      <a:pt x="38" y="56"/>
                      <a:pt x="24" y="54"/>
                    </a:cubicBezTo>
                    <a:cubicBezTo>
                      <a:pt x="10" y="52"/>
                      <a:pt x="0" y="38"/>
                      <a:pt x="2" y="24"/>
                    </a:cubicBezTo>
                    <a:cubicBezTo>
                      <a:pt x="4" y="10"/>
                      <a:pt x="18" y="0"/>
                      <a:pt x="32" y="2"/>
                    </a:cubicBezTo>
                    <a:cubicBezTo>
                      <a:pt x="46" y="5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42" name="Freeform 139">
                <a:extLst>
                  <a:ext uri="{FF2B5EF4-FFF2-40B4-BE49-F238E27FC236}">
                    <a16:creationId xmlns:a16="http://schemas.microsoft.com/office/drawing/2014/main" id="{C82145DC-156C-4E89-95FA-B5CBBC2FF56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155" y="4190"/>
                <a:ext cx="97" cy="97"/>
              </a:xfrm>
              <a:custGeom>
                <a:avLst/>
                <a:gdLst>
                  <a:gd name="T0" fmla="*/ 36 w 84"/>
                  <a:gd name="T1" fmla="*/ 81 h 84"/>
                  <a:gd name="T2" fmla="*/ 3 w 84"/>
                  <a:gd name="T3" fmla="*/ 36 h 84"/>
                  <a:gd name="T4" fmla="*/ 48 w 84"/>
                  <a:gd name="T5" fmla="*/ 4 h 84"/>
                  <a:gd name="T6" fmla="*/ 80 w 84"/>
                  <a:gd name="T7" fmla="*/ 48 h 84"/>
                  <a:gd name="T8" fmla="*/ 36 w 84"/>
                  <a:gd name="T9" fmla="*/ 81 h 84"/>
                  <a:gd name="T10" fmla="*/ 48 w 84"/>
                  <a:gd name="T11" fmla="*/ 5 h 84"/>
                  <a:gd name="T12" fmla="*/ 5 w 84"/>
                  <a:gd name="T13" fmla="*/ 36 h 84"/>
                  <a:gd name="T14" fmla="*/ 36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1"/>
                    </a:moveTo>
                    <a:cubicBezTo>
                      <a:pt x="15" y="77"/>
                      <a:pt x="0" y="57"/>
                      <a:pt x="3" y="36"/>
                    </a:cubicBezTo>
                    <a:cubicBezTo>
                      <a:pt x="7" y="15"/>
                      <a:pt x="27" y="0"/>
                      <a:pt x="48" y="4"/>
                    </a:cubicBezTo>
                    <a:cubicBezTo>
                      <a:pt x="69" y="7"/>
                      <a:pt x="84" y="27"/>
                      <a:pt x="80" y="48"/>
                    </a:cubicBezTo>
                    <a:cubicBezTo>
                      <a:pt x="77" y="70"/>
                      <a:pt x="57" y="84"/>
                      <a:pt x="36" y="81"/>
                    </a:cubicBezTo>
                    <a:close/>
                    <a:moveTo>
                      <a:pt x="48" y="5"/>
                    </a:moveTo>
                    <a:cubicBezTo>
                      <a:pt x="27" y="2"/>
                      <a:pt x="8" y="16"/>
                      <a:pt x="5" y="36"/>
                    </a:cubicBezTo>
                    <a:cubicBezTo>
                      <a:pt x="2" y="57"/>
                      <a:pt x="16" y="76"/>
                      <a:pt x="36" y="79"/>
                    </a:cubicBezTo>
                    <a:cubicBezTo>
                      <a:pt x="56" y="82"/>
                      <a:pt x="76" y="68"/>
                      <a:pt x="79" y="48"/>
                    </a:cubicBezTo>
                    <a:cubicBezTo>
                      <a:pt x="82" y="28"/>
                      <a:pt x="68" y="9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43" name="Freeform 140">
                <a:extLst>
                  <a:ext uri="{FF2B5EF4-FFF2-40B4-BE49-F238E27FC236}">
                    <a16:creationId xmlns:a16="http://schemas.microsoft.com/office/drawing/2014/main" id="{3A911850-0204-4F0D-A764-5380D0D178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77" y="3524"/>
                <a:ext cx="64" cy="65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7"/>
                      <a:pt x="38" y="56"/>
                      <a:pt x="24" y="54"/>
                    </a:cubicBezTo>
                    <a:cubicBezTo>
                      <a:pt x="10" y="52"/>
                      <a:pt x="0" y="38"/>
                      <a:pt x="2" y="24"/>
                    </a:cubicBezTo>
                    <a:cubicBezTo>
                      <a:pt x="5" y="10"/>
                      <a:pt x="18" y="0"/>
                      <a:pt x="32" y="2"/>
                    </a:cubicBezTo>
                    <a:cubicBezTo>
                      <a:pt x="47" y="5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44" name="Freeform 141">
                <a:extLst>
                  <a:ext uri="{FF2B5EF4-FFF2-40B4-BE49-F238E27FC236}">
                    <a16:creationId xmlns:a16="http://schemas.microsoft.com/office/drawing/2014/main" id="{F9223601-0928-49E0-B215-6DABBAD5154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561" y="3508"/>
                <a:ext cx="97" cy="97"/>
              </a:xfrm>
              <a:custGeom>
                <a:avLst/>
                <a:gdLst>
                  <a:gd name="T0" fmla="*/ 36 w 84"/>
                  <a:gd name="T1" fmla="*/ 81 h 84"/>
                  <a:gd name="T2" fmla="*/ 4 w 84"/>
                  <a:gd name="T3" fmla="*/ 36 h 84"/>
                  <a:gd name="T4" fmla="*/ 48 w 84"/>
                  <a:gd name="T5" fmla="*/ 4 h 84"/>
                  <a:gd name="T6" fmla="*/ 81 w 84"/>
                  <a:gd name="T7" fmla="*/ 48 h 84"/>
                  <a:gd name="T8" fmla="*/ 36 w 84"/>
                  <a:gd name="T9" fmla="*/ 81 h 84"/>
                  <a:gd name="T10" fmla="*/ 48 w 84"/>
                  <a:gd name="T11" fmla="*/ 5 h 84"/>
                  <a:gd name="T12" fmla="*/ 5 w 84"/>
                  <a:gd name="T13" fmla="*/ 36 h 84"/>
                  <a:gd name="T14" fmla="*/ 36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1"/>
                    </a:moveTo>
                    <a:cubicBezTo>
                      <a:pt x="15" y="77"/>
                      <a:pt x="0" y="57"/>
                      <a:pt x="4" y="36"/>
                    </a:cubicBezTo>
                    <a:cubicBezTo>
                      <a:pt x="7" y="15"/>
                      <a:pt x="27" y="0"/>
                      <a:pt x="48" y="4"/>
                    </a:cubicBezTo>
                    <a:cubicBezTo>
                      <a:pt x="69" y="7"/>
                      <a:pt x="84" y="27"/>
                      <a:pt x="81" y="48"/>
                    </a:cubicBezTo>
                    <a:cubicBezTo>
                      <a:pt x="77" y="70"/>
                      <a:pt x="57" y="84"/>
                      <a:pt x="36" y="81"/>
                    </a:cubicBezTo>
                    <a:close/>
                    <a:moveTo>
                      <a:pt x="48" y="5"/>
                    </a:moveTo>
                    <a:cubicBezTo>
                      <a:pt x="28" y="2"/>
                      <a:pt x="9" y="16"/>
                      <a:pt x="5" y="36"/>
                    </a:cubicBezTo>
                    <a:cubicBezTo>
                      <a:pt x="2" y="57"/>
                      <a:pt x="16" y="76"/>
                      <a:pt x="36" y="79"/>
                    </a:cubicBezTo>
                    <a:cubicBezTo>
                      <a:pt x="57" y="82"/>
                      <a:pt x="76" y="68"/>
                      <a:pt x="79" y="48"/>
                    </a:cubicBezTo>
                    <a:cubicBezTo>
                      <a:pt x="82" y="28"/>
                      <a:pt x="68" y="9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45" name="Freeform 142">
                <a:extLst>
                  <a:ext uri="{FF2B5EF4-FFF2-40B4-BE49-F238E27FC236}">
                    <a16:creationId xmlns:a16="http://schemas.microsoft.com/office/drawing/2014/main" id="{699852B6-3F1E-419D-B27B-2425A3B159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67" y="3831"/>
                <a:ext cx="65" cy="64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1" y="46"/>
                      <a:pt x="38" y="56"/>
                      <a:pt x="24" y="54"/>
                    </a:cubicBezTo>
                    <a:cubicBezTo>
                      <a:pt x="9" y="52"/>
                      <a:pt x="0" y="38"/>
                      <a:pt x="2" y="24"/>
                    </a:cubicBezTo>
                    <a:cubicBezTo>
                      <a:pt x="4" y="10"/>
                      <a:pt x="18" y="0"/>
                      <a:pt x="32" y="2"/>
                    </a:cubicBezTo>
                    <a:cubicBezTo>
                      <a:pt x="46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46" name="Freeform 143">
                <a:extLst>
                  <a:ext uri="{FF2B5EF4-FFF2-40B4-BE49-F238E27FC236}">
                    <a16:creationId xmlns:a16="http://schemas.microsoft.com/office/drawing/2014/main" id="{21425EE5-3B72-46F4-9BDC-AFB5B87F364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851" y="3815"/>
                <a:ext cx="97" cy="97"/>
              </a:xfrm>
              <a:custGeom>
                <a:avLst/>
                <a:gdLst>
                  <a:gd name="T0" fmla="*/ 36 w 84"/>
                  <a:gd name="T1" fmla="*/ 80 h 84"/>
                  <a:gd name="T2" fmla="*/ 3 w 84"/>
                  <a:gd name="T3" fmla="*/ 36 h 84"/>
                  <a:gd name="T4" fmla="*/ 48 w 84"/>
                  <a:gd name="T5" fmla="*/ 3 h 84"/>
                  <a:gd name="T6" fmla="*/ 80 w 84"/>
                  <a:gd name="T7" fmla="*/ 48 h 84"/>
                  <a:gd name="T8" fmla="*/ 36 w 84"/>
                  <a:gd name="T9" fmla="*/ 80 h 84"/>
                  <a:gd name="T10" fmla="*/ 48 w 84"/>
                  <a:gd name="T11" fmla="*/ 5 h 84"/>
                  <a:gd name="T12" fmla="*/ 5 w 84"/>
                  <a:gd name="T13" fmla="*/ 36 h 84"/>
                  <a:gd name="T14" fmla="*/ 36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0"/>
                    </a:moveTo>
                    <a:cubicBezTo>
                      <a:pt x="14" y="77"/>
                      <a:pt x="0" y="57"/>
                      <a:pt x="3" y="36"/>
                    </a:cubicBezTo>
                    <a:cubicBezTo>
                      <a:pt x="7" y="15"/>
                      <a:pt x="27" y="0"/>
                      <a:pt x="48" y="3"/>
                    </a:cubicBezTo>
                    <a:cubicBezTo>
                      <a:pt x="69" y="7"/>
                      <a:pt x="84" y="27"/>
                      <a:pt x="80" y="48"/>
                    </a:cubicBezTo>
                    <a:cubicBezTo>
                      <a:pt x="77" y="69"/>
                      <a:pt x="57" y="84"/>
                      <a:pt x="36" y="80"/>
                    </a:cubicBezTo>
                    <a:close/>
                    <a:moveTo>
                      <a:pt x="48" y="5"/>
                    </a:moveTo>
                    <a:cubicBezTo>
                      <a:pt x="27" y="2"/>
                      <a:pt x="8" y="16"/>
                      <a:pt x="5" y="36"/>
                    </a:cubicBezTo>
                    <a:cubicBezTo>
                      <a:pt x="2" y="56"/>
                      <a:pt x="16" y="76"/>
                      <a:pt x="36" y="79"/>
                    </a:cubicBezTo>
                    <a:cubicBezTo>
                      <a:pt x="56" y="82"/>
                      <a:pt x="75" y="68"/>
                      <a:pt x="79" y="48"/>
                    </a:cubicBezTo>
                    <a:cubicBezTo>
                      <a:pt x="82" y="28"/>
                      <a:pt x="68" y="8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47" name="Freeform 144">
                <a:extLst>
                  <a:ext uri="{FF2B5EF4-FFF2-40B4-BE49-F238E27FC236}">
                    <a16:creationId xmlns:a16="http://schemas.microsoft.com/office/drawing/2014/main" id="{B799B560-55C9-4C5C-9B04-15369C9B2C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99" y="5046"/>
                <a:ext cx="65" cy="65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6"/>
                      <a:pt x="38" y="56"/>
                      <a:pt x="24" y="54"/>
                    </a:cubicBezTo>
                    <a:cubicBezTo>
                      <a:pt x="10" y="51"/>
                      <a:pt x="0" y="38"/>
                      <a:pt x="2" y="24"/>
                    </a:cubicBezTo>
                    <a:cubicBezTo>
                      <a:pt x="4" y="9"/>
                      <a:pt x="18" y="0"/>
                      <a:pt x="32" y="2"/>
                    </a:cubicBezTo>
                    <a:cubicBezTo>
                      <a:pt x="46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48" name="Freeform 145">
                <a:extLst>
                  <a:ext uri="{FF2B5EF4-FFF2-40B4-BE49-F238E27FC236}">
                    <a16:creationId xmlns:a16="http://schemas.microsoft.com/office/drawing/2014/main" id="{5264F093-C73F-4C47-AF9A-4430AA57805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383" y="5030"/>
                <a:ext cx="97" cy="97"/>
              </a:xfrm>
              <a:custGeom>
                <a:avLst/>
                <a:gdLst>
                  <a:gd name="T0" fmla="*/ 36 w 84"/>
                  <a:gd name="T1" fmla="*/ 80 h 84"/>
                  <a:gd name="T2" fmla="*/ 3 w 84"/>
                  <a:gd name="T3" fmla="*/ 36 h 84"/>
                  <a:gd name="T4" fmla="*/ 48 w 84"/>
                  <a:gd name="T5" fmla="*/ 3 h 84"/>
                  <a:gd name="T6" fmla="*/ 81 w 84"/>
                  <a:gd name="T7" fmla="*/ 48 h 84"/>
                  <a:gd name="T8" fmla="*/ 36 w 84"/>
                  <a:gd name="T9" fmla="*/ 80 h 84"/>
                  <a:gd name="T10" fmla="*/ 48 w 84"/>
                  <a:gd name="T11" fmla="*/ 5 h 84"/>
                  <a:gd name="T12" fmla="*/ 5 w 84"/>
                  <a:gd name="T13" fmla="*/ 36 h 84"/>
                  <a:gd name="T14" fmla="*/ 36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0"/>
                    </a:moveTo>
                    <a:cubicBezTo>
                      <a:pt x="15" y="77"/>
                      <a:pt x="0" y="57"/>
                      <a:pt x="3" y="36"/>
                    </a:cubicBezTo>
                    <a:cubicBezTo>
                      <a:pt x="7" y="14"/>
                      <a:pt x="27" y="0"/>
                      <a:pt x="48" y="3"/>
                    </a:cubicBezTo>
                    <a:cubicBezTo>
                      <a:pt x="69" y="7"/>
                      <a:pt x="84" y="27"/>
                      <a:pt x="81" y="48"/>
                    </a:cubicBezTo>
                    <a:cubicBezTo>
                      <a:pt x="77" y="69"/>
                      <a:pt x="57" y="84"/>
                      <a:pt x="36" y="80"/>
                    </a:cubicBezTo>
                    <a:close/>
                    <a:moveTo>
                      <a:pt x="48" y="5"/>
                    </a:moveTo>
                    <a:cubicBezTo>
                      <a:pt x="28" y="2"/>
                      <a:pt x="8" y="16"/>
                      <a:pt x="5" y="36"/>
                    </a:cubicBezTo>
                    <a:cubicBezTo>
                      <a:pt x="2" y="56"/>
                      <a:pt x="16" y="75"/>
                      <a:pt x="36" y="79"/>
                    </a:cubicBezTo>
                    <a:cubicBezTo>
                      <a:pt x="56" y="82"/>
                      <a:pt x="76" y="68"/>
                      <a:pt x="79" y="48"/>
                    </a:cubicBezTo>
                    <a:cubicBezTo>
                      <a:pt x="82" y="27"/>
                      <a:pt x="68" y="8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49" name="Freeform 146">
                <a:extLst>
                  <a:ext uri="{FF2B5EF4-FFF2-40B4-BE49-F238E27FC236}">
                    <a16:creationId xmlns:a16="http://schemas.microsoft.com/office/drawing/2014/main" id="{23CBA95D-EB22-4ED2-BE9D-996EF5A0AD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56" y="5436"/>
                <a:ext cx="65" cy="64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1" y="46"/>
                      <a:pt x="38" y="56"/>
                      <a:pt x="24" y="54"/>
                    </a:cubicBezTo>
                    <a:cubicBezTo>
                      <a:pt x="9" y="52"/>
                      <a:pt x="0" y="38"/>
                      <a:pt x="2" y="24"/>
                    </a:cubicBezTo>
                    <a:cubicBezTo>
                      <a:pt x="4" y="10"/>
                      <a:pt x="18" y="0"/>
                      <a:pt x="32" y="2"/>
                    </a:cubicBezTo>
                    <a:cubicBezTo>
                      <a:pt x="46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50" name="Freeform 147">
                <a:extLst>
                  <a:ext uri="{FF2B5EF4-FFF2-40B4-BE49-F238E27FC236}">
                    <a16:creationId xmlns:a16="http://schemas.microsoft.com/office/drawing/2014/main" id="{1201C9E3-D737-4F84-ACE3-DEE947A048C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540" y="5420"/>
                <a:ext cx="97" cy="96"/>
              </a:xfrm>
              <a:custGeom>
                <a:avLst/>
                <a:gdLst>
                  <a:gd name="T0" fmla="*/ 36 w 84"/>
                  <a:gd name="T1" fmla="*/ 80 h 84"/>
                  <a:gd name="T2" fmla="*/ 3 w 84"/>
                  <a:gd name="T3" fmla="*/ 36 h 84"/>
                  <a:gd name="T4" fmla="*/ 48 w 84"/>
                  <a:gd name="T5" fmla="*/ 3 h 84"/>
                  <a:gd name="T6" fmla="*/ 80 w 84"/>
                  <a:gd name="T7" fmla="*/ 48 h 84"/>
                  <a:gd name="T8" fmla="*/ 36 w 84"/>
                  <a:gd name="T9" fmla="*/ 80 h 84"/>
                  <a:gd name="T10" fmla="*/ 48 w 84"/>
                  <a:gd name="T11" fmla="*/ 5 h 84"/>
                  <a:gd name="T12" fmla="*/ 5 w 84"/>
                  <a:gd name="T13" fmla="*/ 36 h 84"/>
                  <a:gd name="T14" fmla="*/ 36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0"/>
                    </a:moveTo>
                    <a:cubicBezTo>
                      <a:pt x="14" y="77"/>
                      <a:pt x="0" y="57"/>
                      <a:pt x="3" y="36"/>
                    </a:cubicBezTo>
                    <a:cubicBezTo>
                      <a:pt x="7" y="15"/>
                      <a:pt x="27" y="0"/>
                      <a:pt x="48" y="3"/>
                    </a:cubicBezTo>
                    <a:cubicBezTo>
                      <a:pt x="69" y="7"/>
                      <a:pt x="84" y="27"/>
                      <a:pt x="80" y="48"/>
                    </a:cubicBezTo>
                    <a:cubicBezTo>
                      <a:pt x="77" y="69"/>
                      <a:pt x="57" y="84"/>
                      <a:pt x="36" y="80"/>
                    </a:cubicBezTo>
                    <a:close/>
                    <a:moveTo>
                      <a:pt x="48" y="5"/>
                    </a:moveTo>
                    <a:cubicBezTo>
                      <a:pt x="27" y="2"/>
                      <a:pt x="8" y="16"/>
                      <a:pt x="5" y="36"/>
                    </a:cubicBezTo>
                    <a:cubicBezTo>
                      <a:pt x="2" y="56"/>
                      <a:pt x="16" y="76"/>
                      <a:pt x="36" y="79"/>
                    </a:cubicBezTo>
                    <a:cubicBezTo>
                      <a:pt x="56" y="82"/>
                      <a:pt x="75" y="68"/>
                      <a:pt x="79" y="48"/>
                    </a:cubicBezTo>
                    <a:cubicBezTo>
                      <a:pt x="82" y="27"/>
                      <a:pt x="68" y="8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51" name="Freeform 148">
                <a:extLst>
                  <a:ext uri="{FF2B5EF4-FFF2-40B4-BE49-F238E27FC236}">
                    <a16:creationId xmlns:a16="http://schemas.microsoft.com/office/drawing/2014/main" id="{C24E0032-5F26-49F6-9342-880D710248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95" y="5510"/>
                <a:ext cx="64" cy="64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1" y="46"/>
                      <a:pt x="38" y="56"/>
                      <a:pt x="24" y="54"/>
                    </a:cubicBezTo>
                    <a:cubicBezTo>
                      <a:pt x="9" y="51"/>
                      <a:pt x="0" y="38"/>
                      <a:pt x="2" y="24"/>
                    </a:cubicBezTo>
                    <a:cubicBezTo>
                      <a:pt x="4" y="9"/>
                      <a:pt x="18" y="0"/>
                      <a:pt x="32" y="2"/>
                    </a:cubicBezTo>
                    <a:cubicBezTo>
                      <a:pt x="46" y="4"/>
                      <a:pt x="56" y="17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52" name="Freeform 149">
                <a:extLst>
                  <a:ext uri="{FF2B5EF4-FFF2-40B4-BE49-F238E27FC236}">
                    <a16:creationId xmlns:a16="http://schemas.microsoft.com/office/drawing/2014/main" id="{6AF417AC-A7FF-4807-8B40-50D50DA9A15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978" y="5493"/>
                <a:ext cx="97" cy="97"/>
              </a:xfrm>
              <a:custGeom>
                <a:avLst/>
                <a:gdLst>
                  <a:gd name="T0" fmla="*/ 36 w 84"/>
                  <a:gd name="T1" fmla="*/ 80 h 84"/>
                  <a:gd name="T2" fmla="*/ 3 w 84"/>
                  <a:gd name="T3" fmla="*/ 36 h 84"/>
                  <a:gd name="T4" fmla="*/ 48 w 84"/>
                  <a:gd name="T5" fmla="*/ 3 h 84"/>
                  <a:gd name="T6" fmla="*/ 80 w 84"/>
                  <a:gd name="T7" fmla="*/ 48 h 84"/>
                  <a:gd name="T8" fmla="*/ 36 w 84"/>
                  <a:gd name="T9" fmla="*/ 80 h 84"/>
                  <a:gd name="T10" fmla="*/ 48 w 84"/>
                  <a:gd name="T11" fmla="*/ 5 h 84"/>
                  <a:gd name="T12" fmla="*/ 5 w 84"/>
                  <a:gd name="T13" fmla="*/ 36 h 84"/>
                  <a:gd name="T14" fmla="*/ 36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0"/>
                    </a:moveTo>
                    <a:cubicBezTo>
                      <a:pt x="14" y="77"/>
                      <a:pt x="0" y="57"/>
                      <a:pt x="3" y="36"/>
                    </a:cubicBezTo>
                    <a:cubicBezTo>
                      <a:pt x="7" y="14"/>
                      <a:pt x="27" y="0"/>
                      <a:pt x="48" y="3"/>
                    </a:cubicBezTo>
                    <a:cubicBezTo>
                      <a:pt x="69" y="7"/>
                      <a:pt x="84" y="27"/>
                      <a:pt x="80" y="48"/>
                    </a:cubicBezTo>
                    <a:cubicBezTo>
                      <a:pt x="77" y="69"/>
                      <a:pt x="57" y="84"/>
                      <a:pt x="36" y="80"/>
                    </a:cubicBezTo>
                    <a:close/>
                    <a:moveTo>
                      <a:pt x="48" y="5"/>
                    </a:moveTo>
                    <a:cubicBezTo>
                      <a:pt x="27" y="2"/>
                      <a:pt x="8" y="15"/>
                      <a:pt x="5" y="36"/>
                    </a:cubicBezTo>
                    <a:cubicBezTo>
                      <a:pt x="2" y="56"/>
                      <a:pt x="16" y="75"/>
                      <a:pt x="36" y="79"/>
                    </a:cubicBezTo>
                    <a:cubicBezTo>
                      <a:pt x="56" y="82"/>
                      <a:pt x="75" y="68"/>
                      <a:pt x="79" y="48"/>
                    </a:cubicBezTo>
                    <a:cubicBezTo>
                      <a:pt x="82" y="27"/>
                      <a:pt x="68" y="8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53" name="Freeform 150">
                <a:extLst>
                  <a:ext uri="{FF2B5EF4-FFF2-40B4-BE49-F238E27FC236}">
                    <a16:creationId xmlns:a16="http://schemas.microsoft.com/office/drawing/2014/main" id="{6D3FDC5C-3F10-4987-B23F-D579F7D88B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22" y="5414"/>
                <a:ext cx="65" cy="66"/>
              </a:xfrm>
              <a:custGeom>
                <a:avLst/>
                <a:gdLst>
                  <a:gd name="T0" fmla="*/ 54 w 56"/>
                  <a:gd name="T1" fmla="*/ 33 h 57"/>
                  <a:gd name="T2" fmla="*/ 24 w 56"/>
                  <a:gd name="T3" fmla="*/ 54 h 57"/>
                  <a:gd name="T4" fmla="*/ 2 w 56"/>
                  <a:gd name="T5" fmla="*/ 24 h 57"/>
                  <a:gd name="T6" fmla="*/ 32 w 56"/>
                  <a:gd name="T7" fmla="*/ 3 h 57"/>
                  <a:gd name="T8" fmla="*/ 54 w 56"/>
                  <a:gd name="T9" fmla="*/ 33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7">
                    <a:moveTo>
                      <a:pt x="54" y="33"/>
                    </a:moveTo>
                    <a:cubicBezTo>
                      <a:pt x="51" y="47"/>
                      <a:pt x="38" y="57"/>
                      <a:pt x="24" y="54"/>
                    </a:cubicBezTo>
                    <a:cubicBezTo>
                      <a:pt x="9" y="52"/>
                      <a:pt x="0" y="39"/>
                      <a:pt x="2" y="24"/>
                    </a:cubicBezTo>
                    <a:cubicBezTo>
                      <a:pt x="4" y="10"/>
                      <a:pt x="17" y="0"/>
                      <a:pt x="32" y="3"/>
                    </a:cubicBezTo>
                    <a:cubicBezTo>
                      <a:pt x="46" y="5"/>
                      <a:pt x="56" y="18"/>
                      <a:pt x="54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54" name="Freeform 151">
                <a:extLst>
                  <a:ext uri="{FF2B5EF4-FFF2-40B4-BE49-F238E27FC236}">
                    <a16:creationId xmlns:a16="http://schemas.microsoft.com/office/drawing/2014/main" id="{0179900A-A109-4987-AF98-052A5E91104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006" y="5399"/>
                <a:ext cx="97" cy="96"/>
              </a:xfrm>
              <a:custGeom>
                <a:avLst/>
                <a:gdLst>
                  <a:gd name="T0" fmla="*/ 36 w 84"/>
                  <a:gd name="T1" fmla="*/ 80 h 83"/>
                  <a:gd name="T2" fmla="*/ 3 w 84"/>
                  <a:gd name="T3" fmla="*/ 35 h 83"/>
                  <a:gd name="T4" fmla="*/ 48 w 84"/>
                  <a:gd name="T5" fmla="*/ 3 h 83"/>
                  <a:gd name="T6" fmla="*/ 80 w 84"/>
                  <a:gd name="T7" fmla="*/ 48 h 83"/>
                  <a:gd name="T8" fmla="*/ 36 w 84"/>
                  <a:gd name="T9" fmla="*/ 80 h 83"/>
                  <a:gd name="T10" fmla="*/ 48 w 84"/>
                  <a:gd name="T11" fmla="*/ 5 h 83"/>
                  <a:gd name="T12" fmla="*/ 5 w 84"/>
                  <a:gd name="T13" fmla="*/ 36 h 83"/>
                  <a:gd name="T14" fmla="*/ 36 w 84"/>
                  <a:gd name="T15" fmla="*/ 78 h 83"/>
                  <a:gd name="T16" fmla="*/ 79 w 84"/>
                  <a:gd name="T17" fmla="*/ 47 h 83"/>
                  <a:gd name="T18" fmla="*/ 48 w 84"/>
                  <a:gd name="T19" fmla="*/ 5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3">
                    <a:moveTo>
                      <a:pt x="36" y="80"/>
                    </a:moveTo>
                    <a:cubicBezTo>
                      <a:pt x="14" y="77"/>
                      <a:pt x="0" y="57"/>
                      <a:pt x="3" y="35"/>
                    </a:cubicBezTo>
                    <a:cubicBezTo>
                      <a:pt x="7" y="14"/>
                      <a:pt x="27" y="0"/>
                      <a:pt x="48" y="3"/>
                    </a:cubicBezTo>
                    <a:cubicBezTo>
                      <a:pt x="69" y="6"/>
                      <a:pt x="84" y="26"/>
                      <a:pt x="80" y="48"/>
                    </a:cubicBezTo>
                    <a:cubicBezTo>
                      <a:pt x="77" y="69"/>
                      <a:pt x="57" y="83"/>
                      <a:pt x="36" y="80"/>
                    </a:cubicBezTo>
                    <a:close/>
                    <a:moveTo>
                      <a:pt x="48" y="5"/>
                    </a:moveTo>
                    <a:cubicBezTo>
                      <a:pt x="27" y="1"/>
                      <a:pt x="8" y="15"/>
                      <a:pt x="5" y="36"/>
                    </a:cubicBezTo>
                    <a:cubicBezTo>
                      <a:pt x="2" y="56"/>
                      <a:pt x="15" y="75"/>
                      <a:pt x="36" y="78"/>
                    </a:cubicBezTo>
                    <a:cubicBezTo>
                      <a:pt x="56" y="82"/>
                      <a:pt x="75" y="68"/>
                      <a:pt x="79" y="47"/>
                    </a:cubicBezTo>
                    <a:cubicBezTo>
                      <a:pt x="82" y="27"/>
                      <a:pt x="68" y="8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55" name="Freeform 152">
                <a:extLst>
                  <a:ext uri="{FF2B5EF4-FFF2-40B4-BE49-F238E27FC236}">
                    <a16:creationId xmlns:a16="http://schemas.microsoft.com/office/drawing/2014/main" id="{1895ECAD-1586-4807-B973-AC024E8B18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16" y="3841"/>
                <a:ext cx="65" cy="65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3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6"/>
                      <a:pt x="39" y="56"/>
                      <a:pt x="24" y="54"/>
                    </a:cubicBezTo>
                    <a:cubicBezTo>
                      <a:pt x="10" y="51"/>
                      <a:pt x="0" y="38"/>
                      <a:pt x="3" y="24"/>
                    </a:cubicBezTo>
                    <a:cubicBezTo>
                      <a:pt x="5" y="9"/>
                      <a:pt x="18" y="0"/>
                      <a:pt x="32" y="2"/>
                    </a:cubicBezTo>
                    <a:cubicBezTo>
                      <a:pt x="47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56" name="Freeform 153">
                <a:extLst>
                  <a:ext uri="{FF2B5EF4-FFF2-40B4-BE49-F238E27FC236}">
                    <a16:creationId xmlns:a16="http://schemas.microsoft.com/office/drawing/2014/main" id="{D217FD4A-5150-4979-9C85-1A97B80417C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600" y="3825"/>
                <a:ext cx="97" cy="97"/>
              </a:xfrm>
              <a:custGeom>
                <a:avLst/>
                <a:gdLst>
                  <a:gd name="T0" fmla="*/ 36 w 84"/>
                  <a:gd name="T1" fmla="*/ 80 h 84"/>
                  <a:gd name="T2" fmla="*/ 4 w 84"/>
                  <a:gd name="T3" fmla="*/ 36 h 84"/>
                  <a:gd name="T4" fmla="*/ 48 w 84"/>
                  <a:gd name="T5" fmla="*/ 3 h 84"/>
                  <a:gd name="T6" fmla="*/ 81 w 84"/>
                  <a:gd name="T7" fmla="*/ 48 h 84"/>
                  <a:gd name="T8" fmla="*/ 36 w 84"/>
                  <a:gd name="T9" fmla="*/ 80 h 84"/>
                  <a:gd name="T10" fmla="*/ 48 w 84"/>
                  <a:gd name="T11" fmla="*/ 5 h 84"/>
                  <a:gd name="T12" fmla="*/ 6 w 84"/>
                  <a:gd name="T13" fmla="*/ 36 h 84"/>
                  <a:gd name="T14" fmla="*/ 37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0"/>
                    </a:moveTo>
                    <a:cubicBezTo>
                      <a:pt x="15" y="77"/>
                      <a:pt x="0" y="57"/>
                      <a:pt x="4" y="36"/>
                    </a:cubicBezTo>
                    <a:cubicBezTo>
                      <a:pt x="7" y="14"/>
                      <a:pt x="27" y="0"/>
                      <a:pt x="48" y="3"/>
                    </a:cubicBezTo>
                    <a:cubicBezTo>
                      <a:pt x="70" y="7"/>
                      <a:pt x="84" y="27"/>
                      <a:pt x="81" y="48"/>
                    </a:cubicBezTo>
                    <a:cubicBezTo>
                      <a:pt x="78" y="69"/>
                      <a:pt x="57" y="84"/>
                      <a:pt x="36" y="80"/>
                    </a:cubicBezTo>
                    <a:close/>
                    <a:moveTo>
                      <a:pt x="48" y="5"/>
                    </a:moveTo>
                    <a:cubicBezTo>
                      <a:pt x="28" y="2"/>
                      <a:pt x="9" y="16"/>
                      <a:pt x="6" y="36"/>
                    </a:cubicBezTo>
                    <a:cubicBezTo>
                      <a:pt x="2" y="56"/>
                      <a:pt x="16" y="75"/>
                      <a:pt x="37" y="79"/>
                    </a:cubicBezTo>
                    <a:cubicBezTo>
                      <a:pt x="57" y="82"/>
                      <a:pt x="76" y="68"/>
                      <a:pt x="79" y="48"/>
                    </a:cubicBezTo>
                    <a:cubicBezTo>
                      <a:pt x="82" y="27"/>
                      <a:pt x="69" y="8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57" name="Freeform 154">
                <a:extLst>
                  <a:ext uri="{FF2B5EF4-FFF2-40B4-BE49-F238E27FC236}">
                    <a16:creationId xmlns:a16="http://schemas.microsoft.com/office/drawing/2014/main" id="{EC2C3585-8D38-4E40-8164-5C250087E2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83" y="3392"/>
                <a:ext cx="65" cy="66"/>
              </a:xfrm>
              <a:custGeom>
                <a:avLst/>
                <a:gdLst>
                  <a:gd name="T0" fmla="*/ 54 w 56"/>
                  <a:gd name="T1" fmla="*/ 33 h 57"/>
                  <a:gd name="T2" fmla="*/ 24 w 56"/>
                  <a:gd name="T3" fmla="*/ 54 h 57"/>
                  <a:gd name="T4" fmla="*/ 2 w 56"/>
                  <a:gd name="T5" fmla="*/ 24 h 57"/>
                  <a:gd name="T6" fmla="*/ 32 w 56"/>
                  <a:gd name="T7" fmla="*/ 3 h 57"/>
                  <a:gd name="T8" fmla="*/ 54 w 56"/>
                  <a:gd name="T9" fmla="*/ 33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7">
                    <a:moveTo>
                      <a:pt x="54" y="33"/>
                    </a:moveTo>
                    <a:cubicBezTo>
                      <a:pt x="52" y="47"/>
                      <a:pt x="38" y="57"/>
                      <a:pt x="24" y="54"/>
                    </a:cubicBezTo>
                    <a:cubicBezTo>
                      <a:pt x="10" y="52"/>
                      <a:pt x="0" y="39"/>
                      <a:pt x="2" y="24"/>
                    </a:cubicBezTo>
                    <a:cubicBezTo>
                      <a:pt x="5" y="10"/>
                      <a:pt x="18" y="0"/>
                      <a:pt x="32" y="3"/>
                    </a:cubicBezTo>
                    <a:cubicBezTo>
                      <a:pt x="47" y="5"/>
                      <a:pt x="56" y="18"/>
                      <a:pt x="54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58" name="Freeform 155">
                <a:extLst>
                  <a:ext uri="{FF2B5EF4-FFF2-40B4-BE49-F238E27FC236}">
                    <a16:creationId xmlns:a16="http://schemas.microsoft.com/office/drawing/2014/main" id="{24021CA7-063F-4B87-A52B-3AA65DEB42B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767" y="3377"/>
                <a:ext cx="97" cy="96"/>
              </a:xfrm>
              <a:custGeom>
                <a:avLst/>
                <a:gdLst>
                  <a:gd name="T0" fmla="*/ 36 w 84"/>
                  <a:gd name="T1" fmla="*/ 80 h 83"/>
                  <a:gd name="T2" fmla="*/ 4 w 84"/>
                  <a:gd name="T3" fmla="*/ 35 h 83"/>
                  <a:gd name="T4" fmla="*/ 48 w 84"/>
                  <a:gd name="T5" fmla="*/ 3 h 83"/>
                  <a:gd name="T6" fmla="*/ 81 w 84"/>
                  <a:gd name="T7" fmla="*/ 48 h 83"/>
                  <a:gd name="T8" fmla="*/ 36 w 84"/>
                  <a:gd name="T9" fmla="*/ 80 h 83"/>
                  <a:gd name="T10" fmla="*/ 48 w 84"/>
                  <a:gd name="T11" fmla="*/ 5 h 83"/>
                  <a:gd name="T12" fmla="*/ 5 w 84"/>
                  <a:gd name="T13" fmla="*/ 36 h 83"/>
                  <a:gd name="T14" fmla="*/ 36 w 84"/>
                  <a:gd name="T15" fmla="*/ 78 h 83"/>
                  <a:gd name="T16" fmla="*/ 79 w 84"/>
                  <a:gd name="T17" fmla="*/ 47 h 83"/>
                  <a:gd name="T18" fmla="*/ 48 w 84"/>
                  <a:gd name="T19" fmla="*/ 5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3">
                    <a:moveTo>
                      <a:pt x="36" y="80"/>
                    </a:moveTo>
                    <a:cubicBezTo>
                      <a:pt x="15" y="77"/>
                      <a:pt x="0" y="57"/>
                      <a:pt x="4" y="35"/>
                    </a:cubicBezTo>
                    <a:cubicBezTo>
                      <a:pt x="7" y="14"/>
                      <a:pt x="27" y="0"/>
                      <a:pt x="48" y="3"/>
                    </a:cubicBezTo>
                    <a:cubicBezTo>
                      <a:pt x="70" y="6"/>
                      <a:pt x="84" y="26"/>
                      <a:pt x="81" y="48"/>
                    </a:cubicBezTo>
                    <a:cubicBezTo>
                      <a:pt x="77" y="69"/>
                      <a:pt x="57" y="83"/>
                      <a:pt x="36" y="80"/>
                    </a:cubicBezTo>
                    <a:close/>
                    <a:moveTo>
                      <a:pt x="48" y="5"/>
                    </a:moveTo>
                    <a:cubicBezTo>
                      <a:pt x="28" y="1"/>
                      <a:pt x="9" y="15"/>
                      <a:pt x="5" y="36"/>
                    </a:cubicBezTo>
                    <a:cubicBezTo>
                      <a:pt x="2" y="56"/>
                      <a:pt x="16" y="75"/>
                      <a:pt x="36" y="78"/>
                    </a:cubicBezTo>
                    <a:cubicBezTo>
                      <a:pt x="57" y="82"/>
                      <a:pt x="76" y="68"/>
                      <a:pt x="79" y="47"/>
                    </a:cubicBezTo>
                    <a:cubicBezTo>
                      <a:pt x="82" y="27"/>
                      <a:pt x="68" y="8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59" name="Freeform 156">
                <a:extLst>
                  <a:ext uri="{FF2B5EF4-FFF2-40B4-BE49-F238E27FC236}">
                    <a16:creationId xmlns:a16="http://schemas.microsoft.com/office/drawing/2014/main" id="{EE3D0073-7E03-4DE0-8A2B-35725959DE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82" y="3147"/>
                <a:ext cx="65" cy="64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1" y="46"/>
                      <a:pt x="38" y="56"/>
                      <a:pt x="24" y="54"/>
                    </a:cubicBezTo>
                    <a:cubicBezTo>
                      <a:pt x="9" y="52"/>
                      <a:pt x="0" y="38"/>
                      <a:pt x="2" y="24"/>
                    </a:cubicBezTo>
                    <a:cubicBezTo>
                      <a:pt x="4" y="10"/>
                      <a:pt x="18" y="0"/>
                      <a:pt x="32" y="2"/>
                    </a:cubicBezTo>
                    <a:cubicBezTo>
                      <a:pt x="46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60" name="Freeform 157">
                <a:extLst>
                  <a:ext uri="{FF2B5EF4-FFF2-40B4-BE49-F238E27FC236}">
                    <a16:creationId xmlns:a16="http://schemas.microsoft.com/office/drawing/2014/main" id="{C0479621-682A-4735-97B4-666F49CA995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466" y="3130"/>
                <a:ext cx="97" cy="97"/>
              </a:xfrm>
              <a:custGeom>
                <a:avLst/>
                <a:gdLst>
                  <a:gd name="T0" fmla="*/ 36 w 84"/>
                  <a:gd name="T1" fmla="*/ 80 h 84"/>
                  <a:gd name="T2" fmla="*/ 3 w 84"/>
                  <a:gd name="T3" fmla="*/ 36 h 84"/>
                  <a:gd name="T4" fmla="*/ 48 w 84"/>
                  <a:gd name="T5" fmla="*/ 3 h 84"/>
                  <a:gd name="T6" fmla="*/ 80 w 84"/>
                  <a:gd name="T7" fmla="*/ 48 h 84"/>
                  <a:gd name="T8" fmla="*/ 36 w 84"/>
                  <a:gd name="T9" fmla="*/ 80 h 84"/>
                  <a:gd name="T10" fmla="*/ 48 w 84"/>
                  <a:gd name="T11" fmla="*/ 5 h 84"/>
                  <a:gd name="T12" fmla="*/ 5 w 84"/>
                  <a:gd name="T13" fmla="*/ 36 h 84"/>
                  <a:gd name="T14" fmla="*/ 36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0"/>
                    </a:moveTo>
                    <a:cubicBezTo>
                      <a:pt x="14" y="77"/>
                      <a:pt x="0" y="57"/>
                      <a:pt x="3" y="36"/>
                    </a:cubicBezTo>
                    <a:cubicBezTo>
                      <a:pt x="7" y="15"/>
                      <a:pt x="27" y="0"/>
                      <a:pt x="48" y="3"/>
                    </a:cubicBezTo>
                    <a:cubicBezTo>
                      <a:pt x="69" y="7"/>
                      <a:pt x="84" y="27"/>
                      <a:pt x="80" y="48"/>
                    </a:cubicBezTo>
                    <a:cubicBezTo>
                      <a:pt x="77" y="69"/>
                      <a:pt x="57" y="84"/>
                      <a:pt x="36" y="80"/>
                    </a:cubicBezTo>
                    <a:close/>
                    <a:moveTo>
                      <a:pt x="48" y="5"/>
                    </a:moveTo>
                    <a:cubicBezTo>
                      <a:pt x="27" y="2"/>
                      <a:pt x="8" y="16"/>
                      <a:pt x="5" y="36"/>
                    </a:cubicBezTo>
                    <a:cubicBezTo>
                      <a:pt x="2" y="56"/>
                      <a:pt x="16" y="76"/>
                      <a:pt x="36" y="79"/>
                    </a:cubicBezTo>
                    <a:cubicBezTo>
                      <a:pt x="56" y="82"/>
                      <a:pt x="75" y="68"/>
                      <a:pt x="79" y="48"/>
                    </a:cubicBezTo>
                    <a:cubicBezTo>
                      <a:pt x="82" y="27"/>
                      <a:pt x="68" y="8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61" name="Freeform 158">
                <a:extLst>
                  <a:ext uri="{FF2B5EF4-FFF2-40B4-BE49-F238E27FC236}">
                    <a16:creationId xmlns:a16="http://schemas.microsoft.com/office/drawing/2014/main" id="{B4711607-7878-4F0A-A364-AB75E46729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35" y="2862"/>
                <a:ext cx="65" cy="65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1" y="46"/>
                      <a:pt x="38" y="56"/>
                      <a:pt x="24" y="54"/>
                    </a:cubicBezTo>
                    <a:cubicBezTo>
                      <a:pt x="9" y="51"/>
                      <a:pt x="0" y="38"/>
                      <a:pt x="2" y="24"/>
                    </a:cubicBezTo>
                    <a:cubicBezTo>
                      <a:pt x="4" y="9"/>
                      <a:pt x="18" y="0"/>
                      <a:pt x="32" y="2"/>
                    </a:cubicBezTo>
                    <a:cubicBezTo>
                      <a:pt x="46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62" name="Freeform 159">
                <a:extLst>
                  <a:ext uri="{FF2B5EF4-FFF2-40B4-BE49-F238E27FC236}">
                    <a16:creationId xmlns:a16="http://schemas.microsoft.com/office/drawing/2014/main" id="{BC1F98E5-AD2D-4BF0-9F76-53C6B36B630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419" y="2846"/>
                <a:ext cx="97" cy="97"/>
              </a:xfrm>
              <a:custGeom>
                <a:avLst/>
                <a:gdLst>
                  <a:gd name="T0" fmla="*/ 36 w 84"/>
                  <a:gd name="T1" fmla="*/ 80 h 84"/>
                  <a:gd name="T2" fmla="*/ 3 w 84"/>
                  <a:gd name="T3" fmla="*/ 36 h 84"/>
                  <a:gd name="T4" fmla="*/ 48 w 84"/>
                  <a:gd name="T5" fmla="*/ 3 h 84"/>
                  <a:gd name="T6" fmla="*/ 80 w 84"/>
                  <a:gd name="T7" fmla="*/ 48 h 84"/>
                  <a:gd name="T8" fmla="*/ 36 w 84"/>
                  <a:gd name="T9" fmla="*/ 80 h 84"/>
                  <a:gd name="T10" fmla="*/ 48 w 84"/>
                  <a:gd name="T11" fmla="*/ 5 h 84"/>
                  <a:gd name="T12" fmla="*/ 5 w 84"/>
                  <a:gd name="T13" fmla="*/ 36 h 84"/>
                  <a:gd name="T14" fmla="*/ 36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0"/>
                    </a:moveTo>
                    <a:cubicBezTo>
                      <a:pt x="14" y="77"/>
                      <a:pt x="0" y="57"/>
                      <a:pt x="3" y="36"/>
                    </a:cubicBezTo>
                    <a:cubicBezTo>
                      <a:pt x="7" y="14"/>
                      <a:pt x="27" y="0"/>
                      <a:pt x="48" y="3"/>
                    </a:cubicBezTo>
                    <a:cubicBezTo>
                      <a:pt x="69" y="7"/>
                      <a:pt x="84" y="27"/>
                      <a:pt x="80" y="48"/>
                    </a:cubicBezTo>
                    <a:cubicBezTo>
                      <a:pt x="77" y="69"/>
                      <a:pt x="57" y="84"/>
                      <a:pt x="36" y="80"/>
                    </a:cubicBezTo>
                    <a:close/>
                    <a:moveTo>
                      <a:pt x="48" y="5"/>
                    </a:moveTo>
                    <a:cubicBezTo>
                      <a:pt x="27" y="2"/>
                      <a:pt x="8" y="16"/>
                      <a:pt x="5" y="36"/>
                    </a:cubicBezTo>
                    <a:cubicBezTo>
                      <a:pt x="2" y="56"/>
                      <a:pt x="16" y="75"/>
                      <a:pt x="36" y="79"/>
                    </a:cubicBezTo>
                    <a:cubicBezTo>
                      <a:pt x="56" y="82"/>
                      <a:pt x="75" y="68"/>
                      <a:pt x="79" y="48"/>
                    </a:cubicBezTo>
                    <a:cubicBezTo>
                      <a:pt x="82" y="27"/>
                      <a:pt x="68" y="8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63" name="Freeform 160">
                <a:extLst>
                  <a:ext uri="{FF2B5EF4-FFF2-40B4-BE49-F238E27FC236}">
                    <a16:creationId xmlns:a16="http://schemas.microsoft.com/office/drawing/2014/main" id="{B893671B-7295-41B0-9B25-8639A41CDF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71" y="4660"/>
                <a:ext cx="64" cy="65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7"/>
                      <a:pt x="38" y="56"/>
                      <a:pt x="24" y="54"/>
                    </a:cubicBezTo>
                    <a:cubicBezTo>
                      <a:pt x="10" y="52"/>
                      <a:pt x="0" y="38"/>
                      <a:pt x="2" y="24"/>
                    </a:cubicBezTo>
                    <a:cubicBezTo>
                      <a:pt x="5" y="10"/>
                      <a:pt x="18" y="0"/>
                      <a:pt x="32" y="2"/>
                    </a:cubicBezTo>
                    <a:cubicBezTo>
                      <a:pt x="47" y="5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64" name="Freeform 161">
                <a:extLst>
                  <a:ext uri="{FF2B5EF4-FFF2-40B4-BE49-F238E27FC236}">
                    <a16:creationId xmlns:a16="http://schemas.microsoft.com/office/drawing/2014/main" id="{F3952D29-D12F-4B91-835C-D2CF9B7921B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754" y="4644"/>
                <a:ext cx="97" cy="97"/>
              </a:xfrm>
              <a:custGeom>
                <a:avLst/>
                <a:gdLst>
                  <a:gd name="T0" fmla="*/ 36 w 84"/>
                  <a:gd name="T1" fmla="*/ 81 h 84"/>
                  <a:gd name="T2" fmla="*/ 4 w 84"/>
                  <a:gd name="T3" fmla="*/ 36 h 84"/>
                  <a:gd name="T4" fmla="*/ 48 w 84"/>
                  <a:gd name="T5" fmla="*/ 4 h 84"/>
                  <a:gd name="T6" fmla="*/ 81 w 84"/>
                  <a:gd name="T7" fmla="*/ 48 h 84"/>
                  <a:gd name="T8" fmla="*/ 36 w 84"/>
                  <a:gd name="T9" fmla="*/ 81 h 84"/>
                  <a:gd name="T10" fmla="*/ 48 w 84"/>
                  <a:gd name="T11" fmla="*/ 5 h 84"/>
                  <a:gd name="T12" fmla="*/ 5 w 84"/>
                  <a:gd name="T13" fmla="*/ 36 h 84"/>
                  <a:gd name="T14" fmla="*/ 36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1"/>
                    </a:moveTo>
                    <a:cubicBezTo>
                      <a:pt x="15" y="77"/>
                      <a:pt x="0" y="57"/>
                      <a:pt x="4" y="36"/>
                    </a:cubicBezTo>
                    <a:cubicBezTo>
                      <a:pt x="7" y="15"/>
                      <a:pt x="27" y="0"/>
                      <a:pt x="48" y="4"/>
                    </a:cubicBezTo>
                    <a:cubicBezTo>
                      <a:pt x="70" y="7"/>
                      <a:pt x="84" y="27"/>
                      <a:pt x="81" y="48"/>
                    </a:cubicBezTo>
                    <a:cubicBezTo>
                      <a:pt x="77" y="70"/>
                      <a:pt x="57" y="84"/>
                      <a:pt x="36" y="81"/>
                    </a:cubicBezTo>
                    <a:close/>
                    <a:moveTo>
                      <a:pt x="48" y="5"/>
                    </a:moveTo>
                    <a:cubicBezTo>
                      <a:pt x="28" y="2"/>
                      <a:pt x="9" y="16"/>
                      <a:pt x="5" y="36"/>
                    </a:cubicBezTo>
                    <a:cubicBezTo>
                      <a:pt x="2" y="57"/>
                      <a:pt x="16" y="76"/>
                      <a:pt x="36" y="79"/>
                    </a:cubicBezTo>
                    <a:cubicBezTo>
                      <a:pt x="57" y="82"/>
                      <a:pt x="76" y="68"/>
                      <a:pt x="79" y="48"/>
                    </a:cubicBezTo>
                    <a:cubicBezTo>
                      <a:pt x="82" y="28"/>
                      <a:pt x="68" y="9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65" name="Freeform 162">
                <a:extLst>
                  <a:ext uri="{FF2B5EF4-FFF2-40B4-BE49-F238E27FC236}">
                    <a16:creationId xmlns:a16="http://schemas.microsoft.com/office/drawing/2014/main" id="{6436970D-C2BA-48DE-91A7-272B046772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95" y="4006"/>
                <a:ext cx="65" cy="65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6"/>
                      <a:pt x="38" y="56"/>
                      <a:pt x="24" y="54"/>
                    </a:cubicBezTo>
                    <a:cubicBezTo>
                      <a:pt x="10" y="51"/>
                      <a:pt x="0" y="38"/>
                      <a:pt x="2" y="24"/>
                    </a:cubicBezTo>
                    <a:cubicBezTo>
                      <a:pt x="5" y="9"/>
                      <a:pt x="18" y="0"/>
                      <a:pt x="32" y="2"/>
                    </a:cubicBezTo>
                    <a:cubicBezTo>
                      <a:pt x="47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66" name="Freeform 163">
                <a:extLst>
                  <a:ext uri="{FF2B5EF4-FFF2-40B4-BE49-F238E27FC236}">
                    <a16:creationId xmlns:a16="http://schemas.microsoft.com/office/drawing/2014/main" id="{7A88DE96-4C48-4372-9069-4D3AB1A27B1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079" y="3990"/>
                <a:ext cx="97" cy="97"/>
              </a:xfrm>
              <a:custGeom>
                <a:avLst/>
                <a:gdLst>
                  <a:gd name="T0" fmla="*/ 36 w 84"/>
                  <a:gd name="T1" fmla="*/ 80 h 84"/>
                  <a:gd name="T2" fmla="*/ 4 w 84"/>
                  <a:gd name="T3" fmla="*/ 36 h 84"/>
                  <a:gd name="T4" fmla="*/ 48 w 84"/>
                  <a:gd name="T5" fmla="*/ 3 h 84"/>
                  <a:gd name="T6" fmla="*/ 81 w 84"/>
                  <a:gd name="T7" fmla="*/ 48 h 84"/>
                  <a:gd name="T8" fmla="*/ 36 w 84"/>
                  <a:gd name="T9" fmla="*/ 80 h 84"/>
                  <a:gd name="T10" fmla="*/ 48 w 84"/>
                  <a:gd name="T11" fmla="*/ 5 h 84"/>
                  <a:gd name="T12" fmla="*/ 5 w 84"/>
                  <a:gd name="T13" fmla="*/ 36 h 84"/>
                  <a:gd name="T14" fmla="*/ 36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0"/>
                    </a:moveTo>
                    <a:cubicBezTo>
                      <a:pt x="15" y="77"/>
                      <a:pt x="0" y="57"/>
                      <a:pt x="4" y="36"/>
                    </a:cubicBezTo>
                    <a:cubicBezTo>
                      <a:pt x="7" y="15"/>
                      <a:pt x="27" y="0"/>
                      <a:pt x="48" y="3"/>
                    </a:cubicBezTo>
                    <a:cubicBezTo>
                      <a:pt x="70" y="7"/>
                      <a:pt x="84" y="27"/>
                      <a:pt x="81" y="48"/>
                    </a:cubicBezTo>
                    <a:cubicBezTo>
                      <a:pt x="77" y="69"/>
                      <a:pt x="57" y="84"/>
                      <a:pt x="36" y="80"/>
                    </a:cubicBezTo>
                    <a:close/>
                    <a:moveTo>
                      <a:pt x="48" y="5"/>
                    </a:moveTo>
                    <a:cubicBezTo>
                      <a:pt x="28" y="2"/>
                      <a:pt x="9" y="16"/>
                      <a:pt x="5" y="36"/>
                    </a:cubicBezTo>
                    <a:cubicBezTo>
                      <a:pt x="2" y="56"/>
                      <a:pt x="16" y="76"/>
                      <a:pt x="36" y="79"/>
                    </a:cubicBezTo>
                    <a:cubicBezTo>
                      <a:pt x="57" y="82"/>
                      <a:pt x="76" y="68"/>
                      <a:pt x="79" y="48"/>
                    </a:cubicBezTo>
                    <a:cubicBezTo>
                      <a:pt x="82" y="27"/>
                      <a:pt x="68" y="8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67" name="Freeform 164">
                <a:extLst>
                  <a:ext uri="{FF2B5EF4-FFF2-40B4-BE49-F238E27FC236}">
                    <a16:creationId xmlns:a16="http://schemas.microsoft.com/office/drawing/2014/main" id="{E355BA0A-3948-4E8D-9E30-D1FC9F6E7C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36" y="4499"/>
                <a:ext cx="86" cy="85"/>
              </a:xfrm>
              <a:custGeom>
                <a:avLst/>
                <a:gdLst>
                  <a:gd name="T0" fmla="*/ 71 w 74"/>
                  <a:gd name="T1" fmla="*/ 43 h 74"/>
                  <a:gd name="T2" fmla="*/ 32 w 74"/>
                  <a:gd name="T3" fmla="*/ 71 h 74"/>
                  <a:gd name="T4" fmla="*/ 3 w 74"/>
                  <a:gd name="T5" fmla="*/ 32 h 74"/>
                  <a:gd name="T6" fmla="*/ 43 w 74"/>
                  <a:gd name="T7" fmla="*/ 3 h 74"/>
                  <a:gd name="T8" fmla="*/ 71 w 74"/>
                  <a:gd name="T9" fmla="*/ 43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4" h="74">
                    <a:moveTo>
                      <a:pt x="71" y="43"/>
                    </a:moveTo>
                    <a:cubicBezTo>
                      <a:pt x="68" y="61"/>
                      <a:pt x="51" y="74"/>
                      <a:pt x="32" y="71"/>
                    </a:cubicBezTo>
                    <a:cubicBezTo>
                      <a:pt x="13" y="68"/>
                      <a:pt x="0" y="51"/>
                      <a:pt x="3" y="32"/>
                    </a:cubicBezTo>
                    <a:cubicBezTo>
                      <a:pt x="6" y="13"/>
                      <a:pt x="24" y="0"/>
                      <a:pt x="43" y="3"/>
                    </a:cubicBezTo>
                    <a:cubicBezTo>
                      <a:pt x="61" y="6"/>
                      <a:pt x="74" y="24"/>
                      <a:pt x="71" y="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68" name="Freeform 165">
                <a:extLst>
                  <a:ext uri="{FF2B5EF4-FFF2-40B4-BE49-F238E27FC236}">
                    <a16:creationId xmlns:a16="http://schemas.microsoft.com/office/drawing/2014/main" id="{6F99C708-4142-466E-AD86-61A26FD15D3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116" y="4478"/>
                <a:ext cx="128" cy="128"/>
              </a:xfrm>
              <a:custGeom>
                <a:avLst/>
                <a:gdLst>
                  <a:gd name="T0" fmla="*/ 47 w 111"/>
                  <a:gd name="T1" fmla="*/ 106 h 111"/>
                  <a:gd name="T2" fmla="*/ 4 w 111"/>
                  <a:gd name="T3" fmla="*/ 47 h 111"/>
                  <a:gd name="T4" fmla="*/ 63 w 111"/>
                  <a:gd name="T5" fmla="*/ 4 h 111"/>
                  <a:gd name="T6" fmla="*/ 106 w 111"/>
                  <a:gd name="T7" fmla="*/ 63 h 111"/>
                  <a:gd name="T8" fmla="*/ 47 w 111"/>
                  <a:gd name="T9" fmla="*/ 106 h 111"/>
                  <a:gd name="T10" fmla="*/ 63 w 111"/>
                  <a:gd name="T11" fmla="*/ 6 h 111"/>
                  <a:gd name="T12" fmla="*/ 6 w 111"/>
                  <a:gd name="T13" fmla="*/ 47 h 111"/>
                  <a:gd name="T14" fmla="*/ 47 w 111"/>
                  <a:gd name="T15" fmla="*/ 104 h 111"/>
                  <a:gd name="T16" fmla="*/ 104 w 111"/>
                  <a:gd name="T17" fmla="*/ 63 h 111"/>
                  <a:gd name="T18" fmla="*/ 63 w 111"/>
                  <a:gd name="T19" fmla="*/ 6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1" h="111">
                    <a:moveTo>
                      <a:pt x="47" y="106"/>
                    </a:moveTo>
                    <a:cubicBezTo>
                      <a:pt x="19" y="102"/>
                      <a:pt x="0" y="75"/>
                      <a:pt x="4" y="47"/>
                    </a:cubicBezTo>
                    <a:cubicBezTo>
                      <a:pt x="9" y="19"/>
                      <a:pt x="35" y="0"/>
                      <a:pt x="63" y="4"/>
                    </a:cubicBezTo>
                    <a:cubicBezTo>
                      <a:pt x="91" y="9"/>
                      <a:pt x="111" y="35"/>
                      <a:pt x="106" y="63"/>
                    </a:cubicBezTo>
                    <a:cubicBezTo>
                      <a:pt x="102" y="91"/>
                      <a:pt x="75" y="111"/>
                      <a:pt x="47" y="106"/>
                    </a:cubicBezTo>
                    <a:close/>
                    <a:moveTo>
                      <a:pt x="63" y="6"/>
                    </a:moveTo>
                    <a:cubicBezTo>
                      <a:pt x="36" y="2"/>
                      <a:pt x="11" y="20"/>
                      <a:pt x="6" y="47"/>
                    </a:cubicBezTo>
                    <a:cubicBezTo>
                      <a:pt x="2" y="74"/>
                      <a:pt x="20" y="100"/>
                      <a:pt x="47" y="104"/>
                    </a:cubicBezTo>
                    <a:cubicBezTo>
                      <a:pt x="74" y="108"/>
                      <a:pt x="100" y="90"/>
                      <a:pt x="104" y="63"/>
                    </a:cubicBezTo>
                    <a:cubicBezTo>
                      <a:pt x="108" y="36"/>
                      <a:pt x="90" y="11"/>
                      <a:pt x="6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69" name="Freeform 166">
                <a:extLst>
                  <a:ext uri="{FF2B5EF4-FFF2-40B4-BE49-F238E27FC236}">
                    <a16:creationId xmlns:a16="http://schemas.microsoft.com/office/drawing/2014/main" id="{466DD324-2C50-4C19-87CA-12E2502599B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088" y="4451"/>
                <a:ext cx="182" cy="182"/>
              </a:xfrm>
              <a:custGeom>
                <a:avLst/>
                <a:gdLst>
                  <a:gd name="T0" fmla="*/ 68 w 158"/>
                  <a:gd name="T1" fmla="*/ 152 h 158"/>
                  <a:gd name="T2" fmla="*/ 6 w 158"/>
                  <a:gd name="T3" fmla="*/ 68 h 158"/>
                  <a:gd name="T4" fmla="*/ 91 w 158"/>
                  <a:gd name="T5" fmla="*/ 6 h 158"/>
                  <a:gd name="T6" fmla="*/ 152 w 158"/>
                  <a:gd name="T7" fmla="*/ 91 h 158"/>
                  <a:gd name="T8" fmla="*/ 68 w 158"/>
                  <a:gd name="T9" fmla="*/ 152 h 158"/>
                  <a:gd name="T10" fmla="*/ 90 w 158"/>
                  <a:gd name="T11" fmla="*/ 8 h 158"/>
                  <a:gd name="T12" fmla="*/ 8 w 158"/>
                  <a:gd name="T13" fmla="*/ 68 h 158"/>
                  <a:gd name="T14" fmla="*/ 68 w 158"/>
                  <a:gd name="T15" fmla="*/ 150 h 158"/>
                  <a:gd name="T16" fmla="*/ 150 w 158"/>
                  <a:gd name="T17" fmla="*/ 90 h 158"/>
                  <a:gd name="T18" fmla="*/ 90 w 158"/>
                  <a:gd name="T19" fmla="*/ 8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8" h="158">
                    <a:moveTo>
                      <a:pt x="68" y="152"/>
                    </a:moveTo>
                    <a:cubicBezTo>
                      <a:pt x="27" y="146"/>
                      <a:pt x="0" y="108"/>
                      <a:pt x="6" y="68"/>
                    </a:cubicBezTo>
                    <a:cubicBezTo>
                      <a:pt x="13" y="27"/>
                      <a:pt x="51" y="0"/>
                      <a:pt x="91" y="6"/>
                    </a:cubicBezTo>
                    <a:cubicBezTo>
                      <a:pt x="131" y="13"/>
                      <a:pt x="158" y="51"/>
                      <a:pt x="152" y="91"/>
                    </a:cubicBezTo>
                    <a:cubicBezTo>
                      <a:pt x="146" y="131"/>
                      <a:pt x="108" y="158"/>
                      <a:pt x="68" y="152"/>
                    </a:cubicBezTo>
                    <a:close/>
                    <a:moveTo>
                      <a:pt x="90" y="8"/>
                    </a:moveTo>
                    <a:cubicBezTo>
                      <a:pt x="51" y="2"/>
                      <a:pt x="15" y="29"/>
                      <a:pt x="8" y="68"/>
                    </a:cubicBezTo>
                    <a:cubicBezTo>
                      <a:pt x="2" y="107"/>
                      <a:pt x="29" y="144"/>
                      <a:pt x="68" y="150"/>
                    </a:cubicBezTo>
                    <a:cubicBezTo>
                      <a:pt x="107" y="156"/>
                      <a:pt x="144" y="129"/>
                      <a:pt x="150" y="90"/>
                    </a:cubicBezTo>
                    <a:cubicBezTo>
                      <a:pt x="156" y="51"/>
                      <a:pt x="129" y="15"/>
                      <a:pt x="90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70" name="Freeform 167">
                <a:extLst>
                  <a:ext uri="{FF2B5EF4-FFF2-40B4-BE49-F238E27FC236}">
                    <a16:creationId xmlns:a16="http://schemas.microsoft.com/office/drawing/2014/main" id="{A0566E31-055B-42F6-B5A1-C007E4C84A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10" y="5113"/>
                <a:ext cx="65" cy="65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7"/>
                      <a:pt x="38" y="56"/>
                      <a:pt x="24" y="54"/>
                    </a:cubicBezTo>
                    <a:cubicBezTo>
                      <a:pt x="10" y="52"/>
                      <a:pt x="0" y="38"/>
                      <a:pt x="2" y="24"/>
                    </a:cubicBezTo>
                    <a:cubicBezTo>
                      <a:pt x="5" y="10"/>
                      <a:pt x="18" y="0"/>
                      <a:pt x="32" y="2"/>
                    </a:cubicBezTo>
                    <a:cubicBezTo>
                      <a:pt x="47" y="5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71" name="Freeform 168">
                <a:extLst>
                  <a:ext uri="{FF2B5EF4-FFF2-40B4-BE49-F238E27FC236}">
                    <a16:creationId xmlns:a16="http://schemas.microsoft.com/office/drawing/2014/main" id="{E538707F-1F89-4FFD-AD0C-E308D65048B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494" y="5097"/>
                <a:ext cx="97" cy="97"/>
              </a:xfrm>
              <a:custGeom>
                <a:avLst/>
                <a:gdLst>
                  <a:gd name="T0" fmla="*/ 36 w 84"/>
                  <a:gd name="T1" fmla="*/ 81 h 84"/>
                  <a:gd name="T2" fmla="*/ 4 w 84"/>
                  <a:gd name="T3" fmla="*/ 36 h 84"/>
                  <a:gd name="T4" fmla="*/ 48 w 84"/>
                  <a:gd name="T5" fmla="*/ 4 h 84"/>
                  <a:gd name="T6" fmla="*/ 81 w 84"/>
                  <a:gd name="T7" fmla="*/ 48 h 84"/>
                  <a:gd name="T8" fmla="*/ 36 w 84"/>
                  <a:gd name="T9" fmla="*/ 81 h 84"/>
                  <a:gd name="T10" fmla="*/ 48 w 84"/>
                  <a:gd name="T11" fmla="*/ 5 h 84"/>
                  <a:gd name="T12" fmla="*/ 5 w 84"/>
                  <a:gd name="T13" fmla="*/ 36 h 84"/>
                  <a:gd name="T14" fmla="*/ 36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1"/>
                    </a:moveTo>
                    <a:cubicBezTo>
                      <a:pt x="15" y="77"/>
                      <a:pt x="0" y="57"/>
                      <a:pt x="4" y="36"/>
                    </a:cubicBezTo>
                    <a:cubicBezTo>
                      <a:pt x="7" y="15"/>
                      <a:pt x="27" y="0"/>
                      <a:pt x="48" y="4"/>
                    </a:cubicBezTo>
                    <a:cubicBezTo>
                      <a:pt x="70" y="7"/>
                      <a:pt x="84" y="27"/>
                      <a:pt x="81" y="48"/>
                    </a:cubicBezTo>
                    <a:cubicBezTo>
                      <a:pt x="77" y="70"/>
                      <a:pt x="57" y="84"/>
                      <a:pt x="36" y="81"/>
                    </a:cubicBezTo>
                    <a:close/>
                    <a:moveTo>
                      <a:pt x="48" y="5"/>
                    </a:moveTo>
                    <a:cubicBezTo>
                      <a:pt x="28" y="2"/>
                      <a:pt x="9" y="16"/>
                      <a:pt x="5" y="36"/>
                    </a:cubicBezTo>
                    <a:cubicBezTo>
                      <a:pt x="2" y="57"/>
                      <a:pt x="16" y="76"/>
                      <a:pt x="36" y="79"/>
                    </a:cubicBezTo>
                    <a:cubicBezTo>
                      <a:pt x="57" y="82"/>
                      <a:pt x="76" y="68"/>
                      <a:pt x="79" y="48"/>
                    </a:cubicBezTo>
                    <a:cubicBezTo>
                      <a:pt x="82" y="28"/>
                      <a:pt x="68" y="9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72" name="Freeform 169">
                <a:extLst>
                  <a:ext uri="{FF2B5EF4-FFF2-40B4-BE49-F238E27FC236}">
                    <a16:creationId xmlns:a16="http://schemas.microsoft.com/office/drawing/2014/main" id="{3BA4B1CC-4657-4CA7-A8C1-375804F6364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473" y="5076"/>
                <a:ext cx="139" cy="139"/>
              </a:xfrm>
              <a:custGeom>
                <a:avLst/>
                <a:gdLst>
                  <a:gd name="T0" fmla="*/ 52 w 120"/>
                  <a:gd name="T1" fmla="*/ 115 h 120"/>
                  <a:gd name="T2" fmla="*/ 5 w 120"/>
                  <a:gd name="T3" fmla="*/ 52 h 120"/>
                  <a:gd name="T4" fmla="*/ 69 w 120"/>
                  <a:gd name="T5" fmla="*/ 5 h 120"/>
                  <a:gd name="T6" fmla="*/ 115 w 120"/>
                  <a:gd name="T7" fmla="*/ 69 h 120"/>
                  <a:gd name="T8" fmla="*/ 52 w 120"/>
                  <a:gd name="T9" fmla="*/ 115 h 120"/>
                  <a:gd name="T10" fmla="*/ 69 w 120"/>
                  <a:gd name="T11" fmla="*/ 7 h 120"/>
                  <a:gd name="T12" fmla="*/ 7 w 120"/>
                  <a:gd name="T13" fmla="*/ 52 h 120"/>
                  <a:gd name="T14" fmla="*/ 52 w 120"/>
                  <a:gd name="T15" fmla="*/ 114 h 120"/>
                  <a:gd name="T16" fmla="*/ 114 w 120"/>
                  <a:gd name="T17" fmla="*/ 69 h 120"/>
                  <a:gd name="T18" fmla="*/ 69 w 120"/>
                  <a:gd name="T19" fmla="*/ 7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0" h="120">
                    <a:moveTo>
                      <a:pt x="52" y="115"/>
                    </a:moveTo>
                    <a:cubicBezTo>
                      <a:pt x="21" y="110"/>
                      <a:pt x="0" y="82"/>
                      <a:pt x="5" y="52"/>
                    </a:cubicBezTo>
                    <a:cubicBezTo>
                      <a:pt x="10" y="21"/>
                      <a:pt x="39" y="0"/>
                      <a:pt x="69" y="5"/>
                    </a:cubicBezTo>
                    <a:cubicBezTo>
                      <a:pt x="99" y="10"/>
                      <a:pt x="120" y="39"/>
                      <a:pt x="115" y="69"/>
                    </a:cubicBezTo>
                    <a:cubicBezTo>
                      <a:pt x="110" y="99"/>
                      <a:pt x="82" y="120"/>
                      <a:pt x="52" y="115"/>
                    </a:cubicBezTo>
                    <a:close/>
                    <a:moveTo>
                      <a:pt x="69" y="7"/>
                    </a:moveTo>
                    <a:cubicBezTo>
                      <a:pt x="39" y="2"/>
                      <a:pt x="12" y="22"/>
                      <a:pt x="7" y="52"/>
                    </a:cubicBezTo>
                    <a:cubicBezTo>
                      <a:pt x="2" y="81"/>
                      <a:pt x="22" y="109"/>
                      <a:pt x="52" y="114"/>
                    </a:cubicBezTo>
                    <a:cubicBezTo>
                      <a:pt x="81" y="118"/>
                      <a:pt x="109" y="98"/>
                      <a:pt x="114" y="69"/>
                    </a:cubicBezTo>
                    <a:cubicBezTo>
                      <a:pt x="118" y="39"/>
                      <a:pt x="98" y="12"/>
                      <a:pt x="6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73" name="Freeform 170">
                <a:extLst>
                  <a:ext uri="{FF2B5EF4-FFF2-40B4-BE49-F238E27FC236}">
                    <a16:creationId xmlns:a16="http://schemas.microsoft.com/office/drawing/2014/main" id="{7996D08F-6AF5-4A9D-973E-3151C3F5AB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27" y="3302"/>
                <a:ext cx="89" cy="88"/>
              </a:xfrm>
              <a:custGeom>
                <a:avLst/>
                <a:gdLst>
                  <a:gd name="T0" fmla="*/ 74 w 77"/>
                  <a:gd name="T1" fmla="*/ 44 h 76"/>
                  <a:gd name="T2" fmla="*/ 33 w 77"/>
                  <a:gd name="T3" fmla="*/ 73 h 76"/>
                  <a:gd name="T4" fmla="*/ 3 w 77"/>
                  <a:gd name="T5" fmla="*/ 33 h 76"/>
                  <a:gd name="T6" fmla="*/ 44 w 77"/>
                  <a:gd name="T7" fmla="*/ 3 h 76"/>
                  <a:gd name="T8" fmla="*/ 74 w 77"/>
                  <a:gd name="T9" fmla="*/ 44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7" h="76">
                    <a:moveTo>
                      <a:pt x="74" y="44"/>
                    </a:moveTo>
                    <a:cubicBezTo>
                      <a:pt x="71" y="63"/>
                      <a:pt x="52" y="76"/>
                      <a:pt x="33" y="73"/>
                    </a:cubicBezTo>
                    <a:cubicBezTo>
                      <a:pt x="14" y="70"/>
                      <a:pt x="0" y="52"/>
                      <a:pt x="3" y="33"/>
                    </a:cubicBezTo>
                    <a:cubicBezTo>
                      <a:pt x="7" y="13"/>
                      <a:pt x="25" y="0"/>
                      <a:pt x="44" y="3"/>
                    </a:cubicBezTo>
                    <a:cubicBezTo>
                      <a:pt x="64" y="6"/>
                      <a:pt x="77" y="24"/>
                      <a:pt x="74" y="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74" name="Freeform 171">
                <a:extLst>
                  <a:ext uri="{FF2B5EF4-FFF2-40B4-BE49-F238E27FC236}">
                    <a16:creationId xmlns:a16="http://schemas.microsoft.com/office/drawing/2014/main" id="{0EB77117-DF75-4CA5-8C04-FC81F41A445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406" y="3280"/>
                <a:ext cx="132" cy="132"/>
              </a:xfrm>
              <a:custGeom>
                <a:avLst/>
                <a:gdLst>
                  <a:gd name="T0" fmla="*/ 48 w 114"/>
                  <a:gd name="T1" fmla="*/ 110 h 114"/>
                  <a:gd name="T2" fmla="*/ 4 w 114"/>
                  <a:gd name="T3" fmla="*/ 49 h 114"/>
                  <a:gd name="T4" fmla="*/ 65 w 114"/>
                  <a:gd name="T5" fmla="*/ 5 h 114"/>
                  <a:gd name="T6" fmla="*/ 109 w 114"/>
                  <a:gd name="T7" fmla="*/ 66 h 114"/>
                  <a:gd name="T8" fmla="*/ 48 w 114"/>
                  <a:gd name="T9" fmla="*/ 110 h 114"/>
                  <a:gd name="T10" fmla="*/ 65 w 114"/>
                  <a:gd name="T11" fmla="*/ 7 h 114"/>
                  <a:gd name="T12" fmla="*/ 6 w 114"/>
                  <a:gd name="T13" fmla="*/ 49 h 114"/>
                  <a:gd name="T14" fmla="*/ 49 w 114"/>
                  <a:gd name="T15" fmla="*/ 107 h 114"/>
                  <a:gd name="T16" fmla="*/ 107 w 114"/>
                  <a:gd name="T17" fmla="*/ 65 h 114"/>
                  <a:gd name="T18" fmla="*/ 65 w 114"/>
                  <a:gd name="T19" fmla="*/ 7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4" h="114">
                    <a:moveTo>
                      <a:pt x="48" y="110"/>
                    </a:moveTo>
                    <a:cubicBezTo>
                      <a:pt x="19" y="105"/>
                      <a:pt x="0" y="78"/>
                      <a:pt x="4" y="49"/>
                    </a:cubicBezTo>
                    <a:cubicBezTo>
                      <a:pt x="9" y="20"/>
                      <a:pt x="36" y="0"/>
                      <a:pt x="65" y="5"/>
                    </a:cubicBezTo>
                    <a:cubicBezTo>
                      <a:pt x="94" y="9"/>
                      <a:pt x="114" y="37"/>
                      <a:pt x="109" y="66"/>
                    </a:cubicBezTo>
                    <a:cubicBezTo>
                      <a:pt x="104" y="94"/>
                      <a:pt x="77" y="114"/>
                      <a:pt x="48" y="110"/>
                    </a:cubicBezTo>
                    <a:close/>
                    <a:moveTo>
                      <a:pt x="65" y="7"/>
                    </a:moveTo>
                    <a:cubicBezTo>
                      <a:pt x="37" y="3"/>
                      <a:pt x="11" y="22"/>
                      <a:pt x="6" y="49"/>
                    </a:cubicBezTo>
                    <a:cubicBezTo>
                      <a:pt x="2" y="77"/>
                      <a:pt x="21" y="103"/>
                      <a:pt x="49" y="107"/>
                    </a:cubicBezTo>
                    <a:cubicBezTo>
                      <a:pt x="76" y="112"/>
                      <a:pt x="102" y="93"/>
                      <a:pt x="107" y="65"/>
                    </a:cubicBezTo>
                    <a:cubicBezTo>
                      <a:pt x="111" y="37"/>
                      <a:pt x="92" y="11"/>
                      <a:pt x="65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75" name="Freeform 172">
                <a:extLst>
                  <a:ext uri="{FF2B5EF4-FFF2-40B4-BE49-F238E27FC236}">
                    <a16:creationId xmlns:a16="http://schemas.microsoft.com/office/drawing/2014/main" id="{0645BE37-9955-4E3D-A37E-E6E79138DCD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378" y="3253"/>
                <a:ext cx="188" cy="187"/>
              </a:xfrm>
              <a:custGeom>
                <a:avLst/>
                <a:gdLst>
                  <a:gd name="T0" fmla="*/ 70 w 163"/>
                  <a:gd name="T1" fmla="*/ 156 h 163"/>
                  <a:gd name="T2" fmla="*/ 7 w 163"/>
                  <a:gd name="T3" fmla="*/ 69 h 163"/>
                  <a:gd name="T4" fmla="*/ 94 w 163"/>
                  <a:gd name="T5" fmla="*/ 6 h 163"/>
                  <a:gd name="T6" fmla="*/ 157 w 163"/>
                  <a:gd name="T7" fmla="*/ 93 h 163"/>
                  <a:gd name="T8" fmla="*/ 70 w 163"/>
                  <a:gd name="T9" fmla="*/ 156 h 163"/>
                  <a:gd name="T10" fmla="*/ 93 w 163"/>
                  <a:gd name="T11" fmla="*/ 8 h 163"/>
                  <a:gd name="T12" fmla="*/ 9 w 163"/>
                  <a:gd name="T13" fmla="*/ 70 h 163"/>
                  <a:gd name="T14" fmla="*/ 70 w 163"/>
                  <a:gd name="T15" fmla="*/ 154 h 163"/>
                  <a:gd name="T16" fmla="*/ 154 w 163"/>
                  <a:gd name="T17" fmla="*/ 93 h 163"/>
                  <a:gd name="T18" fmla="*/ 93 w 163"/>
                  <a:gd name="T19" fmla="*/ 8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63" h="163">
                    <a:moveTo>
                      <a:pt x="70" y="156"/>
                    </a:moveTo>
                    <a:cubicBezTo>
                      <a:pt x="28" y="150"/>
                      <a:pt x="0" y="111"/>
                      <a:pt x="7" y="69"/>
                    </a:cubicBezTo>
                    <a:cubicBezTo>
                      <a:pt x="13" y="28"/>
                      <a:pt x="52" y="0"/>
                      <a:pt x="94" y="6"/>
                    </a:cubicBezTo>
                    <a:cubicBezTo>
                      <a:pt x="135" y="13"/>
                      <a:pt x="163" y="52"/>
                      <a:pt x="157" y="93"/>
                    </a:cubicBezTo>
                    <a:cubicBezTo>
                      <a:pt x="150" y="134"/>
                      <a:pt x="111" y="163"/>
                      <a:pt x="70" y="156"/>
                    </a:cubicBezTo>
                    <a:close/>
                    <a:moveTo>
                      <a:pt x="93" y="8"/>
                    </a:moveTo>
                    <a:cubicBezTo>
                      <a:pt x="53" y="2"/>
                      <a:pt x="15" y="30"/>
                      <a:pt x="9" y="70"/>
                    </a:cubicBezTo>
                    <a:cubicBezTo>
                      <a:pt x="3" y="110"/>
                      <a:pt x="30" y="147"/>
                      <a:pt x="70" y="154"/>
                    </a:cubicBezTo>
                    <a:cubicBezTo>
                      <a:pt x="110" y="160"/>
                      <a:pt x="148" y="133"/>
                      <a:pt x="154" y="93"/>
                    </a:cubicBezTo>
                    <a:cubicBezTo>
                      <a:pt x="161" y="53"/>
                      <a:pt x="133" y="15"/>
                      <a:pt x="93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76" name="Freeform 173">
                <a:extLst>
                  <a:ext uri="{FF2B5EF4-FFF2-40B4-BE49-F238E27FC236}">
                    <a16:creationId xmlns:a16="http://schemas.microsoft.com/office/drawing/2014/main" id="{ED532F1A-6AA2-4388-BEFD-E5EF7A1FA2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83" y="4763"/>
                <a:ext cx="65" cy="64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1" y="46"/>
                      <a:pt x="38" y="56"/>
                      <a:pt x="24" y="54"/>
                    </a:cubicBezTo>
                    <a:cubicBezTo>
                      <a:pt x="9" y="51"/>
                      <a:pt x="0" y="38"/>
                      <a:pt x="2" y="24"/>
                    </a:cubicBezTo>
                    <a:cubicBezTo>
                      <a:pt x="4" y="9"/>
                      <a:pt x="18" y="0"/>
                      <a:pt x="32" y="2"/>
                    </a:cubicBezTo>
                    <a:cubicBezTo>
                      <a:pt x="46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77" name="Freeform 174">
                <a:extLst>
                  <a:ext uri="{FF2B5EF4-FFF2-40B4-BE49-F238E27FC236}">
                    <a16:creationId xmlns:a16="http://schemas.microsoft.com/office/drawing/2014/main" id="{C36D45A9-ED97-4624-8C93-8DE6C955292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667" y="4747"/>
                <a:ext cx="97" cy="97"/>
              </a:xfrm>
              <a:custGeom>
                <a:avLst/>
                <a:gdLst>
                  <a:gd name="T0" fmla="*/ 36 w 84"/>
                  <a:gd name="T1" fmla="*/ 80 h 84"/>
                  <a:gd name="T2" fmla="*/ 3 w 84"/>
                  <a:gd name="T3" fmla="*/ 36 h 84"/>
                  <a:gd name="T4" fmla="*/ 48 w 84"/>
                  <a:gd name="T5" fmla="*/ 3 h 84"/>
                  <a:gd name="T6" fmla="*/ 80 w 84"/>
                  <a:gd name="T7" fmla="*/ 48 h 84"/>
                  <a:gd name="T8" fmla="*/ 36 w 84"/>
                  <a:gd name="T9" fmla="*/ 80 h 84"/>
                  <a:gd name="T10" fmla="*/ 48 w 84"/>
                  <a:gd name="T11" fmla="*/ 5 h 84"/>
                  <a:gd name="T12" fmla="*/ 5 w 84"/>
                  <a:gd name="T13" fmla="*/ 36 h 84"/>
                  <a:gd name="T14" fmla="*/ 36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0"/>
                    </a:moveTo>
                    <a:cubicBezTo>
                      <a:pt x="14" y="77"/>
                      <a:pt x="0" y="57"/>
                      <a:pt x="3" y="36"/>
                    </a:cubicBezTo>
                    <a:cubicBezTo>
                      <a:pt x="7" y="14"/>
                      <a:pt x="27" y="0"/>
                      <a:pt x="48" y="3"/>
                    </a:cubicBezTo>
                    <a:cubicBezTo>
                      <a:pt x="69" y="7"/>
                      <a:pt x="84" y="27"/>
                      <a:pt x="80" y="48"/>
                    </a:cubicBezTo>
                    <a:cubicBezTo>
                      <a:pt x="77" y="69"/>
                      <a:pt x="57" y="84"/>
                      <a:pt x="36" y="80"/>
                    </a:cubicBezTo>
                    <a:close/>
                    <a:moveTo>
                      <a:pt x="48" y="5"/>
                    </a:moveTo>
                    <a:cubicBezTo>
                      <a:pt x="27" y="2"/>
                      <a:pt x="8" y="16"/>
                      <a:pt x="5" y="36"/>
                    </a:cubicBezTo>
                    <a:cubicBezTo>
                      <a:pt x="2" y="56"/>
                      <a:pt x="16" y="75"/>
                      <a:pt x="36" y="79"/>
                    </a:cubicBezTo>
                    <a:cubicBezTo>
                      <a:pt x="56" y="82"/>
                      <a:pt x="75" y="68"/>
                      <a:pt x="79" y="48"/>
                    </a:cubicBezTo>
                    <a:cubicBezTo>
                      <a:pt x="82" y="27"/>
                      <a:pt x="68" y="8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78" name="Freeform 175">
                <a:extLst>
                  <a:ext uri="{FF2B5EF4-FFF2-40B4-BE49-F238E27FC236}">
                    <a16:creationId xmlns:a16="http://schemas.microsoft.com/office/drawing/2014/main" id="{B0EB533D-BAB1-4DB0-95A0-0E1D1FD47BE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646" y="4726"/>
                <a:ext cx="139" cy="138"/>
              </a:xfrm>
              <a:custGeom>
                <a:avLst/>
                <a:gdLst>
                  <a:gd name="T0" fmla="*/ 51 w 120"/>
                  <a:gd name="T1" fmla="*/ 115 h 120"/>
                  <a:gd name="T2" fmla="*/ 5 w 120"/>
                  <a:gd name="T3" fmla="*/ 51 h 120"/>
                  <a:gd name="T4" fmla="*/ 69 w 120"/>
                  <a:gd name="T5" fmla="*/ 5 h 120"/>
                  <a:gd name="T6" fmla="*/ 115 w 120"/>
                  <a:gd name="T7" fmla="*/ 68 h 120"/>
                  <a:gd name="T8" fmla="*/ 51 w 120"/>
                  <a:gd name="T9" fmla="*/ 115 h 120"/>
                  <a:gd name="T10" fmla="*/ 68 w 120"/>
                  <a:gd name="T11" fmla="*/ 6 h 120"/>
                  <a:gd name="T12" fmla="*/ 6 w 120"/>
                  <a:gd name="T13" fmla="*/ 51 h 120"/>
                  <a:gd name="T14" fmla="*/ 51 w 120"/>
                  <a:gd name="T15" fmla="*/ 113 h 120"/>
                  <a:gd name="T16" fmla="*/ 113 w 120"/>
                  <a:gd name="T17" fmla="*/ 68 h 120"/>
                  <a:gd name="T18" fmla="*/ 68 w 120"/>
                  <a:gd name="T19" fmla="*/ 6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0" h="120">
                    <a:moveTo>
                      <a:pt x="51" y="115"/>
                    </a:moveTo>
                    <a:cubicBezTo>
                      <a:pt x="21" y="110"/>
                      <a:pt x="0" y="81"/>
                      <a:pt x="5" y="51"/>
                    </a:cubicBezTo>
                    <a:cubicBezTo>
                      <a:pt x="10" y="21"/>
                      <a:pt x="38" y="0"/>
                      <a:pt x="69" y="5"/>
                    </a:cubicBezTo>
                    <a:cubicBezTo>
                      <a:pt x="99" y="10"/>
                      <a:pt x="120" y="38"/>
                      <a:pt x="115" y="68"/>
                    </a:cubicBezTo>
                    <a:cubicBezTo>
                      <a:pt x="110" y="99"/>
                      <a:pt x="81" y="120"/>
                      <a:pt x="51" y="115"/>
                    </a:cubicBezTo>
                    <a:close/>
                    <a:moveTo>
                      <a:pt x="68" y="6"/>
                    </a:moveTo>
                    <a:cubicBezTo>
                      <a:pt x="39" y="2"/>
                      <a:pt x="11" y="22"/>
                      <a:pt x="6" y="51"/>
                    </a:cubicBezTo>
                    <a:cubicBezTo>
                      <a:pt x="2" y="81"/>
                      <a:pt x="22" y="108"/>
                      <a:pt x="51" y="113"/>
                    </a:cubicBezTo>
                    <a:cubicBezTo>
                      <a:pt x="81" y="118"/>
                      <a:pt x="108" y="98"/>
                      <a:pt x="113" y="68"/>
                    </a:cubicBezTo>
                    <a:cubicBezTo>
                      <a:pt x="118" y="39"/>
                      <a:pt x="98" y="11"/>
                      <a:pt x="6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79" name="Freeform 176">
                <a:extLst>
                  <a:ext uri="{FF2B5EF4-FFF2-40B4-BE49-F238E27FC236}">
                    <a16:creationId xmlns:a16="http://schemas.microsoft.com/office/drawing/2014/main" id="{33C0C367-558C-49B6-8D57-253C7DCFDE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43" y="4990"/>
                <a:ext cx="84" cy="84"/>
              </a:xfrm>
              <a:custGeom>
                <a:avLst/>
                <a:gdLst>
                  <a:gd name="T0" fmla="*/ 70 w 73"/>
                  <a:gd name="T1" fmla="*/ 42 h 73"/>
                  <a:gd name="T2" fmla="*/ 31 w 73"/>
                  <a:gd name="T3" fmla="*/ 70 h 73"/>
                  <a:gd name="T4" fmla="*/ 3 w 73"/>
                  <a:gd name="T5" fmla="*/ 31 h 73"/>
                  <a:gd name="T6" fmla="*/ 42 w 73"/>
                  <a:gd name="T7" fmla="*/ 3 h 73"/>
                  <a:gd name="T8" fmla="*/ 70 w 73"/>
                  <a:gd name="T9" fmla="*/ 42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3" h="73">
                    <a:moveTo>
                      <a:pt x="70" y="42"/>
                    </a:moveTo>
                    <a:cubicBezTo>
                      <a:pt x="67" y="60"/>
                      <a:pt x="50" y="73"/>
                      <a:pt x="31" y="70"/>
                    </a:cubicBezTo>
                    <a:cubicBezTo>
                      <a:pt x="13" y="67"/>
                      <a:pt x="0" y="50"/>
                      <a:pt x="3" y="31"/>
                    </a:cubicBezTo>
                    <a:cubicBezTo>
                      <a:pt x="6" y="13"/>
                      <a:pt x="23" y="0"/>
                      <a:pt x="42" y="3"/>
                    </a:cubicBezTo>
                    <a:cubicBezTo>
                      <a:pt x="60" y="6"/>
                      <a:pt x="73" y="23"/>
                      <a:pt x="70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80" name="Freeform 177">
                <a:extLst>
                  <a:ext uri="{FF2B5EF4-FFF2-40B4-BE49-F238E27FC236}">
                    <a16:creationId xmlns:a16="http://schemas.microsoft.com/office/drawing/2014/main" id="{6CCDF941-3D83-4EDA-AFAF-BA3106FF286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022" y="4969"/>
                <a:ext cx="126" cy="126"/>
              </a:xfrm>
              <a:custGeom>
                <a:avLst/>
                <a:gdLst>
                  <a:gd name="T0" fmla="*/ 47 w 109"/>
                  <a:gd name="T1" fmla="*/ 104 h 109"/>
                  <a:gd name="T2" fmla="*/ 5 w 109"/>
                  <a:gd name="T3" fmla="*/ 47 h 109"/>
                  <a:gd name="T4" fmla="*/ 63 w 109"/>
                  <a:gd name="T5" fmla="*/ 5 h 109"/>
                  <a:gd name="T6" fmla="*/ 105 w 109"/>
                  <a:gd name="T7" fmla="*/ 62 h 109"/>
                  <a:gd name="T8" fmla="*/ 47 w 109"/>
                  <a:gd name="T9" fmla="*/ 104 h 109"/>
                  <a:gd name="T10" fmla="*/ 62 w 109"/>
                  <a:gd name="T11" fmla="*/ 7 h 109"/>
                  <a:gd name="T12" fmla="*/ 7 w 109"/>
                  <a:gd name="T13" fmla="*/ 47 h 109"/>
                  <a:gd name="T14" fmla="*/ 47 w 109"/>
                  <a:gd name="T15" fmla="*/ 102 h 109"/>
                  <a:gd name="T16" fmla="*/ 102 w 109"/>
                  <a:gd name="T17" fmla="*/ 62 h 109"/>
                  <a:gd name="T18" fmla="*/ 62 w 109"/>
                  <a:gd name="T19" fmla="*/ 7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9" h="109">
                    <a:moveTo>
                      <a:pt x="47" y="104"/>
                    </a:moveTo>
                    <a:cubicBezTo>
                      <a:pt x="19" y="100"/>
                      <a:pt x="0" y="74"/>
                      <a:pt x="5" y="47"/>
                    </a:cubicBezTo>
                    <a:cubicBezTo>
                      <a:pt x="9" y="19"/>
                      <a:pt x="35" y="0"/>
                      <a:pt x="63" y="5"/>
                    </a:cubicBezTo>
                    <a:cubicBezTo>
                      <a:pt x="90" y="9"/>
                      <a:pt x="109" y="35"/>
                      <a:pt x="105" y="62"/>
                    </a:cubicBezTo>
                    <a:cubicBezTo>
                      <a:pt x="100" y="90"/>
                      <a:pt x="74" y="109"/>
                      <a:pt x="47" y="104"/>
                    </a:cubicBezTo>
                    <a:close/>
                    <a:moveTo>
                      <a:pt x="62" y="7"/>
                    </a:moveTo>
                    <a:cubicBezTo>
                      <a:pt x="36" y="3"/>
                      <a:pt x="11" y="21"/>
                      <a:pt x="7" y="47"/>
                    </a:cubicBezTo>
                    <a:cubicBezTo>
                      <a:pt x="3" y="73"/>
                      <a:pt x="21" y="98"/>
                      <a:pt x="47" y="102"/>
                    </a:cubicBezTo>
                    <a:cubicBezTo>
                      <a:pt x="73" y="106"/>
                      <a:pt x="98" y="88"/>
                      <a:pt x="102" y="62"/>
                    </a:cubicBezTo>
                    <a:cubicBezTo>
                      <a:pt x="107" y="36"/>
                      <a:pt x="89" y="11"/>
                      <a:pt x="62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81" name="Freeform 178">
                <a:extLst>
                  <a:ext uri="{FF2B5EF4-FFF2-40B4-BE49-F238E27FC236}">
                    <a16:creationId xmlns:a16="http://schemas.microsoft.com/office/drawing/2014/main" id="{1490EBDC-5B75-4577-9DF7-4EBAE88A5AD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995" y="4943"/>
                <a:ext cx="179" cy="178"/>
              </a:xfrm>
              <a:custGeom>
                <a:avLst/>
                <a:gdLst>
                  <a:gd name="T0" fmla="*/ 66 w 155"/>
                  <a:gd name="T1" fmla="*/ 149 h 155"/>
                  <a:gd name="T2" fmla="*/ 6 w 155"/>
                  <a:gd name="T3" fmla="*/ 66 h 155"/>
                  <a:gd name="T4" fmla="*/ 89 w 155"/>
                  <a:gd name="T5" fmla="*/ 6 h 155"/>
                  <a:gd name="T6" fmla="*/ 149 w 155"/>
                  <a:gd name="T7" fmla="*/ 89 h 155"/>
                  <a:gd name="T8" fmla="*/ 66 w 155"/>
                  <a:gd name="T9" fmla="*/ 149 h 155"/>
                  <a:gd name="T10" fmla="*/ 89 w 155"/>
                  <a:gd name="T11" fmla="*/ 8 h 155"/>
                  <a:gd name="T12" fmla="*/ 8 w 155"/>
                  <a:gd name="T13" fmla="*/ 67 h 155"/>
                  <a:gd name="T14" fmla="*/ 67 w 155"/>
                  <a:gd name="T15" fmla="*/ 147 h 155"/>
                  <a:gd name="T16" fmla="*/ 147 w 155"/>
                  <a:gd name="T17" fmla="*/ 88 h 155"/>
                  <a:gd name="T18" fmla="*/ 89 w 155"/>
                  <a:gd name="T19" fmla="*/ 8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5" h="155">
                    <a:moveTo>
                      <a:pt x="66" y="149"/>
                    </a:moveTo>
                    <a:cubicBezTo>
                      <a:pt x="27" y="143"/>
                      <a:pt x="0" y="106"/>
                      <a:pt x="6" y="66"/>
                    </a:cubicBezTo>
                    <a:cubicBezTo>
                      <a:pt x="13" y="27"/>
                      <a:pt x="50" y="0"/>
                      <a:pt x="89" y="6"/>
                    </a:cubicBezTo>
                    <a:cubicBezTo>
                      <a:pt x="128" y="12"/>
                      <a:pt x="155" y="50"/>
                      <a:pt x="149" y="89"/>
                    </a:cubicBezTo>
                    <a:cubicBezTo>
                      <a:pt x="143" y="128"/>
                      <a:pt x="106" y="155"/>
                      <a:pt x="66" y="149"/>
                    </a:cubicBezTo>
                    <a:close/>
                    <a:moveTo>
                      <a:pt x="89" y="8"/>
                    </a:moveTo>
                    <a:cubicBezTo>
                      <a:pt x="50" y="2"/>
                      <a:pt x="15" y="28"/>
                      <a:pt x="8" y="67"/>
                    </a:cubicBezTo>
                    <a:cubicBezTo>
                      <a:pt x="2" y="105"/>
                      <a:pt x="29" y="141"/>
                      <a:pt x="67" y="147"/>
                    </a:cubicBezTo>
                    <a:cubicBezTo>
                      <a:pt x="105" y="153"/>
                      <a:pt x="141" y="127"/>
                      <a:pt x="147" y="88"/>
                    </a:cubicBezTo>
                    <a:cubicBezTo>
                      <a:pt x="153" y="50"/>
                      <a:pt x="127" y="14"/>
                      <a:pt x="89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82" name="Freeform 179">
                <a:extLst>
                  <a:ext uri="{FF2B5EF4-FFF2-40B4-BE49-F238E27FC236}">
                    <a16:creationId xmlns:a16="http://schemas.microsoft.com/office/drawing/2014/main" id="{26C5F9F1-38B5-4B33-B66E-9A6F921328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72" y="4474"/>
                <a:ext cx="64" cy="64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1" y="46"/>
                      <a:pt x="38" y="56"/>
                      <a:pt x="24" y="54"/>
                    </a:cubicBezTo>
                    <a:cubicBezTo>
                      <a:pt x="9" y="51"/>
                      <a:pt x="0" y="38"/>
                      <a:pt x="2" y="24"/>
                    </a:cubicBezTo>
                    <a:cubicBezTo>
                      <a:pt x="4" y="9"/>
                      <a:pt x="18" y="0"/>
                      <a:pt x="32" y="2"/>
                    </a:cubicBezTo>
                    <a:cubicBezTo>
                      <a:pt x="46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83" name="Freeform 180">
                <a:extLst>
                  <a:ext uri="{FF2B5EF4-FFF2-40B4-BE49-F238E27FC236}">
                    <a16:creationId xmlns:a16="http://schemas.microsoft.com/office/drawing/2014/main" id="{7FFFC8C6-F928-4798-8E7D-6342B6412B9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055" y="4458"/>
                <a:ext cx="97" cy="96"/>
              </a:xfrm>
              <a:custGeom>
                <a:avLst/>
                <a:gdLst>
                  <a:gd name="T0" fmla="*/ 36 w 84"/>
                  <a:gd name="T1" fmla="*/ 80 h 84"/>
                  <a:gd name="T2" fmla="*/ 3 w 84"/>
                  <a:gd name="T3" fmla="*/ 36 h 84"/>
                  <a:gd name="T4" fmla="*/ 48 w 84"/>
                  <a:gd name="T5" fmla="*/ 3 h 84"/>
                  <a:gd name="T6" fmla="*/ 80 w 84"/>
                  <a:gd name="T7" fmla="*/ 48 h 84"/>
                  <a:gd name="T8" fmla="*/ 36 w 84"/>
                  <a:gd name="T9" fmla="*/ 80 h 84"/>
                  <a:gd name="T10" fmla="*/ 48 w 84"/>
                  <a:gd name="T11" fmla="*/ 5 h 84"/>
                  <a:gd name="T12" fmla="*/ 5 w 84"/>
                  <a:gd name="T13" fmla="*/ 36 h 84"/>
                  <a:gd name="T14" fmla="*/ 36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0"/>
                    </a:moveTo>
                    <a:cubicBezTo>
                      <a:pt x="14" y="77"/>
                      <a:pt x="0" y="57"/>
                      <a:pt x="3" y="36"/>
                    </a:cubicBezTo>
                    <a:cubicBezTo>
                      <a:pt x="7" y="14"/>
                      <a:pt x="27" y="0"/>
                      <a:pt x="48" y="3"/>
                    </a:cubicBezTo>
                    <a:cubicBezTo>
                      <a:pt x="69" y="7"/>
                      <a:pt x="84" y="27"/>
                      <a:pt x="80" y="48"/>
                    </a:cubicBezTo>
                    <a:cubicBezTo>
                      <a:pt x="77" y="69"/>
                      <a:pt x="57" y="84"/>
                      <a:pt x="36" y="80"/>
                    </a:cubicBezTo>
                    <a:close/>
                    <a:moveTo>
                      <a:pt x="48" y="5"/>
                    </a:moveTo>
                    <a:cubicBezTo>
                      <a:pt x="27" y="2"/>
                      <a:pt x="8" y="16"/>
                      <a:pt x="5" y="36"/>
                    </a:cubicBezTo>
                    <a:cubicBezTo>
                      <a:pt x="2" y="56"/>
                      <a:pt x="16" y="75"/>
                      <a:pt x="36" y="79"/>
                    </a:cubicBezTo>
                    <a:cubicBezTo>
                      <a:pt x="56" y="82"/>
                      <a:pt x="75" y="68"/>
                      <a:pt x="79" y="48"/>
                    </a:cubicBezTo>
                    <a:cubicBezTo>
                      <a:pt x="82" y="27"/>
                      <a:pt x="68" y="8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84" name="Freeform 181">
                <a:extLst>
                  <a:ext uri="{FF2B5EF4-FFF2-40B4-BE49-F238E27FC236}">
                    <a16:creationId xmlns:a16="http://schemas.microsoft.com/office/drawing/2014/main" id="{AF3D5419-8390-476B-BFC4-5B9F0587F9F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035" y="4437"/>
                <a:ext cx="138" cy="138"/>
              </a:xfrm>
              <a:custGeom>
                <a:avLst/>
                <a:gdLst>
                  <a:gd name="T0" fmla="*/ 51 w 120"/>
                  <a:gd name="T1" fmla="*/ 115 h 120"/>
                  <a:gd name="T2" fmla="*/ 5 w 120"/>
                  <a:gd name="T3" fmla="*/ 51 h 120"/>
                  <a:gd name="T4" fmla="*/ 68 w 120"/>
                  <a:gd name="T5" fmla="*/ 5 h 120"/>
                  <a:gd name="T6" fmla="*/ 115 w 120"/>
                  <a:gd name="T7" fmla="*/ 68 h 120"/>
                  <a:gd name="T8" fmla="*/ 51 w 120"/>
                  <a:gd name="T9" fmla="*/ 115 h 120"/>
                  <a:gd name="T10" fmla="*/ 68 w 120"/>
                  <a:gd name="T11" fmla="*/ 6 h 120"/>
                  <a:gd name="T12" fmla="*/ 6 w 120"/>
                  <a:gd name="T13" fmla="*/ 51 h 120"/>
                  <a:gd name="T14" fmla="*/ 51 w 120"/>
                  <a:gd name="T15" fmla="*/ 113 h 120"/>
                  <a:gd name="T16" fmla="*/ 113 w 120"/>
                  <a:gd name="T17" fmla="*/ 68 h 120"/>
                  <a:gd name="T18" fmla="*/ 68 w 120"/>
                  <a:gd name="T19" fmla="*/ 6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0" h="120">
                    <a:moveTo>
                      <a:pt x="51" y="115"/>
                    </a:moveTo>
                    <a:cubicBezTo>
                      <a:pt x="21" y="110"/>
                      <a:pt x="0" y="81"/>
                      <a:pt x="5" y="51"/>
                    </a:cubicBezTo>
                    <a:cubicBezTo>
                      <a:pt x="10" y="21"/>
                      <a:pt x="38" y="0"/>
                      <a:pt x="68" y="5"/>
                    </a:cubicBezTo>
                    <a:cubicBezTo>
                      <a:pt x="99" y="9"/>
                      <a:pt x="120" y="38"/>
                      <a:pt x="115" y="68"/>
                    </a:cubicBezTo>
                    <a:cubicBezTo>
                      <a:pt x="110" y="99"/>
                      <a:pt x="81" y="120"/>
                      <a:pt x="51" y="115"/>
                    </a:cubicBezTo>
                    <a:close/>
                    <a:moveTo>
                      <a:pt x="68" y="6"/>
                    </a:moveTo>
                    <a:cubicBezTo>
                      <a:pt x="39" y="2"/>
                      <a:pt x="11" y="22"/>
                      <a:pt x="6" y="51"/>
                    </a:cubicBezTo>
                    <a:cubicBezTo>
                      <a:pt x="2" y="81"/>
                      <a:pt x="22" y="108"/>
                      <a:pt x="51" y="113"/>
                    </a:cubicBezTo>
                    <a:cubicBezTo>
                      <a:pt x="81" y="118"/>
                      <a:pt x="108" y="98"/>
                      <a:pt x="113" y="68"/>
                    </a:cubicBezTo>
                    <a:cubicBezTo>
                      <a:pt x="118" y="39"/>
                      <a:pt x="98" y="11"/>
                      <a:pt x="6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</p:grpSp>
        <p:grpSp>
          <p:nvGrpSpPr>
            <p:cNvPr id="185" name="Group 4">
              <a:extLst>
                <a:ext uri="{FF2B5EF4-FFF2-40B4-BE49-F238E27FC236}">
                  <a16:creationId xmlns:a16="http://schemas.microsoft.com/office/drawing/2014/main" id="{403E5D4F-FA53-40B6-A91D-C223131679C7}"/>
                </a:ext>
              </a:extLst>
            </p:cNvPr>
            <p:cNvGrpSpPr>
              <a:grpSpLocks noChangeAspect="1"/>
            </p:cNvGrpSpPr>
            <p:nvPr userDrawn="1"/>
          </p:nvGrpSpPr>
          <p:grpSpPr bwMode="auto">
            <a:xfrm>
              <a:off x="7205663" y="4898633"/>
              <a:ext cx="7980362" cy="4732338"/>
              <a:chOff x="4539" y="2829"/>
              <a:chExt cx="5027" cy="2981"/>
            </a:xfrm>
            <a:solidFill>
              <a:schemeClr val="accent1"/>
            </a:solidFill>
          </p:grpSpPr>
          <p:sp>
            <p:nvSpPr>
              <p:cNvPr id="186" name="Freeform 5">
                <a:extLst>
                  <a:ext uri="{FF2B5EF4-FFF2-40B4-BE49-F238E27FC236}">
                    <a16:creationId xmlns:a16="http://schemas.microsoft.com/office/drawing/2014/main" id="{0B231235-C515-45DD-9B51-3E53B7B1588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795" y="4447"/>
                <a:ext cx="417" cy="346"/>
              </a:xfrm>
              <a:custGeom>
                <a:avLst/>
                <a:gdLst>
                  <a:gd name="T0" fmla="*/ 417 w 417"/>
                  <a:gd name="T1" fmla="*/ 132 h 346"/>
                  <a:gd name="T2" fmla="*/ 256 w 417"/>
                  <a:gd name="T3" fmla="*/ 346 h 346"/>
                  <a:gd name="T4" fmla="*/ 254 w 417"/>
                  <a:gd name="T5" fmla="*/ 344 h 346"/>
                  <a:gd name="T6" fmla="*/ 0 w 417"/>
                  <a:gd name="T7" fmla="*/ 0 h 346"/>
                  <a:gd name="T8" fmla="*/ 417 w 417"/>
                  <a:gd name="T9" fmla="*/ 132 h 346"/>
                  <a:gd name="T10" fmla="*/ 256 w 417"/>
                  <a:gd name="T11" fmla="*/ 339 h 346"/>
                  <a:gd name="T12" fmla="*/ 411 w 417"/>
                  <a:gd name="T13" fmla="*/ 134 h 346"/>
                  <a:gd name="T14" fmla="*/ 11 w 417"/>
                  <a:gd name="T15" fmla="*/ 7 h 346"/>
                  <a:gd name="T16" fmla="*/ 256 w 417"/>
                  <a:gd name="T17" fmla="*/ 339 h 3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17" h="346">
                    <a:moveTo>
                      <a:pt x="417" y="132"/>
                    </a:moveTo>
                    <a:lnTo>
                      <a:pt x="256" y="346"/>
                    </a:lnTo>
                    <a:lnTo>
                      <a:pt x="254" y="344"/>
                    </a:lnTo>
                    <a:lnTo>
                      <a:pt x="0" y="0"/>
                    </a:lnTo>
                    <a:lnTo>
                      <a:pt x="417" y="132"/>
                    </a:lnTo>
                    <a:close/>
                    <a:moveTo>
                      <a:pt x="256" y="339"/>
                    </a:moveTo>
                    <a:lnTo>
                      <a:pt x="411" y="134"/>
                    </a:lnTo>
                    <a:lnTo>
                      <a:pt x="11" y="7"/>
                    </a:lnTo>
                    <a:lnTo>
                      <a:pt x="256" y="33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87" name="Freeform 6">
                <a:extLst>
                  <a:ext uri="{FF2B5EF4-FFF2-40B4-BE49-F238E27FC236}">
                    <a16:creationId xmlns:a16="http://schemas.microsoft.com/office/drawing/2014/main" id="{37B755AD-A8D9-4341-BA07-6831BB78A01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317" y="4448"/>
                <a:ext cx="737" cy="468"/>
              </a:xfrm>
              <a:custGeom>
                <a:avLst/>
                <a:gdLst>
                  <a:gd name="T0" fmla="*/ 484 w 737"/>
                  <a:gd name="T1" fmla="*/ 0 h 468"/>
                  <a:gd name="T2" fmla="*/ 737 w 737"/>
                  <a:gd name="T3" fmla="*/ 343 h 468"/>
                  <a:gd name="T4" fmla="*/ 734 w 737"/>
                  <a:gd name="T5" fmla="*/ 343 h 468"/>
                  <a:gd name="T6" fmla="*/ 0 w 737"/>
                  <a:gd name="T7" fmla="*/ 468 h 468"/>
                  <a:gd name="T8" fmla="*/ 4 w 737"/>
                  <a:gd name="T9" fmla="*/ 465 h 468"/>
                  <a:gd name="T10" fmla="*/ 484 w 737"/>
                  <a:gd name="T11" fmla="*/ 0 h 468"/>
                  <a:gd name="T12" fmla="*/ 731 w 737"/>
                  <a:gd name="T13" fmla="*/ 340 h 468"/>
                  <a:gd name="T14" fmla="*/ 483 w 737"/>
                  <a:gd name="T15" fmla="*/ 5 h 468"/>
                  <a:gd name="T16" fmla="*/ 10 w 737"/>
                  <a:gd name="T17" fmla="*/ 462 h 468"/>
                  <a:gd name="T18" fmla="*/ 731 w 737"/>
                  <a:gd name="T19" fmla="*/ 340 h 4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37" h="468">
                    <a:moveTo>
                      <a:pt x="484" y="0"/>
                    </a:moveTo>
                    <a:lnTo>
                      <a:pt x="737" y="343"/>
                    </a:lnTo>
                    <a:lnTo>
                      <a:pt x="734" y="343"/>
                    </a:lnTo>
                    <a:lnTo>
                      <a:pt x="0" y="468"/>
                    </a:lnTo>
                    <a:lnTo>
                      <a:pt x="4" y="465"/>
                    </a:lnTo>
                    <a:lnTo>
                      <a:pt x="484" y="0"/>
                    </a:lnTo>
                    <a:close/>
                    <a:moveTo>
                      <a:pt x="731" y="340"/>
                    </a:moveTo>
                    <a:lnTo>
                      <a:pt x="483" y="5"/>
                    </a:lnTo>
                    <a:lnTo>
                      <a:pt x="10" y="462"/>
                    </a:lnTo>
                    <a:lnTo>
                      <a:pt x="731" y="34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88" name="Freeform 7">
                <a:extLst>
                  <a:ext uri="{FF2B5EF4-FFF2-40B4-BE49-F238E27FC236}">
                    <a16:creationId xmlns:a16="http://schemas.microsoft.com/office/drawing/2014/main" id="{0A22C62A-9A45-4B0B-8D7F-267F4618656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318" y="4787"/>
                <a:ext cx="1069" cy="863"/>
              </a:xfrm>
              <a:custGeom>
                <a:avLst/>
                <a:gdLst>
                  <a:gd name="T0" fmla="*/ 734 w 1069"/>
                  <a:gd name="T1" fmla="*/ 0 h 863"/>
                  <a:gd name="T2" fmla="*/ 734 w 1069"/>
                  <a:gd name="T3" fmla="*/ 1 h 863"/>
                  <a:gd name="T4" fmla="*/ 1069 w 1069"/>
                  <a:gd name="T5" fmla="*/ 863 h 863"/>
                  <a:gd name="T6" fmla="*/ 0 w 1069"/>
                  <a:gd name="T7" fmla="*/ 126 h 863"/>
                  <a:gd name="T8" fmla="*/ 734 w 1069"/>
                  <a:gd name="T9" fmla="*/ 0 h 863"/>
                  <a:gd name="T10" fmla="*/ 1061 w 1069"/>
                  <a:gd name="T11" fmla="*/ 854 h 863"/>
                  <a:gd name="T12" fmla="*/ 732 w 1069"/>
                  <a:gd name="T13" fmla="*/ 5 h 863"/>
                  <a:gd name="T14" fmla="*/ 9 w 1069"/>
                  <a:gd name="T15" fmla="*/ 128 h 863"/>
                  <a:gd name="T16" fmla="*/ 1061 w 1069"/>
                  <a:gd name="T17" fmla="*/ 854 h 8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69" h="863">
                    <a:moveTo>
                      <a:pt x="734" y="0"/>
                    </a:moveTo>
                    <a:lnTo>
                      <a:pt x="734" y="1"/>
                    </a:lnTo>
                    <a:lnTo>
                      <a:pt x="1069" y="863"/>
                    </a:lnTo>
                    <a:lnTo>
                      <a:pt x="0" y="126"/>
                    </a:lnTo>
                    <a:lnTo>
                      <a:pt x="734" y="0"/>
                    </a:lnTo>
                    <a:close/>
                    <a:moveTo>
                      <a:pt x="1061" y="854"/>
                    </a:moveTo>
                    <a:lnTo>
                      <a:pt x="732" y="5"/>
                    </a:lnTo>
                    <a:lnTo>
                      <a:pt x="9" y="128"/>
                    </a:lnTo>
                    <a:lnTo>
                      <a:pt x="1061" y="85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89" name="Freeform 8">
                <a:extLst>
                  <a:ext uri="{FF2B5EF4-FFF2-40B4-BE49-F238E27FC236}">
                    <a16:creationId xmlns:a16="http://schemas.microsoft.com/office/drawing/2014/main" id="{35597970-F823-4362-B385-208AF2D98A4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33" y="4428"/>
                <a:ext cx="694" cy="488"/>
              </a:xfrm>
              <a:custGeom>
                <a:avLst/>
                <a:gdLst>
                  <a:gd name="T0" fmla="*/ 234 w 694"/>
                  <a:gd name="T1" fmla="*/ 0 h 488"/>
                  <a:gd name="T2" fmla="*/ 235 w 694"/>
                  <a:gd name="T3" fmla="*/ 1 h 488"/>
                  <a:gd name="T4" fmla="*/ 694 w 694"/>
                  <a:gd name="T5" fmla="*/ 488 h 488"/>
                  <a:gd name="T6" fmla="*/ 0 w 694"/>
                  <a:gd name="T7" fmla="*/ 380 h 488"/>
                  <a:gd name="T8" fmla="*/ 1 w 694"/>
                  <a:gd name="T9" fmla="*/ 378 h 488"/>
                  <a:gd name="T10" fmla="*/ 234 w 694"/>
                  <a:gd name="T11" fmla="*/ 0 h 488"/>
                  <a:gd name="T12" fmla="*/ 685 w 694"/>
                  <a:gd name="T13" fmla="*/ 484 h 488"/>
                  <a:gd name="T14" fmla="*/ 234 w 694"/>
                  <a:gd name="T15" fmla="*/ 5 h 488"/>
                  <a:gd name="T16" fmla="*/ 6 w 694"/>
                  <a:gd name="T17" fmla="*/ 378 h 488"/>
                  <a:gd name="T18" fmla="*/ 685 w 694"/>
                  <a:gd name="T19" fmla="*/ 484 h 4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94" h="488">
                    <a:moveTo>
                      <a:pt x="234" y="0"/>
                    </a:moveTo>
                    <a:lnTo>
                      <a:pt x="235" y="1"/>
                    </a:lnTo>
                    <a:lnTo>
                      <a:pt x="694" y="488"/>
                    </a:lnTo>
                    <a:lnTo>
                      <a:pt x="0" y="380"/>
                    </a:lnTo>
                    <a:lnTo>
                      <a:pt x="1" y="378"/>
                    </a:lnTo>
                    <a:lnTo>
                      <a:pt x="234" y="0"/>
                    </a:lnTo>
                    <a:close/>
                    <a:moveTo>
                      <a:pt x="685" y="484"/>
                    </a:moveTo>
                    <a:lnTo>
                      <a:pt x="234" y="5"/>
                    </a:lnTo>
                    <a:lnTo>
                      <a:pt x="6" y="378"/>
                    </a:lnTo>
                    <a:lnTo>
                      <a:pt x="685" y="48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90" name="Freeform 9">
                <a:extLst>
                  <a:ext uri="{FF2B5EF4-FFF2-40B4-BE49-F238E27FC236}">
                    <a16:creationId xmlns:a16="http://schemas.microsoft.com/office/drawing/2014/main" id="{90B0CE5F-158C-4F39-A688-82F68A8BD3B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862" y="4429"/>
                <a:ext cx="943" cy="487"/>
              </a:xfrm>
              <a:custGeom>
                <a:avLst/>
                <a:gdLst>
                  <a:gd name="T0" fmla="*/ 943 w 943"/>
                  <a:gd name="T1" fmla="*/ 21 h 487"/>
                  <a:gd name="T2" fmla="*/ 461 w 943"/>
                  <a:gd name="T3" fmla="*/ 487 h 487"/>
                  <a:gd name="T4" fmla="*/ 459 w 943"/>
                  <a:gd name="T5" fmla="*/ 486 h 487"/>
                  <a:gd name="T6" fmla="*/ 0 w 943"/>
                  <a:gd name="T7" fmla="*/ 0 h 487"/>
                  <a:gd name="T8" fmla="*/ 943 w 943"/>
                  <a:gd name="T9" fmla="*/ 21 h 487"/>
                  <a:gd name="T10" fmla="*/ 461 w 943"/>
                  <a:gd name="T11" fmla="*/ 483 h 487"/>
                  <a:gd name="T12" fmla="*/ 934 w 943"/>
                  <a:gd name="T13" fmla="*/ 24 h 487"/>
                  <a:gd name="T14" fmla="*/ 8 w 943"/>
                  <a:gd name="T15" fmla="*/ 3 h 487"/>
                  <a:gd name="T16" fmla="*/ 461 w 943"/>
                  <a:gd name="T17" fmla="*/ 483 h 4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43" h="487">
                    <a:moveTo>
                      <a:pt x="943" y="21"/>
                    </a:moveTo>
                    <a:lnTo>
                      <a:pt x="461" y="487"/>
                    </a:lnTo>
                    <a:lnTo>
                      <a:pt x="459" y="486"/>
                    </a:lnTo>
                    <a:lnTo>
                      <a:pt x="0" y="0"/>
                    </a:lnTo>
                    <a:lnTo>
                      <a:pt x="943" y="21"/>
                    </a:lnTo>
                    <a:close/>
                    <a:moveTo>
                      <a:pt x="461" y="483"/>
                    </a:moveTo>
                    <a:lnTo>
                      <a:pt x="934" y="24"/>
                    </a:lnTo>
                    <a:lnTo>
                      <a:pt x="8" y="3"/>
                    </a:lnTo>
                    <a:lnTo>
                      <a:pt x="461" y="48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91" name="Freeform 10">
                <a:extLst>
                  <a:ext uri="{FF2B5EF4-FFF2-40B4-BE49-F238E27FC236}">
                    <a16:creationId xmlns:a16="http://schemas.microsoft.com/office/drawing/2014/main" id="{997304A9-9FA0-4A5B-BB80-B1CB2D19CF2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865" y="3998"/>
                <a:ext cx="943" cy="455"/>
              </a:xfrm>
              <a:custGeom>
                <a:avLst/>
                <a:gdLst>
                  <a:gd name="T0" fmla="*/ 78 w 943"/>
                  <a:gd name="T1" fmla="*/ 0 h 455"/>
                  <a:gd name="T2" fmla="*/ 943 w 943"/>
                  <a:gd name="T3" fmla="*/ 455 h 455"/>
                  <a:gd name="T4" fmla="*/ 0 w 943"/>
                  <a:gd name="T5" fmla="*/ 434 h 455"/>
                  <a:gd name="T6" fmla="*/ 78 w 943"/>
                  <a:gd name="T7" fmla="*/ 0 h 455"/>
                  <a:gd name="T8" fmla="*/ 928 w 943"/>
                  <a:gd name="T9" fmla="*/ 450 h 455"/>
                  <a:gd name="T10" fmla="*/ 80 w 943"/>
                  <a:gd name="T11" fmla="*/ 5 h 455"/>
                  <a:gd name="T12" fmla="*/ 4 w 943"/>
                  <a:gd name="T13" fmla="*/ 431 h 455"/>
                  <a:gd name="T14" fmla="*/ 928 w 943"/>
                  <a:gd name="T15" fmla="*/ 450 h 4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43" h="455">
                    <a:moveTo>
                      <a:pt x="78" y="0"/>
                    </a:moveTo>
                    <a:lnTo>
                      <a:pt x="943" y="455"/>
                    </a:lnTo>
                    <a:lnTo>
                      <a:pt x="0" y="434"/>
                    </a:lnTo>
                    <a:lnTo>
                      <a:pt x="78" y="0"/>
                    </a:lnTo>
                    <a:close/>
                    <a:moveTo>
                      <a:pt x="928" y="450"/>
                    </a:moveTo>
                    <a:lnTo>
                      <a:pt x="80" y="5"/>
                    </a:lnTo>
                    <a:lnTo>
                      <a:pt x="4" y="431"/>
                    </a:lnTo>
                    <a:lnTo>
                      <a:pt x="928" y="45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92" name="Freeform 11">
                <a:extLst>
                  <a:ext uri="{FF2B5EF4-FFF2-40B4-BE49-F238E27FC236}">
                    <a16:creationId xmlns:a16="http://schemas.microsoft.com/office/drawing/2014/main" id="{E10F934B-8511-466A-A235-89C51368EC4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40" y="3717"/>
                <a:ext cx="863" cy="737"/>
              </a:xfrm>
              <a:custGeom>
                <a:avLst/>
                <a:gdLst>
                  <a:gd name="T0" fmla="*/ 701 w 863"/>
                  <a:gd name="T1" fmla="*/ 0 h 737"/>
                  <a:gd name="T2" fmla="*/ 863 w 863"/>
                  <a:gd name="T3" fmla="*/ 737 h 737"/>
                  <a:gd name="T4" fmla="*/ 0 w 863"/>
                  <a:gd name="T5" fmla="*/ 283 h 737"/>
                  <a:gd name="T6" fmla="*/ 3 w 863"/>
                  <a:gd name="T7" fmla="*/ 281 h 737"/>
                  <a:gd name="T8" fmla="*/ 701 w 863"/>
                  <a:gd name="T9" fmla="*/ 0 h 737"/>
                  <a:gd name="T10" fmla="*/ 858 w 863"/>
                  <a:gd name="T11" fmla="*/ 730 h 737"/>
                  <a:gd name="T12" fmla="*/ 698 w 863"/>
                  <a:gd name="T13" fmla="*/ 4 h 737"/>
                  <a:gd name="T14" fmla="*/ 9 w 863"/>
                  <a:gd name="T15" fmla="*/ 283 h 737"/>
                  <a:gd name="T16" fmla="*/ 858 w 863"/>
                  <a:gd name="T17" fmla="*/ 730 h 7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63" h="737">
                    <a:moveTo>
                      <a:pt x="701" y="0"/>
                    </a:moveTo>
                    <a:lnTo>
                      <a:pt x="863" y="737"/>
                    </a:lnTo>
                    <a:lnTo>
                      <a:pt x="0" y="283"/>
                    </a:lnTo>
                    <a:lnTo>
                      <a:pt x="3" y="281"/>
                    </a:lnTo>
                    <a:lnTo>
                      <a:pt x="701" y="0"/>
                    </a:lnTo>
                    <a:close/>
                    <a:moveTo>
                      <a:pt x="858" y="730"/>
                    </a:moveTo>
                    <a:lnTo>
                      <a:pt x="698" y="4"/>
                    </a:lnTo>
                    <a:lnTo>
                      <a:pt x="9" y="283"/>
                    </a:lnTo>
                    <a:lnTo>
                      <a:pt x="858" y="73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93" name="Freeform 12">
                <a:extLst>
                  <a:ext uri="{FF2B5EF4-FFF2-40B4-BE49-F238E27FC236}">
                    <a16:creationId xmlns:a16="http://schemas.microsoft.com/office/drawing/2014/main" id="{175A89F0-3FD0-4C0B-8C8B-20022AC669B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583" y="3717"/>
                <a:ext cx="1066" cy="286"/>
              </a:xfrm>
              <a:custGeom>
                <a:avLst/>
                <a:gdLst>
                  <a:gd name="T0" fmla="*/ 1066 w 1066"/>
                  <a:gd name="T1" fmla="*/ 0 h 286"/>
                  <a:gd name="T2" fmla="*/ 361 w 1066"/>
                  <a:gd name="T3" fmla="*/ 286 h 286"/>
                  <a:gd name="T4" fmla="*/ 360 w 1066"/>
                  <a:gd name="T5" fmla="*/ 284 h 286"/>
                  <a:gd name="T6" fmla="*/ 0 w 1066"/>
                  <a:gd name="T7" fmla="*/ 8 h 286"/>
                  <a:gd name="T8" fmla="*/ 5 w 1066"/>
                  <a:gd name="T9" fmla="*/ 8 h 286"/>
                  <a:gd name="T10" fmla="*/ 1066 w 1066"/>
                  <a:gd name="T11" fmla="*/ 0 h 286"/>
                  <a:gd name="T12" fmla="*/ 361 w 1066"/>
                  <a:gd name="T13" fmla="*/ 281 h 286"/>
                  <a:gd name="T14" fmla="*/ 1047 w 1066"/>
                  <a:gd name="T15" fmla="*/ 4 h 286"/>
                  <a:gd name="T16" fmla="*/ 11 w 1066"/>
                  <a:gd name="T17" fmla="*/ 11 h 286"/>
                  <a:gd name="T18" fmla="*/ 361 w 1066"/>
                  <a:gd name="T19" fmla="*/ 281 h 2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66" h="286">
                    <a:moveTo>
                      <a:pt x="1066" y="0"/>
                    </a:moveTo>
                    <a:lnTo>
                      <a:pt x="361" y="286"/>
                    </a:lnTo>
                    <a:lnTo>
                      <a:pt x="360" y="284"/>
                    </a:lnTo>
                    <a:lnTo>
                      <a:pt x="0" y="8"/>
                    </a:lnTo>
                    <a:lnTo>
                      <a:pt x="5" y="8"/>
                    </a:lnTo>
                    <a:lnTo>
                      <a:pt x="1066" y="0"/>
                    </a:lnTo>
                    <a:close/>
                    <a:moveTo>
                      <a:pt x="361" y="281"/>
                    </a:moveTo>
                    <a:lnTo>
                      <a:pt x="1047" y="4"/>
                    </a:lnTo>
                    <a:lnTo>
                      <a:pt x="11" y="11"/>
                    </a:lnTo>
                    <a:lnTo>
                      <a:pt x="361" y="28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94" name="Freeform 13">
                <a:extLst>
                  <a:ext uri="{FF2B5EF4-FFF2-40B4-BE49-F238E27FC236}">
                    <a16:creationId xmlns:a16="http://schemas.microsoft.com/office/drawing/2014/main" id="{2316F802-51EA-4E96-9287-7B8CA44BEFB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25" y="4803"/>
                <a:ext cx="1758" cy="844"/>
              </a:xfrm>
              <a:custGeom>
                <a:avLst/>
                <a:gdLst>
                  <a:gd name="T0" fmla="*/ 698 w 1758"/>
                  <a:gd name="T1" fmla="*/ 109 h 844"/>
                  <a:gd name="T2" fmla="*/ 699 w 1758"/>
                  <a:gd name="T3" fmla="*/ 110 h 844"/>
                  <a:gd name="T4" fmla="*/ 1758 w 1758"/>
                  <a:gd name="T5" fmla="*/ 841 h 844"/>
                  <a:gd name="T6" fmla="*/ 1757 w 1758"/>
                  <a:gd name="T7" fmla="*/ 844 h 844"/>
                  <a:gd name="T8" fmla="*/ 0 w 1758"/>
                  <a:gd name="T9" fmla="*/ 0 h 844"/>
                  <a:gd name="T10" fmla="*/ 698 w 1758"/>
                  <a:gd name="T11" fmla="*/ 109 h 844"/>
                  <a:gd name="T12" fmla="*/ 1738 w 1758"/>
                  <a:gd name="T13" fmla="*/ 831 h 844"/>
                  <a:gd name="T14" fmla="*/ 696 w 1758"/>
                  <a:gd name="T15" fmla="*/ 112 h 844"/>
                  <a:gd name="T16" fmla="*/ 23 w 1758"/>
                  <a:gd name="T17" fmla="*/ 7 h 844"/>
                  <a:gd name="T18" fmla="*/ 1738 w 1758"/>
                  <a:gd name="T19" fmla="*/ 831 h 8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758" h="844">
                    <a:moveTo>
                      <a:pt x="698" y="109"/>
                    </a:moveTo>
                    <a:lnTo>
                      <a:pt x="699" y="110"/>
                    </a:lnTo>
                    <a:lnTo>
                      <a:pt x="1758" y="841"/>
                    </a:lnTo>
                    <a:lnTo>
                      <a:pt x="1757" y="844"/>
                    </a:lnTo>
                    <a:lnTo>
                      <a:pt x="0" y="0"/>
                    </a:lnTo>
                    <a:lnTo>
                      <a:pt x="698" y="109"/>
                    </a:lnTo>
                    <a:close/>
                    <a:moveTo>
                      <a:pt x="1738" y="831"/>
                    </a:moveTo>
                    <a:lnTo>
                      <a:pt x="696" y="112"/>
                    </a:lnTo>
                    <a:lnTo>
                      <a:pt x="23" y="7"/>
                    </a:lnTo>
                    <a:lnTo>
                      <a:pt x="1738" y="83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95" name="Freeform 14">
                <a:extLst>
                  <a:ext uri="{FF2B5EF4-FFF2-40B4-BE49-F238E27FC236}">
                    <a16:creationId xmlns:a16="http://schemas.microsoft.com/office/drawing/2014/main" id="{4F6AB896-F289-4A1C-B689-1EB38CBEC5E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24" y="4799"/>
                <a:ext cx="1759" cy="848"/>
              </a:xfrm>
              <a:custGeom>
                <a:avLst/>
                <a:gdLst>
                  <a:gd name="T0" fmla="*/ 1759 w 1759"/>
                  <a:gd name="T1" fmla="*/ 845 h 848"/>
                  <a:gd name="T2" fmla="*/ 1758 w 1759"/>
                  <a:gd name="T3" fmla="*/ 848 h 848"/>
                  <a:gd name="T4" fmla="*/ 347 w 1759"/>
                  <a:gd name="T5" fmla="*/ 291 h 848"/>
                  <a:gd name="T6" fmla="*/ 347 w 1759"/>
                  <a:gd name="T7" fmla="*/ 291 h 848"/>
                  <a:gd name="T8" fmla="*/ 0 w 1759"/>
                  <a:gd name="T9" fmla="*/ 0 h 848"/>
                  <a:gd name="T10" fmla="*/ 1759 w 1759"/>
                  <a:gd name="T11" fmla="*/ 845 h 848"/>
                  <a:gd name="T12" fmla="*/ 349 w 1759"/>
                  <a:gd name="T13" fmla="*/ 288 h 848"/>
                  <a:gd name="T14" fmla="*/ 1713 w 1759"/>
                  <a:gd name="T15" fmla="*/ 827 h 848"/>
                  <a:gd name="T16" fmla="*/ 24 w 1759"/>
                  <a:gd name="T17" fmla="*/ 16 h 848"/>
                  <a:gd name="T18" fmla="*/ 349 w 1759"/>
                  <a:gd name="T19" fmla="*/ 288 h 8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759" h="848">
                    <a:moveTo>
                      <a:pt x="1759" y="845"/>
                    </a:moveTo>
                    <a:lnTo>
                      <a:pt x="1758" y="848"/>
                    </a:lnTo>
                    <a:lnTo>
                      <a:pt x="347" y="291"/>
                    </a:lnTo>
                    <a:lnTo>
                      <a:pt x="347" y="291"/>
                    </a:lnTo>
                    <a:lnTo>
                      <a:pt x="0" y="0"/>
                    </a:lnTo>
                    <a:lnTo>
                      <a:pt x="1759" y="845"/>
                    </a:lnTo>
                    <a:close/>
                    <a:moveTo>
                      <a:pt x="349" y="288"/>
                    </a:moveTo>
                    <a:lnTo>
                      <a:pt x="1713" y="827"/>
                    </a:lnTo>
                    <a:lnTo>
                      <a:pt x="24" y="16"/>
                    </a:lnTo>
                    <a:lnTo>
                      <a:pt x="349" y="28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96" name="Freeform 15">
                <a:extLst>
                  <a:ext uri="{FF2B5EF4-FFF2-40B4-BE49-F238E27FC236}">
                    <a16:creationId xmlns:a16="http://schemas.microsoft.com/office/drawing/2014/main" id="{8AC79C02-5827-423E-834E-5F631D41197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28" y="4801"/>
                <a:ext cx="16" cy="12"/>
              </a:xfrm>
              <a:custGeom>
                <a:avLst/>
                <a:gdLst>
                  <a:gd name="T0" fmla="*/ 16 w 16"/>
                  <a:gd name="T1" fmla="*/ 12 h 12"/>
                  <a:gd name="T2" fmla="*/ 16 w 16"/>
                  <a:gd name="T3" fmla="*/ 12 h 12"/>
                  <a:gd name="T4" fmla="*/ 0 w 16"/>
                  <a:gd name="T5" fmla="*/ 0 h 12"/>
                  <a:gd name="T6" fmla="*/ 0 w 16"/>
                  <a:gd name="T7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12">
                    <a:moveTo>
                      <a:pt x="16" y="12"/>
                    </a:moveTo>
                    <a:lnTo>
                      <a:pt x="16" y="12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97" name="Freeform 16">
                <a:extLst>
                  <a:ext uri="{FF2B5EF4-FFF2-40B4-BE49-F238E27FC236}">
                    <a16:creationId xmlns:a16="http://schemas.microsoft.com/office/drawing/2014/main" id="{1120D100-E236-4174-AE60-F412C0D3C1E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28" y="4801"/>
                <a:ext cx="16" cy="12"/>
              </a:xfrm>
              <a:custGeom>
                <a:avLst/>
                <a:gdLst>
                  <a:gd name="T0" fmla="*/ 16 w 16"/>
                  <a:gd name="T1" fmla="*/ 12 h 12"/>
                  <a:gd name="T2" fmla="*/ 16 w 16"/>
                  <a:gd name="T3" fmla="*/ 12 h 12"/>
                  <a:gd name="T4" fmla="*/ 0 w 16"/>
                  <a:gd name="T5" fmla="*/ 0 h 12"/>
                  <a:gd name="T6" fmla="*/ 0 w 16"/>
                  <a:gd name="T7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12">
                    <a:moveTo>
                      <a:pt x="16" y="12"/>
                    </a:moveTo>
                    <a:lnTo>
                      <a:pt x="16" y="12"/>
                    </a:lnTo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98" name="Freeform 17">
                <a:extLst>
                  <a:ext uri="{FF2B5EF4-FFF2-40B4-BE49-F238E27FC236}">
                    <a16:creationId xmlns:a16="http://schemas.microsoft.com/office/drawing/2014/main" id="{FB486D02-8B1C-43F7-AD68-4CC3D81C315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048" y="4577"/>
                <a:ext cx="784" cy="489"/>
              </a:xfrm>
              <a:custGeom>
                <a:avLst/>
                <a:gdLst>
                  <a:gd name="T0" fmla="*/ 160 w 784"/>
                  <a:gd name="T1" fmla="*/ 0 h 489"/>
                  <a:gd name="T2" fmla="*/ 162 w 784"/>
                  <a:gd name="T3" fmla="*/ 0 h 489"/>
                  <a:gd name="T4" fmla="*/ 784 w 784"/>
                  <a:gd name="T5" fmla="*/ 489 h 489"/>
                  <a:gd name="T6" fmla="*/ 0 w 784"/>
                  <a:gd name="T7" fmla="*/ 214 h 489"/>
                  <a:gd name="T8" fmla="*/ 160 w 784"/>
                  <a:gd name="T9" fmla="*/ 0 h 489"/>
                  <a:gd name="T10" fmla="*/ 766 w 784"/>
                  <a:gd name="T11" fmla="*/ 479 h 489"/>
                  <a:gd name="T12" fmla="*/ 161 w 784"/>
                  <a:gd name="T13" fmla="*/ 5 h 489"/>
                  <a:gd name="T14" fmla="*/ 6 w 784"/>
                  <a:gd name="T15" fmla="*/ 211 h 489"/>
                  <a:gd name="T16" fmla="*/ 766 w 784"/>
                  <a:gd name="T17" fmla="*/ 479 h 4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84" h="489">
                    <a:moveTo>
                      <a:pt x="160" y="0"/>
                    </a:moveTo>
                    <a:lnTo>
                      <a:pt x="162" y="0"/>
                    </a:lnTo>
                    <a:lnTo>
                      <a:pt x="784" y="489"/>
                    </a:lnTo>
                    <a:lnTo>
                      <a:pt x="0" y="214"/>
                    </a:lnTo>
                    <a:lnTo>
                      <a:pt x="160" y="0"/>
                    </a:lnTo>
                    <a:close/>
                    <a:moveTo>
                      <a:pt x="766" y="479"/>
                    </a:moveTo>
                    <a:lnTo>
                      <a:pt x="161" y="5"/>
                    </a:lnTo>
                    <a:lnTo>
                      <a:pt x="6" y="211"/>
                    </a:lnTo>
                    <a:lnTo>
                      <a:pt x="766" y="47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99" name="Freeform 18">
                <a:extLst>
                  <a:ext uri="{FF2B5EF4-FFF2-40B4-BE49-F238E27FC236}">
                    <a16:creationId xmlns:a16="http://schemas.microsoft.com/office/drawing/2014/main" id="{EB9A77F8-B243-44B3-931D-C5C4A5BF1A2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202" y="4576"/>
                <a:ext cx="1045" cy="487"/>
              </a:xfrm>
              <a:custGeom>
                <a:avLst/>
                <a:gdLst>
                  <a:gd name="T0" fmla="*/ 1045 w 1045"/>
                  <a:gd name="T1" fmla="*/ 139 h 487"/>
                  <a:gd name="T2" fmla="*/ 621 w 1045"/>
                  <a:gd name="T3" fmla="*/ 487 h 487"/>
                  <a:gd name="T4" fmla="*/ 620 w 1045"/>
                  <a:gd name="T5" fmla="*/ 485 h 487"/>
                  <a:gd name="T6" fmla="*/ 0 w 1045"/>
                  <a:gd name="T7" fmla="*/ 0 h 487"/>
                  <a:gd name="T8" fmla="*/ 7 w 1045"/>
                  <a:gd name="T9" fmla="*/ 1 h 487"/>
                  <a:gd name="T10" fmla="*/ 1045 w 1045"/>
                  <a:gd name="T11" fmla="*/ 139 h 487"/>
                  <a:gd name="T12" fmla="*/ 621 w 1045"/>
                  <a:gd name="T13" fmla="*/ 482 h 487"/>
                  <a:gd name="T14" fmla="*/ 1036 w 1045"/>
                  <a:gd name="T15" fmla="*/ 142 h 487"/>
                  <a:gd name="T16" fmla="*/ 13 w 1045"/>
                  <a:gd name="T17" fmla="*/ 6 h 487"/>
                  <a:gd name="T18" fmla="*/ 621 w 1045"/>
                  <a:gd name="T19" fmla="*/ 482 h 4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45" h="487">
                    <a:moveTo>
                      <a:pt x="1045" y="139"/>
                    </a:moveTo>
                    <a:lnTo>
                      <a:pt x="621" y="487"/>
                    </a:lnTo>
                    <a:lnTo>
                      <a:pt x="620" y="485"/>
                    </a:lnTo>
                    <a:lnTo>
                      <a:pt x="0" y="0"/>
                    </a:lnTo>
                    <a:lnTo>
                      <a:pt x="7" y="1"/>
                    </a:lnTo>
                    <a:lnTo>
                      <a:pt x="1045" y="139"/>
                    </a:lnTo>
                    <a:close/>
                    <a:moveTo>
                      <a:pt x="621" y="482"/>
                    </a:moveTo>
                    <a:lnTo>
                      <a:pt x="1036" y="142"/>
                    </a:lnTo>
                    <a:lnTo>
                      <a:pt x="13" y="6"/>
                    </a:lnTo>
                    <a:lnTo>
                      <a:pt x="621" y="48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00" name="Freeform 19">
                <a:extLst>
                  <a:ext uri="{FF2B5EF4-FFF2-40B4-BE49-F238E27FC236}">
                    <a16:creationId xmlns:a16="http://schemas.microsoft.com/office/drawing/2014/main" id="{D96F5AE2-95E1-4E1C-9DE7-292C78C269E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207" y="4104"/>
                <a:ext cx="1044" cy="615"/>
              </a:xfrm>
              <a:custGeom>
                <a:avLst/>
                <a:gdLst>
                  <a:gd name="T0" fmla="*/ 72 w 1044"/>
                  <a:gd name="T1" fmla="*/ 0 h 615"/>
                  <a:gd name="T2" fmla="*/ 74 w 1044"/>
                  <a:gd name="T3" fmla="*/ 1 h 615"/>
                  <a:gd name="T4" fmla="*/ 1044 w 1044"/>
                  <a:gd name="T5" fmla="*/ 615 h 615"/>
                  <a:gd name="T6" fmla="*/ 0 w 1044"/>
                  <a:gd name="T7" fmla="*/ 477 h 615"/>
                  <a:gd name="T8" fmla="*/ 72 w 1044"/>
                  <a:gd name="T9" fmla="*/ 0 h 615"/>
                  <a:gd name="T10" fmla="*/ 1028 w 1044"/>
                  <a:gd name="T11" fmla="*/ 609 h 615"/>
                  <a:gd name="T12" fmla="*/ 75 w 1044"/>
                  <a:gd name="T13" fmla="*/ 6 h 615"/>
                  <a:gd name="T14" fmla="*/ 3 w 1044"/>
                  <a:gd name="T15" fmla="*/ 473 h 615"/>
                  <a:gd name="T16" fmla="*/ 1028 w 1044"/>
                  <a:gd name="T17" fmla="*/ 609 h 6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44" h="615">
                    <a:moveTo>
                      <a:pt x="72" y="0"/>
                    </a:moveTo>
                    <a:lnTo>
                      <a:pt x="74" y="1"/>
                    </a:lnTo>
                    <a:lnTo>
                      <a:pt x="1044" y="615"/>
                    </a:lnTo>
                    <a:lnTo>
                      <a:pt x="0" y="477"/>
                    </a:lnTo>
                    <a:lnTo>
                      <a:pt x="72" y="0"/>
                    </a:lnTo>
                    <a:close/>
                    <a:moveTo>
                      <a:pt x="1028" y="609"/>
                    </a:moveTo>
                    <a:lnTo>
                      <a:pt x="75" y="6"/>
                    </a:lnTo>
                    <a:lnTo>
                      <a:pt x="3" y="473"/>
                    </a:lnTo>
                    <a:lnTo>
                      <a:pt x="1028" y="60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01" name="Freeform 20">
                <a:extLst>
                  <a:ext uri="{FF2B5EF4-FFF2-40B4-BE49-F238E27FC236}">
                    <a16:creationId xmlns:a16="http://schemas.microsoft.com/office/drawing/2014/main" id="{6A1FC088-330D-4FFD-9A9C-88F8234B1C2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975" y="4104"/>
                <a:ext cx="308" cy="480"/>
              </a:xfrm>
              <a:custGeom>
                <a:avLst/>
                <a:gdLst>
                  <a:gd name="T0" fmla="*/ 308 w 308"/>
                  <a:gd name="T1" fmla="*/ 0 h 480"/>
                  <a:gd name="T2" fmla="*/ 307 w 308"/>
                  <a:gd name="T3" fmla="*/ 3 h 480"/>
                  <a:gd name="T4" fmla="*/ 235 w 308"/>
                  <a:gd name="T5" fmla="*/ 480 h 480"/>
                  <a:gd name="T6" fmla="*/ 0 w 308"/>
                  <a:gd name="T7" fmla="*/ 124 h 480"/>
                  <a:gd name="T8" fmla="*/ 308 w 308"/>
                  <a:gd name="T9" fmla="*/ 0 h 480"/>
                  <a:gd name="T10" fmla="*/ 233 w 308"/>
                  <a:gd name="T11" fmla="*/ 470 h 480"/>
                  <a:gd name="T12" fmla="*/ 304 w 308"/>
                  <a:gd name="T13" fmla="*/ 6 h 480"/>
                  <a:gd name="T14" fmla="*/ 5 w 308"/>
                  <a:gd name="T15" fmla="*/ 127 h 480"/>
                  <a:gd name="T16" fmla="*/ 233 w 308"/>
                  <a:gd name="T17" fmla="*/ 470 h 4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8" h="480">
                    <a:moveTo>
                      <a:pt x="308" y="0"/>
                    </a:moveTo>
                    <a:lnTo>
                      <a:pt x="307" y="3"/>
                    </a:lnTo>
                    <a:lnTo>
                      <a:pt x="235" y="480"/>
                    </a:lnTo>
                    <a:lnTo>
                      <a:pt x="0" y="124"/>
                    </a:lnTo>
                    <a:lnTo>
                      <a:pt x="308" y="0"/>
                    </a:lnTo>
                    <a:close/>
                    <a:moveTo>
                      <a:pt x="233" y="470"/>
                    </a:moveTo>
                    <a:lnTo>
                      <a:pt x="304" y="6"/>
                    </a:lnTo>
                    <a:lnTo>
                      <a:pt x="5" y="127"/>
                    </a:lnTo>
                    <a:lnTo>
                      <a:pt x="233" y="47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02" name="Freeform 21">
                <a:extLst>
                  <a:ext uri="{FF2B5EF4-FFF2-40B4-BE49-F238E27FC236}">
                    <a16:creationId xmlns:a16="http://schemas.microsoft.com/office/drawing/2014/main" id="{2FF14805-FF93-4220-AAA9-259D82F4336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974" y="3475"/>
                <a:ext cx="308" cy="758"/>
              </a:xfrm>
              <a:custGeom>
                <a:avLst/>
                <a:gdLst>
                  <a:gd name="T0" fmla="*/ 306 w 308"/>
                  <a:gd name="T1" fmla="*/ 0 h 758"/>
                  <a:gd name="T2" fmla="*/ 306 w 308"/>
                  <a:gd name="T3" fmla="*/ 9 h 758"/>
                  <a:gd name="T4" fmla="*/ 308 w 308"/>
                  <a:gd name="T5" fmla="*/ 634 h 758"/>
                  <a:gd name="T6" fmla="*/ 307 w 308"/>
                  <a:gd name="T7" fmla="*/ 634 h 758"/>
                  <a:gd name="T8" fmla="*/ 0 w 308"/>
                  <a:gd name="T9" fmla="*/ 758 h 758"/>
                  <a:gd name="T10" fmla="*/ 306 w 308"/>
                  <a:gd name="T11" fmla="*/ 0 h 758"/>
                  <a:gd name="T12" fmla="*/ 305 w 308"/>
                  <a:gd name="T13" fmla="*/ 631 h 758"/>
                  <a:gd name="T14" fmla="*/ 302 w 308"/>
                  <a:gd name="T15" fmla="*/ 18 h 758"/>
                  <a:gd name="T16" fmla="*/ 7 w 308"/>
                  <a:gd name="T17" fmla="*/ 751 h 758"/>
                  <a:gd name="T18" fmla="*/ 305 w 308"/>
                  <a:gd name="T19" fmla="*/ 631 h 7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08" h="758">
                    <a:moveTo>
                      <a:pt x="306" y="0"/>
                    </a:moveTo>
                    <a:lnTo>
                      <a:pt x="306" y="9"/>
                    </a:lnTo>
                    <a:lnTo>
                      <a:pt x="308" y="634"/>
                    </a:lnTo>
                    <a:lnTo>
                      <a:pt x="307" y="634"/>
                    </a:lnTo>
                    <a:lnTo>
                      <a:pt x="0" y="758"/>
                    </a:lnTo>
                    <a:lnTo>
                      <a:pt x="306" y="0"/>
                    </a:lnTo>
                    <a:close/>
                    <a:moveTo>
                      <a:pt x="305" y="631"/>
                    </a:moveTo>
                    <a:lnTo>
                      <a:pt x="302" y="18"/>
                    </a:lnTo>
                    <a:lnTo>
                      <a:pt x="7" y="751"/>
                    </a:lnTo>
                    <a:lnTo>
                      <a:pt x="305" y="63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03" name="Freeform 22">
                <a:extLst>
                  <a:ext uri="{FF2B5EF4-FFF2-40B4-BE49-F238E27FC236}">
                    <a16:creationId xmlns:a16="http://schemas.microsoft.com/office/drawing/2014/main" id="{26EF3B4F-2545-47D7-ACEA-6097396F40E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276" y="3481"/>
                <a:ext cx="752" cy="690"/>
              </a:xfrm>
              <a:custGeom>
                <a:avLst/>
                <a:gdLst>
                  <a:gd name="T0" fmla="*/ 0 w 752"/>
                  <a:gd name="T1" fmla="*/ 0 h 690"/>
                  <a:gd name="T2" fmla="*/ 752 w 752"/>
                  <a:gd name="T3" fmla="*/ 690 h 690"/>
                  <a:gd name="T4" fmla="*/ 3 w 752"/>
                  <a:gd name="T5" fmla="*/ 628 h 690"/>
                  <a:gd name="T6" fmla="*/ 3 w 752"/>
                  <a:gd name="T7" fmla="*/ 626 h 690"/>
                  <a:gd name="T8" fmla="*/ 0 w 752"/>
                  <a:gd name="T9" fmla="*/ 0 h 690"/>
                  <a:gd name="T10" fmla="*/ 742 w 752"/>
                  <a:gd name="T11" fmla="*/ 685 h 690"/>
                  <a:gd name="T12" fmla="*/ 4 w 752"/>
                  <a:gd name="T13" fmla="*/ 8 h 690"/>
                  <a:gd name="T14" fmla="*/ 6 w 752"/>
                  <a:gd name="T15" fmla="*/ 624 h 690"/>
                  <a:gd name="T16" fmla="*/ 742 w 752"/>
                  <a:gd name="T17" fmla="*/ 685 h 6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52" h="690">
                    <a:moveTo>
                      <a:pt x="0" y="0"/>
                    </a:moveTo>
                    <a:lnTo>
                      <a:pt x="752" y="690"/>
                    </a:lnTo>
                    <a:lnTo>
                      <a:pt x="3" y="628"/>
                    </a:lnTo>
                    <a:lnTo>
                      <a:pt x="3" y="626"/>
                    </a:lnTo>
                    <a:lnTo>
                      <a:pt x="0" y="0"/>
                    </a:lnTo>
                    <a:close/>
                    <a:moveTo>
                      <a:pt x="742" y="685"/>
                    </a:moveTo>
                    <a:lnTo>
                      <a:pt x="4" y="8"/>
                    </a:lnTo>
                    <a:lnTo>
                      <a:pt x="6" y="624"/>
                    </a:lnTo>
                    <a:lnTo>
                      <a:pt x="742" y="68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04" name="Freeform 23">
                <a:extLst>
                  <a:ext uri="{FF2B5EF4-FFF2-40B4-BE49-F238E27FC236}">
                    <a16:creationId xmlns:a16="http://schemas.microsoft.com/office/drawing/2014/main" id="{9D9F3F2D-DCEE-487A-AEE5-6233E61ED99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274" y="3367"/>
                <a:ext cx="755" cy="810"/>
              </a:xfrm>
              <a:custGeom>
                <a:avLst/>
                <a:gdLst>
                  <a:gd name="T0" fmla="*/ 337 w 755"/>
                  <a:gd name="T1" fmla="*/ 0 h 810"/>
                  <a:gd name="T2" fmla="*/ 337 w 755"/>
                  <a:gd name="T3" fmla="*/ 1 h 810"/>
                  <a:gd name="T4" fmla="*/ 755 w 755"/>
                  <a:gd name="T5" fmla="*/ 810 h 810"/>
                  <a:gd name="T6" fmla="*/ 748 w 755"/>
                  <a:gd name="T7" fmla="*/ 803 h 810"/>
                  <a:gd name="T8" fmla="*/ 0 w 755"/>
                  <a:gd name="T9" fmla="*/ 116 h 810"/>
                  <a:gd name="T10" fmla="*/ 337 w 755"/>
                  <a:gd name="T11" fmla="*/ 0 h 810"/>
                  <a:gd name="T12" fmla="*/ 743 w 755"/>
                  <a:gd name="T13" fmla="*/ 793 h 810"/>
                  <a:gd name="T14" fmla="*/ 334 w 755"/>
                  <a:gd name="T15" fmla="*/ 3 h 810"/>
                  <a:gd name="T16" fmla="*/ 7 w 755"/>
                  <a:gd name="T17" fmla="*/ 118 h 810"/>
                  <a:gd name="T18" fmla="*/ 743 w 755"/>
                  <a:gd name="T19" fmla="*/ 793 h 8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55" h="810">
                    <a:moveTo>
                      <a:pt x="337" y="0"/>
                    </a:moveTo>
                    <a:lnTo>
                      <a:pt x="337" y="1"/>
                    </a:lnTo>
                    <a:lnTo>
                      <a:pt x="755" y="810"/>
                    </a:lnTo>
                    <a:lnTo>
                      <a:pt x="748" y="803"/>
                    </a:lnTo>
                    <a:lnTo>
                      <a:pt x="0" y="116"/>
                    </a:lnTo>
                    <a:lnTo>
                      <a:pt x="337" y="0"/>
                    </a:lnTo>
                    <a:close/>
                    <a:moveTo>
                      <a:pt x="743" y="793"/>
                    </a:moveTo>
                    <a:lnTo>
                      <a:pt x="334" y="3"/>
                    </a:lnTo>
                    <a:lnTo>
                      <a:pt x="7" y="118"/>
                    </a:lnTo>
                    <a:lnTo>
                      <a:pt x="743" y="79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05" name="Freeform 24">
                <a:extLst>
                  <a:ext uri="{FF2B5EF4-FFF2-40B4-BE49-F238E27FC236}">
                    <a16:creationId xmlns:a16="http://schemas.microsoft.com/office/drawing/2014/main" id="{FF88ACE1-7837-45F4-A957-7867849D95D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679" y="2916"/>
                <a:ext cx="935" cy="570"/>
              </a:xfrm>
              <a:custGeom>
                <a:avLst/>
                <a:gdLst>
                  <a:gd name="T0" fmla="*/ 935 w 935"/>
                  <a:gd name="T1" fmla="*/ 453 h 570"/>
                  <a:gd name="T2" fmla="*/ 598 w 935"/>
                  <a:gd name="T3" fmla="*/ 570 h 570"/>
                  <a:gd name="T4" fmla="*/ 597 w 935"/>
                  <a:gd name="T5" fmla="*/ 569 h 570"/>
                  <a:gd name="T6" fmla="*/ 0 w 935"/>
                  <a:gd name="T7" fmla="*/ 0 h 570"/>
                  <a:gd name="T8" fmla="*/ 935 w 935"/>
                  <a:gd name="T9" fmla="*/ 453 h 570"/>
                  <a:gd name="T10" fmla="*/ 600 w 935"/>
                  <a:gd name="T11" fmla="*/ 566 h 570"/>
                  <a:gd name="T12" fmla="*/ 926 w 935"/>
                  <a:gd name="T13" fmla="*/ 452 h 570"/>
                  <a:gd name="T14" fmla="*/ 18 w 935"/>
                  <a:gd name="T15" fmla="*/ 13 h 570"/>
                  <a:gd name="T16" fmla="*/ 600 w 935"/>
                  <a:gd name="T17" fmla="*/ 566 h 5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35" h="570">
                    <a:moveTo>
                      <a:pt x="935" y="453"/>
                    </a:moveTo>
                    <a:lnTo>
                      <a:pt x="598" y="570"/>
                    </a:lnTo>
                    <a:lnTo>
                      <a:pt x="597" y="569"/>
                    </a:lnTo>
                    <a:lnTo>
                      <a:pt x="0" y="0"/>
                    </a:lnTo>
                    <a:lnTo>
                      <a:pt x="935" y="453"/>
                    </a:lnTo>
                    <a:close/>
                    <a:moveTo>
                      <a:pt x="600" y="566"/>
                    </a:moveTo>
                    <a:lnTo>
                      <a:pt x="926" y="452"/>
                    </a:lnTo>
                    <a:lnTo>
                      <a:pt x="18" y="13"/>
                    </a:lnTo>
                    <a:lnTo>
                      <a:pt x="600" y="56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06" name="Freeform 25">
                <a:extLst>
                  <a:ext uri="{FF2B5EF4-FFF2-40B4-BE49-F238E27FC236}">
                    <a16:creationId xmlns:a16="http://schemas.microsoft.com/office/drawing/2014/main" id="{918F19E4-278A-4A14-A8C9-9E5A9930918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472" y="2920"/>
                <a:ext cx="811" cy="568"/>
              </a:xfrm>
              <a:custGeom>
                <a:avLst/>
                <a:gdLst>
                  <a:gd name="T0" fmla="*/ 216 w 811"/>
                  <a:gd name="T1" fmla="*/ 0 h 568"/>
                  <a:gd name="T2" fmla="*/ 217 w 811"/>
                  <a:gd name="T3" fmla="*/ 1 h 568"/>
                  <a:gd name="T4" fmla="*/ 811 w 811"/>
                  <a:gd name="T5" fmla="*/ 568 h 568"/>
                  <a:gd name="T6" fmla="*/ 0 w 811"/>
                  <a:gd name="T7" fmla="*/ 407 h 568"/>
                  <a:gd name="T8" fmla="*/ 216 w 811"/>
                  <a:gd name="T9" fmla="*/ 0 h 568"/>
                  <a:gd name="T10" fmla="*/ 800 w 811"/>
                  <a:gd name="T11" fmla="*/ 562 h 568"/>
                  <a:gd name="T12" fmla="*/ 217 w 811"/>
                  <a:gd name="T13" fmla="*/ 5 h 568"/>
                  <a:gd name="T14" fmla="*/ 6 w 811"/>
                  <a:gd name="T15" fmla="*/ 405 h 568"/>
                  <a:gd name="T16" fmla="*/ 800 w 811"/>
                  <a:gd name="T17" fmla="*/ 562 h 5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11" h="568">
                    <a:moveTo>
                      <a:pt x="216" y="0"/>
                    </a:moveTo>
                    <a:lnTo>
                      <a:pt x="217" y="1"/>
                    </a:lnTo>
                    <a:lnTo>
                      <a:pt x="811" y="568"/>
                    </a:lnTo>
                    <a:lnTo>
                      <a:pt x="0" y="407"/>
                    </a:lnTo>
                    <a:lnTo>
                      <a:pt x="216" y="0"/>
                    </a:lnTo>
                    <a:close/>
                    <a:moveTo>
                      <a:pt x="800" y="562"/>
                    </a:moveTo>
                    <a:lnTo>
                      <a:pt x="217" y="5"/>
                    </a:lnTo>
                    <a:lnTo>
                      <a:pt x="6" y="405"/>
                    </a:lnTo>
                    <a:lnTo>
                      <a:pt x="800" y="56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07" name="Freeform 26">
                <a:extLst>
                  <a:ext uri="{FF2B5EF4-FFF2-40B4-BE49-F238E27FC236}">
                    <a16:creationId xmlns:a16="http://schemas.microsoft.com/office/drawing/2014/main" id="{D1D2E599-F33C-46BB-84F9-8CE3C3F39CB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471" y="3324"/>
                <a:ext cx="810" cy="606"/>
              </a:xfrm>
              <a:custGeom>
                <a:avLst/>
                <a:gdLst>
                  <a:gd name="T0" fmla="*/ 810 w 810"/>
                  <a:gd name="T1" fmla="*/ 159 h 606"/>
                  <a:gd name="T2" fmla="*/ 468 w 810"/>
                  <a:gd name="T3" fmla="*/ 606 h 606"/>
                  <a:gd name="T4" fmla="*/ 466 w 810"/>
                  <a:gd name="T5" fmla="*/ 605 h 606"/>
                  <a:gd name="T6" fmla="*/ 0 w 810"/>
                  <a:gd name="T7" fmla="*/ 0 h 606"/>
                  <a:gd name="T8" fmla="*/ 810 w 810"/>
                  <a:gd name="T9" fmla="*/ 159 h 606"/>
                  <a:gd name="T10" fmla="*/ 468 w 810"/>
                  <a:gd name="T11" fmla="*/ 600 h 606"/>
                  <a:gd name="T12" fmla="*/ 804 w 810"/>
                  <a:gd name="T13" fmla="*/ 161 h 606"/>
                  <a:gd name="T14" fmla="*/ 8 w 810"/>
                  <a:gd name="T15" fmla="*/ 5 h 606"/>
                  <a:gd name="T16" fmla="*/ 468 w 810"/>
                  <a:gd name="T17" fmla="*/ 600 h 6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10" h="606">
                    <a:moveTo>
                      <a:pt x="810" y="159"/>
                    </a:moveTo>
                    <a:lnTo>
                      <a:pt x="468" y="606"/>
                    </a:lnTo>
                    <a:lnTo>
                      <a:pt x="466" y="605"/>
                    </a:lnTo>
                    <a:lnTo>
                      <a:pt x="0" y="0"/>
                    </a:lnTo>
                    <a:lnTo>
                      <a:pt x="810" y="159"/>
                    </a:lnTo>
                    <a:close/>
                    <a:moveTo>
                      <a:pt x="468" y="600"/>
                    </a:moveTo>
                    <a:lnTo>
                      <a:pt x="804" y="161"/>
                    </a:lnTo>
                    <a:lnTo>
                      <a:pt x="8" y="5"/>
                    </a:lnTo>
                    <a:lnTo>
                      <a:pt x="468" y="60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08" name="Freeform 27">
                <a:extLst>
                  <a:ext uri="{FF2B5EF4-FFF2-40B4-BE49-F238E27FC236}">
                    <a16:creationId xmlns:a16="http://schemas.microsoft.com/office/drawing/2014/main" id="{6A2DB9F4-6B06-4BEC-A10B-62CECD763F5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048" y="4786"/>
                <a:ext cx="778" cy="863"/>
              </a:xfrm>
              <a:custGeom>
                <a:avLst/>
                <a:gdLst>
                  <a:gd name="T0" fmla="*/ 778 w 778"/>
                  <a:gd name="T1" fmla="*/ 273 h 863"/>
                  <a:gd name="T2" fmla="*/ 334 w 778"/>
                  <a:gd name="T3" fmla="*/ 863 h 863"/>
                  <a:gd name="T4" fmla="*/ 0 w 778"/>
                  <a:gd name="T5" fmla="*/ 0 h 863"/>
                  <a:gd name="T6" fmla="*/ 3 w 778"/>
                  <a:gd name="T7" fmla="*/ 1 h 863"/>
                  <a:gd name="T8" fmla="*/ 778 w 778"/>
                  <a:gd name="T9" fmla="*/ 273 h 863"/>
                  <a:gd name="T10" fmla="*/ 335 w 778"/>
                  <a:gd name="T11" fmla="*/ 856 h 863"/>
                  <a:gd name="T12" fmla="*/ 773 w 778"/>
                  <a:gd name="T13" fmla="*/ 275 h 863"/>
                  <a:gd name="T14" fmla="*/ 6 w 778"/>
                  <a:gd name="T15" fmla="*/ 7 h 863"/>
                  <a:gd name="T16" fmla="*/ 335 w 778"/>
                  <a:gd name="T17" fmla="*/ 856 h 8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78" h="863">
                    <a:moveTo>
                      <a:pt x="778" y="273"/>
                    </a:moveTo>
                    <a:lnTo>
                      <a:pt x="334" y="863"/>
                    </a:lnTo>
                    <a:lnTo>
                      <a:pt x="0" y="0"/>
                    </a:lnTo>
                    <a:lnTo>
                      <a:pt x="3" y="1"/>
                    </a:lnTo>
                    <a:lnTo>
                      <a:pt x="778" y="273"/>
                    </a:lnTo>
                    <a:close/>
                    <a:moveTo>
                      <a:pt x="335" y="856"/>
                    </a:moveTo>
                    <a:lnTo>
                      <a:pt x="773" y="275"/>
                    </a:lnTo>
                    <a:lnTo>
                      <a:pt x="6" y="7"/>
                    </a:lnTo>
                    <a:lnTo>
                      <a:pt x="335" y="85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09" name="Freeform 28">
                <a:extLst>
                  <a:ext uri="{FF2B5EF4-FFF2-40B4-BE49-F238E27FC236}">
                    <a16:creationId xmlns:a16="http://schemas.microsoft.com/office/drawing/2014/main" id="{9EA28D91-962B-4142-B0EA-C504E28810F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379" y="5057"/>
                <a:ext cx="638" cy="666"/>
              </a:xfrm>
              <a:custGeom>
                <a:avLst/>
                <a:gdLst>
                  <a:gd name="T0" fmla="*/ 445 w 638"/>
                  <a:gd name="T1" fmla="*/ 0 h 666"/>
                  <a:gd name="T2" fmla="*/ 446 w 638"/>
                  <a:gd name="T3" fmla="*/ 3 h 666"/>
                  <a:gd name="T4" fmla="*/ 638 w 638"/>
                  <a:gd name="T5" fmla="*/ 666 h 666"/>
                  <a:gd name="T6" fmla="*/ 634 w 638"/>
                  <a:gd name="T7" fmla="*/ 666 h 666"/>
                  <a:gd name="T8" fmla="*/ 0 w 638"/>
                  <a:gd name="T9" fmla="*/ 590 h 666"/>
                  <a:gd name="T10" fmla="*/ 445 w 638"/>
                  <a:gd name="T11" fmla="*/ 0 h 666"/>
                  <a:gd name="T12" fmla="*/ 632 w 638"/>
                  <a:gd name="T13" fmla="*/ 662 h 666"/>
                  <a:gd name="T14" fmla="*/ 443 w 638"/>
                  <a:gd name="T15" fmla="*/ 8 h 666"/>
                  <a:gd name="T16" fmla="*/ 7 w 638"/>
                  <a:gd name="T17" fmla="*/ 587 h 666"/>
                  <a:gd name="T18" fmla="*/ 632 w 638"/>
                  <a:gd name="T19" fmla="*/ 662 h 6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38" h="666">
                    <a:moveTo>
                      <a:pt x="445" y="0"/>
                    </a:moveTo>
                    <a:lnTo>
                      <a:pt x="446" y="3"/>
                    </a:lnTo>
                    <a:lnTo>
                      <a:pt x="638" y="666"/>
                    </a:lnTo>
                    <a:lnTo>
                      <a:pt x="634" y="666"/>
                    </a:lnTo>
                    <a:lnTo>
                      <a:pt x="0" y="590"/>
                    </a:lnTo>
                    <a:lnTo>
                      <a:pt x="445" y="0"/>
                    </a:lnTo>
                    <a:close/>
                    <a:moveTo>
                      <a:pt x="632" y="662"/>
                    </a:moveTo>
                    <a:lnTo>
                      <a:pt x="443" y="8"/>
                    </a:lnTo>
                    <a:lnTo>
                      <a:pt x="7" y="587"/>
                    </a:lnTo>
                    <a:lnTo>
                      <a:pt x="632" y="66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10" name="Freeform 29">
                <a:extLst>
                  <a:ext uri="{FF2B5EF4-FFF2-40B4-BE49-F238E27FC236}">
                    <a16:creationId xmlns:a16="http://schemas.microsoft.com/office/drawing/2014/main" id="{EA7B5A71-371E-48B8-B51F-50DD2B7200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6" y="3683"/>
                <a:ext cx="87" cy="86"/>
              </a:xfrm>
              <a:custGeom>
                <a:avLst/>
                <a:gdLst>
                  <a:gd name="T0" fmla="*/ 8 w 75"/>
                  <a:gd name="T1" fmla="*/ 22 h 74"/>
                  <a:gd name="T2" fmla="*/ 53 w 75"/>
                  <a:gd name="T3" fmla="*/ 8 h 74"/>
                  <a:gd name="T4" fmla="*/ 66 w 75"/>
                  <a:gd name="T5" fmla="*/ 52 h 74"/>
                  <a:gd name="T6" fmla="*/ 22 w 75"/>
                  <a:gd name="T7" fmla="*/ 66 h 74"/>
                  <a:gd name="T8" fmla="*/ 8 w 75"/>
                  <a:gd name="T9" fmla="*/ 22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4">
                    <a:moveTo>
                      <a:pt x="8" y="22"/>
                    </a:moveTo>
                    <a:cubicBezTo>
                      <a:pt x="17" y="6"/>
                      <a:pt x="37" y="0"/>
                      <a:pt x="53" y="8"/>
                    </a:cubicBezTo>
                    <a:cubicBezTo>
                      <a:pt x="69" y="16"/>
                      <a:pt x="75" y="36"/>
                      <a:pt x="66" y="52"/>
                    </a:cubicBezTo>
                    <a:cubicBezTo>
                      <a:pt x="58" y="68"/>
                      <a:pt x="38" y="74"/>
                      <a:pt x="22" y="66"/>
                    </a:cubicBezTo>
                    <a:cubicBezTo>
                      <a:pt x="6" y="58"/>
                      <a:pt x="0" y="38"/>
                      <a:pt x="8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11" name="Freeform 30">
                <a:extLst>
                  <a:ext uri="{FF2B5EF4-FFF2-40B4-BE49-F238E27FC236}">
                    <a16:creationId xmlns:a16="http://schemas.microsoft.com/office/drawing/2014/main" id="{B87929C7-BFDD-4258-BF4C-532556C603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97" y="3673"/>
                <a:ext cx="86" cy="86"/>
              </a:xfrm>
              <a:custGeom>
                <a:avLst/>
                <a:gdLst>
                  <a:gd name="T0" fmla="*/ 9 w 75"/>
                  <a:gd name="T1" fmla="*/ 23 h 75"/>
                  <a:gd name="T2" fmla="*/ 53 w 75"/>
                  <a:gd name="T3" fmla="*/ 9 h 75"/>
                  <a:gd name="T4" fmla="*/ 67 w 75"/>
                  <a:gd name="T5" fmla="*/ 53 h 75"/>
                  <a:gd name="T6" fmla="*/ 23 w 75"/>
                  <a:gd name="T7" fmla="*/ 67 h 75"/>
                  <a:gd name="T8" fmla="*/ 9 w 75"/>
                  <a:gd name="T9" fmla="*/ 23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5">
                    <a:moveTo>
                      <a:pt x="9" y="23"/>
                    </a:moveTo>
                    <a:cubicBezTo>
                      <a:pt x="17" y="7"/>
                      <a:pt x="37" y="0"/>
                      <a:pt x="53" y="9"/>
                    </a:cubicBezTo>
                    <a:cubicBezTo>
                      <a:pt x="69" y="17"/>
                      <a:pt x="75" y="37"/>
                      <a:pt x="67" y="53"/>
                    </a:cubicBezTo>
                    <a:cubicBezTo>
                      <a:pt x="58" y="69"/>
                      <a:pt x="39" y="75"/>
                      <a:pt x="23" y="67"/>
                    </a:cubicBezTo>
                    <a:cubicBezTo>
                      <a:pt x="7" y="58"/>
                      <a:pt x="0" y="39"/>
                      <a:pt x="9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12" name="Freeform 31">
                <a:extLst>
                  <a:ext uri="{FF2B5EF4-FFF2-40B4-BE49-F238E27FC236}">
                    <a16:creationId xmlns:a16="http://schemas.microsoft.com/office/drawing/2014/main" id="{89A84A65-F7E1-4779-A01C-A83EEB317B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30" y="3285"/>
                <a:ext cx="85" cy="86"/>
              </a:xfrm>
              <a:custGeom>
                <a:avLst/>
                <a:gdLst>
                  <a:gd name="T0" fmla="*/ 8 w 74"/>
                  <a:gd name="T1" fmla="*/ 22 h 75"/>
                  <a:gd name="T2" fmla="*/ 52 w 74"/>
                  <a:gd name="T3" fmla="*/ 8 h 75"/>
                  <a:gd name="T4" fmla="*/ 66 w 74"/>
                  <a:gd name="T5" fmla="*/ 53 h 75"/>
                  <a:gd name="T6" fmla="*/ 22 w 74"/>
                  <a:gd name="T7" fmla="*/ 66 h 75"/>
                  <a:gd name="T8" fmla="*/ 8 w 74"/>
                  <a:gd name="T9" fmla="*/ 22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4" h="75">
                    <a:moveTo>
                      <a:pt x="8" y="22"/>
                    </a:moveTo>
                    <a:cubicBezTo>
                      <a:pt x="16" y="6"/>
                      <a:pt x="36" y="0"/>
                      <a:pt x="52" y="8"/>
                    </a:cubicBezTo>
                    <a:cubicBezTo>
                      <a:pt x="68" y="17"/>
                      <a:pt x="74" y="37"/>
                      <a:pt x="66" y="53"/>
                    </a:cubicBezTo>
                    <a:cubicBezTo>
                      <a:pt x="58" y="69"/>
                      <a:pt x="38" y="75"/>
                      <a:pt x="22" y="66"/>
                    </a:cubicBezTo>
                    <a:cubicBezTo>
                      <a:pt x="6" y="58"/>
                      <a:pt x="0" y="38"/>
                      <a:pt x="8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13" name="Freeform 32">
                <a:extLst>
                  <a:ext uri="{FF2B5EF4-FFF2-40B4-BE49-F238E27FC236}">
                    <a16:creationId xmlns:a16="http://schemas.microsoft.com/office/drawing/2014/main" id="{482F14E6-8876-4AE9-B93E-9E2B9189BD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66" y="3323"/>
                <a:ext cx="86" cy="86"/>
              </a:xfrm>
              <a:custGeom>
                <a:avLst/>
                <a:gdLst>
                  <a:gd name="T0" fmla="*/ 8 w 75"/>
                  <a:gd name="T1" fmla="*/ 22 h 75"/>
                  <a:gd name="T2" fmla="*/ 53 w 75"/>
                  <a:gd name="T3" fmla="*/ 8 h 75"/>
                  <a:gd name="T4" fmla="*/ 66 w 75"/>
                  <a:gd name="T5" fmla="*/ 53 h 75"/>
                  <a:gd name="T6" fmla="*/ 22 w 75"/>
                  <a:gd name="T7" fmla="*/ 66 h 75"/>
                  <a:gd name="T8" fmla="*/ 8 w 75"/>
                  <a:gd name="T9" fmla="*/ 22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5">
                    <a:moveTo>
                      <a:pt x="8" y="22"/>
                    </a:moveTo>
                    <a:cubicBezTo>
                      <a:pt x="17" y="6"/>
                      <a:pt x="37" y="0"/>
                      <a:pt x="53" y="8"/>
                    </a:cubicBezTo>
                    <a:cubicBezTo>
                      <a:pt x="69" y="17"/>
                      <a:pt x="75" y="37"/>
                      <a:pt x="66" y="53"/>
                    </a:cubicBezTo>
                    <a:cubicBezTo>
                      <a:pt x="58" y="69"/>
                      <a:pt x="38" y="75"/>
                      <a:pt x="22" y="66"/>
                    </a:cubicBezTo>
                    <a:cubicBezTo>
                      <a:pt x="6" y="58"/>
                      <a:pt x="0" y="38"/>
                      <a:pt x="8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14" name="Freeform 33">
                <a:extLst>
                  <a:ext uri="{FF2B5EF4-FFF2-40B4-BE49-F238E27FC236}">
                    <a16:creationId xmlns:a16="http://schemas.microsoft.com/office/drawing/2014/main" id="{957CEBA2-8464-4D05-AB12-F798EDDE56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92" y="3885"/>
                <a:ext cx="87" cy="86"/>
              </a:xfrm>
              <a:custGeom>
                <a:avLst/>
                <a:gdLst>
                  <a:gd name="T0" fmla="*/ 9 w 75"/>
                  <a:gd name="T1" fmla="*/ 23 h 75"/>
                  <a:gd name="T2" fmla="*/ 53 w 75"/>
                  <a:gd name="T3" fmla="*/ 9 h 75"/>
                  <a:gd name="T4" fmla="*/ 67 w 75"/>
                  <a:gd name="T5" fmla="*/ 53 h 75"/>
                  <a:gd name="T6" fmla="*/ 22 w 75"/>
                  <a:gd name="T7" fmla="*/ 67 h 75"/>
                  <a:gd name="T8" fmla="*/ 9 w 75"/>
                  <a:gd name="T9" fmla="*/ 23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5">
                    <a:moveTo>
                      <a:pt x="9" y="23"/>
                    </a:moveTo>
                    <a:cubicBezTo>
                      <a:pt x="17" y="7"/>
                      <a:pt x="37" y="0"/>
                      <a:pt x="53" y="9"/>
                    </a:cubicBezTo>
                    <a:cubicBezTo>
                      <a:pt x="69" y="17"/>
                      <a:pt x="75" y="37"/>
                      <a:pt x="67" y="53"/>
                    </a:cubicBezTo>
                    <a:cubicBezTo>
                      <a:pt x="58" y="69"/>
                      <a:pt x="38" y="75"/>
                      <a:pt x="22" y="67"/>
                    </a:cubicBezTo>
                    <a:cubicBezTo>
                      <a:pt x="6" y="58"/>
                      <a:pt x="0" y="39"/>
                      <a:pt x="9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15" name="Freeform 34">
                <a:extLst>
                  <a:ext uri="{FF2B5EF4-FFF2-40B4-BE49-F238E27FC236}">
                    <a16:creationId xmlns:a16="http://schemas.microsoft.com/office/drawing/2014/main" id="{10CF8CE9-5DF6-4CC5-9448-1E750B76C6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03" y="4672"/>
                <a:ext cx="87" cy="86"/>
              </a:xfrm>
              <a:custGeom>
                <a:avLst/>
                <a:gdLst>
                  <a:gd name="T0" fmla="*/ 9 w 75"/>
                  <a:gd name="T1" fmla="*/ 22 h 75"/>
                  <a:gd name="T2" fmla="*/ 53 w 75"/>
                  <a:gd name="T3" fmla="*/ 8 h 75"/>
                  <a:gd name="T4" fmla="*/ 67 w 75"/>
                  <a:gd name="T5" fmla="*/ 53 h 75"/>
                  <a:gd name="T6" fmla="*/ 22 w 75"/>
                  <a:gd name="T7" fmla="*/ 66 h 75"/>
                  <a:gd name="T8" fmla="*/ 9 w 75"/>
                  <a:gd name="T9" fmla="*/ 22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5">
                    <a:moveTo>
                      <a:pt x="9" y="22"/>
                    </a:moveTo>
                    <a:cubicBezTo>
                      <a:pt x="17" y="6"/>
                      <a:pt x="37" y="0"/>
                      <a:pt x="53" y="8"/>
                    </a:cubicBezTo>
                    <a:cubicBezTo>
                      <a:pt x="69" y="17"/>
                      <a:pt x="75" y="37"/>
                      <a:pt x="67" y="53"/>
                    </a:cubicBezTo>
                    <a:cubicBezTo>
                      <a:pt x="58" y="69"/>
                      <a:pt x="38" y="75"/>
                      <a:pt x="22" y="66"/>
                    </a:cubicBezTo>
                    <a:cubicBezTo>
                      <a:pt x="6" y="58"/>
                      <a:pt x="0" y="38"/>
                      <a:pt x="9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16" name="Freeform 35">
                <a:extLst>
                  <a:ext uri="{FF2B5EF4-FFF2-40B4-BE49-F238E27FC236}">
                    <a16:creationId xmlns:a16="http://schemas.microsoft.com/office/drawing/2014/main" id="{958914BE-AA96-4982-AF81-CADCA885BC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73" y="5681"/>
                <a:ext cx="85" cy="87"/>
              </a:xfrm>
              <a:custGeom>
                <a:avLst/>
                <a:gdLst>
                  <a:gd name="T0" fmla="*/ 8 w 74"/>
                  <a:gd name="T1" fmla="*/ 22 h 75"/>
                  <a:gd name="T2" fmla="*/ 52 w 74"/>
                  <a:gd name="T3" fmla="*/ 8 h 75"/>
                  <a:gd name="T4" fmla="*/ 66 w 74"/>
                  <a:gd name="T5" fmla="*/ 53 h 75"/>
                  <a:gd name="T6" fmla="*/ 22 w 74"/>
                  <a:gd name="T7" fmla="*/ 66 h 75"/>
                  <a:gd name="T8" fmla="*/ 8 w 74"/>
                  <a:gd name="T9" fmla="*/ 22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4" h="75">
                    <a:moveTo>
                      <a:pt x="8" y="22"/>
                    </a:moveTo>
                    <a:cubicBezTo>
                      <a:pt x="16" y="6"/>
                      <a:pt x="36" y="0"/>
                      <a:pt x="52" y="8"/>
                    </a:cubicBezTo>
                    <a:cubicBezTo>
                      <a:pt x="68" y="17"/>
                      <a:pt x="74" y="37"/>
                      <a:pt x="66" y="53"/>
                    </a:cubicBezTo>
                    <a:cubicBezTo>
                      <a:pt x="57" y="69"/>
                      <a:pt x="38" y="75"/>
                      <a:pt x="22" y="66"/>
                    </a:cubicBezTo>
                    <a:cubicBezTo>
                      <a:pt x="6" y="58"/>
                      <a:pt x="0" y="38"/>
                      <a:pt x="8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17" name="Freeform 36">
                <a:extLst>
                  <a:ext uri="{FF2B5EF4-FFF2-40B4-BE49-F238E27FC236}">
                    <a16:creationId xmlns:a16="http://schemas.microsoft.com/office/drawing/2014/main" id="{21F47D0B-3762-4938-B1DF-441A315342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43" y="2879"/>
                <a:ext cx="87" cy="87"/>
              </a:xfrm>
              <a:custGeom>
                <a:avLst/>
                <a:gdLst>
                  <a:gd name="T0" fmla="*/ 8 w 75"/>
                  <a:gd name="T1" fmla="*/ 23 h 75"/>
                  <a:gd name="T2" fmla="*/ 52 w 75"/>
                  <a:gd name="T3" fmla="*/ 9 h 75"/>
                  <a:gd name="T4" fmla="*/ 66 w 75"/>
                  <a:gd name="T5" fmla="*/ 53 h 75"/>
                  <a:gd name="T6" fmla="*/ 22 w 75"/>
                  <a:gd name="T7" fmla="*/ 67 h 75"/>
                  <a:gd name="T8" fmla="*/ 8 w 75"/>
                  <a:gd name="T9" fmla="*/ 23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5">
                    <a:moveTo>
                      <a:pt x="8" y="23"/>
                    </a:moveTo>
                    <a:cubicBezTo>
                      <a:pt x="17" y="7"/>
                      <a:pt x="36" y="0"/>
                      <a:pt x="52" y="9"/>
                    </a:cubicBezTo>
                    <a:cubicBezTo>
                      <a:pt x="68" y="17"/>
                      <a:pt x="75" y="37"/>
                      <a:pt x="66" y="53"/>
                    </a:cubicBezTo>
                    <a:cubicBezTo>
                      <a:pt x="58" y="69"/>
                      <a:pt x="38" y="75"/>
                      <a:pt x="22" y="67"/>
                    </a:cubicBezTo>
                    <a:cubicBezTo>
                      <a:pt x="6" y="58"/>
                      <a:pt x="0" y="39"/>
                      <a:pt x="8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18" name="Freeform 37">
                <a:extLst>
                  <a:ext uri="{FF2B5EF4-FFF2-40B4-BE49-F238E27FC236}">
                    <a16:creationId xmlns:a16="http://schemas.microsoft.com/office/drawing/2014/main" id="{727236B4-8502-4151-BA73-D8511F61A1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9" y="5054"/>
                <a:ext cx="87" cy="87"/>
              </a:xfrm>
              <a:custGeom>
                <a:avLst/>
                <a:gdLst>
                  <a:gd name="T0" fmla="*/ 9 w 75"/>
                  <a:gd name="T1" fmla="*/ 22 h 75"/>
                  <a:gd name="T2" fmla="*/ 53 w 75"/>
                  <a:gd name="T3" fmla="*/ 8 h 75"/>
                  <a:gd name="T4" fmla="*/ 67 w 75"/>
                  <a:gd name="T5" fmla="*/ 53 h 75"/>
                  <a:gd name="T6" fmla="*/ 22 w 75"/>
                  <a:gd name="T7" fmla="*/ 66 h 75"/>
                  <a:gd name="T8" fmla="*/ 9 w 75"/>
                  <a:gd name="T9" fmla="*/ 22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5">
                    <a:moveTo>
                      <a:pt x="9" y="22"/>
                    </a:moveTo>
                    <a:cubicBezTo>
                      <a:pt x="17" y="6"/>
                      <a:pt x="37" y="0"/>
                      <a:pt x="53" y="8"/>
                    </a:cubicBezTo>
                    <a:cubicBezTo>
                      <a:pt x="69" y="17"/>
                      <a:pt x="75" y="37"/>
                      <a:pt x="67" y="53"/>
                    </a:cubicBezTo>
                    <a:cubicBezTo>
                      <a:pt x="58" y="69"/>
                      <a:pt x="38" y="75"/>
                      <a:pt x="22" y="66"/>
                    </a:cubicBezTo>
                    <a:cubicBezTo>
                      <a:pt x="6" y="58"/>
                      <a:pt x="0" y="38"/>
                      <a:pt x="9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19" name="Freeform 38">
                <a:extLst>
                  <a:ext uri="{FF2B5EF4-FFF2-40B4-BE49-F238E27FC236}">
                    <a16:creationId xmlns:a16="http://schemas.microsoft.com/office/drawing/2014/main" id="{DA199B0B-DF8C-4F35-A9AA-EE6F82F6A69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08" y="5034"/>
                <a:ext cx="129" cy="128"/>
              </a:xfrm>
              <a:custGeom>
                <a:avLst/>
                <a:gdLst>
                  <a:gd name="T0" fmla="*/ 79 w 111"/>
                  <a:gd name="T1" fmla="*/ 12 h 111"/>
                  <a:gd name="T2" fmla="*/ 99 w 111"/>
                  <a:gd name="T3" fmla="*/ 78 h 111"/>
                  <a:gd name="T4" fmla="*/ 33 w 111"/>
                  <a:gd name="T5" fmla="*/ 99 h 111"/>
                  <a:gd name="T6" fmla="*/ 13 w 111"/>
                  <a:gd name="T7" fmla="*/ 33 h 111"/>
                  <a:gd name="T8" fmla="*/ 79 w 111"/>
                  <a:gd name="T9" fmla="*/ 12 h 111"/>
                  <a:gd name="T10" fmla="*/ 34 w 111"/>
                  <a:gd name="T11" fmla="*/ 97 h 111"/>
                  <a:gd name="T12" fmla="*/ 97 w 111"/>
                  <a:gd name="T13" fmla="*/ 77 h 111"/>
                  <a:gd name="T14" fmla="*/ 78 w 111"/>
                  <a:gd name="T15" fmla="*/ 14 h 111"/>
                  <a:gd name="T16" fmla="*/ 14 w 111"/>
                  <a:gd name="T17" fmla="*/ 34 h 111"/>
                  <a:gd name="T18" fmla="*/ 34 w 111"/>
                  <a:gd name="T19" fmla="*/ 9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1" h="111">
                    <a:moveTo>
                      <a:pt x="79" y="12"/>
                    </a:moveTo>
                    <a:cubicBezTo>
                      <a:pt x="102" y="25"/>
                      <a:pt x="111" y="54"/>
                      <a:pt x="99" y="78"/>
                    </a:cubicBezTo>
                    <a:cubicBezTo>
                      <a:pt x="86" y="102"/>
                      <a:pt x="57" y="111"/>
                      <a:pt x="33" y="99"/>
                    </a:cubicBezTo>
                    <a:cubicBezTo>
                      <a:pt x="9" y="86"/>
                      <a:pt x="0" y="56"/>
                      <a:pt x="13" y="33"/>
                    </a:cubicBezTo>
                    <a:cubicBezTo>
                      <a:pt x="25" y="9"/>
                      <a:pt x="55" y="0"/>
                      <a:pt x="79" y="12"/>
                    </a:cubicBezTo>
                    <a:close/>
                    <a:moveTo>
                      <a:pt x="34" y="97"/>
                    </a:moveTo>
                    <a:cubicBezTo>
                      <a:pt x="57" y="109"/>
                      <a:pt x="85" y="100"/>
                      <a:pt x="97" y="77"/>
                    </a:cubicBezTo>
                    <a:cubicBezTo>
                      <a:pt x="109" y="54"/>
                      <a:pt x="100" y="26"/>
                      <a:pt x="78" y="14"/>
                    </a:cubicBezTo>
                    <a:cubicBezTo>
                      <a:pt x="55" y="2"/>
                      <a:pt x="26" y="11"/>
                      <a:pt x="14" y="34"/>
                    </a:cubicBezTo>
                    <a:cubicBezTo>
                      <a:pt x="2" y="56"/>
                      <a:pt x="11" y="85"/>
                      <a:pt x="34" y="9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20" name="Freeform 39">
                <a:extLst>
                  <a:ext uri="{FF2B5EF4-FFF2-40B4-BE49-F238E27FC236}">
                    <a16:creationId xmlns:a16="http://schemas.microsoft.com/office/drawing/2014/main" id="{1C677D6B-342F-4434-9C8B-26A267B1EE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9" y="4387"/>
                <a:ext cx="86" cy="87"/>
              </a:xfrm>
              <a:custGeom>
                <a:avLst/>
                <a:gdLst>
                  <a:gd name="T0" fmla="*/ 8 w 75"/>
                  <a:gd name="T1" fmla="*/ 22 h 75"/>
                  <a:gd name="T2" fmla="*/ 52 w 75"/>
                  <a:gd name="T3" fmla="*/ 8 h 75"/>
                  <a:gd name="T4" fmla="*/ 66 w 75"/>
                  <a:gd name="T5" fmla="*/ 53 h 75"/>
                  <a:gd name="T6" fmla="*/ 22 w 75"/>
                  <a:gd name="T7" fmla="*/ 66 h 75"/>
                  <a:gd name="T8" fmla="*/ 8 w 75"/>
                  <a:gd name="T9" fmla="*/ 22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5">
                    <a:moveTo>
                      <a:pt x="8" y="22"/>
                    </a:moveTo>
                    <a:cubicBezTo>
                      <a:pt x="17" y="6"/>
                      <a:pt x="36" y="0"/>
                      <a:pt x="52" y="8"/>
                    </a:cubicBezTo>
                    <a:cubicBezTo>
                      <a:pt x="69" y="17"/>
                      <a:pt x="75" y="37"/>
                      <a:pt x="66" y="53"/>
                    </a:cubicBezTo>
                    <a:cubicBezTo>
                      <a:pt x="58" y="69"/>
                      <a:pt x="38" y="75"/>
                      <a:pt x="22" y="66"/>
                    </a:cubicBezTo>
                    <a:cubicBezTo>
                      <a:pt x="6" y="58"/>
                      <a:pt x="0" y="38"/>
                      <a:pt x="8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21" name="Freeform 40">
                <a:extLst>
                  <a:ext uri="{FF2B5EF4-FFF2-40B4-BE49-F238E27FC236}">
                    <a16:creationId xmlns:a16="http://schemas.microsoft.com/office/drawing/2014/main" id="{D0A200B8-9B50-4300-9D9D-0F0130FC8A9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797" y="4367"/>
                <a:ext cx="129" cy="128"/>
              </a:xfrm>
              <a:custGeom>
                <a:avLst/>
                <a:gdLst>
                  <a:gd name="T0" fmla="*/ 79 w 112"/>
                  <a:gd name="T1" fmla="*/ 12 h 111"/>
                  <a:gd name="T2" fmla="*/ 99 w 112"/>
                  <a:gd name="T3" fmla="*/ 78 h 111"/>
                  <a:gd name="T4" fmla="*/ 33 w 112"/>
                  <a:gd name="T5" fmla="*/ 99 h 111"/>
                  <a:gd name="T6" fmla="*/ 13 w 112"/>
                  <a:gd name="T7" fmla="*/ 33 h 111"/>
                  <a:gd name="T8" fmla="*/ 79 w 112"/>
                  <a:gd name="T9" fmla="*/ 12 h 111"/>
                  <a:gd name="T10" fmla="*/ 34 w 112"/>
                  <a:gd name="T11" fmla="*/ 97 h 111"/>
                  <a:gd name="T12" fmla="*/ 98 w 112"/>
                  <a:gd name="T13" fmla="*/ 77 h 111"/>
                  <a:gd name="T14" fmla="*/ 78 w 112"/>
                  <a:gd name="T15" fmla="*/ 14 h 111"/>
                  <a:gd name="T16" fmla="*/ 15 w 112"/>
                  <a:gd name="T17" fmla="*/ 34 h 111"/>
                  <a:gd name="T18" fmla="*/ 34 w 112"/>
                  <a:gd name="T19" fmla="*/ 9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2" h="111">
                    <a:moveTo>
                      <a:pt x="79" y="12"/>
                    </a:moveTo>
                    <a:cubicBezTo>
                      <a:pt x="103" y="25"/>
                      <a:pt x="112" y="54"/>
                      <a:pt x="99" y="78"/>
                    </a:cubicBezTo>
                    <a:cubicBezTo>
                      <a:pt x="87" y="102"/>
                      <a:pt x="57" y="111"/>
                      <a:pt x="33" y="99"/>
                    </a:cubicBezTo>
                    <a:cubicBezTo>
                      <a:pt x="10" y="86"/>
                      <a:pt x="0" y="56"/>
                      <a:pt x="13" y="33"/>
                    </a:cubicBezTo>
                    <a:cubicBezTo>
                      <a:pt x="26" y="9"/>
                      <a:pt x="55" y="0"/>
                      <a:pt x="79" y="12"/>
                    </a:cubicBezTo>
                    <a:close/>
                    <a:moveTo>
                      <a:pt x="34" y="97"/>
                    </a:moveTo>
                    <a:cubicBezTo>
                      <a:pt x="57" y="109"/>
                      <a:pt x="86" y="100"/>
                      <a:pt x="98" y="77"/>
                    </a:cubicBezTo>
                    <a:cubicBezTo>
                      <a:pt x="110" y="54"/>
                      <a:pt x="101" y="26"/>
                      <a:pt x="78" y="14"/>
                    </a:cubicBezTo>
                    <a:cubicBezTo>
                      <a:pt x="55" y="2"/>
                      <a:pt x="27" y="11"/>
                      <a:pt x="15" y="34"/>
                    </a:cubicBezTo>
                    <a:cubicBezTo>
                      <a:pt x="3" y="56"/>
                      <a:pt x="12" y="85"/>
                      <a:pt x="34" y="9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22" name="Freeform 41">
                <a:extLst>
                  <a:ext uri="{FF2B5EF4-FFF2-40B4-BE49-F238E27FC236}">
                    <a16:creationId xmlns:a16="http://schemas.microsoft.com/office/drawing/2014/main" id="{A7A6BF02-F985-45C4-B82E-4DF94A64F5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38" y="4067"/>
                <a:ext cx="87" cy="87"/>
              </a:xfrm>
              <a:custGeom>
                <a:avLst/>
                <a:gdLst>
                  <a:gd name="T0" fmla="*/ 8 w 75"/>
                  <a:gd name="T1" fmla="*/ 22 h 75"/>
                  <a:gd name="T2" fmla="*/ 52 w 75"/>
                  <a:gd name="T3" fmla="*/ 9 h 75"/>
                  <a:gd name="T4" fmla="*/ 66 w 75"/>
                  <a:gd name="T5" fmla="*/ 53 h 75"/>
                  <a:gd name="T6" fmla="*/ 22 w 75"/>
                  <a:gd name="T7" fmla="*/ 67 h 75"/>
                  <a:gd name="T8" fmla="*/ 8 w 75"/>
                  <a:gd name="T9" fmla="*/ 22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5">
                    <a:moveTo>
                      <a:pt x="8" y="22"/>
                    </a:moveTo>
                    <a:cubicBezTo>
                      <a:pt x="17" y="6"/>
                      <a:pt x="36" y="0"/>
                      <a:pt x="52" y="9"/>
                    </a:cubicBezTo>
                    <a:cubicBezTo>
                      <a:pt x="68" y="17"/>
                      <a:pt x="75" y="37"/>
                      <a:pt x="66" y="53"/>
                    </a:cubicBezTo>
                    <a:cubicBezTo>
                      <a:pt x="58" y="69"/>
                      <a:pt x="38" y="75"/>
                      <a:pt x="22" y="67"/>
                    </a:cubicBezTo>
                    <a:cubicBezTo>
                      <a:pt x="6" y="58"/>
                      <a:pt x="0" y="38"/>
                      <a:pt x="8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23" name="Freeform 42">
                <a:extLst>
                  <a:ext uri="{FF2B5EF4-FFF2-40B4-BE49-F238E27FC236}">
                    <a16:creationId xmlns:a16="http://schemas.microsoft.com/office/drawing/2014/main" id="{6499CA74-F468-45B3-A590-8CBE8EBC793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216" y="4046"/>
                <a:ext cx="129" cy="128"/>
              </a:xfrm>
              <a:custGeom>
                <a:avLst/>
                <a:gdLst>
                  <a:gd name="T0" fmla="*/ 79 w 112"/>
                  <a:gd name="T1" fmla="*/ 12 h 111"/>
                  <a:gd name="T2" fmla="*/ 99 w 112"/>
                  <a:gd name="T3" fmla="*/ 78 h 111"/>
                  <a:gd name="T4" fmla="*/ 33 w 112"/>
                  <a:gd name="T5" fmla="*/ 99 h 111"/>
                  <a:gd name="T6" fmla="*/ 13 w 112"/>
                  <a:gd name="T7" fmla="*/ 33 h 111"/>
                  <a:gd name="T8" fmla="*/ 79 w 112"/>
                  <a:gd name="T9" fmla="*/ 12 h 111"/>
                  <a:gd name="T10" fmla="*/ 34 w 112"/>
                  <a:gd name="T11" fmla="*/ 97 h 111"/>
                  <a:gd name="T12" fmla="*/ 98 w 112"/>
                  <a:gd name="T13" fmla="*/ 77 h 111"/>
                  <a:gd name="T14" fmla="*/ 78 w 112"/>
                  <a:gd name="T15" fmla="*/ 14 h 111"/>
                  <a:gd name="T16" fmla="*/ 15 w 112"/>
                  <a:gd name="T17" fmla="*/ 34 h 111"/>
                  <a:gd name="T18" fmla="*/ 34 w 112"/>
                  <a:gd name="T19" fmla="*/ 9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2" h="111">
                    <a:moveTo>
                      <a:pt x="79" y="12"/>
                    </a:moveTo>
                    <a:cubicBezTo>
                      <a:pt x="103" y="25"/>
                      <a:pt x="112" y="55"/>
                      <a:pt x="99" y="78"/>
                    </a:cubicBezTo>
                    <a:cubicBezTo>
                      <a:pt x="87" y="102"/>
                      <a:pt x="57" y="111"/>
                      <a:pt x="33" y="99"/>
                    </a:cubicBezTo>
                    <a:cubicBezTo>
                      <a:pt x="10" y="86"/>
                      <a:pt x="0" y="57"/>
                      <a:pt x="13" y="33"/>
                    </a:cubicBezTo>
                    <a:cubicBezTo>
                      <a:pt x="26" y="9"/>
                      <a:pt x="55" y="0"/>
                      <a:pt x="79" y="12"/>
                    </a:cubicBezTo>
                    <a:close/>
                    <a:moveTo>
                      <a:pt x="34" y="97"/>
                    </a:moveTo>
                    <a:cubicBezTo>
                      <a:pt x="57" y="109"/>
                      <a:pt x="86" y="100"/>
                      <a:pt x="98" y="77"/>
                    </a:cubicBezTo>
                    <a:cubicBezTo>
                      <a:pt x="110" y="55"/>
                      <a:pt x="101" y="26"/>
                      <a:pt x="78" y="14"/>
                    </a:cubicBezTo>
                    <a:cubicBezTo>
                      <a:pt x="55" y="2"/>
                      <a:pt x="27" y="11"/>
                      <a:pt x="15" y="34"/>
                    </a:cubicBezTo>
                    <a:cubicBezTo>
                      <a:pt x="3" y="57"/>
                      <a:pt x="12" y="85"/>
                      <a:pt x="34" y="9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24" name="Freeform 43">
                <a:extLst>
                  <a:ext uri="{FF2B5EF4-FFF2-40B4-BE49-F238E27FC236}">
                    <a16:creationId xmlns:a16="http://schemas.microsoft.com/office/drawing/2014/main" id="{3D9E4E55-16A0-4DE7-AE11-B02DC47CE6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36" y="4185"/>
                <a:ext cx="87" cy="85"/>
              </a:xfrm>
              <a:custGeom>
                <a:avLst/>
                <a:gdLst>
                  <a:gd name="T0" fmla="*/ 9 w 75"/>
                  <a:gd name="T1" fmla="*/ 22 h 74"/>
                  <a:gd name="T2" fmla="*/ 53 w 75"/>
                  <a:gd name="T3" fmla="*/ 8 h 74"/>
                  <a:gd name="T4" fmla="*/ 67 w 75"/>
                  <a:gd name="T5" fmla="*/ 52 h 74"/>
                  <a:gd name="T6" fmla="*/ 22 w 75"/>
                  <a:gd name="T7" fmla="*/ 66 h 74"/>
                  <a:gd name="T8" fmla="*/ 9 w 75"/>
                  <a:gd name="T9" fmla="*/ 22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4">
                    <a:moveTo>
                      <a:pt x="9" y="22"/>
                    </a:moveTo>
                    <a:cubicBezTo>
                      <a:pt x="17" y="6"/>
                      <a:pt x="37" y="0"/>
                      <a:pt x="53" y="8"/>
                    </a:cubicBezTo>
                    <a:cubicBezTo>
                      <a:pt x="69" y="16"/>
                      <a:pt x="75" y="36"/>
                      <a:pt x="67" y="52"/>
                    </a:cubicBezTo>
                    <a:cubicBezTo>
                      <a:pt x="58" y="68"/>
                      <a:pt x="38" y="74"/>
                      <a:pt x="22" y="66"/>
                    </a:cubicBezTo>
                    <a:cubicBezTo>
                      <a:pt x="6" y="58"/>
                      <a:pt x="0" y="38"/>
                      <a:pt x="9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25" name="Freeform 44">
                <a:extLst>
                  <a:ext uri="{FF2B5EF4-FFF2-40B4-BE49-F238E27FC236}">
                    <a16:creationId xmlns:a16="http://schemas.microsoft.com/office/drawing/2014/main" id="{7B85D580-4A8E-4ED0-8905-4DAAA6593FA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915" y="4163"/>
                <a:ext cx="128" cy="129"/>
              </a:xfrm>
              <a:custGeom>
                <a:avLst/>
                <a:gdLst>
                  <a:gd name="T0" fmla="*/ 78 w 111"/>
                  <a:gd name="T1" fmla="*/ 13 h 112"/>
                  <a:gd name="T2" fmla="*/ 99 w 111"/>
                  <a:gd name="T3" fmla="*/ 79 h 112"/>
                  <a:gd name="T4" fmla="*/ 33 w 111"/>
                  <a:gd name="T5" fmla="*/ 99 h 112"/>
                  <a:gd name="T6" fmla="*/ 12 w 111"/>
                  <a:gd name="T7" fmla="*/ 33 h 112"/>
                  <a:gd name="T8" fmla="*/ 78 w 111"/>
                  <a:gd name="T9" fmla="*/ 13 h 112"/>
                  <a:gd name="T10" fmla="*/ 34 w 111"/>
                  <a:gd name="T11" fmla="*/ 97 h 112"/>
                  <a:gd name="T12" fmla="*/ 97 w 111"/>
                  <a:gd name="T13" fmla="*/ 78 h 112"/>
                  <a:gd name="T14" fmla="*/ 77 w 111"/>
                  <a:gd name="T15" fmla="*/ 15 h 112"/>
                  <a:gd name="T16" fmla="*/ 14 w 111"/>
                  <a:gd name="T17" fmla="*/ 34 h 112"/>
                  <a:gd name="T18" fmla="*/ 34 w 111"/>
                  <a:gd name="T19" fmla="*/ 97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1" h="112">
                    <a:moveTo>
                      <a:pt x="78" y="13"/>
                    </a:moveTo>
                    <a:cubicBezTo>
                      <a:pt x="102" y="25"/>
                      <a:pt x="111" y="55"/>
                      <a:pt x="99" y="79"/>
                    </a:cubicBezTo>
                    <a:cubicBezTo>
                      <a:pt x="86" y="103"/>
                      <a:pt x="57" y="112"/>
                      <a:pt x="33" y="99"/>
                    </a:cubicBezTo>
                    <a:cubicBezTo>
                      <a:pt x="9" y="87"/>
                      <a:pt x="0" y="57"/>
                      <a:pt x="12" y="33"/>
                    </a:cubicBezTo>
                    <a:cubicBezTo>
                      <a:pt x="25" y="9"/>
                      <a:pt x="55" y="0"/>
                      <a:pt x="78" y="13"/>
                    </a:cubicBezTo>
                    <a:close/>
                    <a:moveTo>
                      <a:pt x="34" y="97"/>
                    </a:moveTo>
                    <a:cubicBezTo>
                      <a:pt x="57" y="109"/>
                      <a:pt x="85" y="101"/>
                      <a:pt x="97" y="78"/>
                    </a:cubicBezTo>
                    <a:cubicBezTo>
                      <a:pt x="109" y="55"/>
                      <a:pt x="100" y="27"/>
                      <a:pt x="77" y="15"/>
                    </a:cubicBezTo>
                    <a:cubicBezTo>
                      <a:pt x="55" y="3"/>
                      <a:pt x="26" y="11"/>
                      <a:pt x="14" y="34"/>
                    </a:cubicBezTo>
                    <a:cubicBezTo>
                      <a:pt x="2" y="57"/>
                      <a:pt x="11" y="85"/>
                      <a:pt x="34" y="9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26" name="Freeform 45">
                <a:extLst>
                  <a:ext uri="{FF2B5EF4-FFF2-40B4-BE49-F238E27FC236}">
                    <a16:creationId xmlns:a16="http://schemas.microsoft.com/office/drawing/2014/main" id="{69C7F338-89BB-427D-8669-9C47D91276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73" y="4126"/>
                <a:ext cx="86" cy="86"/>
              </a:xfrm>
              <a:custGeom>
                <a:avLst/>
                <a:gdLst>
                  <a:gd name="T0" fmla="*/ 9 w 75"/>
                  <a:gd name="T1" fmla="*/ 23 h 75"/>
                  <a:gd name="T2" fmla="*/ 53 w 75"/>
                  <a:gd name="T3" fmla="*/ 9 h 75"/>
                  <a:gd name="T4" fmla="*/ 67 w 75"/>
                  <a:gd name="T5" fmla="*/ 53 h 75"/>
                  <a:gd name="T6" fmla="*/ 23 w 75"/>
                  <a:gd name="T7" fmla="*/ 67 h 75"/>
                  <a:gd name="T8" fmla="*/ 9 w 75"/>
                  <a:gd name="T9" fmla="*/ 23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5">
                    <a:moveTo>
                      <a:pt x="9" y="23"/>
                    </a:moveTo>
                    <a:cubicBezTo>
                      <a:pt x="17" y="7"/>
                      <a:pt x="37" y="0"/>
                      <a:pt x="53" y="9"/>
                    </a:cubicBezTo>
                    <a:cubicBezTo>
                      <a:pt x="69" y="17"/>
                      <a:pt x="75" y="37"/>
                      <a:pt x="67" y="53"/>
                    </a:cubicBezTo>
                    <a:cubicBezTo>
                      <a:pt x="58" y="69"/>
                      <a:pt x="39" y="75"/>
                      <a:pt x="23" y="67"/>
                    </a:cubicBezTo>
                    <a:cubicBezTo>
                      <a:pt x="7" y="58"/>
                      <a:pt x="0" y="39"/>
                      <a:pt x="9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27" name="Freeform 46">
                <a:extLst>
                  <a:ext uri="{FF2B5EF4-FFF2-40B4-BE49-F238E27FC236}">
                    <a16:creationId xmlns:a16="http://schemas.microsoft.com/office/drawing/2014/main" id="{13483FEC-E2CD-41EB-AF5A-2E1D522FA29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952" y="4105"/>
                <a:ext cx="129" cy="129"/>
              </a:xfrm>
              <a:custGeom>
                <a:avLst/>
                <a:gdLst>
                  <a:gd name="T0" fmla="*/ 79 w 112"/>
                  <a:gd name="T1" fmla="*/ 13 h 112"/>
                  <a:gd name="T2" fmla="*/ 99 w 112"/>
                  <a:gd name="T3" fmla="*/ 79 h 112"/>
                  <a:gd name="T4" fmla="*/ 33 w 112"/>
                  <a:gd name="T5" fmla="*/ 99 h 112"/>
                  <a:gd name="T6" fmla="*/ 13 w 112"/>
                  <a:gd name="T7" fmla="*/ 33 h 112"/>
                  <a:gd name="T8" fmla="*/ 79 w 112"/>
                  <a:gd name="T9" fmla="*/ 13 h 112"/>
                  <a:gd name="T10" fmla="*/ 34 w 112"/>
                  <a:gd name="T11" fmla="*/ 97 h 112"/>
                  <a:gd name="T12" fmla="*/ 97 w 112"/>
                  <a:gd name="T13" fmla="*/ 78 h 112"/>
                  <a:gd name="T14" fmla="*/ 78 w 112"/>
                  <a:gd name="T15" fmla="*/ 15 h 112"/>
                  <a:gd name="T16" fmla="*/ 15 w 112"/>
                  <a:gd name="T17" fmla="*/ 34 h 112"/>
                  <a:gd name="T18" fmla="*/ 34 w 112"/>
                  <a:gd name="T19" fmla="*/ 97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2" h="112">
                    <a:moveTo>
                      <a:pt x="79" y="13"/>
                    </a:moveTo>
                    <a:cubicBezTo>
                      <a:pt x="102" y="25"/>
                      <a:pt x="112" y="55"/>
                      <a:pt x="99" y="79"/>
                    </a:cubicBezTo>
                    <a:cubicBezTo>
                      <a:pt x="87" y="102"/>
                      <a:pt x="57" y="112"/>
                      <a:pt x="33" y="99"/>
                    </a:cubicBezTo>
                    <a:cubicBezTo>
                      <a:pt x="9" y="87"/>
                      <a:pt x="0" y="57"/>
                      <a:pt x="13" y="33"/>
                    </a:cubicBezTo>
                    <a:cubicBezTo>
                      <a:pt x="25" y="9"/>
                      <a:pt x="55" y="0"/>
                      <a:pt x="79" y="13"/>
                    </a:cubicBezTo>
                    <a:close/>
                    <a:moveTo>
                      <a:pt x="34" y="97"/>
                    </a:moveTo>
                    <a:cubicBezTo>
                      <a:pt x="57" y="109"/>
                      <a:pt x="85" y="100"/>
                      <a:pt x="97" y="78"/>
                    </a:cubicBezTo>
                    <a:cubicBezTo>
                      <a:pt x="109" y="55"/>
                      <a:pt x="100" y="27"/>
                      <a:pt x="78" y="15"/>
                    </a:cubicBezTo>
                    <a:cubicBezTo>
                      <a:pt x="55" y="3"/>
                      <a:pt x="27" y="11"/>
                      <a:pt x="15" y="34"/>
                    </a:cubicBezTo>
                    <a:cubicBezTo>
                      <a:pt x="3" y="57"/>
                      <a:pt x="11" y="85"/>
                      <a:pt x="34" y="9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28" name="Freeform 47">
                <a:extLst>
                  <a:ext uri="{FF2B5EF4-FFF2-40B4-BE49-F238E27FC236}">
                    <a16:creationId xmlns:a16="http://schemas.microsoft.com/office/drawing/2014/main" id="{2FB5F25B-C6AB-47BA-80F6-AC9E53B997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80" y="5022"/>
                <a:ext cx="87" cy="87"/>
              </a:xfrm>
              <a:custGeom>
                <a:avLst/>
                <a:gdLst>
                  <a:gd name="T0" fmla="*/ 9 w 75"/>
                  <a:gd name="T1" fmla="*/ 22 h 75"/>
                  <a:gd name="T2" fmla="*/ 53 w 75"/>
                  <a:gd name="T3" fmla="*/ 9 h 75"/>
                  <a:gd name="T4" fmla="*/ 67 w 75"/>
                  <a:gd name="T5" fmla="*/ 53 h 75"/>
                  <a:gd name="T6" fmla="*/ 22 w 75"/>
                  <a:gd name="T7" fmla="*/ 67 h 75"/>
                  <a:gd name="T8" fmla="*/ 9 w 75"/>
                  <a:gd name="T9" fmla="*/ 22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5">
                    <a:moveTo>
                      <a:pt x="9" y="22"/>
                    </a:moveTo>
                    <a:cubicBezTo>
                      <a:pt x="17" y="6"/>
                      <a:pt x="37" y="0"/>
                      <a:pt x="53" y="9"/>
                    </a:cubicBezTo>
                    <a:cubicBezTo>
                      <a:pt x="69" y="17"/>
                      <a:pt x="75" y="37"/>
                      <a:pt x="67" y="53"/>
                    </a:cubicBezTo>
                    <a:cubicBezTo>
                      <a:pt x="58" y="69"/>
                      <a:pt x="38" y="75"/>
                      <a:pt x="22" y="67"/>
                    </a:cubicBezTo>
                    <a:cubicBezTo>
                      <a:pt x="6" y="58"/>
                      <a:pt x="0" y="38"/>
                      <a:pt x="9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29" name="Freeform 48">
                <a:extLst>
                  <a:ext uri="{FF2B5EF4-FFF2-40B4-BE49-F238E27FC236}">
                    <a16:creationId xmlns:a16="http://schemas.microsoft.com/office/drawing/2014/main" id="{BBC0C583-3FDB-4EF4-BBB1-17E0B9916B9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759" y="5001"/>
                <a:ext cx="128" cy="128"/>
              </a:xfrm>
              <a:custGeom>
                <a:avLst/>
                <a:gdLst>
                  <a:gd name="T0" fmla="*/ 78 w 111"/>
                  <a:gd name="T1" fmla="*/ 13 h 111"/>
                  <a:gd name="T2" fmla="*/ 99 w 111"/>
                  <a:gd name="T3" fmla="*/ 78 h 111"/>
                  <a:gd name="T4" fmla="*/ 33 w 111"/>
                  <a:gd name="T5" fmla="*/ 99 h 111"/>
                  <a:gd name="T6" fmla="*/ 12 w 111"/>
                  <a:gd name="T7" fmla="*/ 33 h 111"/>
                  <a:gd name="T8" fmla="*/ 78 w 111"/>
                  <a:gd name="T9" fmla="*/ 13 h 111"/>
                  <a:gd name="T10" fmla="*/ 34 w 111"/>
                  <a:gd name="T11" fmla="*/ 97 h 111"/>
                  <a:gd name="T12" fmla="*/ 97 w 111"/>
                  <a:gd name="T13" fmla="*/ 77 h 111"/>
                  <a:gd name="T14" fmla="*/ 77 w 111"/>
                  <a:gd name="T15" fmla="*/ 14 h 111"/>
                  <a:gd name="T16" fmla="*/ 14 w 111"/>
                  <a:gd name="T17" fmla="*/ 34 h 111"/>
                  <a:gd name="T18" fmla="*/ 34 w 111"/>
                  <a:gd name="T19" fmla="*/ 9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1" h="111">
                    <a:moveTo>
                      <a:pt x="78" y="13"/>
                    </a:moveTo>
                    <a:cubicBezTo>
                      <a:pt x="102" y="25"/>
                      <a:pt x="111" y="55"/>
                      <a:pt x="99" y="78"/>
                    </a:cubicBezTo>
                    <a:cubicBezTo>
                      <a:pt x="86" y="102"/>
                      <a:pt x="57" y="111"/>
                      <a:pt x="33" y="99"/>
                    </a:cubicBezTo>
                    <a:cubicBezTo>
                      <a:pt x="9" y="86"/>
                      <a:pt x="0" y="57"/>
                      <a:pt x="12" y="33"/>
                    </a:cubicBezTo>
                    <a:cubicBezTo>
                      <a:pt x="25" y="9"/>
                      <a:pt x="54" y="0"/>
                      <a:pt x="78" y="13"/>
                    </a:cubicBezTo>
                    <a:close/>
                    <a:moveTo>
                      <a:pt x="34" y="97"/>
                    </a:moveTo>
                    <a:cubicBezTo>
                      <a:pt x="57" y="109"/>
                      <a:pt x="85" y="100"/>
                      <a:pt x="97" y="77"/>
                    </a:cubicBezTo>
                    <a:cubicBezTo>
                      <a:pt x="109" y="55"/>
                      <a:pt x="100" y="26"/>
                      <a:pt x="77" y="14"/>
                    </a:cubicBezTo>
                    <a:cubicBezTo>
                      <a:pt x="55" y="2"/>
                      <a:pt x="26" y="11"/>
                      <a:pt x="14" y="34"/>
                    </a:cubicBezTo>
                    <a:cubicBezTo>
                      <a:pt x="2" y="57"/>
                      <a:pt x="11" y="85"/>
                      <a:pt x="34" y="9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30" name="Freeform 49">
                <a:extLst>
                  <a:ext uri="{FF2B5EF4-FFF2-40B4-BE49-F238E27FC236}">
                    <a16:creationId xmlns:a16="http://schemas.microsoft.com/office/drawing/2014/main" id="{965EAE4F-B2A1-44B4-BEED-13A3CAF023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99" y="3954"/>
                <a:ext cx="87" cy="87"/>
              </a:xfrm>
              <a:custGeom>
                <a:avLst/>
                <a:gdLst>
                  <a:gd name="T0" fmla="*/ 9 w 75"/>
                  <a:gd name="T1" fmla="*/ 22 h 75"/>
                  <a:gd name="T2" fmla="*/ 53 w 75"/>
                  <a:gd name="T3" fmla="*/ 9 h 75"/>
                  <a:gd name="T4" fmla="*/ 67 w 75"/>
                  <a:gd name="T5" fmla="*/ 53 h 75"/>
                  <a:gd name="T6" fmla="*/ 23 w 75"/>
                  <a:gd name="T7" fmla="*/ 67 h 75"/>
                  <a:gd name="T8" fmla="*/ 9 w 75"/>
                  <a:gd name="T9" fmla="*/ 22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5">
                    <a:moveTo>
                      <a:pt x="9" y="22"/>
                    </a:moveTo>
                    <a:cubicBezTo>
                      <a:pt x="17" y="6"/>
                      <a:pt x="37" y="0"/>
                      <a:pt x="53" y="9"/>
                    </a:cubicBezTo>
                    <a:cubicBezTo>
                      <a:pt x="69" y="17"/>
                      <a:pt x="75" y="37"/>
                      <a:pt x="67" y="53"/>
                    </a:cubicBezTo>
                    <a:cubicBezTo>
                      <a:pt x="58" y="69"/>
                      <a:pt x="39" y="75"/>
                      <a:pt x="23" y="67"/>
                    </a:cubicBezTo>
                    <a:cubicBezTo>
                      <a:pt x="7" y="58"/>
                      <a:pt x="0" y="38"/>
                      <a:pt x="9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31" name="Freeform 50">
                <a:extLst>
                  <a:ext uri="{FF2B5EF4-FFF2-40B4-BE49-F238E27FC236}">
                    <a16:creationId xmlns:a16="http://schemas.microsoft.com/office/drawing/2014/main" id="{4A81DEB8-9CB4-4DE7-98DC-16C2C49F9E0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879" y="3933"/>
                <a:ext cx="129" cy="128"/>
              </a:xfrm>
              <a:custGeom>
                <a:avLst/>
                <a:gdLst>
                  <a:gd name="T0" fmla="*/ 79 w 112"/>
                  <a:gd name="T1" fmla="*/ 12 h 111"/>
                  <a:gd name="T2" fmla="*/ 99 w 112"/>
                  <a:gd name="T3" fmla="*/ 78 h 111"/>
                  <a:gd name="T4" fmla="*/ 33 w 112"/>
                  <a:gd name="T5" fmla="*/ 99 h 111"/>
                  <a:gd name="T6" fmla="*/ 13 w 112"/>
                  <a:gd name="T7" fmla="*/ 33 h 111"/>
                  <a:gd name="T8" fmla="*/ 79 w 112"/>
                  <a:gd name="T9" fmla="*/ 12 h 111"/>
                  <a:gd name="T10" fmla="*/ 34 w 112"/>
                  <a:gd name="T11" fmla="*/ 97 h 111"/>
                  <a:gd name="T12" fmla="*/ 97 w 112"/>
                  <a:gd name="T13" fmla="*/ 77 h 111"/>
                  <a:gd name="T14" fmla="*/ 78 w 112"/>
                  <a:gd name="T15" fmla="*/ 14 h 111"/>
                  <a:gd name="T16" fmla="*/ 15 w 112"/>
                  <a:gd name="T17" fmla="*/ 34 h 111"/>
                  <a:gd name="T18" fmla="*/ 34 w 112"/>
                  <a:gd name="T19" fmla="*/ 9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2" h="111">
                    <a:moveTo>
                      <a:pt x="79" y="12"/>
                    </a:moveTo>
                    <a:cubicBezTo>
                      <a:pt x="102" y="25"/>
                      <a:pt x="112" y="55"/>
                      <a:pt x="99" y="78"/>
                    </a:cubicBezTo>
                    <a:cubicBezTo>
                      <a:pt x="86" y="102"/>
                      <a:pt x="57" y="111"/>
                      <a:pt x="33" y="99"/>
                    </a:cubicBezTo>
                    <a:cubicBezTo>
                      <a:pt x="9" y="86"/>
                      <a:pt x="0" y="57"/>
                      <a:pt x="13" y="33"/>
                    </a:cubicBezTo>
                    <a:cubicBezTo>
                      <a:pt x="25" y="9"/>
                      <a:pt x="55" y="0"/>
                      <a:pt x="79" y="12"/>
                    </a:cubicBezTo>
                    <a:close/>
                    <a:moveTo>
                      <a:pt x="34" y="97"/>
                    </a:moveTo>
                    <a:cubicBezTo>
                      <a:pt x="57" y="109"/>
                      <a:pt x="85" y="100"/>
                      <a:pt x="97" y="77"/>
                    </a:cubicBezTo>
                    <a:cubicBezTo>
                      <a:pt x="109" y="55"/>
                      <a:pt x="100" y="26"/>
                      <a:pt x="78" y="14"/>
                    </a:cubicBezTo>
                    <a:cubicBezTo>
                      <a:pt x="55" y="2"/>
                      <a:pt x="27" y="11"/>
                      <a:pt x="15" y="34"/>
                    </a:cubicBezTo>
                    <a:cubicBezTo>
                      <a:pt x="3" y="57"/>
                      <a:pt x="11" y="85"/>
                      <a:pt x="34" y="9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32" name="Freeform 51">
                <a:extLst>
                  <a:ext uri="{FF2B5EF4-FFF2-40B4-BE49-F238E27FC236}">
                    <a16:creationId xmlns:a16="http://schemas.microsoft.com/office/drawing/2014/main" id="{D978D86D-D3E4-4663-ABDF-820235E154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33" y="5603"/>
                <a:ext cx="85" cy="85"/>
              </a:xfrm>
              <a:custGeom>
                <a:avLst/>
                <a:gdLst>
                  <a:gd name="T0" fmla="*/ 8 w 74"/>
                  <a:gd name="T1" fmla="*/ 22 h 74"/>
                  <a:gd name="T2" fmla="*/ 52 w 74"/>
                  <a:gd name="T3" fmla="*/ 8 h 74"/>
                  <a:gd name="T4" fmla="*/ 66 w 74"/>
                  <a:gd name="T5" fmla="*/ 52 h 74"/>
                  <a:gd name="T6" fmla="*/ 22 w 74"/>
                  <a:gd name="T7" fmla="*/ 66 h 74"/>
                  <a:gd name="T8" fmla="*/ 8 w 74"/>
                  <a:gd name="T9" fmla="*/ 22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4" h="74">
                    <a:moveTo>
                      <a:pt x="8" y="22"/>
                    </a:moveTo>
                    <a:cubicBezTo>
                      <a:pt x="16" y="6"/>
                      <a:pt x="36" y="0"/>
                      <a:pt x="52" y="8"/>
                    </a:cubicBezTo>
                    <a:cubicBezTo>
                      <a:pt x="68" y="16"/>
                      <a:pt x="74" y="36"/>
                      <a:pt x="66" y="52"/>
                    </a:cubicBezTo>
                    <a:cubicBezTo>
                      <a:pt x="58" y="68"/>
                      <a:pt x="38" y="74"/>
                      <a:pt x="22" y="66"/>
                    </a:cubicBezTo>
                    <a:cubicBezTo>
                      <a:pt x="6" y="58"/>
                      <a:pt x="0" y="38"/>
                      <a:pt x="8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33" name="Freeform 52">
                <a:extLst>
                  <a:ext uri="{FF2B5EF4-FFF2-40B4-BE49-F238E27FC236}">
                    <a16:creationId xmlns:a16="http://schemas.microsoft.com/office/drawing/2014/main" id="{E41444E4-3662-4B77-91D9-540F8E82813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311" y="5581"/>
                <a:ext cx="129" cy="129"/>
              </a:xfrm>
              <a:custGeom>
                <a:avLst/>
                <a:gdLst>
                  <a:gd name="T0" fmla="*/ 79 w 112"/>
                  <a:gd name="T1" fmla="*/ 13 h 112"/>
                  <a:gd name="T2" fmla="*/ 99 w 112"/>
                  <a:gd name="T3" fmla="*/ 79 h 112"/>
                  <a:gd name="T4" fmla="*/ 33 w 112"/>
                  <a:gd name="T5" fmla="*/ 99 h 112"/>
                  <a:gd name="T6" fmla="*/ 13 w 112"/>
                  <a:gd name="T7" fmla="*/ 33 h 112"/>
                  <a:gd name="T8" fmla="*/ 79 w 112"/>
                  <a:gd name="T9" fmla="*/ 13 h 112"/>
                  <a:gd name="T10" fmla="*/ 34 w 112"/>
                  <a:gd name="T11" fmla="*/ 97 h 112"/>
                  <a:gd name="T12" fmla="*/ 97 w 112"/>
                  <a:gd name="T13" fmla="*/ 78 h 112"/>
                  <a:gd name="T14" fmla="*/ 78 w 112"/>
                  <a:gd name="T15" fmla="*/ 15 h 112"/>
                  <a:gd name="T16" fmla="*/ 15 w 112"/>
                  <a:gd name="T17" fmla="*/ 34 h 112"/>
                  <a:gd name="T18" fmla="*/ 34 w 112"/>
                  <a:gd name="T19" fmla="*/ 97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2" h="112">
                    <a:moveTo>
                      <a:pt x="79" y="13"/>
                    </a:moveTo>
                    <a:cubicBezTo>
                      <a:pt x="103" y="25"/>
                      <a:pt x="112" y="55"/>
                      <a:pt x="99" y="79"/>
                    </a:cubicBezTo>
                    <a:cubicBezTo>
                      <a:pt x="87" y="103"/>
                      <a:pt x="57" y="112"/>
                      <a:pt x="33" y="99"/>
                    </a:cubicBezTo>
                    <a:cubicBezTo>
                      <a:pt x="9" y="87"/>
                      <a:pt x="0" y="57"/>
                      <a:pt x="13" y="33"/>
                    </a:cubicBezTo>
                    <a:cubicBezTo>
                      <a:pt x="25" y="9"/>
                      <a:pt x="55" y="0"/>
                      <a:pt x="79" y="13"/>
                    </a:cubicBezTo>
                    <a:close/>
                    <a:moveTo>
                      <a:pt x="34" y="97"/>
                    </a:moveTo>
                    <a:cubicBezTo>
                      <a:pt x="57" y="109"/>
                      <a:pt x="85" y="101"/>
                      <a:pt x="97" y="78"/>
                    </a:cubicBezTo>
                    <a:cubicBezTo>
                      <a:pt x="109" y="55"/>
                      <a:pt x="101" y="27"/>
                      <a:pt x="78" y="15"/>
                    </a:cubicBezTo>
                    <a:cubicBezTo>
                      <a:pt x="55" y="3"/>
                      <a:pt x="27" y="11"/>
                      <a:pt x="15" y="34"/>
                    </a:cubicBezTo>
                    <a:cubicBezTo>
                      <a:pt x="3" y="57"/>
                      <a:pt x="11" y="85"/>
                      <a:pt x="34" y="9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34" name="Freeform 53">
                <a:extLst>
                  <a:ext uri="{FF2B5EF4-FFF2-40B4-BE49-F238E27FC236}">
                    <a16:creationId xmlns:a16="http://schemas.microsoft.com/office/drawing/2014/main" id="{03A06A28-F732-4EF2-B12D-2E93602DAE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90" y="4725"/>
                <a:ext cx="127" cy="127"/>
              </a:xfrm>
              <a:custGeom>
                <a:avLst/>
                <a:gdLst>
                  <a:gd name="T0" fmla="*/ 13 w 110"/>
                  <a:gd name="T1" fmla="*/ 33 h 110"/>
                  <a:gd name="T2" fmla="*/ 78 w 110"/>
                  <a:gd name="T3" fmla="*/ 13 h 110"/>
                  <a:gd name="T4" fmla="*/ 98 w 110"/>
                  <a:gd name="T5" fmla="*/ 78 h 110"/>
                  <a:gd name="T6" fmla="*/ 33 w 110"/>
                  <a:gd name="T7" fmla="*/ 98 h 110"/>
                  <a:gd name="T8" fmla="*/ 13 w 110"/>
                  <a:gd name="T9" fmla="*/ 33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0" h="110">
                    <a:moveTo>
                      <a:pt x="13" y="33"/>
                    </a:moveTo>
                    <a:cubicBezTo>
                      <a:pt x="25" y="9"/>
                      <a:pt x="54" y="0"/>
                      <a:pt x="78" y="13"/>
                    </a:cubicBezTo>
                    <a:cubicBezTo>
                      <a:pt x="101" y="25"/>
                      <a:pt x="110" y="54"/>
                      <a:pt x="98" y="78"/>
                    </a:cubicBezTo>
                    <a:cubicBezTo>
                      <a:pt x="85" y="101"/>
                      <a:pt x="56" y="110"/>
                      <a:pt x="33" y="98"/>
                    </a:cubicBezTo>
                    <a:cubicBezTo>
                      <a:pt x="9" y="85"/>
                      <a:pt x="0" y="56"/>
                      <a:pt x="13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35" name="Freeform 54">
                <a:extLst>
                  <a:ext uri="{FF2B5EF4-FFF2-40B4-BE49-F238E27FC236}">
                    <a16:creationId xmlns:a16="http://schemas.microsoft.com/office/drawing/2014/main" id="{5170E9A5-AD58-4FFA-AE13-477C0C37D31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960" y="4695"/>
                <a:ext cx="188" cy="188"/>
              </a:xfrm>
              <a:custGeom>
                <a:avLst/>
                <a:gdLst>
                  <a:gd name="T0" fmla="*/ 115 w 163"/>
                  <a:gd name="T1" fmla="*/ 18 h 163"/>
                  <a:gd name="T2" fmla="*/ 144 w 163"/>
                  <a:gd name="T3" fmla="*/ 115 h 163"/>
                  <a:gd name="T4" fmla="*/ 48 w 163"/>
                  <a:gd name="T5" fmla="*/ 144 h 163"/>
                  <a:gd name="T6" fmla="*/ 18 w 163"/>
                  <a:gd name="T7" fmla="*/ 48 h 163"/>
                  <a:gd name="T8" fmla="*/ 115 w 163"/>
                  <a:gd name="T9" fmla="*/ 18 h 163"/>
                  <a:gd name="T10" fmla="*/ 49 w 163"/>
                  <a:gd name="T11" fmla="*/ 142 h 163"/>
                  <a:gd name="T12" fmla="*/ 142 w 163"/>
                  <a:gd name="T13" fmla="*/ 113 h 163"/>
                  <a:gd name="T14" fmla="*/ 113 w 163"/>
                  <a:gd name="T15" fmla="*/ 21 h 163"/>
                  <a:gd name="T16" fmla="*/ 21 w 163"/>
                  <a:gd name="T17" fmla="*/ 49 h 163"/>
                  <a:gd name="T18" fmla="*/ 49 w 163"/>
                  <a:gd name="T19" fmla="*/ 142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63" h="163">
                    <a:moveTo>
                      <a:pt x="115" y="18"/>
                    </a:moveTo>
                    <a:cubicBezTo>
                      <a:pt x="149" y="36"/>
                      <a:pt x="163" y="80"/>
                      <a:pt x="144" y="115"/>
                    </a:cubicBezTo>
                    <a:cubicBezTo>
                      <a:pt x="126" y="149"/>
                      <a:pt x="83" y="163"/>
                      <a:pt x="48" y="144"/>
                    </a:cubicBezTo>
                    <a:cubicBezTo>
                      <a:pt x="13" y="126"/>
                      <a:pt x="0" y="83"/>
                      <a:pt x="18" y="48"/>
                    </a:cubicBezTo>
                    <a:cubicBezTo>
                      <a:pt x="36" y="13"/>
                      <a:pt x="80" y="0"/>
                      <a:pt x="115" y="18"/>
                    </a:cubicBezTo>
                    <a:close/>
                    <a:moveTo>
                      <a:pt x="49" y="142"/>
                    </a:moveTo>
                    <a:cubicBezTo>
                      <a:pt x="83" y="159"/>
                      <a:pt x="124" y="146"/>
                      <a:pt x="142" y="113"/>
                    </a:cubicBezTo>
                    <a:cubicBezTo>
                      <a:pt x="159" y="80"/>
                      <a:pt x="147" y="38"/>
                      <a:pt x="113" y="21"/>
                    </a:cubicBezTo>
                    <a:cubicBezTo>
                      <a:pt x="80" y="3"/>
                      <a:pt x="38" y="16"/>
                      <a:pt x="21" y="49"/>
                    </a:cubicBezTo>
                    <a:cubicBezTo>
                      <a:pt x="3" y="83"/>
                      <a:pt x="16" y="124"/>
                      <a:pt x="49" y="1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36" name="Freeform 55">
                <a:extLst>
                  <a:ext uri="{FF2B5EF4-FFF2-40B4-BE49-F238E27FC236}">
                    <a16:creationId xmlns:a16="http://schemas.microsoft.com/office/drawing/2014/main" id="{1D943647-CDDD-4B7F-8854-E892DF7F2B6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920" y="4655"/>
                <a:ext cx="269" cy="268"/>
              </a:xfrm>
              <a:custGeom>
                <a:avLst/>
                <a:gdLst>
                  <a:gd name="T0" fmla="*/ 164 w 233"/>
                  <a:gd name="T1" fmla="*/ 26 h 233"/>
                  <a:gd name="T2" fmla="*/ 207 w 233"/>
                  <a:gd name="T3" fmla="*/ 164 h 233"/>
                  <a:gd name="T4" fmla="*/ 69 w 233"/>
                  <a:gd name="T5" fmla="*/ 207 h 233"/>
                  <a:gd name="T6" fmla="*/ 26 w 233"/>
                  <a:gd name="T7" fmla="*/ 69 h 233"/>
                  <a:gd name="T8" fmla="*/ 164 w 233"/>
                  <a:gd name="T9" fmla="*/ 26 h 233"/>
                  <a:gd name="T10" fmla="*/ 70 w 233"/>
                  <a:gd name="T11" fmla="*/ 204 h 233"/>
                  <a:gd name="T12" fmla="*/ 204 w 233"/>
                  <a:gd name="T13" fmla="*/ 162 h 233"/>
                  <a:gd name="T14" fmla="*/ 162 w 233"/>
                  <a:gd name="T15" fmla="*/ 28 h 233"/>
                  <a:gd name="T16" fmla="*/ 29 w 233"/>
                  <a:gd name="T17" fmla="*/ 70 h 233"/>
                  <a:gd name="T18" fmla="*/ 70 w 233"/>
                  <a:gd name="T19" fmla="*/ 204 h 2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33" h="233">
                    <a:moveTo>
                      <a:pt x="164" y="26"/>
                    </a:moveTo>
                    <a:cubicBezTo>
                      <a:pt x="214" y="52"/>
                      <a:pt x="233" y="114"/>
                      <a:pt x="207" y="164"/>
                    </a:cubicBezTo>
                    <a:cubicBezTo>
                      <a:pt x="180" y="214"/>
                      <a:pt x="118" y="233"/>
                      <a:pt x="69" y="207"/>
                    </a:cubicBezTo>
                    <a:cubicBezTo>
                      <a:pt x="19" y="180"/>
                      <a:pt x="0" y="118"/>
                      <a:pt x="26" y="69"/>
                    </a:cubicBezTo>
                    <a:cubicBezTo>
                      <a:pt x="52" y="19"/>
                      <a:pt x="114" y="0"/>
                      <a:pt x="164" y="26"/>
                    </a:cubicBezTo>
                    <a:close/>
                    <a:moveTo>
                      <a:pt x="70" y="204"/>
                    </a:moveTo>
                    <a:cubicBezTo>
                      <a:pt x="118" y="229"/>
                      <a:pt x="178" y="211"/>
                      <a:pt x="204" y="162"/>
                    </a:cubicBezTo>
                    <a:cubicBezTo>
                      <a:pt x="229" y="114"/>
                      <a:pt x="211" y="54"/>
                      <a:pt x="162" y="28"/>
                    </a:cubicBezTo>
                    <a:cubicBezTo>
                      <a:pt x="114" y="3"/>
                      <a:pt x="54" y="22"/>
                      <a:pt x="29" y="70"/>
                    </a:cubicBezTo>
                    <a:cubicBezTo>
                      <a:pt x="3" y="118"/>
                      <a:pt x="22" y="178"/>
                      <a:pt x="70" y="20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37" name="Freeform 56">
                <a:extLst>
                  <a:ext uri="{FF2B5EF4-FFF2-40B4-BE49-F238E27FC236}">
                    <a16:creationId xmlns:a16="http://schemas.microsoft.com/office/drawing/2014/main" id="{5C4EC033-7454-4374-9342-1745D1EE8F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7" y="4854"/>
                <a:ext cx="122" cy="122"/>
              </a:xfrm>
              <a:custGeom>
                <a:avLst/>
                <a:gdLst>
                  <a:gd name="T0" fmla="*/ 12 w 106"/>
                  <a:gd name="T1" fmla="*/ 31 h 106"/>
                  <a:gd name="T2" fmla="*/ 74 w 106"/>
                  <a:gd name="T3" fmla="*/ 12 h 106"/>
                  <a:gd name="T4" fmla="*/ 94 w 106"/>
                  <a:gd name="T5" fmla="*/ 74 h 106"/>
                  <a:gd name="T6" fmla="*/ 31 w 106"/>
                  <a:gd name="T7" fmla="*/ 94 h 106"/>
                  <a:gd name="T8" fmla="*/ 12 w 106"/>
                  <a:gd name="T9" fmla="*/ 31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6" h="106">
                    <a:moveTo>
                      <a:pt x="12" y="31"/>
                    </a:moveTo>
                    <a:cubicBezTo>
                      <a:pt x="24" y="8"/>
                      <a:pt x="52" y="0"/>
                      <a:pt x="74" y="12"/>
                    </a:cubicBezTo>
                    <a:cubicBezTo>
                      <a:pt x="97" y="24"/>
                      <a:pt x="106" y="52"/>
                      <a:pt x="94" y="74"/>
                    </a:cubicBezTo>
                    <a:cubicBezTo>
                      <a:pt x="82" y="97"/>
                      <a:pt x="54" y="106"/>
                      <a:pt x="31" y="94"/>
                    </a:cubicBezTo>
                    <a:cubicBezTo>
                      <a:pt x="8" y="82"/>
                      <a:pt x="0" y="54"/>
                      <a:pt x="12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38" name="Freeform 57">
                <a:extLst>
                  <a:ext uri="{FF2B5EF4-FFF2-40B4-BE49-F238E27FC236}">
                    <a16:creationId xmlns:a16="http://schemas.microsoft.com/office/drawing/2014/main" id="{C776E712-B646-46AB-82F8-4EA9A7EFBDB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237" y="4824"/>
                <a:ext cx="182" cy="181"/>
              </a:xfrm>
              <a:custGeom>
                <a:avLst/>
                <a:gdLst>
                  <a:gd name="T0" fmla="*/ 111 w 158"/>
                  <a:gd name="T1" fmla="*/ 18 h 157"/>
                  <a:gd name="T2" fmla="*/ 140 w 158"/>
                  <a:gd name="T3" fmla="*/ 111 h 157"/>
                  <a:gd name="T4" fmla="*/ 47 w 158"/>
                  <a:gd name="T5" fmla="*/ 140 h 157"/>
                  <a:gd name="T6" fmla="*/ 18 w 158"/>
                  <a:gd name="T7" fmla="*/ 47 h 157"/>
                  <a:gd name="T8" fmla="*/ 111 w 158"/>
                  <a:gd name="T9" fmla="*/ 18 h 157"/>
                  <a:gd name="T10" fmla="*/ 48 w 158"/>
                  <a:gd name="T11" fmla="*/ 137 h 157"/>
                  <a:gd name="T12" fmla="*/ 137 w 158"/>
                  <a:gd name="T13" fmla="*/ 109 h 157"/>
                  <a:gd name="T14" fmla="*/ 109 w 158"/>
                  <a:gd name="T15" fmla="*/ 20 h 157"/>
                  <a:gd name="T16" fmla="*/ 20 w 158"/>
                  <a:gd name="T17" fmla="*/ 48 h 157"/>
                  <a:gd name="T18" fmla="*/ 48 w 158"/>
                  <a:gd name="T19" fmla="*/ 137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8" h="157">
                    <a:moveTo>
                      <a:pt x="111" y="18"/>
                    </a:moveTo>
                    <a:cubicBezTo>
                      <a:pt x="145" y="35"/>
                      <a:pt x="158" y="77"/>
                      <a:pt x="140" y="111"/>
                    </a:cubicBezTo>
                    <a:cubicBezTo>
                      <a:pt x="122" y="145"/>
                      <a:pt x="80" y="157"/>
                      <a:pt x="47" y="140"/>
                    </a:cubicBezTo>
                    <a:cubicBezTo>
                      <a:pt x="13" y="122"/>
                      <a:pt x="0" y="80"/>
                      <a:pt x="18" y="47"/>
                    </a:cubicBezTo>
                    <a:cubicBezTo>
                      <a:pt x="35" y="13"/>
                      <a:pt x="77" y="0"/>
                      <a:pt x="111" y="18"/>
                    </a:cubicBezTo>
                    <a:close/>
                    <a:moveTo>
                      <a:pt x="48" y="137"/>
                    </a:moveTo>
                    <a:cubicBezTo>
                      <a:pt x="80" y="154"/>
                      <a:pt x="120" y="142"/>
                      <a:pt x="137" y="109"/>
                    </a:cubicBezTo>
                    <a:cubicBezTo>
                      <a:pt x="154" y="77"/>
                      <a:pt x="142" y="37"/>
                      <a:pt x="109" y="20"/>
                    </a:cubicBezTo>
                    <a:cubicBezTo>
                      <a:pt x="77" y="3"/>
                      <a:pt x="37" y="16"/>
                      <a:pt x="20" y="48"/>
                    </a:cubicBezTo>
                    <a:cubicBezTo>
                      <a:pt x="3" y="80"/>
                      <a:pt x="16" y="120"/>
                      <a:pt x="48" y="13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39" name="Freeform 58">
                <a:extLst>
                  <a:ext uri="{FF2B5EF4-FFF2-40B4-BE49-F238E27FC236}">
                    <a16:creationId xmlns:a16="http://schemas.microsoft.com/office/drawing/2014/main" id="{0AD8F84C-8331-4AD6-B320-BF610728319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198" y="4785"/>
                <a:ext cx="259" cy="259"/>
              </a:xfrm>
              <a:custGeom>
                <a:avLst/>
                <a:gdLst>
                  <a:gd name="T0" fmla="*/ 159 w 225"/>
                  <a:gd name="T1" fmla="*/ 25 h 225"/>
                  <a:gd name="T2" fmla="*/ 200 w 225"/>
                  <a:gd name="T3" fmla="*/ 159 h 225"/>
                  <a:gd name="T4" fmla="*/ 67 w 225"/>
                  <a:gd name="T5" fmla="*/ 200 h 225"/>
                  <a:gd name="T6" fmla="*/ 25 w 225"/>
                  <a:gd name="T7" fmla="*/ 67 h 225"/>
                  <a:gd name="T8" fmla="*/ 159 w 225"/>
                  <a:gd name="T9" fmla="*/ 25 h 225"/>
                  <a:gd name="T10" fmla="*/ 68 w 225"/>
                  <a:gd name="T11" fmla="*/ 197 h 225"/>
                  <a:gd name="T12" fmla="*/ 197 w 225"/>
                  <a:gd name="T13" fmla="*/ 157 h 225"/>
                  <a:gd name="T14" fmla="*/ 157 w 225"/>
                  <a:gd name="T15" fmla="*/ 28 h 225"/>
                  <a:gd name="T16" fmla="*/ 28 w 225"/>
                  <a:gd name="T17" fmla="*/ 68 h 225"/>
                  <a:gd name="T18" fmla="*/ 68 w 225"/>
                  <a:gd name="T19" fmla="*/ 197 h 2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5" h="225">
                    <a:moveTo>
                      <a:pt x="159" y="25"/>
                    </a:moveTo>
                    <a:cubicBezTo>
                      <a:pt x="207" y="51"/>
                      <a:pt x="225" y="111"/>
                      <a:pt x="200" y="159"/>
                    </a:cubicBezTo>
                    <a:cubicBezTo>
                      <a:pt x="175" y="207"/>
                      <a:pt x="115" y="225"/>
                      <a:pt x="67" y="200"/>
                    </a:cubicBezTo>
                    <a:cubicBezTo>
                      <a:pt x="19" y="175"/>
                      <a:pt x="0" y="115"/>
                      <a:pt x="25" y="67"/>
                    </a:cubicBezTo>
                    <a:cubicBezTo>
                      <a:pt x="51" y="19"/>
                      <a:pt x="111" y="0"/>
                      <a:pt x="159" y="25"/>
                    </a:cubicBezTo>
                    <a:close/>
                    <a:moveTo>
                      <a:pt x="68" y="197"/>
                    </a:moveTo>
                    <a:cubicBezTo>
                      <a:pt x="115" y="222"/>
                      <a:pt x="173" y="204"/>
                      <a:pt x="197" y="157"/>
                    </a:cubicBezTo>
                    <a:cubicBezTo>
                      <a:pt x="222" y="111"/>
                      <a:pt x="204" y="53"/>
                      <a:pt x="157" y="28"/>
                    </a:cubicBezTo>
                    <a:cubicBezTo>
                      <a:pt x="111" y="3"/>
                      <a:pt x="53" y="21"/>
                      <a:pt x="28" y="68"/>
                    </a:cubicBezTo>
                    <a:cubicBezTo>
                      <a:pt x="4" y="115"/>
                      <a:pt x="21" y="173"/>
                      <a:pt x="68" y="19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40" name="Freeform 59">
                <a:extLst>
                  <a:ext uri="{FF2B5EF4-FFF2-40B4-BE49-F238E27FC236}">
                    <a16:creationId xmlns:a16="http://schemas.microsoft.com/office/drawing/2014/main" id="{72651D9F-1958-44E0-82AD-B74BC1C322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17" y="3431"/>
                <a:ext cx="119" cy="119"/>
              </a:xfrm>
              <a:custGeom>
                <a:avLst/>
                <a:gdLst>
                  <a:gd name="T0" fmla="*/ 12 w 103"/>
                  <a:gd name="T1" fmla="*/ 30 h 103"/>
                  <a:gd name="T2" fmla="*/ 73 w 103"/>
                  <a:gd name="T3" fmla="*/ 11 h 103"/>
                  <a:gd name="T4" fmla="*/ 92 w 103"/>
                  <a:gd name="T5" fmla="*/ 73 h 103"/>
                  <a:gd name="T6" fmla="*/ 31 w 103"/>
                  <a:gd name="T7" fmla="*/ 91 h 103"/>
                  <a:gd name="T8" fmla="*/ 12 w 103"/>
                  <a:gd name="T9" fmla="*/ 30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3" h="103">
                    <a:moveTo>
                      <a:pt x="12" y="30"/>
                    </a:moveTo>
                    <a:cubicBezTo>
                      <a:pt x="23" y="8"/>
                      <a:pt x="51" y="0"/>
                      <a:pt x="73" y="11"/>
                    </a:cubicBezTo>
                    <a:cubicBezTo>
                      <a:pt x="95" y="23"/>
                      <a:pt x="103" y="50"/>
                      <a:pt x="92" y="73"/>
                    </a:cubicBezTo>
                    <a:cubicBezTo>
                      <a:pt x="80" y="95"/>
                      <a:pt x="53" y="103"/>
                      <a:pt x="31" y="91"/>
                    </a:cubicBezTo>
                    <a:cubicBezTo>
                      <a:pt x="9" y="80"/>
                      <a:pt x="0" y="52"/>
                      <a:pt x="12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41" name="Freeform 60">
                <a:extLst>
                  <a:ext uri="{FF2B5EF4-FFF2-40B4-BE49-F238E27FC236}">
                    <a16:creationId xmlns:a16="http://schemas.microsoft.com/office/drawing/2014/main" id="{C53C4F72-4692-4539-B693-650DA674932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189" y="3402"/>
                <a:ext cx="177" cy="177"/>
              </a:xfrm>
              <a:custGeom>
                <a:avLst/>
                <a:gdLst>
                  <a:gd name="T0" fmla="*/ 108 w 154"/>
                  <a:gd name="T1" fmla="*/ 17 h 153"/>
                  <a:gd name="T2" fmla="*/ 136 w 154"/>
                  <a:gd name="T3" fmla="*/ 108 h 153"/>
                  <a:gd name="T4" fmla="*/ 45 w 154"/>
                  <a:gd name="T5" fmla="*/ 136 h 153"/>
                  <a:gd name="T6" fmla="*/ 17 w 154"/>
                  <a:gd name="T7" fmla="*/ 45 h 153"/>
                  <a:gd name="T8" fmla="*/ 108 w 154"/>
                  <a:gd name="T9" fmla="*/ 17 h 153"/>
                  <a:gd name="T10" fmla="*/ 47 w 154"/>
                  <a:gd name="T11" fmla="*/ 134 h 153"/>
                  <a:gd name="T12" fmla="*/ 134 w 154"/>
                  <a:gd name="T13" fmla="*/ 107 h 153"/>
                  <a:gd name="T14" fmla="*/ 107 w 154"/>
                  <a:gd name="T15" fmla="*/ 19 h 153"/>
                  <a:gd name="T16" fmla="*/ 20 w 154"/>
                  <a:gd name="T17" fmla="*/ 46 h 153"/>
                  <a:gd name="T18" fmla="*/ 47 w 154"/>
                  <a:gd name="T19" fmla="*/ 134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4" h="153">
                    <a:moveTo>
                      <a:pt x="108" y="17"/>
                    </a:moveTo>
                    <a:cubicBezTo>
                      <a:pt x="141" y="34"/>
                      <a:pt x="154" y="75"/>
                      <a:pt x="136" y="108"/>
                    </a:cubicBezTo>
                    <a:cubicBezTo>
                      <a:pt x="119" y="141"/>
                      <a:pt x="78" y="153"/>
                      <a:pt x="45" y="136"/>
                    </a:cubicBezTo>
                    <a:cubicBezTo>
                      <a:pt x="12" y="119"/>
                      <a:pt x="0" y="78"/>
                      <a:pt x="17" y="45"/>
                    </a:cubicBezTo>
                    <a:cubicBezTo>
                      <a:pt x="34" y="12"/>
                      <a:pt x="75" y="0"/>
                      <a:pt x="108" y="17"/>
                    </a:cubicBezTo>
                    <a:close/>
                    <a:moveTo>
                      <a:pt x="47" y="134"/>
                    </a:moveTo>
                    <a:cubicBezTo>
                      <a:pt x="78" y="150"/>
                      <a:pt x="117" y="138"/>
                      <a:pt x="134" y="107"/>
                    </a:cubicBezTo>
                    <a:cubicBezTo>
                      <a:pt x="150" y="75"/>
                      <a:pt x="138" y="36"/>
                      <a:pt x="107" y="19"/>
                    </a:cubicBezTo>
                    <a:cubicBezTo>
                      <a:pt x="75" y="3"/>
                      <a:pt x="36" y="15"/>
                      <a:pt x="20" y="46"/>
                    </a:cubicBezTo>
                    <a:cubicBezTo>
                      <a:pt x="3" y="78"/>
                      <a:pt x="15" y="117"/>
                      <a:pt x="47" y="1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42" name="Freeform 61">
                <a:extLst>
                  <a:ext uri="{FF2B5EF4-FFF2-40B4-BE49-F238E27FC236}">
                    <a16:creationId xmlns:a16="http://schemas.microsoft.com/office/drawing/2014/main" id="{5F785D1C-D794-4E5D-8315-B587C65EECD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151" y="3364"/>
                <a:ext cx="253" cy="253"/>
              </a:xfrm>
              <a:custGeom>
                <a:avLst/>
                <a:gdLst>
                  <a:gd name="T0" fmla="*/ 155 w 220"/>
                  <a:gd name="T1" fmla="*/ 24 h 219"/>
                  <a:gd name="T2" fmla="*/ 195 w 220"/>
                  <a:gd name="T3" fmla="*/ 154 h 219"/>
                  <a:gd name="T4" fmla="*/ 65 w 220"/>
                  <a:gd name="T5" fmla="*/ 195 h 219"/>
                  <a:gd name="T6" fmla="*/ 25 w 220"/>
                  <a:gd name="T7" fmla="*/ 65 h 219"/>
                  <a:gd name="T8" fmla="*/ 155 w 220"/>
                  <a:gd name="T9" fmla="*/ 24 h 219"/>
                  <a:gd name="T10" fmla="*/ 66 w 220"/>
                  <a:gd name="T11" fmla="*/ 192 h 219"/>
                  <a:gd name="T12" fmla="*/ 192 w 220"/>
                  <a:gd name="T13" fmla="*/ 153 h 219"/>
                  <a:gd name="T14" fmla="*/ 153 w 220"/>
                  <a:gd name="T15" fmla="*/ 27 h 219"/>
                  <a:gd name="T16" fmla="*/ 27 w 220"/>
                  <a:gd name="T17" fmla="*/ 66 h 219"/>
                  <a:gd name="T18" fmla="*/ 66 w 220"/>
                  <a:gd name="T19" fmla="*/ 192 h 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0" h="219">
                    <a:moveTo>
                      <a:pt x="155" y="24"/>
                    </a:moveTo>
                    <a:cubicBezTo>
                      <a:pt x="202" y="49"/>
                      <a:pt x="220" y="107"/>
                      <a:pt x="195" y="154"/>
                    </a:cubicBezTo>
                    <a:cubicBezTo>
                      <a:pt x="170" y="201"/>
                      <a:pt x="112" y="219"/>
                      <a:pt x="65" y="195"/>
                    </a:cubicBezTo>
                    <a:cubicBezTo>
                      <a:pt x="18" y="170"/>
                      <a:pt x="0" y="112"/>
                      <a:pt x="25" y="65"/>
                    </a:cubicBezTo>
                    <a:cubicBezTo>
                      <a:pt x="49" y="18"/>
                      <a:pt x="108" y="0"/>
                      <a:pt x="155" y="24"/>
                    </a:cubicBezTo>
                    <a:close/>
                    <a:moveTo>
                      <a:pt x="66" y="192"/>
                    </a:moveTo>
                    <a:cubicBezTo>
                      <a:pt x="112" y="216"/>
                      <a:pt x="168" y="199"/>
                      <a:pt x="192" y="153"/>
                    </a:cubicBezTo>
                    <a:cubicBezTo>
                      <a:pt x="216" y="107"/>
                      <a:pt x="199" y="51"/>
                      <a:pt x="153" y="27"/>
                    </a:cubicBezTo>
                    <a:cubicBezTo>
                      <a:pt x="108" y="3"/>
                      <a:pt x="51" y="20"/>
                      <a:pt x="27" y="66"/>
                    </a:cubicBezTo>
                    <a:cubicBezTo>
                      <a:pt x="3" y="112"/>
                      <a:pt x="21" y="168"/>
                      <a:pt x="66" y="19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43" name="Freeform 62">
                <a:extLst>
                  <a:ext uri="{FF2B5EF4-FFF2-40B4-BE49-F238E27FC236}">
                    <a16:creationId xmlns:a16="http://schemas.microsoft.com/office/drawing/2014/main" id="{C23AE368-2BB7-4BF5-A392-5BF40572B0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62" y="4538"/>
                <a:ext cx="87" cy="87"/>
              </a:xfrm>
              <a:custGeom>
                <a:avLst/>
                <a:gdLst>
                  <a:gd name="T0" fmla="*/ 9 w 75"/>
                  <a:gd name="T1" fmla="*/ 23 h 75"/>
                  <a:gd name="T2" fmla="*/ 53 w 75"/>
                  <a:gd name="T3" fmla="*/ 9 h 75"/>
                  <a:gd name="T4" fmla="*/ 67 w 75"/>
                  <a:gd name="T5" fmla="*/ 53 h 75"/>
                  <a:gd name="T6" fmla="*/ 22 w 75"/>
                  <a:gd name="T7" fmla="*/ 67 h 75"/>
                  <a:gd name="T8" fmla="*/ 9 w 75"/>
                  <a:gd name="T9" fmla="*/ 23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5">
                    <a:moveTo>
                      <a:pt x="9" y="23"/>
                    </a:moveTo>
                    <a:cubicBezTo>
                      <a:pt x="17" y="7"/>
                      <a:pt x="37" y="0"/>
                      <a:pt x="53" y="9"/>
                    </a:cubicBezTo>
                    <a:cubicBezTo>
                      <a:pt x="69" y="17"/>
                      <a:pt x="75" y="37"/>
                      <a:pt x="67" y="53"/>
                    </a:cubicBezTo>
                    <a:cubicBezTo>
                      <a:pt x="58" y="69"/>
                      <a:pt x="38" y="75"/>
                      <a:pt x="22" y="67"/>
                    </a:cubicBezTo>
                    <a:cubicBezTo>
                      <a:pt x="6" y="58"/>
                      <a:pt x="0" y="39"/>
                      <a:pt x="9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44" name="Freeform 63">
                <a:extLst>
                  <a:ext uri="{FF2B5EF4-FFF2-40B4-BE49-F238E27FC236}">
                    <a16:creationId xmlns:a16="http://schemas.microsoft.com/office/drawing/2014/main" id="{6A8CA830-98E5-4BBB-9A57-DF4A89BDC77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141" y="4518"/>
                <a:ext cx="128" cy="129"/>
              </a:xfrm>
              <a:custGeom>
                <a:avLst/>
                <a:gdLst>
                  <a:gd name="T0" fmla="*/ 78 w 111"/>
                  <a:gd name="T1" fmla="*/ 13 h 112"/>
                  <a:gd name="T2" fmla="*/ 99 w 111"/>
                  <a:gd name="T3" fmla="*/ 79 h 112"/>
                  <a:gd name="T4" fmla="*/ 33 w 111"/>
                  <a:gd name="T5" fmla="*/ 99 h 112"/>
                  <a:gd name="T6" fmla="*/ 12 w 111"/>
                  <a:gd name="T7" fmla="*/ 33 h 112"/>
                  <a:gd name="T8" fmla="*/ 78 w 111"/>
                  <a:gd name="T9" fmla="*/ 13 h 112"/>
                  <a:gd name="T10" fmla="*/ 34 w 111"/>
                  <a:gd name="T11" fmla="*/ 97 h 112"/>
                  <a:gd name="T12" fmla="*/ 97 w 111"/>
                  <a:gd name="T13" fmla="*/ 78 h 112"/>
                  <a:gd name="T14" fmla="*/ 77 w 111"/>
                  <a:gd name="T15" fmla="*/ 15 h 112"/>
                  <a:gd name="T16" fmla="*/ 14 w 111"/>
                  <a:gd name="T17" fmla="*/ 34 h 112"/>
                  <a:gd name="T18" fmla="*/ 34 w 111"/>
                  <a:gd name="T19" fmla="*/ 97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1" h="112">
                    <a:moveTo>
                      <a:pt x="78" y="13"/>
                    </a:moveTo>
                    <a:cubicBezTo>
                      <a:pt x="102" y="25"/>
                      <a:pt x="111" y="55"/>
                      <a:pt x="99" y="79"/>
                    </a:cubicBezTo>
                    <a:cubicBezTo>
                      <a:pt x="86" y="102"/>
                      <a:pt x="57" y="112"/>
                      <a:pt x="33" y="99"/>
                    </a:cubicBezTo>
                    <a:cubicBezTo>
                      <a:pt x="9" y="87"/>
                      <a:pt x="0" y="57"/>
                      <a:pt x="12" y="33"/>
                    </a:cubicBezTo>
                    <a:cubicBezTo>
                      <a:pt x="25" y="9"/>
                      <a:pt x="55" y="0"/>
                      <a:pt x="78" y="13"/>
                    </a:cubicBezTo>
                    <a:close/>
                    <a:moveTo>
                      <a:pt x="34" y="97"/>
                    </a:moveTo>
                    <a:cubicBezTo>
                      <a:pt x="57" y="109"/>
                      <a:pt x="85" y="100"/>
                      <a:pt x="97" y="78"/>
                    </a:cubicBezTo>
                    <a:cubicBezTo>
                      <a:pt x="109" y="55"/>
                      <a:pt x="100" y="27"/>
                      <a:pt x="77" y="15"/>
                    </a:cubicBezTo>
                    <a:cubicBezTo>
                      <a:pt x="55" y="3"/>
                      <a:pt x="26" y="11"/>
                      <a:pt x="14" y="34"/>
                    </a:cubicBezTo>
                    <a:cubicBezTo>
                      <a:pt x="2" y="57"/>
                      <a:pt x="11" y="85"/>
                      <a:pt x="34" y="9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45" name="Freeform 64">
                <a:extLst>
                  <a:ext uri="{FF2B5EF4-FFF2-40B4-BE49-F238E27FC236}">
                    <a16:creationId xmlns:a16="http://schemas.microsoft.com/office/drawing/2014/main" id="{D724DF34-F660-49C3-8721-59EDF6AB8F8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114" y="4490"/>
                <a:ext cx="183" cy="184"/>
              </a:xfrm>
              <a:custGeom>
                <a:avLst/>
                <a:gdLst>
                  <a:gd name="T0" fmla="*/ 112 w 159"/>
                  <a:gd name="T1" fmla="*/ 18 h 160"/>
                  <a:gd name="T2" fmla="*/ 141 w 159"/>
                  <a:gd name="T3" fmla="*/ 112 h 160"/>
                  <a:gd name="T4" fmla="*/ 47 w 159"/>
                  <a:gd name="T5" fmla="*/ 142 h 160"/>
                  <a:gd name="T6" fmla="*/ 18 w 159"/>
                  <a:gd name="T7" fmla="*/ 47 h 160"/>
                  <a:gd name="T8" fmla="*/ 112 w 159"/>
                  <a:gd name="T9" fmla="*/ 18 h 160"/>
                  <a:gd name="T10" fmla="*/ 48 w 159"/>
                  <a:gd name="T11" fmla="*/ 140 h 160"/>
                  <a:gd name="T12" fmla="*/ 140 w 159"/>
                  <a:gd name="T13" fmla="*/ 111 h 160"/>
                  <a:gd name="T14" fmla="*/ 111 w 159"/>
                  <a:gd name="T15" fmla="*/ 20 h 160"/>
                  <a:gd name="T16" fmla="*/ 20 w 159"/>
                  <a:gd name="T17" fmla="*/ 48 h 160"/>
                  <a:gd name="T18" fmla="*/ 48 w 159"/>
                  <a:gd name="T19" fmla="*/ 140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9" h="160">
                    <a:moveTo>
                      <a:pt x="112" y="18"/>
                    </a:moveTo>
                    <a:cubicBezTo>
                      <a:pt x="146" y="36"/>
                      <a:pt x="159" y="78"/>
                      <a:pt x="141" y="112"/>
                    </a:cubicBezTo>
                    <a:cubicBezTo>
                      <a:pt x="123" y="146"/>
                      <a:pt x="81" y="160"/>
                      <a:pt x="47" y="142"/>
                    </a:cubicBezTo>
                    <a:cubicBezTo>
                      <a:pt x="13" y="124"/>
                      <a:pt x="0" y="81"/>
                      <a:pt x="18" y="47"/>
                    </a:cubicBezTo>
                    <a:cubicBezTo>
                      <a:pt x="36" y="13"/>
                      <a:pt x="78" y="0"/>
                      <a:pt x="112" y="18"/>
                    </a:cubicBezTo>
                    <a:close/>
                    <a:moveTo>
                      <a:pt x="48" y="140"/>
                    </a:moveTo>
                    <a:cubicBezTo>
                      <a:pt x="81" y="157"/>
                      <a:pt x="122" y="144"/>
                      <a:pt x="140" y="111"/>
                    </a:cubicBezTo>
                    <a:cubicBezTo>
                      <a:pt x="157" y="78"/>
                      <a:pt x="144" y="37"/>
                      <a:pt x="111" y="20"/>
                    </a:cubicBezTo>
                    <a:cubicBezTo>
                      <a:pt x="78" y="3"/>
                      <a:pt x="37" y="15"/>
                      <a:pt x="20" y="48"/>
                    </a:cubicBezTo>
                    <a:cubicBezTo>
                      <a:pt x="2" y="81"/>
                      <a:pt x="15" y="122"/>
                      <a:pt x="48" y="1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46" name="Freeform 65">
                <a:extLst>
                  <a:ext uri="{FF2B5EF4-FFF2-40B4-BE49-F238E27FC236}">
                    <a16:creationId xmlns:a16="http://schemas.microsoft.com/office/drawing/2014/main" id="{A4DD33AD-A94A-43DD-B924-43CAE7986F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88" y="4763"/>
                <a:ext cx="86" cy="86"/>
              </a:xfrm>
              <a:custGeom>
                <a:avLst/>
                <a:gdLst>
                  <a:gd name="T0" fmla="*/ 8 w 75"/>
                  <a:gd name="T1" fmla="*/ 22 h 75"/>
                  <a:gd name="T2" fmla="*/ 52 w 75"/>
                  <a:gd name="T3" fmla="*/ 9 h 75"/>
                  <a:gd name="T4" fmla="*/ 66 w 75"/>
                  <a:gd name="T5" fmla="*/ 53 h 75"/>
                  <a:gd name="T6" fmla="*/ 22 w 75"/>
                  <a:gd name="T7" fmla="*/ 67 h 75"/>
                  <a:gd name="T8" fmla="*/ 8 w 75"/>
                  <a:gd name="T9" fmla="*/ 22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5">
                    <a:moveTo>
                      <a:pt x="8" y="22"/>
                    </a:moveTo>
                    <a:cubicBezTo>
                      <a:pt x="17" y="6"/>
                      <a:pt x="36" y="0"/>
                      <a:pt x="52" y="9"/>
                    </a:cubicBezTo>
                    <a:cubicBezTo>
                      <a:pt x="69" y="17"/>
                      <a:pt x="75" y="37"/>
                      <a:pt x="66" y="53"/>
                    </a:cubicBezTo>
                    <a:cubicBezTo>
                      <a:pt x="58" y="69"/>
                      <a:pt x="38" y="75"/>
                      <a:pt x="22" y="67"/>
                    </a:cubicBezTo>
                    <a:cubicBezTo>
                      <a:pt x="6" y="58"/>
                      <a:pt x="0" y="38"/>
                      <a:pt x="8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47" name="Freeform 66">
                <a:extLst>
                  <a:ext uri="{FF2B5EF4-FFF2-40B4-BE49-F238E27FC236}">
                    <a16:creationId xmlns:a16="http://schemas.microsoft.com/office/drawing/2014/main" id="{C53D5B4D-302E-412D-B346-B3FC506916C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566" y="4742"/>
                <a:ext cx="129" cy="128"/>
              </a:xfrm>
              <a:custGeom>
                <a:avLst/>
                <a:gdLst>
                  <a:gd name="T0" fmla="*/ 79 w 112"/>
                  <a:gd name="T1" fmla="*/ 12 h 111"/>
                  <a:gd name="T2" fmla="*/ 99 w 112"/>
                  <a:gd name="T3" fmla="*/ 78 h 111"/>
                  <a:gd name="T4" fmla="*/ 33 w 112"/>
                  <a:gd name="T5" fmla="*/ 99 h 111"/>
                  <a:gd name="T6" fmla="*/ 13 w 112"/>
                  <a:gd name="T7" fmla="*/ 33 h 111"/>
                  <a:gd name="T8" fmla="*/ 79 w 112"/>
                  <a:gd name="T9" fmla="*/ 12 h 111"/>
                  <a:gd name="T10" fmla="*/ 34 w 112"/>
                  <a:gd name="T11" fmla="*/ 97 h 111"/>
                  <a:gd name="T12" fmla="*/ 98 w 112"/>
                  <a:gd name="T13" fmla="*/ 77 h 111"/>
                  <a:gd name="T14" fmla="*/ 78 w 112"/>
                  <a:gd name="T15" fmla="*/ 14 h 111"/>
                  <a:gd name="T16" fmla="*/ 15 w 112"/>
                  <a:gd name="T17" fmla="*/ 34 h 111"/>
                  <a:gd name="T18" fmla="*/ 34 w 112"/>
                  <a:gd name="T19" fmla="*/ 9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2" h="111">
                    <a:moveTo>
                      <a:pt x="79" y="12"/>
                    </a:moveTo>
                    <a:cubicBezTo>
                      <a:pt x="103" y="25"/>
                      <a:pt x="112" y="55"/>
                      <a:pt x="99" y="78"/>
                    </a:cubicBezTo>
                    <a:cubicBezTo>
                      <a:pt x="87" y="102"/>
                      <a:pt x="57" y="111"/>
                      <a:pt x="33" y="99"/>
                    </a:cubicBezTo>
                    <a:cubicBezTo>
                      <a:pt x="10" y="86"/>
                      <a:pt x="0" y="57"/>
                      <a:pt x="13" y="33"/>
                    </a:cubicBezTo>
                    <a:cubicBezTo>
                      <a:pt x="26" y="9"/>
                      <a:pt x="55" y="0"/>
                      <a:pt x="79" y="12"/>
                    </a:cubicBezTo>
                    <a:close/>
                    <a:moveTo>
                      <a:pt x="34" y="97"/>
                    </a:moveTo>
                    <a:cubicBezTo>
                      <a:pt x="57" y="109"/>
                      <a:pt x="86" y="100"/>
                      <a:pt x="98" y="77"/>
                    </a:cubicBezTo>
                    <a:cubicBezTo>
                      <a:pt x="110" y="55"/>
                      <a:pt x="101" y="26"/>
                      <a:pt x="78" y="14"/>
                    </a:cubicBezTo>
                    <a:cubicBezTo>
                      <a:pt x="55" y="2"/>
                      <a:pt x="27" y="11"/>
                      <a:pt x="15" y="34"/>
                    </a:cubicBezTo>
                    <a:cubicBezTo>
                      <a:pt x="3" y="57"/>
                      <a:pt x="12" y="85"/>
                      <a:pt x="34" y="9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48" name="Freeform 67">
                <a:extLst>
                  <a:ext uri="{FF2B5EF4-FFF2-40B4-BE49-F238E27FC236}">
                    <a16:creationId xmlns:a16="http://schemas.microsoft.com/office/drawing/2014/main" id="{4B08D5E2-DC79-412F-AF27-F046F2F3313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539" y="4715"/>
                <a:ext cx="184" cy="183"/>
              </a:xfrm>
              <a:custGeom>
                <a:avLst/>
                <a:gdLst>
                  <a:gd name="T0" fmla="*/ 112 w 159"/>
                  <a:gd name="T1" fmla="*/ 18 h 159"/>
                  <a:gd name="T2" fmla="*/ 141 w 159"/>
                  <a:gd name="T3" fmla="*/ 112 h 159"/>
                  <a:gd name="T4" fmla="*/ 47 w 159"/>
                  <a:gd name="T5" fmla="*/ 141 h 159"/>
                  <a:gd name="T6" fmla="*/ 18 w 159"/>
                  <a:gd name="T7" fmla="*/ 47 h 159"/>
                  <a:gd name="T8" fmla="*/ 112 w 159"/>
                  <a:gd name="T9" fmla="*/ 18 h 159"/>
                  <a:gd name="T10" fmla="*/ 48 w 159"/>
                  <a:gd name="T11" fmla="*/ 139 h 159"/>
                  <a:gd name="T12" fmla="*/ 139 w 159"/>
                  <a:gd name="T13" fmla="*/ 111 h 159"/>
                  <a:gd name="T14" fmla="*/ 111 w 159"/>
                  <a:gd name="T15" fmla="*/ 20 h 159"/>
                  <a:gd name="T16" fmla="*/ 19 w 159"/>
                  <a:gd name="T17" fmla="*/ 48 h 159"/>
                  <a:gd name="T18" fmla="*/ 48 w 159"/>
                  <a:gd name="T19" fmla="*/ 139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9" h="159">
                    <a:moveTo>
                      <a:pt x="112" y="18"/>
                    </a:moveTo>
                    <a:cubicBezTo>
                      <a:pt x="146" y="36"/>
                      <a:pt x="159" y="78"/>
                      <a:pt x="141" y="112"/>
                    </a:cubicBezTo>
                    <a:cubicBezTo>
                      <a:pt x="123" y="146"/>
                      <a:pt x="81" y="159"/>
                      <a:pt x="47" y="141"/>
                    </a:cubicBezTo>
                    <a:cubicBezTo>
                      <a:pt x="13" y="123"/>
                      <a:pt x="0" y="81"/>
                      <a:pt x="18" y="47"/>
                    </a:cubicBezTo>
                    <a:cubicBezTo>
                      <a:pt x="35" y="13"/>
                      <a:pt x="78" y="0"/>
                      <a:pt x="112" y="18"/>
                    </a:cubicBezTo>
                    <a:close/>
                    <a:moveTo>
                      <a:pt x="48" y="139"/>
                    </a:moveTo>
                    <a:cubicBezTo>
                      <a:pt x="81" y="157"/>
                      <a:pt x="122" y="144"/>
                      <a:pt x="139" y="111"/>
                    </a:cubicBezTo>
                    <a:cubicBezTo>
                      <a:pt x="156" y="78"/>
                      <a:pt x="144" y="37"/>
                      <a:pt x="111" y="20"/>
                    </a:cubicBezTo>
                    <a:cubicBezTo>
                      <a:pt x="78" y="2"/>
                      <a:pt x="37" y="15"/>
                      <a:pt x="19" y="48"/>
                    </a:cubicBezTo>
                    <a:cubicBezTo>
                      <a:pt x="2" y="81"/>
                      <a:pt x="15" y="122"/>
                      <a:pt x="48" y="13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49" name="Freeform 68">
                <a:extLst>
                  <a:ext uri="{FF2B5EF4-FFF2-40B4-BE49-F238E27FC236}">
                    <a16:creationId xmlns:a16="http://schemas.microsoft.com/office/drawing/2014/main" id="{03428C7D-73F5-47A5-A05D-3056D6E719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51" y="4407"/>
                <a:ext cx="87" cy="86"/>
              </a:xfrm>
              <a:custGeom>
                <a:avLst/>
                <a:gdLst>
                  <a:gd name="T0" fmla="*/ 8 w 75"/>
                  <a:gd name="T1" fmla="*/ 22 h 75"/>
                  <a:gd name="T2" fmla="*/ 53 w 75"/>
                  <a:gd name="T3" fmla="*/ 8 h 75"/>
                  <a:gd name="T4" fmla="*/ 66 w 75"/>
                  <a:gd name="T5" fmla="*/ 52 h 75"/>
                  <a:gd name="T6" fmla="*/ 22 w 75"/>
                  <a:gd name="T7" fmla="*/ 66 h 75"/>
                  <a:gd name="T8" fmla="*/ 8 w 75"/>
                  <a:gd name="T9" fmla="*/ 22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5">
                    <a:moveTo>
                      <a:pt x="8" y="22"/>
                    </a:moveTo>
                    <a:cubicBezTo>
                      <a:pt x="17" y="6"/>
                      <a:pt x="37" y="0"/>
                      <a:pt x="53" y="8"/>
                    </a:cubicBezTo>
                    <a:cubicBezTo>
                      <a:pt x="69" y="17"/>
                      <a:pt x="75" y="36"/>
                      <a:pt x="66" y="52"/>
                    </a:cubicBezTo>
                    <a:cubicBezTo>
                      <a:pt x="58" y="68"/>
                      <a:pt x="38" y="75"/>
                      <a:pt x="22" y="66"/>
                    </a:cubicBezTo>
                    <a:cubicBezTo>
                      <a:pt x="6" y="58"/>
                      <a:pt x="0" y="38"/>
                      <a:pt x="8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50" name="Freeform 69">
                <a:extLst>
                  <a:ext uri="{FF2B5EF4-FFF2-40B4-BE49-F238E27FC236}">
                    <a16:creationId xmlns:a16="http://schemas.microsoft.com/office/drawing/2014/main" id="{11F399BD-8B50-4FCE-ACAE-92FAC9B895A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731" y="4385"/>
                <a:ext cx="128" cy="129"/>
              </a:xfrm>
              <a:custGeom>
                <a:avLst/>
                <a:gdLst>
                  <a:gd name="T0" fmla="*/ 78 w 111"/>
                  <a:gd name="T1" fmla="*/ 13 h 112"/>
                  <a:gd name="T2" fmla="*/ 99 w 111"/>
                  <a:gd name="T3" fmla="*/ 79 h 112"/>
                  <a:gd name="T4" fmla="*/ 33 w 111"/>
                  <a:gd name="T5" fmla="*/ 99 h 112"/>
                  <a:gd name="T6" fmla="*/ 12 w 111"/>
                  <a:gd name="T7" fmla="*/ 33 h 112"/>
                  <a:gd name="T8" fmla="*/ 78 w 111"/>
                  <a:gd name="T9" fmla="*/ 13 h 112"/>
                  <a:gd name="T10" fmla="*/ 34 w 111"/>
                  <a:gd name="T11" fmla="*/ 97 h 112"/>
                  <a:gd name="T12" fmla="*/ 97 w 111"/>
                  <a:gd name="T13" fmla="*/ 78 h 112"/>
                  <a:gd name="T14" fmla="*/ 77 w 111"/>
                  <a:gd name="T15" fmla="*/ 15 h 112"/>
                  <a:gd name="T16" fmla="*/ 14 w 111"/>
                  <a:gd name="T17" fmla="*/ 34 h 112"/>
                  <a:gd name="T18" fmla="*/ 34 w 111"/>
                  <a:gd name="T19" fmla="*/ 97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1" h="112">
                    <a:moveTo>
                      <a:pt x="78" y="13"/>
                    </a:moveTo>
                    <a:cubicBezTo>
                      <a:pt x="102" y="25"/>
                      <a:pt x="111" y="55"/>
                      <a:pt x="99" y="79"/>
                    </a:cubicBezTo>
                    <a:cubicBezTo>
                      <a:pt x="86" y="103"/>
                      <a:pt x="56" y="112"/>
                      <a:pt x="33" y="99"/>
                    </a:cubicBezTo>
                    <a:cubicBezTo>
                      <a:pt x="9" y="87"/>
                      <a:pt x="0" y="57"/>
                      <a:pt x="12" y="33"/>
                    </a:cubicBezTo>
                    <a:cubicBezTo>
                      <a:pt x="25" y="10"/>
                      <a:pt x="54" y="0"/>
                      <a:pt x="78" y="13"/>
                    </a:cubicBezTo>
                    <a:close/>
                    <a:moveTo>
                      <a:pt x="34" y="97"/>
                    </a:moveTo>
                    <a:cubicBezTo>
                      <a:pt x="56" y="109"/>
                      <a:pt x="85" y="101"/>
                      <a:pt x="97" y="78"/>
                    </a:cubicBezTo>
                    <a:cubicBezTo>
                      <a:pt x="109" y="55"/>
                      <a:pt x="100" y="27"/>
                      <a:pt x="77" y="15"/>
                    </a:cubicBezTo>
                    <a:cubicBezTo>
                      <a:pt x="54" y="3"/>
                      <a:pt x="26" y="12"/>
                      <a:pt x="14" y="34"/>
                    </a:cubicBezTo>
                    <a:cubicBezTo>
                      <a:pt x="2" y="57"/>
                      <a:pt x="11" y="85"/>
                      <a:pt x="34" y="9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51" name="Freeform 70">
                <a:extLst>
                  <a:ext uri="{FF2B5EF4-FFF2-40B4-BE49-F238E27FC236}">
                    <a16:creationId xmlns:a16="http://schemas.microsoft.com/office/drawing/2014/main" id="{D21327A4-E183-4251-834F-A88F4FEC9C3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703" y="4357"/>
                <a:ext cx="183" cy="185"/>
              </a:xfrm>
              <a:custGeom>
                <a:avLst/>
                <a:gdLst>
                  <a:gd name="T0" fmla="*/ 112 w 159"/>
                  <a:gd name="T1" fmla="*/ 18 h 160"/>
                  <a:gd name="T2" fmla="*/ 141 w 159"/>
                  <a:gd name="T3" fmla="*/ 113 h 160"/>
                  <a:gd name="T4" fmla="*/ 47 w 159"/>
                  <a:gd name="T5" fmla="*/ 142 h 160"/>
                  <a:gd name="T6" fmla="*/ 18 w 159"/>
                  <a:gd name="T7" fmla="*/ 48 h 160"/>
                  <a:gd name="T8" fmla="*/ 112 w 159"/>
                  <a:gd name="T9" fmla="*/ 18 h 160"/>
                  <a:gd name="T10" fmla="*/ 48 w 159"/>
                  <a:gd name="T11" fmla="*/ 140 h 160"/>
                  <a:gd name="T12" fmla="*/ 139 w 159"/>
                  <a:gd name="T13" fmla="*/ 112 h 160"/>
                  <a:gd name="T14" fmla="*/ 111 w 159"/>
                  <a:gd name="T15" fmla="*/ 20 h 160"/>
                  <a:gd name="T16" fmla="*/ 19 w 159"/>
                  <a:gd name="T17" fmla="*/ 49 h 160"/>
                  <a:gd name="T18" fmla="*/ 48 w 159"/>
                  <a:gd name="T19" fmla="*/ 140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9" h="160">
                    <a:moveTo>
                      <a:pt x="112" y="18"/>
                    </a:moveTo>
                    <a:cubicBezTo>
                      <a:pt x="146" y="36"/>
                      <a:pt x="159" y="79"/>
                      <a:pt x="141" y="113"/>
                    </a:cubicBezTo>
                    <a:cubicBezTo>
                      <a:pt x="123" y="147"/>
                      <a:pt x="81" y="160"/>
                      <a:pt x="47" y="142"/>
                    </a:cubicBezTo>
                    <a:cubicBezTo>
                      <a:pt x="13" y="124"/>
                      <a:pt x="0" y="82"/>
                      <a:pt x="18" y="48"/>
                    </a:cubicBezTo>
                    <a:cubicBezTo>
                      <a:pt x="36" y="14"/>
                      <a:pt x="78" y="0"/>
                      <a:pt x="112" y="18"/>
                    </a:cubicBezTo>
                    <a:close/>
                    <a:moveTo>
                      <a:pt x="48" y="140"/>
                    </a:moveTo>
                    <a:cubicBezTo>
                      <a:pt x="81" y="157"/>
                      <a:pt x="122" y="145"/>
                      <a:pt x="139" y="112"/>
                    </a:cubicBezTo>
                    <a:cubicBezTo>
                      <a:pt x="157" y="79"/>
                      <a:pt x="144" y="38"/>
                      <a:pt x="111" y="20"/>
                    </a:cubicBezTo>
                    <a:cubicBezTo>
                      <a:pt x="78" y="3"/>
                      <a:pt x="37" y="16"/>
                      <a:pt x="19" y="49"/>
                    </a:cubicBezTo>
                    <a:cubicBezTo>
                      <a:pt x="2" y="82"/>
                      <a:pt x="15" y="123"/>
                      <a:pt x="48" y="1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52" name="Freeform 71">
                <a:extLst>
                  <a:ext uri="{FF2B5EF4-FFF2-40B4-BE49-F238E27FC236}">
                    <a16:creationId xmlns:a16="http://schemas.microsoft.com/office/drawing/2014/main" id="{230BE5FE-0BC0-48AF-8E66-AFDC18EB162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542" y="4789"/>
                <a:ext cx="511" cy="424"/>
              </a:xfrm>
              <a:custGeom>
                <a:avLst/>
                <a:gdLst>
                  <a:gd name="T0" fmla="*/ 0 w 511"/>
                  <a:gd name="T1" fmla="*/ 360 h 424"/>
                  <a:gd name="T2" fmla="*/ 0 w 511"/>
                  <a:gd name="T3" fmla="*/ 359 h 424"/>
                  <a:gd name="T4" fmla="*/ 170 w 511"/>
                  <a:gd name="T5" fmla="*/ 0 h 424"/>
                  <a:gd name="T6" fmla="*/ 511 w 511"/>
                  <a:gd name="T7" fmla="*/ 424 h 424"/>
                  <a:gd name="T8" fmla="*/ 0 w 511"/>
                  <a:gd name="T9" fmla="*/ 360 h 424"/>
                  <a:gd name="T10" fmla="*/ 171 w 511"/>
                  <a:gd name="T11" fmla="*/ 5 h 424"/>
                  <a:gd name="T12" fmla="*/ 4 w 511"/>
                  <a:gd name="T13" fmla="*/ 358 h 424"/>
                  <a:gd name="T14" fmla="*/ 506 w 511"/>
                  <a:gd name="T15" fmla="*/ 421 h 424"/>
                  <a:gd name="T16" fmla="*/ 171 w 511"/>
                  <a:gd name="T17" fmla="*/ 5 h 4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11" h="424">
                    <a:moveTo>
                      <a:pt x="0" y="360"/>
                    </a:moveTo>
                    <a:lnTo>
                      <a:pt x="0" y="359"/>
                    </a:lnTo>
                    <a:lnTo>
                      <a:pt x="170" y="0"/>
                    </a:lnTo>
                    <a:lnTo>
                      <a:pt x="511" y="424"/>
                    </a:lnTo>
                    <a:lnTo>
                      <a:pt x="0" y="360"/>
                    </a:lnTo>
                    <a:close/>
                    <a:moveTo>
                      <a:pt x="171" y="5"/>
                    </a:moveTo>
                    <a:lnTo>
                      <a:pt x="4" y="358"/>
                    </a:lnTo>
                    <a:lnTo>
                      <a:pt x="506" y="421"/>
                    </a:lnTo>
                    <a:lnTo>
                      <a:pt x="171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53" name="Freeform 72">
                <a:extLst>
                  <a:ext uri="{FF2B5EF4-FFF2-40B4-BE49-F238E27FC236}">
                    <a16:creationId xmlns:a16="http://schemas.microsoft.com/office/drawing/2014/main" id="{ED557C2E-AFFA-42A7-861A-FD89F1C43D0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709" y="4789"/>
                <a:ext cx="723" cy="424"/>
              </a:xfrm>
              <a:custGeom>
                <a:avLst/>
                <a:gdLst>
                  <a:gd name="T0" fmla="*/ 341 w 723"/>
                  <a:gd name="T1" fmla="*/ 424 h 424"/>
                  <a:gd name="T2" fmla="*/ 340 w 723"/>
                  <a:gd name="T3" fmla="*/ 423 h 424"/>
                  <a:gd name="T4" fmla="*/ 0 w 723"/>
                  <a:gd name="T5" fmla="*/ 0 h 424"/>
                  <a:gd name="T6" fmla="*/ 723 w 723"/>
                  <a:gd name="T7" fmla="*/ 287 h 424"/>
                  <a:gd name="T8" fmla="*/ 720 w 723"/>
                  <a:gd name="T9" fmla="*/ 289 h 424"/>
                  <a:gd name="T10" fmla="*/ 341 w 723"/>
                  <a:gd name="T11" fmla="*/ 424 h 424"/>
                  <a:gd name="T12" fmla="*/ 8 w 723"/>
                  <a:gd name="T13" fmla="*/ 6 h 424"/>
                  <a:gd name="T14" fmla="*/ 342 w 723"/>
                  <a:gd name="T15" fmla="*/ 421 h 424"/>
                  <a:gd name="T16" fmla="*/ 716 w 723"/>
                  <a:gd name="T17" fmla="*/ 287 h 424"/>
                  <a:gd name="T18" fmla="*/ 8 w 723"/>
                  <a:gd name="T19" fmla="*/ 6 h 4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23" h="424">
                    <a:moveTo>
                      <a:pt x="341" y="424"/>
                    </a:moveTo>
                    <a:lnTo>
                      <a:pt x="340" y="423"/>
                    </a:lnTo>
                    <a:lnTo>
                      <a:pt x="0" y="0"/>
                    </a:lnTo>
                    <a:lnTo>
                      <a:pt x="723" y="287"/>
                    </a:lnTo>
                    <a:lnTo>
                      <a:pt x="720" y="289"/>
                    </a:lnTo>
                    <a:lnTo>
                      <a:pt x="341" y="424"/>
                    </a:lnTo>
                    <a:close/>
                    <a:moveTo>
                      <a:pt x="8" y="6"/>
                    </a:moveTo>
                    <a:lnTo>
                      <a:pt x="342" y="421"/>
                    </a:lnTo>
                    <a:lnTo>
                      <a:pt x="716" y="287"/>
                    </a:lnTo>
                    <a:lnTo>
                      <a:pt x="8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54" name="Freeform 73">
                <a:extLst>
                  <a:ext uri="{FF2B5EF4-FFF2-40B4-BE49-F238E27FC236}">
                    <a16:creationId xmlns:a16="http://schemas.microsoft.com/office/drawing/2014/main" id="{32467442-CD39-4350-B54D-31176BB16AF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710" y="4542"/>
                <a:ext cx="720" cy="537"/>
              </a:xfrm>
              <a:custGeom>
                <a:avLst/>
                <a:gdLst>
                  <a:gd name="T0" fmla="*/ 720 w 720"/>
                  <a:gd name="T1" fmla="*/ 537 h 537"/>
                  <a:gd name="T2" fmla="*/ 718 w 720"/>
                  <a:gd name="T3" fmla="*/ 536 h 537"/>
                  <a:gd name="T4" fmla="*/ 0 w 720"/>
                  <a:gd name="T5" fmla="*/ 250 h 537"/>
                  <a:gd name="T6" fmla="*/ 2 w 720"/>
                  <a:gd name="T7" fmla="*/ 249 h 537"/>
                  <a:gd name="T8" fmla="*/ 472 w 720"/>
                  <a:gd name="T9" fmla="*/ 0 h 537"/>
                  <a:gd name="T10" fmla="*/ 720 w 720"/>
                  <a:gd name="T11" fmla="*/ 537 h 537"/>
                  <a:gd name="T12" fmla="*/ 5 w 720"/>
                  <a:gd name="T13" fmla="*/ 250 h 537"/>
                  <a:gd name="T14" fmla="*/ 716 w 720"/>
                  <a:gd name="T15" fmla="*/ 532 h 537"/>
                  <a:gd name="T16" fmla="*/ 471 w 720"/>
                  <a:gd name="T17" fmla="*/ 3 h 537"/>
                  <a:gd name="T18" fmla="*/ 5 w 720"/>
                  <a:gd name="T19" fmla="*/ 250 h 5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20" h="537">
                    <a:moveTo>
                      <a:pt x="720" y="537"/>
                    </a:moveTo>
                    <a:lnTo>
                      <a:pt x="718" y="536"/>
                    </a:lnTo>
                    <a:lnTo>
                      <a:pt x="0" y="250"/>
                    </a:lnTo>
                    <a:lnTo>
                      <a:pt x="2" y="249"/>
                    </a:lnTo>
                    <a:lnTo>
                      <a:pt x="472" y="0"/>
                    </a:lnTo>
                    <a:lnTo>
                      <a:pt x="720" y="537"/>
                    </a:lnTo>
                    <a:close/>
                    <a:moveTo>
                      <a:pt x="5" y="250"/>
                    </a:moveTo>
                    <a:lnTo>
                      <a:pt x="716" y="532"/>
                    </a:lnTo>
                    <a:lnTo>
                      <a:pt x="471" y="3"/>
                    </a:lnTo>
                    <a:lnTo>
                      <a:pt x="5" y="25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55" name="Freeform 74">
                <a:extLst>
                  <a:ext uri="{FF2B5EF4-FFF2-40B4-BE49-F238E27FC236}">
                    <a16:creationId xmlns:a16="http://schemas.microsoft.com/office/drawing/2014/main" id="{40E140B2-D05C-4F35-B4A0-54E384151AC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179" y="4542"/>
                <a:ext cx="624" cy="537"/>
              </a:xfrm>
              <a:custGeom>
                <a:avLst/>
                <a:gdLst>
                  <a:gd name="T0" fmla="*/ 249 w 624"/>
                  <a:gd name="T1" fmla="*/ 537 h 537"/>
                  <a:gd name="T2" fmla="*/ 248 w 624"/>
                  <a:gd name="T3" fmla="*/ 534 h 537"/>
                  <a:gd name="T4" fmla="*/ 0 w 624"/>
                  <a:gd name="T5" fmla="*/ 0 h 537"/>
                  <a:gd name="T6" fmla="*/ 2 w 624"/>
                  <a:gd name="T7" fmla="*/ 1 h 537"/>
                  <a:gd name="T8" fmla="*/ 624 w 624"/>
                  <a:gd name="T9" fmla="*/ 154 h 537"/>
                  <a:gd name="T10" fmla="*/ 622 w 624"/>
                  <a:gd name="T11" fmla="*/ 155 h 537"/>
                  <a:gd name="T12" fmla="*/ 249 w 624"/>
                  <a:gd name="T13" fmla="*/ 537 h 537"/>
                  <a:gd name="T14" fmla="*/ 5 w 624"/>
                  <a:gd name="T15" fmla="*/ 3 h 537"/>
                  <a:gd name="T16" fmla="*/ 250 w 624"/>
                  <a:gd name="T17" fmla="*/ 532 h 537"/>
                  <a:gd name="T18" fmla="*/ 619 w 624"/>
                  <a:gd name="T19" fmla="*/ 155 h 537"/>
                  <a:gd name="T20" fmla="*/ 5 w 624"/>
                  <a:gd name="T21" fmla="*/ 3 h 5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24" h="537">
                    <a:moveTo>
                      <a:pt x="249" y="537"/>
                    </a:moveTo>
                    <a:lnTo>
                      <a:pt x="248" y="534"/>
                    </a:lnTo>
                    <a:lnTo>
                      <a:pt x="0" y="0"/>
                    </a:lnTo>
                    <a:lnTo>
                      <a:pt x="2" y="1"/>
                    </a:lnTo>
                    <a:lnTo>
                      <a:pt x="624" y="154"/>
                    </a:lnTo>
                    <a:lnTo>
                      <a:pt x="622" y="155"/>
                    </a:lnTo>
                    <a:lnTo>
                      <a:pt x="249" y="537"/>
                    </a:lnTo>
                    <a:close/>
                    <a:moveTo>
                      <a:pt x="5" y="3"/>
                    </a:moveTo>
                    <a:lnTo>
                      <a:pt x="250" y="532"/>
                    </a:lnTo>
                    <a:lnTo>
                      <a:pt x="619" y="155"/>
                    </a:lnTo>
                    <a:lnTo>
                      <a:pt x="5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56" name="Freeform 75">
                <a:extLst>
                  <a:ext uri="{FF2B5EF4-FFF2-40B4-BE49-F238E27FC236}">
                    <a16:creationId xmlns:a16="http://schemas.microsoft.com/office/drawing/2014/main" id="{2761A72E-0B46-4163-B100-00F94AFF771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613" y="4051"/>
                <a:ext cx="593" cy="495"/>
              </a:xfrm>
              <a:custGeom>
                <a:avLst/>
                <a:gdLst>
                  <a:gd name="T0" fmla="*/ 569 w 593"/>
                  <a:gd name="T1" fmla="*/ 495 h 495"/>
                  <a:gd name="T2" fmla="*/ 567 w 593"/>
                  <a:gd name="T3" fmla="*/ 494 h 495"/>
                  <a:gd name="T4" fmla="*/ 0 w 593"/>
                  <a:gd name="T5" fmla="*/ 0 h 495"/>
                  <a:gd name="T6" fmla="*/ 593 w 593"/>
                  <a:gd name="T7" fmla="*/ 190 h 495"/>
                  <a:gd name="T8" fmla="*/ 569 w 593"/>
                  <a:gd name="T9" fmla="*/ 495 h 495"/>
                  <a:gd name="T10" fmla="*/ 11 w 593"/>
                  <a:gd name="T11" fmla="*/ 6 h 495"/>
                  <a:gd name="T12" fmla="*/ 567 w 593"/>
                  <a:gd name="T13" fmla="*/ 491 h 495"/>
                  <a:gd name="T14" fmla="*/ 590 w 593"/>
                  <a:gd name="T15" fmla="*/ 191 h 495"/>
                  <a:gd name="T16" fmla="*/ 11 w 593"/>
                  <a:gd name="T17" fmla="*/ 6 h 4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93" h="495">
                    <a:moveTo>
                      <a:pt x="569" y="495"/>
                    </a:moveTo>
                    <a:lnTo>
                      <a:pt x="567" y="494"/>
                    </a:lnTo>
                    <a:lnTo>
                      <a:pt x="0" y="0"/>
                    </a:lnTo>
                    <a:lnTo>
                      <a:pt x="593" y="190"/>
                    </a:lnTo>
                    <a:lnTo>
                      <a:pt x="569" y="495"/>
                    </a:lnTo>
                    <a:close/>
                    <a:moveTo>
                      <a:pt x="11" y="6"/>
                    </a:moveTo>
                    <a:lnTo>
                      <a:pt x="567" y="491"/>
                    </a:lnTo>
                    <a:lnTo>
                      <a:pt x="590" y="191"/>
                    </a:lnTo>
                    <a:lnTo>
                      <a:pt x="11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57" name="Freeform 76">
                <a:extLst>
                  <a:ext uri="{FF2B5EF4-FFF2-40B4-BE49-F238E27FC236}">
                    <a16:creationId xmlns:a16="http://schemas.microsoft.com/office/drawing/2014/main" id="{E5580A02-6D7F-4D9B-8C33-FD47CD61971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615" y="4050"/>
                <a:ext cx="571" cy="496"/>
              </a:xfrm>
              <a:custGeom>
                <a:avLst/>
                <a:gdLst>
                  <a:gd name="T0" fmla="*/ 571 w 571"/>
                  <a:gd name="T1" fmla="*/ 496 h 496"/>
                  <a:gd name="T2" fmla="*/ 175 w 571"/>
                  <a:gd name="T3" fmla="*/ 419 h 496"/>
                  <a:gd name="T4" fmla="*/ 175 w 571"/>
                  <a:gd name="T5" fmla="*/ 418 h 496"/>
                  <a:gd name="T6" fmla="*/ 0 w 571"/>
                  <a:gd name="T7" fmla="*/ 0 h 496"/>
                  <a:gd name="T8" fmla="*/ 571 w 571"/>
                  <a:gd name="T9" fmla="*/ 496 h 496"/>
                  <a:gd name="T10" fmla="*/ 178 w 571"/>
                  <a:gd name="T11" fmla="*/ 417 h 496"/>
                  <a:gd name="T12" fmla="*/ 562 w 571"/>
                  <a:gd name="T13" fmla="*/ 492 h 496"/>
                  <a:gd name="T14" fmla="*/ 7 w 571"/>
                  <a:gd name="T15" fmla="*/ 9 h 496"/>
                  <a:gd name="T16" fmla="*/ 178 w 571"/>
                  <a:gd name="T17" fmla="*/ 417 h 4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71" h="496">
                    <a:moveTo>
                      <a:pt x="571" y="496"/>
                    </a:moveTo>
                    <a:lnTo>
                      <a:pt x="175" y="419"/>
                    </a:lnTo>
                    <a:lnTo>
                      <a:pt x="175" y="418"/>
                    </a:lnTo>
                    <a:lnTo>
                      <a:pt x="0" y="0"/>
                    </a:lnTo>
                    <a:lnTo>
                      <a:pt x="571" y="496"/>
                    </a:lnTo>
                    <a:close/>
                    <a:moveTo>
                      <a:pt x="178" y="417"/>
                    </a:moveTo>
                    <a:lnTo>
                      <a:pt x="562" y="492"/>
                    </a:lnTo>
                    <a:lnTo>
                      <a:pt x="7" y="9"/>
                    </a:lnTo>
                    <a:lnTo>
                      <a:pt x="178" y="4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58" name="Freeform 77">
                <a:extLst>
                  <a:ext uri="{FF2B5EF4-FFF2-40B4-BE49-F238E27FC236}">
                    <a16:creationId xmlns:a16="http://schemas.microsoft.com/office/drawing/2014/main" id="{12E03E01-B20D-49F7-9D21-B9C101F7C71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711" y="4467"/>
                <a:ext cx="474" cy="327"/>
              </a:xfrm>
              <a:custGeom>
                <a:avLst/>
                <a:gdLst>
                  <a:gd name="T0" fmla="*/ 0 w 474"/>
                  <a:gd name="T1" fmla="*/ 327 h 327"/>
                  <a:gd name="T2" fmla="*/ 79 w 474"/>
                  <a:gd name="T3" fmla="*/ 0 h 327"/>
                  <a:gd name="T4" fmla="*/ 474 w 474"/>
                  <a:gd name="T5" fmla="*/ 76 h 327"/>
                  <a:gd name="T6" fmla="*/ 471 w 474"/>
                  <a:gd name="T7" fmla="*/ 78 h 327"/>
                  <a:gd name="T8" fmla="*/ 0 w 474"/>
                  <a:gd name="T9" fmla="*/ 327 h 327"/>
                  <a:gd name="T10" fmla="*/ 82 w 474"/>
                  <a:gd name="T11" fmla="*/ 2 h 327"/>
                  <a:gd name="T12" fmla="*/ 3 w 474"/>
                  <a:gd name="T13" fmla="*/ 322 h 327"/>
                  <a:gd name="T14" fmla="*/ 467 w 474"/>
                  <a:gd name="T15" fmla="*/ 77 h 327"/>
                  <a:gd name="T16" fmla="*/ 82 w 474"/>
                  <a:gd name="T17" fmla="*/ 2 h 3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74" h="327">
                    <a:moveTo>
                      <a:pt x="0" y="327"/>
                    </a:moveTo>
                    <a:lnTo>
                      <a:pt x="79" y="0"/>
                    </a:lnTo>
                    <a:lnTo>
                      <a:pt x="474" y="76"/>
                    </a:lnTo>
                    <a:lnTo>
                      <a:pt x="471" y="78"/>
                    </a:lnTo>
                    <a:lnTo>
                      <a:pt x="0" y="327"/>
                    </a:lnTo>
                    <a:close/>
                    <a:moveTo>
                      <a:pt x="82" y="2"/>
                    </a:moveTo>
                    <a:lnTo>
                      <a:pt x="3" y="322"/>
                    </a:lnTo>
                    <a:lnTo>
                      <a:pt x="467" y="77"/>
                    </a:lnTo>
                    <a:lnTo>
                      <a:pt x="82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59" name="Freeform 78">
                <a:extLst>
                  <a:ext uri="{FF2B5EF4-FFF2-40B4-BE49-F238E27FC236}">
                    <a16:creationId xmlns:a16="http://schemas.microsoft.com/office/drawing/2014/main" id="{F360BCC2-227B-463C-B5EA-E2092B7FD23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097" y="4466"/>
                <a:ext cx="697" cy="351"/>
              </a:xfrm>
              <a:custGeom>
                <a:avLst/>
                <a:gdLst>
                  <a:gd name="T0" fmla="*/ 0 w 697"/>
                  <a:gd name="T1" fmla="*/ 351 h 351"/>
                  <a:gd name="T2" fmla="*/ 697 w 697"/>
                  <a:gd name="T3" fmla="*/ 0 h 351"/>
                  <a:gd name="T4" fmla="*/ 616 w 697"/>
                  <a:gd name="T5" fmla="*/ 327 h 351"/>
                  <a:gd name="T6" fmla="*/ 615 w 697"/>
                  <a:gd name="T7" fmla="*/ 327 h 351"/>
                  <a:gd name="T8" fmla="*/ 0 w 697"/>
                  <a:gd name="T9" fmla="*/ 351 h 351"/>
                  <a:gd name="T10" fmla="*/ 692 w 697"/>
                  <a:gd name="T11" fmla="*/ 4 h 351"/>
                  <a:gd name="T12" fmla="*/ 12 w 697"/>
                  <a:gd name="T13" fmla="*/ 348 h 351"/>
                  <a:gd name="T14" fmla="*/ 614 w 697"/>
                  <a:gd name="T15" fmla="*/ 325 h 351"/>
                  <a:gd name="T16" fmla="*/ 692 w 697"/>
                  <a:gd name="T17" fmla="*/ 4 h 3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97" h="351">
                    <a:moveTo>
                      <a:pt x="0" y="351"/>
                    </a:moveTo>
                    <a:lnTo>
                      <a:pt x="697" y="0"/>
                    </a:lnTo>
                    <a:lnTo>
                      <a:pt x="616" y="327"/>
                    </a:lnTo>
                    <a:lnTo>
                      <a:pt x="615" y="327"/>
                    </a:lnTo>
                    <a:lnTo>
                      <a:pt x="0" y="351"/>
                    </a:lnTo>
                    <a:close/>
                    <a:moveTo>
                      <a:pt x="692" y="4"/>
                    </a:moveTo>
                    <a:lnTo>
                      <a:pt x="12" y="348"/>
                    </a:lnTo>
                    <a:lnTo>
                      <a:pt x="614" y="325"/>
                    </a:lnTo>
                    <a:lnTo>
                      <a:pt x="692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60" name="Freeform 79">
                <a:extLst>
                  <a:ext uri="{FF2B5EF4-FFF2-40B4-BE49-F238E27FC236}">
                    <a16:creationId xmlns:a16="http://schemas.microsoft.com/office/drawing/2014/main" id="{E9224478-43ED-4CE7-BE34-2E50DD84954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100" y="4791"/>
                <a:ext cx="614" cy="359"/>
              </a:xfrm>
              <a:custGeom>
                <a:avLst/>
                <a:gdLst>
                  <a:gd name="T0" fmla="*/ 445 w 614"/>
                  <a:gd name="T1" fmla="*/ 359 h 359"/>
                  <a:gd name="T2" fmla="*/ 444 w 614"/>
                  <a:gd name="T3" fmla="*/ 358 h 359"/>
                  <a:gd name="T4" fmla="*/ 0 w 614"/>
                  <a:gd name="T5" fmla="*/ 24 h 359"/>
                  <a:gd name="T6" fmla="*/ 614 w 614"/>
                  <a:gd name="T7" fmla="*/ 0 h 359"/>
                  <a:gd name="T8" fmla="*/ 613 w 614"/>
                  <a:gd name="T9" fmla="*/ 1 h 359"/>
                  <a:gd name="T10" fmla="*/ 445 w 614"/>
                  <a:gd name="T11" fmla="*/ 359 h 359"/>
                  <a:gd name="T12" fmla="*/ 7 w 614"/>
                  <a:gd name="T13" fmla="*/ 25 h 359"/>
                  <a:gd name="T14" fmla="*/ 444 w 614"/>
                  <a:gd name="T15" fmla="*/ 356 h 359"/>
                  <a:gd name="T16" fmla="*/ 611 w 614"/>
                  <a:gd name="T17" fmla="*/ 2 h 359"/>
                  <a:gd name="T18" fmla="*/ 7 w 614"/>
                  <a:gd name="T19" fmla="*/ 25 h 3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14" h="359">
                    <a:moveTo>
                      <a:pt x="445" y="359"/>
                    </a:moveTo>
                    <a:lnTo>
                      <a:pt x="444" y="358"/>
                    </a:lnTo>
                    <a:lnTo>
                      <a:pt x="0" y="24"/>
                    </a:lnTo>
                    <a:lnTo>
                      <a:pt x="614" y="0"/>
                    </a:lnTo>
                    <a:lnTo>
                      <a:pt x="613" y="1"/>
                    </a:lnTo>
                    <a:lnTo>
                      <a:pt x="445" y="359"/>
                    </a:lnTo>
                    <a:close/>
                    <a:moveTo>
                      <a:pt x="7" y="25"/>
                    </a:moveTo>
                    <a:lnTo>
                      <a:pt x="444" y="356"/>
                    </a:lnTo>
                    <a:lnTo>
                      <a:pt x="611" y="2"/>
                    </a:lnTo>
                    <a:lnTo>
                      <a:pt x="7" y="2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61" name="Freeform 80">
                <a:extLst>
                  <a:ext uri="{FF2B5EF4-FFF2-40B4-BE49-F238E27FC236}">
                    <a16:creationId xmlns:a16="http://schemas.microsoft.com/office/drawing/2014/main" id="{B7021512-F882-4379-B644-1F42C8CA3FE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057" y="4813"/>
                <a:ext cx="489" cy="634"/>
              </a:xfrm>
              <a:custGeom>
                <a:avLst/>
                <a:gdLst>
                  <a:gd name="T0" fmla="*/ 0 w 489"/>
                  <a:gd name="T1" fmla="*/ 634 h 634"/>
                  <a:gd name="T2" fmla="*/ 45 w 489"/>
                  <a:gd name="T3" fmla="*/ 0 h 634"/>
                  <a:gd name="T4" fmla="*/ 489 w 489"/>
                  <a:gd name="T5" fmla="*/ 335 h 634"/>
                  <a:gd name="T6" fmla="*/ 0 w 489"/>
                  <a:gd name="T7" fmla="*/ 634 h 634"/>
                  <a:gd name="T8" fmla="*/ 47 w 489"/>
                  <a:gd name="T9" fmla="*/ 5 h 634"/>
                  <a:gd name="T10" fmla="*/ 3 w 489"/>
                  <a:gd name="T11" fmla="*/ 630 h 634"/>
                  <a:gd name="T12" fmla="*/ 485 w 489"/>
                  <a:gd name="T13" fmla="*/ 335 h 634"/>
                  <a:gd name="T14" fmla="*/ 47 w 489"/>
                  <a:gd name="T15" fmla="*/ 5 h 6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89" h="634">
                    <a:moveTo>
                      <a:pt x="0" y="634"/>
                    </a:moveTo>
                    <a:lnTo>
                      <a:pt x="45" y="0"/>
                    </a:lnTo>
                    <a:lnTo>
                      <a:pt x="489" y="335"/>
                    </a:lnTo>
                    <a:lnTo>
                      <a:pt x="0" y="634"/>
                    </a:lnTo>
                    <a:close/>
                    <a:moveTo>
                      <a:pt x="47" y="5"/>
                    </a:moveTo>
                    <a:lnTo>
                      <a:pt x="3" y="630"/>
                    </a:lnTo>
                    <a:lnTo>
                      <a:pt x="485" y="335"/>
                    </a:lnTo>
                    <a:lnTo>
                      <a:pt x="47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62" name="Freeform 81">
                <a:extLst>
                  <a:ext uri="{FF2B5EF4-FFF2-40B4-BE49-F238E27FC236}">
                    <a16:creationId xmlns:a16="http://schemas.microsoft.com/office/drawing/2014/main" id="{20EDD7F7-8311-4765-84BB-AAA2E99D104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055" y="5147"/>
                <a:ext cx="538" cy="325"/>
              </a:xfrm>
              <a:custGeom>
                <a:avLst/>
                <a:gdLst>
                  <a:gd name="T0" fmla="*/ 0 w 538"/>
                  <a:gd name="T1" fmla="*/ 299 h 325"/>
                  <a:gd name="T2" fmla="*/ 490 w 538"/>
                  <a:gd name="T3" fmla="*/ 0 h 325"/>
                  <a:gd name="T4" fmla="*/ 538 w 538"/>
                  <a:gd name="T5" fmla="*/ 325 h 325"/>
                  <a:gd name="T6" fmla="*/ 0 w 538"/>
                  <a:gd name="T7" fmla="*/ 299 h 325"/>
                  <a:gd name="T8" fmla="*/ 489 w 538"/>
                  <a:gd name="T9" fmla="*/ 3 h 325"/>
                  <a:gd name="T10" fmla="*/ 8 w 538"/>
                  <a:gd name="T11" fmla="*/ 297 h 325"/>
                  <a:gd name="T12" fmla="*/ 536 w 538"/>
                  <a:gd name="T13" fmla="*/ 322 h 325"/>
                  <a:gd name="T14" fmla="*/ 489 w 538"/>
                  <a:gd name="T15" fmla="*/ 3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38" h="325">
                    <a:moveTo>
                      <a:pt x="0" y="299"/>
                    </a:moveTo>
                    <a:lnTo>
                      <a:pt x="490" y="0"/>
                    </a:lnTo>
                    <a:lnTo>
                      <a:pt x="538" y="325"/>
                    </a:lnTo>
                    <a:lnTo>
                      <a:pt x="0" y="299"/>
                    </a:lnTo>
                    <a:close/>
                    <a:moveTo>
                      <a:pt x="489" y="3"/>
                    </a:moveTo>
                    <a:lnTo>
                      <a:pt x="8" y="297"/>
                    </a:lnTo>
                    <a:lnTo>
                      <a:pt x="536" y="322"/>
                    </a:lnTo>
                    <a:lnTo>
                      <a:pt x="489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63" name="Freeform 82">
                <a:extLst>
                  <a:ext uri="{FF2B5EF4-FFF2-40B4-BE49-F238E27FC236}">
                    <a16:creationId xmlns:a16="http://schemas.microsoft.com/office/drawing/2014/main" id="{26C258AD-C8D9-4A27-994E-CBDD87E08F5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013" y="5444"/>
                <a:ext cx="585" cy="281"/>
              </a:xfrm>
              <a:custGeom>
                <a:avLst/>
                <a:gdLst>
                  <a:gd name="T0" fmla="*/ 0 w 585"/>
                  <a:gd name="T1" fmla="*/ 281 h 281"/>
                  <a:gd name="T2" fmla="*/ 44 w 585"/>
                  <a:gd name="T3" fmla="*/ 0 h 281"/>
                  <a:gd name="T4" fmla="*/ 585 w 585"/>
                  <a:gd name="T5" fmla="*/ 25 h 281"/>
                  <a:gd name="T6" fmla="*/ 579 w 585"/>
                  <a:gd name="T7" fmla="*/ 28 h 281"/>
                  <a:gd name="T8" fmla="*/ 0 w 585"/>
                  <a:gd name="T9" fmla="*/ 281 h 281"/>
                  <a:gd name="T10" fmla="*/ 46 w 585"/>
                  <a:gd name="T11" fmla="*/ 2 h 281"/>
                  <a:gd name="T12" fmla="*/ 2 w 585"/>
                  <a:gd name="T13" fmla="*/ 276 h 281"/>
                  <a:gd name="T14" fmla="*/ 573 w 585"/>
                  <a:gd name="T15" fmla="*/ 28 h 281"/>
                  <a:gd name="T16" fmla="*/ 46 w 585"/>
                  <a:gd name="T17" fmla="*/ 2 h 2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85" h="281">
                    <a:moveTo>
                      <a:pt x="0" y="281"/>
                    </a:moveTo>
                    <a:lnTo>
                      <a:pt x="44" y="0"/>
                    </a:lnTo>
                    <a:lnTo>
                      <a:pt x="585" y="25"/>
                    </a:lnTo>
                    <a:lnTo>
                      <a:pt x="579" y="28"/>
                    </a:lnTo>
                    <a:lnTo>
                      <a:pt x="0" y="281"/>
                    </a:lnTo>
                    <a:close/>
                    <a:moveTo>
                      <a:pt x="46" y="2"/>
                    </a:moveTo>
                    <a:lnTo>
                      <a:pt x="2" y="276"/>
                    </a:lnTo>
                    <a:lnTo>
                      <a:pt x="573" y="28"/>
                    </a:lnTo>
                    <a:lnTo>
                      <a:pt x="46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64" name="Freeform 83">
                <a:extLst>
                  <a:ext uri="{FF2B5EF4-FFF2-40B4-BE49-F238E27FC236}">
                    <a16:creationId xmlns:a16="http://schemas.microsoft.com/office/drawing/2014/main" id="{7F3E29BA-2EFA-4FCF-B010-AE072EDCEFA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010" y="5469"/>
                <a:ext cx="929" cy="316"/>
              </a:xfrm>
              <a:custGeom>
                <a:avLst/>
                <a:gdLst>
                  <a:gd name="T0" fmla="*/ 0 w 929"/>
                  <a:gd name="T1" fmla="*/ 255 h 316"/>
                  <a:gd name="T2" fmla="*/ 4 w 929"/>
                  <a:gd name="T3" fmla="*/ 253 h 316"/>
                  <a:gd name="T4" fmla="*/ 582 w 929"/>
                  <a:gd name="T5" fmla="*/ 0 h 316"/>
                  <a:gd name="T6" fmla="*/ 583 w 929"/>
                  <a:gd name="T7" fmla="*/ 0 h 316"/>
                  <a:gd name="T8" fmla="*/ 929 w 929"/>
                  <a:gd name="T9" fmla="*/ 316 h 316"/>
                  <a:gd name="T10" fmla="*/ 926 w 929"/>
                  <a:gd name="T11" fmla="*/ 316 h 316"/>
                  <a:gd name="T12" fmla="*/ 0 w 929"/>
                  <a:gd name="T13" fmla="*/ 255 h 316"/>
                  <a:gd name="T14" fmla="*/ 582 w 929"/>
                  <a:gd name="T15" fmla="*/ 3 h 316"/>
                  <a:gd name="T16" fmla="*/ 10 w 929"/>
                  <a:gd name="T17" fmla="*/ 253 h 316"/>
                  <a:gd name="T18" fmla="*/ 922 w 929"/>
                  <a:gd name="T19" fmla="*/ 314 h 316"/>
                  <a:gd name="T20" fmla="*/ 582 w 929"/>
                  <a:gd name="T21" fmla="*/ 3 h 3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29" h="316">
                    <a:moveTo>
                      <a:pt x="0" y="255"/>
                    </a:moveTo>
                    <a:lnTo>
                      <a:pt x="4" y="253"/>
                    </a:lnTo>
                    <a:lnTo>
                      <a:pt x="582" y="0"/>
                    </a:lnTo>
                    <a:lnTo>
                      <a:pt x="583" y="0"/>
                    </a:lnTo>
                    <a:lnTo>
                      <a:pt x="929" y="316"/>
                    </a:lnTo>
                    <a:lnTo>
                      <a:pt x="926" y="316"/>
                    </a:lnTo>
                    <a:lnTo>
                      <a:pt x="0" y="255"/>
                    </a:lnTo>
                    <a:close/>
                    <a:moveTo>
                      <a:pt x="582" y="3"/>
                    </a:moveTo>
                    <a:lnTo>
                      <a:pt x="10" y="253"/>
                    </a:lnTo>
                    <a:lnTo>
                      <a:pt x="922" y="314"/>
                    </a:lnTo>
                    <a:lnTo>
                      <a:pt x="582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65" name="Freeform 84">
                <a:extLst>
                  <a:ext uri="{FF2B5EF4-FFF2-40B4-BE49-F238E27FC236}">
                    <a16:creationId xmlns:a16="http://schemas.microsoft.com/office/drawing/2014/main" id="{5ABA410C-2F30-4511-9CF7-0377892EC64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589" y="5468"/>
                <a:ext cx="435" cy="318"/>
              </a:xfrm>
              <a:custGeom>
                <a:avLst/>
                <a:gdLst>
                  <a:gd name="T0" fmla="*/ 347 w 435"/>
                  <a:gd name="T1" fmla="*/ 318 h 318"/>
                  <a:gd name="T2" fmla="*/ 346 w 435"/>
                  <a:gd name="T3" fmla="*/ 317 h 318"/>
                  <a:gd name="T4" fmla="*/ 0 w 435"/>
                  <a:gd name="T5" fmla="*/ 0 h 318"/>
                  <a:gd name="T6" fmla="*/ 435 w 435"/>
                  <a:gd name="T7" fmla="*/ 70 h 318"/>
                  <a:gd name="T8" fmla="*/ 435 w 435"/>
                  <a:gd name="T9" fmla="*/ 72 h 318"/>
                  <a:gd name="T10" fmla="*/ 347 w 435"/>
                  <a:gd name="T11" fmla="*/ 318 h 318"/>
                  <a:gd name="T12" fmla="*/ 6 w 435"/>
                  <a:gd name="T13" fmla="*/ 5 h 318"/>
                  <a:gd name="T14" fmla="*/ 346 w 435"/>
                  <a:gd name="T15" fmla="*/ 313 h 318"/>
                  <a:gd name="T16" fmla="*/ 433 w 435"/>
                  <a:gd name="T17" fmla="*/ 72 h 318"/>
                  <a:gd name="T18" fmla="*/ 6 w 435"/>
                  <a:gd name="T19" fmla="*/ 5 h 3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35" h="318">
                    <a:moveTo>
                      <a:pt x="347" y="318"/>
                    </a:moveTo>
                    <a:lnTo>
                      <a:pt x="346" y="317"/>
                    </a:lnTo>
                    <a:lnTo>
                      <a:pt x="0" y="0"/>
                    </a:lnTo>
                    <a:lnTo>
                      <a:pt x="435" y="70"/>
                    </a:lnTo>
                    <a:lnTo>
                      <a:pt x="435" y="72"/>
                    </a:lnTo>
                    <a:lnTo>
                      <a:pt x="347" y="318"/>
                    </a:lnTo>
                    <a:close/>
                    <a:moveTo>
                      <a:pt x="6" y="5"/>
                    </a:moveTo>
                    <a:lnTo>
                      <a:pt x="346" y="313"/>
                    </a:lnTo>
                    <a:lnTo>
                      <a:pt x="433" y="72"/>
                    </a:lnTo>
                    <a:lnTo>
                      <a:pt x="6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66" name="Freeform 85">
                <a:extLst>
                  <a:ext uri="{FF2B5EF4-FFF2-40B4-BE49-F238E27FC236}">
                    <a16:creationId xmlns:a16="http://schemas.microsoft.com/office/drawing/2014/main" id="{2F4AB82C-D3E3-4A73-9EC5-FE10C52F305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933" y="5497"/>
                <a:ext cx="648" cy="289"/>
              </a:xfrm>
              <a:custGeom>
                <a:avLst/>
                <a:gdLst>
                  <a:gd name="T0" fmla="*/ 0 w 648"/>
                  <a:gd name="T1" fmla="*/ 289 h 289"/>
                  <a:gd name="T2" fmla="*/ 89 w 648"/>
                  <a:gd name="T3" fmla="*/ 40 h 289"/>
                  <a:gd name="T4" fmla="*/ 648 w 648"/>
                  <a:gd name="T5" fmla="*/ 0 h 289"/>
                  <a:gd name="T6" fmla="*/ 0 w 648"/>
                  <a:gd name="T7" fmla="*/ 289 h 289"/>
                  <a:gd name="T8" fmla="*/ 91 w 648"/>
                  <a:gd name="T9" fmla="*/ 43 h 289"/>
                  <a:gd name="T10" fmla="*/ 5 w 648"/>
                  <a:gd name="T11" fmla="*/ 284 h 289"/>
                  <a:gd name="T12" fmla="*/ 635 w 648"/>
                  <a:gd name="T13" fmla="*/ 3 h 289"/>
                  <a:gd name="T14" fmla="*/ 91 w 648"/>
                  <a:gd name="T15" fmla="*/ 43 h 2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48" h="289">
                    <a:moveTo>
                      <a:pt x="0" y="289"/>
                    </a:moveTo>
                    <a:lnTo>
                      <a:pt x="89" y="40"/>
                    </a:lnTo>
                    <a:lnTo>
                      <a:pt x="648" y="0"/>
                    </a:lnTo>
                    <a:lnTo>
                      <a:pt x="0" y="289"/>
                    </a:lnTo>
                    <a:close/>
                    <a:moveTo>
                      <a:pt x="91" y="43"/>
                    </a:moveTo>
                    <a:lnTo>
                      <a:pt x="5" y="284"/>
                    </a:lnTo>
                    <a:lnTo>
                      <a:pt x="635" y="3"/>
                    </a:lnTo>
                    <a:lnTo>
                      <a:pt x="91" y="4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67" name="Freeform 86">
                <a:extLst>
                  <a:ext uri="{FF2B5EF4-FFF2-40B4-BE49-F238E27FC236}">
                    <a16:creationId xmlns:a16="http://schemas.microsoft.com/office/drawing/2014/main" id="{0A7CF887-343F-4CD9-A5ED-2525AAE2DD2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020" y="5242"/>
                <a:ext cx="558" cy="299"/>
              </a:xfrm>
              <a:custGeom>
                <a:avLst/>
                <a:gdLst>
                  <a:gd name="T0" fmla="*/ 0 w 558"/>
                  <a:gd name="T1" fmla="*/ 299 h 299"/>
                  <a:gd name="T2" fmla="*/ 326 w 558"/>
                  <a:gd name="T3" fmla="*/ 0 h 299"/>
                  <a:gd name="T4" fmla="*/ 327 w 558"/>
                  <a:gd name="T5" fmla="*/ 1 h 299"/>
                  <a:gd name="T6" fmla="*/ 558 w 558"/>
                  <a:gd name="T7" fmla="*/ 257 h 299"/>
                  <a:gd name="T8" fmla="*/ 555 w 558"/>
                  <a:gd name="T9" fmla="*/ 257 h 299"/>
                  <a:gd name="T10" fmla="*/ 0 w 558"/>
                  <a:gd name="T11" fmla="*/ 299 h 299"/>
                  <a:gd name="T12" fmla="*/ 326 w 558"/>
                  <a:gd name="T13" fmla="*/ 4 h 299"/>
                  <a:gd name="T14" fmla="*/ 7 w 558"/>
                  <a:gd name="T15" fmla="*/ 295 h 299"/>
                  <a:gd name="T16" fmla="*/ 552 w 558"/>
                  <a:gd name="T17" fmla="*/ 255 h 299"/>
                  <a:gd name="T18" fmla="*/ 326 w 558"/>
                  <a:gd name="T19" fmla="*/ 4 h 2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58" h="299">
                    <a:moveTo>
                      <a:pt x="0" y="299"/>
                    </a:moveTo>
                    <a:lnTo>
                      <a:pt x="326" y="0"/>
                    </a:lnTo>
                    <a:lnTo>
                      <a:pt x="327" y="1"/>
                    </a:lnTo>
                    <a:lnTo>
                      <a:pt x="558" y="257"/>
                    </a:lnTo>
                    <a:lnTo>
                      <a:pt x="555" y="257"/>
                    </a:lnTo>
                    <a:lnTo>
                      <a:pt x="0" y="299"/>
                    </a:lnTo>
                    <a:close/>
                    <a:moveTo>
                      <a:pt x="326" y="4"/>
                    </a:moveTo>
                    <a:lnTo>
                      <a:pt x="7" y="295"/>
                    </a:lnTo>
                    <a:lnTo>
                      <a:pt x="552" y="255"/>
                    </a:lnTo>
                    <a:lnTo>
                      <a:pt x="326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68" name="Freeform 87">
                <a:extLst>
                  <a:ext uri="{FF2B5EF4-FFF2-40B4-BE49-F238E27FC236}">
                    <a16:creationId xmlns:a16="http://schemas.microsoft.com/office/drawing/2014/main" id="{24FF7BCD-3EA6-4E2A-98CA-D21E2DF2DDC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180" y="4239"/>
                <a:ext cx="625" cy="461"/>
              </a:xfrm>
              <a:custGeom>
                <a:avLst/>
                <a:gdLst>
                  <a:gd name="T0" fmla="*/ 625 w 625"/>
                  <a:gd name="T1" fmla="*/ 461 h 461"/>
                  <a:gd name="T2" fmla="*/ 0 w 625"/>
                  <a:gd name="T3" fmla="*/ 306 h 461"/>
                  <a:gd name="T4" fmla="*/ 0 w 625"/>
                  <a:gd name="T5" fmla="*/ 305 h 461"/>
                  <a:gd name="T6" fmla="*/ 23 w 625"/>
                  <a:gd name="T7" fmla="*/ 0 h 461"/>
                  <a:gd name="T8" fmla="*/ 625 w 625"/>
                  <a:gd name="T9" fmla="*/ 461 h 461"/>
                  <a:gd name="T10" fmla="*/ 2 w 625"/>
                  <a:gd name="T11" fmla="*/ 304 h 461"/>
                  <a:gd name="T12" fmla="*/ 615 w 625"/>
                  <a:gd name="T13" fmla="*/ 455 h 461"/>
                  <a:gd name="T14" fmla="*/ 26 w 625"/>
                  <a:gd name="T15" fmla="*/ 4 h 461"/>
                  <a:gd name="T16" fmla="*/ 2 w 625"/>
                  <a:gd name="T17" fmla="*/ 304 h 4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25" h="461">
                    <a:moveTo>
                      <a:pt x="625" y="461"/>
                    </a:moveTo>
                    <a:lnTo>
                      <a:pt x="0" y="306"/>
                    </a:lnTo>
                    <a:lnTo>
                      <a:pt x="0" y="305"/>
                    </a:lnTo>
                    <a:lnTo>
                      <a:pt x="23" y="0"/>
                    </a:lnTo>
                    <a:lnTo>
                      <a:pt x="625" y="461"/>
                    </a:lnTo>
                    <a:close/>
                    <a:moveTo>
                      <a:pt x="2" y="304"/>
                    </a:moveTo>
                    <a:lnTo>
                      <a:pt x="615" y="455"/>
                    </a:lnTo>
                    <a:lnTo>
                      <a:pt x="26" y="4"/>
                    </a:lnTo>
                    <a:lnTo>
                      <a:pt x="2" y="30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69" name="Freeform 88">
                <a:extLst>
                  <a:ext uri="{FF2B5EF4-FFF2-40B4-BE49-F238E27FC236}">
                    <a16:creationId xmlns:a16="http://schemas.microsoft.com/office/drawing/2014/main" id="{ED3E380C-D1A6-4197-8B30-A9CBF512DA6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199" y="4239"/>
                <a:ext cx="911" cy="459"/>
              </a:xfrm>
              <a:custGeom>
                <a:avLst/>
                <a:gdLst>
                  <a:gd name="T0" fmla="*/ 602 w 911"/>
                  <a:gd name="T1" fmla="*/ 459 h 459"/>
                  <a:gd name="T2" fmla="*/ 600 w 911"/>
                  <a:gd name="T3" fmla="*/ 458 h 459"/>
                  <a:gd name="T4" fmla="*/ 0 w 911"/>
                  <a:gd name="T5" fmla="*/ 0 h 459"/>
                  <a:gd name="T6" fmla="*/ 911 w 911"/>
                  <a:gd name="T7" fmla="*/ 269 h 459"/>
                  <a:gd name="T8" fmla="*/ 602 w 911"/>
                  <a:gd name="T9" fmla="*/ 459 h 459"/>
                  <a:gd name="T10" fmla="*/ 11 w 911"/>
                  <a:gd name="T11" fmla="*/ 6 h 459"/>
                  <a:gd name="T12" fmla="*/ 602 w 911"/>
                  <a:gd name="T13" fmla="*/ 456 h 459"/>
                  <a:gd name="T14" fmla="*/ 905 w 911"/>
                  <a:gd name="T15" fmla="*/ 271 h 459"/>
                  <a:gd name="T16" fmla="*/ 11 w 911"/>
                  <a:gd name="T17" fmla="*/ 6 h 4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11" h="459">
                    <a:moveTo>
                      <a:pt x="602" y="459"/>
                    </a:moveTo>
                    <a:lnTo>
                      <a:pt x="600" y="458"/>
                    </a:lnTo>
                    <a:lnTo>
                      <a:pt x="0" y="0"/>
                    </a:lnTo>
                    <a:lnTo>
                      <a:pt x="911" y="269"/>
                    </a:lnTo>
                    <a:lnTo>
                      <a:pt x="602" y="459"/>
                    </a:lnTo>
                    <a:close/>
                    <a:moveTo>
                      <a:pt x="11" y="6"/>
                    </a:moveTo>
                    <a:lnTo>
                      <a:pt x="602" y="456"/>
                    </a:lnTo>
                    <a:lnTo>
                      <a:pt x="905" y="271"/>
                    </a:lnTo>
                    <a:lnTo>
                      <a:pt x="11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70" name="Freeform 89">
                <a:extLst>
                  <a:ext uri="{FF2B5EF4-FFF2-40B4-BE49-F238E27FC236}">
                    <a16:creationId xmlns:a16="http://schemas.microsoft.com/office/drawing/2014/main" id="{2A4F296F-9A83-4F68-ADB0-1F0C5AF9BFA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798" y="4506"/>
                <a:ext cx="309" cy="531"/>
              </a:xfrm>
              <a:custGeom>
                <a:avLst/>
                <a:gdLst>
                  <a:gd name="T0" fmla="*/ 286 w 309"/>
                  <a:gd name="T1" fmla="*/ 531 h 531"/>
                  <a:gd name="T2" fmla="*/ 284 w 309"/>
                  <a:gd name="T3" fmla="*/ 529 h 531"/>
                  <a:gd name="T4" fmla="*/ 0 w 309"/>
                  <a:gd name="T5" fmla="*/ 190 h 531"/>
                  <a:gd name="T6" fmla="*/ 1 w 309"/>
                  <a:gd name="T7" fmla="*/ 189 h 531"/>
                  <a:gd name="T8" fmla="*/ 309 w 309"/>
                  <a:gd name="T9" fmla="*/ 0 h 531"/>
                  <a:gd name="T10" fmla="*/ 286 w 309"/>
                  <a:gd name="T11" fmla="*/ 531 h 531"/>
                  <a:gd name="T12" fmla="*/ 4 w 309"/>
                  <a:gd name="T13" fmla="*/ 191 h 531"/>
                  <a:gd name="T14" fmla="*/ 284 w 309"/>
                  <a:gd name="T15" fmla="*/ 524 h 531"/>
                  <a:gd name="T16" fmla="*/ 307 w 309"/>
                  <a:gd name="T17" fmla="*/ 5 h 531"/>
                  <a:gd name="T18" fmla="*/ 4 w 309"/>
                  <a:gd name="T19" fmla="*/ 191 h 5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09" h="531">
                    <a:moveTo>
                      <a:pt x="286" y="531"/>
                    </a:moveTo>
                    <a:lnTo>
                      <a:pt x="284" y="529"/>
                    </a:lnTo>
                    <a:lnTo>
                      <a:pt x="0" y="190"/>
                    </a:lnTo>
                    <a:lnTo>
                      <a:pt x="1" y="189"/>
                    </a:lnTo>
                    <a:lnTo>
                      <a:pt x="309" y="0"/>
                    </a:lnTo>
                    <a:lnTo>
                      <a:pt x="286" y="531"/>
                    </a:lnTo>
                    <a:close/>
                    <a:moveTo>
                      <a:pt x="4" y="191"/>
                    </a:moveTo>
                    <a:lnTo>
                      <a:pt x="284" y="524"/>
                    </a:lnTo>
                    <a:lnTo>
                      <a:pt x="307" y="5"/>
                    </a:lnTo>
                    <a:lnTo>
                      <a:pt x="4" y="19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71" name="Freeform 90">
                <a:extLst>
                  <a:ext uri="{FF2B5EF4-FFF2-40B4-BE49-F238E27FC236}">
                    <a16:creationId xmlns:a16="http://schemas.microsoft.com/office/drawing/2014/main" id="{DB9B8E47-D065-442A-92C2-6330470823D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798" y="4692"/>
                <a:ext cx="286" cy="648"/>
              </a:xfrm>
              <a:custGeom>
                <a:avLst/>
                <a:gdLst>
                  <a:gd name="T0" fmla="*/ 128 w 286"/>
                  <a:gd name="T1" fmla="*/ 648 h 648"/>
                  <a:gd name="T2" fmla="*/ 128 w 286"/>
                  <a:gd name="T3" fmla="*/ 645 h 648"/>
                  <a:gd name="T4" fmla="*/ 0 w 286"/>
                  <a:gd name="T5" fmla="*/ 0 h 648"/>
                  <a:gd name="T6" fmla="*/ 286 w 286"/>
                  <a:gd name="T7" fmla="*/ 342 h 648"/>
                  <a:gd name="T8" fmla="*/ 286 w 286"/>
                  <a:gd name="T9" fmla="*/ 343 h 648"/>
                  <a:gd name="T10" fmla="*/ 128 w 286"/>
                  <a:gd name="T11" fmla="*/ 648 h 648"/>
                  <a:gd name="T12" fmla="*/ 5 w 286"/>
                  <a:gd name="T13" fmla="*/ 9 h 648"/>
                  <a:gd name="T14" fmla="*/ 129 w 286"/>
                  <a:gd name="T15" fmla="*/ 640 h 648"/>
                  <a:gd name="T16" fmla="*/ 284 w 286"/>
                  <a:gd name="T17" fmla="*/ 342 h 648"/>
                  <a:gd name="T18" fmla="*/ 5 w 286"/>
                  <a:gd name="T19" fmla="*/ 9 h 6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86" h="648">
                    <a:moveTo>
                      <a:pt x="128" y="648"/>
                    </a:moveTo>
                    <a:lnTo>
                      <a:pt x="128" y="645"/>
                    </a:lnTo>
                    <a:lnTo>
                      <a:pt x="0" y="0"/>
                    </a:lnTo>
                    <a:lnTo>
                      <a:pt x="286" y="342"/>
                    </a:lnTo>
                    <a:lnTo>
                      <a:pt x="286" y="343"/>
                    </a:lnTo>
                    <a:lnTo>
                      <a:pt x="128" y="648"/>
                    </a:lnTo>
                    <a:close/>
                    <a:moveTo>
                      <a:pt x="5" y="9"/>
                    </a:moveTo>
                    <a:lnTo>
                      <a:pt x="129" y="640"/>
                    </a:lnTo>
                    <a:lnTo>
                      <a:pt x="284" y="342"/>
                    </a:lnTo>
                    <a:lnTo>
                      <a:pt x="5" y="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72" name="Freeform 91">
                <a:extLst>
                  <a:ext uri="{FF2B5EF4-FFF2-40B4-BE49-F238E27FC236}">
                    <a16:creationId xmlns:a16="http://schemas.microsoft.com/office/drawing/2014/main" id="{E6C8F710-C887-4ECC-95E8-864AC674B2E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925" y="5031"/>
                <a:ext cx="570" cy="444"/>
              </a:xfrm>
              <a:custGeom>
                <a:avLst/>
                <a:gdLst>
                  <a:gd name="T0" fmla="*/ 570 w 570"/>
                  <a:gd name="T1" fmla="*/ 444 h 444"/>
                  <a:gd name="T2" fmla="*/ 565 w 570"/>
                  <a:gd name="T3" fmla="*/ 443 h 444"/>
                  <a:gd name="T4" fmla="*/ 0 w 570"/>
                  <a:gd name="T5" fmla="*/ 306 h 444"/>
                  <a:gd name="T6" fmla="*/ 158 w 570"/>
                  <a:gd name="T7" fmla="*/ 0 h 444"/>
                  <a:gd name="T8" fmla="*/ 570 w 570"/>
                  <a:gd name="T9" fmla="*/ 444 h 444"/>
                  <a:gd name="T10" fmla="*/ 4 w 570"/>
                  <a:gd name="T11" fmla="*/ 305 h 444"/>
                  <a:gd name="T12" fmla="*/ 562 w 570"/>
                  <a:gd name="T13" fmla="*/ 439 h 444"/>
                  <a:gd name="T14" fmla="*/ 158 w 570"/>
                  <a:gd name="T15" fmla="*/ 5 h 444"/>
                  <a:gd name="T16" fmla="*/ 4 w 570"/>
                  <a:gd name="T17" fmla="*/ 305 h 4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70" h="444">
                    <a:moveTo>
                      <a:pt x="570" y="444"/>
                    </a:moveTo>
                    <a:lnTo>
                      <a:pt x="565" y="443"/>
                    </a:lnTo>
                    <a:lnTo>
                      <a:pt x="0" y="306"/>
                    </a:lnTo>
                    <a:lnTo>
                      <a:pt x="158" y="0"/>
                    </a:lnTo>
                    <a:lnTo>
                      <a:pt x="570" y="444"/>
                    </a:lnTo>
                    <a:close/>
                    <a:moveTo>
                      <a:pt x="4" y="305"/>
                    </a:moveTo>
                    <a:lnTo>
                      <a:pt x="562" y="439"/>
                    </a:lnTo>
                    <a:lnTo>
                      <a:pt x="158" y="5"/>
                    </a:lnTo>
                    <a:lnTo>
                      <a:pt x="4" y="30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73" name="Freeform 92">
                <a:extLst>
                  <a:ext uri="{FF2B5EF4-FFF2-40B4-BE49-F238E27FC236}">
                    <a16:creationId xmlns:a16="http://schemas.microsoft.com/office/drawing/2014/main" id="{C1C02E66-5248-47E5-B1F3-C0420A7CCCA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081" y="4943"/>
                <a:ext cx="452" cy="533"/>
              </a:xfrm>
              <a:custGeom>
                <a:avLst/>
                <a:gdLst>
                  <a:gd name="T0" fmla="*/ 410 w 452"/>
                  <a:gd name="T1" fmla="*/ 533 h 533"/>
                  <a:gd name="T2" fmla="*/ 409 w 452"/>
                  <a:gd name="T3" fmla="*/ 531 h 533"/>
                  <a:gd name="T4" fmla="*/ 0 w 452"/>
                  <a:gd name="T5" fmla="*/ 90 h 533"/>
                  <a:gd name="T6" fmla="*/ 452 w 452"/>
                  <a:gd name="T7" fmla="*/ 0 h 533"/>
                  <a:gd name="T8" fmla="*/ 452 w 452"/>
                  <a:gd name="T9" fmla="*/ 2 h 533"/>
                  <a:gd name="T10" fmla="*/ 410 w 452"/>
                  <a:gd name="T11" fmla="*/ 533 h 533"/>
                  <a:gd name="T12" fmla="*/ 4 w 452"/>
                  <a:gd name="T13" fmla="*/ 92 h 533"/>
                  <a:gd name="T14" fmla="*/ 409 w 452"/>
                  <a:gd name="T15" fmla="*/ 527 h 533"/>
                  <a:gd name="T16" fmla="*/ 450 w 452"/>
                  <a:gd name="T17" fmla="*/ 3 h 533"/>
                  <a:gd name="T18" fmla="*/ 4 w 452"/>
                  <a:gd name="T19" fmla="*/ 92 h 5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52" h="533">
                    <a:moveTo>
                      <a:pt x="410" y="533"/>
                    </a:moveTo>
                    <a:lnTo>
                      <a:pt x="409" y="531"/>
                    </a:lnTo>
                    <a:lnTo>
                      <a:pt x="0" y="90"/>
                    </a:lnTo>
                    <a:lnTo>
                      <a:pt x="452" y="0"/>
                    </a:lnTo>
                    <a:lnTo>
                      <a:pt x="452" y="2"/>
                    </a:lnTo>
                    <a:lnTo>
                      <a:pt x="410" y="533"/>
                    </a:lnTo>
                    <a:close/>
                    <a:moveTo>
                      <a:pt x="4" y="92"/>
                    </a:moveTo>
                    <a:lnTo>
                      <a:pt x="409" y="527"/>
                    </a:lnTo>
                    <a:lnTo>
                      <a:pt x="450" y="3"/>
                    </a:lnTo>
                    <a:lnTo>
                      <a:pt x="4" y="9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74" name="Freeform 93">
                <a:extLst>
                  <a:ext uri="{FF2B5EF4-FFF2-40B4-BE49-F238E27FC236}">
                    <a16:creationId xmlns:a16="http://schemas.microsoft.com/office/drawing/2014/main" id="{66C86055-994A-4EE4-95C3-E460D3BFDC2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081" y="4402"/>
                <a:ext cx="453" cy="634"/>
              </a:xfrm>
              <a:custGeom>
                <a:avLst/>
                <a:gdLst>
                  <a:gd name="T0" fmla="*/ 0 w 453"/>
                  <a:gd name="T1" fmla="*/ 634 h 634"/>
                  <a:gd name="T2" fmla="*/ 1 w 453"/>
                  <a:gd name="T3" fmla="*/ 632 h 634"/>
                  <a:gd name="T4" fmla="*/ 235 w 453"/>
                  <a:gd name="T5" fmla="*/ 0 h 634"/>
                  <a:gd name="T6" fmla="*/ 453 w 453"/>
                  <a:gd name="T7" fmla="*/ 544 h 634"/>
                  <a:gd name="T8" fmla="*/ 0 w 453"/>
                  <a:gd name="T9" fmla="*/ 634 h 634"/>
                  <a:gd name="T10" fmla="*/ 235 w 453"/>
                  <a:gd name="T11" fmla="*/ 7 h 634"/>
                  <a:gd name="T12" fmla="*/ 4 w 453"/>
                  <a:gd name="T13" fmla="*/ 631 h 634"/>
                  <a:gd name="T14" fmla="*/ 450 w 453"/>
                  <a:gd name="T15" fmla="*/ 542 h 634"/>
                  <a:gd name="T16" fmla="*/ 235 w 453"/>
                  <a:gd name="T17" fmla="*/ 7 h 6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53" h="634">
                    <a:moveTo>
                      <a:pt x="0" y="634"/>
                    </a:moveTo>
                    <a:lnTo>
                      <a:pt x="1" y="632"/>
                    </a:lnTo>
                    <a:lnTo>
                      <a:pt x="235" y="0"/>
                    </a:lnTo>
                    <a:lnTo>
                      <a:pt x="453" y="544"/>
                    </a:lnTo>
                    <a:lnTo>
                      <a:pt x="0" y="634"/>
                    </a:lnTo>
                    <a:close/>
                    <a:moveTo>
                      <a:pt x="235" y="7"/>
                    </a:moveTo>
                    <a:lnTo>
                      <a:pt x="4" y="631"/>
                    </a:lnTo>
                    <a:lnTo>
                      <a:pt x="450" y="542"/>
                    </a:lnTo>
                    <a:lnTo>
                      <a:pt x="235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75" name="Freeform 94">
                <a:extLst>
                  <a:ext uri="{FF2B5EF4-FFF2-40B4-BE49-F238E27FC236}">
                    <a16:creationId xmlns:a16="http://schemas.microsoft.com/office/drawing/2014/main" id="{3AD516CD-6EF3-44DF-AC78-3A5BF3B1A4A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082" y="4404"/>
                <a:ext cx="236" cy="638"/>
              </a:xfrm>
              <a:custGeom>
                <a:avLst/>
                <a:gdLst>
                  <a:gd name="T0" fmla="*/ 0 w 236"/>
                  <a:gd name="T1" fmla="*/ 638 h 638"/>
                  <a:gd name="T2" fmla="*/ 23 w 236"/>
                  <a:gd name="T3" fmla="*/ 104 h 638"/>
                  <a:gd name="T4" fmla="*/ 236 w 236"/>
                  <a:gd name="T5" fmla="*/ 0 h 638"/>
                  <a:gd name="T6" fmla="*/ 235 w 236"/>
                  <a:gd name="T7" fmla="*/ 3 h 638"/>
                  <a:gd name="T8" fmla="*/ 0 w 236"/>
                  <a:gd name="T9" fmla="*/ 638 h 638"/>
                  <a:gd name="T10" fmla="*/ 25 w 236"/>
                  <a:gd name="T11" fmla="*/ 106 h 638"/>
                  <a:gd name="T12" fmla="*/ 3 w 236"/>
                  <a:gd name="T13" fmla="*/ 622 h 638"/>
                  <a:gd name="T14" fmla="*/ 232 w 236"/>
                  <a:gd name="T15" fmla="*/ 4 h 638"/>
                  <a:gd name="T16" fmla="*/ 25 w 236"/>
                  <a:gd name="T17" fmla="*/ 106 h 6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36" h="638">
                    <a:moveTo>
                      <a:pt x="0" y="638"/>
                    </a:moveTo>
                    <a:lnTo>
                      <a:pt x="23" y="104"/>
                    </a:lnTo>
                    <a:lnTo>
                      <a:pt x="236" y="0"/>
                    </a:lnTo>
                    <a:lnTo>
                      <a:pt x="235" y="3"/>
                    </a:lnTo>
                    <a:lnTo>
                      <a:pt x="0" y="638"/>
                    </a:lnTo>
                    <a:close/>
                    <a:moveTo>
                      <a:pt x="25" y="106"/>
                    </a:moveTo>
                    <a:lnTo>
                      <a:pt x="3" y="622"/>
                    </a:lnTo>
                    <a:lnTo>
                      <a:pt x="232" y="4"/>
                    </a:lnTo>
                    <a:lnTo>
                      <a:pt x="25" y="10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76" name="Freeform 95">
                <a:extLst>
                  <a:ext uri="{FF2B5EF4-FFF2-40B4-BE49-F238E27FC236}">
                    <a16:creationId xmlns:a16="http://schemas.microsoft.com/office/drawing/2014/main" id="{E52E8C67-103A-4B0F-A898-BA3753935E9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894" y="3856"/>
                <a:ext cx="424" cy="655"/>
              </a:xfrm>
              <a:custGeom>
                <a:avLst/>
                <a:gdLst>
                  <a:gd name="T0" fmla="*/ 212 w 424"/>
                  <a:gd name="T1" fmla="*/ 655 h 655"/>
                  <a:gd name="T2" fmla="*/ 211 w 424"/>
                  <a:gd name="T3" fmla="*/ 654 h 655"/>
                  <a:gd name="T4" fmla="*/ 0 w 424"/>
                  <a:gd name="T5" fmla="*/ 0 h 655"/>
                  <a:gd name="T6" fmla="*/ 424 w 424"/>
                  <a:gd name="T7" fmla="*/ 551 h 655"/>
                  <a:gd name="T8" fmla="*/ 212 w 424"/>
                  <a:gd name="T9" fmla="*/ 655 h 655"/>
                  <a:gd name="T10" fmla="*/ 7 w 424"/>
                  <a:gd name="T11" fmla="*/ 13 h 655"/>
                  <a:gd name="T12" fmla="*/ 213 w 424"/>
                  <a:gd name="T13" fmla="*/ 651 h 655"/>
                  <a:gd name="T14" fmla="*/ 420 w 424"/>
                  <a:gd name="T15" fmla="*/ 550 h 655"/>
                  <a:gd name="T16" fmla="*/ 7 w 424"/>
                  <a:gd name="T17" fmla="*/ 13 h 6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24" h="655">
                    <a:moveTo>
                      <a:pt x="212" y="655"/>
                    </a:moveTo>
                    <a:lnTo>
                      <a:pt x="211" y="654"/>
                    </a:lnTo>
                    <a:lnTo>
                      <a:pt x="0" y="0"/>
                    </a:lnTo>
                    <a:lnTo>
                      <a:pt x="424" y="551"/>
                    </a:lnTo>
                    <a:lnTo>
                      <a:pt x="212" y="655"/>
                    </a:lnTo>
                    <a:close/>
                    <a:moveTo>
                      <a:pt x="7" y="13"/>
                    </a:moveTo>
                    <a:lnTo>
                      <a:pt x="213" y="651"/>
                    </a:lnTo>
                    <a:lnTo>
                      <a:pt x="420" y="550"/>
                    </a:lnTo>
                    <a:lnTo>
                      <a:pt x="7" y="1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77" name="Freeform 96">
                <a:extLst>
                  <a:ext uri="{FF2B5EF4-FFF2-40B4-BE49-F238E27FC236}">
                    <a16:creationId xmlns:a16="http://schemas.microsoft.com/office/drawing/2014/main" id="{E47C7869-349F-4822-A7D6-1320D1A702B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552" y="3861"/>
                <a:ext cx="557" cy="652"/>
              </a:xfrm>
              <a:custGeom>
                <a:avLst/>
                <a:gdLst>
                  <a:gd name="T0" fmla="*/ 557 w 557"/>
                  <a:gd name="T1" fmla="*/ 652 h 652"/>
                  <a:gd name="T2" fmla="*/ 0 w 557"/>
                  <a:gd name="T3" fmla="*/ 154 h 652"/>
                  <a:gd name="T4" fmla="*/ 347 w 557"/>
                  <a:gd name="T5" fmla="*/ 0 h 652"/>
                  <a:gd name="T6" fmla="*/ 347 w 557"/>
                  <a:gd name="T7" fmla="*/ 1 h 652"/>
                  <a:gd name="T8" fmla="*/ 557 w 557"/>
                  <a:gd name="T9" fmla="*/ 652 h 652"/>
                  <a:gd name="T10" fmla="*/ 4 w 557"/>
                  <a:gd name="T11" fmla="*/ 155 h 652"/>
                  <a:gd name="T12" fmla="*/ 552 w 557"/>
                  <a:gd name="T13" fmla="*/ 644 h 652"/>
                  <a:gd name="T14" fmla="*/ 344 w 557"/>
                  <a:gd name="T15" fmla="*/ 3 h 652"/>
                  <a:gd name="T16" fmla="*/ 4 w 557"/>
                  <a:gd name="T17" fmla="*/ 155 h 6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57" h="652">
                    <a:moveTo>
                      <a:pt x="557" y="652"/>
                    </a:moveTo>
                    <a:lnTo>
                      <a:pt x="0" y="154"/>
                    </a:lnTo>
                    <a:lnTo>
                      <a:pt x="347" y="0"/>
                    </a:lnTo>
                    <a:lnTo>
                      <a:pt x="347" y="1"/>
                    </a:lnTo>
                    <a:lnTo>
                      <a:pt x="557" y="652"/>
                    </a:lnTo>
                    <a:close/>
                    <a:moveTo>
                      <a:pt x="4" y="155"/>
                    </a:moveTo>
                    <a:lnTo>
                      <a:pt x="552" y="644"/>
                    </a:lnTo>
                    <a:lnTo>
                      <a:pt x="344" y="3"/>
                    </a:lnTo>
                    <a:lnTo>
                      <a:pt x="4" y="15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78" name="Freeform 97">
                <a:extLst>
                  <a:ext uri="{FF2B5EF4-FFF2-40B4-BE49-F238E27FC236}">
                    <a16:creationId xmlns:a16="http://schemas.microsoft.com/office/drawing/2014/main" id="{2E1FC427-3E8F-437B-ABE7-A9D3D3A6261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553" y="3551"/>
                <a:ext cx="347" cy="467"/>
              </a:xfrm>
              <a:custGeom>
                <a:avLst/>
                <a:gdLst>
                  <a:gd name="T0" fmla="*/ 0 w 347"/>
                  <a:gd name="T1" fmla="*/ 467 h 467"/>
                  <a:gd name="T2" fmla="*/ 0 w 347"/>
                  <a:gd name="T3" fmla="*/ 464 h 467"/>
                  <a:gd name="T4" fmla="*/ 57 w 347"/>
                  <a:gd name="T5" fmla="*/ 0 h 467"/>
                  <a:gd name="T6" fmla="*/ 347 w 347"/>
                  <a:gd name="T7" fmla="*/ 312 h 467"/>
                  <a:gd name="T8" fmla="*/ 344 w 347"/>
                  <a:gd name="T9" fmla="*/ 313 h 467"/>
                  <a:gd name="T10" fmla="*/ 0 w 347"/>
                  <a:gd name="T11" fmla="*/ 467 h 467"/>
                  <a:gd name="T12" fmla="*/ 60 w 347"/>
                  <a:gd name="T13" fmla="*/ 6 h 467"/>
                  <a:gd name="T14" fmla="*/ 3 w 347"/>
                  <a:gd name="T15" fmla="*/ 462 h 467"/>
                  <a:gd name="T16" fmla="*/ 342 w 347"/>
                  <a:gd name="T17" fmla="*/ 311 h 467"/>
                  <a:gd name="T18" fmla="*/ 60 w 347"/>
                  <a:gd name="T19" fmla="*/ 6 h 4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47" h="467">
                    <a:moveTo>
                      <a:pt x="0" y="467"/>
                    </a:moveTo>
                    <a:lnTo>
                      <a:pt x="0" y="464"/>
                    </a:lnTo>
                    <a:lnTo>
                      <a:pt x="57" y="0"/>
                    </a:lnTo>
                    <a:lnTo>
                      <a:pt x="347" y="312"/>
                    </a:lnTo>
                    <a:lnTo>
                      <a:pt x="344" y="313"/>
                    </a:lnTo>
                    <a:lnTo>
                      <a:pt x="0" y="467"/>
                    </a:lnTo>
                    <a:close/>
                    <a:moveTo>
                      <a:pt x="60" y="6"/>
                    </a:moveTo>
                    <a:lnTo>
                      <a:pt x="3" y="462"/>
                    </a:lnTo>
                    <a:lnTo>
                      <a:pt x="342" y="311"/>
                    </a:lnTo>
                    <a:lnTo>
                      <a:pt x="60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79" name="Freeform 98">
                <a:extLst>
                  <a:ext uri="{FF2B5EF4-FFF2-40B4-BE49-F238E27FC236}">
                    <a16:creationId xmlns:a16="http://schemas.microsoft.com/office/drawing/2014/main" id="{7A3829B0-9304-430B-A793-0D656FBCD63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018" y="3551"/>
                <a:ext cx="595" cy="465"/>
              </a:xfrm>
              <a:custGeom>
                <a:avLst/>
                <a:gdLst>
                  <a:gd name="T0" fmla="*/ 537 w 595"/>
                  <a:gd name="T1" fmla="*/ 465 h 465"/>
                  <a:gd name="T2" fmla="*/ 536 w 595"/>
                  <a:gd name="T3" fmla="*/ 465 h 465"/>
                  <a:gd name="T4" fmla="*/ 0 w 595"/>
                  <a:gd name="T5" fmla="*/ 372 h 465"/>
                  <a:gd name="T6" fmla="*/ 3 w 595"/>
                  <a:gd name="T7" fmla="*/ 370 h 465"/>
                  <a:gd name="T8" fmla="*/ 595 w 595"/>
                  <a:gd name="T9" fmla="*/ 0 h 465"/>
                  <a:gd name="T10" fmla="*/ 595 w 595"/>
                  <a:gd name="T11" fmla="*/ 2 h 465"/>
                  <a:gd name="T12" fmla="*/ 537 w 595"/>
                  <a:gd name="T13" fmla="*/ 465 h 465"/>
                  <a:gd name="T14" fmla="*/ 6 w 595"/>
                  <a:gd name="T15" fmla="*/ 370 h 465"/>
                  <a:gd name="T16" fmla="*/ 535 w 595"/>
                  <a:gd name="T17" fmla="*/ 463 h 465"/>
                  <a:gd name="T18" fmla="*/ 591 w 595"/>
                  <a:gd name="T19" fmla="*/ 5 h 465"/>
                  <a:gd name="T20" fmla="*/ 6 w 595"/>
                  <a:gd name="T21" fmla="*/ 370 h 4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95" h="465">
                    <a:moveTo>
                      <a:pt x="537" y="465"/>
                    </a:moveTo>
                    <a:lnTo>
                      <a:pt x="536" y="465"/>
                    </a:lnTo>
                    <a:lnTo>
                      <a:pt x="0" y="372"/>
                    </a:lnTo>
                    <a:lnTo>
                      <a:pt x="3" y="370"/>
                    </a:lnTo>
                    <a:lnTo>
                      <a:pt x="595" y="0"/>
                    </a:lnTo>
                    <a:lnTo>
                      <a:pt x="595" y="2"/>
                    </a:lnTo>
                    <a:lnTo>
                      <a:pt x="537" y="465"/>
                    </a:lnTo>
                    <a:close/>
                    <a:moveTo>
                      <a:pt x="6" y="370"/>
                    </a:moveTo>
                    <a:lnTo>
                      <a:pt x="535" y="463"/>
                    </a:lnTo>
                    <a:lnTo>
                      <a:pt x="591" y="5"/>
                    </a:lnTo>
                    <a:lnTo>
                      <a:pt x="6" y="37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80" name="Freeform 99">
                <a:extLst>
                  <a:ext uri="{FF2B5EF4-FFF2-40B4-BE49-F238E27FC236}">
                    <a16:creationId xmlns:a16="http://schemas.microsoft.com/office/drawing/2014/main" id="{B3B5F9D7-42EE-4013-B339-E8E44034A3E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845" y="3550"/>
                <a:ext cx="773" cy="373"/>
              </a:xfrm>
              <a:custGeom>
                <a:avLst/>
                <a:gdLst>
                  <a:gd name="T0" fmla="*/ 176 w 773"/>
                  <a:gd name="T1" fmla="*/ 373 h 373"/>
                  <a:gd name="T2" fmla="*/ 0 w 773"/>
                  <a:gd name="T3" fmla="*/ 204 h 373"/>
                  <a:gd name="T4" fmla="*/ 773 w 773"/>
                  <a:gd name="T5" fmla="*/ 0 h 373"/>
                  <a:gd name="T6" fmla="*/ 176 w 773"/>
                  <a:gd name="T7" fmla="*/ 373 h 373"/>
                  <a:gd name="T8" fmla="*/ 4 w 773"/>
                  <a:gd name="T9" fmla="*/ 205 h 373"/>
                  <a:gd name="T10" fmla="*/ 176 w 773"/>
                  <a:gd name="T11" fmla="*/ 371 h 373"/>
                  <a:gd name="T12" fmla="*/ 758 w 773"/>
                  <a:gd name="T13" fmla="*/ 7 h 373"/>
                  <a:gd name="T14" fmla="*/ 4 w 773"/>
                  <a:gd name="T15" fmla="*/ 205 h 3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73" h="373">
                    <a:moveTo>
                      <a:pt x="176" y="373"/>
                    </a:moveTo>
                    <a:lnTo>
                      <a:pt x="0" y="204"/>
                    </a:lnTo>
                    <a:lnTo>
                      <a:pt x="773" y="0"/>
                    </a:lnTo>
                    <a:lnTo>
                      <a:pt x="176" y="373"/>
                    </a:lnTo>
                    <a:close/>
                    <a:moveTo>
                      <a:pt x="4" y="205"/>
                    </a:moveTo>
                    <a:lnTo>
                      <a:pt x="176" y="371"/>
                    </a:lnTo>
                    <a:lnTo>
                      <a:pt x="758" y="7"/>
                    </a:lnTo>
                    <a:lnTo>
                      <a:pt x="4" y="20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81" name="Freeform 100">
                <a:extLst>
                  <a:ext uri="{FF2B5EF4-FFF2-40B4-BE49-F238E27FC236}">
                    <a16:creationId xmlns:a16="http://schemas.microsoft.com/office/drawing/2014/main" id="{F8CA6FAB-AE73-40A3-8BEE-4EA35E66A6C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644" y="3753"/>
                <a:ext cx="380" cy="171"/>
              </a:xfrm>
              <a:custGeom>
                <a:avLst/>
                <a:gdLst>
                  <a:gd name="T0" fmla="*/ 0 w 380"/>
                  <a:gd name="T1" fmla="*/ 119 h 171"/>
                  <a:gd name="T2" fmla="*/ 203 w 380"/>
                  <a:gd name="T3" fmla="*/ 0 h 171"/>
                  <a:gd name="T4" fmla="*/ 380 w 380"/>
                  <a:gd name="T5" fmla="*/ 171 h 171"/>
                  <a:gd name="T6" fmla="*/ 0 w 380"/>
                  <a:gd name="T7" fmla="*/ 119 h 171"/>
                  <a:gd name="T8" fmla="*/ 203 w 380"/>
                  <a:gd name="T9" fmla="*/ 3 h 171"/>
                  <a:gd name="T10" fmla="*/ 7 w 380"/>
                  <a:gd name="T11" fmla="*/ 118 h 171"/>
                  <a:gd name="T12" fmla="*/ 374 w 380"/>
                  <a:gd name="T13" fmla="*/ 168 h 171"/>
                  <a:gd name="T14" fmla="*/ 203 w 380"/>
                  <a:gd name="T15" fmla="*/ 3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80" h="171">
                    <a:moveTo>
                      <a:pt x="0" y="119"/>
                    </a:moveTo>
                    <a:lnTo>
                      <a:pt x="203" y="0"/>
                    </a:lnTo>
                    <a:lnTo>
                      <a:pt x="380" y="171"/>
                    </a:lnTo>
                    <a:lnTo>
                      <a:pt x="0" y="119"/>
                    </a:lnTo>
                    <a:close/>
                    <a:moveTo>
                      <a:pt x="203" y="3"/>
                    </a:moveTo>
                    <a:lnTo>
                      <a:pt x="7" y="118"/>
                    </a:lnTo>
                    <a:lnTo>
                      <a:pt x="374" y="168"/>
                    </a:lnTo>
                    <a:lnTo>
                      <a:pt x="203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82" name="Freeform 101">
                <a:extLst>
                  <a:ext uri="{FF2B5EF4-FFF2-40B4-BE49-F238E27FC236}">
                    <a16:creationId xmlns:a16="http://schemas.microsoft.com/office/drawing/2014/main" id="{9BD06A63-C08E-409A-847D-498534F335C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466" y="3345"/>
                <a:ext cx="383" cy="529"/>
              </a:xfrm>
              <a:custGeom>
                <a:avLst/>
                <a:gdLst>
                  <a:gd name="T0" fmla="*/ 180 w 383"/>
                  <a:gd name="T1" fmla="*/ 529 h 529"/>
                  <a:gd name="T2" fmla="*/ 0 w 383"/>
                  <a:gd name="T3" fmla="*/ 0 h 529"/>
                  <a:gd name="T4" fmla="*/ 383 w 383"/>
                  <a:gd name="T5" fmla="*/ 410 h 529"/>
                  <a:gd name="T6" fmla="*/ 180 w 383"/>
                  <a:gd name="T7" fmla="*/ 529 h 529"/>
                  <a:gd name="T8" fmla="*/ 6 w 383"/>
                  <a:gd name="T9" fmla="*/ 10 h 529"/>
                  <a:gd name="T10" fmla="*/ 183 w 383"/>
                  <a:gd name="T11" fmla="*/ 525 h 529"/>
                  <a:gd name="T12" fmla="*/ 379 w 383"/>
                  <a:gd name="T13" fmla="*/ 409 h 529"/>
                  <a:gd name="T14" fmla="*/ 6 w 383"/>
                  <a:gd name="T15" fmla="*/ 10 h 5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83" h="529">
                    <a:moveTo>
                      <a:pt x="180" y="529"/>
                    </a:moveTo>
                    <a:lnTo>
                      <a:pt x="0" y="0"/>
                    </a:lnTo>
                    <a:lnTo>
                      <a:pt x="383" y="410"/>
                    </a:lnTo>
                    <a:lnTo>
                      <a:pt x="180" y="529"/>
                    </a:lnTo>
                    <a:close/>
                    <a:moveTo>
                      <a:pt x="6" y="10"/>
                    </a:moveTo>
                    <a:lnTo>
                      <a:pt x="183" y="525"/>
                    </a:lnTo>
                    <a:lnTo>
                      <a:pt x="379" y="409"/>
                    </a:lnTo>
                    <a:lnTo>
                      <a:pt x="6" y="1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83" name="Freeform 102">
                <a:extLst>
                  <a:ext uri="{FF2B5EF4-FFF2-40B4-BE49-F238E27FC236}">
                    <a16:creationId xmlns:a16="http://schemas.microsoft.com/office/drawing/2014/main" id="{D5BAB3B1-C994-49AC-8287-F893A06CD0F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122" y="3347"/>
                <a:ext cx="527" cy="695"/>
              </a:xfrm>
              <a:custGeom>
                <a:avLst/>
                <a:gdLst>
                  <a:gd name="T0" fmla="*/ 0 w 527"/>
                  <a:gd name="T1" fmla="*/ 695 h 695"/>
                  <a:gd name="T2" fmla="*/ 348 w 527"/>
                  <a:gd name="T3" fmla="*/ 0 h 695"/>
                  <a:gd name="T4" fmla="*/ 527 w 527"/>
                  <a:gd name="T5" fmla="*/ 525 h 695"/>
                  <a:gd name="T6" fmla="*/ 525 w 527"/>
                  <a:gd name="T7" fmla="*/ 525 h 695"/>
                  <a:gd name="T8" fmla="*/ 0 w 527"/>
                  <a:gd name="T9" fmla="*/ 695 h 695"/>
                  <a:gd name="T10" fmla="*/ 347 w 527"/>
                  <a:gd name="T11" fmla="*/ 7 h 695"/>
                  <a:gd name="T12" fmla="*/ 4 w 527"/>
                  <a:gd name="T13" fmla="*/ 690 h 695"/>
                  <a:gd name="T14" fmla="*/ 524 w 527"/>
                  <a:gd name="T15" fmla="*/ 524 h 695"/>
                  <a:gd name="T16" fmla="*/ 347 w 527"/>
                  <a:gd name="T17" fmla="*/ 7 h 6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27" h="695">
                    <a:moveTo>
                      <a:pt x="0" y="695"/>
                    </a:moveTo>
                    <a:lnTo>
                      <a:pt x="348" y="0"/>
                    </a:lnTo>
                    <a:lnTo>
                      <a:pt x="527" y="525"/>
                    </a:lnTo>
                    <a:lnTo>
                      <a:pt x="525" y="525"/>
                    </a:lnTo>
                    <a:lnTo>
                      <a:pt x="0" y="695"/>
                    </a:lnTo>
                    <a:close/>
                    <a:moveTo>
                      <a:pt x="347" y="7"/>
                    </a:moveTo>
                    <a:lnTo>
                      <a:pt x="4" y="690"/>
                    </a:lnTo>
                    <a:lnTo>
                      <a:pt x="524" y="524"/>
                    </a:lnTo>
                    <a:lnTo>
                      <a:pt x="347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84" name="Freeform 103">
                <a:extLst>
                  <a:ext uri="{FF2B5EF4-FFF2-40B4-BE49-F238E27FC236}">
                    <a16:creationId xmlns:a16="http://schemas.microsoft.com/office/drawing/2014/main" id="{B8EB6886-F3CD-4CCA-A079-75561DF7A2C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122" y="3869"/>
                <a:ext cx="530" cy="514"/>
              </a:xfrm>
              <a:custGeom>
                <a:avLst/>
                <a:gdLst>
                  <a:gd name="T0" fmla="*/ 59 w 530"/>
                  <a:gd name="T1" fmla="*/ 514 h 514"/>
                  <a:gd name="T2" fmla="*/ 0 w 530"/>
                  <a:gd name="T3" fmla="*/ 169 h 514"/>
                  <a:gd name="T4" fmla="*/ 1 w 530"/>
                  <a:gd name="T5" fmla="*/ 169 h 514"/>
                  <a:gd name="T6" fmla="*/ 530 w 530"/>
                  <a:gd name="T7" fmla="*/ 0 h 514"/>
                  <a:gd name="T8" fmla="*/ 59 w 530"/>
                  <a:gd name="T9" fmla="*/ 514 h 514"/>
                  <a:gd name="T10" fmla="*/ 3 w 530"/>
                  <a:gd name="T11" fmla="*/ 172 h 514"/>
                  <a:gd name="T12" fmla="*/ 61 w 530"/>
                  <a:gd name="T13" fmla="*/ 508 h 514"/>
                  <a:gd name="T14" fmla="*/ 522 w 530"/>
                  <a:gd name="T15" fmla="*/ 6 h 514"/>
                  <a:gd name="T16" fmla="*/ 3 w 530"/>
                  <a:gd name="T17" fmla="*/ 172 h 5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30" h="514">
                    <a:moveTo>
                      <a:pt x="59" y="514"/>
                    </a:moveTo>
                    <a:lnTo>
                      <a:pt x="0" y="169"/>
                    </a:lnTo>
                    <a:lnTo>
                      <a:pt x="1" y="169"/>
                    </a:lnTo>
                    <a:lnTo>
                      <a:pt x="530" y="0"/>
                    </a:lnTo>
                    <a:lnTo>
                      <a:pt x="59" y="514"/>
                    </a:lnTo>
                    <a:close/>
                    <a:moveTo>
                      <a:pt x="3" y="172"/>
                    </a:moveTo>
                    <a:lnTo>
                      <a:pt x="61" y="508"/>
                    </a:lnTo>
                    <a:lnTo>
                      <a:pt x="522" y="6"/>
                    </a:lnTo>
                    <a:lnTo>
                      <a:pt x="3" y="17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85" name="Freeform 104">
                <a:extLst>
                  <a:ext uri="{FF2B5EF4-FFF2-40B4-BE49-F238E27FC236}">
                    <a16:creationId xmlns:a16="http://schemas.microsoft.com/office/drawing/2014/main" id="{615EC3FF-EF97-4817-9DCC-ACD2DCBDD3F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633" y="4037"/>
                <a:ext cx="551" cy="345"/>
              </a:xfrm>
              <a:custGeom>
                <a:avLst/>
                <a:gdLst>
                  <a:gd name="T0" fmla="*/ 551 w 551"/>
                  <a:gd name="T1" fmla="*/ 345 h 345"/>
                  <a:gd name="T2" fmla="*/ 0 w 551"/>
                  <a:gd name="T3" fmla="*/ 143 h 345"/>
                  <a:gd name="T4" fmla="*/ 492 w 551"/>
                  <a:gd name="T5" fmla="*/ 0 h 345"/>
                  <a:gd name="T6" fmla="*/ 551 w 551"/>
                  <a:gd name="T7" fmla="*/ 345 h 345"/>
                  <a:gd name="T8" fmla="*/ 8 w 551"/>
                  <a:gd name="T9" fmla="*/ 144 h 345"/>
                  <a:gd name="T10" fmla="*/ 547 w 551"/>
                  <a:gd name="T11" fmla="*/ 341 h 345"/>
                  <a:gd name="T12" fmla="*/ 490 w 551"/>
                  <a:gd name="T13" fmla="*/ 4 h 345"/>
                  <a:gd name="T14" fmla="*/ 8 w 551"/>
                  <a:gd name="T15" fmla="*/ 144 h 3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51" h="345">
                    <a:moveTo>
                      <a:pt x="551" y="345"/>
                    </a:moveTo>
                    <a:lnTo>
                      <a:pt x="0" y="143"/>
                    </a:lnTo>
                    <a:lnTo>
                      <a:pt x="492" y="0"/>
                    </a:lnTo>
                    <a:lnTo>
                      <a:pt x="551" y="345"/>
                    </a:lnTo>
                    <a:close/>
                    <a:moveTo>
                      <a:pt x="8" y="144"/>
                    </a:moveTo>
                    <a:lnTo>
                      <a:pt x="547" y="341"/>
                    </a:lnTo>
                    <a:lnTo>
                      <a:pt x="490" y="4"/>
                    </a:lnTo>
                    <a:lnTo>
                      <a:pt x="8" y="14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86" name="Freeform 105">
                <a:extLst>
                  <a:ext uri="{FF2B5EF4-FFF2-40B4-BE49-F238E27FC236}">
                    <a16:creationId xmlns:a16="http://schemas.microsoft.com/office/drawing/2014/main" id="{054CA97D-3B14-4668-9DB9-4AAD48B1E0B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634" y="3444"/>
                <a:ext cx="491" cy="738"/>
              </a:xfrm>
              <a:custGeom>
                <a:avLst/>
                <a:gdLst>
                  <a:gd name="T0" fmla="*/ 0 w 491"/>
                  <a:gd name="T1" fmla="*/ 738 h 738"/>
                  <a:gd name="T2" fmla="*/ 1 w 491"/>
                  <a:gd name="T3" fmla="*/ 736 h 738"/>
                  <a:gd name="T4" fmla="*/ 355 w 491"/>
                  <a:gd name="T5" fmla="*/ 0 h 738"/>
                  <a:gd name="T6" fmla="*/ 491 w 491"/>
                  <a:gd name="T7" fmla="*/ 597 h 738"/>
                  <a:gd name="T8" fmla="*/ 0 w 491"/>
                  <a:gd name="T9" fmla="*/ 738 h 738"/>
                  <a:gd name="T10" fmla="*/ 355 w 491"/>
                  <a:gd name="T11" fmla="*/ 7 h 738"/>
                  <a:gd name="T12" fmla="*/ 4 w 491"/>
                  <a:gd name="T13" fmla="*/ 735 h 738"/>
                  <a:gd name="T14" fmla="*/ 488 w 491"/>
                  <a:gd name="T15" fmla="*/ 594 h 738"/>
                  <a:gd name="T16" fmla="*/ 355 w 491"/>
                  <a:gd name="T17" fmla="*/ 7 h 7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91" h="738">
                    <a:moveTo>
                      <a:pt x="0" y="738"/>
                    </a:moveTo>
                    <a:lnTo>
                      <a:pt x="1" y="736"/>
                    </a:lnTo>
                    <a:lnTo>
                      <a:pt x="355" y="0"/>
                    </a:lnTo>
                    <a:lnTo>
                      <a:pt x="491" y="597"/>
                    </a:lnTo>
                    <a:lnTo>
                      <a:pt x="0" y="738"/>
                    </a:lnTo>
                    <a:close/>
                    <a:moveTo>
                      <a:pt x="355" y="7"/>
                    </a:moveTo>
                    <a:lnTo>
                      <a:pt x="4" y="735"/>
                    </a:lnTo>
                    <a:lnTo>
                      <a:pt x="488" y="594"/>
                    </a:lnTo>
                    <a:lnTo>
                      <a:pt x="355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87" name="Freeform 106">
                <a:extLst>
                  <a:ext uri="{FF2B5EF4-FFF2-40B4-BE49-F238E27FC236}">
                    <a16:creationId xmlns:a16="http://schemas.microsoft.com/office/drawing/2014/main" id="{02E5B443-B9B2-4F98-81C5-DA3BD642138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988" y="3348"/>
                <a:ext cx="483" cy="695"/>
              </a:xfrm>
              <a:custGeom>
                <a:avLst/>
                <a:gdLst>
                  <a:gd name="T0" fmla="*/ 135 w 483"/>
                  <a:gd name="T1" fmla="*/ 695 h 695"/>
                  <a:gd name="T2" fmla="*/ 135 w 483"/>
                  <a:gd name="T3" fmla="*/ 691 h 695"/>
                  <a:gd name="T4" fmla="*/ 0 w 483"/>
                  <a:gd name="T5" fmla="*/ 98 h 695"/>
                  <a:gd name="T6" fmla="*/ 483 w 483"/>
                  <a:gd name="T7" fmla="*/ 0 h 695"/>
                  <a:gd name="T8" fmla="*/ 135 w 483"/>
                  <a:gd name="T9" fmla="*/ 695 h 695"/>
                  <a:gd name="T10" fmla="*/ 2 w 483"/>
                  <a:gd name="T11" fmla="*/ 100 h 695"/>
                  <a:gd name="T12" fmla="*/ 136 w 483"/>
                  <a:gd name="T13" fmla="*/ 688 h 695"/>
                  <a:gd name="T14" fmla="*/ 478 w 483"/>
                  <a:gd name="T15" fmla="*/ 4 h 695"/>
                  <a:gd name="T16" fmla="*/ 2 w 483"/>
                  <a:gd name="T17" fmla="*/ 100 h 6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83" h="695">
                    <a:moveTo>
                      <a:pt x="135" y="695"/>
                    </a:moveTo>
                    <a:lnTo>
                      <a:pt x="135" y="691"/>
                    </a:lnTo>
                    <a:lnTo>
                      <a:pt x="0" y="98"/>
                    </a:lnTo>
                    <a:lnTo>
                      <a:pt x="483" y="0"/>
                    </a:lnTo>
                    <a:lnTo>
                      <a:pt x="135" y="695"/>
                    </a:lnTo>
                    <a:close/>
                    <a:moveTo>
                      <a:pt x="2" y="100"/>
                    </a:moveTo>
                    <a:lnTo>
                      <a:pt x="136" y="688"/>
                    </a:lnTo>
                    <a:lnTo>
                      <a:pt x="478" y="4"/>
                    </a:lnTo>
                    <a:lnTo>
                      <a:pt x="2" y="10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88" name="Freeform 107">
                <a:extLst>
                  <a:ext uri="{FF2B5EF4-FFF2-40B4-BE49-F238E27FC236}">
                    <a16:creationId xmlns:a16="http://schemas.microsoft.com/office/drawing/2014/main" id="{77DD25D3-5C12-4116-9C6E-F4AEACC51BA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462" y="2891"/>
                <a:ext cx="358" cy="539"/>
              </a:xfrm>
              <a:custGeom>
                <a:avLst/>
                <a:gdLst>
                  <a:gd name="T0" fmla="*/ 358 w 358"/>
                  <a:gd name="T1" fmla="*/ 539 h 539"/>
                  <a:gd name="T2" fmla="*/ 5 w 358"/>
                  <a:gd name="T3" fmla="*/ 461 h 539"/>
                  <a:gd name="T4" fmla="*/ 0 w 358"/>
                  <a:gd name="T5" fmla="*/ 0 h 539"/>
                  <a:gd name="T6" fmla="*/ 358 w 358"/>
                  <a:gd name="T7" fmla="*/ 539 h 539"/>
                  <a:gd name="T8" fmla="*/ 8 w 358"/>
                  <a:gd name="T9" fmla="*/ 458 h 539"/>
                  <a:gd name="T10" fmla="*/ 353 w 358"/>
                  <a:gd name="T11" fmla="*/ 534 h 539"/>
                  <a:gd name="T12" fmla="*/ 3 w 358"/>
                  <a:gd name="T13" fmla="*/ 8 h 539"/>
                  <a:gd name="T14" fmla="*/ 8 w 358"/>
                  <a:gd name="T15" fmla="*/ 458 h 5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58" h="539">
                    <a:moveTo>
                      <a:pt x="358" y="539"/>
                    </a:moveTo>
                    <a:lnTo>
                      <a:pt x="5" y="461"/>
                    </a:lnTo>
                    <a:lnTo>
                      <a:pt x="0" y="0"/>
                    </a:lnTo>
                    <a:lnTo>
                      <a:pt x="358" y="539"/>
                    </a:lnTo>
                    <a:close/>
                    <a:moveTo>
                      <a:pt x="8" y="458"/>
                    </a:moveTo>
                    <a:lnTo>
                      <a:pt x="353" y="534"/>
                    </a:lnTo>
                    <a:lnTo>
                      <a:pt x="3" y="8"/>
                    </a:lnTo>
                    <a:lnTo>
                      <a:pt x="8" y="45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89" name="Freeform 108">
                <a:extLst>
                  <a:ext uri="{FF2B5EF4-FFF2-40B4-BE49-F238E27FC236}">
                    <a16:creationId xmlns:a16="http://schemas.microsoft.com/office/drawing/2014/main" id="{843F7608-21F5-475C-9498-D542127EA2B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462" y="3347"/>
                <a:ext cx="441" cy="265"/>
              </a:xfrm>
              <a:custGeom>
                <a:avLst/>
                <a:gdLst>
                  <a:gd name="T0" fmla="*/ 441 w 441"/>
                  <a:gd name="T1" fmla="*/ 265 h 265"/>
                  <a:gd name="T2" fmla="*/ 0 w 441"/>
                  <a:gd name="T3" fmla="*/ 0 h 265"/>
                  <a:gd name="T4" fmla="*/ 356 w 441"/>
                  <a:gd name="T5" fmla="*/ 80 h 265"/>
                  <a:gd name="T6" fmla="*/ 441 w 441"/>
                  <a:gd name="T7" fmla="*/ 265 h 265"/>
                  <a:gd name="T8" fmla="*/ 15 w 441"/>
                  <a:gd name="T9" fmla="*/ 6 h 265"/>
                  <a:gd name="T10" fmla="*/ 436 w 441"/>
                  <a:gd name="T11" fmla="*/ 259 h 265"/>
                  <a:gd name="T12" fmla="*/ 355 w 441"/>
                  <a:gd name="T13" fmla="*/ 82 h 265"/>
                  <a:gd name="T14" fmla="*/ 15 w 441"/>
                  <a:gd name="T15" fmla="*/ 6 h 2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41" h="265">
                    <a:moveTo>
                      <a:pt x="441" y="265"/>
                    </a:moveTo>
                    <a:lnTo>
                      <a:pt x="0" y="0"/>
                    </a:lnTo>
                    <a:lnTo>
                      <a:pt x="356" y="80"/>
                    </a:lnTo>
                    <a:lnTo>
                      <a:pt x="441" y="265"/>
                    </a:lnTo>
                    <a:close/>
                    <a:moveTo>
                      <a:pt x="15" y="6"/>
                    </a:moveTo>
                    <a:lnTo>
                      <a:pt x="436" y="259"/>
                    </a:lnTo>
                    <a:lnTo>
                      <a:pt x="355" y="82"/>
                    </a:lnTo>
                    <a:lnTo>
                      <a:pt x="15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90" name="Freeform 109">
                <a:extLst>
                  <a:ext uri="{FF2B5EF4-FFF2-40B4-BE49-F238E27FC236}">
                    <a16:creationId xmlns:a16="http://schemas.microsoft.com/office/drawing/2014/main" id="{77F7C244-319C-44BD-82A0-53B703400E1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816" y="3172"/>
                <a:ext cx="703" cy="439"/>
              </a:xfrm>
              <a:custGeom>
                <a:avLst/>
                <a:gdLst>
                  <a:gd name="T0" fmla="*/ 84 w 703"/>
                  <a:gd name="T1" fmla="*/ 439 h 439"/>
                  <a:gd name="T2" fmla="*/ 0 w 703"/>
                  <a:gd name="T3" fmla="*/ 255 h 439"/>
                  <a:gd name="T4" fmla="*/ 1 w 703"/>
                  <a:gd name="T5" fmla="*/ 255 h 439"/>
                  <a:gd name="T6" fmla="*/ 703 w 703"/>
                  <a:gd name="T7" fmla="*/ 0 h 439"/>
                  <a:gd name="T8" fmla="*/ 84 w 703"/>
                  <a:gd name="T9" fmla="*/ 439 h 439"/>
                  <a:gd name="T10" fmla="*/ 3 w 703"/>
                  <a:gd name="T11" fmla="*/ 257 h 439"/>
                  <a:gd name="T12" fmla="*/ 85 w 703"/>
                  <a:gd name="T13" fmla="*/ 435 h 439"/>
                  <a:gd name="T14" fmla="*/ 687 w 703"/>
                  <a:gd name="T15" fmla="*/ 9 h 439"/>
                  <a:gd name="T16" fmla="*/ 3 w 703"/>
                  <a:gd name="T17" fmla="*/ 257 h 4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03" h="439">
                    <a:moveTo>
                      <a:pt x="84" y="439"/>
                    </a:moveTo>
                    <a:lnTo>
                      <a:pt x="0" y="255"/>
                    </a:lnTo>
                    <a:lnTo>
                      <a:pt x="1" y="255"/>
                    </a:lnTo>
                    <a:lnTo>
                      <a:pt x="703" y="0"/>
                    </a:lnTo>
                    <a:lnTo>
                      <a:pt x="84" y="439"/>
                    </a:lnTo>
                    <a:close/>
                    <a:moveTo>
                      <a:pt x="3" y="257"/>
                    </a:moveTo>
                    <a:lnTo>
                      <a:pt x="85" y="435"/>
                    </a:lnTo>
                    <a:lnTo>
                      <a:pt x="687" y="9"/>
                    </a:lnTo>
                    <a:lnTo>
                      <a:pt x="3" y="25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91" name="Freeform 110">
                <a:extLst>
                  <a:ext uri="{FF2B5EF4-FFF2-40B4-BE49-F238E27FC236}">
                    <a16:creationId xmlns:a16="http://schemas.microsoft.com/office/drawing/2014/main" id="{80E2168D-79A4-4ECF-8E35-F12EC83EAB8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461" y="2893"/>
                <a:ext cx="1055" cy="536"/>
              </a:xfrm>
              <a:custGeom>
                <a:avLst/>
                <a:gdLst>
                  <a:gd name="T0" fmla="*/ 356 w 1055"/>
                  <a:gd name="T1" fmla="*/ 536 h 536"/>
                  <a:gd name="T2" fmla="*/ 356 w 1055"/>
                  <a:gd name="T3" fmla="*/ 536 h 536"/>
                  <a:gd name="T4" fmla="*/ 0 w 1055"/>
                  <a:gd name="T5" fmla="*/ 0 h 536"/>
                  <a:gd name="T6" fmla="*/ 3 w 1055"/>
                  <a:gd name="T7" fmla="*/ 1 h 536"/>
                  <a:gd name="T8" fmla="*/ 1055 w 1055"/>
                  <a:gd name="T9" fmla="*/ 284 h 536"/>
                  <a:gd name="T10" fmla="*/ 356 w 1055"/>
                  <a:gd name="T11" fmla="*/ 536 h 536"/>
                  <a:gd name="T12" fmla="*/ 5 w 1055"/>
                  <a:gd name="T13" fmla="*/ 5 h 536"/>
                  <a:gd name="T14" fmla="*/ 357 w 1055"/>
                  <a:gd name="T15" fmla="*/ 534 h 536"/>
                  <a:gd name="T16" fmla="*/ 1047 w 1055"/>
                  <a:gd name="T17" fmla="*/ 284 h 536"/>
                  <a:gd name="T18" fmla="*/ 5 w 1055"/>
                  <a:gd name="T19" fmla="*/ 5 h 5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55" h="536">
                    <a:moveTo>
                      <a:pt x="356" y="536"/>
                    </a:moveTo>
                    <a:lnTo>
                      <a:pt x="356" y="536"/>
                    </a:lnTo>
                    <a:lnTo>
                      <a:pt x="0" y="0"/>
                    </a:lnTo>
                    <a:lnTo>
                      <a:pt x="3" y="1"/>
                    </a:lnTo>
                    <a:lnTo>
                      <a:pt x="1055" y="284"/>
                    </a:lnTo>
                    <a:lnTo>
                      <a:pt x="356" y="536"/>
                    </a:lnTo>
                    <a:close/>
                    <a:moveTo>
                      <a:pt x="5" y="5"/>
                    </a:moveTo>
                    <a:lnTo>
                      <a:pt x="357" y="534"/>
                    </a:lnTo>
                    <a:lnTo>
                      <a:pt x="1047" y="284"/>
                    </a:lnTo>
                    <a:lnTo>
                      <a:pt x="5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92" name="Freeform 111">
                <a:extLst>
                  <a:ext uri="{FF2B5EF4-FFF2-40B4-BE49-F238E27FC236}">
                    <a16:creationId xmlns:a16="http://schemas.microsoft.com/office/drawing/2014/main" id="{D84555E9-3579-4391-A7BA-780AB8A264C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455" y="2861"/>
                <a:ext cx="1060" cy="318"/>
              </a:xfrm>
              <a:custGeom>
                <a:avLst/>
                <a:gdLst>
                  <a:gd name="T0" fmla="*/ 1060 w 1060"/>
                  <a:gd name="T1" fmla="*/ 318 h 318"/>
                  <a:gd name="T2" fmla="*/ 1056 w 1060"/>
                  <a:gd name="T3" fmla="*/ 317 h 318"/>
                  <a:gd name="T4" fmla="*/ 0 w 1060"/>
                  <a:gd name="T5" fmla="*/ 33 h 318"/>
                  <a:gd name="T6" fmla="*/ 846 w 1060"/>
                  <a:gd name="T7" fmla="*/ 0 h 318"/>
                  <a:gd name="T8" fmla="*/ 846 w 1060"/>
                  <a:gd name="T9" fmla="*/ 0 h 318"/>
                  <a:gd name="T10" fmla="*/ 1060 w 1060"/>
                  <a:gd name="T11" fmla="*/ 318 h 318"/>
                  <a:gd name="T12" fmla="*/ 17 w 1060"/>
                  <a:gd name="T13" fmla="*/ 36 h 318"/>
                  <a:gd name="T14" fmla="*/ 1054 w 1060"/>
                  <a:gd name="T15" fmla="*/ 313 h 318"/>
                  <a:gd name="T16" fmla="*/ 845 w 1060"/>
                  <a:gd name="T17" fmla="*/ 2 h 318"/>
                  <a:gd name="T18" fmla="*/ 17 w 1060"/>
                  <a:gd name="T19" fmla="*/ 36 h 3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60" h="318">
                    <a:moveTo>
                      <a:pt x="1060" y="318"/>
                    </a:moveTo>
                    <a:lnTo>
                      <a:pt x="1056" y="317"/>
                    </a:lnTo>
                    <a:lnTo>
                      <a:pt x="0" y="33"/>
                    </a:lnTo>
                    <a:lnTo>
                      <a:pt x="846" y="0"/>
                    </a:lnTo>
                    <a:lnTo>
                      <a:pt x="846" y="0"/>
                    </a:lnTo>
                    <a:lnTo>
                      <a:pt x="1060" y="318"/>
                    </a:lnTo>
                    <a:close/>
                    <a:moveTo>
                      <a:pt x="17" y="36"/>
                    </a:moveTo>
                    <a:lnTo>
                      <a:pt x="1054" y="313"/>
                    </a:lnTo>
                    <a:lnTo>
                      <a:pt x="845" y="2"/>
                    </a:lnTo>
                    <a:lnTo>
                      <a:pt x="17" y="3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93" name="Freeform 112">
                <a:extLst>
                  <a:ext uri="{FF2B5EF4-FFF2-40B4-BE49-F238E27FC236}">
                    <a16:creationId xmlns:a16="http://schemas.microsoft.com/office/drawing/2014/main" id="{DDE8BE0E-9E06-463F-B273-4553676167B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297" y="2860"/>
                <a:ext cx="931" cy="345"/>
              </a:xfrm>
              <a:custGeom>
                <a:avLst/>
                <a:gdLst>
                  <a:gd name="T0" fmla="*/ 214 w 931"/>
                  <a:gd name="T1" fmla="*/ 318 h 345"/>
                  <a:gd name="T2" fmla="*/ 213 w 931"/>
                  <a:gd name="T3" fmla="*/ 318 h 345"/>
                  <a:gd name="T4" fmla="*/ 0 w 931"/>
                  <a:gd name="T5" fmla="*/ 0 h 345"/>
                  <a:gd name="T6" fmla="*/ 931 w 931"/>
                  <a:gd name="T7" fmla="*/ 345 h 345"/>
                  <a:gd name="T8" fmla="*/ 214 w 931"/>
                  <a:gd name="T9" fmla="*/ 318 h 345"/>
                  <a:gd name="T10" fmla="*/ 7 w 931"/>
                  <a:gd name="T11" fmla="*/ 4 h 345"/>
                  <a:gd name="T12" fmla="*/ 215 w 931"/>
                  <a:gd name="T13" fmla="*/ 315 h 345"/>
                  <a:gd name="T14" fmla="*/ 916 w 931"/>
                  <a:gd name="T15" fmla="*/ 342 h 345"/>
                  <a:gd name="T16" fmla="*/ 7 w 931"/>
                  <a:gd name="T17" fmla="*/ 4 h 3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31" h="345">
                    <a:moveTo>
                      <a:pt x="214" y="318"/>
                    </a:moveTo>
                    <a:lnTo>
                      <a:pt x="213" y="318"/>
                    </a:lnTo>
                    <a:lnTo>
                      <a:pt x="0" y="0"/>
                    </a:lnTo>
                    <a:lnTo>
                      <a:pt x="931" y="345"/>
                    </a:lnTo>
                    <a:lnTo>
                      <a:pt x="214" y="318"/>
                    </a:lnTo>
                    <a:close/>
                    <a:moveTo>
                      <a:pt x="7" y="4"/>
                    </a:moveTo>
                    <a:lnTo>
                      <a:pt x="215" y="315"/>
                    </a:lnTo>
                    <a:lnTo>
                      <a:pt x="916" y="342"/>
                    </a:lnTo>
                    <a:lnTo>
                      <a:pt x="7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94" name="Freeform 113">
                <a:extLst>
                  <a:ext uri="{FF2B5EF4-FFF2-40B4-BE49-F238E27FC236}">
                    <a16:creationId xmlns:a16="http://schemas.microsoft.com/office/drawing/2014/main" id="{7BA10766-305D-4B56-9B52-12F39125F9D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985" y="2892"/>
                <a:ext cx="485" cy="558"/>
              </a:xfrm>
              <a:custGeom>
                <a:avLst/>
                <a:gdLst>
                  <a:gd name="T0" fmla="*/ 0 w 485"/>
                  <a:gd name="T1" fmla="*/ 558 h 558"/>
                  <a:gd name="T2" fmla="*/ 480 w 485"/>
                  <a:gd name="T3" fmla="*/ 0 h 558"/>
                  <a:gd name="T4" fmla="*/ 485 w 485"/>
                  <a:gd name="T5" fmla="*/ 460 h 558"/>
                  <a:gd name="T6" fmla="*/ 0 w 485"/>
                  <a:gd name="T7" fmla="*/ 558 h 558"/>
                  <a:gd name="T8" fmla="*/ 477 w 485"/>
                  <a:gd name="T9" fmla="*/ 7 h 558"/>
                  <a:gd name="T10" fmla="*/ 7 w 485"/>
                  <a:gd name="T11" fmla="*/ 553 h 558"/>
                  <a:gd name="T12" fmla="*/ 482 w 485"/>
                  <a:gd name="T13" fmla="*/ 457 h 558"/>
                  <a:gd name="T14" fmla="*/ 477 w 485"/>
                  <a:gd name="T15" fmla="*/ 7 h 5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85" h="558">
                    <a:moveTo>
                      <a:pt x="0" y="558"/>
                    </a:moveTo>
                    <a:lnTo>
                      <a:pt x="480" y="0"/>
                    </a:lnTo>
                    <a:lnTo>
                      <a:pt x="485" y="460"/>
                    </a:lnTo>
                    <a:lnTo>
                      <a:pt x="0" y="558"/>
                    </a:lnTo>
                    <a:close/>
                    <a:moveTo>
                      <a:pt x="477" y="7"/>
                    </a:moveTo>
                    <a:lnTo>
                      <a:pt x="7" y="553"/>
                    </a:lnTo>
                    <a:lnTo>
                      <a:pt x="482" y="457"/>
                    </a:lnTo>
                    <a:lnTo>
                      <a:pt x="477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95" name="Freeform 114">
                <a:extLst>
                  <a:ext uri="{FF2B5EF4-FFF2-40B4-BE49-F238E27FC236}">
                    <a16:creationId xmlns:a16="http://schemas.microsoft.com/office/drawing/2014/main" id="{B50647E9-0023-45BF-BC24-E1FD13D2FE7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487" y="2892"/>
                <a:ext cx="980" cy="556"/>
              </a:xfrm>
              <a:custGeom>
                <a:avLst/>
                <a:gdLst>
                  <a:gd name="T0" fmla="*/ 502 w 980"/>
                  <a:gd name="T1" fmla="*/ 556 h 556"/>
                  <a:gd name="T2" fmla="*/ 502 w 980"/>
                  <a:gd name="T3" fmla="*/ 556 h 556"/>
                  <a:gd name="T4" fmla="*/ 0 w 980"/>
                  <a:gd name="T5" fmla="*/ 354 h 556"/>
                  <a:gd name="T6" fmla="*/ 980 w 980"/>
                  <a:gd name="T7" fmla="*/ 0 h 556"/>
                  <a:gd name="T8" fmla="*/ 502 w 980"/>
                  <a:gd name="T9" fmla="*/ 556 h 556"/>
                  <a:gd name="T10" fmla="*/ 7 w 980"/>
                  <a:gd name="T11" fmla="*/ 354 h 556"/>
                  <a:gd name="T12" fmla="*/ 502 w 980"/>
                  <a:gd name="T13" fmla="*/ 554 h 556"/>
                  <a:gd name="T14" fmla="*/ 972 w 980"/>
                  <a:gd name="T15" fmla="*/ 6 h 556"/>
                  <a:gd name="T16" fmla="*/ 7 w 980"/>
                  <a:gd name="T17" fmla="*/ 354 h 5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80" h="556">
                    <a:moveTo>
                      <a:pt x="502" y="556"/>
                    </a:moveTo>
                    <a:lnTo>
                      <a:pt x="502" y="556"/>
                    </a:lnTo>
                    <a:lnTo>
                      <a:pt x="0" y="354"/>
                    </a:lnTo>
                    <a:lnTo>
                      <a:pt x="980" y="0"/>
                    </a:lnTo>
                    <a:lnTo>
                      <a:pt x="502" y="556"/>
                    </a:lnTo>
                    <a:close/>
                    <a:moveTo>
                      <a:pt x="7" y="354"/>
                    </a:moveTo>
                    <a:lnTo>
                      <a:pt x="502" y="554"/>
                    </a:lnTo>
                    <a:lnTo>
                      <a:pt x="972" y="6"/>
                    </a:lnTo>
                    <a:lnTo>
                      <a:pt x="7" y="35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96" name="Freeform 115">
                <a:extLst>
                  <a:ext uri="{FF2B5EF4-FFF2-40B4-BE49-F238E27FC236}">
                    <a16:creationId xmlns:a16="http://schemas.microsoft.com/office/drawing/2014/main" id="{0996F710-3AEC-4A0E-9139-AEA0A9E9D6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55" y="3212"/>
                <a:ext cx="65" cy="65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7"/>
                      <a:pt x="38" y="56"/>
                      <a:pt x="24" y="54"/>
                    </a:cubicBezTo>
                    <a:cubicBezTo>
                      <a:pt x="10" y="52"/>
                      <a:pt x="0" y="38"/>
                      <a:pt x="2" y="24"/>
                    </a:cubicBezTo>
                    <a:cubicBezTo>
                      <a:pt x="5" y="10"/>
                      <a:pt x="18" y="0"/>
                      <a:pt x="32" y="2"/>
                    </a:cubicBezTo>
                    <a:cubicBezTo>
                      <a:pt x="47" y="5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97" name="Freeform 116">
                <a:extLst>
                  <a:ext uri="{FF2B5EF4-FFF2-40B4-BE49-F238E27FC236}">
                    <a16:creationId xmlns:a16="http://schemas.microsoft.com/office/drawing/2014/main" id="{C2277392-B9F6-4670-B843-A0206647C6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03" y="4147"/>
                <a:ext cx="64" cy="64"/>
              </a:xfrm>
              <a:custGeom>
                <a:avLst/>
                <a:gdLst>
                  <a:gd name="T0" fmla="*/ 53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3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3" y="32"/>
                    </a:moveTo>
                    <a:cubicBezTo>
                      <a:pt x="51" y="47"/>
                      <a:pt x="38" y="56"/>
                      <a:pt x="24" y="54"/>
                    </a:cubicBezTo>
                    <a:cubicBezTo>
                      <a:pt x="9" y="52"/>
                      <a:pt x="0" y="39"/>
                      <a:pt x="2" y="24"/>
                    </a:cubicBezTo>
                    <a:cubicBezTo>
                      <a:pt x="4" y="10"/>
                      <a:pt x="17" y="0"/>
                      <a:pt x="32" y="2"/>
                    </a:cubicBezTo>
                    <a:cubicBezTo>
                      <a:pt x="46" y="5"/>
                      <a:pt x="56" y="18"/>
                      <a:pt x="53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98" name="Freeform 117">
                <a:extLst>
                  <a:ext uri="{FF2B5EF4-FFF2-40B4-BE49-F238E27FC236}">
                    <a16:creationId xmlns:a16="http://schemas.microsoft.com/office/drawing/2014/main" id="{D7885C2F-C6A2-42FA-82F5-CC03E25036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53" y="4342"/>
                <a:ext cx="64" cy="66"/>
              </a:xfrm>
              <a:custGeom>
                <a:avLst/>
                <a:gdLst>
                  <a:gd name="T0" fmla="*/ 54 w 56"/>
                  <a:gd name="T1" fmla="*/ 33 h 57"/>
                  <a:gd name="T2" fmla="*/ 24 w 56"/>
                  <a:gd name="T3" fmla="*/ 54 h 57"/>
                  <a:gd name="T4" fmla="*/ 2 w 56"/>
                  <a:gd name="T5" fmla="*/ 24 h 57"/>
                  <a:gd name="T6" fmla="*/ 32 w 56"/>
                  <a:gd name="T7" fmla="*/ 3 h 57"/>
                  <a:gd name="T8" fmla="*/ 54 w 56"/>
                  <a:gd name="T9" fmla="*/ 33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7">
                    <a:moveTo>
                      <a:pt x="54" y="33"/>
                    </a:moveTo>
                    <a:cubicBezTo>
                      <a:pt x="52" y="47"/>
                      <a:pt x="38" y="57"/>
                      <a:pt x="24" y="54"/>
                    </a:cubicBezTo>
                    <a:cubicBezTo>
                      <a:pt x="10" y="52"/>
                      <a:pt x="0" y="39"/>
                      <a:pt x="2" y="24"/>
                    </a:cubicBezTo>
                    <a:cubicBezTo>
                      <a:pt x="4" y="10"/>
                      <a:pt x="18" y="0"/>
                      <a:pt x="32" y="3"/>
                    </a:cubicBezTo>
                    <a:cubicBezTo>
                      <a:pt x="46" y="5"/>
                      <a:pt x="56" y="18"/>
                      <a:pt x="54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99" name="Freeform 118">
                <a:extLst>
                  <a:ext uri="{FF2B5EF4-FFF2-40B4-BE49-F238E27FC236}">
                    <a16:creationId xmlns:a16="http://schemas.microsoft.com/office/drawing/2014/main" id="{2FF5E896-6400-4310-9FC0-E1D8B3DD7E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86" y="4371"/>
                <a:ext cx="65" cy="65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6"/>
                      <a:pt x="38" y="56"/>
                      <a:pt x="24" y="54"/>
                    </a:cubicBezTo>
                    <a:cubicBezTo>
                      <a:pt x="10" y="52"/>
                      <a:pt x="0" y="38"/>
                      <a:pt x="2" y="24"/>
                    </a:cubicBezTo>
                    <a:cubicBezTo>
                      <a:pt x="4" y="10"/>
                      <a:pt x="18" y="0"/>
                      <a:pt x="32" y="2"/>
                    </a:cubicBezTo>
                    <a:cubicBezTo>
                      <a:pt x="46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00" name="Freeform 119">
                <a:extLst>
                  <a:ext uri="{FF2B5EF4-FFF2-40B4-BE49-F238E27FC236}">
                    <a16:creationId xmlns:a16="http://schemas.microsoft.com/office/drawing/2014/main" id="{4D2B3E49-7D0A-49AF-A031-B612090F82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02" y="4913"/>
                <a:ext cx="64" cy="64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1" y="47"/>
                      <a:pt x="38" y="56"/>
                      <a:pt x="24" y="54"/>
                    </a:cubicBezTo>
                    <a:cubicBezTo>
                      <a:pt x="9" y="52"/>
                      <a:pt x="0" y="38"/>
                      <a:pt x="2" y="24"/>
                    </a:cubicBezTo>
                    <a:cubicBezTo>
                      <a:pt x="4" y="10"/>
                      <a:pt x="18" y="0"/>
                      <a:pt x="32" y="2"/>
                    </a:cubicBezTo>
                    <a:cubicBezTo>
                      <a:pt x="46" y="5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01" name="Freeform 120">
                <a:extLst>
                  <a:ext uri="{FF2B5EF4-FFF2-40B4-BE49-F238E27FC236}">
                    <a16:creationId xmlns:a16="http://schemas.microsoft.com/office/drawing/2014/main" id="{CD3A5A18-BD03-41FC-9CE2-45D9AABA1D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94" y="5302"/>
                <a:ext cx="65" cy="65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6"/>
                      <a:pt x="38" y="56"/>
                      <a:pt x="24" y="54"/>
                    </a:cubicBezTo>
                    <a:cubicBezTo>
                      <a:pt x="10" y="51"/>
                      <a:pt x="0" y="38"/>
                      <a:pt x="2" y="24"/>
                    </a:cubicBezTo>
                    <a:cubicBezTo>
                      <a:pt x="5" y="9"/>
                      <a:pt x="18" y="0"/>
                      <a:pt x="32" y="2"/>
                    </a:cubicBezTo>
                    <a:cubicBezTo>
                      <a:pt x="47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02" name="Freeform 121">
                <a:extLst>
                  <a:ext uri="{FF2B5EF4-FFF2-40B4-BE49-F238E27FC236}">
                    <a16:creationId xmlns:a16="http://schemas.microsoft.com/office/drawing/2014/main" id="{BD8D7EDC-B313-40C6-A8E0-0479C94A5A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05" y="5746"/>
                <a:ext cx="65" cy="64"/>
              </a:xfrm>
              <a:custGeom>
                <a:avLst/>
                <a:gdLst>
                  <a:gd name="T0" fmla="*/ 54 w 57"/>
                  <a:gd name="T1" fmla="*/ 32 h 56"/>
                  <a:gd name="T2" fmla="*/ 24 w 57"/>
                  <a:gd name="T3" fmla="*/ 54 h 56"/>
                  <a:gd name="T4" fmla="*/ 3 w 57"/>
                  <a:gd name="T5" fmla="*/ 24 h 56"/>
                  <a:gd name="T6" fmla="*/ 32 w 57"/>
                  <a:gd name="T7" fmla="*/ 2 h 56"/>
                  <a:gd name="T8" fmla="*/ 54 w 57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7" h="56">
                    <a:moveTo>
                      <a:pt x="54" y="32"/>
                    </a:moveTo>
                    <a:cubicBezTo>
                      <a:pt x="52" y="46"/>
                      <a:pt x="39" y="56"/>
                      <a:pt x="24" y="54"/>
                    </a:cubicBezTo>
                    <a:cubicBezTo>
                      <a:pt x="10" y="52"/>
                      <a:pt x="0" y="38"/>
                      <a:pt x="3" y="24"/>
                    </a:cubicBezTo>
                    <a:cubicBezTo>
                      <a:pt x="5" y="10"/>
                      <a:pt x="18" y="0"/>
                      <a:pt x="32" y="2"/>
                    </a:cubicBezTo>
                    <a:cubicBezTo>
                      <a:pt x="47" y="4"/>
                      <a:pt x="57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03" name="Freeform 122">
                <a:extLst>
                  <a:ext uri="{FF2B5EF4-FFF2-40B4-BE49-F238E27FC236}">
                    <a16:creationId xmlns:a16="http://schemas.microsoft.com/office/drawing/2014/main" id="{4FDB83C6-5CE2-415A-B355-BB11663FD6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10" y="5210"/>
                <a:ext cx="65" cy="65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6"/>
                      <a:pt x="38" y="56"/>
                      <a:pt x="24" y="54"/>
                    </a:cubicBezTo>
                    <a:cubicBezTo>
                      <a:pt x="10" y="51"/>
                      <a:pt x="0" y="38"/>
                      <a:pt x="2" y="24"/>
                    </a:cubicBezTo>
                    <a:cubicBezTo>
                      <a:pt x="4" y="9"/>
                      <a:pt x="18" y="0"/>
                      <a:pt x="32" y="2"/>
                    </a:cubicBezTo>
                    <a:cubicBezTo>
                      <a:pt x="46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04" name="Freeform 123">
                <a:extLst>
                  <a:ext uri="{FF2B5EF4-FFF2-40B4-BE49-F238E27FC236}">
                    <a16:creationId xmlns:a16="http://schemas.microsoft.com/office/drawing/2014/main" id="{25BDF481-EE85-461C-9C88-00B356A513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70" y="4780"/>
                <a:ext cx="64" cy="66"/>
              </a:xfrm>
              <a:custGeom>
                <a:avLst/>
                <a:gdLst>
                  <a:gd name="T0" fmla="*/ 54 w 56"/>
                  <a:gd name="T1" fmla="*/ 33 h 57"/>
                  <a:gd name="T2" fmla="*/ 24 w 56"/>
                  <a:gd name="T3" fmla="*/ 54 h 57"/>
                  <a:gd name="T4" fmla="*/ 2 w 56"/>
                  <a:gd name="T5" fmla="*/ 24 h 57"/>
                  <a:gd name="T6" fmla="*/ 32 w 56"/>
                  <a:gd name="T7" fmla="*/ 3 h 57"/>
                  <a:gd name="T8" fmla="*/ 54 w 56"/>
                  <a:gd name="T9" fmla="*/ 33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7">
                    <a:moveTo>
                      <a:pt x="54" y="33"/>
                    </a:moveTo>
                    <a:cubicBezTo>
                      <a:pt x="52" y="47"/>
                      <a:pt x="38" y="57"/>
                      <a:pt x="24" y="54"/>
                    </a:cubicBezTo>
                    <a:cubicBezTo>
                      <a:pt x="10" y="52"/>
                      <a:pt x="0" y="39"/>
                      <a:pt x="2" y="24"/>
                    </a:cubicBezTo>
                    <a:cubicBezTo>
                      <a:pt x="5" y="10"/>
                      <a:pt x="18" y="0"/>
                      <a:pt x="32" y="3"/>
                    </a:cubicBezTo>
                    <a:cubicBezTo>
                      <a:pt x="47" y="5"/>
                      <a:pt x="56" y="18"/>
                      <a:pt x="54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05" name="Freeform 124">
                <a:extLst>
                  <a:ext uri="{FF2B5EF4-FFF2-40B4-BE49-F238E27FC236}">
                    <a16:creationId xmlns:a16="http://schemas.microsoft.com/office/drawing/2014/main" id="{887E930D-BF3B-41E3-A228-360EBDE5AC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79" y="5685"/>
                <a:ext cx="65" cy="64"/>
              </a:xfrm>
              <a:custGeom>
                <a:avLst/>
                <a:gdLst>
                  <a:gd name="T0" fmla="*/ 54 w 57"/>
                  <a:gd name="T1" fmla="*/ 32 h 56"/>
                  <a:gd name="T2" fmla="*/ 24 w 57"/>
                  <a:gd name="T3" fmla="*/ 54 h 56"/>
                  <a:gd name="T4" fmla="*/ 3 w 57"/>
                  <a:gd name="T5" fmla="*/ 24 h 56"/>
                  <a:gd name="T6" fmla="*/ 33 w 57"/>
                  <a:gd name="T7" fmla="*/ 2 h 56"/>
                  <a:gd name="T8" fmla="*/ 54 w 57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7" h="56">
                    <a:moveTo>
                      <a:pt x="54" y="32"/>
                    </a:moveTo>
                    <a:cubicBezTo>
                      <a:pt x="52" y="46"/>
                      <a:pt x="39" y="56"/>
                      <a:pt x="24" y="54"/>
                    </a:cubicBezTo>
                    <a:cubicBezTo>
                      <a:pt x="10" y="52"/>
                      <a:pt x="0" y="38"/>
                      <a:pt x="3" y="24"/>
                    </a:cubicBezTo>
                    <a:cubicBezTo>
                      <a:pt x="5" y="10"/>
                      <a:pt x="18" y="0"/>
                      <a:pt x="33" y="2"/>
                    </a:cubicBezTo>
                    <a:cubicBezTo>
                      <a:pt x="47" y="5"/>
                      <a:pt x="57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06" name="Freeform 125">
                <a:extLst>
                  <a:ext uri="{FF2B5EF4-FFF2-40B4-BE49-F238E27FC236}">
                    <a16:creationId xmlns:a16="http://schemas.microsoft.com/office/drawing/2014/main" id="{BCA4A412-59C1-4A09-832B-DA2FD05AE2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46" y="5463"/>
                <a:ext cx="64" cy="65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7"/>
                      <a:pt x="38" y="56"/>
                      <a:pt x="24" y="54"/>
                    </a:cubicBezTo>
                    <a:cubicBezTo>
                      <a:pt x="10" y="52"/>
                      <a:pt x="0" y="38"/>
                      <a:pt x="2" y="24"/>
                    </a:cubicBezTo>
                    <a:cubicBezTo>
                      <a:pt x="4" y="10"/>
                      <a:pt x="18" y="0"/>
                      <a:pt x="32" y="2"/>
                    </a:cubicBezTo>
                    <a:cubicBezTo>
                      <a:pt x="46" y="5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07" name="Freeform 126">
                <a:extLst>
                  <a:ext uri="{FF2B5EF4-FFF2-40B4-BE49-F238E27FC236}">
                    <a16:creationId xmlns:a16="http://schemas.microsoft.com/office/drawing/2014/main" id="{83B3536D-DB88-49C0-8BA8-8687707670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60" y="5440"/>
                <a:ext cx="65" cy="65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1" y="46"/>
                      <a:pt x="38" y="56"/>
                      <a:pt x="24" y="54"/>
                    </a:cubicBezTo>
                    <a:cubicBezTo>
                      <a:pt x="10" y="51"/>
                      <a:pt x="0" y="38"/>
                      <a:pt x="2" y="24"/>
                    </a:cubicBezTo>
                    <a:cubicBezTo>
                      <a:pt x="4" y="9"/>
                      <a:pt x="18" y="0"/>
                      <a:pt x="32" y="2"/>
                    </a:cubicBezTo>
                    <a:cubicBezTo>
                      <a:pt x="46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08" name="Freeform 127">
                <a:extLst>
                  <a:ext uri="{FF2B5EF4-FFF2-40B4-BE49-F238E27FC236}">
                    <a16:creationId xmlns:a16="http://schemas.microsoft.com/office/drawing/2014/main" id="{4FC90150-49B6-426D-83E5-0A24D4450D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83" y="4018"/>
                <a:ext cx="66" cy="64"/>
              </a:xfrm>
              <a:custGeom>
                <a:avLst/>
                <a:gdLst>
                  <a:gd name="T0" fmla="*/ 54 w 57"/>
                  <a:gd name="T1" fmla="*/ 32 h 56"/>
                  <a:gd name="T2" fmla="*/ 24 w 57"/>
                  <a:gd name="T3" fmla="*/ 54 h 56"/>
                  <a:gd name="T4" fmla="*/ 3 w 57"/>
                  <a:gd name="T5" fmla="*/ 24 h 56"/>
                  <a:gd name="T6" fmla="*/ 33 w 57"/>
                  <a:gd name="T7" fmla="*/ 2 h 56"/>
                  <a:gd name="T8" fmla="*/ 54 w 57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7" h="56">
                    <a:moveTo>
                      <a:pt x="54" y="32"/>
                    </a:moveTo>
                    <a:cubicBezTo>
                      <a:pt x="52" y="46"/>
                      <a:pt x="39" y="56"/>
                      <a:pt x="24" y="54"/>
                    </a:cubicBezTo>
                    <a:cubicBezTo>
                      <a:pt x="10" y="52"/>
                      <a:pt x="0" y="38"/>
                      <a:pt x="3" y="24"/>
                    </a:cubicBezTo>
                    <a:cubicBezTo>
                      <a:pt x="5" y="10"/>
                      <a:pt x="18" y="0"/>
                      <a:pt x="33" y="2"/>
                    </a:cubicBezTo>
                    <a:cubicBezTo>
                      <a:pt x="47" y="4"/>
                      <a:pt x="57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09" name="Freeform 128">
                <a:extLst>
                  <a:ext uri="{FF2B5EF4-FFF2-40B4-BE49-F238E27FC236}">
                    <a16:creationId xmlns:a16="http://schemas.microsoft.com/office/drawing/2014/main" id="{AD8219A4-CADF-4AF4-A561-783A6FE592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71" y="2829"/>
                <a:ext cx="65" cy="64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1" y="46"/>
                      <a:pt x="38" y="56"/>
                      <a:pt x="24" y="54"/>
                    </a:cubicBezTo>
                    <a:cubicBezTo>
                      <a:pt x="9" y="51"/>
                      <a:pt x="0" y="38"/>
                      <a:pt x="2" y="24"/>
                    </a:cubicBezTo>
                    <a:cubicBezTo>
                      <a:pt x="4" y="9"/>
                      <a:pt x="18" y="0"/>
                      <a:pt x="32" y="2"/>
                    </a:cubicBezTo>
                    <a:cubicBezTo>
                      <a:pt x="46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10" name="Freeform 129">
                <a:extLst>
                  <a:ext uri="{FF2B5EF4-FFF2-40B4-BE49-F238E27FC236}">
                    <a16:creationId xmlns:a16="http://schemas.microsoft.com/office/drawing/2014/main" id="{951BF413-D7EA-4D2B-A834-A4F4AD0A2A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96" y="3172"/>
                <a:ext cx="65" cy="64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6"/>
                      <a:pt x="38" y="56"/>
                      <a:pt x="24" y="54"/>
                    </a:cubicBezTo>
                    <a:cubicBezTo>
                      <a:pt x="10" y="51"/>
                      <a:pt x="0" y="38"/>
                      <a:pt x="2" y="24"/>
                    </a:cubicBezTo>
                    <a:cubicBezTo>
                      <a:pt x="5" y="9"/>
                      <a:pt x="18" y="0"/>
                      <a:pt x="32" y="2"/>
                    </a:cubicBezTo>
                    <a:cubicBezTo>
                      <a:pt x="47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11" name="Freeform 130">
                <a:extLst>
                  <a:ext uri="{FF2B5EF4-FFF2-40B4-BE49-F238E27FC236}">
                    <a16:creationId xmlns:a16="http://schemas.microsoft.com/office/drawing/2014/main" id="{672637B3-A560-44BA-9305-465EA8DF3C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12" y="3719"/>
                <a:ext cx="65" cy="66"/>
              </a:xfrm>
              <a:custGeom>
                <a:avLst/>
                <a:gdLst>
                  <a:gd name="T0" fmla="*/ 54 w 56"/>
                  <a:gd name="T1" fmla="*/ 33 h 57"/>
                  <a:gd name="T2" fmla="*/ 24 w 56"/>
                  <a:gd name="T3" fmla="*/ 54 h 57"/>
                  <a:gd name="T4" fmla="*/ 2 w 56"/>
                  <a:gd name="T5" fmla="*/ 24 h 57"/>
                  <a:gd name="T6" fmla="*/ 32 w 56"/>
                  <a:gd name="T7" fmla="*/ 3 h 57"/>
                  <a:gd name="T8" fmla="*/ 54 w 56"/>
                  <a:gd name="T9" fmla="*/ 33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7">
                    <a:moveTo>
                      <a:pt x="54" y="33"/>
                    </a:moveTo>
                    <a:cubicBezTo>
                      <a:pt x="52" y="47"/>
                      <a:pt x="38" y="57"/>
                      <a:pt x="24" y="54"/>
                    </a:cubicBezTo>
                    <a:cubicBezTo>
                      <a:pt x="10" y="52"/>
                      <a:pt x="0" y="39"/>
                      <a:pt x="2" y="24"/>
                    </a:cubicBezTo>
                    <a:cubicBezTo>
                      <a:pt x="5" y="10"/>
                      <a:pt x="18" y="0"/>
                      <a:pt x="32" y="3"/>
                    </a:cubicBezTo>
                    <a:cubicBezTo>
                      <a:pt x="47" y="5"/>
                      <a:pt x="56" y="18"/>
                      <a:pt x="54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12" name="Freeform 131">
                <a:extLst>
                  <a:ext uri="{FF2B5EF4-FFF2-40B4-BE49-F238E27FC236}">
                    <a16:creationId xmlns:a16="http://schemas.microsoft.com/office/drawing/2014/main" id="{8BD4B19E-54A0-413A-852F-CA9C82BFA9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86" y="3885"/>
                <a:ext cx="65" cy="65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6"/>
                      <a:pt x="38" y="56"/>
                      <a:pt x="24" y="54"/>
                    </a:cubicBezTo>
                    <a:cubicBezTo>
                      <a:pt x="10" y="51"/>
                      <a:pt x="0" y="38"/>
                      <a:pt x="2" y="24"/>
                    </a:cubicBezTo>
                    <a:cubicBezTo>
                      <a:pt x="5" y="9"/>
                      <a:pt x="18" y="0"/>
                      <a:pt x="32" y="2"/>
                    </a:cubicBezTo>
                    <a:cubicBezTo>
                      <a:pt x="47" y="4"/>
                      <a:pt x="56" y="17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13" name="Freeform 132">
                <a:extLst>
                  <a:ext uri="{FF2B5EF4-FFF2-40B4-BE49-F238E27FC236}">
                    <a16:creationId xmlns:a16="http://schemas.microsoft.com/office/drawing/2014/main" id="{C342CE98-66E5-4EC8-BBF2-5B3516ED5F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54" y="3417"/>
                <a:ext cx="65" cy="65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6"/>
                      <a:pt x="38" y="56"/>
                      <a:pt x="24" y="54"/>
                    </a:cubicBezTo>
                    <a:cubicBezTo>
                      <a:pt x="10" y="51"/>
                      <a:pt x="0" y="38"/>
                      <a:pt x="2" y="24"/>
                    </a:cubicBezTo>
                    <a:cubicBezTo>
                      <a:pt x="5" y="10"/>
                      <a:pt x="18" y="0"/>
                      <a:pt x="32" y="2"/>
                    </a:cubicBezTo>
                    <a:cubicBezTo>
                      <a:pt x="47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14" name="Freeform 133">
                <a:extLst>
                  <a:ext uri="{FF2B5EF4-FFF2-40B4-BE49-F238E27FC236}">
                    <a16:creationId xmlns:a16="http://schemas.microsoft.com/office/drawing/2014/main" id="{1797800E-AE2C-48AE-86E5-33A7C6FAC12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938" y="3401"/>
                <a:ext cx="97" cy="97"/>
              </a:xfrm>
              <a:custGeom>
                <a:avLst/>
                <a:gdLst>
                  <a:gd name="T0" fmla="*/ 36 w 84"/>
                  <a:gd name="T1" fmla="*/ 80 h 84"/>
                  <a:gd name="T2" fmla="*/ 4 w 84"/>
                  <a:gd name="T3" fmla="*/ 36 h 84"/>
                  <a:gd name="T4" fmla="*/ 48 w 84"/>
                  <a:gd name="T5" fmla="*/ 3 h 84"/>
                  <a:gd name="T6" fmla="*/ 81 w 84"/>
                  <a:gd name="T7" fmla="*/ 48 h 84"/>
                  <a:gd name="T8" fmla="*/ 36 w 84"/>
                  <a:gd name="T9" fmla="*/ 80 h 84"/>
                  <a:gd name="T10" fmla="*/ 48 w 84"/>
                  <a:gd name="T11" fmla="*/ 5 h 84"/>
                  <a:gd name="T12" fmla="*/ 5 w 84"/>
                  <a:gd name="T13" fmla="*/ 36 h 84"/>
                  <a:gd name="T14" fmla="*/ 36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0"/>
                    </a:moveTo>
                    <a:cubicBezTo>
                      <a:pt x="15" y="77"/>
                      <a:pt x="0" y="57"/>
                      <a:pt x="4" y="36"/>
                    </a:cubicBezTo>
                    <a:cubicBezTo>
                      <a:pt x="7" y="15"/>
                      <a:pt x="27" y="0"/>
                      <a:pt x="48" y="3"/>
                    </a:cubicBezTo>
                    <a:cubicBezTo>
                      <a:pt x="70" y="7"/>
                      <a:pt x="84" y="27"/>
                      <a:pt x="81" y="48"/>
                    </a:cubicBezTo>
                    <a:cubicBezTo>
                      <a:pt x="77" y="69"/>
                      <a:pt x="57" y="84"/>
                      <a:pt x="36" y="80"/>
                    </a:cubicBezTo>
                    <a:close/>
                    <a:moveTo>
                      <a:pt x="48" y="5"/>
                    </a:moveTo>
                    <a:cubicBezTo>
                      <a:pt x="28" y="2"/>
                      <a:pt x="9" y="16"/>
                      <a:pt x="5" y="36"/>
                    </a:cubicBezTo>
                    <a:cubicBezTo>
                      <a:pt x="2" y="56"/>
                      <a:pt x="16" y="76"/>
                      <a:pt x="36" y="79"/>
                    </a:cubicBezTo>
                    <a:cubicBezTo>
                      <a:pt x="57" y="82"/>
                      <a:pt x="76" y="68"/>
                      <a:pt x="79" y="48"/>
                    </a:cubicBezTo>
                    <a:cubicBezTo>
                      <a:pt x="82" y="27"/>
                      <a:pt x="68" y="8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15" name="Freeform 134">
                <a:extLst>
                  <a:ext uri="{FF2B5EF4-FFF2-40B4-BE49-F238E27FC236}">
                    <a16:creationId xmlns:a16="http://schemas.microsoft.com/office/drawing/2014/main" id="{900E1A07-2C8B-40A5-BFE4-1C425C9F3C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60" y="4435"/>
                <a:ext cx="65" cy="64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6"/>
                      <a:pt x="38" y="56"/>
                      <a:pt x="24" y="54"/>
                    </a:cubicBezTo>
                    <a:cubicBezTo>
                      <a:pt x="10" y="52"/>
                      <a:pt x="0" y="38"/>
                      <a:pt x="2" y="24"/>
                    </a:cubicBezTo>
                    <a:cubicBezTo>
                      <a:pt x="4" y="10"/>
                      <a:pt x="18" y="0"/>
                      <a:pt x="32" y="2"/>
                    </a:cubicBezTo>
                    <a:cubicBezTo>
                      <a:pt x="46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16" name="Freeform 135">
                <a:extLst>
                  <a:ext uri="{FF2B5EF4-FFF2-40B4-BE49-F238E27FC236}">
                    <a16:creationId xmlns:a16="http://schemas.microsoft.com/office/drawing/2014/main" id="{EF2DD7A2-50F2-4222-8BD6-6970C7DBAE2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744" y="4418"/>
                <a:ext cx="97" cy="97"/>
              </a:xfrm>
              <a:custGeom>
                <a:avLst/>
                <a:gdLst>
                  <a:gd name="T0" fmla="*/ 36 w 84"/>
                  <a:gd name="T1" fmla="*/ 80 h 84"/>
                  <a:gd name="T2" fmla="*/ 4 w 84"/>
                  <a:gd name="T3" fmla="*/ 36 h 84"/>
                  <a:gd name="T4" fmla="*/ 48 w 84"/>
                  <a:gd name="T5" fmla="*/ 3 h 84"/>
                  <a:gd name="T6" fmla="*/ 81 w 84"/>
                  <a:gd name="T7" fmla="*/ 48 h 84"/>
                  <a:gd name="T8" fmla="*/ 36 w 84"/>
                  <a:gd name="T9" fmla="*/ 80 h 84"/>
                  <a:gd name="T10" fmla="*/ 48 w 84"/>
                  <a:gd name="T11" fmla="*/ 5 h 84"/>
                  <a:gd name="T12" fmla="*/ 5 w 84"/>
                  <a:gd name="T13" fmla="*/ 36 h 84"/>
                  <a:gd name="T14" fmla="*/ 36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0"/>
                    </a:moveTo>
                    <a:cubicBezTo>
                      <a:pt x="15" y="77"/>
                      <a:pt x="0" y="57"/>
                      <a:pt x="4" y="36"/>
                    </a:cubicBezTo>
                    <a:cubicBezTo>
                      <a:pt x="7" y="15"/>
                      <a:pt x="27" y="0"/>
                      <a:pt x="48" y="3"/>
                    </a:cubicBezTo>
                    <a:cubicBezTo>
                      <a:pt x="69" y="7"/>
                      <a:pt x="84" y="27"/>
                      <a:pt x="81" y="48"/>
                    </a:cubicBezTo>
                    <a:cubicBezTo>
                      <a:pt x="77" y="69"/>
                      <a:pt x="57" y="84"/>
                      <a:pt x="36" y="80"/>
                    </a:cubicBezTo>
                    <a:close/>
                    <a:moveTo>
                      <a:pt x="48" y="5"/>
                    </a:moveTo>
                    <a:cubicBezTo>
                      <a:pt x="28" y="2"/>
                      <a:pt x="8" y="16"/>
                      <a:pt x="5" y="36"/>
                    </a:cubicBezTo>
                    <a:cubicBezTo>
                      <a:pt x="2" y="56"/>
                      <a:pt x="16" y="76"/>
                      <a:pt x="36" y="79"/>
                    </a:cubicBezTo>
                    <a:cubicBezTo>
                      <a:pt x="57" y="82"/>
                      <a:pt x="76" y="68"/>
                      <a:pt x="79" y="48"/>
                    </a:cubicBezTo>
                    <a:cubicBezTo>
                      <a:pt x="82" y="27"/>
                      <a:pt x="68" y="8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17" name="Freeform 136">
                <a:extLst>
                  <a:ext uri="{FF2B5EF4-FFF2-40B4-BE49-F238E27FC236}">
                    <a16:creationId xmlns:a16="http://schemas.microsoft.com/office/drawing/2014/main" id="{F05FC3BD-5A7E-4196-BA17-D079F5C9E4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23" y="3984"/>
                <a:ext cx="64" cy="66"/>
              </a:xfrm>
              <a:custGeom>
                <a:avLst/>
                <a:gdLst>
                  <a:gd name="T0" fmla="*/ 54 w 56"/>
                  <a:gd name="T1" fmla="*/ 33 h 57"/>
                  <a:gd name="T2" fmla="*/ 24 w 56"/>
                  <a:gd name="T3" fmla="*/ 54 h 57"/>
                  <a:gd name="T4" fmla="*/ 2 w 56"/>
                  <a:gd name="T5" fmla="*/ 24 h 57"/>
                  <a:gd name="T6" fmla="*/ 32 w 56"/>
                  <a:gd name="T7" fmla="*/ 3 h 57"/>
                  <a:gd name="T8" fmla="*/ 54 w 56"/>
                  <a:gd name="T9" fmla="*/ 33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7">
                    <a:moveTo>
                      <a:pt x="54" y="33"/>
                    </a:moveTo>
                    <a:cubicBezTo>
                      <a:pt x="52" y="47"/>
                      <a:pt x="38" y="57"/>
                      <a:pt x="24" y="54"/>
                    </a:cubicBezTo>
                    <a:cubicBezTo>
                      <a:pt x="10" y="52"/>
                      <a:pt x="0" y="39"/>
                      <a:pt x="2" y="24"/>
                    </a:cubicBezTo>
                    <a:cubicBezTo>
                      <a:pt x="5" y="10"/>
                      <a:pt x="18" y="0"/>
                      <a:pt x="32" y="3"/>
                    </a:cubicBezTo>
                    <a:cubicBezTo>
                      <a:pt x="47" y="5"/>
                      <a:pt x="56" y="18"/>
                      <a:pt x="54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18" name="Freeform 137">
                <a:extLst>
                  <a:ext uri="{FF2B5EF4-FFF2-40B4-BE49-F238E27FC236}">
                    <a16:creationId xmlns:a16="http://schemas.microsoft.com/office/drawing/2014/main" id="{19577740-5745-4B0B-B90A-F1BA36F042E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507" y="3969"/>
                <a:ext cx="96" cy="96"/>
              </a:xfrm>
              <a:custGeom>
                <a:avLst/>
                <a:gdLst>
                  <a:gd name="T0" fmla="*/ 36 w 84"/>
                  <a:gd name="T1" fmla="*/ 80 h 83"/>
                  <a:gd name="T2" fmla="*/ 4 w 84"/>
                  <a:gd name="T3" fmla="*/ 35 h 83"/>
                  <a:gd name="T4" fmla="*/ 48 w 84"/>
                  <a:gd name="T5" fmla="*/ 3 h 83"/>
                  <a:gd name="T6" fmla="*/ 81 w 84"/>
                  <a:gd name="T7" fmla="*/ 48 h 83"/>
                  <a:gd name="T8" fmla="*/ 36 w 84"/>
                  <a:gd name="T9" fmla="*/ 80 h 83"/>
                  <a:gd name="T10" fmla="*/ 48 w 84"/>
                  <a:gd name="T11" fmla="*/ 5 h 83"/>
                  <a:gd name="T12" fmla="*/ 5 w 84"/>
                  <a:gd name="T13" fmla="*/ 36 h 83"/>
                  <a:gd name="T14" fmla="*/ 36 w 84"/>
                  <a:gd name="T15" fmla="*/ 78 h 83"/>
                  <a:gd name="T16" fmla="*/ 79 w 84"/>
                  <a:gd name="T17" fmla="*/ 47 h 83"/>
                  <a:gd name="T18" fmla="*/ 48 w 84"/>
                  <a:gd name="T19" fmla="*/ 5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3">
                    <a:moveTo>
                      <a:pt x="36" y="80"/>
                    </a:moveTo>
                    <a:cubicBezTo>
                      <a:pt x="15" y="77"/>
                      <a:pt x="0" y="57"/>
                      <a:pt x="4" y="35"/>
                    </a:cubicBezTo>
                    <a:cubicBezTo>
                      <a:pt x="7" y="14"/>
                      <a:pt x="27" y="0"/>
                      <a:pt x="48" y="3"/>
                    </a:cubicBezTo>
                    <a:cubicBezTo>
                      <a:pt x="70" y="6"/>
                      <a:pt x="84" y="26"/>
                      <a:pt x="81" y="48"/>
                    </a:cubicBezTo>
                    <a:cubicBezTo>
                      <a:pt x="77" y="69"/>
                      <a:pt x="57" y="83"/>
                      <a:pt x="36" y="80"/>
                    </a:cubicBezTo>
                    <a:close/>
                    <a:moveTo>
                      <a:pt x="48" y="5"/>
                    </a:moveTo>
                    <a:cubicBezTo>
                      <a:pt x="28" y="1"/>
                      <a:pt x="9" y="15"/>
                      <a:pt x="5" y="36"/>
                    </a:cubicBezTo>
                    <a:cubicBezTo>
                      <a:pt x="2" y="56"/>
                      <a:pt x="16" y="75"/>
                      <a:pt x="36" y="78"/>
                    </a:cubicBezTo>
                    <a:cubicBezTo>
                      <a:pt x="57" y="82"/>
                      <a:pt x="76" y="68"/>
                      <a:pt x="79" y="47"/>
                    </a:cubicBezTo>
                    <a:cubicBezTo>
                      <a:pt x="82" y="27"/>
                      <a:pt x="68" y="8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19" name="Freeform 138">
                <a:extLst>
                  <a:ext uri="{FF2B5EF4-FFF2-40B4-BE49-F238E27FC236}">
                    <a16:creationId xmlns:a16="http://schemas.microsoft.com/office/drawing/2014/main" id="{A5F2F2B4-A383-4AF0-88D7-B194779877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71" y="4207"/>
                <a:ext cx="65" cy="64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7"/>
                      <a:pt x="38" y="56"/>
                      <a:pt x="24" y="54"/>
                    </a:cubicBezTo>
                    <a:cubicBezTo>
                      <a:pt x="10" y="52"/>
                      <a:pt x="0" y="38"/>
                      <a:pt x="2" y="24"/>
                    </a:cubicBezTo>
                    <a:cubicBezTo>
                      <a:pt x="4" y="10"/>
                      <a:pt x="18" y="0"/>
                      <a:pt x="32" y="2"/>
                    </a:cubicBezTo>
                    <a:cubicBezTo>
                      <a:pt x="46" y="5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20" name="Freeform 139">
                <a:extLst>
                  <a:ext uri="{FF2B5EF4-FFF2-40B4-BE49-F238E27FC236}">
                    <a16:creationId xmlns:a16="http://schemas.microsoft.com/office/drawing/2014/main" id="{CAF45605-9A6C-4DD6-9720-54FF40EC772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155" y="4190"/>
                <a:ext cx="97" cy="97"/>
              </a:xfrm>
              <a:custGeom>
                <a:avLst/>
                <a:gdLst>
                  <a:gd name="T0" fmla="*/ 36 w 84"/>
                  <a:gd name="T1" fmla="*/ 81 h 84"/>
                  <a:gd name="T2" fmla="*/ 3 w 84"/>
                  <a:gd name="T3" fmla="*/ 36 h 84"/>
                  <a:gd name="T4" fmla="*/ 48 w 84"/>
                  <a:gd name="T5" fmla="*/ 4 h 84"/>
                  <a:gd name="T6" fmla="*/ 80 w 84"/>
                  <a:gd name="T7" fmla="*/ 48 h 84"/>
                  <a:gd name="T8" fmla="*/ 36 w 84"/>
                  <a:gd name="T9" fmla="*/ 81 h 84"/>
                  <a:gd name="T10" fmla="*/ 48 w 84"/>
                  <a:gd name="T11" fmla="*/ 5 h 84"/>
                  <a:gd name="T12" fmla="*/ 5 w 84"/>
                  <a:gd name="T13" fmla="*/ 36 h 84"/>
                  <a:gd name="T14" fmla="*/ 36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1"/>
                    </a:moveTo>
                    <a:cubicBezTo>
                      <a:pt x="15" y="77"/>
                      <a:pt x="0" y="57"/>
                      <a:pt x="3" y="36"/>
                    </a:cubicBezTo>
                    <a:cubicBezTo>
                      <a:pt x="7" y="15"/>
                      <a:pt x="27" y="0"/>
                      <a:pt x="48" y="4"/>
                    </a:cubicBezTo>
                    <a:cubicBezTo>
                      <a:pt x="69" y="7"/>
                      <a:pt x="84" y="27"/>
                      <a:pt x="80" y="48"/>
                    </a:cubicBezTo>
                    <a:cubicBezTo>
                      <a:pt x="77" y="70"/>
                      <a:pt x="57" y="84"/>
                      <a:pt x="36" y="81"/>
                    </a:cubicBezTo>
                    <a:close/>
                    <a:moveTo>
                      <a:pt x="48" y="5"/>
                    </a:moveTo>
                    <a:cubicBezTo>
                      <a:pt x="27" y="2"/>
                      <a:pt x="8" y="16"/>
                      <a:pt x="5" y="36"/>
                    </a:cubicBezTo>
                    <a:cubicBezTo>
                      <a:pt x="2" y="57"/>
                      <a:pt x="16" y="76"/>
                      <a:pt x="36" y="79"/>
                    </a:cubicBezTo>
                    <a:cubicBezTo>
                      <a:pt x="56" y="82"/>
                      <a:pt x="76" y="68"/>
                      <a:pt x="79" y="48"/>
                    </a:cubicBezTo>
                    <a:cubicBezTo>
                      <a:pt x="82" y="28"/>
                      <a:pt x="68" y="9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21" name="Freeform 140">
                <a:extLst>
                  <a:ext uri="{FF2B5EF4-FFF2-40B4-BE49-F238E27FC236}">
                    <a16:creationId xmlns:a16="http://schemas.microsoft.com/office/drawing/2014/main" id="{C45E98D3-E36B-4114-B667-737169FCB6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77" y="3524"/>
                <a:ext cx="64" cy="65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7"/>
                      <a:pt x="38" y="56"/>
                      <a:pt x="24" y="54"/>
                    </a:cubicBezTo>
                    <a:cubicBezTo>
                      <a:pt x="10" y="52"/>
                      <a:pt x="0" y="38"/>
                      <a:pt x="2" y="24"/>
                    </a:cubicBezTo>
                    <a:cubicBezTo>
                      <a:pt x="5" y="10"/>
                      <a:pt x="18" y="0"/>
                      <a:pt x="32" y="2"/>
                    </a:cubicBezTo>
                    <a:cubicBezTo>
                      <a:pt x="47" y="5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22" name="Freeform 141">
                <a:extLst>
                  <a:ext uri="{FF2B5EF4-FFF2-40B4-BE49-F238E27FC236}">
                    <a16:creationId xmlns:a16="http://schemas.microsoft.com/office/drawing/2014/main" id="{113293CA-EE56-4D16-B7AD-97991B39313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561" y="3508"/>
                <a:ext cx="97" cy="97"/>
              </a:xfrm>
              <a:custGeom>
                <a:avLst/>
                <a:gdLst>
                  <a:gd name="T0" fmla="*/ 36 w 84"/>
                  <a:gd name="T1" fmla="*/ 81 h 84"/>
                  <a:gd name="T2" fmla="*/ 4 w 84"/>
                  <a:gd name="T3" fmla="*/ 36 h 84"/>
                  <a:gd name="T4" fmla="*/ 48 w 84"/>
                  <a:gd name="T5" fmla="*/ 4 h 84"/>
                  <a:gd name="T6" fmla="*/ 81 w 84"/>
                  <a:gd name="T7" fmla="*/ 48 h 84"/>
                  <a:gd name="T8" fmla="*/ 36 w 84"/>
                  <a:gd name="T9" fmla="*/ 81 h 84"/>
                  <a:gd name="T10" fmla="*/ 48 w 84"/>
                  <a:gd name="T11" fmla="*/ 5 h 84"/>
                  <a:gd name="T12" fmla="*/ 5 w 84"/>
                  <a:gd name="T13" fmla="*/ 36 h 84"/>
                  <a:gd name="T14" fmla="*/ 36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1"/>
                    </a:moveTo>
                    <a:cubicBezTo>
                      <a:pt x="15" y="77"/>
                      <a:pt x="0" y="57"/>
                      <a:pt x="4" y="36"/>
                    </a:cubicBezTo>
                    <a:cubicBezTo>
                      <a:pt x="7" y="15"/>
                      <a:pt x="27" y="0"/>
                      <a:pt x="48" y="4"/>
                    </a:cubicBezTo>
                    <a:cubicBezTo>
                      <a:pt x="69" y="7"/>
                      <a:pt x="84" y="27"/>
                      <a:pt x="81" y="48"/>
                    </a:cubicBezTo>
                    <a:cubicBezTo>
                      <a:pt x="77" y="70"/>
                      <a:pt x="57" y="84"/>
                      <a:pt x="36" y="81"/>
                    </a:cubicBezTo>
                    <a:close/>
                    <a:moveTo>
                      <a:pt x="48" y="5"/>
                    </a:moveTo>
                    <a:cubicBezTo>
                      <a:pt x="28" y="2"/>
                      <a:pt x="9" y="16"/>
                      <a:pt x="5" y="36"/>
                    </a:cubicBezTo>
                    <a:cubicBezTo>
                      <a:pt x="2" y="57"/>
                      <a:pt x="16" y="76"/>
                      <a:pt x="36" y="79"/>
                    </a:cubicBezTo>
                    <a:cubicBezTo>
                      <a:pt x="57" y="82"/>
                      <a:pt x="76" y="68"/>
                      <a:pt x="79" y="48"/>
                    </a:cubicBezTo>
                    <a:cubicBezTo>
                      <a:pt x="82" y="28"/>
                      <a:pt x="68" y="9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23" name="Freeform 142">
                <a:extLst>
                  <a:ext uri="{FF2B5EF4-FFF2-40B4-BE49-F238E27FC236}">
                    <a16:creationId xmlns:a16="http://schemas.microsoft.com/office/drawing/2014/main" id="{E34B0A94-7D1D-4DA4-B326-149AFCFDEA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67" y="3831"/>
                <a:ext cx="65" cy="64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1" y="46"/>
                      <a:pt x="38" y="56"/>
                      <a:pt x="24" y="54"/>
                    </a:cubicBezTo>
                    <a:cubicBezTo>
                      <a:pt x="9" y="52"/>
                      <a:pt x="0" y="38"/>
                      <a:pt x="2" y="24"/>
                    </a:cubicBezTo>
                    <a:cubicBezTo>
                      <a:pt x="4" y="10"/>
                      <a:pt x="18" y="0"/>
                      <a:pt x="32" y="2"/>
                    </a:cubicBezTo>
                    <a:cubicBezTo>
                      <a:pt x="46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24" name="Freeform 143">
                <a:extLst>
                  <a:ext uri="{FF2B5EF4-FFF2-40B4-BE49-F238E27FC236}">
                    <a16:creationId xmlns:a16="http://schemas.microsoft.com/office/drawing/2014/main" id="{9F781305-A990-4BF2-BD09-B4B997D77BB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851" y="3815"/>
                <a:ext cx="97" cy="97"/>
              </a:xfrm>
              <a:custGeom>
                <a:avLst/>
                <a:gdLst>
                  <a:gd name="T0" fmla="*/ 36 w 84"/>
                  <a:gd name="T1" fmla="*/ 80 h 84"/>
                  <a:gd name="T2" fmla="*/ 3 w 84"/>
                  <a:gd name="T3" fmla="*/ 36 h 84"/>
                  <a:gd name="T4" fmla="*/ 48 w 84"/>
                  <a:gd name="T5" fmla="*/ 3 h 84"/>
                  <a:gd name="T6" fmla="*/ 80 w 84"/>
                  <a:gd name="T7" fmla="*/ 48 h 84"/>
                  <a:gd name="T8" fmla="*/ 36 w 84"/>
                  <a:gd name="T9" fmla="*/ 80 h 84"/>
                  <a:gd name="T10" fmla="*/ 48 w 84"/>
                  <a:gd name="T11" fmla="*/ 5 h 84"/>
                  <a:gd name="T12" fmla="*/ 5 w 84"/>
                  <a:gd name="T13" fmla="*/ 36 h 84"/>
                  <a:gd name="T14" fmla="*/ 36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0"/>
                    </a:moveTo>
                    <a:cubicBezTo>
                      <a:pt x="14" y="77"/>
                      <a:pt x="0" y="57"/>
                      <a:pt x="3" y="36"/>
                    </a:cubicBezTo>
                    <a:cubicBezTo>
                      <a:pt x="7" y="15"/>
                      <a:pt x="27" y="0"/>
                      <a:pt x="48" y="3"/>
                    </a:cubicBezTo>
                    <a:cubicBezTo>
                      <a:pt x="69" y="7"/>
                      <a:pt x="84" y="27"/>
                      <a:pt x="80" y="48"/>
                    </a:cubicBezTo>
                    <a:cubicBezTo>
                      <a:pt x="77" y="69"/>
                      <a:pt x="57" y="84"/>
                      <a:pt x="36" y="80"/>
                    </a:cubicBezTo>
                    <a:close/>
                    <a:moveTo>
                      <a:pt x="48" y="5"/>
                    </a:moveTo>
                    <a:cubicBezTo>
                      <a:pt x="27" y="2"/>
                      <a:pt x="8" y="16"/>
                      <a:pt x="5" y="36"/>
                    </a:cubicBezTo>
                    <a:cubicBezTo>
                      <a:pt x="2" y="56"/>
                      <a:pt x="16" y="76"/>
                      <a:pt x="36" y="79"/>
                    </a:cubicBezTo>
                    <a:cubicBezTo>
                      <a:pt x="56" y="82"/>
                      <a:pt x="75" y="68"/>
                      <a:pt x="79" y="48"/>
                    </a:cubicBezTo>
                    <a:cubicBezTo>
                      <a:pt x="82" y="28"/>
                      <a:pt x="68" y="8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25" name="Freeform 144">
                <a:extLst>
                  <a:ext uri="{FF2B5EF4-FFF2-40B4-BE49-F238E27FC236}">
                    <a16:creationId xmlns:a16="http://schemas.microsoft.com/office/drawing/2014/main" id="{A0399B0D-047C-4ADE-A384-440289EA85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99" y="5046"/>
                <a:ext cx="65" cy="65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6"/>
                      <a:pt x="38" y="56"/>
                      <a:pt x="24" y="54"/>
                    </a:cubicBezTo>
                    <a:cubicBezTo>
                      <a:pt x="10" y="51"/>
                      <a:pt x="0" y="38"/>
                      <a:pt x="2" y="24"/>
                    </a:cubicBezTo>
                    <a:cubicBezTo>
                      <a:pt x="4" y="9"/>
                      <a:pt x="18" y="0"/>
                      <a:pt x="32" y="2"/>
                    </a:cubicBezTo>
                    <a:cubicBezTo>
                      <a:pt x="46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26" name="Freeform 145">
                <a:extLst>
                  <a:ext uri="{FF2B5EF4-FFF2-40B4-BE49-F238E27FC236}">
                    <a16:creationId xmlns:a16="http://schemas.microsoft.com/office/drawing/2014/main" id="{9A7E526F-8674-481D-B242-09F99A33EBD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383" y="5030"/>
                <a:ext cx="97" cy="97"/>
              </a:xfrm>
              <a:custGeom>
                <a:avLst/>
                <a:gdLst>
                  <a:gd name="T0" fmla="*/ 36 w 84"/>
                  <a:gd name="T1" fmla="*/ 80 h 84"/>
                  <a:gd name="T2" fmla="*/ 3 w 84"/>
                  <a:gd name="T3" fmla="*/ 36 h 84"/>
                  <a:gd name="T4" fmla="*/ 48 w 84"/>
                  <a:gd name="T5" fmla="*/ 3 h 84"/>
                  <a:gd name="T6" fmla="*/ 81 w 84"/>
                  <a:gd name="T7" fmla="*/ 48 h 84"/>
                  <a:gd name="T8" fmla="*/ 36 w 84"/>
                  <a:gd name="T9" fmla="*/ 80 h 84"/>
                  <a:gd name="T10" fmla="*/ 48 w 84"/>
                  <a:gd name="T11" fmla="*/ 5 h 84"/>
                  <a:gd name="T12" fmla="*/ 5 w 84"/>
                  <a:gd name="T13" fmla="*/ 36 h 84"/>
                  <a:gd name="T14" fmla="*/ 36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0"/>
                    </a:moveTo>
                    <a:cubicBezTo>
                      <a:pt x="15" y="77"/>
                      <a:pt x="0" y="57"/>
                      <a:pt x="3" y="36"/>
                    </a:cubicBezTo>
                    <a:cubicBezTo>
                      <a:pt x="7" y="14"/>
                      <a:pt x="27" y="0"/>
                      <a:pt x="48" y="3"/>
                    </a:cubicBezTo>
                    <a:cubicBezTo>
                      <a:pt x="69" y="7"/>
                      <a:pt x="84" y="27"/>
                      <a:pt x="81" y="48"/>
                    </a:cubicBezTo>
                    <a:cubicBezTo>
                      <a:pt x="77" y="69"/>
                      <a:pt x="57" y="84"/>
                      <a:pt x="36" y="80"/>
                    </a:cubicBezTo>
                    <a:close/>
                    <a:moveTo>
                      <a:pt x="48" y="5"/>
                    </a:moveTo>
                    <a:cubicBezTo>
                      <a:pt x="28" y="2"/>
                      <a:pt x="8" y="16"/>
                      <a:pt x="5" y="36"/>
                    </a:cubicBezTo>
                    <a:cubicBezTo>
                      <a:pt x="2" y="56"/>
                      <a:pt x="16" y="75"/>
                      <a:pt x="36" y="79"/>
                    </a:cubicBezTo>
                    <a:cubicBezTo>
                      <a:pt x="56" y="82"/>
                      <a:pt x="76" y="68"/>
                      <a:pt x="79" y="48"/>
                    </a:cubicBezTo>
                    <a:cubicBezTo>
                      <a:pt x="82" y="27"/>
                      <a:pt x="68" y="8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27" name="Freeform 146">
                <a:extLst>
                  <a:ext uri="{FF2B5EF4-FFF2-40B4-BE49-F238E27FC236}">
                    <a16:creationId xmlns:a16="http://schemas.microsoft.com/office/drawing/2014/main" id="{F38C4A19-0575-4771-A3BA-7A67F92B82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56" y="5436"/>
                <a:ext cx="65" cy="64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1" y="46"/>
                      <a:pt x="38" y="56"/>
                      <a:pt x="24" y="54"/>
                    </a:cubicBezTo>
                    <a:cubicBezTo>
                      <a:pt x="9" y="52"/>
                      <a:pt x="0" y="38"/>
                      <a:pt x="2" y="24"/>
                    </a:cubicBezTo>
                    <a:cubicBezTo>
                      <a:pt x="4" y="10"/>
                      <a:pt x="18" y="0"/>
                      <a:pt x="32" y="2"/>
                    </a:cubicBezTo>
                    <a:cubicBezTo>
                      <a:pt x="46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28" name="Freeform 147">
                <a:extLst>
                  <a:ext uri="{FF2B5EF4-FFF2-40B4-BE49-F238E27FC236}">
                    <a16:creationId xmlns:a16="http://schemas.microsoft.com/office/drawing/2014/main" id="{FEF36CA6-4647-462B-BD45-F76D293739F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540" y="5420"/>
                <a:ext cx="97" cy="96"/>
              </a:xfrm>
              <a:custGeom>
                <a:avLst/>
                <a:gdLst>
                  <a:gd name="T0" fmla="*/ 36 w 84"/>
                  <a:gd name="T1" fmla="*/ 80 h 84"/>
                  <a:gd name="T2" fmla="*/ 3 w 84"/>
                  <a:gd name="T3" fmla="*/ 36 h 84"/>
                  <a:gd name="T4" fmla="*/ 48 w 84"/>
                  <a:gd name="T5" fmla="*/ 3 h 84"/>
                  <a:gd name="T6" fmla="*/ 80 w 84"/>
                  <a:gd name="T7" fmla="*/ 48 h 84"/>
                  <a:gd name="T8" fmla="*/ 36 w 84"/>
                  <a:gd name="T9" fmla="*/ 80 h 84"/>
                  <a:gd name="T10" fmla="*/ 48 w 84"/>
                  <a:gd name="T11" fmla="*/ 5 h 84"/>
                  <a:gd name="T12" fmla="*/ 5 w 84"/>
                  <a:gd name="T13" fmla="*/ 36 h 84"/>
                  <a:gd name="T14" fmla="*/ 36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0"/>
                    </a:moveTo>
                    <a:cubicBezTo>
                      <a:pt x="14" y="77"/>
                      <a:pt x="0" y="57"/>
                      <a:pt x="3" y="36"/>
                    </a:cubicBezTo>
                    <a:cubicBezTo>
                      <a:pt x="7" y="15"/>
                      <a:pt x="27" y="0"/>
                      <a:pt x="48" y="3"/>
                    </a:cubicBezTo>
                    <a:cubicBezTo>
                      <a:pt x="69" y="7"/>
                      <a:pt x="84" y="27"/>
                      <a:pt x="80" y="48"/>
                    </a:cubicBezTo>
                    <a:cubicBezTo>
                      <a:pt x="77" y="69"/>
                      <a:pt x="57" y="84"/>
                      <a:pt x="36" y="80"/>
                    </a:cubicBezTo>
                    <a:close/>
                    <a:moveTo>
                      <a:pt x="48" y="5"/>
                    </a:moveTo>
                    <a:cubicBezTo>
                      <a:pt x="27" y="2"/>
                      <a:pt x="8" y="16"/>
                      <a:pt x="5" y="36"/>
                    </a:cubicBezTo>
                    <a:cubicBezTo>
                      <a:pt x="2" y="56"/>
                      <a:pt x="16" y="76"/>
                      <a:pt x="36" y="79"/>
                    </a:cubicBezTo>
                    <a:cubicBezTo>
                      <a:pt x="56" y="82"/>
                      <a:pt x="75" y="68"/>
                      <a:pt x="79" y="48"/>
                    </a:cubicBezTo>
                    <a:cubicBezTo>
                      <a:pt x="82" y="27"/>
                      <a:pt x="68" y="8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29" name="Freeform 148">
                <a:extLst>
                  <a:ext uri="{FF2B5EF4-FFF2-40B4-BE49-F238E27FC236}">
                    <a16:creationId xmlns:a16="http://schemas.microsoft.com/office/drawing/2014/main" id="{9A0B3485-579B-40C4-B5D0-5B473E795D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95" y="5510"/>
                <a:ext cx="64" cy="64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1" y="46"/>
                      <a:pt x="38" y="56"/>
                      <a:pt x="24" y="54"/>
                    </a:cubicBezTo>
                    <a:cubicBezTo>
                      <a:pt x="9" y="51"/>
                      <a:pt x="0" y="38"/>
                      <a:pt x="2" y="24"/>
                    </a:cubicBezTo>
                    <a:cubicBezTo>
                      <a:pt x="4" y="9"/>
                      <a:pt x="18" y="0"/>
                      <a:pt x="32" y="2"/>
                    </a:cubicBezTo>
                    <a:cubicBezTo>
                      <a:pt x="46" y="4"/>
                      <a:pt x="56" y="17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30" name="Freeform 149">
                <a:extLst>
                  <a:ext uri="{FF2B5EF4-FFF2-40B4-BE49-F238E27FC236}">
                    <a16:creationId xmlns:a16="http://schemas.microsoft.com/office/drawing/2014/main" id="{D6639AA4-475A-4C28-AA30-6A4D7DB5718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978" y="5493"/>
                <a:ext cx="97" cy="97"/>
              </a:xfrm>
              <a:custGeom>
                <a:avLst/>
                <a:gdLst>
                  <a:gd name="T0" fmla="*/ 36 w 84"/>
                  <a:gd name="T1" fmla="*/ 80 h 84"/>
                  <a:gd name="T2" fmla="*/ 3 w 84"/>
                  <a:gd name="T3" fmla="*/ 36 h 84"/>
                  <a:gd name="T4" fmla="*/ 48 w 84"/>
                  <a:gd name="T5" fmla="*/ 3 h 84"/>
                  <a:gd name="T6" fmla="*/ 80 w 84"/>
                  <a:gd name="T7" fmla="*/ 48 h 84"/>
                  <a:gd name="T8" fmla="*/ 36 w 84"/>
                  <a:gd name="T9" fmla="*/ 80 h 84"/>
                  <a:gd name="T10" fmla="*/ 48 w 84"/>
                  <a:gd name="T11" fmla="*/ 5 h 84"/>
                  <a:gd name="T12" fmla="*/ 5 w 84"/>
                  <a:gd name="T13" fmla="*/ 36 h 84"/>
                  <a:gd name="T14" fmla="*/ 36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0"/>
                    </a:moveTo>
                    <a:cubicBezTo>
                      <a:pt x="14" y="77"/>
                      <a:pt x="0" y="57"/>
                      <a:pt x="3" y="36"/>
                    </a:cubicBezTo>
                    <a:cubicBezTo>
                      <a:pt x="7" y="14"/>
                      <a:pt x="27" y="0"/>
                      <a:pt x="48" y="3"/>
                    </a:cubicBezTo>
                    <a:cubicBezTo>
                      <a:pt x="69" y="7"/>
                      <a:pt x="84" y="27"/>
                      <a:pt x="80" y="48"/>
                    </a:cubicBezTo>
                    <a:cubicBezTo>
                      <a:pt x="77" y="69"/>
                      <a:pt x="57" y="84"/>
                      <a:pt x="36" y="80"/>
                    </a:cubicBezTo>
                    <a:close/>
                    <a:moveTo>
                      <a:pt x="48" y="5"/>
                    </a:moveTo>
                    <a:cubicBezTo>
                      <a:pt x="27" y="2"/>
                      <a:pt x="8" y="15"/>
                      <a:pt x="5" y="36"/>
                    </a:cubicBezTo>
                    <a:cubicBezTo>
                      <a:pt x="2" y="56"/>
                      <a:pt x="16" y="75"/>
                      <a:pt x="36" y="79"/>
                    </a:cubicBezTo>
                    <a:cubicBezTo>
                      <a:pt x="56" y="82"/>
                      <a:pt x="75" y="68"/>
                      <a:pt x="79" y="48"/>
                    </a:cubicBezTo>
                    <a:cubicBezTo>
                      <a:pt x="82" y="27"/>
                      <a:pt x="68" y="8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31" name="Freeform 150">
                <a:extLst>
                  <a:ext uri="{FF2B5EF4-FFF2-40B4-BE49-F238E27FC236}">
                    <a16:creationId xmlns:a16="http://schemas.microsoft.com/office/drawing/2014/main" id="{40BADAB3-D05E-424A-B226-9E74612692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22" y="5414"/>
                <a:ext cx="65" cy="66"/>
              </a:xfrm>
              <a:custGeom>
                <a:avLst/>
                <a:gdLst>
                  <a:gd name="T0" fmla="*/ 54 w 56"/>
                  <a:gd name="T1" fmla="*/ 33 h 57"/>
                  <a:gd name="T2" fmla="*/ 24 w 56"/>
                  <a:gd name="T3" fmla="*/ 54 h 57"/>
                  <a:gd name="T4" fmla="*/ 2 w 56"/>
                  <a:gd name="T5" fmla="*/ 24 h 57"/>
                  <a:gd name="T6" fmla="*/ 32 w 56"/>
                  <a:gd name="T7" fmla="*/ 3 h 57"/>
                  <a:gd name="T8" fmla="*/ 54 w 56"/>
                  <a:gd name="T9" fmla="*/ 33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7">
                    <a:moveTo>
                      <a:pt x="54" y="33"/>
                    </a:moveTo>
                    <a:cubicBezTo>
                      <a:pt x="51" y="47"/>
                      <a:pt x="38" y="57"/>
                      <a:pt x="24" y="54"/>
                    </a:cubicBezTo>
                    <a:cubicBezTo>
                      <a:pt x="9" y="52"/>
                      <a:pt x="0" y="39"/>
                      <a:pt x="2" y="24"/>
                    </a:cubicBezTo>
                    <a:cubicBezTo>
                      <a:pt x="4" y="10"/>
                      <a:pt x="17" y="0"/>
                      <a:pt x="32" y="3"/>
                    </a:cubicBezTo>
                    <a:cubicBezTo>
                      <a:pt x="46" y="5"/>
                      <a:pt x="56" y="18"/>
                      <a:pt x="54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32" name="Freeform 151">
                <a:extLst>
                  <a:ext uri="{FF2B5EF4-FFF2-40B4-BE49-F238E27FC236}">
                    <a16:creationId xmlns:a16="http://schemas.microsoft.com/office/drawing/2014/main" id="{3DA88D5F-2218-4A06-818A-80FE23AB345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006" y="5399"/>
                <a:ext cx="97" cy="96"/>
              </a:xfrm>
              <a:custGeom>
                <a:avLst/>
                <a:gdLst>
                  <a:gd name="T0" fmla="*/ 36 w 84"/>
                  <a:gd name="T1" fmla="*/ 80 h 83"/>
                  <a:gd name="T2" fmla="*/ 3 w 84"/>
                  <a:gd name="T3" fmla="*/ 35 h 83"/>
                  <a:gd name="T4" fmla="*/ 48 w 84"/>
                  <a:gd name="T5" fmla="*/ 3 h 83"/>
                  <a:gd name="T6" fmla="*/ 80 w 84"/>
                  <a:gd name="T7" fmla="*/ 48 h 83"/>
                  <a:gd name="T8" fmla="*/ 36 w 84"/>
                  <a:gd name="T9" fmla="*/ 80 h 83"/>
                  <a:gd name="T10" fmla="*/ 48 w 84"/>
                  <a:gd name="T11" fmla="*/ 5 h 83"/>
                  <a:gd name="T12" fmla="*/ 5 w 84"/>
                  <a:gd name="T13" fmla="*/ 36 h 83"/>
                  <a:gd name="T14" fmla="*/ 36 w 84"/>
                  <a:gd name="T15" fmla="*/ 78 h 83"/>
                  <a:gd name="T16" fmla="*/ 79 w 84"/>
                  <a:gd name="T17" fmla="*/ 47 h 83"/>
                  <a:gd name="T18" fmla="*/ 48 w 84"/>
                  <a:gd name="T19" fmla="*/ 5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3">
                    <a:moveTo>
                      <a:pt x="36" y="80"/>
                    </a:moveTo>
                    <a:cubicBezTo>
                      <a:pt x="14" y="77"/>
                      <a:pt x="0" y="57"/>
                      <a:pt x="3" y="35"/>
                    </a:cubicBezTo>
                    <a:cubicBezTo>
                      <a:pt x="7" y="14"/>
                      <a:pt x="27" y="0"/>
                      <a:pt x="48" y="3"/>
                    </a:cubicBezTo>
                    <a:cubicBezTo>
                      <a:pt x="69" y="6"/>
                      <a:pt x="84" y="26"/>
                      <a:pt x="80" y="48"/>
                    </a:cubicBezTo>
                    <a:cubicBezTo>
                      <a:pt x="77" y="69"/>
                      <a:pt x="57" y="83"/>
                      <a:pt x="36" y="80"/>
                    </a:cubicBezTo>
                    <a:close/>
                    <a:moveTo>
                      <a:pt x="48" y="5"/>
                    </a:moveTo>
                    <a:cubicBezTo>
                      <a:pt x="27" y="1"/>
                      <a:pt x="8" y="15"/>
                      <a:pt x="5" y="36"/>
                    </a:cubicBezTo>
                    <a:cubicBezTo>
                      <a:pt x="2" y="56"/>
                      <a:pt x="15" y="75"/>
                      <a:pt x="36" y="78"/>
                    </a:cubicBezTo>
                    <a:cubicBezTo>
                      <a:pt x="56" y="82"/>
                      <a:pt x="75" y="68"/>
                      <a:pt x="79" y="47"/>
                    </a:cubicBezTo>
                    <a:cubicBezTo>
                      <a:pt x="82" y="27"/>
                      <a:pt x="68" y="8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33" name="Freeform 152">
                <a:extLst>
                  <a:ext uri="{FF2B5EF4-FFF2-40B4-BE49-F238E27FC236}">
                    <a16:creationId xmlns:a16="http://schemas.microsoft.com/office/drawing/2014/main" id="{4521184A-106E-4EAB-874E-8811A6548B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16" y="3841"/>
                <a:ext cx="65" cy="65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3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6"/>
                      <a:pt x="39" y="56"/>
                      <a:pt x="24" y="54"/>
                    </a:cubicBezTo>
                    <a:cubicBezTo>
                      <a:pt x="10" y="51"/>
                      <a:pt x="0" y="38"/>
                      <a:pt x="3" y="24"/>
                    </a:cubicBezTo>
                    <a:cubicBezTo>
                      <a:pt x="5" y="9"/>
                      <a:pt x="18" y="0"/>
                      <a:pt x="32" y="2"/>
                    </a:cubicBezTo>
                    <a:cubicBezTo>
                      <a:pt x="47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34" name="Freeform 153">
                <a:extLst>
                  <a:ext uri="{FF2B5EF4-FFF2-40B4-BE49-F238E27FC236}">
                    <a16:creationId xmlns:a16="http://schemas.microsoft.com/office/drawing/2014/main" id="{9A400439-F001-4ECC-8421-25E25A59EA2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600" y="3825"/>
                <a:ext cx="97" cy="97"/>
              </a:xfrm>
              <a:custGeom>
                <a:avLst/>
                <a:gdLst>
                  <a:gd name="T0" fmla="*/ 36 w 84"/>
                  <a:gd name="T1" fmla="*/ 80 h 84"/>
                  <a:gd name="T2" fmla="*/ 4 w 84"/>
                  <a:gd name="T3" fmla="*/ 36 h 84"/>
                  <a:gd name="T4" fmla="*/ 48 w 84"/>
                  <a:gd name="T5" fmla="*/ 3 h 84"/>
                  <a:gd name="T6" fmla="*/ 81 w 84"/>
                  <a:gd name="T7" fmla="*/ 48 h 84"/>
                  <a:gd name="T8" fmla="*/ 36 w 84"/>
                  <a:gd name="T9" fmla="*/ 80 h 84"/>
                  <a:gd name="T10" fmla="*/ 48 w 84"/>
                  <a:gd name="T11" fmla="*/ 5 h 84"/>
                  <a:gd name="T12" fmla="*/ 6 w 84"/>
                  <a:gd name="T13" fmla="*/ 36 h 84"/>
                  <a:gd name="T14" fmla="*/ 37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0"/>
                    </a:moveTo>
                    <a:cubicBezTo>
                      <a:pt x="15" y="77"/>
                      <a:pt x="0" y="57"/>
                      <a:pt x="4" y="36"/>
                    </a:cubicBezTo>
                    <a:cubicBezTo>
                      <a:pt x="7" y="14"/>
                      <a:pt x="27" y="0"/>
                      <a:pt x="48" y="3"/>
                    </a:cubicBezTo>
                    <a:cubicBezTo>
                      <a:pt x="70" y="7"/>
                      <a:pt x="84" y="27"/>
                      <a:pt x="81" y="48"/>
                    </a:cubicBezTo>
                    <a:cubicBezTo>
                      <a:pt x="78" y="69"/>
                      <a:pt x="57" y="84"/>
                      <a:pt x="36" y="80"/>
                    </a:cubicBezTo>
                    <a:close/>
                    <a:moveTo>
                      <a:pt x="48" y="5"/>
                    </a:moveTo>
                    <a:cubicBezTo>
                      <a:pt x="28" y="2"/>
                      <a:pt x="9" y="16"/>
                      <a:pt x="6" y="36"/>
                    </a:cubicBezTo>
                    <a:cubicBezTo>
                      <a:pt x="2" y="56"/>
                      <a:pt x="16" y="75"/>
                      <a:pt x="37" y="79"/>
                    </a:cubicBezTo>
                    <a:cubicBezTo>
                      <a:pt x="57" y="82"/>
                      <a:pt x="76" y="68"/>
                      <a:pt x="79" y="48"/>
                    </a:cubicBezTo>
                    <a:cubicBezTo>
                      <a:pt x="82" y="27"/>
                      <a:pt x="69" y="8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35" name="Freeform 154">
                <a:extLst>
                  <a:ext uri="{FF2B5EF4-FFF2-40B4-BE49-F238E27FC236}">
                    <a16:creationId xmlns:a16="http://schemas.microsoft.com/office/drawing/2014/main" id="{7D6573E6-86D5-41D0-A599-28AAD87408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83" y="3392"/>
                <a:ext cx="65" cy="66"/>
              </a:xfrm>
              <a:custGeom>
                <a:avLst/>
                <a:gdLst>
                  <a:gd name="T0" fmla="*/ 54 w 56"/>
                  <a:gd name="T1" fmla="*/ 33 h 57"/>
                  <a:gd name="T2" fmla="*/ 24 w 56"/>
                  <a:gd name="T3" fmla="*/ 54 h 57"/>
                  <a:gd name="T4" fmla="*/ 2 w 56"/>
                  <a:gd name="T5" fmla="*/ 24 h 57"/>
                  <a:gd name="T6" fmla="*/ 32 w 56"/>
                  <a:gd name="T7" fmla="*/ 3 h 57"/>
                  <a:gd name="T8" fmla="*/ 54 w 56"/>
                  <a:gd name="T9" fmla="*/ 33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7">
                    <a:moveTo>
                      <a:pt x="54" y="33"/>
                    </a:moveTo>
                    <a:cubicBezTo>
                      <a:pt x="52" y="47"/>
                      <a:pt x="38" y="57"/>
                      <a:pt x="24" y="54"/>
                    </a:cubicBezTo>
                    <a:cubicBezTo>
                      <a:pt x="10" y="52"/>
                      <a:pt x="0" y="39"/>
                      <a:pt x="2" y="24"/>
                    </a:cubicBezTo>
                    <a:cubicBezTo>
                      <a:pt x="5" y="10"/>
                      <a:pt x="18" y="0"/>
                      <a:pt x="32" y="3"/>
                    </a:cubicBezTo>
                    <a:cubicBezTo>
                      <a:pt x="47" y="5"/>
                      <a:pt x="56" y="18"/>
                      <a:pt x="54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36" name="Freeform 155">
                <a:extLst>
                  <a:ext uri="{FF2B5EF4-FFF2-40B4-BE49-F238E27FC236}">
                    <a16:creationId xmlns:a16="http://schemas.microsoft.com/office/drawing/2014/main" id="{C31DE229-C464-4A63-A837-C4DCB9E6EAC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767" y="3377"/>
                <a:ext cx="97" cy="96"/>
              </a:xfrm>
              <a:custGeom>
                <a:avLst/>
                <a:gdLst>
                  <a:gd name="T0" fmla="*/ 36 w 84"/>
                  <a:gd name="T1" fmla="*/ 80 h 83"/>
                  <a:gd name="T2" fmla="*/ 4 w 84"/>
                  <a:gd name="T3" fmla="*/ 35 h 83"/>
                  <a:gd name="T4" fmla="*/ 48 w 84"/>
                  <a:gd name="T5" fmla="*/ 3 h 83"/>
                  <a:gd name="T6" fmla="*/ 81 w 84"/>
                  <a:gd name="T7" fmla="*/ 48 h 83"/>
                  <a:gd name="T8" fmla="*/ 36 w 84"/>
                  <a:gd name="T9" fmla="*/ 80 h 83"/>
                  <a:gd name="T10" fmla="*/ 48 w 84"/>
                  <a:gd name="T11" fmla="*/ 5 h 83"/>
                  <a:gd name="T12" fmla="*/ 5 w 84"/>
                  <a:gd name="T13" fmla="*/ 36 h 83"/>
                  <a:gd name="T14" fmla="*/ 36 w 84"/>
                  <a:gd name="T15" fmla="*/ 78 h 83"/>
                  <a:gd name="T16" fmla="*/ 79 w 84"/>
                  <a:gd name="T17" fmla="*/ 47 h 83"/>
                  <a:gd name="T18" fmla="*/ 48 w 84"/>
                  <a:gd name="T19" fmla="*/ 5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3">
                    <a:moveTo>
                      <a:pt x="36" y="80"/>
                    </a:moveTo>
                    <a:cubicBezTo>
                      <a:pt x="15" y="77"/>
                      <a:pt x="0" y="57"/>
                      <a:pt x="4" y="35"/>
                    </a:cubicBezTo>
                    <a:cubicBezTo>
                      <a:pt x="7" y="14"/>
                      <a:pt x="27" y="0"/>
                      <a:pt x="48" y="3"/>
                    </a:cubicBezTo>
                    <a:cubicBezTo>
                      <a:pt x="70" y="6"/>
                      <a:pt x="84" y="26"/>
                      <a:pt x="81" y="48"/>
                    </a:cubicBezTo>
                    <a:cubicBezTo>
                      <a:pt x="77" y="69"/>
                      <a:pt x="57" y="83"/>
                      <a:pt x="36" y="80"/>
                    </a:cubicBezTo>
                    <a:close/>
                    <a:moveTo>
                      <a:pt x="48" y="5"/>
                    </a:moveTo>
                    <a:cubicBezTo>
                      <a:pt x="28" y="1"/>
                      <a:pt x="9" y="15"/>
                      <a:pt x="5" y="36"/>
                    </a:cubicBezTo>
                    <a:cubicBezTo>
                      <a:pt x="2" y="56"/>
                      <a:pt x="16" y="75"/>
                      <a:pt x="36" y="78"/>
                    </a:cubicBezTo>
                    <a:cubicBezTo>
                      <a:pt x="57" y="82"/>
                      <a:pt x="76" y="68"/>
                      <a:pt x="79" y="47"/>
                    </a:cubicBezTo>
                    <a:cubicBezTo>
                      <a:pt x="82" y="27"/>
                      <a:pt x="68" y="8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37" name="Freeform 156">
                <a:extLst>
                  <a:ext uri="{FF2B5EF4-FFF2-40B4-BE49-F238E27FC236}">
                    <a16:creationId xmlns:a16="http://schemas.microsoft.com/office/drawing/2014/main" id="{6A4A7DDA-E97A-4393-A52C-FD0562FB7A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82" y="3147"/>
                <a:ext cx="65" cy="64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1" y="46"/>
                      <a:pt x="38" y="56"/>
                      <a:pt x="24" y="54"/>
                    </a:cubicBezTo>
                    <a:cubicBezTo>
                      <a:pt x="9" y="52"/>
                      <a:pt x="0" y="38"/>
                      <a:pt x="2" y="24"/>
                    </a:cubicBezTo>
                    <a:cubicBezTo>
                      <a:pt x="4" y="10"/>
                      <a:pt x="18" y="0"/>
                      <a:pt x="32" y="2"/>
                    </a:cubicBezTo>
                    <a:cubicBezTo>
                      <a:pt x="46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38" name="Freeform 157">
                <a:extLst>
                  <a:ext uri="{FF2B5EF4-FFF2-40B4-BE49-F238E27FC236}">
                    <a16:creationId xmlns:a16="http://schemas.microsoft.com/office/drawing/2014/main" id="{05F06574-54C4-46ED-BCBF-DAA603BE4A9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466" y="3130"/>
                <a:ext cx="97" cy="97"/>
              </a:xfrm>
              <a:custGeom>
                <a:avLst/>
                <a:gdLst>
                  <a:gd name="T0" fmla="*/ 36 w 84"/>
                  <a:gd name="T1" fmla="*/ 80 h 84"/>
                  <a:gd name="T2" fmla="*/ 3 w 84"/>
                  <a:gd name="T3" fmla="*/ 36 h 84"/>
                  <a:gd name="T4" fmla="*/ 48 w 84"/>
                  <a:gd name="T5" fmla="*/ 3 h 84"/>
                  <a:gd name="T6" fmla="*/ 80 w 84"/>
                  <a:gd name="T7" fmla="*/ 48 h 84"/>
                  <a:gd name="T8" fmla="*/ 36 w 84"/>
                  <a:gd name="T9" fmla="*/ 80 h 84"/>
                  <a:gd name="T10" fmla="*/ 48 w 84"/>
                  <a:gd name="T11" fmla="*/ 5 h 84"/>
                  <a:gd name="T12" fmla="*/ 5 w 84"/>
                  <a:gd name="T13" fmla="*/ 36 h 84"/>
                  <a:gd name="T14" fmla="*/ 36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0"/>
                    </a:moveTo>
                    <a:cubicBezTo>
                      <a:pt x="14" y="77"/>
                      <a:pt x="0" y="57"/>
                      <a:pt x="3" y="36"/>
                    </a:cubicBezTo>
                    <a:cubicBezTo>
                      <a:pt x="7" y="15"/>
                      <a:pt x="27" y="0"/>
                      <a:pt x="48" y="3"/>
                    </a:cubicBezTo>
                    <a:cubicBezTo>
                      <a:pt x="69" y="7"/>
                      <a:pt x="84" y="27"/>
                      <a:pt x="80" y="48"/>
                    </a:cubicBezTo>
                    <a:cubicBezTo>
                      <a:pt x="77" y="69"/>
                      <a:pt x="57" y="84"/>
                      <a:pt x="36" y="80"/>
                    </a:cubicBezTo>
                    <a:close/>
                    <a:moveTo>
                      <a:pt x="48" y="5"/>
                    </a:moveTo>
                    <a:cubicBezTo>
                      <a:pt x="27" y="2"/>
                      <a:pt x="8" y="16"/>
                      <a:pt x="5" y="36"/>
                    </a:cubicBezTo>
                    <a:cubicBezTo>
                      <a:pt x="2" y="56"/>
                      <a:pt x="16" y="76"/>
                      <a:pt x="36" y="79"/>
                    </a:cubicBezTo>
                    <a:cubicBezTo>
                      <a:pt x="56" y="82"/>
                      <a:pt x="75" y="68"/>
                      <a:pt x="79" y="48"/>
                    </a:cubicBezTo>
                    <a:cubicBezTo>
                      <a:pt x="82" y="27"/>
                      <a:pt x="68" y="8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39" name="Freeform 158">
                <a:extLst>
                  <a:ext uri="{FF2B5EF4-FFF2-40B4-BE49-F238E27FC236}">
                    <a16:creationId xmlns:a16="http://schemas.microsoft.com/office/drawing/2014/main" id="{77ACDC07-00CD-4E9F-BDAA-3E69009F90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35" y="2862"/>
                <a:ext cx="65" cy="65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1" y="46"/>
                      <a:pt x="38" y="56"/>
                      <a:pt x="24" y="54"/>
                    </a:cubicBezTo>
                    <a:cubicBezTo>
                      <a:pt x="9" y="51"/>
                      <a:pt x="0" y="38"/>
                      <a:pt x="2" y="24"/>
                    </a:cubicBezTo>
                    <a:cubicBezTo>
                      <a:pt x="4" y="9"/>
                      <a:pt x="18" y="0"/>
                      <a:pt x="32" y="2"/>
                    </a:cubicBezTo>
                    <a:cubicBezTo>
                      <a:pt x="46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40" name="Freeform 159">
                <a:extLst>
                  <a:ext uri="{FF2B5EF4-FFF2-40B4-BE49-F238E27FC236}">
                    <a16:creationId xmlns:a16="http://schemas.microsoft.com/office/drawing/2014/main" id="{1705126F-7B6F-47BC-B580-9C268CEF131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419" y="2846"/>
                <a:ext cx="97" cy="97"/>
              </a:xfrm>
              <a:custGeom>
                <a:avLst/>
                <a:gdLst>
                  <a:gd name="T0" fmla="*/ 36 w 84"/>
                  <a:gd name="T1" fmla="*/ 80 h 84"/>
                  <a:gd name="T2" fmla="*/ 3 w 84"/>
                  <a:gd name="T3" fmla="*/ 36 h 84"/>
                  <a:gd name="T4" fmla="*/ 48 w 84"/>
                  <a:gd name="T5" fmla="*/ 3 h 84"/>
                  <a:gd name="T6" fmla="*/ 80 w 84"/>
                  <a:gd name="T7" fmla="*/ 48 h 84"/>
                  <a:gd name="T8" fmla="*/ 36 w 84"/>
                  <a:gd name="T9" fmla="*/ 80 h 84"/>
                  <a:gd name="T10" fmla="*/ 48 w 84"/>
                  <a:gd name="T11" fmla="*/ 5 h 84"/>
                  <a:gd name="T12" fmla="*/ 5 w 84"/>
                  <a:gd name="T13" fmla="*/ 36 h 84"/>
                  <a:gd name="T14" fmla="*/ 36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0"/>
                    </a:moveTo>
                    <a:cubicBezTo>
                      <a:pt x="14" y="77"/>
                      <a:pt x="0" y="57"/>
                      <a:pt x="3" y="36"/>
                    </a:cubicBezTo>
                    <a:cubicBezTo>
                      <a:pt x="7" y="14"/>
                      <a:pt x="27" y="0"/>
                      <a:pt x="48" y="3"/>
                    </a:cubicBezTo>
                    <a:cubicBezTo>
                      <a:pt x="69" y="7"/>
                      <a:pt x="84" y="27"/>
                      <a:pt x="80" y="48"/>
                    </a:cubicBezTo>
                    <a:cubicBezTo>
                      <a:pt x="77" y="69"/>
                      <a:pt x="57" y="84"/>
                      <a:pt x="36" y="80"/>
                    </a:cubicBezTo>
                    <a:close/>
                    <a:moveTo>
                      <a:pt x="48" y="5"/>
                    </a:moveTo>
                    <a:cubicBezTo>
                      <a:pt x="27" y="2"/>
                      <a:pt x="8" y="16"/>
                      <a:pt x="5" y="36"/>
                    </a:cubicBezTo>
                    <a:cubicBezTo>
                      <a:pt x="2" y="56"/>
                      <a:pt x="16" y="75"/>
                      <a:pt x="36" y="79"/>
                    </a:cubicBezTo>
                    <a:cubicBezTo>
                      <a:pt x="56" y="82"/>
                      <a:pt x="75" y="68"/>
                      <a:pt x="79" y="48"/>
                    </a:cubicBezTo>
                    <a:cubicBezTo>
                      <a:pt x="82" y="27"/>
                      <a:pt x="68" y="8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41" name="Freeform 160">
                <a:extLst>
                  <a:ext uri="{FF2B5EF4-FFF2-40B4-BE49-F238E27FC236}">
                    <a16:creationId xmlns:a16="http://schemas.microsoft.com/office/drawing/2014/main" id="{723FD0DD-56FE-481D-B0BA-BFDD724F2B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71" y="4660"/>
                <a:ext cx="64" cy="65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7"/>
                      <a:pt x="38" y="56"/>
                      <a:pt x="24" y="54"/>
                    </a:cubicBezTo>
                    <a:cubicBezTo>
                      <a:pt x="10" y="52"/>
                      <a:pt x="0" y="38"/>
                      <a:pt x="2" y="24"/>
                    </a:cubicBezTo>
                    <a:cubicBezTo>
                      <a:pt x="5" y="10"/>
                      <a:pt x="18" y="0"/>
                      <a:pt x="32" y="2"/>
                    </a:cubicBezTo>
                    <a:cubicBezTo>
                      <a:pt x="47" y="5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42" name="Freeform 161">
                <a:extLst>
                  <a:ext uri="{FF2B5EF4-FFF2-40B4-BE49-F238E27FC236}">
                    <a16:creationId xmlns:a16="http://schemas.microsoft.com/office/drawing/2014/main" id="{874C9B38-8A37-40D1-892C-0E5D68EC891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754" y="4644"/>
                <a:ext cx="97" cy="97"/>
              </a:xfrm>
              <a:custGeom>
                <a:avLst/>
                <a:gdLst>
                  <a:gd name="T0" fmla="*/ 36 w 84"/>
                  <a:gd name="T1" fmla="*/ 81 h 84"/>
                  <a:gd name="T2" fmla="*/ 4 w 84"/>
                  <a:gd name="T3" fmla="*/ 36 h 84"/>
                  <a:gd name="T4" fmla="*/ 48 w 84"/>
                  <a:gd name="T5" fmla="*/ 4 h 84"/>
                  <a:gd name="T6" fmla="*/ 81 w 84"/>
                  <a:gd name="T7" fmla="*/ 48 h 84"/>
                  <a:gd name="T8" fmla="*/ 36 w 84"/>
                  <a:gd name="T9" fmla="*/ 81 h 84"/>
                  <a:gd name="T10" fmla="*/ 48 w 84"/>
                  <a:gd name="T11" fmla="*/ 5 h 84"/>
                  <a:gd name="T12" fmla="*/ 5 w 84"/>
                  <a:gd name="T13" fmla="*/ 36 h 84"/>
                  <a:gd name="T14" fmla="*/ 36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1"/>
                    </a:moveTo>
                    <a:cubicBezTo>
                      <a:pt x="15" y="77"/>
                      <a:pt x="0" y="57"/>
                      <a:pt x="4" y="36"/>
                    </a:cubicBezTo>
                    <a:cubicBezTo>
                      <a:pt x="7" y="15"/>
                      <a:pt x="27" y="0"/>
                      <a:pt x="48" y="4"/>
                    </a:cubicBezTo>
                    <a:cubicBezTo>
                      <a:pt x="70" y="7"/>
                      <a:pt x="84" y="27"/>
                      <a:pt x="81" y="48"/>
                    </a:cubicBezTo>
                    <a:cubicBezTo>
                      <a:pt x="77" y="70"/>
                      <a:pt x="57" y="84"/>
                      <a:pt x="36" y="81"/>
                    </a:cubicBezTo>
                    <a:close/>
                    <a:moveTo>
                      <a:pt x="48" y="5"/>
                    </a:moveTo>
                    <a:cubicBezTo>
                      <a:pt x="28" y="2"/>
                      <a:pt x="9" y="16"/>
                      <a:pt x="5" y="36"/>
                    </a:cubicBezTo>
                    <a:cubicBezTo>
                      <a:pt x="2" y="57"/>
                      <a:pt x="16" y="76"/>
                      <a:pt x="36" y="79"/>
                    </a:cubicBezTo>
                    <a:cubicBezTo>
                      <a:pt x="57" y="82"/>
                      <a:pt x="76" y="68"/>
                      <a:pt x="79" y="48"/>
                    </a:cubicBezTo>
                    <a:cubicBezTo>
                      <a:pt x="82" y="28"/>
                      <a:pt x="68" y="9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43" name="Freeform 162">
                <a:extLst>
                  <a:ext uri="{FF2B5EF4-FFF2-40B4-BE49-F238E27FC236}">
                    <a16:creationId xmlns:a16="http://schemas.microsoft.com/office/drawing/2014/main" id="{A6BC1389-8093-477E-8E45-74DF58FFB3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95" y="4006"/>
                <a:ext cx="65" cy="65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6"/>
                      <a:pt x="38" y="56"/>
                      <a:pt x="24" y="54"/>
                    </a:cubicBezTo>
                    <a:cubicBezTo>
                      <a:pt x="10" y="51"/>
                      <a:pt x="0" y="38"/>
                      <a:pt x="2" y="24"/>
                    </a:cubicBezTo>
                    <a:cubicBezTo>
                      <a:pt x="5" y="9"/>
                      <a:pt x="18" y="0"/>
                      <a:pt x="32" y="2"/>
                    </a:cubicBezTo>
                    <a:cubicBezTo>
                      <a:pt x="47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44" name="Freeform 163">
                <a:extLst>
                  <a:ext uri="{FF2B5EF4-FFF2-40B4-BE49-F238E27FC236}">
                    <a16:creationId xmlns:a16="http://schemas.microsoft.com/office/drawing/2014/main" id="{538EAB94-A72F-49CB-8AE6-F452310BAE4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079" y="3990"/>
                <a:ext cx="97" cy="97"/>
              </a:xfrm>
              <a:custGeom>
                <a:avLst/>
                <a:gdLst>
                  <a:gd name="T0" fmla="*/ 36 w 84"/>
                  <a:gd name="T1" fmla="*/ 80 h 84"/>
                  <a:gd name="T2" fmla="*/ 4 w 84"/>
                  <a:gd name="T3" fmla="*/ 36 h 84"/>
                  <a:gd name="T4" fmla="*/ 48 w 84"/>
                  <a:gd name="T5" fmla="*/ 3 h 84"/>
                  <a:gd name="T6" fmla="*/ 81 w 84"/>
                  <a:gd name="T7" fmla="*/ 48 h 84"/>
                  <a:gd name="T8" fmla="*/ 36 w 84"/>
                  <a:gd name="T9" fmla="*/ 80 h 84"/>
                  <a:gd name="T10" fmla="*/ 48 w 84"/>
                  <a:gd name="T11" fmla="*/ 5 h 84"/>
                  <a:gd name="T12" fmla="*/ 5 w 84"/>
                  <a:gd name="T13" fmla="*/ 36 h 84"/>
                  <a:gd name="T14" fmla="*/ 36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0"/>
                    </a:moveTo>
                    <a:cubicBezTo>
                      <a:pt x="15" y="77"/>
                      <a:pt x="0" y="57"/>
                      <a:pt x="4" y="36"/>
                    </a:cubicBezTo>
                    <a:cubicBezTo>
                      <a:pt x="7" y="15"/>
                      <a:pt x="27" y="0"/>
                      <a:pt x="48" y="3"/>
                    </a:cubicBezTo>
                    <a:cubicBezTo>
                      <a:pt x="70" y="7"/>
                      <a:pt x="84" y="27"/>
                      <a:pt x="81" y="48"/>
                    </a:cubicBezTo>
                    <a:cubicBezTo>
                      <a:pt x="77" y="69"/>
                      <a:pt x="57" y="84"/>
                      <a:pt x="36" y="80"/>
                    </a:cubicBezTo>
                    <a:close/>
                    <a:moveTo>
                      <a:pt x="48" y="5"/>
                    </a:moveTo>
                    <a:cubicBezTo>
                      <a:pt x="28" y="2"/>
                      <a:pt x="9" y="16"/>
                      <a:pt x="5" y="36"/>
                    </a:cubicBezTo>
                    <a:cubicBezTo>
                      <a:pt x="2" y="56"/>
                      <a:pt x="16" y="76"/>
                      <a:pt x="36" y="79"/>
                    </a:cubicBezTo>
                    <a:cubicBezTo>
                      <a:pt x="57" y="82"/>
                      <a:pt x="76" y="68"/>
                      <a:pt x="79" y="48"/>
                    </a:cubicBezTo>
                    <a:cubicBezTo>
                      <a:pt x="82" y="27"/>
                      <a:pt x="68" y="8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45" name="Freeform 164">
                <a:extLst>
                  <a:ext uri="{FF2B5EF4-FFF2-40B4-BE49-F238E27FC236}">
                    <a16:creationId xmlns:a16="http://schemas.microsoft.com/office/drawing/2014/main" id="{F5E6ACBA-7F49-4510-A478-32E11470EA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36" y="4499"/>
                <a:ext cx="86" cy="85"/>
              </a:xfrm>
              <a:custGeom>
                <a:avLst/>
                <a:gdLst>
                  <a:gd name="T0" fmla="*/ 71 w 74"/>
                  <a:gd name="T1" fmla="*/ 43 h 74"/>
                  <a:gd name="T2" fmla="*/ 32 w 74"/>
                  <a:gd name="T3" fmla="*/ 71 h 74"/>
                  <a:gd name="T4" fmla="*/ 3 w 74"/>
                  <a:gd name="T5" fmla="*/ 32 h 74"/>
                  <a:gd name="T6" fmla="*/ 43 w 74"/>
                  <a:gd name="T7" fmla="*/ 3 h 74"/>
                  <a:gd name="T8" fmla="*/ 71 w 74"/>
                  <a:gd name="T9" fmla="*/ 43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4" h="74">
                    <a:moveTo>
                      <a:pt x="71" y="43"/>
                    </a:moveTo>
                    <a:cubicBezTo>
                      <a:pt x="68" y="61"/>
                      <a:pt x="51" y="74"/>
                      <a:pt x="32" y="71"/>
                    </a:cubicBezTo>
                    <a:cubicBezTo>
                      <a:pt x="13" y="68"/>
                      <a:pt x="0" y="51"/>
                      <a:pt x="3" y="32"/>
                    </a:cubicBezTo>
                    <a:cubicBezTo>
                      <a:pt x="6" y="13"/>
                      <a:pt x="24" y="0"/>
                      <a:pt x="43" y="3"/>
                    </a:cubicBezTo>
                    <a:cubicBezTo>
                      <a:pt x="61" y="6"/>
                      <a:pt x="74" y="24"/>
                      <a:pt x="71" y="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46" name="Freeform 165">
                <a:extLst>
                  <a:ext uri="{FF2B5EF4-FFF2-40B4-BE49-F238E27FC236}">
                    <a16:creationId xmlns:a16="http://schemas.microsoft.com/office/drawing/2014/main" id="{4BC27A26-ED35-48C4-BB0A-1B208ACCEE4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116" y="4478"/>
                <a:ext cx="128" cy="128"/>
              </a:xfrm>
              <a:custGeom>
                <a:avLst/>
                <a:gdLst>
                  <a:gd name="T0" fmla="*/ 47 w 111"/>
                  <a:gd name="T1" fmla="*/ 106 h 111"/>
                  <a:gd name="T2" fmla="*/ 4 w 111"/>
                  <a:gd name="T3" fmla="*/ 47 h 111"/>
                  <a:gd name="T4" fmla="*/ 63 w 111"/>
                  <a:gd name="T5" fmla="*/ 4 h 111"/>
                  <a:gd name="T6" fmla="*/ 106 w 111"/>
                  <a:gd name="T7" fmla="*/ 63 h 111"/>
                  <a:gd name="T8" fmla="*/ 47 w 111"/>
                  <a:gd name="T9" fmla="*/ 106 h 111"/>
                  <a:gd name="T10" fmla="*/ 63 w 111"/>
                  <a:gd name="T11" fmla="*/ 6 h 111"/>
                  <a:gd name="T12" fmla="*/ 6 w 111"/>
                  <a:gd name="T13" fmla="*/ 47 h 111"/>
                  <a:gd name="T14" fmla="*/ 47 w 111"/>
                  <a:gd name="T15" fmla="*/ 104 h 111"/>
                  <a:gd name="T16" fmla="*/ 104 w 111"/>
                  <a:gd name="T17" fmla="*/ 63 h 111"/>
                  <a:gd name="T18" fmla="*/ 63 w 111"/>
                  <a:gd name="T19" fmla="*/ 6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1" h="111">
                    <a:moveTo>
                      <a:pt x="47" y="106"/>
                    </a:moveTo>
                    <a:cubicBezTo>
                      <a:pt x="19" y="102"/>
                      <a:pt x="0" y="75"/>
                      <a:pt x="4" y="47"/>
                    </a:cubicBezTo>
                    <a:cubicBezTo>
                      <a:pt x="9" y="19"/>
                      <a:pt x="35" y="0"/>
                      <a:pt x="63" y="4"/>
                    </a:cubicBezTo>
                    <a:cubicBezTo>
                      <a:pt x="91" y="9"/>
                      <a:pt x="111" y="35"/>
                      <a:pt x="106" y="63"/>
                    </a:cubicBezTo>
                    <a:cubicBezTo>
                      <a:pt x="102" y="91"/>
                      <a:pt x="75" y="111"/>
                      <a:pt x="47" y="106"/>
                    </a:cubicBezTo>
                    <a:close/>
                    <a:moveTo>
                      <a:pt x="63" y="6"/>
                    </a:moveTo>
                    <a:cubicBezTo>
                      <a:pt x="36" y="2"/>
                      <a:pt x="11" y="20"/>
                      <a:pt x="6" y="47"/>
                    </a:cubicBezTo>
                    <a:cubicBezTo>
                      <a:pt x="2" y="74"/>
                      <a:pt x="20" y="100"/>
                      <a:pt x="47" y="104"/>
                    </a:cubicBezTo>
                    <a:cubicBezTo>
                      <a:pt x="74" y="108"/>
                      <a:pt x="100" y="90"/>
                      <a:pt x="104" y="63"/>
                    </a:cubicBezTo>
                    <a:cubicBezTo>
                      <a:pt x="108" y="36"/>
                      <a:pt x="90" y="11"/>
                      <a:pt x="6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47" name="Freeform 166">
                <a:extLst>
                  <a:ext uri="{FF2B5EF4-FFF2-40B4-BE49-F238E27FC236}">
                    <a16:creationId xmlns:a16="http://schemas.microsoft.com/office/drawing/2014/main" id="{C0FFAD2A-840B-4045-9238-B10BB4B0B05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088" y="4451"/>
                <a:ext cx="182" cy="182"/>
              </a:xfrm>
              <a:custGeom>
                <a:avLst/>
                <a:gdLst>
                  <a:gd name="T0" fmla="*/ 68 w 158"/>
                  <a:gd name="T1" fmla="*/ 152 h 158"/>
                  <a:gd name="T2" fmla="*/ 6 w 158"/>
                  <a:gd name="T3" fmla="*/ 68 h 158"/>
                  <a:gd name="T4" fmla="*/ 91 w 158"/>
                  <a:gd name="T5" fmla="*/ 6 h 158"/>
                  <a:gd name="T6" fmla="*/ 152 w 158"/>
                  <a:gd name="T7" fmla="*/ 91 h 158"/>
                  <a:gd name="T8" fmla="*/ 68 w 158"/>
                  <a:gd name="T9" fmla="*/ 152 h 158"/>
                  <a:gd name="T10" fmla="*/ 90 w 158"/>
                  <a:gd name="T11" fmla="*/ 8 h 158"/>
                  <a:gd name="T12" fmla="*/ 8 w 158"/>
                  <a:gd name="T13" fmla="*/ 68 h 158"/>
                  <a:gd name="T14" fmla="*/ 68 w 158"/>
                  <a:gd name="T15" fmla="*/ 150 h 158"/>
                  <a:gd name="T16" fmla="*/ 150 w 158"/>
                  <a:gd name="T17" fmla="*/ 90 h 158"/>
                  <a:gd name="T18" fmla="*/ 90 w 158"/>
                  <a:gd name="T19" fmla="*/ 8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8" h="158">
                    <a:moveTo>
                      <a:pt x="68" y="152"/>
                    </a:moveTo>
                    <a:cubicBezTo>
                      <a:pt x="27" y="146"/>
                      <a:pt x="0" y="108"/>
                      <a:pt x="6" y="68"/>
                    </a:cubicBezTo>
                    <a:cubicBezTo>
                      <a:pt x="13" y="27"/>
                      <a:pt x="51" y="0"/>
                      <a:pt x="91" y="6"/>
                    </a:cubicBezTo>
                    <a:cubicBezTo>
                      <a:pt x="131" y="13"/>
                      <a:pt x="158" y="51"/>
                      <a:pt x="152" y="91"/>
                    </a:cubicBezTo>
                    <a:cubicBezTo>
                      <a:pt x="146" y="131"/>
                      <a:pt x="108" y="158"/>
                      <a:pt x="68" y="152"/>
                    </a:cubicBezTo>
                    <a:close/>
                    <a:moveTo>
                      <a:pt x="90" y="8"/>
                    </a:moveTo>
                    <a:cubicBezTo>
                      <a:pt x="51" y="2"/>
                      <a:pt x="15" y="29"/>
                      <a:pt x="8" y="68"/>
                    </a:cubicBezTo>
                    <a:cubicBezTo>
                      <a:pt x="2" y="107"/>
                      <a:pt x="29" y="144"/>
                      <a:pt x="68" y="150"/>
                    </a:cubicBezTo>
                    <a:cubicBezTo>
                      <a:pt x="107" y="156"/>
                      <a:pt x="144" y="129"/>
                      <a:pt x="150" y="90"/>
                    </a:cubicBezTo>
                    <a:cubicBezTo>
                      <a:pt x="156" y="51"/>
                      <a:pt x="129" y="15"/>
                      <a:pt x="90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48" name="Freeform 167">
                <a:extLst>
                  <a:ext uri="{FF2B5EF4-FFF2-40B4-BE49-F238E27FC236}">
                    <a16:creationId xmlns:a16="http://schemas.microsoft.com/office/drawing/2014/main" id="{C18D3810-4659-414B-B9B0-D7AAECA145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10" y="5113"/>
                <a:ext cx="65" cy="65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7"/>
                      <a:pt x="38" y="56"/>
                      <a:pt x="24" y="54"/>
                    </a:cubicBezTo>
                    <a:cubicBezTo>
                      <a:pt x="10" y="52"/>
                      <a:pt x="0" y="38"/>
                      <a:pt x="2" y="24"/>
                    </a:cubicBezTo>
                    <a:cubicBezTo>
                      <a:pt x="5" y="10"/>
                      <a:pt x="18" y="0"/>
                      <a:pt x="32" y="2"/>
                    </a:cubicBezTo>
                    <a:cubicBezTo>
                      <a:pt x="47" y="5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49" name="Freeform 168">
                <a:extLst>
                  <a:ext uri="{FF2B5EF4-FFF2-40B4-BE49-F238E27FC236}">
                    <a16:creationId xmlns:a16="http://schemas.microsoft.com/office/drawing/2014/main" id="{20BF4742-52BE-4D1A-92F1-5EF0B5D5CDB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494" y="5097"/>
                <a:ext cx="97" cy="97"/>
              </a:xfrm>
              <a:custGeom>
                <a:avLst/>
                <a:gdLst>
                  <a:gd name="T0" fmla="*/ 36 w 84"/>
                  <a:gd name="T1" fmla="*/ 81 h 84"/>
                  <a:gd name="T2" fmla="*/ 4 w 84"/>
                  <a:gd name="T3" fmla="*/ 36 h 84"/>
                  <a:gd name="T4" fmla="*/ 48 w 84"/>
                  <a:gd name="T5" fmla="*/ 4 h 84"/>
                  <a:gd name="T6" fmla="*/ 81 w 84"/>
                  <a:gd name="T7" fmla="*/ 48 h 84"/>
                  <a:gd name="T8" fmla="*/ 36 w 84"/>
                  <a:gd name="T9" fmla="*/ 81 h 84"/>
                  <a:gd name="T10" fmla="*/ 48 w 84"/>
                  <a:gd name="T11" fmla="*/ 5 h 84"/>
                  <a:gd name="T12" fmla="*/ 5 w 84"/>
                  <a:gd name="T13" fmla="*/ 36 h 84"/>
                  <a:gd name="T14" fmla="*/ 36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1"/>
                    </a:moveTo>
                    <a:cubicBezTo>
                      <a:pt x="15" y="77"/>
                      <a:pt x="0" y="57"/>
                      <a:pt x="4" y="36"/>
                    </a:cubicBezTo>
                    <a:cubicBezTo>
                      <a:pt x="7" y="15"/>
                      <a:pt x="27" y="0"/>
                      <a:pt x="48" y="4"/>
                    </a:cubicBezTo>
                    <a:cubicBezTo>
                      <a:pt x="70" y="7"/>
                      <a:pt x="84" y="27"/>
                      <a:pt x="81" y="48"/>
                    </a:cubicBezTo>
                    <a:cubicBezTo>
                      <a:pt x="77" y="70"/>
                      <a:pt x="57" y="84"/>
                      <a:pt x="36" y="81"/>
                    </a:cubicBezTo>
                    <a:close/>
                    <a:moveTo>
                      <a:pt x="48" y="5"/>
                    </a:moveTo>
                    <a:cubicBezTo>
                      <a:pt x="28" y="2"/>
                      <a:pt x="9" y="16"/>
                      <a:pt x="5" y="36"/>
                    </a:cubicBezTo>
                    <a:cubicBezTo>
                      <a:pt x="2" y="57"/>
                      <a:pt x="16" y="76"/>
                      <a:pt x="36" y="79"/>
                    </a:cubicBezTo>
                    <a:cubicBezTo>
                      <a:pt x="57" y="82"/>
                      <a:pt x="76" y="68"/>
                      <a:pt x="79" y="48"/>
                    </a:cubicBezTo>
                    <a:cubicBezTo>
                      <a:pt x="82" y="28"/>
                      <a:pt x="68" y="9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50" name="Freeform 169">
                <a:extLst>
                  <a:ext uri="{FF2B5EF4-FFF2-40B4-BE49-F238E27FC236}">
                    <a16:creationId xmlns:a16="http://schemas.microsoft.com/office/drawing/2014/main" id="{41C84D18-8EED-47DD-A4C9-F10E41E8001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473" y="5076"/>
                <a:ext cx="139" cy="139"/>
              </a:xfrm>
              <a:custGeom>
                <a:avLst/>
                <a:gdLst>
                  <a:gd name="T0" fmla="*/ 52 w 120"/>
                  <a:gd name="T1" fmla="*/ 115 h 120"/>
                  <a:gd name="T2" fmla="*/ 5 w 120"/>
                  <a:gd name="T3" fmla="*/ 52 h 120"/>
                  <a:gd name="T4" fmla="*/ 69 w 120"/>
                  <a:gd name="T5" fmla="*/ 5 h 120"/>
                  <a:gd name="T6" fmla="*/ 115 w 120"/>
                  <a:gd name="T7" fmla="*/ 69 h 120"/>
                  <a:gd name="T8" fmla="*/ 52 w 120"/>
                  <a:gd name="T9" fmla="*/ 115 h 120"/>
                  <a:gd name="T10" fmla="*/ 69 w 120"/>
                  <a:gd name="T11" fmla="*/ 7 h 120"/>
                  <a:gd name="T12" fmla="*/ 7 w 120"/>
                  <a:gd name="T13" fmla="*/ 52 h 120"/>
                  <a:gd name="T14" fmla="*/ 52 w 120"/>
                  <a:gd name="T15" fmla="*/ 114 h 120"/>
                  <a:gd name="T16" fmla="*/ 114 w 120"/>
                  <a:gd name="T17" fmla="*/ 69 h 120"/>
                  <a:gd name="T18" fmla="*/ 69 w 120"/>
                  <a:gd name="T19" fmla="*/ 7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0" h="120">
                    <a:moveTo>
                      <a:pt x="52" y="115"/>
                    </a:moveTo>
                    <a:cubicBezTo>
                      <a:pt x="21" y="110"/>
                      <a:pt x="0" y="82"/>
                      <a:pt x="5" y="52"/>
                    </a:cubicBezTo>
                    <a:cubicBezTo>
                      <a:pt x="10" y="21"/>
                      <a:pt x="39" y="0"/>
                      <a:pt x="69" y="5"/>
                    </a:cubicBezTo>
                    <a:cubicBezTo>
                      <a:pt x="99" y="10"/>
                      <a:pt x="120" y="39"/>
                      <a:pt x="115" y="69"/>
                    </a:cubicBezTo>
                    <a:cubicBezTo>
                      <a:pt x="110" y="99"/>
                      <a:pt x="82" y="120"/>
                      <a:pt x="52" y="115"/>
                    </a:cubicBezTo>
                    <a:close/>
                    <a:moveTo>
                      <a:pt x="69" y="7"/>
                    </a:moveTo>
                    <a:cubicBezTo>
                      <a:pt x="39" y="2"/>
                      <a:pt x="12" y="22"/>
                      <a:pt x="7" y="52"/>
                    </a:cubicBezTo>
                    <a:cubicBezTo>
                      <a:pt x="2" y="81"/>
                      <a:pt x="22" y="109"/>
                      <a:pt x="52" y="114"/>
                    </a:cubicBezTo>
                    <a:cubicBezTo>
                      <a:pt x="81" y="118"/>
                      <a:pt x="109" y="98"/>
                      <a:pt x="114" y="69"/>
                    </a:cubicBezTo>
                    <a:cubicBezTo>
                      <a:pt x="118" y="39"/>
                      <a:pt x="98" y="12"/>
                      <a:pt x="6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51" name="Freeform 170">
                <a:extLst>
                  <a:ext uri="{FF2B5EF4-FFF2-40B4-BE49-F238E27FC236}">
                    <a16:creationId xmlns:a16="http://schemas.microsoft.com/office/drawing/2014/main" id="{0662C46E-82D4-42EF-A39B-89BA81EA75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27" y="3302"/>
                <a:ext cx="89" cy="88"/>
              </a:xfrm>
              <a:custGeom>
                <a:avLst/>
                <a:gdLst>
                  <a:gd name="T0" fmla="*/ 74 w 77"/>
                  <a:gd name="T1" fmla="*/ 44 h 76"/>
                  <a:gd name="T2" fmla="*/ 33 w 77"/>
                  <a:gd name="T3" fmla="*/ 73 h 76"/>
                  <a:gd name="T4" fmla="*/ 3 w 77"/>
                  <a:gd name="T5" fmla="*/ 33 h 76"/>
                  <a:gd name="T6" fmla="*/ 44 w 77"/>
                  <a:gd name="T7" fmla="*/ 3 h 76"/>
                  <a:gd name="T8" fmla="*/ 74 w 77"/>
                  <a:gd name="T9" fmla="*/ 44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7" h="76">
                    <a:moveTo>
                      <a:pt x="74" y="44"/>
                    </a:moveTo>
                    <a:cubicBezTo>
                      <a:pt x="71" y="63"/>
                      <a:pt x="52" y="76"/>
                      <a:pt x="33" y="73"/>
                    </a:cubicBezTo>
                    <a:cubicBezTo>
                      <a:pt x="14" y="70"/>
                      <a:pt x="0" y="52"/>
                      <a:pt x="3" y="33"/>
                    </a:cubicBezTo>
                    <a:cubicBezTo>
                      <a:pt x="7" y="13"/>
                      <a:pt x="25" y="0"/>
                      <a:pt x="44" y="3"/>
                    </a:cubicBezTo>
                    <a:cubicBezTo>
                      <a:pt x="64" y="6"/>
                      <a:pt x="77" y="24"/>
                      <a:pt x="74" y="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52" name="Freeform 171">
                <a:extLst>
                  <a:ext uri="{FF2B5EF4-FFF2-40B4-BE49-F238E27FC236}">
                    <a16:creationId xmlns:a16="http://schemas.microsoft.com/office/drawing/2014/main" id="{FBE05ED8-5AFC-4D15-BA87-0C170D5B0FF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406" y="3280"/>
                <a:ext cx="132" cy="132"/>
              </a:xfrm>
              <a:custGeom>
                <a:avLst/>
                <a:gdLst>
                  <a:gd name="T0" fmla="*/ 48 w 114"/>
                  <a:gd name="T1" fmla="*/ 110 h 114"/>
                  <a:gd name="T2" fmla="*/ 4 w 114"/>
                  <a:gd name="T3" fmla="*/ 49 h 114"/>
                  <a:gd name="T4" fmla="*/ 65 w 114"/>
                  <a:gd name="T5" fmla="*/ 5 h 114"/>
                  <a:gd name="T6" fmla="*/ 109 w 114"/>
                  <a:gd name="T7" fmla="*/ 66 h 114"/>
                  <a:gd name="T8" fmla="*/ 48 w 114"/>
                  <a:gd name="T9" fmla="*/ 110 h 114"/>
                  <a:gd name="T10" fmla="*/ 65 w 114"/>
                  <a:gd name="T11" fmla="*/ 7 h 114"/>
                  <a:gd name="T12" fmla="*/ 6 w 114"/>
                  <a:gd name="T13" fmla="*/ 49 h 114"/>
                  <a:gd name="T14" fmla="*/ 49 w 114"/>
                  <a:gd name="T15" fmla="*/ 107 h 114"/>
                  <a:gd name="T16" fmla="*/ 107 w 114"/>
                  <a:gd name="T17" fmla="*/ 65 h 114"/>
                  <a:gd name="T18" fmla="*/ 65 w 114"/>
                  <a:gd name="T19" fmla="*/ 7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4" h="114">
                    <a:moveTo>
                      <a:pt x="48" y="110"/>
                    </a:moveTo>
                    <a:cubicBezTo>
                      <a:pt x="19" y="105"/>
                      <a:pt x="0" y="78"/>
                      <a:pt x="4" y="49"/>
                    </a:cubicBezTo>
                    <a:cubicBezTo>
                      <a:pt x="9" y="20"/>
                      <a:pt x="36" y="0"/>
                      <a:pt x="65" y="5"/>
                    </a:cubicBezTo>
                    <a:cubicBezTo>
                      <a:pt x="94" y="9"/>
                      <a:pt x="114" y="37"/>
                      <a:pt x="109" y="66"/>
                    </a:cubicBezTo>
                    <a:cubicBezTo>
                      <a:pt x="104" y="94"/>
                      <a:pt x="77" y="114"/>
                      <a:pt x="48" y="110"/>
                    </a:cubicBezTo>
                    <a:close/>
                    <a:moveTo>
                      <a:pt x="65" y="7"/>
                    </a:moveTo>
                    <a:cubicBezTo>
                      <a:pt x="37" y="3"/>
                      <a:pt x="11" y="22"/>
                      <a:pt x="6" y="49"/>
                    </a:cubicBezTo>
                    <a:cubicBezTo>
                      <a:pt x="2" y="77"/>
                      <a:pt x="21" y="103"/>
                      <a:pt x="49" y="107"/>
                    </a:cubicBezTo>
                    <a:cubicBezTo>
                      <a:pt x="76" y="112"/>
                      <a:pt x="102" y="93"/>
                      <a:pt x="107" y="65"/>
                    </a:cubicBezTo>
                    <a:cubicBezTo>
                      <a:pt x="111" y="37"/>
                      <a:pt x="92" y="11"/>
                      <a:pt x="65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53" name="Freeform 172">
                <a:extLst>
                  <a:ext uri="{FF2B5EF4-FFF2-40B4-BE49-F238E27FC236}">
                    <a16:creationId xmlns:a16="http://schemas.microsoft.com/office/drawing/2014/main" id="{C91FC9A2-2693-401F-BBAE-2B6525AE43B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378" y="3253"/>
                <a:ext cx="188" cy="187"/>
              </a:xfrm>
              <a:custGeom>
                <a:avLst/>
                <a:gdLst>
                  <a:gd name="T0" fmla="*/ 70 w 163"/>
                  <a:gd name="T1" fmla="*/ 156 h 163"/>
                  <a:gd name="T2" fmla="*/ 7 w 163"/>
                  <a:gd name="T3" fmla="*/ 69 h 163"/>
                  <a:gd name="T4" fmla="*/ 94 w 163"/>
                  <a:gd name="T5" fmla="*/ 6 h 163"/>
                  <a:gd name="T6" fmla="*/ 157 w 163"/>
                  <a:gd name="T7" fmla="*/ 93 h 163"/>
                  <a:gd name="T8" fmla="*/ 70 w 163"/>
                  <a:gd name="T9" fmla="*/ 156 h 163"/>
                  <a:gd name="T10" fmla="*/ 93 w 163"/>
                  <a:gd name="T11" fmla="*/ 8 h 163"/>
                  <a:gd name="T12" fmla="*/ 9 w 163"/>
                  <a:gd name="T13" fmla="*/ 70 h 163"/>
                  <a:gd name="T14" fmla="*/ 70 w 163"/>
                  <a:gd name="T15" fmla="*/ 154 h 163"/>
                  <a:gd name="T16" fmla="*/ 154 w 163"/>
                  <a:gd name="T17" fmla="*/ 93 h 163"/>
                  <a:gd name="T18" fmla="*/ 93 w 163"/>
                  <a:gd name="T19" fmla="*/ 8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63" h="163">
                    <a:moveTo>
                      <a:pt x="70" y="156"/>
                    </a:moveTo>
                    <a:cubicBezTo>
                      <a:pt x="28" y="150"/>
                      <a:pt x="0" y="111"/>
                      <a:pt x="7" y="69"/>
                    </a:cubicBezTo>
                    <a:cubicBezTo>
                      <a:pt x="13" y="28"/>
                      <a:pt x="52" y="0"/>
                      <a:pt x="94" y="6"/>
                    </a:cubicBezTo>
                    <a:cubicBezTo>
                      <a:pt x="135" y="13"/>
                      <a:pt x="163" y="52"/>
                      <a:pt x="157" y="93"/>
                    </a:cubicBezTo>
                    <a:cubicBezTo>
                      <a:pt x="150" y="134"/>
                      <a:pt x="111" y="163"/>
                      <a:pt x="70" y="156"/>
                    </a:cubicBezTo>
                    <a:close/>
                    <a:moveTo>
                      <a:pt x="93" y="8"/>
                    </a:moveTo>
                    <a:cubicBezTo>
                      <a:pt x="53" y="2"/>
                      <a:pt x="15" y="30"/>
                      <a:pt x="9" y="70"/>
                    </a:cubicBezTo>
                    <a:cubicBezTo>
                      <a:pt x="3" y="110"/>
                      <a:pt x="30" y="147"/>
                      <a:pt x="70" y="154"/>
                    </a:cubicBezTo>
                    <a:cubicBezTo>
                      <a:pt x="110" y="160"/>
                      <a:pt x="148" y="133"/>
                      <a:pt x="154" y="93"/>
                    </a:cubicBezTo>
                    <a:cubicBezTo>
                      <a:pt x="161" y="53"/>
                      <a:pt x="133" y="15"/>
                      <a:pt x="93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54" name="Freeform 173">
                <a:extLst>
                  <a:ext uri="{FF2B5EF4-FFF2-40B4-BE49-F238E27FC236}">
                    <a16:creationId xmlns:a16="http://schemas.microsoft.com/office/drawing/2014/main" id="{EAAD3D4D-802F-46B8-A7CD-118C6A8392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83" y="4763"/>
                <a:ext cx="65" cy="64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1" y="46"/>
                      <a:pt x="38" y="56"/>
                      <a:pt x="24" y="54"/>
                    </a:cubicBezTo>
                    <a:cubicBezTo>
                      <a:pt x="9" y="51"/>
                      <a:pt x="0" y="38"/>
                      <a:pt x="2" y="24"/>
                    </a:cubicBezTo>
                    <a:cubicBezTo>
                      <a:pt x="4" y="9"/>
                      <a:pt x="18" y="0"/>
                      <a:pt x="32" y="2"/>
                    </a:cubicBezTo>
                    <a:cubicBezTo>
                      <a:pt x="46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55" name="Freeform 174">
                <a:extLst>
                  <a:ext uri="{FF2B5EF4-FFF2-40B4-BE49-F238E27FC236}">
                    <a16:creationId xmlns:a16="http://schemas.microsoft.com/office/drawing/2014/main" id="{0BEC4510-59A4-445A-8A5B-92C23784CEC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667" y="4747"/>
                <a:ext cx="97" cy="97"/>
              </a:xfrm>
              <a:custGeom>
                <a:avLst/>
                <a:gdLst>
                  <a:gd name="T0" fmla="*/ 36 w 84"/>
                  <a:gd name="T1" fmla="*/ 80 h 84"/>
                  <a:gd name="T2" fmla="*/ 3 w 84"/>
                  <a:gd name="T3" fmla="*/ 36 h 84"/>
                  <a:gd name="T4" fmla="*/ 48 w 84"/>
                  <a:gd name="T5" fmla="*/ 3 h 84"/>
                  <a:gd name="T6" fmla="*/ 80 w 84"/>
                  <a:gd name="T7" fmla="*/ 48 h 84"/>
                  <a:gd name="T8" fmla="*/ 36 w 84"/>
                  <a:gd name="T9" fmla="*/ 80 h 84"/>
                  <a:gd name="T10" fmla="*/ 48 w 84"/>
                  <a:gd name="T11" fmla="*/ 5 h 84"/>
                  <a:gd name="T12" fmla="*/ 5 w 84"/>
                  <a:gd name="T13" fmla="*/ 36 h 84"/>
                  <a:gd name="T14" fmla="*/ 36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0"/>
                    </a:moveTo>
                    <a:cubicBezTo>
                      <a:pt x="14" y="77"/>
                      <a:pt x="0" y="57"/>
                      <a:pt x="3" y="36"/>
                    </a:cubicBezTo>
                    <a:cubicBezTo>
                      <a:pt x="7" y="14"/>
                      <a:pt x="27" y="0"/>
                      <a:pt x="48" y="3"/>
                    </a:cubicBezTo>
                    <a:cubicBezTo>
                      <a:pt x="69" y="7"/>
                      <a:pt x="84" y="27"/>
                      <a:pt x="80" y="48"/>
                    </a:cubicBezTo>
                    <a:cubicBezTo>
                      <a:pt x="77" y="69"/>
                      <a:pt x="57" y="84"/>
                      <a:pt x="36" y="80"/>
                    </a:cubicBezTo>
                    <a:close/>
                    <a:moveTo>
                      <a:pt x="48" y="5"/>
                    </a:moveTo>
                    <a:cubicBezTo>
                      <a:pt x="27" y="2"/>
                      <a:pt x="8" y="16"/>
                      <a:pt x="5" y="36"/>
                    </a:cubicBezTo>
                    <a:cubicBezTo>
                      <a:pt x="2" y="56"/>
                      <a:pt x="16" y="75"/>
                      <a:pt x="36" y="79"/>
                    </a:cubicBezTo>
                    <a:cubicBezTo>
                      <a:pt x="56" y="82"/>
                      <a:pt x="75" y="68"/>
                      <a:pt x="79" y="48"/>
                    </a:cubicBezTo>
                    <a:cubicBezTo>
                      <a:pt x="82" y="27"/>
                      <a:pt x="68" y="8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56" name="Freeform 175">
                <a:extLst>
                  <a:ext uri="{FF2B5EF4-FFF2-40B4-BE49-F238E27FC236}">
                    <a16:creationId xmlns:a16="http://schemas.microsoft.com/office/drawing/2014/main" id="{4510134A-7566-4EC2-9994-0D28705F758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646" y="4726"/>
                <a:ext cx="139" cy="138"/>
              </a:xfrm>
              <a:custGeom>
                <a:avLst/>
                <a:gdLst>
                  <a:gd name="T0" fmla="*/ 51 w 120"/>
                  <a:gd name="T1" fmla="*/ 115 h 120"/>
                  <a:gd name="T2" fmla="*/ 5 w 120"/>
                  <a:gd name="T3" fmla="*/ 51 h 120"/>
                  <a:gd name="T4" fmla="*/ 69 w 120"/>
                  <a:gd name="T5" fmla="*/ 5 h 120"/>
                  <a:gd name="T6" fmla="*/ 115 w 120"/>
                  <a:gd name="T7" fmla="*/ 68 h 120"/>
                  <a:gd name="T8" fmla="*/ 51 w 120"/>
                  <a:gd name="T9" fmla="*/ 115 h 120"/>
                  <a:gd name="T10" fmla="*/ 68 w 120"/>
                  <a:gd name="T11" fmla="*/ 6 h 120"/>
                  <a:gd name="T12" fmla="*/ 6 w 120"/>
                  <a:gd name="T13" fmla="*/ 51 h 120"/>
                  <a:gd name="T14" fmla="*/ 51 w 120"/>
                  <a:gd name="T15" fmla="*/ 113 h 120"/>
                  <a:gd name="T16" fmla="*/ 113 w 120"/>
                  <a:gd name="T17" fmla="*/ 68 h 120"/>
                  <a:gd name="T18" fmla="*/ 68 w 120"/>
                  <a:gd name="T19" fmla="*/ 6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0" h="120">
                    <a:moveTo>
                      <a:pt x="51" y="115"/>
                    </a:moveTo>
                    <a:cubicBezTo>
                      <a:pt x="21" y="110"/>
                      <a:pt x="0" y="81"/>
                      <a:pt x="5" y="51"/>
                    </a:cubicBezTo>
                    <a:cubicBezTo>
                      <a:pt x="10" y="21"/>
                      <a:pt x="38" y="0"/>
                      <a:pt x="69" y="5"/>
                    </a:cubicBezTo>
                    <a:cubicBezTo>
                      <a:pt x="99" y="10"/>
                      <a:pt x="120" y="38"/>
                      <a:pt x="115" y="68"/>
                    </a:cubicBezTo>
                    <a:cubicBezTo>
                      <a:pt x="110" y="99"/>
                      <a:pt x="81" y="120"/>
                      <a:pt x="51" y="115"/>
                    </a:cubicBezTo>
                    <a:close/>
                    <a:moveTo>
                      <a:pt x="68" y="6"/>
                    </a:moveTo>
                    <a:cubicBezTo>
                      <a:pt x="39" y="2"/>
                      <a:pt x="11" y="22"/>
                      <a:pt x="6" y="51"/>
                    </a:cubicBezTo>
                    <a:cubicBezTo>
                      <a:pt x="2" y="81"/>
                      <a:pt x="22" y="108"/>
                      <a:pt x="51" y="113"/>
                    </a:cubicBezTo>
                    <a:cubicBezTo>
                      <a:pt x="81" y="118"/>
                      <a:pt x="108" y="98"/>
                      <a:pt x="113" y="68"/>
                    </a:cubicBezTo>
                    <a:cubicBezTo>
                      <a:pt x="118" y="39"/>
                      <a:pt x="98" y="11"/>
                      <a:pt x="6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57" name="Freeform 176">
                <a:extLst>
                  <a:ext uri="{FF2B5EF4-FFF2-40B4-BE49-F238E27FC236}">
                    <a16:creationId xmlns:a16="http://schemas.microsoft.com/office/drawing/2014/main" id="{CFAB6F72-AA4F-4E9E-A044-C14D922D6A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43" y="4990"/>
                <a:ext cx="84" cy="84"/>
              </a:xfrm>
              <a:custGeom>
                <a:avLst/>
                <a:gdLst>
                  <a:gd name="T0" fmla="*/ 70 w 73"/>
                  <a:gd name="T1" fmla="*/ 42 h 73"/>
                  <a:gd name="T2" fmla="*/ 31 w 73"/>
                  <a:gd name="T3" fmla="*/ 70 h 73"/>
                  <a:gd name="T4" fmla="*/ 3 w 73"/>
                  <a:gd name="T5" fmla="*/ 31 h 73"/>
                  <a:gd name="T6" fmla="*/ 42 w 73"/>
                  <a:gd name="T7" fmla="*/ 3 h 73"/>
                  <a:gd name="T8" fmla="*/ 70 w 73"/>
                  <a:gd name="T9" fmla="*/ 42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3" h="73">
                    <a:moveTo>
                      <a:pt x="70" y="42"/>
                    </a:moveTo>
                    <a:cubicBezTo>
                      <a:pt x="67" y="60"/>
                      <a:pt x="50" y="73"/>
                      <a:pt x="31" y="70"/>
                    </a:cubicBezTo>
                    <a:cubicBezTo>
                      <a:pt x="13" y="67"/>
                      <a:pt x="0" y="50"/>
                      <a:pt x="3" y="31"/>
                    </a:cubicBezTo>
                    <a:cubicBezTo>
                      <a:pt x="6" y="13"/>
                      <a:pt x="23" y="0"/>
                      <a:pt x="42" y="3"/>
                    </a:cubicBezTo>
                    <a:cubicBezTo>
                      <a:pt x="60" y="6"/>
                      <a:pt x="73" y="23"/>
                      <a:pt x="70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58" name="Freeform 177">
                <a:extLst>
                  <a:ext uri="{FF2B5EF4-FFF2-40B4-BE49-F238E27FC236}">
                    <a16:creationId xmlns:a16="http://schemas.microsoft.com/office/drawing/2014/main" id="{809EFFC7-ED76-43BA-A0FA-D8BC877EE7B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022" y="4969"/>
                <a:ext cx="126" cy="126"/>
              </a:xfrm>
              <a:custGeom>
                <a:avLst/>
                <a:gdLst>
                  <a:gd name="T0" fmla="*/ 47 w 109"/>
                  <a:gd name="T1" fmla="*/ 104 h 109"/>
                  <a:gd name="T2" fmla="*/ 5 w 109"/>
                  <a:gd name="T3" fmla="*/ 47 h 109"/>
                  <a:gd name="T4" fmla="*/ 63 w 109"/>
                  <a:gd name="T5" fmla="*/ 5 h 109"/>
                  <a:gd name="T6" fmla="*/ 105 w 109"/>
                  <a:gd name="T7" fmla="*/ 62 h 109"/>
                  <a:gd name="T8" fmla="*/ 47 w 109"/>
                  <a:gd name="T9" fmla="*/ 104 h 109"/>
                  <a:gd name="T10" fmla="*/ 62 w 109"/>
                  <a:gd name="T11" fmla="*/ 7 h 109"/>
                  <a:gd name="T12" fmla="*/ 7 w 109"/>
                  <a:gd name="T13" fmla="*/ 47 h 109"/>
                  <a:gd name="T14" fmla="*/ 47 w 109"/>
                  <a:gd name="T15" fmla="*/ 102 h 109"/>
                  <a:gd name="T16" fmla="*/ 102 w 109"/>
                  <a:gd name="T17" fmla="*/ 62 h 109"/>
                  <a:gd name="T18" fmla="*/ 62 w 109"/>
                  <a:gd name="T19" fmla="*/ 7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9" h="109">
                    <a:moveTo>
                      <a:pt x="47" y="104"/>
                    </a:moveTo>
                    <a:cubicBezTo>
                      <a:pt x="19" y="100"/>
                      <a:pt x="0" y="74"/>
                      <a:pt x="5" y="47"/>
                    </a:cubicBezTo>
                    <a:cubicBezTo>
                      <a:pt x="9" y="19"/>
                      <a:pt x="35" y="0"/>
                      <a:pt x="63" y="5"/>
                    </a:cubicBezTo>
                    <a:cubicBezTo>
                      <a:pt x="90" y="9"/>
                      <a:pt x="109" y="35"/>
                      <a:pt x="105" y="62"/>
                    </a:cubicBezTo>
                    <a:cubicBezTo>
                      <a:pt x="100" y="90"/>
                      <a:pt x="74" y="109"/>
                      <a:pt x="47" y="104"/>
                    </a:cubicBezTo>
                    <a:close/>
                    <a:moveTo>
                      <a:pt x="62" y="7"/>
                    </a:moveTo>
                    <a:cubicBezTo>
                      <a:pt x="36" y="3"/>
                      <a:pt x="11" y="21"/>
                      <a:pt x="7" y="47"/>
                    </a:cubicBezTo>
                    <a:cubicBezTo>
                      <a:pt x="3" y="73"/>
                      <a:pt x="21" y="98"/>
                      <a:pt x="47" y="102"/>
                    </a:cubicBezTo>
                    <a:cubicBezTo>
                      <a:pt x="73" y="106"/>
                      <a:pt x="98" y="88"/>
                      <a:pt x="102" y="62"/>
                    </a:cubicBezTo>
                    <a:cubicBezTo>
                      <a:pt x="107" y="36"/>
                      <a:pt x="89" y="11"/>
                      <a:pt x="62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59" name="Freeform 178">
                <a:extLst>
                  <a:ext uri="{FF2B5EF4-FFF2-40B4-BE49-F238E27FC236}">
                    <a16:creationId xmlns:a16="http://schemas.microsoft.com/office/drawing/2014/main" id="{FF66DC4C-4743-4E7B-AF95-A7D1EF64555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995" y="4943"/>
                <a:ext cx="179" cy="178"/>
              </a:xfrm>
              <a:custGeom>
                <a:avLst/>
                <a:gdLst>
                  <a:gd name="T0" fmla="*/ 66 w 155"/>
                  <a:gd name="T1" fmla="*/ 149 h 155"/>
                  <a:gd name="T2" fmla="*/ 6 w 155"/>
                  <a:gd name="T3" fmla="*/ 66 h 155"/>
                  <a:gd name="T4" fmla="*/ 89 w 155"/>
                  <a:gd name="T5" fmla="*/ 6 h 155"/>
                  <a:gd name="T6" fmla="*/ 149 w 155"/>
                  <a:gd name="T7" fmla="*/ 89 h 155"/>
                  <a:gd name="T8" fmla="*/ 66 w 155"/>
                  <a:gd name="T9" fmla="*/ 149 h 155"/>
                  <a:gd name="T10" fmla="*/ 89 w 155"/>
                  <a:gd name="T11" fmla="*/ 8 h 155"/>
                  <a:gd name="T12" fmla="*/ 8 w 155"/>
                  <a:gd name="T13" fmla="*/ 67 h 155"/>
                  <a:gd name="T14" fmla="*/ 67 w 155"/>
                  <a:gd name="T15" fmla="*/ 147 h 155"/>
                  <a:gd name="T16" fmla="*/ 147 w 155"/>
                  <a:gd name="T17" fmla="*/ 88 h 155"/>
                  <a:gd name="T18" fmla="*/ 89 w 155"/>
                  <a:gd name="T19" fmla="*/ 8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5" h="155">
                    <a:moveTo>
                      <a:pt x="66" y="149"/>
                    </a:moveTo>
                    <a:cubicBezTo>
                      <a:pt x="27" y="143"/>
                      <a:pt x="0" y="106"/>
                      <a:pt x="6" y="66"/>
                    </a:cubicBezTo>
                    <a:cubicBezTo>
                      <a:pt x="13" y="27"/>
                      <a:pt x="50" y="0"/>
                      <a:pt x="89" y="6"/>
                    </a:cubicBezTo>
                    <a:cubicBezTo>
                      <a:pt x="128" y="12"/>
                      <a:pt x="155" y="50"/>
                      <a:pt x="149" y="89"/>
                    </a:cubicBezTo>
                    <a:cubicBezTo>
                      <a:pt x="143" y="128"/>
                      <a:pt x="106" y="155"/>
                      <a:pt x="66" y="149"/>
                    </a:cubicBezTo>
                    <a:close/>
                    <a:moveTo>
                      <a:pt x="89" y="8"/>
                    </a:moveTo>
                    <a:cubicBezTo>
                      <a:pt x="50" y="2"/>
                      <a:pt x="15" y="28"/>
                      <a:pt x="8" y="67"/>
                    </a:cubicBezTo>
                    <a:cubicBezTo>
                      <a:pt x="2" y="105"/>
                      <a:pt x="29" y="141"/>
                      <a:pt x="67" y="147"/>
                    </a:cubicBezTo>
                    <a:cubicBezTo>
                      <a:pt x="105" y="153"/>
                      <a:pt x="141" y="127"/>
                      <a:pt x="147" y="88"/>
                    </a:cubicBezTo>
                    <a:cubicBezTo>
                      <a:pt x="153" y="50"/>
                      <a:pt x="127" y="14"/>
                      <a:pt x="89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60" name="Freeform 179">
                <a:extLst>
                  <a:ext uri="{FF2B5EF4-FFF2-40B4-BE49-F238E27FC236}">
                    <a16:creationId xmlns:a16="http://schemas.microsoft.com/office/drawing/2014/main" id="{8B9DBA13-5FCE-476E-98B4-43C3427669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72" y="4474"/>
                <a:ext cx="64" cy="64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1" y="46"/>
                      <a:pt x="38" y="56"/>
                      <a:pt x="24" y="54"/>
                    </a:cubicBezTo>
                    <a:cubicBezTo>
                      <a:pt x="9" y="51"/>
                      <a:pt x="0" y="38"/>
                      <a:pt x="2" y="24"/>
                    </a:cubicBezTo>
                    <a:cubicBezTo>
                      <a:pt x="4" y="9"/>
                      <a:pt x="18" y="0"/>
                      <a:pt x="32" y="2"/>
                    </a:cubicBezTo>
                    <a:cubicBezTo>
                      <a:pt x="46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61" name="Freeform 180">
                <a:extLst>
                  <a:ext uri="{FF2B5EF4-FFF2-40B4-BE49-F238E27FC236}">
                    <a16:creationId xmlns:a16="http://schemas.microsoft.com/office/drawing/2014/main" id="{4D1BD6D8-FE7B-4F06-AA29-9A316B50602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055" y="4458"/>
                <a:ext cx="97" cy="96"/>
              </a:xfrm>
              <a:custGeom>
                <a:avLst/>
                <a:gdLst>
                  <a:gd name="T0" fmla="*/ 36 w 84"/>
                  <a:gd name="T1" fmla="*/ 80 h 84"/>
                  <a:gd name="T2" fmla="*/ 3 w 84"/>
                  <a:gd name="T3" fmla="*/ 36 h 84"/>
                  <a:gd name="T4" fmla="*/ 48 w 84"/>
                  <a:gd name="T5" fmla="*/ 3 h 84"/>
                  <a:gd name="T6" fmla="*/ 80 w 84"/>
                  <a:gd name="T7" fmla="*/ 48 h 84"/>
                  <a:gd name="T8" fmla="*/ 36 w 84"/>
                  <a:gd name="T9" fmla="*/ 80 h 84"/>
                  <a:gd name="T10" fmla="*/ 48 w 84"/>
                  <a:gd name="T11" fmla="*/ 5 h 84"/>
                  <a:gd name="T12" fmla="*/ 5 w 84"/>
                  <a:gd name="T13" fmla="*/ 36 h 84"/>
                  <a:gd name="T14" fmla="*/ 36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0"/>
                    </a:moveTo>
                    <a:cubicBezTo>
                      <a:pt x="14" y="77"/>
                      <a:pt x="0" y="57"/>
                      <a:pt x="3" y="36"/>
                    </a:cubicBezTo>
                    <a:cubicBezTo>
                      <a:pt x="7" y="14"/>
                      <a:pt x="27" y="0"/>
                      <a:pt x="48" y="3"/>
                    </a:cubicBezTo>
                    <a:cubicBezTo>
                      <a:pt x="69" y="7"/>
                      <a:pt x="84" y="27"/>
                      <a:pt x="80" y="48"/>
                    </a:cubicBezTo>
                    <a:cubicBezTo>
                      <a:pt x="77" y="69"/>
                      <a:pt x="57" y="84"/>
                      <a:pt x="36" y="80"/>
                    </a:cubicBezTo>
                    <a:close/>
                    <a:moveTo>
                      <a:pt x="48" y="5"/>
                    </a:moveTo>
                    <a:cubicBezTo>
                      <a:pt x="27" y="2"/>
                      <a:pt x="8" y="16"/>
                      <a:pt x="5" y="36"/>
                    </a:cubicBezTo>
                    <a:cubicBezTo>
                      <a:pt x="2" y="56"/>
                      <a:pt x="16" y="75"/>
                      <a:pt x="36" y="79"/>
                    </a:cubicBezTo>
                    <a:cubicBezTo>
                      <a:pt x="56" y="82"/>
                      <a:pt x="75" y="68"/>
                      <a:pt x="79" y="48"/>
                    </a:cubicBezTo>
                    <a:cubicBezTo>
                      <a:pt x="82" y="27"/>
                      <a:pt x="68" y="8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62" name="Freeform 181">
                <a:extLst>
                  <a:ext uri="{FF2B5EF4-FFF2-40B4-BE49-F238E27FC236}">
                    <a16:creationId xmlns:a16="http://schemas.microsoft.com/office/drawing/2014/main" id="{18A8323F-A0FB-44C2-9DB2-4C9F958EE94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035" y="4437"/>
                <a:ext cx="138" cy="138"/>
              </a:xfrm>
              <a:custGeom>
                <a:avLst/>
                <a:gdLst>
                  <a:gd name="T0" fmla="*/ 51 w 120"/>
                  <a:gd name="T1" fmla="*/ 115 h 120"/>
                  <a:gd name="T2" fmla="*/ 5 w 120"/>
                  <a:gd name="T3" fmla="*/ 51 h 120"/>
                  <a:gd name="T4" fmla="*/ 68 w 120"/>
                  <a:gd name="T5" fmla="*/ 5 h 120"/>
                  <a:gd name="T6" fmla="*/ 115 w 120"/>
                  <a:gd name="T7" fmla="*/ 68 h 120"/>
                  <a:gd name="T8" fmla="*/ 51 w 120"/>
                  <a:gd name="T9" fmla="*/ 115 h 120"/>
                  <a:gd name="T10" fmla="*/ 68 w 120"/>
                  <a:gd name="T11" fmla="*/ 6 h 120"/>
                  <a:gd name="T12" fmla="*/ 6 w 120"/>
                  <a:gd name="T13" fmla="*/ 51 h 120"/>
                  <a:gd name="T14" fmla="*/ 51 w 120"/>
                  <a:gd name="T15" fmla="*/ 113 h 120"/>
                  <a:gd name="T16" fmla="*/ 113 w 120"/>
                  <a:gd name="T17" fmla="*/ 68 h 120"/>
                  <a:gd name="T18" fmla="*/ 68 w 120"/>
                  <a:gd name="T19" fmla="*/ 6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0" h="120">
                    <a:moveTo>
                      <a:pt x="51" y="115"/>
                    </a:moveTo>
                    <a:cubicBezTo>
                      <a:pt x="21" y="110"/>
                      <a:pt x="0" y="81"/>
                      <a:pt x="5" y="51"/>
                    </a:cubicBezTo>
                    <a:cubicBezTo>
                      <a:pt x="10" y="21"/>
                      <a:pt x="38" y="0"/>
                      <a:pt x="68" y="5"/>
                    </a:cubicBezTo>
                    <a:cubicBezTo>
                      <a:pt x="99" y="9"/>
                      <a:pt x="120" y="38"/>
                      <a:pt x="115" y="68"/>
                    </a:cubicBezTo>
                    <a:cubicBezTo>
                      <a:pt x="110" y="99"/>
                      <a:pt x="81" y="120"/>
                      <a:pt x="51" y="115"/>
                    </a:cubicBezTo>
                    <a:close/>
                    <a:moveTo>
                      <a:pt x="68" y="6"/>
                    </a:moveTo>
                    <a:cubicBezTo>
                      <a:pt x="39" y="2"/>
                      <a:pt x="11" y="22"/>
                      <a:pt x="6" y="51"/>
                    </a:cubicBezTo>
                    <a:cubicBezTo>
                      <a:pt x="2" y="81"/>
                      <a:pt x="22" y="108"/>
                      <a:pt x="51" y="113"/>
                    </a:cubicBezTo>
                    <a:cubicBezTo>
                      <a:pt x="81" y="118"/>
                      <a:pt x="108" y="98"/>
                      <a:pt x="113" y="68"/>
                    </a:cubicBezTo>
                    <a:cubicBezTo>
                      <a:pt x="118" y="39"/>
                      <a:pt x="98" y="11"/>
                      <a:pt x="6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</p:grpSp>
        <p:sp>
          <p:nvSpPr>
            <p:cNvPr id="363" name="Rectangle 362">
              <a:extLst>
                <a:ext uri="{FF2B5EF4-FFF2-40B4-BE49-F238E27FC236}">
                  <a16:creationId xmlns:a16="http://schemas.microsoft.com/office/drawing/2014/main" id="{F0C2946A-459B-45CA-983F-C2440F9FE852}"/>
                </a:ext>
              </a:extLst>
            </p:cNvPr>
            <p:cNvSpPr/>
            <p:nvPr userDrawn="1"/>
          </p:nvSpPr>
          <p:spPr>
            <a:xfrm>
              <a:off x="-5288" y="0"/>
              <a:ext cx="12197288" cy="6858000"/>
            </a:xfrm>
            <a:prstGeom prst="rect">
              <a:avLst/>
            </a:prstGeom>
            <a:solidFill>
              <a:schemeClr val="bg1">
                <a:alpha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</p:grpSp>
      <p:sp>
        <p:nvSpPr>
          <p:cNvPr id="366" name="Rectangle 365">
            <a:extLst>
              <a:ext uri="{FF2B5EF4-FFF2-40B4-BE49-F238E27FC236}">
                <a16:creationId xmlns:a16="http://schemas.microsoft.com/office/drawing/2014/main" id="{43E4475B-4A1E-43BE-9D85-8561472647A9}"/>
              </a:ext>
            </a:extLst>
          </p:cNvPr>
          <p:cNvSpPr/>
          <p:nvPr/>
        </p:nvSpPr>
        <p:spPr>
          <a:xfrm>
            <a:off x="0" y="0"/>
            <a:ext cx="12192000" cy="720000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blurRad="127000" dist="63500" dir="5400000" algn="t" rotWithShape="0">
              <a:prstClr val="black">
                <a:alpha val="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368" name="Rectangle 367">
            <a:extLst>
              <a:ext uri="{FF2B5EF4-FFF2-40B4-BE49-F238E27FC236}">
                <a16:creationId xmlns:a16="http://schemas.microsoft.com/office/drawing/2014/main" id="{8229D15F-948A-446A-898E-06542706D727}"/>
              </a:ext>
            </a:extLst>
          </p:cNvPr>
          <p:cNvSpPr/>
          <p:nvPr/>
        </p:nvSpPr>
        <p:spPr>
          <a:xfrm>
            <a:off x="0" y="0"/>
            <a:ext cx="720000" cy="720000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27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dirty="0"/>
          </a:p>
        </p:txBody>
      </p:sp>
      <p:sp>
        <p:nvSpPr>
          <p:cNvPr id="393" name="Espace réservé du texte 19">
            <a:extLst>
              <a:ext uri="{FF2B5EF4-FFF2-40B4-BE49-F238E27FC236}">
                <a16:creationId xmlns:a16="http://schemas.microsoft.com/office/drawing/2014/main" id="{2662D988-C306-4050-BCBE-F138B0831E8C}"/>
              </a:ext>
            </a:extLst>
          </p:cNvPr>
          <p:cNvSpPr>
            <a:spLocks noGrp="1"/>
          </p:cNvSpPr>
          <p:nvPr userDrawn="1">
            <p:ph type="body" sz="quarter" idx="14"/>
          </p:nvPr>
        </p:nvSpPr>
        <p:spPr>
          <a:xfrm>
            <a:off x="924560" y="0"/>
            <a:ext cx="9240821" cy="719999"/>
          </a:xfrm>
          <a:prstGeom prst="rect">
            <a:avLst/>
          </a:prstGeom>
        </p:spPr>
        <p:txBody>
          <a:bodyPr bIns="72000" anchor="ctr"/>
          <a:lstStyle>
            <a:lvl1pPr marL="0" indent="0" algn="l" defTabSz="914400" rtl="0" eaLnBrk="1" latinLnBrk="0" hangingPunct="1">
              <a:lnSpc>
                <a:spcPct val="100000"/>
              </a:lnSpc>
              <a:buNone/>
              <a:defRPr lang="en-US" sz="2400" kern="1200" dirty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457200" indent="0">
              <a:buNone/>
              <a:defRPr lang="fr-FR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2pPr>
            <a:lvl3pPr marL="914400" indent="0">
              <a:buNone/>
              <a:defRPr lang="fr-FR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3pPr>
            <a:lvl4pPr marL="1371600" indent="0">
              <a:buNone/>
              <a:defRPr lang="fr-FR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4pPr>
            <a:lvl5pPr marL="1828800" indent="0">
              <a:buNone/>
              <a:defRPr lang="en-US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5pPr>
          </a:lstStyle>
          <a:p>
            <a:pPr lvl="0"/>
            <a:r>
              <a:rPr lang="fr-FR" dirty="0"/>
              <a:t>Modifier les styles du texte du masque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76345314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39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39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93" grpId="0" build="p">
        <p:tmplLst>
          <p:tmpl lvl="1">
            <p:tnLst>
              <p:par>
                <p:cTn presetID="2" presetClass="entr" presetSubtype="1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9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1000" fill="hold"/>
                        <p:tgtEl>
                          <p:spTgt spid="39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1000" fill="hold"/>
                        <p:tgtEl>
                          <p:spTgt spid="39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0-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Diapositive de tit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69" name="Groupe 368">
            <a:extLst>
              <a:ext uri="{FF2B5EF4-FFF2-40B4-BE49-F238E27FC236}">
                <a16:creationId xmlns:a16="http://schemas.microsoft.com/office/drawing/2014/main" id="{D0FA2619-DC33-4538-870C-3138D40C40A2}"/>
              </a:ext>
            </a:extLst>
          </p:cNvPr>
          <p:cNvGrpSpPr/>
          <p:nvPr userDrawn="1"/>
        </p:nvGrpSpPr>
        <p:grpSpPr>
          <a:xfrm>
            <a:off x="0" y="0"/>
            <a:ext cx="12192000" cy="6858000"/>
            <a:chOff x="2392159" y="944956"/>
            <a:chExt cx="12192000" cy="6858000"/>
          </a:xfrm>
        </p:grpSpPr>
        <p:sp>
          <p:nvSpPr>
            <p:cNvPr id="370" name="Rectangle 369">
              <a:extLst>
                <a:ext uri="{FF2B5EF4-FFF2-40B4-BE49-F238E27FC236}">
                  <a16:creationId xmlns:a16="http://schemas.microsoft.com/office/drawing/2014/main" id="{EA0701D7-933E-4DB5-A690-8909118A557B}"/>
                </a:ext>
              </a:extLst>
            </p:cNvPr>
            <p:cNvSpPr/>
            <p:nvPr/>
          </p:nvSpPr>
          <p:spPr>
            <a:xfrm>
              <a:off x="2392159" y="944956"/>
              <a:ext cx="12192000" cy="6858000"/>
            </a:xfrm>
            <a:prstGeom prst="rect">
              <a:avLst/>
            </a:prstGeom>
            <a:solidFill>
              <a:schemeClr val="tx1">
                <a:alpha val="50000"/>
              </a:schemeClr>
            </a:solidFill>
            <a:ln w="190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371" name="Rectangle 370">
              <a:extLst>
                <a:ext uri="{FF2B5EF4-FFF2-40B4-BE49-F238E27FC236}">
                  <a16:creationId xmlns:a16="http://schemas.microsoft.com/office/drawing/2014/main" id="{ABA394F6-58E8-49D0-B0E2-72A6598EDFC1}"/>
                </a:ext>
              </a:extLst>
            </p:cNvPr>
            <p:cNvSpPr/>
            <p:nvPr/>
          </p:nvSpPr>
          <p:spPr>
            <a:xfrm>
              <a:off x="2392159" y="944956"/>
              <a:ext cx="12192000" cy="6858000"/>
            </a:xfrm>
            <a:prstGeom prst="rect">
              <a:avLst/>
            </a:prstGeom>
            <a:gradFill flip="none" rotWithShape="1">
              <a:gsLst>
                <a:gs pos="0">
                  <a:schemeClr val="accent1">
                    <a:alpha val="50000"/>
                  </a:schemeClr>
                </a:gs>
                <a:gs pos="100000">
                  <a:schemeClr val="accent2">
                    <a:alpha val="50000"/>
                  </a:schemeClr>
                </a:gs>
              </a:gsLst>
              <a:lin ang="5400000" scaled="1"/>
              <a:tileRect/>
            </a:gradFill>
            <a:ln>
              <a:noFill/>
            </a:ln>
            <a:effectLst>
              <a:outerShdw blurRad="127000" dist="63500" dir="5400000" algn="t" rotWithShape="0">
                <a:prstClr val="black">
                  <a:alpha val="5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</p:grpSp>
      <p:sp>
        <p:nvSpPr>
          <p:cNvPr id="372" name="Espace réservé du texte 19">
            <a:extLst>
              <a:ext uri="{FF2B5EF4-FFF2-40B4-BE49-F238E27FC236}">
                <a16:creationId xmlns:a16="http://schemas.microsoft.com/office/drawing/2014/main" id="{F71E37AD-7945-421C-91FA-37C8C68A8775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501654" y="3013869"/>
            <a:ext cx="9188692" cy="830263"/>
          </a:xfrm>
          <a:prstGeom prst="rect">
            <a:avLst/>
          </a:prstGeom>
        </p:spPr>
        <p:txBody>
          <a:bodyPr anchor="ctr"/>
          <a:lstStyle>
            <a:lvl1pPr marL="0" indent="0" algn="ctr">
              <a:lnSpc>
                <a:spcPct val="100000"/>
              </a:lnSpc>
              <a:buNone/>
              <a:defRPr lang="en-US" sz="2400" kern="1200" spc="300" dirty="0">
                <a:solidFill>
                  <a:schemeClr val="bg1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457200" indent="0">
              <a:buNone/>
              <a:defRPr lang="fr-FR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2pPr>
            <a:lvl3pPr marL="914400" indent="0">
              <a:buNone/>
              <a:defRPr lang="fr-FR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3pPr>
            <a:lvl4pPr marL="1371600" indent="0">
              <a:buNone/>
              <a:defRPr lang="fr-FR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4pPr>
            <a:lvl5pPr marL="1828800" indent="0">
              <a:buNone/>
              <a:defRPr lang="en-US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5pPr>
          </a:lstStyle>
          <a:p>
            <a:pPr lvl="0"/>
            <a:r>
              <a:rPr lang="fr-FR" dirty="0"/>
              <a:t>MODIFIER LES STYLES DU TEXTE DU MASQUE</a:t>
            </a:r>
            <a:endParaRPr lang="en-US" dirty="0"/>
          </a:p>
        </p:txBody>
      </p:sp>
      <p:grpSp>
        <p:nvGrpSpPr>
          <p:cNvPr id="375" name="Group 4">
            <a:extLst>
              <a:ext uri="{FF2B5EF4-FFF2-40B4-BE49-F238E27FC236}">
                <a16:creationId xmlns:a16="http://schemas.microsoft.com/office/drawing/2014/main" id="{1B89AAAD-95E9-4582-B43E-F8CCDEE69B4C}"/>
              </a:ext>
            </a:extLst>
          </p:cNvPr>
          <p:cNvGrpSpPr>
            <a:grpSpLocks noChangeAspect="1"/>
          </p:cNvGrpSpPr>
          <p:nvPr userDrawn="1"/>
        </p:nvGrpSpPr>
        <p:grpSpPr bwMode="auto">
          <a:xfrm rot="12600000">
            <a:off x="7686437" y="-2231728"/>
            <a:ext cx="7980362" cy="4732338"/>
            <a:chOff x="4539" y="2829"/>
            <a:chExt cx="5027" cy="2981"/>
          </a:xfrm>
          <a:solidFill>
            <a:schemeClr val="bg1">
              <a:alpha val="50000"/>
            </a:schemeClr>
          </a:solidFill>
        </p:grpSpPr>
        <p:sp>
          <p:nvSpPr>
            <p:cNvPr id="376" name="Freeform 5">
              <a:extLst>
                <a:ext uri="{FF2B5EF4-FFF2-40B4-BE49-F238E27FC236}">
                  <a16:creationId xmlns:a16="http://schemas.microsoft.com/office/drawing/2014/main" id="{EF415D56-E366-462C-B23F-D0F564D6BC7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795" y="4447"/>
              <a:ext cx="417" cy="346"/>
            </a:xfrm>
            <a:custGeom>
              <a:avLst/>
              <a:gdLst>
                <a:gd name="T0" fmla="*/ 417 w 417"/>
                <a:gd name="T1" fmla="*/ 132 h 346"/>
                <a:gd name="T2" fmla="*/ 256 w 417"/>
                <a:gd name="T3" fmla="*/ 346 h 346"/>
                <a:gd name="T4" fmla="*/ 254 w 417"/>
                <a:gd name="T5" fmla="*/ 344 h 346"/>
                <a:gd name="T6" fmla="*/ 0 w 417"/>
                <a:gd name="T7" fmla="*/ 0 h 346"/>
                <a:gd name="T8" fmla="*/ 417 w 417"/>
                <a:gd name="T9" fmla="*/ 132 h 346"/>
                <a:gd name="T10" fmla="*/ 256 w 417"/>
                <a:gd name="T11" fmla="*/ 339 h 346"/>
                <a:gd name="T12" fmla="*/ 411 w 417"/>
                <a:gd name="T13" fmla="*/ 134 h 346"/>
                <a:gd name="T14" fmla="*/ 11 w 417"/>
                <a:gd name="T15" fmla="*/ 7 h 346"/>
                <a:gd name="T16" fmla="*/ 256 w 417"/>
                <a:gd name="T17" fmla="*/ 339 h 3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17" h="346">
                  <a:moveTo>
                    <a:pt x="417" y="132"/>
                  </a:moveTo>
                  <a:lnTo>
                    <a:pt x="256" y="346"/>
                  </a:lnTo>
                  <a:lnTo>
                    <a:pt x="254" y="344"/>
                  </a:lnTo>
                  <a:lnTo>
                    <a:pt x="0" y="0"/>
                  </a:lnTo>
                  <a:lnTo>
                    <a:pt x="417" y="132"/>
                  </a:lnTo>
                  <a:close/>
                  <a:moveTo>
                    <a:pt x="256" y="339"/>
                  </a:moveTo>
                  <a:lnTo>
                    <a:pt x="411" y="134"/>
                  </a:lnTo>
                  <a:lnTo>
                    <a:pt x="11" y="7"/>
                  </a:lnTo>
                  <a:lnTo>
                    <a:pt x="256" y="33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77" name="Freeform 6">
              <a:extLst>
                <a:ext uri="{FF2B5EF4-FFF2-40B4-BE49-F238E27FC236}">
                  <a16:creationId xmlns:a16="http://schemas.microsoft.com/office/drawing/2014/main" id="{63906AF0-18A6-44E1-B6C0-FBD14C92D13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17" y="4448"/>
              <a:ext cx="737" cy="468"/>
            </a:xfrm>
            <a:custGeom>
              <a:avLst/>
              <a:gdLst>
                <a:gd name="T0" fmla="*/ 484 w 737"/>
                <a:gd name="T1" fmla="*/ 0 h 468"/>
                <a:gd name="T2" fmla="*/ 737 w 737"/>
                <a:gd name="T3" fmla="*/ 343 h 468"/>
                <a:gd name="T4" fmla="*/ 734 w 737"/>
                <a:gd name="T5" fmla="*/ 343 h 468"/>
                <a:gd name="T6" fmla="*/ 0 w 737"/>
                <a:gd name="T7" fmla="*/ 468 h 468"/>
                <a:gd name="T8" fmla="*/ 4 w 737"/>
                <a:gd name="T9" fmla="*/ 465 h 468"/>
                <a:gd name="T10" fmla="*/ 484 w 737"/>
                <a:gd name="T11" fmla="*/ 0 h 468"/>
                <a:gd name="T12" fmla="*/ 731 w 737"/>
                <a:gd name="T13" fmla="*/ 340 h 468"/>
                <a:gd name="T14" fmla="*/ 483 w 737"/>
                <a:gd name="T15" fmla="*/ 5 h 468"/>
                <a:gd name="T16" fmla="*/ 10 w 737"/>
                <a:gd name="T17" fmla="*/ 462 h 468"/>
                <a:gd name="T18" fmla="*/ 731 w 737"/>
                <a:gd name="T19" fmla="*/ 340 h 4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37" h="468">
                  <a:moveTo>
                    <a:pt x="484" y="0"/>
                  </a:moveTo>
                  <a:lnTo>
                    <a:pt x="737" y="343"/>
                  </a:lnTo>
                  <a:lnTo>
                    <a:pt x="734" y="343"/>
                  </a:lnTo>
                  <a:lnTo>
                    <a:pt x="0" y="468"/>
                  </a:lnTo>
                  <a:lnTo>
                    <a:pt x="4" y="465"/>
                  </a:lnTo>
                  <a:lnTo>
                    <a:pt x="484" y="0"/>
                  </a:lnTo>
                  <a:close/>
                  <a:moveTo>
                    <a:pt x="731" y="340"/>
                  </a:moveTo>
                  <a:lnTo>
                    <a:pt x="483" y="5"/>
                  </a:lnTo>
                  <a:lnTo>
                    <a:pt x="10" y="462"/>
                  </a:lnTo>
                  <a:lnTo>
                    <a:pt x="731" y="34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78" name="Freeform 7">
              <a:extLst>
                <a:ext uri="{FF2B5EF4-FFF2-40B4-BE49-F238E27FC236}">
                  <a16:creationId xmlns:a16="http://schemas.microsoft.com/office/drawing/2014/main" id="{2809B7A0-EF49-49A4-A4A3-DBBA1963123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18" y="4787"/>
              <a:ext cx="1069" cy="863"/>
            </a:xfrm>
            <a:custGeom>
              <a:avLst/>
              <a:gdLst>
                <a:gd name="T0" fmla="*/ 734 w 1069"/>
                <a:gd name="T1" fmla="*/ 0 h 863"/>
                <a:gd name="T2" fmla="*/ 734 w 1069"/>
                <a:gd name="T3" fmla="*/ 1 h 863"/>
                <a:gd name="T4" fmla="*/ 1069 w 1069"/>
                <a:gd name="T5" fmla="*/ 863 h 863"/>
                <a:gd name="T6" fmla="*/ 0 w 1069"/>
                <a:gd name="T7" fmla="*/ 126 h 863"/>
                <a:gd name="T8" fmla="*/ 734 w 1069"/>
                <a:gd name="T9" fmla="*/ 0 h 863"/>
                <a:gd name="T10" fmla="*/ 1061 w 1069"/>
                <a:gd name="T11" fmla="*/ 854 h 863"/>
                <a:gd name="T12" fmla="*/ 732 w 1069"/>
                <a:gd name="T13" fmla="*/ 5 h 863"/>
                <a:gd name="T14" fmla="*/ 9 w 1069"/>
                <a:gd name="T15" fmla="*/ 128 h 863"/>
                <a:gd name="T16" fmla="*/ 1061 w 1069"/>
                <a:gd name="T17" fmla="*/ 854 h 8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69" h="863">
                  <a:moveTo>
                    <a:pt x="734" y="0"/>
                  </a:moveTo>
                  <a:lnTo>
                    <a:pt x="734" y="1"/>
                  </a:lnTo>
                  <a:lnTo>
                    <a:pt x="1069" y="863"/>
                  </a:lnTo>
                  <a:lnTo>
                    <a:pt x="0" y="126"/>
                  </a:lnTo>
                  <a:lnTo>
                    <a:pt x="734" y="0"/>
                  </a:lnTo>
                  <a:close/>
                  <a:moveTo>
                    <a:pt x="1061" y="854"/>
                  </a:moveTo>
                  <a:lnTo>
                    <a:pt x="732" y="5"/>
                  </a:lnTo>
                  <a:lnTo>
                    <a:pt x="9" y="128"/>
                  </a:lnTo>
                  <a:lnTo>
                    <a:pt x="1061" y="85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79" name="Freeform 8">
              <a:extLst>
                <a:ext uri="{FF2B5EF4-FFF2-40B4-BE49-F238E27FC236}">
                  <a16:creationId xmlns:a16="http://schemas.microsoft.com/office/drawing/2014/main" id="{E1C998B1-16E6-4C0E-ACD6-201BBC90210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633" y="4428"/>
              <a:ext cx="694" cy="488"/>
            </a:xfrm>
            <a:custGeom>
              <a:avLst/>
              <a:gdLst>
                <a:gd name="T0" fmla="*/ 234 w 694"/>
                <a:gd name="T1" fmla="*/ 0 h 488"/>
                <a:gd name="T2" fmla="*/ 235 w 694"/>
                <a:gd name="T3" fmla="*/ 1 h 488"/>
                <a:gd name="T4" fmla="*/ 694 w 694"/>
                <a:gd name="T5" fmla="*/ 488 h 488"/>
                <a:gd name="T6" fmla="*/ 0 w 694"/>
                <a:gd name="T7" fmla="*/ 380 h 488"/>
                <a:gd name="T8" fmla="*/ 1 w 694"/>
                <a:gd name="T9" fmla="*/ 378 h 488"/>
                <a:gd name="T10" fmla="*/ 234 w 694"/>
                <a:gd name="T11" fmla="*/ 0 h 488"/>
                <a:gd name="T12" fmla="*/ 685 w 694"/>
                <a:gd name="T13" fmla="*/ 484 h 488"/>
                <a:gd name="T14" fmla="*/ 234 w 694"/>
                <a:gd name="T15" fmla="*/ 5 h 488"/>
                <a:gd name="T16" fmla="*/ 6 w 694"/>
                <a:gd name="T17" fmla="*/ 378 h 488"/>
                <a:gd name="T18" fmla="*/ 685 w 694"/>
                <a:gd name="T19" fmla="*/ 484 h 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94" h="488">
                  <a:moveTo>
                    <a:pt x="234" y="0"/>
                  </a:moveTo>
                  <a:lnTo>
                    <a:pt x="235" y="1"/>
                  </a:lnTo>
                  <a:lnTo>
                    <a:pt x="694" y="488"/>
                  </a:lnTo>
                  <a:lnTo>
                    <a:pt x="0" y="380"/>
                  </a:lnTo>
                  <a:lnTo>
                    <a:pt x="1" y="378"/>
                  </a:lnTo>
                  <a:lnTo>
                    <a:pt x="234" y="0"/>
                  </a:lnTo>
                  <a:close/>
                  <a:moveTo>
                    <a:pt x="685" y="484"/>
                  </a:moveTo>
                  <a:lnTo>
                    <a:pt x="234" y="5"/>
                  </a:lnTo>
                  <a:lnTo>
                    <a:pt x="6" y="378"/>
                  </a:lnTo>
                  <a:lnTo>
                    <a:pt x="685" y="48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80" name="Freeform 9">
              <a:extLst>
                <a:ext uri="{FF2B5EF4-FFF2-40B4-BE49-F238E27FC236}">
                  <a16:creationId xmlns:a16="http://schemas.microsoft.com/office/drawing/2014/main" id="{C818B1AB-2F73-4B07-B1CC-4F118C53186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862" y="4429"/>
              <a:ext cx="943" cy="487"/>
            </a:xfrm>
            <a:custGeom>
              <a:avLst/>
              <a:gdLst>
                <a:gd name="T0" fmla="*/ 943 w 943"/>
                <a:gd name="T1" fmla="*/ 21 h 487"/>
                <a:gd name="T2" fmla="*/ 461 w 943"/>
                <a:gd name="T3" fmla="*/ 487 h 487"/>
                <a:gd name="T4" fmla="*/ 459 w 943"/>
                <a:gd name="T5" fmla="*/ 486 h 487"/>
                <a:gd name="T6" fmla="*/ 0 w 943"/>
                <a:gd name="T7" fmla="*/ 0 h 487"/>
                <a:gd name="T8" fmla="*/ 943 w 943"/>
                <a:gd name="T9" fmla="*/ 21 h 487"/>
                <a:gd name="T10" fmla="*/ 461 w 943"/>
                <a:gd name="T11" fmla="*/ 483 h 487"/>
                <a:gd name="T12" fmla="*/ 934 w 943"/>
                <a:gd name="T13" fmla="*/ 24 h 487"/>
                <a:gd name="T14" fmla="*/ 8 w 943"/>
                <a:gd name="T15" fmla="*/ 3 h 487"/>
                <a:gd name="T16" fmla="*/ 461 w 943"/>
                <a:gd name="T17" fmla="*/ 483 h 4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43" h="487">
                  <a:moveTo>
                    <a:pt x="943" y="21"/>
                  </a:moveTo>
                  <a:lnTo>
                    <a:pt x="461" y="487"/>
                  </a:lnTo>
                  <a:lnTo>
                    <a:pt x="459" y="486"/>
                  </a:lnTo>
                  <a:lnTo>
                    <a:pt x="0" y="0"/>
                  </a:lnTo>
                  <a:lnTo>
                    <a:pt x="943" y="21"/>
                  </a:lnTo>
                  <a:close/>
                  <a:moveTo>
                    <a:pt x="461" y="483"/>
                  </a:moveTo>
                  <a:lnTo>
                    <a:pt x="934" y="24"/>
                  </a:lnTo>
                  <a:lnTo>
                    <a:pt x="8" y="3"/>
                  </a:lnTo>
                  <a:lnTo>
                    <a:pt x="461" y="48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81" name="Freeform 10">
              <a:extLst>
                <a:ext uri="{FF2B5EF4-FFF2-40B4-BE49-F238E27FC236}">
                  <a16:creationId xmlns:a16="http://schemas.microsoft.com/office/drawing/2014/main" id="{5FB3EBE6-54D6-46D6-8A48-17AD15F7339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865" y="3998"/>
              <a:ext cx="943" cy="455"/>
            </a:xfrm>
            <a:custGeom>
              <a:avLst/>
              <a:gdLst>
                <a:gd name="T0" fmla="*/ 78 w 943"/>
                <a:gd name="T1" fmla="*/ 0 h 455"/>
                <a:gd name="T2" fmla="*/ 943 w 943"/>
                <a:gd name="T3" fmla="*/ 455 h 455"/>
                <a:gd name="T4" fmla="*/ 0 w 943"/>
                <a:gd name="T5" fmla="*/ 434 h 455"/>
                <a:gd name="T6" fmla="*/ 78 w 943"/>
                <a:gd name="T7" fmla="*/ 0 h 455"/>
                <a:gd name="T8" fmla="*/ 928 w 943"/>
                <a:gd name="T9" fmla="*/ 450 h 455"/>
                <a:gd name="T10" fmla="*/ 80 w 943"/>
                <a:gd name="T11" fmla="*/ 5 h 455"/>
                <a:gd name="T12" fmla="*/ 4 w 943"/>
                <a:gd name="T13" fmla="*/ 431 h 455"/>
                <a:gd name="T14" fmla="*/ 928 w 943"/>
                <a:gd name="T15" fmla="*/ 450 h 4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43" h="455">
                  <a:moveTo>
                    <a:pt x="78" y="0"/>
                  </a:moveTo>
                  <a:lnTo>
                    <a:pt x="943" y="455"/>
                  </a:lnTo>
                  <a:lnTo>
                    <a:pt x="0" y="434"/>
                  </a:lnTo>
                  <a:lnTo>
                    <a:pt x="78" y="0"/>
                  </a:lnTo>
                  <a:close/>
                  <a:moveTo>
                    <a:pt x="928" y="450"/>
                  </a:moveTo>
                  <a:lnTo>
                    <a:pt x="80" y="5"/>
                  </a:lnTo>
                  <a:lnTo>
                    <a:pt x="4" y="431"/>
                  </a:lnTo>
                  <a:lnTo>
                    <a:pt x="928" y="45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82" name="Freeform 11">
              <a:extLst>
                <a:ext uri="{FF2B5EF4-FFF2-40B4-BE49-F238E27FC236}">
                  <a16:creationId xmlns:a16="http://schemas.microsoft.com/office/drawing/2014/main" id="{C93CAEC8-ACEE-4E4A-B170-1A5D8AEB6CE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40" y="3717"/>
              <a:ext cx="863" cy="737"/>
            </a:xfrm>
            <a:custGeom>
              <a:avLst/>
              <a:gdLst>
                <a:gd name="T0" fmla="*/ 701 w 863"/>
                <a:gd name="T1" fmla="*/ 0 h 737"/>
                <a:gd name="T2" fmla="*/ 863 w 863"/>
                <a:gd name="T3" fmla="*/ 737 h 737"/>
                <a:gd name="T4" fmla="*/ 0 w 863"/>
                <a:gd name="T5" fmla="*/ 283 h 737"/>
                <a:gd name="T6" fmla="*/ 3 w 863"/>
                <a:gd name="T7" fmla="*/ 281 h 737"/>
                <a:gd name="T8" fmla="*/ 701 w 863"/>
                <a:gd name="T9" fmla="*/ 0 h 737"/>
                <a:gd name="T10" fmla="*/ 858 w 863"/>
                <a:gd name="T11" fmla="*/ 730 h 737"/>
                <a:gd name="T12" fmla="*/ 698 w 863"/>
                <a:gd name="T13" fmla="*/ 4 h 737"/>
                <a:gd name="T14" fmla="*/ 9 w 863"/>
                <a:gd name="T15" fmla="*/ 283 h 737"/>
                <a:gd name="T16" fmla="*/ 858 w 863"/>
                <a:gd name="T17" fmla="*/ 730 h 7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63" h="737">
                  <a:moveTo>
                    <a:pt x="701" y="0"/>
                  </a:moveTo>
                  <a:lnTo>
                    <a:pt x="863" y="737"/>
                  </a:lnTo>
                  <a:lnTo>
                    <a:pt x="0" y="283"/>
                  </a:lnTo>
                  <a:lnTo>
                    <a:pt x="3" y="281"/>
                  </a:lnTo>
                  <a:lnTo>
                    <a:pt x="701" y="0"/>
                  </a:lnTo>
                  <a:close/>
                  <a:moveTo>
                    <a:pt x="858" y="730"/>
                  </a:moveTo>
                  <a:lnTo>
                    <a:pt x="698" y="4"/>
                  </a:lnTo>
                  <a:lnTo>
                    <a:pt x="9" y="283"/>
                  </a:lnTo>
                  <a:lnTo>
                    <a:pt x="858" y="73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83" name="Freeform 12">
              <a:extLst>
                <a:ext uri="{FF2B5EF4-FFF2-40B4-BE49-F238E27FC236}">
                  <a16:creationId xmlns:a16="http://schemas.microsoft.com/office/drawing/2014/main" id="{07C53E90-C9CB-492C-A76E-EA9650CC7A0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583" y="3717"/>
              <a:ext cx="1066" cy="286"/>
            </a:xfrm>
            <a:custGeom>
              <a:avLst/>
              <a:gdLst>
                <a:gd name="T0" fmla="*/ 1066 w 1066"/>
                <a:gd name="T1" fmla="*/ 0 h 286"/>
                <a:gd name="T2" fmla="*/ 361 w 1066"/>
                <a:gd name="T3" fmla="*/ 286 h 286"/>
                <a:gd name="T4" fmla="*/ 360 w 1066"/>
                <a:gd name="T5" fmla="*/ 284 h 286"/>
                <a:gd name="T6" fmla="*/ 0 w 1066"/>
                <a:gd name="T7" fmla="*/ 8 h 286"/>
                <a:gd name="T8" fmla="*/ 5 w 1066"/>
                <a:gd name="T9" fmla="*/ 8 h 286"/>
                <a:gd name="T10" fmla="*/ 1066 w 1066"/>
                <a:gd name="T11" fmla="*/ 0 h 286"/>
                <a:gd name="T12" fmla="*/ 361 w 1066"/>
                <a:gd name="T13" fmla="*/ 281 h 286"/>
                <a:gd name="T14" fmla="*/ 1047 w 1066"/>
                <a:gd name="T15" fmla="*/ 4 h 286"/>
                <a:gd name="T16" fmla="*/ 11 w 1066"/>
                <a:gd name="T17" fmla="*/ 11 h 286"/>
                <a:gd name="T18" fmla="*/ 361 w 1066"/>
                <a:gd name="T19" fmla="*/ 281 h 2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66" h="286">
                  <a:moveTo>
                    <a:pt x="1066" y="0"/>
                  </a:moveTo>
                  <a:lnTo>
                    <a:pt x="361" y="286"/>
                  </a:lnTo>
                  <a:lnTo>
                    <a:pt x="360" y="284"/>
                  </a:lnTo>
                  <a:lnTo>
                    <a:pt x="0" y="8"/>
                  </a:lnTo>
                  <a:lnTo>
                    <a:pt x="5" y="8"/>
                  </a:lnTo>
                  <a:lnTo>
                    <a:pt x="1066" y="0"/>
                  </a:lnTo>
                  <a:close/>
                  <a:moveTo>
                    <a:pt x="361" y="281"/>
                  </a:moveTo>
                  <a:lnTo>
                    <a:pt x="1047" y="4"/>
                  </a:lnTo>
                  <a:lnTo>
                    <a:pt x="11" y="11"/>
                  </a:lnTo>
                  <a:lnTo>
                    <a:pt x="361" y="28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84" name="Freeform 13">
              <a:extLst>
                <a:ext uri="{FF2B5EF4-FFF2-40B4-BE49-F238E27FC236}">
                  <a16:creationId xmlns:a16="http://schemas.microsoft.com/office/drawing/2014/main" id="{46D595A0-2FD0-4289-8247-EF0C7056980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625" y="4803"/>
              <a:ext cx="1758" cy="844"/>
            </a:xfrm>
            <a:custGeom>
              <a:avLst/>
              <a:gdLst>
                <a:gd name="T0" fmla="*/ 698 w 1758"/>
                <a:gd name="T1" fmla="*/ 109 h 844"/>
                <a:gd name="T2" fmla="*/ 699 w 1758"/>
                <a:gd name="T3" fmla="*/ 110 h 844"/>
                <a:gd name="T4" fmla="*/ 1758 w 1758"/>
                <a:gd name="T5" fmla="*/ 841 h 844"/>
                <a:gd name="T6" fmla="*/ 1757 w 1758"/>
                <a:gd name="T7" fmla="*/ 844 h 844"/>
                <a:gd name="T8" fmla="*/ 0 w 1758"/>
                <a:gd name="T9" fmla="*/ 0 h 844"/>
                <a:gd name="T10" fmla="*/ 698 w 1758"/>
                <a:gd name="T11" fmla="*/ 109 h 844"/>
                <a:gd name="T12" fmla="*/ 1738 w 1758"/>
                <a:gd name="T13" fmla="*/ 831 h 844"/>
                <a:gd name="T14" fmla="*/ 696 w 1758"/>
                <a:gd name="T15" fmla="*/ 112 h 844"/>
                <a:gd name="T16" fmla="*/ 23 w 1758"/>
                <a:gd name="T17" fmla="*/ 7 h 844"/>
                <a:gd name="T18" fmla="*/ 1738 w 1758"/>
                <a:gd name="T19" fmla="*/ 831 h 8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58" h="844">
                  <a:moveTo>
                    <a:pt x="698" y="109"/>
                  </a:moveTo>
                  <a:lnTo>
                    <a:pt x="699" y="110"/>
                  </a:lnTo>
                  <a:lnTo>
                    <a:pt x="1758" y="841"/>
                  </a:lnTo>
                  <a:lnTo>
                    <a:pt x="1757" y="844"/>
                  </a:lnTo>
                  <a:lnTo>
                    <a:pt x="0" y="0"/>
                  </a:lnTo>
                  <a:lnTo>
                    <a:pt x="698" y="109"/>
                  </a:lnTo>
                  <a:close/>
                  <a:moveTo>
                    <a:pt x="1738" y="831"/>
                  </a:moveTo>
                  <a:lnTo>
                    <a:pt x="696" y="112"/>
                  </a:lnTo>
                  <a:lnTo>
                    <a:pt x="23" y="7"/>
                  </a:lnTo>
                  <a:lnTo>
                    <a:pt x="1738" y="83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85" name="Freeform 14">
              <a:extLst>
                <a:ext uri="{FF2B5EF4-FFF2-40B4-BE49-F238E27FC236}">
                  <a16:creationId xmlns:a16="http://schemas.microsoft.com/office/drawing/2014/main" id="{566C1D95-902E-4597-9ABA-5610E88ED3E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624" y="4799"/>
              <a:ext cx="1759" cy="848"/>
            </a:xfrm>
            <a:custGeom>
              <a:avLst/>
              <a:gdLst>
                <a:gd name="T0" fmla="*/ 1759 w 1759"/>
                <a:gd name="T1" fmla="*/ 845 h 848"/>
                <a:gd name="T2" fmla="*/ 1758 w 1759"/>
                <a:gd name="T3" fmla="*/ 848 h 848"/>
                <a:gd name="T4" fmla="*/ 347 w 1759"/>
                <a:gd name="T5" fmla="*/ 291 h 848"/>
                <a:gd name="T6" fmla="*/ 347 w 1759"/>
                <a:gd name="T7" fmla="*/ 291 h 848"/>
                <a:gd name="T8" fmla="*/ 0 w 1759"/>
                <a:gd name="T9" fmla="*/ 0 h 848"/>
                <a:gd name="T10" fmla="*/ 1759 w 1759"/>
                <a:gd name="T11" fmla="*/ 845 h 848"/>
                <a:gd name="T12" fmla="*/ 349 w 1759"/>
                <a:gd name="T13" fmla="*/ 288 h 848"/>
                <a:gd name="T14" fmla="*/ 1713 w 1759"/>
                <a:gd name="T15" fmla="*/ 827 h 848"/>
                <a:gd name="T16" fmla="*/ 24 w 1759"/>
                <a:gd name="T17" fmla="*/ 16 h 848"/>
                <a:gd name="T18" fmla="*/ 349 w 1759"/>
                <a:gd name="T19" fmla="*/ 288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59" h="848">
                  <a:moveTo>
                    <a:pt x="1759" y="845"/>
                  </a:moveTo>
                  <a:lnTo>
                    <a:pt x="1758" y="848"/>
                  </a:lnTo>
                  <a:lnTo>
                    <a:pt x="347" y="291"/>
                  </a:lnTo>
                  <a:lnTo>
                    <a:pt x="347" y="291"/>
                  </a:lnTo>
                  <a:lnTo>
                    <a:pt x="0" y="0"/>
                  </a:lnTo>
                  <a:lnTo>
                    <a:pt x="1759" y="845"/>
                  </a:lnTo>
                  <a:close/>
                  <a:moveTo>
                    <a:pt x="349" y="288"/>
                  </a:moveTo>
                  <a:lnTo>
                    <a:pt x="1713" y="827"/>
                  </a:lnTo>
                  <a:lnTo>
                    <a:pt x="24" y="16"/>
                  </a:lnTo>
                  <a:lnTo>
                    <a:pt x="349" y="28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86" name="Freeform 15">
              <a:extLst>
                <a:ext uri="{FF2B5EF4-FFF2-40B4-BE49-F238E27FC236}">
                  <a16:creationId xmlns:a16="http://schemas.microsoft.com/office/drawing/2014/main" id="{D7589A60-FAD0-4C91-AF29-24365613669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628" y="4801"/>
              <a:ext cx="16" cy="12"/>
            </a:xfrm>
            <a:custGeom>
              <a:avLst/>
              <a:gdLst>
                <a:gd name="T0" fmla="*/ 16 w 16"/>
                <a:gd name="T1" fmla="*/ 12 h 12"/>
                <a:gd name="T2" fmla="*/ 16 w 16"/>
                <a:gd name="T3" fmla="*/ 12 h 12"/>
                <a:gd name="T4" fmla="*/ 0 w 16"/>
                <a:gd name="T5" fmla="*/ 0 h 12"/>
                <a:gd name="T6" fmla="*/ 0 w 16"/>
                <a:gd name="T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12">
                  <a:moveTo>
                    <a:pt x="16" y="12"/>
                  </a:moveTo>
                  <a:lnTo>
                    <a:pt x="16" y="12"/>
                  </a:lnTo>
                  <a:close/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87" name="Freeform 16">
              <a:extLst>
                <a:ext uri="{FF2B5EF4-FFF2-40B4-BE49-F238E27FC236}">
                  <a16:creationId xmlns:a16="http://schemas.microsoft.com/office/drawing/2014/main" id="{8F64FCBD-109D-4AD7-9F7F-D25E105CD43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628" y="4801"/>
              <a:ext cx="16" cy="12"/>
            </a:xfrm>
            <a:custGeom>
              <a:avLst/>
              <a:gdLst>
                <a:gd name="T0" fmla="*/ 16 w 16"/>
                <a:gd name="T1" fmla="*/ 12 h 12"/>
                <a:gd name="T2" fmla="*/ 16 w 16"/>
                <a:gd name="T3" fmla="*/ 12 h 12"/>
                <a:gd name="T4" fmla="*/ 0 w 16"/>
                <a:gd name="T5" fmla="*/ 0 h 12"/>
                <a:gd name="T6" fmla="*/ 0 w 16"/>
                <a:gd name="T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12">
                  <a:moveTo>
                    <a:pt x="16" y="12"/>
                  </a:moveTo>
                  <a:lnTo>
                    <a:pt x="16" y="12"/>
                  </a:lnTo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88" name="Freeform 17">
              <a:extLst>
                <a:ext uri="{FF2B5EF4-FFF2-40B4-BE49-F238E27FC236}">
                  <a16:creationId xmlns:a16="http://schemas.microsoft.com/office/drawing/2014/main" id="{966516DA-9E43-4375-A0AA-22F0D2C9469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048" y="4577"/>
              <a:ext cx="784" cy="489"/>
            </a:xfrm>
            <a:custGeom>
              <a:avLst/>
              <a:gdLst>
                <a:gd name="T0" fmla="*/ 160 w 784"/>
                <a:gd name="T1" fmla="*/ 0 h 489"/>
                <a:gd name="T2" fmla="*/ 162 w 784"/>
                <a:gd name="T3" fmla="*/ 0 h 489"/>
                <a:gd name="T4" fmla="*/ 784 w 784"/>
                <a:gd name="T5" fmla="*/ 489 h 489"/>
                <a:gd name="T6" fmla="*/ 0 w 784"/>
                <a:gd name="T7" fmla="*/ 214 h 489"/>
                <a:gd name="T8" fmla="*/ 160 w 784"/>
                <a:gd name="T9" fmla="*/ 0 h 489"/>
                <a:gd name="T10" fmla="*/ 766 w 784"/>
                <a:gd name="T11" fmla="*/ 479 h 489"/>
                <a:gd name="T12" fmla="*/ 161 w 784"/>
                <a:gd name="T13" fmla="*/ 5 h 489"/>
                <a:gd name="T14" fmla="*/ 6 w 784"/>
                <a:gd name="T15" fmla="*/ 211 h 489"/>
                <a:gd name="T16" fmla="*/ 766 w 784"/>
                <a:gd name="T17" fmla="*/ 479 h 4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84" h="489">
                  <a:moveTo>
                    <a:pt x="160" y="0"/>
                  </a:moveTo>
                  <a:lnTo>
                    <a:pt x="162" y="0"/>
                  </a:lnTo>
                  <a:lnTo>
                    <a:pt x="784" y="489"/>
                  </a:lnTo>
                  <a:lnTo>
                    <a:pt x="0" y="214"/>
                  </a:lnTo>
                  <a:lnTo>
                    <a:pt x="160" y="0"/>
                  </a:lnTo>
                  <a:close/>
                  <a:moveTo>
                    <a:pt x="766" y="479"/>
                  </a:moveTo>
                  <a:lnTo>
                    <a:pt x="161" y="5"/>
                  </a:lnTo>
                  <a:lnTo>
                    <a:pt x="6" y="211"/>
                  </a:lnTo>
                  <a:lnTo>
                    <a:pt x="766" y="47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89" name="Freeform 18">
              <a:extLst>
                <a:ext uri="{FF2B5EF4-FFF2-40B4-BE49-F238E27FC236}">
                  <a16:creationId xmlns:a16="http://schemas.microsoft.com/office/drawing/2014/main" id="{C8231CC5-A3E4-4B62-841C-64E67785A4C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202" y="4576"/>
              <a:ext cx="1045" cy="487"/>
            </a:xfrm>
            <a:custGeom>
              <a:avLst/>
              <a:gdLst>
                <a:gd name="T0" fmla="*/ 1045 w 1045"/>
                <a:gd name="T1" fmla="*/ 139 h 487"/>
                <a:gd name="T2" fmla="*/ 621 w 1045"/>
                <a:gd name="T3" fmla="*/ 487 h 487"/>
                <a:gd name="T4" fmla="*/ 620 w 1045"/>
                <a:gd name="T5" fmla="*/ 485 h 487"/>
                <a:gd name="T6" fmla="*/ 0 w 1045"/>
                <a:gd name="T7" fmla="*/ 0 h 487"/>
                <a:gd name="T8" fmla="*/ 7 w 1045"/>
                <a:gd name="T9" fmla="*/ 1 h 487"/>
                <a:gd name="T10" fmla="*/ 1045 w 1045"/>
                <a:gd name="T11" fmla="*/ 139 h 487"/>
                <a:gd name="T12" fmla="*/ 621 w 1045"/>
                <a:gd name="T13" fmla="*/ 482 h 487"/>
                <a:gd name="T14" fmla="*/ 1036 w 1045"/>
                <a:gd name="T15" fmla="*/ 142 h 487"/>
                <a:gd name="T16" fmla="*/ 13 w 1045"/>
                <a:gd name="T17" fmla="*/ 6 h 487"/>
                <a:gd name="T18" fmla="*/ 621 w 1045"/>
                <a:gd name="T19" fmla="*/ 482 h 4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45" h="487">
                  <a:moveTo>
                    <a:pt x="1045" y="139"/>
                  </a:moveTo>
                  <a:lnTo>
                    <a:pt x="621" y="487"/>
                  </a:lnTo>
                  <a:lnTo>
                    <a:pt x="620" y="485"/>
                  </a:lnTo>
                  <a:lnTo>
                    <a:pt x="0" y="0"/>
                  </a:lnTo>
                  <a:lnTo>
                    <a:pt x="7" y="1"/>
                  </a:lnTo>
                  <a:lnTo>
                    <a:pt x="1045" y="139"/>
                  </a:lnTo>
                  <a:close/>
                  <a:moveTo>
                    <a:pt x="621" y="482"/>
                  </a:moveTo>
                  <a:lnTo>
                    <a:pt x="1036" y="142"/>
                  </a:lnTo>
                  <a:lnTo>
                    <a:pt x="13" y="6"/>
                  </a:lnTo>
                  <a:lnTo>
                    <a:pt x="621" y="48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90" name="Freeform 19">
              <a:extLst>
                <a:ext uri="{FF2B5EF4-FFF2-40B4-BE49-F238E27FC236}">
                  <a16:creationId xmlns:a16="http://schemas.microsoft.com/office/drawing/2014/main" id="{7CC38160-0B34-4101-B4F5-B5718DE5221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207" y="4104"/>
              <a:ext cx="1044" cy="615"/>
            </a:xfrm>
            <a:custGeom>
              <a:avLst/>
              <a:gdLst>
                <a:gd name="T0" fmla="*/ 72 w 1044"/>
                <a:gd name="T1" fmla="*/ 0 h 615"/>
                <a:gd name="T2" fmla="*/ 74 w 1044"/>
                <a:gd name="T3" fmla="*/ 1 h 615"/>
                <a:gd name="T4" fmla="*/ 1044 w 1044"/>
                <a:gd name="T5" fmla="*/ 615 h 615"/>
                <a:gd name="T6" fmla="*/ 0 w 1044"/>
                <a:gd name="T7" fmla="*/ 477 h 615"/>
                <a:gd name="T8" fmla="*/ 72 w 1044"/>
                <a:gd name="T9" fmla="*/ 0 h 615"/>
                <a:gd name="T10" fmla="*/ 1028 w 1044"/>
                <a:gd name="T11" fmla="*/ 609 h 615"/>
                <a:gd name="T12" fmla="*/ 75 w 1044"/>
                <a:gd name="T13" fmla="*/ 6 h 615"/>
                <a:gd name="T14" fmla="*/ 3 w 1044"/>
                <a:gd name="T15" fmla="*/ 473 h 615"/>
                <a:gd name="T16" fmla="*/ 1028 w 1044"/>
                <a:gd name="T17" fmla="*/ 609 h 6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44" h="615">
                  <a:moveTo>
                    <a:pt x="72" y="0"/>
                  </a:moveTo>
                  <a:lnTo>
                    <a:pt x="74" y="1"/>
                  </a:lnTo>
                  <a:lnTo>
                    <a:pt x="1044" y="615"/>
                  </a:lnTo>
                  <a:lnTo>
                    <a:pt x="0" y="477"/>
                  </a:lnTo>
                  <a:lnTo>
                    <a:pt x="72" y="0"/>
                  </a:lnTo>
                  <a:close/>
                  <a:moveTo>
                    <a:pt x="1028" y="609"/>
                  </a:moveTo>
                  <a:lnTo>
                    <a:pt x="75" y="6"/>
                  </a:lnTo>
                  <a:lnTo>
                    <a:pt x="3" y="473"/>
                  </a:lnTo>
                  <a:lnTo>
                    <a:pt x="1028" y="60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91" name="Freeform 20">
              <a:extLst>
                <a:ext uri="{FF2B5EF4-FFF2-40B4-BE49-F238E27FC236}">
                  <a16:creationId xmlns:a16="http://schemas.microsoft.com/office/drawing/2014/main" id="{A12F3FA2-8B01-4E01-A14F-2AC77795E91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975" y="4104"/>
              <a:ext cx="308" cy="480"/>
            </a:xfrm>
            <a:custGeom>
              <a:avLst/>
              <a:gdLst>
                <a:gd name="T0" fmla="*/ 308 w 308"/>
                <a:gd name="T1" fmla="*/ 0 h 480"/>
                <a:gd name="T2" fmla="*/ 307 w 308"/>
                <a:gd name="T3" fmla="*/ 3 h 480"/>
                <a:gd name="T4" fmla="*/ 235 w 308"/>
                <a:gd name="T5" fmla="*/ 480 h 480"/>
                <a:gd name="T6" fmla="*/ 0 w 308"/>
                <a:gd name="T7" fmla="*/ 124 h 480"/>
                <a:gd name="T8" fmla="*/ 308 w 308"/>
                <a:gd name="T9" fmla="*/ 0 h 480"/>
                <a:gd name="T10" fmla="*/ 233 w 308"/>
                <a:gd name="T11" fmla="*/ 470 h 480"/>
                <a:gd name="T12" fmla="*/ 304 w 308"/>
                <a:gd name="T13" fmla="*/ 6 h 480"/>
                <a:gd name="T14" fmla="*/ 5 w 308"/>
                <a:gd name="T15" fmla="*/ 127 h 480"/>
                <a:gd name="T16" fmla="*/ 233 w 308"/>
                <a:gd name="T17" fmla="*/ 470 h 4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8" h="480">
                  <a:moveTo>
                    <a:pt x="308" y="0"/>
                  </a:moveTo>
                  <a:lnTo>
                    <a:pt x="307" y="3"/>
                  </a:lnTo>
                  <a:lnTo>
                    <a:pt x="235" y="480"/>
                  </a:lnTo>
                  <a:lnTo>
                    <a:pt x="0" y="124"/>
                  </a:lnTo>
                  <a:lnTo>
                    <a:pt x="308" y="0"/>
                  </a:lnTo>
                  <a:close/>
                  <a:moveTo>
                    <a:pt x="233" y="470"/>
                  </a:moveTo>
                  <a:lnTo>
                    <a:pt x="304" y="6"/>
                  </a:lnTo>
                  <a:lnTo>
                    <a:pt x="5" y="127"/>
                  </a:lnTo>
                  <a:lnTo>
                    <a:pt x="233" y="47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92" name="Freeform 21">
              <a:extLst>
                <a:ext uri="{FF2B5EF4-FFF2-40B4-BE49-F238E27FC236}">
                  <a16:creationId xmlns:a16="http://schemas.microsoft.com/office/drawing/2014/main" id="{13B7A81B-FC27-4370-954C-CB3BE3B9C43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974" y="3475"/>
              <a:ext cx="308" cy="758"/>
            </a:xfrm>
            <a:custGeom>
              <a:avLst/>
              <a:gdLst>
                <a:gd name="T0" fmla="*/ 306 w 308"/>
                <a:gd name="T1" fmla="*/ 0 h 758"/>
                <a:gd name="T2" fmla="*/ 306 w 308"/>
                <a:gd name="T3" fmla="*/ 9 h 758"/>
                <a:gd name="T4" fmla="*/ 308 w 308"/>
                <a:gd name="T5" fmla="*/ 634 h 758"/>
                <a:gd name="T6" fmla="*/ 307 w 308"/>
                <a:gd name="T7" fmla="*/ 634 h 758"/>
                <a:gd name="T8" fmla="*/ 0 w 308"/>
                <a:gd name="T9" fmla="*/ 758 h 758"/>
                <a:gd name="T10" fmla="*/ 306 w 308"/>
                <a:gd name="T11" fmla="*/ 0 h 758"/>
                <a:gd name="T12" fmla="*/ 305 w 308"/>
                <a:gd name="T13" fmla="*/ 631 h 758"/>
                <a:gd name="T14" fmla="*/ 302 w 308"/>
                <a:gd name="T15" fmla="*/ 18 h 758"/>
                <a:gd name="T16" fmla="*/ 7 w 308"/>
                <a:gd name="T17" fmla="*/ 751 h 758"/>
                <a:gd name="T18" fmla="*/ 305 w 308"/>
                <a:gd name="T19" fmla="*/ 631 h 7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08" h="758">
                  <a:moveTo>
                    <a:pt x="306" y="0"/>
                  </a:moveTo>
                  <a:lnTo>
                    <a:pt x="306" y="9"/>
                  </a:lnTo>
                  <a:lnTo>
                    <a:pt x="308" y="634"/>
                  </a:lnTo>
                  <a:lnTo>
                    <a:pt x="307" y="634"/>
                  </a:lnTo>
                  <a:lnTo>
                    <a:pt x="0" y="758"/>
                  </a:lnTo>
                  <a:lnTo>
                    <a:pt x="306" y="0"/>
                  </a:lnTo>
                  <a:close/>
                  <a:moveTo>
                    <a:pt x="305" y="631"/>
                  </a:moveTo>
                  <a:lnTo>
                    <a:pt x="302" y="18"/>
                  </a:lnTo>
                  <a:lnTo>
                    <a:pt x="7" y="751"/>
                  </a:lnTo>
                  <a:lnTo>
                    <a:pt x="305" y="63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93" name="Freeform 22">
              <a:extLst>
                <a:ext uri="{FF2B5EF4-FFF2-40B4-BE49-F238E27FC236}">
                  <a16:creationId xmlns:a16="http://schemas.microsoft.com/office/drawing/2014/main" id="{8CC42F44-67D3-4FF8-A993-2D1B718D97C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276" y="3481"/>
              <a:ext cx="752" cy="690"/>
            </a:xfrm>
            <a:custGeom>
              <a:avLst/>
              <a:gdLst>
                <a:gd name="T0" fmla="*/ 0 w 752"/>
                <a:gd name="T1" fmla="*/ 0 h 690"/>
                <a:gd name="T2" fmla="*/ 752 w 752"/>
                <a:gd name="T3" fmla="*/ 690 h 690"/>
                <a:gd name="T4" fmla="*/ 3 w 752"/>
                <a:gd name="T5" fmla="*/ 628 h 690"/>
                <a:gd name="T6" fmla="*/ 3 w 752"/>
                <a:gd name="T7" fmla="*/ 626 h 690"/>
                <a:gd name="T8" fmla="*/ 0 w 752"/>
                <a:gd name="T9" fmla="*/ 0 h 690"/>
                <a:gd name="T10" fmla="*/ 742 w 752"/>
                <a:gd name="T11" fmla="*/ 685 h 690"/>
                <a:gd name="T12" fmla="*/ 4 w 752"/>
                <a:gd name="T13" fmla="*/ 8 h 690"/>
                <a:gd name="T14" fmla="*/ 6 w 752"/>
                <a:gd name="T15" fmla="*/ 624 h 690"/>
                <a:gd name="T16" fmla="*/ 742 w 752"/>
                <a:gd name="T17" fmla="*/ 685 h 6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52" h="690">
                  <a:moveTo>
                    <a:pt x="0" y="0"/>
                  </a:moveTo>
                  <a:lnTo>
                    <a:pt x="752" y="690"/>
                  </a:lnTo>
                  <a:lnTo>
                    <a:pt x="3" y="628"/>
                  </a:lnTo>
                  <a:lnTo>
                    <a:pt x="3" y="626"/>
                  </a:lnTo>
                  <a:lnTo>
                    <a:pt x="0" y="0"/>
                  </a:lnTo>
                  <a:close/>
                  <a:moveTo>
                    <a:pt x="742" y="685"/>
                  </a:moveTo>
                  <a:lnTo>
                    <a:pt x="4" y="8"/>
                  </a:lnTo>
                  <a:lnTo>
                    <a:pt x="6" y="624"/>
                  </a:lnTo>
                  <a:lnTo>
                    <a:pt x="742" y="68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94" name="Freeform 23">
              <a:extLst>
                <a:ext uri="{FF2B5EF4-FFF2-40B4-BE49-F238E27FC236}">
                  <a16:creationId xmlns:a16="http://schemas.microsoft.com/office/drawing/2014/main" id="{CBABE8E7-024C-45A1-BFD2-6834AE03AE4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274" y="3367"/>
              <a:ext cx="755" cy="810"/>
            </a:xfrm>
            <a:custGeom>
              <a:avLst/>
              <a:gdLst>
                <a:gd name="T0" fmla="*/ 337 w 755"/>
                <a:gd name="T1" fmla="*/ 0 h 810"/>
                <a:gd name="T2" fmla="*/ 337 w 755"/>
                <a:gd name="T3" fmla="*/ 1 h 810"/>
                <a:gd name="T4" fmla="*/ 755 w 755"/>
                <a:gd name="T5" fmla="*/ 810 h 810"/>
                <a:gd name="T6" fmla="*/ 748 w 755"/>
                <a:gd name="T7" fmla="*/ 803 h 810"/>
                <a:gd name="T8" fmla="*/ 0 w 755"/>
                <a:gd name="T9" fmla="*/ 116 h 810"/>
                <a:gd name="T10" fmla="*/ 337 w 755"/>
                <a:gd name="T11" fmla="*/ 0 h 810"/>
                <a:gd name="T12" fmla="*/ 743 w 755"/>
                <a:gd name="T13" fmla="*/ 793 h 810"/>
                <a:gd name="T14" fmla="*/ 334 w 755"/>
                <a:gd name="T15" fmla="*/ 3 h 810"/>
                <a:gd name="T16" fmla="*/ 7 w 755"/>
                <a:gd name="T17" fmla="*/ 118 h 810"/>
                <a:gd name="T18" fmla="*/ 743 w 755"/>
                <a:gd name="T19" fmla="*/ 793 h 8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55" h="810">
                  <a:moveTo>
                    <a:pt x="337" y="0"/>
                  </a:moveTo>
                  <a:lnTo>
                    <a:pt x="337" y="1"/>
                  </a:lnTo>
                  <a:lnTo>
                    <a:pt x="755" y="810"/>
                  </a:lnTo>
                  <a:lnTo>
                    <a:pt x="748" y="803"/>
                  </a:lnTo>
                  <a:lnTo>
                    <a:pt x="0" y="116"/>
                  </a:lnTo>
                  <a:lnTo>
                    <a:pt x="337" y="0"/>
                  </a:lnTo>
                  <a:close/>
                  <a:moveTo>
                    <a:pt x="743" y="793"/>
                  </a:moveTo>
                  <a:lnTo>
                    <a:pt x="334" y="3"/>
                  </a:lnTo>
                  <a:lnTo>
                    <a:pt x="7" y="118"/>
                  </a:lnTo>
                  <a:lnTo>
                    <a:pt x="743" y="79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95" name="Freeform 24">
              <a:extLst>
                <a:ext uri="{FF2B5EF4-FFF2-40B4-BE49-F238E27FC236}">
                  <a16:creationId xmlns:a16="http://schemas.microsoft.com/office/drawing/2014/main" id="{BD57C221-2ACB-4397-967E-FC0CB32FE65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679" y="2916"/>
              <a:ext cx="935" cy="570"/>
            </a:xfrm>
            <a:custGeom>
              <a:avLst/>
              <a:gdLst>
                <a:gd name="T0" fmla="*/ 935 w 935"/>
                <a:gd name="T1" fmla="*/ 453 h 570"/>
                <a:gd name="T2" fmla="*/ 598 w 935"/>
                <a:gd name="T3" fmla="*/ 570 h 570"/>
                <a:gd name="T4" fmla="*/ 597 w 935"/>
                <a:gd name="T5" fmla="*/ 569 h 570"/>
                <a:gd name="T6" fmla="*/ 0 w 935"/>
                <a:gd name="T7" fmla="*/ 0 h 570"/>
                <a:gd name="T8" fmla="*/ 935 w 935"/>
                <a:gd name="T9" fmla="*/ 453 h 570"/>
                <a:gd name="T10" fmla="*/ 600 w 935"/>
                <a:gd name="T11" fmla="*/ 566 h 570"/>
                <a:gd name="T12" fmla="*/ 926 w 935"/>
                <a:gd name="T13" fmla="*/ 452 h 570"/>
                <a:gd name="T14" fmla="*/ 18 w 935"/>
                <a:gd name="T15" fmla="*/ 13 h 570"/>
                <a:gd name="T16" fmla="*/ 600 w 935"/>
                <a:gd name="T17" fmla="*/ 566 h 5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35" h="570">
                  <a:moveTo>
                    <a:pt x="935" y="453"/>
                  </a:moveTo>
                  <a:lnTo>
                    <a:pt x="598" y="570"/>
                  </a:lnTo>
                  <a:lnTo>
                    <a:pt x="597" y="569"/>
                  </a:lnTo>
                  <a:lnTo>
                    <a:pt x="0" y="0"/>
                  </a:lnTo>
                  <a:lnTo>
                    <a:pt x="935" y="453"/>
                  </a:lnTo>
                  <a:close/>
                  <a:moveTo>
                    <a:pt x="600" y="566"/>
                  </a:moveTo>
                  <a:lnTo>
                    <a:pt x="926" y="452"/>
                  </a:lnTo>
                  <a:lnTo>
                    <a:pt x="18" y="13"/>
                  </a:lnTo>
                  <a:lnTo>
                    <a:pt x="600" y="56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96" name="Freeform 25">
              <a:extLst>
                <a:ext uri="{FF2B5EF4-FFF2-40B4-BE49-F238E27FC236}">
                  <a16:creationId xmlns:a16="http://schemas.microsoft.com/office/drawing/2014/main" id="{A32D0706-0799-4786-95AA-9CEF8DE5A29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472" y="2920"/>
              <a:ext cx="811" cy="568"/>
            </a:xfrm>
            <a:custGeom>
              <a:avLst/>
              <a:gdLst>
                <a:gd name="T0" fmla="*/ 216 w 811"/>
                <a:gd name="T1" fmla="*/ 0 h 568"/>
                <a:gd name="T2" fmla="*/ 217 w 811"/>
                <a:gd name="T3" fmla="*/ 1 h 568"/>
                <a:gd name="T4" fmla="*/ 811 w 811"/>
                <a:gd name="T5" fmla="*/ 568 h 568"/>
                <a:gd name="T6" fmla="*/ 0 w 811"/>
                <a:gd name="T7" fmla="*/ 407 h 568"/>
                <a:gd name="T8" fmla="*/ 216 w 811"/>
                <a:gd name="T9" fmla="*/ 0 h 568"/>
                <a:gd name="T10" fmla="*/ 800 w 811"/>
                <a:gd name="T11" fmla="*/ 562 h 568"/>
                <a:gd name="T12" fmla="*/ 217 w 811"/>
                <a:gd name="T13" fmla="*/ 5 h 568"/>
                <a:gd name="T14" fmla="*/ 6 w 811"/>
                <a:gd name="T15" fmla="*/ 405 h 568"/>
                <a:gd name="T16" fmla="*/ 800 w 811"/>
                <a:gd name="T17" fmla="*/ 562 h 5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11" h="568">
                  <a:moveTo>
                    <a:pt x="216" y="0"/>
                  </a:moveTo>
                  <a:lnTo>
                    <a:pt x="217" y="1"/>
                  </a:lnTo>
                  <a:lnTo>
                    <a:pt x="811" y="568"/>
                  </a:lnTo>
                  <a:lnTo>
                    <a:pt x="0" y="407"/>
                  </a:lnTo>
                  <a:lnTo>
                    <a:pt x="216" y="0"/>
                  </a:lnTo>
                  <a:close/>
                  <a:moveTo>
                    <a:pt x="800" y="562"/>
                  </a:moveTo>
                  <a:lnTo>
                    <a:pt x="217" y="5"/>
                  </a:lnTo>
                  <a:lnTo>
                    <a:pt x="6" y="405"/>
                  </a:lnTo>
                  <a:lnTo>
                    <a:pt x="800" y="56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97" name="Freeform 26">
              <a:extLst>
                <a:ext uri="{FF2B5EF4-FFF2-40B4-BE49-F238E27FC236}">
                  <a16:creationId xmlns:a16="http://schemas.microsoft.com/office/drawing/2014/main" id="{5A776062-B85A-4D6B-8050-D283E871C22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471" y="3324"/>
              <a:ext cx="810" cy="606"/>
            </a:xfrm>
            <a:custGeom>
              <a:avLst/>
              <a:gdLst>
                <a:gd name="T0" fmla="*/ 810 w 810"/>
                <a:gd name="T1" fmla="*/ 159 h 606"/>
                <a:gd name="T2" fmla="*/ 468 w 810"/>
                <a:gd name="T3" fmla="*/ 606 h 606"/>
                <a:gd name="T4" fmla="*/ 466 w 810"/>
                <a:gd name="T5" fmla="*/ 605 h 606"/>
                <a:gd name="T6" fmla="*/ 0 w 810"/>
                <a:gd name="T7" fmla="*/ 0 h 606"/>
                <a:gd name="T8" fmla="*/ 810 w 810"/>
                <a:gd name="T9" fmla="*/ 159 h 606"/>
                <a:gd name="T10" fmla="*/ 468 w 810"/>
                <a:gd name="T11" fmla="*/ 600 h 606"/>
                <a:gd name="T12" fmla="*/ 804 w 810"/>
                <a:gd name="T13" fmla="*/ 161 h 606"/>
                <a:gd name="T14" fmla="*/ 8 w 810"/>
                <a:gd name="T15" fmla="*/ 5 h 606"/>
                <a:gd name="T16" fmla="*/ 468 w 810"/>
                <a:gd name="T17" fmla="*/ 600 h 6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10" h="606">
                  <a:moveTo>
                    <a:pt x="810" y="159"/>
                  </a:moveTo>
                  <a:lnTo>
                    <a:pt x="468" y="606"/>
                  </a:lnTo>
                  <a:lnTo>
                    <a:pt x="466" y="605"/>
                  </a:lnTo>
                  <a:lnTo>
                    <a:pt x="0" y="0"/>
                  </a:lnTo>
                  <a:lnTo>
                    <a:pt x="810" y="159"/>
                  </a:lnTo>
                  <a:close/>
                  <a:moveTo>
                    <a:pt x="468" y="600"/>
                  </a:moveTo>
                  <a:lnTo>
                    <a:pt x="804" y="161"/>
                  </a:lnTo>
                  <a:lnTo>
                    <a:pt x="8" y="5"/>
                  </a:lnTo>
                  <a:lnTo>
                    <a:pt x="468" y="60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98" name="Freeform 27">
              <a:extLst>
                <a:ext uri="{FF2B5EF4-FFF2-40B4-BE49-F238E27FC236}">
                  <a16:creationId xmlns:a16="http://schemas.microsoft.com/office/drawing/2014/main" id="{DFA60576-D302-4DF5-898A-518AA86EC54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048" y="4786"/>
              <a:ext cx="778" cy="863"/>
            </a:xfrm>
            <a:custGeom>
              <a:avLst/>
              <a:gdLst>
                <a:gd name="T0" fmla="*/ 778 w 778"/>
                <a:gd name="T1" fmla="*/ 273 h 863"/>
                <a:gd name="T2" fmla="*/ 334 w 778"/>
                <a:gd name="T3" fmla="*/ 863 h 863"/>
                <a:gd name="T4" fmla="*/ 0 w 778"/>
                <a:gd name="T5" fmla="*/ 0 h 863"/>
                <a:gd name="T6" fmla="*/ 3 w 778"/>
                <a:gd name="T7" fmla="*/ 1 h 863"/>
                <a:gd name="T8" fmla="*/ 778 w 778"/>
                <a:gd name="T9" fmla="*/ 273 h 863"/>
                <a:gd name="T10" fmla="*/ 335 w 778"/>
                <a:gd name="T11" fmla="*/ 856 h 863"/>
                <a:gd name="T12" fmla="*/ 773 w 778"/>
                <a:gd name="T13" fmla="*/ 275 h 863"/>
                <a:gd name="T14" fmla="*/ 6 w 778"/>
                <a:gd name="T15" fmla="*/ 7 h 863"/>
                <a:gd name="T16" fmla="*/ 335 w 778"/>
                <a:gd name="T17" fmla="*/ 856 h 8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78" h="863">
                  <a:moveTo>
                    <a:pt x="778" y="273"/>
                  </a:moveTo>
                  <a:lnTo>
                    <a:pt x="334" y="863"/>
                  </a:lnTo>
                  <a:lnTo>
                    <a:pt x="0" y="0"/>
                  </a:lnTo>
                  <a:lnTo>
                    <a:pt x="3" y="1"/>
                  </a:lnTo>
                  <a:lnTo>
                    <a:pt x="778" y="273"/>
                  </a:lnTo>
                  <a:close/>
                  <a:moveTo>
                    <a:pt x="335" y="856"/>
                  </a:moveTo>
                  <a:lnTo>
                    <a:pt x="773" y="275"/>
                  </a:lnTo>
                  <a:lnTo>
                    <a:pt x="6" y="7"/>
                  </a:lnTo>
                  <a:lnTo>
                    <a:pt x="335" y="85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99" name="Freeform 28">
              <a:extLst>
                <a:ext uri="{FF2B5EF4-FFF2-40B4-BE49-F238E27FC236}">
                  <a16:creationId xmlns:a16="http://schemas.microsoft.com/office/drawing/2014/main" id="{1780BAD0-8C7C-42FF-9C45-9E555584B31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379" y="5057"/>
              <a:ext cx="638" cy="666"/>
            </a:xfrm>
            <a:custGeom>
              <a:avLst/>
              <a:gdLst>
                <a:gd name="T0" fmla="*/ 445 w 638"/>
                <a:gd name="T1" fmla="*/ 0 h 666"/>
                <a:gd name="T2" fmla="*/ 446 w 638"/>
                <a:gd name="T3" fmla="*/ 3 h 666"/>
                <a:gd name="T4" fmla="*/ 638 w 638"/>
                <a:gd name="T5" fmla="*/ 666 h 666"/>
                <a:gd name="T6" fmla="*/ 634 w 638"/>
                <a:gd name="T7" fmla="*/ 666 h 666"/>
                <a:gd name="T8" fmla="*/ 0 w 638"/>
                <a:gd name="T9" fmla="*/ 590 h 666"/>
                <a:gd name="T10" fmla="*/ 445 w 638"/>
                <a:gd name="T11" fmla="*/ 0 h 666"/>
                <a:gd name="T12" fmla="*/ 632 w 638"/>
                <a:gd name="T13" fmla="*/ 662 h 666"/>
                <a:gd name="T14" fmla="*/ 443 w 638"/>
                <a:gd name="T15" fmla="*/ 8 h 666"/>
                <a:gd name="T16" fmla="*/ 7 w 638"/>
                <a:gd name="T17" fmla="*/ 587 h 666"/>
                <a:gd name="T18" fmla="*/ 632 w 638"/>
                <a:gd name="T19" fmla="*/ 662 h 6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38" h="666">
                  <a:moveTo>
                    <a:pt x="445" y="0"/>
                  </a:moveTo>
                  <a:lnTo>
                    <a:pt x="446" y="3"/>
                  </a:lnTo>
                  <a:lnTo>
                    <a:pt x="638" y="666"/>
                  </a:lnTo>
                  <a:lnTo>
                    <a:pt x="634" y="666"/>
                  </a:lnTo>
                  <a:lnTo>
                    <a:pt x="0" y="590"/>
                  </a:lnTo>
                  <a:lnTo>
                    <a:pt x="445" y="0"/>
                  </a:lnTo>
                  <a:close/>
                  <a:moveTo>
                    <a:pt x="632" y="662"/>
                  </a:moveTo>
                  <a:lnTo>
                    <a:pt x="443" y="8"/>
                  </a:lnTo>
                  <a:lnTo>
                    <a:pt x="7" y="587"/>
                  </a:lnTo>
                  <a:lnTo>
                    <a:pt x="632" y="66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00" name="Freeform 29">
              <a:extLst>
                <a:ext uri="{FF2B5EF4-FFF2-40B4-BE49-F238E27FC236}">
                  <a16:creationId xmlns:a16="http://schemas.microsoft.com/office/drawing/2014/main" id="{B2C4ECAD-E8FD-480F-A64E-09CF5D067172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6" y="3683"/>
              <a:ext cx="87" cy="86"/>
            </a:xfrm>
            <a:custGeom>
              <a:avLst/>
              <a:gdLst>
                <a:gd name="T0" fmla="*/ 8 w 75"/>
                <a:gd name="T1" fmla="*/ 22 h 74"/>
                <a:gd name="T2" fmla="*/ 53 w 75"/>
                <a:gd name="T3" fmla="*/ 8 h 74"/>
                <a:gd name="T4" fmla="*/ 66 w 75"/>
                <a:gd name="T5" fmla="*/ 52 h 74"/>
                <a:gd name="T6" fmla="*/ 22 w 75"/>
                <a:gd name="T7" fmla="*/ 66 h 74"/>
                <a:gd name="T8" fmla="*/ 8 w 75"/>
                <a:gd name="T9" fmla="*/ 22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74">
                  <a:moveTo>
                    <a:pt x="8" y="22"/>
                  </a:moveTo>
                  <a:cubicBezTo>
                    <a:pt x="17" y="6"/>
                    <a:pt x="37" y="0"/>
                    <a:pt x="53" y="8"/>
                  </a:cubicBezTo>
                  <a:cubicBezTo>
                    <a:pt x="69" y="16"/>
                    <a:pt x="75" y="36"/>
                    <a:pt x="66" y="52"/>
                  </a:cubicBezTo>
                  <a:cubicBezTo>
                    <a:pt x="58" y="68"/>
                    <a:pt x="38" y="74"/>
                    <a:pt x="22" y="66"/>
                  </a:cubicBezTo>
                  <a:cubicBezTo>
                    <a:pt x="6" y="58"/>
                    <a:pt x="0" y="38"/>
                    <a:pt x="8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01" name="Freeform 30">
              <a:extLst>
                <a:ext uri="{FF2B5EF4-FFF2-40B4-BE49-F238E27FC236}">
                  <a16:creationId xmlns:a16="http://schemas.microsoft.com/office/drawing/2014/main" id="{2971FAAA-70F0-4061-AFCB-D1FC08FBF36F}"/>
                </a:ext>
              </a:extLst>
            </p:cNvPr>
            <p:cNvSpPr>
              <a:spLocks/>
            </p:cNvSpPr>
            <p:nvPr/>
          </p:nvSpPr>
          <p:spPr bwMode="auto">
            <a:xfrm>
              <a:off x="5597" y="3673"/>
              <a:ext cx="86" cy="86"/>
            </a:xfrm>
            <a:custGeom>
              <a:avLst/>
              <a:gdLst>
                <a:gd name="T0" fmla="*/ 9 w 75"/>
                <a:gd name="T1" fmla="*/ 23 h 75"/>
                <a:gd name="T2" fmla="*/ 53 w 75"/>
                <a:gd name="T3" fmla="*/ 9 h 75"/>
                <a:gd name="T4" fmla="*/ 67 w 75"/>
                <a:gd name="T5" fmla="*/ 53 h 75"/>
                <a:gd name="T6" fmla="*/ 23 w 75"/>
                <a:gd name="T7" fmla="*/ 67 h 75"/>
                <a:gd name="T8" fmla="*/ 9 w 75"/>
                <a:gd name="T9" fmla="*/ 23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75">
                  <a:moveTo>
                    <a:pt x="9" y="23"/>
                  </a:moveTo>
                  <a:cubicBezTo>
                    <a:pt x="17" y="7"/>
                    <a:pt x="37" y="0"/>
                    <a:pt x="53" y="9"/>
                  </a:cubicBezTo>
                  <a:cubicBezTo>
                    <a:pt x="69" y="17"/>
                    <a:pt x="75" y="37"/>
                    <a:pt x="67" y="53"/>
                  </a:cubicBezTo>
                  <a:cubicBezTo>
                    <a:pt x="58" y="69"/>
                    <a:pt x="39" y="75"/>
                    <a:pt x="23" y="67"/>
                  </a:cubicBezTo>
                  <a:cubicBezTo>
                    <a:pt x="7" y="58"/>
                    <a:pt x="0" y="39"/>
                    <a:pt x="9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02" name="Freeform 31">
              <a:extLst>
                <a:ext uri="{FF2B5EF4-FFF2-40B4-BE49-F238E27FC236}">
                  <a16:creationId xmlns:a16="http://schemas.microsoft.com/office/drawing/2014/main" id="{5CCDB80A-0C36-41C7-9B64-BAFFDC076F89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0" y="3285"/>
              <a:ext cx="85" cy="86"/>
            </a:xfrm>
            <a:custGeom>
              <a:avLst/>
              <a:gdLst>
                <a:gd name="T0" fmla="*/ 8 w 74"/>
                <a:gd name="T1" fmla="*/ 22 h 75"/>
                <a:gd name="T2" fmla="*/ 52 w 74"/>
                <a:gd name="T3" fmla="*/ 8 h 75"/>
                <a:gd name="T4" fmla="*/ 66 w 74"/>
                <a:gd name="T5" fmla="*/ 53 h 75"/>
                <a:gd name="T6" fmla="*/ 22 w 74"/>
                <a:gd name="T7" fmla="*/ 66 h 75"/>
                <a:gd name="T8" fmla="*/ 8 w 74"/>
                <a:gd name="T9" fmla="*/ 2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4" h="75">
                  <a:moveTo>
                    <a:pt x="8" y="22"/>
                  </a:moveTo>
                  <a:cubicBezTo>
                    <a:pt x="16" y="6"/>
                    <a:pt x="36" y="0"/>
                    <a:pt x="52" y="8"/>
                  </a:cubicBezTo>
                  <a:cubicBezTo>
                    <a:pt x="68" y="17"/>
                    <a:pt x="74" y="37"/>
                    <a:pt x="66" y="53"/>
                  </a:cubicBezTo>
                  <a:cubicBezTo>
                    <a:pt x="58" y="69"/>
                    <a:pt x="38" y="75"/>
                    <a:pt x="22" y="66"/>
                  </a:cubicBezTo>
                  <a:cubicBezTo>
                    <a:pt x="6" y="58"/>
                    <a:pt x="0" y="38"/>
                    <a:pt x="8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03" name="Freeform 32">
              <a:extLst>
                <a:ext uri="{FF2B5EF4-FFF2-40B4-BE49-F238E27FC236}">
                  <a16:creationId xmlns:a16="http://schemas.microsoft.com/office/drawing/2014/main" id="{5A5B78C9-DD70-4160-8EC4-11A4B51A18DE}"/>
                </a:ext>
              </a:extLst>
            </p:cNvPr>
            <p:cNvSpPr>
              <a:spLocks/>
            </p:cNvSpPr>
            <p:nvPr/>
          </p:nvSpPr>
          <p:spPr bwMode="auto">
            <a:xfrm>
              <a:off x="6566" y="3323"/>
              <a:ext cx="86" cy="86"/>
            </a:xfrm>
            <a:custGeom>
              <a:avLst/>
              <a:gdLst>
                <a:gd name="T0" fmla="*/ 8 w 75"/>
                <a:gd name="T1" fmla="*/ 22 h 75"/>
                <a:gd name="T2" fmla="*/ 53 w 75"/>
                <a:gd name="T3" fmla="*/ 8 h 75"/>
                <a:gd name="T4" fmla="*/ 66 w 75"/>
                <a:gd name="T5" fmla="*/ 53 h 75"/>
                <a:gd name="T6" fmla="*/ 22 w 75"/>
                <a:gd name="T7" fmla="*/ 66 h 75"/>
                <a:gd name="T8" fmla="*/ 8 w 75"/>
                <a:gd name="T9" fmla="*/ 2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75">
                  <a:moveTo>
                    <a:pt x="8" y="22"/>
                  </a:moveTo>
                  <a:cubicBezTo>
                    <a:pt x="17" y="6"/>
                    <a:pt x="37" y="0"/>
                    <a:pt x="53" y="8"/>
                  </a:cubicBezTo>
                  <a:cubicBezTo>
                    <a:pt x="69" y="17"/>
                    <a:pt x="75" y="37"/>
                    <a:pt x="66" y="53"/>
                  </a:cubicBezTo>
                  <a:cubicBezTo>
                    <a:pt x="58" y="69"/>
                    <a:pt x="38" y="75"/>
                    <a:pt x="22" y="66"/>
                  </a:cubicBezTo>
                  <a:cubicBezTo>
                    <a:pt x="6" y="58"/>
                    <a:pt x="0" y="38"/>
                    <a:pt x="8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04" name="Freeform 33">
              <a:extLst>
                <a:ext uri="{FF2B5EF4-FFF2-40B4-BE49-F238E27FC236}">
                  <a16:creationId xmlns:a16="http://schemas.microsoft.com/office/drawing/2014/main" id="{7F36C0D5-A5BF-4DD3-98E3-234817190E37}"/>
                </a:ext>
              </a:extLst>
            </p:cNvPr>
            <p:cNvSpPr>
              <a:spLocks/>
            </p:cNvSpPr>
            <p:nvPr/>
          </p:nvSpPr>
          <p:spPr bwMode="auto">
            <a:xfrm>
              <a:off x="5892" y="3885"/>
              <a:ext cx="87" cy="86"/>
            </a:xfrm>
            <a:custGeom>
              <a:avLst/>
              <a:gdLst>
                <a:gd name="T0" fmla="*/ 9 w 75"/>
                <a:gd name="T1" fmla="*/ 23 h 75"/>
                <a:gd name="T2" fmla="*/ 53 w 75"/>
                <a:gd name="T3" fmla="*/ 9 h 75"/>
                <a:gd name="T4" fmla="*/ 67 w 75"/>
                <a:gd name="T5" fmla="*/ 53 h 75"/>
                <a:gd name="T6" fmla="*/ 22 w 75"/>
                <a:gd name="T7" fmla="*/ 67 h 75"/>
                <a:gd name="T8" fmla="*/ 9 w 75"/>
                <a:gd name="T9" fmla="*/ 23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75">
                  <a:moveTo>
                    <a:pt x="9" y="23"/>
                  </a:moveTo>
                  <a:cubicBezTo>
                    <a:pt x="17" y="7"/>
                    <a:pt x="37" y="0"/>
                    <a:pt x="53" y="9"/>
                  </a:cubicBezTo>
                  <a:cubicBezTo>
                    <a:pt x="69" y="17"/>
                    <a:pt x="75" y="37"/>
                    <a:pt x="67" y="53"/>
                  </a:cubicBezTo>
                  <a:cubicBezTo>
                    <a:pt x="58" y="69"/>
                    <a:pt x="38" y="75"/>
                    <a:pt x="22" y="67"/>
                  </a:cubicBezTo>
                  <a:cubicBezTo>
                    <a:pt x="6" y="58"/>
                    <a:pt x="0" y="39"/>
                    <a:pt x="9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05" name="Freeform 34">
              <a:extLst>
                <a:ext uri="{FF2B5EF4-FFF2-40B4-BE49-F238E27FC236}">
                  <a16:creationId xmlns:a16="http://schemas.microsoft.com/office/drawing/2014/main" id="{3024493D-49C5-4575-9798-89B5C1A8B326}"/>
                </a:ext>
              </a:extLst>
            </p:cNvPr>
            <p:cNvSpPr>
              <a:spLocks/>
            </p:cNvSpPr>
            <p:nvPr/>
          </p:nvSpPr>
          <p:spPr bwMode="auto">
            <a:xfrm>
              <a:off x="7203" y="4672"/>
              <a:ext cx="87" cy="86"/>
            </a:xfrm>
            <a:custGeom>
              <a:avLst/>
              <a:gdLst>
                <a:gd name="T0" fmla="*/ 9 w 75"/>
                <a:gd name="T1" fmla="*/ 22 h 75"/>
                <a:gd name="T2" fmla="*/ 53 w 75"/>
                <a:gd name="T3" fmla="*/ 8 h 75"/>
                <a:gd name="T4" fmla="*/ 67 w 75"/>
                <a:gd name="T5" fmla="*/ 53 h 75"/>
                <a:gd name="T6" fmla="*/ 22 w 75"/>
                <a:gd name="T7" fmla="*/ 66 h 75"/>
                <a:gd name="T8" fmla="*/ 9 w 75"/>
                <a:gd name="T9" fmla="*/ 2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75">
                  <a:moveTo>
                    <a:pt x="9" y="22"/>
                  </a:moveTo>
                  <a:cubicBezTo>
                    <a:pt x="17" y="6"/>
                    <a:pt x="37" y="0"/>
                    <a:pt x="53" y="8"/>
                  </a:cubicBezTo>
                  <a:cubicBezTo>
                    <a:pt x="69" y="17"/>
                    <a:pt x="75" y="37"/>
                    <a:pt x="67" y="53"/>
                  </a:cubicBezTo>
                  <a:cubicBezTo>
                    <a:pt x="58" y="69"/>
                    <a:pt x="38" y="75"/>
                    <a:pt x="22" y="66"/>
                  </a:cubicBezTo>
                  <a:cubicBezTo>
                    <a:pt x="6" y="58"/>
                    <a:pt x="0" y="38"/>
                    <a:pt x="9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06" name="Freeform 35">
              <a:extLst>
                <a:ext uri="{FF2B5EF4-FFF2-40B4-BE49-F238E27FC236}">
                  <a16:creationId xmlns:a16="http://schemas.microsoft.com/office/drawing/2014/main" id="{A92BFE8A-431C-484C-B80A-562352970471}"/>
                </a:ext>
              </a:extLst>
            </p:cNvPr>
            <p:cNvSpPr>
              <a:spLocks/>
            </p:cNvSpPr>
            <p:nvPr/>
          </p:nvSpPr>
          <p:spPr bwMode="auto">
            <a:xfrm>
              <a:off x="6973" y="5681"/>
              <a:ext cx="85" cy="87"/>
            </a:xfrm>
            <a:custGeom>
              <a:avLst/>
              <a:gdLst>
                <a:gd name="T0" fmla="*/ 8 w 74"/>
                <a:gd name="T1" fmla="*/ 22 h 75"/>
                <a:gd name="T2" fmla="*/ 52 w 74"/>
                <a:gd name="T3" fmla="*/ 8 h 75"/>
                <a:gd name="T4" fmla="*/ 66 w 74"/>
                <a:gd name="T5" fmla="*/ 53 h 75"/>
                <a:gd name="T6" fmla="*/ 22 w 74"/>
                <a:gd name="T7" fmla="*/ 66 h 75"/>
                <a:gd name="T8" fmla="*/ 8 w 74"/>
                <a:gd name="T9" fmla="*/ 2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4" h="75">
                  <a:moveTo>
                    <a:pt x="8" y="22"/>
                  </a:moveTo>
                  <a:cubicBezTo>
                    <a:pt x="16" y="6"/>
                    <a:pt x="36" y="0"/>
                    <a:pt x="52" y="8"/>
                  </a:cubicBezTo>
                  <a:cubicBezTo>
                    <a:pt x="68" y="17"/>
                    <a:pt x="74" y="37"/>
                    <a:pt x="66" y="53"/>
                  </a:cubicBezTo>
                  <a:cubicBezTo>
                    <a:pt x="57" y="69"/>
                    <a:pt x="38" y="75"/>
                    <a:pt x="22" y="66"/>
                  </a:cubicBezTo>
                  <a:cubicBezTo>
                    <a:pt x="6" y="58"/>
                    <a:pt x="0" y="38"/>
                    <a:pt x="8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07" name="Freeform 36">
              <a:extLst>
                <a:ext uri="{FF2B5EF4-FFF2-40B4-BE49-F238E27FC236}">
                  <a16:creationId xmlns:a16="http://schemas.microsoft.com/office/drawing/2014/main" id="{63D5A067-5101-4A84-9374-7A05FC8926E2}"/>
                </a:ext>
              </a:extLst>
            </p:cNvPr>
            <p:cNvSpPr>
              <a:spLocks/>
            </p:cNvSpPr>
            <p:nvPr/>
          </p:nvSpPr>
          <p:spPr bwMode="auto">
            <a:xfrm>
              <a:off x="5643" y="2879"/>
              <a:ext cx="87" cy="87"/>
            </a:xfrm>
            <a:custGeom>
              <a:avLst/>
              <a:gdLst>
                <a:gd name="T0" fmla="*/ 8 w 75"/>
                <a:gd name="T1" fmla="*/ 23 h 75"/>
                <a:gd name="T2" fmla="*/ 52 w 75"/>
                <a:gd name="T3" fmla="*/ 9 h 75"/>
                <a:gd name="T4" fmla="*/ 66 w 75"/>
                <a:gd name="T5" fmla="*/ 53 h 75"/>
                <a:gd name="T6" fmla="*/ 22 w 75"/>
                <a:gd name="T7" fmla="*/ 67 h 75"/>
                <a:gd name="T8" fmla="*/ 8 w 75"/>
                <a:gd name="T9" fmla="*/ 23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75">
                  <a:moveTo>
                    <a:pt x="8" y="23"/>
                  </a:moveTo>
                  <a:cubicBezTo>
                    <a:pt x="17" y="7"/>
                    <a:pt x="36" y="0"/>
                    <a:pt x="52" y="9"/>
                  </a:cubicBezTo>
                  <a:cubicBezTo>
                    <a:pt x="68" y="17"/>
                    <a:pt x="75" y="37"/>
                    <a:pt x="66" y="53"/>
                  </a:cubicBezTo>
                  <a:cubicBezTo>
                    <a:pt x="58" y="69"/>
                    <a:pt x="38" y="75"/>
                    <a:pt x="22" y="67"/>
                  </a:cubicBezTo>
                  <a:cubicBezTo>
                    <a:pt x="6" y="58"/>
                    <a:pt x="0" y="39"/>
                    <a:pt x="8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08" name="Freeform 37">
              <a:extLst>
                <a:ext uri="{FF2B5EF4-FFF2-40B4-BE49-F238E27FC236}">
                  <a16:creationId xmlns:a16="http://schemas.microsoft.com/office/drawing/2014/main" id="{52D7E1EE-ADB5-4501-9311-F66AA499A844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9" y="5054"/>
              <a:ext cx="87" cy="87"/>
            </a:xfrm>
            <a:custGeom>
              <a:avLst/>
              <a:gdLst>
                <a:gd name="T0" fmla="*/ 9 w 75"/>
                <a:gd name="T1" fmla="*/ 22 h 75"/>
                <a:gd name="T2" fmla="*/ 53 w 75"/>
                <a:gd name="T3" fmla="*/ 8 h 75"/>
                <a:gd name="T4" fmla="*/ 67 w 75"/>
                <a:gd name="T5" fmla="*/ 53 h 75"/>
                <a:gd name="T6" fmla="*/ 22 w 75"/>
                <a:gd name="T7" fmla="*/ 66 h 75"/>
                <a:gd name="T8" fmla="*/ 9 w 75"/>
                <a:gd name="T9" fmla="*/ 2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75">
                  <a:moveTo>
                    <a:pt x="9" y="22"/>
                  </a:moveTo>
                  <a:cubicBezTo>
                    <a:pt x="17" y="6"/>
                    <a:pt x="37" y="0"/>
                    <a:pt x="53" y="8"/>
                  </a:cubicBezTo>
                  <a:cubicBezTo>
                    <a:pt x="69" y="17"/>
                    <a:pt x="75" y="37"/>
                    <a:pt x="67" y="53"/>
                  </a:cubicBezTo>
                  <a:cubicBezTo>
                    <a:pt x="58" y="69"/>
                    <a:pt x="38" y="75"/>
                    <a:pt x="22" y="66"/>
                  </a:cubicBezTo>
                  <a:cubicBezTo>
                    <a:pt x="6" y="58"/>
                    <a:pt x="0" y="38"/>
                    <a:pt x="9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09" name="Freeform 38">
              <a:extLst>
                <a:ext uri="{FF2B5EF4-FFF2-40B4-BE49-F238E27FC236}">
                  <a16:creationId xmlns:a16="http://schemas.microsoft.com/office/drawing/2014/main" id="{9C3DAD42-17B1-4DA7-848F-DBB9FF45FFA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08" y="5034"/>
              <a:ext cx="129" cy="128"/>
            </a:xfrm>
            <a:custGeom>
              <a:avLst/>
              <a:gdLst>
                <a:gd name="T0" fmla="*/ 79 w 111"/>
                <a:gd name="T1" fmla="*/ 12 h 111"/>
                <a:gd name="T2" fmla="*/ 99 w 111"/>
                <a:gd name="T3" fmla="*/ 78 h 111"/>
                <a:gd name="T4" fmla="*/ 33 w 111"/>
                <a:gd name="T5" fmla="*/ 99 h 111"/>
                <a:gd name="T6" fmla="*/ 13 w 111"/>
                <a:gd name="T7" fmla="*/ 33 h 111"/>
                <a:gd name="T8" fmla="*/ 79 w 111"/>
                <a:gd name="T9" fmla="*/ 12 h 111"/>
                <a:gd name="T10" fmla="*/ 34 w 111"/>
                <a:gd name="T11" fmla="*/ 97 h 111"/>
                <a:gd name="T12" fmla="*/ 97 w 111"/>
                <a:gd name="T13" fmla="*/ 77 h 111"/>
                <a:gd name="T14" fmla="*/ 78 w 111"/>
                <a:gd name="T15" fmla="*/ 14 h 111"/>
                <a:gd name="T16" fmla="*/ 14 w 111"/>
                <a:gd name="T17" fmla="*/ 34 h 111"/>
                <a:gd name="T18" fmla="*/ 34 w 111"/>
                <a:gd name="T19" fmla="*/ 97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1" h="111">
                  <a:moveTo>
                    <a:pt x="79" y="12"/>
                  </a:moveTo>
                  <a:cubicBezTo>
                    <a:pt x="102" y="25"/>
                    <a:pt x="111" y="54"/>
                    <a:pt x="99" y="78"/>
                  </a:cubicBezTo>
                  <a:cubicBezTo>
                    <a:pt x="86" y="102"/>
                    <a:pt x="57" y="111"/>
                    <a:pt x="33" y="99"/>
                  </a:cubicBezTo>
                  <a:cubicBezTo>
                    <a:pt x="9" y="86"/>
                    <a:pt x="0" y="56"/>
                    <a:pt x="13" y="33"/>
                  </a:cubicBezTo>
                  <a:cubicBezTo>
                    <a:pt x="25" y="9"/>
                    <a:pt x="55" y="0"/>
                    <a:pt x="79" y="12"/>
                  </a:cubicBezTo>
                  <a:close/>
                  <a:moveTo>
                    <a:pt x="34" y="97"/>
                  </a:moveTo>
                  <a:cubicBezTo>
                    <a:pt x="57" y="109"/>
                    <a:pt x="85" y="100"/>
                    <a:pt x="97" y="77"/>
                  </a:cubicBezTo>
                  <a:cubicBezTo>
                    <a:pt x="109" y="54"/>
                    <a:pt x="100" y="26"/>
                    <a:pt x="78" y="14"/>
                  </a:cubicBezTo>
                  <a:cubicBezTo>
                    <a:pt x="55" y="2"/>
                    <a:pt x="26" y="11"/>
                    <a:pt x="14" y="34"/>
                  </a:cubicBezTo>
                  <a:cubicBezTo>
                    <a:pt x="2" y="56"/>
                    <a:pt x="11" y="85"/>
                    <a:pt x="34" y="9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10" name="Freeform 39">
              <a:extLst>
                <a:ext uri="{FF2B5EF4-FFF2-40B4-BE49-F238E27FC236}">
                  <a16:creationId xmlns:a16="http://schemas.microsoft.com/office/drawing/2014/main" id="{E409D464-CD7E-471A-85C9-B682FB83A99D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9" y="4387"/>
              <a:ext cx="86" cy="87"/>
            </a:xfrm>
            <a:custGeom>
              <a:avLst/>
              <a:gdLst>
                <a:gd name="T0" fmla="*/ 8 w 75"/>
                <a:gd name="T1" fmla="*/ 22 h 75"/>
                <a:gd name="T2" fmla="*/ 52 w 75"/>
                <a:gd name="T3" fmla="*/ 8 h 75"/>
                <a:gd name="T4" fmla="*/ 66 w 75"/>
                <a:gd name="T5" fmla="*/ 53 h 75"/>
                <a:gd name="T6" fmla="*/ 22 w 75"/>
                <a:gd name="T7" fmla="*/ 66 h 75"/>
                <a:gd name="T8" fmla="*/ 8 w 75"/>
                <a:gd name="T9" fmla="*/ 2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75">
                  <a:moveTo>
                    <a:pt x="8" y="22"/>
                  </a:moveTo>
                  <a:cubicBezTo>
                    <a:pt x="17" y="6"/>
                    <a:pt x="36" y="0"/>
                    <a:pt x="52" y="8"/>
                  </a:cubicBezTo>
                  <a:cubicBezTo>
                    <a:pt x="69" y="17"/>
                    <a:pt x="75" y="37"/>
                    <a:pt x="66" y="53"/>
                  </a:cubicBezTo>
                  <a:cubicBezTo>
                    <a:pt x="58" y="69"/>
                    <a:pt x="38" y="75"/>
                    <a:pt x="22" y="66"/>
                  </a:cubicBezTo>
                  <a:cubicBezTo>
                    <a:pt x="6" y="58"/>
                    <a:pt x="0" y="38"/>
                    <a:pt x="8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11" name="Freeform 40">
              <a:extLst>
                <a:ext uri="{FF2B5EF4-FFF2-40B4-BE49-F238E27FC236}">
                  <a16:creationId xmlns:a16="http://schemas.microsoft.com/office/drawing/2014/main" id="{88244BAD-CE42-4E4B-B1A1-961AA168D2B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797" y="4367"/>
              <a:ext cx="129" cy="128"/>
            </a:xfrm>
            <a:custGeom>
              <a:avLst/>
              <a:gdLst>
                <a:gd name="T0" fmla="*/ 79 w 112"/>
                <a:gd name="T1" fmla="*/ 12 h 111"/>
                <a:gd name="T2" fmla="*/ 99 w 112"/>
                <a:gd name="T3" fmla="*/ 78 h 111"/>
                <a:gd name="T4" fmla="*/ 33 w 112"/>
                <a:gd name="T5" fmla="*/ 99 h 111"/>
                <a:gd name="T6" fmla="*/ 13 w 112"/>
                <a:gd name="T7" fmla="*/ 33 h 111"/>
                <a:gd name="T8" fmla="*/ 79 w 112"/>
                <a:gd name="T9" fmla="*/ 12 h 111"/>
                <a:gd name="T10" fmla="*/ 34 w 112"/>
                <a:gd name="T11" fmla="*/ 97 h 111"/>
                <a:gd name="T12" fmla="*/ 98 w 112"/>
                <a:gd name="T13" fmla="*/ 77 h 111"/>
                <a:gd name="T14" fmla="*/ 78 w 112"/>
                <a:gd name="T15" fmla="*/ 14 h 111"/>
                <a:gd name="T16" fmla="*/ 15 w 112"/>
                <a:gd name="T17" fmla="*/ 34 h 111"/>
                <a:gd name="T18" fmla="*/ 34 w 112"/>
                <a:gd name="T19" fmla="*/ 97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2" h="111">
                  <a:moveTo>
                    <a:pt x="79" y="12"/>
                  </a:moveTo>
                  <a:cubicBezTo>
                    <a:pt x="103" y="25"/>
                    <a:pt x="112" y="54"/>
                    <a:pt x="99" y="78"/>
                  </a:cubicBezTo>
                  <a:cubicBezTo>
                    <a:pt x="87" y="102"/>
                    <a:pt x="57" y="111"/>
                    <a:pt x="33" y="99"/>
                  </a:cubicBezTo>
                  <a:cubicBezTo>
                    <a:pt x="10" y="86"/>
                    <a:pt x="0" y="56"/>
                    <a:pt x="13" y="33"/>
                  </a:cubicBezTo>
                  <a:cubicBezTo>
                    <a:pt x="26" y="9"/>
                    <a:pt x="55" y="0"/>
                    <a:pt x="79" y="12"/>
                  </a:cubicBezTo>
                  <a:close/>
                  <a:moveTo>
                    <a:pt x="34" y="97"/>
                  </a:moveTo>
                  <a:cubicBezTo>
                    <a:pt x="57" y="109"/>
                    <a:pt x="86" y="100"/>
                    <a:pt x="98" y="77"/>
                  </a:cubicBezTo>
                  <a:cubicBezTo>
                    <a:pt x="110" y="54"/>
                    <a:pt x="101" y="26"/>
                    <a:pt x="78" y="14"/>
                  </a:cubicBezTo>
                  <a:cubicBezTo>
                    <a:pt x="55" y="2"/>
                    <a:pt x="27" y="11"/>
                    <a:pt x="15" y="34"/>
                  </a:cubicBezTo>
                  <a:cubicBezTo>
                    <a:pt x="3" y="56"/>
                    <a:pt x="12" y="85"/>
                    <a:pt x="34" y="9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12" name="Freeform 41">
              <a:extLst>
                <a:ext uri="{FF2B5EF4-FFF2-40B4-BE49-F238E27FC236}">
                  <a16:creationId xmlns:a16="http://schemas.microsoft.com/office/drawing/2014/main" id="{52E44344-1667-4D7A-A255-A35E52D4AC9C}"/>
                </a:ext>
              </a:extLst>
            </p:cNvPr>
            <p:cNvSpPr>
              <a:spLocks/>
            </p:cNvSpPr>
            <p:nvPr/>
          </p:nvSpPr>
          <p:spPr bwMode="auto">
            <a:xfrm>
              <a:off x="6238" y="4067"/>
              <a:ext cx="87" cy="87"/>
            </a:xfrm>
            <a:custGeom>
              <a:avLst/>
              <a:gdLst>
                <a:gd name="T0" fmla="*/ 8 w 75"/>
                <a:gd name="T1" fmla="*/ 22 h 75"/>
                <a:gd name="T2" fmla="*/ 52 w 75"/>
                <a:gd name="T3" fmla="*/ 9 h 75"/>
                <a:gd name="T4" fmla="*/ 66 w 75"/>
                <a:gd name="T5" fmla="*/ 53 h 75"/>
                <a:gd name="T6" fmla="*/ 22 w 75"/>
                <a:gd name="T7" fmla="*/ 67 h 75"/>
                <a:gd name="T8" fmla="*/ 8 w 75"/>
                <a:gd name="T9" fmla="*/ 2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75">
                  <a:moveTo>
                    <a:pt x="8" y="22"/>
                  </a:moveTo>
                  <a:cubicBezTo>
                    <a:pt x="17" y="6"/>
                    <a:pt x="36" y="0"/>
                    <a:pt x="52" y="9"/>
                  </a:cubicBezTo>
                  <a:cubicBezTo>
                    <a:pt x="68" y="17"/>
                    <a:pt x="75" y="37"/>
                    <a:pt x="66" y="53"/>
                  </a:cubicBezTo>
                  <a:cubicBezTo>
                    <a:pt x="58" y="69"/>
                    <a:pt x="38" y="75"/>
                    <a:pt x="22" y="67"/>
                  </a:cubicBezTo>
                  <a:cubicBezTo>
                    <a:pt x="6" y="58"/>
                    <a:pt x="0" y="38"/>
                    <a:pt x="8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13" name="Freeform 42">
              <a:extLst>
                <a:ext uri="{FF2B5EF4-FFF2-40B4-BE49-F238E27FC236}">
                  <a16:creationId xmlns:a16="http://schemas.microsoft.com/office/drawing/2014/main" id="{4D9CF274-E414-4183-9CE3-9516C72B44D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216" y="4046"/>
              <a:ext cx="129" cy="128"/>
            </a:xfrm>
            <a:custGeom>
              <a:avLst/>
              <a:gdLst>
                <a:gd name="T0" fmla="*/ 79 w 112"/>
                <a:gd name="T1" fmla="*/ 12 h 111"/>
                <a:gd name="T2" fmla="*/ 99 w 112"/>
                <a:gd name="T3" fmla="*/ 78 h 111"/>
                <a:gd name="T4" fmla="*/ 33 w 112"/>
                <a:gd name="T5" fmla="*/ 99 h 111"/>
                <a:gd name="T6" fmla="*/ 13 w 112"/>
                <a:gd name="T7" fmla="*/ 33 h 111"/>
                <a:gd name="T8" fmla="*/ 79 w 112"/>
                <a:gd name="T9" fmla="*/ 12 h 111"/>
                <a:gd name="T10" fmla="*/ 34 w 112"/>
                <a:gd name="T11" fmla="*/ 97 h 111"/>
                <a:gd name="T12" fmla="*/ 98 w 112"/>
                <a:gd name="T13" fmla="*/ 77 h 111"/>
                <a:gd name="T14" fmla="*/ 78 w 112"/>
                <a:gd name="T15" fmla="*/ 14 h 111"/>
                <a:gd name="T16" fmla="*/ 15 w 112"/>
                <a:gd name="T17" fmla="*/ 34 h 111"/>
                <a:gd name="T18" fmla="*/ 34 w 112"/>
                <a:gd name="T19" fmla="*/ 97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2" h="111">
                  <a:moveTo>
                    <a:pt x="79" y="12"/>
                  </a:moveTo>
                  <a:cubicBezTo>
                    <a:pt x="103" y="25"/>
                    <a:pt x="112" y="55"/>
                    <a:pt x="99" y="78"/>
                  </a:cubicBezTo>
                  <a:cubicBezTo>
                    <a:pt x="87" y="102"/>
                    <a:pt x="57" y="111"/>
                    <a:pt x="33" y="99"/>
                  </a:cubicBezTo>
                  <a:cubicBezTo>
                    <a:pt x="10" y="86"/>
                    <a:pt x="0" y="57"/>
                    <a:pt x="13" y="33"/>
                  </a:cubicBezTo>
                  <a:cubicBezTo>
                    <a:pt x="26" y="9"/>
                    <a:pt x="55" y="0"/>
                    <a:pt x="79" y="12"/>
                  </a:cubicBezTo>
                  <a:close/>
                  <a:moveTo>
                    <a:pt x="34" y="97"/>
                  </a:moveTo>
                  <a:cubicBezTo>
                    <a:pt x="57" y="109"/>
                    <a:pt x="86" y="100"/>
                    <a:pt x="98" y="77"/>
                  </a:cubicBezTo>
                  <a:cubicBezTo>
                    <a:pt x="110" y="55"/>
                    <a:pt x="101" y="26"/>
                    <a:pt x="78" y="14"/>
                  </a:cubicBezTo>
                  <a:cubicBezTo>
                    <a:pt x="55" y="2"/>
                    <a:pt x="27" y="11"/>
                    <a:pt x="15" y="34"/>
                  </a:cubicBezTo>
                  <a:cubicBezTo>
                    <a:pt x="3" y="57"/>
                    <a:pt x="12" y="85"/>
                    <a:pt x="34" y="9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14" name="Freeform 43">
              <a:extLst>
                <a:ext uri="{FF2B5EF4-FFF2-40B4-BE49-F238E27FC236}">
                  <a16:creationId xmlns:a16="http://schemas.microsoft.com/office/drawing/2014/main" id="{2D8F63ED-F7B0-41C1-B6CC-C40BDE27C2FA}"/>
                </a:ext>
              </a:extLst>
            </p:cNvPr>
            <p:cNvSpPr>
              <a:spLocks/>
            </p:cNvSpPr>
            <p:nvPr/>
          </p:nvSpPr>
          <p:spPr bwMode="auto">
            <a:xfrm>
              <a:off x="5936" y="4185"/>
              <a:ext cx="87" cy="85"/>
            </a:xfrm>
            <a:custGeom>
              <a:avLst/>
              <a:gdLst>
                <a:gd name="T0" fmla="*/ 9 w 75"/>
                <a:gd name="T1" fmla="*/ 22 h 74"/>
                <a:gd name="T2" fmla="*/ 53 w 75"/>
                <a:gd name="T3" fmla="*/ 8 h 74"/>
                <a:gd name="T4" fmla="*/ 67 w 75"/>
                <a:gd name="T5" fmla="*/ 52 h 74"/>
                <a:gd name="T6" fmla="*/ 22 w 75"/>
                <a:gd name="T7" fmla="*/ 66 h 74"/>
                <a:gd name="T8" fmla="*/ 9 w 75"/>
                <a:gd name="T9" fmla="*/ 22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74">
                  <a:moveTo>
                    <a:pt x="9" y="22"/>
                  </a:moveTo>
                  <a:cubicBezTo>
                    <a:pt x="17" y="6"/>
                    <a:pt x="37" y="0"/>
                    <a:pt x="53" y="8"/>
                  </a:cubicBezTo>
                  <a:cubicBezTo>
                    <a:pt x="69" y="16"/>
                    <a:pt x="75" y="36"/>
                    <a:pt x="67" y="52"/>
                  </a:cubicBezTo>
                  <a:cubicBezTo>
                    <a:pt x="58" y="68"/>
                    <a:pt x="38" y="74"/>
                    <a:pt x="22" y="66"/>
                  </a:cubicBezTo>
                  <a:cubicBezTo>
                    <a:pt x="6" y="58"/>
                    <a:pt x="0" y="38"/>
                    <a:pt x="9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15" name="Freeform 44">
              <a:extLst>
                <a:ext uri="{FF2B5EF4-FFF2-40B4-BE49-F238E27FC236}">
                  <a16:creationId xmlns:a16="http://schemas.microsoft.com/office/drawing/2014/main" id="{8F126731-37A0-4C69-8767-3B6DF709943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915" y="4163"/>
              <a:ext cx="128" cy="129"/>
            </a:xfrm>
            <a:custGeom>
              <a:avLst/>
              <a:gdLst>
                <a:gd name="T0" fmla="*/ 78 w 111"/>
                <a:gd name="T1" fmla="*/ 13 h 112"/>
                <a:gd name="T2" fmla="*/ 99 w 111"/>
                <a:gd name="T3" fmla="*/ 79 h 112"/>
                <a:gd name="T4" fmla="*/ 33 w 111"/>
                <a:gd name="T5" fmla="*/ 99 h 112"/>
                <a:gd name="T6" fmla="*/ 12 w 111"/>
                <a:gd name="T7" fmla="*/ 33 h 112"/>
                <a:gd name="T8" fmla="*/ 78 w 111"/>
                <a:gd name="T9" fmla="*/ 13 h 112"/>
                <a:gd name="T10" fmla="*/ 34 w 111"/>
                <a:gd name="T11" fmla="*/ 97 h 112"/>
                <a:gd name="T12" fmla="*/ 97 w 111"/>
                <a:gd name="T13" fmla="*/ 78 h 112"/>
                <a:gd name="T14" fmla="*/ 77 w 111"/>
                <a:gd name="T15" fmla="*/ 15 h 112"/>
                <a:gd name="T16" fmla="*/ 14 w 111"/>
                <a:gd name="T17" fmla="*/ 34 h 112"/>
                <a:gd name="T18" fmla="*/ 34 w 111"/>
                <a:gd name="T19" fmla="*/ 97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1" h="112">
                  <a:moveTo>
                    <a:pt x="78" y="13"/>
                  </a:moveTo>
                  <a:cubicBezTo>
                    <a:pt x="102" y="25"/>
                    <a:pt x="111" y="55"/>
                    <a:pt x="99" y="79"/>
                  </a:cubicBezTo>
                  <a:cubicBezTo>
                    <a:pt x="86" y="103"/>
                    <a:pt x="57" y="112"/>
                    <a:pt x="33" y="99"/>
                  </a:cubicBezTo>
                  <a:cubicBezTo>
                    <a:pt x="9" y="87"/>
                    <a:pt x="0" y="57"/>
                    <a:pt x="12" y="33"/>
                  </a:cubicBezTo>
                  <a:cubicBezTo>
                    <a:pt x="25" y="9"/>
                    <a:pt x="55" y="0"/>
                    <a:pt x="78" y="13"/>
                  </a:cubicBezTo>
                  <a:close/>
                  <a:moveTo>
                    <a:pt x="34" y="97"/>
                  </a:moveTo>
                  <a:cubicBezTo>
                    <a:pt x="57" y="109"/>
                    <a:pt x="85" y="101"/>
                    <a:pt x="97" y="78"/>
                  </a:cubicBezTo>
                  <a:cubicBezTo>
                    <a:pt x="109" y="55"/>
                    <a:pt x="100" y="27"/>
                    <a:pt x="77" y="15"/>
                  </a:cubicBezTo>
                  <a:cubicBezTo>
                    <a:pt x="55" y="3"/>
                    <a:pt x="26" y="11"/>
                    <a:pt x="14" y="34"/>
                  </a:cubicBezTo>
                  <a:cubicBezTo>
                    <a:pt x="2" y="57"/>
                    <a:pt x="11" y="85"/>
                    <a:pt x="34" y="9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16" name="Freeform 45">
              <a:extLst>
                <a:ext uri="{FF2B5EF4-FFF2-40B4-BE49-F238E27FC236}">
                  <a16:creationId xmlns:a16="http://schemas.microsoft.com/office/drawing/2014/main" id="{4275DE77-AEB7-4EFE-85ED-4B2D72C8191B}"/>
                </a:ext>
              </a:extLst>
            </p:cNvPr>
            <p:cNvSpPr>
              <a:spLocks/>
            </p:cNvSpPr>
            <p:nvPr/>
          </p:nvSpPr>
          <p:spPr bwMode="auto">
            <a:xfrm>
              <a:off x="6973" y="4126"/>
              <a:ext cx="86" cy="86"/>
            </a:xfrm>
            <a:custGeom>
              <a:avLst/>
              <a:gdLst>
                <a:gd name="T0" fmla="*/ 9 w 75"/>
                <a:gd name="T1" fmla="*/ 23 h 75"/>
                <a:gd name="T2" fmla="*/ 53 w 75"/>
                <a:gd name="T3" fmla="*/ 9 h 75"/>
                <a:gd name="T4" fmla="*/ 67 w 75"/>
                <a:gd name="T5" fmla="*/ 53 h 75"/>
                <a:gd name="T6" fmla="*/ 23 w 75"/>
                <a:gd name="T7" fmla="*/ 67 h 75"/>
                <a:gd name="T8" fmla="*/ 9 w 75"/>
                <a:gd name="T9" fmla="*/ 23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75">
                  <a:moveTo>
                    <a:pt x="9" y="23"/>
                  </a:moveTo>
                  <a:cubicBezTo>
                    <a:pt x="17" y="7"/>
                    <a:pt x="37" y="0"/>
                    <a:pt x="53" y="9"/>
                  </a:cubicBezTo>
                  <a:cubicBezTo>
                    <a:pt x="69" y="17"/>
                    <a:pt x="75" y="37"/>
                    <a:pt x="67" y="53"/>
                  </a:cubicBezTo>
                  <a:cubicBezTo>
                    <a:pt x="58" y="69"/>
                    <a:pt x="39" y="75"/>
                    <a:pt x="23" y="67"/>
                  </a:cubicBezTo>
                  <a:cubicBezTo>
                    <a:pt x="7" y="58"/>
                    <a:pt x="0" y="39"/>
                    <a:pt x="9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17" name="Freeform 46">
              <a:extLst>
                <a:ext uri="{FF2B5EF4-FFF2-40B4-BE49-F238E27FC236}">
                  <a16:creationId xmlns:a16="http://schemas.microsoft.com/office/drawing/2014/main" id="{86673614-74E4-429D-94B5-A51F98B87F5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952" y="4105"/>
              <a:ext cx="129" cy="129"/>
            </a:xfrm>
            <a:custGeom>
              <a:avLst/>
              <a:gdLst>
                <a:gd name="T0" fmla="*/ 79 w 112"/>
                <a:gd name="T1" fmla="*/ 13 h 112"/>
                <a:gd name="T2" fmla="*/ 99 w 112"/>
                <a:gd name="T3" fmla="*/ 79 h 112"/>
                <a:gd name="T4" fmla="*/ 33 w 112"/>
                <a:gd name="T5" fmla="*/ 99 h 112"/>
                <a:gd name="T6" fmla="*/ 13 w 112"/>
                <a:gd name="T7" fmla="*/ 33 h 112"/>
                <a:gd name="T8" fmla="*/ 79 w 112"/>
                <a:gd name="T9" fmla="*/ 13 h 112"/>
                <a:gd name="T10" fmla="*/ 34 w 112"/>
                <a:gd name="T11" fmla="*/ 97 h 112"/>
                <a:gd name="T12" fmla="*/ 97 w 112"/>
                <a:gd name="T13" fmla="*/ 78 h 112"/>
                <a:gd name="T14" fmla="*/ 78 w 112"/>
                <a:gd name="T15" fmla="*/ 15 h 112"/>
                <a:gd name="T16" fmla="*/ 15 w 112"/>
                <a:gd name="T17" fmla="*/ 34 h 112"/>
                <a:gd name="T18" fmla="*/ 34 w 112"/>
                <a:gd name="T19" fmla="*/ 97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2" h="112">
                  <a:moveTo>
                    <a:pt x="79" y="13"/>
                  </a:moveTo>
                  <a:cubicBezTo>
                    <a:pt x="102" y="25"/>
                    <a:pt x="112" y="55"/>
                    <a:pt x="99" y="79"/>
                  </a:cubicBezTo>
                  <a:cubicBezTo>
                    <a:pt x="87" y="102"/>
                    <a:pt x="57" y="112"/>
                    <a:pt x="33" y="99"/>
                  </a:cubicBezTo>
                  <a:cubicBezTo>
                    <a:pt x="9" y="87"/>
                    <a:pt x="0" y="57"/>
                    <a:pt x="13" y="33"/>
                  </a:cubicBezTo>
                  <a:cubicBezTo>
                    <a:pt x="25" y="9"/>
                    <a:pt x="55" y="0"/>
                    <a:pt x="79" y="13"/>
                  </a:cubicBezTo>
                  <a:close/>
                  <a:moveTo>
                    <a:pt x="34" y="97"/>
                  </a:moveTo>
                  <a:cubicBezTo>
                    <a:pt x="57" y="109"/>
                    <a:pt x="85" y="100"/>
                    <a:pt x="97" y="78"/>
                  </a:cubicBezTo>
                  <a:cubicBezTo>
                    <a:pt x="109" y="55"/>
                    <a:pt x="100" y="27"/>
                    <a:pt x="78" y="15"/>
                  </a:cubicBezTo>
                  <a:cubicBezTo>
                    <a:pt x="55" y="3"/>
                    <a:pt x="27" y="11"/>
                    <a:pt x="15" y="34"/>
                  </a:cubicBezTo>
                  <a:cubicBezTo>
                    <a:pt x="3" y="57"/>
                    <a:pt x="11" y="85"/>
                    <a:pt x="34" y="9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18" name="Freeform 47">
              <a:extLst>
                <a:ext uri="{FF2B5EF4-FFF2-40B4-BE49-F238E27FC236}">
                  <a16:creationId xmlns:a16="http://schemas.microsoft.com/office/drawing/2014/main" id="{7450BB95-09D1-496C-A28E-CC9E088FE926}"/>
                </a:ext>
              </a:extLst>
            </p:cNvPr>
            <p:cNvSpPr>
              <a:spLocks/>
            </p:cNvSpPr>
            <p:nvPr/>
          </p:nvSpPr>
          <p:spPr bwMode="auto">
            <a:xfrm>
              <a:off x="6780" y="5022"/>
              <a:ext cx="87" cy="87"/>
            </a:xfrm>
            <a:custGeom>
              <a:avLst/>
              <a:gdLst>
                <a:gd name="T0" fmla="*/ 9 w 75"/>
                <a:gd name="T1" fmla="*/ 22 h 75"/>
                <a:gd name="T2" fmla="*/ 53 w 75"/>
                <a:gd name="T3" fmla="*/ 9 h 75"/>
                <a:gd name="T4" fmla="*/ 67 w 75"/>
                <a:gd name="T5" fmla="*/ 53 h 75"/>
                <a:gd name="T6" fmla="*/ 22 w 75"/>
                <a:gd name="T7" fmla="*/ 67 h 75"/>
                <a:gd name="T8" fmla="*/ 9 w 75"/>
                <a:gd name="T9" fmla="*/ 2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75">
                  <a:moveTo>
                    <a:pt x="9" y="22"/>
                  </a:moveTo>
                  <a:cubicBezTo>
                    <a:pt x="17" y="6"/>
                    <a:pt x="37" y="0"/>
                    <a:pt x="53" y="9"/>
                  </a:cubicBezTo>
                  <a:cubicBezTo>
                    <a:pt x="69" y="17"/>
                    <a:pt x="75" y="37"/>
                    <a:pt x="67" y="53"/>
                  </a:cubicBezTo>
                  <a:cubicBezTo>
                    <a:pt x="58" y="69"/>
                    <a:pt x="38" y="75"/>
                    <a:pt x="22" y="67"/>
                  </a:cubicBezTo>
                  <a:cubicBezTo>
                    <a:pt x="6" y="58"/>
                    <a:pt x="0" y="38"/>
                    <a:pt x="9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19" name="Freeform 48">
              <a:extLst>
                <a:ext uri="{FF2B5EF4-FFF2-40B4-BE49-F238E27FC236}">
                  <a16:creationId xmlns:a16="http://schemas.microsoft.com/office/drawing/2014/main" id="{D2B733D3-D064-4920-88CB-B5C5C1195FB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759" y="5001"/>
              <a:ext cx="128" cy="128"/>
            </a:xfrm>
            <a:custGeom>
              <a:avLst/>
              <a:gdLst>
                <a:gd name="T0" fmla="*/ 78 w 111"/>
                <a:gd name="T1" fmla="*/ 13 h 111"/>
                <a:gd name="T2" fmla="*/ 99 w 111"/>
                <a:gd name="T3" fmla="*/ 78 h 111"/>
                <a:gd name="T4" fmla="*/ 33 w 111"/>
                <a:gd name="T5" fmla="*/ 99 h 111"/>
                <a:gd name="T6" fmla="*/ 12 w 111"/>
                <a:gd name="T7" fmla="*/ 33 h 111"/>
                <a:gd name="T8" fmla="*/ 78 w 111"/>
                <a:gd name="T9" fmla="*/ 13 h 111"/>
                <a:gd name="T10" fmla="*/ 34 w 111"/>
                <a:gd name="T11" fmla="*/ 97 h 111"/>
                <a:gd name="T12" fmla="*/ 97 w 111"/>
                <a:gd name="T13" fmla="*/ 77 h 111"/>
                <a:gd name="T14" fmla="*/ 77 w 111"/>
                <a:gd name="T15" fmla="*/ 14 h 111"/>
                <a:gd name="T16" fmla="*/ 14 w 111"/>
                <a:gd name="T17" fmla="*/ 34 h 111"/>
                <a:gd name="T18" fmla="*/ 34 w 111"/>
                <a:gd name="T19" fmla="*/ 97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1" h="111">
                  <a:moveTo>
                    <a:pt x="78" y="13"/>
                  </a:moveTo>
                  <a:cubicBezTo>
                    <a:pt x="102" y="25"/>
                    <a:pt x="111" y="55"/>
                    <a:pt x="99" y="78"/>
                  </a:cubicBezTo>
                  <a:cubicBezTo>
                    <a:pt x="86" y="102"/>
                    <a:pt x="57" y="111"/>
                    <a:pt x="33" y="99"/>
                  </a:cubicBezTo>
                  <a:cubicBezTo>
                    <a:pt x="9" y="86"/>
                    <a:pt x="0" y="57"/>
                    <a:pt x="12" y="33"/>
                  </a:cubicBezTo>
                  <a:cubicBezTo>
                    <a:pt x="25" y="9"/>
                    <a:pt x="54" y="0"/>
                    <a:pt x="78" y="13"/>
                  </a:cubicBezTo>
                  <a:close/>
                  <a:moveTo>
                    <a:pt x="34" y="97"/>
                  </a:moveTo>
                  <a:cubicBezTo>
                    <a:pt x="57" y="109"/>
                    <a:pt x="85" y="100"/>
                    <a:pt x="97" y="77"/>
                  </a:cubicBezTo>
                  <a:cubicBezTo>
                    <a:pt x="109" y="55"/>
                    <a:pt x="100" y="26"/>
                    <a:pt x="77" y="14"/>
                  </a:cubicBezTo>
                  <a:cubicBezTo>
                    <a:pt x="55" y="2"/>
                    <a:pt x="26" y="11"/>
                    <a:pt x="14" y="34"/>
                  </a:cubicBezTo>
                  <a:cubicBezTo>
                    <a:pt x="2" y="57"/>
                    <a:pt x="11" y="85"/>
                    <a:pt x="34" y="9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20" name="Freeform 49">
              <a:extLst>
                <a:ext uri="{FF2B5EF4-FFF2-40B4-BE49-F238E27FC236}">
                  <a16:creationId xmlns:a16="http://schemas.microsoft.com/office/drawing/2014/main" id="{B0BDDB3A-A8D8-49EA-940B-8ED24D1BAB15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9" y="3954"/>
              <a:ext cx="87" cy="87"/>
            </a:xfrm>
            <a:custGeom>
              <a:avLst/>
              <a:gdLst>
                <a:gd name="T0" fmla="*/ 9 w 75"/>
                <a:gd name="T1" fmla="*/ 22 h 75"/>
                <a:gd name="T2" fmla="*/ 53 w 75"/>
                <a:gd name="T3" fmla="*/ 9 h 75"/>
                <a:gd name="T4" fmla="*/ 67 w 75"/>
                <a:gd name="T5" fmla="*/ 53 h 75"/>
                <a:gd name="T6" fmla="*/ 23 w 75"/>
                <a:gd name="T7" fmla="*/ 67 h 75"/>
                <a:gd name="T8" fmla="*/ 9 w 75"/>
                <a:gd name="T9" fmla="*/ 2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75">
                  <a:moveTo>
                    <a:pt x="9" y="22"/>
                  </a:moveTo>
                  <a:cubicBezTo>
                    <a:pt x="17" y="6"/>
                    <a:pt x="37" y="0"/>
                    <a:pt x="53" y="9"/>
                  </a:cubicBezTo>
                  <a:cubicBezTo>
                    <a:pt x="69" y="17"/>
                    <a:pt x="75" y="37"/>
                    <a:pt x="67" y="53"/>
                  </a:cubicBezTo>
                  <a:cubicBezTo>
                    <a:pt x="58" y="69"/>
                    <a:pt x="39" y="75"/>
                    <a:pt x="23" y="67"/>
                  </a:cubicBezTo>
                  <a:cubicBezTo>
                    <a:pt x="7" y="58"/>
                    <a:pt x="0" y="38"/>
                    <a:pt x="9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21" name="Freeform 50">
              <a:extLst>
                <a:ext uri="{FF2B5EF4-FFF2-40B4-BE49-F238E27FC236}">
                  <a16:creationId xmlns:a16="http://schemas.microsoft.com/office/drawing/2014/main" id="{75751D3D-14B2-4E34-BFD0-27B54417702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879" y="3933"/>
              <a:ext cx="129" cy="128"/>
            </a:xfrm>
            <a:custGeom>
              <a:avLst/>
              <a:gdLst>
                <a:gd name="T0" fmla="*/ 79 w 112"/>
                <a:gd name="T1" fmla="*/ 12 h 111"/>
                <a:gd name="T2" fmla="*/ 99 w 112"/>
                <a:gd name="T3" fmla="*/ 78 h 111"/>
                <a:gd name="T4" fmla="*/ 33 w 112"/>
                <a:gd name="T5" fmla="*/ 99 h 111"/>
                <a:gd name="T6" fmla="*/ 13 w 112"/>
                <a:gd name="T7" fmla="*/ 33 h 111"/>
                <a:gd name="T8" fmla="*/ 79 w 112"/>
                <a:gd name="T9" fmla="*/ 12 h 111"/>
                <a:gd name="T10" fmla="*/ 34 w 112"/>
                <a:gd name="T11" fmla="*/ 97 h 111"/>
                <a:gd name="T12" fmla="*/ 97 w 112"/>
                <a:gd name="T13" fmla="*/ 77 h 111"/>
                <a:gd name="T14" fmla="*/ 78 w 112"/>
                <a:gd name="T15" fmla="*/ 14 h 111"/>
                <a:gd name="T16" fmla="*/ 15 w 112"/>
                <a:gd name="T17" fmla="*/ 34 h 111"/>
                <a:gd name="T18" fmla="*/ 34 w 112"/>
                <a:gd name="T19" fmla="*/ 97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2" h="111">
                  <a:moveTo>
                    <a:pt x="79" y="12"/>
                  </a:moveTo>
                  <a:cubicBezTo>
                    <a:pt x="102" y="25"/>
                    <a:pt x="112" y="55"/>
                    <a:pt x="99" y="78"/>
                  </a:cubicBezTo>
                  <a:cubicBezTo>
                    <a:pt x="86" y="102"/>
                    <a:pt x="57" y="111"/>
                    <a:pt x="33" y="99"/>
                  </a:cubicBezTo>
                  <a:cubicBezTo>
                    <a:pt x="9" y="86"/>
                    <a:pt x="0" y="57"/>
                    <a:pt x="13" y="33"/>
                  </a:cubicBezTo>
                  <a:cubicBezTo>
                    <a:pt x="25" y="9"/>
                    <a:pt x="55" y="0"/>
                    <a:pt x="79" y="12"/>
                  </a:cubicBezTo>
                  <a:close/>
                  <a:moveTo>
                    <a:pt x="34" y="97"/>
                  </a:moveTo>
                  <a:cubicBezTo>
                    <a:pt x="57" y="109"/>
                    <a:pt x="85" y="100"/>
                    <a:pt x="97" y="77"/>
                  </a:cubicBezTo>
                  <a:cubicBezTo>
                    <a:pt x="109" y="55"/>
                    <a:pt x="100" y="26"/>
                    <a:pt x="78" y="14"/>
                  </a:cubicBezTo>
                  <a:cubicBezTo>
                    <a:pt x="55" y="2"/>
                    <a:pt x="27" y="11"/>
                    <a:pt x="15" y="34"/>
                  </a:cubicBezTo>
                  <a:cubicBezTo>
                    <a:pt x="3" y="57"/>
                    <a:pt x="11" y="85"/>
                    <a:pt x="34" y="9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22" name="Freeform 51">
              <a:extLst>
                <a:ext uri="{FF2B5EF4-FFF2-40B4-BE49-F238E27FC236}">
                  <a16:creationId xmlns:a16="http://schemas.microsoft.com/office/drawing/2014/main" id="{1B2E515F-2903-49A6-8D6E-5216179235D6}"/>
                </a:ext>
              </a:extLst>
            </p:cNvPr>
            <p:cNvSpPr>
              <a:spLocks/>
            </p:cNvSpPr>
            <p:nvPr/>
          </p:nvSpPr>
          <p:spPr bwMode="auto">
            <a:xfrm>
              <a:off x="6333" y="5603"/>
              <a:ext cx="85" cy="85"/>
            </a:xfrm>
            <a:custGeom>
              <a:avLst/>
              <a:gdLst>
                <a:gd name="T0" fmla="*/ 8 w 74"/>
                <a:gd name="T1" fmla="*/ 22 h 74"/>
                <a:gd name="T2" fmla="*/ 52 w 74"/>
                <a:gd name="T3" fmla="*/ 8 h 74"/>
                <a:gd name="T4" fmla="*/ 66 w 74"/>
                <a:gd name="T5" fmla="*/ 52 h 74"/>
                <a:gd name="T6" fmla="*/ 22 w 74"/>
                <a:gd name="T7" fmla="*/ 66 h 74"/>
                <a:gd name="T8" fmla="*/ 8 w 74"/>
                <a:gd name="T9" fmla="*/ 22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4" h="74">
                  <a:moveTo>
                    <a:pt x="8" y="22"/>
                  </a:moveTo>
                  <a:cubicBezTo>
                    <a:pt x="16" y="6"/>
                    <a:pt x="36" y="0"/>
                    <a:pt x="52" y="8"/>
                  </a:cubicBezTo>
                  <a:cubicBezTo>
                    <a:pt x="68" y="16"/>
                    <a:pt x="74" y="36"/>
                    <a:pt x="66" y="52"/>
                  </a:cubicBezTo>
                  <a:cubicBezTo>
                    <a:pt x="58" y="68"/>
                    <a:pt x="38" y="74"/>
                    <a:pt x="22" y="66"/>
                  </a:cubicBezTo>
                  <a:cubicBezTo>
                    <a:pt x="6" y="58"/>
                    <a:pt x="0" y="38"/>
                    <a:pt x="8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23" name="Freeform 52">
              <a:extLst>
                <a:ext uri="{FF2B5EF4-FFF2-40B4-BE49-F238E27FC236}">
                  <a16:creationId xmlns:a16="http://schemas.microsoft.com/office/drawing/2014/main" id="{22630D3C-B19A-41EF-B7E5-1817A0945F1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311" y="5581"/>
              <a:ext cx="129" cy="129"/>
            </a:xfrm>
            <a:custGeom>
              <a:avLst/>
              <a:gdLst>
                <a:gd name="T0" fmla="*/ 79 w 112"/>
                <a:gd name="T1" fmla="*/ 13 h 112"/>
                <a:gd name="T2" fmla="*/ 99 w 112"/>
                <a:gd name="T3" fmla="*/ 79 h 112"/>
                <a:gd name="T4" fmla="*/ 33 w 112"/>
                <a:gd name="T5" fmla="*/ 99 h 112"/>
                <a:gd name="T6" fmla="*/ 13 w 112"/>
                <a:gd name="T7" fmla="*/ 33 h 112"/>
                <a:gd name="T8" fmla="*/ 79 w 112"/>
                <a:gd name="T9" fmla="*/ 13 h 112"/>
                <a:gd name="T10" fmla="*/ 34 w 112"/>
                <a:gd name="T11" fmla="*/ 97 h 112"/>
                <a:gd name="T12" fmla="*/ 97 w 112"/>
                <a:gd name="T13" fmla="*/ 78 h 112"/>
                <a:gd name="T14" fmla="*/ 78 w 112"/>
                <a:gd name="T15" fmla="*/ 15 h 112"/>
                <a:gd name="T16" fmla="*/ 15 w 112"/>
                <a:gd name="T17" fmla="*/ 34 h 112"/>
                <a:gd name="T18" fmla="*/ 34 w 112"/>
                <a:gd name="T19" fmla="*/ 97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2" h="112">
                  <a:moveTo>
                    <a:pt x="79" y="13"/>
                  </a:moveTo>
                  <a:cubicBezTo>
                    <a:pt x="103" y="25"/>
                    <a:pt x="112" y="55"/>
                    <a:pt x="99" y="79"/>
                  </a:cubicBezTo>
                  <a:cubicBezTo>
                    <a:pt x="87" y="103"/>
                    <a:pt x="57" y="112"/>
                    <a:pt x="33" y="99"/>
                  </a:cubicBezTo>
                  <a:cubicBezTo>
                    <a:pt x="9" y="87"/>
                    <a:pt x="0" y="57"/>
                    <a:pt x="13" y="33"/>
                  </a:cubicBezTo>
                  <a:cubicBezTo>
                    <a:pt x="25" y="9"/>
                    <a:pt x="55" y="0"/>
                    <a:pt x="79" y="13"/>
                  </a:cubicBezTo>
                  <a:close/>
                  <a:moveTo>
                    <a:pt x="34" y="97"/>
                  </a:moveTo>
                  <a:cubicBezTo>
                    <a:pt x="57" y="109"/>
                    <a:pt x="85" y="101"/>
                    <a:pt x="97" y="78"/>
                  </a:cubicBezTo>
                  <a:cubicBezTo>
                    <a:pt x="109" y="55"/>
                    <a:pt x="101" y="27"/>
                    <a:pt x="78" y="15"/>
                  </a:cubicBezTo>
                  <a:cubicBezTo>
                    <a:pt x="55" y="3"/>
                    <a:pt x="27" y="11"/>
                    <a:pt x="15" y="34"/>
                  </a:cubicBezTo>
                  <a:cubicBezTo>
                    <a:pt x="3" y="57"/>
                    <a:pt x="11" y="85"/>
                    <a:pt x="34" y="9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24" name="Freeform 53">
              <a:extLst>
                <a:ext uri="{FF2B5EF4-FFF2-40B4-BE49-F238E27FC236}">
                  <a16:creationId xmlns:a16="http://schemas.microsoft.com/office/drawing/2014/main" id="{00060B70-4A96-4529-BEFF-78E8A5D8411C}"/>
                </a:ext>
              </a:extLst>
            </p:cNvPr>
            <p:cNvSpPr>
              <a:spLocks/>
            </p:cNvSpPr>
            <p:nvPr/>
          </p:nvSpPr>
          <p:spPr bwMode="auto">
            <a:xfrm>
              <a:off x="5990" y="4725"/>
              <a:ext cx="127" cy="127"/>
            </a:xfrm>
            <a:custGeom>
              <a:avLst/>
              <a:gdLst>
                <a:gd name="T0" fmla="*/ 13 w 110"/>
                <a:gd name="T1" fmla="*/ 33 h 110"/>
                <a:gd name="T2" fmla="*/ 78 w 110"/>
                <a:gd name="T3" fmla="*/ 13 h 110"/>
                <a:gd name="T4" fmla="*/ 98 w 110"/>
                <a:gd name="T5" fmla="*/ 78 h 110"/>
                <a:gd name="T6" fmla="*/ 33 w 110"/>
                <a:gd name="T7" fmla="*/ 98 h 110"/>
                <a:gd name="T8" fmla="*/ 13 w 110"/>
                <a:gd name="T9" fmla="*/ 33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0" h="110">
                  <a:moveTo>
                    <a:pt x="13" y="33"/>
                  </a:moveTo>
                  <a:cubicBezTo>
                    <a:pt x="25" y="9"/>
                    <a:pt x="54" y="0"/>
                    <a:pt x="78" y="13"/>
                  </a:cubicBezTo>
                  <a:cubicBezTo>
                    <a:pt x="101" y="25"/>
                    <a:pt x="110" y="54"/>
                    <a:pt x="98" y="78"/>
                  </a:cubicBezTo>
                  <a:cubicBezTo>
                    <a:pt x="85" y="101"/>
                    <a:pt x="56" y="110"/>
                    <a:pt x="33" y="98"/>
                  </a:cubicBezTo>
                  <a:cubicBezTo>
                    <a:pt x="9" y="85"/>
                    <a:pt x="0" y="56"/>
                    <a:pt x="13" y="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25" name="Freeform 54">
              <a:extLst>
                <a:ext uri="{FF2B5EF4-FFF2-40B4-BE49-F238E27FC236}">
                  <a16:creationId xmlns:a16="http://schemas.microsoft.com/office/drawing/2014/main" id="{C3C14090-F28F-4D9C-B8EB-B77641E9011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960" y="4695"/>
              <a:ext cx="188" cy="188"/>
            </a:xfrm>
            <a:custGeom>
              <a:avLst/>
              <a:gdLst>
                <a:gd name="T0" fmla="*/ 115 w 163"/>
                <a:gd name="T1" fmla="*/ 18 h 163"/>
                <a:gd name="T2" fmla="*/ 144 w 163"/>
                <a:gd name="T3" fmla="*/ 115 h 163"/>
                <a:gd name="T4" fmla="*/ 48 w 163"/>
                <a:gd name="T5" fmla="*/ 144 h 163"/>
                <a:gd name="T6" fmla="*/ 18 w 163"/>
                <a:gd name="T7" fmla="*/ 48 h 163"/>
                <a:gd name="T8" fmla="*/ 115 w 163"/>
                <a:gd name="T9" fmla="*/ 18 h 163"/>
                <a:gd name="T10" fmla="*/ 49 w 163"/>
                <a:gd name="T11" fmla="*/ 142 h 163"/>
                <a:gd name="T12" fmla="*/ 142 w 163"/>
                <a:gd name="T13" fmla="*/ 113 h 163"/>
                <a:gd name="T14" fmla="*/ 113 w 163"/>
                <a:gd name="T15" fmla="*/ 21 h 163"/>
                <a:gd name="T16" fmla="*/ 21 w 163"/>
                <a:gd name="T17" fmla="*/ 49 h 163"/>
                <a:gd name="T18" fmla="*/ 49 w 163"/>
                <a:gd name="T19" fmla="*/ 142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3" h="163">
                  <a:moveTo>
                    <a:pt x="115" y="18"/>
                  </a:moveTo>
                  <a:cubicBezTo>
                    <a:pt x="149" y="36"/>
                    <a:pt x="163" y="80"/>
                    <a:pt x="144" y="115"/>
                  </a:cubicBezTo>
                  <a:cubicBezTo>
                    <a:pt x="126" y="149"/>
                    <a:pt x="83" y="163"/>
                    <a:pt x="48" y="144"/>
                  </a:cubicBezTo>
                  <a:cubicBezTo>
                    <a:pt x="13" y="126"/>
                    <a:pt x="0" y="83"/>
                    <a:pt x="18" y="48"/>
                  </a:cubicBezTo>
                  <a:cubicBezTo>
                    <a:pt x="36" y="13"/>
                    <a:pt x="80" y="0"/>
                    <a:pt x="115" y="18"/>
                  </a:cubicBezTo>
                  <a:close/>
                  <a:moveTo>
                    <a:pt x="49" y="142"/>
                  </a:moveTo>
                  <a:cubicBezTo>
                    <a:pt x="83" y="159"/>
                    <a:pt x="124" y="146"/>
                    <a:pt x="142" y="113"/>
                  </a:cubicBezTo>
                  <a:cubicBezTo>
                    <a:pt x="159" y="80"/>
                    <a:pt x="147" y="38"/>
                    <a:pt x="113" y="21"/>
                  </a:cubicBezTo>
                  <a:cubicBezTo>
                    <a:pt x="80" y="3"/>
                    <a:pt x="38" y="16"/>
                    <a:pt x="21" y="49"/>
                  </a:cubicBezTo>
                  <a:cubicBezTo>
                    <a:pt x="3" y="83"/>
                    <a:pt x="16" y="124"/>
                    <a:pt x="49" y="14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26" name="Freeform 55">
              <a:extLst>
                <a:ext uri="{FF2B5EF4-FFF2-40B4-BE49-F238E27FC236}">
                  <a16:creationId xmlns:a16="http://schemas.microsoft.com/office/drawing/2014/main" id="{61BB7871-970A-4BA7-A02A-B4D05A42B09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920" y="4655"/>
              <a:ext cx="269" cy="268"/>
            </a:xfrm>
            <a:custGeom>
              <a:avLst/>
              <a:gdLst>
                <a:gd name="T0" fmla="*/ 164 w 233"/>
                <a:gd name="T1" fmla="*/ 26 h 233"/>
                <a:gd name="T2" fmla="*/ 207 w 233"/>
                <a:gd name="T3" fmla="*/ 164 h 233"/>
                <a:gd name="T4" fmla="*/ 69 w 233"/>
                <a:gd name="T5" fmla="*/ 207 h 233"/>
                <a:gd name="T6" fmla="*/ 26 w 233"/>
                <a:gd name="T7" fmla="*/ 69 h 233"/>
                <a:gd name="T8" fmla="*/ 164 w 233"/>
                <a:gd name="T9" fmla="*/ 26 h 233"/>
                <a:gd name="T10" fmla="*/ 70 w 233"/>
                <a:gd name="T11" fmla="*/ 204 h 233"/>
                <a:gd name="T12" fmla="*/ 204 w 233"/>
                <a:gd name="T13" fmla="*/ 162 h 233"/>
                <a:gd name="T14" fmla="*/ 162 w 233"/>
                <a:gd name="T15" fmla="*/ 28 h 233"/>
                <a:gd name="T16" fmla="*/ 29 w 233"/>
                <a:gd name="T17" fmla="*/ 70 h 233"/>
                <a:gd name="T18" fmla="*/ 70 w 233"/>
                <a:gd name="T19" fmla="*/ 204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33" h="233">
                  <a:moveTo>
                    <a:pt x="164" y="26"/>
                  </a:moveTo>
                  <a:cubicBezTo>
                    <a:pt x="214" y="52"/>
                    <a:pt x="233" y="114"/>
                    <a:pt x="207" y="164"/>
                  </a:cubicBezTo>
                  <a:cubicBezTo>
                    <a:pt x="180" y="214"/>
                    <a:pt x="118" y="233"/>
                    <a:pt x="69" y="207"/>
                  </a:cubicBezTo>
                  <a:cubicBezTo>
                    <a:pt x="19" y="180"/>
                    <a:pt x="0" y="118"/>
                    <a:pt x="26" y="69"/>
                  </a:cubicBezTo>
                  <a:cubicBezTo>
                    <a:pt x="52" y="19"/>
                    <a:pt x="114" y="0"/>
                    <a:pt x="164" y="26"/>
                  </a:cubicBezTo>
                  <a:close/>
                  <a:moveTo>
                    <a:pt x="70" y="204"/>
                  </a:moveTo>
                  <a:cubicBezTo>
                    <a:pt x="118" y="229"/>
                    <a:pt x="178" y="211"/>
                    <a:pt x="204" y="162"/>
                  </a:cubicBezTo>
                  <a:cubicBezTo>
                    <a:pt x="229" y="114"/>
                    <a:pt x="211" y="54"/>
                    <a:pt x="162" y="28"/>
                  </a:cubicBezTo>
                  <a:cubicBezTo>
                    <a:pt x="114" y="3"/>
                    <a:pt x="54" y="22"/>
                    <a:pt x="29" y="70"/>
                  </a:cubicBezTo>
                  <a:cubicBezTo>
                    <a:pt x="3" y="118"/>
                    <a:pt x="22" y="178"/>
                    <a:pt x="70" y="20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27" name="Freeform 56">
              <a:extLst>
                <a:ext uri="{FF2B5EF4-FFF2-40B4-BE49-F238E27FC236}">
                  <a16:creationId xmlns:a16="http://schemas.microsoft.com/office/drawing/2014/main" id="{1BBABB60-6D53-4754-ABC6-19B7C67CED6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7" y="4854"/>
              <a:ext cx="122" cy="122"/>
            </a:xfrm>
            <a:custGeom>
              <a:avLst/>
              <a:gdLst>
                <a:gd name="T0" fmla="*/ 12 w 106"/>
                <a:gd name="T1" fmla="*/ 31 h 106"/>
                <a:gd name="T2" fmla="*/ 74 w 106"/>
                <a:gd name="T3" fmla="*/ 12 h 106"/>
                <a:gd name="T4" fmla="*/ 94 w 106"/>
                <a:gd name="T5" fmla="*/ 74 h 106"/>
                <a:gd name="T6" fmla="*/ 31 w 106"/>
                <a:gd name="T7" fmla="*/ 94 h 106"/>
                <a:gd name="T8" fmla="*/ 12 w 106"/>
                <a:gd name="T9" fmla="*/ 31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6" h="106">
                  <a:moveTo>
                    <a:pt x="12" y="31"/>
                  </a:moveTo>
                  <a:cubicBezTo>
                    <a:pt x="24" y="8"/>
                    <a:pt x="52" y="0"/>
                    <a:pt x="74" y="12"/>
                  </a:cubicBezTo>
                  <a:cubicBezTo>
                    <a:pt x="97" y="24"/>
                    <a:pt x="106" y="52"/>
                    <a:pt x="94" y="74"/>
                  </a:cubicBezTo>
                  <a:cubicBezTo>
                    <a:pt x="82" y="97"/>
                    <a:pt x="54" y="106"/>
                    <a:pt x="31" y="94"/>
                  </a:cubicBezTo>
                  <a:cubicBezTo>
                    <a:pt x="8" y="82"/>
                    <a:pt x="0" y="54"/>
                    <a:pt x="12" y="3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28" name="Freeform 57">
              <a:extLst>
                <a:ext uri="{FF2B5EF4-FFF2-40B4-BE49-F238E27FC236}">
                  <a16:creationId xmlns:a16="http://schemas.microsoft.com/office/drawing/2014/main" id="{01A78828-5897-467C-8C58-3754BE8E806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237" y="4824"/>
              <a:ext cx="182" cy="181"/>
            </a:xfrm>
            <a:custGeom>
              <a:avLst/>
              <a:gdLst>
                <a:gd name="T0" fmla="*/ 111 w 158"/>
                <a:gd name="T1" fmla="*/ 18 h 157"/>
                <a:gd name="T2" fmla="*/ 140 w 158"/>
                <a:gd name="T3" fmla="*/ 111 h 157"/>
                <a:gd name="T4" fmla="*/ 47 w 158"/>
                <a:gd name="T5" fmla="*/ 140 h 157"/>
                <a:gd name="T6" fmla="*/ 18 w 158"/>
                <a:gd name="T7" fmla="*/ 47 h 157"/>
                <a:gd name="T8" fmla="*/ 111 w 158"/>
                <a:gd name="T9" fmla="*/ 18 h 157"/>
                <a:gd name="T10" fmla="*/ 48 w 158"/>
                <a:gd name="T11" fmla="*/ 137 h 157"/>
                <a:gd name="T12" fmla="*/ 137 w 158"/>
                <a:gd name="T13" fmla="*/ 109 h 157"/>
                <a:gd name="T14" fmla="*/ 109 w 158"/>
                <a:gd name="T15" fmla="*/ 20 h 157"/>
                <a:gd name="T16" fmla="*/ 20 w 158"/>
                <a:gd name="T17" fmla="*/ 48 h 157"/>
                <a:gd name="T18" fmla="*/ 48 w 158"/>
                <a:gd name="T19" fmla="*/ 137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8" h="157">
                  <a:moveTo>
                    <a:pt x="111" y="18"/>
                  </a:moveTo>
                  <a:cubicBezTo>
                    <a:pt x="145" y="35"/>
                    <a:pt x="158" y="77"/>
                    <a:pt x="140" y="111"/>
                  </a:cubicBezTo>
                  <a:cubicBezTo>
                    <a:pt x="122" y="145"/>
                    <a:pt x="80" y="157"/>
                    <a:pt x="47" y="140"/>
                  </a:cubicBezTo>
                  <a:cubicBezTo>
                    <a:pt x="13" y="122"/>
                    <a:pt x="0" y="80"/>
                    <a:pt x="18" y="47"/>
                  </a:cubicBezTo>
                  <a:cubicBezTo>
                    <a:pt x="35" y="13"/>
                    <a:pt x="77" y="0"/>
                    <a:pt x="111" y="18"/>
                  </a:cubicBezTo>
                  <a:close/>
                  <a:moveTo>
                    <a:pt x="48" y="137"/>
                  </a:moveTo>
                  <a:cubicBezTo>
                    <a:pt x="80" y="154"/>
                    <a:pt x="120" y="142"/>
                    <a:pt x="137" y="109"/>
                  </a:cubicBezTo>
                  <a:cubicBezTo>
                    <a:pt x="154" y="77"/>
                    <a:pt x="142" y="37"/>
                    <a:pt x="109" y="20"/>
                  </a:cubicBezTo>
                  <a:cubicBezTo>
                    <a:pt x="77" y="3"/>
                    <a:pt x="37" y="16"/>
                    <a:pt x="20" y="48"/>
                  </a:cubicBezTo>
                  <a:cubicBezTo>
                    <a:pt x="3" y="80"/>
                    <a:pt x="16" y="120"/>
                    <a:pt x="48" y="13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29" name="Freeform 58">
              <a:extLst>
                <a:ext uri="{FF2B5EF4-FFF2-40B4-BE49-F238E27FC236}">
                  <a16:creationId xmlns:a16="http://schemas.microsoft.com/office/drawing/2014/main" id="{23ADE679-C1BB-4F22-923C-A6459BA0A5E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198" y="4785"/>
              <a:ext cx="259" cy="259"/>
            </a:xfrm>
            <a:custGeom>
              <a:avLst/>
              <a:gdLst>
                <a:gd name="T0" fmla="*/ 159 w 225"/>
                <a:gd name="T1" fmla="*/ 25 h 225"/>
                <a:gd name="T2" fmla="*/ 200 w 225"/>
                <a:gd name="T3" fmla="*/ 159 h 225"/>
                <a:gd name="T4" fmla="*/ 67 w 225"/>
                <a:gd name="T5" fmla="*/ 200 h 225"/>
                <a:gd name="T6" fmla="*/ 25 w 225"/>
                <a:gd name="T7" fmla="*/ 67 h 225"/>
                <a:gd name="T8" fmla="*/ 159 w 225"/>
                <a:gd name="T9" fmla="*/ 25 h 225"/>
                <a:gd name="T10" fmla="*/ 68 w 225"/>
                <a:gd name="T11" fmla="*/ 197 h 225"/>
                <a:gd name="T12" fmla="*/ 197 w 225"/>
                <a:gd name="T13" fmla="*/ 157 h 225"/>
                <a:gd name="T14" fmla="*/ 157 w 225"/>
                <a:gd name="T15" fmla="*/ 28 h 225"/>
                <a:gd name="T16" fmla="*/ 28 w 225"/>
                <a:gd name="T17" fmla="*/ 68 h 225"/>
                <a:gd name="T18" fmla="*/ 68 w 225"/>
                <a:gd name="T19" fmla="*/ 197 h 2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5" h="225">
                  <a:moveTo>
                    <a:pt x="159" y="25"/>
                  </a:moveTo>
                  <a:cubicBezTo>
                    <a:pt x="207" y="51"/>
                    <a:pt x="225" y="111"/>
                    <a:pt x="200" y="159"/>
                  </a:cubicBezTo>
                  <a:cubicBezTo>
                    <a:pt x="175" y="207"/>
                    <a:pt x="115" y="225"/>
                    <a:pt x="67" y="200"/>
                  </a:cubicBezTo>
                  <a:cubicBezTo>
                    <a:pt x="19" y="175"/>
                    <a:pt x="0" y="115"/>
                    <a:pt x="25" y="67"/>
                  </a:cubicBezTo>
                  <a:cubicBezTo>
                    <a:pt x="51" y="19"/>
                    <a:pt x="111" y="0"/>
                    <a:pt x="159" y="25"/>
                  </a:cubicBezTo>
                  <a:close/>
                  <a:moveTo>
                    <a:pt x="68" y="197"/>
                  </a:moveTo>
                  <a:cubicBezTo>
                    <a:pt x="115" y="222"/>
                    <a:pt x="173" y="204"/>
                    <a:pt x="197" y="157"/>
                  </a:cubicBezTo>
                  <a:cubicBezTo>
                    <a:pt x="222" y="111"/>
                    <a:pt x="204" y="53"/>
                    <a:pt x="157" y="28"/>
                  </a:cubicBezTo>
                  <a:cubicBezTo>
                    <a:pt x="111" y="3"/>
                    <a:pt x="53" y="21"/>
                    <a:pt x="28" y="68"/>
                  </a:cubicBezTo>
                  <a:cubicBezTo>
                    <a:pt x="4" y="115"/>
                    <a:pt x="21" y="173"/>
                    <a:pt x="68" y="19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30" name="Freeform 59">
              <a:extLst>
                <a:ext uri="{FF2B5EF4-FFF2-40B4-BE49-F238E27FC236}">
                  <a16:creationId xmlns:a16="http://schemas.microsoft.com/office/drawing/2014/main" id="{9165582A-9718-4EA1-B239-CD482A213321}"/>
                </a:ext>
              </a:extLst>
            </p:cNvPr>
            <p:cNvSpPr>
              <a:spLocks/>
            </p:cNvSpPr>
            <p:nvPr/>
          </p:nvSpPr>
          <p:spPr bwMode="auto">
            <a:xfrm>
              <a:off x="6217" y="3431"/>
              <a:ext cx="119" cy="119"/>
            </a:xfrm>
            <a:custGeom>
              <a:avLst/>
              <a:gdLst>
                <a:gd name="T0" fmla="*/ 12 w 103"/>
                <a:gd name="T1" fmla="*/ 30 h 103"/>
                <a:gd name="T2" fmla="*/ 73 w 103"/>
                <a:gd name="T3" fmla="*/ 11 h 103"/>
                <a:gd name="T4" fmla="*/ 92 w 103"/>
                <a:gd name="T5" fmla="*/ 73 h 103"/>
                <a:gd name="T6" fmla="*/ 31 w 103"/>
                <a:gd name="T7" fmla="*/ 91 h 103"/>
                <a:gd name="T8" fmla="*/ 12 w 103"/>
                <a:gd name="T9" fmla="*/ 30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3" h="103">
                  <a:moveTo>
                    <a:pt x="12" y="30"/>
                  </a:moveTo>
                  <a:cubicBezTo>
                    <a:pt x="23" y="8"/>
                    <a:pt x="51" y="0"/>
                    <a:pt x="73" y="11"/>
                  </a:cubicBezTo>
                  <a:cubicBezTo>
                    <a:pt x="95" y="23"/>
                    <a:pt x="103" y="50"/>
                    <a:pt x="92" y="73"/>
                  </a:cubicBezTo>
                  <a:cubicBezTo>
                    <a:pt x="80" y="95"/>
                    <a:pt x="53" y="103"/>
                    <a:pt x="31" y="91"/>
                  </a:cubicBezTo>
                  <a:cubicBezTo>
                    <a:pt x="9" y="80"/>
                    <a:pt x="0" y="52"/>
                    <a:pt x="12" y="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31" name="Freeform 60">
              <a:extLst>
                <a:ext uri="{FF2B5EF4-FFF2-40B4-BE49-F238E27FC236}">
                  <a16:creationId xmlns:a16="http://schemas.microsoft.com/office/drawing/2014/main" id="{0F9400E9-A144-42CC-904B-066DC8A2FF9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189" y="3402"/>
              <a:ext cx="177" cy="177"/>
            </a:xfrm>
            <a:custGeom>
              <a:avLst/>
              <a:gdLst>
                <a:gd name="T0" fmla="*/ 108 w 154"/>
                <a:gd name="T1" fmla="*/ 17 h 153"/>
                <a:gd name="T2" fmla="*/ 136 w 154"/>
                <a:gd name="T3" fmla="*/ 108 h 153"/>
                <a:gd name="T4" fmla="*/ 45 w 154"/>
                <a:gd name="T5" fmla="*/ 136 h 153"/>
                <a:gd name="T6" fmla="*/ 17 w 154"/>
                <a:gd name="T7" fmla="*/ 45 h 153"/>
                <a:gd name="T8" fmla="*/ 108 w 154"/>
                <a:gd name="T9" fmla="*/ 17 h 153"/>
                <a:gd name="T10" fmla="*/ 47 w 154"/>
                <a:gd name="T11" fmla="*/ 134 h 153"/>
                <a:gd name="T12" fmla="*/ 134 w 154"/>
                <a:gd name="T13" fmla="*/ 107 h 153"/>
                <a:gd name="T14" fmla="*/ 107 w 154"/>
                <a:gd name="T15" fmla="*/ 19 h 153"/>
                <a:gd name="T16" fmla="*/ 20 w 154"/>
                <a:gd name="T17" fmla="*/ 46 h 153"/>
                <a:gd name="T18" fmla="*/ 47 w 154"/>
                <a:gd name="T19" fmla="*/ 134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4" h="153">
                  <a:moveTo>
                    <a:pt x="108" y="17"/>
                  </a:moveTo>
                  <a:cubicBezTo>
                    <a:pt x="141" y="34"/>
                    <a:pt x="154" y="75"/>
                    <a:pt x="136" y="108"/>
                  </a:cubicBezTo>
                  <a:cubicBezTo>
                    <a:pt x="119" y="141"/>
                    <a:pt x="78" y="153"/>
                    <a:pt x="45" y="136"/>
                  </a:cubicBezTo>
                  <a:cubicBezTo>
                    <a:pt x="12" y="119"/>
                    <a:pt x="0" y="78"/>
                    <a:pt x="17" y="45"/>
                  </a:cubicBezTo>
                  <a:cubicBezTo>
                    <a:pt x="34" y="12"/>
                    <a:pt x="75" y="0"/>
                    <a:pt x="108" y="17"/>
                  </a:cubicBezTo>
                  <a:close/>
                  <a:moveTo>
                    <a:pt x="47" y="134"/>
                  </a:moveTo>
                  <a:cubicBezTo>
                    <a:pt x="78" y="150"/>
                    <a:pt x="117" y="138"/>
                    <a:pt x="134" y="107"/>
                  </a:cubicBezTo>
                  <a:cubicBezTo>
                    <a:pt x="150" y="75"/>
                    <a:pt x="138" y="36"/>
                    <a:pt x="107" y="19"/>
                  </a:cubicBezTo>
                  <a:cubicBezTo>
                    <a:pt x="75" y="3"/>
                    <a:pt x="36" y="15"/>
                    <a:pt x="20" y="46"/>
                  </a:cubicBezTo>
                  <a:cubicBezTo>
                    <a:pt x="3" y="78"/>
                    <a:pt x="15" y="117"/>
                    <a:pt x="47" y="13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32" name="Freeform 61">
              <a:extLst>
                <a:ext uri="{FF2B5EF4-FFF2-40B4-BE49-F238E27FC236}">
                  <a16:creationId xmlns:a16="http://schemas.microsoft.com/office/drawing/2014/main" id="{84FAE4EE-D341-48BA-ACF2-61C75535213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151" y="3364"/>
              <a:ext cx="253" cy="253"/>
            </a:xfrm>
            <a:custGeom>
              <a:avLst/>
              <a:gdLst>
                <a:gd name="T0" fmla="*/ 155 w 220"/>
                <a:gd name="T1" fmla="*/ 24 h 219"/>
                <a:gd name="T2" fmla="*/ 195 w 220"/>
                <a:gd name="T3" fmla="*/ 154 h 219"/>
                <a:gd name="T4" fmla="*/ 65 w 220"/>
                <a:gd name="T5" fmla="*/ 195 h 219"/>
                <a:gd name="T6" fmla="*/ 25 w 220"/>
                <a:gd name="T7" fmla="*/ 65 h 219"/>
                <a:gd name="T8" fmla="*/ 155 w 220"/>
                <a:gd name="T9" fmla="*/ 24 h 219"/>
                <a:gd name="T10" fmla="*/ 66 w 220"/>
                <a:gd name="T11" fmla="*/ 192 h 219"/>
                <a:gd name="T12" fmla="*/ 192 w 220"/>
                <a:gd name="T13" fmla="*/ 153 h 219"/>
                <a:gd name="T14" fmla="*/ 153 w 220"/>
                <a:gd name="T15" fmla="*/ 27 h 219"/>
                <a:gd name="T16" fmla="*/ 27 w 220"/>
                <a:gd name="T17" fmla="*/ 66 h 219"/>
                <a:gd name="T18" fmla="*/ 66 w 220"/>
                <a:gd name="T19" fmla="*/ 192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0" h="219">
                  <a:moveTo>
                    <a:pt x="155" y="24"/>
                  </a:moveTo>
                  <a:cubicBezTo>
                    <a:pt x="202" y="49"/>
                    <a:pt x="220" y="107"/>
                    <a:pt x="195" y="154"/>
                  </a:cubicBezTo>
                  <a:cubicBezTo>
                    <a:pt x="170" y="201"/>
                    <a:pt x="112" y="219"/>
                    <a:pt x="65" y="195"/>
                  </a:cubicBezTo>
                  <a:cubicBezTo>
                    <a:pt x="18" y="170"/>
                    <a:pt x="0" y="112"/>
                    <a:pt x="25" y="65"/>
                  </a:cubicBezTo>
                  <a:cubicBezTo>
                    <a:pt x="49" y="18"/>
                    <a:pt x="108" y="0"/>
                    <a:pt x="155" y="24"/>
                  </a:cubicBezTo>
                  <a:close/>
                  <a:moveTo>
                    <a:pt x="66" y="192"/>
                  </a:moveTo>
                  <a:cubicBezTo>
                    <a:pt x="112" y="216"/>
                    <a:pt x="168" y="199"/>
                    <a:pt x="192" y="153"/>
                  </a:cubicBezTo>
                  <a:cubicBezTo>
                    <a:pt x="216" y="107"/>
                    <a:pt x="199" y="51"/>
                    <a:pt x="153" y="27"/>
                  </a:cubicBezTo>
                  <a:cubicBezTo>
                    <a:pt x="108" y="3"/>
                    <a:pt x="51" y="20"/>
                    <a:pt x="27" y="66"/>
                  </a:cubicBezTo>
                  <a:cubicBezTo>
                    <a:pt x="3" y="112"/>
                    <a:pt x="21" y="168"/>
                    <a:pt x="66" y="19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33" name="Freeform 62">
              <a:extLst>
                <a:ext uri="{FF2B5EF4-FFF2-40B4-BE49-F238E27FC236}">
                  <a16:creationId xmlns:a16="http://schemas.microsoft.com/office/drawing/2014/main" id="{CD59F1D1-2092-4F80-AC00-B09AEA56BA5D}"/>
                </a:ext>
              </a:extLst>
            </p:cNvPr>
            <p:cNvSpPr>
              <a:spLocks/>
            </p:cNvSpPr>
            <p:nvPr/>
          </p:nvSpPr>
          <p:spPr bwMode="auto">
            <a:xfrm>
              <a:off x="6162" y="4538"/>
              <a:ext cx="87" cy="87"/>
            </a:xfrm>
            <a:custGeom>
              <a:avLst/>
              <a:gdLst>
                <a:gd name="T0" fmla="*/ 9 w 75"/>
                <a:gd name="T1" fmla="*/ 23 h 75"/>
                <a:gd name="T2" fmla="*/ 53 w 75"/>
                <a:gd name="T3" fmla="*/ 9 h 75"/>
                <a:gd name="T4" fmla="*/ 67 w 75"/>
                <a:gd name="T5" fmla="*/ 53 h 75"/>
                <a:gd name="T6" fmla="*/ 22 w 75"/>
                <a:gd name="T7" fmla="*/ 67 h 75"/>
                <a:gd name="T8" fmla="*/ 9 w 75"/>
                <a:gd name="T9" fmla="*/ 23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75">
                  <a:moveTo>
                    <a:pt x="9" y="23"/>
                  </a:moveTo>
                  <a:cubicBezTo>
                    <a:pt x="17" y="7"/>
                    <a:pt x="37" y="0"/>
                    <a:pt x="53" y="9"/>
                  </a:cubicBezTo>
                  <a:cubicBezTo>
                    <a:pt x="69" y="17"/>
                    <a:pt x="75" y="37"/>
                    <a:pt x="67" y="53"/>
                  </a:cubicBezTo>
                  <a:cubicBezTo>
                    <a:pt x="58" y="69"/>
                    <a:pt x="38" y="75"/>
                    <a:pt x="22" y="67"/>
                  </a:cubicBezTo>
                  <a:cubicBezTo>
                    <a:pt x="6" y="58"/>
                    <a:pt x="0" y="39"/>
                    <a:pt x="9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34" name="Freeform 63">
              <a:extLst>
                <a:ext uri="{FF2B5EF4-FFF2-40B4-BE49-F238E27FC236}">
                  <a16:creationId xmlns:a16="http://schemas.microsoft.com/office/drawing/2014/main" id="{6A51D121-2AE6-4961-A1FA-80F015EBB8E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141" y="4518"/>
              <a:ext cx="128" cy="129"/>
            </a:xfrm>
            <a:custGeom>
              <a:avLst/>
              <a:gdLst>
                <a:gd name="T0" fmla="*/ 78 w 111"/>
                <a:gd name="T1" fmla="*/ 13 h 112"/>
                <a:gd name="T2" fmla="*/ 99 w 111"/>
                <a:gd name="T3" fmla="*/ 79 h 112"/>
                <a:gd name="T4" fmla="*/ 33 w 111"/>
                <a:gd name="T5" fmla="*/ 99 h 112"/>
                <a:gd name="T6" fmla="*/ 12 w 111"/>
                <a:gd name="T7" fmla="*/ 33 h 112"/>
                <a:gd name="T8" fmla="*/ 78 w 111"/>
                <a:gd name="T9" fmla="*/ 13 h 112"/>
                <a:gd name="T10" fmla="*/ 34 w 111"/>
                <a:gd name="T11" fmla="*/ 97 h 112"/>
                <a:gd name="T12" fmla="*/ 97 w 111"/>
                <a:gd name="T13" fmla="*/ 78 h 112"/>
                <a:gd name="T14" fmla="*/ 77 w 111"/>
                <a:gd name="T15" fmla="*/ 15 h 112"/>
                <a:gd name="T16" fmla="*/ 14 w 111"/>
                <a:gd name="T17" fmla="*/ 34 h 112"/>
                <a:gd name="T18" fmla="*/ 34 w 111"/>
                <a:gd name="T19" fmla="*/ 97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1" h="112">
                  <a:moveTo>
                    <a:pt x="78" y="13"/>
                  </a:moveTo>
                  <a:cubicBezTo>
                    <a:pt x="102" y="25"/>
                    <a:pt x="111" y="55"/>
                    <a:pt x="99" y="79"/>
                  </a:cubicBezTo>
                  <a:cubicBezTo>
                    <a:pt x="86" y="102"/>
                    <a:pt x="57" y="112"/>
                    <a:pt x="33" y="99"/>
                  </a:cubicBezTo>
                  <a:cubicBezTo>
                    <a:pt x="9" y="87"/>
                    <a:pt x="0" y="57"/>
                    <a:pt x="12" y="33"/>
                  </a:cubicBezTo>
                  <a:cubicBezTo>
                    <a:pt x="25" y="9"/>
                    <a:pt x="55" y="0"/>
                    <a:pt x="78" y="13"/>
                  </a:cubicBezTo>
                  <a:close/>
                  <a:moveTo>
                    <a:pt x="34" y="97"/>
                  </a:moveTo>
                  <a:cubicBezTo>
                    <a:pt x="57" y="109"/>
                    <a:pt x="85" y="100"/>
                    <a:pt x="97" y="78"/>
                  </a:cubicBezTo>
                  <a:cubicBezTo>
                    <a:pt x="109" y="55"/>
                    <a:pt x="100" y="27"/>
                    <a:pt x="77" y="15"/>
                  </a:cubicBezTo>
                  <a:cubicBezTo>
                    <a:pt x="55" y="3"/>
                    <a:pt x="26" y="11"/>
                    <a:pt x="14" y="34"/>
                  </a:cubicBezTo>
                  <a:cubicBezTo>
                    <a:pt x="2" y="57"/>
                    <a:pt x="11" y="85"/>
                    <a:pt x="34" y="9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35" name="Freeform 64">
              <a:extLst>
                <a:ext uri="{FF2B5EF4-FFF2-40B4-BE49-F238E27FC236}">
                  <a16:creationId xmlns:a16="http://schemas.microsoft.com/office/drawing/2014/main" id="{A2C30CA1-D1D4-45B2-A477-CCC1A4008F5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114" y="4490"/>
              <a:ext cx="183" cy="184"/>
            </a:xfrm>
            <a:custGeom>
              <a:avLst/>
              <a:gdLst>
                <a:gd name="T0" fmla="*/ 112 w 159"/>
                <a:gd name="T1" fmla="*/ 18 h 160"/>
                <a:gd name="T2" fmla="*/ 141 w 159"/>
                <a:gd name="T3" fmla="*/ 112 h 160"/>
                <a:gd name="T4" fmla="*/ 47 w 159"/>
                <a:gd name="T5" fmla="*/ 142 h 160"/>
                <a:gd name="T6" fmla="*/ 18 w 159"/>
                <a:gd name="T7" fmla="*/ 47 h 160"/>
                <a:gd name="T8" fmla="*/ 112 w 159"/>
                <a:gd name="T9" fmla="*/ 18 h 160"/>
                <a:gd name="T10" fmla="*/ 48 w 159"/>
                <a:gd name="T11" fmla="*/ 140 h 160"/>
                <a:gd name="T12" fmla="*/ 140 w 159"/>
                <a:gd name="T13" fmla="*/ 111 h 160"/>
                <a:gd name="T14" fmla="*/ 111 w 159"/>
                <a:gd name="T15" fmla="*/ 20 h 160"/>
                <a:gd name="T16" fmla="*/ 20 w 159"/>
                <a:gd name="T17" fmla="*/ 48 h 160"/>
                <a:gd name="T18" fmla="*/ 48 w 159"/>
                <a:gd name="T19" fmla="*/ 14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9" h="160">
                  <a:moveTo>
                    <a:pt x="112" y="18"/>
                  </a:moveTo>
                  <a:cubicBezTo>
                    <a:pt x="146" y="36"/>
                    <a:pt x="159" y="78"/>
                    <a:pt x="141" y="112"/>
                  </a:cubicBezTo>
                  <a:cubicBezTo>
                    <a:pt x="123" y="146"/>
                    <a:pt x="81" y="160"/>
                    <a:pt x="47" y="142"/>
                  </a:cubicBezTo>
                  <a:cubicBezTo>
                    <a:pt x="13" y="124"/>
                    <a:pt x="0" y="81"/>
                    <a:pt x="18" y="47"/>
                  </a:cubicBezTo>
                  <a:cubicBezTo>
                    <a:pt x="36" y="13"/>
                    <a:pt x="78" y="0"/>
                    <a:pt x="112" y="18"/>
                  </a:cubicBezTo>
                  <a:close/>
                  <a:moveTo>
                    <a:pt x="48" y="140"/>
                  </a:moveTo>
                  <a:cubicBezTo>
                    <a:pt x="81" y="157"/>
                    <a:pt x="122" y="144"/>
                    <a:pt x="140" y="111"/>
                  </a:cubicBezTo>
                  <a:cubicBezTo>
                    <a:pt x="157" y="78"/>
                    <a:pt x="144" y="37"/>
                    <a:pt x="111" y="20"/>
                  </a:cubicBezTo>
                  <a:cubicBezTo>
                    <a:pt x="78" y="3"/>
                    <a:pt x="37" y="15"/>
                    <a:pt x="20" y="48"/>
                  </a:cubicBezTo>
                  <a:cubicBezTo>
                    <a:pt x="2" y="81"/>
                    <a:pt x="15" y="122"/>
                    <a:pt x="48" y="1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36" name="Freeform 65">
              <a:extLst>
                <a:ext uri="{FF2B5EF4-FFF2-40B4-BE49-F238E27FC236}">
                  <a16:creationId xmlns:a16="http://schemas.microsoft.com/office/drawing/2014/main" id="{190683E9-39CF-4F30-B501-514036C94374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8" y="4763"/>
              <a:ext cx="86" cy="86"/>
            </a:xfrm>
            <a:custGeom>
              <a:avLst/>
              <a:gdLst>
                <a:gd name="T0" fmla="*/ 8 w 75"/>
                <a:gd name="T1" fmla="*/ 22 h 75"/>
                <a:gd name="T2" fmla="*/ 52 w 75"/>
                <a:gd name="T3" fmla="*/ 9 h 75"/>
                <a:gd name="T4" fmla="*/ 66 w 75"/>
                <a:gd name="T5" fmla="*/ 53 h 75"/>
                <a:gd name="T6" fmla="*/ 22 w 75"/>
                <a:gd name="T7" fmla="*/ 67 h 75"/>
                <a:gd name="T8" fmla="*/ 8 w 75"/>
                <a:gd name="T9" fmla="*/ 2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75">
                  <a:moveTo>
                    <a:pt x="8" y="22"/>
                  </a:moveTo>
                  <a:cubicBezTo>
                    <a:pt x="17" y="6"/>
                    <a:pt x="36" y="0"/>
                    <a:pt x="52" y="9"/>
                  </a:cubicBezTo>
                  <a:cubicBezTo>
                    <a:pt x="69" y="17"/>
                    <a:pt x="75" y="37"/>
                    <a:pt x="66" y="53"/>
                  </a:cubicBezTo>
                  <a:cubicBezTo>
                    <a:pt x="58" y="69"/>
                    <a:pt x="38" y="75"/>
                    <a:pt x="22" y="67"/>
                  </a:cubicBezTo>
                  <a:cubicBezTo>
                    <a:pt x="6" y="58"/>
                    <a:pt x="0" y="38"/>
                    <a:pt x="8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37" name="Freeform 66">
              <a:extLst>
                <a:ext uri="{FF2B5EF4-FFF2-40B4-BE49-F238E27FC236}">
                  <a16:creationId xmlns:a16="http://schemas.microsoft.com/office/drawing/2014/main" id="{49E174FB-6BFC-4CCB-987F-41EA9E37AA6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566" y="4742"/>
              <a:ext cx="129" cy="128"/>
            </a:xfrm>
            <a:custGeom>
              <a:avLst/>
              <a:gdLst>
                <a:gd name="T0" fmla="*/ 79 w 112"/>
                <a:gd name="T1" fmla="*/ 12 h 111"/>
                <a:gd name="T2" fmla="*/ 99 w 112"/>
                <a:gd name="T3" fmla="*/ 78 h 111"/>
                <a:gd name="T4" fmla="*/ 33 w 112"/>
                <a:gd name="T5" fmla="*/ 99 h 111"/>
                <a:gd name="T6" fmla="*/ 13 w 112"/>
                <a:gd name="T7" fmla="*/ 33 h 111"/>
                <a:gd name="T8" fmla="*/ 79 w 112"/>
                <a:gd name="T9" fmla="*/ 12 h 111"/>
                <a:gd name="T10" fmla="*/ 34 w 112"/>
                <a:gd name="T11" fmla="*/ 97 h 111"/>
                <a:gd name="T12" fmla="*/ 98 w 112"/>
                <a:gd name="T13" fmla="*/ 77 h 111"/>
                <a:gd name="T14" fmla="*/ 78 w 112"/>
                <a:gd name="T15" fmla="*/ 14 h 111"/>
                <a:gd name="T16" fmla="*/ 15 w 112"/>
                <a:gd name="T17" fmla="*/ 34 h 111"/>
                <a:gd name="T18" fmla="*/ 34 w 112"/>
                <a:gd name="T19" fmla="*/ 97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2" h="111">
                  <a:moveTo>
                    <a:pt x="79" y="12"/>
                  </a:moveTo>
                  <a:cubicBezTo>
                    <a:pt x="103" y="25"/>
                    <a:pt x="112" y="55"/>
                    <a:pt x="99" y="78"/>
                  </a:cubicBezTo>
                  <a:cubicBezTo>
                    <a:pt x="87" y="102"/>
                    <a:pt x="57" y="111"/>
                    <a:pt x="33" y="99"/>
                  </a:cubicBezTo>
                  <a:cubicBezTo>
                    <a:pt x="10" y="86"/>
                    <a:pt x="0" y="57"/>
                    <a:pt x="13" y="33"/>
                  </a:cubicBezTo>
                  <a:cubicBezTo>
                    <a:pt x="26" y="9"/>
                    <a:pt x="55" y="0"/>
                    <a:pt x="79" y="12"/>
                  </a:cubicBezTo>
                  <a:close/>
                  <a:moveTo>
                    <a:pt x="34" y="97"/>
                  </a:moveTo>
                  <a:cubicBezTo>
                    <a:pt x="57" y="109"/>
                    <a:pt x="86" y="100"/>
                    <a:pt x="98" y="77"/>
                  </a:cubicBezTo>
                  <a:cubicBezTo>
                    <a:pt x="110" y="55"/>
                    <a:pt x="101" y="26"/>
                    <a:pt x="78" y="14"/>
                  </a:cubicBezTo>
                  <a:cubicBezTo>
                    <a:pt x="55" y="2"/>
                    <a:pt x="27" y="11"/>
                    <a:pt x="15" y="34"/>
                  </a:cubicBezTo>
                  <a:cubicBezTo>
                    <a:pt x="3" y="57"/>
                    <a:pt x="12" y="85"/>
                    <a:pt x="34" y="9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38" name="Freeform 67">
              <a:extLst>
                <a:ext uri="{FF2B5EF4-FFF2-40B4-BE49-F238E27FC236}">
                  <a16:creationId xmlns:a16="http://schemas.microsoft.com/office/drawing/2014/main" id="{8B958740-84F9-4F1A-8325-06BDA5616DC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539" y="4715"/>
              <a:ext cx="184" cy="183"/>
            </a:xfrm>
            <a:custGeom>
              <a:avLst/>
              <a:gdLst>
                <a:gd name="T0" fmla="*/ 112 w 159"/>
                <a:gd name="T1" fmla="*/ 18 h 159"/>
                <a:gd name="T2" fmla="*/ 141 w 159"/>
                <a:gd name="T3" fmla="*/ 112 h 159"/>
                <a:gd name="T4" fmla="*/ 47 w 159"/>
                <a:gd name="T5" fmla="*/ 141 h 159"/>
                <a:gd name="T6" fmla="*/ 18 w 159"/>
                <a:gd name="T7" fmla="*/ 47 h 159"/>
                <a:gd name="T8" fmla="*/ 112 w 159"/>
                <a:gd name="T9" fmla="*/ 18 h 159"/>
                <a:gd name="T10" fmla="*/ 48 w 159"/>
                <a:gd name="T11" fmla="*/ 139 h 159"/>
                <a:gd name="T12" fmla="*/ 139 w 159"/>
                <a:gd name="T13" fmla="*/ 111 h 159"/>
                <a:gd name="T14" fmla="*/ 111 w 159"/>
                <a:gd name="T15" fmla="*/ 20 h 159"/>
                <a:gd name="T16" fmla="*/ 19 w 159"/>
                <a:gd name="T17" fmla="*/ 48 h 159"/>
                <a:gd name="T18" fmla="*/ 48 w 159"/>
                <a:gd name="T19" fmla="*/ 139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9" h="159">
                  <a:moveTo>
                    <a:pt x="112" y="18"/>
                  </a:moveTo>
                  <a:cubicBezTo>
                    <a:pt x="146" y="36"/>
                    <a:pt x="159" y="78"/>
                    <a:pt x="141" y="112"/>
                  </a:cubicBezTo>
                  <a:cubicBezTo>
                    <a:pt x="123" y="146"/>
                    <a:pt x="81" y="159"/>
                    <a:pt x="47" y="141"/>
                  </a:cubicBezTo>
                  <a:cubicBezTo>
                    <a:pt x="13" y="123"/>
                    <a:pt x="0" y="81"/>
                    <a:pt x="18" y="47"/>
                  </a:cubicBezTo>
                  <a:cubicBezTo>
                    <a:pt x="35" y="13"/>
                    <a:pt x="78" y="0"/>
                    <a:pt x="112" y="18"/>
                  </a:cubicBezTo>
                  <a:close/>
                  <a:moveTo>
                    <a:pt x="48" y="139"/>
                  </a:moveTo>
                  <a:cubicBezTo>
                    <a:pt x="81" y="157"/>
                    <a:pt x="122" y="144"/>
                    <a:pt x="139" y="111"/>
                  </a:cubicBezTo>
                  <a:cubicBezTo>
                    <a:pt x="156" y="78"/>
                    <a:pt x="144" y="37"/>
                    <a:pt x="111" y="20"/>
                  </a:cubicBezTo>
                  <a:cubicBezTo>
                    <a:pt x="78" y="2"/>
                    <a:pt x="37" y="15"/>
                    <a:pt x="19" y="48"/>
                  </a:cubicBezTo>
                  <a:cubicBezTo>
                    <a:pt x="2" y="81"/>
                    <a:pt x="15" y="122"/>
                    <a:pt x="48" y="13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39" name="Freeform 68">
              <a:extLst>
                <a:ext uri="{FF2B5EF4-FFF2-40B4-BE49-F238E27FC236}">
                  <a16:creationId xmlns:a16="http://schemas.microsoft.com/office/drawing/2014/main" id="{F7F64C3B-0ED9-41F1-B5D9-6F54C052DEF2}"/>
                </a:ext>
              </a:extLst>
            </p:cNvPr>
            <p:cNvSpPr>
              <a:spLocks/>
            </p:cNvSpPr>
            <p:nvPr/>
          </p:nvSpPr>
          <p:spPr bwMode="auto">
            <a:xfrm>
              <a:off x="5751" y="4407"/>
              <a:ext cx="87" cy="86"/>
            </a:xfrm>
            <a:custGeom>
              <a:avLst/>
              <a:gdLst>
                <a:gd name="T0" fmla="*/ 8 w 75"/>
                <a:gd name="T1" fmla="*/ 22 h 75"/>
                <a:gd name="T2" fmla="*/ 53 w 75"/>
                <a:gd name="T3" fmla="*/ 8 h 75"/>
                <a:gd name="T4" fmla="*/ 66 w 75"/>
                <a:gd name="T5" fmla="*/ 52 h 75"/>
                <a:gd name="T6" fmla="*/ 22 w 75"/>
                <a:gd name="T7" fmla="*/ 66 h 75"/>
                <a:gd name="T8" fmla="*/ 8 w 75"/>
                <a:gd name="T9" fmla="*/ 2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75">
                  <a:moveTo>
                    <a:pt x="8" y="22"/>
                  </a:moveTo>
                  <a:cubicBezTo>
                    <a:pt x="17" y="6"/>
                    <a:pt x="37" y="0"/>
                    <a:pt x="53" y="8"/>
                  </a:cubicBezTo>
                  <a:cubicBezTo>
                    <a:pt x="69" y="17"/>
                    <a:pt x="75" y="36"/>
                    <a:pt x="66" y="52"/>
                  </a:cubicBezTo>
                  <a:cubicBezTo>
                    <a:pt x="58" y="68"/>
                    <a:pt x="38" y="75"/>
                    <a:pt x="22" y="66"/>
                  </a:cubicBezTo>
                  <a:cubicBezTo>
                    <a:pt x="6" y="58"/>
                    <a:pt x="0" y="38"/>
                    <a:pt x="8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40" name="Freeform 69">
              <a:extLst>
                <a:ext uri="{FF2B5EF4-FFF2-40B4-BE49-F238E27FC236}">
                  <a16:creationId xmlns:a16="http://schemas.microsoft.com/office/drawing/2014/main" id="{527366AA-4E8B-4B58-933A-FE5DCCB90C5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731" y="4385"/>
              <a:ext cx="128" cy="129"/>
            </a:xfrm>
            <a:custGeom>
              <a:avLst/>
              <a:gdLst>
                <a:gd name="T0" fmla="*/ 78 w 111"/>
                <a:gd name="T1" fmla="*/ 13 h 112"/>
                <a:gd name="T2" fmla="*/ 99 w 111"/>
                <a:gd name="T3" fmla="*/ 79 h 112"/>
                <a:gd name="T4" fmla="*/ 33 w 111"/>
                <a:gd name="T5" fmla="*/ 99 h 112"/>
                <a:gd name="T6" fmla="*/ 12 w 111"/>
                <a:gd name="T7" fmla="*/ 33 h 112"/>
                <a:gd name="T8" fmla="*/ 78 w 111"/>
                <a:gd name="T9" fmla="*/ 13 h 112"/>
                <a:gd name="T10" fmla="*/ 34 w 111"/>
                <a:gd name="T11" fmla="*/ 97 h 112"/>
                <a:gd name="T12" fmla="*/ 97 w 111"/>
                <a:gd name="T13" fmla="*/ 78 h 112"/>
                <a:gd name="T14" fmla="*/ 77 w 111"/>
                <a:gd name="T15" fmla="*/ 15 h 112"/>
                <a:gd name="T16" fmla="*/ 14 w 111"/>
                <a:gd name="T17" fmla="*/ 34 h 112"/>
                <a:gd name="T18" fmla="*/ 34 w 111"/>
                <a:gd name="T19" fmla="*/ 97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1" h="112">
                  <a:moveTo>
                    <a:pt x="78" y="13"/>
                  </a:moveTo>
                  <a:cubicBezTo>
                    <a:pt x="102" y="25"/>
                    <a:pt x="111" y="55"/>
                    <a:pt x="99" y="79"/>
                  </a:cubicBezTo>
                  <a:cubicBezTo>
                    <a:pt x="86" y="103"/>
                    <a:pt x="56" y="112"/>
                    <a:pt x="33" y="99"/>
                  </a:cubicBezTo>
                  <a:cubicBezTo>
                    <a:pt x="9" y="87"/>
                    <a:pt x="0" y="57"/>
                    <a:pt x="12" y="33"/>
                  </a:cubicBezTo>
                  <a:cubicBezTo>
                    <a:pt x="25" y="10"/>
                    <a:pt x="54" y="0"/>
                    <a:pt x="78" y="13"/>
                  </a:cubicBezTo>
                  <a:close/>
                  <a:moveTo>
                    <a:pt x="34" y="97"/>
                  </a:moveTo>
                  <a:cubicBezTo>
                    <a:pt x="56" y="109"/>
                    <a:pt x="85" y="101"/>
                    <a:pt x="97" y="78"/>
                  </a:cubicBezTo>
                  <a:cubicBezTo>
                    <a:pt x="109" y="55"/>
                    <a:pt x="100" y="27"/>
                    <a:pt x="77" y="15"/>
                  </a:cubicBezTo>
                  <a:cubicBezTo>
                    <a:pt x="54" y="3"/>
                    <a:pt x="26" y="12"/>
                    <a:pt x="14" y="34"/>
                  </a:cubicBezTo>
                  <a:cubicBezTo>
                    <a:pt x="2" y="57"/>
                    <a:pt x="11" y="85"/>
                    <a:pt x="34" y="9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41" name="Freeform 70">
              <a:extLst>
                <a:ext uri="{FF2B5EF4-FFF2-40B4-BE49-F238E27FC236}">
                  <a16:creationId xmlns:a16="http://schemas.microsoft.com/office/drawing/2014/main" id="{B3412AED-FF03-4D45-A17E-8C7101D5449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703" y="4357"/>
              <a:ext cx="183" cy="185"/>
            </a:xfrm>
            <a:custGeom>
              <a:avLst/>
              <a:gdLst>
                <a:gd name="T0" fmla="*/ 112 w 159"/>
                <a:gd name="T1" fmla="*/ 18 h 160"/>
                <a:gd name="T2" fmla="*/ 141 w 159"/>
                <a:gd name="T3" fmla="*/ 113 h 160"/>
                <a:gd name="T4" fmla="*/ 47 w 159"/>
                <a:gd name="T5" fmla="*/ 142 h 160"/>
                <a:gd name="T6" fmla="*/ 18 w 159"/>
                <a:gd name="T7" fmla="*/ 48 h 160"/>
                <a:gd name="T8" fmla="*/ 112 w 159"/>
                <a:gd name="T9" fmla="*/ 18 h 160"/>
                <a:gd name="T10" fmla="*/ 48 w 159"/>
                <a:gd name="T11" fmla="*/ 140 h 160"/>
                <a:gd name="T12" fmla="*/ 139 w 159"/>
                <a:gd name="T13" fmla="*/ 112 h 160"/>
                <a:gd name="T14" fmla="*/ 111 w 159"/>
                <a:gd name="T15" fmla="*/ 20 h 160"/>
                <a:gd name="T16" fmla="*/ 19 w 159"/>
                <a:gd name="T17" fmla="*/ 49 h 160"/>
                <a:gd name="T18" fmla="*/ 48 w 159"/>
                <a:gd name="T19" fmla="*/ 14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9" h="160">
                  <a:moveTo>
                    <a:pt x="112" y="18"/>
                  </a:moveTo>
                  <a:cubicBezTo>
                    <a:pt x="146" y="36"/>
                    <a:pt x="159" y="79"/>
                    <a:pt x="141" y="113"/>
                  </a:cubicBezTo>
                  <a:cubicBezTo>
                    <a:pt x="123" y="147"/>
                    <a:pt x="81" y="160"/>
                    <a:pt x="47" y="142"/>
                  </a:cubicBezTo>
                  <a:cubicBezTo>
                    <a:pt x="13" y="124"/>
                    <a:pt x="0" y="82"/>
                    <a:pt x="18" y="48"/>
                  </a:cubicBezTo>
                  <a:cubicBezTo>
                    <a:pt x="36" y="14"/>
                    <a:pt x="78" y="0"/>
                    <a:pt x="112" y="18"/>
                  </a:cubicBezTo>
                  <a:close/>
                  <a:moveTo>
                    <a:pt x="48" y="140"/>
                  </a:moveTo>
                  <a:cubicBezTo>
                    <a:pt x="81" y="157"/>
                    <a:pt x="122" y="145"/>
                    <a:pt x="139" y="112"/>
                  </a:cubicBezTo>
                  <a:cubicBezTo>
                    <a:pt x="157" y="79"/>
                    <a:pt x="144" y="38"/>
                    <a:pt x="111" y="20"/>
                  </a:cubicBezTo>
                  <a:cubicBezTo>
                    <a:pt x="78" y="3"/>
                    <a:pt x="37" y="16"/>
                    <a:pt x="19" y="49"/>
                  </a:cubicBezTo>
                  <a:cubicBezTo>
                    <a:pt x="2" y="82"/>
                    <a:pt x="15" y="123"/>
                    <a:pt x="48" y="1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42" name="Freeform 71">
              <a:extLst>
                <a:ext uri="{FF2B5EF4-FFF2-40B4-BE49-F238E27FC236}">
                  <a16:creationId xmlns:a16="http://schemas.microsoft.com/office/drawing/2014/main" id="{4365BD7D-4F4A-4278-A9F3-EC5E2AD0137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542" y="4789"/>
              <a:ext cx="511" cy="424"/>
            </a:xfrm>
            <a:custGeom>
              <a:avLst/>
              <a:gdLst>
                <a:gd name="T0" fmla="*/ 0 w 511"/>
                <a:gd name="T1" fmla="*/ 360 h 424"/>
                <a:gd name="T2" fmla="*/ 0 w 511"/>
                <a:gd name="T3" fmla="*/ 359 h 424"/>
                <a:gd name="T4" fmla="*/ 170 w 511"/>
                <a:gd name="T5" fmla="*/ 0 h 424"/>
                <a:gd name="T6" fmla="*/ 511 w 511"/>
                <a:gd name="T7" fmla="*/ 424 h 424"/>
                <a:gd name="T8" fmla="*/ 0 w 511"/>
                <a:gd name="T9" fmla="*/ 360 h 424"/>
                <a:gd name="T10" fmla="*/ 171 w 511"/>
                <a:gd name="T11" fmla="*/ 5 h 424"/>
                <a:gd name="T12" fmla="*/ 4 w 511"/>
                <a:gd name="T13" fmla="*/ 358 h 424"/>
                <a:gd name="T14" fmla="*/ 506 w 511"/>
                <a:gd name="T15" fmla="*/ 421 h 424"/>
                <a:gd name="T16" fmla="*/ 171 w 511"/>
                <a:gd name="T17" fmla="*/ 5 h 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11" h="424">
                  <a:moveTo>
                    <a:pt x="0" y="360"/>
                  </a:moveTo>
                  <a:lnTo>
                    <a:pt x="0" y="359"/>
                  </a:lnTo>
                  <a:lnTo>
                    <a:pt x="170" y="0"/>
                  </a:lnTo>
                  <a:lnTo>
                    <a:pt x="511" y="424"/>
                  </a:lnTo>
                  <a:lnTo>
                    <a:pt x="0" y="360"/>
                  </a:lnTo>
                  <a:close/>
                  <a:moveTo>
                    <a:pt x="171" y="5"/>
                  </a:moveTo>
                  <a:lnTo>
                    <a:pt x="4" y="358"/>
                  </a:lnTo>
                  <a:lnTo>
                    <a:pt x="506" y="421"/>
                  </a:lnTo>
                  <a:lnTo>
                    <a:pt x="171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43" name="Freeform 72">
              <a:extLst>
                <a:ext uri="{FF2B5EF4-FFF2-40B4-BE49-F238E27FC236}">
                  <a16:creationId xmlns:a16="http://schemas.microsoft.com/office/drawing/2014/main" id="{308A319A-2C2D-40F8-A617-DB2DD5CFB87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709" y="4789"/>
              <a:ext cx="723" cy="424"/>
            </a:xfrm>
            <a:custGeom>
              <a:avLst/>
              <a:gdLst>
                <a:gd name="T0" fmla="*/ 341 w 723"/>
                <a:gd name="T1" fmla="*/ 424 h 424"/>
                <a:gd name="T2" fmla="*/ 340 w 723"/>
                <a:gd name="T3" fmla="*/ 423 h 424"/>
                <a:gd name="T4" fmla="*/ 0 w 723"/>
                <a:gd name="T5" fmla="*/ 0 h 424"/>
                <a:gd name="T6" fmla="*/ 723 w 723"/>
                <a:gd name="T7" fmla="*/ 287 h 424"/>
                <a:gd name="T8" fmla="*/ 720 w 723"/>
                <a:gd name="T9" fmla="*/ 289 h 424"/>
                <a:gd name="T10" fmla="*/ 341 w 723"/>
                <a:gd name="T11" fmla="*/ 424 h 424"/>
                <a:gd name="T12" fmla="*/ 8 w 723"/>
                <a:gd name="T13" fmla="*/ 6 h 424"/>
                <a:gd name="T14" fmla="*/ 342 w 723"/>
                <a:gd name="T15" fmla="*/ 421 h 424"/>
                <a:gd name="T16" fmla="*/ 716 w 723"/>
                <a:gd name="T17" fmla="*/ 287 h 424"/>
                <a:gd name="T18" fmla="*/ 8 w 723"/>
                <a:gd name="T19" fmla="*/ 6 h 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23" h="424">
                  <a:moveTo>
                    <a:pt x="341" y="424"/>
                  </a:moveTo>
                  <a:lnTo>
                    <a:pt x="340" y="423"/>
                  </a:lnTo>
                  <a:lnTo>
                    <a:pt x="0" y="0"/>
                  </a:lnTo>
                  <a:lnTo>
                    <a:pt x="723" y="287"/>
                  </a:lnTo>
                  <a:lnTo>
                    <a:pt x="720" y="289"/>
                  </a:lnTo>
                  <a:lnTo>
                    <a:pt x="341" y="424"/>
                  </a:lnTo>
                  <a:close/>
                  <a:moveTo>
                    <a:pt x="8" y="6"/>
                  </a:moveTo>
                  <a:lnTo>
                    <a:pt x="342" y="421"/>
                  </a:lnTo>
                  <a:lnTo>
                    <a:pt x="716" y="287"/>
                  </a:lnTo>
                  <a:lnTo>
                    <a:pt x="8" y="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44" name="Freeform 73">
              <a:extLst>
                <a:ext uri="{FF2B5EF4-FFF2-40B4-BE49-F238E27FC236}">
                  <a16:creationId xmlns:a16="http://schemas.microsoft.com/office/drawing/2014/main" id="{5B71C98D-A080-4051-8D07-84535DEAFCC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710" y="4542"/>
              <a:ext cx="720" cy="537"/>
            </a:xfrm>
            <a:custGeom>
              <a:avLst/>
              <a:gdLst>
                <a:gd name="T0" fmla="*/ 720 w 720"/>
                <a:gd name="T1" fmla="*/ 537 h 537"/>
                <a:gd name="T2" fmla="*/ 718 w 720"/>
                <a:gd name="T3" fmla="*/ 536 h 537"/>
                <a:gd name="T4" fmla="*/ 0 w 720"/>
                <a:gd name="T5" fmla="*/ 250 h 537"/>
                <a:gd name="T6" fmla="*/ 2 w 720"/>
                <a:gd name="T7" fmla="*/ 249 h 537"/>
                <a:gd name="T8" fmla="*/ 472 w 720"/>
                <a:gd name="T9" fmla="*/ 0 h 537"/>
                <a:gd name="T10" fmla="*/ 720 w 720"/>
                <a:gd name="T11" fmla="*/ 537 h 537"/>
                <a:gd name="T12" fmla="*/ 5 w 720"/>
                <a:gd name="T13" fmla="*/ 250 h 537"/>
                <a:gd name="T14" fmla="*/ 716 w 720"/>
                <a:gd name="T15" fmla="*/ 532 h 537"/>
                <a:gd name="T16" fmla="*/ 471 w 720"/>
                <a:gd name="T17" fmla="*/ 3 h 537"/>
                <a:gd name="T18" fmla="*/ 5 w 720"/>
                <a:gd name="T19" fmla="*/ 250 h 5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20" h="537">
                  <a:moveTo>
                    <a:pt x="720" y="537"/>
                  </a:moveTo>
                  <a:lnTo>
                    <a:pt x="718" y="536"/>
                  </a:lnTo>
                  <a:lnTo>
                    <a:pt x="0" y="250"/>
                  </a:lnTo>
                  <a:lnTo>
                    <a:pt x="2" y="249"/>
                  </a:lnTo>
                  <a:lnTo>
                    <a:pt x="472" y="0"/>
                  </a:lnTo>
                  <a:lnTo>
                    <a:pt x="720" y="537"/>
                  </a:lnTo>
                  <a:close/>
                  <a:moveTo>
                    <a:pt x="5" y="250"/>
                  </a:moveTo>
                  <a:lnTo>
                    <a:pt x="716" y="532"/>
                  </a:lnTo>
                  <a:lnTo>
                    <a:pt x="471" y="3"/>
                  </a:lnTo>
                  <a:lnTo>
                    <a:pt x="5" y="25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45" name="Freeform 74">
              <a:extLst>
                <a:ext uri="{FF2B5EF4-FFF2-40B4-BE49-F238E27FC236}">
                  <a16:creationId xmlns:a16="http://schemas.microsoft.com/office/drawing/2014/main" id="{68F363B5-26AC-4ECF-9B55-BCBCB6F1A76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179" y="4542"/>
              <a:ext cx="624" cy="537"/>
            </a:xfrm>
            <a:custGeom>
              <a:avLst/>
              <a:gdLst>
                <a:gd name="T0" fmla="*/ 249 w 624"/>
                <a:gd name="T1" fmla="*/ 537 h 537"/>
                <a:gd name="T2" fmla="*/ 248 w 624"/>
                <a:gd name="T3" fmla="*/ 534 h 537"/>
                <a:gd name="T4" fmla="*/ 0 w 624"/>
                <a:gd name="T5" fmla="*/ 0 h 537"/>
                <a:gd name="T6" fmla="*/ 2 w 624"/>
                <a:gd name="T7" fmla="*/ 1 h 537"/>
                <a:gd name="T8" fmla="*/ 624 w 624"/>
                <a:gd name="T9" fmla="*/ 154 h 537"/>
                <a:gd name="T10" fmla="*/ 622 w 624"/>
                <a:gd name="T11" fmla="*/ 155 h 537"/>
                <a:gd name="T12" fmla="*/ 249 w 624"/>
                <a:gd name="T13" fmla="*/ 537 h 537"/>
                <a:gd name="T14" fmla="*/ 5 w 624"/>
                <a:gd name="T15" fmla="*/ 3 h 537"/>
                <a:gd name="T16" fmla="*/ 250 w 624"/>
                <a:gd name="T17" fmla="*/ 532 h 537"/>
                <a:gd name="T18" fmla="*/ 619 w 624"/>
                <a:gd name="T19" fmla="*/ 155 h 537"/>
                <a:gd name="T20" fmla="*/ 5 w 624"/>
                <a:gd name="T21" fmla="*/ 3 h 5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24" h="537">
                  <a:moveTo>
                    <a:pt x="249" y="537"/>
                  </a:moveTo>
                  <a:lnTo>
                    <a:pt x="248" y="534"/>
                  </a:lnTo>
                  <a:lnTo>
                    <a:pt x="0" y="0"/>
                  </a:lnTo>
                  <a:lnTo>
                    <a:pt x="2" y="1"/>
                  </a:lnTo>
                  <a:lnTo>
                    <a:pt x="624" y="154"/>
                  </a:lnTo>
                  <a:lnTo>
                    <a:pt x="622" y="155"/>
                  </a:lnTo>
                  <a:lnTo>
                    <a:pt x="249" y="537"/>
                  </a:lnTo>
                  <a:close/>
                  <a:moveTo>
                    <a:pt x="5" y="3"/>
                  </a:moveTo>
                  <a:lnTo>
                    <a:pt x="250" y="532"/>
                  </a:lnTo>
                  <a:lnTo>
                    <a:pt x="619" y="155"/>
                  </a:lnTo>
                  <a:lnTo>
                    <a:pt x="5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46" name="Freeform 75">
              <a:extLst>
                <a:ext uri="{FF2B5EF4-FFF2-40B4-BE49-F238E27FC236}">
                  <a16:creationId xmlns:a16="http://schemas.microsoft.com/office/drawing/2014/main" id="{3FF311E0-AB74-47AE-B68A-01661AD3D5E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613" y="4051"/>
              <a:ext cx="593" cy="495"/>
            </a:xfrm>
            <a:custGeom>
              <a:avLst/>
              <a:gdLst>
                <a:gd name="T0" fmla="*/ 569 w 593"/>
                <a:gd name="T1" fmla="*/ 495 h 495"/>
                <a:gd name="T2" fmla="*/ 567 w 593"/>
                <a:gd name="T3" fmla="*/ 494 h 495"/>
                <a:gd name="T4" fmla="*/ 0 w 593"/>
                <a:gd name="T5" fmla="*/ 0 h 495"/>
                <a:gd name="T6" fmla="*/ 593 w 593"/>
                <a:gd name="T7" fmla="*/ 190 h 495"/>
                <a:gd name="T8" fmla="*/ 569 w 593"/>
                <a:gd name="T9" fmla="*/ 495 h 495"/>
                <a:gd name="T10" fmla="*/ 11 w 593"/>
                <a:gd name="T11" fmla="*/ 6 h 495"/>
                <a:gd name="T12" fmla="*/ 567 w 593"/>
                <a:gd name="T13" fmla="*/ 491 h 495"/>
                <a:gd name="T14" fmla="*/ 590 w 593"/>
                <a:gd name="T15" fmla="*/ 191 h 495"/>
                <a:gd name="T16" fmla="*/ 11 w 593"/>
                <a:gd name="T17" fmla="*/ 6 h 4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93" h="495">
                  <a:moveTo>
                    <a:pt x="569" y="495"/>
                  </a:moveTo>
                  <a:lnTo>
                    <a:pt x="567" y="494"/>
                  </a:lnTo>
                  <a:lnTo>
                    <a:pt x="0" y="0"/>
                  </a:lnTo>
                  <a:lnTo>
                    <a:pt x="593" y="190"/>
                  </a:lnTo>
                  <a:lnTo>
                    <a:pt x="569" y="495"/>
                  </a:lnTo>
                  <a:close/>
                  <a:moveTo>
                    <a:pt x="11" y="6"/>
                  </a:moveTo>
                  <a:lnTo>
                    <a:pt x="567" y="491"/>
                  </a:lnTo>
                  <a:lnTo>
                    <a:pt x="590" y="191"/>
                  </a:lnTo>
                  <a:lnTo>
                    <a:pt x="11" y="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47" name="Freeform 76">
              <a:extLst>
                <a:ext uri="{FF2B5EF4-FFF2-40B4-BE49-F238E27FC236}">
                  <a16:creationId xmlns:a16="http://schemas.microsoft.com/office/drawing/2014/main" id="{B166B8EB-B0F4-466B-82C0-8F14EC2FA92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615" y="4050"/>
              <a:ext cx="571" cy="496"/>
            </a:xfrm>
            <a:custGeom>
              <a:avLst/>
              <a:gdLst>
                <a:gd name="T0" fmla="*/ 571 w 571"/>
                <a:gd name="T1" fmla="*/ 496 h 496"/>
                <a:gd name="T2" fmla="*/ 175 w 571"/>
                <a:gd name="T3" fmla="*/ 419 h 496"/>
                <a:gd name="T4" fmla="*/ 175 w 571"/>
                <a:gd name="T5" fmla="*/ 418 h 496"/>
                <a:gd name="T6" fmla="*/ 0 w 571"/>
                <a:gd name="T7" fmla="*/ 0 h 496"/>
                <a:gd name="T8" fmla="*/ 571 w 571"/>
                <a:gd name="T9" fmla="*/ 496 h 496"/>
                <a:gd name="T10" fmla="*/ 178 w 571"/>
                <a:gd name="T11" fmla="*/ 417 h 496"/>
                <a:gd name="T12" fmla="*/ 562 w 571"/>
                <a:gd name="T13" fmla="*/ 492 h 496"/>
                <a:gd name="T14" fmla="*/ 7 w 571"/>
                <a:gd name="T15" fmla="*/ 9 h 496"/>
                <a:gd name="T16" fmla="*/ 178 w 571"/>
                <a:gd name="T17" fmla="*/ 417 h 4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71" h="496">
                  <a:moveTo>
                    <a:pt x="571" y="496"/>
                  </a:moveTo>
                  <a:lnTo>
                    <a:pt x="175" y="419"/>
                  </a:lnTo>
                  <a:lnTo>
                    <a:pt x="175" y="418"/>
                  </a:lnTo>
                  <a:lnTo>
                    <a:pt x="0" y="0"/>
                  </a:lnTo>
                  <a:lnTo>
                    <a:pt x="571" y="496"/>
                  </a:lnTo>
                  <a:close/>
                  <a:moveTo>
                    <a:pt x="178" y="417"/>
                  </a:moveTo>
                  <a:lnTo>
                    <a:pt x="562" y="492"/>
                  </a:lnTo>
                  <a:lnTo>
                    <a:pt x="7" y="9"/>
                  </a:lnTo>
                  <a:lnTo>
                    <a:pt x="178" y="41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48" name="Freeform 77">
              <a:extLst>
                <a:ext uri="{FF2B5EF4-FFF2-40B4-BE49-F238E27FC236}">
                  <a16:creationId xmlns:a16="http://schemas.microsoft.com/office/drawing/2014/main" id="{9E0DB92A-4477-47B3-B0BE-ADCA0B05443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711" y="4467"/>
              <a:ext cx="474" cy="327"/>
            </a:xfrm>
            <a:custGeom>
              <a:avLst/>
              <a:gdLst>
                <a:gd name="T0" fmla="*/ 0 w 474"/>
                <a:gd name="T1" fmla="*/ 327 h 327"/>
                <a:gd name="T2" fmla="*/ 79 w 474"/>
                <a:gd name="T3" fmla="*/ 0 h 327"/>
                <a:gd name="T4" fmla="*/ 474 w 474"/>
                <a:gd name="T5" fmla="*/ 76 h 327"/>
                <a:gd name="T6" fmla="*/ 471 w 474"/>
                <a:gd name="T7" fmla="*/ 78 h 327"/>
                <a:gd name="T8" fmla="*/ 0 w 474"/>
                <a:gd name="T9" fmla="*/ 327 h 327"/>
                <a:gd name="T10" fmla="*/ 82 w 474"/>
                <a:gd name="T11" fmla="*/ 2 h 327"/>
                <a:gd name="T12" fmla="*/ 3 w 474"/>
                <a:gd name="T13" fmla="*/ 322 h 327"/>
                <a:gd name="T14" fmla="*/ 467 w 474"/>
                <a:gd name="T15" fmla="*/ 77 h 327"/>
                <a:gd name="T16" fmla="*/ 82 w 474"/>
                <a:gd name="T17" fmla="*/ 2 h 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74" h="327">
                  <a:moveTo>
                    <a:pt x="0" y="327"/>
                  </a:moveTo>
                  <a:lnTo>
                    <a:pt x="79" y="0"/>
                  </a:lnTo>
                  <a:lnTo>
                    <a:pt x="474" y="76"/>
                  </a:lnTo>
                  <a:lnTo>
                    <a:pt x="471" y="78"/>
                  </a:lnTo>
                  <a:lnTo>
                    <a:pt x="0" y="327"/>
                  </a:lnTo>
                  <a:close/>
                  <a:moveTo>
                    <a:pt x="82" y="2"/>
                  </a:moveTo>
                  <a:lnTo>
                    <a:pt x="3" y="322"/>
                  </a:lnTo>
                  <a:lnTo>
                    <a:pt x="467" y="77"/>
                  </a:lnTo>
                  <a:lnTo>
                    <a:pt x="82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49" name="Freeform 78">
              <a:extLst>
                <a:ext uri="{FF2B5EF4-FFF2-40B4-BE49-F238E27FC236}">
                  <a16:creationId xmlns:a16="http://schemas.microsoft.com/office/drawing/2014/main" id="{72074C7D-24C0-4687-8700-CCA45B8C1CC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097" y="4466"/>
              <a:ext cx="697" cy="351"/>
            </a:xfrm>
            <a:custGeom>
              <a:avLst/>
              <a:gdLst>
                <a:gd name="T0" fmla="*/ 0 w 697"/>
                <a:gd name="T1" fmla="*/ 351 h 351"/>
                <a:gd name="T2" fmla="*/ 697 w 697"/>
                <a:gd name="T3" fmla="*/ 0 h 351"/>
                <a:gd name="T4" fmla="*/ 616 w 697"/>
                <a:gd name="T5" fmla="*/ 327 h 351"/>
                <a:gd name="T6" fmla="*/ 615 w 697"/>
                <a:gd name="T7" fmla="*/ 327 h 351"/>
                <a:gd name="T8" fmla="*/ 0 w 697"/>
                <a:gd name="T9" fmla="*/ 351 h 351"/>
                <a:gd name="T10" fmla="*/ 692 w 697"/>
                <a:gd name="T11" fmla="*/ 4 h 351"/>
                <a:gd name="T12" fmla="*/ 12 w 697"/>
                <a:gd name="T13" fmla="*/ 348 h 351"/>
                <a:gd name="T14" fmla="*/ 614 w 697"/>
                <a:gd name="T15" fmla="*/ 325 h 351"/>
                <a:gd name="T16" fmla="*/ 692 w 697"/>
                <a:gd name="T17" fmla="*/ 4 h 3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97" h="351">
                  <a:moveTo>
                    <a:pt x="0" y="351"/>
                  </a:moveTo>
                  <a:lnTo>
                    <a:pt x="697" y="0"/>
                  </a:lnTo>
                  <a:lnTo>
                    <a:pt x="616" y="327"/>
                  </a:lnTo>
                  <a:lnTo>
                    <a:pt x="615" y="327"/>
                  </a:lnTo>
                  <a:lnTo>
                    <a:pt x="0" y="351"/>
                  </a:lnTo>
                  <a:close/>
                  <a:moveTo>
                    <a:pt x="692" y="4"/>
                  </a:moveTo>
                  <a:lnTo>
                    <a:pt x="12" y="348"/>
                  </a:lnTo>
                  <a:lnTo>
                    <a:pt x="614" y="325"/>
                  </a:lnTo>
                  <a:lnTo>
                    <a:pt x="692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50" name="Freeform 79">
              <a:extLst>
                <a:ext uri="{FF2B5EF4-FFF2-40B4-BE49-F238E27FC236}">
                  <a16:creationId xmlns:a16="http://schemas.microsoft.com/office/drawing/2014/main" id="{BA9E44AC-66F1-45BC-823E-1247C0EF626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00" y="4791"/>
              <a:ext cx="614" cy="359"/>
            </a:xfrm>
            <a:custGeom>
              <a:avLst/>
              <a:gdLst>
                <a:gd name="T0" fmla="*/ 445 w 614"/>
                <a:gd name="T1" fmla="*/ 359 h 359"/>
                <a:gd name="T2" fmla="*/ 444 w 614"/>
                <a:gd name="T3" fmla="*/ 358 h 359"/>
                <a:gd name="T4" fmla="*/ 0 w 614"/>
                <a:gd name="T5" fmla="*/ 24 h 359"/>
                <a:gd name="T6" fmla="*/ 614 w 614"/>
                <a:gd name="T7" fmla="*/ 0 h 359"/>
                <a:gd name="T8" fmla="*/ 613 w 614"/>
                <a:gd name="T9" fmla="*/ 1 h 359"/>
                <a:gd name="T10" fmla="*/ 445 w 614"/>
                <a:gd name="T11" fmla="*/ 359 h 359"/>
                <a:gd name="T12" fmla="*/ 7 w 614"/>
                <a:gd name="T13" fmla="*/ 25 h 359"/>
                <a:gd name="T14" fmla="*/ 444 w 614"/>
                <a:gd name="T15" fmla="*/ 356 h 359"/>
                <a:gd name="T16" fmla="*/ 611 w 614"/>
                <a:gd name="T17" fmla="*/ 2 h 359"/>
                <a:gd name="T18" fmla="*/ 7 w 614"/>
                <a:gd name="T19" fmla="*/ 25 h 3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14" h="359">
                  <a:moveTo>
                    <a:pt x="445" y="359"/>
                  </a:moveTo>
                  <a:lnTo>
                    <a:pt x="444" y="358"/>
                  </a:lnTo>
                  <a:lnTo>
                    <a:pt x="0" y="24"/>
                  </a:lnTo>
                  <a:lnTo>
                    <a:pt x="614" y="0"/>
                  </a:lnTo>
                  <a:lnTo>
                    <a:pt x="613" y="1"/>
                  </a:lnTo>
                  <a:lnTo>
                    <a:pt x="445" y="359"/>
                  </a:lnTo>
                  <a:close/>
                  <a:moveTo>
                    <a:pt x="7" y="25"/>
                  </a:moveTo>
                  <a:lnTo>
                    <a:pt x="444" y="356"/>
                  </a:lnTo>
                  <a:lnTo>
                    <a:pt x="611" y="2"/>
                  </a:lnTo>
                  <a:lnTo>
                    <a:pt x="7" y="2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51" name="Freeform 80">
              <a:extLst>
                <a:ext uri="{FF2B5EF4-FFF2-40B4-BE49-F238E27FC236}">
                  <a16:creationId xmlns:a16="http://schemas.microsoft.com/office/drawing/2014/main" id="{545240C1-9DCD-48FE-BF48-D83556A5365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057" y="4813"/>
              <a:ext cx="489" cy="634"/>
            </a:xfrm>
            <a:custGeom>
              <a:avLst/>
              <a:gdLst>
                <a:gd name="T0" fmla="*/ 0 w 489"/>
                <a:gd name="T1" fmla="*/ 634 h 634"/>
                <a:gd name="T2" fmla="*/ 45 w 489"/>
                <a:gd name="T3" fmla="*/ 0 h 634"/>
                <a:gd name="T4" fmla="*/ 489 w 489"/>
                <a:gd name="T5" fmla="*/ 335 h 634"/>
                <a:gd name="T6" fmla="*/ 0 w 489"/>
                <a:gd name="T7" fmla="*/ 634 h 634"/>
                <a:gd name="T8" fmla="*/ 47 w 489"/>
                <a:gd name="T9" fmla="*/ 5 h 634"/>
                <a:gd name="T10" fmla="*/ 3 w 489"/>
                <a:gd name="T11" fmla="*/ 630 h 634"/>
                <a:gd name="T12" fmla="*/ 485 w 489"/>
                <a:gd name="T13" fmla="*/ 335 h 634"/>
                <a:gd name="T14" fmla="*/ 47 w 489"/>
                <a:gd name="T15" fmla="*/ 5 h 6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89" h="634">
                  <a:moveTo>
                    <a:pt x="0" y="634"/>
                  </a:moveTo>
                  <a:lnTo>
                    <a:pt x="45" y="0"/>
                  </a:lnTo>
                  <a:lnTo>
                    <a:pt x="489" y="335"/>
                  </a:lnTo>
                  <a:lnTo>
                    <a:pt x="0" y="634"/>
                  </a:lnTo>
                  <a:close/>
                  <a:moveTo>
                    <a:pt x="47" y="5"/>
                  </a:moveTo>
                  <a:lnTo>
                    <a:pt x="3" y="630"/>
                  </a:lnTo>
                  <a:lnTo>
                    <a:pt x="485" y="335"/>
                  </a:lnTo>
                  <a:lnTo>
                    <a:pt x="47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52" name="Freeform 81">
              <a:extLst>
                <a:ext uri="{FF2B5EF4-FFF2-40B4-BE49-F238E27FC236}">
                  <a16:creationId xmlns:a16="http://schemas.microsoft.com/office/drawing/2014/main" id="{47BF5847-648C-4C22-A399-E22A5A51724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055" y="5147"/>
              <a:ext cx="538" cy="325"/>
            </a:xfrm>
            <a:custGeom>
              <a:avLst/>
              <a:gdLst>
                <a:gd name="T0" fmla="*/ 0 w 538"/>
                <a:gd name="T1" fmla="*/ 299 h 325"/>
                <a:gd name="T2" fmla="*/ 490 w 538"/>
                <a:gd name="T3" fmla="*/ 0 h 325"/>
                <a:gd name="T4" fmla="*/ 538 w 538"/>
                <a:gd name="T5" fmla="*/ 325 h 325"/>
                <a:gd name="T6" fmla="*/ 0 w 538"/>
                <a:gd name="T7" fmla="*/ 299 h 325"/>
                <a:gd name="T8" fmla="*/ 489 w 538"/>
                <a:gd name="T9" fmla="*/ 3 h 325"/>
                <a:gd name="T10" fmla="*/ 8 w 538"/>
                <a:gd name="T11" fmla="*/ 297 h 325"/>
                <a:gd name="T12" fmla="*/ 536 w 538"/>
                <a:gd name="T13" fmla="*/ 322 h 325"/>
                <a:gd name="T14" fmla="*/ 489 w 538"/>
                <a:gd name="T15" fmla="*/ 3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38" h="325">
                  <a:moveTo>
                    <a:pt x="0" y="299"/>
                  </a:moveTo>
                  <a:lnTo>
                    <a:pt x="490" y="0"/>
                  </a:lnTo>
                  <a:lnTo>
                    <a:pt x="538" y="325"/>
                  </a:lnTo>
                  <a:lnTo>
                    <a:pt x="0" y="299"/>
                  </a:lnTo>
                  <a:close/>
                  <a:moveTo>
                    <a:pt x="489" y="3"/>
                  </a:moveTo>
                  <a:lnTo>
                    <a:pt x="8" y="297"/>
                  </a:lnTo>
                  <a:lnTo>
                    <a:pt x="536" y="322"/>
                  </a:lnTo>
                  <a:lnTo>
                    <a:pt x="489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53" name="Freeform 82">
              <a:extLst>
                <a:ext uri="{FF2B5EF4-FFF2-40B4-BE49-F238E27FC236}">
                  <a16:creationId xmlns:a16="http://schemas.microsoft.com/office/drawing/2014/main" id="{6BEA3AB7-1142-4B3E-8C33-C19BA7A0953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013" y="5444"/>
              <a:ext cx="585" cy="281"/>
            </a:xfrm>
            <a:custGeom>
              <a:avLst/>
              <a:gdLst>
                <a:gd name="T0" fmla="*/ 0 w 585"/>
                <a:gd name="T1" fmla="*/ 281 h 281"/>
                <a:gd name="T2" fmla="*/ 44 w 585"/>
                <a:gd name="T3" fmla="*/ 0 h 281"/>
                <a:gd name="T4" fmla="*/ 585 w 585"/>
                <a:gd name="T5" fmla="*/ 25 h 281"/>
                <a:gd name="T6" fmla="*/ 579 w 585"/>
                <a:gd name="T7" fmla="*/ 28 h 281"/>
                <a:gd name="T8" fmla="*/ 0 w 585"/>
                <a:gd name="T9" fmla="*/ 281 h 281"/>
                <a:gd name="T10" fmla="*/ 46 w 585"/>
                <a:gd name="T11" fmla="*/ 2 h 281"/>
                <a:gd name="T12" fmla="*/ 2 w 585"/>
                <a:gd name="T13" fmla="*/ 276 h 281"/>
                <a:gd name="T14" fmla="*/ 573 w 585"/>
                <a:gd name="T15" fmla="*/ 28 h 281"/>
                <a:gd name="T16" fmla="*/ 46 w 585"/>
                <a:gd name="T17" fmla="*/ 2 h 2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85" h="281">
                  <a:moveTo>
                    <a:pt x="0" y="281"/>
                  </a:moveTo>
                  <a:lnTo>
                    <a:pt x="44" y="0"/>
                  </a:lnTo>
                  <a:lnTo>
                    <a:pt x="585" y="25"/>
                  </a:lnTo>
                  <a:lnTo>
                    <a:pt x="579" y="28"/>
                  </a:lnTo>
                  <a:lnTo>
                    <a:pt x="0" y="281"/>
                  </a:lnTo>
                  <a:close/>
                  <a:moveTo>
                    <a:pt x="46" y="2"/>
                  </a:moveTo>
                  <a:lnTo>
                    <a:pt x="2" y="276"/>
                  </a:lnTo>
                  <a:lnTo>
                    <a:pt x="573" y="28"/>
                  </a:lnTo>
                  <a:lnTo>
                    <a:pt x="46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54" name="Freeform 83">
              <a:extLst>
                <a:ext uri="{FF2B5EF4-FFF2-40B4-BE49-F238E27FC236}">
                  <a16:creationId xmlns:a16="http://schemas.microsoft.com/office/drawing/2014/main" id="{473355E6-00D8-4971-BAE9-5232AF4A4AE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010" y="5469"/>
              <a:ext cx="929" cy="316"/>
            </a:xfrm>
            <a:custGeom>
              <a:avLst/>
              <a:gdLst>
                <a:gd name="T0" fmla="*/ 0 w 929"/>
                <a:gd name="T1" fmla="*/ 255 h 316"/>
                <a:gd name="T2" fmla="*/ 4 w 929"/>
                <a:gd name="T3" fmla="*/ 253 h 316"/>
                <a:gd name="T4" fmla="*/ 582 w 929"/>
                <a:gd name="T5" fmla="*/ 0 h 316"/>
                <a:gd name="T6" fmla="*/ 583 w 929"/>
                <a:gd name="T7" fmla="*/ 0 h 316"/>
                <a:gd name="T8" fmla="*/ 929 w 929"/>
                <a:gd name="T9" fmla="*/ 316 h 316"/>
                <a:gd name="T10" fmla="*/ 926 w 929"/>
                <a:gd name="T11" fmla="*/ 316 h 316"/>
                <a:gd name="T12" fmla="*/ 0 w 929"/>
                <a:gd name="T13" fmla="*/ 255 h 316"/>
                <a:gd name="T14" fmla="*/ 582 w 929"/>
                <a:gd name="T15" fmla="*/ 3 h 316"/>
                <a:gd name="T16" fmla="*/ 10 w 929"/>
                <a:gd name="T17" fmla="*/ 253 h 316"/>
                <a:gd name="T18" fmla="*/ 922 w 929"/>
                <a:gd name="T19" fmla="*/ 314 h 316"/>
                <a:gd name="T20" fmla="*/ 582 w 929"/>
                <a:gd name="T21" fmla="*/ 3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29" h="316">
                  <a:moveTo>
                    <a:pt x="0" y="255"/>
                  </a:moveTo>
                  <a:lnTo>
                    <a:pt x="4" y="253"/>
                  </a:lnTo>
                  <a:lnTo>
                    <a:pt x="582" y="0"/>
                  </a:lnTo>
                  <a:lnTo>
                    <a:pt x="583" y="0"/>
                  </a:lnTo>
                  <a:lnTo>
                    <a:pt x="929" y="316"/>
                  </a:lnTo>
                  <a:lnTo>
                    <a:pt x="926" y="316"/>
                  </a:lnTo>
                  <a:lnTo>
                    <a:pt x="0" y="255"/>
                  </a:lnTo>
                  <a:close/>
                  <a:moveTo>
                    <a:pt x="582" y="3"/>
                  </a:moveTo>
                  <a:lnTo>
                    <a:pt x="10" y="253"/>
                  </a:lnTo>
                  <a:lnTo>
                    <a:pt x="922" y="314"/>
                  </a:lnTo>
                  <a:lnTo>
                    <a:pt x="582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55" name="Freeform 84">
              <a:extLst>
                <a:ext uri="{FF2B5EF4-FFF2-40B4-BE49-F238E27FC236}">
                  <a16:creationId xmlns:a16="http://schemas.microsoft.com/office/drawing/2014/main" id="{17BF83AD-A37A-4590-90B5-C7D2760B22F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589" y="5468"/>
              <a:ext cx="435" cy="318"/>
            </a:xfrm>
            <a:custGeom>
              <a:avLst/>
              <a:gdLst>
                <a:gd name="T0" fmla="*/ 347 w 435"/>
                <a:gd name="T1" fmla="*/ 318 h 318"/>
                <a:gd name="T2" fmla="*/ 346 w 435"/>
                <a:gd name="T3" fmla="*/ 317 h 318"/>
                <a:gd name="T4" fmla="*/ 0 w 435"/>
                <a:gd name="T5" fmla="*/ 0 h 318"/>
                <a:gd name="T6" fmla="*/ 435 w 435"/>
                <a:gd name="T7" fmla="*/ 70 h 318"/>
                <a:gd name="T8" fmla="*/ 435 w 435"/>
                <a:gd name="T9" fmla="*/ 72 h 318"/>
                <a:gd name="T10" fmla="*/ 347 w 435"/>
                <a:gd name="T11" fmla="*/ 318 h 318"/>
                <a:gd name="T12" fmla="*/ 6 w 435"/>
                <a:gd name="T13" fmla="*/ 5 h 318"/>
                <a:gd name="T14" fmla="*/ 346 w 435"/>
                <a:gd name="T15" fmla="*/ 313 h 318"/>
                <a:gd name="T16" fmla="*/ 433 w 435"/>
                <a:gd name="T17" fmla="*/ 72 h 318"/>
                <a:gd name="T18" fmla="*/ 6 w 435"/>
                <a:gd name="T19" fmla="*/ 5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35" h="318">
                  <a:moveTo>
                    <a:pt x="347" y="318"/>
                  </a:moveTo>
                  <a:lnTo>
                    <a:pt x="346" y="317"/>
                  </a:lnTo>
                  <a:lnTo>
                    <a:pt x="0" y="0"/>
                  </a:lnTo>
                  <a:lnTo>
                    <a:pt x="435" y="70"/>
                  </a:lnTo>
                  <a:lnTo>
                    <a:pt x="435" y="72"/>
                  </a:lnTo>
                  <a:lnTo>
                    <a:pt x="347" y="318"/>
                  </a:lnTo>
                  <a:close/>
                  <a:moveTo>
                    <a:pt x="6" y="5"/>
                  </a:moveTo>
                  <a:lnTo>
                    <a:pt x="346" y="313"/>
                  </a:lnTo>
                  <a:lnTo>
                    <a:pt x="433" y="72"/>
                  </a:lnTo>
                  <a:lnTo>
                    <a:pt x="6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56" name="Freeform 85">
              <a:extLst>
                <a:ext uri="{FF2B5EF4-FFF2-40B4-BE49-F238E27FC236}">
                  <a16:creationId xmlns:a16="http://schemas.microsoft.com/office/drawing/2014/main" id="{C5C904B1-5132-48EF-AE86-D79B1FBB780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933" y="5497"/>
              <a:ext cx="648" cy="289"/>
            </a:xfrm>
            <a:custGeom>
              <a:avLst/>
              <a:gdLst>
                <a:gd name="T0" fmla="*/ 0 w 648"/>
                <a:gd name="T1" fmla="*/ 289 h 289"/>
                <a:gd name="T2" fmla="*/ 89 w 648"/>
                <a:gd name="T3" fmla="*/ 40 h 289"/>
                <a:gd name="T4" fmla="*/ 648 w 648"/>
                <a:gd name="T5" fmla="*/ 0 h 289"/>
                <a:gd name="T6" fmla="*/ 0 w 648"/>
                <a:gd name="T7" fmla="*/ 289 h 289"/>
                <a:gd name="T8" fmla="*/ 91 w 648"/>
                <a:gd name="T9" fmla="*/ 43 h 289"/>
                <a:gd name="T10" fmla="*/ 5 w 648"/>
                <a:gd name="T11" fmla="*/ 284 h 289"/>
                <a:gd name="T12" fmla="*/ 635 w 648"/>
                <a:gd name="T13" fmla="*/ 3 h 289"/>
                <a:gd name="T14" fmla="*/ 91 w 648"/>
                <a:gd name="T15" fmla="*/ 43 h 2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48" h="289">
                  <a:moveTo>
                    <a:pt x="0" y="289"/>
                  </a:moveTo>
                  <a:lnTo>
                    <a:pt x="89" y="40"/>
                  </a:lnTo>
                  <a:lnTo>
                    <a:pt x="648" y="0"/>
                  </a:lnTo>
                  <a:lnTo>
                    <a:pt x="0" y="289"/>
                  </a:lnTo>
                  <a:close/>
                  <a:moveTo>
                    <a:pt x="91" y="43"/>
                  </a:moveTo>
                  <a:lnTo>
                    <a:pt x="5" y="284"/>
                  </a:lnTo>
                  <a:lnTo>
                    <a:pt x="635" y="3"/>
                  </a:lnTo>
                  <a:lnTo>
                    <a:pt x="91" y="4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57" name="Freeform 86">
              <a:extLst>
                <a:ext uri="{FF2B5EF4-FFF2-40B4-BE49-F238E27FC236}">
                  <a16:creationId xmlns:a16="http://schemas.microsoft.com/office/drawing/2014/main" id="{34F9323F-E6EA-4A70-A157-49D8CF5918F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020" y="5242"/>
              <a:ext cx="558" cy="299"/>
            </a:xfrm>
            <a:custGeom>
              <a:avLst/>
              <a:gdLst>
                <a:gd name="T0" fmla="*/ 0 w 558"/>
                <a:gd name="T1" fmla="*/ 299 h 299"/>
                <a:gd name="T2" fmla="*/ 326 w 558"/>
                <a:gd name="T3" fmla="*/ 0 h 299"/>
                <a:gd name="T4" fmla="*/ 327 w 558"/>
                <a:gd name="T5" fmla="*/ 1 h 299"/>
                <a:gd name="T6" fmla="*/ 558 w 558"/>
                <a:gd name="T7" fmla="*/ 257 h 299"/>
                <a:gd name="T8" fmla="*/ 555 w 558"/>
                <a:gd name="T9" fmla="*/ 257 h 299"/>
                <a:gd name="T10" fmla="*/ 0 w 558"/>
                <a:gd name="T11" fmla="*/ 299 h 299"/>
                <a:gd name="T12" fmla="*/ 326 w 558"/>
                <a:gd name="T13" fmla="*/ 4 h 299"/>
                <a:gd name="T14" fmla="*/ 7 w 558"/>
                <a:gd name="T15" fmla="*/ 295 h 299"/>
                <a:gd name="T16" fmla="*/ 552 w 558"/>
                <a:gd name="T17" fmla="*/ 255 h 299"/>
                <a:gd name="T18" fmla="*/ 326 w 558"/>
                <a:gd name="T19" fmla="*/ 4 h 2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58" h="299">
                  <a:moveTo>
                    <a:pt x="0" y="299"/>
                  </a:moveTo>
                  <a:lnTo>
                    <a:pt x="326" y="0"/>
                  </a:lnTo>
                  <a:lnTo>
                    <a:pt x="327" y="1"/>
                  </a:lnTo>
                  <a:lnTo>
                    <a:pt x="558" y="257"/>
                  </a:lnTo>
                  <a:lnTo>
                    <a:pt x="555" y="257"/>
                  </a:lnTo>
                  <a:lnTo>
                    <a:pt x="0" y="299"/>
                  </a:lnTo>
                  <a:close/>
                  <a:moveTo>
                    <a:pt x="326" y="4"/>
                  </a:moveTo>
                  <a:lnTo>
                    <a:pt x="7" y="295"/>
                  </a:lnTo>
                  <a:lnTo>
                    <a:pt x="552" y="255"/>
                  </a:lnTo>
                  <a:lnTo>
                    <a:pt x="326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58" name="Freeform 87">
              <a:extLst>
                <a:ext uri="{FF2B5EF4-FFF2-40B4-BE49-F238E27FC236}">
                  <a16:creationId xmlns:a16="http://schemas.microsoft.com/office/drawing/2014/main" id="{A7BABEC4-5A7C-4AD4-8B22-EB5DB065963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180" y="4239"/>
              <a:ext cx="625" cy="461"/>
            </a:xfrm>
            <a:custGeom>
              <a:avLst/>
              <a:gdLst>
                <a:gd name="T0" fmla="*/ 625 w 625"/>
                <a:gd name="T1" fmla="*/ 461 h 461"/>
                <a:gd name="T2" fmla="*/ 0 w 625"/>
                <a:gd name="T3" fmla="*/ 306 h 461"/>
                <a:gd name="T4" fmla="*/ 0 w 625"/>
                <a:gd name="T5" fmla="*/ 305 h 461"/>
                <a:gd name="T6" fmla="*/ 23 w 625"/>
                <a:gd name="T7" fmla="*/ 0 h 461"/>
                <a:gd name="T8" fmla="*/ 625 w 625"/>
                <a:gd name="T9" fmla="*/ 461 h 461"/>
                <a:gd name="T10" fmla="*/ 2 w 625"/>
                <a:gd name="T11" fmla="*/ 304 h 461"/>
                <a:gd name="T12" fmla="*/ 615 w 625"/>
                <a:gd name="T13" fmla="*/ 455 h 461"/>
                <a:gd name="T14" fmla="*/ 26 w 625"/>
                <a:gd name="T15" fmla="*/ 4 h 461"/>
                <a:gd name="T16" fmla="*/ 2 w 625"/>
                <a:gd name="T17" fmla="*/ 304 h 4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25" h="461">
                  <a:moveTo>
                    <a:pt x="625" y="461"/>
                  </a:moveTo>
                  <a:lnTo>
                    <a:pt x="0" y="306"/>
                  </a:lnTo>
                  <a:lnTo>
                    <a:pt x="0" y="305"/>
                  </a:lnTo>
                  <a:lnTo>
                    <a:pt x="23" y="0"/>
                  </a:lnTo>
                  <a:lnTo>
                    <a:pt x="625" y="461"/>
                  </a:lnTo>
                  <a:close/>
                  <a:moveTo>
                    <a:pt x="2" y="304"/>
                  </a:moveTo>
                  <a:lnTo>
                    <a:pt x="615" y="455"/>
                  </a:lnTo>
                  <a:lnTo>
                    <a:pt x="26" y="4"/>
                  </a:lnTo>
                  <a:lnTo>
                    <a:pt x="2" y="30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59" name="Freeform 88">
              <a:extLst>
                <a:ext uri="{FF2B5EF4-FFF2-40B4-BE49-F238E27FC236}">
                  <a16:creationId xmlns:a16="http://schemas.microsoft.com/office/drawing/2014/main" id="{3444879B-F81B-494C-A5CA-45079FB46B4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199" y="4239"/>
              <a:ext cx="911" cy="459"/>
            </a:xfrm>
            <a:custGeom>
              <a:avLst/>
              <a:gdLst>
                <a:gd name="T0" fmla="*/ 602 w 911"/>
                <a:gd name="T1" fmla="*/ 459 h 459"/>
                <a:gd name="T2" fmla="*/ 600 w 911"/>
                <a:gd name="T3" fmla="*/ 458 h 459"/>
                <a:gd name="T4" fmla="*/ 0 w 911"/>
                <a:gd name="T5" fmla="*/ 0 h 459"/>
                <a:gd name="T6" fmla="*/ 911 w 911"/>
                <a:gd name="T7" fmla="*/ 269 h 459"/>
                <a:gd name="T8" fmla="*/ 602 w 911"/>
                <a:gd name="T9" fmla="*/ 459 h 459"/>
                <a:gd name="T10" fmla="*/ 11 w 911"/>
                <a:gd name="T11" fmla="*/ 6 h 459"/>
                <a:gd name="T12" fmla="*/ 602 w 911"/>
                <a:gd name="T13" fmla="*/ 456 h 459"/>
                <a:gd name="T14" fmla="*/ 905 w 911"/>
                <a:gd name="T15" fmla="*/ 271 h 459"/>
                <a:gd name="T16" fmla="*/ 11 w 911"/>
                <a:gd name="T17" fmla="*/ 6 h 4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11" h="459">
                  <a:moveTo>
                    <a:pt x="602" y="459"/>
                  </a:moveTo>
                  <a:lnTo>
                    <a:pt x="600" y="458"/>
                  </a:lnTo>
                  <a:lnTo>
                    <a:pt x="0" y="0"/>
                  </a:lnTo>
                  <a:lnTo>
                    <a:pt x="911" y="269"/>
                  </a:lnTo>
                  <a:lnTo>
                    <a:pt x="602" y="459"/>
                  </a:lnTo>
                  <a:close/>
                  <a:moveTo>
                    <a:pt x="11" y="6"/>
                  </a:moveTo>
                  <a:lnTo>
                    <a:pt x="602" y="456"/>
                  </a:lnTo>
                  <a:lnTo>
                    <a:pt x="905" y="271"/>
                  </a:lnTo>
                  <a:lnTo>
                    <a:pt x="11" y="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60" name="Freeform 89">
              <a:extLst>
                <a:ext uri="{FF2B5EF4-FFF2-40B4-BE49-F238E27FC236}">
                  <a16:creationId xmlns:a16="http://schemas.microsoft.com/office/drawing/2014/main" id="{A46A64A1-1723-4712-AFB8-1A54E3B23B6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798" y="4506"/>
              <a:ext cx="309" cy="531"/>
            </a:xfrm>
            <a:custGeom>
              <a:avLst/>
              <a:gdLst>
                <a:gd name="T0" fmla="*/ 286 w 309"/>
                <a:gd name="T1" fmla="*/ 531 h 531"/>
                <a:gd name="T2" fmla="*/ 284 w 309"/>
                <a:gd name="T3" fmla="*/ 529 h 531"/>
                <a:gd name="T4" fmla="*/ 0 w 309"/>
                <a:gd name="T5" fmla="*/ 190 h 531"/>
                <a:gd name="T6" fmla="*/ 1 w 309"/>
                <a:gd name="T7" fmla="*/ 189 h 531"/>
                <a:gd name="T8" fmla="*/ 309 w 309"/>
                <a:gd name="T9" fmla="*/ 0 h 531"/>
                <a:gd name="T10" fmla="*/ 286 w 309"/>
                <a:gd name="T11" fmla="*/ 531 h 531"/>
                <a:gd name="T12" fmla="*/ 4 w 309"/>
                <a:gd name="T13" fmla="*/ 191 h 531"/>
                <a:gd name="T14" fmla="*/ 284 w 309"/>
                <a:gd name="T15" fmla="*/ 524 h 531"/>
                <a:gd name="T16" fmla="*/ 307 w 309"/>
                <a:gd name="T17" fmla="*/ 5 h 531"/>
                <a:gd name="T18" fmla="*/ 4 w 309"/>
                <a:gd name="T19" fmla="*/ 191 h 5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09" h="531">
                  <a:moveTo>
                    <a:pt x="286" y="531"/>
                  </a:moveTo>
                  <a:lnTo>
                    <a:pt x="284" y="529"/>
                  </a:lnTo>
                  <a:lnTo>
                    <a:pt x="0" y="190"/>
                  </a:lnTo>
                  <a:lnTo>
                    <a:pt x="1" y="189"/>
                  </a:lnTo>
                  <a:lnTo>
                    <a:pt x="309" y="0"/>
                  </a:lnTo>
                  <a:lnTo>
                    <a:pt x="286" y="531"/>
                  </a:lnTo>
                  <a:close/>
                  <a:moveTo>
                    <a:pt x="4" y="191"/>
                  </a:moveTo>
                  <a:lnTo>
                    <a:pt x="284" y="524"/>
                  </a:lnTo>
                  <a:lnTo>
                    <a:pt x="307" y="5"/>
                  </a:lnTo>
                  <a:lnTo>
                    <a:pt x="4" y="19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61" name="Freeform 90">
              <a:extLst>
                <a:ext uri="{FF2B5EF4-FFF2-40B4-BE49-F238E27FC236}">
                  <a16:creationId xmlns:a16="http://schemas.microsoft.com/office/drawing/2014/main" id="{032BA3E1-2E64-4932-9580-C5EE1030BE8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798" y="4692"/>
              <a:ext cx="286" cy="648"/>
            </a:xfrm>
            <a:custGeom>
              <a:avLst/>
              <a:gdLst>
                <a:gd name="T0" fmla="*/ 128 w 286"/>
                <a:gd name="T1" fmla="*/ 648 h 648"/>
                <a:gd name="T2" fmla="*/ 128 w 286"/>
                <a:gd name="T3" fmla="*/ 645 h 648"/>
                <a:gd name="T4" fmla="*/ 0 w 286"/>
                <a:gd name="T5" fmla="*/ 0 h 648"/>
                <a:gd name="T6" fmla="*/ 286 w 286"/>
                <a:gd name="T7" fmla="*/ 342 h 648"/>
                <a:gd name="T8" fmla="*/ 286 w 286"/>
                <a:gd name="T9" fmla="*/ 343 h 648"/>
                <a:gd name="T10" fmla="*/ 128 w 286"/>
                <a:gd name="T11" fmla="*/ 648 h 648"/>
                <a:gd name="T12" fmla="*/ 5 w 286"/>
                <a:gd name="T13" fmla="*/ 9 h 648"/>
                <a:gd name="T14" fmla="*/ 129 w 286"/>
                <a:gd name="T15" fmla="*/ 640 h 648"/>
                <a:gd name="T16" fmla="*/ 284 w 286"/>
                <a:gd name="T17" fmla="*/ 342 h 648"/>
                <a:gd name="T18" fmla="*/ 5 w 286"/>
                <a:gd name="T19" fmla="*/ 9 h 6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86" h="648">
                  <a:moveTo>
                    <a:pt x="128" y="648"/>
                  </a:moveTo>
                  <a:lnTo>
                    <a:pt x="128" y="645"/>
                  </a:lnTo>
                  <a:lnTo>
                    <a:pt x="0" y="0"/>
                  </a:lnTo>
                  <a:lnTo>
                    <a:pt x="286" y="342"/>
                  </a:lnTo>
                  <a:lnTo>
                    <a:pt x="286" y="343"/>
                  </a:lnTo>
                  <a:lnTo>
                    <a:pt x="128" y="648"/>
                  </a:lnTo>
                  <a:close/>
                  <a:moveTo>
                    <a:pt x="5" y="9"/>
                  </a:moveTo>
                  <a:lnTo>
                    <a:pt x="129" y="640"/>
                  </a:lnTo>
                  <a:lnTo>
                    <a:pt x="284" y="342"/>
                  </a:lnTo>
                  <a:lnTo>
                    <a:pt x="5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62" name="Freeform 91">
              <a:extLst>
                <a:ext uri="{FF2B5EF4-FFF2-40B4-BE49-F238E27FC236}">
                  <a16:creationId xmlns:a16="http://schemas.microsoft.com/office/drawing/2014/main" id="{419004BA-C566-45CB-B7AD-1D24B1E6664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925" y="5031"/>
              <a:ext cx="570" cy="444"/>
            </a:xfrm>
            <a:custGeom>
              <a:avLst/>
              <a:gdLst>
                <a:gd name="T0" fmla="*/ 570 w 570"/>
                <a:gd name="T1" fmla="*/ 444 h 444"/>
                <a:gd name="T2" fmla="*/ 565 w 570"/>
                <a:gd name="T3" fmla="*/ 443 h 444"/>
                <a:gd name="T4" fmla="*/ 0 w 570"/>
                <a:gd name="T5" fmla="*/ 306 h 444"/>
                <a:gd name="T6" fmla="*/ 158 w 570"/>
                <a:gd name="T7" fmla="*/ 0 h 444"/>
                <a:gd name="T8" fmla="*/ 570 w 570"/>
                <a:gd name="T9" fmla="*/ 444 h 444"/>
                <a:gd name="T10" fmla="*/ 4 w 570"/>
                <a:gd name="T11" fmla="*/ 305 h 444"/>
                <a:gd name="T12" fmla="*/ 562 w 570"/>
                <a:gd name="T13" fmla="*/ 439 h 444"/>
                <a:gd name="T14" fmla="*/ 158 w 570"/>
                <a:gd name="T15" fmla="*/ 5 h 444"/>
                <a:gd name="T16" fmla="*/ 4 w 570"/>
                <a:gd name="T17" fmla="*/ 305 h 4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70" h="444">
                  <a:moveTo>
                    <a:pt x="570" y="444"/>
                  </a:moveTo>
                  <a:lnTo>
                    <a:pt x="565" y="443"/>
                  </a:lnTo>
                  <a:lnTo>
                    <a:pt x="0" y="306"/>
                  </a:lnTo>
                  <a:lnTo>
                    <a:pt x="158" y="0"/>
                  </a:lnTo>
                  <a:lnTo>
                    <a:pt x="570" y="444"/>
                  </a:lnTo>
                  <a:close/>
                  <a:moveTo>
                    <a:pt x="4" y="305"/>
                  </a:moveTo>
                  <a:lnTo>
                    <a:pt x="562" y="439"/>
                  </a:lnTo>
                  <a:lnTo>
                    <a:pt x="158" y="5"/>
                  </a:lnTo>
                  <a:lnTo>
                    <a:pt x="4" y="30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63" name="Freeform 92">
              <a:extLst>
                <a:ext uri="{FF2B5EF4-FFF2-40B4-BE49-F238E27FC236}">
                  <a16:creationId xmlns:a16="http://schemas.microsoft.com/office/drawing/2014/main" id="{857DACD2-66EA-4B6F-9BC9-93C34D4729E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81" y="4943"/>
              <a:ext cx="452" cy="533"/>
            </a:xfrm>
            <a:custGeom>
              <a:avLst/>
              <a:gdLst>
                <a:gd name="T0" fmla="*/ 410 w 452"/>
                <a:gd name="T1" fmla="*/ 533 h 533"/>
                <a:gd name="T2" fmla="*/ 409 w 452"/>
                <a:gd name="T3" fmla="*/ 531 h 533"/>
                <a:gd name="T4" fmla="*/ 0 w 452"/>
                <a:gd name="T5" fmla="*/ 90 h 533"/>
                <a:gd name="T6" fmla="*/ 452 w 452"/>
                <a:gd name="T7" fmla="*/ 0 h 533"/>
                <a:gd name="T8" fmla="*/ 452 w 452"/>
                <a:gd name="T9" fmla="*/ 2 h 533"/>
                <a:gd name="T10" fmla="*/ 410 w 452"/>
                <a:gd name="T11" fmla="*/ 533 h 533"/>
                <a:gd name="T12" fmla="*/ 4 w 452"/>
                <a:gd name="T13" fmla="*/ 92 h 533"/>
                <a:gd name="T14" fmla="*/ 409 w 452"/>
                <a:gd name="T15" fmla="*/ 527 h 533"/>
                <a:gd name="T16" fmla="*/ 450 w 452"/>
                <a:gd name="T17" fmla="*/ 3 h 533"/>
                <a:gd name="T18" fmla="*/ 4 w 452"/>
                <a:gd name="T19" fmla="*/ 92 h 5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52" h="533">
                  <a:moveTo>
                    <a:pt x="410" y="533"/>
                  </a:moveTo>
                  <a:lnTo>
                    <a:pt x="409" y="531"/>
                  </a:lnTo>
                  <a:lnTo>
                    <a:pt x="0" y="90"/>
                  </a:lnTo>
                  <a:lnTo>
                    <a:pt x="452" y="0"/>
                  </a:lnTo>
                  <a:lnTo>
                    <a:pt x="452" y="2"/>
                  </a:lnTo>
                  <a:lnTo>
                    <a:pt x="410" y="533"/>
                  </a:lnTo>
                  <a:close/>
                  <a:moveTo>
                    <a:pt x="4" y="92"/>
                  </a:moveTo>
                  <a:lnTo>
                    <a:pt x="409" y="527"/>
                  </a:lnTo>
                  <a:lnTo>
                    <a:pt x="450" y="3"/>
                  </a:lnTo>
                  <a:lnTo>
                    <a:pt x="4" y="9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64" name="Freeform 93">
              <a:extLst>
                <a:ext uri="{FF2B5EF4-FFF2-40B4-BE49-F238E27FC236}">
                  <a16:creationId xmlns:a16="http://schemas.microsoft.com/office/drawing/2014/main" id="{3F5B14BD-016A-47F5-A7DF-2C39256822C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81" y="4402"/>
              <a:ext cx="453" cy="634"/>
            </a:xfrm>
            <a:custGeom>
              <a:avLst/>
              <a:gdLst>
                <a:gd name="T0" fmla="*/ 0 w 453"/>
                <a:gd name="T1" fmla="*/ 634 h 634"/>
                <a:gd name="T2" fmla="*/ 1 w 453"/>
                <a:gd name="T3" fmla="*/ 632 h 634"/>
                <a:gd name="T4" fmla="*/ 235 w 453"/>
                <a:gd name="T5" fmla="*/ 0 h 634"/>
                <a:gd name="T6" fmla="*/ 453 w 453"/>
                <a:gd name="T7" fmla="*/ 544 h 634"/>
                <a:gd name="T8" fmla="*/ 0 w 453"/>
                <a:gd name="T9" fmla="*/ 634 h 634"/>
                <a:gd name="T10" fmla="*/ 235 w 453"/>
                <a:gd name="T11" fmla="*/ 7 h 634"/>
                <a:gd name="T12" fmla="*/ 4 w 453"/>
                <a:gd name="T13" fmla="*/ 631 h 634"/>
                <a:gd name="T14" fmla="*/ 450 w 453"/>
                <a:gd name="T15" fmla="*/ 542 h 634"/>
                <a:gd name="T16" fmla="*/ 235 w 453"/>
                <a:gd name="T17" fmla="*/ 7 h 6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53" h="634">
                  <a:moveTo>
                    <a:pt x="0" y="634"/>
                  </a:moveTo>
                  <a:lnTo>
                    <a:pt x="1" y="632"/>
                  </a:lnTo>
                  <a:lnTo>
                    <a:pt x="235" y="0"/>
                  </a:lnTo>
                  <a:lnTo>
                    <a:pt x="453" y="544"/>
                  </a:lnTo>
                  <a:lnTo>
                    <a:pt x="0" y="634"/>
                  </a:lnTo>
                  <a:close/>
                  <a:moveTo>
                    <a:pt x="235" y="7"/>
                  </a:moveTo>
                  <a:lnTo>
                    <a:pt x="4" y="631"/>
                  </a:lnTo>
                  <a:lnTo>
                    <a:pt x="450" y="542"/>
                  </a:lnTo>
                  <a:lnTo>
                    <a:pt x="235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65" name="Freeform 94">
              <a:extLst>
                <a:ext uri="{FF2B5EF4-FFF2-40B4-BE49-F238E27FC236}">
                  <a16:creationId xmlns:a16="http://schemas.microsoft.com/office/drawing/2014/main" id="{864C4D3A-9D3A-4D20-B9BF-D5E92316101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82" y="4404"/>
              <a:ext cx="236" cy="638"/>
            </a:xfrm>
            <a:custGeom>
              <a:avLst/>
              <a:gdLst>
                <a:gd name="T0" fmla="*/ 0 w 236"/>
                <a:gd name="T1" fmla="*/ 638 h 638"/>
                <a:gd name="T2" fmla="*/ 23 w 236"/>
                <a:gd name="T3" fmla="*/ 104 h 638"/>
                <a:gd name="T4" fmla="*/ 236 w 236"/>
                <a:gd name="T5" fmla="*/ 0 h 638"/>
                <a:gd name="T6" fmla="*/ 235 w 236"/>
                <a:gd name="T7" fmla="*/ 3 h 638"/>
                <a:gd name="T8" fmla="*/ 0 w 236"/>
                <a:gd name="T9" fmla="*/ 638 h 638"/>
                <a:gd name="T10" fmla="*/ 25 w 236"/>
                <a:gd name="T11" fmla="*/ 106 h 638"/>
                <a:gd name="T12" fmla="*/ 3 w 236"/>
                <a:gd name="T13" fmla="*/ 622 h 638"/>
                <a:gd name="T14" fmla="*/ 232 w 236"/>
                <a:gd name="T15" fmla="*/ 4 h 638"/>
                <a:gd name="T16" fmla="*/ 25 w 236"/>
                <a:gd name="T17" fmla="*/ 106 h 6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6" h="638">
                  <a:moveTo>
                    <a:pt x="0" y="638"/>
                  </a:moveTo>
                  <a:lnTo>
                    <a:pt x="23" y="104"/>
                  </a:lnTo>
                  <a:lnTo>
                    <a:pt x="236" y="0"/>
                  </a:lnTo>
                  <a:lnTo>
                    <a:pt x="235" y="3"/>
                  </a:lnTo>
                  <a:lnTo>
                    <a:pt x="0" y="638"/>
                  </a:lnTo>
                  <a:close/>
                  <a:moveTo>
                    <a:pt x="25" y="106"/>
                  </a:moveTo>
                  <a:lnTo>
                    <a:pt x="3" y="622"/>
                  </a:lnTo>
                  <a:lnTo>
                    <a:pt x="232" y="4"/>
                  </a:lnTo>
                  <a:lnTo>
                    <a:pt x="25" y="10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66" name="Freeform 95">
              <a:extLst>
                <a:ext uri="{FF2B5EF4-FFF2-40B4-BE49-F238E27FC236}">
                  <a16:creationId xmlns:a16="http://schemas.microsoft.com/office/drawing/2014/main" id="{5C6590D4-F9A5-435A-B907-5FBC062D02C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894" y="3856"/>
              <a:ext cx="424" cy="655"/>
            </a:xfrm>
            <a:custGeom>
              <a:avLst/>
              <a:gdLst>
                <a:gd name="T0" fmla="*/ 212 w 424"/>
                <a:gd name="T1" fmla="*/ 655 h 655"/>
                <a:gd name="T2" fmla="*/ 211 w 424"/>
                <a:gd name="T3" fmla="*/ 654 h 655"/>
                <a:gd name="T4" fmla="*/ 0 w 424"/>
                <a:gd name="T5" fmla="*/ 0 h 655"/>
                <a:gd name="T6" fmla="*/ 424 w 424"/>
                <a:gd name="T7" fmla="*/ 551 h 655"/>
                <a:gd name="T8" fmla="*/ 212 w 424"/>
                <a:gd name="T9" fmla="*/ 655 h 655"/>
                <a:gd name="T10" fmla="*/ 7 w 424"/>
                <a:gd name="T11" fmla="*/ 13 h 655"/>
                <a:gd name="T12" fmla="*/ 213 w 424"/>
                <a:gd name="T13" fmla="*/ 651 h 655"/>
                <a:gd name="T14" fmla="*/ 420 w 424"/>
                <a:gd name="T15" fmla="*/ 550 h 655"/>
                <a:gd name="T16" fmla="*/ 7 w 424"/>
                <a:gd name="T17" fmla="*/ 13 h 6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24" h="655">
                  <a:moveTo>
                    <a:pt x="212" y="655"/>
                  </a:moveTo>
                  <a:lnTo>
                    <a:pt x="211" y="654"/>
                  </a:lnTo>
                  <a:lnTo>
                    <a:pt x="0" y="0"/>
                  </a:lnTo>
                  <a:lnTo>
                    <a:pt x="424" y="551"/>
                  </a:lnTo>
                  <a:lnTo>
                    <a:pt x="212" y="655"/>
                  </a:lnTo>
                  <a:close/>
                  <a:moveTo>
                    <a:pt x="7" y="13"/>
                  </a:moveTo>
                  <a:lnTo>
                    <a:pt x="213" y="651"/>
                  </a:lnTo>
                  <a:lnTo>
                    <a:pt x="420" y="550"/>
                  </a:lnTo>
                  <a:lnTo>
                    <a:pt x="7" y="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67" name="Freeform 96">
              <a:extLst>
                <a:ext uri="{FF2B5EF4-FFF2-40B4-BE49-F238E27FC236}">
                  <a16:creationId xmlns:a16="http://schemas.microsoft.com/office/drawing/2014/main" id="{101821A3-E5C1-486D-BCB9-CEE2CC2C818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552" y="3861"/>
              <a:ext cx="557" cy="652"/>
            </a:xfrm>
            <a:custGeom>
              <a:avLst/>
              <a:gdLst>
                <a:gd name="T0" fmla="*/ 557 w 557"/>
                <a:gd name="T1" fmla="*/ 652 h 652"/>
                <a:gd name="T2" fmla="*/ 0 w 557"/>
                <a:gd name="T3" fmla="*/ 154 h 652"/>
                <a:gd name="T4" fmla="*/ 347 w 557"/>
                <a:gd name="T5" fmla="*/ 0 h 652"/>
                <a:gd name="T6" fmla="*/ 347 w 557"/>
                <a:gd name="T7" fmla="*/ 1 h 652"/>
                <a:gd name="T8" fmla="*/ 557 w 557"/>
                <a:gd name="T9" fmla="*/ 652 h 652"/>
                <a:gd name="T10" fmla="*/ 4 w 557"/>
                <a:gd name="T11" fmla="*/ 155 h 652"/>
                <a:gd name="T12" fmla="*/ 552 w 557"/>
                <a:gd name="T13" fmla="*/ 644 h 652"/>
                <a:gd name="T14" fmla="*/ 344 w 557"/>
                <a:gd name="T15" fmla="*/ 3 h 652"/>
                <a:gd name="T16" fmla="*/ 4 w 557"/>
                <a:gd name="T17" fmla="*/ 155 h 6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57" h="652">
                  <a:moveTo>
                    <a:pt x="557" y="652"/>
                  </a:moveTo>
                  <a:lnTo>
                    <a:pt x="0" y="154"/>
                  </a:lnTo>
                  <a:lnTo>
                    <a:pt x="347" y="0"/>
                  </a:lnTo>
                  <a:lnTo>
                    <a:pt x="347" y="1"/>
                  </a:lnTo>
                  <a:lnTo>
                    <a:pt x="557" y="652"/>
                  </a:lnTo>
                  <a:close/>
                  <a:moveTo>
                    <a:pt x="4" y="155"/>
                  </a:moveTo>
                  <a:lnTo>
                    <a:pt x="552" y="644"/>
                  </a:lnTo>
                  <a:lnTo>
                    <a:pt x="344" y="3"/>
                  </a:lnTo>
                  <a:lnTo>
                    <a:pt x="4" y="15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68" name="Freeform 97">
              <a:extLst>
                <a:ext uri="{FF2B5EF4-FFF2-40B4-BE49-F238E27FC236}">
                  <a16:creationId xmlns:a16="http://schemas.microsoft.com/office/drawing/2014/main" id="{40B6C44D-CE0F-4F35-B33C-78CA2A6528F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553" y="3551"/>
              <a:ext cx="347" cy="467"/>
            </a:xfrm>
            <a:custGeom>
              <a:avLst/>
              <a:gdLst>
                <a:gd name="T0" fmla="*/ 0 w 347"/>
                <a:gd name="T1" fmla="*/ 467 h 467"/>
                <a:gd name="T2" fmla="*/ 0 w 347"/>
                <a:gd name="T3" fmla="*/ 464 h 467"/>
                <a:gd name="T4" fmla="*/ 57 w 347"/>
                <a:gd name="T5" fmla="*/ 0 h 467"/>
                <a:gd name="T6" fmla="*/ 347 w 347"/>
                <a:gd name="T7" fmla="*/ 312 h 467"/>
                <a:gd name="T8" fmla="*/ 344 w 347"/>
                <a:gd name="T9" fmla="*/ 313 h 467"/>
                <a:gd name="T10" fmla="*/ 0 w 347"/>
                <a:gd name="T11" fmla="*/ 467 h 467"/>
                <a:gd name="T12" fmla="*/ 60 w 347"/>
                <a:gd name="T13" fmla="*/ 6 h 467"/>
                <a:gd name="T14" fmla="*/ 3 w 347"/>
                <a:gd name="T15" fmla="*/ 462 h 467"/>
                <a:gd name="T16" fmla="*/ 342 w 347"/>
                <a:gd name="T17" fmla="*/ 311 h 467"/>
                <a:gd name="T18" fmla="*/ 60 w 347"/>
                <a:gd name="T19" fmla="*/ 6 h 4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7" h="467">
                  <a:moveTo>
                    <a:pt x="0" y="467"/>
                  </a:moveTo>
                  <a:lnTo>
                    <a:pt x="0" y="464"/>
                  </a:lnTo>
                  <a:lnTo>
                    <a:pt x="57" y="0"/>
                  </a:lnTo>
                  <a:lnTo>
                    <a:pt x="347" y="312"/>
                  </a:lnTo>
                  <a:lnTo>
                    <a:pt x="344" y="313"/>
                  </a:lnTo>
                  <a:lnTo>
                    <a:pt x="0" y="467"/>
                  </a:lnTo>
                  <a:close/>
                  <a:moveTo>
                    <a:pt x="60" y="6"/>
                  </a:moveTo>
                  <a:lnTo>
                    <a:pt x="3" y="462"/>
                  </a:lnTo>
                  <a:lnTo>
                    <a:pt x="342" y="311"/>
                  </a:lnTo>
                  <a:lnTo>
                    <a:pt x="60" y="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69" name="Freeform 98">
              <a:extLst>
                <a:ext uri="{FF2B5EF4-FFF2-40B4-BE49-F238E27FC236}">
                  <a16:creationId xmlns:a16="http://schemas.microsoft.com/office/drawing/2014/main" id="{30C8625F-A084-4345-B41B-F58D50A85D0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018" y="3551"/>
              <a:ext cx="595" cy="465"/>
            </a:xfrm>
            <a:custGeom>
              <a:avLst/>
              <a:gdLst>
                <a:gd name="T0" fmla="*/ 537 w 595"/>
                <a:gd name="T1" fmla="*/ 465 h 465"/>
                <a:gd name="T2" fmla="*/ 536 w 595"/>
                <a:gd name="T3" fmla="*/ 465 h 465"/>
                <a:gd name="T4" fmla="*/ 0 w 595"/>
                <a:gd name="T5" fmla="*/ 372 h 465"/>
                <a:gd name="T6" fmla="*/ 3 w 595"/>
                <a:gd name="T7" fmla="*/ 370 h 465"/>
                <a:gd name="T8" fmla="*/ 595 w 595"/>
                <a:gd name="T9" fmla="*/ 0 h 465"/>
                <a:gd name="T10" fmla="*/ 595 w 595"/>
                <a:gd name="T11" fmla="*/ 2 h 465"/>
                <a:gd name="T12" fmla="*/ 537 w 595"/>
                <a:gd name="T13" fmla="*/ 465 h 465"/>
                <a:gd name="T14" fmla="*/ 6 w 595"/>
                <a:gd name="T15" fmla="*/ 370 h 465"/>
                <a:gd name="T16" fmla="*/ 535 w 595"/>
                <a:gd name="T17" fmla="*/ 463 h 465"/>
                <a:gd name="T18" fmla="*/ 591 w 595"/>
                <a:gd name="T19" fmla="*/ 5 h 465"/>
                <a:gd name="T20" fmla="*/ 6 w 595"/>
                <a:gd name="T21" fmla="*/ 370 h 4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5" h="465">
                  <a:moveTo>
                    <a:pt x="537" y="465"/>
                  </a:moveTo>
                  <a:lnTo>
                    <a:pt x="536" y="465"/>
                  </a:lnTo>
                  <a:lnTo>
                    <a:pt x="0" y="372"/>
                  </a:lnTo>
                  <a:lnTo>
                    <a:pt x="3" y="370"/>
                  </a:lnTo>
                  <a:lnTo>
                    <a:pt x="595" y="0"/>
                  </a:lnTo>
                  <a:lnTo>
                    <a:pt x="595" y="2"/>
                  </a:lnTo>
                  <a:lnTo>
                    <a:pt x="537" y="465"/>
                  </a:lnTo>
                  <a:close/>
                  <a:moveTo>
                    <a:pt x="6" y="370"/>
                  </a:moveTo>
                  <a:lnTo>
                    <a:pt x="535" y="463"/>
                  </a:lnTo>
                  <a:lnTo>
                    <a:pt x="591" y="5"/>
                  </a:lnTo>
                  <a:lnTo>
                    <a:pt x="6" y="37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70" name="Freeform 99">
              <a:extLst>
                <a:ext uri="{FF2B5EF4-FFF2-40B4-BE49-F238E27FC236}">
                  <a16:creationId xmlns:a16="http://schemas.microsoft.com/office/drawing/2014/main" id="{BA2C53D1-E0DE-4DF7-8228-52D35997DF4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845" y="3550"/>
              <a:ext cx="773" cy="373"/>
            </a:xfrm>
            <a:custGeom>
              <a:avLst/>
              <a:gdLst>
                <a:gd name="T0" fmla="*/ 176 w 773"/>
                <a:gd name="T1" fmla="*/ 373 h 373"/>
                <a:gd name="T2" fmla="*/ 0 w 773"/>
                <a:gd name="T3" fmla="*/ 204 h 373"/>
                <a:gd name="T4" fmla="*/ 773 w 773"/>
                <a:gd name="T5" fmla="*/ 0 h 373"/>
                <a:gd name="T6" fmla="*/ 176 w 773"/>
                <a:gd name="T7" fmla="*/ 373 h 373"/>
                <a:gd name="T8" fmla="*/ 4 w 773"/>
                <a:gd name="T9" fmla="*/ 205 h 373"/>
                <a:gd name="T10" fmla="*/ 176 w 773"/>
                <a:gd name="T11" fmla="*/ 371 h 373"/>
                <a:gd name="T12" fmla="*/ 758 w 773"/>
                <a:gd name="T13" fmla="*/ 7 h 373"/>
                <a:gd name="T14" fmla="*/ 4 w 773"/>
                <a:gd name="T15" fmla="*/ 205 h 3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73" h="373">
                  <a:moveTo>
                    <a:pt x="176" y="373"/>
                  </a:moveTo>
                  <a:lnTo>
                    <a:pt x="0" y="204"/>
                  </a:lnTo>
                  <a:lnTo>
                    <a:pt x="773" y="0"/>
                  </a:lnTo>
                  <a:lnTo>
                    <a:pt x="176" y="373"/>
                  </a:lnTo>
                  <a:close/>
                  <a:moveTo>
                    <a:pt x="4" y="205"/>
                  </a:moveTo>
                  <a:lnTo>
                    <a:pt x="176" y="371"/>
                  </a:lnTo>
                  <a:lnTo>
                    <a:pt x="758" y="7"/>
                  </a:lnTo>
                  <a:lnTo>
                    <a:pt x="4" y="20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71" name="Freeform 100">
              <a:extLst>
                <a:ext uri="{FF2B5EF4-FFF2-40B4-BE49-F238E27FC236}">
                  <a16:creationId xmlns:a16="http://schemas.microsoft.com/office/drawing/2014/main" id="{5FBCBC23-0577-4767-AC47-A0EA7FF343A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644" y="3753"/>
              <a:ext cx="380" cy="171"/>
            </a:xfrm>
            <a:custGeom>
              <a:avLst/>
              <a:gdLst>
                <a:gd name="T0" fmla="*/ 0 w 380"/>
                <a:gd name="T1" fmla="*/ 119 h 171"/>
                <a:gd name="T2" fmla="*/ 203 w 380"/>
                <a:gd name="T3" fmla="*/ 0 h 171"/>
                <a:gd name="T4" fmla="*/ 380 w 380"/>
                <a:gd name="T5" fmla="*/ 171 h 171"/>
                <a:gd name="T6" fmla="*/ 0 w 380"/>
                <a:gd name="T7" fmla="*/ 119 h 171"/>
                <a:gd name="T8" fmla="*/ 203 w 380"/>
                <a:gd name="T9" fmla="*/ 3 h 171"/>
                <a:gd name="T10" fmla="*/ 7 w 380"/>
                <a:gd name="T11" fmla="*/ 118 h 171"/>
                <a:gd name="T12" fmla="*/ 374 w 380"/>
                <a:gd name="T13" fmla="*/ 168 h 171"/>
                <a:gd name="T14" fmla="*/ 203 w 380"/>
                <a:gd name="T15" fmla="*/ 3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80" h="171">
                  <a:moveTo>
                    <a:pt x="0" y="119"/>
                  </a:moveTo>
                  <a:lnTo>
                    <a:pt x="203" y="0"/>
                  </a:lnTo>
                  <a:lnTo>
                    <a:pt x="380" y="171"/>
                  </a:lnTo>
                  <a:lnTo>
                    <a:pt x="0" y="119"/>
                  </a:lnTo>
                  <a:close/>
                  <a:moveTo>
                    <a:pt x="203" y="3"/>
                  </a:moveTo>
                  <a:lnTo>
                    <a:pt x="7" y="118"/>
                  </a:lnTo>
                  <a:lnTo>
                    <a:pt x="374" y="168"/>
                  </a:lnTo>
                  <a:lnTo>
                    <a:pt x="203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72" name="Freeform 101">
              <a:extLst>
                <a:ext uri="{FF2B5EF4-FFF2-40B4-BE49-F238E27FC236}">
                  <a16:creationId xmlns:a16="http://schemas.microsoft.com/office/drawing/2014/main" id="{4974E8D2-E4CA-4331-96C0-4F8A1739EB5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466" y="3345"/>
              <a:ext cx="383" cy="529"/>
            </a:xfrm>
            <a:custGeom>
              <a:avLst/>
              <a:gdLst>
                <a:gd name="T0" fmla="*/ 180 w 383"/>
                <a:gd name="T1" fmla="*/ 529 h 529"/>
                <a:gd name="T2" fmla="*/ 0 w 383"/>
                <a:gd name="T3" fmla="*/ 0 h 529"/>
                <a:gd name="T4" fmla="*/ 383 w 383"/>
                <a:gd name="T5" fmla="*/ 410 h 529"/>
                <a:gd name="T6" fmla="*/ 180 w 383"/>
                <a:gd name="T7" fmla="*/ 529 h 529"/>
                <a:gd name="T8" fmla="*/ 6 w 383"/>
                <a:gd name="T9" fmla="*/ 10 h 529"/>
                <a:gd name="T10" fmla="*/ 183 w 383"/>
                <a:gd name="T11" fmla="*/ 525 h 529"/>
                <a:gd name="T12" fmla="*/ 379 w 383"/>
                <a:gd name="T13" fmla="*/ 409 h 529"/>
                <a:gd name="T14" fmla="*/ 6 w 383"/>
                <a:gd name="T15" fmla="*/ 10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83" h="529">
                  <a:moveTo>
                    <a:pt x="180" y="529"/>
                  </a:moveTo>
                  <a:lnTo>
                    <a:pt x="0" y="0"/>
                  </a:lnTo>
                  <a:lnTo>
                    <a:pt x="383" y="410"/>
                  </a:lnTo>
                  <a:lnTo>
                    <a:pt x="180" y="529"/>
                  </a:lnTo>
                  <a:close/>
                  <a:moveTo>
                    <a:pt x="6" y="10"/>
                  </a:moveTo>
                  <a:lnTo>
                    <a:pt x="183" y="525"/>
                  </a:lnTo>
                  <a:lnTo>
                    <a:pt x="379" y="409"/>
                  </a:lnTo>
                  <a:lnTo>
                    <a:pt x="6" y="1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73" name="Freeform 102">
              <a:extLst>
                <a:ext uri="{FF2B5EF4-FFF2-40B4-BE49-F238E27FC236}">
                  <a16:creationId xmlns:a16="http://schemas.microsoft.com/office/drawing/2014/main" id="{2151EA66-14A7-4A95-98C5-402352FD14F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22" y="3347"/>
              <a:ext cx="527" cy="695"/>
            </a:xfrm>
            <a:custGeom>
              <a:avLst/>
              <a:gdLst>
                <a:gd name="T0" fmla="*/ 0 w 527"/>
                <a:gd name="T1" fmla="*/ 695 h 695"/>
                <a:gd name="T2" fmla="*/ 348 w 527"/>
                <a:gd name="T3" fmla="*/ 0 h 695"/>
                <a:gd name="T4" fmla="*/ 527 w 527"/>
                <a:gd name="T5" fmla="*/ 525 h 695"/>
                <a:gd name="T6" fmla="*/ 525 w 527"/>
                <a:gd name="T7" fmla="*/ 525 h 695"/>
                <a:gd name="T8" fmla="*/ 0 w 527"/>
                <a:gd name="T9" fmla="*/ 695 h 695"/>
                <a:gd name="T10" fmla="*/ 347 w 527"/>
                <a:gd name="T11" fmla="*/ 7 h 695"/>
                <a:gd name="T12" fmla="*/ 4 w 527"/>
                <a:gd name="T13" fmla="*/ 690 h 695"/>
                <a:gd name="T14" fmla="*/ 524 w 527"/>
                <a:gd name="T15" fmla="*/ 524 h 695"/>
                <a:gd name="T16" fmla="*/ 347 w 527"/>
                <a:gd name="T17" fmla="*/ 7 h 6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27" h="695">
                  <a:moveTo>
                    <a:pt x="0" y="695"/>
                  </a:moveTo>
                  <a:lnTo>
                    <a:pt x="348" y="0"/>
                  </a:lnTo>
                  <a:lnTo>
                    <a:pt x="527" y="525"/>
                  </a:lnTo>
                  <a:lnTo>
                    <a:pt x="525" y="525"/>
                  </a:lnTo>
                  <a:lnTo>
                    <a:pt x="0" y="695"/>
                  </a:lnTo>
                  <a:close/>
                  <a:moveTo>
                    <a:pt x="347" y="7"/>
                  </a:moveTo>
                  <a:lnTo>
                    <a:pt x="4" y="690"/>
                  </a:lnTo>
                  <a:lnTo>
                    <a:pt x="524" y="524"/>
                  </a:lnTo>
                  <a:lnTo>
                    <a:pt x="347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74" name="Freeform 103">
              <a:extLst>
                <a:ext uri="{FF2B5EF4-FFF2-40B4-BE49-F238E27FC236}">
                  <a16:creationId xmlns:a16="http://schemas.microsoft.com/office/drawing/2014/main" id="{8DCC8E2F-0037-4825-B9A3-C13E6DBF5D1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22" y="3869"/>
              <a:ext cx="530" cy="514"/>
            </a:xfrm>
            <a:custGeom>
              <a:avLst/>
              <a:gdLst>
                <a:gd name="T0" fmla="*/ 59 w 530"/>
                <a:gd name="T1" fmla="*/ 514 h 514"/>
                <a:gd name="T2" fmla="*/ 0 w 530"/>
                <a:gd name="T3" fmla="*/ 169 h 514"/>
                <a:gd name="T4" fmla="*/ 1 w 530"/>
                <a:gd name="T5" fmla="*/ 169 h 514"/>
                <a:gd name="T6" fmla="*/ 530 w 530"/>
                <a:gd name="T7" fmla="*/ 0 h 514"/>
                <a:gd name="T8" fmla="*/ 59 w 530"/>
                <a:gd name="T9" fmla="*/ 514 h 514"/>
                <a:gd name="T10" fmla="*/ 3 w 530"/>
                <a:gd name="T11" fmla="*/ 172 h 514"/>
                <a:gd name="T12" fmla="*/ 61 w 530"/>
                <a:gd name="T13" fmla="*/ 508 h 514"/>
                <a:gd name="T14" fmla="*/ 522 w 530"/>
                <a:gd name="T15" fmla="*/ 6 h 514"/>
                <a:gd name="T16" fmla="*/ 3 w 530"/>
                <a:gd name="T17" fmla="*/ 172 h 5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30" h="514">
                  <a:moveTo>
                    <a:pt x="59" y="514"/>
                  </a:moveTo>
                  <a:lnTo>
                    <a:pt x="0" y="169"/>
                  </a:lnTo>
                  <a:lnTo>
                    <a:pt x="1" y="169"/>
                  </a:lnTo>
                  <a:lnTo>
                    <a:pt x="530" y="0"/>
                  </a:lnTo>
                  <a:lnTo>
                    <a:pt x="59" y="514"/>
                  </a:lnTo>
                  <a:close/>
                  <a:moveTo>
                    <a:pt x="3" y="172"/>
                  </a:moveTo>
                  <a:lnTo>
                    <a:pt x="61" y="508"/>
                  </a:lnTo>
                  <a:lnTo>
                    <a:pt x="522" y="6"/>
                  </a:lnTo>
                  <a:lnTo>
                    <a:pt x="3" y="17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75" name="Freeform 104">
              <a:extLst>
                <a:ext uri="{FF2B5EF4-FFF2-40B4-BE49-F238E27FC236}">
                  <a16:creationId xmlns:a16="http://schemas.microsoft.com/office/drawing/2014/main" id="{13A2540D-DF3B-47CA-A02C-B9825B9DD9D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633" y="4037"/>
              <a:ext cx="551" cy="345"/>
            </a:xfrm>
            <a:custGeom>
              <a:avLst/>
              <a:gdLst>
                <a:gd name="T0" fmla="*/ 551 w 551"/>
                <a:gd name="T1" fmla="*/ 345 h 345"/>
                <a:gd name="T2" fmla="*/ 0 w 551"/>
                <a:gd name="T3" fmla="*/ 143 h 345"/>
                <a:gd name="T4" fmla="*/ 492 w 551"/>
                <a:gd name="T5" fmla="*/ 0 h 345"/>
                <a:gd name="T6" fmla="*/ 551 w 551"/>
                <a:gd name="T7" fmla="*/ 345 h 345"/>
                <a:gd name="T8" fmla="*/ 8 w 551"/>
                <a:gd name="T9" fmla="*/ 144 h 345"/>
                <a:gd name="T10" fmla="*/ 547 w 551"/>
                <a:gd name="T11" fmla="*/ 341 h 345"/>
                <a:gd name="T12" fmla="*/ 490 w 551"/>
                <a:gd name="T13" fmla="*/ 4 h 345"/>
                <a:gd name="T14" fmla="*/ 8 w 551"/>
                <a:gd name="T15" fmla="*/ 144 h 3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51" h="345">
                  <a:moveTo>
                    <a:pt x="551" y="345"/>
                  </a:moveTo>
                  <a:lnTo>
                    <a:pt x="0" y="143"/>
                  </a:lnTo>
                  <a:lnTo>
                    <a:pt x="492" y="0"/>
                  </a:lnTo>
                  <a:lnTo>
                    <a:pt x="551" y="345"/>
                  </a:lnTo>
                  <a:close/>
                  <a:moveTo>
                    <a:pt x="8" y="144"/>
                  </a:moveTo>
                  <a:lnTo>
                    <a:pt x="547" y="341"/>
                  </a:lnTo>
                  <a:lnTo>
                    <a:pt x="490" y="4"/>
                  </a:lnTo>
                  <a:lnTo>
                    <a:pt x="8" y="14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76" name="Freeform 105">
              <a:extLst>
                <a:ext uri="{FF2B5EF4-FFF2-40B4-BE49-F238E27FC236}">
                  <a16:creationId xmlns:a16="http://schemas.microsoft.com/office/drawing/2014/main" id="{F4F154DD-301B-43D4-8ACA-A9628B4EA73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634" y="3444"/>
              <a:ext cx="491" cy="738"/>
            </a:xfrm>
            <a:custGeom>
              <a:avLst/>
              <a:gdLst>
                <a:gd name="T0" fmla="*/ 0 w 491"/>
                <a:gd name="T1" fmla="*/ 738 h 738"/>
                <a:gd name="T2" fmla="*/ 1 w 491"/>
                <a:gd name="T3" fmla="*/ 736 h 738"/>
                <a:gd name="T4" fmla="*/ 355 w 491"/>
                <a:gd name="T5" fmla="*/ 0 h 738"/>
                <a:gd name="T6" fmla="*/ 491 w 491"/>
                <a:gd name="T7" fmla="*/ 597 h 738"/>
                <a:gd name="T8" fmla="*/ 0 w 491"/>
                <a:gd name="T9" fmla="*/ 738 h 738"/>
                <a:gd name="T10" fmla="*/ 355 w 491"/>
                <a:gd name="T11" fmla="*/ 7 h 738"/>
                <a:gd name="T12" fmla="*/ 4 w 491"/>
                <a:gd name="T13" fmla="*/ 735 h 738"/>
                <a:gd name="T14" fmla="*/ 488 w 491"/>
                <a:gd name="T15" fmla="*/ 594 h 738"/>
                <a:gd name="T16" fmla="*/ 355 w 491"/>
                <a:gd name="T17" fmla="*/ 7 h 7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91" h="738">
                  <a:moveTo>
                    <a:pt x="0" y="738"/>
                  </a:moveTo>
                  <a:lnTo>
                    <a:pt x="1" y="736"/>
                  </a:lnTo>
                  <a:lnTo>
                    <a:pt x="355" y="0"/>
                  </a:lnTo>
                  <a:lnTo>
                    <a:pt x="491" y="597"/>
                  </a:lnTo>
                  <a:lnTo>
                    <a:pt x="0" y="738"/>
                  </a:lnTo>
                  <a:close/>
                  <a:moveTo>
                    <a:pt x="355" y="7"/>
                  </a:moveTo>
                  <a:lnTo>
                    <a:pt x="4" y="735"/>
                  </a:lnTo>
                  <a:lnTo>
                    <a:pt x="488" y="594"/>
                  </a:lnTo>
                  <a:lnTo>
                    <a:pt x="355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77" name="Freeform 106">
              <a:extLst>
                <a:ext uri="{FF2B5EF4-FFF2-40B4-BE49-F238E27FC236}">
                  <a16:creationId xmlns:a16="http://schemas.microsoft.com/office/drawing/2014/main" id="{1751918F-21FD-4648-899C-D3000A6DD3A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988" y="3348"/>
              <a:ext cx="483" cy="695"/>
            </a:xfrm>
            <a:custGeom>
              <a:avLst/>
              <a:gdLst>
                <a:gd name="T0" fmla="*/ 135 w 483"/>
                <a:gd name="T1" fmla="*/ 695 h 695"/>
                <a:gd name="T2" fmla="*/ 135 w 483"/>
                <a:gd name="T3" fmla="*/ 691 h 695"/>
                <a:gd name="T4" fmla="*/ 0 w 483"/>
                <a:gd name="T5" fmla="*/ 98 h 695"/>
                <a:gd name="T6" fmla="*/ 483 w 483"/>
                <a:gd name="T7" fmla="*/ 0 h 695"/>
                <a:gd name="T8" fmla="*/ 135 w 483"/>
                <a:gd name="T9" fmla="*/ 695 h 695"/>
                <a:gd name="T10" fmla="*/ 2 w 483"/>
                <a:gd name="T11" fmla="*/ 100 h 695"/>
                <a:gd name="T12" fmla="*/ 136 w 483"/>
                <a:gd name="T13" fmla="*/ 688 h 695"/>
                <a:gd name="T14" fmla="*/ 478 w 483"/>
                <a:gd name="T15" fmla="*/ 4 h 695"/>
                <a:gd name="T16" fmla="*/ 2 w 483"/>
                <a:gd name="T17" fmla="*/ 100 h 6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83" h="695">
                  <a:moveTo>
                    <a:pt x="135" y="695"/>
                  </a:moveTo>
                  <a:lnTo>
                    <a:pt x="135" y="691"/>
                  </a:lnTo>
                  <a:lnTo>
                    <a:pt x="0" y="98"/>
                  </a:lnTo>
                  <a:lnTo>
                    <a:pt x="483" y="0"/>
                  </a:lnTo>
                  <a:lnTo>
                    <a:pt x="135" y="695"/>
                  </a:lnTo>
                  <a:close/>
                  <a:moveTo>
                    <a:pt x="2" y="100"/>
                  </a:moveTo>
                  <a:lnTo>
                    <a:pt x="136" y="688"/>
                  </a:lnTo>
                  <a:lnTo>
                    <a:pt x="478" y="4"/>
                  </a:lnTo>
                  <a:lnTo>
                    <a:pt x="2" y="10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78" name="Freeform 107">
              <a:extLst>
                <a:ext uri="{FF2B5EF4-FFF2-40B4-BE49-F238E27FC236}">
                  <a16:creationId xmlns:a16="http://schemas.microsoft.com/office/drawing/2014/main" id="{9F313542-F9E1-4327-9257-392B3F61199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462" y="2891"/>
              <a:ext cx="358" cy="539"/>
            </a:xfrm>
            <a:custGeom>
              <a:avLst/>
              <a:gdLst>
                <a:gd name="T0" fmla="*/ 358 w 358"/>
                <a:gd name="T1" fmla="*/ 539 h 539"/>
                <a:gd name="T2" fmla="*/ 5 w 358"/>
                <a:gd name="T3" fmla="*/ 461 h 539"/>
                <a:gd name="T4" fmla="*/ 0 w 358"/>
                <a:gd name="T5" fmla="*/ 0 h 539"/>
                <a:gd name="T6" fmla="*/ 358 w 358"/>
                <a:gd name="T7" fmla="*/ 539 h 539"/>
                <a:gd name="T8" fmla="*/ 8 w 358"/>
                <a:gd name="T9" fmla="*/ 458 h 539"/>
                <a:gd name="T10" fmla="*/ 353 w 358"/>
                <a:gd name="T11" fmla="*/ 534 h 539"/>
                <a:gd name="T12" fmla="*/ 3 w 358"/>
                <a:gd name="T13" fmla="*/ 8 h 539"/>
                <a:gd name="T14" fmla="*/ 8 w 358"/>
                <a:gd name="T15" fmla="*/ 458 h 5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58" h="539">
                  <a:moveTo>
                    <a:pt x="358" y="539"/>
                  </a:moveTo>
                  <a:lnTo>
                    <a:pt x="5" y="461"/>
                  </a:lnTo>
                  <a:lnTo>
                    <a:pt x="0" y="0"/>
                  </a:lnTo>
                  <a:lnTo>
                    <a:pt x="358" y="539"/>
                  </a:lnTo>
                  <a:close/>
                  <a:moveTo>
                    <a:pt x="8" y="458"/>
                  </a:moveTo>
                  <a:lnTo>
                    <a:pt x="353" y="534"/>
                  </a:lnTo>
                  <a:lnTo>
                    <a:pt x="3" y="8"/>
                  </a:lnTo>
                  <a:lnTo>
                    <a:pt x="8" y="45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79" name="Freeform 108">
              <a:extLst>
                <a:ext uri="{FF2B5EF4-FFF2-40B4-BE49-F238E27FC236}">
                  <a16:creationId xmlns:a16="http://schemas.microsoft.com/office/drawing/2014/main" id="{2CE86D42-7D3A-42FD-BF09-92862D48764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462" y="3347"/>
              <a:ext cx="441" cy="265"/>
            </a:xfrm>
            <a:custGeom>
              <a:avLst/>
              <a:gdLst>
                <a:gd name="T0" fmla="*/ 441 w 441"/>
                <a:gd name="T1" fmla="*/ 265 h 265"/>
                <a:gd name="T2" fmla="*/ 0 w 441"/>
                <a:gd name="T3" fmla="*/ 0 h 265"/>
                <a:gd name="T4" fmla="*/ 356 w 441"/>
                <a:gd name="T5" fmla="*/ 80 h 265"/>
                <a:gd name="T6" fmla="*/ 441 w 441"/>
                <a:gd name="T7" fmla="*/ 265 h 265"/>
                <a:gd name="T8" fmla="*/ 15 w 441"/>
                <a:gd name="T9" fmla="*/ 6 h 265"/>
                <a:gd name="T10" fmla="*/ 436 w 441"/>
                <a:gd name="T11" fmla="*/ 259 h 265"/>
                <a:gd name="T12" fmla="*/ 355 w 441"/>
                <a:gd name="T13" fmla="*/ 82 h 265"/>
                <a:gd name="T14" fmla="*/ 15 w 441"/>
                <a:gd name="T15" fmla="*/ 6 h 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41" h="265">
                  <a:moveTo>
                    <a:pt x="441" y="265"/>
                  </a:moveTo>
                  <a:lnTo>
                    <a:pt x="0" y="0"/>
                  </a:lnTo>
                  <a:lnTo>
                    <a:pt x="356" y="80"/>
                  </a:lnTo>
                  <a:lnTo>
                    <a:pt x="441" y="265"/>
                  </a:lnTo>
                  <a:close/>
                  <a:moveTo>
                    <a:pt x="15" y="6"/>
                  </a:moveTo>
                  <a:lnTo>
                    <a:pt x="436" y="259"/>
                  </a:lnTo>
                  <a:lnTo>
                    <a:pt x="355" y="82"/>
                  </a:lnTo>
                  <a:lnTo>
                    <a:pt x="15" y="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80" name="Freeform 109">
              <a:extLst>
                <a:ext uri="{FF2B5EF4-FFF2-40B4-BE49-F238E27FC236}">
                  <a16:creationId xmlns:a16="http://schemas.microsoft.com/office/drawing/2014/main" id="{61B2AEB9-D43A-4E54-B901-72605D17756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816" y="3172"/>
              <a:ext cx="703" cy="439"/>
            </a:xfrm>
            <a:custGeom>
              <a:avLst/>
              <a:gdLst>
                <a:gd name="T0" fmla="*/ 84 w 703"/>
                <a:gd name="T1" fmla="*/ 439 h 439"/>
                <a:gd name="T2" fmla="*/ 0 w 703"/>
                <a:gd name="T3" fmla="*/ 255 h 439"/>
                <a:gd name="T4" fmla="*/ 1 w 703"/>
                <a:gd name="T5" fmla="*/ 255 h 439"/>
                <a:gd name="T6" fmla="*/ 703 w 703"/>
                <a:gd name="T7" fmla="*/ 0 h 439"/>
                <a:gd name="T8" fmla="*/ 84 w 703"/>
                <a:gd name="T9" fmla="*/ 439 h 439"/>
                <a:gd name="T10" fmla="*/ 3 w 703"/>
                <a:gd name="T11" fmla="*/ 257 h 439"/>
                <a:gd name="T12" fmla="*/ 85 w 703"/>
                <a:gd name="T13" fmla="*/ 435 h 439"/>
                <a:gd name="T14" fmla="*/ 687 w 703"/>
                <a:gd name="T15" fmla="*/ 9 h 439"/>
                <a:gd name="T16" fmla="*/ 3 w 703"/>
                <a:gd name="T17" fmla="*/ 257 h 4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03" h="439">
                  <a:moveTo>
                    <a:pt x="84" y="439"/>
                  </a:moveTo>
                  <a:lnTo>
                    <a:pt x="0" y="255"/>
                  </a:lnTo>
                  <a:lnTo>
                    <a:pt x="1" y="255"/>
                  </a:lnTo>
                  <a:lnTo>
                    <a:pt x="703" y="0"/>
                  </a:lnTo>
                  <a:lnTo>
                    <a:pt x="84" y="439"/>
                  </a:lnTo>
                  <a:close/>
                  <a:moveTo>
                    <a:pt x="3" y="257"/>
                  </a:moveTo>
                  <a:lnTo>
                    <a:pt x="85" y="435"/>
                  </a:lnTo>
                  <a:lnTo>
                    <a:pt x="687" y="9"/>
                  </a:lnTo>
                  <a:lnTo>
                    <a:pt x="3" y="25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81" name="Freeform 110">
              <a:extLst>
                <a:ext uri="{FF2B5EF4-FFF2-40B4-BE49-F238E27FC236}">
                  <a16:creationId xmlns:a16="http://schemas.microsoft.com/office/drawing/2014/main" id="{D38B5D42-8D92-4709-99BD-73018033870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461" y="2893"/>
              <a:ext cx="1055" cy="536"/>
            </a:xfrm>
            <a:custGeom>
              <a:avLst/>
              <a:gdLst>
                <a:gd name="T0" fmla="*/ 356 w 1055"/>
                <a:gd name="T1" fmla="*/ 536 h 536"/>
                <a:gd name="T2" fmla="*/ 356 w 1055"/>
                <a:gd name="T3" fmla="*/ 536 h 536"/>
                <a:gd name="T4" fmla="*/ 0 w 1055"/>
                <a:gd name="T5" fmla="*/ 0 h 536"/>
                <a:gd name="T6" fmla="*/ 3 w 1055"/>
                <a:gd name="T7" fmla="*/ 1 h 536"/>
                <a:gd name="T8" fmla="*/ 1055 w 1055"/>
                <a:gd name="T9" fmla="*/ 284 h 536"/>
                <a:gd name="T10" fmla="*/ 356 w 1055"/>
                <a:gd name="T11" fmla="*/ 536 h 536"/>
                <a:gd name="T12" fmla="*/ 5 w 1055"/>
                <a:gd name="T13" fmla="*/ 5 h 536"/>
                <a:gd name="T14" fmla="*/ 357 w 1055"/>
                <a:gd name="T15" fmla="*/ 534 h 536"/>
                <a:gd name="T16" fmla="*/ 1047 w 1055"/>
                <a:gd name="T17" fmla="*/ 284 h 536"/>
                <a:gd name="T18" fmla="*/ 5 w 1055"/>
                <a:gd name="T19" fmla="*/ 5 h 5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55" h="536">
                  <a:moveTo>
                    <a:pt x="356" y="536"/>
                  </a:moveTo>
                  <a:lnTo>
                    <a:pt x="356" y="536"/>
                  </a:lnTo>
                  <a:lnTo>
                    <a:pt x="0" y="0"/>
                  </a:lnTo>
                  <a:lnTo>
                    <a:pt x="3" y="1"/>
                  </a:lnTo>
                  <a:lnTo>
                    <a:pt x="1055" y="284"/>
                  </a:lnTo>
                  <a:lnTo>
                    <a:pt x="356" y="536"/>
                  </a:lnTo>
                  <a:close/>
                  <a:moveTo>
                    <a:pt x="5" y="5"/>
                  </a:moveTo>
                  <a:lnTo>
                    <a:pt x="357" y="534"/>
                  </a:lnTo>
                  <a:lnTo>
                    <a:pt x="1047" y="284"/>
                  </a:lnTo>
                  <a:lnTo>
                    <a:pt x="5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82" name="Freeform 111">
              <a:extLst>
                <a:ext uri="{FF2B5EF4-FFF2-40B4-BE49-F238E27FC236}">
                  <a16:creationId xmlns:a16="http://schemas.microsoft.com/office/drawing/2014/main" id="{0969DBBA-D233-4A91-B282-B571463D6F7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455" y="2861"/>
              <a:ext cx="1060" cy="318"/>
            </a:xfrm>
            <a:custGeom>
              <a:avLst/>
              <a:gdLst>
                <a:gd name="T0" fmla="*/ 1060 w 1060"/>
                <a:gd name="T1" fmla="*/ 318 h 318"/>
                <a:gd name="T2" fmla="*/ 1056 w 1060"/>
                <a:gd name="T3" fmla="*/ 317 h 318"/>
                <a:gd name="T4" fmla="*/ 0 w 1060"/>
                <a:gd name="T5" fmla="*/ 33 h 318"/>
                <a:gd name="T6" fmla="*/ 846 w 1060"/>
                <a:gd name="T7" fmla="*/ 0 h 318"/>
                <a:gd name="T8" fmla="*/ 846 w 1060"/>
                <a:gd name="T9" fmla="*/ 0 h 318"/>
                <a:gd name="T10" fmla="*/ 1060 w 1060"/>
                <a:gd name="T11" fmla="*/ 318 h 318"/>
                <a:gd name="T12" fmla="*/ 17 w 1060"/>
                <a:gd name="T13" fmla="*/ 36 h 318"/>
                <a:gd name="T14" fmla="*/ 1054 w 1060"/>
                <a:gd name="T15" fmla="*/ 313 h 318"/>
                <a:gd name="T16" fmla="*/ 845 w 1060"/>
                <a:gd name="T17" fmla="*/ 2 h 318"/>
                <a:gd name="T18" fmla="*/ 17 w 1060"/>
                <a:gd name="T19" fmla="*/ 36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60" h="318">
                  <a:moveTo>
                    <a:pt x="1060" y="318"/>
                  </a:moveTo>
                  <a:lnTo>
                    <a:pt x="1056" y="317"/>
                  </a:lnTo>
                  <a:lnTo>
                    <a:pt x="0" y="33"/>
                  </a:lnTo>
                  <a:lnTo>
                    <a:pt x="846" y="0"/>
                  </a:lnTo>
                  <a:lnTo>
                    <a:pt x="846" y="0"/>
                  </a:lnTo>
                  <a:lnTo>
                    <a:pt x="1060" y="318"/>
                  </a:lnTo>
                  <a:close/>
                  <a:moveTo>
                    <a:pt x="17" y="36"/>
                  </a:moveTo>
                  <a:lnTo>
                    <a:pt x="1054" y="313"/>
                  </a:lnTo>
                  <a:lnTo>
                    <a:pt x="845" y="2"/>
                  </a:lnTo>
                  <a:lnTo>
                    <a:pt x="17" y="3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83" name="Freeform 112">
              <a:extLst>
                <a:ext uri="{FF2B5EF4-FFF2-40B4-BE49-F238E27FC236}">
                  <a16:creationId xmlns:a16="http://schemas.microsoft.com/office/drawing/2014/main" id="{354D710E-7DF4-45F7-9157-FC962B0B82B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297" y="2860"/>
              <a:ext cx="931" cy="345"/>
            </a:xfrm>
            <a:custGeom>
              <a:avLst/>
              <a:gdLst>
                <a:gd name="T0" fmla="*/ 214 w 931"/>
                <a:gd name="T1" fmla="*/ 318 h 345"/>
                <a:gd name="T2" fmla="*/ 213 w 931"/>
                <a:gd name="T3" fmla="*/ 318 h 345"/>
                <a:gd name="T4" fmla="*/ 0 w 931"/>
                <a:gd name="T5" fmla="*/ 0 h 345"/>
                <a:gd name="T6" fmla="*/ 931 w 931"/>
                <a:gd name="T7" fmla="*/ 345 h 345"/>
                <a:gd name="T8" fmla="*/ 214 w 931"/>
                <a:gd name="T9" fmla="*/ 318 h 345"/>
                <a:gd name="T10" fmla="*/ 7 w 931"/>
                <a:gd name="T11" fmla="*/ 4 h 345"/>
                <a:gd name="T12" fmla="*/ 215 w 931"/>
                <a:gd name="T13" fmla="*/ 315 h 345"/>
                <a:gd name="T14" fmla="*/ 916 w 931"/>
                <a:gd name="T15" fmla="*/ 342 h 345"/>
                <a:gd name="T16" fmla="*/ 7 w 931"/>
                <a:gd name="T17" fmla="*/ 4 h 3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31" h="345">
                  <a:moveTo>
                    <a:pt x="214" y="318"/>
                  </a:moveTo>
                  <a:lnTo>
                    <a:pt x="213" y="318"/>
                  </a:lnTo>
                  <a:lnTo>
                    <a:pt x="0" y="0"/>
                  </a:lnTo>
                  <a:lnTo>
                    <a:pt x="931" y="345"/>
                  </a:lnTo>
                  <a:lnTo>
                    <a:pt x="214" y="318"/>
                  </a:lnTo>
                  <a:close/>
                  <a:moveTo>
                    <a:pt x="7" y="4"/>
                  </a:moveTo>
                  <a:lnTo>
                    <a:pt x="215" y="315"/>
                  </a:lnTo>
                  <a:lnTo>
                    <a:pt x="916" y="342"/>
                  </a:lnTo>
                  <a:lnTo>
                    <a:pt x="7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84" name="Freeform 113">
              <a:extLst>
                <a:ext uri="{FF2B5EF4-FFF2-40B4-BE49-F238E27FC236}">
                  <a16:creationId xmlns:a16="http://schemas.microsoft.com/office/drawing/2014/main" id="{52B8D0D8-8CDC-4598-B72A-CFBDE786F29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985" y="2892"/>
              <a:ext cx="485" cy="558"/>
            </a:xfrm>
            <a:custGeom>
              <a:avLst/>
              <a:gdLst>
                <a:gd name="T0" fmla="*/ 0 w 485"/>
                <a:gd name="T1" fmla="*/ 558 h 558"/>
                <a:gd name="T2" fmla="*/ 480 w 485"/>
                <a:gd name="T3" fmla="*/ 0 h 558"/>
                <a:gd name="T4" fmla="*/ 485 w 485"/>
                <a:gd name="T5" fmla="*/ 460 h 558"/>
                <a:gd name="T6" fmla="*/ 0 w 485"/>
                <a:gd name="T7" fmla="*/ 558 h 558"/>
                <a:gd name="T8" fmla="*/ 477 w 485"/>
                <a:gd name="T9" fmla="*/ 7 h 558"/>
                <a:gd name="T10" fmla="*/ 7 w 485"/>
                <a:gd name="T11" fmla="*/ 553 h 558"/>
                <a:gd name="T12" fmla="*/ 482 w 485"/>
                <a:gd name="T13" fmla="*/ 457 h 558"/>
                <a:gd name="T14" fmla="*/ 477 w 485"/>
                <a:gd name="T15" fmla="*/ 7 h 5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85" h="558">
                  <a:moveTo>
                    <a:pt x="0" y="558"/>
                  </a:moveTo>
                  <a:lnTo>
                    <a:pt x="480" y="0"/>
                  </a:lnTo>
                  <a:lnTo>
                    <a:pt x="485" y="460"/>
                  </a:lnTo>
                  <a:lnTo>
                    <a:pt x="0" y="558"/>
                  </a:lnTo>
                  <a:close/>
                  <a:moveTo>
                    <a:pt x="477" y="7"/>
                  </a:moveTo>
                  <a:lnTo>
                    <a:pt x="7" y="553"/>
                  </a:lnTo>
                  <a:lnTo>
                    <a:pt x="482" y="457"/>
                  </a:lnTo>
                  <a:lnTo>
                    <a:pt x="477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85" name="Freeform 114">
              <a:extLst>
                <a:ext uri="{FF2B5EF4-FFF2-40B4-BE49-F238E27FC236}">
                  <a16:creationId xmlns:a16="http://schemas.microsoft.com/office/drawing/2014/main" id="{AF778989-F7A8-432A-84C0-CD961AF6FBF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487" y="2892"/>
              <a:ext cx="980" cy="556"/>
            </a:xfrm>
            <a:custGeom>
              <a:avLst/>
              <a:gdLst>
                <a:gd name="T0" fmla="*/ 502 w 980"/>
                <a:gd name="T1" fmla="*/ 556 h 556"/>
                <a:gd name="T2" fmla="*/ 502 w 980"/>
                <a:gd name="T3" fmla="*/ 556 h 556"/>
                <a:gd name="T4" fmla="*/ 0 w 980"/>
                <a:gd name="T5" fmla="*/ 354 h 556"/>
                <a:gd name="T6" fmla="*/ 980 w 980"/>
                <a:gd name="T7" fmla="*/ 0 h 556"/>
                <a:gd name="T8" fmla="*/ 502 w 980"/>
                <a:gd name="T9" fmla="*/ 556 h 556"/>
                <a:gd name="T10" fmla="*/ 7 w 980"/>
                <a:gd name="T11" fmla="*/ 354 h 556"/>
                <a:gd name="T12" fmla="*/ 502 w 980"/>
                <a:gd name="T13" fmla="*/ 554 h 556"/>
                <a:gd name="T14" fmla="*/ 972 w 980"/>
                <a:gd name="T15" fmla="*/ 6 h 556"/>
                <a:gd name="T16" fmla="*/ 7 w 980"/>
                <a:gd name="T17" fmla="*/ 354 h 5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80" h="556">
                  <a:moveTo>
                    <a:pt x="502" y="556"/>
                  </a:moveTo>
                  <a:lnTo>
                    <a:pt x="502" y="556"/>
                  </a:lnTo>
                  <a:lnTo>
                    <a:pt x="0" y="354"/>
                  </a:lnTo>
                  <a:lnTo>
                    <a:pt x="980" y="0"/>
                  </a:lnTo>
                  <a:lnTo>
                    <a:pt x="502" y="556"/>
                  </a:lnTo>
                  <a:close/>
                  <a:moveTo>
                    <a:pt x="7" y="354"/>
                  </a:moveTo>
                  <a:lnTo>
                    <a:pt x="502" y="554"/>
                  </a:lnTo>
                  <a:lnTo>
                    <a:pt x="972" y="6"/>
                  </a:lnTo>
                  <a:lnTo>
                    <a:pt x="7" y="35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86" name="Freeform 115">
              <a:extLst>
                <a:ext uri="{FF2B5EF4-FFF2-40B4-BE49-F238E27FC236}">
                  <a16:creationId xmlns:a16="http://schemas.microsoft.com/office/drawing/2014/main" id="{FDEC80CF-5833-4E19-8AAA-90C526306071}"/>
                </a:ext>
              </a:extLst>
            </p:cNvPr>
            <p:cNvSpPr>
              <a:spLocks/>
            </p:cNvSpPr>
            <p:nvPr/>
          </p:nvSpPr>
          <p:spPr bwMode="auto">
            <a:xfrm>
              <a:off x="6455" y="3212"/>
              <a:ext cx="65" cy="65"/>
            </a:xfrm>
            <a:custGeom>
              <a:avLst/>
              <a:gdLst>
                <a:gd name="T0" fmla="*/ 54 w 56"/>
                <a:gd name="T1" fmla="*/ 32 h 56"/>
                <a:gd name="T2" fmla="*/ 24 w 56"/>
                <a:gd name="T3" fmla="*/ 54 h 56"/>
                <a:gd name="T4" fmla="*/ 2 w 56"/>
                <a:gd name="T5" fmla="*/ 24 h 56"/>
                <a:gd name="T6" fmla="*/ 32 w 56"/>
                <a:gd name="T7" fmla="*/ 2 h 56"/>
                <a:gd name="T8" fmla="*/ 54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4" y="32"/>
                  </a:moveTo>
                  <a:cubicBezTo>
                    <a:pt x="52" y="47"/>
                    <a:pt x="38" y="56"/>
                    <a:pt x="24" y="54"/>
                  </a:cubicBezTo>
                  <a:cubicBezTo>
                    <a:pt x="10" y="52"/>
                    <a:pt x="0" y="38"/>
                    <a:pt x="2" y="24"/>
                  </a:cubicBezTo>
                  <a:cubicBezTo>
                    <a:pt x="5" y="10"/>
                    <a:pt x="18" y="0"/>
                    <a:pt x="32" y="2"/>
                  </a:cubicBezTo>
                  <a:cubicBezTo>
                    <a:pt x="47" y="5"/>
                    <a:pt x="56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87" name="Freeform 116">
              <a:extLst>
                <a:ext uri="{FF2B5EF4-FFF2-40B4-BE49-F238E27FC236}">
                  <a16:creationId xmlns:a16="http://schemas.microsoft.com/office/drawing/2014/main" id="{FE03E5A9-1543-4097-811F-C087F1065CA2}"/>
                </a:ext>
              </a:extLst>
            </p:cNvPr>
            <p:cNvSpPr>
              <a:spLocks/>
            </p:cNvSpPr>
            <p:nvPr/>
          </p:nvSpPr>
          <p:spPr bwMode="auto">
            <a:xfrm>
              <a:off x="6603" y="4147"/>
              <a:ext cx="64" cy="64"/>
            </a:xfrm>
            <a:custGeom>
              <a:avLst/>
              <a:gdLst>
                <a:gd name="T0" fmla="*/ 53 w 56"/>
                <a:gd name="T1" fmla="*/ 32 h 56"/>
                <a:gd name="T2" fmla="*/ 24 w 56"/>
                <a:gd name="T3" fmla="*/ 54 h 56"/>
                <a:gd name="T4" fmla="*/ 2 w 56"/>
                <a:gd name="T5" fmla="*/ 24 h 56"/>
                <a:gd name="T6" fmla="*/ 32 w 56"/>
                <a:gd name="T7" fmla="*/ 2 h 56"/>
                <a:gd name="T8" fmla="*/ 53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3" y="32"/>
                  </a:moveTo>
                  <a:cubicBezTo>
                    <a:pt x="51" y="47"/>
                    <a:pt x="38" y="56"/>
                    <a:pt x="24" y="54"/>
                  </a:cubicBezTo>
                  <a:cubicBezTo>
                    <a:pt x="9" y="52"/>
                    <a:pt x="0" y="39"/>
                    <a:pt x="2" y="24"/>
                  </a:cubicBezTo>
                  <a:cubicBezTo>
                    <a:pt x="4" y="10"/>
                    <a:pt x="17" y="0"/>
                    <a:pt x="32" y="2"/>
                  </a:cubicBezTo>
                  <a:cubicBezTo>
                    <a:pt x="46" y="5"/>
                    <a:pt x="56" y="18"/>
                    <a:pt x="53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88" name="Freeform 117">
              <a:extLst>
                <a:ext uri="{FF2B5EF4-FFF2-40B4-BE49-F238E27FC236}">
                  <a16:creationId xmlns:a16="http://schemas.microsoft.com/office/drawing/2014/main" id="{1D7EA33B-E1A9-48FE-A879-572389FEB287}"/>
                </a:ext>
              </a:extLst>
            </p:cNvPr>
            <p:cNvSpPr>
              <a:spLocks/>
            </p:cNvSpPr>
            <p:nvPr/>
          </p:nvSpPr>
          <p:spPr bwMode="auto">
            <a:xfrm>
              <a:off x="7153" y="4342"/>
              <a:ext cx="64" cy="66"/>
            </a:xfrm>
            <a:custGeom>
              <a:avLst/>
              <a:gdLst>
                <a:gd name="T0" fmla="*/ 54 w 56"/>
                <a:gd name="T1" fmla="*/ 33 h 57"/>
                <a:gd name="T2" fmla="*/ 24 w 56"/>
                <a:gd name="T3" fmla="*/ 54 h 57"/>
                <a:gd name="T4" fmla="*/ 2 w 56"/>
                <a:gd name="T5" fmla="*/ 24 h 57"/>
                <a:gd name="T6" fmla="*/ 32 w 56"/>
                <a:gd name="T7" fmla="*/ 3 h 57"/>
                <a:gd name="T8" fmla="*/ 54 w 56"/>
                <a:gd name="T9" fmla="*/ 33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7">
                  <a:moveTo>
                    <a:pt x="54" y="33"/>
                  </a:moveTo>
                  <a:cubicBezTo>
                    <a:pt x="52" y="47"/>
                    <a:pt x="38" y="57"/>
                    <a:pt x="24" y="54"/>
                  </a:cubicBezTo>
                  <a:cubicBezTo>
                    <a:pt x="10" y="52"/>
                    <a:pt x="0" y="39"/>
                    <a:pt x="2" y="24"/>
                  </a:cubicBezTo>
                  <a:cubicBezTo>
                    <a:pt x="4" y="10"/>
                    <a:pt x="18" y="0"/>
                    <a:pt x="32" y="3"/>
                  </a:cubicBezTo>
                  <a:cubicBezTo>
                    <a:pt x="46" y="5"/>
                    <a:pt x="56" y="18"/>
                    <a:pt x="54" y="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89" name="Freeform 118">
              <a:extLst>
                <a:ext uri="{FF2B5EF4-FFF2-40B4-BE49-F238E27FC236}">
                  <a16:creationId xmlns:a16="http://schemas.microsoft.com/office/drawing/2014/main" id="{9C08F801-7E64-49A3-88AC-7E85F9FF3F15}"/>
                </a:ext>
              </a:extLst>
            </p:cNvPr>
            <p:cNvSpPr>
              <a:spLocks/>
            </p:cNvSpPr>
            <p:nvPr/>
          </p:nvSpPr>
          <p:spPr bwMode="auto">
            <a:xfrm>
              <a:off x="9286" y="4371"/>
              <a:ext cx="65" cy="65"/>
            </a:xfrm>
            <a:custGeom>
              <a:avLst/>
              <a:gdLst>
                <a:gd name="T0" fmla="*/ 54 w 56"/>
                <a:gd name="T1" fmla="*/ 32 h 56"/>
                <a:gd name="T2" fmla="*/ 24 w 56"/>
                <a:gd name="T3" fmla="*/ 54 h 56"/>
                <a:gd name="T4" fmla="*/ 2 w 56"/>
                <a:gd name="T5" fmla="*/ 24 h 56"/>
                <a:gd name="T6" fmla="*/ 32 w 56"/>
                <a:gd name="T7" fmla="*/ 2 h 56"/>
                <a:gd name="T8" fmla="*/ 54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4" y="32"/>
                  </a:moveTo>
                  <a:cubicBezTo>
                    <a:pt x="52" y="46"/>
                    <a:pt x="38" y="56"/>
                    <a:pt x="24" y="54"/>
                  </a:cubicBezTo>
                  <a:cubicBezTo>
                    <a:pt x="10" y="52"/>
                    <a:pt x="0" y="38"/>
                    <a:pt x="2" y="24"/>
                  </a:cubicBezTo>
                  <a:cubicBezTo>
                    <a:pt x="4" y="10"/>
                    <a:pt x="18" y="0"/>
                    <a:pt x="32" y="2"/>
                  </a:cubicBezTo>
                  <a:cubicBezTo>
                    <a:pt x="46" y="4"/>
                    <a:pt x="56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90" name="Freeform 119">
              <a:extLst>
                <a:ext uri="{FF2B5EF4-FFF2-40B4-BE49-F238E27FC236}">
                  <a16:creationId xmlns:a16="http://schemas.microsoft.com/office/drawing/2014/main" id="{28079939-0ADC-4655-88E1-B3B1312B8A24}"/>
                </a:ext>
              </a:extLst>
            </p:cNvPr>
            <p:cNvSpPr>
              <a:spLocks/>
            </p:cNvSpPr>
            <p:nvPr/>
          </p:nvSpPr>
          <p:spPr bwMode="auto">
            <a:xfrm>
              <a:off x="9502" y="4913"/>
              <a:ext cx="64" cy="64"/>
            </a:xfrm>
            <a:custGeom>
              <a:avLst/>
              <a:gdLst>
                <a:gd name="T0" fmla="*/ 54 w 56"/>
                <a:gd name="T1" fmla="*/ 32 h 56"/>
                <a:gd name="T2" fmla="*/ 24 w 56"/>
                <a:gd name="T3" fmla="*/ 54 h 56"/>
                <a:gd name="T4" fmla="*/ 2 w 56"/>
                <a:gd name="T5" fmla="*/ 24 h 56"/>
                <a:gd name="T6" fmla="*/ 32 w 56"/>
                <a:gd name="T7" fmla="*/ 2 h 56"/>
                <a:gd name="T8" fmla="*/ 54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4" y="32"/>
                  </a:moveTo>
                  <a:cubicBezTo>
                    <a:pt x="51" y="47"/>
                    <a:pt x="38" y="56"/>
                    <a:pt x="24" y="54"/>
                  </a:cubicBezTo>
                  <a:cubicBezTo>
                    <a:pt x="9" y="52"/>
                    <a:pt x="0" y="38"/>
                    <a:pt x="2" y="24"/>
                  </a:cubicBezTo>
                  <a:cubicBezTo>
                    <a:pt x="4" y="10"/>
                    <a:pt x="18" y="0"/>
                    <a:pt x="32" y="2"/>
                  </a:cubicBezTo>
                  <a:cubicBezTo>
                    <a:pt x="46" y="5"/>
                    <a:pt x="56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91" name="Freeform 120">
              <a:extLst>
                <a:ext uri="{FF2B5EF4-FFF2-40B4-BE49-F238E27FC236}">
                  <a16:creationId xmlns:a16="http://schemas.microsoft.com/office/drawing/2014/main" id="{3B93812E-FDCA-448B-AF3A-050F51E8615E}"/>
                </a:ext>
              </a:extLst>
            </p:cNvPr>
            <p:cNvSpPr>
              <a:spLocks/>
            </p:cNvSpPr>
            <p:nvPr/>
          </p:nvSpPr>
          <p:spPr bwMode="auto">
            <a:xfrm>
              <a:off x="8894" y="5302"/>
              <a:ext cx="65" cy="65"/>
            </a:xfrm>
            <a:custGeom>
              <a:avLst/>
              <a:gdLst>
                <a:gd name="T0" fmla="*/ 54 w 56"/>
                <a:gd name="T1" fmla="*/ 32 h 56"/>
                <a:gd name="T2" fmla="*/ 24 w 56"/>
                <a:gd name="T3" fmla="*/ 54 h 56"/>
                <a:gd name="T4" fmla="*/ 2 w 56"/>
                <a:gd name="T5" fmla="*/ 24 h 56"/>
                <a:gd name="T6" fmla="*/ 32 w 56"/>
                <a:gd name="T7" fmla="*/ 2 h 56"/>
                <a:gd name="T8" fmla="*/ 54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4" y="32"/>
                  </a:moveTo>
                  <a:cubicBezTo>
                    <a:pt x="52" y="46"/>
                    <a:pt x="38" y="56"/>
                    <a:pt x="24" y="54"/>
                  </a:cubicBezTo>
                  <a:cubicBezTo>
                    <a:pt x="10" y="51"/>
                    <a:pt x="0" y="38"/>
                    <a:pt x="2" y="24"/>
                  </a:cubicBezTo>
                  <a:cubicBezTo>
                    <a:pt x="5" y="9"/>
                    <a:pt x="18" y="0"/>
                    <a:pt x="32" y="2"/>
                  </a:cubicBezTo>
                  <a:cubicBezTo>
                    <a:pt x="47" y="4"/>
                    <a:pt x="56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92" name="Freeform 121">
              <a:extLst>
                <a:ext uri="{FF2B5EF4-FFF2-40B4-BE49-F238E27FC236}">
                  <a16:creationId xmlns:a16="http://schemas.microsoft.com/office/drawing/2014/main" id="{48B4F666-DD6F-4187-B577-71AFF60AF5C1}"/>
                </a:ext>
              </a:extLst>
            </p:cNvPr>
            <p:cNvSpPr>
              <a:spLocks/>
            </p:cNvSpPr>
            <p:nvPr/>
          </p:nvSpPr>
          <p:spPr bwMode="auto">
            <a:xfrm>
              <a:off x="7905" y="5746"/>
              <a:ext cx="65" cy="64"/>
            </a:xfrm>
            <a:custGeom>
              <a:avLst/>
              <a:gdLst>
                <a:gd name="T0" fmla="*/ 54 w 57"/>
                <a:gd name="T1" fmla="*/ 32 h 56"/>
                <a:gd name="T2" fmla="*/ 24 w 57"/>
                <a:gd name="T3" fmla="*/ 54 h 56"/>
                <a:gd name="T4" fmla="*/ 3 w 57"/>
                <a:gd name="T5" fmla="*/ 24 h 56"/>
                <a:gd name="T6" fmla="*/ 32 w 57"/>
                <a:gd name="T7" fmla="*/ 2 h 56"/>
                <a:gd name="T8" fmla="*/ 54 w 57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" h="56">
                  <a:moveTo>
                    <a:pt x="54" y="32"/>
                  </a:moveTo>
                  <a:cubicBezTo>
                    <a:pt x="52" y="46"/>
                    <a:pt x="39" y="56"/>
                    <a:pt x="24" y="54"/>
                  </a:cubicBezTo>
                  <a:cubicBezTo>
                    <a:pt x="10" y="52"/>
                    <a:pt x="0" y="38"/>
                    <a:pt x="3" y="24"/>
                  </a:cubicBezTo>
                  <a:cubicBezTo>
                    <a:pt x="5" y="10"/>
                    <a:pt x="18" y="0"/>
                    <a:pt x="32" y="2"/>
                  </a:cubicBezTo>
                  <a:cubicBezTo>
                    <a:pt x="47" y="4"/>
                    <a:pt x="57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93" name="Freeform 122">
              <a:extLst>
                <a:ext uri="{FF2B5EF4-FFF2-40B4-BE49-F238E27FC236}">
                  <a16:creationId xmlns:a16="http://schemas.microsoft.com/office/drawing/2014/main" id="{58CB0E1C-BBD5-43FA-855B-E36502BF8303}"/>
                </a:ext>
              </a:extLst>
            </p:cNvPr>
            <p:cNvSpPr>
              <a:spLocks/>
            </p:cNvSpPr>
            <p:nvPr/>
          </p:nvSpPr>
          <p:spPr bwMode="auto">
            <a:xfrm>
              <a:off x="8310" y="5210"/>
              <a:ext cx="65" cy="65"/>
            </a:xfrm>
            <a:custGeom>
              <a:avLst/>
              <a:gdLst>
                <a:gd name="T0" fmla="*/ 54 w 56"/>
                <a:gd name="T1" fmla="*/ 32 h 56"/>
                <a:gd name="T2" fmla="*/ 24 w 56"/>
                <a:gd name="T3" fmla="*/ 54 h 56"/>
                <a:gd name="T4" fmla="*/ 2 w 56"/>
                <a:gd name="T5" fmla="*/ 24 h 56"/>
                <a:gd name="T6" fmla="*/ 32 w 56"/>
                <a:gd name="T7" fmla="*/ 2 h 56"/>
                <a:gd name="T8" fmla="*/ 54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4" y="32"/>
                  </a:moveTo>
                  <a:cubicBezTo>
                    <a:pt x="52" y="46"/>
                    <a:pt x="38" y="56"/>
                    <a:pt x="24" y="54"/>
                  </a:cubicBezTo>
                  <a:cubicBezTo>
                    <a:pt x="10" y="51"/>
                    <a:pt x="0" y="38"/>
                    <a:pt x="2" y="24"/>
                  </a:cubicBezTo>
                  <a:cubicBezTo>
                    <a:pt x="4" y="9"/>
                    <a:pt x="18" y="0"/>
                    <a:pt x="32" y="2"/>
                  </a:cubicBezTo>
                  <a:cubicBezTo>
                    <a:pt x="46" y="4"/>
                    <a:pt x="56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94" name="Freeform 123">
              <a:extLst>
                <a:ext uri="{FF2B5EF4-FFF2-40B4-BE49-F238E27FC236}">
                  <a16:creationId xmlns:a16="http://schemas.microsoft.com/office/drawing/2014/main" id="{E2A13542-7BBC-45DC-AFED-313481345373}"/>
                </a:ext>
              </a:extLst>
            </p:cNvPr>
            <p:cNvSpPr>
              <a:spLocks/>
            </p:cNvSpPr>
            <p:nvPr/>
          </p:nvSpPr>
          <p:spPr bwMode="auto">
            <a:xfrm>
              <a:off x="7070" y="4780"/>
              <a:ext cx="64" cy="66"/>
            </a:xfrm>
            <a:custGeom>
              <a:avLst/>
              <a:gdLst>
                <a:gd name="T0" fmla="*/ 54 w 56"/>
                <a:gd name="T1" fmla="*/ 33 h 57"/>
                <a:gd name="T2" fmla="*/ 24 w 56"/>
                <a:gd name="T3" fmla="*/ 54 h 57"/>
                <a:gd name="T4" fmla="*/ 2 w 56"/>
                <a:gd name="T5" fmla="*/ 24 h 57"/>
                <a:gd name="T6" fmla="*/ 32 w 56"/>
                <a:gd name="T7" fmla="*/ 3 h 57"/>
                <a:gd name="T8" fmla="*/ 54 w 56"/>
                <a:gd name="T9" fmla="*/ 33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7">
                  <a:moveTo>
                    <a:pt x="54" y="33"/>
                  </a:moveTo>
                  <a:cubicBezTo>
                    <a:pt x="52" y="47"/>
                    <a:pt x="38" y="57"/>
                    <a:pt x="24" y="54"/>
                  </a:cubicBezTo>
                  <a:cubicBezTo>
                    <a:pt x="10" y="52"/>
                    <a:pt x="0" y="39"/>
                    <a:pt x="2" y="24"/>
                  </a:cubicBezTo>
                  <a:cubicBezTo>
                    <a:pt x="5" y="10"/>
                    <a:pt x="18" y="0"/>
                    <a:pt x="32" y="3"/>
                  </a:cubicBezTo>
                  <a:cubicBezTo>
                    <a:pt x="47" y="5"/>
                    <a:pt x="56" y="18"/>
                    <a:pt x="54" y="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95" name="Freeform 124">
              <a:extLst>
                <a:ext uri="{FF2B5EF4-FFF2-40B4-BE49-F238E27FC236}">
                  <a16:creationId xmlns:a16="http://schemas.microsoft.com/office/drawing/2014/main" id="{5045CF95-50A2-4F08-8830-D79C77DCEF33}"/>
                </a:ext>
              </a:extLst>
            </p:cNvPr>
            <p:cNvSpPr>
              <a:spLocks/>
            </p:cNvSpPr>
            <p:nvPr/>
          </p:nvSpPr>
          <p:spPr bwMode="auto">
            <a:xfrm>
              <a:off x="6979" y="5685"/>
              <a:ext cx="65" cy="64"/>
            </a:xfrm>
            <a:custGeom>
              <a:avLst/>
              <a:gdLst>
                <a:gd name="T0" fmla="*/ 54 w 57"/>
                <a:gd name="T1" fmla="*/ 32 h 56"/>
                <a:gd name="T2" fmla="*/ 24 w 57"/>
                <a:gd name="T3" fmla="*/ 54 h 56"/>
                <a:gd name="T4" fmla="*/ 3 w 57"/>
                <a:gd name="T5" fmla="*/ 24 h 56"/>
                <a:gd name="T6" fmla="*/ 33 w 57"/>
                <a:gd name="T7" fmla="*/ 2 h 56"/>
                <a:gd name="T8" fmla="*/ 54 w 57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" h="56">
                  <a:moveTo>
                    <a:pt x="54" y="32"/>
                  </a:moveTo>
                  <a:cubicBezTo>
                    <a:pt x="52" y="46"/>
                    <a:pt x="39" y="56"/>
                    <a:pt x="24" y="54"/>
                  </a:cubicBezTo>
                  <a:cubicBezTo>
                    <a:pt x="10" y="52"/>
                    <a:pt x="0" y="38"/>
                    <a:pt x="3" y="24"/>
                  </a:cubicBezTo>
                  <a:cubicBezTo>
                    <a:pt x="5" y="10"/>
                    <a:pt x="18" y="0"/>
                    <a:pt x="33" y="2"/>
                  </a:cubicBezTo>
                  <a:cubicBezTo>
                    <a:pt x="47" y="5"/>
                    <a:pt x="57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96" name="Freeform 125">
              <a:extLst>
                <a:ext uri="{FF2B5EF4-FFF2-40B4-BE49-F238E27FC236}">
                  <a16:creationId xmlns:a16="http://schemas.microsoft.com/office/drawing/2014/main" id="{C632C4C8-C3C1-444C-981B-6DF733B38AA3}"/>
                </a:ext>
              </a:extLst>
            </p:cNvPr>
            <p:cNvSpPr>
              <a:spLocks/>
            </p:cNvSpPr>
            <p:nvPr/>
          </p:nvSpPr>
          <p:spPr bwMode="auto">
            <a:xfrm>
              <a:off x="8546" y="5463"/>
              <a:ext cx="64" cy="65"/>
            </a:xfrm>
            <a:custGeom>
              <a:avLst/>
              <a:gdLst>
                <a:gd name="T0" fmla="*/ 54 w 56"/>
                <a:gd name="T1" fmla="*/ 32 h 56"/>
                <a:gd name="T2" fmla="*/ 24 w 56"/>
                <a:gd name="T3" fmla="*/ 54 h 56"/>
                <a:gd name="T4" fmla="*/ 2 w 56"/>
                <a:gd name="T5" fmla="*/ 24 h 56"/>
                <a:gd name="T6" fmla="*/ 32 w 56"/>
                <a:gd name="T7" fmla="*/ 2 h 56"/>
                <a:gd name="T8" fmla="*/ 54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4" y="32"/>
                  </a:moveTo>
                  <a:cubicBezTo>
                    <a:pt x="52" y="47"/>
                    <a:pt x="38" y="56"/>
                    <a:pt x="24" y="54"/>
                  </a:cubicBezTo>
                  <a:cubicBezTo>
                    <a:pt x="10" y="52"/>
                    <a:pt x="0" y="38"/>
                    <a:pt x="2" y="24"/>
                  </a:cubicBezTo>
                  <a:cubicBezTo>
                    <a:pt x="4" y="10"/>
                    <a:pt x="18" y="0"/>
                    <a:pt x="32" y="2"/>
                  </a:cubicBezTo>
                  <a:cubicBezTo>
                    <a:pt x="46" y="5"/>
                    <a:pt x="56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97" name="Freeform 126">
              <a:extLst>
                <a:ext uri="{FF2B5EF4-FFF2-40B4-BE49-F238E27FC236}">
                  <a16:creationId xmlns:a16="http://schemas.microsoft.com/office/drawing/2014/main" id="{16BA6929-9F2A-4876-A7EF-DBA5D213F4AD}"/>
                </a:ext>
              </a:extLst>
            </p:cNvPr>
            <p:cNvSpPr>
              <a:spLocks/>
            </p:cNvSpPr>
            <p:nvPr/>
          </p:nvSpPr>
          <p:spPr bwMode="auto">
            <a:xfrm>
              <a:off x="9460" y="5440"/>
              <a:ext cx="65" cy="65"/>
            </a:xfrm>
            <a:custGeom>
              <a:avLst/>
              <a:gdLst>
                <a:gd name="T0" fmla="*/ 54 w 56"/>
                <a:gd name="T1" fmla="*/ 32 h 56"/>
                <a:gd name="T2" fmla="*/ 24 w 56"/>
                <a:gd name="T3" fmla="*/ 54 h 56"/>
                <a:gd name="T4" fmla="*/ 2 w 56"/>
                <a:gd name="T5" fmla="*/ 24 h 56"/>
                <a:gd name="T6" fmla="*/ 32 w 56"/>
                <a:gd name="T7" fmla="*/ 2 h 56"/>
                <a:gd name="T8" fmla="*/ 54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4" y="32"/>
                  </a:moveTo>
                  <a:cubicBezTo>
                    <a:pt x="51" y="46"/>
                    <a:pt x="38" y="56"/>
                    <a:pt x="24" y="54"/>
                  </a:cubicBezTo>
                  <a:cubicBezTo>
                    <a:pt x="10" y="51"/>
                    <a:pt x="0" y="38"/>
                    <a:pt x="2" y="24"/>
                  </a:cubicBezTo>
                  <a:cubicBezTo>
                    <a:pt x="4" y="9"/>
                    <a:pt x="18" y="0"/>
                    <a:pt x="32" y="2"/>
                  </a:cubicBezTo>
                  <a:cubicBezTo>
                    <a:pt x="46" y="4"/>
                    <a:pt x="56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98" name="Freeform 127">
              <a:extLst>
                <a:ext uri="{FF2B5EF4-FFF2-40B4-BE49-F238E27FC236}">
                  <a16:creationId xmlns:a16="http://schemas.microsoft.com/office/drawing/2014/main" id="{D93D0995-C443-44D0-99F8-E98F1D6FD284}"/>
                </a:ext>
              </a:extLst>
            </p:cNvPr>
            <p:cNvSpPr>
              <a:spLocks/>
            </p:cNvSpPr>
            <p:nvPr/>
          </p:nvSpPr>
          <p:spPr bwMode="auto">
            <a:xfrm>
              <a:off x="7583" y="4018"/>
              <a:ext cx="66" cy="64"/>
            </a:xfrm>
            <a:custGeom>
              <a:avLst/>
              <a:gdLst>
                <a:gd name="T0" fmla="*/ 54 w 57"/>
                <a:gd name="T1" fmla="*/ 32 h 56"/>
                <a:gd name="T2" fmla="*/ 24 w 57"/>
                <a:gd name="T3" fmla="*/ 54 h 56"/>
                <a:gd name="T4" fmla="*/ 3 w 57"/>
                <a:gd name="T5" fmla="*/ 24 h 56"/>
                <a:gd name="T6" fmla="*/ 33 w 57"/>
                <a:gd name="T7" fmla="*/ 2 h 56"/>
                <a:gd name="T8" fmla="*/ 54 w 57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" h="56">
                  <a:moveTo>
                    <a:pt x="54" y="32"/>
                  </a:moveTo>
                  <a:cubicBezTo>
                    <a:pt x="52" y="46"/>
                    <a:pt x="39" y="56"/>
                    <a:pt x="24" y="54"/>
                  </a:cubicBezTo>
                  <a:cubicBezTo>
                    <a:pt x="10" y="52"/>
                    <a:pt x="0" y="38"/>
                    <a:pt x="3" y="24"/>
                  </a:cubicBezTo>
                  <a:cubicBezTo>
                    <a:pt x="5" y="10"/>
                    <a:pt x="18" y="0"/>
                    <a:pt x="33" y="2"/>
                  </a:cubicBezTo>
                  <a:cubicBezTo>
                    <a:pt x="47" y="4"/>
                    <a:pt x="57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99" name="Freeform 128">
              <a:extLst>
                <a:ext uri="{FF2B5EF4-FFF2-40B4-BE49-F238E27FC236}">
                  <a16:creationId xmlns:a16="http://schemas.microsoft.com/office/drawing/2014/main" id="{E42F5785-3F2C-48AA-BB6C-165BA6B6521A}"/>
                </a:ext>
              </a:extLst>
            </p:cNvPr>
            <p:cNvSpPr>
              <a:spLocks/>
            </p:cNvSpPr>
            <p:nvPr/>
          </p:nvSpPr>
          <p:spPr bwMode="auto">
            <a:xfrm>
              <a:off x="8271" y="2829"/>
              <a:ext cx="65" cy="64"/>
            </a:xfrm>
            <a:custGeom>
              <a:avLst/>
              <a:gdLst>
                <a:gd name="T0" fmla="*/ 54 w 56"/>
                <a:gd name="T1" fmla="*/ 32 h 56"/>
                <a:gd name="T2" fmla="*/ 24 w 56"/>
                <a:gd name="T3" fmla="*/ 54 h 56"/>
                <a:gd name="T4" fmla="*/ 2 w 56"/>
                <a:gd name="T5" fmla="*/ 24 h 56"/>
                <a:gd name="T6" fmla="*/ 32 w 56"/>
                <a:gd name="T7" fmla="*/ 2 h 56"/>
                <a:gd name="T8" fmla="*/ 54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4" y="32"/>
                  </a:moveTo>
                  <a:cubicBezTo>
                    <a:pt x="51" y="46"/>
                    <a:pt x="38" y="56"/>
                    <a:pt x="24" y="54"/>
                  </a:cubicBezTo>
                  <a:cubicBezTo>
                    <a:pt x="9" y="51"/>
                    <a:pt x="0" y="38"/>
                    <a:pt x="2" y="24"/>
                  </a:cubicBezTo>
                  <a:cubicBezTo>
                    <a:pt x="4" y="9"/>
                    <a:pt x="18" y="0"/>
                    <a:pt x="32" y="2"/>
                  </a:cubicBezTo>
                  <a:cubicBezTo>
                    <a:pt x="46" y="4"/>
                    <a:pt x="56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00" name="Freeform 129">
              <a:extLst>
                <a:ext uri="{FF2B5EF4-FFF2-40B4-BE49-F238E27FC236}">
                  <a16:creationId xmlns:a16="http://schemas.microsoft.com/office/drawing/2014/main" id="{418EB28E-FFD0-4D88-9494-962D21A72A32}"/>
                </a:ext>
              </a:extLst>
            </p:cNvPr>
            <p:cNvSpPr>
              <a:spLocks/>
            </p:cNvSpPr>
            <p:nvPr/>
          </p:nvSpPr>
          <p:spPr bwMode="auto">
            <a:xfrm>
              <a:off x="9196" y="3172"/>
              <a:ext cx="65" cy="64"/>
            </a:xfrm>
            <a:custGeom>
              <a:avLst/>
              <a:gdLst>
                <a:gd name="T0" fmla="*/ 54 w 56"/>
                <a:gd name="T1" fmla="*/ 32 h 56"/>
                <a:gd name="T2" fmla="*/ 24 w 56"/>
                <a:gd name="T3" fmla="*/ 54 h 56"/>
                <a:gd name="T4" fmla="*/ 2 w 56"/>
                <a:gd name="T5" fmla="*/ 24 h 56"/>
                <a:gd name="T6" fmla="*/ 32 w 56"/>
                <a:gd name="T7" fmla="*/ 2 h 56"/>
                <a:gd name="T8" fmla="*/ 54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4" y="32"/>
                  </a:moveTo>
                  <a:cubicBezTo>
                    <a:pt x="52" y="46"/>
                    <a:pt x="38" y="56"/>
                    <a:pt x="24" y="54"/>
                  </a:cubicBezTo>
                  <a:cubicBezTo>
                    <a:pt x="10" y="51"/>
                    <a:pt x="0" y="38"/>
                    <a:pt x="2" y="24"/>
                  </a:cubicBezTo>
                  <a:cubicBezTo>
                    <a:pt x="5" y="9"/>
                    <a:pt x="18" y="0"/>
                    <a:pt x="32" y="2"/>
                  </a:cubicBezTo>
                  <a:cubicBezTo>
                    <a:pt x="47" y="4"/>
                    <a:pt x="56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01" name="Freeform 130">
              <a:extLst>
                <a:ext uri="{FF2B5EF4-FFF2-40B4-BE49-F238E27FC236}">
                  <a16:creationId xmlns:a16="http://schemas.microsoft.com/office/drawing/2014/main" id="{7FFD57AD-07D7-4541-89DB-8B8325547038}"/>
                </a:ext>
              </a:extLst>
            </p:cNvPr>
            <p:cNvSpPr>
              <a:spLocks/>
            </p:cNvSpPr>
            <p:nvPr/>
          </p:nvSpPr>
          <p:spPr bwMode="auto">
            <a:xfrm>
              <a:off x="7812" y="3719"/>
              <a:ext cx="65" cy="66"/>
            </a:xfrm>
            <a:custGeom>
              <a:avLst/>
              <a:gdLst>
                <a:gd name="T0" fmla="*/ 54 w 56"/>
                <a:gd name="T1" fmla="*/ 33 h 57"/>
                <a:gd name="T2" fmla="*/ 24 w 56"/>
                <a:gd name="T3" fmla="*/ 54 h 57"/>
                <a:gd name="T4" fmla="*/ 2 w 56"/>
                <a:gd name="T5" fmla="*/ 24 h 57"/>
                <a:gd name="T6" fmla="*/ 32 w 56"/>
                <a:gd name="T7" fmla="*/ 3 h 57"/>
                <a:gd name="T8" fmla="*/ 54 w 56"/>
                <a:gd name="T9" fmla="*/ 33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7">
                  <a:moveTo>
                    <a:pt x="54" y="33"/>
                  </a:moveTo>
                  <a:cubicBezTo>
                    <a:pt x="52" y="47"/>
                    <a:pt x="38" y="57"/>
                    <a:pt x="24" y="54"/>
                  </a:cubicBezTo>
                  <a:cubicBezTo>
                    <a:pt x="10" y="52"/>
                    <a:pt x="0" y="39"/>
                    <a:pt x="2" y="24"/>
                  </a:cubicBezTo>
                  <a:cubicBezTo>
                    <a:pt x="5" y="10"/>
                    <a:pt x="18" y="0"/>
                    <a:pt x="32" y="3"/>
                  </a:cubicBezTo>
                  <a:cubicBezTo>
                    <a:pt x="47" y="5"/>
                    <a:pt x="56" y="18"/>
                    <a:pt x="54" y="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02" name="Freeform 131">
              <a:extLst>
                <a:ext uri="{FF2B5EF4-FFF2-40B4-BE49-F238E27FC236}">
                  <a16:creationId xmlns:a16="http://schemas.microsoft.com/office/drawing/2014/main" id="{E6B29769-D77F-44D7-A4B7-01E5B745EC9B}"/>
                </a:ext>
              </a:extLst>
            </p:cNvPr>
            <p:cNvSpPr>
              <a:spLocks/>
            </p:cNvSpPr>
            <p:nvPr/>
          </p:nvSpPr>
          <p:spPr bwMode="auto">
            <a:xfrm>
              <a:off x="7986" y="3885"/>
              <a:ext cx="65" cy="65"/>
            </a:xfrm>
            <a:custGeom>
              <a:avLst/>
              <a:gdLst>
                <a:gd name="T0" fmla="*/ 54 w 56"/>
                <a:gd name="T1" fmla="*/ 32 h 56"/>
                <a:gd name="T2" fmla="*/ 24 w 56"/>
                <a:gd name="T3" fmla="*/ 54 h 56"/>
                <a:gd name="T4" fmla="*/ 2 w 56"/>
                <a:gd name="T5" fmla="*/ 24 h 56"/>
                <a:gd name="T6" fmla="*/ 32 w 56"/>
                <a:gd name="T7" fmla="*/ 2 h 56"/>
                <a:gd name="T8" fmla="*/ 54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4" y="32"/>
                  </a:moveTo>
                  <a:cubicBezTo>
                    <a:pt x="52" y="46"/>
                    <a:pt x="38" y="56"/>
                    <a:pt x="24" y="54"/>
                  </a:cubicBezTo>
                  <a:cubicBezTo>
                    <a:pt x="10" y="51"/>
                    <a:pt x="0" y="38"/>
                    <a:pt x="2" y="24"/>
                  </a:cubicBezTo>
                  <a:cubicBezTo>
                    <a:pt x="5" y="9"/>
                    <a:pt x="18" y="0"/>
                    <a:pt x="32" y="2"/>
                  </a:cubicBezTo>
                  <a:cubicBezTo>
                    <a:pt x="47" y="4"/>
                    <a:pt x="56" y="17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03" name="Freeform 132">
              <a:extLst>
                <a:ext uri="{FF2B5EF4-FFF2-40B4-BE49-F238E27FC236}">
                  <a16:creationId xmlns:a16="http://schemas.microsoft.com/office/drawing/2014/main" id="{75B1BAB7-4177-4EF4-A651-A68CC9921F35}"/>
                </a:ext>
              </a:extLst>
            </p:cNvPr>
            <p:cNvSpPr>
              <a:spLocks/>
            </p:cNvSpPr>
            <p:nvPr/>
          </p:nvSpPr>
          <p:spPr bwMode="auto">
            <a:xfrm>
              <a:off x="6954" y="3417"/>
              <a:ext cx="65" cy="65"/>
            </a:xfrm>
            <a:custGeom>
              <a:avLst/>
              <a:gdLst>
                <a:gd name="T0" fmla="*/ 54 w 56"/>
                <a:gd name="T1" fmla="*/ 32 h 56"/>
                <a:gd name="T2" fmla="*/ 24 w 56"/>
                <a:gd name="T3" fmla="*/ 54 h 56"/>
                <a:gd name="T4" fmla="*/ 2 w 56"/>
                <a:gd name="T5" fmla="*/ 24 h 56"/>
                <a:gd name="T6" fmla="*/ 32 w 56"/>
                <a:gd name="T7" fmla="*/ 2 h 56"/>
                <a:gd name="T8" fmla="*/ 54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4" y="32"/>
                  </a:moveTo>
                  <a:cubicBezTo>
                    <a:pt x="52" y="46"/>
                    <a:pt x="38" y="56"/>
                    <a:pt x="24" y="54"/>
                  </a:cubicBezTo>
                  <a:cubicBezTo>
                    <a:pt x="10" y="51"/>
                    <a:pt x="0" y="38"/>
                    <a:pt x="2" y="24"/>
                  </a:cubicBezTo>
                  <a:cubicBezTo>
                    <a:pt x="5" y="10"/>
                    <a:pt x="18" y="0"/>
                    <a:pt x="32" y="2"/>
                  </a:cubicBezTo>
                  <a:cubicBezTo>
                    <a:pt x="47" y="4"/>
                    <a:pt x="56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04" name="Freeform 133">
              <a:extLst>
                <a:ext uri="{FF2B5EF4-FFF2-40B4-BE49-F238E27FC236}">
                  <a16:creationId xmlns:a16="http://schemas.microsoft.com/office/drawing/2014/main" id="{576FFAE9-E91D-4573-AD36-77F8C1A1B87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938" y="3401"/>
              <a:ext cx="97" cy="97"/>
            </a:xfrm>
            <a:custGeom>
              <a:avLst/>
              <a:gdLst>
                <a:gd name="T0" fmla="*/ 36 w 84"/>
                <a:gd name="T1" fmla="*/ 80 h 84"/>
                <a:gd name="T2" fmla="*/ 4 w 84"/>
                <a:gd name="T3" fmla="*/ 36 h 84"/>
                <a:gd name="T4" fmla="*/ 48 w 84"/>
                <a:gd name="T5" fmla="*/ 3 h 84"/>
                <a:gd name="T6" fmla="*/ 81 w 84"/>
                <a:gd name="T7" fmla="*/ 48 h 84"/>
                <a:gd name="T8" fmla="*/ 36 w 84"/>
                <a:gd name="T9" fmla="*/ 80 h 84"/>
                <a:gd name="T10" fmla="*/ 48 w 84"/>
                <a:gd name="T11" fmla="*/ 5 h 84"/>
                <a:gd name="T12" fmla="*/ 5 w 84"/>
                <a:gd name="T13" fmla="*/ 36 h 84"/>
                <a:gd name="T14" fmla="*/ 36 w 84"/>
                <a:gd name="T15" fmla="*/ 79 h 84"/>
                <a:gd name="T16" fmla="*/ 79 w 84"/>
                <a:gd name="T17" fmla="*/ 48 h 84"/>
                <a:gd name="T18" fmla="*/ 48 w 84"/>
                <a:gd name="T19" fmla="*/ 5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4" h="84">
                  <a:moveTo>
                    <a:pt x="36" y="80"/>
                  </a:moveTo>
                  <a:cubicBezTo>
                    <a:pt x="15" y="77"/>
                    <a:pt x="0" y="57"/>
                    <a:pt x="4" y="36"/>
                  </a:cubicBezTo>
                  <a:cubicBezTo>
                    <a:pt x="7" y="15"/>
                    <a:pt x="27" y="0"/>
                    <a:pt x="48" y="3"/>
                  </a:cubicBezTo>
                  <a:cubicBezTo>
                    <a:pt x="70" y="7"/>
                    <a:pt x="84" y="27"/>
                    <a:pt x="81" y="48"/>
                  </a:cubicBezTo>
                  <a:cubicBezTo>
                    <a:pt x="77" y="69"/>
                    <a:pt x="57" y="84"/>
                    <a:pt x="36" y="80"/>
                  </a:cubicBezTo>
                  <a:close/>
                  <a:moveTo>
                    <a:pt x="48" y="5"/>
                  </a:moveTo>
                  <a:cubicBezTo>
                    <a:pt x="28" y="2"/>
                    <a:pt x="9" y="16"/>
                    <a:pt x="5" y="36"/>
                  </a:cubicBezTo>
                  <a:cubicBezTo>
                    <a:pt x="2" y="56"/>
                    <a:pt x="16" y="76"/>
                    <a:pt x="36" y="79"/>
                  </a:cubicBezTo>
                  <a:cubicBezTo>
                    <a:pt x="57" y="82"/>
                    <a:pt x="76" y="68"/>
                    <a:pt x="79" y="48"/>
                  </a:cubicBezTo>
                  <a:cubicBezTo>
                    <a:pt x="82" y="27"/>
                    <a:pt x="68" y="8"/>
                    <a:pt x="48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05" name="Freeform 134">
              <a:extLst>
                <a:ext uri="{FF2B5EF4-FFF2-40B4-BE49-F238E27FC236}">
                  <a16:creationId xmlns:a16="http://schemas.microsoft.com/office/drawing/2014/main" id="{7AFAB82F-5423-4793-965C-F687B193FC16}"/>
                </a:ext>
              </a:extLst>
            </p:cNvPr>
            <p:cNvSpPr>
              <a:spLocks/>
            </p:cNvSpPr>
            <p:nvPr/>
          </p:nvSpPr>
          <p:spPr bwMode="auto">
            <a:xfrm>
              <a:off x="7760" y="4435"/>
              <a:ext cx="65" cy="64"/>
            </a:xfrm>
            <a:custGeom>
              <a:avLst/>
              <a:gdLst>
                <a:gd name="T0" fmla="*/ 54 w 56"/>
                <a:gd name="T1" fmla="*/ 32 h 56"/>
                <a:gd name="T2" fmla="*/ 24 w 56"/>
                <a:gd name="T3" fmla="*/ 54 h 56"/>
                <a:gd name="T4" fmla="*/ 2 w 56"/>
                <a:gd name="T5" fmla="*/ 24 h 56"/>
                <a:gd name="T6" fmla="*/ 32 w 56"/>
                <a:gd name="T7" fmla="*/ 2 h 56"/>
                <a:gd name="T8" fmla="*/ 54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4" y="32"/>
                  </a:moveTo>
                  <a:cubicBezTo>
                    <a:pt x="52" y="46"/>
                    <a:pt x="38" y="56"/>
                    <a:pt x="24" y="54"/>
                  </a:cubicBezTo>
                  <a:cubicBezTo>
                    <a:pt x="10" y="52"/>
                    <a:pt x="0" y="38"/>
                    <a:pt x="2" y="24"/>
                  </a:cubicBezTo>
                  <a:cubicBezTo>
                    <a:pt x="4" y="10"/>
                    <a:pt x="18" y="0"/>
                    <a:pt x="32" y="2"/>
                  </a:cubicBezTo>
                  <a:cubicBezTo>
                    <a:pt x="46" y="4"/>
                    <a:pt x="56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06" name="Freeform 135">
              <a:extLst>
                <a:ext uri="{FF2B5EF4-FFF2-40B4-BE49-F238E27FC236}">
                  <a16:creationId xmlns:a16="http://schemas.microsoft.com/office/drawing/2014/main" id="{706C5FBB-99BF-4480-A525-5FA35C2E4A8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744" y="4418"/>
              <a:ext cx="97" cy="97"/>
            </a:xfrm>
            <a:custGeom>
              <a:avLst/>
              <a:gdLst>
                <a:gd name="T0" fmla="*/ 36 w 84"/>
                <a:gd name="T1" fmla="*/ 80 h 84"/>
                <a:gd name="T2" fmla="*/ 4 w 84"/>
                <a:gd name="T3" fmla="*/ 36 h 84"/>
                <a:gd name="T4" fmla="*/ 48 w 84"/>
                <a:gd name="T5" fmla="*/ 3 h 84"/>
                <a:gd name="T6" fmla="*/ 81 w 84"/>
                <a:gd name="T7" fmla="*/ 48 h 84"/>
                <a:gd name="T8" fmla="*/ 36 w 84"/>
                <a:gd name="T9" fmla="*/ 80 h 84"/>
                <a:gd name="T10" fmla="*/ 48 w 84"/>
                <a:gd name="T11" fmla="*/ 5 h 84"/>
                <a:gd name="T12" fmla="*/ 5 w 84"/>
                <a:gd name="T13" fmla="*/ 36 h 84"/>
                <a:gd name="T14" fmla="*/ 36 w 84"/>
                <a:gd name="T15" fmla="*/ 79 h 84"/>
                <a:gd name="T16" fmla="*/ 79 w 84"/>
                <a:gd name="T17" fmla="*/ 48 h 84"/>
                <a:gd name="T18" fmla="*/ 48 w 84"/>
                <a:gd name="T19" fmla="*/ 5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4" h="84">
                  <a:moveTo>
                    <a:pt x="36" y="80"/>
                  </a:moveTo>
                  <a:cubicBezTo>
                    <a:pt x="15" y="77"/>
                    <a:pt x="0" y="57"/>
                    <a:pt x="4" y="36"/>
                  </a:cubicBezTo>
                  <a:cubicBezTo>
                    <a:pt x="7" y="15"/>
                    <a:pt x="27" y="0"/>
                    <a:pt x="48" y="3"/>
                  </a:cubicBezTo>
                  <a:cubicBezTo>
                    <a:pt x="69" y="7"/>
                    <a:pt x="84" y="27"/>
                    <a:pt x="81" y="48"/>
                  </a:cubicBezTo>
                  <a:cubicBezTo>
                    <a:pt x="77" y="69"/>
                    <a:pt x="57" y="84"/>
                    <a:pt x="36" y="80"/>
                  </a:cubicBezTo>
                  <a:close/>
                  <a:moveTo>
                    <a:pt x="48" y="5"/>
                  </a:moveTo>
                  <a:cubicBezTo>
                    <a:pt x="28" y="2"/>
                    <a:pt x="8" y="16"/>
                    <a:pt x="5" y="36"/>
                  </a:cubicBezTo>
                  <a:cubicBezTo>
                    <a:pt x="2" y="56"/>
                    <a:pt x="16" y="76"/>
                    <a:pt x="36" y="79"/>
                  </a:cubicBezTo>
                  <a:cubicBezTo>
                    <a:pt x="57" y="82"/>
                    <a:pt x="76" y="68"/>
                    <a:pt x="79" y="48"/>
                  </a:cubicBezTo>
                  <a:cubicBezTo>
                    <a:pt x="82" y="27"/>
                    <a:pt x="68" y="8"/>
                    <a:pt x="48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07" name="Freeform 136">
              <a:extLst>
                <a:ext uri="{FF2B5EF4-FFF2-40B4-BE49-F238E27FC236}">
                  <a16:creationId xmlns:a16="http://schemas.microsoft.com/office/drawing/2014/main" id="{62358D6D-8BF6-4D0D-A740-F571322559B8}"/>
                </a:ext>
              </a:extLst>
            </p:cNvPr>
            <p:cNvSpPr>
              <a:spLocks/>
            </p:cNvSpPr>
            <p:nvPr/>
          </p:nvSpPr>
          <p:spPr bwMode="auto">
            <a:xfrm>
              <a:off x="8523" y="3984"/>
              <a:ext cx="64" cy="66"/>
            </a:xfrm>
            <a:custGeom>
              <a:avLst/>
              <a:gdLst>
                <a:gd name="T0" fmla="*/ 54 w 56"/>
                <a:gd name="T1" fmla="*/ 33 h 57"/>
                <a:gd name="T2" fmla="*/ 24 w 56"/>
                <a:gd name="T3" fmla="*/ 54 h 57"/>
                <a:gd name="T4" fmla="*/ 2 w 56"/>
                <a:gd name="T5" fmla="*/ 24 h 57"/>
                <a:gd name="T6" fmla="*/ 32 w 56"/>
                <a:gd name="T7" fmla="*/ 3 h 57"/>
                <a:gd name="T8" fmla="*/ 54 w 56"/>
                <a:gd name="T9" fmla="*/ 33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7">
                  <a:moveTo>
                    <a:pt x="54" y="33"/>
                  </a:moveTo>
                  <a:cubicBezTo>
                    <a:pt x="52" y="47"/>
                    <a:pt x="38" y="57"/>
                    <a:pt x="24" y="54"/>
                  </a:cubicBezTo>
                  <a:cubicBezTo>
                    <a:pt x="10" y="52"/>
                    <a:pt x="0" y="39"/>
                    <a:pt x="2" y="24"/>
                  </a:cubicBezTo>
                  <a:cubicBezTo>
                    <a:pt x="5" y="10"/>
                    <a:pt x="18" y="0"/>
                    <a:pt x="32" y="3"/>
                  </a:cubicBezTo>
                  <a:cubicBezTo>
                    <a:pt x="47" y="5"/>
                    <a:pt x="56" y="18"/>
                    <a:pt x="54" y="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08" name="Freeform 137">
              <a:extLst>
                <a:ext uri="{FF2B5EF4-FFF2-40B4-BE49-F238E27FC236}">
                  <a16:creationId xmlns:a16="http://schemas.microsoft.com/office/drawing/2014/main" id="{CC721600-AA9A-4924-A67A-C23DB6ABF63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507" y="3969"/>
              <a:ext cx="96" cy="96"/>
            </a:xfrm>
            <a:custGeom>
              <a:avLst/>
              <a:gdLst>
                <a:gd name="T0" fmla="*/ 36 w 84"/>
                <a:gd name="T1" fmla="*/ 80 h 83"/>
                <a:gd name="T2" fmla="*/ 4 w 84"/>
                <a:gd name="T3" fmla="*/ 35 h 83"/>
                <a:gd name="T4" fmla="*/ 48 w 84"/>
                <a:gd name="T5" fmla="*/ 3 h 83"/>
                <a:gd name="T6" fmla="*/ 81 w 84"/>
                <a:gd name="T7" fmla="*/ 48 h 83"/>
                <a:gd name="T8" fmla="*/ 36 w 84"/>
                <a:gd name="T9" fmla="*/ 80 h 83"/>
                <a:gd name="T10" fmla="*/ 48 w 84"/>
                <a:gd name="T11" fmla="*/ 5 h 83"/>
                <a:gd name="T12" fmla="*/ 5 w 84"/>
                <a:gd name="T13" fmla="*/ 36 h 83"/>
                <a:gd name="T14" fmla="*/ 36 w 84"/>
                <a:gd name="T15" fmla="*/ 78 h 83"/>
                <a:gd name="T16" fmla="*/ 79 w 84"/>
                <a:gd name="T17" fmla="*/ 47 h 83"/>
                <a:gd name="T18" fmla="*/ 48 w 84"/>
                <a:gd name="T19" fmla="*/ 5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4" h="83">
                  <a:moveTo>
                    <a:pt x="36" y="80"/>
                  </a:moveTo>
                  <a:cubicBezTo>
                    <a:pt x="15" y="77"/>
                    <a:pt x="0" y="57"/>
                    <a:pt x="4" y="35"/>
                  </a:cubicBezTo>
                  <a:cubicBezTo>
                    <a:pt x="7" y="14"/>
                    <a:pt x="27" y="0"/>
                    <a:pt x="48" y="3"/>
                  </a:cubicBezTo>
                  <a:cubicBezTo>
                    <a:pt x="70" y="6"/>
                    <a:pt x="84" y="26"/>
                    <a:pt x="81" y="48"/>
                  </a:cubicBezTo>
                  <a:cubicBezTo>
                    <a:pt x="77" y="69"/>
                    <a:pt x="57" y="83"/>
                    <a:pt x="36" y="80"/>
                  </a:cubicBezTo>
                  <a:close/>
                  <a:moveTo>
                    <a:pt x="48" y="5"/>
                  </a:moveTo>
                  <a:cubicBezTo>
                    <a:pt x="28" y="1"/>
                    <a:pt x="9" y="15"/>
                    <a:pt x="5" y="36"/>
                  </a:cubicBezTo>
                  <a:cubicBezTo>
                    <a:pt x="2" y="56"/>
                    <a:pt x="16" y="75"/>
                    <a:pt x="36" y="78"/>
                  </a:cubicBezTo>
                  <a:cubicBezTo>
                    <a:pt x="57" y="82"/>
                    <a:pt x="76" y="68"/>
                    <a:pt x="79" y="47"/>
                  </a:cubicBezTo>
                  <a:cubicBezTo>
                    <a:pt x="82" y="27"/>
                    <a:pt x="68" y="8"/>
                    <a:pt x="48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09" name="Freeform 138">
              <a:extLst>
                <a:ext uri="{FF2B5EF4-FFF2-40B4-BE49-F238E27FC236}">
                  <a16:creationId xmlns:a16="http://schemas.microsoft.com/office/drawing/2014/main" id="{66643C06-A7EB-4E38-8A60-90B919B1636E}"/>
                </a:ext>
              </a:extLst>
            </p:cNvPr>
            <p:cNvSpPr>
              <a:spLocks/>
            </p:cNvSpPr>
            <p:nvPr/>
          </p:nvSpPr>
          <p:spPr bwMode="auto">
            <a:xfrm>
              <a:off x="8171" y="4207"/>
              <a:ext cx="65" cy="64"/>
            </a:xfrm>
            <a:custGeom>
              <a:avLst/>
              <a:gdLst>
                <a:gd name="T0" fmla="*/ 54 w 56"/>
                <a:gd name="T1" fmla="*/ 32 h 56"/>
                <a:gd name="T2" fmla="*/ 24 w 56"/>
                <a:gd name="T3" fmla="*/ 54 h 56"/>
                <a:gd name="T4" fmla="*/ 2 w 56"/>
                <a:gd name="T5" fmla="*/ 24 h 56"/>
                <a:gd name="T6" fmla="*/ 32 w 56"/>
                <a:gd name="T7" fmla="*/ 2 h 56"/>
                <a:gd name="T8" fmla="*/ 54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4" y="32"/>
                  </a:moveTo>
                  <a:cubicBezTo>
                    <a:pt x="52" y="47"/>
                    <a:pt x="38" y="56"/>
                    <a:pt x="24" y="54"/>
                  </a:cubicBezTo>
                  <a:cubicBezTo>
                    <a:pt x="10" y="52"/>
                    <a:pt x="0" y="38"/>
                    <a:pt x="2" y="24"/>
                  </a:cubicBezTo>
                  <a:cubicBezTo>
                    <a:pt x="4" y="10"/>
                    <a:pt x="18" y="0"/>
                    <a:pt x="32" y="2"/>
                  </a:cubicBezTo>
                  <a:cubicBezTo>
                    <a:pt x="46" y="5"/>
                    <a:pt x="56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10" name="Freeform 139">
              <a:extLst>
                <a:ext uri="{FF2B5EF4-FFF2-40B4-BE49-F238E27FC236}">
                  <a16:creationId xmlns:a16="http://schemas.microsoft.com/office/drawing/2014/main" id="{03D3A89B-446A-4669-9950-4FCA08A4736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155" y="4190"/>
              <a:ext cx="97" cy="97"/>
            </a:xfrm>
            <a:custGeom>
              <a:avLst/>
              <a:gdLst>
                <a:gd name="T0" fmla="*/ 36 w 84"/>
                <a:gd name="T1" fmla="*/ 81 h 84"/>
                <a:gd name="T2" fmla="*/ 3 w 84"/>
                <a:gd name="T3" fmla="*/ 36 h 84"/>
                <a:gd name="T4" fmla="*/ 48 w 84"/>
                <a:gd name="T5" fmla="*/ 4 h 84"/>
                <a:gd name="T6" fmla="*/ 80 w 84"/>
                <a:gd name="T7" fmla="*/ 48 h 84"/>
                <a:gd name="T8" fmla="*/ 36 w 84"/>
                <a:gd name="T9" fmla="*/ 81 h 84"/>
                <a:gd name="T10" fmla="*/ 48 w 84"/>
                <a:gd name="T11" fmla="*/ 5 h 84"/>
                <a:gd name="T12" fmla="*/ 5 w 84"/>
                <a:gd name="T13" fmla="*/ 36 h 84"/>
                <a:gd name="T14" fmla="*/ 36 w 84"/>
                <a:gd name="T15" fmla="*/ 79 h 84"/>
                <a:gd name="T16" fmla="*/ 79 w 84"/>
                <a:gd name="T17" fmla="*/ 48 h 84"/>
                <a:gd name="T18" fmla="*/ 48 w 84"/>
                <a:gd name="T19" fmla="*/ 5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4" h="84">
                  <a:moveTo>
                    <a:pt x="36" y="81"/>
                  </a:moveTo>
                  <a:cubicBezTo>
                    <a:pt x="15" y="77"/>
                    <a:pt x="0" y="57"/>
                    <a:pt x="3" y="36"/>
                  </a:cubicBezTo>
                  <a:cubicBezTo>
                    <a:pt x="7" y="15"/>
                    <a:pt x="27" y="0"/>
                    <a:pt x="48" y="4"/>
                  </a:cubicBezTo>
                  <a:cubicBezTo>
                    <a:pt x="69" y="7"/>
                    <a:pt x="84" y="27"/>
                    <a:pt x="80" y="48"/>
                  </a:cubicBezTo>
                  <a:cubicBezTo>
                    <a:pt x="77" y="70"/>
                    <a:pt x="57" y="84"/>
                    <a:pt x="36" y="81"/>
                  </a:cubicBezTo>
                  <a:close/>
                  <a:moveTo>
                    <a:pt x="48" y="5"/>
                  </a:moveTo>
                  <a:cubicBezTo>
                    <a:pt x="27" y="2"/>
                    <a:pt x="8" y="16"/>
                    <a:pt x="5" y="36"/>
                  </a:cubicBezTo>
                  <a:cubicBezTo>
                    <a:pt x="2" y="57"/>
                    <a:pt x="16" y="76"/>
                    <a:pt x="36" y="79"/>
                  </a:cubicBezTo>
                  <a:cubicBezTo>
                    <a:pt x="56" y="82"/>
                    <a:pt x="76" y="68"/>
                    <a:pt x="79" y="48"/>
                  </a:cubicBezTo>
                  <a:cubicBezTo>
                    <a:pt x="82" y="28"/>
                    <a:pt x="68" y="9"/>
                    <a:pt x="48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11" name="Freeform 140">
              <a:extLst>
                <a:ext uri="{FF2B5EF4-FFF2-40B4-BE49-F238E27FC236}">
                  <a16:creationId xmlns:a16="http://schemas.microsoft.com/office/drawing/2014/main" id="{D12C4561-EEDA-46C2-9CF5-32EA2240AA4B}"/>
                </a:ext>
              </a:extLst>
            </p:cNvPr>
            <p:cNvSpPr>
              <a:spLocks/>
            </p:cNvSpPr>
            <p:nvPr/>
          </p:nvSpPr>
          <p:spPr bwMode="auto">
            <a:xfrm>
              <a:off x="8577" y="3524"/>
              <a:ext cx="64" cy="65"/>
            </a:xfrm>
            <a:custGeom>
              <a:avLst/>
              <a:gdLst>
                <a:gd name="T0" fmla="*/ 54 w 56"/>
                <a:gd name="T1" fmla="*/ 32 h 56"/>
                <a:gd name="T2" fmla="*/ 24 w 56"/>
                <a:gd name="T3" fmla="*/ 54 h 56"/>
                <a:gd name="T4" fmla="*/ 2 w 56"/>
                <a:gd name="T5" fmla="*/ 24 h 56"/>
                <a:gd name="T6" fmla="*/ 32 w 56"/>
                <a:gd name="T7" fmla="*/ 2 h 56"/>
                <a:gd name="T8" fmla="*/ 54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4" y="32"/>
                  </a:moveTo>
                  <a:cubicBezTo>
                    <a:pt x="52" y="47"/>
                    <a:pt x="38" y="56"/>
                    <a:pt x="24" y="54"/>
                  </a:cubicBezTo>
                  <a:cubicBezTo>
                    <a:pt x="10" y="52"/>
                    <a:pt x="0" y="38"/>
                    <a:pt x="2" y="24"/>
                  </a:cubicBezTo>
                  <a:cubicBezTo>
                    <a:pt x="5" y="10"/>
                    <a:pt x="18" y="0"/>
                    <a:pt x="32" y="2"/>
                  </a:cubicBezTo>
                  <a:cubicBezTo>
                    <a:pt x="47" y="5"/>
                    <a:pt x="56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12" name="Freeform 141">
              <a:extLst>
                <a:ext uri="{FF2B5EF4-FFF2-40B4-BE49-F238E27FC236}">
                  <a16:creationId xmlns:a16="http://schemas.microsoft.com/office/drawing/2014/main" id="{AB4D8CC6-86E4-4567-99FA-1A5592B60CF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561" y="3508"/>
              <a:ext cx="97" cy="97"/>
            </a:xfrm>
            <a:custGeom>
              <a:avLst/>
              <a:gdLst>
                <a:gd name="T0" fmla="*/ 36 w 84"/>
                <a:gd name="T1" fmla="*/ 81 h 84"/>
                <a:gd name="T2" fmla="*/ 4 w 84"/>
                <a:gd name="T3" fmla="*/ 36 h 84"/>
                <a:gd name="T4" fmla="*/ 48 w 84"/>
                <a:gd name="T5" fmla="*/ 4 h 84"/>
                <a:gd name="T6" fmla="*/ 81 w 84"/>
                <a:gd name="T7" fmla="*/ 48 h 84"/>
                <a:gd name="T8" fmla="*/ 36 w 84"/>
                <a:gd name="T9" fmla="*/ 81 h 84"/>
                <a:gd name="T10" fmla="*/ 48 w 84"/>
                <a:gd name="T11" fmla="*/ 5 h 84"/>
                <a:gd name="T12" fmla="*/ 5 w 84"/>
                <a:gd name="T13" fmla="*/ 36 h 84"/>
                <a:gd name="T14" fmla="*/ 36 w 84"/>
                <a:gd name="T15" fmla="*/ 79 h 84"/>
                <a:gd name="T16" fmla="*/ 79 w 84"/>
                <a:gd name="T17" fmla="*/ 48 h 84"/>
                <a:gd name="T18" fmla="*/ 48 w 84"/>
                <a:gd name="T19" fmla="*/ 5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4" h="84">
                  <a:moveTo>
                    <a:pt x="36" y="81"/>
                  </a:moveTo>
                  <a:cubicBezTo>
                    <a:pt x="15" y="77"/>
                    <a:pt x="0" y="57"/>
                    <a:pt x="4" y="36"/>
                  </a:cubicBezTo>
                  <a:cubicBezTo>
                    <a:pt x="7" y="15"/>
                    <a:pt x="27" y="0"/>
                    <a:pt x="48" y="4"/>
                  </a:cubicBezTo>
                  <a:cubicBezTo>
                    <a:pt x="69" y="7"/>
                    <a:pt x="84" y="27"/>
                    <a:pt x="81" y="48"/>
                  </a:cubicBezTo>
                  <a:cubicBezTo>
                    <a:pt x="77" y="70"/>
                    <a:pt x="57" y="84"/>
                    <a:pt x="36" y="81"/>
                  </a:cubicBezTo>
                  <a:close/>
                  <a:moveTo>
                    <a:pt x="48" y="5"/>
                  </a:moveTo>
                  <a:cubicBezTo>
                    <a:pt x="28" y="2"/>
                    <a:pt x="9" y="16"/>
                    <a:pt x="5" y="36"/>
                  </a:cubicBezTo>
                  <a:cubicBezTo>
                    <a:pt x="2" y="57"/>
                    <a:pt x="16" y="76"/>
                    <a:pt x="36" y="79"/>
                  </a:cubicBezTo>
                  <a:cubicBezTo>
                    <a:pt x="57" y="82"/>
                    <a:pt x="76" y="68"/>
                    <a:pt x="79" y="48"/>
                  </a:cubicBezTo>
                  <a:cubicBezTo>
                    <a:pt x="82" y="28"/>
                    <a:pt x="68" y="9"/>
                    <a:pt x="48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13" name="Freeform 142">
              <a:extLst>
                <a:ext uri="{FF2B5EF4-FFF2-40B4-BE49-F238E27FC236}">
                  <a16:creationId xmlns:a16="http://schemas.microsoft.com/office/drawing/2014/main" id="{BCD8CFC0-800E-42D2-8EBA-73892A0C67F8}"/>
                </a:ext>
              </a:extLst>
            </p:cNvPr>
            <p:cNvSpPr>
              <a:spLocks/>
            </p:cNvSpPr>
            <p:nvPr/>
          </p:nvSpPr>
          <p:spPr bwMode="auto">
            <a:xfrm>
              <a:off x="8867" y="3831"/>
              <a:ext cx="65" cy="64"/>
            </a:xfrm>
            <a:custGeom>
              <a:avLst/>
              <a:gdLst>
                <a:gd name="T0" fmla="*/ 54 w 56"/>
                <a:gd name="T1" fmla="*/ 32 h 56"/>
                <a:gd name="T2" fmla="*/ 24 w 56"/>
                <a:gd name="T3" fmla="*/ 54 h 56"/>
                <a:gd name="T4" fmla="*/ 2 w 56"/>
                <a:gd name="T5" fmla="*/ 24 h 56"/>
                <a:gd name="T6" fmla="*/ 32 w 56"/>
                <a:gd name="T7" fmla="*/ 2 h 56"/>
                <a:gd name="T8" fmla="*/ 54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4" y="32"/>
                  </a:moveTo>
                  <a:cubicBezTo>
                    <a:pt x="51" y="46"/>
                    <a:pt x="38" y="56"/>
                    <a:pt x="24" y="54"/>
                  </a:cubicBezTo>
                  <a:cubicBezTo>
                    <a:pt x="9" y="52"/>
                    <a:pt x="0" y="38"/>
                    <a:pt x="2" y="24"/>
                  </a:cubicBezTo>
                  <a:cubicBezTo>
                    <a:pt x="4" y="10"/>
                    <a:pt x="18" y="0"/>
                    <a:pt x="32" y="2"/>
                  </a:cubicBezTo>
                  <a:cubicBezTo>
                    <a:pt x="46" y="4"/>
                    <a:pt x="56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14" name="Freeform 143">
              <a:extLst>
                <a:ext uri="{FF2B5EF4-FFF2-40B4-BE49-F238E27FC236}">
                  <a16:creationId xmlns:a16="http://schemas.microsoft.com/office/drawing/2014/main" id="{605A2D01-C160-414B-A9AC-04144C3F7C6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851" y="3815"/>
              <a:ext cx="97" cy="97"/>
            </a:xfrm>
            <a:custGeom>
              <a:avLst/>
              <a:gdLst>
                <a:gd name="T0" fmla="*/ 36 w 84"/>
                <a:gd name="T1" fmla="*/ 80 h 84"/>
                <a:gd name="T2" fmla="*/ 3 w 84"/>
                <a:gd name="T3" fmla="*/ 36 h 84"/>
                <a:gd name="T4" fmla="*/ 48 w 84"/>
                <a:gd name="T5" fmla="*/ 3 h 84"/>
                <a:gd name="T6" fmla="*/ 80 w 84"/>
                <a:gd name="T7" fmla="*/ 48 h 84"/>
                <a:gd name="T8" fmla="*/ 36 w 84"/>
                <a:gd name="T9" fmla="*/ 80 h 84"/>
                <a:gd name="T10" fmla="*/ 48 w 84"/>
                <a:gd name="T11" fmla="*/ 5 h 84"/>
                <a:gd name="T12" fmla="*/ 5 w 84"/>
                <a:gd name="T13" fmla="*/ 36 h 84"/>
                <a:gd name="T14" fmla="*/ 36 w 84"/>
                <a:gd name="T15" fmla="*/ 79 h 84"/>
                <a:gd name="T16" fmla="*/ 79 w 84"/>
                <a:gd name="T17" fmla="*/ 48 h 84"/>
                <a:gd name="T18" fmla="*/ 48 w 84"/>
                <a:gd name="T19" fmla="*/ 5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4" h="84">
                  <a:moveTo>
                    <a:pt x="36" y="80"/>
                  </a:moveTo>
                  <a:cubicBezTo>
                    <a:pt x="14" y="77"/>
                    <a:pt x="0" y="57"/>
                    <a:pt x="3" y="36"/>
                  </a:cubicBezTo>
                  <a:cubicBezTo>
                    <a:pt x="7" y="15"/>
                    <a:pt x="27" y="0"/>
                    <a:pt x="48" y="3"/>
                  </a:cubicBezTo>
                  <a:cubicBezTo>
                    <a:pt x="69" y="7"/>
                    <a:pt x="84" y="27"/>
                    <a:pt x="80" y="48"/>
                  </a:cubicBezTo>
                  <a:cubicBezTo>
                    <a:pt x="77" y="69"/>
                    <a:pt x="57" y="84"/>
                    <a:pt x="36" y="80"/>
                  </a:cubicBezTo>
                  <a:close/>
                  <a:moveTo>
                    <a:pt x="48" y="5"/>
                  </a:moveTo>
                  <a:cubicBezTo>
                    <a:pt x="27" y="2"/>
                    <a:pt x="8" y="16"/>
                    <a:pt x="5" y="36"/>
                  </a:cubicBezTo>
                  <a:cubicBezTo>
                    <a:pt x="2" y="56"/>
                    <a:pt x="16" y="76"/>
                    <a:pt x="36" y="79"/>
                  </a:cubicBezTo>
                  <a:cubicBezTo>
                    <a:pt x="56" y="82"/>
                    <a:pt x="75" y="68"/>
                    <a:pt x="79" y="48"/>
                  </a:cubicBezTo>
                  <a:cubicBezTo>
                    <a:pt x="82" y="28"/>
                    <a:pt x="68" y="8"/>
                    <a:pt x="48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15" name="Freeform 144">
              <a:extLst>
                <a:ext uri="{FF2B5EF4-FFF2-40B4-BE49-F238E27FC236}">
                  <a16:creationId xmlns:a16="http://schemas.microsoft.com/office/drawing/2014/main" id="{979AD024-DA66-4EA2-B7A5-D89B4EE92EE6}"/>
                </a:ext>
              </a:extLst>
            </p:cNvPr>
            <p:cNvSpPr>
              <a:spLocks/>
            </p:cNvSpPr>
            <p:nvPr/>
          </p:nvSpPr>
          <p:spPr bwMode="auto">
            <a:xfrm>
              <a:off x="8399" y="5046"/>
              <a:ext cx="65" cy="65"/>
            </a:xfrm>
            <a:custGeom>
              <a:avLst/>
              <a:gdLst>
                <a:gd name="T0" fmla="*/ 54 w 56"/>
                <a:gd name="T1" fmla="*/ 32 h 56"/>
                <a:gd name="T2" fmla="*/ 24 w 56"/>
                <a:gd name="T3" fmla="*/ 54 h 56"/>
                <a:gd name="T4" fmla="*/ 2 w 56"/>
                <a:gd name="T5" fmla="*/ 24 h 56"/>
                <a:gd name="T6" fmla="*/ 32 w 56"/>
                <a:gd name="T7" fmla="*/ 2 h 56"/>
                <a:gd name="T8" fmla="*/ 54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4" y="32"/>
                  </a:moveTo>
                  <a:cubicBezTo>
                    <a:pt x="52" y="46"/>
                    <a:pt x="38" y="56"/>
                    <a:pt x="24" y="54"/>
                  </a:cubicBezTo>
                  <a:cubicBezTo>
                    <a:pt x="10" y="51"/>
                    <a:pt x="0" y="38"/>
                    <a:pt x="2" y="24"/>
                  </a:cubicBezTo>
                  <a:cubicBezTo>
                    <a:pt x="4" y="9"/>
                    <a:pt x="18" y="0"/>
                    <a:pt x="32" y="2"/>
                  </a:cubicBezTo>
                  <a:cubicBezTo>
                    <a:pt x="46" y="4"/>
                    <a:pt x="56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16" name="Freeform 145">
              <a:extLst>
                <a:ext uri="{FF2B5EF4-FFF2-40B4-BE49-F238E27FC236}">
                  <a16:creationId xmlns:a16="http://schemas.microsoft.com/office/drawing/2014/main" id="{A96DF773-4EBB-4543-8105-5825C9AE70F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383" y="5030"/>
              <a:ext cx="97" cy="97"/>
            </a:xfrm>
            <a:custGeom>
              <a:avLst/>
              <a:gdLst>
                <a:gd name="T0" fmla="*/ 36 w 84"/>
                <a:gd name="T1" fmla="*/ 80 h 84"/>
                <a:gd name="T2" fmla="*/ 3 w 84"/>
                <a:gd name="T3" fmla="*/ 36 h 84"/>
                <a:gd name="T4" fmla="*/ 48 w 84"/>
                <a:gd name="T5" fmla="*/ 3 h 84"/>
                <a:gd name="T6" fmla="*/ 81 w 84"/>
                <a:gd name="T7" fmla="*/ 48 h 84"/>
                <a:gd name="T8" fmla="*/ 36 w 84"/>
                <a:gd name="T9" fmla="*/ 80 h 84"/>
                <a:gd name="T10" fmla="*/ 48 w 84"/>
                <a:gd name="T11" fmla="*/ 5 h 84"/>
                <a:gd name="T12" fmla="*/ 5 w 84"/>
                <a:gd name="T13" fmla="*/ 36 h 84"/>
                <a:gd name="T14" fmla="*/ 36 w 84"/>
                <a:gd name="T15" fmla="*/ 79 h 84"/>
                <a:gd name="T16" fmla="*/ 79 w 84"/>
                <a:gd name="T17" fmla="*/ 48 h 84"/>
                <a:gd name="T18" fmla="*/ 48 w 84"/>
                <a:gd name="T19" fmla="*/ 5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4" h="84">
                  <a:moveTo>
                    <a:pt x="36" y="80"/>
                  </a:moveTo>
                  <a:cubicBezTo>
                    <a:pt x="15" y="77"/>
                    <a:pt x="0" y="57"/>
                    <a:pt x="3" y="36"/>
                  </a:cubicBezTo>
                  <a:cubicBezTo>
                    <a:pt x="7" y="14"/>
                    <a:pt x="27" y="0"/>
                    <a:pt x="48" y="3"/>
                  </a:cubicBezTo>
                  <a:cubicBezTo>
                    <a:pt x="69" y="7"/>
                    <a:pt x="84" y="27"/>
                    <a:pt x="81" y="48"/>
                  </a:cubicBezTo>
                  <a:cubicBezTo>
                    <a:pt x="77" y="69"/>
                    <a:pt x="57" y="84"/>
                    <a:pt x="36" y="80"/>
                  </a:cubicBezTo>
                  <a:close/>
                  <a:moveTo>
                    <a:pt x="48" y="5"/>
                  </a:moveTo>
                  <a:cubicBezTo>
                    <a:pt x="28" y="2"/>
                    <a:pt x="8" y="16"/>
                    <a:pt x="5" y="36"/>
                  </a:cubicBezTo>
                  <a:cubicBezTo>
                    <a:pt x="2" y="56"/>
                    <a:pt x="16" y="75"/>
                    <a:pt x="36" y="79"/>
                  </a:cubicBezTo>
                  <a:cubicBezTo>
                    <a:pt x="56" y="82"/>
                    <a:pt x="76" y="68"/>
                    <a:pt x="79" y="48"/>
                  </a:cubicBezTo>
                  <a:cubicBezTo>
                    <a:pt x="82" y="27"/>
                    <a:pt x="68" y="8"/>
                    <a:pt x="48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17" name="Freeform 146">
              <a:extLst>
                <a:ext uri="{FF2B5EF4-FFF2-40B4-BE49-F238E27FC236}">
                  <a16:creationId xmlns:a16="http://schemas.microsoft.com/office/drawing/2014/main" id="{E3945EAD-6BA8-4EE4-A766-7208608C080C}"/>
                </a:ext>
              </a:extLst>
            </p:cNvPr>
            <p:cNvSpPr>
              <a:spLocks/>
            </p:cNvSpPr>
            <p:nvPr/>
          </p:nvSpPr>
          <p:spPr bwMode="auto">
            <a:xfrm>
              <a:off x="7556" y="5436"/>
              <a:ext cx="65" cy="64"/>
            </a:xfrm>
            <a:custGeom>
              <a:avLst/>
              <a:gdLst>
                <a:gd name="T0" fmla="*/ 54 w 56"/>
                <a:gd name="T1" fmla="*/ 32 h 56"/>
                <a:gd name="T2" fmla="*/ 24 w 56"/>
                <a:gd name="T3" fmla="*/ 54 h 56"/>
                <a:gd name="T4" fmla="*/ 2 w 56"/>
                <a:gd name="T5" fmla="*/ 24 h 56"/>
                <a:gd name="T6" fmla="*/ 32 w 56"/>
                <a:gd name="T7" fmla="*/ 2 h 56"/>
                <a:gd name="T8" fmla="*/ 54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4" y="32"/>
                  </a:moveTo>
                  <a:cubicBezTo>
                    <a:pt x="51" y="46"/>
                    <a:pt x="38" y="56"/>
                    <a:pt x="24" y="54"/>
                  </a:cubicBezTo>
                  <a:cubicBezTo>
                    <a:pt x="9" y="52"/>
                    <a:pt x="0" y="38"/>
                    <a:pt x="2" y="24"/>
                  </a:cubicBezTo>
                  <a:cubicBezTo>
                    <a:pt x="4" y="10"/>
                    <a:pt x="18" y="0"/>
                    <a:pt x="32" y="2"/>
                  </a:cubicBezTo>
                  <a:cubicBezTo>
                    <a:pt x="46" y="4"/>
                    <a:pt x="56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18" name="Freeform 147">
              <a:extLst>
                <a:ext uri="{FF2B5EF4-FFF2-40B4-BE49-F238E27FC236}">
                  <a16:creationId xmlns:a16="http://schemas.microsoft.com/office/drawing/2014/main" id="{DBC69D71-B831-4A8A-9D93-2E160D3B75B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540" y="5420"/>
              <a:ext cx="97" cy="96"/>
            </a:xfrm>
            <a:custGeom>
              <a:avLst/>
              <a:gdLst>
                <a:gd name="T0" fmla="*/ 36 w 84"/>
                <a:gd name="T1" fmla="*/ 80 h 84"/>
                <a:gd name="T2" fmla="*/ 3 w 84"/>
                <a:gd name="T3" fmla="*/ 36 h 84"/>
                <a:gd name="T4" fmla="*/ 48 w 84"/>
                <a:gd name="T5" fmla="*/ 3 h 84"/>
                <a:gd name="T6" fmla="*/ 80 w 84"/>
                <a:gd name="T7" fmla="*/ 48 h 84"/>
                <a:gd name="T8" fmla="*/ 36 w 84"/>
                <a:gd name="T9" fmla="*/ 80 h 84"/>
                <a:gd name="T10" fmla="*/ 48 w 84"/>
                <a:gd name="T11" fmla="*/ 5 h 84"/>
                <a:gd name="T12" fmla="*/ 5 w 84"/>
                <a:gd name="T13" fmla="*/ 36 h 84"/>
                <a:gd name="T14" fmla="*/ 36 w 84"/>
                <a:gd name="T15" fmla="*/ 79 h 84"/>
                <a:gd name="T16" fmla="*/ 79 w 84"/>
                <a:gd name="T17" fmla="*/ 48 h 84"/>
                <a:gd name="T18" fmla="*/ 48 w 84"/>
                <a:gd name="T19" fmla="*/ 5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4" h="84">
                  <a:moveTo>
                    <a:pt x="36" y="80"/>
                  </a:moveTo>
                  <a:cubicBezTo>
                    <a:pt x="14" y="77"/>
                    <a:pt x="0" y="57"/>
                    <a:pt x="3" y="36"/>
                  </a:cubicBezTo>
                  <a:cubicBezTo>
                    <a:pt x="7" y="15"/>
                    <a:pt x="27" y="0"/>
                    <a:pt x="48" y="3"/>
                  </a:cubicBezTo>
                  <a:cubicBezTo>
                    <a:pt x="69" y="7"/>
                    <a:pt x="84" y="27"/>
                    <a:pt x="80" y="48"/>
                  </a:cubicBezTo>
                  <a:cubicBezTo>
                    <a:pt x="77" y="69"/>
                    <a:pt x="57" y="84"/>
                    <a:pt x="36" y="80"/>
                  </a:cubicBezTo>
                  <a:close/>
                  <a:moveTo>
                    <a:pt x="48" y="5"/>
                  </a:moveTo>
                  <a:cubicBezTo>
                    <a:pt x="27" y="2"/>
                    <a:pt x="8" y="16"/>
                    <a:pt x="5" y="36"/>
                  </a:cubicBezTo>
                  <a:cubicBezTo>
                    <a:pt x="2" y="56"/>
                    <a:pt x="16" y="76"/>
                    <a:pt x="36" y="79"/>
                  </a:cubicBezTo>
                  <a:cubicBezTo>
                    <a:pt x="56" y="82"/>
                    <a:pt x="75" y="68"/>
                    <a:pt x="79" y="48"/>
                  </a:cubicBezTo>
                  <a:cubicBezTo>
                    <a:pt x="82" y="27"/>
                    <a:pt x="68" y="8"/>
                    <a:pt x="48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19" name="Freeform 148">
              <a:extLst>
                <a:ext uri="{FF2B5EF4-FFF2-40B4-BE49-F238E27FC236}">
                  <a16:creationId xmlns:a16="http://schemas.microsoft.com/office/drawing/2014/main" id="{003E74FC-9B35-4F6F-AB6E-65A2D633BFAC}"/>
                </a:ext>
              </a:extLst>
            </p:cNvPr>
            <p:cNvSpPr>
              <a:spLocks/>
            </p:cNvSpPr>
            <p:nvPr/>
          </p:nvSpPr>
          <p:spPr bwMode="auto">
            <a:xfrm>
              <a:off x="7995" y="5510"/>
              <a:ext cx="64" cy="64"/>
            </a:xfrm>
            <a:custGeom>
              <a:avLst/>
              <a:gdLst>
                <a:gd name="T0" fmla="*/ 54 w 56"/>
                <a:gd name="T1" fmla="*/ 32 h 56"/>
                <a:gd name="T2" fmla="*/ 24 w 56"/>
                <a:gd name="T3" fmla="*/ 54 h 56"/>
                <a:gd name="T4" fmla="*/ 2 w 56"/>
                <a:gd name="T5" fmla="*/ 24 h 56"/>
                <a:gd name="T6" fmla="*/ 32 w 56"/>
                <a:gd name="T7" fmla="*/ 2 h 56"/>
                <a:gd name="T8" fmla="*/ 54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4" y="32"/>
                  </a:moveTo>
                  <a:cubicBezTo>
                    <a:pt x="51" y="46"/>
                    <a:pt x="38" y="56"/>
                    <a:pt x="24" y="54"/>
                  </a:cubicBezTo>
                  <a:cubicBezTo>
                    <a:pt x="9" y="51"/>
                    <a:pt x="0" y="38"/>
                    <a:pt x="2" y="24"/>
                  </a:cubicBezTo>
                  <a:cubicBezTo>
                    <a:pt x="4" y="9"/>
                    <a:pt x="18" y="0"/>
                    <a:pt x="32" y="2"/>
                  </a:cubicBezTo>
                  <a:cubicBezTo>
                    <a:pt x="46" y="4"/>
                    <a:pt x="56" y="17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20" name="Freeform 149">
              <a:extLst>
                <a:ext uri="{FF2B5EF4-FFF2-40B4-BE49-F238E27FC236}">
                  <a16:creationId xmlns:a16="http://schemas.microsoft.com/office/drawing/2014/main" id="{FF38B7B6-9E6A-4761-9B65-5272387DEC1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978" y="5493"/>
              <a:ext cx="97" cy="97"/>
            </a:xfrm>
            <a:custGeom>
              <a:avLst/>
              <a:gdLst>
                <a:gd name="T0" fmla="*/ 36 w 84"/>
                <a:gd name="T1" fmla="*/ 80 h 84"/>
                <a:gd name="T2" fmla="*/ 3 w 84"/>
                <a:gd name="T3" fmla="*/ 36 h 84"/>
                <a:gd name="T4" fmla="*/ 48 w 84"/>
                <a:gd name="T5" fmla="*/ 3 h 84"/>
                <a:gd name="T6" fmla="*/ 80 w 84"/>
                <a:gd name="T7" fmla="*/ 48 h 84"/>
                <a:gd name="T8" fmla="*/ 36 w 84"/>
                <a:gd name="T9" fmla="*/ 80 h 84"/>
                <a:gd name="T10" fmla="*/ 48 w 84"/>
                <a:gd name="T11" fmla="*/ 5 h 84"/>
                <a:gd name="T12" fmla="*/ 5 w 84"/>
                <a:gd name="T13" fmla="*/ 36 h 84"/>
                <a:gd name="T14" fmla="*/ 36 w 84"/>
                <a:gd name="T15" fmla="*/ 79 h 84"/>
                <a:gd name="T16" fmla="*/ 79 w 84"/>
                <a:gd name="T17" fmla="*/ 48 h 84"/>
                <a:gd name="T18" fmla="*/ 48 w 84"/>
                <a:gd name="T19" fmla="*/ 5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4" h="84">
                  <a:moveTo>
                    <a:pt x="36" y="80"/>
                  </a:moveTo>
                  <a:cubicBezTo>
                    <a:pt x="14" y="77"/>
                    <a:pt x="0" y="57"/>
                    <a:pt x="3" y="36"/>
                  </a:cubicBezTo>
                  <a:cubicBezTo>
                    <a:pt x="7" y="14"/>
                    <a:pt x="27" y="0"/>
                    <a:pt x="48" y="3"/>
                  </a:cubicBezTo>
                  <a:cubicBezTo>
                    <a:pt x="69" y="7"/>
                    <a:pt x="84" y="27"/>
                    <a:pt x="80" y="48"/>
                  </a:cubicBezTo>
                  <a:cubicBezTo>
                    <a:pt x="77" y="69"/>
                    <a:pt x="57" y="84"/>
                    <a:pt x="36" y="80"/>
                  </a:cubicBezTo>
                  <a:close/>
                  <a:moveTo>
                    <a:pt x="48" y="5"/>
                  </a:moveTo>
                  <a:cubicBezTo>
                    <a:pt x="27" y="2"/>
                    <a:pt x="8" y="15"/>
                    <a:pt x="5" y="36"/>
                  </a:cubicBezTo>
                  <a:cubicBezTo>
                    <a:pt x="2" y="56"/>
                    <a:pt x="16" y="75"/>
                    <a:pt x="36" y="79"/>
                  </a:cubicBezTo>
                  <a:cubicBezTo>
                    <a:pt x="56" y="82"/>
                    <a:pt x="75" y="68"/>
                    <a:pt x="79" y="48"/>
                  </a:cubicBezTo>
                  <a:cubicBezTo>
                    <a:pt x="82" y="27"/>
                    <a:pt x="68" y="8"/>
                    <a:pt x="48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21" name="Freeform 150">
              <a:extLst>
                <a:ext uri="{FF2B5EF4-FFF2-40B4-BE49-F238E27FC236}">
                  <a16:creationId xmlns:a16="http://schemas.microsoft.com/office/drawing/2014/main" id="{B094C1C4-24F8-42BE-9A69-91F73866C403}"/>
                </a:ext>
              </a:extLst>
            </p:cNvPr>
            <p:cNvSpPr>
              <a:spLocks/>
            </p:cNvSpPr>
            <p:nvPr/>
          </p:nvSpPr>
          <p:spPr bwMode="auto">
            <a:xfrm>
              <a:off x="7022" y="5414"/>
              <a:ext cx="65" cy="66"/>
            </a:xfrm>
            <a:custGeom>
              <a:avLst/>
              <a:gdLst>
                <a:gd name="T0" fmla="*/ 54 w 56"/>
                <a:gd name="T1" fmla="*/ 33 h 57"/>
                <a:gd name="T2" fmla="*/ 24 w 56"/>
                <a:gd name="T3" fmla="*/ 54 h 57"/>
                <a:gd name="T4" fmla="*/ 2 w 56"/>
                <a:gd name="T5" fmla="*/ 24 h 57"/>
                <a:gd name="T6" fmla="*/ 32 w 56"/>
                <a:gd name="T7" fmla="*/ 3 h 57"/>
                <a:gd name="T8" fmla="*/ 54 w 56"/>
                <a:gd name="T9" fmla="*/ 33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7">
                  <a:moveTo>
                    <a:pt x="54" y="33"/>
                  </a:moveTo>
                  <a:cubicBezTo>
                    <a:pt x="51" y="47"/>
                    <a:pt x="38" y="57"/>
                    <a:pt x="24" y="54"/>
                  </a:cubicBezTo>
                  <a:cubicBezTo>
                    <a:pt x="9" y="52"/>
                    <a:pt x="0" y="39"/>
                    <a:pt x="2" y="24"/>
                  </a:cubicBezTo>
                  <a:cubicBezTo>
                    <a:pt x="4" y="10"/>
                    <a:pt x="17" y="0"/>
                    <a:pt x="32" y="3"/>
                  </a:cubicBezTo>
                  <a:cubicBezTo>
                    <a:pt x="46" y="5"/>
                    <a:pt x="56" y="18"/>
                    <a:pt x="54" y="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22" name="Freeform 151">
              <a:extLst>
                <a:ext uri="{FF2B5EF4-FFF2-40B4-BE49-F238E27FC236}">
                  <a16:creationId xmlns:a16="http://schemas.microsoft.com/office/drawing/2014/main" id="{3C11EAAA-E405-45E2-B997-F57BF43D03E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006" y="5399"/>
              <a:ext cx="97" cy="96"/>
            </a:xfrm>
            <a:custGeom>
              <a:avLst/>
              <a:gdLst>
                <a:gd name="T0" fmla="*/ 36 w 84"/>
                <a:gd name="T1" fmla="*/ 80 h 83"/>
                <a:gd name="T2" fmla="*/ 3 w 84"/>
                <a:gd name="T3" fmla="*/ 35 h 83"/>
                <a:gd name="T4" fmla="*/ 48 w 84"/>
                <a:gd name="T5" fmla="*/ 3 h 83"/>
                <a:gd name="T6" fmla="*/ 80 w 84"/>
                <a:gd name="T7" fmla="*/ 48 h 83"/>
                <a:gd name="T8" fmla="*/ 36 w 84"/>
                <a:gd name="T9" fmla="*/ 80 h 83"/>
                <a:gd name="T10" fmla="*/ 48 w 84"/>
                <a:gd name="T11" fmla="*/ 5 h 83"/>
                <a:gd name="T12" fmla="*/ 5 w 84"/>
                <a:gd name="T13" fmla="*/ 36 h 83"/>
                <a:gd name="T14" fmla="*/ 36 w 84"/>
                <a:gd name="T15" fmla="*/ 78 h 83"/>
                <a:gd name="T16" fmla="*/ 79 w 84"/>
                <a:gd name="T17" fmla="*/ 47 h 83"/>
                <a:gd name="T18" fmla="*/ 48 w 84"/>
                <a:gd name="T19" fmla="*/ 5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4" h="83">
                  <a:moveTo>
                    <a:pt x="36" y="80"/>
                  </a:moveTo>
                  <a:cubicBezTo>
                    <a:pt x="14" y="77"/>
                    <a:pt x="0" y="57"/>
                    <a:pt x="3" y="35"/>
                  </a:cubicBezTo>
                  <a:cubicBezTo>
                    <a:pt x="7" y="14"/>
                    <a:pt x="27" y="0"/>
                    <a:pt x="48" y="3"/>
                  </a:cubicBezTo>
                  <a:cubicBezTo>
                    <a:pt x="69" y="6"/>
                    <a:pt x="84" y="26"/>
                    <a:pt x="80" y="48"/>
                  </a:cubicBezTo>
                  <a:cubicBezTo>
                    <a:pt x="77" y="69"/>
                    <a:pt x="57" y="83"/>
                    <a:pt x="36" y="80"/>
                  </a:cubicBezTo>
                  <a:close/>
                  <a:moveTo>
                    <a:pt x="48" y="5"/>
                  </a:moveTo>
                  <a:cubicBezTo>
                    <a:pt x="27" y="1"/>
                    <a:pt x="8" y="15"/>
                    <a:pt x="5" y="36"/>
                  </a:cubicBezTo>
                  <a:cubicBezTo>
                    <a:pt x="2" y="56"/>
                    <a:pt x="15" y="75"/>
                    <a:pt x="36" y="78"/>
                  </a:cubicBezTo>
                  <a:cubicBezTo>
                    <a:pt x="56" y="82"/>
                    <a:pt x="75" y="68"/>
                    <a:pt x="79" y="47"/>
                  </a:cubicBezTo>
                  <a:cubicBezTo>
                    <a:pt x="82" y="27"/>
                    <a:pt x="68" y="8"/>
                    <a:pt x="48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23" name="Freeform 152">
              <a:extLst>
                <a:ext uri="{FF2B5EF4-FFF2-40B4-BE49-F238E27FC236}">
                  <a16:creationId xmlns:a16="http://schemas.microsoft.com/office/drawing/2014/main" id="{46778784-4A74-42B1-BB50-0E735BA0DE31}"/>
                </a:ext>
              </a:extLst>
            </p:cNvPr>
            <p:cNvSpPr>
              <a:spLocks/>
            </p:cNvSpPr>
            <p:nvPr/>
          </p:nvSpPr>
          <p:spPr bwMode="auto">
            <a:xfrm>
              <a:off x="7616" y="3841"/>
              <a:ext cx="65" cy="65"/>
            </a:xfrm>
            <a:custGeom>
              <a:avLst/>
              <a:gdLst>
                <a:gd name="T0" fmla="*/ 54 w 56"/>
                <a:gd name="T1" fmla="*/ 32 h 56"/>
                <a:gd name="T2" fmla="*/ 24 w 56"/>
                <a:gd name="T3" fmla="*/ 54 h 56"/>
                <a:gd name="T4" fmla="*/ 3 w 56"/>
                <a:gd name="T5" fmla="*/ 24 h 56"/>
                <a:gd name="T6" fmla="*/ 32 w 56"/>
                <a:gd name="T7" fmla="*/ 2 h 56"/>
                <a:gd name="T8" fmla="*/ 54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4" y="32"/>
                  </a:moveTo>
                  <a:cubicBezTo>
                    <a:pt x="52" y="46"/>
                    <a:pt x="39" y="56"/>
                    <a:pt x="24" y="54"/>
                  </a:cubicBezTo>
                  <a:cubicBezTo>
                    <a:pt x="10" y="51"/>
                    <a:pt x="0" y="38"/>
                    <a:pt x="3" y="24"/>
                  </a:cubicBezTo>
                  <a:cubicBezTo>
                    <a:pt x="5" y="9"/>
                    <a:pt x="18" y="0"/>
                    <a:pt x="32" y="2"/>
                  </a:cubicBezTo>
                  <a:cubicBezTo>
                    <a:pt x="47" y="4"/>
                    <a:pt x="56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24" name="Freeform 153">
              <a:extLst>
                <a:ext uri="{FF2B5EF4-FFF2-40B4-BE49-F238E27FC236}">
                  <a16:creationId xmlns:a16="http://schemas.microsoft.com/office/drawing/2014/main" id="{94468B68-58F0-4C1A-8F88-F9793D6D137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600" y="3825"/>
              <a:ext cx="97" cy="97"/>
            </a:xfrm>
            <a:custGeom>
              <a:avLst/>
              <a:gdLst>
                <a:gd name="T0" fmla="*/ 36 w 84"/>
                <a:gd name="T1" fmla="*/ 80 h 84"/>
                <a:gd name="T2" fmla="*/ 4 w 84"/>
                <a:gd name="T3" fmla="*/ 36 h 84"/>
                <a:gd name="T4" fmla="*/ 48 w 84"/>
                <a:gd name="T5" fmla="*/ 3 h 84"/>
                <a:gd name="T6" fmla="*/ 81 w 84"/>
                <a:gd name="T7" fmla="*/ 48 h 84"/>
                <a:gd name="T8" fmla="*/ 36 w 84"/>
                <a:gd name="T9" fmla="*/ 80 h 84"/>
                <a:gd name="T10" fmla="*/ 48 w 84"/>
                <a:gd name="T11" fmla="*/ 5 h 84"/>
                <a:gd name="T12" fmla="*/ 6 w 84"/>
                <a:gd name="T13" fmla="*/ 36 h 84"/>
                <a:gd name="T14" fmla="*/ 37 w 84"/>
                <a:gd name="T15" fmla="*/ 79 h 84"/>
                <a:gd name="T16" fmla="*/ 79 w 84"/>
                <a:gd name="T17" fmla="*/ 48 h 84"/>
                <a:gd name="T18" fmla="*/ 48 w 84"/>
                <a:gd name="T19" fmla="*/ 5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4" h="84">
                  <a:moveTo>
                    <a:pt x="36" y="80"/>
                  </a:moveTo>
                  <a:cubicBezTo>
                    <a:pt x="15" y="77"/>
                    <a:pt x="0" y="57"/>
                    <a:pt x="4" y="36"/>
                  </a:cubicBezTo>
                  <a:cubicBezTo>
                    <a:pt x="7" y="14"/>
                    <a:pt x="27" y="0"/>
                    <a:pt x="48" y="3"/>
                  </a:cubicBezTo>
                  <a:cubicBezTo>
                    <a:pt x="70" y="7"/>
                    <a:pt x="84" y="27"/>
                    <a:pt x="81" y="48"/>
                  </a:cubicBezTo>
                  <a:cubicBezTo>
                    <a:pt x="78" y="69"/>
                    <a:pt x="57" y="84"/>
                    <a:pt x="36" y="80"/>
                  </a:cubicBezTo>
                  <a:close/>
                  <a:moveTo>
                    <a:pt x="48" y="5"/>
                  </a:moveTo>
                  <a:cubicBezTo>
                    <a:pt x="28" y="2"/>
                    <a:pt x="9" y="16"/>
                    <a:pt x="6" y="36"/>
                  </a:cubicBezTo>
                  <a:cubicBezTo>
                    <a:pt x="2" y="56"/>
                    <a:pt x="16" y="75"/>
                    <a:pt x="37" y="79"/>
                  </a:cubicBezTo>
                  <a:cubicBezTo>
                    <a:pt x="57" y="82"/>
                    <a:pt x="76" y="68"/>
                    <a:pt x="79" y="48"/>
                  </a:cubicBezTo>
                  <a:cubicBezTo>
                    <a:pt x="82" y="27"/>
                    <a:pt x="69" y="8"/>
                    <a:pt x="48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25" name="Freeform 154">
              <a:extLst>
                <a:ext uri="{FF2B5EF4-FFF2-40B4-BE49-F238E27FC236}">
                  <a16:creationId xmlns:a16="http://schemas.microsoft.com/office/drawing/2014/main" id="{BAD2D068-763A-468F-BD38-3C21CB05197F}"/>
                </a:ext>
              </a:extLst>
            </p:cNvPr>
            <p:cNvSpPr>
              <a:spLocks/>
            </p:cNvSpPr>
            <p:nvPr/>
          </p:nvSpPr>
          <p:spPr bwMode="auto">
            <a:xfrm>
              <a:off x="7783" y="3392"/>
              <a:ext cx="65" cy="66"/>
            </a:xfrm>
            <a:custGeom>
              <a:avLst/>
              <a:gdLst>
                <a:gd name="T0" fmla="*/ 54 w 56"/>
                <a:gd name="T1" fmla="*/ 33 h 57"/>
                <a:gd name="T2" fmla="*/ 24 w 56"/>
                <a:gd name="T3" fmla="*/ 54 h 57"/>
                <a:gd name="T4" fmla="*/ 2 w 56"/>
                <a:gd name="T5" fmla="*/ 24 h 57"/>
                <a:gd name="T6" fmla="*/ 32 w 56"/>
                <a:gd name="T7" fmla="*/ 3 h 57"/>
                <a:gd name="T8" fmla="*/ 54 w 56"/>
                <a:gd name="T9" fmla="*/ 33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7">
                  <a:moveTo>
                    <a:pt x="54" y="33"/>
                  </a:moveTo>
                  <a:cubicBezTo>
                    <a:pt x="52" y="47"/>
                    <a:pt x="38" y="57"/>
                    <a:pt x="24" y="54"/>
                  </a:cubicBezTo>
                  <a:cubicBezTo>
                    <a:pt x="10" y="52"/>
                    <a:pt x="0" y="39"/>
                    <a:pt x="2" y="24"/>
                  </a:cubicBezTo>
                  <a:cubicBezTo>
                    <a:pt x="5" y="10"/>
                    <a:pt x="18" y="0"/>
                    <a:pt x="32" y="3"/>
                  </a:cubicBezTo>
                  <a:cubicBezTo>
                    <a:pt x="47" y="5"/>
                    <a:pt x="56" y="18"/>
                    <a:pt x="54" y="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26" name="Freeform 155">
              <a:extLst>
                <a:ext uri="{FF2B5EF4-FFF2-40B4-BE49-F238E27FC236}">
                  <a16:creationId xmlns:a16="http://schemas.microsoft.com/office/drawing/2014/main" id="{0A20777F-2FE6-42AB-AE75-C8A368118BE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767" y="3377"/>
              <a:ext cx="97" cy="96"/>
            </a:xfrm>
            <a:custGeom>
              <a:avLst/>
              <a:gdLst>
                <a:gd name="T0" fmla="*/ 36 w 84"/>
                <a:gd name="T1" fmla="*/ 80 h 83"/>
                <a:gd name="T2" fmla="*/ 4 w 84"/>
                <a:gd name="T3" fmla="*/ 35 h 83"/>
                <a:gd name="T4" fmla="*/ 48 w 84"/>
                <a:gd name="T5" fmla="*/ 3 h 83"/>
                <a:gd name="T6" fmla="*/ 81 w 84"/>
                <a:gd name="T7" fmla="*/ 48 h 83"/>
                <a:gd name="T8" fmla="*/ 36 w 84"/>
                <a:gd name="T9" fmla="*/ 80 h 83"/>
                <a:gd name="T10" fmla="*/ 48 w 84"/>
                <a:gd name="T11" fmla="*/ 5 h 83"/>
                <a:gd name="T12" fmla="*/ 5 w 84"/>
                <a:gd name="T13" fmla="*/ 36 h 83"/>
                <a:gd name="T14" fmla="*/ 36 w 84"/>
                <a:gd name="T15" fmla="*/ 78 h 83"/>
                <a:gd name="T16" fmla="*/ 79 w 84"/>
                <a:gd name="T17" fmla="*/ 47 h 83"/>
                <a:gd name="T18" fmla="*/ 48 w 84"/>
                <a:gd name="T19" fmla="*/ 5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4" h="83">
                  <a:moveTo>
                    <a:pt x="36" y="80"/>
                  </a:moveTo>
                  <a:cubicBezTo>
                    <a:pt x="15" y="77"/>
                    <a:pt x="0" y="57"/>
                    <a:pt x="4" y="35"/>
                  </a:cubicBezTo>
                  <a:cubicBezTo>
                    <a:pt x="7" y="14"/>
                    <a:pt x="27" y="0"/>
                    <a:pt x="48" y="3"/>
                  </a:cubicBezTo>
                  <a:cubicBezTo>
                    <a:pt x="70" y="6"/>
                    <a:pt x="84" y="26"/>
                    <a:pt x="81" y="48"/>
                  </a:cubicBezTo>
                  <a:cubicBezTo>
                    <a:pt x="77" y="69"/>
                    <a:pt x="57" y="83"/>
                    <a:pt x="36" y="80"/>
                  </a:cubicBezTo>
                  <a:close/>
                  <a:moveTo>
                    <a:pt x="48" y="5"/>
                  </a:moveTo>
                  <a:cubicBezTo>
                    <a:pt x="28" y="1"/>
                    <a:pt x="9" y="15"/>
                    <a:pt x="5" y="36"/>
                  </a:cubicBezTo>
                  <a:cubicBezTo>
                    <a:pt x="2" y="56"/>
                    <a:pt x="16" y="75"/>
                    <a:pt x="36" y="78"/>
                  </a:cubicBezTo>
                  <a:cubicBezTo>
                    <a:pt x="57" y="82"/>
                    <a:pt x="76" y="68"/>
                    <a:pt x="79" y="47"/>
                  </a:cubicBezTo>
                  <a:cubicBezTo>
                    <a:pt x="82" y="27"/>
                    <a:pt x="68" y="8"/>
                    <a:pt x="48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27" name="Freeform 156">
              <a:extLst>
                <a:ext uri="{FF2B5EF4-FFF2-40B4-BE49-F238E27FC236}">
                  <a16:creationId xmlns:a16="http://schemas.microsoft.com/office/drawing/2014/main" id="{7AF04EF3-90BD-4988-9CDE-14942E1C27CF}"/>
                </a:ext>
              </a:extLst>
            </p:cNvPr>
            <p:cNvSpPr>
              <a:spLocks/>
            </p:cNvSpPr>
            <p:nvPr/>
          </p:nvSpPr>
          <p:spPr bwMode="auto">
            <a:xfrm>
              <a:off x="8482" y="3147"/>
              <a:ext cx="65" cy="64"/>
            </a:xfrm>
            <a:custGeom>
              <a:avLst/>
              <a:gdLst>
                <a:gd name="T0" fmla="*/ 54 w 56"/>
                <a:gd name="T1" fmla="*/ 32 h 56"/>
                <a:gd name="T2" fmla="*/ 24 w 56"/>
                <a:gd name="T3" fmla="*/ 54 h 56"/>
                <a:gd name="T4" fmla="*/ 2 w 56"/>
                <a:gd name="T5" fmla="*/ 24 h 56"/>
                <a:gd name="T6" fmla="*/ 32 w 56"/>
                <a:gd name="T7" fmla="*/ 2 h 56"/>
                <a:gd name="T8" fmla="*/ 54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4" y="32"/>
                  </a:moveTo>
                  <a:cubicBezTo>
                    <a:pt x="51" y="46"/>
                    <a:pt x="38" y="56"/>
                    <a:pt x="24" y="54"/>
                  </a:cubicBezTo>
                  <a:cubicBezTo>
                    <a:pt x="9" y="52"/>
                    <a:pt x="0" y="38"/>
                    <a:pt x="2" y="24"/>
                  </a:cubicBezTo>
                  <a:cubicBezTo>
                    <a:pt x="4" y="10"/>
                    <a:pt x="18" y="0"/>
                    <a:pt x="32" y="2"/>
                  </a:cubicBezTo>
                  <a:cubicBezTo>
                    <a:pt x="46" y="4"/>
                    <a:pt x="56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28" name="Freeform 157">
              <a:extLst>
                <a:ext uri="{FF2B5EF4-FFF2-40B4-BE49-F238E27FC236}">
                  <a16:creationId xmlns:a16="http://schemas.microsoft.com/office/drawing/2014/main" id="{403EDC33-9A9B-4A72-98FE-0CBB9C5D0AA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466" y="3130"/>
              <a:ext cx="97" cy="97"/>
            </a:xfrm>
            <a:custGeom>
              <a:avLst/>
              <a:gdLst>
                <a:gd name="T0" fmla="*/ 36 w 84"/>
                <a:gd name="T1" fmla="*/ 80 h 84"/>
                <a:gd name="T2" fmla="*/ 3 w 84"/>
                <a:gd name="T3" fmla="*/ 36 h 84"/>
                <a:gd name="T4" fmla="*/ 48 w 84"/>
                <a:gd name="T5" fmla="*/ 3 h 84"/>
                <a:gd name="T6" fmla="*/ 80 w 84"/>
                <a:gd name="T7" fmla="*/ 48 h 84"/>
                <a:gd name="T8" fmla="*/ 36 w 84"/>
                <a:gd name="T9" fmla="*/ 80 h 84"/>
                <a:gd name="T10" fmla="*/ 48 w 84"/>
                <a:gd name="T11" fmla="*/ 5 h 84"/>
                <a:gd name="T12" fmla="*/ 5 w 84"/>
                <a:gd name="T13" fmla="*/ 36 h 84"/>
                <a:gd name="T14" fmla="*/ 36 w 84"/>
                <a:gd name="T15" fmla="*/ 79 h 84"/>
                <a:gd name="T16" fmla="*/ 79 w 84"/>
                <a:gd name="T17" fmla="*/ 48 h 84"/>
                <a:gd name="T18" fmla="*/ 48 w 84"/>
                <a:gd name="T19" fmla="*/ 5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4" h="84">
                  <a:moveTo>
                    <a:pt x="36" y="80"/>
                  </a:moveTo>
                  <a:cubicBezTo>
                    <a:pt x="14" y="77"/>
                    <a:pt x="0" y="57"/>
                    <a:pt x="3" y="36"/>
                  </a:cubicBezTo>
                  <a:cubicBezTo>
                    <a:pt x="7" y="15"/>
                    <a:pt x="27" y="0"/>
                    <a:pt x="48" y="3"/>
                  </a:cubicBezTo>
                  <a:cubicBezTo>
                    <a:pt x="69" y="7"/>
                    <a:pt x="84" y="27"/>
                    <a:pt x="80" y="48"/>
                  </a:cubicBezTo>
                  <a:cubicBezTo>
                    <a:pt x="77" y="69"/>
                    <a:pt x="57" y="84"/>
                    <a:pt x="36" y="80"/>
                  </a:cubicBezTo>
                  <a:close/>
                  <a:moveTo>
                    <a:pt x="48" y="5"/>
                  </a:moveTo>
                  <a:cubicBezTo>
                    <a:pt x="27" y="2"/>
                    <a:pt x="8" y="16"/>
                    <a:pt x="5" y="36"/>
                  </a:cubicBezTo>
                  <a:cubicBezTo>
                    <a:pt x="2" y="56"/>
                    <a:pt x="16" y="76"/>
                    <a:pt x="36" y="79"/>
                  </a:cubicBezTo>
                  <a:cubicBezTo>
                    <a:pt x="56" y="82"/>
                    <a:pt x="75" y="68"/>
                    <a:pt x="79" y="48"/>
                  </a:cubicBezTo>
                  <a:cubicBezTo>
                    <a:pt x="82" y="27"/>
                    <a:pt x="68" y="8"/>
                    <a:pt x="48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29" name="Freeform 158">
              <a:extLst>
                <a:ext uri="{FF2B5EF4-FFF2-40B4-BE49-F238E27FC236}">
                  <a16:creationId xmlns:a16="http://schemas.microsoft.com/office/drawing/2014/main" id="{0AC85CFE-D380-4224-BC3C-3A2039436EC4}"/>
                </a:ext>
              </a:extLst>
            </p:cNvPr>
            <p:cNvSpPr>
              <a:spLocks/>
            </p:cNvSpPr>
            <p:nvPr/>
          </p:nvSpPr>
          <p:spPr bwMode="auto">
            <a:xfrm>
              <a:off x="7435" y="2862"/>
              <a:ext cx="65" cy="65"/>
            </a:xfrm>
            <a:custGeom>
              <a:avLst/>
              <a:gdLst>
                <a:gd name="T0" fmla="*/ 54 w 56"/>
                <a:gd name="T1" fmla="*/ 32 h 56"/>
                <a:gd name="T2" fmla="*/ 24 w 56"/>
                <a:gd name="T3" fmla="*/ 54 h 56"/>
                <a:gd name="T4" fmla="*/ 2 w 56"/>
                <a:gd name="T5" fmla="*/ 24 h 56"/>
                <a:gd name="T6" fmla="*/ 32 w 56"/>
                <a:gd name="T7" fmla="*/ 2 h 56"/>
                <a:gd name="T8" fmla="*/ 54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4" y="32"/>
                  </a:moveTo>
                  <a:cubicBezTo>
                    <a:pt x="51" y="46"/>
                    <a:pt x="38" y="56"/>
                    <a:pt x="24" y="54"/>
                  </a:cubicBezTo>
                  <a:cubicBezTo>
                    <a:pt x="9" y="51"/>
                    <a:pt x="0" y="38"/>
                    <a:pt x="2" y="24"/>
                  </a:cubicBezTo>
                  <a:cubicBezTo>
                    <a:pt x="4" y="9"/>
                    <a:pt x="18" y="0"/>
                    <a:pt x="32" y="2"/>
                  </a:cubicBezTo>
                  <a:cubicBezTo>
                    <a:pt x="46" y="4"/>
                    <a:pt x="56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30" name="Freeform 159">
              <a:extLst>
                <a:ext uri="{FF2B5EF4-FFF2-40B4-BE49-F238E27FC236}">
                  <a16:creationId xmlns:a16="http://schemas.microsoft.com/office/drawing/2014/main" id="{A2591B60-CB2C-4F18-A018-E3369A8C91A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419" y="2846"/>
              <a:ext cx="97" cy="97"/>
            </a:xfrm>
            <a:custGeom>
              <a:avLst/>
              <a:gdLst>
                <a:gd name="T0" fmla="*/ 36 w 84"/>
                <a:gd name="T1" fmla="*/ 80 h 84"/>
                <a:gd name="T2" fmla="*/ 3 w 84"/>
                <a:gd name="T3" fmla="*/ 36 h 84"/>
                <a:gd name="T4" fmla="*/ 48 w 84"/>
                <a:gd name="T5" fmla="*/ 3 h 84"/>
                <a:gd name="T6" fmla="*/ 80 w 84"/>
                <a:gd name="T7" fmla="*/ 48 h 84"/>
                <a:gd name="T8" fmla="*/ 36 w 84"/>
                <a:gd name="T9" fmla="*/ 80 h 84"/>
                <a:gd name="T10" fmla="*/ 48 w 84"/>
                <a:gd name="T11" fmla="*/ 5 h 84"/>
                <a:gd name="T12" fmla="*/ 5 w 84"/>
                <a:gd name="T13" fmla="*/ 36 h 84"/>
                <a:gd name="T14" fmla="*/ 36 w 84"/>
                <a:gd name="T15" fmla="*/ 79 h 84"/>
                <a:gd name="T16" fmla="*/ 79 w 84"/>
                <a:gd name="T17" fmla="*/ 48 h 84"/>
                <a:gd name="T18" fmla="*/ 48 w 84"/>
                <a:gd name="T19" fmla="*/ 5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4" h="84">
                  <a:moveTo>
                    <a:pt x="36" y="80"/>
                  </a:moveTo>
                  <a:cubicBezTo>
                    <a:pt x="14" y="77"/>
                    <a:pt x="0" y="57"/>
                    <a:pt x="3" y="36"/>
                  </a:cubicBezTo>
                  <a:cubicBezTo>
                    <a:pt x="7" y="14"/>
                    <a:pt x="27" y="0"/>
                    <a:pt x="48" y="3"/>
                  </a:cubicBezTo>
                  <a:cubicBezTo>
                    <a:pt x="69" y="7"/>
                    <a:pt x="84" y="27"/>
                    <a:pt x="80" y="48"/>
                  </a:cubicBezTo>
                  <a:cubicBezTo>
                    <a:pt x="77" y="69"/>
                    <a:pt x="57" y="84"/>
                    <a:pt x="36" y="80"/>
                  </a:cubicBezTo>
                  <a:close/>
                  <a:moveTo>
                    <a:pt x="48" y="5"/>
                  </a:moveTo>
                  <a:cubicBezTo>
                    <a:pt x="27" y="2"/>
                    <a:pt x="8" y="16"/>
                    <a:pt x="5" y="36"/>
                  </a:cubicBezTo>
                  <a:cubicBezTo>
                    <a:pt x="2" y="56"/>
                    <a:pt x="16" y="75"/>
                    <a:pt x="36" y="79"/>
                  </a:cubicBezTo>
                  <a:cubicBezTo>
                    <a:pt x="56" y="82"/>
                    <a:pt x="75" y="68"/>
                    <a:pt x="79" y="48"/>
                  </a:cubicBezTo>
                  <a:cubicBezTo>
                    <a:pt x="82" y="27"/>
                    <a:pt x="68" y="8"/>
                    <a:pt x="48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31" name="Freeform 160">
              <a:extLst>
                <a:ext uri="{FF2B5EF4-FFF2-40B4-BE49-F238E27FC236}">
                  <a16:creationId xmlns:a16="http://schemas.microsoft.com/office/drawing/2014/main" id="{661B13A5-E452-4921-ADBC-3ED56A383315}"/>
                </a:ext>
              </a:extLst>
            </p:cNvPr>
            <p:cNvSpPr>
              <a:spLocks/>
            </p:cNvSpPr>
            <p:nvPr/>
          </p:nvSpPr>
          <p:spPr bwMode="auto">
            <a:xfrm>
              <a:off x="8771" y="4660"/>
              <a:ext cx="64" cy="65"/>
            </a:xfrm>
            <a:custGeom>
              <a:avLst/>
              <a:gdLst>
                <a:gd name="T0" fmla="*/ 54 w 56"/>
                <a:gd name="T1" fmla="*/ 32 h 56"/>
                <a:gd name="T2" fmla="*/ 24 w 56"/>
                <a:gd name="T3" fmla="*/ 54 h 56"/>
                <a:gd name="T4" fmla="*/ 2 w 56"/>
                <a:gd name="T5" fmla="*/ 24 h 56"/>
                <a:gd name="T6" fmla="*/ 32 w 56"/>
                <a:gd name="T7" fmla="*/ 2 h 56"/>
                <a:gd name="T8" fmla="*/ 54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4" y="32"/>
                  </a:moveTo>
                  <a:cubicBezTo>
                    <a:pt x="52" y="47"/>
                    <a:pt x="38" y="56"/>
                    <a:pt x="24" y="54"/>
                  </a:cubicBezTo>
                  <a:cubicBezTo>
                    <a:pt x="10" y="52"/>
                    <a:pt x="0" y="38"/>
                    <a:pt x="2" y="24"/>
                  </a:cubicBezTo>
                  <a:cubicBezTo>
                    <a:pt x="5" y="10"/>
                    <a:pt x="18" y="0"/>
                    <a:pt x="32" y="2"/>
                  </a:cubicBezTo>
                  <a:cubicBezTo>
                    <a:pt x="47" y="5"/>
                    <a:pt x="56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32" name="Freeform 161">
              <a:extLst>
                <a:ext uri="{FF2B5EF4-FFF2-40B4-BE49-F238E27FC236}">
                  <a16:creationId xmlns:a16="http://schemas.microsoft.com/office/drawing/2014/main" id="{4FA8247A-0ED2-4428-B54B-C0042E12AE1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754" y="4644"/>
              <a:ext cx="97" cy="97"/>
            </a:xfrm>
            <a:custGeom>
              <a:avLst/>
              <a:gdLst>
                <a:gd name="T0" fmla="*/ 36 w 84"/>
                <a:gd name="T1" fmla="*/ 81 h 84"/>
                <a:gd name="T2" fmla="*/ 4 w 84"/>
                <a:gd name="T3" fmla="*/ 36 h 84"/>
                <a:gd name="T4" fmla="*/ 48 w 84"/>
                <a:gd name="T5" fmla="*/ 4 h 84"/>
                <a:gd name="T6" fmla="*/ 81 w 84"/>
                <a:gd name="T7" fmla="*/ 48 h 84"/>
                <a:gd name="T8" fmla="*/ 36 w 84"/>
                <a:gd name="T9" fmla="*/ 81 h 84"/>
                <a:gd name="T10" fmla="*/ 48 w 84"/>
                <a:gd name="T11" fmla="*/ 5 h 84"/>
                <a:gd name="T12" fmla="*/ 5 w 84"/>
                <a:gd name="T13" fmla="*/ 36 h 84"/>
                <a:gd name="T14" fmla="*/ 36 w 84"/>
                <a:gd name="T15" fmla="*/ 79 h 84"/>
                <a:gd name="T16" fmla="*/ 79 w 84"/>
                <a:gd name="T17" fmla="*/ 48 h 84"/>
                <a:gd name="T18" fmla="*/ 48 w 84"/>
                <a:gd name="T19" fmla="*/ 5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4" h="84">
                  <a:moveTo>
                    <a:pt x="36" y="81"/>
                  </a:moveTo>
                  <a:cubicBezTo>
                    <a:pt x="15" y="77"/>
                    <a:pt x="0" y="57"/>
                    <a:pt x="4" y="36"/>
                  </a:cubicBezTo>
                  <a:cubicBezTo>
                    <a:pt x="7" y="15"/>
                    <a:pt x="27" y="0"/>
                    <a:pt x="48" y="4"/>
                  </a:cubicBezTo>
                  <a:cubicBezTo>
                    <a:pt x="70" y="7"/>
                    <a:pt x="84" y="27"/>
                    <a:pt x="81" y="48"/>
                  </a:cubicBezTo>
                  <a:cubicBezTo>
                    <a:pt x="77" y="70"/>
                    <a:pt x="57" y="84"/>
                    <a:pt x="36" y="81"/>
                  </a:cubicBezTo>
                  <a:close/>
                  <a:moveTo>
                    <a:pt x="48" y="5"/>
                  </a:moveTo>
                  <a:cubicBezTo>
                    <a:pt x="28" y="2"/>
                    <a:pt x="9" y="16"/>
                    <a:pt x="5" y="36"/>
                  </a:cubicBezTo>
                  <a:cubicBezTo>
                    <a:pt x="2" y="57"/>
                    <a:pt x="16" y="76"/>
                    <a:pt x="36" y="79"/>
                  </a:cubicBezTo>
                  <a:cubicBezTo>
                    <a:pt x="57" y="82"/>
                    <a:pt x="76" y="68"/>
                    <a:pt x="79" y="48"/>
                  </a:cubicBezTo>
                  <a:cubicBezTo>
                    <a:pt x="82" y="28"/>
                    <a:pt x="68" y="9"/>
                    <a:pt x="48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33" name="Freeform 162">
              <a:extLst>
                <a:ext uri="{FF2B5EF4-FFF2-40B4-BE49-F238E27FC236}">
                  <a16:creationId xmlns:a16="http://schemas.microsoft.com/office/drawing/2014/main" id="{0395F447-FFCA-48DF-BE6F-DD88058A29A7}"/>
                </a:ext>
              </a:extLst>
            </p:cNvPr>
            <p:cNvSpPr>
              <a:spLocks/>
            </p:cNvSpPr>
            <p:nvPr/>
          </p:nvSpPr>
          <p:spPr bwMode="auto">
            <a:xfrm>
              <a:off x="7095" y="4006"/>
              <a:ext cx="65" cy="65"/>
            </a:xfrm>
            <a:custGeom>
              <a:avLst/>
              <a:gdLst>
                <a:gd name="T0" fmla="*/ 54 w 56"/>
                <a:gd name="T1" fmla="*/ 32 h 56"/>
                <a:gd name="T2" fmla="*/ 24 w 56"/>
                <a:gd name="T3" fmla="*/ 54 h 56"/>
                <a:gd name="T4" fmla="*/ 2 w 56"/>
                <a:gd name="T5" fmla="*/ 24 h 56"/>
                <a:gd name="T6" fmla="*/ 32 w 56"/>
                <a:gd name="T7" fmla="*/ 2 h 56"/>
                <a:gd name="T8" fmla="*/ 54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4" y="32"/>
                  </a:moveTo>
                  <a:cubicBezTo>
                    <a:pt x="52" y="46"/>
                    <a:pt x="38" y="56"/>
                    <a:pt x="24" y="54"/>
                  </a:cubicBezTo>
                  <a:cubicBezTo>
                    <a:pt x="10" y="51"/>
                    <a:pt x="0" y="38"/>
                    <a:pt x="2" y="24"/>
                  </a:cubicBezTo>
                  <a:cubicBezTo>
                    <a:pt x="5" y="9"/>
                    <a:pt x="18" y="0"/>
                    <a:pt x="32" y="2"/>
                  </a:cubicBezTo>
                  <a:cubicBezTo>
                    <a:pt x="47" y="4"/>
                    <a:pt x="56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34" name="Freeform 163">
              <a:extLst>
                <a:ext uri="{FF2B5EF4-FFF2-40B4-BE49-F238E27FC236}">
                  <a16:creationId xmlns:a16="http://schemas.microsoft.com/office/drawing/2014/main" id="{460B9DAD-3501-4EC5-8B4A-2BC0FB89ABB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079" y="3990"/>
              <a:ext cx="97" cy="97"/>
            </a:xfrm>
            <a:custGeom>
              <a:avLst/>
              <a:gdLst>
                <a:gd name="T0" fmla="*/ 36 w 84"/>
                <a:gd name="T1" fmla="*/ 80 h 84"/>
                <a:gd name="T2" fmla="*/ 4 w 84"/>
                <a:gd name="T3" fmla="*/ 36 h 84"/>
                <a:gd name="T4" fmla="*/ 48 w 84"/>
                <a:gd name="T5" fmla="*/ 3 h 84"/>
                <a:gd name="T6" fmla="*/ 81 w 84"/>
                <a:gd name="T7" fmla="*/ 48 h 84"/>
                <a:gd name="T8" fmla="*/ 36 w 84"/>
                <a:gd name="T9" fmla="*/ 80 h 84"/>
                <a:gd name="T10" fmla="*/ 48 w 84"/>
                <a:gd name="T11" fmla="*/ 5 h 84"/>
                <a:gd name="T12" fmla="*/ 5 w 84"/>
                <a:gd name="T13" fmla="*/ 36 h 84"/>
                <a:gd name="T14" fmla="*/ 36 w 84"/>
                <a:gd name="T15" fmla="*/ 79 h 84"/>
                <a:gd name="T16" fmla="*/ 79 w 84"/>
                <a:gd name="T17" fmla="*/ 48 h 84"/>
                <a:gd name="T18" fmla="*/ 48 w 84"/>
                <a:gd name="T19" fmla="*/ 5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4" h="84">
                  <a:moveTo>
                    <a:pt x="36" y="80"/>
                  </a:moveTo>
                  <a:cubicBezTo>
                    <a:pt x="15" y="77"/>
                    <a:pt x="0" y="57"/>
                    <a:pt x="4" y="36"/>
                  </a:cubicBezTo>
                  <a:cubicBezTo>
                    <a:pt x="7" y="15"/>
                    <a:pt x="27" y="0"/>
                    <a:pt x="48" y="3"/>
                  </a:cubicBezTo>
                  <a:cubicBezTo>
                    <a:pt x="70" y="7"/>
                    <a:pt x="84" y="27"/>
                    <a:pt x="81" y="48"/>
                  </a:cubicBezTo>
                  <a:cubicBezTo>
                    <a:pt x="77" y="69"/>
                    <a:pt x="57" y="84"/>
                    <a:pt x="36" y="80"/>
                  </a:cubicBezTo>
                  <a:close/>
                  <a:moveTo>
                    <a:pt x="48" y="5"/>
                  </a:moveTo>
                  <a:cubicBezTo>
                    <a:pt x="28" y="2"/>
                    <a:pt x="9" y="16"/>
                    <a:pt x="5" y="36"/>
                  </a:cubicBezTo>
                  <a:cubicBezTo>
                    <a:pt x="2" y="56"/>
                    <a:pt x="16" y="76"/>
                    <a:pt x="36" y="79"/>
                  </a:cubicBezTo>
                  <a:cubicBezTo>
                    <a:pt x="57" y="82"/>
                    <a:pt x="76" y="68"/>
                    <a:pt x="79" y="48"/>
                  </a:cubicBezTo>
                  <a:cubicBezTo>
                    <a:pt x="82" y="27"/>
                    <a:pt x="68" y="8"/>
                    <a:pt x="48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35" name="Freeform 164">
              <a:extLst>
                <a:ext uri="{FF2B5EF4-FFF2-40B4-BE49-F238E27FC236}">
                  <a16:creationId xmlns:a16="http://schemas.microsoft.com/office/drawing/2014/main" id="{C008829F-395D-41AB-9CE7-7DBBBF87026E}"/>
                </a:ext>
              </a:extLst>
            </p:cNvPr>
            <p:cNvSpPr>
              <a:spLocks/>
            </p:cNvSpPr>
            <p:nvPr/>
          </p:nvSpPr>
          <p:spPr bwMode="auto">
            <a:xfrm>
              <a:off x="8136" y="4499"/>
              <a:ext cx="86" cy="85"/>
            </a:xfrm>
            <a:custGeom>
              <a:avLst/>
              <a:gdLst>
                <a:gd name="T0" fmla="*/ 71 w 74"/>
                <a:gd name="T1" fmla="*/ 43 h 74"/>
                <a:gd name="T2" fmla="*/ 32 w 74"/>
                <a:gd name="T3" fmla="*/ 71 h 74"/>
                <a:gd name="T4" fmla="*/ 3 w 74"/>
                <a:gd name="T5" fmla="*/ 32 h 74"/>
                <a:gd name="T6" fmla="*/ 43 w 74"/>
                <a:gd name="T7" fmla="*/ 3 h 74"/>
                <a:gd name="T8" fmla="*/ 71 w 74"/>
                <a:gd name="T9" fmla="*/ 43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4" h="74">
                  <a:moveTo>
                    <a:pt x="71" y="43"/>
                  </a:moveTo>
                  <a:cubicBezTo>
                    <a:pt x="68" y="61"/>
                    <a:pt x="51" y="74"/>
                    <a:pt x="32" y="71"/>
                  </a:cubicBezTo>
                  <a:cubicBezTo>
                    <a:pt x="13" y="68"/>
                    <a:pt x="0" y="51"/>
                    <a:pt x="3" y="32"/>
                  </a:cubicBezTo>
                  <a:cubicBezTo>
                    <a:pt x="6" y="13"/>
                    <a:pt x="24" y="0"/>
                    <a:pt x="43" y="3"/>
                  </a:cubicBezTo>
                  <a:cubicBezTo>
                    <a:pt x="61" y="6"/>
                    <a:pt x="74" y="24"/>
                    <a:pt x="71" y="4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36" name="Freeform 165">
              <a:extLst>
                <a:ext uri="{FF2B5EF4-FFF2-40B4-BE49-F238E27FC236}">
                  <a16:creationId xmlns:a16="http://schemas.microsoft.com/office/drawing/2014/main" id="{C86E12BA-528C-41FF-BEED-3C5D54B446C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116" y="4478"/>
              <a:ext cx="128" cy="128"/>
            </a:xfrm>
            <a:custGeom>
              <a:avLst/>
              <a:gdLst>
                <a:gd name="T0" fmla="*/ 47 w 111"/>
                <a:gd name="T1" fmla="*/ 106 h 111"/>
                <a:gd name="T2" fmla="*/ 4 w 111"/>
                <a:gd name="T3" fmla="*/ 47 h 111"/>
                <a:gd name="T4" fmla="*/ 63 w 111"/>
                <a:gd name="T5" fmla="*/ 4 h 111"/>
                <a:gd name="T6" fmla="*/ 106 w 111"/>
                <a:gd name="T7" fmla="*/ 63 h 111"/>
                <a:gd name="T8" fmla="*/ 47 w 111"/>
                <a:gd name="T9" fmla="*/ 106 h 111"/>
                <a:gd name="T10" fmla="*/ 63 w 111"/>
                <a:gd name="T11" fmla="*/ 6 h 111"/>
                <a:gd name="T12" fmla="*/ 6 w 111"/>
                <a:gd name="T13" fmla="*/ 47 h 111"/>
                <a:gd name="T14" fmla="*/ 47 w 111"/>
                <a:gd name="T15" fmla="*/ 104 h 111"/>
                <a:gd name="T16" fmla="*/ 104 w 111"/>
                <a:gd name="T17" fmla="*/ 63 h 111"/>
                <a:gd name="T18" fmla="*/ 63 w 111"/>
                <a:gd name="T19" fmla="*/ 6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1" h="111">
                  <a:moveTo>
                    <a:pt x="47" y="106"/>
                  </a:moveTo>
                  <a:cubicBezTo>
                    <a:pt x="19" y="102"/>
                    <a:pt x="0" y="75"/>
                    <a:pt x="4" y="47"/>
                  </a:cubicBezTo>
                  <a:cubicBezTo>
                    <a:pt x="9" y="19"/>
                    <a:pt x="35" y="0"/>
                    <a:pt x="63" y="4"/>
                  </a:cubicBezTo>
                  <a:cubicBezTo>
                    <a:pt x="91" y="9"/>
                    <a:pt x="111" y="35"/>
                    <a:pt x="106" y="63"/>
                  </a:cubicBezTo>
                  <a:cubicBezTo>
                    <a:pt x="102" y="91"/>
                    <a:pt x="75" y="111"/>
                    <a:pt x="47" y="106"/>
                  </a:cubicBezTo>
                  <a:close/>
                  <a:moveTo>
                    <a:pt x="63" y="6"/>
                  </a:moveTo>
                  <a:cubicBezTo>
                    <a:pt x="36" y="2"/>
                    <a:pt x="11" y="20"/>
                    <a:pt x="6" y="47"/>
                  </a:cubicBezTo>
                  <a:cubicBezTo>
                    <a:pt x="2" y="74"/>
                    <a:pt x="20" y="100"/>
                    <a:pt x="47" y="104"/>
                  </a:cubicBezTo>
                  <a:cubicBezTo>
                    <a:pt x="74" y="108"/>
                    <a:pt x="100" y="90"/>
                    <a:pt x="104" y="63"/>
                  </a:cubicBezTo>
                  <a:cubicBezTo>
                    <a:pt x="108" y="36"/>
                    <a:pt x="90" y="11"/>
                    <a:pt x="63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37" name="Freeform 166">
              <a:extLst>
                <a:ext uri="{FF2B5EF4-FFF2-40B4-BE49-F238E27FC236}">
                  <a16:creationId xmlns:a16="http://schemas.microsoft.com/office/drawing/2014/main" id="{46EBC8AF-3F4A-4818-ADA3-71A0AA726F8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088" y="4451"/>
              <a:ext cx="182" cy="182"/>
            </a:xfrm>
            <a:custGeom>
              <a:avLst/>
              <a:gdLst>
                <a:gd name="T0" fmla="*/ 68 w 158"/>
                <a:gd name="T1" fmla="*/ 152 h 158"/>
                <a:gd name="T2" fmla="*/ 6 w 158"/>
                <a:gd name="T3" fmla="*/ 68 h 158"/>
                <a:gd name="T4" fmla="*/ 91 w 158"/>
                <a:gd name="T5" fmla="*/ 6 h 158"/>
                <a:gd name="T6" fmla="*/ 152 w 158"/>
                <a:gd name="T7" fmla="*/ 91 h 158"/>
                <a:gd name="T8" fmla="*/ 68 w 158"/>
                <a:gd name="T9" fmla="*/ 152 h 158"/>
                <a:gd name="T10" fmla="*/ 90 w 158"/>
                <a:gd name="T11" fmla="*/ 8 h 158"/>
                <a:gd name="T12" fmla="*/ 8 w 158"/>
                <a:gd name="T13" fmla="*/ 68 h 158"/>
                <a:gd name="T14" fmla="*/ 68 w 158"/>
                <a:gd name="T15" fmla="*/ 150 h 158"/>
                <a:gd name="T16" fmla="*/ 150 w 158"/>
                <a:gd name="T17" fmla="*/ 90 h 158"/>
                <a:gd name="T18" fmla="*/ 90 w 158"/>
                <a:gd name="T19" fmla="*/ 8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8" h="158">
                  <a:moveTo>
                    <a:pt x="68" y="152"/>
                  </a:moveTo>
                  <a:cubicBezTo>
                    <a:pt x="27" y="146"/>
                    <a:pt x="0" y="108"/>
                    <a:pt x="6" y="68"/>
                  </a:cubicBezTo>
                  <a:cubicBezTo>
                    <a:pt x="13" y="27"/>
                    <a:pt x="51" y="0"/>
                    <a:pt x="91" y="6"/>
                  </a:cubicBezTo>
                  <a:cubicBezTo>
                    <a:pt x="131" y="13"/>
                    <a:pt x="158" y="51"/>
                    <a:pt x="152" y="91"/>
                  </a:cubicBezTo>
                  <a:cubicBezTo>
                    <a:pt x="146" y="131"/>
                    <a:pt x="108" y="158"/>
                    <a:pt x="68" y="152"/>
                  </a:cubicBezTo>
                  <a:close/>
                  <a:moveTo>
                    <a:pt x="90" y="8"/>
                  </a:moveTo>
                  <a:cubicBezTo>
                    <a:pt x="51" y="2"/>
                    <a:pt x="15" y="29"/>
                    <a:pt x="8" y="68"/>
                  </a:cubicBezTo>
                  <a:cubicBezTo>
                    <a:pt x="2" y="107"/>
                    <a:pt x="29" y="144"/>
                    <a:pt x="68" y="150"/>
                  </a:cubicBezTo>
                  <a:cubicBezTo>
                    <a:pt x="107" y="156"/>
                    <a:pt x="144" y="129"/>
                    <a:pt x="150" y="90"/>
                  </a:cubicBezTo>
                  <a:cubicBezTo>
                    <a:pt x="156" y="51"/>
                    <a:pt x="129" y="15"/>
                    <a:pt x="90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38" name="Freeform 167">
              <a:extLst>
                <a:ext uri="{FF2B5EF4-FFF2-40B4-BE49-F238E27FC236}">
                  <a16:creationId xmlns:a16="http://schemas.microsoft.com/office/drawing/2014/main" id="{1DEA3CFD-B5F0-47E1-A964-5E09ACEDF966}"/>
                </a:ext>
              </a:extLst>
            </p:cNvPr>
            <p:cNvSpPr>
              <a:spLocks/>
            </p:cNvSpPr>
            <p:nvPr/>
          </p:nvSpPr>
          <p:spPr bwMode="auto">
            <a:xfrm>
              <a:off x="7510" y="5113"/>
              <a:ext cx="65" cy="65"/>
            </a:xfrm>
            <a:custGeom>
              <a:avLst/>
              <a:gdLst>
                <a:gd name="T0" fmla="*/ 54 w 56"/>
                <a:gd name="T1" fmla="*/ 32 h 56"/>
                <a:gd name="T2" fmla="*/ 24 w 56"/>
                <a:gd name="T3" fmla="*/ 54 h 56"/>
                <a:gd name="T4" fmla="*/ 2 w 56"/>
                <a:gd name="T5" fmla="*/ 24 h 56"/>
                <a:gd name="T6" fmla="*/ 32 w 56"/>
                <a:gd name="T7" fmla="*/ 2 h 56"/>
                <a:gd name="T8" fmla="*/ 54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4" y="32"/>
                  </a:moveTo>
                  <a:cubicBezTo>
                    <a:pt x="52" y="47"/>
                    <a:pt x="38" y="56"/>
                    <a:pt x="24" y="54"/>
                  </a:cubicBezTo>
                  <a:cubicBezTo>
                    <a:pt x="10" y="52"/>
                    <a:pt x="0" y="38"/>
                    <a:pt x="2" y="24"/>
                  </a:cubicBezTo>
                  <a:cubicBezTo>
                    <a:pt x="5" y="10"/>
                    <a:pt x="18" y="0"/>
                    <a:pt x="32" y="2"/>
                  </a:cubicBezTo>
                  <a:cubicBezTo>
                    <a:pt x="47" y="5"/>
                    <a:pt x="56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39" name="Freeform 168">
              <a:extLst>
                <a:ext uri="{FF2B5EF4-FFF2-40B4-BE49-F238E27FC236}">
                  <a16:creationId xmlns:a16="http://schemas.microsoft.com/office/drawing/2014/main" id="{16E34758-8DAD-42C9-90FA-6D5DB3787EF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494" y="5097"/>
              <a:ext cx="97" cy="97"/>
            </a:xfrm>
            <a:custGeom>
              <a:avLst/>
              <a:gdLst>
                <a:gd name="T0" fmla="*/ 36 w 84"/>
                <a:gd name="T1" fmla="*/ 81 h 84"/>
                <a:gd name="T2" fmla="*/ 4 w 84"/>
                <a:gd name="T3" fmla="*/ 36 h 84"/>
                <a:gd name="T4" fmla="*/ 48 w 84"/>
                <a:gd name="T5" fmla="*/ 4 h 84"/>
                <a:gd name="T6" fmla="*/ 81 w 84"/>
                <a:gd name="T7" fmla="*/ 48 h 84"/>
                <a:gd name="T8" fmla="*/ 36 w 84"/>
                <a:gd name="T9" fmla="*/ 81 h 84"/>
                <a:gd name="T10" fmla="*/ 48 w 84"/>
                <a:gd name="T11" fmla="*/ 5 h 84"/>
                <a:gd name="T12" fmla="*/ 5 w 84"/>
                <a:gd name="T13" fmla="*/ 36 h 84"/>
                <a:gd name="T14" fmla="*/ 36 w 84"/>
                <a:gd name="T15" fmla="*/ 79 h 84"/>
                <a:gd name="T16" fmla="*/ 79 w 84"/>
                <a:gd name="T17" fmla="*/ 48 h 84"/>
                <a:gd name="T18" fmla="*/ 48 w 84"/>
                <a:gd name="T19" fmla="*/ 5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4" h="84">
                  <a:moveTo>
                    <a:pt x="36" y="81"/>
                  </a:moveTo>
                  <a:cubicBezTo>
                    <a:pt x="15" y="77"/>
                    <a:pt x="0" y="57"/>
                    <a:pt x="4" y="36"/>
                  </a:cubicBezTo>
                  <a:cubicBezTo>
                    <a:pt x="7" y="15"/>
                    <a:pt x="27" y="0"/>
                    <a:pt x="48" y="4"/>
                  </a:cubicBezTo>
                  <a:cubicBezTo>
                    <a:pt x="70" y="7"/>
                    <a:pt x="84" y="27"/>
                    <a:pt x="81" y="48"/>
                  </a:cubicBezTo>
                  <a:cubicBezTo>
                    <a:pt x="77" y="70"/>
                    <a:pt x="57" y="84"/>
                    <a:pt x="36" y="81"/>
                  </a:cubicBezTo>
                  <a:close/>
                  <a:moveTo>
                    <a:pt x="48" y="5"/>
                  </a:moveTo>
                  <a:cubicBezTo>
                    <a:pt x="28" y="2"/>
                    <a:pt x="9" y="16"/>
                    <a:pt x="5" y="36"/>
                  </a:cubicBezTo>
                  <a:cubicBezTo>
                    <a:pt x="2" y="57"/>
                    <a:pt x="16" y="76"/>
                    <a:pt x="36" y="79"/>
                  </a:cubicBezTo>
                  <a:cubicBezTo>
                    <a:pt x="57" y="82"/>
                    <a:pt x="76" y="68"/>
                    <a:pt x="79" y="48"/>
                  </a:cubicBezTo>
                  <a:cubicBezTo>
                    <a:pt x="82" y="28"/>
                    <a:pt x="68" y="9"/>
                    <a:pt x="48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40" name="Freeform 169">
              <a:extLst>
                <a:ext uri="{FF2B5EF4-FFF2-40B4-BE49-F238E27FC236}">
                  <a16:creationId xmlns:a16="http://schemas.microsoft.com/office/drawing/2014/main" id="{3090840E-510E-44A2-842C-D1C834AB25E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473" y="5076"/>
              <a:ext cx="139" cy="139"/>
            </a:xfrm>
            <a:custGeom>
              <a:avLst/>
              <a:gdLst>
                <a:gd name="T0" fmla="*/ 52 w 120"/>
                <a:gd name="T1" fmla="*/ 115 h 120"/>
                <a:gd name="T2" fmla="*/ 5 w 120"/>
                <a:gd name="T3" fmla="*/ 52 h 120"/>
                <a:gd name="T4" fmla="*/ 69 w 120"/>
                <a:gd name="T5" fmla="*/ 5 h 120"/>
                <a:gd name="T6" fmla="*/ 115 w 120"/>
                <a:gd name="T7" fmla="*/ 69 h 120"/>
                <a:gd name="T8" fmla="*/ 52 w 120"/>
                <a:gd name="T9" fmla="*/ 115 h 120"/>
                <a:gd name="T10" fmla="*/ 69 w 120"/>
                <a:gd name="T11" fmla="*/ 7 h 120"/>
                <a:gd name="T12" fmla="*/ 7 w 120"/>
                <a:gd name="T13" fmla="*/ 52 h 120"/>
                <a:gd name="T14" fmla="*/ 52 w 120"/>
                <a:gd name="T15" fmla="*/ 114 h 120"/>
                <a:gd name="T16" fmla="*/ 114 w 120"/>
                <a:gd name="T17" fmla="*/ 69 h 120"/>
                <a:gd name="T18" fmla="*/ 69 w 120"/>
                <a:gd name="T19" fmla="*/ 7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0" h="120">
                  <a:moveTo>
                    <a:pt x="52" y="115"/>
                  </a:moveTo>
                  <a:cubicBezTo>
                    <a:pt x="21" y="110"/>
                    <a:pt x="0" y="82"/>
                    <a:pt x="5" y="52"/>
                  </a:cubicBezTo>
                  <a:cubicBezTo>
                    <a:pt x="10" y="21"/>
                    <a:pt x="39" y="0"/>
                    <a:pt x="69" y="5"/>
                  </a:cubicBezTo>
                  <a:cubicBezTo>
                    <a:pt x="99" y="10"/>
                    <a:pt x="120" y="39"/>
                    <a:pt x="115" y="69"/>
                  </a:cubicBezTo>
                  <a:cubicBezTo>
                    <a:pt x="110" y="99"/>
                    <a:pt x="82" y="120"/>
                    <a:pt x="52" y="115"/>
                  </a:cubicBezTo>
                  <a:close/>
                  <a:moveTo>
                    <a:pt x="69" y="7"/>
                  </a:moveTo>
                  <a:cubicBezTo>
                    <a:pt x="39" y="2"/>
                    <a:pt x="12" y="22"/>
                    <a:pt x="7" y="52"/>
                  </a:cubicBezTo>
                  <a:cubicBezTo>
                    <a:pt x="2" y="81"/>
                    <a:pt x="22" y="109"/>
                    <a:pt x="52" y="114"/>
                  </a:cubicBezTo>
                  <a:cubicBezTo>
                    <a:pt x="81" y="118"/>
                    <a:pt x="109" y="98"/>
                    <a:pt x="114" y="69"/>
                  </a:cubicBezTo>
                  <a:cubicBezTo>
                    <a:pt x="118" y="39"/>
                    <a:pt x="98" y="12"/>
                    <a:pt x="69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41" name="Freeform 170">
              <a:extLst>
                <a:ext uri="{FF2B5EF4-FFF2-40B4-BE49-F238E27FC236}">
                  <a16:creationId xmlns:a16="http://schemas.microsoft.com/office/drawing/2014/main" id="{0E84BC47-30D0-474B-8249-9C5E187A9D4B}"/>
                </a:ext>
              </a:extLst>
            </p:cNvPr>
            <p:cNvSpPr>
              <a:spLocks/>
            </p:cNvSpPr>
            <p:nvPr/>
          </p:nvSpPr>
          <p:spPr bwMode="auto">
            <a:xfrm>
              <a:off x="7427" y="3302"/>
              <a:ext cx="89" cy="88"/>
            </a:xfrm>
            <a:custGeom>
              <a:avLst/>
              <a:gdLst>
                <a:gd name="T0" fmla="*/ 74 w 77"/>
                <a:gd name="T1" fmla="*/ 44 h 76"/>
                <a:gd name="T2" fmla="*/ 33 w 77"/>
                <a:gd name="T3" fmla="*/ 73 h 76"/>
                <a:gd name="T4" fmla="*/ 3 w 77"/>
                <a:gd name="T5" fmla="*/ 33 h 76"/>
                <a:gd name="T6" fmla="*/ 44 w 77"/>
                <a:gd name="T7" fmla="*/ 3 h 76"/>
                <a:gd name="T8" fmla="*/ 74 w 77"/>
                <a:gd name="T9" fmla="*/ 44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7" h="76">
                  <a:moveTo>
                    <a:pt x="74" y="44"/>
                  </a:moveTo>
                  <a:cubicBezTo>
                    <a:pt x="71" y="63"/>
                    <a:pt x="52" y="76"/>
                    <a:pt x="33" y="73"/>
                  </a:cubicBezTo>
                  <a:cubicBezTo>
                    <a:pt x="14" y="70"/>
                    <a:pt x="0" y="52"/>
                    <a:pt x="3" y="33"/>
                  </a:cubicBezTo>
                  <a:cubicBezTo>
                    <a:pt x="7" y="13"/>
                    <a:pt x="25" y="0"/>
                    <a:pt x="44" y="3"/>
                  </a:cubicBezTo>
                  <a:cubicBezTo>
                    <a:pt x="64" y="6"/>
                    <a:pt x="77" y="24"/>
                    <a:pt x="74" y="4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42" name="Freeform 171">
              <a:extLst>
                <a:ext uri="{FF2B5EF4-FFF2-40B4-BE49-F238E27FC236}">
                  <a16:creationId xmlns:a16="http://schemas.microsoft.com/office/drawing/2014/main" id="{984EEDEB-9131-477C-BF77-393858A6931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406" y="3280"/>
              <a:ext cx="132" cy="132"/>
            </a:xfrm>
            <a:custGeom>
              <a:avLst/>
              <a:gdLst>
                <a:gd name="T0" fmla="*/ 48 w 114"/>
                <a:gd name="T1" fmla="*/ 110 h 114"/>
                <a:gd name="T2" fmla="*/ 4 w 114"/>
                <a:gd name="T3" fmla="*/ 49 h 114"/>
                <a:gd name="T4" fmla="*/ 65 w 114"/>
                <a:gd name="T5" fmla="*/ 5 h 114"/>
                <a:gd name="T6" fmla="*/ 109 w 114"/>
                <a:gd name="T7" fmla="*/ 66 h 114"/>
                <a:gd name="T8" fmla="*/ 48 w 114"/>
                <a:gd name="T9" fmla="*/ 110 h 114"/>
                <a:gd name="T10" fmla="*/ 65 w 114"/>
                <a:gd name="T11" fmla="*/ 7 h 114"/>
                <a:gd name="T12" fmla="*/ 6 w 114"/>
                <a:gd name="T13" fmla="*/ 49 h 114"/>
                <a:gd name="T14" fmla="*/ 49 w 114"/>
                <a:gd name="T15" fmla="*/ 107 h 114"/>
                <a:gd name="T16" fmla="*/ 107 w 114"/>
                <a:gd name="T17" fmla="*/ 65 h 114"/>
                <a:gd name="T18" fmla="*/ 65 w 114"/>
                <a:gd name="T19" fmla="*/ 7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4" h="114">
                  <a:moveTo>
                    <a:pt x="48" y="110"/>
                  </a:moveTo>
                  <a:cubicBezTo>
                    <a:pt x="19" y="105"/>
                    <a:pt x="0" y="78"/>
                    <a:pt x="4" y="49"/>
                  </a:cubicBezTo>
                  <a:cubicBezTo>
                    <a:pt x="9" y="20"/>
                    <a:pt x="36" y="0"/>
                    <a:pt x="65" y="5"/>
                  </a:cubicBezTo>
                  <a:cubicBezTo>
                    <a:pt x="94" y="9"/>
                    <a:pt x="114" y="37"/>
                    <a:pt x="109" y="66"/>
                  </a:cubicBezTo>
                  <a:cubicBezTo>
                    <a:pt x="104" y="94"/>
                    <a:pt x="77" y="114"/>
                    <a:pt x="48" y="110"/>
                  </a:cubicBezTo>
                  <a:close/>
                  <a:moveTo>
                    <a:pt x="65" y="7"/>
                  </a:moveTo>
                  <a:cubicBezTo>
                    <a:pt x="37" y="3"/>
                    <a:pt x="11" y="22"/>
                    <a:pt x="6" y="49"/>
                  </a:cubicBezTo>
                  <a:cubicBezTo>
                    <a:pt x="2" y="77"/>
                    <a:pt x="21" y="103"/>
                    <a:pt x="49" y="107"/>
                  </a:cubicBezTo>
                  <a:cubicBezTo>
                    <a:pt x="76" y="112"/>
                    <a:pt x="102" y="93"/>
                    <a:pt x="107" y="65"/>
                  </a:cubicBezTo>
                  <a:cubicBezTo>
                    <a:pt x="111" y="37"/>
                    <a:pt x="92" y="11"/>
                    <a:pt x="65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43" name="Freeform 172">
              <a:extLst>
                <a:ext uri="{FF2B5EF4-FFF2-40B4-BE49-F238E27FC236}">
                  <a16:creationId xmlns:a16="http://schemas.microsoft.com/office/drawing/2014/main" id="{AD9714B4-4144-42B4-ACFF-11E7FBC26D7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378" y="3253"/>
              <a:ext cx="188" cy="187"/>
            </a:xfrm>
            <a:custGeom>
              <a:avLst/>
              <a:gdLst>
                <a:gd name="T0" fmla="*/ 70 w 163"/>
                <a:gd name="T1" fmla="*/ 156 h 163"/>
                <a:gd name="T2" fmla="*/ 7 w 163"/>
                <a:gd name="T3" fmla="*/ 69 h 163"/>
                <a:gd name="T4" fmla="*/ 94 w 163"/>
                <a:gd name="T5" fmla="*/ 6 h 163"/>
                <a:gd name="T6" fmla="*/ 157 w 163"/>
                <a:gd name="T7" fmla="*/ 93 h 163"/>
                <a:gd name="T8" fmla="*/ 70 w 163"/>
                <a:gd name="T9" fmla="*/ 156 h 163"/>
                <a:gd name="T10" fmla="*/ 93 w 163"/>
                <a:gd name="T11" fmla="*/ 8 h 163"/>
                <a:gd name="T12" fmla="*/ 9 w 163"/>
                <a:gd name="T13" fmla="*/ 70 h 163"/>
                <a:gd name="T14" fmla="*/ 70 w 163"/>
                <a:gd name="T15" fmla="*/ 154 h 163"/>
                <a:gd name="T16" fmla="*/ 154 w 163"/>
                <a:gd name="T17" fmla="*/ 93 h 163"/>
                <a:gd name="T18" fmla="*/ 93 w 163"/>
                <a:gd name="T19" fmla="*/ 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3" h="163">
                  <a:moveTo>
                    <a:pt x="70" y="156"/>
                  </a:moveTo>
                  <a:cubicBezTo>
                    <a:pt x="28" y="150"/>
                    <a:pt x="0" y="111"/>
                    <a:pt x="7" y="69"/>
                  </a:cubicBezTo>
                  <a:cubicBezTo>
                    <a:pt x="13" y="28"/>
                    <a:pt x="52" y="0"/>
                    <a:pt x="94" y="6"/>
                  </a:cubicBezTo>
                  <a:cubicBezTo>
                    <a:pt x="135" y="13"/>
                    <a:pt x="163" y="52"/>
                    <a:pt x="157" y="93"/>
                  </a:cubicBezTo>
                  <a:cubicBezTo>
                    <a:pt x="150" y="134"/>
                    <a:pt x="111" y="163"/>
                    <a:pt x="70" y="156"/>
                  </a:cubicBezTo>
                  <a:close/>
                  <a:moveTo>
                    <a:pt x="93" y="8"/>
                  </a:moveTo>
                  <a:cubicBezTo>
                    <a:pt x="53" y="2"/>
                    <a:pt x="15" y="30"/>
                    <a:pt x="9" y="70"/>
                  </a:cubicBezTo>
                  <a:cubicBezTo>
                    <a:pt x="3" y="110"/>
                    <a:pt x="30" y="147"/>
                    <a:pt x="70" y="154"/>
                  </a:cubicBezTo>
                  <a:cubicBezTo>
                    <a:pt x="110" y="160"/>
                    <a:pt x="148" y="133"/>
                    <a:pt x="154" y="93"/>
                  </a:cubicBezTo>
                  <a:cubicBezTo>
                    <a:pt x="161" y="53"/>
                    <a:pt x="133" y="15"/>
                    <a:pt x="9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44" name="Freeform 173">
              <a:extLst>
                <a:ext uri="{FF2B5EF4-FFF2-40B4-BE49-F238E27FC236}">
                  <a16:creationId xmlns:a16="http://schemas.microsoft.com/office/drawing/2014/main" id="{EDAA6BF1-E47B-4B09-AE92-7D384795E556}"/>
                </a:ext>
              </a:extLst>
            </p:cNvPr>
            <p:cNvSpPr>
              <a:spLocks/>
            </p:cNvSpPr>
            <p:nvPr/>
          </p:nvSpPr>
          <p:spPr bwMode="auto">
            <a:xfrm>
              <a:off x="7683" y="4763"/>
              <a:ext cx="65" cy="64"/>
            </a:xfrm>
            <a:custGeom>
              <a:avLst/>
              <a:gdLst>
                <a:gd name="T0" fmla="*/ 54 w 56"/>
                <a:gd name="T1" fmla="*/ 32 h 56"/>
                <a:gd name="T2" fmla="*/ 24 w 56"/>
                <a:gd name="T3" fmla="*/ 54 h 56"/>
                <a:gd name="T4" fmla="*/ 2 w 56"/>
                <a:gd name="T5" fmla="*/ 24 h 56"/>
                <a:gd name="T6" fmla="*/ 32 w 56"/>
                <a:gd name="T7" fmla="*/ 2 h 56"/>
                <a:gd name="T8" fmla="*/ 54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4" y="32"/>
                  </a:moveTo>
                  <a:cubicBezTo>
                    <a:pt x="51" y="46"/>
                    <a:pt x="38" y="56"/>
                    <a:pt x="24" y="54"/>
                  </a:cubicBezTo>
                  <a:cubicBezTo>
                    <a:pt x="9" y="51"/>
                    <a:pt x="0" y="38"/>
                    <a:pt x="2" y="24"/>
                  </a:cubicBezTo>
                  <a:cubicBezTo>
                    <a:pt x="4" y="9"/>
                    <a:pt x="18" y="0"/>
                    <a:pt x="32" y="2"/>
                  </a:cubicBezTo>
                  <a:cubicBezTo>
                    <a:pt x="46" y="4"/>
                    <a:pt x="56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45" name="Freeform 174">
              <a:extLst>
                <a:ext uri="{FF2B5EF4-FFF2-40B4-BE49-F238E27FC236}">
                  <a16:creationId xmlns:a16="http://schemas.microsoft.com/office/drawing/2014/main" id="{830D4EC6-C158-4732-A612-BE685709CAB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667" y="4747"/>
              <a:ext cx="97" cy="97"/>
            </a:xfrm>
            <a:custGeom>
              <a:avLst/>
              <a:gdLst>
                <a:gd name="T0" fmla="*/ 36 w 84"/>
                <a:gd name="T1" fmla="*/ 80 h 84"/>
                <a:gd name="T2" fmla="*/ 3 w 84"/>
                <a:gd name="T3" fmla="*/ 36 h 84"/>
                <a:gd name="T4" fmla="*/ 48 w 84"/>
                <a:gd name="T5" fmla="*/ 3 h 84"/>
                <a:gd name="T6" fmla="*/ 80 w 84"/>
                <a:gd name="T7" fmla="*/ 48 h 84"/>
                <a:gd name="T8" fmla="*/ 36 w 84"/>
                <a:gd name="T9" fmla="*/ 80 h 84"/>
                <a:gd name="T10" fmla="*/ 48 w 84"/>
                <a:gd name="T11" fmla="*/ 5 h 84"/>
                <a:gd name="T12" fmla="*/ 5 w 84"/>
                <a:gd name="T13" fmla="*/ 36 h 84"/>
                <a:gd name="T14" fmla="*/ 36 w 84"/>
                <a:gd name="T15" fmla="*/ 79 h 84"/>
                <a:gd name="T16" fmla="*/ 79 w 84"/>
                <a:gd name="T17" fmla="*/ 48 h 84"/>
                <a:gd name="T18" fmla="*/ 48 w 84"/>
                <a:gd name="T19" fmla="*/ 5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4" h="84">
                  <a:moveTo>
                    <a:pt x="36" y="80"/>
                  </a:moveTo>
                  <a:cubicBezTo>
                    <a:pt x="14" y="77"/>
                    <a:pt x="0" y="57"/>
                    <a:pt x="3" y="36"/>
                  </a:cubicBezTo>
                  <a:cubicBezTo>
                    <a:pt x="7" y="14"/>
                    <a:pt x="27" y="0"/>
                    <a:pt x="48" y="3"/>
                  </a:cubicBezTo>
                  <a:cubicBezTo>
                    <a:pt x="69" y="7"/>
                    <a:pt x="84" y="27"/>
                    <a:pt x="80" y="48"/>
                  </a:cubicBezTo>
                  <a:cubicBezTo>
                    <a:pt x="77" y="69"/>
                    <a:pt x="57" y="84"/>
                    <a:pt x="36" y="80"/>
                  </a:cubicBezTo>
                  <a:close/>
                  <a:moveTo>
                    <a:pt x="48" y="5"/>
                  </a:moveTo>
                  <a:cubicBezTo>
                    <a:pt x="27" y="2"/>
                    <a:pt x="8" y="16"/>
                    <a:pt x="5" y="36"/>
                  </a:cubicBezTo>
                  <a:cubicBezTo>
                    <a:pt x="2" y="56"/>
                    <a:pt x="16" y="75"/>
                    <a:pt x="36" y="79"/>
                  </a:cubicBezTo>
                  <a:cubicBezTo>
                    <a:pt x="56" y="82"/>
                    <a:pt x="75" y="68"/>
                    <a:pt x="79" y="48"/>
                  </a:cubicBezTo>
                  <a:cubicBezTo>
                    <a:pt x="82" y="27"/>
                    <a:pt x="68" y="8"/>
                    <a:pt x="48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46" name="Freeform 175">
              <a:extLst>
                <a:ext uri="{FF2B5EF4-FFF2-40B4-BE49-F238E27FC236}">
                  <a16:creationId xmlns:a16="http://schemas.microsoft.com/office/drawing/2014/main" id="{C66C86BB-3FE6-428F-9EB3-4814CEAC541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646" y="4726"/>
              <a:ext cx="139" cy="138"/>
            </a:xfrm>
            <a:custGeom>
              <a:avLst/>
              <a:gdLst>
                <a:gd name="T0" fmla="*/ 51 w 120"/>
                <a:gd name="T1" fmla="*/ 115 h 120"/>
                <a:gd name="T2" fmla="*/ 5 w 120"/>
                <a:gd name="T3" fmla="*/ 51 h 120"/>
                <a:gd name="T4" fmla="*/ 69 w 120"/>
                <a:gd name="T5" fmla="*/ 5 h 120"/>
                <a:gd name="T6" fmla="*/ 115 w 120"/>
                <a:gd name="T7" fmla="*/ 68 h 120"/>
                <a:gd name="T8" fmla="*/ 51 w 120"/>
                <a:gd name="T9" fmla="*/ 115 h 120"/>
                <a:gd name="T10" fmla="*/ 68 w 120"/>
                <a:gd name="T11" fmla="*/ 6 h 120"/>
                <a:gd name="T12" fmla="*/ 6 w 120"/>
                <a:gd name="T13" fmla="*/ 51 h 120"/>
                <a:gd name="T14" fmla="*/ 51 w 120"/>
                <a:gd name="T15" fmla="*/ 113 h 120"/>
                <a:gd name="T16" fmla="*/ 113 w 120"/>
                <a:gd name="T17" fmla="*/ 68 h 120"/>
                <a:gd name="T18" fmla="*/ 68 w 120"/>
                <a:gd name="T19" fmla="*/ 6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0" h="120">
                  <a:moveTo>
                    <a:pt x="51" y="115"/>
                  </a:moveTo>
                  <a:cubicBezTo>
                    <a:pt x="21" y="110"/>
                    <a:pt x="0" y="81"/>
                    <a:pt x="5" y="51"/>
                  </a:cubicBezTo>
                  <a:cubicBezTo>
                    <a:pt x="10" y="21"/>
                    <a:pt x="38" y="0"/>
                    <a:pt x="69" y="5"/>
                  </a:cubicBezTo>
                  <a:cubicBezTo>
                    <a:pt x="99" y="10"/>
                    <a:pt x="120" y="38"/>
                    <a:pt x="115" y="68"/>
                  </a:cubicBezTo>
                  <a:cubicBezTo>
                    <a:pt x="110" y="99"/>
                    <a:pt x="81" y="120"/>
                    <a:pt x="51" y="115"/>
                  </a:cubicBezTo>
                  <a:close/>
                  <a:moveTo>
                    <a:pt x="68" y="6"/>
                  </a:moveTo>
                  <a:cubicBezTo>
                    <a:pt x="39" y="2"/>
                    <a:pt x="11" y="22"/>
                    <a:pt x="6" y="51"/>
                  </a:cubicBezTo>
                  <a:cubicBezTo>
                    <a:pt x="2" y="81"/>
                    <a:pt x="22" y="108"/>
                    <a:pt x="51" y="113"/>
                  </a:cubicBezTo>
                  <a:cubicBezTo>
                    <a:pt x="81" y="118"/>
                    <a:pt x="108" y="98"/>
                    <a:pt x="113" y="68"/>
                  </a:cubicBezTo>
                  <a:cubicBezTo>
                    <a:pt x="118" y="39"/>
                    <a:pt x="98" y="11"/>
                    <a:pt x="68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47" name="Freeform 176">
              <a:extLst>
                <a:ext uri="{FF2B5EF4-FFF2-40B4-BE49-F238E27FC236}">
                  <a16:creationId xmlns:a16="http://schemas.microsoft.com/office/drawing/2014/main" id="{404981A1-19FD-427A-8EBB-E58AE032BB37}"/>
                </a:ext>
              </a:extLst>
            </p:cNvPr>
            <p:cNvSpPr>
              <a:spLocks/>
            </p:cNvSpPr>
            <p:nvPr/>
          </p:nvSpPr>
          <p:spPr bwMode="auto">
            <a:xfrm>
              <a:off x="9043" y="4990"/>
              <a:ext cx="84" cy="84"/>
            </a:xfrm>
            <a:custGeom>
              <a:avLst/>
              <a:gdLst>
                <a:gd name="T0" fmla="*/ 70 w 73"/>
                <a:gd name="T1" fmla="*/ 42 h 73"/>
                <a:gd name="T2" fmla="*/ 31 w 73"/>
                <a:gd name="T3" fmla="*/ 70 h 73"/>
                <a:gd name="T4" fmla="*/ 3 w 73"/>
                <a:gd name="T5" fmla="*/ 31 h 73"/>
                <a:gd name="T6" fmla="*/ 42 w 73"/>
                <a:gd name="T7" fmla="*/ 3 h 73"/>
                <a:gd name="T8" fmla="*/ 70 w 73"/>
                <a:gd name="T9" fmla="*/ 42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" h="73">
                  <a:moveTo>
                    <a:pt x="70" y="42"/>
                  </a:moveTo>
                  <a:cubicBezTo>
                    <a:pt x="67" y="60"/>
                    <a:pt x="50" y="73"/>
                    <a:pt x="31" y="70"/>
                  </a:cubicBezTo>
                  <a:cubicBezTo>
                    <a:pt x="13" y="67"/>
                    <a:pt x="0" y="50"/>
                    <a:pt x="3" y="31"/>
                  </a:cubicBezTo>
                  <a:cubicBezTo>
                    <a:pt x="6" y="13"/>
                    <a:pt x="23" y="0"/>
                    <a:pt x="42" y="3"/>
                  </a:cubicBezTo>
                  <a:cubicBezTo>
                    <a:pt x="60" y="6"/>
                    <a:pt x="73" y="23"/>
                    <a:pt x="70" y="4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48" name="Freeform 177">
              <a:extLst>
                <a:ext uri="{FF2B5EF4-FFF2-40B4-BE49-F238E27FC236}">
                  <a16:creationId xmlns:a16="http://schemas.microsoft.com/office/drawing/2014/main" id="{BDE1EEC9-BA99-4FBE-94AA-06FFD6511F2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22" y="4969"/>
              <a:ext cx="126" cy="126"/>
            </a:xfrm>
            <a:custGeom>
              <a:avLst/>
              <a:gdLst>
                <a:gd name="T0" fmla="*/ 47 w 109"/>
                <a:gd name="T1" fmla="*/ 104 h 109"/>
                <a:gd name="T2" fmla="*/ 5 w 109"/>
                <a:gd name="T3" fmla="*/ 47 h 109"/>
                <a:gd name="T4" fmla="*/ 63 w 109"/>
                <a:gd name="T5" fmla="*/ 5 h 109"/>
                <a:gd name="T6" fmla="*/ 105 w 109"/>
                <a:gd name="T7" fmla="*/ 62 h 109"/>
                <a:gd name="T8" fmla="*/ 47 w 109"/>
                <a:gd name="T9" fmla="*/ 104 h 109"/>
                <a:gd name="T10" fmla="*/ 62 w 109"/>
                <a:gd name="T11" fmla="*/ 7 h 109"/>
                <a:gd name="T12" fmla="*/ 7 w 109"/>
                <a:gd name="T13" fmla="*/ 47 h 109"/>
                <a:gd name="T14" fmla="*/ 47 w 109"/>
                <a:gd name="T15" fmla="*/ 102 h 109"/>
                <a:gd name="T16" fmla="*/ 102 w 109"/>
                <a:gd name="T17" fmla="*/ 62 h 109"/>
                <a:gd name="T18" fmla="*/ 62 w 109"/>
                <a:gd name="T19" fmla="*/ 7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9" h="109">
                  <a:moveTo>
                    <a:pt x="47" y="104"/>
                  </a:moveTo>
                  <a:cubicBezTo>
                    <a:pt x="19" y="100"/>
                    <a:pt x="0" y="74"/>
                    <a:pt x="5" y="47"/>
                  </a:cubicBezTo>
                  <a:cubicBezTo>
                    <a:pt x="9" y="19"/>
                    <a:pt x="35" y="0"/>
                    <a:pt x="63" y="5"/>
                  </a:cubicBezTo>
                  <a:cubicBezTo>
                    <a:pt x="90" y="9"/>
                    <a:pt x="109" y="35"/>
                    <a:pt x="105" y="62"/>
                  </a:cubicBezTo>
                  <a:cubicBezTo>
                    <a:pt x="100" y="90"/>
                    <a:pt x="74" y="109"/>
                    <a:pt x="47" y="104"/>
                  </a:cubicBezTo>
                  <a:close/>
                  <a:moveTo>
                    <a:pt x="62" y="7"/>
                  </a:moveTo>
                  <a:cubicBezTo>
                    <a:pt x="36" y="3"/>
                    <a:pt x="11" y="21"/>
                    <a:pt x="7" y="47"/>
                  </a:cubicBezTo>
                  <a:cubicBezTo>
                    <a:pt x="3" y="73"/>
                    <a:pt x="21" y="98"/>
                    <a:pt x="47" y="102"/>
                  </a:cubicBezTo>
                  <a:cubicBezTo>
                    <a:pt x="73" y="106"/>
                    <a:pt x="98" y="88"/>
                    <a:pt x="102" y="62"/>
                  </a:cubicBezTo>
                  <a:cubicBezTo>
                    <a:pt x="107" y="36"/>
                    <a:pt x="89" y="11"/>
                    <a:pt x="62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49" name="Freeform 178">
              <a:extLst>
                <a:ext uri="{FF2B5EF4-FFF2-40B4-BE49-F238E27FC236}">
                  <a16:creationId xmlns:a16="http://schemas.microsoft.com/office/drawing/2014/main" id="{1D4D500E-0334-435F-B2F7-AE24AACF898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995" y="4943"/>
              <a:ext cx="179" cy="178"/>
            </a:xfrm>
            <a:custGeom>
              <a:avLst/>
              <a:gdLst>
                <a:gd name="T0" fmla="*/ 66 w 155"/>
                <a:gd name="T1" fmla="*/ 149 h 155"/>
                <a:gd name="T2" fmla="*/ 6 w 155"/>
                <a:gd name="T3" fmla="*/ 66 h 155"/>
                <a:gd name="T4" fmla="*/ 89 w 155"/>
                <a:gd name="T5" fmla="*/ 6 h 155"/>
                <a:gd name="T6" fmla="*/ 149 w 155"/>
                <a:gd name="T7" fmla="*/ 89 h 155"/>
                <a:gd name="T8" fmla="*/ 66 w 155"/>
                <a:gd name="T9" fmla="*/ 149 h 155"/>
                <a:gd name="T10" fmla="*/ 89 w 155"/>
                <a:gd name="T11" fmla="*/ 8 h 155"/>
                <a:gd name="T12" fmla="*/ 8 w 155"/>
                <a:gd name="T13" fmla="*/ 67 h 155"/>
                <a:gd name="T14" fmla="*/ 67 w 155"/>
                <a:gd name="T15" fmla="*/ 147 h 155"/>
                <a:gd name="T16" fmla="*/ 147 w 155"/>
                <a:gd name="T17" fmla="*/ 88 h 155"/>
                <a:gd name="T18" fmla="*/ 89 w 155"/>
                <a:gd name="T19" fmla="*/ 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5" h="155">
                  <a:moveTo>
                    <a:pt x="66" y="149"/>
                  </a:moveTo>
                  <a:cubicBezTo>
                    <a:pt x="27" y="143"/>
                    <a:pt x="0" y="106"/>
                    <a:pt x="6" y="66"/>
                  </a:cubicBezTo>
                  <a:cubicBezTo>
                    <a:pt x="13" y="27"/>
                    <a:pt x="50" y="0"/>
                    <a:pt x="89" y="6"/>
                  </a:cubicBezTo>
                  <a:cubicBezTo>
                    <a:pt x="128" y="12"/>
                    <a:pt x="155" y="50"/>
                    <a:pt x="149" y="89"/>
                  </a:cubicBezTo>
                  <a:cubicBezTo>
                    <a:pt x="143" y="128"/>
                    <a:pt x="106" y="155"/>
                    <a:pt x="66" y="149"/>
                  </a:cubicBezTo>
                  <a:close/>
                  <a:moveTo>
                    <a:pt x="89" y="8"/>
                  </a:moveTo>
                  <a:cubicBezTo>
                    <a:pt x="50" y="2"/>
                    <a:pt x="15" y="28"/>
                    <a:pt x="8" y="67"/>
                  </a:cubicBezTo>
                  <a:cubicBezTo>
                    <a:pt x="2" y="105"/>
                    <a:pt x="29" y="141"/>
                    <a:pt x="67" y="147"/>
                  </a:cubicBezTo>
                  <a:cubicBezTo>
                    <a:pt x="105" y="153"/>
                    <a:pt x="141" y="127"/>
                    <a:pt x="147" y="88"/>
                  </a:cubicBezTo>
                  <a:cubicBezTo>
                    <a:pt x="153" y="50"/>
                    <a:pt x="127" y="14"/>
                    <a:pt x="89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50" name="Freeform 179">
              <a:extLst>
                <a:ext uri="{FF2B5EF4-FFF2-40B4-BE49-F238E27FC236}">
                  <a16:creationId xmlns:a16="http://schemas.microsoft.com/office/drawing/2014/main" id="{C42F0547-EB5B-41F7-88A2-06CC8658E830}"/>
                </a:ext>
              </a:extLst>
            </p:cNvPr>
            <p:cNvSpPr>
              <a:spLocks/>
            </p:cNvSpPr>
            <p:nvPr/>
          </p:nvSpPr>
          <p:spPr bwMode="auto">
            <a:xfrm>
              <a:off x="9072" y="4474"/>
              <a:ext cx="64" cy="64"/>
            </a:xfrm>
            <a:custGeom>
              <a:avLst/>
              <a:gdLst>
                <a:gd name="T0" fmla="*/ 54 w 56"/>
                <a:gd name="T1" fmla="*/ 32 h 56"/>
                <a:gd name="T2" fmla="*/ 24 w 56"/>
                <a:gd name="T3" fmla="*/ 54 h 56"/>
                <a:gd name="T4" fmla="*/ 2 w 56"/>
                <a:gd name="T5" fmla="*/ 24 h 56"/>
                <a:gd name="T6" fmla="*/ 32 w 56"/>
                <a:gd name="T7" fmla="*/ 2 h 56"/>
                <a:gd name="T8" fmla="*/ 54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4" y="32"/>
                  </a:moveTo>
                  <a:cubicBezTo>
                    <a:pt x="51" y="46"/>
                    <a:pt x="38" y="56"/>
                    <a:pt x="24" y="54"/>
                  </a:cubicBezTo>
                  <a:cubicBezTo>
                    <a:pt x="9" y="51"/>
                    <a:pt x="0" y="38"/>
                    <a:pt x="2" y="24"/>
                  </a:cubicBezTo>
                  <a:cubicBezTo>
                    <a:pt x="4" y="9"/>
                    <a:pt x="18" y="0"/>
                    <a:pt x="32" y="2"/>
                  </a:cubicBezTo>
                  <a:cubicBezTo>
                    <a:pt x="46" y="4"/>
                    <a:pt x="56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51" name="Freeform 180">
              <a:extLst>
                <a:ext uri="{FF2B5EF4-FFF2-40B4-BE49-F238E27FC236}">
                  <a16:creationId xmlns:a16="http://schemas.microsoft.com/office/drawing/2014/main" id="{C271C29A-1098-4C15-A7D7-4CA58FEDE84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55" y="4458"/>
              <a:ext cx="97" cy="96"/>
            </a:xfrm>
            <a:custGeom>
              <a:avLst/>
              <a:gdLst>
                <a:gd name="T0" fmla="*/ 36 w 84"/>
                <a:gd name="T1" fmla="*/ 80 h 84"/>
                <a:gd name="T2" fmla="*/ 3 w 84"/>
                <a:gd name="T3" fmla="*/ 36 h 84"/>
                <a:gd name="T4" fmla="*/ 48 w 84"/>
                <a:gd name="T5" fmla="*/ 3 h 84"/>
                <a:gd name="T6" fmla="*/ 80 w 84"/>
                <a:gd name="T7" fmla="*/ 48 h 84"/>
                <a:gd name="T8" fmla="*/ 36 w 84"/>
                <a:gd name="T9" fmla="*/ 80 h 84"/>
                <a:gd name="T10" fmla="*/ 48 w 84"/>
                <a:gd name="T11" fmla="*/ 5 h 84"/>
                <a:gd name="T12" fmla="*/ 5 w 84"/>
                <a:gd name="T13" fmla="*/ 36 h 84"/>
                <a:gd name="T14" fmla="*/ 36 w 84"/>
                <a:gd name="T15" fmla="*/ 79 h 84"/>
                <a:gd name="T16" fmla="*/ 79 w 84"/>
                <a:gd name="T17" fmla="*/ 48 h 84"/>
                <a:gd name="T18" fmla="*/ 48 w 84"/>
                <a:gd name="T19" fmla="*/ 5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4" h="84">
                  <a:moveTo>
                    <a:pt x="36" y="80"/>
                  </a:moveTo>
                  <a:cubicBezTo>
                    <a:pt x="14" y="77"/>
                    <a:pt x="0" y="57"/>
                    <a:pt x="3" y="36"/>
                  </a:cubicBezTo>
                  <a:cubicBezTo>
                    <a:pt x="7" y="14"/>
                    <a:pt x="27" y="0"/>
                    <a:pt x="48" y="3"/>
                  </a:cubicBezTo>
                  <a:cubicBezTo>
                    <a:pt x="69" y="7"/>
                    <a:pt x="84" y="27"/>
                    <a:pt x="80" y="48"/>
                  </a:cubicBezTo>
                  <a:cubicBezTo>
                    <a:pt x="77" y="69"/>
                    <a:pt x="57" y="84"/>
                    <a:pt x="36" y="80"/>
                  </a:cubicBezTo>
                  <a:close/>
                  <a:moveTo>
                    <a:pt x="48" y="5"/>
                  </a:moveTo>
                  <a:cubicBezTo>
                    <a:pt x="27" y="2"/>
                    <a:pt x="8" y="16"/>
                    <a:pt x="5" y="36"/>
                  </a:cubicBezTo>
                  <a:cubicBezTo>
                    <a:pt x="2" y="56"/>
                    <a:pt x="16" y="75"/>
                    <a:pt x="36" y="79"/>
                  </a:cubicBezTo>
                  <a:cubicBezTo>
                    <a:pt x="56" y="82"/>
                    <a:pt x="75" y="68"/>
                    <a:pt x="79" y="48"/>
                  </a:cubicBezTo>
                  <a:cubicBezTo>
                    <a:pt x="82" y="27"/>
                    <a:pt x="68" y="8"/>
                    <a:pt x="48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52" name="Freeform 181">
              <a:extLst>
                <a:ext uri="{FF2B5EF4-FFF2-40B4-BE49-F238E27FC236}">
                  <a16:creationId xmlns:a16="http://schemas.microsoft.com/office/drawing/2014/main" id="{EEB2C8A2-2540-4446-A511-88BA9299151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35" y="4437"/>
              <a:ext cx="138" cy="138"/>
            </a:xfrm>
            <a:custGeom>
              <a:avLst/>
              <a:gdLst>
                <a:gd name="T0" fmla="*/ 51 w 120"/>
                <a:gd name="T1" fmla="*/ 115 h 120"/>
                <a:gd name="T2" fmla="*/ 5 w 120"/>
                <a:gd name="T3" fmla="*/ 51 h 120"/>
                <a:gd name="T4" fmla="*/ 68 w 120"/>
                <a:gd name="T5" fmla="*/ 5 h 120"/>
                <a:gd name="T6" fmla="*/ 115 w 120"/>
                <a:gd name="T7" fmla="*/ 68 h 120"/>
                <a:gd name="T8" fmla="*/ 51 w 120"/>
                <a:gd name="T9" fmla="*/ 115 h 120"/>
                <a:gd name="T10" fmla="*/ 68 w 120"/>
                <a:gd name="T11" fmla="*/ 6 h 120"/>
                <a:gd name="T12" fmla="*/ 6 w 120"/>
                <a:gd name="T13" fmla="*/ 51 h 120"/>
                <a:gd name="T14" fmla="*/ 51 w 120"/>
                <a:gd name="T15" fmla="*/ 113 h 120"/>
                <a:gd name="T16" fmla="*/ 113 w 120"/>
                <a:gd name="T17" fmla="*/ 68 h 120"/>
                <a:gd name="T18" fmla="*/ 68 w 120"/>
                <a:gd name="T19" fmla="*/ 6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0" h="120">
                  <a:moveTo>
                    <a:pt x="51" y="115"/>
                  </a:moveTo>
                  <a:cubicBezTo>
                    <a:pt x="21" y="110"/>
                    <a:pt x="0" y="81"/>
                    <a:pt x="5" y="51"/>
                  </a:cubicBezTo>
                  <a:cubicBezTo>
                    <a:pt x="10" y="21"/>
                    <a:pt x="38" y="0"/>
                    <a:pt x="68" y="5"/>
                  </a:cubicBezTo>
                  <a:cubicBezTo>
                    <a:pt x="99" y="9"/>
                    <a:pt x="120" y="38"/>
                    <a:pt x="115" y="68"/>
                  </a:cubicBezTo>
                  <a:cubicBezTo>
                    <a:pt x="110" y="99"/>
                    <a:pt x="81" y="120"/>
                    <a:pt x="51" y="115"/>
                  </a:cubicBezTo>
                  <a:close/>
                  <a:moveTo>
                    <a:pt x="68" y="6"/>
                  </a:moveTo>
                  <a:cubicBezTo>
                    <a:pt x="39" y="2"/>
                    <a:pt x="11" y="22"/>
                    <a:pt x="6" y="51"/>
                  </a:cubicBezTo>
                  <a:cubicBezTo>
                    <a:pt x="2" y="81"/>
                    <a:pt x="22" y="108"/>
                    <a:pt x="51" y="113"/>
                  </a:cubicBezTo>
                  <a:cubicBezTo>
                    <a:pt x="81" y="118"/>
                    <a:pt x="108" y="98"/>
                    <a:pt x="113" y="68"/>
                  </a:cubicBezTo>
                  <a:cubicBezTo>
                    <a:pt x="118" y="39"/>
                    <a:pt x="98" y="11"/>
                    <a:pt x="68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</p:grpSp>
      <p:grpSp>
        <p:nvGrpSpPr>
          <p:cNvPr id="553" name="Group 4">
            <a:extLst>
              <a:ext uri="{FF2B5EF4-FFF2-40B4-BE49-F238E27FC236}">
                <a16:creationId xmlns:a16="http://schemas.microsoft.com/office/drawing/2014/main" id="{A21554C2-F26D-448C-853C-8E8D3AA4E37E}"/>
              </a:ext>
            </a:extLst>
          </p:cNvPr>
          <p:cNvGrpSpPr>
            <a:grpSpLocks noChangeAspect="1"/>
          </p:cNvGrpSpPr>
          <p:nvPr userDrawn="1"/>
        </p:nvGrpSpPr>
        <p:grpSpPr bwMode="auto">
          <a:xfrm rot="1979636">
            <a:off x="-3198227" y="4920544"/>
            <a:ext cx="7980362" cy="4732338"/>
            <a:chOff x="4539" y="2829"/>
            <a:chExt cx="5027" cy="2981"/>
          </a:xfrm>
          <a:solidFill>
            <a:schemeClr val="bg1">
              <a:alpha val="50000"/>
            </a:schemeClr>
          </a:solidFill>
        </p:grpSpPr>
        <p:sp>
          <p:nvSpPr>
            <p:cNvPr id="554" name="Freeform 5">
              <a:extLst>
                <a:ext uri="{FF2B5EF4-FFF2-40B4-BE49-F238E27FC236}">
                  <a16:creationId xmlns:a16="http://schemas.microsoft.com/office/drawing/2014/main" id="{0B71DD1C-34D0-43E6-92D6-22C0480BB18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795" y="4447"/>
              <a:ext cx="417" cy="346"/>
            </a:xfrm>
            <a:custGeom>
              <a:avLst/>
              <a:gdLst>
                <a:gd name="T0" fmla="*/ 417 w 417"/>
                <a:gd name="T1" fmla="*/ 132 h 346"/>
                <a:gd name="T2" fmla="*/ 256 w 417"/>
                <a:gd name="T3" fmla="*/ 346 h 346"/>
                <a:gd name="T4" fmla="*/ 254 w 417"/>
                <a:gd name="T5" fmla="*/ 344 h 346"/>
                <a:gd name="T6" fmla="*/ 0 w 417"/>
                <a:gd name="T7" fmla="*/ 0 h 346"/>
                <a:gd name="T8" fmla="*/ 417 w 417"/>
                <a:gd name="T9" fmla="*/ 132 h 346"/>
                <a:gd name="T10" fmla="*/ 256 w 417"/>
                <a:gd name="T11" fmla="*/ 339 h 346"/>
                <a:gd name="T12" fmla="*/ 411 w 417"/>
                <a:gd name="T13" fmla="*/ 134 h 346"/>
                <a:gd name="T14" fmla="*/ 11 w 417"/>
                <a:gd name="T15" fmla="*/ 7 h 346"/>
                <a:gd name="T16" fmla="*/ 256 w 417"/>
                <a:gd name="T17" fmla="*/ 339 h 3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17" h="346">
                  <a:moveTo>
                    <a:pt x="417" y="132"/>
                  </a:moveTo>
                  <a:lnTo>
                    <a:pt x="256" y="346"/>
                  </a:lnTo>
                  <a:lnTo>
                    <a:pt x="254" y="344"/>
                  </a:lnTo>
                  <a:lnTo>
                    <a:pt x="0" y="0"/>
                  </a:lnTo>
                  <a:lnTo>
                    <a:pt x="417" y="132"/>
                  </a:lnTo>
                  <a:close/>
                  <a:moveTo>
                    <a:pt x="256" y="339"/>
                  </a:moveTo>
                  <a:lnTo>
                    <a:pt x="411" y="134"/>
                  </a:lnTo>
                  <a:lnTo>
                    <a:pt x="11" y="7"/>
                  </a:lnTo>
                  <a:lnTo>
                    <a:pt x="256" y="33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55" name="Freeform 6">
              <a:extLst>
                <a:ext uri="{FF2B5EF4-FFF2-40B4-BE49-F238E27FC236}">
                  <a16:creationId xmlns:a16="http://schemas.microsoft.com/office/drawing/2014/main" id="{A83DA3E3-26B1-4FC3-BC7D-300263A932D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17" y="4448"/>
              <a:ext cx="737" cy="468"/>
            </a:xfrm>
            <a:custGeom>
              <a:avLst/>
              <a:gdLst>
                <a:gd name="T0" fmla="*/ 484 w 737"/>
                <a:gd name="T1" fmla="*/ 0 h 468"/>
                <a:gd name="T2" fmla="*/ 737 w 737"/>
                <a:gd name="T3" fmla="*/ 343 h 468"/>
                <a:gd name="T4" fmla="*/ 734 w 737"/>
                <a:gd name="T5" fmla="*/ 343 h 468"/>
                <a:gd name="T6" fmla="*/ 0 w 737"/>
                <a:gd name="T7" fmla="*/ 468 h 468"/>
                <a:gd name="T8" fmla="*/ 4 w 737"/>
                <a:gd name="T9" fmla="*/ 465 h 468"/>
                <a:gd name="T10" fmla="*/ 484 w 737"/>
                <a:gd name="T11" fmla="*/ 0 h 468"/>
                <a:gd name="T12" fmla="*/ 731 w 737"/>
                <a:gd name="T13" fmla="*/ 340 h 468"/>
                <a:gd name="T14" fmla="*/ 483 w 737"/>
                <a:gd name="T15" fmla="*/ 5 h 468"/>
                <a:gd name="T16" fmla="*/ 10 w 737"/>
                <a:gd name="T17" fmla="*/ 462 h 468"/>
                <a:gd name="T18" fmla="*/ 731 w 737"/>
                <a:gd name="T19" fmla="*/ 340 h 4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37" h="468">
                  <a:moveTo>
                    <a:pt x="484" y="0"/>
                  </a:moveTo>
                  <a:lnTo>
                    <a:pt x="737" y="343"/>
                  </a:lnTo>
                  <a:lnTo>
                    <a:pt x="734" y="343"/>
                  </a:lnTo>
                  <a:lnTo>
                    <a:pt x="0" y="468"/>
                  </a:lnTo>
                  <a:lnTo>
                    <a:pt x="4" y="465"/>
                  </a:lnTo>
                  <a:lnTo>
                    <a:pt x="484" y="0"/>
                  </a:lnTo>
                  <a:close/>
                  <a:moveTo>
                    <a:pt x="731" y="340"/>
                  </a:moveTo>
                  <a:lnTo>
                    <a:pt x="483" y="5"/>
                  </a:lnTo>
                  <a:lnTo>
                    <a:pt x="10" y="462"/>
                  </a:lnTo>
                  <a:lnTo>
                    <a:pt x="731" y="34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56" name="Freeform 7">
              <a:extLst>
                <a:ext uri="{FF2B5EF4-FFF2-40B4-BE49-F238E27FC236}">
                  <a16:creationId xmlns:a16="http://schemas.microsoft.com/office/drawing/2014/main" id="{0BA1283C-9686-4D1C-8B80-EF8E3A9A9ED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18" y="4787"/>
              <a:ext cx="1069" cy="863"/>
            </a:xfrm>
            <a:custGeom>
              <a:avLst/>
              <a:gdLst>
                <a:gd name="T0" fmla="*/ 734 w 1069"/>
                <a:gd name="T1" fmla="*/ 0 h 863"/>
                <a:gd name="T2" fmla="*/ 734 w 1069"/>
                <a:gd name="T3" fmla="*/ 1 h 863"/>
                <a:gd name="T4" fmla="*/ 1069 w 1069"/>
                <a:gd name="T5" fmla="*/ 863 h 863"/>
                <a:gd name="T6" fmla="*/ 0 w 1069"/>
                <a:gd name="T7" fmla="*/ 126 h 863"/>
                <a:gd name="T8" fmla="*/ 734 w 1069"/>
                <a:gd name="T9" fmla="*/ 0 h 863"/>
                <a:gd name="T10" fmla="*/ 1061 w 1069"/>
                <a:gd name="T11" fmla="*/ 854 h 863"/>
                <a:gd name="T12" fmla="*/ 732 w 1069"/>
                <a:gd name="T13" fmla="*/ 5 h 863"/>
                <a:gd name="T14" fmla="*/ 9 w 1069"/>
                <a:gd name="T15" fmla="*/ 128 h 863"/>
                <a:gd name="T16" fmla="*/ 1061 w 1069"/>
                <a:gd name="T17" fmla="*/ 854 h 8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69" h="863">
                  <a:moveTo>
                    <a:pt x="734" y="0"/>
                  </a:moveTo>
                  <a:lnTo>
                    <a:pt x="734" y="1"/>
                  </a:lnTo>
                  <a:lnTo>
                    <a:pt x="1069" y="863"/>
                  </a:lnTo>
                  <a:lnTo>
                    <a:pt x="0" y="126"/>
                  </a:lnTo>
                  <a:lnTo>
                    <a:pt x="734" y="0"/>
                  </a:lnTo>
                  <a:close/>
                  <a:moveTo>
                    <a:pt x="1061" y="854"/>
                  </a:moveTo>
                  <a:lnTo>
                    <a:pt x="732" y="5"/>
                  </a:lnTo>
                  <a:lnTo>
                    <a:pt x="9" y="128"/>
                  </a:lnTo>
                  <a:lnTo>
                    <a:pt x="1061" y="85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57" name="Freeform 8">
              <a:extLst>
                <a:ext uri="{FF2B5EF4-FFF2-40B4-BE49-F238E27FC236}">
                  <a16:creationId xmlns:a16="http://schemas.microsoft.com/office/drawing/2014/main" id="{BB9BE0E6-5E6E-4194-8B13-FB1401E5B13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633" y="4428"/>
              <a:ext cx="694" cy="488"/>
            </a:xfrm>
            <a:custGeom>
              <a:avLst/>
              <a:gdLst>
                <a:gd name="T0" fmla="*/ 234 w 694"/>
                <a:gd name="T1" fmla="*/ 0 h 488"/>
                <a:gd name="T2" fmla="*/ 235 w 694"/>
                <a:gd name="T3" fmla="*/ 1 h 488"/>
                <a:gd name="T4" fmla="*/ 694 w 694"/>
                <a:gd name="T5" fmla="*/ 488 h 488"/>
                <a:gd name="T6" fmla="*/ 0 w 694"/>
                <a:gd name="T7" fmla="*/ 380 h 488"/>
                <a:gd name="T8" fmla="*/ 1 w 694"/>
                <a:gd name="T9" fmla="*/ 378 h 488"/>
                <a:gd name="T10" fmla="*/ 234 w 694"/>
                <a:gd name="T11" fmla="*/ 0 h 488"/>
                <a:gd name="T12" fmla="*/ 685 w 694"/>
                <a:gd name="T13" fmla="*/ 484 h 488"/>
                <a:gd name="T14" fmla="*/ 234 w 694"/>
                <a:gd name="T15" fmla="*/ 5 h 488"/>
                <a:gd name="T16" fmla="*/ 6 w 694"/>
                <a:gd name="T17" fmla="*/ 378 h 488"/>
                <a:gd name="T18" fmla="*/ 685 w 694"/>
                <a:gd name="T19" fmla="*/ 484 h 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94" h="488">
                  <a:moveTo>
                    <a:pt x="234" y="0"/>
                  </a:moveTo>
                  <a:lnTo>
                    <a:pt x="235" y="1"/>
                  </a:lnTo>
                  <a:lnTo>
                    <a:pt x="694" y="488"/>
                  </a:lnTo>
                  <a:lnTo>
                    <a:pt x="0" y="380"/>
                  </a:lnTo>
                  <a:lnTo>
                    <a:pt x="1" y="378"/>
                  </a:lnTo>
                  <a:lnTo>
                    <a:pt x="234" y="0"/>
                  </a:lnTo>
                  <a:close/>
                  <a:moveTo>
                    <a:pt x="685" y="484"/>
                  </a:moveTo>
                  <a:lnTo>
                    <a:pt x="234" y="5"/>
                  </a:lnTo>
                  <a:lnTo>
                    <a:pt x="6" y="378"/>
                  </a:lnTo>
                  <a:lnTo>
                    <a:pt x="685" y="48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58" name="Freeform 9">
              <a:extLst>
                <a:ext uri="{FF2B5EF4-FFF2-40B4-BE49-F238E27FC236}">
                  <a16:creationId xmlns:a16="http://schemas.microsoft.com/office/drawing/2014/main" id="{E62019BE-8A20-464D-BFEB-009FD225E78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862" y="4429"/>
              <a:ext cx="943" cy="487"/>
            </a:xfrm>
            <a:custGeom>
              <a:avLst/>
              <a:gdLst>
                <a:gd name="T0" fmla="*/ 943 w 943"/>
                <a:gd name="T1" fmla="*/ 21 h 487"/>
                <a:gd name="T2" fmla="*/ 461 w 943"/>
                <a:gd name="T3" fmla="*/ 487 h 487"/>
                <a:gd name="T4" fmla="*/ 459 w 943"/>
                <a:gd name="T5" fmla="*/ 486 h 487"/>
                <a:gd name="T6" fmla="*/ 0 w 943"/>
                <a:gd name="T7" fmla="*/ 0 h 487"/>
                <a:gd name="T8" fmla="*/ 943 w 943"/>
                <a:gd name="T9" fmla="*/ 21 h 487"/>
                <a:gd name="T10" fmla="*/ 461 w 943"/>
                <a:gd name="T11" fmla="*/ 483 h 487"/>
                <a:gd name="T12" fmla="*/ 934 w 943"/>
                <a:gd name="T13" fmla="*/ 24 h 487"/>
                <a:gd name="T14" fmla="*/ 8 w 943"/>
                <a:gd name="T15" fmla="*/ 3 h 487"/>
                <a:gd name="T16" fmla="*/ 461 w 943"/>
                <a:gd name="T17" fmla="*/ 483 h 4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43" h="487">
                  <a:moveTo>
                    <a:pt x="943" y="21"/>
                  </a:moveTo>
                  <a:lnTo>
                    <a:pt x="461" y="487"/>
                  </a:lnTo>
                  <a:lnTo>
                    <a:pt x="459" y="486"/>
                  </a:lnTo>
                  <a:lnTo>
                    <a:pt x="0" y="0"/>
                  </a:lnTo>
                  <a:lnTo>
                    <a:pt x="943" y="21"/>
                  </a:lnTo>
                  <a:close/>
                  <a:moveTo>
                    <a:pt x="461" y="483"/>
                  </a:moveTo>
                  <a:lnTo>
                    <a:pt x="934" y="24"/>
                  </a:lnTo>
                  <a:lnTo>
                    <a:pt x="8" y="3"/>
                  </a:lnTo>
                  <a:lnTo>
                    <a:pt x="461" y="48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59" name="Freeform 10">
              <a:extLst>
                <a:ext uri="{FF2B5EF4-FFF2-40B4-BE49-F238E27FC236}">
                  <a16:creationId xmlns:a16="http://schemas.microsoft.com/office/drawing/2014/main" id="{62E6A2F9-3231-42C1-9DAC-D24F9E80904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865" y="3998"/>
              <a:ext cx="943" cy="455"/>
            </a:xfrm>
            <a:custGeom>
              <a:avLst/>
              <a:gdLst>
                <a:gd name="T0" fmla="*/ 78 w 943"/>
                <a:gd name="T1" fmla="*/ 0 h 455"/>
                <a:gd name="T2" fmla="*/ 943 w 943"/>
                <a:gd name="T3" fmla="*/ 455 h 455"/>
                <a:gd name="T4" fmla="*/ 0 w 943"/>
                <a:gd name="T5" fmla="*/ 434 h 455"/>
                <a:gd name="T6" fmla="*/ 78 w 943"/>
                <a:gd name="T7" fmla="*/ 0 h 455"/>
                <a:gd name="T8" fmla="*/ 928 w 943"/>
                <a:gd name="T9" fmla="*/ 450 h 455"/>
                <a:gd name="T10" fmla="*/ 80 w 943"/>
                <a:gd name="T11" fmla="*/ 5 h 455"/>
                <a:gd name="T12" fmla="*/ 4 w 943"/>
                <a:gd name="T13" fmla="*/ 431 h 455"/>
                <a:gd name="T14" fmla="*/ 928 w 943"/>
                <a:gd name="T15" fmla="*/ 450 h 4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43" h="455">
                  <a:moveTo>
                    <a:pt x="78" y="0"/>
                  </a:moveTo>
                  <a:lnTo>
                    <a:pt x="943" y="455"/>
                  </a:lnTo>
                  <a:lnTo>
                    <a:pt x="0" y="434"/>
                  </a:lnTo>
                  <a:lnTo>
                    <a:pt x="78" y="0"/>
                  </a:lnTo>
                  <a:close/>
                  <a:moveTo>
                    <a:pt x="928" y="450"/>
                  </a:moveTo>
                  <a:lnTo>
                    <a:pt x="80" y="5"/>
                  </a:lnTo>
                  <a:lnTo>
                    <a:pt x="4" y="431"/>
                  </a:lnTo>
                  <a:lnTo>
                    <a:pt x="928" y="45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60" name="Freeform 11">
              <a:extLst>
                <a:ext uri="{FF2B5EF4-FFF2-40B4-BE49-F238E27FC236}">
                  <a16:creationId xmlns:a16="http://schemas.microsoft.com/office/drawing/2014/main" id="{B859A989-5F4D-4A49-813B-9DCA3F93375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40" y="3717"/>
              <a:ext cx="863" cy="737"/>
            </a:xfrm>
            <a:custGeom>
              <a:avLst/>
              <a:gdLst>
                <a:gd name="T0" fmla="*/ 701 w 863"/>
                <a:gd name="T1" fmla="*/ 0 h 737"/>
                <a:gd name="T2" fmla="*/ 863 w 863"/>
                <a:gd name="T3" fmla="*/ 737 h 737"/>
                <a:gd name="T4" fmla="*/ 0 w 863"/>
                <a:gd name="T5" fmla="*/ 283 h 737"/>
                <a:gd name="T6" fmla="*/ 3 w 863"/>
                <a:gd name="T7" fmla="*/ 281 h 737"/>
                <a:gd name="T8" fmla="*/ 701 w 863"/>
                <a:gd name="T9" fmla="*/ 0 h 737"/>
                <a:gd name="T10" fmla="*/ 858 w 863"/>
                <a:gd name="T11" fmla="*/ 730 h 737"/>
                <a:gd name="T12" fmla="*/ 698 w 863"/>
                <a:gd name="T13" fmla="*/ 4 h 737"/>
                <a:gd name="T14" fmla="*/ 9 w 863"/>
                <a:gd name="T15" fmla="*/ 283 h 737"/>
                <a:gd name="T16" fmla="*/ 858 w 863"/>
                <a:gd name="T17" fmla="*/ 730 h 7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63" h="737">
                  <a:moveTo>
                    <a:pt x="701" y="0"/>
                  </a:moveTo>
                  <a:lnTo>
                    <a:pt x="863" y="737"/>
                  </a:lnTo>
                  <a:lnTo>
                    <a:pt x="0" y="283"/>
                  </a:lnTo>
                  <a:lnTo>
                    <a:pt x="3" y="281"/>
                  </a:lnTo>
                  <a:lnTo>
                    <a:pt x="701" y="0"/>
                  </a:lnTo>
                  <a:close/>
                  <a:moveTo>
                    <a:pt x="858" y="730"/>
                  </a:moveTo>
                  <a:lnTo>
                    <a:pt x="698" y="4"/>
                  </a:lnTo>
                  <a:lnTo>
                    <a:pt x="9" y="283"/>
                  </a:lnTo>
                  <a:lnTo>
                    <a:pt x="858" y="73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61" name="Freeform 12">
              <a:extLst>
                <a:ext uri="{FF2B5EF4-FFF2-40B4-BE49-F238E27FC236}">
                  <a16:creationId xmlns:a16="http://schemas.microsoft.com/office/drawing/2014/main" id="{4ABE10DF-C03D-4692-9A63-E64BB3EA192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583" y="3717"/>
              <a:ext cx="1066" cy="286"/>
            </a:xfrm>
            <a:custGeom>
              <a:avLst/>
              <a:gdLst>
                <a:gd name="T0" fmla="*/ 1066 w 1066"/>
                <a:gd name="T1" fmla="*/ 0 h 286"/>
                <a:gd name="T2" fmla="*/ 361 w 1066"/>
                <a:gd name="T3" fmla="*/ 286 h 286"/>
                <a:gd name="T4" fmla="*/ 360 w 1066"/>
                <a:gd name="T5" fmla="*/ 284 h 286"/>
                <a:gd name="T6" fmla="*/ 0 w 1066"/>
                <a:gd name="T7" fmla="*/ 8 h 286"/>
                <a:gd name="T8" fmla="*/ 5 w 1066"/>
                <a:gd name="T9" fmla="*/ 8 h 286"/>
                <a:gd name="T10" fmla="*/ 1066 w 1066"/>
                <a:gd name="T11" fmla="*/ 0 h 286"/>
                <a:gd name="T12" fmla="*/ 361 w 1066"/>
                <a:gd name="T13" fmla="*/ 281 h 286"/>
                <a:gd name="T14" fmla="*/ 1047 w 1066"/>
                <a:gd name="T15" fmla="*/ 4 h 286"/>
                <a:gd name="T16" fmla="*/ 11 w 1066"/>
                <a:gd name="T17" fmla="*/ 11 h 286"/>
                <a:gd name="T18" fmla="*/ 361 w 1066"/>
                <a:gd name="T19" fmla="*/ 281 h 2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66" h="286">
                  <a:moveTo>
                    <a:pt x="1066" y="0"/>
                  </a:moveTo>
                  <a:lnTo>
                    <a:pt x="361" y="286"/>
                  </a:lnTo>
                  <a:lnTo>
                    <a:pt x="360" y="284"/>
                  </a:lnTo>
                  <a:lnTo>
                    <a:pt x="0" y="8"/>
                  </a:lnTo>
                  <a:lnTo>
                    <a:pt x="5" y="8"/>
                  </a:lnTo>
                  <a:lnTo>
                    <a:pt x="1066" y="0"/>
                  </a:lnTo>
                  <a:close/>
                  <a:moveTo>
                    <a:pt x="361" y="281"/>
                  </a:moveTo>
                  <a:lnTo>
                    <a:pt x="1047" y="4"/>
                  </a:lnTo>
                  <a:lnTo>
                    <a:pt x="11" y="11"/>
                  </a:lnTo>
                  <a:lnTo>
                    <a:pt x="361" y="28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62" name="Freeform 13">
              <a:extLst>
                <a:ext uri="{FF2B5EF4-FFF2-40B4-BE49-F238E27FC236}">
                  <a16:creationId xmlns:a16="http://schemas.microsoft.com/office/drawing/2014/main" id="{2BBAFC64-5468-415D-9A73-036917EAA4E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625" y="4803"/>
              <a:ext cx="1758" cy="844"/>
            </a:xfrm>
            <a:custGeom>
              <a:avLst/>
              <a:gdLst>
                <a:gd name="T0" fmla="*/ 698 w 1758"/>
                <a:gd name="T1" fmla="*/ 109 h 844"/>
                <a:gd name="T2" fmla="*/ 699 w 1758"/>
                <a:gd name="T3" fmla="*/ 110 h 844"/>
                <a:gd name="T4" fmla="*/ 1758 w 1758"/>
                <a:gd name="T5" fmla="*/ 841 h 844"/>
                <a:gd name="T6" fmla="*/ 1757 w 1758"/>
                <a:gd name="T7" fmla="*/ 844 h 844"/>
                <a:gd name="T8" fmla="*/ 0 w 1758"/>
                <a:gd name="T9" fmla="*/ 0 h 844"/>
                <a:gd name="T10" fmla="*/ 698 w 1758"/>
                <a:gd name="T11" fmla="*/ 109 h 844"/>
                <a:gd name="T12" fmla="*/ 1738 w 1758"/>
                <a:gd name="T13" fmla="*/ 831 h 844"/>
                <a:gd name="T14" fmla="*/ 696 w 1758"/>
                <a:gd name="T15" fmla="*/ 112 h 844"/>
                <a:gd name="T16" fmla="*/ 23 w 1758"/>
                <a:gd name="T17" fmla="*/ 7 h 844"/>
                <a:gd name="T18" fmla="*/ 1738 w 1758"/>
                <a:gd name="T19" fmla="*/ 831 h 8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58" h="844">
                  <a:moveTo>
                    <a:pt x="698" y="109"/>
                  </a:moveTo>
                  <a:lnTo>
                    <a:pt x="699" y="110"/>
                  </a:lnTo>
                  <a:lnTo>
                    <a:pt x="1758" y="841"/>
                  </a:lnTo>
                  <a:lnTo>
                    <a:pt x="1757" y="844"/>
                  </a:lnTo>
                  <a:lnTo>
                    <a:pt x="0" y="0"/>
                  </a:lnTo>
                  <a:lnTo>
                    <a:pt x="698" y="109"/>
                  </a:lnTo>
                  <a:close/>
                  <a:moveTo>
                    <a:pt x="1738" y="831"/>
                  </a:moveTo>
                  <a:lnTo>
                    <a:pt x="696" y="112"/>
                  </a:lnTo>
                  <a:lnTo>
                    <a:pt x="23" y="7"/>
                  </a:lnTo>
                  <a:lnTo>
                    <a:pt x="1738" y="83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63" name="Freeform 14">
              <a:extLst>
                <a:ext uri="{FF2B5EF4-FFF2-40B4-BE49-F238E27FC236}">
                  <a16:creationId xmlns:a16="http://schemas.microsoft.com/office/drawing/2014/main" id="{5C88B599-BABF-441E-9968-448FC322BE1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624" y="4799"/>
              <a:ext cx="1759" cy="848"/>
            </a:xfrm>
            <a:custGeom>
              <a:avLst/>
              <a:gdLst>
                <a:gd name="T0" fmla="*/ 1759 w 1759"/>
                <a:gd name="T1" fmla="*/ 845 h 848"/>
                <a:gd name="T2" fmla="*/ 1758 w 1759"/>
                <a:gd name="T3" fmla="*/ 848 h 848"/>
                <a:gd name="T4" fmla="*/ 347 w 1759"/>
                <a:gd name="T5" fmla="*/ 291 h 848"/>
                <a:gd name="T6" fmla="*/ 347 w 1759"/>
                <a:gd name="T7" fmla="*/ 291 h 848"/>
                <a:gd name="T8" fmla="*/ 0 w 1759"/>
                <a:gd name="T9" fmla="*/ 0 h 848"/>
                <a:gd name="T10" fmla="*/ 1759 w 1759"/>
                <a:gd name="T11" fmla="*/ 845 h 848"/>
                <a:gd name="T12" fmla="*/ 349 w 1759"/>
                <a:gd name="T13" fmla="*/ 288 h 848"/>
                <a:gd name="T14" fmla="*/ 1713 w 1759"/>
                <a:gd name="T15" fmla="*/ 827 h 848"/>
                <a:gd name="T16" fmla="*/ 24 w 1759"/>
                <a:gd name="T17" fmla="*/ 16 h 848"/>
                <a:gd name="T18" fmla="*/ 349 w 1759"/>
                <a:gd name="T19" fmla="*/ 288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59" h="848">
                  <a:moveTo>
                    <a:pt x="1759" y="845"/>
                  </a:moveTo>
                  <a:lnTo>
                    <a:pt x="1758" y="848"/>
                  </a:lnTo>
                  <a:lnTo>
                    <a:pt x="347" y="291"/>
                  </a:lnTo>
                  <a:lnTo>
                    <a:pt x="347" y="291"/>
                  </a:lnTo>
                  <a:lnTo>
                    <a:pt x="0" y="0"/>
                  </a:lnTo>
                  <a:lnTo>
                    <a:pt x="1759" y="845"/>
                  </a:lnTo>
                  <a:close/>
                  <a:moveTo>
                    <a:pt x="349" y="288"/>
                  </a:moveTo>
                  <a:lnTo>
                    <a:pt x="1713" y="827"/>
                  </a:lnTo>
                  <a:lnTo>
                    <a:pt x="24" y="16"/>
                  </a:lnTo>
                  <a:lnTo>
                    <a:pt x="349" y="28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64" name="Freeform 15">
              <a:extLst>
                <a:ext uri="{FF2B5EF4-FFF2-40B4-BE49-F238E27FC236}">
                  <a16:creationId xmlns:a16="http://schemas.microsoft.com/office/drawing/2014/main" id="{CB530AF3-BBDB-4E43-B4C8-CB440CE03F9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628" y="4801"/>
              <a:ext cx="16" cy="12"/>
            </a:xfrm>
            <a:custGeom>
              <a:avLst/>
              <a:gdLst>
                <a:gd name="T0" fmla="*/ 16 w 16"/>
                <a:gd name="T1" fmla="*/ 12 h 12"/>
                <a:gd name="T2" fmla="*/ 16 w 16"/>
                <a:gd name="T3" fmla="*/ 12 h 12"/>
                <a:gd name="T4" fmla="*/ 0 w 16"/>
                <a:gd name="T5" fmla="*/ 0 h 12"/>
                <a:gd name="T6" fmla="*/ 0 w 16"/>
                <a:gd name="T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12">
                  <a:moveTo>
                    <a:pt x="16" y="12"/>
                  </a:moveTo>
                  <a:lnTo>
                    <a:pt x="16" y="12"/>
                  </a:lnTo>
                  <a:close/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65" name="Freeform 16">
              <a:extLst>
                <a:ext uri="{FF2B5EF4-FFF2-40B4-BE49-F238E27FC236}">
                  <a16:creationId xmlns:a16="http://schemas.microsoft.com/office/drawing/2014/main" id="{1DA632ED-1C48-41C7-B992-597AD3F425D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628" y="4801"/>
              <a:ext cx="16" cy="12"/>
            </a:xfrm>
            <a:custGeom>
              <a:avLst/>
              <a:gdLst>
                <a:gd name="T0" fmla="*/ 16 w 16"/>
                <a:gd name="T1" fmla="*/ 12 h 12"/>
                <a:gd name="T2" fmla="*/ 16 w 16"/>
                <a:gd name="T3" fmla="*/ 12 h 12"/>
                <a:gd name="T4" fmla="*/ 0 w 16"/>
                <a:gd name="T5" fmla="*/ 0 h 12"/>
                <a:gd name="T6" fmla="*/ 0 w 16"/>
                <a:gd name="T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12">
                  <a:moveTo>
                    <a:pt x="16" y="12"/>
                  </a:moveTo>
                  <a:lnTo>
                    <a:pt x="16" y="12"/>
                  </a:lnTo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66" name="Freeform 17">
              <a:extLst>
                <a:ext uri="{FF2B5EF4-FFF2-40B4-BE49-F238E27FC236}">
                  <a16:creationId xmlns:a16="http://schemas.microsoft.com/office/drawing/2014/main" id="{3091522A-BB45-439C-992F-0E03475E240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048" y="4577"/>
              <a:ext cx="784" cy="489"/>
            </a:xfrm>
            <a:custGeom>
              <a:avLst/>
              <a:gdLst>
                <a:gd name="T0" fmla="*/ 160 w 784"/>
                <a:gd name="T1" fmla="*/ 0 h 489"/>
                <a:gd name="T2" fmla="*/ 162 w 784"/>
                <a:gd name="T3" fmla="*/ 0 h 489"/>
                <a:gd name="T4" fmla="*/ 784 w 784"/>
                <a:gd name="T5" fmla="*/ 489 h 489"/>
                <a:gd name="T6" fmla="*/ 0 w 784"/>
                <a:gd name="T7" fmla="*/ 214 h 489"/>
                <a:gd name="T8" fmla="*/ 160 w 784"/>
                <a:gd name="T9" fmla="*/ 0 h 489"/>
                <a:gd name="T10" fmla="*/ 766 w 784"/>
                <a:gd name="T11" fmla="*/ 479 h 489"/>
                <a:gd name="T12" fmla="*/ 161 w 784"/>
                <a:gd name="T13" fmla="*/ 5 h 489"/>
                <a:gd name="T14" fmla="*/ 6 w 784"/>
                <a:gd name="T15" fmla="*/ 211 h 489"/>
                <a:gd name="T16" fmla="*/ 766 w 784"/>
                <a:gd name="T17" fmla="*/ 479 h 4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84" h="489">
                  <a:moveTo>
                    <a:pt x="160" y="0"/>
                  </a:moveTo>
                  <a:lnTo>
                    <a:pt x="162" y="0"/>
                  </a:lnTo>
                  <a:lnTo>
                    <a:pt x="784" y="489"/>
                  </a:lnTo>
                  <a:lnTo>
                    <a:pt x="0" y="214"/>
                  </a:lnTo>
                  <a:lnTo>
                    <a:pt x="160" y="0"/>
                  </a:lnTo>
                  <a:close/>
                  <a:moveTo>
                    <a:pt x="766" y="479"/>
                  </a:moveTo>
                  <a:lnTo>
                    <a:pt x="161" y="5"/>
                  </a:lnTo>
                  <a:lnTo>
                    <a:pt x="6" y="211"/>
                  </a:lnTo>
                  <a:lnTo>
                    <a:pt x="766" y="47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67" name="Freeform 18">
              <a:extLst>
                <a:ext uri="{FF2B5EF4-FFF2-40B4-BE49-F238E27FC236}">
                  <a16:creationId xmlns:a16="http://schemas.microsoft.com/office/drawing/2014/main" id="{4513BFF6-0300-4B66-B256-17CF22B5110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202" y="4576"/>
              <a:ext cx="1045" cy="487"/>
            </a:xfrm>
            <a:custGeom>
              <a:avLst/>
              <a:gdLst>
                <a:gd name="T0" fmla="*/ 1045 w 1045"/>
                <a:gd name="T1" fmla="*/ 139 h 487"/>
                <a:gd name="T2" fmla="*/ 621 w 1045"/>
                <a:gd name="T3" fmla="*/ 487 h 487"/>
                <a:gd name="T4" fmla="*/ 620 w 1045"/>
                <a:gd name="T5" fmla="*/ 485 h 487"/>
                <a:gd name="T6" fmla="*/ 0 w 1045"/>
                <a:gd name="T7" fmla="*/ 0 h 487"/>
                <a:gd name="T8" fmla="*/ 7 w 1045"/>
                <a:gd name="T9" fmla="*/ 1 h 487"/>
                <a:gd name="T10" fmla="*/ 1045 w 1045"/>
                <a:gd name="T11" fmla="*/ 139 h 487"/>
                <a:gd name="T12" fmla="*/ 621 w 1045"/>
                <a:gd name="T13" fmla="*/ 482 h 487"/>
                <a:gd name="T14" fmla="*/ 1036 w 1045"/>
                <a:gd name="T15" fmla="*/ 142 h 487"/>
                <a:gd name="T16" fmla="*/ 13 w 1045"/>
                <a:gd name="T17" fmla="*/ 6 h 487"/>
                <a:gd name="T18" fmla="*/ 621 w 1045"/>
                <a:gd name="T19" fmla="*/ 482 h 4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45" h="487">
                  <a:moveTo>
                    <a:pt x="1045" y="139"/>
                  </a:moveTo>
                  <a:lnTo>
                    <a:pt x="621" y="487"/>
                  </a:lnTo>
                  <a:lnTo>
                    <a:pt x="620" y="485"/>
                  </a:lnTo>
                  <a:lnTo>
                    <a:pt x="0" y="0"/>
                  </a:lnTo>
                  <a:lnTo>
                    <a:pt x="7" y="1"/>
                  </a:lnTo>
                  <a:lnTo>
                    <a:pt x="1045" y="139"/>
                  </a:lnTo>
                  <a:close/>
                  <a:moveTo>
                    <a:pt x="621" y="482"/>
                  </a:moveTo>
                  <a:lnTo>
                    <a:pt x="1036" y="142"/>
                  </a:lnTo>
                  <a:lnTo>
                    <a:pt x="13" y="6"/>
                  </a:lnTo>
                  <a:lnTo>
                    <a:pt x="621" y="48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68" name="Freeform 19">
              <a:extLst>
                <a:ext uri="{FF2B5EF4-FFF2-40B4-BE49-F238E27FC236}">
                  <a16:creationId xmlns:a16="http://schemas.microsoft.com/office/drawing/2014/main" id="{5CDA55EA-0212-4DEF-B9CB-D9712948274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207" y="4104"/>
              <a:ext cx="1044" cy="615"/>
            </a:xfrm>
            <a:custGeom>
              <a:avLst/>
              <a:gdLst>
                <a:gd name="T0" fmla="*/ 72 w 1044"/>
                <a:gd name="T1" fmla="*/ 0 h 615"/>
                <a:gd name="T2" fmla="*/ 74 w 1044"/>
                <a:gd name="T3" fmla="*/ 1 h 615"/>
                <a:gd name="T4" fmla="*/ 1044 w 1044"/>
                <a:gd name="T5" fmla="*/ 615 h 615"/>
                <a:gd name="T6" fmla="*/ 0 w 1044"/>
                <a:gd name="T7" fmla="*/ 477 h 615"/>
                <a:gd name="T8" fmla="*/ 72 w 1044"/>
                <a:gd name="T9" fmla="*/ 0 h 615"/>
                <a:gd name="T10" fmla="*/ 1028 w 1044"/>
                <a:gd name="T11" fmla="*/ 609 h 615"/>
                <a:gd name="T12" fmla="*/ 75 w 1044"/>
                <a:gd name="T13" fmla="*/ 6 h 615"/>
                <a:gd name="T14" fmla="*/ 3 w 1044"/>
                <a:gd name="T15" fmla="*/ 473 h 615"/>
                <a:gd name="T16" fmla="*/ 1028 w 1044"/>
                <a:gd name="T17" fmla="*/ 609 h 6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44" h="615">
                  <a:moveTo>
                    <a:pt x="72" y="0"/>
                  </a:moveTo>
                  <a:lnTo>
                    <a:pt x="74" y="1"/>
                  </a:lnTo>
                  <a:lnTo>
                    <a:pt x="1044" y="615"/>
                  </a:lnTo>
                  <a:lnTo>
                    <a:pt x="0" y="477"/>
                  </a:lnTo>
                  <a:lnTo>
                    <a:pt x="72" y="0"/>
                  </a:lnTo>
                  <a:close/>
                  <a:moveTo>
                    <a:pt x="1028" y="609"/>
                  </a:moveTo>
                  <a:lnTo>
                    <a:pt x="75" y="6"/>
                  </a:lnTo>
                  <a:lnTo>
                    <a:pt x="3" y="473"/>
                  </a:lnTo>
                  <a:lnTo>
                    <a:pt x="1028" y="60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69" name="Freeform 20">
              <a:extLst>
                <a:ext uri="{FF2B5EF4-FFF2-40B4-BE49-F238E27FC236}">
                  <a16:creationId xmlns:a16="http://schemas.microsoft.com/office/drawing/2014/main" id="{8B24F0D7-AA13-4448-9CCB-354A0F57A07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975" y="4104"/>
              <a:ext cx="308" cy="480"/>
            </a:xfrm>
            <a:custGeom>
              <a:avLst/>
              <a:gdLst>
                <a:gd name="T0" fmla="*/ 308 w 308"/>
                <a:gd name="T1" fmla="*/ 0 h 480"/>
                <a:gd name="T2" fmla="*/ 307 w 308"/>
                <a:gd name="T3" fmla="*/ 3 h 480"/>
                <a:gd name="T4" fmla="*/ 235 w 308"/>
                <a:gd name="T5" fmla="*/ 480 h 480"/>
                <a:gd name="T6" fmla="*/ 0 w 308"/>
                <a:gd name="T7" fmla="*/ 124 h 480"/>
                <a:gd name="T8" fmla="*/ 308 w 308"/>
                <a:gd name="T9" fmla="*/ 0 h 480"/>
                <a:gd name="T10" fmla="*/ 233 w 308"/>
                <a:gd name="T11" fmla="*/ 470 h 480"/>
                <a:gd name="T12" fmla="*/ 304 w 308"/>
                <a:gd name="T13" fmla="*/ 6 h 480"/>
                <a:gd name="T14" fmla="*/ 5 w 308"/>
                <a:gd name="T15" fmla="*/ 127 h 480"/>
                <a:gd name="T16" fmla="*/ 233 w 308"/>
                <a:gd name="T17" fmla="*/ 470 h 4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8" h="480">
                  <a:moveTo>
                    <a:pt x="308" y="0"/>
                  </a:moveTo>
                  <a:lnTo>
                    <a:pt x="307" y="3"/>
                  </a:lnTo>
                  <a:lnTo>
                    <a:pt x="235" y="480"/>
                  </a:lnTo>
                  <a:lnTo>
                    <a:pt x="0" y="124"/>
                  </a:lnTo>
                  <a:lnTo>
                    <a:pt x="308" y="0"/>
                  </a:lnTo>
                  <a:close/>
                  <a:moveTo>
                    <a:pt x="233" y="470"/>
                  </a:moveTo>
                  <a:lnTo>
                    <a:pt x="304" y="6"/>
                  </a:lnTo>
                  <a:lnTo>
                    <a:pt x="5" y="127"/>
                  </a:lnTo>
                  <a:lnTo>
                    <a:pt x="233" y="47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70" name="Freeform 21">
              <a:extLst>
                <a:ext uri="{FF2B5EF4-FFF2-40B4-BE49-F238E27FC236}">
                  <a16:creationId xmlns:a16="http://schemas.microsoft.com/office/drawing/2014/main" id="{4817AD72-4CD1-4D5F-B5E9-A06C77EB15B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974" y="3475"/>
              <a:ext cx="308" cy="758"/>
            </a:xfrm>
            <a:custGeom>
              <a:avLst/>
              <a:gdLst>
                <a:gd name="T0" fmla="*/ 306 w 308"/>
                <a:gd name="T1" fmla="*/ 0 h 758"/>
                <a:gd name="T2" fmla="*/ 306 w 308"/>
                <a:gd name="T3" fmla="*/ 9 h 758"/>
                <a:gd name="T4" fmla="*/ 308 w 308"/>
                <a:gd name="T5" fmla="*/ 634 h 758"/>
                <a:gd name="T6" fmla="*/ 307 w 308"/>
                <a:gd name="T7" fmla="*/ 634 h 758"/>
                <a:gd name="T8" fmla="*/ 0 w 308"/>
                <a:gd name="T9" fmla="*/ 758 h 758"/>
                <a:gd name="T10" fmla="*/ 306 w 308"/>
                <a:gd name="T11" fmla="*/ 0 h 758"/>
                <a:gd name="T12" fmla="*/ 305 w 308"/>
                <a:gd name="T13" fmla="*/ 631 h 758"/>
                <a:gd name="T14" fmla="*/ 302 w 308"/>
                <a:gd name="T15" fmla="*/ 18 h 758"/>
                <a:gd name="T16" fmla="*/ 7 w 308"/>
                <a:gd name="T17" fmla="*/ 751 h 758"/>
                <a:gd name="T18" fmla="*/ 305 w 308"/>
                <a:gd name="T19" fmla="*/ 631 h 7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08" h="758">
                  <a:moveTo>
                    <a:pt x="306" y="0"/>
                  </a:moveTo>
                  <a:lnTo>
                    <a:pt x="306" y="9"/>
                  </a:lnTo>
                  <a:lnTo>
                    <a:pt x="308" y="634"/>
                  </a:lnTo>
                  <a:lnTo>
                    <a:pt x="307" y="634"/>
                  </a:lnTo>
                  <a:lnTo>
                    <a:pt x="0" y="758"/>
                  </a:lnTo>
                  <a:lnTo>
                    <a:pt x="306" y="0"/>
                  </a:lnTo>
                  <a:close/>
                  <a:moveTo>
                    <a:pt x="305" y="631"/>
                  </a:moveTo>
                  <a:lnTo>
                    <a:pt x="302" y="18"/>
                  </a:lnTo>
                  <a:lnTo>
                    <a:pt x="7" y="751"/>
                  </a:lnTo>
                  <a:lnTo>
                    <a:pt x="305" y="63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71" name="Freeform 22">
              <a:extLst>
                <a:ext uri="{FF2B5EF4-FFF2-40B4-BE49-F238E27FC236}">
                  <a16:creationId xmlns:a16="http://schemas.microsoft.com/office/drawing/2014/main" id="{FA1F2DCD-7D88-4236-8525-D05FC23A4C7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276" y="3481"/>
              <a:ext cx="752" cy="690"/>
            </a:xfrm>
            <a:custGeom>
              <a:avLst/>
              <a:gdLst>
                <a:gd name="T0" fmla="*/ 0 w 752"/>
                <a:gd name="T1" fmla="*/ 0 h 690"/>
                <a:gd name="T2" fmla="*/ 752 w 752"/>
                <a:gd name="T3" fmla="*/ 690 h 690"/>
                <a:gd name="T4" fmla="*/ 3 w 752"/>
                <a:gd name="T5" fmla="*/ 628 h 690"/>
                <a:gd name="T6" fmla="*/ 3 w 752"/>
                <a:gd name="T7" fmla="*/ 626 h 690"/>
                <a:gd name="T8" fmla="*/ 0 w 752"/>
                <a:gd name="T9" fmla="*/ 0 h 690"/>
                <a:gd name="T10" fmla="*/ 742 w 752"/>
                <a:gd name="T11" fmla="*/ 685 h 690"/>
                <a:gd name="T12" fmla="*/ 4 w 752"/>
                <a:gd name="T13" fmla="*/ 8 h 690"/>
                <a:gd name="T14" fmla="*/ 6 w 752"/>
                <a:gd name="T15" fmla="*/ 624 h 690"/>
                <a:gd name="T16" fmla="*/ 742 w 752"/>
                <a:gd name="T17" fmla="*/ 685 h 6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52" h="690">
                  <a:moveTo>
                    <a:pt x="0" y="0"/>
                  </a:moveTo>
                  <a:lnTo>
                    <a:pt x="752" y="690"/>
                  </a:lnTo>
                  <a:lnTo>
                    <a:pt x="3" y="628"/>
                  </a:lnTo>
                  <a:lnTo>
                    <a:pt x="3" y="626"/>
                  </a:lnTo>
                  <a:lnTo>
                    <a:pt x="0" y="0"/>
                  </a:lnTo>
                  <a:close/>
                  <a:moveTo>
                    <a:pt x="742" y="685"/>
                  </a:moveTo>
                  <a:lnTo>
                    <a:pt x="4" y="8"/>
                  </a:lnTo>
                  <a:lnTo>
                    <a:pt x="6" y="624"/>
                  </a:lnTo>
                  <a:lnTo>
                    <a:pt x="742" y="68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72" name="Freeform 23">
              <a:extLst>
                <a:ext uri="{FF2B5EF4-FFF2-40B4-BE49-F238E27FC236}">
                  <a16:creationId xmlns:a16="http://schemas.microsoft.com/office/drawing/2014/main" id="{C316E5F2-1105-46FE-9028-D36EB89204E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274" y="3367"/>
              <a:ext cx="755" cy="810"/>
            </a:xfrm>
            <a:custGeom>
              <a:avLst/>
              <a:gdLst>
                <a:gd name="T0" fmla="*/ 337 w 755"/>
                <a:gd name="T1" fmla="*/ 0 h 810"/>
                <a:gd name="T2" fmla="*/ 337 w 755"/>
                <a:gd name="T3" fmla="*/ 1 h 810"/>
                <a:gd name="T4" fmla="*/ 755 w 755"/>
                <a:gd name="T5" fmla="*/ 810 h 810"/>
                <a:gd name="T6" fmla="*/ 748 w 755"/>
                <a:gd name="T7" fmla="*/ 803 h 810"/>
                <a:gd name="T8" fmla="*/ 0 w 755"/>
                <a:gd name="T9" fmla="*/ 116 h 810"/>
                <a:gd name="T10" fmla="*/ 337 w 755"/>
                <a:gd name="T11" fmla="*/ 0 h 810"/>
                <a:gd name="T12" fmla="*/ 743 w 755"/>
                <a:gd name="T13" fmla="*/ 793 h 810"/>
                <a:gd name="T14" fmla="*/ 334 w 755"/>
                <a:gd name="T15" fmla="*/ 3 h 810"/>
                <a:gd name="T16" fmla="*/ 7 w 755"/>
                <a:gd name="T17" fmla="*/ 118 h 810"/>
                <a:gd name="T18" fmla="*/ 743 w 755"/>
                <a:gd name="T19" fmla="*/ 793 h 8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55" h="810">
                  <a:moveTo>
                    <a:pt x="337" y="0"/>
                  </a:moveTo>
                  <a:lnTo>
                    <a:pt x="337" y="1"/>
                  </a:lnTo>
                  <a:lnTo>
                    <a:pt x="755" y="810"/>
                  </a:lnTo>
                  <a:lnTo>
                    <a:pt x="748" y="803"/>
                  </a:lnTo>
                  <a:lnTo>
                    <a:pt x="0" y="116"/>
                  </a:lnTo>
                  <a:lnTo>
                    <a:pt x="337" y="0"/>
                  </a:lnTo>
                  <a:close/>
                  <a:moveTo>
                    <a:pt x="743" y="793"/>
                  </a:moveTo>
                  <a:lnTo>
                    <a:pt x="334" y="3"/>
                  </a:lnTo>
                  <a:lnTo>
                    <a:pt x="7" y="118"/>
                  </a:lnTo>
                  <a:lnTo>
                    <a:pt x="743" y="79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73" name="Freeform 24">
              <a:extLst>
                <a:ext uri="{FF2B5EF4-FFF2-40B4-BE49-F238E27FC236}">
                  <a16:creationId xmlns:a16="http://schemas.microsoft.com/office/drawing/2014/main" id="{D2325A22-03D3-4663-AEFE-F697545E982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679" y="2916"/>
              <a:ext cx="935" cy="570"/>
            </a:xfrm>
            <a:custGeom>
              <a:avLst/>
              <a:gdLst>
                <a:gd name="T0" fmla="*/ 935 w 935"/>
                <a:gd name="T1" fmla="*/ 453 h 570"/>
                <a:gd name="T2" fmla="*/ 598 w 935"/>
                <a:gd name="T3" fmla="*/ 570 h 570"/>
                <a:gd name="T4" fmla="*/ 597 w 935"/>
                <a:gd name="T5" fmla="*/ 569 h 570"/>
                <a:gd name="T6" fmla="*/ 0 w 935"/>
                <a:gd name="T7" fmla="*/ 0 h 570"/>
                <a:gd name="T8" fmla="*/ 935 w 935"/>
                <a:gd name="T9" fmla="*/ 453 h 570"/>
                <a:gd name="T10" fmla="*/ 600 w 935"/>
                <a:gd name="T11" fmla="*/ 566 h 570"/>
                <a:gd name="T12" fmla="*/ 926 w 935"/>
                <a:gd name="T13" fmla="*/ 452 h 570"/>
                <a:gd name="T14" fmla="*/ 18 w 935"/>
                <a:gd name="T15" fmla="*/ 13 h 570"/>
                <a:gd name="T16" fmla="*/ 600 w 935"/>
                <a:gd name="T17" fmla="*/ 566 h 5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35" h="570">
                  <a:moveTo>
                    <a:pt x="935" y="453"/>
                  </a:moveTo>
                  <a:lnTo>
                    <a:pt x="598" y="570"/>
                  </a:lnTo>
                  <a:lnTo>
                    <a:pt x="597" y="569"/>
                  </a:lnTo>
                  <a:lnTo>
                    <a:pt x="0" y="0"/>
                  </a:lnTo>
                  <a:lnTo>
                    <a:pt x="935" y="453"/>
                  </a:lnTo>
                  <a:close/>
                  <a:moveTo>
                    <a:pt x="600" y="566"/>
                  </a:moveTo>
                  <a:lnTo>
                    <a:pt x="926" y="452"/>
                  </a:lnTo>
                  <a:lnTo>
                    <a:pt x="18" y="13"/>
                  </a:lnTo>
                  <a:lnTo>
                    <a:pt x="600" y="56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74" name="Freeform 25">
              <a:extLst>
                <a:ext uri="{FF2B5EF4-FFF2-40B4-BE49-F238E27FC236}">
                  <a16:creationId xmlns:a16="http://schemas.microsoft.com/office/drawing/2014/main" id="{A236B3F9-540F-475D-B10B-FFD5B8A113E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472" y="2920"/>
              <a:ext cx="811" cy="568"/>
            </a:xfrm>
            <a:custGeom>
              <a:avLst/>
              <a:gdLst>
                <a:gd name="T0" fmla="*/ 216 w 811"/>
                <a:gd name="T1" fmla="*/ 0 h 568"/>
                <a:gd name="T2" fmla="*/ 217 w 811"/>
                <a:gd name="T3" fmla="*/ 1 h 568"/>
                <a:gd name="T4" fmla="*/ 811 w 811"/>
                <a:gd name="T5" fmla="*/ 568 h 568"/>
                <a:gd name="T6" fmla="*/ 0 w 811"/>
                <a:gd name="T7" fmla="*/ 407 h 568"/>
                <a:gd name="T8" fmla="*/ 216 w 811"/>
                <a:gd name="T9" fmla="*/ 0 h 568"/>
                <a:gd name="T10" fmla="*/ 800 w 811"/>
                <a:gd name="T11" fmla="*/ 562 h 568"/>
                <a:gd name="T12" fmla="*/ 217 w 811"/>
                <a:gd name="T13" fmla="*/ 5 h 568"/>
                <a:gd name="T14" fmla="*/ 6 w 811"/>
                <a:gd name="T15" fmla="*/ 405 h 568"/>
                <a:gd name="T16" fmla="*/ 800 w 811"/>
                <a:gd name="T17" fmla="*/ 562 h 5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11" h="568">
                  <a:moveTo>
                    <a:pt x="216" y="0"/>
                  </a:moveTo>
                  <a:lnTo>
                    <a:pt x="217" y="1"/>
                  </a:lnTo>
                  <a:lnTo>
                    <a:pt x="811" y="568"/>
                  </a:lnTo>
                  <a:lnTo>
                    <a:pt x="0" y="407"/>
                  </a:lnTo>
                  <a:lnTo>
                    <a:pt x="216" y="0"/>
                  </a:lnTo>
                  <a:close/>
                  <a:moveTo>
                    <a:pt x="800" y="562"/>
                  </a:moveTo>
                  <a:lnTo>
                    <a:pt x="217" y="5"/>
                  </a:lnTo>
                  <a:lnTo>
                    <a:pt x="6" y="405"/>
                  </a:lnTo>
                  <a:lnTo>
                    <a:pt x="800" y="56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75" name="Freeform 26">
              <a:extLst>
                <a:ext uri="{FF2B5EF4-FFF2-40B4-BE49-F238E27FC236}">
                  <a16:creationId xmlns:a16="http://schemas.microsoft.com/office/drawing/2014/main" id="{3D42BF57-5EB1-48D7-9AC5-A6799563991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471" y="3324"/>
              <a:ext cx="810" cy="606"/>
            </a:xfrm>
            <a:custGeom>
              <a:avLst/>
              <a:gdLst>
                <a:gd name="T0" fmla="*/ 810 w 810"/>
                <a:gd name="T1" fmla="*/ 159 h 606"/>
                <a:gd name="T2" fmla="*/ 468 w 810"/>
                <a:gd name="T3" fmla="*/ 606 h 606"/>
                <a:gd name="T4" fmla="*/ 466 w 810"/>
                <a:gd name="T5" fmla="*/ 605 h 606"/>
                <a:gd name="T6" fmla="*/ 0 w 810"/>
                <a:gd name="T7" fmla="*/ 0 h 606"/>
                <a:gd name="T8" fmla="*/ 810 w 810"/>
                <a:gd name="T9" fmla="*/ 159 h 606"/>
                <a:gd name="T10" fmla="*/ 468 w 810"/>
                <a:gd name="T11" fmla="*/ 600 h 606"/>
                <a:gd name="T12" fmla="*/ 804 w 810"/>
                <a:gd name="T13" fmla="*/ 161 h 606"/>
                <a:gd name="T14" fmla="*/ 8 w 810"/>
                <a:gd name="T15" fmla="*/ 5 h 606"/>
                <a:gd name="T16" fmla="*/ 468 w 810"/>
                <a:gd name="T17" fmla="*/ 600 h 6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10" h="606">
                  <a:moveTo>
                    <a:pt x="810" y="159"/>
                  </a:moveTo>
                  <a:lnTo>
                    <a:pt x="468" y="606"/>
                  </a:lnTo>
                  <a:lnTo>
                    <a:pt x="466" y="605"/>
                  </a:lnTo>
                  <a:lnTo>
                    <a:pt x="0" y="0"/>
                  </a:lnTo>
                  <a:lnTo>
                    <a:pt x="810" y="159"/>
                  </a:lnTo>
                  <a:close/>
                  <a:moveTo>
                    <a:pt x="468" y="600"/>
                  </a:moveTo>
                  <a:lnTo>
                    <a:pt x="804" y="161"/>
                  </a:lnTo>
                  <a:lnTo>
                    <a:pt x="8" y="5"/>
                  </a:lnTo>
                  <a:lnTo>
                    <a:pt x="468" y="60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76" name="Freeform 27">
              <a:extLst>
                <a:ext uri="{FF2B5EF4-FFF2-40B4-BE49-F238E27FC236}">
                  <a16:creationId xmlns:a16="http://schemas.microsoft.com/office/drawing/2014/main" id="{76BEFE77-23FD-420D-94ED-8C4CD00B57B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048" y="4786"/>
              <a:ext cx="778" cy="863"/>
            </a:xfrm>
            <a:custGeom>
              <a:avLst/>
              <a:gdLst>
                <a:gd name="T0" fmla="*/ 778 w 778"/>
                <a:gd name="T1" fmla="*/ 273 h 863"/>
                <a:gd name="T2" fmla="*/ 334 w 778"/>
                <a:gd name="T3" fmla="*/ 863 h 863"/>
                <a:gd name="T4" fmla="*/ 0 w 778"/>
                <a:gd name="T5" fmla="*/ 0 h 863"/>
                <a:gd name="T6" fmla="*/ 3 w 778"/>
                <a:gd name="T7" fmla="*/ 1 h 863"/>
                <a:gd name="T8" fmla="*/ 778 w 778"/>
                <a:gd name="T9" fmla="*/ 273 h 863"/>
                <a:gd name="T10" fmla="*/ 335 w 778"/>
                <a:gd name="T11" fmla="*/ 856 h 863"/>
                <a:gd name="T12" fmla="*/ 773 w 778"/>
                <a:gd name="T13" fmla="*/ 275 h 863"/>
                <a:gd name="T14" fmla="*/ 6 w 778"/>
                <a:gd name="T15" fmla="*/ 7 h 863"/>
                <a:gd name="T16" fmla="*/ 335 w 778"/>
                <a:gd name="T17" fmla="*/ 856 h 8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78" h="863">
                  <a:moveTo>
                    <a:pt x="778" y="273"/>
                  </a:moveTo>
                  <a:lnTo>
                    <a:pt x="334" y="863"/>
                  </a:lnTo>
                  <a:lnTo>
                    <a:pt x="0" y="0"/>
                  </a:lnTo>
                  <a:lnTo>
                    <a:pt x="3" y="1"/>
                  </a:lnTo>
                  <a:lnTo>
                    <a:pt x="778" y="273"/>
                  </a:lnTo>
                  <a:close/>
                  <a:moveTo>
                    <a:pt x="335" y="856"/>
                  </a:moveTo>
                  <a:lnTo>
                    <a:pt x="773" y="275"/>
                  </a:lnTo>
                  <a:lnTo>
                    <a:pt x="6" y="7"/>
                  </a:lnTo>
                  <a:lnTo>
                    <a:pt x="335" y="85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77" name="Freeform 28">
              <a:extLst>
                <a:ext uri="{FF2B5EF4-FFF2-40B4-BE49-F238E27FC236}">
                  <a16:creationId xmlns:a16="http://schemas.microsoft.com/office/drawing/2014/main" id="{6D34C42A-F710-4AEB-B790-5BDE6028A25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379" y="5057"/>
              <a:ext cx="638" cy="666"/>
            </a:xfrm>
            <a:custGeom>
              <a:avLst/>
              <a:gdLst>
                <a:gd name="T0" fmla="*/ 445 w 638"/>
                <a:gd name="T1" fmla="*/ 0 h 666"/>
                <a:gd name="T2" fmla="*/ 446 w 638"/>
                <a:gd name="T3" fmla="*/ 3 h 666"/>
                <a:gd name="T4" fmla="*/ 638 w 638"/>
                <a:gd name="T5" fmla="*/ 666 h 666"/>
                <a:gd name="T6" fmla="*/ 634 w 638"/>
                <a:gd name="T7" fmla="*/ 666 h 666"/>
                <a:gd name="T8" fmla="*/ 0 w 638"/>
                <a:gd name="T9" fmla="*/ 590 h 666"/>
                <a:gd name="T10" fmla="*/ 445 w 638"/>
                <a:gd name="T11" fmla="*/ 0 h 666"/>
                <a:gd name="T12" fmla="*/ 632 w 638"/>
                <a:gd name="T13" fmla="*/ 662 h 666"/>
                <a:gd name="T14" fmla="*/ 443 w 638"/>
                <a:gd name="T15" fmla="*/ 8 h 666"/>
                <a:gd name="T16" fmla="*/ 7 w 638"/>
                <a:gd name="T17" fmla="*/ 587 h 666"/>
                <a:gd name="T18" fmla="*/ 632 w 638"/>
                <a:gd name="T19" fmla="*/ 662 h 6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38" h="666">
                  <a:moveTo>
                    <a:pt x="445" y="0"/>
                  </a:moveTo>
                  <a:lnTo>
                    <a:pt x="446" y="3"/>
                  </a:lnTo>
                  <a:lnTo>
                    <a:pt x="638" y="666"/>
                  </a:lnTo>
                  <a:lnTo>
                    <a:pt x="634" y="666"/>
                  </a:lnTo>
                  <a:lnTo>
                    <a:pt x="0" y="590"/>
                  </a:lnTo>
                  <a:lnTo>
                    <a:pt x="445" y="0"/>
                  </a:lnTo>
                  <a:close/>
                  <a:moveTo>
                    <a:pt x="632" y="662"/>
                  </a:moveTo>
                  <a:lnTo>
                    <a:pt x="443" y="8"/>
                  </a:lnTo>
                  <a:lnTo>
                    <a:pt x="7" y="587"/>
                  </a:lnTo>
                  <a:lnTo>
                    <a:pt x="632" y="66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78" name="Freeform 29">
              <a:extLst>
                <a:ext uri="{FF2B5EF4-FFF2-40B4-BE49-F238E27FC236}">
                  <a16:creationId xmlns:a16="http://schemas.microsoft.com/office/drawing/2014/main" id="{7D3EDD11-2BCC-44AC-ADD1-52922F747192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6" y="3683"/>
              <a:ext cx="87" cy="86"/>
            </a:xfrm>
            <a:custGeom>
              <a:avLst/>
              <a:gdLst>
                <a:gd name="T0" fmla="*/ 8 w 75"/>
                <a:gd name="T1" fmla="*/ 22 h 74"/>
                <a:gd name="T2" fmla="*/ 53 w 75"/>
                <a:gd name="T3" fmla="*/ 8 h 74"/>
                <a:gd name="T4" fmla="*/ 66 w 75"/>
                <a:gd name="T5" fmla="*/ 52 h 74"/>
                <a:gd name="T6" fmla="*/ 22 w 75"/>
                <a:gd name="T7" fmla="*/ 66 h 74"/>
                <a:gd name="T8" fmla="*/ 8 w 75"/>
                <a:gd name="T9" fmla="*/ 22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74">
                  <a:moveTo>
                    <a:pt x="8" y="22"/>
                  </a:moveTo>
                  <a:cubicBezTo>
                    <a:pt x="17" y="6"/>
                    <a:pt x="37" y="0"/>
                    <a:pt x="53" y="8"/>
                  </a:cubicBezTo>
                  <a:cubicBezTo>
                    <a:pt x="69" y="16"/>
                    <a:pt x="75" y="36"/>
                    <a:pt x="66" y="52"/>
                  </a:cubicBezTo>
                  <a:cubicBezTo>
                    <a:pt x="58" y="68"/>
                    <a:pt x="38" y="74"/>
                    <a:pt x="22" y="66"/>
                  </a:cubicBezTo>
                  <a:cubicBezTo>
                    <a:pt x="6" y="58"/>
                    <a:pt x="0" y="38"/>
                    <a:pt x="8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79" name="Freeform 30">
              <a:extLst>
                <a:ext uri="{FF2B5EF4-FFF2-40B4-BE49-F238E27FC236}">
                  <a16:creationId xmlns:a16="http://schemas.microsoft.com/office/drawing/2014/main" id="{AA4369B8-8214-4B30-8EB9-A87106C80A7B}"/>
                </a:ext>
              </a:extLst>
            </p:cNvPr>
            <p:cNvSpPr>
              <a:spLocks/>
            </p:cNvSpPr>
            <p:nvPr/>
          </p:nvSpPr>
          <p:spPr bwMode="auto">
            <a:xfrm>
              <a:off x="5597" y="3673"/>
              <a:ext cx="86" cy="86"/>
            </a:xfrm>
            <a:custGeom>
              <a:avLst/>
              <a:gdLst>
                <a:gd name="T0" fmla="*/ 9 w 75"/>
                <a:gd name="T1" fmla="*/ 23 h 75"/>
                <a:gd name="T2" fmla="*/ 53 w 75"/>
                <a:gd name="T3" fmla="*/ 9 h 75"/>
                <a:gd name="T4" fmla="*/ 67 w 75"/>
                <a:gd name="T5" fmla="*/ 53 h 75"/>
                <a:gd name="T6" fmla="*/ 23 w 75"/>
                <a:gd name="T7" fmla="*/ 67 h 75"/>
                <a:gd name="T8" fmla="*/ 9 w 75"/>
                <a:gd name="T9" fmla="*/ 23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75">
                  <a:moveTo>
                    <a:pt x="9" y="23"/>
                  </a:moveTo>
                  <a:cubicBezTo>
                    <a:pt x="17" y="7"/>
                    <a:pt x="37" y="0"/>
                    <a:pt x="53" y="9"/>
                  </a:cubicBezTo>
                  <a:cubicBezTo>
                    <a:pt x="69" y="17"/>
                    <a:pt x="75" y="37"/>
                    <a:pt x="67" y="53"/>
                  </a:cubicBezTo>
                  <a:cubicBezTo>
                    <a:pt x="58" y="69"/>
                    <a:pt x="39" y="75"/>
                    <a:pt x="23" y="67"/>
                  </a:cubicBezTo>
                  <a:cubicBezTo>
                    <a:pt x="7" y="58"/>
                    <a:pt x="0" y="39"/>
                    <a:pt x="9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80" name="Freeform 31">
              <a:extLst>
                <a:ext uri="{FF2B5EF4-FFF2-40B4-BE49-F238E27FC236}">
                  <a16:creationId xmlns:a16="http://schemas.microsoft.com/office/drawing/2014/main" id="{C43F1111-F452-42D4-99EE-100F9E3BA4AC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0" y="3285"/>
              <a:ext cx="85" cy="86"/>
            </a:xfrm>
            <a:custGeom>
              <a:avLst/>
              <a:gdLst>
                <a:gd name="T0" fmla="*/ 8 w 74"/>
                <a:gd name="T1" fmla="*/ 22 h 75"/>
                <a:gd name="T2" fmla="*/ 52 w 74"/>
                <a:gd name="T3" fmla="*/ 8 h 75"/>
                <a:gd name="T4" fmla="*/ 66 w 74"/>
                <a:gd name="T5" fmla="*/ 53 h 75"/>
                <a:gd name="T6" fmla="*/ 22 w 74"/>
                <a:gd name="T7" fmla="*/ 66 h 75"/>
                <a:gd name="T8" fmla="*/ 8 w 74"/>
                <a:gd name="T9" fmla="*/ 2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4" h="75">
                  <a:moveTo>
                    <a:pt x="8" y="22"/>
                  </a:moveTo>
                  <a:cubicBezTo>
                    <a:pt x="16" y="6"/>
                    <a:pt x="36" y="0"/>
                    <a:pt x="52" y="8"/>
                  </a:cubicBezTo>
                  <a:cubicBezTo>
                    <a:pt x="68" y="17"/>
                    <a:pt x="74" y="37"/>
                    <a:pt x="66" y="53"/>
                  </a:cubicBezTo>
                  <a:cubicBezTo>
                    <a:pt x="58" y="69"/>
                    <a:pt x="38" y="75"/>
                    <a:pt x="22" y="66"/>
                  </a:cubicBezTo>
                  <a:cubicBezTo>
                    <a:pt x="6" y="58"/>
                    <a:pt x="0" y="38"/>
                    <a:pt x="8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81" name="Freeform 32">
              <a:extLst>
                <a:ext uri="{FF2B5EF4-FFF2-40B4-BE49-F238E27FC236}">
                  <a16:creationId xmlns:a16="http://schemas.microsoft.com/office/drawing/2014/main" id="{77D62F46-53F0-4B2F-A6EC-BD0EEFA8744A}"/>
                </a:ext>
              </a:extLst>
            </p:cNvPr>
            <p:cNvSpPr>
              <a:spLocks/>
            </p:cNvSpPr>
            <p:nvPr/>
          </p:nvSpPr>
          <p:spPr bwMode="auto">
            <a:xfrm>
              <a:off x="6566" y="3323"/>
              <a:ext cx="86" cy="86"/>
            </a:xfrm>
            <a:custGeom>
              <a:avLst/>
              <a:gdLst>
                <a:gd name="T0" fmla="*/ 8 w 75"/>
                <a:gd name="T1" fmla="*/ 22 h 75"/>
                <a:gd name="T2" fmla="*/ 53 w 75"/>
                <a:gd name="T3" fmla="*/ 8 h 75"/>
                <a:gd name="T4" fmla="*/ 66 w 75"/>
                <a:gd name="T5" fmla="*/ 53 h 75"/>
                <a:gd name="T6" fmla="*/ 22 w 75"/>
                <a:gd name="T7" fmla="*/ 66 h 75"/>
                <a:gd name="T8" fmla="*/ 8 w 75"/>
                <a:gd name="T9" fmla="*/ 2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75">
                  <a:moveTo>
                    <a:pt x="8" y="22"/>
                  </a:moveTo>
                  <a:cubicBezTo>
                    <a:pt x="17" y="6"/>
                    <a:pt x="37" y="0"/>
                    <a:pt x="53" y="8"/>
                  </a:cubicBezTo>
                  <a:cubicBezTo>
                    <a:pt x="69" y="17"/>
                    <a:pt x="75" y="37"/>
                    <a:pt x="66" y="53"/>
                  </a:cubicBezTo>
                  <a:cubicBezTo>
                    <a:pt x="58" y="69"/>
                    <a:pt x="38" y="75"/>
                    <a:pt x="22" y="66"/>
                  </a:cubicBezTo>
                  <a:cubicBezTo>
                    <a:pt x="6" y="58"/>
                    <a:pt x="0" y="38"/>
                    <a:pt x="8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82" name="Freeform 33">
              <a:extLst>
                <a:ext uri="{FF2B5EF4-FFF2-40B4-BE49-F238E27FC236}">
                  <a16:creationId xmlns:a16="http://schemas.microsoft.com/office/drawing/2014/main" id="{F648A4E4-6F31-42DD-8C44-44FC9425438E}"/>
                </a:ext>
              </a:extLst>
            </p:cNvPr>
            <p:cNvSpPr>
              <a:spLocks/>
            </p:cNvSpPr>
            <p:nvPr/>
          </p:nvSpPr>
          <p:spPr bwMode="auto">
            <a:xfrm>
              <a:off x="5892" y="3885"/>
              <a:ext cx="87" cy="86"/>
            </a:xfrm>
            <a:custGeom>
              <a:avLst/>
              <a:gdLst>
                <a:gd name="T0" fmla="*/ 9 w 75"/>
                <a:gd name="T1" fmla="*/ 23 h 75"/>
                <a:gd name="T2" fmla="*/ 53 w 75"/>
                <a:gd name="T3" fmla="*/ 9 h 75"/>
                <a:gd name="T4" fmla="*/ 67 w 75"/>
                <a:gd name="T5" fmla="*/ 53 h 75"/>
                <a:gd name="T6" fmla="*/ 22 w 75"/>
                <a:gd name="T7" fmla="*/ 67 h 75"/>
                <a:gd name="T8" fmla="*/ 9 w 75"/>
                <a:gd name="T9" fmla="*/ 23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75">
                  <a:moveTo>
                    <a:pt x="9" y="23"/>
                  </a:moveTo>
                  <a:cubicBezTo>
                    <a:pt x="17" y="7"/>
                    <a:pt x="37" y="0"/>
                    <a:pt x="53" y="9"/>
                  </a:cubicBezTo>
                  <a:cubicBezTo>
                    <a:pt x="69" y="17"/>
                    <a:pt x="75" y="37"/>
                    <a:pt x="67" y="53"/>
                  </a:cubicBezTo>
                  <a:cubicBezTo>
                    <a:pt x="58" y="69"/>
                    <a:pt x="38" y="75"/>
                    <a:pt x="22" y="67"/>
                  </a:cubicBezTo>
                  <a:cubicBezTo>
                    <a:pt x="6" y="58"/>
                    <a:pt x="0" y="39"/>
                    <a:pt x="9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83" name="Freeform 34">
              <a:extLst>
                <a:ext uri="{FF2B5EF4-FFF2-40B4-BE49-F238E27FC236}">
                  <a16:creationId xmlns:a16="http://schemas.microsoft.com/office/drawing/2014/main" id="{DDAE1066-D4E6-4753-82D7-44AAC4DC8784}"/>
                </a:ext>
              </a:extLst>
            </p:cNvPr>
            <p:cNvSpPr>
              <a:spLocks/>
            </p:cNvSpPr>
            <p:nvPr/>
          </p:nvSpPr>
          <p:spPr bwMode="auto">
            <a:xfrm>
              <a:off x="7203" y="4672"/>
              <a:ext cx="87" cy="86"/>
            </a:xfrm>
            <a:custGeom>
              <a:avLst/>
              <a:gdLst>
                <a:gd name="T0" fmla="*/ 9 w 75"/>
                <a:gd name="T1" fmla="*/ 22 h 75"/>
                <a:gd name="T2" fmla="*/ 53 w 75"/>
                <a:gd name="T3" fmla="*/ 8 h 75"/>
                <a:gd name="T4" fmla="*/ 67 w 75"/>
                <a:gd name="T5" fmla="*/ 53 h 75"/>
                <a:gd name="T6" fmla="*/ 22 w 75"/>
                <a:gd name="T7" fmla="*/ 66 h 75"/>
                <a:gd name="T8" fmla="*/ 9 w 75"/>
                <a:gd name="T9" fmla="*/ 2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75">
                  <a:moveTo>
                    <a:pt x="9" y="22"/>
                  </a:moveTo>
                  <a:cubicBezTo>
                    <a:pt x="17" y="6"/>
                    <a:pt x="37" y="0"/>
                    <a:pt x="53" y="8"/>
                  </a:cubicBezTo>
                  <a:cubicBezTo>
                    <a:pt x="69" y="17"/>
                    <a:pt x="75" y="37"/>
                    <a:pt x="67" y="53"/>
                  </a:cubicBezTo>
                  <a:cubicBezTo>
                    <a:pt x="58" y="69"/>
                    <a:pt x="38" y="75"/>
                    <a:pt x="22" y="66"/>
                  </a:cubicBezTo>
                  <a:cubicBezTo>
                    <a:pt x="6" y="58"/>
                    <a:pt x="0" y="38"/>
                    <a:pt x="9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84" name="Freeform 35">
              <a:extLst>
                <a:ext uri="{FF2B5EF4-FFF2-40B4-BE49-F238E27FC236}">
                  <a16:creationId xmlns:a16="http://schemas.microsoft.com/office/drawing/2014/main" id="{D1A8EDFA-E808-4D44-83E6-D96374B4DC13}"/>
                </a:ext>
              </a:extLst>
            </p:cNvPr>
            <p:cNvSpPr>
              <a:spLocks/>
            </p:cNvSpPr>
            <p:nvPr/>
          </p:nvSpPr>
          <p:spPr bwMode="auto">
            <a:xfrm>
              <a:off x="6973" y="5681"/>
              <a:ext cx="85" cy="87"/>
            </a:xfrm>
            <a:custGeom>
              <a:avLst/>
              <a:gdLst>
                <a:gd name="T0" fmla="*/ 8 w 74"/>
                <a:gd name="T1" fmla="*/ 22 h 75"/>
                <a:gd name="T2" fmla="*/ 52 w 74"/>
                <a:gd name="T3" fmla="*/ 8 h 75"/>
                <a:gd name="T4" fmla="*/ 66 w 74"/>
                <a:gd name="T5" fmla="*/ 53 h 75"/>
                <a:gd name="T6" fmla="*/ 22 w 74"/>
                <a:gd name="T7" fmla="*/ 66 h 75"/>
                <a:gd name="T8" fmla="*/ 8 w 74"/>
                <a:gd name="T9" fmla="*/ 2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4" h="75">
                  <a:moveTo>
                    <a:pt x="8" y="22"/>
                  </a:moveTo>
                  <a:cubicBezTo>
                    <a:pt x="16" y="6"/>
                    <a:pt x="36" y="0"/>
                    <a:pt x="52" y="8"/>
                  </a:cubicBezTo>
                  <a:cubicBezTo>
                    <a:pt x="68" y="17"/>
                    <a:pt x="74" y="37"/>
                    <a:pt x="66" y="53"/>
                  </a:cubicBezTo>
                  <a:cubicBezTo>
                    <a:pt x="57" y="69"/>
                    <a:pt x="38" y="75"/>
                    <a:pt x="22" y="66"/>
                  </a:cubicBezTo>
                  <a:cubicBezTo>
                    <a:pt x="6" y="58"/>
                    <a:pt x="0" y="38"/>
                    <a:pt x="8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85" name="Freeform 36">
              <a:extLst>
                <a:ext uri="{FF2B5EF4-FFF2-40B4-BE49-F238E27FC236}">
                  <a16:creationId xmlns:a16="http://schemas.microsoft.com/office/drawing/2014/main" id="{B0700F1B-40D0-4001-9784-33EC51C1D26B}"/>
                </a:ext>
              </a:extLst>
            </p:cNvPr>
            <p:cNvSpPr>
              <a:spLocks/>
            </p:cNvSpPr>
            <p:nvPr/>
          </p:nvSpPr>
          <p:spPr bwMode="auto">
            <a:xfrm>
              <a:off x="5643" y="2879"/>
              <a:ext cx="87" cy="87"/>
            </a:xfrm>
            <a:custGeom>
              <a:avLst/>
              <a:gdLst>
                <a:gd name="T0" fmla="*/ 8 w 75"/>
                <a:gd name="T1" fmla="*/ 23 h 75"/>
                <a:gd name="T2" fmla="*/ 52 w 75"/>
                <a:gd name="T3" fmla="*/ 9 h 75"/>
                <a:gd name="T4" fmla="*/ 66 w 75"/>
                <a:gd name="T5" fmla="*/ 53 h 75"/>
                <a:gd name="T6" fmla="*/ 22 w 75"/>
                <a:gd name="T7" fmla="*/ 67 h 75"/>
                <a:gd name="T8" fmla="*/ 8 w 75"/>
                <a:gd name="T9" fmla="*/ 23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75">
                  <a:moveTo>
                    <a:pt x="8" y="23"/>
                  </a:moveTo>
                  <a:cubicBezTo>
                    <a:pt x="17" y="7"/>
                    <a:pt x="36" y="0"/>
                    <a:pt x="52" y="9"/>
                  </a:cubicBezTo>
                  <a:cubicBezTo>
                    <a:pt x="68" y="17"/>
                    <a:pt x="75" y="37"/>
                    <a:pt x="66" y="53"/>
                  </a:cubicBezTo>
                  <a:cubicBezTo>
                    <a:pt x="58" y="69"/>
                    <a:pt x="38" y="75"/>
                    <a:pt x="22" y="67"/>
                  </a:cubicBezTo>
                  <a:cubicBezTo>
                    <a:pt x="6" y="58"/>
                    <a:pt x="0" y="39"/>
                    <a:pt x="8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86" name="Freeform 37">
              <a:extLst>
                <a:ext uri="{FF2B5EF4-FFF2-40B4-BE49-F238E27FC236}">
                  <a16:creationId xmlns:a16="http://schemas.microsoft.com/office/drawing/2014/main" id="{8A7779D7-1D31-4CB0-AD66-3D11D56FCA5D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9" y="5054"/>
              <a:ext cx="87" cy="87"/>
            </a:xfrm>
            <a:custGeom>
              <a:avLst/>
              <a:gdLst>
                <a:gd name="T0" fmla="*/ 9 w 75"/>
                <a:gd name="T1" fmla="*/ 22 h 75"/>
                <a:gd name="T2" fmla="*/ 53 w 75"/>
                <a:gd name="T3" fmla="*/ 8 h 75"/>
                <a:gd name="T4" fmla="*/ 67 w 75"/>
                <a:gd name="T5" fmla="*/ 53 h 75"/>
                <a:gd name="T6" fmla="*/ 22 w 75"/>
                <a:gd name="T7" fmla="*/ 66 h 75"/>
                <a:gd name="T8" fmla="*/ 9 w 75"/>
                <a:gd name="T9" fmla="*/ 2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75">
                  <a:moveTo>
                    <a:pt x="9" y="22"/>
                  </a:moveTo>
                  <a:cubicBezTo>
                    <a:pt x="17" y="6"/>
                    <a:pt x="37" y="0"/>
                    <a:pt x="53" y="8"/>
                  </a:cubicBezTo>
                  <a:cubicBezTo>
                    <a:pt x="69" y="17"/>
                    <a:pt x="75" y="37"/>
                    <a:pt x="67" y="53"/>
                  </a:cubicBezTo>
                  <a:cubicBezTo>
                    <a:pt x="58" y="69"/>
                    <a:pt x="38" y="75"/>
                    <a:pt x="22" y="66"/>
                  </a:cubicBezTo>
                  <a:cubicBezTo>
                    <a:pt x="6" y="58"/>
                    <a:pt x="0" y="38"/>
                    <a:pt x="9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87" name="Freeform 38">
              <a:extLst>
                <a:ext uri="{FF2B5EF4-FFF2-40B4-BE49-F238E27FC236}">
                  <a16:creationId xmlns:a16="http://schemas.microsoft.com/office/drawing/2014/main" id="{7BC7A750-9438-4662-B5D4-AA0B8FE8069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08" y="5034"/>
              <a:ext cx="129" cy="128"/>
            </a:xfrm>
            <a:custGeom>
              <a:avLst/>
              <a:gdLst>
                <a:gd name="T0" fmla="*/ 79 w 111"/>
                <a:gd name="T1" fmla="*/ 12 h 111"/>
                <a:gd name="T2" fmla="*/ 99 w 111"/>
                <a:gd name="T3" fmla="*/ 78 h 111"/>
                <a:gd name="T4" fmla="*/ 33 w 111"/>
                <a:gd name="T5" fmla="*/ 99 h 111"/>
                <a:gd name="T6" fmla="*/ 13 w 111"/>
                <a:gd name="T7" fmla="*/ 33 h 111"/>
                <a:gd name="T8" fmla="*/ 79 w 111"/>
                <a:gd name="T9" fmla="*/ 12 h 111"/>
                <a:gd name="T10" fmla="*/ 34 w 111"/>
                <a:gd name="T11" fmla="*/ 97 h 111"/>
                <a:gd name="T12" fmla="*/ 97 w 111"/>
                <a:gd name="T13" fmla="*/ 77 h 111"/>
                <a:gd name="T14" fmla="*/ 78 w 111"/>
                <a:gd name="T15" fmla="*/ 14 h 111"/>
                <a:gd name="T16" fmla="*/ 14 w 111"/>
                <a:gd name="T17" fmla="*/ 34 h 111"/>
                <a:gd name="T18" fmla="*/ 34 w 111"/>
                <a:gd name="T19" fmla="*/ 97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1" h="111">
                  <a:moveTo>
                    <a:pt x="79" y="12"/>
                  </a:moveTo>
                  <a:cubicBezTo>
                    <a:pt x="102" y="25"/>
                    <a:pt x="111" y="54"/>
                    <a:pt x="99" y="78"/>
                  </a:cubicBezTo>
                  <a:cubicBezTo>
                    <a:pt x="86" y="102"/>
                    <a:pt x="57" y="111"/>
                    <a:pt x="33" y="99"/>
                  </a:cubicBezTo>
                  <a:cubicBezTo>
                    <a:pt x="9" y="86"/>
                    <a:pt x="0" y="56"/>
                    <a:pt x="13" y="33"/>
                  </a:cubicBezTo>
                  <a:cubicBezTo>
                    <a:pt x="25" y="9"/>
                    <a:pt x="55" y="0"/>
                    <a:pt x="79" y="12"/>
                  </a:cubicBezTo>
                  <a:close/>
                  <a:moveTo>
                    <a:pt x="34" y="97"/>
                  </a:moveTo>
                  <a:cubicBezTo>
                    <a:pt x="57" y="109"/>
                    <a:pt x="85" y="100"/>
                    <a:pt x="97" y="77"/>
                  </a:cubicBezTo>
                  <a:cubicBezTo>
                    <a:pt x="109" y="54"/>
                    <a:pt x="100" y="26"/>
                    <a:pt x="78" y="14"/>
                  </a:cubicBezTo>
                  <a:cubicBezTo>
                    <a:pt x="55" y="2"/>
                    <a:pt x="26" y="11"/>
                    <a:pt x="14" y="34"/>
                  </a:cubicBezTo>
                  <a:cubicBezTo>
                    <a:pt x="2" y="56"/>
                    <a:pt x="11" y="85"/>
                    <a:pt x="34" y="9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88" name="Freeform 39">
              <a:extLst>
                <a:ext uri="{FF2B5EF4-FFF2-40B4-BE49-F238E27FC236}">
                  <a16:creationId xmlns:a16="http://schemas.microsoft.com/office/drawing/2014/main" id="{3DBFAC6E-E5A8-4451-A089-2E43A7AA01E0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9" y="4387"/>
              <a:ext cx="86" cy="87"/>
            </a:xfrm>
            <a:custGeom>
              <a:avLst/>
              <a:gdLst>
                <a:gd name="T0" fmla="*/ 8 w 75"/>
                <a:gd name="T1" fmla="*/ 22 h 75"/>
                <a:gd name="T2" fmla="*/ 52 w 75"/>
                <a:gd name="T3" fmla="*/ 8 h 75"/>
                <a:gd name="T4" fmla="*/ 66 w 75"/>
                <a:gd name="T5" fmla="*/ 53 h 75"/>
                <a:gd name="T6" fmla="*/ 22 w 75"/>
                <a:gd name="T7" fmla="*/ 66 h 75"/>
                <a:gd name="T8" fmla="*/ 8 w 75"/>
                <a:gd name="T9" fmla="*/ 2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75">
                  <a:moveTo>
                    <a:pt x="8" y="22"/>
                  </a:moveTo>
                  <a:cubicBezTo>
                    <a:pt x="17" y="6"/>
                    <a:pt x="36" y="0"/>
                    <a:pt x="52" y="8"/>
                  </a:cubicBezTo>
                  <a:cubicBezTo>
                    <a:pt x="69" y="17"/>
                    <a:pt x="75" y="37"/>
                    <a:pt x="66" y="53"/>
                  </a:cubicBezTo>
                  <a:cubicBezTo>
                    <a:pt x="58" y="69"/>
                    <a:pt x="38" y="75"/>
                    <a:pt x="22" y="66"/>
                  </a:cubicBezTo>
                  <a:cubicBezTo>
                    <a:pt x="6" y="58"/>
                    <a:pt x="0" y="38"/>
                    <a:pt x="8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89" name="Freeform 40">
              <a:extLst>
                <a:ext uri="{FF2B5EF4-FFF2-40B4-BE49-F238E27FC236}">
                  <a16:creationId xmlns:a16="http://schemas.microsoft.com/office/drawing/2014/main" id="{74176D72-B307-47ED-8A93-DDA7988A6DF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797" y="4367"/>
              <a:ext cx="129" cy="128"/>
            </a:xfrm>
            <a:custGeom>
              <a:avLst/>
              <a:gdLst>
                <a:gd name="T0" fmla="*/ 79 w 112"/>
                <a:gd name="T1" fmla="*/ 12 h 111"/>
                <a:gd name="T2" fmla="*/ 99 w 112"/>
                <a:gd name="T3" fmla="*/ 78 h 111"/>
                <a:gd name="T4" fmla="*/ 33 w 112"/>
                <a:gd name="T5" fmla="*/ 99 h 111"/>
                <a:gd name="T6" fmla="*/ 13 w 112"/>
                <a:gd name="T7" fmla="*/ 33 h 111"/>
                <a:gd name="T8" fmla="*/ 79 w 112"/>
                <a:gd name="T9" fmla="*/ 12 h 111"/>
                <a:gd name="T10" fmla="*/ 34 w 112"/>
                <a:gd name="T11" fmla="*/ 97 h 111"/>
                <a:gd name="T12" fmla="*/ 98 w 112"/>
                <a:gd name="T13" fmla="*/ 77 h 111"/>
                <a:gd name="T14" fmla="*/ 78 w 112"/>
                <a:gd name="T15" fmla="*/ 14 h 111"/>
                <a:gd name="T16" fmla="*/ 15 w 112"/>
                <a:gd name="T17" fmla="*/ 34 h 111"/>
                <a:gd name="T18" fmla="*/ 34 w 112"/>
                <a:gd name="T19" fmla="*/ 97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2" h="111">
                  <a:moveTo>
                    <a:pt x="79" y="12"/>
                  </a:moveTo>
                  <a:cubicBezTo>
                    <a:pt x="103" y="25"/>
                    <a:pt x="112" y="54"/>
                    <a:pt x="99" y="78"/>
                  </a:cubicBezTo>
                  <a:cubicBezTo>
                    <a:pt x="87" y="102"/>
                    <a:pt x="57" y="111"/>
                    <a:pt x="33" y="99"/>
                  </a:cubicBezTo>
                  <a:cubicBezTo>
                    <a:pt x="10" y="86"/>
                    <a:pt x="0" y="56"/>
                    <a:pt x="13" y="33"/>
                  </a:cubicBezTo>
                  <a:cubicBezTo>
                    <a:pt x="26" y="9"/>
                    <a:pt x="55" y="0"/>
                    <a:pt x="79" y="12"/>
                  </a:cubicBezTo>
                  <a:close/>
                  <a:moveTo>
                    <a:pt x="34" y="97"/>
                  </a:moveTo>
                  <a:cubicBezTo>
                    <a:pt x="57" y="109"/>
                    <a:pt x="86" y="100"/>
                    <a:pt x="98" y="77"/>
                  </a:cubicBezTo>
                  <a:cubicBezTo>
                    <a:pt x="110" y="54"/>
                    <a:pt x="101" y="26"/>
                    <a:pt x="78" y="14"/>
                  </a:cubicBezTo>
                  <a:cubicBezTo>
                    <a:pt x="55" y="2"/>
                    <a:pt x="27" y="11"/>
                    <a:pt x="15" y="34"/>
                  </a:cubicBezTo>
                  <a:cubicBezTo>
                    <a:pt x="3" y="56"/>
                    <a:pt x="12" y="85"/>
                    <a:pt x="34" y="9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90" name="Freeform 41">
              <a:extLst>
                <a:ext uri="{FF2B5EF4-FFF2-40B4-BE49-F238E27FC236}">
                  <a16:creationId xmlns:a16="http://schemas.microsoft.com/office/drawing/2014/main" id="{9BC8068B-67E2-432E-837D-DC76464D97E6}"/>
                </a:ext>
              </a:extLst>
            </p:cNvPr>
            <p:cNvSpPr>
              <a:spLocks/>
            </p:cNvSpPr>
            <p:nvPr/>
          </p:nvSpPr>
          <p:spPr bwMode="auto">
            <a:xfrm>
              <a:off x="6238" y="4067"/>
              <a:ext cx="87" cy="87"/>
            </a:xfrm>
            <a:custGeom>
              <a:avLst/>
              <a:gdLst>
                <a:gd name="T0" fmla="*/ 8 w 75"/>
                <a:gd name="T1" fmla="*/ 22 h 75"/>
                <a:gd name="T2" fmla="*/ 52 w 75"/>
                <a:gd name="T3" fmla="*/ 9 h 75"/>
                <a:gd name="T4" fmla="*/ 66 w 75"/>
                <a:gd name="T5" fmla="*/ 53 h 75"/>
                <a:gd name="T6" fmla="*/ 22 w 75"/>
                <a:gd name="T7" fmla="*/ 67 h 75"/>
                <a:gd name="T8" fmla="*/ 8 w 75"/>
                <a:gd name="T9" fmla="*/ 2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75">
                  <a:moveTo>
                    <a:pt x="8" y="22"/>
                  </a:moveTo>
                  <a:cubicBezTo>
                    <a:pt x="17" y="6"/>
                    <a:pt x="36" y="0"/>
                    <a:pt x="52" y="9"/>
                  </a:cubicBezTo>
                  <a:cubicBezTo>
                    <a:pt x="68" y="17"/>
                    <a:pt x="75" y="37"/>
                    <a:pt x="66" y="53"/>
                  </a:cubicBezTo>
                  <a:cubicBezTo>
                    <a:pt x="58" y="69"/>
                    <a:pt x="38" y="75"/>
                    <a:pt x="22" y="67"/>
                  </a:cubicBezTo>
                  <a:cubicBezTo>
                    <a:pt x="6" y="58"/>
                    <a:pt x="0" y="38"/>
                    <a:pt x="8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91" name="Freeform 42">
              <a:extLst>
                <a:ext uri="{FF2B5EF4-FFF2-40B4-BE49-F238E27FC236}">
                  <a16:creationId xmlns:a16="http://schemas.microsoft.com/office/drawing/2014/main" id="{8FA109F5-AE3E-405A-A137-BAC0987FC84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216" y="4046"/>
              <a:ext cx="129" cy="128"/>
            </a:xfrm>
            <a:custGeom>
              <a:avLst/>
              <a:gdLst>
                <a:gd name="T0" fmla="*/ 79 w 112"/>
                <a:gd name="T1" fmla="*/ 12 h 111"/>
                <a:gd name="T2" fmla="*/ 99 w 112"/>
                <a:gd name="T3" fmla="*/ 78 h 111"/>
                <a:gd name="T4" fmla="*/ 33 w 112"/>
                <a:gd name="T5" fmla="*/ 99 h 111"/>
                <a:gd name="T6" fmla="*/ 13 w 112"/>
                <a:gd name="T7" fmla="*/ 33 h 111"/>
                <a:gd name="T8" fmla="*/ 79 w 112"/>
                <a:gd name="T9" fmla="*/ 12 h 111"/>
                <a:gd name="T10" fmla="*/ 34 w 112"/>
                <a:gd name="T11" fmla="*/ 97 h 111"/>
                <a:gd name="T12" fmla="*/ 98 w 112"/>
                <a:gd name="T13" fmla="*/ 77 h 111"/>
                <a:gd name="T14" fmla="*/ 78 w 112"/>
                <a:gd name="T15" fmla="*/ 14 h 111"/>
                <a:gd name="T16" fmla="*/ 15 w 112"/>
                <a:gd name="T17" fmla="*/ 34 h 111"/>
                <a:gd name="T18" fmla="*/ 34 w 112"/>
                <a:gd name="T19" fmla="*/ 97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2" h="111">
                  <a:moveTo>
                    <a:pt x="79" y="12"/>
                  </a:moveTo>
                  <a:cubicBezTo>
                    <a:pt x="103" y="25"/>
                    <a:pt x="112" y="55"/>
                    <a:pt x="99" y="78"/>
                  </a:cubicBezTo>
                  <a:cubicBezTo>
                    <a:pt x="87" y="102"/>
                    <a:pt x="57" y="111"/>
                    <a:pt x="33" y="99"/>
                  </a:cubicBezTo>
                  <a:cubicBezTo>
                    <a:pt x="10" y="86"/>
                    <a:pt x="0" y="57"/>
                    <a:pt x="13" y="33"/>
                  </a:cubicBezTo>
                  <a:cubicBezTo>
                    <a:pt x="26" y="9"/>
                    <a:pt x="55" y="0"/>
                    <a:pt x="79" y="12"/>
                  </a:cubicBezTo>
                  <a:close/>
                  <a:moveTo>
                    <a:pt x="34" y="97"/>
                  </a:moveTo>
                  <a:cubicBezTo>
                    <a:pt x="57" y="109"/>
                    <a:pt x="86" y="100"/>
                    <a:pt x="98" y="77"/>
                  </a:cubicBezTo>
                  <a:cubicBezTo>
                    <a:pt x="110" y="55"/>
                    <a:pt x="101" y="26"/>
                    <a:pt x="78" y="14"/>
                  </a:cubicBezTo>
                  <a:cubicBezTo>
                    <a:pt x="55" y="2"/>
                    <a:pt x="27" y="11"/>
                    <a:pt x="15" y="34"/>
                  </a:cubicBezTo>
                  <a:cubicBezTo>
                    <a:pt x="3" y="57"/>
                    <a:pt x="12" y="85"/>
                    <a:pt x="34" y="9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92" name="Freeform 43">
              <a:extLst>
                <a:ext uri="{FF2B5EF4-FFF2-40B4-BE49-F238E27FC236}">
                  <a16:creationId xmlns:a16="http://schemas.microsoft.com/office/drawing/2014/main" id="{F8550909-D78C-40E7-B7F4-B067710EDF7A}"/>
                </a:ext>
              </a:extLst>
            </p:cNvPr>
            <p:cNvSpPr>
              <a:spLocks/>
            </p:cNvSpPr>
            <p:nvPr/>
          </p:nvSpPr>
          <p:spPr bwMode="auto">
            <a:xfrm>
              <a:off x="5936" y="4185"/>
              <a:ext cx="87" cy="85"/>
            </a:xfrm>
            <a:custGeom>
              <a:avLst/>
              <a:gdLst>
                <a:gd name="T0" fmla="*/ 9 w 75"/>
                <a:gd name="T1" fmla="*/ 22 h 74"/>
                <a:gd name="T2" fmla="*/ 53 w 75"/>
                <a:gd name="T3" fmla="*/ 8 h 74"/>
                <a:gd name="T4" fmla="*/ 67 w 75"/>
                <a:gd name="T5" fmla="*/ 52 h 74"/>
                <a:gd name="T6" fmla="*/ 22 w 75"/>
                <a:gd name="T7" fmla="*/ 66 h 74"/>
                <a:gd name="T8" fmla="*/ 9 w 75"/>
                <a:gd name="T9" fmla="*/ 22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74">
                  <a:moveTo>
                    <a:pt x="9" y="22"/>
                  </a:moveTo>
                  <a:cubicBezTo>
                    <a:pt x="17" y="6"/>
                    <a:pt x="37" y="0"/>
                    <a:pt x="53" y="8"/>
                  </a:cubicBezTo>
                  <a:cubicBezTo>
                    <a:pt x="69" y="16"/>
                    <a:pt x="75" y="36"/>
                    <a:pt x="67" y="52"/>
                  </a:cubicBezTo>
                  <a:cubicBezTo>
                    <a:pt x="58" y="68"/>
                    <a:pt x="38" y="74"/>
                    <a:pt x="22" y="66"/>
                  </a:cubicBezTo>
                  <a:cubicBezTo>
                    <a:pt x="6" y="58"/>
                    <a:pt x="0" y="38"/>
                    <a:pt x="9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93" name="Freeform 44">
              <a:extLst>
                <a:ext uri="{FF2B5EF4-FFF2-40B4-BE49-F238E27FC236}">
                  <a16:creationId xmlns:a16="http://schemas.microsoft.com/office/drawing/2014/main" id="{A77276DD-F728-44FA-B9BA-9BB3F94C4A2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915" y="4163"/>
              <a:ext cx="128" cy="129"/>
            </a:xfrm>
            <a:custGeom>
              <a:avLst/>
              <a:gdLst>
                <a:gd name="T0" fmla="*/ 78 w 111"/>
                <a:gd name="T1" fmla="*/ 13 h 112"/>
                <a:gd name="T2" fmla="*/ 99 w 111"/>
                <a:gd name="T3" fmla="*/ 79 h 112"/>
                <a:gd name="T4" fmla="*/ 33 w 111"/>
                <a:gd name="T5" fmla="*/ 99 h 112"/>
                <a:gd name="T6" fmla="*/ 12 w 111"/>
                <a:gd name="T7" fmla="*/ 33 h 112"/>
                <a:gd name="T8" fmla="*/ 78 w 111"/>
                <a:gd name="T9" fmla="*/ 13 h 112"/>
                <a:gd name="T10" fmla="*/ 34 w 111"/>
                <a:gd name="T11" fmla="*/ 97 h 112"/>
                <a:gd name="T12" fmla="*/ 97 w 111"/>
                <a:gd name="T13" fmla="*/ 78 h 112"/>
                <a:gd name="T14" fmla="*/ 77 w 111"/>
                <a:gd name="T15" fmla="*/ 15 h 112"/>
                <a:gd name="T16" fmla="*/ 14 w 111"/>
                <a:gd name="T17" fmla="*/ 34 h 112"/>
                <a:gd name="T18" fmla="*/ 34 w 111"/>
                <a:gd name="T19" fmla="*/ 97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1" h="112">
                  <a:moveTo>
                    <a:pt x="78" y="13"/>
                  </a:moveTo>
                  <a:cubicBezTo>
                    <a:pt x="102" y="25"/>
                    <a:pt x="111" y="55"/>
                    <a:pt x="99" y="79"/>
                  </a:cubicBezTo>
                  <a:cubicBezTo>
                    <a:pt x="86" y="103"/>
                    <a:pt x="57" y="112"/>
                    <a:pt x="33" y="99"/>
                  </a:cubicBezTo>
                  <a:cubicBezTo>
                    <a:pt x="9" y="87"/>
                    <a:pt x="0" y="57"/>
                    <a:pt x="12" y="33"/>
                  </a:cubicBezTo>
                  <a:cubicBezTo>
                    <a:pt x="25" y="9"/>
                    <a:pt x="55" y="0"/>
                    <a:pt x="78" y="13"/>
                  </a:cubicBezTo>
                  <a:close/>
                  <a:moveTo>
                    <a:pt x="34" y="97"/>
                  </a:moveTo>
                  <a:cubicBezTo>
                    <a:pt x="57" y="109"/>
                    <a:pt x="85" y="101"/>
                    <a:pt x="97" y="78"/>
                  </a:cubicBezTo>
                  <a:cubicBezTo>
                    <a:pt x="109" y="55"/>
                    <a:pt x="100" y="27"/>
                    <a:pt x="77" y="15"/>
                  </a:cubicBezTo>
                  <a:cubicBezTo>
                    <a:pt x="55" y="3"/>
                    <a:pt x="26" y="11"/>
                    <a:pt x="14" y="34"/>
                  </a:cubicBezTo>
                  <a:cubicBezTo>
                    <a:pt x="2" y="57"/>
                    <a:pt x="11" y="85"/>
                    <a:pt x="34" y="9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94" name="Freeform 45">
              <a:extLst>
                <a:ext uri="{FF2B5EF4-FFF2-40B4-BE49-F238E27FC236}">
                  <a16:creationId xmlns:a16="http://schemas.microsoft.com/office/drawing/2014/main" id="{ADC3D8A9-91EF-478A-BA3F-F1AC626AFD2D}"/>
                </a:ext>
              </a:extLst>
            </p:cNvPr>
            <p:cNvSpPr>
              <a:spLocks/>
            </p:cNvSpPr>
            <p:nvPr/>
          </p:nvSpPr>
          <p:spPr bwMode="auto">
            <a:xfrm>
              <a:off x="6973" y="4126"/>
              <a:ext cx="86" cy="86"/>
            </a:xfrm>
            <a:custGeom>
              <a:avLst/>
              <a:gdLst>
                <a:gd name="T0" fmla="*/ 9 w 75"/>
                <a:gd name="T1" fmla="*/ 23 h 75"/>
                <a:gd name="T2" fmla="*/ 53 w 75"/>
                <a:gd name="T3" fmla="*/ 9 h 75"/>
                <a:gd name="T4" fmla="*/ 67 w 75"/>
                <a:gd name="T5" fmla="*/ 53 h 75"/>
                <a:gd name="T6" fmla="*/ 23 w 75"/>
                <a:gd name="T7" fmla="*/ 67 h 75"/>
                <a:gd name="T8" fmla="*/ 9 w 75"/>
                <a:gd name="T9" fmla="*/ 23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75">
                  <a:moveTo>
                    <a:pt x="9" y="23"/>
                  </a:moveTo>
                  <a:cubicBezTo>
                    <a:pt x="17" y="7"/>
                    <a:pt x="37" y="0"/>
                    <a:pt x="53" y="9"/>
                  </a:cubicBezTo>
                  <a:cubicBezTo>
                    <a:pt x="69" y="17"/>
                    <a:pt x="75" y="37"/>
                    <a:pt x="67" y="53"/>
                  </a:cubicBezTo>
                  <a:cubicBezTo>
                    <a:pt x="58" y="69"/>
                    <a:pt x="39" y="75"/>
                    <a:pt x="23" y="67"/>
                  </a:cubicBezTo>
                  <a:cubicBezTo>
                    <a:pt x="7" y="58"/>
                    <a:pt x="0" y="39"/>
                    <a:pt x="9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95" name="Freeform 46">
              <a:extLst>
                <a:ext uri="{FF2B5EF4-FFF2-40B4-BE49-F238E27FC236}">
                  <a16:creationId xmlns:a16="http://schemas.microsoft.com/office/drawing/2014/main" id="{64FE5636-59C5-4B7F-BB40-E942A7396FC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952" y="4105"/>
              <a:ext cx="129" cy="129"/>
            </a:xfrm>
            <a:custGeom>
              <a:avLst/>
              <a:gdLst>
                <a:gd name="T0" fmla="*/ 79 w 112"/>
                <a:gd name="T1" fmla="*/ 13 h 112"/>
                <a:gd name="T2" fmla="*/ 99 w 112"/>
                <a:gd name="T3" fmla="*/ 79 h 112"/>
                <a:gd name="T4" fmla="*/ 33 w 112"/>
                <a:gd name="T5" fmla="*/ 99 h 112"/>
                <a:gd name="T6" fmla="*/ 13 w 112"/>
                <a:gd name="T7" fmla="*/ 33 h 112"/>
                <a:gd name="T8" fmla="*/ 79 w 112"/>
                <a:gd name="T9" fmla="*/ 13 h 112"/>
                <a:gd name="T10" fmla="*/ 34 w 112"/>
                <a:gd name="T11" fmla="*/ 97 h 112"/>
                <a:gd name="T12" fmla="*/ 97 w 112"/>
                <a:gd name="T13" fmla="*/ 78 h 112"/>
                <a:gd name="T14" fmla="*/ 78 w 112"/>
                <a:gd name="T15" fmla="*/ 15 h 112"/>
                <a:gd name="T16" fmla="*/ 15 w 112"/>
                <a:gd name="T17" fmla="*/ 34 h 112"/>
                <a:gd name="T18" fmla="*/ 34 w 112"/>
                <a:gd name="T19" fmla="*/ 97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2" h="112">
                  <a:moveTo>
                    <a:pt x="79" y="13"/>
                  </a:moveTo>
                  <a:cubicBezTo>
                    <a:pt x="102" y="25"/>
                    <a:pt x="112" y="55"/>
                    <a:pt x="99" y="79"/>
                  </a:cubicBezTo>
                  <a:cubicBezTo>
                    <a:pt x="87" y="102"/>
                    <a:pt x="57" y="112"/>
                    <a:pt x="33" y="99"/>
                  </a:cubicBezTo>
                  <a:cubicBezTo>
                    <a:pt x="9" y="87"/>
                    <a:pt x="0" y="57"/>
                    <a:pt x="13" y="33"/>
                  </a:cubicBezTo>
                  <a:cubicBezTo>
                    <a:pt x="25" y="9"/>
                    <a:pt x="55" y="0"/>
                    <a:pt x="79" y="13"/>
                  </a:cubicBezTo>
                  <a:close/>
                  <a:moveTo>
                    <a:pt x="34" y="97"/>
                  </a:moveTo>
                  <a:cubicBezTo>
                    <a:pt x="57" y="109"/>
                    <a:pt x="85" y="100"/>
                    <a:pt x="97" y="78"/>
                  </a:cubicBezTo>
                  <a:cubicBezTo>
                    <a:pt x="109" y="55"/>
                    <a:pt x="100" y="27"/>
                    <a:pt x="78" y="15"/>
                  </a:cubicBezTo>
                  <a:cubicBezTo>
                    <a:pt x="55" y="3"/>
                    <a:pt x="27" y="11"/>
                    <a:pt x="15" y="34"/>
                  </a:cubicBezTo>
                  <a:cubicBezTo>
                    <a:pt x="3" y="57"/>
                    <a:pt x="11" y="85"/>
                    <a:pt x="34" y="9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96" name="Freeform 47">
              <a:extLst>
                <a:ext uri="{FF2B5EF4-FFF2-40B4-BE49-F238E27FC236}">
                  <a16:creationId xmlns:a16="http://schemas.microsoft.com/office/drawing/2014/main" id="{972D9DAE-E42D-4C85-AA20-C2E327CB0D40}"/>
                </a:ext>
              </a:extLst>
            </p:cNvPr>
            <p:cNvSpPr>
              <a:spLocks/>
            </p:cNvSpPr>
            <p:nvPr/>
          </p:nvSpPr>
          <p:spPr bwMode="auto">
            <a:xfrm>
              <a:off x="6780" y="5022"/>
              <a:ext cx="87" cy="87"/>
            </a:xfrm>
            <a:custGeom>
              <a:avLst/>
              <a:gdLst>
                <a:gd name="T0" fmla="*/ 9 w 75"/>
                <a:gd name="T1" fmla="*/ 22 h 75"/>
                <a:gd name="T2" fmla="*/ 53 w 75"/>
                <a:gd name="T3" fmla="*/ 9 h 75"/>
                <a:gd name="T4" fmla="*/ 67 w 75"/>
                <a:gd name="T5" fmla="*/ 53 h 75"/>
                <a:gd name="T6" fmla="*/ 22 w 75"/>
                <a:gd name="T7" fmla="*/ 67 h 75"/>
                <a:gd name="T8" fmla="*/ 9 w 75"/>
                <a:gd name="T9" fmla="*/ 2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75">
                  <a:moveTo>
                    <a:pt x="9" y="22"/>
                  </a:moveTo>
                  <a:cubicBezTo>
                    <a:pt x="17" y="6"/>
                    <a:pt x="37" y="0"/>
                    <a:pt x="53" y="9"/>
                  </a:cubicBezTo>
                  <a:cubicBezTo>
                    <a:pt x="69" y="17"/>
                    <a:pt x="75" y="37"/>
                    <a:pt x="67" y="53"/>
                  </a:cubicBezTo>
                  <a:cubicBezTo>
                    <a:pt x="58" y="69"/>
                    <a:pt x="38" y="75"/>
                    <a:pt x="22" y="67"/>
                  </a:cubicBezTo>
                  <a:cubicBezTo>
                    <a:pt x="6" y="58"/>
                    <a:pt x="0" y="38"/>
                    <a:pt x="9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97" name="Freeform 48">
              <a:extLst>
                <a:ext uri="{FF2B5EF4-FFF2-40B4-BE49-F238E27FC236}">
                  <a16:creationId xmlns:a16="http://schemas.microsoft.com/office/drawing/2014/main" id="{AAA7A6DD-16F9-42C0-93EF-EE13155BB00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759" y="5001"/>
              <a:ext cx="128" cy="128"/>
            </a:xfrm>
            <a:custGeom>
              <a:avLst/>
              <a:gdLst>
                <a:gd name="T0" fmla="*/ 78 w 111"/>
                <a:gd name="T1" fmla="*/ 13 h 111"/>
                <a:gd name="T2" fmla="*/ 99 w 111"/>
                <a:gd name="T3" fmla="*/ 78 h 111"/>
                <a:gd name="T4" fmla="*/ 33 w 111"/>
                <a:gd name="T5" fmla="*/ 99 h 111"/>
                <a:gd name="T6" fmla="*/ 12 w 111"/>
                <a:gd name="T7" fmla="*/ 33 h 111"/>
                <a:gd name="T8" fmla="*/ 78 w 111"/>
                <a:gd name="T9" fmla="*/ 13 h 111"/>
                <a:gd name="T10" fmla="*/ 34 w 111"/>
                <a:gd name="T11" fmla="*/ 97 h 111"/>
                <a:gd name="T12" fmla="*/ 97 w 111"/>
                <a:gd name="T13" fmla="*/ 77 h 111"/>
                <a:gd name="T14" fmla="*/ 77 w 111"/>
                <a:gd name="T15" fmla="*/ 14 h 111"/>
                <a:gd name="T16" fmla="*/ 14 w 111"/>
                <a:gd name="T17" fmla="*/ 34 h 111"/>
                <a:gd name="T18" fmla="*/ 34 w 111"/>
                <a:gd name="T19" fmla="*/ 97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1" h="111">
                  <a:moveTo>
                    <a:pt x="78" y="13"/>
                  </a:moveTo>
                  <a:cubicBezTo>
                    <a:pt x="102" y="25"/>
                    <a:pt x="111" y="55"/>
                    <a:pt x="99" y="78"/>
                  </a:cubicBezTo>
                  <a:cubicBezTo>
                    <a:pt x="86" y="102"/>
                    <a:pt x="57" y="111"/>
                    <a:pt x="33" y="99"/>
                  </a:cubicBezTo>
                  <a:cubicBezTo>
                    <a:pt x="9" y="86"/>
                    <a:pt x="0" y="57"/>
                    <a:pt x="12" y="33"/>
                  </a:cubicBezTo>
                  <a:cubicBezTo>
                    <a:pt x="25" y="9"/>
                    <a:pt x="54" y="0"/>
                    <a:pt x="78" y="13"/>
                  </a:cubicBezTo>
                  <a:close/>
                  <a:moveTo>
                    <a:pt x="34" y="97"/>
                  </a:moveTo>
                  <a:cubicBezTo>
                    <a:pt x="57" y="109"/>
                    <a:pt x="85" y="100"/>
                    <a:pt x="97" y="77"/>
                  </a:cubicBezTo>
                  <a:cubicBezTo>
                    <a:pt x="109" y="55"/>
                    <a:pt x="100" y="26"/>
                    <a:pt x="77" y="14"/>
                  </a:cubicBezTo>
                  <a:cubicBezTo>
                    <a:pt x="55" y="2"/>
                    <a:pt x="26" y="11"/>
                    <a:pt x="14" y="34"/>
                  </a:cubicBezTo>
                  <a:cubicBezTo>
                    <a:pt x="2" y="57"/>
                    <a:pt x="11" y="85"/>
                    <a:pt x="34" y="9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98" name="Freeform 49">
              <a:extLst>
                <a:ext uri="{FF2B5EF4-FFF2-40B4-BE49-F238E27FC236}">
                  <a16:creationId xmlns:a16="http://schemas.microsoft.com/office/drawing/2014/main" id="{AE584176-10A5-4310-977B-4BAA22142D7A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9" y="3954"/>
              <a:ext cx="87" cy="87"/>
            </a:xfrm>
            <a:custGeom>
              <a:avLst/>
              <a:gdLst>
                <a:gd name="T0" fmla="*/ 9 w 75"/>
                <a:gd name="T1" fmla="*/ 22 h 75"/>
                <a:gd name="T2" fmla="*/ 53 w 75"/>
                <a:gd name="T3" fmla="*/ 9 h 75"/>
                <a:gd name="T4" fmla="*/ 67 w 75"/>
                <a:gd name="T5" fmla="*/ 53 h 75"/>
                <a:gd name="T6" fmla="*/ 23 w 75"/>
                <a:gd name="T7" fmla="*/ 67 h 75"/>
                <a:gd name="T8" fmla="*/ 9 w 75"/>
                <a:gd name="T9" fmla="*/ 2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75">
                  <a:moveTo>
                    <a:pt x="9" y="22"/>
                  </a:moveTo>
                  <a:cubicBezTo>
                    <a:pt x="17" y="6"/>
                    <a:pt x="37" y="0"/>
                    <a:pt x="53" y="9"/>
                  </a:cubicBezTo>
                  <a:cubicBezTo>
                    <a:pt x="69" y="17"/>
                    <a:pt x="75" y="37"/>
                    <a:pt x="67" y="53"/>
                  </a:cubicBezTo>
                  <a:cubicBezTo>
                    <a:pt x="58" y="69"/>
                    <a:pt x="39" y="75"/>
                    <a:pt x="23" y="67"/>
                  </a:cubicBezTo>
                  <a:cubicBezTo>
                    <a:pt x="7" y="58"/>
                    <a:pt x="0" y="38"/>
                    <a:pt x="9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99" name="Freeform 50">
              <a:extLst>
                <a:ext uri="{FF2B5EF4-FFF2-40B4-BE49-F238E27FC236}">
                  <a16:creationId xmlns:a16="http://schemas.microsoft.com/office/drawing/2014/main" id="{C139CF9B-8EC5-413E-90C4-CB4E2170783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879" y="3933"/>
              <a:ext cx="129" cy="128"/>
            </a:xfrm>
            <a:custGeom>
              <a:avLst/>
              <a:gdLst>
                <a:gd name="T0" fmla="*/ 79 w 112"/>
                <a:gd name="T1" fmla="*/ 12 h 111"/>
                <a:gd name="T2" fmla="*/ 99 w 112"/>
                <a:gd name="T3" fmla="*/ 78 h 111"/>
                <a:gd name="T4" fmla="*/ 33 w 112"/>
                <a:gd name="T5" fmla="*/ 99 h 111"/>
                <a:gd name="T6" fmla="*/ 13 w 112"/>
                <a:gd name="T7" fmla="*/ 33 h 111"/>
                <a:gd name="T8" fmla="*/ 79 w 112"/>
                <a:gd name="T9" fmla="*/ 12 h 111"/>
                <a:gd name="T10" fmla="*/ 34 w 112"/>
                <a:gd name="T11" fmla="*/ 97 h 111"/>
                <a:gd name="T12" fmla="*/ 97 w 112"/>
                <a:gd name="T13" fmla="*/ 77 h 111"/>
                <a:gd name="T14" fmla="*/ 78 w 112"/>
                <a:gd name="T15" fmla="*/ 14 h 111"/>
                <a:gd name="T16" fmla="*/ 15 w 112"/>
                <a:gd name="T17" fmla="*/ 34 h 111"/>
                <a:gd name="T18" fmla="*/ 34 w 112"/>
                <a:gd name="T19" fmla="*/ 97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2" h="111">
                  <a:moveTo>
                    <a:pt x="79" y="12"/>
                  </a:moveTo>
                  <a:cubicBezTo>
                    <a:pt x="102" y="25"/>
                    <a:pt x="112" y="55"/>
                    <a:pt x="99" y="78"/>
                  </a:cubicBezTo>
                  <a:cubicBezTo>
                    <a:pt x="86" y="102"/>
                    <a:pt x="57" y="111"/>
                    <a:pt x="33" y="99"/>
                  </a:cubicBezTo>
                  <a:cubicBezTo>
                    <a:pt x="9" y="86"/>
                    <a:pt x="0" y="57"/>
                    <a:pt x="13" y="33"/>
                  </a:cubicBezTo>
                  <a:cubicBezTo>
                    <a:pt x="25" y="9"/>
                    <a:pt x="55" y="0"/>
                    <a:pt x="79" y="12"/>
                  </a:cubicBezTo>
                  <a:close/>
                  <a:moveTo>
                    <a:pt x="34" y="97"/>
                  </a:moveTo>
                  <a:cubicBezTo>
                    <a:pt x="57" y="109"/>
                    <a:pt x="85" y="100"/>
                    <a:pt x="97" y="77"/>
                  </a:cubicBezTo>
                  <a:cubicBezTo>
                    <a:pt x="109" y="55"/>
                    <a:pt x="100" y="26"/>
                    <a:pt x="78" y="14"/>
                  </a:cubicBezTo>
                  <a:cubicBezTo>
                    <a:pt x="55" y="2"/>
                    <a:pt x="27" y="11"/>
                    <a:pt x="15" y="34"/>
                  </a:cubicBezTo>
                  <a:cubicBezTo>
                    <a:pt x="3" y="57"/>
                    <a:pt x="11" y="85"/>
                    <a:pt x="34" y="9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00" name="Freeform 51">
              <a:extLst>
                <a:ext uri="{FF2B5EF4-FFF2-40B4-BE49-F238E27FC236}">
                  <a16:creationId xmlns:a16="http://schemas.microsoft.com/office/drawing/2014/main" id="{62F3074E-6F13-4126-80EA-2CE5B6077D25}"/>
                </a:ext>
              </a:extLst>
            </p:cNvPr>
            <p:cNvSpPr>
              <a:spLocks/>
            </p:cNvSpPr>
            <p:nvPr/>
          </p:nvSpPr>
          <p:spPr bwMode="auto">
            <a:xfrm>
              <a:off x="6333" y="5603"/>
              <a:ext cx="85" cy="85"/>
            </a:xfrm>
            <a:custGeom>
              <a:avLst/>
              <a:gdLst>
                <a:gd name="T0" fmla="*/ 8 w 74"/>
                <a:gd name="T1" fmla="*/ 22 h 74"/>
                <a:gd name="T2" fmla="*/ 52 w 74"/>
                <a:gd name="T3" fmla="*/ 8 h 74"/>
                <a:gd name="T4" fmla="*/ 66 w 74"/>
                <a:gd name="T5" fmla="*/ 52 h 74"/>
                <a:gd name="T6" fmla="*/ 22 w 74"/>
                <a:gd name="T7" fmla="*/ 66 h 74"/>
                <a:gd name="T8" fmla="*/ 8 w 74"/>
                <a:gd name="T9" fmla="*/ 22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4" h="74">
                  <a:moveTo>
                    <a:pt x="8" y="22"/>
                  </a:moveTo>
                  <a:cubicBezTo>
                    <a:pt x="16" y="6"/>
                    <a:pt x="36" y="0"/>
                    <a:pt x="52" y="8"/>
                  </a:cubicBezTo>
                  <a:cubicBezTo>
                    <a:pt x="68" y="16"/>
                    <a:pt x="74" y="36"/>
                    <a:pt x="66" y="52"/>
                  </a:cubicBezTo>
                  <a:cubicBezTo>
                    <a:pt x="58" y="68"/>
                    <a:pt x="38" y="74"/>
                    <a:pt x="22" y="66"/>
                  </a:cubicBezTo>
                  <a:cubicBezTo>
                    <a:pt x="6" y="58"/>
                    <a:pt x="0" y="38"/>
                    <a:pt x="8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01" name="Freeform 52">
              <a:extLst>
                <a:ext uri="{FF2B5EF4-FFF2-40B4-BE49-F238E27FC236}">
                  <a16:creationId xmlns:a16="http://schemas.microsoft.com/office/drawing/2014/main" id="{F54EAEDD-CD99-4A70-B242-2D5E35BD0CD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311" y="5581"/>
              <a:ext cx="129" cy="129"/>
            </a:xfrm>
            <a:custGeom>
              <a:avLst/>
              <a:gdLst>
                <a:gd name="T0" fmla="*/ 79 w 112"/>
                <a:gd name="T1" fmla="*/ 13 h 112"/>
                <a:gd name="T2" fmla="*/ 99 w 112"/>
                <a:gd name="T3" fmla="*/ 79 h 112"/>
                <a:gd name="T4" fmla="*/ 33 w 112"/>
                <a:gd name="T5" fmla="*/ 99 h 112"/>
                <a:gd name="T6" fmla="*/ 13 w 112"/>
                <a:gd name="T7" fmla="*/ 33 h 112"/>
                <a:gd name="T8" fmla="*/ 79 w 112"/>
                <a:gd name="T9" fmla="*/ 13 h 112"/>
                <a:gd name="T10" fmla="*/ 34 w 112"/>
                <a:gd name="T11" fmla="*/ 97 h 112"/>
                <a:gd name="T12" fmla="*/ 97 w 112"/>
                <a:gd name="T13" fmla="*/ 78 h 112"/>
                <a:gd name="T14" fmla="*/ 78 w 112"/>
                <a:gd name="T15" fmla="*/ 15 h 112"/>
                <a:gd name="T16" fmla="*/ 15 w 112"/>
                <a:gd name="T17" fmla="*/ 34 h 112"/>
                <a:gd name="T18" fmla="*/ 34 w 112"/>
                <a:gd name="T19" fmla="*/ 97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2" h="112">
                  <a:moveTo>
                    <a:pt x="79" y="13"/>
                  </a:moveTo>
                  <a:cubicBezTo>
                    <a:pt x="103" y="25"/>
                    <a:pt x="112" y="55"/>
                    <a:pt x="99" y="79"/>
                  </a:cubicBezTo>
                  <a:cubicBezTo>
                    <a:pt x="87" y="103"/>
                    <a:pt x="57" y="112"/>
                    <a:pt x="33" y="99"/>
                  </a:cubicBezTo>
                  <a:cubicBezTo>
                    <a:pt x="9" y="87"/>
                    <a:pt x="0" y="57"/>
                    <a:pt x="13" y="33"/>
                  </a:cubicBezTo>
                  <a:cubicBezTo>
                    <a:pt x="25" y="9"/>
                    <a:pt x="55" y="0"/>
                    <a:pt x="79" y="13"/>
                  </a:cubicBezTo>
                  <a:close/>
                  <a:moveTo>
                    <a:pt x="34" y="97"/>
                  </a:moveTo>
                  <a:cubicBezTo>
                    <a:pt x="57" y="109"/>
                    <a:pt x="85" y="101"/>
                    <a:pt x="97" y="78"/>
                  </a:cubicBezTo>
                  <a:cubicBezTo>
                    <a:pt x="109" y="55"/>
                    <a:pt x="101" y="27"/>
                    <a:pt x="78" y="15"/>
                  </a:cubicBezTo>
                  <a:cubicBezTo>
                    <a:pt x="55" y="3"/>
                    <a:pt x="27" y="11"/>
                    <a:pt x="15" y="34"/>
                  </a:cubicBezTo>
                  <a:cubicBezTo>
                    <a:pt x="3" y="57"/>
                    <a:pt x="11" y="85"/>
                    <a:pt x="34" y="9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02" name="Freeform 53">
              <a:extLst>
                <a:ext uri="{FF2B5EF4-FFF2-40B4-BE49-F238E27FC236}">
                  <a16:creationId xmlns:a16="http://schemas.microsoft.com/office/drawing/2014/main" id="{8E86DCBC-435F-4C8A-9A41-9432D9F51300}"/>
                </a:ext>
              </a:extLst>
            </p:cNvPr>
            <p:cNvSpPr>
              <a:spLocks/>
            </p:cNvSpPr>
            <p:nvPr/>
          </p:nvSpPr>
          <p:spPr bwMode="auto">
            <a:xfrm>
              <a:off x="5990" y="4725"/>
              <a:ext cx="127" cy="127"/>
            </a:xfrm>
            <a:custGeom>
              <a:avLst/>
              <a:gdLst>
                <a:gd name="T0" fmla="*/ 13 w 110"/>
                <a:gd name="T1" fmla="*/ 33 h 110"/>
                <a:gd name="T2" fmla="*/ 78 w 110"/>
                <a:gd name="T3" fmla="*/ 13 h 110"/>
                <a:gd name="T4" fmla="*/ 98 w 110"/>
                <a:gd name="T5" fmla="*/ 78 h 110"/>
                <a:gd name="T6" fmla="*/ 33 w 110"/>
                <a:gd name="T7" fmla="*/ 98 h 110"/>
                <a:gd name="T8" fmla="*/ 13 w 110"/>
                <a:gd name="T9" fmla="*/ 33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0" h="110">
                  <a:moveTo>
                    <a:pt x="13" y="33"/>
                  </a:moveTo>
                  <a:cubicBezTo>
                    <a:pt x="25" y="9"/>
                    <a:pt x="54" y="0"/>
                    <a:pt x="78" y="13"/>
                  </a:cubicBezTo>
                  <a:cubicBezTo>
                    <a:pt x="101" y="25"/>
                    <a:pt x="110" y="54"/>
                    <a:pt x="98" y="78"/>
                  </a:cubicBezTo>
                  <a:cubicBezTo>
                    <a:pt x="85" y="101"/>
                    <a:pt x="56" y="110"/>
                    <a:pt x="33" y="98"/>
                  </a:cubicBezTo>
                  <a:cubicBezTo>
                    <a:pt x="9" y="85"/>
                    <a:pt x="0" y="56"/>
                    <a:pt x="13" y="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03" name="Freeform 54">
              <a:extLst>
                <a:ext uri="{FF2B5EF4-FFF2-40B4-BE49-F238E27FC236}">
                  <a16:creationId xmlns:a16="http://schemas.microsoft.com/office/drawing/2014/main" id="{3ABABAA8-B382-4DF8-9D4C-AA2B5314F49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960" y="4695"/>
              <a:ext cx="188" cy="188"/>
            </a:xfrm>
            <a:custGeom>
              <a:avLst/>
              <a:gdLst>
                <a:gd name="T0" fmla="*/ 115 w 163"/>
                <a:gd name="T1" fmla="*/ 18 h 163"/>
                <a:gd name="T2" fmla="*/ 144 w 163"/>
                <a:gd name="T3" fmla="*/ 115 h 163"/>
                <a:gd name="T4" fmla="*/ 48 w 163"/>
                <a:gd name="T5" fmla="*/ 144 h 163"/>
                <a:gd name="T6" fmla="*/ 18 w 163"/>
                <a:gd name="T7" fmla="*/ 48 h 163"/>
                <a:gd name="T8" fmla="*/ 115 w 163"/>
                <a:gd name="T9" fmla="*/ 18 h 163"/>
                <a:gd name="T10" fmla="*/ 49 w 163"/>
                <a:gd name="T11" fmla="*/ 142 h 163"/>
                <a:gd name="T12" fmla="*/ 142 w 163"/>
                <a:gd name="T13" fmla="*/ 113 h 163"/>
                <a:gd name="T14" fmla="*/ 113 w 163"/>
                <a:gd name="T15" fmla="*/ 21 h 163"/>
                <a:gd name="T16" fmla="*/ 21 w 163"/>
                <a:gd name="T17" fmla="*/ 49 h 163"/>
                <a:gd name="T18" fmla="*/ 49 w 163"/>
                <a:gd name="T19" fmla="*/ 142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3" h="163">
                  <a:moveTo>
                    <a:pt x="115" y="18"/>
                  </a:moveTo>
                  <a:cubicBezTo>
                    <a:pt x="149" y="36"/>
                    <a:pt x="163" y="80"/>
                    <a:pt x="144" y="115"/>
                  </a:cubicBezTo>
                  <a:cubicBezTo>
                    <a:pt x="126" y="149"/>
                    <a:pt x="83" y="163"/>
                    <a:pt x="48" y="144"/>
                  </a:cubicBezTo>
                  <a:cubicBezTo>
                    <a:pt x="13" y="126"/>
                    <a:pt x="0" y="83"/>
                    <a:pt x="18" y="48"/>
                  </a:cubicBezTo>
                  <a:cubicBezTo>
                    <a:pt x="36" y="13"/>
                    <a:pt x="80" y="0"/>
                    <a:pt x="115" y="18"/>
                  </a:cubicBezTo>
                  <a:close/>
                  <a:moveTo>
                    <a:pt x="49" y="142"/>
                  </a:moveTo>
                  <a:cubicBezTo>
                    <a:pt x="83" y="159"/>
                    <a:pt x="124" y="146"/>
                    <a:pt x="142" y="113"/>
                  </a:cubicBezTo>
                  <a:cubicBezTo>
                    <a:pt x="159" y="80"/>
                    <a:pt x="147" y="38"/>
                    <a:pt x="113" y="21"/>
                  </a:cubicBezTo>
                  <a:cubicBezTo>
                    <a:pt x="80" y="3"/>
                    <a:pt x="38" y="16"/>
                    <a:pt x="21" y="49"/>
                  </a:cubicBezTo>
                  <a:cubicBezTo>
                    <a:pt x="3" y="83"/>
                    <a:pt x="16" y="124"/>
                    <a:pt x="49" y="14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04" name="Freeform 55">
              <a:extLst>
                <a:ext uri="{FF2B5EF4-FFF2-40B4-BE49-F238E27FC236}">
                  <a16:creationId xmlns:a16="http://schemas.microsoft.com/office/drawing/2014/main" id="{8BE460D8-208C-4051-B7BE-25F08E24C4C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920" y="4655"/>
              <a:ext cx="269" cy="268"/>
            </a:xfrm>
            <a:custGeom>
              <a:avLst/>
              <a:gdLst>
                <a:gd name="T0" fmla="*/ 164 w 233"/>
                <a:gd name="T1" fmla="*/ 26 h 233"/>
                <a:gd name="T2" fmla="*/ 207 w 233"/>
                <a:gd name="T3" fmla="*/ 164 h 233"/>
                <a:gd name="T4" fmla="*/ 69 w 233"/>
                <a:gd name="T5" fmla="*/ 207 h 233"/>
                <a:gd name="T6" fmla="*/ 26 w 233"/>
                <a:gd name="T7" fmla="*/ 69 h 233"/>
                <a:gd name="T8" fmla="*/ 164 w 233"/>
                <a:gd name="T9" fmla="*/ 26 h 233"/>
                <a:gd name="T10" fmla="*/ 70 w 233"/>
                <a:gd name="T11" fmla="*/ 204 h 233"/>
                <a:gd name="T12" fmla="*/ 204 w 233"/>
                <a:gd name="T13" fmla="*/ 162 h 233"/>
                <a:gd name="T14" fmla="*/ 162 w 233"/>
                <a:gd name="T15" fmla="*/ 28 h 233"/>
                <a:gd name="T16" fmla="*/ 29 w 233"/>
                <a:gd name="T17" fmla="*/ 70 h 233"/>
                <a:gd name="T18" fmla="*/ 70 w 233"/>
                <a:gd name="T19" fmla="*/ 204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33" h="233">
                  <a:moveTo>
                    <a:pt x="164" y="26"/>
                  </a:moveTo>
                  <a:cubicBezTo>
                    <a:pt x="214" y="52"/>
                    <a:pt x="233" y="114"/>
                    <a:pt x="207" y="164"/>
                  </a:cubicBezTo>
                  <a:cubicBezTo>
                    <a:pt x="180" y="214"/>
                    <a:pt x="118" y="233"/>
                    <a:pt x="69" y="207"/>
                  </a:cubicBezTo>
                  <a:cubicBezTo>
                    <a:pt x="19" y="180"/>
                    <a:pt x="0" y="118"/>
                    <a:pt x="26" y="69"/>
                  </a:cubicBezTo>
                  <a:cubicBezTo>
                    <a:pt x="52" y="19"/>
                    <a:pt x="114" y="0"/>
                    <a:pt x="164" y="26"/>
                  </a:cubicBezTo>
                  <a:close/>
                  <a:moveTo>
                    <a:pt x="70" y="204"/>
                  </a:moveTo>
                  <a:cubicBezTo>
                    <a:pt x="118" y="229"/>
                    <a:pt x="178" y="211"/>
                    <a:pt x="204" y="162"/>
                  </a:cubicBezTo>
                  <a:cubicBezTo>
                    <a:pt x="229" y="114"/>
                    <a:pt x="211" y="54"/>
                    <a:pt x="162" y="28"/>
                  </a:cubicBezTo>
                  <a:cubicBezTo>
                    <a:pt x="114" y="3"/>
                    <a:pt x="54" y="22"/>
                    <a:pt x="29" y="70"/>
                  </a:cubicBezTo>
                  <a:cubicBezTo>
                    <a:pt x="3" y="118"/>
                    <a:pt x="22" y="178"/>
                    <a:pt x="70" y="20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05" name="Freeform 56">
              <a:extLst>
                <a:ext uri="{FF2B5EF4-FFF2-40B4-BE49-F238E27FC236}">
                  <a16:creationId xmlns:a16="http://schemas.microsoft.com/office/drawing/2014/main" id="{5F45AB83-2201-48EA-8B42-CDF957F8D57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7" y="4854"/>
              <a:ext cx="122" cy="122"/>
            </a:xfrm>
            <a:custGeom>
              <a:avLst/>
              <a:gdLst>
                <a:gd name="T0" fmla="*/ 12 w 106"/>
                <a:gd name="T1" fmla="*/ 31 h 106"/>
                <a:gd name="T2" fmla="*/ 74 w 106"/>
                <a:gd name="T3" fmla="*/ 12 h 106"/>
                <a:gd name="T4" fmla="*/ 94 w 106"/>
                <a:gd name="T5" fmla="*/ 74 h 106"/>
                <a:gd name="T6" fmla="*/ 31 w 106"/>
                <a:gd name="T7" fmla="*/ 94 h 106"/>
                <a:gd name="T8" fmla="*/ 12 w 106"/>
                <a:gd name="T9" fmla="*/ 31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6" h="106">
                  <a:moveTo>
                    <a:pt x="12" y="31"/>
                  </a:moveTo>
                  <a:cubicBezTo>
                    <a:pt x="24" y="8"/>
                    <a:pt x="52" y="0"/>
                    <a:pt x="74" y="12"/>
                  </a:cubicBezTo>
                  <a:cubicBezTo>
                    <a:pt x="97" y="24"/>
                    <a:pt x="106" y="52"/>
                    <a:pt x="94" y="74"/>
                  </a:cubicBezTo>
                  <a:cubicBezTo>
                    <a:pt x="82" y="97"/>
                    <a:pt x="54" y="106"/>
                    <a:pt x="31" y="94"/>
                  </a:cubicBezTo>
                  <a:cubicBezTo>
                    <a:pt x="8" y="82"/>
                    <a:pt x="0" y="54"/>
                    <a:pt x="12" y="3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06" name="Freeform 57">
              <a:extLst>
                <a:ext uri="{FF2B5EF4-FFF2-40B4-BE49-F238E27FC236}">
                  <a16:creationId xmlns:a16="http://schemas.microsoft.com/office/drawing/2014/main" id="{9DE7ACBD-9143-4FED-813C-37883A8B7BD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237" y="4824"/>
              <a:ext cx="182" cy="181"/>
            </a:xfrm>
            <a:custGeom>
              <a:avLst/>
              <a:gdLst>
                <a:gd name="T0" fmla="*/ 111 w 158"/>
                <a:gd name="T1" fmla="*/ 18 h 157"/>
                <a:gd name="T2" fmla="*/ 140 w 158"/>
                <a:gd name="T3" fmla="*/ 111 h 157"/>
                <a:gd name="T4" fmla="*/ 47 w 158"/>
                <a:gd name="T5" fmla="*/ 140 h 157"/>
                <a:gd name="T6" fmla="*/ 18 w 158"/>
                <a:gd name="T7" fmla="*/ 47 h 157"/>
                <a:gd name="T8" fmla="*/ 111 w 158"/>
                <a:gd name="T9" fmla="*/ 18 h 157"/>
                <a:gd name="T10" fmla="*/ 48 w 158"/>
                <a:gd name="T11" fmla="*/ 137 h 157"/>
                <a:gd name="T12" fmla="*/ 137 w 158"/>
                <a:gd name="T13" fmla="*/ 109 h 157"/>
                <a:gd name="T14" fmla="*/ 109 w 158"/>
                <a:gd name="T15" fmla="*/ 20 h 157"/>
                <a:gd name="T16" fmla="*/ 20 w 158"/>
                <a:gd name="T17" fmla="*/ 48 h 157"/>
                <a:gd name="T18" fmla="*/ 48 w 158"/>
                <a:gd name="T19" fmla="*/ 137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8" h="157">
                  <a:moveTo>
                    <a:pt x="111" y="18"/>
                  </a:moveTo>
                  <a:cubicBezTo>
                    <a:pt x="145" y="35"/>
                    <a:pt x="158" y="77"/>
                    <a:pt x="140" y="111"/>
                  </a:cubicBezTo>
                  <a:cubicBezTo>
                    <a:pt x="122" y="145"/>
                    <a:pt x="80" y="157"/>
                    <a:pt x="47" y="140"/>
                  </a:cubicBezTo>
                  <a:cubicBezTo>
                    <a:pt x="13" y="122"/>
                    <a:pt x="0" y="80"/>
                    <a:pt x="18" y="47"/>
                  </a:cubicBezTo>
                  <a:cubicBezTo>
                    <a:pt x="35" y="13"/>
                    <a:pt x="77" y="0"/>
                    <a:pt x="111" y="18"/>
                  </a:cubicBezTo>
                  <a:close/>
                  <a:moveTo>
                    <a:pt x="48" y="137"/>
                  </a:moveTo>
                  <a:cubicBezTo>
                    <a:pt x="80" y="154"/>
                    <a:pt x="120" y="142"/>
                    <a:pt x="137" y="109"/>
                  </a:cubicBezTo>
                  <a:cubicBezTo>
                    <a:pt x="154" y="77"/>
                    <a:pt x="142" y="37"/>
                    <a:pt x="109" y="20"/>
                  </a:cubicBezTo>
                  <a:cubicBezTo>
                    <a:pt x="77" y="3"/>
                    <a:pt x="37" y="16"/>
                    <a:pt x="20" y="48"/>
                  </a:cubicBezTo>
                  <a:cubicBezTo>
                    <a:pt x="3" y="80"/>
                    <a:pt x="16" y="120"/>
                    <a:pt x="48" y="13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07" name="Freeform 58">
              <a:extLst>
                <a:ext uri="{FF2B5EF4-FFF2-40B4-BE49-F238E27FC236}">
                  <a16:creationId xmlns:a16="http://schemas.microsoft.com/office/drawing/2014/main" id="{F099ECA2-6020-434C-AD55-88C296B374A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198" y="4785"/>
              <a:ext cx="259" cy="259"/>
            </a:xfrm>
            <a:custGeom>
              <a:avLst/>
              <a:gdLst>
                <a:gd name="T0" fmla="*/ 159 w 225"/>
                <a:gd name="T1" fmla="*/ 25 h 225"/>
                <a:gd name="T2" fmla="*/ 200 w 225"/>
                <a:gd name="T3" fmla="*/ 159 h 225"/>
                <a:gd name="T4" fmla="*/ 67 w 225"/>
                <a:gd name="T5" fmla="*/ 200 h 225"/>
                <a:gd name="T6" fmla="*/ 25 w 225"/>
                <a:gd name="T7" fmla="*/ 67 h 225"/>
                <a:gd name="T8" fmla="*/ 159 w 225"/>
                <a:gd name="T9" fmla="*/ 25 h 225"/>
                <a:gd name="T10" fmla="*/ 68 w 225"/>
                <a:gd name="T11" fmla="*/ 197 h 225"/>
                <a:gd name="T12" fmla="*/ 197 w 225"/>
                <a:gd name="T13" fmla="*/ 157 h 225"/>
                <a:gd name="T14" fmla="*/ 157 w 225"/>
                <a:gd name="T15" fmla="*/ 28 h 225"/>
                <a:gd name="T16" fmla="*/ 28 w 225"/>
                <a:gd name="T17" fmla="*/ 68 h 225"/>
                <a:gd name="T18" fmla="*/ 68 w 225"/>
                <a:gd name="T19" fmla="*/ 197 h 2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5" h="225">
                  <a:moveTo>
                    <a:pt x="159" y="25"/>
                  </a:moveTo>
                  <a:cubicBezTo>
                    <a:pt x="207" y="51"/>
                    <a:pt x="225" y="111"/>
                    <a:pt x="200" y="159"/>
                  </a:cubicBezTo>
                  <a:cubicBezTo>
                    <a:pt x="175" y="207"/>
                    <a:pt x="115" y="225"/>
                    <a:pt x="67" y="200"/>
                  </a:cubicBezTo>
                  <a:cubicBezTo>
                    <a:pt x="19" y="175"/>
                    <a:pt x="0" y="115"/>
                    <a:pt x="25" y="67"/>
                  </a:cubicBezTo>
                  <a:cubicBezTo>
                    <a:pt x="51" y="19"/>
                    <a:pt x="111" y="0"/>
                    <a:pt x="159" y="25"/>
                  </a:cubicBezTo>
                  <a:close/>
                  <a:moveTo>
                    <a:pt x="68" y="197"/>
                  </a:moveTo>
                  <a:cubicBezTo>
                    <a:pt x="115" y="222"/>
                    <a:pt x="173" y="204"/>
                    <a:pt x="197" y="157"/>
                  </a:cubicBezTo>
                  <a:cubicBezTo>
                    <a:pt x="222" y="111"/>
                    <a:pt x="204" y="53"/>
                    <a:pt x="157" y="28"/>
                  </a:cubicBezTo>
                  <a:cubicBezTo>
                    <a:pt x="111" y="3"/>
                    <a:pt x="53" y="21"/>
                    <a:pt x="28" y="68"/>
                  </a:cubicBezTo>
                  <a:cubicBezTo>
                    <a:pt x="4" y="115"/>
                    <a:pt x="21" y="173"/>
                    <a:pt x="68" y="19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08" name="Freeform 59">
              <a:extLst>
                <a:ext uri="{FF2B5EF4-FFF2-40B4-BE49-F238E27FC236}">
                  <a16:creationId xmlns:a16="http://schemas.microsoft.com/office/drawing/2014/main" id="{D9F9A701-FD96-4277-8743-A6B10C7F4FA7}"/>
                </a:ext>
              </a:extLst>
            </p:cNvPr>
            <p:cNvSpPr>
              <a:spLocks/>
            </p:cNvSpPr>
            <p:nvPr/>
          </p:nvSpPr>
          <p:spPr bwMode="auto">
            <a:xfrm>
              <a:off x="6217" y="3431"/>
              <a:ext cx="119" cy="119"/>
            </a:xfrm>
            <a:custGeom>
              <a:avLst/>
              <a:gdLst>
                <a:gd name="T0" fmla="*/ 12 w 103"/>
                <a:gd name="T1" fmla="*/ 30 h 103"/>
                <a:gd name="T2" fmla="*/ 73 w 103"/>
                <a:gd name="T3" fmla="*/ 11 h 103"/>
                <a:gd name="T4" fmla="*/ 92 w 103"/>
                <a:gd name="T5" fmla="*/ 73 h 103"/>
                <a:gd name="T6" fmla="*/ 31 w 103"/>
                <a:gd name="T7" fmla="*/ 91 h 103"/>
                <a:gd name="T8" fmla="*/ 12 w 103"/>
                <a:gd name="T9" fmla="*/ 30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3" h="103">
                  <a:moveTo>
                    <a:pt x="12" y="30"/>
                  </a:moveTo>
                  <a:cubicBezTo>
                    <a:pt x="23" y="8"/>
                    <a:pt x="51" y="0"/>
                    <a:pt x="73" y="11"/>
                  </a:cubicBezTo>
                  <a:cubicBezTo>
                    <a:pt x="95" y="23"/>
                    <a:pt x="103" y="50"/>
                    <a:pt x="92" y="73"/>
                  </a:cubicBezTo>
                  <a:cubicBezTo>
                    <a:pt x="80" y="95"/>
                    <a:pt x="53" y="103"/>
                    <a:pt x="31" y="91"/>
                  </a:cubicBezTo>
                  <a:cubicBezTo>
                    <a:pt x="9" y="80"/>
                    <a:pt x="0" y="52"/>
                    <a:pt x="12" y="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09" name="Freeform 60">
              <a:extLst>
                <a:ext uri="{FF2B5EF4-FFF2-40B4-BE49-F238E27FC236}">
                  <a16:creationId xmlns:a16="http://schemas.microsoft.com/office/drawing/2014/main" id="{D0DC2EFF-FA44-4533-A6A6-B00EEA0AFFB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189" y="3402"/>
              <a:ext cx="177" cy="177"/>
            </a:xfrm>
            <a:custGeom>
              <a:avLst/>
              <a:gdLst>
                <a:gd name="T0" fmla="*/ 108 w 154"/>
                <a:gd name="T1" fmla="*/ 17 h 153"/>
                <a:gd name="T2" fmla="*/ 136 w 154"/>
                <a:gd name="T3" fmla="*/ 108 h 153"/>
                <a:gd name="T4" fmla="*/ 45 w 154"/>
                <a:gd name="T5" fmla="*/ 136 h 153"/>
                <a:gd name="T6" fmla="*/ 17 w 154"/>
                <a:gd name="T7" fmla="*/ 45 h 153"/>
                <a:gd name="T8" fmla="*/ 108 w 154"/>
                <a:gd name="T9" fmla="*/ 17 h 153"/>
                <a:gd name="T10" fmla="*/ 47 w 154"/>
                <a:gd name="T11" fmla="*/ 134 h 153"/>
                <a:gd name="T12" fmla="*/ 134 w 154"/>
                <a:gd name="T13" fmla="*/ 107 h 153"/>
                <a:gd name="T14" fmla="*/ 107 w 154"/>
                <a:gd name="T15" fmla="*/ 19 h 153"/>
                <a:gd name="T16" fmla="*/ 20 w 154"/>
                <a:gd name="T17" fmla="*/ 46 h 153"/>
                <a:gd name="T18" fmla="*/ 47 w 154"/>
                <a:gd name="T19" fmla="*/ 134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4" h="153">
                  <a:moveTo>
                    <a:pt x="108" y="17"/>
                  </a:moveTo>
                  <a:cubicBezTo>
                    <a:pt x="141" y="34"/>
                    <a:pt x="154" y="75"/>
                    <a:pt x="136" y="108"/>
                  </a:cubicBezTo>
                  <a:cubicBezTo>
                    <a:pt x="119" y="141"/>
                    <a:pt x="78" y="153"/>
                    <a:pt x="45" y="136"/>
                  </a:cubicBezTo>
                  <a:cubicBezTo>
                    <a:pt x="12" y="119"/>
                    <a:pt x="0" y="78"/>
                    <a:pt x="17" y="45"/>
                  </a:cubicBezTo>
                  <a:cubicBezTo>
                    <a:pt x="34" y="12"/>
                    <a:pt x="75" y="0"/>
                    <a:pt x="108" y="17"/>
                  </a:cubicBezTo>
                  <a:close/>
                  <a:moveTo>
                    <a:pt x="47" y="134"/>
                  </a:moveTo>
                  <a:cubicBezTo>
                    <a:pt x="78" y="150"/>
                    <a:pt x="117" y="138"/>
                    <a:pt x="134" y="107"/>
                  </a:cubicBezTo>
                  <a:cubicBezTo>
                    <a:pt x="150" y="75"/>
                    <a:pt x="138" y="36"/>
                    <a:pt x="107" y="19"/>
                  </a:cubicBezTo>
                  <a:cubicBezTo>
                    <a:pt x="75" y="3"/>
                    <a:pt x="36" y="15"/>
                    <a:pt x="20" y="46"/>
                  </a:cubicBezTo>
                  <a:cubicBezTo>
                    <a:pt x="3" y="78"/>
                    <a:pt x="15" y="117"/>
                    <a:pt x="47" y="13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10" name="Freeform 61">
              <a:extLst>
                <a:ext uri="{FF2B5EF4-FFF2-40B4-BE49-F238E27FC236}">
                  <a16:creationId xmlns:a16="http://schemas.microsoft.com/office/drawing/2014/main" id="{2B79A91B-5E3C-42E9-9B6E-20208D7C49E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151" y="3364"/>
              <a:ext cx="253" cy="253"/>
            </a:xfrm>
            <a:custGeom>
              <a:avLst/>
              <a:gdLst>
                <a:gd name="T0" fmla="*/ 155 w 220"/>
                <a:gd name="T1" fmla="*/ 24 h 219"/>
                <a:gd name="T2" fmla="*/ 195 w 220"/>
                <a:gd name="T3" fmla="*/ 154 h 219"/>
                <a:gd name="T4" fmla="*/ 65 w 220"/>
                <a:gd name="T5" fmla="*/ 195 h 219"/>
                <a:gd name="T6" fmla="*/ 25 w 220"/>
                <a:gd name="T7" fmla="*/ 65 h 219"/>
                <a:gd name="T8" fmla="*/ 155 w 220"/>
                <a:gd name="T9" fmla="*/ 24 h 219"/>
                <a:gd name="T10" fmla="*/ 66 w 220"/>
                <a:gd name="T11" fmla="*/ 192 h 219"/>
                <a:gd name="T12" fmla="*/ 192 w 220"/>
                <a:gd name="T13" fmla="*/ 153 h 219"/>
                <a:gd name="T14" fmla="*/ 153 w 220"/>
                <a:gd name="T15" fmla="*/ 27 h 219"/>
                <a:gd name="T16" fmla="*/ 27 w 220"/>
                <a:gd name="T17" fmla="*/ 66 h 219"/>
                <a:gd name="T18" fmla="*/ 66 w 220"/>
                <a:gd name="T19" fmla="*/ 192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0" h="219">
                  <a:moveTo>
                    <a:pt x="155" y="24"/>
                  </a:moveTo>
                  <a:cubicBezTo>
                    <a:pt x="202" y="49"/>
                    <a:pt x="220" y="107"/>
                    <a:pt x="195" y="154"/>
                  </a:cubicBezTo>
                  <a:cubicBezTo>
                    <a:pt x="170" y="201"/>
                    <a:pt x="112" y="219"/>
                    <a:pt x="65" y="195"/>
                  </a:cubicBezTo>
                  <a:cubicBezTo>
                    <a:pt x="18" y="170"/>
                    <a:pt x="0" y="112"/>
                    <a:pt x="25" y="65"/>
                  </a:cubicBezTo>
                  <a:cubicBezTo>
                    <a:pt x="49" y="18"/>
                    <a:pt x="108" y="0"/>
                    <a:pt x="155" y="24"/>
                  </a:cubicBezTo>
                  <a:close/>
                  <a:moveTo>
                    <a:pt x="66" y="192"/>
                  </a:moveTo>
                  <a:cubicBezTo>
                    <a:pt x="112" y="216"/>
                    <a:pt x="168" y="199"/>
                    <a:pt x="192" y="153"/>
                  </a:cubicBezTo>
                  <a:cubicBezTo>
                    <a:pt x="216" y="107"/>
                    <a:pt x="199" y="51"/>
                    <a:pt x="153" y="27"/>
                  </a:cubicBezTo>
                  <a:cubicBezTo>
                    <a:pt x="108" y="3"/>
                    <a:pt x="51" y="20"/>
                    <a:pt x="27" y="66"/>
                  </a:cubicBezTo>
                  <a:cubicBezTo>
                    <a:pt x="3" y="112"/>
                    <a:pt x="21" y="168"/>
                    <a:pt x="66" y="19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11" name="Freeform 62">
              <a:extLst>
                <a:ext uri="{FF2B5EF4-FFF2-40B4-BE49-F238E27FC236}">
                  <a16:creationId xmlns:a16="http://schemas.microsoft.com/office/drawing/2014/main" id="{8082B6C0-123F-426E-A56C-1DBCF66AABA5}"/>
                </a:ext>
              </a:extLst>
            </p:cNvPr>
            <p:cNvSpPr>
              <a:spLocks/>
            </p:cNvSpPr>
            <p:nvPr/>
          </p:nvSpPr>
          <p:spPr bwMode="auto">
            <a:xfrm>
              <a:off x="6162" y="4538"/>
              <a:ext cx="87" cy="87"/>
            </a:xfrm>
            <a:custGeom>
              <a:avLst/>
              <a:gdLst>
                <a:gd name="T0" fmla="*/ 9 w 75"/>
                <a:gd name="T1" fmla="*/ 23 h 75"/>
                <a:gd name="T2" fmla="*/ 53 w 75"/>
                <a:gd name="T3" fmla="*/ 9 h 75"/>
                <a:gd name="T4" fmla="*/ 67 w 75"/>
                <a:gd name="T5" fmla="*/ 53 h 75"/>
                <a:gd name="T6" fmla="*/ 22 w 75"/>
                <a:gd name="T7" fmla="*/ 67 h 75"/>
                <a:gd name="T8" fmla="*/ 9 w 75"/>
                <a:gd name="T9" fmla="*/ 23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75">
                  <a:moveTo>
                    <a:pt x="9" y="23"/>
                  </a:moveTo>
                  <a:cubicBezTo>
                    <a:pt x="17" y="7"/>
                    <a:pt x="37" y="0"/>
                    <a:pt x="53" y="9"/>
                  </a:cubicBezTo>
                  <a:cubicBezTo>
                    <a:pt x="69" y="17"/>
                    <a:pt x="75" y="37"/>
                    <a:pt x="67" y="53"/>
                  </a:cubicBezTo>
                  <a:cubicBezTo>
                    <a:pt x="58" y="69"/>
                    <a:pt x="38" y="75"/>
                    <a:pt x="22" y="67"/>
                  </a:cubicBezTo>
                  <a:cubicBezTo>
                    <a:pt x="6" y="58"/>
                    <a:pt x="0" y="39"/>
                    <a:pt x="9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12" name="Freeform 63">
              <a:extLst>
                <a:ext uri="{FF2B5EF4-FFF2-40B4-BE49-F238E27FC236}">
                  <a16:creationId xmlns:a16="http://schemas.microsoft.com/office/drawing/2014/main" id="{F88FF0C3-4928-4592-9DF1-171FDA99536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141" y="4518"/>
              <a:ext cx="128" cy="129"/>
            </a:xfrm>
            <a:custGeom>
              <a:avLst/>
              <a:gdLst>
                <a:gd name="T0" fmla="*/ 78 w 111"/>
                <a:gd name="T1" fmla="*/ 13 h 112"/>
                <a:gd name="T2" fmla="*/ 99 w 111"/>
                <a:gd name="T3" fmla="*/ 79 h 112"/>
                <a:gd name="T4" fmla="*/ 33 w 111"/>
                <a:gd name="T5" fmla="*/ 99 h 112"/>
                <a:gd name="T6" fmla="*/ 12 w 111"/>
                <a:gd name="T7" fmla="*/ 33 h 112"/>
                <a:gd name="T8" fmla="*/ 78 w 111"/>
                <a:gd name="T9" fmla="*/ 13 h 112"/>
                <a:gd name="T10" fmla="*/ 34 w 111"/>
                <a:gd name="T11" fmla="*/ 97 h 112"/>
                <a:gd name="T12" fmla="*/ 97 w 111"/>
                <a:gd name="T13" fmla="*/ 78 h 112"/>
                <a:gd name="T14" fmla="*/ 77 w 111"/>
                <a:gd name="T15" fmla="*/ 15 h 112"/>
                <a:gd name="T16" fmla="*/ 14 w 111"/>
                <a:gd name="T17" fmla="*/ 34 h 112"/>
                <a:gd name="T18" fmla="*/ 34 w 111"/>
                <a:gd name="T19" fmla="*/ 97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1" h="112">
                  <a:moveTo>
                    <a:pt x="78" y="13"/>
                  </a:moveTo>
                  <a:cubicBezTo>
                    <a:pt x="102" y="25"/>
                    <a:pt x="111" y="55"/>
                    <a:pt x="99" y="79"/>
                  </a:cubicBezTo>
                  <a:cubicBezTo>
                    <a:pt x="86" y="102"/>
                    <a:pt x="57" y="112"/>
                    <a:pt x="33" y="99"/>
                  </a:cubicBezTo>
                  <a:cubicBezTo>
                    <a:pt x="9" y="87"/>
                    <a:pt x="0" y="57"/>
                    <a:pt x="12" y="33"/>
                  </a:cubicBezTo>
                  <a:cubicBezTo>
                    <a:pt x="25" y="9"/>
                    <a:pt x="55" y="0"/>
                    <a:pt x="78" y="13"/>
                  </a:cubicBezTo>
                  <a:close/>
                  <a:moveTo>
                    <a:pt x="34" y="97"/>
                  </a:moveTo>
                  <a:cubicBezTo>
                    <a:pt x="57" y="109"/>
                    <a:pt x="85" y="100"/>
                    <a:pt x="97" y="78"/>
                  </a:cubicBezTo>
                  <a:cubicBezTo>
                    <a:pt x="109" y="55"/>
                    <a:pt x="100" y="27"/>
                    <a:pt x="77" y="15"/>
                  </a:cubicBezTo>
                  <a:cubicBezTo>
                    <a:pt x="55" y="3"/>
                    <a:pt x="26" y="11"/>
                    <a:pt x="14" y="34"/>
                  </a:cubicBezTo>
                  <a:cubicBezTo>
                    <a:pt x="2" y="57"/>
                    <a:pt x="11" y="85"/>
                    <a:pt x="34" y="9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13" name="Freeform 64">
              <a:extLst>
                <a:ext uri="{FF2B5EF4-FFF2-40B4-BE49-F238E27FC236}">
                  <a16:creationId xmlns:a16="http://schemas.microsoft.com/office/drawing/2014/main" id="{5DB5CA28-A6B8-4F48-B1C6-E2B8F4DDD77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114" y="4490"/>
              <a:ext cx="183" cy="184"/>
            </a:xfrm>
            <a:custGeom>
              <a:avLst/>
              <a:gdLst>
                <a:gd name="T0" fmla="*/ 112 w 159"/>
                <a:gd name="T1" fmla="*/ 18 h 160"/>
                <a:gd name="T2" fmla="*/ 141 w 159"/>
                <a:gd name="T3" fmla="*/ 112 h 160"/>
                <a:gd name="T4" fmla="*/ 47 w 159"/>
                <a:gd name="T5" fmla="*/ 142 h 160"/>
                <a:gd name="T6" fmla="*/ 18 w 159"/>
                <a:gd name="T7" fmla="*/ 47 h 160"/>
                <a:gd name="T8" fmla="*/ 112 w 159"/>
                <a:gd name="T9" fmla="*/ 18 h 160"/>
                <a:gd name="T10" fmla="*/ 48 w 159"/>
                <a:gd name="T11" fmla="*/ 140 h 160"/>
                <a:gd name="T12" fmla="*/ 140 w 159"/>
                <a:gd name="T13" fmla="*/ 111 h 160"/>
                <a:gd name="T14" fmla="*/ 111 w 159"/>
                <a:gd name="T15" fmla="*/ 20 h 160"/>
                <a:gd name="T16" fmla="*/ 20 w 159"/>
                <a:gd name="T17" fmla="*/ 48 h 160"/>
                <a:gd name="T18" fmla="*/ 48 w 159"/>
                <a:gd name="T19" fmla="*/ 14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9" h="160">
                  <a:moveTo>
                    <a:pt x="112" y="18"/>
                  </a:moveTo>
                  <a:cubicBezTo>
                    <a:pt x="146" y="36"/>
                    <a:pt x="159" y="78"/>
                    <a:pt x="141" y="112"/>
                  </a:cubicBezTo>
                  <a:cubicBezTo>
                    <a:pt x="123" y="146"/>
                    <a:pt x="81" y="160"/>
                    <a:pt x="47" y="142"/>
                  </a:cubicBezTo>
                  <a:cubicBezTo>
                    <a:pt x="13" y="124"/>
                    <a:pt x="0" y="81"/>
                    <a:pt x="18" y="47"/>
                  </a:cubicBezTo>
                  <a:cubicBezTo>
                    <a:pt x="36" y="13"/>
                    <a:pt x="78" y="0"/>
                    <a:pt x="112" y="18"/>
                  </a:cubicBezTo>
                  <a:close/>
                  <a:moveTo>
                    <a:pt x="48" y="140"/>
                  </a:moveTo>
                  <a:cubicBezTo>
                    <a:pt x="81" y="157"/>
                    <a:pt x="122" y="144"/>
                    <a:pt x="140" y="111"/>
                  </a:cubicBezTo>
                  <a:cubicBezTo>
                    <a:pt x="157" y="78"/>
                    <a:pt x="144" y="37"/>
                    <a:pt x="111" y="20"/>
                  </a:cubicBezTo>
                  <a:cubicBezTo>
                    <a:pt x="78" y="3"/>
                    <a:pt x="37" y="15"/>
                    <a:pt x="20" y="48"/>
                  </a:cubicBezTo>
                  <a:cubicBezTo>
                    <a:pt x="2" y="81"/>
                    <a:pt x="15" y="122"/>
                    <a:pt x="48" y="1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14" name="Freeform 65">
              <a:extLst>
                <a:ext uri="{FF2B5EF4-FFF2-40B4-BE49-F238E27FC236}">
                  <a16:creationId xmlns:a16="http://schemas.microsoft.com/office/drawing/2014/main" id="{6B52BDB2-D02B-4431-8D6E-6B3C9DADA828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8" y="4763"/>
              <a:ext cx="86" cy="86"/>
            </a:xfrm>
            <a:custGeom>
              <a:avLst/>
              <a:gdLst>
                <a:gd name="T0" fmla="*/ 8 w 75"/>
                <a:gd name="T1" fmla="*/ 22 h 75"/>
                <a:gd name="T2" fmla="*/ 52 w 75"/>
                <a:gd name="T3" fmla="*/ 9 h 75"/>
                <a:gd name="T4" fmla="*/ 66 w 75"/>
                <a:gd name="T5" fmla="*/ 53 h 75"/>
                <a:gd name="T6" fmla="*/ 22 w 75"/>
                <a:gd name="T7" fmla="*/ 67 h 75"/>
                <a:gd name="T8" fmla="*/ 8 w 75"/>
                <a:gd name="T9" fmla="*/ 2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75">
                  <a:moveTo>
                    <a:pt x="8" y="22"/>
                  </a:moveTo>
                  <a:cubicBezTo>
                    <a:pt x="17" y="6"/>
                    <a:pt x="36" y="0"/>
                    <a:pt x="52" y="9"/>
                  </a:cubicBezTo>
                  <a:cubicBezTo>
                    <a:pt x="69" y="17"/>
                    <a:pt x="75" y="37"/>
                    <a:pt x="66" y="53"/>
                  </a:cubicBezTo>
                  <a:cubicBezTo>
                    <a:pt x="58" y="69"/>
                    <a:pt x="38" y="75"/>
                    <a:pt x="22" y="67"/>
                  </a:cubicBezTo>
                  <a:cubicBezTo>
                    <a:pt x="6" y="58"/>
                    <a:pt x="0" y="38"/>
                    <a:pt x="8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15" name="Freeform 66">
              <a:extLst>
                <a:ext uri="{FF2B5EF4-FFF2-40B4-BE49-F238E27FC236}">
                  <a16:creationId xmlns:a16="http://schemas.microsoft.com/office/drawing/2014/main" id="{1EFAF0F5-0922-4A5C-A931-480127579AC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566" y="4742"/>
              <a:ext cx="129" cy="128"/>
            </a:xfrm>
            <a:custGeom>
              <a:avLst/>
              <a:gdLst>
                <a:gd name="T0" fmla="*/ 79 w 112"/>
                <a:gd name="T1" fmla="*/ 12 h 111"/>
                <a:gd name="T2" fmla="*/ 99 w 112"/>
                <a:gd name="T3" fmla="*/ 78 h 111"/>
                <a:gd name="T4" fmla="*/ 33 w 112"/>
                <a:gd name="T5" fmla="*/ 99 h 111"/>
                <a:gd name="T6" fmla="*/ 13 w 112"/>
                <a:gd name="T7" fmla="*/ 33 h 111"/>
                <a:gd name="T8" fmla="*/ 79 w 112"/>
                <a:gd name="T9" fmla="*/ 12 h 111"/>
                <a:gd name="T10" fmla="*/ 34 w 112"/>
                <a:gd name="T11" fmla="*/ 97 h 111"/>
                <a:gd name="T12" fmla="*/ 98 w 112"/>
                <a:gd name="T13" fmla="*/ 77 h 111"/>
                <a:gd name="T14" fmla="*/ 78 w 112"/>
                <a:gd name="T15" fmla="*/ 14 h 111"/>
                <a:gd name="T16" fmla="*/ 15 w 112"/>
                <a:gd name="T17" fmla="*/ 34 h 111"/>
                <a:gd name="T18" fmla="*/ 34 w 112"/>
                <a:gd name="T19" fmla="*/ 97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2" h="111">
                  <a:moveTo>
                    <a:pt x="79" y="12"/>
                  </a:moveTo>
                  <a:cubicBezTo>
                    <a:pt x="103" y="25"/>
                    <a:pt x="112" y="55"/>
                    <a:pt x="99" y="78"/>
                  </a:cubicBezTo>
                  <a:cubicBezTo>
                    <a:pt x="87" y="102"/>
                    <a:pt x="57" y="111"/>
                    <a:pt x="33" y="99"/>
                  </a:cubicBezTo>
                  <a:cubicBezTo>
                    <a:pt x="10" y="86"/>
                    <a:pt x="0" y="57"/>
                    <a:pt x="13" y="33"/>
                  </a:cubicBezTo>
                  <a:cubicBezTo>
                    <a:pt x="26" y="9"/>
                    <a:pt x="55" y="0"/>
                    <a:pt x="79" y="12"/>
                  </a:cubicBezTo>
                  <a:close/>
                  <a:moveTo>
                    <a:pt x="34" y="97"/>
                  </a:moveTo>
                  <a:cubicBezTo>
                    <a:pt x="57" y="109"/>
                    <a:pt x="86" y="100"/>
                    <a:pt x="98" y="77"/>
                  </a:cubicBezTo>
                  <a:cubicBezTo>
                    <a:pt x="110" y="55"/>
                    <a:pt x="101" y="26"/>
                    <a:pt x="78" y="14"/>
                  </a:cubicBezTo>
                  <a:cubicBezTo>
                    <a:pt x="55" y="2"/>
                    <a:pt x="27" y="11"/>
                    <a:pt x="15" y="34"/>
                  </a:cubicBezTo>
                  <a:cubicBezTo>
                    <a:pt x="3" y="57"/>
                    <a:pt x="12" y="85"/>
                    <a:pt x="34" y="9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16" name="Freeform 67">
              <a:extLst>
                <a:ext uri="{FF2B5EF4-FFF2-40B4-BE49-F238E27FC236}">
                  <a16:creationId xmlns:a16="http://schemas.microsoft.com/office/drawing/2014/main" id="{5BC8D50B-8F86-4F1B-99A8-7D7D4FD9B87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539" y="4715"/>
              <a:ext cx="184" cy="183"/>
            </a:xfrm>
            <a:custGeom>
              <a:avLst/>
              <a:gdLst>
                <a:gd name="T0" fmla="*/ 112 w 159"/>
                <a:gd name="T1" fmla="*/ 18 h 159"/>
                <a:gd name="T2" fmla="*/ 141 w 159"/>
                <a:gd name="T3" fmla="*/ 112 h 159"/>
                <a:gd name="T4" fmla="*/ 47 w 159"/>
                <a:gd name="T5" fmla="*/ 141 h 159"/>
                <a:gd name="T6" fmla="*/ 18 w 159"/>
                <a:gd name="T7" fmla="*/ 47 h 159"/>
                <a:gd name="T8" fmla="*/ 112 w 159"/>
                <a:gd name="T9" fmla="*/ 18 h 159"/>
                <a:gd name="T10" fmla="*/ 48 w 159"/>
                <a:gd name="T11" fmla="*/ 139 h 159"/>
                <a:gd name="T12" fmla="*/ 139 w 159"/>
                <a:gd name="T13" fmla="*/ 111 h 159"/>
                <a:gd name="T14" fmla="*/ 111 w 159"/>
                <a:gd name="T15" fmla="*/ 20 h 159"/>
                <a:gd name="T16" fmla="*/ 19 w 159"/>
                <a:gd name="T17" fmla="*/ 48 h 159"/>
                <a:gd name="T18" fmla="*/ 48 w 159"/>
                <a:gd name="T19" fmla="*/ 139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9" h="159">
                  <a:moveTo>
                    <a:pt x="112" y="18"/>
                  </a:moveTo>
                  <a:cubicBezTo>
                    <a:pt x="146" y="36"/>
                    <a:pt x="159" y="78"/>
                    <a:pt x="141" y="112"/>
                  </a:cubicBezTo>
                  <a:cubicBezTo>
                    <a:pt x="123" y="146"/>
                    <a:pt x="81" y="159"/>
                    <a:pt x="47" y="141"/>
                  </a:cubicBezTo>
                  <a:cubicBezTo>
                    <a:pt x="13" y="123"/>
                    <a:pt x="0" y="81"/>
                    <a:pt x="18" y="47"/>
                  </a:cubicBezTo>
                  <a:cubicBezTo>
                    <a:pt x="35" y="13"/>
                    <a:pt x="78" y="0"/>
                    <a:pt x="112" y="18"/>
                  </a:cubicBezTo>
                  <a:close/>
                  <a:moveTo>
                    <a:pt x="48" y="139"/>
                  </a:moveTo>
                  <a:cubicBezTo>
                    <a:pt x="81" y="157"/>
                    <a:pt x="122" y="144"/>
                    <a:pt x="139" y="111"/>
                  </a:cubicBezTo>
                  <a:cubicBezTo>
                    <a:pt x="156" y="78"/>
                    <a:pt x="144" y="37"/>
                    <a:pt x="111" y="20"/>
                  </a:cubicBezTo>
                  <a:cubicBezTo>
                    <a:pt x="78" y="2"/>
                    <a:pt x="37" y="15"/>
                    <a:pt x="19" y="48"/>
                  </a:cubicBezTo>
                  <a:cubicBezTo>
                    <a:pt x="2" y="81"/>
                    <a:pt x="15" y="122"/>
                    <a:pt x="48" y="13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17" name="Freeform 68">
              <a:extLst>
                <a:ext uri="{FF2B5EF4-FFF2-40B4-BE49-F238E27FC236}">
                  <a16:creationId xmlns:a16="http://schemas.microsoft.com/office/drawing/2014/main" id="{E4E7F011-C5F2-4113-AAC1-D329C9960913}"/>
                </a:ext>
              </a:extLst>
            </p:cNvPr>
            <p:cNvSpPr>
              <a:spLocks/>
            </p:cNvSpPr>
            <p:nvPr/>
          </p:nvSpPr>
          <p:spPr bwMode="auto">
            <a:xfrm>
              <a:off x="5751" y="4407"/>
              <a:ext cx="87" cy="86"/>
            </a:xfrm>
            <a:custGeom>
              <a:avLst/>
              <a:gdLst>
                <a:gd name="T0" fmla="*/ 8 w 75"/>
                <a:gd name="T1" fmla="*/ 22 h 75"/>
                <a:gd name="T2" fmla="*/ 53 w 75"/>
                <a:gd name="T3" fmla="*/ 8 h 75"/>
                <a:gd name="T4" fmla="*/ 66 w 75"/>
                <a:gd name="T5" fmla="*/ 52 h 75"/>
                <a:gd name="T6" fmla="*/ 22 w 75"/>
                <a:gd name="T7" fmla="*/ 66 h 75"/>
                <a:gd name="T8" fmla="*/ 8 w 75"/>
                <a:gd name="T9" fmla="*/ 2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75">
                  <a:moveTo>
                    <a:pt x="8" y="22"/>
                  </a:moveTo>
                  <a:cubicBezTo>
                    <a:pt x="17" y="6"/>
                    <a:pt x="37" y="0"/>
                    <a:pt x="53" y="8"/>
                  </a:cubicBezTo>
                  <a:cubicBezTo>
                    <a:pt x="69" y="17"/>
                    <a:pt x="75" y="36"/>
                    <a:pt x="66" y="52"/>
                  </a:cubicBezTo>
                  <a:cubicBezTo>
                    <a:pt x="58" y="68"/>
                    <a:pt x="38" y="75"/>
                    <a:pt x="22" y="66"/>
                  </a:cubicBezTo>
                  <a:cubicBezTo>
                    <a:pt x="6" y="58"/>
                    <a:pt x="0" y="38"/>
                    <a:pt x="8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18" name="Freeform 69">
              <a:extLst>
                <a:ext uri="{FF2B5EF4-FFF2-40B4-BE49-F238E27FC236}">
                  <a16:creationId xmlns:a16="http://schemas.microsoft.com/office/drawing/2014/main" id="{3DE036C0-B13D-4AD3-A0B2-35CA75C43FD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731" y="4385"/>
              <a:ext cx="128" cy="129"/>
            </a:xfrm>
            <a:custGeom>
              <a:avLst/>
              <a:gdLst>
                <a:gd name="T0" fmla="*/ 78 w 111"/>
                <a:gd name="T1" fmla="*/ 13 h 112"/>
                <a:gd name="T2" fmla="*/ 99 w 111"/>
                <a:gd name="T3" fmla="*/ 79 h 112"/>
                <a:gd name="T4" fmla="*/ 33 w 111"/>
                <a:gd name="T5" fmla="*/ 99 h 112"/>
                <a:gd name="T6" fmla="*/ 12 w 111"/>
                <a:gd name="T7" fmla="*/ 33 h 112"/>
                <a:gd name="T8" fmla="*/ 78 w 111"/>
                <a:gd name="T9" fmla="*/ 13 h 112"/>
                <a:gd name="T10" fmla="*/ 34 w 111"/>
                <a:gd name="T11" fmla="*/ 97 h 112"/>
                <a:gd name="T12" fmla="*/ 97 w 111"/>
                <a:gd name="T13" fmla="*/ 78 h 112"/>
                <a:gd name="T14" fmla="*/ 77 w 111"/>
                <a:gd name="T15" fmla="*/ 15 h 112"/>
                <a:gd name="T16" fmla="*/ 14 w 111"/>
                <a:gd name="T17" fmla="*/ 34 h 112"/>
                <a:gd name="T18" fmla="*/ 34 w 111"/>
                <a:gd name="T19" fmla="*/ 97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1" h="112">
                  <a:moveTo>
                    <a:pt x="78" y="13"/>
                  </a:moveTo>
                  <a:cubicBezTo>
                    <a:pt x="102" y="25"/>
                    <a:pt x="111" y="55"/>
                    <a:pt x="99" y="79"/>
                  </a:cubicBezTo>
                  <a:cubicBezTo>
                    <a:pt x="86" y="103"/>
                    <a:pt x="56" y="112"/>
                    <a:pt x="33" y="99"/>
                  </a:cubicBezTo>
                  <a:cubicBezTo>
                    <a:pt x="9" y="87"/>
                    <a:pt x="0" y="57"/>
                    <a:pt x="12" y="33"/>
                  </a:cubicBezTo>
                  <a:cubicBezTo>
                    <a:pt x="25" y="10"/>
                    <a:pt x="54" y="0"/>
                    <a:pt x="78" y="13"/>
                  </a:cubicBezTo>
                  <a:close/>
                  <a:moveTo>
                    <a:pt x="34" y="97"/>
                  </a:moveTo>
                  <a:cubicBezTo>
                    <a:pt x="56" y="109"/>
                    <a:pt x="85" y="101"/>
                    <a:pt x="97" y="78"/>
                  </a:cubicBezTo>
                  <a:cubicBezTo>
                    <a:pt x="109" y="55"/>
                    <a:pt x="100" y="27"/>
                    <a:pt x="77" y="15"/>
                  </a:cubicBezTo>
                  <a:cubicBezTo>
                    <a:pt x="54" y="3"/>
                    <a:pt x="26" y="12"/>
                    <a:pt x="14" y="34"/>
                  </a:cubicBezTo>
                  <a:cubicBezTo>
                    <a:pt x="2" y="57"/>
                    <a:pt x="11" y="85"/>
                    <a:pt x="34" y="9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19" name="Freeform 70">
              <a:extLst>
                <a:ext uri="{FF2B5EF4-FFF2-40B4-BE49-F238E27FC236}">
                  <a16:creationId xmlns:a16="http://schemas.microsoft.com/office/drawing/2014/main" id="{2B6E0502-79C9-48EE-AE72-317FE08152A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703" y="4357"/>
              <a:ext cx="183" cy="185"/>
            </a:xfrm>
            <a:custGeom>
              <a:avLst/>
              <a:gdLst>
                <a:gd name="T0" fmla="*/ 112 w 159"/>
                <a:gd name="T1" fmla="*/ 18 h 160"/>
                <a:gd name="T2" fmla="*/ 141 w 159"/>
                <a:gd name="T3" fmla="*/ 113 h 160"/>
                <a:gd name="T4" fmla="*/ 47 w 159"/>
                <a:gd name="T5" fmla="*/ 142 h 160"/>
                <a:gd name="T6" fmla="*/ 18 w 159"/>
                <a:gd name="T7" fmla="*/ 48 h 160"/>
                <a:gd name="T8" fmla="*/ 112 w 159"/>
                <a:gd name="T9" fmla="*/ 18 h 160"/>
                <a:gd name="T10" fmla="*/ 48 w 159"/>
                <a:gd name="T11" fmla="*/ 140 h 160"/>
                <a:gd name="T12" fmla="*/ 139 w 159"/>
                <a:gd name="T13" fmla="*/ 112 h 160"/>
                <a:gd name="T14" fmla="*/ 111 w 159"/>
                <a:gd name="T15" fmla="*/ 20 h 160"/>
                <a:gd name="T16" fmla="*/ 19 w 159"/>
                <a:gd name="T17" fmla="*/ 49 h 160"/>
                <a:gd name="T18" fmla="*/ 48 w 159"/>
                <a:gd name="T19" fmla="*/ 14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9" h="160">
                  <a:moveTo>
                    <a:pt x="112" y="18"/>
                  </a:moveTo>
                  <a:cubicBezTo>
                    <a:pt x="146" y="36"/>
                    <a:pt x="159" y="79"/>
                    <a:pt x="141" y="113"/>
                  </a:cubicBezTo>
                  <a:cubicBezTo>
                    <a:pt x="123" y="147"/>
                    <a:pt x="81" y="160"/>
                    <a:pt x="47" y="142"/>
                  </a:cubicBezTo>
                  <a:cubicBezTo>
                    <a:pt x="13" y="124"/>
                    <a:pt x="0" y="82"/>
                    <a:pt x="18" y="48"/>
                  </a:cubicBezTo>
                  <a:cubicBezTo>
                    <a:pt x="36" y="14"/>
                    <a:pt x="78" y="0"/>
                    <a:pt x="112" y="18"/>
                  </a:cubicBezTo>
                  <a:close/>
                  <a:moveTo>
                    <a:pt x="48" y="140"/>
                  </a:moveTo>
                  <a:cubicBezTo>
                    <a:pt x="81" y="157"/>
                    <a:pt x="122" y="145"/>
                    <a:pt x="139" y="112"/>
                  </a:cubicBezTo>
                  <a:cubicBezTo>
                    <a:pt x="157" y="79"/>
                    <a:pt x="144" y="38"/>
                    <a:pt x="111" y="20"/>
                  </a:cubicBezTo>
                  <a:cubicBezTo>
                    <a:pt x="78" y="3"/>
                    <a:pt x="37" y="16"/>
                    <a:pt x="19" y="49"/>
                  </a:cubicBezTo>
                  <a:cubicBezTo>
                    <a:pt x="2" y="82"/>
                    <a:pt x="15" y="123"/>
                    <a:pt x="48" y="1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20" name="Freeform 71">
              <a:extLst>
                <a:ext uri="{FF2B5EF4-FFF2-40B4-BE49-F238E27FC236}">
                  <a16:creationId xmlns:a16="http://schemas.microsoft.com/office/drawing/2014/main" id="{D8789E56-5DC9-4DBF-973F-DAF4BE622BA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542" y="4789"/>
              <a:ext cx="511" cy="424"/>
            </a:xfrm>
            <a:custGeom>
              <a:avLst/>
              <a:gdLst>
                <a:gd name="T0" fmla="*/ 0 w 511"/>
                <a:gd name="T1" fmla="*/ 360 h 424"/>
                <a:gd name="T2" fmla="*/ 0 w 511"/>
                <a:gd name="T3" fmla="*/ 359 h 424"/>
                <a:gd name="T4" fmla="*/ 170 w 511"/>
                <a:gd name="T5" fmla="*/ 0 h 424"/>
                <a:gd name="T6" fmla="*/ 511 w 511"/>
                <a:gd name="T7" fmla="*/ 424 h 424"/>
                <a:gd name="T8" fmla="*/ 0 w 511"/>
                <a:gd name="T9" fmla="*/ 360 h 424"/>
                <a:gd name="T10" fmla="*/ 171 w 511"/>
                <a:gd name="T11" fmla="*/ 5 h 424"/>
                <a:gd name="T12" fmla="*/ 4 w 511"/>
                <a:gd name="T13" fmla="*/ 358 h 424"/>
                <a:gd name="T14" fmla="*/ 506 w 511"/>
                <a:gd name="T15" fmla="*/ 421 h 424"/>
                <a:gd name="T16" fmla="*/ 171 w 511"/>
                <a:gd name="T17" fmla="*/ 5 h 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11" h="424">
                  <a:moveTo>
                    <a:pt x="0" y="360"/>
                  </a:moveTo>
                  <a:lnTo>
                    <a:pt x="0" y="359"/>
                  </a:lnTo>
                  <a:lnTo>
                    <a:pt x="170" y="0"/>
                  </a:lnTo>
                  <a:lnTo>
                    <a:pt x="511" y="424"/>
                  </a:lnTo>
                  <a:lnTo>
                    <a:pt x="0" y="360"/>
                  </a:lnTo>
                  <a:close/>
                  <a:moveTo>
                    <a:pt x="171" y="5"/>
                  </a:moveTo>
                  <a:lnTo>
                    <a:pt x="4" y="358"/>
                  </a:lnTo>
                  <a:lnTo>
                    <a:pt x="506" y="421"/>
                  </a:lnTo>
                  <a:lnTo>
                    <a:pt x="171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21" name="Freeform 72">
              <a:extLst>
                <a:ext uri="{FF2B5EF4-FFF2-40B4-BE49-F238E27FC236}">
                  <a16:creationId xmlns:a16="http://schemas.microsoft.com/office/drawing/2014/main" id="{1F39E916-E45A-486D-99A1-5C3A3F351A0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709" y="4789"/>
              <a:ext cx="723" cy="424"/>
            </a:xfrm>
            <a:custGeom>
              <a:avLst/>
              <a:gdLst>
                <a:gd name="T0" fmla="*/ 341 w 723"/>
                <a:gd name="T1" fmla="*/ 424 h 424"/>
                <a:gd name="T2" fmla="*/ 340 w 723"/>
                <a:gd name="T3" fmla="*/ 423 h 424"/>
                <a:gd name="T4" fmla="*/ 0 w 723"/>
                <a:gd name="T5" fmla="*/ 0 h 424"/>
                <a:gd name="T6" fmla="*/ 723 w 723"/>
                <a:gd name="T7" fmla="*/ 287 h 424"/>
                <a:gd name="T8" fmla="*/ 720 w 723"/>
                <a:gd name="T9" fmla="*/ 289 h 424"/>
                <a:gd name="T10" fmla="*/ 341 w 723"/>
                <a:gd name="T11" fmla="*/ 424 h 424"/>
                <a:gd name="T12" fmla="*/ 8 w 723"/>
                <a:gd name="T13" fmla="*/ 6 h 424"/>
                <a:gd name="T14" fmla="*/ 342 w 723"/>
                <a:gd name="T15" fmla="*/ 421 h 424"/>
                <a:gd name="T16" fmla="*/ 716 w 723"/>
                <a:gd name="T17" fmla="*/ 287 h 424"/>
                <a:gd name="T18" fmla="*/ 8 w 723"/>
                <a:gd name="T19" fmla="*/ 6 h 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23" h="424">
                  <a:moveTo>
                    <a:pt x="341" y="424"/>
                  </a:moveTo>
                  <a:lnTo>
                    <a:pt x="340" y="423"/>
                  </a:lnTo>
                  <a:lnTo>
                    <a:pt x="0" y="0"/>
                  </a:lnTo>
                  <a:lnTo>
                    <a:pt x="723" y="287"/>
                  </a:lnTo>
                  <a:lnTo>
                    <a:pt x="720" y="289"/>
                  </a:lnTo>
                  <a:lnTo>
                    <a:pt x="341" y="424"/>
                  </a:lnTo>
                  <a:close/>
                  <a:moveTo>
                    <a:pt x="8" y="6"/>
                  </a:moveTo>
                  <a:lnTo>
                    <a:pt x="342" y="421"/>
                  </a:lnTo>
                  <a:lnTo>
                    <a:pt x="716" y="287"/>
                  </a:lnTo>
                  <a:lnTo>
                    <a:pt x="8" y="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22" name="Freeform 73">
              <a:extLst>
                <a:ext uri="{FF2B5EF4-FFF2-40B4-BE49-F238E27FC236}">
                  <a16:creationId xmlns:a16="http://schemas.microsoft.com/office/drawing/2014/main" id="{D49F00F7-A4A6-4E8A-AD2A-09539589183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710" y="4542"/>
              <a:ext cx="720" cy="537"/>
            </a:xfrm>
            <a:custGeom>
              <a:avLst/>
              <a:gdLst>
                <a:gd name="T0" fmla="*/ 720 w 720"/>
                <a:gd name="T1" fmla="*/ 537 h 537"/>
                <a:gd name="T2" fmla="*/ 718 w 720"/>
                <a:gd name="T3" fmla="*/ 536 h 537"/>
                <a:gd name="T4" fmla="*/ 0 w 720"/>
                <a:gd name="T5" fmla="*/ 250 h 537"/>
                <a:gd name="T6" fmla="*/ 2 w 720"/>
                <a:gd name="T7" fmla="*/ 249 h 537"/>
                <a:gd name="T8" fmla="*/ 472 w 720"/>
                <a:gd name="T9" fmla="*/ 0 h 537"/>
                <a:gd name="T10" fmla="*/ 720 w 720"/>
                <a:gd name="T11" fmla="*/ 537 h 537"/>
                <a:gd name="T12" fmla="*/ 5 w 720"/>
                <a:gd name="T13" fmla="*/ 250 h 537"/>
                <a:gd name="T14" fmla="*/ 716 w 720"/>
                <a:gd name="T15" fmla="*/ 532 h 537"/>
                <a:gd name="T16" fmla="*/ 471 w 720"/>
                <a:gd name="T17" fmla="*/ 3 h 537"/>
                <a:gd name="T18" fmla="*/ 5 w 720"/>
                <a:gd name="T19" fmla="*/ 250 h 5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20" h="537">
                  <a:moveTo>
                    <a:pt x="720" y="537"/>
                  </a:moveTo>
                  <a:lnTo>
                    <a:pt x="718" y="536"/>
                  </a:lnTo>
                  <a:lnTo>
                    <a:pt x="0" y="250"/>
                  </a:lnTo>
                  <a:lnTo>
                    <a:pt x="2" y="249"/>
                  </a:lnTo>
                  <a:lnTo>
                    <a:pt x="472" y="0"/>
                  </a:lnTo>
                  <a:lnTo>
                    <a:pt x="720" y="537"/>
                  </a:lnTo>
                  <a:close/>
                  <a:moveTo>
                    <a:pt x="5" y="250"/>
                  </a:moveTo>
                  <a:lnTo>
                    <a:pt x="716" y="532"/>
                  </a:lnTo>
                  <a:lnTo>
                    <a:pt x="471" y="3"/>
                  </a:lnTo>
                  <a:lnTo>
                    <a:pt x="5" y="25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23" name="Freeform 74">
              <a:extLst>
                <a:ext uri="{FF2B5EF4-FFF2-40B4-BE49-F238E27FC236}">
                  <a16:creationId xmlns:a16="http://schemas.microsoft.com/office/drawing/2014/main" id="{D98121A9-1A7E-46A2-9044-E890ECCC043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179" y="4542"/>
              <a:ext cx="624" cy="537"/>
            </a:xfrm>
            <a:custGeom>
              <a:avLst/>
              <a:gdLst>
                <a:gd name="T0" fmla="*/ 249 w 624"/>
                <a:gd name="T1" fmla="*/ 537 h 537"/>
                <a:gd name="T2" fmla="*/ 248 w 624"/>
                <a:gd name="T3" fmla="*/ 534 h 537"/>
                <a:gd name="T4" fmla="*/ 0 w 624"/>
                <a:gd name="T5" fmla="*/ 0 h 537"/>
                <a:gd name="T6" fmla="*/ 2 w 624"/>
                <a:gd name="T7" fmla="*/ 1 h 537"/>
                <a:gd name="T8" fmla="*/ 624 w 624"/>
                <a:gd name="T9" fmla="*/ 154 h 537"/>
                <a:gd name="T10" fmla="*/ 622 w 624"/>
                <a:gd name="T11" fmla="*/ 155 h 537"/>
                <a:gd name="T12" fmla="*/ 249 w 624"/>
                <a:gd name="T13" fmla="*/ 537 h 537"/>
                <a:gd name="T14" fmla="*/ 5 w 624"/>
                <a:gd name="T15" fmla="*/ 3 h 537"/>
                <a:gd name="T16" fmla="*/ 250 w 624"/>
                <a:gd name="T17" fmla="*/ 532 h 537"/>
                <a:gd name="T18" fmla="*/ 619 w 624"/>
                <a:gd name="T19" fmla="*/ 155 h 537"/>
                <a:gd name="T20" fmla="*/ 5 w 624"/>
                <a:gd name="T21" fmla="*/ 3 h 5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24" h="537">
                  <a:moveTo>
                    <a:pt x="249" y="537"/>
                  </a:moveTo>
                  <a:lnTo>
                    <a:pt x="248" y="534"/>
                  </a:lnTo>
                  <a:lnTo>
                    <a:pt x="0" y="0"/>
                  </a:lnTo>
                  <a:lnTo>
                    <a:pt x="2" y="1"/>
                  </a:lnTo>
                  <a:lnTo>
                    <a:pt x="624" y="154"/>
                  </a:lnTo>
                  <a:lnTo>
                    <a:pt x="622" y="155"/>
                  </a:lnTo>
                  <a:lnTo>
                    <a:pt x="249" y="537"/>
                  </a:lnTo>
                  <a:close/>
                  <a:moveTo>
                    <a:pt x="5" y="3"/>
                  </a:moveTo>
                  <a:lnTo>
                    <a:pt x="250" y="532"/>
                  </a:lnTo>
                  <a:lnTo>
                    <a:pt x="619" y="155"/>
                  </a:lnTo>
                  <a:lnTo>
                    <a:pt x="5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24" name="Freeform 75">
              <a:extLst>
                <a:ext uri="{FF2B5EF4-FFF2-40B4-BE49-F238E27FC236}">
                  <a16:creationId xmlns:a16="http://schemas.microsoft.com/office/drawing/2014/main" id="{17C9FB04-6EAB-45D7-A79B-215463D4355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613" y="4051"/>
              <a:ext cx="593" cy="495"/>
            </a:xfrm>
            <a:custGeom>
              <a:avLst/>
              <a:gdLst>
                <a:gd name="T0" fmla="*/ 569 w 593"/>
                <a:gd name="T1" fmla="*/ 495 h 495"/>
                <a:gd name="T2" fmla="*/ 567 w 593"/>
                <a:gd name="T3" fmla="*/ 494 h 495"/>
                <a:gd name="T4" fmla="*/ 0 w 593"/>
                <a:gd name="T5" fmla="*/ 0 h 495"/>
                <a:gd name="T6" fmla="*/ 593 w 593"/>
                <a:gd name="T7" fmla="*/ 190 h 495"/>
                <a:gd name="T8" fmla="*/ 569 w 593"/>
                <a:gd name="T9" fmla="*/ 495 h 495"/>
                <a:gd name="T10" fmla="*/ 11 w 593"/>
                <a:gd name="T11" fmla="*/ 6 h 495"/>
                <a:gd name="T12" fmla="*/ 567 w 593"/>
                <a:gd name="T13" fmla="*/ 491 h 495"/>
                <a:gd name="T14" fmla="*/ 590 w 593"/>
                <a:gd name="T15" fmla="*/ 191 h 495"/>
                <a:gd name="T16" fmla="*/ 11 w 593"/>
                <a:gd name="T17" fmla="*/ 6 h 4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93" h="495">
                  <a:moveTo>
                    <a:pt x="569" y="495"/>
                  </a:moveTo>
                  <a:lnTo>
                    <a:pt x="567" y="494"/>
                  </a:lnTo>
                  <a:lnTo>
                    <a:pt x="0" y="0"/>
                  </a:lnTo>
                  <a:lnTo>
                    <a:pt x="593" y="190"/>
                  </a:lnTo>
                  <a:lnTo>
                    <a:pt x="569" y="495"/>
                  </a:lnTo>
                  <a:close/>
                  <a:moveTo>
                    <a:pt x="11" y="6"/>
                  </a:moveTo>
                  <a:lnTo>
                    <a:pt x="567" y="491"/>
                  </a:lnTo>
                  <a:lnTo>
                    <a:pt x="590" y="191"/>
                  </a:lnTo>
                  <a:lnTo>
                    <a:pt x="11" y="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25" name="Freeform 76">
              <a:extLst>
                <a:ext uri="{FF2B5EF4-FFF2-40B4-BE49-F238E27FC236}">
                  <a16:creationId xmlns:a16="http://schemas.microsoft.com/office/drawing/2014/main" id="{8EB7E7E1-3929-4D55-BCFF-136649494D9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615" y="4050"/>
              <a:ext cx="571" cy="496"/>
            </a:xfrm>
            <a:custGeom>
              <a:avLst/>
              <a:gdLst>
                <a:gd name="T0" fmla="*/ 571 w 571"/>
                <a:gd name="T1" fmla="*/ 496 h 496"/>
                <a:gd name="T2" fmla="*/ 175 w 571"/>
                <a:gd name="T3" fmla="*/ 419 h 496"/>
                <a:gd name="T4" fmla="*/ 175 w 571"/>
                <a:gd name="T5" fmla="*/ 418 h 496"/>
                <a:gd name="T6" fmla="*/ 0 w 571"/>
                <a:gd name="T7" fmla="*/ 0 h 496"/>
                <a:gd name="T8" fmla="*/ 571 w 571"/>
                <a:gd name="T9" fmla="*/ 496 h 496"/>
                <a:gd name="T10" fmla="*/ 178 w 571"/>
                <a:gd name="T11" fmla="*/ 417 h 496"/>
                <a:gd name="T12" fmla="*/ 562 w 571"/>
                <a:gd name="T13" fmla="*/ 492 h 496"/>
                <a:gd name="T14" fmla="*/ 7 w 571"/>
                <a:gd name="T15" fmla="*/ 9 h 496"/>
                <a:gd name="T16" fmla="*/ 178 w 571"/>
                <a:gd name="T17" fmla="*/ 417 h 4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71" h="496">
                  <a:moveTo>
                    <a:pt x="571" y="496"/>
                  </a:moveTo>
                  <a:lnTo>
                    <a:pt x="175" y="419"/>
                  </a:lnTo>
                  <a:lnTo>
                    <a:pt x="175" y="418"/>
                  </a:lnTo>
                  <a:lnTo>
                    <a:pt x="0" y="0"/>
                  </a:lnTo>
                  <a:lnTo>
                    <a:pt x="571" y="496"/>
                  </a:lnTo>
                  <a:close/>
                  <a:moveTo>
                    <a:pt x="178" y="417"/>
                  </a:moveTo>
                  <a:lnTo>
                    <a:pt x="562" y="492"/>
                  </a:lnTo>
                  <a:lnTo>
                    <a:pt x="7" y="9"/>
                  </a:lnTo>
                  <a:lnTo>
                    <a:pt x="178" y="41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26" name="Freeform 77">
              <a:extLst>
                <a:ext uri="{FF2B5EF4-FFF2-40B4-BE49-F238E27FC236}">
                  <a16:creationId xmlns:a16="http://schemas.microsoft.com/office/drawing/2014/main" id="{F6B0E510-57B2-4C86-A336-2D4762B1BEE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711" y="4467"/>
              <a:ext cx="474" cy="327"/>
            </a:xfrm>
            <a:custGeom>
              <a:avLst/>
              <a:gdLst>
                <a:gd name="T0" fmla="*/ 0 w 474"/>
                <a:gd name="T1" fmla="*/ 327 h 327"/>
                <a:gd name="T2" fmla="*/ 79 w 474"/>
                <a:gd name="T3" fmla="*/ 0 h 327"/>
                <a:gd name="T4" fmla="*/ 474 w 474"/>
                <a:gd name="T5" fmla="*/ 76 h 327"/>
                <a:gd name="T6" fmla="*/ 471 w 474"/>
                <a:gd name="T7" fmla="*/ 78 h 327"/>
                <a:gd name="T8" fmla="*/ 0 w 474"/>
                <a:gd name="T9" fmla="*/ 327 h 327"/>
                <a:gd name="T10" fmla="*/ 82 w 474"/>
                <a:gd name="T11" fmla="*/ 2 h 327"/>
                <a:gd name="T12" fmla="*/ 3 w 474"/>
                <a:gd name="T13" fmla="*/ 322 h 327"/>
                <a:gd name="T14" fmla="*/ 467 w 474"/>
                <a:gd name="T15" fmla="*/ 77 h 327"/>
                <a:gd name="T16" fmla="*/ 82 w 474"/>
                <a:gd name="T17" fmla="*/ 2 h 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74" h="327">
                  <a:moveTo>
                    <a:pt x="0" y="327"/>
                  </a:moveTo>
                  <a:lnTo>
                    <a:pt x="79" y="0"/>
                  </a:lnTo>
                  <a:lnTo>
                    <a:pt x="474" y="76"/>
                  </a:lnTo>
                  <a:lnTo>
                    <a:pt x="471" y="78"/>
                  </a:lnTo>
                  <a:lnTo>
                    <a:pt x="0" y="327"/>
                  </a:lnTo>
                  <a:close/>
                  <a:moveTo>
                    <a:pt x="82" y="2"/>
                  </a:moveTo>
                  <a:lnTo>
                    <a:pt x="3" y="322"/>
                  </a:lnTo>
                  <a:lnTo>
                    <a:pt x="467" y="77"/>
                  </a:lnTo>
                  <a:lnTo>
                    <a:pt x="82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27" name="Freeform 78">
              <a:extLst>
                <a:ext uri="{FF2B5EF4-FFF2-40B4-BE49-F238E27FC236}">
                  <a16:creationId xmlns:a16="http://schemas.microsoft.com/office/drawing/2014/main" id="{B684EDCB-ADB7-481A-9CC0-7883DD55E7A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097" y="4466"/>
              <a:ext cx="697" cy="351"/>
            </a:xfrm>
            <a:custGeom>
              <a:avLst/>
              <a:gdLst>
                <a:gd name="T0" fmla="*/ 0 w 697"/>
                <a:gd name="T1" fmla="*/ 351 h 351"/>
                <a:gd name="T2" fmla="*/ 697 w 697"/>
                <a:gd name="T3" fmla="*/ 0 h 351"/>
                <a:gd name="T4" fmla="*/ 616 w 697"/>
                <a:gd name="T5" fmla="*/ 327 h 351"/>
                <a:gd name="T6" fmla="*/ 615 w 697"/>
                <a:gd name="T7" fmla="*/ 327 h 351"/>
                <a:gd name="T8" fmla="*/ 0 w 697"/>
                <a:gd name="T9" fmla="*/ 351 h 351"/>
                <a:gd name="T10" fmla="*/ 692 w 697"/>
                <a:gd name="T11" fmla="*/ 4 h 351"/>
                <a:gd name="T12" fmla="*/ 12 w 697"/>
                <a:gd name="T13" fmla="*/ 348 h 351"/>
                <a:gd name="T14" fmla="*/ 614 w 697"/>
                <a:gd name="T15" fmla="*/ 325 h 351"/>
                <a:gd name="T16" fmla="*/ 692 w 697"/>
                <a:gd name="T17" fmla="*/ 4 h 3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97" h="351">
                  <a:moveTo>
                    <a:pt x="0" y="351"/>
                  </a:moveTo>
                  <a:lnTo>
                    <a:pt x="697" y="0"/>
                  </a:lnTo>
                  <a:lnTo>
                    <a:pt x="616" y="327"/>
                  </a:lnTo>
                  <a:lnTo>
                    <a:pt x="615" y="327"/>
                  </a:lnTo>
                  <a:lnTo>
                    <a:pt x="0" y="351"/>
                  </a:lnTo>
                  <a:close/>
                  <a:moveTo>
                    <a:pt x="692" y="4"/>
                  </a:moveTo>
                  <a:lnTo>
                    <a:pt x="12" y="348"/>
                  </a:lnTo>
                  <a:lnTo>
                    <a:pt x="614" y="325"/>
                  </a:lnTo>
                  <a:lnTo>
                    <a:pt x="692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28" name="Freeform 79">
              <a:extLst>
                <a:ext uri="{FF2B5EF4-FFF2-40B4-BE49-F238E27FC236}">
                  <a16:creationId xmlns:a16="http://schemas.microsoft.com/office/drawing/2014/main" id="{76D4DCD8-0347-4B46-9FE2-213D64D4137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00" y="4791"/>
              <a:ext cx="614" cy="359"/>
            </a:xfrm>
            <a:custGeom>
              <a:avLst/>
              <a:gdLst>
                <a:gd name="T0" fmla="*/ 445 w 614"/>
                <a:gd name="T1" fmla="*/ 359 h 359"/>
                <a:gd name="T2" fmla="*/ 444 w 614"/>
                <a:gd name="T3" fmla="*/ 358 h 359"/>
                <a:gd name="T4" fmla="*/ 0 w 614"/>
                <a:gd name="T5" fmla="*/ 24 h 359"/>
                <a:gd name="T6" fmla="*/ 614 w 614"/>
                <a:gd name="T7" fmla="*/ 0 h 359"/>
                <a:gd name="T8" fmla="*/ 613 w 614"/>
                <a:gd name="T9" fmla="*/ 1 h 359"/>
                <a:gd name="T10" fmla="*/ 445 w 614"/>
                <a:gd name="T11" fmla="*/ 359 h 359"/>
                <a:gd name="T12" fmla="*/ 7 w 614"/>
                <a:gd name="T13" fmla="*/ 25 h 359"/>
                <a:gd name="T14" fmla="*/ 444 w 614"/>
                <a:gd name="T15" fmla="*/ 356 h 359"/>
                <a:gd name="T16" fmla="*/ 611 w 614"/>
                <a:gd name="T17" fmla="*/ 2 h 359"/>
                <a:gd name="T18" fmla="*/ 7 w 614"/>
                <a:gd name="T19" fmla="*/ 25 h 3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14" h="359">
                  <a:moveTo>
                    <a:pt x="445" y="359"/>
                  </a:moveTo>
                  <a:lnTo>
                    <a:pt x="444" y="358"/>
                  </a:lnTo>
                  <a:lnTo>
                    <a:pt x="0" y="24"/>
                  </a:lnTo>
                  <a:lnTo>
                    <a:pt x="614" y="0"/>
                  </a:lnTo>
                  <a:lnTo>
                    <a:pt x="613" y="1"/>
                  </a:lnTo>
                  <a:lnTo>
                    <a:pt x="445" y="359"/>
                  </a:lnTo>
                  <a:close/>
                  <a:moveTo>
                    <a:pt x="7" y="25"/>
                  </a:moveTo>
                  <a:lnTo>
                    <a:pt x="444" y="356"/>
                  </a:lnTo>
                  <a:lnTo>
                    <a:pt x="611" y="2"/>
                  </a:lnTo>
                  <a:lnTo>
                    <a:pt x="7" y="2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29" name="Freeform 80">
              <a:extLst>
                <a:ext uri="{FF2B5EF4-FFF2-40B4-BE49-F238E27FC236}">
                  <a16:creationId xmlns:a16="http://schemas.microsoft.com/office/drawing/2014/main" id="{77A1BCC8-6F3A-4133-B0D2-5A1EFF70761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057" y="4813"/>
              <a:ext cx="489" cy="634"/>
            </a:xfrm>
            <a:custGeom>
              <a:avLst/>
              <a:gdLst>
                <a:gd name="T0" fmla="*/ 0 w 489"/>
                <a:gd name="T1" fmla="*/ 634 h 634"/>
                <a:gd name="T2" fmla="*/ 45 w 489"/>
                <a:gd name="T3" fmla="*/ 0 h 634"/>
                <a:gd name="T4" fmla="*/ 489 w 489"/>
                <a:gd name="T5" fmla="*/ 335 h 634"/>
                <a:gd name="T6" fmla="*/ 0 w 489"/>
                <a:gd name="T7" fmla="*/ 634 h 634"/>
                <a:gd name="T8" fmla="*/ 47 w 489"/>
                <a:gd name="T9" fmla="*/ 5 h 634"/>
                <a:gd name="T10" fmla="*/ 3 w 489"/>
                <a:gd name="T11" fmla="*/ 630 h 634"/>
                <a:gd name="T12" fmla="*/ 485 w 489"/>
                <a:gd name="T13" fmla="*/ 335 h 634"/>
                <a:gd name="T14" fmla="*/ 47 w 489"/>
                <a:gd name="T15" fmla="*/ 5 h 6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89" h="634">
                  <a:moveTo>
                    <a:pt x="0" y="634"/>
                  </a:moveTo>
                  <a:lnTo>
                    <a:pt x="45" y="0"/>
                  </a:lnTo>
                  <a:lnTo>
                    <a:pt x="489" y="335"/>
                  </a:lnTo>
                  <a:lnTo>
                    <a:pt x="0" y="634"/>
                  </a:lnTo>
                  <a:close/>
                  <a:moveTo>
                    <a:pt x="47" y="5"/>
                  </a:moveTo>
                  <a:lnTo>
                    <a:pt x="3" y="630"/>
                  </a:lnTo>
                  <a:lnTo>
                    <a:pt x="485" y="335"/>
                  </a:lnTo>
                  <a:lnTo>
                    <a:pt x="47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30" name="Freeform 81">
              <a:extLst>
                <a:ext uri="{FF2B5EF4-FFF2-40B4-BE49-F238E27FC236}">
                  <a16:creationId xmlns:a16="http://schemas.microsoft.com/office/drawing/2014/main" id="{D835BBB0-C4A2-4582-A0C3-E1BFC2CCFC7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055" y="5147"/>
              <a:ext cx="538" cy="325"/>
            </a:xfrm>
            <a:custGeom>
              <a:avLst/>
              <a:gdLst>
                <a:gd name="T0" fmla="*/ 0 w 538"/>
                <a:gd name="T1" fmla="*/ 299 h 325"/>
                <a:gd name="T2" fmla="*/ 490 w 538"/>
                <a:gd name="T3" fmla="*/ 0 h 325"/>
                <a:gd name="T4" fmla="*/ 538 w 538"/>
                <a:gd name="T5" fmla="*/ 325 h 325"/>
                <a:gd name="T6" fmla="*/ 0 w 538"/>
                <a:gd name="T7" fmla="*/ 299 h 325"/>
                <a:gd name="T8" fmla="*/ 489 w 538"/>
                <a:gd name="T9" fmla="*/ 3 h 325"/>
                <a:gd name="T10" fmla="*/ 8 w 538"/>
                <a:gd name="T11" fmla="*/ 297 h 325"/>
                <a:gd name="T12" fmla="*/ 536 w 538"/>
                <a:gd name="T13" fmla="*/ 322 h 325"/>
                <a:gd name="T14" fmla="*/ 489 w 538"/>
                <a:gd name="T15" fmla="*/ 3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38" h="325">
                  <a:moveTo>
                    <a:pt x="0" y="299"/>
                  </a:moveTo>
                  <a:lnTo>
                    <a:pt x="490" y="0"/>
                  </a:lnTo>
                  <a:lnTo>
                    <a:pt x="538" y="325"/>
                  </a:lnTo>
                  <a:lnTo>
                    <a:pt x="0" y="299"/>
                  </a:lnTo>
                  <a:close/>
                  <a:moveTo>
                    <a:pt x="489" y="3"/>
                  </a:moveTo>
                  <a:lnTo>
                    <a:pt x="8" y="297"/>
                  </a:lnTo>
                  <a:lnTo>
                    <a:pt x="536" y="322"/>
                  </a:lnTo>
                  <a:lnTo>
                    <a:pt x="489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31" name="Freeform 82">
              <a:extLst>
                <a:ext uri="{FF2B5EF4-FFF2-40B4-BE49-F238E27FC236}">
                  <a16:creationId xmlns:a16="http://schemas.microsoft.com/office/drawing/2014/main" id="{D2F3BBAE-1CE2-4ACC-BD78-05EC3DBBA7D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013" y="5444"/>
              <a:ext cx="585" cy="281"/>
            </a:xfrm>
            <a:custGeom>
              <a:avLst/>
              <a:gdLst>
                <a:gd name="T0" fmla="*/ 0 w 585"/>
                <a:gd name="T1" fmla="*/ 281 h 281"/>
                <a:gd name="T2" fmla="*/ 44 w 585"/>
                <a:gd name="T3" fmla="*/ 0 h 281"/>
                <a:gd name="T4" fmla="*/ 585 w 585"/>
                <a:gd name="T5" fmla="*/ 25 h 281"/>
                <a:gd name="T6" fmla="*/ 579 w 585"/>
                <a:gd name="T7" fmla="*/ 28 h 281"/>
                <a:gd name="T8" fmla="*/ 0 w 585"/>
                <a:gd name="T9" fmla="*/ 281 h 281"/>
                <a:gd name="T10" fmla="*/ 46 w 585"/>
                <a:gd name="T11" fmla="*/ 2 h 281"/>
                <a:gd name="T12" fmla="*/ 2 w 585"/>
                <a:gd name="T13" fmla="*/ 276 h 281"/>
                <a:gd name="T14" fmla="*/ 573 w 585"/>
                <a:gd name="T15" fmla="*/ 28 h 281"/>
                <a:gd name="T16" fmla="*/ 46 w 585"/>
                <a:gd name="T17" fmla="*/ 2 h 2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85" h="281">
                  <a:moveTo>
                    <a:pt x="0" y="281"/>
                  </a:moveTo>
                  <a:lnTo>
                    <a:pt x="44" y="0"/>
                  </a:lnTo>
                  <a:lnTo>
                    <a:pt x="585" y="25"/>
                  </a:lnTo>
                  <a:lnTo>
                    <a:pt x="579" y="28"/>
                  </a:lnTo>
                  <a:lnTo>
                    <a:pt x="0" y="281"/>
                  </a:lnTo>
                  <a:close/>
                  <a:moveTo>
                    <a:pt x="46" y="2"/>
                  </a:moveTo>
                  <a:lnTo>
                    <a:pt x="2" y="276"/>
                  </a:lnTo>
                  <a:lnTo>
                    <a:pt x="573" y="28"/>
                  </a:lnTo>
                  <a:lnTo>
                    <a:pt x="46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32" name="Freeform 83">
              <a:extLst>
                <a:ext uri="{FF2B5EF4-FFF2-40B4-BE49-F238E27FC236}">
                  <a16:creationId xmlns:a16="http://schemas.microsoft.com/office/drawing/2014/main" id="{AA5F5EBF-8095-4023-B262-DD2E9E284E3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010" y="5469"/>
              <a:ext cx="929" cy="316"/>
            </a:xfrm>
            <a:custGeom>
              <a:avLst/>
              <a:gdLst>
                <a:gd name="T0" fmla="*/ 0 w 929"/>
                <a:gd name="T1" fmla="*/ 255 h 316"/>
                <a:gd name="T2" fmla="*/ 4 w 929"/>
                <a:gd name="T3" fmla="*/ 253 h 316"/>
                <a:gd name="T4" fmla="*/ 582 w 929"/>
                <a:gd name="T5" fmla="*/ 0 h 316"/>
                <a:gd name="T6" fmla="*/ 583 w 929"/>
                <a:gd name="T7" fmla="*/ 0 h 316"/>
                <a:gd name="T8" fmla="*/ 929 w 929"/>
                <a:gd name="T9" fmla="*/ 316 h 316"/>
                <a:gd name="T10" fmla="*/ 926 w 929"/>
                <a:gd name="T11" fmla="*/ 316 h 316"/>
                <a:gd name="T12" fmla="*/ 0 w 929"/>
                <a:gd name="T13" fmla="*/ 255 h 316"/>
                <a:gd name="T14" fmla="*/ 582 w 929"/>
                <a:gd name="T15" fmla="*/ 3 h 316"/>
                <a:gd name="T16" fmla="*/ 10 w 929"/>
                <a:gd name="T17" fmla="*/ 253 h 316"/>
                <a:gd name="T18" fmla="*/ 922 w 929"/>
                <a:gd name="T19" fmla="*/ 314 h 316"/>
                <a:gd name="T20" fmla="*/ 582 w 929"/>
                <a:gd name="T21" fmla="*/ 3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29" h="316">
                  <a:moveTo>
                    <a:pt x="0" y="255"/>
                  </a:moveTo>
                  <a:lnTo>
                    <a:pt x="4" y="253"/>
                  </a:lnTo>
                  <a:lnTo>
                    <a:pt x="582" y="0"/>
                  </a:lnTo>
                  <a:lnTo>
                    <a:pt x="583" y="0"/>
                  </a:lnTo>
                  <a:lnTo>
                    <a:pt x="929" y="316"/>
                  </a:lnTo>
                  <a:lnTo>
                    <a:pt x="926" y="316"/>
                  </a:lnTo>
                  <a:lnTo>
                    <a:pt x="0" y="255"/>
                  </a:lnTo>
                  <a:close/>
                  <a:moveTo>
                    <a:pt x="582" y="3"/>
                  </a:moveTo>
                  <a:lnTo>
                    <a:pt x="10" y="253"/>
                  </a:lnTo>
                  <a:lnTo>
                    <a:pt x="922" y="314"/>
                  </a:lnTo>
                  <a:lnTo>
                    <a:pt x="582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33" name="Freeform 84">
              <a:extLst>
                <a:ext uri="{FF2B5EF4-FFF2-40B4-BE49-F238E27FC236}">
                  <a16:creationId xmlns:a16="http://schemas.microsoft.com/office/drawing/2014/main" id="{6BA54A16-C4B4-47CA-B0F5-DCAFD8B9CB1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589" y="5468"/>
              <a:ext cx="435" cy="318"/>
            </a:xfrm>
            <a:custGeom>
              <a:avLst/>
              <a:gdLst>
                <a:gd name="T0" fmla="*/ 347 w 435"/>
                <a:gd name="T1" fmla="*/ 318 h 318"/>
                <a:gd name="T2" fmla="*/ 346 w 435"/>
                <a:gd name="T3" fmla="*/ 317 h 318"/>
                <a:gd name="T4" fmla="*/ 0 w 435"/>
                <a:gd name="T5" fmla="*/ 0 h 318"/>
                <a:gd name="T6" fmla="*/ 435 w 435"/>
                <a:gd name="T7" fmla="*/ 70 h 318"/>
                <a:gd name="T8" fmla="*/ 435 w 435"/>
                <a:gd name="T9" fmla="*/ 72 h 318"/>
                <a:gd name="T10" fmla="*/ 347 w 435"/>
                <a:gd name="T11" fmla="*/ 318 h 318"/>
                <a:gd name="T12" fmla="*/ 6 w 435"/>
                <a:gd name="T13" fmla="*/ 5 h 318"/>
                <a:gd name="T14" fmla="*/ 346 w 435"/>
                <a:gd name="T15" fmla="*/ 313 h 318"/>
                <a:gd name="T16" fmla="*/ 433 w 435"/>
                <a:gd name="T17" fmla="*/ 72 h 318"/>
                <a:gd name="T18" fmla="*/ 6 w 435"/>
                <a:gd name="T19" fmla="*/ 5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35" h="318">
                  <a:moveTo>
                    <a:pt x="347" y="318"/>
                  </a:moveTo>
                  <a:lnTo>
                    <a:pt x="346" y="317"/>
                  </a:lnTo>
                  <a:lnTo>
                    <a:pt x="0" y="0"/>
                  </a:lnTo>
                  <a:lnTo>
                    <a:pt x="435" y="70"/>
                  </a:lnTo>
                  <a:lnTo>
                    <a:pt x="435" y="72"/>
                  </a:lnTo>
                  <a:lnTo>
                    <a:pt x="347" y="318"/>
                  </a:lnTo>
                  <a:close/>
                  <a:moveTo>
                    <a:pt x="6" y="5"/>
                  </a:moveTo>
                  <a:lnTo>
                    <a:pt x="346" y="313"/>
                  </a:lnTo>
                  <a:lnTo>
                    <a:pt x="433" y="72"/>
                  </a:lnTo>
                  <a:lnTo>
                    <a:pt x="6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34" name="Freeform 85">
              <a:extLst>
                <a:ext uri="{FF2B5EF4-FFF2-40B4-BE49-F238E27FC236}">
                  <a16:creationId xmlns:a16="http://schemas.microsoft.com/office/drawing/2014/main" id="{3034B941-9296-46A5-864B-35CC30EE331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933" y="5497"/>
              <a:ext cx="648" cy="289"/>
            </a:xfrm>
            <a:custGeom>
              <a:avLst/>
              <a:gdLst>
                <a:gd name="T0" fmla="*/ 0 w 648"/>
                <a:gd name="T1" fmla="*/ 289 h 289"/>
                <a:gd name="T2" fmla="*/ 89 w 648"/>
                <a:gd name="T3" fmla="*/ 40 h 289"/>
                <a:gd name="T4" fmla="*/ 648 w 648"/>
                <a:gd name="T5" fmla="*/ 0 h 289"/>
                <a:gd name="T6" fmla="*/ 0 w 648"/>
                <a:gd name="T7" fmla="*/ 289 h 289"/>
                <a:gd name="T8" fmla="*/ 91 w 648"/>
                <a:gd name="T9" fmla="*/ 43 h 289"/>
                <a:gd name="T10" fmla="*/ 5 w 648"/>
                <a:gd name="T11" fmla="*/ 284 h 289"/>
                <a:gd name="T12" fmla="*/ 635 w 648"/>
                <a:gd name="T13" fmla="*/ 3 h 289"/>
                <a:gd name="T14" fmla="*/ 91 w 648"/>
                <a:gd name="T15" fmla="*/ 43 h 2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48" h="289">
                  <a:moveTo>
                    <a:pt x="0" y="289"/>
                  </a:moveTo>
                  <a:lnTo>
                    <a:pt x="89" y="40"/>
                  </a:lnTo>
                  <a:lnTo>
                    <a:pt x="648" y="0"/>
                  </a:lnTo>
                  <a:lnTo>
                    <a:pt x="0" y="289"/>
                  </a:lnTo>
                  <a:close/>
                  <a:moveTo>
                    <a:pt x="91" y="43"/>
                  </a:moveTo>
                  <a:lnTo>
                    <a:pt x="5" y="284"/>
                  </a:lnTo>
                  <a:lnTo>
                    <a:pt x="635" y="3"/>
                  </a:lnTo>
                  <a:lnTo>
                    <a:pt x="91" y="4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35" name="Freeform 86">
              <a:extLst>
                <a:ext uri="{FF2B5EF4-FFF2-40B4-BE49-F238E27FC236}">
                  <a16:creationId xmlns:a16="http://schemas.microsoft.com/office/drawing/2014/main" id="{D925F9A5-040C-4396-879F-9B4C512D320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020" y="5242"/>
              <a:ext cx="558" cy="299"/>
            </a:xfrm>
            <a:custGeom>
              <a:avLst/>
              <a:gdLst>
                <a:gd name="T0" fmla="*/ 0 w 558"/>
                <a:gd name="T1" fmla="*/ 299 h 299"/>
                <a:gd name="T2" fmla="*/ 326 w 558"/>
                <a:gd name="T3" fmla="*/ 0 h 299"/>
                <a:gd name="T4" fmla="*/ 327 w 558"/>
                <a:gd name="T5" fmla="*/ 1 h 299"/>
                <a:gd name="T6" fmla="*/ 558 w 558"/>
                <a:gd name="T7" fmla="*/ 257 h 299"/>
                <a:gd name="T8" fmla="*/ 555 w 558"/>
                <a:gd name="T9" fmla="*/ 257 h 299"/>
                <a:gd name="T10" fmla="*/ 0 w 558"/>
                <a:gd name="T11" fmla="*/ 299 h 299"/>
                <a:gd name="T12" fmla="*/ 326 w 558"/>
                <a:gd name="T13" fmla="*/ 4 h 299"/>
                <a:gd name="T14" fmla="*/ 7 w 558"/>
                <a:gd name="T15" fmla="*/ 295 h 299"/>
                <a:gd name="T16" fmla="*/ 552 w 558"/>
                <a:gd name="T17" fmla="*/ 255 h 299"/>
                <a:gd name="T18" fmla="*/ 326 w 558"/>
                <a:gd name="T19" fmla="*/ 4 h 2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58" h="299">
                  <a:moveTo>
                    <a:pt x="0" y="299"/>
                  </a:moveTo>
                  <a:lnTo>
                    <a:pt x="326" y="0"/>
                  </a:lnTo>
                  <a:lnTo>
                    <a:pt x="327" y="1"/>
                  </a:lnTo>
                  <a:lnTo>
                    <a:pt x="558" y="257"/>
                  </a:lnTo>
                  <a:lnTo>
                    <a:pt x="555" y="257"/>
                  </a:lnTo>
                  <a:lnTo>
                    <a:pt x="0" y="299"/>
                  </a:lnTo>
                  <a:close/>
                  <a:moveTo>
                    <a:pt x="326" y="4"/>
                  </a:moveTo>
                  <a:lnTo>
                    <a:pt x="7" y="295"/>
                  </a:lnTo>
                  <a:lnTo>
                    <a:pt x="552" y="255"/>
                  </a:lnTo>
                  <a:lnTo>
                    <a:pt x="326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36" name="Freeform 87">
              <a:extLst>
                <a:ext uri="{FF2B5EF4-FFF2-40B4-BE49-F238E27FC236}">
                  <a16:creationId xmlns:a16="http://schemas.microsoft.com/office/drawing/2014/main" id="{9895A5E8-C748-42CE-852B-45F6F9DB91E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180" y="4239"/>
              <a:ext cx="625" cy="461"/>
            </a:xfrm>
            <a:custGeom>
              <a:avLst/>
              <a:gdLst>
                <a:gd name="T0" fmla="*/ 625 w 625"/>
                <a:gd name="T1" fmla="*/ 461 h 461"/>
                <a:gd name="T2" fmla="*/ 0 w 625"/>
                <a:gd name="T3" fmla="*/ 306 h 461"/>
                <a:gd name="T4" fmla="*/ 0 w 625"/>
                <a:gd name="T5" fmla="*/ 305 h 461"/>
                <a:gd name="T6" fmla="*/ 23 w 625"/>
                <a:gd name="T7" fmla="*/ 0 h 461"/>
                <a:gd name="T8" fmla="*/ 625 w 625"/>
                <a:gd name="T9" fmla="*/ 461 h 461"/>
                <a:gd name="T10" fmla="*/ 2 w 625"/>
                <a:gd name="T11" fmla="*/ 304 h 461"/>
                <a:gd name="T12" fmla="*/ 615 w 625"/>
                <a:gd name="T13" fmla="*/ 455 h 461"/>
                <a:gd name="T14" fmla="*/ 26 w 625"/>
                <a:gd name="T15" fmla="*/ 4 h 461"/>
                <a:gd name="T16" fmla="*/ 2 w 625"/>
                <a:gd name="T17" fmla="*/ 304 h 4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25" h="461">
                  <a:moveTo>
                    <a:pt x="625" y="461"/>
                  </a:moveTo>
                  <a:lnTo>
                    <a:pt x="0" y="306"/>
                  </a:lnTo>
                  <a:lnTo>
                    <a:pt x="0" y="305"/>
                  </a:lnTo>
                  <a:lnTo>
                    <a:pt x="23" y="0"/>
                  </a:lnTo>
                  <a:lnTo>
                    <a:pt x="625" y="461"/>
                  </a:lnTo>
                  <a:close/>
                  <a:moveTo>
                    <a:pt x="2" y="304"/>
                  </a:moveTo>
                  <a:lnTo>
                    <a:pt x="615" y="455"/>
                  </a:lnTo>
                  <a:lnTo>
                    <a:pt x="26" y="4"/>
                  </a:lnTo>
                  <a:lnTo>
                    <a:pt x="2" y="30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37" name="Freeform 88">
              <a:extLst>
                <a:ext uri="{FF2B5EF4-FFF2-40B4-BE49-F238E27FC236}">
                  <a16:creationId xmlns:a16="http://schemas.microsoft.com/office/drawing/2014/main" id="{213D965A-BA41-48AE-8B04-3EE3960B741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199" y="4239"/>
              <a:ext cx="911" cy="459"/>
            </a:xfrm>
            <a:custGeom>
              <a:avLst/>
              <a:gdLst>
                <a:gd name="T0" fmla="*/ 602 w 911"/>
                <a:gd name="T1" fmla="*/ 459 h 459"/>
                <a:gd name="T2" fmla="*/ 600 w 911"/>
                <a:gd name="T3" fmla="*/ 458 h 459"/>
                <a:gd name="T4" fmla="*/ 0 w 911"/>
                <a:gd name="T5" fmla="*/ 0 h 459"/>
                <a:gd name="T6" fmla="*/ 911 w 911"/>
                <a:gd name="T7" fmla="*/ 269 h 459"/>
                <a:gd name="T8" fmla="*/ 602 w 911"/>
                <a:gd name="T9" fmla="*/ 459 h 459"/>
                <a:gd name="T10" fmla="*/ 11 w 911"/>
                <a:gd name="T11" fmla="*/ 6 h 459"/>
                <a:gd name="T12" fmla="*/ 602 w 911"/>
                <a:gd name="T13" fmla="*/ 456 h 459"/>
                <a:gd name="T14" fmla="*/ 905 w 911"/>
                <a:gd name="T15" fmla="*/ 271 h 459"/>
                <a:gd name="T16" fmla="*/ 11 w 911"/>
                <a:gd name="T17" fmla="*/ 6 h 4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11" h="459">
                  <a:moveTo>
                    <a:pt x="602" y="459"/>
                  </a:moveTo>
                  <a:lnTo>
                    <a:pt x="600" y="458"/>
                  </a:lnTo>
                  <a:lnTo>
                    <a:pt x="0" y="0"/>
                  </a:lnTo>
                  <a:lnTo>
                    <a:pt x="911" y="269"/>
                  </a:lnTo>
                  <a:lnTo>
                    <a:pt x="602" y="459"/>
                  </a:lnTo>
                  <a:close/>
                  <a:moveTo>
                    <a:pt x="11" y="6"/>
                  </a:moveTo>
                  <a:lnTo>
                    <a:pt x="602" y="456"/>
                  </a:lnTo>
                  <a:lnTo>
                    <a:pt x="905" y="271"/>
                  </a:lnTo>
                  <a:lnTo>
                    <a:pt x="11" y="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38" name="Freeform 89">
              <a:extLst>
                <a:ext uri="{FF2B5EF4-FFF2-40B4-BE49-F238E27FC236}">
                  <a16:creationId xmlns:a16="http://schemas.microsoft.com/office/drawing/2014/main" id="{3509EF5E-C1D8-43FF-8E86-885F37617ED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798" y="4506"/>
              <a:ext cx="309" cy="531"/>
            </a:xfrm>
            <a:custGeom>
              <a:avLst/>
              <a:gdLst>
                <a:gd name="T0" fmla="*/ 286 w 309"/>
                <a:gd name="T1" fmla="*/ 531 h 531"/>
                <a:gd name="T2" fmla="*/ 284 w 309"/>
                <a:gd name="T3" fmla="*/ 529 h 531"/>
                <a:gd name="T4" fmla="*/ 0 w 309"/>
                <a:gd name="T5" fmla="*/ 190 h 531"/>
                <a:gd name="T6" fmla="*/ 1 w 309"/>
                <a:gd name="T7" fmla="*/ 189 h 531"/>
                <a:gd name="T8" fmla="*/ 309 w 309"/>
                <a:gd name="T9" fmla="*/ 0 h 531"/>
                <a:gd name="T10" fmla="*/ 286 w 309"/>
                <a:gd name="T11" fmla="*/ 531 h 531"/>
                <a:gd name="T12" fmla="*/ 4 w 309"/>
                <a:gd name="T13" fmla="*/ 191 h 531"/>
                <a:gd name="T14" fmla="*/ 284 w 309"/>
                <a:gd name="T15" fmla="*/ 524 h 531"/>
                <a:gd name="T16" fmla="*/ 307 w 309"/>
                <a:gd name="T17" fmla="*/ 5 h 531"/>
                <a:gd name="T18" fmla="*/ 4 w 309"/>
                <a:gd name="T19" fmla="*/ 191 h 5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09" h="531">
                  <a:moveTo>
                    <a:pt x="286" y="531"/>
                  </a:moveTo>
                  <a:lnTo>
                    <a:pt x="284" y="529"/>
                  </a:lnTo>
                  <a:lnTo>
                    <a:pt x="0" y="190"/>
                  </a:lnTo>
                  <a:lnTo>
                    <a:pt x="1" y="189"/>
                  </a:lnTo>
                  <a:lnTo>
                    <a:pt x="309" y="0"/>
                  </a:lnTo>
                  <a:lnTo>
                    <a:pt x="286" y="531"/>
                  </a:lnTo>
                  <a:close/>
                  <a:moveTo>
                    <a:pt x="4" y="191"/>
                  </a:moveTo>
                  <a:lnTo>
                    <a:pt x="284" y="524"/>
                  </a:lnTo>
                  <a:lnTo>
                    <a:pt x="307" y="5"/>
                  </a:lnTo>
                  <a:lnTo>
                    <a:pt x="4" y="19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39" name="Freeform 90">
              <a:extLst>
                <a:ext uri="{FF2B5EF4-FFF2-40B4-BE49-F238E27FC236}">
                  <a16:creationId xmlns:a16="http://schemas.microsoft.com/office/drawing/2014/main" id="{D85BDFAA-FF5A-4A72-8291-322BD1892CA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798" y="4692"/>
              <a:ext cx="286" cy="648"/>
            </a:xfrm>
            <a:custGeom>
              <a:avLst/>
              <a:gdLst>
                <a:gd name="T0" fmla="*/ 128 w 286"/>
                <a:gd name="T1" fmla="*/ 648 h 648"/>
                <a:gd name="T2" fmla="*/ 128 w 286"/>
                <a:gd name="T3" fmla="*/ 645 h 648"/>
                <a:gd name="T4" fmla="*/ 0 w 286"/>
                <a:gd name="T5" fmla="*/ 0 h 648"/>
                <a:gd name="T6" fmla="*/ 286 w 286"/>
                <a:gd name="T7" fmla="*/ 342 h 648"/>
                <a:gd name="T8" fmla="*/ 286 w 286"/>
                <a:gd name="T9" fmla="*/ 343 h 648"/>
                <a:gd name="T10" fmla="*/ 128 w 286"/>
                <a:gd name="T11" fmla="*/ 648 h 648"/>
                <a:gd name="T12" fmla="*/ 5 w 286"/>
                <a:gd name="T13" fmla="*/ 9 h 648"/>
                <a:gd name="T14" fmla="*/ 129 w 286"/>
                <a:gd name="T15" fmla="*/ 640 h 648"/>
                <a:gd name="T16" fmla="*/ 284 w 286"/>
                <a:gd name="T17" fmla="*/ 342 h 648"/>
                <a:gd name="T18" fmla="*/ 5 w 286"/>
                <a:gd name="T19" fmla="*/ 9 h 6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86" h="648">
                  <a:moveTo>
                    <a:pt x="128" y="648"/>
                  </a:moveTo>
                  <a:lnTo>
                    <a:pt x="128" y="645"/>
                  </a:lnTo>
                  <a:lnTo>
                    <a:pt x="0" y="0"/>
                  </a:lnTo>
                  <a:lnTo>
                    <a:pt x="286" y="342"/>
                  </a:lnTo>
                  <a:lnTo>
                    <a:pt x="286" y="343"/>
                  </a:lnTo>
                  <a:lnTo>
                    <a:pt x="128" y="648"/>
                  </a:lnTo>
                  <a:close/>
                  <a:moveTo>
                    <a:pt x="5" y="9"/>
                  </a:moveTo>
                  <a:lnTo>
                    <a:pt x="129" y="640"/>
                  </a:lnTo>
                  <a:lnTo>
                    <a:pt x="284" y="342"/>
                  </a:lnTo>
                  <a:lnTo>
                    <a:pt x="5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40" name="Freeform 91">
              <a:extLst>
                <a:ext uri="{FF2B5EF4-FFF2-40B4-BE49-F238E27FC236}">
                  <a16:creationId xmlns:a16="http://schemas.microsoft.com/office/drawing/2014/main" id="{D935F15D-BA57-4089-813A-49388A1C494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925" y="5031"/>
              <a:ext cx="570" cy="444"/>
            </a:xfrm>
            <a:custGeom>
              <a:avLst/>
              <a:gdLst>
                <a:gd name="T0" fmla="*/ 570 w 570"/>
                <a:gd name="T1" fmla="*/ 444 h 444"/>
                <a:gd name="T2" fmla="*/ 565 w 570"/>
                <a:gd name="T3" fmla="*/ 443 h 444"/>
                <a:gd name="T4" fmla="*/ 0 w 570"/>
                <a:gd name="T5" fmla="*/ 306 h 444"/>
                <a:gd name="T6" fmla="*/ 158 w 570"/>
                <a:gd name="T7" fmla="*/ 0 h 444"/>
                <a:gd name="T8" fmla="*/ 570 w 570"/>
                <a:gd name="T9" fmla="*/ 444 h 444"/>
                <a:gd name="T10" fmla="*/ 4 w 570"/>
                <a:gd name="T11" fmla="*/ 305 h 444"/>
                <a:gd name="T12" fmla="*/ 562 w 570"/>
                <a:gd name="T13" fmla="*/ 439 h 444"/>
                <a:gd name="T14" fmla="*/ 158 w 570"/>
                <a:gd name="T15" fmla="*/ 5 h 444"/>
                <a:gd name="T16" fmla="*/ 4 w 570"/>
                <a:gd name="T17" fmla="*/ 305 h 4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70" h="444">
                  <a:moveTo>
                    <a:pt x="570" y="444"/>
                  </a:moveTo>
                  <a:lnTo>
                    <a:pt x="565" y="443"/>
                  </a:lnTo>
                  <a:lnTo>
                    <a:pt x="0" y="306"/>
                  </a:lnTo>
                  <a:lnTo>
                    <a:pt x="158" y="0"/>
                  </a:lnTo>
                  <a:lnTo>
                    <a:pt x="570" y="444"/>
                  </a:lnTo>
                  <a:close/>
                  <a:moveTo>
                    <a:pt x="4" y="305"/>
                  </a:moveTo>
                  <a:lnTo>
                    <a:pt x="562" y="439"/>
                  </a:lnTo>
                  <a:lnTo>
                    <a:pt x="158" y="5"/>
                  </a:lnTo>
                  <a:lnTo>
                    <a:pt x="4" y="30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41" name="Freeform 92">
              <a:extLst>
                <a:ext uri="{FF2B5EF4-FFF2-40B4-BE49-F238E27FC236}">
                  <a16:creationId xmlns:a16="http://schemas.microsoft.com/office/drawing/2014/main" id="{3EA8AB72-2A98-4C95-B179-4E1567E0AD5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81" y="4943"/>
              <a:ext cx="452" cy="533"/>
            </a:xfrm>
            <a:custGeom>
              <a:avLst/>
              <a:gdLst>
                <a:gd name="T0" fmla="*/ 410 w 452"/>
                <a:gd name="T1" fmla="*/ 533 h 533"/>
                <a:gd name="T2" fmla="*/ 409 w 452"/>
                <a:gd name="T3" fmla="*/ 531 h 533"/>
                <a:gd name="T4" fmla="*/ 0 w 452"/>
                <a:gd name="T5" fmla="*/ 90 h 533"/>
                <a:gd name="T6" fmla="*/ 452 w 452"/>
                <a:gd name="T7" fmla="*/ 0 h 533"/>
                <a:gd name="T8" fmla="*/ 452 w 452"/>
                <a:gd name="T9" fmla="*/ 2 h 533"/>
                <a:gd name="T10" fmla="*/ 410 w 452"/>
                <a:gd name="T11" fmla="*/ 533 h 533"/>
                <a:gd name="T12" fmla="*/ 4 w 452"/>
                <a:gd name="T13" fmla="*/ 92 h 533"/>
                <a:gd name="T14" fmla="*/ 409 w 452"/>
                <a:gd name="T15" fmla="*/ 527 h 533"/>
                <a:gd name="T16" fmla="*/ 450 w 452"/>
                <a:gd name="T17" fmla="*/ 3 h 533"/>
                <a:gd name="T18" fmla="*/ 4 w 452"/>
                <a:gd name="T19" fmla="*/ 92 h 5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52" h="533">
                  <a:moveTo>
                    <a:pt x="410" y="533"/>
                  </a:moveTo>
                  <a:lnTo>
                    <a:pt x="409" y="531"/>
                  </a:lnTo>
                  <a:lnTo>
                    <a:pt x="0" y="90"/>
                  </a:lnTo>
                  <a:lnTo>
                    <a:pt x="452" y="0"/>
                  </a:lnTo>
                  <a:lnTo>
                    <a:pt x="452" y="2"/>
                  </a:lnTo>
                  <a:lnTo>
                    <a:pt x="410" y="533"/>
                  </a:lnTo>
                  <a:close/>
                  <a:moveTo>
                    <a:pt x="4" y="92"/>
                  </a:moveTo>
                  <a:lnTo>
                    <a:pt x="409" y="527"/>
                  </a:lnTo>
                  <a:lnTo>
                    <a:pt x="450" y="3"/>
                  </a:lnTo>
                  <a:lnTo>
                    <a:pt x="4" y="9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42" name="Freeform 93">
              <a:extLst>
                <a:ext uri="{FF2B5EF4-FFF2-40B4-BE49-F238E27FC236}">
                  <a16:creationId xmlns:a16="http://schemas.microsoft.com/office/drawing/2014/main" id="{9F92DB89-8CC3-41A9-8816-0EAA104147A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81" y="4402"/>
              <a:ext cx="453" cy="634"/>
            </a:xfrm>
            <a:custGeom>
              <a:avLst/>
              <a:gdLst>
                <a:gd name="T0" fmla="*/ 0 w 453"/>
                <a:gd name="T1" fmla="*/ 634 h 634"/>
                <a:gd name="T2" fmla="*/ 1 w 453"/>
                <a:gd name="T3" fmla="*/ 632 h 634"/>
                <a:gd name="T4" fmla="*/ 235 w 453"/>
                <a:gd name="T5" fmla="*/ 0 h 634"/>
                <a:gd name="T6" fmla="*/ 453 w 453"/>
                <a:gd name="T7" fmla="*/ 544 h 634"/>
                <a:gd name="T8" fmla="*/ 0 w 453"/>
                <a:gd name="T9" fmla="*/ 634 h 634"/>
                <a:gd name="T10" fmla="*/ 235 w 453"/>
                <a:gd name="T11" fmla="*/ 7 h 634"/>
                <a:gd name="T12" fmla="*/ 4 w 453"/>
                <a:gd name="T13" fmla="*/ 631 h 634"/>
                <a:gd name="T14" fmla="*/ 450 w 453"/>
                <a:gd name="T15" fmla="*/ 542 h 634"/>
                <a:gd name="T16" fmla="*/ 235 w 453"/>
                <a:gd name="T17" fmla="*/ 7 h 6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53" h="634">
                  <a:moveTo>
                    <a:pt x="0" y="634"/>
                  </a:moveTo>
                  <a:lnTo>
                    <a:pt x="1" y="632"/>
                  </a:lnTo>
                  <a:lnTo>
                    <a:pt x="235" y="0"/>
                  </a:lnTo>
                  <a:lnTo>
                    <a:pt x="453" y="544"/>
                  </a:lnTo>
                  <a:lnTo>
                    <a:pt x="0" y="634"/>
                  </a:lnTo>
                  <a:close/>
                  <a:moveTo>
                    <a:pt x="235" y="7"/>
                  </a:moveTo>
                  <a:lnTo>
                    <a:pt x="4" y="631"/>
                  </a:lnTo>
                  <a:lnTo>
                    <a:pt x="450" y="542"/>
                  </a:lnTo>
                  <a:lnTo>
                    <a:pt x="235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43" name="Freeform 94">
              <a:extLst>
                <a:ext uri="{FF2B5EF4-FFF2-40B4-BE49-F238E27FC236}">
                  <a16:creationId xmlns:a16="http://schemas.microsoft.com/office/drawing/2014/main" id="{0D7D2948-5B80-47CB-BB65-6649CD03164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82" y="4404"/>
              <a:ext cx="236" cy="638"/>
            </a:xfrm>
            <a:custGeom>
              <a:avLst/>
              <a:gdLst>
                <a:gd name="T0" fmla="*/ 0 w 236"/>
                <a:gd name="T1" fmla="*/ 638 h 638"/>
                <a:gd name="T2" fmla="*/ 23 w 236"/>
                <a:gd name="T3" fmla="*/ 104 h 638"/>
                <a:gd name="T4" fmla="*/ 236 w 236"/>
                <a:gd name="T5" fmla="*/ 0 h 638"/>
                <a:gd name="T6" fmla="*/ 235 w 236"/>
                <a:gd name="T7" fmla="*/ 3 h 638"/>
                <a:gd name="T8" fmla="*/ 0 w 236"/>
                <a:gd name="T9" fmla="*/ 638 h 638"/>
                <a:gd name="T10" fmla="*/ 25 w 236"/>
                <a:gd name="T11" fmla="*/ 106 h 638"/>
                <a:gd name="T12" fmla="*/ 3 w 236"/>
                <a:gd name="T13" fmla="*/ 622 h 638"/>
                <a:gd name="T14" fmla="*/ 232 w 236"/>
                <a:gd name="T15" fmla="*/ 4 h 638"/>
                <a:gd name="T16" fmla="*/ 25 w 236"/>
                <a:gd name="T17" fmla="*/ 106 h 6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6" h="638">
                  <a:moveTo>
                    <a:pt x="0" y="638"/>
                  </a:moveTo>
                  <a:lnTo>
                    <a:pt x="23" y="104"/>
                  </a:lnTo>
                  <a:lnTo>
                    <a:pt x="236" y="0"/>
                  </a:lnTo>
                  <a:lnTo>
                    <a:pt x="235" y="3"/>
                  </a:lnTo>
                  <a:lnTo>
                    <a:pt x="0" y="638"/>
                  </a:lnTo>
                  <a:close/>
                  <a:moveTo>
                    <a:pt x="25" y="106"/>
                  </a:moveTo>
                  <a:lnTo>
                    <a:pt x="3" y="622"/>
                  </a:lnTo>
                  <a:lnTo>
                    <a:pt x="232" y="4"/>
                  </a:lnTo>
                  <a:lnTo>
                    <a:pt x="25" y="10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44" name="Freeform 95">
              <a:extLst>
                <a:ext uri="{FF2B5EF4-FFF2-40B4-BE49-F238E27FC236}">
                  <a16:creationId xmlns:a16="http://schemas.microsoft.com/office/drawing/2014/main" id="{03555536-9961-42A9-A006-6A302DED12F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894" y="3856"/>
              <a:ext cx="424" cy="655"/>
            </a:xfrm>
            <a:custGeom>
              <a:avLst/>
              <a:gdLst>
                <a:gd name="T0" fmla="*/ 212 w 424"/>
                <a:gd name="T1" fmla="*/ 655 h 655"/>
                <a:gd name="T2" fmla="*/ 211 w 424"/>
                <a:gd name="T3" fmla="*/ 654 h 655"/>
                <a:gd name="T4" fmla="*/ 0 w 424"/>
                <a:gd name="T5" fmla="*/ 0 h 655"/>
                <a:gd name="T6" fmla="*/ 424 w 424"/>
                <a:gd name="T7" fmla="*/ 551 h 655"/>
                <a:gd name="T8" fmla="*/ 212 w 424"/>
                <a:gd name="T9" fmla="*/ 655 h 655"/>
                <a:gd name="T10" fmla="*/ 7 w 424"/>
                <a:gd name="T11" fmla="*/ 13 h 655"/>
                <a:gd name="T12" fmla="*/ 213 w 424"/>
                <a:gd name="T13" fmla="*/ 651 h 655"/>
                <a:gd name="T14" fmla="*/ 420 w 424"/>
                <a:gd name="T15" fmla="*/ 550 h 655"/>
                <a:gd name="T16" fmla="*/ 7 w 424"/>
                <a:gd name="T17" fmla="*/ 13 h 6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24" h="655">
                  <a:moveTo>
                    <a:pt x="212" y="655"/>
                  </a:moveTo>
                  <a:lnTo>
                    <a:pt x="211" y="654"/>
                  </a:lnTo>
                  <a:lnTo>
                    <a:pt x="0" y="0"/>
                  </a:lnTo>
                  <a:lnTo>
                    <a:pt x="424" y="551"/>
                  </a:lnTo>
                  <a:lnTo>
                    <a:pt x="212" y="655"/>
                  </a:lnTo>
                  <a:close/>
                  <a:moveTo>
                    <a:pt x="7" y="13"/>
                  </a:moveTo>
                  <a:lnTo>
                    <a:pt x="213" y="651"/>
                  </a:lnTo>
                  <a:lnTo>
                    <a:pt x="420" y="550"/>
                  </a:lnTo>
                  <a:lnTo>
                    <a:pt x="7" y="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45" name="Freeform 96">
              <a:extLst>
                <a:ext uri="{FF2B5EF4-FFF2-40B4-BE49-F238E27FC236}">
                  <a16:creationId xmlns:a16="http://schemas.microsoft.com/office/drawing/2014/main" id="{CA43FA56-1A7A-4DCD-BA49-754F46BE85E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552" y="3861"/>
              <a:ext cx="557" cy="652"/>
            </a:xfrm>
            <a:custGeom>
              <a:avLst/>
              <a:gdLst>
                <a:gd name="T0" fmla="*/ 557 w 557"/>
                <a:gd name="T1" fmla="*/ 652 h 652"/>
                <a:gd name="T2" fmla="*/ 0 w 557"/>
                <a:gd name="T3" fmla="*/ 154 h 652"/>
                <a:gd name="T4" fmla="*/ 347 w 557"/>
                <a:gd name="T5" fmla="*/ 0 h 652"/>
                <a:gd name="T6" fmla="*/ 347 w 557"/>
                <a:gd name="T7" fmla="*/ 1 h 652"/>
                <a:gd name="T8" fmla="*/ 557 w 557"/>
                <a:gd name="T9" fmla="*/ 652 h 652"/>
                <a:gd name="T10" fmla="*/ 4 w 557"/>
                <a:gd name="T11" fmla="*/ 155 h 652"/>
                <a:gd name="T12" fmla="*/ 552 w 557"/>
                <a:gd name="T13" fmla="*/ 644 h 652"/>
                <a:gd name="T14" fmla="*/ 344 w 557"/>
                <a:gd name="T15" fmla="*/ 3 h 652"/>
                <a:gd name="T16" fmla="*/ 4 w 557"/>
                <a:gd name="T17" fmla="*/ 155 h 6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57" h="652">
                  <a:moveTo>
                    <a:pt x="557" y="652"/>
                  </a:moveTo>
                  <a:lnTo>
                    <a:pt x="0" y="154"/>
                  </a:lnTo>
                  <a:lnTo>
                    <a:pt x="347" y="0"/>
                  </a:lnTo>
                  <a:lnTo>
                    <a:pt x="347" y="1"/>
                  </a:lnTo>
                  <a:lnTo>
                    <a:pt x="557" y="652"/>
                  </a:lnTo>
                  <a:close/>
                  <a:moveTo>
                    <a:pt x="4" y="155"/>
                  </a:moveTo>
                  <a:lnTo>
                    <a:pt x="552" y="644"/>
                  </a:lnTo>
                  <a:lnTo>
                    <a:pt x="344" y="3"/>
                  </a:lnTo>
                  <a:lnTo>
                    <a:pt x="4" y="15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46" name="Freeform 97">
              <a:extLst>
                <a:ext uri="{FF2B5EF4-FFF2-40B4-BE49-F238E27FC236}">
                  <a16:creationId xmlns:a16="http://schemas.microsoft.com/office/drawing/2014/main" id="{58FBA84B-1DA3-4499-A6DF-6D9BC0E081D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553" y="3551"/>
              <a:ext cx="347" cy="467"/>
            </a:xfrm>
            <a:custGeom>
              <a:avLst/>
              <a:gdLst>
                <a:gd name="T0" fmla="*/ 0 w 347"/>
                <a:gd name="T1" fmla="*/ 467 h 467"/>
                <a:gd name="T2" fmla="*/ 0 w 347"/>
                <a:gd name="T3" fmla="*/ 464 h 467"/>
                <a:gd name="T4" fmla="*/ 57 w 347"/>
                <a:gd name="T5" fmla="*/ 0 h 467"/>
                <a:gd name="T6" fmla="*/ 347 w 347"/>
                <a:gd name="T7" fmla="*/ 312 h 467"/>
                <a:gd name="T8" fmla="*/ 344 w 347"/>
                <a:gd name="T9" fmla="*/ 313 h 467"/>
                <a:gd name="T10" fmla="*/ 0 w 347"/>
                <a:gd name="T11" fmla="*/ 467 h 467"/>
                <a:gd name="T12" fmla="*/ 60 w 347"/>
                <a:gd name="T13" fmla="*/ 6 h 467"/>
                <a:gd name="T14" fmla="*/ 3 w 347"/>
                <a:gd name="T15" fmla="*/ 462 h 467"/>
                <a:gd name="T16" fmla="*/ 342 w 347"/>
                <a:gd name="T17" fmla="*/ 311 h 467"/>
                <a:gd name="T18" fmla="*/ 60 w 347"/>
                <a:gd name="T19" fmla="*/ 6 h 4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7" h="467">
                  <a:moveTo>
                    <a:pt x="0" y="467"/>
                  </a:moveTo>
                  <a:lnTo>
                    <a:pt x="0" y="464"/>
                  </a:lnTo>
                  <a:lnTo>
                    <a:pt x="57" y="0"/>
                  </a:lnTo>
                  <a:lnTo>
                    <a:pt x="347" y="312"/>
                  </a:lnTo>
                  <a:lnTo>
                    <a:pt x="344" y="313"/>
                  </a:lnTo>
                  <a:lnTo>
                    <a:pt x="0" y="467"/>
                  </a:lnTo>
                  <a:close/>
                  <a:moveTo>
                    <a:pt x="60" y="6"/>
                  </a:moveTo>
                  <a:lnTo>
                    <a:pt x="3" y="462"/>
                  </a:lnTo>
                  <a:lnTo>
                    <a:pt x="342" y="311"/>
                  </a:lnTo>
                  <a:lnTo>
                    <a:pt x="60" y="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47" name="Freeform 98">
              <a:extLst>
                <a:ext uri="{FF2B5EF4-FFF2-40B4-BE49-F238E27FC236}">
                  <a16:creationId xmlns:a16="http://schemas.microsoft.com/office/drawing/2014/main" id="{7AC0351D-AACF-47F6-8AFE-195A184784C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018" y="3551"/>
              <a:ext cx="595" cy="465"/>
            </a:xfrm>
            <a:custGeom>
              <a:avLst/>
              <a:gdLst>
                <a:gd name="T0" fmla="*/ 537 w 595"/>
                <a:gd name="T1" fmla="*/ 465 h 465"/>
                <a:gd name="T2" fmla="*/ 536 w 595"/>
                <a:gd name="T3" fmla="*/ 465 h 465"/>
                <a:gd name="T4" fmla="*/ 0 w 595"/>
                <a:gd name="T5" fmla="*/ 372 h 465"/>
                <a:gd name="T6" fmla="*/ 3 w 595"/>
                <a:gd name="T7" fmla="*/ 370 h 465"/>
                <a:gd name="T8" fmla="*/ 595 w 595"/>
                <a:gd name="T9" fmla="*/ 0 h 465"/>
                <a:gd name="T10" fmla="*/ 595 w 595"/>
                <a:gd name="T11" fmla="*/ 2 h 465"/>
                <a:gd name="T12" fmla="*/ 537 w 595"/>
                <a:gd name="T13" fmla="*/ 465 h 465"/>
                <a:gd name="T14" fmla="*/ 6 w 595"/>
                <a:gd name="T15" fmla="*/ 370 h 465"/>
                <a:gd name="T16" fmla="*/ 535 w 595"/>
                <a:gd name="T17" fmla="*/ 463 h 465"/>
                <a:gd name="T18" fmla="*/ 591 w 595"/>
                <a:gd name="T19" fmla="*/ 5 h 465"/>
                <a:gd name="T20" fmla="*/ 6 w 595"/>
                <a:gd name="T21" fmla="*/ 370 h 4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5" h="465">
                  <a:moveTo>
                    <a:pt x="537" y="465"/>
                  </a:moveTo>
                  <a:lnTo>
                    <a:pt x="536" y="465"/>
                  </a:lnTo>
                  <a:lnTo>
                    <a:pt x="0" y="372"/>
                  </a:lnTo>
                  <a:lnTo>
                    <a:pt x="3" y="370"/>
                  </a:lnTo>
                  <a:lnTo>
                    <a:pt x="595" y="0"/>
                  </a:lnTo>
                  <a:lnTo>
                    <a:pt x="595" y="2"/>
                  </a:lnTo>
                  <a:lnTo>
                    <a:pt x="537" y="465"/>
                  </a:lnTo>
                  <a:close/>
                  <a:moveTo>
                    <a:pt x="6" y="370"/>
                  </a:moveTo>
                  <a:lnTo>
                    <a:pt x="535" y="463"/>
                  </a:lnTo>
                  <a:lnTo>
                    <a:pt x="591" y="5"/>
                  </a:lnTo>
                  <a:lnTo>
                    <a:pt x="6" y="37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48" name="Freeform 99">
              <a:extLst>
                <a:ext uri="{FF2B5EF4-FFF2-40B4-BE49-F238E27FC236}">
                  <a16:creationId xmlns:a16="http://schemas.microsoft.com/office/drawing/2014/main" id="{21114A18-F9A7-4DF5-9185-FE481D81DF3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845" y="3550"/>
              <a:ext cx="773" cy="373"/>
            </a:xfrm>
            <a:custGeom>
              <a:avLst/>
              <a:gdLst>
                <a:gd name="T0" fmla="*/ 176 w 773"/>
                <a:gd name="T1" fmla="*/ 373 h 373"/>
                <a:gd name="T2" fmla="*/ 0 w 773"/>
                <a:gd name="T3" fmla="*/ 204 h 373"/>
                <a:gd name="T4" fmla="*/ 773 w 773"/>
                <a:gd name="T5" fmla="*/ 0 h 373"/>
                <a:gd name="T6" fmla="*/ 176 w 773"/>
                <a:gd name="T7" fmla="*/ 373 h 373"/>
                <a:gd name="T8" fmla="*/ 4 w 773"/>
                <a:gd name="T9" fmla="*/ 205 h 373"/>
                <a:gd name="T10" fmla="*/ 176 w 773"/>
                <a:gd name="T11" fmla="*/ 371 h 373"/>
                <a:gd name="T12" fmla="*/ 758 w 773"/>
                <a:gd name="T13" fmla="*/ 7 h 373"/>
                <a:gd name="T14" fmla="*/ 4 w 773"/>
                <a:gd name="T15" fmla="*/ 205 h 3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73" h="373">
                  <a:moveTo>
                    <a:pt x="176" y="373"/>
                  </a:moveTo>
                  <a:lnTo>
                    <a:pt x="0" y="204"/>
                  </a:lnTo>
                  <a:lnTo>
                    <a:pt x="773" y="0"/>
                  </a:lnTo>
                  <a:lnTo>
                    <a:pt x="176" y="373"/>
                  </a:lnTo>
                  <a:close/>
                  <a:moveTo>
                    <a:pt x="4" y="205"/>
                  </a:moveTo>
                  <a:lnTo>
                    <a:pt x="176" y="371"/>
                  </a:lnTo>
                  <a:lnTo>
                    <a:pt x="758" y="7"/>
                  </a:lnTo>
                  <a:lnTo>
                    <a:pt x="4" y="20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49" name="Freeform 100">
              <a:extLst>
                <a:ext uri="{FF2B5EF4-FFF2-40B4-BE49-F238E27FC236}">
                  <a16:creationId xmlns:a16="http://schemas.microsoft.com/office/drawing/2014/main" id="{671BDFF1-5D19-4CF7-95C1-2AAC97CB8BB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644" y="3753"/>
              <a:ext cx="380" cy="171"/>
            </a:xfrm>
            <a:custGeom>
              <a:avLst/>
              <a:gdLst>
                <a:gd name="T0" fmla="*/ 0 w 380"/>
                <a:gd name="T1" fmla="*/ 119 h 171"/>
                <a:gd name="T2" fmla="*/ 203 w 380"/>
                <a:gd name="T3" fmla="*/ 0 h 171"/>
                <a:gd name="T4" fmla="*/ 380 w 380"/>
                <a:gd name="T5" fmla="*/ 171 h 171"/>
                <a:gd name="T6" fmla="*/ 0 w 380"/>
                <a:gd name="T7" fmla="*/ 119 h 171"/>
                <a:gd name="T8" fmla="*/ 203 w 380"/>
                <a:gd name="T9" fmla="*/ 3 h 171"/>
                <a:gd name="T10" fmla="*/ 7 w 380"/>
                <a:gd name="T11" fmla="*/ 118 h 171"/>
                <a:gd name="T12" fmla="*/ 374 w 380"/>
                <a:gd name="T13" fmla="*/ 168 h 171"/>
                <a:gd name="T14" fmla="*/ 203 w 380"/>
                <a:gd name="T15" fmla="*/ 3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80" h="171">
                  <a:moveTo>
                    <a:pt x="0" y="119"/>
                  </a:moveTo>
                  <a:lnTo>
                    <a:pt x="203" y="0"/>
                  </a:lnTo>
                  <a:lnTo>
                    <a:pt x="380" y="171"/>
                  </a:lnTo>
                  <a:lnTo>
                    <a:pt x="0" y="119"/>
                  </a:lnTo>
                  <a:close/>
                  <a:moveTo>
                    <a:pt x="203" y="3"/>
                  </a:moveTo>
                  <a:lnTo>
                    <a:pt x="7" y="118"/>
                  </a:lnTo>
                  <a:lnTo>
                    <a:pt x="374" y="168"/>
                  </a:lnTo>
                  <a:lnTo>
                    <a:pt x="203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50" name="Freeform 101">
              <a:extLst>
                <a:ext uri="{FF2B5EF4-FFF2-40B4-BE49-F238E27FC236}">
                  <a16:creationId xmlns:a16="http://schemas.microsoft.com/office/drawing/2014/main" id="{9985BD9F-6720-445C-90B0-8D931BC8393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466" y="3345"/>
              <a:ext cx="383" cy="529"/>
            </a:xfrm>
            <a:custGeom>
              <a:avLst/>
              <a:gdLst>
                <a:gd name="T0" fmla="*/ 180 w 383"/>
                <a:gd name="T1" fmla="*/ 529 h 529"/>
                <a:gd name="T2" fmla="*/ 0 w 383"/>
                <a:gd name="T3" fmla="*/ 0 h 529"/>
                <a:gd name="T4" fmla="*/ 383 w 383"/>
                <a:gd name="T5" fmla="*/ 410 h 529"/>
                <a:gd name="T6" fmla="*/ 180 w 383"/>
                <a:gd name="T7" fmla="*/ 529 h 529"/>
                <a:gd name="T8" fmla="*/ 6 w 383"/>
                <a:gd name="T9" fmla="*/ 10 h 529"/>
                <a:gd name="T10" fmla="*/ 183 w 383"/>
                <a:gd name="T11" fmla="*/ 525 h 529"/>
                <a:gd name="T12" fmla="*/ 379 w 383"/>
                <a:gd name="T13" fmla="*/ 409 h 529"/>
                <a:gd name="T14" fmla="*/ 6 w 383"/>
                <a:gd name="T15" fmla="*/ 10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83" h="529">
                  <a:moveTo>
                    <a:pt x="180" y="529"/>
                  </a:moveTo>
                  <a:lnTo>
                    <a:pt x="0" y="0"/>
                  </a:lnTo>
                  <a:lnTo>
                    <a:pt x="383" y="410"/>
                  </a:lnTo>
                  <a:lnTo>
                    <a:pt x="180" y="529"/>
                  </a:lnTo>
                  <a:close/>
                  <a:moveTo>
                    <a:pt x="6" y="10"/>
                  </a:moveTo>
                  <a:lnTo>
                    <a:pt x="183" y="525"/>
                  </a:lnTo>
                  <a:lnTo>
                    <a:pt x="379" y="409"/>
                  </a:lnTo>
                  <a:lnTo>
                    <a:pt x="6" y="1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51" name="Freeform 102">
              <a:extLst>
                <a:ext uri="{FF2B5EF4-FFF2-40B4-BE49-F238E27FC236}">
                  <a16:creationId xmlns:a16="http://schemas.microsoft.com/office/drawing/2014/main" id="{BB96453A-A371-460D-B91A-E3A2465E75D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22" y="3347"/>
              <a:ext cx="527" cy="695"/>
            </a:xfrm>
            <a:custGeom>
              <a:avLst/>
              <a:gdLst>
                <a:gd name="T0" fmla="*/ 0 w 527"/>
                <a:gd name="T1" fmla="*/ 695 h 695"/>
                <a:gd name="T2" fmla="*/ 348 w 527"/>
                <a:gd name="T3" fmla="*/ 0 h 695"/>
                <a:gd name="T4" fmla="*/ 527 w 527"/>
                <a:gd name="T5" fmla="*/ 525 h 695"/>
                <a:gd name="T6" fmla="*/ 525 w 527"/>
                <a:gd name="T7" fmla="*/ 525 h 695"/>
                <a:gd name="T8" fmla="*/ 0 w 527"/>
                <a:gd name="T9" fmla="*/ 695 h 695"/>
                <a:gd name="T10" fmla="*/ 347 w 527"/>
                <a:gd name="T11" fmla="*/ 7 h 695"/>
                <a:gd name="T12" fmla="*/ 4 w 527"/>
                <a:gd name="T13" fmla="*/ 690 h 695"/>
                <a:gd name="T14" fmla="*/ 524 w 527"/>
                <a:gd name="T15" fmla="*/ 524 h 695"/>
                <a:gd name="T16" fmla="*/ 347 w 527"/>
                <a:gd name="T17" fmla="*/ 7 h 6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27" h="695">
                  <a:moveTo>
                    <a:pt x="0" y="695"/>
                  </a:moveTo>
                  <a:lnTo>
                    <a:pt x="348" y="0"/>
                  </a:lnTo>
                  <a:lnTo>
                    <a:pt x="527" y="525"/>
                  </a:lnTo>
                  <a:lnTo>
                    <a:pt x="525" y="525"/>
                  </a:lnTo>
                  <a:lnTo>
                    <a:pt x="0" y="695"/>
                  </a:lnTo>
                  <a:close/>
                  <a:moveTo>
                    <a:pt x="347" y="7"/>
                  </a:moveTo>
                  <a:lnTo>
                    <a:pt x="4" y="690"/>
                  </a:lnTo>
                  <a:lnTo>
                    <a:pt x="524" y="524"/>
                  </a:lnTo>
                  <a:lnTo>
                    <a:pt x="347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52" name="Freeform 103">
              <a:extLst>
                <a:ext uri="{FF2B5EF4-FFF2-40B4-BE49-F238E27FC236}">
                  <a16:creationId xmlns:a16="http://schemas.microsoft.com/office/drawing/2014/main" id="{CFA0B970-7817-413C-9A8E-EA898A412C0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22" y="3869"/>
              <a:ext cx="530" cy="514"/>
            </a:xfrm>
            <a:custGeom>
              <a:avLst/>
              <a:gdLst>
                <a:gd name="T0" fmla="*/ 59 w 530"/>
                <a:gd name="T1" fmla="*/ 514 h 514"/>
                <a:gd name="T2" fmla="*/ 0 w 530"/>
                <a:gd name="T3" fmla="*/ 169 h 514"/>
                <a:gd name="T4" fmla="*/ 1 w 530"/>
                <a:gd name="T5" fmla="*/ 169 h 514"/>
                <a:gd name="T6" fmla="*/ 530 w 530"/>
                <a:gd name="T7" fmla="*/ 0 h 514"/>
                <a:gd name="T8" fmla="*/ 59 w 530"/>
                <a:gd name="T9" fmla="*/ 514 h 514"/>
                <a:gd name="T10" fmla="*/ 3 w 530"/>
                <a:gd name="T11" fmla="*/ 172 h 514"/>
                <a:gd name="T12" fmla="*/ 61 w 530"/>
                <a:gd name="T13" fmla="*/ 508 h 514"/>
                <a:gd name="T14" fmla="*/ 522 w 530"/>
                <a:gd name="T15" fmla="*/ 6 h 514"/>
                <a:gd name="T16" fmla="*/ 3 w 530"/>
                <a:gd name="T17" fmla="*/ 172 h 5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30" h="514">
                  <a:moveTo>
                    <a:pt x="59" y="514"/>
                  </a:moveTo>
                  <a:lnTo>
                    <a:pt x="0" y="169"/>
                  </a:lnTo>
                  <a:lnTo>
                    <a:pt x="1" y="169"/>
                  </a:lnTo>
                  <a:lnTo>
                    <a:pt x="530" y="0"/>
                  </a:lnTo>
                  <a:lnTo>
                    <a:pt x="59" y="514"/>
                  </a:lnTo>
                  <a:close/>
                  <a:moveTo>
                    <a:pt x="3" y="172"/>
                  </a:moveTo>
                  <a:lnTo>
                    <a:pt x="61" y="508"/>
                  </a:lnTo>
                  <a:lnTo>
                    <a:pt x="522" y="6"/>
                  </a:lnTo>
                  <a:lnTo>
                    <a:pt x="3" y="17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53" name="Freeform 104">
              <a:extLst>
                <a:ext uri="{FF2B5EF4-FFF2-40B4-BE49-F238E27FC236}">
                  <a16:creationId xmlns:a16="http://schemas.microsoft.com/office/drawing/2014/main" id="{BD87FE1F-BC81-4570-B9E0-22180C5C9D2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633" y="4037"/>
              <a:ext cx="551" cy="345"/>
            </a:xfrm>
            <a:custGeom>
              <a:avLst/>
              <a:gdLst>
                <a:gd name="T0" fmla="*/ 551 w 551"/>
                <a:gd name="T1" fmla="*/ 345 h 345"/>
                <a:gd name="T2" fmla="*/ 0 w 551"/>
                <a:gd name="T3" fmla="*/ 143 h 345"/>
                <a:gd name="T4" fmla="*/ 492 w 551"/>
                <a:gd name="T5" fmla="*/ 0 h 345"/>
                <a:gd name="T6" fmla="*/ 551 w 551"/>
                <a:gd name="T7" fmla="*/ 345 h 345"/>
                <a:gd name="T8" fmla="*/ 8 w 551"/>
                <a:gd name="T9" fmla="*/ 144 h 345"/>
                <a:gd name="T10" fmla="*/ 547 w 551"/>
                <a:gd name="T11" fmla="*/ 341 h 345"/>
                <a:gd name="T12" fmla="*/ 490 w 551"/>
                <a:gd name="T13" fmla="*/ 4 h 345"/>
                <a:gd name="T14" fmla="*/ 8 w 551"/>
                <a:gd name="T15" fmla="*/ 144 h 3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51" h="345">
                  <a:moveTo>
                    <a:pt x="551" y="345"/>
                  </a:moveTo>
                  <a:lnTo>
                    <a:pt x="0" y="143"/>
                  </a:lnTo>
                  <a:lnTo>
                    <a:pt x="492" y="0"/>
                  </a:lnTo>
                  <a:lnTo>
                    <a:pt x="551" y="345"/>
                  </a:lnTo>
                  <a:close/>
                  <a:moveTo>
                    <a:pt x="8" y="144"/>
                  </a:moveTo>
                  <a:lnTo>
                    <a:pt x="547" y="341"/>
                  </a:lnTo>
                  <a:lnTo>
                    <a:pt x="490" y="4"/>
                  </a:lnTo>
                  <a:lnTo>
                    <a:pt x="8" y="14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54" name="Freeform 105">
              <a:extLst>
                <a:ext uri="{FF2B5EF4-FFF2-40B4-BE49-F238E27FC236}">
                  <a16:creationId xmlns:a16="http://schemas.microsoft.com/office/drawing/2014/main" id="{7196E69D-8DB1-4197-A917-6CF7927A47C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634" y="3444"/>
              <a:ext cx="491" cy="738"/>
            </a:xfrm>
            <a:custGeom>
              <a:avLst/>
              <a:gdLst>
                <a:gd name="T0" fmla="*/ 0 w 491"/>
                <a:gd name="T1" fmla="*/ 738 h 738"/>
                <a:gd name="T2" fmla="*/ 1 w 491"/>
                <a:gd name="T3" fmla="*/ 736 h 738"/>
                <a:gd name="T4" fmla="*/ 355 w 491"/>
                <a:gd name="T5" fmla="*/ 0 h 738"/>
                <a:gd name="T6" fmla="*/ 491 w 491"/>
                <a:gd name="T7" fmla="*/ 597 h 738"/>
                <a:gd name="T8" fmla="*/ 0 w 491"/>
                <a:gd name="T9" fmla="*/ 738 h 738"/>
                <a:gd name="T10" fmla="*/ 355 w 491"/>
                <a:gd name="T11" fmla="*/ 7 h 738"/>
                <a:gd name="T12" fmla="*/ 4 w 491"/>
                <a:gd name="T13" fmla="*/ 735 h 738"/>
                <a:gd name="T14" fmla="*/ 488 w 491"/>
                <a:gd name="T15" fmla="*/ 594 h 738"/>
                <a:gd name="T16" fmla="*/ 355 w 491"/>
                <a:gd name="T17" fmla="*/ 7 h 7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91" h="738">
                  <a:moveTo>
                    <a:pt x="0" y="738"/>
                  </a:moveTo>
                  <a:lnTo>
                    <a:pt x="1" y="736"/>
                  </a:lnTo>
                  <a:lnTo>
                    <a:pt x="355" y="0"/>
                  </a:lnTo>
                  <a:lnTo>
                    <a:pt x="491" y="597"/>
                  </a:lnTo>
                  <a:lnTo>
                    <a:pt x="0" y="738"/>
                  </a:lnTo>
                  <a:close/>
                  <a:moveTo>
                    <a:pt x="355" y="7"/>
                  </a:moveTo>
                  <a:lnTo>
                    <a:pt x="4" y="735"/>
                  </a:lnTo>
                  <a:lnTo>
                    <a:pt x="488" y="594"/>
                  </a:lnTo>
                  <a:lnTo>
                    <a:pt x="355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55" name="Freeform 106">
              <a:extLst>
                <a:ext uri="{FF2B5EF4-FFF2-40B4-BE49-F238E27FC236}">
                  <a16:creationId xmlns:a16="http://schemas.microsoft.com/office/drawing/2014/main" id="{10052E45-39C8-40CF-837C-3E81441C9DB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988" y="3348"/>
              <a:ext cx="483" cy="695"/>
            </a:xfrm>
            <a:custGeom>
              <a:avLst/>
              <a:gdLst>
                <a:gd name="T0" fmla="*/ 135 w 483"/>
                <a:gd name="T1" fmla="*/ 695 h 695"/>
                <a:gd name="T2" fmla="*/ 135 w 483"/>
                <a:gd name="T3" fmla="*/ 691 h 695"/>
                <a:gd name="T4" fmla="*/ 0 w 483"/>
                <a:gd name="T5" fmla="*/ 98 h 695"/>
                <a:gd name="T6" fmla="*/ 483 w 483"/>
                <a:gd name="T7" fmla="*/ 0 h 695"/>
                <a:gd name="T8" fmla="*/ 135 w 483"/>
                <a:gd name="T9" fmla="*/ 695 h 695"/>
                <a:gd name="T10" fmla="*/ 2 w 483"/>
                <a:gd name="T11" fmla="*/ 100 h 695"/>
                <a:gd name="T12" fmla="*/ 136 w 483"/>
                <a:gd name="T13" fmla="*/ 688 h 695"/>
                <a:gd name="T14" fmla="*/ 478 w 483"/>
                <a:gd name="T15" fmla="*/ 4 h 695"/>
                <a:gd name="T16" fmla="*/ 2 w 483"/>
                <a:gd name="T17" fmla="*/ 100 h 6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83" h="695">
                  <a:moveTo>
                    <a:pt x="135" y="695"/>
                  </a:moveTo>
                  <a:lnTo>
                    <a:pt x="135" y="691"/>
                  </a:lnTo>
                  <a:lnTo>
                    <a:pt x="0" y="98"/>
                  </a:lnTo>
                  <a:lnTo>
                    <a:pt x="483" y="0"/>
                  </a:lnTo>
                  <a:lnTo>
                    <a:pt x="135" y="695"/>
                  </a:lnTo>
                  <a:close/>
                  <a:moveTo>
                    <a:pt x="2" y="100"/>
                  </a:moveTo>
                  <a:lnTo>
                    <a:pt x="136" y="688"/>
                  </a:lnTo>
                  <a:lnTo>
                    <a:pt x="478" y="4"/>
                  </a:lnTo>
                  <a:lnTo>
                    <a:pt x="2" y="10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56" name="Freeform 107">
              <a:extLst>
                <a:ext uri="{FF2B5EF4-FFF2-40B4-BE49-F238E27FC236}">
                  <a16:creationId xmlns:a16="http://schemas.microsoft.com/office/drawing/2014/main" id="{13B983B8-263F-477F-8406-3C33A76C336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462" y="2891"/>
              <a:ext cx="358" cy="539"/>
            </a:xfrm>
            <a:custGeom>
              <a:avLst/>
              <a:gdLst>
                <a:gd name="T0" fmla="*/ 358 w 358"/>
                <a:gd name="T1" fmla="*/ 539 h 539"/>
                <a:gd name="T2" fmla="*/ 5 w 358"/>
                <a:gd name="T3" fmla="*/ 461 h 539"/>
                <a:gd name="T4" fmla="*/ 0 w 358"/>
                <a:gd name="T5" fmla="*/ 0 h 539"/>
                <a:gd name="T6" fmla="*/ 358 w 358"/>
                <a:gd name="T7" fmla="*/ 539 h 539"/>
                <a:gd name="T8" fmla="*/ 8 w 358"/>
                <a:gd name="T9" fmla="*/ 458 h 539"/>
                <a:gd name="T10" fmla="*/ 353 w 358"/>
                <a:gd name="T11" fmla="*/ 534 h 539"/>
                <a:gd name="T12" fmla="*/ 3 w 358"/>
                <a:gd name="T13" fmla="*/ 8 h 539"/>
                <a:gd name="T14" fmla="*/ 8 w 358"/>
                <a:gd name="T15" fmla="*/ 458 h 5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58" h="539">
                  <a:moveTo>
                    <a:pt x="358" y="539"/>
                  </a:moveTo>
                  <a:lnTo>
                    <a:pt x="5" y="461"/>
                  </a:lnTo>
                  <a:lnTo>
                    <a:pt x="0" y="0"/>
                  </a:lnTo>
                  <a:lnTo>
                    <a:pt x="358" y="539"/>
                  </a:lnTo>
                  <a:close/>
                  <a:moveTo>
                    <a:pt x="8" y="458"/>
                  </a:moveTo>
                  <a:lnTo>
                    <a:pt x="353" y="534"/>
                  </a:lnTo>
                  <a:lnTo>
                    <a:pt x="3" y="8"/>
                  </a:lnTo>
                  <a:lnTo>
                    <a:pt x="8" y="45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57" name="Freeform 108">
              <a:extLst>
                <a:ext uri="{FF2B5EF4-FFF2-40B4-BE49-F238E27FC236}">
                  <a16:creationId xmlns:a16="http://schemas.microsoft.com/office/drawing/2014/main" id="{3A4B8E99-5801-4595-9FFD-BA982BC1411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462" y="3347"/>
              <a:ext cx="441" cy="265"/>
            </a:xfrm>
            <a:custGeom>
              <a:avLst/>
              <a:gdLst>
                <a:gd name="T0" fmla="*/ 441 w 441"/>
                <a:gd name="T1" fmla="*/ 265 h 265"/>
                <a:gd name="T2" fmla="*/ 0 w 441"/>
                <a:gd name="T3" fmla="*/ 0 h 265"/>
                <a:gd name="T4" fmla="*/ 356 w 441"/>
                <a:gd name="T5" fmla="*/ 80 h 265"/>
                <a:gd name="T6" fmla="*/ 441 w 441"/>
                <a:gd name="T7" fmla="*/ 265 h 265"/>
                <a:gd name="T8" fmla="*/ 15 w 441"/>
                <a:gd name="T9" fmla="*/ 6 h 265"/>
                <a:gd name="T10" fmla="*/ 436 w 441"/>
                <a:gd name="T11" fmla="*/ 259 h 265"/>
                <a:gd name="T12" fmla="*/ 355 w 441"/>
                <a:gd name="T13" fmla="*/ 82 h 265"/>
                <a:gd name="T14" fmla="*/ 15 w 441"/>
                <a:gd name="T15" fmla="*/ 6 h 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41" h="265">
                  <a:moveTo>
                    <a:pt x="441" y="265"/>
                  </a:moveTo>
                  <a:lnTo>
                    <a:pt x="0" y="0"/>
                  </a:lnTo>
                  <a:lnTo>
                    <a:pt x="356" y="80"/>
                  </a:lnTo>
                  <a:lnTo>
                    <a:pt x="441" y="265"/>
                  </a:lnTo>
                  <a:close/>
                  <a:moveTo>
                    <a:pt x="15" y="6"/>
                  </a:moveTo>
                  <a:lnTo>
                    <a:pt x="436" y="259"/>
                  </a:lnTo>
                  <a:lnTo>
                    <a:pt x="355" y="82"/>
                  </a:lnTo>
                  <a:lnTo>
                    <a:pt x="15" y="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58" name="Freeform 109">
              <a:extLst>
                <a:ext uri="{FF2B5EF4-FFF2-40B4-BE49-F238E27FC236}">
                  <a16:creationId xmlns:a16="http://schemas.microsoft.com/office/drawing/2014/main" id="{44174E81-06D2-41DD-9B70-F424067A41A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816" y="3172"/>
              <a:ext cx="703" cy="439"/>
            </a:xfrm>
            <a:custGeom>
              <a:avLst/>
              <a:gdLst>
                <a:gd name="T0" fmla="*/ 84 w 703"/>
                <a:gd name="T1" fmla="*/ 439 h 439"/>
                <a:gd name="T2" fmla="*/ 0 w 703"/>
                <a:gd name="T3" fmla="*/ 255 h 439"/>
                <a:gd name="T4" fmla="*/ 1 w 703"/>
                <a:gd name="T5" fmla="*/ 255 h 439"/>
                <a:gd name="T6" fmla="*/ 703 w 703"/>
                <a:gd name="T7" fmla="*/ 0 h 439"/>
                <a:gd name="T8" fmla="*/ 84 w 703"/>
                <a:gd name="T9" fmla="*/ 439 h 439"/>
                <a:gd name="T10" fmla="*/ 3 w 703"/>
                <a:gd name="T11" fmla="*/ 257 h 439"/>
                <a:gd name="T12" fmla="*/ 85 w 703"/>
                <a:gd name="T13" fmla="*/ 435 h 439"/>
                <a:gd name="T14" fmla="*/ 687 w 703"/>
                <a:gd name="T15" fmla="*/ 9 h 439"/>
                <a:gd name="T16" fmla="*/ 3 w 703"/>
                <a:gd name="T17" fmla="*/ 257 h 4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03" h="439">
                  <a:moveTo>
                    <a:pt x="84" y="439"/>
                  </a:moveTo>
                  <a:lnTo>
                    <a:pt x="0" y="255"/>
                  </a:lnTo>
                  <a:lnTo>
                    <a:pt x="1" y="255"/>
                  </a:lnTo>
                  <a:lnTo>
                    <a:pt x="703" y="0"/>
                  </a:lnTo>
                  <a:lnTo>
                    <a:pt x="84" y="439"/>
                  </a:lnTo>
                  <a:close/>
                  <a:moveTo>
                    <a:pt x="3" y="257"/>
                  </a:moveTo>
                  <a:lnTo>
                    <a:pt x="85" y="435"/>
                  </a:lnTo>
                  <a:lnTo>
                    <a:pt x="687" y="9"/>
                  </a:lnTo>
                  <a:lnTo>
                    <a:pt x="3" y="25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59" name="Freeform 110">
              <a:extLst>
                <a:ext uri="{FF2B5EF4-FFF2-40B4-BE49-F238E27FC236}">
                  <a16:creationId xmlns:a16="http://schemas.microsoft.com/office/drawing/2014/main" id="{FF5C4FEC-3D65-467E-BE12-E9604013C7F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461" y="2893"/>
              <a:ext cx="1055" cy="536"/>
            </a:xfrm>
            <a:custGeom>
              <a:avLst/>
              <a:gdLst>
                <a:gd name="T0" fmla="*/ 356 w 1055"/>
                <a:gd name="T1" fmla="*/ 536 h 536"/>
                <a:gd name="T2" fmla="*/ 356 w 1055"/>
                <a:gd name="T3" fmla="*/ 536 h 536"/>
                <a:gd name="T4" fmla="*/ 0 w 1055"/>
                <a:gd name="T5" fmla="*/ 0 h 536"/>
                <a:gd name="T6" fmla="*/ 3 w 1055"/>
                <a:gd name="T7" fmla="*/ 1 h 536"/>
                <a:gd name="T8" fmla="*/ 1055 w 1055"/>
                <a:gd name="T9" fmla="*/ 284 h 536"/>
                <a:gd name="T10" fmla="*/ 356 w 1055"/>
                <a:gd name="T11" fmla="*/ 536 h 536"/>
                <a:gd name="T12" fmla="*/ 5 w 1055"/>
                <a:gd name="T13" fmla="*/ 5 h 536"/>
                <a:gd name="T14" fmla="*/ 357 w 1055"/>
                <a:gd name="T15" fmla="*/ 534 h 536"/>
                <a:gd name="T16" fmla="*/ 1047 w 1055"/>
                <a:gd name="T17" fmla="*/ 284 h 536"/>
                <a:gd name="T18" fmla="*/ 5 w 1055"/>
                <a:gd name="T19" fmla="*/ 5 h 5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55" h="536">
                  <a:moveTo>
                    <a:pt x="356" y="536"/>
                  </a:moveTo>
                  <a:lnTo>
                    <a:pt x="356" y="536"/>
                  </a:lnTo>
                  <a:lnTo>
                    <a:pt x="0" y="0"/>
                  </a:lnTo>
                  <a:lnTo>
                    <a:pt x="3" y="1"/>
                  </a:lnTo>
                  <a:lnTo>
                    <a:pt x="1055" y="284"/>
                  </a:lnTo>
                  <a:lnTo>
                    <a:pt x="356" y="536"/>
                  </a:lnTo>
                  <a:close/>
                  <a:moveTo>
                    <a:pt x="5" y="5"/>
                  </a:moveTo>
                  <a:lnTo>
                    <a:pt x="357" y="534"/>
                  </a:lnTo>
                  <a:lnTo>
                    <a:pt x="1047" y="284"/>
                  </a:lnTo>
                  <a:lnTo>
                    <a:pt x="5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60" name="Freeform 111">
              <a:extLst>
                <a:ext uri="{FF2B5EF4-FFF2-40B4-BE49-F238E27FC236}">
                  <a16:creationId xmlns:a16="http://schemas.microsoft.com/office/drawing/2014/main" id="{065F45DC-06F5-4E2E-AF7B-DC6E8BA4953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455" y="2861"/>
              <a:ext cx="1060" cy="318"/>
            </a:xfrm>
            <a:custGeom>
              <a:avLst/>
              <a:gdLst>
                <a:gd name="T0" fmla="*/ 1060 w 1060"/>
                <a:gd name="T1" fmla="*/ 318 h 318"/>
                <a:gd name="T2" fmla="*/ 1056 w 1060"/>
                <a:gd name="T3" fmla="*/ 317 h 318"/>
                <a:gd name="T4" fmla="*/ 0 w 1060"/>
                <a:gd name="T5" fmla="*/ 33 h 318"/>
                <a:gd name="T6" fmla="*/ 846 w 1060"/>
                <a:gd name="T7" fmla="*/ 0 h 318"/>
                <a:gd name="T8" fmla="*/ 846 w 1060"/>
                <a:gd name="T9" fmla="*/ 0 h 318"/>
                <a:gd name="T10" fmla="*/ 1060 w 1060"/>
                <a:gd name="T11" fmla="*/ 318 h 318"/>
                <a:gd name="T12" fmla="*/ 17 w 1060"/>
                <a:gd name="T13" fmla="*/ 36 h 318"/>
                <a:gd name="T14" fmla="*/ 1054 w 1060"/>
                <a:gd name="T15" fmla="*/ 313 h 318"/>
                <a:gd name="T16" fmla="*/ 845 w 1060"/>
                <a:gd name="T17" fmla="*/ 2 h 318"/>
                <a:gd name="T18" fmla="*/ 17 w 1060"/>
                <a:gd name="T19" fmla="*/ 36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60" h="318">
                  <a:moveTo>
                    <a:pt x="1060" y="318"/>
                  </a:moveTo>
                  <a:lnTo>
                    <a:pt x="1056" y="317"/>
                  </a:lnTo>
                  <a:lnTo>
                    <a:pt x="0" y="33"/>
                  </a:lnTo>
                  <a:lnTo>
                    <a:pt x="846" y="0"/>
                  </a:lnTo>
                  <a:lnTo>
                    <a:pt x="846" y="0"/>
                  </a:lnTo>
                  <a:lnTo>
                    <a:pt x="1060" y="318"/>
                  </a:lnTo>
                  <a:close/>
                  <a:moveTo>
                    <a:pt x="17" y="36"/>
                  </a:moveTo>
                  <a:lnTo>
                    <a:pt x="1054" y="313"/>
                  </a:lnTo>
                  <a:lnTo>
                    <a:pt x="845" y="2"/>
                  </a:lnTo>
                  <a:lnTo>
                    <a:pt x="17" y="3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61" name="Freeform 112">
              <a:extLst>
                <a:ext uri="{FF2B5EF4-FFF2-40B4-BE49-F238E27FC236}">
                  <a16:creationId xmlns:a16="http://schemas.microsoft.com/office/drawing/2014/main" id="{BA47E537-60FC-4A91-8D19-58FA29D50A6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297" y="2860"/>
              <a:ext cx="931" cy="345"/>
            </a:xfrm>
            <a:custGeom>
              <a:avLst/>
              <a:gdLst>
                <a:gd name="T0" fmla="*/ 214 w 931"/>
                <a:gd name="T1" fmla="*/ 318 h 345"/>
                <a:gd name="T2" fmla="*/ 213 w 931"/>
                <a:gd name="T3" fmla="*/ 318 h 345"/>
                <a:gd name="T4" fmla="*/ 0 w 931"/>
                <a:gd name="T5" fmla="*/ 0 h 345"/>
                <a:gd name="T6" fmla="*/ 931 w 931"/>
                <a:gd name="T7" fmla="*/ 345 h 345"/>
                <a:gd name="T8" fmla="*/ 214 w 931"/>
                <a:gd name="T9" fmla="*/ 318 h 345"/>
                <a:gd name="T10" fmla="*/ 7 w 931"/>
                <a:gd name="T11" fmla="*/ 4 h 345"/>
                <a:gd name="T12" fmla="*/ 215 w 931"/>
                <a:gd name="T13" fmla="*/ 315 h 345"/>
                <a:gd name="T14" fmla="*/ 916 w 931"/>
                <a:gd name="T15" fmla="*/ 342 h 345"/>
                <a:gd name="T16" fmla="*/ 7 w 931"/>
                <a:gd name="T17" fmla="*/ 4 h 3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31" h="345">
                  <a:moveTo>
                    <a:pt x="214" y="318"/>
                  </a:moveTo>
                  <a:lnTo>
                    <a:pt x="213" y="318"/>
                  </a:lnTo>
                  <a:lnTo>
                    <a:pt x="0" y="0"/>
                  </a:lnTo>
                  <a:lnTo>
                    <a:pt x="931" y="345"/>
                  </a:lnTo>
                  <a:lnTo>
                    <a:pt x="214" y="318"/>
                  </a:lnTo>
                  <a:close/>
                  <a:moveTo>
                    <a:pt x="7" y="4"/>
                  </a:moveTo>
                  <a:lnTo>
                    <a:pt x="215" y="315"/>
                  </a:lnTo>
                  <a:lnTo>
                    <a:pt x="916" y="342"/>
                  </a:lnTo>
                  <a:lnTo>
                    <a:pt x="7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62" name="Freeform 113">
              <a:extLst>
                <a:ext uri="{FF2B5EF4-FFF2-40B4-BE49-F238E27FC236}">
                  <a16:creationId xmlns:a16="http://schemas.microsoft.com/office/drawing/2014/main" id="{06DC4E57-CA08-4C65-9246-D7EEED3395C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985" y="2892"/>
              <a:ext cx="485" cy="558"/>
            </a:xfrm>
            <a:custGeom>
              <a:avLst/>
              <a:gdLst>
                <a:gd name="T0" fmla="*/ 0 w 485"/>
                <a:gd name="T1" fmla="*/ 558 h 558"/>
                <a:gd name="T2" fmla="*/ 480 w 485"/>
                <a:gd name="T3" fmla="*/ 0 h 558"/>
                <a:gd name="T4" fmla="*/ 485 w 485"/>
                <a:gd name="T5" fmla="*/ 460 h 558"/>
                <a:gd name="T6" fmla="*/ 0 w 485"/>
                <a:gd name="T7" fmla="*/ 558 h 558"/>
                <a:gd name="T8" fmla="*/ 477 w 485"/>
                <a:gd name="T9" fmla="*/ 7 h 558"/>
                <a:gd name="T10" fmla="*/ 7 w 485"/>
                <a:gd name="T11" fmla="*/ 553 h 558"/>
                <a:gd name="T12" fmla="*/ 482 w 485"/>
                <a:gd name="T13" fmla="*/ 457 h 558"/>
                <a:gd name="T14" fmla="*/ 477 w 485"/>
                <a:gd name="T15" fmla="*/ 7 h 5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85" h="558">
                  <a:moveTo>
                    <a:pt x="0" y="558"/>
                  </a:moveTo>
                  <a:lnTo>
                    <a:pt x="480" y="0"/>
                  </a:lnTo>
                  <a:lnTo>
                    <a:pt x="485" y="460"/>
                  </a:lnTo>
                  <a:lnTo>
                    <a:pt x="0" y="558"/>
                  </a:lnTo>
                  <a:close/>
                  <a:moveTo>
                    <a:pt x="477" y="7"/>
                  </a:moveTo>
                  <a:lnTo>
                    <a:pt x="7" y="553"/>
                  </a:lnTo>
                  <a:lnTo>
                    <a:pt x="482" y="457"/>
                  </a:lnTo>
                  <a:lnTo>
                    <a:pt x="477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63" name="Freeform 114">
              <a:extLst>
                <a:ext uri="{FF2B5EF4-FFF2-40B4-BE49-F238E27FC236}">
                  <a16:creationId xmlns:a16="http://schemas.microsoft.com/office/drawing/2014/main" id="{006AADFE-6AD6-4644-8853-9EBF61F5B2D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487" y="2892"/>
              <a:ext cx="980" cy="556"/>
            </a:xfrm>
            <a:custGeom>
              <a:avLst/>
              <a:gdLst>
                <a:gd name="T0" fmla="*/ 502 w 980"/>
                <a:gd name="T1" fmla="*/ 556 h 556"/>
                <a:gd name="T2" fmla="*/ 502 w 980"/>
                <a:gd name="T3" fmla="*/ 556 h 556"/>
                <a:gd name="T4" fmla="*/ 0 w 980"/>
                <a:gd name="T5" fmla="*/ 354 h 556"/>
                <a:gd name="T6" fmla="*/ 980 w 980"/>
                <a:gd name="T7" fmla="*/ 0 h 556"/>
                <a:gd name="T8" fmla="*/ 502 w 980"/>
                <a:gd name="T9" fmla="*/ 556 h 556"/>
                <a:gd name="T10" fmla="*/ 7 w 980"/>
                <a:gd name="T11" fmla="*/ 354 h 556"/>
                <a:gd name="T12" fmla="*/ 502 w 980"/>
                <a:gd name="T13" fmla="*/ 554 h 556"/>
                <a:gd name="T14" fmla="*/ 972 w 980"/>
                <a:gd name="T15" fmla="*/ 6 h 556"/>
                <a:gd name="T16" fmla="*/ 7 w 980"/>
                <a:gd name="T17" fmla="*/ 354 h 5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80" h="556">
                  <a:moveTo>
                    <a:pt x="502" y="556"/>
                  </a:moveTo>
                  <a:lnTo>
                    <a:pt x="502" y="556"/>
                  </a:lnTo>
                  <a:lnTo>
                    <a:pt x="0" y="354"/>
                  </a:lnTo>
                  <a:lnTo>
                    <a:pt x="980" y="0"/>
                  </a:lnTo>
                  <a:lnTo>
                    <a:pt x="502" y="556"/>
                  </a:lnTo>
                  <a:close/>
                  <a:moveTo>
                    <a:pt x="7" y="354"/>
                  </a:moveTo>
                  <a:lnTo>
                    <a:pt x="502" y="554"/>
                  </a:lnTo>
                  <a:lnTo>
                    <a:pt x="972" y="6"/>
                  </a:lnTo>
                  <a:lnTo>
                    <a:pt x="7" y="35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64" name="Freeform 115">
              <a:extLst>
                <a:ext uri="{FF2B5EF4-FFF2-40B4-BE49-F238E27FC236}">
                  <a16:creationId xmlns:a16="http://schemas.microsoft.com/office/drawing/2014/main" id="{DC1B4362-6219-443B-A110-DAB8F728C102}"/>
                </a:ext>
              </a:extLst>
            </p:cNvPr>
            <p:cNvSpPr>
              <a:spLocks/>
            </p:cNvSpPr>
            <p:nvPr/>
          </p:nvSpPr>
          <p:spPr bwMode="auto">
            <a:xfrm>
              <a:off x="6455" y="3212"/>
              <a:ext cx="65" cy="65"/>
            </a:xfrm>
            <a:custGeom>
              <a:avLst/>
              <a:gdLst>
                <a:gd name="T0" fmla="*/ 54 w 56"/>
                <a:gd name="T1" fmla="*/ 32 h 56"/>
                <a:gd name="T2" fmla="*/ 24 w 56"/>
                <a:gd name="T3" fmla="*/ 54 h 56"/>
                <a:gd name="T4" fmla="*/ 2 w 56"/>
                <a:gd name="T5" fmla="*/ 24 h 56"/>
                <a:gd name="T6" fmla="*/ 32 w 56"/>
                <a:gd name="T7" fmla="*/ 2 h 56"/>
                <a:gd name="T8" fmla="*/ 54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4" y="32"/>
                  </a:moveTo>
                  <a:cubicBezTo>
                    <a:pt x="52" y="47"/>
                    <a:pt x="38" y="56"/>
                    <a:pt x="24" y="54"/>
                  </a:cubicBezTo>
                  <a:cubicBezTo>
                    <a:pt x="10" y="52"/>
                    <a:pt x="0" y="38"/>
                    <a:pt x="2" y="24"/>
                  </a:cubicBezTo>
                  <a:cubicBezTo>
                    <a:pt x="5" y="10"/>
                    <a:pt x="18" y="0"/>
                    <a:pt x="32" y="2"/>
                  </a:cubicBezTo>
                  <a:cubicBezTo>
                    <a:pt x="47" y="5"/>
                    <a:pt x="56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65" name="Freeform 116">
              <a:extLst>
                <a:ext uri="{FF2B5EF4-FFF2-40B4-BE49-F238E27FC236}">
                  <a16:creationId xmlns:a16="http://schemas.microsoft.com/office/drawing/2014/main" id="{8794ACD8-0122-4F2E-8C62-C8E7773402B1}"/>
                </a:ext>
              </a:extLst>
            </p:cNvPr>
            <p:cNvSpPr>
              <a:spLocks/>
            </p:cNvSpPr>
            <p:nvPr/>
          </p:nvSpPr>
          <p:spPr bwMode="auto">
            <a:xfrm>
              <a:off x="6603" y="4147"/>
              <a:ext cx="64" cy="64"/>
            </a:xfrm>
            <a:custGeom>
              <a:avLst/>
              <a:gdLst>
                <a:gd name="T0" fmla="*/ 53 w 56"/>
                <a:gd name="T1" fmla="*/ 32 h 56"/>
                <a:gd name="T2" fmla="*/ 24 w 56"/>
                <a:gd name="T3" fmla="*/ 54 h 56"/>
                <a:gd name="T4" fmla="*/ 2 w 56"/>
                <a:gd name="T5" fmla="*/ 24 h 56"/>
                <a:gd name="T6" fmla="*/ 32 w 56"/>
                <a:gd name="T7" fmla="*/ 2 h 56"/>
                <a:gd name="T8" fmla="*/ 53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3" y="32"/>
                  </a:moveTo>
                  <a:cubicBezTo>
                    <a:pt x="51" y="47"/>
                    <a:pt x="38" y="56"/>
                    <a:pt x="24" y="54"/>
                  </a:cubicBezTo>
                  <a:cubicBezTo>
                    <a:pt x="9" y="52"/>
                    <a:pt x="0" y="39"/>
                    <a:pt x="2" y="24"/>
                  </a:cubicBezTo>
                  <a:cubicBezTo>
                    <a:pt x="4" y="10"/>
                    <a:pt x="17" y="0"/>
                    <a:pt x="32" y="2"/>
                  </a:cubicBezTo>
                  <a:cubicBezTo>
                    <a:pt x="46" y="5"/>
                    <a:pt x="56" y="18"/>
                    <a:pt x="53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66" name="Freeform 117">
              <a:extLst>
                <a:ext uri="{FF2B5EF4-FFF2-40B4-BE49-F238E27FC236}">
                  <a16:creationId xmlns:a16="http://schemas.microsoft.com/office/drawing/2014/main" id="{BD8ED0B7-FBF0-475F-9D9F-87E8C9C2DB84}"/>
                </a:ext>
              </a:extLst>
            </p:cNvPr>
            <p:cNvSpPr>
              <a:spLocks/>
            </p:cNvSpPr>
            <p:nvPr/>
          </p:nvSpPr>
          <p:spPr bwMode="auto">
            <a:xfrm>
              <a:off x="7153" y="4342"/>
              <a:ext cx="64" cy="66"/>
            </a:xfrm>
            <a:custGeom>
              <a:avLst/>
              <a:gdLst>
                <a:gd name="T0" fmla="*/ 54 w 56"/>
                <a:gd name="T1" fmla="*/ 33 h 57"/>
                <a:gd name="T2" fmla="*/ 24 w 56"/>
                <a:gd name="T3" fmla="*/ 54 h 57"/>
                <a:gd name="T4" fmla="*/ 2 w 56"/>
                <a:gd name="T5" fmla="*/ 24 h 57"/>
                <a:gd name="T6" fmla="*/ 32 w 56"/>
                <a:gd name="T7" fmla="*/ 3 h 57"/>
                <a:gd name="T8" fmla="*/ 54 w 56"/>
                <a:gd name="T9" fmla="*/ 33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7">
                  <a:moveTo>
                    <a:pt x="54" y="33"/>
                  </a:moveTo>
                  <a:cubicBezTo>
                    <a:pt x="52" y="47"/>
                    <a:pt x="38" y="57"/>
                    <a:pt x="24" y="54"/>
                  </a:cubicBezTo>
                  <a:cubicBezTo>
                    <a:pt x="10" y="52"/>
                    <a:pt x="0" y="39"/>
                    <a:pt x="2" y="24"/>
                  </a:cubicBezTo>
                  <a:cubicBezTo>
                    <a:pt x="4" y="10"/>
                    <a:pt x="18" y="0"/>
                    <a:pt x="32" y="3"/>
                  </a:cubicBezTo>
                  <a:cubicBezTo>
                    <a:pt x="46" y="5"/>
                    <a:pt x="56" y="18"/>
                    <a:pt x="54" y="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67" name="Freeform 118">
              <a:extLst>
                <a:ext uri="{FF2B5EF4-FFF2-40B4-BE49-F238E27FC236}">
                  <a16:creationId xmlns:a16="http://schemas.microsoft.com/office/drawing/2014/main" id="{715E6C68-46C5-49FE-A23F-F454F0590B20}"/>
                </a:ext>
              </a:extLst>
            </p:cNvPr>
            <p:cNvSpPr>
              <a:spLocks/>
            </p:cNvSpPr>
            <p:nvPr/>
          </p:nvSpPr>
          <p:spPr bwMode="auto">
            <a:xfrm>
              <a:off x="9286" y="4371"/>
              <a:ext cx="65" cy="65"/>
            </a:xfrm>
            <a:custGeom>
              <a:avLst/>
              <a:gdLst>
                <a:gd name="T0" fmla="*/ 54 w 56"/>
                <a:gd name="T1" fmla="*/ 32 h 56"/>
                <a:gd name="T2" fmla="*/ 24 w 56"/>
                <a:gd name="T3" fmla="*/ 54 h 56"/>
                <a:gd name="T4" fmla="*/ 2 w 56"/>
                <a:gd name="T5" fmla="*/ 24 h 56"/>
                <a:gd name="T6" fmla="*/ 32 w 56"/>
                <a:gd name="T7" fmla="*/ 2 h 56"/>
                <a:gd name="T8" fmla="*/ 54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4" y="32"/>
                  </a:moveTo>
                  <a:cubicBezTo>
                    <a:pt x="52" y="46"/>
                    <a:pt x="38" y="56"/>
                    <a:pt x="24" y="54"/>
                  </a:cubicBezTo>
                  <a:cubicBezTo>
                    <a:pt x="10" y="52"/>
                    <a:pt x="0" y="38"/>
                    <a:pt x="2" y="24"/>
                  </a:cubicBezTo>
                  <a:cubicBezTo>
                    <a:pt x="4" y="10"/>
                    <a:pt x="18" y="0"/>
                    <a:pt x="32" y="2"/>
                  </a:cubicBezTo>
                  <a:cubicBezTo>
                    <a:pt x="46" y="4"/>
                    <a:pt x="56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68" name="Freeform 119">
              <a:extLst>
                <a:ext uri="{FF2B5EF4-FFF2-40B4-BE49-F238E27FC236}">
                  <a16:creationId xmlns:a16="http://schemas.microsoft.com/office/drawing/2014/main" id="{5DEC375C-E39D-4BF7-8FEE-2BEB38D89D4C}"/>
                </a:ext>
              </a:extLst>
            </p:cNvPr>
            <p:cNvSpPr>
              <a:spLocks/>
            </p:cNvSpPr>
            <p:nvPr/>
          </p:nvSpPr>
          <p:spPr bwMode="auto">
            <a:xfrm>
              <a:off x="9502" y="4913"/>
              <a:ext cx="64" cy="64"/>
            </a:xfrm>
            <a:custGeom>
              <a:avLst/>
              <a:gdLst>
                <a:gd name="T0" fmla="*/ 54 w 56"/>
                <a:gd name="T1" fmla="*/ 32 h 56"/>
                <a:gd name="T2" fmla="*/ 24 w 56"/>
                <a:gd name="T3" fmla="*/ 54 h 56"/>
                <a:gd name="T4" fmla="*/ 2 w 56"/>
                <a:gd name="T5" fmla="*/ 24 h 56"/>
                <a:gd name="T6" fmla="*/ 32 w 56"/>
                <a:gd name="T7" fmla="*/ 2 h 56"/>
                <a:gd name="T8" fmla="*/ 54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4" y="32"/>
                  </a:moveTo>
                  <a:cubicBezTo>
                    <a:pt x="51" y="47"/>
                    <a:pt x="38" y="56"/>
                    <a:pt x="24" y="54"/>
                  </a:cubicBezTo>
                  <a:cubicBezTo>
                    <a:pt x="9" y="52"/>
                    <a:pt x="0" y="38"/>
                    <a:pt x="2" y="24"/>
                  </a:cubicBezTo>
                  <a:cubicBezTo>
                    <a:pt x="4" y="10"/>
                    <a:pt x="18" y="0"/>
                    <a:pt x="32" y="2"/>
                  </a:cubicBezTo>
                  <a:cubicBezTo>
                    <a:pt x="46" y="5"/>
                    <a:pt x="56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69" name="Freeform 120">
              <a:extLst>
                <a:ext uri="{FF2B5EF4-FFF2-40B4-BE49-F238E27FC236}">
                  <a16:creationId xmlns:a16="http://schemas.microsoft.com/office/drawing/2014/main" id="{29D5F06B-5E7B-4498-9122-D758E7101C11}"/>
                </a:ext>
              </a:extLst>
            </p:cNvPr>
            <p:cNvSpPr>
              <a:spLocks/>
            </p:cNvSpPr>
            <p:nvPr/>
          </p:nvSpPr>
          <p:spPr bwMode="auto">
            <a:xfrm>
              <a:off x="8894" y="5302"/>
              <a:ext cx="65" cy="65"/>
            </a:xfrm>
            <a:custGeom>
              <a:avLst/>
              <a:gdLst>
                <a:gd name="T0" fmla="*/ 54 w 56"/>
                <a:gd name="T1" fmla="*/ 32 h 56"/>
                <a:gd name="T2" fmla="*/ 24 w 56"/>
                <a:gd name="T3" fmla="*/ 54 h 56"/>
                <a:gd name="T4" fmla="*/ 2 w 56"/>
                <a:gd name="T5" fmla="*/ 24 h 56"/>
                <a:gd name="T6" fmla="*/ 32 w 56"/>
                <a:gd name="T7" fmla="*/ 2 h 56"/>
                <a:gd name="T8" fmla="*/ 54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4" y="32"/>
                  </a:moveTo>
                  <a:cubicBezTo>
                    <a:pt x="52" y="46"/>
                    <a:pt x="38" y="56"/>
                    <a:pt x="24" y="54"/>
                  </a:cubicBezTo>
                  <a:cubicBezTo>
                    <a:pt x="10" y="51"/>
                    <a:pt x="0" y="38"/>
                    <a:pt x="2" y="24"/>
                  </a:cubicBezTo>
                  <a:cubicBezTo>
                    <a:pt x="5" y="9"/>
                    <a:pt x="18" y="0"/>
                    <a:pt x="32" y="2"/>
                  </a:cubicBezTo>
                  <a:cubicBezTo>
                    <a:pt x="47" y="4"/>
                    <a:pt x="56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70" name="Freeform 121">
              <a:extLst>
                <a:ext uri="{FF2B5EF4-FFF2-40B4-BE49-F238E27FC236}">
                  <a16:creationId xmlns:a16="http://schemas.microsoft.com/office/drawing/2014/main" id="{FCB8833F-32EC-4A0F-9C7D-CD78FC6700A7}"/>
                </a:ext>
              </a:extLst>
            </p:cNvPr>
            <p:cNvSpPr>
              <a:spLocks/>
            </p:cNvSpPr>
            <p:nvPr/>
          </p:nvSpPr>
          <p:spPr bwMode="auto">
            <a:xfrm>
              <a:off x="7905" y="5746"/>
              <a:ext cx="65" cy="64"/>
            </a:xfrm>
            <a:custGeom>
              <a:avLst/>
              <a:gdLst>
                <a:gd name="T0" fmla="*/ 54 w 57"/>
                <a:gd name="T1" fmla="*/ 32 h 56"/>
                <a:gd name="T2" fmla="*/ 24 w 57"/>
                <a:gd name="T3" fmla="*/ 54 h 56"/>
                <a:gd name="T4" fmla="*/ 3 w 57"/>
                <a:gd name="T5" fmla="*/ 24 h 56"/>
                <a:gd name="T6" fmla="*/ 32 w 57"/>
                <a:gd name="T7" fmla="*/ 2 h 56"/>
                <a:gd name="T8" fmla="*/ 54 w 57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" h="56">
                  <a:moveTo>
                    <a:pt x="54" y="32"/>
                  </a:moveTo>
                  <a:cubicBezTo>
                    <a:pt x="52" y="46"/>
                    <a:pt x="39" y="56"/>
                    <a:pt x="24" y="54"/>
                  </a:cubicBezTo>
                  <a:cubicBezTo>
                    <a:pt x="10" y="52"/>
                    <a:pt x="0" y="38"/>
                    <a:pt x="3" y="24"/>
                  </a:cubicBezTo>
                  <a:cubicBezTo>
                    <a:pt x="5" y="10"/>
                    <a:pt x="18" y="0"/>
                    <a:pt x="32" y="2"/>
                  </a:cubicBezTo>
                  <a:cubicBezTo>
                    <a:pt x="47" y="4"/>
                    <a:pt x="57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71" name="Freeform 122">
              <a:extLst>
                <a:ext uri="{FF2B5EF4-FFF2-40B4-BE49-F238E27FC236}">
                  <a16:creationId xmlns:a16="http://schemas.microsoft.com/office/drawing/2014/main" id="{D7919A1E-174F-4C05-BF14-961E3797E1B6}"/>
                </a:ext>
              </a:extLst>
            </p:cNvPr>
            <p:cNvSpPr>
              <a:spLocks/>
            </p:cNvSpPr>
            <p:nvPr/>
          </p:nvSpPr>
          <p:spPr bwMode="auto">
            <a:xfrm>
              <a:off x="8310" y="5210"/>
              <a:ext cx="65" cy="65"/>
            </a:xfrm>
            <a:custGeom>
              <a:avLst/>
              <a:gdLst>
                <a:gd name="T0" fmla="*/ 54 w 56"/>
                <a:gd name="T1" fmla="*/ 32 h 56"/>
                <a:gd name="T2" fmla="*/ 24 w 56"/>
                <a:gd name="T3" fmla="*/ 54 h 56"/>
                <a:gd name="T4" fmla="*/ 2 w 56"/>
                <a:gd name="T5" fmla="*/ 24 h 56"/>
                <a:gd name="T6" fmla="*/ 32 w 56"/>
                <a:gd name="T7" fmla="*/ 2 h 56"/>
                <a:gd name="T8" fmla="*/ 54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4" y="32"/>
                  </a:moveTo>
                  <a:cubicBezTo>
                    <a:pt x="52" y="46"/>
                    <a:pt x="38" y="56"/>
                    <a:pt x="24" y="54"/>
                  </a:cubicBezTo>
                  <a:cubicBezTo>
                    <a:pt x="10" y="51"/>
                    <a:pt x="0" y="38"/>
                    <a:pt x="2" y="24"/>
                  </a:cubicBezTo>
                  <a:cubicBezTo>
                    <a:pt x="4" y="9"/>
                    <a:pt x="18" y="0"/>
                    <a:pt x="32" y="2"/>
                  </a:cubicBezTo>
                  <a:cubicBezTo>
                    <a:pt x="46" y="4"/>
                    <a:pt x="56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72" name="Freeform 123">
              <a:extLst>
                <a:ext uri="{FF2B5EF4-FFF2-40B4-BE49-F238E27FC236}">
                  <a16:creationId xmlns:a16="http://schemas.microsoft.com/office/drawing/2014/main" id="{967E4A40-3687-466C-A70F-A79EC3D88760}"/>
                </a:ext>
              </a:extLst>
            </p:cNvPr>
            <p:cNvSpPr>
              <a:spLocks/>
            </p:cNvSpPr>
            <p:nvPr/>
          </p:nvSpPr>
          <p:spPr bwMode="auto">
            <a:xfrm>
              <a:off x="7070" y="4780"/>
              <a:ext cx="64" cy="66"/>
            </a:xfrm>
            <a:custGeom>
              <a:avLst/>
              <a:gdLst>
                <a:gd name="T0" fmla="*/ 54 w 56"/>
                <a:gd name="T1" fmla="*/ 33 h 57"/>
                <a:gd name="T2" fmla="*/ 24 w 56"/>
                <a:gd name="T3" fmla="*/ 54 h 57"/>
                <a:gd name="T4" fmla="*/ 2 w 56"/>
                <a:gd name="T5" fmla="*/ 24 h 57"/>
                <a:gd name="T6" fmla="*/ 32 w 56"/>
                <a:gd name="T7" fmla="*/ 3 h 57"/>
                <a:gd name="T8" fmla="*/ 54 w 56"/>
                <a:gd name="T9" fmla="*/ 33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7">
                  <a:moveTo>
                    <a:pt x="54" y="33"/>
                  </a:moveTo>
                  <a:cubicBezTo>
                    <a:pt x="52" y="47"/>
                    <a:pt x="38" y="57"/>
                    <a:pt x="24" y="54"/>
                  </a:cubicBezTo>
                  <a:cubicBezTo>
                    <a:pt x="10" y="52"/>
                    <a:pt x="0" y="39"/>
                    <a:pt x="2" y="24"/>
                  </a:cubicBezTo>
                  <a:cubicBezTo>
                    <a:pt x="5" y="10"/>
                    <a:pt x="18" y="0"/>
                    <a:pt x="32" y="3"/>
                  </a:cubicBezTo>
                  <a:cubicBezTo>
                    <a:pt x="47" y="5"/>
                    <a:pt x="56" y="18"/>
                    <a:pt x="54" y="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73" name="Freeform 124">
              <a:extLst>
                <a:ext uri="{FF2B5EF4-FFF2-40B4-BE49-F238E27FC236}">
                  <a16:creationId xmlns:a16="http://schemas.microsoft.com/office/drawing/2014/main" id="{1E8E6EE4-FA35-465F-A9DE-098A45918C29}"/>
                </a:ext>
              </a:extLst>
            </p:cNvPr>
            <p:cNvSpPr>
              <a:spLocks/>
            </p:cNvSpPr>
            <p:nvPr/>
          </p:nvSpPr>
          <p:spPr bwMode="auto">
            <a:xfrm>
              <a:off x="6979" y="5685"/>
              <a:ext cx="65" cy="64"/>
            </a:xfrm>
            <a:custGeom>
              <a:avLst/>
              <a:gdLst>
                <a:gd name="T0" fmla="*/ 54 w 57"/>
                <a:gd name="T1" fmla="*/ 32 h 56"/>
                <a:gd name="T2" fmla="*/ 24 w 57"/>
                <a:gd name="T3" fmla="*/ 54 h 56"/>
                <a:gd name="T4" fmla="*/ 3 w 57"/>
                <a:gd name="T5" fmla="*/ 24 h 56"/>
                <a:gd name="T6" fmla="*/ 33 w 57"/>
                <a:gd name="T7" fmla="*/ 2 h 56"/>
                <a:gd name="T8" fmla="*/ 54 w 57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" h="56">
                  <a:moveTo>
                    <a:pt x="54" y="32"/>
                  </a:moveTo>
                  <a:cubicBezTo>
                    <a:pt x="52" y="46"/>
                    <a:pt x="39" y="56"/>
                    <a:pt x="24" y="54"/>
                  </a:cubicBezTo>
                  <a:cubicBezTo>
                    <a:pt x="10" y="52"/>
                    <a:pt x="0" y="38"/>
                    <a:pt x="3" y="24"/>
                  </a:cubicBezTo>
                  <a:cubicBezTo>
                    <a:pt x="5" y="10"/>
                    <a:pt x="18" y="0"/>
                    <a:pt x="33" y="2"/>
                  </a:cubicBezTo>
                  <a:cubicBezTo>
                    <a:pt x="47" y="5"/>
                    <a:pt x="57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74" name="Freeform 125">
              <a:extLst>
                <a:ext uri="{FF2B5EF4-FFF2-40B4-BE49-F238E27FC236}">
                  <a16:creationId xmlns:a16="http://schemas.microsoft.com/office/drawing/2014/main" id="{AC518A0E-EC67-47BD-A97A-C3878C870588}"/>
                </a:ext>
              </a:extLst>
            </p:cNvPr>
            <p:cNvSpPr>
              <a:spLocks/>
            </p:cNvSpPr>
            <p:nvPr/>
          </p:nvSpPr>
          <p:spPr bwMode="auto">
            <a:xfrm>
              <a:off x="8546" y="5463"/>
              <a:ext cx="64" cy="65"/>
            </a:xfrm>
            <a:custGeom>
              <a:avLst/>
              <a:gdLst>
                <a:gd name="T0" fmla="*/ 54 w 56"/>
                <a:gd name="T1" fmla="*/ 32 h 56"/>
                <a:gd name="T2" fmla="*/ 24 w 56"/>
                <a:gd name="T3" fmla="*/ 54 h 56"/>
                <a:gd name="T4" fmla="*/ 2 w 56"/>
                <a:gd name="T5" fmla="*/ 24 h 56"/>
                <a:gd name="T6" fmla="*/ 32 w 56"/>
                <a:gd name="T7" fmla="*/ 2 h 56"/>
                <a:gd name="T8" fmla="*/ 54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4" y="32"/>
                  </a:moveTo>
                  <a:cubicBezTo>
                    <a:pt x="52" y="47"/>
                    <a:pt x="38" y="56"/>
                    <a:pt x="24" y="54"/>
                  </a:cubicBezTo>
                  <a:cubicBezTo>
                    <a:pt x="10" y="52"/>
                    <a:pt x="0" y="38"/>
                    <a:pt x="2" y="24"/>
                  </a:cubicBezTo>
                  <a:cubicBezTo>
                    <a:pt x="4" y="10"/>
                    <a:pt x="18" y="0"/>
                    <a:pt x="32" y="2"/>
                  </a:cubicBezTo>
                  <a:cubicBezTo>
                    <a:pt x="46" y="5"/>
                    <a:pt x="56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75" name="Freeform 126">
              <a:extLst>
                <a:ext uri="{FF2B5EF4-FFF2-40B4-BE49-F238E27FC236}">
                  <a16:creationId xmlns:a16="http://schemas.microsoft.com/office/drawing/2014/main" id="{98091C90-74CA-43FC-A406-4500D0233EAA}"/>
                </a:ext>
              </a:extLst>
            </p:cNvPr>
            <p:cNvSpPr>
              <a:spLocks/>
            </p:cNvSpPr>
            <p:nvPr/>
          </p:nvSpPr>
          <p:spPr bwMode="auto">
            <a:xfrm>
              <a:off x="9460" y="5440"/>
              <a:ext cx="65" cy="65"/>
            </a:xfrm>
            <a:custGeom>
              <a:avLst/>
              <a:gdLst>
                <a:gd name="T0" fmla="*/ 54 w 56"/>
                <a:gd name="T1" fmla="*/ 32 h 56"/>
                <a:gd name="T2" fmla="*/ 24 w 56"/>
                <a:gd name="T3" fmla="*/ 54 h 56"/>
                <a:gd name="T4" fmla="*/ 2 w 56"/>
                <a:gd name="T5" fmla="*/ 24 h 56"/>
                <a:gd name="T6" fmla="*/ 32 w 56"/>
                <a:gd name="T7" fmla="*/ 2 h 56"/>
                <a:gd name="T8" fmla="*/ 54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4" y="32"/>
                  </a:moveTo>
                  <a:cubicBezTo>
                    <a:pt x="51" y="46"/>
                    <a:pt x="38" y="56"/>
                    <a:pt x="24" y="54"/>
                  </a:cubicBezTo>
                  <a:cubicBezTo>
                    <a:pt x="10" y="51"/>
                    <a:pt x="0" y="38"/>
                    <a:pt x="2" y="24"/>
                  </a:cubicBezTo>
                  <a:cubicBezTo>
                    <a:pt x="4" y="9"/>
                    <a:pt x="18" y="0"/>
                    <a:pt x="32" y="2"/>
                  </a:cubicBezTo>
                  <a:cubicBezTo>
                    <a:pt x="46" y="4"/>
                    <a:pt x="56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76" name="Freeform 127">
              <a:extLst>
                <a:ext uri="{FF2B5EF4-FFF2-40B4-BE49-F238E27FC236}">
                  <a16:creationId xmlns:a16="http://schemas.microsoft.com/office/drawing/2014/main" id="{EAC3E56B-ED14-42B8-B5E0-86608804CF85}"/>
                </a:ext>
              </a:extLst>
            </p:cNvPr>
            <p:cNvSpPr>
              <a:spLocks/>
            </p:cNvSpPr>
            <p:nvPr/>
          </p:nvSpPr>
          <p:spPr bwMode="auto">
            <a:xfrm>
              <a:off x="7583" y="4018"/>
              <a:ext cx="66" cy="64"/>
            </a:xfrm>
            <a:custGeom>
              <a:avLst/>
              <a:gdLst>
                <a:gd name="T0" fmla="*/ 54 w 57"/>
                <a:gd name="T1" fmla="*/ 32 h 56"/>
                <a:gd name="T2" fmla="*/ 24 w 57"/>
                <a:gd name="T3" fmla="*/ 54 h 56"/>
                <a:gd name="T4" fmla="*/ 3 w 57"/>
                <a:gd name="T5" fmla="*/ 24 h 56"/>
                <a:gd name="T6" fmla="*/ 33 w 57"/>
                <a:gd name="T7" fmla="*/ 2 h 56"/>
                <a:gd name="T8" fmla="*/ 54 w 57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" h="56">
                  <a:moveTo>
                    <a:pt x="54" y="32"/>
                  </a:moveTo>
                  <a:cubicBezTo>
                    <a:pt x="52" y="46"/>
                    <a:pt x="39" y="56"/>
                    <a:pt x="24" y="54"/>
                  </a:cubicBezTo>
                  <a:cubicBezTo>
                    <a:pt x="10" y="52"/>
                    <a:pt x="0" y="38"/>
                    <a:pt x="3" y="24"/>
                  </a:cubicBezTo>
                  <a:cubicBezTo>
                    <a:pt x="5" y="10"/>
                    <a:pt x="18" y="0"/>
                    <a:pt x="33" y="2"/>
                  </a:cubicBezTo>
                  <a:cubicBezTo>
                    <a:pt x="47" y="4"/>
                    <a:pt x="57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77" name="Freeform 128">
              <a:extLst>
                <a:ext uri="{FF2B5EF4-FFF2-40B4-BE49-F238E27FC236}">
                  <a16:creationId xmlns:a16="http://schemas.microsoft.com/office/drawing/2014/main" id="{ED5931D5-AE20-4671-BE4D-3EE0C989A4D8}"/>
                </a:ext>
              </a:extLst>
            </p:cNvPr>
            <p:cNvSpPr>
              <a:spLocks/>
            </p:cNvSpPr>
            <p:nvPr/>
          </p:nvSpPr>
          <p:spPr bwMode="auto">
            <a:xfrm>
              <a:off x="8271" y="2829"/>
              <a:ext cx="65" cy="64"/>
            </a:xfrm>
            <a:custGeom>
              <a:avLst/>
              <a:gdLst>
                <a:gd name="T0" fmla="*/ 54 w 56"/>
                <a:gd name="T1" fmla="*/ 32 h 56"/>
                <a:gd name="T2" fmla="*/ 24 w 56"/>
                <a:gd name="T3" fmla="*/ 54 h 56"/>
                <a:gd name="T4" fmla="*/ 2 w 56"/>
                <a:gd name="T5" fmla="*/ 24 h 56"/>
                <a:gd name="T6" fmla="*/ 32 w 56"/>
                <a:gd name="T7" fmla="*/ 2 h 56"/>
                <a:gd name="T8" fmla="*/ 54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4" y="32"/>
                  </a:moveTo>
                  <a:cubicBezTo>
                    <a:pt x="51" y="46"/>
                    <a:pt x="38" y="56"/>
                    <a:pt x="24" y="54"/>
                  </a:cubicBezTo>
                  <a:cubicBezTo>
                    <a:pt x="9" y="51"/>
                    <a:pt x="0" y="38"/>
                    <a:pt x="2" y="24"/>
                  </a:cubicBezTo>
                  <a:cubicBezTo>
                    <a:pt x="4" y="9"/>
                    <a:pt x="18" y="0"/>
                    <a:pt x="32" y="2"/>
                  </a:cubicBezTo>
                  <a:cubicBezTo>
                    <a:pt x="46" y="4"/>
                    <a:pt x="56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78" name="Freeform 129">
              <a:extLst>
                <a:ext uri="{FF2B5EF4-FFF2-40B4-BE49-F238E27FC236}">
                  <a16:creationId xmlns:a16="http://schemas.microsoft.com/office/drawing/2014/main" id="{200C1364-B5DE-4622-AD8E-73F0360EC7AE}"/>
                </a:ext>
              </a:extLst>
            </p:cNvPr>
            <p:cNvSpPr>
              <a:spLocks/>
            </p:cNvSpPr>
            <p:nvPr/>
          </p:nvSpPr>
          <p:spPr bwMode="auto">
            <a:xfrm>
              <a:off x="9196" y="3172"/>
              <a:ext cx="65" cy="64"/>
            </a:xfrm>
            <a:custGeom>
              <a:avLst/>
              <a:gdLst>
                <a:gd name="T0" fmla="*/ 54 w 56"/>
                <a:gd name="T1" fmla="*/ 32 h 56"/>
                <a:gd name="T2" fmla="*/ 24 w 56"/>
                <a:gd name="T3" fmla="*/ 54 h 56"/>
                <a:gd name="T4" fmla="*/ 2 w 56"/>
                <a:gd name="T5" fmla="*/ 24 h 56"/>
                <a:gd name="T6" fmla="*/ 32 w 56"/>
                <a:gd name="T7" fmla="*/ 2 h 56"/>
                <a:gd name="T8" fmla="*/ 54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4" y="32"/>
                  </a:moveTo>
                  <a:cubicBezTo>
                    <a:pt x="52" y="46"/>
                    <a:pt x="38" y="56"/>
                    <a:pt x="24" y="54"/>
                  </a:cubicBezTo>
                  <a:cubicBezTo>
                    <a:pt x="10" y="51"/>
                    <a:pt x="0" y="38"/>
                    <a:pt x="2" y="24"/>
                  </a:cubicBezTo>
                  <a:cubicBezTo>
                    <a:pt x="5" y="9"/>
                    <a:pt x="18" y="0"/>
                    <a:pt x="32" y="2"/>
                  </a:cubicBezTo>
                  <a:cubicBezTo>
                    <a:pt x="47" y="4"/>
                    <a:pt x="56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79" name="Freeform 130">
              <a:extLst>
                <a:ext uri="{FF2B5EF4-FFF2-40B4-BE49-F238E27FC236}">
                  <a16:creationId xmlns:a16="http://schemas.microsoft.com/office/drawing/2014/main" id="{13B8E472-5EF9-44CD-91A9-5EB68814AEBE}"/>
                </a:ext>
              </a:extLst>
            </p:cNvPr>
            <p:cNvSpPr>
              <a:spLocks/>
            </p:cNvSpPr>
            <p:nvPr/>
          </p:nvSpPr>
          <p:spPr bwMode="auto">
            <a:xfrm>
              <a:off x="7812" y="3719"/>
              <a:ext cx="65" cy="66"/>
            </a:xfrm>
            <a:custGeom>
              <a:avLst/>
              <a:gdLst>
                <a:gd name="T0" fmla="*/ 54 w 56"/>
                <a:gd name="T1" fmla="*/ 33 h 57"/>
                <a:gd name="T2" fmla="*/ 24 w 56"/>
                <a:gd name="T3" fmla="*/ 54 h 57"/>
                <a:gd name="T4" fmla="*/ 2 w 56"/>
                <a:gd name="T5" fmla="*/ 24 h 57"/>
                <a:gd name="T6" fmla="*/ 32 w 56"/>
                <a:gd name="T7" fmla="*/ 3 h 57"/>
                <a:gd name="T8" fmla="*/ 54 w 56"/>
                <a:gd name="T9" fmla="*/ 33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7">
                  <a:moveTo>
                    <a:pt x="54" y="33"/>
                  </a:moveTo>
                  <a:cubicBezTo>
                    <a:pt x="52" y="47"/>
                    <a:pt x="38" y="57"/>
                    <a:pt x="24" y="54"/>
                  </a:cubicBezTo>
                  <a:cubicBezTo>
                    <a:pt x="10" y="52"/>
                    <a:pt x="0" y="39"/>
                    <a:pt x="2" y="24"/>
                  </a:cubicBezTo>
                  <a:cubicBezTo>
                    <a:pt x="5" y="10"/>
                    <a:pt x="18" y="0"/>
                    <a:pt x="32" y="3"/>
                  </a:cubicBezTo>
                  <a:cubicBezTo>
                    <a:pt x="47" y="5"/>
                    <a:pt x="56" y="18"/>
                    <a:pt x="54" y="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80" name="Freeform 131">
              <a:extLst>
                <a:ext uri="{FF2B5EF4-FFF2-40B4-BE49-F238E27FC236}">
                  <a16:creationId xmlns:a16="http://schemas.microsoft.com/office/drawing/2014/main" id="{253ADE87-A6BF-427D-8828-1EDC9A7DBE7A}"/>
                </a:ext>
              </a:extLst>
            </p:cNvPr>
            <p:cNvSpPr>
              <a:spLocks/>
            </p:cNvSpPr>
            <p:nvPr/>
          </p:nvSpPr>
          <p:spPr bwMode="auto">
            <a:xfrm>
              <a:off x="7986" y="3885"/>
              <a:ext cx="65" cy="65"/>
            </a:xfrm>
            <a:custGeom>
              <a:avLst/>
              <a:gdLst>
                <a:gd name="T0" fmla="*/ 54 w 56"/>
                <a:gd name="T1" fmla="*/ 32 h 56"/>
                <a:gd name="T2" fmla="*/ 24 w 56"/>
                <a:gd name="T3" fmla="*/ 54 h 56"/>
                <a:gd name="T4" fmla="*/ 2 w 56"/>
                <a:gd name="T5" fmla="*/ 24 h 56"/>
                <a:gd name="T6" fmla="*/ 32 w 56"/>
                <a:gd name="T7" fmla="*/ 2 h 56"/>
                <a:gd name="T8" fmla="*/ 54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4" y="32"/>
                  </a:moveTo>
                  <a:cubicBezTo>
                    <a:pt x="52" y="46"/>
                    <a:pt x="38" y="56"/>
                    <a:pt x="24" y="54"/>
                  </a:cubicBezTo>
                  <a:cubicBezTo>
                    <a:pt x="10" y="51"/>
                    <a:pt x="0" y="38"/>
                    <a:pt x="2" y="24"/>
                  </a:cubicBezTo>
                  <a:cubicBezTo>
                    <a:pt x="5" y="9"/>
                    <a:pt x="18" y="0"/>
                    <a:pt x="32" y="2"/>
                  </a:cubicBezTo>
                  <a:cubicBezTo>
                    <a:pt x="47" y="4"/>
                    <a:pt x="56" y="17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81" name="Freeform 132">
              <a:extLst>
                <a:ext uri="{FF2B5EF4-FFF2-40B4-BE49-F238E27FC236}">
                  <a16:creationId xmlns:a16="http://schemas.microsoft.com/office/drawing/2014/main" id="{F273DA14-59BC-495D-98E1-ADB936C8FC27}"/>
                </a:ext>
              </a:extLst>
            </p:cNvPr>
            <p:cNvSpPr>
              <a:spLocks/>
            </p:cNvSpPr>
            <p:nvPr/>
          </p:nvSpPr>
          <p:spPr bwMode="auto">
            <a:xfrm>
              <a:off x="6954" y="3417"/>
              <a:ext cx="65" cy="65"/>
            </a:xfrm>
            <a:custGeom>
              <a:avLst/>
              <a:gdLst>
                <a:gd name="T0" fmla="*/ 54 w 56"/>
                <a:gd name="T1" fmla="*/ 32 h 56"/>
                <a:gd name="T2" fmla="*/ 24 w 56"/>
                <a:gd name="T3" fmla="*/ 54 h 56"/>
                <a:gd name="T4" fmla="*/ 2 w 56"/>
                <a:gd name="T5" fmla="*/ 24 h 56"/>
                <a:gd name="T6" fmla="*/ 32 w 56"/>
                <a:gd name="T7" fmla="*/ 2 h 56"/>
                <a:gd name="T8" fmla="*/ 54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4" y="32"/>
                  </a:moveTo>
                  <a:cubicBezTo>
                    <a:pt x="52" y="46"/>
                    <a:pt x="38" y="56"/>
                    <a:pt x="24" y="54"/>
                  </a:cubicBezTo>
                  <a:cubicBezTo>
                    <a:pt x="10" y="51"/>
                    <a:pt x="0" y="38"/>
                    <a:pt x="2" y="24"/>
                  </a:cubicBezTo>
                  <a:cubicBezTo>
                    <a:pt x="5" y="10"/>
                    <a:pt x="18" y="0"/>
                    <a:pt x="32" y="2"/>
                  </a:cubicBezTo>
                  <a:cubicBezTo>
                    <a:pt x="47" y="4"/>
                    <a:pt x="56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82" name="Freeform 133">
              <a:extLst>
                <a:ext uri="{FF2B5EF4-FFF2-40B4-BE49-F238E27FC236}">
                  <a16:creationId xmlns:a16="http://schemas.microsoft.com/office/drawing/2014/main" id="{CC9B8721-E4E8-4C99-A192-94D3E34C5DF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938" y="3401"/>
              <a:ext cx="97" cy="97"/>
            </a:xfrm>
            <a:custGeom>
              <a:avLst/>
              <a:gdLst>
                <a:gd name="T0" fmla="*/ 36 w 84"/>
                <a:gd name="T1" fmla="*/ 80 h 84"/>
                <a:gd name="T2" fmla="*/ 4 w 84"/>
                <a:gd name="T3" fmla="*/ 36 h 84"/>
                <a:gd name="T4" fmla="*/ 48 w 84"/>
                <a:gd name="T5" fmla="*/ 3 h 84"/>
                <a:gd name="T6" fmla="*/ 81 w 84"/>
                <a:gd name="T7" fmla="*/ 48 h 84"/>
                <a:gd name="T8" fmla="*/ 36 w 84"/>
                <a:gd name="T9" fmla="*/ 80 h 84"/>
                <a:gd name="T10" fmla="*/ 48 w 84"/>
                <a:gd name="T11" fmla="*/ 5 h 84"/>
                <a:gd name="T12" fmla="*/ 5 w 84"/>
                <a:gd name="T13" fmla="*/ 36 h 84"/>
                <a:gd name="T14" fmla="*/ 36 w 84"/>
                <a:gd name="T15" fmla="*/ 79 h 84"/>
                <a:gd name="T16" fmla="*/ 79 w 84"/>
                <a:gd name="T17" fmla="*/ 48 h 84"/>
                <a:gd name="T18" fmla="*/ 48 w 84"/>
                <a:gd name="T19" fmla="*/ 5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4" h="84">
                  <a:moveTo>
                    <a:pt x="36" y="80"/>
                  </a:moveTo>
                  <a:cubicBezTo>
                    <a:pt x="15" y="77"/>
                    <a:pt x="0" y="57"/>
                    <a:pt x="4" y="36"/>
                  </a:cubicBezTo>
                  <a:cubicBezTo>
                    <a:pt x="7" y="15"/>
                    <a:pt x="27" y="0"/>
                    <a:pt x="48" y="3"/>
                  </a:cubicBezTo>
                  <a:cubicBezTo>
                    <a:pt x="70" y="7"/>
                    <a:pt x="84" y="27"/>
                    <a:pt x="81" y="48"/>
                  </a:cubicBezTo>
                  <a:cubicBezTo>
                    <a:pt x="77" y="69"/>
                    <a:pt x="57" y="84"/>
                    <a:pt x="36" y="80"/>
                  </a:cubicBezTo>
                  <a:close/>
                  <a:moveTo>
                    <a:pt x="48" y="5"/>
                  </a:moveTo>
                  <a:cubicBezTo>
                    <a:pt x="28" y="2"/>
                    <a:pt x="9" y="16"/>
                    <a:pt x="5" y="36"/>
                  </a:cubicBezTo>
                  <a:cubicBezTo>
                    <a:pt x="2" y="56"/>
                    <a:pt x="16" y="76"/>
                    <a:pt x="36" y="79"/>
                  </a:cubicBezTo>
                  <a:cubicBezTo>
                    <a:pt x="57" y="82"/>
                    <a:pt x="76" y="68"/>
                    <a:pt x="79" y="48"/>
                  </a:cubicBezTo>
                  <a:cubicBezTo>
                    <a:pt x="82" y="27"/>
                    <a:pt x="68" y="8"/>
                    <a:pt x="48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83" name="Freeform 134">
              <a:extLst>
                <a:ext uri="{FF2B5EF4-FFF2-40B4-BE49-F238E27FC236}">
                  <a16:creationId xmlns:a16="http://schemas.microsoft.com/office/drawing/2014/main" id="{B3F79E3C-AA9E-4CE6-8E93-E43950B68001}"/>
                </a:ext>
              </a:extLst>
            </p:cNvPr>
            <p:cNvSpPr>
              <a:spLocks/>
            </p:cNvSpPr>
            <p:nvPr/>
          </p:nvSpPr>
          <p:spPr bwMode="auto">
            <a:xfrm>
              <a:off x="7760" y="4435"/>
              <a:ext cx="65" cy="64"/>
            </a:xfrm>
            <a:custGeom>
              <a:avLst/>
              <a:gdLst>
                <a:gd name="T0" fmla="*/ 54 w 56"/>
                <a:gd name="T1" fmla="*/ 32 h 56"/>
                <a:gd name="T2" fmla="*/ 24 w 56"/>
                <a:gd name="T3" fmla="*/ 54 h 56"/>
                <a:gd name="T4" fmla="*/ 2 w 56"/>
                <a:gd name="T5" fmla="*/ 24 h 56"/>
                <a:gd name="T6" fmla="*/ 32 w 56"/>
                <a:gd name="T7" fmla="*/ 2 h 56"/>
                <a:gd name="T8" fmla="*/ 54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4" y="32"/>
                  </a:moveTo>
                  <a:cubicBezTo>
                    <a:pt x="52" y="46"/>
                    <a:pt x="38" y="56"/>
                    <a:pt x="24" y="54"/>
                  </a:cubicBezTo>
                  <a:cubicBezTo>
                    <a:pt x="10" y="52"/>
                    <a:pt x="0" y="38"/>
                    <a:pt x="2" y="24"/>
                  </a:cubicBezTo>
                  <a:cubicBezTo>
                    <a:pt x="4" y="10"/>
                    <a:pt x="18" y="0"/>
                    <a:pt x="32" y="2"/>
                  </a:cubicBezTo>
                  <a:cubicBezTo>
                    <a:pt x="46" y="4"/>
                    <a:pt x="56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84" name="Freeform 135">
              <a:extLst>
                <a:ext uri="{FF2B5EF4-FFF2-40B4-BE49-F238E27FC236}">
                  <a16:creationId xmlns:a16="http://schemas.microsoft.com/office/drawing/2014/main" id="{ABCDA91F-34D0-48C8-BC8B-841A3B08CCE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744" y="4418"/>
              <a:ext cx="97" cy="97"/>
            </a:xfrm>
            <a:custGeom>
              <a:avLst/>
              <a:gdLst>
                <a:gd name="T0" fmla="*/ 36 w 84"/>
                <a:gd name="T1" fmla="*/ 80 h 84"/>
                <a:gd name="T2" fmla="*/ 4 w 84"/>
                <a:gd name="T3" fmla="*/ 36 h 84"/>
                <a:gd name="T4" fmla="*/ 48 w 84"/>
                <a:gd name="T5" fmla="*/ 3 h 84"/>
                <a:gd name="T6" fmla="*/ 81 w 84"/>
                <a:gd name="T7" fmla="*/ 48 h 84"/>
                <a:gd name="T8" fmla="*/ 36 w 84"/>
                <a:gd name="T9" fmla="*/ 80 h 84"/>
                <a:gd name="T10" fmla="*/ 48 w 84"/>
                <a:gd name="T11" fmla="*/ 5 h 84"/>
                <a:gd name="T12" fmla="*/ 5 w 84"/>
                <a:gd name="T13" fmla="*/ 36 h 84"/>
                <a:gd name="T14" fmla="*/ 36 w 84"/>
                <a:gd name="T15" fmla="*/ 79 h 84"/>
                <a:gd name="T16" fmla="*/ 79 w 84"/>
                <a:gd name="T17" fmla="*/ 48 h 84"/>
                <a:gd name="T18" fmla="*/ 48 w 84"/>
                <a:gd name="T19" fmla="*/ 5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4" h="84">
                  <a:moveTo>
                    <a:pt x="36" y="80"/>
                  </a:moveTo>
                  <a:cubicBezTo>
                    <a:pt x="15" y="77"/>
                    <a:pt x="0" y="57"/>
                    <a:pt x="4" y="36"/>
                  </a:cubicBezTo>
                  <a:cubicBezTo>
                    <a:pt x="7" y="15"/>
                    <a:pt x="27" y="0"/>
                    <a:pt x="48" y="3"/>
                  </a:cubicBezTo>
                  <a:cubicBezTo>
                    <a:pt x="69" y="7"/>
                    <a:pt x="84" y="27"/>
                    <a:pt x="81" y="48"/>
                  </a:cubicBezTo>
                  <a:cubicBezTo>
                    <a:pt x="77" y="69"/>
                    <a:pt x="57" y="84"/>
                    <a:pt x="36" y="80"/>
                  </a:cubicBezTo>
                  <a:close/>
                  <a:moveTo>
                    <a:pt x="48" y="5"/>
                  </a:moveTo>
                  <a:cubicBezTo>
                    <a:pt x="28" y="2"/>
                    <a:pt x="8" y="16"/>
                    <a:pt x="5" y="36"/>
                  </a:cubicBezTo>
                  <a:cubicBezTo>
                    <a:pt x="2" y="56"/>
                    <a:pt x="16" y="76"/>
                    <a:pt x="36" y="79"/>
                  </a:cubicBezTo>
                  <a:cubicBezTo>
                    <a:pt x="57" y="82"/>
                    <a:pt x="76" y="68"/>
                    <a:pt x="79" y="48"/>
                  </a:cubicBezTo>
                  <a:cubicBezTo>
                    <a:pt x="82" y="27"/>
                    <a:pt x="68" y="8"/>
                    <a:pt x="48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85" name="Freeform 136">
              <a:extLst>
                <a:ext uri="{FF2B5EF4-FFF2-40B4-BE49-F238E27FC236}">
                  <a16:creationId xmlns:a16="http://schemas.microsoft.com/office/drawing/2014/main" id="{2CE17DF8-82DD-47AB-A882-EF10B0E41EBB}"/>
                </a:ext>
              </a:extLst>
            </p:cNvPr>
            <p:cNvSpPr>
              <a:spLocks/>
            </p:cNvSpPr>
            <p:nvPr/>
          </p:nvSpPr>
          <p:spPr bwMode="auto">
            <a:xfrm>
              <a:off x="8523" y="3984"/>
              <a:ext cx="64" cy="66"/>
            </a:xfrm>
            <a:custGeom>
              <a:avLst/>
              <a:gdLst>
                <a:gd name="T0" fmla="*/ 54 w 56"/>
                <a:gd name="T1" fmla="*/ 33 h 57"/>
                <a:gd name="T2" fmla="*/ 24 w 56"/>
                <a:gd name="T3" fmla="*/ 54 h 57"/>
                <a:gd name="T4" fmla="*/ 2 w 56"/>
                <a:gd name="T5" fmla="*/ 24 h 57"/>
                <a:gd name="T6" fmla="*/ 32 w 56"/>
                <a:gd name="T7" fmla="*/ 3 h 57"/>
                <a:gd name="T8" fmla="*/ 54 w 56"/>
                <a:gd name="T9" fmla="*/ 33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7">
                  <a:moveTo>
                    <a:pt x="54" y="33"/>
                  </a:moveTo>
                  <a:cubicBezTo>
                    <a:pt x="52" y="47"/>
                    <a:pt x="38" y="57"/>
                    <a:pt x="24" y="54"/>
                  </a:cubicBezTo>
                  <a:cubicBezTo>
                    <a:pt x="10" y="52"/>
                    <a:pt x="0" y="39"/>
                    <a:pt x="2" y="24"/>
                  </a:cubicBezTo>
                  <a:cubicBezTo>
                    <a:pt x="5" y="10"/>
                    <a:pt x="18" y="0"/>
                    <a:pt x="32" y="3"/>
                  </a:cubicBezTo>
                  <a:cubicBezTo>
                    <a:pt x="47" y="5"/>
                    <a:pt x="56" y="18"/>
                    <a:pt x="54" y="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86" name="Freeform 137">
              <a:extLst>
                <a:ext uri="{FF2B5EF4-FFF2-40B4-BE49-F238E27FC236}">
                  <a16:creationId xmlns:a16="http://schemas.microsoft.com/office/drawing/2014/main" id="{CC57D20A-BFCE-4CC0-8745-BC869FCBADD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507" y="3969"/>
              <a:ext cx="96" cy="96"/>
            </a:xfrm>
            <a:custGeom>
              <a:avLst/>
              <a:gdLst>
                <a:gd name="T0" fmla="*/ 36 w 84"/>
                <a:gd name="T1" fmla="*/ 80 h 83"/>
                <a:gd name="T2" fmla="*/ 4 w 84"/>
                <a:gd name="T3" fmla="*/ 35 h 83"/>
                <a:gd name="T4" fmla="*/ 48 w 84"/>
                <a:gd name="T5" fmla="*/ 3 h 83"/>
                <a:gd name="T6" fmla="*/ 81 w 84"/>
                <a:gd name="T7" fmla="*/ 48 h 83"/>
                <a:gd name="T8" fmla="*/ 36 w 84"/>
                <a:gd name="T9" fmla="*/ 80 h 83"/>
                <a:gd name="T10" fmla="*/ 48 w 84"/>
                <a:gd name="T11" fmla="*/ 5 h 83"/>
                <a:gd name="T12" fmla="*/ 5 w 84"/>
                <a:gd name="T13" fmla="*/ 36 h 83"/>
                <a:gd name="T14" fmla="*/ 36 w 84"/>
                <a:gd name="T15" fmla="*/ 78 h 83"/>
                <a:gd name="T16" fmla="*/ 79 w 84"/>
                <a:gd name="T17" fmla="*/ 47 h 83"/>
                <a:gd name="T18" fmla="*/ 48 w 84"/>
                <a:gd name="T19" fmla="*/ 5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4" h="83">
                  <a:moveTo>
                    <a:pt x="36" y="80"/>
                  </a:moveTo>
                  <a:cubicBezTo>
                    <a:pt x="15" y="77"/>
                    <a:pt x="0" y="57"/>
                    <a:pt x="4" y="35"/>
                  </a:cubicBezTo>
                  <a:cubicBezTo>
                    <a:pt x="7" y="14"/>
                    <a:pt x="27" y="0"/>
                    <a:pt x="48" y="3"/>
                  </a:cubicBezTo>
                  <a:cubicBezTo>
                    <a:pt x="70" y="6"/>
                    <a:pt x="84" y="26"/>
                    <a:pt x="81" y="48"/>
                  </a:cubicBezTo>
                  <a:cubicBezTo>
                    <a:pt x="77" y="69"/>
                    <a:pt x="57" y="83"/>
                    <a:pt x="36" y="80"/>
                  </a:cubicBezTo>
                  <a:close/>
                  <a:moveTo>
                    <a:pt x="48" y="5"/>
                  </a:moveTo>
                  <a:cubicBezTo>
                    <a:pt x="28" y="1"/>
                    <a:pt x="9" y="15"/>
                    <a:pt x="5" y="36"/>
                  </a:cubicBezTo>
                  <a:cubicBezTo>
                    <a:pt x="2" y="56"/>
                    <a:pt x="16" y="75"/>
                    <a:pt x="36" y="78"/>
                  </a:cubicBezTo>
                  <a:cubicBezTo>
                    <a:pt x="57" y="82"/>
                    <a:pt x="76" y="68"/>
                    <a:pt x="79" y="47"/>
                  </a:cubicBezTo>
                  <a:cubicBezTo>
                    <a:pt x="82" y="27"/>
                    <a:pt x="68" y="8"/>
                    <a:pt x="48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87" name="Freeform 138">
              <a:extLst>
                <a:ext uri="{FF2B5EF4-FFF2-40B4-BE49-F238E27FC236}">
                  <a16:creationId xmlns:a16="http://schemas.microsoft.com/office/drawing/2014/main" id="{43DF8A0C-5FFC-4C66-B60A-9A8685B4EF1E}"/>
                </a:ext>
              </a:extLst>
            </p:cNvPr>
            <p:cNvSpPr>
              <a:spLocks/>
            </p:cNvSpPr>
            <p:nvPr/>
          </p:nvSpPr>
          <p:spPr bwMode="auto">
            <a:xfrm>
              <a:off x="8171" y="4207"/>
              <a:ext cx="65" cy="64"/>
            </a:xfrm>
            <a:custGeom>
              <a:avLst/>
              <a:gdLst>
                <a:gd name="T0" fmla="*/ 54 w 56"/>
                <a:gd name="T1" fmla="*/ 32 h 56"/>
                <a:gd name="T2" fmla="*/ 24 w 56"/>
                <a:gd name="T3" fmla="*/ 54 h 56"/>
                <a:gd name="T4" fmla="*/ 2 w 56"/>
                <a:gd name="T5" fmla="*/ 24 h 56"/>
                <a:gd name="T6" fmla="*/ 32 w 56"/>
                <a:gd name="T7" fmla="*/ 2 h 56"/>
                <a:gd name="T8" fmla="*/ 54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4" y="32"/>
                  </a:moveTo>
                  <a:cubicBezTo>
                    <a:pt x="52" y="47"/>
                    <a:pt x="38" y="56"/>
                    <a:pt x="24" y="54"/>
                  </a:cubicBezTo>
                  <a:cubicBezTo>
                    <a:pt x="10" y="52"/>
                    <a:pt x="0" y="38"/>
                    <a:pt x="2" y="24"/>
                  </a:cubicBezTo>
                  <a:cubicBezTo>
                    <a:pt x="4" y="10"/>
                    <a:pt x="18" y="0"/>
                    <a:pt x="32" y="2"/>
                  </a:cubicBezTo>
                  <a:cubicBezTo>
                    <a:pt x="46" y="5"/>
                    <a:pt x="56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88" name="Freeform 139">
              <a:extLst>
                <a:ext uri="{FF2B5EF4-FFF2-40B4-BE49-F238E27FC236}">
                  <a16:creationId xmlns:a16="http://schemas.microsoft.com/office/drawing/2014/main" id="{DDF8006B-7695-4D9E-BD29-33D64252D0A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155" y="4190"/>
              <a:ext cx="97" cy="97"/>
            </a:xfrm>
            <a:custGeom>
              <a:avLst/>
              <a:gdLst>
                <a:gd name="T0" fmla="*/ 36 w 84"/>
                <a:gd name="T1" fmla="*/ 81 h 84"/>
                <a:gd name="T2" fmla="*/ 3 w 84"/>
                <a:gd name="T3" fmla="*/ 36 h 84"/>
                <a:gd name="T4" fmla="*/ 48 w 84"/>
                <a:gd name="T5" fmla="*/ 4 h 84"/>
                <a:gd name="T6" fmla="*/ 80 w 84"/>
                <a:gd name="T7" fmla="*/ 48 h 84"/>
                <a:gd name="T8" fmla="*/ 36 w 84"/>
                <a:gd name="T9" fmla="*/ 81 h 84"/>
                <a:gd name="T10" fmla="*/ 48 w 84"/>
                <a:gd name="T11" fmla="*/ 5 h 84"/>
                <a:gd name="T12" fmla="*/ 5 w 84"/>
                <a:gd name="T13" fmla="*/ 36 h 84"/>
                <a:gd name="T14" fmla="*/ 36 w 84"/>
                <a:gd name="T15" fmla="*/ 79 h 84"/>
                <a:gd name="T16" fmla="*/ 79 w 84"/>
                <a:gd name="T17" fmla="*/ 48 h 84"/>
                <a:gd name="T18" fmla="*/ 48 w 84"/>
                <a:gd name="T19" fmla="*/ 5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4" h="84">
                  <a:moveTo>
                    <a:pt x="36" y="81"/>
                  </a:moveTo>
                  <a:cubicBezTo>
                    <a:pt x="15" y="77"/>
                    <a:pt x="0" y="57"/>
                    <a:pt x="3" y="36"/>
                  </a:cubicBezTo>
                  <a:cubicBezTo>
                    <a:pt x="7" y="15"/>
                    <a:pt x="27" y="0"/>
                    <a:pt x="48" y="4"/>
                  </a:cubicBezTo>
                  <a:cubicBezTo>
                    <a:pt x="69" y="7"/>
                    <a:pt x="84" y="27"/>
                    <a:pt x="80" y="48"/>
                  </a:cubicBezTo>
                  <a:cubicBezTo>
                    <a:pt x="77" y="70"/>
                    <a:pt x="57" y="84"/>
                    <a:pt x="36" y="81"/>
                  </a:cubicBezTo>
                  <a:close/>
                  <a:moveTo>
                    <a:pt x="48" y="5"/>
                  </a:moveTo>
                  <a:cubicBezTo>
                    <a:pt x="27" y="2"/>
                    <a:pt x="8" y="16"/>
                    <a:pt x="5" y="36"/>
                  </a:cubicBezTo>
                  <a:cubicBezTo>
                    <a:pt x="2" y="57"/>
                    <a:pt x="16" y="76"/>
                    <a:pt x="36" y="79"/>
                  </a:cubicBezTo>
                  <a:cubicBezTo>
                    <a:pt x="56" y="82"/>
                    <a:pt x="76" y="68"/>
                    <a:pt x="79" y="48"/>
                  </a:cubicBezTo>
                  <a:cubicBezTo>
                    <a:pt x="82" y="28"/>
                    <a:pt x="68" y="9"/>
                    <a:pt x="48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89" name="Freeform 140">
              <a:extLst>
                <a:ext uri="{FF2B5EF4-FFF2-40B4-BE49-F238E27FC236}">
                  <a16:creationId xmlns:a16="http://schemas.microsoft.com/office/drawing/2014/main" id="{8E8BA0AA-DD34-49EA-B33B-2C27E0E19A06}"/>
                </a:ext>
              </a:extLst>
            </p:cNvPr>
            <p:cNvSpPr>
              <a:spLocks/>
            </p:cNvSpPr>
            <p:nvPr/>
          </p:nvSpPr>
          <p:spPr bwMode="auto">
            <a:xfrm>
              <a:off x="8577" y="3524"/>
              <a:ext cx="64" cy="65"/>
            </a:xfrm>
            <a:custGeom>
              <a:avLst/>
              <a:gdLst>
                <a:gd name="T0" fmla="*/ 54 w 56"/>
                <a:gd name="T1" fmla="*/ 32 h 56"/>
                <a:gd name="T2" fmla="*/ 24 w 56"/>
                <a:gd name="T3" fmla="*/ 54 h 56"/>
                <a:gd name="T4" fmla="*/ 2 w 56"/>
                <a:gd name="T5" fmla="*/ 24 h 56"/>
                <a:gd name="T6" fmla="*/ 32 w 56"/>
                <a:gd name="T7" fmla="*/ 2 h 56"/>
                <a:gd name="T8" fmla="*/ 54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4" y="32"/>
                  </a:moveTo>
                  <a:cubicBezTo>
                    <a:pt x="52" y="47"/>
                    <a:pt x="38" y="56"/>
                    <a:pt x="24" y="54"/>
                  </a:cubicBezTo>
                  <a:cubicBezTo>
                    <a:pt x="10" y="52"/>
                    <a:pt x="0" y="38"/>
                    <a:pt x="2" y="24"/>
                  </a:cubicBezTo>
                  <a:cubicBezTo>
                    <a:pt x="5" y="10"/>
                    <a:pt x="18" y="0"/>
                    <a:pt x="32" y="2"/>
                  </a:cubicBezTo>
                  <a:cubicBezTo>
                    <a:pt x="47" y="5"/>
                    <a:pt x="56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90" name="Freeform 141">
              <a:extLst>
                <a:ext uri="{FF2B5EF4-FFF2-40B4-BE49-F238E27FC236}">
                  <a16:creationId xmlns:a16="http://schemas.microsoft.com/office/drawing/2014/main" id="{3CE125B3-C99B-42EE-8D0B-7CEC84AD6E5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561" y="3508"/>
              <a:ext cx="97" cy="97"/>
            </a:xfrm>
            <a:custGeom>
              <a:avLst/>
              <a:gdLst>
                <a:gd name="T0" fmla="*/ 36 w 84"/>
                <a:gd name="T1" fmla="*/ 81 h 84"/>
                <a:gd name="T2" fmla="*/ 4 w 84"/>
                <a:gd name="T3" fmla="*/ 36 h 84"/>
                <a:gd name="T4" fmla="*/ 48 w 84"/>
                <a:gd name="T5" fmla="*/ 4 h 84"/>
                <a:gd name="T6" fmla="*/ 81 w 84"/>
                <a:gd name="T7" fmla="*/ 48 h 84"/>
                <a:gd name="T8" fmla="*/ 36 w 84"/>
                <a:gd name="T9" fmla="*/ 81 h 84"/>
                <a:gd name="T10" fmla="*/ 48 w 84"/>
                <a:gd name="T11" fmla="*/ 5 h 84"/>
                <a:gd name="T12" fmla="*/ 5 w 84"/>
                <a:gd name="T13" fmla="*/ 36 h 84"/>
                <a:gd name="T14" fmla="*/ 36 w 84"/>
                <a:gd name="T15" fmla="*/ 79 h 84"/>
                <a:gd name="T16" fmla="*/ 79 w 84"/>
                <a:gd name="T17" fmla="*/ 48 h 84"/>
                <a:gd name="T18" fmla="*/ 48 w 84"/>
                <a:gd name="T19" fmla="*/ 5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4" h="84">
                  <a:moveTo>
                    <a:pt x="36" y="81"/>
                  </a:moveTo>
                  <a:cubicBezTo>
                    <a:pt x="15" y="77"/>
                    <a:pt x="0" y="57"/>
                    <a:pt x="4" y="36"/>
                  </a:cubicBezTo>
                  <a:cubicBezTo>
                    <a:pt x="7" y="15"/>
                    <a:pt x="27" y="0"/>
                    <a:pt x="48" y="4"/>
                  </a:cubicBezTo>
                  <a:cubicBezTo>
                    <a:pt x="69" y="7"/>
                    <a:pt x="84" y="27"/>
                    <a:pt x="81" y="48"/>
                  </a:cubicBezTo>
                  <a:cubicBezTo>
                    <a:pt x="77" y="70"/>
                    <a:pt x="57" y="84"/>
                    <a:pt x="36" y="81"/>
                  </a:cubicBezTo>
                  <a:close/>
                  <a:moveTo>
                    <a:pt x="48" y="5"/>
                  </a:moveTo>
                  <a:cubicBezTo>
                    <a:pt x="28" y="2"/>
                    <a:pt x="9" y="16"/>
                    <a:pt x="5" y="36"/>
                  </a:cubicBezTo>
                  <a:cubicBezTo>
                    <a:pt x="2" y="57"/>
                    <a:pt x="16" y="76"/>
                    <a:pt x="36" y="79"/>
                  </a:cubicBezTo>
                  <a:cubicBezTo>
                    <a:pt x="57" y="82"/>
                    <a:pt x="76" y="68"/>
                    <a:pt x="79" y="48"/>
                  </a:cubicBezTo>
                  <a:cubicBezTo>
                    <a:pt x="82" y="28"/>
                    <a:pt x="68" y="9"/>
                    <a:pt x="48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91" name="Freeform 142">
              <a:extLst>
                <a:ext uri="{FF2B5EF4-FFF2-40B4-BE49-F238E27FC236}">
                  <a16:creationId xmlns:a16="http://schemas.microsoft.com/office/drawing/2014/main" id="{8B1BE86E-CE46-4DB2-BD4E-A3490A7DFAC9}"/>
                </a:ext>
              </a:extLst>
            </p:cNvPr>
            <p:cNvSpPr>
              <a:spLocks/>
            </p:cNvSpPr>
            <p:nvPr/>
          </p:nvSpPr>
          <p:spPr bwMode="auto">
            <a:xfrm>
              <a:off x="8867" y="3831"/>
              <a:ext cx="65" cy="64"/>
            </a:xfrm>
            <a:custGeom>
              <a:avLst/>
              <a:gdLst>
                <a:gd name="T0" fmla="*/ 54 w 56"/>
                <a:gd name="T1" fmla="*/ 32 h 56"/>
                <a:gd name="T2" fmla="*/ 24 w 56"/>
                <a:gd name="T3" fmla="*/ 54 h 56"/>
                <a:gd name="T4" fmla="*/ 2 w 56"/>
                <a:gd name="T5" fmla="*/ 24 h 56"/>
                <a:gd name="T6" fmla="*/ 32 w 56"/>
                <a:gd name="T7" fmla="*/ 2 h 56"/>
                <a:gd name="T8" fmla="*/ 54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4" y="32"/>
                  </a:moveTo>
                  <a:cubicBezTo>
                    <a:pt x="51" y="46"/>
                    <a:pt x="38" y="56"/>
                    <a:pt x="24" y="54"/>
                  </a:cubicBezTo>
                  <a:cubicBezTo>
                    <a:pt x="9" y="52"/>
                    <a:pt x="0" y="38"/>
                    <a:pt x="2" y="24"/>
                  </a:cubicBezTo>
                  <a:cubicBezTo>
                    <a:pt x="4" y="10"/>
                    <a:pt x="18" y="0"/>
                    <a:pt x="32" y="2"/>
                  </a:cubicBezTo>
                  <a:cubicBezTo>
                    <a:pt x="46" y="4"/>
                    <a:pt x="56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92" name="Freeform 143">
              <a:extLst>
                <a:ext uri="{FF2B5EF4-FFF2-40B4-BE49-F238E27FC236}">
                  <a16:creationId xmlns:a16="http://schemas.microsoft.com/office/drawing/2014/main" id="{DB22C5FC-9D61-4BE9-9ADD-E1E4FC83EAD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851" y="3815"/>
              <a:ext cx="97" cy="97"/>
            </a:xfrm>
            <a:custGeom>
              <a:avLst/>
              <a:gdLst>
                <a:gd name="T0" fmla="*/ 36 w 84"/>
                <a:gd name="T1" fmla="*/ 80 h 84"/>
                <a:gd name="T2" fmla="*/ 3 w 84"/>
                <a:gd name="T3" fmla="*/ 36 h 84"/>
                <a:gd name="T4" fmla="*/ 48 w 84"/>
                <a:gd name="T5" fmla="*/ 3 h 84"/>
                <a:gd name="T6" fmla="*/ 80 w 84"/>
                <a:gd name="T7" fmla="*/ 48 h 84"/>
                <a:gd name="T8" fmla="*/ 36 w 84"/>
                <a:gd name="T9" fmla="*/ 80 h 84"/>
                <a:gd name="T10" fmla="*/ 48 w 84"/>
                <a:gd name="T11" fmla="*/ 5 h 84"/>
                <a:gd name="T12" fmla="*/ 5 w 84"/>
                <a:gd name="T13" fmla="*/ 36 h 84"/>
                <a:gd name="T14" fmla="*/ 36 w 84"/>
                <a:gd name="T15" fmla="*/ 79 h 84"/>
                <a:gd name="T16" fmla="*/ 79 w 84"/>
                <a:gd name="T17" fmla="*/ 48 h 84"/>
                <a:gd name="T18" fmla="*/ 48 w 84"/>
                <a:gd name="T19" fmla="*/ 5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4" h="84">
                  <a:moveTo>
                    <a:pt x="36" y="80"/>
                  </a:moveTo>
                  <a:cubicBezTo>
                    <a:pt x="14" y="77"/>
                    <a:pt x="0" y="57"/>
                    <a:pt x="3" y="36"/>
                  </a:cubicBezTo>
                  <a:cubicBezTo>
                    <a:pt x="7" y="15"/>
                    <a:pt x="27" y="0"/>
                    <a:pt x="48" y="3"/>
                  </a:cubicBezTo>
                  <a:cubicBezTo>
                    <a:pt x="69" y="7"/>
                    <a:pt x="84" y="27"/>
                    <a:pt x="80" y="48"/>
                  </a:cubicBezTo>
                  <a:cubicBezTo>
                    <a:pt x="77" y="69"/>
                    <a:pt x="57" y="84"/>
                    <a:pt x="36" y="80"/>
                  </a:cubicBezTo>
                  <a:close/>
                  <a:moveTo>
                    <a:pt x="48" y="5"/>
                  </a:moveTo>
                  <a:cubicBezTo>
                    <a:pt x="27" y="2"/>
                    <a:pt x="8" y="16"/>
                    <a:pt x="5" y="36"/>
                  </a:cubicBezTo>
                  <a:cubicBezTo>
                    <a:pt x="2" y="56"/>
                    <a:pt x="16" y="76"/>
                    <a:pt x="36" y="79"/>
                  </a:cubicBezTo>
                  <a:cubicBezTo>
                    <a:pt x="56" y="82"/>
                    <a:pt x="75" y="68"/>
                    <a:pt x="79" y="48"/>
                  </a:cubicBezTo>
                  <a:cubicBezTo>
                    <a:pt x="82" y="28"/>
                    <a:pt x="68" y="8"/>
                    <a:pt x="48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93" name="Freeform 144">
              <a:extLst>
                <a:ext uri="{FF2B5EF4-FFF2-40B4-BE49-F238E27FC236}">
                  <a16:creationId xmlns:a16="http://schemas.microsoft.com/office/drawing/2014/main" id="{8731FB22-825A-474F-BE03-AC3AB5CA735E}"/>
                </a:ext>
              </a:extLst>
            </p:cNvPr>
            <p:cNvSpPr>
              <a:spLocks/>
            </p:cNvSpPr>
            <p:nvPr/>
          </p:nvSpPr>
          <p:spPr bwMode="auto">
            <a:xfrm>
              <a:off x="8399" y="5046"/>
              <a:ext cx="65" cy="65"/>
            </a:xfrm>
            <a:custGeom>
              <a:avLst/>
              <a:gdLst>
                <a:gd name="T0" fmla="*/ 54 w 56"/>
                <a:gd name="T1" fmla="*/ 32 h 56"/>
                <a:gd name="T2" fmla="*/ 24 w 56"/>
                <a:gd name="T3" fmla="*/ 54 h 56"/>
                <a:gd name="T4" fmla="*/ 2 w 56"/>
                <a:gd name="T5" fmla="*/ 24 h 56"/>
                <a:gd name="T6" fmla="*/ 32 w 56"/>
                <a:gd name="T7" fmla="*/ 2 h 56"/>
                <a:gd name="T8" fmla="*/ 54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4" y="32"/>
                  </a:moveTo>
                  <a:cubicBezTo>
                    <a:pt x="52" y="46"/>
                    <a:pt x="38" y="56"/>
                    <a:pt x="24" y="54"/>
                  </a:cubicBezTo>
                  <a:cubicBezTo>
                    <a:pt x="10" y="51"/>
                    <a:pt x="0" y="38"/>
                    <a:pt x="2" y="24"/>
                  </a:cubicBezTo>
                  <a:cubicBezTo>
                    <a:pt x="4" y="9"/>
                    <a:pt x="18" y="0"/>
                    <a:pt x="32" y="2"/>
                  </a:cubicBezTo>
                  <a:cubicBezTo>
                    <a:pt x="46" y="4"/>
                    <a:pt x="56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94" name="Freeform 145">
              <a:extLst>
                <a:ext uri="{FF2B5EF4-FFF2-40B4-BE49-F238E27FC236}">
                  <a16:creationId xmlns:a16="http://schemas.microsoft.com/office/drawing/2014/main" id="{854E52C1-DC81-4DBC-A799-FF99FA8BB41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383" y="5030"/>
              <a:ext cx="97" cy="97"/>
            </a:xfrm>
            <a:custGeom>
              <a:avLst/>
              <a:gdLst>
                <a:gd name="T0" fmla="*/ 36 w 84"/>
                <a:gd name="T1" fmla="*/ 80 h 84"/>
                <a:gd name="T2" fmla="*/ 3 w 84"/>
                <a:gd name="T3" fmla="*/ 36 h 84"/>
                <a:gd name="T4" fmla="*/ 48 w 84"/>
                <a:gd name="T5" fmla="*/ 3 h 84"/>
                <a:gd name="T6" fmla="*/ 81 w 84"/>
                <a:gd name="T7" fmla="*/ 48 h 84"/>
                <a:gd name="T8" fmla="*/ 36 w 84"/>
                <a:gd name="T9" fmla="*/ 80 h 84"/>
                <a:gd name="T10" fmla="*/ 48 w 84"/>
                <a:gd name="T11" fmla="*/ 5 h 84"/>
                <a:gd name="T12" fmla="*/ 5 w 84"/>
                <a:gd name="T13" fmla="*/ 36 h 84"/>
                <a:gd name="T14" fmla="*/ 36 w 84"/>
                <a:gd name="T15" fmla="*/ 79 h 84"/>
                <a:gd name="T16" fmla="*/ 79 w 84"/>
                <a:gd name="T17" fmla="*/ 48 h 84"/>
                <a:gd name="T18" fmla="*/ 48 w 84"/>
                <a:gd name="T19" fmla="*/ 5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4" h="84">
                  <a:moveTo>
                    <a:pt x="36" y="80"/>
                  </a:moveTo>
                  <a:cubicBezTo>
                    <a:pt x="15" y="77"/>
                    <a:pt x="0" y="57"/>
                    <a:pt x="3" y="36"/>
                  </a:cubicBezTo>
                  <a:cubicBezTo>
                    <a:pt x="7" y="14"/>
                    <a:pt x="27" y="0"/>
                    <a:pt x="48" y="3"/>
                  </a:cubicBezTo>
                  <a:cubicBezTo>
                    <a:pt x="69" y="7"/>
                    <a:pt x="84" y="27"/>
                    <a:pt x="81" y="48"/>
                  </a:cubicBezTo>
                  <a:cubicBezTo>
                    <a:pt x="77" y="69"/>
                    <a:pt x="57" y="84"/>
                    <a:pt x="36" y="80"/>
                  </a:cubicBezTo>
                  <a:close/>
                  <a:moveTo>
                    <a:pt x="48" y="5"/>
                  </a:moveTo>
                  <a:cubicBezTo>
                    <a:pt x="28" y="2"/>
                    <a:pt x="8" y="16"/>
                    <a:pt x="5" y="36"/>
                  </a:cubicBezTo>
                  <a:cubicBezTo>
                    <a:pt x="2" y="56"/>
                    <a:pt x="16" y="75"/>
                    <a:pt x="36" y="79"/>
                  </a:cubicBezTo>
                  <a:cubicBezTo>
                    <a:pt x="56" y="82"/>
                    <a:pt x="76" y="68"/>
                    <a:pt x="79" y="48"/>
                  </a:cubicBezTo>
                  <a:cubicBezTo>
                    <a:pt x="82" y="27"/>
                    <a:pt x="68" y="8"/>
                    <a:pt x="48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95" name="Freeform 146">
              <a:extLst>
                <a:ext uri="{FF2B5EF4-FFF2-40B4-BE49-F238E27FC236}">
                  <a16:creationId xmlns:a16="http://schemas.microsoft.com/office/drawing/2014/main" id="{9608D01F-E100-4C8C-9A16-94020E3A8C65}"/>
                </a:ext>
              </a:extLst>
            </p:cNvPr>
            <p:cNvSpPr>
              <a:spLocks/>
            </p:cNvSpPr>
            <p:nvPr/>
          </p:nvSpPr>
          <p:spPr bwMode="auto">
            <a:xfrm>
              <a:off x="7556" y="5436"/>
              <a:ext cx="65" cy="64"/>
            </a:xfrm>
            <a:custGeom>
              <a:avLst/>
              <a:gdLst>
                <a:gd name="T0" fmla="*/ 54 w 56"/>
                <a:gd name="T1" fmla="*/ 32 h 56"/>
                <a:gd name="T2" fmla="*/ 24 w 56"/>
                <a:gd name="T3" fmla="*/ 54 h 56"/>
                <a:gd name="T4" fmla="*/ 2 w 56"/>
                <a:gd name="T5" fmla="*/ 24 h 56"/>
                <a:gd name="T6" fmla="*/ 32 w 56"/>
                <a:gd name="T7" fmla="*/ 2 h 56"/>
                <a:gd name="T8" fmla="*/ 54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4" y="32"/>
                  </a:moveTo>
                  <a:cubicBezTo>
                    <a:pt x="51" y="46"/>
                    <a:pt x="38" y="56"/>
                    <a:pt x="24" y="54"/>
                  </a:cubicBezTo>
                  <a:cubicBezTo>
                    <a:pt x="9" y="52"/>
                    <a:pt x="0" y="38"/>
                    <a:pt x="2" y="24"/>
                  </a:cubicBezTo>
                  <a:cubicBezTo>
                    <a:pt x="4" y="10"/>
                    <a:pt x="18" y="0"/>
                    <a:pt x="32" y="2"/>
                  </a:cubicBezTo>
                  <a:cubicBezTo>
                    <a:pt x="46" y="4"/>
                    <a:pt x="56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96" name="Freeform 147">
              <a:extLst>
                <a:ext uri="{FF2B5EF4-FFF2-40B4-BE49-F238E27FC236}">
                  <a16:creationId xmlns:a16="http://schemas.microsoft.com/office/drawing/2014/main" id="{0DD9D6D3-E67A-461D-8A82-CE0B5CF165D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540" y="5420"/>
              <a:ext cx="97" cy="96"/>
            </a:xfrm>
            <a:custGeom>
              <a:avLst/>
              <a:gdLst>
                <a:gd name="T0" fmla="*/ 36 w 84"/>
                <a:gd name="T1" fmla="*/ 80 h 84"/>
                <a:gd name="T2" fmla="*/ 3 w 84"/>
                <a:gd name="T3" fmla="*/ 36 h 84"/>
                <a:gd name="T4" fmla="*/ 48 w 84"/>
                <a:gd name="T5" fmla="*/ 3 h 84"/>
                <a:gd name="T6" fmla="*/ 80 w 84"/>
                <a:gd name="T7" fmla="*/ 48 h 84"/>
                <a:gd name="T8" fmla="*/ 36 w 84"/>
                <a:gd name="T9" fmla="*/ 80 h 84"/>
                <a:gd name="T10" fmla="*/ 48 w 84"/>
                <a:gd name="T11" fmla="*/ 5 h 84"/>
                <a:gd name="T12" fmla="*/ 5 w 84"/>
                <a:gd name="T13" fmla="*/ 36 h 84"/>
                <a:gd name="T14" fmla="*/ 36 w 84"/>
                <a:gd name="T15" fmla="*/ 79 h 84"/>
                <a:gd name="T16" fmla="*/ 79 w 84"/>
                <a:gd name="T17" fmla="*/ 48 h 84"/>
                <a:gd name="T18" fmla="*/ 48 w 84"/>
                <a:gd name="T19" fmla="*/ 5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4" h="84">
                  <a:moveTo>
                    <a:pt x="36" y="80"/>
                  </a:moveTo>
                  <a:cubicBezTo>
                    <a:pt x="14" y="77"/>
                    <a:pt x="0" y="57"/>
                    <a:pt x="3" y="36"/>
                  </a:cubicBezTo>
                  <a:cubicBezTo>
                    <a:pt x="7" y="15"/>
                    <a:pt x="27" y="0"/>
                    <a:pt x="48" y="3"/>
                  </a:cubicBezTo>
                  <a:cubicBezTo>
                    <a:pt x="69" y="7"/>
                    <a:pt x="84" y="27"/>
                    <a:pt x="80" y="48"/>
                  </a:cubicBezTo>
                  <a:cubicBezTo>
                    <a:pt x="77" y="69"/>
                    <a:pt x="57" y="84"/>
                    <a:pt x="36" y="80"/>
                  </a:cubicBezTo>
                  <a:close/>
                  <a:moveTo>
                    <a:pt x="48" y="5"/>
                  </a:moveTo>
                  <a:cubicBezTo>
                    <a:pt x="27" y="2"/>
                    <a:pt x="8" y="16"/>
                    <a:pt x="5" y="36"/>
                  </a:cubicBezTo>
                  <a:cubicBezTo>
                    <a:pt x="2" y="56"/>
                    <a:pt x="16" y="76"/>
                    <a:pt x="36" y="79"/>
                  </a:cubicBezTo>
                  <a:cubicBezTo>
                    <a:pt x="56" y="82"/>
                    <a:pt x="75" y="68"/>
                    <a:pt x="79" y="48"/>
                  </a:cubicBezTo>
                  <a:cubicBezTo>
                    <a:pt x="82" y="27"/>
                    <a:pt x="68" y="8"/>
                    <a:pt x="48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97" name="Freeform 148">
              <a:extLst>
                <a:ext uri="{FF2B5EF4-FFF2-40B4-BE49-F238E27FC236}">
                  <a16:creationId xmlns:a16="http://schemas.microsoft.com/office/drawing/2014/main" id="{9845B76F-5331-449E-8A09-BBC9377FC35F}"/>
                </a:ext>
              </a:extLst>
            </p:cNvPr>
            <p:cNvSpPr>
              <a:spLocks/>
            </p:cNvSpPr>
            <p:nvPr/>
          </p:nvSpPr>
          <p:spPr bwMode="auto">
            <a:xfrm>
              <a:off x="7995" y="5510"/>
              <a:ext cx="64" cy="64"/>
            </a:xfrm>
            <a:custGeom>
              <a:avLst/>
              <a:gdLst>
                <a:gd name="T0" fmla="*/ 54 w 56"/>
                <a:gd name="T1" fmla="*/ 32 h 56"/>
                <a:gd name="T2" fmla="*/ 24 w 56"/>
                <a:gd name="T3" fmla="*/ 54 h 56"/>
                <a:gd name="T4" fmla="*/ 2 w 56"/>
                <a:gd name="T5" fmla="*/ 24 h 56"/>
                <a:gd name="T6" fmla="*/ 32 w 56"/>
                <a:gd name="T7" fmla="*/ 2 h 56"/>
                <a:gd name="T8" fmla="*/ 54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4" y="32"/>
                  </a:moveTo>
                  <a:cubicBezTo>
                    <a:pt x="51" y="46"/>
                    <a:pt x="38" y="56"/>
                    <a:pt x="24" y="54"/>
                  </a:cubicBezTo>
                  <a:cubicBezTo>
                    <a:pt x="9" y="51"/>
                    <a:pt x="0" y="38"/>
                    <a:pt x="2" y="24"/>
                  </a:cubicBezTo>
                  <a:cubicBezTo>
                    <a:pt x="4" y="9"/>
                    <a:pt x="18" y="0"/>
                    <a:pt x="32" y="2"/>
                  </a:cubicBezTo>
                  <a:cubicBezTo>
                    <a:pt x="46" y="4"/>
                    <a:pt x="56" y="17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98" name="Freeform 149">
              <a:extLst>
                <a:ext uri="{FF2B5EF4-FFF2-40B4-BE49-F238E27FC236}">
                  <a16:creationId xmlns:a16="http://schemas.microsoft.com/office/drawing/2014/main" id="{4BD31DE1-C6FA-4B63-9A55-77BDA342241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978" y="5493"/>
              <a:ext cx="97" cy="97"/>
            </a:xfrm>
            <a:custGeom>
              <a:avLst/>
              <a:gdLst>
                <a:gd name="T0" fmla="*/ 36 w 84"/>
                <a:gd name="T1" fmla="*/ 80 h 84"/>
                <a:gd name="T2" fmla="*/ 3 w 84"/>
                <a:gd name="T3" fmla="*/ 36 h 84"/>
                <a:gd name="T4" fmla="*/ 48 w 84"/>
                <a:gd name="T5" fmla="*/ 3 h 84"/>
                <a:gd name="T6" fmla="*/ 80 w 84"/>
                <a:gd name="T7" fmla="*/ 48 h 84"/>
                <a:gd name="T8" fmla="*/ 36 w 84"/>
                <a:gd name="T9" fmla="*/ 80 h 84"/>
                <a:gd name="T10" fmla="*/ 48 w 84"/>
                <a:gd name="T11" fmla="*/ 5 h 84"/>
                <a:gd name="T12" fmla="*/ 5 w 84"/>
                <a:gd name="T13" fmla="*/ 36 h 84"/>
                <a:gd name="T14" fmla="*/ 36 w 84"/>
                <a:gd name="T15" fmla="*/ 79 h 84"/>
                <a:gd name="T16" fmla="*/ 79 w 84"/>
                <a:gd name="T17" fmla="*/ 48 h 84"/>
                <a:gd name="T18" fmla="*/ 48 w 84"/>
                <a:gd name="T19" fmla="*/ 5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4" h="84">
                  <a:moveTo>
                    <a:pt x="36" y="80"/>
                  </a:moveTo>
                  <a:cubicBezTo>
                    <a:pt x="14" y="77"/>
                    <a:pt x="0" y="57"/>
                    <a:pt x="3" y="36"/>
                  </a:cubicBezTo>
                  <a:cubicBezTo>
                    <a:pt x="7" y="14"/>
                    <a:pt x="27" y="0"/>
                    <a:pt x="48" y="3"/>
                  </a:cubicBezTo>
                  <a:cubicBezTo>
                    <a:pt x="69" y="7"/>
                    <a:pt x="84" y="27"/>
                    <a:pt x="80" y="48"/>
                  </a:cubicBezTo>
                  <a:cubicBezTo>
                    <a:pt x="77" y="69"/>
                    <a:pt x="57" y="84"/>
                    <a:pt x="36" y="80"/>
                  </a:cubicBezTo>
                  <a:close/>
                  <a:moveTo>
                    <a:pt x="48" y="5"/>
                  </a:moveTo>
                  <a:cubicBezTo>
                    <a:pt x="27" y="2"/>
                    <a:pt x="8" y="15"/>
                    <a:pt x="5" y="36"/>
                  </a:cubicBezTo>
                  <a:cubicBezTo>
                    <a:pt x="2" y="56"/>
                    <a:pt x="16" y="75"/>
                    <a:pt x="36" y="79"/>
                  </a:cubicBezTo>
                  <a:cubicBezTo>
                    <a:pt x="56" y="82"/>
                    <a:pt x="75" y="68"/>
                    <a:pt x="79" y="48"/>
                  </a:cubicBezTo>
                  <a:cubicBezTo>
                    <a:pt x="82" y="27"/>
                    <a:pt x="68" y="8"/>
                    <a:pt x="48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99" name="Freeform 150">
              <a:extLst>
                <a:ext uri="{FF2B5EF4-FFF2-40B4-BE49-F238E27FC236}">
                  <a16:creationId xmlns:a16="http://schemas.microsoft.com/office/drawing/2014/main" id="{36250AC0-9AF0-4FB7-BD86-7E019DB0FFD6}"/>
                </a:ext>
              </a:extLst>
            </p:cNvPr>
            <p:cNvSpPr>
              <a:spLocks/>
            </p:cNvSpPr>
            <p:nvPr/>
          </p:nvSpPr>
          <p:spPr bwMode="auto">
            <a:xfrm>
              <a:off x="7022" y="5414"/>
              <a:ext cx="65" cy="66"/>
            </a:xfrm>
            <a:custGeom>
              <a:avLst/>
              <a:gdLst>
                <a:gd name="T0" fmla="*/ 54 w 56"/>
                <a:gd name="T1" fmla="*/ 33 h 57"/>
                <a:gd name="T2" fmla="*/ 24 w 56"/>
                <a:gd name="T3" fmla="*/ 54 h 57"/>
                <a:gd name="T4" fmla="*/ 2 w 56"/>
                <a:gd name="T5" fmla="*/ 24 h 57"/>
                <a:gd name="T6" fmla="*/ 32 w 56"/>
                <a:gd name="T7" fmla="*/ 3 h 57"/>
                <a:gd name="T8" fmla="*/ 54 w 56"/>
                <a:gd name="T9" fmla="*/ 33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7">
                  <a:moveTo>
                    <a:pt x="54" y="33"/>
                  </a:moveTo>
                  <a:cubicBezTo>
                    <a:pt x="51" y="47"/>
                    <a:pt x="38" y="57"/>
                    <a:pt x="24" y="54"/>
                  </a:cubicBezTo>
                  <a:cubicBezTo>
                    <a:pt x="9" y="52"/>
                    <a:pt x="0" y="39"/>
                    <a:pt x="2" y="24"/>
                  </a:cubicBezTo>
                  <a:cubicBezTo>
                    <a:pt x="4" y="10"/>
                    <a:pt x="17" y="0"/>
                    <a:pt x="32" y="3"/>
                  </a:cubicBezTo>
                  <a:cubicBezTo>
                    <a:pt x="46" y="5"/>
                    <a:pt x="56" y="18"/>
                    <a:pt x="54" y="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00" name="Freeform 151">
              <a:extLst>
                <a:ext uri="{FF2B5EF4-FFF2-40B4-BE49-F238E27FC236}">
                  <a16:creationId xmlns:a16="http://schemas.microsoft.com/office/drawing/2014/main" id="{CFF61A1C-D5E3-4A29-87C2-9C7906D82BE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006" y="5399"/>
              <a:ext cx="97" cy="96"/>
            </a:xfrm>
            <a:custGeom>
              <a:avLst/>
              <a:gdLst>
                <a:gd name="T0" fmla="*/ 36 w 84"/>
                <a:gd name="T1" fmla="*/ 80 h 83"/>
                <a:gd name="T2" fmla="*/ 3 w 84"/>
                <a:gd name="T3" fmla="*/ 35 h 83"/>
                <a:gd name="T4" fmla="*/ 48 w 84"/>
                <a:gd name="T5" fmla="*/ 3 h 83"/>
                <a:gd name="T6" fmla="*/ 80 w 84"/>
                <a:gd name="T7" fmla="*/ 48 h 83"/>
                <a:gd name="T8" fmla="*/ 36 w 84"/>
                <a:gd name="T9" fmla="*/ 80 h 83"/>
                <a:gd name="T10" fmla="*/ 48 w 84"/>
                <a:gd name="T11" fmla="*/ 5 h 83"/>
                <a:gd name="T12" fmla="*/ 5 w 84"/>
                <a:gd name="T13" fmla="*/ 36 h 83"/>
                <a:gd name="T14" fmla="*/ 36 w 84"/>
                <a:gd name="T15" fmla="*/ 78 h 83"/>
                <a:gd name="T16" fmla="*/ 79 w 84"/>
                <a:gd name="T17" fmla="*/ 47 h 83"/>
                <a:gd name="T18" fmla="*/ 48 w 84"/>
                <a:gd name="T19" fmla="*/ 5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4" h="83">
                  <a:moveTo>
                    <a:pt x="36" y="80"/>
                  </a:moveTo>
                  <a:cubicBezTo>
                    <a:pt x="14" y="77"/>
                    <a:pt x="0" y="57"/>
                    <a:pt x="3" y="35"/>
                  </a:cubicBezTo>
                  <a:cubicBezTo>
                    <a:pt x="7" y="14"/>
                    <a:pt x="27" y="0"/>
                    <a:pt x="48" y="3"/>
                  </a:cubicBezTo>
                  <a:cubicBezTo>
                    <a:pt x="69" y="6"/>
                    <a:pt x="84" y="26"/>
                    <a:pt x="80" y="48"/>
                  </a:cubicBezTo>
                  <a:cubicBezTo>
                    <a:pt x="77" y="69"/>
                    <a:pt x="57" y="83"/>
                    <a:pt x="36" y="80"/>
                  </a:cubicBezTo>
                  <a:close/>
                  <a:moveTo>
                    <a:pt x="48" y="5"/>
                  </a:moveTo>
                  <a:cubicBezTo>
                    <a:pt x="27" y="1"/>
                    <a:pt x="8" y="15"/>
                    <a:pt x="5" y="36"/>
                  </a:cubicBezTo>
                  <a:cubicBezTo>
                    <a:pt x="2" y="56"/>
                    <a:pt x="15" y="75"/>
                    <a:pt x="36" y="78"/>
                  </a:cubicBezTo>
                  <a:cubicBezTo>
                    <a:pt x="56" y="82"/>
                    <a:pt x="75" y="68"/>
                    <a:pt x="79" y="47"/>
                  </a:cubicBezTo>
                  <a:cubicBezTo>
                    <a:pt x="82" y="27"/>
                    <a:pt x="68" y="8"/>
                    <a:pt x="48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01" name="Freeform 152">
              <a:extLst>
                <a:ext uri="{FF2B5EF4-FFF2-40B4-BE49-F238E27FC236}">
                  <a16:creationId xmlns:a16="http://schemas.microsoft.com/office/drawing/2014/main" id="{35C2B736-A1B3-43C9-927A-BC16169B6560}"/>
                </a:ext>
              </a:extLst>
            </p:cNvPr>
            <p:cNvSpPr>
              <a:spLocks/>
            </p:cNvSpPr>
            <p:nvPr/>
          </p:nvSpPr>
          <p:spPr bwMode="auto">
            <a:xfrm>
              <a:off x="7616" y="3841"/>
              <a:ext cx="65" cy="65"/>
            </a:xfrm>
            <a:custGeom>
              <a:avLst/>
              <a:gdLst>
                <a:gd name="T0" fmla="*/ 54 w 56"/>
                <a:gd name="T1" fmla="*/ 32 h 56"/>
                <a:gd name="T2" fmla="*/ 24 w 56"/>
                <a:gd name="T3" fmla="*/ 54 h 56"/>
                <a:gd name="T4" fmla="*/ 3 w 56"/>
                <a:gd name="T5" fmla="*/ 24 h 56"/>
                <a:gd name="T6" fmla="*/ 32 w 56"/>
                <a:gd name="T7" fmla="*/ 2 h 56"/>
                <a:gd name="T8" fmla="*/ 54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4" y="32"/>
                  </a:moveTo>
                  <a:cubicBezTo>
                    <a:pt x="52" y="46"/>
                    <a:pt x="39" y="56"/>
                    <a:pt x="24" y="54"/>
                  </a:cubicBezTo>
                  <a:cubicBezTo>
                    <a:pt x="10" y="51"/>
                    <a:pt x="0" y="38"/>
                    <a:pt x="3" y="24"/>
                  </a:cubicBezTo>
                  <a:cubicBezTo>
                    <a:pt x="5" y="9"/>
                    <a:pt x="18" y="0"/>
                    <a:pt x="32" y="2"/>
                  </a:cubicBezTo>
                  <a:cubicBezTo>
                    <a:pt x="47" y="4"/>
                    <a:pt x="56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02" name="Freeform 153">
              <a:extLst>
                <a:ext uri="{FF2B5EF4-FFF2-40B4-BE49-F238E27FC236}">
                  <a16:creationId xmlns:a16="http://schemas.microsoft.com/office/drawing/2014/main" id="{DC86B8FF-3ECE-474B-8239-2CF3338D519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600" y="3825"/>
              <a:ext cx="97" cy="97"/>
            </a:xfrm>
            <a:custGeom>
              <a:avLst/>
              <a:gdLst>
                <a:gd name="T0" fmla="*/ 36 w 84"/>
                <a:gd name="T1" fmla="*/ 80 h 84"/>
                <a:gd name="T2" fmla="*/ 4 w 84"/>
                <a:gd name="T3" fmla="*/ 36 h 84"/>
                <a:gd name="T4" fmla="*/ 48 w 84"/>
                <a:gd name="T5" fmla="*/ 3 h 84"/>
                <a:gd name="T6" fmla="*/ 81 w 84"/>
                <a:gd name="T7" fmla="*/ 48 h 84"/>
                <a:gd name="T8" fmla="*/ 36 w 84"/>
                <a:gd name="T9" fmla="*/ 80 h 84"/>
                <a:gd name="T10" fmla="*/ 48 w 84"/>
                <a:gd name="T11" fmla="*/ 5 h 84"/>
                <a:gd name="T12" fmla="*/ 6 w 84"/>
                <a:gd name="T13" fmla="*/ 36 h 84"/>
                <a:gd name="T14" fmla="*/ 37 w 84"/>
                <a:gd name="T15" fmla="*/ 79 h 84"/>
                <a:gd name="T16" fmla="*/ 79 w 84"/>
                <a:gd name="T17" fmla="*/ 48 h 84"/>
                <a:gd name="T18" fmla="*/ 48 w 84"/>
                <a:gd name="T19" fmla="*/ 5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4" h="84">
                  <a:moveTo>
                    <a:pt x="36" y="80"/>
                  </a:moveTo>
                  <a:cubicBezTo>
                    <a:pt x="15" y="77"/>
                    <a:pt x="0" y="57"/>
                    <a:pt x="4" y="36"/>
                  </a:cubicBezTo>
                  <a:cubicBezTo>
                    <a:pt x="7" y="14"/>
                    <a:pt x="27" y="0"/>
                    <a:pt x="48" y="3"/>
                  </a:cubicBezTo>
                  <a:cubicBezTo>
                    <a:pt x="70" y="7"/>
                    <a:pt x="84" y="27"/>
                    <a:pt x="81" y="48"/>
                  </a:cubicBezTo>
                  <a:cubicBezTo>
                    <a:pt x="78" y="69"/>
                    <a:pt x="57" y="84"/>
                    <a:pt x="36" y="80"/>
                  </a:cubicBezTo>
                  <a:close/>
                  <a:moveTo>
                    <a:pt x="48" y="5"/>
                  </a:moveTo>
                  <a:cubicBezTo>
                    <a:pt x="28" y="2"/>
                    <a:pt x="9" y="16"/>
                    <a:pt x="6" y="36"/>
                  </a:cubicBezTo>
                  <a:cubicBezTo>
                    <a:pt x="2" y="56"/>
                    <a:pt x="16" y="75"/>
                    <a:pt x="37" y="79"/>
                  </a:cubicBezTo>
                  <a:cubicBezTo>
                    <a:pt x="57" y="82"/>
                    <a:pt x="76" y="68"/>
                    <a:pt x="79" y="48"/>
                  </a:cubicBezTo>
                  <a:cubicBezTo>
                    <a:pt x="82" y="27"/>
                    <a:pt x="69" y="8"/>
                    <a:pt x="48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03" name="Freeform 154">
              <a:extLst>
                <a:ext uri="{FF2B5EF4-FFF2-40B4-BE49-F238E27FC236}">
                  <a16:creationId xmlns:a16="http://schemas.microsoft.com/office/drawing/2014/main" id="{FC8B6810-8003-4379-9035-96786FCA71FE}"/>
                </a:ext>
              </a:extLst>
            </p:cNvPr>
            <p:cNvSpPr>
              <a:spLocks/>
            </p:cNvSpPr>
            <p:nvPr/>
          </p:nvSpPr>
          <p:spPr bwMode="auto">
            <a:xfrm>
              <a:off x="7783" y="3392"/>
              <a:ext cx="65" cy="66"/>
            </a:xfrm>
            <a:custGeom>
              <a:avLst/>
              <a:gdLst>
                <a:gd name="T0" fmla="*/ 54 w 56"/>
                <a:gd name="T1" fmla="*/ 33 h 57"/>
                <a:gd name="T2" fmla="*/ 24 w 56"/>
                <a:gd name="T3" fmla="*/ 54 h 57"/>
                <a:gd name="T4" fmla="*/ 2 w 56"/>
                <a:gd name="T5" fmla="*/ 24 h 57"/>
                <a:gd name="T6" fmla="*/ 32 w 56"/>
                <a:gd name="T7" fmla="*/ 3 h 57"/>
                <a:gd name="T8" fmla="*/ 54 w 56"/>
                <a:gd name="T9" fmla="*/ 33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7">
                  <a:moveTo>
                    <a:pt x="54" y="33"/>
                  </a:moveTo>
                  <a:cubicBezTo>
                    <a:pt x="52" y="47"/>
                    <a:pt x="38" y="57"/>
                    <a:pt x="24" y="54"/>
                  </a:cubicBezTo>
                  <a:cubicBezTo>
                    <a:pt x="10" y="52"/>
                    <a:pt x="0" y="39"/>
                    <a:pt x="2" y="24"/>
                  </a:cubicBezTo>
                  <a:cubicBezTo>
                    <a:pt x="5" y="10"/>
                    <a:pt x="18" y="0"/>
                    <a:pt x="32" y="3"/>
                  </a:cubicBezTo>
                  <a:cubicBezTo>
                    <a:pt x="47" y="5"/>
                    <a:pt x="56" y="18"/>
                    <a:pt x="54" y="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04" name="Freeform 155">
              <a:extLst>
                <a:ext uri="{FF2B5EF4-FFF2-40B4-BE49-F238E27FC236}">
                  <a16:creationId xmlns:a16="http://schemas.microsoft.com/office/drawing/2014/main" id="{A21BA8B3-4BE5-47CE-A332-40465773BA0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767" y="3377"/>
              <a:ext cx="97" cy="96"/>
            </a:xfrm>
            <a:custGeom>
              <a:avLst/>
              <a:gdLst>
                <a:gd name="T0" fmla="*/ 36 w 84"/>
                <a:gd name="T1" fmla="*/ 80 h 83"/>
                <a:gd name="T2" fmla="*/ 4 w 84"/>
                <a:gd name="T3" fmla="*/ 35 h 83"/>
                <a:gd name="T4" fmla="*/ 48 w 84"/>
                <a:gd name="T5" fmla="*/ 3 h 83"/>
                <a:gd name="T6" fmla="*/ 81 w 84"/>
                <a:gd name="T7" fmla="*/ 48 h 83"/>
                <a:gd name="T8" fmla="*/ 36 w 84"/>
                <a:gd name="T9" fmla="*/ 80 h 83"/>
                <a:gd name="T10" fmla="*/ 48 w 84"/>
                <a:gd name="T11" fmla="*/ 5 h 83"/>
                <a:gd name="T12" fmla="*/ 5 w 84"/>
                <a:gd name="T13" fmla="*/ 36 h 83"/>
                <a:gd name="T14" fmla="*/ 36 w 84"/>
                <a:gd name="T15" fmla="*/ 78 h 83"/>
                <a:gd name="T16" fmla="*/ 79 w 84"/>
                <a:gd name="T17" fmla="*/ 47 h 83"/>
                <a:gd name="T18" fmla="*/ 48 w 84"/>
                <a:gd name="T19" fmla="*/ 5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4" h="83">
                  <a:moveTo>
                    <a:pt x="36" y="80"/>
                  </a:moveTo>
                  <a:cubicBezTo>
                    <a:pt x="15" y="77"/>
                    <a:pt x="0" y="57"/>
                    <a:pt x="4" y="35"/>
                  </a:cubicBezTo>
                  <a:cubicBezTo>
                    <a:pt x="7" y="14"/>
                    <a:pt x="27" y="0"/>
                    <a:pt x="48" y="3"/>
                  </a:cubicBezTo>
                  <a:cubicBezTo>
                    <a:pt x="70" y="6"/>
                    <a:pt x="84" y="26"/>
                    <a:pt x="81" y="48"/>
                  </a:cubicBezTo>
                  <a:cubicBezTo>
                    <a:pt x="77" y="69"/>
                    <a:pt x="57" y="83"/>
                    <a:pt x="36" y="80"/>
                  </a:cubicBezTo>
                  <a:close/>
                  <a:moveTo>
                    <a:pt x="48" y="5"/>
                  </a:moveTo>
                  <a:cubicBezTo>
                    <a:pt x="28" y="1"/>
                    <a:pt x="9" y="15"/>
                    <a:pt x="5" y="36"/>
                  </a:cubicBezTo>
                  <a:cubicBezTo>
                    <a:pt x="2" y="56"/>
                    <a:pt x="16" y="75"/>
                    <a:pt x="36" y="78"/>
                  </a:cubicBezTo>
                  <a:cubicBezTo>
                    <a:pt x="57" y="82"/>
                    <a:pt x="76" y="68"/>
                    <a:pt x="79" y="47"/>
                  </a:cubicBezTo>
                  <a:cubicBezTo>
                    <a:pt x="82" y="27"/>
                    <a:pt x="68" y="8"/>
                    <a:pt x="48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05" name="Freeform 156">
              <a:extLst>
                <a:ext uri="{FF2B5EF4-FFF2-40B4-BE49-F238E27FC236}">
                  <a16:creationId xmlns:a16="http://schemas.microsoft.com/office/drawing/2014/main" id="{F7A5C6A6-E872-4BBF-A01D-6874D4818E46}"/>
                </a:ext>
              </a:extLst>
            </p:cNvPr>
            <p:cNvSpPr>
              <a:spLocks/>
            </p:cNvSpPr>
            <p:nvPr/>
          </p:nvSpPr>
          <p:spPr bwMode="auto">
            <a:xfrm>
              <a:off x="8482" y="3147"/>
              <a:ext cx="65" cy="64"/>
            </a:xfrm>
            <a:custGeom>
              <a:avLst/>
              <a:gdLst>
                <a:gd name="T0" fmla="*/ 54 w 56"/>
                <a:gd name="T1" fmla="*/ 32 h 56"/>
                <a:gd name="T2" fmla="*/ 24 w 56"/>
                <a:gd name="T3" fmla="*/ 54 h 56"/>
                <a:gd name="T4" fmla="*/ 2 w 56"/>
                <a:gd name="T5" fmla="*/ 24 h 56"/>
                <a:gd name="T6" fmla="*/ 32 w 56"/>
                <a:gd name="T7" fmla="*/ 2 h 56"/>
                <a:gd name="T8" fmla="*/ 54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4" y="32"/>
                  </a:moveTo>
                  <a:cubicBezTo>
                    <a:pt x="51" y="46"/>
                    <a:pt x="38" y="56"/>
                    <a:pt x="24" y="54"/>
                  </a:cubicBezTo>
                  <a:cubicBezTo>
                    <a:pt x="9" y="52"/>
                    <a:pt x="0" y="38"/>
                    <a:pt x="2" y="24"/>
                  </a:cubicBezTo>
                  <a:cubicBezTo>
                    <a:pt x="4" y="10"/>
                    <a:pt x="18" y="0"/>
                    <a:pt x="32" y="2"/>
                  </a:cubicBezTo>
                  <a:cubicBezTo>
                    <a:pt x="46" y="4"/>
                    <a:pt x="56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06" name="Freeform 157">
              <a:extLst>
                <a:ext uri="{FF2B5EF4-FFF2-40B4-BE49-F238E27FC236}">
                  <a16:creationId xmlns:a16="http://schemas.microsoft.com/office/drawing/2014/main" id="{D4D43FD2-1FED-4F78-8107-FD9B3D78FDD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466" y="3130"/>
              <a:ext cx="97" cy="97"/>
            </a:xfrm>
            <a:custGeom>
              <a:avLst/>
              <a:gdLst>
                <a:gd name="T0" fmla="*/ 36 w 84"/>
                <a:gd name="T1" fmla="*/ 80 h 84"/>
                <a:gd name="T2" fmla="*/ 3 w 84"/>
                <a:gd name="T3" fmla="*/ 36 h 84"/>
                <a:gd name="T4" fmla="*/ 48 w 84"/>
                <a:gd name="T5" fmla="*/ 3 h 84"/>
                <a:gd name="T6" fmla="*/ 80 w 84"/>
                <a:gd name="T7" fmla="*/ 48 h 84"/>
                <a:gd name="T8" fmla="*/ 36 w 84"/>
                <a:gd name="T9" fmla="*/ 80 h 84"/>
                <a:gd name="T10" fmla="*/ 48 w 84"/>
                <a:gd name="T11" fmla="*/ 5 h 84"/>
                <a:gd name="T12" fmla="*/ 5 w 84"/>
                <a:gd name="T13" fmla="*/ 36 h 84"/>
                <a:gd name="T14" fmla="*/ 36 w 84"/>
                <a:gd name="T15" fmla="*/ 79 h 84"/>
                <a:gd name="T16" fmla="*/ 79 w 84"/>
                <a:gd name="T17" fmla="*/ 48 h 84"/>
                <a:gd name="T18" fmla="*/ 48 w 84"/>
                <a:gd name="T19" fmla="*/ 5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4" h="84">
                  <a:moveTo>
                    <a:pt x="36" y="80"/>
                  </a:moveTo>
                  <a:cubicBezTo>
                    <a:pt x="14" y="77"/>
                    <a:pt x="0" y="57"/>
                    <a:pt x="3" y="36"/>
                  </a:cubicBezTo>
                  <a:cubicBezTo>
                    <a:pt x="7" y="15"/>
                    <a:pt x="27" y="0"/>
                    <a:pt x="48" y="3"/>
                  </a:cubicBezTo>
                  <a:cubicBezTo>
                    <a:pt x="69" y="7"/>
                    <a:pt x="84" y="27"/>
                    <a:pt x="80" y="48"/>
                  </a:cubicBezTo>
                  <a:cubicBezTo>
                    <a:pt x="77" y="69"/>
                    <a:pt x="57" y="84"/>
                    <a:pt x="36" y="80"/>
                  </a:cubicBezTo>
                  <a:close/>
                  <a:moveTo>
                    <a:pt x="48" y="5"/>
                  </a:moveTo>
                  <a:cubicBezTo>
                    <a:pt x="27" y="2"/>
                    <a:pt x="8" y="16"/>
                    <a:pt x="5" y="36"/>
                  </a:cubicBezTo>
                  <a:cubicBezTo>
                    <a:pt x="2" y="56"/>
                    <a:pt x="16" y="76"/>
                    <a:pt x="36" y="79"/>
                  </a:cubicBezTo>
                  <a:cubicBezTo>
                    <a:pt x="56" y="82"/>
                    <a:pt x="75" y="68"/>
                    <a:pt x="79" y="48"/>
                  </a:cubicBezTo>
                  <a:cubicBezTo>
                    <a:pt x="82" y="27"/>
                    <a:pt x="68" y="8"/>
                    <a:pt x="48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07" name="Freeform 158">
              <a:extLst>
                <a:ext uri="{FF2B5EF4-FFF2-40B4-BE49-F238E27FC236}">
                  <a16:creationId xmlns:a16="http://schemas.microsoft.com/office/drawing/2014/main" id="{64F0FF3C-3FFA-45D4-80E8-85F8B5288655}"/>
                </a:ext>
              </a:extLst>
            </p:cNvPr>
            <p:cNvSpPr>
              <a:spLocks/>
            </p:cNvSpPr>
            <p:nvPr/>
          </p:nvSpPr>
          <p:spPr bwMode="auto">
            <a:xfrm>
              <a:off x="7435" y="2862"/>
              <a:ext cx="65" cy="65"/>
            </a:xfrm>
            <a:custGeom>
              <a:avLst/>
              <a:gdLst>
                <a:gd name="T0" fmla="*/ 54 w 56"/>
                <a:gd name="T1" fmla="*/ 32 h 56"/>
                <a:gd name="T2" fmla="*/ 24 w 56"/>
                <a:gd name="T3" fmla="*/ 54 h 56"/>
                <a:gd name="T4" fmla="*/ 2 w 56"/>
                <a:gd name="T5" fmla="*/ 24 h 56"/>
                <a:gd name="T6" fmla="*/ 32 w 56"/>
                <a:gd name="T7" fmla="*/ 2 h 56"/>
                <a:gd name="T8" fmla="*/ 54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4" y="32"/>
                  </a:moveTo>
                  <a:cubicBezTo>
                    <a:pt x="51" y="46"/>
                    <a:pt x="38" y="56"/>
                    <a:pt x="24" y="54"/>
                  </a:cubicBezTo>
                  <a:cubicBezTo>
                    <a:pt x="9" y="51"/>
                    <a:pt x="0" y="38"/>
                    <a:pt x="2" y="24"/>
                  </a:cubicBezTo>
                  <a:cubicBezTo>
                    <a:pt x="4" y="9"/>
                    <a:pt x="18" y="0"/>
                    <a:pt x="32" y="2"/>
                  </a:cubicBezTo>
                  <a:cubicBezTo>
                    <a:pt x="46" y="4"/>
                    <a:pt x="56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08" name="Freeform 159">
              <a:extLst>
                <a:ext uri="{FF2B5EF4-FFF2-40B4-BE49-F238E27FC236}">
                  <a16:creationId xmlns:a16="http://schemas.microsoft.com/office/drawing/2014/main" id="{814B7991-6F9B-4BD2-8568-5420A9445D5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419" y="2846"/>
              <a:ext cx="97" cy="97"/>
            </a:xfrm>
            <a:custGeom>
              <a:avLst/>
              <a:gdLst>
                <a:gd name="T0" fmla="*/ 36 w 84"/>
                <a:gd name="T1" fmla="*/ 80 h 84"/>
                <a:gd name="T2" fmla="*/ 3 w 84"/>
                <a:gd name="T3" fmla="*/ 36 h 84"/>
                <a:gd name="T4" fmla="*/ 48 w 84"/>
                <a:gd name="T5" fmla="*/ 3 h 84"/>
                <a:gd name="T6" fmla="*/ 80 w 84"/>
                <a:gd name="T7" fmla="*/ 48 h 84"/>
                <a:gd name="T8" fmla="*/ 36 w 84"/>
                <a:gd name="T9" fmla="*/ 80 h 84"/>
                <a:gd name="T10" fmla="*/ 48 w 84"/>
                <a:gd name="T11" fmla="*/ 5 h 84"/>
                <a:gd name="T12" fmla="*/ 5 w 84"/>
                <a:gd name="T13" fmla="*/ 36 h 84"/>
                <a:gd name="T14" fmla="*/ 36 w 84"/>
                <a:gd name="T15" fmla="*/ 79 h 84"/>
                <a:gd name="T16" fmla="*/ 79 w 84"/>
                <a:gd name="T17" fmla="*/ 48 h 84"/>
                <a:gd name="T18" fmla="*/ 48 w 84"/>
                <a:gd name="T19" fmla="*/ 5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4" h="84">
                  <a:moveTo>
                    <a:pt x="36" y="80"/>
                  </a:moveTo>
                  <a:cubicBezTo>
                    <a:pt x="14" y="77"/>
                    <a:pt x="0" y="57"/>
                    <a:pt x="3" y="36"/>
                  </a:cubicBezTo>
                  <a:cubicBezTo>
                    <a:pt x="7" y="14"/>
                    <a:pt x="27" y="0"/>
                    <a:pt x="48" y="3"/>
                  </a:cubicBezTo>
                  <a:cubicBezTo>
                    <a:pt x="69" y="7"/>
                    <a:pt x="84" y="27"/>
                    <a:pt x="80" y="48"/>
                  </a:cubicBezTo>
                  <a:cubicBezTo>
                    <a:pt x="77" y="69"/>
                    <a:pt x="57" y="84"/>
                    <a:pt x="36" y="80"/>
                  </a:cubicBezTo>
                  <a:close/>
                  <a:moveTo>
                    <a:pt x="48" y="5"/>
                  </a:moveTo>
                  <a:cubicBezTo>
                    <a:pt x="27" y="2"/>
                    <a:pt x="8" y="16"/>
                    <a:pt x="5" y="36"/>
                  </a:cubicBezTo>
                  <a:cubicBezTo>
                    <a:pt x="2" y="56"/>
                    <a:pt x="16" y="75"/>
                    <a:pt x="36" y="79"/>
                  </a:cubicBezTo>
                  <a:cubicBezTo>
                    <a:pt x="56" y="82"/>
                    <a:pt x="75" y="68"/>
                    <a:pt x="79" y="48"/>
                  </a:cubicBezTo>
                  <a:cubicBezTo>
                    <a:pt x="82" y="27"/>
                    <a:pt x="68" y="8"/>
                    <a:pt x="48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09" name="Freeform 160">
              <a:extLst>
                <a:ext uri="{FF2B5EF4-FFF2-40B4-BE49-F238E27FC236}">
                  <a16:creationId xmlns:a16="http://schemas.microsoft.com/office/drawing/2014/main" id="{B894BF29-0DDF-4380-975E-BF3FEF45274F}"/>
                </a:ext>
              </a:extLst>
            </p:cNvPr>
            <p:cNvSpPr>
              <a:spLocks/>
            </p:cNvSpPr>
            <p:nvPr/>
          </p:nvSpPr>
          <p:spPr bwMode="auto">
            <a:xfrm>
              <a:off x="8771" y="4660"/>
              <a:ext cx="64" cy="65"/>
            </a:xfrm>
            <a:custGeom>
              <a:avLst/>
              <a:gdLst>
                <a:gd name="T0" fmla="*/ 54 w 56"/>
                <a:gd name="T1" fmla="*/ 32 h 56"/>
                <a:gd name="T2" fmla="*/ 24 w 56"/>
                <a:gd name="T3" fmla="*/ 54 h 56"/>
                <a:gd name="T4" fmla="*/ 2 w 56"/>
                <a:gd name="T5" fmla="*/ 24 h 56"/>
                <a:gd name="T6" fmla="*/ 32 w 56"/>
                <a:gd name="T7" fmla="*/ 2 h 56"/>
                <a:gd name="T8" fmla="*/ 54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4" y="32"/>
                  </a:moveTo>
                  <a:cubicBezTo>
                    <a:pt x="52" y="47"/>
                    <a:pt x="38" y="56"/>
                    <a:pt x="24" y="54"/>
                  </a:cubicBezTo>
                  <a:cubicBezTo>
                    <a:pt x="10" y="52"/>
                    <a:pt x="0" y="38"/>
                    <a:pt x="2" y="24"/>
                  </a:cubicBezTo>
                  <a:cubicBezTo>
                    <a:pt x="5" y="10"/>
                    <a:pt x="18" y="0"/>
                    <a:pt x="32" y="2"/>
                  </a:cubicBezTo>
                  <a:cubicBezTo>
                    <a:pt x="47" y="5"/>
                    <a:pt x="56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10" name="Freeform 161">
              <a:extLst>
                <a:ext uri="{FF2B5EF4-FFF2-40B4-BE49-F238E27FC236}">
                  <a16:creationId xmlns:a16="http://schemas.microsoft.com/office/drawing/2014/main" id="{A70BECB8-E890-4F8B-88E7-2FCCE6C23B4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754" y="4644"/>
              <a:ext cx="97" cy="97"/>
            </a:xfrm>
            <a:custGeom>
              <a:avLst/>
              <a:gdLst>
                <a:gd name="T0" fmla="*/ 36 w 84"/>
                <a:gd name="T1" fmla="*/ 81 h 84"/>
                <a:gd name="T2" fmla="*/ 4 w 84"/>
                <a:gd name="T3" fmla="*/ 36 h 84"/>
                <a:gd name="T4" fmla="*/ 48 w 84"/>
                <a:gd name="T5" fmla="*/ 4 h 84"/>
                <a:gd name="T6" fmla="*/ 81 w 84"/>
                <a:gd name="T7" fmla="*/ 48 h 84"/>
                <a:gd name="T8" fmla="*/ 36 w 84"/>
                <a:gd name="T9" fmla="*/ 81 h 84"/>
                <a:gd name="T10" fmla="*/ 48 w 84"/>
                <a:gd name="T11" fmla="*/ 5 h 84"/>
                <a:gd name="T12" fmla="*/ 5 w 84"/>
                <a:gd name="T13" fmla="*/ 36 h 84"/>
                <a:gd name="T14" fmla="*/ 36 w 84"/>
                <a:gd name="T15" fmla="*/ 79 h 84"/>
                <a:gd name="T16" fmla="*/ 79 w 84"/>
                <a:gd name="T17" fmla="*/ 48 h 84"/>
                <a:gd name="T18" fmla="*/ 48 w 84"/>
                <a:gd name="T19" fmla="*/ 5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4" h="84">
                  <a:moveTo>
                    <a:pt x="36" y="81"/>
                  </a:moveTo>
                  <a:cubicBezTo>
                    <a:pt x="15" y="77"/>
                    <a:pt x="0" y="57"/>
                    <a:pt x="4" y="36"/>
                  </a:cubicBezTo>
                  <a:cubicBezTo>
                    <a:pt x="7" y="15"/>
                    <a:pt x="27" y="0"/>
                    <a:pt x="48" y="4"/>
                  </a:cubicBezTo>
                  <a:cubicBezTo>
                    <a:pt x="70" y="7"/>
                    <a:pt x="84" y="27"/>
                    <a:pt x="81" y="48"/>
                  </a:cubicBezTo>
                  <a:cubicBezTo>
                    <a:pt x="77" y="70"/>
                    <a:pt x="57" y="84"/>
                    <a:pt x="36" y="81"/>
                  </a:cubicBezTo>
                  <a:close/>
                  <a:moveTo>
                    <a:pt x="48" y="5"/>
                  </a:moveTo>
                  <a:cubicBezTo>
                    <a:pt x="28" y="2"/>
                    <a:pt x="9" y="16"/>
                    <a:pt x="5" y="36"/>
                  </a:cubicBezTo>
                  <a:cubicBezTo>
                    <a:pt x="2" y="57"/>
                    <a:pt x="16" y="76"/>
                    <a:pt x="36" y="79"/>
                  </a:cubicBezTo>
                  <a:cubicBezTo>
                    <a:pt x="57" y="82"/>
                    <a:pt x="76" y="68"/>
                    <a:pt x="79" y="48"/>
                  </a:cubicBezTo>
                  <a:cubicBezTo>
                    <a:pt x="82" y="28"/>
                    <a:pt x="68" y="9"/>
                    <a:pt x="48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11" name="Freeform 162">
              <a:extLst>
                <a:ext uri="{FF2B5EF4-FFF2-40B4-BE49-F238E27FC236}">
                  <a16:creationId xmlns:a16="http://schemas.microsoft.com/office/drawing/2014/main" id="{6FEB794D-2061-4685-938C-F61DDB3A17A5}"/>
                </a:ext>
              </a:extLst>
            </p:cNvPr>
            <p:cNvSpPr>
              <a:spLocks/>
            </p:cNvSpPr>
            <p:nvPr/>
          </p:nvSpPr>
          <p:spPr bwMode="auto">
            <a:xfrm>
              <a:off x="7095" y="4006"/>
              <a:ext cx="65" cy="65"/>
            </a:xfrm>
            <a:custGeom>
              <a:avLst/>
              <a:gdLst>
                <a:gd name="T0" fmla="*/ 54 w 56"/>
                <a:gd name="T1" fmla="*/ 32 h 56"/>
                <a:gd name="T2" fmla="*/ 24 w 56"/>
                <a:gd name="T3" fmla="*/ 54 h 56"/>
                <a:gd name="T4" fmla="*/ 2 w 56"/>
                <a:gd name="T5" fmla="*/ 24 h 56"/>
                <a:gd name="T6" fmla="*/ 32 w 56"/>
                <a:gd name="T7" fmla="*/ 2 h 56"/>
                <a:gd name="T8" fmla="*/ 54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4" y="32"/>
                  </a:moveTo>
                  <a:cubicBezTo>
                    <a:pt x="52" y="46"/>
                    <a:pt x="38" y="56"/>
                    <a:pt x="24" y="54"/>
                  </a:cubicBezTo>
                  <a:cubicBezTo>
                    <a:pt x="10" y="51"/>
                    <a:pt x="0" y="38"/>
                    <a:pt x="2" y="24"/>
                  </a:cubicBezTo>
                  <a:cubicBezTo>
                    <a:pt x="5" y="9"/>
                    <a:pt x="18" y="0"/>
                    <a:pt x="32" y="2"/>
                  </a:cubicBezTo>
                  <a:cubicBezTo>
                    <a:pt x="47" y="4"/>
                    <a:pt x="56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12" name="Freeform 163">
              <a:extLst>
                <a:ext uri="{FF2B5EF4-FFF2-40B4-BE49-F238E27FC236}">
                  <a16:creationId xmlns:a16="http://schemas.microsoft.com/office/drawing/2014/main" id="{8A51819E-3E62-42CA-8C6A-DFB00AB30E7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079" y="3990"/>
              <a:ext cx="97" cy="97"/>
            </a:xfrm>
            <a:custGeom>
              <a:avLst/>
              <a:gdLst>
                <a:gd name="T0" fmla="*/ 36 w 84"/>
                <a:gd name="T1" fmla="*/ 80 h 84"/>
                <a:gd name="T2" fmla="*/ 4 w 84"/>
                <a:gd name="T3" fmla="*/ 36 h 84"/>
                <a:gd name="T4" fmla="*/ 48 w 84"/>
                <a:gd name="T5" fmla="*/ 3 h 84"/>
                <a:gd name="T6" fmla="*/ 81 w 84"/>
                <a:gd name="T7" fmla="*/ 48 h 84"/>
                <a:gd name="T8" fmla="*/ 36 w 84"/>
                <a:gd name="T9" fmla="*/ 80 h 84"/>
                <a:gd name="T10" fmla="*/ 48 w 84"/>
                <a:gd name="T11" fmla="*/ 5 h 84"/>
                <a:gd name="T12" fmla="*/ 5 w 84"/>
                <a:gd name="T13" fmla="*/ 36 h 84"/>
                <a:gd name="T14" fmla="*/ 36 w 84"/>
                <a:gd name="T15" fmla="*/ 79 h 84"/>
                <a:gd name="T16" fmla="*/ 79 w 84"/>
                <a:gd name="T17" fmla="*/ 48 h 84"/>
                <a:gd name="T18" fmla="*/ 48 w 84"/>
                <a:gd name="T19" fmla="*/ 5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4" h="84">
                  <a:moveTo>
                    <a:pt x="36" y="80"/>
                  </a:moveTo>
                  <a:cubicBezTo>
                    <a:pt x="15" y="77"/>
                    <a:pt x="0" y="57"/>
                    <a:pt x="4" y="36"/>
                  </a:cubicBezTo>
                  <a:cubicBezTo>
                    <a:pt x="7" y="15"/>
                    <a:pt x="27" y="0"/>
                    <a:pt x="48" y="3"/>
                  </a:cubicBezTo>
                  <a:cubicBezTo>
                    <a:pt x="70" y="7"/>
                    <a:pt x="84" y="27"/>
                    <a:pt x="81" y="48"/>
                  </a:cubicBezTo>
                  <a:cubicBezTo>
                    <a:pt x="77" y="69"/>
                    <a:pt x="57" y="84"/>
                    <a:pt x="36" y="80"/>
                  </a:cubicBezTo>
                  <a:close/>
                  <a:moveTo>
                    <a:pt x="48" y="5"/>
                  </a:moveTo>
                  <a:cubicBezTo>
                    <a:pt x="28" y="2"/>
                    <a:pt x="9" y="16"/>
                    <a:pt x="5" y="36"/>
                  </a:cubicBezTo>
                  <a:cubicBezTo>
                    <a:pt x="2" y="56"/>
                    <a:pt x="16" y="76"/>
                    <a:pt x="36" y="79"/>
                  </a:cubicBezTo>
                  <a:cubicBezTo>
                    <a:pt x="57" y="82"/>
                    <a:pt x="76" y="68"/>
                    <a:pt x="79" y="48"/>
                  </a:cubicBezTo>
                  <a:cubicBezTo>
                    <a:pt x="82" y="27"/>
                    <a:pt x="68" y="8"/>
                    <a:pt x="48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13" name="Freeform 164">
              <a:extLst>
                <a:ext uri="{FF2B5EF4-FFF2-40B4-BE49-F238E27FC236}">
                  <a16:creationId xmlns:a16="http://schemas.microsoft.com/office/drawing/2014/main" id="{5557CEE9-46AD-4AB0-92A8-3DA24E8C8C05}"/>
                </a:ext>
              </a:extLst>
            </p:cNvPr>
            <p:cNvSpPr>
              <a:spLocks/>
            </p:cNvSpPr>
            <p:nvPr/>
          </p:nvSpPr>
          <p:spPr bwMode="auto">
            <a:xfrm>
              <a:off x="8136" y="4499"/>
              <a:ext cx="86" cy="85"/>
            </a:xfrm>
            <a:custGeom>
              <a:avLst/>
              <a:gdLst>
                <a:gd name="T0" fmla="*/ 71 w 74"/>
                <a:gd name="T1" fmla="*/ 43 h 74"/>
                <a:gd name="T2" fmla="*/ 32 w 74"/>
                <a:gd name="T3" fmla="*/ 71 h 74"/>
                <a:gd name="T4" fmla="*/ 3 w 74"/>
                <a:gd name="T5" fmla="*/ 32 h 74"/>
                <a:gd name="T6" fmla="*/ 43 w 74"/>
                <a:gd name="T7" fmla="*/ 3 h 74"/>
                <a:gd name="T8" fmla="*/ 71 w 74"/>
                <a:gd name="T9" fmla="*/ 43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4" h="74">
                  <a:moveTo>
                    <a:pt x="71" y="43"/>
                  </a:moveTo>
                  <a:cubicBezTo>
                    <a:pt x="68" y="61"/>
                    <a:pt x="51" y="74"/>
                    <a:pt x="32" y="71"/>
                  </a:cubicBezTo>
                  <a:cubicBezTo>
                    <a:pt x="13" y="68"/>
                    <a:pt x="0" y="51"/>
                    <a:pt x="3" y="32"/>
                  </a:cubicBezTo>
                  <a:cubicBezTo>
                    <a:pt x="6" y="13"/>
                    <a:pt x="24" y="0"/>
                    <a:pt x="43" y="3"/>
                  </a:cubicBezTo>
                  <a:cubicBezTo>
                    <a:pt x="61" y="6"/>
                    <a:pt x="74" y="24"/>
                    <a:pt x="71" y="4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14" name="Freeform 165">
              <a:extLst>
                <a:ext uri="{FF2B5EF4-FFF2-40B4-BE49-F238E27FC236}">
                  <a16:creationId xmlns:a16="http://schemas.microsoft.com/office/drawing/2014/main" id="{6038D920-822F-4384-B36D-AA2A5DE1842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116" y="4478"/>
              <a:ext cx="128" cy="128"/>
            </a:xfrm>
            <a:custGeom>
              <a:avLst/>
              <a:gdLst>
                <a:gd name="T0" fmla="*/ 47 w 111"/>
                <a:gd name="T1" fmla="*/ 106 h 111"/>
                <a:gd name="T2" fmla="*/ 4 w 111"/>
                <a:gd name="T3" fmla="*/ 47 h 111"/>
                <a:gd name="T4" fmla="*/ 63 w 111"/>
                <a:gd name="T5" fmla="*/ 4 h 111"/>
                <a:gd name="T6" fmla="*/ 106 w 111"/>
                <a:gd name="T7" fmla="*/ 63 h 111"/>
                <a:gd name="T8" fmla="*/ 47 w 111"/>
                <a:gd name="T9" fmla="*/ 106 h 111"/>
                <a:gd name="T10" fmla="*/ 63 w 111"/>
                <a:gd name="T11" fmla="*/ 6 h 111"/>
                <a:gd name="T12" fmla="*/ 6 w 111"/>
                <a:gd name="T13" fmla="*/ 47 h 111"/>
                <a:gd name="T14" fmla="*/ 47 w 111"/>
                <a:gd name="T15" fmla="*/ 104 h 111"/>
                <a:gd name="T16" fmla="*/ 104 w 111"/>
                <a:gd name="T17" fmla="*/ 63 h 111"/>
                <a:gd name="T18" fmla="*/ 63 w 111"/>
                <a:gd name="T19" fmla="*/ 6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1" h="111">
                  <a:moveTo>
                    <a:pt x="47" y="106"/>
                  </a:moveTo>
                  <a:cubicBezTo>
                    <a:pt x="19" y="102"/>
                    <a:pt x="0" y="75"/>
                    <a:pt x="4" y="47"/>
                  </a:cubicBezTo>
                  <a:cubicBezTo>
                    <a:pt x="9" y="19"/>
                    <a:pt x="35" y="0"/>
                    <a:pt x="63" y="4"/>
                  </a:cubicBezTo>
                  <a:cubicBezTo>
                    <a:pt x="91" y="9"/>
                    <a:pt x="111" y="35"/>
                    <a:pt x="106" y="63"/>
                  </a:cubicBezTo>
                  <a:cubicBezTo>
                    <a:pt x="102" y="91"/>
                    <a:pt x="75" y="111"/>
                    <a:pt x="47" y="106"/>
                  </a:cubicBezTo>
                  <a:close/>
                  <a:moveTo>
                    <a:pt x="63" y="6"/>
                  </a:moveTo>
                  <a:cubicBezTo>
                    <a:pt x="36" y="2"/>
                    <a:pt x="11" y="20"/>
                    <a:pt x="6" y="47"/>
                  </a:cubicBezTo>
                  <a:cubicBezTo>
                    <a:pt x="2" y="74"/>
                    <a:pt x="20" y="100"/>
                    <a:pt x="47" y="104"/>
                  </a:cubicBezTo>
                  <a:cubicBezTo>
                    <a:pt x="74" y="108"/>
                    <a:pt x="100" y="90"/>
                    <a:pt x="104" y="63"/>
                  </a:cubicBezTo>
                  <a:cubicBezTo>
                    <a:pt x="108" y="36"/>
                    <a:pt x="90" y="11"/>
                    <a:pt x="63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15" name="Freeform 166">
              <a:extLst>
                <a:ext uri="{FF2B5EF4-FFF2-40B4-BE49-F238E27FC236}">
                  <a16:creationId xmlns:a16="http://schemas.microsoft.com/office/drawing/2014/main" id="{F9BAA0D9-6FBB-4297-A374-6D482D7EB66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088" y="4451"/>
              <a:ext cx="182" cy="182"/>
            </a:xfrm>
            <a:custGeom>
              <a:avLst/>
              <a:gdLst>
                <a:gd name="T0" fmla="*/ 68 w 158"/>
                <a:gd name="T1" fmla="*/ 152 h 158"/>
                <a:gd name="T2" fmla="*/ 6 w 158"/>
                <a:gd name="T3" fmla="*/ 68 h 158"/>
                <a:gd name="T4" fmla="*/ 91 w 158"/>
                <a:gd name="T5" fmla="*/ 6 h 158"/>
                <a:gd name="T6" fmla="*/ 152 w 158"/>
                <a:gd name="T7" fmla="*/ 91 h 158"/>
                <a:gd name="T8" fmla="*/ 68 w 158"/>
                <a:gd name="T9" fmla="*/ 152 h 158"/>
                <a:gd name="T10" fmla="*/ 90 w 158"/>
                <a:gd name="T11" fmla="*/ 8 h 158"/>
                <a:gd name="T12" fmla="*/ 8 w 158"/>
                <a:gd name="T13" fmla="*/ 68 h 158"/>
                <a:gd name="T14" fmla="*/ 68 w 158"/>
                <a:gd name="T15" fmla="*/ 150 h 158"/>
                <a:gd name="T16" fmla="*/ 150 w 158"/>
                <a:gd name="T17" fmla="*/ 90 h 158"/>
                <a:gd name="T18" fmla="*/ 90 w 158"/>
                <a:gd name="T19" fmla="*/ 8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8" h="158">
                  <a:moveTo>
                    <a:pt x="68" y="152"/>
                  </a:moveTo>
                  <a:cubicBezTo>
                    <a:pt x="27" y="146"/>
                    <a:pt x="0" y="108"/>
                    <a:pt x="6" y="68"/>
                  </a:cubicBezTo>
                  <a:cubicBezTo>
                    <a:pt x="13" y="27"/>
                    <a:pt x="51" y="0"/>
                    <a:pt x="91" y="6"/>
                  </a:cubicBezTo>
                  <a:cubicBezTo>
                    <a:pt x="131" y="13"/>
                    <a:pt x="158" y="51"/>
                    <a:pt x="152" y="91"/>
                  </a:cubicBezTo>
                  <a:cubicBezTo>
                    <a:pt x="146" y="131"/>
                    <a:pt x="108" y="158"/>
                    <a:pt x="68" y="152"/>
                  </a:cubicBezTo>
                  <a:close/>
                  <a:moveTo>
                    <a:pt x="90" y="8"/>
                  </a:moveTo>
                  <a:cubicBezTo>
                    <a:pt x="51" y="2"/>
                    <a:pt x="15" y="29"/>
                    <a:pt x="8" y="68"/>
                  </a:cubicBezTo>
                  <a:cubicBezTo>
                    <a:pt x="2" y="107"/>
                    <a:pt x="29" y="144"/>
                    <a:pt x="68" y="150"/>
                  </a:cubicBezTo>
                  <a:cubicBezTo>
                    <a:pt x="107" y="156"/>
                    <a:pt x="144" y="129"/>
                    <a:pt x="150" y="90"/>
                  </a:cubicBezTo>
                  <a:cubicBezTo>
                    <a:pt x="156" y="51"/>
                    <a:pt x="129" y="15"/>
                    <a:pt x="90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16" name="Freeform 167">
              <a:extLst>
                <a:ext uri="{FF2B5EF4-FFF2-40B4-BE49-F238E27FC236}">
                  <a16:creationId xmlns:a16="http://schemas.microsoft.com/office/drawing/2014/main" id="{97068B8B-F1E0-48D8-9D17-0D317A905918}"/>
                </a:ext>
              </a:extLst>
            </p:cNvPr>
            <p:cNvSpPr>
              <a:spLocks/>
            </p:cNvSpPr>
            <p:nvPr/>
          </p:nvSpPr>
          <p:spPr bwMode="auto">
            <a:xfrm>
              <a:off x="7510" y="5113"/>
              <a:ext cx="65" cy="65"/>
            </a:xfrm>
            <a:custGeom>
              <a:avLst/>
              <a:gdLst>
                <a:gd name="T0" fmla="*/ 54 w 56"/>
                <a:gd name="T1" fmla="*/ 32 h 56"/>
                <a:gd name="T2" fmla="*/ 24 w 56"/>
                <a:gd name="T3" fmla="*/ 54 h 56"/>
                <a:gd name="T4" fmla="*/ 2 w 56"/>
                <a:gd name="T5" fmla="*/ 24 h 56"/>
                <a:gd name="T6" fmla="*/ 32 w 56"/>
                <a:gd name="T7" fmla="*/ 2 h 56"/>
                <a:gd name="T8" fmla="*/ 54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4" y="32"/>
                  </a:moveTo>
                  <a:cubicBezTo>
                    <a:pt x="52" y="47"/>
                    <a:pt x="38" y="56"/>
                    <a:pt x="24" y="54"/>
                  </a:cubicBezTo>
                  <a:cubicBezTo>
                    <a:pt x="10" y="52"/>
                    <a:pt x="0" y="38"/>
                    <a:pt x="2" y="24"/>
                  </a:cubicBezTo>
                  <a:cubicBezTo>
                    <a:pt x="5" y="10"/>
                    <a:pt x="18" y="0"/>
                    <a:pt x="32" y="2"/>
                  </a:cubicBezTo>
                  <a:cubicBezTo>
                    <a:pt x="47" y="5"/>
                    <a:pt x="56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17" name="Freeform 168">
              <a:extLst>
                <a:ext uri="{FF2B5EF4-FFF2-40B4-BE49-F238E27FC236}">
                  <a16:creationId xmlns:a16="http://schemas.microsoft.com/office/drawing/2014/main" id="{0A4712C0-82BA-4EBE-9478-7AE4D73A87E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494" y="5097"/>
              <a:ext cx="97" cy="97"/>
            </a:xfrm>
            <a:custGeom>
              <a:avLst/>
              <a:gdLst>
                <a:gd name="T0" fmla="*/ 36 w 84"/>
                <a:gd name="T1" fmla="*/ 81 h 84"/>
                <a:gd name="T2" fmla="*/ 4 w 84"/>
                <a:gd name="T3" fmla="*/ 36 h 84"/>
                <a:gd name="T4" fmla="*/ 48 w 84"/>
                <a:gd name="T5" fmla="*/ 4 h 84"/>
                <a:gd name="T6" fmla="*/ 81 w 84"/>
                <a:gd name="T7" fmla="*/ 48 h 84"/>
                <a:gd name="T8" fmla="*/ 36 w 84"/>
                <a:gd name="T9" fmla="*/ 81 h 84"/>
                <a:gd name="T10" fmla="*/ 48 w 84"/>
                <a:gd name="T11" fmla="*/ 5 h 84"/>
                <a:gd name="T12" fmla="*/ 5 w 84"/>
                <a:gd name="T13" fmla="*/ 36 h 84"/>
                <a:gd name="T14" fmla="*/ 36 w 84"/>
                <a:gd name="T15" fmla="*/ 79 h 84"/>
                <a:gd name="T16" fmla="*/ 79 w 84"/>
                <a:gd name="T17" fmla="*/ 48 h 84"/>
                <a:gd name="T18" fmla="*/ 48 w 84"/>
                <a:gd name="T19" fmla="*/ 5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4" h="84">
                  <a:moveTo>
                    <a:pt x="36" y="81"/>
                  </a:moveTo>
                  <a:cubicBezTo>
                    <a:pt x="15" y="77"/>
                    <a:pt x="0" y="57"/>
                    <a:pt x="4" y="36"/>
                  </a:cubicBezTo>
                  <a:cubicBezTo>
                    <a:pt x="7" y="15"/>
                    <a:pt x="27" y="0"/>
                    <a:pt x="48" y="4"/>
                  </a:cubicBezTo>
                  <a:cubicBezTo>
                    <a:pt x="70" y="7"/>
                    <a:pt x="84" y="27"/>
                    <a:pt x="81" y="48"/>
                  </a:cubicBezTo>
                  <a:cubicBezTo>
                    <a:pt x="77" y="70"/>
                    <a:pt x="57" y="84"/>
                    <a:pt x="36" y="81"/>
                  </a:cubicBezTo>
                  <a:close/>
                  <a:moveTo>
                    <a:pt x="48" y="5"/>
                  </a:moveTo>
                  <a:cubicBezTo>
                    <a:pt x="28" y="2"/>
                    <a:pt x="9" y="16"/>
                    <a:pt x="5" y="36"/>
                  </a:cubicBezTo>
                  <a:cubicBezTo>
                    <a:pt x="2" y="57"/>
                    <a:pt x="16" y="76"/>
                    <a:pt x="36" y="79"/>
                  </a:cubicBezTo>
                  <a:cubicBezTo>
                    <a:pt x="57" y="82"/>
                    <a:pt x="76" y="68"/>
                    <a:pt x="79" y="48"/>
                  </a:cubicBezTo>
                  <a:cubicBezTo>
                    <a:pt x="82" y="28"/>
                    <a:pt x="68" y="9"/>
                    <a:pt x="48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18" name="Freeform 169">
              <a:extLst>
                <a:ext uri="{FF2B5EF4-FFF2-40B4-BE49-F238E27FC236}">
                  <a16:creationId xmlns:a16="http://schemas.microsoft.com/office/drawing/2014/main" id="{51CF2B66-CDED-4B58-92FF-E6180599F46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473" y="5076"/>
              <a:ext cx="139" cy="139"/>
            </a:xfrm>
            <a:custGeom>
              <a:avLst/>
              <a:gdLst>
                <a:gd name="T0" fmla="*/ 52 w 120"/>
                <a:gd name="T1" fmla="*/ 115 h 120"/>
                <a:gd name="T2" fmla="*/ 5 w 120"/>
                <a:gd name="T3" fmla="*/ 52 h 120"/>
                <a:gd name="T4" fmla="*/ 69 w 120"/>
                <a:gd name="T5" fmla="*/ 5 h 120"/>
                <a:gd name="T6" fmla="*/ 115 w 120"/>
                <a:gd name="T7" fmla="*/ 69 h 120"/>
                <a:gd name="T8" fmla="*/ 52 w 120"/>
                <a:gd name="T9" fmla="*/ 115 h 120"/>
                <a:gd name="T10" fmla="*/ 69 w 120"/>
                <a:gd name="T11" fmla="*/ 7 h 120"/>
                <a:gd name="T12" fmla="*/ 7 w 120"/>
                <a:gd name="T13" fmla="*/ 52 h 120"/>
                <a:gd name="T14" fmla="*/ 52 w 120"/>
                <a:gd name="T15" fmla="*/ 114 h 120"/>
                <a:gd name="T16" fmla="*/ 114 w 120"/>
                <a:gd name="T17" fmla="*/ 69 h 120"/>
                <a:gd name="T18" fmla="*/ 69 w 120"/>
                <a:gd name="T19" fmla="*/ 7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0" h="120">
                  <a:moveTo>
                    <a:pt x="52" y="115"/>
                  </a:moveTo>
                  <a:cubicBezTo>
                    <a:pt x="21" y="110"/>
                    <a:pt x="0" y="82"/>
                    <a:pt x="5" y="52"/>
                  </a:cubicBezTo>
                  <a:cubicBezTo>
                    <a:pt x="10" y="21"/>
                    <a:pt x="39" y="0"/>
                    <a:pt x="69" y="5"/>
                  </a:cubicBezTo>
                  <a:cubicBezTo>
                    <a:pt x="99" y="10"/>
                    <a:pt x="120" y="39"/>
                    <a:pt x="115" y="69"/>
                  </a:cubicBezTo>
                  <a:cubicBezTo>
                    <a:pt x="110" y="99"/>
                    <a:pt x="82" y="120"/>
                    <a:pt x="52" y="115"/>
                  </a:cubicBezTo>
                  <a:close/>
                  <a:moveTo>
                    <a:pt x="69" y="7"/>
                  </a:moveTo>
                  <a:cubicBezTo>
                    <a:pt x="39" y="2"/>
                    <a:pt x="12" y="22"/>
                    <a:pt x="7" y="52"/>
                  </a:cubicBezTo>
                  <a:cubicBezTo>
                    <a:pt x="2" y="81"/>
                    <a:pt x="22" y="109"/>
                    <a:pt x="52" y="114"/>
                  </a:cubicBezTo>
                  <a:cubicBezTo>
                    <a:pt x="81" y="118"/>
                    <a:pt x="109" y="98"/>
                    <a:pt x="114" y="69"/>
                  </a:cubicBezTo>
                  <a:cubicBezTo>
                    <a:pt x="118" y="39"/>
                    <a:pt x="98" y="12"/>
                    <a:pt x="69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19" name="Freeform 170">
              <a:extLst>
                <a:ext uri="{FF2B5EF4-FFF2-40B4-BE49-F238E27FC236}">
                  <a16:creationId xmlns:a16="http://schemas.microsoft.com/office/drawing/2014/main" id="{8E280A25-7A1C-47DC-8F73-DFE8BBF1042F}"/>
                </a:ext>
              </a:extLst>
            </p:cNvPr>
            <p:cNvSpPr>
              <a:spLocks/>
            </p:cNvSpPr>
            <p:nvPr/>
          </p:nvSpPr>
          <p:spPr bwMode="auto">
            <a:xfrm>
              <a:off x="7427" y="3302"/>
              <a:ext cx="89" cy="88"/>
            </a:xfrm>
            <a:custGeom>
              <a:avLst/>
              <a:gdLst>
                <a:gd name="T0" fmla="*/ 74 w 77"/>
                <a:gd name="T1" fmla="*/ 44 h 76"/>
                <a:gd name="T2" fmla="*/ 33 w 77"/>
                <a:gd name="T3" fmla="*/ 73 h 76"/>
                <a:gd name="T4" fmla="*/ 3 w 77"/>
                <a:gd name="T5" fmla="*/ 33 h 76"/>
                <a:gd name="T6" fmla="*/ 44 w 77"/>
                <a:gd name="T7" fmla="*/ 3 h 76"/>
                <a:gd name="T8" fmla="*/ 74 w 77"/>
                <a:gd name="T9" fmla="*/ 44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7" h="76">
                  <a:moveTo>
                    <a:pt x="74" y="44"/>
                  </a:moveTo>
                  <a:cubicBezTo>
                    <a:pt x="71" y="63"/>
                    <a:pt x="52" y="76"/>
                    <a:pt x="33" y="73"/>
                  </a:cubicBezTo>
                  <a:cubicBezTo>
                    <a:pt x="14" y="70"/>
                    <a:pt x="0" y="52"/>
                    <a:pt x="3" y="33"/>
                  </a:cubicBezTo>
                  <a:cubicBezTo>
                    <a:pt x="7" y="13"/>
                    <a:pt x="25" y="0"/>
                    <a:pt x="44" y="3"/>
                  </a:cubicBezTo>
                  <a:cubicBezTo>
                    <a:pt x="64" y="6"/>
                    <a:pt x="77" y="24"/>
                    <a:pt x="74" y="4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20" name="Freeform 171">
              <a:extLst>
                <a:ext uri="{FF2B5EF4-FFF2-40B4-BE49-F238E27FC236}">
                  <a16:creationId xmlns:a16="http://schemas.microsoft.com/office/drawing/2014/main" id="{122AEF3D-F26C-4F2A-BBCC-02F21212EB7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406" y="3280"/>
              <a:ext cx="132" cy="132"/>
            </a:xfrm>
            <a:custGeom>
              <a:avLst/>
              <a:gdLst>
                <a:gd name="T0" fmla="*/ 48 w 114"/>
                <a:gd name="T1" fmla="*/ 110 h 114"/>
                <a:gd name="T2" fmla="*/ 4 w 114"/>
                <a:gd name="T3" fmla="*/ 49 h 114"/>
                <a:gd name="T4" fmla="*/ 65 w 114"/>
                <a:gd name="T5" fmla="*/ 5 h 114"/>
                <a:gd name="T6" fmla="*/ 109 w 114"/>
                <a:gd name="T7" fmla="*/ 66 h 114"/>
                <a:gd name="T8" fmla="*/ 48 w 114"/>
                <a:gd name="T9" fmla="*/ 110 h 114"/>
                <a:gd name="T10" fmla="*/ 65 w 114"/>
                <a:gd name="T11" fmla="*/ 7 h 114"/>
                <a:gd name="T12" fmla="*/ 6 w 114"/>
                <a:gd name="T13" fmla="*/ 49 h 114"/>
                <a:gd name="T14" fmla="*/ 49 w 114"/>
                <a:gd name="T15" fmla="*/ 107 h 114"/>
                <a:gd name="T16" fmla="*/ 107 w 114"/>
                <a:gd name="T17" fmla="*/ 65 h 114"/>
                <a:gd name="T18" fmla="*/ 65 w 114"/>
                <a:gd name="T19" fmla="*/ 7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4" h="114">
                  <a:moveTo>
                    <a:pt x="48" y="110"/>
                  </a:moveTo>
                  <a:cubicBezTo>
                    <a:pt x="19" y="105"/>
                    <a:pt x="0" y="78"/>
                    <a:pt x="4" y="49"/>
                  </a:cubicBezTo>
                  <a:cubicBezTo>
                    <a:pt x="9" y="20"/>
                    <a:pt x="36" y="0"/>
                    <a:pt x="65" y="5"/>
                  </a:cubicBezTo>
                  <a:cubicBezTo>
                    <a:pt x="94" y="9"/>
                    <a:pt x="114" y="37"/>
                    <a:pt x="109" y="66"/>
                  </a:cubicBezTo>
                  <a:cubicBezTo>
                    <a:pt x="104" y="94"/>
                    <a:pt x="77" y="114"/>
                    <a:pt x="48" y="110"/>
                  </a:cubicBezTo>
                  <a:close/>
                  <a:moveTo>
                    <a:pt x="65" y="7"/>
                  </a:moveTo>
                  <a:cubicBezTo>
                    <a:pt x="37" y="3"/>
                    <a:pt x="11" y="22"/>
                    <a:pt x="6" y="49"/>
                  </a:cubicBezTo>
                  <a:cubicBezTo>
                    <a:pt x="2" y="77"/>
                    <a:pt x="21" y="103"/>
                    <a:pt x="49" y="107"/>
                  </a:cubicBezTo>
                  <a:cubicBezTo>
                    <a:pt x="76" y="112"/>
                    <a:pt x="102" y="93"/>
                    <a:pt x="107" y="65"/>
                  </a:cubicBezTo>
                  <a:cubicBezTo>
                    <a:pt x="111" y="37"/>
                    <a:pt x="92" y="11"/>
                    <a:pt x="65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21" name="Freeform 172">
              <a:extLst>
                <a:ext uri="{FF2B5EF4-FFF2-40B4-BE49-F238E27FC236}">
                  <a16:creationId xmlns:a16="http://schemas.microsoft.com/office/drawing/2014/main" id="{35C05D49-C9E0-494F-A25D-65E876C0520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378" y="3253"/>
              <a:ext cx="188" cy="187"/>
            </a:xfrm>
            <a:custGeom>
              <a:avLst/>
              <a:gdLst>
                <a:gd name="T0" fmla="*/ 70 w 163"/>
                <a:gd name="T1" fmla="*/ 156 h 163"/>
                <a:gd name="T2" fmla="*/ 7 w 163"/>
                <a:gd name="T3" fmla="*/ 69 h 163"/>
                <a:gd name="T4" fmla="*/ 94 w 163"/>
                <a:gd name="T5" fmla="*/ 6 h 163"/>
                <a:gd name="T6" fmla="*/ 157 w 163"/>
                <a:gd name="T7" fmla="*/ 93 h 163"/>
                <a:gd name="T8" fmla="*/ 70 w 163"/>
                <a:gd name="T9" fmla="*/ 156 h 163"/>
                <a:gd name="T10" fmla="*/ 93 w 163"/>
                <a:gd name="T11" fmla="*/ 8 h 163"/>
                <a:gd name="T12" fmla="*/ 9 w 163"/>
                <a:gd name="T13" fmla="*/ 70 h 163"/>
                <a:gd name="T14" fmla="*/ 70 w 163"/>
                <a:gd name="T15" fmla="*/ 154 h 163"/>
                <a:gd name="T16" fmla="*/ 154 w 163"/>
                <a:gd name="T17" fmla="*/ 93 h 163"/>
                <a:gd name="T18" fmla="*/ 93 w 163"/>
                <a:gd name="T19" fmla="*/ 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3" h="163">
                  <a:moveTo>
                    <a:pt x="70" y="156"/>
                  </a:moveTo>
                  <a:cubicBezTo>
                    <a:pt x="28" y="150"/>
                    <a:pt x="0" y="111"/>
                    <a:pt x="7" y="69"/>
                  </a:cubicBezTo>
                  <a:cubicBezTo>
                    <a:pt x="13" y="28"/>
                    <a:pt x="52" y="0"/>
                    <a:pt x="94" y="6"/>
                  </a:cubicBezTo>
                  <a:cubicBezTo>
                    <a:pt x="135" y="13"/>
                    <a:pt x="163" y="52"/>
                    <a:pt x="157" y="93"/>
                  </a:cubicBezTo>
                  <a:cubicBezTo>
                    <a:pt x="150" y="134"/>
                    <a:pt x="111" y="163"/>
                    <a:pt x="70" y="156"/>
                  </a:cubicBezTo>
                  <a:close/>
                  <a:moveTo>
                    <a:pt x="93" y="8"/>
                  </a:moveTo>
                  <a:cubicBezTo>
                    <a:pt x="53" y="2"/>
                    <a:pt x="15" y="30"/>
                    <a:pt x="9" y="70"/>
                  </a:cubicBezTo>
                  <a:cubicBezTo>
                    <a:pt x="3" y="110"/>
                    <a:pt x="30" y="147"/>
                    <a:pt x="70" y="154"/>
                  </a:cubicBezTo>
                  <a:cubicBezTo>
                    <a:pt x="110" y="160"/>
                    <a:pt x="148" y="133"/>
                    <a:pt x="154" y="93"/>
                  </a:cubicBezTo>
                  <a:cubicBezTo>
                    <a:pt x="161" y="53"/>
                    <a:pt x="133" y="15"/>
                    <a:pt x="9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22" name="Freeform 173">
              <a:extLst>
                <a:ext uri="{FF2B5EF4-FFF2-40B4-BE49-F238E27FC236}">
                  <a16:creationId xmlns:a16="http://schemas.microsoft.com/office/drawing/2014/main" id="{D62BA800-2612-4093-AE51-DFF06C5AE9E6}"/>
                </a:ext>
              </a:extLst>
            </p:cNvPr>
            <p:cNvSpPr>
              <a:spLocks/>
            </p:cNvSpPr>
            <p:nvPr/>
          </p:nvSpPr>
          <p:spPr bwMode="auto">
            <a:xfrm>
              <a:off x="7683" y="4763"/>
              <a:ext cx="65" cy="64"/>
            </a:xfrm>
            <a:custGeom>
              <a:avLst/>
              <a:gdLst>
                <a:gd name="T0" fmla="*/ 54 w 56"/>
                <a:gd name="T1" fmla="*/ 32 h 56"/>
                <a:gd name="T2" fmla="*/ 24 w 56"/>
                <a:gd name="T3" fmla="*/ 54 h 56"/>
                <a:gd name="T4" fmla="*/ 2 w 56"/>
                <a:gd name="T5" fmla="*/ 24 h 56"/>
                <a:gd name="T6" fmla="*/ 32 w 56"/>
                <a:gd name="T7" fmla="*/ 2 h 56"/>
                <a:gd name="T8" fmla="*/ 54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4" y="32"/>
                  </a:moveTo>
                  <a:cubicBezTo>
                    <a:pt x="51" y="46"/>
                    <a:pt x="38" y="56"/>
                    <a:pt x="24" y="54"/>
                  </a:cubicBezTo>
                  <a:cubicBezTo>
                    <a:pt x="9" y="51"/>
                    <a:pt x="0" y="38"/>
                    <a:pt x="2" y="24"/>
                  </a:cubicBezTo>
                  <a:cubicBezTo>
                    <a:pt x="4" y="9"/>
                    <a:pt x="18" y="0"/>
                    <a:pt x="32" y="2"/>
                  </a:cubicBezTo>
                  <a:cubicBezTo>
                    <a:pt x="46" y="4"/>
                    <a:pt x="56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23" name="Freeform 174">
              <a:extLst>
                <a:ext uri="{FF2B5EF4-FFF2-40B4-BE49-F238E27FC236}">
                  <a16:creationId xmlns:a16="http://schemas.microsoft.com/office/drawing/2014/main" id="{1F72E399-8AB8-4C0C-88B0-D1BC03DD10B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667" y="4747"/>
              <a:ext cx="97" cy="97"/>
            </a:xfrm>
            <a:custGeom>
              <a:avLst/>
              <a:gdLst>
                <a:gd name="T0" fmla="*/ 36 w 84"/>
                <a:gd name="T1" fmla="*/ 80 h 84"/>
                <a:gd name="T2" fmla="*/ 3 w 84"/>
                <a:gd name="T3" fmla="*/ 36 h 84"/>
                <a:gd name="T4" fmla="*/ 48 w 84"/>
                <a:gd name="T5" fmla="*/ 3 h 84"/>
                <a:gd name="T6" fmla="*/ 80 w 84"/>
                <a:gd name="T7" fmla="*/ 48 h 84"/>
                <a:gd name="T8" fmla="*/ 36 w 84"/>
                <a:gd name="T9" fmla="*/ 80 h 84"/>
                <a:gd name="T10" fmla="*/ 48 w 84"/>
                <a:gd name="T11" fmla="*/ 5 h 84"/>
                <a:gd name="T12" fmla="*/ 5 w 84"/>
                <a:gd name="T13" fmla="*/ 36 h 84"/>
                <a:gd name="T14" fmla="*/ 36 w 84"/>
                <a:gd name="T15" fmla="*/ 79 h 84"/>
                <a:gd name="T16" fmla="*/ 79 w 84"/>
                <a:gd name="T17" fmla="*/ 48 h 84"/>
                <a:gd name="T18" fmla="*/ 48 w 84"/>
                <a:gd name="T19" fmla="*/ 5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4" h="84">
                  <a:moveTo>
                    <a:pt x="36" y="80"/>
                  </a:moveTo>
                  <a:cubicBezTo>
                    <a:pt x="14" y="77"/>
                    <a:pt x="0" y="57"/>
                    <a:pt x="3" y="36"/>
                  </a:cubicBezTo>
                  <a:cubicBezTo>
                    <a:pt x="7" y="14"/>
                    <a:pt x="27" y="0"/>
                    <a:pt x="48" y="3"/>
                  </a:cubicBezTo>
                  <a:cubicBezTo>
                    <a:pt x="69" y="7"/>
                    <a:pt x="84" y="27"/>
                    <a:pt x="80" y="48"/>
                  </a:cubicBezTo>
                  <a:cubicBezTo>
                    <a:pt x="77" y="69"/>
                    <a:pt x="57" y="84"/>
                    <a:pt x="36" y="80"/>
                  </a:cubicBezTo>
                  <a:close/>
                  <a:moveTo>
                    <a:pt x="48" y="5"/>
                  </a:moveTo>
                  <a:cubicBezTo>
                    <a:pt x="27" y="2"/>
                    <a:pt x="8" y="16"/>
                    <a:pt x="5" y="36"/>
                  </a:cubicBezTo>
                  <a:cubicBezTo>
                    <a:pt x="2" y="56"/>
                    <a:pt x="16" y="75"/>
                    <a:pt x="36" y="79"/>
                  </a:cubicBezTo>
                  <a:cubicBezTo>
                    <a:pt x="56" y="82"/>
                    <a:pt x="75" y="68"/>
                    <a:pt x="79" y="48"/>
                  </a:cubicBezTo>
                  <a:cubicBezTo>
                    <a:pt x="82" y="27"/>
                    <a:pt x="68" y="8"/>
                    <a:pt x="48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24" name="Freeform 175">
              <a:extLst>
                <a:ext uri="{FF2B5EF4-FFF2-40B4-BE49-F238E27FC236}">
                  <a16:creationId xmlns:a16="http://schemas.microsoft.com/office/drawing/2014/main" id="{3E560054-5D90-4DC4-B274-DF169BE55AD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646" y="4726"/>
              <a:ext cx="139" cy="138"/>
            </a:xfrm>
            <a:custGeom>
              <a:avLst/>
              <a:gdLst>
                <a:gd name="T0" fmla="*/ 51 w 120"/>
                <a:gd name="T1" fmla="*/ 115 h 120"/>
                <a:gd name="T2" fmla="*/ 5 w 120"/>
                <a:gd name="T3" fmla="*/ 51 h 120"/>
                <a:gd name="T4" fmla="*/ 69 w 120"/>
                <a:gd name="T5" fmla="*/ 5 h 120"/>
                <a:gd name="T6" fmla="*/ 115 w 120"/>
                <a:gd name="T7" fmla="*/ 68 h 120"/>
                <a:gd name="T8" fmla="*/ 51 w 120"/>
                <a:gd name="T9" fmla="*/ 115 h 120"/>
                <a:gd name="T10" fmla="*/ 68 w 120"/>
                <a:gd name="T11" fmla="*/ 6 h 120"/>
                <a:gd name="T12" fmla="*/ 6 w 120"/>
                <a:gd name="T13" fmla="*/ 51 h 120"/>
                <a:gd name="T14" fmla="*/ 51 w 120"/>
                <a:gd name="T15" fmla="*/ 113 h 120"/>
                <a:gd name="T16" fmla="*/ 113 w 120"/>
                <a:gd name="T17" fmla="*/ 68 h 120"/>
                <a:gd name="T18" fmla="*/ 68 w 120"/>
                <a:gd name="T19" fmla="*/ 6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0" h="120">
                  <a:moveTo>
                    <a:pt x="51" y="115"/>
                  </a:moveTo>
                  <a:cubicBezTo>
                    <a:pt x="21" y="110"/>
                    <a:pt x="0" y="81"/>
                    <a:pt x="5" y="51"/>
                  </a:cubicBezTo>
                  <a:cubicBezTo>
                    <a:pt x="10" y="21"/>
                    <a:pt x="38" y="0"/>
                    <a:pt x="69" y="5"/>
                  </a:cubicBezTo>
                  <a:cubicBezTo>
                    <a:pt x="99" y="10"/>
                    <a:pt x="120" y="38"/>
                    <a:pt x="115" y="68"/>
                  </a:cubicBezTo>
                  <a:cubicBezTo>
                    <a:pt x="110" y="99"/>
                    <a:pt x="81" y="120"/>
                    <a:pt x="51" y="115"/>
                  </a:cubicBezTo>
                  <a:close/>
                  <a:moveTo>
                    <a:pt x="68" y="6"/>
                  </a:moveTo>
                  <a:cubicBezTo>
                    <a:pt x="39" y="2"/>
                    <a:pt x="11" y="22"/>
                    <a:pt x="6" y="51"/>
                  </a:cubicBezTo>
                  <a:cubicBezTo>
                    <a:pt x="2" y="81"/>
                    <a:pt x="22" y="108"/>
                    <a:pt x="51" y="113"/>
                  </a:cubicBezTo>
                  <a:cubicBezTo>
                    <a:pt x="81" y="118"/>
                    <a:pt x="108" y="98"/>
                    <a:pt x="113" y="68"/>
                  </a:cubicBezTo>
                  <a:cubicBezTo>
                    <a:pt x="118" y="39"/>
                    <a:pt x="98" y="11"/>
                    <a:pt x="68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25" name="Freeform 176">
              <a:extLst>
                <a:ext uri="{FF2B5EF4-FFF2-40B4-BE49-F238E27FC236}">
                  <a16:creationId xmlns:a16="http://schemas.microsoft.com/office/drawing/2014/main" id="{183CB324-1CA6-4A31-A8C3-4AF69D665CFF}"/>
                </a:ext>
              </a:extLst>
            </p:cNvPr>
            <p:cNvSpPr>
              <a:spLocks/>
            </p:cNvSpPr>
            <p:nvPr/>
          </p:nvSpPr>
          <p:spPr bwMode="auto">
            <a:xfrm>
              <a:off x="9043" y="4990"/>
              <a:ext cx="84" cy="84"/>
            </a:xfrm>
            <a:custGeom>
              <a:avLst/>
              <a:gdLst>
                <a:gd name="T0" fmla="*/ 70 w 73"/>
                <a:gd name="T1" fmla="*/ 42 h 73"/>
                <a:gd name="T2" fmla="*/ 31 w 73"/>
                <a:gd name="T3" fmla="*/ 70 h 73"/>
                <a:gd name="T4" fmla="*/ 3 w 73"/>
                <a:gd name="T5" fmla="*/ 31 h 73"/>
                <a:gd name="T6" fmla="*/ 42 w 73"/>
                <a:gd name="T7" fmla="*/ 3 h 73"/>
                <a:gd name="T8" fmla="*/ 70 w 73"/>
                <a:gd name="T9" fmla="*/ 42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" h="73">
                  <a:moveTo>
                    <a:pt x="70" y="42"/>
                  </a:moveTo>
                  <a:cubicBezTo>
                    <a:pt x="67" y="60"/>
                    <a:pt x="50" y="73"/>
                    <a:pt x="31" y="70"/>
                  </a:cubicBezTo>
                  <a:cubicBezTo>
                    <a:pt x="13" y="67"/>
                    <a:pt x="0" y="50"/>
                    <a:pt x="3" y="31"/>
                  </a:cubicBezTo>
                  <a:cubicBezTo>
                    <a:pt x="6" y="13"/>
                    <a:pt x="23" y="0"/>
                    <a:pt x="42" y="3"/>
                  </a:cubicBezTo>
                  <a:cubicBezTo>
                    <a:pt x="60" y="6"/>
                    <a:pt x="73" y="23"/>
                    <a:pt x="70" y="4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26" name="Freeform 177">
              <a:extLst>
                <a:ext uri="{FF2B5EF4-FFF2-40B4-BE49-F238E27FC236}">
                  <a16:creationId xmlns:a16="http://schemas.microsoft.com/office/drawing/2014/main" id="{ADC3BB66-A180-4CBA-8F97-C33793535CD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22" y="4969"/>
              <a:ext cx="126" cy="126"/>
            </a:xfrm>
            <a:custGeom>
              <a:avLst/>
              <a:gdLst>
                <a:gd name="T0" fmla="*/ 47 w 109"/>
                <a:gd name="T1" fmla="*/ 104 h 109"/>
                <a:gd name="T2" fmla="*/ 5 w 109"/>
                <a:gd name="T3" fmla="*/ 47 h 109"/>
                <a:gd name="T4" fmla="*/ 63 w 109"/>
                <a:gd name="T5" fmla="*/ 5 h 109"/>
                <a:gd name="T6" fmla="*/ 105 w 109"/>
                <a:gd name="T7" fmla="*/ 62 h 109"/>
                <a:gd name="T8" fmla="*/ 47 w 109"/>
                <a:gd name="T9" fmla="*/ 104 h 109"/>
                <a:gd name="T10" fmla="*/ 62 w 109"/>
                <a:gd name="T11" fmla="*/ 7 h 109"/>
                <a:gd name="T12" fmla="*/ 7 w 109"/>
                <a:gd name="T13" fmla="*/ 47 h 109"/>
                <a:gd name="T14" fmla="*/ 47 w 109"/>
                <a:gd name="T15" fmla="*/ 102 h 109"/>
                <a:gd name="T16" fmla="*/ 102 w 109"/>
                <a:gd name="T17" fmla="*/ 62 h 109"/>
                <a:gd name="T18" fmla="*/ 62 w 109"/>
                <a:gd name="T19" fmla="*/ 7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9" h="109">
                  <a:moveTo>
                    <a:pt x="47" y="104"/>
                  </a:moveTo>
                  <a:cubicBezTo>
                    <a:pt x="19" y="100"/>
                    <a:pt x="0" y="74"/>
                    <a:pt x="5" y="47"/>
                  </a:cubicBezTo>
                  <a:cubicBezTo>
                    <a:pt x="9" y="19"/>
                    <a:pt x="35" y="0"/>
                    <a:pt x="63" y="5"/>
                  </a:cubicBezTo>
                  <a:cubicBezTo>
                    <a:pt x="90" y="9"/>
                    <a:pt x="109" y="35"/>
                    <a:pt x="105" y="62"/>
                  </a:cubicBezTo>
                  <a:cubicBezTo>
                    <a:pt x="100" y="90"/>
                    <a:pt x="74" y="109"/>
                    <a:pt x="47" y="104"/>
                  </a:cubicBezTo>
                  <a:close/>
                  <a:moveTo>
                    <a:pt x="62" y="7"/>
                  </a:moveTo>
                  <a:cubicBezTo>
                    <a:pt x="36" y="3"/>
                    <a:pt x="11" y="21"/>
                    <a:pt x="7" y="47"/>
                  </a:cubicBezTo>
                  <a:cubicBezTo>
                    <a:pt x="3" y="73"/>
                    <a:pt x="21" y="98"/>
                    <a:pt x="47" y="102"/>
                  </a:cubicBezTo>
                  <a:cubicBezTo>
                    <a:pt x="73" y="106"/>
                    <a:pt x="98" y="88"/>
                    <a:pt x="102" y="62"/>
                  </a:cubicBezTo>
                  <a:cubicBezTo>
                    <a:pt x="107" y="36"/>
                    <a:pt x="89" y="11"/>
                    <a:pt x="62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27" name="Freeform 178">
              <a:extLst>
                <a:ext uri="{FF2B5EF4-FFF2-40B4-BE49-F238E27FC236}">
                  <a16:creationId xmlns:a16="http://schemas.microsoft.com/office/drawing/2014/main" id="{92C3682F-1D23-453C-AC74-97217507E42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995" y="4943"/>
              <a:ext cx="179" cy="178"/>
            </a:xfrm>
            <a:custGeom>
              <a:avLst/>
              <a:gdLst>
                <a:gd name="T0" fmla="*/ 66 w 155"/>
                <a:gd name="T1" fmla="*/ 149 h 155"/>
                <a:gd name="T2" fmla="*/ 6 w 155"/>
                <a:gd name="T3" fmla="*/ 66 h 155"/>
                <a:gd name="T4" fmla="*/ 89 w 155"/>
                <a:gd name="T5" fmla="*/ 6 h 155"/>
                <a:gd name="T6" fmla="*/ 149 w 155"/>
                <a:gd name="T7" fmla="*/ 89 h 155"/>
                <a:gd name="T8" fmla="*/ 66 w 155"/>
                <a:gd name="T9" fmla="*/ 149 h 155"/>
                <a:gd name="T10" fmla="*/ 89 w 155"/>
                <a:gd name="T11" fmla="*/ 8 h 155"/>
                <a:gd name="T12" fmla="*/ 8 w 155"/>
                <a:gd name="T13" fmla="*/ 67 h 155"/>
                <a:gd name="T14" fmla="*/ 67 w 155"/>
                <a:gd name="T15" fmla="*/ 147 h 155"/>
                <a:gd name="T16" fmla="*/ 147 w 155"/>
                <a:gd name="T17" fmla="*/ 88 h 155"/>
                <a:gd name="T18" fmla="*/ 89 w 155"/>
                <a:gd name="T19" fmla="*/ 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5" h="155">
                  <a:moveTo>
                    <a:pt x="66" y="149"/>
                  </a:moveTo>
                  <a:cubicBezTo>
                    <a:pt x="27" y="143"/>
                    <a:pt x="0" y="106"/>
                    <a:pt x="6" y="66"/>
                  </a:cubicBezTo>
                  <a:cubicBezTo>
                    <a:pt x="13" y="27"/>
                    <a:pt x="50" y="0"/>
                    <a:pt x="89" y="6"/>
                  </a:cubicBezTo>
                  <a:cubicBezTo>
                    <a:pt x="128" y="12"/>
                    <a:pt x="155" y="50"/>
                    <a:pt x="149" y="89"/>
                  </a:cubicBezTo>
                  <a:cubicBezTo>
                    <a:pt x="143" y="128"/>
                    <a:pt x="106" y="155"/>
                    <a:pt x="66" y="149"/>
                  </a:cubicBezTo>
                  <a:close/>
                  <a:moveTo>
                    <a:pt x="89" y="8"/>
                  </a:moveTo>
                  <a:cubicBezTo>
                    <a:pt x="50" y="2"/>
                    <a:pt x="15" y="28"/>
                    <a:pt x="8" y="67"/>
                  </a:cubicBezTo>
                  <a:cubicBezTo>
                    <a:pt x="2" y="105"/>
                    <a:pt x="29" y="141"/>
                    <a:pt x="67" y="147"/>
                  </a:cubicBezTo>
                  <a:cubicBezTo>
                    <a:pt x="105" y="153"/>
                    <a:pt x="141" y="127"/>
                    <a:pt x="147" y="88"/>
                  </a:cubicBezTo>
                  <a:cubicBezTo>
                    <a:pt x="153" y="50"/>
                    <a:pt x="127" y="14"/>
                    <a:pt x="89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28" name="Freeform 179">
              <a:extLst>
                <a:ext uri="{FF2B5EF4-FFF2-40B4-BE49-F238E27FC236}">
                  <a16:creationId xmlns:a16="http://schemas.microsoft.com/office/drawing/2014/main" id="{5B9488D2-8E59-4EDE-B1B1-2454B8942683}"/>
                </a:ext>
              </a:extLst>
            </p:cNvPr>
            <p:cNvSpPr>
              <a:spLocks/>
            </p:cNvSpPr>
            <p:nvPr/>
          </p:nvSpPr>
          <p:spPr bwMode="auto">
            <a:xfrm>
              <a:off x="9072" y="4474"/>
              <a:ext cx="64" cy="64"/>
            </a:xfrm>
            <a:custGeom>
              <a:avLst/>
              <a:gdLst>
                <a:gd name="T0" fmla="*/ 54 w 56"/>
                <a:gd name="T1" fmla="*/ 32 h 56"/>
                <a:gd name="T2" fmla="*/ 24 w 56"/>
                <a:gd name="T3" fmla="*/ 54 h 56"/>
                <a:gd name="T4" fmla="*/ 2 w 56"/>
                <a:gd name="T5" fmla="*/ 24 h 56"/>
                <a:gd name="T6" fmla="*/ 32 w 56"/>
                <a:gd name="T7" fmla="*/ 2 h 56"/>
                <a:gd name="T8" fmla="*/ 54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4" y="32"/>
                  </a:moveTo>
                  <a:cubicBezTo>
                    <a:pt x="51" y="46"/>
                    <a:pt x="38" y="56"/>
                    <a:pt x="24" y="54"/>
                  </a:cubicBezTo>
                  <a:cubicBezTo>
                    <a:pt x="9" y="51"/>
                    <a:pt x="0" y="38"/>
                    <a:pt x="2" y="24"/>
                  </a:cubicBezTo>
                  <a:cubicBezTo>
                    <a:pt x="4" y="9"/>
                    <a:pt x="18" y="0"/>
                    <a:pt x="32" y="2"/>
                  </a:cubicBezTo>
                  <a:cubicBezTo>
                    <a:pt x="46" y="4"/>
                    <a:pt x="56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29" name="Freeform 180">
              <a:extLst>
                <a:ext uri="{FF2B5EF4-FFF2-40B4-BE49-F238E27FC236}">
                  <a16:creationId xmlns:a16="http://schemas.microsoft.com/office/drawing/2014/main" id="{8652FAF0-CA8D-4A20-9443-785DA17728A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55" y="4458"/>
              <a:ext cx="97" cy="96"/>
            </a:xfrm>
            <a:custGeom>
              <a:avLst/>
              <a:gdLst>
                <a:gd name="T0" fmla="*/ 36 w 84"/>
                <a:gd name="T1" fmla="*/ 80 h 84"/>
                <a:gd name="T2" fmla="*/ 3 w 84"/>
                <a:gd name="T3" fmla="*/ 36 h 84"/>
                <a:gd name="T4" fmla="*/ 48 w 84"/>
                <a:gd name="T5" fmla="*/ 3 h 84"/>
                <a:gd name="T6" fmla="*/ 80 w 84"/>
                <a:gd name="T7" fmla="*/ 48 h 84"/>
                <a:gd name="T8" fmla="*/ 36 w 84"/>
                <a:gd name="T9" fmla="*/ 80 h 84"/>
                <a:gd name="T10" fmla="*/ 48 w 84"/>
                <a:gd name="T11" fmla="*/ 5 h 84"/>
                <a:gd name="T12" fmla="*/ 5 w 84"/>
                <a:gd name="T13" fmla="*/ 36 h 84"/>
                <a:gd name="T14" fmla="*/ 36 w 84"/>
                <a:gd name="T15" fmla="*/ 79 h 84"/>
                <a:gd name="T16" fmla="*/ 79 w 84"/>
                <a:gd name="T17" fmla="*/ 48 h 84"/>
                <a:gd name="T18" fmla="*/ 48 w 84"/>
                <a:gd name="T19" fmla="*/ 5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4" h="84">
                  <a:moveTo>
                    <a:pt x="36" y="80"/>
                  </a:moveTo>
                  <a:cubicBezTo>
                    <a:pt x="14" y="77"/>
                    <a:pt x="0" y="57"/>
                    <a:pt x="3" y="36"/>
                  </a:cubicBezTo>
                  <a:cubicBezTo>
                    <a:pt x="7" y="14"/>
                    <a:pt x="27" y="0"/>
                    <a:pt x="48" y="3"/>
                  </a:cubicBezTo>
                  <a:cubicBezTo>
                    <a:pt x="69" y="7"/>
                    <a:pt x="84" y="27"/>
                    <a:pt x="80" y="48"/>
                  </a:cubicBezTo>
                  <a:cubicBezTo>
                    <a:pt x="77" y="69"/>
                    <a:pt x="57" y="84"/>
                    <a:pt x="36" y="80"/>
                  </a:cubicBezTo>
                  <a:close/>
                  <a:moveTo>
                    <a:pt x="48" y="5"/>
                  </a:moveTo>
                  <a:cubicBezTo>
                    <a:pt x="27" y="2"/>
                    <a:pt x="8" y="16"/>
                    <a:pt x="5" y="36"/>
                  </a:cubicBezTo>
                  <a:cubicBezTo>
                    <a:pt x="2" y="56"/>
                    <a:pt x="16" y="75"/>
                    <a:pt x="36" y="79"/>
                  </a:cubicBezTo>
                  <a:cubicBezTo>
                    <a:pt x="56" y="82"/>
                    <a:pt x="75" y="68"/>
                    <a:pt x="79" y="48"/>
                  </a:cubicBezTo>
                  <a:cubicBezTo>
                    <a:pt x="82" y="27"/>
                    <a:pt x="68" y="8"/>
                    <a:pt x="48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30" name="Freeform 181">
              <a:extLst>
                <a:ext uri="{FF2B5EF4-FFF2-40B4-BE49-F238E27FC236}">
                  <a16:creationId xmlns:a16="http://schemas.microsoft.com/office/drawing/2014/main" id="{F85F549E-90C2-477E-ADC8-4DD0C68E522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35" y="4437"/>
              <a:ext cx="138" cy="138"/>
            </a:xfrm>
            <a:custGeom>
              <a:avLst/>
              <a:gdLst>
                <a:gd name="T0" fmla="*/ 51 w 120"/>
                <a:gd name="T1" fmla="*/ 115 h 120"/>
                <a:gd name="T2" fmla="*/ 5 w 120"/>
                <a:gd name="T3" fmla="*/ 51 h 120"/>
                <a:gd name="T4" fmla="*/ 68 w 120"/>
                <a:gd name="T5" fmla="*/ 5 h 120"/>
                <a:gd name="T6" fmla="*/ 115 w 120"/>
                <a:gd name="T7" fmla="*/ 68 h 120"/>
                <a:gd name="T8" fmla="*/ 51 w 120"/>
                <a:gd name="T9" fmla="*/ 115 h 120"/>
                <a:gd name="T10" fmla="*/ 68 w 120"/>
                <a:gd name="T11" fmla="*/ 6 h 120"/>
                <a:gd name="T12" fmla="*/ 6 w 120"/>
                <a:gd name="T13" fmla="*/ 51 h 120"/>
                <a:gd name="T14" fmla="*/ 51 w 120"/>
                <a:gd name="T15" fmla="*/ 113 h 120"/>
                <a:gd name="T16" fmla="*/ 113 w 120"/>
                <a:gd name="T17" fmla="*/ 68 h 120"/>
                <a:gd name="T18" fmla="*/ 68 w 120"/>
                <a:gd name="T19" fmla="*/ 6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0" h="120">
                  <a:moveTo>
                    <a:pt x="51" y="115"/>
                  </a:moveTo>
                  <a:cubicBezTo>
                    <a:pt x="21" y="110"/>
                    <a:pt x="0" y="81"/>
                    <a:pt x="5" y="51"/>
                  </a:cubicBezTo>
                  <a:cubicBezTo>
                    <a:pt x="10" y="21"/>
                    <a:pt x="38" y="0"/>
                    <a:pt x="68" y="5"/>
                  </a:cubicBezTo>
                  <a:cubicBezTo>
                    <a:pt x="99" y="9"/>
                    <a:pt x="120" y="38"/>
                    <a:pt x="115" y="68"/>
                  </a:cubicBezTo>
                  <a:cubicBezTo>
                    <a:pt x="110" y="99"/>
                    <a:pt x="81" y="120"/>
                    <a:pt x="51" y="115"/>
                  </a:cubicBezTo>
                  <a:close/>
                  <a:moveTo>
                    <a:pt x="68" y="6"/>
                  </a:moveTo>
                  <a:cubicBezTo>
                    <a:pt x="39" y="2"/>
                    <a:pt x="11" y="22"/>
                    <a:pt x="6" y="51"/>
                  </a:cubicBezTo>
                  <a:cubicBezTo>
                    <a:pt x="2" y="81"/>
                    <a:pt x="22" y="108"/>
                    <a:pt x="51" y="113"/>
                  </a:cubicBezTo>
                  <a:cubicBezTo>
                    <a:pt x="81" y="118"/>
                    <a:pt x="108" y="98"/>
                    <a:pt x="113" y="68"/>
                  </a:cubicBezTo>
                  <a:cubicBezTo>
                    <a:pt x="118" y="39"/>
                    <a:pt x="98" y="11"/>
                    <a:pt x="68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</p:grpSp>
    </p:spTree>
    <p:extLst>
      <p:ext uri="{BB962C8B-B14F-4D97-AF65-F5344CB8AC3E}">
        <p14:creationId xmlns:p14="http://schemas.microsoft.com/office/powerpoint/2010/main" val="301796677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" presetClass="entr" presetSubtype="3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" dur="1000" fill="hold"/>
                                        <p:tgtEl>
                                          <p:spTgt spid="37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3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" presetID="2" presetClass="entr" presetSubtype="12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" dur="1000" fill="hold"/>
                                        <p:tgtEl>
                                          <p:spTgt spid="5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5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" presetID="49" presetClass="entr" presetSubtype="0" decel="100000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563"/>
                                  </p:iterate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37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37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37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3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8" presetClass="emph" presetSubtype="0" decel="100000" fill="hold" grpId="1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563"/>
                                  </p:iterate>
                                  <p:childTnLst>
                                    <p:animRot by="21600000">
                                      <p:cBhvr>
                                        <p:cTn id="23" dur="1000" fill="hold"/>
                                        <p:tgtEl>
                                          <p:spTgt spid="37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72" grpId="0">
        <p:tmplLst>
          <p:tmpl>
            <p:tnLst>
              <p:par>
                <p:cTn presetID="49" presetClass="entr" presetSubtype="0" decel="100000" fill="hold" nodeType="withEffect">
                  <p:stCondLst>
                    <p:cond delay="0"/>
                  </p:stCondLst>
                  <p:iterate type="lt">
                    <p:tmPct val="1563"/>
                  </p:iterate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7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1000" fill="hold"/>
                        <p:tgtEl>
                          <p:spTgt spid="372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1000" fill="hold"/>
                        <p:tgtEl>
                          <p:spTgt spid="372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 calcmode="lin" valueType="num">
                      <p:cBhvr>
                        <p:cTn dur="1000" fill="hold"/>
                        <p:tgtEl>
                          <p:spTgt spid="372"/>
                        </p:tgtEl>
                        <p:attrNameLst>
                          <p:attrName>style.rotation</p:attrName>
                        </p:attrNameLst>
                      </p:cBhvr>
                      <p:tavLst>
                        <p:tav tm="0">
                          <p:val>
                            <p:fltVal val="360"/>
                          </p:val>
                        </p:tav>
                        <p:tav tm="100000">
                          <p:val>
                            <p:fltVal val="0"/>
                          </p:val>
                        </p:tav>
                      </p:tavLst>
                    </p:anim>
                    <p:animEffect transition="in" filter="fade">
                      <p:cBhvr>
                        <p:cTn dur="1000"/>
                        <p:tgtEl>
                          <p:spTgt spid="37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72" grpId="1"/>
    </p:bldLst>
  </p:timing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7_Diapositive de tit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64" name="Groupe 363">
            <a:extLst>
              <a:ext uri="{FF2B5EF4-FFF2-40B4-BE49-F238E27FC236}">
                <a16:creationId xmlns:a16="http://schemas.microsoft.com/office/drawing/2014/main" id="{CAB23322-4A78-4A05-8803-D00BE8BAF16C}"/>
              </a:ext>
            </a:extLst>
          </p:cNvPr>
          <p:cNvGrpSpPr/>
          <p:nvPr userDrawn="1"/>
        </p:nvGrpSpPr>
        <p:grpSpPr>
          <a:xfrm>
            <a:off x="-2724070" y="-2152670"/>
            <a:ext cx="17910095" cy="11783641"/>
            <a:chOff x="-2724070" y="-2152670"/>
            <a:chExt cx="17910095" cy="11783641"/>
          </a:xfrm>
        </p:grpSpPr>
        <p:grpSp>
          <p:nvGrpSpPr>
            <p:cNvPr id="7" name="Group 4">
              <a:extLst>
                <a:ext uri="{FF2B5EF4-FFF2-40B4-BE49-F238E27FC236}">
                  <a16:creationId xmlns:a16="http://schemas.microsoft.com/office/drawing/2014/main" id="{4B286F79-2817-418F-9671-AA1DA28A14B7}"/>
                </a:ext>
              </a:extLst>
            </p:cNvPr>
            <p:cNvGrpSpPr>
              <a:grpSpLocks noChangeAspect="1"/>
            </p:cNvGrpSpPr>
            <p:nvPr userDrawn="1"/>
          </p:nvGrpSpPr>
          <p:grpSpPr bwMode="auto">
            <a:xfrm rot="9322378">
              <a:off x="-2724070" y="-2152670"/>
              <a:ext cx="7980362" cy="4732338"/>
              <a:chOff x="4539" y="2829"/>
              <a:chExt cx="5027" cy="2981"/>
            </a:xfrm>
            <a:solidFill>
              <a:schemeClr val="accent1"/>
            </a:solidFill>
          </p:grpSpPr>
          <p:sp>
            <p:nvSpPr>
              <p:cNvPr id="8" name="Freeform 5">
                <a:extLst>
                  <a:ext uri="{FF2B5EF4-FFF2-40B4-BE49-F238E27FC236}">
                    <a16:creationId xmlns:a16="http://schemas.microsoft.com/office/drawing/2014/main" id="{9DEA13FB-5A5C-4147-840E-96C6E13721B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795" y="4447"/>
                <a:ext cx="417" cy="346"/>
              </a:xfrm>
              <a:custGeom>
                <a:avLst/>
                <a:gdLst>
                  <a:gd name="T0" fmla="*/ 417 w 417"/>
                  <a:gd name="T1" fmla="*/ 132 h 346"/>
                  <a:gd name="T2" fmla="*/ 256 w 417"/>
                  <a:gd name="T3" fmla="*/ 346 h 346"/>
                  <a:gd name="T4" fmla="*/ 254 w 417"/>
                  <a:gd name="T5" fmla="*/ 344 h 346"/>
                  <a:gd name="T6" fmla="*/ 0 w 417"/>
                  <a:gd name="T7" fmla="*/ 0 h 346"/>
                  <a:gd name="T8" fmla="*/ 417 w 417"/>
                  <a:gd name="T9" fmla="*/ 132 h 346"/>
                  <a:gd name="T10" fmla="*/ 256 w 417"/>
                  <a:gd name="T11" fmla="*/ 339 h 346"/>
                  <a:gd name="T12" fmla="*/ 411 w 417"/>
                  <a:gd name="T13" fmla="*/ 134 h 346"/>
                  <a:gd name="T14" fmla="*/ 11 w 417"/>
                  <a:gd name="T15" fmla="*/ 7 h 346"/>
                  <a:gd name="T16" fmla="*/ 256 w 417"/>
                  <a:gd name="T17" fmla="*/ 339 h 3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17" h="346">
                    <a:moveTo>
                      <a:pt x="417" y="132"/>
                    </a:moveTo>
                    <a:lnTo>
                      <a:pt x="256" y="346"/>
                    </a:lnTo>
                    <a:lnTo>
                      <a:pt x="254" y="344"/>
                    </a:lnTo>
                    <a:lnTo>
                      <a:pt x="0" y="0"/>
                    </a:lnTo>
                    <a:lnTo>
                      <a:pt x="417" y="132"/>
                    </a:lnTo>
                    <a:close/>
                    <a:moveTo>
                      <a:pt x="256" y="339"/>
                    </a:moveTo>
                    <a:lnTo>
                      <a:pt x="411" y="134"/>
                    </a:lnTo>
                    <a:lnTo>
                      <a:pt x="11" y="7"/>
                    </a:lnTo>
                    <a:lnTo>
                      <a:pt x="256" y="33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9" name="Freeform 6">
                <a:extLst>
                  <a:ext uri="{FF2B5EF4-FFF2-40B4-BE49-F238E27FC236}">
                    <a16:creationId xmlns:a16="http://schemas.microsoft.com/office/drawing/2014/main" id="{755A7A60-095E-49B8-B219-3E6A95122B4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317" y="4448"/>
                <a:ext cx="737" cy="468"/>
              </a:xfrm>
              <a:custGeom>
                <a:avLst/>
                <a:gdLst>
                  <a:gd name="T0" fmla="*/ 484 w 737"/>
                  <a:gd name="T1" fmla="*/ 0 h 468"/>
                  <a:gd name="T2" fmla="*/ 737 w 737"/>
                  <a:gd name="T3" fmla="*/ 343 h 468"/>
                  <a:gd name="T4" fmla="*/ 734 w 737"/>
                  <a:gd name="T5" fmla="*/ 343 h 468"/>
                  <a:gd name="T6" fmla="*/ 0 w 737"/>
                  <a:gd name="T7" fmla="*/ 468 h 468"/>
                  <a:gd name="T8" fmla="*/ 4 w 737"/>
                  <a:gd name="T9" fmla="*/ 465 h 468"/>
                  <a:gd name="T10" fmla="*/ 484 w 737"/>
                  <a:gd name="T11" fmla="*/ 0 h 468"/>
                  <a:gd name="T12" fmla="*/ 731 w 737"/>
                  <a:gd name="T13" fmla="*/ 340 h 468"/>
                  <a:gd name="T14" fmla="*/ 483 w 737"/>
                  <a:gd name="T15" fmla="*/ 5 h 468"/>
                  <a:gd name="T16" fmla="*/ 10 w 737"/>
                  <a:gd name="T17" fmla="*/ 462 h 468"/>
                  <a:gd name="T18" fmla="*/ 731 w 737"/>
                  <a:gd name="T19" fmla="*/ 340 h 4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37" h="468">
                    <a:moveTo>
                      <a:pt x="484" y="0"/>
                    </a:moveTo>
                    <a:lnTo>
                      <a:pt x="737" y="343"/>
                    </a:lnTo>
                    <a:lnTo>
                      <a:pt x="734" y="343"/>
                    </a:lnTo>
                    <a:lnTo>
                      <a:pt x="0" y="468"/>
                    </a:lnTo>
                    <a:lnTo>
                      <a:pt x="4" y="465"/>
                    </a:lnTo>
                    <a:lnTo>
                      <a:pt x="484" y="0"/>
                    </a:lnTo>
                    <a:close/>
                    <a:moveTo>
                      <a:pt x="731" y="340"/>
                    </a:moveTo>
                    <a:lnTo>
                      <a:pt x="483" y="5"/>
                    </a:lnTo>
                    <a:lnTo>
                      <a:pt x="10" y="462"/>
                    </a:lnTo>
                    <a:lnTo>
                      <a:pt x="731" y="34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0" name="Freeform 7">
                <a:extLst>
                  <a:ext uri="{FF2B5EF4-FFF2-40B4-BE49-F238E27FC236}">
                    <a16:creationId xmlns:a16="http://schemas.microsoft.com/office/drawing/2014/main" id="{70A5386C-37EA-4CB2-A475-A441EDC6263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318" y="4787"/>
                <a:ext cx="1069" cy="863"/>
              </a:xfrm>
              <a:custGeom>
                <a:avLst/>
                <a:gdLst>
                  <a:gd name="T0" fmla="*/ 734 w 1069"/>
                  <a:gd name="T1" fmla="*/ 0 h 863"/>
                  <a:gd name="T2" fmla="*/ 734 w 1069"/>
                  <a:gd name="T3" fmla="*/ 1 h 863"/>
                  <a:gd name="T4" fmla="*/ 1069 w 1069"/>
                  <a:gd name="T5" fmla="*/ 863 h 863"/>
                  <a:gd name="T6" fmla="*/ 0 w 1069"/>
                  <a:gd name="T7" fmla="*/ 126 h 863"/>
                  <a:gd name="T8" fmla="*/ 734 w 1069"/>
                  <a:gd name="T9" fmla="*/ 0 h 863"/>
                  <a:gd name="T10" fmla="*/ 1061 w 1069"/>
                  <a:gd name="T11" fmla="*/ 854 h 863"/>
                  <a:gd name="T12" fmla="*/ 732 w 1069"/>
                  <a:gd name="T13" fmla="*/ 5 h 863"/>
                  <a:gd name="T14" fmla="*/ 9 w 1069"/>
                  <a:gd name="T15" fmla="*/ 128 h 863"/>
                  <a:gd name="T16" fmla="*/ 1061 w 1069"/>
                  <a:gd name="T17" fmla="*/ 854 h 8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69" h="863">
                    <a:moveTo>
                      <a:pt x="734" y="0"/>
                    </a:moveTo>
                    <a:lnTo>
                      <a:pt x="734" y="1"/>
                    </a:lnTo>
                    <a:lnTo>
                      <a:pt x="1069" y="863"/>
                    </a:lnTo>
                    <a:lnTo>
                      <a:pt x="0" y="126"/>
                    </a:lnTo>
                    <a:lnTo>
                      <a:pt x="734" y="0"/>
                    </a:lnTo>
                    <a:close/>
                    <a:moveTo>
                      <a:pt x="1061" y="854"/>
                    </a:moveTo>
                    <a:lnTo>
                      <a:pt x="732" y="5"/>
                    </a:lnTo>
                    <a:lnTo>
                      <a:pt x="9" y="128"/>
                    </a:lnTo>
                    <a:lnTo>
                      <a:pt x="1061" y="85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1" name="Freeform 8">
                <a:extLst>
                  <a:ext uri="{FF2B5EF4-FFF2-40B4-BE49-F238E27FC236}">
                    <a16:creationId xmlns:a16="http://schemas.microsoft.com/office/drawing/2014/main" id="{B4C14A81-BC9E-4310-92D6-405F39643FB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33" y="4428"/>
                <a:ext cx="694" cy="488"/>
              </a:xfrm>
              <a:custGeom>
                <a:avLst/>
                <a:gdLst>
                  <a:gd name="T0" fmla="*/ 234 w 694"/>
                  <a:gd name="T1" fmla="*/ 0 h 488"/>
                  <a:gd name="T2" fmla="*/ 235 w 694"/>
                  <a:gd name="T3" fmla="*/ 1 h 488"/>
                  <a:gd name="T4" fmla="*/ 694 w 694"/>
                  <a:gd name="T5" fmla="*/ 488 h 488"/>
                  <a:gd name="T6" fmla="*/ 0 w 694"/>
                  <a:gd name="T7" fmla="*/ 380 h 488"/>
                  <a:gd name="T8" fmla="*/ 1 w 694"/>
                  <a:gd name="T9" fmla="*/ 378 h 488"/>
                  <a:gd name="T10" fmla="*/ 234 w 694"/>
                  <a:gd name="T11" fmla="*/ 0 h 488"/>
                  <a:gd name="T12" fmla="*/ 685 w 694"/>
                  <a:gd name="T13" fmla="*/ 484 h 488"/>
                  <a:gd name="T14" fmla="*/ 234 w 694"/>
                  <a:gd name="T15" fmla="*/ 5 h 488"/>
                  <a:gd name="T16" fmla="*/ 6 w 694"/>
                  <a:gd name="T17" fmla="*/ 378 h 488"/>
                  <a:gd name="T18" fmla="*/ 685 w 694"/>
                  <a:gd name="T19" fmla="*/ 484 h 4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94" h="488">
                    <a:moveTo>
                      <a:pt x="234" y="0"/>
                    </a:moveTo>
                    <a:lnTo>
                      <a:pt x="235" y="1"/>
                    </a:lnTo>
                    <a:lnTo>
                      <a:pt x="694" y="488"/>
                    </a:lnTo>
                    <a:lnTo>
                      <a:pt x="0" y="380"/>
                    </a:lnTo>
                    <a:lnTo>
                      <a:pt x="1" y="378"/>
                    </a:lnTo>
                    <a:lnTo>
                      <a:pt x="234" y="0"/>
                    </a:lnTo>
                    <a:close/>
                    <a:moveTo>
                      <a:pt x="685" y="484"/>
                    </a:moveTo>
                    <a:lnTo>
                      <a:pt x="234" y="5"/>
                    </a:lnTo>
                    <a:lnTo>
                      <a:pt x="6" y="378"/>
                    </a:lnTo>
                    <a:lnTo>
                      <a:pt x="685" y="48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" name="Freeform 9">
                <a:extLst>
                  <a:ext uri="{FF2B5EF4-FFF2-40B4-BE49-F238E27FC236}">
                    <a16:creationId xmlns:a16="http://schemas.microsoft.com/office/drawing/2014/main" id="{1F5093E5-9DD3-4E86-8F3A-3D95290575D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862" y="4429"/>
                <a:ext cx="943" cy="487"/>
              </a:xfrm>
              <a:custGeom>
                <a:avLst/>
                <a:gdLst>
                  <a:gd name="T0" fmla="*/ 943 w 943"/>
                  <a:gd name="T1" fmla="*/ 21 h 487"/>
                  <a:gd name="T2" fmla="*/ 461 w 943"/>
                  <a:gd name="T3" fmla="*/ 487 h 487"/>
                  <a:gd name="T4" fmla="*/ 459 w 943"/>
                  <a:gd name="T5" fmla="*/ 486 h 487"/>
                  <a:gd name="T6" fmla="*/ 0 w 943"/>
                  <a:gd name="T7" fmla="*/ 0 h 487"/>
                  <a:gd name="T8" fmla="*/ 943 w 943"/>
                  <a:gd name="T9" fmla="*/ 21 h 487"/>
                  <a:gd name="T10" fmla="*/ 461 w 943"/>
                  <a:gd name="T11" fmla="*/ 483 h 487"/>
                  <a:gd name="T12" fmla="*/ 934 w 943"/>
                  <a:gd name="T13" fmla="*/ 24 h 487"/>
                  <a:gd name="T14" fmla="*/ 8 w 943"/>
                  <a:gd name="T15" fmla="*/ 3 h 487"/>
                  <a:gd name="T16" fmla="*/ 461 w 943"/>
                  <a:gd name="T17" fmla="*/ 483 h 4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43" h="487">
                    <a:moveTo>
                      <a:pt x="943" y="21"/>
                    </a:moveTo>
                    <a:lnTo>
                      <a:pt x="461" y="487"/>
                    </a:lnTo>
                    <a:lnTo>
                      <a:pt x="459" y="486"/>
                    </a:lnTo>
                    <a:lnTo>
                      <a:pt x="0" y="0"/>
                    </a:lnTo>
                    <a:lnTo>
                      <a:pt x="943" y="21"/>
                    </a:lnTo>
                    <a:close/>
                    <a:moveTo>
                      <a:pt x="461" y="483"/>
                    </a:moveTo>
                    <a:lnTo>
                      <a:pt x="934" y="24"/>
                    </a:lnTo>
                    <a:lnTo>
                      <a:pt x="8" y="3"/>
                    </a:lnTo>
                    <a:lnTo>
                      <a:pt x="461" y="48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3" name="Freeform 10">
                <a:extLst>
                  <a:ext uri="{FF2B5EF4-FFF2-40B4-BE49-F238E27FC236}">
                    <a16:creationId xmlns:a16="http://schemas.microsoft.com/office/drawing/2014/main" id="{EBC7140A-6D95-4CF7-9CE8-70661B45904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865" y="3998"/>
                <a:ext cx="943" cy="455"/>
              </a:xfrm>
              <a:custGeom>
                <a:avLst/>
                <a:gdLst>
                  <a:gd name="T0" fmla="*/ 78 w 943"/>
                  <a:gd name="T1" fmla="*/ 0 h 455"/>
                  <a:gd name="T2" fmla="*/ 943 w 943"/>
                  <a:gd name="T3" fmla="*/ 455 h 455"/>
                  <a:gd name="T4" fmla="*/ 0 w 943"/>
                  <a:gd name="T5" fmla="*/ 434 h 455"/>
                  <a:gd name="T6" fmla="*/ 78 w 943"/>
                  <a:gd name="T7" fmla="*/ 0 h 455"/>
                  <a:gd name="T8" fmla="*/ 928 w 943"/>
                  <a:gd name="T9" fmla="*/ 450 h 455"/>
                  <a:gd name="T10" fmla="*/ 80 w 943"/>
                  <a:gd name="T11" fmla="*/ 5 h 455"/>
                  <a:gd name="T12" fmla="*/ 4 w 943"/>
                  <a:gd name="T13" fmla="*/ 431 h 455"/>
                  <a:gd name="T14" fmla="*/ 928 w 943"/>
                  <a:gd name="T15" fmla="*/ 450 h 4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43" h="455">
                    <a:moveTo>
                      <a:pt x="78" y="0"/>
                    </a:moveTo>
                    <a:lnTo>
                      <a:pt x="943" y="455"/>
                    </a:lnTo>
                    <a:lnTo>
                      <a:pt x="0" y="434"/>
                    </a:lnTo>
                    <a:lnTo>
                      <a:pt x="78" y="0"/>
                    </a:lnTo>
                    <a:close/>
                    <a:moveTo>
                      <a:pt x="928" y="450"/>
                    </a:moveTo>
                    <a:lnTo>
                      <a:pt x="80" y="5"/>
                    </a:lnTo>
                    <a:lnTo>
                      <a:pt x="4" y="431"/>
                    </a:lnTo>
                    <a:lnTo>
                      <a:pt x="928" y="45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4" name="Freeform 11">
                <a:extLst>
                  <a:ext uri="{FF2B5EF4-FFF2-40B4-BE49-F238E27FC236}">
                    <a16:creationId xmlns:a16="http://schemas.microsoft.com/office/drawing/2014/main" id="{F52B2F43-5D8E-4842-B632-CADBB90E1B8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40" y="3717"/>
                <a:ext cx="863" cy="737"/>
              </a:xfrm>
              <a:custGeom>
                <a:avLst/>
                <a:gdLst>
                  <a:gd name="T0" fmla="*/ 701 w 863"/>
                  <a:gd name="T1" fmla="*/ 0 h 737"/>
                  <a:gd name="T2" fmla="*/ 863 w 863"/>
                  <a:gd name="T3" fmla="*/ 737 h 737"/>
                  <a:gd name="T4" fmla="*/ 0 w 863"/>
                  <a:gd name="T5" fmla="*/ 283 h 737"/>
                  <a:gd name="T6" fmla="*/ 3 w 863"/>
                  <a:gd name="T7" fmla="*/ 281 h 737"/>
                  <a:gd name="T8" fmla="*/ 701 w 863"/>
                  <a:gd name="T9" fmla="*/ 0 h 737"/>
                  <a:gd name="T10" fmla="*/ 858 w 863"/>
                  <a:gd name="T11" fmla="*/ 730 h 737"/>
                  <a:gd name="T12" fmla="*/ 698 w 863"/>
                  <a:gd name="T13" fmla="*/ 4 h 737"/>
                  <a:gd name="T14" fmla="*/ 9 w 863"/>
                  <a:gd name="T15" fmla="*/ 283 h 737"/>
                  <a:gd name="T16" fmla="*/ 858 w 863"/>
                  <a:gd name="T17" fmla="*/ 730 h 7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63" h="737">
                    <a:moveTo>
                      <a:pt x="701" y="0"/>
                    </a:moveTo>
                    <a:lnTo>
                      <a:pt x="863" y="737"/>
                    </a:lnTo>
                    <a:lnTo>
                      <a:pt x="0" y="283"/>
                    </a:lnTo>
                    <a:lnTo>
                      <a:pt x="3" y="281"/>
                    </a:lnTo>
                    <a:lnTo>
                      <a:pt x="701" y="0"/>
                    </a:lnTo>
                    <a:close/>
                    <a:moveTo>
                      <a:pt x="858" y="730"/>
                    </a:moveTo>
                    <a:lnTo>
                      <a:pt x="698" y="4"/>
                    </a:lnTo>
                    <a:lnTo>
                      <a:pt x="9" y="283"/>
                    </a:lnTo>
                    <a:lnTo>
                      <a:pt x="858" y="73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5" name="Freeform 12">
                <a:extLst>
                  <a:ext uri="{FF2B5EF4-FFF2-40B4-BE49-F238E27FC236}">
                    <a16:creationId xmlns:a16="http://schemas.microsoft.com/office/drawing/2014/main" id="{4837BE4C-9AF3-4D75-8A5D-0B02D3FA1F9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583" y="3717"/>
                <a:ext cx="1066" cy="286"/>
              </a:xfrm>
              <a:custGeom>
                <a:avLst/>
                <a:gdLst>
                  <a:gd name="T0" fmla="*/ 1066 w 1066"/>
                  <a:gd name="T1" fmla="*/ 0 h 286"/>
                  <a:gd name="T2" fmla="*/ 361 w 1066"/>
                  <a:gd name="T3" fmla="*/ 286 h 286"/>
                  <a:gd name="T4" fmla="*/ 360 w 1066"/>
                  <a:gd name="T5" fmla="*/ 284 h 286"/>
                  <a:gd name="T6" fmla="*/ 0 w 1066"/>
                  <a:gd name="T7" fmla="*/ 8 h 286"/>
                  <a:gd name="T8" fmla="*/ 5 w 1066"/>
                  <a:gd name="T9" fmla="*/ 8 h 286"/>
                  <a:gd name="T10" fmla="*/ 1066 w 1066"/>
                  <a:gd name="T11" fmla="*/ 0 h 286"/>
                  <a:gd name="T12" fmla="*/ 361 w 1066"/>
                  <a:gd name="T13" fmla="*/ 281 h 286"/>
                  <a:gd name="T14" fmla="*/ 1047 w 1066"/>
                  <a:gd name="T15" fmla="*/ 4 h 286"/>
                  <a:gd name="T16" fmla="*/ 11 w 1066"/>
                  <a:gd name="T17" fmla="*/ 11 h 286"/>
                  <a:gd name="T18" fmla="*/ 361 w 1066"/>
                  <a:gd name="T19" fmla="*/ 281 h 2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66" h="286">
                    <a:moveTo>
                      <a:pt x="1066" y="0"/>
                    </a:moveTo>
                    <a:lnTo>
                      <a:pt x="361" y="286"/>
                    </a:lnTo>
                    <a:lnTo>
                      <a:pt x="360" y="284"/>
                    </a:lnTo>
                    <a:lnTo>
                      <a:pt x="0" y="8"/>
                    </a:lnTo>
                    <a:lnTo>
                      <a:pt x="5" y="8"/>
                    </a:lnTo>
                    <a:lnTo>
                      <a:pt x="1066" y="0"/>
                    </a:lnTo>
                    <a:close/>
                    <a:moveTo>
                      <a:pt x="361" y="281"/>
                    </a:moveTo>
                    <a:lnTo>
                      <a:pt x="1047" y="4"/>
                    </a:lnTo>
                    <a:lnTo>
                      <a:pt x="11" y="11"/>
                    </a:lnTo>
                    <a:lnTo>
                      <a:pt x="361" y="28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6" name="Freeform 13">
                <a:extLst>
                  <a:ext uri="{FF2B5EF4-FFF2-40B4-BE49-F238E27FC236}">
                    <a16:creationId xmlns:a16="http://schemas.microsoft.com/office/drawing/2014/main" id="{ACCE3EA2-6C25-411E-82CC-43D823B096F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25" y="4803"/>
                <a:ext cx="1758" cy="844"/>
              </a:xfrm>
              <a:custGeom>
                <a:avLst/>
                <a:gdLst>
                  <a:gd name="T0" fmla="*/ 698 w 1758"/>
                  <a:gd name="T1" fmla="*/ 109 h 844"/>
                  <a:gd name="T2" fmla="*/ 699 w 1758"/>
                  <a:gd name="T3" fmla="*/ 110 h 844"/>
                  <a:gd name="T4" fmla="*/ 1758 w 1758"/>
                  <a:gd name="T5" fmla="*/ 841 h 844"/>
                  <a:gd name="T6" fmla="*/ 1757 w 1758"/>
                  <a:gd name="T7" fmla="*/ 844 h 844"/>
                  <a:gd name="T8" fmla="*/ 0 w 1758"/>
                  <a:gd name="T9" fmla="*/ 0 h 844"/>
                  <a:gd name="T10" fmla="*/ 698 w 1758"/>
                  <a:gd name="T11" fmla="*/ 109 h 844"/>
                  <a:gd name="T12" fmla="*/ 1738 w 1758"/>
                  <a:gd name="T13" fmla="*/ 831 h 844"/>
                  <a:gd name="T14" fmla="*/ 696 w 1758"/>
                  <a:gd name="T15" fmla="*/ 112 h 844"/>
                  <a:gd name="T16" fmla="*/ 23 w 1758"/>
                  <a:gd name="T17" fmla="*/ 7 h 844"/>
                  <a:gd name="T18" fmla="*/ 1738 w 1758"/>
                  <a:gd name="T19" fmla="*/ 831 h 8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758" h="844">
                    <a:moveTo>
                      <a:pt x="698" y="109"/>
                    </a:moveTo>
                    <a:lnTo>
                      <a:pt x="699" y="110"/>
                    </a:lnTo>
                    <a:lnTo>
                      <a:pt x="1758" y="841"/>
                    </a:lnTo>
                    <a:lnTo>
                      <a:pt x="1757" y="844"/>
                    </a:lnTo>
                    <a:lnTo>
                      <a:pt x="0" y="0"/>
                    </a:lnTo>
                    <a:lnTo>
                      <a:pt x="698" y="109"/>
                    </a:lnTo>
                    <a:close/>
                    <a:moveTo>
                      <a:pt x="1738" y="831"/>
                    </a:moveTo>
                    <a:lnTo>
                      <a:pt x="696" y="112"/>
                    </a:lnTo>
                    <a:lnTo>
                      <a:pt x="23" y="7"/>
                    </a:lnTo>
                    <a:lnTo>
                      <a:pt x="1738" y="83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7" name="Freeform 14">
                <a:extLst>
                  <a:ext uri="{FF2B5EF4-FFF2-40B4-BE49-F238E27FC236}">
                    <a16:creationId xmlns:a16="http://schemas.microsoft.com/office/drawing/2014/main" id="{EE0079A0-1314-4617-BA7C-7A0DF3E6338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24" y="4799"/>
                <a:ext cx="1759" cy="848"/>
              </a:xfrm>
              <a:custGeom>
                <a:avLst/>
                <a:gdLst>
                  <a:gd name="T0" fmla="*/ 1759 w 1759"/>
                  <a:gd name="T1" fmla="*/ 845 h 848"/>
                  <a:gd name="T2" fmla="*/ 1758 w 1759"/>
                  <a:gd name="T3" fmla="*/ 848 h 848"/>
                  <a:gd name="T4" fmla="*/ 347 w 1759"/>
                  <a:gd name="T5" fmla="*/ 291 h 848"/>
                  <a:gd name="T6" fmla="*/ 347 w 1759"/>
                  <a:gd name="T7" fmla="*/ 291 h 848"/>
                  <a:gd name="T8" fmla="*/ 0 w 1759"/>
                  <a:gd name="T9" fmla="*/ 0 h 848"/>
                  <a:gd name="T10" fmla="*/ 1759 w 1759"/>
                  <a:gd name="T11" fmla="*/ 845 h 848"/>
                  <a:gd name="T12" fmla="*/ 349 w 1759"/>
                  <a:gd name="T13" fmla="*/ 288 h 848"/>
                  <a:gd name="T14" fmla="*/ 1713 w 1759"/>
                  <a:gd name="T15" fmla="*/ 827 h 848"/>
                  <a:gd name="T16" fmla="*/ 24 w 1759"/>
                  <a:gd name="T17" fmla="*/ 16 h 848"/>
                  <a:gd name="T18" fmla="*/ 349 w 1759"/>
                  <a:gd name="T19" fmla="*/ 288 h 8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759" h="848">
                    <a:moveTo>
                      <a:pt x="1759" y="845"/>
                    </a:moveTo>
                    <a:lnTo>
                      <a:pt x="1758" y="848"/>
                    </a:lnTo>
                    <a:lnTo>
                      <a:pt x="347" y="291"/>
                    </a:lnTo>
                    <a:lnTo>
                      <a:pt x="347" y="291"/>
                    </a:lnTo>
                    <a:lnTo>
                      <a:pt x="0" y="0"/>
                    </a:lnTo>
                    <a:lnTo>
                      <a:pt x="1759" y="845"/>
                    </a:lnTo>
                    <a:close/>
                    <a:moveTo>
                      <a:pt x="349" y="288"/>
                    </a:moveTo>
                    <a:lnTo>
                      <a:pt x="1713" y="827"/>
                    </a:lnTo>
                    <a:lnTo>
                      <a:pt x="24" y="16"/>
                    </a:lnTo>
                    <a:lnTo>
                      <a:pt x="349" y="28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8" name="Freeform 15">
                <a:extLst>
                  <a:ext uri="{FF2B5EF4-FFF2-40B4-BE49-F238E27FC236}">
                    <a16:creationId xmlns:a16="http://schemas.microsoft.com/office/drawing/2014/main" id="{F796B3AE-4833-432D-828B-8D96F767424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28" y="4801"/>
                <a:ext cx="16" cy="12"/>
              </a:xfrm>
              <a:custGeom>
                <a:avLst/>
                <a:gdLst>
                  <a:gd name="T0" fmla="*/ 16 w 16"/>
                  <a:gd name="T1" fmla="*/ 12 h 12"/>
                  <a:gd name="T2" fmla="*/ 16 w 16"/>
                  <a:gd name="T3" fmla="*/ 12 h 12"/>
                  <a:gd name="T4" fmla="*/ 0 w 16"/>
                  <a:gd name="T5" fmla="*/ 0 h 12"/>
                  <a:gd name="T6" fmla="*/ 0 w 16"/>
                  <a:gd name="T7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12">
                    <a:moveTo>
                      <a:pt x="16" y="12"/>
                    </a:moveTo>
                    <a:lnTo>
                      <a:pt x="16" y="12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9" name="Freeform 16">
                <a:extLst>
                  <a:ext uri="{FF2B5EF4-FFF2-40B4-BE49-F238E27FC236}">
                    <a16:creationId xmlns:a16="http://schemas.microsoft.com/office/drawing/2014/main" id="{3804CD99-C4C5-484B-B7EE-2E729CEC379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28" y="4801"/>
                <a:ext cx="16" cy="12"/>
              </a:xfrm>
              <a:custGeom>
                <a:avLst/>
                <a:gdLst>
                  <a:gd name="T0" fmla="*/ 16 w 16"/>
                  <a:gd name="T1" fmla="*/ 12 h 12"/>
                  <a:gd name="T2" fmla="*/ 16 w 16"/>
                  <a:gd name="T3" fmla="*/ 12 h 12"/>
                  <a:gd name="T4" fmla="*/ 0 w 16"/>
                  <a:gd name="T5" fmla="*/ 0 h 12"/>
                  <a:gd name="T6" fmla="*/ 0 w 16"/>
                  <a:gd name="T7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12">
                    <a:moveTo>
                      <a:pt x="16" y="12"/>
                    </a:moveTo>
                    <a:lnTo>
                      <a:pt x="16" y="12"/>
                    </a:lnTo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0" name="Freeform 17">
                <a:extLst>
                  <a:ext uri="{FF2B5EF4-FFF2-40B4-BE49-F238E27FC236}">
                    <a16:creationId xmlns:a16="http://schemas.microsoft.com/office/drawing/2014/main" id="{9B41A06D-01EB-45BC-AFAE-2D37EC74A1F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048" y="4577"/>
                <a:ext cx="784" cy="489"/>
              </a:xfrm>
              <a:custGeom>
                <a:avLst/>
                <a:gdLst>
                  <a:gd name="T0" fmla="*/ 160 w 784"/>
                  <a:gd name="T1" fmla="*/ 0 h 489"/>
                  <a:gd name="T2" fmla="*/ 162 w 784"/>
                  <a:gd name="T3" fmla="*/ 0 h 489"/>
                  <a:gd name="T4" fmla="*/ 784 w 784"/>
                  <a:gd name="T5" fmla="*/ 489 h 489"/>
                  <a:gd name="T6" fmla="*/ 0 w 784"/>
                  <a:gd name="T7" fmla="*/ 214 h 489"/>
                  <a:gd name="T8" fmla="*/ 160 w 784"/>
                  <a:gd name="T9" fmla="*/ 0 h 489"/>
                  <a:gd name="T10" fmla="*/ 766 w 784"/>
                  <a:gd name="T11" fmla="*/ 479 h 489"/>
                  <a:gd name="T12" fmla="*/ 161 w 784"/>
                  <a:gd name="T13" fmla="*/ 5 h 489"/>
                  <a:gd name="T14" fmla="*/ 6 w 784"/>
                  <a:gd name="T15" fmla="*/ 211 h 489"/>
                  <a:gd name="T16" fmla="*/ 766 w 784"/>
                  <a:gd name="T17" fmla="*/ 479 h 4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84" h="489">
                    <a:moveTo>
                      <a:pt x="160" y="0"/>
                    </a:moveTo>
                    <a:lnTo>
                      <a:pt x="162" y="0"/>
                    </a:lnTo>
                    <a:lnTo>
                      <a:pt x="784" y="489"/>
                    </a:lnTo>
                    <a:lnTo>
                      <a:pt x="0" y="214"/>
                    </a:lnTo>
                    <a:lnTo>
                      <a:pt x="160" y="0"/>
                    </a:lnTo>
                    <a:close/>
                    <a:moveTo>
                      <a:pt x="766" y="479"/>
                    </a:moveTo>
                    <a:lnTo>
                      <a:pt x="161" y="5"/>
                    </a:lnTo>
                    <a:lnTo>
                      <a:pt x="6" y="211"/>
                    </a:lnTo>
                    <a:lnTo>
                      <a:pt x="766" y="47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1" name="Freeform 18">
                <a:extLst>
                  <a:ext uri="{FF2B5EF4-FFF2-40B4-BE49-F238E27FC236}">
                    <a16:creationId xmlns:a16="http://schemas.microsoft.com/office/drawing/2014/main" id="{7520D642-F90F-4B43-ACCB-1E6ADFE6B6F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202" y="4576"/>
                <a:ext cx="1045" cy="487"/>
              </a:xfrm>
              <a:custGeom>
                <a:avLst/>
                <a:gdLst>
                  <a:gd name="T0" fmla="*/ 1045 w 1045"/>
                  <a:gd name="T1" fmla="*/ 139 h 487"/>
                  <a:gd name="T2" fmla="*/ 621 w 1045"/>
                  <a:gd name="T3" fmla="*/ 487 h 487"/>
                  <a:gd name="T4" fmla="*/ 620 w 1045"/>
                  <a:gd name="T5" fmla="*/ 485 h 487"/>
                  <a:gd name="T6" fmla="*/ 0 w 1045"/>
                  <a:gd name="T7" fmla="*/ 0 h 487"/>
                  <a:gd name="T8" fmla="*/ 7 w 1045"/>
                  <a:gd name="T9" fmla="*/ 1 h 487"/>
                  <a:gd name="T10" fmla="*/ 1045 w 1045"/>
                  <a:gd name="T11" fmla="*/ 139 h 487"/>
                  <a:gd name="T12" fmla="*/ 621 w 1045"/>
                  <a:gd name="T13" fmla="*/ 482 h 487"/>
                  <a:gd name="T14" fmla="*/ 1036 w 1045"/>
                  <a:gd name="T15" fmla="*/ 142 h 487"/>
                  <a:gd name="T16" fmla="*/ 13 w 1045"/>
                  <a:gd name="T17" fmla="*/ 6 h 487"/>
                  <a:gd name="T18" fmla="*/ 621 w 1045"/>
                  <a:gd name="T19" fmla="*/ 482 h 4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45" h="487">
                    <a:moveTo>
                      <a:pt x="1045" y="139"/>
                    </a:moveTo>
                    <a:lnTo>
                      <a:pt x="621" y="487"/>
                    </a:lnTo>
                    <a:lnTo>
                      <a:pt x="620" y="485"/>
                    </a:lnTo>
                    <a:lnTo>
                      <a:pt x="0" y="0"/>
                    </a:lnTo>
                    <a:lnTo>
                      <a:pt x="7" y="1"/>
                    </a:lnTo>
                    <a:lnTo>
                      <a:pt x="1045" y="139"/>
                    </a:lnTo>
                    <a:close/>
                    <a:moveTo>
                      <a:pt x="621" y="482"/>
                    </a:moveTo>
                    <a:lnTo>
                      <a:pt x="1036" y="142"/>
                    </a:lnTo>
                    <a:lnTo>
                      <a:pt x="13" y="6"/>
                    </a:lnTo>
                    <a:lnTo>
                      <a:pt x="621" y="48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2" name="Freeform 19">
                <a:extLst>
                  <a:ext uri="{FF2B5EF4-FFF2-40B4-BE49-F238E27FC236}">
                    <a16:creationId xmlns:a16="http://schemas.microsoft.com/office/drawing/2014/main" id="{3A58F5B4-3CB6-4CD8-B976-B9E4668FC53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207" y="4104"/>
                <a:ext cx="1044" cy="615"/>
              </a:xfrm>
              <a:custGeom>
                <a:avLst/>
                <a:gdLst>
                  <a:gd name="T0" fmla="*/ 72 w 1044"/>
                  <a:gd name="T1" fmla="*/ 0 h 615"/>
                  <a:gd name="T2" fmla="*/ 74 w 1044"/>
                  <a:gd name="T3" fmla="*/ 1 h 615"/>
                  <a:gd name="T4" fmla="*/ 1044 w 1044"/>
                  <a:gd name="T5" fmla="*/ 615 h 615"/>
                  <a:gd name="T6" fmla="*/ 0 w 1044"/>
                  <a:gd name="T7" fmla="*/ 477 h 615"/>
                  <a:gd name="T8" fmla="*/ 72 w 1044"/>
                  <a:gd name="T9" fmla="*/ 0 h 615"/>
                  <a:gd name="T10" fmla="*/ 1028 w 1044"/>
                  <a:gd name="T11" fmla="*/ 609 h 615"/>
                  <a:gd name="T12" fmla="*/ 75 w 1044"/>
                  <a:gd name="T13" fmla="*/ 6 h 615"/>
                  <a:gd name="T14" fmla="*/ 3 w 1044"/>
                  <a:gd name="T15" fmla="*/ 473 h 615"/>
                  <a:gd name="T16" fmla="*/ 1028 w 1044"/>
                  <a:gd name="T17" fmla="*/ 609 h 6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44" h="615">
                    <a:moveTo>
                      <a:pt x="72" y="0"/>
                    </a:moveTo>
                    <a:lnTo>
                      <a:pt x="74" y="1"/>
                    </a:lnTo>
                    <a:lnTo>
                      <a:pt x="1044" y="615"/>
                    </a:lnTo>
                    <a:lnTo>
                      <a:pt x="0" y="477"/>
                    </a:lnTo>
                    <a:lnTo>
                      <a:pt x="72" y="0"/>
                    </a:lnTo>
                    <a:close/>
                    <a:moveTo>
                      <a:pt x="1028" y="609"/>
                    </a:moveTo>
                    <a:lnTo>
                      <a:pt x="75" y="6"/>
                    </a:lnTo>
                    <a:lnTo>
                      <a:pt x="3" y="473"/>
                    </a:lnTo>
                    <a:lnTo>
                      <a:pt x="1028" y="60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3" name="Freeform 20">
                <a:extLst>
                  <a:ext uri="{FF2B5EF4-FFF2-40B4-BE49-F238E27FC236}">
                    <a16:creationId xmlns:a16="http://schemas.microsoft.com/office/drawing/2014/main" id="{32BBB5E2-6133-4ECD-B8B2-548481B0F4C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975" y="4104"/>
                <a:ext cx="308" cy="480"/>
              </a:xfrm>
              <a:custGeom>
                <a:avLst/>
                <a:gdLst>
                  <a:gd name="T0" fmla="*/ 308 w 308"/>
                  <a:gd name="T1" fmla="*/ 0 h 480"/>
                  <a:gd name="T2" fmla="*/ 307 w 308"/>
                  <a:gd name="T3" fmla="*/ 3 h 480"/>
                  <a:gd name="T4" fmla="*/ 235 w 308"/>
                  <a:gd name="T5" fmla="*/ 480 h 480"/>
                  <a:gd name="T6" fmla="*/ 0 w 308"/>
                  <a:gd name="T7" fmla="*/ 124 h 480"/>
                  <a:gd name="T8" fmla="*/ 308 w 308"/>
                  <a:gd name="T9" fmla="*/ 0 h 480"/>
                  <a:gd name="T10" fmla="*/ 233 w 308"/>
                  <a:gd name="T11" fmla="*/ 470 h 480"/>
                  <a:gd name="T12" fmla="*/ 304 w 308"/>
                  <a:gd name="T13" fmla="*/ 6 h 480"/>
                  <a:gd name="T14" fmla="*/ 5 w 308"/>
                  <a:gd name="T15" fmla="*/ 127 h 480"/>
                  <a:gd name="T16" fmla="*/ 233 w 308"/>
                  <a:gd name="T17" fmla="*/ 470 h 4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8" h="480">
                    <a:moveTo>
                      <a:pt x="308" y="0"/>
                    </a:moveTo>
                    <a:lnTo>
                      <a:pt x="307" y="3"/>
                    </a:lnTo>
                    <a:lnTo>
                      <a:pt x="235" y="480"/>
                    </a:lnTo>
                    <a:lnTo>
                      <a:pt x="0" y="124"/>
                    </a:lnTo>
                    <a:lnTo>
                      <a:pt x="308" y="0"/>
                    </a:lnTo>
                    <a:close/>
                    <a:moveTo>
                      <a:pt x="233" y="470"/>
                    </a:moveTo>
                    <a:lnTo>
                      <a:pt x="304" y="6"/>
                    </a:lnTo>
                    <a:lnTo>
                      <a:pt x="5" y="127"/>
                    </a:lnTo>
                    <a:lnTo>
                      <a:pt x="233" y="47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4" name="Freeform 21">
                <a:extLst>
                  <a:ext uri="{FF2B5EF4-FFF2-40B4-BE49-F238E27FC236}">
                    <a16:creationId xmlns:a16="http://schemas.microsoft.com/office/drawing/2014/main" id="{CFF9B00C-751C-45BB-9149-081F891A4B2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974" y="3475"/>
                <a:ext cx="308" cy="758"/>
              </a:xfrm>
              <a:custGeom>
                <a:avLst/>
                <a:gdLst>
                  <a:gd name="T0" fmla="*/ 306 w 308"/>
                  <a:gd name="T1" fmla="*/ 0 h 758"/>
                  <a:gd name="T2" fmla="*/ 306 w 308"/>
                  <a:gd name="T3" fmla="*/ 9 h 758"/>
                  <a:gd name="T4" fmla="*/ 308 w 308"/>
                  <a:gd name="T5" fmla="*/ 634 h 758"/>
                  <a:gd name="T6" fmla="*/ 307 w 308"/>
                  <a:gd name="T7" fmla="*/ 634 h 758"/>
                  <a:gd name="T8" fmla="*/ 0 w 308"/>
                  <a:gd name="T9" fmla="*/ 758 h 758"/>
                  <a:gd name="T10" fmla="*/ 306 w 308"/>
                  <a:gd name="T11" fmla="*/ 0 h 758"/>
                  <a:gd name="T12" fmla="*/ 305 w 308"/>
                  <a:gd name="T13" fmla="*/ 631 h 758"/>
                  <a:gd name="T14" fmla="*/ 302 w 308"/>
                  <a:gd name="T15" fmla="*/ 18 h 758"/>
                  <a:gd name="T16" fmla="*/ 7 w 308"/>
                  <a:gd name="T17" fmla="*/ 751 h 758"/>
                  <a:gd name="T18" fmla="*/ 305 w 308"/>
                  <a:gd name="T19" fmla="*/ 631 h 7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08" h="758">
                    <a:moveTo>
                      <a:pt x="306" y="0"/>
                    </a:moveTo>
                    <a:lnTo>
                      <a:pt x="306" y="9"/>
                    </a:lnTo>
                    <a:lnTo>
                      <a:pt x="308" y="634"/>
                    </a:lnTo>
                    <a:lnTo>
                      <a:pt x="307" y="634"/>
                    </a:lnTo>
                    <a:lnTo>
                      <a:pt x="0" y="758"/>
                    </a:lnTo>
                    <a:lnTo>
                      <a:pt x="306" y="0"/>
                    </a:lnTo>
                    <a:close/>
                    <a:moveTo>
                      <a:pt x="305" y="631"/>
                    </a:moveTo>
                    <a:lnTo>
                      <a:pt x="302" y="18"/>
                    </a:lnTo>
                    <a:lnTo>
                      <a:pt x="7" y="751"/>
                    </a:lnTo>
                    <a:lnTo>
                      <a:pt x="305" y="63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5" name="Freeform 22">
                <a:extLst>
                  <a:ext uri="{FF2B5EF4-FFF2-40B4-BE49-F238E27FC236}">
                    <a16:creationId xmlns:a16="http://schemas.microsoft.com/office/drawing/2014/main" id="{4F0FC79B-1F13-4367-96D0-0F23D614589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276" y="3481"/>
                <a:ext cx="752" cy="690"/>
              </a:xfrm>
              <a:custGeom>
                <a:avLst/>
                <a:gdLst>
                  <a:gd name="T0" fmla="*/ 0 w 752"/>
                  <a:gd name="T1" fmla="*/ 0 h 690"/>
                  <a:gd name="T2" fmla="*/ 752 w 752"/>
                  <a:gd name="T3" fmla="*/ 690 h 690"/>
                  <a:gd name="T4" fmla="*/ 3 w 752"/>
                  <a:gd name="T5" fmla="*/ 628 h 690"/>
                  <a:gd name="T6" fmla="*/ 3 w 752"/>
                  <a:gd name="T7" fmla="*/ 626 h 690"/>
                  <a:gd name="T8" fmla="*/ 0 w 752"/>
                  <a:gd name="T9" fmla="*/ 0 h 690"/>
                  <a:gd name="T10" fmla="*/ 742 w 752"/>
                  <a:gd name="T11" fmla="*/ 685 h 690"/>
                  <a:gd name="T12" fmla="*/ 4 w 752"/>
                  <a:gd name="T13" fmla="*/ 8 h 690"/>
                  <a:gd name="T14" fmla="*/ 6 w 752"/>
                  <a:gd name="T15" fmla="*/ 624 h 690"/>
                  <a:gd name="T16" fmla="*/ 742 w 752"/>
                  <a:gd name="T17" fmla="*/ 685 h 6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52" h="690">
                    <a:moveTo>
                      <a:pt x="0" y="0"/>
                    </a:moveTo>
                    <a:lnTo>
                      <a:pt x="752" y="690"/>
                    </a:lnTo>
                    <a:lnTo>
                      <a:pt x="3" y="628"/>
                    </a:lnTo>
                    <a:lnTo>
                      <a:pt x="3" y="626"/>
                    </a:lnTo>
                    <a:lnTo>
                      <a:pt x="0" y="0"/>
                    </a:lnTo>
                    <a:close/>
                    <a:moveTo>
                      <a:pt x="742" y="685"/>
                    </a:moveTo>
                    <a:lnTo>
                      <a:pt x="4" y="8"/>
                    </a:lnTo>
                    <a:lnTo>
                      <a:pt x="6" y="624"/>
                    </a:lnTo>
                    <a:lnTo>
                      <a:pt x="742" y="68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6" name="Freeform 23">
                <a:extLst>
                  <a:ext uri="{FF2B5EF4-FFF2-40B4-BE49-F238E27FC236}">
                    <a16:creationId xmlns:a16="http://schemas.microsoft.com/office/drawing/2014/main" id="{6B8FDB8C-E753-417F-9283-AEDC2AD9657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274" y="3367"/>
                <a:ext cx="755" cy="810"/>
              </a:xfrm>
              <a:custGeom>
                <a:avLst/>
                <a:gdLst>
                  <a:gd name="T0" fmla="*/ 337 w 755"/>
                  <a:gd name="T1" fmla="*/ 0 h 810"/>
                  <a:gd name="T2" fmla="*/ 337 w 755"/>
                  <a:gd name="T3" fmla="*/ 1 h 810"/>
                  <a:gd name="T4" fmla="*/ 755 w 755"/>
                  <a:gd name="T5" fmla="*/ 810 h 810"/>
                  <a:gd name="T6" fmla="*/ 748 w 755"/>
                  <a:gd name="T7" fmla="*/ 803 h 810"/>
                  <a:gd name="T8" fmla="*/ 0 w 755"/>
                  <a:gd name="T9" fmla="*/ 116 h 810"/>
                  <a:gd name="T10" fmla="*/ 337 w 755"/>
                  <a:gd name="T11" fmla="*/ 0 h 810"/>
                  <a:gd name="T12" fmla="*/ 743 w 755"/>
                  <a:gd name="T13" fmla="*/ 793 h 810"/>
                  <a:gd name="T14" fmla="*/ 334 w 755"/>
                  <a:gd name="T15" fmla="*/ 3 h 810"/>
                  <a:gd name="T16" fmla="*/ 7 w 755"/>
                  <a:gd name="T17" fmla="*/ 118 h 810"/>
                  <a:gd name="T18" fmla="*/ 743 w 755"/>
                  <a:gd name="T19" fmla="*/ 793 h 8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55" h="810">
                    <a:moveTo>
                      <a:pt x="337" y="0"/>
                    </a:moveTo>
                    <a:lnTo>
                      <a:pt x="337" y="1"/>
                    </a:lnTo>
                    <a:lnTo>
                      <a:pt x="755" y="810"/>
                    </a:lnTo>
                    <a:lnTo>
                      <a:pt x="748" y="803"/>
                    </a:lnTo>
                    <a:lnTo>
                      <a:pt x="0" y="116"/>
                    </a:lnTo>
                    <a:lnTo>
                      <a:pt x="337" y="0"/>
                    </a:lnTo>
                    <a:close/>
                    <a:moveTo>
                      <a:pt x="743" y="793"/>
                    </a:moveTo>
                    <a:lnTo>
                      <a:pt x="334" y="3"/>
                    </a:lnTo>
                    <a:lnTo>
                      <a:pt x="7" y="118"/>
                    </a:lnTo>
                    <a:lnTo>
                      <a:pt x="743" y="79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7" name="Freeform 24">
                <a:extLst>
                  <a:ext uri="{FF2B5EF4-FFF2-40B4-BE49-F238E27FC236}">
                    <a16:creationId xmlns:a16="http://schemas.microsoft.com/office/drawing/2014/main" id="{007D2CEC-073D-4C10-8393-0E440D01A29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679" y="2916"/>
                <a:ext cx="935" cy="570"/>
              </a:xfrm>
              <a:custGeom>
                <a:avLst/>
                <a:gdLst>
                  <a:gd name="T0" fmla="*/ 935 w 935"/>
                  <a:gd name="T1" fmla="*/ 453 h 570"/>
                  <a:gd name="T2" fmla="*/ 598 w 935"/>
                  <a:gd name="T3" fmla="*/ 570 h 570"/>
                  <a:gd name="T4" fmla="*/ 597 w 935"/>
                  <a:gd name="T5" fmla="*/ 569 h 570"/>
                  <a:gd name="T6" fmla="*/ 0 w 935"/>
                  <a:gd name="T7" fmla="*/ 0 h 570"/>
                  <a:gd name="T8" fmla="*/ 935 w 935"/>
                  <a:gd name="T9" fmla="*/ 453 h 570"/>
                  <a:gd name="T10" fmla="*/ 600 w 935"/>
                  <a:gd name="T11" fmla="*/ 566 h 570"/>
                  <a:gd name="T12" fmla="*/ 926 w 935"/>
                  <a:gd name="T13" fmla="*/ 452 h 570"/>
                  <a:gd name="T14" fmla="*/ 18 w 935"/>
                  <a:gd name="T15" fmla="*/ 13 h 570"/>
                  <a:gd name="T16" fmla="*/ 600 w 935"/>
                  <a:gd name="T17" fmla="*/ 566 h 5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35" h="570">
                    <a:moveTo>
                      <a:pt x="935" y="453"/>
                    </a:moveTo>
                    <a:lnTo>
                      <a:pt x="598" y="570"/>
                    </a:lnTo>
                    <a:lnTo>
                      <a:pt x="597" y="569"/>
                    </a:lnTo>
                    <a:lnTo>
                      <a:pt x="0" y="0"/>
                    </a:lnTo>
                    <a:lnTo>
                      <a:pt x="935" y="453"/>
                    </a:lnTo>
                    <a:close/>
                    <a:moveTo>
                      <a:pt x="600" y="566"/>
                    </a:moveTo>
                    <a:lnTo>
                      <a:pt x="926" y="452"/>
                    </a:lnTo>
                    <a:lnTo>
                      <a:pt x="18" y="13"/>
                    </a:lnTo>
                    <a:lnTo>
                      <a:pt x="600" y="56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8" name="Freeform 25">
                <a:extLst>
                  <a:ext uri="{FF2B5EF4-FFF2-40B4-BE49-F238E27FC236}">
                    <a16:creationId xmlns:a16="http://schemas.microsoft.com/office/drawing/2014/main" id="{AA1E24CD-109E-44CF-9C2D-D025D91B398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472" y="2920"/>
                <a:ext cx="811" cy="568"/>
              </a:xfrm>
              <a:custGeom>
                <a:avLst/>
                <a:gdLst>
                  <a:gd name="T0" fmla="*/ 216 w 811"/>
                  <a:gd name="T1" fmla="*/ 0 h 568"/>
                  <a:gd name="T2" fmla="*/ 217 w 811"/>
                  <a:gd name="T3" fmla="*/ 1 h 568"/>
                  <a:gd name="T4" fmla="*/ 811 w 811"/>
                  <a:gd name="T5" fmla="*/ 568 h 568"/>
                  <a:gd name="T6" fmla="*/ 0 w 811"/>
                  <a:gd name="T7" fmla="*/ 407 h 568"/>
                  <a:gd name="T8" fmla="*/ 216 w 811"/>
                  <a:gd name="T9" fmla="*/ 0 h 568"/>
                  <a:gd name="T10" fmla="*/ 800 w 811"/>
                  <a:gd name="T11" fmla="*/ 562 h 568"/>
                  <a:gd name="T12" fmla="*/ 217 w 811"/>
                  <a:gd name="T13" fmla="*/ 5 h 568"/>
                  <a:gd name="T14" fmla="*/ 6 w 811"/>
                  <a:gd name="T15" fmla="*/ 405 h 568"/>
                  <a:gd name="T16" fmla="*/ 800 w 811"/>
                  <a:gd name="T17" fmla="*/ 562 h 5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11" h="568">
                    <a:moveTo>
                      <a:pt x="216" y="0"/>
                    </a:moveTo>
                    <a:lnTo>
                      <a:pt x="217" y="1"/>
                    </a:lnTo>
                    <a:lnTo>
                      <a:pt x="811" y="568"/>
                    </a:lnTo>
                    <a:lnTo>
                      <a:pt x="0" y="407"/>
                    </a:lnTo>
                    <a:lnTo>
                      <a:pt x="216" y="0"/>
                    </a:lnTo>
                    <a:close/>
                    <a:moveTo>
                      <a:pt x="800" y="562"/>
                    </a:moveTo>
                    <a:lnTo>
                      <a:pt x="217" y="5"/>
                    </a:lnTo>
                    <a:lnTo>
                      <a:pt x="6" y="405"/>
                    </a:lnTo>
                    <a:lnTo>
                      <a:pt x="800" y="56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9" name="Freeform 26">
                <a:extLst>
                  <a:ext uri="{FF2B5EF4-FFF2-40B4-BE49-F238E27FC236}">
                    <a16:creationId xmlns:a16="http://schemas.microsoft.com/office/drawing/2014/main" id="{6526F75E-2DF8-4E7E-85F6-542D884BDCE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471" y="3324"/>
                <a:ext cx="810" cy="606"/>
              </a:xfrm>
              <a:custGeom>
                <a:avLst/>
                <a:gdLst>
                  <a:gd name="T0" fmla="*/ 810 w 810"/>
                  <a:gd name="T1" fmla="*/ 159 h 606"/>
                  <a:gd name="T2" fmla="*/ 468 w 810"/>
                  <a:gd name="T3" fmla="*/ 606 h 606"/>
                  <a:gd name="T4" fmla="*/ 466 w 810"/>
                  <a:gd name="T5" fmla="*/ 605 h 606"/>
                  <a:gd name="T6" fmla="*/ 0 w 810"/>
                  <a:gd name="T7" fmla="*/ 0 h 606"/>
                  <a:gd name="T8" fmla="*/ 810 w 810"/>
                  <a:gd name="T9" fmla="*/ 159 h 606"/>
                  <a:gd name="T10" fmla="*/ 468 w 810"/>
                  <a:gd name="T11" fmla="*/ 600 h 606"/>
                  <a:gd name="T12" fmla="*/ 804 w 810"/>
                  <a:gd name="T13" fmla="*/ 161 h 606"/>
                  <a:gd name="T14" fmla="*/ 8 w 810"/>
                  <a:gd name="T15" fmla="*/ 5 h 606"/>
                  <a:gd name="T16" fmla="*/ 468 w 810"/>
                  <a:gd name="T17" fmla="*/ 600 h 6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10" h="606">
                    <a:moveTo>
                      <a:pt x="810" y="159"/>
                    </a:moveTo>
                    <a:lnTo>
                      <a:pt x="468" y="606"/>
                    </a:lnTo>
                    <a:lnTo>
                      <a:pt x="466" y="605"/>
                    </a:lnTo>
                    <a:lnTo>
                      <a:pt x="0" y="0"/>
                    </a:lnTo>
                    <a:lnTo>
                      <a:pt x="810" y="159"/>
                    </a:lnTo>
                    <a:close/>
                    <a:moveTo>
                      <a:pt x="468" y="600"/>
                    </a:moveTo>
                    <a:lnTo>
                      <a:pt x="804" y="161"/>
                    </a:lnTo>
                    <a:lnTo>
                      <a:pt x="8" y="5"/>
                    </a:lnTo>
                    <a:lnTo>
                      <a:pt x="468" y="60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0" name="Freeform 27">
                <a:extLst>
                  <a:ext uri="{FF2B5EF4-FFF2-40B4-BE49-F238E27FC236}">
                    <a16:creationId xmlns:a16="http://schemas.microsoft.com/office/drawing/2014/main" id="{A151A70A-484D-437E-B110-761B8BE4D1D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048" y="4786"/>
                <a:ext cx="778" cy="863"/>
              </a:xfrm>
              <a:custGeom>
                <a:avLst/>
                <a:gdLst>
                  <a:gd name="T0" fmla="*/ 778 w 778"/>
                  <a:gd name="T1" fmla="*/ 273 h 863"/>
                  <a:gd name="T2" fmla="*/ 334 w 778"/>
                  <a:gd name="T3" fmla="*/ 863 h 863"/>
                  <a:gd name="T4" fmla="*/ 0 w 778"/>
                  <a:gd name="T5" fmla="*/ 0 h 863"/>
                  <a:gd name="T6" fmla="*/ 3 w 778"/>
                  <a:gd name="T7" fmla="*/ 1 h 863"/>
                  <a:gd name="T8" fmla="*/ 778 w 778"/>
                  <a:gd name="T9" fmla="*/ 273 h 863"/>
                  <a:gd name="T10" fmla="*/ 335 w 778"/>
                  <a:gd name="T11" fmla="*/ 856 h 863"/>
                  <a:gd name="T12" fmla="*/ 773 w 778"/>
                  <a:gd name="T13" fmla="*/ 275 h 863"/>
                  <a:gd name="T14" fmla="*/ 6 w 778"/>
                  <a:gd name="T15" fmla="*/ 7 h 863"/>
                  <a:gd name="T16" fmla="*/ 335 w 778"/>
                  <a:gd name="T17" fmla="*/ 856 h 8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78" h="863">
                    <a:moveTo>
                      <a:pt x="778" y="273"/>
                    </a:moveTo>
                    <a:lnTo>
                      <a:pt x="334" y="863"/>
                    </a:lnTo>
                    <a:lnTo>
                      <a:pt x="0" y="0"/>
                    </a:lnTo>
                    <a:lnTo>
                      <a:pt x="3" y="1"/>
                    </a:lnTo>
                    <a:lnTo>
                      <a:pt x="778" y="273"/>
                    </a:lnTo>
                    <a:close/>
                    <a:moveTo>
                      <a:pt x="335" y="856"/>
                    </a:moveTo>
                    <a:lnTo>
                      <a:pt x="773" y="275"/>
                    </a:lnTo>
                    <a:lnTo>
                      <a:pt x="6" y="7"/>
                    </a:lnTo>
                    <a:lnTo>
                      <a:pt x="335" y="85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1" name="Freeform 28">
                <a:extLst>
                  <a:ext uri="{FF2B5EF4-FFF2-40B4-BE49-F238E27FC236}">
                    <a16:creationId xmlns:a16="http://schemas.microsoft.com/office/drawing/2014/main" id="{325C130E-3076-4DE0-B451-273E4766CB0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379" y="5057"/>
                <a:ext cx="638" cy="666"/>
              </a:xfrm>
              <a:custGeom>
                <a:avLst/>
                <a:gdLst>
                  <a:gd name="T0" fmla="*/ 445 w 638"/>
                  <a:gd name="T1" fmla="*/ 0 h 666"/>
                  <a:gd name="T2" fmla="*/ 446 w 638"/>
                  <a:gd name="T3" fmla="*/ 3 h 666"/>
                  <a:gd name="T4" fmla="*/ 638 w 638"/>
                  <a:gd name="T5" fmla="*/ 666 h 666"/>
                  <a:gd name="T6" fmla="*/ 634 w 638"/>
                  <a:gd name="T7" fmla="*/ 666 h 666"/>
                  <a:gd name="T8" fmla="*/ 0 w 638"/>
                  <a:gd name="T9" fmla="*/ 590 h 666"/>
                  <a:gd name="T10" fmla="*/ 445 w 638"/>
                  <a:gd name="T11" fmla="*/ 0 h 666"/>
                  <a:gd name="T12" fmla="*/ 632 w 638"/>
                  <a:gd name="T13" fmla="*/ 662 h 666"/>
                  <a:gd name="T14" fmla="*/ 443 w 638"/>
                  <a:gd name="T15" fmla="*/ 8 h 666"/>
                  <a:gd name="T16" fmla="*/ 7 w 638"/>
                  <a:gd name="T17" fmla="*/ 587 h 666"/>
                  <a:gd name="T18" fmla="*/ 632 w 638"/>
                  <a:gd name="T19" fmla="*/ 662 h 6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38" h="666">
                    <a:moveTo>
                      <a:pt x="445" y="0"/>
                    </a:moveTo>
                    <a:lnTo>
                      <a:pt x="446" y="3"/>
                    </a:lnTo>
                    <a:lnTo>
                      <a:pt x="638" y="666"/>
                    </a:lnTo>
                    <a:lnTo>
                      <a:pt x="634" y="666"/>
                    </a:lnTo>
                    <a:lnTo>
                      <a:pt x="0" y="590"/>
                    </a:lnTo>
                    <a:lnTo>
                      <a:pt x="445" y="0"/>
                    </a:lnTo>
                    <a:close/>
                    <a:moveTo>
                      <a:pt x="632" y="662"/>
                    </a:moveTo>
                    <a:lnTo>
                      <a:pt x="443" y="8"/>
                    </a:lnTo>
                    <a:lnTo>
                      <a:pt x="7" y="587"/>
                    </a:lnTo>
                    <a:lnTo>
                      <a:pt x="632" y="66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2" name="Freeform 29">
                <a:extLst>
                  <a:ext uri="{FF2B5EF4-FFF2-40B4-BE49-F238E27FC236}">
                    <a16:creationId xmlns:a16="http://schemas.microsoft.com/office/drawing/2014/main" id="{DA8550CC-7840-450F-B8B8-AB78FC8147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6" y="3683"/>
                <a:ext cx="87" cy="86"/>
              </a:xfrm>
              <a:custGeom>
                <a:avLst/>
                <a:gdLst>
                  <a:gd name="T0" fmla="*/ 8 w 75"/>
                  <a:gd name="T1" fmla="*/ 22 h 74"/>
                  <a:gd name="T2" fmla="*/ 53 w 75"/>
                  <a:gd name="T3" fmla="*/ 8 h 74"/>
                  <a:gd name="T4" fmla="*/ 66 w 75"/>
                  <a:gd name="T5" fmla="*/ 52 h 74"/>
                  <a:gd name="T6" fmla="*/ 22 w 75"/>
                  <a:gd name="T7" fmla="*/ 66 h 74"/>
                  <a:gd name="T8" fmla="*/ 8 w 75"/>
                  <a:gd name="T9" fmla="*/ 22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4">
                    <a:moveTo>
                      <a:pt x="8" y="22"/>
                    </a:moveTo>
                    <a:cubicBezTo>
                      <a:pt x="17" y="6"/>
                      <a:pt x="37" y="0"/>
                      <a:pt x="53" y="8"/>
                    </a:cubicBezTo>
                    <a:cubicBezTo>
                      <a:pt x="69" y="16"/>
                      <a:pt x="75" y="36"/>
                      <a:pt x="66" y="52"/>
                    </a:cubicBezTo>
                    <a:cubicBezTo>
                      <a:pt x="58" y="68"/>
                      <a:pt x="38" y="74"/>
                      <a:pt x="22" y="66"/>
                    </a:cubicBezTo>
                    <a:cubicBezTo>
                      <a:pt x="6" y="58"/>
                      <a:pt x="0" y="38"/>
                      <a:pt x="8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3" name="Freeform 30">
                <a:extLst>
                  <a:ext uri="{FF2B5EF4-FFF2-40B4-BE49-F238E27FC236}">
                    <a16:creationId xmlns:a16="http://schemas.microsoft.com/office/drawing/2014/main" id="{F5714643-9837-45BC-A9D3-F6D98B4B75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97" y="3673"/>
                <a:ext cx="86" cy="86"/>
              </a:xfrm>
              <a:custGeom>
                <a:avLst/>
                <a:gdLst>
                  <a:gd name="T0" fmla="*/ 9 w 75"/>
                  <a:gd name="T1" fmla="*/ 23 h 75"/>
                  <a:gd name="T2" fmla="*/ 53 w 75"/>
                  <a:gd name="T3" fmla="*/ 9 h 75"/>
                  <a:gd name="T4" fmla="*/ 67 w 75"/>
                  <a:gd name="T5" fmla="*/ 53 h 75"/>
                  <a:gd name="T6" fmla="*/ 23 w 75"/>
                  <a:gd name="T7" fmla="*/ 67 h 75"/>
                  <a:gd name="T8" fmla="*/ 9 w 75"/>
                  <a:gd name="T9" fmla="*/ 23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5">
                    <a:moveTo>
                      <a:pt x="9" y="23"/>
                    </a:moveTo>
                    <a:cubicBezTo>
                      <a:pt x="17" y="7"/>
                      <a:pt x="37" y="0"/>
                      <a:pt x="53" y="9"/>
                    </a:cubicBezTo>
                    <a:cubicBezTo>
                      <a:pt x="69" y="17"/>
                      <a:pt x="75" y="37"/>
                      <a:pt x="67" y="53"/>
                    </a:cubicBezTo>
                    <a:cubicBezTo>
                      <a:pt x="58" y="69"/>
                      <a:pt x="39" y="75"/>
                      <a:pt x="23" y="67"/>
                    </a:cubicBezTo>
                    <a:cubicBezTo>
                      <a:pt x="7" y="58"/>
                      <a:pt x="0" y="39"/>
                      <a:pt x="9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4" name="Freeform 31">
                <a:extLst>
                  <a:ext uri="{FF2B5EF4-FFF2-40B4-BE49-F238E27FC236}">
                    <a16:creationId xmlns:a16="http://schemas.microsoft.com/office/drawing/2014/main" id="{3FB2CE38-F051-43A1-BE63-2ABF8A1EA1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30" y="3285"/>
                <a:ext cx="85" cy="86"/>
              </a:xfrm>
              <a:custGeom>
                <a:avLst/>
                <a:gdLst>
                  <a:gd name="T0" fmla="*/ 8 w 74"/>
                  <a:gd name="T1" fmla="*/ 22 h 75"/>
                  <a:gd name="T2" fmla="*/ 52 w 74"/>
                  <a:gd name="T3" fmla="*/ 8 h 75"/>
                  <a:gd name="T4" fmla="*/ 66 w 74"/>
                  <a:gd name="T5" fmla="*/ 53 h 75"/>
                  <a:gd name="T6" fmla="*/ 22 w 74"/>
                  <a:gd name="T7" fmla="*/ 66 h 75"/>
                  <a:gd name="T8" fmla="*/ 8 w 74"/>
                  <a:gd name="T9" fmla="*/ 22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4" h="75">
                    <a:moveTo>
                      <a:pt x="8" y="22"/>
                    </a:moveTo>
                    <a:cubicBezTo>
                      <a:pt x="16" y="6"/>
                      <a:pt x="36" y="0"/>
                      <a:pt x="52" y="8"/>
                    </a:cubicBezTo>
                    <a:cubicBezTo>
                      <a:pt x="68" y="17"/>
                      <a:pt x="74" y="37"/>
                      <a:pt x="66" y="53"/>
                    </a:cubicBezTo>
                    <a:cubicBezTo>
                      <a:pt x="58" y="69"/>
                      <a:pt x="38" y="75"/>
                      <a:pt x="22" y="66"/>
                    </a:cubicBezTo>
                    <a:cubicBezTo>
                      <a:pt x="6" y="58"/>
                      <a:pt x="0" y="38"/>
                      <a:pt x="8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5" name="Freeform 32">
                <a:extLst>
                  <a:ext uri="{FF2B5EF4-FFF2-40B4-BE49-F238E27FC236}">
                    <a16:creationId xmlns:a16="http://schemas.microsoft.com/office/drawing/2014/main" id="{83C35E44-DCC3-44D4-8594-9EC37365D4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66" y="3323"/>
                <a:ext cx="86" cy="86"/>
              </a:xfrm>
              <a:custGeom>
                <a:avLst/>
                <a:gdLst>
                  <a:gd name="T0" fmla="*/ 8 w 75"/>
                  <a:gd name="T1" fmla="*/ 22 h 75"/>
                  <a:gd name="T2" fmla="*/ 53 w 75"/>
                  <a:gd name="T3" fmla="*/ 8 h 75"/>
                  <a:gd name="T4" fmla="*/ 66 w 75"/>
                  <a:gd name="T5" fmla="*/ 53 h 75"/>
                  <a:gd name="T6" fmla="*/ 22 w 75"/>
                  <a:gd name="T7" fmla="*/ 66 h 75"/>
                  <a:gd name="T8" fmla="*/ 8 w 75"/>
                  <a:gd name="T9" fmla="*/ 22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5">
                    <a:moveTo>
                      <a:pt x="8" y="22"/>
                    </a:moveTo>
                    <a:cubicBezTo>
                      <a:pt x="17" y="6"/>
                      <a:pt x="37" y="0"/>
                      <a:pt x="53" y="8"/>
                    </a:cubicBezTo>
                    <a:cubicBezTo>
                      <a:pt x="69" y="17"/>
                      <a:pt x="75" y="37"/>
                      <a:pt x="66" y="53"/>
                    </a:cubicBezTo>
                    <a:cubicBezTo>
                      <a:pt x="58" y="69"/>
                      <a:pt x="38" y="75"/>
                      <a:pt x="22" y="66"/>
                    </a:cubicBezTo>
                    <a:cubicBezTo>
                      <a:pt x="6" y="58"/>
                      <a:pt x="0" y="38"/>
                      <a:pt x="8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6" name="Freeform 33">
                <a:extLst>
                  <a:ext uri="{FF2B5EF4-FFF2-40B4-BE49-F238E27FC236}">
                    <a16:creationId xmlns:a16="http://schemas.microsoft.com/office/drawing/2014/main" id="{9642D18D-B7AD-4B1A-9097-6D1C1D7B10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92" y="3885"/>
                <a:ext cx="87" cy="86"/>
              </a:xfrm>
              <a:custGeom>
                <a:avLst/>
                <a:gdLst>
                  <a:gd name="T0" fmla="*/ 9 w 75"/>
                  <a:gd name="T1" fmla="*/ 23 h 75"/>
                  <a:gd name="T2" fmla="*/ 53 w 75"/>
                  <a:gd name="T3" fmla="*/ 9 h 75"/>
                  <a:gd name="T4" fmla="*/ 67 w 75"/>
                  <a:gd name="T5" fmla="*/ 53 h 75"/>
                  <a:gd name="T6" fmla="*/ 22 w 75"/>
                  <a:gd name="T7" fmla="*/ 67 h 75"/>
                  <a:gd name="T8" fmla="*/ 9 w 75"/>
                  <a:gd name="T9" fmla="*/ 23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5">
                    <a:moveTo>
                      <a:pt x="9" y="23"/>
                    </a:moveTo>
                    <a:cubicBezTo>
                      <a:pt x="17" y="7"/>
                      <a:pt x="37" y="0"/>
                      <a:pt x="53" y="9"/>
                    </a:cubicBezTo>
                    <a:cubicBezTo>
                      <a:pt x="69" y="17"/>
                      <a:pt x="75" y="37"/>
                      <a:pt x="67" y="53"/>
                    </a:cubicBezTo>
                    <a:cubicBezTo>
                      <a:pt x="58" y="69"/>
                      <a:pt x="38" y="75"/>
                      <a:pt x="22" y="67"/>
                    </a:cubicBezTo>
                    <a:cubicBezTo>
                      <a:pt x="6" y="58"/>
                      <a:pt x="0" y="39"/>
                      <a:pt x="9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7" name="Freeform 34">
                <a:extLst>
                  <a:ext uri="{FF2B5EF4-FFF2-40B4-BE49-F238E27FC236}">
                    <a16:creationId xmlns:a16="http://schemas.microsoft.com/office/drawing/2014/main" id="{489A6A86-515A-488E-B01B-B5B568C223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03" y="4672"/>
                <a:ext cx="87" cy="86"/>
              </a:xfrm>
              <a:custGeom>
                <a:avLst/>
                <a:gdLst>
                  <a:gd name="T0" fmla="*/ 9 w 75"/>
                  <a:gd name="T1" fmla="*/ 22 h 75"/>
                  <a:gd name="T2" fmla="*/ 53 w 75"/>
                  <a:gd name="T3" fmla="*/ 8 h 75"/>
                  <a:gd name="T4" fmla="*/ 67 w 75"/>
                  <a:gd name="T5" fmla="*/ 53 h 75"/>
                  <a:gd name="T6" fmla="*/ 22 w 75"/>
                  <a:gd name="T7" fmla="*/ 66 h 75"/>
                  <a:gd name="T8" fmla="*/ 9 w 75"/>
                  <a:gd name="T9" fmla="*/ 22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5">
                    <a:moveTo>
                      <a:pt x="9" y="22"/>
                    </a:moveTo>
                    <a:cubicBezTo>
                      <a:pt x="17" y="6"/>
                      <a:pt x="37" y="0"/>
                      <a:pt x="53" y="8"/>
                    </a:cubicBezTo>
                    <a:cubicBezTo>
                      <a:pt x="69" y="17"/>
                      <a:pt x="75" y="37"/>
                      <a:pt x="67" y="53"/>
                    </a:cubicBezTo>
                    <a:cubicBezTo>
                      <a:pt x="58" y="69"/>
                      <a:pt x="38" y="75"/>
                      <a:pt x="22" y="66"/>
                    </a:cubicBezTo>
                    <a:cubicBezTo>
                      <a:pt x="6" y="58"/>
                      <a:pt x="0" y="38"/>
                      <a:pt x="9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8" name="Freeform 35">
                <a:extLst>
                  <a:ext uri="{FF2B5EF4-FFF2-40B4-BE49-F238E27FC236}">
                    <a16:creationId xmlns:a16="http://schemas.microsoft.com/office/drawing/2014/main" id="{B1FF48ED-4B5C-4F16-9B79-64062F2857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73" y="5681"/>
                <a:ext cx="85" cy="87"/>
              </a:xfrm>
              <a:custGeom>
                <a:avLst/>
                <a:gdLst>
                  <a:gd name="T0" fmla="*/ 8 w 74"/>
                  <a:gd name="T1" fmla="*/ 22 h 75"/>
                  <a:gd name="T2" fmla="*/ 52 w 74"/>
                  <a:gd name="T3" fmla="*/ 8 h 75"/>
                  <a:gd name="T4" fmla="*/ 66 w 74"/>
                  <a:gd name="T5" fmla="*/ 53 h 75"/>
                  <a:gd name="T6" fmla="*/ 22 w 74"/>
                  <a:gd name="T7" fmla="*/ 66 h 75"/>
                  <a:gd name="T8" fmla="*/ 8 w 74"/>
                  <a:gd name="T9" fmla="*/ 22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4" h="75">
                    <a:moveTo>
                      <a:pt x="8" y="22"/>
                    </a:moveTo>
                    <a:cubicBezTo>
                      <a:pt x="16" y="6"/>
                      <a:pt x="36" y="0"/>
                      <a:pt x="52" y="8"/>
                    </a:cubicBezTo>
                    <a:cubicBezTo>
                      <a:pt x="68" y="17"/>
                      <a:pt x="74" y="37"/>
                      <a:pt x="66" y="53"/>
                    </a:cubicBezTo>
                    <a:cubicBezTo>
                      <a:pt x="57" y="69"/>
                      <a:pt x="38" y="75"/>
                      <a:pt x="22" y="66"/>
                    </a:cubicBezTo>
                    <a:cubicBezTo>
                      <a:pt x="6" y="58"/>
                      <a:pt x="0" y="38"/>
                      <a:pt x="8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9" name="Freeform 36">
                <a:extLst>
                  <a:ext uri="{FF2B5EF4-FFF2-40B4-BE49-F238E27FC236}">
                    <a16:creationId xmlns:a16="http://schemas.microsoft.com/office/drawing/2014/main" id="{E1D92CDC-3719-4E58-BCA3-7CF80080DA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43" y="2879"/>
                <a:ext cx="87" cy="87"/>
              </a:xfrm>
              <a:custGeom>
                <a:avLst/>
                <a:gdLst>
                  <a:gd name="T0" fmla="*/ 8 w 75"/>
                  <a:gd name="T1" fmla="*/ 23 h 75"/>
                  <a:gd name="T2" fmla="*/ 52 w 75"/>
                  <a:gd name="T3" fmla="*/ 9 h 75"/>
                  <a:gd name="T4" fmla="*/ 66 w 75"/>
                  <a:gd name="T5" fmla="*/ 53 h 75"/>
                  <a:gd name="T6" fmla="*/ 22 w 75"/>
                  <a:gd name="T7" fmla="*/ 67 h 75"/>
                  <a:gd name="T8" fmla="*/ 8 w 75"/>
                  <a:gd name="T9" fmla="*/ 23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5">
                    <a:moveTo>
                      <a:pt x="8" y="23"/>
                    </a:moveTo>
                    <a:cubicBezTo>
                      <a:pt x="17" y="7"/>
                      <a:pt x="36" y="0"/>
                      <a:pt x="52" y="9"/>
                    </a:cubicBezTo>
                    <a:cubicBezTo>
                      <a:pt x="68" y="17"/>
                      <a:pt x="75" y="37"/>
                      <a:pt x="66" y="53"/>
                    </a:cubicBezTo>
                    <a:cubicBezTo>
                      <a:pt x="58" y="69"/>
                      <a:pt x="38" y="75"/>
                      <a:pt x="22" y="67"/>
                    </a:cubicBezTo>
                    <a:cubicBezTo>
                      <a:pt x="6" y="58"/>
                      <a:pt x="0" y="39"/>
                      <a:pt x="8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40" name="Freeform 37">
                <a:extLst>
                  <a:ext uri="{FF2B5EF4-FFF2-40B4-BE49-F238E27FC236}">
                    <a16:creationId xmlns:a16="http://schemas.microsoft.com/office/drawing/2014/main" id="{C394E6C2-F940-4DEF-915E-377A1B9D43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9" y="5054"/>
                <a:ext cx="87" cy="87"/>
              </a:xfrm>
              <a:custGeom>
                <a:avLst/>
                <a:gdLst>
                  <a:gd name="T0" fmla="*/ 9 w 75"/>
                  <a:gd name="T1" fmla="*/ 22 h 75"/>
                  <a:gd name="T2" fmla="*/ 53 w 75"/>
                  <a:gd name="T3" fmla="*/ 8 h 75"/>
                  <a:gd name="T4" fmla="*/ 67 w 75"/>
                  <a:gd name="T5" fmla="*/ 53 h 75"/>
                  <a:gd name="T6" fmla="*/ 22 w 75"/>
                  <a:gd name="T7" fmla="*/ 66 h 75"/>
                  <a:gd name="T8" fmla="*/ 9 w 75"/>
                  <a:gd name="T9" fmla="*/ 22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5">
                    <a:moveTo>
                      <a:pt x="9" y="22"/>
                    </a:moveTo>
                    <a:cubicBezTo>
                      <a:pt x="17" y="6"/>
                      <a:pt x="37" y="0"/>
                      <a:pt x="53" y="8"/>
                    </a:cubicBezTo>
                    <a:cubicBezTo>
                      <a:pt x="69" y="17"/>
                      <a:pt x="75" y="37"/>
                      <a:pt x="67" y="53"/>
                    </a:cubicBezTo>
                    <a:cubicBezTo>
                      <a:pt x="58" y="69"/>
                      <a:pt x="38" y="75"/>
                      <a:pt x="22" y="66"/>
                    </a:cubicBezTo>
                    <a:cubicBezTo>
                      <a:pt x="6" y="58"/>
                      <a:pt x="0" y="38"/>
                      <a:pt x="9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41" name="Freeform 38">
                <a:extLst>
                  <a:ext uri="{FF2B5EF4-FFF2-40B4-BE49-F238E27FC236}">
                    <a16:creationId xmlns:a16="http://schemas.microsoft.com/office/drawing/2014/main" id="{2EB0C6F5-4F9F-4F30-9140-FFC158E1D02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08" y="5034"/>
                <a:ext cx="129" cy="128"/>
              </a:xfrm>
              <a:custGeom>
                <a:avLst/>
                <a:gdLst>
                  <a:gd name="T0" fmla="*/ 79 w 111"/>
                  <a:gd name="T1" fmla="*/ 12 h 111"/>
                  <a:gd name="T2" fmla="*/ 99 w 111"/>
                  <a:gd name="T3" fmla="*/ 78 h 111"/>
                  <a:gd name="T4" fmla="*/ 33 w 111"/>
                  <a:gd name="T5" fmla="*/ 99 h 111"/>
                  <a:gd name="T6" fmla="*/ 13 w 111"/>
                  <a:gd name="T7" fmla="*/ 33 h 111"/>
                  <a:gd name="T8" fmla="*/ 79 w 111"/>
                  <a:gd name="T9" fmla="*/ 12 h 111"/>
                  <a:gd name="T10" fmla="*/ 34 w 111"/>
                  <a:gd name="T11" fmla="*/ 97 h 111"/>
                  <a:gd name="T12" fmla="*/ 97 w 111"/>
                  <a:gd name="T13" fmla="*/ 77 h 111"/>
                  <a:gd name="T14" fmla="*/ 78 w 111"/>
                  <a:gd name="T15" fmla="*/ 14 h 111"/>
                  <a:gd name="T16" fmla="*/ 14 w 111"/>
                  <a:gd name="T17" fmla="*/ 34 h 111"/>
                  <a:gd name="T18" fmla="*/ 34 w 111"/>
                  <a:gd name="T19" fmla="*/ 9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1" h="111">
                    <a:moveTo>
                      <a:pt x="79" y="12"/>
                    </a:moveTo>
                    <a:cubicBezTo>
                      <a:pt x="102" y="25"/>
                      <a:pt x="111" y="54"/>
                      <a:pt x="99" y="78"/>
                    </a:cubicBezTo>
                    <a:cubicBezTo>
                      <a:pt x="86" y="102"/>
                      <a:pt x="57" y="111"/>
                      <a:pt x="33" y="99"/>
                    </a:cubicBezTo>
                    <a:cubicBezTo>
                      <a:pt x="9" y="86"/>
                      <a:pt x="0" y="56"/>
                      <a:pt x="13" y="33"/>
                    </a:cubicBezTo>
                    <a:cubicBezTo>
                      <a:pt x="25" y="9"/>
                      <a:pt x="55" y="0"/>
                      <a:pt x="79" y="12"/>
                    </a:cubicBezTo>
                    <a:close/>
                    <a:moveTo>
                      <a:pt x="34" y="97"/>
                    </a:moveTo>
                    <a:cubicBezTo>
                      <a:pt x="57" y="109"/>
                      <a:pt x="85" y="100"/>
                      <a:pt x="97" y="77"/>
                    </a:cubicBezTo>
                    <a:cubicBezTo>
                      <a:pt x="109" y="54"/>
                      <a:pt x="100" y="26"/>
                      <a:pt x="78" y="14"/>
                    </a:cubicBezTo>
                    <a:cubicBezTo>
                      <a:pt x="55" y="2"/>
                      <a:pt x="26" y="11"/>
                      <a:pt x="14" y="34"/>
                    </a:cubicBezTo>
                    <a:cubicBezTo>
                      <a:pt x="2" y="56"/>
                      <a:pt x="11" y="85"/>
                      <a:pt x="34" y="9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42" name="Freeform 39">
                <a:extLst>
                  <a:ext uri="{FF2B5EF4-FFF2-40B4-BE49-F238E27FC236}">
                    <a16:creationId xmlns:a16="http://schemas.microsoft.com/office/drawing/2014/main" id="{DCC7A3A0-7225-4636-AFFE-95DB35656D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9" y="4387"/>
                <a:ext cx="86" cy="87"/>
              </a:xfrm>
              <a:custGeom>
                <a:avLst/>
                <a:gdLst>
                  <a:gd name="T0" fmla="*/ 8 w 75"/>
                  <a:gd name="T1" fmla="*/ 22 h 75"/>
                  <a:gd name="T2" fmla="*/ 52 w 75"/>
                  <a:gd name="T3" fmla="*/ 8 h 75"/>
                  <a:gd name="T4" fmla="*/ 66 w 75"/>
                  <a:gd name="T5" fmla="*/ 53 h 75"/>
                  <a:gd name="T6" fmla="*/ 22 w 75"/>
                  <a:gd name="T7" fmla="*/ 66 h 75"/>
                  <a:gd name="T8" fmla="*/ 8 w 75"/>
                  <a:gd name="T9" fmla="*/ 22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5">
                    <a:moveTo>
                      <a:pt x="8" y="22"/>
                    </a:moveTo>
                    <a:cubicBezTo>
                      <a:pt x="17" y="6"/>
                      <a:pt x="36" y="0"/>
                      <a:pt x="52" y="8"/>
                    </a:cubicBezTo>
                    <a:cubicBezTo>
                      <a:pt x="69" y="17"/>
                      <a:pt x="75" y="37"/>
                      <a:pt x="66" y="53"/>
                    </a:cubicBezTo>
                    <a:cubicBezTo>
                      <a:pt x="58" y="69"/>
                      <a:pt x="38" y="75"/>
                      <a:pt x="22" y="66"/>
                    </a:cubicBezTo>
                    <a:cubicBezTo>
                      <a:pt x="6" y="58"/>
                      <a:pt x="0" y="38"/>
                      <a:pt x="8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43" name="Freeform 40">
                <a:extLst>
                  <a:ext uri="{FF2B5EF4-FFF2-40B4-BE49-F238E27FC236}">
                    <a16:creationId xmlns:a16="http://schemas.microsoft.com/office/drawing/2014/main" id="{68F51844-C938-411F-87D4-D05EF5F7DB0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797" y="4367"/>
                <a:ext cx="129" cy="128"/>
              </a:xfrm>
              <a:custGeom>
                <a:avLst/>
                <a:gdLst>
                  <a:gd name="T0" fmla="*/ 79 w 112"/>
                  <a:gd name="T1" fmla="*/ 12 h 111"/>
                  <a:gd name="T2" fmla="*/ 99 w 112"/>
                  <a:gd name="T3" fmla="*/ 78 h 111"/>
                  <a:gd name="T4" fmla="*/ 33 w 112"/>
                  <a:gd name="T5" fmla="*/ 99 h 111"/>
                  <a:gd name="T6" fmla="*/ 13 w 112"/>
                  <a:gd name="T7" fmla="*/ 33 h 111"/>
                  <a:gd name="T8" fmla="*/ 79 w 112"/>
                  <a:gd name="T9" fmla="*/ 12 h 111"/>
                  <a:gd name="T10" fmla="*/ 34 w 112"/>
                  <a:gd name="T11" fmla="*/ 97 h 111"/>
                  <a:gd name="T12" fmla="*/ 98 w 112"/>
                  <a:gd name="T13" fmla="*/ 77 h 111"/>
                  <a:gd name="T14" fmla="*/ 78 w 112"/>
                  <a:gd name="T15" fmla="*/ 14 h 111"/>
                  <a:gd name="T16" fmla="*/ 15 w 112"/>
                  <a:gd name="T17" fmla="*/ 34 h 111"/>
                  <a:gd name="T18" fmla="*/ 34 w 112"/>
                  <a:gd name="T19" fmla="*/ 9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2" h="111">
                    <a:moveTo>
                      <a:pt x="79" y="12"/>
                    </a:moveTo>
                    <a:cubicBezTo>
                      <a:pt x="103" y="25"/>
                      <a:pt x="112" y="54"/>
                      <a:pt x="99" y="78"/>
                    </a:cubicBezTo>
                    <a:cubicBezTo>
                      <a:pt x="87" y="102"/>
                      <a:pt x="57" y="111"/>
                      <a:pt x="33" y="99"/>
                    </a:cubicBezTo>
                    <a:cubicBezTo>
                      <a:pt x="10" y="86"/>
                      <a:pt x="0" y="56"/>
                      <a:pt x="13" y="33"/>
                    </a:cubicBezTo>
                    <a:cubicBezTo>
                      <a:pt x="26" y="9"/>
                      <a:pt x="55" y="0"/>
                      <a:pt x="79" y="12"/>
                    </a:cubicBezTo>
                    <a:close/>
                    <a:moveTo>
                      <a:pt x="34" y="97"/>
                    </a:moveTo>
                    <a:cubicBezTo>
                      <a:pt x="57" y="109"/>
                      <a:pt x="86" y="100"/>
                      <a:pt x="98" y="77"/>
                    </a:cubicBezTo>
                    <a:cubicBezTo>
                      <a:pt x="110" y="54"/>
                      <a:pt x="101" y="26"/>
                      <a:pt x="78" y="14"/>
                    </a:cubicBezTo>
                    <a:cubicBezTo>
                      <a:pt x="55" y="2"/>
                      <a:pt x="27" y="11"/>
                      <a:pt x="15" y="34"/>
                    </a:cubicBezTo>
                    <a:cubicBezTo>
                      <a:pt x="3" y="56"/>
                      <a:pt x="12" y="85"/>
                      <a:pt x="34" y="9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44" name="Freeform 41">
                <a:extLst>
                  <a:ext uri="{FF2B5EF4-FFF2-40B4-BE49-F238E27FC236}">
                    <a16:creationId xmlns:a16="http://schemas.microsoft.com/office/drawing/2014/main" id="{81B1FA7E-377C-4468-B341-BE490D3740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38" y="4067"/>
                <a:ext cx="87" cy="87"/>
              </a:xfrm>
              <a:custGeom>
                <a:avLst/>
                <a:gdLst>
                  <a:gd name="T0" fmla="*/ 8 w 75"/>
                  <a:gd name="T1" fmla="*/ 22 h 75"/>
                  <a:gd name="T2" fmla="*/ 52 w 75"/>
                  <a:gd name="T3" fmla="*/ 9 h 75"/>
                  <a:gd name="T4" fmla="*/ 66 w 75"/>
                  <a:gd name="T5" fmla="*/ 53 h 75"/>
                  <a:gd name="T6" fmla="*/ 22 w 75"/>
                  <a:gd name="T7" fmla="*/ 67 h 75"/>
                  <a:gd name="T8" fmla="*/ 8 w 75"/>
                  <a:gd name="T9" fmla="*/ 22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5">
                    <a:moveTo>
                      <a:pt x="8" y="22"/>
                    </a:moveTo>
                    <a:cubicBezTo>
                      <a:pt x="17" y="6"/>
                      <a:pt x="36" y="0"/>
                      <a:pt x="52" y="9"/>
                    </a:cubicBezTo>
                    <a:cubicBezTo>
                      <a:pt x="68" y="17"/>
                      <a:pt x="75" y="37"/>
                      <a:pt x="66" y="53"/>
                    </a:cubicBezTo>
                    <a:cubicBezTo>
                      <a:pt x="58" y="69"/>
                      <a:pt x="38" y="75"/>
                      <a:pt x="22" y="67"/>
                    </a:cubicBezTo>
                    <a:cubicBezTo>
                      <a:pt x="6" y="58"/>
                      <a:pt x="0" y="38"/>
                      <a:pt x="8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45" name="Freeform 42">
                <a:extLst>
                  <a:ext uri="{FF2B5EF4-FFF2-40B4-BE49-F238E27FC236}">
                    <a16:creationId xmlns:a16="http://schemas.microsoft.com/office/drawing/2014/main" id="{03A4798F-297D-4105-9003-5834C8B4E96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216" y="4046"/>
                <a:ext cx="129" cy="128"/>
              </a:xfrm>
              <a:custGeom>
                <a:avLst/>
                <a:gdLst>
                  <a:gd name="T0" fmla="*/ 79 w 112"/>
                  <a:gd name="T1" fmla="*/ 12 h 111"/>
                  <a:gd name="T2" fmla="*/ 99 w 112"/>
                  <a:gd name="T3" fmla="*/ 78 h 111"/>
                  <a:gd name="T4" fmla="*/ 33 w 112"/>
                  <a:gd name="T5" fmla="*/ 99 h 111"/>
                  <a:gd name="T6" fmla="*/ 13 w 112"/>
                  <a:gd name="T7" fmla="*/ 33 h 111"/>
                  <a:gd name="T8" fmla="*/ 79 w 112"/>
                  <a:gd name="T9" fmla="*/ 12 h 111"/>
                  <a:gd name="T10" fmla="*/ 34 w 112"/>
                  <a:gd name="T11" fmla="*/ 97 h 111"/>
                  <a:gd name="T12" fmla="*/ 98 w 112"/>
                  <a:gd name="T13" fmla="*/ 77 h 111"/>
                  <a:gd name="T14" fmla="*/ 78 w 112"/>
                  <a:gd name="T15" fmla="*/ 14 h 111"/>
                  <a:gd name="T16" fmla="*/ 15 w 112"/>
                  <a:gd name="T17" fmla="*/ 34 h 111"/>
                  <a:gd name="T18" fmla="*/ 34 w 112"/>
                  <a:gd name="T19" fmla="*/ 9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2" h="111">
                    <a:moveTo>
                      <a:pt x="79" y="12"/>
                    </a:moveTo>
                    <a:cubicBezTo>
                      <a:pt x="103" y="25"/>
                      <a:pt x="112" y="55"/>
                      <a:pt x="99" y="78"/>
                    </a:cubicBezTo>
                    <a:cubicBezTo>
                      <a:pt x="87" y="102"/>
                      <a:pt x="57" y="111"/>
                      <a:pt x="33" y="99"/>
                    </a:cubicBezTo>
                    <a:cubicBezTo>
                      <a:pt x="10" y="86"/>
                      <a:pt x="0" y="57"/>
                      <a:pt x="13" y="33"/>
                    </a:cubicBezTo>
                    <a:cubicBezTo>
                      <a:pt x="26" y="9"/>
                      <a:pt x="55" y="0"/>
                      <a:pt x="79" y="12"/>
                    </a:cubicBezTo>
                    <a:close/>
                    <a:moveTo>
                      <a:pt x="34" y="97"/>
                    </a:moveTo>
                    <a:cubicBezTo>
                      <a:pt x="57" y="109"/>
                      <a:pt x="86" y="100"/>
                      <a:pt x="98" y="77"/>
                    </a:cubicBezTo>
                    <a:cubicBezTo>
                      <a:pt x="110" y="55"/>
                      <a:pt x="101" y="26"/>
                      <a:pt x="78" y="14"/>
                    </a:cubicBezTo>
                    <a:cubicBezTo>
                      <a:pt x="55" y="2"/>
                      <a:pt x="27" y="11"/>
                      <a:pt x="15" y="34"/>
                    </a:cubicBezTo>
                    <a:cubicBezTo>
                      <a:pt x="3" y="57"/>
                      <a:pt x="12" y="85"/>
                      <a:pt x="34" y="9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46" name="Freeform 43">
                <a:extLst>
                  <a:ext uri="{FF2B5EF4-FFF2-40B4-BE49-F238E27FC236}">
                    <a16:creationId xmlns:a16="http://schemas.microsoft.com/office/drawing/2014/main" id="{E741C39F-FE9B-4E42-AD6C-D2E7D5AFA9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36" y="4185"/>
                <a:ext cx="87" cy="85"/>
              </a:xfrm>
              <a:custGeom>
                <a:avLst/>
                <a:gdLst>
                  <a:gd name="T0" fmla="*/ 9 w 75"/>
                  <a:gd name="T1" fmla="*/ 22 h 74"/>
                  <a:gd name="T2" fmla="*/ 53 w 75"/>
                  <a:gd name="T3" fmla="*/ 8 h 74"/>
                  <a:gd name="T4" fmla="*/ 67 w 75"/>
                  <a:gd name="T5" fmla="*/ 52 h 74"/>
                  <a:gd name="T6" fmla="*/ 22 w 75"/>
                  <a:gd name="T7" fmla="*/ 66 h 74"/>
                  <a:gd name="T8" fmla="*/ 9 w 75"/>
                  <a:gd name="T9" fmla="*/ 22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4">
                    <a:moveTo>
                      <a:pt x="9" y="22"/>
                    </a:moveTo>
                    <a:cubicBezTo>
                      <a:pt x="17" y="6"/>
                      <a:pt x="37" y="0"/>
                      <a:pt x="53" y="8"/>
                    </a:cubicBezTo>
                    <a:cubicBezTo>
                      <a:pt x="69" y="16"/>
                      <a:pt x="75" y="36"/>
                      <a:pt x="67" y="52"/>
                    </a:cubicBezTo>
                    <a:cubicBezTo>
                      <a:pt x="58" y="68"/>
                      <a:pt x="38" y="74"/>
                      <a:pt x="22" y="66"/>
                    </a:cubicBezTo>
                    <a:cubicBezTo>
                      <a:pt x="6" y="58"/>
                      <a:pt x="0" y="38"/>
                      <a:pt x="9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47" name="Freeform 44">
                <a:extLst>
                  <a:ext uri="{FF2B5EF4-FFF2-40B4-BE49-F238E27FC236}">
                    <a16:creationId xmlns:a16="http://schemas.microsoft.com/office/drawing/2014/main" id="{2B887481-1EE6-41C9-A466-706FE19EFB0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915" y="4163"/>
                <a:ext cx="128" cy="129"/>
              </a:xfrm>
              <a:custGeom>
                <a:avLst/>
                <a:gdLst>
                  <a:gd name="T0" fmla="*/ 78 w 111"/>
                  <a:gd name="T1" fmla="*/ 13 h 112"/>
                  <a:gd name="T2" fmla="*/ 99 w 111"/>
                  <a:gd name="T3" fmla="*/ 79 h 112"/>
                  <a:gd name="T4" fmla="*/ 33 w 111"/>
                  <a:gd name="T5" fmla="*/ 99 h 112"/>
                  <a:gd name="T6" fmla="*/ 12 w 111"/>
                  <a:gd name="T7" fmla="*/ 33 h 112"/>
                  <a:gd name="T8" fmla="*/ 78 w 111"/>
                  <a:gd name="T9" fmla="*/ 13 h 112"/>
                  <a:gd name="T10" fmla="*/ 34 w 111"/>
                  <a:gd name="T11" fmla="*/ 97 h 112"/>
                  <a:gd name="T12" fmla="*/ 97 w 111"/>
                  <a:gd name="T13" fmla="*/ 78 h 112"/>
                  <a:gd name="T14" fmla="*/ 77 w 111"/>
                  <a:gd name="T15" fmla="*/ 15 h 112"/>
                  <a:gd name="T16" fmla="*/ 14 w 111"/>
                  <a:gd name="T17" fmla="*/ 34 h 112"/>
                  <a:gd name="T18" fmla="*/ 34 w 111"/>
                  <a:gd name="T19" fmla="*/ 97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1" h="112">
                    <a:moveTo>
                      <a:pt x="78" y="13"/>
                    </a:moveTo>
                    <a:cubicBezTo>
                      <a:pt x="102" y="25"/>
                      <a:pt x="111" y="55"/>
                      <a:pt x="99" y="79"/>
                    </a:cubicBezTo>
                    <a:cubicBezTo>
                      <a:pt x="86" y="103"/>
                      <a:pt x="57" y="112"/>
                      <a:pt x="33" y="99"/>
                    </a:cubicBezTo>
                    <a:cubicBezTo>
                      <a:pt x="9" y="87"/>
                      <a:pt x="0" y="57"/>
                      <a:pt x="12" y="33"/>
                    </a:cubicBezTo>
                    <a:cubicBezTo>
                      <a:pt x="25" y="9"/>
                      <a:pt x="55" y="0"/>
                      <a:pt x="78" y="13"/>
                    </a:cubicBezTo>
                    <a:close/>
                    <a:moveTo>
                      <a:pt x="34" y="97"/>
                    </a:moveTo>
                    <a:cubicBezTo>
                      <a:pt x="57" y="109"/>
                      <a:pt x="85" y="101"/>
                      <a:pt x="97" y="78"/>
                    </a:cubicBezTo>
                    <a:cubicBezTo>
                      <a:pt x="109" y="55"/>
                      <a:pt x="100" y="27"/>
                      <a:pt x="77" y="15"/>
                    </a:cubicBezTo>
                    <a:cubicBezTo>
                      <a:pt x="55" y="3"/>
                      <a:pt x="26" y="11"/>
                      <a:pt x="14" y="34"/>
                    </a:cubicBezTo>
                    <a:cubicBezTo>
                      <a:pt x="2" y="57"/>
                      <a:pt x="11" y="85"/>
                      <a:pt x="34" y="9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48" name="Freeform 45">
                <a:extLst>
                  <a:ext uri="{FF2B5EF4-FFF2-40B4-BE49-F238E27FC236}">
                    <a16:creationId xmlns:a16="http://schemas.microsoft.com/office/drawing/2014/main" id="{74E5CCA1-D024-4C0C-9E94-69175A2CFE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73" y="4126"/>
                <a:ext cx="86" cy="86"/>
              </a:xfrm>
              <a:custGeom>
                <a:avLst/>
                <a:gdLst>
                  <a:gd name="T0" fmla="*/ 9 w 75"/>
                  <a:gd name="T1" fmla="*/ 23 h 75"/>
                  <a:gd name="T2" fmla="*/ 53 w 75"/>
                  <a:gd name="T3" fmla="*/ 9 h 75"/>
                  <a:gd name="T4" fmla="*/ 67 w 75"/>
                  <a:gd name="T5" fmla="*/ 53 h 75"/>
                  <a:gd name="T6" fmla="*/ 23 w 75"/>
                  <a:gd name="T7" fmla="*/ 67 h 75"/>
                  <a:gd name="T8" fmla="*/ 9 w 75"/>
                  <a:gd name="T9" fmla="*/ 23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5">
                    <a:moveTo>
                      <a:pt x="9" y="23"/>
                    </a:moveTo>
                    <a:cubicBezTo>
                      <a:pt x="17" y="7"/>
                      <a:pt x="37" y="0"/>
                      <a:pt x="53" y="9"/>
                    </a:cubicBezTo>
                    <a:cubicBezTo>
                      <a:pt x="69" y="17"/>
                      <a:pt x="75" y="37"/>
                      <a:pt x="67" y="53"/>
                    </a:cubicBezTo>
                    <a:cubicBezTo>
                      <a:pt x="58" y="69"/>
                      <a:pt x="39" y="75"/>
                      <a:pt x="23" y="67"/>
                    </a:cubicBezTo>
                    <a:cubicBezTo>
                      <a:pt x="7" y="58"/>
                      <a:pt x="0" y="39"/>
                      <a:pt x="9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49" name="Freeform 46">
                <a:extLst>
                  <a:ext uri="{FF2B5EF4-FFF2-40B4-BE49-F238E27FC236}">
                    <a16:creationId xmlns:a16="http://schemas.microsoft.com/office/drawing/2014/main" id="{63B132C5-EAB4-4BFD-A9FF-98C3B423B5D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952" y="4105"/>
                <a:ext cx="129" cy="129"/>
              </a:xfrm>
              <a:custGeom>
                <a:avLst/>
                <a:gdLst>
                  <a:gd name="T0" fmla="*/ 79 w 112"/>
                  <a:gd name="T1" fmla="*/ 13 h 112"/>
                  <a:gd name="T2" fmla="*/ 99 w 112"/>
                  <a:gd name="T3" fmla="*/ 79 h 112"/>
                  <a:gd name="T4" fmla="*/ 33 w 112"/>
                  <a:gd name="T5" fmla="*/ 99 h 112"/>
                  <a:gd name="T6" fmla="*/ 13 w 112"/>
                  <a:gd name="T7" fmla="*/ 33 h 112"/>
                  <a:gd name="T8" fmla="*/ 79 w 112"/>
                  <a:gd name="T9" fmla="*/ 13 h 112"/>
                  <a:gd name="T10" fmla="*/ 34 w 112"/>
                  <a:gd name="T11" fmla="*/ 97 h 112"/>
                  <a:gd name="T12" fmla="*/ 97 w 112"/>
                  <a:gd name="T13" fmla="*/ 78 h 112"/>
                  <a:gd name="T14" fmla="*/ 78 w 112"/>
                  <a:gd name="T15" fmla="*/ 15 h 112"/>
                  <a:gd name="T16" fmla="*/ 15 w 112"/>
                  <a:gd name="T17" fmla="*/ 34 h 112"/>
                  <a:gd name="T18" fmla="*/ 34 w 112"/>
                  <a:gd name="T19" fmla="*/ 97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2" h="112">
                    <a:moveTo>
                      <a:pt x="79" y="13"/>
                    </a:moveTo>
                    <a:cubicBezTo>
                      <a:pt x="102" y="25"/>
                      <a:pt x="112" y="55"/>
                      <a:pt x="99" y="79"/>
                    </a:cubicBezTo>
                    <a:cubicBezTo>
                      <a:pt x="87" y="102"/>
                      <a:pt x="57" y="112"/>
                      <a:pt x="33" y="99"/>
                    </a:cubicBezTo>
                    <a:cubicBezTo>
                      <a:pt x="9" y="87"/>
                      <a:pt x="0" y="57"/>
                      <a:pt x="13" y="33"/>
                    </a:cubicBezTo>
                    <a:cubicBezTo>
                      <a:pt x="25" y="9"/>
                      <a:pt x="55" y="0"/>
                      <a:pt x="79" y="13"/>
                    </a:cubicBezTo>
                    <a:close/>
                    <a:moveTo>
                      <a:pt x="34" y="97"/>
                    </a:moveTo>
                    <a:cubicBezTo>
                      <a:pt x="57" y="109"/>
                      <a:pt x="85" y="100"/>
                      <a:pt x="97" y="78"/>
                    </a:cubicBezTo>
                    <a:cubicBezTo>
                      <a:pt x="109" y="55"/>
                      <a:pt x="100" y="27"/>
                      <a:pt x="78" y="15"/>
                    </a:cubicBezTo>
                    <a:cubicBezTo>
                      <a:pt x="55" y="3"/>
                      <a:pt x="27" y="11"/>
                      <a:pt x="15" y="34"/>
                    </a:cubicBezTo>
                    <a:cubicBezTo>
                      <a:pt x="3" y="57"/>
                      <a:pt x="11" y="85"/>
                      <a:pt x="34" y="9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50" name="Freeform 47">
                <a:extLst>
                  <a:ext uri="{FF2B5EF4-FFF2-40B4-BE49-F238E27FC236}">
                    <a16:creationId xmlns:a16="http://schemas.microsoft.com/office/drawing/2014/main" id="{2F85DB7A-7D40-4D31-AE73-170D671465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80" y="5022"/>
                <a:ext cx="87" cy="87"/>
              </a:xfrm>
              <a:custGeom>
                <a:avLst/>
                <a:gdLst>
                  <a:gd name="T0" fmla="*/ 9 w 75"/>
                  <a:gd name="T1" fmla="*/ 22 h 75"/>
                  <a:gd name="T2" fmla="*/ 53 w 75"/>
                  <a:gd name="T3" fmla="*/ 9 h 75"/>
                  <a:gd name="T4" fmla="*/ 67 w 75"/>
                  <a:gd name="T5" fmla="*/ 53 h 75"/>
                  <a:gd name="T6" fmla="*/ 22 w 75"/>
                  <a:gd name="T7" fmla="*/ 67 h 75"/>
                  <a:gd name="T8" fmla="*/ 9 w 75"/>
                  <a:gd name="T9" fmla="*/ 22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5">
                    <a:moveTo>
                      <a:pt x="9" y="22"/>
                    </a:moveTo>
                    <a:cubicBezTo>
                      <a:pt x="17" y="6"/>
                      <a:pt x="37" y="0"/>
                      <a:pt x="53" y="9"/>
                    </a:cubicBezTo>
                    <a:cubicBezTo>
                      <a:pt x="69" y="17"/>
                      <a:pt x="75" y="37"/>
                      <a:pt x="67" y="53"/>
                    </a:cubicBezTo>
                    <a:cubicBezTo>
                      <a:pt x="58" y="69"/>
                      <a:pt x="38" y="75"/>
                      <a:pt x="22" y="67"/>
                    </a:cubicBezTo>
                    <a:cubicBezTo>
                      <a:pt x="6" y="58"/>
                      <a:pt x="0" y="38"/>
                      <a:pt x="9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51" name="Freeform 48">
                <a:extLst>
                  <a:ext uri="{FF2B5EF4-FFF2-40B4-BE49-F238E27FC236}">
                    <a16:creationId xmlns:a16="http://schemas.microsoft.com/office/drawing/2014/main" id="{F50D499B-B549-4B79-A961-D8E936EA2A7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759" y="5001"/>
                <a:ext cx="128" cy="128"/>
              </a:xfrm>
              <a:custGeom>
                <a:avLst/>
                <a:gdLst>
                  <a:gd name="T0" fmla="*/ 78 w 111"/>
                  <a:gd name="T1" fmla="*/ 13 h 111"/>
                  <a:gd name="T2" fmla="*/ 99 w 111"/>
                  <a:gd name="T3" fmla="*/ 78 h 111"/>
                  <a:gd name="T4" fmla="*/ 33 w 111"/>
                  <a:gd name="T5" fmla="*/ 99 h 111"/>
                  <a:gd name="T6" fmla="*/ 12 w 111"/>
                  <a:gd name="T7" fmla="*/ 33 h 111"/>
                  <a:gd name="T8" fmla="*/ 78 w 111"/>
                  <a:gd name="T9" fmla="*/ 13 h 111"/>
                  <a:gd name="T10" fmla="*/ 34 w 111"/>
                  <a:gd name="T11" fmla="*/ 97 h 111"/>
                  <a:gd name="T12" fmla="*/ 97 w 111"/>
                  <a:gd name="T13" fmla="*/ 77 h 111"/>
                  <a:gd name="T14" fmla="*/ 77 w 111"/>
                  <a:gd name="T15" fmla="*/ 14 h 111"/>
                  <a:gd name="T16" fmla="*/ 14 w 111"/>
                  <a:gd name="T17" fmla="*/ 34 h 111"/>
                  <a:gd name="T18" fmla="*/ 34 w 111"/>
                  <a:gd name="T19" fmla="*/ 9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1" h="111">
                    <a:moveTo>
                      <a:pt x="78" y="13"/>
                    </a:moveTo>
                    <a:cubicBezTo>
                      <a:pt x="102" y="25"/>
                      <a:pt x="111" y="55"/>
                      <a:pt x="99" y="78"/>
                    </a:cubicBezTo>
                    <a:cubicBezTo>
                      <a:pt x="86" y="102"/>
                      <a:pt x="57" y="111"/>
                      <a:pt x="33" y="99"/>
                    </a:cubicBezTo>
                    <a:cubicBezTo>
                      <a:pt x="9" y="86"/>
                      <a:pt x="0" y="57"/>
                      <a:pt x="12" y="33"/>
                    </a:cubicBezTo>
                    <a:cubicBezTo>
                      <a:pt x="25" y="9"/>
                      <a:pt x="54" y="0"/>
                      <a:pt x="78" y="13"/>
                    </a:cubicBezTo>
                    <a:close/>
                    <a:moveTo>
                      <a:pt x="34" y="97"/>
                    </a:moveTo>
                    <a:cubicBezTo>
                      <a:pt x="57" y="109"/>
                      <a:pt x="85" y="100"/>
                      <a:pt x="97" y="77"/>
                    </a:cubicBezTo>
                    <a:cubicBezTo>
                      <a:pt x="109" y="55"/>
                      <a:pt x="100" y="26"/>
                      <a:pt x="77" y="14"/>
                    </a:cubicBezTo>
                    <a:cubicBezTo>
                      <a:pt x="55" y="2"/>
                      <a:pt x="26" y="11"/>
                      <a:pt x="14" y="34"/>
                    </a:cubicBezTo>
                    <a:cubicBezTo>
                      <a:pt x="2" y="57"/>
                      <a:pt x="11" y="85"/>
                      <a:pt x="34" y="9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52" name="Freeform 49">
                <a:extLst>
                  <a:ext uri="{FF2B5EF4-FFF2-40B4-BE49-F238E27FC236}">
                    <a16:creationId xmlns:a16="http://schemas.microsoft.com/office/drawing/2014/main" id="{433C91AF-C0DC-4F10-8139-7865E424EA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99" y="3954"/>
                <a:ext cx="87" cy="87"/>
              </a:xfrm>
              <a:custGeom>
                <a:avLst/>
                <a:gdLst>
                  <a:gd name="T0" fmla="*/ 9 w 75"/>
                  <a:gd name="T1" fmla="*/ 22 h 75"/>
                  <a:gd name="T2" fmla="*/ 53 w 75"/>
                  <a:gd name="T3" fmla="*/ 9 h 75"/>
                  <a:gd name="T4" fmla="*/ 67 w 75"/>
                  <a:gd name="T5" fmla="*/ 53 h 75"/>
                  <a:gd name="T6" fmla="*/ 23 w 75"/>
                  <a:gd name="T7" fmla="*/ 67 h 75"/>
                  <a:gd name="T8" fmla="*/ 9 w 75"/>
                  <a:gd name="T9" fmla="*/ 22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5">
                    <a:moveTo>
                      <a:pt x="9" y="22"/>
                    </a:moveTo>
                    <a:cubicBezTo>
                      <a:pt x="17" y="6"/>
                      <a:pt x="37" y="0"/>
                      <a:pt x="53" y="9"/>
                    </a:cubicBezTo>
                    <a:cubicBezTo>
                      <a:pt x="69" y="17"/>
                      <a:pt x="75" y="37"/>
                      <a:pt x="67" y="53"/>
                    </a:cubicBezTo>
                    <a:cubicBezTo>
                      <a:pt x="58" y="69"/>
                      <a:pt x="39" y="75"/>
                      <a:pt x="23" y="67"/>
                    </a:cubicBezTo>
                    <a:cubicBezTo>
                      <a:pt x="7" y="58"/>
                      <a:pt x="0" y="38"/>
                      <a:pt x="9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53" name="Freeform 50">
                <a:extLst>
                  <a:ext uri="{FF2B5EF4-FFF2-40B4-BE49-F238E27FC236}">
                    <a16:creationId xmlns:a16="http://schemas.microsoft.com/office/drawing/2014/main" id="{18C19FC3-78B0-46C7-A6E0-503EA398975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879" y="3933"/>
                <a:ext cx="129" cy="128"/>
              </a:xfrm>
              <a:custGeom>
                <a:avLst/>
                <a:gdLst>
                  <a:gd name="T0" fmla="*/ 79 w 112"/>
                  <a:gd name="T1" fmla="*/ 12 h 111"/>
                  <a:gd name="T2" fmla="*/ 99 w 112"/>
                  <a:gd name="T3" fmla="*/ 78 h 111"/>
                  <a:gd name="T4" fmla="*/ 33 w 112"/>
                  <a:gd name="T5" fmla="*/ 99 h 111"/>
                  <a:gd name="T6" fmla="*/ 13 w 112"/>
                  <a:gd name="T7" fmla="*/ 33 h 111"/>
                  <a:gd name="T8" fmla="*/ 79 w 112"/>
                  <a:gd name="T9" fmla="*/ 12 h 111"/>
                  <a:gd name="T10" fmla="*/ 34 w 112"/>
                  <a:gd name="T11" fmla="*/ 97 h 111"/>
                  <a:gd name="T12" fmla="*/ 97 w 112"/>
                  <a:gd name="T13" fmla="*/ 77 h 111"/>
                  <a:gd name="T14" fmla="*/ 78 w 112"/>
                  <a:gd name="T15" fmla="*/ 14 h 111"/>
                  <a:gd name="T16" fmla="*/ 15 w 112"/>
                  <a:gd name="T17" fmla="*/ 34 h 111"/>
                  <a:gd name="T18" fmla="*/ 34 w 112"/>
                  <a:gd name="T19" fmla="*/ 9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2" h="111">
                    <a:moveTo>
                      <a:pt x="79" y="12"/>
                    </a:moveTo>
                    <a:cubicBezTo>
                      <a:pt x="102" y="25"/>
                      <a:pt x="112" y="55"/>
                      <a:pt x="99" y="78"/>
                    </a:cubicBezTo>
                    <a:cubicBezTo>
                      <a:pt x="86" y="102"/>
                      <a:pt x="57" y="111"/>
                      <a:pt x="33" y="99"/>
                    </a:cubicBezTo>
                    <a:cubicBezTo>
                      <a:pt x="9" y="86"/>
                      <a:pt x="0" y="57"/>
                      <a:pt x="13" y="33"/>
                    </a:cubicBezTo>
                    <a:cubicBezTo>
                      <a:pt x="25" y="9"/>
                      <a:pt x="55" y="0"/>
                      <a:pt x="79" y="12"/>
                    </a:cubicBezTo>
                    <a:close/>
                    <a:moveTo>
                      <a:pt x="34" y="97"/>
                    </a:moveTo>
                    <a:cubicBezTo>
                      <a:pt x="57" y="109"/>
                      <a:pt x="85" y="100"/>
                      <a:pt x="97" y="77"/>
                    </a:cubicBezTo>
                    <a:cubicBezTo>
                      <a:pt x="109" y="55"/>
                      <a:pt x="100" y="26"/>
                      <a:pt x="78" y="14"/>
                    </a:cubicBezTo>
                    <a:cubicBezTo>
                      <a:pt x="55" y="2"/>
                      <a:pt x="27" y="11"/>
                      <a:pt x="15" y="34"/>
                    </a:cubicBezTo>
                    <a:cubicBezTo>
                      <a:pt x="3" y="57"/>
                      <a:pt x="11" y="85"/>
                      <a:pt x="34" y="9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54" name="Freeform 51">
                <a:extLst>
                  <a:ext uri="{FF2B5EF4-FFF2-40B4-BE49-F238E27FC236}">
                    <a16:creationId xmlns:a16="http://schemas.microsoft.com/office/drawing/2014/main" id="{7D0D362F-4C20-4331-9DFA-9BFF270EE1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33" y="5603"/>
                <a:ext cx="85" cy="85"/>
              </a:xfrm>
              <a:custGeom>
                <a:avLst/>
                <a:gdLst>
                  <a:gd name="T0" fmla="*/ 8 w 74"/>
                  <a:gd name="T1" fmla="*/ 22 h 74"/>
                  <a:gd name="T2" fmla="*/ 52 w 74"/>
                  <a:gd name="T3" fmla="*/ 8 h 74"/>
                  <a:gd name="T4" fmla="*/ 66 w 74"/>
                  <a:gd name="T5" fmla="*/ 52 h 74"/>
                  <a:gd name="T6" fmla="*/ 22 w 74"/>
                  <a:gd name="T7" fmla="*/ 66 h 74"/>
                  <a:gd name="T8" fmla="*/ 8 w 74"/>
                  <a:gd name="T9" fmla="*/ 22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4" h="74">
                    <a:moveTo>
                      <a:pt x="8" y="22"/>
                    </a:moveTo>
                    <a:cubicBezTo>
                      <a:pt x="16" y="6"/>
                      <a:pt x="36" y="0"/>
                      <a:pt x="52" y="8"/>
                    </a:cubicBezTo>
                    <a:cubicBezTo>
                      <a:pt x="68" y="16"/>
                      <a:pt x="74" y="36"/>
                      <a:pt x="66" y="52"/>
                    </a:cubicBezTo>
                    <a:cubicBezTo>
                      <a:pt x="58" y="68"/>
                      <a:pt x="38" y="74"/>
                      <a:pt x="22" y="66"/>
                    </a:cubicBezTo>
                    <a:cubicBezTo>
                      <a:pt x="6" y="58"/>
                      <a:pt x="0" y="38"/>
                      <a:pt x="8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55" name="Freeform 52">
                <a:extLst>
                  <a:ext uri="{FF2B5EF4-FFF2-40B4-BE49-F238E27FC236}">
                    <a16:creationId xmlns:a16="http://schemas.microsoft.com/office/drawing/2014/main" id="{9C7172EB-4BD7-418B-BDE4-25FBB001A50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311" y="5581"/>
                <a:ext cx="129" cy="129"/>
              </a:xfrm>
              <a:custGeom>
                <a:avLst/>
                <a:gdLst>
                  <a:gd name="T0" fmla="*/ 79 w 112"/>
                  <a:gd name="T1" fmla="*/ 13 h 112"/>
                  <a:gd name="T2" fmla="*/ 99 w 112"/>
                  <a:gd name="T3" fmla="*/ 79 h 112"/>
                  <a:gd name="T4" fmla="*/ 33 w 112"/>
                  <a:gd name="T5" fmla="*/ 99 h 112"/>
                  <a:gd name="T6" fmla="*/ 13 w 112"/>
                  <a:gd name="T7" fmla="*/ 33 h 112"/>
                  <a:gd name="T8" fmla="*/ 79 w 112"/>
                  <a:gd name="T9" fmla="*/ 13 h 112"/>
                  <a:gd name="T10" fmla="*/ 34 w 112"/>
                  <a:gd name="T11" fmla="*/ 97 h 112"/>
                  <a:gd name="T12" fmla="*/ 97 w 112"/>
                  <a:gd name="T13" fmla="*/ 78 h 112"/>
                  <a:gd name="T14" fmla="*/ 78 w 112"/>
                  <a:gd name="T15" fmla="*/ 15 h 112"/>
                  <a:gd name="T16" fmla="*/ 15 w 112"/>
                  <a:gd name="T17" fmla="*/ 34 h 112"/>
                  <a:gd name="T18" fmla="*/ 34 w 112"/>
                  <a:gd name="T19" fmla="*/ 97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2" h="112">
                    <a:moveTo>
                      <a:pt x="79" y="13"/>
                    </a:moveTo>
                    <a:cubicBezTo>
                      <a:pt x="103" y="25"/>
                      <a:pt x="112" y="55"/>
                      <a:pt x="99" y="79"/>
                    </a:cubicBezTo>
                    <a:cubicBezTo>
                      <a:pt x="87" y="103"/>
                      <a:pt x="57" y="112"/>
                      <a:pt x="33" y="99"/>
                    </a:cubicBezTo>
                    <a:cubicBezTo>
                      <a:pt x="9" y="87"/>
                      <a:pt x="0" y="57"/>
                      <a:pt x="13" y="33"/>
                    </a:cubicBezTo>
                    <a:cubicBezTo>
                      <a:pt x="25" y="9"/>
                      <a:pt x="55" y="0"/>
                      <a:pt x="79" y="13"/>
                    </a:cubicBezTo>
                    <a:close/>
                    <a:moveTo>
                      <a:pt x="34" y="97"/>
                    </a:moveTo>
                    <a:cubicBezTo>
                      <a:pt x="57" y="109"/>
                      <a:pt x="85" y="101"/>
                      <a:pt x="97" y="78"/>
                    </a:cubicBezTo>
                    <a:cubicBezTo>
                      <a:pt x="109" y="55"/>
                      <a:pt x="101" y="27"/>
                      <a:pt x="78" y="15"/>
                    </a:cubicBezTo>
                    <a:cubicBezTo>
                      <a:pt x="55" y="3"/>
                      <a:pt x="27" y="11"/>
                      <a:pt x="15" y="34"/>
                    </a:cubicBezTo>
                    <a:cubicBezTo>
                      <a:pt x="3" y="57"/>
                      <a:pt x="11" y="85"/>
                      <a:pt x="34" y="9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56" name="Freeform 53">
                <a:extLst>
                  <a:ext uri="{FF2B5EF4-FFF2-40B4-BE49-F238E27FC236}">
                    <a16:creationId xmlns:a16="http://schemas.microsoft.com/office/drawing/2014/main" id="{FCEC7971-54EC-419C-95B4-45A697E391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90" y="4725"/>
                <a:ext cx="127" cy="127"/>
              </a:xfrm>
              <a:custGeom>
                <a:avLst/>
                <a:gdLst>
                  <a:gd name="T0" fmla="*/ 13 w 110"/>
                  <a:gd name="T1" fmla="*/ 33 h 110"/>
                  <a:gd name="T2" fmla="*/ 78 w 110"/>
                  <a:gd name="T3" fmla="*/ 13 h 110"/>
                  <a:gd name="T4" fmla="*/ 98 w 110"/>
                  <a:gd name="T5" fmla="*/ 78 h 110"/>
                  <a:gd name="T6" fmla="*/ 33 w 110"/>
                  <a:gd name="T7" fmla="*/ 98 h 110"/>
                  <a:gd name="T8" fmla="*/ 13 w 110"/>
                  <a:gd name="T9" fmla="*/ 33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0" h="110">
                    <a:moveTo>
                      <a:pt x="13" y="33"/>
                    </a:moveTo>
                    <a:cubicBezTo>
                      <a:pt x="25" y="9"/>
                      <a:pt x="54" y="0"/>
                      <a:pt x="78" y="13"/>
                    </a:cubicBezTo>
                    <a:cubicBezTo>
                      <a:pt x="101" y="25"/>
                      <a:pt x="110" y="54"/>
                      <a:pt x="98" y="78"/>
                    </a:cubicBezTo>
                    <a:cubicBezTo>
                      <a:pt x="85" y="101"/>
                      <a:pt x="56" y="110"/>
                      <a:pt x="33" y="98"/>
                    </a:cubicBezTo>
                    <a:cubicBezTo>
                      <a:pt x="9" y="85"/>
                      <a:pt x="0" y="56"/>
                      <a:pt x="13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57" name="Freeform 54">
                <a:extLst>
                  <a:ext uri="{FF2B5EF4-FFF2-40B4-BE49-F238E27FC236}">
                    <a16:creationId xmlns:a16="http://schemas.microsoft.com/office/drawing/2014/main" id="{96DD2FB7-D21A-4A43-AD21-D6AAA709B7E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960" y="4695"/>
                <a:ext cx="188" cy="188"/>
              </a:xfrm>
              <a:custGeom>
                <a:avLst/>
                <a:gdLst>
                  <a:gd name="T0" fmla="*/ 115 w 163"/>
                  <a:gd name="T1" fmla="*/ 18 h 163"/>
                  <a:gd name="T2" fmla="*/ 144 w 163"/>
                  <a:gd name="T3" fmla="*/ 115 h 163"/>
                  <a:gd name="T4" fmla="*/ 48 w 163"/>
                  <a:gd name="T5" fmla="*/ 144 h 163"/>
                  <a:gd name="T6" fmla="*/ 18 w 163"/>
                  <a:gd name="T7" fmla="*/ 48 h 163"/>
                  <a:gd name="T8" fmla="*/ 115 w 163"/>
                  <a:gd name="T9" fmla="*/ 18 h 163"/>
                  <a:gd name="T10" fmla="*/ 49 w 163"/>
                  <a:gd name="T11" fmla="*/ 142 h 163"/>
                  <a:gd name="T12" fmla="*/ 142 w 163"/>
                  <a:gd name="T13" fmla="*/ 113 h 163"/>
                  <a:gd name="T14" fmla="*/ 113 w 163"/>
                  <a:gd name="T15" fmla="*/ 21 h 163"/>
                  <a:gd name="T16" fmla="*/ 21 w 163"/>
                  <a:gd name="T17" fmla="*/ 49 h 163"/>
                  <a:gd name="T18" fmla="*/ 49 w 163"/>
                  <a:gd name="T19" fmla="*/ 142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63" h="163">
                    <a:moveTo>
                      <a:pt x="115" y="18"/>
                    </a:moveTo>
                    <a:cubicBezTo>
                      <a:pt x="149" y="36"/>
                      <a:pt x="163" y="80"/>
                      <a:pt x="144" y="115"/>
                    </a:cubicBezTo>
                    <a:cubicBezTo>
                      <a:pt x="126" y="149"/>
                      <a:pt x="83" y="163"/>
                      <a:pt x="48" y="144"/>
                    </a:cubicBezTo>
                    <a:cubicBezTo>
                      <a:pt x="13" y="126"/>
                      <a:pt x="0" y="83"/>
                      <a:pt x="18" y="48"/>
                    </a:cubicBezTo>
                    <a:cubicBezTo>
                      <a:pt x="36" y="13"/>
                      <a:pt x="80" y="0"/>
                      <a:pt x="115" y="18"/>
                    </a:cubicBezTo>
                    <a:close/>
                    <a:moveTo>
                      <a:pt x="49" y="142"/>
                    </a:moveTo>
                    <a:cubicBezTo>
                      <a:pt x="83" y="159"/>
                      <a:pt x="124" y="146"/>
                      <a:pt x="142" y="113"/>
                    </a:cubicBezTo>
                    <a:cubicBezTo>
                      <a:pt x="159" y="80"/>
                      <a:pt x="147" y="38"/>
                      <a:pt x="113" y="21"/>
                    </a:cubicBezTo>
                    <a:cubicBezTo>
                      <a:pt x="80" y="3"/>
                      <a:pt x="38" y="16"/>
                      <a:pt x="21" y="49"/>
                    </a:cubicBezTo>
                    <a:cubicBezTo>
                      <a:pt x="3" y="83"/>
                      <a:pt x="16" y="124"/>
                      <a:pt x="49" y="1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58" name="Freeform 55">
                <a:extLst>
                  <a:ext uri="{FF2B5EF4-FFF2-40B4-BE49-F238E27FC236}">
                    <a16:creationId xmlns:a16="http://schemas.microsoft.com/office/drawing/2014/main" id="{71A14109-BDE6-4BDE-94F7-4EAA365B9B6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920" y="4655"/>
                <a:ext cx="269" cy="268"/>
              </a:xfrm>
              <a:custGeom>
                <a:avLst/>
                <a:gdLst>
                  <a:gd name="T0" fmla="*/ 164 w 233"/>
                  <a:gd name="T1" fmla="*/ 26 h 233"/>
                  <a:gd name="T2" fmla="*/ 207 w 233"/>
                  <a:gd name="T3" fmla="*/ 164 h 233"/>
                  <a:gd name="T4" fmla="*/ 69 w 233"/>
                  <a:gd name="T5" fmla="*/ 207 h 233"/>
                  <a:gd name="T6" fmla="*/ 26 w 233"/>
                  <a:gd name="T7" fmla="*/ 69 h 233"/>
                  <a:gd name="T8" fmla="*/ 164 w 233"/>
                  <a:gd name="T9" fmla="*/ 26 h 233"/>
                  <a:gd name="T10" fmla="*/ 70 w 233"/>
                  <a:gd name="T11" fmla="*/ 204 h 233"/>
                  <a:gd name="T12" fmla="*/ 204 w 233"/>
                  <a:gd name="T13" fmla="*/ 162 h 233"/>
                  <a:gd name="T14" fmla="*/ 162 w 233"/>
                  <a:gd name="T15" fmla="*/ 28 h 233"/>
                  <a:gd name="T16" fmla="*/ 29 w 233"/>
                  <a:gd name="T17" fmla="*/ 70 h 233"/>
                  <a:gd name="T18" fmla="*/ 70 w 233"/>
                  <a:gd name="T19" fmla="*/ 204 h 2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33" h="233">
                    <a:moveTo>
                      <a:pt x="164" y="26"/>
                    </a:moveTo>
                    <a:cubicBezTo>
                      <a:pt x="214" y="52"/>
                      <a:pt x="233" y="114"/>
                      <a:pt x="207" y="164"/>
                    </a:cubicBezTo>
                    <a:cubicBezTo>
                      <a:pt x="180" y="214"/>
                      <a:pt x="118" y="233"/>
                      <a:pt x="69" y="207"/>
                    </a:cubicBezTo>
                    <a:cubicBezTo>
                      <a:pt x="19" y="180"/>
                      <a:pt x="0" y="118"/>
                      <a:pt x="26" y="69"/>
                    </a:cubicBezTo>
                    <a:cubicBezTo>
                      <a:pt x="52" y="19"/>
                      <a:pt x="114" y="0"/>
                      <a:pt x="164" y="26"/>
                    </a:cubicBezTo>
                    <a:close/>
                    <a:moveTo>
                      <a:pt x="70" y="204"/>
                    </a:moveTo>
                    <a:cubicBezTo>
                      <a:pt x="118" y="229"/>
                      <a:pt x="178" y="211"/>
                      <a:pt x="204" y="162"/>
                    </a:cubicBezTo>
                    <a:cubicBezTo>
                      <a:pt x="229" y="114"/>
                      <a:pt x="211" y="54"/>
                      <a:pt x="162" y="28"/>
                    </a:cubicBezTo>
                    <a:cubicBezTo>
                      <a:pt x="114" y="3"/>
                      <a:pt x="54" y="22"/>
                      <a:pt x="29" y="70"/>
                    </a:cubicBezTo>
                    <a:cubicBezTo>
                      <a:pt x="3" y="118"/>
                      <a:pt x="22" y="178"/>
                      <a:pt x="70" y="20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59" name="Freeform 56">
                <a:extLst>
                  <a:ext uri="{FF2B5EF4-FFF2-40B4-BE49-F238E27FC236}">
                    <a16:creationId xmlns:a16="http://schemas.microsoft.com/office/drawing/2014/main" id="{6DC54F78-5FDF-43E3-B527-87404DDFE1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7" y="4854"/>
                <a:ext cx="122" cy="122"/>
              </a:xfrm>
              <a:custGeom>
                <a:avLst/>
                <a:gdLst>
                  <a:gd name="T0" fmla="*/ 12 w 106"/>
                  <a:gd name="T1" fmla="*/ 31 h 106"/>
                  <a:gd name="T2" fmla="*/ 74 w 106"/>
                  <a:gd name="T3" fmla="*/ 12 h 106"/>
                  <a:gd name="T4" fmla="*/ 94 w 106"/>
                  <a:gd name="T5" fmla="*/ 74 h 106"/>
                  <a:gd name="T6" fmla="*/ 31 w 106"/>
                  <a:gd name="T7" fmla="*/ 94 h 106"/>
                  <a:gd name="T8" fmla="*/ 12 w 106"/>
                  <a:gd name="T9" fmla="*/ 31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6" h="106">
                    <a:moveTo>
                      <a:pt x="12" y="31"/>
                    </a:moveTo>
                    <a:cubicBezTo>
                      <a:pt x="24" y="8"/>
                      <a:pt x="52" y="0"/>
                      <a:pt x="74" y="12"/>
                    </a:cubicBezTo>
                    <a:cubicBezTo>
                      <a:pt x="97" y="24"/>
                      <a:pt x="106" y="52"/>
                      <a:pt x="94" y="74"/>
                    </a:cubicBezTo>
                    <a:cubicBezTo>
                      <a:pt x="82" y="97"/>
                      <a:pt x="54" y="106"/>
                      <a:pt x="31" y="94"/>
                    </a:cubicBezTo>
                    <a:cubicBezTo>
                      <a:pt x="8" y="82"/>
                      <a:pt x="0" y="54"/>
                      <a:pt x="12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0" name="Freeform 57">
                <a:extLst>
                  <a:ext uri="{FF2B5EF4-FFF2-40B4-BE49-F238E27FC236}">
                    <a16:creationId xmlns:a16="http://schemas.microsoft.com/office/drawing/2014/main" id="{75A74881-9775-4A7D-93BB-58C686BF5F3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237" y="4824"/>
                <a:ext cx="182" cy="181"/>
              </a:xfrm>
              <a:custGeom>
                <a:avLst/>
                <a:gdLst>
                  <a:gd name="T0" fmla="*/ 111 w 158"/>
                  <a:gd name="T1" fmla="*/ 18 h 157"/>
                  <a:gd name="T2" fmla="*/ 140 w 158"/>
                  <a:gd name="T3" fmla="*/ 111 h 157"/>
                  <a:gd name="T4" fmla="*/ 47 w 158"/>
                  <a:gd name="T5" fmla="*/ 140 h 157"/>
                  <a:gd name="T6" fmla="*/ 18 w 158"/>
                  <a:gd name="T7" fmla="*/ 47 h 157"/>
                  <a:gd name="T8" fmla="*/ 111 w 158"/>
                  <a:gd name="T9" fmla="*/ 18 h 157"/>
                  <a:gd name="T10" fmla="*/ 48 w 158"/>
                  <a:gd name="T11" fmla="*/ 137 h 157"/>
                  <a:gd name="T12" fmla="*/ 137 w 158"/>
                  <a:gd name="T13" fmla="*/ 109 h 157"/>
                  <a:gd name="T14" fmla="*/ 109 w 158"/>
                  <a:gd name="T15" fmla="*/ 20 h 157"/>
                  <a:gd name="T16" fmla="*/ 20 w 158"/>
                  <a:gd name="T17" fmla="*/ 48 h 157"/>
                  <a:gd name="T18" fmla="*/ 48 w 158"/>
                  <a:gd name="T19" fmla="*/ 137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8" h="157">
                    <a:moveTo>
                      <a:pt x="111" y="18"/>
                    </a:moveTo>
                    <a:cubicBezTo>
                      <a:pt x="145" y="35"/>
                      <a:pt x="158" y="77"/>
                      <a:pt x="140" y="111"/>
                    </a:cubicBezTo>
                    <a:cubicBezTo>
                      <a:pt x="122" y="145"/>
                      <a:pt x="80" y="157"/>
                      <a:pt x="47" y="140"/>
                    </a:cubicBezTo>
                    <a:cubicBezTo>
                      <a:pt x="13" y="122"/>
                      <a:pt x="0" y="80"/>
                      <a:pt x="18" y="47"/>
                    </a:cubicBezTo>
                    <a:cubicBezTo>
                      <a:pt x="35" y="13"/>
                      <a:pt x="77" y="0"/>
                      <a:pt x="111" y="18"/>
                    </a:cubicBezTo>
                    <a:close/>
                    <a:moveTo>
                      <a:pt x="48" y="137"/>
                    </a:moveTo>
                    <a:cubicBezTo>
                      <a:pt x="80" y="154"/>
                      <a:pt x="120" y="142"/>
                      <a:pt x="137" y="109"/>
                    </a:cubicBezTo>
                    <a:cubicBezTo>
                      <a:pt x="154" y="77"/>
                      <a:pt x="142" y="37"/>
                      <a:pt x="109" y="20"/>
                    </a:cubicBezTo>
                    <a:cubicBezTo>
                      <a:pt x="77" y="3"/>
                      <a:pt x="37" y="16"/>
                      <a:pt x="20" y="48"/>
                    </a:cubicBezTo>
                    <a:cubicBezTo>
                      <a:pt x="3" y="80"/>
                      <a:pt x="16" y="120"/>
                      <a:pt x="48" y="13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1" name="Freeform 58">
                <a:extLst>
                  <a:ext uri="{FF2B5EF4-FFF2-40B4-BE49-F238E27FC236}">
                    <a16:creationId xmlns:a16="http://schemas.microsoft.com/office/drawing/2014/main" id="{4BC43EC0-F708-4653-ABBE-FDDD009BC2E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198" y="4785"/>
                <a:ext cx="259" cy="259"/>
              </a:xfrm>
              <a:custGeom>
                <a:avLst/>
                <a:gdLst>
                  <a:gd name="T0" fmla="*/ 159 w 225"/>
                  <a:gd name="T1" fmla="*/ 25 h 225"/>
                  <a:gd name="T2" fmla="*/ 200 w 225"/>
                  <a:gd name="T3" fmla="*/ 159 h 225"/>
                  <a:gd name="T4" fmla="*/ 67 w 225"/>
                  <a:gd name="T5" fmla="*/ 200 h 225"/>
                  <a:gd name="T6" fmla="*/ 25 w 225"/>
                  <a:gd name="T7" fmla="*/ 67 h 225"/>
                  <a:gd name="T8" fmla="*/ 159 w 225"/>
                  <a:gd name="T9" fmla="*/ 25 h 225"/>
                  <a:gd name="T10" fmla="*/ 68 w 225"/>
                  <a:gd name="T11" fmla="*/ 197 h 225"/>
                  <a:gd name="T12" fmla="*/ 197 w 225"/>
                  <a:gd name="T13" fmla="*/ 157 h 225"/>
                  <a:gd name="T14" fmla="*/ 157 w 225"/>
                  <a:gd name="T15" fmla="*/ 28 h 225"/>
                  <a:gd name="T16" fmla="*/ 28 w 225"/>
                  <a:gd name="T17" fmla="*/ 68 h 225"/>
                  <a:gd name="T18" fmla="*/ 68 w 225"/>
                  <a:gd name="T19" fmla="*/ 197 h 2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5" h="225">
                    <a:moveTo>
                      <a:pt x="159" y="25"/>
                    </a:moveTo>
                    <a:cubicBezTo>
                      <a:pt x="207" y="51"/>
                      <a:pt x="225" y="111"/>
                      <a:pt x="200" y="159"/>
                    </a:cubicBezTo>
                    <a:cubicBezTo>
                      <a:pt x="175" y="207"/>
                      <a:pt x="115" y="225"/>
                      <a:pt x="67" y="200"/>
                    </a:cubicBezTo>
                    <a:cubicBezTo>
                      <a:pt x="19" y="175"/>
                      <a:pt x="0" y="115"/>
                      <a:pt x="25" y="67"/>
                    </a:cubicBezTo>
                    <a:cubicBezTo>
                      <a:pt x="51" y="19"/>
                      <a:pt x="111" y="0"/>
                      <a:pt x="159" y="25"/>
                    </a:cubicBezTo>
                    <a:close/>
                    <a:moveTo>
                      <a:pt x="68" y="197"/>
                    </a:moveTo>
                    <a:cubicBezTo>
                      <a:pt x="115" y="222"/>
                      <a:pt x="173" y="204"/>
                      <a:pt x="197" y="157"/>
                    </a:cubicBezTo>
                    <a:cubicBezTo>
                      <a:pt x="222" y="111"/>
                      <a:pt x="204" y="53"/>
                      <a:pt x="157" y="28"/>
                    </a:cubicBezTo>
                    <a:cubicBezTo>
                      <a:pt x="111" y="3"/>
                      <a:pt x="53" y="21"/>
                      <a:pt x="28" y="68"/>
                    </a:cubicBezTo>
                    <a:cubicBezTo>
                      <a:pt x="4" y="115"/>
                      <a:pt x="21" y="173"/>
                      <a:pt x="68" y="19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2" name="Freeform 59">
                <a:extLst>
                  <a:ext uri="{FF2B5EF4-FFF2-40B4-BE49-F238E27FC236}">
                    <a16:creationId xmlns:a16="http://schemas.microsoft.com/office/drawing/2014/main" id="{FC8830EB-B607-43F6-83D4-C57A1519F5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17" y="3431"/>
                <a:ext cx="119" cy="119"/>
              </a:xfrm>
              <a:custGeom>
                <a:avLst/>
                <a:gdLst>
                  <a:gd name="T0" fmla="*/ 12 w 103"/>
                  <a:gd name="T1" fmla="*/ 30 h 103"/>
                  <a:gd name="T2" fmla="*/ 73 w 103"/>
                  <a:gd name="T3" fmla="*/ 11 h 103"/>
                  <a:gd name="T4" fmla="*/ 92 w 103"/>
                  <a:gd name="T5" fmla="*/ 73 h 103"/>
                  <a:gd name="T6" fmla="*/ 31 w 103"/>
                  <a:gd name="T7" fmla="*/ 91 h 103"/>
                  <a:gd name="T8" fmla="*/ 12 w 103"/>
                  <a:gd name="T9" fmla="*/ 30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3" h="103">
                    <a:moveTo>
                      <a:pt x="12" y="30"/>
                    </a:moveTo>
                    <a:cubicBezTo>
                      <a:pt x="23" y="8"/>
                      <a:pt x="51" y="0"/>
                      <a:pt x="73" y="11"/>
                    </a:cubicBezTo>
                    <a:cubicBezTo>
                      <a:pt x="95" y="23"/>
                      <a:pt x="103" y="50"/>
                      <a:pt x="92" y="73"/>
                    </a:cubicBezTo>
                    <a:cubicBezTo>
                      <a:pt x="80" y="95"/>
                      <a:pt x="53" y="103"/>
                      <a:pt x="31" y="91"/>
                    </a:cubicBezTo>
                    <a:cubicBezTo>
                      <a:pt x="9" y="80"/>
                      <a:pt x="0" y="52"/>
                      <a:pt x="12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3" name="Freeform 60">
                <a:extLst>
                  <a:ext uri="{FF2B5EF4-FFF2-40B4-BE49-F238E27FC236}">
                    <a16:creationId xmlns:a16="http://schemas.microsoft.com/office/drawing/2014/main" id="{0A35D9F4-BE4C-499F-9248-0660B403B4B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189" y="3402"/>
                <a:ext cx="177" cy="177"/>
              </a:xfrm>
              <a:custGeom>
                <a:avLst/>
                <a:gdLst>
                  <a:gd name="T0" fmla="*/ 108 w 154"/>
                  <a:gd name="T1" fmla="*/ 17 h 153"/>
                  <a:gd name="T2" fmla="*/ 136 w 154"/>
                  <a:gd name="T3" fmla="*/ 108 h 153"/>
                  <a:gd name="T4" fmla="*/ 45 w 154"/>
                  <a:gd name="T5" fmla="*/ 136 h 153"/>
                  <a:gd name="T6" fmla="*/ 17 w 154"/>
                  <a:gd name="T7" fmla="*/ 45 h 153"/>
                  <a:gd name="T8" fmla="*/ 108 w 154"/>
                  <a:gd name="T9" fmla="*/ 17 h 153"/>
                  <a:gd name="T10" fmla="*/ 47 w 154"/>
                  <a:gd name="T11" fmla="*/ 134 h 153"/>
                  <a:gd name="T12" fmla="*/ 134 w 154"/>
                  <a:gd name="T13" fmla="*/ 107 h 153"/>
                  <a:gd name="T14" fmla="*/ 107 w 154"/>
                  <a:gd name="T15" fmla="*/ 19 h 153"/>
                  <a:gd name="T16" fmla="*/ 20 w 154"/>
                  <a:gd name="T17" fmla="*/ 46 h 153"/>
                  <a:gd name="T18" fmla="*/ 47 w 154"/>
                  <a:gd name="T19" fmla="*/ 134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4" h="153">
                    <a:moveTo>
                      <a:pt x="108" y="17"/>
                    </a:moveTo>
                    <a:cubicBezTo>
                      <a:pt x="141" y="34"/>
                      <a:pt x="154" y="75"/>
                      <a:pt x="136" y="108"/>
                    </a:cubicBezTo>
                    <a:cubicBezTo>
                      <a:pt x="119" y="141"/>
                      <a:pt x="78" y="153"/>
                      <a:pt x="45" y="136"/>
                    </a:cubicBezTo>
                    <a:cubicBezTo>
                      <a:pt x="12" y="119"/>
                      <a:pt x="0" y="78"/>
                      <a:pt x="17" y="45"/>
                    </a:cubicBezTo>
                    <a:cubicBezTo>
                      <a:pt x="34" y="12"/>
                      <a:pt x="75" y="0"/>
                      <a:pt x="108" y="17"/>
                    </a:cubicBezTo>
                    <a:close/>
                    <a:moveTo>
                      <a:pt x="47" y="134"/>
                    </a:moveTo>
                    <a:cubicBezTo>
                      <a:pt x="78" y="150"/>
                      <a:pt x="117" y="138"/>
                      <a:pt x="134" y="107"/>
                    </a:cubicBezTo>
                    <a:cubicBezTo>
                      <a:pt x="150" y="75"/>
                      <a:pt x="138" y="36"/>
                      <a:pt x="107" y="19"/>
                    </a:cubicBezTo>
                    <a:cubicBezTo>
                      <a:pt x="75" y="3"/>
                      <a:pt x="36" y="15"/>
                      <a:pt x="20" y="46"/>
                    </a:cubicBezTo>
                    <a:cubicBezTo>
                      <a:pt x="3" y="78"/>
                      <a:pt x="15" y="117"/>
                      <a:pt x="47" y="1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4" name="Freeform 61">
                <a:extLst>
                  <a:ext uri="{FF2B5EF4-FFF2-40B4-BE49-F238E27FC236}">
                    <a16:creationId xmlns:a16="http://schemas.microsoft.com/office/drawing/2014/main" id="{7E152443-E25F-4A87-A1CC-19345E0D908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151" y="3364"/>
                <a:ext cx="253" cy="253"/>
              </a:xfrm>
              <a:custGeom>
                <a:avLst/>
                <a:gdLst>
                  <a:gd name="T0" fmla="*/ 155 w 220"/>
                  <a:gd name="T1" fmla="*/ 24 h 219"/>
                  <a:gd name="T2" fmla="*/ 195 w 220"/>
                  <a:gd name="T3" fmla="*/ 154 h 219"/>
                  <a:gd name="T4" fmla="*/ 65 w 220"/>
                  <a:gd name="T5" fmla="*/ 195 h 219"/>
                  <a:gd name="T6" fmla="*/ 25 w 220"/>
                  <a:gd name="T7" fmla="*/ 65 h 219"/>
                  <a:gd name="T8" fmla="*/ 155 w 220"/>
                  <a:gd name="T9" fmla="*/ 24 h 219"/>
                  <a:gd name="T10" fmla="*/ 66 w 220"/>
                  <a:gd name="T11" fmla="*/ 192 h 219"/>
                  <a:gd name="T12" fmla="*/ 192 w 220"/>
                  <a:gd name="T13" fmla="*/ 153 h 219"/>
                  <a:gd name="T14" fmla="*/ 153 w 220"/>
                  <a:gd name="T15" fmla="*/ 27 h 219"/>
                  <a:gd name="T16" fmla="*/ 27 w 220"/>
                  <a:gd name="T17" fmla="*/ 66 h 219"/>
                  <a:gd name="T18" fmla="*/ 66 w 220"/>
                  <a:gd name="T19" fmla="*/ 192 h 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0" h="219">
                    <a:moveTo>
                      <a:pt x="155" y="24"/>
                    </a:moveTo>
                    <a:cubicBezTo>
                      <a:pt x="202" y="49"/>
                      <a:pt x="220" y="107"/>
                      <a:pt x="195" y="154"/>
                    </a:cubicBezTo>
                    <a:cubicBezTo>
                      <a:pt x="170" y="201"/>
                      <a:pt x="112" y="219"/>
                      <a:pt x="65" y="195"/>
                    </a:cubicBezTo>
                    <a:cubicBezTo>
                      <a:pt x="18" y="170"/>
                      <a:pt x="0" y="112"/>
                      <a:pt x="25" y="65"/>
                    </a:cubicBezTo>
                    <a:cubicBezTo>
                      <a:pt x="49" y="18"/>
                      <a:pt x="108" y="0"/>
                      <a:pt x="155" y="24"/>
                    </a:cubicBezTo>
                    <a:close/>
                    <a:moveTo>
                      <a:pt x="66" y="192"/>
                    </a:moveTo>
                    <a:cubicBezTo>
                      <a:pt x="112" y="216"/>
                      <a:pt x="168" y="199"/>
                      <a:pt x="192" y="153"/>
                    </a:cubicBezTo>
                    <a:cubicBezTo>
                      <a:pt x="216" y="107"/>
                      <a:pt x="199" y="51"/>
                      <a:pt x="153" y="27"/>
                    </a:cubicBezTo>
                    <a:cubicBezTo>
                      <a:pt x="108" y="3"/>
                      <a:pt x="51" y="20"/>
                      <a:pt x="27" y="66"/>
                    </a:cubicBezTo>
                    <a:cubicBezTo>
                      <a:pt x="3" y="112"/>
                      <a:pt x="21" y="168"/>
                      <a:pt x="66" y="19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5" name="Freeform 62">
                <a:extLst>
                  <a:ext uri="{FF2B5EF4-FFF2-40B4-BE49-F238E27FC236}">
                    <a16:creationId xmlns:a16="http://schemas.microsoft.com/office/drawing/2014/main" id="{1ADA53EF-B2F4-40C3-B9D9-7A081427CB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62" y="4538"/>
                <a:ext cx="87" cy="87"/>
              </a:xfrm>
              <a:custGeom>
                <a:avLst/>
                <a:gdLst>
                  <a:gd name="T0" fmla="*/ 9 w 75"/>
                  <a:gd name="T1" fmla="*/ 23 h 75"/>
                  <a:gd name="T2" fmla="*/ 53 w 75"/>
                  <a:gd name="T3" fmla="*/ 9 h 75"/>
                  <a:gd name="T4" fmla="*/ 67 w 75"/>
                  <a:gd name="T5" fmla="*/ 53 h 75"/>
                  <a:gd name="T6" fmla="*/ 22 w 75"/>
                  <a:gd name="T7" fmla="*/ 67 h 75"/>
                  <a:gd name="T8" fmla="*/ 9 w 75"/>
                  <a:gd name="T9" fmla="*/ 23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5">
                    <a:moveTo>
                      <a:pt x="9" y="23"/>
                    </a:moveTo>
                    <a:cubicBezTo>
                      <a:pt x="17" y="7"/>
                      <a:pt x="37" y="0"/>
                      <a:pt x="53" y="9"/>
                    </a:cubicBezTo>
                    <a:cubicBezTo>
                      <a:pt x="69" y="17"/>
                      <a:pt x="75" y="37"/>
                      <a:pt x="67" y="53"/>
                    </a:cubicBezTo>
                    <a:cubicBezTo>
                      <a:pt x="58" y="69"/>
                      <a:pt x="38" y="75"/>
                      <a:pt x="22" y="67"/>
                    </a:cubicBezTo>
                    <a:cubicBezTo>
                      <a:pt x="6" y="58"/>
                      <a:pt x="0" y="39"/>
                      <a:pt x="9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6" name="Freeform 63">
                <a:extLst>
                  <a:ext uri="{FF2B5EF4-FFF2-40B4-BE49-F238E27FC236}">
                    <a16:creationId xmlns:a16="http://schemas.microsoft.com/office/drawing/2014/main" id="{47A4581A-64EF-426A-85E1-FCFF25D54C1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141" y="4518"/>
                <a:ext cx="128" cy="129"/>
              </a:xfrm>
              <a:custGeom>
                <a:avLst/>
                <a:gdLst>
                  <a:gd name="T0" fmla="*/ 78 w 111"/>
                  <a:gd name="T1" fmla="*/ 13 h 112"/>
                  <a:gd name="T2" fmla="*/ 99 w 111"/>
                  <a:gd name="T3" fmla="*/ 79 h 112"/>
                  <a:gd name="T4" fmla="*/ 33 w 111"/>
                  <a:gd name="T5" fmla="*/ 99 h 112"/>
                  <a:gd name="T6" fmla="*/ 12 w 111"/>
                  <a:gd name="T7" fmla="*/ 33 h 112"/>
                  <a:gd name="T8" fmla="*/ 78 w 111"/>
                  <a:gd name="T9" fmla="*/ 13 h 112"/>
                  <a:gd name="T10" fmla="*/ 34 w 111"/>
                  <a:gd name="T11" fmla="*/ 97 h 112"/>
                  <a:gd name="T12" fmla="*/ 97 w 111"/>
                  <a:gd name="T13" fmla="*/ 78 h 112"/>
                  <a:gd name="T14" fmla="*/ 77 w 111"/>
                  <a:gd name="T15" fmla="*/ 15 h 112"/>
                  <a:gd name="T16" fmla="*/ 14 w 111"/>
                  <a:gd name="T17" fmla="*/ 34 h 112"/>
                  <a:gd name="T18" fmla="*/ 34 w 111"/>
                  <a:gd name="T19" fmla="*/ 97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1" h="112">
                    <a:moveTo>
                      <a:pt x="78" y="13"/>
                    </a:moveTo>
                    <a:cubicBezTo>
                      <a:pt x="102" y="25"/>
                      <a:pt x="111" y="55"/>
                      <a:pt x="99" y="79"/>
                    </a:cubicBezTo>
                    <a:cubicBezTo>
                      <a:pt x="86" y="102"/>
                      <a:pt x="57" y="112"/>
                      <a:pt x="33" y="99"/>
                    </a:cubicBezTo>
                    <a:cubicBezTo>
                      <a:pt x="9" y="87"/>
                      <a:pt x="0" y="57"/>
                      <a:pt x="12" y="33"/>
                    </a:cubicBezTo>
                    <a:cubicBezTo>
                      <a:pt x="25" y="9"/>
                      <a:pt x="55" y="0"/>
                      <a:pt x="78" y="13"/>
                    </a:cubicBezTo>
                    <a:close/>
                    <a:moveTo>
                      <a:pt x="34" y="97"/>
                    </a:moveTo>
                    <a:cubicBezTo>
                      <a:pt x="57" y="109"/>
                      <a:pt x="85" y="100"/>
                      <a:pt x="97" y="78"/>
                    </a:cubicBezTo>
                    <a:cubicBezTo>
                      <a:pt x="109" y="55"/>
                      <a:pt x="100" y="27"/>
                      <a:pt x="77" y="15"/>
                    </a:cubicBezTo>
                    <a:cubicBezTo>
                      <a:pt x="55" y="3"/>
                      <a:pt x="26" y="11"/>
                      <a:pt x="14" y="34"/>
                    </a:cubicBezTo>
                    <a:cubicBezTo>
                      <a:pt x="2" y="57"/>
                      <a:pt x="11" y="85"/>
                      <a:pt x="34" y="9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7" name="Freeform 64">
                <a:extLst>
                  <a:ext uri="{FF2B5EF4-FFF2-40B4-BE49-F238E27FC236}">
                    <a16:creationId xmlns:a16="http://schemas.microsoft.com/office/drawing/2014/main" id="{B0703AD5-5EB1-4D29-A0B5-FEDDE5660EA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114" y="4490"/>
                <a:ext cx="183" cy="184"/>
              </a:xfrm>
              <a:custGeom>
                <a:avLst/>
                <a:gdLst>
                  <a:gd name="T0" fmla="*/ 112 w 159"/>
                  <a:gd name="T1" fmla="*/ 18 h 160"/>
                  <a:gd name="T2" fmla="*/ 141 w 159"/>
                  <a:gd name="T3" fmla="*/ 112 h 160"/>
                  <a:gd name="T4" fmla="*/ 47 w 159"/>
                  <a:gd name="T5" fmla="*/ 142 h 160"/>
                  <a:gd name="T6" fmla="*/ 18 w 159"/>
                  <a:gd name="T7" fmla="*/ 47 h 160"/>
                  <a:gd name="T8" fmla="*/ 112 w 159"/>
                  <a:gd name="T9" fmla="*/ 18 h 160"/>
                  <a:gd name="T10" fmla="*/ 48 w 159"/>
                  <a:gd name="T11" fmla="*/ 140 h 160"/>
                  <a:gd name="T12" fmla="*/ 140 w 159"/>
                  <a:gd name="T13" fmla="*/ 111 h 160"/>
                  <a:gd name="T14" fmla="*/ 111 w 159"/>
                  <a:gd name="T15" fmla="*/ 20 h 160"/>
                  <a:gd name="T16" fmla="*/ 20 w 159"/>
                  <a:gd name="T17" fmla="*/ 48 h 160"/>
                  <a:gd name="T18" fmla="*/ 48 w 159"/>
                  <a:gd name="T19" fmla="*/ 140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9" h="160">
                    <a:moveTo>
                      <a:pt x="112" y="18"/>
                    </a:moveTo>
                    <a:cubicBezTo>
                      <a:pt x="146" y="36"/>
                      <a:pt x="159" y="78"/>
                      <a:pt x="141" y="112"/>
                    </a:cubicBezTo>
                    <a:cubicBezTo>
                      <a:pt x="123" y="146"/>
                      <a:pt x="81" y="160"/>
                      <a:pt x="47" y="142"/>
                    </a:cubicBezTo>
                    <a:cubicBezTo>
                      <a:pt x="13" y="124"/>
                      <a:pt x="0" y="81"/>
                      <a:pt x="18" y="47"/>
                    </a:cubicBezTo>
                    <a:cubicBezTo>
                      <a:pt x="36" y="13"/>
                      <a:pt x="78" y="0"/>
                      <a:pt x="112" y="18"/>
                    </a:cubicBezTo>
                    <a:close/>
                    <a:moveTo>
                      <a:pt x="48" y="140"/>
                    </a:moveTo>
                    <a:cubicBezTo>
                      <a:pt x="81" y="157"/>
                      <a:pt x="122" y="144"/>
                      <a:pt x="140" y="111"/>
                    </a:cubicBezTo>
                    <a:cubicBezTo>
                      <a:pt x="157" y="78"/>
                      <a:pt x="144" y="37"/>
                      <a:pt x="111" y="20"/>
                    </a:cubicBezTo>
                    <a:cubicBezTo>
                      <a:pt x="78" y="3"/>
                      <a:pt x="37" y="15"/>
                      <a:pt x="20" y="48"/>
                    </a:cubicBezTo>
                    <a:cubicBezTo>
                      <a:pt x="2" y="81"/>
                      <a:pt x="15" y="122"/>
                      <a:pt x="48" y="1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8" name="Freeform 65">
                <a:extLst>
                  <a:ext uri="{FF2B5EF4-FFF2-40B4-BE49-F238E27FC236}">
                    <a16:creationId xmlns:a16="http://schemas.microsoft.com/office/drawing/2014/main" id="{B4574F89-483E-4DDA-9738-A5C7668E47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88" y="4763"/>
                <a:ext cx="86" cy="86"/>
              </a:xfrm>
              <a:custGeom>
                <a:avLst/>
                <a:gdLst>
                  <a:gd name="T0" fmla="*/ 8 w 75"/>
                  <a:gd name="T1" fmla="*/ 22 h 75"/>
                  <a:gd name="T2" fmla="*/ 52 w 75"/>
                  <a:gd name="T3" fmla="*/ 9 h 75"/>
                  <a:gd name="T4" fmla="*/ 66 w 75"/>
                  <a:gd name="T5" fmla="*/ 53 h 75"/>
                  <a:gd name="T6" fmla="*/ 22 w 75"/>
                  <a:gd name="T7" fmla="*/ 67 h 75"/>
                  <a:gd name="T8" fmla="*/ 8 w 75"/>
                  <a:gd name="T9" fmla="*/ 22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5">
                    <a:moveTo>
                      <a:pt x="8" y="22"/>
                    </a:moveTo>
                    <a:cubicBezTo>
                      <a:pt x="17" y="6"/>
                      <a:pt x="36" y="0"/>
                      <a:pt x="52" y="9"/>
                    </a:cubicBezTo>
                    <a:cubicBezTo>
                      <a:pt x="69" y="17"/>
                      <a:pt x="75" y="37"/>
                      <a:pt x="66" y="53"/>
                    </a:cubicBezTo>
                    <a:cubicBezTo>
                      <a:pt x="58" y="69"/>
                      <a:pt x="38" y="75"/>
                      <a:pt x="22" y="67"/>
                    </a:cubicBezTo>
                    <a:cubicBezTo>
                      <a:pt x="6" y="58"/>
                      <a:pt x="0" y="38"/>
                      <a:pt x="8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9" name="Freeform 66">
                <a:extLst>
                  <a:ext uri="{FF2B5EF4-FFF2-40B4-BE49-F238E27FC236}">
                    <a16:creationId xmlns:a16="http://schemas.microsoft.com/office/drawing/2014/main" id="{5A53BDE8-A15A-4FEF-9FA1-38BA1848686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566" y="4742"/>
                <a:ext cx="129" cy="128"/>
              </a:xfrm>
              <a:custGeom>
                <a:avLst/>
                <a:gdLst>
                  <a:gd name="T0" fmla="*/ 79 w 112"/>
                  <a:gd name="T1" fmla="*/ 12 h 111"/>
                  <a:gd name="T2" fmla="*/ 99 w 112"/>
                  <a:gd name="T3" fmla="*/ 78 h 111"/>
                  <a:gd name="T4" fmla="*/ 33 w 112"/>
                  <a:gd name="T5" fmla="*/ 99 h 111"/>
                  <a:gd name="T6" fmla="*/ 13 w 112"/>
                  <a:gd name="T7" fmla="*/ 33 h 111"/>
                  <a:gd name="T8" fmla="*/ 79 w 112"/>
                  <a:gd name="T9" fmla="*/ 12 h 111"/>
                  <a:gd name="T10" fmla="*/ 34 w 112"/>
                  <a:gd name="T11" fmla="*/ 97 h 111"/>
                  <a:gd name="T12" fmla="*/ 98 w 112"/>
                  <a:gd name="T13" fmla="*/ 77 h 111"/>
                  <a:gd name="T14" fmla="*/ 78 w 112"/>
                  <a:gd name="T15" fmla="*/ 14 h 111"/>
                  <a:gd name="T16" fmla="*/ 15 w 112"/>
                  <a:gd name="T17" fmla="*/ 34 h 111"/>
                  <a:gd name="T18" fmla="*/ 34 w 112"/>
                  <a:gd name="T19" fmla="*/ 9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2" h="111">
                    <a:moveTo>
                      <a:pt x="79" y="12"/>
                    </a:moveTo>
                    <a:cubicBezTo>
                      <a:pt x="103" y="25"/>
                      <a:pt x="112" y="55"/>
                      <a:pt x="99" y="78"/>
                    </a:cubicBezTo>
                    <a:cubicBezTo>
                      <a:pt x="87" y="102"/>
                      <a:pt x="57" y="111"/>
                      <a:pt x="33" y="99"/>
                    </a:cubicBezTo>
                    <a:cubicBezTo>
                      <a:pt x="10" y="86"/>
                      <a:pt x="0" y="57"/>
                      <a:pt x="13" y="33"/>
                    </a:cubicBezTo>
                    <a:cubicBezTo>
                      <a:pt x="26" y="9"/>
                      <a:pt x="55" y="0"/>
                      <a:pt x="79" y="12"/>
                    </a:cubicBezTo>
                    <a:close/>
                    <a:moveTo>
                      <a:pt x="34" y="97"/>
                    </a:moveTo>
                    <a:cubicBezTo>
                      <a:pt x="57" y="109"/>
                      <a:pt x="86" y="100"/>
                      <a:pt x="98" y="77"/>
                    </a:cubicBezTo>
                    <a:cubicBezTo>
                      <a:pt x="110" y="55"/>
                      <a:pt x="101" y="26"/>
                      <a:pt x="78" y="14"/>
                    </a:cubicBezTo>
                    <a:cubicBezTo>
                      <a:pt x="55" y="2"/>
                      <a:pt x="27" y="11"/>
                      <a:pt x="15" y="34"/>
                    </a:cubicBezTo>
                    <a:cubicBezTo>
                      <a:pt x="3" y="57"/>
                      <a:pt x="12" y="85"/>
                      <a:pt x="34" y="9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70" name="Freeform 67">
                <a:extLst>
                  <a:ext uri="{FF2B5EF4-FFF2-40B4-BE49-F238E27FC236}">
                    <a16:creationId xmlns:a16="http://schemas.microsoft.com/office/drawing/2014/main" id="{2812C26E-0B20-4C5A-9EC9-08589DBABA8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539" y="4715"/>
                <a:ext cx="184" cy="183"/>
              </a:xfrm>
              <a:custGeom>
                <a:avLst/>
                <a:gdLst>
                  <a:gd name="T0" fmla="*/ 112 w 159"/>
                  <a:gd name="T1" fmla="*/ 18 h 159"/>
                  <a:gd name="T2" fmla="*/ 141 w 159"/>
                  <a:gd name="T3" fmla="*/ 112 h 159"/>
                  <a:gd name="T4" fmla="*/ 47 w 159"/>
                  <a:gd name="T5" fmla="*/ 141 h 159"/>
                  <a:gd name="T6" fmla="*/ 18 w 159"/>
                  <a:gd name="T7" fmla="*/ 47 h 159"/>
                  <a:gd name="T8" fmla="*/ 112 w 159"/>
                  <a:gd name="T9" fmla="*/ 18 h 159"/>
                  <a:gd name="T10" fmla="*/ 48 w 159"/>
                  <a:gd name="T11" fmla="*/ 139 h 159"/>
                  <a:gd name="T12" fmla="*/ 139 w 159"/>
                  <a:gd name="T13" fmla="*/ 111 h 159"/>
                  <a:gd name="T14" fmla="*/ 111 w 159"/>
                  <a:gd name="T15" fmla="*/ 20 h 159"/>
                  <a:gd name="T16" fmla="*/ 19 w 159"/>
                  <a:gd name="T17" fmla="*/ 48 h 159"/>
                  <a:gd name="T18" fmla="*/ 48 w 159"/>
                  <a:gd name="T19" fmla="*/ 139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9" h="159">
                    <a:moveTo>
                      <a:pt x="112" y="18"/>
                    </a:moveTo>
                    <a:cubicBezTo>
                      <a:pt x="146" y="36"/>
                      <a:pt x="159" y="78"/>
                      <a:pt x="141" y="112"/>
                    </a:cubicBezTo>
                    <a:cubicBezTo>
                      <a:pt x="123" y="146"/>
                      <a:pt x="81" y="159"/>
                      <a:pt x="47" y="141"/>
                    </a:cubicBezTo>
                    <a:cubicBezTo>
                      <a:pt x="13" y="123"/>
                      <a:pt x="0" y="81"/>
                      <a:pt x="18" y="47"/>
                    </a:cubicBezTo>
                    <a:cubicBezTo>
                      <a:pt x="35" y="13"/>
                      <a:pt x="78" y="0"/>
                      <a:pt x="112" y="18"/>
                    </a:cubicBezTo>
                    <a:close/>
                    <a:moveTo>
                      <a:pt x="48" y="139"/>
                    </a:moveTo>
                    <a:cubicBezTo>
                      <a:pt x="81" y="157"/>
                      <a:pt x="122" y="144"/>
                      <a:pt x="139" y="111"/>
                    </a:cubicBezTo>
                    <a:cubicBezTo>
                      <a:pt x="156" y="78"/>
                      <a:pt x="144" y="37"/>
                      <a:pt x="111" y="20"/>
                    </a:cubicBezTo>
                    <a:cubicBezTo>
                      <a:pt x="78" y="2"/>
                      <a:pt x="37" y="15"/>
                      <a:pt x="19" y="48"/>
                    </a:cubicBezTo>
                    <a:cubicBezTo>
                      <a:pt x="2" y="81"/>
                      <a:pt x="15" y="122"/>
                      <a:pt x="48" y="13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71" name="Freeform 68">
                <a:extLst>
                  <a:ext uri="{FF2B5EF4-FFF2-40B4-BE49-F238E27FC236}">
                    <a16:creationId xmlns:a16="http://schemas.microsoft.com/office/drawing/2014/main" id="{27A8BD12-D301-48B3-AA1F-B09E5E8003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51" y="4407"/>
                <a:ext cx="87" cy="86"/>
              </a:xfrm>
              <a:custGeom>
                <a:avLst/>
                <a:gdLst>
                  <a:gd name="T0" fmla="*/ 8 w 75"/>
                  <a:gd name="T1" fmla="*/ 22 h 75"/>
                  <a:gd name="T2" fmla="*/ 53 w 75"/>
                  <a:gd name="T3" fmla="*/ 8 h 75"/>
                  <a:gd name="T4" fmla="*/ 66 w 75"/>
                  <a:gd name="T5" fmla="*/ 52 h 75"/>
                  <a:gd name="T6" fmla="*/ 22 w 75"/>
                  <a:gd name="T7" fmla="*/ 66 h 75"/>
                  <a:gd name="T8" fmla="*/ 8 w 75"/>
                  <a:gd name="T9" fmla="*/ 22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5">
                    <a:moveTo>
                      <a:pt x="8" y="22"/>
                    </a:moveTo>
                    <a:cubicBezTo>
                      <a:pt x="17" y="6"/>
                      <a:pt x="37" y="0"/>
                      <a:pt x="53" y="8"/>
                    </a:cubicBezTo>
                    <a:cubicBezTo>
                      <a:pt x="69" y="17"/>
                      <a:pt x="75" y="36"/>
                      <a:pt x="66" y="52"/>
                    </a:cubicBezTo>
                    <a:cubicBezTo>
                      <a:pt x="58" y="68"/>
                      <a:pt x="38" y="75"/>
                      <a:pt x="22" y="66"/>
                    </a:cubicBezTo>
                    <a:cubicBezTo>
                      <a:pt x="6" y="58"/>
                      <a:pt x="0" y="38"/>
                      <a:pt x="8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72" name="Freeform 69">
                <a:extLst>
                  <a:ext uri="{FF2B5EF4-FFF2-40B4-BE49-F238E27FC236}">
                    <a16:creationId xmlns:a16="http://schemas.microsoft.com/office/drawing/2014/main" id="{055A947D-5457-4793-B287-1EB3672104D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731" y="4385"/>
                <a:ext cx="128" cy="129"/>
              </a:xfrm>
              <a:custGeom>
                <a:avLst/>
                <a:gdLst>
                  <a:gd name="T0" fmla="*/ 78 w 111"/>
                  <a:gd name="T1" fmla="*/ 13 h 112"/>
                  <a:gd name="T2" fmla="*/ 99 w 111"/>
                  <a:gd name="T3" fmla="*/ 79 h 112"/>
                  <a:gd name="T4" fmla="*/ 33 w 111"/>
                  <a:gd name="T5" fmla="*/ 99 h 112"/>
                  <a:gd name="T6" fmla="*/ 12 w 111"/>
                  <a:gd name="T7" fmla="*/ 33 h 112"/>
                  <a:gd name="T8" fmla="*/ 78 w 111"/>
                  <a:gd name="T9" fmla="*/ 13 h 112"/>
                  <a:gd name="T10" fmla="*/ 34 w 111"/>
                  <a:gd name="T11" fmla="*/ 97 h 112"/>
                  <a:gd name="T12" fmla="*/ 97 w 111"/>
                  <a:gd name="T13" fmla="*/ 78 h 112"/>
                  <a:gd name="T14" fmla="*/ 77 w 111"/>
                  <a:gd name="T15" fmla="*/ 15 h 112"/>
                  <a:gd name="T16" fmla="*/ 14 w 111"/>
                  <a:gd name="T17" fmla="*/ 34 h 112"/>
                  <a:gd name="T18" fmla="*/ 34 w 111"/>
                  <a:gd name="T19" fmla="*/ 97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1" h="112">
                    <a:moveTo>
                      <a:pt x="78" y="13"/>
                    </a:moveTo>
                    <a:cubicBezTo>
                      <a:pt x="102" y="25"/>
                      <a:pt x="111" y="55"/>
                      <a:pt x="99" y="79"/>
                    </a:cubicBezTo>
                    <a:cubicBezTo>
                      <a:pt x="86" y="103"/>
                      <a:pt x="56" y="112"/>
                      <a:pt x="33" y="99"/>
                    </a:cubicBezTo>
                    <a:cubicBezTo>
                      <a:pt x="9" y="87"/>
                      <a:pt x="0" y="57"/>
                      <a:pt x="12" y="33"/>
                    </a:cubicBezTo>
                    <a:cubicBezTo>
                      <a:pt x="25" y="10"/>
                      <a:pt x="54" y="0"/>
                      <a:pt x="78" y="13"/>
                    </a:cubicBezTo>
                    <a:close/>
                    <a:moveTo>
                      <a:pt x="34" y="97"/>
                    </a:moveTo>
                    <a:cubicBezTo>
                      <a:pt x="56" y="109"/>
                      <a:pt x="85" y="101"/>
                      <a:pt x="97" y="78"/>
                    </a:cubicBezTo>
                    <a:cubicBezTo>
                      <a:pt x="109" y="55"/>
                      <a:pt x="100" y="27"/>
                      <a:pt x="77" y="15"/>
                    </a:cubicBezTo>
                    <a:cubicBezTo>
                      <a:pt x="54" y="3"/>
                      <a:pt x="26" y="12"/>
                      <a:pt x="14" y="34"/>
                    </a:cubicBezTo>
                    <a:cubicBezTo>
                      <a:pt x="2" y="57"/>
                      <a:pt x="11" y="85"/>
                      <a:pt x="34" y="9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73" name="Freeform 70">
                <a:extLst>
                  <a:ext uri="{FF2B5EF4-FFF2-40B4-BE49-F238E27FC236}">
                    <a16:creationId xmlns:a16="http://schemas.microsoft.com/office/drawing/2014/main" id="{C0D49361-4848-44FE-844C-577BDE92BFB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703" y="4357"/>
                <a:ext cx="183" cy="185"/>
              </a:xfrm>
              <a:custGeom>
                <a:avLst/>
                <a:gdLst>
                  <a:gd name="T0" fmla="*/ 112 w 159"/>
                  <a:gd name="T1" fmla="*/ 18 h 160"/>
                  <a:gd name="T2" fmla="*/ 141 w 159"/>
                  <a:gd name="T3" fmla="*/ 113 h 160"/>
                  <a:gd name="T4" fmla="*/ 47 w 159"/>
                  <a:gd name="T5" fmla="*/ 142 h 160"/>
                  <a:gd name="T6" fmla="*/ 18 w 159"/>
                  <a:gd name="T7" fmla="*/ 48 h 160"/>
                  <a:gd name="T8" fmla="*/ 112 w 159"/>
                  <a:gd name="T9" fmla="*/ 18 h 160"/>
                  <a:gd name="T10" fmla="*/ 48 w 159"/>
                  <a:gd name="T11" fmla="*/ 140 h 160"/>
                  <a:gd name="T12" fmla="*/ 139 w 159"/>
                  <a:gd name="T13" fmla="*/ 112 h 160"/>
                  <a:gd name="T14" fmla="*/ 111 w 159"/>
                  <a:gd name="T15" fmla="*/ 20 h 160"/>
                  <a:gd name="T16" fmla="*/ 19 w 159"/>
                  <a:gd name="T17" fmla="*/ 49 h 160"/>
                  <a:gd name="T18" fmla="*/ 48 w 159"/>
                  <a:gd name="T19" fmla="*/ 140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9" h="160">
                    <a:moveTo>
                      <a:pt x="112" y="18"/>
                    </a:moveTo>
                    <a:cubicBezTo>
                      <a:pt x="146" y="36"/>
                      <a:pt x="159" y="79"/>
                      <a:pt x="141" y="113"/>
                    </a:cubicBezTo>
                    <a:cubicBezTo>
                      <a:pt x="123" y="147"/>
                      <a:pt x="81" y="160"/>
                      <a:pt x="47" y="142"/>
                    </a:cubicBezTo>
                    <a:cubicBezTo>
                      <a:pt x="13" y="124"/>
                      <a:pt x="0" y="82"/>
                      <a:pt x="18" y="48"/>
                    </a:cubicBezTo>
                    <a:cubicBezTo>
                      <a:pt x="36" y="14"/>
                      <a:pt x="78" y="0"/>
                      <a:pt x="112" y="18"/>
                    </a:cubicBezTo>
                    <a:close/>
                    <a:moveTo>
                      <a:pt x="48" y="140"/>
                    </a:moveTo>
                    <a:cubicBezTo>
                      <a:pt x="81" y="157"/>
                      <a:pt x="122" y="145"/>
                      <a:pt x="139" y="112"/>
                    </a:cubicBezTo>
                    <a:cubicBezTo>
                      <a:pt x="157" y="79"/>
                      <a:pt x="144" y="38"/>
                      <a:pt x="111" y="20"/>
                    </a:cubicBezTo>
                    <a:cubicBezTo>
                      <a:pt x="78" y="3"/>
                      <a:pt x="37" y="16"/>
                      <a:pt x="19" y="49"/>
                    </a:cubicBezTo>
                    <a:cubicBezTo>
                      <a:pt x="2" y="82"/>
                      <a:pt x="15" y="123"/>
                      <a:pt x="48" y="1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74" name="Freeform 71">
                <a:extLst>
                  <a:ext uri="{FF2B5EF4-FFF2-40B4-BE49-F238E27FC236}">
                    <a16:creationId xmlns:a16="http://schemas.microsoft.com/office/drawing/2014/main" id="{8D04A276-37BD-4527-A708-218ED9F29B6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542" y="4789"/>
                <a:ext cx="511" cy="424"/>
              </a:xfrm>
              <a:custGeom>
                <a:avLst/>
                <a:gdLst>
                  <a:gd name="T0" fmla="*/ 0 w 511"/>
                  <a:gd name="T1" fmla="*/ 360 h 424"/>
                  <a:gd name="T2" fmla="*/ 0 w 511"/>
                  <a:gd name="T3" fmla="*/ 359 h 424"/>
                  <a:gd name="T4" fmla="*/ 170 w 511"/>
                  <a:gd name="T5" fmla="*/ 0 h 424"/>
                  <a:gd name="T6" fmla="*/ 511 w 511"/>
                  <a:gd name="T7" fmla="*/ 424 h 424"/>
                  <a:gd name="T8" fmla="*/ 0 w 511"/>
                  <a:gd name="T9" fmla="*/ 360 h 424"/>
                  <a:gd name="T10" fmla="*/ 171 w 511"/>
                  <a:gd name="T11" fmla="*/ 5 h 424"/>
                  <a:gd name="T12" fmla="*/ 4 w 511"/>
                  <a:gd name="T13" fmla="*/ 358 h 424"/>
                  <a:gd name="T14" fmla="*/ 506 w 511"/>
                  <a:gd name="T15" fmla="*/ 421 h 424"/>
                  <a:gd name="T16" fmla="*/ 171 w 511"/>
                  <a:gd name="T17" fmla="*/ 5 h 4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11" h="424">
                    <a:moveTo>
                      <a:pt x="0" y="360"/>
                    </a:moveTo>
                    <a:lnTo>
                      <a:pt x="0" y="359"/>
                    </a:lnTo>
                    <a:lnTo>
                      <a:pt x="170" y="0"/>
                    </a:lnTo>
                    <a:lnTo>
                      <a:pt x="511" y="424"/>
                    </a:lnTo>
                    <a:lnTo>
                      <a:pt x="0" y="360"/>
                    </a:lnTo>
                    <a:close/>
                    <a:moveTo>
                      <a:pt x="171" y="5"/>
                    </a:moveTo>
                    <a:lnTo>
                      <a:pt x="4" y="358"/>
                    </a:lnTo>
                    <a:lnTo>
                      <a:pt x="506" y="421"/>
                    </a:lnTo>
                    <a:lnTo>
                      <a:pt x="171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75" name="Freeform 72">
                <a:extLst>
                  <a:ext uri="{FF2B5EF4-FFF2-40B4-BE49-F238E27FC236}">
                    <a16:creationId xmlns:a16="http://schemas.microsoft.com/office/drawing/2014/main" id="{5E2CBA9E-BBA7-481F-B2E1-028B8DF18C8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709" y="4789"/>
                <a:ext cx="723" cy="424"/>
              </a:xfrm>
              <a:custGeom>
                <a:avLst/>
                <a:gdLst>
                  <a:gd name="T0" fmla="*/ 341 w 723"/>
                  <a:gd name="T1" fmla="*/ 424 h 424"/>
                  <a:gd name="T2" fmla="*/ 340 w 723"/>
                  <a:gd name="T3" fmla="*/ 423 h 424"/>
                  <a:gd name="T4" fmla="*/ 0 w 723"/>
                  <a:gd name="T5" fmla="*/ 0 h 424"/>
                  <a:gd name="T6" fmla="*/ 723 w 723"/>
                  <a:gd name="T7" fmla="*/ 287 h 424"/>
                  <a:gd name="T8" fmla="*/ 720 w 723"/>
                  <a:gd name="T9" fmla="*/ 289 h 424"/>
                  <a:gd name="T10" fmla="*/ 341 w 723"/>
                  <a:gd name="T11" fmla="*/ 424 h 424"/>
                  <a:gd name="T12" fmla="*/ 8 w 723"/>
                  <a:gd name="T13" fmla="*/ 6 h 424"/>
                  <a:gd name="T14" fmla="*/ 342 w 723"/>
                  <a:gd name="T15" fmla="*/ 421 h 424"/>
                  <a:gd name="T16" fmla="*/ 716 w 723"/>
                  <a:gd name="T17" fmla="*/ 287 h 424"/>
                  <a:gd name="T18" fmla="*/ 8 w 723"/>
                  <a:gd name="T19" fmla="*/ 6 h 4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23" h="424">
                    <a:moveTo>
                      <a:pt x="341" y="424"/>
                    </a:moveTo>
                    <a:lnTo>
                      <a:pt x="340" y="423"/>
                    </a:lnTo>
                    <a:lnTo>
                      <a:pt x="0" y="0"/>
                    </a:lnTo>
                    <a:lnTo>
                      <a:pt x="723" y="287"/>
                    </a:lnTo>
                    <a:lnTo>
                      <a:pt x="720" y="289"/>
                    </a:lnTo>
                    <a:lnTo>
                      <a:pt x="341" y="424"/>
                    </a:lnTo>
                    <a:close/>
                    <a:moveTo>
                      <a:pt x="8" y="6"/>
                    </a:moveTo>
                    <a:lnTo>
                      <a:pt x="342" y="421"/>
                    </a:lnTo>
                    <a:lnTo>
                      <a:pt x="716" y="287"/>
                    </a:lnTo>
                    <a:lnTo>
                      <a:pt x="8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76" name="Freeform 73">
                <a:extLst>
                  <a:ext uri="{FF2B5EF4-FFF2-40B4-BE49-F238E27FC236}">
                    <a16:creationId xmlns:a16="http://schemas.microsoft.com/office/drawing/2014/main" id="{E62BB676-629F-4425-B14A-CDA8F508DC5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710" y="4542"/>
                <a:ext cx="720" cy="537"/>
              </a:xfrm>
              <a:custGeom>
                <a:avLst/>
                <a:gdLst>
                  <a:gd name="T0" fmla="*/ 720 w 720"/>
                  <a:gd name="T1" fmla="*/ 537 h 537"/>
                  <a:gd name="T2" fmla="*/ 718 w 720"/>
                  <a:gd name="T3" fmla="*/ 536 h 537"/>
                  <a:gd name="T4" fmla="*/ 0 w 720"/>
                  <a:gd name="T5" fmla="*/ 250 h 537"/>
                  <a:gd name="T6" fmla="*/ 2 w 720"/>
                  <a:gd name="T7" fmla="*/ 249 h 537"/>
                  <a:gd name="T8" fmla="*/ 472 w 720"/>
                  <a:gd name="T9" fmla="*/ 0 h 537"/>
                  <a:gd name="T10" fmla="*/ 720 w 720"/>
                  <a:gd name="T11" fmla="*/ 537 h 537"/>
                  <a:gd name="T12" fmla="*/ 5 w 720"/>
                  <a:gd name="T13" fmla="*/ 250 h 537"/>
                  <a:gd name="T14" fmla="*/ 716 w 720"/>
                  <a:gd name="T15" fmla="*/ 532 h 537"/>
                  <a:gd name="T16" fmla="*/ 471 w 720"/>
                  <a:gd name="T17" fmla="*/ 3 h 537"/>
                  <a:gd name="T18" fmla="*/ 5 w 720"/>
                  <a:gd name="T19" fmla="*/ 250 h 5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20" h="537">
                    <a:moveTo>
                      <a:pt x="720" y="537"/>
                    </a:moveTo>
                    <a:lnTo>
                      <a:pt x="718" y="536"/>
                    </a:lnTo>
                    <a:lnTo>
                      <a:pt x="0" y="250"/>
                    </a:lnTo>
                    <a:lnTo>
                      <a:pt x="2" y="249"/>
                    </a:lnTo>
                    <a:lnTo>
                      <a:pt x="472" y="0"/>
                    </a:lnTo>
                    <a:lnTo>
                      <a:pt x="720" y="537"/>
                    </a:lnTo>
                    <a:close/>
                    <a:moveTo>
                      <a:pt x="5" y="250"/>
                    </a:moveTo>
                    <a:lnTo>
                      <a:pt x="716" y="532"/>
                    </a:lnTo>
                    <a:lnTo>
                      <a:pt x="471" y="3"/>
                    </a:lnTo>
                    <a:lnTo>
                      <a:pt x="5" y="25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77" name="Freeform 74">
                <a:extLst>
                  <a:ext uri="{FF2B5EF4-FFF2-40B4-BE49-F238E27FC236}">
                    <a16:creationId xmlns:a16="http://schemas.microsoft.com/office/drawing/2014/main" id="{10C48063-DDEA-4B2D-88F9-5FA095DCFB5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179" y="4542"/>
                <a:ext cx="624" cy="537"/>
              </a:xfrm>
              <a:custGeom>
                <a:avLst/>
                <a:gdLst>
                  <a:gd name="T0" fmla="*/ 249 w 624"/>
                  <a:gd name="T1" fmla="*/ 537 h 537"/>
                  <a:gd name="T2" fmla="*/ 248 w 624"/>
                  <a:gd name="T3" fmla="*/ 534 h 537"/>
                  <a:gd name="T4" fmla="*/ 0 w 624"/>
                  <a:gd name="T5" fmla="*/ 0 h 537"/>
                  <a:gd name="T6" fmla="*/ 2 w 624"/>
                  <a:gd name="T7" fmla="*/ 1 h 537"/>
                  <a:gd name="T8" fmla="*/ 624 w 624"/>
                  <a:gd name="T9" fmla="*/ 154 h 537"/>
                  <a:gd name="T10" fmla="*/ 622 w 624"/>
                  <a:gd name="T11" fmla="*/ 155 h 537"/>
                  <a:gd name="T12" fmla="*/ 249 w 624"/>
                  <a:gd name="T13" fmla="*/ 537 h 537"/>
                  <a:gd name="T14" fmla="*/ 5 w 624"/>
                  <a:gd name="T15" fmla="*/ 3 h 537"/>
                  <a:gd name="T16" fmla="*/ 250 w 624"/>
                  <a:gd name="T17" fmla="*/ 532 h 537"/>
                  <a:gd name="T18" fmla="*/ 619 w 624"/>
                  <a:gd name="T19" fmla="*/ 155 h 537"/>
                  <a:gd name="T20" fmla="*/ 5 w 624"/>
                  <a:gd name="T21" fmla="*/ 3 h 5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24" h="537">
                    <a:moveTo>
                      <a:pt x="249" y="537"/>
                    </a:moveTo>
                    <a:lnTo>
                      <a:pt x="248" y="534"/>
                    </a:lnTo>
                    <a:lnTo>
                      <a:pt x="0" y="0"/>
                    </a:lnTo>
                    <a:lnTo>
                      <a:pt x="2" y="1"/>
                    </a:lnTo>
                    <a:lnTo>
                      <a:pt x="624" y="154"/>
                    </a:lnTo>
                    <a:lnTo>
                      <a:pt x="622" y="155"/>
                    </a:lnTo>
                    <a:lnTo>
                      <a:pt x="249" y="537"/>
                    </a:lnTo>
                    <a:close/>
                    <a:moveTo>
                      <a:pt x="5" y="3"/>
                    </a:moveTo>
                    <a:lnTo>
                      <a:pt x="250" y="532"/>
                    </a:lnTo>
                    <a:lnTo>
                      <a:pt x="619" y="155"/>
                    </a:lnTo>
                    <a:lnTo>
                      <a:pt x="5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78" name="Freeform 75">
                <a:extLst>
                  <a:ext uri="{FF2B5EF4-FFF2-40B4-BE49-F238E27FC236}">
                    <a16:creationId xmlns:a16="http://schemas.microsoft.com/office/drawing/2014/main" id="{DF91FDA6-02A8-40E1-A342-677A8D8AF3C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613" y="4051"/>
                <a:ext cx="593" cy="495"/>
              </a:xfrm>
              <a:custGeom>
                <a:avLst/>
                <a:gdLst>
                  <a:gd name="T0" fmla="*/ 569 w 593"/>
                  <a:gd name="T1" fmla="*/ 495 h 495"/>
                  <a:gd name="T2" fmla="*/ 567 w 593"/>
                  <a:gd name="T3" fmla="*/ 494 h 495"/>
                  <a:gd name="T4" fmla="*/ 0 w 593"/>
                  <a:gd name="T5" fmla="*/ 0 h 495"/>
                  <a:gd name="T6" fmla="*/ 593 w 593"/>
                  <a:gd name="T7" fmla="*/ 190 h 495"/>
                  <a:gd name="T8" fmla="*/ 569 w 593"/>
                  <a:gd name="T9" fmla="*/ 495 h 495"/>
                  <a:gd name="T10" fmla="*/ 11 w 593"/>
                  <a:gd name="T11" fmla="*/ 6 h 495"/>
                  <a:gd name="T12" fmla="*/ 567 w 593"/>
                  <a:gd name="T13" fmla="*/ 491 h 495"/>
                  <a:gd name="T14" fmla="*/ 590 w 593"/>
                  <a:gd name="T15" fmla="*/ 191 h 495"/>
                  <a:gd name="T16" fmla="*/ 11 w 593"/>
                  <a:gd name="T17" fmla="*/ 6 h 4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93" h="495">
                    <a:moveTo>
                      <a:pt x="569" y="495"/>
                    </a:moveTo>
                    <a:lnTo>
                      <a:pt x="567" y="494"/>
                    </a:lnTo>
                    <a:lnTo>
                      <a:pt x="0" y="0"/>
                    </a:lnTo>
                    <a:lnTo>
                      <a:pt x="593" y="190"/>
                    </a:lnTo>
                    <a:lnTo>
                      <a:pt x="569" y="495"/>
                    </a:lnTo>
                    <a:close/>
                    <a:moveTo>
                      <a:pt x="11" y="6"/>
                    </a:moveTo>
                    <a:lnTo>
                      <a:pt x="567" y="491"/>
                    </a:lnTo>
                    <a:lnTo>
                      <a:pt x="590" y="191"/>
                    </a:lnTo>
                    <a:lnTo>
                      <a:pt x="11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79" name="Freeform 76">
                <a:extLst>
                  <a:ext uri="{FF2B5EF4-FFF2-40B4-BE49-F238E27FC236}">
                    <a16:creationId xmlns:a16="http://schemas.microsoft.com/office/drawing/2014/main" id="{D92230F1-798C-4DD6-A237-E322CBF446E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615" y="4050"/>
                <a:ext cx="571" cy="496"/>
              </a:xfrm>
              <a:custGeom>
                <a:avLst/>
                <a:gdLst>
                  <a:gd name="T0" fmla="*/ 571 w 571"/>
                  <a:gd name="T1" fmla="*/ 496 h 496"/>
                  <a:gd name="T2" fmla="*/ 175 w 571"/>
                  <a:gd name="T3" fmla="*/ 419 h 496"/>
                  <a:gd name="T4" fmla="*/ 175 w 571"/>
                  <a:gd name="T5" fmla="*/ 418 h 496"/>
                  <a:gd name="T6" fmla="*/ 0 w 571"/>
                  <a:gd name="T7" fmla="*/ 0 h 496"/>
                  <a:gd name="T8" fmla="*/ 571 w 571"/>
                  <a:gd name="T9" fmla="*/ 496 h 496"/>
                  <a:gd name="T10" fmla="*/ 178 w 571"/>
                  <a:gd name="T11" fmla="*/ 417 h 496"/>
                  <a:gd name="T12" fmla="*/ 562 w 571"/>
                  <a:gd name="T13" fmla="*/ 492 h 496"/>
                  <a:gd name="T14" fmla="*/ 7 w 571"/>
                  <a:gd name="T15" fmla="*/ 9 h 496"/>
                  <a:gd name="T16" fmla="*/ 178 w 571"/>
                  <a:gd name="T17" fmla="*/ 417 h 4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71" h="496">
                    <a:moveTo>
                      <a:pt x="571" y="496"/>
                    </a:moveTo>
                    <a:lnTo>
                      <a:pt x="175" y="419"/>
                    </a:lnTo>
                    <a:lnTo>
                      <a:pt x="175" y="418"/>
                    </a:lnTo>
                    <a:lnTo>
                      <a:pt x="0" y="0"/>
                    </a:lnTo>
                    <a:lnTo>
                      <a:pt x="571" y="496"/>
                    </a:lnTo>
                    <a:close/>
                    <a:moveTo>
                      <a:pt x="178" y="417"/>
                    </a:moveTo>
                    <a:lnTo>
                      <a:pt x="562" y="492"/>
                    </a:lnTo>
                    <a:lnTo>
                      <a:pt x="7" y="9"/>
                    </a:lnTo>
                    <a:lnTo>
                      <a:pt x="178" y="4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80" name="Freeform 77">
                <a:extLst>
                  <a:ext uri="{FF2B5EF4-FFF2-40B4-BE49-F238E27FC236}">
                    <a16:creationId xmlns:a16="http://schemas.microsoft.com/office/drawing/2014/main" id="{5E178E3C-4990-41CF-9084-D34CEEEDC7E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711" y="4467"/>
                <a:ext cx="474" cy="327"/>
              </a:xfrm>
              <a:custGeom>
                <a:avLst/>
                <a:gdLst>
                  <a:gd name="T0" fmla="*/ 0 w 474"/>
                  <a:gd name="T1" fmla="*/ 327 h 327"/>
                  <a:gd name="T2" fmla="*/ 79 w 474"/>
                  <a:gd name="T3" fmla="*/ 0 h 327"/>
                  <a:gd name="T4" fmla="*/ 474 w 474"/>
                  <a:gd name="T5" fmla="*/ 76 h 327"/>
                  <a:gd name="T6" fmla="*/ 471 w 474"/>
                  <a:gd name="T7" fmla="*/ 78 h 327"/>
                  <a:gd name="T8" fmla="*/ 0 w 474"/>
                  <a:gd name="T9" fmla="*/ 327 h 327"/>
                  <a:gd name="T10" fmla="*/ 82 w 474"/>
                  <a:gd name="T11" fmla="*/ 2 h 327"/>
                  <a:gd name="T12" fmla="*/ 3 w 474"/>
                  <a:gd name="T13" fmla="*/ 322 h 327"/>
                  <a:gd name="T14" fmla="*/ 467 w 474"/>
                  <a:gd name="T15" fmla="*/ 77 h 327"/>
                  <a:gd name="T16" fmla="*/ 82 w 474"/>
                  <a:gd name="T17" fmla="*/ 2 h 3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74" h="327">
                    <a:moveTo>
                      <a:pt x="0" y="327"/>
                    </a:moveTo>
                    <a:lnTo>
                      <a:pt x="79" y="0"/>
                    </a:lnTo>
                    <a:lnTo>
                      <a:pt x="474" y="76"/>
                    </a:lnTo>
                    <a:lnTo>
                      <a:pt x="471" y="78"/>
                    </a:lnTo>
                    <a:lnTo>
                      <a:pt x="0" y="327"/>
                    </a:lnTo>
                    <a:close/>
                    <a:moveTo>
                      <a:pt x="82" y="2"/>
                    </a:moveTo>
                    <a:lnTo>
                      <a:pt x="3" y="322"/>
                    </a:lnTo>
                    <a:lnTo>
                      <a:pt x="467" y="77"/>
                    </a:lnTo>
                    <a:lnTo>
                      <a:pt x="82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81" name="Freeform 78">
                <a:extLst>
                  <a:ext uri="{FF2B5EF4-FFF2-40B4-BE49-F238E27FC236}">
                    <a16:creationId xmlns:a16="http://schemas.microsoft.com/office/drawing/2014/main" id="{F67565DE-E76D-47A4-B9C7-CADEED525BC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097" y="4466"/>
                <a:ext cx="697" cy="351"/>
              </a:xfrm>
              <a:custGeom>
                <a:avLst/>
                <a:gdLst>
                  <a:gd name="T0" fmla="*/ 0 w 697"/>
                  <a:gd name="T1" fmla="*/ 351 h 351"/>
                  <a:gd name="T2" fmla="*/ 697 w 697"/>
                  <a:gd name="T3" fmla="*/ 0 h 351"/>
                  <a:gd name="T4" fmla="*/ 616 w 697"/>
                  <a:gd name="T5" fmla="*/ 327 h 351"/>
                  <a:gd name="T6" fmla="*/ 615 w 697"/>
                  <a:gd name="T7" fmla="*/ 327 h 351"/>
                  <a:gd name="T8" fmla="*/ 0 w 697"/>
                  <a:gd name="T9" fmla="*/ 351 h 351"/>
                  <a:gd name="T10" fmla="*/ 692 w 697"/>
                  <a:gd name="T11" fmla="*/ 4 h 351"/>
                  <a:gd name="T12" fmla="*/ 12 w 697"/>
                  <a:gd name="T13" fmla="*/ 348 h 351"/>
                  <a:gd name="T14" fmla="*/ 614 w 697"/>
                  <a:gd name="T15" fmla="*/ 325 h 351"/>
                  <a:gd name="T16" fmla="*/ 692 w 697"/>
                  <a:gd name="T17" fmla="*/ 4 h 3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97" h="351">
                    <a:moveTo>
                      <a:pt x="0" y="351"/>
                    </a:moveTo>
                    <a:lnTo>
                      <a:pt x="697" y="0"/>
                    </a:lnTo>
                    <a:lnTo>
                      <a:pt x="616" y="327"/>
                    </a:lnTo>
                    <a:lnTo>
                      <a:pt x="615" y="327"/>
                    </a:lnTo>
                    <a:lnTo>
                      <a:pt x="0" y="351"/>
                    </a:lnTo>
                    <a:close/>
                    <a:moveTo>
                      <a:pt x="692" y="4"/>
                    </a:moveTo>
                    <a:lnTo>
                      <a:pt x="12" y="348"/>
                    </a:lnTo>
                    <a:lnTo>
                      <a:pt x="614" y="325"/>
                    </a:lnTo>
                    <a:lnTo>
                      <a:pt x="692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82" name="Freeform 79">
                <a:extLst>
                  <a:ext uri="{FF2B5EF4-FFF2-40B4-BE49-F238E27FC236}">
                    <a16:creationId xmlns:a16="http://schemas.microsoft.com/office/drawing/2014/main" id="{44EECFBC-5D83-4F09-80AB-56B4B3CE85B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100" y="4791"/>
                <a:ext cx="614" cy="359"/>
              </a:xfrm>
              <a:custGeom>
                <a:avLst/>
                <a:gdLst>
                  <a:gd name="T0" fmla="*/ 445 w 614"/>
                  <a:gd name="T1" fmla="*/ 359 h 359"/>
                  <a:gd name="T2" fmla="*/ 444 w 614"/>
                  <a:gd name="T3" fmla="*/ 358 h 359"/>
                  <a:gd name="T4" fmla="*/ 0 w 614"/>
                  <a:gd name="T5" fmla="*/ 24 h 359"/>
                  <a:gd name="T6" fmla="*/ 614 w 614"/>
                  <a:gd name="T7" fmla="*/ 0 h 359"/>
                  <a:gd name="T8" fmla="*/ 613 w 614"/>
                  <a:gd name="T9" fmla="*/ 1 h 359"/>
                  <a:gd name="T10" fmla="*/ 445 w 614"/>
                  <a:gd name="T11" fmla="*/ 359 h 359"/>
                  <a:gd name="T12" fmla="*/ 7 w 614"/>
                  <a:gd name="T13" fmla="*/ 25 h 359"/>
                  <a:gd name="T14" fmla="*/ 444 w 614"/>
                  <a:gd name="T15" fmla="*/ 356 h 359"/>
                  <a:gd name="T16" fmla="*/ 611 w 614"/>
                  <a:gd name="T17" fmla="*/ 2 h 359"/>
                  <a:gd name="T18" fmla="*/ 7 w 614"/>
                  <a:gd name="T19" fmla="*/ 25 h 3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14" h="359">
                    <a:moveTo>
                      <a:pt x="445" y="359"/>
                    </a:moveTo>
                    <a:lnTo>
                      <a:pt x="444" y="358"/>
                    </a:lnTo>
                    <a:lnTo>
                      <a:pt x="0" y="24"/>
                    </a:lnTo>
                    <a:lnTo>
                      <a:pt x="614" y="0"/>
                    </a:lnTo>
                    <a:lnTo>
                      <a:pt x="613" y="1"/>
                    </a:lnTo>
                    <a:lnTo>
                      <a:pt x="445" y="359"/>
                    </a:lnTo>
                    <a:close/>
                    <a:moveTo>
                      <a:pt x="7" y="25"/>
                    </a:moveTo>
                    <a:lnTo>
                      <a:pt x="444" y="356"/>
                    </a:lnTo>
                    <a:lnTo>
                      <a:pt x="611" y="2"/>
                    </a:lnTo>
                    <a:lnTo>
                      <a:pt x="7" y="2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83" name="Freeform 80">
                <a:extLst>
                  <a:ext uri="{FF2B5EF4-FFF2-40B4-BE49-F238E27FC236}">
                    <a16:creationId xmlns:a16="http://schemas.microsoft.com/office/drawing/2014/main" id="{B1C984C0-8A24-4AFF-B71C-BE679927040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057" y="4813"/>
                <a:ext cx="489" cy="634"/>
              </a:xfrm>
              <a:custGeom>
                <a:avLst/>
                <a:gdLst>
                  <a:gd name="T0" fmla="*/ 0 w 489"/>
                  <a:gd name="T1" fmla="*/ 634 h 634"/>
                  <a:gd name="T2" fmla="*/ 45 w 489"/>
                  <a:gd name="T3" fmla="*/ 0 h 634"/>
                  <a:gd name="T4" fmla="*/ 489 w 489"/>
                  <a:gd name="T5" fmla="*/ 335 h 634"/>
                  <a:gd name="T6" fmla="*/ 0 w 489"/>
                  <a:gd name="T7" fmla="*/ 634 h 634"/>
                  <a:gd name="T8" fmla="*/ 47 w 489"/>
                  <a:gd name="T9" fmla="*/ 5 h 634"/>
                  <a:gd name="T10" fmla="*/ 3 w 489"/>
                  <a:gd name="T11" fmla="*/ 630 h 634"/>
                  <a:gd name="T12" fmla="*/ 485 w 489"/>
                  <a:gd name="T13" fmla="*/ 335 h 634"/>
                  <a:gd name="T14" fmla="*/ 47 w 489"/>
                  <a:gd name="T15" fmla="*/ 5 h 6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89" h="634">
                    <a:moveTo>
                      <a:pt x="0" y="634"/>
                    </a:moveTo>
                    <a:lnTo>
                      <a:pt x="45" y="0"/>
                    </a:lnTo>
                    <a:lnTo>
                      <a:pt x="489" y="335"/>
                    </a:lnTo>
                    <a:lnTo>
                      <a:pt x="0" y="634"/>
                    </a:lnTo>
                    <a:close/>
                    <a:moveTo>
                      <a:pt x="47" y="5"/>
                    </a:moveTo>
                    <a:lnTo>
                      <a:pt x="3" y="630"/>
                    </a:lnTo>
                    <a:lnTo>
                      <a:pt x="485" y="335"/>
                    </a:lnTo>
                    <a:lnTo>
                      <a:pt x="47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84" name="Freeform 81">
                <a:extLst>
                  <a:ext uri="{FF2B5EF4-FFF2-40B4-BE49-F238E27FC236}">
                    <a16:creationId xmlns:a16="http://schemas.microsoft.com/office/drawing/2014/main" id="{7F76AAB2-EEE7-4C34-89A6-04FFB2A8053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055" y="5147"/>
                <a:ext cx="538" cy="325"/>
              </a:xfrm>
              <a:custGeom>
                <a:avLst/>
                <a:gdLst>
                  <a:gd name="T0" fmla="*/ 0 w 538"/>
                  <a:gd name="T1" fmla="*/ 299 h 325"/>
                  <a:gd name="T2" fmla="*/ 490 w 538"/>
                  <a:gd name="T3" fmla="*/ 0 h 325"/>
                  <a:gd name="T4" fmla="*/ 538 w 538"/>
                  <a:gd name="T5" fmla="*/ 325 h 325"/>
                  <a:gd name="T6" fmla="*/ 0 w 538"/>
                  <a:gd name="T7" fmla="*/ 299 h 325"/>
                  <a:gd name="T8" fmla="*/ 489 w 538"/>
                  <a:gd name="T9" fmla="*/ 3 h 325"/>
                  <a:gd name="T10" fmla="*/ 8 w 538"/>
                  <a:gd name="T11" fmla="*/ 297 h 325"/>
                  <a:gd name="T12" fmla="*/ 536 w 538"/>
                  <a:gd name="T13" fmla="*/ 322 h 325"/>
                  <a:gd name="T14" fmla="*/ 489 w 538"/>
                  <a:gd name="T15" fmla="*/ 3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38" h="325">
                    <a:moveTo>
                      <a:pt x="0" y="299"/>
                    </a:moveTo>
                    <a:lnTo>
                      <a:pt x="490" y="0"/>
                    </a:lnTo>
                    <a:lnTo>
                      <a:pt x="538" y="325"/>
                    </a:lnTo>
                    <a:lnTo>
                      <a:pt x="0" y="299"/>
                    </a:lnTo>
                    <a:close/>
                    <a:moveTo>
                      <a:pt x="489" y="3"/>
                    </a:moveTo>
                    <a:lnTo>
                      <a:pt x="8" y="297"/>
                    </a:lnTo>
                    <a:lnTo>
                      <a:pt x="536" y="322"/>
                    </a:lnTo>
                    <a:lnTo>
                      <a:pt x="489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85" name="Freeform 82">
                <a:extLst>
                  <a:ext uri="{FF2B5EF4-FFF2-40B4-BE49-F238E27FC236}">
                    <a16:creationId xmlns:a16="http://schemas.microsoft.com/office/drawing/2014/main" id="{81381129-BD0E-4767-B068-669CA99825A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013" y="5444"/>
                <a:ext cx="585" cy="281"/>
              </a:xfrm>
              <a:custGeom>
                <a:avLst/>
                <a:gdLst>
                  <a:gd name="T0" fmla="*/ 0 w 585"/>
                  <a:gd name="T1" fmla="*/ 281 h 281"/>
                  <a:gd name="T2" fmla="*/ 44 w 585"/>
                  <a:gd name="T3" fmla="*/ 0 h 281"/>
                  <a:gd name="T4" fmla="*/ 585 w 585"/>
                  <a:gd name="T5" fmla="*/ 25 h 281"/>
                  <a:gd name="T6" fmla="*/ 579 w 585"/>
                  <a:gd name="T7" fmla="*/ 28 h 281"/>
                  <a:gd name="T8" fmla="*/ 0 w 585"/>
                  <a:gd name="T9" fmla="*/ 281 h 281"/>
                  <a:gd name="T10" fmla="*/ 46 w 585"/>
                  <a:gd name="T11" fmla="*/ 2 h 281"/>
                  <a:gd name="T12" fmla="*/ 2 w 585"/>
                  <a:gd name="T13" fmla="*/ 276 h 281"/>
                  <a:gd name="T14" fmla="*/ 573 w 585"/>
                  <a:gd name="T15" fmla="*/ 28 h 281"/>
                  <a:gd name="T16" fmla="*/ 46 w 585"/>
                  <a:gd name="T17" fmla="*/ 2 h 2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85" h="281">
                    <a:moveTo>
                      <a:pt x="0" y="281"/>
                    </a:moveTo>
                    <a:lnTo>
                      <a:pt x="44" y="0"/>
                    </a:lnTo>
                    <a:lnTo>
                      <a:pt x="585" y="25"/>
                    </a:lnTo>
                    <a:lnTo>
                      <a:pt x="579" y="28"/>
                    </a:lnTo>
                    <a:lnTo>
                      <a:pt x="0" y="281"/>
                    </a:lnTo>
                    <a:close/>
                    <a:moveTo>
                      <a:pt x="46" y="2"/>
                    </a:moveTo>
                    <a:lnTo>
                      <a:pt x="2" y="276"/>
                    </a:lnTo>
                    <a:lnTo>
                      <a:pt x="573" y="28"/>
                    </a:lnTo>
                    <a:lnTo>
                      <a:pt x="46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86" name="Freeform 83">
                <a:extLst>
                  <a:ext uri="{FF2B5EF4-FFF2-40B4-BE49-F238E27FC236}">
                    <a16:creationId xmlns:a16="http://schemas.microsoft.com/office/drawing/2014/main" id="{1E00984F-0BA5-4150-A412-D690E976028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010" y="5469"/>
                <a:ext cx="929" cy="316"/>
              </a:xfrm>
              <a:custGeom>
                <a:avLst/>
                <a:gdLst>
                  <a:gd name="T0" fmla="*/ 0 w 929"/>
                  <a:gd name="T1" fmla="*/ 255 h 316"/>
                  <a:gd name="T2" fmla="*/ 4 w 929"/>
                  <a:gd name="T3" fmla="*/ 253 h 316"/>
                  <a:gd name="T4" fmla="*/ 582 w 929"/>
                  <a:gd name="T5" fmla="*/ 0 h 316"/>
                  <a:gd name="T6" fmla="*/ 583 w 929"/>
                  <a:gd name="T7" fmla="*/ 0 h 316"/>
                  <a:gd name="T8" fmla="*/ 929 w 929"/>
                  <a:gd name="T9" fmla="*/ 316 h 316"/>
                  <a:gd name="T10" fmla="*/ 926 w 929"/>
                  <a:gd name="T11" fmla="*/ 316 h 316"/>
                  <a:gd name="T12" fmla="*/ 0 w 929"/>
                  <a:gd name="T13" fmla="*/ 255 h 316"/>
                  <a:gd name="T14" fmla="*/ 582 w 929"/>
                  <a:gd name="T15" fmla="*/ 3 h 316"/>
                  <a:gd name="T16" fmla="*/ 10 w 929"/>
                  <a:gd name="T17" fmla="*/ 253 h 316"/>
                  <a:gd name="T18" fmla="*/ 922 w 929"/>
                  <a:gd name="T19" fmla="*/ 314 h 316"/>
                  <a:gd name="T20" fmla="*/ 582 w 929"/>
                  <a:gd name="T21" fmla="*/ 3 h 3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29" h="316">
                    <a:moveTo>
                      <a:pt x="0" y="255"/>
                    </a:moveTo>
                    <a:lnTo>
                      <a:pt x="4" y="253"/>
                    </a:lnTo>
                    <a:lnTo>
                      <a:pt x="582" y="0"/>
                    </a:lnTo>
                    <a:lnTo>
                      <a:pt x="583" y="0"/>
                    </a:lnTo>
                    <a:lnTo>
                      <a:pt x="929" y="316"/>
                    </a:lnTo>
                    <a:lnTo>
                      <a:pt x="926" y="316"/>
                    </a:lnTo>
                    <a:lnTo>
                      <a:pt x="0" y="255"/>
                    </a:lnTo>
                    <a:close/>
                    <a:moveTo>
                      <a:pt x="582" y="3"/>
                    </a:moveTo>
                    <a:lnTo>
                      <a:pt x="10" y="253"/>
                    </a:lnTo>
                    <a:lnTo>
                      <a:pt x="922" y="314"/>
                    </a:lnTo>
                    <a:lnTo>
                      <a:pt x="582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87" name="Freeform 84">
                <a:extLst>
                  <a:ext uri="{FF2B5EF4-FFF2-40B4-BE49-F238E27FC236}">
                    <a16:creationId xmlns:a16="http://schemas.microsoft.com/office/drawing/2014/main" id="{C494E074-3FF0-4B46-90E8-E75B43AD534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589" y="5468"/>
                <a:ext cx="435" cy="318"/>
              </a:xfrm>
              <a:custGeom>
                <a:avLst/>
                <a:gdLst>
                  <a:gd name="T0" fmla="*/ 347 w 435"/>
                  <a:gd name="T1" fmla="*/ 318 h 318"/>
                  <a:gd name="T2" fmla="*/ 346 w 435"/>
                  <a:gd name="T3" fmla="*/ 317 h 318"/>
                  <a:gd name="T4" fmla="*/ 0 w 435"/>
                  <a:gd name="T5" fmla="*/ 0 h 318"/>
                  <a:gd name="T6" fmla="*/ 435 w 435"/>
                  <a:gd name="T7" fmla="*/ 70 h 318"/>
                  <a:gd name="T8" fmla="*/ 435 w 435"/>
                  <a:gd name="T9" fmla="*/ 72 h 318"/>
                  <a:gd name="T10" fmla="*/ 347 w 435"/>
                  <a:gd name="T11" fmla="*/ 318 h 318"/>
                  <a:gd name="T12" fmla="*/ 6 w 435"/>
                  <a:gd name="T13" fmla="*/ 5 h 318"/>
                  <a:gd name="T14" fmla="*/ 346 w 435"/>
                  <a:gd name="T15" fmla="*/ 313 h 318"/>
                  <a:gd name="T16" fmla="*/ 433 w 435"/>
                  <a:gd name="T17" fmla="*/ 72 h 318"/>
                  <a:gd name="T18" fmla="*/ 6 w 435"/>
                  <a:gd name="T19" fmla="*/ 5 h 3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35" h="318">
                    <a:moveTo>
                      <a:pt x="347" y="318"/>
                    </a:moveTo>
                    <a:lnTo>
                      <a:pt x="346" y="317"/>
                    </a:lnTo>
                    <a:lnTo>
                      <a:pt x="0" y="0"/>
                    </a:lnTo>
                    <a:lnTo>
                      <a:pt x="435" y="70"/>
                    </a:lnTo>
                    <a:lnTo>
                      <a:pt x="435" y="72"/>
                    </a:lnTo>
                    <a:lnTo>
                      <a:pt x="347" y="318"/>
                    </a:lnTo>
                    <a:close/>
                    <a:moveTo>
                      <a:pt x="6" y="5"/>
                    </a:moveTo>
                    <a:lnTo>
                      <a:pt x="346" y="313"/>
                    </a:lnTo>
                    <a:lnTo>
                      <a:pt x="433" y="72"/>
                    </a:lnTo>
                    <a:lnTo>
                      <a:pt x="6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88" name="Freeform 85">
                <a:extLst>
                  <a:ext uri="{FF2B5EF4-FFF2-40B4-BE49-F238E27FC236}">
                    <a16:creationId xmlns:a16="http://schemas.microsoft.com/office/drawing/2014/main" id="{F39258B0-82E2-4CB2-91EA-4696F924404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933" y="5497"/>
                <a:ext cx="648" cy="289"/>
              </a:xfrm>
              <a:custGeom>
                <a:avLst/>
                <a:gdLst>
                  <a:gd name="T0" fmla="*/ 0 w 648"/>
                  <a:gd name="T1" fmla="*/ 289 h 289"/>
                  <a:gd name="T2" fmla="*/ 89 w 648"/>
                  <a:gd name="T3" fmla="*/ 40 h 289"/>
                  <a:gd name="T4" fmla="*/ 648 w 648"/>
                  <a:gd name="T5" fmla="*/ 0 h 289"/>
                  <a:gd name="T6" fmla="*/ 0 w 648"/>
                  <a:gd name="T7" fmla="*/ 289 h 289"/>
                  <a:gd name="T8" fmla="*/ 91 w 648"/>
                  <a:gd name="T9" fmla="*/ 43 h 289"/>
                  <a:gd name="T10" fmla="*/ 5 w 648"/>
                  <a:gd name="T11" fmla="*/ 284 h 289"/>
                  <a:gd name="T12" fmla="*/ 635 w 648"/>
                  <a:gd name="T13" fmla="*/ 3 h 289"/>
                  <a:gd name="T14" fmla="*/ 91 w 648"/>
                  <a:gd name="T15" fmla="*/ 43 h 2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48" h="289">
                    <a:moveTo>
                      <a:pt x="0" y="289"/>
                    </a:moveTo>
                    <a:lnTo>
                      <a:pt x="89" y="40"/>
                    </a:lnTo>
                    <a:lnTo>
                      <a:pt x="648" y="0"/>
                    </a:lnTo>
                    <a:lnTo>
                      <a:pt x="0" y="289"/>
                    </a:lnTo>
                    <a:close/>
                    <a:moveTo>
                      <a:pt x="91" y="43"/>
                    </a:moveTo>
                    <a:lnTo>
                      <a:pt x="5" y="284"/>
                    </a:lnTo>
                    <a:lnTo>
                      <a:pt x="635" y="3"/>
                    </a:lnTo>
                    <a:lnTo>
                      <a:pt x="91" y="4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89" name="Freeform 86">
                <a:extLst>
                  <a:ext uri="{FF2B5EF4-FFF2-40B4-BE49-F238E27FC236}">
                    <a16:creationId xmlns:a16="http://schemas.microsoft.com/office/drawing/2014/main" id="{20BF712D-6A95-4562-9A53-78E52C02049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020" y="5242"/>
                <a:ext cx="558" cy="299"/>
              </a:xfrm>
              <a:custGeom>
                <a:avLst/>
                <a:gdLst>
                  <a:gd name="T0" fmla="*/ 0 w 558"/>
                  <a:gd name="T1" fmla="*/ 299 h 299"/>
                  <a:gd name="T2" fmla="*/ 326 w 558"/>
                  <a:gd name="T3" fmla="*/ 0 h 299"/>
                  <a:gd name="T4" fmla="*/ 327 w 558"/>
                  <a:gd name="T5" fmla="*/ 1 h 299"/>
                  <a:gd name="T6" fmla="*/ 558 w 558"/>
                  <a:gd name="T7" fmla="*/ 257 h 299"/>
                  <a:gd name="T8" fmla="*/ 555 w 558"/>
                  <a:gd name="T9" fmla="*/ 257 h 299"/>
                  <a:gd name="T10" fmla="*/ 0 w 558"/>
                  <a:gd name="T11" fmla="*/ 299 h 299"/>
                  <a:gd name="T12" fmla="*/ 326 w 558"/>
                  <a:gd name="T13" fmla="*/ 4 h 299"/>
                  <a:gd name="T14" fmla="*/ 7 w 558"/>
                  <a:gd name="T15" fmla="*/ 295 h 299"/>
                  <a:gd name="T16" fmla="*/ 552 w 558"/>
                  <a:gd name="T17" fmla="*/ 255 h 299"/>
                  <a:gd name="T18" fmla="*/ 326 w 558"/>
                  <a:gd name="T19" fmla="*/ 4 h 2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58" h="299">
                    <a:moveTo>
                      <a:pt x="0" y="299"/>
                    </a:moveTo>
                    <a:lnTo>
                      <a:pt x="326" y="0"/>
                    </a:lnTo>
                    <a:lnTo>
                      <a:pt x="327" y="1"/>
                    </a:lnTo>
                    <a:lnTo>
                      <a:pt x="558" y="257"/>
                    </a:lnTo>
                    <a:lnTo>
                      <a:pt x="555" y="257"/>
                    </a:lnTo>
                    <a:lnTo>
                      <a:pt x="0" y="299"/>
                    </a:lnTo>
                    <a:close/>
                    <a:moveTo>
                      <a:pt x="326" y="4"/>
                    </a:moveTo>
                    <a:lnTo>
                      <a:pt x="7" y="295"/>
                    </a:lnTo>
                    <a:lnTo>
                      <a:pt x="552" y="255"/>
                    </a:lnTo>
                    <a:lnTo>
                      <a:pt x="326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90" name="Freeform 87">
                <a:extLst>
                  <a:ext uri="{FF2B5EF4-FFF2-40B4-BE49-F238E27FC236}">
                    <a16:creationId xmlns:a16="http://schemas.microsoft.com/office/drawing/2014/main" id="{24099225-0D4C-450D-8DD9-CFF3DF6279D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180" y="4239"/>
                <a:ext cx="625" cy="461"/>
              </a:xfrm>
              <a:custGeom>
                <a:avLst/>
                <a:gdLst>
                  <a:gd name="T0" fmla="*/ 625 w 625"/>
                  <a:gd name="T1" fmla="*/ 461 h 461"/>
                  <a:gd name="T2" fmla="*/ 0 w 625"/>
                  <a:gd name="T3" fmla="*/ 306 h 461"/>
                  <a:gd name="T4" fmla="*/ 0 w 625"/>
                  <a:gd name="T5" fmla="*/ 305 h 461"/>
                  <a:gd name="T6" fmla="*/ 23 w 625"/>
                  <a:gd name="T7" fmla="*/ 0 h 461"/>
                  <a:gd name="T8" fmla="*/ 625 w 625"/>
                  <a:gd name="T9" fmla="*/ 461 h 461"/>
                  <a:gd name="T10" fmla="*/ 2 w 625"/>
                  <a:gd name="T11" fmla="*/ 304 h 461"/>
                  <a:gd name="T12" fmla="*/ 615 w 625"/>
                  <a:gd name="T13" fmla="*/ 455 h 461"/>
                  <a:gd name="T14" fmla="*/ 26 w 625"/>
                  <a:gd name="T15" fmla="*/ 4 h 461"/>
                  <a:gd name="T16" fmla="*/ 2 w 625"/>
                  <a:gd name="T17" fmla="*/ 304 h 4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25" h="461">
                    <a:moveTo>
                      <a:pt x="625" y="461"/>
                    </a:moveTo>
                    <a:lnTo>
                      <a:pt x="0" y="306"/>
                    </a:lnTo>
                    <a:lnTo>
                      <a:pt x="0" y="305"/>
                    </a:lnTo>
                    <a:lnTo>
                      <a:pt x="23" y="0"/>
                    </a:lnTo>
                    <a:lnTo>
                      <a:pt x="625" y="461"/>
                    </a:lnTo>
                    <a:close/>
                    <a:moveTo>
                      <a:pt x="2" y="304"/>
                    </a:moveTo>
                    <a:lnTo>
                      <a:pt x="615" y="455"/>
                    </a:lnTo>
                    <a:lnTo>
                      <a:pt x="26" y="4"/>
                    </a:lnTo>
                    <a:lnTo>
                      <a:pt x="2" y="30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91" name="Freeform 88">
                <a:extLst>
                  <a:ext uri="{FF2B5EF4-FFF2-40B4-BE49-F238E27FC236}">
                    <a16:creationId xmlns:a16="http://schemas.microsoft.com/office/drawing/2014/main" id="{26B97D42-5C1A-49E9-B055-5B50AD1A48E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199" y="4239"/>
                <a:ext cx="911" cy="459"/>
              </a:xfrm>
              <a:custGeom>
                <a:avLst/>
                <a:gdLst>
                  <a:gd name="T0" fmla="*/ 602 w 911"/>
                  <a:gd name="T1" fmla="*/ 459 h 459"/>
                  <a:gd name="T2" fmla="*/ 600 w 911"/>
                  <a:gd name="T3" fmla="*/ 458 h 459"/>
                  <a:gd name="T4" fmla="*/ 0 w 911"/>
                  <a:gd name="T5" fmla="*/ 0 h 459"/>
                  <a:gd name="T6" fmla="*/ 911 w 911"/>
                  <a:gd name="T7" fmla="*/ 269 h 459"/>
                  <a:gd name="T8" fmla="*/ 602 w 911"/>
                  <a:gd name="T9" fmla="*/ 459 h 459"/>
                  <a:gd name="T10" fmla="*/ 11 w 911"/>
                  <a:gd name="T11" fmla="*/ 6 h 459"/>
                  <a:gd name="T12" fmla="*/ 602 w 911"/>
                  <a:gd name="T13" fmla="*/ 456 h 459"/>
                  <a:gd name="T14" fmla="*/ 905 w 911"/>
                  <a:gd name="T15" fmla="*/ 271 h 459"/>
                  <a:gd name="T16" fmla="*/ 11 w 911"/>
                  <a:gd name="T17" fmla="*/ 6 h 4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11" h="459">
                    <a:moveTo>
                      <a:pt x="602" y="459"/>
                    </a:moveTo>
                    <a:lnTo>
                      <a:pt x="600" y="458"/>
                    </a:lnTo>
                    <a:lnTo>
                      <a:pt x="0" y="0"/>
                    </a:lnTo>
                    <a:lnTo>
                      <a:pt x="911" y="269"/>
                    </a:lnTo>
                    <a:lnTo>
                      <a:pt x="602" y="459"/>
                    </a:lnTo>
                    <a:close/>
                    <a:moveTo>
                      <a:pt x="11" y="6"/>
                    </a:moveTo>
                    <a:lnTo>
                      <a:pt x="602" y="456"/>
                    </a:lnTo>
                    <a:lnTo>
                      <a:pt x="905" y="271"/>
                    </a:lnTo>
                    <a:lnTo>
                      <a:pt x="11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92" name="Freeform 89">
                <a:extLst>
                  <a:ext uri="{FF2B5EF4-FFF2-40B4-BE49-F238E27FC236}">
                    <a16:creationId xmlns:a16="http://schemas.microsoft.com/office/drawing/2014/main" id="{7AA1D6FC-4867-46B6-8E51-EE7DE954362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798" y="4506"/>
                <a:ext cx="309" cy="531"/>
              </a:xfrm>
              <a:custGeom>
                <a:avLst/>
                <a:gdLst>
                  <a:gd name="T0" fmla="*/ 286 w 309"/>
                  <a:gd name="T1" fmla="*/ 531 h 531"/>
                  <a:gd name="T2" fmla="*/ 284 w 309"/>
                  <a:gd name="T3" fmla="*/ 529 h 531"/>
                  <a:gd name="T4" fmla="*/ 0 w 309"/>
                  <a:gd name="T5" fmla="*/ 190 h 531"/>
                  <a:gd name="T6" fmla="*/ 1 w 309"/>
                  <a:gd name="T7" fmla="*/ 189 h 531"/>
                  <a:gd name="T8" fmla="*/ 309 w 309"/>
                  <a:gd name="T9" fmla="*/ 0 h 531"/>
                  <a:gd name="T10" fmla="*/ 286 w 309"/>
                  <a:gd name="T11" fmla="*/ 531 h 531"/>
                  <a:gd name="T12" fmla="*/ 4 w 309"/>
                  <a:gd name="T13" fmla="*/ 191 h 531"/>
                  <a:gd name="T14" fmla="*/ 284 w 309"/>
                  <a:gd name="T15" fmla="*/ 524 h 531"/>
                  <a:gd name="T16" fmla="*/ 307 w 309"/>
                  <a:gd name="T17" fmla="*/ 5 h 531"/>
                  <a:gd name="T18" fmla="*/ 4 w 309"/>
                  <a:gd name="T19" fmla="*/ 191 h 5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09" h="531">
                    <a:moveTo>
                      <a:pt x="286" y="531"/>
                    </a:moveTo>
                    <a:lnTo>
                      <a:pt x="284" y="529"/>
                    </a:lnTo>
                    <a:lnTo>
                      <a:pt x="0" y="190"/>
                    </a:lnTo>
                    <a:lnTo>
                      <a:pt x="1" y="189"/>
                    </a:lnTo>
                    <a:lnTo>
                      <a:pt x="309" y="0"/>
                    </a:lnTo>
                    <a:lnTo>
                      <a:pt x="286" y="531"/>
                    </a:lnTo>
                    <a:close/>
                    <a:moveTo>
                      <a:pt x="4" y="191"/>
                    </a:moveTo>
                    <a:lnTo>
                      <a:pt x="284" y="524"/>
                    </a:lnTo>
                    <a:lnTo>
                      <a:pt x="307" y="5"/>
                    </a:lnTo>
                    <a:lnTo>
                      <a:pt x="4" y="19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93" name="Freeform 90">
                <a:extLst>
                  <a:ext uri="{FF2B5EF4-FFF2-40B4-BE49-F238E27FC236}">
                    <a16:creationId xmlns:a16="http://schemas.microsoft.com/office/drawing/2014/main" id="{7C5654C6-E646-487D-BDBE-7CBC7D782A6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798" y="4692"/>
                <a:ext cx="286" cy="648"/>
              </a:xfrm>
              <a:custGeom>
                <a:avLst/>
                <a:gdLst>
                  <a:gd name="T0" fmla="*/ 128 w 286"/>
                  <a:gd name="T1" fmla="*/ 648 h 648"/>
                  <a:gd name="T2" fmla="*/ 128 w 286"/>
                  <a:gd name="T3" fmla="*/ 645 h 648"/>
                  <a:gd name="T4" fmla="*/ 0 w 286"/>
                  <a:gd name="T5" fmla="*/ 0 h 648"/>
                  <a:gd name="T6" fmla="*/ 286 w 286"/>
                  <a:gd name="T7" fmla="*/ 342 h 648"/>
                  <a:gd name="T8" fmla="*/ 286 w 286"/>
                  <a:gd name="T9" fmla="*/ 343 h 648"/>
                  <a:gd name="T10" fmla="*/ 128 w 286"/>
                  <a:gd name="T11" fmla="*/ 648 h 648"/>
                  <a:gd name="T12" fmla="*/ 5 w 286"/>
                  <a:gd name="T13" fmla="*/ 9 h 648"/>
                  <a:gd name="T14" fmla="*/ 129 w 286"/>
                  <a:gd name="T15" fmla="*/ 640 h 648"/>
                  <a:gd name="T16" fmla="*/ 284 w 286"/>
                  <a:gd name="T17" fmla="*/ 342 h 648"/>
                  <a:gd name="T18" fmla="*/ 5 w 286"/>
                  <a:gd name="T19" fmla="*/ 9 h 6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86" h="648">
                    <a:moveTo>
                      <a:pt x="128" y="648"/>
                    </a:moveTo>
                    <a:lnTo>
                      <a:pt x="128" y="645"/>
                    </a:lnTo>
                    <a:lnTo>
                      <a:pt x="0" y="0"/>
                    </a:lnTo>
                    <a:lnTo>
                      <a:pt x="286" y="342"/>
                    </a:lnTo>
                    <a:lnTo>
                      <a:pt x="286" y="343"/>
                    </a:lnTo>
                    <a:lnTo>
                      <a:pt x="128" y="648"/>
                    </a:lnTo>
                    <a:close/>
                    <a:moveTo>
                      <a:pt x="5" y="9"/>
                    </a:moveTo>
                    <a:lnTo>
                      <a:pt x="129" y="640"/>
                    </a:lnTo>
                    <a:lnTo>
                      <a:pt x="284" y="342"/>
                    </a:lnTo>
                    <a:lnTo>
                      <a:pt x="5" y="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94" name="Freeform 91">
                <a:extLst>
                  <a:ext uri="{FF2B5EF4-FFF2-40B4-BE49-F238E27FC236}">
                    <a16:creationId xmlns:a16="http://schemas.microsoft.com/office/drawing/2014/main" id="{FB6420C0-748F-4C09-A5E7-CEE447B05D8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925" y="5031"/>
                <a:ext cx="570" cy="444"/>
              </a:xfrm>
              <a:custGeom>
                <a:avLst/>
                <a:gdLst>
                  <a:gd name="T0" fmla="*/ 570 w 570"/>
                  <a:gd name="T1" fmla="*/ 444 h 444"/>
                  <a:gd name="T2" fmla="*/ 565 w 570"/>
                  <a:gd name="T3" fmla="*/ 443 h 444"/>
                  <a:gd name="T4" fmla="*/ 0 w 570"/>
                  <a:gd name="T5" fmla="*/ 306 h 444"/>
                  <a:gd name="T6" fmla="*/ 158 w 570"/>
                  <a:gd name="T7" fmla="*/ 0 h 444"/>
                  <a:gd name="T8" fmla="*/ 570 w 570"/>
                  <a:gd name="T9" fmla="*/ 444 h 444"/>
                  <a:gd name="T10" fmla="*/ 4 w 570"/>
                  <a:gd name="T11" fmla="*/ 305 h 444"/>
                  <a:gd name="T12" fmla="*/ 562 w 570"/>
                  <a:gd name="T13" fmla="*/ 439 h 444"/>
                  <a:gd name="T14" fmla="*/ 158 w 570"/>
                  <a:gd name="T15" fmla="*/ 5 h 444"/>
                  <a:gd name="T16" fmla="*/ 4 w 570"/>
                  <a:gd name="T17" fmla="*/ 305 h 4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70" h="444">
                    <a:moveTo>
                      <a:pt x="570" y="444"/>
                    </a:moveTo>
                    <a:lnTo>
                      <a:pt x="565" y="443"/>
                    </a:lnTo>
                    <a:lnTo>
                      <a:pt x="0" y="306"/>
                    </a:lnTo>
                    <a:lnTo>
                      <a:pt x="158" y="0"/>
                    </a:lnTo>
                    <a:lnTo>
                      <a:pt x="570" y="444"/>
                    </a:lnTo>
                    <a:close/>
                    <a:moveTo>
                      <a:pt x="4" y="305"/>
                    </a:moveTo>
                    <a:lnTo>
                      <a:pt x="562" y="439"/>
                    </a:lnTo>
                    <a:lnTo>
                      <a:pt x="158" y="5"/>
                    </a:lnTo>
                    <a:lnTo>
                      <a:pt x="4" y="30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95" name="Freeform 92">
                <a:extLst>
                  <a:ext uri="{FF2B5EF4-FFF2-40B4-BE49-F238E27FC236}">
                    <a16:creationId xmlns:a16="http://schemas.microsoft.com/office/drawing/2014/main" id="{04143BD2-A54C-46AC-879A-01CE72DE08A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081" y="4943"/>
                <a:ext cx="452" cy="533"/>
              </a:xfrm>
              <a:custGeom>
                <a:avLst/>
                <a:gdLst>
                  <a:gd name="T0" fmla="*/ 410 w 452"/>
                  <a:gd name="T1" fmla="*/ 533 h 533"/>
                  <a:gd name="T2" fmla="*/ 409 w 452"/>
                  <a:gd name="T3" fmla="*/ 531 h 533"/>
                  <a:gd name="T4" fmla="*/ 0 w 452"/>
                  <a:gd name="T5" fmla="*/ 90 h 533"/>
                  <a:gd name="T6" fmla="*/ 452 w 452"/>
                  <a:gd name="T7" fmla="*/ 0 h 533"/>
                  <a:gd name="T8" fmla="*/ 452 w 452"/>
                  <a:gd name="T9" fmla="*/ 2 h 533"/>
                  <a:gd name="T10" fmla="*/ 410 w 452"/>
                  <a:gd name="T11" fmla="*/ 533 h 533"/>
                  <a:gd name="T12" fmla="*/ 4 w 452"/>
                  <a:gd name="T13" fmla="*/ 92 h 533"/>
                  <a:gd name="T14" fmla="*/ 409 w 452"/>
                  <a:gd name="T15" fmla="*/ 527 h 533"/>
                  <a:gd name="T16" fmla="*/ 450 w 452"/>
                  <a:gd name="T17" fmla="*/ 3 h 533"/>
                  <a:gd name="T18" fmla="*/ 4 w 452"/>
                  <a:gd name="T19" fmla="*/ 92 h 5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52" h="533">
                    <a:moveTo>
                      <a:pt x="410" y="533"/>
                    </a:moveTo>
                    <a:lnTo>
                      <a:pt x="409" y="531"/>
                    </a:lnTo>
                    <a:lnTo>
                      <a:pt x="0" y="90"/>
                    </a:lnTo>
                    <a:lnTo>
                      <a:pt x="452" y="0"/>
                    </a:lnTo>
                    <a:lnTo>
                      <a:pt x="452" y="2"/>
                    </a:lnTo>
                    <a:lnTo>
                      <a:pt x="410" y="533"/>
                    </a:lnTo>
                    <a:close/>
                    <a:moveTo>
                      <a:pt x="4" y="92"/>
                    </a:moveTo>
                    <a:lnTo>
                      <a:pt x="409" y="527"/>
                    </a:lnTo>
                    <a:lnTo>
                      <a:pt x="450" y="3"/>
                    </a:lnTo>
                    <a:lnTo>
                      <a:pt x="4" y="9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96" name="Freeform 93">
                <a:extLst>
                  <a:ext uri="{FF2B5EF4-FFF2-40B4-BE49-F238E27FC236}">
                    <a16:creationId xmlns:a16="http://schemas.microsoft.com/office/drawing/2014/main" id="{8D7CB6B5-BCAF-42E3-B429-04D289818AF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081" y="4402"/>
                <a:ext cx="453" cy="634"/>
              </a:xfrm>
              <a:custGeom>
                <a:avLst/>
                <a:gdLst>
                  <a:gd name="T0" fmla="*/ 0 w 453"/>
                  <a:gd name="T1" fmla="*/ 634 h 634"/>
                  <a:gd name="T2" fmla="*/ 1 w 453"/>
                  <a:gd name="T3" fmla="*/ 632 h 634"/>
                  <a:gd name="T4" fmla="*/ 235 w 453"/>
                  <a:gd name="T5" fmla="*/ 0 h 634"/>
                  <a:gd name="T6" fmla="*/ 453 w 453"/>
                  <a:gd name="T7" fmla="*/ 544 h 634"/>
                  <a:gd name="T8" fmla="*/ 0 w 453"/>
                  <a:gd name="T9" fmla="*/ 634 h 634"/>
                  <a:gd name="T10" fmla="*/ 235 w 453"/>
                  <a:gd name="T11" fmla="*/ 7 h 634"/>
                  <a:gd name="T12" fmla="*/ 4 w 453"/>
                  <a:gd name="T13" fmla="*/ 631 h 634"/>
                  <a:gd name="T14" fmla="*/ 450 w 453"/>
                  <a:gd name="T15" fmla="*/ 542 h 634"/>
                  <a:gd name="T16" fmla="*/ 235 w 453"/>
                  <a:gd name="T17" fmla="*/ 7 h 6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53" h="634">
                    <a:moveTo>
                      <a:pt x="0" y="634"/>
                    </a:moveTo>
                    <a:lnTo>
                      <a:pt x="1" y="632"/>
                    </a:lnTo>
                    <a:lnTo>
                      <a:pt x="235" y="0"/>
                    </a:lnTo>
                    <a:lnTo>
                      <a:pt x="453" y="544"/>
                    </a:lnTo>
                    <a:lnTo>
                      <a:pt x="0" y="634"/>
                    </a:lnTo>
                    <a:close/>
                    <a:moveTo>
                      <a:pt x="235" y="7"/>
                    </a:moveTo>
                    <a:lnTo>
                      <a:pt x="4" y="631"/>
                    </a:lnTo>
                    <a:lnTo>
                      <a:pt x="450" y="542"/>
                    </a:lnTo>
                    <a:lnTo>
                      <a:pt x="235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97" name="Freeform 94">
                <a:extLst>
                  <a:ext uri="{FF2B5EF4-FFF2-40B4-BE49-F238E27FC236}">
                    <a16:creationId xmlns:a16="http://schemas.microsoft.com/office/drawing/2014/main" id="{F9F52FB0-523F-4782-A922-32F8A605014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082" y="4404"/>
                <a:ext cx="236" cy="638"/>
              </a:xfrm>
              <a:custGeom>
                <a:avLst/>
                <a:gdLst>
                  <a:gd name="T0" fmla="*/ 0 w 236"/>
                  <a:gd name="T1" fmla="*/ 638 h 638"/>
                  <a:gd name="T2" fmla="*/ 23 w 236"/>
                  <a:gd name="T3" fmla="*/ 104 h 638"/>
                  <a:gd name="T4" fmla="*/ 236 w 236"/>
                  <a:gd name="T5" fmla="*/ 0 h 638"/>
                  <a:gd name="T6" fmla="*/ 235 w 236"/>
                  <a:gd name="T7" fmla="*/ 3 h 638"/>
                  <a:gd name="T8" fmla="*/ 0 w 236"/>
                  <a:gd name="T9" fmla="*/ 638 h 638"/>
                  <a:gd name="T10" fmla="*/ 25 w 236"/>
                  <a:gd name="T11" fmla="*/ 106 h 638"/>
                  <a:gd name="T12" fmla="*/ 3 w 236"/>
                  <a:gd name="T13" fmla="*/ 622 h 638"/>
                  <a:gd name="T14" fmla="*/ 232 w 236"/>
                  <a:gd name="T15" fmla="*/ 4 h 638"/>
                  <a:gd name="T16" fmla="*/ 25 w 236"/>
                  <a:gd name="T17" fmla="*/ 106 h 6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36" h="638">
                    <a:moveTo>
                      <a:pt x="0" y="638"/>
                    </a:moveTo>
                    <a:lnTo>
                      <a:pt x="23" y="104"/>
                    </a:lnTo>
                    <a:lnTo>
                      <a:pt x="236" y="0"/>
                    </a:lnTo>
                    <a:lnTo>
                      <a:pt x="235" y="3"/>
                    </a:lnTo>
                    <a:lnTo>
                      <a:pt x="0" y="638"/>
                    </a:lnTo>
                    <a:close/>
                    <a:moveTo>
                      <a:pt x="25" y="106"/>
                    </a:moveTo>
                    <a:lnTo>
                      <a:pt x="3" y="622"/>
                    </a:lnTo>
                    <a:lnTo>
                      <a:pt x="232" y="4"/>
                    </a:lnTo>
                    <a:lnTo>
                      <a:pt x="25" y="10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98" name="Freeform 95">
                <a:extLst>
                  <a:ext uri="{FF2B5EF4-FFF2-40B4-BE49-F238E27FC236}">
                    <a16:creationId xmlns:a16="http://schemas.microsoft.com/office/drawing/2014/main" id="{3F439056-FF8B-41E0-AA39-29547C969A3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894" y="3856"/>
                <a:ext cx="424" cy="655"/>
              </a:xfrm>
              <a:custGeom>
                <a:avLst/>
                <a:gdLst>
                  <a:gd name="T0" fmla="*/ 212 w 424"/>
                  <a:gd name="T1" fmla="*/ 655 h 655"/>
                  <a:gd name="T2" fmla="*/ 211 w 424"/>
                  <a:gd name="T3" fmla="*/ 654 h 655"/>
                  <a:gd name="T4" fmla="*/ 0 w 424"/>
                  <a:gd name="T5" fmla="*/ 0 h 655"/>
                  <a:gd name="T6" fmla="*/ 424 w 424"/>
                  <a:gd name="T7" fmla="*/ 551 h 655"/>
                  <a:gd name="T8" fmla="*/ 212 w 424"/>
                  <a:gd name="T9" fmla="*/ 655 h 655"/>
                  <a:gd name="T10" fmla="*/ 7 w 424"/>
                  <a:gd name="T11" fmla="*/ 13 h 655"/>
                  <a:gd name="T12" fmla="*/ 213 w 424"/>
                  <a:gd name="T13" fmla="*/ 651 h 655"/>
                  <a:gd name="T14" fmla="*/ 420 w 424"/>
                  <a:gd name="T15" fmla="*/ 550 h 655"/>
                  <a:gd name="T16" fmla="*/ 7 w 424"/>
                  <a:gd name="T17" fmla="*/ 13 h 6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24" h="655">
                    <a:moveTo>
                      <a:pt x="212" y="655"/>
                    </a:moveTo>
                    <a:lnTo>
                      <a:pt x="211" y="654"/>
                    </a:lnTo>
                    <a:lnTo>
                      <a:pt x="0" y="0"/>
                    </a:lnTo>
                    <a:lnTo>
                      <a:pt x="424" y="551"/>
                    </a:lnTo>
                    <a:lnTo>
                      <a:pt x="212" y="655"/>
                    </a:lnTo>
                    <a:close/>
                    <a:moveTo>
                      <a:pt x="7" y="13"/>
                    </a:moveTo>
                    <a:lnTo>
                      <a:pt x="213" y="651"/>
                    </a:lnTo>
                    <a:lnTo>
                      <a:pt x="420" y="550"/>
                    </a:lnTo>
                    <a:lnTo>
                      <a:pt x="7" y="1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99" name="Freeform 96">
                <a:extLst>
                  <a:ext uri="{FF2B5EF4-FFF2-40B4-BE49-F238E27FC236}">
                    <a16:creationId xmlns:a16="http://schemas.microsoft.com/office/drawing/2014/main" id="{FC64551A-4B32-4FBB-85BB-7A8D6FB5108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552" y="3861"/>
                <a:ext cx="557" cy="652"/>
              </a:xfrm>
              <a:custGeom>
                <a:avLst/>
                <a:gdLst>
                  <a:gd name="T0" fmla="*/ 557 w 557"/>
                  <a:gd name="T1" fmla="*/ 652 h 652"/>
                  <a:gd name="T2" fmla="*/ 0 w 557"/>
                  <a:gd name="T3" fmla="*/ 154 h 652"/>
                  <a:gd name="T4" fmla="*/ 347 w 557"/>
                  <a:gd name="T5" fmla="*/ 0 h 652"/>
                  <a:gd name="T6" fmla="*/ 347 w 557"/>
                  <a:gd name="T7" fmla="*/ 1 h 652"/>
                  <a:gd name="T8" fmla="*/ 557 w 557"/>
                  <a:gd name="T9" fmla="*/ 652 h 652"/>
                  <a:gd name="T10" fmla="*/ 4 w 557"/>
                  <a:gd name="T11" fmla="*/ 155 h 652"/>
                  <a:gd name="T12" fmla="*/ 552 w 557"/>
                  <a:gd name="T13" fmla="*/ 644 h 652"/>
                  <a:gd name="T14" fmla="*/ 344 w 557"/>
                  <a:gd name="T15" fmla="*/ 3 h 652"/>
                  <a:gd name="T16" fmla="*/ 4 w 557"/>
                  <a:gd name="T17" fmla="*/ 155 h 6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57" h="652">
                    <a:moveTo>
                      <a:pt x="557" y="652"/>
                    </a:moveTo>
                    <a:lnTo>
                      <a:pt x="0" y="154"/>
                    </a:lnTo>
                    <a:lnTo>
                      <a:pt x="347" y="0"/>
                    </a:lnTo>
                    <a:lnTo>
                      <a:pt x="347" y="1"/>
                    </a:lnTo>
                    <a:lnTo>
                      <a:pt x="557" y="652"/>
                    </a:lnTo>
                    <a:close/>
                    <a:moveTo>
                      <a:pt x="4" y="155"/>
                    </a:moveTo>
                    <a:lnTo>
                      <a:pt x="552" y="644"/>
                    </a:lnTo>
                    <a:lnTo>
                      <a:pt x="344" y="3"/>
                    </a:lnTo>
                    <a:lnTo>
                      <a:pt x="4" y="15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00" name="Freeform 97">
                <a:extLst>
                  <a:ext uri="{FF2B5EF4-FFF2-40B4-BE49-F238E27FC236}">
                    <a16:creationId xmlns:a16="http://schemas.microsoft.com/office/drawing/2014/main" id="{3A676B8F-DFFF-4CA3-BBBA-13D7B52AF4B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553" y="3551"/>
                <a:ext cx="347" cy="467"/>
              </a:xfrm>
              <a:custGeom>
                <a:avLst/>
                <a:gdLst>
                  <a:gd name="T0" fmla="*/ 0 w 347"/>
                  <a:gd name="T1" fmla="*/ 467 h 467"/>
                  <a:gd name="T2" fmla="*/ 0 w 347"/>
                  <a:gd name="T3" fmla="*/ 464 h 467"/>
                  <a:gd name="T4" fmla="*/ 57 w 347"/>
                  <a:gd name="T5" fmla="*/ 0 h 467"/>
                  <a:gd name="T6" fmla="*/ 347 w 347"/>
                  <a:gd name="T7" fmla="*/ 312 h 467"/>
                  <a:gd name="T8" fmla="*/ 344 w 347"/>
                  <a:gd name="T9" fmla="*/ 313 h 467"/>
                  <a:gd name="T10" fmla="*/ 0 w 347"/>
                  <a:gd name="T11" fmla="*/ 467 h 467"/>
                  <a:gd name="T12" fmla="*/ 60 w 347"/>
                  <a:gd name="T13" fmla="*/ 6 h 467"/>
                  <a:gd name="T14" fmla="*/ 3 w 347"/>
                  <a:gd name="T15" fmla="*/ 462 h 467"/>
                  <a:gd name="T16" fmla="*/ 342 w 347"/>
                  <a:gd name="T17" fmla="*/ 311 h 467"/>
                  <a:gd name="T18" fmla="*/ 60 w 347"/>
                  <a:gd name="T19" fmla="*/ 6 h 4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47" h="467">
                    <a:moveTo>
                      <a:pt x="0" y="467"/>
                    </a:moveTo>
                    <a:lnTo>
                      <a:pt x="0" y="464"/>
                    </a:lnTo>
                    <a:lnTo>
                      <a:pt x="57" y="0"/>
                    </a:lnTo>
                    <a:lnTo>
                      <a:pt x="347" y="312"/>
                    </a:lnTo>
                    <a:lnTo>
                      <a:pt x="344" y="313"/>
                    </a:lnTo>
                    <a:lnTo>
                      <a:pt x="0" y="467"/>
                    </a:lnTo>
                    <a:close/>
                    <a:moveTo>
                      <a:pt x="60" y="6"/>
                    </a:moveTo>
                    <a:lnTo>
                      <a:pt x="3" y="462"/>
                    </a:lnTo>
                    <a:lnTo>
                      <a:pt x="342" y="311"/>
                    </a:lnTo>
                    <a:lnTo>
                      <a:pt x="60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01" name="Freeform 98">
                <a:extLst>
                  <a:ext uri="{FF2B5EF4-FFF2-40B4-BE49-F238E27FC236}">
                    <a16:creationId xmlns:a16="http://schemas.microsoft.com/office/drawing/2014/main" id="{1B84F14B-601A-49F4-AB0D-1E80B461151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018" y="3551"/>
                <a:ext cx="595" cy="465"/>
              </a:xfrm>
              <a:custGeom>
                <a:avLst/>
                <a:gdLst>
                  <a:gd name="T0" fmla="*/ 537 w 595"/>
                  <a:gd name="T1" fmla="*/ 465 h 465"/>
                  <a:gd name="T2" fmla="*/ 536 w 595"/>
                  <a:gd name="T3" fmla="*/ 465 h 465"/>
                  <a:gd name="T4" fmla="*/ 0 w 595"/>
                  <a:gd name="T5" fmla="*/ 372 h 465"/>
                  <a:gd name="T6" fmla="*/ 3 w 595"/>
                  <a:gd name="T7" fmla="*/ 370 h 465"/>
                  <a:gd name="T8" fmla="*/ 595 w 595"/>
                  <a:gd name="T9" fmla="*/ 0 h 465"/>
                  <a:gd name="T10" fmla="*/ 595 w 595"/>
                  <a:gd name="T11" fmla="*/ 2 h 465"/>
                  <a:gd name="T12" fmla="*/ 537 w 595"/>
                  <a:gd name="T13" fmla="*/ 465 h 465"/>
                  <a:gd name="T14" fmla="*/ 6 w 595"/>
                  <a:gd name="T15" fmla="*/ 370 h 465"/>
                  <a:gd name="T16" fmla="*/ 535 w 595"/>
                  <a:gd name="T17" fmla="*/ 463 h 465"/>
                  <a:gd name="T18" fmla="*/ 591 w 595"/>
                  <a:gd name="T19" fmla="*/ 5 h 465"/>
                  <a:gd name="T20" fmla="*/ 6 w 595"/>
                  <a:gd name="T21" fmla="*/ 370 h 4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95" h="465">
                    <a:moveTo>
                      <a:pt x="537" y="465"/>
                    </a:moveTo>
                    <a:lnTo>
                      <a:pt x="536" y="465"/>
                    </a:lnTo>
                    <a:lnTo>
                      <a:pt x="0" y="372"/>
                    </a:lnTo>
                    <a:lnTo>
                      <a:pt x="3" y="370"/>
                    </a:lnTo>
                    <a:lnTo>
                      <a:pt x="595" y="0"/>
                    </a:lnTo>
                    <a:lnTo>
                      <a:pt x="595" y="2"/>
                    </a:lnTo>
                    <a:lnTo>
                      <a:pt x="537" y="465"/>
                    </a:lnTo>
                    <a:close/>
                    <a:moveTo>
                      <a:pt x="6" y="370"/>
                    </a:moveTo>
                    <a:lnTo>
                      <a:pt x="535" y="463"/>
                    </a:lnTo>
                    <a:lnTo>
                      <a:pt x="591" y="5"/>
                    </a:lnTo>
                    <a:lnTo>
                      <a:pt x="6" y="37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02" name="Freeform 99">
                <a:extLst>
                  <a:ext uri="{FF2B5EF4-FFF2-40B4-BE49-F238E27FC236}">
                    <a16:creationId xmlns:a16="http://schemas.microsoft.com/office/drawing/2014/main" id="{201FD636-223C-43FC-AF22-DD3DFE9F007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845" y="3550"/>
                <a:ext cx="773" cy="373"/>
              </a:xfrm>
              <a:custGeom>
                <a:avLst/>
                <a:gdLst>
                  <a:gd name="T0" fmla="*/ 176 w 773"/>
                  <a:gd name="T1" fmla="*/ 373 h 373"/>
                  <a:gd name="T2" fmla="*/ 0 w 773"/>
                  <a:gd name="T3" fmla="*/ 204 h 373"/>
                  <a:gd name="T4" fmla="*/ 773 w 773"/>
                  <a:gd name="T5" fmla="*/ 0 h 373"/>
                  <a:gd name="T6" fmla="*/ 176 w 773"/>
                  <a:gd name="T7" fmla="*/ 373 h 373"/>
                  <a:gd name="T8" fmla="*/ 4 w 773"/>
                  <a:gd name="T9" fmla="*/ 205 h 373"/>
                  <a:gd name="T10" fmla="*/ 176 w 773"/>
                  <a:gd name="T11" fmla="*/ 371 h 373"/>
                  <a:gd name="T12" fmla="*/ 758 w 773"/>
                  <a:gd name="T13" fmla="*/ 7 h 373"/>
                  <a:gd name="T14" fmla="*/ 4 w 773"/>
                  <a:gd name="T15" fmla="*/ 205 h 3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73" h="373">
                    <a:moveTo>
                      <a:pt x="176" y="373"/>
                    </a:moveTo>
                    <a:lnTo>
                      <a:pt x="0" y="204"/>
                    </a:lnTo>
                    <a:lnTo>
                      <a:pt x="773" y="0"/>
                    </a:lnTo>
                    <a:lnTo>
                      <a:pt x="176" y="373"/>
                    </a:lnTo>
                    <a:close/>
                    <a:moveTo>
                      <a:pt x="4" y="205"/>
                    </a:moveTo>
                    <a:lnTo>
                      <a:pt x="176" y="371"/>
                    </a:lnTo>
                    <a:lnTo>
                      <a:pt x="758" y="7"/>
                    </a:lnTo>
                    <a:lnTo>
                      <a:pt x="4" y="20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03" name="Freeform 100">
                <a:extLst>
                  <a:ext uri="{FF2B5EF4-FFF2-40B4-BE49-F238E27FC236}">
                    <a16:creationId xmlns:a16="http://schemas.microsoft.com/office/drawing/2014/main" id="{59C7BCC3-C3A8-4072-9982-8F5BF6D4389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644" y="3753"/>
                <a:ext cx="380" cy="171"/>
              </a:xfrm>
              <a:custGeom>
                <a:avLst/>
                <a:gdLst>
                  <a:gd name="T0" fmla="*/ 0 w 380"/>
                  <a:gd name="T1" fmla="*/ 119 h 171"/>
                  <a:gd name="T2" fmla="*/ 203 w 380"/>
                  <a:gd name="T3" fmla="*/ 0 h 171"/>
                  <a:gd name="T4" fmla="*/ 380 w 380"/>
                  <a:gd name="T5" fmla="*/ 171 h 171"/>
                  <a:gd name="T6" fmla="*/ 0 w 380"/>
                  <a:gd name="T7" fmla="*/ 119 h 171"/>
                  <a:gd name="T8" fmla="*/ 203 w 380"/>
                  <a:gd name="T9" fmla="*/ 3 h 171"/>
                  <a:gd name="T10" fmla="*/ 7 w 380"/>
                  <a:gd name="T11" fmla="*/ 118 h 171"/>
                  <a:gd name="T12" fmla="*/ 374 w 380"/>
                  <a:gd name="T13" fmla="*/ 168 h 171"/>
                  <a:gd name="T14" fmla="*/ 203 w 380"/>
                  <a:gd name="T15" fmla="*/ 3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80" h="171">
                    <a:moveTo>
                      <a:pt x="0" y="119"/>
                    </a:moveTo>
                    <a:lnTo>
                      <a:pt x="203" y="0"/>
                    </a:lnTo>
                    <a:lnTo>
                      <a:pt x="380" y="171"/>
                    </a:lnTo>
                    <a:lnTo>
                      <a:pt x="0" y="119"/>
                    </a:lnTo>
                    <a:close/>
                    <a:moveTo>
                      <a:pt x="203" y="3"/>
                    </a:moveTo>
                    <a:lnTo>
                      <a:pt x="7" y="118"/>
                    </a:lnTo>
                    <a:lnTo>
                      <a:pt x="374" y="168"/>
                    </a:lnTo>
                    <a:lnTo>
                      <a:pt x="203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04" name="Freeform 101">
                <a:extLst>
                  <a:ext uri="{FF2B5EF4-FFF2-40B4-BE49-F238E27FC236}">
                    <a16:creationId xmlns:a16="http://schemas.microsoft.com/office/drawing/2014/main" id="{E2428268-87E4-429F-9E19-DA5FA9B6190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466" y="3345"/>
                <a:ext cx="383" cy="529"/>
              </a:xfrm>
              <a:custGeom>
                <a:avLst/>
                <a:gdLst>
                  <a:gd name="T0" fmla="*/ 180 w 383"/>
                  <a:gd name="T1" fmla="*/ 529 h 529"/>
                  <a:gd name="T2" fmla="*/ 0 w 383"/>
                  <a:gd name="T3" fmla="*/ 0 h 529"/>
                  <a:gd name="T4" fmla="*/ 383 w 383"/>
                  <a:gd name="T5" fmla="*/ 410 h 529"/>
                  <a:gd name="T6" fmla="*/ 180 w 383"/>
                  <a:gd name="T7" fmla="*/ 529 h 529"/>
                  <a:gd name="T8" fmla="*/ 6 w 383"/>
                  <a:gd name="T9" fmla="*/ 10 h 529"/>
                  <a:gd name="T10" fmla="*/ 183 w 383"/>
                  <a:gd name="T11" fmla="*/ 525 h 529"/>
                  <a:gd name="T12" fmla="*/ 379 w 383"/>
                  <a:gd name="T13" fmla="*/ 409 h 529"/>
                  <a:gd name="T14" fmla="*/ 6 w 383"/>
                  <a:gd name="T15" fmla="*/ 10 h 5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83" h="529">
                    <a:moveTo>
                      <a:pt x="180" y="529"/>
                    </a:moveTo>
                    <a:lnTo>
                      <a:pt x="0" y="0"/>
                    </a:lnTo>
                    <a:lnTo>
                      <a:pt x="383" y="410"/>
                    </a:lnTo>
                    <a:lnTo>
                      <a:pt x="180" y="529"/>
                    </a:lnTo>
                    <a:close/>
                    <a:moveTo>
                      <a:pt x="6" y="10"/>
                    </a:moveTo>
                    <a:lnTo>
                      <a:pt x="183" y="525"/>
                    </a:lnTo>
                    <a:lnTo>
                      <a:pt x="379" y="409"/>
                    </a:lnTo>
                    <a:lnTo>
                      <a:pt x="6" y="1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05" name="Freeform 102">
                <a:extLst>
                  <a:ext uri="{FF2B5EF4-FFF2-40B4-BE49-F238E27FC236}">
                    <a16:creationId xmlns:a16="http://schemas.microsoft.com/office/drawing/2014/main" id="{F50491F8-5C99-49F3-A269-DA27C2D1378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122" y="3347"/>
                <a:ext cx="527" cy="695"/>
              </a:xfrm>
              <a:custGeom>
                <a:avLst/>
                <a:gdLst>
                  <a:gd name="T0" fmla="*/ 0 w 527"/>
                  <a:gd name="T1" fmla="*/ 695 h 695"/>
                  <a:gd name="T2" fmla="*/ 348 w 527"/>
                  <a:gd name="T3" fmla="*/ 0 h 695"/>
                  <a:gd name="T4" fmla="*/ 527 w 527"/>
                  <a:gd name="T5" fmla="*/ 525 h 695"/>
                  <a:gd name="T6" fmla="*/ 525 w 527"/>
                  <a:gd name="T7" fmla="*/ 525 h 695"/>
                  <a:gd name="T8" fmla="*/ 0 w 527"/>
                  <a:gd name="T9" fmla="*/ 695 h 695"/>
                  <a:gd name="T10" fmla="*/ 347 w 527"/>
                  <a:gd name="T11" fmla="*/ 7 h 695"/>
                  <a:gd name="T12" fmla="*/ 4 w 527"/>
                  <a:gd name="T13" fmla="*/ 690 h 695"/>
                  <a:gd name="T14" fmla="*/ 524 w 527"/>
                  <a:gd name="T15" fmla="*/ 524 h 695"/>
                  <a:gd name="T16" fmla="*/ 347 w 527"/>
                  <a:gd name="T17" fmla="*/ 7 h 6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27" h="695">
                    <a:moveTo>
                      <a:pt x="0" y="695"/>
                    </a:moveTo>
                    <a:lnTo>
                      <a:pt x="348" y="0"/>
                    </a:lnTo>
                    <a:lnTo>
                      <a:pt x="527" y="525"/>
                    </a:lnTo>
                    <a:lnTo>
                      <a:pt x="525" y="525"/>
                    </a:lnTo>
                    <a:lnTo>
                      <a:pt x="0" y="695"/>
                    </a:lnTo>
                    <a:close/>
                    <a:moveTo>
                      <a:pt x="347" y="7"/>
                    </a:moveTo>
                    <a:lnTo>
                      <a:pt x="4" y="690"/>
                    </a:lnTo>
                    <a:lnTo>
                      <a:pt x="524" y="524"/>
                    </a:lnTo>
                    <a:lnTo>
                      <a:pt x="347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06" name="Freeform 103">
                <a:extLst>
                  <a:ext uri="{FF2B5EF4-FFF2-40B4-BE49-F238E27FC236}">
                    <a16:creationId xmlns:a16="http://schemas.microsoft.com/office/drawing/2014/main" id="{7BE3C1D8-784D-40C7-945C-71E18EDB642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122" y="3869"/>
                <a:ext cx="530" cy="514"/>
              </a:xfrm>
              <a:custGeom>
                <a:avLst/>
                <a:gdLst>
                  <a:gd name="T0" fmla="*/ 59 w 530"/>
                  <a:gd name="T1" fmla="*/ 514 h 514"/>
                  <a:gd name="T2" fmla="*/ 0 w 530"/>
                  <a:gd name="T3" fmla="*/ 169 h 514"/>
                  <a:gd name="T4" fmla="*/ 1 w 530"/>
                  <a:gd name="T5" fmla="*/ 169 h 514"/>
                  <a:gd name="T6" fmla="*/ 530 w 530"/>
                  <a:gd name="T7" fmla="*/ 0 h 514"/>
                  <a:gd name="T8" fmla="*/ 59 w 530"/>
                  <a:gd name="T9" fmla="*/ 514 h 514"/>
                  <a:gd name="T10" fmla="*/ 3 w 530"/>
                  <a:gd name="T11" fmla="*/ 172 h 514"/>
                  <a:gd name="T12" fmla="*/ 61 w 530"/>
                  <a:gd name="T13" fmla="*/ 508 h 514"/>
                  <a:gd name="T14" fmla="*/ 522 w 530"/>
                  <a:gd name="T15" fmla="*/ 6 h 514"/>
                  <a:gd name="T16" fmla="*/ 3 w 530"/>
                  <a:gd name="T17" fmla="*/ 172 h 5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30" h="514">
                    <a:moveTo>
                      <a:pt x="59" y="514"/>
                    </a:moveTo>
                    <a:lnTo>
                      <a:pt x="0" y="169"/>
                    </a:lnTo>
                    <a:lnTo>
                      <a:pt x="1" y="169"/>
                    </a:lnTo>
                    <a:lnTo>
                      <a:pt x="530" y="0"/>
                    </a:lnTo>
                    <a:lnTo>
                      <a:pt x="59" y="514"/>
                    </a:lnTo>
                    <a:close/>
                    <a:moveTo>
                      <a:pt x="3" y="172"/>
                    </a:moveTo>
                    <a:lnTo>
                      <a:pt x="61" y="508"/>
                    </a:lnTo>
                    <a:lnTo>
                      <a:pt x="522" y="6"/>
                    </a:lnTo>
                    <a:lnTo>
                      <a:pt x="3" y="17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07" name="Freeform 104">
                <a:extLst>
                  <a:ext uri="{FF2B5EF4-FFF2-40B4-BE49-F238E27FC236}">
                    <a16:creationId xmlns:a16="http://schemas.microsoft.com/office/drawing/2014/main" id="{7E80E3D7-8C25-4A36-B553-1D4A1FCC40D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633" y="4037"/>
                <a:ext cx="551" cy="345"/>
              </a:xfrm>
              <a:custGeom>
                <a:avLst/>
                <a:gdLst>
                  <a:gd name="T0" fmla="*/ 551 w 551"/>
                  <a:gd name="T1" fmla="*/ 345 h 345"/>
                  <a:gd name="T2" fmla="*/ 0 w 551"/>
                  <a:gd name="T3" fmla="*/ 143 h 345"/>
                  <a:gd name="T4" fmla="*/ 492 w 551"/>
                  <a:gd name="T5" fmla="*/ 0 h 345"/>
                  <a:gd name="T6" fmla="*/ 551 w 551"/>
                  <a:gd name="T7" fmla="*/ 345 h 345"/>
                  <a:gd name="T8" fmla="*/ 8 w 551"/>
                  <a:gd name="T9" fmla="*/ 144 h 345"/>
                  <a:gd name="T10" fmla="*/ 547 w 551"/>
                  <a:gd name="T11" fmla="*/ 341 h 345"/>
                  <a:gd name="T12" fmla="*/ 490 w 551"/>
                  <a:gd name="T13" fmla="*/ 4 h 345"/>
                  <a:gd name="T14" fmla="*/ 8 w 551"/>
                  <a:gd name="T15" fmla="*/ 144 h 3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51" h="345">
                    <a:moveTo>
                      <a:pt x="551" y="345"/>
                    </a:moveTo>
                    <a:lnTo>
                      <a:pt x="0" y="143"/>
                    </a:lnTo>
                    <a:lnTo>
                      <a:pt x="492" y="0"/>
                    </a:lnTo>
                    <a:lnTo>
                      <a:pt x="551" y="345"/>
                    </a:lnTo>
                    <a:close/>
                    <a:moveTo>
                      <a:pt x="8" y="144"/>
                    </a:moveTo>
                    <a:lnTo>
                      <a:pt x="547" y="341"/>
                    </a:lnTo>
                    <a:lnTo>
                      <a:pt x="490" y="4"/>
                    </a:lnTo>
                    <a:lnTo>
                      <a:pt x="8" y="14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08" name="Freeform 105">
                <a:extLst>
                  <a:ext uri="{FF2B5EF4-FFF2-40B4-BE49-F238E27FC236}">
                    <a16:creationId xmlns:a16="http://schemas.microsoft.com/office/drawing/2014/main" id="{086BA6FA-7D64-48BB-ADFC-AD702DB47DF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634" y="3444"/>
                <a:ext cx="491" cy="738"/>
              </a:xfrm>
              <a:custGeom>
                <a:avLst/>
                <a:gdLst>
                  <a:gd name="T0" fmla="*/ 0 w 491"/>
                  <a:gd name="T1" fmla="*/ 738 h 738"/>
                  <a:gd name="T2" fmla="*/ 1 w 491"/>
                  <a:gd name="T3" fmla="*/ 736 h 738"/>
                  <a:gd name="T4" fmla="*/ 355 w 491"/>
                  <a:gd name="T5" fmla="*/ 0 h 738"/>
                  <a:gd name="T6" fmla="*/ 491 w 491"/>
                  <a:gd name="T7" fmla="*/ 597 h 738"/>
                  <a:gd name="T8" fmla="*/ 0 w 491"/>
                  <a:gd name="T9" fmla="*/ 738 h 738"/>
                  <a:gd name="T10" fmla="*/ 355 w 491"/>
                  <a:gd name="T11" fmla="*/ 7 h 738"/>
                  <a:gd name="T12" fmla="*/ 4 w 491"/>
                  <a:gd name="T13" fmla="*/ 735 h 738"/>
                  <a:gd name="T14" fmla="*/ 488 w 491"/>
                  <a:gd name="T15" fmla="*/ 594 h 738"/>
                  <a:gd name="T16" fmla="*/ 355 w 491"/>
                  <a:gd name="T17" fmla="*/ 7 h 7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91" h="738">
                    <a:moveTo>
                      <a:pt x="0" y="738"/>
                    </a:moveTo>
                    <a:lnTo>
                      <a:pt x="1" y="736"/>
                    </a:lnTo>
                    <a:lnTo>
                      <a:pt x="355" y="0"/>
                    </a:lnTo>
                    <a:lnTo>
                      <a:pt x="491" y="597"/>
                    </a:lnTo>
                    <a:lnTo>
                      <a:pt x="0" y="738"/>
                    </a:lnTo>
                    <a:close/>
                    <a:moveTo>
                      <a:pt x="355" y="7"/>
                    </a:moveTo>
                    <a:lnTo>
                      <a:pt x="4" y="735"/>
                    </a:lnTo>
                    <a:lnTo>
                      <a:pt x="488" y="594"/>
                    </a:lnTo>
                    <a:lnTo>
                      <a:pt x="355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09" name="Freeform 106">
                <a:extLst>
                  <a:ext uri="{FF2B5EF4-FFF2-40B4-BE49-F238E27FC236}">
                    <a16:creationId xmlns:a16="http://schemas.microsoft.com/office/drawing/2014/main" id="{38B05025-162E-432C-AB79-D69CFD47AC9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988" y="3348"/>
                <a:ext cx="483" cy="695"/>
              </a:xfrm>
              <a:custGeom>
                <a:avLst/>
                <a:gdLst>
                  <a:gd name="T0" fmla="*/ 135 w 483"/>
                  <a:gd name="T1" fmla="*/ 695 h 695"/>
                  <a:gd name="T2" fmla="*/ 135 w 483"/>
                  <a:gd name="T3" fmla="*/ 691 h 695"/>
                  <a:gd name="T4" fmla="*/ 0 w 483"/>
                  <a:gd name="T5" fmla="*/ 98 h 695"/>
                  <a:gd name="T6" fmla="*/ 483 w 483"/>
                  <a:gd name="T7" fmla="*/ 0 h 695"/>
                  <a:gd name="T8" fmla="*/ 135 w 483"/>
                  <a:gd name="T9" fmla="*/ 695 h 695"/>
                  <a:gd name="T10" fmla="*/ 2 w 483"/>
                  <a:gd name="T11" fmla="*/ 100 h 695"/>
                  <a:gd name="T12" fmla="*/ 136 w 483"/>
                  <a:gd name="T13" fmla="*/ 688 h 695"/>
                  <a:gd name="T14" fmla="*/ 478 w 483"/>
                  <a:gd name="T15" fmla="*/ 4 h 695"/>
                  <a:gd name="T16" fmla="*/ 2 w 483"/>
                  <a:gd name="T17" fmla="*/ 100 h 6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83" h="695">
                    <a:moveTo>
                      <a:pt x="135" y="695"/>
                    </a:moveTo>
                    <a:lnTo>
                      <a:pt x="135" y="691"/>
                    </a:lnTo>
                    <a:lnTo>
                      <a:pt x="0" y="98"/>
                    </a:lnTo>
                    <a:lnTo>
                      <a:pt x="483" y="0"/>
                    </a:lnTo>
                    <a:lnTo>
                      <a:pt x="135" y="695"/>
                    </a:lnTo>
                    <a:close/>
                    <a:moveTo>
                      <a:pt x="2" y="100"/>
                    </a:moveTo>
                    <a:lnTo>
                      <a:pt x="136" y="688"/>
                    </a:lnTo>
                    <a:lnTo>
                      <a:pt x="478" y="4"/>
                    </a:lnTo>
                    <a:lnTo>
                      <a:pt x="2" y="10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10" name="Freeform 107">
                <a:extLst>
                  <a:ext uri="{FF2B5EF4-FFF2-40B4-BE49-F238E27FC236}">
                    <a16:creationId xmlns:a16="http://schemas.microsoft.com/office/drawing/2014/main" id="{320A3749-E55D-41B6-A9E1-C2B335BC15C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462" y="2891"/>
                <a:ext cx="358" cy="539"/>
              </a:xfrm>
              <a:custGeom>
                <a:avLst/>
                <a:gdLst>
                  <a:gd name="T0" fmla="*/ 358 w 358"/>
                  <a:gd name="T1" fmla="*/ 539 h 539"/>
                  <a:gd name="T2" fmla="*/ 5 w 358"/>
                  <a:gd name="T3" fmla="*/ 461 h 539"/>
                  <a:gd name="T4" fmla="*/ 0 w 358"/>
                  <a:gd name="T5" fmla="*/ 0 h 539"/>
                  <a:gd name="T6" fmla="*/ 358 w 358"/>
                  <a:gd name="T7" fmla="*/ 539 h 539"/>
                  <a:gd name="T8" fmla="*/ 8 w 358"/>
                  <a:gd name="T9" fmla="*/ 458 h 539"/>
                  <a:gd name="T10" fmla="*/ 353 w 358"/>
                  <a:gd name="T11" fmla="*/ 534 h 539"/>
                  <a:gd name="T12" fmla="*/ 3 w 358"/>
                  <a:gd name="T13" fmla="*/ 8 h 539"/>
                  <a:gd name="T14" fmla="*/ 8 w 358"/>
                  <a:gd name="T15" fmla="*/ 458 h 5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58" h="539">
                    <a:moveTo>
                      <a:pt x="358" y="539"/>
                    </a:moveTo>
                    <a:lnTo>
                      <a:pt x="5" y="461"/>
                    </a:lnTo>
                    <a:lnTo>
                      <a:pt x="0" y="0"/>
                    </a:lnTo>
                    <a:lnTo>
                      <a:pt x="358" y="539"/>
                    </a:lnTo>
                    <a:close/>
                    <a:moveTo>
                      <a:pt x="8" y="458"/>
                    </a:moveTo>
                    <a:lnTo>
                      <a:pt x="353" y="534"/>
                    </a:lnTo>
                    <a:lnTo>
                      <a:pt x="3" y="8"/>
                    </a:lnTo>
                    <a:lnTo>
                      <a:pt x="8" y="45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11" name="Freeform 108">
                <a:extLst>
                  <a:ext uri="{FF2B5EF4-FFF2-40B4-BE49-F238E27FC236}">
                    <a16:creationId xmlns:a16="http://schemas.microsoft.com/office/drawing/2014/main" id="{221BA261-2C1E-4A7E-9162-407C633E60E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462" y="3347"/>
                <a:ext cx="441" cy="265"/>
              </a:xfrm>
              <a:custGeom>
                <a:avLst/>
                <a:gdLst>
                  <a:gd name="T0" fmla="*/ 441 w 441"/>
                  <a:gd name="T1" fmla="*/ 265 h 265"/>
                  <a:gd name="T2" fmla="*/ 0 w 441"/>
                  <a:gd name="T3" fmla="*/ 0 h 265"/>
                  <a:gd name="T4" fmla="*/ 356 w 441"/>
                  <a:gd name="T5" fmla="*/ 80 h 265"/>
                  <a:gd name="T6" fmla="*/ 441 w 441"/>
                  <a:gd name="T7" fmla="*/ 265 h 265"/>
                  <a:gd name="T8" fmla="*/ 15 w 441"/>
                  <a:gd name="T9" fmla="*/ 6 h 265"/>
                  <a:gd name="T10" fmla="*/ 436 w 441"/>
                  <a:gd name="T11" fmla="*/ 259 h 265"/>
                  <a:gd name="T12" fmla="*/ 355 w 441"/>
                  <a:gd name="T13" fmla="*/ 82 h 265"/>
                  <a:gd name="T14" fmla="*/ 15 w 441"/>
                  <a:gd name="T15" fmla="*/ 6 h 2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41" h="265">
                    <a:moveTo>
                      <a:pt x="441" y="265"/>
                    </a:moveTo>
                    <a:lnTo>
                      <a:pt x="0" y="0"/>
                    </a:lnTo>
                    <a:lnTo>
                      <a:pt x="356" y="80"/>
                    </a:lnTo>
                    <a:lnTo>
                      <a:pt x="441" y="265"/>
                    </a:lnTo>
                    <a:close/>
                    <a:moveTo>
                      <a:pt x="15" y="6"/>
                    </a:moveTo>
                    <a:lnTo>
                      <a:pt x="436" y="259"/>
                    </a:lnTo>
                    <a:lnTo>
                      <a:pt x="355" y="82"/>
                    </a:lnTo>
                    <a:lnTo>
                      <a:pt x="15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12" name="Freeform 109">
                <a:extLst>
                  <a:ext uri="{FF2B5EF4-FFF2-40B4-BE49-F238E27FC236}">
                    <a16:creationId xmlns:a16="http://schemas.microsoft.com/office/drawing/2014/main" id="{293A8D4B-54A8-4E62-8EFD-867C20CEE55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816" y="3172"/>
                <a:ext cx="703" cy="439"/>
              </a:xfrm>
              <a:custGeom>
                <a:avLst/>
                <a:gdLst>
                  <a:gd name="T0" fmla="*/ 84 w 703"/>
                  <a:gd name="T1" fmla="*/ 439 h 439"/>
                  <a:gd name="T2" fmla="*/ 0 w 703"/>
                  <a:gd name="T3" fmla="*/ 255 h 439"/>
                  <a:gd name="T4" fmla="*/ 1 w 703"/>
                  <a:gd name="T5" fmla="*/ 255 h 439"/>
                  <a:gd name="T6" fmla="*/ 703 w 703"/>
                  <a:gd name="T7" fmla="*/ 0 h 439"/>
                  <a:gd name="T8" fmla="*/ 84 w 703"/>
                  <a:gd name="T9" fmla="*/ 439 h 439"/>
                  <a:gd name="T10" fmla="*/ 3 w 703"/>
                  <a:gd name="T11" fmla="*/ 257 h 439"/>
                  <a:gd name="T12" fmla="*/ 85 w 703"/>
                  <a:gd name="T13" fmla="*/ 435 h 439"/>
                  <a:gd name="T14" fmla="*/ 687 w 703"/>
                  <a:gd name="T15" fmla="*/ 9 h 439"/>
                  <a:gd name="T16" fmla="*/ 3 w 703"/>
                  <a:gd name="T17" fmla="*/ 257 h 4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03" h="439">
                    <a:moveTo>
                      <a:pt x="84" y="439"/>
                    </a:moveTo>
                    <a:lnTo>
                      <a:pt x="0" y="255"/>
                    </a:lnTo>
                    <a:lnTo>
                      <a:pt x="1" y="255"/>
                    </a:lnTo>
                    <a:lnTo>
                      <a:pt x="703" y="0"/>
                    </a:lnTo>
                    <a:lnTo>
                      <a:pt x="84" y="439"/>
                    </a:lnTo>
                    <a:close/>
                    <a:moveTo>
                      <a:pt x="3" y="257"/>
                    </a:moveTo>
                    <a:lnTo>
                      <a:pt x="85" y="435"/>
                    </a:lnTo>
                    <a:lnTo>
                      <a:pt x="687" y="9"/>
                    </a:lnTo>
                    <a:lnTo>
                      <a:pt x="3" y="25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13" name="Freeform 110">
                <a:extLst>
                  <a:ext uri="{FF2B5EF4-FFF2-40B4-BE49-F238E27FC236}">
                    <a16:creationId xmlns:a16="http://schemas.microsoft.com/office/drawing/2014/main" id="{055ACFF3-E7DA-466A-995D-019F0343AA2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461" y="2893"/>
                <a:ext cx="1055" cy="536"/>
              </a:xfrm>
              <a:custGeom>
                <a:avLst/>
                <a:gdLst>
                  <a:gd name="T0" fmla="*/ 356 w 1055"/>
                  <a:gd name="T1" fmla="*/ 536 h 536"/>
                  <a:gd name="T2" fmla="*/ 356 w 1055"/>
                  <a:gd name="T3" fmla="*/ 536 h 536"/>
                  <a:gd name="T4" fmla="*/ 0 w 1055"/>
                  <a:gd name="T5" fmla="*/ 0 h 536"/>
                  <a:gd name="T6" fmla="*/ 3 w 1055"/>
                  <a:gd name="T7" fmla="*/ 1 h 536"/>
                  <a:gd name="T8" fmla="*/ 1055 w 1055"/>
                  <a:gd name="T9" fmla="*/ 284 h 536"/>
                  <a:gd name="T10" fmla="*/ 356 w 1055"/>
                  <a:gd name="T11" fmla="*/ 536 h 536"/>
                  <a:gd name="T12" fmla="*/ 5 w 1055"/>
                  <a:gd name="T13" fmla="*/ 5 h 536"/>
                  <a:gd name="T14" fmla="*/ 357 w 1055"/>
                  <a:gd name="T15" fmla="*/ 534 h 536"/>
                  <a:gd name="T16" fmla="*/ 1047 w 1055"/>
                  <a:gd name="T17" fmla="*/ 284 h 536"/>
                  <a:gd name="T18" fmla="*/ 5 w 1055"/>
                  <a:gd name="T19" fmla="*/ 5 h 5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55" h="536">
                    <a:moveTo>
                      <a:pt x="356" y="536"/>
                    </a:moveTo>
                    <a:lnTo>
                      <a:pt x="356" y="536"/>
                    </a:lnTo>
                    <a:lnTo>
                      <a:pt x="0" y="0"/>
                    </a:lnTo>
                    <a:lnTo>
                      <a:pt x="3" y="1"/>
                    </a:lnTo>
                    <a:lnTo>
                      <a:pt x="1055" y="284"/>
                    </a:lnTo>
                    <a:lnTo>
                      <a:pt x="356" y="536"/>
                    </a:lnTo>
                    <a:close/>
                    <a:moveTo>
                      <a:pt x="5" y="5"/>
                    </a:moveTo>
                    <a:lnTo>
                      <a:pt x="357" y="534"/>
                    </a:lnTo>
                    <a:lnTo>
                      <a:pt x="1047" y="284"/>
                    </a:lnTo>
                    <a:lnTo>
                      <a:pt x="5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14" name="Freeform 111">
                <a:extLst>
                  <a:ext uri="{FF2B5EF4-FFF2-40B4-BE49-F238E27FC236}">
                    <a16:creationId xmlns:a16="http://schemas.microsoft.com/office/drawing/2014/main" id="{A3093239-6EB6-475C-9C51-DA3A8536B59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455" y="2861"/>
                <a:ext cx="1060" cy="318"/>
              </a:xfrm>
              <a:custGeom>
                <a:avLst/>
                <a:gdLst>
                  <a:gd name="T0" fmla="*/ 1060 w 1060"/>
                  <a:gd name="T1" fmla="*/ 318 h 318"/>
                  <a:gd name="T2" fmla="*/ 1056 w 1060"/>
                  <a:gd name="T3" fmla="*/ 317 h 318"/>
                  <a:gd name="T4" fmla="*/ 0 w 1060"/>
                  <a:gd name="T5" fmla="*/ 33 h 318"/>
                  <a:gd name="T6" fmla="*/ 846 w 1060"/>
                  <a:gd name="T7" fmla="*/ 0 h 318"/>
                  <a:gd name="T8" fmla="*/ 846 w 1060"/>
                  <a:gd name="T9" fmla="*/ 0 h 318"/>
                  <a:gd name="T10" fmla="*/ 1060 w 1060"/>
                  <a:gd name="T11" fmla="*/ 318 h 318"/>
                  <a:gd name="T12" fmla="*/ 17 w 1060"/>
                  <a:gd name="T13" fmla="*/ 36 h 318"/>
                  <a:gd name="T14" fmla="*/ 1054 w 1060"/>
                  <a:gd name="T15" fmla="*/ 313 h 318"/>
                  <a:gd name="T16" fmla="*/ 845 w 1060"/>
                  <a:gd name="T17" fmla="*/ 2 h 318"/>
                  <a:gd name="T18" fmla="*/ 17 w 1060"/>
                  <a:gd name="T19" fmla="*/ 36 h 3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60" h="318">
                    <a:moveTo>
                      <a:pt x="1060" y="318"/>
                    </a:moveTo>
                    <a:lnTo>
                      <a:pt x="1056" y="317"/>
                    </a:lnTo>
                    <a:lnTo>
                      <a:pt x="0" y="33"/>
                    </a:lnTo>
                    <a:lnTo>
                      <a:pt x="846" y="0"/>
                    </a:lnTo>
                    <a:lnTo>
                      <a:pt x="846" y="0"/>
                    </a:lnTo>
                    <a:lnTo>
                      <a:pt x="1060" y="318"/>
                    </a:lnTo>
                    <a:close/>
                    <a:moveTo>
                      <a:pt x="17" y="36"/>
                    </a:moveTo>
                    <a:lnTo>
                      <a:pt x="1054" y="313"/>
                    </a:lnTo>
                    <a:lnTo>
                      <a:pt x="845" y="2"/>
                    </a:lnTo>
                    <a:lnTo>
                      <a:pt x="17" y="3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15" name="Freeform 112">
                <a:extLst>
                  <a:ext uri="{FF2B5EF4-FFF2-40B4-BE49-F238E27FC236}">
                    <a16:creationId xmlns:a16="http://schemas.microsoft.com/office/drawing/2014/main" id="{43345AEA-965C-4B9E-8663-D10028D095E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297" y="2860"/>
                <a:ext cx="931" cy="345"/>
              </a:xfrm>
              <a:custGeom>
                <a:avLst/>
                <a:gdLst>
                  <a:gd name="T0" fmla="*/ 214 w 931"/>
                  <a:gd name="T1" fmla="*/ 318 h 345"/>
                  <a:gd name="T2" fmla="*/ 213 w 931"/>
                  <a:gd name="T3" fmla="*/ 318 h 345"/>
                  <a:gd name="T4" fmla="*/ 0 w 931"/>
                  <a:gd name="T5" fmla="*/ 0 h 345"/>
                  <a:gd name="T6" fmla="*/ 931 w 931"/>
                  <a:gd name="T7" fmla="*/ 345 h 345"/>
                  <a:gd name="T8" fmla="*/ 214 w 931"/>
                  <a:gd name="T9" fmla="*/ 318 h 345"/>
                  <a:gd name="T10" fmla="*/ 7 w 931"/>
                  <a:gd name="T11" fmla="*/ 4 h 345"/>
                  <a:gd name="T12" fmla="*/ 215 w 931"/>
                  <a:gd name="T13" fmla="*/ 315 h 345"/>
                  <a:gd name="T14" fmla="*/ 916 w 931"/>
                  <a:gd name="T15" fmla="*/ 342 h 345"/>
                  <a:gd name="T16" fmla="*/ 7 w 931"/>
                  <a:gd name="T17" fmla="*/ 4 h 3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31" h="345">
                    <a:moveTo>
                      <a:pt x="214" y="318"/>
                    </a:moveTo>
                    <a:lnTo>
                      <a:pt x="213" y="318"/>
                    </a:lnTo>
                    <a:lnTo>
                      <a:pt x="0" y="0"/>
                    </a:lnTo>
                    <a:lnTo>
                      <a:pt x="931" y="345"/>
                    </a:lnTo>
                    <a:lnTo>
                      <a:pt x="214" y="318"/>
                    </a:lnTo>
                    <a:close/>
                    <a:moveTo>
                      <a:pt x="7" y="4"/>
                    </a:moveTo>
                    <a:lnTo>
                      <a:pt x="215" y="315"/>
                    </a:lnTo>
                    <a:lnTo>
                      <a:pt x="916" y="342"/>
                    </a:lnTo>
                    <a:lnTo>
                      <a:pt x="7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16" name="Freeform 113">
                <a:extLst>
                  <a:ext uri="{FF2B5EF4-FFF2-40B4-BE49-F238E27FC236}">
                    <a16:creationId xmlns:a16="http://schemas.microsoft.com/office/drawing/2014/main" id="{526BAEF5-DD1F-4BD3-AD85-06191F44FC5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985" y="2892"/>
                <a:ext cx="485" cy="558"/>
              </a:xfrm>
              <a:custGeom>
                <a:avLst/>
                <a:gdLst>
                  <a:gd name="T0" fmla="*/ 0 w 485"/>
                  <a:gd name="T1" fmla="*/ 558 h 558"/>
                  <a:gd name="T2" fmla="*/ 480 w 485"/>
                  <a:gd name="T3" fmla="*/ 0 h 558"/>
                  <a:gd name="T4" fmla="*/ 485 w 485"/>
                  <a:gd name="T5" fmla="*/ 460 h 558"/>
                  <a:gd name="T6" fmla="*/ 0 w 485"/>
                  <a:gd name="T7" fmla="*/ 558 h 558"/>
                  <a:gd name="T8" fmla="*/ 477 w 485"/>
                  <a:gd name="T9" fmla="*/ 7 h 558"/>
                  <a:gd name="T10" fmla="*/ 7 w 485"/>
                  <a:gd name="T11" fmla="*/ 553 h 558"/>
                  <a:gd name="T12" fmla="*/ 482 w 485"/>
                  <a:gd name="T13" fmla="*/ 457 h 558"/>
                  <a:gd name="T14" fmla="*/ 477 w 485"/>
                  <a:gd name="T15" fmla="*/ 7 h 5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85" h="558">
                    <a:moveTo>
                      <a:pt x="0" y="558"/>
                    </a:moveTo>
                    <a:lnTo>
                      <a:pt x="480" y="0"/>
                    </a:lnTo>
                    <a:lnTo>
                      <a:pt x="485" y="460"/>
                    </a:lnTo>
                    <a:lnTo>
                      <a:pt x="0" y="558"/>
                    </a:lnTo>
                    <a:close/>
                    <a:moveTo>
                      <a:pt x="477" y="7"/>
                    </a:moveTo>
                    <a:lnTo>
                      <a:pt x="7" y="553"/>
                    </a:lnTo>
                    <a:lnTo>
                      <a:pt x="482" y="457"/>
                    </a:lnTo>
                    <a:lnTo>
                      <a:pt x="477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17" name="Freeform 114">
                <a:extLst>
                  <a:ext uri="{FF2B5EF4-FFF2-40B4-BE49-F238E27FC236}">
                    <a16:creationId xmlns:a16="http://schemas.microsoft.com/office/drawing/2014/main" id="{EAEC6B87-90CC-42D0-96B5-41AD7BC1216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487" y="2892"/>
                <a:ext cx="980" cy="556"/>
              </a:xfrm>
              <a:custGeom>
                <a:avLst/>
                <a:gdLst>
                  <a:gd name="T0" fmla="*/ 502 w 980"/>
                  <a:gd name="T1" fmla="*/ 556 h 556"/>
                  <a:gd name="T2" fmla="*/ 502 w 980"/>
                  <a:gd name="T3" fmla="*/ 556 h 556"/>
                  <a:gd name="T4" fmla="*/ 0 w 980"/>
                  <a:gd name="T5" fmla="*/ 354 h 556"/>
                  <a:gd name="T6" fmla="*/ 980 w 980"/>
                  <a:gd name="T7" fmla="*/ 0 h 556"/>
                  <a:gd name="T8" fmla="*/ 502 w 980"/>
                  <a:gd name="T9" fmla="*/ 556 h 556"/>
                  <a:gd name="T10" fmla="*/ 7 w 980"/>
                  <a:gd name="T11" fmla="*/ 354 h 556"/>
                  <a:gd name="T12" fmla="*/ 502 w 980"/>
                  <a:gd name="T13" fmla="*/ 554 h 556"/>
                  <a:gd name="T14" fmla="*/ 972 w 980"/>
                  <a:gd name="T15" fmla="*/ 6 h 556"/>
                  <a:gd name="T16" fmla="*/ 7 w 980"/>
                  <a:gd name="T17" fmla="*/ 354 h 5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80" h="556">
                    <a:moveTo>
                      <a:pt x="502" y="556"/>
                    </a:moveTo>
                    <a:lnTo>
                      <a:pt x="502" y="556"/>
                    </a:lnTo>
                    <a:lnTo>
                      <a:pt x="0" y="354"/>
                    </a:lnTo>
                    <a:lnTo>
                      <a:pt x="980" y="0"/>
                    </a:lnTo>
                    <a:lnTo>
                      <a:pt x="502" y="556"/>
                    </a:lnTo>
                    <a:close/>
                    <a:moveTo>
                      <a:pt x="7" y="354"/>
                    </a:moveTo>
                    <a:lnTo>
                      <a:pt x="502" y="554"/>
                    </a:lnTo>
                    <a:lnTo>
                      <a:pt x="972" y="6"/>
                    </a:lnTo>
                    <a:lnTo>
                      <a:pt x="7" y="35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18" name="Freeform 115">
                <a:extLst>
                  <a:ext uri="{FF2B5EF4-FFF2-40B4-BE49-F238E27FC236}">
                    <a16:creationId xmlns:a16="http://schemas.microsoft.com/office/drawing/2014/main" id="{4062EE1A-C1AB-46B1-BBBD-D25B08B0F0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55" y="3212"/>
                <a:ext cx="65" cy="65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7"/>
                      <a:pt x="38" y="56"/>
                      <a:pt x="24" y="54"/>
                    </a:cubicBezTo>
                    <a:cubicBezTo>
                      <a:pt x="10" y="52"/>
                      <a:pt x="0" y="38"/>
                      <a:pt x="2" y="24"/>
                    </a:cubicBezTo>
                    <a:cubicBezTo>
                      <a:pt x="5" y="10"/>
                      <a:pt x="18" y="0"/>
                      <a:pt x="32" y="2"/>
                    </a:cubicBezTo>
                    <a:cubicBezTo>
                      <a:pt x="47" y="5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19" name="Freeform 116">
                <a:extLst>
                  <a:ext uri="{FF2B5EF4-FFF2-40B4-BE49-F238E27FC236}">
                    <a16:creationId xmlns:a16="http://schemas.microsoft.com/office/drawing/2014/main" id="{8CD98488-8DB1-4D64-B4D3-7052BF0AC5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03" y="4147"/>
                <a:ext cx="64" cy="64"/>
              </a:xfrm>
              <a:custGeom>
                <a:avLst/>
                <a:gdLst>
                  <a:gd name="T0" fmla="*/ 53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3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3" y="32"/>
                    </a:moveTo>
                    <a:cubicBezTo>
                      <a:pt x="51" y="47"/>
                      <a:pt x="38" y="56"/>
                      <a:pt x="24" y="54"/>
                    </a:cubicBezTo>
                    <a:cubicBezTo>
                      <a:pt x="9" y="52"/>
                      <a:pt x="0" y="39"/>
                      <a:pt x="2" y="24"/>
                    </a:cubicBezTo>
                    <a:cubicBezTo>
                      <a:pt x="4" y="10"/>
                      <a:pt x="17" y="0"/>
                      <a:pt x="32" y="2"/>
                    </a:cubicBezTo>
                    <a:cubicBezTo>
                      <a:pt x="46" y="5"/>
                      <a:pt x="56" y="18"/>
                      <a:pt x="53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0" name="Freeform 117">
                <a:extLst>
                  <a:ext uri="{FF2B5EF4-FFF2-40B4-BE49-F238E27FC236}">
                    <a16:creationId xmlns:a16="http://schemas.microsoft.com/office/drawing/2014/main" id="{1E2A0C8D-94F6-40D8-A1B6-7E5C86C618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53" y="4342"/>
                <a:ext cx="64" cy="66"/>
              </a:xfrm>
              <a:custGeom>
                <a:avLst/>
                <a:gdLst>
                  <a:gd name="T0" fmla="*/ 54 w 56"/>
                  <a:gd name="T1" fmla="*/ 33 h 57"/>
                  <a:gd name="T2" fmla="*/ 24 w 56"/>
                  <a:gd name="T3" fmla="*/ 54 h 57"/>
                  <a:gd name="T4" fmla="*/ 2 w 56"/>
                  <a:gd name="T5" fmla="*/ 24 h 57"/>
                  <a:gd name="T6" fmla="*/ 32 w 56"/>
                  <a:gd name="T7" fmla="*/ 3 h 57"/>
                  <a:gd name="T8" fmla="*/ 54 w 56"/>
                  <a:gd name="T9" fmla="*/ 33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7">
                    <a:moveTo>
                      <a:pt x="54" y="33"/>
                    </a:moveTo>
                    <a:cubicBezTo>
                      <a:pt x="52" y="47"/>
                      <a:pt x="38" y="57"/>
                      <a:pt x="24" y="54"/>
                    </a:cubicBezTo>
                    <a:cubicBezTo>
                      <a:pt x="10" y="52"/>
                      <a:pt x="0" y="39"/>
                      <a:pt x="2" y="24"/>
                    </a:cubicBezTo>
                    <a:cubicBezTo>
                      <a:pt x="4" y="10"/>
                      <a:pt x="18" y="0"/>
                      <a:pt x="32" y="3"/>
                    </a:cubicBezTo>
                    <a:cubicBezTo>
                      <a:pt x="46" y="5"/>
                      <a:pt x="56" y="18"/>
                      <a:pt x="54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1" name="Freeform 118">
                <a:extLst>
                  <a:ext uri="{FF2B5EF4-FFF2-40B4-BE49-F238E27FC236}">
                    <a16:creationId xmlns:a16="http://schemas.microsoft.com/office/drawing/2014/main" id="{F7B9D79D-0FE7-4B71-A26B-B9286C66FF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86" y="4371"/>
                <a:ext cx="65" cy="65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6"/>
                      <a:pt x="38" y="56"/>
                      <a:pt x="24" y="54"/>
                    </a:cubicBezTo>
                    <a:cubicBezTo>
                      <a:pt x="10" y="52"/>
                      <a:pt x="0" y="38"/>
                      <a:pt x="2" y="24"/>
                    </a:cubicBezTo>
                    <a:cubicBezTo>
                      <a:pt x="4" y="10"/>
                      <a:pt x="18" y="0"/>
                      <a:pt x="32" y="2"/>
                    </a:cubicBezTo>
                    <a:cubicBezTo>
                      <a:pt x="46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2" name="Freeform 119">
                <a:extLst>
                  <a:ext uri="{FF2B5EF4-FFF2-40B4-BE49-F238E27FC236}">
                    <a16:creationId xmlns:a16="http://schemas.microsoft.com/office/drawing/2014/main" id="{2392D103-DDDA-46EE-8834-01DB0AACFD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02" y="4913"/>
                <a:ext cx="64" cy="64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1" y="47"/>
                      <a:pt x="38" y="56"/>
                      <a:pt x="24" y="54"/>
                    </a:cubicBezTo>
                    <a:cubicBezTo>
                      <a:pt x="9" y="52"/>
                      <a:pt x="0" y="38"/>
                      <a:pt x="2" y="24"/>
                    </a:cubicBezTo>
                    <a:cubicBezTo>
                      <a:pt x="4" y="10"/>
                      <a:pt x="18" y="0"/>
                      <a:pt x="32" y="2"/>
                    </a:cubicBezTo>
                    <a:cubicBezTo>
                      <a:pt x="46" y="5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3" name="Freeform 120">
                <a:extLst>
                  <a:ext uri="{FF2B5EF4-FFF2-40B4-BE49-F238E27FC236}">
                    <a16:creationId xmlns:a16="http://schemas.microsoft.com/office/drawing/2014/main" id="{7ADDE69E-1FA8-4830-99CA-2EE1D87AC9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94" y="5302"/>
                <a:ext cx="65" cy="65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6"/>
                      <a:pt x="38" y="56"/>
                      <a:pt x="24" y="54"/>
                    </a:cubicBezTo>
                    <a:cubicBezTo>
                      <a:pt x="10" y="51"/>
                      <a:pt x="0" y="38"/>
                      <a:pt x="2" y="24"/>
                    </a:cubicBezTo>
                    <a:cubicBezTo>
                      <a:pt x="5" y="9"/>
                      <a:pt x="18" y="0"/>
                      <a:pt x="32" y="2"/>
                    </a:cubicBezTo>
                    <a:cubicBezTo>
                      <a:pt x="47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4" name="Freeform 121">
                <a:extLst>
                  <a:ext uri="{FF2B5EF4-FFF2-40B4-BE49-F238E27FC236}">
                    <a16:creationId xmlns:a16="http://schemas.microsoft.com/office/drawing/2014/main" id="{35301D2E-2251-4F04-8A8D-2CD72E2100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05" y="5746"/>
                <a:ext cx="65" cy="64"/>
              </a:xfrm>
              <a:custGeom>
                <a:avLst/>
                <a:gdLst>
                  <a:gd name="T0" fmla="*/ 54 w 57"/>
                  <a:gd name="T1" fmla="*/ 32 h 56"/>
                  <a:gd name="T2" fmla="*/ 24 w 57"/>
                  <a:gd name="T3" fmla="*/ 54 h 56"/>
                  <a:gd name="T4" fmla="*/ 3 w 57"/>
                  <a:gd name="T5" fmla="*/ 24 h 56"/>
                  <a:gd name="T6" fmla="*/ 32 w 57"/>
                  <a:gd name="T7" fmla="*/ 2 h 56"/>
                  <a:gd name="T8" fmla="*/ 54 w 57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7" h="56">
                    <a:moveTo>
                      <a:pt x="54" y="32"/>
                    </a:moveTo>
                    <a:cubicBezTo>
                      <a:pt x="52" y="46"/>
                      <a:pt x="39" y="56"/>
                      <a:pt x="24" y="54"/>
                    </a:cubicBezTo>
                    <a:cubicBezTo>
                      <a:pt x="10" y="52"/>
                      <a:pt x="0" y="38"/>
                      <a:pt x="3" y="24"/>
                    </a:cubicBezTo>
                    <a:cubicBezTo>
                      <a:pt x="5" y="10"/>
                      <a:pt x="18" y="0"/>
                      <a:pt x="32" y="2"/>
                    </a:cubicBezTo>
                    <a:cubicBezTo>
                      <a:pt x="47" y="4"/>
                      <a:pt x="57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5" name="Freeform 122">
                <a:extLst>
                  <a:ext uri="{FF2B5EF4-FFF2-40B4-BE49-F238E27FC236}">
                    <a16:creationId xmlns:a16="http://schemas.microsoft.com/office/drawing/2014/main" id="{A331711F-05B9-4CBC-8499-1170338672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10" y="5210"/>
                <a:ext cx="65" cy="65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6"/>
                      <a:pt x="38" y="56"/>
                      <a:pt x="24" y="54"/>
                    </a:cubicBezTo>
                    <a:cubicBezTo>
                      <a:pt x="10" y="51"/>
                      <a:pt x="0" y="38"/>
                      <a:pt x="2" y="24"/>
                    </a:cubicBezTo>
                    <a:cubicBezTo>
                      <a:pt x="4" y="9"/>
                      <a:pt x="18" y="0"/>
                      <a:pt x="32" y="2"/>
                    </a:cubicBezTo>
                    <a:cubicBezTo>
                      <a:pt x="46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6" name="Freeform 123">
                <a:extLst>
                  <a:ext uri="{FF2B5EF4-FFF2-40B4-BE49-F238E27FC236}">
                    <a16:creationId xmlns:a16="http://schemas.microsoft.com/office/drawing/2014/main" id="{C8B76045-7325-4756-9AF2-2BD3326464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70" y="4780"/>
                <a:ext cx="64" cy="66"/>
              </a:xfrm>
              <a:custGeom>
                <a:avLst/>
                <a:gdLst>
                  <a:gd name="T0" fmla="*/ 54 w 56"/>
                  <a:gd name="T1" fmla="*/ 33 h 57"/>
                  <a:gd name="T2" fmla="*/ 24 w 56"/>
                  <a:gd name="T3" fmla="*/ 54 h 57"/>
                  <a:gd name="T4" fmla="*/ 2 w 56"/>
                  <a:gd name="T5" fmla="*/ 24 h 57"/>
                  <a:gd name="T6" fmla="*/ 32 w 56"/>
                  <a:gd name="T7" fmla="*/ 3 h 57"/>
                  <a:gd name="T8" fmla="*/ 54 w 56"/>
                  <a:gd name="T9" fmla="*/ 33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7">
                    <a:moveTo>
                      <a:pt x="54" y="33"/>
                    </a:moveTo>
                    <a:cubicBezTo>
                      <a:pt x="52" y="47"/>
                      <a:pt x="38" y="57"/>
                      <a:pt x="24" y="54"/>
                    </a:cubicBezTo>
                    <a:cubicBezTo>
                      <a:pt x="10" y="52"/>
                      <a:pt x="0" y="39"/>
                      <a:pt x="2" y="24"/>
                    </a:cubicBezTo>
                    <a:cubicBezTo>
                      <a:pt x="5" y="10"/>
                      <a:pt x="18" y="0"/>
                      <a:pt x="32" y="3"/>
                    </a:cubicBezTo>
                    <a:cubicBezTo>
                      <a:pt x="47" y="5"/>
                      <a:pt x="56" y="18"/>
                      <a:pt x="54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7" name="Freeform 124">
                <a:extLst>
                  <a:ext uri="{FF2B5EF4-FFF2-40B4-BE49-F238E27FC236}">
                    <a16:creationId xmlns:a16="http://schemas.microsoft.com/office/drawing/2014/main" id="{2F62E359-D174-4E1D-B9CB-25598C084E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79" y="5685"/>
                <a:ext cx="65" cy="64"/>
              </a:xfrm>
              <a:custGeom>
                <a:avLst/>
                <a:gdLst>
                  <a:gd name="T0" fmla="*/ 54 w 57"/>
                  <a:gd name="T1" fmla="*/ 32 h 56"/>
                  <a:gd name="T2" fmla="*/ 24 w 57"/>
                  <a:gd name="T3" fmla="*/ 54 h 56"/>
                  <a:gd name="T4" fmla="*/ 3 w 57"/>
                  <a:gd name="T5" fmla="*/ 24 h 56"/>
                  <a:gd name="T6" fmla="*/ 33 w 57"/>
                  <a:gd name="T7" fmla="*/ 2 h 56"/>
                  <a:gd name="T8" fmla="*/ 54 w 57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7" h="56">
                    <a:moveTo>
                      <a:pt x="54" y="32"/>
                    </a:moveTo>
                    <a:cubicBezTo>
                      <a:pt x="52" y="46"/>
                      <a:pt x="39" y="56"/>
                      <a:pt x="24" y="54"/>
                    </a:cubicBezTo>
                    <a:cubicBezTo>
                      <a:pt x="10" y="52"/>
                      <a:pt x="0" y="38"/>
                      <a:pt x="3" y="24"/>
                    </a:cubicBezTo>
                    <a:cubicBezTo>
                      <a:pt x="5" y="10"/>
                      <a:pt x="18" y="0"/>
                      <a:pt x="33" y="2"/>
                    </a:cubicBezTo>
                    <a:cubicBezTo>
                      <a:pt x="47" y="5"/>
                      <a:pt x="57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8" name="Freeform 125">
                <a:extLst>
                  <a:ext uri="{FF2B5EF4-FFF2-40B4-BE49-F238E27FC236}">
                    <a16:creationId xmlns:a16="http://schemas.microsoft.com/office/drawing/2014/main" id="{35D787FD-B255-43A9-9E46-AC26FB8161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46" y="5463"/>
                <a:ext cx="64" cy="65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7"/>
                      <a:pt x="38" y="56"/>
                      <a:pt x="24" y="54"/>
                    </a:cubicBezTo>
                    <a:cubicBezTo>
                      <a:pt x="10" y="52"/>
                      <a:pt x="0" y="38"/>
                      <a:pt x="2" y="24"/>
                    </a:cubicBezTo>
                    <a:cubicBezTo>
                      <a:pt x="4" y="10"/>
                      <a:pt x="18" y="0"/>
                      <a:pt x="32" y="2"/>
                    </a:cubicBezTo>
                    <a:cubicBezTo>
                      <a:pt x="46" y="5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9" name="Freeform 126">
                <a:extLst>
                  <a:ext uri="{FF2B5EF4-FFF2-40B4-BE49-F238E27FC236}">
                    <a16:creationId xmlns:a16="http://schemas.microsoft.com/office/drawing/2014/main" id="{DA61BC03-2E06-4A90-8AE7-6F0DD1CF82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60" y="5440"/>
                <a:ext cx="65" cy="65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1" y="46"/>
                      <a:pt x="38" y="56"/>
                      <a:pt x="24" y="54"/>
                    </a:cubicBezTo>
                    <a:cubicBezTo>
                      <a:pt x="10" y="51"/>
                      <a:pt x="0" y="38"/>
                      <a:pt x="2" y="24"/>
                    </a:cubicBezTo>
                    <a:cubicBezTo>
                      <a:pt x="4" y="9"/>
                      <a:pt x="18" y="0"/>
                      <a:pt x="32" y="2"/>
                    </a:cubicBezTo>
                    <a:cubicBezTo>
                      <a:pt x="46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30" name="Freeform 127">
                <a:extLst>
                  <a:ext uri="{FF2B5EF4-FFF2-40B4-BE49-F238E27FC236}">
                    <a16:creationId xmlns:a16="http://schemas.microsoft.com/office/drawing/2014/main" id="{A303CDA7-7F56-4773-A98A-80FA6B3AC8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83" y="4018"/>
                <a:ext cx="66" cy="64"/>
              </a:xfrm>
              <a:custGeom>
                <a:avLst/>
                <a:gdLst>
                  <a:gd name="T0" fmla="*/ 54 w 57"/>
                  <a:gd name="T1" fmla="*/ 32 h 56"/>
                  <a:gd name="T2" fmla="*/ 24 w 57"/>
                  <a:gd name="T3" fmla="*/ 54 h 56"/>
                  <a:gd name="T4" fmla="*/ 3 w 57"/>
                  <a:gd name="T5" fmla="*/ 24 h 56"/>
                  <a:gd name="T6" fmla="*/ 33 w 57"/>
                  <a:gd name="T7" fmla="*/ 2 h 56"/>
                  <a:gd name="T8" fmla="*/ 54 w 57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7" h="56">
                    <a:moveTo>
                      <a:pt x="54" y="32"/>
                    </a:moveTo>
                    <a:cubicBezTo>
                      <a:pt x="52" y="46"/>
                      <a:pt x="39" y="56"/>
                      <a:pt x="24" y="54"/>
                    </a:cubicBezTo>
                    <a:cubicBezTo>
                      <a:pt x="10" y="52"/>
                      <a:pt x="0" y="38"/>
                      <a:pt x="3" y="24"/>
                    </a:cubicBezTo>
                    <a:cubicBezTo>
                      <a:pt x="5" y="10"/>
                      <a:pt x="18" y="0"/>
                      <a:pt x="33" y="2"/>
                    </a:cubicBezTo>
                    <a:cubicBezTo>
                      <a:pt x="47" y="4"/>
                      <a:pt x="57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31" name="Freeform 128">
                <a:extLst>
                  <a:ext uri="{FF2B5EF4-FFF2-40B4-BE49-F238E27FC236}">
                    <a16:creationId xmlns:a16="http://schemas.microsoft.com/office/drawing/2014/main" id="{45C14ADE-1DCF-45E4-B224-CFC0B24041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71" y="2829"/>
                <a:ext cx="65" cy="64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1" y="46"/>
                      <a:pt x="38" y="56"/>
                      <a:pt x="24" y="54"/>
                    </a:cubicBezTo>
                    <a:cubicBezTo>
                      <a:pt x="9" y="51"/>
                      <a:pt x="0" y="38"/>
                      <a:pt x="2" y="24"/>
                    </a:cubicBezTo>
                    <a:cubicBezTo>
                      <a:pt x="4" y="9"/>
                      <a:pt x="18" y="0"/>
                      <a:pt x="32" y="2"/>
                    </a:cubicBezTo>
                    <a:cubicBezTo>
                      <a:pt x="46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32" name="Freeform 129">
                <a:extLst>
                  <a:ext uri="{FF2B5EF4-FFF2-40B4-BE49-F238E27FC236}">
                    <a16:creationId xmlns:a16="http://schemas.microsoft.com/office/drawing/2014/main" id="{F9E05EAE-D0CD-4848-A64A-D47C7E40F6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96" y="3172"/>
                <a:ext cx="65" cy="64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6"/>
                      <a:pt x="38" y="56"/>
                      <a:pt x="24" y="54"/>
                    </a:cubicBezTo>
                    <a:cubicBezTo>
                      <a:pt x="10" y="51"/>
                      <a:pt x="0" y="38"/>
                      <a:pt x="2" y="24"/>
                    </a:cubicBezTo>
                    <a:cubicBezTo>
                      <a:pt x="5" y="9"/>
                      <a:pt x="18" y="0"/>
                      <a:pt x="32" y="2"/>
                    </a:cubicBezTo>
                    <a:cubicBezTo>
                      <a:pt x="47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33" name="Freeform 130">
                <a:extLst>
                  <a:ext uri="{FF2B5EF4-FFF2-40B4-BE49-F238E27FC236}">
                    <a16:creationId xmlns:a16="http://schemas.microsoft.com/office/drawing/2014/main" id="{FB4EE11F-EC59-4680-B96C-BDE75588B8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12" y="3719"/>
                <a:ext cx="65" cy="66"/>
              </a:xfrm>
              <a:custGeom>
                <a:avLst/>
                <a:gdLst>
                  <a:gd name="T0" fmla="*/ 54 w 56"/>
                  <a:gd name="T1" fmla="*/ 33 h 57"/>
                  <a:gd name="T2" fmla="*/ 24 w 56"/>
                  <a:gd name="T3" fmla="*/ 54 h 57"/>
                  <a:gd name="T4" fmla="*/ 2 w 56"/>
                  <a:gd name="T5" fmla="*/ 24 h 57"/>
                  <a:gd name="T6" fmla="*/ 32 w 56"/>
                  <a:gd name="T7" fmla="*/ 3 h 57"/>
                  <a:gd name="T8" fmla="*/ 54 w 56"/>
                  <a:gd name="T9" fmla="*/ 33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7">
                    <a:moveTo>
                      <a:pt x="54" y="33"/>
                    </a:moveTo>
                    <a:cubicBezTo>
                      <a:pt x="52" y="47"/>
                      <a:pt x="38" y="57"/>
                      <a:pt x="24" y="54"/>
                    </a:cubicBezTo>
                    <a:cubicBezTo>
                      <a:pt x="10" y="52"/>
                      <a:pt x="0" y="39"/>
                      <a:pt x="2" y="24"/>
                    </a:cubicBezTo>
                    <a:cubicBezTo>
                      <a:pt x="5" y="10"/>
                      <a:pt x="18" y="0"/>
                      <a:pt x="32" y="3"/>
                    </a:cubicBezTo>
                    <a:cubicBezTo>
                      <a:pt x="47" y="5"/>
                      <a:pt x="56" y="18"/>
                      <a:pt x="54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34" name="Freeform 131">
                <a:extLst>
                  <a:ext uri="{FF2B5EF4-FFF2-40B4-BE49-F238E27FC236}">
                    <a16:creationId xmlns:a16="http://schemas.microsoft.com/office/drawing/2014/main" id="{3CEA0866-DF9D-4853-8E90-43378AB073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86" y="3885"/>
                <a:ext cx="65" cy="65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6"/>
                      <a:pt x="38" y="56"/>
                      <a:pt x="24" y="54"/>
                    </a:cubicBezTo>
                    <a:cubicBezTo>
                      <a:pt x="10" y="51"/>
                      <a:pt x="0" y="38"/>
                      <a:pt x="2" y="24"/>
                    </a:cubicBezTo>
                    <a:cubicBezTo>
                      <a:pt x="5" y="9"/>
                      <a:pt x="18" y="0"/>
                      <a:pt x="32" y="2"/>
                    </a:cubicBezTo>
                    <a:cubicBezTo>
                      <a:pt x="47" y="4"/>
                      <a:pt x="56" y="17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35" name="Freeform 132">
                <a:extLst>
                  <a:ext uri="{FF2B5EF4-FFF2-40B4-BE49-F238E27FC236}">
                    <a16:creationId xmlns:a16="http://schemas.microsoft.com/office/drawing/2014/main" id="{82F98EB3-2660-4B89-AA2A-6CDB2E075E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54" y="3417"/>
                <a:ext cx="65" cy="65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6"/>
                      <a:pt x="38" y="56"/>
                      <a:pt x="24" y="54"/>
                    </a:cubicBezTo>
                    <a:cubicBezTo>
                      <a:pt x="10" y="51"/>
                      <a:pt x="0" y="38"/>
                      <a:pt x="2" y="24"/>
                    </a:cubicBezTo>
                    <a:cubicBezTo>
                      <a:pt x="5" y="10"/>
                      <a:pt x="18" y="0"/>
                      <a:pt x="32" y="2"/>
                    </a:cubicBezTo>
                    <a:cubicBezTo>
                      <a:pt x="47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36" name="Freeform 133">
                <a:extLst>
                  <a:ext uri="{FF2B5EF4-FFF2-40B4-BE49-F238E27FC236}">
                    <a16:creationId xmlns:a16="http://schemas.microsoft.com/office/drawing/2014/main" id="{8EC52DE0-DFEE-4D50-B599-5B3E83C10B7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938" y="3401"/>
                <a:ext cx="97" cy="97"/>
              </a:xfrm>
              <a:custGeom>
                <a:avLst/>
                <a:gdLst>
                  <a:gd name="T0" fmla="*/ 36 w 84"/>
                  <a:gd name="T1" fmla="*/ 80 h 84"/>
                  <a:gd name="T2" fmla="*/ 4 w 84"/>
                  <a:gd name="T3" fmla="*/ 36 h 84"/>
                  <a:gd name="T4" fmla="*/ 48 w 84"/>
                  <a:gd name="T5" fmla="*/ 3 h 84"/>
                  <a:gd name="T6" fmla="*/ 81 w 84"/>
                  <a:gd name="T7" fmla="*/ 48 h 84"/>
                  <a:gd name="T8" fmla="*/ 36 w 84"/>
                  <a:gd name="T9" fmla="*/ 80 h 84"/>
                  <a:gd name="T10" fmla="*/ 48 w 84"/>
                  <a:gd name="T11" fmla="*/ 5 h 84"/>
                  <a:gd name="T12" fmla="*/ 5 w 84"/>
                  <a:gd name="T13" fmla="*/ 36 h 84"/>
                  <a:gd name="T14" fmla="*/ 36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0"/>
                    </a:moveTo>
                    <a:cubicBezTo>
                      <a:pt x="15" y="77"/>
                      <a:pt x="0" y="57"/>
                      <a:pt x="4" y="36"/>
                    </a:cubicBezTo>
                    <a:cubicBezTo>
                      <a:pt x="7" y="15"/>
                      <a:pt x="27" y="0"/>
                      <a:pt x="48" y="3"/>
                    </a:cubicBezTo>
                    <a:cubicBezTo>
                      <a:pt x="70" y="7"/>
                      <a:pt x="84" y="27"/>
                      <a:pt x="81" y="48"/>
                    </a:cubicBezTo>
                    <a:cubicBezTo>
                      <a:pt x="77" y="69"/>
                      <a:pt x="57" y="84"/>
                      <a:pt x="36" y="80"/>
                    </a:cubicBezTo>
                    <a:close/>
                    <a:moveTo>
                      <a:pt x="48" y="5"/>
                    </a:moveTo>
                    <a:cubicBezTo>
                      <a:pt x="28" y="2"/>
                      <a:pt x="9" y="16"/>
                      <a:pt x="5" y="36"/>
                    </a:cubicBezTo>
                    <a:cubicBezTo>
                      <a:pt x="2" y="56"/>
                      <a:pt x="16" y="76"/>
                      <a:pt x="36" y="79"/>
                    </a:cubicBezTo>
                    <a:cubicBezTo>
                      <a:pt x="57" y="82"/>
                      <a:pt x="76" y="68"/>
                      <a:pt x="79" y="48"/>
                    </a:cubicBezTo>
                    <a:cubicBezTo>
                      <a:pt x="82" y="27"/>
                      <a:pt x="68" y="8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37" name="Freeform 134">
                <a:extLst>
                  <a:ext uri="{FF2B5EF4-FFF2-40B4-BE49-F238E27FC236}">
                    <a16:creationId xmlns:a16="http://schemas.microsoft.com/office/drawing/2014/main" id="{7DB7ABD8-24F5-4646-9FD2-92BAFD8BDB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60" y="4435"/>
                <a:ext cx="65" cy="64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6"/>
                      <a:pt x="38" y="56"/>
                      <a:pt x="24" y="54"/>
                    </a:cubicBezTo>
                    <a:cubicBezTo>
                      <a:pt x="10" y="52"/>
                      <a:pt x="0" y="38"/>
                      <a:pt x="2" y="24"/>
                    </a:cubicBezTo>
                    <a:cubicBezTo>
                      <a:pt x="4" y="10"/>
                      <a:pt x="18" y="0"/>
                      <a:pt x="32" y="2"/>
                    </a:cubicBezTo>
                    <a:cubicBezTo>
                      <a:pt x="46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38" name="Freeform 135">
                <a:extLst>
                  <a:ext uri="{FF2B5EF4-FFF2-40B4-BE49-F238E27FC236}">
                    <a16:creationId xmlns:a16="http://schemas.microsoft.com/office/drawing/2014/main" id="{60C2CDD5-043E-4E72-A5F5-55FA2E82270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744" y="4418"/>
                <a:ext cx="97" cy="97"/>
              </a:xfrm>
              <a:custGeom>
                <a:avLst/>
                <a:gdLst>
                  <a:gd name="T0" fmla="*/ 36 w 84"/>
                  <a:gd name="T1" fmla="*/ 80 h 84"/>
                  <a:gd name="T2" fmla="*/ 4 w 84"/>
                  <a:gd name="T3" fmla="*/ 36 h 84"/>
                  <a:gd name="T4" fmla="*/ 48 w 84"/>
                  <a:gd name="T5" fmla="*/ 3 h 84"/>
                  <a:gd name="T6" fmla="*/ 81 w 84"/>
                  <a:gd name="T7" fmla="*/ 48 h 84"/>
                  <a:gd name="T8" fmla="*/ 36 w 84"/>
                  <a:gd name="T9" fmla="*/ 80 h 84"/>
                  <a:gd name="T10" fmla="*/ 48 w 84"/>
                  <a:gd name="T11" fmla="*/ 5 h 84"/>
                  <a:gd name="T12" fmla="*/ 5 w 84"/>
                  <a:gd name="T13" fmla="*/ 36 h 84"/>
                  <a:gd name="T14" fmla="*/ 36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0"/>
                    </a:moveTo>
                    <a:cubicBezTo>
                      <a:pt x="15" y="77"/>
                      <a:pt x="0" y="57"/>
                      <a:pt x="4" y="36"/>
                    </a:cubicBezTo>
                    <a:cubicBezTo>
                      <a:pt x="7" y="15"/>
                      <a:pt x="27" y="0"/>
                      <a:pt x="48" y="3"/>
                    </a:cubicBezTo>
                    <a:cubicBezTo>
                      <a:pt x="69" y="7"/>
                      <a:pt x="84" y="27"/>
                      <a:pt x="81" y="48"/>
                    </a:cubicBezTo>
                    <a:cubicBezTo>
                      <a:pt x="77" y="69"/>
                      <a:pt x="57" y="84"/>
                      <a:pt x="36" y="80"/>
                    </a:cubicBezTo>
                    <a:close/>
                    <a:moveTo>
                      <a:pt x="48" y="5"/>
                    </a:moveTo>
                    <a:cubicBezTo>
                      <a:pt x="28" y="2"/>
                      <a:pt x="8" y="16"/>
                      <a:pt x="5" y="36"/>
                    </a:cubicBezTo>
                    <a:cubicBezTo>
                      <a:pt x="2" y="56"/>
                      <a:pt x="16" y="76"/>
                      <a:pt x="36" y="79"/>
                    </a:cubicBezTo>
                    <a:cubicBezTo>
                      <a:pt x="57" y="82"/>
                      <a:pt x="76" y="68"/>
                      <a:pt x="79" y="48"/>
                    </a:cubicBezTo>
                    <a:cubicBezTo>
                      <a:pt x="82" y="27"/>
                      <a:pt x="68" y="8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39" name="Freeform 136">
                <a:extLst>
                  <a:ext uri="{FF2B5EF4-FFF2-40B4-BE49-F238E27FC236}">
                    <a16:creationId xmlns:a16="http://schemas.microsoft.com/office/drawing/2014/main" id="{3FF14E64-7BB3-43E5-904B-31DA9BDB09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23" y="3984"/>
                <a:ext cx="64" cy="66"/>
              </a:xfrm>
              <a:custGeom>
                <a:avLst/>
                <a:gdLst>
                  <a:gd name="T0" fmla="*/ 54 w 56"/>
                  <a:gd name="T1" fmla="*/ 33 h 57"/>
                  <a:gd name="T2" fmla="*/ 24 w 56"/>
                  <a:gd name="T3" fmla="*/ 54 h 57"/>
                  <a:gd name="T4" fmla="*/ 2 w 56"/>
                  <a:gd name="T5" fmla="*/ 24 h 57"/>
                  <a:gd name="T6" fmla="*/ 32 w 56"/>
                  <a:gd name="T7" fmla="*/ 3 h 57"/>
                  <a:gd name="T8" fmla="*/ 54 w 56"/>
                  <a:gd name="T9" fmla="*/ 33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7">
                    <a:moveTo>
                      <a:pt x="54" y="33"/>
                    </a:moveTo>
                    <a:cubicBezTo>
                      <a:pt x="52" y="47"/>
                      <a:pt x="38" y="57"/>
                      <a:pt x="24" y="54"/>
                    </a:cubicBezTo>
                    <a:cubicBezTo>
                      <a:pt x="10" y="52"/>
                      <a:pt x="0" y="39"/>
                      <a:pt x="2" y="24"/>
                    </a:cubicBezTo>
                    <a:cubicBezTo>
                      <a:pt x="5" y="10"/>
                      <a:pt x="18" y="0"/>
                      <a:pt x="32" y="3"/>
                    </a:cubicBezTo>
                    <a:cubicBezTo>
                      <a:pt x="47" y="5"/>
                      <a:pt x="56" y="18"/>
                      <a:pt x="54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40" name="Freeform 137">
                <a:extLst>
                  <a:ext uri="{FF2B5EF4-FFF2-40B4-BE49-F238E27FC236}">
                    <a16:creationId xmlns:a16="http://schemas.microsoft.com/office/drawing/2014/main" id="{090860FB-6640-4E82-BD56-52CB8BA4ECA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507" y="3969"/>
                <a:ext cx="96" cy="96"/>
              </a:xfrm>
              <a:custGeom>
                <a:avLst/>
                <a:gdLst>
                  <a:gd name="T0" fmla="*/ 36 w 84"/>
                  <a:gd name="T1" fmla="*/ 80 h 83"/>
                  <a:gd name="T2" fmla="*/ 4 w 84"/>
                  <a:gd name="T3" fmla="*/ 35 h 83"/>
                  <a:gd name="T4" fmla="*/ 48 w 84"/>
                  <a:gd name="T5" fmla="*/ 3 h 83"/>
                  <a:gd name="T6" fmla="*/ 81 w 84"/>
                  <a:gd name="T7" fmla="*/ 48 h 83"/>
                  <a:gd name="T8" fmla="*/ 36 w 84"/>
                  <a:gd name="T9" fmla="*/ 80 h 83"/>
                  <a:gd name="T10" fmla="*/ 48 w 84"/>
                  <a:gd name="T11" fmla="*/ 5 h 83"/>
                  <a:gd name="T12" fmla="*/ 5 w 84"/>
                  <a:gd name="T13" fmla="*/ 36 h 83"/>
                  <a:gd name="T14" fmla="*/ 36 w 84"/>
                  <a:gd name="T15" fmla="*/ 78 h 83"/>
                  <a:gd name="T16" fmla="*/ 79 w 84"/>
                  <a:gd name="T17" fmla="*/ 47 h 83"/>
                  <a:gd name="T18" fmla="*/ 48 w 84"/>
                  <a:gd name="T19" fmla="*/ 5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3">
                    <a:moveTo>
                      <a:pt x="36" y="80"/>
                    </a:moveTo>
                    <a:cubicBezTo>
                      <a:pt x="15" y="77"/>
                      <a:pt x="0" y="57"/>
                      <a:pt x="4" y="35"/>
                    </a:cubicBezTo>
                    <a:cubicBezTo>
                      <a:pt x="7" y="14"/>
                      <a:pt x="27" y="0"/>
                      <a:pt x="48" y="3"/>
                    </a:cubicBezTo>
                    <a:cubicBezTo>
                      <a:pt x="70" y="6"/>
                      <a:pt x="84" y="26"/>
                      <a:pt x="81" y="48"/>
                    </a:cubicBezTo>
                    <a:cubicBezTo>
                      <a:pt x="77" y="69"/>
                      <a:pt x="57" y="83"/>
                      <a:pt x="36" y="80"/>
                    </a:cubicBezTo>
                    <a:close/>
                    <a:moveTo>
                      <a:pt x="48" y="5"/>
                    </a:moveTo>
                    <a:cubicBezTo>
                      <a:pt x="28" y="1"/>
                      <a:pt x="9" y="15"/>
                      <a:pt x="5" y="36"/>
                    </a:cubicBezTo>
                    <a:cubicBezTo>
                      <a:pt x="2" y="56"/>
                      <a:pt x="16" y="75"/>
                      <a:pt x="36" y="78"/>
                    </a:cubicBezTo>
                    <a:cubicBezTo>
                      <a:pt x="57" y="82"/>
                      <a:pt x="76" y="68"/>
                      <a:pt x="79" y="47"/>
                    </a:cubicBezTo>
                    <a:cubicBezTo>
                      <a:pt x="82" y="27"/>
                      <a:pt x="68" y="8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41" name="Freeform 138">
                <a:extLst>
                  <a:ext uri="{FF2B5EF4-FFF2-40B4-BE49-F238E27FC236}">
                    <a16:creationId xmlns:a16="http://schemas.microsoft.com/office/drawing/2014/main" id="{C8592926-FAD8-4EF3-8311-2E476AE07D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71" y="4207"/>
                <a:ext cx="65" cy="64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7"/>
                      <a:pt x="38" y="56"/>
                      <a:pt x="24" y="54"/>
                    </a:cubicBezTo>
                    <a:cubicBezTo>
                      <a:pt x="10" y="52"/>
                      <a:pt x="0" y="38"/>
                      <a:pt x="2" y="24"/>
                    </a:cubicBezTo>
                    <a:cubicBezTo>
                      <a:pt x="4" y="10"/>
                      <a:pt x="18" y="0"/>
                      <a:pt x="32" y="2"/>
                    </a:cubicBezTo>
                    <a:cubicBezTo>
                      <a:pt x="46" y="5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42" name="Freeform 139">
                <a:extLst>
                  <a:ext uri="{FF2B5EF4-FFF2-40B4-BE49-F238E27FC236}">
                    <a16:creationId xmlns:a16="http://schemas.microsoft.com/office/drawing/2014/main" id="{C82145DC-156C-4E89-95FA-B5CBBC2FF56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155" y="4190"/>
                <a:ext cx="97" cy="97"/>
              </a:xfrm>
              <a:custGeom>
                <a:avLst/>
                <a:gdLst>
                  <a:gd name="T0" fmla="*/ 36 w 84"/>
                  <a:gd name="T1" fmla="*/ 81 h 84"/>
                  <a:gd name="T2" fmla="*/ 3 w 84"/>
                  <a:gd name="T3" fmla="*/ 36 h 84"/>
                  <a:gd name="T4" fmla="*/ 48 w 84"/>
                  <a:gd name="T5" fmla="*/ 4 h 84"/>
                  <a:gd name="T6" fmla="*/ 80 w 84"/>
                  <a:gd name="T7" fmla="*/ 48 h 84"/>
                  <a:gd name="T8" fmla="*/ 36 w 84"/>
                  <a:gd name="T9" fmla="*/ 81 h 84"/>
                  <a:gd name="T10" fmla="*/ 48 w 84"/>
                  <a:gd name="T11" fmla="*/ 5 h 84"/>
                  <a:gd name="T12" fmla="*/ 5 w 84"/>
                  <a:gd name="T13" fmla="*/ 36 h 84"/>
                  <a:gd name="T14" fmla="*/ 36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1"/>
                    </a:moveTo>
                    <a:cubicBezTo>
                      <a:pt x="15" y="77"/>
                      <a:pt x="0" y="57"/>
                      <a:pt x="3" y="36"/>
                    </a:cubicBezTo>
                    <a:cubicBezTo>
                      <a:pt x="7" y="15"/>
                      <a:pt x="27" y="0"/>
                      <a:pt x="48" y="4"/>
                    </a:cubicBezTo>
                    <a:cubicBezTo>
                      <a:pt x="69" y="7"/>
                      <a:pt x="84" y="27"/>
                      <a:pt x="80" y="48"/>
                    </a:cubicBezTo>
                    <a:cubicBezTo>
                      <a:pt x="77" y="70"/>
                      <a:pt x="57" y="84"/>
                      <a:pt x="36" y="81"/>
                    </a:cubicBezTo>
                    <a:close/>
                    <a:moveTo>
                      <a:pt x="48" y="5"/>
                    </a:moveTo>
                    <a:cubicBezTo>
                      <a:pt x="27" y="2"/>
                      <a:pt x="8" y="16"/>
                      <a:pt x="5" y="36"/>
                    </a:cubicBezTo>
                    <a:cubicBezTo>
                      <a:pt x="2" y="57"/>
                      <a:pt x="16" y="76"/>
                      <a:pt x="36" y="79"/>
                    </a:cubicBezTo>
                    <a:cubicBezTo>
                      <a:pt x="56" y="82"/>
                      <a:pt x="76" y="68"/>
                      <a:pt x="79" y="48"/>
                    </a:cubicBezTo>
                    <a:cubicBezTo>
                      <a:pt x="82" y="28"/>
                      <a:pt x="68" y="9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43" name="Freeform 140">
                <a:extLst>
                  <a:ext uri="{FF2B5EF4-FFF2-40B4-BE49-F238E27FC236}">
                    <a16:creationId xmlns:a16="http://schemas.microsoft.com/office/drawing/2014/main" id="{3A911850-0204-4F0D-A764-5380D0D178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77" y="3524"/>
                <a:ext cx="64" cy="65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7"/>
                      <a:pt x="38" y="56"/>
                      <a:pt x="24" y="54"/>
                    </a:cubicBezTo>
                    <a:cubicBezTo>
                      <a:pt x="10" y="52"/>
                      <a:pt x="0" y="38"/>
                      <a:pt x="2" y="24"/>
                    </a:cubicBezTo>
                    <a:cubicBezTo>
                      <a:pt x="5" y="10"/>
                      <a:pt x="18" y="0"/>
                      <a:pt x="32" y="2"/>
                    </a:cubicBezTo>
                    <a:cubicBezTo>
                      <a:pt x="47" y="5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44" name="Freeform 141">
                <a:extLst>
                  <a:ext uri="{FF2B5EF4-FFF2-40B4-BE49-F238E27FC236}">
                    <a16:creationId xmlns:a16="http://schemas.microsoft.com/office/drawing/2014/main" id="{F9223601-0928-49E0-B215-6DABBAD5154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561" y="3508"/>
                <a:ext cx="97" cy="97"/>
              </a:xfrm>
              <a:custGeom>
                <a:avLst/>
                <a:gdLst>
                  <a:gd name="T0" fmla="*/ 36 w 84"/>
                  <a:gd name="T1" fmla="*/ 81 h 84"/>
                  <a:gd name="T2" fmla="*/ 4 w 84"/>
                  <a:gd name="T3" fmla="*/ 36 h 84"/>
                  <a:gd name="T4" fmla="*/ 48 w 84"/>
                  <a:gd name="T5" fmla="*/ 4 h 84"/>
                  <a:gd name="T6" fmla="*/ 81 w 84"/>
                  <a:gd name="T7" fmla="*/ 48 h 84"/>
                  <a:gd name="T8" fmla="*/ 36 w 84"/>
                  <a:gd name="T9" fmla="*/ 81 h 84"/>
                  <a:gd name="T10" fmla="*/ 48 w 84"/>
                  <a:gd name="T11" fmla="*/ 5 h 84"/>
                  <a:gd name="T12" fmla="*/ 5 w 84"/>
                  <a:gd name="T13" fmla="*/ 36 h 84"/>
                  <a:gd name="T14" fmla="*/ 36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1"/>
                    </a:moveTo>
                    <a:cubicBezTo>
                      <a:pt x="15" y="77"/>
                      <a:pt x="0" y="57"/>
                      <a:pt x="4" y="36"/>
                    </a:cubicBezTo>
                    <a:cubicBezTo>
                      <a:pt x="7" y="15"/>
                      <a:pt x="27" y="0"/>
                      <a:pt x="48" y="4"/>
                    </a:cubicBezTo>
                    <a:cubicBezTo>
                      <a:pt x="69" y="7"/>
                      <a:pt x="84" y="27"/>
                      <a:pt x="81" y="48"/>
                    </a:cubicBezTo>
                    <a:cubicBezTo>
                      <a:pt x="77" y="70"/>
                      <a:pt x="57" y="84"/>
                      <a:pt x="36" y="81"/>
                    </a:cubicBezTo>
                    <a:close/>
                    <a:moveTo>
                      <a:pt x="48" y="5"/>
                    </a:moveTo>
                    <a:cubicBezTo>
                      <a:pt x="28" y="2"/>
                      <a:pt x="9" y="16"/>
                      <a:pt x="5" y="36"/>
                    </a:cubicBezTo>
                    <a:cubicBezTo>
                      <a:pt x="2" y="57"/>
                      <a:pt x="16" y="76"/>
                      <a:pt x="36" y="79"/>
                    </a:cubicBezTo>
                    <a:cubicBezTo>
                      <a:pt x="57" y="82"/>
                      <a:pt x="76" y="68"/>
                      <a:pt x="79" y="48"/>
                    </a:cubicBezTo>
                    <a:cubicBezTo>
                      <a:pt x="82" y="28"/>
                      <a:pt x="68" y="9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45" name="Freeform 142">
                <a:extLst>
                  <a:ext uri="{FF2B5EF4-FFF2-40B4-BE49-F238E27FC236}">
                    <a16:creationId xmlns:a16="http://schemas.microsoft.com/office/drawing/2014/main" id="{699852B6-3F1E-419D-B27B-2425A3B159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67" y="3831"/>
                <a:ext cx="65" cy="64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1" y="46"/>
                      <a:pt x="38" y="56"/>
                      <a:pt x="24" y="54"/>
                    </a:cubicBezTo>
                    <a:cubicBezTo>
                      <a:pt x="9" y="52"/>
                      <a:pt x="0" y="38"/>
                      <a:pt x="2" y="24"/>
                    </a:cubicBezTo>
                    <a:cubicBezTo>
                      <a:pt x="4" y="10"/>
                      <a:pt x="18" y="0"/>
                      <a:pt x="32" y="2"/>
                    </a:cubicBezTo>
                    <a:cubicBezTo>
                      <a:pt x="46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46" name="Freeform 143">
                <a:extLst>
                  <a:ext uri="{FF2B5EF4-FFF2-40B4-BE49-F238E27FC236}">
                    <a16:creationId xmlns:a16="http://schemas.microsoft.com/office/drawing/2014/main" id="{21425EE5-3B72-46F4-9BDC-AFB5B87F364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851" y="3815"/>
                <a:ext cx="97" cy="97"/>
              </a:xfrm>
              <a:custGeom>
                <a:avLst/>
                <a:gdLst>
                  <a:gd name="T0" fmla="*/ 36 w 84"/>
                  <a:gd name="T1" fmla="*/ 80 h 84"/>
                  <a:gd name="T2" fmla="*/ 3 w 84"/>
                  <a:gd name="T3" fmla="*/ 36 h 84"/>
                  <a:gd name="T4" fmla="*/ 48 w 84"/>
                  <a:gd name="T5" fmla="*/ 3 h 84"/>
                  <a:gd name="T6" fmla="*/ 80 w 84"/>
                  <a:gd name="T7" fmla="*/ 48 h 84"/>
                  <a:gd name="T8" fmla="*/ 36 w 84"/>
                  <a:gd name="T9" fmla="*/ 80 h 84"/>
                  <a:gd name="T10" fmla="*/ 48 w 84"/>
                  <a:gd name="T11" fmla="*/ 5 h 84"/>
                  <a:gd name="T12" fmla="*/ 5 w 84"/>
                  <a:gd name="T13" fmla="*/ 36 h 84"/>
                  <a:gd name="T14" fmla="*/ 36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0"/>
                    </a:moveTo>
                    <a:cubicBezTo>
                      <a:pt x="14" y="77"/>
                      <a:pt x="0" y="57"/>
                      <a:pt x="3" y="36"/>
                    </a:cubicBezTo>
                    <a:cubicBezTo>
                      <a:pt x="7" y="15"/>
                      <a:pt x="27" y="0"/>
                      <a:pt x="48" y="3"/>
                    </a:cubicBezTo>
                    <a:cubicBezTo>
                      <a:pt x="69" y="7"/>
                      <a:pt x="84" y="27"/>
                      <a:pt x="80" y="48"/>
                    </a:cubicBezTo>
                    <a:cubicBezTo>
                      <a:pt x="77" y="69"/>
                      <a:pt x="57" y="84"/>
                      <a:pt x="36" y="80"/>
                    </a:cubicBezTo>
                    <a:close/>
                    <a:moveTo>
                      <a:pt x="48" y="5"/>
                    </a:moveTo>
                    <a:cubicBezTo>
                      <a:pt x="27" y="2"/>
                      <a:pt x="8" y="16"/>
                      <a:pt x="5" y="36"/>
                    </a:cubicBezTo>
                    <a:cubicBezTo>
                      <a:pt x="2" y="56"/>
                      <a:pt x="16" y="76"/>
                      <a:pt x="36" y="79"/>
                    </a:cubicBezTo>
                    <a:cubicBezTo>
                      <a:pt x="56" y="82"/>
                      <a:pt x="75" y="68"/>
                      <a:pt x="79" y="48"/>
                    </a:cubicBezTo>
                    <a:cubicBezTo>
                      <a:pt x="82" y="28"/>
                      <a:pt x="68" y="8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47" name="Freeform 144">
                <a:extLst>
                  <a:ext uri="{FF2B5EF4-FFF2-40B4-BE49-F238E27FC236}">
                    <a16:creationId xmlns:a16="http://schemas.microsoft.com/office/drawing/2014/main" id="{B799B560-55C9-4C5C-9B04-15369C9B2C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99" y="5046"/>
                <a:ext cx="65" cy="65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6"/>
                      <a:pt x="38" y="56"/>
                      <a:pt x="24" y="54"/>
                    </a:cubicBezTo>
                    <a:cubicBezTo>
                      <a:pt x="10" y="51"/>
                      <a:pt x="0" y="38"/>
                      <a:pt x="2" y="24"/>
                    </a:cubicBezTo>
                    <a:cubicBezTo>
                      <a:pt x="4" y="9"/>
                      <a:pt x="18" y="0"/>
                      <a:pt x="32" y="2"/>
                    </a:cubicBezTo>
                    <a:cubicBezTo>
                      <a:pt x="46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48" name="Freeform 145">
                <a:extLst>
                  <a:ext uri="{FF2B5EF4-FFF2-40B4-BE49-F238E27FC236}">
                    <a16:creationId xmlns:a16="http://schemas.microsoft.com/office/drawing/2014/main" id="{5264F093-C73F-4C47-AF9A-4430AA57805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383" y="5030"/>
                <a:ext cx="97" cy="97"/>
              </a:xfrm>
              <a:custGeom>
                <a:avLst/>
                <a:gdLst>
                  <a:gd name="T0" fmla="*/ 36 w 84"/>
                  <a:gd name="T1" fmla="*/ 80 h 84"/>
                  <a:gd name="T2" fmla="*/ 3 w 84"/>
                  <a:gd name="T3" fmla="*/ 36 h 84"/>
                  <a:gd name="T4" fmla="*/ 48 w 84"/>
                  <a:gd name="T5" fmla="*/ 3 h 84"/>
                  <a:gd name="T6" fmla="*/ 81 w 84"/>
                  <a:gd name="T7" fmla="*/ 48 h 84"/>
                  <a:gd name="T8" fmla="*/ 36 w 84"/>
                  <a:gd name="T9" fmla="*/ 80 h 84"/>
                  <a:gd name="T10" fmla="*/ 48 w 84"/>
                  <a:gd name="T11" fmla="*/ 5 h 84"/>
                  <a:gd name="T12" fmla="*/ 5 w 84"/>
                  <a:gd name="T13" fmla="*/ 36 h 84"/>
                  <a:gd name="T14" fmla="*/ 36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0"/>
                    </a:moveTo>
                    <a:cubicBezTo>
                      <a:pt x="15" y="77"/>
                      <a:pt x="0" y="57"/>
                      <a:pt x="3" y="36"/>
                    </a:cubicBezTo>
                    <a:cubicBezTo>
                      <a:pt x="7" y="14"/>
                      <a:pt x="27" y="0"/>
                      <a:pt x="48" y="3"/>
                    </a:cubicBezTo>
                    <a:cubicBezTo>
                      <a:pt x="69" y="7"/>
                      <a:pt x="84" y="27"/>
                      <a:pt x="81" y="48"/>
                    </a:cubicBezTo>
                    <a:cubicBezTo>
                      <a:pt x="77" y="69"/>
                      <a:pt x="57" y="84"/>
                      <a:pt x="36" y="80"/>
                    </a:cubicBezTo>
                    <a:close/>
                    <a:moveTo>
                      <a:pt x="48" y="5"/>
                    </a:moveTo>
                    <a:cubicBezTo>
                      <a:pt x="28" y="2"/>
                      <a:pt x="8" y="16"/>
                      <a:pt x="5" y="36"/>
                    </a:cubicBezTo>
                    <a:cubicBezTo>
                      <a:pt x="2" y="56"/>
                      <a:pt x="16" y="75"/>
                      <a:pt x="36" y="79"/>
                    </a:cubicBezTo>
                    <a:cubicBezTo>
                      <a:pt x="56" y="82"/>
                      <a:pt x="76" y="68"/>
                      <a:pt x="79" y="48"/>
                    </a:cubicBezTo>
                    <a:cubicBezTo>
                      <a:pt x="82" y="27"/>
                      <a:pt x="68" y="8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49" name="Freeform 146">
                <a:extLst>
                  <a:ext uri="{FF2B5EF4-FFF2-40B4-BE49-F238E27FC236}">
                    <a16:creationId xmlns:a16="http://schemas.microsoft.com/office/drawing/2014/main" id="{23CBA95D-EB22-4ED2-BE9D-996EF5A0AD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56" y="5436"/>
                <a:ext cx="65" cy="64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1" y="46"/>
                      <a:pt x="38" y="56"/>
                      <a:pt x="24" y="54"/>
                    </a:cubicBezTo>
                    <a:cubicBezTo>
                      <a:pt x="9" y="52"/>
                      <a:pt x="0" y="38"/>
                      <a:pt x="2" y="24"/>
                    </a:cubicBezTo>
                    <a:cubicBezTo>
                      <a:pt x="4" y="10"/>
                      <a:pt x="18" y="0"/>
                      <a:pt x="32" y="2"/>
                    </a:cubicBezTo>
                    <a:cubicBezTo>
                      <a:pt x="46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50" name="Freeform 147">
                <a:extLst>
                  <a:ext uri="{FF2B5EF4-FFF2-40B4-BE49-F238E27FC236}">
                    <a16:creationId xmlns:a16="http://schemas.microsoft.com/office/drawing/2014/main" id="{1201C9E3-D737-4F84-ACE3-DEE947A048C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540" y="5420"/>
                <a:ext cx="97" cy="96"/>
              </a:xfrm>
              <a:custGeom>
                <a:avLst/>
                <a:gdLst>
                  <a:gd name="T0" fmla="*/ 36 w 84"/>
                  <a:gd name="T1" fmla="*/ 80 h 84"/>
                  <a:gd name="T2" fmla="*/ 3 w 84"/>
                  <a:gd name="T3" fmla="*/ 36 h 84"/>
                  <a:gd name="T4" fmla="*/ 48 w 84"/>
                  <a:gd name="T5" fmla="*/ 3 h 84"/>
                  <a:gd name="T6" fmla="*/ 80 w 84"/>
                  <a:gd name="T7" fmla="*/ 48 h 84"/>
                  <a:gd name="T8" fmla="*/ 36 w 84"/>
                  <a:gd name="T9" fmla="*/ 80 h 84"/>
                  <a:gd name="T10" fmla="*/ 48 w 84"/>
                  <a:gd name="T11" fmla="*/ 5 h 84"/>
                  <a:gd name="T12" fmla="*/ 5 w 84"/>
                  <a:gd name="T13" fmla="*/ 36 h 84"/>
                  <a:gd name="T14" fmla="*/ 36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0"/>
                    </a:moveTo>
                    <a:cubicBezTo>
                      <a:pt x="14" y="77"/>
                      <a:pt x="0" y="57"/>
                      <a:pt x="3" y="36"/>
                    </a:cubicBezTo>
                    <a:cubicBezTo>
                      <a:pt x="7" y="15"/>
                      <a:pt x="27" y="0"/>
                      <a:pt x="48" y="3"/>
                    </a:cubicBezTo>
                    <a:cubicBezTo>
                      <a:pt x="69" y="7"/>
                      <a:pt x="84" y="27"/>
                      <a:pt x="80" y="48"/>
                    </a:cubicBezTo>
                    <a:cubicBezTo>
                      <a:pt x="77" y="69"/>
                      <a:pt x="57" y="84"/>
                      <a:pt x="36" y="80"/>
                    </a:cubicBezTo>
                    <a:close/>
                    <a:moveTo>
                      <a:pt x="48" y="5"/>
                    </a:moveTo>
                    <a:cubicBezTo>
                      <a:pt x="27" y="2"/>
                      <a:pt x="8" y="16"/>
                      <a:pt x="5" y="36"/>
                    </a:cubicBezTo>
                    <a:cubicBezTo>
                      <a:pt x="2" y="56"/>
                      <a:pt x="16" y="76"/>
                      <a:pt x="36" y="79"/>
                    </a:cubicBezTo>
                    <a:cubicBezTo>
                      <a:pt x="56" y="82"/>
                      <a:pt x="75" y="68"/>
                      <a:pt x="79" y="48"/>
                    </a:cubicBezTo>
                    <a:cubicBezTo>
                      <a:pt x="82" y="27"/>
                      <a:pt x="68" y="8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51" name="Freeform 148">
                <a:extLst>
                  <a:ext uri="{FF2B5EF4-FFF2-40B4-BE49-F238E27FC236}">
                    <a16:creationId xmlns:a16="http://schemas.microsoft.com/office/drawing/2014/main" id="{C24E0032-5F26-49F6-9342-880D710248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95" y="5510"/>
                <a:ext cx="64" cy="64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1" y="46"/>
                      <a:pt x="38" y="56"/>
                      <a:pt x="24" y="54"/>
                    </a:cubicBezTo>
                    <a:cubicBezTo>
                      <a:pt x="9" y="51"/>
                      <a:pt x="0" y="38"/>
                      <a:pt x="2" y="24"/>
                    </a:cubicBezTo>
                    <a:cubicBezTo>
                      <a:pt x="4" y="9"/>
                      <a:pt x="18" y="0"/>
                      <a:pt x="32" y="2"/>
                    </a:cubicBezTo>
                    <a:cubicBezTo>
                      <a:pt x="46" y="4"/>
                      <a:pt x="56" y="17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52" name="Freeform 149">
                <a:extLst>
                  <a:ext uri="{FF2B5EF4-FFF2-40B4-BE49-F238E27FC236}">
                    <a16:creationId xmlns:a16="http://schemas.microsoft.com/office/drawing/2014/main" id="{6AF417AC-A7FF-4807-8B40-50D50DA9A15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978" y="5493"/>
                <a:ext cx="97" cy="97"/>
              </a:xfrm>
              <a:custGeom>
                <a:avLst/>
                <a:gdLst>
                  <a:gd name="T0" fmla="*/ 36 w 84"/>
                  <a:gd name="T1" fmla="*/ 80 h 84"/>
                  <a:gd name="T2" fmla="*/ 3 w 84"/>
                  <a:gd name="T3" fmla="*/ 36 h 84"/>
                  <a:gd name="T4" fmla="*/ 48 w 84"/>
                  <a:gd name="T5" fmla="*/ 3 h 84"/>
                  <a:gd name="T6" fmla="*/ 80 w 84"/>
                  <a:gd name="T7" fmla="*/ 48 h 84"/>
                  <a:gd name="T8" fmla="*/ 36 w 84"/>
                  <a:gd name="T9" fmla="*/ 80 h 84"/>
                  <a:gd name="T10" fmla="*/ 48 w 84"/>
                  <a:gd name="T11" fmla="*/ 5 h 84"/>
                  <a:gd name="T12" fmla="*/ 5 w 84"/>
                  <a:gd name="T13" fmla="*/ 36 h 84"/>
                  <a:gd name="T14" fmla="*/ 36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0"/>
                    </a:moveTo>
                    <a:cubicBezTo>
                      <a:pt x="14" y="77"/>
                      <a:pt x="0" y="57"/>
                      <a:pt x="3" y="36"/>
                    </a:cubicBezTo>
                    <a:cubicBezTo>
                      <a:pt x="7" y="14"/>
                      <a:pt x="27" y="0"/>
                      <a:pt x="48" y="3"/>
                    </a:cubicBezTo>
                    <a:cubicBezTo>
                      <a:pt x="69" y="7"/>
                      <a:pt x="84" y="27"/>
                      <a:pt x="80" y="48"/>
                    </a:cubicBezTo>
                    <a:cubicBezTo>
                      <a:pt x="77" y="69"/>
                      <a:pt x="57" y="84"/>
                      <a:pt x="36" y="80"/>
                    </a:cubicBezTo>
                    <a:close/>
                    <a:moveTo>
                      <a:pt x="48" y="5"/>
                    </a:moveTo>
                    <a:cubicBezTo>
                      <a:pt x="27" y="2"/>
                      <a:pt x="8" y="15"/>
                      <a:pt x="5" y="36"/>
                    </a:cubicBezTo>
                    <a:cubicBezTo>
                      <a:pt x="2" y="56"/>
                      <a:pt x="16" y="75"/>
                      <a:pt x="36" y="79"/>
                    </a:cubicBezTo>
                    <a:cubicBezTo>
                      <a:pt x="56" y="82"/>
                      <a:pt x="75" y="68"/>
                      <a:pt x="79" y="48"/>
                    </a:cubicBezTo>
                    <a:cubicBezTo>
                      <a:pt x="82" y="27"/>
                      <a:pt x="68" y="8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53" name="Freeform 150">
                <a:extLst>
                  <a:ext uri="{FF2B5EF4-FFF2-40B4-BE49-F238E27FC236}">
                    <a16:creationId xmlns:a16="http://schemas.microsoft.com/office/drawing/2014/main" id="{6D3FDC5C-3F10-4987-B23F-D579F7D88B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22" y="5414"/>
                <a:ext cx="65" cy="66"/>
              </a:xfrm>
              <a:custGeom>
                <a:avLst/>
                <a:gdLst>
                  <a:gd name="T0" fmla="*/ 54 w 56"/>
                  <a:gd name="T1" fmla="*/ 33 h 57"/>
                  <a:gd name="T2" fmla="*/ 24 w 56"/>
                  <a:gd name="T3" fmla="*/ 54 h 57"/>
                  <a:gd name="T4" fmla="*/ 2 w 56"/>
                  <a:gd name="T5" fmla="*/ 24 h 57"/>
                  <a:gd name="T6" fmla="*/ 32 w 56"/>
                  <a:gd name="T7" fmla="*/ 3 h 57"/>
                  <a:gd name="T8" fmla="*/ 54 w 56"/>
                  <a:gd name="T9" fmla="*/ 33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7">
                    <a:moveTo>
                      <a:pt x="54" y="33"/>
                    </a:moveTo>
                    <a:cubicBezTo>
                      <a:pt x="51" y="47"/>
                      <a:pt x="38" y="57"/>
                      <a:pt x="24" y="54"/>
                    </a:cubicBezTo>
                    <a:cubicBezTo>
                      <a:pt x="9" y="52"/>
                      <a:pt x="0" y="39"/>
                      <a:pt x="2" y="24"/>
                    </a:cubicBezTo>
                    <a:cubicBezTo>
                      <a:pt x="4" y="10"/>
                      <a:pt x="17" y="0"/>
                      <a:pt x="32" y="3"/>
                    </a:cubicBezTo>
                    <a:cubicBezTo>
                      <a:pt x="46" y="5"/>
                      <a:pt x="56" y="18"/>
                      <a:pt x="54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54" name="Freeform 151">
                <a:extLst>
                  <a:ext uri="{FF2B5EF4-FFF2-40B4-BE49-F238E27FC236}">
                    <a16:creationId xmlns:a16="http://schemas.microsoft.com/office/drawing/2014/main" id="{0179900A-A109-4987-AF98-052A5E91104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006" y="5399"/>
                <a:ext cx="97" cy="96"/>
              </a:xfrm>
              <a:custGeom>
                <a:avLst/>
                <a:gdLst>
                  <a:gd name="T0" fmla="*/ 36 w 84"/>
                  <a:gd name="T1" fmla="*/ 80 h 83"/>
                  <a:gd name="T2" fmla="*/ 3 w 84"/>
                  <a:gd name="T3" fmla="*/ 35 h 83"/>
                  <a:gd name="T4" fmla="*/ 48 w 84"/>
                  <a:gd name="T5" fmla="*/ 3 h 83"/>
                  <a:gd name="T6" fmla="*/ 80 w 84"/>
                  <a:gd name="T7" fmla="*/ 48 h 83"/>
                  <a:gd name="T8" fmla="*/ 36 w 84"/>
                  <a:gd name="T9" fmla="*/ 80 h 83"/>
                  <a:gd name="T10" fmla="*/ 48 w 84"/>
                  <a:gd name="T11" fmla="*/ 5 h 83"/>
                  <a:gd name="T12" fmla="*/ 5 w 84"/>
                  <a:gd name="T13" fmla="*/ 36 h 83"/>
                  <a:gd name="T14" fmla="*/ 36 w 84"/>
                  <a:gd name="T15" fmla="*/ 78 h 83"/>
                  <a:gd name="T16" fmla="*/ 79 w 84"/>
                  <a:gd name="T17" fmla="*/ 47 h 83"/>
                  <a:gd name="T18" fmla="*/ 48 w 84"/>
                  <a:gd name="T19" fmla="*/ 5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3">
                    <a:moveTo>
                      <a:pt x="36" y="80"/>
                    </a:moveTo>
                    <a:cubicBezTo>
                      <a:pt x="14" y="77"/>
                      <a:pt x="0" y="57"/>
                      <a:pt x="3" y="35"/>
                    </a:cubicBezTo>
                    <a:cubicBezTo>
                      <a:pt x="7" y="14"/>
                      <a:pt x="27" y="0"/>
                      <a:pt x="48" y="3"/>
                    </a:cubicBezTo>
                    <a:cubicBezTo>
                      <a:pt x="69" y="6"/>
                      <a:pt x="84" y="26"/>
                      <a:pt x="80" y="48"/>
                    </a:cubicBezTo>
                    <a:cubicBezTo>
                      <a:pt x="77" y="69"/>
                      <a:pt x="57" y="83"/>
                      <a:pt x="36" y="80"/>
                    </a:cubicBezTo>
                    <a:close/>
                    <a:moveTo>
                      <a:pt x="48" y="5"/>
                    </a:moveTo>
                    <a:cubicBezTo>
                      <a:pt x="27" y="1"/>
                      <a:pt x="8" y="15"/>
                      <a:pt x="5" y="36"/>
                    </a:cubicBezTo>
                    <a:cubicBezTo>
                      <a:pt x="2" y="56"/>
                      <a:pt x="15" y="75"/>
                      <a:pt x="36" y="78"/>
                    </a:cubicBezTo>
                    <a:cubicBezTo>
                      <a:pt x="56" y="82"/>
                      <a:pt x="75" y="68"/>
                      <a:pt x="79" y="47"/>
                    </a:cubicBezTo>
                    <a:cubicBezTo>
                      <a:pt x="82" y="27"/>
                      <a:pt x="68" y="8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55" name="Freeform 152">
                <a:extLst>
                  <a:ext uri="{FF2B5EF4-FFF2-40B4-BE49-F238E27FC236}">
                    <a16:creationId xmlns:a16="http://schemas.microsoft.com/office/drawing/2014/main" id="{1895ECAD-1586-4807-B973-AC024E8B18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16" y="3841"/>
                <a:ext cx="65" cy="65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3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6"/>
                      <a:pt x="39" y="56"/>
                      <a:pt x="24" y="54"/>
                    </a:cubicBezTo>
                    <a:cubicBezTo>
                      <a:pt x="10" y="51"/>
                      <a:pt x="0" y="38"/>
                      <a:pt x="3" y="24"/>
                    </a:cubicBezTo>
                    <a:cubicBezTo>
                      <a:pt x="5" y="9"/>
                      <a:pt x="18" y="0"/>
                      <a:pt x="32" y="2"/>
                    </a:cubicBezTo>
                    <a:cubicBezTo>
                      <a:pt x="47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56" name="Freeform 153">
                <a:extLst>
                  <a:ext uri="{FF2B5EF4-FFF2-40B4-BE49-F238E27FC236}">
                    <a16:creationId xmlns:a16="http://schemas.microsoft.com/office/drawing/2014/main" id="{D217FD4A-5150-4979-9C85-1A97B80417C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600" y="3825"/>
                <a:ext cx="97" cy="97"/>
              </a:xfrm>
              <a:custGeom>
                <a:avLst/>
                <a:gdLst>
                  <a:gd name="T0" fmla="*/ 36 w 84"/>
                  <a:gd name="T1" fmla="*/ 80 h 84"/>
                  <a:gd name="T2" fmla="*/ 4 w 84"/>
                  <a:gd name="T3" fmla="*/ 36 h 84"/>
                  <a:gd name="T4" fmla="*/ 48 w 84"/>
                  <a:gd name="T5" fmla="*/ 3 h 84"/>
                  <a:gd name="T6" fmla="*/ 81 w 84"/>
                  <a:gd name="T7" fmla="*/ 48 h 84"/>
                  <a:gd name="T8" fmla="*/ 36 w 84"/>
                  <a:gd name="T9" fmla="*/ 80 h 84"/>
                  <a:gd name="T10" fmla="*/ 48 w 84"/>
                  <a:gd name="T11" fmla="*/ 5 h 84"/>
                  <a:gd name="T12" fmla="*/ 6 w 84"/>
                  <a:gd name="T13" fmla="*/ 36 h 84"/>
                  <a:gd name="T14" fmla="*/ 37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0"/>
                    </a:moveTo>
                    <a:cubicBezTo>
                      <a:pt x="15" y="77"/>
                      <a:pt x="0" y="57"/>
                      <a:pt x="4" y="36"/>
                    </a:cubicBezTo>
                    <a:cubicBezTo>
                      <a:pt x="7" y="14"/>
                      <a:pt x="27" y="0"/>
                      <a:pt x="48" y="3"/>
                    </a:cubicBezTo>
                    <a:cubicBezTo>
                      <a:pt x="70" y="7"/>
                      <a:pt x="84" y="27"/>
                      <a:pt x="81" y="48"/>
                    </a:cubicBezTo>
                    <a:cubicBezTo>
                      <a:pt x="78" y="69"/>
                      <a:pt x="57" y="84"/>
                      <a:pt x="36" y="80"/>
                    </a:cubicBezTo>
                    <a:close/>
                    <a:moveTo>
                      <a:pt x="48" y="5"/>
                    </a:moveTo>
                    <a:cubicBezTo>
                      <a:pt x="28" y="2"/>
                      <a:pt x="9" y="16"/>
                      <a:pt x="6" y="36"/>
                    </a:cubicBezTo>
                    <a:cubicBezTo>
                      <a:pt x="2" y="56"/>
                      <a:pt x="16" y="75"/>
                      <a:pt x="37" y="79"/>
                    </a:cubicBezTo>
                    <a:cubicBezTo>
                      <a:pt x="57" y="82"/>
                      <a:pt x="76" y="68"/>
                      <a:pt x="79" y="48"/>
                    </a:cubicBezTo>
                    <a:cubicBezTo>
                      <a:pt x="82" y="27"/>
                      <a:pt x="69" y="8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57" name="Freeform 154">
                <a:extLst>
                  <a:ext uri="{FF2B5EF4-FFF2-40B4-BE49-F238E27FC236}">
                    <a16:creationId xmlns:a16="http://schemas.microsoft.com/office/drawing/2014/main" id="{EC2C3585-8D38-4E40-8164-5C250087E2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83" y="3392"/>
                <a:ext cx="65" cy="66"/>
              </a:xfrm>
              <a:custGeom>
                <a:avLst/>
                <a:gdLst>
                  <a:gd name="T0" fmla="*/ 54 w 56"/>
                  <a:gd name="T1" fmla="*/ 33 h 57"/>
                  <a:gd name="T2" fmla="*/ 24 w 56"/>
                  <a:gd name="T3" fmla="*/ 54 h 57"/>
                  <a:gd name="T4" fmla="*/ 2 w 56"/>
                  <a:gd name="T5" fmla="*/ 24 h 57"/>
                  <a:gd name="T6" fmla="*/ 32 w 56"/>
                  <a:gd name="T7" fmla="*/ 3 h 57"/>
                  <a:gd name="T8" fmla="*/ 54 w 56"/>
                  <a:gd name="T9" fmla="*/ 33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7">
                    <a:moveTo>
                      <a:pt x="54" y="33"/>
                    </a:moveTo>
                    <a:cubicBezTo>
                      <a:pt x="52" y="47"/>
                      <a:pt x="38" y="57"/>
                      <a:pt x="24" y="54"/>
                    </a:cubicBezTo>
                    <a:cubicBezTo>
                      <a:pt x="10" y="52"/>
                      <a:pt x="0" y="39"/>
                      <a:pt x="2" y="24"/>
                    </a:cubicBezTo>
                    <a:cubicBezTo>
                      <a:pt x="5" y="10"/>
                      <a:pt x="18" y="0"/>
                      <a:pt x="32" y="3"/>
                    </a:cubicBezTo>
                    <a:cubicBezTo>
                      <a:pt x="47" y="5"/>
                      <a:pt x="56" y="18"/>
                      <a:pt x="54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58" name="Freeform 155">
                <a:extLst>
                  <a:ext uri="{FF2B5EF4-FFF2-40B4-BE49-F238E27FC236}">
                    <a16:creationId xmlns:a16="http://schemas.microsoft.com/office/drawing/2014/main" id="{24021CA7-063F-4B87-A52B-3AA65DEB42B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767" y="3377"/>
                <a:ext cx="97" cy="96"/>
              </a:xfrm>
              <a:custGeom>
                <a:avLst/>
                <a:gdLst>
                  <a:gd name="T0" fmla="*/ 36 w 84"/>
                  <a:gd name="T1" fmla="*/ 80 h 83"/>
                  <a:gd name="T2" fmla="*/ 4 w 84"/>
                  <a:gd name="T3" fmla="*/ 35 h 83"/>
                  <a:gd name="T4" fmla="*/ 48 w 84"/>
                  <a:gd name="T5" fmla="*/ 3 h 83"/>
                  <a:gd name="T6" fmla="*/ 81 w 84"/>
                  <a:gd name="T7" fmla="*/ 48 h 83"/>
                  <a:gd name="T8" fmla="*/ 36 w 84"/>
                  <a:gd name="T9" fmla="*/ 80 h 83"/>
                  <a:gd name="T10" fmla="*/ 48 w 84"/>
                  <a:gd name="T11" fmla="*/ 5 h 83"/>
                  <a:gd name="T12" fmla="*/ 5 w 84"/>
                  <a:gd name="T13" fmla="*/ 36 h 83"/>
                  <a:gd name="T14" fmla="*/ 36 w 84"/>
                  <a:gd name="T15" fmla="*/ 78 h 83"/>
                  <a:gd name="T16" fmla="*/ 79 w 84"/>
                  <a:gd name="T17" fmla="*/ 47 h 83"/>
                  <a:gd name="T18" fmla="*/ 48 w 84"/>
                  <a:gd name="T19" fmla="*/ 5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3">
                    <a:moveTo>
                      <a:pt x="36" y="80"/>
                    </a:moveTo>
                    <a:cubicBezTo>
                      <a:pt x="15" y="77"/>
                      <a:pt x="0" y="57"/>
                      <a:pt x="4" y="35"/>
                    </a:cubicBezTo>
                    <a:cubicBezTo>
                      <a:pt x="7" y="14"/>
                      <a:pt x="27" y="0"/>
                      <a:pt x="48" y="3"/>
                    </a:cubicBezTo>
                    <a:cubicBezTo>
                      <a:pt x="70" y="6"/>
                      <a:pt x="84" y="26"/>
                      <a:pt x="81" y="48"/>
                    </a:cubicBezTo>
                    <a:cubicBezTo>
                      <a:pt x="77" y="69"/>
                      <a:pt x="57" y="83"/>
                      <a:pt x="36" y="80"/>
                    </a:cubicBezTo>
                    <a:close/>
                    <a:moveTo>
                      <a:pt x="48" y="5"/>
                    </a:moveTo>
                    <a:cubicBezTo>
                      <a:pt x="28" y="1"/>
                      <a:pt x="9" y="15"/>
                      <a:pt x="5" y="36"/>
                    </a:cubicBezTo>
                    <a:cubicBezTo>
                      <a:pt x="2" y="56"/>
                      <a:pt x="16" y="75"/>
                      <a:pt x="36" y="78"/>
                    </a:cubicBezTo>
                    <a:cubicBezTo>
                      <a:pt x="57" y="82"/>
                      <a:pt x="76" y="68"/>
                      <a:pt x="79" y="47"/>
                    </a:cubicBezTo>
                    <a:cubicBezTo>
                      <a:pt x="82" y="27"/>
                      <a:pt x="68" y="8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59" name="Freeform 156">
                <a:extLst>
                  <a:ext uri="{FF2B5EF4-FFF2-40B4-BE49-F238E27FC236}">
                    <a16:creationId xmlns:a16="http://schemas.microsoft.com/office/drawing/2014/main" id="{EE3D0073-7E03-4DE0-8A2B-35725959DE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82" y="3147"/>
                <a:ext cx="65" cy="64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1" y="46"/>
                      <a:pt x="38" y="56"/>
                      <a:pt x="24" y="54"/>
                    </a:cubicBezTo>
                    <a:cubicBezTo>
                      <a:pt x="9" y="52"/>
                      <a:pt x="0" y="38"/>
                      <a:pt x="2" y="24"/>
                    </a:cubicBezTo>
                    <a:cubicBezTo>
                      <a:pt x="4" y="10"/>
                      <a:pt x="18" y="0"/>
                      <a:pt x="32" y="2"/>
                    </a:cubicBezTo>
                    <a:cubicBezTo>
                      <a:pt x="46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60" name="Freeform 157">
                <a:extLst>
                  <a:ext uri="{FF2B5EF4-FFF2-40B4-BE49-F238E27FC236}">
                    <a16:creationId xmlns:a16="http://schemas.microsoft.com/office/drawing/2014/main" id="{C0479621-682A-4735-97B4-666F49CA995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466" y="3130"/>
                <a:ext cx="97" cy="97"/>
              </a:xfrm>
              <a:custGeom>
                <a:avLst/>
                <a:gdLst>
                  <a:gd name="T0" fmla="*/ 36 w 84"/>
                  <a:gd name="T1" fmla="*/ 80 h 84"/>
                  <a:gd name="T2" fmla="*/ 3 w 84"/>
                  <a:gd name="T3" fmla="*/ 36 h 84"/>
                  <a:gd name="T4" fmla="*/ 48 w 84"/>
                  <a:gd name="T5" fmla="*/ 3 h 84"/>
                  <a:gd name="T6" fmla="*/ 80 w 84"/>
                  <a:gd name="T7" fmla="*/ 48 h 84"/>
                  <a:gd name="T8" fmla="*/ 36 w 84"/>
                  <a:gd name="T9" fmla="*/ 80 h 84"/>
                  <a:gd name="T10" fmla="*/ 48 w 84"/>
                  <a:gd name="T11" fmla="*/ 5 h 84"/>
                  <a:gd name="T12" fmla="*/ 5 w 84"/>
                  <a:gd name="T13" fmla="*/ 36 h 84"/>
                  <a:gd name="T14" fmla="*/ 36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0"/>
                    </a:moveTo>
                    <a:cubicBezTo>
                      <a:pt x="14" y="77"/>
                      <a:pt x="0" y="57"/>
                      <a:pt x="3" y="36"/>
                    </a:cubicBezTo>
                    <a:cubicBezTo>
                      <a:pt x="7" y="15"/>
                      <a:pt x="27" y="0"/>
                      <a:pt x="48" y="3"/>
                    </a:cubicBezTo>
                    <a:cubicBezTo>
                      <a:pt x="69" y="7"/>
                      <a:pt x="84" y="27"/>
                      <a:pt x="80" y="48"/>
                    </a:cubicBezTo>
                    <a:cubicBezTo>
                      <a:pt x="77" y="69"/>
                      <a:pt x="57" y="84"/>
                      <a:pt x="36" y="80"/>
                    </a:cubicBezTo>
                    <a:close/>
                    <a:moveTo>
                      <a:pt x="48" y="5"/>
                    </a:moveTo>
                    <a:cubicBezTo>
                      <a:pt x="27" y="2"/>
                      <a:pt x="8" y="16"/>
                      <a:pt x="5" y="36"/>
                    </a:cubicBezTo>
                    <a:cubicBezTo>
                      <a:pt x="2" y="56"/>
                      <a:pt x="16" y="76"/>
                      <a:pt x="36" y="79"/>
                    </a:cubicBezTo>
                    <a:cubicBezTo>
                      <a:pt x="56" y="82"/>
                      <a:pt x="75" y="68"/>
                      <a:pt x="79" y="48"/>
                    </a:cubicBezTo>
                    <a:cubicBezTo>
                      <a:pt x="82" y="27"/>
                      <a:pt x="68" y="8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61" name="Freeform 158">
                <a:extLst>
                  <a:ext uri="{FF2B5EF4-FFF2-40B4-BE49-F238E27FC236}">
                    <a16:creationId xmlns:a16="http://schemas.microsoft.com/office/drawing/2014/main" id="{B4711607-7878-4F0A-A364-AB75E46729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35" y="2862"/>
                <a:ext cx="65" cy="65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1" y="46"/>
                      <a:pt x="38" y="56"/>
                      <a:pt x="24" y="54"/>
                    </a:cubicBezTo>
                    <a:cubicBezTo>
                      <a:pt x="9" y="51"/>
                      <a:pt x="0" y="38"/>
                      <a:pt x="2" y="24"/>
                    </a:cubicBezTo>
                    <a:cubicBezTo>
                      <a:pt x="4" y="9"/>
                      <a:pt x="18" y="0"/>
                      <a:pt x="32" y="2"/>
                    </a:cubicBezTo>
                    <a:cubicBezTo>
                      <a:pt x="46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62" name="Freeform 159">
                <a:extLst>
                  <a:ext uri="{FF2B5EF4-FFF2-40B4-BE49-F238E27FC236}">
                    <a16:creationId xmlns:a16="http://schemas.microsoft.com/office/drawing/2014/main" id="{BC1F98E5-AD2D-4BF0-9F76-53C6B36B630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419" y="2846"/>
                <a:ext cx="97" cy="97"/>
              </a:xfrm>
              <a:custGeom>
                <a:avLst/>
                <a:gdLst>
                  <a:gd name="T0" fmla="*/ 36 w 84"/>
                  <a:gd name="T1" fmla="*/ 80 h 84"/>
                  <a:gd name="T2" fmla="*/ 3 w 84"/>
                  <a:gd name="T3" fmla="*/ 36 h 84"/>
                  <a:gd name="T4" fmla="*/ 48 w 84"/>
                  <a:gd name="T5" fmla="*/ 3 h 84"/>
                  <a:gd name="T6" fmla="*/ 80 w 84"/>
                  <a:gd name="T7" fmla="*/ 48 h 84"/>
                  <a:gd name="T8" fmla="*/ 36 w 84"/>
                  <a:gd name="T9" fmla="*/ 80 h 84"/>
                  <a:gd name="T10" fmla="*/ 48 w 84"/>
                  <a:gd name="T11" fmla="*/ 5 h 84"/>
                  <a:gd name="T12" fmla="*/ 5 w 84"/>
                  <a:gd name="T13" fmla="*/ 36 h 84"/>
                  <a:gd name="T14" fmla="*/ 36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0"/>
                    </a:moveTo>
                    <a:cubicBezTo>
                      <a:pt x="14" y="77"/>
                      <a:pt x="0" y="57"/>
                      <a:pt x="3" y="36"/>
                    </a:cubicBezTo>
                    <a:cubicBezTo>
                      <a:pt x="7" y="14"/>
                      <a:pt x="27" y="0"/>
                      <a:pt x="48" y="3"/>
                    </a:cubicBezTo>
                    <a:cubicBezTo>
                      <a:pt x="69" y="7"/>
                      <a:pt x="84" y="27"/>
                      <a:pt x="80" y="48"/>
                    </a:cubicBezTo>
                    <a:cubicBezTo>
                      <a:pt x="77" y="69"/>
                      <a:pt x="57" y="84"/>
                      <a:pt x="36" y="80"/>
                    </a:cubicBezTo>
                    <a:close/>
                    <a:moveTo>
                      <a:pt x="48" y="5"/>
                    </a:moveTo>
                    <a:cubicBezTo>
                      <a:pt x="27" y="2"/>
                      <a:pt x="8" y="16"/>
                      <a:pt x="5" y="36"/>
                    </a:cubicBezTo>
                    <a:cubicBezTo>
                      <a:pt x="2" y="56"/>
                      <a:pt x="16" y="75"/>
                      <a:pt x="36" y="79"/>
                    </a:cubicBezTo>
                    <a:cubicBezTo>
                      <a:pt x="56" y="82"/>
                      <a:pt x="75" y="68"/>
                      <a:pt x="79" y="48"/>
                    </a:cubicBezTo>
                    <a:cubicBezTo>
                      <a:pt x="82" y="27"/>
                      <a:pt x="68" y="8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63" name="Freeform 160">
                <a:extLst>
                  <a:ext uri="{FF2B5EF4-FFF2-40B4-BE49-F238E27FC236}">
                    <a16:creationId xmlns:a16="http://schemas.microsoft.com/office/drawing/2014/main" id="{B893671B-7295-41B0-9B25-8639A41CDF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71" y="4660"/>
                <a:ext cx="64" cy="65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7"/>
                      <a:pt x="38" y="56"/>
                      <a:pt x="24" y="54"/>
                    </a:cubicBezTo>
                    <a:cubicBezTo>
                      <a:pt x="10" y="52"/>
                      <a:pt x="0" y="38"/>
                      <a:pt x="2" y="24"/>
                    </a:cubicBezTo>
                    <a:cubicBezTo>
                      <a:pt x="5" y="10"/>
                      <a:pt x="18" y="0"/>
                      <a:pt x="32" y="2"/>
                    </a:cubicBezTo>
                    <a:cubicBezTo>
                      <a:pt x="47" y="5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64" name="Freeform 161">
                <a:extLst>
                  <a:ext uri="{FF2B5EF4-FFF2-40B4-BE49-F238E27FC236}">
                    <a16:creationId xmlns:a16="http://schemas.microsoft.com/office/drawing/2014/main" id="{F3952D29-D12F-4B91-835C-D2CF9B7921B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754" y="4644"/>
                <a:ext cx="97" cy="97"/>
              </a:xfrm>
              <a:custGeom>
                <a:avLst/>
                <a:gdLst>
                  <a:gd name="T0" fmla="*/ 36 w 84"/>
                  <a:gd name="T1" fmla="*/ 81 h 84"/>
                  <a:gd name="T2" fmla="*/ 4 w 84"/>
                  <a:gd name="T3" fmla="*/ 36 h 84"/>
                  <a:gd name="T4" fmla="*/ 48 w 84"/>
                  <a:gd name="T5" fmla="*/ 4 h 84"/>
                  <a:gd name="T6" fmla="*/ 81 w 84"/>
                  <a:gd name="T7" fmla="*/ 48 h 84"/>
                  <a:gd name="T8" fmla="*/ 36 w 84"/>
                  <a:gd name="T9" fmla="*/ 81 h 84"/>
                  <a:gd name="T10" fmla="*/ 48 w 84"/>
                  <a:gd name="T11" fmla="*/ 5 h 84"/>
                  <a:gd name="T12" fmla="*/ 5 w 84"/>
                  <a:gd name="T13" fmla="*/ 36 h 84"/>
                  <a:gd name="T14" fmla="*/ 36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1"/>
                    </a:moveTo>
                    <a:cubicBezTo>
                      <a:pt x="15" y="77"/>
                      <a:pt x="0" y="57"/>
                      <a:pt x="4" y="36"/>
                    </a:cubicBezTo>
                    <a:cubicBezTo>
                      <a:pt x="7" y="15"/>
                      <a:pt x="27" y="0"/>
                      <a:pt x="48" y="4"/>
                    </a:cubicBezTo>
                    <a:cubicBezTo>
                      <a:pt x="70" y="7"/>
                      <a:pt x="84" y="27"/>
                      <a:pt x="81" y="48"/>
                    </a:cubicBezTo>
                    <a:cubicBezTo>
                      <a:pt x="77" y="70"/>
                      <a:pt x="57" y="84"/>
                      <a:pt x="36" y="81"/>
                    </a:cubicBezTo>
                    <a:close/>
                    <a:moveTo>
                      <a:pt x="48" y="5"/>
                    </a:moveTo>
                    <a:cubicBezTo>
                      <a:pt x="28" y="2"/>
                      <a:pt x="9" y="16"/>
                      <a:pt x="5" y="36"/>
                    </a:cubicBezTo>
                    <a:cubicBezTo>
                      <a:pt x="2" y="57"/>
                      <a:pt x="16" y="76"/>
                      <a:pt x="36" y="79"/>
                    </a:cubicBezTo>
                    <a:cubicBezTo>
                      <a:pt x="57" y="82"/>
                      <a:pt x="76" y="68"/>
                      <a:pt x="79" y="48"/>
                    </a:cubicBezTo>
                    <a:cubicBezTo>
                      <a:pt x="82" y="28"/>
                      <a:pt x="68" y="9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65" name="Freeform 162">
                <a:extLst>
                  <a:ext uri="{FF2B5EF4-FFF2-40B4-BE49-F238E27FC236}">
                    <a16:creationId xmlns:a16="http://schemas.microsoft.com/office/drawing/2014/main" id="{6436970D-C2BA-48DE-91A7-272B046772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95" y="4006"/>
                <a:ext cx="65" cy="65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6"/>
                      <a:pt x="38" y="56"/>
                      <a:pt x="24" y="54"/>
                    </a:cubicBezTo>
                    <a:cubicBezTo>
                      <a:pt x="10" y="51"/>
                      <a:pt x="0" y="38"/>
                      <a:pt x="2" y="24"/>
                    </a:cubicBezTo>
                    <a:cubicBezTo>
                      <a:pt x="5" y="9"/>
                      <a:pt x="18" y="0"/>
                      <a:pt x="32" y="2"/>
                    </a:cubicBezTo>
                    <a:cubicBezTo>
                      <a:pt x="47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66" name="Freeform 163">
                <a:extLst>
                  <a:ext uri="{FF2B5EF4-FFF2-40B4-BE49-F238E27FC236}">
                    <a16:creationId xmlns:a16="http://schemas.microsoft.com/office/drawing/2014/main" id="{7A88DE96-4C48-4372-9069-4D3AB1A27B1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079" y="3990"/>
                <a:ext cx="97" cy="97"/>
              </a:xfrm>
              <a:custGeom>
                <a:avLst/>
                <a:gdLst>
                  <a:gd name="T0" fmla="*/ 36 w 84"/>
                  <a:gd name="T1" fmla="*/ 80 h 84"/>
                  <a:gd name="T2" fmla="*/ 4 w 84"/>
                  <a:gd name="T3" fmla="*/ 36 h 84"/>
                  <a:gd name="T4" fmla="*/ 48 w 84"/>
                  <a:gd name="T5" fmla="*/ 3 h 84"/>
                  <a:gd name="T6" fmla="*/ 81 w 84"/>
                  <a:gd name="T7" fmla="*/ 48 h 84"/>
                  <a:gd name="T8" fmla="*/ 36 w 84"/>
                  <a:gd name="T9" fmla="*/ 80 h 84"/>
                  <a:gd name="T10" fmla="*/ 48 w 84"/>
                  <a:gd name="T11" fmla="*/ 5 h 84"/>
                  <a:gd name="T12" fmla="*/ 5 w 84"/>
                  <a:gd name="T13" fmla="*/ 36 h 84"/>
                  <a:gd name="T14" fmla="*/ 36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0"/>
                    </a:moveTo>
                    <a:cubicBezTo>
                      <a:pt x="15" y="77"/>
                      <a:pt x="0" y="57"/>
                      <a:pt x="4" y="36"/>
                    </a:cubicBezTo>
                    <a:cubicBezTo>
                      <a:pt x="7" y="15"/>
                      <a:pt x="27" y="0"/>
                      <a:pt x="48" y="3"/>
                    </a:cubicBezTo>
                    <a:cubicBezTo>
                      <a:pt x="70" y="7"/>
                      <a:pt x="84" y="27"/>
                      <a:pt x="81" y="48"/>
                    </a:cubicBezTo>
                    <a:cubicBezTo>
                      <a:pt x="77" y="69"/>
                      <a:pt x="57" y="84"/>
                      <a:pt x="36" y="80"/>
                    </a:cubicBezTo>
                    <a:close/>
                    <a:moveTo>
                      <a:pt x="48" y="5"/>
                    </a:moveTo>
                    <a:cubicBezTo>
                      <a:pt x="28" y="2"/>
                      <a:pt x="9" y="16"/>
                      <a:pt x="5" y="36"/>
                    </a:cubicBezTo>
                    <a:cubicBezTo>
                      <a:pt x="2" y="56"/>
                      <a:pt x="16" y="76"/>
                      <a:pt x="36" y="79"/>
                    </a:cubicBezTo>
                    <a:cubicBezTo>
                      <a:pt x="57" y="82"/>
                      <a:pt x="76" y="68"/>
                      <a:pt x="79" y="48"/>
                    </a:cubicBezTo>
                    <a:cubicBezTo>
                      <a:pt x="82" y="27"/>
                      <a:pt x="68" y="8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67" name="Freeform 164">
                <a:extLst>
                  <a:ext uri="{FF2B5EF4-FFF2-40B4-BE49-F238E27FC236}">
                    <a16:creationId xmlns:a16="http://schemas.microsoft.com/office/drawing/2014/main" id="{E355BA0A-3948-4E8D-9E30-D1FC9F6E7C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36" y="4499"/>
                <a:ext cx="86" cy="85"/>
              </a:xfrm>
              <a:custGeom>
                <a:avLst/>
                <a:gdLst>
                  <a:gd name="T0" fmla="*/ 71 w 74"/>
                  <a:gd name="T1" fmla="*/ 43 h 74"/>
                  <a:gd name="T2" fmla="*/ 32 w 74"/>
                  <a:gd name="T3" fmla="*/ 71 h 74"/>
                  <a:gd name="T4" fmla="*/ 3 w 74"/>
                  <a:gd name="T5" fmla="*/ 32 h 74"/>
                  <a:gd name="T6" fmla="*/ 43 w 74"/>
                  <a:gd name="T7" fmla="*/ 3 h 74"/>
                  <a:gd name="T8" fmla="*/ 71 w 74"/>
                  <a:gd name="T9" fmla="*/ 43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4" h="74">
                    <a:moveTo>
                      <a:pt x="71" y="43"/>
                    </a:moveTo>
                    <a:cubicBezTo>
                      <a:pt x="68" y="61"/>
                      <a:pt x="51" y="74"/>
                      <a:pt x="32" y="71"/>
                    </a:cubicBezTo>
                    <a:cubicBezTo>
                      <a:pt x="13" y="68"/>
                      <a:pt x="0" y="51"/>
                      <a:pt x="3" y="32"/>
                    </a:cubicBezTo>
                    <a:cubicBezTo>
                      <a:pt x="6" y="13"/>
                      <a:pt x="24" y="0"/>
                      <a:pt x="43" y="3"/>
                    </a:cubicBezTo>
                    <a:cubicBezTo>
                      <a:pt x="61" y="6"/>
                      <a:pt x="74" y="24"/>
                      <a:pt x="71" y="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68" name="Freeform 165">
                <a:extLst>
                  <a:ext uri="{FF2B5EF4-FFF2-40B4-BE49-F238E27FC236}">
                    <a16:creationId xmlns:a16="http://schemas.microsoft.com/office/drawing/2014/main" id="{6F99C708-4142-466E-AD86-61A26FD15D3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116" y="4478"/>
                <a:ext cx="128" cy="128"/>
              </a:xfrm>
              <a:custGeom>
                <a:avLst/>
                <a:gdLst>
                  <a:gd name="T0" fmla="*/ 47 w 111"/>
                  <a:gd name="T1" fmla="*/ 106 h 111"/>
                  <a:gd name="T2" fmla="*/ 4 w 111"/>
                  <a:gd name="T3" fmla="*/ 47 h 111"/>
                  <a:gd name="T4" fmla="*/ 63 w 111"/>
                  <a:gd name="T5" fmla="*/ 4 h 111"/>
                  <a:gd name="T6" fmla="*/ 106 w 111"/>
                  <a:gd name="T7" fmla="*/ 63 h 111"/>
                  <a:gd name="T8" fmla="*/ 47 w 111"/>
                  <a:gd name="T9" fmla="*/ 106 h 111"/>
                  <a:gd name="T10" fmla="*/ 63 w 111"/>
                  <a:gd name="T11" fmla="*/ 6 h 111"/>
                  <a:gd name="T12" fmla="*/ 6 w 111"/>
                  <a:gd name="T13" fmla="*/ 47 h 111"/>
                  <a:gd name="T14" fmla="*/ 47 w 111"/>
                  <a:gd name="T15" fmla="*/ 104 h 111"/>
                  <a:gd name="T16" fmla="*/ 104 w 111"/>
                  <a:gd name="T17" fmla="*/ 63 h 111"/>
                  <a:gd name="T18" fmla="*/ 63 w 111"/>
                  <a:gd name="T19" fmla="*/ 6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1" h="111">
                    <a:moveTo>
                      <a:pt x="47" y="106"/>
                    </a:moveTo>
                    <a:cubicBezTo>
                      <a:pt x="19" y="102"/>
                      <a:pt x="0" y="75"/>
                      <a:pt x="4" y="47"/>
                    </a:cubicBezTo>
                    <a:cubicBezTo>
                      <a:pt x="9" y="19"/>
                      <a:pt x="35" y="0"/>
                      <a:pt x="63" y="4"/>
                    </a:cubicBezTo>
                    <a:cubicBezTo>
                      <a:pt x="91" y="9"/>
                      <a:pt x="111" y="35"/>
                      <a:pt x="106" y="63"/>
                    </a:cubicBezTo>
                    <a:cubicBezTo>
                      <a:pt x="102" y="91"/>
                      <a:pt x="75" y="111"/>
                      <a:pt x="47" y="106"/>
                    </a:cubicBezTo>
                    <a:close/>
                    <a:moveTo>
                      <a:pt x="63" y="6"/>
                    </a:moveTo>
                    <a:cubicBezTo>
                      <a:pt x="36" y="2"/>
                      <a:pt x="11" y="20"/>
                      <a:pt x="6" y="47"/>
                    </a:cubicBezTo>
                    <a:cubicBezTo>
                      <a:pt x="2" y="74"/>
                      <a:pt x="20" y="100"/>
                      <a:pt x="47" y="104"/>
                    </a:cubicBezTo>
                    <a:cubicBezTo>
                      <a:pt x="74" y="108"/>
                      <a:pt x="100" y="90"/>
                      <a:pt x="104" y="63"/>
                    </a:cubicBezTo>
                    <a:cubicBezTo>
                      <a:pt x="108" y="36"/>
                      <a:pt x="90" y="11"/>
                      <a:pt x="6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69" name="Freeform 166">
                <a:extLst>
                  <a:ext uri="{FF2B5EF4-FFF2-40B4-BE49-F238E27FC236}">
                    <a16:creationId xmlns:a16="http://schemas.microsoft.com/office/drawing/2014/main" id="{466DD324-2C50-4C19-87CA-12E2502599B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088" y="4451"/>
                <a:ext cx="182" cy="182"/>
              </a:xfrm>
              <a:custGeom>
                <a:avLst/>
                <a:gdLst>
                  <a:gd name="T0" fmla="*/ 68 w 158"/>
                  <a:gd name="T1" fmla="*/ 152 h 158"/>
                  <a:gd name="T2" fmla="*/ 6 w 158"/>
                  <a:gd name="T3" fmla="*/ 68 h 158"/>
                  <a:gd name="T4" fmla="*/ 91 w 158"/>
                  <a:gd name="T5" fmla="*/ 6 h 158"/>
                  <a:gd name="T6" fmla="*/ 152 w 158"/>
                  <a:gd name="T7" fmla="*/ 91 h 158"/>
                  <a:gd name="T8" fmla="*/ 68 w 158"/>
                  <a:gd name="T9" fmla="*/ 152 h 158"/>
                  <a:gd name="T10" fmla="*/ 90 w 158"/>
                  <a:gd name="T11" fmla="*/ 8 h 158"/>
                  <a:gd name="T12" fmla="*/ 8 w 158"/>
                  <a:gd name="T13" fmla="*/ 68 h 158"/>
                  <a:gd name="T14" fmla="*/ 68 w 158"/>
                  <a:gd name="T15" fmla="*/ 150 h 158"/>
                  <a:gd name="T16" fmla="*/ 150 w 158"/>
                  <a:gd name="T17" fmla="*/ 90 h 158"/>
                  <a:gd name="T18" fmla="*/ 90 w 158"/>
                  <a:gd name="T19" fmla="*/ 8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8" h="158">
                    <a:moveTo>
                      <a:pt x="68" y="152"/>
                    </a:moveTo>
                    <a:cubicBezTo>
                      <a:pt x="27" y="146"/>
                      <a:pt x="0" y="108"/>
                      <a:pt x="6" y="68"/>
                    </a:cubicBezTo>
                    <a:cubicBezTo>
                      <a:pt x="13" y="27"/>
                      <a:pt x="51" y="0"/>
                      <a:pt x="91" y="6"/>
                    </a:cubicBezTo>
                    <a:cubicBezTo>
                      <a:pt x="131" y="13"/>
                      <a:pt x="158" y="51"/>
                      <a:pt x="152" y="91"/>
                    </a:cubicBezTo>
                    <a:cubicBezTo>
                      <a:pt x="146" y="131"/>
                      <a:pt x="108" y="158"/>
                      <a:pt x="68" y="152"/>
                    </a:cubicBezTo>
                    <a:close/>
                    <a:moveTo>
                      <a:pt x="90" y="8"/>
                    </a:moveTo>
                    <a:cubicBezTo>
                      <a:pt x="51" y="2"/>
                      <a:pt x="15" y="29"/>
                      <a:pt x="8" y="68"/>
                    </a:cubicBezTo>
                    <a:cubicBezTo>
                      <a:pt x="2" y="107"/>
                      <a:pt x="29" y="144"/>
                      <a:pt x="68" y="150"/>
                    </a:cubicBezTo>
                    <a:cubicBezTo>
                      <a:pt x="107" y="156"/>
                      <a:pt x="144" y="129"/>
                      <a:pt x="150" y="90"/>
                    </a:cubicBezTo>
                    <a:cubicBezTo>
                      <a:pt x="156" y="51"/>
                      <a:pt x="129" y="15"/>
                      <a:pt x="90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70" name="Freeform 167">
                <a:extLst>
                  <a:ext uri="{FF2B5EF4-FFF2-40B4-BE49-F238E27FC236}">
                    <a16:creationId xmlns:a16="http://schemas.microsoft.com/office/drawing/2014/main" id="{A0566E31-055B-42F6-B5A1-C007E4C84A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10" y="5113"/>
                <a:ext cx="65" cy="65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7"/>
                      <a:pt x="38" y="56"/>
                      <a:pt x="24" y="54"/>
                    </a:cubicBezTo>
                    <a:cubicBezTo>
                      <a:pt x="10" y="52"/>
                      <a:pt x="0" y="38"/>
                      <a:pt x="2" y="24"/>
                    </a:cubicBezTo>
                    <a:cubicBezTo>
                      <a:pt x="5" y="10"/>
                      <a:pt x="18" y="0"/>
                      <a:pt x="32" y="2"/>
                    </a:cubicBezTo>
                    <a:cubicBezTo>
                      <a:pt x="47" y="5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71" name="Freeform 168">
                <a:extLst>
                  <a:ext uri="{FF2B5EF4-FFF2-40B4-BE49-F238E27FC236}">
                    <a16:creationId xmlns:a16="http://schemas.microsoft.com/office/drawing/2014/main" id="{E538707F-1F89-4FFD-AD0C-E308D65048B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494" y="5097"/>
                <a:ext cx="97" cy="97"/>
              </a:xfrm>
              <a:custGeom>
                <a:avLst/>
                <a:gdLst>
                  <a:gd name="T0" fmla="*/ 36 w 84"/>
                  <a:gd name="T1" fmla="*/ 81 h 84"/>
                  <a:gd name="T2" fmla="*/ 4 w 84"/>
                  <a:gd name="T3" fmla="*/ 36 h 84"/>
                  <a:gd name="T4" fmla="*/ 48 w 84"/>
                  <a:gd name="T5" fmla="*/ 4 h 84"/>
                  <a:gd name="T6" fmla="*/ 81 w 84"/>
                  <a:gd name="T7" fmla="*/ 48 h 84"/>
                  <a:gd name="T8" fmla="*/ 36 w 84"/>
                  <a:gd name="T9" fmla="*/ 81 h 84"/>
                  <a:gd name="T10" fmla="*/ 48 w 84"/>
                  <a:gd name="T11" fmla="*/ 5 h 84"/>
                  <a:gd name="T12" fmla="*/ 5 w 84"/>
                  <a:gd name="T13" fmla="*/ 36 h 84"/>
                  <a:gd name="T14" fmla="*/ 36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1"/>
                    </a:moveTo>
                    <a:cubicBezTo>
                      <a:pt x="15" y="77"/>
                      <a:pt x="0" y="57"/>
                      <a:pt x="4" y="36"/>
                    </a:cubicBezTo>
                    <a:cubicBezTo>
                      <a:pt x="7" y="15"/>
                      <a:pt x="27" y="0"/>
                      <a:pt x="48" y="4"/>
                    </a:cubicBezTo>
                    <a:cubicBezTo>
                      <a:pt x="70" y="7"/>
                      <a:pt x="84" y="27"/>
                      <a:pt x="81" y="48"/>
                    </a:cubicBezTo>
                    <a:cubicBezTo>
                      <a:pt x="77" y="70"/>
                      <a:pt x="57" y="84"/>
                      <a:pt x="36" y="81"/>
                    </a:cubicBezTo>
                    <a:close/>
                    <a:moveTo>
                      <a:pt x="48" y="5"/>
                    </a:moveTo>
                    <a:cubicBezTo>
                      <a:pt x="28" y="2"/>
                      <a:pt x="9" y="16"/>
                      <a:pt x="5" y="36"/>
                    </a:cubicBezTo>
                    <a:cubicBezTo>
                      <a:pt x="2" y="57"/>
                      <a:pt x="16" y="76"/>
                      <a:pt x="36" y="79"/>
                    </a:cubicBezTo>
                    <a:cubicBezTo>
                      <a:pt x="57" y="82"/>
                      <a:pt x="76" y="68"/>
                      <a:pt x="79" y="48"/>
                    </a:cubicBezTo>
                    <a:cubicBezTo>
                      <a:pt x="82" y="28"/>
                      <a:pt x="68" y="9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72" name="Freeform 169">
                <a:extLst>
                  <a:ext uri="{FF2B5EF4-FFF2-40B4-BE49-F238E27FC236}">
                    <a16:creationId xmlns:a16="http://schemas.microsoft.com/office/drawing/2014/main" id="{3BA4B1CC-4657-4CA7-A8C1-375804F6364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473" y="5076"/>
                <a:ext cx="139" cy="139"/>
              </a:xfrm>
              <a:custGeom>
                <a:avLst/>
                <a:gdLst>
                  <a:gd name="T0" fmla="*/ 52 w 120"/>
                  <a:gd name="T1" fmla="*/ 115 h 120"/>
                  <a:gd name="T2" fmla="*/ 5 w 120"/>
                  <a:gd name="T3" fmla="*/ 52 h 120"/>
                  <a:gd name="T4" fmla="*/ 69 w 120"/>
                  <a:gd name="T5" fmla="*/ 5 h 120"/>
                  <a:gd name="T6" fmla="*/ 115 w 120"/>
                  <a:gd name="T7" fmla="*/ 69 h 120"/>
                  <a:gd name="T8" fmla="*/ 52 w 120"/>
                  <a:gd name="T9" fmla="*/ 115 h 120"/>
                  <a:gd name="T10" fmla="*/ 69 w 120"/>
                  <a:gd name="T11" fmla="*/ 7 h 120"/>
                  <a:gd name="T12" fmla="*/ 7 w 120"/>
                  <a:gd name="T13" fmla="*/ 52 h 120"/>
                  <a:gd name="T14" fmla="*/ 52 w 120"/>
                  <a:gd name="T15" fmla="*/ 114 h 120"/>
                  <a:gd name="T16" fmla="*/ 114 w 120"/>
                  <a:gd name="T17" fmla="*/ 69 h 120"/>
                  <a:gd name="T18" fmla="*/ 69 w 120"/>
                  <a:gd name="T19" fmla="*/ 7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0" h="120">
                    <a:moveTo>
                      <a:pt x="52" y="115"/>
                    </a:moveTo>
                    <a:cubicBezTo>
                      <a:pt x="21" y="110"/>
                      <a:pt x="0" y="82"/>
                      <a:pt x="5" y="52"/>
                    </a:cubicBezTo>
                    <a:cubicBezTo>
                      <a:pt x="10" y="21"/>
                      <a:pt x="39" y="0"/>
                      <a:pt x="69" y="5"/>
                    </a:cubicBezTo>
                    <a:cubicBezTo>
                      <a:pt x="99" y="10"/>
                      <a:pt x="120" y="39"/>
                      <a:pt x="115" y="69"/>
                    </a:cubicBezTo>
                    <a:cubicBezTo>
                      <a:pt x="110" y="99"/>
                      <a:pt x="82" y="120"/>
                      <a:pt x="52" y="115"/>
                    </a:cubicBezTo>
                    <a:close/>
                    <a:moveTo>
                      <a:pt x="69" y="7"/>
                    </a:moveTo>
                    <a:cubicBezTo>
                      <a:pt x="39" y="2"/>
                      <a:pt x="12" y="22"/>
                      <a:pt x="7" y="52"/>
                    </a:cubicBezTo>
                    <a:cubicBezTo>
                      <a:pt x="2" y="81"/>
                      <a:pt x="22" y="109"/>
                      <a:pt x="52" y="114"/>
                    </a:cubicBezTo>
                    <a:cubicBezTo>
                      <a:pt x="81" y="118"/>
                      <a:pt x="109" y="98"/>
                      <a:pt x="114" y="69"/>
                    </a:cubicBezTo>
                    <a:cubicBezTo>
                      <a:pt x="118" y="39"/>
                      <a:pt x="98" y="12"/>
                      <a:pt x="6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73" name="Freeform 170">
                <a:extLst>
                  <a:ext uri="{FF2B5EF4-FFF2-40B4-BE49-F238E27FC236}">
                    <a16:creationId xmlns:a16="http://schemas.microsoft.com/office/drawing/2014/main" id="{7996D08F-6AF5-4A9D-973E-3151C3F5AB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27" y="3302"/>
                <a:ext cx="89" cy="88"/>
              </a:xfrm>
              <a:custGeom>
                <a:avLst/>
                <a:gdLst>
                  <a:gd name="T0" fmla="*/ 74 w 77"/>
                  <a:gd name="T1" fmla="*/ 44 h 76"/>
                  <a:gd name="T2" fmla="*/ 33 w 77"/>
                  <a:gd name="T3" fmla="*/ 73 h 76"/>
                  <a:gd name="T4" fmla="*/ 3 w 77"/>
                  <a:gd name="T5" fmla="*/ 33 h 76"/>
                  <a:gd name="T6" fmla="*/ 44 w 77"/>
                  <a:gd name="T7" fmla="*/ 3 h 76"/>
                  <a:gd name="T8" fmla="*/ 74 w 77"/>
                  <a:gd name="T9" fmla="*/ 44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7" h="76">
                    <a:moveTo>
                      <a:pt x="74" y="44"/>
                    </a:moveTo>
                    <a:cubicBezTo>
                      <a:pt x="71" y="63"/>
                      <a:pt x="52" y="76"/>
                      <a:pt x="33" y="73"/>
                    </a:cubicBezTo>
                    <a:cubicBezTo>
                      <a:pt x="14" y="70"/>
                      <a:pt x="0" y="52"/>
                      <a:pt x="3" y="33"/>
                    </a:cubicBezTo>
                    <a:cubicBezTo>
                      <a:pt x="7" y="13"/>
                      <a:pt x="25" y="0"/>
                      <a:pt x="44" y="3"/>
                    </a:cubicBezTo>
                    <a:cubicBezTo>
                      <a:pt x="64" y="6"/>
                      <a:pt x="77" y="24"/>
                      <a:pt x="74" y="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74" name="Freeform 171">
                <a:extLst>
                  <a:ext uri="{FF2B5EF4-FFF2-40B4-BE49-F238E27FC236}">
                    <a16:creationId xmlns:a16="http://schemas.microsoft.com/office/drawing/2014/main" id="{0EB77117-DF75-4CA5-8C04-FC81F41A445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406" y="3280"/>
                <a:ext cx="132" cy="132"/>
              </a:xfrm>
              <a:custGeom>
                <a:avLst/>
                <a:gdLst>
                  <a:gd name="T0" fmla="*/ 48 w 114"/>
                  <a:gd name="T1" fmla="*/ 110 h 114"/>
                  <a:gd name="T2" fmla="*/ 4 w 114"/>
                  <a:gd name="T3" fmla="*/ 49 h 114"/>
                  <a:gd name="T4" fmla="*/ 65 w 114"/>
                  <a:gd name="T5" fmla="*/ 5 h 114"/>
                  <a:gd name="T6" fmla="*/ 109 w 114"/>
                  <a:gd name="T7" fmla="*/ 66 h 114"/>
                  <a:gd name="T8" fmla="*/ 48 w 114"/>
                  <a:gd name="T9" fmla="*/ 110 h 114"/>
                  <a:gd name="T10" fmla="*/ 65 w 114"/>
                  <a:gd name="T11" fmla="*/ 7 h 114"/>
                  <a:gd name="T12" fmla="*/ 6 w 114"/>
                  <a:gd name="T13" fmla="*/ 49 h 114"/>
                  <a:gd name="T14" fmla="*/ 49 w 114"/>
                  <a:gd name="T15" fmla="*/ 107 h 114"/>
                  <a:gd name="T16" fmla="*/ 107 w 114"/>
                  <a:gd name="T17" fmla="*/ 65 h 114"/>
                  <a:gd name="T18" fmla="*/ 65 w 114"/>
                  <a:gd name="T19" fmla="*/ 7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4" h="114">
                    <a:moveTo>
                      <a:pt x="48" y="110"/>
                    </a:moveTo>
                    <a:cubicBezTo>
                      <a:pt x="19" y="105"/>
                      <a:pt x="0" y="78"/>
                      <a:pt x="4" y="49"/>
                    </a:cubicBezTo>
                    <a:cubicBezTo>
                      <a:pt x="9" y="20"/>
                      <a:pt x="36" y="0"/>
                      <a:pt x="65" y="5"/>
                    </a:cubicBezTo>
                    <a:cubicBezTo>
                      <a:pt x="94" y="9"/>
                      <a:pt x="114" y="37"/>
                      <a:pt x="109" y="66"/>
                    </a:cubicBezTo>
                    <a:cubicBezTo>
                      <a:pt x="104" y="94"/>
                      <a:pt x="77" y="114"/>
                      <a:pt x="48" y="110"/>
                    </a:cubicBezTo>
                    <a:close/>
                    <a:moveTo>
                      <a:pt x="65" y="7"/>
                    </a:moveTo>
                    <a:cubicBezTo>
                      <a:pt x="37" y="3"/>
                      <a:pt x="11" y="22"/>
                      <a:pt x="6" y="49"/>
                    </a:cubicBezTo>
                    <a:cubicBezTo>
                      <a:pt x="2" y="77"/>
                      <a:pt x="21" y="103"/>
                      <a:pt x="49" y="107"/>
                    </a:cubicBezTo>
                    <a:cubicBezTo>
                      <a:pt x="76" y="112"/>
                      <a:pt x="102" y="93"/>
                      <a:pt x="107" y="65"/>
                    </a:cubicBezTo>
                    <a:cubicBezTo>
                      <a:pt x="111" y="37"/>
                      <a:pt x="92" y="11"/>
                      <a:pt x="65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75" name="Freeform 172">
                <a:extLst>
                  <a:ext uri="{FF2B5EF4-FFF2-40B4-BE49-F238E27FC236}">
                    <a16:creationId xmlns:a16="http://schemas.microsoft.com/office/drawing/2014/main" id="{0645BE37-9955-4E3D-A37E-E6E79138DCD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378" y="3253"/>
                <a:ext cx="188" cy="187"/>
              </a:xfrm>
              <a:custGeom>
                <a:avLst/>
                <a:gdLst>
                  <a:gd name="T0" fmla="*/ 70 w 163"/>
                  <a:gd name="T1" fmla="*/ 156 h 163"/>
                  <a:gd name="T2" fmla="*/ 7 w 163"/>
                  <a:gd name="T3" fmla="*/ 69 h 163"/>
                  <a:gd name="T4" fmla="*/ 94 w 163"/>
                  <a:gd name="T5" fmla="*/ 6 h 163"/>
                  <a:gd name="T6" fmla="*/ 157 w 163"/>
                  <a:gd name="T7" fmla="*/ 93 h 163"/>
                  <a:gd name="T8" fmla="*/ 70 w 163"/>
                  <a:gd name="T9" fmla="*/ 156 h 163"/>
                  <a:gd name="T10" fmla="*/ 93 w 163"/>
                  <a:gd name="T11" fmla="*/ 8 h 163"/>
                  <a:gd name="T12" fmla="*/ 9 w 163"/>
                  <a:gd name="T13" fmla="*/ 70 h 163"/>
                  <a:gd name="T14" fmla="*/ 70 w 163"/>
                  <a:gd name="T15" fmla="*/ 154 h 163"/>
                  <a:gd name="T16" fmla="*/ 154 w 163"/>
                  <a:gd name="T17" fmla="*/ 93 h 163"/>
                  <a:gd name="T18" fmla="*/ 93 w 163"/>
                  <a:gd name="T19" fmla="*/ 8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63" h="163">
                    <a:moveTo>
                      <a:pt x="70" y="156"/>
                    </a:moveTo>
                    <a:cubicBezTo>
                      <a:pt x="28" y="150"/>
                      <a:pt x="0" y="111"/>
                      <a:pt x="7" y="69"/>
                    </a:cubicBezTo>
                    <a:cubicBezTo>
                      <a:pt x="13" y="28"/>
                      <a:pt x="52" y="0"/>
                      <a:pt x="94" y="6"/>
                    </a:cubicBezTo>
                    <a:cubicBezTo>
                      <a:pt x="135" y="13"/>
                      <a:pt x="163" y="52"/>
                      <a:pt x="157" y="93"/>
                    </a:cubicBezTo>
                    <a:cubicBezTo>
                      <a:pt x="150" y="134"/>
                      <a:pt x="111" y="163"/>
                      <a:pt x="70" y="156"/>
                    </a:cubicBezTo>
                    <a:close/>
                    <a:moveTo>
                      <a:pt x="93" y="8"/>
                    </a:moveTo>
                    <a:cubicBezTo>
                      <a:pt x="53" y="2"/>
                      <a:pt x="15" y="30"/>
                      <a:pt x="9" y="70"/>
                    </a:cubicBezTo>
                    <a:cubicBezTo>
                      <a:pt x="3" y="110"/>
                      <a:pt x="30" y="147"/>
                      <a:pt x="70" y="154"/>
                    </a:cubicBezTo>
                    <a:cubicBezTo>
                      <a:pt x="110" y="160"/>
                      <a:pt x="148" y="133"/>
                      <a:pt x="154" y="93"/>
                    </a:cubicBezTo>
                    <a:cubicBezTo>
                      <a:pt x="161" y="53"/>
                      <a:pt x="133" y="15"/>
                      <a:pt x="93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76" name="Freeform 173">
                <a:extLst>
                  <a:ext uri="{FF2B5EF4-FFF2-40B4-BE49-F238E27FC236}">
                    <a16:creationId xmlns:a16="http://schemas.microsoft.com/office/drawing/2014/main" id="{ED532F1A-6AA2-4388-BEFD-E5EF7A1FA2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83" y="4763"/>
                <a:ext cx="65" cy="64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1" y="46"/>
                      <a:pt x="38" y="56"/>
                      <a:pt x="24" y="54"/>
                    </a:cubicBezTo>
                    <a:cubicBezTo>
                      <a:pt x="9" y="51"/>
                      <a:pt x="0" y="38"/>
                      <a:pt x="2" y="24"/>
                    </a:cubicBezTo>
                    <a:cubicBezTo>
                      <a:pt x="4" y="9"/>
                      <a:pt x="18" y="0"/>
                      <a:pt x="32" y="2"/>
                    </a:cubicBezTo>
                    <a:cubicBezTo>
                      <a:pt x="46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77" name="Freeform 174">
                <a:extLst>
                  <a:ext uri="{FF2B5EF4-FFF2-40B4-BE49-F238E27FC236}">
                    <a16:creationId xmlns:a16="http://schemas.microsoft.com/office/drawing/2014/main" id="{C36D45A9-ED97-4624-8C93-8DE6C955292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667" y="4747"/>
                <a:ext cx="97" cy="97"/>
              </a:xfrm>
              <a:custGeom>
                <a:avLst/>
                <a:gdLst>
                  <a:gd name="T0" fmla="*/ 36 w 84"/>
                  <a:gd name="T1" fmla="*/ 80 h 84"/>
                  <a:gd name="T2" fmla="*/ 3 w 84"/>
                  <a:gd name="T3" fmla="*/ 36 h 84"/>
                  <a:gd name="T4" fmla="*/ 48 w 84"/>
                  <a:gd name="T5" fmla="*/ 3 h 84"/>
                  <a:gd name="T6" fmla="*/ 80 w 84"/>
                  <a:gd name="T7" fmla="*/ 48 h 84"/>
                  <a:gd name="T8" fmla="*/ 36 w 84"/>
                  <a:gd name="T9" fmla="*/ 80 h 84"/>
                  <a:gd name="T10" fmla="*/ 48 w 84"/>
                  <a:gd name="T11" fmla="*/ 5 h 84"/>
                  <a:gd name="T12" fmla="*/ 5 w 84"/>
                  <a:gd name="T13" fmla="*/ 36 h 84"/>
                  <a:gd name="T14" fmla="*/ 36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0"/>
                    </a:moveTo>
                    <a:cubicBezTo>
                      <a:pt x="14" y="77"/>
                      <a:pt x="0" y="57"/>
                      <a:pt x="3" y="36"/>
                    </a:cubicBezTo>
                    <a:cubicBezTo>
                      <a:pt x="7" y="14"/>
                      <a:pt x="27" y="0"/>
                      <a:pt x="48" y="3"/>
                    </a:cubicBezTo>
                    <a:cubicBezTo>
                      <a:pt x="69" y="7"/>
                      <a:pt x="84" y="27"/>
                      <a:pt x="80" y="48"/>
                    </a:cubicBezTo>
                    <a:cubicBezTo>
                      <a:pt x="77" y="69"/>
                      <a:pt x="57" y="84"/>
                      <a:pt x="36" y="80"/>
                    </a:cubicBezTo>
                    <a:close/>
                    <a:moveTo>
                      <a:pt x="48" y="5"/>
                    </a:moveTo>
                    <a:cubicBezTo>
                      <a:pt x="27" y="2"/>
                      <a:pt x="8" y="16"/>
                      <a:pt x="5" y="36"/>
                    </a:cubicBezTo>
                    <a:cubicBezTo>
                      <a:pt x="2" y="56"/>
                      <a:pt x="16" y="75"/>
                      <a:pt x="36" y="79"/>
                    </a:cubicBezTo>
                    <a:cubicBezTo>
                      <a:pt x="56" y="82"/>
                      <a:pt x="75" y="68"/>
                      <a:pt x="79" y="48"/>
                    </a:cubicBezTo>
                    <a:cubicBezTo>
                      <a:pt x="82" y="27"/>
                      <a:pt x="68" y="8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78" name="Freeform 175">
                <a:extLst>
                  <a:ext uri="{FF2B5EF4-FFF2-40B4-BE49-F238E27FC236}">
                    <a16:creationId xmlns:a16="http://schemas.microsoft.com/office/drawing/2014/main" id="{B0EB533D-BAB1-4DB0-95A0-0E1D1FD47BE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646" y="4726"/>
                <a:ext cx="139" cy="138"/>
              </a:xfrm>
              <a:custGeom>
                <a:avLst/>
                <a:gdLst>
                  <a:gd name="T0" fmla="*/ 51 w 120"/>
                  <a:gd name="T1" fmla="*/ 115 h 120"/>
                  <a:gd name="T2" fmla="*/ 5 w 120"/>
                  <a:gd name="T3" fmla="*/ 51 h 120"/>
                  <a:gd name="T4" fmla="*/ 69 w 120"/>
                  <a:gd name="T5" fmla="*/ 5 h 120"/>
                  <a:gd name="T6" fmla="*/ 115 w 120"/>
                  <a:gd name="T7" fmla="*/ 68 h 120"/>
                  <a:gd name="T8" fmla="*/ 51 w 120"/>
                  <a:gd name="T9" fmla="*/ 115 h 120"/>
                  <a:gd name="T10" fmla="*/ 68 w 120"/>
                  <a:gd name="T11" fmla="*/ 6 h 120"/>
                  <a:gd name="T12" fmla="*/ 6 w 120"/>
                  <a:gd name="T13" fmla="*/ 51 h 120"/>
                  <a:gd name="T14" fmla="*/ 51 w 120"/>
                  <a:gd name="T15" fmla="*/ 113 h 120"/>
                  <a:gd name="T16" fmla="*/ 113 w 120"/>
                  <a:gd name="T17" fmla="*/ 68 h 120"/>
                  <a:gd name="T18" fmla="*/ 68 w 120"/>
                  <a:gd name="T19" fmla="*/ 6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0" h="120">
                    <a:moveTo>
                      <a:pt x="51" y="115"/>
                    </a:moveTo>
                    <a:cubicBezTo>
                      <a:pt x="21" y="110"/>
                      <a:pt x="0" y="81"/>
                      <a:pt x="5" y="51"/>
                    </a:cubicBezTo>
                    <a:cubicBezTo>
                      <a:pt x="10" y="21"/>
                      <a:pt x="38" y="0"/>
                      <a:pt x="69" y="5"/>
                    </a:cubicBezTo>
                    <a:cubicBezTo>
                      <a:pt x="99" y="10"/>
                      <a:pt x="120" y="38"/>
                      <a:pt x="115" y="68"/>
                    </a:cubicBezTo>
                    <a:cubicBezTo>
                      <a:pt x="110" y="99"/>
                      <a:pt x="81" y="120"/>
                      <a:pt x="51" y="115"/>
                    </a:cubicBezTo>
                    <a:close/>
                    <a:moveTo>
                      <a:pt x="68" y="6"/>
                    </a:moveTo>
                    <a:cubicBezTo>
                      <a:pt x="39" y="2"/>
                      <a:pt x="11" y="22"/>
                      <a:pt x="6" y="51"/>
                    </a:cubicBezTo>
                    <a:cubicBezTo>
                      <a:pt x="2" y="81"/>
                      <a:pt x="22" y="108"/>
                      <a:pt x="51" y="113"/>
                    </a:cubicBezTo>
                    <a:cubicBezTo>
                      <a:pt x="81" y="118"/>
                      <a:pt x="108" y="98"/>
                      <a:pt x="113" y="68"/>
                    </a:cubicBezTo>
                    <a:cubicBezTo>
                      <a:pt x="118" y="39"/>
                      <a:pt x="98" y="11"/>
                      <a:pt x="6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79" name="Freeform 176">
                <a:extLst>
                  <a:ext uri="{FF2B5EF4-FFF2-40B4-BE49-F238E27FC236}">
                    <a16:creationId xmlns:a16="http://schemas.microsoft.com/office/drawing/2014/main" id="{33C0C367-558C-49B6-8D57-253C7DCFDE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43" y="4990"/>
                <a:ext cx="84" cy="84"/>
              </a:xfrm>
              <a:custGeom>
                <a:avLst/>
                <a:gdLst>
                  <a:gd name="T0" fmla="*/ 70 w 73"/>
                  <a:gd name="T1" fmla="*/ 42 h 73"/>
                  <a:gd name="T2" fmla="*/ 31 w 73"/>
                  <a:gd name="T3" fmla="*/ 70 h 73"/>
                  <a:gd name="T4" fmla="*/ 3 w 73"/>
                  <a:gd name="T5" fmla="*/ 31 h 73"/>
                  <a:gd name="T6" fmla="*/ 42 w 73"/>
                  <a:gd name="T7" fmla="*/ 3 h 73"/>
                  <a:gd name="T8" fmla="*/ 70 w 73"/>
                  <a:gd name="T9" fmla="*/ 42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3" h="73">
                    <a:moveTo>
                      <a:pt x="70" y="42"/>
                    </a:moveTo>
                    <a:cubicBezTo>
                      <a:pt x="67" y="60"/>
                      <a:pt x="50" y="73"/>
                      <a:pt x="31" y="70"/>
                    </a:cubicBezTo>
                    <a:cubicBezTo>
                      <a:pt x="13" y="67"/>
                      <a:pt x="0" y="50"/>
                      <a:pt x="3" y="31"/>
                    </a:cubicBezTo>
                    <a:cubicBezTo>
                      <a:pt x="6" y="13"/>
                      <a:pt x="23" y="0"/>
                      <a:pt x="42" y="3"/>
                    </a:cubicBezTo>
                    <a:cubicBezTo>
                      <a:pt x="60" y="6"/>
                      <a:pt x="73" y="23"/>
                      <a:pt x="70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80" name="Freeform 177">
                <a:extLst>
                  <a:ext uri="{FF2B5EF4-FFF2-40B4-BE49-F238E27FC236}">
                    <a16:creationId xmlns:a16="http://schemas.microsoft.com/office/drawing/2014/main" id="{6CCDF941-3D83-4EDA-AFAF-BA3106FF286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022" y="4969"/>
                <a:ext cx="126" cy="126"/>
              </a:xfrm>
              <a:custGeom>
                <a:avLst/>
                <a:gdLst>
                  <a:gd name="T0" fmla="*/ 47 w 109"/>
                  <a:gd name="T1" fmla="*/ 104 h 109"/>
                  <a:gd name="T2" fmla="*/ 5 w 109"/>
                  <a:gd name="T3" fmla="*/ 47 h 109"/>
                  <a:gd name="T4" fmla="*/ 63 w 109"/>
                  <a:gd name="T5" fmla="*/ 5 h 109"/>
                  <a:gd name="T6" fmla="*/ 105 w 109"/>
                  <a:gd name="T7" fmla="*/ 62 h 109"/>
                  <a:gd name="T8" fmla="*/ 47 w 109"/>
                  <a:gd name="T9" fmla="*/ 104 h 109"/>
                  <a:gd name="T10" fmla="*/ 62 w 109"/>
                  <a:gd name="T11" fmla="*/ 7 h 109"/>
                  <a:gd name="T12" fmla="*/ 7 w 109"/>
                  <a:gd name="T13" fmla="*/ 47 h 109"/>
                  <a:gd name="T14" fmla="*/ 47 w 109"/>
                  <a:gd name="T15" fmla="*/ 102 h 109"/>
                  <a:gd name="T16" fmla="*/ 102 w 109"/>
                  <a:gd name="T17" fmla="*/ 62 h 109"/>
                  <a:gd name="T18" fmla="*/ 62 w 109"/>
                  <a:gd name="T19" fmla="*/ 7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9" h="109">
                    <a:moveTo>
                      <a:pt x="47" y="104"/>
                    </a:moveTo>
                    <a:cubicBezTo>
                      <a:pt x="19" y="100"/>
                      <a:pt x="0" y="74"/>
                      <a:pt x="5" y="47"/>
                    </a:cubicBezTo>
                    <a:cubicBezTo>
                      <a:pt x="9" y="19"/>
                      <a:pt x="35" y="0"/>
                      <a:pt x="63" y="5"/>
                    </a:cubicBezTo>
                    <a:cubicBezTo>
                      <a:pt x="90" y="9"/>
                      <a:pt x="109" y="35"/>
                      <a:pt x="105" y="62"/>
                    </a:cubicBezTo>
                    <a:cubicBezTo>
                      <a:pt x="100" y="90"/>
                      <a:pt x="74" y="109"/>
                      <a:pt x="47" y="104"/>
                    </a:cubicBezTo>
                    <a:close/>
                    <a:moveTo>
                      <a:pt x="62" y="7"/>
                    </a:moveTo>
                    <a:cubicBezTo>
                      <a:pt x="36" y="3"/>
                      <a:pt x="11" y="21"/>
                      <a:pt x="7" y="47"/>
                    </a:cubicBezTo>
                    <a:cubicBezTo>
                      <a:pt x="3" y="73"/>
                      <a:pt x="21" y="98"/>
                      <a:pt x="47" y="102"/>
                    </a:cubicBezTo>
                    <a:cubicBezTo>
                      <a:pt x="73" y="106"/>
                      <a:pt x="98" y="88"/>
                      <a:pt x="102" y="62"/>
                    </a:cubicBezTo>
                    <a:cubicBezTo>
                      <a:pt x="107" y="36"/>
                      <a:pt x="89" y="11"/>
                      <a:pt x="62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81" name="Freeform 178">
                <a:extLst>
                  <a:ext uri="{FF2B5EF4-FFF2-40B4-BE49-F238E27FC236}">
                    <a16:creationId xmlns:a16="http://schemas.microsoft.com/office/drawing/2014/main" id="{1490EBDC-5B75-4577-9DF7-4EBAE88A5AD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995" y="4943"/>
                <a:ext cx="179" cy="178"/>
              </a:xfrm>
              <a:custGeom>
                <a:avLst/>
                <a:gdLst>
                  <a:gd name="T0" fmla="*/ 66 w 155"/>
                  <a:gd name="T1" fmla="*/ 149 h 155"/>
                  <a:gd name="T2" fmla="*/ 6 w 155"/>
                  <a:gd name="T3" fmla="*/ 66 h 155"/>
                  <a:gd name="T4" fmla="*/ 89 w 155"/>
                  <a:gd name="T5" fmla="*/ 6 h 155"/>
                  <a:gd name="T6" fmla="*/ 149 w 155"/>
                  <a:gd name="T7" fmla="*/ 89 h 155"/>
                  <a:gd name="T8" fmla="*/ 66 w 155"/>
                  <a:gd name="T9" fmla="*/ 149 h 155"/>
                  <a:gd name="T10" fmla="*/ 89 w 155"/>
                  <a:gd name="T11" fmla="*/ 8 h 155"/>
                  <a:gd name="T12" fmla="*/ 8 w 155"/>
                  <a:gd name="T13" fmla="*/ 67 h 155"/>
                  <a:gd name="T14" fmla="*/ 67 w 155"/>
                  <a:gd name="T15" fmla="*/ 147 h 155"/>
                  <a:gd name="T16" fmla="*/ 147 w 155"/>
                  <a:gd name="T17" fmla="*/ 88 h 155"/>
                  <a:gd name="T18" fmla="*/ 89 w 155"/>
                  <a:gd name="T19" fmla="*/ 8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5" h="155">
                    <a:moveTo>
                      <a:pt x="66" y="149"/>
                    </a:moveTo>
                    <a:cubicBezTo>
                      <a:pt x="27" y="143"/>
                      <a:pt x="0" y="106"/>
                      <a:pt x="6" y="66"/>
                    </a:cubicBezTo>
                    <a:cubicBezTo>
                      <a:pt x="13" y="27"/>
                      <a:pt x="50" y="0"/>
                      <a:pt x="89" y="6"/>
                    </a:cubicBezTo>
                    <a:cubicBezTo>
                      <a:pt x="128" y="12"/>
                      <a:pt x="155" y="50"/>
                      <a:pt x="149" y="89"/>
                    </a:cubicBezTo>
                    <a:cubicBezTo>
                      <a:pt x="143" y="128"/>
                      <a:pt x="106" y="155"/>
                      <a:pt x="66" y="149"/>
                    </a:cubicBezTo>
                    <a:close/>
                    <a:moveTo>
                      <a:pt x="89" y="8"/>
                    </a:moveTo>
                    <a:cubicBezTo>
                      <a:pt x="50" y="2"/>
                      <a:pt x="15" y="28"/>
                      <a:pt x="8" y="67"/>
                    </a:cubicBezTo>
                    <a:cubicBezTo>
                      <a:pt x="2" y="105"/>
                      <a:pt x="29" y="141"/>
                      <a:pt x="67" y="147"/>
                    </a:cubicBezTo>
                    <a:cubicBezTo>
                      <a:pt x="105" y="153"/>
                      <a:pt x="141" y="127"/>
                      <a:pt x="147" y="88"/>
                    </a:cubicBezTo>
                    <a:cubicBezTo>
                      <a:pt x="153" y="50"/>
                      <a:pt x="127" y="14"/>
                      <a:pt x="89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82" name="Freeform 179">
                <a:extLst>
                  <a:ext uri="{FF2B5EF4-FFF2-40B4-BE49-F238E27FC236}">
                    <a16:creationId xmlns:a16="http://schemas.microsoft.com/office/drawing/2014/main" id="{26C5F9F1-38B5-4B33-B66E-9A6F921328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72" y="4474"/>
                <a:ext cx="64" cy="64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1" y="46"/>
                      <a:pt x="38" y="56"/>
                      <a:pt x="24" y="54"/>
                    </a:cubicBezTo>
                    <a:cubicBezTo>
                      <a:pt x="9" y="51"/>
                      <a:pt x="0" y="38"/>
                      <a:pt x="2" y="24"/>
                    </a:cubicBezTo>
                    <a:cubicBezTo>
                      <a:pt x="4" y="9"/>
                      <a:pt x="18" y="0"/>
                      <a:pt x="32" y="2"/>
                    </a:cubicBezTo>
                    <a:cubicBezTo>
                      <a:pt x="46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83" name="Freeform 180">
                <a:extLst>
                  <a:ext uri="{FF2B5EF4-FFF2-40B4-BE49-F238E27FC236}">
                    <a16:creationId xmlns:a16="http://schemas.microsoft.com/office/drawing/2014/main" id="{7FFFC8C6-F928-4798-8E7D-6342B6412B9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055" y="4458"/>
                <a:ext cx="97" cy="96"/>
              </a:xfrm>
              <a:custGeom>
                <a:avLst/>
                <a:gdLst>
                  <a:gd name="T0" fmla="*/ 36 w 84"/>
                  <a:gd name="T1" fmla="*/ 80 h 84"/>
                  <a:gd name="T2" fmla="*/ 3 w 84"/>
                  <a:gd name="T3" fmla="*/ 36 h 84"/>
                  <a:gd name="T4" fmla="*/ 48 w 84"/>
                  <a:gd name="T5" fmla="*/ 3 h 84"/>
                  <a:gd name="T6" fmla="*/ 80 w 84"/>
                  <a:gd name="T7" fmla="*/ 48 h 84"/>
                  <a:gd name="T8" fmla="*/ 36 w 84"/>
                  <a:gd name="T9" fmla="*/ 80 h 84"/>
                  <a:gd name="T10" fmla="*/ 48 w 84"/>
                  <a:gd name="T11" fmla="*/ 5 h 84"/>
                  <a:gd name="T12" fmla="*/ 5 w 84"/>
                  <a:gd name="T13" fmla="*/ 36 h 84"/>
                  <a:gd name="T14" fmla="*/ 36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0"/>
                    </a:moveTo>
                    <a:cubicBezTo>
                      <a:pt x="14" y="77"/>
                      <a:pt x="0" y="57"/>
                      <a:pt x="3" y="36"/>
                    </a:cubicBezTo>
                    <a:cubicBezTo>
                      <a:pt x="7" y="14"/>
                      <a:pt x="27" y="0"/>
                      <a:pt x="48" y="3"/>
                    </a:cubicBezTo>
                    <a:cubicBezTo>
                      <a:pt x="69" y="7"/>
                      <a:pt x="84" y="27"/>
                      <a:pt x="80" y="48"/>
                    </a:cubicBezTo>
                    <a:cubicBezTo>
                      <a:pt x="77" y="69"/>
                      <a:pt x="57" y="84"/>
                      <a:pt x="36" y="80"/>
                    </a:cubicBezTo>
                    <a:close/>
                    <a:moveTo>
                      <a:pt x="48" y="5"/>
                    </a:moveTo>
                    <a:cubicBezTo>
                      <a:pt x="27" y="2"/>
                      <a:pt x="8" y="16"/>
                      <a:pt x="5" y="36"/>
                    </a:cubicBezTo>
                    <a:cubicBezTo>
                      <a:pt x="2" y="56"/>
                      <a:pt x="16" y="75"/>
                      <a:pt x="36" y="79"/>
                    </a:cubicBezTo>
                    <a:cubicBezTo>
                      <a:pt x="56" y="82"/>
                      <a:pt x="75" y="68"/>
                      <a:pt x="79" y="48"/>
                    </a:cubicBezTo>
                    <a:cubicBezTo>
                      <a:pt x="82" y="27"/>
                      <a:pt x="68" y="8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84" name="Freeform 181">
                <a:extLst>
                  <a:ext uri="{FF2B5EF4-FFF2-40B4-BE49-F238E27FC236}">
                    <a16:creationId xmlns:a16="http://schemas.microsoft.com/office/drawing/2014/main" id="{AF3D5419-8390-476B-BFC4-5B9F0587F9F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035" y="4437"/>
                <a:ext cx="138" cy="138"/>
              </a:xfrm>
              <a:custGeom>
                <a:avLst/>
                <a:gdLst>
                  <a:gd name="T0" fmla="*/ 51 w 120"/>
                  <a:gd name="T1" fmla="*/ 115 h 120"/>
                  <a:gd name="T2" fmla="*/ 5 w 120"/>
                  <a:gd name="T3" fmla="*/ 51 h 120"/>
                  <a:gd name="T4" fmla="*/ 68 w 120"/>
                  <a:gd name="T5" fmla="*/ 5 h 120"/>
                  <a:gd name="T6" fmla="*/ 115 w 120"/>
                  <a:gd name="T7" fmla="*/ 68 h 120"/>
                  <a:gd name="T8" fmla="*/ 51 w 120"/>
                  <a:gd name="T9" fmla="*/ 115 h 120"/>
                  <a:gd name="T10" fmla="*/ 68 w 120"/>
                  <a:gd name="T11" fmla="*/ 6 h 120"/>
                  <a:gd name="T12" fmla="*/ 6 w 120"/>
                  <a:gd name="T13" fmla="*/ 51 h 120"/>
                  <a:gd name="T14" fmla="*/ 51 w 120"/>
                  <a:gd name="T15" fmla="*/ 113 h 120"/>
                  <a:gd name="T16" fmla="*/ 113 w 120"/>
                  <a:gd name="T17" fmla="*/ 68 h 120"/>
                  <a:gd name="T18" fmla="*/ 68 w 120"/>
                  <a:gd name="T19" fmla="*/ 6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0" h="120">
                    <a:moveTo>
                      <a:pt x="51" y="115"/>
                    </a:moveTo>
                    <a:cubicBezTo>
                      <a:pt x="21" y="110"/>
                      <a:pt x="0" y="81"/>
                      <a:pt x="5" y="51"/>
                    </a:cubicBezTo>
                    <a:cubicBezTo>
                      <a:pt x="10" y="21"/>
                      <a:pt x="38" y="0"/>
                      <a:pt x="68" y="5"/>
                    </a:cubicBezTo>
                    <a:cubicBezTo>
                      <a:pt x="99" y="9"/>
                      <a:pt x="120" y="38"/>
                      <a:pt x="115" y="68"/>
                    </a:cubicBezTo>
                    <a:cubicBezTo>
                      <a:pt x="110" y="99"/>
                      <a:pt x="81" y="120"/>
                      <a:pt x="51" y="115"/>
                    </a:cubicBezTo>
                    <a:close/>
                    <a:moveTo>
                      <a:pt x="68" y="6"/>
                    </a:moveTo>
                    <a:cubicBezTo>
                      <a:pt x="39" y="2"/>
                      <a:pt x="11" y="22"/>
                      <a:pt x="6" y="51"/>
                    </a:cubicBezTo>
                    <a:cubicBezTo>
                      <a:pt x="2" y="81"/>
                      <a:pt x="22" y="108"/>
                      <a:pt x="51" y="113"/>
                    </a:cubicBezTo>
                    <a:cubicBezTo>
                      <a:pt x="81" y="118"/>
                      <a:pt x="108" y="98"/>
                      <a:pt x="113" y="68"/>
                    </a:cubicBezTo>
                    <a:cubicBezTo>
                      <a:pt x="118" y="39"/>
                      <a:pt x="98" y="11"/>
                      <a:pt x="6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</p:grpSp>
        <p:grpSp>
          <p:nvGrpSpPr>
            <p:cNvPr id="185" name="Group 4">
              <a:extLst>
                <a:ext uri="{FF2B5EF4-FFF2-40B4-BE49-F238E27FC236}">
                  <a16:creationId xmlns:a16="http://schemas.microsoft.com/office/drawing/2014/main" id="{403E5D4F-FA53-40B6-A91D-C223131679C7}"/>
                </a:ext>
              </a:extLst>
            </p:cNvPr>
            <p:cNvGrpSpPr>
              <a:grpSpLocks noChangeAspect="1"/>
            </p:cNvGrpSpPr>
            <p:nvPr userDrawn="1"/>
          </p:nvGrpSpPr>
          <p:grpSpPr bwMode="auto">
            <a:xfrm>
              <a:off x="7205663" y="4898633"/>
              <a:ext cx="7980362" cy="4732338"/>
              <a:chOff x="4539" y="2829"/>
              <a:chExt cx="5027" cy="2981"/>
            </a:xfrm>
            <a:solidFill>
              <a:schemeClr val="accent1"/>
            </a:solidFill>
          </p:grpSpPr>
          <p:sp>
            <p:nvSpPr>
              <p:cNvPr id="186" name="Freeform 5">
                <a:extLst>
                  <a:ext uri="{FF2B5EF4-FFF2-40B4-BE49-F238E27FC236}">
                    <a16:creationId xmlns:a16="http://schemas.microsoft.com/office/drawing/2014/main" id="{0B231235-C515-45DD-9B51-3E53B7B1588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795" y="4447"/>
                <a:ext cx="417" cy="346"/>
              </a:xfrm>
              <a:custGeom>
                <a:avLst/>
                <a:gdLst>
                  <a:gd name="T0" fmla="*/ 417 w 417"/>
                  <a:gd name="T1" fmla="*/ 132 h 346"/>
                  <a:gd name="T2" fmla="*/ 256 w 417"/>
                  <a:gd name="T3" fmla="*/ 346 h 346"/>
                  <a:gd name="T4" fmla="*/ 254 w 417"/>
                  <a:gd name="T5" fmla="*/ 344 h 346"/>
                  <a:gd name="T6" fmla="*/ 0 w 417"/>
                  <a:gd name="T7" fmla="*/ 0 h 346"/>
                  <a:gd name="T8" fmla="*/ 417 w 417"/>
                  <a:gd name="T9" fmla="*/ 132 h 346"/>
                  <a:gd name="T10" fmla="*/ 256 w 417"/>
                  <a:gd name="T11" fmla="*/ 339 h 346"/>
                  <a:gd name="T12" fmla="*/ 411 w 417"/>
                  <a:gd name="T13" fmla="*/ 134 h 346"/>
                  <a:gd name="T14" fmla="*/ 11 w 417"/>
                  <a:gd name="T15" fmla="*/ 7 h 346"/>
                  <a:gd name="T16" fmla="*/ 256 w 417"/>
                  <a:gd name="T17" fmla="*/ 339 h 3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17" h="346">
                    <a:moveTo>
                      <a:pt x="417" y="132"/>
                    </a:moveTo>
                    <a:lnTo>
                      <a:pt x="256" y="346"/>
                    </a:lnTo>
                    <a:lnTo>
                      <a:pt x="254" y="344"/>
                    </a:lnTo>
                    <a:lnTo>
                      <a:pt x="0" y="0"/>
                    </a:lnTo>
                    <a:lnTo>
                      <a:pt x="417" y="132"/>
                    </a:lnTo>
                    <a:close/>
                    <a:moveTo>
                      <a:pt x="256" y="339"/>
                    </a:moveTo>
                    <a:lnTo>
                      <a:pt x="411" y="134"/>
                    </a:lnTo>
                    <a:lnTo>
                      <a:pt x="11" y="7"/>
                    </a:lnTo>
                    <a:lnTo>
                      <a:pt x="256" y="33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87" name="Freeform 6">
                <a:extLst>
                  <a:ext uri="{FF2B5EF4-FFF2-40B4-BE49-F238E27FC236}">
                    <a16:creationId xmlns:a16="http://schemas.microsoft.com/office/drawing/2014/main" id="{37B755AD-A8D9-4341-BA07-6831BB78A01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317" y="4448"/>
                <a:ext cx="737" cy="468"/>
              </a:xfrm>
              <a:custGeom>
                <a:avLst/>
                <a:gdLst>
                  <a:gd name="T0" fmla="*/ 484 w 737"/>
                  <a:gd name="T1" fmla="*/ 0 h 468"/>
                  <a:gd name="T2" fmla="*/ 737 w 737"/>
                  <a:gd name="T3" fmla="*/ 343 h 468"/>
                  <a:gd name="T4" fmla="*/ 734 w 737"/>
                  <a:gd name="T5" fmla="*/ 343 h 468"/>
                  <a:gd name="T6" fmla="*/ 0 w 737"/>
                  <a:gd name="T7" fmla="*/ 468 h 468"/>
                  <a:gd name="T8" fmla="*/ 4 w 737"/>
                  <a:gd name="T9" fmla="*/ 465 h 468"/>
                  <a:gd name="T10" fmla="*/ 484 w 737"/>
                  <a:gd name="T11" fmla="*/ 0 h 468"/>
                  <a:gd name="T12" fmla="*/ 731 w 737"/>
                  <a:gd name="T13" fmla="*/ 340 h 468"/>
                  <a:gd name="T14" fmla="*/ 483 w 737"/>
                  <a:gd name="T15" fmla="*/ 5 h 468"/>
                  <a:gd name="T16" fmla="*/ 10 w 737"/>
                  <a:gd name="T17" fmla="*/ 462 h 468"/>
                  <a:gd name="T18" fmla="*/ 731 w 737"/>
                  <a:gd name="T19" fmla="*/ 340 h 4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37" h="468">
                    <a:moveTo>
                      <a:pt x="484" y="0"/>
                    </a:moveTo>
                    <a:lnTo>
                      <a:pt x="737" y="343"/>
                    </a:lnTo>
                    <a:lnTo>
                      <a:pt x="734" y="343"/>
                    </a:lnTo>
                    <a:lnTo>
                      <a:pt x="0" y="468"/>
                    </a:lnTo>
                    <a:lnTo>
                      <a:pt x="4" y="465"/>
                    </a:lnTo>
                    <a:lnTo>
                      <a:pt x="484" y="0"/>
                    </a:lnTo>
                    <a:close/>
                    <a:moveTo>
                      <a:pt x="731" y="340"/>
                    </a:moveTo>
                    <a:lnTo>
                      <a:pt x="483" y="5"/>
                    </a:lnTo>
                    <a:lnTo>
                      <a:pt x="10" y="462"/>
                    </a:lnTo>
                    <a:lnTo>
                      <a:pt x="731" y="34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88" name="Freeform 7">
                <a:extLst>
                  <a:ext uri="{FF2B5EF4-FFF2-40B4-BE49-F238E27FC236}">
                    <a16:creationId xmlns:a16="http://schemas.microsoft.com/office/drawing/2014/main" id="{0A22C62A-9A45-4B0B-8D7F-267F4618656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318" y="4787"/>
                <a:ext cx="1069" cy="863"/>
              </a:xfrm>
              <a:custGeom>
                <a:avLst/>
                <a:gdLst>
                  <a:gd name="T0" fmla="*/ 734 w 1069"/>
                  <a:gd name="T1" fmla="*/ 0 h 863"/>
                  <a:gd name="T2" fmla="*/ 734 w 1069"/>
                  <a:gd name="T3" fmla="*/ 1 h 863"/>
                  <a:gd name="T4" fmla="*/ 1069 w 1069"/>
                  <a:gd name="T5" fmla="*/ 863 h 863"/>
                  <a:gd name="T6" fmla="*/ 0 w 1069"/>
                  <a:gd name="T7" fmla="*/ 126 h 863"/>
                  <a:gd name="T8" fmla="*/ 734 w 1069"/>
                  <a:gd name="T9" fmla="*/ 0 h 863"/>
                  <a:gd name="T10" fmla="*/ 1061 w 1069"/>
                  <a:gd name="T11" fmla="*/ 854 h 863"/>
                  <a:gd name="T12" fmla="*/ 732 w 1069"/>
                  <a:gd name="T13" fmla="*/ 5 h 863"/>
                  <a:gd name="T14" fmla="*/ 9 w 1069"/>
                  <a:gd name="T15" fmla="*/ 128 h 863"/>
                  <a:gd name="T16" fmla="*/ 1061 w 1069"/>
                  <a:gd name="T17" fmla="*/ 854 h 8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69" h="863">
                    <a:moveTo>
                      <a:pt x="734" y="0"/>
                    </a:moveTo>
                    <a:lnTo>
                      <a:pt x="734" y="1"/>
                    </a:lnTo>
                    <a:lnTo>
                      <a:pt x="1069" y="863"/>
                    </a:lnTo>
                    <a:lnTo>
                      <a:pt x="0" y="126"/>
                    </a:lnTo>
                    <a:lnTo>
                      <a:pt x="734" y="0"/>
                    </a:lnTo>
                    <a:close/>
                    <a:moveTo>
                      <a:pt x="1061" y="854"/>
                    </a:moveTo>
                    <a:lnTo>
                      <a:pt x="732" y="5"/>
                    </a:lnTo>
                    <a:lnTo>
                      <a:pt x="9" y="128"/>
                    </a:lnTo>
                    <a:lnTo>
                      <a:pt x="1061" y="85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89" name="Freeform 8">
                <a:extLst>
                  <a:ext uri="{FF2B5EF4-FFF2-40B4-BE49-F238E27FC236}">
                    <a16:creationId xmlns:a16="http://schemas.microsoft.com/office/drawing/2014/main" id="{35597970-F823-4362-B385-208AF2D98A4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33" y="4428"/>
                <a:ext cx="694" cy="488"/>
              </a:xfrm>
              <a:custGeom>
                <a:avLst/>
                <a:gdLst>
                  <a:gd name="T0" fmla="*/ 234 w 694"/>
                  <a:gd name="T1" fmla="*/ 0 h 488"/>
                  <a:gd name="T2" fmla="*/ 235 w 694"/>
                  <a:gd name="T3" fmla="*/ 1 h 488"/>
                  <a:gd name="T4" fmla="*/ 694 w 694"/>
                  <a:gd name="T5" fmla="*/ 488 h 488"/>
                  <a:gd name="T6" fmla="*/ 0 w 694"/>
                  <a:gd name="T7" fmla="*/ 380 h 488"/>
                  <a:gd name="T8" fmla="*/ 1 w 694"/>
                  <a:gd name="T9" fmla="*/ 378 h 488"/>
                  <a:gd name="T10" fmla="*/ 234 w 694"/>
                  <a:gd name="T11" fmla="*/ 0 h 488"/>
                  <a:gd name="T12" fmla="*/ 685 w 694"/>
                  <a:gd name="T13" fmla="*/ 484 h 488"/>
                  <a:gd name="T14" fmla="*/ 234 w 694"/>
                  <a:gd name="T15" fmla="*/ 5 h 488"/>
                  <a:gd name="T16" fmla="*/ 6 w 694"/>
                  <a:gd name="T17" fmla="*/ 378 h 488"/>
                  <a:gd name="T18" fmla="*/ 685 w 694"/>
                  <a:gd name="T19" fmla="*/ 484 h 4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94" h="488">
                    <a:moveTo>
                      <a:pt x="234" y="0"/>
                    </a:moveTo>
                    <a:lnTo>
                      <a:pt x="235" y="1"/>
                    </a:lnTo>
                    <a:lnTo>
                      <a:pt x="694" y="488"/>
                    </a:lnTo>
                    <a:lnTo>
                      <a:pt x="0" y="380"/>
                    </a:lnTo>
                    <a:lnTo>
                      <a:pt x="1" y="378"/>
                    </a:lnTo>
                    <a:lnTo>
                      <a:pt x="234" y="0"/>
                    </a:lnTo>
                    <a:close/>
                    <a:moveTo>
                      <a:pt x="685" y="484"/>
                    </a:moveTo>
                    <a:lnTo>
                      <a:pt x="234" y="5"/>
                    </a:lnTo>
                    <a:lnTo>
                      <a:pt x="6" y="378"/>
                    </a:lnTo>
                    <a:lnTo>
                      <a:pt x="685" y="48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90" name="Freeform 9">
                <a:extLst>
                  <a:ext uri="{FF2B5EF4-FFF2-40B4-BE49-F238E27FC236}">
                    <a16:creationId xmlns:a16="http://schemas.microsoft.com/office/drawing/2014/main" id="{90B0CE5F-158C-4F39-A688-82F68A8BD3B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862" y="4429"/>
                <a:ext cx="943" cy="487"/>
              </a:xfrm>
              <a:custGeom>
                <a:avLst/>
                <a:gdLst>
                  <a:gd name="T0" fmla="*/ 943 w 943"/>
                  <a:gd name="T1" fmla="*/ 21 h 487"/>
                  <a:gd name="T2" fmla="*/ 461 w 943"/>
                  <a:gd name="T3" fmla="*/ 487 h 487"/>
                  <a:gd name="T4" fmla="*/ 459 w 943"/>
                  <a:gd name="T5" fmla="*/ 486 h 487"/>
                  <a:gd name="T6" fmla="*/ 0 w 943"/>
                  <a:gd name="T7" fmla="*/ 0 h 487"/>
                  <a:gd name="T8" fmla="*/ 943 w 943"/>
                  <a:gd name="T9" fmla="*/ 21 h 487"/>
                  <a:gd name="T10" fmla="*/ 461 w 943"/>
                  <a:gd name="T11" fmla="*/ 483 h 487"/>
                  <a:gd name="T12" fmla="*/ 934 w 943"/>
                  <a:gd name="T13" fmla="*/ 24 h 487"/>
                  <a:gd name="T14" fmla="*/ 8 w 943"/>
                  <a:gd name="T15" fmla="*/ 3 h 487"/>
                  <a:gd name="T16" fmla="*/ 461 w 943"/>
                  <a:gd name="T17" fmla="*/ 483 h 4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43" h="487">
                    <a:moveTo>
                      <a:pt x="943" y="21"/>
                    </a:moveTo>
                    <a:lnTo>
                      <a:pt x="461" y="487"/>
                    </a:lnTo>
                    <a:lnTo>
                      <a:pt x="459" y="486"/>
                    </a:lnTo>
                    <a:lnTo>
                      <a:pt x="0" y="0"/>
                    </a:lnTo>
                    <a:lnTo>
                      <a:pt x="943" y="21"/>
                    </a:lnTo>
                    <a:close/>
                    <a:moveTo>
                      <a:pt x="461" y="483"/>
                    </a:moveTo>
                    <a:lnTo>
                      <a:pt x="934" y="24"/>
                    </a:lnTo>
                    <a:lnTo>
                      <a:pt x="8" y="3"/>
                    </a:lnTo>
                    <a:lnTo>
                      <a:pt x="461" y="48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91" name="Freeform 10">
                <a:extLst>
                  <a:ext uri="{FF2B5EF4-FFF2-40B4-BE49-F238E27FC236}">
                    <a16:creationId xmlns:a16="http://schemas.microsoft.com/office/drawing/2014/main" id="{997304A9-9FA0-4A5B-BB80-B1CB2D19CF2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865" y="3998"/>
                <a:ext cx="943" cy="455"/>
              </a:xfrm>
              <a:custGeom>
                <a:avLst/>
                <a:gdLst>
                  <a:gd name="T0" fmla="*/ 78 w 943"/>
                  <a:gd name="T1" fmla="*/ 0 h 455"/>
                  <a:gd name="T2" fmla="*/ 943 w 943"/>
                  <a:gd name="T3" fmla="*/ 455 h 455"/>
                  <a:gd name="T4" fmla="*/ 0 w 943"/>
                  <a:gd name="T5" fmla="*/ 434 h 455"/>
                  <a:gd name="T6" fmla="*/ 78 w 943"/>
                  <a:gd name="T7" fmla="*/ 0 h 455"/>
                  <a:gd name="T8" fmla="*/ 928 w 943"/>
                  <a:gd name="T9" fmla="*/ 450 h 455"/>
                  <a:gd name="T10" fmla="*/ 80 w 943"/>
                  <a:gd name="T11" fmla="*/ 5 h 455"/>
                  <a:gd name="T12" fmla="*/ 4 w 943"/>
                  <a:gd name="T13" fmla="*/ 431 h 455"/>
                  <a:gd name="T14" fmla="*/ 928 w 943"/>
                  <a:gd name="T15" fmla="*/ 450 h 4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43" h="455">
                    <a:moveTo>
                      <a:pt x="78" y="0"/>
                    </a:moveTo>
                    <a:lnTo>
                      <a:pt x="943" y="455"/>
                    </a:lnTo>
                    <a:lnTo>
                      <a:pt x="0" y="434"/>
                    </a:lnTo>
                    <a:lnTo>
                      <a:pt x="78" y="0"/>
                    </a:lnTo>
                    <a:close/>
                    <a:moveTo>
                      <a:pt x="928" y="450"/>
                    </a:moveTo>
                    <a:lnTo>
                      <a:pt x="80" y="5"/>
                    </a:lnTo>
                    <a:lnTo>
                      <a:pt x="4" y="431"/>
                    </a:lnTo>
                    <a:lnTo>
                      <a:pt x="928" y="45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92" name="Freeform 11">
                <a:extLst>
                  <a:ext uri="{FF2B5EF4-FFF2-40B4-BE49-F238E27FC236}">
                    <a16:creationId xmlns:a16="http://schemas.microsoft.com/office/drawing/2014/main" id="{E10F934B-8511-466A-A235-89C51368EC4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40" y="3717"/>
                <a:ext cx="863" cy="737"/>
              </a:xfrm>
              <a:custGeom>
                <a:avLst/>
                <a:gdLst>
                  <a:gd name="T0" fmla="*/ 701 w 863"/>
                  <a:gd name="T1" fmla="*/ 0 h 737"/>
                  <a:gd name="T2" fmla="*/ 863 w 863"/>
                  <a:gd name="T3" fmla="*/ 737 h 737"/>
                  <a:gd name="T4" fmla="*/ 0 w 863"/>
                  <a:gd name="T5" fmla="*/ 283 h 737"/>
                  <a:gd name="T6" fmla="*/ 3 w 863"/>
                  <a:gd name="T7" fmla="*/ 281 h 737"/>
                  <a:gd name="T8" fmla="*/ 701 w 863"/>
                  <a:gd name="T9" fmla="*/ 0 h 737"/>
                  <a:gd name="T10" fmla="*/ 858 w 863"/>
                  <a:gd name="T11" fmla="*/ 730 h 737"/>
                  <a:gd name="T12" fmla="*/ 698 w 863"/>
                  <a:gd name="T13" fmla="*/ 4 h 737"/>
                  <a:gd name="T14" fmla="*/ 9 w 863"/>
                  <a:gd name="T15" fmla="*/ 283 h 737"/>
                  <a:gd name="T16" fmla="*/ 858 w 863"/>
                  <a:gd name="T17" fmla="*/ 730 h 7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63" h="737">
                    <a:moveTo>
                      <a:pt x="701" y="0"/>
                    </a:moveTo>
                    <a:lnTo>
                      <a:pt x="863" y="737"/>
                    </a:lnTo>
                    <a:lnTo>
                      <a:pt x="0" y="283"/>
                    </a:lnTo>
                    <a:lnTo>
                      <a:pt x="3" y="281"/>
                    </a:lnTo>
                    <a:lnTo>
                      <a:pt x="701" y="0"/>
                    </a:lnTo>
                    <a:close/>
                    <a:moveTo>
                      <a:pt x="858" y="730"/>
                    </a:moveTo>
                    <a:lnTo>
                      <a:pt x="698" y="4"/>
                    </a:lnTo>
                    <a:lnTo>
                      <a:pt x="9" y="283"/>
                    </a:lnTo>
                    <a:lnTo>
                      <a:pt x="858" y="73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93" name="Freeform 12">
                <a:extLst>
                  <a:ext uri="{FF2B5EF4-FFF2-40B4-BE49-F238E27FC236}">
                    <a16:creationId xmlns:a16="http://schemas.microsoft.com/office/drawing/2014/main" id="{175A89F0-3FD0-4C0B-8C8B-20022AC669B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583" y="3717"/>
                <a:ext cx="1066" cy="286"/>
              </a:xfrm>
              <a:custGeom>
                <a:avLst/>
                <a:gdLst>
                  <a:gd name="T0" fmla="*/ 1066 w 1066"/>
                  <a:gd name="T1" fmla="*/ 0 h 286"/>
                  <a:gd name="T2" fmla="*/ 361 w 1066"/>
                  <a:gd name="T3" fmla="*/ 286 h 286"/>
                  <a:gd name="T4" fmla="*/ 360 w 1066"/>
                  <a:gd name="T5" fmla="*/ 284 h 286"/>
                  <a:gd name="T6" fmla="*/ 0 w 1066"/>
                  <a:gd name="T7" fmla="*/ 8 h 286"/>
                  <a:gd name="T8" fmla="*/ 5 w 1066"/>
                  <a:gd name="T9" fmla="*/ 8 h 286"/>
                  <a:gd name="T10" fmla="*/ 1066 w 1066"/>
                  <a:gd name="T11" fmla="*/ 0 h 286"/>
                  <a:gd name="T12" fmla="*/ 361 w 1066"/>
                  <a:gd name="T13" fmla="*/ 281 h 286"/>
                  <a:gd name="T14" fmla="*/ 1047 w 1066"/>
                  <a:gd name="T15" fmla="*/ 4 h 286"/>
                  <a:gd name="T16" fmla="*/ 11 w 1066"/>
                  <a:gd name="T17" fmla="*/ 11 h 286"/>
                  <a:gd name="T18" fmla="*/ 361 w 1066"/>
                  <a:gd name="T19" fmla="*/ 281 h 2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66" h="286">
                    <a:moveTo>
                      <a:pt x="1066" y="0"/>
                    </a:moveTo>
                    <a:lnTo>
                      <a:pt x="361" y="286"/>
                    </a:lnTo>
                    <a:lnTo>
                      <a:pt x="360" y="284"/>
                    </a:lnTo>
                    <a:lnTo>
                      <a:pt x="0" y="8"/>
                    </a:lnTo>
                    <a:lnTo>
                      <a:pt x="5" y="8"/>
                    </a:lnTo>
                    <a:lnTo>
                      <a:pt x="1066" y="0"/>
                    </a:lnTo>
                    <a:close/>
                    <a:moveTo>
                      <a:pt x="361" y="281"/>
                    </a:moveTo>
                    <a:lnTo>
                      <a:pt x="1047" y="4"/>
                    </a:lnTo>
                    <a:lnTo>
                      <a:pt x="11" y="11"/>
                    </a:lnTo>
                    <a:lnTo>
                      <a:pt x="361" y="28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94" name="Freeform 13">
                <a:extLst>
                  <a:ext uri="{FF2B5EF4-FFF2-40B4-BE49-F238E27FC236}">
                    <a16:creationId xmlns:a16="http://schemas.microsoft.com/office/drawing/2014/main" id="{2316F802-51EA-4E96-9287-7B8CA44BEFB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25" y="4803"/>
                <a:ext cx="1758" cy="844"/>
              </a:xfrm>
              <a:custGeom>
                <a:avLst/>
                <a:gdLst>
                  <a:gd name="T0" fmla="*/ 698 w 1758"/>
                  <a:gd name="T1" fmla="*/ 109 h 844"/>
                  <a:gd name="T2" fmla="*/ 699 w 1758"/>
                  <a:gd name="T3" fmla="*/ 110 h 844"/>
                  <a:gd name="T4" fmla="*/ 1758 w 1758"/>
                  <a:gd name="T5" fmla="*/ 841 h 844"/>
                  <a:gd name="T6" fmla="*/ 1757 w 1758"/>
                  <a:gd name="T7" fmla="*/ 844 h 844"/>
                  <a:gd name="T8" fmla="*/ 0 w 1758"/>
                  <a:gd name="T9" fmla="*/ 0 h 844"/>
                  <a:gd name="T10" fmla="*/ 698 w 1758"/>
                  <a:gd name="T11" fmla="*/ 109 h 844"/>
                  <a:gd name="T12" fmla="*/ 1738 w 1758"/>
                  <a:gd name="T13" fmla="*/ 831 h 844"/>
                  <a:gd name="T14" fmla="*/ 696 w 1758"/>
                  <a:gd name="T15" fmla="*/ 112 h 844"/>
                  <a:gd name="T16" fmla="*/ 23 w 1758"/>
                  <a:gd name="T17" fmla="*/ 7 h 844"/>
                  <a:gd name="T18" fmla="*/ 1738 w 1758"/>
                  <a:gd name="T19" fmla="*/ 831 h 8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758" h="844">
                    <a:moveTo>
                      <a:pt x="698" y="109"/>
                    </a:moveTo>
                    <a:lnTo>
                      <a:pt x="699" y="110"/>
                    </a:lnTo>
                    <a:lnTo>
                      <a:pt x="1758" y="841"/>
                    </a:lnTo>
                    <a:lnTo>
                      <a:pt x="1757" y="844"/>
                    </a:lnTo>
                    <a:lnTo>
                      <a:pt x="0" y="0"/>
                    </a:lnTo>
                    <a:lnTo>
                      <a:pt x="698" y="109"/>
                    </a:lnTo>
                    <a:close/>
                    <a:moveTo>
                      <a:pt x="1738" y="831"/>
                    </a:moveTo>
                    <a:lnTo>
                      <a:pt x="696" y="112"/>
                    </a:lnTo>
                    <a:lnTo>
                      <a:pt x="23" y="7"/>
                    </a:lnTo>
                    <a:lnTo>
                      <a:pt x="1738" y="83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95" name="Freeform 14">
                <a:extLst>
                  <a:ext uri="{FF2B5EF4-FFF2-40B4-BE49-F238E27FC236}">
                    <a16:creationId xmlns:a16="http://schemas.microsoft.com/office/drawing/2014/main" id="{4F6AB896-F289-4A1C-B689-1EB38CBEC5E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24" y="4799"/>
                <a:ext cx="1759" cy="848"/>
              </a:xfrm>
              <a:custGeom>
                <a:avLst/>
                <a:gdLst>
                  <a:gd name="T0" fmla="*/ 1759 w 1759"/>
                  <a:gd name="T1" fmla="*/ 845 h 848"/>
                  <a:gd name="T2" fmla="*/ 1758 w 1759"/>
                  <a:gd name="T3" fmla="*/ 848 h 848"/>
                  <a:gd name="T4" fmla="*/ 347 w 1759"/>
                  <a:gd name="T5" fmla="*/ 291 h 848"/>
                  <a:gd name="T6" fmla="*/ 347 w 1759"/>
                  <a:gd name="T7" fmla="*/ 291 h 848"/>
                  <a:gd name="T8" fmla="*/ 0 w 1759"/>
                  <a:gd name="T9" fmla="*/ 0 h 848"/>
                  <a:gd name="T10" fmla="*/ 1759 w 1759"/>
                  <a:gd name="T11" fmla="*/ 845 h 848"/>
                  <a:gd name="T12" fmla="*/ 349 w 1759"/>
                  <a:gd name="T13" fmla="*/ 288 h 848"/>
                  <a:gd name="T14" fmla="*/ 1713 w 1759"/>
                  <a:gd name="T15" fmla="*/ 827 h 848"/>
                  <a:gd name="T16" fmla="*/ 24 w 1759"/>
                  <a:gd name="T17" fmla="*/ 16 h 848"/>
                  <a:gd name="T18" fmla="*/ 349 w 1759"/>
                  <a:gd name="T19" fmla="*/ 288 h 8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759" h="848">
                    <a:moveTo>
                      <a:pt x="1759" y="845"/>
                    </a:moveTo>
                    <a:lnTo>
                      <a:pt x="1758" y="848"/>
                    </a:lnTo>
                    <a:lnTo>
                      <a:pt x="347" y="291"/>
                    </a:lnTo>
                    <a:lnTo>
                      <a:pt x="347" y="291"/>
                    </a:lnTo>
                    <a:lnTo>
                      <a:pt x="0" y="0"/>
                    </a:lnTo>
                    <a:lnTo>
                      <a:pt x="1759" y="845"/>
                    </a:lnTo>
                    <a:close/>
                    <a:moveTo>
                      <a:pt x="349" y="288"/>
                    </a:moveTo>
                    <a:lnTo>
                      <a:pt x="1713" y="827"/>
                    </a:lnTo>
                    <a:lnTo>
                      <a:pt x="24" y="16"/>
                    </a:lnTo>
                    <a:lnTo>
                      <a:pt x="349" y="28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96" name="Freeform 15">
                <a:extLst>
                  <a:ext uri="{FF2B5EF4-FFF2-40B4-BE49-F238E27FC236}">
                    <a16:creationId xmlns:a16="http://schemas.microsoft.com/office/drawing/2014/main" id="{8AC79C02-5827-423E-834E-5F631D41197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28" y="4801"/>
                <a:ext cx="16" cy="12"/>
              </a:xfrm>
              <a:custGeom>
                <a:avLst/>
                <a:gdLst>
                  <a:gd name="T0" fmla="*/ 16 w 16"/>
                  <a:gd name="T1" fmla="*/ 12 h 12"/>
                  <a:gd name="T2" fmla="*/ 16 w 16"/>
                  <a:gd name="T3" fmla="*/ 12 h 12"/>
                  <a:gd name="T4" fmla="*/ 0 w 16"/>
                  <a:gd name="T5" fmla="*/ 0 h 12"/>
                  <a:gd name="T6" fmla="*/ 0 w 16"/>
                  <a:gd name="T7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12">
                    <a:moveTo>
                      <a:pt x="16" y="12"/>
                    </a:moveTo>
                    <a:lnTo>
                      <a:pt x="16" y="12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97" name="Freeform 16">
                <a:extLst>
                  <a:ext uri="{FF2B5EF4-FFF2-40B4-BE49-F238E27FC236}">
                    <a16:creationId xmlns:a16="http://schemas.microsoft.com/office/drawing/2014/main" id="{1120D100-E236-4174-AE60-F412C0D3C1E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28" y="4801"/>
                <a:ext cx="16" cy="12"/>
              </a:xfrm>
              <a:custGeom>
                <a:avLst/>
                <a:gdLst>
                  <a:gd name="T0" fmla="*/ 16 w 16"/>
                  <a:gd name="T1" fmla="*/ 12 h 12"/>
                  <a:gd name="T2" fmla="*/ 16 w 16"/>
                  <a:gd name="T3" fmla="*/ 12 h 12"/>
                  <a:gd name="T4" fmla="*/ 0 w 16"/>
                  <a:gd name="T5" fmla="*/ 0 h 12"/>
                  <a:gd name="T6" fmla="*/ 0 w 16"/>
                  <a:gd name="T7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12">
                    <a:moveTo>
                      <a:pt x="16" y="12"/>
                    </a:moveTo>
                    <a:lnTo>
                      <a:pt x="16" y="12"/>
                    </a:lnTo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98" name="Freeform 17">
                <a:extLst>
                  <a:ext uri="{FF2B5EF4-FFF2-40B4-BE49-F238E27FC236}">
                    <a16:creationId xmlns:a16="http://schemas.microsoft.com/office/drawing/2014/main" id="{FB486D02-8B1C-43F7-AD68-4CC3D81C315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048" y="4577"/>
                <a:ext cx="784" cy="489"/>
              </a:xfrm>
              <a:custGeom>
                <a:avLst/>
                <a:gdLst>
                  <a:gd name="T0" fmla="*/ 160 w 784"/>
                  <a:gd name="T1" fmla="*/ 0 h 489"/>
                  <a:gd name="T2" fmla="*/ 162 w 784"/>
                  <a:gd name="T3" fmla="*/ 0 h 489"/>
                  <a:gd name="T4" fmla="*/ 784 w 784"/>
                  <a:gd name="T5" fmla="*/ 489 h 489"/>
                  <a:gd name="T6" fmla="*/ 0 w 784"/>
                  <a:gd name="T7" fmla="*/ 214 h 489"/>
                  <a:gd name="T8" fmla="*/ 160 w 784"/>
                  <a:gd name="T9" fmla="*/ 0 h 489"/>
                  <a:gd name="T10" fmla="*/ 766 w 784"/>
                  <a:gd name="T11" fmla="*/ 479 h 489"/>
                  <a:gd name="T12" fmla="*/ 161 w 784"/>
                  <a:gd name="T13" fmla="*/ 5 h 489"/>
                  <a:gd name="T14" fmla="*/ 6 w 784"/>
                  <a:gd name="T15" fmla="*/ 211 h 489"/>
                  <a:gd name="T16" fmla="*/ 766 w 784"/>
                  <a:gd name="T17" fmla="*/ 479 h 4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84" h="489">
                    <a:moveTo>
                      <a:pt x="160" y="0"/>
                    </a:moveTo>
                    <a:lnTo>
                      <a:pt x="162" y="0"/>
                    </a:lnTo>
                    <a:lnTo>
                      <a:pt x="784" y="489"/>
                    </a:lnTo>
                    <a:lnTo>
                      <a:pt x="0" y="214"/>
                    </a:lnTo>
                    <a:lnTo>
                      <a:pt x="160" y="0"/>
                    </a:lnTo>
                    <a:close/>
                    <a:moveTo>
                      <a:pt x="766" y="479"/>
                    </a:moveTo>
                    <a:lnTo>
                      <a:pt x="161" y="5"/>
                    </a:lnTo>
                    <a:lnTo>
                      <a:pt x="6" y="211"/>
                    </a:lnTo>
                    <a:lnTo>
                      <a:pt x="766" y="47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99" name="Freeform 18">
                <a:extLst>
                  <a:ext uri="{FF2B5EF4-FFF2-40B4-BE49-F238E27FC236}">
                    <a16:creationId xmlns:a16="http://schemas.microsoft.com/office/drawing/2014/main" id="{EB9A77F8-B243-44B3-931D-C5C4A5BF1A2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202" y="4576"/>
                <a:ext cx="1045" cy="487"/>
              </a:xfrm>
              <a:custGeom>
                <a:avLst/>
                <a:gdLst>
                  <a:gd name="T0" fmla="*/ 1045 w 1045"/>
                  <a:gd name="T1" fmla="*/ 139 h 487"/>
                  <a:gd name="T2" fmla="*/ 621 w 1045"/>
                  <a:gd name="T3" fmla="*/ 487 h 487"/>
                  <a:gd name="T4" fmla="*/ 620 w 1045"/>
                  <a:gd name="T5" fmla="*/ 485 h 487"/>
                  <a:gd name="T6" fmla="*/ 0 w 1045"/>
                  <a:gd name="T7" fmla="*/ 0 h 487"/>
                  <a:gd name="T8" fmla="*/ 7 w 1045"/>
                  <a:gd name="T9" fmla="*/ 1 h 487"/>
                  <a:gd name="T10" fmla="*/ 1045 w 1045"/>
                  <a:gd name="T11" fmla="*/ 139 h 487"/>
                  <a:gd name="T12" fmla="*/ 621 w 1045"/>
                  <a:gd name="T13" fmla="*/ 482 h 487"/>
                  <a:gd name="T14" fmla="*/ 1036 w 1045"/>
                  <a:gd name="T15" fmla="*/ 142 h 487"/>
                  <a:gd name="T16" fmla="*/ 13 w 1045"/>
                  <a:gd name="T17" fmla="*/ 6 h 487"/>
                  <a:gd name="T18" fmla="*/ 621 w 1045"/>
                  <a:gd name="T19" fmla="*/ 482 h 4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45" h="487">
                    <a:moveTo>
                      <a:pt x="1045" y="139"/>
                    </a:moveTo>
                    <a:lnTo>
                      <a:pt x="621" y="487"/>
                    </a:lnTo>
                    <a:lnTo>
                      <a:pt x="620" y="485"/>
                    </a:lnTo>
                    <a:lnTo>
                      <a:pt x="0" y="0"/>
                    </a:lnTo>
                    <a:lnTo>
                      <a:pt x="7" y="1"/>
                    </a:lnTo>
                    <a:lnTo>
                      <a:pt x="1045" y="139"/>
                    </a:lnTo>
                    <a:close/>
                    <a:moveTo>
                      <a:pt x="621" y="482"/>
                    </a:moveTo>
                    <a:lnTo>
                      <a:pt x="1036" y="142"/>
                    </a:lnTo>
                    <a:lnTo>
                      <a:pt x="13" y="6"/>
                    </a:lnTo>
                    <a:lnTo>
                      <a:pt x="621" y="48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00" name="Freeform 19">
                <a:extLst>
                  <a:ext uri="{FF2B5EF4-FFF2-40B4-BE49-F238E27FC236}">
                    <a16:creationId xmlns:a16="http://schemas.microsoft.com/office/drawing/2014/main" id="{D96F5AE2-95E1-4E1C-9DE7-292C78C269E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207" y="4104"/>
                <a:ext cx="1044" cy="615"/>
              </a:xfrm>
              <a:custGeom>
                <a:avLst/>
                <a:gdLst>
                  <a:gd name="T0" fmla="*/ 72 w 1044"/>
                  <a:gd name="T1" fmla="*/ 0 h 615"/>
                  <a:gd name="T2" fmla="*/ 74 w 1044"/>
                  <a:gd name="T3" fmla="*/ 1 h 615"/>
                  <a:gd name="T4" fmla="*/ 1044 w 1044"/>
                  <a:gd name="T5" fmla="*/ 615 h 615"/>
                  <a:gd name="T6" fmla="*/ 0 w 1044"/>
                  <a:gd name="T7" fmla="*/ 477 h 615"/>
                  <a:gd name="T8" fmla="*/ 72 w 1044"/>
                  <a:gd name="T9" fmla="*/ 0 h 615"/>
                  <a:gd name="T10" fmla="*/ 1028 w 1044"/>
                  <a:gd name="T11" fmla="*/ 609 h 615"/>
                  <a:gd name="T12" fmla="*/ 75 w 1044"/>
                  <a:gd name="T13" fmla="*/ 6 h 615"/>
                  <a:gd name="T14" fmla="*/ 3 w 1044"/>
                  <a:gd name="T15" fmla="*/ 473 h 615"/>
                  <a:gd name="T16" fmla="*/ 1028 w 1044"/>
                  <a:gd name="T17" fmla="*/ 609 h 6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44" h="615">
                    <a:moveTo>
                      <a:pt x="72" y="0"/>
                    </a:moveTo>
                    <a:lnTo>
                      <a:pt x="74" y="1"/>
                    </a:lnTo>
                    <a:lnTo>
                      <a:pt x="1044" y="615"/>
                    </a:lnTo>
                    <a:lnTo>
                      <a:pt x="0" y="477"/>
                    </a:lnTo>
                    <a:lnTo>
                      <a:pt x="72" y="0"/>
                    </a:lnTo>
                    <a:close/>
                    <a:moveTo>
                      <a:pt x="1028" y="609"/>
                    </a:moveTo>
                    <a:lnTo>
                      <a:pt x="75" y="6"/>
                    </a:lnTo>
                    <a:lnTo>
                      <a:pt x="3" y="473"/>
                    </a:lnTo>
                    <a:lnTo>
                      <a:pt x="1028" y="60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01" name="Freeform 20">
                <a:extLst>
                  <a:ext uri="{FF2B5EF4-FFF2-40B4-BE49-F238E27FC236}">
                    <a16:creationId xmlns:a16="http://schemas.microsoft.com/office/drawing/2014/main" id="{6A1FC088-330D-4FFD-9A9C-88F8234B1C2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975" y="4104"/>
                <a:ext cx="308" cy="480"/>
              </a:xfrm>
              <a:custGeom>
                <a:avLst/>
                <a:gdLst>
                  <a:gd name="T0" fmla="*/ 308 w 308"/>
                  <a:gd name="T1" fmla="*/ 0 h 480"/>
                  <a:gd name="T2" fmla="*/ 307 w 308"/>
                  <a:gd name="T3" fmla="*/ 3 h 480"/>
                  <a:gd name="T4" fmla="*/ 235 w 308"/>
                  <a:gd name="T5" fmla="*/ 480 h 480"/>
                  <a:gd name="T6" fmla="*/ 0 w 308"/>
                  <a:gd name="T7" fmla="*/ 124 h 480"/>
                  <a:gd name="T8" fmla="*/ 308 w 308"/>
                  <a:gd name="T9" fmla="*/ 0 h 480"/>
                  <a:gd name="T10" fmla="*/ 233 w 308"/>
                  <a:gd name="T11" fmla="*/ 470 h 480"/>
                  <a:gd name="T12" fmla="*/ 304 w 308"/>
                  <a:gd name="T13" fmla="*/ 6 h 480"/>
                  <a:gd name="T14" fmla="*/ 5 w 308"/>
                  <a:gd name="T15" fmla="*/ 127 h 480"/>
                  <a:gd name="T16" fmla="*/ 233 w 308"/>
                  <a:gd name="T17" fmla="*/ 470 h 4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8" h="480">
                    <a:moveTo>
                      <a:pt x="308" y="0"/>
                    </a:moveTo>
                    <a:lnTo>
                      <a:pt x="307" y="3"/>
                    </a:lnTo>
                    <a:lnTo>
                      <a:pt x="235" y="480"/>
                    </a:lnTo>
                    <a:lnTo>
                      <a:pt x="0" y="124"/>
                    </a:lnTo>
                    <a:lnTo>
                      <a:pt x="308" y="0"/>
                    </a:lnTo>
                    <a:close/>
                    <a:moveTo>
                      <a:pt x="233" y="470"/>
                    </a:moveTo>
                    <a:lnTo>
                      <a:pt x="304" y="6"/>
                    </a:lnTo>
                    <a:lnTo>
                      <a:pt x="5" y="127"/>
                    </a:lnTo>
                    <a:lnTo>
                      <a:pt x="233" y="47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02" name="Freeform 21">
                <a:extLst>
                  <a:ext uri="{FF2B5EF4-FFF2-40B4-BE49-F238E27FC236}">
                    <a16:creationId xmlns:a16="http://schemas.microsoft.com/office/drawing/2014/main" id="{2FF14805-FF93-4220-AAA9-259D82F4336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974" y="3475"/>
                <a:ext cx="308" cy="758"/>
              </a:xfrm>
              <a:custGeom>
                <a:avLst/>
                <a:gdLst>
                  <a:gd name="T0" fmla="*/ 306 w 308"/>
                  <a:gd name="T1" fmla="*/ 0 h 758"/>
                  <a:gd name="T2" fmla="*/ 306 w 308"/>
                  <a:gd name="T3" fmla="*/ 9 h 758"/>
                  <a:gd name="T4" fmla="*/ 308 w 308"/>
                  <a:gd name="T5" fmla="*/ 634 h 758"/>
                  <a:gd name="T6" fmla="*/ 307 w 308"/>
                  <a:gd name="T7" fmla="*/ 634 h 758"/>
                  <a:gd name="T8" fmla="*/ 0 w 308"/>
                  <a:gd name="T9" fmla="*/ 758 h 758"/>
                  <a:gd name="T10" fmla="*/ 306 w 308"/>
                  <a:gd name="T11" fmla="*/ 0 h 758"/>
                  <a:gd name="T12" fmla="*/ 305 w 308"/>
                  <a:gd name="T13" fmla="*/ 631 h 758"/>
                  <a:gd name="T14" fmla="*/ 302 w 308"/>
                  <a:gd name="T15" fmla="*/ 18 h 758"/>
                  <a:gd name="T16" fmla="*/ 7 w 308"/>
                  <a:gd name="T17" fmla="*/ 751 h 758"/>
                  <a:gd name="T18" fmla="*/ 305 w 308"/>
                  <a:gd name="T19" fmla="*/ 631 h 7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08" h="758">
                    <a:moveTo>
                      <a:pt x="306" y="0"/>
                    </a:moveTo>
                    <a:lnTo>
                      <a:pt x="306" y="9"/>
                    </a:lnTo>
                    <a:lnTo>
                      <a:pt x="308" y="634"/>
                    </a:lnTo>
                    <a:lnTo>
                      <a:pt x="307" y="634"/>
                    </a:lnTo>
                    <a:lnTo>
                      <a:pt x="0" y="758"/>
                    </a:lnTo>
                    <a:lnTo>
                      <a:pt x="306" y="0"/>
                    </a:lnTo>
                    <a:close/>
                    <a:moveTo>
                      <a:pt x="305" y="631"/>
                    </a:moveTo>
                    <a:lnTo>
                      <a:pt x="302" y="18"/>
                    </a:lnTo>
                    <a:lnTo>
                      <a:pt x="7" y="751"/>
                    </a:lnTo>
                    <a:lnTo>
                      <a:pt x="305" y="63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03" name="Freeform 22">
                <a:extLst>
                  <a:ext uri="{FF2B5EF4-FFF2-40B4-BE49-F238E27FC236}">
                    <a16:creationId xmlns:a16="http://schemas.microsoft.com/office/drawing/2014/main" id="{26EF3B4F-2545-47D7-ACEA-6097396F40E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276" y="3481"/>
                <a:ext cx="752" cy="690"/>
              </a:xfrm>
              <a:custGeom>
                <a:avLst/>
                <a:gdLst>
                  <a:gd name="T0" fmla="*/ 0 w 752"/>
                  <a:gd name="T1" fmla="*/ 0 h 690"/>
                  <a:gd name="T2" fmla="*/ 752 w 752"/>
                  <a:gd name="T3" fmla="*/ 690 h 690"/>
                  <a:gd name="T4" fmla="*/ 3 w 752"/>
                  <a:gd name="T5" fmla="*/ 628 h 690"/>
                  <a:gd name="T6" fmla="*/ 3 w 752"/>
                  <a:gd name="T7" fmla="*/ 626 h 690"/>
                  <a:gd name="T8" fmla="*/ 0 w 752"/>
                  <a:gd name="T9" fmla="*/ 0 h 690"/>
                  <a:gd name="T10" fmla="*/ 742 w 752"/>
                  <a:gd name="T11" fmla="*/ 685 h 690"/>
                  <a:gd name="T12" fmla="*/ 4 w 752"/>
                  <a:gd name="T13" fmla="*/ 8 h 690"/>
                  <a:gd name="T14" fmla="*/ 6 w 752"/>
                  <a:gd name="T15" fmla="*/ 624 h 690"/>
                  <a:gd name="T16" fmla="*/ 742 w 752"/>
                  <a:gd name="T17" fmla="*/ 685 h 6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52" h="690">
                    <a:moveTo>
                      <a:pt x="0" y="0"/>
                    </a:moveTo>
                    <a:lnTo>
                      <a:pt x="752" y="690"/>
                    </a:lnTo>
                    <a:lnTo>
                      <a:pt x="3" y="628"/>
                    </a:lnTo>
                    <a:lnTo>
                      <a:pt x="3" y="626"/>
                    </a:lnTo>
                    <a:lnTo>
                      <a:pt x="0" y="0"/>
                    </a:lnTo>
                    <a:close/>
                    <a:moveTo>
                      <a:pt x="742" y="685"/>
                    </a:moveTo>
                    <a:lnTo>
                      <a:pt x="4" y="8"/>
                    </a:lnTo>
                    <a:lnTo>
                      <a:pt x="6" y="624"/>
                    </a:lnTo>
                    <a:lnTo>
                      <a:pt x="742" y="68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04" name="Freeform 23">
                <a:extLst>
                  <a:ext uri="{FF2B5EF4-FFF2-40B4-BE49-F238E27FC236}">
                    <a16:creationId xmlns:a16="http://schemas.microsoft.com/office/drawing/2014/main" id="{9D9F3F2D-DCEE-487A-AEE5-6233E61ED99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274" y="3367"/>
                <a:ext cx="755" cy="810"/>
              </a:xfrm>
              <a:custGeom>
                <a:avLst/>
                <a:gdLst>
                  <a:gd name="T0" fmla="*/ 337 w 755"/>
                  <a:gd name="T1" fmla="*/ 0 h 810"/>
                  <a:gd name="T2" fmla="*/ 337 w 755"/>
                  <a:gd name="T3" fmla="*/ 1 h 810"/>
                  <a:gd name="T4" fmla="*/ 755 w 755"/>
                  <a:gd name="T5" fmla="*/ 810 h 810"/>
                  <a:gd name="T6" fmla="*/ 748 w 755"/>
                  <a:gd name="T7" fmla="*/ 803 h 810"/>
                  <a:gd name="T8" fmla="*/ 0 w 755"/>
                  <a:gd name="T9" fmla="*/ 116 h 810"/>
                  <a:gd name="T10" fmla="*/ 337 w 755"/>
                  <a:gd name="T11" fmla="*/ 0 h 810"/>
                  <a:gd name="T12" fmla="*/ 743 w 755"/>
                  <a:gd name="T13" fmla="*/ 793 h 810"/>
                  <a:gd name="T14" fmla="*/ 334 w 755"/>
                  <a:gd name="T15" fmla="*/ 3 h 810"/>
                  <a:gd name="T16" fmla="*/ 7 w 755"/>
                  <a:gd name="T17" fmla="*/ 118 h 810"/>
                  <a:gd name="T18" fmla="*/ 743 w 755"/>
                  <a:gd name="T19" fmla="*/ 793 h 8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55" h="810">
                    <a:moveTo>
                      <a:pt x="337" y="0"/>
                    </a:moveTo>
                    <a:lnTo>
                      <a:pt x="337" y="1"/>
                    </a:lnTo>
                    <a:lnTo>
                      <a:pt x="755" y="810"/>
                    </a:lnTo>
                    <a:lnTo>
                      <a:pt x="748" y="803"/>
                    </a:lnTo>
                    <a:lnTo>
                      <a:pt x="0" y="116"/>
                    </a:lnTo>
                    <a:lnTo>
                      <a:pt x="337" y="0"/>
                    </a:lnTo>
                    <a:close/>
                    <a:moveTo>
                      <a:pt x="743" y="793"/>
                    </a:moveTo>
                    <a:lnTo>
                      <a:pt x="334" y="3"/>
                    </a:lnTo>
                    <a:lnTo>
                      <a:pt x="7" y="118"/>
                    </a:lnTo>
                    <a:lnTo>
                      <a:pt x="743" y="79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05" name="Freeform 24">
                <a:extLst>
                  <a:ext uri="{FF2B5EF4-FFF2-40B4-BE49-F238E27FC236}">
                    <a16:creationId xmlns:a16="http://schemas.microsoft.com/office/drawing/2014/main" id="{FF88ACE1-7837-45F4-A957-7867849D95D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679" y="2916"/>
                <a:ext cx="935" cy="570"/>
              </a:xfrm>
              <a:custGeom>
                <a:avLst/>
                <a:gdLst>
                  <a:gd name="T0" fmla="*/ 935 w 935"/>
                  <a:gd name="T1" fmla="*/ 453 h 570"/>
                  <a:gd name="T2" fmla="*/ 598 w 935"/>
                  <a:gd name="T3" fmla="*/ 570 h 570"/>
                  <a:gd name="T4" fmla="*/ 597 w 935"/>
                  <a:gd name="T5" fmla="*/ 569 h 570"/>
                  <a:gd name="T6" fmla="*/ 0 w 935"/>
                  <a:gd name="T7" fmla="*/ 0 h 570"/>
                  <a:gd name="T8" fmla="*/ 935 w 935"/>
                  <a:gd name="T9" fmla="*/ 453 h 570"/>
                  <a:gd name="T10" fmla="*/ 600 w 935"/>
                  <a:gd name="T11" fmla="*/ 566 h 570"/>
                  <a:gd name="T12" fmla="*/ 926 w 935"/>
                  <a:gd name="T13" fmla="*/ 452 h 570"/>
                  <a:gd name="T14" fmla="*/ 18 w 935"/>
                  <a:gd name="T15" fmla="*/ 13 h 570"/>
                  <a:gd name="T16" fmla="*/ 600 w 935"/>
                  <a:gd name="T17" fmla="*/ 566 h 5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35" h="570">
                    <a:moveTo>
                      <a:pt x="935" y="453"/>
                    </a:moveTo>
                    <a:lnTo>
                      <a:pt x="598" y="570"/>
                    </a:lnTo>
                    <a:lnTo>
                      <a:pt x="597" y="569"/>
                    </a:lnTo>
                    <a:lnTo>
                      <a:pt x="0" y="0"/>
                    </a:lnTo>
                    <a:lnTo>
                      <a:pt x="935" y="453"/>
                    </a:lnTo>
                    <a:close/>
                    <a:moveTo>
                      <a:pt x="600" y="566"/>
                    </a:moveTo>
                    <a:lnTo>
                      <a:pt x="926" y="452"/>
                    </a:lnTo>
                    <a:lnTo>
                      <a:pt x="18" y="13"/>
                    </a:lnTo>
                    <a:lnTo>
                      <a:pt x="600" y="56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06" name="Freeform 25">
                <a:extLst>
                  <a:ext uri="{FF2B5EF4-FFF2-40B4-BE49-F238E27FC236}">
                    <a16:creationId xmlns:a16="http://schemas.microsoft.com/office/drawing/2014/main" id="{918F19E4-278A-4A14-A8C9-9E5A9930918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472" y="2920"/>
                <a:ext cx="811" cy="568"/>
              </a:xfrm>
              <a:custGeom>
                <a:avLst/>
                <a:gdLst>
                  <a:gd name="T0" fmla="*/ 216 w 811"/>
                  <a:gd name="T1" fmla="*/ 0 h 568"/>
                  <a:gd name="T2" fmla="*/ 217 w 811"/>
                  <a:gd name="T3" fmla="*/ 1 h 568"/>
                  <a:gd name="T4" fmla="*/ 811 w 811"/>
                  <a:gd name="T5" fmla="*/ 568 h 568"/>
                  <a:gd name="T6" fmla="*/ 0 w 811"/>
                  <a:gd name="T7" fmla="*/ 407 h 568"/>
                  <a:gd name="T8" fmla="*/ 216 w 811"/>
                  <a:gd name="T9" fmla="*/ 0 h 568"/>
                  <a:gd name="T10" fmla="*/ 800 w 811"/>
                  <a:gd name="T11" fmla="*/ 562 h 568"/>
                  <a:gd name="T12" fmla="*/ 217 w 811"/>
                  <a:gd name="T13" fmla="*/ 5 h 568"/>
                  <a:gd name="T14" fmla="*/ 6 w 811"/>
                  <a:gd name="T15" fmla="*/ 405 h 568"/>
                  <a:gd name="T16" fmla="*/ 800 w 811"/>
                  <a:gd name="T17" fmla="*/ 562 h 5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11" h="568">
                    <a:moveTo>
                      <a:pt x="216" y="0"/>
                    </a:moveTo>
                    <a:lnTo>
                      <a:pt x="217" y="1"/>
                    </a:lnTo>
                    <a:lnTo>
                      <a:pt x="811" y="568"/>
                    </a:lnTo>
                    <a:lnTo>
                      <a:pt x="0" y="407"/>
                    </a:lnTo>
                    <a:lnTo>
                      <a:pt x="216" y="0"/>
                    </a:lnTo>
                    <a:close/>
                    <a:moveTo>
                      <a:pt x="800" y="562"/>
                    </a:moveTo>
                    <a:lnTo>
                      <a:pt x="217" y="5"/>
                    </a:lnTo>
                    <a:lnTo>
                      <a:pt x="6" y="405"/>
                    </a:lnTo>
                    <a:lnTo>
                      <a:pt x="800" y="56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07" name="Freeform 26">
                <a:extLst>
                  <a:ext uri="{FF2B5EF4-FFF2-40B4-BE49-F238E27FC236}">
                    <a16:creationId xmlns:a16="http://schemas.microsoft.com/office/drawing/2014/main" id="{D1D2E599-F33C-46BB-84F9-8CE3C3F39CB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471" y="3324"/>
                <a:ext cx="810" cy="606"/>
              </a:xfrm>
              <a:custGeom>
                <a:avLst/>
                <a:gdLst>
                  <a:gd name="T0" fmla="*/ 810 w 810"/>
                  <a:gd name="T1" fmla="*/ 159 h 606"/>
                  <a:gd name="T2" fmla="*/ 468 w 810"/>
                  <a:gd name="T3" fmla="*/ 606 h 606"/>
                  <a:gd name="T4" fmla="*/ 466 w 810"/>
                  <a:gd name="T5" fmla="*/ 605 h 606"/>
                  <a:gd name="T6" fmla="*/ 0 w 810"/>
                  <a:gd name="T7" fmla="*/ 0 h 606"/>
                  <a:gd name="T8" fmla="*/ 810 w 810"/>
                  <a:gd name="T9" fmla="*/ 159 h 606"/>
                  <a:gd name="T10" fmla="*/ 468 w 810"/>
                  <a:gd name="T11" fmla="*/ 600 h 606"/>
                  <a:gd name="T12" fmla="*/ 804 w 810"/>
                  <a:gd name="T13" fmla="*/ 161 h 606"/>
                  <a:gd name="T14" fmla="*/ 8 w 810"/>
                  <a:gd name="T15" fmla="*/ 5 h 606"/>
                  <a:gd name="T16" fmla="*/ 468 w 810"/>
                  <a:gd name="T17" fmla="*/ 600 h 6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10" h="606">
                    <a:moveTo>
                      <a:pt x="810" y="159"/>
                    </a:moveTo>
                    <a:lnTo>
                      <a:pt x="468" y="606"/>
                    </a:lnTo>
                    <a:lnTo>
                      <a:pt x="466" y="605"/>
                    </a:lnTo>
                    <a:lnTo>
                      <a:pt x="0" y="0"/>
                    </a:lnTo>
                    <a:lnTo>
                      <a:pt x="810" y="159"/>
                    </a:lnTo>
                    <a:close/>
                    <a:moveTo>
                      <a:pt x="468" y="600"/>
                    </a:moveTo>
                    <a:lnTo>
                      <a:pt x="804" y="161"/>
                    </a:lnTo>
                    <a:lnTo>
                      <a:pt x="8" y="5"/>
                    </a:lnTo>
                    <a:lnTo>
                      <a:pt x="468" y="60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08" name="Freeform 27">
                <a:extLst>
                  <a:ext uri="{FF2B5EF4-FFF2-40B4-BE49-F238E27FC236}">
                    <a16:creationId xmlns:a16="http://schemas.microsoft.com/office/drawing/2014/main" id="{6A2DB9F4-6B06-4BEC-A10B-62CECD763F5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048" y="4786"/>
                <a:ext cx="778" cy="863"/>
              </a:xfrm>
              <a:custGeom>
                <a:avLst/>
                <a:gdLst>
                  <a:gd name="T0" fmla="*/ 778 w 778"/>
                  <a:gd name="T1" fmla="*/ 273 h 863"/>
                  <a:gd name="T2" fmla="*/ 334 w 778"/>
                  <a:gd name="T3" fmla="*/ 863 h 863"/>
                  <a:gd name="T4" fmla="*/ 0 w 778"/>
                  <a:gd name="T5" fmla="*/ 0 h 863"/>
                  <a:gd name="T6" fmla="*/ 3 w 778"/>
                  <a:gd name="T7" fmla="*/ 1 h 863"/>
                  <a:gd name="T8" fmla="*/ 778 w 778"/>
                  <a:gd name="T9" fmla="*/ 273 h 863"/>
                  <a:gd name="T10" fmla="*/ 335 w 778"/>
                  <a:gd name="T11" fmla="*/ 856 h 863"/>
                  <a:gd name="T12" fmla="*/ 773 w 778"/>
                  <a:gd name="T13" fmla="*/ 275 h 863"/>
                  <a:gd name="T14" fmla="*/ 6 w 778"/>
                  <a:gd name="T15" fmla="*/ 7 h 863"/>
                  <a:gd name="T16" fmla="*/ 335 w 778"/>
                  <a:gd name="T17" fmla="*/ 856 h 8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78" h="863">
                    <a:moveTo>
                      <a:pt x="778" y="273"/>
                    </a:moveTo>
                    <a:lnTo>
                      <a:pt x="334" y="863"/>
                    </a:lnTo>
                    <a:lnTo>
                      <a:pt x="0" y="0"/>
                    </a:lnTo>
                    <a:lnTo>
                      <a:pt x="3" y="1"/>
                    </a:lnTo>
                    <a:lnTo>
                      <a:pt x="778" y="273"/>
                    </a:lnTo>
                    <a:close/>
                    <a:moveTo>
                      <a:pt x="335" y="856"/>
                    </a:moveTo>
                    <a:lnTo>
                      <a:pt x="773" y="275"/>
                    </a:lnTo>
                    <a:lnTo>
                      <a:pt x="6" y="7"/>
                    </a:lnTo>
                    <a:lnTo>
                      <a:pt x="335" y="85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09" name="Freeform 28">
                <a:extLst>
                  <a:ext uri="{FF2B5EF4-FFF2-40B4-BE49-F238E27FC236}">
                    <a16:creationId xmlns:a16="http://schemas.microsoft.com/office/drawing/2014/main" id="{9EA28D91-962B-4142-B0EA-C504E28810F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379" y="5057"/>
                <a:ext cx="638" cy="666"/>
              </a:xfrm>
              <a:custGeom>
                <a:avLst/>
                <a:gdLst>
                  <a:gd name="T0" fmla="*/ 445 w 638"/>
                  <a:gd name="T1" fmla="*/ 0 h 666"/>
                  <a:gd name="T2" fmla="*/ 446 w 638"/>
                  <a:gd name="T3" fmla="*/ 3 h 666"/>
                  <a:gd name="T4" fmla="*/ 638 w 638"/>
                  <a:gd name="T5" fmla="*/ 666 h 666"/>
                  <a:gd name="T6" fmla="*/ 634 w 638"/>
                  <a:gd name="T7" fmla="*/ 666 h 666"/>
                  <a:gd name="T8" fmla="*/ 0 w 638"/>
                  <a:gd name="T9" fmla="*/ 590 h 666"/>
                  <a:gd name="T10" fmla="*/ 445 w 638"/>
                  <a:gd name="T11" fmla="*/ 0 h 666"/>
                  <a:gd name="T12" fmla="*/ 632 w 638"/>
                  <a:gd name="T13" fmla="*/ 662 h 666"/>
                  <a:gd name="T14" fmla="*/ 443 w 638"/>
                  <a:gd name="T15" fmla="*/ 8 h 666"/>
                  <a:gd name="T16" fmla="*/ 7 w 638"/>
                  <a:gd name="T17" fmla="*/ 587 h 666"/>
                  <a:gd name="T18" fmla="*/ 632 w 638"/>
                  <a:gd name="T19" fmla="*/ 662 h 6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38" h="666">
                    <a:moveTo>
                      <a:pt x="445" y="0"/>
                    </a:moveTo>
                    <a:lnTo>
                      <a:pt x="446" y="3"/>
                    </a:lnTo>
                    <a:lnTo>
                      <a:pt x="638" y="666"/>
                    </a:lnTo>
                    <a:lnTo>
                      <a:pt x="634" y="666"/>
                    </a:lnTo>
                    <a:lnTo>
                      <a:pt x="0" y="590"/>
                    </a:lnTo>
                    <a:lnTo>
                      <a:pt x="445" y="0"/>
                    </a:lnTo>
                    <a:close/>
                    <a:moveTo>
                      <a:pt x="632" y="662"/>
                    </a:moveTo>
                    <a:lnTo>
                      <a:pt x="443" y="8"/>
                    </a:lnTo>
                    <a:lnTo>
                      <a:pt x="7" y="587"/>
                    </a:lnTo>
                    <a:lnTo>
                      <a:pt x="632" y="66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10" name="Freeform 29">
                <a:extLst>
                  <a:ext uri="{FF2B5EF4-FFF2-40B4-BE49-F238E27FC236}">
                    <a16:creationId xmlns:a16="http://schemas.microsoft.com/office/drawing/2014/main" id="{EA7B5A71-371E-48B8-B51F-50DD2B7200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6" y="3683"/>
                <a:ext cx="87" cy="86"/>
              </a:xfrm>
              <a:custGeom>
                <a:avLst/>
                <a:gdLst>
                  <a:gd name="T0" fmla="*/ 8 w 75"/>
                  <a:gd name="T1" fmla="*/ 22 h 74"/>
                  <a:gd name="T2" fmla="*/ 53 w 75"/>
                  <a:gd name="T3" fmla="*/ 8 h 74"/>
                  <a:gd name="T4" fmla="*/ 66 w 75"/>
                  <a:gd name="T5" fmla="*/ 52 h 74"/>
                  <a:gd name="T6" fmla="*/ 22 w 75"/>
                  <a:gd name="T7" fmla="*/ 66 h 74"/>
                  <a:gd name="T8" fmla="*/ 8 w 75"/>
                  <a:gd name="T9" fmla="*/ 22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4">
                    <a:moveTo>
                      <a:pt x="8" y="22"/>
                    </a:moveTo>
                    <a:cubicBezTo>
                      <a:pt x="17" y="6"/>
                      <a:pt x="37" y="0"/>
                      <a:pt x="53" y="8"/>
                    </a:cubicBezTo>
                    <a:cubicBezTo>
                      <a:pt x="69" y="16"/>
                      <a:pt x="75" y="36"/>
                      <a:pt x="66" y="52"/>
                    </a:cubicBezTo>
                    <a:cubicBezTo>
                      <a:pt x="58" y="68"/>
                      <a:pt x="38" y="74"/>
                      <a:pt x="22" y="66"/>
                    </a:cubicBezTo>
                    <a:cubicBezTo>
                      <a:pt x="6" y="58"/>
                      <a:pt x="0" y="38"/>
                      <a:pt x="8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11" name="Freeform 30">
                <a:extLst>
                  <a:ext uri="{FF2B5EF4-FFF2-40B4-BE49-F238E27FC236}">
                    <a16:creationId xmlns:a16="http://schemas.microsoft.com/office/drawing/2014/main" id="{B87929C7-BFDD-4258-BF4C-532556C603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97" y="3673"/>
                <a:ext cx="86" cy="86"/>
              </a:xfrm>
              <a:custGeom>
                <a:avLst/>
                <a:gdLst>
                  <a:gd name="T0" fmla="*/ 9 w 75"/>
                  <a:gd name="T1" fmla="*/ 23 h 75"/>
                  <a:gd name="T2" fmla="*/ 53 w 75"/>
                  <a:gd name="T3" fmla="*/ 9 h 75"/>
                  <a:gd name="T4" fmla="*/ 67 w 75"/>
                  <a:gd name="T5" fmla="*/ 53 h 75"/>
                  <a:gd name="T6" fmla="*/ 23 w 75"/>
                  <a:gd name="T7" fmla="*/ 67 h 75"/>
                  <a:gd name="T8" fmla="*/ 9 w 75"/>
                  <a:gd name="T9" fmla="*/ 23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5">
                    <a:moveTo>
                      <a:pt x="9" y="23"/>
                    </a:moveTo>
                    <a:cubicBezTo>
                      <a:pt x="17" y="7"/>
                      <a:pt x="37" y="0"/>
                      <a:pt x="53" y="9"/>
                    </a:cubicBezTo>
                    <a:cubicBezTo>
                      <a:pt x="69" y="17"/>
                      <a:pt x="75" y="37"/>
                      <a:pt x="67" y="53"/>
                    </a:cubicBezTo>
                    <a:cubicBezTo>
                      <a:pt x="58" y="69"/>
                      <a:pt x="39" y="75"/>
                      <a:pt x="23" y="67"/>
                    </a:cubicBezTo>
                    <a:cubicBezTo>
                      <a:pt x="7" y="58"/>
                      <a:pt x="0" y="39"/>
                      <a:pt x="9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12" name="Freeform 31">
                <a:extLst>
                  <a:ext uri="{FF2B5EF4-FFF2-40B4-BE49-F238E27FC236}">
                    <a16:creationId xmlns:a16="http://schemas.microsoft.com/office/drawing/2014/main" id="{89A84A65-F7E1-4779-A01C-A83EEB317B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30" y="3285"/>
                <a:ext cx="85" cy="86"/>
              </a:xfrm>
              <a:custGeom>
                <a:avLst/>
                <a:gdLst>
                  <a:gd name="T0" fmla="*/ 8 w 74"/>
                  <a:gd name="T1" fmla="*/ 22 h 75"/>
                  <a:gd name="T2" fmla="*/ 52 w 74"/>
                  <a:gd name="T3" fmla="*/ 8 h 75"/>
                  <a:gd name="T4" fmla="*/ 66 w 74"/>
                  <a:gd name="T5" fmla="*/ 53 h 75"/>
                  <a:gd name="T6" fmla="*/ 22 w 74"/>
                  <a:gd name="T7" fmla="*/ 66 h 75"/>
                  <a:gd name="T8" fmla="*/ 8 w 74"/>
                  <a:gd name="T9" fmla="*/ 22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4" h="75">
                    <a:moveTo>
                      <a:pt x="8" y="22"/>
                    </a:moveTo>
                    <a:cubicBezTo>
                      <a:pt x="16" y="6"/>
                      <a:pt x="36" y="0"/>
                      <a:pt x="52" y="8"/>
                    </a:cubicBezTo>
                    <a:cubicBezTo>
                      <a:pt x="68" y="17"/>
                      <a:pt x="74" y="37"/>
                      <a:pt x="66" y="53"/>
                    </a:cubicBezTo>
                    <a:cubicBezTo>
                      <a:pt x="58" y="69"/>
                      <a:pt x="38" y="75"/>
                      <a:pt x="22" y="66"/>
                    </a:cubicBezTo>
                    <a:cubicBezTo>
                      <a:pt x="6" y="58"/>
                      <a:pt x="0" y="38"/>
                      <a:pt x="8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13" name="Freeform 32">
                <a:extLst>
                  <a:ext uri="{FF2B5EF4-FFF2-40B4-BE49-F238E27FC236}">
                    <a16:creationId xmlns:a16="http://schemas.microsoft.com/office/drawing/2014/main" id="{482F14E6-8876-4AE9-B93E-9E2B9189BD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66" y="3323"/>
                <a:ext cx="86" cy="86"/>
              </a:xfrm>
              <a:custGeom>
                <a:avLst/>
                <a:gdLst>
                  <a:gd name="T0" fmla="*/ 8 w 75"/>
                  <a:gd name="T1" fmla="*/ 22 h 75"/>
                  <a:gd name="T2" fmla="*/ 53 w 75"/>
                  <a:gd name="T3" fmla="*/ 8 h 75"/>
                  <a:gd name="T4" fmla="*/ 66 w 75"/>
                  <a:gd name="T5" fmla="*/ 53 h 75"/>
                  <a:gd name="T6" fmla="*/ 22 w 75"/>
                  <a:gd name="T7" fmla="*/ 66 h 75"/>
                  <a:gd name="T8" fmla="*/ 8 w 75"/>
                  <a:gd name="T9" fmla="*/ 22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5">
                    <a:moveTo>
                      <a:pt x="8" y="22"/>
                    </a:moveTo>
                    <a:cubicBezTo>
                      <a:pt x="17" y="6"/>
                      <a:pt x="37" y="0"/>
                      <a:pt x="53" y="8"/>
                    </a:cubicBezTo>
                    <a:cubicBezTo>
                      <a:pt x="69" y="17"/>
                      <a:pt x="75" y="37"/>
                      <a:pt x="66" y="53"/>
                    </a:cubicBezTo>
                    <a:cubicBezTo>
                      <a:pt x="58" y="69"/>
                      <a:pt x="38" y="75"/>
                      <a:pt x="22" y="66"/>
                    </a:cubicBezTo>
                    <a:cubicBezTo>
                      <a:pt x="6" y="58"/>
                      <a:pt x="0" y="38"/>
                      <a:pt x="8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14" name="Freeform 33">
                <a:extLst>
                  <a:ext uri="{FF2B5EF4-FFF2-40B4-BE49-F238E27FC236}">
                    <a16:creationId xmlns:a16="http://schemas.microsoft.com/office/drawing/2014/main" id="{957CEBA2-8464-4D05-AB12-F798EDDE56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92" y="3885"/>
                <a:ext cx="87" cy="86"/>
              </a:xfrm>
              <a:custGeom>
                <a:avLst/>
                <a:gdLst>
                  <a:gd name="T0" fmla="*/ 9 w 75"/>
                  <a:gd name="T1" fmla="*/ 23 h 75"/>
                  <a:gd name="T2" fmla="*/ 53 w 75"/>
                  <a:gd name="T3" fmla="*/ 9 h 75"/>
                  <a:gd name="T4" fmla="*/ 67 w 75"/>
                  <a:gd name="T5" fmla="*/ 53 h 75"/>
                  <a:gd name="T6" fmla="*/ 22 w 75"/>
                  <a:gd name="T7" fmla="*/ 67 h 75"/>
                  <a:gd name="T8" fmla="*/ 9 w 75"/>
                  <a:gd name="T9" fmla="*/ 23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5">
                    <a:moveTo>
                      <a:pt x="9" y="23"/>
                    </a:moveTo>
                    <a:cubicBezTo>
                      <a:pt x="17" y="7"/>
                      <a:pt x="37" y="0"/>
                      <a:pt x="53" y="9"/>
                    </a:cubicBezTo>
                    <a:cubicBezTo>
                      <a:pt x="69" y="17"/>
                      <a:pt x="75" y="37"/>
                      <a:pt x="67" y="53"/>
                    </a:cubicBezTo>
                    <a:cubicBezTo>
                      <a:pt x="58" y="69"/>
                      <a:pt x="38" y="75"/>
                      <a:pt x="22" y="67"/>
                    </a:cubicBezTo>
                    <a:cubicBezTo>
                      <a:pt x="6" y="58"/>
                      <a:pt x="0" y="39"/>
                      <a:pt x="9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15" name="Freeform 34">
                <a:extLst>
                  <a:ext uri="{FF2B5EF4-FFF2-40B4-BE49-F238E27FC236}">
                    <a16:creationId xmlns:a16="http://schemas.microsoft.com/office/drawing/2014/main" id="{10CF8CE9-5DF6-4CC5-9448-1E750B76C6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03" y="4672"/>
                <a:ext cx="87" cy="86"/>
              </a:xfrm>
              <a:custGeom>
                <a:avLst/>
                <a:gdLst>
                  <a:gd name="T0" fmla="*/ 9 w 75"/>
                  <a:gd name="T1" fmla="*/ 22 h 75"/>
                  <a:gd name="T2" fmla="*/ 53 w 75"/>
                  <a:gd name="T3" fmla="*/ 8 h 75"/>
                  <a:gd name="T4" fmla="*/ 67 w 75"/>
                  <a:gd name="T5" fmla="*/ 53 h 75"/>
                  <a:gd name="T6" fmla="*/ 22 w 75"/>
                  <a:gd name="T7" fmla="*/ 66 h 75"/>
                  <a:gd name="T8" fmla="*/ 9 w 75"/>
                  <a:gd name="T9" fmla="*/ 22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5">
                    <a:moveTo>
                      <a:pt x="9" y="22"/>
                    </a:moveTo>
                    <a:cubicBezTo>
                      <a:pt x="17" y="6"/>
                      <a:pt x="37" y="0"/>
                      <a:pt x="53" y="8"/>
                    </a:cubicBezTo>
                    <a:cubicBezTo>
                      <a:pt x="69" y="17"/>
                      <a:pt x="75" y="37"/>
                      <a:pt x="67" y="53"/>
                    </a:cubicBezTo>
                    <a:cubicBezTo>
                      <a:pt x="58" y="69"/>
                      <a:pt x="38" y="75"/>
                      <a:pt x="22" y="66"/>
                    </a:cubicBezTo>
                    <a:cubicBezTo>
                      <a:pt x="6" y="58"/>
                      <a:pt x="0" y="38"/>
                      <a:pt x="9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16" name="Freeform 35">
                <a:extLst>
                  <a:ext uri="{FF2B5EF4-FFF2-40B4-BE49-F238E27FC236}">
                    <a16:creationId xmlns:a16="http://schemas.microsoft.com/office/drawing/2014/main" id="{958914BE-AA96-4982-AF81-CADCA885BC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73" y="5681"/>
                <a:ext cx="85" cy="87"/>
              </a:xfrm>
              <a:custGeom>
                <a:avLst/>
                <a:gdLst>
                  <a:gd name="T0" fmla="*/ 8 w 74"/>
                  <a:gd name="T1" fmla="*/ 22 h 75"/>
                  <a:gd name="T2" fmla="*/ 52 w 74"/>
                  <a:gd name="T3" fmla="*/ 8 h 75"/>
                  <a:gd name="T4" fmla="*/ 66 w 74"/>
                  <a:gd name="T5" fmla="*/ 53 h 75"/>
                  <a:gd name="T6" fmla="*/ 22 w 74"/>
                  <a:gd name="T7" fmla="*/ 66 h 75"/>
                  <a:gd name="T8" fmla="*/ 8 w 74"/>
                  <a:gd name="T9" fmla="*/ 22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4" h="75">
                    <a:moveTo>
                      <a:pt x="8" y="22"/>
                    </a:moveTo>
                    <a:cubicBezTo>
                      <a:pt x="16" y="6"/>
                      <a:pt x="36" y="0"/>
                      <a:pt x="52" y="8"/>
                    </a:cubicBezTo>
                    <a:cubicBezTo>
                      <a:pt x="68" y="17"/>
                      <a:pt x="74" y="37"/>
                      <a:pt x="66" y="53"/>
                    </a:cubicBezTo>
                    <a:cubicBezTo>
                      <a:pt x="57" y="69"/>
                      <a:pt x="38" y="75"/>
                      <a:pt x="22" y="66"/>
                    </a:cubicBezTo>
                    <a:cubicBezTo>
                      <a:pt x="6" y="58"/>
                      <a:pt x="0" y="38"/>
                      <a:pt x="8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17" name="Freeform 36">
                <a:extLst>
                  <a:ext uri="{FF2B5EF4-FFF2-40B4-BE49-F238E27FC236}">
                    <a16:creationId xmlns:a16="http://schemas.microsoft.com/office/drawing/2014/main" id="{21F47D0B-3762-4938-B1DF-441A315342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43" y="2879"/>
                <a:ext cx="87" cy="87"/>
              </a:xfrm>
              <a:custGeom>
                <a:avLst/>
                <a:gdLst>
                  <a:gd name="T0" fmla="*/ 8 w 75"/>
                  <a:gd name="T1" fmla="*/ 23 h 75"/>
                  <a:gd name="T2" fmla="*/ 52 w 75"/>
                  <a:gd name="T3" fmla="*/ 9 h 75"/>
                  <a:gd name="T4" fmla="*/ 66 w 75"/>
                  <a:gd name="T5" fmla="*/ 53 h 75"/>
                  <a:gd name="T6" fmla="*/ 22 w 75"/>
                  <a:gd name="T7" fmla="*/ 67 h 75"/>
                  <a:gd name="T8" fmla="*/ 8 w 75"/>
                  <a:gd name="T9" fmla="*/ 23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5">
                    <a:moveTo>
                      <a:pt x="8" y="23"/>
                    </a:moveTo>
                    <a:cubicBezTo>
                      <a:pt x="17" y="7"/>
                      <a:pt x="36" y="0"/>
                      <a:pt x="52" y="9"/>
                    </a:cubicBezTo>
                    <a:cubicBezTo>
                      <a:pt x="68" y="17"/>
                      <a:pt x="75" y="37"/>
                      <a:pt x="66" y="53"/>
                    </a:cubicBezTo>
                    <a:cubicBezTo>
                      <a:pt x="58" y="69"/>
                      <a:pt x="38" y="75"/>
                      <a:pt x="22" y="67"/>
                    </a:cubicBezTo>
                    <a:cubicBezTo>
                      <a:pt x="6" y="58"/>
                      <a:pt x="0" y="39"/>
                      <a:pt x="8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18" name="Freeform 37">
                <a:extLst>
                  <a:ext uri="{FF2B5EF4-FFF2-40B4-BE49-F238E27FC236}">
                    <a16:creationId xmlns:a16="http://schemas.microsoft.com/office/drawing/2014/main" id="{727236B4-8502-4151-BA73-D8511F61A1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9" y="5054"/>
                <a:ext cx="87" cy="87"/>
              </a:xfrm>
              <a:custGeom>
                <a:avLst/>
                <a:gdLst>
                  <a:gd name="T0" fmla="*/ 9 w 75"/>
                  <a:gd name="T1" fmla="*/ 22 h 75"/>
                  <a:gd name="T2" fmla="*/ 53 w 75"/>
                  <a:gd name="T3" fmla="*/ 8 h 75"/>
                  <a:gd name="T4" fmla="*/ 67 w 75"/>
                  <a:gd name="T5" fmla="*/ 53 h 75"/>
                  <a:gd name="T6" fmla="*/ 22 w 75"/>
                  <a:gd name="T7" fmla="*/ 66 h 75"/>
                  <a:gd name="T8" fmla="*/ 9 w 75"/>
                  <a:gd name="T9" fmla="*/ 22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5">
                    <a:moveTo>
                      <a:pt x="9" y="22"/>
                    </a:moveTo>
                    <a:cubicBezTo>
                      <a:pt x="17" y="6"/>
                      <a:pt x="37" y="0"/>
                      <a:pt x="53" y="8"/>
                    </a:cubicBezTo>
                    <a:cubicBezTo>
                      <a:pt x="69" y="17"/>
                      <a:pt x="75" y="37"/>
                      <a:pt x="67" y="53"/>
                    </a:cubicBezTo>
                    <a:cubicBezTo>
                      <a:pt x="58" y="69"/>
                      <a:pt x="38" y="75"/>
                      <a:pt x="22" y="66"/>
                    </a:cubicBezTo>
                    <a:cubicBezTo>
                      <a:pt x="6" y="58"/>
                      <a:pt x="0" y="38"/>
                      <a:pt x="9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19" name="Freeform 38">
                <a:extLst>
                  <a:ext uri="{FF2B5EF4-FFF2-40B4-BE49-F238E27FC236}">
                    <a16:creationId xmlns:a16="http://schemas.microsoft.com/office/drawing/2014/main" id="{DA199B0B-DF8C-4F35-A9AA-EE6F82F6A69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08" y="5034"/>
                <a:ext cx="129" cy="128"/>
              </a:xfrm>
              <a:custGeom>
                <a:avLst/>
                <a:gdLst>
                  <a:gd name="T0" fmla="*/ 79 w 111"/>
                  <a:gd name="T1" fmla="*/ 12 h 111"/>
                  <a:gd name="T2" fmla="*/ 99 w 111"/>
                  <a:gd name="T3" fmla="*/ 78 h 111"/>
                  <a:gd name="T4" fmla="*/ 33 w 111"/>
                  <a:gd name="T5" fmla="*/ 99 h 111"/>
                  <a:gd name="T6" fmla="*/ 13 w 111"/>
                  <a:gd name="T7" fmla="*/ 33 h 111"/>
                  <a:gd name="T8" fmla="*/ 79 w 111"/>
                  <a:gd name="T9" fmla="*/ 12 h 111"/>
                  <a:gd name="T10" fmla="*/ 34 w 111"/>
                  <a:gd name="T11" fmla="*/ 97 h 111"/>
                  <a:gd name="T12" fmla="*/ 97 w 111"/>
                  <a:gd name="T13" fmla="*/ 77 h 111"/>
                  <a:gd name="T14" fmla="*/ 78 w 111"/>
                  <a:gd name="T15" fmla="*/ 14 h 111"/>
                  <a:gd name="T16" fmla="*/ 14 w 111"/>
                  <a:gd name="T17" fmla="*/ 34 h 111"/>
                  <a:gd name="T18" fmla="*/ 34 w 111"/>
                  <a:gd name="T19" fmla="*/ 9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1" h="111">
                    <a:moveTo>
                      <a:pt x="79" y="12"/>
                    </a:moveTo>
                    <a:cubicBezTo>
                      <a:pt x="102" y="25"/>
                      <a:pt x="111" y="54"/>
                      <a:pt x="99" y="78"/>
                    </a:cubicBezTo>
                    <a:cubicBezTo>
                      <a:pt x="86" y="102"/>
                      <a:pt x="57" y="111"/>
                      <a:pt x="33" y="99"/>
                    </a:cubicBezTo>
                    <a:cubicBezTo>
                      <a:pt x="9" y="86"/>
                      <a:pt x="0" y="56"/>
                      <a:pt x="13" y="33"/>
                    </a:cubicBezTo>
                    <a:cubicBezTo>
                      <a:pt x="25" y="9"/>
                      <a:pt x="55" y="0"/>
                      <a:pt x="79" y="12"/>
                    </a:cubicBezTo>
                    <a:close/>
                    <a:moveTo>
                      <a:pt x="34" y="97"/>
                    </a:moveTo>
                    <a:cubicBezTo>
                      <a:pt x="57" y="109"/>
                      <a:pt x="85" y="100"/>
                      <a:pt x="97" y="77"/>
                    </a:cubicBezTo>
                    <a:cubicBezTo>
                      <a:pt x="109" y="54"/>
                      <a:pt x="100" y="26"/>
                      <a:pt x="78" y="14"/>
                    </a:cubicBezTo>
                    <a:cubicBezTo>
                      <a:pt x="55" y="2"/>
                      <a:pt x="26" y="11"/>
                      <a:pt x="14" y="34"/>
                    </a:cubicBezTo>
                    <a:cubicBezTo>
                      <a:pt x="2" y="56"/>
                      <a:pt x="11" y="85"/>
                      <a:pt x="34" y="9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20" name="Freeform 39">
                <a:extLst>
                  <a:ext uri="{FF2B5EF4-FFF2-40B4-BE49-F238E27FC236}">
                    <a16:creationId xmlns:a16="http://schemas.microsoft.com/office/drawing/2014/main" id="{1C677D6B-342F-4434-9C8B-26A267B1EE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9" y="4387"/>
                <a:ext cx="86" cy="87"/>
              </a:xfrm>
              <a:custGeom>
                <a:avLst/>
                <a:gdLst>
                  <a:gd name="T0" fmla="*/ 8 w 75"/>
                  <a:gd name="T1" fmla="*/ 22 h 75"/>
                  <a:gd name="T2" fmla="*/ 52 w 75"/>
                  <a:gd name="T3" fmla="*/ 8 h 75"/>
                  <a:gd name="T4" fmla="*/ 66 w 75"/>
                  <a:gd name="T5" fmla="*/ 53 h 75"/>
                  <a:gd name="T6" fmla="*/ 22 w 75"/>
                  <a:gd name="T7" fmla="*/ 66 h 75"/>
                  <a:gd name="T8" fmla="*/ 8 w 75"/>
                  <a:gd name="T9" fmla="*/ 22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5">
                    <a:moveTo>
                      <a:pt x="8" y="22"/>
                    </a:moveTo>
                    <a:cubicBezTo>
                      <a:pt x="17" y="6"/>
                      <a:pt x="36" y="0"/>
                      <a:pt x="52" y="8"/>
                    </a:cubicBezTo>
                    <a:cubicBezTo>
                      <a:pt x="69" y="17"/>
                      <a:pt x="75" y="37"/>
                      <a:pt x="66" y="53"/>
                    </a:cubicBezTo>
                    <a:cubicBezTo>
                      <a:pt x="58" y="69"/>
                      <a:pt x="38" y="75"/>
                      <a:pt x="22" y="66"/>
                    </a:cubicBezTo>
                    <a:cubicBezTo>
                      <a:pt x="6" y="58"/>
                      <a:pt x="0" y="38"/>
                      <a:pt x="8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21" name="Freeform 40">
                <a:extLst>
                  <a:ext uri="{FF2B5EF4-FFF2-40B4-BE49-F238E27FC236}">
                    <a16:creationId xmlns:a16="http://schemas.microsoft.com/office/drawing/2014/main" id="{D0A200B8-9B50-4300-9D9D-0F0130FC8A9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797" y="4367"/>
                <a:ext cx="129" cy="128"/>
              </a:xfrm>
              <a:custGeom>
                <a:avLst/>
                <a:gdLst>
                  <a:gd name="T0" fmla="*/ 79 w 112"/>
                  <a:gd name="T1" fmla="*/ 12 h 111"/>
                  <a:gd name="T2" fmla="*/ 99 w 112"/>
                  <a:gd name="T3" fmla="*/ 78 h 111"/>
                  <a:gd name="T4" fmla="*/ 33 w 112"/>
                  <a:gd name="T5" fmla="*/ 99 h 111"/>
                  <a:gd name="T6" fmla="*/ 13 w 112"/>
                  <a:gd name="T7" fmla="*/ 33 h 111"/>
                  <a:gd name="T8" fmla="*/ 79 w 112"/>
                  <a:gd name="T9" fmla="*/ 12 h 111"/>
                  <a:gd name="T10" fmla="*/ 34 w 112"/>
                  <a:gd name="T11" fmla="*/ 97 h 111"/>
                  <a:gd name="T12" fmla="*/ 98 w 112"/>
                  <a:gd name="T13" fmla="*/ 77 h 111"/>
                  <a:gd name="T14" fmla="*/ 78 w 112"/>
                  <a:gd name="T15" fmla="*/ 14 h 111"/>
                  <a:gd name="T16" fmla="*/ 15 w 112"/>
                  <a:gd name="T17" fmla="*/ 34 h 111"/>
                  <a:gd name="T18" fmla="*/ 34 w 112"/>
                  <a:gd name="T19" fmla="*/ 9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2" h="111">
                    <a:moveTo>
                      <a:pt x="79" y="12"/>
                    </a:moveTo>
                    <a:cubicBezTo>
                      <a:pt x="103" y="25"/>
                      <a:pt x="112" y="54"/>
                      <a:pt x="99" y="78"/>
                    </a:cubicBezTo>
                    <a:cubicBezTo>
                      <a:pt x="87" y="102"/>
                      <a:pt x="57" y="111"/>
                      <a:pt x="33" y="99"/>
                    </a:cubicBezTo>
                    <a:cubicBezTo>
                      <a:pt x="10" y="86"/>
                      <a:pt x="0" y="56"/>
                      <a:pt x="13" y="33"/>
                    </a:cubicBezTo>
                    <a:cubicBezTo>
                      <a:pt x="26" y="9"/>
                      <a:pt x="55" y="0"/>
                      <a:pt x="79" y="12"/>
                    </a:cubicBezTo>
                    <a:close/>
                    <a:moveTo>
                      <a:pt x="34" y="97"/>
                    </a:moveTo>
                    <a:cubicBezTo>
                      <a:pt x="57" y="109"/>
                      <a:pt x="86" y="100"/>
                      <a:pt x="98" y="77"/>
                    </a:cubicBezTo>
                    <a:cubicBezTo>
                      <a:pt x="110" y="54"/>
                      <a:pt x="101" y="26"/>
                      <a:pt x="78" y="14"/>
                    </a:cubicBezTo>
                    <a:cubicBezTo>
                      <a:pt x="55" y="2"/>
                      <a:pt x="27" y="11"/>
                      <a:pt x="15" y="34"/>
                    </a:cubicBezTo>
                    <a:cubicBezTo>
                      <a:pt x="3" y="56"/>
                      <a:pt x="12" y="85"/>
                      <a:pt x="34" y="9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22" name="Freeform 41">
                <a:extLst>
                  <a:ext uri="{FF2B5EF4-FFF2-40B4-BE49-F238E27FC236}">
                    <a16:creationId xmlns:a16="http://schemas.microsoft.com/office/drawing/2014/main" id="{A7A6BF02-F985-45C4-B82E-4DF94A64F5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38" y="4067"/>
                <a:ext cx="87" cy="87"/>
              </a:xfrm>
              <a:custGeom>
                <a:avLst/>
                <a:gdLst>
                  <a:gd name="T0" fmla="*/ 8 w 75"/>
                  <a:gd name="T1" fmla="*/ 22 h 75"/>
                  <a:gd name="T2" fmla="*/ 52 w 75"/>
                  <a:gd name="T3" fmla="*/ 9 h 75"/>
                  <a:gd name="T4" fmla="*/ 66 w 75"/>
                  <a:gd name="T5" fmla="*/ 53 h 75"/>
                  <a:gd name="T6" fmla="*/ 22 w 75"/>
                  <a:gd name="T7" fmla="*/ 67 h 75"/>
                  <a:gd name="T8" fmla="*/ 8 w 75"/>
                  <a:gd name="T9" fmla="*/ 22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5">
                    <a:moveTo>
                      <a:pt x="8" y="22"/>
                    </a:moveTo>
                    <a:cubicBezTo>
                      <a:pt x="17" y="6"/>
                      <a:pt x="36" y="0"/>
                      <a:pt x="52" y="9"/>
                    </a:cubicBezTo>
                    <a:cubicBezTo>
                      <a:pt x="68" y="17"/>
                      <a:pt x="75" y="37"/>
                      <a:pt x="66" y="53"/>
                    </a:cubicBezTo>
                    <a:cubicBezTo>
                      <a:pt x="58" y="69"/>
                      <a:pt x="38" y="75"/>
                      <a:pt x="22" y="67"/>
                    </a:cubicBezTo>
                    <a:cubicBezTo>
                      <a:pt x="6" y="58"/>
                      <a:pt x="0" y="38"/>
                      <a:pt x="8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23" name="Freeform 42">
                <a:extLst>
                  <a:ext uri="{FF2B5EF4-FFF2-40B4-BE49-F238E27FC236}">
                    <a16:creationId xmlns:a16="http://schemas.microsoft.com/office/drawing/2014/main" id="{6499CA74-F468-45B3-A590-8CBE8EBC793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216" y="4046"/>
                <a:ext cx="129" cy="128"/>
              </a:xfrm>
              <a:custGeom>
                <a:avLst/>
                <a:gdLst>
                  <a:gd name="T0" fmla="*/ 79 w 112"/>
                  <a:gd name="T1" fmla="*/ 12 h 111"/>
                  <a:gd name="T2" fmla="*/ 99 w 112"/>
                  <a:gd name="T3" fmla="*/ 78 h 111"/>
                  <a:gd name="T4" fmla="*/ 33 w 112"/>
                  <a:gd name="T5" fmla="*/ 99 h 111"/>
                  <a:gd name="T6" fmla="*/ 13 w 112"/>
                  <a:gd name="T7" fmla="*/ 33 h 111"/>
                  <a:gd name="T8" fmla="*/ 79 w 112"/>
                  <a:gd name="T9" fmla="*/ 12 h 111"/>
                  <a:gd name="T10" fmla="*/ 34 w 112"/>
                  <a:gd name="T11" fmla="*/ 97 h 111"/>
                  <a:gd name="T12" fmla="*/ 98 w 112"/>
                  <a:gd name="T13" fmla="*/ 77 h 111"/>
                  <a:gd name="T14" fmla="*/ 78 w 112"/>
                  <a:gd name="T15" fmla="*/ 14 h 111"/>
                  <a:gd name="T16" fmla="*/ 15 w 112"/>
                  <a:gd name="T17" fmla="*/ 34 h 111"/>
                  <a:gd name="T18" fmla="*/ 34 w 112"/>
                  <a:gd name="T19" fmla="*/ 9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2" h="111">
                    <a:moveTo>
                      <a:pt x="79" y="12"/>
                    </a:moveTo>
                    <a:cubicBezTo>
                      <a:pt x="103" y="25"/>
                      <a:pt x="112" y="55"/>
                      <a:pt x="99" y="78"/>
                    </a:cubicBezTo>
                    <a:cubicBezTo>
                      <a:pt x="87" y="102"/>
                      <a:pt x="57" y="111"/>
                      <a:pt x="33" y="99"/>
                    </a:cubicBezTo>
                    <a:cubicBezTo>
                      <a:pt x="10" y="86"/>
                      <a:pt x="0" y="57"/>
                      <a:pt x="13" y="33"/>
                    </a:cubicBezTo>
                    <a:cubicBezTo>
                      <a:pt x="26" y="9"/>
                      <a:pt x="55" y="0"/>
                      <a:pt x="79" y="12"/>
                    </a:cubicBezTo>
                    <a:close/>
                    <a:moveTo>
                      <a:pt x="34" y="97"/>
                    </a:moveTo>
                    <a:cubicBezTo>
                      <a:pt x="57" y="109"/>
                      <a:pt x="86" y="100"/>
                      <a:pt x="98" y="77"/>
                    </a:cubicBezTo>
                    <a:cubicBezTo>
                      <a:pt x="110" y="55"/>
                      <a:pt x="101" y="26"/>
                      <a:pt x="78" y="14"/>
                    </a:cubicBezTo>
                    <a:cubicBezTo>
                      <a:pt x="55" y="2"/>
                      <a:pt x="27" y="11"/>
                      <a:pt x="15" y="34"/>
                    </a:cubicBezTo>
                    <a:cubicBezTo>
                      <a:pt x="3" y="57"/>
                      <a:pt x="12" y="85"/>
                      <a:pt x="34" y="9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24" name="Freeform 43">
                <a:extLst>
                  <a:ext uri="{FF2B5EF4-FFF2-40B4-BE49-F238E27FC236}">
                    <a16:creationId xmlns:a16="http://schemas.microsoft.com/office/drawing/2014/main" id="{3D9E4E55-16A0-4DE7-AE11-B02DC47CE6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36" y="4185"/>
                <a:ext cx="87" cy="85"/>
              </a:xfrm>
              <a:custGeom>
                <a:avLst/>
                <a:gdLst>
                  <a:gd name="T0" fmla="*/ 9 w 75"/>
                  <a:gd name="T1" fmla="*/ 22 h 74"/>
                  <a:gd name="T2" fmla="*/ 53 w 75"/>
                  <a:gd name="T3" fmla="*/ 8 h 74"/>
                  <a:gd name="T4" fmla="*/ 67 w 75"/>
                  <a:gd name="T5" fmla="*/ 52 h 74"/>
                  <a:gd name="T6" fmla="*/ 22 w 75"/>
                  <a:gd name="T7" fmla="*/ 66 h 74"/>
                  <a:gd name="T8" fmla="*/ 9 w 75"/>
                  <a:gd name="T9" fmla="*/ 22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4">
                    <a:moveTo>
                      <a:pt x="9" y="22"/>
                    </a:moveTo>
                    <a:cubicBezTo>
                      <a:pt x="17" y="6"/>
                      <a:pt x="37" y="0"/>
                      <a:pt x="53" y="8"/>
                    </a:cubicBezTo>
                    <a:cubicBezTo>
                      <a:pt x="69" y="16"/>
                      <a:pt x="75" y="36"/>
                      <a:pt x="67" y="52"/>
                    </a:cubicBezTo>
                    <a:cubicBezTo>
                      <a:pt x="58" y="68"/>
                      <a:pt x="38" y="74"/>
                      <a:pt x="22" y="66"/>
                    </a:cubicBezTo>
                    <a:cubicBezTo>
                      <a:pt x="6" y="58"/>
                      <a:pt x="0" y="38"/>
                      <a:pt x="9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25" name="Freeform 44">
                <a:extLst>
                  <a:ext uri="{FF2B5EF4-FFF2-40B4-BE49-F238E27FC236}">
                    <a16:creationId xmlns:a16="http://schemas.microsoft.com/office/drawing/2014/main" id="{7B85D580-4A8E-4ED0-8905-4DAAA6593FA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915" y="4163"/>
                <a:ext cx="128" cy="129"/>
              </a:xfrm>
              <a:custGeom>
                <a:avLst/>
                <a:gdLst>
                  <a:gd name="T0" fmla="*/ 78 w 111"/>
                  <a:gd name="T1" fmla="*/ 13 h 112"/>
                  <a:gd name="T2" fmla="*/ 99 w 111"/>
                  <a:gd name="T3" fmla="*/ 79 h 112"/>
                  <a:gd name="T4" fmla="*/ 33 w 111"/>
                  <a:gd name="T5" fmla="*/ 99 h 112"/>
                  <a:gd name="T6" fmla="*/ 12 w 111"/>
                  <a:gd name="T7" fmla="*/ 33 h 112"/>
                  <a:gd name="T8" fmla="*/ 78 w 111"/>
                  <a:gd name="T9" fmla="*/ 13 h 112"/>
                  <a:gd name="T10" fmla="*/ 34 w 111"/>
                  <a:gd name="T11" fmla="*/ 97 h 112"/>
                  <a:gd name="T12" fmla="*/ 97 w 111"/>
                  <a:gd name="T13" fmla="*/ 78 h 112"/>
                  <a:gd name="T14" fmla="*/ 77 w 111"/>
                  <a:gd name="T15" fmla="*/ 15 h 112"/>
                  <a:gd name="T16" fmla="*/ 14 w 111"/>
                  <a:gd name="T17" fmla="*/ 34 h 112"/>
                  <a:gd name="T18" fmla="*/ 34 w 111"/>
                  <a:gd name="T19" fmla="*/ 97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1" h="112">
                    <a:moveTo>
                      <a:pt x="78" y="13"/>
                    </a:moveTo>
                    <a:cubicBezTo>
                      <a:pt x="102" y="25"/>
                      <a:pt x="111" y="55"/>
                      <a:pt x="99" y="79"/>
                    </a:cubicBezTo>
                    <a:cubicBezTo>
                      <a:pt x="86" y="103"/>
                      <a:pt x="57" y="112"/>
                      <a:pt x="33" y="99"/>
                    </a:cubicBezTo>
                    <a:cubicBezTo>
                      <a:pt x="9" y="87"/>
                      <a:pt x="0" y="57"/>
                      <a:pt x="12" y="33"/>
                    </a:cubicBezTo>
                    <a:cubicBezTo>
                      <a:pt x="25" y="9"/>
                      <a:pt x="55" y="0"/>
                      <a:pt x="78" y="13"/>
                    </a:cubicBezTo>
                    <a:close/>
                    <a:moveTo>
                      <a:pt x="34" y="97"/>
                    </a:moveTo>
                    <a:cubicBezTo>
                      <a:pt x="57" y="109"/>
                      <a:pt x="85" y="101"/>
                      <a:pt x="97" y="78"/>
                    </a:cubicBezTo>
                    <a:cubicBezTo>
                      <a:pt x="109" y="55"/>
                      <a:pt x="100" y="27"/>
                      <a:pt x="77" y="15"/>
                    </a:cubicBezTo>
                    <a:cubicBezTo>
                      <a:pt x="55" y="3"/>
                      <a:pt x="26" y="11"/>
                      <a:pt x="14" y="34"/>
                    </a:cubicBezTo>
                    <a:cubicBezTo>
                      <a:pt x="2" y="57"/>
                      <a:pt x="11" y="85"/>
                      <a:pt x="34" y="9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26" name="Freeform 45">
                <a:extLst>
                  <a:ext uri="{FF2B5EF4-FFF2-40B4-BE49-F238E27FC236}">
                    <a16:creationId xmlns:a16="http://schemas.microsoft.com/office/drawing/2014/main" id="{69C7F338-89BB-427D-8669-9C47D91276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73" y="4126"/>
                <a:ext cx="86" cy="86"/>
              </a:xfrm>
              <a:custGeom>
                <a:avLst/>
                <a:gdLst>
                  <a:gd name="T0" fmla="*/ 9 w 75"/>
                  <a:gd name="T1" fmla="*/ 23 h 75"/>
                  <a:gd name="T2" fmla="*/ 53 w 75"/>
                  <a:gd name="T3" fmla="*/ 9 h 75"/>
                  <a:gd name="T4" fmla="*/ 67 w 75"/>
                  <a:gd name="T5" fmla="*/ 53 h 75"/>
                  <a:gd name="T6" fmla="*/ 23 w 75"/>
                  <a:gd name="T7" fmla="*/ 67 h 75"/>
                  <a:gd name="T8" fmla="*/ 9 w 75"/>
                  <a:gd name="T9" fmla="*/ 23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5">
                    <a:moveTo>
                      <a:pt x="9" y="23"/>
                    </a:moveTo>
                    <a:cubicBezTo>
                      <a:pt x="17" y="7"/>
                      <a:pt x="37" y="0"/>
                      <a:pt x="53" y="9"/>
                    </a:cubicBezTo>
                    <a:cubicBezTo>
                      <a:pt x="69" y="17"/>
                      <a:pt x="75" y="37"/>
                      <a:pt x="67" y="53"/>
                    </a:cubicBezTo>
                    <a:cubicBezTo>
                      <a:pt x="58" y="69"/>
                      <a:pt x="39" y="75"/>
                      <a:pt x="23" y="67"/>
                    </a:cubicBezTo>
                    <a:cubicBezTo>
                      <a:pt x="7" y="58"/>
                      <a:pt x="0" y="39"/>
                      <a:pt x="9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27" name="Freeform 46">
                <a:extLst>
                  <a:ext uri="{FF2B5EF4-FFF2-40B4-BE49-F238E27FC236}">
                    <a16:creationId xmlns:a16="http://schemas.microsoft.com/office/drawing/2014/main" id="{13483FEC-E2CD-41EB-AF5A-2E1D522FA29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952" y="4105"/>
                <a:ext cx="129" cy="129"/>
              </a:xfrm>
              <a:custGeom>
                <a:avLst/>
                <a:gdLst>
                  <a:gd name="T0" fmla="*/ 79 w 112"/>
                  <a:gd name="T1" fmla="*/ 13 h 112"/>
                  <a:gd name="T2" fmla="*/ 99 w 112"/>
                  <a:gd name="T3" fmla="*/ 79 h 112"/>
                  <a:gd name="T4" fmla="*/ 33 w 112"/>
                  <a:gd name="T5" fmla="*/ 99 h 112"/>
                  <a:gd name="T6" fmla="*/ 13 w 112"/>
                  <a:gd name="T7" fmla="*/ 33 h 112"/>
                  <a:gd name="T8" fmla="*/ 79 w 112"/>
                  <a:gd name="T9" fmla="*/ 13 h 112"/>
                  <a:gd name="T10" fmla="*/ 34 w 112"/>
                  <a:gd name="T11" fmla="*/ 97 h 112"/>
                  <a:gd name="T12" fmla="*/ 97 w 112"/>
                  <a:gd name="T13" fmla="*/ 78 h 112"/>
                  <a:gd name="T14" fmla="*/ 78 w 112"/>
                  <a:gd name="T15" fmla="*/ 15 h 112"/>
                  <a:gd name="T16" fmla="*/ 15 w 112"/>
                  <a:gd name="T17" fmla="*/ 34 h 112"/>
                  <a:gd name="T18" fmla="*/ 34 w 112"/>
                  <a:gd name="T19" fmla="*/ 97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2" h="112">
                    <a:moveTo>
                      <a:pt x="79" y="13"/>
                    </a:moveTo>
                    <a:cubicBezTo>
                      <a:pt x="102" y="25"/>
                      <a:pt x="112" y="55"/>
                      <a:pt x="99" y="79"/>
                    </a:cubicBezTo>
                    <a:cubicBezTo>
                      <a:pt x="87" y="102"/>
                      <a:pt x="57" y="112"/>
                      <a:pt x="33" y="99"/>
                    </a:cubicBezTo>
                    <a:cubicBezTo>
                      <a:pt x="9" y="87"/>
                      <a:pt x="0" y="57"/>
                      <a:pt x="13" y="33"/>
                    </a:cubicBezTo>
                    <a:cubicBezTo>
                      <a:pt x="25" y="9"/>
                      <a:pt x="55" y="0"/>
                      <a:pt x="79" y="13"/>
                    </a:cubicBezTo>
                    <a:close/>
                    <a:moveTo>
                      <a:pt x="34" y="97"/>
                    </a:moveTo>
                    <a:cubicBezTo>
                      <a:pt x="57" y="109"/>
                      <a:pt x="85" y="100"/>
                      <a:pt x="97" y="78"/>
                    </a:cubicBezTo>
                    <a:cubicBezTo>
                      <a:pt x="109" y="55"/>
                      <a:pt x="100" y="27"/>
                      <a:pt x="78" y="15"/>
                    </a:cubicBezTo>
                    <a:cubicBezTo>
                      <a:pt x="55" y="3"/>
                      <a:pt x="27" y="11"/>
                      <a:pt x="15" y="34"/>
                    </a:cubicBezTo>
                    <a:cubicBezTo>
                      <a:pt x="3" y="57"/>
                      <a:pt x="11" y="85"/>
                      <a:pt x="34" y="9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28" name="Freeform 47">
                <a:extLst>
                  <a:ext uri="{FF2B5EF4-FFF2-40B4-BE49-F238E27FC236}">
                    <a16:creationId xmlns:a16="http://schemas.microsoft.com/office/drawing/2014/main" id="{2FB5F25B-C6AB-47BA-80F6-AC9E53B997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80" y="5022"/>
                <a:ext cx="87" cy="87"/>
              </a:xfrm>
              <a:custGeom>
                <a:avLst/>
                <a:gdLst>
                  <a:gd name="T0" fmla="*/ 9 w 75"/>
                  <a:gd name="T1" fmla="*/ 22 h 75"/>
                  <a:gd name="T2" fmla="*/ 53 w 75"/>
                  <a:gd name="T3" fmla="*/ 9 h 75"/>
                  <a:gd name="T4" fmla="*/ 67 w 75"/>
                  <a:gd name="T5" fmla="*/ 53 h 75"/>
                  <a:gd name="T6" fmla="*/ 22 w 75"/>
                  <a:gd name="T7" fmla="*/ 67 h 75"/>
                  <a:gd name="T8" fmla="*/ 9 w 75"/>
                  <a:gd name="T9" fmla="*/ 22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5">
                    <a:moveTo>
                      <a:pt x="9" y="22"/>
                    </a:moveTo>
                    <a:cubicBezTo>
                      <a:pt x="17" y="6"/>
                      <a:pt x="37" y="0"/>
                      <a:pt x="53" y="9"/>
                    </a:cubicBezTo>
                    <a:cubicBezTo>
                      <a:pt x="69" y="17"/>
                      <a:pt x="75" y="37"/>
                      <a:pt x="67" y="53"/>
                    </a:cubicBezTo>
                    <a:cubicBezTo>
                      <a:pt x="58" y="69"/>
                      <a:pt x="38" y="75"/>
                      <a:pt x="22" y="67"/>
                    </a:cubicBezTo>
                    <a:cubicBezTo>
                      <a:pt x="6" y="58"/>
                      <a:pt x="0" y="38"/>
                      <a:pt x="9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29" name="Freeform 48">
                <a:extLst>
                  <a:ext uri="{FF2B5EF4-FFF2-40B4-BE49-F238E27FC236}">
                    <a16:creationId xmlns:a16="http://schemas.microsoft.com/office/drawing/2014/main" id="{BBC0C583-3FDB-4EF4-BBB1-17E0B9916B9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759" y="5001"/>
                <a:ext cx="128" cy="128"/>
              </a:xfrm>
              <a:custGeom>
                <a:avLst/>
                <a:gdLst>
                  <a:gd name="T0" fmla="*/ 78 w 111"/>
                  <a:gd name="T1" fmla="*/ 13 h 111"/>
                  <a:gd name="T2" fmla="*/ 99 w 111"/>
                  <a:gd name="T3" fmla="*/ 78 h 111"/>
                  <a:gd name="T4" fmla="*/ 33 w 111"/>
                  <a:gd name="T5" fmla="*/ 99 h 111"/>
                  <a:gd name="T6" fmla="*/ 12 w 111"/>
                  <a:gd name="T7" fmla="*/ 33 h 111"/>
                  <a:gd name="T8" fmla="*/ 78 w 111"/>
                  <a:gd name="T9" fmla="*/ 13 h 111"/>
                  <a:gd name="T10" fmla="*/ 34 w 111"/>
                  <a:gd name="T11" fmla="*/ 97 h 111"/>
                  <a:gd name="T12" fmla="*/ 97 w 111"/>
                  <a:gd name="T13" fmla="*/ 77 h 111"/>
                  <a:gd name="T14" fmla="*/ 77 w 111"/>
                  <a:gd name="T15" fmla="*/ 14 h 111"/>
                  <a:gd name="T16" fmla="*/ 14 w 111"/>
                  <a:gd name="T17" fmla="*/ 34 h 111"/>
                  <a:gd name="T18" fmla="*/ 34 w 111"/>
                  <a:gd name="T19" fmla="*/ 9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1" h="111">
                    <a:moveTo>
                      <a:pt x="78" y="13"/>
                    </a:moveTo>
                    <a:cubicBezTo>
                      <a:pt x="102" y="25"/>
                      <a:pt x="111" y="55"/>
                      <a:pt x="99" y="78"/>
                    </a:cubicBezTo>
                    <a:cubicBezTo>
                      <a:pt x="86" y="102"/>
                      <a:pt x="57" y="111"/>
                      <a:pt x="33" y="99"/>
                    </a:cubicBezTo>
                    <a:cubicBezTo>
                      <a:pt x="9" y="86"/>
                      <a:pt x="0" y="57"/>
                      <a:pt x="12" y="33"/>
                    </a:cubicBezTo>
                    <a:cubicBezTo>
                      <a:pt x="25" y="9"/>
                      <a:pt x="54" y="0"/>
                      <a:pt x="78" y="13"/>
                    </a:cubicBezTo>
                    <a:close/>
                    <a:moveTo>
                      <a:pt x="34" y="97"/>
                    </a:moveTo>
                    <a:cubicBezTo>
                      <a:pt x="57" y="109"/>
                      <a:pt x="85" y="100"/>
                      <a:pt x="97" y="77"/>
                    </a:cubicBezTo>
                    <a:cubicBezTo>
                      <a:pt x="109" y="55"/>
                      <a:pt x="100" y="26"/>
                      <a:pt x="77" y="14"/>
                    </a:cubicBezTo>
                    <a:cubicBezTo>
                      <a:pt x="55" y="2"/>
                      <a:pt x="26" y="11"/>
                      <a:pt x="14" y="34"/>
                    </a:cubicBezTo>
                    <a:cubicBezTo>
                      <a:pt x="2" y="57"/>
                      <a:pt x="11" y="85"/>
                      <a:pt x="34" y="9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30" name="Freeform 49">
                <a:extLst>
                  <a:ext uri="{FF2B5EF4-FFF2-40B4-BE49-F238E27FC236}">
                    <a16:creationId xmlns:a16="http://schemas.microsoft.com/office/drawing/2014/main" id="{965EAE4F-B2A1-44B4-BEED-13A3CAF023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99" y="3954"/>
                <a:ext cx="87" cy="87"/>
              </a:xfrm>
              <a:custGeom>
                <a:avLst/>
                <a:gdLst>
                  <a:gd name="T0" fmla="*/ 9 w 75"/>
                  <a:gd name="T1" fmla="*/ 22 h 75"/>
                  <a:gd name="T2" fmla="*/ 53 w 75"/>
                  <a:gd name="T3" fmla="*/ 9 h 75"/>
                  <a:gd name="T4" fmla="*/ 67 w 75"/>
                  <a:gd name="T5" fmla="*/ 53 h 75"/>
                  <a:gd name="T6" fmla="*/ 23 w 75"/>
                  <a:gd name="T7" fmla="*/ 67 h 75"/>
                  <a:gd name="T8" fmla="*/ 9 w 75"/>
                  <a:gd name="T9" fmla="*/ 22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5">
                    <a:moveTo>
                      <a:pt x="9" y="22"/>
                    </a:moveTo>
                    <a:cubicBezTo>
                      <a:pt x="17" y="6"/>
                      <a:pt x="37" y="0"/>
                      <a:pt x="53" y="9"/>
                    </a:cubicBezTo>
                    <a:cubicBezTo>
                      <a:pt x="69" y="17"/>
                      <a:pt x="75" y="37"/>
                      <a:pt x="67" y="53"/>
                    </a:cubicBezTo>
                    <a:cubicBezTo>
                      <a:pt x="58" y="69"/>
                      <a:pt x="39" y="75"/>
                      <a:pt x="23" y="67"/>
                    </a:cubicBezTo>
                    <a:cubicBezTo>
                      <a:pt x="7" y="58"/>
                      <a:pt x="0" y="38"/>
                      <a:pt x="9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31" name="Freeform 50">
                <a:extLst>
                  <a:ext uri="{FF2B5EF4-FFF2-40B4-BE49-F238E27FC236}">
                    <a16:creationId xmlns:a16="http://schemas.microsoft.com/office/drawing/2014/main" id="{4A81DEB8-9CB4-4DE7-98DC-16C2C49F9E0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879" y="3933"/>
                <a:ext cx="129" cy="128"/>
              </a:xfrm>
              <a:custGeom>
                <a:avLst/>
                <a:gdLst>
                  <a:gd name="T0" fmla="*/ 79 w 112"/>
                  <a:gd name="T1" fmla="*/ 12 h 111"/>
                  <a:gd name="T2" fmla="*/ 99 w 112"/>
                  <a:gd name="T3" fmla="*/ 78 h 111"/>
                  <a:gd name="T4" fmla="*/ 33 w 112"/>
                  <a:gd name="T5" fmla="*/ 99 h 111"/>
                  <a:gd name="T6" fmla="*/ 13 w 112"/>
                  <a:gd name="T7" fmla="*/ 33 h 111"/>
                  <a:gd name="T8" fmla="*/ 79 w 112"/>
                  <a:gd name="T9" fmla="*/ 12 h 111"/>
                  <a:gd name="T10" fmla="*/ 34 w 112"/>
                  <a:gd name="T11" fmla="*/ 97 h 111"/>
                  <a:gd name="T12" fmla="*/ 97 w 112"/>
                  <a:gd name="T13" fmla="*/ 77 h 111"/>
                  <a:gd name="T14" fmla="*/ 78 w 112"/>
                  <a:gd name="T15" fmla="*/ 14 h 111"/>
                  <a:gd name="T16" fmla="*/ 15 w 112"/>
                  <a:gd name="T17" fmla="*/ 34 h 111"/>
                  <a:gd name="T18" fmla="*/ 34 w 112"/>
                  <a:gd name="T19" fmla="*/ 9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2" h="111">
                    <a:moveTo>
                      <a:pt x="79" y="12"/>
                    </a:moveTo>
                    <a:cubicBezTo>
                      <a:pt x="102" y="25"/>
                      <a:pt x="112" y="55"/>
                      <a:pt x="99" y="78"/>
                    </a:cubicBezTo>
                    <a:cubicBezTo>
                      <a:pt x="86" y="102"/>
                      <a:pt x="57" y="111"/>
                      <a:pt x="33" y="99"/>
                    </a:cubicBezTo>
                    <a:cubicBezTo>
                      <a:pt x="9" y="86"/>
                      <a:pt x="0" y="57"/>
                      <a:pt x="13" y="33"/>
                    </a:cubicBezTo>
                    <a:cubicBezTo>
                      <a:pt x="25" y="9"/>
                      <a:pt x="55" y="0"/>
                      <a:pt x="79" y="12"/>
                    </a:cubicBezTo>
                    <a:close/>
                    <a:moveTo>
                      <a:pt x="34" y="97"/>
                    </a:moveTo>
                    <a:cubicBezTo>
                      <a:pt x="57" y="109"/>
                      <a:pt x="85" y="100"/>
                      <a:pt x="97" y="77"/>
                    </a:cubicBezTo>
                    <a:cubicBezTo>
                      <a:pt x="109" y="55"/>
                      <a:pt x="100" y="26"/>
                      <a:pt x="78" y="14"/>
                    </a:cubicBezTo>
                    <a:cubicBezTo>
                      <a:pt x="55" y="2"/>
                      <a:pt x="27" y="11"/>
                      <a:pt x="15" y="34"/>
                    </a:cubicBezTo>
                    <a:cubicBezTo>
                      <a:pt x="3" y="57"/>
                      <a:pt x="11" y="85"/>
                      <a:pt x="34" y="9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32" name="Freeform 51">
                <a:extLst>
                  <a:ext uri="{FF2B5EF4-FFF2-40B4-BE49-F238E27FC236}">
                    <a16:creationId xmlns:a16="http://schemas.microsoft.com/office/drawing/2014/main" id="{D978D86D-D3E4-4663-ABDF-820235E154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33" y="5603"/>
                <a:ext cx="85" cy="85"/>
              </a:xfrm>
              <a:custGeom>
                <a:avLst/>
                <a:gdLst>
                  <a:gd name="T0" fmla="*/ 8 w 74"/>
                  <a:gd name="T1" fmla="*/ 22 h 74"/>
                  <a:gd name="T2" fmla="*/ 52 w 74"/>
                  <a:gd name="T3" fmla="*/ 8 h 74"/>
                  <a:gd name="T4" fmla="*/ 66 w 74"/>
                  <a:gd name="T5" fmla="*/ 52 h 74"/>
                  <a:gd name="T6" fmla="*/ 22 w 74"/>
                  <a:gd name="T7" fmla="*/ 66 h 74"/>
                  <a:gd name="T8" fmla="*/ 8 w 74"/>
                  <a:gd name="T9" fmla="*/ 22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4" h="74">
                    <a:moveTo>
                      <a:pt x="8" y="22"/>
                    </a:moveTo>
                    <a:cubicBezTo>
                      <a:pt x="16" y="6"/>
                      <a:pt x="36" y="0"/>
                      <a:pt x="52" y="8"/>
                    </a:cubicBezTo>
                    <a:cubicBezTo>
                      <a:pt x="68" y="16"/>
                      <a:pt x="74" y="36"/>
                      <a:pt x="66" y="52"/>
                    </a:cubicBezTo>
                    <a:cubicBezTo>
                      <a:pt x="58" y="68"/>
                      <a:pt x="38" y="74"/>
                      <a:pt x="22" y="66"/>
                    </a:cubicBezTo>
                    <a:cubicBezTo>
                      <a:pt x="6" y="58"/>
                      <a:pt x="0" y="38"/>
                      <a:pt x="8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33" name="Freeform 52">
                <a:extLst>
                  <a:ext uri="{FF2B5EF4-FFF2-40B4-BE49-F238E27FC236}">
                    <a16:creationId xmlns:a16="http://schemas.microsoft.com/office/drawing/2014/main" id="{E41444E4-3662-4B77-91D9-540F8E82813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311" y="5581"/>
                <a:ext cx="129" cy="129"/>
              </a:xfrm>
              <a:custGeom>
                <a:avLst/>
                <a:gdLst>
                  <a:gd name="T0" fmla="*/ 79 w 112"/>
                  <a:gd name="T1" fmla="*/ 13 h 112"/>
                  <a:gd name="T2" fmla="*/ 99 w 112"/>
                  <a:gd name="T3" fmla="*/ 79 h 112"/>
                  <a:gd name="T4" fmla="*/ 33 w 112"/>
                  <a:gd name="T5" fmla="*/ 99 h 112"/>
                  <a:gd name="T6" fmla="*/ 13 w 112"/>
                  <a:gd name="T7" fmla="*/ 33 h 112"/>
                  <a:gd name="T8" fmla="*/ 79 w 112"/>
                  <a:gd name="T9" fmla="*/ 13 h 112"/>
                  <a:gd name="T10" fmla="*/ 34 w 112"/>
                  <a:gd name="T11" fmla="*/ 97 h 112"/>
                  <a:gd name="T12" fmla="*/ 97 w 112"/>
                  <a:gd name="T13" fmla="*/ 78 h 112"/>
                  <a:gd name="T14" fmla="*/ 78 w 112"/>
                  <a:gd name="T15" fmla="*/ 15 h 112"/>
                  <a:gd name="T16" fmla="*/ 15 w 112"/>
                  <a:gd name="T17" fmla="*/ 34 h 112"/>
                  <a:gd name="T18" fmla="*/ 34 w 112"/>
                  <a:gd name="T19" fmla="*/ 97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2" h="112">
                    <a:moveTo>
                      <a:pt x="79" y="13"/>
                    </a:moveTo>
                    <a:cubicBezTo>
                      <a:pt x="103" y="25"/>
                      <a:pt x="112" y="55"/>
                      <a:pt x="99" y="79"/>
                    </a:cubicBezTo>
                    <a:cubicBezTo>
                      <a:pt x="87" y="103"/>
                      <a:pt x="57" y="112"/>
                      <a:pt x="33" y="99"/>
                    </a:cubicBezTo>
                    <a:cubicBezTo>
                      <a:pt x="9" y="87"/>
                      <a:pt x="0" y="57"/>
                      <a:pt x="13" y="33"/>
                    </a:cubicBezTo>
                    <a:cubicBezTo>
                      <a:pt x="25" y="9"/>
                      <a:pt x="55" y="0"/>
                      <a:pt x="79" y="13"/>
                    </a:cubicBezTo>
                    <a:close/>
                    <a:moveTo>
                      <a:pt x="34" y="97"/>
                    </a:moveTo>
                    <a:cubicBezTo>
                      <a:pt x="57" y="109"/>
                      <a:pt x="85" y="101"/>
                      <a:pt x="97" y="78"/>
                    </a:cubicBezTo>
                    <a:cubicBezTo>
                      <a:pt x="109" y="55"/>
                      <a:pt x="101" y="27"/>
                      <a:pt x="78" y="15"/>
                    </a:cubicBezTo>
                    <a:cubicBezTo>
                      <a:pt x="55" y="3"/>
                      <a:pt x="27" y="11"/>
                      <a:pt x="15" y="34"/>
                    </a:cubicBezTo>
                    <a:cubicBezTo>
                      <a:pt x="3" y="57"/>
                      <a:pt x="11" y="85"/>
                      <a:pt x="34" y="9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34" name="Freeform 53">
                <a:extLst>
                  <a:ext uri="{FF2B5EF4-FFF2-40B4-BE49-F238E27FC236}">
                    <a16:creationId xmlns:a16="http://schemas.microsoft.com/office/drawing/2014/main" id="{03A06A28-F732-4EF2-B12D-2E93602DAE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90" y="4725"/>
                <a:ext cx="127" cy="127"/>
              </a:xfrm>
              <a:custGeom>
                <a:avLst/>
                <a:gdLst>
                  <a:gd name="T0" fmla="*/ 13 w 110"/>
                  <a:gd name="T1" fmla="*/ 33 h 110"/>
                  <a:gd name="T2" fmla="*/ 78 w 110"/>
                  <a:gd name="T3" fmla="*/ 13 h 110"/>
                  <a:gd name="T4" fmla="*/ 98 w 110"/>
                  <a:gd name="T5" fmla="*/ 78 h 110"/>
                  <a:gd name="T6" fmla="*/ 33 w 110"/>
                  <a:gd name="T7" fmla="*/ 98 h 110"/>
                  <a:gd name="T8" fmla="*/ 13 w 110"/>
                  <a:gd name="T9" fmla="*/ 33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0" h="110">
                    <a:moveTo>
                      <a:pt x="13" y="33"/>
                    </a:moveTo>
                    <a:cubicBezTo>
                      <a:pt x="25" y="9"/>
                      <a:pt x="54" y="0"/>
                      <a:pt x="78" y="13"/>
                    </a:cubicBezTo>
                    <a:cubicBezTo>
                      <a:pt x="101" y="25"/>
                      <a:pt x="110" y="54"/>
                      <a:pt x="98" y="78"/>
                    </a:cubicBezTo>
                    <a:cubicBezTo>
                      <a:pt x="85" y="101"/>
                      <a:pt x="56" y="110"/>
                      <a:pt x="33" y="98"/>
                    </a:cubicBezTo>
                    <a:cubicBezTo>
                      <a:pt x="9" y="85"/>
                      <a:pt x="0" y="56"/>
                      <a:pt x="13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35" name="Freeform 54">
                <a:extLst>
                  <a:ext uri="{FF2B5EF4-FFF2-40B4-BE49-F238E27FC236}">
                    <a16:creationId xmlns:a16="http://schemas.microsoft.com/office/drawing/2014/main" id="{5170E9A5-AD58-4FFA-AE13-477C0C37D31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960" y="4695"/>
                <a:ext cx="188" cy="188"/>
              </a:xfrm>
              <a:custGeom>
                <a:avLst/>
                <a:gdLst>
                  <a:gd name="T0" fmla="*/ 115 w 163"/>
                  <a:gd name="T1" fmla="*/ 18 h 163"/>
                  <a:gd name="T2" fmla="*/ 144 w 163"/>
                  <a:gd name="T3" fmla="*/ 115 h 163"/>
                  <a:gd name="T4" fmla="*/ 48 w 163"/>
                  <a:gd name="T5" fmla="*/ 144 h 163"/>
                  <a:gd name="T6" fmla="*/ 18 w 163"/>
                  <a:gd name="T7" fmla="*/ 48 h 163"/>
                  <a:gd name="T8" fmla="*/ 115 w 163"/>
                  <a:gd name="T9" fmla="*/ 18 h 163"/>
                  <a:gd name="T10" fmla="*/ 49 w 163"/>
                  <a:gd name="T11" fmla="*/ 142 h 163"/>
                  <a:gd name="T12" fmla="*/ 142 w 163"/>
                  <a:gd name="T13" fmla="*/ 113 h 163"/>
                  <a:gd name="T14" fmla="*/ 113 w 163"/>
                  <a:gd name="T15" fmla="*/ 21 h 163"/>
                  <a:gd name="T16" fmla="*/ 21 w 163"/>
                  <a:gd name="T17" fmla="*/ 49 h 163"/>
                  <a:gd name="T18" fmla="*/ 49 w 163"/>
                  <a:gd name="T19" fmla="*/ 142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63" h="163">
                    <a:moveTo>
                      <a:pt x="115" y="18"/>
                    </a:moveTo>
                    <a:cubicBezTo>
                      <a:pt x="149" y="36"/>
                      <a:pt x="163" y="80"/>
                      <a:pt x="144" y="115"/>
                    </a:cubicBezTo>
                    <a:cubicBezTo>
                      <a:pt x="126" y="149"/>
                      <a:pt x="83" y="163"/>
                      <a:pt x="48" y="144"/>
                    </a:cubicBezTo>
                    <a:cubicBezTo>
                      <a:pt x="13" y="126"/>
                      <a:pt x="0" y="83"/>
                      <a:pt x="18" y="48"/>
                    </a:cubicBezTo>
                    <a:cubicBezTo>
                      <a:pt x="36" y="13"/>
                      <a:pt x="80" y="0"/>
                      <a:pt x="115" y="18"/>
                    </a:cubicBezTo>
                    <a:close/>
                    <a:moveTo>
                      <a:pt x="49" y="142"/>
                    </a:moveTo>
                    <a:cubicBezTo>
                      <a:pt x="83" y="159"/>
                      <a:pt x="124" y="146"/>
                      <a:pt x="142" y="113"/>
                    </a:cubicBezTo>
                    <a:cubicBezTo>
                      <a:pt x="159" y="80"/>
                      <a:pt x="147" y="38"/>
                      <a:pt x="113" y="21"/>
                    </a:cubicBezTo>
                    <a:cubicBezTo>
                      <a:pt x="80" y="3"/>
                      <a:pt x="38" y="16"/>
                      <a:pt x="21" y="49"/>
                    </a:cubicBezTo>
                    <a:cubicBezTo>
                      <a:pt x="3" y="83"/>
                      <a:pt x="16" y="124"/>
                      <a:pt x="49" y="1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36" name="Freeform 55">
                <a:extLst>
                  <a:ext uri="{FF2B5EF4-FFF2-40B4-BE49-F238E27FC236}">
                    <a16:creationId xmlns:a16="http://schemas.microsoft.com/office/drawing/2014/main" id="{1D943647-CDDD-4B7F-8854-E892DF7F2B6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920" y="4655"/>
                <a:ext cx="269" cy="268"/>
              </a:xfrm>
              <a:custGeom>
                <a:avLst/>
                <a:gdLst>
                  <a:gd name="T0" fmla="*/ 164 w 233"/>
                  <a:gd name="T1" fmla="*/ 26 h 233"/>
                  <a:gd name="T2" fmla="*/ 207 w 233"/>
                  <a:gd name="T3" fmla="*/ 164 h 233"/>
                  <a:gd name="T4" fmla="*/ 69 w 233"/>
                  <a:gd name="T5" fmla="*/ 207 h 233"/>
                  <a:gd name="T6" fmla="*/ 26 w 233"/>
                  <a:gd name="T7" fmla="*/ 69 h 233"/>
                  <a:gd name="T8" fmla="*/ 164 w 233"/>
                  <a:gd name="T9" fmla="*/ 26 h 233"/>
                  <a:gd name="T10" fmla="*/ 70 w 233"/>
                  <a:gd name="T11" fmla="*/ 204 h 233"/>
                  <a:gd name="T12" fmla="*/ 204 w 233"/>
                  <a:gd name="T13" fmla="*/ 162 h 233"/>
                  <a:gd name="T14" fmla="*/ 162 w 233"/>
                  <a:gd name="T15" fmla="*/ 28 h 233"/>
                  <a:gd name="T16" fmla="*/ 29 w 233"/>
                  <a:gd name="T17" fmla="*/ 70 h 233"/>
                  <a:gd name="T18" fmla="*/ 70 w 233"/>
                  <a:gd name="T19" fmla="*/ 204 h 2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33" h="233">
                    <a:moveTo>
                      <a:pt x="164" y="26"/>
                    </a:moveTo>
                    <a:cubicBezTo>
                      <a:pt x="214" y="52"/>
                      <a:pt x="233" y="114"/>
                      <a:pt x="207" y="164"/>
                    </a:cubicBezTo>
                    <a:cubicBezTo>
                      <a:pt x="180" y="214"/>
                      <a:pt x="118" y="233"/>
                      <a:pt x="69" y="207"/>
                    </a:cubicBezTo>
                    <a:cubicBezTo>
                      <a:pt x="19" y="180"/>
                      <a:pt x="0" y="118"/>
                      <a:pt x="26" y="69"/>
                    </a:cubicBezTo>
                    <a:cubicBezTo>
                      <a:pt x="52" y="19"/>
                      <a:pt x="114" y="0"/>
                      <a:pt x="164" y="26"/>
                    </a:cubicBezTo>
                    <a:close/>
                    <a:moveTo>
                      <a:pt x="70" y="204"/>
                    </a:moveTo>
                    <a:cubicBezTo>
                      <a:pt x="118" y="229"/>
                      <a:pt x="178" y="211"/>
                      <a:pt x="204" y="162"/>
                    </a:cubicBezTo>
                    <a:cubicBezTo>
                      <a:pt x="229" y="114"/>
                      <a:pt x="211" y="54"/>
                      <a:pt x="162" y="28"/>
                    </a:cubicBezTo>
                    <a:cubicBezTo>
                      <a:pt x="114" y="3"/>
                      <a:pt x="54" y="22"/>
                      <a:pt x="29" y="70"/>
                    </a:cubicBezTo>
                    <a:cubicBezTo>
                      <a:pt x="3" y="118"/>
                      <a:pt x="22" y="178"/>
                      <a:pt x="70" y="20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37" name="Freeform 56">
                <a:extLst>
                  <a:ext uri="{FF2B5EF4-FFF2-40B4-BE49-F238E27FC236}">
                    <a16:creationId xmlns:a16="http://schemas.microsoft.com/office/drawing/2014/main" id="{5C4EC033-7454-4374-9342-1745D1EE8F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7" y="4854"/>
                <a:ext cx="122" cy="122"/>
              </a:xfrm>
              <a:custGeom>
                <a:avLst/>
                <a:gdLst>
                  <a:gd name="T0" fmla="*/ 12 w 106"/>
                  <a:gd name="T1" fmla="*/ 31 h 106"/>
                  <a:gd name="T2" fmla="*/ 74 w 106"/>
                  <a:gd name="T3" fmla="*/ 12 h 106"/>
                  <a:gd name="T4" fmla="*/ 94 w 106"/>
                  <a:gd name="T5" fmla="*/ 74 h 106"/>
                  <a:gd name="T6" fmla="*/ 31 w 106"/>
                  <a:gd name="T7" fmla="*/ 94 h 106"/>
                  <a:gd name="T8" fmla="*/ 12 w 106"/>
                  <a:gd name="T9" fmla="*/ 31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6" h="106">
                    <a:moveTo>
                      <a:pt x="12" y="31"/>
                    </a:moveTo>
                    <a:cubicBezTo>
                      <a:pt x="24" y="8"/>
                      <a:pt x="52" y="0"/>
                      <a:pt x="74" y="12"/>
                    </a:cubicBezTo>
                    <a:cubicBezTo>
                      <a:pt x="97" y="24"/>
                      <a:pt x="106" y="52"/>
                      <a:pt x="94" y="74"/>
                    </a:cubicBezTo>
                    <a:cubicBezTo>
                      <a:pt x="82" y="97"/>
                      <a:pt x="54" y="106"/>
                      <a:pt x="31" y="94"/>
                    </a:cubicBezTo>
                    <a:cubicBezTo>
                      <a:pt x="8" y="82"/>
                      <a:pt x="0" y="54"/>
                      <a:pt x="12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38" name="Freeform 57">
                <a:extLst>
                  <a:ext uri="{FF2B5EF4-FFF2-40B4-BE49-F238E27FC236}">
                    <a16:creationId xmlns:a16="http://schemas.microsoft.com/office/drawing/2014/main" id="{C776E712-B646-46AB-82F8-4EA9A7EFBDB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237" y="4824"/>
                <a:ext cx="182" cy="181"/>
              </a:xfrm>
              <a:custGeom>
                <a:avLst/>
                <a:gdLst>
                  <a:gd name="T0" fmla="*/ 111 w 158"/>
                  <a:gd name="T1" fmla="*/ 18 h 157"/>
                  <a:gd name="T2" fmla="*/ 140 w 158"/>
                  <a:gd name="T3" fmla="*/ 111 h 157"/>
                  <a:gd name="T4" fmla="*/ 47 w 158"/>
                  <a:gd name="T5" fmla="*/ 140 h 157"/>
                  <a:gd name="T6" fmla="*/ 18 w 158"/>
                  <a:gd name="T7" fmla="*/ 47 h 157"/>
                  <a:gd name="T8" fmla="*/ 111 w 158"/>
                  <a:gd name="T9" fmla="*/ 18 h 157"/>
                  <a:gd name="T10" fmla="*/ 48 w 158"/>
                  <a:gd name="T11" fmla="*/ 137 h 157"/>
                  <a:gd name="T12" fmla="*/ 137 w 158"/>
                  <a:gd name="T13" fmla="*/ 109 h 157"/>
                  <a:gd name="T14" fmla="*/ 109 w 158"/>
                  <a:gd name="T15" fmla="*/ 20 h 157"/>
                  <a:gd name="T16" fmla="*/ 20 w 158"/>
                  <a:gd name="T17" fmla="*/ 48 h 157"/>
                  <a:gd name="T18" fmla="*/ 48 w 158"/>
                  <a:gd name="T19" fmla="*/ 137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8" h="157">
                    <a:moveTo>
                      <a:pt x="111" y="18"/>
                    </a:moveTo>
                    <a:cubicBezTo>
                      <a:pt x="145" y="35"/>
                      <a:pt x="158" y="77"/>
                      <a:pt x="140" y="111"/>
                    </a:cubicBezTo>
                    <a:cubicBezTo>
                      <a:pt x="122" y="145"/>
                      <a:pt x="80" y="157"/>
                      <a:pt x="47" y="140"/>
                    </a:cubicBezTo>
                    <a:cubicBezTo>
                      <a:pt x="13" y="122"/>
                      <a:pt x="0" y="80"/>
                      <a:pt x="18" y="47"/>
                    </a:cubicBezTo>
                    <a:cubicBezTo>
                      <a:pt x="35" y="13"/>
                      <a:pt x="77" y="0"/>
                      <a:pt x="111" y="18"/>
                    </a:cubicBezTo>
                    <a:close/>
                    <a:moveTo>
                      <a:pt x="48" y="137"/>
                    </a:moveTo>
                    <a:cubicBezTo>
                      <a:pt x="80" y="154"/>
                      <a:pt x="120" y="142"/>
                      <a:pt x="137" y="109"/>
                    </a:cubicBezTo>
                    <a:cubicBezTo>
                      <a:pt x="154" y="77"/>
                      <a:pt x="142" y="37"/>
                      <a:pt x="109" y="20"/>
                    </a:cubicBezTo>
                    <a:cubicBezTo>
                      <a:pt x="77" y="3"/>
                      <a:pt x="37" y="16"/>
                      <a:pt x="20" y="48"/>
                    </a:cubicBezTo>
                    <a:cubicBezTo>
                      <a:pt x="3" y="80"/>
                      <a:pt x="16" y="120"/>
                      <a:pt x="48" y="13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39" name="Freeform 58">
                <a:extLst>
                  <a:ext uri="{FF2B5EF4-FFF2-40B4-BE49-F238E27FC236}">
                    <a16:creationId xmlns:a16="http://schemas.microsoft.com/office/drawing/2014/main" id="{0AD8F84C-8331-4AD6-B320-BF610728319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198" y="4785"/>
                <a:ext cx="259" cy="259"/>
              </a:xfrm>
              <a:custGeom>
                <a:avLst/>
                <a:gdLst>
                  <a:gd name="T0" fmla="*/ 159 w 225"/>
                  <a:gd name="T1" fmla="*/ 25 h 225"/>
                  <a:gd name="T2" fmla="*/ 200 w 225"/>
                  <a:gd name="T3" fmla="*/ 159 h 225"/>
                  <a:gd name="T4" fmla="*/ 67 w 225"/>
                  <a:gd name="T5" fmla="*/ 200 h 225"/>
                  <a:gd name="T6" fmla="*/ 25 w 225"/>
                  <a:gd name="T7" fmla="*/ 67 h 225"/>
                  <a:gd name="T8" fmla="*/ 159 w 225"/>
                  <a:gd name="T9" fmla="*/ 25 h 225"/>
                  <a:gd name="T10" fmla="*/ 68 w 225"/>
                  <a:gd name="T11" fmla="*/ 197 h 225"/>
                  <a:gd name="T12" fmla="*/ 197 w 225"/>
                  <a:gd name="T13" fmla="*/ 157 h 225"/>
                  <a:gd name="T14" fmla="*/ 157 w 225"/>
                  <a:gd name="T15" fmla="*/ 28 h 225"/>
                  <a:gd name="T16" fmla="*/ 28 w 225"/>
                  <a:gd name="T17" fmla="*/ 68 h 225"/>
                  <a:gd name="T18" fmla="*/ 68 w 225"/>
                  <a:gd name="T19" fmla="*/ 197 h 2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5" h="225">
                    <a:moveTo>
                      <a:pt x="159" y="25"/>
                    </a:moveTo>
                    <a:cubicBezTo>
                      <a:pt x="207" y="51"/>
                      <a:pt x="225" y="111"/>
                      <a:pt x="200" y="159"/>
                    </a:cubicBezTo>
                    <a:cubicBezTo>
                      <a:pt x="175" y="207"/>
                      <a:pt x="115" y="225"/>
                      <a:pt x="67" y="200"/>
                    </a:cubicBezTo>
                    <a:cubicBezTo>
                      <a:pt x="19" y="175"/>
                      <a:pt x="0" y="115"/>
                      <a:pt x="25" y="67"/>
                    </a:cubicBezTo>
                    <a:cubicBezTo>
                      <a:pt x="51" y="19"/>
                      <a:pt x="111" y="0"/>
                      <a:pt x="159" y="25"/>
                    </a:cubicBezTo>
                    <a:close/>
                    <a:moveTo>
                      <a:pt x="68" y="197"/>
                    </a:moveTo>
                    <a:cubicBezTo>
                      <a:pt x="115" y="222"/>
                      <a:pt x="173" y="204"/>
                      <a:pt x="197" y="157"/>
                    </a:cubicBezTo>
                    <a:cubicBezTo>
                      <a:pt x="222" y="111"/>
                      <a:pt x="204" y="53"/>
                      <a:pt x="157" y="28"/>
                    </a:cubicBezTo>
                    <a:cubicBezTo>
                      <a:pt x="111" y="3"/>
                      <a:pt x="53" y="21"/>
                      <a:pt x="28" y="68"/>
                    </a:cubicBezTo>
                    <a:cubicBezTo>
                      <a:pt x="4" y="115"/>
                      <a:pt x="21" y="173"/>
                      <a:pt x="68" y="19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40" name="Freeform 59">
                <a:extLst>
                  <a:ext uri="{FF2B5EF4-FFF2-40B4-BE49-F238E27FC236}">
                    <a16:creationId xmlns:a16="http://schemas.microsoft.com/office/drawing/2014/main" id="{72651D9F-1958-44E0-82AD-B74BC1C322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17" y="3431"/>
                <a:ext cx="119" cy="119"/>
              </a:xfrm>
              <a:custGeom>
                <a:avLst/>
                <a:gdLst>
                  <a:gd name="T0" fmla="*/ 12 w 103"/>
                  <a:gd name="T1" fmla="*/ 30 h 103"/>
                  <a:gd name="T2" fmla="*/ 73 w 103"/>
                  <a:gd name="T3" fmla="*/ 11 h 103"/>
                  <a:gd name="T4" fmla="*/ 92 w 103"/>
                  <a:gd name="T5" fmla="*/ 73 h 103"/>
                  <a:gd name="T6" fmla="*/ 31 w 103"/>
                  <a:gd name="T7" fmla="*/ 91 h 103"/>
                  <a:gd name="T8" fmla="*/ 12 w 103"/>
                  <a:gd name="T9" fmla="*/ 30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3" h="103">
                    <a:moveTo>
                      <a:pt x="12" y="30"/>
                    </a:moveTo>
                    <a:cubicBezTo>
                      <a:pt x="23" y="8"/>
                      <a:pt x="51" y="0"/>
                      <a:pt x="73" y="11"/>
                    </a:cubicBezTo>
                    <a:cubicBezTo>
                      <a:pt x="95" y="23"/>
                      <a:pt x="103" y="50"/>
                      <a:pt x="92" y="73"/>
                    </a:cubicBezTo>
                    <a:cubicBezTo>
                      <a:pt x="80" y="95"/>
                      <a:pt x="53" y="103"/>
                      <a:pt x="31" y="91"/>
                    </a:cubicBezTo>
                    <a:cubicBezTo>
                      <a:pt x="9" y="80"/>
                      <a:pt x="0" y="52"/>
                      <a:pt x="12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41" name="Freeform 60">
                <a:extLst>
                  <a:ext uri="{FF2B5EF4-FFF2-40B4-BE49-F238E27FC236}">
                    <a16:creationId xmlns:a16="http://schemas.microsoft.com/office/drawing/2014/main" id="{C53C4F72-4692-4539-B693-650DA674932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189" y="3402"/>
                <a:ext cx="177" cy="177"/>
              </a:xfrm>
              <a:custGeom>
                <a:avLst/>
                <a:gdLst>
                  <a:gd name="T0" fmla="*/ 108 w 154"/>
                  <a:gd name="T1" fmla="*/ 17 h 153"/>
                  <a:gd name="T2" fmla="*/ 136 w 154"/>
                  <a:gd name="T3" fmla="*/ 108 h 153"/>
                  <a:gd name="T4" fmla="*/ 45 w 154"/>
                  <a:gd name="T5" fmla="*/ 136 h 153"/>
                  <a:gd name="T6" fmla="*/ 17 w 154"/>
                  <a:gd name="T7" fmla="*/ 45 h 153"/>
                  <a:gd name="T8" fmla="*/ 108 w 154"/>
                  <a:gd name="T9" fmla="*/ 17 h 153"/>
                  <a:gd name="T10" fmla="*/ 47 w 154"/>
                  <a:gd name="T11" fmla="*/ 134 h 153"/>
                  <a:gd name="T12" fmla="*/ 134 w 154"/>
                  <a:gd name="T13" fmla="*/ 107 h 153"/>
                  <a:gd name="T14" fmla="*/ 107 w 154"/>
                  <a:gd name="T15" fmla="*/ 19 h 153"/>
                  <a:gd name="T16" fmla="*/ 20 w 154"/>
                  <a:gd name="T17" fmla="*/ 46 h 153"/>
                  <a:gd name="T18" fmla="*/ 47 w 154"/>
                  <a:gd name="T19" fmla="*/ 134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4" h="153">
                    <a:moveTo>
                      <a:pt x="108" y="17"/>
                    </a:moveTo>
                    <a:cubicBezTo>
                      <a:pt x="141" y="34"/>
                      <a:pt x="154" y="75"/>
                      <a:pt x="136" y="108"/>
                    </a:cubicBezTo>
                    <a:cubicBezTo>
                      <a:pt x="119" y="141"/>
                      <a:pt x="78" y="153"/>
                      <a:pt x="45" y="136"/>
                    </a:cubicBezTo>
                    <a:cubicBezTo>
                      <a:pt x="12" y="119"/>
                      <a:pt x="0" y="78"/>
                      <a:pt x="17" y="45"/>
                    </a:cubicBezTo>
                    <a:cubicBezTo>
                      <a:pt x="34" y="12"/>
                      <a:pt x="75" y="0"/>
                      <a:pt x="108" y="17"/>
                    </a:cubicBezTo>
                    <a:close/>
                    <a:moveTo>
                      <a:pt x="47" y="134"/>
                    </a:moveTo>
                    <a:cubicBezTo>
                      <a:pt x="78" y="150"/>
                      <a:pt x="117" y="138"/>
                      <a:pt x="134" y="107"/>
                    </a:cubicBezTo>
                    <a:cubicBezTo>
                      <a:pt x="150" y="75"/>
                      <a:pt x="138" y="36"/>
                      <a:pt x="107" y="19"/>
                    </a:cubicBezTo>
                    <a:cubicBezTo>
                      <a:pt x="75" y="3"/>
                      <a:pt x="36" y="15"/>
                      <a:pt x="20" y="46"/>
                    </a:cubicBezTo>
                    <a:cubicBezTo>
                      <a:pt x="3" y="78"/>
                      <a:pt x="15" y="117"/>
                      <a:pt x="47" y="1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42" name="Freeform 61">
                <a:extLst>
                  <a:ext uri="{FF2B5EF4-FFF2-40B4-BE49-F238E27FC236}">
                    <a16:creationId xmlns:a16="http://schemas.microsoft.com/office/drawing/2014/main" id="{5F785D1C-D794-4E5D-8315-B587C65EECD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151" y="3364"/>
                <a:ext cx="253" cy="253"/>
              </a:xfrm>
              <a:custGeom>
                <a:avLst/>
                <a:gdLst>
                  <a:gd name="T0" fmla="*/ 155 w 220"/>
                  <a:gd name="T1" fmla="*/ 24 h 219"/>
                  <a:gd name="T2" fmla="*/ 195 w 220"/>
                  <a:gd name="T3" fmla="*/ 154 h 219"/>
                  <a:gd name="T4" fmla="*/ 65 w 220"/>
                  <a:gd name="T5" fmla="*/ 195 h 219"/>
                  <a:gd name="T6" fmla="*/ 25 w 220"/>
                  <a:gd name="T7" fmla="*/ 65 h 219"/>
                  <a:gd name="T8" fmla="*/ 155 w 220"/>
                  <a:gd name="T9" fmla="*/ 24 h 219"/>
                  <a:gd name="T10" fmla="*/ 66 w 220"/>
                  <a:gd name="T11" fmla="*/ 192 h 219"/>
                  <a:gd name="T12" fmla="*/ 192 w 220"/>
                  <a:gd name="T13" fmla="*/ 153 h 219"/>
                  <a:gd name="T14" fmla="*/ 153 w 220"/>
                  <a:gd name="T15" fmla="*/ 27 h 219"/>
                  <a:gd name="T16" fmla="*/ 27 w 220"/>
                  <a:gd name="T17" fmla="*/ 66 h 219"/>
                  <a:gd name="T18" fmla="*/ 66 w 220"/>
                  <a:gd name="T19" fmla="*/ 192 h 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0" h="219">
                    <a:moveTo>
                      <a:pt x="155" y="24"/>
                    </a:moveTo>
                    <a:cubicBezTo>
                      <a:pt x="202" y="49"/>
                      <a:pt x="220" y="107"/>
                      <a:pt x="195" y="154"/>
                    </a:cubicBezTo>
                    <a:cubicBezTo>
                      <a:pt x="170" y="201"/>
                      <a:pt x="112" y="219"/>
                      <a:pt x="65" y="195"/>
                    </a:cubicBezTo>
                    <a:cubicBezTo>
                      <a:pt x="18" y="170"/>
                      <a:pt x="0" y="112"/>
                      <a:pt x="25" y="65"/>
                    </a:cubicBezTo>
                    <a:cubicBezTo>
                      <a:pt x="49" y="18"/>
                      <a:pt x="108" y="0"/>
                      <a:pt x="155" y="24"/>
                    </a:cubicBezTo>
                    <a:close/>
                    <a:moveTo>
                      <a:pt x="66" y="192"/>
                    </a:moveTo>
                    <a:cubicBezTo>
                      <a:pt x="112" y="216"/>
                      <a:pt x="168" y="199"/>
                      <a:pt x="192" y="153"/>
                    </a:cubicBezTo>
                    <a:cubicBezTo>
                      <a:pt x="216" y="107"/>
                      <a:pt x="199" y="51"/>
                      <a:pt x="153" y="27"/>
                    </a:cubicBezTo>
                    <a:cubicBezTo>
                      <a:pt x="108" y="3"/>
                      <a:pt x="51" y="20"/>
                      <a:pt x="27" y="66"/>
                    </a:cubicBezTo>
                    <a:cubicBezTo>
                      <a:pt x="3" y="112"/>
                      <a:pt x="21" y="168"/>
                      <a:pt x="66" y="19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43" name="Freeform 62">
                <a:extLst>
                  <a:ext uri="{FF2B5EF4-FFF2-40B4-BE49-F238E27FC236}">
                    <a16:creationId xmlns:a16="http://schemas.microsoft.com/office/drawing/2014/main" id="{C23AE368-2BB7-4BF5-A392-5BF40572B0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62" y="4538"/>
                <a:ext cx="87" cy="87"/>
              </a:xfrm>
              <a:custGeom>
                <a:avLst/>
                <a:gdLst>
                  <a:gd name="T0" fmla="*/ 9 w 75"/>
                  <a:gd name="T1" fmla="*/ 23 h 75"/>
                  <a:gd name="T2" fmla="*/ 53 w 75"/>
                  <a:gd name="T3" fmla="*/ 9 h 75"/>
                  <a:gd name="T4" fmla="*/ 67 w 75"/>
                  <a:gd name="T5" fmla="*/ 53 h 75"/>
                  <a:gd name="T6" fmla="*/ 22 w 75"/>
                  <a:gd name="T7" fmla="*/ 67 h 75"/>
                  <a:gd name="T8" fmla="*/ 9 w 75"/>
                  <a:gd name="T9" fmla="*/ 23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5">
                    <a:moveTo>
                      <a:pt x="9" y="23"/>
                    </a:moveTo>
                    <a:cubicBezTo>
                      <a:pt x="17" y="7"/>
                      <a:pt x="37" y="0"/>
                      <a:pt x="53" y="9"/>
                    </a:cubicBezTo>
                    <a:cubicBezTo>
                      <a:pt x="69" y="17"/>
                      <a:pt x="75" y="37"/>
                      <a:pt x="67" y="53"/>
                    </a:cubicBezTo>
                    <a:cubicBezTo>
                      <a:pt x="58" y="69"/>
                      <a:pt x="38" y="75"/>
                      <a:pt x="22" y="67"/>
                    </a:cubicBezTo>
                    <a:cubicBezTo>
                      <a:pt x="6" y="58"/>
                      <a:pt x="0" y="39"/>
                      <a:pt x="9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44" name="Freeform 63">
                <a:extLst>
                  <a:ext uri="{FF2B5EF4-FFF2-40B4-BE49-F238E27FC236}">
                    <a16:creationId xmlns:a16="http://schemas.microsoft.com/office/drawing/2014/main" id="{6A8CA830-98E5-4BBB-9A57-DF4A89BDC77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141" y="4518"/>
                <a:ext cx="128" cy="129"/>
              </a:xfrm>
              <a:custGeom>
                <a:avLst/>
                <a:gdLst>
                  <a:gd name="T0" fmla="*/ 78 w 111"/>
                  <a:gd name="T1" fmla="*/ 13 h 112"/>
                  <a:gd name="T2" fmla="*/ 99 w 111"/>
                  <a:gd name="T3" fmla="*/ 79 h 112"/>
                  <a:gd name="T4" fmla="*/ 33 w 111"/>
                  <a:gd name="T5" fmla="*/ 99 h 112"/>
                  <a:gd name="T6" fmla="*/ 12 w 111"/>
                  <a:gd name="T7" fmla="*/ 33 h 112"/>
                  <a:gd name="T8" fmla="*/ 78 w 111"/>
                  <a:gd name="T9" fmla="*/ 13 h 112"/>
                  <a:gd name="T10" fmla="*/ 34 w 111"/>
                  <a:gd name="T11" fmla="*/ 97 h 112"/>
                  <a:gd name="T12" fmla="*/ 97 w 111"/>
                  <a:gd name="T13" fmla="*/ 78 h 112"/>
                  <a:gd name="T14" fmla="*/ 77 w 111"/>
                  <a:gd name="T15" fmla="*/ 15 h 112"/>
                  <a:gd name="T16" fmla="*/ 14 w 111"/>
                  <a:gd name="T17" fmla="*/ 34 h 112"/>
                  <a:gd name="T18" fmla="*/ 34 w 111"/>
                  <a:gd name="T19" fmla="*/ 97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1" h="112">
                    <a:moveTo>
                      <a:pt x="78" y="13"/>
                    </a:moveTo>
                    <a:cubicBezTo>
                      <a:pt x="102" y="25"/>
                      <a:pt x="111" y="55"/>
                      <a:pt x="99" y="79"/>
                    </a:cubicBezTo>
                    <a:cubicBezTo>
                      <a:pt x="86" y="102"/>
                      <a:pt x="57" y="112"/>
                      <a:pt x="33" y="99"/>
                    </a:cubicBezTo>
                    <a:cubicBezTo>
                      <a:pt x="9" y="87"/>
                      <a:pt x="0" y="57"/>
                      <a:pt x="12" y="33"/>
                    </a:cubicBezTo>
                    <a:cubicBezTo>
                      <a:pt x="25" y="9"/>
                      <a:pt x="55" y="0"/>
                      <a:pt x="78" y="13"/>
                    </a:cubicBezTo>
                    <a:close/>
                    <a:moveTo>
                      <a:pt x="34" y="97"/>
                    </a:moveTo>
                    <a:cubicBezTo>
                      <a:pt x="57" y="109"/>
                      <a:pt x="85" y="100"/>
                      <a:pt x="97" y="78"/>
                    </a:cubicBezTo>
                    <a:cubicBezTo>
                      <a:pt x="109" y="55"/>
                      <a:pt x="100" y="27"/>
                      <a:pt x="77" y="15"/>
                    </a:cubicBezTo>
                    <a:cubicBezTo>
                      <a:pt x="55" y="3"/>
                      <a:pt x="26" y="11"/>
                      <a:pt x="14" y="34"/>
                    </a:cubicBezTo>
                    <a:cubicBezTo>
                      <a:pt x="2" y="57"/>
                      <a:pt x="11" y="85"/>
                      <a:pt x="34" y="9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45" name="Freeform 64">
                <a:extLst>
                  <a:ext uri="{FF2B5EF4-FFF2-40B4-BE49-F238E27FC236}">
                    <a16:creationId xmlns:a16="http://schemas.microsoft.com/office/drawing/2014/main" id="{D724DF34-F660-49C3-8721-59EDF6AB8F8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114" y="4490"/>
                <a:ext cx="183" cy="184"/>
              </a:xfrm>
              <a:custGeom>
                <a:avLst/>
                <a:gdLst>
                  <a:gd name="T0" fmla="*/ 112 w 159"/>
                  <a:gd name="T1" fmla="*/ 18 h 160"/>
                  <a:gd name="T2" fmla="*/ 141 w 159"/>
                  <a:gd name="T3" fmla="*/ 112 h 160"/>
                  <a:gd name="T4" fmla="*/ 47 w 159"/>
                  <a:gd name="T5" fmla="*/ 142 h 160"/>
                  <a:gd name="T6" fmla="*/ 18 w 159"/>
                  <a:gd name="T7" fmla="*/ 47 h 160"/>
                  <a:gd name="T8" fmla="*/ 112 w 159"/>
                  <a:gd name="T9" fmla="*/ 18 h 160"/>
                  <a:gd name="T10" fmla="*/ 48 w 159"/>
                  <a:gd name="T11" fmla="*/ 140 h 160"/>
                  <a:gd name="T12" fmla="*/ 140 w 159"/>
                  <a:gd name="T13" fmla="*/ 111 h 160"/>
                  <a:gd name="T14" fmla="*/ 111 w 159"/>
                  <a:gd name="T15" fmla="*/ 20 h 160"/>
                  <a:gd name="T16" fmla="*/ 20 w 159"/>
                  <a:gd name="T17" fmla="*/ 48 h 160"/>
                  <a:gd name="T18" fmla="*/ 48 w 159"/>
                  <a:gd name="T19" fmla="*/ 140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9" h="160">
                    <a:moveTo>
                      <a:pt x="112" y="18"/>
                    </a:moveTo>
                    <a:cubicBezTo>
                      <a:pt x="146" y="36"/>
                      <a:pt x="159" y="78"/>
                      <a:pt x="141" y="112"/>
                    </a:cubicBezTo>
                    <a:cubicBezTo>
                      <a:pt x="123" y="146"/>
                      <a:pt x="81" y="160"/>
                      <a:pt x="47" y="142"/>
                    </a:cubicBezTo>
                    <a:cubicBezTo>
                      <a:pt x="13" y="124"/>
                      <a:pt x="0" y="81"/>
                      <a:pt x="18" y="47"/>
                    </a:cubicBezTo>
                    <a:cubicBezTo>
                      <a:pt x="36" y="13"/>
                      <a:pt x="78" y="0"/>
                      <a:pt x="112" y="18"/>
                    </a:cubicBezTo>
                    <a:close/>
                    <a:moveTo>
                      <a:pt x="48" y="140"/>
                    </a:moveTo>
                    <a:cubicBezTo>
                      <a:pt x="81" y="157"/>
                      <a:pt x="122" y="144"/>
                      <a:pt x="140" y="111"/>
                    </a:cubicBezTo>
                    <a:cubicBezTo>
                      <a:pt x="157" y="78"/>
                      <a:pt x="144" y="37"/>
                      <a:pt x="111" y="20"/>
                    </a:cubicBezTo>
                    <a:cubicBezTo>
                      <a:pt x="78" y="3"/>
                      <a:pt x="37" y="15"/>
                      <a:pt x="20" y="48"/>
                    </a:cubicBezTo>
                    <a:cubicBezTo>
                      <a:pt x="2" y="81"/>
                      <a:pt x="15" y="122"/>
                      <a:pt x="48" y="1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46" name="Freeform 65">
                <a:extLst>
                  <a:ext uri="{FF2B5EF4-FFF2-40B4-BE49-F238E27FC236}">
                    <a16:creationId xmlns:a16="http://schemas.microsoft.com/office/drawing/2014/main" id="{A4DD33AD-A94A-43DD-B924-43CAE7986F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88" y="4763"/>
                <a:ext cx="86" cy="86"/>
              </a:xfrm>
              <a:custGeom>
                <a:avLst/>
                <a:gdLst>
                  <a:gd name="T0" fmla="*/ 8 w 75"/>
                  <a:gd name="T1" fmla="*/ 22 h 75"/>
                  <a:gd name="T2" fmla="*/ 52 w 75"/>
                  <a:gd name="T3" fmla="*/ 9 h 75"/>
                  <a:gd name="T4" fmla="*/ 66 w 75"/>
                  <a:gd name="T5" fmla="*/ 53 h 75"/>
                  <a:gd name="T6" fmla="*/ 22 w 75"/>
                  <a:gd name="T7" fmla="*/ 67 h 75"/>
                  <a:gd name="T8" fmla="*/ 8 w 75"/>
                  <a:gd name="T9" fmla="*/ 22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5">
                    <a:moveTo>
                      <a:pt x="8" y="22"/>
                    </a:moveTo>
                    <a:cubicBezTo>
                      <a:pt x="17" y="6"/>
                      <a:pt x="36" y="0"/>
                      <a:pt x="52" y="9"/>
                    </a:cubicBezTo>
                    <a:cubicBezTo>
                      <a:pt x="69" y="17"/>
                      <a:pt x="75" y="37"/>
                      <a:pt x="66" y="53"/>
                    </a:cubicBezTo>
                    <a:cubicBezTo>
                      <a:pt x="58" y="69"/>
                      <a:pt x="38" y="75"/>
                      <a:pt x="22" y="67"/>
                    </a:cubicBezTo>
                    <a:cubicBezTo>
                      <a:pt x="6" y="58"/>
                      <a:pt x="0" y="38"/>
                      <a:pt x="8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47" name="Freeform 66">
                <a:extLst>
                  <a:ext uri="{FF2B5EF4-FFF2-40B4-BE49-F238E27FC236}">
                    <a16:creationId xmlns:a16="http://schemas.microsoft.com/office/drawing/2014/main" id="{C53D5B4D-302E-412D-B346-B3FC506916C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566" y="4742"/>
                <a:ext cx="129" cy="128"/>
              </a:xfrm>
              <a:custGeom>
                <a:avLst/>
                <a:gdLst>
                  <a:gd name="T0" fmla="*/ 79 w 112"/>
                  <a:gd name="T1" fmla="*/ 12 h 111"/>
                  <a:gd name="T2" fmla="*/ 99 w 112"/>
                  <a:gd name="T3" fmla="*/ 78 h 111"/>
                  <a:gd name="T4" fmla="*/ 33 w 112"/>
                  <a:gd name="T5" fmla="*/ 99 h 111"/>
                  <a:gd name="T6" fmla="*/ 13 w 112"/>
                  <a:gd name="T7" fmla="*/ 33 h 111"/>
                  <a:gd name="T8" fmla="*/ 79 w 112"/>
                  <a:gd name="T9" fmla="*/ 12 h 111"/>
                  <a:gd name="T10" fmla="*/ 34 w 112"/>
                  <a:gd name="T11" fmla="*/ 97 h 111"/>
                  <a:gd name="T12" fmla="*/ 98 w 112"/>
                  <a:gd name="T13" fmla="*/ 77 h 111"/>
                  <a:gd name="T14" fmla="*/ 78 w 112"/>
                  <a:gd name="T15" fmla="*/ 14 h 111"/>
                  <a:gd name="T16" fmla="*/ 15 w 112"/>
                  <a:gd name="T17" fmla="*/ 34 h 111"/>
                  <a:gd name="T18" fmla="*/ 34 w 112"/>
                  <a:gd name="T19" fmla="*/ 9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2" h="111">
                    <a:moveTo>
                      <a:pt x="79" y="12"/>
                    </a:moveTo>
                    <a:cubicBezTo>
                      <a:pt x="103" y="25"/>
                      <a:pt x="112" y="55"/>
                      <a:pt x="99" y="78"/>
                    </a:cubicBezTo>
                    <a:cubicBezTo>
                      <a:pt x="87" y="102"/>
                      <a:pt x="57" y="111"/>
                      <a:pt x="33" y="99"/>
                    </a:cubicBezTo>
                    <a:cubicBezTo>
                      <a:pt x="10" y="86"/>
                      <a:pt x="0" y="57"/>
                      <a:pt x="13" y="33"/>
                    </a:cubicBezTo>
                    <a:cubicBezTo>
                      <a:pt x="26" y="9"/>
                      <a:pt x="55" y="0"/>
                      <a:pt x="79" y="12"/>
                    </a:cubicBezTo>
                    <a:close/>
                    <a:moveTo>
                      <a:pt x="34" y="97"/>
                    </a:moveTo>
                    <a:cubicBezTo>
                      <a:pt x="57" y="109"/>
                      <a:pt x="86" y="100"/>
                      <a:pt x="98" y="77"/>
                    </a:cubicBezTo>
                    <a:cubicBezTo>
                      <a:pt x="110" y="55"/>
                      <a:pt x="101" y="26"/>
                      <a:pt x="78" y="14"/>
                    </a:cubicBezTo>
                    <a:cubicBezTo>
                      <a:pt x="55" y="2"/>
                      <a:pt x="27" y="11"/>
                      <a:pt x="15" y="34"/>
                    </a:cubicBezTo>
                    <a:cubicBezTo>
                      <a:pt x="3" y="57"/>
                      <a:pt x="12" y="85"/>
                      <a:pt x="34" y="9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48" name="Freeform 67">
                <a:extLst>
                  <a:ext uri="{FF2B5EF4-FFF2-40B4-BE49-F238E27FC236}">
                    <a16:creationId xmlns:a16="http://schemas.microsoft.com/office/drawing/2014/main" id="{4B08D5E2-DC79-412F-AF27-F046F2F3313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539" y="4715"/>
                <a:ext cx="184" cy="183"/>
              </a:xfrm>
              <a:custGeom>
                <a:avLst/>
                <a:gdLst>
                  <a:gd name="T0" fmla="*/ 112 w 159"/>
                  <a:gd name="T1" fmla="*/ 18 h 159"/>
                  <a:gd name="T2" fmla="*/ 141 w 159"/>
                  <a:gd name="T3" fmla="*/ 112 h 159"/>
                  <a:gd name="T4" fmla="*/ 47 w 159"/>
                  <a:gd name="T5" fmla="*/ 141 h 159"/>
                  <a:gd name="T6" fmla="*/ 18 w 159"/>
                  <a:gd name="T7" fmla="*/ 47 h 159"/>
                  <a:gd name="T8" fmla="*/ 112 w 159"/>
                  <a:gd name="T9" fmla="*/ 18 h 159"/>
                  <a:gd name="T10" fmla="*/ 48 w 159"/>
                  <a:gd name="T11" fmla="*/ 139 h 159"/>
                  <a:gd name="T12" fmla="*/ 139 w 159"/>
                  <a:gd name="T13" fmla="*/ 111 h 159"/>
                  <a:gd name="T14" fmla="*/ 111 w 159"/>
                  <a:gd name="T15" fmla="*/ 20 h 159"/>
                  <a:gd name="T16" fmla="*/ 19 w 159"/>
                  <a:gd name="T17" fmla="*/ 48 h 159"/>
                  <a:gd name="T18" fmla="*/ 48 w 159"/>
                  <a:gd name="T19" fmla="*/ 139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9" h="159">
                    <a:moveTo>
                      <a:pt x="112" y="18"/>
                    </a:moveTo>
                    <a:cubicBezTo>
                      <a:pt x="146" y="36"/>
                      <a:pt x="159" y="78"/>
                      <a:pt x="141" y="112"/>
                    </a:cubicBezTo>
                    <a:cubicBezTo>
                      <a:pt x="123" y="146"/>
                      <a:pt x="81" y="159"/>
                      <a:pt x="47" y="141"/>
                    </a:cubicBezTo>
                    <a:cubicBezTo>
                      <a:pt x="13" y="123"/>
                      <a:pt x="0" y="81"/>
                      <a:pt x="18" y="47"/>
                    </a:cubicBezTo>
                    <a:cubicBezTo>
                      <a:pt x="35" y="13"/>
                      <a:pt x="78" y="0"/>
                      <a:pt x="112" y="18"/>
                    </a:cubicBezTo>
                    <a:close/>
                    <a:moveTo>
                      <a:pt x="48" y="139"/>
                    </a:moveTo>
                    <a:cubicBezTo>
                      <a:pt x="81" y="157"/>
                      <a:pt x="122" y="144"/>
                      <a:pt x="139" y="111"/>
                    </a:cubicBezTo>
                    <a:cubicBezTo>
                      <a:pt x="156" y="78"/>
                      <a:pt x="144" y="37"/>
                      <a:pt x="111" y="20"/>
                    </a:cubicBezTo>
                    <a:cubicBezTo>
                      <a:pt x="78" y="2"/>
                      <a:pt x="37" y="15"/>
                      <a:pt x="19" y="48"/>
                    </a:cubicBezTo>
                    <a:cubicBezTo>
                      <a:pt x="2" y="81"/>
                      <a:pt x="15" y="122"/>
                      <a:pt x="48" y="13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49" name="Freeform 68">
                <a:extLst>
                  <a:ext uri="{FF2B5EF4-FFF2-40B4-BE49-F238E27FC236}">
                    <a16:creationId xmlns:a16="http://schemas.microsoft.com/office/drawing/2014/main" id="{03428C7D-73F5-47A5-A05D-3056D6E719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51" y="4407"/>
                <a:ext cx="87" cy="86"/>
              </a:xfrm>
              <a:custGeom>
                <a:avLst/>
                <a:gdLst>
                  <a:gd name="T0" fmla="*/ 8 w 75"/>
                  <a:gd name="T1" fmla="*/ 22 h 75"/>
                  <a:gd name="T2" fmla="*/ 53 w 75"/>
                  <a:gd name="T3" fmla="*/ 8 h 75"/>
                  <a:gd name="T4" fmla="*/ 66 w 75"/>
                  <a:gd name="T5" fmla="*/ 52 h 75"/>
                  <a:gd name="T6" fmla="*/ 22 w 75"/>
                  <a:gd name="T7" fmla="*/ 66 h 75"/>
                  <a:gd name="T8" fmla="*/ 8 w 75"/>
                  <a:gd name="T9" fmla="*/ 22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5">
                    <a:moveTo>
                      <a:pt x="8" y="22"/>
                    </a:moveTo>
                    <a:cubicBezTo>
                      <a:pt x="17" y="6"/>
                      <a:pt x="37" y="0"/>
                      <a:pt x="53" y="8"/>
                    </a:cubicBezTo>
                    <a:cubicBezTo>
                      <a:pt x="69" y="17"/>
                      <a:pt x="75" y="36"/>
                      <a:pt x="66" y="52"/>
                    </a:cubicBezTo>
                    <a:cubicBezTo>
                      <a:pt x="58" y="68"/>
                      <a:pt x="38" y="75"/>
                      <a:pt x="22" y="66"/>
                    </a:cubicBezTo>
                    <a:cubicBezTo>
                      <a:pt x="6" y="58"/>
                      <a:pt x="0" y="38"/>
                      <a:pt x="8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50" name="Freeform 69">
                <a:extLst>
                  <a:ext uri="{FF2B5EF4-FFF2-40B4-BE49-F238E27FC236}">
                    <a16:creationId xmlns:a16="http://schemas.microsoft.com/office/drawing/2014/main" id="{11F399BD-8B50-4FCE-ACAE-92FAC9B895A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731" y="4385"/>
                <a:ext cx="128" cy="129"/>
              </a:xfrm>
              <a:custGeom>
                <a:avLst/>
                <a:gdLst>
                  <a:gd name="T0" fmla="*/ 78 w 111"/>
                  <a:gd name="T1" fmla="*/ 13 h 112"/>
                  <a:gd name="T2" fmla="*/ 99 w 111"/>
                  <a:gd name="T3" fmla="*/ 79 h 112"/>
                  <a:gd name="T4" fmla="*/ 33 w 111"/>
                  <a:gd name="T5" fmla="*/ 99 h 112"/>
                  <a:gd name="T6" fmla="*/ 12 w 111"/>
                  <a:gd name="T7" fmla="*/ 33 h 112"/>
                  <a:gd name="T8" fmla="*/ 78 w 111"/>
                  <a:gd name="T9" fmla="*/ 13 h 112"/>
                  <a:gd name="T10" fmla="*/ 34 w 111"/>
                  <a:gd name="T11" fmla="*/ 97 h 112"/>
                  <a:gd name="T12" fmla="*/ 97 w 111"/>
                  <a:gd name="T13" fmla="*/ 78 h 112"/>
                  <a:gd name="T14" fmla="*/ 77 w 111"/>
                  <a:gd name="T15" fmla="*/ 15 h 112"/>
                  <a:gd name="T16" fmla="*/ 14 w 111"/>
                  <a:gd name="T17" fmla="*/ 34 h 112"/>
                  <a:gd name="T18" fmla="*/ 34 w 111"/>
                  <a:gd name="T19" fmla="*/ 97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1" h="112">
                    <a:moveTo>
                      <a:pt x="78" y="13"/>
                    </a:moveTo>
                    <a:cubicBezTo>
                      <a:pt x="102" y="25"/>
                      <a:pt x="111" y="55"/>
                      <a:pt x="99" y="79"/>
                    </a:cubicBezTo>
                    <a:cubicBezTo>
                      <a:pt x="86" y="103"/>
                      <a:pt x="56" y="112"/>
                      <a:pt x="33" y="99"/>
                    </a:cubicBezTo>
                    <a:cubicBezTo>
                      <a:pt x="9" y="87"/>
                      <a:pt x="0" y="57"/>
                      <a:pt x="12" y="33"/>
                    </a:cubicBezTo>
                    <a:cubicBezTo>
                      <a:pt x="25" y="10"/>
                      <a:pt x="54" y="0"/>
                      <a:pt x="78" y="13"/>
                    </a:cubicBezTo>
                    <a:close/>
                    <a:moveTo>
                      <a:pt x="34" y="97"/>
                    </a:moveTo>
                    <a:cubicBezTo>
                      <a:pt x="56" y="109"/>
                      <a:pt x="85" y="101"/>
                      <a:pt x="97" y="78"/>
                    </a:cubicBezTo>
                    <a:cubicBezTo>
                      <a:pt x="109" y="55"/>
                      <a:pt x="100" y="27"/>
                      <a:pt x="77" y="15"/>
                    </a:cubicBezTo>
                    <a:cubicBezTo>
                      <a:pt x="54" y="3"/>
                      <a:pt x="26" y="12"/>
                      <a:pt x="14" y="34"/>
                    </a:cubicBezTo>
                    <a:cubicBezTo>
                      <a:pt x="2" y="57"/>
                      <a:pt x="11" y="85"/>
                      <a:pt x="34" y="9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51" name="Freeform 70">
                <a:extLst>
                  <a:ext uri="{FF2B5EF4-FFF2-40B4-BE49-F238E27FC236}">
                    <a16:creationId xmlns:a16="http://schemas.microsoft.com/office/drawing/2014/main" id="{D21327A4-E183-4251-834F-A88F4FEC9C3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703" y="4357"/>
                <a:ext cx="183" cy="185"/>
              </a:xfrm>
              <a:custGeom>
                <a:avLst/>
                <a:gdLst>
                  <a:gd name="T0" fmla="*/ 112 w 159"/>
                  <a:gd name="T1" fmla="*/ 18 h 160"/>
                  <a:gd name="T2" fmla="*/ 141 w 159"/>
                  <a:gd name="T3" fmla="*/ 113 h 160"/>
                  <a:gd name="T4" fmla="*/ 47 w 159"/>
                  <a:gd name="T5" fmla="*/ 142 h 160"/>
                  <a:gd name="T6" fmla="*/ 18 w 159"/>
                  <a:gd name="T7" fmla="*/ 48 h 160"/>
                  <a:gd name="T8" fmla="*/ 112 w 159"/>
                  <a:gd name="T9" fmla="*/ 18 h 160"/>
                  <a:gd name="T10" fmla="*/ 48 w 159"/>
                  <a:gd name="T11" fmla="*/ 140 h 160"/>
                  <a:gd name="T12" fmla="*/ 139 w 159"/>
                  <a:gd name="T13" fmla="*/ 112 h 160"/>
                  <a:gd name="T14" fmla="*/ 111 w 159"/>
                  <a:gd name="T15" fmla="*/ 20 h 160"/>
                  <a:gd name="T16" fmla="*/ 19 w 159"/>
                  <a:gd name="T17" fmla="*/ 49 h 160"/>
                  <a:gd name="T18" fmla="*/ 48 w 159"/>
                  <a:gd name="T19" fmla="*/ 140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9" h="160">
                    <a:moveTo>
                      <a:pt x="112" y="18"/>
                    </a:moveTo>
                    <a:cubicBezTo>
                      <a:pt x="146" y="36"/>
                      <a:pt x="159" y="79"/>
                      <a:pt x="141" y="113"/>
                    </a:cubicBezTo>
                    <a:cubicBezTo>
                      <a:pt x="123" y="147"/>
                      <a:pt x="81" y="160"/>
                      <a:pt x="47" y="142"/>
                    </a:cubicBezTo>
                    <a:cubicBezTo>
                      <a:pt x="13" y="124"/>
                      <a:pt x="0" y="82"/>
                      <a:pt x="18" y="48"/>
                    </a:cubicBezTo>
                    <a:cubicBezTo>
                      <a:pt x="36" y="14"/>
                      <a:pt x="78" y="0"/>
                      <a:pt x="112" y="18"/>
                    </a:cubicBezTo>
                    <a:close/>
                    <a:moveTo>
                      <a:pt x="48" y="140"/>
                    </a:moveTo>
                    <a:cubicBezTo>
                      <a:pt x="81" y="157"/>
                      <a:pt x="122" y="145"/>
                      <a:pt x="139" y="112"/>
                    </a:cubicBezTo>
                    <a:cubicBezTo>
                      <a:pt x="157" y="79"/>
                      <a:pt x="144" y="38"/>
                      <a:pt x="111" y="20"/>
                    </a:cubicBezTo>
                    <a:cubicBezTo>
                      <a:pt x="78" y="3"/>
                      <a:pt x="37" y="16"/>
                      <a:pt x="19" y="49"/>
                    </a:cubicBezTo>
                    <a:cubicBezTo>
                      <a:pt x="2" y="82"/>
                      <a:pt x="15" y="123"/>
                      <a:pt x="48" y="1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52" name="Freeform 71">
                <a:extLst>
                  <a:ext uri="{FF2B5EF4-FFF2-40B4-BE49-F238E27FC236}">
                    <a16:creationId xmlns:a16="http://schemas.microsoft.com/office/drawing/2014/main" id="{230BE5FE-0BC0-48AF-8E66-AFDC18EB162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542" y="4789"/>
                <a:ext cx="511" cy="424"/>
              </a:xfrm>
              <a:custGeom>
                <a:avLst/>
                <a:gdLst>
                  <a:gd name="T0" fmla="*/ 0 w 511"/>
                  <a:gd name="T1" fmla="*/ 360 h 424"/>
                  <a:gd name="T2" fmla="*/ 0 w 511"/>
                  <a:gd name="T3" fmla="*/ 359 h 424"/>
                  <a:gd name="T4" fmla="*/ 170 w 511"/>
                  <a:gd name="T5" fmla="*/ 0 h 424"/>
                  <a:gd name="T6" fmla="*/ 511 w 511"/>
                  <a:gd name="T7" fmla="*/ 424 h 424"/>
                  <a:gd name="T8" fmla="*/ 0 w 511"/>
                  <a:gd name="T9" fmla="*/ 360 h 424"/>
                  <a:gd name="T10" fmla="*/ 171 w 511"/>
                  <a:gd name="T11" fmla="*/ 5 h 424"/>
                  <a:gd name="T12" fmla="*/ 4 w 511"/>
                  <a:gd name="T13" fmla="*/ 358 h 424"/>
                  <a:gd name="T14" fmla="*/ 506 w 511"/>
                  <a:gd name="T15" fmla="*/ 421 h 424"/>
                  <a:gd name="T16" fmla="*/ 171 w 511"/>
                  <a:gd name="T17" fmla="*/ 5 h 4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11" h="424">
                    <a:moveTo>
                      <a:pt x="0" y="360"/>
                    </a:moveTo>
                    <a:lnTo>
                      <a:pt x="0" y="359"/>
                    </a:lnTo>
                    <a:lnTo>
                      <a:pt x="170" y="0"/>
                    </a:lnTo>
                    <a:lnTo>
                      <a:pt x="511" y="424"/>
                    </a:lnTo>
                    <a:lnTo>
                      <a:pt x="0" y="360"/>
                    </a:lnTo>
                    <a:close/>
                    <a:moveTo>
                      <a:pt x="171" y="5"/>
                    </a:moveTo>
                    <a:lnTo>
                      <a:pt x="4" y="358"/>
                    </a:lnTo>
                    <a:lnTo>
                      <a:pt x="506" y="421"/>
                    </a:lnTo>
                    <a:lnTo>
                      <a:pt x="171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53" name="Freeform 72">
                <a:extLst>
                  <a:ext uri="{FF2B5EF4-FFF2-40B4-BE49-F238E27FC236}">
                    <a16:creationId xmlns:a16="http://schemas.microsoft.com/office/drawing/2014/main" id="{ED557C2E-AFFA-42A7-861A-FD89F1C43D0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709" y="4789"/>
                <a:ext cx="723" cy="424"/>
              </a:xfrm>
              <a:custGeom>
                <a:avLst/>
                <a:gdLst>
                  <a:gd name="T0" fmla="*/ 341 w 723"/>
                  <a:gd name="T1" fmla="*/ 424 h 424"/>
                  <a:gd name="T2" fmla="*/ 340 w 723"/>
                  <a:gd name="T3" fmla="*/ 423 h 424"/>
                  <a:gd name="T4" fmla="*/ 0 w 723"/>
                  <a:gd name="T5" fmla="*/ 0 h 424"/>
                  <a:gd name="T6" fmla="*/ 723 w 723"/>
                  <a:gd name="T7" fmla="*/ 287 h 424"/>
                  <a:gd name="T8" fmla="*/ 720 w 723"/>
                  <a:gd name="T9" fmla="*/ 289 h 424"/>
                  <a:gd name="T10" fmla="*/ 341 w 723"/>
                  <a:gd name="T11" fmla="*/ 424 h 424"/>
                  <a:gd name="T12" fmla="*/ 8 w 723"/>
                  <a:gd name="T13" fmla="*/ 6 h 424"/>
                  <a:gd name="T14" fmla="*/ 342 w 723"/>
                  <a:gd name="T15" fmla="*/ 421 h 424"/>
                  <a:gd name="T16" fmla="*/ 716 w 723"/>
                  <a:gd name="T17" fmla="*/ 287 h 424"/>
                  <a:gd name="T18" fmla="*/ 8 w 723"/>
                  <a:gd name="T19" fmla="*/ 6 h 4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23" h="424">
                    <a:moveTo>
                      <a:pt x="341" y="424"/>
                    </a:moveTo>
                    <a:lnTo>
                      <a:pt x="340" y="423"/>
                    </a:lnTo>
                    <a:lnTo>
                      <a:pt x="0" y="0"/>
                    </a:lnTo>
                    <a:lnTo>
                      <a:pt x="723" y="287"/>
                    </a:lnTo>
                    <a:lnTo>
                      <a:pt x="720" y="289"/>
                    </a:lnTo>
                    <a:lnTo>
                      <a:pt x="341" y="424"/>
                    </a:lnTo>
                    <a:close/>
                    <a:moveTo>
                      <a:pt x="8" y="6"/>
                    </a:moveTo>
                    <a:lnTo>
                      <a:pt x="342" y="421"/>
                    </a:lnTo>
                    <a:lnTo>
                      <a:pt x="716" y="287"/>
                    </a:lnTo>
                    <a:lnTo>
                      <a:pt x="8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54" name="Freeform 73">
                <a:extLst>
                  <a:ext uri="{FF2B5EF4-FFF2-40B4-BE49-F238E27FC236}">
                    <a16:creationId xmlns:a16="http://schemas.microsoft.com/office/drawing/2014/main" id="{32467442-CD39-4350-B54D-31176BB16AF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710" y="4542"/>
                <a:ext cx="720" cy="537"/>
              </a:xfrm>
              <a:custGeom>
                <a:avLst/>
                <a:gdLst>
                  <a:gd name="T0" fmla="*/ 720 w 720"/>
                  <a:gd name="T1" fmla="*/ 537 h 537"/>
                  <a:gd name="T2" fmla="*/ 718 w 720"/>
                  <a:gd name="T3" fmla="*/ 536 h 537"/>
                  <a:gd name="T4" fmla="*/ 0 w 720"/>
                  <a:gd name="T5" fmla="*/ 250 h 537"/>
                  <a:gd name="T6" fmla="*/ 2 w 720"/>
                  <a:gd name="T7" fmla="*/ 249 h 537"/>
                  <a:gd name="T8" fmla="*/ 472 w 720"/>
                  <a:gd name="T9" fmla="*/ 0 h 537"/>
                  <a:gd name="T10" fmla="*/ 720 w 720"/>
                  <a:gd name="T11" fmla="*/ 537 h 537"/>
                  <a:gd name="T12" fmla="*/ 5 w 720"/>
                  <a:gd name="T13" fmla="*/ 250 h 537"/>
                  <a:gd name="T14" fmla="*/ 716 w 720"/>
                  <a:gd name="T15" fmla="*/ 532 h 537"/>
                  <a:gd name="T16" fmla="*/ 471 w 720"/>
                  <a:gd name="T17" fmla="*/ 3 h 537"/>
                  <a:gd name="T18" fmla="*/ 5 w 720"/>
                  <a:gd name="T19" fmla="*/ 250 h 5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20" h="537">
                    <a:moveTo>
                      <a:pt x="720" y="537"/>
                    </a:moveTo>
                    <a:lnTo>
                      <a:pt x="718" y="536"/>
                    </a:lnTo>
                    <a:lnTo>
                      <a:pt x="0" y="250"/>
                    </a:lnTo>
                    <a:lnTo>
                      <a:pt x="2" y="249"/>
                    </a:lnTo>
                    <a:lnTo>
                      <a:pt x="472" y="0"/>
                    </a:lnTo>
                    <a:lnTo>
                      <a:pt x="720" y="537"/>
                    </a:lnTo>
                    <a:close/>
                    <a:moveTo>
                      <a:pt x="5" y="250"/>
                    </a:moveTo>
                    <a:lnTo>
                      <a:pt x="716" y="532"/>
                    </a:lnTo>
                    <a:lnTo>
                      <a:pt x="471" y="3"/>
                    </a:lnTo>
                    <a:lnTo>
                      <a:pt x="5" y="25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55" name="Freeform 74">
                <a:extLst>
                  <a:ext uri="{FF2B5EF4-FFF2-40B4-BE49-F238E27FC236}">
                    <a16:creationId xmlns:a16="http://schemas.microsoft.com/office/drawing/2014/main" id="{40E140B2-D05C-4F35-B4A0-54E384151AC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179" y="4542"/>
                <a:ext cx="624" cy="537"/>
              </a:xfrm>
              <a:custGeom>
                <a:avLst/>
                <a:gdLst>
                  <a:gd name="T0" fmla="*/ 249 w 624"/>
                  <a:gd name="T1" fmla="*/ 537 h 537"/>
                  <a:gd name="T2" fmla="*/ 248 w 624"/>
                  <a:gd name="T3" fmla="*/ 534 h 537"/>
                  <a:gd name="T4" fmla="*/ 0 w 624"/>
                  <a:gd name="T5" fmla="*/ 0 h 537"/>
                  <a:gd name="T6" fmla="*/ 2 w 624"/>
                  <a:gd name="T7" fmla="*/ 1 h 537"/>
                  <a:gd name="T8" fmla="*/ 624 w 624"/>
                  <a:gd name="T9" fmla="*/ 154 h 537"/>
                  <a:gd name="T10" fmla="*/ 622 w 624"/>
                  <a:gd name="T11" fmla="*/ 155 h 537"/>
                  <a:gd name="T12" fmla="*/ 249 w 624"/>
                  <a:gd name="T13" fmla="*/ 537 h 537"/>
                  <a:gd name="T14" fmla="*/ 5 w 624"/>
                  <a:gd name="T15" fmla="*/ 3 h 537"/>
                  <a:gd name="T16" fmla="*/ 250 w 624"/>
                  <a:gd name="T17" fmla="*/ 532 h 537"/>
                  <a:gd name="T18" fmla="*/ 619 w 624"/>
                  <a:gd name="T19" fmla="*/ 155 h 537"/>
                  <a:gd name="T20" fmla="*/ 5 w 624"/>
                  <a:gd name="T21" fmla="*/ 3 h 5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24" h="537">
                    <a:moveTo>
                      <a:pt x="249" y="537"/>
                    </a:moveTo>
                    <a:lnTo>
                      <a:pt x="248" y="534"/>
                    </a:lnTo>
                    <a:lnTo>
                      <a:pt x="0" y="0"/>
                    </a:lnTo>
                    <a:lnTo>
                      <a:pt x="2" y="1"/>
                    </a:lnTo>
                    <a:lnTo>
                      <a:pt x="624" y="154"/>
                    </a:lnTo>
                    <a:lnTo>
                      <a:pt x="622" y="155"/>
                    </a:lnTo>
                    <a:lnTo>
                      <a:pt x="249" y="537"/>
                    </a:lnTo>
                    <a:close/>
                    <a:moveTo>
                      <a:pt x="5" y="3"/>
                    </a:moveTo>
                    <a:lnTo>
                      <a:pt x="250" y="532"/>
                    </a:lnTo>
                    <a:lnTo>
                      <a:pt x="619" y="155"/>
                    </a:lnTo>
                    <a:lnTo>
                      <a:pt x="5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56" name="Freeform 75">
                <a:extLst>
                  <a:ext uri="{FF2B5EF4-FFF2-40B4-BE49-F238E27FC236}">
                    <a16:creationId xmlns:a16="http://schemas.microsoft.com/office/drawing/2014/main" id="{2761A72E-0B46-4163-B100-00F94AFF771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613" y="4051"/>
                <a:ext cx="593" cy="495"/>
              </a:xfrm>
              <a:custGeom>
                <a:avLst/>
                <a:gdLst>
                  <a:gd name="T0" fmla="*/ 569 w 593"/>
                  <a:gd name="T1" fmla="*/ 495 h 495"/>
                  <a:gd name="T2" fmla="*/ 567 w 593"/>
                  <a:gd name="T3" fmla="*/ 494 h 495"/>
                  <a:gd name="T4" fmla="*/ 0 w 593"/>
                  <a:gd name="T5" fmla="*/ 0 h 495"/>
                  <a:gd name="T6" fmla="*/ 593 w 593"/>
                  <a:gd name="T7" fmla="*/ 190 h 495"/>
                  <a:gd name="T8" fmla="*/ 569 w 593"/>
                  <a:gd name="T9" fmla="*/ 495 h 495"/>
                  <a:gd name="T10" fmla="*/ 11 w 593"/>
                  <a:gd name="T11" fmla="*/ 6 h 495"/>
                  <a:gd name="T12" fmla="*/ 567 w 593"/>
                  <a:gd name="T13" fmla="*/ 491 h 495"/>
                  <a:gd name="T14" fmla="*/ 590 w 593"/>
                  <a:gd name="T15" fmla="*/ 191 h 495"/>
                  <a:gd name="T16" fmla="*/ 11 w 593"/>
                  <a:gd name="T17" fmla="*/ 6 h 4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93" h="495">
                    <a:moveTo>
                      <a:pt x="569" y="495"/>
                    </a:moveTo>
                    <a:lnTo>
                      <a:pt x="567" y="494"/>
                    </a:lnTo>
                    <a:lnTo>
                      <a:pt x="0" y="0"/>
                    </a:lnTo>
                    <a:lnTo>
                      <a:pt x="593" y="190"/>
                    </a:lnTo>
                    <a:lnTo>
                      <a:pt x="569" y="495"/>
                    </a:lnTo>
                    <a:close/>
                    <a:moveTo>
                      <a:pt x="11" y="6"/>
                    </a:moveTo>
                    <a:lnTo>
                      <a:pt x="567" y="491"/>
                    </a:lnTo>
                    <a:lnTo>
                      <a:pt x="590" y="191"/>
                    </a:lnTo>
                    <a:lnTo>
                      <a:pt x="11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57" name="Freeform 76">
                <a:extLst>
                  <a:ext uri="{FF2B5EF4-FFF2-40B4-BE49-F238E27FC236}">
                    <a16:creationId xmlns:a16="http://schemas.microsoft.com/office/drawing/2014/main" id="{E5580A02-6D7F-4D9B-8C33-FD47CD61971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615" y="4050"/>
                <a:ext cx="571" cy="496"/>
              </a:xfrm>
              <a:custGeom>
                <a:avLst/>
                <a:gdLst>
                  <a:gd name="T0" fmla="*/ 571 w 571"/>
                  <a:gd name="T1" fmla="*/ 496 h 496"/>
                  <a:gd name="T2" fmla="*/ 175 w 571"/>
                  <a:gd name="T3" fmla="*/ 419 h 496"/>
                  <a:gd name="T4" fmla="*/ 175 w 571"/>
                  <a:gd name="T5" fmla="*/ 418 h 496"/>
                  <a:gd name="T6" fmla="*/ 0 w 571"/>
                  <a:gd name="T7" fmla="*/ 0 h 496"/>
                  <a:gd name="T8" fmla="*/ 571 w 571"/>
                  <a:gd name="T9" fmla="*/ 496 h 496"/>
                  <a:gd name="T10" fmla="*/ 178 w 571"/>
                  <a:gd name="T11" fmla="*/ 417 h 496"/>
                  <a:gd name="T12" fmla="*/ 562 w 571"/>
                  <a:gd name="T13" fmla="*/ 492 h 496"/>
                  <a:gd name="T14" fmla="*/ 7 w 571"/>
                  <a:gd name="T15" fmla="*/ 9 h 496"/>
                  <a:gd name="T16" fmla="*/ 178 w 571"/>
                  <a:gd name="T17" fmla="*/ 417 h 4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71" h="496">
                    <a:moveTo>
                      <a:pt x="571" y="496"/>
                    </a:moveTo>
                    <a:lnTo>
                      <a:pt x="175" y="419"/>
                    </a:lnTo>
                    <a:lnTo>
                      <a:pt x="175" y="418"/>
                    </a:lnTo>
                    <a:lnTo>
                      <a:pt x="0" y="0"/>
                    </a:lnTo>
                    <a:lnTo>
                      <a:pt x="571" y="496"/>
                    </a:lnTo>
                    <a:close/>
                    <a:moveTo>
                      <a:pt x="178" y="417"/>
                    </a:moveTo>
                    <a:lnTo>
                      <a:pt x="562" y="492"/>
                    </a:lnTo>
                    <a:lnTo>
                      <a:pt x="7" y="9"/>
                    </a:lnTo>
                    <a:lnTo>
                      <a:pt x="178" y="4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58" name="Freeform 77">
                <a:extLst>
                  <a:ext uri="{FF2B5EF4-FFF2-40B4-BE49-F238E27FC236}">
                    <a16:creationId xmlns:a16="http://schemas.microsoft.com/office/drawing/2014/main" id="{12E03E01-B20D-49F7-9D21-B9C101F7C71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711" y="4467"/>
                <a:ext cx="474" cy="327"/>
              </a:xfrm>
              <a:custGeom>
                <a:avLst/>
                <a:gdLst>
                  <a:gd name="T0" fmla="*/ 0 w 474"/>
                  <a:gd name="T1" fmla="*/ 327 h 327"/>
                  <a:gd name="T2" fmla="*/ 79 w 474"/>
                  <a:gd name="T3" fmla="*/ 0 h 327"/>
                  <a:gd name="T4" fmla="*/ 474 w 474"/>
                  <a:gd name="T5" fmla="*/ 76 h 327"/>
                  <a:gd name="T6" fmla="*/ 471 w 474"/>
                  <a:gd name="T7" fmla="*/ 78 h 327"/>
                  <a:gd name="T8" fmla="*/ 0 w 474"/>
                  <a:gd name="T9" fmla="*/ 327 h 327"/>
                  <a:gd name="T10" fmla="*/ 82 w 474"/>
                  <a:gd name="T11" fmla="*/ 2 h 327"/>
                  <a:gd name="T12" fmla="*/ 3 w 474"/>
                  <a:gd name="T13" fmla="*/ 322 h 327"/>
                  <a:gd name="T14" fmla="*/ 467 w 474"/>
                  <a:gd name="T15" fmla="*/ 77 h 327"/>
                  <a:gd name="T16" fmla="*/ 82 w 474"/>
                  <a:gd name="T17" fmla="*/ 2 h 3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74" h="327">
                    <a:moveTo>
                      <a:pt x="0" y="327"/>
                    </a:moveTo>
                    <a:lnTo>
                      <a:pt x="79" y="0"/>
                    </a:lnTo>
                    <a:lnTo>
                      <a:pt x="474" y="76"/>
                    </a:lnTo>
                    <a:lnTo>
                      <a:pt x="471" y="78"/>
                    </a:lnTo>
                    <a:lnTo>
                      <a:pt x="0" y="327"/>
                    </a:lnTo>
                    <a:close/>
                    <a:moveTo>
                      <a:pt x="82" y="2"/>
                    </a:moveTo>
                    <a:lnTo>
                      <a:pt x="3" y="322"/>
                    </a:lnTo>
                    <a:lnTo>
                      <a:pt x="467" y="77"/>
                    </a:lnTo>
                    <a:lnTo>
                      <a:pt x="82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59" name="Freeform 78">
                <a:extLst>
                  <a:ext uri="{FF2B5EF4-FFF2-40B4-BE49-F238E27FC236}">
                    <a16:creationId xmlns:a16="http://schemas.microsoft.com/office/drawing/2014/main" id="{F360BCC2-227B-463C-B5EA-E2092B7FD23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097" y="4466"/>
                <a:ext cx="697" cy="351"/>
              </a:xfrm>
              <a:custGeom>
                <a:avLst/>
                <a:gdLst>
                  <a:gd name="T0" fmla="*/ 0 w 697"/>
                  <a:gd name="T1" fmla="*/ 351 h 351"/>
                  <a:gd name="T2" fmla="*/ 697 w 697"/>
                  <a:gd name="T3" fmla="*/ 0 h 351"/>
                  <a:gd name="T4" fmla="*/ 616 w 697"/>
                  <a:gd name="T5" fmla="*/ 327 h 351"/>
                  <a:gd name="T6" fmla="*/ 615 w 697"/>
                  <a:gd name="T7" fmla="*/ 327 h 351"/>
                  <a:gd name="T8" fmla="*/ 0 w 697"/>
                  <a:gd name="T9" fmla="*/ 351 h 351"/>
                  <a:gd name="T10" fmla="*/ 692 w 697"/>
                  <a:gd name="T11" fmla="*/ 4 h 351"/>
                  <a:gd name="T12" fmla="*/ 12 w 697"/>
                  <a:gd name="T13" fmla="*/ 348 h 351"/>
                  <a:gd name="T14" fmla="*/ 614 w 697"/>
                  <a:gd name="T15" fmla="*/ 325 h 351"/>
                  <a:gd name="T16" fmla="*/ 692 w 697"/>
                  <a:gd name="T17" fmla="*/ 4 h 3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97" h="351">
                    <a:moveTo>
                      <a:pt x="0" y="351"/>
                    </a:moveTo>
                    <a:lnTo>
                      <a:pt x="697" y="0"/>
                    </a:lnTo>
                    <a:lnTo>
                      <a:pt x="616" y="327"/>
                    </a:lnTo>
                    <a:lnTo>
                      <a:pt x="615" y="327"/>
                    </a:lnTo>
                    <a:lnTo>
                      <a:pt x="0" y="351"/>
                    </a:lnTo>
                    <a:close/>
                    <a:moveTo>
                      <a:pt x="692" y="4"/>
                    </a:moveTo>
                    <a:lnTo>
                      <a:pt x="12" y="348"/>
                    </a:lnTo>
                    <a:lnTo>
                      <a:pt x="614" y="325"/>
                    </a:lnTo>
                    <a:lnTo>
                      <a:pt x="692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60" name="Freeform 79">
                <a:extLst>
                  <a:ext uri="{FF2B5EF4-FFF2-40B4-BE49-F238E27FC236}">
                    <a16:creationId xmlns:a16="http://schemas.microsoft.com/office/drawing/2014/main" id="{E9224478-43ED-4CE7-BE34-2E50DD84954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100" y="4791"/>
                <a:ext cx="614" cy="359"/>
              </a:xfrm>
              <a:custGeom>
                <a:avLst/>
                <a:gdLst>
                  <a:gd name="T0" fmla="*/ 445 w 614"/>
                  <a:gd name="T1" fmla="*/ 359 h 359"/>
                  <a:gd name="T2" fmla="*/ 444 w 614"/>
                  <a:gd name="T3" fmla="*/ 358 h 359"/>
                  <a:gd name="T4" fmla="*/ 0 w 614"/>
                  <a:gd name="T5" fmla="*/ 24 h 359"/>
                  <a:gd name="T6" fmla="*/ 614 w 614"/>
                  <a:gd name="T7" fmla="*/ 0 h 359"/>
                  <a:gd name="T8" fmla="*/ 613 w 614"/>
                  <a:gd name="T9" fmla="*/ 1 h 359"/>
                  <a:gd name="T10" fmla="*/ 445 w 614"/>
                  <a:gd name="T11" fmla="*/ 359 h 359"/>
                  <a:gd name="T12" fmla="*/ 7 w 614"/>
                  <a:gd name="T13" fmla="*/ 25 h 359"/>
                  <a:gd name="T14" fmla="*/ 444 w 614"/>
                  <a:gd name="T15" fmla="*/ 356 h 359"/>
                  <a:gd name="T16" fmla="*/ 611 w 614"/>
                  <a:gd name="T17" fmla="*/ 2 h 359"/>
                  <a:gd name="T18" fmla="*/ 7 w 614"/>
                  <a:gd name="T19" fmla="*/ 25 h 3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14" h="359">
                    <a:moveTo>
                      <a:pt x="445" y="359"/>
                    </a:moveTo>
                    <a:lnTo>
                      <a:pt x="444" y="358"/>
                    </a:lnTo>
                    <a:lnTo>
                      <a:pt x="0" y="24"/>
                    </a:lnTo>
                    <a:lnTo>
                      <a:pt x="614" y="0"/>
                    </a:lnTo>
                    <a:lnTo>
                      <a:pt x="613" y="1"/>
                    </a:lnTo>
                    <a:lnTo>
                      <a:pt x="445" y="359"/>
                    </a:lnTo>
                    <a:close/>
                    <a:moveTo>
                      <a:pt x="7" y="25"/>
                    </a:moveTo>
                    <a:lnTo>
                      <a:pt x="444" y="356"/>
                    </a:lnTo>
                    <a:lnTo>
                      <a:pt x="611" y="2"/>
                    </a:lnTo>
                    <a:lnTo>
                      <a:pt x="7" y="2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61" name="Freeform 80">
                <a:extLst>
                  <a:ext uri="{FF2B5EF4-FFF2-40B4-BE49-F238E27FC236}">
                    <a16:creationId xmlns:a16="http://schemas.microsoft.com/office/drawing/2014/main" id="{B7021512-F882-4379-B644-1F42C8CA3FE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057" y="4813"/>
                <a:ext cx="489" cy="634"/>
              </a:xfrm>
              <a:custGeom>
                <a:avLst/>
                <a:gdLst>
                  <a:gd name="T0" fmla="*/ 0 w 489"/>
                  <a:gd name="T1" fmla="*/ 634 h 634"/>
                  <a:gd name="T2" fmla="*/ 45 w 489"/>
                  <a:gd name="T3" fmla="*/ 0 h 634"/>
                  <a:gd name="T4" fmla="*/ 489 w 489"/>
                  <a:gd name="T5" fmla="*/ 335 h 634"/>
                  <a:gd name="T6" fmla="*/ 0 w 489"/>
                  <a:gd name="T7" fmla="*/ 634 h 634"/>
                  <a:gd name="T8" fmla="*/ 47 w 489"/>
                  <a:gd name="T9" fmla="*/ 5 h 634"/>
                  <a:gd name="T10" fmla="*/ 3 w 489"/>
                  <a:gd name="T11" fmla="*/ 630 h 634"/>
                  <a:gd name="T12" fmla="*/ 485 w 489"/>
                  <a:gd name="T13" fmla="*/ 335 h 634"/>
                  <a:gd name="T14" fmla="*/ 47 w 489"/>
                  <a:gd name="T15" fmla="*/ 5 h 6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89" h="634">
                    <a:moveTo>
                      <a:pt x="0" y="634"/>
                    </a:moveTo>
                    <a:lnTo>
                      <a:pt x="45" y="0"/>
                    </a:lnTo>
                    <a:lnTo>
                      <a:pt x="489" y="335"/>
                    </a:lnTo>
                    <a:lnTo>
                      <a:pt x="0" y="634"/>
                    </a:lnTo>
                    <a:close/>
                    <a:moveTo>
                      <a:pt x="47" y="5"/>
                    </a:moveTo>
                    <a:lnTo>
                      <a:pt x="3" y="630"/>
                    </a:lnTo>
                    <a:lnTo>
                      <a:pt x="485" y="335"/>
                    </a:lnTo>
                    <a:lnTo>
                      <a:pt x="47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62" name="Freeform 81">
                <a:extLst>
                  <a:ext uri="{FF2B5EF4-FFF2-40B4-BE49-F238E27FC236}">
                    <a16:creationId xmlns:a16="http://schemas.microsoft.com/office/drawing/2014/main" id="{20EDD7F7-8311-4765-84BB-AAA2E99D104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055" y="5147"/>
                <a:ext cx="538" cy="325"/>
              </a:xfrm>
              <a:custGeom>
                <a:avLst/>
                <a:gdLst>
                  <a:gd name="T0" fmla="*/ 0 w 538"/>
                  <a:gd name="T1" fmla="*/ 299 h 325"/>
                  <a:gd name="T2" fmla="*/ 490 w 538"/>
                  <a:gd name="T3" fmla="*/ 0 h 325"/>
                  <a:gd name="T4" fmla="*/ 538 w 538"/>
                  <a:gd name="T5" fmla="*/ 325 h 325"/>
                  <a:gd name="T6" fmla="*/ 0 w 538"/>
                  <a:gd name="T7" fmla="*/ 299 h 325"/>
                  <a:gd name="T8" fmla="*/ 489 w 538"/>
                  <a:gd name="T9" fmla="*/ 3 h 325"/>
                  <a:gd name="T10" fmla="*/ 8 w 538"/>
                  <a:gd name="T11" fmla="*/ 297 h 325"/>
                  <a:gd name="T12" fmla="*/ 536 w 538"/>
                  <a:gd name="T13" fmla="*/ 322 h 325"/>
                  <a:gd name="T14" fmla="*/ 489 w 538"/>
                  <a:gd name="T15" fmla="*/ 3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38" h="325">
                    <a:moveTo>
                      <a:pt x="0" y="299"/>
                    </a:moveTo>
                    <a:lnTo>
                      <a:pt x="490" y="0"/>
                    </a:lnTo>
                    <a:lnTo>
                      <a:pt x="538" y="325"/>
                    </a:lnTo>
                    <a:lnTo>
                      <a:pt x="0" y="299"/>
                    </a:lnTo>
                    <a:close/>
                    <a:moveTo>
                      <a:pt x="489" y="3"/>
                    </a:moveTo>
                    <a:lnTo>
                      <a:pt x="8" y="297"/>
                    </a:lnTo>
                    <a:lnTo>
                      <a:pt x="536" y="322"/>
                    </a:lnTo>
                    <a:lnTo>
                      <a:pt x="489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63" name="Freeform 82">
                <a:extLst>
                  <a:ext uri="{FF2B5EF4-FFF2-40B4-BE49-F238E27FC236}">
                    <a16:creationId xmlns:a16="http://schemas.microsoft.com/office/drawing/2014/main" id="{26C258AD-C8D9-4A27-994E-CBDD87E08F5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013" y="5444"/>
                <a:ext cx="585" cy="281"/>
              </a:xfrm>
              <a:custGeom>
                <a:avLst/>
                <a:gdLst>
                  <a:gd name="T0" fmla="*/ 0 w 585"/>
                  <a:gd name="T1" fmla="*/ 281 h 281"/>
                  <a:gd name="T2" fmla="*/ 44 w 585"/>
                  <a:gd name="T3" fmla="*/ 0 h 281"/>
                  <a:gd name="T4" fmla="*/ 585 w 585"/>
                  <a:gd name="T5" fmla="*/ 25 h 281"/>
                  <a:gd name="T6" fmla="*/ 579 w 585"/>
                  <a:gd name="T7" fmla="*/ 28 h 281"/>
                  <a:gd name="T8" fmla="*/ 0 w 585"/>
                  <a:gd name="T9" fmla="*/ 281 h 281"/>
                  <a:gd name="T10" fmla="*/ 46 w 585"/>
                  <a:gd name="T11" fmla="*/ 2 h 281"/>
                  <a:gd name="T12" fmla="*/ 2 w 585"/>
                  <a:gd name="T13" fmla="*/ 276 h 281"/>
                  <a:gd name="T14" fmla="*/ 573 w 585"/>
                  <a:gd name="T15" fmla="*/ 28 h 281"/>
                  <a:gd name="T16" fmla="*/ 46 w 585"/>
                  <a:gd name="T17" fmla="*/ 2 h 2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85" h="281">
                    <a:moveTo>
                      <a:pt x="0" y="281"/>
                    </a:moveTo>
                    <a:lnTo>
                      <a:pt x="44" y="0"/>
                    </a:lnTo>
                    <a:lnTo>
                      <a:pt x="585" y="25"/>
                    </a:lnTo>
                    <a:lnTo>
                      <a:pt x="579" y="28"/>
                    </a:lnTo>
                    <a:lnTo>
                      <a:pt x="0" y="281"/>
                    </a:lnTo>
                    <a:close/>
                    <a:moveTo>
                      <a:pt x="46" y="2"/>
                    </a:moveTo>
                    <a:lnTo>
                      <a:pt x="2" y="276"/>
                    </a:lnTo>
                    <a:lnTo>
                      <a:pt x="573" y="28"/>
                    </a:lnTo>
                    <a:lnTo>
                      <a:pt x="46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64" name="Freeform 83">
                <a:extLst>
                  <a:ext uri="{FF2B5EF4-FFF2-40B4-BE49-F238E27FC236}">
                    <a16:creationId xmlns:a16="http://schemas.microsoft.com/office/drawing/2014/main" id="{7F3E29BA-2EFA-4FCF-B010-AE072EDCEFA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010" y="5469"/>
                <a:ext cx="929" cy="316"/>
              </a:xfrm>
              <a:custGeom>
                <a:avLst/>
                <a:gdLst>
                  <a:gd name="T0" fmla="*/ 0 w 929"/>
                  <a:gd name="T1" fmla="*/ 255 h 316"/>
                  <a:gd name="T2" fmla="*/ 4 w 929"/>
                  <a:gd name="T3" fmla="*/ 253 h 316"/>
                  <a:gd name="T4" fmla="*/ 582 w 929"/>
                  <a:gd name="T5" fmla="*/ 0 h 316"/>
                  <a:gd name="T6" fmla="*/ 583 w 929"/>
                  <a:gd name="T7" fmla="*/ 0 h 316"/>
                  <a:gd name="T8" fmla="*/ 929 w 929"/>
                  <a:gd name="T9" fmla="*/ 316 h 316"/>
                  <a:gd name="T10" fmla="*/ 926 w 929"/>
                  <a:gd name="T11" fmla="*/ 316 h 316"/>
                  <a:gd name="T12" fmla="*/ 0 w 929"/>
                  <a:gd name="T13" fmla="*/ 255 h 316"/>
                  <a:gd name="T14" fmla="*/ 582 w 929"/>
                  <a:gd name="T15" fmla="*/ 3 h 316"/>
                  <a:gd name="T16" fmla="*/ 10 w 929"/>
                  <a:gd name="T17" fmla="*/ 253 h 316"/>
                  <a:gd name="T18" fmla="*/ 922 w 929"/>
                  <a:gd name="T19" fmla="*/ 314 h 316"/>
                  <a:gd name="T20" fmla="*/ 582 w 929"/>
                  <a:gd name="T21" fmla="*/ 3 h 3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29" h="316">
                    <a:moveTo>
                      <a:pt x="0" y="255"/>
                    </a:moveTo>
                    <a:lnTo>
                      <a:pt x="4" y="253"/>
                    </a:lnTo>
                    <a:lnTo>
                      <a:pt x="582" y="0"/>
                    </a:lnTo>
                    <a:lnTo>
                      <a:pt x="583" y="0"/>
                    </a:lnTo>
                    <a:lnTo>
                      <a:pt x="929" y="316"/>
                    </a:lnTo>
                    <a:lnTo>
                      <a:pt x="926" y="316"/>
                    </a:lnTo>
                    <a:lnTo>
                      <a:pt x="0" y="255"/>
                    </a:lnTo>
                    <a:close/>
                    <a:moveTo>
                      <a:pt x="582" y="3"/>
                    </a:moveTo>
                    <a:lnTo>
                      <a:pt x="10" y="253"/>
                    </a:lnTo>
                    <a:lnTo>
                      <a:pt x="922" y="314"/>
                    </a:lnTo>
                    <a:lnTo>
                      <a:pt x="582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65" name="Freeform 84">
                <a:extLst>
                  <a:ext uri="{FF2B5EF4-FFF2-40B4-BE49-F238E27FC236}">
                    <a16:creationId xmlns:a16="http://schemas.microsoft.com/office/drawing/2014/main" id="{5ABA410C-2F30-4511-9CF7-0377892EC64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589" y="5468"/>
                <a:ext cx="435" cy="318"/>
              </a:xfrm>
              <a:custGeom>
                <a:avLst/>
                <a:gdLst>
                  <a:gd name="T0" fmla="*/ 347 w 435"/>
                  <a:gd name="T1" fmla="*/ 318 h 318"/>
                  <a:gd name="T2" fmla="*/ 346 w 435"/>
                  <a:gd name="T3" fmla="*/ 317 h 318"/>
                  <a:gd name="T4" fmla="*/ 0 w 435"/>
                  <a:gd name="T5" fmla="*/ 0 h 318"/>
                  <a:gd name="T6" fmla="*/ 435 w 435"/>
                  <a:gd name="T7" fmla="*/ 70 h 318"/>
                  <a:gd name="T8" fmla="*/ 435 w 435"/>
                  <a:gd name="T9" fmla="*/ 72 h 318"/>
                  <a:gd name="T10" fmla="*/ 347 w 435"/>
                  <a:gd name="T11" fmla="*/ 318 h 318"/>
                  <a:gd name="T12" fmla="*/ 6 w 435"/>
                  <a:gd name="T13" fmla="*/ 5 h 318"/>
                  <a:gd name="T14" fmla="*/ 346 w 435"/>
                  <a:gd name="T15" fmla="*/ 313 h 318"/>
                  <a:gd name="T16" fmla="*/ 433 w 435"/>
                  <a:gd name="T17" fmla="*/ 72 h 318"/>
                  <a:gd name="T18" fmla="*/ 6 w 435"/>
                  <a:gd name="T19" fmla="*/ 5 h 3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35" h="318">
                    <a:moveTo>
                      <a:pt x="347" y="318"/>
                    </a:moveTo>
                    <a:lnTo>
                      <a:pt x="346" y="317"/>
                    </a:lnTo>
                    <a:lnTo>
                      <a:pt x="0" y="0"/>
                    </a:lnTo>
                    <a:lnTo>
                      <a:pt x="435" y="70"/>
                    </a:lnTo>
                    <a:lnTo>
                      <a:pt x="435" y="72"/>
                    </a:lnTo>
                    <a:lnTo>
                      <a:pt x="347" y="318"/>
                    </a:lnTo>
                    <a:close/>
                    <a:moveTo>
                      <a:pt x="6" y="5"/>
                    </a:moveTo>
                    <a:lnTo>
                      <a:pt x="346" y="313"/>
                    </a:lnTo>
                    <a:lnTo>
                      <a:pt x="433" y="72"/>
                    </a:lnTo>
                    <a:lnTo>
                      <a:pt x="6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66" name="Freeform 85">
                <a:extLst>
                  <a:ext uri="{FF2B5EF4-FFF2-40B4-BE49-F238E27FC236}">
                    <a16:creationId xmlns:a16="http://schemas.microsoft.com/office/drawing/2014/main" id="{2F4AB82C-D3E3-4A73-9EC5-FE10C52F305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933" y="5497"/>
                <a:ext cx="648" cy="289"/>
              </a:xfrm>
              <a:custGeom>
                <a:avLst/>
                <a:gdLst>
                  <a:gd name="T0" fmla="*/ 0 w 648"/>
                  <a:gd name="T1" fmla="*/ 289 h 289"/>
                  <a:gd name="T2" fmla="*/ 89 w 648"/>
                  <a:gd name="T3" fmla="*/ 40 h 289"/>
                  <a:gd name="T4" fmla="*/ 648 w 648"/>
                  <a:gd name="T5" fmla="*/ 0 h 289"/>
                  <a:gd name="T6" fmla="*/ 0 w 648"/>
                  <a:gd name="T7" fmla="*/ 289 h 289"/>
                  <a:gd name="T8" fmla="*/ 91 w 648"/>
                  <a:gd name="T9" fmla="*/ 43 h 289"/>
                  <a:gd name="T10" fmla="*/ 5 w 648"/>
                  <a:gd name="T11" fmla="*/ 284 h 289"/>
                  <a:gd name="T12" fmla="*/ 635 w 648"/>
                  <a:gd name="T13" fmla="*/ 3 h 289"/>
                  <a:gd name="T14" fmla="*/ 91 w 648"/>
                  <a:gd name="T15" fmla="*/ 43 h 2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48" h="289">
                    <a:moveTo>
                      <a:pt x="0" y="289"/>
                    </a:moveTo>
                    <a:lnTo>
                      <a:pt x="89" y="40"/>
                    </a:lnTo>
                    <a:lnTo>
                      <a:pt x="648" y="0"/>
                    </a:lnTo>
                    <a:lnTo>
                      <a:pt x="0" y="289"/>
                    </a:lnTo>
                    <a:close/>
                    <a:moveTo>
                      <a:pt x="91" y="43"/>
                    </a:moveTo>
                    <a:lnTo>
                      <a:pt x="5" y="284"/>
                    </a:lnTo>
                    <a:lnTo>
                      <a:pt x="635" y="3"/>
                    </a:lnTo>
                    <a:lnTo>
                      <a:pt x="91" y="4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67" name="Freeform 86">
                <a:extLst>
                  <a:ext uri="{FF2B5EF4-FFF2-40B4-BE49-F238E27FC236}">
                    <a16:creationId xmlns:a16="http://schemas.microsoft.com/office/drawing/2014/main" id="{0A7CF887-343F-4CD9-A5ED-2525AAE2DD2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020" y="5242"/>
                <a:ext cx="558" cy="299"/>
              </a:xfrm>
              <a:custGeom>
                <a:avLst/>
                <a:gdLst>
                  <a:gd name="T0" fmla="*/ 0 w 558"/>
                  <a:gd name="T1" fmla="*/ 299 h 299"/>
                  <a:gd name="T2" fmla="*/ 326 w 558"/>
                  <a:gd name="T3" fmla="*/ 0 h 299"/>
                  <a:gd name="T4" fmla="*/ 327 w 558"/>
                  <a:gd name="T5" fmla="*/ 1 h 299"/>
                  <a:gd name="T6" fmla="*/ 558 w 558"/>
                  <a:gd name="T7" fmla="*/ 257 h 299"/>
                  <a:gd name="T8" fmla="*/ 555 w 558"/>
                  <a:gd name="T9" fmla="*/ 257 h 299"/>
                  <a:gd name="T10" fmla="*/ 0 w 558"/>
                  <a:gd name="T11" fmla="*/ 299 h 299"/>
                  <a:gd name="T12" fmla="*/ 326 w 558"/>
                  <a:gd name="T13" fmla="*/ 4 h 299"/>
                  <a:gd name="T14" fmla="*/ 7 w 558"/>
                  <a:gd name="T15" fmla="*/ 295 h 299"/>
                  <a:gd name="T16" fmla="*/ 552 w 558"/>
                  <a:gd name="T17" fmla="*/ 255 h 299"/>
                  <a:gd name="T18" fmla="*/ 326 w 558"/>
                  <a:gd name="T19" fmla="*/ 4 h 2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58" h="299">
                    <a:moveTo>
                      <a:pt x="0" y="299"/>
                    </a:moveTo>
                    <a:lnTo>
                      <a:pt x="326" y="0"/>
                    </a:lnTo>
                    <a:lnTo>
                      <a:pt x="327" y="1"/>
                    </a:lnTo>
                    <a:lnTo>
                      <a:pt x="558" y="257"/>
                    </a:lnTo>
                    <a:lnTo>
                      <a:pt x="555" y="257"/>
                    </a:lnTo>
                    <a:lnTo>
                      <a:pt x="0" y="299"/>
                    </a:lnTo>
                    <a:close/>
                    <a:moveTo>
                      <a:pt x="326" y="4"/>
                    </a:moveTo>
                    <a:lnTo>
                      <a:pt x="7" y="295"/>
                    </a:lnTo>
                    <a:lnTo>
                      <a:pt x="552" y="255"/>
                    </a:lnTo>
                    <a:lnTo>
                      <a:pt x="326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68" name="Freeform 87">
                <a:extLst>
                  <a:ext uri="{FF2B5EF4-FFF2-40B4-BE49-F238E27FC236}">
                    <a16:creationId xmlns:a16="http://schemas.microsoft.com/office/drawing/2014/main" id="{24FF7BCD-3EA6-4E2A-98CA-D21E2DF2DDC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180" y="4239"/>
                <a:ext cx="625" cy="461"/>
              </a:xfrm>
              <a:custGeom>
                <a:avLst/>
                <a:gdLst>
                  <a:gd name="T0" fmla="*/ 625 w 625"/>
                  <a:gd name="T1" fmla="*/ 461 h 461"/>
                  <a:gd name="T2" fmla="*/ 0 w 625"/>
                  <a:gd name="T3" fmla="*/ 306 h 461"/>
                  <a:gd name="T4" fmla="*/ 0 w 625"/>
                  <a:gd name="T5" fmla="*/ 305 h 461"/>
                  <a:gd name="T6" fmla="*/ 23 w 625"/>
                  <a:gd name="T7" fmla="*/ 0 h 461"/>
                  <a:gd name="T8" fmla="*/ 625 w 625"/>
                  <a:gd name="T9" fmla="*/ 461 h 461"/>
                  <a:gd name="T10" fmla="*/ 2 w 625"/>
                  <a:gd name="T11" fmla="*/ 304 h 461"/>
                  <a:gd name="T12" fmla="*/ 615 w 625"/>
                  <a:gd name="T13" fmla="*/ 455 h 461"/>
                  <a:gd name="T14" fmla="*/ 26 w 625"/>
                  <a:gd name="T15" fmla="*/ 4 h 461"/>
                  <a:gd name="T16" fmla="*/ 2 w 625"/>
                  <a:gd name="T17" fmla="*/ 304 h 4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25" h="461">
                    <a:moveTo>
                      <a:pt x="625" y="461"/>
                    </a:moveTo>
                    <a:lnTo>
                      <a:pt x="0" y="306"/>
                    </a:lnTo>
                    <a:lnTo>
                      <a:pt x="0" y="305"/>
                    </a:lnTo>
                    <a:lnTo>
                      <a:pt x="23" y="0"/>
                    </a:lnTo>
                    <a:lnTo>
                      <a:pt x="625" y="461"/>
                    </a:lnTo>
                    <a:close/>
                    <a:moveTo>
                      <a:pt x="2" y="304"/>
                    </a:moveTo>
                    <a:lnTo>
                      <a:pt x="615" y="455"/>
                    </a:lnTo>
                    <a:lnTo>
                      <a:pt x="26" y="4"/>
                    </a:lnTo>
                    <a:lnTo>
                      <a:pt x="2" y="30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69" name="Freeform 88">
                <a:extLst>
                  <a:ext uri="{FF2B5EF4-FFF2-40B4-BE49-F238E27FC236}">
                    <a16:creationId xmlns:a16="http://schemas.microsoft.com/office/drawing/2014/main" id="{ED3E380C-D1A6-4197-8B30-A9CBF512DA6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199" y="4239"/>
                <a:ext cx="911" cy="459"/>
              </a:xfrm>
              <a:custGeom>
                <a:avLst/>
                <a:gdLst>
                  <a:gd name="T0" fmla="*/ 602 w 911"/>
                  <a:gd name="T1" fmla="*/ 459 h 459"/>
                  <a:gd name="T2" fmla="*/ 600 w 911"/>
                  <a:gd name="T3" fmla="*/ 458 h 459"/>
                  <a:gd name="T4" fmla="*/ 0 w 911"/>
                  <a:gd name="T5" fmla="*/ 0 h 459"/>
                  <a:gd name="T6" fmla="*/ 911 w 911"/>
                  <a:gd name="T7" fmla="*/ 269 h 459"/>
                  <a:gd name="T8" fmla="*/ 602 w 911"/>
                  <a:gd name="T9" fmla="*/ 459 h 459"/>
                  <a:gd name="T10" fmla="*/ 11 w 911"/>
                  <a:gd name="T11" fmla="*/ 6 h 459"/>
                  <a:gd name="T12" fmla="*/ 602 w 911"/>
                  <a:gd name="T13" fmla="*/ 456 h 459"/>
                  <a:gd name="T14" fmla="*/ 905 w 911"/>
                  <a:gd name="T15" fmla="*/ 271 h 459"/>
                  <a:gd name="T16" fmla="*/ 11 w 911"/>
                  <a:gd name="T17" fmla="*/ 6 h 4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11" h="459">
                    <a:moveTo>
                      <a:pt x="602" y="459"/>
                    </a:moveTo>
                    <a:lnTo>
                      <a:pt x="600" y="458"/>
                    </a:lnTo>
                    <a:lnTo>
                      <a:pt x="0" y="0"/>
                    </a:lnTo>
                    <a:lnTo>
                      <a:pt x="911" y="269"/>
                    </a:lnTo>
                    <a:lnTo>
                      <a:pt x="602" y="459"/>
                    </a:lnTo>
                    <a:close/>
                    <a:moveTo>
                      <a:pt x="11" y="6"/>
                    </a:moveTo>
                    <a:lnTo>
                      <a:pt x="602" y="456"/>
                    </a:lnTo>
                    <a:lnTo>
                      <a:pt x="905" y="271"/>
                    </a:lnTo>
                    <a:lnTo>
                      <a:pt x="11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70" name="Freeform 89">
                <a:extLst>
                  <a:ext uri="{FF2B5EF4-FFF2-40B4-BE49-F238E27FC236}">
                    <a16:creationId xmlns:a16="http://schemas.microsoft.com/office/drawing/2014/main" id="{2A4F296F-9A83-4F68-ADB0-1F0C5AF9BFA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798" y="4506"/>
                <a:ext cx="309" cy="531"/>
              </a:xfrm>
              <a:custGeom>
                <a:avLst/>
                <a:gdLst>
                  <a:gd name="T0" fmla="*/ 286 w 309"/>
                  <a:gd name="T1" fmla="*/ 531 h 531"/>
                  <a:gd name="T2" fmla="*/ 284 w 309"/>
                  <a:gd name="T3" fmla="*/ 529 h 531"/>
                  <a:gd name="T4" fmla="*/ 0 w 309"/>
                  <a:gd name="T5" fmla="*/ 190 h 531"/>
                  <a:gd name="T6" fmla="*/ 1 w 309"/>
                  <a:gd name="T7" fmla="*/ 189 h 531"/>
                  <a:gd name="T8" fmla="*/ 309 w 309"/>
                  <a:gd name="T9" fmla="*/ 0 h 531"/>
                  <a:gd name="T10" fmla="*/ 286 w 309"/>
                  <a:gd name="T11" fmla="*/ 531 h 531"/>
                  <a:gd name="T12" fmla="*/ 4 w 309"/>
                  <a:gd name="T13" fmla="*/ 191 h 531"/>
                  <a:gd name="T14" fmla="*/ 284 w 309"/>
                  <a:gd name="T15" fmla="*/ 524 h 531"/>
                  <a:gd name="T16" fmla="*/ 307 w 309"/>
                  <a:gd name="T17" fmla="*/ 5 h 531"/>
                  <a:gd name="T18" fmla="*/ 4 w 309"/>
                  <a:gd name="T19" fmla="*/ 191 h 5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09" h="531">
                    <a:moveTo>
                      <a:pt x="286" y="531"/>
                    </a:moveTo>
                    <a:lnTo>
                      <a:pt x="284" y="529"/>
                    </a:lnTo>
                    <a:lnTo>
                      <a:pt x="0" y="190"/>
                    </a:lnTo>
                    <a:lnTo>
                      <a:pt x="1" y="189"/>
                    </a:lnTo>
                    <a:lnTo>
                      <a:pt x="309" y="0"/>
                    </a:lnTo>
                    <a:lnTo>
                      <a:pt x="286" y="531"/>
                    </a:lnTo>
                    <a:close/>
                    <a:moveTo>
                      <a:pt x="4" y="191"/>
                    </a:moveTo>
                    <a:lnTo>
                      <a:pt x="284" y="524"/>
                    </a:lnTo>
                    <a:lnTo>
                      <a:pt x="307" y="5"/>
                    </a:lnTo>
                    <a:lnTo>
                      <a:pt x="4" y="19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71" name="Freeform 90">
                <a:extLst>
                  <a:ext uri="{FF2B5EF4-FFF2-40B4-BE49-F238E27FC236}">
                    <a16:creationId xmlns:a16="http://schemas.microsoft.com/office/drawing/2014/main" id="{DB9B8E47-D065-442A-92C2-6330470823D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798" y="4692"/>
                <a:ext cx="286" cy="648"/>
              </a:xfrm>
              <a:custGeom>
                <a:avLst/>
                <a:gdLst>
                  <a:gd name="T0" fmla="*/ 128 w 286"/>
                  <a:gd name="T1" fmla="*/ 648 h 648"/>
                  <a:gd name="T2" fmla="*/ 128 w 286"/>
                  <a:gd name="T3" fmla="*/ 645 h 648"/>
                  <a:gd name="T4" fmla="*/ 0 w 286"/>
                  <a:gd name="T5" fmla="*/ 0 h 648"/>
                  <a:gd name="T6" fmla="*/ 286 w 286"/>
                  <a:gd name="T7" fmla="*/ 342 h 648"/>
                  <a:gd name="T8" fmla="*/ 286 w 286"/>
                  <a:gd name="T9" fmla="*/ 343 h 648"/>
                  <a:gd name="T10" fmla="*/ 128 w 286"/>
                  <a:gd name="T11" fmla="*/ 648 h 648"/>
                  <a:gd name="T12" fmla="*/ 5 w 286"/>
                  <a:gd name="T13" fmla="*/ 9 h 648"/>
                  <a:gd name="T14" fmla="*/ 129 w 286"/>
                  <a:gd name="T15" fmla="*/ 640 h 648"/>
                  <a:gd name="T16" fmla="*/ 284 w 286"/>
                  <a:gd name="T17" fmla="*/ 342 h 648"/>
                  <a:gd name="T18" fmla="*/ 5 w 286"/>
                  <a:gd name="T19" fmla="*/ 9 h 6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86" h="648">
                    <a:moveTo>
                      <a:pt x="128" y="648"/>
                    </a:moveTo>
                    <a:lnTo>
                      <a:pt x="128" y="645"/>
                    </a:lnTo>
                    <a:lnTo>
                      <a:pt x="0" y="0"/>
                    </a:lnTo>
                    <a:lnTo>
                      <a:pt x="286" y="342"/>
                    </a:lnTo>
                    <a:lnTo>
                      <a:pt x="286" y="343"/>
                    </a:lnTo>
                    <a:lnTo>
                      <a:pt x="128" y="648"/>
                    </a:lnTo>
                    <a:close/>
                    <a:moveTo>
                      <a:pt x="5" y="9"/>
                    </a:moveTo>
                    <a:lnTo>
                      <a:pt x="129" y="640"/>
                    </a:lnTo>
                    <a:lnTo>
                      <a:pt x="284" y="342"/>
                    </a:lnTo>
                    <a:lnTo>
                      <a:pt x="5" y="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72" name="Freeform 91">
                <a:extLst>
                  <a:ext uri="{FF2B5EF4-FFF2-40B4-BE49-F238E27FC236}">
                    <a16:creationId xmlns:a16="http://schemas.microsoft.com/office/drawing/2014/main" id="{E6C8F710-C887-4ECC-95E8-864AC674B2E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925" y="5031"/>
                <a:ext cx="570" cy="444"/>
              </a:xfrm>
              <a:custGeom>
                <a:avLst/>
                <a:gdLst>
                  <a:gd name="T0" fmla="*/ 570 w 570"/>
                  <a:gd name="T1" fmla="*/ 444 h 444"/>
                  <a:gd name="T2" fmla="*/ 565 w 570"/>
                  <a:gd name="T3" fmla="*/ 443 h 444"/>
                  <a:gd name="T4" fmla="*/ 0 w 570"/>
                  <a:gd name="T5" fmla="*/ 306 h 444"/>
                  <a:gd name="T6" fmla="*/ 158 w 570"/>
                  <a:gd name="T7" fmla="*/ 0 h 444"/>
                  <a:gd name="T8" fmla="*/ 570 w 570"/>
                  <a:gd name="T9" fmla="*/ 444 h 444"/>
                  <a:gd name="T10" fmla="*/ 4 w 570"/>
                  <a:gd name="T11" fmla="*/ 305 h 444"/>
                  <a:gd name="T12" fmla="*/ 562 w 570"/>
                  <a:gd name="T13" fmla="*/ 439 h 444"/>
                  <a:gd name="T14" fmla="*/ 158 w 570"/>
                  <a:gd name="T15" fmla="*/ 5 h 444"/>
                  <a:gd name="T16" fmla="*/ 4 w 570"/>
                  <a:gd name="T17" fmla="*/ 305 h 4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70" h="444">
                    <a:moveTo>
                      <a:pt x="570" y="444"/>
                    </a:moveTo>
                    <a:lnTo>
                      <a:pt x="565" y="443"/>
                    </a:lnTo>
                    <a:lnTo>
                      <a:pt x="0" y="306"/>
                    </a:lnTo>
                    <a:lnTo>
                      <a:pt x="158" y="0"/>
                    </a:lnTo>
                    <a:lnTo>
                      <a:pt x="570" y="444"/>
                    </a:lnTo>
                    <a:close/>
                    <a:moveTo>
                      <a:pt x="4" y="305"/>
                    </a:moveTo>
                    <a:lnTo>
                      <a:pt x="562" y="439"/>
                    </a:lnTo>
                    <a:lnTo>
                      <a:pt x="158" y="5"/>
                    </a:lnTo>
                    <a:lnTo>
                      <a:pt x="4" y="30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73" name="Freeform 92">
                <a:extLst>
                  <a:ext uri="{FF2B5EF4-FFF2-40B4-BE49-F238E27FC236}">
                    <a16:creationId xmlns:a16="http://schemas.microsoft.com/office/drawing/2014/main" id="{C1C02E66-5248-47E5-B1F3-C0420A7CCCA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081" y="4943"/>
                <a:ext cx="452" cy="533"/>
              </a:xfrm>
              <a:custGeom>
                <a:avLst/>
                <a:gdLst>
                  <a:gd name="T0" fmla="*/ 410 w 452"/>
                  <a:gd name="T1" fmla="*/ 533 h 533"/>
                  <a:gd name="T2" fmla="*/ 409 w 452"/>
                  <a:gd name="T3" fmla="*/ 531 h 533"/>
                  <a:gd name="T4" fmla="*/ 0 w 452"/>
                  <a:gd name="T5" fmla="*/ 90 h 533"/>
                  <a:gd name="T6" fmla="*/ 452 w 452"/>
                  <a:gd name="T7" fmla="*/ 0 h 533"/>
                  <a:gd name="T8" fmla="*/ 452 w 452"/>
                  <a:gd name="T9" fmla="*/ 2 h 533"/>
                  <a:gd name="T10" fmla="*/ 410 w 452"/>
                  <a:gd name="T11" fmla="*/ 533 h 533"/>
                  <a:gd name="T12" fmla="*/ 4 w 452"/>
                  <a:gd name="T13" fmla="*/ 92 h 533"/>
                  <a:gd name="T14" fmla="*/ 409 w 452"/>
                  <a:gd name="T15" fmla="*/ 527 h 533"/>
                  <a:gd name="T16" fmla="*/ 450 w 452"/>
                  <a:gd name="T17" fmla="*/ 3 h 533"/>
                  <a:gd name="T18" fmla="*/ 4 w 452"/>
                  <a:gd name="T19" fmla="*/ 92 h 5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52" h="533">
                    <a:moveTo>
                      <a:pt x="410" y="533"/>
                    </a:moveTo>
                    <a:lnTo>
                      <a:pt x="409" y="531"/>
                    </a:lnTo>
                    <a:lnTo>
                      <a:pt x="0" y="90"/>
                    </a:lnTo>
                    <a:lnTo>
                      <a:pt x="452" y="0"/>
                    </a:lnTo>
                    <a:lnTo>
                      <a:pt x="452" y="2"/>
                    </a:lnTo>
                    <a:lnTo>
                      <a:pt x="410" y="533"/>
                    </a:lnTo>
                    <a:close/>
                    <a:moveTo>
                      <a:pt x="4" y="92"/>
                    </a:moveTo>
                    <a:lnTo>
                      <a:pt x="409" y="527"/>
                    </a:lnTo>
                    <a:lnTo>
                      <a:pt x="450" y="3"/>
                    </a:lnTo>
                    <a:lnTo>
                      <a:pt x="4" y="9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74" name="Freeform 93">
                <a:extLst>
                  <a:ext uri="{FF2B5EF4-FFF2-40B4-BE49-F238E27FC236}">
                    <a16:creationId xmlns:a16="http://schemas.microsoft.com/office/drawing/2014/main" id="{66C86055-994A-4EE4-95C3-E460D3BFDC2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081" y="4402"/>
                <a:ext cx="453" cy="634"/>
              </a:xfrm>
              <a:custGeom>
                <a:avLst/>
                <a:gdLst>
                  <a:gd name="T0" fmla="*/ 0 w 453"/>
                  <a:gd name="T1" fmla="*/ 634 h 634"/>
                  <a:gd name="T2" fmla="*/ 1 w 453"/>
                  <a:gd name="T3" fmla="*/ 632 h 634"/>
                  <a:gd name="T4" fmla="*/ 235 w 453"/>
                  <a:gd name="T5" fmla="*/ 0 h 634"/>
                  <a:gd name="T6" fmla="*/ 453 w 453"/>
                  <a:gd name="T7" fmla="*/ 544 h 634"/>
                  <a:gd name="T8" fmla="*/ 0 w 453"/>
                  <a:gd name="T9" fmla="*/ 634 h 634"/>
                  <a:gd name="T10" fmla="*/ 235 w 453"/>
                  <a:gd name="T11" fmla="*/ 7 h 634"/>
                  <a:gd name="T12" fmla="*/ 4 w 453"/>
                  <a:gd name="T13" fmla="*/ 631 h 634"/>
                  <a:gd name="T14" fmla="*/ 450 w 453"/>
                  <a:gd name="T15" fmla="*/ 542 h 634"/>
                  <a:gd name="T16" fmla="*/ 235 w 453"/>
                  <a:gd name="T17" fmla="*/ 7 h 6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53" h="634">
                    <a:moveTo>
                      <a:pt x="0" y="634"/>
                    </a:moveTo>
                    <a:lnTo>
                      <a:pt x="1" y="632"/>
                    </a:lnTo>
                    <a:lnTo>
                      <a:pt x="235" y="0"/>
                    </a:lnTo>
                    <a:lnTo>
                      <a:pt x="453" y="544"/>
                    </a:lnTo>
                    <a:lnTo>
                      <a:pt x="0" y="634"/>
                    </a:lnTo>
                    <a:close/>
                    <a:moveTo>
                      <a:pt x="235" y="7"/>
                    </a:moveTo>
                    <a:lnTo>
                      <a:pt x="4" y="631"/>
                    </a:lnTo>
                    <a:lnTo>
                      <a:pt x="450" y="542"/>
                    </a:lnTo>
                    <a:lnTo>
                      <a:pt x="235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75" name="Freeform 94">
                <a:extLst>
                  <a:ext uri="{FF2B5EF4-FFF2-40B4-BE49-F238E27FC236}">
                    <a16:creationId xmlns:a16="http://schemas.microsoft.com/office/drawing/2014/main" id="{3AD516CD-6EF3-44DF-AC78-3A5BF3B1A4A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082" y="4404"/>
                <a:ext cx="236" cy="638"/>
              </a:xfrm>
              <a:custGeom>
                <a:avLst/>
                <a:gdLst>
                  <a:gd name="T0" fmla="*/ 0 w 236"/>
                  <a:gd name="T1" fmla="*/ 638 h 638"/>
                  <a:gd name="T2" fmla="*/ 23 w 236"/>
                  <a:gd name="T3" fmla="*/ 104 h 638"/>
                  <a:gd name="T4" fmla="*/ 236 w 236"/>
                  <a:gd name="T5" fmla="*/ 0 h 638"/>
                  <a:gd name="T6" fmla="*/ 235 w 236"/>
                  <a:gd name="T7" fmla="*/ 3 h 638"/>
                  <a:gd name="T8" fmla="*/ 0 w 236"/>
                  <a:gd name="T9" fmla="*/ 638 h 638"/>
                  <a:gd name="T10" fmla="*/ 25 w 236"/>
                  <a:gd name="T11" fmla="*/ 106 h 638"/>
                  <a:gd name="T12" fmla="*/ 3 w 236"/>
                  <a:gd name="T13" fmla="*/ 622 h 638"/>
                  <a:gd name="T14" fmla="*/ 232 w 236"/>
                  <a:gd name="T15" fmla="*/ 4 h 638"/>
                  <a:gd name="T16" fmla="*/ 25 w 236"/>
                  <a:gd name="T17" fmla="*/ 106 h 6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36" h="638">
                    <a:moveTo>
                      <a:pt x="0" y="638"/>
                    </a:moveTo>
                    <a:lnTo>
                      <a:pt x="23" y="104"/>
                    </a:lnTo>
                    <a:lnTo>
                      <a:pt x="236" y="0"/>
                    </a:lnTo>
                    <a:lnTo>
                      <a:pt x="235" y="3"/>
                    </a:lnTo>
                    <a:lnTo>
                      <a:pt x="0" y="638"/>
                    </a:lnTo>
                    <a:close/>
                    <a:moveTo>
                      <a:pt x="25" y="106"/>
                    </a:moveTo>
                    <a:lnTo>
                      <a:pt x="3" y="622"/>
                    </a:lnTo>
                    <a:lnTo>
                      <a:pt x="232" y="4"/>
                    </a:lnTo>
                    <a:lnTo>
                      <a:pt x="25" y="10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76" name="Freeform 95">
                <a:extLst>
                  <a:ext uri="{FF2B5EF4-FFF2-40B4-BE49-F238E27FC236}">
                    <a16:creationId xmlns:a16="http://schemas.microsoft.com/office/drawing/2014/main" id="{E52E8C67-103A-4B0F-A898-BA3753935E9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894" y="3856"/>
                <a:ext cx="424" cy="655"/>
              </a:xfrm>
              <a:custGeom>
                <a:avLst/>
                <a:gdLst>
                  <a:gd name="T0" fmla="*/ 212 w 424"/>
                  <a:gd name="T1" fmla="*/ 655 h 655"/>
                  <a:gd name="T2" fmla="*/ 211 w 424"/>
                  <a:gd name="T3" fmla="*/ 654 h 655"/>
                  <a:gd name="T4" fmla="*/ 0 w 424"/>
                  <a:gd name="T5" fmla="*/ 0 h 655"/>
                  <a:gd name="T6" fmla="*/ 424 w 424"/>
                  <a:gd name="T7" fmla="*/ 551 h 655"/>
                  <a:gd name="T8" fmla="*/ 212 w 424"/>
                  <a:gd name="T9" fmla="*/ 655 h 655"/>
                  <a:gd name="T10" fmla="*/ 7 w 424"/>
                  <a:gd name="T11" fmla="*/ 13 h 655"/>
                  <a:gd name="T12" fmla="*/ 213 w 424"/>
                  <a:gd name="T13" fmla="*/ 651 h 655"/>
                  <a:gd name="T14" fmla="*/ 420 w 424"/>
                  <a:gd name="T15" fmla="*/ 550 h 655"/>
                  <a:gd name="T16" fmla="*/ 7 w 424"/>
                  <a:gd name="T17" fmla="*/ 13 h 6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24" h="655">
                    <a:moveTo>
                      <a:pt x="212" y="655"/>
                    </a:moveTo>
                    <a:lnTo>
                      <a:pt x="211" y="654"/>
                    </a:lnTo>
                    <a:lnTo>
                      <a:pt x="0" y="0"/>
                    </a:lnTo>
                    <a:lnTo>
                      <a:pt x="424" y="551"/>
                    </a:lnTo>
                    <a:lnTo>
                      <a:pt x="212" y="655"/>
                    </a:lnTo>
                    <a:close/>
                    <a:moveTo>
                      <a:pt x="7" y="13"/>
                    </a:moveTo>
                    <a:lnTo>
                      <a:pt x="213" y="651"/>
                    </a:lnTo>
                    <a:lnTo>
                      <a:pt x="420" y="550"/>
                    </a:lnTo>
                    <a:lnTo>
                      <a:pt x="7" y="1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77" name="Freeform 96">
                <a:extLst>
                  <a:ext uri="{FF2B5EF4-FFF2-40B4-BE49-F238E27FC236}">
                    <a16:creationId xmlns:a16="http://schemas.microsoft.com/office/drawing/2014/main" id="{E47C7869-349F-4822-A7D6-1320D1A702B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552" y="3861"/>
                <a:ext cx="557" cy="652"/>
              </a:xfrm>
              <a:custGeom>
                <a:avLst/>
                <a:gdLst>
                  <a:gd name="T0" fmla="*/ 557 w 557"/>
                  <a:gd name="T1" fmla="*/ 652 h 652"/>
                  <a:gd name="T2" fmla="*/ 0 w 557"/>
                  <a:gd name="T3" fmla="*/ 154 h 652"/>
                  <a:gd name="T4" fmla="*/ 347 w 557"/>
                  <a:gd name="T5" fmla="*/ 0 h 652"/>
                  <a:gd name="T6" fmla="*/ 347 w 557"/>
                  <a:gd name="T7" fmla="*/ 1 h 652"/>
                  <a:gd name="T8" fmla="*/ 557 w 557"/>
                  <a:gd name="T9" fmla="*/ 652 h 652"/>
                  <a:gd name="T10" fmla="*/ 4 w 557"/>
                  <a:gd name="T11" fmla="*/ 155 h 652"/>
                  <a:gd name="T12" fmla="*/ 552 w 557"/>
                  <a:gd name="T13" fmla="*/ 644 h 652"/>
                  <a:gd name="T14" fmla="*/ 344 w 557"/>
                  <a:gd name="T15" fmla="*/ 3 h 652"/>
                  <a:gd name="T16" fmla="*/ 4 w 557"/>
                  <a:gd name="T17" fmla="*/ 155 h 6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57" h="652">
                    <a:moveTo>
                      <a:pt x="557" y="652"/>
                    </a:moveTo>
                    <a:lnTo>
                      <a:pt x="0" y="154"/>
                    </a:lnTo>
                    <a:lnTo>
                      <a:pt x="347" y="0"/>
                    </a:lnTo>
                    <a:lnTo>
                      <a:pt x="347" y="1"/>
                    </a:lnTo>
                    <a:lnTo>
                      <a:pt x="557" y="652"/>
                    </a:lnTo>
                    <a:close/>
                    <a:moveTo>
                      <a:pt x="4" y="155"/>
                    </a:moveTo>
                    <a:lnTo>
                      <a:pt x="552" y="644"/>
                    </a:lnTo>
                    <a:lnTo>
                      <a:pt x="344" y="3"/>
                    </a:lnTo>
                    <a:lnTo>
                      <a:pt x="4" y="15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78" name="Freeform 97">
                <a:extLst>
                  <a:ext uri="{FF2B5EF4-FFF2-40B4-BE49-F238E27FC236}">
                    <a16:creationId xmlns:a16="http://schemas.microsoft.com/office/drawing/2014/main" id="{2E1FC427-3E8F-437B-ABE7-A9D3D3A6261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553" y="3551"/>
                <a:ext cx="347" cy="467"/>
              </a:xfrm>
              <a:custGeom>
                <a:avLst/>
                <a:gdLst>
                  <a:gd name="T0" fmla="*/ 0 w 347"/>
                  <a:gd name="T1" fmla="*/ 467 h 467"/>
                  <a:gd name="T2" fmla="*/ 0 w 347"/>
                  <a:gd name="T3" fmla="*/ 464 h 467"/>
                  <a:gd name="T4" fmla="*/ 57 w 347"/>
                  <a:gd name="T5" fmla="*/ 0 h 467"/>
                  <a:gd name="T6" fmla="*/ 347 w 347"/>
                  <a:gd name="T7" fmla="*/ 312 h 467"/>
                  <a:gd name="T8" fmla="*/ 344 w 347"/>
                  <a:gd name="T9" fmla="*/ 313 h 467"/>
                  <a:gd name="T10" fmla="*/ 0 w 347"/>
                  <a:gd name="T11" fmla="*/ 467 h 467"/>
                  <a:gd name="T12" fmla="*/ 60 w 347"/>
                  <a:gd name="T13" fmla="*/ 6 h 467"/>
                  <a:gd name="T14" fmla="*/ 3 w 347"/>
                  <a:gd name="T15" fmla="*/ 462 h 467"/>
                  <a:gd name="T16" fmla="*/ 342 w 347"/>
                  <a:gd name="T17" fmla="*/ 311 h 467"/>
                  <a:gd name="T18" fmla="*/ 60 w 347"/>
                  <a:gd name="T19" fmla="*/ 6 h 4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47" h="467">
                    <a:moveTo>
                      <a:pt x="0" y="467"/>
                    </a:moveTo>
                    <a:lnTo>
                      <a:pt x="0" y="464"/>
                    </a:lnTo>
                    <a:lnTo>
                      <a:pt x="57" y="0"/>
                    </a:lnTo>
                    <a:lnTo>
                      <a:pt x="347" y="312"/>
                    </a:lnTo>
                    <a:lnTo>
                      <a:pt x="344" y="313"/>
                    </a:lnTo>
                    <a:lnTo>
                      <a:pt x="0" y="467"/>
                    </a:lnTo>
                    <a:close/>
                    <a:moveTo>
                      <a:pt x="60" y="6"/>
                    </a:moveTo>
                    <a:lnTo>
                      <a:pt x="3" y="462"/>
                    </a:lnTo>
                    <a:lnTo>
                      <a:pt x="342" y="311"/>
                    </a:lnTo>
                    <a:lnTo>
                      <a:pt x="60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79" name="Freeform 98">
                <a:extLst>
                  <a:ext uri="{FF2B5EF4-FFF2-40B4-BE49-F238E27FC236}">
                    <a16:creationId xmlns:a16="http://schemas.microsoft.com/office/drawing/2014/main" id="{7A3829B0-9304-430B-A793-0D656FBCD63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018" y="3551"/>
                <a:ext cx="595" cy="465"/>
              </a:xfrm>
              <a:custGeom>
                <a:avLst/>
                <a:gdLst>
                  <a:gd name="T0" fmla="*/ 537 w 595"/>
                  <a:gd name="T1" fmla="*/ 465 h 465"/>
                  <a:gd name="T2" fmla="*/ 536 w 595"/>
                  <a:gd name="T3" fmla="*/ 465 h 465"/>
                  <a:gd name="T4" fmla="*/ 0 w 595"/>
                  <a:gd name="T5" fmla="*/ 372 h 465"/>
                  <a:gd name="T6" fmla="*/ 3 w 595"/>
                  <a:gd name="T7" fmla="*/ 370 h 465"/>
                  <a:gd name="T8" fmla="*/ 595 w 595"/>
                  <a:gd name="T9" fmla="*/ 0 h 465"/>
                  <a:gd name="T10" fmla="*/ 595 w 595"/>
                  <a:gd name="T11" fmla="*/ 2 h 465"/>
                  <a:gd name="T12" fmla="*/ 537 w 595"/>
                  <a:gd name="T13" fmla="*/ 465 h 465"/>
                  <a:gd name="T14" fmla="*/ 6 w 595"/>
                  <a:gd name="T15" fmla="*/ 370 h 465"/>
                  <a:gd name="T16" fmla="*/ 535 w 595"/>
                  <a:gd name="T17" fmla="*/ 463 h 465"/>
                  <a:gd name="T18" fmla="*/ 591 w 595"/>
                  <a:gd name="T19" fmla="*/ 5 h 465"/>
                  <a:gd name="T20" fmla="*/ 6 w 595"/>
                  <a:gd name="T21" fmla="*/ 370 h 4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95" h="465">
                    <a:moveTo>
                      <a:pt x="537" y="465"/>
                    </a:moveTo>
                    <a:lnTo>
                      <a:pt x="536" y="465"/>
                    </a:lnTo>
                    <a:lnTo>
                      <a:pt x="0" y="372"/>
                    </a:lnTo>
                    <a:lnTo>
                      <a:pt x="3" y="370"/>
                    </a:lnTo>
                    <a:lnTo>
                      <a:pt x="595" y="0"/>
                    </a:lnTo>
                    <a:lnTo>
                      <a:pt x="595" y="2"/>
                    </a:lnTo>
                    <a:lnTo>
                      <a:pt x="537" y="465"/>
                    </a:lnTo>
                    <a:close/>
                    <a:moveTo>
                      <a:pt x="6" y="370"/>
                    </a:moveTo>
                    <a:lnTo>
                      <a:pt x="535" y="463"/>
                    </a:lnTo>
                    <a:lnTo>
                      <a:pt x="591" y="5"/>
                    </a:lnTo>
                    <a:lnTo>
                      <a:pt x="6" y="37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80" name="Freeform 99">
                <a:extLst>
                  <a:ext uri="{FF2B5EF4-FFF2-40B4-BE49-F238E27FC236}">
                    <a16:creationId xmlns:a16="http://schemas.microsoft.com/office/drawing/2014/main" id="{B3B5F9D7-42EE-4013-B339-E8E44034A3E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845" y="3550"/>
                <a:ext cx="773" cy="373"/>
              </a:xfrm>
              <a:custGeom>
                <a:avLst/>
                <a:gdLst>
                  <a:gd name="T0" fmla="*/ 176 w 773"/>
                  <a:gd name="T1" fmla="*/ 373 h 373"/>
                  <a:gd name="T2" fmla="*/ 0 w 773"/>
                  <a:gd name="T3" fmla="*/ 204 h 373"/>
                  <a:gd name="T4" fmla="*/ 773 w 773"/>
                  <a:gd name="T5" fmla="*/ 0 h 373"/>
                  <a:gd name="T6" fmla="*/ 176 w 773"/>
                  <a:gd name="T7" fmla="*/ 373 h 373"/>
                  <a:gd name="T8" fmla="*/ 4 w 773"/>
                  <a:gd name="T9" fmla="*/ 205 h 373"/>
                  <a:gd name="T10" fmla="*/ 176 w 773"/>
                  <a:gd name="T11" fmla="*/ 371 h 373"/>
                  <a:gd name="T12" fmla="*/ 758 w 773"/>
                  <a:gd name="T13" fmla="*/ 7 h 373"/>
                  <a:gd name="T14" fmla="*/ 4 w 773"/>
                  <a:gd name="T15" fmla="*/ 205 h 3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73" h="373">
                    <a:moveTo>
                      <a:pt x="176" y="373"/>
                    </a:moveTo>
                    <a:lnTo>
                      <a:pt x="0" y="204"/>
                    </a:lnTo>
                    <a:lnTo>
                      <a:pt x="773" y="0"/>
                    </a:lnTo>
                    <a:lnTo>
                      <a:pt x="176" y="373"/>
                    </a:lnTo>
                    <a:close/>
                    <a:moveTo>
                      <a:pt x="4" y="205"/>
                    </a:moveTo>
                    <a:lnTo>
                      <a:pt x="176" y="371"/>
                    </a:lnTo>
                    <a:lnTo>
                      <a:pt x="758" y="7"/>
                    </a:lnTo>
                    <a:lnTo>
                      <a:pt x="4" y="20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81" name="Freeform 100">
                <a:extLst>
                  <a:ext uri="{FF2B5EF4-FFF2-40B4-BE49-F238E27FC236}">
                    <a16:creationId xmlns:a16="http://schemas.microsoft.com/office/drawing/2014/main" id="{F8CA6FAB-AE73-40A3-8BEE-4EA35E66A6C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644" y="3753"/>
                <a:ext cx="380" cy="171"/>
              </a:xfrm>
              <a:custGeom>
                <a:avLst/>
                <a:gdLst>
                  <a:gd name="T0" fmla="*/ 0 w 380"/>
                  <a:gd name="T1" fmla="*/ 119 h 171"/>
                  <a:gd name="T2" fmla="*/ 203 w 380"/>
                  <a:gd name="T3" fmla="*/ 0 h 171"/>
                  <a:gd name="T4" fmla="*/ 380 w 380"/>
                  <a:gd name="T5" fmla="*/ 171 h 171"/>
                  <a:gd name="T6" fmla="*/ 0 w 380"/>
                  <a:gd name="T7" fmla="*/ 119 h 171"/>
                  <a:gd name="T8" fmla="*/ 203 w 380"/>
                  <a:gd name="T9" fmla="*/ 3 h 171"/>
                  <a:gd name="T10" fmla="*/ 7 w 380"/>
                  <a:gd name="T11" fmla="*/ 118 h 171"/>
                  <a:gd name="T12" fmla="*/ 374 w 380"/>
                  <a:gd name="T13" fmla="*/ 168 h 171"/>
                  <a:gd name="T14" fmla="*/ 203 w 380"/>
                  <a:gd name="T15" fmla="*/ 3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80" h="171">
                    <a:moveTo>
                      <a:pt x="0" y="119"/>
                    </a:moveTo>
                    <a:lnTo>
                      <a:pt x="203" y="0"/>
                    </a:lnTo>
                    <a:lnTo>
                      <a:pt x="380" y="171"/>
                    </a:lnTo>
                    <a:lnTo>
                      <a:pt x="0" y="119"/>
                    </a:lnTo>
                    <a:close/>
                    <a:moveTo>
                      <a:pt x="203" y="3"/>
                    </a:moveTo>
                    <a:lnTo>
                      <a:pt x="7" y="118"/>
                    </a:lnTo>
                    <a:lnTo>
                      <a:pt x="374" y="168"/>
                    </a:lnTo>
                    <a:lnTo>
                      <a:pt x="203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82" name="Freeform 101">
                <a:extLst>
                  <a:ext uri="{FF2B5EF4-FFF2-40B4-BE49-F238E27FC236}">
                    <a16:creationId xmlns:a16="http://schemas.microsoft.com/office/drawing/2014/main" id="{9BD06A63-C08E-409A-847D-498534F335C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466" y="3345"/>
                <a:ext cx="383" cy="529"/>
              </a:xfrm>
              <a:custGeom>
                <a:avLst/>
                <a:gdLst>
                  <a:gd name="T0" fmla="*/ 180 w 383"/>
                  <a:gd name="T1" fmla="*/ 529 h 529"/>
                  <a:gd name="T2" fmla="*/ 0 w 383"/>
                  <a:gd name="T3" fmla="*/ 0 h 529"/>
                  <a:gd name="T4" fmla="*/ 383 w 383"/>
                  <a:gd name="T5" fmla="*/ 410 h 529"/>
                  <a:gd name="T6" fmla="*/ 180 w 383"/>
                  <a:gd name="T7" fmla="*/ 529 h 529"/>
                  <a:gd name="T8" fmla="*/ 6 w 383"/>
                  <a:gd name="T9" fmla="*/ 10 h 529"/>
                  <a:gd name="T10" fmla="*/ 183 w 383"/>
                  <a:gd name="T11" fmla="*/ 525 h 529"/>
                  <a:gd name="T12" fmla="*/ 379 w 383"/>
                  <a:gd name="T13" fmla="*/ 409 h 529"/>
                  <a:gd name="T14" fmla="*/ 6 w 383"/>
                  <a:gd name="T15" fmla="*/ 10 h 5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83" h="529">
                    <a:moveTo>
                      <a:pt x="180" y="529"/>
                    </a:moveTo>
                    <a:lnTo>
                      <a:pt x="0" y="0"/>
                    </a:lnTo>
                    <a:lnTo>
                      <a:pt x="383" y="410"/>
                    </a:lnTo>
                    <a:lnTo>
                      <a:pt x="180" y="529"/>
                    </a:lnTo>
                    <a:close/>
                    <a:moveTo>
                      <a:pt x="6" y="10"/>
                    </a:moveTo>
                    <a:lnTo>
                      <a:pt x="183" y="525"/>
                    </a:lnTo>
                    <a:lnTo>
                      <a:pt x="379" y="409"/>
                    </a:lnTo>
                    <a:lnTo>
                      <a:pt x="6" y="1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83" name="Freeform 102">
                <a:extLst>
                  <a:ext uri="{FF2B5EF4-FFF2-40B4-BE49-F238E27FC236}">
                    <a16:creationId xmlns:a16="http://schemas.microsoft.com/office/drawing/2014/main" id="{D5BAB3B1-C994-49AC-8287-F893A06CD0F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122" y="3347"/>
                <a:ext cx="527" cy="695"/>
              </a:xfrm>
              <a:custGeom>
                <a:avLst/>
                <a:gdLst>
                  <a:gd name="T0" fmla="*/ 0 w 527"/>
                  <a:gd name="T1" fmla="*/ 695 h 695"/>
                  <a:gd name="T2" fmla="*/ 348 w 527"/>
                  <a:gd name="T3" fmla="*/ 0 h 695"/>
                  <a:gd name="T4" fmla="*/ 527 w 527"/>
                  <a:gd name="T5" fmla="*/ 525 h 695"/>
                  <a:gd name="T6" fmla="*/ 525 w 527"/>
                  <a:gd name="T7" fmla="*/ 525 h 695"/>
                  <a:gd name="T8" fmla="*/ 0 w 527"/>
                  <a:gd name="T9" fmla="*/ 695 h 695"/>
                  <a:gd name="T10" fmla="*/ 347 w 527"/>
                  <a:gd name="T11" fmla="*/ 7 h 695"/>
                  <a:gd name="T12" fmla="*/ 4 w 527"/>
                  <a:gd name="T13" fmla="*/ 690 h 695"/>
                  <a:gd name="T14" fmla="*/ 524 w 527"/>
                  <a:gd name="T15" fmla="*/ 524 h 695"/>
                  <a:gd name="T16" fmla="*/ 347 w 527"/>
                  <a:gd name="T17" fmla="*/ 7 h 6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27" h="695">
                    <a:moveTo>
                      <a:pt x="0" y="695"/>
                    </a:moveTo>
                    <a:lnTo>
                      <a:pt x="348" y="0"/>
                    </a:lnTo>
                    <a:lnTo>
                      <a:pt x="527" y="525"/>
                    </a:lnTo>
                    <a:lnTo>
                      <a:pt x="525" y="525"/>
                    </a:lnTo>
                    <a:lnTo>
                      <a:pt x="0" y="695"/>
                    </a:lnTo>
                    <a:close/>
                    <a:moveTo>
                      <a:pt x="347" y="7"/>
                    </a:moveTo>
                    <a:lnTo>
                      <a:pt x="4" y="690"/>
                    </a:lnTo>
                    <a:lnTo>
                      <a:pt x="524" y="524"/>
                    </a:lnTo>
                    <a:lnTo>
                      <a:pt x="347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84" name="Freeform 103">
                <a:extLst>
                  <a:ext uri="{FF2B5EF4-FFF2-40B4-BE49-F238E27FC236}">
                    <a16:creationId xmlns:a16="http://schemas.microsoft.com/office/drawing/2014/main" id="{B8EB6886-F3CD-4CCA-A079-75561DF7A2C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122" y="3869"/>
                <a:ext cx="530" cy="514"/>
              </a:xfrm>
              <a:custGeom>
                <a:avLst/>
                <a:gdLst>
                  <a:gd name="T0" fmla="*/ 59 w 530"/>
                  <a:gd name="T1" fmla="*/ 514 h 514"/>
                  <a:gd name="T2" fmla="*/ 0 w 530"/>
                  <a:gd name="T3" fmla="*/ 169 h 514"/>
                  <a:gd name="T4" fmla="*/ 1 w 530"/>
                  <a:gd name="T5" fmla="*/ 169 h 514"/>
                  <a:gd name="T6" fmla="*/ 530 w 530"/>
                  <a:gd name="T7" fmla="*/ 0 h 514"/>
                  <a:gd name="T8" fmla="*/ 59 w 530"/>
                  <a:gd name="T9" fmla="*/ 514 h 514"/>
                  <a:gd name="T10" fmla="*/ 3 w 530"/>
                  <a:gd name="T11" fmla="*/ 172 h 514"/>
                  <a:gd name="T12" fmla="*/ 61 w 530"/>
                  <a:gd name="T13" fmla="*/ 508 h 514"/>
                  <a:gd name="T14" fmla="*/ 522 w 530"/>
                  <a:gd name="T15" fmla="*/ 6 h 514"/>
                  <a:gd name="T16" fmla="*/ 3 w 530"/>
                  <a:gd name="T17" fmla="*/ 172 h 5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30" h="514">
                    <a:moveTo>
                      <a:pt x="59" y="514"/>
                    </a:moveTo>
                    <a:lnTo>
                      <a:pt x="0" y="169"/>
                    </a:lnTo>
                    <a:lnTo>
                      <a:pt x="1" y="169"/>
                    </a:lnTo>
                    <a:lnTo>
                      <a:pt x="530" y="0"/>
                    </a:lnTo>
                    <a:lnTo>
                      <a:pt x="59" y="514"/>
                    </a:lnTo>
                    <a:close/>
                    <a:moveTo>
                      <a:pt x="3" y="172"/>
                    </a:moveTo>
                    <a:lnTo>
                      <a:pt x="61" y="508"/>
                    </a:lnTo>
                    <a:lnTo>
                      <a:pt x="522" y="6"/>
                    </a:lnTo>
                    <a:lnTo>
                      <a:pt x="3" y="17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85" name="Freeform 104">
                <a:extLst>
                  <a:ext uri="{FF2B5EF4-FFF2-40B4-BE49-F238E27FC236}">
                    <a16:creationId xmlns:a16="http://schemas.microsoft.com/office/drawing/2014/main" id="{615EC3FF-EF97-4817-9DCC-ACD2DCBDD3F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633" y="4037"/>
                <a:ext cx="551" cy="345"/>
              </a:xfrm>
              <a:custGeom>
                <a:avLst/>
                <a:gdLst>
                  <a:gd name="T0" fmla="*/ 551 w 551"/>
                  <a:gd name="T1" fmla="*/ 345 h 345"/>
                  <a:gd name="T2" fmla="*/ 0 w 551"/>
                  <a:gd name="T3" fmla="*/ 143 h 345"/>
                  <a:gd name="T4" fmla="*/ 492 w 551"/>
                  <a:gd name="T5" fmla="*/ 0 h 345"/>
                  <a:gd name="T6" fmla="*/ 551 w 551"/>
                  <a:gd name="T7" fmla="*/ 345 h 345"/>
                  <a:gd name="T8" fmla="*/ 8 w 551"/>
                  <a:gd name="T9" fmla="*/ 144 h 345"/>
                  <a:gd name="T10" fmla="*/ 547 w 551"/>
                  <a:gd name="T11" fmla="*/ 341 h 345"/>
                  <a:gd name="T12" fmla="*/ 490 w 551"/>
                  <a:gd name="T13" fmla="*/ 4 h 345"/>
                  <a:gd name="T14" fmla="*/ 8 w 551"/>
                  <a:gd name="T15" fmla="*/ 144 h 3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51" h="345">
                    <a:moveTo>
                      <a:pt x="551" y="345"/>
                    </a:moveTo>
                    <a:lnTo>
                      <a:pt x="0" y="143"/>
                    </a:lnTo>
                    <a:lnTo>
                      <a:pt x="492" y="0"/>
                    </a:lnTo>
                    <a:lnTo>
                      <a:pt x="551" y="345"/>
                    </a:lnTo>
                    <a:close/>
                    <a:moveTo>
                      <a:pt x="8" y="144"/>
                    </a:moveTo>
                    <a:lnTo>
                      <a:pt x="547" y="341"/>
                    </a:lnTo>
                    <a:lnTo>
                      <a:pt x="490" y="4"/>
                    </a:lnTo>
                    <a:lnTo>
                      <a:pt x="8" y="14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86" name="Freeform 105">
                <a:extLst>
                  <a:ext uri="{FF2B5EF4-FFF2-40B4-BE49-F238E27FC236}">
                    <a16:creationId xmlns:a16="http://schemas.microsoft.com/office/drawing/2014/main" id="{054CA97D-3B14-4668-9DB9-4AAD48B1E0B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634" y="3444"/>
                <a:ext cx="491" cy="738"/>
              </a:xfrm>
              <a:custGeom>
                <a:avLst/>
                <a:gdLst>
                  <a:gd name="T0" fmla="*/ 0 w 491"/>
                  <a:gd name="T1" fmla="*/ 738 h 738"/>
                  <a:gd name="T2" fmla="*/ 1 w 491"/>
                  <a:gd name="T3" fmla="*/ 736 h 738"/>
                  <a:gd name="T4" fmla="*/ 355 w 491"/>
                  <a:gd name="T5" fmla="*/ 0 h 738"/>
                  <a:gd name="T6" fmla="*/ 491 w 491"/>
                  <a:gd name="T7" fmla="*/ 597 h 738"/>
                  <a:gd name="T8" fmla="*/ 0 w 491"/>
                  <a:gd name="T9" fmla="*/ 738 h 738"/>
                  <a:gd name="T10" fmla="*/ 355 w 491"/>
                  <a:gd name="T11" fmla="*/ 7 h 738"/>
                  <a:gd name="T12" fmla="*/ 4 w 491"/>
                  <a:gd name="T13" fmla="*/ 735 h 738"/>
                  <a:gd name="T14" fmla="*/ 488 w 491"/>
                  <a:gd name="T15" fmla="*/ 594 h 738"/>
                  <a:gd name="T16" fmla="*/ 355 w 491"/>
                  <a:gd name="T17" fmla="*/ 7 h 7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91" h="738">
                    <a:moveTo>
                      <a:pt x="0" y="738"/>
                    </a:moveTo>
                    <a:lnTo>
                      <a:pt x="1" y="736"/>
                    </a:lnTo>
                    <a:lnTo>
                      <a:pt x="355" y="0"/>
                    </a:lnTo>
                    <a:lnTo>
                      <a:pt x="491" y="597"/>
                    </a:lnTo>
                    <a:lnTo>
                      <a:pt x="0" y="738"/>
                    </a:lnTo>
                    <a:close/>
                    <a:moveTo>
                      <a:pt x="355" y="7"/>
                    </a:moveTo>
                    <a:lnTo>
                      <a:pt x="4" y="735"/>
                    </a:lnTo>
                    <a:lnTo>
                      <a:pt x="488" y="594"/>
                    </a:lnTo>
                    <a:lnTo>
                      <a:pt x="355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87" name="Freeform 106">
                <a:extLst>
                  <a:ext uri="{FF2B5EF4-FFF2-40B4-BE49-F238E27FC236}">
                    <a16:creationId xmlns:a16="http://schemas.microsoft.com/office/drawing/2014/main" id="{02E5B443-B9B2-4F98-81C5-DA3BD642138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988" y="3348"/>
                <a:ext cx="483" cy="695"/>
              </a:xfrm>
              <a:custGeom>
                <a:avLst/>
                <a:gdLst>
                  <a:gd name="T0" fmla="*/ 135 w 483"/>
                  <a:gd name="T1" fmla="*/ 695 h 695"/>
                  <a:gd name="T2" fmla="*/ 135 w 483"/>
                  <a:gd name="T3" fmla="*/ 691 h 695"/>
                  <a:gd name="T4" fmla="*/ 0 w 483"/>
                  <a:gd name="T5" fmla="*/ 98 h 695"/>
                  <a:gd name="T6" fmla="*/ 483 w 483"/>
                  <a:gd name="T7" fmla="*/ 0 h 695"/>
                  <a:gd name="T8" fmla="*/ 135 w 483"/>
                  <a:gd name="T9" fmla="*/ 695 h 695"/>
                  <a:gd name="T10" fmla="*/ 2 w 483"/>
                  <a:gd name="T11" fmla="*/ 100 h 695"/>
                  <a:gd name="T12" fmla="*/ 136 w 483"/>
                  <a:gd name="T13" fmla="*/ 688 h 695"/>
                  <a:gd name="T14" fmla="*/ 478 w 483"/>
                  <a:gd name="T15" fmla="*/ 4 h 695"/>
                  <a:gd name="T16" fmla="*/ 2 w 483"/>
                  <a:gd name="T17" fmla="*/ 100 h 6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83" h="695">
                    <a:moveTo>
                      <a:pt x="135" y="695"/>
                    </a:moveTo>
                    <a:lnTo>
                      <a:pt x="135" y="691"/>
                    </a:lnTo>
                    <a:lnTo>
                      <a:pt x="0" y="98"/>
                    </a:lnTo>
                    <a:lnTo>
                      <a:pt x="483" y="0"/>
                    </a:lnTo>
                    <a:lnTo>
                      <a:pt x="135" y="695"/>
                    </a:lnTo>
                    <a:close/>
                    <a:moveTo>
                      <a:pt x="2" y="100"/>
                    </a:moveTo>
                    <a:lnTo>
                      <a:pt x="136" y="688"/>
                    </a:lnTo>
                    <a:lnTo>
                      <a:pt x="478" y="4"/>
                    </a:lnTo>
                    <a:lnTo>
                      <a:pt x="2" y="10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88" name="Freeform 107">
                <a:extLst>
                  <a:ext uri="{FF2B5EF4-FFF2-40B4-BE49-F238E27FC236}">
                    <a16:creationId xmlns:a16="http://schemas.microsoft.com/office/drawing/2014/main" id="{77DD25D3-5C12-4116-9C6E-F4AEACC51BA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462" y="2891"/>
                <a:ext cx="358" cy="539"/>
              </a:xfrm>
              <a:custGeom>
                <a:avLst/>
                <a:gdLst>
                  <a:gd name="T0" fmla="*/ 358 w 358"/>
                  <a:gd name="T1" fmla="*/ 539 h 539"/>
                  <a:gd name="T2" fmla="*/ 5 w 358"/>
                  <a:gd name="T3" fmla="*/ 461 h 539"/>
                  <a:gd name="T4" fmla="*/ 0 w 358"/>
                  <a:gd name="T5" fmla="*/ 0 h 539"/>
                  <a:gd name="T6" fmla="*/ 358 w 358"/>
                  <a:gd name="T7" fmla="*/ 539 h 539"/>
                  <a:gd name="T8" fmla="*/ 8 w 358"/>
                  <a:gd name="T9" fmla="*/ 458 h 539"/>
                  <a:gd name="T10" fmla="*/ 353 w 358"/>
                  <a:gd name="T11" fmla="*/ 534 h 539"/>
                  <a:gd name="T12" fmla="*/ 3 w 358"/>
                  <a:gd name="T13" fmla="*/ 8 h 539"/>
                  <a:gd name="T14" fmla="*/ 8 w 358"/>
                  <a:gd name="T15" fmla="*/ 458 h 5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58" h="539">
                    <a:moveTo>
                      <a:pt x="358" y="539"/>
                    </a:moveTo>
                    <a:lnTo>
                      <a:pt x="5" y="461"/>
                    </a:lnTo>
                    <a:lnTo>
                      <a:pt x="0" y="0"/>
                    </a:lnTo>
                    <a:lnTo>
                      <a:pt x="358" y="539"/>
                    </a:lnTo>
                    <a:close/>
                    <a:moveTo>
                      <a:pt x="8" y="458"/>
                    </a:moveTo>
                    <a:lnTo>
                      <a:pt x="353" y="534"/>
                    </a:lnTo>
                    <a:lnTo>
                      <a:pt x="3" y="8"/>
                    </a:lnTo>
                    <a:lnTo>
                      <a:pt x="8" y="45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89" name="Freeform 108">
                <a:extLst>
                  <a:ext uri="{FF2B5EF4-FFF2-40B4-BE49-F238E27FC236}">
                    <a16:creationId xmlns:a16="http://schemas.microsoft.com/office/drawing/2014/main" id="{843F7608-21F5-475C-9498-D542127EA2B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462" y="3347"/>
                <a:ext cx="441" cy="265"/>
              </a:xfrm>
              <a:custGeom>
                <a:avLst/>
                <a:gdLst>
                  <a:gd name="T0" fmla="*/ 441 w 441"/>
                  <a:gd name="T1" fmla="*/ 265 h 265"/>
                  <a:gd name="T2" fmla="*/ 0 w 441"/>
                  <a:gd name="T3" fmla="*/ 0 h 265"/>
                  <a:gd name="T4" fmla="*/ 356 w 441"/>
                  <a:gd name="T5" fmla="*/ 80 h 265"/>
                  <a:gd name="T6" fmla="*/ 441 w 441"/>
                  <a:gd name="T7" fmla="*/ 265 h 265"/>
                  <a:gd name="T8" fmla="*/ 15 w 441"/>
                  <a:gd name="T9" fmla="*/ 6 h 265"/>
                  <a:gd name="T10" fmla="*/ 436 w 441"/>
                  <a:gd name="T11" fmla="*/ 259 h 265"/>
                  <a:gd name="T12" fmla="*/ 355 w 441"/>
                  <a:gd name="T13" fmla="*/ 82 h 265"/>
                  <a:gd name="T14" fmla="*/ 15 w 441"/>
                  <a:gd name="T15" fmla="*/ 6 h 2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41" h="265">
                    <a:moveTo>
                      <a:pt x="441" y="265"/>
                    </a:moveTo>
                    <a:lnTo>
                      <a:pt x="0" y="0"/>
                    </a:lnTo>
                    <a:lnTo>
                      <a:pt x="356" y="80"/>
                    </a:lnTo>
                    <a:lnTo>
                      <a:pt x="441" y="265"/>
                    </a:lnTo>
                    <a:close/>
                    <a:moveTo>
                      <a:pt x="15" y="6"/>
                    </a:moveTo>
                    <a:lnTo>
                      <a:pt x="436" y="259"/>
                    </a:lnTo>
                    <a:lnTo>
                      <a:pt x="355" y="82"/>
                    </a:lnTo>
                    <a:lnTo>
                      <a:pt x="15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90" name="Freeform 109">
                <a:extLst>
                  <a:ext uri="{FF2B5EF4-FFF2-40B4-BE49-F238E27FC236}">
                    <a16:creationId xmlns:a16="http://schemas.microsoft.com/office/drawing/2014/main" id="{77F7C244-319C-44BD-82A0-53B703400E1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816" y="3172"/>
                <a:ext cx="703" cy="439"/>
              </a:xfrm>
              <a:custGeom>
                <a:avLst/>
                <a:gdLst>
                  <a:gd name="T0" fmla="*/ 84 w 703"/>
                  <a:gd name="T1" fmla="*/ 439 h 439"/>
                  <a:gd name="T2" fmla="*/ 0 w 703"/>
                  <a:gd name="T3" fmla="*/ 255 h 439"/>
                  <a:gd name="T4" fmla="*/ 1 w 703"/>
                  <a:gd name="T5" fmla="*/ 255 h 439"/>
                  <a:gd name="T6" fmla="*/ 703 w 703"/>
                  <a:gd name="T7" fmla="*/ 0 h 439"/>
                  <a:gd name="T8" fmla="*/ 84 w 703"/>
                  <a:gd name="T9" fmla="*/ 439 h 439"/>
                  <a:gd name="T10" fmla="*/ 3 w 703"/>
                  <a:gd name="T11" fmla="*/ 257 h 439"/>
                  <a:gd name="T12" fmla="*/ 85 w 703"/>
                  <a:gd name="T13" fmla="*/ 435 h 439"/>
                  <a:gd name="T14" fmla="*/ 687 w 703"/>
                  <a:gd name="T15" fmla="*/ 9 h 439"/>
                  <a:gd name="T16" fmla="*/ 3 w 703"/>
                  <a:gd name="T17" fmla="*/ 257 h 4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03" h="439">
                    <a:moveTo>
                      <a:pt x="84" y="439"/>
                    </a:moveTo>
                    <a:lnTo>
                      <a:pt x="0" y="255"/>
                    </a:lnTo>
                    <a:lnTo>
                      <a:pt x="1" y="255"/>
                    </a:lnTo>
                    <a:lnTo>
                      <a:pt x="703" y="0"/>
                    </a:lnTo>
                    <a:lnTo>
                      <a:pt x="84" y="439"/>
                    </a:lnTo>
                    <a:close/>
                    <a:moveTo>
                      <a:pt x="3" y="257"/>
                    </a:moveTo>
                    <a:lnTo>
                      <a:pt x="85" y="435"/>
                    </a:lnTo>
                    <a:lnTo>
                      <a:pt x="687" y="9"/>
                    </a:lnTo>
                    <a:lnTo>
                      <a:pt x="3" y="25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91" name="Freeform 110">
                <a:extLst>
                  <a:ext uri="{FF2B5EF4-FFF2-40B4-BE49-F238E27FC236}">
                    <a16:creationId xmlns:a16="http://schemas.microsoft.com/office/drawing/2014/main" id="{80E2168D-79A4-4ECF-8E35-F12EC83EAB8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461" y="2893"/>
                <a:ext cx="1055" cy="536"/>
              </a:xfrm>
              <a:custGeom>
                <a:avLst/>
                <a:gdLst>
                  <a:gd name="T0" fmla="*/ 356 w 1055"/>
                  <a:gd name="T1" fmla="*/ 536 h 536"/>
                  <a:gd name="T2" fmla="*/ 356 w 1055"/>
                  <a:gd name="T3" fmla="*/ 536 h 536"/>
                  <a:gd name="T4" fmla="*/ 0 w 1055"/>
                  <a:gd name="T5" fmla="*/ 0 h 536"/>
                  <a:gd name="T6" fmla="*/ 3 w 1055"/>
                  <a:gd name="T7" fmla="*/ 1 h 536"/>
                  <a:gd name="T8" fmla="*/ 1055 w 1055"/>
                  <a:gd name="T9" fmla="*/ 284 h 536"/>
                  <a:gd name="T10" fmla="*/ 356 w 1055"/>
                  <a:gd name="T11" fmla="*/ 536 h 536"/>
                  <a:gd name="T12" fmla="*/ 5 w 1055"/>
                  <a:gd name="T13" fmla="*/ 5 h 536"/>
                  <a:gd name="T14" fmla="*/ 357 w 1055"/>
                  <a:gd name="T15" fmla="*/ 534 h 536"/>
                  <a:gd name="T16" fmla="*/ 1047 w 1055"/>
                  <a:gd name="T17" fmla="*/ 284 h 536"/>
                  <a:gd name="T18" fmla="*/ 5 w 1055"/>
                  <a:gd name="T19" fmla="*/ 5 h 5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55" h="536">
                    <a:moveTo>
                      <a:pt x="356" y="536"/>
                    </a:moveTo>
                    <a:lnTo>
                      <a:pt x="356" y="536"/>
                    </a:lnTo>
                    <a:lnTo>
                      <a:pt x="0" y="0"/>
                    </a:lnTo>
                    <a:lnTo>
                      <a:pt x="3" y="1"/>
                    </a:lnTo>
                    <a:lnTo>
                      <a:pt x="1055" y="284"/>
                    </a:lnTo>
                    <a:lnTo>
                      <a:pt x="356" y="536"/>
                    </a:lnTo>
                    <a:close/>
                    <a:moveTo>
                      <a:pt x="5" y="5"/>
                    </a:moveTo>
                    <a:lnTo>
                      <a:pt x="357" y="534"/>
                    </a:lnTo>
                    <a:lnTo>
                      <a:pt x="1047" y="284"/>
                    </a:lnTo>
                    <a:lnTo>
                      <a:pt x="5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92" name="Freeform 111">
                <a:extLst>
                  <a:ext uri="{FF2B5EF4-FFF2-40B4-BE49-F238E27FC236}">
                    <a16:creationId xmlns:a16="http://schemas.microsoft.com/office/drawing/2014/main" id="{D84555E9-3579-4391-A7BA-780AB8A264C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455" y="2861"/>
                <a:ext cx="1060" cy="318"/>
              </a:xfrm>
              <a:custGeom>
                <a:avLst/>
                <a:gdLst>
                  <a:gd name="T0" fmla="*/ 1060 w 1060"/>
                  <a:gd name="T1" fmla="*/ 318 h 318"/>
                  <a:gd name="T2" fmla="*/ 1056 w 1060"/>
                  <a:gd name="T3" fmla="*/ 317 h 318"/>
                  <a:gd name="T4" fmla="*/ 0 w 1060"/>
                  <a:gd name="T5" fmla="*/ 33 h 318"/>
                  <a:gd name="T6" fmla="*/ 846 w 1060"/>
                  <a:gd name="T7" fmla="*/ 0 h 318"/>
                  <a:gd name="T8" fmla="*/ 846 w 1060"/>
                  <a:gd name="T9" fmla="*/ 0 h 318"/>
                  <a:gd name="T10" fmla="*/ 1060 w 1060"/>
                  <a:gd name="T11" fmla="*/ 318 h 318"/>
                  <a:gd name="T12" fmla="*/ 17 w 1060"/>
                  <a:gd name="T13" fmla="*/ 36 h 318"/>
                  <a:gd name="T14" fmla="*/ 1054 w 1060"/>
                  <a:gd name="T15" fmla="*/ 313 h 318"/>
                  <a:gd name="T16" fmla="*/ 845 w 1060"/>
                  <a:gd name="T17" fmla="*/ 2 h 318"/>
                  <a:gd name="T18" fmla="*/ 17 w 1060"/>
                  <a:gd name="T19" fmla="*/ 36 h 3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60" h="318">
                    <a:moveTo>
                      <a:pt x="1060" y="318"/>
                    </a:moveTo>
                    <a:lnTo>
                      <a:pt x="1056" y="317"/>
                    </a:lnTo>
                    <a:lnTo>
                      <a:pt x="0" y="33"/>
                    </a:lnTo>
                    <a:lnTo>
                      <a:pt x="846" y="0"/>
                    </a:lnTo>
                    <a:lnTo>
                      <a:pt x="846" y="0"/>
                    </a:lnTo>
                    <a:lnTo>
                      <a:pt x="1060" y="318"/>
                    </a:lnTo>
                    <a:close/>
                    <a:moveTo>
                      <a:pt x="17" y="36"/>
                    </a:moveTo>
                    <a:lnTo>
                      <a:pt x="1054" y="313"/>
                    </a:lnTo>
                    <a:lnTo>
                      <a:pt x="845" y="2"/>
                    </a:lnTo>
                    <a:lnTo>
                      <a:pt x="17" y="3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93" name="Freeform 112">
                <a:extLst>
                  <a:ext uri="{FF2B5EF4-FFF2-40B4-BE49-F238E27FC236}">
                    <a16:creationId xmlns:a16="http://schemas.microsoft.com/office/drawing/2014/main" id="{DDE8BE0E-9E06-463F-B273-4553676167B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297" y="2860"/>
                <a:ext cx="931" cy="345"/>
              </a:xfrm>
              <a:custGeom>
                <a:avLst/>
                <a:gdLst>
                  <a:gd name="T0" fmla="*/ 214 w 931"/>
                  <a:gd name="T1" fmla="*/ 318 h 345"/>
                  <a:gd name="T2" fmla="*/ 213 w 931"/>
                  <a:gd name="T3" fmla="*/ 318 h 345"/>
                  <a:gd name="T4" fmla="*/ 0 w 931"/>
                  <a:gd name="T5" fmla="*/ 0 h 345"/>
                  <a:gd name="T6" fmla="*/ 931 w 931"/>
                  <a:gd name="T7" fmla="*/ 345 h 345"/>
                  <a:gd name="T8" fmla="*/ 214 w 931"/>
                  <a:gd name="T9" fmla="*/ 318 h 345"/>
                  <a:gd name="T10" fmla="*/ 7 w 931"/>
                  <a:gd name="T11" fmla="*/ 4 h 345"/>
                  <a:gd name="T12" fmla="*/ 215 w 931"/>
                  <a:gd name="T13" fmla="*/ 315 h 345"/>
                  <a:gd name="T14" fmla="*/ 916 w 931"/>
                  <a:gd name="T15" fmla="*/ 342 h 345"/>
                  <a:gd name="T16" fmla="*/ 7 w 931"/>
                  <a:gd name="T17" fmla="*/ 4 h 3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31" h="345">
                    <a:moveTo>
                      <a:pt x="214" y="318"/>
                    </a:moveTo>
                    <a:lnTo>
                      <a:pt x="213" y="318"/>
                    </a:lnTo>
                    <a:lnTo>
                      <a:pt x="0" y="0"/>
                    </a:lnTo>
                    <a:lnTo>
                      <a:pt x="931" y="345"/>
                    </a:lnTo>
                    <a:lnTo>
                      <a:pt x="214" y="318"/>
                    </a:lnTo>
                    <a:close/>
                    <a:moveTo>
                      <a:pt x="7" y="4"/>
                    </a:moveTo>
                    <a:lnTo>
                      <a:pt x="215" y="315"/>
                    </a:lnTo>
                    <a:lnTo>
                      <a:pt x="916" y="342"/>
                    </a:lnTo>
                    <a:lnTo>
                      <a:pt x="7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94" name="Freeform 113">
                <a:extLst>
                  <a:ext uri="{FF2B5EF4-FFF2-40B4-BE49-F238E27FC236}">
                    <a16:creationId xmlns:a16="http://schemas.microsoft.com/office/drawing/2014/main" id="{7BA10766-305D-4B56-9B52-12F39125F9D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985" y="2892"/>
                <a:ext cx="485" cy="558"/>
              </a:xfrm>
              <a:custGeom>
                <a:avLst/>
                <a:gdLst>
                  <a:gd name="T0" fmla="*/ 0 w 485"/>
                  <a:gd name="T1" fmla="*/ 558 h 558"/>
                  <a:gd name="T2" fmla="*/ 480 w 485"/>
                  <a:gd name="T3" fmla="*/ 0 h 558"/>
                  <a:gd name="T4" fmla="*/ 485 w 485"/>
                  <a:gd name="T5" fmla="*/ 460 h 558"/>
                  <a:gd name="T6" fmla="*/ 0 w 485"/>
                  <a:gd name="T7" fmla="*/ 558 h 558"/>
                  <a:gd name="T8" fmla="*/ 477 w 485"/>
                  <a:gd name="T9" fmla="*/ 7 h 558"/>
                  <a:gd name="T10" fmla="*/ 7 w 485"/>
                  <a:gd name="T11" fmla="*/ 553 h 558"/>
                  <a:gd name="T12" fmla="*/ 482 w 485"/>
                  <a:gd name="T13" fmla="*/ 457 h 558"/>
                  <a:gd name="T14" fmla="*/ 477 w 485"/>
                  <a:gd name="T15" fmla="*/ 7 h 5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85" h="558">
                    <a:moveTo>
                      <a:pt x="0" y="558"/>
                    </a:moveTo>
                    <a:lnTo>
                      <a:pt x="480" y="0"/>
                    </a:lnTo>
                    <a:lnTo>
                      <a:pt x="485" y="460"/>
                    </a:lnTo>
                    <a:lnTo>
                      <a:pt x="0" y="558"/>
                    </a:lnTo>
                    <a:close/>
                    <a:moveTo>
                      <a:pt x="477" y="7"/>
                    </a:moveTo>
                    <a:lnTo>
                      <a:pt x="7" y="553"/>
                    </a:lnTo>
                    <a:lnTo>
                      <a:pt x="482" y="457"/>
                    </a:lnTo>
                    <a:lnTo>
                      <a:pt x="477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95" name="Freeform 114">
                <a:extLst>
                  <a:ext uri="{FF2B5EF4-FFF2-40B4-BE49-F238E27FC236}">
                    <a16:creationId xmlns:a16="http://schemas.microsoft.com/office/drawing/2014/main" id="{B50647E9-0023-45BF-BC24-E1FD13D2FE7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487" y="2892"/>
                <a:ext cx="980" cy="556"/>
              </a:xfrm>
              <a:custGeom>
                <a:avLst/>
                <a:gdLst>
                  <a:gd name="T0" fmla="*/ 502 w 980"/>
                  <a:gd name="T1" fmla="*/ 556 h 556"/>
                  <a:gd name="T2" fmla="*/ 502 w 980"/>
                  <a:gd name="T3" fmla="*/ 556 h 556"/>
                  <a:gd name="T4" fmla="*/ 0 w 980"/>
                  <a:gd name="T5" fmla="*/ 354 h 556"/>
                  <a:gd name="T6" fmla="*/ 980 w 980"/>
                  <a:gd name="T7" fmla="*/ 0 h 556"/>
                  <a:gd name="T8" fmla="*/ 502 w 980"/>
                  <a:gd name="T9" fmla="*/ 556 h 556"/>
                  <a:gd name="T10" fmla="*/ 7 w 980"/>
                  <a:gd name="T11" fmla="*/ 354 h 556"/>
                  <a:gd name="T12" fmla="*/ 502 w 980"/>
                  <a:gd name="T13" fmla="*/ 554 h 556"/>
                  <a:gd name="T14" fmla="*/ 972 w 980"/>
                  <a:gd name="T15" fmla="*/ 6 h 556"/>
                  <a:gd name="T16" fmla="*/ 7 w 980"/>
                  <a:gd name="T17" fmla="*/ 354 h 5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80" h="556">
                    <a:moveTo>
                      <a:pt x="502" y="556"/>
                    </a:moveTo>
                    <a:lnTo>
                      <a:pt x="502" y="556"/>
                    </a:lnTo>
                    <a:lnTo>
                      <a:pt x="0" y="354"/>
                    </a:lnTo>
                    <a:lnTo>
                      <a:pt x="980" y="0"/>
                    </a:lnTo>
                    <a:lnTo>
                      <a:pt x="502" y="556"/>
                    </a:lnTo>
                    <a:close/>
                    <a:moveTo>
                      <a:pt x="7" y="354"/>
                    </a:moveTo>
                    <a:lnTo>
                      <a:pt x="502" y="554"/>
                    </a:lnTo>
                    <a:lnTo>
                      <a:pt x="972" y="6"/>
                    </a:lnTo>
                    <a:lnTo>
                      <a:pt x="7" y="35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96" name="Freeform 115">
                <a:extLst>
                  <a:ext uri="{FF2B5EF4-FFF2-40B4-BE49-F238E27FC236}">
                    <a16:creationId xmlns:a16="http://schemas.microsoft.com/office/drawing/2014/main" id="{0996F710-3AEC-4A0E-9139-AEA0A9E9D6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55" y="3212"/>
                <a:ext cx="65" cy="65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7"/>
                      <a:pt x="38" y="56"/>
                      <a:pt x="24" y="54"/>
                    </a:cubicBezTo>
                    <a:cubicBezTo>
                      <a:pt x="10" y="52"/>
                      <a:pt x="0" y="38"/>
                      <a:pt x="2" y="24"/>
                    </a:cubicBezTo>
                    <a:cubicBezTo>
                      <a:pt x="5" y="10"/>
                      <a:pt x="18" y="0"/>
                      <a:pt x="32" y="2"/>
                    </a:cubicBezTo>
                    <a:cubicBezTo>
                      <a:pt x="47" y="5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97" name="Freeform 116">
                <a:extLst>
                  <a:ext uri="{FF2B5EF4-FFF2-40B4-BE49-F238E27FC236}">
                    <a16:creationId xmlns:a16="http://schemas.microsoft.com/office/drawing/2014/main" id="{C2277392-B9F6-4670-B843-A0206647C6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03" y="4147"/>
                <a:ext cx="64" cy="64"/>
              </a:xfrm>
              <a:custGeom>
                <a:avLst/>
                <a:gdLst>
                  <a:gd name="T0" fmla="*/ 53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3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3" y="32"/>
                    </a:moveTo>
                    <a:cubicBezTo>
                      <a:pt x="51" y="47"/>
                      <a:pt x="38" y="56"/>
                      <a:pt x="24" y="54"/>
                    </a:cubicBezTo>
                    <a:cubicBezTo>
                      <a:pt x="9" y="52"/>
                      <a:pt x="0" y="39"/>
                      <a:pt x="2" y="24"/>
                    </a:cubicBezTo>
                    <a:cubicBezTo>
                      <a:pt x="4" y="10"/>
                      <a:pt x="17" y="0"/>
                      <a:pt x="32" y="2"/>
                    </a:cubicBezTo>
                    <a:cubicBezTo>
                      <a:pt x="46" y="5"/>
                      <a:pt x="56" y="18"/>
                      <a:pt x="53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98" name="Freeform 117">
                <a:extLst>
                  <a:ext uri="{FF2B5EF4-FFF2-40B4-BE49-F238E27FC236}">
                    <a16:creationId xmlns:a16="http://schemas.microsoft.com/office/drawing/2014/main" id="{D7885C2F-C6A2-42FA-82F5-CC03E25036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53" y="4342"/>
                <a:ext cx="64" cy="66"/>
              </a:xfrm>
              <a:custGeom>
                <a:avLst/>
                <a:gdLst>
                  <a:gd name="T0" fmla="*/ 54 w 56"/>
                  <a:gd name="T1" fmla="*/ 33 h 57"/>
                  <a:gd name="T2" fmla="*/ 24 w 56"/>
                  <a:gd name="T3" fmla="*/ 54 h 57"/>
                  <a:gd name="T4" fmla="*/ 2 w 56"/>
                  <a:gd name="T5" fmla="*/ 24 h 57"/>
                  <a:gd name="T6" fmla="*/ 32 w 56"/>
                  <a:gd name="T7" fmla="*/ 3 h 57"/>
                  <a:gd name="T8" fmla="*/ 54 w 56"/>
                  <a:gd name="T9" fmla="*/ 33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7">
                    <a:moveTo>
                      <a:pt x="54" y="33"/>
                    </a:moveTo>
                    <a:cubicBezTo>
                      <a:pt x="52" y="47"/>
                      <a:pt x="38" y="57"/>
                      <a:pt x="24" y="54"/>
                    </a:cubicBezTo>
                    <a:cubicBezTo>
                      <a:pt x="10" y="52"/>
                      <a:pt x="0" y="39"/>
                      <a:pt x="2" y="24"/>
                    </a:cubicBezTo>
                    <a:cubicBezTo>
                      <a:pt x="4" y="10"/>
                      <a:pt x="18" y="0"/>
                      <a:pt x="32" y="3"/>
                    </a:cubicBezTo>
                    <a:cubicBezTo>
                      <a:pt x="46" y="5"/>
                      <a:pt x="56" y="18"/>
                      <a:pt x="54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99" name="Freeform 118">
                <a:extLst>
                  <a:ext uri="{FF2B5EF4-FFF2-40B4-BE49-F238E27FC236}">
                    <a16:creationId xmlns:a16="http://schemas.microsoft.com/office/drawing/2014/main" id="{2FF5E896-6400-4310-9FC0-E1D8B3DD7E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86" y="4371"/>
                <a:ext cx="65" cy="65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6"/>
                      <a:pt x="38" y="56"/>
                      <a:pt x="24" y="54"/>
                    </a:cubicBezTo>
                    <a:cubicBezTo>
                      <a:pt x="10" y="52"/>
                      <a:pt x="0" y="38"/>
                      <a:pt x="2" y="24"/>
                    </a:cubicBezTo>
                    <a:cubicBezTo>
                      <a:pt x="4" y="10"/>
                      <a:pt x="18" y="0"/>
                      <a:pt x="32" y="2"/>
                    </a:cubicBezTo>
                    <a:cubicBezTo>
                      <a:pt x="46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00" name="Freeform 119">
                <a:extLst>
                  <a:ext uri="{FF2B5EF4-FFF2-40B4-BE49-F238E27FC236}">
                    <a16:creationId xmlns:a16="http://schemas.microsoft.com/office/drawing/2014/main" id="{4D2B3E49-7D0A-49AF-A031-B612090F82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02" y="4913"/>
                <a:ext cx="64" cy="64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1" y="47"/>
                      <a:pt x="38" y="56"/>
                      <a:pt x="24" y="54"/>
                    </a:cubicBezTo>
                    <a:cubicBezTo>
                      <a:pt x="9" y="52"/>
                      <a:pt x="0" y="38"/>
                      <a:pt x="2" y="24"/>
                    </a:cubicBezTo>
                    <a:cubicBezTo>
                      <a:pt x="4" y="10"/>
                      <a:pt x="18" y="0"/>
                      <a:pt x="32" y="2"/>
                    </a:cubicBezTo>
                    <a:cubicBezTo>
                      <a:pt x="46" y="5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01" name="Freeform 120">
                <a:extLst>
                  <a:ext uri="{FF2B5EF4-FFF2-40B4-BE49-F238E27FC236}">
                    <a16:creationId xmlns:a16="http://schemas.microsoft.com/office/drawing/2014/main" id="{CD3A5A18-BD03-41FC-9CE2-45D9AABA1D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94" y="5302"/>
                <a:ext cx="65" cy="65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6"/>
                      <a:pt x="38" y="56"/>
                      <a:pt x="24" y="54"/>
                    </a:cubicBezTo>
                    <a:cubicBezTo>
                      <a:pt x="10" y="51"/>
                      <a:pt x="0" y="38"/>
                      <a:pt x="2" y="24"/>
                    </a:cubicBezTo>
                    <a:cubicBezTo>
                      <a:pt x="5" y="9"/>
                      <a:pt x="18" y="0"/>
                      <a:pt x="32" y="2"/>
                    </a:cubicBezTo>
                    <a:cubicBezTo>
                      <a:pt x="47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02" name="Freeform 121">
                <a:extLst>
                  <a:ext uri="{FF2B5EF4-FFF2-40B4-BE49-F238E27FC236}">
                    <a16:creationId xmlns:a16="http://schemas.microsoft.com/office/drawing/2014/main" id="{BD8D7EDC-B313-40C6-A8E0-0479C94A5A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05" y="5746"/>
                <a:ext cx="65" cy="64"/>
              </a:xfrm>
              <a:custGeom>
                <a:avLst/>
                <a:gdLst>
                  <a:gd name="T0" fmla="*/ 54 w 57"/>
                  <a:gd name="T1" fmla="*/ 32 h 56"/>
                  <a:gd name="T2" fmla="*/ 24 w 57"/>
                  <a:gd name="T3" fmla="*/ 54 h 56"/>
                  <a:gd name="T4" fmla="*/ 3 w 57"/>
                  <a:gd name="T5" fmla="*/ 24 h 56"/>
                  <a:gd name="T6" fmla="*/ 32 w 57"/>
                  <a:gd name="T7" fmla="*/ 2 h 56"/>
                  <a:gd name="T8" fmla="*/ 54 w 57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7" h="56">
                    <a:moveTo>
                      <a:pt x="54" y="32"/>
                    </a:moveTo>
                    <a:cubicBezTo>
                      <a:pt x="52" y="46"/>
                      <a:pt x="39" y="56"/>
                      <a:pt x="24" y="54"/>
                    </a:cubicBezTo>
                    <a:cubicBezTo>
                      <a:pt x="10" y="52"/>
                      <a:pt x="0" y="38"/>
                      <a:pt x="3" y="24"/>
                    </a:cubicBezTo>
                    <a:cubicBezTo>
                      <a:pt x="5" y="10"/>
                      <a:pt x="18" y="0"/>
                      <a:pt x="32" y="2"/>
                    </a:cubicBezTo>
                    <a:cubicBezTo>
                      <a:pt x="47" y="4"/>
                      <a:pt x="57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03" name="Freeform 122">
                <a:extLst>
                  <a:ext uri="{FF2B5EF4-FFF2-40B4-BE49-F238E27FC236}">
                    <a16:creationId xmlns:a16="http://schemas.microsoft.com/office/drawing/2014/main" id="{4FDB83C6-5CE2-415A-B355-BB11663FD6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10" y="5210"/>
                <a:ext cx="65" cy="65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6"/>
                      <a:pt x="38" y="56"/>
                      <a:pt x="24" y="54"/>
                    </a:cubicBezTo>
                    <a:cubicBezTo>
                      <a:pt x="10" y="51"/>
                      <a:pt x="0" y="38"/>
                      <a:pt x="2" y="24"/>
                    </a:cubicBezTo>
                    <a:cubicBezTo>
                      <a:pt x="4" y="9"/>
                      <a:pt x="18" y="0"/>
                      <a:pt x="32" y="2"/>
                    </a:cubicBezTo>
                    <a:cubicBezTo>
                      <a:pt x="46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04" name="Freeform 123">
                <a:extLst>
                  <a:ext uri="{FF2B5EF4-FFF2-40B4-BE49-F238E27FC236}">
                    <a16:creationId xmlns:a16="http://schemas.microsoft.com/office/drawing/2014/main" id="{25BDF481-EE85-461C-9C88-00B356A513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70" y="4780"/>
                <a:ext cx="64" cy="66"/>
              </a:xfrm>
              <a:custGeom>
                <a:avLst/>
                <a:gdLst>
                  <a:gd name="T0" fmla="*/ 54 w 56"/>
                  <a:gd name="T1" fmla="*/ 33 h 57"/>
                  <a:gd name="T2" fmla="*/ 24 w 56"/>
                  <a:gd name="T3" fmla="*/ 54 h 57"/>
                  <a:gd name="T4" fmla="*/ 2 w 56"/>
                  <a:gd name="T5" fmla="*/ 24 h 57"/>
                  <a:gd name="T6" fmla="*/ 32 w 56"/>
                  <a:gd name="T7" fmla="*/ 3 h 57"/>
                  <a:gd name="T8" fmla="*/ 54 w 56"/>
                  <a:gd name="T9" fmla="*/ 33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7">
                    <a:moveTo>
                      <a:pt x="54" y="33"/>
                    </a:moveTo>
                    <a:cubicBezTo>
                      <a:pt x="52" y="47"/>
                      <a:pt x="38" y="57"/>
                      <a:pt x="24" y="54"/>
                    </a:cubicBezTo>
                    <a:cubicBezTo>
                      <a:pt x="10" y="52"/>
                      <a:pt x="0" y="39"/>
                      <a:pt x="2" y="24"/>
                    </a:cubicBezTo>
                    <a:cubicBezTo>
                      <a:pt x="5" y="10"/>
                      <a:pt x="18" y="0"/>
                      <a:pt x="32" y="3"/>
                    </a:cubicBezTo>
                    <a:cubicBezTo>
                      <a:pt x="47" y="5"/>
                      <a:pt x="56" y="18"/>
                      <a:pt x="54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05" name="Freeform 124">
                <a:extLst>
                  <a:ext uri="{FF2B5EF4-FFF2-40B4-BE49-F238E27FC236}">
                    <a16:creationId xmlns:a16="http://schemas.microsoft.com/office/drawing/2014/main" id="{887E930D-BF3B-41E3-A228-360EBDE5AC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79" y="5685"/>
                <a:ext cx="65" cy="64"/>
              </a:xfrm>
              <a:custGeom>
                <a:avLst/>
                <a:gdLst>
                  <a:gd name="T0" fmla="*/ 54 w 57"/>
                  <a:gd name="T1" fmla="*/ 32 h 56"/>
                  <a:gd name="T2" fmla="*/ 24 w 57"/>
                  <a:gd name="T3" fmla="*/ 54 h 56"/>
                  <a:gd name="T4" fmla="*/ 3 w 57"/>
                  <a:gd name="T5" fmla="*/ 24 h 56"/>
                  <a:gd name="T6" fmla="*/ 33 w 57"/>
                  <a:gd name="T7" fmla="*/ 2 h 56"/>
                  <a:gd name="T8" fmla="*/ 54 w 57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7" h="56">
                    <a:moveTo>
                      <a:pt x="54" y="32"/>
                    </a:moveTo>
                    <a:cubicBezTo>
                      <a:pt x="52" y="46"/>
                      <a:pt x="39" y="56"/>
                      <a:pt x="24" y="54"/>
                    </a:cubicBezTo>
                    <a:cubicBezTo>
                      <a:pt x="10" y="52"/>
                      <a:pt x="0" y="38"/>
                      <a:pt x="3" y="24"/>
                    </a:cubicBezTo>
                    <a:cubicBezTo>
                      <a:pt x="5" y="10"/>
                      <a:pt x="18" y="0"/>
                      <a:pt x="33" y="2"/>
                    </a:cubicBezTo>
                    <a:cubicBezTo>
                      <a:pt x="47" y="5"/>
                      <a:pt x="57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06" name="Freeform 125">
                <a:extLst>
                  <a:ext uri="{FF2B5EF4-FFF2-40B4-BE49-F238E27FC236}">
                    <a16:creationId xmlns:a16="http://schemas.microsoft.com/office/drawing/2014/main" id="{BCA4A412-59C1-4A09-832B-DA2FD05AE2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46" y="5463"/>
                <a:ext cx="64" cy="65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7"/>
                      <a:pt x="38" y="56"/>
                      <a:pt x="24" y="54"/>
                    </a:cubicBezTo>
                    <a:cubicBezTo>
                      <a:pt x="10" y="52"/>
                      <a:pt x="0" y="38"/>
                      <a:pt x="2" y="24"/>
                    </a:cubicBezTo>
                    <a:cubicBezTo>
                      <a:pt x="4" y="10"/>
                      <a:pt x="18" y="0"/>
                      <a:pt x="32" y="2"/>
                    </a:cubicBezTo>
                    <a:cubicBezTo>
                      <a:pt x="46" y="5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07" name="Freeform 126">
                <a:extLst>
                  <a:ext uri="{FF2B5EF4-FFF2-40B4-BE49-F238E27FC236}">
                    <a16:creationId xmlns:a16="http://schemas.microsoft.com/office/drawing/2014/main" id="{83B3536D-DB88-49C0-8BA8-8687707670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60" y="5440"/>
                <a:ext cx="65" cy="65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1" y="46"/>
                      <a:pt x="38" y="56"/>
                      <a:pt x="24" y="54"/>
                    </a:cubicBezTo>
                    <a:cubicBezTo>
                      <a:pt x="10" y="51"/>
                      <a:pt x="0" y="38"/>
                      <a:pt x="2" y="24"/>
                    </a:cubicBezTo>
                    <a:cubicBezTo>
                      <a:pt x="4" y="9"/>
                      <a:pt x="18" y="0"/>
                      <a:pt x="32" y="2"/>
                    </a:cubicBezTo>
                    <a:cubicBezTo>
                      <a:pt x="46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08" name="Freeform 127">
                <a:extLst>
                  <a:ext uri="{FF2B5EF4-FFF2-40B4-BE49-F238E27FC236}">
                    <a16:creationId xmlns:a16="http://schemas.microsoft.com/office/drawing/2014/main" id="{4FC90150-49B6-426D-83E5-0A24D4450D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83" y="4018"/>
                <a:ext cx="66" cy="64"/>
              </a:xfrm>
              <a:custGeom>
                <a:avLst/>
                <a:gdLst>
                  <a:gd name="T0" fmla="*/ 54 w 57"/>
                  <a:gd name="T1" fmla="*/ 32 h 56"/>
                  <a:gd name="T2" fmla="*/ 24 w 57"/>
                  <a:gd name="T3" fmla="*/ 54 h 56"/>
                  <a:gd name="T4" fmla="*/ 3 w 57"/>
                  <a:gd name="T5" fmla="*/ 24 h 56"/>
                  <a:gd name="T6" fmla="*/ 33 w 57"/>
                  <a:gd name="T7" fmla="*/ 2 h 56"/>
                  <a:gd name="T8" fmla="*/ 54 w 57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7" h="56">
                    <a:moveTo>
                      <a:pt x="54" y="32"/>
                    </a:moveTo>
                    <a:cubicBezTo>
                      <a:pt x="52" y="46"/>
                      <a:pt x="39" y="56"/>
                      <a:pt x="24" y="54"/>
                    </a:cubicBezTo>
                    <a:cubicBezTo>
                      <a:pt x="10" y="52"/>
                      <a:pt x="0" y="38"/>
                      <a:pt x="3" y="24"/>
                    </a:cubicBezTo>
                    <a:cubicBezTo>
                      <a:pt x="5" y="10"/>
                      <a:pt x="18" y="0"/>
                      <a:pt x="33" y="2"/>
                    </a:cubicBezTo>
                    <a:cubicBezTo>
                      <a:pt x="47" y="4"/>
                      <a:pt x="57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09" name="Freeform 128">
                <a:extLst>
                  <a:ext uri="{FF2B5EF4-FFF2-40B4-BE49-F238E27FC236}">
                    <a16:creationId xmlns:a16="http://schemas.microsoft.com/office/drawing/2014/main" id="{AD8219A4-CADF-4AF4-A561-783A6FE592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71" y="2829"/>
                <a:ext cx="65" cy="64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1" y="46"/>
                      <a:pt x="38" y="56"/>
                      <a:pt x="24" y="54"/>
                    </a:cubicBezTo>
                    <a:cubicBezTo>
                      <a:pt x="9" y="51"/>
                      <a:pt x="0" y="38"/>
                      <a:pt x="2" y="24"/>
                    </a:cubicBezTo>
                    <a:cubicBezTo>
                      <a:pt x="4" y="9"/>
                      <a:pt x="18" y="0"/>
                      <a:pt x="32" y="2"/>
                    </a:cubicBezTo>
                    <a:cubicBezTo>
                      <a:pt x="46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10" name="Freeform 129">
                <a:extLst>
                  <a:ext uri="{FF2B5EF4-FFF2-40B4-BE49-F238E27FC236}">
                    <a16:creationId xmlns:a16="http://schemas.microsoft.com/office/drawing/2014/main" id="{951BF413-D7EA-4D2B-A834-A4F4AD0A2A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96" y="3172"/>
                <a:ext cx="65" cy="64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6"/>
                      <a:pt x="38" y="56"/>
                      <a:pt x="24" y="54"/>
                    </a:cubicBezTo>
                    <a:cubicBezTo>
                      <a:pt x="10" y="51"/>
                      <a:pt x="0" y="38"/>
                      <a:pt x="2" y="24"/>
                    </a:cubicBezTo>
                    <a:cubicBezTo>
                      <a:pt x="5" y="9"/>
                      <a:pt x="18" y="0"/>
                      <a:pt x="32" y="2"/>
                    </a:cubicBezTo>
                    <a:cubicBezTo>
                      <a:pt x="47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11" name="Freeform 130">
                <a:extLst>
                  <a:ext uri="{FF2B5EF4-FFF2-40B4-BE49-F238E27FC236}">
                    <a16:creationId xmlns:a16="http://schemas.microsoft.com/office/drawing/2014/main" id="{672637B3-A560-44BA-9305-465EA8DF3C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12" y="3719"/>
                <a:ext cx="65" cy="66"/>
              </a:xfrm>
              <a:custGeom>
                <a:avLst/>
                <a:gdLst>
                  <a:gd name="T0" fmla="*/ 54 w 56"/>
                  <a:gd name="T1" fmla="*/ 33 h 57"/>
                  <a:gd name="T2" fmla="*/ 24 w 56"/>
                  <a:gd name="T3" fmla="*/ 54 h 57"/>
                  <a:gd name="T4" fmla="*/ 2 w 56"/>
                  <a:gd name="T5" fmla="*/ 24 h 57"/>
                  <a:gd name="T6" fmla="*/ 32 w 56"/>
                  <a:gd name="T7" fmla="*/ 3 h 57"/>
                  <a:gd name="T8" fmla="*/ 54 w 56"/>
                  <a:gd name="T9" fmla="*/ 33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7">
                    <a:moveTo>
                      <a:pt x="54" y="33"/>
                    </a:moveTo>
                    <a:cubicBezTo>
                      <a:pt x="52" y="47"/>
                      <a:pt x="38" y="57"/>
                      <a:pt x="24" y="54"/>
                    </a:cubicBezTo>
                    <a:cubicBezTo>
                      <a:pt x="10" y="52"/>
                      <a:pt x="0" y="39"/>
                      <a:pt x="2" y="24"/>
                    </a:cubicBezTo>
                    <a:cubicBezTo>
                      <a:pt x="5" y="10"/>
                      <a:pt x="18" y="0"/>
                      <a:pt x="32" y="3"/>
                    </a:cubicBezTo>
                    <a:cubicBezTo>
                      <a:pt x="47" y="5"/>
                      <a:pt x="56" y="18"/>
                      <a:pt x="54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12" name="Freeform 131">
                <a:extLst>
                  <a:ext uri="{FF2B5EF4-FFF2-40B4-BE49-F238E27FC236}">
                    <a16:creationId xmlns:a16="http://schemas.microsoft.com/office/drawing/2014/main" id="{8BD4B19E-54A0-413A-852F-CA9C82BFA9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86" y="3885"/>
                <a:ext cx="65" cy="65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6"/>
                      <a:pt x="38" y="56"/>
                      <a:pt x="24" y="54"/>
                    </a:cubicBezTo>
                    <a:cubicBezTo>
                      <a:pt x="10" y="51"/>
                      <a:pt x="0" y="38"/>
                      <a:pt x="2" y="24"/>
                    </a:cubicBezTo>
                    <a:cubicBezTo>
                      <a:pt x="5" y="9"/>
                      <a:pt x="18" y="0"/>
                      <a:pt x="32" y="2"/>
                    </a:cubicBezTo>
                    <a:cubicBezTo>
                      <a:pt x="47" y="4"/>
                      <a:pt x="56" y="17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13" name="Freeform 132">
                <a:extLst>
                  <a:ext uri="{FF2B5EF4-FFF2-40B4-BE49-F238E27FC236}">
                    <a16:creationId xmlns:a16="http://schemas.microsoft.com/office/drawing/2014/main" id="{C342CE98-66E5-4EC8-BBF2-5B3516ED5F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54" y="3417"/>
                <a:ext cx="65" cy="65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6"/>
                      <a:pt x="38" y="56"/>
                      <a:pt x="24" y="54"/>
                    </a:cubicBezTo>
                    <a:cubicBezTo>
                      <a:pt x="10" y="51"/>
                      <a:pt x="0" y="38"/>
                      <a:pt x="2" y="24"/>
                    </a:cubicBezTo>
                    <a:cubicBezTo>
                      <a:pt x="5" y="10"/>
                      <a:pt x="18" y="0"/>
                      <a:pt x="32" y="2"/>
                    </a:cubicBezTo>
                    <a:cubicBezTo>
                      <a:pt x="47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14" name="Freeform 133">
                <a:extLst>
                  <a:ext uri="{FF2B5EF4-FFF2-40B4-BE49-F238E27FC236}">
                    <a16:creationId xmlns:a16="http://schemas.microsoft.com/office/drawing/2014/main" id="{1797800E-AE2C-48AE-86E5-33A7C6FAC12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938" y="3401"/>
                <a:ext cx="97" cy="97"/>
              </a:xfrm>
              <a:custGeom>
                <a:avLst/>
                <a:gdLst>
                  <a:gd name="T0" fmla="*/ 36 w 84"/>
                  <a:gd name="T1" fmla="*/ 80 h 84"/>
                  <a:gd name="T2" fmla="*/ 4 w 84"/>
                  <a:gd name="T3" fmla="*/ 36 h 84"/>
                  <a:gd name="T4" fmla="*/ 48 w 84"/>
                  <a:gd name="T5" fmla="*/ 3 h 84"/>
                  <a:gd name="T6" fmla="*/ 81 w 84"/>
                  <a:gd name="T7" fmla="*/ 48 h 84"/>
                  <a:gd name="T8" fmla="*/ 36 w 84"/>
                  <a:gd name="T9" fmla="*/ 80 h 84"/>
                  <a:gd name="T10" fmla="*/ 48 w 84"/>
                  <a:gd name="T11" fmla="*/ 5 h 84"/>
                  <a:gd name="T12" fmla="*/ 5 w 84"/>
                  <a:gd name="T13" fmla="*/ 36 h 84"/>
                  <a:gd name="T14" fmla="*/ 36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0"/>
                    </a:moveTo>
                    <a:cubicBezTo>
                      <a:pt x="15" y="77"/>
                      <a:pt x="0" y="57"/>
                      <a:pt x="4" y="36"/>
                    </a:cubicBezTo>
                    <a:cubicBezTo>
                      <a:pt x="7" y="15"/>
                      <a:pt x="27" y="0"/>
                      <a:pt x="48" y="3"/>
                    </a:cubicBezTo>
                    <a:cubicBezTo>
                      <a:pt x="70" y="7"/>
                      <a:pt x="84" y="27"/>
                      <a:pt x="81" y="48"/>
                    </a:cubicBezTo>
                    <a:cubicBezTo>
                      <a:pt x="77" y="69"/>
                      <a:pt x="57" y="84"/>
                      <a:pt x="36" y="80"/>
                    </a:cubicBezTo>
                    <a:close/>
                    <a:moveTo>
                      <a:pt x="48" y="5"/>
                    </a:moveTo>
                    <a:cubicBezTo>
                      <a:pt x="28" y="2"/>
                      <a:pt x="9" y="16"/>
                      <a:pt x="5" y="36"/>
                    </a:cubicBezTo>
                    <a:cubicBezTo>
                      <a:pt x="2" y="56"/>
                      <a:pt x="16" y="76"/>
                      <a:pt x="36" y="79"/>
                    </a:cubicBezTo>
                    <a:cubicBezTo>
                      <a:pt x="57" y="82"/>
                      <a:pt x="76" y="68"/>
                      <a:pt x="79" y="48"/>
                    </a:cubicBezTo>
                    <a:cubicBezTo>
                      <a:pt x="82" y="27"/>
                      <a:pt x="68" y="8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15" name="Freeform 134">
                <a:extLst>
                  <a:ext uri="{FF2B5EF4-FFF2-40B4-BE49-F238E27FC236}">
                    <a16:creationId xmlns:a16="http://schemas.microsoft.com/office/drawing/2014/main" id="{900E1A07-2C8B-40A5-BFE4-1C425C9F3C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60" y="4435"/>
                <a:ext cx="65" cy="64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6"/>
                      <a:pt x="38" y="56"/>
                      <a:pt x="24" y="54"/>
                    </a:cubicBezTo>
                    <a:cubicBezTo>
                      <a:pt x="10" y="52"/>
                      <a:pt x="0" y="38"/>
                      <a:pt x="2" y="24"/>
                    </a:cubicBezTo>
                    <a:cubicBezTo>
                      <a:pt x="4" y="10"/>
                      <a:pt x="18" y="0"/>
                      <a:pt x="32" y="2"/>
                    </a:cubicBezTo>
                    <a:cubicBezTo>
                      <a:pt x="46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16" name="Freeform 135">
                <a:extLst>
                  <a:ext uri="{FF2B5EF4-FFF2-40B4-BE49-F238E27FC236}">
                    <a16:creationId xmlns:a16="http://schemas.microsoft.com/office/drawing/2014/main" id="{EF2DD7A2-50F2-4222-8BD6-6970C7DBAE2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744" y="4418"/>
                <a:ext cx="97" cy="97"/>
              </a:xfrm>
              <a:custGeom>
                <a:avLst/>
                <a:gdLst>
                  <a:gd name="T0" fmla="*/ 36 w 84"/>
                  <a:gd name="T1" fmla="*/ 80 h 84"/>
                  <a:gd name="T2" fmla="*/ 4 w 84"/>
                  <a:gd name="T3" fmla="*/ 36 h 84"/>
                  <a:gd name="T4" fmla="*/ 48 w 84"/>
                  <a:gd name="T5" fmla="*/ 3 h 84"/>
                  <a:gd name="T6" fmla="*/ 81 w 84"/>
                  <a:gd name="T7" fmla="*/ 48 h 84"/>
                  <a:gd name="T8" fmla="*/ 36 w 84"/>
                  <a:gd name="T9" fmla="*/ 80 h 84"/>
                  <a:gd name="T10" fmla="*/ 48 w 84"/>
                  <a:gd name="T11" fmla="*/ 5 h 84"/>
                  <a:gd name="T12" fmla="*/ 5 w 84"/>
                  <a:gd name="T13" fmla="*/ 36 h 84"/>
                  <a:gd name="T14" fmla="*/ 36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0"/>
                    </a:moveTo>
                    <a:cubicBezTo>
                      <a:pt x="15" y="77"/>
                      <a:pt x="0" y="57"/>
                      <a:pt x="4" y="36"/>
                    </a:cubicBezTo>
                    <a:cubicBezTo>
                      <a:pt x="7" y="15"/>
                      <a:pt x="27" y="0"/>
                      <a:pt x="48" y="3"/>
                    </a:cubicBezTo>
                    <a:cubicBezTo>
                      <a:pt x="69" y="7"/>
                      <a:pt x="84" y="27"/>
                      <a:pt x="81" y="48"/>
                    </a:cubicBezTo>
                    <a:cubicBezTo>
                      <a:pt x="77" y="69"/>
                      <a:pt x="57" y="84"/>
                      <a:pt x="36" y="80"/>
                    </a:cubicBezTo>
                    <a:close/>
                    <a:moveTo>
                      <a:pt x="48" y="5"/>
                    </a:moveTo>
                    <a:cubicBezTo>
                      <a:pt x="28" y="2"/>
                      <a:pt x="8" y="16"/>
                      <a:pt x="5" y="36"/>
                    </a:cubicBezTo>
                    <a:cubicBezTo>
                      <a:pt x="2" y="56"/>
                      <a:pt x="16" y="76"/>
                      <a:pt x="36" y="79"/>
                    </a:cubicBezTo>
                    <a:cubicBezTo>
                      <a:pt x="57" y="82"/>
                      <a:pt x="76" y="68"/>
                      <a:pt x="79" y="48"/>
                    </a:cubicBezTo>
                    <a:cubicBezTo>
                      <a:pt x="82" y="27"/>
                      <a:pt x="68" y="8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17" name="Freeform 136">
                <a:extLst>
                  <a:ext uri="{FF2B5EF4-FFF2-40B4-BE49-F238E27FC236}">
                    <a16:creationId xmlns:a16="http://schemas.microsoft.com/office/drawing/2014/main" id="{F05FC3BD-5A7E-4196-BA17-D079F5C9E4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23" y="3984"/>
                <a:ext cx="64" cy="66"/>
              </a:xfrm>
              <a:custGeom>
                <a:avLst/>
                <a:gdLst>
                  <a:gd name="T0" fmla="*/ 54 w 56"/>
                  <a:gd name="T1" fmla="*/ 33 h 57"/>
                  <a:gd name="T2" fmla="*/ 24 w 56"/>
                  <a:gd name="T3" fmla="*/ 54 h 57"/>
                  <a:gd name="T4" fmla="*/ 2 w 56"/>
                  <a:gd name="T5" fmla="*/ 24 h 57"/>
                  <a:gd name="T6" fmla="*/ 32 w 56"/>
                  <a:gd name="T7" fmla="*/ 3 h 57"/>
                  <a:gd name="T8" fmla="*/ 54 w 56"/>
                  <a:gd name="T9" fmla="*/ 33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7">
                    <a:moveTo>
                      <a:pt x="54" y="33"/>
                    </a:moveTo>
                    <a:cubicBezTo>
                      <a:pt x="52" y="47"/>
                      <a:pt x="38" y="57"/>
                      <a:pt x="24" y="54"/>
                    </a:cubicBezTo>
                    <a:cubicBezTo>
                      <a:pt x="10" y="52"/>
                      <a:pt x="0" y="39"/>
                      <a:pt x="2" y="24"/>
                    </a:cubicBezTo>
                    <a:cubicBezTo>
                      <a:pt x="5" y="10"/>
                      <a:pt x="18" y="0"/>
                      <a:pt x="32" y="3"/>
                    </a:cubicBezTo>
                    <a:cubicBezTo>
                      <a:pt x="47" y="5"/>
                      <a:pt x="56" y="18"/>
                      <a:pt x="54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18" name="Freeform 137">
                <a:extLst>
                  <a:ext uri="{FF2B5EF4-FFF2-40B4-BE49-F238E27FC236}">
                    <a16:creationId xmlns:a16="http://schemas.microsoft.com/office/drawing/2014/main" id="{19577740-5745-4B0B-B90A-F1BA36F042E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507" y="3969"/>
                <a:ext cx="96" cy="96"/>
              </a:xfrm>
              <a:custGeom>
                <a:avLst/>
                <a:gdLst>
                  <a:gd name="T0" fmla="*/ 36 w 84"/>
                  <a:gd name="T1" fmla="*/ 80 h 83"/>
                  <a:gd name="T2" fmla="*/ 4 w 84"/>
                  <a:gd name="T3" fmla="*/ 35 h 83"/>
                  <a:gd name="T4" fmla="*/ 48 w 84"/>
                  <a:gd name="T5" fmla="*/ 3 h 83"/>
                  <a:gd name="T6" fmla="*/ 81 w 84"/>
                  <a:gd name="T7" fmla="*/ 48 h 83"/>
                  <a:gd name="T8" fmla="*/ 36 w 84"/>
                  <a:gd name="T9" fmla="*/ 80 h 83"/>
                  <a:gd name="T10" fmla="*/ 48 w 84"/>
                  <a:gd name="T11" fmla="*/ 5 h 83"/>
                  <a:gd name="T12" fmla="*/ 5 w 84"/>
                  <a:gd name="T13" fmla="*/ 36 h 83"/>
                  <a:gd name="T14" fmla="*/ 36 w 84"/>
                  <a:gd name="T15" fmla="*/ 78 h 83"/>
                  <a:gd name="T16" fmla="*/ 79 w 84"/>
                  <a:gd name="T17" fmla="*/ 47 h 83"/>
                  <a:gd name="T18" fmla="*/ 48 w 84"/>
                  <a:gd name="T19" fmla="*/ 5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3">
                    <a:moveTo>
                      <a:pt x="36" y="80"/>
                    </a:moveTo>
                    <a:cubicBezTo>
                      <a:pt x="15" y="77"/>
                      <a:pt x="0" y="57"/>
                      <a:pt x="4" y="35"/>
                    </a:cubicBezTo>
                    <a:cubicBezTo>
                      <a:pt x="7" y="14"/>
                      <a:pt x="27" y="0"/>
                      <a:pt x="48" y="3"/>
                    </a:cubicBezTo>
                    <a:cubicBezTo>
                      <a:pt x="70" y="6"/>
                      <a:pt x="84" y="26"/>
                      <a:pt x="81" y="48"/>
                    </a:cubicBezTo>
                    <a:cubicBezTo>
                      <a:pt x="77" y="69"/>
                      <a:pt x="57" y="83"/>
                      <a:pt x="36" y="80"/>
                    </a:cubicBezTo>
                    <a:close/>
                    <a:moveTo>
                      <a:pt x="48" y="5"/>
                    </a:moveTo>
                    <a:cubicBezTo>
                      <a:pt x="28" y="1"/>
                      <a:pt x="9" y="15"/>
                      <a:pt x="5" y="36"/>
                    </a:cubicBezTo>
                    <a:cubicBezTo>
                      <a:pt x="2" y="56"/>
                      <a:pt x="16" y="75"/>
                      <a:pt x="36" y="78"/>
                    </a:cubicBezTo>
                    <a:cubicBezTo>
                      <a:pt x="57" y="82"/>
                      <a:pt x="76" y="68"/>
                      <a:pt x="79" y="47"/>
                    </a:cubicBezTo>
                    <a:cubicBezTo>
                      <a:pt x="82" y="27"/>
                      <a:pt x="68" y="8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19" name="Freeform 138">
                <a:extLst>
                  <a:ext uri="{FF2B5EF4-FFF2-40B4-BE49-F238E27FC236}">
                    <a16:creationId xmlns:a16="http://schemas.microsoft.com/office/drawing/2014/main" id="{A5F2F2B4-A383-4AF0-88D7-B194779877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71" y="4207"/>
                <a:ext cx="65" cy="64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7"/>
                      <a:pt x="38" y="56"/>
                      <a:pt x="24" y="54"/>
                    </a:cubicBezTo>
                    <a:cubicBezTo>
                      <a:pt x="10" y="52"/>
                      <a:pt x="0" y="38"/>
                      <a:pt x="2" y="24"/>
                    </a:cubicBezTo>
                    <a:cubicBezTo>
                      <a:pt x="4" y="10"/>
                      <a:pt x="18" y="0"/>
                      <a:pt x="32" y="2"/>
                    </a:cubicBezTo>
                    <a:cubicBezTo>
                      <a:pt x="46" y="5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20" name="Freeform 139">
                <a:extLst>
                  <a:ext uri="{FF2B5EF4-FFF2-40B4-BE49-F238E27FC236}">
                    <a16:creationId xmlns:a16="http://schemas.microsoft.com/office/drawing/2014/main" id="{CAF45605-9A6C-4DD6-9720-54FF40EC772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155" y="4190"/>
                <a:ext cx="97" cy="97"/>
              </a:xfrm>
              <a:custGeom>
                <a:avLst/>
                <a:gdLst>
                  <a:gd name="T0" fmla="*/ 36 w 84"/>
                  <a:gd name="T1" fmla="*/ 81 h 84"/>
                  <a:gd name="T2" fmla="*/ 3 w 84"/>
                  <a:gd name="T3" fmla="*/ 36 h 84"/>
                  <a:gd name="T4" fmla="*/ 48 w 84"/>
                  <a:gd name="T5" fmla="*/ 4 h 84"/>
                  <a:gd name="T6" fmla="*/ 80 w 84"/>
                  <a:gd name="T7" fmla="*/ 48 h 84"/>
                  <a:gd name="T8" fmla="*/ 36 w 84"/>
                  <a:gd name="T9" fmla="*/ 81 h 84"/>
                  <a:gd name="T10" fmla="*/ 48 w 84"/>
                  <a:gd name="T11" fmla="*/ 5 h 84"/>
                  <a:gd name="T12" fmla="*/ 5 w 84"/>
                  <a:gd name="T13" fmla="*/ 36 h 84"/>
                  <a:gd name="T14" fmla="*/ 36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1"/>
                    </a:moveTo>
                    <a:cubicBezTo>
                      <a:pt x="15" y="77"/>
                      <a:pt x="0" y="57"/>
                      <a:pt x="3" y="36"/>
                    </a:cubicBezTo>
                    <a:cubicBezTo>
                      <a:pt x="7" y="15"/>
                      <a:pt x="27" y="0"/>
                      <a:pt x="48" y="4"/>
                    </a:cubicBezTo>
                    <a:cubicBezTo>
                      <a:pt x="69" y="7"/>
                      <a:pt x="84" y="27"/>
                      <a:pt x="80" y="48"/>
                    </a:cubicBezTo>
                    <a:cubicBezTo>
                      <a:pt x="77" y="70"/>
                      <a:pt x="57" y="84"/>
                      <a:pt x="36" y="81"/>
                    </a:cubicBezTo>
                    <a:close/>
                    <a:moveTo>
                      <a:pt x="48" y="5"/>
                    </a:moveTo>
                    <a:cubicBezTo>
                      <a:pt x="27" y="2"/>
                      <a:pt x="8" y="16"/>
                      <a:pt x="5" y="36"/>
                    </a:cubicBezTo>
                    <a:cubicBezTo>
                      <a:pt x="2" y="57"/>
                      <a:pt x="16" y="76"/>
                      <a:pt x="36" y="79"/>
                    </a:cubicBezTo>
                    <a:cubicBezTo>
                      <a:pt x="56" y="82"/>
                      <a:pt x="76" y="68"/>
                      <a:pt x="79" y="48"/>
                    </a:cubicBezTo>
                    <a:cubicBezTo>
                      <a:pt x="82" y="28"/>
                      <a:pt x="68" y="9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21" name="Freeform 140">
                <a:extLst>
                  <a:ext uri="{FF2B5EF4-FFF2-40B4-BE49-F238E27FC236}">
                    <a16:creationId xmlns:a16="http://schemas.microsoft.com/office/drawing/2014/main" id="{C45E98D3-E36B-4114-B667-737169FCB6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77" y="3524"/>
                <a:ext cx="64" cy="65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7"/>
                      <a:pt x="38" y="56"/>
                      <a:pt x="24" y="54"/>
                    </a:cubicBezTo>
                    <a:cubicBezTo>
                      <a:pt x="10" y="52"/>
                      <a:pt x="0" y="38"/>
                      <a:pt x="2" y="24"/>
                    </a:cubicBezTo>
                    <a:cubicBezTo>
                      <a:pt x="5" y="10"/>
                      <a:pt x="18" y="0"/>
                      <a:pt x="32" y="2"/>
                    </a:cubicBezTo>
                    <a:cubicBezTo>
                      <a:pt x="47" y="5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22" name="Freeform 141">
                <a:extLst>
                  <a:ext uri="{FF2B5EF4-FFF2-40B4-BE49-F238E27FC236}">
                    <a16:creationId xmlns:a16="http://schemas.microsoft.com/office/drawing/2014/main" id="{113293CA-EE56-4D16-B7AD-97991B39313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561" y="3508"/>
                <a:ext cx="97" cy="97"/>
              </a:xfrm>
              <a:custGeom>
                <a:avLst/>
                <a:gdLst>
                  <a:gd name="T0" fmla="*/ 36 w 84"/>
                  <a:gd name="T1" fmla="*/ 81 h 84"/>
                  <a:gd name="T2" fmla="*/ 4 w 84"/>
                  <a:gd name="T3" fmla="*/ 36 h 84"/>
                  <a:gd name="T4" fmla="*/ 48 w 84"/>
                  <a:gd name="T5" fmla="*/ 4 h 84"/>
                  <a:gd name="T6" fmla="*/ 81 w 84"/>
                  <a:gd name="T7" fmla="*/ 48 h 84"/>
                  <a:gd name="T8" fmla="*/ 36 w 84"/>
                  <a:gd name="T9" fmla="*/ 81 h 84"/>
                  <a:gd name="T10" fmla="*/ 48 w 84"/>
                  <a:gd name="T11" fmla="*/ 5 h 84"/>
                  <a:gd name="T12" fmla="*/ 5 w 84"/>
                  <a:gd name="T13" fmla="*/ 36 h 84"/>
                  <a:gd name="T14" fmla="*/ 36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1"/>
                    </a:moveTo>
                    <a:cubicBezTo>
                      <a:pt x="15" y="77"/>
                      <a:pt x="0" y="57"/>
                      <a:pt x="4" y="36"/>
                    </a:cubicBezTo>
                    <a:cubicBezTo>
                      <a:pt x="7" y="15"/>
                      <a:pt x="27" y="0"/>
                      <a:pt x="48" y="4"/>
                    </a:cubicBezTo>
                    <a:cubicBezTo>
                      <a:pt x="69" y="7"/>
                      <a:pt x="84" y="27"/>
                      <a:pt x="81" y="48"/>
                    </a:cubicBezTo>
                    <a:cubicBezTo>
                      <a:pt x="77" y="70"/>
                      <a:pt x="57" y="84"/>
                      <a:pt x="36" y="81"/>
                    </a:cubicBezTo>
                    <a:close/>
                    <a:moveTo>
                      <a:pt x="48" y="5"/>
                    </a:moveTo>
                    <a:cubicBezTo>
                      <a:pt x="28" y="2"/>
                      <a:pt x="9" y="16"/>
                      <a:pt x="5" y="36"/>
                    </a:cubicBezTo>
                    <a:cubicBezTo>
                      <a:pt x="2" y="57"/>
                      <a:pt x="16" y="76"/>
                      <a:pt x="36" y="79"/>
                    </a:cubicBezTo>
                    <a:cubicBezTo>
                      <a:pt x="57" y="82"/>
                      <a:pt x="76" y="68"/>
                      <a:pt x="79" y="48"/>
                    </a:cubicBezTo>
                    <a:cubicBezTo>
                      <a:pt x="82" y="28"/>
                      <a:pt x="68" y="9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23" name="Freeform 142">
                <a:extLst>
                  <a:ext uri="{FF2B5EF4-FFF2-40B4-BE49-F238E27FC236}">
                    <a16:creationId xmlns:a16="http://schemas.microsoft.com/office/drawing/2014/main" id="{E34B0A94-7D1D-4DA4-B326-149AFCFDEA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67" y="3831"/>
                <a:ext cx="65" cy="64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1" y="46"/>
                      <a:pt x="38" y="56"/>
                      <a:pt x="24" y="54"/>
                    </a:cubicBezTo>
                    <a:cubicBezTo>
                      <a:pt x="9" y="52"/>
                      <a:pt x="0" y="38"/>
                      <a:pt x="2" y="24"/>
                    </a:cubicBezTo>
                    <a:cubicBezTo>
                      <a:pt x="4" y="10"/>
                      <a:pt x="18" y="0"/>
                      <a:pt x="32" y="2"/>
                    </a:cubicBezTo>
                    <a:cubicBezTo>
                      <a:pt x="46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24" name="Freeform 143">
                <a:extLst>
                  <a:ext uri="{FF2B5EF4-FFF2-40B4-BE49-F238E27FC236}">
                    <a16:creationId xmlns:a16="http://schemas.microsoft.com/office/drawing/2014/main" id="{9F781305-A990-4BF2-BD09-B4B997D77BB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851" y="3815"/>
                <a:ext cx="97" cy="97"/>
              </a:xfrm>
              <a:custGeom>
                <a:avLst/>
                <a:gdLst>
                  <a:gd name="T0" fmla="*/ 36 w 84"/>
                  <a:gd name="T1" fmla="*/ 80 h 84"/>
                  <a:gd name="T2" fmla="*/ 3 w 84"/>
                  <a:gd name="T3" fmla="*/ 36 h 84"/>
                  <a:gd name="T4" fmla="*/ 48 w 84"/>
                  <a:gd name="T5" fmla="*/ 3 h 84"/>
                  <a:gd name="T6" fmla="*/ 80 w 84"/>
                  <a:gd name="T7" fmla="*/ 48 h 84"/>
                  <a:gd name="T8" fmla="*/ 36 w 84"/>
                  <a:gd name="T9" fmla="*/ 80 h 84"/>
                  <a:gd name="T10" fmla="*/ 48 w 84"/>
                  <a:gd name="T11" fmla="*/ 5 h 84"/>
                  <a:gd name="T12" fmla="*/ 5 w 84"/>
                  <a:gd name="T13" fmla="*/ 36 h 84"/>
                  <a:gd name="T14" fmla="*/ 36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0"/>
                    </a:moveTo>
                    <a:cubicBezTo>
                      <a:pt x="14" y="77"/>
                      <a:pt x="0" y="57"/>
                      <a:pt x="3" y="36"/>
                    </a:cubicBezTo>
                    <a:cubicBezTo>
                      <a:pt x="7" y="15"/>
                      <a:pt x="27" y="0"/>
                      <a:pt x="48" y="3"/>
                    </a:cubicBezTo>
                    <a:cubicBezTo>
                      <a:pt x="69" y="7"/>
                      <a:pt x="84" y="27"/>
                      <a:pt x="80" y="48"/>
                    </a:cubicBezTo>
                    <a:cubicBezTo>
                      <a:pt x="77" y="69"/>
                      <a:pt x="57" y="84"/>
                      <a:pt x="36" y="80"/>
                    </a:cubicBezTo>
                    <a:close/>
                    <a:moveTo>
                      <a:pt x="48" y="5"/>
                    </a:moveTo>
                    <a:cubicBezTo>
                      <a:pt x="27" y="2"/>
                      <a:pt x="8" y="16"/>
                      <a:pt x="5" y="36"/>
                    </a:cubicBezTo>
                    <a:cubicBezTo>
                      <a:pt x="2" y="56"/>
                      <a:pt x="16" y="76"/>
                      <a:pt x="36" y="79"/>
                    </a:cubicBezTo>
                    <a:cubicBezTo>
                      <a:pt x="56" y="82"/>
                      <a:pt x="75" y="68"/>
                      <a:pt x="79" y="48"/>
                    </a:cubicBezTo>
                    <a:cubicBezTo>
                      <a:pt x="82" y="28"/>
                      <a:pt x="68" y="8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25" name="Freeform 144">
                <a:extLst>
                  <a:ext uri="{FF2B5EF4-FFF2-40B4-BE49-F238E27FC236}">
                    <a16:creationId xmlns:a16="http://schemas.microsoft.com/office/drawing/2014/main" id="{A0399B0D-047C-4ADE-A384-440289EA85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99" y="5046"/>
                <a:ext cx="65" cy="65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6"/>
                      <a:pt x="38" y="56"/>
                      <a:pt x="24" y="54"/>
                    </a:cubicBezTo>
                    <a:cubicBezTo>
                      <a:pt x="10" y="51"/>
                      <a:pt x="0" y="38"/>
                      <a:pt x="2" y="24"/>
                    </a:cubicBezTo>
                    <a:cubicBezTo>
                      <a:pt x="4" y="9"/>
                      <a:pt x="18" y="0"/>
                      <a:pt x="32" y="2"/>
                    </a:cubicBezTo>
                    <a:cubicBezTo>
                      <a:pt x="46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26" name="Freeform 145">
                <a:extLst>
                  <a:ext uri="{FF2B5EF4-FFF2-40B4-BE49-F238E27FC236}">
                    <a16:creationId xmlns:a16="http://schemas.microsoft.com/office/drawing/2014/main" id="{9A7E526F-8674-481D-B242-09F99A33EBD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383" y="5030"/>
                <a:ext cx="97" cy="97"/>
              </a:xfrm>
              <a:custGeom>
                <a:avLst/>
                <a:gdLst>
                  <a:gd name="T0" fmla="*/ 36 w 84"/>
                  <a:gd name="T1" fmla="*/ 80 h 84"/>
                  <a:gd name="T2" fmla="*/ 3 w 84"/>
                  <a:gd name="T3" fmla="*/ 36 h 84"/>
                  <a:gd name="T4" fmla="*/ 48 w 84"/>
                  <a:gd name="T5" fmla="*/ 3 h 84"/>
                  <a:gd name="T6" fmla="*/ 81 w 84"/>
                  <a:gd name="T7" fmla="*/ 48 h 84"/>
                  <a:gd name="T8" fmla="*/ 36 w 84"/>
                  <a:gd name="T9" fmla="*/ 80 h 84"/>
                  <a:gd name="T10" fmla="*/ 48 w 84"/>
                  <a:gd name="T11" fmla="*/ 5 h 84"/>
                  <a:gd name="T12" fmla="*/ 5 w 84"/>
                  <a:gd name="T13" fmla="*/ 36 h 84"/>
                  <a:gd name="T14" fmla="*/ 36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0"/>
                    </a:moveTo>
                    <a:cubicBezTo>
                      <a:pt x="15" y="77"/>
                      <a:pt x="0" y="57"/>
                      <a:pt x="3" y="36"/>
                    </a:cubicBezTo>
                    <a:cubicBezTo>
                      <a:pt x="7" y="14"/>
                      <a:pt x="27" y="0"/>
                      <a:pt x="48" y="3"/>
                    </a:cubicBezTo>
                    <a:cubicBezTo>
                      <a:pt x="69" y="7"/>
                      <a:pt x="84" y="27"/>
                      <a:pt x="81" y="48"/>
                    </a:cubicBezTo>
                    <a:cubicBezTo>
                      <a:pt x="77" y="69"/>
                      <a:pt x="57" y="84"/>
                      <a:pt x="36" y="80"/>
                    </a:cubicBezTo>
                    <a:close/>
                    <a:moveTo>
                      <a:pt x="48" y="5"/>
                    </a:moveTo>
                    <a:cubicBezTo>
                      <a:pt x="28" y="2"/>
                      <a:pt x="8" y="16"/>
                      <a:pt x="5" y="36"/>
                    </a:cubicBezTo>
                    <a:cubicBezTo>
                      <a:pt x="2" y="56"/>
                      <a:pt x="16" y="75"/>
                      <a:pt x="36" y="79"/>
                    </a:cubicBezTo>
                    <a:cubicBezTo>
                      <a:pt x="56" y="82"/>
                      <a:pt x="76" y="68"/>
                      <a:pt x="79" y="48"/>
                    </a:cubicBezTo>
                    <a:cubicBezTo>
                      <a:pt x="82" y="27"/>
                      <a:pt x="68" y="8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27" name="Freeform 146">
                <a:extLst>
                  <a:ext uri="{FF2B5EF4-FFF2-40B4-BE49-F238E27FC236}">
                    <a16:creationId xmlns:a16="http://schemas.microsoft.com/office/drawing/2014/main" id="{F38C4A19-0575-4771-A3BA-7A67F92B82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56" y="5436"/>
                <a:ext cx="65" cy="64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1" y="46"/>
                      <a:pt x="38" y="56"/>
                      <a:pt x="24" y="54"/>
                    </a:cubicBezTo>
                    <a:cubicBezTo>
                      <a:pt x="9" y="52"/>
                      <a:pt x="0" y="38"/>
                      <a:pt x="2" y="24"/>
                    </a:cubicBezTo>
                    <a:cubicBezTo>
                      <a:pt x="4" y="10"/>
                      <a:pt x="18" y="0"/>
                      <a:pt x="32" y="2"/>
                    </a:cubicBezTo>
                    <a:cubicBezTo>
                      <a:pt x="46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28" name="Freeform 147">
                <a:extLst>
                  <a:ext uri="{FF2B5EF4-FFF2-40B4-BE49-F238E27FC236}">
                    <a16:creationId xmlns:a16="http://schemas.microsoft.com/office/drawing/2014/main" id="{FEF36CA6-4647-462B-BD45-F76D293739F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540" y="5420"/>
                <a:ext cx="97" cy="96"/>
              </a:xfrm>
              <a:custGeom>
                <a:avLst/>
                <a:gdLst>
                  <a:gd name="T0" fmla="*/ 36 w 84"/>
                  <a:gd name="T1" fmla="*/ 80 h 84"/>
                  <a:gd name="T2" fmla="*/ 3 w 84"/>
                  <a:gd name="T3" fmla="*/ 36 h 84"/>
                  <a:gd name="T4" fmla="*/ 48 w 84"/>
                  <a:gd name="T5" fmla="*/ 3 h 84"/>
                  <a:gd name="T6" fmla="*/ 80 w 84"/>
                  <a:gd name="T7" fmla="*/ 48 h 84"/>
                  <a:gd name="T8" fmla="*/ 36 w 84"/>
                  <a:gd name="T9" fmla="*/ 80 h 84"/>
                  <a:gd name="T10" fmla="*/ 48 w 84"/>
                  <a:gd name="T11" fmla="*/ 5 h 84"/>
                  <a:gd name="T12" fmla="*/ 5 w 84"/>
                  <a:gd name="T13" fmla="*/ 36 h 84"/>
                  <a:gd name="T14" fmla="*/ 36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0"/>
                    </a:moveTo>
                    <a:cubicBezTo>
                      <a:pt x="14" y="77"/>
                      <a:pt x="0" y="57"/>
                      <a:pt x="3" y="36"/>
                    </a:cubicBezTo>
                    <a:cubicBezTo>
                      <a:pt x="7" y="15"/>
                      <a:pt x="27" y="0"/>
                      <a:pt x="48" y="3"/>
                    </a:cubicBezTo>
                    <a:cubicBezTo>
                      <a:pt x="69" y="7"/>
                      <a:pt x="84" y="27"/>
                      <a:pt x="80" y="48"/>
                    </a:cubicBezTo>
                    <a:cubicBezTo>
                      <a:pt x="77" y="69"/>
                      <a:pt x="57" y="84"/>
                      <a:pt x="36" y="80"/>
                    </a:cubicBezTo>
                    <a:close/>
                    <a:moveTo>
                      <a:pt x="48" y="5"/>
                    </a:moveTo>
                    <a:cubicBezTo>
                      <a:pt x="27" y="2"/>
                      <a:pt x="8" y="16"/>
                      <a:pt x="5" y="36"/>
                    </a:cubicBezTo>
                    <a:cubicBezTo>
                      <a:pt x="2" y="56"/>
                      <a:pt x="16" y="76"/>
                      <a:pt x="36" y="79"/>
                    </a:cubicBezTo>
                    <a:cubicBezTo>
                      <a:pt x="56" y="82"/>
                      <a:pt x="75" y="68"/>
                      <a:pt x="79" y="48"/>
                    </a:cubicBezTo>
                    <a:cubicBezTo>
                      <a:pt x="82" y="27"/>
                      <a:pt x="68" y="8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29" name="Freeform 148">
                <a:extLst>
                  <a:ext uri="{FF2B5EF4-FFF2-40B4-BE49-F238E27FC236}">
                    <a16:creationId xmlns:a16="http://schemas.microsoft.com/office/drawing/2014/main" id="{9A0B3485-579B-40C4-B5D0-5B473E795D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95" y="5510"/>
                <a:ext cx="64" cy="64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1" y="46"/>
                      <a:pt x="38" y="56"/>
                      <a:pt x="24" y="54"/>
                    </a:cubicBezTo>
                    <a:cubicBezTo>
                      <a:pt x="9" y="51"/>
                      <a:pt x="0" y="38"/>
                      <a:pt x="2" y="24"/>
                    </a:cubicBezTo>
                    <a:cubicBezTo>
                      <a:pt x="4" y="9"/>
                      <a:pt x="18" y="0"/>
                      <a:pt x="32" y="2"/>
                    </a:cubicBezTo>
                    <a:cubicBezTo>
                      <a:pt x="46" y="4"/>
                      <a:pt x="56" y="17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30" name="Freeform 149">
                <a:extLst>
                  <a:ext uri="{FF2B5EF4-FFF2-40B4-BE49-F238E27FC236}">
                    <a16:creationId xmlns:a16="http://schemas.microsoft.com/office/drawing/2014/main" id="{D6639AA4-475A-4C28-AA30-6A4D7DB5718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978" y="5493"/>
                <a:ext cx="97" cy="97"/>
              </a:xfrm>
              <a:custGeom>
                <a:avLst/>
                <a:gdLst>
                  <a:gd name="T0" fmla="*/ 36 w 84"/>
                  <a:gd name="T1" fmla="*/ 80 h 84"/>
                  <a:gd name="T2" fmla="*/ 3 w 84"/>
                  <a:gd name="T3" fmla="*/ 36 h 84"/>
                  <a:gd name="T4" fmla="*/ 48 w 84"/>
                  <a:gd name="T5" fmla="*/ 3 h 84"/>
                  <a:gd name="T6" fmla="*/ 80 w 84"/>
                  <a:gd name="T7" fmla="*/ 48 h 84"/>
                  <a:gd name="T8" fmla="*/ 36 w 84"/>
                  <a:gd name="T9" fmla="*/ 80 h 84"/>
                  <a:gd name="T10" fmla="*/ 48 w 84"/>
                  <a:gd name="T11" fmla="*/ 5 h 84"/>
                  <a:gd name="T12" fmla="*/ 5 w 84"/>
                  <a:gd name="T13" fmla="*/ 36 h 84"/>
                  <a:gd name="T14" fmla="*/ 36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0"/>
                    </a:moveTo>
                    <a:cubicBezTo>
                      <a:pt x="14" y="77"/>
                      <a:pt x="0" y="57"/>
                      <a:pt x="3" y="36"/>
                    </a:cubicBezTo>
                    <a:cubicBezTo>
                      <a:pt x="7" y="14"/>
                      <a:pt x="27" y="0"/>
                      <a:pt x="48" y="3"/>
                    </a:cubicBezTo>
                    <a:cubicBezTo>
                      <a:pt x="69" y="7"/>
                      <a:pt x="84" y="27"/>
                      <a:pt x="80" y="48"/>
                    </a:cubicBezTo>
                    <a:cubicBezTo>
                      <a:pt x="77" y="69"/>
                      <a:pt x="57" y="84"/>
                      <a:pt x="36" y="80"/>
                    </a:cubicBezTo>
                    <a:close/>
                    <a:moveTo>
                      <a:pt x="48" y="5"/>
                    </a:moveTo>
                    <a:cubicBezTo>
                      <a:pt x="27" y="2"/>
                      <a:pt x="8" y="15"/>
                      <a:pt x="5" y="36"/>
                    </a:cubicBezTo>
                    <a:cubicBezTo>
                      <a:pt x="2" y="56"/>
                      <a:pt x="16" y="75"/>
                      <a:pt x="36" y="79"/>
                    </a:cubicBezTo>
                    <a:cubicBezTo>
                      <a:pt x="56" y="82"/>
                      <a:pt x="75" y="68"/>
                      <a:pt x="79" y="48"/>
                    </a:cubicBezTo>
                    <a:cubicBezTo>
                      <a:pt x="82" y="27"/>
                      <a:pt x="68" y="8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31" name="Freeform 150">
                <a:extLst>
                  <a:ext uri="{FF2B5EF4-FFF2-40B4-BE49-F238E27FC236}">
                    <a16:creationId xmlns:a16="http://schemas.microsoft.com/office/drawing/2014/main" id="{40BADAB3-D05E-424A-B226-9E74612692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22" y="5414"/>
                <a:ext cx="65" cy="66"/>
              </a:xfrm>
              <a:custGeom>
                <a:avLst/>
                <a:gdLst>
                  <a:gd name="T0" fmla="*/ 54 w 56"/>
                  <a:gd name="T1" fmla="*/ 33 h 57"/>
                  <a:gd name="T2" fmla="*/ 24 w 56"/>
                  <a:gd name="T3" fmla="*/ 54 h 57"/>
                  <a:gd name="T4" fmla="*/ 2 w 56"/>
                  <a:gd name="T5" fmla="*/ 24 h 57"/>
                  <a:gd name="T6" fmla="*/ 32 w 56"/>
                  <a:gd name="T7" fmla="*/ 3 h 57"/>
                  <a:gd name="T8" fmla="*/ 54 w 56"/>
                  <a:gd name="T9" fmla="*/ 33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7">
                    <a:moveTo>
                      <a:pt x="54" y="33"/>
                    </a:moveTo>
                    <a:cubicBezTo>
                      <a:pt x="51" y="47"/>
                      <a:pt x="38" y="57"/>
                      <a:pt x="24" y="54"/>
                    </a:cubicBezTo>
                    <a:cubicBezTo>
                      <a:pt x="9" y="52"/>
                      <a:pt x="0" y="39"/>
                      <a:pt x="2" y="24"/>
                    </a:cubicBezTo>
                    <a:cubicBezTo>
                      <a:pt x="4" y="10"/>
                      <a:pt x="17" y="0"/>
                      <a:pt x="32" y="3"/>
                    </a:cubicBezTo>
                    <a:cubicBezTo>
                      <a:pt x="46" y="5"/>
                      <a:pt x="56" y="18"/>
                      <a:pt x="54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32" name="Freeform 151">
                <a:extLst>
                  <a:ext uri="{FF2B5EF4-FFF2-40B4-BE49-F238E27FC236}">
                    <a16:creationId xmlns:a16="http://schemas.microsoft.com/office/drawing/2014/main" id="{3DA88D5F-2218-4A06-818A-80FE23AB345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006" y="5399"/>
                <a:ext cx="97" cy="96"/>
              </a:xfrm>
              <a:custGeom>
                <a:avLst/>
                <a:gdLst>
                  <a:gd name="T0" fmla="*/ 36 w 84"/>
                  <a:gd name="T1" fmla="*/ 80 h 83"/>
                  <a:gd name="T2" fmla="*/ 3 w 84"/>
                  <a:gd name="T3" fmla="*/ 35 h 83"/>
                  <a:gd name="T4" fmla="*/ 48 w 84"/>
                  <a:gd name="T5" fmla="*/ 3 h 83"/>
                  <a:gd name="T6" fmla="*/ 80 w 84"/>
                  <a:gd name="T7" fmla="*/ 48 h 83"/>
                  <a:gd name="T8" fmla="*/ 36 w 84"/>
                  <a:gd name="T9" fmla="*/ 80 h 83"/>
                  <a:gd name="T10" fmla="*/ 48 w 84"/>
                  <a:gd name="T11" fmla="*/ 5 h 83"/>
                  <a:gd name="T12" fmla="*/ 5 w 84"/>
                  <a:gd name="T13" fmla="*/ 36 h 83"/>
                  <a:gd name="T14" fmla="*/ 36 w 84"/>
                  <a:gd name="T15" fmla="*/ 78 h 83"/>
                  <a:gd name="T16" fmla="*/ 79 w 84"/>
                  <a:gd name="T17" fmla="*/ 47 h 83"/>
                  <a:gd name="T18" fmla="*/ 48 w 84"/>
                  <a:gd name="T19" fmla="*/ 5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3">
                    <a:moveTo>
                      <a:pt x="36" y="80"/>
                    </a:moveTo>
                    <a:cubicBezTo>
                      <a:pt x="14" y="77"/>
                      <a:pt x="0" y="57"/>
                      <a:pt x="3" y="35"/>
                    </a:cubicBezTo>
                    <a:cubicBezTo>
                      <a:pt x="7" y="14"/>
                      <a:pt x="27" y="0"/>
                      <a:pt x="48" y="3"/>
                    </a:cubicBezTo>
                    <a:cubicBezTo>
                      <a:pt x="69" y="6"/>
                      <a:pt x="84" y="26"/>
                      <a:pt x="80" y="48"/>
                    </a:cubicBezTo>
                    <a:cubicBezTo>
                      <a:pt x="77" y="69"/>
                      <a:pt x="57" y="83"/>
                      <a:pt x="36" y="80"/>
                    </a:cubicBezTo>
                    <a:close/>
                    <a:moveTo>
                      <a:pt x="48" y="5"/>
                    </a:moveTo>
                    <a:cubicBezTo>
                      <a:pt x="27" y="1"/>
                      <a:pt x="8" y="15"/>
                      <a:pt x="5" y="36"/>
                    </a:cubicBezTo>
                    <a:cubicBezTo>
                      <a:pt x="2" y="56"/>
                      <a:pt x="15" y="75"/>
                      <a:pt x="36" y="78"/>
                    </a:cubicBezTo>
                    <a:cubicBezTo>
                      <a:pt x="56" y="82"/>
                      <a:pt x="75" y="68"/>
                      <a:pt x="79" y="47"/>
                    </a:cubicBezTo>
                    <a:cubicBezTo>
                      <a:pt x="82" y="27"/>
                      <a:pt x="68" y="8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33" name="Freeform 152">
                <a:extLst>
                  <a:ext uri="{FF2B5EF4-FFF2-40B4-BE49-F238E27FC236}">
                    <a16:creationId xmlns:a16="http://schemas.microsoft.com/office/drawing/2014/main" id="{4521184A-106E-4EAB-874E-8811A6548B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16" y="3841"/>
                <a:ext cx="65" cy="65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3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6"/>
                      <a:pt x="39" y="56"/>
                      <a:pt x="24" y="54"/>
                    </a:cubicBezTo>
                    <a:cubicBezTo>
                      <a:pt x="10" y="51"/>
                      <a:pt x="0" y="38"/>
                      <a:pt x="3" y="24"/>
                    </a:cubicBezTo>
                    <a:cubicBezTo>
                      <a:pt x="5" y="9"/>
                      <a:pt x="18" y="0"/>
                      <a:pt x="32" y="2"/>
                    </a:cubicBezTo>
                    <a:cubicBezTo>
                      <a:pt x="47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34" name="Freeform 153">
                <a:extLst>
                  <a:ext uri="{FF2B5EF4-FFF2-40B4-BE49-F238E27FC236}">
                    <a16:creationId xmlns:a16="http://schemas.microsoft.com/office/drawing/2014/main" id="{9A400439-F001-4ECC-8421-25E25A59EA2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600" y="3825"/>
                <a:ext cx="97" cy="97"/>
              </a:xfrm>
              <a:custGeom>
                <a:avLst/>
                <a:gdLst>
                  <a:gd name="T0" fmla="*/ 36 w 84"/>
                  <a:gd name="T1" fmla="*/ 80 h 84"/>
                  <a:gd name="T2" fmla="*/ 4 w 84"/>
                  <a:gd name="T3" fmla="*/ 36 h 84"/>
                  <a:gd name="T4" fmla="*/ 48 w 84"/>
                  <a:gd name="T5" fmla="*/ 3 h 84"/>
                  <a:gd name="T6" fmla="*/ 81 w 84"/>
                  <a:gd name="T7" fmla="*/ 48 h 84"/>
                  <a:gd name="T8" fmla="*/ 36 w 84"/>
                  <a:gd name="T9" fmla="*/ 80 h 84"/>
                  <a:gd name="T10" fmla="*/ 48 w 84"/>
                  <a:gd name="T11" fmla="*/ 5 h 84"/>
                  <a:gd name="T12" fmla="*/ 6 w 84"/>
                  <a:gd name="T13" fmla="*/ 36 h 84"/>
                  <a:gd name="T14" fmla="*/ 37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0"/>
                    </a:moveTo>
                    <a:cubicBezTo>
                      <a:pt x="15" y="77"/>
                      <a:pt x="0" y="57"/>
                      <a:pt x="4" y="36"/>
                    </a:cubicBezTo>
                    <a:cubicBezTo>
                      <a:pt x="7" y="14"/>
                      <a:pt x="27" y="0"/>
                      <a:pt x="48" y="3"/>
                    </a:cubicBezTo>
                    <a:cubicBezTo>
                      <a:pt x="70" y="7"/>
                      <a:pt x="84" y="27"/>
                      <a:pt x="81" y="48"/>
                    </a:cubicBezTo>
                    <a:cubicBezTo>
                      <a:pt x="78" y="69"/>
                      <a:pt x="57" y="84"/>
                      <a:pt x="36" y="80"/>
                    </a:cubicBezTo>
                    <a:close/>
                    <a:moveTo>
                      <a:pt x="48" y="5"/>
                    </a:moveTo>
                    <a:cubicBezTo>
                      <a:pt x="28" y="2"/>
                      <a:pt x="9" y="16"/>
                      <a:pt x="6" y="36"/>
                    </a:cubicBezTo>
                    <a:cubicBezTo>
                      <a:pt x="2" y="56"/>
                      <a:pt x="16" y="75"/>
                      <a:pt x="37" y="79"/>
                    </a:cubicBezTo>
                    <a:cubicBezTo>
                      <a:pt x="57" y="82"/>
                      <a:pt x="76" y="68"/>
                      <a:pt x="79" y="48"/>
                    </a:cubicBezTo>
                    <a:cubicBezTo>
                      <a:pt x="82" y="27"/>
                      <a:pt x="69" y="8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35" name="Freeform 154">
                <a:extLst>
                  <a:ext uri="{FF2B5EF4-FFF2-40B4-BE49-F238E27FC236}">
                    <a16:creationId xmlns:a16="http://schemas.microsoft.com/office/drawing/2014/main" id="{7D6573E6-86D5-41D0-A599-28AAD87408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83" y="3392"/>
                <a:ext cx="65" cy="66"/>
              </a:xfrm>
              <a:custGeom>
                <a:avLst/>
                <a:gdLst>
                  <a:gd name="T0" fmla="*/ 54 w 56"/>
                  <a:gd name="T1" fmla="*/ 33 h 57"/>
                  <a:gd name="T2" fmla="*/ 24 w 56"/>
                  <a:gd name="T3" fmla="*/ 54 h 57"/>
                  <a:gd name="T4" fmla="*/ 2 w 56"/>
                  <a:gd name="T5" fmla="*/ 24 h 57"/>
                  <a:gd name="T6" fmla="*/ 32 w 56"/>
                  <a:gd name="T7" fmla="*/ 3 h 57"/>
                  <a:gd name="T8" fmla="*/ 54 w 56"/>
                  <a:gd name="T9" fmla="*/ 33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7">
                    <a:moveTo>
                      <a:pt x="54" y="33"/>
                    </a:moveTo>
                    <a:cubicBezTo>
                      <a:pt x="52" y="47"/>
                      <a:pt x="38" y="57"/>
                      <a:pt x="24" y="54"/>
                    </a:cubicBezTo>
                    <a:cubicBezTo>
                      <a:pt x="10" y="52"/>
                      <a:pt x="0" y="39"/>
                      <a:pt x="2" y="24"/>
                    </a:cubicBezTo>
                    <a:cubicBezTo>
                      <a:pt x="5" y="10"/>
                      <a:pt x="18" y="0"/>
                      <a:pt x="32" y="3"/>
                    </a:cubicBezTo>
                    <a:cubicBezTo>
                      <a:pt x="47" y="5"/>
                      <a:pt x="56" y="18"/>
                      <a:pt x="54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36" name="Freeform 155">
                <a:extLst>
                  <a:ext uri="{FF2B5EF4-FFF2-40B4-BE49-F238E27FC236}">
                    <a16:creationId xmlns:a16="http://schemas.microsoft.com/office/drawing/2014/main" id="{C31DE229-C464-4A63-A837-C4DCB9E6EAC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767" y="3377"/>
                <a:ext cx="97" cy="96"/>
              </a:xfrm>
              <a:custGeom>
                <a:avLst/>
                <a:gdLst>
                  <a:gd name="T0" fmla="*/ 36 w 84"/>
                  <a:gd name="T1" fmla="*/ 80 h 83"/>
                  <a:gd name="T2" fmla="*/ 4 w 84"/>
                  <a:gd name="T3" fmla="*/ 35 h 83"/>
                  <a:gd name="T4" fmla="*/ 48 w 84"/>
                  <a:gd name="T5" fmla="*/ 3 h 83"/>
                  <a:gd name="T6" fmla="*/ 81 w 84"/>
                  <a:gd name="T7" fmla="*/ 48 h 83"/>
                  <a:gd name="T8" fmla="*/ 36 w 84"/>
                  <a:gd name="T9" fmla="*/ 80 h 83"/>
                  <a:gd name="T10" fmla="*/ 48 w 84"/>
                  <a:gd name="T11" fmla="*/ 5 h 83"/>
                  <a:gd name="T12" fmla="*/ 5 w 84"/>
                  <a:gd name="T13" fmla="*/ 36 h 83"/>
                  <a:gd name="T14" fmla="*/ 36 w 84"/>
                  <a:gd name="T15" fmla="*/ 78 h 83"/>
                  <a:gd name="T16" fmla="*/ 79 w 84"/>
                  <a:gd name="T17" fmla="*/ 47 h 83"/>
                  <a:gd name="T18" fmla="*/ 48 w 84"/>
                  <a:gd name="T19" fmla="*/ 5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3">
                    <a:moveTo>
                      <a:pt x="36" y="80"/>
                    </a:moveTo>
                    <a:cubicBezTo>
                      <a:pt x="15" y="77"/>
                      <a:pt x="0" y="57"/>
                      <a:pt x="4" y="35"/>
                    </a:cubicBezTo>
                    <a:cubicBezTo>
                      <a:pt x="7" y="14"/>
                      <a:pt x="27" y="0"/>
                      <a:pt x="48" y="3"/>
                    </a:cubicBezTo>
                    <a:cubicBezTo>
                      <a:pt x="70" y="6"/>
                      <a:pt x="84" y="26"/>
                      <a:pt x="81" y="48"/>
                    </a:cubicBezTo>
                    <a:cubicBezTo>
                      <a:pt x="77" y="69"/>
                      <a:pt x="57" y="83"/>
                      <a:pt x="36" y="80"/>
                    </a:cubicBezTo>
                    <a:close/>
                    <a:moveTo>
                      <a:pt x="48" y="5"/>
                    </a:moveTo>
                    <a:cubicBezTo>
                      <a:pt x="28" y="1"/>
                      <a:pt x="9" y="15"/>
                      <a:pt x="5" y="36"/>
                    </a:cubicBezTo>
                    <a:cubicBezTo>
                      <a:pt x="2" y="56"/>
                      <a:pt x="16" y="75"/>
                      <a:pt x="36" y="78"/>
                    </a:cubicBezTo>
                    <a:cubicBezTo>
                      <a:pt x="57" y="82"/>
                      <a:pt x="76" y="68"/>
                      <a:pt x="79" y="47"/>
                    </a:cubicBezTo>
                    <a:cubicBezTo>
                      <a:pt x="82" y="27"/>
                      <a:pt x="68" y="8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37" name="Freeform 156">
                <a:extLst>
                  <a:ext uri="{FF2B5EF4-FFF2-40B4-BE49-F238E27FC236}">
                    <a16:creationId xmlns:a16="http://schemas.microsoft.com/office/drawing/2014/main" id="{6A4A7DDA-E97A-4393-A52C-FD0562FB7A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82" y="3147"/>
                <a:ext cx="65" cy="64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1" y="46"/>
                      <a:pt x="38" y="56"/>
                      <a:pt x="24" y="54"/>
                    </a:cubicBezTo>
                    <a:cubicBezTo>
                      <a:pt x="9" y="52"/>
                      <a:pt x="0" y="38"/>
                      <a:pt x="2" y="24"/>
                    </a:cubicBezTo>
                    <a:cubicBezTo>
                      <a:pt x="4" y="10"/>
                      <a:pt x="18" y="0"/>
                      <a:pt x="32" y="2"/>
                    </a:cubicBezTo>
                    <a:cubicBezTo>
                      <a:pt x="46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38" name="Freeform 157">
                <a:extLst>
                  <a:ext uri="{FF2B5EF4-FFF2-40B4-BE49-F238E27FC236}">
                    <a16:creationId xmlns:a16="http://schemas.microsoft.com/office/drawing/2014/main" id="{05F06574-54C4-46ED-BCBF-DAA603BE4A9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466" y="3130"/>
                <a:ext cx="97" cy="97"/>
              </a:xfrm>
              <a:custGeom>
                <a:avLst/>
                <a:gdLst>
                  <a:gd name="T0" fmla="*/ 36 w 84"/>
                  <a:gd name="T1" fmla="*/ 80 h 84"/>
                  <a:gd name="T2" fmla="*/ 3 w 84"/>
                  <a:gd name="T3" fmla="*/ 36 h 84"/>
                  <a:gd name="T4" fmla="*/ 48 w 84"/>
                  <a:gd name="T5" fmla="*/ 3 h 84"/>
                  <a:gd name="T6" fmla="*/ 80 w 84"/>
                  <a:gd name="T7" fmla="*/ 48 h 84"/>
                  <a:gd name="T8" fmla="*/ 36 w 84"/>
                  <a:gd name="T9" fmla="*/ 80 h 84"/>
                  <a:gd name="T10" fmla="*/ 48 w 84"/>
                  <a:gd name="T11" fmla="*/ 5 h 84"/>
                  <a:gd name="T12" fmla="*/ 5 w 84"/>
                  <a:gd name="T13" fmla="*/ 36 h 84"/>
                  <a:gd name="T14" fmla="*/ 36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0"/>
                    </a:moveTo>
                    <a:cubicBezTo>
                      <a:pt x="14" y="77"/>
                      <a:pt x="0" y="57"/>
                      <a:pt x="3" y="36"/>
                    </a:cubicBezTo>
                    <a:cubicBezTo>
                      <a:pt x="7" y="15"/>
                      <a:pt x="27" y="0"/>
                      <a:pt x="48" y="3"/>
                    </a:cubicBezTo>
                    <a:cubicBezTo>
                      <a:pt x="69" y="7"/>
                      <a:pt x="84" y="27"/>
                      <a:pt x="80" y="48"/>
                    </a:cubicBezTo>
                    <a:cubicBezTo>
                      <a:pt x="77" y="69"/>
                      <a:pt x="57" y="84"/>
                      <a:pt x="36" y="80"/>
                    </a:cubicBezTo>
                    <a:close/>
                    <a:moveTo>
                      <a:pt x="48" y="5"/>
                    </a:moveTo>
                    <a:cubicBezTo>
                      <a:pt x="27" y="2"/>
                      <a:pt x="8" y="16"/>
                      <a:pt x="5" y="36"/>
                    </a:cubicBezTo>
                    <a:cubicBezTo>
                      <a:pt x="2" y="56"/>
                      <a:pt x="16" y="76"/>
                      <a:pt x="36" y="79"/>
                    </a:cubicBezTo>
                    <a:cubicBezTo>
                      <a:pt x="56" y="82"/>
                      <a:pt x="75" y="68"/>
                      <a:pt x="79" y="48"/>
                    </a:cubicBezTo>
                    <a:cubicBezTo>
                      <a:pt x="82" y="27"/>
                      <a:pt x="68" y="8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39" name="Freeform 158">
                <a:extLst>
                  <a:ext uri="{FF2B5EF4-FFF2-40B4-BE49-F238E27FC236}">
                    <a16:creationId xmlns:a16="http://schemas.microsoft.com/office/drawing/2014/main" id="{77ACDC07-00CD-4E9F-BDAA-3E69009F90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35" y="2862"/>
                <a:ext cx="65" cy="65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1" y="46"/>
                      <a:pt x="38" y="56"/>
                      <a:pt x="24" y="54"/>
                    </a:cubicBezTo>
                    <a:cubicBezTo>
                      <a:pt x="9" y="51"/>
                      <a:pt x="0" y="38"/>
                      <a:pt x="2" y="24"/>
                    </a:cubicBezTo>
                    <a:cubicBezTo>
                      <a:pt x="4" y="9"/>
                      <a:pt x="18" y="0"/>
                      <a:pt x="32" y="2"/>
                    </a:cubicBezTo>
                    <a:cubicBezTo>
                      <a:pt x="46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40" name="Freeform 159">
                <a:extLst>
                  <a:ext uri="{FF2B5EF4-FFF2-40B4-BE49-F238E27FC236}">
                    <a16:creationId xmlns:a16="http://schemas.microsoft.com/office/drawing/2014/main" id="{1705126F-7B6F-47BC-B580-9C268CEF131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419" y="2846"/>
                <a:ext cx="97" cy="97"/>
              </a:xfrm>
              <a:custGeom>
                <a:avLst/>
                <a:gdLst>
                  <a:gd name="T0" fmla="*/ 36 w 84"/>
                  <a:gd name="T1" fmla="*/ 80 h 84"/>
                  <a:gd name="T2" fmla="*/ 3 w 84"/>
                  <a:gd name="T3" fmla="*/ 36 h 84"/>
                  <a:gd name="T4" fmla="*/ 48 w 84"/>
                  <a:gd name="T5" fmla="*/ 3 h 84"/>
                  <a:gd name="T6" fmla="*/ 80 w 84"/>
                  <a:gd name="T7" fmla="*/ 48 h 84"/>
                  <a:gd name="T8" fmla="*/ 36 w 84"/>
                  <a:gd name="T9" fmla="*/ 80 h 84"/>
                  <a:gd name="T10" fmla="*/ 48 w 84"/>
                  <a:gd name="T11" fmla="*/ 5 h 84"/>
                  <a:gd name="T12" fmla="*/ 5 w 84"/>
                  <a:gd name="T13" fmla="*/ 36 h 84"/>
                  <a:gd name="T14" fmla="*/ 36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0"/>
                    </a:moveTo>
                    <a:cubicBezTo>
                      <a:pt x="14" y="77"/>
                      <a:pt x="0" y="57"/>
                      <a:pt x="3" y="36"/>
                    </a:cubicBezTo>
                    <a:cubicBezTo>
                      <a:pt x="7" y="14"/>
                      <a:pt x="27" y="0"/>
                      <a:pt x="48" y="3"/>
                    </a:cubicBezTo>
                    <a:cubicBezTo>
                      <a:pt x="69" y="7"/>
                      <a:pt x="84" y="27"/>
                      <a:pt x="80" y="48"/>
                    </a:cubicBezTo>
                    <a:cubicBezTo>
                      <a:pt x="77" y="69"/>
                      <a:pt x="57" y="84"/>
                      <a:pt x="36" y="80"/>
                    </a:cubicBezTo>
                    <a:close/>
                    <a:moveTo>
                      <a:pt x="48" y="5"/>
                    </a:moveTo>
                    <a:cubicBezTo>
                      <a:pt x="27" y="2"/>
                      <a:pt x="8" y="16"/>
                      <a:pt x="5" y="36"/>
                    </a:cubicBezTo>
                    <a:cubicBezTo>
                      <a:pt x="2" y="56"/>
                      <a:pt x="16" y="75"/>
                      <a:pt x="36" y="79"/>
                    </a:cubicBezTo>
                    <a:cubicBezTo>
                      <a:pt x="56" y="82"/>
                      <a:pt x="75" y="68"/>
                      <a:pt x="79" y="48"/>
                    </a:cubicBezTo>
                    <a:cubicBezTo>
                      <a:pt x="82" y="27"/>
                      <a:pt x="68" y="8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41" name="Freeform 160">
                <a:extLst>
                  <a:ext uri="{FF2B5EF4-FFF2-40B4-BE49-F238E27FC236}">
                    <a16:creationId xmlns:a16="http://schemas.microsoft.com/office/drawing/2014/main" id="{723FD0DD-56FE-481D-B0BA-BFDD724F2B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71" y="4660"/>
                <a:ext cx="64" cy="65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7"/>
                      <a:pt x="38" y="56"/>
                      <a:pt x="24" y="54"/>
                    </a:cubicBezTo>
                    <a:cubicBezTo>
                      <a:pt x="10" y="52"/>
                      <a:pt x="0" y="38"/>
                      <a:pt x="2" y="24"/>
                    </a:cubicBezTo>
                    <a:cubicBezTo>
                      <a:pt x="5" y="10"/>
                      <a:pt x="18" y="0"/>
                      <a:pt x="32" y="2"/>
                    </a:cubicBezTo>
                    <a:cubicBezTo>
                      <a:pt x="47" y="5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42" name="Freeform 161">
                <a:extLst>
                  <a:ext uri="{FF2B5EF4-FFF2-40B4-BE49-F238E27FC236}">
                    <a16:creationId xmlns:a16="http://schemas.microsoft.com/office/drawing/2014/main" id="{874C9B38-8A37-40D1-892C-0E5D68EC891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754" y="4644"/>
                <a:ext cx="97" cy="97"/>
              </a:xfrm>
              <a:custGeom>
                <a:avLst/>
                <a:gdLst>
                  <a:gd name="T0" fmla="*/ 36 w 84"/>
                  <a:gd name="T1" fmla="*/ 81 h 84"/>
                  <a:gd name="T2" fmla="*/ 4 w 84"/>
                  <a:gd name="T3" fmla="*/ 36 h 84"/>
                  <a:gd name="T4" fmla="*/ 48 w 84"/>
                  <a:gd name="T5" fmla="*/ 4 h 84"/>
                  <a:gd name="T6" fmla="*/ 81 w 84"/>
                  <a:gd name="T7" fmla="*/ 48 h 84"/>
                  <a:gd name="T8" fmla="*/ 36 w 84"/>
                  <a:gd name="T9" fmla="*/ 81 h 84"/>
                  <a:gd name="T10" fmla="*/ 48 w 84"/>
                  <a:gd name="T11" fmla="*/ 5 h 84"/>
                  <a:gd name="T12" fmla="*/ 5 w 84"/>
                  <a:gd name="T13" fmla="*/ 36 h 84"/>
                  <a:gd name="T14" fmla="*/ 36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1"/>
                    </a:moveTo>
                    <a:cubicBezTo>
                      <a:pt x="15" y="77"/>
                      <a:pt x="0" y="57"/>
                      <a:pt x="4" y="36"/>
                    </a:cubicBezTo>
                    <a:cubicBezTo>
                      <a:pt x="7" y="15"/>
                      <a:pt x="27" y="0"/>
                      <a:pt x="48" y="4"/>
                    </a:cubicBezTo>
                    <a:cubicBezTo>
                      <a:pt x="70" y="7"/>
                      <a:pt x="84" y="27"/>
                      <a:pt x="81" y="48"/>
                    </a:cubicBezTo>
                    <a:cubicBezTo>
                      <a:pt x="77" y="70"/>
                      <a:pt x="57" y="84"/>
                      <a:pt x="36" y="81"/>
                    </a:cubicBezTo>
                    <a:close/>
                    <a:moveTo>
                      <a:pt x="48" y="5"/>
                    </a:moveTo>
                    <a:cubicBezTo>
                      <a:pt x="28" y="2"/>
                      <a:pt x="9" y="16"/>
                      <a:pt x="5" y="36"/>
                    </a:cubicBezTo>
                    <a:cubicBezTo>
                      <a:pt x="2" y="57"/>
                      <a:pt x="16" y="76"/>
                      <a:pt x="36" y="79"/>
                    </a:cubicBezTo>
                    <a:cubicBezTo>
                      <a:pt x="57" y="82"/>
                      <a:pt x="76" y="68"/>
                      <a:pt x="79" y="48"/>
                    </a:cubicBezTo>
                    <a:cubicBezTo>
                      <a:pt x="82" y="28"/>
                      <a:pt x="68" y="9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43" name="Freeform 162">
                <a:extLst>
                  <a:ext uri="{FF2B5EF4-FFF2-40B4-BE49-F238E27FC236}">
                    <a16:creationId xmlns:a16="http://schemas.microsoft.com/office/drawing/2014/main" id="{A6BC1389-8093-477E-8E45-74DF58FFB3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95" y="4006"/>
                <a:ext cx="65" cy="65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6"/>
                      <a:pt x="38" y="56"/>
                      <a:pt x="24" y="54"/>
                    </a:cubicBezTo>
                    <a:cubicBezTo>
                      <a:pt x="10" y="51"/>
                      <a:pt x="0" y="38"/>
                      <a:pt x="2" y="24"/>
                    </a:cubicBezTo>
                    <a:cubicBezTo>
                      <a:pt x="5" y="9"/>
                      <a:pt x="18" y="0"/>
                      <a:pt x="32" y="2"/>
                    </a:cubicBezTo>
                    <a:cubicBezTo>
                      <a:pt x="47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44" name="Freeform 163">
                <a:extLst>
                  <a:ext uri="{FF2B5EF4-FFF2-40B4-BE49-F238E27FC236}">
                    <a16:creationId xmlns:a16="http://schemas.microsoft.com/office/drawing/2014/main" id="{538EAB94-A72F-49CB-8AE6-F452310BAE4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079" y="3990"/>
                <a:ext cx="97" cy="97"/>
              </a:xfrm>
              <a:custGeom>
                <a:avLst/>
                <a:gdLst>
                  <a:gd name="T0" fmla="*/ 36 w 84"/>
                  <a:gd name="T1" fmla="*/ 80 h 84"/>
                  <a:gd name="T2" fmla="*/ 4 w 84"/>
                  <a:gd name="T3" fmla="*/ 36 h 84"/>
                  <a:gd name="T4" fmla="*/ 48 w 84"/>
                  <a:gd name="T5" fmla="*/ 3 h 84"/>
                  <a:gd name="T6" fmla="*/ 81 w 84"/>
                  <a:gd name="T7" fmla="*/ 48 h 84"/>
                  <a:gd name="T8" fmla="*/ 36 w 84"/>
                  <a:gd name="T9" fmla="*/ 80 h 84"/>
                  <a:gd name="T10" fmla="*/ 48 w 84"/>
                  <a:gd name="T11" fmla="*/ 5 h 84"/>
                  <a:gd name="T12" fmla="*/ 5 w 84"/>
                  <a:gd name="T13" fmla="*/ 36 h 84"/>
                  <a:gd name="T14" fmla="*/ 36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0"/>
                    </a:moveTo>
                    <a:cubicBezTo>
                      <a:pt x="15" y="77"/>
                      <a:pt x="0" y="57"/>
                      <a:pt x="4" y="36"/>
                    </a:cubicBezTo>
                    <a:cubicBezTo>
                      <a:pt x="7" y="15"/>
                      <a:pt x="27" y="0"/>
                      <a:pt x="48" y="3"/>
                    </a:cubicBezTo>
                    <a:cubicBezTo>
                      <a:pt x="70" y="7"/>
                      <a:pt x="84" y="27"/>
                      <a:pt x="81" y="48"/>
                    </a:cubicBezTo>
                    <a:cubicBezTo>
                      <a:pt x="77" y="69"/>
                      <a:pt x="57" y="84"/>
                      <a:pt x="36" y="80"/>
                    </a:cubicBezTo>
                    <a:close/>
                    <a:moveTo>
                      <a:pt x="48" y="5"/>
                    </a:moveTo>
                    <a:cubicBezTo>
                      <a:pt x="28" y="2"/>
                      <a:pt x="9" y="16"/>
                      <a:pt x="5" y="36"/>
                    </a:cubicBezTo>
                    <a:cubicBezTo>
                      <a:pt x="2" y="56"/>
                      <a:pt x="16" y="76"/>
                      <a:pt x="36" y="79"/>
                    </a:cubicBezTo>
                    <a:cubicBezTo>
                      <a:pt x="57" y="82"/>
                      <a:pt x="76" y="68"/>
                      <a:pt x="79" y="48"/>
                    </a:cubicBezTo>
                    <a:cubicBezTo>
                      <a:pt x="82" y="27"/>
                      <a:pt x="68" y="8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45" name="Freeform 164">
                <a:extLst>
                  <a:ext uri="{FF2B5EF4-FFF2-40B4-BE49-F238E27FC236}">
                    <a16:creationId xmlns:a16="http://schemas.microsoft.com/office/drawing/2014/main" id="{F5E6ACBA-7F49-4510-A478-32E11470EA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36" y="4499"/>
                <a:ext cx="86" cy="85"/>
              </a:xfrm>
              <a:custGeom>
                <a:avLst/>
                <a:gdLst>
                  <a:gd name="T0" fmla="*/ 71 w 74"/>
                  <a:gd name="T1" fmla="*/ 43 h 74"/>
                  <a:gd name="T2" fmla="*/ 32 w 74"/>
                  <a:gd name="T3" fmla="*/ 71 h 74"/>
                  <a:gd name="T4" fmla="*/ 3 w 74"/>
                  <a:gd name="T5" fmla="*/ 32 h 74"/>
                  <a:gd name="T6" fmla="*/ 43 w 74"/>
                  <a:gd name="T7" fmla="*/ 3 h 74"/>
                  <a:gd name="T8" fmla="*/ 71 w 74"/>
                  <a:gd name="T9" fmla="*/ 43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4" h="74">
                    <a:moveTo>
                      <a:pt x="71" y="43"/>
                    </a:moveTo>
                    <a:cubicBezTo>
                      <a:pt x="68" y="61"/>
                      <a:pt x="51" y="74"/>
                      <a:pt x="32" y="71"/>
                    </a:cubicBezTo>
                    <a:cubicBezTo>
                      <a:pt x="13" y="68"/>
                      <a:pt x="0" y="51"/>
                      <a:pt x="3" y="32"/>
                    </a:cubicBezTo>
                    <a:cubicBezTo>
                      <a:pt x="6" y="13"/>
                      <a:pt x="24" y="0"/>
                      <a:pt x="43" y="3"/>
                    </a:cubicBezTo>
                    <a:cubicBezTo>
                      <a:pt x="61" y="6"/>
                      <a:pt x="74" y="24"/>
                      <a:pt x="71" y="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46" name="Freeform 165">
                <a:extLst>
                  <a:ext uri="{FF2B5EF4-FFF2-40B4-BE49-F238E27FC236}">
                    <a16:creationId xmlns:a16="http://schemas.microsoft.com/office/drawing/2014/main" id="{4BC27A26-ED35-48C4-BB0A-1B208ACCEE4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116" y="4478"/>
                <a:ext cx="128" cy="128"/>
              </a:xfrm>
              <a:custGeom>
                <a:avLst/>
                <a:gdLst>
                  <a:gd name="T0" fmla="*/ 47 w 111"/>
                  <a:gd name="T1" fmla="*/ 106 h 111"/>
                  <a:gd name="T2" fmla="*/ 4 w 111"/>
                  <a:gd name="T3" fmla="*/ 47 h 111"/>
                  <a:gd name="T4" fmla="*/ 63 w 111"/>
                  <a:gd name="T5" fmla="*/ 4 h 111"/>
                  <a:gd name="T6" fmla="*/ 106 w 111"/>
                  <a:gd name="T7" fmla="*/ 63 h 111"/>
                  <a:gd name="T8" fmla="*/ 47 w 111"/>
                  <a:gd name="T9" fmla="*/ 106 h 111"/>
                  <a:gd name="T10" fmla="*/ 63 w 111"/>
                  <a:gd name="T11" fmla="*/ 6 h 111"/>
                  <a:gd name="T12" fmla="*/ 6 w 111"/>
                  <a:gd name="T13" fmla="*/ 47 h 111"/>
                  <a:gd name="T14" fmla="*/ 47 w 111"/>
                  <a:gd name="T15" fmla="*/ 104 h 111"/>
                  <a:gd name="T16" fmla="*/ 104 w 111"/>
                  <a:gd name="T17" fmla="*/ 63 h 111"/>
                  <a:gd name="T18" fmla="*/ 63 w 111"/>
                  <a:gd name="T19" fmla="*/ 6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1" h="111">
                    <a:moveTo>
                      <a:pt x="47" y="106"/>
                    </a:moveTo>
                    <a:cubicBezTo>
                      <a:pt x="19" y="102"/>
                      <a:pt x="0" y="75"/>
                      <a:pt x="4" y="47"/>
                    </a:cubicBezTo>
                    <a:cubicBezTo>
                      <a:pt x="9" y="19"/>
                      <a:pt x="35" y="0"/>
                      <a:pt x="63" y="4"/>
                    </a:cubicBezTo>
                    <a:cubicBezTo>
                      <a:pt x="91" y="9"/>
                      <a:pt x="111" y="35"/>
                      <a:pt x="106" y="63"/>
                    </a:cubicBezTo>
                    <a:cubicBezTo>
                      <a:pt x="102" y="91"/>
                      <a:pt x="75" y="111"/>
                      <a:pt x="47" y="106"/>
                    </a:cubicBezTo>
                    <a:close/>
                    <a:moveTo>
                      <a:pt x="63" y="6"/>
                    </a:moveTo>
                    <a:cubicBezTo>
                      <a:pt x="36" y="2"/>
                      <a:pt x="11" y="20"/>
                      <a:pt x="6" y="47"/>
                    </a:cubicBezTo>
                    <a:cubicBezTo>
                      <a:pt x="2" y="74"/>
                      <a:pt x="20" y="100"/>
                      <a:pt x="47" y="104"/>
                    </a:cubicBezTo>
                    <a:cubicBezTo>
                      <a:pt x="74" y="108"/>
                      <a:pt x="100" y="90"/>
                      <a:pt x="104" y="63"/>
                    </a:cubicBezTo>
                    <a:cubicBezTo>
                      <a:pt x="108" y="36"/>
                      <a:pt x="90" y="11"/>
                      <a:pt x="6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47" name="Freeform 166">
                <a:extLst>
                  <a:ext uri="{FF2B5EF4-FFF2-40B4-BE49-F238E27FC236}">
                    <a16:creationId xmlns:a16="http://schemas.microsoft.com/office/drawing/2014/main" id="{C0FFAD2A-840B-4045-9238-B10BB4B0B05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088" y="4451"/>
                <a:ext cx="182" cy="182"/>
              </a:xfrm>
              <a:custGeom>
                <a:avLst/>
                <a:gdLst>
                  <a:gd name="T0" fmla="*/ 68 w 158"/>
                  <a:gd name="T1" fmla="*/ 152 h 158"/>
                  <a:gd name="T2" fmla="*/ 6 w 158"/>
                  <a:gd name="T3" fmla="*/ 68 h 158"/>
                  <a:gd name="T4" fmla="*/ 91 w 158"/>
                  <a:gd name="T5" fmla="*/ 6 h 158"/>
                  <a:gd name="T6" fmla="*/ 152 w 158"/>
                  <a:gd name="T7" fmla="*/ 91 h 158"/>
                  <a:gd name="T8" fmla="*/ 68 w 158"/>
                  <a:gd name="T9" fmla="*/ 152 h 158"/>
                  <a:gd name="T10" fmla="*/ 90 w 158"/>
                  <a:gd name="T11" fmla="*/ 8 h 158"/>
                  <a:gd name="T12" fmla="*/ 8 w 158"/>
                  <a:gd name="T13" fmla="*/ 68 h 158"/>
                  <a:gd name="T14" fmla="*/ 68 w 158"/>
                  <a:gd name="T15" fmla="*/ 150 h 158"/>
                  <a:gd name="T16" fmla="*/ 150 w 158"/>
                  <a:gd name="T17" fmla="*/ 90 h 158"/>
                  <a:gd name="T18" fmla="*/ 90 w 158"/>
                  <a:gd name="T19" fmla="*/ 8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8" h="158">
                    <a:moveTo>
                      <a:pt x="68" y="152"/>
                    </a:moveTo>
                    <a:cubicBezTo>
                      <a:pt x="27" y="146"/>
                      <a:pt x="0" y="108"/>
                      <a:pt x="6" y="68"/>
                    </a:cubicBezTo>
                    <a:cubicBezTo>
                      <a:pt x="13" y="27"/>
                      <a:pt x="51" y="0"/>
                      <a:pt x="91" y="6"/>
                    </a:cubicBezTo>
                    <a:cubicBezTo>
                      <a:pt x="131" y="13"/>
                      <a:pt x="158" y="51"/>
                      <a:pt x="152" y="91"/>
                    </a:cubicBezTo>
                    <a:cubicBezTo>
                      <a:pt x="146" y="131"/>
                      <a:pt x="108" y="158"/>
                      <a:pt x="68" y="152"/>
                    </a:cubicBezTo>
                    <a:close/>
                    <a:moveTo>
                      <a:pt x="90" y="8"/>
                    </a:moveTo>
                    <a:cubicBezTo>
                      <a:pt x="51" y="2"/>
                      <a:pt x="15" y="29"/>
                      <a:pt x="8" y="68"/>
                    </a:cubicBezTo>
                    <a:cubicBezTo>
                      <a:pt x="2" y="107"/>
                      <a:pt x="29" y="144"/>
                      <a:pt x="68" y="150"/>
                    </a:cubicBezTo>
                    <a:cubicBezTo>
                      <a:pt x="107" y="156"/>
                      <a:pt x="144" y="129"/>
                      <a:pt x="150" y="90"/>
                    </a:cubicBezTo>
                    <a:cubicBezTo>
                      <a:pt x="156" y="51"/>
                      <a:pt x="129" y="15"/>
                      <a:pt x="90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48" name="Freeform 167">
                <a:extLst>
                  <a:ext uri="{FF2B5EF4-FFF2-40B4-BE49-F238E27FC236}">
                    <a16:creationId xmlns:a16="http://schemas.microsoft.com/office/drawing/2014/main" id="{C18D3810-4659-414B-B9B0-D7AAECA145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10" y="5113"/>
                <a:ext cx="65" cy="65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7"/>
                      <a:pt x="38" y="56"/>
                      <a:pt x="24" y="54"/>
                    </a:cubicBezTo>
                    <a:cubicBezTo>
                      <a:pt x="10" y="52"/>
                      <a:pt x="0" y="38"/>
                      <a:pt x="2" y="24"/>
                    </a:cubicBezTo>
                    <a:cubicBezTo>
                      <a:pt x="5" y="10"/>
                      <a:pt x="18" y="0"/>
                      <a:pt x="32" y="2"/>
                    </a:cubicBezTo>
                    <a:cubicBezTo>
                      <a:pt x="47" y="5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49" name="Freeform 168">
                <a:extLst>
                  <a:ext uri="{FF2B5EF4-FFF2-40B4-BE49-F238E27FC236}">
                    <a16:creationId xmlns:a16="http://schemas.microsoft.com/office/drawing/2014/main" id="{20BF4742-52BE-4D1A-92F1-5EF0B5D5CDB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494" y="5097"/>
                <a:ext cx="97" cy="97"/>
              </a:xfrm>
              <a:custGeom>
                <a:avLst/>
                <a:gdLst>
                  <a:gd name="T0" fmla="*/ 36 w 84"/>
                  <a:gd name="T1" fmla="*/ 81 h 84"/>
                  <a:gd name="T2" fmla="*/ 4 w 84"/>
                  <a:gd name="T3" fmla="*/ 36 h 84"/>
                  <a:gd name="T4" fmla="*/ 48 w 84"/>
                  <a:gd name="T5" fmla="*/ 4 h 84"/>
                  <a:gd name="T6" fmla="*/ 81 w 84"/>
                  <a:gd name="T7" fmla="*/ 48 h 84"/>
                  <a:gd name="T8" fmla="*/ 36 w 84"/>
                  <a:gd name="T9" fmla="*/ 81 h 84"/>
                  <a:gd name="T10" fmla="*/ 48 w 84"/>
                  <a:gd name="T11" fmla="*/ 5 h 84"/>
                  <a:gd name="T12" fmla="*/ 5 w 84"/>
                  <a:gd name="T13" fmla="*/ 36 h 84"/>
                  <a:gd name="T14" fmla="*/ 36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1"/>
                    </a:moveTo>
                    <a:cubicBezTo>
                      <a:pt x="15" y="77"/>
                      <a:pt x="0" y="57"/>
                      <a:pt x="4" y="36"/>
                    </a:cubicBezTo>
                    <a:cubicBezTo>
                      <a:pt x="7" y="15"/>
                      <a:pt x="27" y="0"/>
                      <a:pt x="48" y="4"/>
                    </a:cubicBezTo>
                    <a:cubicBezTo>
                      <a:pt x="70" y="7"/>
                      <a:pt x="84" y="27"/>
                      <a:pt x="81" y="48"/>
                    </a:cubicBezTo>
                    <a:cubicBezTo>
                      <a:pt x="77" y="70"/>
                      <a:pt x="57" y="84"/>
                      <a:pt x="36" y="81"/>
                    </a:cubicBezTo>
                    <a:close/>
                    <a:moveTo>
                      <a:pt x="48" y="5"/>
                    </a:moveTo>
                    <a:cubicBezTo>
                      <a:pt x="28" y="2"/>
                      <a:pt x="9" y="16"/>
                      <a:pt x="5" y="36"/>
                    </a:cubicBezTo>
                    <a:cubicBezTo>
                      <a:pt x="2" y="57"/>
                      <a:pt x="16" y="76"/>
                      <a:pt x="36" y="79"/>
                    </a:cubicBezTo>
                    <a:cubicBezTo>
                      <a:pt x="57" y="82"/>
                      <a:pt x="76" y="68"/>
                      <a:pt x="79" y="48"/>
                    </a:cubicBezTo>
                    <a:cubicBezTo>
                      <a:pt x="82" y="28"/>
                      <a:pt x="68" y="9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50" name="Freeform 169">
                <a:extLst>
                  <a:ext uri="{FF2B5EF4-FFF2-40B4-BE49-F238E27FC236}">
                    <a16:creationId xmlns:a16="http://schemas.microsoft.com/office/drawing/2014/main" id="{41C84D18-8EED-47DD-A4C9-F10E41E8001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473" y="5076"/>
                <a:ext cx="139" cy="139"/>
              </a:xfrm>
              <a:custGeom>
                <a:avLst/>
                <a:gdLst>
                  <a:gd name="T0" fmla="*/ 52 w 120"/>
                  <a:gd name="T1" fmla="*/ 115 h 120"/>
                  <a:gd name="T2" fmla="*/ 5 w 120"/>
                  <a:gd name="T3" fmla="*/ 52 h 120"/>
                  <a:gd name="T4" fmla="*/ 69 w 120"/>
                  <a:gd name="T5" fmla="*/ 5 h 120"/>
                  <a:gd name="T6" fmla="*/ 115 w 120"/>
                  <a:gd name="T7" fmla="*/ 69 h 120"/>
                  <a:gd name="T8" fmla="*/ 52 w 120"/>
                  <a:gd name="T9" fmla="*/ 115 h 120"/>
                  <a:gd name="T10" fmla="*/ 69 w 120"/>
                  <a:gd name="T11" fmla="*/ 7 h 120"/>
                  <a:gd name="T12" fmla="*/ 7 w 120"/>
                  <a:gd name="T13" fmla="*/ 52 h 120"/>
                  <a:gd name="T14" fmla="*/ 52 w 120"/>
                  <a:gd name="T15" fmla="*/ 114 h 120"/>
                  <a:gd name="T16" fmla="*/ 114 w 120"/>
                  <a:gd name="T17" fmla="*/ 69 h 120"/>
                  <a:gd name="T18" fmla="*/ 69 w 120"/>
                  <a:gd name="T19" fmla="*/ 7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0" h="120">
                    <a:moveTo>
                      <a:pt x="52" y="115"/>
                    </a:moveTo>
                    <a:cubicBezTo>
                      <a:pt x="21" y="110"/>
                      <a:pt x="0" y="82"/>
                      <a:pt x="5" y="52"/>
                    </a:cubicBezTo>
                    <a:cubicBezTo>
                      <a:pt x="10" y="21"/>
                      <a:pt x="39" y="0"/>
                      <a:pt x="69" y="5"/>
                    </a:cubicBezTo>
                    <a:cubicBezTo>
                      <a:pt x="99" y="10"/>
                      <a:pt x="120" y="39"/>
                      <a:pt x="115" y="69"/>
                    </a:cubicBezTo>
                    <a:cubicBezTo>
                      <a:pt x="110" y="99"/>
                      <a:pt x="82" y="120"/>
                      <a:pt x="52" y="115"/>
                    </a:cubicBezTo>
                    <a:close/>
                    <a:moveTo>
                      <a:pt x="69" y="7"/>
                    </a:moveTo>
                    <a:cubicBezTo>
                      <a:pt x="39" y="2"/>
                      <a:pt x="12" y="22"/>
                      <a:pt x="7" y="52"/>
                    </a:cubicBezTo>
                    <a:cubicBezTo>
                      <a:pt x="2" y="81"/>
                      <a:pt x="22" y="109"/>
                      <a:pt x="52" y="114"/>
                    </a:cubicBezTo>
                    <a:cubicBezTo>
                      <a:pt x="81" y="118"/>
                      <a:pt x="109" y="98"/>
                      <a:pt x="114" y="69"/>
                    </a:cubicBezTo>
                    <a:cubicBezTo>
                      <a:pt x="118" y="39"/>
                      <a:pt x="98" y="12"/>
                      <a:pt x="6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51" name="Freeform 170">
                <a:extLst>
                  <a:ext uri="{FF2B5EF4-FFF2-40B4-BE49-F238E27FC236}">
                    <a16:creationId xmlns:a16="http://schemas.microsoft.com/office/drawing/2014/main" id="{0662C46E-82D4-42EF-A39B-89BA81EA75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27" y="3302"/>
                <a:ext cx="89" cy="88"/>
              </a:xfrm>
              <a:custGeom>
                <a:avLst/>
                <a:gdLst>
                  <a:gd name="T0" fmla="*/ 74 w 77"/>
                  <a:gd name="T1" fmla="*/ 44 h 76"/>
                  <a:gd name="T2" fmla="*/ 33 w 77"/>
                  <a:gd name="T3" fmla="*/ 73 h 76"/>
                  <a:gd name="T4" fmla="*/ 3 w 77"/>
                  <a:gd name="T5" fmla="*/ 33 h 76"/>
                  <a:gd name="T6" fmla="*/ 44 w 77"/>
                  <a:gd name="T7" fmla="*/ 3 h 76"/>
                  <a:gd name="T8" fmla="*/ 74 w 77"/>
                  <a:gd name="T9" fmla="*/ 44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7" h="76">
                    <a:moveTo>
                      <a:pt x="74" y="44"/>
                    </a:moveTo>
                    <a:cubicBezTo>
                      <a:pt x="71" y="63"/>
                      <a:pt x="52" y="76"/>
                      <a:pt x="33" y="73"/>
                    </a:cubicBezTo>
                    <a:cubicBezTo>
                      <a:pt x="14" y="70"/>
                      <a:pt x="0" y="52"/>
                      <a:pt x="3" y="33"/>
                    </a:cubicBezTo>
                    <a:cubicBezTo>
                      <a:pt x="7" y="13"/>
                      <a:pt x="25" y="0"/>
                      <a:pt x="44" y="3"/>
                    </a:cubicBezTo>
                    <a:cubicBezTo>
                      <a:pt x="64" y="6"/>
                      <a:pt x="77" y="24"/>
                      <a:pt x="74" y="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52" name="Freeform 171">
                <a:extLst>
                  <a:ext uri="{FF2B5EF4-FFF2-40B4-BE49-F238E27FC236}">
                    <a16:creationId xmlns:a16="http://schemas.microsoft.com/office/drawing/2014/main" id="{FBE05ED8-5AFC-4D15-BA87-0C170D5B0FF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406" y="3280"/>
                <a:ext cx="132" cy="132"/>
              </a:xfrm>
              <a:custGeom>
                <a:avLst/>
                <a:gdLst>
                  <a:gd name="T0" fmla="*/ 48 w 114"/>
                  <a:gd name="T1" fmla="*/ 110 h 114"/>
                  <a:gd name="T2" fmla="*/ 4 w 114"/>
                  <a:gd name="T3" fmla="*/ 49 h 114"/>
                  <a:gd name="T4" fmla="*/ 65 w 114"/>
                  <a:gd name="T5" fmla="*/ 5 h 114"/>
                  <a:gd name="T6" fmla="*/ 109 w 114"/>
                  <a:gd name="T7" fmla="*/ 66 h 114"/>
                  <a:gd name="T8" fmla="*/ 48 w 114"/>
                  <a:gd name="T9" fmla="*/ 110 h 114"/>
                  <a:gd name="T10" fmla="*/ 65 w 114"/>
                  <a:gd name="T11" fmla="*/ 7 h 114"/>
                  <a:gd name="T12" fmla="*/ 6 w 114"/>
                  <a:gd name="T13" fmla="*/ 49 h 114"/>
                  <a:gd name="T14" fmla="*/ 49 w 114"/>
                  <a:gd name="T15" fmla="*/ 107 h 114"/>
                  <a:gd name="T16" fmla="*/ 107 w 114"/>
                  <a:gd name="T17" fmla="*/ 65 h 114"/>
                  <a:gd name="T18" fmla="*/ 65 w 114"/>
                  <a:gd name="T19" fmla="*/ 7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4" h="114">
                    <a:moveTo>
                      <a:pt x="48" y="110"/>
                    </a:moveTo>
                    <a:cubicBezTo>
                      <a:pt x="19" y="105"/>
                      <a:pt x="0" y="78"/>
                      <a:pt x="4" y="49"/>
                    </a:cubicBezTo>
                    <a:cubicBezTo>
                      <a:pt x="9" y="20"/>
                      <a:pt x="36" y="0"/>
                      <a:pt x="65" y="5"/>
                    </a:cubicBezTo>
                    <a:cubicBezTo>
                      <a:pt x="94" y="9"/>
                      <a:pt x="114" y="37"/>
                      <a:pt x="109" y="66"/>
                    </a:cubicBezTo>
                    <a:cubicBezTo>
                      <a:pt x="104" y="94"/>
                      <a:pt x="77" y="114"/>
                      <a:pt x="48" y="110"/>
                    </a:cubicBezTo>
                    <a:close/>
                    <a:moveTo>
                      <a:pt x="65" y="7"/>
                    </a:moveTo>
                    <a:cubicBezTo>
                      <a:pt x="37" y="3"/>
                      <a:pt x="11" y="22"/>
                      <a:pt x="6" y="49"/>
                    </a:cubicBezTo>
                    <a:cubicBezTo>
                      <a:pt x="2" y="77"/>
                      <a:pt x="21" y="103"/>
                      <a:pt x="49" y="107"/>
                    </a:cubicBezTo>
                    <a:cubicBezTo>
                      <a:pt x="76" y="112"/>
                      <a:pt x="102" y="93"/>
                      <a:pt x="107" y="65"/>
                    </a:cubicBezTo>
                    <a:cubicBezTo>
                      <a:pt x="111" y="37"/>
                      <a:pt x="92" y="11"/>
                      <a:pt x="65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53" name="Freeform 172">
                <a:extLst>
                  <a:ext uri="{FF2B5EF4-FFF2-40B4-BE49-F238E27FC236}">
                    <a16:creationId xmlns:a16="http://schemas.microsoft.com/office/drawing/2014/main" id="{C91FC9A2-2693-401F-BBAE-2B6525AE43B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378" y="3253"/>
                <a:ext cx="188" cy="187"/>
              </a:xfrm>
              <a:custGeom>
                <a:avLst/>
                <a:gdLst>
                  <a:gd name="T0" fmla="*/ 70 w 163"/>
                  <a:gd name="T1" fmla="*/ 156 h 163"/>
                  <a:gd name="T2" fmla="*/ 7 w 163"/>
                  <a:gd name="T3" fmla="*/ 69 h 163"/>
                  <a:gd name="T4" fmla="*/ 94 w 163"/>
                  <a:gd name="T5" fmla="*/ 6 h 163"/>
                  <a:gd name="T6" fmla="*/ 157 w 163"/>
                  <a:gd name="T7" fmla="*/ 93 h 163"/>
                  <a:gd name="T8" fmla="*/ 70 w 163"/>
                  <a:gd name="T9" fmla="*/ 156 h 163"/>
                  <a:gd name="T10" fmla="*/ 93 w 163"/>
                  <a:gd name="T11" fmla="*/ 8 h 163"/>
                  <a:gd name="T12" fmla="*/ 9 w 163"/>
                  <a:gd name="T13" fmla="*/ 70 h 163"/>
                  <a:gd name="T14" fmla="*/ 70 w 163"/>
                  <a:gd name="T15" fmla="*/ 154 h 163"/>
                  <a:gd name="T16" fmla="*/ 154 w 163"/>
                  <a:gd name="T17" fmla="*/ 93 h 163"/>
                  <a:gd name="T18" fmla="*/ 93 w 163"/>
                  <a:gd name="T19" fmla="*/ 8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63" h="163">
                    <a:moveTo>
                      <a:pt x="70" y="156"/>
                    </a:moveTo>
                    <a:cubicBezTo>
                      <a:pt x="28" y="150"/>
                      <a:pt x="0" y="111"/>
                      <a:pt x="7" y="69"/>
                    </a:cubicBezTo>
                    <a:cubicBezTo>
                      <a:pt x="13" y="28"/>
                      <a:pt x="52" y="0"/>
                      <a:pt x="94" y="6"/>
                    </a:cubicBezTo>
                    <a:cubicBezTo>
                      <a:pt x="135" y="13"/>
                      <a:pt x="163" y="52"/>
                      <a:pt x="157" y="93"/>
                    </a:cubicBezTo>
                    <a:cubicBezTo>
                      <a:pt x="150" y="134"/>
                      <a:pt x="111" y="163"/>
                      <a:pt x="70" y="156"/>
                    </a:cubicBezTo>
                    <a:close/>
                    <a:moveTo>
                      <a:pt x="93" y="8"/>
                    </a:moveTo>
                    <a:cubicBezTo>
                      <a:pt x="53" y="2"/>
                      <a:pt x="15" y="30"/>
                      <a:pt x="9" y="70"/>
                    </a:cubicBezTo>
                    <a:cubicBezTo>
                      <a:pt x="3" y="110"/>
                      <a:pt x="30" y="147"/>
                      <a:pt x="70" y="154"/>
                    </a:cubicBezTo>
                    <a:cubicBezTo>
                      <a:pt x="110" y="160"/>
                      <a:pt x="148" y="133"/>
                      <a:pt x="154" y="93"/>
                    </a:cubicBezTo>
                    <a:cubicBezTo>
                      <a:pt x="161" y="53"/>
                      <a:pt x="133" y="15"/>
                      <a:pt x="93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54" name="Freeform 173">
                <a:extLst>
                  <a:ext uri="{FF2B5EF4-FFF2-40B4-BE49-F238E27FC236}">
                    <a16:creationId xmlns:a16="http://schemas.microsoft.com/office/drawing/2014/main" id="{EAAD3D4D-802F-46B8-A7CD-118C6A8392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83" y="4763"/>
                <a:ext cx="65" cy="64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1" y="46"/>
                      <a:pt x="38" y="56"/>
                      <a:pt x="24" y="54"/>
                    </a:cubicBezTo>
                    <a:cubicBezTo>
                      <a:pt x="9" y="51"/>
                      <a:pt x="0" y="38"/>
                      <a:pt x="2" y="24"/>
                    </a:cubicBezTo>
                    <a:cubicBezTo>
                      <a:pt x="4" y="9"/>
                      <a:pt x="18" y="0"/>
                      <a:pt x="32" y="2"/>
                    </a:cubicBezTo>
                    <a:cubicBezTo>
                      <a:pt x="46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55" name="Freeform 174">
                <a:extLst>
                  <a:ext uri="{FF2B5EF4-FFF2-40B4-BE49-F238E27FC236}">
                    <a16:creationId xmlns:a16="http://schemas.microsoft.com/office/drawing/2014/main" id="{0BEC4510-59A4-445A-8A5B-92C23784CEC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667" y="4747"/>
                <a:ext cx="97" cy="97"/>
              </a:xfrm>
              <a:custGeom>
                <a:avLst/>
                <a:gdLst>
                  <a:gd name="T0" fmla="*/ 36 w 84"/>
                  <a:gd name="T1" fmla="*/ 80 h 84"/>
                  <a:gd name="T2" fmla="*/ 3 w 84"/>
                  <a:gd name="T3" fmla="*/ 36 h 84"/>
                  <a:gd name="T4" fmla="*/ 48 w 84"/>
                  <a:gd name="T5" fmla="*/ 3 h 84"/>
                  <a:gd name="T6" fmla="*/ 80 w 84"/>
                  <a:gd name="T7" fmla="*/ 48 h 84"/>
                  <a:gd name="T8" fmla="*/ 36 w 84"/>
                  <a:gd name="T9" fmla="*/ 80 h 84"/>
                  <a:gd name="T10" fmla="*/ 48 w 84"/>
                  <a:gd name="T11" fmla="*/ 5 h 84"/>
                  <a:gd name="T12" fmla="*/ 5 w 84"/>
                  <a:gd name="T13" fmla="*/ 36 h 84"/>
                  <a:gd name="T14" fmla="*/ 36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0"/>
                    </a:moveTo>
                    <a:cubicBezTo>
                      <a:pt x="14" y="77"/>
                      <a:pt x="0" y="57"/>
                      <a:pt x="3" y="36"/>
                    </a:cubicBezTo>
                    <a:cubicBezTo>
                      <a:pt x="7" y="14"/>
                      <a:pt x="27" y="0"/>
                      <a:pt x="48" y="3"/>
                    </a:cubicBezTo>
                    <a:cubicBezTo>
                      <a:pt x="69" y="7"/>
                      <a:pt x="84" y="27"/>
                      <a:pt x="80" y="48"/>
                    </a:cubicBezTo>
                    <a:cubicBezTo>
                      <a:pt x="77" y="69"/>
                      <a:pt x="57" y="84"/>
                      <a:pt x="36" y="80"/>
                    </a:cubicBezTo>
                    <a:close/>
                    <a:moveTo>
                      <a:pt x="48" y="5"/>
                    </a:moveTo>
                    <a:cubicBezTo>
                      <a:pt x="27" y="2"/>
                      <a:pt x="8" y="16"/>
                      <a:pt x="5" y="36"/>
                    </a:cubicBezTo>
                    <a:cubicBezTo>
                      <a:pt x="2" y="56"/>
                      <a:pt x="16" y="75"/>
                      <a:pt x="36" y="79"/>
                    </a:cubicBezTo>
                    <a:cubicBezTo>
                      <a:pt x="56" y="82"/>
                      <a:pt x="75" y="68"/>
                      <a:pt x="79" y="48"/>
                    </a:cubicBezTo>
                    <a:cubicBezTo>
                      <a:pt x="82" y="27"/>
                      <a:pt x="68" y="8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56" name="Freeform 175">
                <a:extLst>
                  <a:ext uri="{FF2B5EF4-FFF2-40B4-BE49-F238E27FC236}">
                    <a16:creationId xmlns:a16="http://schemas.microsoft.com/office/drawing/2014/main" id="{4510134A-7566-4EC2-9994-0D28705F758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646" y="4726"/>
                <a:ext cx="139" cy="138"/>
              </a:xfrm>
              <a:custGeom>
                <a:avLst/>
                <a:gdLst>
                  <a:gd name="T0" fmla="*/ 51 w 120"/>
                  <a:gd name="T1" fmla="*/ 115 h 120"/>
                  <a:gd name="T2" fmla="*/ 5 w 120"/>
                  <a:gd name="T3" fmla="*/ 51 h 120"/>
                  <a:gd name="T4" fmla="*/ 69 w 120"/>
                  <a:gd name="T5" fmla="*/ 5 h 120"/>
                  <a:gd name="T6" fmla="*/ 115 w 120"/>
                  <a:gd name="T7" fmla="*/ 68 h 120"/>
                  <a:gd name="T8" fmla="*/ 51 w 120"/>
                  <a:gd name="T9" fmla="*/ 115 h 120"/>
                  <a:gd name="T10" fmla="*/ 68 w 120"/>
                  <a:gd name="T11" fmla="*/ 6 h 120"/>
                  <a:gd name="T12" fmla="*/ 6 w 120"/>
                  <a:gd name="T13" fmla="*/ 51 h 120"/>
                  <a:gd name="T14" fmla="*/ 51 w 120"/>
                  <a:gd name="T15" fmla="*/ 113 h 120"/>
                  <a:gd name="T16" fmla="*/ 113 w 120"/>
                  <a:gd name="T17" fmla="*/ 68 h 120"/>
                  <a:gd name="T18" fmla="*/ 68 w 120"/>
                  <a:gd name="T19" fmla="*/ 6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0" h="120">
                    <a:moveTo>
                      <a:pt x="51" y="115"/>
                    </a:moveTo>
                    <a:cubicBezTo>
                      <a:pt x="21" y="110"/>
                      <a:pt x="0" y="81"/>
                      <a:pt x="5" y="51"/>
                    </a:cubicBezTo>
                    <a:cubicBezTo>
                      <a:pt x="10" y="21"/>
                      <a:pt x="38" y="0"/>
                      <a:pt x="69" y="5"/>
                    </a:cubicBezTo>
                    <a:cubicBezTo>
                      <a:pt x="99" y="10"/>
                      <a:pt x="120" y="38"/>
                      <a:pt x="115" y="68"/>
                    </a:cubicBezTo>
                    <a:cubicBezTo>
                      <a:pt x="110" y="99"/>
                      <a:pt x="81" y="120"/>
                      <a:pt x="51" y="115"/>
                    </a:cubicBezTo>
                    <a:close/>
                    <a:moveTo>
                      <a:pt x="68" y="6"/>
                    </a:moveTo>
                    <a:cubicBezTo>
                      <a:pt x="39" y="2"/>
                      <a:pt x="11" y="22"/>
                      <a:pt x="6" y="51"/>
                    </a:cubicBezTo>
                    <a:cubicBezTo>
                      <a:pt x="2" y="81"/>
                      <a:pt x="22" y="108"/>
                      <a:pt x="51" y="113"/>
                    </a:cubicBezTo>
                    <a:cubicBezTo>
                      <a:pt x="81" y="118"/>
                      <a:pt x="108" y="98"/>
                      <a:pt x="113" y="68"/>
                    </a:cubicBezTo>
                    <a:cubicBezTo>
                      <a:pt x="118" y="39"/>
                      <a:pt x="98" y="11"/>
                      <a:pt x="6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57" name="Freeform 176">
                <a:extLst>
                  <a:ext uri="{FF2B5EF4-FFF2-40B4-BE49-F238E27FC236}">
                    <a16:creationId xmlns:a16="http://schemas.microsoft.com/office/drawing/2014/main" id="{CFAB6F72-AA4F-4E9E-A044-C14D922D6A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43" y="4990"/>
                <a:ext cx="84" cy="84"/>
              </a:xfrm>
              <a:custGeom>
                <a:avLst/>
                <a:gdLst>
                  <a:gd name="T0" fmla="*/ 70 w 73"/>
                  <a:gd name="T1" fmla="*/ 42 h 73"/>
                  <a:gd name="T2" fmla="*/ 31 w 73"/>
                  <a:gd name="T3" fmla="*/ 70 h 73"/>
                  <a:gd name="T4" fmla="*/ 3 w 73"/>
                  <a:gd name="T5" fmla="*/ 31 h 73"/>
                  <a:gd name="T6" fmla="*/ 42 w 73"/>
                  <a:gd name="T7" fmla="*/ 3 h 73"/>
                  <a:gd name="T8" fmla="*/ 70 w 73"/>
                  <a:gd name="T9" fmla="*/ 42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3" h="73">
                    <a:moveTo>
                      <a:pt x="70" y="42"/>
                    </a:moveTo>
                    <a:cubicBezTo>
                      <a:pt x="67" y="60"/>
                      <a:pt x="50" y="73"/>
                      <a:pt x="31" y="70"/>
                    </a:cubicBezTo>
                    <a:cubicBezTo>
                      <a:pt x="13" y="67"/>
                      <a:pt x="0" y="50"/>
                      <a:pt x="3" y="31"/>
                    </a:cubicBezTo>
                    <a:cubicBezTo>
                      <a:pt x="6" y="13"/>
                      <a:pt x="23" y="0"/>
                      <a:pt x="42" y="3"/>
                    </a:cubicBezTo>
                    <a:cubicBezTo>
                      <a:pt x="60" y="6"/>
                      <a:pt x="73" y="23"/>
                      <a:pt x="70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58" name="Freeform 177">
                <a:extLst>
                  <a:ext uri="{FF2B5EF4-FFF2-40B4-BE49-F238E27FC236}">
                    <a16:creationId xmlns:a16="http://schemas.microsoft.com/office/drawing/2014/main" id="{809EFFC7-ED76-43BA-A0FA-D8BC877EE7B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022" y="4969"/>
                <a:ext cx="126" cy="126"/>
              </a:xfrm>
              <a:custGeom>
                <a:avLst/>
                <a:gdLst>
                  <a:gd name="T0" fmla="*/ 47 w 109"/>
                  <a:gd name="T1" fmla="*/ 104 h 109"/>
                  <a:gd name="T2" fmla="*/ 5 w 109"/>
                  <a:gd name="T3" fmla="*/ 47 h 109"/>
                  <a:gd name="T4" fmla="*/ 63 w 109"/>
                  <a:gd name="T5" fmla="*/ 5 h 109"/>
                  <a:gd name="T6" fmla="*/ 105 w 109"/>
                  <a:gd name="T7" fmla="*/ 62 h 109"/>
                  <a:gd name="T8" fmla="*/ 47 w 109"/>
                  <a:gd name="T9" fmla="*/ 104 h 109"/>
                  <a:gd name="T10" fmla="*/ 62 w 109"/>
                  <a:gd name="T11" fmla="*/ 7 h 109"/>
                  <a:gd name="T12" fmla="*/ 7 w 109"/>
                  <a:gd name="T13" fmla="*/ 47 h 109"/>
                  <a:gd name="T14" fmla="*/ 47 w 109"/>
                  <a:gd name="T15" fmla="*/ 102 h 109"/>
                  <a:gd name="T16" fmla="*/ 102 w 109"/>
                  <a:gd name="T17" fmla="*/ 62 h 109"/>
                  <a:gd name="T18" fmla="*/ 62 w 109"/>
                  <a:gd name="T19" fmla="*/ 7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9" h="109">
                    <a:moveTo>
                      <a:pt x="47" y="104"/>
                    </a:moveTo>
                    <a:cubicBezTo>
                      <a:pt x="19" y="100"/>
                      <a:pt x="0" y="74"/>
                      <a:pt x="5" y="47"/>
                    </a:cubicBezTo>
                    <a:cubicBezTo>
                      <a:pt x="9" y="19"/>
                      <a:pt x="35" y="0"/>
                      <a:pt x="63" y="5"/>
                    </a:cubicBezTo>
                    <a:cubicBezTo>
                      <a:pt x="90" y="9"/>
                      <a:pt x="109" y="35"/>
                      <a:pt x="105" y="62"/>
                    </a:cubicBezTo>
                    <a:cubicBezTo>
                      <a:pt x="100" y="90"/>
                      <a:pt x="74" y="109"/>
                      <a:pt x="47" y="104"/>
                    </a:cubicBezTo>
                    <a:close/>
                    <a:moveTo>
                      <a:pt x="62" y="7"/>
                    </a:moveTo>
                    <a:cubicBezTo>
                      <a:pt x="36" y="3"/>
                      <a:pt x="11" y="21"/>
                      <a:pt x="7" y="47"/>
                    </a:cubicBezTo>
                    <a:cubicBezTo>
                      <a:pt x="3" y="73"/>
                      <a:pt x="21" y="98"/>
                      <a:pt x="47" y="102"/>
                    </a:cubicBezTo>
                    <a:cubicBezTo>
                      <a:pt x="73" y="106"/>
                      <a:pt x="98" y="88"/>
                      <a:pt x="102" y="62"/>
                    </a:cubicBezTo>
                    <a:cubicBezTo>
                      <a:pt x="107" y="36"/>
                      <a:pt x="89" y="11"/>
                      <a:pt x="62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59" name="Freeform 178">
                <a:extLst>
                  <a:ext uri="{FF2B5EF4-FFF2-40B4-BE49-F238E27FC236}">
                    <a16:creationId xmlns:a16="http://schemas.microsoft.com/office/drawing/2014/main" id="{FF66DC4C-4743-4E7B-AF95-A7D1EF64555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995" y="4943"/>
                <a:ext cx="179" cy="178"/>
              </a:xfrm>
              <a:custGeom>
                <a:avLst/>
                <a:gdLst>
                  <a:gd name="T0" fmla="*/ 66 w 155"/>
                  <a:gd name="T1" fmla="*/ 149 h 155"/>
                  <a:gd name="T2" fmla="*/ 6 w 155"/>
                  <a:gd name="T3" fmla="*/ 66 h 155"/>
                  <a:gd name="T4" fmla="*/ 89 w 155"/>
                  <a:gd name="T5" fmla="*/ 6 h 155"/>
                  <a:gd name="T6" fmla="*/ 149 w 155"/>
                  <a:gd name="T7" fmla="*/ 89 h 155"/>
                  <a:gd name="T8" fmla="*/ 66 w 155"/>
                  <a:gd name="T9" fmla="*/ 149 h 155"/>
                  <a:gd name="T10" fmla="*/ 89 w 155"/>
                  <a:gd name="T11" fmla="*/ 8 h 155"/>
                  <a:gd name="T12" fmla="*/ 8 w 155"/>
                  <a:gd name="T13" fmla="*/ 67 h 155"/>
                  <a:gd name="T14" fmla="*/ 67 w 155"/>
                  <a:gd name="T15" fmla="*/ 147 h 155"/>
                  <a:gd name="T16" fmla="*/ 147 w 155"/>
                  <a:gd name="T17" fmla="*/ 88 h 155"/>
                  <a:gd name="T18" fmla="*/ 89 w 155"/>
                  <a:gd name="T19" fmla="*/ 8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5" h="155">
                    <a:moveTo>
                      <a:pt x="66" y="149"/>
                    </a:moveTo>
                    <a:cubicBezTo>
                      <a:pt x="27" y="143"/>
                      <a:pt x="0" y="106"/>
                      <a:pt x="6" y="66"/>
                    </a:cubicBezTo>
                    <a:cubicBezTo>
                      <a:pt x="13" y="27"/>
                      <a:pt x="50" y="0"/>
                      <a:pt x="89" y="6"/>
                    </a:cubicBezTo>
                    <a:cubicBezTo>
                      <a:pt x="128" y="12"/>
                      <a:pt x="155" y="50"/>
                      <a:pt x="149" y="89"/>
                    </a:cubicBezTo>
                    <a:cubicBezTo>
                      <a:pt x="143" y="128"/>
                      <a:pt x="106" y="155"/>
                      <a:pt x="66" y="149"/>
                    </a:cubicBezTo>
                    <a:close/>
                    <a:moveTo>
                      <a:pt x="89" y="8"/>
                    </a:moveTo>
                    <a:cubicBezTo>
                      <a:pt x="50" y="2"/>
                      <a:pt x="15" y="28"/>
                      <a:pt x="8" y="67"/>
                    </a:cubicBezTo>
                    <a:cubicBezTo>
                      <a:pt x="2" y="105"/>
                      <a:pt x="29" y="141"/>
                      <a:pt x="67" y="147"/>
                    </a:cubicBezTo>
                    <a:cubicBezTo>
                      <a:pt x="105" y="153"/>
                      <a:pt x="141" y="127"/>
                      <a:pt x="147" y="88"/>
                    </a:cubicBezTo>
                    <a:cubicBezTo>
                      <a:pt x="153" y="50"/>
                      <a:pt x="127" y="14"/>
                      <a:pt x="89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60" name="Freeform 179">
                <a:extLst>
                  <a:ext uri="{FF2B5EF4-FFF2-40B4-BE49-F238E27FC236}">
                    <a16:creationId xmlns:a16="http://schemas.microsoft.com/office/drawing/2014/main" id="{8B9DBA13-5FCE-476E-98B4-43C3427669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72" y="4474"/>
                <a:ext cx="64" cy="64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1" y="46"/>
                      <a:pt x="38" y="56"/>
                      <a:pt x="24" y="54"/>
                    </a:cubicBezTo>
                    <a:cubicBezTo>
                      <a:pt x="9" y="51"/>
                      <a:pt x="0" y="38"/>
                      <a:pt x="2" y="24"/>
                    </a:cubicBezTo>
                    <a:cubicBezTo>
                      <a:pt x="4" y="9"/>
                      <a:pt x="18" y="0"/>
                      <a:pt x="32" y="2"/>
                    </a:cubicBezTo>
                    <a:cubicBezTo>
                      <a:pt x="46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61" name="Freeform 180">
                <a:extLst>
                  <a:ext uri="{FF2B5EF4-FFF2-40B4-BE49-F238E27FC236}">
                    <a16:creationId xmlns:a16="http://schemas.microsoft.com/office/drawing/2014/main" id="{4D1BD6D8-FE7B-4F06-AA29-9A316B50602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055" y="4458"/>
                <a:ext cx="97" cy="96"/>
              </a:xfrm>
              <a:custGeom>
                <a:avLst/>
                <a:gdLst>
                  <a:gd name="T0" fmla="*/ 36 w 84"/>
                  <a:gd name="T1" fmla="*/ 80 h 84"/>
                  <a:gd name="T2" fmla="*/ 3 w 84"/>
                  <a:gd name="T3" fmla="*/ 36 h 84"/>
                  <a:gd name="T4" fmla="*/ 48 w 84"/>
                  <a:gd name="T5" fmla="*/ 3 h 84"/>
                  <a:gd name="T6" fmla="*/ 80 w 84"/>
                  <a:gd name="T7" fmla="*/ 48 h 84"/>
                  <a:gd name="T8" fmla="*/ 36 w 84"/>
                  <a:gd name="T9" fmla="*/ 80 h 84"/>
                  <a:gd name="T10" fmla="*/ 48 w 84"/>
                  <a:gd name="T11" fmla="*/ 5 h 84"/>
                  <a:gd name="T12" fmla="*/ 5 w 84"/>
                  <a:gd name="T13" fmla="*/ 36 h 84"/>
                  <a:gd name="T14" fmla="*/ 36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0"/>
                    </a:moveTo>
                    <a:cubicBezTo>
                      <a:pt x="14" y="77"/>
                      <a:pt x="0" y="57"/>
                      <a:pt x="3" y="36"/>
                    </a:cubicBezTo>
                    <a:cubicBezTo>
                      <a:pt x="7" y="14"/>
                      <a:pt x="27" y="0"/>
                      <a:pt x="48" y="3"/>
                    </a:cubicBezTo>
                    <a:cubicBezTo>
                      <a:pt x="69" y="7"/>
                      <a:pt x="84" y="27"/>
                      <a:pt x="80" y="48"/>
                    </a:cubicBezTo>
                    <a:cubicBezTo>
                      <a:pt x="77" y="69"/>
                      <a:pt x="57" y="84"/>
                      <a:pt x="36" y="80"/>
                    </a:cubicBezTo>
                    <a:close/>
                    <a:moveTo>
                      <a:pt x="48" y="5"/>
                    </a:moveTo>
                    <a:cubicBezTo>
                      <a:pt x="27" y="2"/>
                      <a:pt x="8" y="16"/>
                      <a:pt x="5" y="36"/>
                    </a:cubicBezTo>
                    <a:cubicBezTo>
                      <a:pt x="2" y="56"/>
                      <a:pt x="16" y="75"/>
                      <a:pt x="36" y="79"/>
                    </a:cubicBezTo>
                    <a:cubicBezTo>
                      <a:pt x="56" y="82"/>
                      <a:pt x="75" y="68"/>
                      <a:pt x="79" y="48"/>
                    </a:cubicBezTo>
                    <a:cubicBezTo>
                      <a:pt x="82" y="27"/>
                      <a:pt x="68" y="8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62" name="Freeform 181">
                <a:extLst>
                  <a:ext uri="{FF2B5EF4-FFF2-40B4-BE49-F238E27FC236}">
                    <a16:creationId xmlns:a16="http://schemas.microsoft.com/office/drawing/2014/main" id="{18A8323F-A0FB-44C2-9DB2-4C9F958EE94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035" y="4437"/>
                <a:ext cx="138" cy="138"/>
              </a:xfrm>
              <a:custGeom>
                <a:avLst/>
                <a:gdLst>
                  <a:gd name="T0" fmla="*/ 51 w 120"/>
                  <a:gd name="T1" fmla="*/ 115 h 120"/>
                  <a:gd name="T2" fmla="*/ 5 w 120"/>
                  <a:gd name="T3" fmla="*/ 51 h 120"/>
                  <a:gd name="T4" fmla="*/ 68 w 120"/>
                  <a:gd name="T5" fmla="*/ 5 h 120"/>
                  <a:gd name="T6" fmla="*/ 115 w 120"/>
                  <a:gd name="T7" fmla="*/ 68 h 120"/>
                  <a:gd name="T8" fmla="*/ 51 w 120"/>
                  <a:gd name="T9" fmla="*/ 115 h 120"/>
                  <a:gd name="T10" fmla="*/ 68 w 120"/>
                  <a:gd name="T11" fmla="*/ 6 h 120"/>
                  <a:gd name="T12" fmla="*/ 6 w 120"/>
                  <a:gd name="T13" fmla="*/ 51 h 120"/>
                  <a:gd name="T14" fmla="*/ 51 w 120"/>
                  <a:gd name="T15" fmla="*/ 113 h 120"/>
                  <a:gd name="T16" fmla="*/ 113 w 120"/>
                  <a:gd name="T17" fmla="*/ 68 h 120"/>
                  <a:gd name="T18" fmla="*/ 68 w 120"/>
                  <a:gd name="T19" fmla="*/ 6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0" h="120">
                    <a:moveTo>
                      <a:pt x="51" y="115"/>
                    </a:moveTo>
                    <a:cubicBezTo>
                      <a:pt x="21" y="110"/>
                      <a:pt x="0" y="81"/>
                      <a:pt x="5" y="51"/>
                    </a:cubicBezTo>
                    <a:cubicBezTo>
                      <a:pt x="10" y="21"/>
                      <a:pt x="38" y="0"/>
                      <a:pt x="68" y="5"/>
                    </a:cubicBezTo>
                    <a:cubicBezTo>
                      <a:pt x="99" y="9"/>
                      <a:pt x="120" y="38"/>
                      <a:pt x="115" y="68"/>
                    </a:cubicBezTo>
                    <a:cubicBezTo>
                      <a:pt x="110" y="99"/>
                      <a:pt x="81" y="120"/>
                      <a:pt x="51" y="115"/>
                    </a:cubicBezTo>
                    <a:close/>
                    <a:moveTo>
                      <a:pt x="68" y="6"/>
                    </a:moveTo>
                    <a:cubicBezTo>
                      <a:pt x="39" y="2"/>
                      <a:pt x="11" y="22"/>
                      <a:pt x="6" y="51"/>
                    </a:cubicBezTo>
                    <a:cubicBezTo>
                      <a:pt x="2" y="81"/>
                      <a:pt x="22" y="108"/>
                      <a:pt x="51" y="113"/>
                    </a:cubicBezTo>
                    <a:cubicBezTo>
                      <a:pt x="81" y="118"/>
                      <a:pt x="108" y="98"/>
                      <a:pt x="113" y="68"/>
                    </a:cubicBezTo>
                    <a:cubicBezTo>
                      <a:pt x="118" y="39"/>
                      <a:pt x="98" y="11"/>
                      <a:pt x="6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</p:grpSp>
        <p:sp>
          <p:nvSpPr>
            <p:cNvPr id="363" name="Rectangle 362">
              <a:extLst>
                <a:ext uri="{FF2B5EF4-FFF2-40B4-BE49-F238E27FC236}">
                  <a16:creationId xmlns:a16="http://schemas.microsoft.com/office/drawing/2014/main" id="{F0C2946A-459B-45CA-983F-C2440F9FE852}"/>
                </a:ext>
              </a:extLst>
            </p:cNvPr>
            <p:cNvSpPr/>
            <p:nvPr userDrawn="1"/>
          </p:nvSpPr>
          <p:spPr>
            <a:xfrm>
              <a:off x="-5289" y="0"/>
              <a:ext cx="12211575" cy="6858000"/>
            </a:xfrm>
            <a:prstGeom prst="rect">
              <a:avLst/>
            </a:prstGeom>
            <a:solidFill>
              <a:schemeClr val="bg1">
                <a:alpha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</p:grpSp>
      <p:grpSp>
        <p:nvGrpSpPr>
          <p:cNvPr id="365" name="Groupe 364">
            <a:extLst>
              <a:ext uri="{FF2B5EF4-FFF2-40B4-BE49-F238E27FC236}">
                <a16:creationId xmlns:a16="http://schemas.microsoft.com/office/drawing/2014/main" id="{79212C16-5551-4240-A5BF-231394FC65B5}"/>
              </a:ext>
            </a:extLst>
          </p:cNvPr>
          <p:cNvGrpSpPr/>
          <p:nvPr userDrawn="1"/>
        </p:nvGrpSpPr>
        <p:grpSpPr>
          <a:xfrm>
            <a:off x="0" y="0"/>
            <a:ext cx="12192000" cy="720000"/>
            <a:chOff x="0" y="0"/>
            <a:chExt cx="12192000" cy="720000"/>
          </a:xfrm>
        </p:grpSpPr>
        <p:sp>
          <p:nvSpPr>
            <p:cNvPr id="366" name="Rectangle 365">
              <a:extLst>
                <a:ext uri="{FF2B5EF4-FFF2-40B4-BE49-F238E27FC236}">
                  <a16:creationId xmlns:a16="http://schemas.microsoft.com/office/drawing/2014/main" id="{43E4475B-4A1E-43BE-9D85-8561472647A9}"/>
                </a:ext>
              </a:extLst>
            </p:cNvPr>
            <p:cNvSpPr/>
            <p:nvPr/>
          </p:nvSpPr>
          <p:spPr>
            <a:xfrm>
              <a:off x="0" y="0"/>
              <a:ext cx="12192000" cy="72000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>
              <a:outerShdw blurRad="127000" dist="63500" dir="5400000" algn="t" rotWithShape="0">
                <a:prstClr val="black">
                  <a:alpha val="5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368" name="Rectangle 367">
              <a:extLst>
                <a:ext uri="{FF2B5EF4-FFF2-40B4-BE49-F238E27FC236}">
                  <a16:creationId xmlns:a16="http://schemas.microsoft.com/office/drawing/2014/main" id="{8229D15F-948A-446A-898E-06542706D727}"/>
                </a:ext>
              </a:extLst>
            </p:cNvPr>
            <p:cNvSpPr/>
            <p:nvPr/>
          </p:nvSpPr>
          <p:spPr>
            <a:xfrm>
              <a:off x="0" y="0"/>
              <a:ext cx="720000" cy="720000"/>
            </a:xfrm>
            <a:prstGeom prst="rect">
              <a:avLst/>
            </a:prstGeom>
            <a:gradFill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27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/>
            </a:p>
          </p:txBody>
        </p:sp>
        <p:cxnSp>
          <p:nvCxnSpPr>
            <p:cNvPr id="369" name="Connecteur droit 368">
              <a:extLst>
                <a:ext uri="{FF2B5EF4-FFF2-40B4-BE49-F238E27FC236}">
                  <a16:creationId xmlns:a16="http://schemas.microsoft.com/office/drawing/2014/main" id="{FE2637B9-9A71-4513-8A60-F8EE27638631}"/>
                </a:ext>
              </a:extLst>
            </p:cNvPr>
            <p:cNvCxnSpPr>
              <a:cxnSpLocks/>
            </p:cNvCxnSpPr>
            <p:nvPr/>
          </p:nvCxnSpPr>
          <p:spPr>
            <a:xfrm>
              <a:off x="10383520" y="180159"/>
              <a:ext cx="0" cy="359682"/>
            </a:xfrm>
            <a:prstGeom prst="line">
              <a:avLst/>
            </a:prstGeom>
            <a:ln w="19050"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5400000" scaled="1"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pic>
          <p:nvPicPr>
            <p:cNvPr id="370" name="Image 369">
              <a:extLst>
                <a:ext uri="{FF2B5EF4-FFF2-40B4-BE49-F238E27FC236}">
                  <a16:creationId xmlns:a16="http://schemas.microsoft.com/office/drawing/2014/main" id="{DBDE4B1A-FAC9-422C-8CC9-40573B68BA41}"/>
                </a:ext>
              </a:extLst>
            </p:cNvPr>
            <p:cNvPicPr>
              <a:picLocks noChangeAspect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0692491" y="144216"/>
              <a:ext cx="1281378" cy="395625"/>
            </a:xfrm>
            <a:prstGeom prst="rect">
              <a:avLst/>
            </a:prstGeom>
          </p:spPr>
        </p:pic>
      </p:grpSp>
      <p:sp>
        <p:nvSpPr>
          <p:cNvPr id="393" name="Espace réservé du texte 19">
            <a:extLst>
              <a:ext uri="{FF2B5EF4-FFF2-40B4-BE49-F238E27FC236}">
                <a16:creationId xmlns:a16="http://schemas.microsoft.com/office/drawing/2014/main" id="{2662D988-C306-4050-BCBE-F138B0831E8C}"/>
              </a:ext>
            </a:extLst>
          </p:cNvPr>
          <p:cNvSpPr>
            <a:spLocks noGrp="1"/>
          </p:cNvSpPr>
          <p:nvPr userDrawn="1">
            <p:ph type="body" sz="quarter" idx="14"/>
          </p:nvPr>
        </p:nvSpPr>
        <p:spPr>
          <a:xfrm>
            <a:off x="924560" y="0"/>
            <a:ext cx="9240821" cy="719999"/>
          </a:xfrm>
          <a:prstGeom prst="rect">
            <a:avLst/>
          </a:prstGeom>
        </p:spPr>
        <p:txBody>
          <a:bodyPr bIns="72000" anchor="ctr"/>
          <a:lstStyle>
            <a:lvl1pPr marL="0" indent="0" algn="l" defTabSz="914400" rtl="0" eaLnBrk="1" latinLnBrk="0" hangingPunct="1">
              <a:lnSpc>
                <a:spcPct val="100000"/>
              </a:lnSpc>
              <a:buNone/>
              <a:defRPr lang="en-US" sz="2400" kern="1200" dirty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457200" indent="0">
              <a:buNone/>
              <a:defRPr lang="fr-FR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2pPr>
            <a:lvl3pPr marL="914400" indent="0">
              <a:buNone/>
              <a:defRPr lang="fr-FR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3pPr>
            <a:lvl4pPr marL="1371600" indent="0">
              <a:buNone/>
              <a:defRPr lang="fr-FR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4pPr>
            <a:lvl5pPr marL="1828800" indent="0">
              <a:buNone/>
              <a:defRPr lang="en-US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5pPr>
          </a:lstStyle>
          <a:p>
            <a:pPr lvl="0"/>
            <a:r>
              <a:rPr lang="fr-FR" dirty="0"/>
              <a:t>Modifier les styles du texte du masque</a:t>
            </a:r>
            <a:endParaRPr lang="en-US" dirty="0"/>
          </a:p>
        </p:txBody>
      </p:sp>
      <p:sp>
        <p:nvSpPr>
          <p:cNvPr id="394" name="Espace réservé du texte 19">
            <a:extLst>
              <a:ext uri="{FF2B5EF4-FFF2-40B4-BE49-F238E27FC236}">
                <a16:creationId xmlns:a16="http://schemas.microsoft.com/office/drawing/2014/main" id="{6532AE5D-7424-4639-9AB9-D395977423F9}"/>
              </a:ext>
            </a:extLst>
          </p:cNvPr>
          <p:cNvSpPr>
            <a:spLocks noGrp="1"/>
          </p:cNvSpPr>
          <p:nvPr userDrawn="1">
            <p:ph type="body" sz="quarter" idx="15" hasCustomPrompt="1"/>
          </p:nvPr>
        </p:nvSpPr>
        <p:spPr>
          <a:xfrm>
            <a:off x="860950" y="1320186"/>
            <a:ext cx="10470102" cy="719999"/>
          </a:xfrm>
          <a:prstGeom prst="rect">
            <a:avLst/>
          </a:prstGeom>
        </p:spPr>
        <p:txBody>
          <a:bodyPr bIns="72000" anchor="ctr"/>
          <a:lstStyle>
            <a:lvl1pPr marL="0" indent="0" algn="ctr" defTabSz="914400" rtl="0" eaLnBrk="1" latinLnBrk="0" hangingPunct="1">
              <a:lnSpc>
                <a:spcPct val="100000"/>
              </a:lnSpc>
              <a:buNone/>
              <a:defRPr lang="en-US" sz="2000" kern="1200" spc="600" dirty="0">
                <a:gradFill>
                  <a:gsLst>
                    <a:gs pos="0">
                      <a:schemeClr val="accent1"/>
                    </a:gs>
                    <a:gs pos="100000">
                      <a:srgbClr val="2070B7"/>
                    </a:gs>
                  </a:gsLst>
                  <a:lin ang="2700000" scaled="0"/>
                </a:gradFill>
                <a:latin typeface="+mj-lt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457200" indent="0">
              <a:buNone/>
              <a:defRPr lang="fr-FR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2pPr>
            <a:lvl3pPr marL="914400" indent="0">
              <a:buNone/>
              <a:defRPr lang="fr-FR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3pPr>
            <a:lvl4pPr marL="1371600" indent="0">
              <a:buNone/>
              <a:defRPr lang="fr-FR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4pPr>
            <a:lvl5pPr marL="1828800" indent="0">
              <a:buNone/>
              <a:defRPr lang="en-US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5pPr>
          </a:lstStyle>
          <a:p>
            <a:pPr lvl="0"/>
            <a:r>
              <a:rPr lang="fr-FR" dirty="0"/>
              <a:t>MODIFIER LES STYLES DU TEXTE DU MASQUE</a:t>
            </a:r>
            <a:endParaRPr lang="en-US" dirty="0"/>
          </a:p>
        </p:txBody>
      </p:sp>
      <p:sp>
        <p:nvSpPr>
          <p:cNvPr id="2" name="TextBox 1"/>
          <p:cNvSpPr txBox="1"/>
          <p:nvPr userDrawn="1"/>
        </p:nvSpPr>
        <p:spPr>
          <a:xfrm>
            <a:off x="861237" y="2286000"/>
            <a:ext cx="10504968" cy="4040372"/>
          </a:xfrm>
          <a:prstGeom prst="rect">
            <a:avLst/>
          </a:prstGeom>
          <a:noFill/>
        </p:spPr>
        <p:txBody>
          <a:bodyPr wrap="square" rtlCol="1">
            <a:normAutofit/>
          </a:bodyPr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67231389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3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3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1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39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39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49" presetClass="entr" presetSubtype="0" decel="100000" fill="hold" grpId="0" nodeType="withEffect">
                                  <p:stCondLst>
                                    <p:cond delay="500"/>
                                  </p:stCondLst>
                                  <p:iterate type="lt">
                                    <p:tmPct val="2000"/>
                                  </p:iterate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39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39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39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" dur="1000"/>
                                        <p:tgtEl>
                                          <p:spTgt spid="3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8" presetClass="emph" presetSubtype="0" decel="100000" fill="hold" grpId="1" nodeType="withEffect">
                                  <p:stCondLst>
                                    <p:cond delay="500"/>
                                  </p:stCondLst>
                                  <p:iterate type="lt">
                                    <p:tmPct val="2000"/>
                                  </p:iterate>
                                  <p:childTnLst>
                                    <p:animRot by="21600000">
                                      <p:cBhvr>
                                        <p:cTn id="20" dur="1000" fill="hold"/>
                                        <p:tgtEl>
                                          <p:spTgt spid="39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93" grpId="0" build="p">
        <p:tmplLst>
          <p:tmpl lvl="1">
            <p:tnLst>
              <p:par>
                <p:cTn presetID="2" presetClass="entr" presetSubtype="1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9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1000" fill="hold"/>
                        <p:tgtEl>
                          <p:spTgt spid="39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1000" fill="hold"/>
                        <p:tgtEl>
                          <p:spTgt spid="39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0-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94" grpId="0">
        <p:tmplLst>
          <p:tmpl>
            <p:tnLst>
              <p:par>
                <p:cTn presetID="49" presetClass="entr" presetSubtype="0" decel="100000" fill="hold" nodeType="withEffect">
                  <p:stCondLst>
                    <p:cond delay="500"/>
                  </p:stCondLst>
                  <p:iterate type="lt">
                    <p:tmPct val="2000"/>
                  </p:iterate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9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1000" fill="hold"/>
                        <p:tgtEl>
                          <p:spTgt spid="394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1000" fill="hold"/>
                        <p:tgtEl>
                          <p:spTgt spid="394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 calcmode="lin" valueType="num">
                      <p:cBhvr>
                        <p:cTn dur="1000" fill="hold"/>
                        <p:tgtEl>
                          <p:spTgt spid="394"/>
                        </p:tgtEl>
                        <p:attrNameLst>
                          <p:attrName>style.rotation</p:attrName>
                        </p:attrNameLst>
                      </p:cBhvr>
                      <p:tavLst>
                        <p:tav tm="0">
                          <p:val>
                            <p:fltVal val="360"/>
                          </p:val>
                        </p:tav>
                        <p:tav tm="100000">
                          <p:val>
                            <p:fltVal val="0"/>
                          </p:val>
                        </p:tav>
                      </p:tavLst>
                    </p:anim>
                    <p:animEffect transition="in" filter="fade">
                      <p:cBhvr>
                        <p:cTn dur="1000"/>
                        <p:tgtEl>
                          <p:spTgt spid="39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94" grpId="1"/>
    </p:bldLst>
  </p:timing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9_Diapositive de tit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64" name="Groupe 363">
            <a:extLst>
              <a:ext uri="{FF2B5EF4-FFF2-40B4-BE49-F238E27FC236}">
                <a16:creationId xmlns:a16="http://schemas.microsoft.com/office/drawing/2014/main" id="{CAB23322-4A78-4A05-8803-D00BE8BAF16C}"/>
              </a:ext>
            </a:extLst>
          </p:cNvPr>
          <p:cNvGrpSpPr/>
          <p:nvPr userDrawn="1"/>
        </p:nvGrpSpPr>
        <p:grpSpPr>
          <a:xfrm>
            <a:off x="-2724070" y="-2152670"/>
            <a:ext cx="17910095" cy="11783641"/>
            <a:chOff x="-2724070" y="-2152670"/>
            <a:chExt cx="17910095" cy="11783641"/>
          </a:xfrm>
        </p:grpSpPr>
        <p:grpSp>
          <p:nvGrpSpPr>
            <p:cNvPr id="7" name="Group 4">
              <a:extLst>
                <a:ext uri="{FF2B5EF4-FFF2-40B4-BE49-F238E27FC236}">
                  <a16:creationId xmlns:a16="http://schemas.microsoft.com/office/drawing/2014/main" id="{4B286F79-2817-418F-9671-AA1DA28A14B7}"/>
                </a:ext>
              </a:extLst>
            </p:cNvPr>
            <p:cNvGrpSpPr>
              <a:grpSpLocks noChangeAspect="1"/>
            </p:cNvGrpSpPr>
            <p:nvPr userDrawn="1"/>
          </p:nvGrpSpPr>
          <p:grpSpPr bwMode="auto">
            <a:xfrm rot="9322378">
              <a:off x="-2724070" y="-2152670"/>
              <a:ext cx="7980362" cy="4732338"/>
              <a:chOff x="4539" y="2829"/>
              <a:chExt cx="5027" cy="2981"/>
            </a:xfrm>
            <a:solidFill>
              <a:schemeClr val="accent1"/>
            </a:solidFill>
          </p:grpSpPr>
          <p:sp>
            <p:nvSpPr>
              <p:cNvPr id="8" name="Freeform 5">
                <a:extLst>
                  <a:ext uri="{FF2B5EF4-FFF2-40B4-BE49-F238E27FC236}">
                    <a16:creationId xmlns:a16="http://schemas.microsoft.com/office/drawing/2014/main" id="{9DEA13FB-5A5C-4147-840E-96C6E13721B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795" y="4447"/>
                <a:ext cx="417" cy="346"/>
              </a:xfrm>
              <a:custGeom>
                <a:avLst/>
                <a:gdLst>
                  <a:gd name="T0" fmla="*/ 417 w 417"/>
                  <a:gd name="T1" fmla="*/ 132 h 346"/>
                  <a:gd name="T2" fmla="*/ 256 w 417"/>
                  <a:gd name="T3" fmla="*/ 346 h 346"/>
                  <a:gd name="T4" fmla="*/ 254 w 417"/>
                  <a:gd name="T5" fmla="*/ 344 h 346"/>
                  <a:gd name="T6" fmla="*/ 0 w 417"/>
                  <a:gd name="T7" fmla="*/ 0 h 346"/>
                  <a:gd name="T8" fmla="*/ 417 w 417"/>
                  <a:gd name="T9" fmla="*/ 132 h 346"/>
                  <a:gd name="T10" fmla="*/ 256 w 417"/>
                  <a:gd name="T11" fmla="*/ 339 h 346"/>
                  <a:gd name="T12" fmla="*/ 411 w 417"/>
                  <a:gd name="T13" fmla="*/ 134 h 346"/>
                  <a:gd name="T14" fmla="*/ 11 w 417"/>
                  <a:gd name="T15" fmla="*/ 7 h 346"/>
                  <a:gd name="T16" fmla="*/ 256 w 417"/>
                  <a:gd name="T17" fmla="*/ 339 h 3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17" h="346">
                    <a:moveTo>
                      <a:pt x="417" y="132"/>
                    </a:moveTo>
                    <a:lnTo>
                      <a:pt x="256" y="346"/>
                    </a:lnTo>
                    <a:lnTo>
                      <a:pt x="254" y="344"/>
                    </a:lnTo>
                    <a:lnTo>
                      <a:pt x="0" y="0"/>
                    </a:lnTo>
                    <a:lnTo>
                      <a:pt x="417" y="132"/>
                    </a:lnTo>
                    <a:close/>
                    <a:moveTo>
                      <a:pt x="256" y="339"/>
                    </a:moveTo>
                    <a:lnTo>
                      <a:pt x="411" y="134"/>
                    </a:lnTo>
                    <a:lnTo>
                      <a:pt x="11" y="7"/>
                    </a:lnTo>
                    <a:lnTo>
                      <a:pt x="256" y="33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9" name="Freeform 6">
                <a:extLst>
                  <a:ext uri="{FF2B5EF4-FFF2-40B4-BE49-F238E27FC236}">
                    <a16:creationId xmlns:a16="http://schemas.microsoft.com/office/drawing/2014/main" id="{755A7A60-095E-49B8-B219-3E6A95122B4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317" y="4448"/>
                <a:ext cx="737" cy="468"/>
              </a:xfrm>
              <a:custGeom>
                <a:avLst/>
                <a:gdLst>
                  <a:gd name="T0" fmla="*/ 484 w 737"/>
                  <a:gd name="T1" fmla="*/ 0 h 468"/>
                  <a:gd name="T2" fmla="*/ 737 w 737"/>
                  <a:gd name="T3" fmla="*/ 343 h 468"/>
                  <a:gd name="T4" fmla="*/ 734 w 737"/>
                  <a:gd name="T5" fmla="*/ 343 h 468"/>
                  <a:gd name="T6" fmla="*/ 0 w 737"/>
                  <a:gd name="T7" fmla="*/ 468 h 468"/>
                  <a:gd name="T8" fmla="*/ 4 w 737"/>
                  <a:gd name="T9" fmla="*/ 465 h 468"/>
                  <a:gd name="T10" fmla="*/ 484 w 737"/>
                  <a:gd name="T11" fmla="*/ 0 h 468"/>
                  <a:gd name="T12" fmla="*/ 731 w 737"/>
                  <a:gd name="T13" fmla="*/ 340 h 468"/>
                  <a:gd name="T14" fmla="*/ 483 w 737"/>
                  <a:gd name="T15" fmla="*/ 5 h 468"/>
                  <a:gd name="T16" fmla="*/ 10 w 737"/>
                  <a:gd name="T17" fmla="*/ 462 h 468"/>
                  <a:gd name="T18" fmla="*/ 731 w 737"/>
                  <a:gd name="T19" fmla="*/ 340 h 4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37" h="468">
                    <a:moveTo>
                      <a:pt x="484" y="0"/>
                    </a:moveTo>
                    <a:lnTo>
                      <a:pt x="737" y="343"/>
                    </a:lnTo>
                    <a:lnTo>
                      <a:pt x="734" y="343"/>
                    </a:lnTo>
                    <a:lnTo>
                      <a:pt x="0" y="468"/>
                    </a:lnTo>
                    <a:lnTo>
                      <a:pt x="4" y="465"/>
                    </a:lnTo>
                    <a:lnTo>
                      <a:pt x="484" y="0"/>
                    </a:lnTo>
                    <a:close/>
                    <a:moveTo>
                      <a:pt x="731" y="340"/>
                    </a:moveTo>
                    <a:lnTo>
                      <a:pt x="483" y="5"/>
                    </a:lnTo>
                    <a:lnTo>
                      <a:pt x="10" y="462"/>
                    </a:lnTo>
                    <a:lnTo>
                      <a:pt x="731" y="34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0" name="Freeform 7">
                <a:extLst>
                  <a:ext uri="{FF2B5EF4-FFF2-40B4-BE49-F238E27FC236}">
                    <a16:creationId xmlns:a16="http://schemas.microsoft.com/office/drawing/2014/main" id="{70A5386C-37EA-4CB2-A475-A441EDC6263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318" y="4787"/>
                <a:ext cx="1069" cy="863"/>
              </a:xfrm>
              <a:custGeom>
                <a:avLst/>
                <a:gdLst>
                  <a:gd name="T0" fmla="*/ 734 w 1069"/>
                  <a:gd name="T1" fmla="*/ 0 h 863"/>
                  <a:gd name="T2" fmla="*/ 734 w 1069"/>
                  <a:gd name="T3" fmla="*/ 1 h 863"/>
                  <a:gd name="T4" fmla="*/ 1069 w 1069"/>
                  <a:gd name="T5" fmla="*/ 863 h 863"/>
                  <a:gd name="T6" fmla="*/ 0 w 1069"/>
                  <a:gd name="T7" fmla="*/ 126 h 863"/>
                  <a:gd name="T8" fmla="*/ 734 w 1069"/>
                  <a:gd name="T9" fmla="*/ 0 h 863"/>
                  <a:gd name="T10" fmla="*/ 1061 w 1069"/>
                  <a:gd name="T11" fmla="*/ 854 h 863"/>
                  <a:gd name="T12" fmla="*/ 732 w 1069"/>
                  <a:gd name="T13" fmla="*/ 5 h 863"/>
                  <a:gd name="T14" fmla="*/ 9 w 1069"/>
                  <a:gd name="T15" fmla="*/ 128 h 863"/>
                  <a:gd name="T16" fmla="*/ 1061 w 1069"/>
                  <a:gd name="T17" fmla="*/ 854 h 8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69" h="863">
                    <a:moveTo>
                      <a:pt x="734" y="0"/>
                    </a:moveTo>
                    <a:lnTo>
                      <a:pt x="734" y="1"/>
                    </a:lnTo>
                    <a:lnTo>
                      <a:pt x="1069" y="863"/>
                    </a:lnTo>
                    <a:lnTo>
                      <a:pt x="0" y="126"/>
                    </a:lnTo>
                    <a:lnTo>
                      <a:pt x="734" y="0"/>
                    </a:lnTo>
                    <a:close/>
                    <a:moveTo>
                      <a:pt x="1061" y="854"/>
                    </a:moveTo>
                    <a:lnTo>
                      <a:pt x="732" y="5"/>
                    </a:lnTo>
                    <a:lnTo>
                      <a:pt x="9" y="128"/>
                    </a:lnTo>
                    <a:lnTo>
                      <a:pt x="1061" y="85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1" name="Freeform 8">
                <a:extLst>
                  <a:ext uri="{FF2B5EF4-FFF2-40B4-BE49-F238E27FC236}">
                    <a16:creationId xmlns:a16="http://schemas.microsoft.com/office/drawing/2014/main" id="{B4C14A81-BC9E-4310-92D6-405F39643FB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33" y="4428"/>
                <a:ext cx="694" cy="488"/>
              </a:xfrm>
              <a:custGeom>
                <a:avLst/>
                <a:gdLst>
                  <a:gd name="T0" fmla="*/ 234 w 694"/>
                  <a:gd name="T1" fmla="*/ 0 h 488"/>
                  <a:gd name="T2" fmla="*/ 235 w 694"/>
                  <a:gd name="T3" fmla="*/ 1 h 488"/>
                  <a:gd name="T4" fmla="*/ 694 w 694"/>
                  <a:gd name="T5" fmla="*/ 488 h 488"/>
                  <a:gd name="T6" fmla="*/ 0 w 694"/>
                  <a:gd name="T7" fmla="*/ 380 h 488"/>
                  <a:gd name="T8" fmla="*/ 1 w 694"/>
                  <a:gd name="T9" fmla="*/ 378 h 488"/>
                  <a:gd name="T10" fmla="*/ 234 w 694"/>
                  <a:gd name="T11" fmla="*/ 0 h 488"/>
                  <a:gd name="T12" fmla="*/ 685 w 694"/>
                  <a:gd name="T13" fmla="*/ 484 h 488"/>
                  <a:gd name="T14" fmla="*/ 234 w 694"/>
                  <a:gd name="T15" fmla="*/ 5 h 488"/>
                  <a:gd name="T16" fmla="*/ 6 w 694"/>
                  <a:gd name="T17" fmla="*/ 378 h 488"/>
                  <a:gd name="T18" fmla="*/ 685 w 694"/>
                  <a:gd name="T19" fmla="*/ 484 h 4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94" h="488">
                    <a:moveTo>
                      <a:pt x="234" y="0"/>
                    </a:moveTo>
                    <a:lnTo>
                      <a:pt x="235" y="1"/>
                    </a:lnTo>
                    <a:lnTo>
                      <a:pt x="694" y="488"/>
                    </a:lnTo>
                    <a:lnTo>
                      <a:pt x="0" y="380"/>
                    </a:lnTo>
                    <a:lnTo>
                      <a:pt x="1" y="378"/>
                    </a:lnTo>
                    <a:lnTo>
                      <a:pt x="234" y="0"/>
                    </a:lnTo>
                    <a:close/>
                    <a:moveTo>
                      <a:pt x="685" y="484"/>
                    </a:moveTo>
                    <a:lnTo>
                      <a:pt x="234" y="5"/>
                    </a:lnTo>
                    <a:lnTo>
                      <a:pt x="6" y="378"/>
                    </a:lnTo>
                    <a:lnTo>
                      <a:pt x="685" y="48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" name="Freeform 9">
                <a:extLst>
                  <a:ext uri="{FF2B5EF4-FFF2-40B4-BE49-F238E27FC236}">
                    <a16:creationId xmlns:a16="http://schemas.microsoft.com/office/drawing/2014/main" id="{1F5093E5-9DD3-4E86-8F3A-3D95290575D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862" y="4429"/>
                <a:ext cx="943" cy="487"/>
              </a:xfrm>
              <a:custGeom>
                <a:avLst/>
                <a:gdLst>
                  <a:gd name="T0" fmla="*/ 943 w 943"/>
                  <a:gd name="T1" fmla="*/ 21 h 487"/>
                  <a:gd name="T2" fmla="*/ 461 w 943"/>
                  <a:gd name="T3" fmla="*/ 487 h 487"/>
                  <a:gd name="T4" fmla="*/ 459 w 943"/>
                  <a:gd name="T5" fmla="*/ 486 h 487"/>
                  <a:gd name="T6" fmla="*/ 0 w 943"/>
                  <a:gd name="T7" fmla="*/ 0 h 487"/>
                  <a:gd name="T8" fmla="*/ 943 w 943"/>
                  <a:gd name="T9" fmla="*/ 21 h 487"/>
                  <a:gd name="T10" fmla="*/ 461 w 943"/>
                  <a:gd name="T11" fmla="*/ 483 h 487"/>
                  <a:gd name="T12" fmla="*/ 934 w 943"/>
                  <a:gd name="T13" fmla="*/ 24 h 487"/>
                  <a:gd name="T14" fmla="*/ 8 w 943"/>
                  <a:gd name="T15" fmla="*/ 3 h 487"/>
                  <a:gd name="T16" fmla="*/ 461 w 943"/>
                  <a:gd name="T17" fmla="*/ 483 h 4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43" h="487">
                    <a:moveTo>
                      <a:pt x="943" y="21"/>
                    </a:moveTo>
                    <a:lnTo>
                      <a:pt x="461" y="487"/>
                    </a:lnTo>
                    <a:lnTo>
                      <a:pt x="459" y="486"/>
                    </a:lnTo>
                    <a:lnTo>
                      <a:pt x="0" y="0"/>
                    </a:lnTo>
                    <a:lnTo>
                      <a:pt x="943" y="21"/>
                    </a:lnTo>
                    <a:close/>
                    <a:moveTo>
                      <a:pt x="461" y="483"/>
                    </a:moveTo>
                    <a:lnTo>
                      <a:pt x="934" y="24"/>
                    </a:lnTo>
                    <a:lnTo>
                      <a:pt x="8" y="3"/>
                    </a:lnTo>
                    <a:lnTo>
                      <a:pt x="461" y="48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3" name="Freeform 10">
                <a:extLst>
                  <a:ext uri="{FF2B5EF4-FFF2-40B4-BE49-F238E27FC236}">
                    <a16:creationId xmlns:a16="http://schemas.microsoft.com/office/drawing/2014/main" id="{EBC7140A-6D95-4CF7-9CE8-70661B45904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865" y="3998"/>
                <a:ext cx="943" cy="455"/>
              </a:xfrm>
              <a:custGeom>
                <a:avLst/>
                <a:gdLst>
                  <a:gd name="T0" fmla="*/ 78 w 943"/>
                  <a:gd name="T1" fmla="*/ 0 h 455"/>
                  <a:gd name="T2" fmla="*/ 943 w 943"/>
                  <a:gd name="T3" fmla="*/ 455 h 455"/>
                  <a:gd name="T4" fmla="*/ 0 w 943"/>
                  <a:gd name="T5" fmla="*/ 434 h 455"/>
                  <a:gd name="T6" fmla="*/ 78 w 943"/>
                  <a:gd name="T7" fmla="*/ 0 h 455"/>
                  <a:gd name="T8" fmla="*/ 928 w 943"/>
                  <a:gd name="T9" fmla="*/ 450 h 455"/>
                  <a:gd name="T10" fmla="*/ 80 w 943"/>
                  <a:gd name="T11" fmla="*/ 5 h 455"/>
                  <a:gd name="T12" fmla="*/ 4 w 943"/>
                  <a:gd name="T13" fmla="*/ 431 h 455"/>
                  <a:gd name="T14" fmla="*/ 928 w 943"/>
                  <a:gd name="T15" fmla="*/ 450 h 4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43" h="455">
                    <a:moveTo>
                      <a:pt x="78" y="0"/>
                    </a:moveTo>
                    <a:lnTo>
                      <a:pt x="943" y="455"/>
                    </a:lnTo>
                    <a:lnTo>
                      <a:pt x="0" y="434"/>
                    </a:lnTo>
                    <a:lnTo>
                      <a:pt x="78" y="0"/>
                    </a:lnTo>
                    <a:close/>
                    <a:moveTo>
                      <a:pt x="928" y="450"/>
                    </a:moveTo>
                    <a:lnTo>
                      <a:pt x="80" y="5"/>
                    </a:lnTo>
                    <a:lnTo>
                      <a:pt x="4" y="431"/>
                    </a:lnTo>
                    <a:lnTo>
                      <a:pt x="928" y="45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4" name="Freeform 11">
                <a:extLst>
                  <a:ext uri="{FF2B5EF4-FFF2-40B4-BE49-F238E27FC236}">
                    <a16:creationId xmlns:a16="http://schemas.microsoft.com/office/drawing/2014/main" id="{F52B2F43-5D8E-4842-B632-CADBB90E1B8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40" y="3717"/>
                <a:ext cx="863" cy="737"/>
              </a:xfrm>
              <a:custGeom>
                <a:avLst/>
                <a:gdLst>
                  <a:gd name="T0" fmla="*/ 701 w 863"/>
                  <a:gd name="T1" fmla="*/ 0 h 737"/>
                  <a:gd name="T2" fmla="*/ 863 w 863"/>
                  <a:gd name="T3" fmla="*/ 737 h 737"/>
                  <a:gd name="T4" fmla="*/ 0 w 863"/>
                  <a:gd name="T5" fmla="*/ 283 h 737"/>
                  <a:gd name="T6" fmla="*/ 3 w 863"/>
                  <a:gd name="T7" fmla="*/ 281 h 737"/>
                  <a:gd name="T8" fmla="*/ 701 w 863"/>
                  <a:gd name="T9" fmla="*/ 0 h 737"/>
                  <a:gd name="T10" fmla="*/ 858 w 863"/>
                  <a:gd name="T11" fmla="*/ 730 h 737"/>
                  <a:gd name="T12" fmla="*/ 698 w 863"/>
                  <a:gd name="T13" fmla="*/ 4 h 737"/>
                  <a:gd name="T14" fmla="*/ 9 w 863"/>
                  <a:gd name="T15" fmla="*/ 283 h 737"/>
                  <a:gd name="T16" fmla="*/ 858 w 863"/>
                  <a:gd name="T17" fmla="*/ 730 h 7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63" h="737">
                    <a:moveTo>
                      <a:pt x="701" y="0"/>
                    </a:moveTo>
                    <a:lnTo>
                      <a:pt x="863" y="737"/>
                    </a:lnTo>
                    <a:lnTo>
                      <a:pt x="0" y="283"/>
                    </a:lnTo>
                    <a:lnTo>
                      <a:pt x="3" y="281"/>
                    </a:lnTo>
                    <a:lnTo>
                      <a:pt x="701" y="0"/>
                    </a:lnTo>
                    <a:close/>
                    <a:moveTo>
                      <a:pt x="858" y="730"/>
                    </a:moveTo>
                    <a:lnTo>
                      <a:pt x="698" y="4"/>
                    </a:lnTo>
                    <a:lnTo>
                      <a:pt x="9" y="283"/>
                    </a:lnTo>
                    <a:lnTo>
                      <a:pt x="858" y="73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5" name="Freeform 12">
                <a:extLst>
                  <a:ext uri="{FF2B5EF4-FFF2-40B4-BE49-F238E27FC236}">
                    <a16:creationId xmlns:a16="http://schemas.microsoft.com/office/drawing/2014/main" id="{4837BE4C-9AF3-4D75-8A5D-0B02D3FA1F9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583" y="3717"/>
                <a:ext cx="1066" cy="286"/>
              </a:xfrm>
              <a:custGeom>
                <a:avLst/>
                <a:gdLst>
                  <a:gd name="T0" fmla="*/ 1066 w 1066"/>
                  <a:gd name="T1" fmla="*/ 0 h 286"/>
                  <a:gd name="T2" fmla="*/ 361 w 1066"/>
                  <a:gd name="T3" fmla="*/ 286 h 286"/>
                  <a:gd name="T4" fmla="*/ 360 w 1066"/>
                  <a:gd name="T5" fmla="*/ 284 h 286"/>
                  <a:gd name="T6" fmla="*/ 0 w 1066"/>
                  <a:gd name="T7" fmla="*/ 8 h 286"/>
                  <a:gd name="T8" fmla="*/ 5 w 1066"/>
                  <a:gd name="T9" fmla="*/ 8 h 286"/>
                  <a:gd name="T10" fmla="*/ 1066 w 1066"/>
                  <a:gd name="T11" fmla="*/ 0 h 286"/>
                  <a:gd name="T12" fmla="*/ 361 w 1066"/>
                  <a:gd name="T13" fmla="*/ 281 h 286"/>
                  <a:gd name="T14" fmla="*/ 1047 w 1066"/>
                  <a:gd name="T15" fmla="*/ 4 h 286"/>
                  <a:gd name="T16" fmla="*/ 11 w 1066"/>
                  <a:gd name="T17" fmla="*/ 11 h 286"/>
                  <a:gd name="T18" fmla="*/ 361 w 1066"/>
                  <a:gd name="T19" fmla="*/ 281 h 2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66" h="286">
                    <a:moveTo>
                      <a:pt x="1066" y="0"/>
                    </a:moveTo>
                    <a:lnTo>
                      <a:pt x="361" y="286"/>
                    </a:lnTo>
                    <a:lnTo>
                      <a:pt x="360" y="284"/>
                    </a:lnTo>
                    <a:lnTo>
                      <a:pt x="0" y="8"/>
                    </a:lnTo>
                    <a:lnTo>
                      <a:pt x="5" y="8"/>
                    </a:lnTo>
                    <a:lnTo>
                      <a:pt x="1066" y="0"/>
                    </a:lnTo>
                    <a:close/>
                    <a:moveTo>
                      <a:pt x="361" y="281"/>
                    </a:moveTo>
                    <a:lnTo>
                      <a:pt x="1047" y="4"/>
                    </a:lnTo>
                    <a:lnTo>
                      <a:pt x="11" y="11"/>
                    </a:lnTo>
                    <a:lnTo>
                      <a:pt x="361" y="28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6" name="Freeform 13">
                <a:extLst>
                  <a:ext uri="{FF2B5EF4-FFF2-40B4-BE49-F238E27FC236}">
                    <a16:creationId xmlns:a16="http://schemas.microsoft.com/office/drawing/2014/main" id="{ACCE3EA2-6C25-411E-82CC-43D823B096F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25" y="4803"/>
                <a:ext cx="1758" cy="844"/>
              </a:xfrm>
              <a:custGeom>
                <a:avLst/>
                <a:gdLst>
                  <a:gd name="T0" fmla="*/ 698 w 1758"/>
                  <a:gd name="T1" fmla="*/ 109 h 844"/>
                  <a:gd name="T2" fmla="*/ 699 w 1758"/>
                  <a:gd name="T3" fmla="*/ 110 h 844"/>
                  <a:gd name="T4" fmla="*/ 1758 w 1758"/>
                  <a:gd name="T5" fmla="*/ 841 h 844"/>
                  <a:gd name="T6" fmla="*/ 1757 w 1758"/>
                  <a:gd name="T7" fmla="*/ 844 h 844"/>
                  <a:gd name="T8" fmla="*/ 0 w 1758"/>
                  <a:gd name="T9" fmla="*/ 0 h 844"/>
                  <a:gd name="T10" fmla="*/ 698 w 1758"/>
                  <a:gd name="T11" fmla="*/ 109 h 844"/>
                  <a:gd name="T12" fmla="*/ 1738 w 1758"/>
                  <a:gd name="T13" fmla="*/ 831 h 844"/>
                  <a:gd name="T14" fmla="*/ 696 w 1758"/>
                  <a:gd name="T15" fmla="*/ 112 h 844"/>
                  <a:gd name="T16" fmla="*/ 23 w 1758"/>
                  <a:gd name="T17" fmla="*/ 7 h 844"/>
                  <a:gd name="T18" fmla="*/ 1738 w 1758"/>
                  <a:gd name="T19" fmla="*/ 831 h 8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758" h="844">
                    <a:moveTo>
                      <a:pt x="698" y="109"/>
                    </a:moveTo>
                    <a:lnTo>
                      <a:pt x="699" y="110"/>
                    </a:lnTo>
                    <a:lnTo>
                      <a:pt x="1758" y="841"/>
                    </a:lnTo>
                    <a:lnTo>
                      <a:pt x="1757" y="844"/>
                    </a:lnTo>
                    <a:lnTo>
                      <a:pt x="0" y="0"/>
                    </a:lnTo>
                    <a:lnTo>
                      <a:pt x="698" y="109"/>
                    </a:lnTo>
                    <a:close/>
                    <a:moveTo>
                      <a:pt x="1738" y="831"/>
                    </a:moveTo>
                    <a:lnTo>
                      <a:pt x="696" y="112"/>
                    </a:lnTo>
                    <a:lnTo>
                      <a:pt x="23" y="7"/>
                    </a:lnTo>
                    <a:lnTo>
                      <a:pt x="1738" y="83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7" name="Freeform 14">
                <a:extLst>
                  <a:ext uri="{FF2B5EF4-FFF2-40B4-BE49-F238E27FC236}">
                    <a16:creationId xmlns:a16="http://schemas.microsoft.com/office/drawing/2014/main" id="{EE0079A0-1314-4617-BA7C-7A0DF3E6338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24" y="4799"/>
                <a:ext cx="1759" cy="848"/>
              </a:xfrm>
              <a:custGeom>
                <a:avLst/>
                <a:gdLst>
                  <a:gd name="T0" fmla="*/ 1759 w 1759"/>
                  <a:gd name="T1" fmla="*/ 845 h 848"/>
                  <a:gd name="T2" fmla="*/ 1758 w 1759"/>
                  <a:gd name="T3" fmla="*/ 848 h 848"/>
                  <a:gd name="T4" fmla="*/ 347 w 1759"/>
                  <a:gd name="T5" fmla="*/ 291 h 848"/>
                  <a:gd name="T6" fmla="*/ 347 w 1759"/>
                  <a:gd name="T7" fmla="*/ 291 h 848"/>
                  <a:gd name="T8" fmla="*/ 0 w 1759"/>
                  <a:gd name="T9" fmla="*/ 0 h 848"/>
                  <a:gd name="T10" fmla="*/ 1759 w 1759"/>
                  <a:gd name="T11" fmla="*/ 845 h 848"/>
                  <a:gd name="T12" fmla="*/ 349 w 1759"/>
                  <a:gd name="T13" fmla="*/ 288 h 848"/>
                  <a:gd name="T14" fmla="*/ 1713 w 1759"/>
                  <a:gd name="T15" fmla="*/ 827 h 848"/>
                  <a:gd name="T16" fmla="*/ 24 w 1759"/>
                  <a:gd name="T17" fmla="*/ 16 h 848"/>
                  <a:gd name="T18" fmla="*/ 349 w 1759"/>
                  <a:gd name="T19" fmla="*/ 288 h 8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759" h="848">
                    <a:moveTo>
                      <a:pt x="1759" y="845"/>
                    </a:moveTo>
                    <a:lnTo>
                      <a:pt x="1758" y="848"/>
                    </a:lnTo>
                    <a:lnTo>
                      <a:pt x="347" y="291"/>
                    </a:lnTo>
                    <a:lnTo>
                      <a:pt x="347" y="291"/>
                    </a:lnTo>
                    <a:lnTo>
                      <a:pt x="0" y="0"/>
                    </a:lnTo>
                    <a:lnTo>
                      <a:pt x="1759" y="845"/>
                    </a:lnTo>
                    <a:close/>
                    <a:moveTo>
                      <a:pt x="349" y="288"/>
                    </a:moveTo>
                    <a:lnTo>
                      <a:pt x="1713" y="827"/>
                    </a:lnTo>
                    <a:lnTo>
                      <a:pt x="24" y="16"/>
                    </a:lnTo>
                    <a:lnTo>
                      <a:pt x="349" y="28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8" name="Freeform 15">
                <a:extLst>
                  <a:ext uri="{FF2B5EF4-FFF2-40B4-BE49-F238E27FC236}">
                    <a16:creationId xmlns:a16="http://schemas.microsoft.com/office/drawing/2014/main" id="{F796B3AE-4833-432D-828B-8D96F767424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28" y="4801"/>
                <a:ext cx="16" cy="12"/>
              </a:xfrm>
              <a:custGeom>
                <a:avLst/>
                <a:gdLst>
                  <a:gd name="T0" fmla="*/ 16 w 16"/>
                  <a:gd name="T1" fmla="*/ 12 h 12"/>
                  <a:gd name="T2" fmla="*/ 16 w 16"/>
                  <a:gd name="T3" fmla="*/ 12 h 12"/>
                  <a:gd name="T4" fmla="*/ 0 w 16"/>
                  <a:gd name="T5" fmla="*/ 0 h 12"/>
                  <a:gd name="T6" fmla="*/ 0 w 16"/>
                  <a:gd name="T7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12">
                    <a:moveTo>
                      <a:pt x="16" y="12"/>
                    </a:moveTo>
                    <a:lnTo>
                      <a:pt x="16" y="12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9" name="Freeform 16">
                <a:extLst>
                  <a:ext uri="{FF2B5EF4-FFF2-40B4-BE49-F238E27FC236}">
                    <a16:creationId xmlns:a16="http://schemas.microsoft.com/office/drawing/2014/main" id="{3804CD99-C4C5-484B-B7EE-2E729CEC379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28" y="4801"/>
                <a:ext cx="16" cy="12"/>
              </a:xfrm>
              <a:custGeom>
                <a:avLst/>
                <a:gdLst>
                  <a:gd name="T0" fmla="*/ 16 w 16"/>
                  <a:gd name="T1" fmla="*/ 12 h 12"/>
                  <a:gd name="T2" fmla="*/ 16 w 16"/>
                  <a:gd name="T3" fmla="*/ 12 h 12"/>
                  <a:gd name="T4" fmla="*/ 0 w 16"/>
                  <a:gd name="T5" fmla="*/ 0 h 12"/>
                  <a:gd name="T6" fmla="*/ 0 w 16"/>
                  <a:gd name="T7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12">
                    <a:moveTo>
                      <a:pt x="16" y="12"/>
                    </a:moveTo>
                    <a:lnTo>
                      <a:pt x="16" y="12"/>
                    </a:lnTo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0" name="Freeform 17">
                <a:extLst>
                  <a:ext uri="{FF2B5EF4-FFF2-40B4-BE49-F238E27FC236}">
                    <a16:creationId xmlns:a16="http://schemas.microsoft.com/office/drawing/2014/main" id="{9B41A06D-01EB-45BC-AFAE-2D37EC74A1F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048" y="4577"/>
                <a:ext cx="784" cy="489"/>
              </a:xfrm>
              <a:custGeom>
                <a:avLst/>
                <a:gdLst>
                  <a:gd name="T0" fmla="*/ 160 w 784"/>
                  <a:gd name="T1" fmla="*/ 0 h 489"/>
                  <a:gd name="T2" fmla="*/ 162 w 784"/>
                  <a:gd name="T3" fmla="*/ 0 h 489"/>
                  <a:gd name="T4" fmla="*/ 784 w 784"/>
                  <a:gd name="T5" fmla="*/ 489 h 489"/>
                  <a:gd name="T6" fmla="*/ 0 w 784"/>
                  <a:gd name="T7" fmla="*/ 214 h 489"/>
                  <a:gd name="T8" fmla="*/ 160 w 784"/>
                  <a:gd name="T9" fmla="*/ 0 h 489"/>
                  <a:gd name="T10" fmla="*/ 766 w 784"/>
                  <a:gd name="T11" fmla="*/ 479 h 489"/>
                  <a:gd name="T12" fmla="*/ 161 w 784"/>
                  <a:gd name="T13" fmla="*/ 5 h 489"/>
                  <a:gd name="T14" fmla="*/ 6 w 784"/>
                  <a:gd name="T15" fmla="*/ 211 h 489"/>
                  <a:gd name="T16" fmla="*/ 766 w 784"/>
                  <a:gd name="T17" fmla="*/ 479 h 4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84" h="489">
                    <a:moveTo>
                      <a:pt x="160" y="0"/>
                    </a:moveTo>
                    <a:lnTo>
                      <a:pt x="162" y="0"/>
                    </a:lnTo>
                    <a:lnTo>
                      <a:pt x="784" y="489"/>
                    </a:lnTo>
                    <a:lnTo>
                      <a:pt x="0" y="214"/>
                    </a:lnTo>
                    <a:lnTo>
                      <a:pt x="160" y="0"/>
                    </a:lnTo>
                    <a:close/>
                    <a:moveTo>
                      <a:pt x="766" y="479"/>
                    </a:moveTo>
                    <a:lnTo>
                      <a:pt x="161" y="5"/>
                    </a:lnTo>
                    <a:lnTo>
                      <a:pt x="6" y="211"/>
                    </a:lnTo>
                    <a:lnTo>
                      <a:pt x="766" y="47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1" name="Freeform 18">
                <a:extLst>
                  <a:ext uri="{FF2B5EF4-FFF2-40B4-BE49-F238E27FC236}">
                    <a16:creationId xmlns:a16="http://schemas.microsoft.com/office/drawing/2014/main" id="{7520D642-F90F-4B43-ACCB-1E6ADFE6B6F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202" y="4576"/>
                <a:ext cx="1045" cy="487"/>
              </a:xfrm>
              <a:custGeom>
                <a:avLst/>
                <a:gdLst>
                  <a:gd name="T0" fmla="*/ 1045 w 1045"/>
                  <a:gd name="T1" fmla="*/ 139 h 487"/>
                  <a:gd name="T2" fmla="*/ 621 w 1045"/>
                  <a:gd name="T3" fmla="*/ 487 h 487"/>
                  <a:gd name="T4" fmla="*/ 620 w 1045"/>
                  <a:gd name="T5" fmla="*/ 485 h 487"/>
                  <a:gd name="T6" fmla="*/ 0 w 1045"/>
                  <a:gd name="T7" fmla="*/ 0 h 487"/>
                  <a:gd name="T8" fmla="*/ 7 w 1045"/>
                  <a:gd name="T9" fmla="*/ 1 h 487"/>
                  <a:gd name="T10" fmla="*/ 1045 w 1045"/>
                  <a:gd name="T11" fmla="*/ 139 h 487"/>
                  <a:gd name="T12" fmla="*/ 621 w 1045"/>
                  <a:gd name="T13" fmla="*/ 482 h 487"/>
                  <a:gd name="T14" fmla="*/ 1036 w 1045"/>
                  <a:gd name="T15" fmla="*/ 142 h 487"/>
                  <a:gd name="T16" fmla="*/ 13 w 1045"/>
                  <a:gd name="T17" fmla="*/ 6 h 487"/>
                  <a:gd name="T18" fmla="*/ 621 w 1045"/>
                  <a:gd name="T19" fmla="*/ 482 h 4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45" h="487">
                    <a:moveTo>
                      <a:pt x="1045" y="139"/>
                    </a:moveTo>
                    <a:lnTo>
                      <a:pt x="621" y="487"/>
                    </a:lnTo>
                    <a:lnTo>
                      <a:pt x="620" y="485"/>
                    </a:lnTo>
                    <a:lnTo>
                      <a:pt x="0" y="0"/>
                    </a:lnTo>
                    <a:lnTo>
                      <a:pt x="7" y="1"/>
                    </a:lnTo>
                    <a:lnTo>
                      <a:pt x="1045" y="139"/>
                    </a:lnTo>
                    <a:close/>
                    <a:moveTo>
                      <a:pt x="621" y="482"/>
                    </a:moveTo>
                    <a:lnTo>
                      <a:pt x="1036" y="142"/>
                    </a:lnTo>
                    <a:lnTo>
                      <a:pt x="13" y="6"/>
                    </a:lnTo>
                    <a:lnTo>
                      <a:pt x="621" y="48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2" name="Freeform 19">
                <a:extLst>
                  <a:ext uri="{FF2B5EF4-FFF2-40B4-BE49-F238E27FC236}">
                    <a16:creationId xmlns:a16="http://schemas.microsoft.com/office/drawing/2014/main" id="{3A58F5B4-3CB6-4CD8-B976-B9E4668FC53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207" y="4104"/>
                <a:ext cx="1044" cy="615"/>
              </a:xfrm>
              <a:custGeom>
                <a:avLst/>
                <a:gdLst>
                  <a:gd name="T0" fmla="*/ 72 w 1044"/>
                  <a:gd name="T1" fmla="*/ 0 h 615"/>
                  <a:gd name="T2" fmla="*/ 74 w 1044"/>
                  <a:gd name="T3" fmla="*/ 1 h 615"/>
                  <a:gd name="T4" fmla="*/ 1044 w 1044"/>
                  <a:gd name="T5" fmla="*/ 615 h 615"/>
                  <a:gd name="T6" fmla="*/ 0 w 1044"/>
                  <a:gd name="T7" fmla="*/ 477 h 615"/>
                  <a:gd name="T8" fmla="*/ 72 w 1044"/>
                  <a:gd name="T9" fmla="*/ 0 h 615"/>
                  <a:gd name="T10" fmla="*/ 1028 w 1044"/>
                  <a:gd name="T11" fmla="*/ 609 h 615"/>
                  <a:gd name="T12" fmla="*/ 75 w 1044"/>
                  <a:gd name="T13" fmla="*/ 6 h 615"/>
                  <a:gd name="T14" fmla="*/ 3 w 1044"/>
                  <a:gd name="T15" fmla="*/ 473 h 615"/>
                  <a:gd name="T16" fmla="*/ 1028 w 1044"/>
                  <a:gd name="T17" fmla="*/ 609 h 6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44" h="615">
                    <a:moveTo>
                      <a:pt x="72" y="0"/>
                    </a:moveTo>
                    <a:lnTo>
                      <a:pt x="74" y="1"/>
                    </a:lnTo>
                    <a:lnTo>
                      <a:pt x="1044" y="615"/>
                    </a:lnTo>
                    <a:lnTo>
                      <a:pt x="0" y="477"/>
                    </a:lnTo>
                    <a:lnTo>
                      <a:pt x="72" y="0"/>
                    </a:lnTo>
                    <a:close/>
                    <a:moveTo>
                      <a:pt x="1028" y="609"/>
                    </a:moveTo>
                    <a:lnTo>
                      <a:pt x="75" y="6"/>
                    </a:lnTo>
                    <a:lnTo>
                      <a:pt x="3" y="473"/>
                    </a:lnTo>
                    <a:lnTo>
                      <a:pt x="1028" y="60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3" name="Freeform 20">
                <a:extLst>
                  <a:ext uri="{FF2B5EF4-FFF2-40B4-BE49-F238E27FC236}">
                    <a16:creationId xmlns:a16="http://schemas.microsoft.com/office/drawing/2014/main" id="{32BBB5E2-6133-4ECD-B8B2-548481B0F4C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975" y="4104"/>
                <a:ext cx="308" cy="480"/>
              </a:xfrm>
              <a:custGeom>
                <a:avLst/>
                <a:gdLst>
                  <a:gd name="T0" fmla="*/ 308 w 308"/>
                  <a:gd name="T1" fmla="*/ 0 h 480"/>
                  <a:gd name="T2" fmla="*/ 307 w 308"/>
                  <a:gd name="T3" fmla="*/ 3 h 480"/>
                  <a:gd name="T4" fmla="*/ 235 w 308"/>
                  <a:gd name="T5" fmla="*/ 480 h 480"/>
                  <a:gd name="T6" fmla="*/ 0 w 308"/>
                  <a:gd name="T7" fmla="*/ 124 h 480"/>
                  <a:gd name="T8" fmla="*/ 308 w 308"/>
                  <a:gd name="T9" fmla="*/ 0 h 480"/>
                  <a:gd name="T10" fmla="*/ 233 w 308"/>
                  <a:gd name="T11" fmla="*/ 470 h 480"/>
                  <a:gd name="T12" fmla="*/ 304 w 308"/>
                  <a:gd name="T13" fmla="*/ 6 h 480"/>
                  <a:gd name="T14" fmla="*/ 5 w 308"/>
                  <a:gd name="T15" fmla="*/ 127 h 480"/>
                  <a:gd name="T16" fmla="*/ 233 w 308"/>
                  <a:gd name="T17" fmla="*/ 470 h 4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8" h="480">
                    <a:moveTo>
                      <a:pt x="308" y="0"/>
                    </a:moveTo>
                    <a:lnTo>
                      <a:pt x="307" y="3"/>
                    </a:lnTo>
                    <a:lnTo>
                      <a:pt x="235" y="480"/>
                    </a:lnTo>
                    <a:lnTo>
                      <a:pt x="0" y="124"/>
                    </a:lnTo>
                    <a:lnTo>
                      <a:pt x="308" y="0"/>
                    </a:lnTo>
                    <a:close/>
                    <a:moveTo>
                      <a:pt x="233" y="470"/>
                    </a:moveTo>
                    <a:lnTo>
                      <a:pt x="304" y="6"/>
                    </a:lnTo>
                    <a:lnTo>
                      <a:pt x="5" y="127"/>
                    </a:lnTo>
                    <a:lnTo>
                      <a:pt x="233" y="47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4" name="Freeform 21">
                <a:extLst>
                  <a:ext uri="{FF2B5EF4-FFF2-40B4-BE49-F238E27FC236}">
                    <a16:creationId xmlns:a16="http://schemas.microsoft.com/office/drawing/2014/main" id="{CFF9B00C-751C-45BB-9149-081F891A4B2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974" y="3475"/>
                <a:ext cx="308" cy="758"/>
              </a:xfrm>
              <a:custGeom>
                <a:avLst/>
                <a:gdLst>
                  <a:gd name="T0" fmla="*/ 306 w 308"/>
                  <a:gd name="T1" fmla="*/ 0 h 758"/>
                  <a:gd name="T2" fmla="*/ 306 w 308"/>
                  <a:gd name="T3" fmla="*/ 9 h 758"/>
                  <a:gd name="T4" fmla="*/ 308 w 308"/>
                  <a:gd name="T5" fmla="*/ 634 h 758"/>
                  <a:gd name="T6" fmla="*/ 307 w 308"/>
                  <a:gd name="T7" fmla="*/ 634 h 758"/>
                  <a:gd name="T8" fmla="*/ 0 w 308"/>
                  <a:gd name="T9" fmla="*/ 758 h 758"/>
                  <a:gd name="T10" fmla="*/ 306 w 308"/>
                  <a:gd name="T11" fmla="*/ 0 h 758"/>
                  <a:gd name="T12" fmla="*/ 305 w 308"/>
                  <a:gd name="T13" fmla="*/ 631 h 758"/>
                  <a:gd name="T14" fmla="*/ 302 w 308"/>
                  <a:gd name="T15" fmla="*/ 18 h 758"/>
                  <a:gd name="T16" fmla="*/ 7 w 308"/>
                  <a:gd name="T17" fmla="*/ 751 h 758"/>
                  <a:gd name="T18" fmla="*/ 305 w 308"/>
                  <a:gd name="T19" fmla="*/ 631 h 7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08" h="758">
                    <a:moveTo>
                      <a:pt x="306" y="0"/>
                    </a:moveTo>
                    <a:lnTo>
                      <a:pt x="306" y="9"/>
                    </a:lnTo>
                    <a:lnTo>
                      <a:pt x="308" y="634"/>
                    </a:lnTo>
                    <a:lnTo>
                      <a:pt x="307" y="634"/>
                    </a:lnTo>
                    <a:lnTo>
                      <a:pt x="0" y="758"/>
                    </a:lnTo>
                    <a:lnTo>
                      <a:pt x="306" y="0"/>
                    </a:lnTo>
                    <a:close/>
                    <a:moveTo>
                      <a:pt x="305" y="631"/>
                    </a:moveTo>
                    <a:lnTo>
                      <a:pt x="302" y="18"/>
                    </a:lnTo>
                    <a:lnTo>
                      <a:pt x="7" y="751"/>
                    </a:lnTo>
                    <a:lnTo>
                      <a:pt x="305" y="63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5" name="Freeform 22">
                <a:extLst>
                  <a:ext uri="{FF2B5EF4-FFF2-40B4-BE49-F238E27FC236}">
                    <a16:creationId xmlns:a16="http://schemas.microsoft.com/office/drawing/2014/main" id="{4F0FC79B-1F13-4367-96D0-0F23D614589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276" y="3481"/>
                <a:ext cx="752" cy="690"/>
              </a:xfrm>
              <a:custGeom>
                <a:avLst/>
                <a:gdLst>
                  <a:gd name="T0" fmla="*/ 0 w 752"/>
                  <a:gd name="T1" fmla="*/ 0 h 690"/>
                  <a:gd name="T2" fmla="*/ 752 w 752"/>
                  <a:gd name="T3" fmla="*/ 690 h 690"/>
                  <a:gd name="T4" fmla="*/ 3 w 752"/>
                  <a:gd name="T5" fmla="*/ 628 h 690"/>
                  <a:gd name="T6" fmla="*/ 3 w 752"/>
                  <a:gd name="T7" fmla="*/ 626 h 690"/>
                  <a:gd name="T8" fmla="*/ 0 w 752"/>
                  <a:gd name="T9" fmla="*/ 0 h 690"/>
                  <a:gd name="T10" fmla="*/ 742 w 752"/>
                  <a:gd name="T11" fmla="*/ 685 h 690"/>
                  <a:gd name="T12" fmla="*/ 4 w 752"/>
                  <a:gd name="T13" fmla="*/ 8 h 690"/>
                  <a:gd name="T14" fmla="*/ 6 w 752"/>
                  <a:gd name="T15" fmla="*/ 624 h 690"/>
                  <a:gd name="T16" fmla="*/ 742 w 752"/>
                  <a:gd name="T17" fmla="*/ 685 h 6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52" h="690">
                    <a:moveTo>
                      <a:pt x="0" y="0"/>
                    </a:moveTo>
                    <a:lnTo>
                      <a:pt x="752" y="690"/>
                    </a:lnTo>
                    <a:lnTo>
                      <a:pt x="3" y="628"/>
                    </a:lnTo>
                    <a:lnTo>
                      <a:pt x="3" y="626"/>
                    </a:lnTo>
                    <a:lnTo>
                      <a:pt x="0" y="0"/>
                    </a:lnTo>
                    <a:close/>
                    <a:moveTo>
                      <a:pt x="742" y="685"/>
                    </a:moveTo>
                    <a:lnTo>
                      <a:pt x="4" y="8"/>
                    </a:lnTo>
                    <a:lnTo>
                      <a:pt x="6" y="624"/>
                    </a:lnTo>
                    <a:lnTo>
                      <a:pt x="742" y="68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6" name="Freeform 23">
                <a:extLst>
                  <a:ext uri="{FF2B5EF4-FFF2-40B4-BE49-F238E27FC236}">
                    <a16:creationId xmlns:a16="http://schemas.microsoft.com/office/drawing/2014/main" id="{6B8FDB8C-E753-417F-9283-AEDC2AD9657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274" y="3367"/>
                <a:ext cx="755" cy="810"/>
              </a:xfrm>
              <a:custGeom>
                <a:avLst/>
                <a:gdLst>
                  <a:gd name="T0" fmla="*/ 337 w 755"/>
                  <a:gd name="T1" fmla="*/ 0 h 810"/>
                  <a:gd name="T2" fmla="*/ 337 w 755"/>
                  <a:gd name="T3" fmla="*/ 1 h 810"/>
                  <a:gd name="T4" fmla="*/ 755 w 755"/>
                  <a:gd name="T5" fmla="*/ 810 h 810"/>
                  <a:gd name="T6" fmla="*/ 748 w 755"/>
                  <a:gd name="T7" fmla="*/ 803 h 810"/>
                  <a:gd name="T8" fmla="*/ 0 w 755"/>
                  <a:gd name="T9" fmla="*/ 116 h 810"/>
                  <a:gd name="T10" fmla="*/ 337 w 755"/>
                  <a:gd name="T11" fmla="*/ 0 h 810"/>
                  <a:gd name="T12" fmla="*/ 743 w 755"/>
                  <a:gd name="T13" fmla="*/ 793 h 810"/>
                  <a:gd name="T14" fmla="*/ 334 w 755"/>
                  <a:gd name="T15" fmla="*/ 3 h 810"/>
                  <a:gd name="T16" fmla="*/ 7 w 755"/>
                  <a:gd name="T17" fmla="*/ 118 h 810"/>
                  <a:gd name="T18" fmla="*/ 743 w 755"/>
                  <a:gd name="T19" fmla="*/ 793 h 8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55" h="810">
                    <a:moveTo>
                      <a:pt x="337" y="0"/>
                    </a:moveTo>
                    <a:lnTo>
                      <a:pt x="337" y="1"/>
                    </a:lnTo>
                    <a:lnTo>
                      <a:pt x="755" y="810"/>
                    </a:lnTo>
                    <a:lnTo>
                      <a:pt x="748" y="803"/>
                    </a:lnTo>
                    <a:lnTo>
                      <a:pt x="0" y="116"/>
                    </a:lnTo>
                    <a:lnTo>
                      <a:pt x="337" y="0"/>
                    </a:lnTo>
                    <a:close/>
                    <a:moveTo>
                      <a:pt x="743" y="793"/>
                    </a:moveTo>
                    <a:lnTo>
                      <a:pt x="334" y="3"/>
                    </a:lnTo>
                    <a:lnTo>
                      <a:pt x="7" y="118"/>
                    </a:lnTo>
                    <a:lnTo>
                      <a:pt x="743" y="79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7" name="Freeform 24">
                <a:extLst>
                  <a:ext uri="{FF2B5EF4-FFF2-40B4-BE49-F238E27FC236}">
                    <a16:creationId xmlns:a16="http://schemas.microsoft.com/office/drawing/2014/main" id="{007D2CEC-073D-4C10-8393-0E440D01A29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679" y="2916"/>
                <a:ext cx="935" cy="570"/>
              </a:xfrm>
              <a:custGeom>
                <a:avLst/>
                <a:gdLst>
                  <a:gd name="T0" fmla="*/ 935 w 935"/>
                  <a:gd name="T1" fmla="*/ 453 h 570"/>
                  <a:gd name="T2" fmla="*/ 598 w 935"/>
                  <a:gd name="T3" fmla="*/ 570 h 570"/>
                  <a:gd name="T4" fmla="*/ 597 w 935"/>
                  <a:gd name="T5" fmla="*/ 569 h 570"/>
                  <a:gd name="T6" fmla="*/ 0 w 935"/>
                  <a:gd name="T7" fmla="*/ 0 h 570"/>
                  <a:gd name="T8" fmla="*/ 935 w 935"/>
                  <a:gd name="T9" fmla="*/ 453 h 570"/>
                  <a:gd name="T10" fmla="*/ 600 w 935"/>
                  <a:gd name="T11" fmla="*/ 566 h 570"/>
                  <a:gd name="T12" fmla="*/ 926 w 935"/>
                  <a:gd name="T13" fmla="*/ 452 h 570"/>
                  <a:gd name="T14" fmla="*/ 18 w 935"/>
                  <a:gd name="T15" fmla="*/ 13 h 570"/>
                  <a:gd name="T16" fmla="*/ 600 w 935"/>
                  <a:gd name="T17" fmla="*/ 566 h 5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35" h="570">
                    <a:moveTo>
                      <a:pt x="935" y="453"/>
                    </a:moveTo>
                    <a:lnTo>
                      <a:pt x="598" y="570"/>
                    </a:lnTo>
                    <a:lnTo>
                      <a:pt x="597" y="569"/>
                    </a:lnTo>
                    <a:lnTo>
                      <a:pt x="0" y="0"/>
                    </a:lnTo>
                    <a:lnTo>
                      <a:pt x="935" y="453"/>
                    </a:lnTo>
                    <a:close/>
                    <a:moveTo>
                      <a:pt x="600" y="566"/>
                    </a:moveTo>
                    <a:lnTo>
                      <a:pt x="926" y="452"/>
                    </a:lnTo>
                    <a:lnTo>
                      <a:pt x="18" y="13"/>
                    </a:lnTo>
                    <a:lnTo>
                      <a:pt x="600" y="56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8" name="Freeform 25">
                <a:extLst>
                  <a:ext uri="{FF2B5EF4-FFF2-40B4-BE49-F238E27FC236}">
                    <a16:creationId xmlns:a16="http://schemas.microsoft.com/office/drawing/2014/main" id="{AA1E24CD-109E-44CF-9C2D-D025D91B398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472" y="2920"/>
                <a:ext cx="811" cy="568"/>
              </a:xfrm>
              <a:custGeom>
                <a:avLst/>
                <a:gdLst>
                  <a:gd name="T0" fmla="*/ 216 w 811"/>
                  <a:gd name="T1" fmla="*/ 0 h 568"/>
                  <a:gd name="T2" fmla="*/ 217 w 811"/>
                  <a:gd name="T3" fmla="*/ 1 h 568"/>
                  <a:gd name="T4" fmla="*/ 811 w 811"/>
                  <a:gd name="T5" fmla="*/ 568 h 568"/>
                  <a:gd name="T6" fmla="*/ 0 w 811"/>
                  <a:gd name="T7" fmla="*/ 407 h 568"/>
                  <a:gd name="T8" fmla="*/ 216 w 811"/>
                  <a:gd name="T9" fmla="*/ 0 h 568"/>
                  <a:gd name="T10" fmla="*/ 800 w 811"/>
                  <a:gd name="T11" fmla="*/ 562 h 568"/>
                  <a:gd name="T12" fmla="*/ 217 w 811"/>
                  <a:gd name="T13" fmla="*/ 5 h 568"/>
                  <a:gd name="T14" fmla="*/ 6 w 811"/>
                  <a:gd name="T15" fmla="*/ 405 h 568"/>
                  <a:gd name="T16" fmla="*/ 800 w 811"/>
                  <a:gd name="T17" fmla="*/ 562 h 5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11" h="568">
                    <a:moveTo>
                      <a:pt x="216" y="0"/>
                    </a:moveTo>
                    <a:lnTo>
                      <a:pt x="217" y="1"/>
                    </a:lnTo>
                    <a:lnTo>
                      <a:pt x="811" y="568"/>
                    </a:lnTo>
                    <a:lnTo>
                      <a:pt x="0" y="407"/>
                    </a:lnTo>
                    <a:lnTo>
                      <a:pt x="216" y="0"/>
                    </a:lnTo>
                    <a:close/>
                    <a:moveTo>
                      <a:pt x="800" y="562"/>
                    </a:moveTo>
                    <a:lnTo>
                      <a:pt x="217" y="5"/>
                    </a:lnTo>
                    <a:lnTo>
                      <a:pt x="6" y="405"/>
                    </a:lnTo>
                    <a:lnTo>
                      <a:pt x="800" y="56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9" name="Freeform 26">
                <a:extLst>
                  <a:ext uri="{FF2B5EF4-FFF2-40B4-BE49-F238E27FC236}">
                    <a16:creationId xmlns:a16="http://schemas.microsoft.com/office/drawing/2014/main" id="{6526F75E-2DF8-4E7E-85F6-542D884BDCE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471" y="3324"/>
                <a:ext cx="810" cy="606"/>
              </a:xfrm>
              <a:custGeom>
                <a:avLst/>
                <a:gdLst>
                  <a:gd name="T0" fmla="*/ 810 w 810"/>
                  <a:gd name="T1" fmla="*/ 159 h 606"/>
                  <a:gd name="T2" fmla="*/ 468 w 810"/>
                  <a:gd name="T3" fmla="*/ 606 h 606"/>
                  <a:gd name="T4" fmla="*/ 466 w 810"/>
                  <a:gd name="T5" fmla="*/ 605 h 606"/>
                  <a:gd name="T6" fmla="*/ 0 w 810"/>
                  <a:gd name="T7" fmla="*/ 0 h 606"/>
                  <a:gd name="T8" fmla="*/ 810 w 810"/>
                  <a:gd name="T9" fmla="*/ 159 h 606"/>
                  <a:gd name="T10" fmla="*/ 468 w 810"/>
                  <a:gd name="T11" fmla="*/ 600 h 606"/>
                  <a:gd name="T12" fmla="*/ 804 w 810"/>
                  <a:gd name="T13" fmla="*/ 161 h 606"/>
                  <a:gd name="T14" fmla="*/ 8 w 810"/>
                  <a:gd name="T15" fmla="*/ 5 h 606"/>
                  <a:gd name="T16" fmla="*/ 468 w 810"/>
                  <a:gd name="T17" fmla="*/ 600 h 6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10" h="606">
                    <a:moveTo>
                      <a:pt x="810" y="159"/>
                    </a:moveTo>
                    <a:lnTo>
                      <a:pt x="468" y="606"/>
                    </a:lnTo>
                    <a:lnTo>
                      <a:pt x="466" y="605"/>
                    </a:lnTo>
                    <a:lnTo>
                      <a:pt x="0" y="0"/>
                    </a:lnTo>
                    <a:lnTo>
                      <a:pt x="810" y="159"/>
                    </a:lnTo>
                    <a:close/>
                    <a:moveTo>
                      <a:pt x="468" y="600"/>
                    </a:moveTo>
                    <a:lnTo>
                      <a:pt x="804" y="161"/>
                    </a:lnTo>
                    <a:lnTo>
                      <a:pt x="8" y="5"/>
                    </a:lnTo>
                    <a:lnTo>
                      <a:pt x="468" y="60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0" name="Freeform 27">
                <a:extLst>
                  <a:ext uri="{FF2B5EF4-FFF2-40B4-BE49-F238E27FC236}">
                    <a16:creationId xmlns:a16="http://schemas.microsoft.com/office/drawing/2014/main" id="{A151A70A-484D-437E-B110-761B8BE4D1D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048" y="4786"/>
                <a:ext cx="778" cy="863"/>
              </a:xfrm>
              <a:custGeom>
                <a:avLst/>
                <a:gdLst>
                  <a:gd name="T0" fmla="*/ 778 w 778"/>
                  <a:gd name="T1" fmla="*/ 273 h 863"/>
                  <a:gd name="T2" fmla="*/ 334 w 778"/>
                  <a:gd name="T3" fmla="*/ 863 h 863"/>
                  <a:gd name="T4" fmla="*/ 0 w 778"/>
                  <a:gd name="T5" fmla="*/ 0 h 863"/>
                  <a:gd name="T6" fmla="*/ 3 w 778"/>
                  <a:gd name="T7" fmla="*/ 1 h 863"/>
                  <a:gd name="T8" fmla="*/ 778 w 778"/>
                  <a:gd name="T9" fmla="*/ 273 h 863"/>
                  <a:gd name="T10" fmla="*/ 335 w 778"/>
                  <a:gd name="T11" fmla="*/ 856 h 863"/>
                  <a:gd name="T12" fmla="*/ 773 w 778"/>
                  <a:gd name="T13" fmla="*/ 275 h 863"/>
                  <a:gd name="T14" fmla="*/ 6 w 778"/>
                  <a:gd name="T15" fmla="*/ 7 h 863"/>
                  <a:gd name="T16" fmla="*/ 335 w 778"/>
                  <a:gd name="T17" fmla="*/ 856 h 8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78" h="863">
                    <a:moveTo>
                      <a:pt x="778" y="273"/>
                    </a:moveTo>
                    <a:lnTo>
                      <a:pt x="334" y="863"/>
                    </a:lnTo>
                    <a:lnTo>
                      <a:pt x="0" y="0"/>
                    </a:lnTo>
                    <a:lnTo>
                      <a:pt x="3" y="1"/>
                    </a:lnTo>
                    <a:lnTo>
                      <a:pt x="778" y="273"/>
                    </a:lnTo>
                    <a:close/>
                    <a:moveTo>
                      <a:pt x="335" y="856"/>
                    </a:moveTo>
                    <a:lnTo>
                      <a:pt x="773" y="275"/>
                    </a:lnTo>
                    <a:lnTo>
                      <a:pt x="6" y="7"/>
                    </a:lnTo>
                    <a:lnTo>
                      <a:pt x="335" y="85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1" name="Freeform 28">
                <a:extLst>
                  <a:ext uri="{FF2B5EF4-FFF2-40B4-BE49-F238E27FC236}">
                    <a16:creationId xmlns:a16="http://schemas.microsoft.com/office/drawing/2014/main" id="{325C130E-3076-4DE0-B451-273E4766CB0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379" y="5057"/>
                <a:ext cx="638" cy="666"/>
              </a:xfrm>
              <a:custGeom>
                <a:avLst/>
                <a:gdLst>
                  <a:gd name="T0" fmla="*/ 445 w 638"/>
                  <a:gd name="T1" fmla="*/ 0 h 666"/>
                  <a:gd name="T2" fmla="*/ 446 w 638"/>
                  <a:gd name="T3" fmla="*/ 3 h 666"/>
                  <a:gd name="T4" fmla="*/ 638 w 638"/>
                  <a:gd name="T5" fmla="*/ 666 h 666"/>
                  <a:gd name="T6" fmla="*/ 634 w 638"/>
                  <a:gd name="T7" fmla="*/ 666 h 666"/>
                  <a:gd name="T8" fmla="*/ 0 w 638"/>
                  <a:gd name="T9" fmla="*/ 590 h 666"/>
                  <a:gd name="T10" fmla="*/ 445 w 638"/>
                  <a:gd name="T11" fmla="*/ 0 h 666"/>
                  <a:gd name="T12" fmla="*/ 632 w 638"/>
                  <a:gd name="T13" fmla="*/ 662 h 666"/>
                  <a:gd name="T14" fmla="*/ 443 w 638"/>
                  <a:gd name="T15" fmla="*/ 8 h 666"/>
                  <a:gd name="T16" fmla="*/ 7 w 638"/>
                  <a:gd name="T17" fmla="*/ 587 h 666"/>
                  <a:gd name="T18" fmla="*/ 632 w 638"/>
                  <a:gd name="T19" fmla="*/ 662 h 6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38" h="666">
                    <a:moveTo>
                      <a:pt x="445" y="0"/>
                    </a:moveTo>
                    <a:lnTo>
                      <a:pt x="446" y="3"/>
                    </a:lnTo>
                    <a:lnTo>
                      <a:pt x="638" y="666"/>
                    </a:lnTo>
                    <a:lnTo>
                      <a:pt x="634" y="666"/>
                    </a:lnTo>
                    <a:lnTo>
                      <a:pt x="0" y="590"/>
                    </a:lnTo>
                    <a:lnTo>
                      <a:pt x="445" y="0"/>
                    </a:lnTo>
                    <a:close/>
                    <a:moveTo>
                      <a:pt x="632" y="662"/>
                    </a:moveTo>
                    <a:lnTo>
                      <a:pt x="443" y="8"/>
                    </a:lnTo>
                    <a:lnTo>
                      <a:pt x="7" y="587"/>
                    </a:lnTo>
                    <a:lnTo>
                      <a:pt x="632" y="66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2" name="Freeform 29">
                <a:extLst>
                  <a:ext uri="{FF2B5EF4-FFF2-40B4-BE49-F238E27FC236}">
                    <a16:creationId xmlns:a16="http://schemas.microsoft.com/office/drawing/2014/main" id="{DA8550CC-7840-450F-B8B8-AB78FC8147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6" y="3683"/>
                <a:ext cx="87" cy="86"/>
              </a:xfrm>
              <a:custGeom>
                <a:avLst/>
                <a:gdLst>
                  <a:gd name="T0" fmla="*/ 8 w 75"/>
                  <a:gd name="T1" fmla="*/ 22 h 74"/>
                  <a:gd name="T2" fmla="*/ 53 w 75"/>
                  <a:gd name="T3" fmla="*/ 8 h 74"/>
                  <a:gd name="T4" fmla="*/ 66 w 75"/>
                  <a:gd name="T5" fmla="*/ 52 h 74"/>
                  <a:gd name="T6" fmla="*/ 22 w 75"/>
                  <a:gd name="T7" fmla="*/ 66 h 74"/>
                  <a:gd name="T8" fmla="*/ 8 w 75"/>
                  <a:gd name="T9" fmla="*/ 22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4">
                    <a:moveTo>
                      <a:pt x="8" y="22"/>
                    </a:moveTo>
                    <a:cubicBezTo>
                      <a:pt x="17" y="6"/>
                      <a:pt x="37" y="0"/>
                      <a:pt x="53" y="8"/>
                    </a:cubicBezTo>
                    <a:cubicBezTo>
                      <a:pt x="69" y="16"/>
                      <a:pt x="75" y="36"/>
                      <a:pt x="66" y="52"/>
                    </a:cubicBezTo>
                    <a:cubicBezTo>
                      <a:pt x="58" y="68"/>
                      <a:pt x="38" y="74"/>
                      <a:pt x="22" y="66"/>
                    </a:cubicBezTo>
                    <a:cubicBezTo>
                      <a:pt x="6" y="58"/>
                      <a:pt x="0" y="38"/>
                      <a:pt x="8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3" name="Freeform 30">
                <a:extLst>
                  <a:ext uri="{FF2B5EF4-FFF2-40B4-BE49-F238E27FC236}">
                    <a16:creationId xmlns:a16="http://schemas.microsoft.com/office/drawing/2014/main" id="{F5714643-9837-45BC-A9D3-F6D98B4B75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97" y="3673"/>
                <a:ext cx="86" cy="86"/>
              </a:xfrm>
              <a:custGeom>
                <a:avLst/>
                <a:gdLst>
                  <a:gd name="T0" fmla="*/ 9 w 75"/>
                  <a:gd name="T1" fmla="*/ 23 h 75"/>
                  <a:gd name="T2" fmla="*/ 53 w 75"/>
                  <a:gd name="T3" fmla="*/ 9 h 75"/>
                  <a:gd name="T4" fmla="*/ 67 w 75"/>
                  <a:gd name="T5" fmla="*/ 53 h 75"/>
                  <a:gd name="T6" fmla="*/ 23 w 75"/>
                  <a:gd name="T7" fmla="*/ 67 h 75"/>
                  <a:gd name="T8" fmla="*/ 9 w 75"/>
                  <a:gd name="T9" fmla="*/ 23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5">
                    <a:moveTo>
                      <a:pt x="9" y="23"/>
                    </a:moveTo>
                    <a:cubicBezTo>
                      <a:pt x="17" y="7"/>
                      <a:pt x="37" y="0"/>
                      <a:pt x="53" y="9"/>
                    </a:cubicBezTo>
                    <a:cubicBezTo>
                      <a:pt x="69" y="17"/>
                      <a:pt x="75" y="37"/>
                      <a:pt x="67" y="53"/>
                    </a:cubicBezTo>
                    <a:cubicBezTo>
                      <a:pt x="58" y="69"/>
                      <a:pt x="39" y="75"/>
                      <a:pt x="23" y="67"/>
                    </a:cubicBezTo>
                    <a:cubicBezTo>
                      <a:pt x="7" y="58"/>
                      <a:pt x="0" y="39"/>
                      <a:pt x="9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4" name="Freeform 31">
                <a:extLst>
                  <a:ext uri="{FF2B5EF4-FFF2-40B4-BE49-F238E27FC236}">
                    <a16:creationId xmlns:a16="http://schemas.microsoft.com/office/drawing/2014/main" id="{3FB2CE38-F051-43A1-BE63-2ABF8A1EA1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30" y="3285"/>
                <a:ext cx="85" cy="86"/>
              </a:xfrm>
              <a:custGeom>
                <a:avLst/>
                <a:gdLst>
                  <a:gd name="T0" fmla="*/ 8 w 74"/>
                  <a:gd name="T1" fmla="*/ 22 h 75"/>
                  <a:gd name="T2" fmla="*/ 52 w 74"/>
                  <a:gd name="T3" fmla="*/ 8 h 75"/>
                  <a:gd name="T4" fmla="*/ 66 w 74"/>
                  <a:gd name="T5" fmla="*/ 53 h 75"/>
                  <a:gd name="T6" fmla="*/ 22 w 74"/>
                  <a:gd name="T7" fmla="*/ 66 h 75"/>
                  <a:gd name="T8" fmla="*/ 8 w 74"/>
                  <a:gd name="T9" fmla="*/ 22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4" h="75">
                    <a:moveTo>
                      <a:pt x="8" y="22"/>
                    </a:moveTo>
                    <a:cubicBezTo>
                      <a:pt x="16" y="6"/>
                      <a:pt x="36" y="0"/>
                      <a:pt x="52" y="8"/>
                    </a:cubicBezTo>
                    <a:cubicBezTo>
                      <a:pt x="68" y="17"/>
                      <a:pt x="74" y="37"/>
                      <a:pt x="66" y="53"/>
                    </a:cubicBezTo>
                    <a:cubicBezTo>
                      <a:pt x="58" y="69"/>
                      <a:pt x="38" y="75"/>
                      <a:pt x="22" y="66"/>
                    </a:cubicBezTo>
                    <a:cubicBezTo>
                      <a:pt x="6" y="58"/>
                      <a:pt x="0" y="38"/>
                      <a:pt x="8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5" name="Freeform 32">
                <a:extLst>
                  <a:ext uri="{FF2B5EF4-FFF2-40B4-BE49-F238E27FC236}">
                    <a16:creationId xmlns:a16="http://schemas.microsoft.com/office/drawing/2014/main" id="{83C35E44-DCC3-44D4-8594-9EC37365D4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66" y="3323"/>
                <a:ext cx="86" cy="86"/>
              </a:xfrm>
              <a:custGeom>
                <a:avLst/>
                <a:gdLst>
                  <a:gd name="T0" fmla="*/ 8 w 75"/>
                  <a:gd name="T1" fmla="*/ 22 h 75"/>
                  <a:gd name="T2" fmla="*/ 53 w 75"/>
                  <a:gd name="T3" fmla="*/ 8 h 75"/>
                  <a:gd name="T4" fmla="*/ 66 w 75"/>
                  <a:gd name="T5" fmla="*/ 53 h 75"/>
                  <a:gd name="T6" fmla="*/ 22 w 75"/>
                  <a:gd name="T7" fmla="*/ 66 h 75"/>
                  <a:gd name="T8" fmla="*/ 8 w 75"/>
                  <a:gd name="T9" fmla="*/ 22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5">
                    <a:moveTo>
                      <a:pt x="8" y="22"/>
                    </a:moveTo>
                    <a:cubicBezTo>
                      <a:pt x="17" y="6"/>
                      <a:pt x="37" y="0"/>
                      <a:pt x="53" y="8"/>
                    </a:cubicBezTo>
                    <a:cubicBezTo>
                      <a:pt x="69" y="17"/>
                      <a:pt x="75" y="37"/>
                      <a:pt x="66" y="53"/>
                    </a:cubicBezTo>
                    <a:cubicBezTo>
                      <a:pt x="58" y="69"/>
                      <a:pt x="38" y="75"/>
                      <a:pt x="22" y="66"/>
                    </a:cubicBezTo>
                    <a:cubicBezTo>
                      <a:pt x="6" y="58"/>
                      <a:pt x="0" y="38"/>
                      <a:pt x="8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6" name="Freeform 33">
                <a:extLst>
                  <a:ext uri="{FF2B5EF4-FFF2-40B4-BE49-F238E27FC236}">
                    <a16:creationId xmlns:a16="http://schemas.microsoft.com/office/drawing/2014/main" id="{9642D18D-B7AD-4B1A-9097-6D1C1D7B10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92" y="3885"/>
                <a:ext cx="87" cy="86"/>
              </a:xfrm>
              <a:custGeom>
                <a:avLst/>
                <a:gdLst>
                  <a:gd name="T0" fmla="*/ 9 w 75"/>
                  <a:gd name="T1" fmla="*/ 23 h 75"/>
                  <a:gd name="T2" fmla="*/ 53 w 75"/>
                  <a:gd name="T3" fmla="*/ 9 h 75"/>
                  <a:gd name="T4" fmla="*/ 67 w 75"/>
                  <a:gd name="T5" fmla="*/ 53 h 75"/>
                  <a:gd name="T6" fmla="*/ 22 w 75"/>
                  <a:gd name="T7" fmla="*/ 67 h 75"/>
                  <a:gd name="T8" fmla="*/ 9 w 75"/>
                  <a:gd name="T9" fmla="*/ 23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5">
                    <a:moveTo>
                      <a:pt x="9" y="23"/>
                    </a:moveTo>
                    <a:cubicBezTo>
                      <a:pt x="17" y="7"/>
                      <a:pt x="37" y="0"/>
                      <a:pt x="53" y="9"/>
                    </a:cubicBezTo>
                    <a:cubicBezTo>
                      <a:pt x="69" y="17"/>
                      <a:pt x="75" y="37"/>
                      <a:pt x="67" y="53"/>
                    </a:cubicBezTo>
                    <a:cubicBezTo>
                      <a:pt x="58" y="69"/>
                      <a:pt x="38" y="75"/>
                      <a:pt x="22" y="67"/>
                    </a:cubicBezTo>
                    <a:cubicBezTo>
                      <a:pt x="6" y="58"/>
                      <a:pt x="0" y="39"/>
                      <a:pt x="9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7" name="Freeform 34">
                <a:extLst>
                  <a:ext uri="{FF2B5EF4-FFF2-40B4-BE49-F238E27FC236}">
                    <a16:creationId xmlns:a16="http://schemas.microsoft.com/office/drawing/2014/main" id="{489A6A86-515A-488E-B01B-B5B568C223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03" y="4672"/>
                <a:ext cx="87" cy="86"/>
              </a:xfrm>
              <a:custGeom>
                <a:avLst/>
                <a:gdLst>
                  <a:gd name="T0" fmla="*/ 9 w 75"/>
                  <a:gd name="T1" fmla="*/ 22 h 75"/>
                  <a:gd name="T2" fmla="*/ 53 w 75"/>
                  <a:gd name="T3" fmla="*/ 8 h 75"/>
                  <a:gd name="T4" fmla="*/ 67 w 75"/>
                  <a:gd name="T5" fmla="*/ 53 h 75"/>
                  <a:gd name="T6" fmla="*/ 22 w 75"/>
                  <a:gd name="T7" fmla="*/ 66 h 75"/>
                  <a:gd name="T8" fmla="*/ 9 w 75"/>
                  <a:gd name="T9" fmla="*/ 22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5">
                    <a:moveTo>
                      <a:pt x="9" y="22"/>
                    </a:moveTo>
                    <a:cubicBezTo>
                      <a:pt x="17" y="6"/>
                      <a:pt x="37" y="0"/>
                      <a:pt x="53" y="8"/>
                    </a:cubicBezTo>
                    <a:cubicBezTo>
                      <a:pt x="69" y="17"/>
                      <a:pt x="75" y="37"/>
                      <a:pt x="67" y="53"/>
                    </a:cubicBezTo>
                    <a:cubicBezTo>
                      <a:pt x="58" y="69"/>
                      <a:pt x="38" y="75"/>
                      <a:pt x="22" y="66"/>
                    </a:cubicBezTo>
                    <a:cubicBezTo>
                      <a:pt x="6" y="58"/>
                      <a:pt x="0" y="38"/>
                      <a:pt x="9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8" name="Freeform 35">
                <a:extLst>
                  <a:ext uri="{FF2B5EF4-FFF2-40B4-BE49-F238E27FC236}">
                    <a16:creationId xmlns:a16="http://schemas.microsoft.com/office/drawing/2014/main" id="{B1FF48ED-4B5C-4F16-9B79-64062F2857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73" y="5681"/>
                <a:ext cx="85" cy="87"/>
              </a:xfrm>
              <a:custGeom>
                <a:avLst/>
                <a:gdLst>
                  <a:gd name="T0" fmla="*/ 8 w 74"/>
                  <a:gd name="T1" fmla="*/ 22 h 75"/>
                  <a:gd name="T2" fmla="*/ 52 w 74"/>
                  <a:gd name="T3" fmla="*/ 8 h 75"/>
                  <a:gd name="T4" fmla="*/ 66 w 74"/>
                  <a:gd name="T5" fmla="*/ 53 h 75"/>
                  <a:gd name="T6" fmla="*/ 22 w 74"/>
                  <a:gd name="T7" fmla="*/ 66 h 75"/>
                  <a:gd name="T8" fmla="*/ 8 w 74"/>
                  <a:gd name="T9" fmla="*/ 22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4" h="75">
                    <a:moveTo>
                      <a:pt x="8" y="22"/>
                    </a:moveTo>
                    <a:cubicBezTo>
                      <a:pt x="16" y="6"/>
                      <a:pt x="36" y="0"/>
                      <a:pt x="52" y="8"/>
                    </a:cubicBezTo>
                    <a:cubicBezTo>
                      <a:pt x="68" y="17"/>
                      <a:pt x="74" y="37"/>
                      <a:pt x="66" y="53"/>
                    </a:cubicBezTo>
                    <a:cubicBezTo>
                      <a:pt x="57" y="69"/>
                      <a:pt x="38" y="75"/>
                      <a:pt x="22" y="66"/>
                    </a:cubicBezTo>
                    <a:cubicBezTo>
                      <a:pt x="6" y="58"/>
                      <a:pt x="0" y="38"/>
                      <a:pt x="8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9" name="Freeform 36">
                <a:extLst>
                  <a:ext uri="{FF2B5EF4-FFF2-40B4-BE49-F238E27FC236}">
                    <a16:creationId xmlns:a16="http://schemas.microsoft.com/office/drawing/2014/main" id="{E1D92CDC-3719-4E58-BCA3-7CF80080DA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43" y="2879"/>
                <a:ext cx="87" cy="87"/>
              </a:xfrm>
              <a:custGeom>
                <a:avLst/>
                <a:gdLst>
                  <a:gd name="T0" fmla="*/ 8 w 75"/>
                  <a:gd name="T1" fmla="*/ 23 h 75"/>
                  <a:gd name="T2" fmla="*/ 52 w 75"/>
                  <a:gd name="T3" fmla="*/ 9 h 75"/>
                  <a:gd name="T4" fmla="*/ 66 w 75"/>
                  <a:gd name="T5" fmla="*/ 53 h 75"/>
                  <a:gd name="T6" fmla="*/ 22 w 75"/>
                  <a:gd name="T7" fmla="*/ 67 h 75"/>
                  <a:gd name="T8" fmla="*/ 8 w 75"/>
                  <a:gd name="T9" fmla="*/ 23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5">
                    <a:moveTo>
                      <a:pt x="8" y="23"/>
                    </a:moveTo>
                    <a:cubicBezTo>
                      <a:pt x="17" y="7"/>
                      <a:pt x="36" y="0"/>
                      <a:pt x="52" y="9"/>
                    </a:cubicBezTo>
                    <a:cubicBezTo>
                      <a:pt x="68" y="17"/>
                      <a:pt x="75" y="37"/>
                      <a:pt x="66" y="53"/>
                    </a:cubicBezTo>
                    <a:cubicBezTo>
                      <a:pt x="58" y="69"/>
                      <a:pt x="38" y="75"/>
                      <a:pt x="22" y="67"/>
                    </a:cubicBezTo>
                    <a:cubicBezTo>
                      <a:pt x="6" y="58"/>
                      <a:pt x="0" y="39"/>
                      <a:pt x="8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40" name="Freeform 37">
                <a:extLst>
                  <a:ext uri="{FF2B5EF4-FFF2-40B4-BE49-F238E27FC236}">
                    <a16:creationId xmlns:a16="http://schemas.microsoft.com/office/drawing/2014/main" id="{C394E6C2-F940-4DEF-915E-377A1B9D43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9" y="5054"/>
                <a:ext cx="87" cy="87"/>
              </a:xfrm>
              <a:custGeom>
                <a:avLst/>
                <a:gdLst>
                  <a:gd name="T0" fmla="*/ 9 w 75"/>
                  <a:gd name="T1" fmla="*/ 22 h 75"/>
                  <a:gd name="T2" fmla="*/ 53 w 75"/>
                  <a:gd name="T3" fmla="*/ 8 h 75"/>
                  <a:gd name="T4" fmla="*/ 67 w 75"/>
                  <a:gd name="T5" fmla="*/ 53 h 75"/>
                  <a:gd name="T6" fmla="*/ 22 w 75"/>
                  <a:gd name="T7" fmla="*/ 66 h 75"/>
                  <a:gd name="T8" fmla="*/ 9 w 75"/>
                  <a:gd name="T9" fmla="*/ 22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5">
                    <a:moveTo>
                      <a:pt x="9" y="22"/>
                    </a:moveTo>
                    <a:cubicBezTo>
                      <a:pt x="17" y="6"/>
                      <a:pt x="37" y="0"/>
                      <a:pt x="53" y="8"/>
                    </a:cubicBezTo>
                    <a:cubicBezTo>
                      <a:pt x="69" y="17"/>
                      <a:pt x="75" y="37"/>
                      <a:pt x="67" y="53"/>
                    </a:cubicBezTo>
                    <a:cubicBezTo>
                      <a:pt x="58" y="69"/>
                      <a:pt x="38" y="75"/>
                      <a:pt x="22" y="66"/>
                    </a:cubicBezTo>
                    <a:cubicBezTo>
                      <a:pt x="6" y="58"/>
                      <a:pt x="0" y="38"/>
                      <a:pt x="9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41" name="Freeform 38">
                <a:extLst>
                  <a:ext uri="{FF2B5EF4-FFF2-40B4-BE49-F238E27FC236}">
                    <a16:creationId xmlns:a16="http://schemas.microsoft.com/office/drawing/2014/main" id="{2EB0C6F5-4F9F-4F30-9140-FFC158E1D02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08" y="5034"/>
                <a:ext cx="129" cy="128"/>
              </a:xfrm>
              <a:custGeom>
                <a:avLst/>
                <a:gdLst>
                  <a:gd name="T0" fmla="*/ 79 w 111"/>
                  <a:gd name="T1" fmla="*/ 12 h 111"/>
                  <a:gd name="T2" fmla="*/ 99 w 111"/>
                  <a:gd name="T3" fmla="*/ 78 h 111"/>
                  <a:gd name="T4" fmla="*/ 33 w 111"/>
                  <a:gd name="T5" fmla="*/ 99 h 111"/>
                  <a:gd name="T6" fmla="*/ 13 w 111"/>
                  <a:gd name="T7" fmla="*/ 33 h 111"/>
                  <a:gd name="T8" fmla="*/ 79 w 111"/>
                  <a:gd name="T9" fmla="*/ 12 h 111"/>
                  <a:gd name="T10" fmla="*/ 34 w 111"/>
                  <a:gd name="T11" fmla="*/ 97 h 111"/>
                  <a:gd name="T12" fmla="*/ 97 w 111"/>
                  <a:gd name="T13" fmla="*/ 77 h 111"/>
                  <a:gd name="T14" fmla="*/ 78 w 111"/>
                  <a:gd name="T15" fmla="*/ 14 h 111"/>
                  <a:gd name="T16" fmla="*/ 14 w 111"/>
                  <a:gd name="T17" fmla="*/ 34 h 111"/>
                  <a:gd name="T18" fmla="*/ 34 w 111"/>
                  <a:gd name="T19" fmla="*/ 9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1" h="111">
                    <a:moveTo>
                      <a:pt x="79" y="12"/>
                    </a:moveTo>
                    <a:cubicBezTo>
                      <a:pt x="102" y="25"/>
                      <a:pt x="111" y="54"/>
                      <a:pt x="99" y="78"/>
                    </a:cubicBezTo>
                    <a:cubicBezTo>
                      <a:pt x="86" y="102"/>
                      <a:pt x="57" y="111"/>
                      <a:pt x="33" y="99"/>
                    </a:cubicBezTo>
                    <a:cubicBezTo>
                      <a:pt x="9" y="86"/>
                      <a:pt x="0" y="56"/>
                      <a:pt x="13" y="33"/>
                    </a:cubicBezTo>
                    <a:cubicBezTo>
                      <a:pt x="25" y="9"/>
                      <a:pt x="55" y="0"/>
                      <a:pt x="79" y="12"/>
                    </a:cubicBezTo>
                    <a:close/>
                    <a:moveTo>
                      <a:pt x="34" y="97"/>
                    </a:moveTo>
                    <a:cubicBezTo>
                      <a:pt x="57" y="109"/>
                      <a:pt x="85" y="100"/>
                      <a:pt x="97" y="77"/>
                    </a:cubicBezTo>
                    <a:cubicBezTo>
                      <a:pt x="109" y="54"/>
                      <a:pt x="100" y="26"/>
                      <a:pt x="78" y="14"/>
                    </a:cubicBezTo>
                    <a:cubicBezTo>
                      <a:pt x="55" y="2"/>
                      <a:pt x="26" y="11"/>
                      <a:pt x="14" y="34"/>
                    </a:cubicBezTo>
                    <a:cubicBezTo>
                      <a:pt x="2" y="56"/>
                      <a:pt x="11" y="85"/>
                      <a:pt x="34" y="9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42" name="Freeform 39">
                <a:extLst>
                  <a:ext uri="{FF2B5EF4-FFF2-40B4-BE49-F238E27FC236}">
                    <a16:creationId xmlns:a16="http://schemas.microsoft.com/office/drawing/2014/main" id="{DCC7A3A0-7225-4636-AFFE-95DB35656D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9" y="4387"/>
                <a:ext cx="86" cy="87"/>
              </a:xfrm>
              <a:custGeom>
                <a:avLst/>
                <a:gdLst>
                  <a:gd name="T0" fmla="*/ 8 w 75"/>
                  <a:gd name="T1" fmla="*/ 22 h 75"/>
                  <a:gd name="T2" fmla="*/ 52 w 75"/>
                  <a:gd name="T3" fmla="*/ 8 h 75"/>
                  <a:gd name="T4" fmla="*/ 66 w 75"/>
                  <a:gd name="T5" fmla="*/ 53 h 75"/>
                  <a:gd name="T6" fmla="*/ 22 w 75"/>
                  <a:gd name="T7" fmla="*/ 66 h 75"/>
                  <a:gd name="T8" fmla="*/ 8 w 75"/>
                  <a:gd name="T9" fmla="*/ 22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5">
                    <a:moveTo>
                      <a:pt x="8" y="22"/>
                    </a:moveTo>
                    <a:cubicBezTo>
                      <a:pt x="17" y="6"/>
                      <a:pt x="36" y="0"/>
                      <a:pt x="52" y="8"/>
                    </a:cubicBezTo>
                    <a:cubicBezTo>
                      <a:pt x="69" y="17"/>
                      <a:pt x="75" y="37"/>
                      <a:pt x="66" y="53"/>
                    </a:cubicBezTo>
                    <a:cubicBezTo>
                      <a:pt x="58" y="69"/>
                      <a:pt x="38" y="75"/>
                      <a:pt x="22" y="66"/>
                    </a:cubicBezTo>
                    <a:cubicBezTo>
                      <a:pt x="6" y="58"/>
                      <a:pt x="0" y="38"/>
                      <a:pt x="8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43" name="Freeform 40">
                <a:extLst>
                  <a:ext uri="{FF2B5EF4-FFF2-40B4-BE49-F238E27FC236}">
                    <a16:creationId xmlns:a16="http://schemas.microsoft.com/office/drawing/2014/main" id="{68F51844-C938-411F-87D4-D05EF5F7DB0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797" y="4367"/>
                <a:ext cx="129" cy="128"/>
              </a:xfrm>
              <a:custGeom>
                <a:avLst/>
                <a:gdLst>
                  <a:gd name="T0" fmla="*/ 79 w 112"/>
                  <a:gd name="T1" fmla="*/ 12 h 111"/>
                  <a:gd name="T2" fmla="*/ 99 w 112"/>
                  <a:gd name="T3" fmla="*/ 78 h 111"/>
                  <a:gd name="T4" fmla="*/ 33 w 112"/>
                  <a:gd name="T5" fmla="*/ 99 h 111"/>
                  <a:gd name="T6" fmla="*/ 13 w 112"/>
                  <a:gd name="T7" fmla="*/ 33 h 111"/>
                  <a:gd name="T8" fmla="*/ 79 w 112"/>
                  <a:gd name="T9" fmla="*/ 12 h 111"/>
                  <a:gd name="T10" fmla="*/ 34 w 112"/>
                  <a:gd name="T11" fmla="*/ 97 h 111"/>
                  <a:gd name="T12" fmla="*/ 98 w 112"/>
                  <a:gd name="T13" fmla="*/ 77 h 111"/>
                  <a:gd name="T14" fmla="*/ 78 w 112"/>
                  <a:gd name="T15" fmla="*/ 14 h 111"/>
                  <a:gd name="T16" fmla="*/ 15 w 112"/>
                  <a:gd name="T17" fmla="*/ 34 h 111"/>
                  <a:gd name="T18" fmla="*/ 34 w 112"/>
                  <a:gd name="T19" fmla="*/ 9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2" h="111">
                    <a:moveTo>
                      <a:pt x="79" y="12"/>
                    </a:moveTo>
                    <a:cubicBezTo>
                      <a:pt x="103" y="25"/>
                      <a:pt x="112" y="54"/>
                      <a:pt x="99" y="78"/>
                    </a:cubicBezTo>
                    <a:cubicBezTo>
                      <a:pt x="87" y="102"/>
                      <a:pt x="57" y="111"/>
                      <a:pt x="33" y="99"/>
                    </a:cubicBezTo>
                    <a:cubicBezTo>
                      <a:pt x="10" y="86"/>
                      <a:pt x="0" y="56"/>
                      <a:pt x="13" y="33"/>
                    </a:cubicBezTo>
                    <a:cubicBezTo>
                      <a:pt x="26" y="9"/>
                      <a:pt x="55" y="0"/>
                      <a:pt x="79" y="12"/>
                    </a:cubicBezTo>
                    <a:close/>
                    <a:moveTo>
                      <a:pt x="34" y="97"/>
                    </a:moveTo>
                    <a:cubicBezTo>
                      <a:pt x="57" y="109"/>
                      <a:pt x="86" y="100"/>
                      <a:pt x="98" y="77"/>
                    </a:cubicBezTo>
                    <a:cubicBezTo>
                      <a:pt x="110" y="54"/>
                      <a:pt x="101" y="26"/>
                      <a:pt x="78" y="14"/>
                    </a:cubicBezTo>
                    <a:cubicBezTo>
                      <a:pt x="55" y="2"/>
                      <a:pt x="27" y="11"/>
                      <a:pt x="15" y="34"/>
                    </a:cubicBezTo>
                    <a:cubicBezTo>
                      <a:pt x="3" y="56"/>
                      <a:pt x="12" y="85"/>
                      <a:pt x="34" y="9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44" name="Freeform 41">
                <a:extLst>
                  <a:ext uri="{FF2B5EF4-FFF2-40B4-BE49-F238E27FC236}">
                    <a16:creationId xmlns:a16="http://schemas.microsoft.com/office/drawing/2014/main" id="{81B1FA7E-377C-4468-B341-BE490D3740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38" y="4067"/>
                <a:ext cx="87" cy="87"/>
              </a:xfrm>
              <a:custGeom>
                <a:avLst/>
                <a:gdLst>
                  <a:gd name="T0" fmla="*/ 8 w 75"/>
                  <a:gd name="T1" fmla="*/ 22 h 75"/>
                  <a:gd name="T2" fmla="*/ 52 w 75"/>
                  <a:gd name="T3" fmla="*/ 9 h 75"/>
                  <a:gd name="T4" fmla="*/ 66 w 75"/>
                  <a:gd name="T5" fmla="*/ 53 h 75"/>
                  <a:gd name="T6" fmla="*/ 22 w 75"/>
                  <a:gd name="T7" fmla="*/ 67 h 75"/>
                  <a:gd name="T8" fmla="*/ 8 w 75"/>
                  <a:gd name="T9" fmla="*/ 22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5">
                    <a:moveTo>
                      <a:pt x="8" y="22"/>
                    </a:moveTo>
                    <a:cubicBezTo>
                      <a:pt x="17" y="6"/>
                      <a:pt x="36" y="0"/>
                      <a:pt x="52" y="9"/>
                    </a:cubicBezTo>
                    <a:cubicBezTo>
                      <a:pt x="68" y="17"/>
                      <a:pt x="75" y="37"/>
                      <a:pt x="66" y="53"/>
                    </a:cubicBezTo>
                    <a:cubicBezTo>
                      <a:pt x="58" y="69"/>
                      <a:pt x="38" y="75"/>
                      <a:pt x="22" y="67"/>
                    </a:cubicBezTo>
                    <a:cubicBezTo>
                      <a:pt x="6" y="58"/>
                      <a:pt x="0" y="38"/>
                      <a:pt x="8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45" name="Freeform 42">
                <a:extLst>
                  <a:ext uri="{FF2B5EF4-FFF2-40B4-BE49-F238E27FC236}">
                    <a16:creationId xmlns:a16="http://schemas.microsoft.com/office/drawing/2014/main" id="{03A4798F-297D-4105-9003-5834C8B4E96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216" y="4046"/>
                <a:ext cx="129" cy="128"/>
              </a:xfrm>
              <a:custGeom>
                <a:avLst/>
                <a:gdLst>
                  <a:gd name="T0" fmla="*/ 79 w 112"/>
                  <a:gd name="T1" fmla="*/ 12 h 111"/>
                  <a:gd name="T2" fmla="*/ 99 w 112"/>
                  <a:gd name="T3" fmla="*/ 78 h 111"/>
                  <a:gd name="T4" fmla="*/ 33 w 112"/>
                  <a:gd name="T5" fmla="*/ 99 h 111"/>
                  <a:gd name="T6" fmla="*/ 13 w 112"/>
                  <a:gd name="T7" fmla="*/ 33 h 111"/>
                  <a:gd name="T8" fmla="*/ 79 w 112"/>
                  <a:gd name="T9" fmla="*/ 12 h 111"/>
                  <a:gd name="T10" fmla="*/ 34 w 112"/>
                  <a:gd name="T11" fmla="*/ 97 h 111"/>
                  <a:gd name="T12" fmla="*/ 98 w 112"/>
                  <a:gd name="T13" fmla="*/ 77 h 111"/>
                  <a:gd name="T14" fmla="*/ 78 w 112"/>
                  <a:gd name="T15" fmla="*/ 14 h 111"/>
                  <a:gd name="T16" fmla="*/ 15 w 112"/>
                  <a:gd name="T17" fmla="*/ 34 h 111"/>
                  <a:gd name="T18" fmla="*/ 34 w 112"/>
                  <a:gd name="T19" fmla="*/ 9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2" h="111">
                    <a:moveTo>
                      <a:pt x="79" y="12"/>
                    </a:moveTo>
                    <a:cubicBezTo>
                      <a:pt x="103" y="25"/>
                      <a:pt x="112" y="55"/>
                      <a:pt x="99" y="78"/>
                    </a:cubicBezTo>
                    <a:cubicBezTo>
                      <a:pt x="87" y="102"/>
                      <a:pt x="57" y="111"/>
                      <a:pt x="33" y="99"/>
                    </a:cubicBezTo>
                    <a:cubicBezTo>
                      <a:pt x="10" y="86"/>
                      <a:pt x="0" y="57"/>
                      <a:pt x="13" y="33"/>
                    </a:cubicBezTo>
                    <a:cubicBezTo>
                      <a:pt x="26" y="9"/>
                      <a:pt x="55" y="0"/>
                      <a:pt x="79" y="12"/>
                    </a:cubicBezTo>
                    <a:close/>
                    <a:moveTo>
                      <a:pt x="34" y="97"/>
                    </a:moveTo>
                    <a:cubicBezTo>
                      <a:pt x="57" y="109"/>
                      <a:pt x="86" y="100"/>
                      <a:pt x="98" y="77"/>
                    </a:cubicBezTo>
                    <a:cubicBezTo>
                      <a:pt x="110" y="55"/>
                      <a:pt x="101" y="26"/>
                      <a:pt x="78" y="14"/>
                    </a:cubicBezTo>
                    <a:cubicBezTo>
                      <a:pt x="55" y="2"/>
                      <a:pt x="27" y="11"/>
                      <a:pt x="15" y="34"/>
                    </a:cubicBezTo>
                    <a:cubicBezTo>
                      <a:pt x="3" y="57"/>
                      <a:pt x="12" y="85"/>
                      <a:pt x="34" y="9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46" name="Freeform 43">
                <a:extLst>
                  <a:ext uri="{FF2B5EF4-FFF2-40B4-BE49-F238E27FC236}">
                    <a16:creationId xmlns:a16="http://schemas.microsoft.com/office/drawing/2014/main" id="{E741C39F-FE9B-4E42-AD6C-D2E7D5AFA9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36" y="4185"/>
                <a:ext cx="87" cy="85"/>
              </a:xfrm>
              <a:custGeom>
                <a:avLst/>
                <a:gdLst>
                  <a:gd name="T0" fmla="*/ 9 w 75"/>
                  <a:gd name="T1" fmla="*/ 22 h 74"/>
                  <a:gd name="T2" fmla="*/ 53 w 75"/>
                  <a:gd name="T3" fmla="*/ 8 h 74"/>
                  <a:gd name="T4" fmla="*/ 67 w 75"/>
                  <a:gd name="T5" fmla="*/ 52 h 74"/>
                  <a:gd name="T6" fmla="*/ 22 w 75"/>
                  <a:gd name="T7" fmla="*/ 66 h 74"/>
                  <a:gd name="T8" fmla="*/ 9 w 75"/>
                  <a:gd name="T9" fmla="*/ 22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4">
                    <a:moveTo>
                      <a:pt x="9" y="22"/>
                    </a:moveTo>
                    <a:cubicBezTo>
                      <a:pt x="17" y="6"/>
                      <a:pt x="37" y="0"/>
                      <a:pt x="53" y="8"/>
                    </a:cubicBezTo>
                    <a:cubicBezTo>
                      <a:pt x="69" y="16"/>
                      <a:pt x="75" y="36"/>
                      <a:pt x="67" y="52"/>
                    </a:cubicBezTo>
                    <a:cubicBezTo>
                      <a:pt x="58" y="68"/>
                      <a:pt x="38" y="74"/>
                      <a:pt x="22" y="66"/>
                    </a:cubicBezTo>
                    <a:cubicBezTo>
                      <a:pt x="6" y="58"/>
                      <a:pt x="0" y="38"/>
                      <a:pt x="9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47" name="Freeform 44">
                <a:extLst>
                  <a:ext uri="{FF2B5EF4-FFF2-40B4-BE49-F238E27FC236}">
                    <a16:creationId xmlns:a16="http://schemas.microsoft.com/office/drawing/2014/main" id="{2B887481-1EE6-41C9-A466-706FE19EFB0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915" y="4163"/>
                <a:ext cx="128" cy="129"/>
              </a:xfrm>
              <a:custGeom>
                <a:avLst/>
                <a:gdLst>
                  <a:gd name="T0" fmla="*/ 78 w 111"/>
                  <a:gd name="T1" fmla="*/ 13 h 112"/>
                  <a:gd name="T2" fmla="*/ 99 w 111"/>
                  <a:gd name="T3" fmla="*/ 79 h 112"/>
                  <a:gd name="T4" fmla="*/ 33 w 111"/>
                  <a:gd name="T5" fmla="*/ 99 h 112"/>
                  <a:gd name="T6" fmla="*/ 12 w 111"/>
                  <a:gd name="T7" fmla="*/ 33 h 112"/>
                  <a:gd name="T8" fmla="*/ 78 w 111"/>
                  <a:gd name="T9" fmla="*/ 13 h 112"/>
                  <a:gd name="T10" fmla="*/ 34 w 111"/>
                  <a:gd name="T11" fmla="*/ 97 h 112"/>
                  <a:gd name="T12" fmla="*/ 97 w 111"/>
                  <a:gd name="T13" fmla="*/ 78 h 112"/>
                  <a:gd name="T14" fmla="*/ 77 w 111"/>
                  <a:gd name="T15" fmla="*/ 15 h 112"/>
                  <a:gd name="T16" fmla="*/ 14 w 111"/>
                  <a:gd name="T17" fmla="*/ 34 h 112"/>
                  <a:gd name="T18" fmla="*/ 34 w 111"/>
                  <a:gd name="T19" fmla="*/ 97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1" h="112">
                    <a:moveTo>
                      <a:pt x="78" y="13"/>
                    </a:moveTo>
                    <a:cubicBezTo>
                      <a:pt x="102" y="25"/>
                      <a:pt x="111" y="55"/>
                      <a:pt x="99" y="79"/>
                    </a:cubicBezTo>
                    <a:cubicBezTo>
                      <a:pt x="86" y="103"/>
                      <a:pt x="57" y="112"/>
                      <a:pt x="33" y="99"/>
                    </a:cubicBezTo>
                    <a:cubicBezTo>
                      <a:pt x="9" y="87"/>
                      <a:pt x="0" y="57"/>
                      <a:pt x="12" y="33"/>
                    </a:cubicBezTo>
                    <a:cubicBezTo>
                      <a:pt x="25" y="9"/>
                      <a:pt x="55" y="0"/>
                      <a:pt x="78" y="13"/>
                    </a:cubicBezTo>
                    <a:close/>
                    <a:moveTo>
                      <a:pt x="34" y="97"/>
                    </a:moveTo>
                    <a:cubicBezTo>
                      <a:pt x="57" y="109"/>
                      <a:pt x="85" y="101"/>
                      <a:pt x="97" y="78"/>
                    </a:cubicBezTo>
                    <a:cubicBezTo>
                      <a:pt x="109" y="55"/>
                      <a:pt x="100" y="27"/>
                      <a:pt x="77" y="15"/>
                    </a:cubicBezTo>
                    <a:cubicBezTo>
                      <a:pt x="55" y="3"/>
                      <a:pt x="26" y="11"/>
                      <a:pt x="14" y="34"/>
                    </a:cubicBezTo>
                    <a:cubicBezTo>
                      <a:pt x="2" y="57"/>
                      <a:pt x="11" y="85"/>
                      <a:pt x="34" y="9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48" name="Freeform 45">
                <a:extLst>
                  <a:ext uri="{FF2B5EF4-FFF2-40B4-BE49-F238E27FC236}">
                    <a16:creationId xmlns:a16="http://schemas.microsoft.com/office/drawing/2014/main" id="{74E5CCA1-D024-4C0C-9E94-69175A2CFE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73" y="4126"/>
                <a:ext cx="86" cy="86"/>
              </a:xfrm>
              <a:custGeom>
                <a:avLst/>
                <a:gdLst>
                  <a:gd name="T0" fmla="*/ 9 w 75"/>
                  <a:gd name="T1" fmla="*/ 23 h 75"/>
                  <a:gd name="T2" fmla="*/ 53 w 75"/>
                  <a:gd name="T3" fmla="*/ 9 h 75"/>
                  <a:gd name="T4" fmla="*/ 67 w 75"/>
                  <a:gd name="T5" fmla="*/ 53 h 75"/>
                  <a:gd name="T6" fmla="*/ 23 w 75"/>
                  <a:gd name="T7" fmla="*/ 67 h 75"/>
                  <a:gd name="T8" fmla="*/ 9 w 75"/>
                  <a:gd name="T9" fmla="*/ 23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5">
                    <a:moveTo>
                      <a:pt x="9" y="23"/>
                    </a:moveTo>
                    <a:cubicBezTo>
                      <a:pt x="17" y="7"/>
                      <a:pt x="37" y="0"/>
                      <a:pt x="53" y="9"/>
                    </a:cubicBezTo>
                    <a:cubicBezTo>
                      <a:pt x="69" y="17"/>
                      <a:pt x="75" y="37"/>
                      <a:pt x="67" y="53"/>
                    </a:cubicBezTo>
                    <a:cubicBezTo>
                      <a:pt x="58" y="69"/>
                      <a:pt x="39" y="75"/>
                      <a:pt x="23" y="67"/>
                    </a:cubicBezTo>
                    <a:cubicBezTo>
                      <a:pt x="7" y="58"/>
                      <a:pt x="0" y="39"/>
                      <a:pt x="9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49" name="Freeform 46">
                <a:extLst>
                  <a:ext uri="{FF2B5EF4-FFF2-40B4-BE49-F238E27FC236}">
                    <a16:creationId xmlns:a16="http://schemas.microsoft.com/office/drawing/2014/main" id="{63B132C5-EAB4-4BFD-A9FF-98C3B423B5D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952" y="4105"/>
                <a:ext cx="129" cy="129"/>
              </a:xfrm>
              <a:custGeom>
                <a:avLst/>
                <a:gdLst>
                  <a:gd name="T0" fmla="*/ 79 w 112"/>
                  <a:gd name="T1" fmla="*/ 13 h 112"/>
                  <a:gd name="T2" fmla="*/ 99 w 112"/>
                  <a:gd name="T3" fmla="*/ 79 h 112"/>
                  <a:gd name="T4" fmla="*/ 33 w 112"/>
                  <a:gd name="T5" fmla="*/ 99 h 112"/>
                  <a:gd name="T6" fmla="*/ 13 w 112"/>
                  <a:gd name="T7" fmla="*/ 33 h 112"/>
                  <a:gd name="T8" fmla="*/ 79 w 112"/>
                  <a:gd name="T9" fmla="*/ 13 h 112"/>
                  <a:gd name="T10" fmla="*/ 34 w 112"/>
                  <a:gd name="T11" fmla="*/ 97 h 112"/>
                  <a:gd name="T12" fmla="*/ 97 w 112"/>
                  <a:gd name="T13" fmla="*/ 78 h 112"/>
                  <a:gd name="T14" fmla="*/ 78 w 112"/>
                  <a:gd name="T15" fmla="*/ 15 h 112"/>
                  <a:gd name="T16" fmla="*/ 15 w 112"/>
                  <a:gd name="T17" fmla="*/ 34 h 112"/>
                  <a:gd name="T18" fmla="*/ 34 w 112"/>
                  <a:gd name="T19" fmla="*/ 97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2" h="112">
                    <a:moveTo>
                      <a:pt x="79" y="13"/>
                    </a:moveTo>
                    <a:cubicBezTo>
                      <a:pt x="102" y="25"/>
                      <a:pt x="112" y="55"/>
                      <a:pt x="99" y="79"/>
                    </a:cubicBezTo>
                    <a:cubicBezTo>
                      <a:pt x="87" y="102"/>
                      <a:pt x="57" y="112"/>
                      <a:pt x="33" y="99"/>
                    </a:cubicBezTo>
                    <a:cubicBezTo>
                      <a:pt x="9" y="87"/>
                      <a:pt x="0" y="57"/>
                      <a:pt x="13" y="33"/>
                    </a:cubicBezTo>
                    <a:cubicBezTo>
                      <a:pt x="25" y="9"/>
                      <a:pt x="55" y="0"/>
                      <a:pt x="79" y="13"/>
                    </a:cubicBezTo>
                    <a:close/>
                    <a:moveTo>
                      <a:pt x="34" y="97"/>
                    </a:moveTo>
                    <a:cubicBezTo>
                      <a:pt x="57" y="109"/>
                      <a:pt x="85" y="100"/>
                      <a:pt x="97" y="78"/>
                    </a:cubicBezTo>
                    <a:cubicBezTo>
                      <a:pt x="109" y="55"/>
                      <a:pt x="100" y="27"/>
                      <a:pt x="78" y="15"/>
                    </a:cubicBezTo>
                    <a:cubicBezTo>
                      <a:pt x="55" y="3"/>
                      <a:pt x="27" y="11"/>
                      <a:pt x="15" y="34"/>
                    </a:cubicBezTo>
                    <a:cubicBezTo>
                      <a:pt x="3" y="57"/>
                      <a:pt x="11" y="85"/>
                      <a:pt x="34" y="9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50" name="Freeform 47">
                <a:extLst>
                  <a:ext uri="{FF2B5EF4-FFF2-40B4-BE49-F238E27FC236}">
                    <a16:creationId xmlns:a16="http://schemas.microsoft.com/office/drawing/2014/main" id="{2F85DB7A-7D40-4D31-AE73-170D671465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80" y="5022"/>
                <a:ext cx="87" cy="87"/>
              </a:xfrm>
              <a:custGeom>
                <a:avLst/>
                <a:gdLst>
                  <a:gd name="T0" fmla="*/ 9 w 75"/>
                  <a:gd name="T1" fmla="*/ 22 h 75"/>
                  <a:gd name="T2" fmla="*/ 53 w 75"/>
                  <a:gd name="T3" fmla="*/ 9 h 75"/>
                  <a:gd name="T4" fmla="*/ 67 w 75"/>
                  <a:gd name="T5" fmla="*/ 53 h 75"/>
                  <a:gd name="T6" fmla="*/ 22 w 75"/>
                  <a:gd name="T7" fmla="*/ 67 h 75"/>
                  <a:gd name="T8" fmla="*/ 9 w 75"/>
                  <a:gd name="T9" fmla="*/ 22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5">
                    <a:moveTo>
                      <a:pt x="9" y="22"/>
                    </a:moveTo>
                    <a:cubicBezTo>
                      <a:pt x="17" y="6"/>
                      <a:pt x="37" y="0"/>
                      <a:pt x="53" y="9"/>
                    </a:cubicBezTo>
                    <a:cubicBezTo>
                      <a:pt x="69" y="17"/>
                      <a:pt x="75" y="37"/>
                      <a:pt x="67" y="53"/>
                    </a:cubicBezTo>
                    <a:cubicBezTo>
                      <a:pt x="58" y="69"/>
                      <a:pt x="38" y="75"/>
                      <a:pt x="22" y="67"/>
                    </a:cubicBezTo>
                    <a:cubicBezTo>
                      <a:pt x="6" y="58"/>
                      <a:pt x="0" y="38"/>
                      <a:pt x="9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51" name="Freeform 48">
                <a:extLst>
                  <a:ext uri="{FF2B5EF4-FFF2-40B4-BE49-F238E27FC236}">
                    <a16:creationId xmlns:a16="http://schemas.microsoft.com/office/drawing/2014/main" id="{F50D499B-B549-4B79-A961-D8E936EA2A7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759" y="5001"/>
                <a:ext cx="128" cy="128"/>
              </a:xfrm>
              <a:custGeom>
                <a:avLst/>
                <a:gdLst>
                  <a:gd name="T0" fmla="*/ 78 w 111"/>
                  <a:gd name="T1" fmla="*/ 13 h 111"/>
                  <a:gd name="T2" fmla="*/ 99 w 111"/>
                  <a:gd name="T3" fmla="*/ 78 h 111"/>
                  <a:gd name="T4" fmla="*/ 33 w 111"/>
                  <a:gd name="T5" fmla="*/ 99 h 111"/>
                  <a:gd name="T6" fmla="*/ 12 w 111"/>
                  <a:gd name="T7" fmla="*/ 33 h 111"/>
                  <a:gd name="T8" fmla="*/ 78 w 111"/>
                  <a:gd name="T9" fmla="*/ 13 h 111"/>
                  <a:gd name="T10" fmla="*/ 34 w 111"/>
                  <a:gd name="T11" fmla="*/ 97 h 111"/>
                  <a:gd name="T12" fmla="*/ 97 w 111"/>
                  <a:gd name="T13" fmla="*/ 77 h 111"/>
                  <a:gd name="T14" fmla="*/ 77 w 111"/>
                  <a:gd name="T15" fmla="*/ 14 h 111"/>
                  <a:gd name="T16" fmla="*/ 14 w 111"/>
                  <a:gd name="T17" fmla="*/ 34 h 111"/>
                  <a:gd name="T18" fmla="*/ 34 w 111"/>
                  <a:gd name="T19" fmla="*/ 9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1" h="111">
                    <a:moveTo>
                      <a:pt x="78" y="13"/>
                    </a:moveTo>
                    <a:cubicBezTo>
                      <a:pt x="102" y="25"/>
                      <a:pt x="111" y="55"/>
                      <a:pt x="99" y="78"/>
                    </a:cubicBezTo>
                    <a:cubicBezTo>
                      <a:pt x="86" y="102"/>
                      <a:pt x="57" y="111"/>
                      <a:pt x="33" y="99"/>
                    </a:cubicBezTo>
                    <a:cubicBezTo>
                      <a:pt x="9" y="86"/>
                      <a:pt x="0" y="57"/>
                      <a:pt x="12" y="33"/>
                    </a:cubicBezTo>
                    <a:cubicBezTo>
                      <a:pt x="25" y="9"/>
                      <a:pt x="54" y="0"/>
                      <a:pt x="78" y="13"/>
                    </a:cubicBezTo>
                    <a:close/>
                    <a:moveTo>
                      <a:pt x="34" y="97"/>
                    </a:moveTo>
                    <a:cubicBezTo>
                      <a:pt x="57" y="109"/>
                      <a:pt x="85" y="100"/>
                      <a:pt x="97" y="77"/>
                    </a:cubicBezTo>
                    <a:cubicBezTo>
                      <a:pt x="109" y="55"/>
                      <a:pt x="100" y="26"/>
                      <a:pt x="77" y="14"/>
                    </a:cubicBezTo>
                    <a:cubicBezTo>
                      <a:pt x="55" y="2"/>
                      <a:pt x="26" y="11"/>
                      <a:pt x="14" y="34"/>
                    </a:cubicBezTo>
                    <a:cubicBezTo>
                      <a:pt x="2" y="57"/>
                      <a:pt x="11" y="85"/>
                      <a:pt x="34" y="9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52" name="Freeform 49">
                <a:extLst>
                  <a:ext uri="{FF2B5EF4-FFF2-40B4-BE49-F238E27FC236}">
                    <a16:creationId xmlns:a16="http://schemas.microsoft.com/office/drawing/2014/main" id="{433C91AF-C0DC-4F10-8139-7865E424EA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99" y="3954"/>
                <a:ext cx="87" cy="87"/>
              </a:xfrm>
              <a:custGeom>
                <a:avLst/>
                <a:gdLst>
                  <a:gd name="T0" fmla="*/ 9 w 75"/>
                  <a:gd name="T1" fmla="*/ 22 h 75"/>
                  <a:gd name="T2" fmla="*/ 53 w 75"/>
                  <a:gd name="T3" fmla="*/ 9 h 75"/>
                  <a:gd name="T4" fmla="*/ 67 w 75"/>
                  <a:gd name="T5" fmla="*/ 53 h 75"/>
                  <a:gd name="T6" fmla="*/ 23 w 75"/>
                  <a:gd name="T7" fmla="*/ 67 h 75"/>
                  <a:gd name="T8" fmla="*/ 9 w 75"/>
                  <a:gd name="T9" fmla="*/ 22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5">
                    <a:moveTo>
                      <a:pt x="9" y="22"/>
                    </a:moveTo>
                    <a:cubicBezTo>
                      <a:pt x="17" y="6"/>
                      <a:pt x="37" y="0"/>
                      <a:pt x="53" y="9"/>
                    </a:cubicBezTo>
                    <a:cubicBezTo>
                      <a:pt x="69" y="17"/>
                      <a:pt x="75" y="37"/>
                      <a:pt x="67" y="53"/>
                    </a:cubicBezTo>
                    <a:cubicBezTo>
                      <a:pt x="58" y="69"/>
                      <a:pt x="39" y="75"/>
                      <a:pt x="23" y="67"/>
                    </a:cubicBezTo>
                    <a:cubicBezTo>
                      <a:pt x="7" y="58"/>
                      <a:pt x="0" y="38"/>
                      <a:pt x="9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53" name="Freeform 50">
                <a:extLst>
                  <a:ext uri="{FF2B5EF4-FFF2-40B4-BE49-F238E27FC236}">
                    <a16:creationId xmlns:a16="http://schemas.microsoft.com/office/drawing/2014/main" id="{18C19FC3-78B0-46C7-A6E0-503EA398975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879" y="3933"/>
                <a:ext cx="129" cy="128"/>
              </a:xfrm>
              <a:custGeom>
                <a:avLst/>
                <a:gdLst>
                  <a:gd name="T0" fmla="*/ 79 w 112"/>
                  <a:gd name="T1" fmla="*/ 12 h 111"/>
                  <a:gd name="T2" fmla="*/ 99 w 112"/>
                  <a:gd name="T3" fmla="*/ 78 h 111"/>
                  <a:gd name="T4" fmla="*/ 33 w 112"/>
                  <a:gd name="T5" fmla="*/ 99 h 111"/>
                  <a:gd name="T6" fmla="*/ 13 w 112"/>
                  <a:gd name="T7" fmla="*/ 33 h 111"/>
                  <a:gd name="T8" fmla="*/ 79 w 112"/>
                  <a:gd name="T9" fmla="*/ 12 h 111"/>
                  <a:gd name="T10" fmla="*/ 34 w 112"/>
                  <a:gd name="T11" fmla="*/ 97 h 111"/>
                  <a:gd name="T12" fmla="*/ 97 w 112"/>
                  <a:gd name="T13" fmla="*/ 77 h 111"/>
                  <a:gd name="T14" fmla="*/ 78 w 112"/>
                  <a:gd name="T15" fmla="*/ 14 h 111"/>
                  <a:gd name="T16" fmla="*/ 15 w 112"/>
                  <a:gd name="T17" fmla="*/ 34 h 111"/>
                  <a:gd name="T18" fmla="*/ 34 w 112"/>
                  <a:gd name="T19" fmla="*/ 9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2" h="111">
                    <a:moveTo>
                      <a:pt x="79" y="12"/>
                    </a:moveTo>
                    <a:cubicBezTo>
                      <a:pt x="102" y="25"/>
                      <a:pt x="112" y="55"/>
                      <a:pt x="99" y="78"/>
                    </a:cubicBezTo>
                    <a:cubicBezTo>
                      <a:pt x="86" y="102"/>
                      <a:pt x="57" y="111"/>
                      <a:pt x="33" y="99"/>
                    </a:cubicBezTo>
                    <a:cubicBezTo>
                      <a:pt x="9" y="86"/>
                      <a:pt x="0" y="57"/>
                      <a:pt x="13" y="33"/>
                    </a:cubicBezTo>
                    <a:cubicBezTo>
                      <a:pt x="25" y="9"/>
                      <a:pt x="55" y="0"/>
                      <a:pt x="79" y="12"/>
                    </a:cubicBezTo>
                    <a:close/>
                    <a:moveTo>
                      <a:pt x="34" y="97"/>
                    </a:moveTo>
                    <a:cubicBezTo>
                      <a:pt x="57" y="109"/>
                      <a:pt x="85" y="100"/>
                      <a:pt x="97" y="77"/>
                    </a:cubicBezTo>
                    <a:cubicBezTo>
                      <a:pt x="109" y="55"/>
                      <a:pt x="100" y="26"/>
                      <a:pt x="78" y="14"/>
                    </a:cubicBezTo>
                    <a:cubicBezTo>
                      <a:pt x="55" y="2"/>
                      <a:pt x="27" y="11"/>
                      <a:pt x="15" y="34"/>
                    </a:cubicBezTo>
                    <a:cubicBezTo>
                      <a:pt x="3" y="57"/>
                      <a:pt x="11" y="85"/>
                      <a:pt x="34" y="9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54" name="Freeform 51">
                <a:extLst>
                  <a:ext uri="{FF2B5EF4-FFF2-40B4-BE49-F238E27FC236}">
                    <a16:creationId xmlns:a16="http://schemas.microsoft.com/office/drawing/2014/main" id="{7D0D362F-4C20-4331-9DFA-9BFF270EE1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33" y="5603"/>
                <a:ext cx="85" cy="85"/>
              </a:xfrm>
              <a:custGeom>
                <a:avLst/>
                <a:gdLst>
                  <a:gd name="T0" fmla="*/ 8 w 74"/>
                  <a:gd name="T1" fmla="*/ 22 h 74"/>
                  <a:gd name="T2" fmla="*/ 52 w 74"/>
                  <a:gd name="T3" fmla="*/ 8 h 74"/>
                  <a:gd name="T4" fmla="*/ 66 w 74"/>
                  <a:gd name="T5" fmla="*/ 52 h 74"/>
                  <a:gd name="T6" fmla="*/ 22 w 74"/>
                  <a:gd name="T7" fmla="*/ 66 h 74"/>
                  <a:gd name="T8" fmla="*/ 8 w 74"/>
                  <a:gd name="T9" fmla="*/ 22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4" h="74">
                    <a:moveTo>
                      <a:pt x="8" y="22"/>
                    </a:moveTo>
                    <a:cubicBezTo>
                      <a:pt x="16" y="6"/>
                      <a:pt x="36" y="0"/>
                      <a:pt x="52" y="8"/>
                    </a:cubicBezTo>
                    <a:cubicBezTo>
                      <a:pt x="68" y="16"/>
                      <a:pt x="74" y="36"/>
                      <a:pt x="66" y="52"/>
                    </a:cubicBezTo>
                    <a:cubicBezTo>
                      <a:pt x="58" y="68"/>
                      <a:pt x="38" y="74"/>
                      <a:pt x="22" y="66"/>
                    </a:cubicBezTo>
                    <a:cubicBezTo>
                      <a:pt x="6" y="58"/>
                      <a:pt x="0" y="38"/>
                      <a:pt x="8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55" name="Freeform 52">
                <a:extLst>
                  <a:ext uri="{FF2B5EF4-FFF2-40B4-BE49-F238E27FC236}">
                    <a16:creationId xmlns:a16="http://schemas.microsoft.com/office/drawing/2014/main" id="{9C7172EB-4BD7-418B-BDE4-25FBB001A50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311" y="5581"/>
                <a:ext cx="129" cy="129"/>
              </a:xfrm>
              <a:custGeom>
                <a:avLst/>
                <a:gdLst>
                  <a:gd name="T0" fmla="*/ 79 w 112"/>
                  <a:gd name="T1" fmla="*/ 13 h 112"/>
                  <a:gd name="T2" fmla="*/ 99 w 112"/>
                  <a:gd name="T3" fmla="*/ 79 h 112"/>
                  <a:gd name="T4" fmla="*/ 33 w 112"/>
                  <a:gd name="T5" fmla="*/ 99 h 112"/>
                  <a:gd name="T6" fmla="*/ 13 w 112"/>
                  <a:gd name="T7" fmla="*/ 33 h 112"/>
                  <a:gd name="T8" fmla="*/ 79 w 112"/>
                  <a:gd name="T9" fmla="*/ 13 h 112"/>
                  <a:gd name="T10" fmla="*/ 34 w 112"/>
                  <a:gd name="T11" fmla="*/ 97 h 112"/>
                  <a:gd name="T12" fmla="*/ 97 w 112"/>
                  <a:gd name="T13" fmla="*/ 78 h 112"/>
                  <a:gd name="T14" fmla="*/ 78 w 112"/>
                  <a:gd name="T15" fmla="*/ 15 h 112"/>
                  <a:gd name="T16" fmla="*/ 15 w 112"/>
                  <a:gd name="T17" fmla="*/ 34 h 112"/>
                  <a:gd name="T18" fmla="*/ 34 w 112"/>
                  <a:gd name="T19" fmla="*/ 97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2" h="112">
                    <a:moveTo>
                      <a:pt x="79" y="13"/>
                    </a:moveTo>
                    <a:cubicBezTo>
                      <a:pt x="103" y="25"/>
                      <a:pt x="112" y="55"/>
                      <a:pt x="99" y="79"/>
                    </a:cubicBezTo>
                    <a:cubicBezTo>
                      <a:pt x="87" y="103"/>
                      <a:pt x="57" y="112"/>
                      <a:pt x="33" y="99"/>
                    </a:cubicBezTo>
                    <a:cubicBezTo>
                      <a:pt x="9" y="87"/>
                      <a:pt x="0" y="57"/>
                      <a:pt x="13" y="33"/>
                    </a:cubicBezTo>
                    <a:cubicBezTo>
                      <a:pt x="25" y="9"/>
                      <a:pt x="55" y="0"/>
                      <a:pt x="79" y="13"/>
                    </a:cubicBezTo>
                    <a:close/>
                    <a:moveTo>
                      <a:pt x="34" y="97"/>
                    </a:moveTo>
                    <a:cubicBezTo>
                      <a:pt x="57" y="109"/>
                      <a:pt x="85" y="101"/>
                      <a:pt x="97" y="78"/>
                    </a:cubicBezTo>
                    <a:cubicBezTo>
                      <a:pt x="109" y="55"/>
                      <a:pt x="101" y="27"/>
                      <a:pt x="78" y="15"/>
                    </a:cubicBezTo>
                    <a:cubicBezTo>
                      <a:pt x="55" y="3"/>
                      <a:pt x="27" y="11"/>
                      <a:pt x="15" y="34"/>
                    </a:cubicBezTo>
                    <a:cubicBezTo>
                      <a:pt x="3" y="57"/>
                      <a:pt x="11" y="85"/>
                      <a:pt x="34" y="9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56" name="Freeform 53">
                <a:extLst>
                  <a:ext uri="{FF2B5EF4-FFF2-40B4-BE49-F238E27FC236}">
                    <a16:creationId xmlns:a16="http://schemas.microsoft.com/office/drawing/2014/main" id="{FCEC7971-54EC-419C-95B4-45A697E391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90" y="4725"/>
                <a:ext cx="127" cy="127"/>
              </a:xfrm>
              <a:custGeom>
                <a:avLst/>
                <a:gdLst>
                  <a:gd name="T0" fmla="*/ 13 w 110"/>
                  <a:gd name="T1" fmla="*/ 33 h 110"/>
                  <a:gd name="T2" fmla="*/ 78 w 110"/>
                  <a:gd name="T3" fmla="*/ 13 h 110"/>
                  <a:gd name="T4" fmla="*/ 98 w 110"/>
                  <a:gd name="T5" fmla="*/ 78 h 110"/>
                  <a:gd name="T6" fmla="*/ 33 w 110"/>
                  <a:gd name="T7" fmla="*/ 98 h 110"/>
                  <a:gd name="T8" fmla="*/ 13 w 110"/>
                  <a:gd name="T9" fmla="*/ 33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0" h="110">
                    <a:moveTo>
                      <a:pt x="13" y="33"/>
                    </a:moveTo>
                    <a:cubicBezTo>
                      <a:pt x="25" y="9"/>
                      <a:pt x="54" y="0"/>
                      <a:pt x="78" y="13"/>
                    </a:cubicBezTo>
                    <a:cubicBezTo>
                      <a:pt x="101" y="25"/>
                      <a:pt x="110" y="54"/>
                      <a:pt x="98" y="78"/>
                    </a:cubicBezTo>
                    <a:cubicBezTo>
                      <a:pt x="85" y="101"/>
                      <a:pt x="56" y="110"/>
                      <a:pt x="33" y="98"/>
                    </a:cubicBezTo>
                    <a:cubicBezTo>
                      <a:pt x="9" y="85"/>
                      <a:pt x="0" y="56"/>
                      <a:pt x="13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57" name="Freeform 54">
                <a:extLst>
                  <a:ext uri="{FF2B5EF4-FFF2-40B4-BE49-F238E27FC236}">
                    <a16:creationId xmlns:a16="http://schemas.microsoft.com/office/drawing/2014/main" id="{96DD2FB7-D21A-4A43-AD21-D6AAA709B7E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960" y="4695"/>
                <a:ext cx="188" cy="188"/>
              </a:xfrm>
              <a:custGeom>
                <a:avLst/>
                <a:gdLst>
                  <a:gd name="T0" fmla="*/ 115 w 163"/>
                  <a:gd name="T1" fmla="*/ 18 h 163"/>
                  <a:gd name="T2" fmla="*/ 144 w 163"/>
                  <a:gd name="T3" fmla="*/ 115 h 163"/>
                  <a:gd name="T4" fmla="*/ 48 w 163"/>
                  <a:gd name="T5" fmla="*/ 144 h 163"/>
                  <a:gd name="T6" fmla="*/ 18 w 163"/>
                  <a:gd name="T7" fmla="*/ 48 h 163"/>
                  <a:gd name="T8" fmla="*/ 115 w 163"/>
                  <a:gd name="T9" fmla="*/ 18 h 163"/>
                  <a:gd name="T10" fmla="*/ 49 w 163"/>
                  <a:gd name="T11" fmla="*/ 142 h 163"/>
                  <a:gd name="T12" fmla="*/ 142 w 163"/>
                  <a:gd name="T13" fmla="*/ 113 h 163"/>
                  <a:gd name="T14" fmla="*/ 113 w 163"/>
                  <a:gd name="T15" fmla="*/ 21 h 163"/>
                  <a:gd name="T16" fmla="*/ 21 w 163"/>
                  <a:gd name="T17" fmla="*/ 49 h 163"/>
                  <a:gd name="T18" fmla="*/ 49 w 163"/>
                  <a:gd name="T19" fmla="*/ 142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63" h="163">
                    <a:moveTo>
                      <a:pt x="115" y="18"/>
                    </a:moveTo>
                    <a:cubicBezTo>
                      <a:pt x="149" y="36"/>
                      <a:pt x="163" y="80"/>
                      <a:pt x="144" y="115"/>
                    </a:cubicBezTo>
                    <a:cubicBezTo>
                      <a:pt x="126" y="149"/>
                      <a:pt x="83" y="163"/>
                      <a:pt x="48" y="144"/>
                    </a:cubicBezTo>
                    <a:cubicBezTo>
                      <a:pt x="13" y="126"/>
                      <a:pt x="0" y="83"/>
                      <a:pt x="18" y="48"/>
                    </a:cubicBezTo>
                    <a:cubicBezTo>
                      <a:pt x="36" y="13"/>
                      <a:pt x="80" y="0"/>
                      <a:pt x="115" y="18"/>
                    </a:cubicBezTo>
                    <a:close/>
                    <a:moveTo>
                      <a:pt x="49" y="142"/>
                    </a:moveTo>
                    <a:cubicBezTo>
                      <a:pt x="83" y="159"/>
                      <a:pt x="124" y="146"/>
                      <a:pt x="142" y="113"/>
                    </a:cubicBezTo>
                    <a:cubicBezTo>
                      <a:pt x="159" y="80"/>
                      <a:pt x="147" y="38"/>
                      <a:pt x="113" y="21"/>
                    </a:cubicBezTo>
                    <a:cubicBezTo>
                      <a:pt x="80" y="3"/>
                      <a:pt x="38" y="16"/>
                      <a:pt x="21" y="49"/>
                    </a:cubicBezTo>
                    <a:cubicBezTo>
                      <a:pt x="3" y="83"/>
                      <a:pt x="16" y="124"/>
                      <a:pt x="49" y="1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58" name="Freeform 55">
                <a:extLst>
                  <a:ext uri="{FF2B5EF4-FFF2-40B4-BE49-F238E27FC236}">
                    <a16:creationId xmlns:a16="http://schemas.microsoft.com/office/drawing/2014/main" id="{71A14109-BDE6-4BDE-94F7-4EAA365B9B6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920" y="4655"/>
                <a:ext cx="269" cy="268"/>
              </a:xfrm>
              <a:custGeom>
                <a:avLst/>
                <a:gdLst>
                  <a:gd name="T0" fmla="*/ 164 w 233"/>
                  <a:gd name="T1" fmla="*/ 26 h 233"/>
                  <a:gd name="T2" fmla="*/ 207 w 233"/>
                  <a:gd name="T3" fmla="*/ 164 h 233"/>
                  <a:gd name="T4" fmla="*/ 69 w 233"/>
                  <a:gd name="T5" fmla="*/ 207 h 233"/>
                  <a:gd name="T6" fmla="*/ 26 w 233"/>
                  <a:gd name="T7" fmla="*/ 69 h 233"/>
                  <a:gd name="T8" fmla="*/ 164 w 233"/>
                  <a:gd name="T9" fmla="*/ 26 h 233"/>
                  <a:gd name="T10" fmla="*/ 70 w 233"/>
                  <a:gd name="T11" fmla="*/ 204 h 233"/>
                  <a:gd name="T12" fmla="*/ 204 w 233"/>
                  <a:gd name="T13" fmla="*/ 162 h 233"/>
                  <a:gd name="T14" fmla="*/ 162 w 233"/>
                  <a:gd name="T15" fmla="*/ 28 h 233"/>
                  <a:gd name="T16" fmla="*/ 29 w 233"/>
                  <a:gd name="T17" fmla="*/ 70 h 233"/>
                  <a:gd name="T18" fmla="*/ 70 w 233"/>
                  <a:gd name="T19" fmla="*/ 204 h 2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33" h="233">
                    <a:moveTo>
                      <a:pt x="164" y="26"/>
                    </a:moveTo>
                    <a:cubicBezTo>
                      <a:pt x="214" y="52"/>
                      <a:pt x="233" y="114"/>
                      <a:pt x="207" y="164"/>
                    </a:cubicBezTo>
                    <a:cubicBezTo>
                      <a:pt x="180" y="214"/>
                      <a:pt x="118" y="233"/>
                      <a:pt x="69" y="207"/>
                    </a:cubicBezTo>
                    <a:cubicBezTo>
                      <a:pt x="19" y="180"/>
                      <a:pt x="0" y="118"/>
                      <a:pt x="26" y="69"/>
                    </a:cubicBezTo>
                    <a:cubicBezTo>
                      <a:pt x="52" y="19"/>
                      <a:pt x="114" y="0"/>
                      <a:pt x="164" y="26"/>
                    </a:cubicBezTo>
                    <a:close/>
                    <a:moveTo>
                      <a:pt x="70" y="204"/>
                    </a:moveTo>
                    <a:cubicBezTo>
                      <a:pt x="118" y="229"/>
                      <a:pt x="178" y="211"/>
                      <a:pt x="204" y="162"/>
                    </a:cubicBezTo>
                    <a:cubicBezTo>
                      <a:pt x="229" y="114"/>
                      <a:pt x="211" y="54"/>
                      <a:pt x="162" y="28"/>
                    </a:cubicBezTo>
                    <a:cubicBezTo>
                      <a:pt x="114" y="3"/>
                      <a:pt x="54" y="22"/>
                      <a:pt x="29" y="70"/>
                    </a:cubicBezTo>
                    <a:cubicBezTo>
                      <a:pt x="3" y="118"/>
                      <a:pt x="22" y="178"/>
                      <a:pt x="70" y="20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59" name="Freeform 56">
                <a:extLst>
                  <a:ext uri="{FF2B5EF4-FFF2-40B4-BE49-F238E27FC236}">
                    <a16:creationId xmlns:a16="http://schemas.microsoft.com/office/drawing/2014/main" id="{6DC54F78-5FDF-43E3-B527-87404DDFE1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7" y="4854"/>
                <a:ext cx="122" cy="122"/>
              </a:xfrm>
              <a:custGeom>
                <a:avLst/>
                <a:gdLst>
                  <a:gd name="T0" fmla="*/ 12 w 106"/>
                  <a:gd name="T1" fmla="*/ 31 h 106"/>
                  <a:gd name="T2" fmla="*/ 74 w 106"/>
                  <a:gd name="T3" fmla="*/ 12 h 106"/>
                  <a:gd name="T4" fmla="*/ 94 w 106"/>
                  <a:gd name="T5" fmla="*/ 74 h 106"/>
                  <a:gd name="T6" fmla="*/ 31 w 106"/>
                  <a:gd name="T7" fmla="*/ 94 h 106"/>
                  <a:gd name="T8" fmla="*/ 12 w 106"/>
                  <a:gd name="T9" fmla="*/ 31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6" h="106">
                    <a:moveTo>
                      <a:pt x="12" y="31"/>
                    </a:moveTo>
                    <a:cubicBezTo>
                      <a:pt x="24" y="8"/>
                      <a:pt x="52" y="0"/>
                      <a:pt x="74" y="12"/>
                    </a:cubicBezTo>
                    <a:cubicBezTo>
                      <a:pt x="97" y="24"/>
                      <a:pt x="106" y="52"/>
                      <a:pt x="94" y="74"/>
                    </a:cubicBezTo>
                    <a:cubicBezTo>
                      <a:pt x="82" y="97"/>
                      <a:pt x="54" y="106"/>
                      <a:pt x="31" y="94"/>
                    </a:cubicBezTo>
                    <a:cubicBezTo>
                      <a:pt x="8" y="82"/>
                      <a:pt x="0" y="54"/>
                      <a:pt x="12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0" name="Freeform 57">
                <a:extLst>
                  <a:ext uri="{FF2B5EF4-FFF2-40B4-BE49-F238E27FC236}">
                    <a16:creationId xmlns:a16="http://schemas.microsoft.com/office/drawing/2014/main" id="{75A74881-9775-4A7D-93BB-58C686BF5F3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237" y="4824"/>
                <a:ext cx="182" cy="181"/>
              </a:xfrm>
              <a:custGeom>
                <a:avLst/>
                <a:gdLst>
                  <a:gd name="T0" fmla="*/ 111 w 158"/>
                  <a:gd name="T1" fmla="*/ 18 h 157"/>
                  <a:gd name="T2" fmla="*/ 140 w 158"/>
                  <a:gd name="T3" fmla="*/ 111 h 157"/>
                  <a:gd name="T4" fmla="*/ 47 w 158"/>
                  <a:gd name="T5" fmla="*/ 140 h 157"/>
                  <a:gd name="T6" fmla="*/ 18 w 158"/>
                  <a:gd name="T7" fmla="*/ 47 h 157"/>
                  <a:gd name="T8" fmla="*/ 111 w 158"/>
                  <a:gd name="T9" fmla="*/ 18 h 157"/>
                  <a:gd name="T10" fmla="*/ 48 w 158"/>
                  <a:gd name="T11" fmla="*/ 137 h 157"/>
                  <a:gd name="T12" fmla="*/ 137 w 158"/>
                  <a:gd name="T13" fmla="*/ 109 h 157"/>
                  <a:gd name="T14" fmla="*/ 109 w 158"/>
                  <a:gd name="T15" fmla="*/ 20 h 157"/>
                  <a:gd name="T16" fmla="*/ 20 w 158"/>
                  <a:gd name="T17" fmla="*/ 48 h 157"/>
                  <a:gd name="T18" fmla="*/ 48 w 158"/>
                  <a:gd name="T19" fmla="*/ 137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8" h="157">
                    <a:moveTo>
                      <a:pt x="111" y="18"/>
                    </a:moveTo>
                    <a:cubicBezTo>
                      <a:pt x="145" y="35"/>
                      <a:pt x="158" y="77"/>
                      <a:pt x="140" y="111"/>
                    </a:cubicBezTo>
                    <a:cubicBezTo>
                      <a:pt x="122" y="145"/>
                      <a:pt x="80" y="157"/>
                      <a:pt x="47" y="140"/>
                    </a:cubicBezTo>
                    <a:cubicBezTo>
                      <a:pt x="13" y="122"/>
                      <a:pt x="0" y="80"/>
                      <a:pt x="18" y="47"/>
                    </a:cubicBezTo>
                    <a:cubicBezTo>
                      <a:pt x="35" y="13"/>
                      <a:pt x="77" y="0"/>
                      <a:pt x="111" y="18"/>
                    </a:cubicBezTo>
                    <a:close/>
                    <a:moveTo>
                      <a:pt x="48" y="137"/>
                    </a:moveTo>
                    <a:cubicBezTo>
                      <a:pt x="80" y="154"/>
                      <a:pt x="120" y="142"/>
                      <a:pt x="137" y="109"/>
                    </a:cubicBezTo>
                    <a:cubicBezTo>
                      <a:pt x="154" y="77"/>
                      <a:pt x="142" y="37"/>
                      <a:pt x="109" y="20"/>
                    </a:cubicBezTo>
                    <a:cubicBezTo>
                      <a:pt x="77" y="3"/>
                      <a:pt x="37" y="16"/>
                      <a:pt x="20" y="48"/>
                    </a:cubicBezTo>
                    <a:cubicBezTo>
                      <a:pt x="3" y="80"/>
                      <a:pt x="16" y="120"/>
                      <a:pt x="48" y="13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1" name="Freeform 58">
                <a:extLst>
                  <a:ext uri="{FF2B5EF4-FFF2-40B4-BE49-F238E27FC236}">
                    <a16:creationId xmlns:a16="http://schemas.microsoft.com/office/drawing/2014/main" id="{4BC43EC0-F708-4653-ABBE-FDDD009BC2E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198" y="4785"/>
                <a:ext cx="259" cy="259"/>
              </a:xfrm>
              <a:custGeom>
                <a:avLst/>
                <a:gdLst>
                  <a:gd name="T0" fmla="*/ 159 w 225"/>
                  <a:gd name="T1" fmla="*/ 25 h 225"/>
                  <a:gd name="T2" fmla="*/ 200 w 225"/>
                  <a:gd name="T3" fmla="*/ 159 h 225"/>
                  <a:gd name="T4" fmla="*/ 67 w 225"/>
                  <a:gd name="T5" fmla="*/ 200 h 225"/>
                  <a:gd name="T6" fmla="*/ 25 w 225"/>
                  <a:gd name="T7" fmla="*/ 67 h 225"/>
                  <a:gd name="T8" fmla="*/ 159 w 225"/>
                  <a:gd name="T9" fmla="*/ 25 h 225"/>
                  <a:gd name="T10" fmla="*/ 68 w 225"/>
                  <a:gd name="T11" fmla="*/ 197 h 225"/>
                  <a:gd name="T12" fmla="*/ 197 w 225"/>
                  <a:gd name="T13" fmla="*/ 157 h 225"/>
                  <a:gd name="T14" fmla="*/ 157 w 225"/>
                  <a:gd name="T15" fmla="*/ 28 h 225"/>
                  <a:gd name="T16" fmla="*/ 28 w 225"/>
                  <a:gd name="T17" fmla="*/ 68 h 225"/>
                  <a:gd name="T18" fmla="*/ 68 w 225"/>
                  <a:gd name="T19" fmla="*/ 197 h 2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5" h="225">
                    <a:moveTo>
                      <a:pt x="159" y="25"/>
                    </a:moveTo>
                    <a:cubicBezTo>
                      <a:pt x="207" y="51"/>
                      <a:pt x="225" y="111"/>
                      <a:pt x="200" y="159"/>
                    </a:cubicBezTo>
                    <a:cubicBezTo>
                      <a:pt x="175" y="207"/>
                      <a:pt x="115" y="225"/>
                      <a:pt x="67" y="200"/>
                    </a:cubicBezTo>
                    <a:cubicBezTo>
                      <a:pt x="19" y="175"/>
                      <a:pt x="0" y="115"/>
                      <a:pt x="25" y="67"/>
                    </a:cubicBezTo>
                    <a:cubicBezTo>
                      <a:pt x="51" y="19"/>
                      <a:pt x="111" y="0"/>
                      <a:pt x="159" y="25"/>
                    </a:cubicBezTo>
                    <a:close/>
                    <a:moveTo>
                      <a:pt x="68" y="197"/>
                    </a:moveTo>
                    <a:cubicBezTo>
                      <a:pt x="115" y="222"/>
                      <a:pt x="173" y="204"/>
                      <a:pt x="197" y="157"/>
                    </a:cubicBezTo>
                    <a:cubicBezTo>
                      <a:pt x="222" y="111"/>
                      <a:pt x="204" y="53"/>
                      <a:pt x="157" y="28"/>
                    </a:cubicBezTo>
                    <a:cubicBezTo>
                      <a:pt x="111" y="3"/>
                      <a:pt x="53" y="21"/>
                      <a:pt x="28" y="68"/>
                    </a:cubicBezTo>
                    <a:cubicBezTo>
                      <a:pt x="4" y="115"/>
                      <a:pt x="21" y="173"/>
                      <a:pt x="68" y="19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2" name="Freeform 59">
                <a:extLst>
                  <a:ext uri="{FF2B5EF4-FFF2-40B4-BE49-F238E27FC236}">
                    <a16:creationId xmlns:a16="http://schemas.microsoft.com/office/drawing/2014/main" id="{FC8830EB-B607-43F6-83D4-C57A1519F5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17" y="3431"/>
                <a:ext cx="119" cy="119"/>
              </a:xfrm>
              <a:custGeom>
                <a:avLst/>
                <a:gdLst>
                  <a:gd name="T0" fmla="*/ 12 w 103"/>
                  <a:gd name="T1" fmla="*/ 30 h 103"/>
                  <a:gd name="T2" fmla="*/ 73 w 103"/>
                  <a:gd name="T3" fmla="*/ 11 h 103"/>
                  <a:gd name="T4" fmla="*/ 92 w 103"/>
                  <a:gd name="T5" fmla="*/ 73 h 103"/>
                  <a:gd name="T6" fmla="*/ 31 w 103"/>
                  <a:gd name="T7" fmla="*/ 91 h 103"/>
                  <a:gd name="T8" fmla="*/ 12 w 103"/>
                  <a:gd name="T9" fmla="*/ 30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3" h="103">
                    <a:moveTo>
                      <a:pt x="12" y="30"/>
                    </a:moveTo>
                    <a:cubicBezTo>
                      <a:pt x="23" y="8"/>
                      <a:pt x="51" y="0"/>
                      <a:pt x="73" y="11"/>
                    </a:cubicBezTo>
                    <a:cubicBezTo>
                      <a:pt x="95" y="23"/>
                      <a:pt x="103" y="50"/>
                      <a:pt x="92" y="73"/>
                    </a:cubicBezTo>
                    <a:cubicBezTo>
                      <a:pt x="80" y="95"/>
                      <a:pt x="53" y="103"/>
                      <a:pt x="31" y="91"/>
                    </a:cubicBezTo>
                    <a:cubicBezTo>
                      <a:pt x="9" y="80"/>
                      <a:pt x="0" y="52"/>
                      <a:pt x="12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3" name="Freeform 60">
                <a:extLst>
                  <a:ext uri="{FF2B5EF4-FFF2-40B4-BE49-F238E27FC236}">
                    <a16:creationId xmlns:a16="http://schemas.microsoft.com/office/drawing/2014/main" id="{0A35D9F4-BE4C-499F-9248-0660B403B4B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189" y="3402"/>
                <a:ext cx="177" cy="177"/>
              </a:xfrm>
              <a:custGeom>
                <a:avLst/>
                <a:gdLst>
                  <a:gd name="T0" fmla="*/ 108 w 154"/>
                  <a:gd name="T1" fmla="*/ 17 h 153"/>
                  <a:gd name="T2" fmla="*/ 136 w 154"/>
                  <a:gd name="T3" fmla="*/ 108 h 153"/>
                  <a:gd name="T4" fmla="*/ 45 w 154"/>
                  <a:gd name="T5" fmla="*/ 136 h 153"/>
                  <a:gd name="T6" fmla="*/ 17 w 154"/>
                  <a:gd name="T7" fmla="*/ 45 h 153"/>
                  <a:gd name="T8" fmla="*/ 108 w 154"/>
                  <a:gd name="T9" fmla="*/ 17 h 153"/>
                  <a:gd name="T10" fmla="*/ 47 w 154"/>
                  <a:gd name="T11" fmla="*/ 134 h 153"/>
                  <a:gd name="T12" fmla="*/ 134 w 154"/>
                  <a:gd name="T13" fmla="*/ 107 h 153"/>
                  <a:gd name="T14" fmla="*/ 107 w 154"/>
                  <a:gd name="T15" fmla="*/ 19 h 153"/>
                  <a:gd name="T16" fmla="*/ 20 w 154"/>
                  <a:gd name="T17" fmla="*/ 46 h 153"/>
                  <a:gd name="T18" fmla="*/ 47 w 154"/>
                  <a:gd name="T19" fmla="*/ 134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4" h="153">
                    <a:moveTo>
                      <a:pt x="108" y="17"/>
                    </a:moveTo>
                    <a:cubicBezTo>
                      <a:pt x="141" y="34"/>
                      <a:pt x="154" y="75"/>
                      <a:pt x="136" y="108"/>
                    </a:cubicBezTo>
                    <a:cubicBezTo>
                      <a:pt x="119" y="141"/>
                      <a:pt x="78" y="153"/>
                      <a:pt x="45" y="136"/>
                    </a:cubicBezTo>
                    <a:cubicBezTo>
                      <a:pt x="12" y="119"/>
                      <a:pt x="0" y="78"/>
                      <a:pt x="17" y="45"/>
                    </a:cubicBezTo>
                    <a:cubicBezTo>
                      <a:pt x="34" y="12"/>
                      <a:pt x="75" y="0"/>
                      <a:pt x="108" y="17"/>
                    </a:cubicBezTo>
                    <a:close/>
                    <a:moveTo>
                      <a:pt x="47" y="134"/>
                    </a:moveTo>
                    <a:cubicBezTo>
                      <a:pt x="78" y="150"/>
                      <a:pt x="117" y="138"/>
                      <a:pt x="134" y="107"/>
                    </a:cubicBezTo>
                    <a:cubicBezTo>
                      <a:pt x="150" y="75"/>
                      <a:pt x="138" y="36"/>
                      <a:pt x="107" y="19"/>
                    </a:cubicBezTo>
                    <a:cubicBezTo>
                      <a:pt x="75" y="3"/>
                      <a:pt x="36" y="15"/>
                      <a:pt x="20" y="46"/>
                    </a:cubicBezTo>
                    <a:cubicBezTo>
                      <a:pt x="3" y="78"/>
                      <a:pt x="15" y="117"/>
                      <a:pt x="47" y="1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4" name="Freeform 61">
                <a:extLst>
                  <a:ext uri="{FF2B5EF4-FFF2-40B4-BE49-F238E27FC236}">
                    <a16:creationId xmlns:a16="http://schemas.microsoft.com/office/drawing/2014/main" id="{7E152443-E25F-4A87-A1CC-19345E0D908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151" y="3364"/>
                <a:ext cx="253" cy="253"/>
              </a:xfrm>
              <a:custGeom>
                <a:avLst/>
                <a:gdLst>
                  <a:gd name="T0" fmla="*/ 155 w 220"/>
                  <a:gd name="T1" fmla="*/ 24 h 219"/>
                  <a:gd name="T2" fmla="*/ 195 w 220"/>
                  <a:gd name="T3" fmla="*/ 154 h 219"/>
                  <a:gd name="T4" fmla="*/ 65 w 220"/>
                  <a:gd name="T5" fmla="*/ 195 h 219"/>
                  <a:gd name="T6" fmla="*/ 25 w 220"/>
                  <a:gd name="T7" fmla="*/ 65 h 219"/>
                  <a:gd name="T8" fmla="*/ 155 w 220"/>
                  <a:gd name="T9" fmla="*/ 24 h 219"/>
                  <a:gd name="T10" fmla="*/ 66 w 220"/>
                  <a:gd name="T11" fmla="*/ 192 h 219"/>
                  <a:gd name="T12" fmla="*/ 192 w 220"/>
                  <a:gd name="T13" fmla="*/ 153 h 219"/>
                  <a:gd name="T14" fmla="*/ 153 w 220"/>
                  <a:gd name="T15" fmla="*/ 27 h 219"/>
                  <a:gd name="T16" fmla="*/ 27 w 220"/>
                  <a:gd name="T17" fmla="*/ 66 h 219"/>
                  <a:gd name="T18" fmla="*/ 66 w 220"/>
                  <a:gd name="T19" fmla="*/ 192 h 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0" h="219">
                    <a:moveTo>
                      <a:pt x="155" y="24"/>
                    </a:moveTo>
                    <a:cubicBezTo>
                      <a:pt x="202" y="49"/>
                      <a:pt x="220" y="107"/>
                      <a:pt x="195" y="154"/>
                    </a:cubicBezTo>
                    <a:cubicBezTo>
                      <a:pt x="170" y="201"/>
                      <a:pt x="112" y="219"/>
                      <a:pt x="65" y="195"/>
                    </a:cubicBezTo>
                    <a:cubicBezTo>
                      <a:pt x="18" y="170"/>
                      <a:pt x="0" y="112"/>
                      <a:pt x="25" y="65"/>
                    </a:cubicBezTo>
                    <a:cubicBezTo>
                      <a:pt x="49" y="18"/>
                      <a:pt x="108" y="0"/>
                      <a:pt x="155" y="24"/>
                    </a:cubicBezTo>
                    <a:close/>
                    <a:moveTo>
                      <a:pt x="66" y="192"/>
                    </a:moveTo>
                    <a:cubicBezTo>
                      <a:pt x="112" y="216"/>
                      <a:pt x="168" y="199"/>
                      <a:pt x="192" y="153"/>
                    </a:cubicBezTo>
                    <a:cubicBezTo>
                      <a:pt x="216" y="107"/>
                      <a:pt x="199" y="51"/>
                      <a:pt x="153" y="27"/>
                    </a:cubicBezTo>
                    <a:cubicBezTo>
                      <a:pt x="108" y="3"/>
                      <a:pt x="51" y="20"/>
                      <a:pt x="27" y="66"/>
                    </a:cubicBezTo>
                    <a:cubicBezTo>
                      <a:pt x="3" y="112"/>
                      <a:pt x="21" y="168"/>
                      <a:pt x="66" y="19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5" name="Freeform 62">
                <a:extLst>
                  <a:ext uri="{FF2B5EF4-FFF2-40B4-BE49-F238E27FC236}">
                    <a16:creationId xmlns:a16="http://schemas.microsoft.com/office/drawing/2014/main" id="{1ADA53EF-B2F4-40C3-B9D9-7A081427CB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62" y="4538"/>
                <a:ext cx="87" cy="87"/>
              </a:xfrm>
              <a:custGeom>
                <a:avLst/>
                <a:gdLst>
                  <a:gd name="T0" fmla="*/ 9 w 75"/>
                  <a:gd name="T1" fmla="*/ 23 h 75"/>
                  <a:gd name="T2" fmla="*/ 53 w 75"/>
                  <a:gd name="T3" fmla="*/ 9 h 75"/>
                  <a:gd name="T4" fmla="*/ 67 w 75"/>
                  <a:gd name="T5" fmla="*/ 53 h 75"/>
                  <a:gd name="T6" fmla="*/ 22 w 75"/>
                  <a:gd name="T7" fmla="*/ 67 h 75"/>
                  <a:gd name="T8" fmla="*/ 9 w 75"/>
                  <a:gd name="T9" fmla="*/ 23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5">
                    <a:moveTo>
                      <a:pt x="9" y="23"/>
                    </a:moveTo>
                    <a:cubicBezTo>
                      <a:pt x="17" y="7"/>
                      <a:pt x="37" y="0"/>
                      <a:pt x="53" y="9"/>
                    </a:cubicBezTo>
                    <a:cubicBezTo>
                      <a:pt x="69" y="17"/>
                      <a:pt x="75" y="37"/>
                      <a:pt x="67" y="53"/>
                    </a:cubicBezTo>
                    <a:cubicBezTo>
                      <a:pt x="58" y="69"/>
                      <a:pt x="38" y="75"/>
                      <a:pt x="22" y="67"/>
                    </a:cubicBezTo>
                    <a:cubicBezTo>
                      <a:pt x="6" y="58"/>
                      <a:pt x="0" y="39"/>
                      <a:pt x="9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6" name="Freeform 63">
                <a:extLst>
                  <a:ext uri="{FF2B5EF4-FFF2-40B4-BE49-F238E27FC236}">
                    <a16:creationId xmlns:a16="http://schemas.microsoft.com/office/drawing/2014/main" id="{47A4581A-64EF-426A-85E1-FCFF25D54C1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141" y="4518"/>
                <a:ext cx="128" cy="129"/>
              </a:xfrm>
              <a:custGeom>
                <a:avLst/>
                <a:gdLst>
                  <a:gd name="T0" fmla="*/ 78 w 111"/>
                  <a:gd name="T1" fmla="*/ 13 h 112"/>
                  <a:gd name="T2" fmla="*/ 99 w 111"/>
                  <a:gd name="T3" fmla="*/ 79 h 112"/>
                  <a:gd name="T4" fmla="*/ 33 w 111"/>
                  <a:gd name="T5" fmla="*/ 99 h 112"/>
                  <a:gd name="T6" fmla="*/ 12 w 111"/>
                  <a:gd name="T7" fmla="*/ 33 h 112"/>
                  <a:gd name="T8" fmla="*/ 78 w 111"/>
                  <a:gd name="T9" fmla="*/ 13 h 112"/>
                  <a:gd name="T10" fmla="*/ 34 w 111"/>
                  <a:gd name="T11" fmla="*/ 97 h 112"/>
                  <a:gd name="T12" fmla="*/ 97 w 111"/>
                  <a:gd name="T13" fmla="*/ 78 h 112"/>
                  <a:gd name="T14" fmla="*/ 77 w 111"/>
                  <a:gd name="T15" fmla="*/ 15 h 112"/>
                  <a:gd name="T16" fmla="*/ 14 w 111"/>
                  <a:gd name="T17" fmla="*/ 34 h 112"/>
                  <a:gd name="T18" fmla="*/ 34 w 111"/>
                  <a:gd name="T19" fmla="*/ 97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1" h="112">
                    <a:moveTo>
                      <a:pt x="78" y="13"/>
                    </a:moveTo>
                    <a:cubicBezTo>
                      <a:pt x="102" y="25"/>
                      <a:pt x="111" y="55"/>
                      <a:pt x="99" y="79"/>
                    </a:cubicBezTo>
                    <a:cubicBezTo>
                      <a:pt x="86" y="102"/>
                      <a:pt x="57" y="112"/>
                      <a:pt x="33" y="99"/>
                    </a:cubicBezTo>
                    <a:cubicBezTo>
                      <a:pt x="9" y="87"/>
                      <a:pt x="0" y="57"/>
                      <a:pt x="12" y="33"/>
                    </a:cubicBezTo>
                    <a:cubicBezTo>
                      <a:pt x="25" y="9"/>
                      <a:pt x="55" y="0"/>
                      <a:pt x="78" y="13"/>
                    </a:cubicBezTo>
                    <a:close/>
                    <a:moveTo>
                      <a:pt x="34" y="97"/>
                    </a:moveTo>
                    <a:cubicBezTo>
                      <a:pt x="57" y="109"/>
                      <a:pt x="85" y="100"/>
                      <a:pt x="97" y="78"/>
                    </a:cubicBezTo>
                    <a:cubicBezTo>
                      <a:pt x="109" y="55"/>
                      <a:pt x="100" y="27"/>
                      <a:pt x="77" y="15"/>
                    </a:cubicBezTo>
                    <a:cubicBezTo>
                      <a:pt x="55" y="3"/>
                      <a:pt x="26" y="11"/>
                      <a:pt x="14" y="34"/>
                    </a:cubicBezTo>
                    <a:cubicBezTo>
                      <a:pt x="2" y="57"/>
                      <a:pt x="11" y="85"/>
                      <a:pt x="34" y="9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7" name="Freeform 64">
                <a:extLst>
                  <a:ext uri="{FF2B5EF4-FFF2-40B4-BE49-F238E27FC236}">
                    <a16:creationId xmlns:a16="http://schemas.microsoft.com/office/drawing/2014/main" id="{B0703AD5-5EB1-4D29-A0B5-FEDDE5660EA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114" y="4490"/>
                <a:ext cx="183" cy="184"/>
              </a:xfrm>
              <a:custGeom>
                <a:avLst/>
                <a:gdLst>
                  <a:gd name="T0" fmla="*/ 112 w 159"/>
                  <a:gd name="T1" fmla="*/ 18 h 160"/>
                  <a:gd name="T2" fmla="*/ 141 w 159"/>
                  <a:gd name="T3" fmla="*/ 112 h 160"/>
                  <a:gd name="T4" fmla="*/ 47 w 159"/>
                  <a:gd name="T5" fmla="*/ 142 h 160"/>
                  <a:gd name="T6" fmla="*/ 18 w 159"/>
                  <a:gd name="T7" fmla="*/ 47 h 160"/>
                  <a:gd name="T8" fmla="*/ 112 w 159"/>
                  <a:gd name="T9" fmla="*/ 18 h 160"/>
                  <a:gd name="T10" fmla="*/ 48 w 159"/>
                  <a:gd name="T11" fmla="*/ 140 h 160"/>
                  <a:gd name="T12" fmla="*/ 140 w 159"/>
                  <a:gd name="T13" fmla="*/ 111 h 160"/>
                  <a:gd name="T14" fmla="*/ 111 w 159"/>
                  <a:gd name="T15" fmla="*/ 20 h 160"/>
                  <a:gd name="T16" fmla="*/ 20 w 159"/>
                  <a:gd name="T17" fmla="*/ 48 h 160"/>
                  <a:gd name="T18" fmla="*/ 48 w 159"/>
                  <a:gd name="T19" fmla="*/ 140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9" h="160">
                    <a:moveTo>
                      <a:pt x="112" y="18"/>
                    </a:moveTo>
                    <a:cubicBezTo>
                      <a:pt x="146" y="36"/>
                      <a:pt x="159" y="78"/>
                      <a:pt x="141" y="112"/>
                    </a:cubicBezTo>
                    <a:cubicBezTo>
                      <a:pt x="123" y="146"/>
                      <a:pt x="81" y="160"/>
                      <a:pt x="47" y="142"/>
                    </a:cubicBezTo>
                    <a:cubicBezTo>
                      <a:pt x="13" y="124"/>
                      <a:pt x="0" y="81"/>
                      <a:pt x="18" y="47"/>
                    </a:cubicBezTo>
                    <a:cubicBezTo>
                      <a:pt x="36" y="13"/>
                      <a:pt x="78" y="0"/>
                      <a:pt x="112" y="18"/>
                    </a:cubicBezTo>
                    <a:close/>
                    <a:moveTo>
                      <a:pt x="48" y="140"/>
                    </a:moveTo>
                    <a:cubicBezTo>
                      <a:pt x="81" y="157"/>
                      <a:pt x="122" y="144"/>
                      <a:pt x="140" y="111"/>
                    </a:cubicBezTo>
                    <a:cubicBezTo>
                      <a:pt x="157" y="78"/>
                      <a:pt x="144" y="37"/>
                      <a:pt x="111" y="20"/>
                    </a:cubicBezTo>
                    <a:cubicBezTo>
                      <a:pt x="78" y="3"/>
                      <a:pt x="37" y="15"/>
                      <a:pt x="20" y="48"/>
                    </a:cubicBezTo>
                    <a:cubicBezTo>
                      <a:pt x="2" y="81"/>
                      <a:pt x="15" y="122"/>
                      <a:pt x="48" y="1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8" name="Freeform 65">
                <a:extLst>
                  <a:ext uri="{FF2B5EF4-FFF2-40B4-BE49-F238E27FC236}">
                    <a16:creationId xmlns:a16="http://schemas.microsoft.com/office/drawing/2014/main" id="{B4574F89-483E-4DDA-9738-A5C7668E47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88" y="4763"/>
                <a:ext cx="86" cy="86"/>
              </a:xfrm>
              <a:custGeom>
                <a:avLst/>
                <a:gdLst>
                  <a:gd name="T0" fmla="*/ 8 w 75"/>
                  <a:gd name="T1" fmla="*/ 22 h 75"/>
                  <a:gd name="T2" fmla="*/ 52 w 75"/>
                  <a:gd name="T3" fmla="*/ 9 h 75"/>
                  <a:gd name="T4" fmla="*/ 66 w 75"/>
                  <a:gd name="T5" fmla="*/ 53 h 75"/>
                  <a:gd name="T6" fmla="*/ 22 w 75"/>
                  <a:gd name="T7" fmla="*/ 67 h 75"/>
                  <a:gd name="T8" fmla="*/ 8 w 75"/>
                  <a:gd name="T9" fmla="*/ 22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5">
                    <a:moveTo>
                      <a:pt x="8" y="22"/>
                    </a:moveTo>
                    <a:cubicBezTo>
                      <a:pt x="17" y="6"/>
                      <a:pt x="36" y="0"/>
                      <a:pt x="52" y="9"/>
                    </a:cubicBezTo>
                    <a:cubicBezTo>
                      <a:pt x="69" y="17"/>
                      <a:pt x="75" y="37"/>
                      <a:pt x="66" y="53"/>
                    </a:cubicBezTo>
                    <a:cubicBezTo>
                      <a:pt x="58" y="69"/>
                      <a:pt x="38" y="75"/>
                      <a:pt x="22" y="67"/>
                    </a:cubicBezTo>
                    <a:cubicBezTo>
                      <a:pt x="6" y="58"/>
                      <a:pt x="0" y="38"/>
                      <a:pt x="8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9" name="Freeform 66">
                <a:extLst>
                  <a:ext uri="{FF2B5EF4-FFF2-40B4-BE49-F238E27FC236}">
                    <a16:creationId xmlns:a16="http://schemas.microsoft.com/office/drawing/2014/main" id="{5A53BDE8-A15A-4FEF-9FA1-38BA1848686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566" y="4742"/>
                <a:ext cx="129" cy="128"/>
              </a:xfrm>
              <a:custGeom>
                <a:avLst/>
                <a:gdLst>
                  <a:gd name="T0" fmla="*/ 79 w 112"/>
                  <a:gd name="T1" fmla="*/ 12 h 111"/>
                  <a:gd name="T2" fmla="*/ 99 w 112"/>
                  <a:gd name="T3" fmla="*/ 78 h 111"/>
                  <a:gd name="T4" fmla="*/ 33 w 112"/>
                  <a:gd name="T5" fmla="*/ 99 h 111"/>
                  <a:gd name="T6" fmla="*/ 13 w 112"/>
                  <a:gd name="T7" fmla="*/ 33 h 111"/>
                  <a:gd name="T8" fmla="*/ 79 w 112"/>
                  <a:gd name="T9" fmla="*/ 12 h 111"/>
                  <a:gd name="T10" fmla="*/ 34 w 112"/>
                  <a:gd name="T11" fmla="*/ 97 h 111"/>
                  <a:gd name="T12" fmla="*/ 98 w 112"/>
                  <a:gd name="T13" fmla="*/ 77 h 111"/>
                  <a:gd name="T14" fmla="*/ 78 w 112"/>
                  <a:gd name="T15" fmla="*/ 14 h 111"/>
                  <a:gd name="T16" fmla="*/ 15 w 112"/>
                  <a:gd name="T17" fmla="*/ 34 h 111"/>
                  <a:gd name="T18" fmla="*/ 34 w 112"/>
                  <a:gd name="T19" fmla="*/ 9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2" h="111">
                    <a:moveTo>
                      <a:pt x="79" y="12"/>
                    </a:moveTo>
                    <a:cubicBezTo>
                      <a:pt x="103" y="25"/>
                      <a:pt x="112" y="55"/>
                      <a:pt x="99" y="78"/>
                    </a:cubicBezTo>
                    <a:cubicBezTo>
                      <a:pt x="87" y="102"/>
                      <a:pt x="57" y="111"/>
                      <a:pt x="33" y="99"/>
                    </a:cubicBezTo>
                    <a:cubicBezTo>
                      <a:pt x="10" y="86"/>
                      <a:pt x="0" y="57"/>
                      <a:pt x="13" y="33"/>
                    </a:cubicBezTo>
                    <a:cubicBezTo>
                      <a:pt x="26" y="9"/>
                      <a:pt x="55" y="0"/>
                      <a:pt x="79" y="12"/>
                    </a:cubicBezTo>
                    <a:close/>
                    <a:moveTo>
                      <a:pt x="34" y="97"/>
                    </a:moveTo>
                    <a:cubicBezTo>
                      <a:pt x="57" y="109"/>
                      <a:pt x="86" y="100"/>
                      <a:pt x="98" y="77"/>
                    </a:cubicBezTo>
                    <a:cubicBezTo>
                      <a:pt x="110" y="55"/>
                      <a:pt x="101" y="26"/>
                      <a:pt x="78" y="14"/>
                    </a:cubicBezTo>
                    <a:cubicBezTo>
                      <a:pt x="55" y="2"/>
                      <a:pt x="27" y="11"/>
                      <a:pt x="15" y="34"/>
                    </a:cubicBezTo>
                    <a:cubicBezTo>
                      <a:pt x="3" y="57"/>
                      <a:pt x="12" y="85"/>
                      <a:pt x="34" y="9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70" name="Freeform 67">
                <a:extLst>
                  <a:ext uri="{FF2B5EF4-FFF2-40B4-BE49-F238E27FC236}">
                    <a16:creationId xmlns:a16="http://schemas.microsoft.com/office/drawing/2014/main" id="{2812C26E-0B20-4C5A-9EC9-08589DBABA8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539" y="4715"/>
                <a:ext cx="184" cy="183"/>
              </a:xfrm>
              <a:custGeom>
                <a:avLst/>
                <a:gdLst>
                  <a:gd name="T0" fmla="*/ 112 w 159"/>
                  <a:gd name="T1" fmla="*/ 18 h 159"/>
                  <a:gd name="T2" fmla="*/ 141 w 159"/>
                  <a:gd name="T3" fmla="*/ 112 h 159"/>
                  <a:gd name="T4" fmla="*/ 47 w 159"/>
                  <a:gd name="T5" fmla="*/ 141 h 159"/>
                  <a:gd name="T6" fmla="*/ 18 w 159"/>
                  <a:gd name="T7" fmla="*/ 47 h 159"/>
                  <a:gd name="T8" fmla="*/ 112 w 159"/>
                  <a:gd name="T9" fmla="*/ 18 h 159"/>
                  <a:gd name="T10" fmla="*/ 48 w 159"/>
                  <a:gd name="T11" fmla="*/ 139 h 159"/>
                  <a:gd name="T12" fmla="*/ 139 w 159"/>
                  <a:gd name="T13" fmla="*/ 111 h 159"/>
                  <a:gd name="T14" fmla="*/ 111 w 159"/>
                  <a:gd name="T15" fmla="*/ 20 h 159"/>
                  <a:gd name="T16" fmla="*/ 19 w 159"/>
                  <a:gd name="T17" fmla="*/ 48 h 159"/>
                  <a:gd name="T18" fmla="*/ 48 w 159"/>
                  <a:gd name="T19" fmla="*/ 139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9" h="159">
                    <a:moveTo>
                      <a:pt x="112" y="18"/>
                    </a:moveTo>
                    <a:cubicBezTo>
                      <a:pt x="146" y="36"/>
                      <a:pt x="159" y="78"/>
                      <a:pt x="141" y="112"/>
                    </a:cubicBezTo>
                    <a:cubicBezTo>
                      <a:pt x="123" y="146"/>
                      <a:pt x="81" y="159"/>
                      <a:pt x="47" y="141"/>
                    </a:cubicBezTo>
                    <a:cubicBezTo>
                      <a:pt x="13" y="123"/>
                      <a:pt x="0" y="81"/>
                      <a:pt x="18" y="47"/>
                    </a:cubicBezTo>
                    <a:cubicBezTo>
                      <a:pt x="35" y="13"/>
                      <a:pt x="78" y="0"/>
                      <a:pt x="112" y="18"/>
                    </a:cubicBezTo>
                    <a:close/>
                    <a:moveTo>
                      <a:pt x="48" y="139"/>
                    </a:moveTo>
                    <a:cubicBezTo>
                      <a:pt x="81" y="157"/>
                      <a:pt x="122" y="144"/>
                      <a:pt x="139" y="111"/>
                    </a:cubicBezTo>
                    <a:cubicBezTo>
                      <a:pt x="156" y="78"/>
                      <a:pt x="144" y="37"/>
                      <a:pt x="111" y="20"/>
                    </a:cubicBezTo>
                    <a:cubicBezTo>
                      <a:pt x="78" y="2"/>
                      <a:pt x="37" y="15"/>
                      <a:pt x="19" y="48"/>
                    </a:cubicBezTo>
                    <a:cubicBezTo>
                      <a:pt x="2" y="81"/>
                      <a:pt x="15" y="122"/>
                      <a:pt x="48" y="13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71" name="Freeform 68">
                <a:extLst>
                  <a:ext uri="{FF2B5EF4-FFF2-40B4-BE49-F238E27FC236}">
                    <a16:creationId xmlns:a16="http://schemas.microsoft.com/office/drawing/2014/main" id="{27A8BD12-D301-48B3-AA1F-B09E5E8003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51" y="4407"/>
                <a:ext cx="87" cy="86"/>
              </a:xfrm>
              <a:custGeom>
                <a:avLst/>
                <a:gdLst>
                  <a:gd name="T0" fmla="*/ 8 w 75"/>
                  <a:gd name="T1" fmla="*/ 22 h 75"/>
                  <a:gd name="T2" fmla="*/ 53 w 75"/>
                  <a:gd name="T3" fmla="*/ 8 h 75"/>
                  <a:gd name="T4" fmla="*/ 66 w 75"/>
                  <a:gd name="T5" fmla="*/ 52 h 75"/>
                  <a:gd name="T6" fmla="*/ 22 w 75"/>
                  <a:gd name="T7" fmla="*/ 66 h 75"/>
                  <a:gd name="T8" fmla="*/ 8 w 75"/>
                  <a:gd name="T9" fmla="*/ 22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5">
                    <a:moveTo>
                      <a:pt x="8" y="22"/>
                    </a:moveTo>
                    <a:cubicBezTo>
                      <a:pt x="17" y="6"/>
                      <a:pt x="37" y="0"/>
                      <a:pt x="53" y="8"/>
                    </a:cubicBezTo>
                    <a:cubicBezTo>
                      <a:pt x="69" y="17"/>
                      <a:pt x="75" y="36"/>
                      <a:pt x="66" y="52"/>
                    </a:cubicBezTo>
                    <a:cubicBezTo>
                      <a:pt x="58" y="68"/>
                      <a:pt x="38" y="75"/>
                      <a:pt x="22" y="66"/>
                    </a:cubicBezTo>
                    <a:cubicBezTo>
                      <a:pt x="6" y="58"/>
                      <a:pt x="0" y="38"/>
                      <a:pt x="8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72" name="Freeform 69">
                <a:extLst>
                  <a:ext uri="{FF2B5EF4-FFF2-40B4-BE49-F238E27FC236}">
                    <a16:creationId xmlns:a16="http://schemas.microsoft.com/office/drawing/2014/main" id="{055A947D-5457-4793-B287-1EB3672104D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731" y="4385"/>
                <a:ext cx="128" cy="129"/>
              </a:xfrm>
              <a:custGeom>
                <a:avLst/>
                <a:gdLst>
                  <a:gd name="T0" fmla="*/ 78 w 111"/>
                  <a:gd name="T1" fmla="*/ 13 h 112"/>
                  <a:gd name="T2" fmla="*/ 99 w 111"/>
                  <a:gd name="T3" fmla="*/ 79 h 112"/>
                  <a:gd name="T4" fmla="*/ 33 w 111"/>
                  <a:gd name="T5" fmla="*/ 99 h 112"/>
                  <a:gd name="T6" fmla="*/ 12 w 111"/>
                  <a:gd name="T7" fmla="*/ 33 h 112"/>
                  <a:gd name="T8" fmla="*/ 78 w 111"/>
                  <a:gd name="T9" fmla="*/ 13 h 112"/>
                  <a:gd name="T10" fmla="*/ 34 w 111"/>
                  <a:gd name="T11" fmla="*/ 97 h 112"/>
                  <a:gd name="T12" fmla="*/ 97 w 111"/>
                  <a:gd name="T13" fmla="*/ 78 h 112"/>
                  <a:gd name="T14" fmla="*/ 77 w 111"/>
                  <a:gd name="T15" fmla="*/ 15 h 112"/>
                  <a:gd name="T16" fmla="*/ 14 w 111"/>
                  <a:gd name="T17" fmla="*/ 34 h 112"/>
                  <a:gd name="T18" fmla="*/ 34 w 111"/>
                  <a:gd name="T19" fmla="*/ 97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1" h="112">
                    <a:moveTo>
                      <a:pt x="78" y="13"/>
                    </a:moveTo>
                    <a:cubicBezTo>
                      <a:pt x="102" y="25"/>
                      <a:pt x="111" y="55"/>
                      <a:pt x="99" y="79"/>
                    </a:cubicBezTo>
                    <a:cubicBezTo>
                      <a:pt x="86" y="103"/>
                      <a:pt x="56" y="112"/>
                      <a:pt x="33" y="99"/>
                    </a:cubicBezTo>
                    <a:cubicBezTo>
                      <a:pt x="9" y="87"/>
                      <a:pt x="0" y="57"/>
                      <a:pt x="12" y="33"/>
                    </a:cubicBezTo>
                    <a:cubicBezTo>
                      <a:pt x="25" y="10"/>
                      <a:pt x="54" y="0"/>
                      <a:pt x="78" y="13"/>
                    </a:cubicBezTo>
                    <a:close/>
                    <a:moveTo>
                      <a:pt x="34" y="97"/>
                    </a:moveTo>
                    <a:cubicBezTo>
                      <a:pt x="56" y="109"/>
                      <a:pt x="85" y="101"/>
                      <a:pt x="97" y="78"/>
                    </a:cubicBezTo>
                    <a:cubicBezTo>
                      <a:pt x="109" y="55"/>
                      <a:pt x="100" y="27"/>
                      <a:pt x="77" y="15"/>
                    </a:cubicBezTo>
                    <a:cubicBezTo>
                      <a:pt x="54" y="3"/>
                      <a:pt x="26" y="12"/>
                      <a:pt x="14" y="34"/>
                    </a:cubicBezTo>
                    <a:cubicBezTo>
                      <a:pt x="2" y="57"/>
                      <a:pt x="11" y="85"/>
                      <a:pt x="34" y="9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73" name="Freeform 70">
                <a:extLst>
                  <a:ext uri="{FF2B5EF4-FFF2-40B4-BE49-F238E27FC236}">
                    <a16:creationId xmlns:a16="http://schemas.microsoft.com/office/drawing/2014/main" id="{C0D49361-4848-44FE-844C-577BDE92BFB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703" y="4357"/>
                <a:ext cx="183" cy="185"/>
              </a:xfrm>
              <a:custGeom>
                <a:avLst/>
                <a:gdLst>
                  <a:gd name="T0" fmla="*/ 112 w 159"/>
                  <a:gd name="T1" fmla="*/ 18 h 160"/>
                  <a:gd name="T2" fmla="*/ 141 w 159"/>
                  <a:gd name="T3" fmla="*/ 113 h 160"/>
                  <a:gd name="T4" fmla="*/ 47 w 159"/>
                  <a:gd name="T5" fmla="*/ 142 h 160"/>
                  <a:gd name="T6" fmla="*/ 18 w 159"/>
                  <a:gd name="T7" fmla="*/ 48 h 160"/>
                  <a:gd name="T8" fmla="*/ 112 w 159"/>
                  <a:gd name="T9" fmla="*/ 18 h 160"/>
                  <a:gd name="T10" fmla="*/ 48 w 159"/>
                  <a:gd name="T11" fmla="*/ 140 h 160"/>
                  <a:gd name="T12" fmla="*/ 139 w 159"/>
                  <a:gd name="T13" fmla="*/ 112 h 160"/>
                  <a:gd name="T14" fmla="*/ 111 w 159"/>
                  <a:gd name="T15" fmla="*/ 20 h 160"/>
                  <a:gd name="T16" fmla="*/ 19 w 159"/>
                  <a:gd name="T17" fmla="*/ 49 h 160"/>
                  <a:gd name="T18" fmla="*/ 48 w 159"/>
                  <a:gd name="T19" fmla="*/ 140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9" h="160">
                    <a:moveTo>
                      <a:pt x="112" y="18"/>
                    </a:moveTo>
                    <a:cubicBezTo>
                      <a:pt x="146" y="36"/>
                      <a:pt x="159" y="79"/>
                      <a:pt x="141" y="113"/>
                    </a:cubicBezTo>
                    <a:cubicBezTo>
                      <a:pt x="123" y="147"/>
                      <a:pt x="81" y="160"/>
                      <a:pt x="47" y="142"/>
                    </a:cubicBezTo>
                    <a:cubicBezTo>
                      <a:pt x="13" y="124"/>
                      <a:pt x="0" y="82"/>
                      <a:pt x="18" y="48"/>
                    </a:cubicBezTo>
                    <a:cubicBezTo>
                      <a:pt x="36" y="14"/>
                      <a:pt x="78" y="0"/>
                      <a:pt x="112" y="18"/>
                    </a:cubicBezTo>
                    <a:close/>
                    <a:moveTo>
                      <a:pt x="48" y="140"/>
                    </a:moveTo>
                    <a:cubicBezTo>
                      <a:pt x="81" y="157"/>
                      <a:pt x="122" y="145"/>
                      <a:pt x="139" y="112"/>
                    </a:cubicBezTo>
                    <a:cubicBezTo>
                      <a:pt x="157" y="79"/>
                      <a:pt x="144" y="38"/>
                      <a:pt x="111" y="20"/>
                    </a:cubicBezTo>
                    <a:cubicBezTo>
                      <a:pt x="78" y="3"/>
                      <a:pt x="37" y="16"/>
                      <a:pt x="19" y="49"/>
                    </a:cubicBezTo>
                    <a:cubicBezTo>
                      <a:pt x="2" y="82"/>
                      <a:pt x="15" y="123"/>
                      <a:pt x="48" y="1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74" name="Freeform 71">
                <a:extLst>
                  <a:ext uri="{FF2B5EF4-FFF2-40B4-BE49-F238E27FC236}">
                    <a16:creationId xmlns:a16="http://schemas.microsoft.com/office/drawing/2014/main" id="{8D04A276-37BD-4527-A708-218ED9F29B6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542" y="4789"/>
                <a:ext cx="511" cy="424"/>
              </a:xfrm>
              <a:custGeom>
                <a:avLst/>
                <a:gdLst>
                  <a:gd name="T0" fmla="*/ 0 w 511"/>
                  <a:gd name="T1" fmla="*/ 360 h 424"/>
                  <a:gd name="T2" fmla="*/ 0 w 511"/>
                  <a:gd name="T3" fmla="*/ 359 h 424"/>
                  <a:gd name="T4" fmla="*/ 170 w 511"/>
                  <a:gd name="T5" fmla="*/ 0 h 424"/>
                  <a:gd name="T6" fmla="*/ 511 w 511"/>
                  <a:gd name="T7" fmla="*/ 424 h 424"/>
                  <a:gd name="T8" fmla="*/ 0 w 511"/>
                  <a:gd name="T9" fmla="*/ 360 h 424"/>
                  <a:gd name="T10" fmla="*/ 171 w 511"/>
                  <a:gd name="T11" fmla="*/ 5 h 424"/>
                  <a:gd name="T12" fmla="*/ 4 w 511"/>
                  <a:gd name="T13" fmla="*/ 358 h 424"/>
                  <a:gd name="T14" fmla="*/ 506 w 511"/>
                  <a:gd name="T15" fmla="*/ 421 h 424"/>
                  <a:gd name="T16" fmla="*/ 171 w 511"/>
                  <a:gd name="T17" fmla="*/ 5 h 4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11" h="424">
                    <a:moveTo>
                      <a:pt x="0" y="360"/>
                    </a:moveTo>
                    <a:lnTo>
                      <a:pt x="0" y="359"/>
                    </a:lnTo>
                    <a:lnTo>
                      <a:pt x="170" y="0"/>
                    </a:lnTo>
                    <a:lnTo>
                      <a:pt x="511" y="424"/>
                    </a:lnTo>
                    <a:lnTo>
                      <a:pt x="0" y="360"/>
                    </a:lnTo>
                    <a:close/>
                    <a:moveTo>
                      <a:pt x="171" y="5"/>
                    </a:moveTo>
                    <a:lnTo>
                      <a:pt x="4" y="358"/>
                    </a:lnTo>
                    <a:lnTo>
                      <a:pt x="506" y="421"/>
                    </a:lnTo>
                    <a:lnTo>
                      <a:pt x="171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75" name="Freeform 72">
                <a:extLst>
                  <a:ext uri="{FF2B5EF4-FFF2-40B4-BE49-F238E27FC236}">
                    <a16:creationId xmlns:a16="http://schemas.microsoft.com/office/drawing/2014/main" id="{5E2CBA9E-BBA7-481F-B2E1-028B8DF18C8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709" y="4789"/>
                <a:ext cx="723" cy="424"/>
              </a:xfrm>
              <a:custGeom>
                <a:avLst/>
                <a:gdLst>
                  <a:gd name="T0" fmla="*/ 341 w 723"/>
                  <a:gd name="T1" fmla="*/ 424 h 424"/>
                  <a:gd name="T2" fmla="*/ 340 w 723"/>
                  <a:gd name="T3" fmla="*/ 423 h 424"/>
                  <a:gd name="T4" fmla="*/ 0 w 723"/>
                  <a:gd name="T5" fmla="*/ 0 h 424"/>
                  <a:gd name="T6" fmla="*/ 723 w 723"/>
                  <a:gd name="T7" fmla="*/ 287 h 424"/>
                  <a:gd name="T8" fmla="*/ 720 w 723"/>
                  <a:gd name="T9" fmla="*/ 289 h 424"/>
                  <a:gd name="T10" fmla="*/ 341 w 723"/>
                  <a:gd name="T11" fmla="*/ 424 h 424"/>
                  <a:gd name="T12" fmla="*/ 8 w 723"/>
                  <a:gd name="T13" fmla="*/ 6 h 424"/>
                  <a:gd name="T14" fmla="*/ 342 w 723"/>
                  <a:gd name="T15" fmla="*/ 421 h 424"/>
                  <a:gd name="T16" fmla="*/ 716 w 723"/>
                  <a:gd name="T17" fmla="*/ 287 h 424"/>
                  <a:gd name="T18" fmla="*/ 8 w 723"/>
                  <a:gd name="T19" fmla="*/ 6 h 4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23" h="424">
                    <a:moveTo>
                      <a:pt x="341" y="424"/>
                    </a:moveTo>
                    <a:lnTo>
                      <a:pt x="340" y="423"/>
                    </a:lnTo>
                    <a:lnTo>
                      <a:pt x="0" y="0"/>
                    </a:lnTo>
                    <a:lnTo>
                      <a:pt x="723" y="287"/>
                    </a:lnTo>
                    <a:lnTo>
                      <a:pt x="720" y="289"/>
                    </a:lnTo>
                    <a:lnTo>
                      <a:pt x="341" y="424"/>
                    </a:lnTo>
                    <a:close/>
                    <a:moveTo>
                      <a:pt x="8" y="6"/>
                    </a:moveTo>
                    <a:lnTo>
                      <a:pt x="342" y="421"/>
                    </a:lnTo>
                    <a:lnTo>
                      <a:pt x="716" y="287"/>
                    </a:lnTo>
                    <a:lnTo>
                      <a:pt x="8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76" name="Freeform 73">
                <a:extLst>
                  <a:ext uri="{FF2B5EF4-FFF2-40B4-BE49-F238E27FC236}">
                    <a16:creationId xmlns:a16="http://schemas.microsoft.com/office/drawing/2014/main" id="{E62BB676-629F-4425-B14A-CDA8F508DC5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710" y="4542"/>
                <a:ext cx="720" cy="537"/>
              </a:xfrm>
              <a:custGeom>
                <a:avLst/>
                <a:gdLst>
                  <a:gd name="T0" fmla="*/ 720 w 720"/>
                  <a:gd name="T1" fmla="*/ 537 h 537"/>
                  <a:gd name="T2" fmla="*/ 718 w 720"/>
                  <a:gd name="T3" fmla="*/ 536 h 537"/>
                  <a:gd name="T4" fmla="*/ 0 w 720"/>
                  <a:gd name="T5" fmla="*/ 250 h 537"/>
                  <a:gd name="T6" fmla="*/ 2 w 720"/>
                  <a:gd name="T7" fmla="*/ 249 h 537"/>
                  <a:gd name="T8" fmla="*/ 472 w 720"/>
                  <a:gd name="T9" fmla="*/ 0 h 537"/>
                  <a:gd name="T10" fmla="*/ 720 w 720"/>
                  <a:gd name="T11" fmla="*/ 537 h 537"/>
                  <a:gd name="T12" fmla="*/ 5 w 720"/>
                  <a:gd name="T13" fmla="*/ 250 h 537"/>
                  <a:gd name="T14" fmla="*/ 716 w 720"/>
                  <a:gd name="T15" fmla="*/ 532 h 537"/>
                  <a:gd name="T16" fmla="*/ 471 w 720"/>
                  <a:gd name="T17" fmla="*/ 3 h 537"/>
                  <a:gd name="T18" fmla="*/ 5 w 720"/>
                  <a:gd name="T19" fmla="*/ 250 h 5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20" h="537">
                    <a:moveTo>
                      <a:pt x="720" y="537"/>
                    </a:moveTo>
                    <a:lnTo>
                      <a:pt x="718" y="536"/>
                    </a:lnTo>
                    <a:lnTo>
                      <a:pt x="0" y="250"/>
                    </a:lnTo>
                    <a:lnTo>
                      <a:pt x="2" y="249"/>
                    </a:lnTo>
                    <a:lnTo>
                      <a:pt x="472" y="0"/>
                    </a:lnTo>
                    <a:lnTo>
                      <a:pt x="720" y="537"/>
                    </a:lnTo>
                    <a:close/>
                    <a:moveTo>
                      <a:pt x="5" y="250"/>
                    </a:moveTo>
                    <a:lnTo>
                      <a:pt x="716" y="532"/>
                    </a:lnTo>
                    <a:lnTo>
                      <a:pt x="471" y="3"/>
                    </a:lnTo>
                    <a:lnTo>
                      <a:pt x="5" y="25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77" name="Freeform 74">
                <a:extLst>
                  <a:ext uri="{FF2B5EF4-FFF2-40B4-BE49-F238E27FC236}">
                    <a16:creationId xmlns:a16="http://schemas.microsoft.com/office/drawing/2014/main" id="{10C48063-DDEA-4B2D-88F9-5FA095DCFB5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179" y="4542"/>
                <a:ext cx="624" cy="537"/>
              </a:xfrm>
              <a:custGeom>
                <a:avLst/>
                <a:gdLst>
                  <a:gd name="T0" fmla="*/ 249 w 624"/>
                  <a:gd name="T1" fmla="*/ 537 h 537"/>
                  <a:gd name="T2" fmla="*/ 248 w 624"/>
                  <a:gd name="T3" fmla="*/ 534 h 537"/>
                  <a:gd name="T4" fmla="*/ 0 w 624"/>
                  <a:gd name="T5" fmla="*/ 0 h 537"/>
                  <a:gd name="T6" fmla="*/ 2 w 624"/>
                  <a:gd name="T7" fmla="*/ 1 h 537"/>
                  <a:gd name="T8" fmla="*/ 624 w 624"/>
                  <a:gd name="T9" fmla="*/ 154 h 537"/>
                  <a:gd name="T10" fmla="*/ 622 w 624"/>
                  <a:gd name="T11" fmla="*/ 155 h 537"/>
                  <a:gd name="T12" fmla="*/ 249 w 624"/>
                  <a:gd name="T13" fmla="*/ 537 h 537"/>
                  <a:gd name="T14" fmla="*/ 5 w 624"/>
                  <a:gd name="T15" fmla="*/ 3 h 537"/>
                  <a:gd name="T16" fmla="*/ 250 w 624"/>
                  <a:gd name="T17" fmla="*/ 532 h 537"/>
                  <a:gd name="T18" fmla="*/ 619 w 624"/>
                  <a:gd name="T19" fmla="*/ 155 h 537"/>
                  <a:gd name="T20" fmla="*/ 5 w 624"/>
                  <a:gd name="T21" fmla="*/ 3 h 5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24" h="537">
                    <a:moveTo>
                      <a:pt x="249" y="537"/>
                    </a:moveTo>
                    <a:lnTo>
                      <a:pt x="248" y="534"/>
                    </a:lnTo>
                    <a:lnTo>
                      <a:pt x="0" y="0"/>
                    </a:lnTo>
                    <a:lnTo>
                      <a:pt x="2" y="1"/>
                    </a:lnTo>
                    <a:lnTo>
                      <a:pt x="624" y="154"/>
                    </a:lnTo>
                    <a:lnTo>
                      <a:pt x="622" y="155"/>
                    </a:lnTo>
                    <a:lnTo>
                      <a:pt x="249" y="537"/>
                    </a:lnTo>
                    <a:close/>
                    <a:moveTo>
                      <a:pt x="5" y="3"/>
                    </a:moveTo>
                    <a:lnTo>
                      <a:pt x="250" y="532"/>
                    </a:lnTo>
                    <a:lnTo>
                      <a:pt x="619" y="155"/>
                    </a:lnTo>
                    <a:lnTo>
                      <a:pt x="5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78" name="Freeform 75">
                <a:extLst>
                  <a:ext uri="{FF2B5EF4-FFF2-40B4-BE49-F238E27FC236}">
                    <a16:creationId xmlns:a16="http://schemas.microsoft.com/office/drawing/2014/main" id="{DF91FDA6-02A8-40E1-A342-677A8D8AF3C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613" y="4051"/>
                <a:ext cx="593" cy="495"/>
              </a:xfrm>
              <a:custGeom>
                <a:avLst/>
                <a:gdLst>
                  <a:gd name="T0" fmla="*/ 569 w 593"/>
                  <a:gd name="T1" fmla="*/ 495 h 495"/>
                  <a:gd name="T2" fmla="*/ 567 w 593"/>
                  <a:gd name="T3" fmla="*/ 494 h 495"/>
                  <a:gd name="T4" fmla="*/ 0 w 593"/>
                  <a:gd name="T5" fmla="*/ 0 h 495"/>
                  <a:gd name="T6" fmla="*/ 593 w 593"/>
                  <a:gd name="T7" fmla="*/ 190 h 495"/>
                  <a:gd name="T8" fmla="*/ 569 w 593"/>
                  <a:gd name="T9" fmla="*/ 495 h 495"/>
                  <a:gd name="T10" fmla="*/ 11 w 593"/>
                  <a:gd name="T11" fmla="*/ 6 h 495"/>
                  <a:gd name="T12" fmla="*/ 567 w 593"/>
                  <a:gd name="T13" fmla="*/ 491 h 495"/>
                  <a:gd name="T14" fmla="*/ 590 w 593"/>
                  <a:gd name="T15" fmla="*/ 191 h 495"/>
                  <a:gd name="T16" fmla="*/ 11 w 593"/>
                  <a:gd name="T17" fmla="*/ 6 h 4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93" h="495">
                    <a:moveTo>
                      <a:pt x="569" y="495"/>
                    </a:moveTo>
                    <a:lnTo>
                      <a:pt x="567" y="494"/>
                    </a:lnTo>
                    <a:lnTo>
                      <a:pt x="0" y="0"/>
                    </a:lnTo>
                    <a:lnTo>
                      <a:pt x="593" y="190"/>
                    </a:lnTo>
                    <a:lnTo>
                      <a:pt x="569" y="495"/>
                    </a:lnTo>
                    <a:close/>
                    <a:moveTo>
                      <a:pt x="11" y="6"/>
                    </a:moveTo>
                    <a:lnTo>
                      <a:pt x="567" y="491"/>
                    </a:lnTo>
                    <a:lnTo>
                      <a:pt x="590" y="191"/>
                    </a:lnTo>
                    <a:lnTo>
                      <a:pt x="11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79" name="Freeform 76">
                <a:extLst>
                  <a:ext uri="{FF2B5EF4-FFF2-40B4-BE49-F238E27FC236}">
                    <a16:creationId xmlns:a16="http://schemas.microsoft.com/office/drawing/2014/main" id="{D92230F1-798C-4DD6-A237-E322CBF446E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615" y="4050"/>
                <a:ext cx="571" cy="496"/>
              </a:xfrm>
              <a:custGeom>
                <a:avLst/>
                <a:gdLst>
                  <a:gd name="T0" fmla="*/ 571 w 571"/>
                  <a:gd name="T1" fmla="*/ 496 h 496"/>
                  <a:gd name="T2" fmla="*/ 175 w 571"/>
                  <a:gd name="T3" fmla="*/ 419 h 496"/>
                  <a:gd name="T4" fmla="*/ 175 w 571"/>
                  <a:gd name="T5" fmla="*/ 418 h 496"/>
                  <a:gd name="T6" fmla="*/ 0 w 571"/>
                  <a:gd name="T7" fmla="*/ 0 h 496"/>
                  <a:gd name="T8" fmla="*/ 571 w 571"/>
                  <a:gd name="T9" fmla="*/ 496 h 496"/>
                  <a:gd name="T10" fmla="*/ 178 w 571"/>
                  <a:gd name="T11" fmla="*/ 417 h 496"/>
                  <a:gd name="T12" fmla="*/ 562 w 571"/>
                  <a:gd name="T13" fmla="*/ 492 h 496"/>
                  <a:gd name="T14" fmla="*/ 7 w 571"/>
                  <a:gd name="T15" fmla="*/ 9 h 496"/>
                  <a:gd name="T16" fmla="*/ 178 w 571"/>
                  <a:gd name="T17" fmla="*/ 417 h 4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71" h="496">
                    <a:moveTo>
                      <a:pt x="571" y="496"/>
                    </a:moveTo>
                    <a:lnTo>
                      <a:pt x="175" y="419"/>
                    </a:lnTo>
                    <a:lnTo>
                      <a:pt x="175" y="418"/>
                    </a:lnTo>
                    <a:lnTo>
                      <a:pt x="0" y="0"/>
                    </a:lnTo>
                    <a:lnTo>
                      <a:pt x="571" y="496"/>
                    </a:lnTo>
                    <a:close/>
                    <a:moveTo>
                      <a:pt x="178" y="417"/>
                    </a:moveTo>
                    <a:lnTo>
                      <a:pt x="562" y="492"/>
                    </a:lnTo>
                    <a:lnTo>
                      <a:pt x="7" y="9"/>
                    </a:lnTo>
                    <a:lnTo>
                      <a:pt x="178" y="4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80" name="Freeform 77">
                <a:extLst>
                  <a:ext uri="{FF2B5EF4-FFF2-40B4-BE49-F238E27FC236}">
                    <a16:creationId xmlns:a16="http://schemas.microsoft.com/office/drawing/2014/main" id="{5E178E3C-4990-41CF-9084-D34CEEEDC7E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711" y="4467"/>
                <a:ext cx="474" cy="327"/>
              </a:xfrm>
              <a:custGeom>
                <a:avLst/>
                <a:gdLst>
                  <a:gd name="T0" fmla="*/ 0 w 474"/>
                  <a:gd name="T1" fmla="*/ 327 h 327"/>
                  <a:gd name="T2" fmla="*/ 79 w 474"/>
                  <a:gd name="T3" fmla="*/ 0 h 327"/>
                  <a:gd name="T4" fmla="*/ 474 w 474"/>
                  <a:gd name="T5" fmla="*/ 76 h 327"/>
                  <a:gd name="T6" fmla="*/ 471 w 474"/>
                  <a:gd name="T7" fmla="*/ 78 h 327"/>
                  <a:gd name="T8" fmla="*/ 0 w 474"/>
                  <a:gd name="T9" fmla="*/ 327 h 327"/>
                  <a:gd name="T10" fmla="*/ 82 w 474"/>
                  <a:gd name="T11" fmla="*/ 2 h 327"/>
                  <a:gd name="T12" fmla="*/ 3 w 474"/>
                  <a:gd name="T13" fmla="*/ 322 h 327"/>
                  <a:gd name="T14" fmla="*/ 467 w 474"/>
                  <a:gd name="T15" fmla="*/ 77 h 327"/>
                  <a:gd name="T16" fmla="*/ 82 w 474"/>
                  <a:gd name="T17" fmla="*/ 2 h 3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74" h="327">
                    <a:moveTo>
                      <a:pt x="0" y="327"/>
                    </a:moveTo>
                    <a:lnTo>
                      <a:pt x="79" y="0"/>
                    </a:lnTo>
                    <a:lnTo>
                      <a:pt x="474" y="76"/>
                    </a:lnTo>
                    <a:lnTo>
                      <a:pt x="471" y="78"/>
                    </a:lnTo>
                    <a:lnTo>
                      <a:pt x="0" y="327"/>
                    </a:lnTo>
                    <a:close/>
                    <a:moveTo>
                      <a:pt x="82" y="2"/>
                    </a:moveTo>
                    <a:lnTo>
                      <a:pt x="3" y="322"/>
                    </a:lnTo>
                    <a:lnTo>
                      <a:pt x="467" y="77"/>
                    </a:lnTo>
                    <a:lnTo>
                      <a:pt x="82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81" name="Freeform 78">
                <a:extLst>
                  <a:ext uri="{FF2B5EF4-FFF2-40B4-BE49-F238E27FC236}">
                    <a16:creationId xmlns:a16="http://schemas.microsoft.com/office/drawing/2014/main" id="{F67565DE-E76D-47A4-B9C7-CADEED525BC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097" y="4466"/>
                <a:ext cx="697" cy="351"/>
              </a:xfrm>
              <a:custGeom>
                <a:avLst/>
                <a:gdLst>
                  <a:gd name="T0" fmla="*/ 0 w 697"/>
                  <a:gd name="T1" fmla="*/ 351 h 351"/>
                  <a:gd name="T2" fmla="*/ 697 w 697"/>
                  <a:gd name="T3" fmla="*/ 0 h 351"/>
                  <a:gd name="T4" fmla="*/ 616 w 697"/>
                  <a:gd name="T5" fmla="*/ 327 h 351"/>
                  <a:gd name="T6" fmla="*/ 615 w 697"/>
                  <a:gd name="T7" fmla="*/ 327 h 351"/>
                  <a:gd name="T8" fmla="*/ 0 w 697"/>
                  <a:gd name="T9" fmla="*/ 351 h 351"/>
                  <a:gd name="T10" fmla="*/ 692 w 697"/>
                  <a:gd name="T11" fmla="*/ 4 h 351"/>
                  <a:gd name="T12" fmla="*/ 12 w 697"/>
                  <a:gd name="T13" fmla="*/ 348 h 351"/>
                  <a:gd name="T14" fmla="*/ 614 w 697"/>
                  <a:gd name="T15" fmla="*/ 325 h 351"/>
                  <a:gd name="T16" fmla="*/ 692 w 697"/>
                  <a:gd name="T17" fmla="*/ 4 h 3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97" h="351">
                    <a:moveTo>
                      <a:pt x="0" y="351"/>
                    </a:moveTo>
                    <a:lnTo>
                      <a:pt x="697" y="0"/>
                    </a:lnTo>
                    <a:lnTo>
                      <a:pt x="616" y="327"/>
                    </a:lnTo>
                    <a:lnTo>
                      <a:pt x="615" y="327"/>
                    </a:lnTo>
                    <a:lnTo>
                      <a:pt x="0" y="351"/>
                    </a:lnTo>
                    <a:close/>
                    <a:moveTo>
                      <a:pt x="692" y="4"/>
                    </a:moveTo>
                    <a:lnTo>
                      <a:pt x="12" y="348"/>
                    </a:lnTo>
                    <a:lnTo>
                      <a:pt x="614" y="325"/>
                    </a:lnTo>
                    <a:lnTo>
                      <a:pt x="692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82" name="Freeform 79">
                <a:extLst>
                  <a:ext uri="{FF2B5EF4-FFF2-40B4-BE49-F238E27FC236}">
                    <a16:creationId xmlns:a16="http://schemas.microsoft.com/office/drawing/2014/main" id="{44EECFBC-5D83-4F09-80AB-56B4B3CE85B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100" y="4791"/>
                <a:ext cx="614" cy="359"/>
              </a:xfrm>
              <a:custGeom>
                <a:avLst/>
                <a:gdLst>
                  <a:gd name="T0" fmla="*/ 445 w 614"/>
                  <a:gd name="T1" fmla="*/ 359 h 359"/>
                  <a:gd name="T2" fmla="*/ 444 w 614"/>
                  <a:gd name="T3" fmla="*/ 358 h 359"/>
                  <a:gd name="T4" fmla="*/ 0 w 614"/>
                  <a:gd name="T5" fmla="*/ 24 h 359"/>
                  <a:gd name="T6" fmla="*/ 614 w 614"/>
                  <a:gd name="T7" fmla="*/ 0 h 359"/>
                  <a:gd name="T8" fmla="*/ 613 w 614"/>
                  <a:gd name="T9" fmla="*/ 1 h 359"/>
                  <a:gd name="T10" fmla="*/ 445 w 614"/>
                  <a:gd name="T11" fmla="*/ 359 h 359"/>
                  <a:gd name="T12" fmla="*/ 7 w 614"/>
                  <a:gd name="T13" fmla="*/ 25 h 359"/>
                  <a:gd name="T14" fmla="*/ 444 w 614"/>
                  <a:gd name="T15" fmla="*/ 356 h 359"/>
                  <a:gd name="T16" fmla="*/ 611 w 614"/>
                  <a:gd name="T17" fmla="*/ 2 h 359"/>
                  <a:gd name="T18" fmla="*/ 7 w 614"/>
                  <a:gd name="T19" fmla="*/ 25 h 3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14" h="359">
                    <a:moveTo>
                      <a:pt x="445" y="359"/>
                    </a:moveTo>
                    <a:lnTo>
                      <a:pt x="444" y="358"/>
                    </a:lnTo>
                    <a:lnTo>
                      <a:pt x="0" y="24"/>
                    </a:lnTo>
                    <a:lnTo>
                      <a:pt x="614" y="0"/>
                    </a:lnTo>
                    <a:lnTo>
                      <a:pt x="613" y="1"/>
                    </a:lnTo>
                    <a:lnTo>
                      <a:pt x="445" y="359"/>
                    </a:lnTo>
                    <a:close/>
                    <a:moveTo>
                      <a:pt x="7" y="25"/>
                    </a:moveTo>
                    <a:lnTo>
                      <a:pt x="444" y="356"/>
                    </a:lnTo>
                    <a:lnTo>
                      <a:pt x="611" y="2"/>
                    </a:lnTo>
                    <a:lnTo>
                      <a:pt x="7" y="2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83" name="Freeform 80">
                <a:extLst>
                  <a:ext uri="{FF2B5EF4-FFF2-40B4-BE49-F238E27FC236}">
                    <a16:creationId xmlns:a16="http://schemas.microsoft.com/office/drawing/2014/main" id="{B1C984C0-8A24-4AFF-B71C-BE679927040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057" y="4813"/>
                <a:ext cx="489" cy="634"/>
              </a:xfrm>
              <a:custGeom>
                <a:avLst/>
                <a:gdLst>
                  <a:gd name="T0" fmla="*/ 0 w 489"/>
                  <a:gd name="T1" fmla="*/ 634 h 634"/>
                  <a:gd name="T2" fmla="*/ 45 w 489"/>
                  <a:gd name="T3" fmla="*/ 0 h 634"/>
                  <a:gd name="T4" fmla="*/ 489 w 489"/>
                  <a:gd name="T5" fmla="*/ 335 h 634"/>
                  <a:gd name="T6" fmla="*/ 0 w 489"/>
                  <a:gd name="T7" fmla="*/ 634 h 634"/>
                  <a:gd name="T8" fmla="*/ 47 w 489"/>
                  <a:gd name="T9" fmla="*/ 5 h 634"/>
                  <a:gd name="T10" fmla="*/ 3 w 489"/>
                  <a:gd name="T11" fmla="*/ 630 h 634"/>
                  <a:gd name="T12" fmla="*/ 485 w 489"/>
                  <a:gd name="T13" fmla="*/ 335 h 634"/>
                  <a:gd name="T14" fmla="*/ 47 w 489"/>
                  <a:gd name="T15" fmla="*/ 5 h 6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89" h="634">
                    <a:moveTo>
                      <a:pt x="0" y="634"/>
                    </a:moveTo>
                    <a:lnTo>
                      <a:pt x="45" y="0"/>
                    </a:lnTo>
                    <a:lnTo>
                      <a:pt x="489" y="335"/>
                    </a:lnTo>
                    <a:lnTo>
                      <a:pt x="0" y="634"/>
                    </a:lnTo>
                    <a:close/>
                    <a:moveTo>
                      <a:pt x="47" y="5"/>
                    </a:moveTo>
                    <a:lnTo>
                      <a:pt x="3" y="630"/>
                    </a:lnTo>
                    <a:lnTo>
                      <a:pt x="485" y="335"/>
                    </a:lnTo>
                    <a:lnTo>
                      <a:pt x="47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84" name="Freeform 81">
                <a:extLst>
                  <a:ext uri="{FF2B5EF4-FFF2-40B4-BE49-F238E27FC236}">
                    <a16:creationId xmlns:a16="http://schemas.microsoft.com/office/drawing/2014/main" id="{7F76AAB2-EEE7-4C34-89A6-04FFB2A8053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055" y="5147"/>
                <a:ext cx="538" cy="325"/>
              </a:xfrm>
              <a:custGeom>
                <a:avLst/>
                <a:gdLst>
                  <a:gd name="T0" fmla="*/ 0 w 538"/>
                  <a:gd name="T1" fmla="*/ 299 h 325"/>
                  <a:gd name="T2" fmla="*/ 490 w 538"/>
                  <a:gd name="T3" fmla="*/ 0 h 325"/>
                  <a:gd name="T4" fmla="*/ 538 w 538"/>
                  <a:gd name="T5" fmla="*/ 325 h 325"/>
                  <a:gd name="T6" fmla="*/ 0 w 538"/>
                  <a:gd name="T7" fmla="*/ 299 h 325"/>
                  <a:gd name="T8" fmla="*/ 489 w 538"/>
                  <a:gd name="T9" fmla="*/ 3 h 325"/>
                  <a:gd name="T10" fmla="*/ 8 w 538"/>
                  <a:gd name="T11" fmla="*/ 297 h 325"/>
                  <a:gd name="T12" fmla="*/ 536 w 538"/>
                  <a:gd name="T13" fmla="*/ 322 h 325"/>
                  <a:gd name="T14" fmla="*/ 489 w 538"/>
                  <a:gd name="T15" fmla="*/ 3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38" h="325">
                    <a:moveTo>
                      <a:pt x="0" y="299"/>
                    </a:moveTo>
                    <a:lnTo>
                      <a:pt x="490" y="0"/>
                    </a:lnTo>
                    <a:lnTo>
                      <a:pt x="538" y="325"/>
                    </a:lnTo>
                    <a:lnTo>
                      <a:pt x="0" y="299"/>
                    </a:lnTo>
                    <a:close/>
                    <a:moveTo>
                      <a:pt x="489" y="3"/>
                    </a:moveTo>
                    <a:lnTo>
                      <a:pt x="8" y="297"/>
                    </a:lnTo>
                    <a:lnTo>
                      <a:pt x="536" y="322"/>
                    </a:lnTo>
                    <a:lnTo>
                      <a:pt x="489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85" name="Freeform 82">
                <a:extLst>
                  <a:ext uri="{FF2B5EF4-FFF2-40B4-BE49-F238E27FC236}">
                    <a16:creationId xmlns:a16="http://schemas.microsoft.com/office/drawing/2014/main" id="{81381129-BD0E-4767-B068-669CA99825A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013" y="5444"/>
                <a:ext cx="585" cy="281"/>
              </a:xfrm>
              <a:custGeom>
                <a:avLst/>
                <a:gdLst>
                  <a:gd name="T0" fmla="*/ 0 w 585"/>
                  <a:gd name="T1" fmla="*/ 281 h 281"/>
                  <a:gd name="T2" fmla="*/ 44 w 585"/>
                  <a:gd name="T3" fmla="*/ 0 h 281"/>
                  <a:gd name="T4" fmla="*/ 585 w 585"/>
                  <a:gd name="T5" fmla="*/ 25 h 281"/>
                  <a:gd name="T6" fmla="*/ 579 w 585"/>
                  <a:gd name="T7" fmla="*/ 28 h 281"/>
                  <a:gd name="T8" fmla="*/ 0 w 585"/>
                  <a:gd name="T9" fmla="*/ 281 h 281"/>
                  <a:gd name="T10" fmla="*/ 46 w 585"/>
                  <a:gd name="T11" fmla="*/ 2 h 281"/>
                  <a:gd name="T12" fmla="*/ 2 w 585"/>
                  <a:gd name="T13" fmla="*/ 276 h 281"/>
                  <a:gd name="T14" fmla="*/ 573 w 585"/>
                  <a:gd name="T15" fmla="*/ 28 h 281"/>
                  <a:gd name="T16" fmla="*/ 46 w 585"/>
                  <a:gd name="T17" fmla="*/ 2 h 2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85" h="281">
                    <a:moveTo>
                      <a:pt x="0" y="281"/>
                    </a:moveTo>
                    <a:lnTo>
                      <a:pt x="44" y="0"/>
                    </a:lnTo>
                    <a:lnTo>
                      <a:pt x="585" y="25"/>
                    </a:lnTo>
                    <a:lnTo>
                      <a:pt x="579" y="28"/>
                    </a:lnTo>
                    <a:lnTo>
                      <a:pt x="0" y="281"/>
                    </a:lnTo>
                    <a:close/>
                    <a:moveTo>
                      <a:pt x="46" y="2"/>
                    </a:moveTo>
                    <a:lnTo>
                      <a:pt x="2" y="276"/>
                    </a:lnTo>
                    <a:lnTo>
                      <a:pt x="573" y="28"/>
                    </a:lnTo>
                    <a:lnTo>
                      <a:pt x="46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86" name="Freeform 83">
                <a:extLst>
                  <a:ext uri="{FF2B5EF4-FFF2-40B4-BE49-F238E27FC236}">
                    <a16:creationId xmlns:a16="http://schemas.microsoft.com/office/drawing/2014/main" id="{1E00984F-0BA5-4150-A412-D690E976028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010" y="5469"/>
                <a:ext cx="929" cy="316"/>
              </a:xfrm>
              <a:custGeom>
                <a:avLst/>
                <a:gdLst>
                  <a:gd name="T0" fmla="*/ 0 w 929"/>
                  <a:gd name="T1" fmla="*/ 255 h 316"/>
                  <a:gd name="T2" fmla="*/ 4 w 929"/>
                  <a:gd name="T3" fmla="*/ 253 h 316"/>
                  <a:gd name="T4" fmla="*/ 582 w 929"/>
                  <a:gd name="T5" fmla="*/ 0 h 316"/>
                  <a:gd name="T6" fmla="*/ 583 w 929"/>
                  <a:gd name="T7" fmla="*/ 0 h 316"/>
                  <a:gd name="T8" fmla="*/ 929 w 929"/>
                  <a:gd name="T9" fmla="*/ 316 h 316"/>
                  <a:gd name="T10" fmla="*/ 926 w 929"/>
                  <a:gd name="T11" fmla="*/ 316 h 316"/>
                  <a:gd name="T12" fmla="*/ 0 w 929"/>
                  <a:gd name="T13" fmla="*/ 255 h 316"/>
                  <a:gd name="T14" fmla="*/ 582 w 929"/>
                  <a:gd name="T15" fmla="*/ 3 h 316"/>
                  <a:gd name="T16" fmla="*/ 10 w 929"/>
                  <a:gd name="T17" fmla="*/ 253 h 316"/>
                  <a:gd name="T18" fmla="*/ 922 w 929"/>
                  <a:gd name="T19" fmla="*/ 314 h 316"/>
                  <a:gd name="T20" fmla="*/ 582 w 929"/>
                  <a:gd name="T21" fmla="*/ 3 h 3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29" h="316">
                    <a:moveTo>
                      <a:pt x="0" y="255"/>
                    </a:moveTo>
                    <a:lnTo>
                      <a:pt x="4" y="253"/>
                    </a:lnTo>
                    <a:lnTo>
                      <a:pt x="582" y="0"/>
                    </a:lnTo>
                    <a:lnTo>
                      <a:pt x="583" y="0"/>
                    </a:lnTo>
                    <a:lnTo>
                      <a:pt x="929" y="316"/>
                    </a:lnTo>
                    <a:lnTo>
                      <a:pt x="926" y="316"/>
                    </a:lnTo>
                    <a:lnTo>
                      <a:pt x="0" y="255"/>
                    </a:lnTo>
                    <a:close/>
                    <a:moveTo>
                      <a:pt x="582" y="3"/>
                    </a:moveTo>
                    <a:lnTo>
                      <a:pt x="10" y="253"/>
                    </a:lnTo>
                    <a:lnTo>
                      <a:pt x="922" y="314"/>
                    </a:lnTo>
                    <a:lnTo>
                      <a:pt x="582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87" name="Freeform 84">
                <a:extLst>
                  <a:ext uri="{FF2B5EF4-FFF2-40B4-BE49-F238E27FC236}">
                    <a16:creationId xmlns:a16="http://schemas.microsoft.com/office/drawing/2014/main" id="{C494E074-3FF0-4B46-90E8-E75B43AD534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589" y="5468"/>
                <a:ext cx="435" cy="318"/>
              </a:xfrm>
              <a:custGeom>
                <a:avLst/>
                <a:gdLst>
                  <a:gd name="T0" fmla="*/ 347 w 435"/>
                  <a:gd name="T1" fmla="*/ 318 h 318"/>
                  <a:gd name="T2" fmla="*/ 346 w 435"/>
                  <a:gd name="T3" fmla="*/ 317 h 318"/>
                  <a:gd name="T4" fmla="*/ 0 w 435"/>
                  <a:gd name="T5" fmla="*/ 0 h 318"/>
                  <a:gd name="T6" fmla="*/ 435 w 435"/>
                  <a:gd name="T7" fmla="*/ 70 h 318"/>
                  <a:gd name="T8" fmla="*/ 435 w 435"/>
                  <a:gd name="T9" fmla="*/ 72 h 318"/>
                  <a:gd name="T10" fmla="*/ 347 w 435"/>
                  <a:gd name="T11" fmla="*/ 318 h 318"/>
                  <a:gd name="T12" fmla="*/ 6 w 435"/>
                  <a:gd name="T13" fmla="*/ 5 h 318"/>
                  <a:gd name="T14" fmla="*/ 346 w 435"/>
                  <a:gd name="T15" fmla="*/ 313 h 318"/>
                  <a:gd name="T16" fmla="*/ 433 w 435"/>
                  <a:gd name="T17" fmla="*/ 72 h 318"/>
                  <a:gd name="T18" fmla="*/ 6 w 435"/>
                  <a:gd name="T19" fmla="*/ 5 h 3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35" h="318">
                    <a:moveTo>
                      <a:pt x="347" y="318"/>
                    </a:moveTo>
                    <a:lnTo>
                      <a:pt x="346" y="317"/>
                    </a:lnTo>
                    <a:lnTo>
                      <a:pt x="0" y="0"/>
                    </a:lnTo>
                    <a:lnTo>
                      <a:pt x="435" y="70"/>
                    </a:lnTo>
                    <a:lnTo>
                      <a:pt x="435" y="72"/>
                    </a:lnTo>
                    <a:lnTo>
                      <a:pt x="347" y="318"/>
                    </a:lnTo>
                    <a:close/>
                    <a:moveTo>
                      <a:pt x="6" y="5"/>
                    </a:moveTo>
                    <a:lnTo>
                      <a:pt x="346" y="313"/>
                    </a:lnTo>
                    <a:lnTo>
                      <a:pt x="433" y="72"/>
                    </a:lnTo>
                    <a:lnTo>
                      <a:pt x="6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88" name="Freeform 85">
                <a:extLst>
                  <a:ext uri="{FF2B5EF4-FFF2-40B4-BE49-F238E27FC236}">
                    <a16:creationId xmlns:a16="http://schemas.microsoft.com/office/drawing/2014/main" id="{F39258B0-82E2-4CB2-91EA-4696F924404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933" y="5497"/>
                <a:ext cx="648" cy="289"/>
              </a:xfrm>
              <a:custGeom>
                <a:avLst/>
                <a:gdLst>
                  <a:gd name="T0" fmla="*/ 0 w 648"/>
                  <a:gd name="T1" fmla="*/ 289 h 289"/>
                  <a:gd name="T2" fmla="*/ 89 w 648"/>
                  <a:gd name="T3" fmla="*/ 40 h 289"/>
                  <a:gd name="T4" fmla="*/ 648 w 648"/>
                  <a:gd name="T5" fmla="*/ 0 h 289"/>
                  <a:gd name="T6" fmla="*/ 0 w 648"/>
                  <a:gd name="T7" fmla="*/ 289 h 289"/>
                  <a:gd name="T8" fmla="*/ 91 w 648"/>
                  <a:gd name="T9" fmla="*/ 43 h 289"/>
                  <a:gd name="T10" fmla="*/ 5 w 648"/>
                  <a:gd name="T11" fmla="*/ 284 h 289"/>
                  <a:gd name="T12" fmla="*/ 635 w 648"/>
                  <a:gd name="T13" fmla="*/ 3 h 289"/>
                  <a:gd name="T14" fmla="*/ 91 w 648"/>
                  <a:gd name="T15" fmla="*/ 43 h 2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48" h="289">
                    <a:moveTo>
                      <a:pt x="0" y="289"/>
                    </a:moveTo>
                    <a:lnTo>
                      <a:pt x="89" y="40"/>
                    </a:lnTo>
                    <a:lnTo>
                      <a:pt x="648" y="0"/>
                    </a:lnTo>
                    <a:lnTo>
                      <a:pt x="0" y="289"/>
                    </a:lnTo>
                    <a:close/>
                    <a:moveTo>
                      <a:pt x="91" y="43"/>
                    </a:moveTo>
                    <a:lnTo>
                      <a:pt x="5" y="284"/>
                    </a:lnTo>
                    <a:lnTo>
                      <a:pt x="635" y="3"/>
                    </a:lnTo>
                    <a:lnTo>
                      <a:pt x="91" y="4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89" name="Freeform 86">
                <a:extLst>
                  <a:ext uri="{FF2B5EF4-FFF2-40B4-BE49-F238E27FC236}">
                    <a16:creationId xmlns:a16="http://schemas.microsoft.com/office/drawing/2014/main" id="{20BF712D-6A95-4562-9A53-78E52C02049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020" y="5242"/>
                <a:ext cx="558" cy="299"/>
              </a:xfrm>
              <a:custGeom>
                <a:avLst/>
                <a:gdLst>
                  <a:gd name="T0" fmla="*/ 0 w 558"/>
                  <a:gd name="T1" fmla="*/ 299 h 299"/>
                  <a:gd name="T2" fmla="*/ 326 w 558"/>
                  <a:gd name="T3" fmla="*/ 0 h 299"/>
                  <a:gd name="T4" fmla="*/ 327 w 558"/>
                  <a:gd name="T5" fmla="*/ 1 h 299"/>
                  <a:gd name="T6" fmla="*/ 558 w 558"/>
                  <a:gd name="T7" fmla="*/ 257 h 299"/>
                  <a:gd name="T8" fmla="*/ 555 w 558"/>
                  <a:gd name="T9" fmla="*/ 257 h 299"/>
                  <a:gd name="T10" fmla="*/ 0 w 558"/>
                  <a:gd name="T11" fmla="*/ 299 h 299"/>
                  <a:gd name="T12" fmla="*/ 326 w 558"/>
                  <a:gd name="T13" fmla="*/ 4 h 299"/>
                  <a:gd name="T14" fmla="*/ 7 w 558"/>
                  <a:gd name="T15" fmla="*/ 295 h 299"/>
                  <a:gd name="T16" fmla="*/ 552 w 558"/>
                  <a:gd name="T17" fmla="*/ 255 h 299"/>
                  <a:gd name="T18" fmla="*/ 326 w 558"/>
                  <a:gd name="T19" fmla="*/ 4 h 2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58" h="299">
                    <a:moveTo>
                      <a:pt x="0" y="299"/>
                    </a:moveTo>
                    <a:lnTo>
                      <a:pt x="326" y="0"/>
                    </a:lnTo>
                    <a:lnTo>
                      <a:pt x="327" y="1"/>
                    </a:lnTo>
                    <a:lnTo>
                      <a:pt x="558" y="257"/>
                    </a:lnTo>
                    <a:lnTo>
                      <a:pt x="555" y="257"/>
                    </a:lnTo>
                    <a:lnTo>
                      <a:pt x="0" y="299"/>
                    </a:lnTo>
                    <a:close/>
                    <a:moveTo>
                      <a:pt x="326" y="4"/>
                    </a:moveTo>
                    <a:lnTo>
                      <a:pt x="7" y="295"/>
                    </a:lnTo>
                    <a:lnTo>
                      <a:pt x="552" y="255"/>
                    </a:lnTo>
                    <a:lnTo>
                      <a:pt x="326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90" name="Freeform 87">
                <a:extLst>
                  <a:ext uri="{FF2B5EF4-FFF2-40B4-BE49-F238E27FC236}">
                    <a16:creationId xmlns:a16="http://schemas.microsoft.com/office/drawing/2014/main" id="{24099225-0D4C-450D-8DD9-CFF3DF6279D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180" y="4239"/>
                <a:ext cx="625" cy="461"/>
              </a:xfrm>
              <a:custGeom>
                <a:avLst/>
                <a:gdLst>
                  <a:gd name="T0" fmla="*/ 625 w 625"/>
                  <a:gd name="T1" fmla="*/ 461 h 461"/>
                  <a:gd name="T2" fmla="*/ 0 w 625"/>
                  <a:gd name="T3" fmla="*/ 306 h 461"/>
                  <a:gd name="T4" fmla="*/ 0 w 625"/>
                  <a:gd name="T5" fmla="*/ 305 h 461"/>
                  <a:gd name="T6" fmla="*/ 23 w 625"/>
                  <a:gd name="T7" fmla="*/ 0 h 461"/>
                  <a:gd name="T8" fmla="*/ 625 w 625"/>
                  <a:gd name="T9" fmla="*/ 461 h 461"/>
                  <a:gd name="T10" fmla="*/ 2 w 625"/>
                  <a:gd name="T11" fmla="*/ 304 h 461"/>
                  <a:gd name="T12" fmla="*/ 615 w 625"/>
                  <a:gd name="T13" fmla="*/ 455 h 461"/>
                  <a:gd name="T14" fmla="*/ 26 w 625"/>
                  <a:gd name="T15" fmla="*/ 4 h 461"/>
                  <a:gd name="T16" fmla="*/ 2 w 625"/>
                  <a:gd name="T17" fmla="*/ 304 h 4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25" h="461">
                    <a:moveTo>
                      <a:pt x="625" y="461"/>
                    </a:moveTo>
                    <a:lnTo>
                      <a:pt x="0" y="306"/>
                    </a:lnTo>
                    <a:lnTo>
                      <a:pt x="0" y="305"/>
                    </a:lnTo>
                    <a:lnTo>
                      <a:pt x="23" y="0"/>
                    </a:lnTo>
                    <a:lnTo>
                      <a:pt x="625" y="461"/>
                    </a:lnTo>
                    <a:close/>
                    <a:moveTo>
                      <a:pt x="2" y="304"/>
                    </a:moveTo>
                    <a:lnTo>
                      <a:pt x="615" y="455"/>
                    </a:lnTo>
                    <a:lnTo>
                      <a:pt x="26" y="4"/>
                    </a:lnTo>
                    <a:lnTo>
                      <a:pt x="2" y="30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91" name="Freeform 88">
                <a:extLst>
                  <a:ext uri="{FF2B5EF4-FFF2-40B4-BE49-F238E27FC236}">
                    <a16:creationId xmlns:a16="http://schemas.microsoft.com/office/drawing/2014/main" id="{26B97D42-5C1A-49E9-B055-5B50AD1A48E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199" y="4239"/>
                <a:ext cx="911" cy="459"/>
              </a:xfrm>
              <a:custGeom>
                <a:avLst/>
                <a:gdLst>
                  <a:gd name="T0" fmla="*/ 602 w 911"/>
                  <a:gd name="T1" fmla="*/ 459 h 459"/>
                  <a:gd name="T2" fmla="*/ 600 w 911"/>
                  <a:gd name="T3" fmla="*/ 458 h 459"/>
                  <a:gd name="T4" fmla="*/ 0 w 911"/>
                  <a:gd name="T5" fmla="*/ 0 h 459"/>
                  <a:gd name="T6" fmla="*/ 911 w 911"/>
                  <a:gd name="T7" fmla="*/ 269 h 459"/>
                  <a:gd name="T8" fmla="*/ 602 w 911"/>
                  <a:gd name="T9" fmla="*/ 459 h 459"/>
                  <a:gd name="T10" fmla="*/ 11 w 911"/>
                  <a:gd name="T11" fmla="*/ 6 h 459"/>
                  <a:gd name="T12" fmla="*/ 602 w 911"/>
                  <a:gd name="T13" fmla="*/ 456 h 459"/>
                  <a:gd name="T14" fmla="*/ 905 w 911"/>
                  <a:gd name="T15" fmla="*/ 271 h 459"/>
                  <a:gd name="T16" fmla="*/ 11 w 911"/>
                  <a:gd name="T17" fmla="*/ 6 h 4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11" h="459">
                    <a:moveTo>
                      <a:pt x="602" y="459"/>
                    </a:moveTo>
                    <a:lnTo>
                      <a:pt x="600" y="458"/>
                    </a:lnTo>
                    <a:lnTo>
                      <a:pt x="0" y="0"/>
                    </a:lnTo>
                    <a:lnTo>
                      <a:pt x="911" y="269"/>
                    </a:lnTo>
                    <a:lnTo>
                      <a:pt x="602" y="459"/>
                    </a:lnTo>
                    <a:close/>
                    <a:moveTo>
                      <a:pt x="11" y="6"/>
                    </a:moveTo>
                    <a:lnTo>
                      <a:pt x="602" y="456"/>
                    </a:lnTo>
                    <a:lnTo>
                      <a:pt x="905" y="271"/>
                    </a:lnTo>
                    <a:lnTo>
                      <a:pt x="11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92" name="Freeform 89">
                <a:extLst>
                  <a:ext uri="{FF2B5EF4-FFF2-40B4-BE49-F238E27FC236}">
                    <a16:creationId xmlns:a16="http://schemas.microsoft.com/office/drawing/2014/main" id="{7AA1D6FC-4867-46B6-8E51-EE7DE954362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798" y="4506"/>
                <a:ext cx="309" cy="531"/>
              </a:xfrm>
              <a:custGeom>
                <a:avLst/>
                <a:gdLst>
                  <a:gd name="T0" fmla="*/ 286 w 309"/>
                  <a:gd name="T1" fmla="*/ 531 h 531"/>
                  <a:gd name="T2" fmla="*/ 284 w 309"/>
                  <a:gd name="T3" fmla="*/ 529 h 531"/>
                  <a:gd name="T4" fmla="*/ 0 w 309"/>
                  <a:gd name="T5" fmla="*/ 190 h 531"/>
                  <a:gd name="T6" fmla="*/ 1 w 309"/>
                  <a:gd name="T7" fmla="*/ 189 h 531"/>
                  <a:gd name="T8" fmla="*/ 309 w 309"/>
                  <a:gd name="T9" fmla="*/ 0 h 531"/>
                  <a:gd name="T10" fmla="*/ 286 w 309"/>
                  <a:gd name="T11" fmla="*/ 531 h 531"/>
                  <a:gd name="T12" fmla="*/ 4 w 309"/>
                  <a:gd name="T13" fmla="*/ 191 h 531"/>
                  <a:gd name="T14" fmla="*/ 284 w 309"/>
                  <a:gd name="T15" fmla="*/ 524 h 531"/>
                  <a:gd name="T16" fmla="*/ 307 w 309"/>
                  <a:gd name="T17" fmla="*/ 5 h 531"/>
                  <a:gd name="T18" fmla="*/ 4 w 309"/>
                  <a:gd name="T19" fmla="*/ 191 h 5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09" h="531">
                    <a:moveTo>
                      <a:pt x="286" y="531"/>
                    </a:moveTo>
                    <a:lnTo>
                      <a:pt x="284" y="529"/>
                    </a:lnTo>
                    <a:lnTo>
                      <a:pt x="0" y="190"/>
                    </a:lnTo>
                    <a:lnTo>
                      <a:pt x="1" y="189"/>
                    </a:lnTo>
                    <a:lnTo>
                      <a:pt x="309" y="0"/>
                    </a:lnTo>
                    <a:lnTo>
                      <a:pt x="286" y="531"/>
                    </a:lnTo>
                    <a:close/>
                    <a:moveTo>
                      <a:pt x="4" y="191"/>
                    </a:moveTo>
                    <a:lnTo>
                      <a:pt x="284" y="524"/>
                    </a:lnTo>
                    <a:lnTo>
                      <a:pt x="307" y="5"/>
                    </a:lnTo>
                    <a:lnTo>
                      <a:pt x="4" y="19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93" name="Freeform 90">
                <a:extLst>
                  <a:ext uri="{FF2B5EF4-FFF2-40B4-BE49-F238E27FC236}">
                    <a16:creationId xmlns:a16="http://schemas.microsoft.com/office/drawing/2014/main" id="{7C5654C6-E646-487D-BDBE-7CBC7D782A6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798" y="4692"/>
                <a:ext cx="286" cy="648"/>
              </a:xfrm>
              <a:custGeom>
                <a:avLst/>
                <a:gdLst>
                  <a:gd name="T0" fmla="*/ 128 w 286"/>
                  <a:gd name="T1" fmla="*/ 648 h 648"/>
                  <a:gd name="T2" fmla="*/ 128 w 286"/>
                  <a:gd name="T3" fmla="*/ 645 h 648"/>
                  <a:gd name="T4" fmla="*/ 0 w 286"/>
                  <a:gd name="T5" fmla="*/ 0 h 648"/>
                  <a:gd name="T6" fmla="*/ 286 w 286"/>
                  <a:gd name="T7" fmla="*/ 342 h 648"/>
                  <a:gd name="T8" fmla="*/ 286 w 286"/>
                  <a:gd name="T9" fmla="*/ 343 h 648"/>
                  <a:gd name="T10" fmla="*/ 128 w 286"/>
                  <a:gd name="T11" fmla="*/ 648 h 648"/>
                  <a:gd name="T12" fmla="*/ 5 w 286"/>
                  <a:gd name="T13" fmla="*/ 9 h 648"/>
                  <a:gd name="T14" fmla="*/ 129 w 286"/>
                  <a:gd name="T15" fmla="*/ 640 h 648"/>
                  <a:gd name="T16" fmla="*/ 284 w 286"/>
                  <a:gd name="T17" fmla="*/ 342 h 648"/>
                  <a:gd name="T18" fmla="*/ 5 w 286"/>
                  <a:gd name="T19" fmla="*/ 9 h 6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86" h="648">
                    <a:moveTo>
                      <a:pt x="128" y="648"/>
                    </a:moveTo>
                    <a:lnTo>
                      <a:pt x="128" y="645"/>
                    </a:lnTo>
                    <a:lnTo>
                      <a:pt x="0" y="0"/>
                    </a:lnTo>
                    <a:lnTo>
                      <a:pt x="286" y="342"/>
                    </a:lnTo>
                    <a:lnTo>
                      <a:pt x="286" y="343"/>
                    </a:lnTo>
                    <a:lnTo>
                      <a:pt x="128" y="648"/>
                    </a:lnTo>
                    <a:close/>
                    <a:moveTo>
                      <a:pt x="5" y="9"/>
                    </a:moveTo>
                    <a:lnTo>
                      <a:pt x="129" y="640"/>
                    </a:lnTo>
                    <a:lnTo>
                      <a:pt x="284" y="342"/>
                    </a:lnTo>
                    <a:lnTo>
                      <a:pt x="5" y="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94" name="Freeform 91">
                <a:extLst>
                  <a:ext uri="{FF2B5EF4-FFF2-40B4-BE49-F238E27FC236}">
                    <a16:creationId xmlns:a16="http://schemas.microsoft.com/office/drawing/2014/main" id="{FB6420C0-748F-4C09-A5E7-CEE447B05D8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925" y="5031"/>
                <a:ext cx="570" cy="444"/>
              </a:xfrm>
              <a:custGeom>
                <a:avLst/>
                <a:gdLst>
                  <a:gd name="T0" fmla="*/ 570 w 570"/>
                  <a:gd name="T1" fmla="*/ 444 h 444"/>
                  <a:gd name="T2" fmla="*/ 565 w 570"/>
                  <a:gd name="T3" fmla="*/ 443 h 444"/>
                  <a:gd name="T4" fmla="*/ 0 w 570"/>
                  <a:gd name="T5" fmla="*/ 306 h 444"/>
                  <a:gd name="T6" fmla="*/ 158 w 570"/>
                  <a:gd name="T7" fmla="*/ 0 h 444"/>
                  <a:gd name="T8" fmla="*/ 570 w 570"/>
                  <a:gd name="T9" fmla="*/ 444 h 444"/>
                  <a:gd name="T10" fmla="*/ 4 w 570"/>
                  <a:gd name="T11" fmla="*/ 305 h 444"/>
                  <a:gd name="T12" fmla="*/ 562 w 570"/>
                  <a:gd name="T13" fmla="*/ 439 h 444"/>
                  <a:gd name="T14" fmla="*/ 158 w 570"/>
                  <a:gd name="T15" fmla="*/ 5 h 444"/>
                  <a:gd name="T16" fmla="*/ 4 w 570"/>
                  <a:gd name="T17" fmla="*/ 305 h 4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70" h="444">
                    <a:moveTo>
                      <a:pt x="570" y="444"/>
                    </a:moveTo>
                    <a:lnTo>
                      <a:pt x="565" y="443"/>
                    </a:lnTo>
                    <a:lnTo>
                      <a:pt x="0" y="306"/>
                    </a:lnTo>
                    <a:lnTo>
                      <a:pt x="158" y="0"/>
                    </a:lnTo>
                    <a:lnTo>
                      <a:pt x="570" y="444"/>
                    </a:lnTo>
                    <a:close/>
                    <a:moveTo>
                      <a:pt x="4" y="305"/>
                    </a:moveTo>
                    <a:lnTo>
                      <a:pt x="562" y="439"/>
                    </a:lnTo>
                    <a:lnTo>
                      <a:pt x="158" y="5"/>
                    </a:lnTo>
                    <a:lnTo>
                      <a:pt x="4" y="30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95" name="Freeform 92">
                <a:extLst>
                  <a:ext uri="{FF2B5EF4-FFF2-40B4-BE49-F238E27FC236}">
                    <a16:creationId xmlns:a16="http://schemas.microsoft.com/office/drawing/2014/main" id="{04143BD2-A54C-46AC-879A-01CE72DE08A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081" y="4943"/>
                <a:ext cx="452" cy="533"/>
              </a:xfrm>
              <a:custGeom>
                <a:avLst/>
                <a:gdLst>
                  <a:gd name="T0" fmla="*/ 410 w 452"/>
                  <a:gd name="T1" fmla="*/ 533 h 533"/>
                  <a:gd name="T2" fmla="*/ 409 w 452"/>
                  <a:gd name="T3" fmla="*/ 531 h 533"/>
                  <a:gd name="T4" fmla="*/ 0 w 452"/>
                  <a:gd name="T5" fmla="*/ 90 h 533"/>
                  <a:gd name="T6" fmla="*/ 452 w 452"/>
                  <a:gd name="T7" fmla="*/ 0 h 533"/>
                  <a:gd name="T8" fmla="*/ 452 w 452"/>
                  <a:gd name="T9" fmla="*/ 2 h 533"/>
                  <a:gd name="T10" fmla="*/ 410 w 452"/>
                  <a:gd name="T11" fmla="*/ 533 h 533"/>
                  <a:gd name="T12" fmla="*/ 4 w 452"/>
                  <a:gd name="T13" fmla="*/ 92 h 533"/>
                  <a:gd name="T14" fmla="*/ 409 w 452"/>
                  <a:gd name="T15" fmla="*/ 527 h 533"/>
                  <a:gd name="T16" fmla="*/ 450 w 452"/>
                  <a:gd name="T17" fmla="*/ 3 h 533"/>
                  <a:gd name="T18" fmla="*/ 4 w 452"/>
                  <a:gd name="T19" fmla="*/ 92 h 5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52" h="533">
                    <a:moveTo>
                      <a:pt x="410" y="533"/>
                    </a:moveTo>
                    <a:lnTo>
                      <a:pt x="409" y="531"/>
                    </a:lnTo>
                    <a:lnTo>
                      <a:pt x="0" y="90"/>
                    </a:lnTo>
                    <a:lnTo>
                      <a:pt x="452" y="0"/>
                    </a:lnTo>
                    <a:lnTo>
                      <a:pt x="452" y="2"/>
                    </a:lnTo>
                    <a:lnTo>
                      <a:pt x="410" y="533"/>
                    </a:lnTo>
                    <a:close/>
                    <a:moveTo>
                      <a:pt x="4" y="92"/>
                    </a:moveTo>
                    <a:lnTo>
                      <a:pt x="409" y="527"/>
                    </a:lnTo>
                    <a:lnTo>
                      <a:pt x="450" y="3"/>
                    </a:lnTo>
                    <a:lnTo>
                      <a:pt x="4" y="9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96" name="Freeform 93">
                <a:extLst>
                  <a:ext uri="{FF2B5EF4-FFF2-40B4-BE49-F238E27FC236}">
                    <a16:creationId xmlns:a16="http://schemas.microsoft.com/office/drawing/2014/main" id="{8D7CB6B5-BCAF-42E3-B429-04D289818AF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081" y="4402"/>
                <a:ext cx="453" cy="634"/>
              </a:xfrm>
              <a:custGeom>
                <a:avLst/>
                <a:gdLst>
                  <a:gd name="T0" fmla="*/ 0 w 453"/>
                  <a:gd name="T1" fmla="*/ 634 h 634"/>
                  <a:gd name="T2" fmla="*/ 1 w 453"/>
                  <a:gd name="T3" fmla="*/ 632 h 634"/>
                  <a:gd name="T4" fmla="*/ 235 w 453"/>
                  <a:gd name="T5" fmla="*/ 0 h 634"/>
                  <a:gd name="T6" fmla="*/ 453 w 453"/>
                  <a:gd name="T7" fmla="*/ 544 h 634"/>
                  <a:gd name="T8" fmla="*/ 0 w 453"/>
                  <a:gd name="T9" fmla="*/ 634 h 634"/>
                  <a:gd name="T10" fmla="*/ 235 w 453"/>
                  <a:gd name="T11" fmla="*/ 7 h 634"/>
                  <a:gd name="T12" fmla="*/ 4 w 453"/>
                  <a:gd name="T13" fmla="*/ 631 h 634"/>
                  <a:gd name="T14" fmla="*/ 450 w 453"/>
                  <a:gd name="T15" fmla="*/ 542 h 634"/>
                  <a:gd name="T16" fmla="*/ 235 w 453"/>
                  <a:gd name="T17" fmla="*/ 7 h 6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53" h="634">
                    <a:moveTo>
                      <a:pt x="0" y="634"/>
                    </a:moveTo>
                    <a:lnTo>
                      <a:pt x="1" y="632"/>
                    </a:lnTo>
                    <a:lnTo>
                      <a:pt x="235" y="0"/>
                    </a:lnTo>
                    <a:lnTo>
                      <a:pt x="453" y="544"/>
                    </a:lnTo>
                    <a:lnTo>
                      <a:pt x="0" y="634"/>
                    </a:lnTo>
                    <a:close/>
                    <a:moveTo>
                      <a:pt x="235" y="7"/>
                    </a:moveTo>
                    <a:lnTo>
                      <a:pt x="4" y="631"/>
                    </a:lnTo>
                    <a:lnTo>
                      <a:pt x="450" y="542"/>
                    </a:lnTo>
                    <a:lnTo>
                      <a:pt x="235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97" name="Freeform 94">
                <a:extLst>
                  <a:ext uri="{FF2B5EF4-FFF2-40B4-BE49-F238E27FC236}">
                    <a16:creationId xmlns:a16="http://schemas.microsoft.com/office/drawing/2014/main" id="{F9F52FB0-523F-4782-A922-32F8A605014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082" y="4404"/>
                <a:ext cx="236" cy="638"/>
              </a:xfrm>
              <a:custGeom>
                <a:avLst/>
                <a:gdLst>
                  <a:gd name="T0" fmla="*/ 0 w 236"/>
                  <a:gd name="T1" fmla="*/ 638 h 638"/>
                  <a:gd name="T2" fmla="*/ 23 w 236"/>
                  <a:gd name="T3" fmla="*/ 104 h 638"/>
                  <a:gd name="T4" fmla="*/ 236 w 236"/>
                  <a:gd name="T5" fmla="*/ 0 h 638"/>
                  <a:gd name="T6" fmla="*/ 235 w 236"/>
                  <a:gd name="T7" fmla="*/ 3 h 638"/>
                  <a:gd name="T8" fmla="*/ 0 w 236"/>
                  <a:gd name="T9" fmla="*/ 638 h 638"/>
                  <a:gd name="T10" fmla="*/ 25 w 236"/>
                  <a:gd name="T11" fmla="*/ 106 h 638"/>
                  <a:gd name="T12" fmla="*/ 3 w 236"/>
                  <a:gd name="T13" fmla="*/ 622 h 638"/>
                  <a:gd name="T14" fmla="*/ 232 w 236"/>
                  <a:gd name="T15" fmla="*/ 4 h 638"/>
                  <a:gd name="T16" fmla="*/ 25 w 236"/>
                  <a:gd name="T17" fmla="*/ 106 h 6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36" h="638">
                    <a:moveTo>
                      <a:pt x="0" y="638"/>
                    </a:moveTo>
                    <a:lnTo>
                      <a:pt x="23" y="104"/>
                    </a:lnTo>
                    <a:lnTo>
                      <a:pt x="236" y="0"/>
                    </a:lnTo>
                    <a:lnTo>
                      <a:pt x="235" y="3"/>
                    </a:lnTo>
                    <a:lnTo>
                      <a:pt x="0" y="638"/>
                    </a:lnTo>
                    <a:close/>
                    <a:moveTo>
                      <a:pt x="25" y="106"/>
                    </a:moveTo>
                    <a:lnTo>
                      <a:pt x="3" y="622"/>
                    </a:lnTo>
                    <a:lnTo>
                      <a:pt x="232" y="4"/>
                    </a:lnTo>
                    <a:lnTo>
                      <a:pt x="25" y="10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98" name="Freeform 95">
                <a:extLst>
                  <a:ext uri="{FF2B5EF4-FFF2-40B4-BE49-F238E27FC236}">
                    <a16:creationId xmlns:a16="http://schemas.microsoft.com/office/drawing/2014/main" id="{3F439056-FF8B-41E0-AA39-29547C969A3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894" y="3856"/>
                <a:ext cx="424" cy="655"/>
              </a:xfrm>
              <a:custGeom>
                <a:avLst/>
                <a:gdLst>
                  <a:gd name="T0" fmla="*/ 212 w 424"/>
                  <a:gd name="T1" fmla="*/ 655 h 655"/>
                  <a:gd name="T2" fmla="*/ 211 w 424"/>
                  <a:gd name="T3" fmla="*/ 654 h 655"/>
                  <a:gd name="T4" fmla="*/ 0 w 424"/>
                  <a:gd name="T5" fmla="*/ 0 h 655"/>
                  <a:gd name="T6" fmla="*/ 424 w 424"/>
                  <a:gd name="T7" fmla="*/ 551 h 655"/>
                  <a:gd name="T8" fmla="*/ 212 w 424"/>
                  <a:gd name="T9" fmla="*/ 655 h 655"/>
                  <a:gd name="T10" fmla="*/ 7 w 424"/>
                  <a:gd name="T11" fmla="*/ 13 h 655"/>
                  <a:gd name="T12" fmla="*/ 213 w 424"/>
                  <a:gd name="T13" fmla="*/ 651 h 655"/>
                  <a:gd name="T14" fmla="*/ 420 w 424"/>
                  <a:gd name="T15" fmla="*/ 550 h 655"/>
                  <a:gd name="T16" fmla="*/ 7 w 424"/>
                  <a:gd name="T17" fmla="*/ 13 h 6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24" h="655">
                    <a:moveTo>
                      <a:pt x="212" y="655"/>
                    </a:moveTo>
                    <a:lnTo>
                      <a:pt x="211" y="654"/>
                    </a:lnTo>
                    <a:lnTo>
                      <a:pt x="0" y="0"/>
                    </a:lnTo>
                    <a:lnTo>
                      <a:pt x="424" y="551"/>
                    </a:lnTo>
                    <a:lnTo>
                      <a:pt x="212" y="655"/>
                    </a:lnTo>
                    <a:close/>
                    <a:moveTo>
                      <a:pt x="7" y="13"/>
                    </a:moveTo>
                    <a:lnTo>
                      <a:pt x="213" y="651"/>
                    </a:lnTo>
                    <a:lnTo>
                      <a:pt x="420" y="550"/>
                    </a:lnTo>
                    <a:lnTo>
                      <a:pt x="7" y="1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99" name="Freeform 96">
                <a:extLst>
                  <a:ext uri="{FF2B5EF4-FFF2-40B4-BE49-F238E27FC236}">
                    <a16:creationId xmlns:a16="http://schemas.microsoft.com/office/drawing/2014/main" id="{FC64551A-4B32-4FBB-85BB-7A8D6FB5108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552" y="3861"/>
                <a:ext cx="557" cy="652"/>
              </a:xfrm>
              <a:custGeom>
                <a:avLst/>
                <a:gdLst>
                  <a:gd name="T0" fmla="*/ 557 w 557"/>
                  <a:gd name="T1" fmla="*/ 652 h 652"/>
                  <a:gd name="T2" fmla="*/ 0 w 557"/>
                  <a:gd name="T3" fmla="*/ 154 h 652"/>
                  <a:gd name="T4" fmla="*/ 347 w 557"/>
                  <a:gd name="T5" fmla="*/ 0 h 652"/>
                  <a:gd name="T6" fmla="*/ 347 w 557"/>
                  <a:gd name="T7" fmla="*/ 1 h 652"/>
                  <a:gd name="T8" fmla="*/ 557 w 557"/>
                  <a:gd name="T9" fmla="*/ 652 h 652"/>
                  <a:gd name="T10" fmla="*/ 4 w 557"/>
                  <a:gd name="T11" fmla="*/ 155 h 652"/>
                  <a:gd name="T12" fmla="*/ 552 w 557"/>
                  <a:gd name="T13" fmla="*/ 644 h 652"/>
                  <a:gd name="T14" fmla="*/ 344 w 557"/>
                  <a:gd name="T15" fmla="*/ 3 h 652"/>
                  <a:gd name="T16" fmla="*/ 4 w 557"/>
                  <a:gd name="T17" fmla="*/ 155 h 6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57" h="652">
                    <a:moveTo>
                      <a:pt x="557" y="652"/>
                    </a:moveTo>
                    <a:lnTo>
                      <a:pt x="0" y="154"/>
                    </a:lnTo>
                    <a:lnTo>
                      <a:pt x="347" y="0"/>
                    </a:lnTo>
                    <a:lnTo>
                      <a:pt x="347" y="1"/>
                    </a:lnTo>
                    <a:lnTo>
                      <a:pt x="557" y="652"/>
                    </a:lnTo>
                    <a:close/>
                    <a:moveTo>
                      <a:pt x="4" y="155"/>
                    </a:moveTo>
                    <a:lnTo>
                      <a:pt x="552" y="644"/>
                    </a:lnTo>
                    <a:lnTo>
                      <a:pt x="344" y="3"/>
                    </a:lnTo>
                    <a:lnTo>
                      <a:pt x="4" y="15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00" name="Freeform 97">
                <a:extLst>
                  <a:ext uri="{FF2B5EF4-FFF2-40B4-BE49-F238E27FC236}">
                    <a16:creationId xmlns:a16="http://schemas.microsoft.com/office/drawing/2014/main" id="{3A676B8F-DFFF-4CA3-BBBA-13D7B52AF4B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553" y="3551"/>
                <a:ext cx="347" cy="467"/>
              </a:xfrm>
              <a:custGeom>
                <a:avLst/>
                <a:gdLst>
                  <a:gd name="T0" fmla="*/ 0 w 347"/>
                  <a:gd name="T1" fmla="*/ 467 h 467"/>
                  <a:gd name="T2" fmla="*/ 0 w 347"/>
                  <a:gd name="T3" fmla="*/ 464 h 467"/>
                  <a:gd name="T4" fmla="*/ 57 w 347"/>
                  <a:gd name="T5" fmla="*/ 0 h 467"/>
                  <a:gd name="T6" fmla="*/ 347 w 347"/>
                  <a:gd name="T7" fmla="*/ 312 h 467"/>
                  <a:gd name="T8" fmla="*/ 344 w 347"/>
                  <a:gd name="T9" fmla="*/ 313 h 467"/>
                  <a:gd name="T10" fmla="*/ 0 w 347"/>
                  <a:gd name="T11" fmla="*/ 467 h 467"/>
                  <a:gd name="T12" fmla="*/ 60 w 347"/>
                  <a:gd name="T13" fmla="*/ 6 h 467"/>
                  <a:gd name="T14" fmla="*/ 3 w 347"/>
                  <a:gd name="T15" fmla="*/ 462 h 467"/>
                  <a:gd name="T16" fmla="*/ 342 w 347"/>
                  <a:gd name="T17" fmla="*/ 311 h 467"/>
                  <a:gd name="T18" fmla="*/ 60 w 347"/>
                  <a:gd name="T19" fmla="*/ 6 h 4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47" h="467">
                    <a:moveTo>
                      <a:pt x="0" y="467"/>
                    </a:moveTo>
                    <a:lnTo>
                      <a:pt x="0" y="464"/>
                    </a:lnTo>
                    <a:lnTo>
                      <a:pt x="57" y="0"/>
                    </a:lnTo>
                    <a:lnTo>
                      <a:pt x="347" y="312"/>
                    </a:lnTo>
                    <a:lnTo>
                      <a:pt x="344" y="313"/>
                    </a:lnTo>
                    <a:lnTo>
                      <a:pt x="0" y="467"/>
                    </a:lnTo>
                    <a:close/>
                    <a:moveTo>
                      <a:pt x="60" y="6"/>
                    </a:moveTo>
                    <a:lnTo>
                      <a:pt x="3" y="462"/>
                    </a:lnTo>
                    <a:lnTo>
                      <a:pt x="342" y="311"/>
                    </a:lnTo>
                    <a:lnTo>
                      <a:pt x="60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01" name="Freeform 98">
                <a:extLst>
                  <a:ext uri="{FF2B5EF4-FFF2-40B4-BE49-F238E27FC236}">
                    <a16:creationId xmlns:a16="http://schemas.microsoft.com/office/drawing/2014/main" id="{1B84F14B-601A-49F4-AB0D-1E80B461151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018" y="3551"/>
                <a:ext cx="595" cy="465"/>
              </a:xfrm>
              <a:custGeom>
                <a:avLst/>
                <a:gdLst>
                  <a:gd name="T0" fmla="*/ 537 w 595"/>
                  <a:gd name="T1" fmla="*/ 465 h 465"/>
                  <a:gd name="T2" fmla="*/ 536 w 595"/>
                  <a:gd name="T3" fmla="*/ 465 h 465"/>
                  <a:gd name="T4" fmla="*/ 0 w 595"/>
                  <a:gd name="T5" fmla="*/ 372 h 465"/>
                  <a:gd name="T6" fmla="*/ 3 w 595"/>
                  <a:gd name="T7" fmla="*/ 370 h 465"/>
                  <a:gd name="T8" fmla="*/ 595 w 595"/>
                  <a:gd name="T9" fmla="*/ 0 h 465"/>
                  <a:gd name="T10" fmla="*/ 595 w 595"/>
                  <a:gd name="T11" fmla="*/ 2 h 465"/>
                  <a:gd name="T12" fmla="*/ 537 w 595"/>
                  <a:gd name="T13" fmla="*/ 465 h 465"/>
                  <a:gd name="T14" fmla="*/ 6 w 595"/>
                  <a:gd name="T15" fmla="*/ 370 h 465"/>
                  <a:gd name="T16" fmla="*/ 535 w 595"/>
                  <a:gd name="T17" fmla="*/ 463 h 465"/>
                  <a:gd name="T18" fmla="*/ 591 w 595"/>
                  <a:gd name="T19" fmla="*/ 5 h 465"/>
                  <a:gd name="T20" fmla="*/ 6 w 595"/>
                  <a:gd name="T21" fmla="*/ 370 h 4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95" h="465">
                    <a:moveTo>
                      <a:pt x="537" y="465"/>
                    </a:moveTo>
                    <a:lnTo>
                      <a:pt x="536" y="465"/>
                    </a:lnTo>
                    <a:lnTo>
                      <a:pt x="0" y="372"/>
                    </a:lnTo>
                    <a:lnTo>
                      <a:pt x="3" y="370"/>
                    </a:lnTo>
                    <a:lnTo>
                      <a:pt x="595" y="0"/>
                    </a:lnTo>
                    <a:lnTo>
                      <a:pt x="595" y="2"/>
                    </a:lnTo>
                    <a:lnTo>
                      <a:pt x="537" y="465"/>
                    </a:lnTo>
                    <a:close/>
                    <a:moveTo>
                      <a:pt x="6" y="370"/>
                    </a:moveTo>
                    <a:lnTo>
                      <a:pt x="535" y="463"/>
                    </a:lnTo>
                    <a:lnTo>
                      <a:pt x="591" y="5"/>
                    </a:lnTo>
                    <a:lnTo>
                      <a:pt x="6" y="37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02" name="Freeform 99">
                <a:extLst>
                  <a:ext uri="{FF2B5EF4-FFF2-40B4-BE49-F238E27FC236}">
                    <a16:creationId xmlns:a16="http://schemas.microsoft.com/office/drawing/2014/main" id="{201FD636-223C-43FC-AF22-DD3DFE9F007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845" y="3550"/>
                <a:ext cx="773" cy="373"/>
              </a:xfrm>
              <a:custGeom>
                <a:avLst/>
                <a:gdLst>
                  <a:gd name="T0" fmla="*/ 176 w 773"/>
                  <a:gd name="T1" fmla="*/ 373 h 373"/>
                  <a:gd name="T2" fmla="*/ 0 w 773"/>
                  <a:gd name="T3" fmla="*/ 204 h 373"/>
                  <a:gd name="T4" fmla="*/ 773 w 773"/>
                  <a:gd name="T5" fmla="*/ 0 h 373"/>
                  <a:gd name="T6" fmla="*/ 176 w 773"/>
                  <a:gd name="T7" fmla="*/ 373 h 373"/>
                  <a:gd name="T8" fmla="*/ 4 w 773"/>
                  <a:gd name="T9" fmla="*/ 205 h 373"/>
                  <a:gd name="T10" fmla="*/ 176 w 773"/>
                  <a:gd name="T11" fmla="*/ 371 h 373"/>
                  <a:gd name="T12" fmla="*/ 758 w 773"/>
                  <a:gd name="T13" fmla="*/ 7 h 373"/>
                  <a:gd name="T14" fmla="*/ 4 w 773"/>
                  <a:gd name="T15" fmla="*/ 205 h 3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73" h="373">
                    <a:moveTo>
                      <a:pt x="176" y="373"/>
                    </a:moveTo>
                    <a:lnTo>
                      <a:pt x="0" y="204"/>
                    </a:lnTo>
                    <a:lnTo>
                      <a:pt x="773" y="0"/>
                    </a:lnTo>
                    <a:lnTo>
                      <a:pt x="176" y="373"/>
                    </a:lnTo>
                    <a:close/>
                    <a:moveTo>
                      <a:pt x="4" y="205"/>
                    </a:moveTo>
                    <a:lnTo>
                      <a:pt x="176" y="371"/>
                    </a:lnTo>
                    <a:lnTo>
                      <a:pt x="758" y="7"/>
                    </a:lnTo>
                    <a:lnTo>
                      <a:pt x="4" y="20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03" name="Freeform 100">
                <a:extLst>
                  <a:ext uri="{FF2B5EF4-FFF2-40B4-BE49-F238E27FC236}">
                    <a16:creationId xmlns:a16="http://schemas.microsoft.com/office/drawing/2014/main" id="{59C7BCC3-C3A8-4072-9982-8F5BF6D4389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644" y="3753"/>
                <a:ext cx="380" cy="171"/>
              </a:xfrm>
              <a:custGeom>
                <a:avLst/>
                <a:gdLst>
                  <a:gd name="T0" fmla="*/ 0 w 380"/>
                  <a:gd name="T1" fmla="*/ 119 h 171"/>
                  <a:gd name="T2" fmla="*/ 203 w 380"/>
                  <a:gd name="T3" fmla="*/ 0 h 171"/>
                  <a:gd name="T4" fmla="*/ 380 w 380"/>
                  <a:gd name="T5" fmla="*/ 171 h 171"/>
                  <a:gd name="T6" fmla="*/ 0 w 380"/>
                  <a:gd name="T7" fmla="*/ 119 h 171"/>
                  <a:gd name="T8" fmla="*/ 203 w 380"/>
                  <a:gd name="T9" fmla="*/ 3 h 171"/>
                  <a:gd name="T10" fmla="*/ 7 w 380"/>
                  <a:gd name="T11" fmla="*/ 118 h 171"/>
                  <a:gd name="T12" fmla="*/ 374 w 380"/>
                  <a:gd name="T13" fmla="*/ 168 h 171"/>
                  <a:gd name="T14" fmla="*/ 203 w 380"/>
                  <a:gd name="T15" fmla="*/ 3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80" h="171">
                    <a:moveTo>
                      <a:pt x="0" y="119"/>
                    </a:moveTo>
                    <a:lnTo>
                      <a:pt x="203" y="0"/>
                    </a:lnTo>
                    <a:lnTo>
                      <a:pt x="380" y="171"/>
                    </a:lnTo>
                    <a:lnTo>
                      <a:pt x="0" y="119"/>
                    </a:lnTo>
                    <a:close/>
                    <a:moveTo>
                      <a:pt x="203" y="3"/>
                    </a:moveTo>
                    <a:lnTo>
                      <a:pt x="7" y="118"/>
                    </a:lnTo>
                    <a:lnTo>
                      <a:pt x="374" y="168"/>
                    </a:lnTo>
                    <a:lnTo>
                      <a:pt x="203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04" name="Freeform 101">
                <a:extLst>
                  <a:ext uri="{FF2B5EF4-FFF2-40B4-BE49-F238E27FC236}">
                    <a16:creationId xmlns:a16="http://schemas.microsoft.com/office/drawing/2014/main" id="{E2428268-87E4-429F-9E19-DA5FA9B6190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466" y="3345"/>
                <a:ext cx="383" cy="529"/>
              </a:xfrm>
              <a:custGeom>
                <a:avLst/>
                <a:gdLst>
                  <a:gd name="T0" fmla="*/ 180 w 383"/>
                  <a:gd name="T1" fmla="*/ 529 h 529"/>
                  <a:gd name="T2" fmla="*/ 0 w 383"/>
                  <a:gd name="T3" fmla="*/ 0 h 529"/>
                  <a:gd name="T4" fmla="*/ 383 w 383"/>
                  <a:gd name="T5" fmla="*/ 410 h 529"/>
                  <a:gd name="T6" fmla="*/ 180 w 383"/>
                  <a:gd name="T7" fmla="*/ 529 h 529"/>
                  <a:gd name="T8" fmla="*/ 6 w 383"/>
                  <a:gd name="T9" fmla="*/ 10 h 529"/>
                  <a:gd name="T10" fmla="*/ 183 w 383"/>
                  <a:gd name="T11" fmla="*/ 525 h 529"/>
                  <a:gd name="T12" fmla="*/ 379 w 383"/>
                  <a:gd name="T13" fmla="*/ 409 h 529"/>
                  <a:gd name="T14" fmla="*/ 6 w 383"/>
                  <a:gd name="T15" fmla="*/ 10 h 5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83" h="529">
                    <a:moveTo>
                      <a:pt x="180" y="529"/>
                    </a:moveTo>
                    <a:lnTo>
                      <a:pt x="0" y="0"/>
                    </a:lnTo>
                    <a:lnTo>
                      <a:pt x="383" y="410"/>
                    </a:lnTo>
                    <a:lnTo>
                      <a:pt x="180" y="529"/>
                    </a:lnTo>
                    <a:close/>
                    <a:moveTo>
                      <a:pt x="6" y="10"/>
                    </a:moveTo>
                    <a:lnTo>
                      <a:pt x="183" y="525"/>
                    </a:lnTo>
                    <a:lnTo>
                      <a:pt x="379" y="409"/>
                    </a:lnTo>
                    <a:lnTo>
                      <a:pt x="6" y="1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05" name="Freeform 102">
                <a:extLst>
                  <a:ext uri="{FF2B5EF4-FFF2-40B4-BE49-F238E27FC236}">
                    <a16:creationId xmlns:a16="http://schemas.microsoft.com/office/drawing/2014/main" id="{F50491F8-5C99-49F3-A269-DA27C2D1378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122" y="3347"/>
                <a:ext cx="527" cy="695"/>
              </a:xfrm>
              <a:custGeom>
                <a:avLst/>
                <a:gdLst>
                  <a:gd name="T0" fmla="*/ 0 w 527"/>
                  <a:gd name="T1" fmla="*/ 695 h 695"/>
                  <a:gd name="T2" fmla="*/ 348 w 527"/>
                  <a:gd name="T3" fmla="*/ 0 h 695"/>
                  <a:gd name="T4" fmla="*/ 527 w 527"/>
                  <a:gd name="T5" fmla="*/ 525 h 695"/>
                  <a:gd name="T6" fmla="*/ 525 w 527"/>
                  <a:gd name="T7" fmla="*/ 525 h 695"/>
                  <a:gd name="T8" fmla="*/ 0 w 527"/>
                  <a:gd name="T9" fmla="*/ 695 h 695"/>
                  <a:gd name="T10" fmla="*/ 347 w 527"/>
                  <a:gd name="T11" fmla="*/ 7 h 695"/>
                  <a:gd name="T12" fmla="*/ 4 w 527"/>
                  <a:gd name="T13" fmla="*/ 690 h 695"/>
                  <a:gd name="T14" fmla="*/ 524 w 527"/>
                  <a:gd name="T15" fmla="*/ 524 h 695"/>
                  <a:gd name="T16" fmla="*/ 347 w 527"/>
                  <a:gd name="T17" fmla="*/ 7 h 6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27" h="695">
                    <a:moveTo>
                      <a:pt x="0" y="695"/>
                    </a:moveTo>
                    <a:lnTo>
                      <a:pt x="348" y="0"/>
                    </a:lnTo>
                    <a:lnTo>
                      <a:pt x="527" y="525"/>
                    </a:lnTo>
                    <a:lnTo>
                      <a:pt x="525" y="525"/>
                    </a:lnTo>
                    <a:lnTo>
                      <a:pt x="0" y="695"/>
                    </a:lnTo>
                    <a:close/>
                    <a:moveTo>
                      <a:pt x="347" y="7"/>
                    </a:moveTo>
                    <a:lnTo>
                      <a:pt x="4" y="690"/>
                    </a:lnTo>
                    <a:lnTo>
                      <a:pt x="524" y="524"/>
                    </a:lnTo>
                    <a:lnTo>
                      <a:pt x="347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06" name="Freeform 103">
                <a:extLst>
                  <a:ext uri="{FF2B5EF4-FFF2-40B4-BE49-F238E27FC236}">
                    <a16:creationId xmlns:a16="http://schemas.microsoft.com/office/drawing/2014/main" id="{7BE3C1D8-784D-40C7-945C-71E18EDB642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122" y="3869"/>
                <a:ext cx="530" cy="514"/>
              </a:xfrm>
              <a:custGeom>
                <a:avLst/>
                <a:gdLst>
                  <a:gd name="T0" fmla="*/ 59 w 530"/>
                  <a:gd name="T1" fmla="*/ 514 h 514"/>
                  <a:gd name="T2" fmla="*/ 0 w 530"/>
                  <a:gd name="T3" fmla="*/ 169 h 514"/>
                  <a:gd name="T4" fmla="*/ 1 w 530"/>
                  <a:gd name="T5" fmla="*/ 169 h 514"/>
                  <a:gd name="T6" fmla="*/ 530 w 530"/>
                  <a:gd name="T7" fmla="*/ 0 h 514"/>
                  <a:gd name="T8" fmla="*/ 59 w 530"/>
                  <a:gd name="T9" fmla="*/ 514 h 514"/>
                  <a:gd name="T10" fmla="*/ 3 w 530"/>
                  <a:gd name="T11" fmla="*/ 172 h 514"/>
                  <a:gd name="T12" fmla="*/ 61 w 530"/>
                  <a:gd name="T13" fmla="*/ 508 h 514"/>
                  <a:gd name="T14" fmla="*/ 522 w 530"/>
                  <a:gd name="T15" fmla="*/ 6 h 514"/>
                  <a:gd name="T16" fmla="*/ 3 w 530"/>
                  <a:gd name="T17" fmla="*/ 172 h 5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30" h="514">
                    <a:moveTo>
                      <a:pt x="59" y="514"/>
                    </a:moveTo>
                    <a:lnTo>
                      <a:pt x="0" y="169"/>
                    </a:lnTo>
                    <a:lnTo>
                      <a:pt x="1" y="169"/>
                    </a:lnTo>
                    <a:lnTo>
                      <a:pt x="530" y="0"/>
                    </a:lnTo>
                    <a:lnTo>
                      <a:pt x="59" y="514"/>
                    </a:lnTo>
                    <a:close/>
                    <a:moveTo>
                      <a:pt x="3" y="172"/>
                    </a:moveTo>
                    <a:lnTo>
                      <a:pt x="61" y="508"/>
                    </a:lnTo>
                    <a:lnTo>
                      <a:pt x="522" y="6"/>
                    </a:lnTo>
                    <a:lnTo>
                      <a:pt x="3" y="17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07" name="Freeform 104">
                <a:extLst>
                  <a:ext uri="{FF2B5EF4-FFF2-40B4-BE49-F238E27FC236}">
                    <a16:creationId xmlns:a16="http://schemas.microsoft.com/office/drawing/2014/main" id="{7E80E3D7-8C25-4A36-B553-1D4A1FCC40D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633" y="4037"/>
                <a:ext cx="551" cy="345"/>
              </a:xfrm>
              <a:custGeom>
                <a:avLst/>
                <a:gdLst>
                  <a:gd name="T0" fmla="*/ 551 w 551"/>
                  <a:gd name="T1" fmla="*/ 345 h 345"/>
                  <a:gd name="T2" fmla="*/ 0 w 551"/>
                  <a:gd name="T3" fmla="*/ 143 h 345"/>
                  <a:gd name="T4" fmla="*/ 492 w 551"/>
                  <a:gd name="T5" fmla="*/ 0 h 345"/>
                  <a:gd name="T6" fmla="*/ 551 w 551"/>
                  <a:gd name="T7" fmla="*/ 345 h 345"/>
                  <a:gd name="T8" fmla="*/ 8 w 551"/>
                  <a:gd name="T9" fmla="*/ 144 h 345"/>
                  <a:gd name="T10" fmla="*/ 547 w 551"/>
                  <a:gd name="T11" fmla="*/ 341 h 345"/>
                  <a:gd name="T12" fmla="*/ 490 w 551"/>
                  <a:gd name="T13" fmla="*/ 4 h 345"/>
                  <a:gd name="T14" fmla="*/ 8 w 551"/>
                  <a:gd name="T15" fmla="*/ 144 h 3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51" h="345">
                    <a:moveTo>
                      <a:pt x="551" y="345"/>
                    </a:moveTo>
                    <a:lnTo>
                      <a:pt x="0" y="143"/>
                    </a:lnTo>
                    <a:lnTo>
                      <a:pt x="492" y="0"/>
                    </a:lnTo>
                    <a:lnTo>
                      <a:pt x="551" y="345"/>
                    </a:lnTo>
                    <a:close/>
                    <a:moveTo>
                      <a:pt x="8" y="144"/>
                    </a:moveTo>
                    <a:lnTo>
                      <a:pt x="547" y="341"/>
                    </a:lnTo>
                    <a:lnTo>
                      <a:pt x="490" y="4"/>
                    </a:lnTo>
                    <a:lnTo>
                      <a:pt x="8" y="14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08" name="Freeform 105">
                <a:extLst>
                  <a:ext uri="{FF2B5EF4-FFF2-40B4-BE49-F238E27FC236}">
                    <a16:creationId xmlns:a16="http://schemas.microsoft.com/office/drawing/2014/main" id="{086BA6FA-7D64-48BB-ADFC-AD702DB47DF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634" y="3444"/>
                <a:ext cx="491" cy="738"/>
              </a:xfrm>
              <a:custGeom>
                <a:avLst/>
                <a:gdLst>
                  <a:gd name="T0" fmla="*/ 0 w 491"/>
                  <a:gd name="T1" fmla="*/ 738 h 738"/>
                  <a:gd name="T2" fmla="*/ 1 w 491"/>
                  <a:gd name="T3" fmla="*/ 736 h 738"/>
                  <a:gd name="T4" fmla="*/ 355 w 491"/>
                  <a:gd name="T5" fmla="*/ 0 h 738"/>
                  <a:gd name="T6" fmla="*/ 491 w 491"/>
                  <a:gd name="T7" fmla="*/ 597 h 738"/>
                  <a:gd name="T8" fmla="*/ 0 w 491"/>
                  <a:gd name="T9" fmla="*/ 738 h 738"/>
                  <a:gd name="T10" fmla="*/ 355 w 491"/>
                  <a:gd name="T11" fmla="*/ 7 h 738"/>
                  <a:gd name="T12" fmla="*/ 4 w 491"/>
                  <a:gd name="T13" fmla="*/ 735 h 738"/>
                  <a:gd name="T14" fmla="*/ 488 w 491"/>
                  <a:gd name="T15" fmla="*/ 594 h 738"/>
                  <a:gd name="T16" fmla="*/ 355 w 491"/>
                  <a:gd name="T17" fmla="*/ 7 h 7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91" h="738">
                    <a:moveTo>
                      <a:pt x="0" y="738"/>
                    </a:moveTo>
                    <a:lnTo>
                      <a:pt x="1" y="736"/>
                    </a:lnTo>
                    <a:lnTo>
                      <a:pt x="355" y="0"/>
                    </a:lnTo>
                    <a:lnTo>
                      <a:pt x="491" y="597"/>
                    </a:lnTo>
                    <a:lnTo>
                      <a:pt x="0" y="738"/>
                    </a:lnTo>
                    <a:close/>
                    <a:moveTo>
                      <a:pt x="355" y="7"/>
                    </a:moveTo>
                    <a:lnTo>
                      <a:pt x="4" y="735"/>
                    </a:lnTo>
                    <a:lnTo>
                      <a:pt x="488" y="594"/>
                    </a:lnTo>
                    <a:lnTo>
                      <a:pt x="355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09" name="Freeform 106">
                <a:extLst>
                  <a:ext uri="{FF2B5EF4-FFF2-40B4-BE49-F238E27FC236}">
                    <a16:creationId xmlns:a16="http://schemas.microsoft.com/office/drawing/2014/main" id="{38B05025-162E-432C-AB79-D69CFD47AC9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988" y="3348"/>
                <a:ext cx="483" cy="695"/>
              </a:xfrm>
              <a:custGeom>
                <a:avLst/>
                <a:gdLst>
                  <a:gd name="T0" fmla="*/ 135 w 483"/>
                  <a:gd name="T1" fmla="*/ 695 h 695"/>
                  <a:gd name="T2" fmla="*/ 135 w 483"/>
                  <a:gd name="T3" fmla="*/ 691 h 695"/>
                  <a:gd name="T4" fmla="*/ 0 w 483"/>
                  <a:gd name="T5" fmla="*/ 98 h 695"/>
                  <a:gd name="T6" fmla="*/ 483 w 483"/>
                  <a:gd name="T7" fmla="*/ 0 h 695"/>
                  <a:gd name="T8" fmla="*/ 135 w 483"/>
                  <a:gd name="T9" fmla="*/ 695 h 695"/>
                  <a:gd name="T10" fmla="*/ 2 w 483"/>
                  <a:gd name="T11" fmla="*/ 100 h 695"/>
                  <a:gd name="T12" fmla="*/ 136 w 483"/>
                  <a:gd name="T13" fmla="*/ 688 h 695"/>
                  <a:gd name="T14" fmla="*/ 478 w 483"/>
                  <a:gd name="T15" fmla="*/ 4 h 695"/>
                  <a:gd name="T16" fmla="*/ 2 w 483"/>
                  <a:gd name="T17" fmla="*/ 100 h 6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83" h="695">
                    <a:moveTo>
                      <a:pt x="135" y="695"/>
                    </a:moveTo>
                    <a:lnTo>
                      <a:pt x="135" y="691"/>
                    </a:lnTo>
                    <a:lnTo>
                      <a:pt x="0" y="98"/>
                    </a:lnTo>
                    <a:lnTo>
                      <a:pt x="483" y="0"/>
                    </a:lnTo>
                    <a:lnTo>
                      <a:pt x="135" y="695"/>
                    </a:lnTo>
                    <a:close/>
                    <a:moveTo>
                      <a:pt x="2" y="100"/>
                    </a:moveTo>
                    <a:lnTo>
                      <a:pt x="136" y="688"/>
                    </a:lnTo>
                    <a:lnTo>
                      <a:pt x="478" y="4"/>
                    </a:lnTo>
                    <a:lnTo>
                      <a:pt x="2" y="10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10" name="Freeform 107">
                <a:extLst>
                  <a:ext uri="{FF2B5EF4-FFF2-40B4-BE49-F238E27FC236}">
                    <a16:creationId xmlns:a16="http://schemas.microsoft.com/office/drawing/2014/main" id="{320A3749-E55D-41B6-A9E1-C2B335BC15C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462" y="2891"/>
                <a:ext cx="358" cy="539"/>
              </a:xfrm>
              <a:custGeom>
                <a:avLst/>
                <a:gdLst>
                  <a:gd name="T0" fmla="*/ 358 w 358"/>
                  <a:gd name="T1" fmla="*/ 539 h 539"/>
                  <a:gd name="T2" fmla="*/ 5 w 358"/>
                  <a:gd name="T3" fmla="*/ 461 h 539"/>
                  <a:gd name="T4" fmla="*/ 0 w 358"/>
                  <a:gd name="T5" fmla="*/ 0 h 539"/>
                  <a:gd name="T6" fmla="*/ 358 w 358"/>
                  <a:gd name="T7" fmla="*/ 539 h 539"/>
                  <a:gd name="T8" fmla="*/ 8 w 358"/>
                  <a:gd name="T9" fmla="*/ 458 h 539"/>
                  <a:gd name="T10" fmla="*/ 353 w 358"/>
                  <a:gd name="T11" fmla="*/ 534 h 539"/>
                  <a:gd name="T12" fmla="*/ 3 w 358"/>
                  <a:gd name="T13" fmla="*/ 8 h 539"/>
                  <a:gd name="T14" fmla="*/ 8 w 358"/>
                  <a:gd name="T15" fmla="*/ 458 h 5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58" h="539">
                    <a:moveTo>
                      <a:pt x="358" y="539"/>
                    </a:moveTo>
                    <a:lnTo>
                      <a:pt x="5" y="461"/>
                    </a:lnTo>
                    <a:lnTo>
                      <a:pt x="0" y="0"/>
                    </a:lnTo>
                    <a:lnTo>
                      <a:pt x="358" y="539"/>
                    </a:lnTo>
                    <a:close/>
                    <a:moveTo>
                      <a:pt x="8" y="458"/>
                    </a:moveTo>
                    <a:lnTo>
                      <a:pt x="353" y="534"/>
                    </a:lnTo>
                    <a:lnTo>
                      <a:pt x="3" y="8"/>
                    </a:lnTo>
                    <a:lnTo>
                      <a:pt x="8" y="45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11" name="Freeform 108">
                <a:extLst>
                  <a:ext uri="{FF2B5EF4-FFF2-40B4-BE49-F238E27FC236}">
                    <a16:creationId xmlns:a16="http://schemas.microsoft.com/office/drawing/2014/main" id="{221BA261-2C1E-4A7E-9162-407C633E60E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462" y="3347"/>
                <a:ext cx="441" cy="265"/>
              </a:xfrm>
              <a:custGeom>
                <a:avLst/>
                <a:gdLst>
                  <a:gd name="T0" fmla="*/ 441 w 441"/>
                  <a:gd name="T1" fmla="*/ 265 h 265"/>
                  <a:gd name="T2" fmla="*/ 0 w 441"/>
                  <a:gd name="T3" fmla="*/ 0 h 265"/>
                  <a:gd name="T4" fmla="*/ 356 w 441"/>
                  <a:gd name="T5" fmla="*/ 80 h 265"/>
                  <a:gd name="T6" fmla="*/ 441 w 441"/>
                  <a:gd name="T7" fmla="*/ 265 h 265"/>
                  <a:gd name="T8" fmla="*/ 15 w 441"/>
                  <a:gd name="T9" fmla="*/ 6 h 265"/>
                  <a:gd name="T10" fmla="*/ 436 w 441"/>
                  <a:gd name="T11" fmla="*/ 259 h 265"/>
                  <a:gd name="T12" fmla="*/ 355 w 441"/>
                  <a:gd name="T13" fmla="*/ 82 h 265"/>
                  <a:gd name="T14" fmla="*/ 15 w 441"/>
                  <a:gd name="T15" fmla="*/ 6 h 2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41" h="265">
                    <a:moveTo>
                      <a:pt x="441" y="265"/>
                    </a:moveTo>
                    <a:lnTo>
                      <a:pt x="0" y="0"/>
                    </a:lnTo>
                    <a:lnTo>
                      <a:pt x="356" y="80"/>
                    </a:lnTo>
                    <a:lnTo>
                      <a:pt x="441" y="265"/>
                    </a:lnTo>
                    <a:close/>
                    <a:moveTo>
                      <a:pt x="15" y="6"/>
                    </a:moveTo>
                    <a:lnTo>
                      <a:pt x="436" y="259"/>
                    </a:lnTo>
                    <a:lnTo>
                      <a:pt x="355" y="82"/>
                    </a:lnTo>
                    <a:lnTo>
                      <a:pt x="15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12" name="Freeform 109">
                <a:extLst>
                  <a:ext uri="{FF2B5EF4-FFF2-40B4-BE49-F238E27FC236}">
                    <a16:creationId xmlns:a16="http://schemas.microsoft.com/office/drawing/2014/main" id="{293A8D4B-54A8-4E62-8EFD-867C20CEE55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816" y="3172"/>
                <a:ext cx="703" cy="439"/>
              </a:xfrm>
              <a:custGeom>
                <a:avLst/>
                <a:gdLst>
                  <a:gd name="T0" fmla="*/ 84 w 703"/>
                  <a:gd name="T1" fmla="*/ 439 h 439"/>
                  <a:gd name="T2" fmla="*/ 0 w 703"/>
                  <a:gd name="T3" fmla="*/ 255 h 439"/>
                  <a:gd name="T4" fmla="*/ 1 w 703"/>
                  <a:gd name="T5" fmla="*/ 255 h 439"/>
                  <a:gd name="T6" fmla="*/ 703 w 703"/>
                  <a:gd name="T7" fmla="*/ 0 h 439"/>
                  <a:gd name="T8" fmla="*/ 84 w 703"/>
                  <a:gd name="T9" fmla="*/ 439 h 439"/>
                  <a:gd name="T10" fmla="*/ 3 w 703"/>
                  <a:gd name="T11" fmla="*/ 257 h 439"/>
                  <a:gd name="T12" fmla="*/ 85 w 703"/>
                  <a:gd name="T13" fmla="*/ 435 h 439"/>
                  <a:gd name="T14" fmla="*/ 687 w 703"/>
                  <a:gd name="T15" fmla="*/ 9 h 439"/>
                  <a:gd name="T16" fmla="*/ 3 w 703"/>
                  <a:gd name="T17" fmla="*/ 257 h 4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03" h="439">
                    <a:moveTo>
                      <a:pt x="84" y="439"/>
                    </a:moveTo>
                    <a:lnTo>
                      <a:pt x="0" y="255"/>
                    </a:lnTo>
                    <a:lnTo>
                      <a:pt x="1" y="255"/>
                    </a:lnTo>
                    <a:lnTo>
                      <a:pt x="703" y="0"/>
                    </a:lnTo>
                    <a:lnTo>
                      <a:pt x="84" y="439"/>
                    </a:lnTo>
                    <a:close/>
                    <a:moveTo>
                      <a:pt x="3" y="257"/>
                    </a:moveTo>
                    <a:lnTo>
                      <a:pt x="85" y="435"/>
                    </a:lnTo>
                    <a:lnTo>
                      <a:pt x="687" y="9"/>
                    </a:lnTo>
                    <a:lnTo>
                      <a:pt x="3" y="25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13" name="Freeform 110">
                <a:extLst>
                  <a:ext uri="{FF2B5EF4-FFF2-40B4-BE49-F238E27FC236}">
                    <a16:creationId xmlns:a16="http://schemas.microsoft.com/office/drawing/2014/main" id="{055ACFF3-E7DA-466A-995D-019F0343AA2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461" y="2893"/>
                <a:ext cx="1055" cy="536"/>
              </a:xfrm>
              <a:custGeom>
                <a:avLst/>
                <a:gdLst>
                  <a:gd name="T0" fmla="*/ 356 w 1055"/>
                  <a:gd name="T1" fmla="*/ 536 h 536"/>
                  <a:gd name="T2" fmla="*/ 356 w 1055"/>
                  <a:gd name="T3" fmla="*/ 536 h 536"/>
                  <a:gd name="T4" fmla="*/ 0 w 1055"/>
                  <a:gd name="T5" fmla="*/ 0 h 536"/>
                  <a:gd name="T6" fmla="*/ 3 w 1055"/>
                  <a:gd name="T7" fmla="*/ 1 h 536"/>
                  <a:gd name="T8" fmla="*/ 1055 w 1055"/>
                  <a:gd name="T9" fmla="*/ 284 h 536"/>
                  <a:gd name="T10" fmla="*/ 356 w 1055"/>
                  <a:gd name="T11" fmla="*/ 536 h 536"/>
                  <a:gd name="T12" fmla="*/ 5 w 1055"/>
                  <a:gd name="T13" fmla="*/ 5 h 536"/>
                  <a:gd name="T14" fmla="*/ 357 w 1055"/>
                  <a:gd name="T15" fmla="*/ 534 h 536"/>
                  <a:gd name="T16" fmla="*/ 1047 w 1055"/>
                  <a:gd name="T17" fmla="*/ 284 h 536"/>
                  <a:gd name="T18" fmla="*/ 5 w 1055"/>
                  <a:gd name="T19" fmla="*/ 5 h 5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55" h="536">
                    <a:moveTo>
                      <a:pt x="356" y="536"/>
                    </a:moveTo>
                    <a:lnTo>
                      <a:pt x="356" y="536"/>
                    </a:lnTo>
                    <a:lnTo>
                      <a:pt x="0" y="0"/>
                    </a:lnTo>
                    <a:lnTo>
                      <a:pt x="3" y="1"/>
                    </a:lnTo>
                    <a:lnTo>
                      <a:pt x="1055" y="284"/>
                    </a:lnTo>
                    <a:lnTo>
                      <a:pt x="356" y="536"/>
                    </a:lnTo>
                    <a:close/>
                    <a:moveTo>
                      <a:pt x="5" y="5"/>
                    </a:moveTo>
                    <a:lnTo>
                      <a:pt x="357" y="534"/>
                    </a:lnTo>
                    <a:lnTo>
                      <a:pt x="1047" y="284"/>
                    </a:lnTo>
                    <a:lnTo>
                      <a:pt x="5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14" name="Freeform 111">
                <a:extLst>
                  <a:ext uri="{FF2B5EF4-FFF2-40B4-BE49-F238E27FC236}">
                    <a16:creationId xmlns:a16="http://schemas.microsoft.com/office/drawing/2014/main" id="{A3093239-6EB6-475C-9C51-DA3A8536B59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455" y="2861"/>
                <a:ext cx="1060" cy="318"/>
              </a:xfrm>
              <a:custGeom>
                <a:avLst/>
                <a:gdLst>
                  <a:gd name="T0" fmla="*/ 1060 w 1060"/>
                  <a:gd name="T1" fmla="*/ 318 h 318"/>
                  <a:gd name="T2" fmla="*/ 1056 w 1060"/>
                  <a:gd name="T3" fmla="*/ 317 h 318"/>
                  <a:gd name="T4" fmla="*/ 0 w 1060"/>
                  <a:gd name="T5" fmla="*/ 33 h 318"/>
                  <a:gd name="T6" fmla="*/ 846 w 1060"/>
                  <a:gd name="T7" fmla="*/ 0 h 318"/>
                  <a:gd name="T8" fmla="*/ 846 w 1060"/>
                  <a:gd name="T9" fmla="*/ 0 h 318"/>
                  <a:gd name="T10" fmla="*/ 1060 w 1060"/>
                  <a:gd name="T11" fmla="*/ 318 h 318"/>
                  <a:gd name="T12" fmla="*/ 17 w 1060"/>
                  <a:gd name="T13" fmla="*/ 36 h 318"/>
                  <a:gd name="T14" fmla="*/ 1054 w 1060"/>
                  <a:gd name="T15" fmla="*/ 313 h 318"/>
                  <a:gd name="T16" fmla="*/ 845 w 1060"/>
                  <a:gd name="T17" fmla="*/ 2 h 318"/>
                  <a:gd name="T18" fmla="*/ 17 w 1060"/>
                  <a:gd name="T19" fmla="*/ 36 h 3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60" h="318">
                    <a:moveTo>
                      <a:pt x="1060" y="318"/>
                    </a:moveTo>
                    <a:lnTo>
                      <a:pt x="1056" y="317"/>
                    </a:lnTo>
                    <a:lnTo>
                      <a:pt x="0" y="33"/>
                    </a:lnTo>
                    <a:lnTo>
                      <a:pt x="846" y="0"/>
                    </a:lnTo>
                    <a:lnTo>
                      <a:pt x="846" y="0"/>
                    </a:lnTo>
                    <a:lnTo>
                      <a:pt x="1060" y="318"/>
                    </a:lnTo>
                    <a:close/>
                    <a:moveTo>
                      <a:pt x="17" y="36"/>
                    </a:moveTo>
                    <a:lnTo>
                      <a:pt x="1054" y="313"/>
                    </a:lnTo>
                    <a:lnTo>
                      <a:pt x="845" y="2"/>
                    </a:lnTo>
                    <a:lnTo>
                      <a:pt x="17" y="3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15" name="Freeform 112">
                <a:extLst>
                  <a:ext uri="{FF2B5EF4-FFF2-40B4-BE49-F238E27FC236}">
                    <a16:creationId xmlns:a16="http://schemas.microsoft.com/office/drawing/2014/main" id="{43345AEA-965C-4B9E-8663-D10028D095E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297" y="2860"/>
                <a:ext cx="931" cy="345"/>
              </a:xfrm>
              <a:custGeom>
                <a:avLst/>
                <a:gdLst>
                  <a:gd name="T0" fmla="*/ 214 w 931"/>
                  <a:gd name="T1" fmla="*/ 318 h 345"/>
                  <a:gd name="T2" fmla="*/ 213 w 931"/>
                  <a:gd name="T3" fmla="*/ 318 h 345"/>
                  <a:gd name="T4" fmla="*/ 0 w 931"/>
                  <a:gd name="T5" fmla="*/ 0 h 345"/>
                  <a:gd name="T6" fmla="*/ 931 w 931"/>
                  <a:gd name="T7" fmla="*/ 345 h 345"/>
                  <a:gd name="T8" fmla="*/ 214 w 931"/>
                  <a:gd name="T9" fmla="*/ 318 h 345"/>
                  <a:gd name="T10" fmla="*/ 7 w 931"/>
                  <a:gd name="T11" fmla="*/ 4 h 345"/>
                  <a:gd name="T12" fmla="*/ 215 w 931"/>
                  <a:gd name="T13" fmla="*/ 315 h 345"/>
                  <a:gd name="T14" fmla="*/ 916 w 931"/>
                  <a:gd name="T15" fmla="*/ 342 h 345"/>
                  <a:gd name="T16" fmla="*/ 7 w 931"/>
                  <a:gd name="T17" fmla="*/ 4 h 3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31" h="345">
                    <a:moveTo>
                      <a:pt x="214" y="318"/>
                    </a:moveTo>
                    <a:lnTo>
                      <a:pt x="213" y="318"/>
                    </a:lnTo>
                    <a:lnTo>
                      <a:pt x="0" y="0"/>
                    </a:lnTo>
                    <a:lnTo>
                      <a:pt x="931" y="345"/>
                    </a:lnTo>
                    <a:lnTo>
                      <a:pt x="214" y="318"/>
                    </a:lnTo>
                    <a:close/>
                    <a:moveTo>
                      <a:pt x="7" y="4"/>
                    </a:moveTo>
                    <a:lnTo>
                      <a:pt x="215" y="315"/>
                    </a:lnTo>
                    <a:lnTo>
                      <a:pt x="916" y="342"/>
                    </a:lnTo>
                    <a:lnTo>
                      <a:pt x="7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16" name="Freeform 113">
                <a:extLst>
                  <a:ext uri="{FF2B5EF4-FFF2-40B4-BE49-F238E27FC236}">
                    <a16:creationId xmlns:a16="http://schemas.microsoft.com/office/drawing/2014/main" id="{526BAEF5-DD1F-4BD3-AD85-06191F44FC5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985" y="2892"/>
                <a:ext cx="485" cy="558"/>
              </a:xfrm>
              <a:custGeom>
                <a:avLst/>
                <a:gdLst>
                  <a:gd name="T0" fmla="*/ 0 w 485"/>
                  <a:gd name="T1" fmla="*/ 558 h 558"/>
                  <a:gd name="T2" fmla="*/ 480 w 485"/>
                  <a:gd name="T3" fmla="*/ 0 h 558"/>
                  <a:gd name="T4" fmla="*/ 485 w 485"/>
                  <a:gd name="T5" fmla="*/ 460 h 558"/>
                  <a:gd name="T6" fmla="*/ 0 w 485"/>
                  <a:gd name="T7" fmla="*/ 558 h 558"/>
                  <a:gd name="T8" fmla="*/ 477 w 485"/>
                  <a:gd name="T9" fmla="*/ 7 h 558"/>
                  <a:gd name="T10" fmla="*/ 7 w 485"/>
                  <a:gd name="T11" fmla="*/ 553 h 558"/>
                  <a:gd name="T12" fmla="*/ 482 w 485"/>
                  <a:gd name="T13" fmla="*/ 457 h 558"/>
                  <a:gd name="T14" fmla="*/ 477 w 485"/>
                  <a:gd name="T15" fmla="*/ 7 h 5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85" h="558">
                    <a:moveTo>
                      <a:pt x="0" y="558"/>
                    </a:moveTo>
                    <a:lnTo>
                      <a:pt x="480" y="0"/>
                    </a:lnTo>
                    <a:lnTo>
                      <a:pt x="485" y="460"/>
                    </a:lnTo>
                    <a:lnTo>
                      <a:pt x="0" y="558"/>
                    </a:lnTo>
                    <a:close/>
                    <a:moveTo>
                      <a:pt x="477" y="7"/>
                    </a:moveTo>
                    <a:lnTo>
                      <a:pt x="7" y="553"/>
                    </a:lnTo>
                    <a:lnTo>
                      <a:pt x="482" y="457"/>
                    </a:lnTo>
                    <a:lnTo>
                      <a:pt x="477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17" name="Freeform 114">
                <a:extLst>
                  <a:ext uri="{FF2B5EF4-FFF2-40B4-BE49-F238E27FC236}">
                    <a16:creationId xmlns:a16="http://schemas.microsoft.com/office/drawing/2014/main" id="{EAEC6B87-90CC-42D0-96B5-41AD7BC1216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487" y="2892"/>
                <a:ext cx="980" cy="556"/>
              </a:xfrm>
              <a:custGeom>
                <a:avLst/>
                <a:gdLst>
                  <a:gd name="T0" fmla="*/ 502 w 980"/>
                  <a:gd name="T1" fmla="*/ 556 h 556"/>
                  <a:gd name="T2" fmla="*/ 502 w 980"/>
                  <a:gd name="T3" fmla="*/ 556 h 556"/>
                  <a:gd name="T4" fmla="*/ 0 w 980"/>
                  <a:gd name="T5" fmla="*/ 354 h 556"/>
                  <a:gd name="T6" fmla="*/ 980 w 980"/>
                  <a:gd name="T7" fmla="*/ 0 h 556"/>
                  <a:gd name="T8" fmla="*/ 502 w 980"/>
                  <a:gd name="T9" fmla="*/ 556 h 556"/>
                  <a:gd name="T10" fmla="*/ 7 w 980"/>
                  <a:gd name="T11" fmla="*/ 354 h 556"/>
                  <a:gd name="T12" fmla="*/ 502 w 980"/>
                  <a:gd name="T13" fmla="*/ 554 h 556"/>
                  <a:gd name="T14" fmla="*/ 972 w 980"/>
                  <a:gd name="T15" fmla="*/ 6 h 556"/>
                  <a:gd name="T16" fmla="*/ 7 w 980"/>
                  <a:gd name="T17" fmla="*/ 354 h 5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80" h="556">
                    <a:moveTo>
                      <a:pt x="502" y="556"/>
                    </a:moveTo>
                    <a:lnTo>
                      <a:pt x="502" y="556"/>
                    </a:lnTo>
                    <a:lnTo>
                      <a:pt x="0" y="354"/>
                    </a:lnTo>
                    <a:lnTo>
                      <a:pt x="980" y="0"/>
                    </a:lnTo>
                    <a:lnTo>
                      <a:pt x="502" y="556"/>
                    </a:lnTo>
                    <a:close/>
                    <a:moveTo>
                      <a:pt x="7" y="354"/>
                    </a:moveTo>
                    <a:lnTo>
                      <a:pt x="502" y="554"/>
                    </a:lnTo>
                    <a:lnTo>
                      <a:pt x="972" y="6"/>
                    </a:lnTo>
                    <a:lnTo>
                      <a:pt x="7" y="35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18" name="Freeform 115">
                <a:extLst>
                  <a:ext uri="{FF2B5EF4-FFF2-40B4-BE49-F238E27FC236}">
                    <a16:creationId xmlns:a16="http://schemas.microsoft.com/office/drawing/2014/main" id="{4062EE1A-C1AB-46B1-BBBD-D25B08B0F0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55" y="3212"/>
                <a:ext cx="65" cy="65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7"/>
                      <a:pt x="38" y="56"/>
                      <a:pt x="24" y="54"/>
                    </a:cubicBezTo>
                    <a:cubicBezTo>
                      <a:pt x="10" y="52"/>
                      <a:pt x="0" y="38"/>
                      <a:pt x="2" y="24"/>
                    </a:cubicBezTo>
                    <a:cubicBezTo>
                      <a:pt x="5" y="10"/>
                      <a:pt x="18" y="0"/>
                      <a:pt x="32" y="2"/>
                    </a:cubicBezTo>
                    <a:cubicBezTo>
                      <a:pt x="47" y="5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19" name="Freeform 116">
                <a:extLst>
                  <a:ext uri="{FF2B5EF4-FFF2-40B4-BE49-F238E27FC236}">
                    <a16:creationId xmlns:a16="http://schemas.microsoft.com/office/drawing/2014/main" id="{8CD98488-8DB1-4D64-B4D3-7052BF0AC5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03" y="4147"/>
                <a:ext cx="64" cy="64"/>
              </a:xfrm>
              <a:custGeom>
                <a:avLst/>
                <a:gdLst>
                  <a:gd name="T0" fmla="*/ 53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3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3" y="32"/>
                    </a:moveTo>
                    <a:cubicBezTo>
                      <a:pt x="51" y="47"/>
                      <a:pt x="38" y="56"/>
                      <a:pt x="24" y="54"/>
                    </a:cubicBezTo>
                    <a:cubicBezTo>
                      <a:pt x="9" y="52"/>
                      <a:pt x="0" y="39"/>
                      <a:pt x="2" y="24"/>
                    </a:cubicBezTo>
                    <a:cubicBezTo>
                      <a:pt x="4" y="10"/>
                      <a:pt x="17" y="0"/>
                      <a:pt x="32" y="2"/>
                    </a:cubicBezTo>
                    <a:cubicBezTo>
                      <a:pt x="46" y="5"/>
                      <a:pt x="56" y="18"/>
                      <a:pt x="53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0" name="Freeform 117">
                <a:extLst>
                  <a:ext uri="{FF2B5EF4-FFF2-40B4-BE49-F238E27FC236}">
                    <a16:creationId xmlns:a16="http://schemas.microsoft.com/office/drawing/2014/main" id="{1E2A0C8D-94F6-40D8-A1B6-7E5C86C618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53" y="4342"/>
                <a:ext cx="64" cy="66"/>
              </a:xfrm>
              <a:custGeom>
                <a:avLst/>
                <a:gdLst>
                  <a:gd name="T0" fmla="*/ 54 w 56"/>
                  <a:gd name="T1" fmla="*/ 33 h 57"/>
                  <a:gd name="T2" fmla="*/ 24 w 56"/>
                  <a:gd name="T3" fmla="*/ 54 h 57"/>
                  <a:gd name="T4" fmla="*/ 2 w 56"/>
                  <a:gd name="T5" fmla="*/ 24 h 57"/>
                  <a:gd name="T6" fmla="*/ 32 w 56"/>
                  <a:gd name="T7" fmla="*/ 3 h 57"/>
                  <a:gd name="T8" fmla="*/ 54 w 56"/>
                  <a:gd name="T9" fmla="*/ 33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7">
                    <a:moveTo>
                      <a:pt x="54" y="33"/>
                    </a:moveTo>
                    <a:cubicBezTo>
                      <a:pt x="52" y="47"/>
                      <a:pt x="38" y="57"/>
                      <a:pt x="24" y="54"/>
                    </a:cubicBezTo>
                    <a:cubicBezTo>
                      <a:pt x="10" y="52"/>
                      <a:pt x="0" y="39"/>
                      <a:pt x="2" y="24"/>
                    </a:cubicBezTo>
                    <a:cubicBezTo>
                      <a:pt x="4" y="10"/>
                      <a:pt x="18" y="0"/>
                      <a:pt x="32" y="3"/>
                    </a:cubicBezTo>
                    <a:cubicBezTo>
                      <a:pt x="46" y="5"/>
                      <a:pt x="56" y="18"/>
                      <a:pt x="54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1" name="Freeform 118">
                <a:extLst>
                  <a:ext uri="{FF2B5EF4-FFF2-40B4-BE49-F238E27FC236}">
                    <a16:creationId xmlns:a16="http://schemas.microsoft.com/office/drawing/2014/main" id="{F7B9D79D-0FE7-4B71-A26B-B9286C66FF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86" y="4371"/>
                <a:ext cx="65" cy="65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6"/>
                      <a:pt x="38" y="56"/>
                      <a:pt x="24" y="54"/>
                    </a:cubicBezTo>
                    <a:cubicBezTo>
                      <a:pt x="10" y="52"/>
                      <a:pt x="0" y="38"/>
                      <a:pt x="2" y="24"/>
                    </a:cubicBezTo>
                    <a:cubicBezTo>
                      <a:pt x="4" y="10"/>
                      <a:pt x="18" y="0"/>
                      <a:pt x="32" y="2"/>
                    </a:cubicBezTo>
                    <a:cubicBezTo>
                      <a:pt x="46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2" name="Freeform 119">
                <a:extLst>
                  <a:ext uri="{FF2B5EF4-FFF2-40B4-BE49-F238E27FC236}">
                    <a16:creationId xmlns:a16="http://schemas.microsoft.com/office/drawing/2014/main" id="{2392D103-DDDA-46EE-8834-01DB0AACFD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02" y="4913"/>
                <a:ext cx="64" cy="64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1" y="47"/>
                      <a:pt x="38" y="56"/>
                      <a:pt x="24" y="54"/>
                    </a:cubicBezTo>
                    <a:cubicBezTo>
                      <a:pt x="9" y="52"/>
                      <a:pt x="0" y="38"/>
                      <a:pt x="2" y="24"/>
                    </a:cubicBezTo>
                    <a:cubicBezTo>
                      <a:pt x="4" y="10"/>
                      <a:pt x="18" y="0"/>
                      <a:pt x="32" y="2"/>
                    </a:cubicBezTo>
                    <a:cubicBezTo>
                      <a:pt x="46" y="5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3" name="Freeform 120">
                <a:extLst>
                  <a:ext uri="{FF2B5EF4-FFF2-40B4-BE49-F238E27FC236}">
                    <a16:creationId xmlns:a16="http://schemas.microsoft.com/office/drawing/2014/main" id="{7ADDE69E-1FA8-4830-99CA-2EE1D87AC9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94" y="5302"/>
                <a:ext cx="65" cy="65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6"/>
                      <a:pt x="38" y="56"/>
                      <a:pt x="24" y="54"/>
                    </a:cubicBezTo>
                    <a:cubicBezTo>
                      <a:pt x="10" y="51"/>
                      <a:pt x="0" y="38"/>
                      <a:pt x="2" y="24"/>
                    </a:cubicBezTo>
                    <a:cubicBezTo>
                      <a:pt x="5" y="9"/>
                      <a:pt x="18" y="0"/>
                      <a:pt x="32" y="2"/>
                    </a:cubicBezTo>
                    <a:cubicBezTo>
                      <a:pt x="47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4" name="Freeform 121">
                <a:extLst>
                  <a:ext uri="{FF2B5EF4-FFF2-40B4-BE49-F238E27FC236}">
                    <a16:creationId xmlns:a16="http://schemas.microsoft.com/office/drawing/2014/main" id="{35301D2E-2251-4F04-8A8D-2CD72E2100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05" y="5746"/>
                <a:ext cx="65" cy="64"/>
              </a:xfrm>
              <a:custGeom>
                <a:avLst/>
                <a:gdLst>
                  <a:gd name="T0" fmla="*/ 54 w 57"/>
                  <a:gd name="T1" fmla="*/ 32 h 56"/>
                  <a:gd name="T2" fmla="*/ 24 w 57"/>
                  <a:gd name="T3" fmla="*/ 54 h 56"/>
                  <a:gd name="T4" fmla="*/ 3 w 57"/>
                  <a:gd name="T5" fmla="*/ 24 h 56"/>
                  <a:gd name="T6" fmla="*/ 32 w 57"/>
                  <a:gd name="T7" fmla="*/ 2 h 56"/>
                  <a:gd name="T8" fmla="*/ 54 w 57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7" h="56">
                    <a:moveTo>
                      <a:pt x="54" y="32"/>
                    </a:moveTo>
                    <a:cubicBezTo>
                      <a:pt x="52" y="46"/>
                      <a:pt x="39" y="56"/>
                      <a:pt x="24" y="54"/>
                    </a:cubicBezTo>
                    <a:cubicBezTo>
                      <a:pt x="10" y="52"/>
                      <a:pt x="0" y="38"/>
                      <a:pt x="3" y="24"/>
                    </a:cubicBezTo>
                    <a:cubicBezTo>
                      <a:pt x="5" y="10"/>
                      <a:pt x="18" y="0"/>
                      <a:pt x="32" y="2"/>
                    </a:cubicBezTo>
                    <a:cubicBezTo>
                      <a:pt x="47" y="4"/>
                      <a:pt x="57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5" name="Freeform 122">
                <a:extLst>
                  <a:ext uri="{FF2B5EF4-FFF2-40B4-BE49-F238E27FC236}">
                    <a16:creationId xmlns:a16="http://schemas.microsoft.com/office/drawing/2014/main" id="{A331711F-05B9-4CBC-8499-1170338672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10" y="5210"/>
                <a:ext cx="65" cy="65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6"/>
                      <a:pt x="38" y="56"/>
                      <a:pt x="24" y="54"/>
                    </a:cubicBezTo>
                    <a:cubicBezTo>
                      <a:pt x="10" y="51"/>
                      <a:pt x="0" y="38"/>
                      <a:pt x="2" y="24"/>
                    </a:cubicBezTo>
                    <a:cubicBezTo>
                      <a:pt x="4" y="9"/>
                      <a:pt x="18" y="0"/>
                      <a:pt x="32" y="2"/>
                    </a:cubicBezTo>
                    <a:cubicBezTo>
                      <a:pt x="46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6" name="Freeform 123">
                <a:extLst>
                  <a:ext uri="{FF2B5EF4-FFF2-40B4-BE49-F238E27FC236}">
                    <a16:creationId xmlns:a16="http://schemas.microsoft.com/office/drawing/2014/main" id="{C8B76045-7325-4756-9AF2-2BD3326464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70" y="4780"/>
                <a:ext cx="64" cy="66"/>
              </a:xfrm>
              <a:custGeom>
                <a:avLst/>
                <a:gdLst>
                  <a:gd name="T0" fmla="*/ 54 w 56"/>
                  <a:gd name="T1" fmla="*/ 33 h 57"/>
                  <a:gd name="T2" fmla="*/ 24 w 56"/>
                  <a:gd name="T3" fmla="*/ 54 h 57"/>
                  <a:gd name="T4" fmla="*/ 2 w 56"/>
                  <a:gd name="T5" fmla="*/ 24 h 57"/>
                  <a:gd name="T6" fmla="*/ 32 w 56"/>
                  <a:gd name="T7" fmla="*/ 3 h 57"/>
                  <a:gd name="T8" fmla="*/ 54 w 56"/>
                  <a:gd name="T9" fmla="*/ 33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7">
                    <a:moveTo>
                      <a:pt x="54" y="33"/>
                    </a:moveTo>
                    <a:cubicBezTo>
                      <a:pt x="52" y="47"/>
                      <a:pt x="38" y="57"/>
                      <a:pt x="24" y="54"/>
                    </a:cubicBezTo>
                    <a:cubicBezTo>
                      <a:pt x="10" y="52"/>
                      <a:pt x="0" y="39"/>
                      <a:pt x="2" y="24"/>
                    </a:cubicBezTo>
                    <a:cubicBezTo>
                      <a:pt x="5" y="10"/>
                      <a:pt x="18" y="0"/>
                      <a:pt x="32" y="3"/>
                    </a:cubicBezTo>
                    <a:cubicBezTo>
                      <a:pt x="47" y="5"/>
                      <a:pt x="56" y="18"/>
                      <a:pt x="54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7" name="Freeform 124">
                <a:extLst>
                  <a:ext uri="{FF2B5EF4-FFF2-40B4-BE49-F238E27FC236}">
                    <a16:creationId xmlns:a16="http://schemas.microsoft.com/office/drawing/2014/main" id="{2F62E359-D174-4E1D-B9CB-25598C084E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79" y="5685"/>
                <a:ext cx="65" cy="64"/>
              </a:xfrm>
              <a:custGeom>
                <a:avLst/>
                <a:gdLst>
                  <a:gd name="T0" fmla="*/ 54 w 57"/>
                  <a:gd name="T1" fmla="*/ 32 h 56"/>
                  <a:gd name="T2" fmla="*/ 24 w 57"/>
                  <a:gd name="T3" fmla="*/ 54 h 56"/>
                  <a:gd name="T4" fmla="*/ 3 w 57"/>
                  <a:gd name="T5" fmla="*/ 24 h 56"/>
                  <a:gd name="T6" fmla="*/ 33 w 57"/>
                  <a:gd name="T7" fmla="*/ 2 h 56"/>
                  <a:gd name="T8" fmla="*/ 54 w 57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7" h="56">
                    <a:moveTo>
                      <a:pt x="54" y="32"/>
                    </a:moveTo>
                    <a:cubicBezTo>
                      <a:pt x="52" y="46"/>
                      <a:pt x="39" y="56"/>
                      <a:pt x="24" y="54"/>
                    </a:cubicBezTo>
                    <a:cubicBezTo>
                      <a:pt x="10" y="52"/>
                      <a:pt x="0" y="38"/>
                      <a:pt x="3" y="24"/>
                    </a:cubicBezTo>
                    <a:cubicBezTo>
                      <a:pt x="5" y="10"/>
                      <a:pt x="18" y="0"/>
                      <a:pt x="33" y="2"/>
                    </a:cubicBezTo>
                    <a:cubicBezTo>
                      <a:pt x="47" y="5"/>
                      <a:pt x="57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8" name="Freeform 125">
                <a:extLst>
                  <a:ext uri="{FF2B5EF4-FFF2-40B4-BE49-F238E27FC236}">
                    <a16:creationId xmlns:a16="http://schemas.microsoft.com/office/drawing/2014/main" id="{35D787FD-B255-43A9-9E46-AC26FB8161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46" y="5463"/>
                <a:ext cx="64" cy="65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7"/>
                      <a:pt x="38" y="56"/>
                      <a:pt x="24" y="54"/>
                    </a:cubicBezTo>
                    <a:cubicBezTo>
                      <a:pt x="10" y="52"/>
                      <a:pt x="0" y="38"/>
                      <a:pt x="2" y="24"/>
                    </a:cubicBezTo>
                    <a:cubicBezTo>
                      <a:pt x="4" y="10"/>
                      <a:pt x="18" y="0"/>
                      <a:pt x="32" y="2"/>
                    </a:cubicBezTo>
                    <a:cubicBezTo>
                      <a:pt x="46" y="5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9" name="Freeform 126">
                <a:extLst>
                  <a:ext uri="{FF2B5EF4-FFF2-40B4-BE49-F238E27FC236}">
                    <a16:creationId xmlns:a16="http://schemas.microsoft.com/office/drawing/2014/main" id="{DA61BC03-2E06-4A90-8AE7-6F0DD1CF82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60" y="5440"/>
                <a:ext cx="65" cy="65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1" y="46"/>
                      <a:pt x="38" y="56"/>
                      <a:pt x="24" y="54"/>
                    </a:cubicBezTo>
                    <a:cubicBezTo>
                      <a:pt x="10" y="51"/>
                      <a:pt x="0" y="38"/>
                      <a:pt x="2" y="24"/>
                    </a:cubicBezTo>
                    <a:cubicBezTo>
                      <a:pt x="4" y="9"/>
                      <a:pt x="18" y="0"/>
                      <a:pt x="32" y="2"/>
                    </a:cubicBezTo>
                    <a:cubicBezTo>
                      <a:pt x="46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30" name="Freeform 127">
                <a:extLst>
                  <a:ext uri="{FF2B5EF4-FFF2-40B4-BE49-F238E27FC236}">
                    <a16:creationId xmlns:a16="http://schemas.microsoft.com/office/drawing/2014/main" id="{A303CDA7-7F56-4773-A98A-80FA6B3AC8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83" y="4018"/>
                <a:ext cx="66" cy="64"/>
              </a:xfrm>
              <a:custGeom>
                <a:avLst/>
                <a:gdLst>
                  <a:gd name="T0" fmla="*/ 54 w 57"/>
                  <a:gd name="T1" fmla="*/ 32 h 56"/>
                  <a:gd name="T2" fmla="*/ 24 w 57"/>
                  <a:gd name="T3" fmla="*/ 54 h 56"/>
                  <a:gd name="T4" fmla="*/ 3 w 57"/>
                  <a:gd name="T5" fmla="*/ 24 h 56"/>
                  <a:gd name="T6" fmla="*/ 33 w 57"/>
                  <a:gd name="T7" fmla="*/ 2 h 56"/>
                  <a:gd name="T8" fmla="*/ 54 w 57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7" h="56">
                    <a:moveTo>
                      <a:pt x="54" y="32"/>
                    </a:moveTo>
                    <a:cubicBezTo>
                      <a:pt x="52" y="46"/>
                      <a:pt x="39" y="56"/>
                      <a:pt x="24" y="54"/>
                    </a:cubicBezTo>
                    <a:cubicBezTo>
                      <a:pt x="10" y="52"/>
                      <a:pt x="0" y="38"/>
                      <a:pt x="3" y="24"/>
                    </a:cubicBezTo>
                    <a:cubicBezTo>
                      <a:pt x="5" y="10"/>
                      <a:pt x="18" y="0"/>
                      <a:pt x="33" y="2"/>
                    </a:cubicBezTo>
                    <a:cubicBezTo>
                      <a:pt x="47" y="4"/>
                      <a:pt x="57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31" name="Freeform 128">
                <a:extLst>
                  <a:ext uri="{FF2B5EF4-FFF2-40B4-BE49-F238E27FC236}">
                    <a16:creationId xmlns:a16="http://schemas.microsoft.com/office/drawing/2014/main" id="{45C14ADE-1DCF-45E4-B224-CFC0B24041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71" y="2829"/>
                <a:ext cx="65" cy="64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1" y="46"/>
                      <a:pt x="38" y="56"/>
                      <a:pt x="24" y="54"/>
                    </a:cubicBezTo>
                    <a:cubicBezTo>
                      <a:pt x="9" y="51"/>
                      <a:pt x="0" y="38"/>
                      <a:pt x="2" y="24"/>
                    </a:cubicBezTo>
                    <a:cubicBezTo>
                      <a:pt x="4" y="9"/>
                      <a:pt x="18" y="0"/>
                      <a:pt x="32" y="2"/>
                    </a:cubicBezTo>
                    <a:cubicBezTo>
                      <a:pt x="46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32" name="Freeform 129">
                <a:extLst>
                  <a:ext uri="{FF2B5EF4-FFF2-40B4-BE49-F238E27FC236}">
                    <a16:creationId xmlns:a16="http://schemas.microsoft.com/office/drawing/2014/main" id="{F9E05EAE-D0CD-4848-A64A-D47C7E40F6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96" y="3172"/>
                <a:ext cx="65" cy="64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6"/>
                      <a:pt x="38" y="56"/>
                      <a:pt x="24" y="54"/>
                    </a:cubicBezTo>
                    <a:cubicBezTo>
                      <a:pt x="10" y="51"/>
                      <a:pt x="0" y="38"/>
                      <a:pt x="2" y="24"/>
                    </a:cubicBezTo>
                    <a:cubicBezTo>
                      <a:pt x="5" y="9"/>
                      <a:pt x="18" y="0"/>
                      <a:pt x="32" y="2"/>
                    </a:cubicBezTo>
                    <a:cubicBezTo>
                      <a:pt x="47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33" name="Freeform 130">
                <a:extLst>
                  <a:ext uri="{FF2B5EF4-FFF2-40B4-BE49-F238E27FC236}">
                    <a16:creationId xmlns:a16="http://schemas.microsoft.com/office/drawing/2014/main" id="{FB4EE11F-EC59-4680-B96C-BDE75588B8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12" y="3719"/>
                <a:ext cx="65" cy="66"/>
              </a:xfrm>
              <a:custGeom>
                <a:avLst/>
                <a:gdLst>
                  <a:gd name="T0" fmla="*/ 54 w 56"/>
                  <a:gd name="T1" fmla="*/ 33 h 57"/>
                  <a:gd name="T2" fmla="*/ 24 w 56"/>
                  <a:gd name="T3" fmla="*/ 54 h 57"/>
                  <a:gd name="T4" fmla="*/ 2 w 56"/>
                  <a:gd name="T5" fmla="*/ 24 h 57"/>
                  <a:gd name="T6" fmla="*/ 32 w 56"/>
                  <a:gd name="T7" fmla="*/ 3 h 57"/>
                  <a:gd name="T8" fmla="*/ 54 w 56"/>
                  <a:gd name="T9" fmla="*/ 33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7">
                    <a:moveTo>
                      <a:pt x="54" y="33"/>
                    </a:moveTo>
                    <a:cubicBezTo>
                      <a:pt x="52" y="47"/>
                      <a:pt x="38" y="57"/>
                      <a:pt x="24" y="54"/>
                    </a:cubicBezTo>
                    <a:cubicBezTo>
                      <a:pt x="10" y="52"/>
                      <a:pt x="0" y="39"/>
                      <a:pt x="2" y="24"/>
                    </a:cubicBezTo>
                    <a:cubicBezTo>
                      <a:pt x="5" y="10"/>
                      <a:pt x="18" y="0"/>
                      <a:pt x="32" y="3"/>
                    </a:cubicBezTo>
                    <a:cubicBezTo>
                      <a:pt x="47" y="5"/>
                      <a:pt x="56" y="18"/>
                      <a:pt x="54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34" name="Freeform 131">
                <a:extLst>
                  <a:ext uri="{FF2B5EF4-FFF2-40B4-BE49-F238E27FC236}">
                    <a16:creationId xmlns:a16="http://schemas.microsoft.com/office/drawing/2014/main" id="{3CEA0866-DF9D-4853-8E90-43378AB073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86" y="3885"/>
                <a:ext cx="65" cy="65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6"/>
                      <a:pt x="38" y="56"/>
                      <a:pt x="24" y="54"/>
                    </a:cubicBezTo>
                    <a:cubicBezTo>
                      <a:pt x="10" y="51"/>
                      <a:pt x="0" y="38"/>
                      <a:pt x="2" y="24"/>
                    </a:cubicBezTo>
                    <a:cubicBezTo>
                      <a:pt x="5" y="9"/>
                      <a:pt x="18" y="0"/>
                      <a:pt x="32" y="2"/>
                    </a:cubicBezTo>
                    <a:cubicBezTo>
                      <a:pt x="47" y="4"/>
                      <a:pt x="56" y="17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35" name="Freeform 132">
                <a:extLst>
                  <a:ext uri="{FF2B5EF4-FFF2-40B4-BE49-F238E27FC236}">
                    <a16:creationId xmlns:a16="http://schemas.microsoft.com/office/drawing/2014/main" id="{82F98EB3-2660-4B89-AA2A-6CDB2E075E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54" y="3417"/>
                <a:ext cx="65" cy="65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6"/>
                      <a:pt x="38" y="56"/>
                      <a:pt x="24" y="54"/>
                    </a:cubicBezTo>
                    <a:cubicBezTo>
                      <a:pt x="10" y="51"/>
                      <a:pt x="0" y="38"/>
                      <a:pt x="2" y="24"/>
                    </a:cubicBezTo>
                    <a:cubicBezTo>
                      <a:pt x="5" y="10"/>
                      <a:pt x="18" y="0"/>
                      <a:pt x="32" y="2"/>
                    </a:cubicBezTo>
                    <a:cubicBezTo>
                      <a:pt x="47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36" name="Freeform 133">
                <a:extLst>
                  <a:ext uri="{FF2B5EF4-FFF2-40B4-BE49-F238E27FC236}">
                    <a16:creationId xmlns:a16="http://schemas.microsoft.com/office/drawing/2014/main" id="{8EC52DE0-DFEE-4D50-B599-5B3E83C10B7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938" y="3401"/>
                <a:ext cx="97" cy="97"/>
              </a:xfrm>
              <a:custGeom>
                <a:avLst/>
                <a:gdLst>
                  <a:gd name="T0" fmla="*/ 36 w 84"/>
                  <a:gd name="T1" fmla="*/ 80 h 84"/>
                  <a:gd name="T2" fmla="*/ 4 w 84"/>
                  <a:gd name="T3" fmla="*/ 36 h 84"/>
                  <a:gd name="T4" fmla="*/ 48 w 84"/>
                  <a:gd name="T5" fmla="*/ 3 h 84"/>
                  <a:gd name="T6" fmla="*/ 81 w 84"/>
                  <a:gd name="T7" fmla="*/ 48 h 84"/>
                  <a:gd name="T8" fmla="*/ 36 w 84"/>
                  <a:gd name="T9" fmla="*/ 80 h 84"/>
                  <a:gd name="T10" fmla="*/ 48 w 84"/>
                  <a:gd name="T11" fmla="*/ 5 h 84"/>
                  <a:gd name="T12" fmla="*/ 5 w 84"/>
                  <a:gd name="T13" fmla="*/ 36 h 84"/>
                  <a:gd name="T14" fmla="*/ 36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0"/>
                    </a:moveTo>
                    <a:cubicBezTo>
                      <a:pt x="15" y="77"/>
                      <a:pt x="0" y="57"/>
                      <a:pt x="4" y="36"/>
                    </a:cubicBezTo>
                    <a:cubicBezTo>
                      <a:pt x="7" y="15"/>
                      <a:pt x="27" y="0"/>
                      <a:pt x="48" y="3"/>
                    </a:cubicBezTo>
                    <a:cubicBezTo>
                      <a:pt x="70" y="7"/>
                      <a:pt x="84" y="27"/>
                      <a:pt x="81" y="48"/>
                    </a:cubicBezTo>
                    <a:cubicBezTo>
                      <a:pt x="77" y="69"/>
                      <a:pt x="57" y="84"/>
                      <a:pt x="36" y="80"/>
                    </a:cubicBezTo>
                    <a:close/>
                    <a:moveTo>
                      <a:pt x="48" y="5"/>
                    </a:moveTo>
                    <a:cubicBezTo>
                      <a:pt x="28" y="2"/>
                      <a:pt x="9" y="16"/>
                      <a:pt x="5" y="36"/>
                    </a:cubicBezTo>
                    <a:cubicBezTo>
                      <a:pt x="2" y="56"/>
                      <a:pt x="16" y="76"/>
                      <a:pt x="36" y="79"/>
                    </a:cubicBezTo>
                    <a:cubicBezTo>
                      <a:pt x="57" y="82"/>
                      <a:pt x="76" y="68"/>
                      <a:pt x="79" y="48"/>
                    </a:cubicBezTo>
                    <a:cubicBezTo>
                      <a:pt x="82" y="27"/>
                      <a:pt x="68" y="8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37" name="Freeform 134">
                <a:extLst>
                  <a:ext uri="{FF2B5EF4-FFF2-40B4-BE49-F238E27FC236}">
                    <a16:creationId xmlns:a16="http://schemas.microsoft.com/office/drawing/2014/main" id="{7DB7ABD8-24F5-4646-9FD2-92BAFD8BDB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60" y="4435"/>
                <a:ext cx="65" cy="64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6"/>
                      <a:pt x="38" y="56"/>
                      <a:pt x="24" y="54"/>
                    </a:cubicBezTo>
                    <a:cubicBezTo>
                      <a:pt x="10" y="52"/>
                      <a:pt x="0" y="38"/>
                      <a:pt x="2" y="24"/>
                    </a:cubicBezTo>
                    <a:cubicBezTo>
                      <a:pt x="4" y="10"/>
                      <a:pt x="18" y="0"/>
                      <a:pt x="32" y="2"/>
                    </a:cubicBezTo>
                    <a:cubicBezTo>
                      <a:pt x="46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38" name="Freeform 135">
                <a:extLst>
                  <a:ext uri="{FF2B5EF4-FFF2-40B4-BE49-F238E27FC236}">
                    <a16:creationId xmlns:a16="http://schemas.microsoft.com/office/drawing/2014/main" id="{60C2CDD5-043E-4E72-A5F5-55FA2E82270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744" y="4418"/>
                <a:ext cx="97" cy="97"/>
              </a:xfrm>
              <a:custGeom>
                <a:avLst/>
                <a:gdLst>
                  <a:gd name="T0" fmla="*/ 36 w 84"/>
                  <a:gd name="T1" fmla="*/ 80 h 84"/>
                  <a:gd name="T2" fmla="*/ 4 w 84"/>
                  <a:gd name="T3" fmla="*/ 36 h 84"/>
                  <a:gd name="T4" fmla="*/ 48 w 84"/>
                  <a:gd name="T5" fmla="*/ 3 h 84"/>
                  <a:gd name="T6" fmla="*/ 81 w 84"/>
                  <a:gd name="T7" fmla="*/ 48 h 84"/>
                  <a:gd name="T8" fmla="*/ 36 w 84"/>
                  <a:gd name="T9" fmla="*/ 80 h 84"/>
                  <a:gd name="T10" fmla="*/ 48 w 84"/>
                  <a:gd name="T11" fmla="*/ 5 h 84"/>
                  <a:gd name="T12" fmla="*/ 5 w 84"/>
                  <a:gd name="T13" fmla="*/ 36 h 84"/>
                  <a:gd name="T14" fmla="*/ 36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0"/>
                    </a:moveTo>
                    <a:cubicBezTo>
                      <a:pt x="15" y="77"/>
                      <a:pt x="0" y="57"/>
                      <a:pt x="4" y="36"/>
                    </a:cubicBezTo>
                    <a:cubicBezTo>
                      <a:pt x="7" y="15"/>
                      <a:pt x="27" y="0"/>
                      <a:pt x="48" y="3"/>
                    </a:cubicBezTo>
                    <a:cubicBezTo>
                      <a:pt x="69" y="7"/>
                      <a:pt x="84" y="27"/>
                      <a:pt x="81" y="48"/>
                    </a:cubicBezTo>
                    <a:cubicBezTo>
                      <a:pt x="77" y="69"/>
                      <a:pt x="57" y="84"/>
                      <a:pt x="36" y="80"/>
                    </a:cubicBezTo>
                    <a:close/>
                    <a:moveTo>
                      <a:pt x="48" y="5"/>
                    </a:moveTo>
                    <a:cubicBezTo>
                      <a:pt x="28" y="2"/>
                      <a:pt x="8" y="16"/>
                      <a:pt x="5" y="36"/>
                    </a:cubicBezTo>
                    <a:cubicBezTo>
                      <a:pt x="2" y="56"/>
                      <a:pt x="16" y="76"/>
                      <a:pt x="36" y="79"/>
                    </a:cubicBezTo>
                    <a:cubicBezTo>
                      <a:pt x="57" y="82"/>
                      <a:pt x="76" y="68"/>
                      <a:pt x="79" y="48"/>
                    </a:cubicBezTo>
                    <a:cubicBezTo>
                      <a:pt x="82" y="27"/>
                      <a:pt x="68" y="8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39" name="Freeform 136">
                <a:extLst>
                  <a:ext uri="{FF2B5EF4-FFF2-40B4-BE49-F238E27FC236}">
                    <a16:creationId xmlns:a16="http://schemas.microsoft.com/office/drawing/2014/main" id="{3FF14E64-7BB3-43E5-904B-31DA9BDB09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23" y="3984"/>
                <a:ext cx="64" cy="66"/>
              </a:xfrm>
              <a:custGeom>
                <a:avLst/>
                <a:gdLst>
                  <a:gd name="T0" fmla="*/ 54 w 56"/>
                  <a:gd name="T1" fmla="*/ 33 h 57"/>
                  <a:gd name="T2" fmla="*/ 24 w 56"/>
                  <a:gd name="T3" fmla="*/ 54 h 57"/>
                  <a:gd name="T4" fmla="*/ 2 w 56"/>
                  <a:gd name="T5" fmla="*/ 24 h 57"/>
                  <a:gd name="T6" fmla="*/ 32 w 56"/>
                  <a:gd name="T7" fmla="*/ 3 h 57"/>
                  <a:gd name="T8" fmla="*/ 54 w 56"/>
                  <a:gd name="T9" fmla="*/ 33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7">
                    <a:moveTo>
                      <a:pt x="54" y="33"/>
                    </a:moveTo>
                    <a:cubicBezTo>
                      <a:pt x="52" y="47"/>
                      <a:pt x="38" y="57"/>
                      <a:pt x="24" y="54"/>
                    </a:cubicBezTo>
                    <a:cubicBezTo>
                      <a:pt x="10" y="52"/>
                      <a:pt x="0" y="39"/>
                      <a:pt x="2" y="24"/>
                    </a:cubicBezTo>
                    <a:cubicBezTo>
                      <a:pt x="5" y="10"/>
                      <a:pt x="18" y="0"/>
                      <a:pt x="32" y="3"/>
                    </a:cubicBezTo>
                    <a:cubicBezTo>
                      <a:pt x="47" y="5"/>
                      <a:pt x="56" y="18"/>
                      <a:pt x="54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40" name="Freeform 137">
                <a:extLst>
                  <a:ext uri="{FF2B5EF4-FFF2-40B4-BE49-F238E27FC236}">
                    <a16:creationId xmlns:a16="http://schemas.microsoft.com/office/drawing/2014/main" id="{090860FB-6640-4E82-BD56-52CB8BA4ECA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507" y="3969"/>
                <a:ext cx="96" cy="96"/>
              </a:xfrm>
              <a:custGeom>
                <a:avLst/>
                <a:gdLst>
                  <a:gd name="T0" fmla="*/ 36 w 84"/>
                  <a:gd name="T1" fmla="*/ 80 h 83"/>
                  <a:gd name="T2" fmla="*/ 4 w 84"/>
                  <a:gd name="T3" fmla="*/ 35 h 83"/>
                  <a:gd name="T4" fmla="*/ 48 w 84"/>
                  <a:gd name="T5" fmla="*/ 3 h 83"/>
                  <a:gd name="T6" fmla="*/ 81 w 84"/>
                  <a:gd name="T7" fmla="*/ 48 h 83"/>
                  <a:gd name="T8" fmla="*/ 36 w 84"/>
                  <a:gd name="T9" fmla="*/ 80 h 83"/>
                  <a:gd name="T10" fmla="*/ 48 w 84"/>
                  <a:gd name="T11" fmla="*/ 5 h 83"/>
                  <a:gd name="T12" fmla="*/ 5 w 84"/>
                  <a:gd name="T13" fmla="*/ 36 h 83"/>
                  <a:gd name="T14" fmla="*/ 36 w 84"/>
                  <a:gd name="T15" fmla="*/ 78 h 83"/>
                  <a:gd name="T16" fmla="*/ 79 w 84"/>
                  <a:gd name="T17" fmla="*/ 47 h 83"/>
                  <a:gd name="T18" fmla="*/ 48 w 84"/>
                  <a:gd name="T19" fmla="*/ 5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3">
                    <a:moveTo>
                      <a:pt x="36" y="80"/>
                    </a:moveTo>
                    <a:cubicBezTo>
                      <a:pt x="15" y="77"/>
                      <a:pt x="0" y="57"/>
                      <a:pt x="4" y="35"/>
                    </a:cubicBezTo>
                    <a:cubicBezTo>
                      <a:pt x="7" y="14"/>
                      <a:pt x="27" y="0"/>
                      <a:pt x="48" y="3"/>
                    </a:cubicBezTo>
                    <a:cubicBezTo>
                      <a:pt x="70" y="6"/>
                      <a:pt x="84" y="26"/>
                      <a:pt x="81" y="48"/>
                    </a:cubicBezTo>
                    <a:cubicBezTo>
                      <a:pt x="77" y="69"/>
                      <a:pt x="57" y="83"/>
                      <a:pt x="36" y="80"/>
                    </a:cubicBezTo>
                    <a:close/>
                    <a:moveTo>
                      <a:pt x="48" y="5"/>
                    </a:moveTo>
                    <a:cubicBezTo>
                      <a:pt x="28" y="1"/>
                      <a:pt x="9" y="15"/>
                      <a:pt x="5" y="36"/>
                    </a:cubicBezTo>
                    <a:cubicBezTo>
                      <a:pt x="2" y="56"/>
                      <a:pt x="16" y="75"/>
                      <a:pt x="36" y="78"/>
                    </a:cubicBezTo>
                    <a:cubicBezTo>
                      <a:pt x="57" y="82"/>
                      <a:pt x="76" y="68"/>
                      <a:pt x="79" y="47"/>
                    </a:cubicBezTo>
                    <a:cubicBezTo>
                      <a:pt x="82" y="27"/>
                      <a:pt x="68" y="8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41" name="Freeform 138">
                <a:extLst>
                  <a:ext uri="{FF2B5EF4-FFF2-40B4-BE49-F238E27FC236}">
                    <a16:creationId xmlns:a16="http://schemas.microsoft.com/office/drawing/2014/main" id="{C8592926-FAD8-4EF3-8311-2E476AE07D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71" y="4207"/>
                <a:ext cx="65" cy="64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7"/>
                      <a:pt x="38" y="56"/>
                      <a:pt x="24" y="54"/>
                    </a:cubicBezTo>
                    <a:cubicBezTo>
                      <a:pt x="10" y="52"/>
                      <a:pt x="0" y="38"/>
                      <a:pt x="2" y="24"/>
                    </a:cubicBezTo>
                    <a:cubicBezTo>
                      <a:pt x="4" y="10"/>
                      <a:pt x="18" y="0"/>
                      <a:pt x="32" y="2"/>
                    </a:cubicBezTo>
                    <a:cubicBezTo>
                      <a:pt x="46" y="5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42" name="Freeform 139">
                <a:extLst>
                  <a:ext uri="{FF2B5EF4-FFF2-40B4-BE49-F238E27FC236}">
                    <a16:creationId xmlns:a16="http://schemas.microsoft.com/office/drawing/2014/main" id="{C82145DC-156C-4E89-95FA-B5CBBC2FF56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155" y="4190"/>
                <a:ext cx="97" cy="97"/>
              </a:xfrm>
              <a:custGeom>
                <a:avLst/>
                <a:gdLst>
                  <a:gd name="T0" fmla="*/ 36 w 84"/>
                  <a:gd name="T1" fmla="*/ 81 h 84"/>
                  <a:gd name="T2" fmla="*/ 3 w 84"/>
                  <a:gd name="T3" fmla="*/ 36 h 84"/>
                  <a:gd name="T4" fmla="*/ 48 w 84"/>
                  <a:gd name="T5" fmla="*/ 4 h 84"/>
                  <a:gd name="T6" fmla="*/ 80 w 84"/>
                  <a:gd name="T7" fmla="*/ 48 h 84"/>
                  <a:gd name="T8" fmla="*/ 36 w 84"/>
                  <a:gd name="T9" fmla="*/ 81 h 84"/>
                  <a:gd name="T10" fmla="*/ 48 w 84"/>
                  <a:gd name="T11" fmla="*/ 5 h 84"/>
                  <a:gd name="T12" fmla="*/ 5 w 84"/>
                  <a:gd name="T13" fmla="*/ 36 h 84"/>
                  <a:gd name="T14" fmla="*/ 36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1"/>
                    </a:moveTo>
                    <a:cubicBezTo>
                      <a:pt x="15" y="77"/>
                      <a:pt x="0" y="57"/>
                      <a:pt x="3" y="36"/>
                    </a:cubicBezTo>
                    <a:cubicBezTo>
                      <a:pt x="7" y="15"/>
                      <a:pt x="27" y="0"/>
                      <a:pt x="48" y="4"/>
                    </a:cubicBezTo>
                    <a:cubicBezTo>
                      <a:pt x="69" y="7"/>
                      <a:pt x="84" y="27"/>
                      <a:pt x="80" y="48"/>
                    </a:cubicBezTo>
                    <a:cubicBezTo>
                      <a:pt x="77" y="70"/>
                      <a:pt x="57" y="84"/>
                      <a:pt x="36" y="81"/>
                    </a:cubicBezTo>
                    <a:close/>
                    <a:moveTo>
                      <a:pt x="48" y="5"/>
                    </a:moveTo>
                    <a:cubicBezTo>
                      <a:pt x="27" y="2"/>
                      <a:pt x="8" y="16"/>
                      <a:pt x="5" y="36"/>
                    </a:cubicBezTo>
                    <a:cubicBezTo>
                      <a:pt x="2" y="57"/>
                      <a:pt x="16" y="76"/>
                      <a:pt x="36" y="79"/>
                    </a:cubicBezTo>
                    <a:cubicBezTo>
                      <a:pt x="56" y="82"/>
                      <a:pt x="76" y="68"/>
                      <a:pt x="79" y="48"/>
                    </a:cubicBezTo>
                    <a:cubicBezTo>
                      <a:pt x="82" y="28"/>
                      <a:pt x="68" y="9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43" name="Freeform 140">
                <a:extLst>
                  <a:ext uri="{FF2B5EF4-FFF2-40B4-BE49-F238E27FC236}">
                    <a16:creationId xmlns:a16="http://schemas.microsoft.com/office/drawing/2014/main" id="{3A911850-0204-4F0D-A764-5380D0D178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77" y="3524"/>
                <a:ext cx="64" cy="65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7"/>
                      <a:pt x="38" y="56"/>
                      <a:pt x="24" y="54"/>
                    </a:cubicBezTo>
                    <a:cubicBezTo>
                      <a:pt x="10" y="52"/>
                      <a:pt x="0" y="38"/>
                      <a:pt x="2" y="24"/>
                    </a:cubicBezTo>
                    <a:cubicBezTo>
                      <a:pt x="5" y="10"/>
                      <a:pt x="18" y="0"/>
                      <a:pt x="32" y="2"/>
                    </a:cubicBezTo>
                    <a:cubicBezTo>
                      <a:pt x="47" y="5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44" name="Freeform 141">
                <a:extLst>
                  <a:ext uri="{FF2B5EF4-FFF2-40B4-BE49-F238E27FC236}">
                    <a16:creationId xmlns:a16="http://schemas.microsoft.com/office/drawing/2014/main" id="{F9223601-0928-49E0-B215-6DABBAD5154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561" y="3508"/>
                <a:ext cx="97" cy="97"/>
              </a:xfrm>
              <a:custGeom>
                <a:avLst/>
                <a:gdLst>
                  <a:gd name="T0" fmla="*/ 36 w 84"/>
                  <a:gd name="T1" fmla="*/ 81 h 84"/>
                  <a:gd name="T2" fmla="*/ 4 w 84"/>
                  <a:gd name="T3" fmla="*/ 36 h 84"/>
                  <a:gd name="T4" fmla="*/ 48 w 84"/>
                  <a:gd name="T5" fmla="*/ 4 h 84"/>
                  <a:gd name="T6" fmla="*/ 81 w 84"/>
                  <a:gd name="T7" fmla="*/ 48 h 84"/>
                  <a:gd name="T8" fmla="*/ 36 w 84"/>
                  <a:gd name="T9" fmla="*/ 81 h 84"/>
                  <a:gd name="T10" fmla="*/ 48 w 84"/>
                  <a:gd name="T11" fmla="*/ 5 h 84"/>
                  <a:gd name="T12" fmla="*/ 5 w 84"/>
                  <a:gd name="T13" fmla="*/ 36 h 84"/>
                  <a:gd name="T14" fmla="*/ 36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1"/>
                    </a:moveTo>
                    <a:cubicBezTo>
                      <a:pt x="15" y="77"/>
                      <a:pt x="0" y="57"/>
                      <a:pt x="4" y="36"/>
                    </a:cubicBezTo>
                    <a:cubicBezTo>
                      <a:pt x="7" y="15"/>
                      <a:pt x="27" y="0"/>
                      <a:pt x="48" y="4"/>
                    </a:cubicBezTo>
                    <a:cubicBezTo>
                      <a:pt x="69" y="7"/>
                      <a:pt x="84" y="27"/>
                      <a:pt x="81" y="48"/>
                    </a:cubicBezTo>
                    <a:cubicBezTo>
                      <a:pt x="77" y="70"/>
                      <a:pt x="57" y="84"/>
                      <a:pt x="36" y="81"/>
                    </a:cubicBezTo>
                    <a:close/>
                    <a:moveTo>
                      <a:pt x="48" y="5"/>
                    </a:moveTo>
                    <a:cubicBezTo>
                      <a:pt x="28" y="2"/>
                      <a:pt x="9" y="16"/>
                      <a:pt x="5" y="36"/>
                    </a:cubicBezTo>
                    <a:cubicBezTo>
                      <a:pt x="2" y="57"/>
                      <a:pt x="16" y="76"/>
                      <a:pt x="36" y="79"/>
                    </a:cubicBezTo>
                    <a:cubicBezTo>
                      <a:pt x="57" y="82"/>
                      <a:pt x="76" y="68"/>
                      <a:pt x="79" y="48"/>
                    </a:cubicBezTo>
                    <a:cubicBezTo>
                      <a:pt x="82" y="28"/>
                      <a:pt x="68" y="9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45" name="Freeform 142">
                <a:extLst>
                  <a:ext uri="{FF2B5EF4-FFF2-40B4-BE49-F238E27FC236}">
                    <a16:creationId xmlns:a16="http://schemas.microsoft.com/office/drawing/2014/main" id="{699852B6-3F1E-419D-B27B-2425A3B159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67" y="3831"/>
                <a:ext cx="65" cy="64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1" y="46"/>
                      <a:pt x="38" y="56"/>
                      <a:pt x="24" y="54"/>
                    </a:cubicBezTo>
                    <a:cubicBezTo>
                      <a:pt x="9" y="52"/>
                      <a:pt x="0" y="38"/>
                      <a:pt x="2" y="24"/>
                    </a:cubicBezTo>
                    <a:cubicBezTo>
                      <a:pt x="4" y="10"/>
                      <a:pt x="18" y="0"/>
                      <a:pt x="32" y="2"/>
                    </a:cubicBezTo>
                    <a:cubicBezTo>
                      <a:pt x="46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46" name="Freeform 143">
                <a:extLst>
                  <a:ext uri="{FF2B5EF4-FFF2-40B4-BE49-F238E27FC236}">
                    <a16:creationId xmlns:a16="http://schemas.microsoft.com/office/drawing/2014/main" id="{21425EE5-3B72-46F4-9BDC-AFB5B87F364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851" y="3815"/>
                <a:ext cx="97" cy="97"/>
              </a:xfrm>
              <a:custGeom>
                <a:avLst/>
                <a:gdLst>
                  <a:gd name="T0" fmla="*/ 36 w 84"/>
                  <a:gd name="T1" fmla="*/ 80 h 84"/>
                  <a:gd name="T2" fmla="*/ 3 w 84"/>
                  <a:gd name="T3" fmla="*/ 36 h 84"/>
                  <a:gd name="T4" fmla="*/ 48 w 84"/>
                  <a:gd name="T5" fmla="*/ 3 h 84"/>
                  <a:gd name="T6" fmla="*/ 80 w 84"/>
                  <a:gd name="T7" fmla="*/ 48 h 84"/>
                  <a:gd name="T8" fmla="*/ 36 w 84"/>
                  <a:gd name="T9" fmla="*/ 80 h 84"/>
                  <a:gd name="T10" fmla="*/ 48 w 84"/>
                  <a:gd name="T11" fmla="*/ 5 h 84"/>
                  <a:gd name="T12" fmla="*/ 5 w 84"/>
                  <a:gd name="T13" fmla="*/ 36 h 84"/>
                  <a:gd name="T14" fmla="*/ 36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0"/>
                    </a:moveTo>
                    <a:cubicBezTo>
                      <a:pt x="14" y="77"/>
                      <a:pt x="0" y="57"/>
                      <a:pt x="3" y="36"/>
                    </a:cubicBezTo>
                    <a:cubicBezTo>
                      <a:pt x="7" y="15"/>
                      <a:pt x="27" y="0"/>
                      <a:pt x="48" y="3"/>
                    </a:cubicBezTo>
                    <a:cubicBezTo>
                      <a:pt x="69" y="7"/>
                      <a:pt x="84" y="27"/>
                      <a:pt x="80" y="48"/>
                    </a:cubicBezTo>
                    <a:cubicBezTo>
                      <a:pt x="77" y="69"/>
                      <a:pt x="57" y="84"/>
                      <a:pt x="36" y="80"/>
                    </a:cubicBezTo>
                    <a:close/>
                    <a:moveTo>
                      <a:pt x="48" y="5"/>
                    </a:moveTo>
                    <a:cubicBezTo>
                      <a:pt x="27" y="2"/>
                      <a:pt x="8" y="16"/>
                      <a:pt x="5" y="36"/>
                    </a:cubicBezTo>
                    <a:cubicBezTo>
                      <a:pt x="2" y="56"/>
                      <a:pt x="16" y="76"/>
                      <a:pt x="36" y="79"/>
                    </a:cubicBezTo>
                    <a:cubicBezTo>
                      <a:pt x="56" y="82"/>
                      <a:pt x="75" y="68"/>
                      <a:pt x="79" y="48"/>
                    </a:cubicBezTo>
                    <a:cubicBezTo>
                      <a:pt x="82" y="28"/>
                      <a:pt x="68" y="8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47" name="Freeform 144">
                <a:extLst>
                  <a:ext uri="{FF2B5EF4-FFF2-40B4-BE49-F238E27FC236}">
                    <a16:creationId xmlns:a16="http://schemas.microsoft.com/office/drawing/2014/main" id="{B799B560-55C9-4C5C-9B04-15369C9B2C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99" y="5046"/>
                <a:ext cx="65" cy="65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6"/>
                      <a:pt x="38" y="56"/>
                      <a:pt x="24" y="54"/>
                    </a:cubicBezTo>
                    <a:cubicBezTo>
                      <a:pt x="10" y="51"/>
                      <a:pt x="0" y="38"/>
                      <a:pt x="2" y="24"/>
                    </a:cubicBezTo>
                    <a:cubicBezTo>
                      <a:pt x="4" y="9"/>
                      <a:pt x="18" y="0"/>
                      <a:pt x="32" y="2"/>
                    </a:cubicBezTo>
                    <a:cubicBezTo>
                      <a:pt x="46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48" name="Freeform 145">
                <a:extLst>
                  <a:ext uri="{FF2B5EF4-FFF2-40B4-BE49-F238E27FC236}">
                    <a16:creationId xmlns:a16="http://schemas.microsoft.com/office/drawing/2014/main" id="{5264F093-C73F-4C47-AF9A-4430AA57805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383" y="5030"/>
                <a:ext cx="97" cy="97"/>
              </a:xfrm>
              <a:custGeom>
                <a:avLst/>
                <a:gdLst>
                  <a:gd name="T0" fmla="*/ 36 w 84"/>
                  <a:gd name="T1" fmla="*/ 80 h 84"/>
                  <a:gd name="T2" fmla="*/ 3 w 84"/>
                  <a:gd name="T3" fmla="*/ 36 h 84"/>
                  <a:gd name="T4" fmla="*/ 48 w 84"/>
                  <a:gd name="T5" fmla="*/ 3 h 84"/>
                  <a:gd name="T6" fmla="*/ 81 w 84"/>
                  <a:gd name="T7" fmla="*/ 48 h 84"/>
                  <a:gd name="T8" fmla="*/ 36 w 84"/>
                  <a:gd name="T9" fmla="*/ 80 h 84"/>
                  <a:gd name="T10" fmla="*/ 48 w 84"/>
                  <a:gd name="T11" fmla="*/ 5 h 84"/>
                  <a:gd name="T12" fmla="*/ 5 w 84"/>
                  <a:gd name="T13" fmla="*/ 36 h 84"/>
                  <a:gd name="T14" fmla="*/ 36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0"/>
                    </a:moveTo>
                    <a:cubicBezTo>
                      <a:pt x="15" y="77"/>
                      <a:pt x="0" y="57"/>
                      <a:pt x="3" y="36"/>
                    </a:cubicBezTo>
                    <a:cubicBezTo>
                      <a:pt x="7" y="14"/>
                      <a:pt x="27" y="0"/>
                      <a:pt x="48" y="3"/>
                    </a:cubicBezTo>
                    <a:cubicBezTo>
                      <a:pt x="69" y="7"/>
                      <a:pt x="84" y="27"/>
                      <a:pt x="81" y="48"/>
                    </a:cubicBezTo>
                    <a:cubicBezTo>
                      <a:pt x="77" y="69"/>
                      <a:pt x="57" y="84"/>
                      <a:pt x="36" y="80"/>
                    </a:cubicBezTo>
                    <a:close/>
                    <a:moveTo>
                      <a:pt x="48" y="5"/>
                    </a:moveTo>
                    <a:cubicBezTo>
                      <a:pt x="28" y="2"/>
                      <a:pt x="8" y="16"/>
                      <a:pt x="5" y="36"/>
                    </a:cubicBezTo>
                    <a:cubicBezTo>
                      <a:pt x="2" y="56"/>
                      <a:pt x="16" y="75"/>
                      <a:pt x="36" y="79"/>
                    </a:cubicBezTo>
                    <a:cubicBezTo>
                      <a:pt x="56" y="82"/>
                      <a:pt x="76" y="68"/>
                      <a:pt x="79" y="48"/>
                    </a:cubicBezTo>
                    <a:cubicBezTo>
                      <a:pt x="82" y="27"/>
                      <a:pt x="68" y="8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49" name="Freeform 146">
                <a:extLst>
                  <a:ext uri="{FF2B5EF4-FFF2-40B4-BE49-F238E27FC236}">
                    <a16:creationId xmlns:a16="http://schemas.microsoft.com/office/drawing/2014/main" id="{23CBA95D-EB22-4ED2-BE9D-996EF5A0AD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56" y="5436"/>
                <a:ext cx="65" cy="64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1" y="46"/>
                      <a:pt x="38" y="56"/>
                      <a:pt x="24" y="54"/>
                    </a:cubicBezTo>
                    <a:cubicBezTo>
                      <a:pt x="9" y="52"/>
                      <a:pt x="0" y="38"/>
                      <a:pt x="2" y="24"/>
                    </a:cubicBezTo>
                    <a:cubicBezTo>
                      <a:pt x="4" y="10"/>
                      <a:pt x="18" y="0"/>
                      <a:pt x="32" y="2"/>
                    </a:cubicBezTo>
                    <a:cubicBezTo>
                      <a:pt x="46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50" name="Freeform 147">
                <a:extLst>
                  <a:ext uri="{FF2B5EF4-FFF2-40B4-BE49-F238E27FC236}">
                    <a16:creationId xmlns:a16="http://schemas.microsoft.com/office/drawing/2014/main" id="{1201C9E3-D737-4F84-ACE3-DEE947A048C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540" y="5420"/>
                <a:ext cx="97" cy="96"/>
              </a:xfrm>
              <a:custGeom>
                <a:avLst/>
                <a:gdLst>
                  <a:gd name="T0" fmla="*/ 36 w 84"/>
                  <a:gd name="T1" fmla="*/ 80 h 84"/>
                  <a:gd name="T2" fmla="*/ 3 w 84"/>
                  <a:gd name="T3" fmla="*/ 36 h 84"/>
                  <a:gd name="T4" fmla="*/ 48 w 84"/>
                  <a:gd name="T5" fmla="*/ 3 h 84"/>
                  <a:gd name="T6" fmla="*/ 80 w 84"/>
                  <a:gd name="T7" fmla="*/ 48 h 84"/>
                  <a:gd name="T8" fmla="*/ 36 w 84"/>
                  <a:gd name="T9" fmla="*/ 80 h 84"/>
                  <a:gd name="T10" fmla="*/ 48 w 84"/>
                  <a:gd name="T11" fmla="*/ 5 h 84"/>
                  <a:gd name="T12" fmla="*/ 5 w 84"/>
                  <a:gd name="T13" fmla="*/ 36 h 84"/>
                  <a:gd name="T14" fmla="*/ 36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0"/>
                    </a:moveTo>
                    <a:cubicBezTo>
                      <a:pt x="14" y="77"/>
                      <a:pt x="0" y="57"/>
                      <a:pt x="3" y="36"/>
                    </a:cubicBezTo>
                    <a:cubicBezTo>
                      <a:pt x="7" y="15"/>
                      <a:pt x="27" y="0"/>
                      <a:pt x="48" y="3"/>
                    </a:cubicBezTo>
                    <a:cubicBezTo>
                      <a:pt x="69" y="7"/>
                      <a:pt x="84" y="27"/>
                      <a:pt x="80" y="48"/>
                    </a:cubicBezTo>
                    <a:cubicBezTo>
                      <a:pt x="77" y="69"/>
                      <a:pt x="57" y="84"/>
                      <a:pt x="36" y="80"/>
                    </a:cubicBezTo>
                    <a:close/>
                    <a:moveTo>
                      <a:pt x="48" y="5"/>
                    </a:moveTo>
                    <a:cubicBezTo>
                      <a:pt x="27" y="2"/>
                      <a:pt x="8" y="16"/>
                      <a:pt x="5" y="36"/>
                    </a:cubicBezTo>
                    <a:cubicBezTo>
                      <a:pt x="2" y="56"/>
                      <a:pt x="16" y="76"/>
                      <a:pt x="36" y="79"/>
                    </a:cubicBezTo>
                    <a:cubicBezTo>
                      <a:pt x="56" y="82"/>
                      <a:pt x="75" y="68"/>
                      <a:pt x="79" y="48"/>
                    </a:cubicBezTo>
                    <a:cubicBezTo>
                      <a:pt x="82" y="27"/>
                      <a:pt x="68" y="8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51" name="Freeform 148">
                <a:extLst>
                  <a:ext uri="{FF2B5EF4-FFF2-40B4-BE49-F238E27FC236}">
                    <a16:creationId xmlns:a16="http://schemas.microsoft.com/office/drawing/2014/main" id="{C24E0032-5F26-49F6-9342-880D710248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95" y="5510"/>
                <a:ext cx="64" cy="64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1" y="46"/>
                      <a:pt x="38" y="56"/>
                      <a:pt x="24" y="54"/>
                    </a:cubicBezTo>
                    <a:cubicBezTo>
                      <a:pt x="9" y="51"/>
                      <a:pt x="0" y="38"/>
                      <a:pt x="2" y="24"/>
                    </a:cubicBezTo>
                    <a:cubicBezTo>
                      <a:pt x="4" y="9"/>
                      <a:pt x="18" y="0"/>
                      <a:pt x="32" y="2"/>
                    </a:cubicBezTo>
                    <a:cubicBezTo>
                      <a:pt x="46" y="4"/>
                      <a:pt x="56" y="17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52" name="Freeform 149">
                <a:extLst>
                  <a:ext uri="{FF2B5EF4-FFF2-40B4-BE49-F238E27FC236}">
                    <a16:creationId xmlns:a16="http://schemas.microsoft.com/office/drawing/2014/main" id="{6AF417AC-A7FF-4807-8B40-50D50DA9A15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978" y="5493"/>
                <a:ext cx="97" cy="97"/>
              </a:xfrm>
              <a:custGeom>
                <a:avLst/>
                <a:gdLst>
                  <a:gd name="T0" fmla="*/ 36 w 84"/>
                  <a:gd name="T1" fmla="*/ 80 h 84"/>
                  <a:gd name="T2" fmla="*/ 3 w 84"/>
                  <a:gd name="T3" fmla="*/ 36 h 84"/>
                  <a:gd name="T4" fmla="*/ 48 w 84"/>
                  <a:gd name="T5" fmla="*/ 3 h 84"/>
                  <a:gd name="T6" fmla="*/ 80 w 84"/>
                  <a:gd name="T7" fmla="*/ 48 h 84"/>
                  <a:gd name="T8" fmla="*/ 36 w 84"/>
                  <a:gd name="T9" fmla="*/ 80 h 84"/>
                  <a:gd name="T10" fmla="*/ 48 w 84"/>
                  <a:gd name="T11" fmla="*/ 5 h 84"/>
                  <a:gd name="T12" fmla="*/ 5 w 84"/>
                  <a:gd name="T13" fmla="*/ 36 h 84"/>
                  <a:gd name="T14" fmla="*/ 36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0"/>
                    </a:moveTo>
                    <a:cubicBezTo>
                      <a:pt x="14" y="77"/>
                      <a:pt x="0" y="57"/>
                      <a:pt x="3" y="36"/>
                    </a:cubicBezTo>
                    <a:cubicBezTo>
                      <a:pt x="7" y="14"/>
                      <a:pt x="27" y="0"/>
                      <a:pt x="48" y="3"/>
                    </a:cubicBezTo>
                    <a:cubicBezTo>
                      <a:pt x="69" y="7"/>
                      <a:pt x="84" y="27"/>
                      <a:pt x="80" y="48"/>
                    </a:cubicBezTo>
                    <a:cubicBezTo>
                      <a:pt x="77" y="69"/>
                      <a:pt x="57" y="84"/>
                      <a:pt x="36" y="80"/>
                    </a:cubicBezTo>
                    <a:close/>
                    <a:moveTo>
                      <a:pt x="48" y="5"/>
                    </a:moveTo>
                    <a:cubicBezTo>
                      <a:pt x="27" y="2"/>
                      <a:pt x="8" y="15"/>
                      <a:pt x="5" y="36"/>
                    </a:cubicBezTo>
                    <a:cubicBezTo>
                      <a:pt x="2" y="56"/>
                      <a:pt x="16" y="75"/>
                      <a:pt x="36" y="79"/>
                    </a:cubicBezTo>
                    <a:cubicBezTo>
                      <a:pt x="56" y="82"/>
                      <a:pt x="75" y="68"/>
                      <a:pt x="79" y="48"/>
                    </a:cubicBezTo>
                    <a:cubicBezTo>
                      <a:pt x="82" y="27"/>
                      <a:pt x="68" y="8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53" name="Freeform 150">
                <a:extLst>
                  <a:ext uri="{FF2B5EF4-FFF2-40B4-BE49-F238E27FC236}">
                    <a16:creationId xmlns:a16="http://schemas.microsoft.com/office/drawing/2014/main" id="{6D3FDC5C-3F10-4987-B23F-D579F7D88B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22" y="5414"/>
                <a:ext cx="65" cy="66"/>
              </a:xfrm>
              <a:custGeom>
                <a:avLst/>
                <a:gdLst>
                  <a:gd name="T0" fmla="*/ 54 w 56"/>
                  <a:gd name="T1" fmla="*/ 33 h 57"/>
                  <a:gd name="T2" fmla="*/ 24 w 56"/>
                  <a:gd name="T3" fmla="*/ 54 h 57"/>
                  <a:gd name="T4" fmla="*/ 2 w 56"/>
                  <a:gd name="T5" fmla="*/ 24 h 57"/>
                  <a:gd name="T6" fmla="*/ 32 w 56"/>
                  <a:gd name="T7" fmla="*/ 3 h 57"/>
                  <a:gd name="T8" fmla="*/ 54 w 56"/>
                  <a:gd name="T9" fmla="*/ 33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7">
                    <a:moveTo>
                      <a:pt x="54" y="33"/>
                    </a:moveTo>
                    <a:cubicBezTo>
                      <a:pt x="51" y="47"/>
                      <a:pt x="38" y="57"/>
                      <a:pt x="24" y="54"/>
                    </a:cubicBezTo>
                    <a:cubicBezTo>
                      <a:pt x="9" y="52"/>
                      <a:pt x="0" y="39"/>
                      <a:pt x="2" y="24"/>
                    </a:cubicBezTo>
                    <a:cubicBezTo>
                      <a:pt x="4" y="10"/>
                      <a:pt x="17" y="0"/>
                      <a:pt x="32" y="3"/>
                    </a:cubicBezTo>
                    <a:cubicBezTo>
                      <a:pt x="46" y="5"/>
                      <a:pt x="56" y="18"/>
                      <a:pt x="54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54" name="Freeform 151">
                <a:extLst>
                  <a:ext uri="{FF2B5EF4-FFF2-40B4-BE49-F238E27FC236}">
                    <a16:creationId xmlns:a16="http://schemas.microsoft.com/office/drawing/2014/main" id="{0179900A-A109-4987-AF98-052A5E91104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006" y="5399"/>
                <a:ext cx="97" cy="96"/>
              </a:xfrm>
              <a:custGeom>
                <a:avLst/>
                <a:gdLst>
                  <a:gd name="T0" fmla="*/ 36 w 84"/>
                  <a:gd name="T1" fmla="*/ 80 h 83"/>
                  <a:gd name="T2" fmla="*/ 3 w 84"/>
                  <a:gd name="T3" fmla="*/ 35 h 83"/>
                  <a:gd name="T4" fmla="*/ 48 w 84"/>
                  <a:gd name="T5" fmla="*/ 3 h 83"/>
                  <a:gd name="T6" fmla="*/ 80 w 84"/>
                  <a:gd name="T7" fmla="*/ 48 h 83"/>
                  <a:gd name="T8" fmla="*/ 36 w 84"/>
                  <a:gd name="T9" fmla="*/ 80 h 83"/>
                  <a:gd name="T10" fmla="*/ 48 w 84"/>
                  <a:gd name="T11" fmla="*/ 5 h 83"/>
                  <a:gd name="T12" fmla="*/ 5 w 84"/>
                  <a:gd name="T13" fmla="*/ 36 h 83"/>
                  <a:gd name="T14" fmla="*/ 36 w 84"/>
                  <a:gd name="T15" fmla="*/ 78 h 83"/>
                  <a:gd name="T16" fmla="*/ 79 w 84"/>
                  <a:gd name="T17" fmla="*/ 47 h 83"/>
                  <a:gd name="T18" fmla="*/ 48 w 84"/>
                  <a:gd name="T19" fmla="*/ 5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3">
                    <a:moveTo>
                      <a:pt x="36" y="80"/>
                    </a:moveTo>
                    <a:cubicBezTo>
                      <a:pt x="14" y="77"/>
                      <a:pt x="0" y="57"/>
                      <a:pt x="3" y="35"/>
                    </a:cubicBezTo>
                    <a:cubicBezTo>
                      <a:pt x="7" y="14"/>
                      <a:pt x="27" y="0"/>
                      <a:pt x="48" y="3"/>
                    </a:cubicBezTo>
                    <a:cubicBezTo>
                      <a:pt x="69" y="6"/>
                      <a:pt x="84" y="26"/>
                      <a:pt x="80" y="48"/>
                    </a:cubicBezTo>
                    <a:cubicBezTo>
                      <a:pt x="77" y="69"/>
                      <a:pt x="57" y="83"/>
                      <a:pt x="36" y="80"/>
                    </a:cubicBezTo>
                    <a:close/>
                    <a:moveTo>
                      <a:pt x="48" y="5"/>
                    </a:moveTo>
                    <a:cubicBezTo>
                      <a:pt x="27" y="1"/>
                      <a:pt x="8" y="15"/>
                      <a:pt x="5" y="36"/>
                    </a:cubicBezTo>
                    <a:cubicBezTo>
                      <a:pt x="2" y="56"/>
                      <a:pt x="15" y="75"/>
                      <a:pt x="36" y="78"/>
                    </a:cubicBezTo>
                    <a:cubicBezTo>
                      <a:pt x="56" y="82"/>
                      <a:pt x="75" y="68"/>
                      <a:pt x="79" y="47"/>
                    </a:cubicBezTo>
                    <a:cubicBezTo>
                      <a:pt x="82" y="27"/>
                      <a:pt x="68" y="8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55" name="Freeform 152">
                <a:extLst>
                  <a:ext uri="{FF2B5EF4-FFF2-40B4-BE49-F238E27FC236}">
                    <a16:creationId xmlns:a16="http://schemas.microsoft.com/office/drawing/2014/main" id="{1895ECAD-1586-4807-B973-AC024E8B18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16" y="3841"/>
                <a:ext cx="65" cy="65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3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6"/>
                      <a:pt x="39" y="56"/>
                      <a:pt x="24" y="54"/>
                    </a:cubicBezTo>
                    <a:cubicBezTo>
                      <a:pt x="10" y="51"/>
                      <a:pt x="0" y="38"/>
                      <a:pt x="3" y="24"/>
                    </a:cubicBezTo>
                    <a:cubicBezTo>
                      <a:pt x="5" y="9"/>
                      <a:pt x="18" y="0"/>
                      <a:pt x="32" y="2"/>
                    </a:cubicBezTo>
                    <a:cubicBezTo>
                      <a:pt x="47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56" name="Freeform 153">
                <a:extLst>
                  <a:ext uri="{FF2B5EF4-FFF2-40B4-BE49-F238E27FC236}">
                    <a16:creationId xmlns:a16="http://schemas.microsoft.com/office/drawing/2014/main" id="{D217FD4A-5150-4979-9C85-1A97B80417C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600" y="3825"/>
                <a:ext cx="97" cy="97"/>
              </a:xfrm>
              <a:custGeom>
                <a:avLst/>
                <a:gdLst>
                  <a:gd name="T0" fmla="*/ 36 w 84"/>
                  <a:gd name="T1" fmla="*/ 80 h 84"/>
                  <a:gd name="T2" fmla="*/ 4 w 84"/>
                  <a:gd name="T3" fmla="*/ 36 h 84"/>
                  <a:gd name="T4" fmla="*/ 48 w 84"/>
                  <a:gd name="T5" fmla="*/ 3 h 84"/>
                  <a:gd name="T6" fmla="*/ 81 w 84"/>
                  <a:gd name="T7" fmla="*/ 48 h 84"/>
                  <a:gd name="T8" fmla="*/ 36 w 84"/>
                  <a:gd name="T9" fmla="*/ 80 h 84"/>
                  <a:gd name="T10" fmla="*/ 48 w 84"/>
                  <a:gd name="T11" fmla="*/ 5 h 84"/>
                  <a:gd name="T12" fmla="*/ 6 w 84"/>
                  <a:gd name="T13" fmla="*/ 36 h 84"/>
                  <a:gd name="T14" fmla="*/ 37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0"/>
                    </a:moveTo>
                    <a:cubicBezTo>
                      <a:pt x="15" y="77"/>
                      <a:pt x="0" y="57"/>
                      <a:pt x="4" y="36"/>
                    </a:cubicBezTo>
                    <a:cubicBezTo>
                      <a:pt x="7" y="14"/>
                      <a:pt x="27" y="0"/>
                      <a:pt x="48" y="3"/>
                    </a:cubicBezTo>
                    <a:cubicBezTo>
                      <a:pt x="70" y="7"/>
                      <a:pt x="84" y="27"/>
                      <a:pt x="81" y="48"/>
                    </a:cubicBezTo>
                    <a:cubicBezTo>
                      <a:pt x="78" y="69"/>
                      <a:pt x="57" y="84"/>
                      <a:pt x="36" y="80"/>
                    </a:cubicBezTo>
                    <a:close/>
                    <a:moveTo>
                      <a:pt x="48" y="5"/>
                    </a:moveTo>
                    <a:cubicBezTo>
                      <a:pt x="28" y="2"/>
                      <a:pt x="9" y="16"/>
                      <a:pt x="6" y="36"/>
                    </a:cubicBezTo>
                    <a:cubicBezTo>
                      <a:pt x="2" y="56"/>
                      <a:pt x="16" y="75"/>
                      <a:pt x="37" y="79"/>
                    </a:cubicBezTo>
                    <a:cubicBezTo>
                      <a:pt x="57" y="82"/>
                      <a:pt x="76" y="68"/>
                      <a:pt x="79" y="48"/>
                    </a:cubicBezTo>
                    <a:cubicBezTo>
                      <a:pt x="82" y="27"/>
                      <a:pt x="69" y="8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57" name="Freeform 154">
                <a:extLst>
                  <a:ext uri="{FF2B5EF4-FFF2-40B4-BE49-F238E27FC236}">
                    <a16:creationId xmlns:a16="http://schemas.microsoft.com/office/drawing/2014/main" id="{EC2C3585-8D38-4E40-8164-5C250087E2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83" y="3392"/>
                <a:ext cx="65" cy="66"/>
              </a:xfrm>
              <a:custGeom>
                <a:avLst/>
                <a:gdLst>
                  <a:gd name="T0" fmla="*/ 54 w 56"/>
                  <a:gd name="T1" fmla="*/ 33 h 57"/>
                  <a:gd name="T2" fmla="*/ 24 w 56"/>
                  <a:gd name="T3" fmla="*/ 54 h 57"/>
                  <a:gd name="T4" fmla="*/ 2 w 56"/>
                  <a:gd name="T5" fmla="*/ 24 h 57"/>
                  <a:gd name="T6" fmla="*/ 32 w 56"/>
                  <a:gd name="T7" fmla="*/ 3 h 57"/>
                  <a:gd name="T8" fmla="*/ 54 w 56"/>
                  <a:gd name="T9" fmla="*/ 33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7">
                    <a:moveTo>
                      <a:pt x="54" y="33"/>
                    </a:moveTo>
                    <a:cubicBezTo>
                      <a:pt x="52" y="47"/>
                      <a:pt x="38" y="57"/>
                      <a:pt x="24" y="54"/>
                    </a:cubicBezTo>
                    <a:cubicBezTo>
                      <a:pt x="10" y="52"/>
                      <a:pt x="0" y="39"/>
                      <a:pt x="2" y="24"/>
                    </a:cubicBezTo>
                    <a:cubicBezTo>
                      <a:pt x="5" y="10"/>
                      <a:pt x="18" y="0"/>
                      <a:pt x="32" y="3"/>
                    </a:cubicBezTo>
                    <a:cubicBezTo>
                      <a:pt x="47" y="5"/>
                      <a:pt x="56" y="18"/>
                      <a:pt x="54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58" name="Freeform 155">
                <a:extLst>
                  <a:ext uri="{FF2B5EF4-FFF2-40B4-BE49-F238E27FC236}">
                    <a16:creationId xmlns:a16="http://schemas.microsoft.com/office/drawing/2014/main" id="{24021CA7-063F-4B87-A52B-3AA65DEB42B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767" y="3377"/>
                <a:ext cx="97" cy="96"/>
              </a:xfrm>
              <a:custGeom>
                <a:avLst/>
                <a:gdLst>
                  <a:gd name="T0" fmla="*/ 36 w 84"/>
                  <a:gd name="T1" fmla="*/ 80 h 83"/>
                  <a:gd name="T2" fmla="*/ 4 w 84"/>
                  <a:gd name="T3" fmla="*/ 35 h 83"/>
                  <a:gd name="T4" fmla="*/ 48 w 84"/>
                  <a:gd name="T5" fmla="*/ 3 h 83"/>
                  <a:gd name="T6" fmla="*/ 81 w 84"/>
                  <a:gd name="T7" fmla="*/ 48 h 83"/>
                  <a:gd name="T8" fmla="*/ 36 w 84"/>
                  <a:gd name="T9" fmla="*/ 80 h 83"/>
                  <a:gd name="T10" fmla="*/ 48 w 84"/>
                  <a:gd name="T11" fmla="*/ 5 h 83"/>
                  <a:gd name="T12" fmla="*/ 5 w 84"/>
                  <a:gd name="T13" fmla="*/ 36 h 83"/>
                  <a:gd name="T14" fmla="*/ 36 w 84"/>
                  <a:gd name="T15" fmla="*/ 78 h 83"/>
                  <a:gd name="T16" fmla="*/ 79 w 84"/>
                  <a:gd name="T17" fmla="*/ 47 h 83"/>
                  <a:gd name="T18" fmla="*/ 48 w 84"/>
                  <a:gd name="T19" fmla="*/ 5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3">
                    <a:moveTo>
                      <a:pt x="36" y="80"/>
                    </a:moveTo>
                    <a:cubicBezTo>
                      <a:pt x="15" y="77"/>
                      <a:pt x="0" y="57"/>
                      <a:pt x="4" y="35"/>
                    </a:cubicBezTo>
                    <a:cubicBezTo>
                      <a:pt x="7" y="14"/>
                      <a:pt x="27" y="0"/>
                      <a:pt x="48" y="3"/>
                    </a:cubicBezTo>
                    <a:cubicBezTo>
                      <a:pt x="70" y="6"/>
                      <a:pt x="84" y="26"/>
                      <a:pt x="81" y="48"/>
                    </a:cubicBezTo>
                    <a:cubicBezTo>
                      <a:pt x="77" y="69"/>
                      <a:pt x="57" y="83"/>
                      <a:pt x="36" y="80"/>
                    </a:cubicBezTo>
                    <a:close/>
                    <a:moveTo>
                      <a:pt x="48" y="5"/>
                    </a:moveTo>
                    <a:cubicBezTo>
                      <a:pt x="28" y="1"/>
                      <a:pt x="9" y="15"/>
                      <a:pt x="5" y="36"/>
                    </a:cubicBezTo>
                    <a:cubicBezTo>
                      <a:pt x="2" y="56"/>
                      <a:pt x="16" y="75"/>
                      <a:pt x="36" y="78"/>
                    </a:cubicBezTo>
                    <a:cubicBezTo>
                      <a:pt x="57" y="82"/>
                      <a:pt x="76" y="68"/>
                      <a:pt x="79" y="47"/>
                    </a:cubicBezTo>
                    <a:cubicBezTo>
                      <a:pt x="82" y="27"/>
                      <a:pt x="68" y="8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59" name="Freeform 156">
                <a:extLst>
                  <a:ext uri="{FF2B5EF4-FFF2-40B4-BE49-F238E27FC236}">
                    <a16:creationId xmlns:a16="http://schemas.microsoft.com/office/drawing/2014/main" id="{EE3D0073-7E03-4DE0-8A2B-35725959DE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82" y="3147"/>
                <a:ext cx="65" cy="64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1" y="46"/>
                      <a:pt x="38" y="56"/>
                      <a:pt x="24" y="54"/>
                    </a:cubicBezTo>
                    <a:cubicBezTo>
                      <a:pt x="9" y="52"/>
                      <a:pt x="0" y="38"/>
                      <a:pt x="2" y="24"/>
                    </a:cubicBezTo>
                    <a:cubicBezTo>
                      <a:pt x="4" y="10"/>
                      <a:pt x="18" y="0"/>
                      <a:pt x="32" y="2"/>
                    </a:cubicBezTo>
                    <a:cubicBezTo>
                      <a:pt x="46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60" name="Freeform 157">
                <a:extLst>
                  <a:ext uri="{FF2B5EF4-FFF2-40B4-BE49-F238E27FC236}">
                    <a16:creationId xmlns:a16="http://schemas.microsoft.com/office/drawing/2014/main" id="{C0479621-682A-4735-97B4-666F49CA995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466" y="3130"/>
                <a:ext cx="97" cy="97"/>
              </a:xfrm>
              <a:custGeom>
                <a:avLst/>
                <a:gdLst>
                  <a:gd name="T0" fmla="*/ 36 w 84"/>
                  <a:gd name="T1" fmla="*/ 80 h 84"/>
                  <a:gd name="T2" fmla="*/ 3 w 84"/>
                  <a:gd name="T3" fmla="*/ 36 h 84"/>
                  <a:gd name="T4" fmla="*/ 48 w 84"/>
                  <a:gd name="T5" fmla="*/ 3 h 84"/>
                  <a:gd name="T6" fmla="*/ 80 w 84"/>
                  <a:gd name="T7" fmla="*/ 48 h 84"/>
                  <a:gd name="T8" fmla="*/ 36 w 84"/>
                  <a:gd name="T9" fmla="*/ 80 h 84"/>
                  <a:gd name="T10" fmla="*/ 48 w 84"/>
                  <a:gd name="T11" fmla="*/ 5 h 84"/>
                  <a:gd name="T12" fmla="*/ 5 w 84"/>
                  <a:gd name="T13" fmla="*/ 36 h 84"/>
                  <a:gd name="T14" fmla="*/ 36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0"/>
                    </a:moveTo>
                    <a:cubicBezTo>
                      <a:pt x="14" y="77"/>
                      <a:pt x="0" y="57"/>
                      <a:pt x="3" y="36"/>
                    </a:cubicBezTo>
                    <a:cubicBezTo>
                      <a:pt x="7" y="15"/>
                      <a:pt x="27" y="0"/>
                      <a:pt x="48" y="3"/>
                    </a:cubicBezTo>
                    <a:cubicBezTo>
                      <a:pt x="69" y="7"/>
                      <a:pt x="84" y="27"/>
                      <a:pt x="80" y="48"/>
                    </a:cubicBezTo>
                    <a:cubicBezTo>
                      <a:pt x="77" y="69"/>
                      <a:pt x="57" y="84"/>
                      <a:pt x="36" y="80"/>
                    </a:cubicBezTo>
                    <a:close/>
                    <a:moveTo>
                      <a:pt x="48" y="5"/>
                    </a:moveTo>
                    <a:cubicBezTo>
                      <a:pt x="27" y="2"/>
                      <a:pt x="8" y="16"/>
                      <a:pt x="5" y="36"/>
                    </a:cubicBezTo>
                    <a:cubicBezTo>
                      <a:pt x="2" y="56"/>
                      <a:pt x="16" y="76"/>
                      <a:pt x="36" y="79"/>
                    </a:cubicBezTo>
                    <a:cubicBezTo>
                      <a:pt x="56" y="82"/>
                      <a:pt x="75" y="68"/>
                      <a:pt x="79" y="48"/>
                    </a:cubicBezTo>
                    <a:cubicBezTo>
                      <a:pt x="82" y="27"/>
                      <a:pt x="68" y="8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61" name="Freeform 158">
                <a:extLst>
                  <a:ext uri="{FF2B5EF4-FFF2-40B4-BE49-F238E27FC236}">
                    <a16:creationId xmlns:a16="http://schemas.microsoft.com/office/drawing/2014/main" id="{B4711607-7878-4F0A-A364-AB75E46729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35" y="2862"/>
                <a:ext cx="65" cy="65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1" y="46"/>
                      <a:pt x="38" y="56"/>
                      <a:pt x="24" y="54"/>
                    </a:cubicBezTo>
                    <a:cubicBezTo>
                      <a:pt x="9" y="51"/>
                      <a:pt x="0" y="38"/>
                      <a:pt x="2" y="24"/>
                    </a:cubicBezTo>
                    <a:cubicBezTo>
                      <a:pt x="4" y="9"/>
                      <a:pt x="18" y="0"/>
                      <a:pt x="32" y="2"/>
                    </a:cubicBezTo>
                    <a:cubicBezTo>
                      <a:pt x="46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62" name="Freeform 159">
                <a:extLst>
                  <a:ext uri="{FF2B5EF4-FFF2-40B4-BE49-F238E27FC236}">
                    <a16:creationId xmlns:a16="http://schemas.microsoft.com/office/drawing/2014/main" id="{BC1F98E5-AD2D-4BF0-9F76-53C6B36B630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419" y="2846"/>
                <a:ext cx="97" cy="97"/>
              </a:xfrm>
              <a:custGeom>
                <a:avLst/>
                <a:gdLst>
                  <a:gd name="T0" fmla="*/ 36 w 84"/>
                  <a:gd name="T1" fmla="*/ 80 h 84"/>
                  <a:gd name="T2" fmla="*/ 3 w 84"/>
                  <a:gd name="T3" fmla="*/ 36 h 84"/>
                  <a:gd name="T4" fmla="*/ 48 w 84"/>
                  <a:gd name="T5" fmla="*/ 3 h 84"/>
                  <a:gd name="T6" fmla="*/ 80 w 84"/>
                  <a:gd name="T7" fmla="*/ 48 h 84"/>
                  <a:gd name="T8" fmla="*/ 36 w 84"/>
                  <a:gd name="T9" fmla="*/ 80 h 84"/>
                  <a:gd name="T10" fmla="*/ 48 w 84"/>
                  <a:gd name="T11" fmla="*/ 5 h 84"/>
                  <a:gd name="T12" fmla="*/ 5 w 84"/>
                  <a:gd name="T13" fmla="*/ 36 h 84"/>
                  <a:gd name="T14" fmla="*/ 36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0"/>
                    </a:moveTo>
                    <a:cubicBezTo>
                      <a:pt x="14" y="77"/>
                      <a:pt x="0" y="57"/>
                      <a:pt x="3" y="36"/>
                    </a:cubicBezTo>
                    <a:cubicBezTo>
                      <a:pt x="7" y="14"/>
                      <a:pt x="27" y="0"/>
                      <a:pt x="48" y="3"/>
                    </a:cubicBezTo>
                    <a:cubicBezTo>
                      <a:pt x="69" y="7"/>
                      <a:pt x="84" y="27"/>
                      <a:pt x="80" y="48"/>
                    </a:cubicBezTo>
                    <a:cubicBezTo>
                      <a:pt x="77" y="69"/>
                      <a:pt x="57" y="84"/>
                      <a:pt x="36" y="80"/>
                    </a:cubicBezTo>
                    <a:close/>
                    <a:moveTo>
                      <a:pt x="48" y="5"/>
                    </a:moveTo>
                    <a:cubicBezTo>
                      <a:pt x="27" y="2"/>
                      <a:pt x="8" y="16"/>
                      <a:pt x="5" y="36"/>
                    </a:cubicBezTo>
                    <a:cubicBezTo>
                      <a:pt x="2" y="56"/>
                      <a:pt x="16" y="75"/>
                      <a:pt x="36" y="79"/>
                    </a:cubicBezTo>
                    <a:cubicBezTo>
                      <a:pt x="56" y="82"/>
                      <a:pt x="75" y="68"/>
                      <a:pt x="79" y="48"/>
                    </a:cubicBezTo>
                    <a:cubicBezTo>
                      <a:pt x="82" y="27"/>
                      <a:pt x="68" y="8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63" name="Freeform 160">
                <a:extLst>
                  <a:ext uri="{FF2B5EF4-FFF2-40B4-BE49-F238E27FC236}">
                    <a16:creationId xmlns:a16="http://schemas.microsoft.com/office/drawing/2014/main" id="{B893671B-7295-41B0-9B25-8639A41CDF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71" y="4660"/>
                <a:ext cx="64" cy="65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7"/>
                      <a:pt x="38" y="56"/>
                      <a:pt x="24" y="54"/>
                    </a:cubicBezTo>
                    <a:cubicBezTo>
                      <a:pt x="10" y="52"/>
                      <a:pt x="0" y="38"/>
                      <a:pt x="2" y="24"/>
                    </a:cubicBezTo>
                    <a:cubicBezTo>
                      <a:pt x="5" y="10"/>
                      <a:pt x="18" y="0"/>
                      <a:pt x="32" y="2"/>
                    </a:cubicBezTo>
                    <a:cubicBezTo>
                      <a:pt x="47" y="5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64" name="Freeform 161">
                <a:extLst>
                  <a:ext uri="{FF2B5EF4-FFF2-40B4-BE49-F238E27FC236}">
                    <a16:creationId xmlns:a16="http://schemas.microsoft.com/office/drawing/2014/main" id="{F3952D29-D12F-4B91-835C-D2CF9B7921B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754" y="4644"/>
                <a:ext cx="97" cy="97"/>
              </a:xfrm>
              <a:custGeom>
                <a:avLst/>
                <a:gdLst>
                  <a:gd name="T0" fmla="*/ 36 w 84"/>
                  <a:gd name="T1" fmla="*/ 81 h 84"/>
                  <a:gd name="T2" fmla="*/ 4 w 84"/>
                  <a:gd name="T3" fmla="*/ 36 h 84"/>
                  <a:gd name="T4" fmla="*/ 48 w 84"/>
                  <a:gd name="T5" fmla="*/ 4 h 84"/>
                  <a:gd name="T6" fmla="*/ 81 w 84"/>
                  <a:gd name="T7" fmla="*/ 48 h 84"/>
                  <a:gd name="T8" fmla="*/ 36 w 84"/>
                  <a:gd name="T9" fmla="*/ 81 h 84"/>
                  <a:gd name="T10" fmla="*/ 48 w 84"/>
                  <a:gd name="T11" fmla="*/ 5 h 84"/>
                  <a:gd name="T12" fmla="*/ 5 w 84"/>
                  <a:gd name="T13" fmla="*/ 36 h 84"/>
                  <a:gd name="T14" fmla="*/ 36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1"/>
                    </a:moveTo>
                    <a:cubicBezTo>
                      <a:pt x="15" y="77"/>
                      <a:pt x="0" y="57"/>
                      <a:pt x="4" y="36"/>
                    </a:cubicBezTo>
                    <a:cubicBezTo>
                      <a:pt x="7" y="15"/>
                      <a:pt x="27" y="0"/>
                      <a:pt x="48" y="4"/>
                    </a:cubicBezTo>
                    <a:cubicBezTo>
                      <a:pt x="70" y="7"/>
                      <a:pt x="84" y="27"/>
                      <a:pt x="81" y="48"/>
                    </a:cubicBezTo>
                    <a:cubicBezTo>
                      <a:pt x="77" y="70"/>
                      <a:pt x="57" y="84"/>
                      <a:pt x="36" y="81"/>
                    </a:cubicBezTo>
                    <a:close/>
                    <a:moveTo>
                      <a:pt x="48" y="5"/>
                    </a:moveTo>
                    <a:cubicBezTo>
                      <a:pt x="28" y="2"/>
                      <a:pt x="9" y="16"/>
                      <a:pt x="5" y="36"/>
                    </a:cubicBezTo>
                    <a:cubicBezTo>
                      <a:pt x="2" y="57"/>
                      <a:pt x="16" y="76"/>
                      <a:pt x="36" y="79"/>
                    </a:cubicBezTo>
                    <a:cubicBezTo>
                      <a:pt x="57" y="82"/>
                      <a:pt x="76" y="68"/>
                      <a:pt x="79" y="48"/>
                    </a:cubicBezTo>
                    <a:cubicBezTo>
                      <a:pt x="82" y="28"/>
                      <a:pt x="68" y="9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65" name="Freeform 162">
                <a:extLst>
                  <a:ext uri="{FF2B5EF4-FFF2-40B4-BE49-F238E27FC236}">
                    <a16:creationId xmlns:a16="http://schemas.microsoft.com/office/drawing/2014/main" id="{6436970D-C2BA-48DE-91A7-272B046772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95" y="4006"/>
                <a:ext cx="65" cy="65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6"/>
                      <a:pt x="38" y="56"/>
                      <a:pt x="24" y="54"/>
                    </a:cubicBezTo>
                    <a:cubicBezTo>
                      <a:pt x="10" y="51"/>
                      <a:pt x="0" y="38"/>
                      <a:pt x="2" y="24"/>
                    </a:cubicBezTo>
                    <a:cubicBezTo>
                      <a:pt x="5" y="9"/>
                      <a:pt x="18" y="0"/>
                      <a:pt x="32" y="2"/>
                    </a:cubicBezTo>
                    <a:cubicBezTo>
                      <a:pt x="47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66" name="Freeform 163">
                <a:extLst>
                  <a:ext uri="{FF2B5EF4-FFF2-40B4-BE49-F238E27FC236}">
                    <a16:creationId xmlns:a16="http://schemas.microsoft.com/office/drawing/2014/main" id="{7A88DE96-4C48-4372-9069-4D3AB1A27B1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079" y="3990"/>
                <a:ext cx="97" cy="97"/>
              </a:xfrm>
              <a:custGeom>
                <a:avLst/>
                <a:gdLst>
                  <a:gd name="T0" fmla="*/ 36 w 84"/>
                  <a:gd name="T1" fmla="*/ 80 h 84"/>
                  <a:gd name="T2" fmla="*/ 4 w 84"/>
                  <a:gd name="T3" fmla="*/ 36 h 84"/>
                  <a:gd name="T4" fmla="*/ 48 w 84"/>
                  <a:gd name="T5" fmla="*/ 3 h 84"/>
                  <a:gd name="T6" fmla="*/ 81 w 84"/>
                  <a:gd name="T7" fmla="*/ 48 h 84"/>
                  <a:gd name="T8" fmla="*/ 36 w 84"/>
                  <a:gd name="T9" fmla="*/ 80 h 84"/>
                  <a:gd name="T10" fmla="*/ 48 w 84"/>
                  <a:gd name="T11" fmla="*/ 5 h 84"/>
                  <a:gd name="T12" fmla="*/ 5 w 84"/>
                  <a:gd name="T13" fmla="*/ 36 h 84"/>
                  <a:gd name="T14" fmla="*/ 36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0"/>
                    </a:moveTo>
                    <a:cubicBezTo>
                      <a:pt x="15" y="77"/>
                      <a:pt x="0" y="57"/>
                      <a:pt x="4" y="36"/>
                    </a:cubicBezTo>
                    <a:cubicBezTo>
                      <a:pt x="7" y="15"/>
                      <a:pt x="27" y="0"/>
                      <a:pt x="48" y="3"/>
                    </a:cubicBezTo>
                    <a:cubicBezTo>
                      <a:pt x="70" y="7"/>
                      <a:pt x="84" y="27"/>
                      <a:pt x="81" y="48"/>
                    </a:cubicBezTo>
                    <a:cubicBezTo>
                      <a:pt x="77" y="69"/>
                      <a:pt x="57" y="84"/>
                      <a:pt x="36" y="80"/>
                    </a:cubicBezTo>
                    <a:close/>
                    <a:moveTo>
                      <a:pt x="48" y="5"/>
                    </a:moveTo>
                    <a:cubicBezTo>
                      <a:pt x="28" y="2"/>
                      <a:pt x="9" y="16"/>
                      <a:pt x="5" y="36"/>
                    </a:cubicBezTo>
                    <a:cubicBezTo>
                      <a:pt x="2" y="56"/>
                      <a:pt x="16" y="76"/>
                      <a:pt x="36" y="79"/>
                    </a:cubicBezTo>
                    <a:cubicBezTo>
                      <a:pt x="57" y="82"/>
                      <a:pt x="76" y="68"/>
                      <a:pt x="79" y="48"/>
                    </a:cubicBezTo>
                    <a:cubicBezTo>
                      <a:pt x="82" y="27"/>
                      <a:pt x="68" y="8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67" name="Freeform 164">
                <a:extLst>
                  <a:ext uri="{FF2B5EF4-FFF2-40B4-BE49-F238E27FC236}">
                    <a16:creationId xmlns:a16="http://schemas.microsoft.com/office/drawing/2014/main" id="{E355BA0A-3948-4E8D-9E30-D1FC9F6E7C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36" y="4499"/>
                <a:ext cx="86" cy="85"/>
              </a:xfrm>
              <a:custGeom>
                <a:avLst/>
                <a:gdLst>
                  <a:gd name="T0" fmla="*/ 71 w 74"/>
                  <a:gd name="T1" fmla="*/ 43 h 74"/>
                  <a:gd name="T2" fmla="*/ 32 w 74"/>
                  <a:gd name="T3" fmla="*/ 71 h 74"/>
                  <a:gd name="T4" fmla="*/ 3 w 74"/>
                  <a:gd name="T5" fmla="*/ 32 h 74"/>
                  <a:gd name="T6" fmla="*/ 43 w 74"/>
                  <a:gd name="T7" fmla="*/ 3 h 74"/>
                  <a:gd name="T8" fmla="*/ 71 w 74"/>
                  <a:gd name="T9" fmla="*/ 43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4" h="74">
                    <a:moveTo>
                      <a:pt x="71" y="43"/>
                    </a:moveTo>
                    <a:cubicBezTo>
                      <a:pt x="68" y="61"/>
                      <a:pt x="51" y="74"/>
                      <a:pt x="32" y="71"/>
                    </a:cubicBezTo>
                    <a:cubicBezTo>
                      <a:pt x="13" y="68"/>
                      <a:pt x="0" y="51"/>
                      <a:pt x="3" y="32"/>
                    </a:cubicBezTo>
                    <a:cubicBezTo>
                      <a:pt x="6" y="13"/>
                      <a:pt x="24" y="0"/>
                      <a:pt x="43" y="3"/>
                    </a:cubicBezTo>
                    <a:cubicBezTo>
                      <a:pt x="61" y="6"/>
                      <a:pt x="74" y="24"/>
                      <a:pt x="71" y="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68" name="Freeform 165">
                <a:extLst>
                  <a:ext uri="{FF2B5EF4-FFF2-40B4-BE49-F238E27FC236}">
                    <a16:creationId xmlns:a16="http://schemas.microsoft.com/office/drawing/2014/main" id="{6F99C708-4142-466E-AD86-61A26FD15D3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116" y="4478"/>
                <a:ext cx="128" cy="128"/>
              </a:xfrm>
              <a:custGeom>
                <a:avLst/>
                <a:gdLst>
                  <a:gd name="T0" fmla="*/ 47 w 111"/>
                  <a:gd name="T1" fmla="*/ 106 h 111"/>
                  <a:gd name="T2" fmla="*/ 4 w 111"/>
                  <a:gd name="T3" fmla="*/ 47 h 111"/>
                  <a:gd name="T4" fmla="*/ 63 w 111"/>
                  <a:gd name="T5" fmla="*/ 4 h 111"/>
                  <a:gd name="T6" fmla="*/ 106 w 111"/>
                  <a:gd name="T7" fmla="*/ 63 h 111"/>
                  <a:gd name="T8" fmla="*/ 47 w 111"/>
                  <a:gd name="T9" fmla="*/ 106 h 111"/>
                  <a:gd name="T10" fmla="*/ 63 w 111"/>
                  <a:gd name="T11" fmla="*/ 6 h 111"/>
                  <a:gd name="T12" fmla="*/ 6 w 111"/>
                  <a:gd name="T13" fmla="*/ 47 h 111"/>
                  <a:gd name="T14" fmla="*/ 47 w 111"/>
                  <a:gd name="T15" fmla="*/ 104 h 111"/>
                  <a:gd name="T16" fmla="*/ 104 w 111"/>
                  <a:gd name="T17" fmla="*/ 63 h 111"/>
                  <a:gd name="T18" fmla="*/ 63 w 111"/>
                  <a:gd name="T19" fmla="*/ 6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1" h="111">
                    <a:moveTo>
                      <a:pt x="47" y="106"/>
                    </a:moveTo>
                    <a:cubicBezTo>
                      <a:pt x="19" y="102"/>
                      <a:pt x="0" y="75"/>
                      <a:pt x="4" y="47"/>
                    </a:cubicBezTo>
                    <a:cubicBezTo>
                      <a:pt x="9" y="19"/>
                      <a:pt x="35" y="0"/>
                      <a:pt x="63" y="4"/>
                    </a:cubicBezTo>
                    <a:cubicBezTo>
                      <a:pt x="91" y="9"/>
                      <a:pt x="111" y="35"/>
                      <a:pt x="106" y="63"/>
                    </a:cubicBezTo>
                    <a:cubicBezTo>
                      <a:pt x="102" y="91"/>
                      <a:pt x="75" y="111"/>
                      <a:pt x="47" y="106"/>
                    </a:cubicBezTo>
                    <a:close/>
                    <a:moveTo>
                      <a:pt x="63" y="6"/>
                    </a:moveTo>
                    <a:cubicBezTo>
                      <a:pt x="36" y="2"/>
                      <a:pt x="11" y="20"/>
                      <a:pt x="6" y="47"/>
                    </a:cubicBezTo>
                    <a:cubicBezTo>
                      <a:pt x="2" y="74"/>
                      <a:pt x="20" y="100"/>
                      <a:pt x="47" y="104"/>
                    </a:cubicBezTo>
                    <a:cubicBezTo>
                      <a:pt x="74" y="108"/>
                      <a:pt x="100" y="90"/>
                      <a:pt x="104" y="63"/>
                    </a:cubicBezTo>
                    <a:cubicBezTo>
                      <a:pt x="108" y="36"/>
                      <a:pt x="90" y="11"/>
                      <a:pt x="6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69" name="Freeform 166">
                <a:extLst>
                  <a:ext uri="{FF2B5EF4-FFF2-40B4-BE49-F238E27FC236}">
                    <a16:creationId xmlns:a16="http://schemas.microsoft.com/office/drawing/2014/main" id="{466DD324-2C50-4C19-87CA-12E2502599B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088" y="4451"/>
                <a:ext cx="182" cy="182"/>
              </a:xfrm>
              <a:custGeom>
                <a:avLst/>
                <a:gdLst>
                  <a:gd name="T0" fmla="*/ 68 w 158"/>
                  <a:gd name="T1" fmla="*/ 152 h 158"/>
                  <a:gd name="T2" fmla="*/ 6 w 158"/>
                  <a:gd name="T3" fmla="*/ 68 h 158"/>
                  <a:gd name="T4" fmla="*/ 91 w 158"/>
                  <a:gd name="T5" fmla="*/ 6 h 158"/>
                  <a:gd name="T6" fmla="*/ 152 w 158"/>
                  <a:gd name="T7" fmla="*/ 91 h 158"/>
                  <a:gd name="T8" fmla="*/ 68 w 158"/>
                  <a:gd name="T9" fmla="*/ 152 h 158"/>
                  <a:gd name="T10" fmla="*/ 90 w 158"/>
                  <a:gd name="T11" fmla="*/ 8 h 158"/>
                  <a:gd name="T12" fmla="*/ 8 w 158"/>
                  <a:gd name="T13" fmla="*/ 68 h 158"/>
                  <a:gd name="T14" fmla="*/ 68 w 158"/>
                  <a:gd name="T15" fmla="*/ 150 h 158"/>
                  <a:gd name="T16" fmla="*/ 150 w 158"/>
                  <a:gd name="T17" fmla="*/ 90 h 158"/>
                  <a:gd name="T18" fmla="*/ 90 w 158"/>
                  <a:gd name="T19" fmla="*/ 8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8" h="158">
                    <a:moveTo>
                      <a:pt x="68" y="152"/>
                    </a:moveTo>
                    <a:cubicBezTo>
                      <a:pt x="27" y="146"/>
                      <a:pt x="0" y="108"/>
                      <a:pt x="6" y="68"/>
                    </a:cubicBezTo>
                    <a:cubicBezTo>
                      <a:pt x="13" y="27"/>
                      <a:pt x="51" y="0"/>
                      <a:pt x="91" y="6"/>
                    </a:cubicBezTo>
                    <a:cubicBezTo>
                      <a:pt x="131" y="13"/>
                      <a:pt x="158" y="51"/>
                      <a:pt x="152" y="91"/>
                    </a:cubicBezTo>
                    <a:cubicBezTo>
                      <a:pt x="146" y="131"/>
                      <a:pt x="108" y="158"/>
                      <a:pt x="68" y="152"/>
                    </a:cubicBezTo>
                    <a:close/>
                    <a:moveTo>
                      <a:pt x="90" y="8"/>
                    </a:moveTo>
                    <a:cubicBezTo>
                      <a:pt x="51" y="2"/>
                      <a:pt x="15" y="29"/>
                      <a:pt x="8" y="68"/>
                    </a:cubicBezTo>
                    <a:cubicBezTo>
                      <a:pt x="2" y="107"/>
                      <a:pt x="29" y="144"/>
                      <a:pt x="68" y="150"/>
                    </a:cubicBezTo>
                    <a:cubicBezTo>
                      <a:pt x="107" y="156"/>
                      <a:pt x="144" y="129"/>
                      <a:pt x="150" y="90"/>
                    </a:cubicBezTo>
                    <a:cubicBezTo>
                      <a:pt x="156" y="51"/>
                      <a:pt x="129" y="15"/>
                      <a:pt x="90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70" name="Freeform 167">
                <a:extLst>
                  <a:ext uri="{FF2B5EF4-FFF2-40B4-BE49-F238E27FC236}">
                    <a16:creationId xmlns:a16="http://schemas.microsoft.com/office/drawing/2014/main" id="{A0566E31-055B-42F6-B5A1-C007E4C84A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10" y="5113"/>
                <a:ext cx="65" cy="65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7"/>
                      <a:pt x="38" y="56"/>
                      <a:pt x="24" y="54"/>
                    </a:cubicBezTo>
                    <a:cubicBezTo>
                      <a:pt x="10" y="52"/>
                      <a:pt x="0" y="38"/>
                      <a:pt x="2" y="24"/>
                    </a:cubicBezTo>
                    <a:cubicBezTo>
                      <a:pt x="5" y="10"/>
                      <a:pt x="18" y="0"/>
                      <a:pt x="32" y="2"/>
                    </a:cubicBezTo>
                    <a:cubicBezTo>
                      <a:pt x="47" y="5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71" name="Freeform 168">
                <a:extLst>
                  <a:ext uri="{FF2B5EF4-FFF2-40B4-BE49-F238E27FC236}">
                    <a16:creationId xmlns:a16="http://schemas.microsoft.com/office/drawing/2014/main" id="{E538707F-1F89-4FFD-AD0C-E308D65048B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494" y="5097"/>
                <a:ext cx="97" cy="97"/>
              </a:xfrm>
              <a:custGeom>
                <a:avLst/>
                <a:gdLst>
                  <a:gd name="T0" fmla="*/ 36 w 84"/>
                  <a:gd name="T1" fmla="*/ 81 h 84"/>
                  <a:gd name="T2" fmla="*/ 4 w 84"/>
                  <a:gd name="T3" fmla="*/ 36 h 84"/>
                  <a:gd name="T4" fmla="*/ 48 w 84"/>
                  <a:gd name="T5" fmla="*/ 4 h 84"/>
                  <a:gd name="T6" fmla="*/ 81 w 84"/>
                  <a:gd name="T7" fmla="*/ 48 h 84"/>
                  <a:gd name="T8" fmla="*/ 36 w 84"/>
                  <a:gd name="T9" fmla="*/ 81 h 84"/>
                  <a:gd name="T10" fmla="*/ 48 w 84"/>
                  <a:gd name="T11" fmla="*/ 5 h 84"/>
                  <a:gd name="T12" fmla="*/ 5 w 84"/>
                  <a:gd name="T13" fmla="*/ 36 h 84"/>
                  <a:gd name="T14" fmla="*/ 36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1"/>
                    </a:moveTo>
                    <a:cubicBezTo>
                      <a:pt x="15" y="77"/>
                      <a:pt x="0" y="57"/>
                      <a:pt x="4" y="36"/>
                    </a:cubicBezTo>
                    <a:cubicBezTo>
                      <a:pt x="7" y="15"/>
                      <a:pt x="27" y="0"/>
                      <a:pt x="48" y="4"/>
                    </a:cubicBezTo>
                    <a:cubicBezTo>
                      <a:pt x="70" y="7"/>
                      <a:pt x="84" y="27"/>
                      <a:pt x="81" y="48"/>
                    </a:cubicBezTo>
                    <a:cubicBezTo>
                      <a:pt x="77" y="70"/>
                      <a:pt x="57" y="84"/>
                      <a:pt x="36" y="81"/>
                    </a:cubicBezTo>
                    <a:close/>
                    <a:moveTo>
                      <a:pt x="48" y="5"/>
                    </a:moveTo>
                    <a:cubicBezTo>
                      <a:pt x="28" y="2"/>
                      <a:pt x="9" y="16"/>
                      <a:pt x="5" y="36"/>
                    </a:cubicBezTo>
                    <a:cubicBezTo>
                      <a:pt x="2" y="57"/>
                      <a:pt x="16" y="76"/>
                      <a:pt x="36" y="79"/>
                    </a:cubicBezTo>
                    <a:cubicBezTo>
                      <a:pt x="57" y="82"/>
                      <a:pt x="76" y="68"/>
                      <a:pt x="79" y="48"/>
                    </a:cubicBezTo>
                    <a:cubicBezTo>
                      <a:pt x="82" y="28"/>
                      <a:pt x="68" y="9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72" name="Freeform 169">
                <a:extLst>
                  <a:ext uri="{FF2B5EF4-FFF2-40B4-BE49-F238E27FC236}">
                    <a16:creationId xmlns:a16="http://schemas.microsoft.com/office/drawing/2014/main" id="{3BA4B1CC-4657-4CA7-A8C1-375804F6364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473" y="5076"/>
                <a:ext cx="139" cy="139"/>
              </a:xfrm>
              <a:custGeom>
                <a:avLst/>
                <a:gdLst>
                  <a:gd name="T0" fmla="*/ 52 w 120"/>
                  <a:gd name="T1" fmla="*/ 115 h 120"/>
                  <a:gd name="T2" fmla="*/ 5 w 120"/>
                  <a:gd name="T3" fmla="*/ 52 h 120"/>
                  <a:gd name="T4" fmla="*/ 69 w 120"/>
                  <a:gd name="T5" fmla="*/ 5 h 120"/>
                  <a:gd name="T6" fmla="*/ 115 w 120"/>
                  <a:gd name="T7" fmla="*/ 69 h 120"/>
                  <a:gd name="T8" fmla="*/ 52 w 120"/>
                  <a:gd name="T9" fmla="*/ 115 h 120"/>
                  <a:gd name="T10" fmla="*/ 69 w 120"/>
                  <a:gd name="T11" fmla="*/ 7 h 120"/>
                  <a:gd name="T12" fmla="*/ 7 w 120"/>
                  <a:gd name="T13" fmla="*/ 52 h 120"/>
                  <a:gd name="T14" fmla="*/ 52 w 120"/>
                  <a:gd name="T15" fmla="*/ 114 h 120"/>
                  <a:gd name="T16" fmla="*/ 114 w 120"/>
                  <a:gd name="T17" fmla="*/ 69 h 120"/>
                  <a:gd name="T18" fmla="*/ 69 w 120"/>
                  <a:gd name="T19" fmla="*/ 7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0" h="120">
                    <a:moveTo>
                      <a:pt x="52" y="115"/>
                    </a:moveTo>
                    <a:cubicBezTo>
                      <a:pt x="21" y="110"/>
                      <a:pt x="0" y="82"/>
                      <a:pt x="5" y="52"/>
                    </a:cubicBezTo>
                    <a:cubicBezTo>
                      <a:pt x="10" y="21"/>
                      <a:pt x="39" y="0"/>
                      <a:pt x="69" y="5"/>
                    </a:cubicBezTo>
                    <a:cubicBezTo>
                      <a:pt x="99" y="10"/>
                      <a:pt x="120" y="39"/>
                      <a:pt x="115" y="69"/>
                    </a:cubicBezTo>
                    <a:cubicBezTo>
                      <a:pt x="110" y="99"/>
                      <a:pt x="82" y="120"/>
                      <a:pt x="52" y="115"/>
                    </a:cubicBezTo>
                    <a:close/>
                    <a:moveTo>
                      <a:pt x="69" y="7"/>
                    </a:moveTo>
                    <a:cubicBezTo>
                      <a:pt x="39" y="2"/>
                      <a:pt x="12" y="22"/>
                      <a:pt x="7" y="52"/>
                    </a:cubicBezTo>
                    <a:cubicBezTo>
                      <a:pt x="2" y="81"/>
                      <a:pt x="22" y="109"/>
                      <a:pt x="52" y="114"/>
                    </a:cubicBezTo>
                    <a:cubicBezTo>
                      <a:pt x="81" y="118"/>
                      <a:pt x="109" y="98"/>
                      <a:pt x="114" y="69"/>
                    </a:cubicBezTo>
                    <a:cubicBezTo>
                      <a:pt x="118" y="39"/>
                      <a:pt x="98" y="12"/>
                      <a:pt x="6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73" name="Freeform 170">
                <a:extLst>
                  <a:ext uri="{FF2B5EF4-FFF2-40B4-BE49-F238E27FC236}">
                    <a16:creationId xmlns:a16="http://schemas.microsoft.com/office/drawing/2014/main" id="{7996D08F-6AF5-4A9D-973E-3151C3F5AB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27" y="3302"/>
                <a:ext cx="89" cy="88"/>
              </a:xfrm>
              <a:custGeom>
                <a:avLst/>
                <a:gdLst>
                  <a:gd name="T0" fmla="*/ 74 w 77"/>
                  <a:gd name="T1" fmla="*/ 44 h 76"/>
                  <a:gd name="T2" fmla="*/ 33 w 77"/>
                  <a:gd name="T3" fmla="*/ 73 h 76"/>
                  <a:gd name="T4" fmla="*/ 3 w 77"/>
                  <a:gd name="T5" fmla="*/ 33 h 76"/>
                  <a:gd name="T6" fmla="*/ 44 w 77"/>
                  <a:gd name="T7" fmla="*/ 3 h 76"/>
                  <a:gd name="T8" fmla="*/ 74 w 77"/>
                  <a:gd name="T9" fmla="*/ 44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7" h="76">
                    <a:moveTo>
                      <a:pt x="74" y="44"/>
                    </a:moveTo>
                    <a:cubicBezTo>
                      <a:pt x="71" y="63"/>
                      <a:pt x="52" y="76"/>
                      <a:pt x="33" y="73"/>
                    </a:cubicBezTo>
                    <a:cubicBezTo>
                      <a:pt x="14" y="70"/>
                      <a:pt x="0" y="52"/>
                      <a:pt x="3" y="33"/>
                    </a:cubicBezTo>
                    <a:cubicBezTo>
                      <a:pt x="7" y="13"/>
                      <a:pt x="25" y="0"/>
                      <a:pt x="44" y="3"/>
                    </a:cubicBezTo>
                    <a:cubicBezTo>
                      <a:pt x="64" y="6"/>
                      <a:pt x="77" y="24"/>
                      <a:pt x="74" y="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74" name="Freeform 171">
                <a:extLst>
                  <a:ext uri="{FF2B5EF4-FFF2-40B4-BE49-F238E27FC236}">
                    <a16:creationId xmlns:a16="http://schemas.microsoft.com/office/drawing/2014/main" id="{0EB77117-DF75-4CA5-8C04-FC81F41A445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406" y="3280"/>
                <a:ext cx="132" cy="132"/>
              </a:xfrm>
              <a:custGeom>
                <a:avLst/>
                <a:gdLst>
                  <a:gd name="T0" fmla="*/ 48 w 114"/>
                  <a:gd name="T1" fmla="*/ 110 h 114"/>
                  <a:gd name="T2" fmla="*/ 4 w 114"/>
                  <a:gd name="T3" fmla="*/ 49 h 114"/>
                  <a:gd name="T4" fmla="*/ 65 w 114"/>
                  <a:gd name="T5" fmla="*/ 5 h 114"/>
                  <a:gd name="T6" fmla="*/ 109 w 114"/>
                  <a:gd name="T7" fmla="*/ 66 h 114"/>
                  <a:gd name="T8" fmla="*/ 48 w 114"/>
                  <a:gd name="T9" fmla="*/ 110 h 114"/>
                  <a:gd name="T10" fmla="*/ 65 w 114"/>
                  <a:gd name="T11" fmla="*/ 7 h 114"/>
                  <a:gd name="T12" fmla="*/ 6 w 114"/>
                  <a:gd name="T13" fmla="*/ 49 h 114"/>
                  <a:gd name="T14" fmla="*/ 49 w 114"/>
                  <a:gd name="T15" fmla="*/ 107 h 114"/>
                  <a:gd name="T16" fmla="*/ 107 w 114"/>
                  <a:gd name="T17" fmla="*/ 65 h 114"/>
                  <a:gd name="T18" fmla="*/ 65 w 114"/>
                  <a:gd name="T19" fmla="*/ 7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4" h="114">
                    <a:moveTo>
                      <a:pt x="48" y="110"/>
                    </a:moveTo>
                    <a:cubicBezTo>
                      <a:pt x="19" y="105"/>
                      <a:pt x="0" y="78"/>
                      <a:pt x="4" y="49"/>
                    </a:cubicBezTo>
                    <a:cubicBezTo>
                      <a:pt x="9" y="20"/>
                      <a:pt x="36" y="0"/>
                      <a:pt x="65" y="5"/>
                    </a:cubicBezTo>
                    <a:cubicBezTo>
                      <a:pt x="94" y="9"/>
                      <a:pt x="114" y="37"/>
                      <a:pt x="109" y="66"/>
                    </a:cubicBezTo>
                    <a:cubicBezTo>
                      <a:pt x="104" y="94"/>
                      <a:pt x="77" y="114"/>
                      <a:pt x="48" y="110"/>
                    </a:cubicBezTo>
                    <a:close/>
                    <a:moveTo>
                      <a:pt x="65" y="7"/>
                    </a:moveTo>
                    <a:cubicBezTo>
                      <a:pt x="37" y="3"/>
                      <a:pt x="11" y="22"/>
                      <a:pt x="6" y="49"/>
                    </a:cubicBezTo>
                    <a:cubicBezTo>
                      <a:pt x="2" y="77"/>
                      <a:pt x="21" y="103"/>
                      <a:pt x="49" y="107"/>
                    </a:cubicBezTo>
                    <a:cubicBezTo>
                      <a:pt x="76" y="112"/>
                      <a:pt x="102" y="93"/>
                      <a:pt x="107" y="65"/>
                    </a:cubicBezTo>
                    <a:cubicBezTo>
                      <a:pt x="111" y="37"/>
                      <a:pt x="92" y="11"/>
                      <a:pt x="65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75" name="Freeform 172">
                <a:extLst>
                  <a:ext uri="{FF2B5EF4-FFF2-40B4-BE49-F238E27FC236}">
                    <a16:creationId xmlns:a16="http://schemas.microsoft.com/office/drawing/2014/main" id="{0645BE37-9955-4E3D-A37E-E6E79138DCD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378" y="3253"/>
                <a:ext cx="188" cy="187"/>
              </a:xfrm>
              <a:custGeom>
                <a:avLst/>
                <a:gdLst>
                  <a:gd name="T0" fmla="*/ 70 w 163"/>
                  <a:gd name="T1" fmla="*/ 156 h 163"/>
                  <a:gd name="T2" fmla="*/ 7 w 163"/>
                  <a:gd name="T3" fmla="*/ 69 h 163"/>
                  <a:gd name="T4" fmla="*/ 94 w 163"/>
                  <a:gd name="T5" fmla="*/ 6 h 163"/>
                  <a:gd name="T6" fmla="*/ 157 w 163"/>
                  <a:gd name="T7" fmla="*/ 93 h 163"/>
                  <a:gd name="T8" fmla="*/ 70 w 163"/>
                  <a:gd name="T9" fmla="*/ 156 h 163"/>
                  <a:gd name="T10" fmla="*/ 93 w 163"/>
                  <a:gd name="T11" fmla="*/ 8 h 163"/>
                  <a:gd name="T12" fmla="*/ 9 w 163"/>
                  <a:gd name="T13" fmla="*/ 70 h 163"/>
                  <a:gd name="T14" fmla="*/ 70 w 163"/>
                  <a:gd name="T15" fmla="*/ 154 h 163"/>
                  <a:gd name="T16" fmla="*/ 154 w 163"/>
                  <a:gd name="T17" fmla="*/ 93 h 163"/>
                  <a:gd name="T18" fmla="*/ 93 w 163"/>
                  <a:gd name="T19" fmla="*/ 8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63" h="163">
                    <a:moveTo>
                      <a:pt x="70" y="156"/>
                    </a:moveTo>
                    <a:cubicBezTo>
                      <a:pt x="28" y="150"/>
                      <a:pt x="0" y="111"/>
                      <a:pt x="7" y="69"/>
                    </a:cubicBezTo>
                    <a:cubicBezTo>
                      <a:pt x="13" y="28"/>
                      <a:pt x="52" y="0"/>
                      <a:pt x="94" y="6"/>
                    </a:cubicBezTo>
                    <a:cubicBezTo>
                      <a:pt x="135" y="13"/>
                      <a:pt x="163" y="52"/>
                      <a:pt x="157" y="93"/>
                    </a:cubicBezTo>
                    <a:cubicBezTo>
                      <a:pt x="150" y="134"/>
                      <a:pt x="111" y="163"/>
                      <a:pt x="70" y="156"/>
                    </a:cubicBezTo>
                    <a:close/>
                    <a:moveTo>
                      <a:pt x="93" y="8"/>
                    </a:moveTo>
                    <a:cubicBezTo>
                      <a:pt x="53" y="2"/>
                      <a:pt x="15" y="30"/>
                      <a:pt x="9" y="70"/>
                    </a:cubicBezTo>
                    <a:cubicBezTo>
                      <a:pt x="3" y="110"/>
                      <a:pt x="30" y="147"/>
                      <a:pt x="70" y="154"/>
                    </a:cubicBezTo>
                    <a:cubicBezTo>
                      <a:pt x="110" y="160"/>
                      <a:pt x="148" y="133"/>
                      <a:pt x="154" y="93"/>
                    </a:cubicBezTo>
                    <a:cubicBezTo>
                      <a:pt x="161" y="53"/>
                      <a:pt x="133" y="15"/>
                      <a:pt x="93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76" name="Freeform 173">
                <a:extLst>
                  <a:ext uri="{FF2B5EF4-FFF2-40B4-BE49-F238E27FC236}">
                    <a16:creationId xmlns:a16="http://schemas.microsoft.com/office/drawing/2014/main" id="{ED532F1A-6AA2-4388-BEFD-E5EF7A1FA2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83" y="4763"/>
                <a:ext cx="65" cy="64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1" y="46"/>
                      <a:pt x="38" y="56"/>
                      <a:pt x="24" y="54"/>
                    </a:cubicBezTo>
                    <a:cubicBezTo>
                      <a:pt x="9" y="51"/>
                      <a:pt x="0" y="38"/>
                      <a:pt x="2" y="24"/>
                    </a:cubicBezTo>
                    <a:cubicBezTo>
                      <a:pt x="4" y="9"/>
                      <a:pt x="18" y="0"/>
                      <a:pt x="32" y="2"/>
                    </a:cubicBezTo>
                    <a:cubicBezTo>
                      <a:pt x="46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77" name="Freeform 174">
                <a:extLst>
                  <a:ext uri="{FF2B5EF4-FFF2-40B4-BE49-F238E27FC236}">
                    <a16:creationId xmlns:a16="http://schemas.microsoft.com/office/drawing/2014/main" id="{C36D45A9-ED97-4624-8C93-8DE6C955292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667" y="4747"/>
                <a:ext cx="97" cy="97"/>
              </a:xfrm>
              <a:custGeom>
                <a:avLst/>
                <a:gdLst>
                  <a:gd name="T0" fmla="*/ 36 w 84"/>
                  <a:gd name="T1" fmla="*/ 80 h 84"/>
                  <a:gd name="T2" fmla="*/ 3 w 84"/>
                  <a:gd name="T3" fmla="*/ 36 h 84"/>
                  <a:gd name="T4" fmla="*/ 48 w 84"/>
                  <a:gd name="T5" fmla="*/ 3 h 84"/>
                  <a:gd name="T6" fmla="*/ 80 w 84"/>
                  <a:gd name="T7" fmla="*/ 48 h 84"/>
                  <a:gd name="T8" fmla="*/ 36 w 84"/>
                  <a:gd name="T9" fmla="*/ 80 h 84"/>
                  <a:gd name="T10" fmla="*/ 48 w 84"/>
                  <a:gd name="T11" fmla="*/ 5 h 84"/>
                  <a:gd name="T12" fmla="*/ 5 w 84"/>
                  <a:gd name="T13" fmla="*/ 36 h 84"/>
                  <a:gd name="T14" fmla="*/ 36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0"/>
                    </a:moveTo>
                    <a:cubicBezTo>
                      <a:pt x="14" y="77"/>
                      <a:pt x="0" y="57"/>
                      <a:pt x="3" y="36"/>
                    </a:cubicBezTo>
                    <a:cubicBezTo>
                      <a:pt x="7" y="14"/>
                      <a:pt x="27" y="0"/>
                      <a:pt x="48" y="3"/>
                    </a:cubicBezTo>
                    <a:cubicBezTo>
                      <a:pt x="69" y="7"/>
                      <a:pt x="84" y="27"/>
                      <a:pt x="80" y="48"/>
                    </a:cubicBezTo>
                    <a:cubicBezTo>
                      <a:pt x="77" y="69"/>
                      <a:pt x="57" y="84"/>
                      <a:pt x="36" y="80"/>
                    </a:cubicBezTo>
                    <a:close/>
                    <a:moveTo>
                      <a:pt x="48" y="5"/>
                    </a:moveTo>
                    <a:cubicBezTo>
                      <a:pt x="27" y="2"/>
                      <a:pt x="8" y="16"/>
                      <a:pt x="5" y="36"/>
                    </a:cubicBezTo>
                    <a:cubicBezTo>
                      <a:pt x="2" y="56"/>
                      <a:pt x="16" y="75"/>
                      <a:pt x="36" y="79"/>
                    </a:cubicBezTo>
                    <a:cubicBezTo>
                      <a:pt x="56" y="82"/>
                      <a:pt x="75" y="68"/>
                      <a:pt x="79" y="48"/>
                    </a:cubicBezTo>
                    <a:cubicBezTo>
                      <a:pt x="82" y="27"/>
                      <a:pt x="68" y="8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78" name="Freeform 175">
                <a:extLst>
                  <a:ext uri="{FF2B5EF4-FFF2-40B4-BE49-F238E27FC236}">
                    <a16:creationId xmlns:a16="http://schemas.microsoft.com/office/drawing/2014/main" id="{B0EB533D-BAB1-4DB0-95A0-0E1D1FD47BE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646" y="4726"/>
                <a:ext cx="139" cy="138"/>
              </a:xfrm>
              <a:custGeom>
                <a:avLst/>
                <a:gdLst>
                  <a:gd name="T0" fmla="*/ 51 w 120"/>
                  <a:gd name="T1" fmla="*/ 115 h 120"/>
                  <a:gd name="T2" fmla="*/ 5 w 120"/>
                  <a:gd name="T3" fmla="*/ 51 h 120"/>
                  <a:gd name="T4" fmla="*/ 69 w 120"/>
                  <a:gd name="T5" fmla="*/ 5 h 120"/>
                  <a:gd name="T6" fmla="*/ 115 w 120"/>
                  <a:gd name="T7" fmla="*/ 68 h 120"/>
                  <a:gd name="T8" fmla="*/ 51 w 120"/>
                  <a:gd name="T9" fmla="*/ 115 h 120"/>
                  <a:gd name="T10" fmla="*/ 68 w 120"/>
                  <a:gd name="T11" fmla="*/ 6 h 120"/>
                  <a:gd name="T12" fmla="*/ 6 w 120"/>
                  <a:gd name="T13" fmla="*/ 51 h 120"/>
                  <a:gd name="T14" fmla="*/ 51 w 120"/>
                  <a:gd name="T15" fmla="*/ 113 h 120"/>
                  <a:gd name="T16" fmla="*/ 113 w 120"/>
                  <a:gd name="T17" fmla="*/ 68 h 120"/>
                  <a:gd name="T18" fmla="*/ 68 w 120"/>
                  <a:gd name="T19" fmla="*/ 6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0" h="120">
                    <a:moveTo>
                      <a:pt x="51" y="115"/>
                    </a:moveTo>
                    <a:cubicBezTo>
                      <a:pt x="21" y="110"/>
                      <a:pt x="0" y="81"/>
                      <a:pt x="5" y="51"/>
                    </a:cubicBezTo>
                    <a:cubicBezTo>
                      <a:pt x="10" y="21"/>
                      <a:pt x="38" y="0"/>
                      <a:pt x="69" y="5"/>
                    </a:cubicBezTo>
                    <a:cubicBezTo>
                      <a:pt x="99" y="10"/>
                      <a:pt x="120" y="38"/>
                      <a:pt x="115" y="68"/>
                    </a:cubicBezTo>
                    <a:cubicBezTo>
                      <a:pt x="110" y="99"/>
                      <a:pt x="81" y="120"/>
                      <a:pt x="51" y="115"/>
                    </a:cubicBezTo>
                    <a:close/>
                    <a:moveTo>
                      <a:pt x="68" y="6"/>
                    </a:moveTo>
                    <a:cubicBezTo>
                      <a:pt x="39" y="2"/>
                      <a:pt x="11" y="22"/>
                      <a:pt x="6" y="51"/>
                    </a:cubicBezTo>
                    <a:cubicBezTo>
                      <a:pt x="2" y="81"/>
                      <a:pt x="22" y="108"/>
                      <a:pt x="51" y="113"/>
                    </a:cubicBezTo>
                    <a:cubicBezTo>
                      <a:pt x="81" y="118"/>
                      <a:pt x="108" y="98"/>
                      <a:pt x="113" y="68"/>
                    </a:cubicBezTo>
                    <a:cubicBezTo>
                      <a:pt x="118" y="39"/>
                      <a:pt x="98" y="11"/>
                      <a:pt x="6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79" name="Freeform 176">
                <a:extLst>
                  <a:ext uri="{FF2B5EF4-FFF2-40B4-BE49-F238E27FC236}">
                    <a16:creationId xmlns:a16="http://schemas.microsoft.com/office/drawing/2014/main" id="{33C0C367-558C-49B6-8D57-253C7DCFDE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43" y="4990"/>
                <a:ext cx="84" cy="84"/>
              </a:xfrm>
              <a:custGeom>
                <a:avLst/>
                <a:gdLst>
                  <a:gd name="T0" fmla="*/ 70 w 73"/>
                  <a:gd name="T1" fmla="*/ 42 h 73"/>
                  <a:gd name="T2" fmla="*/ 31 w 73"/>
                  <a:gd name="T3" fmla="*/ 70 h 73"/>
                  <a:gd name="T4" fmla="*/ 3 w 73"/>
                  <a:gd name="T5" fmla="*/ 31 h 73"/>
                  <a:gd name="T6" fmla="*/ 42 w 73"/>
                  <a:gd name="T7" fmla="*/ 3 h 73"/>
                  <a:gd name="T8" fmla="*/ 70 w 73"/>
                  <a:gd name="T9" fmla="*/ 42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3" h="73">
                    <a:moveTo>
                      <a:pt x="70" y="42"/>
                    </a:moveTo>
                    <a:cubicBezTo>
                      <a:pt x="67" y="60"/>
                      <a:pt x="50" y="73"/>
                      <a:pt x="31" y="70"/>
                    </a:cubicBezTo>
                    <a:cubicBezTo>
                      <a:pt x="13" y="67"/>
                      <a:pt x="0" y="50"/>
                      <a:pt x="3" y="31"/>
                    </a:cubicBezTo>
                    <a:cubicBezTo>
                      <a:pt x="6" y="13"/>
                      <a:pt x="23" y="0"/>
                      <a:pt x="42" y="3"/>
                    </a:cubicBezTo>
                    <a:cubicBezTo>
                      <a:pt x="60" y="6"/>
                      <a:pt x="73" y="23"/>
                      <a:pt x="70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80" name="Freeform 177">
                <a:extLst>
                  <a:ext uri="{FF2B5EF4-FFF2-40B4-BE49-F238E27FC236}">
                    <a16:creationId xmlns:a16="http://schemas.microsoft.com/office/drawing/2014/main" id="{6CCDF941-3D83-4EDA-AFAF-BA3106FF286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022" y="4969"/>
                <a:ext cx="126" cy="126"/>
              </a:xfrm>
              <a:custGeom>
                <a:avLst/>
                <a:gdLst>
                  <a:gd name="T0" fmla="*/ 47 w 109"/>
                  <a:gd name="T1" fmla="*/ 104 h 109"/>
                  <a:gd name="T2" fmla="*/ 5 w 109"/>
                  <a:gd name="T3" fmla="*/ 47 h 109"/>
                  <a:gd name="T4" fmla="*/ 63 w 109"/>
                  <a:gd name="T5" fmla="*/ 5 h 109"/>
                  <a:gd name="T6" fmla="*/ 105 w 109"/>
                  <a:gd name="T7" fmla="*/ 62 h 109"/>
                  <a:gd name="T8" fmla="*/ 47 w 109"/>
                  <a:gd name="T9" fmla="*/ 104 h 109"/>
                  <a:gd name="T10" fmla="*/ 62 w 109"/>
                  <a:gd name="T11" fmla="*/ 7 h 109"/>
                  <a:gd name="T12" fmla="*/ 7 w 109"/>
                  <a:gd name="T13" fmla="*/ 47 h 109"/>
                  <a:gd name="T14" fmla="*/ 47 w 109"/>
                  <a:gd name="T15" fmla="*/ 102 h 109"/>
                  <a:gd name="T16" fmla="*/ 102 w 109"/>
                  <a:gd name="T17" fmla="*/ 62 h 109"/>
                  <a:gd name="T18" fmla="*/ 62 w 109"/>
                  <a:gd name="T19" fmla="*/ 7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9" h="109">
                    <a:moveTo>
                      <a:pt x="47" y="104"/>
                    </a:moveTo>
                    <a:cubicBezTo>
                      <a:pt x="19" y="100"/>
                      <a:pt x="0" y="74"/>
                      <a:pt x="5" y="47"/>
                    </a:cubicBezTo>
                    <a:cubicBezTo>
                      <a:pt x="9" y="19"/>
                      <a:pt x="35" y="0"/>
                      <a:pt x="63" y="5"/>
                    </a:cubicBezTo>
                    <a:cubicBezTo>
                      <a:pt x="90" y="9"/>
                      <a:pt x="109" y="35"/>
                      <a:pt x="105" y="62"/>
                    </a:cubicBezTo>
                    <a:cubicBezTo>
                      <a:pt x="100" y="90"/>
                      <a:pt x="74" y="109"/>
                      <a:pt x="47" y="104"/>
                    </a:cubicBezTo>
                    <a:close/>
                    <a:moveTo>
                      <a:pt x="62" y="7"/>
                    </a:moveTo>
                    <a:cubicBezTo>
                      <a:pt x="36" y="3"/>
                      <a:pt x="11" y="21"/>
                      <a:pt x="7" y="47"/>
                    </a:cubicBezTo>
                    <a:cubicBezTo>
                      <a:pt x="3" y="73"/>
                      <a:pt x="21" y="98"/>
                      <a:pt x="47" y="102"/>
                    </a:cubicBezTo>
                    <a:cubicBezTo>
                      <a:pt x="73" y="106"/>
                      <a:pt x="98" y="88"/>
                      <a:pt x="102" y="62"/>
                    </a:cubicBezTo>
                    <a:cubicBezTo>
                      <a:pt x="107" y="36"/>
                      <a:pt x="89" y="11"/>
                      <a:pt x="62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81" name="Freeform 178">
                <a:extLst>
                  <a:ext uri="{FF2B5EF4-FFF2-40B4-BE49-F238E27FC236}">
                    <a16:creationId xmlns:a16="http://schemas.microsoft.com/office/drawing/2014/main" id="{1490EBDC-5B75-4577-9DF7-4EBAE88A5AD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995" y="4943"/>
                <a:ext cx="179" cy="178"/>
              </a:xfrm>
              <a:custGeom>
                <a:avLst/>
                <a:gdLst>
                  <a:gd name="T0" fmla="*/ 66 w 155"/>
                  <a:gd name="T1" fmla="*/ 149 h 155"/>
                  <a:gd name="T2" fmla="*/ 6 w 155"/>
                  <a:gd name="T3" fmla="*/ 66 h 155"/>
                  <a:gd name="T4" fmla="*/ 89 w 155"/>
                  <a:gd name="T5" fmla="*/ 6 h 155"/>
                  <a:gd name="T6" fmla="*/ 149 w 155"/>
                  <a:gd name="T7" fmla="*/ 89 h 155"/>
                  <a:gd name="T8" fmla="*/ 66 w 155"/>
                  <a:gd name="T9" fmla="*/ 149 h 155"/>
                  <a:gd name="T10" fmla="*/ 89 w 155"/>
                  <a:gd name="T11" fmla="*/ 8 h 155"/>
                  <a:gd name="T12" fmla="*/ 8 w 155"/>
                  <a:gd name="T13" fmla="*/ 67 h 155"/>
                  <a:gd name="T14" fmla="*/ 67 w 155"/>
                  <a:gd name="T15" fmla="*/ 147 h 155"/>
                  <a:gd name="T16" fmla="*/ 147 w 155"/>
                  <a:gd name="T17" fmla="*/ 88 h 155"/>
                  <a:gd name="T18" fmla="*/ 89 w 155"/>
                  <a:gd name="T19" fmla="*/ 8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5" h="155">
                    <a:moveTo>
                      <a:pt x="66" y="149"/>
                    </a:moveTo>
                    <a:cubicBezTo>
                      <a:pt x="27" y="143"/>
                      <a:pt x="0" y="106"/>
                      <a:pt x="6" y="66"/>
                    </a:cubicBezTo>
                    <a:cubicBezTo>
                      <a:pt x="13" y="27"/>
                      <a:pt x="50" y="0"/>
                      <a:pt x="89" y="6"/>
                    </a:cubicBezTo>
                    <a:cubicBezTo>
                      <a:pt x="128" y="12"/>
                      <a:pt x="155" y="50"/>
                      <a:pt x="149" y="89"/>
                    </a:cubicBezTo>
                    <a:cubicBezTo>
                      <a:pt x="143" y="128"/>
                      <a:pt x="106" y="155"/>
                      <a:pt x="66" y="149"/>
                    </a:cubicBezTo>
                    <a:close/>
                    <a:moveTo>
                      <a:pt x="89" y="8"/>
                    </a:moveTo>
                    <a:cubicBezTo>
                      <a:pt x="50" y="2"/>
                      <a:pt x="15" y="28"/>
                      <a:pt x="8" y="67"/>
                    </a:cubicBezTo>
                    <a:cubicBezTo>
                      <a:pt x="2" y="105"/>
                      <a:pt x="29" y="141"/>
                      <a:pt x="67" y="147"/>
                    </a:cubicBezTo>
                    <a:cubicBezTo>
                      <a:pt x="105" y="153"/>
                      <a:pt x="141" y="127"/>
                      <a:pt x="147" y="88"/>
                    </a:cubicBezTo>
                    <a:cubicBezTo>
                      <a:pt x="153" y="50"/>
                      <a:pt x="127" y="14"/>
                      <a:pt x="89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82" name="Freeform 179">
                <a:extLst>
                  <a:ext uri="{FF2B5EF4-FFF2-40B4-BE49-F238E27FC236}">
                    <a16:creationId xmlns:a16="http://schemas.microsoft.com/office/drawing/2014/main" id="{26C5F9F1-38B5-4B33-B66E-9A6F921328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72" y="4474"/>
                <a:ext cx="64" cy="64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1" y="46"/>
                      <a:pt x="38" y="56"/>
                      <a:pt x="24" y="54"/>
                    </a:cubicBezTo>
                    <a:cubicBezTo>
                      <a:pt x="9" y="51"/>
                      <a:pt x="0" y="38"/>
                      <a:pt x="2" y="24"/>
                    </a:cubicBezTo>
                    <a:cubicBezTo>
                      <a:pt x="4" y="9"/>
                      <a:pt x="18" y="0"/>
                      <a:pt x="32" y="2"/>
                    </a:cubicBezTo>
                    <a:cubicBezTo>
                      <a:pt x="46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83" name="Freeform 180">
                <a:extLst>
                  <a:ext uri="{FF2B5EF4-FFF2-40B4-BE49-F238E27FC236}">
                    <a16:creationId xmlns:a16="http://schemas.microsoft.com/office/drawing/2014/main" id="{7FFFC8C6-F928-4798-8E7D-6342B6412B9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055" y="4458"/>
                <a:ext cx="97" cy="96"/>
              </a:xfrm>
              <a:custGeom>
                <a:avLst/>
                <a:gdLst>
                  <a:gd name="T0" fmla="*/ 36 w 84"/>
                  <a:gd name="T1" fmla="*/ 80 h 84"/>
                  <a:gd name="T2" fmla="*/ 3 w 84"/>
                  <a:gd name="T3" fmla="*/ 36 h 84"/>
                  <a:gd name="T4" fmla="*/ 48 w 84"/>
                  <a:gd name="T5" fmla="*/ 3 h 84"/>
                  <a:gd name="T6" fmla="*/ 80 w 84"/>
                  <a:gd name="T7" fmla="*/ 48 h 84"/>
                  <a:gd name="T8" fmla="*/ 36 w 84"/>
                  <a:gd name="T9" fmla="*/ 80 h 84"/>
                  <a:gd name="T10" fmla="*/ 48 w 84"/>
                  <a:gd name="T11" fmla="*/ 5 h 84"/>
                  <a:gd name="T12" fmla="*/ 5 w 84"/>
                  <a:gd name="T13" fmla="*/ 36 h 84"/>
                  <a:gd name="T14" fmla="*/ 36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0"/>
                    </a:moveTo>
                    <a:cubicBezTo>
                      <a:pt x="14" y="77"/>
                      <a:pt x="0" y="57"/>
                      <a:pt x="3" y="36"/>
                    </a:cubicBezTo>
                    <a:cubicBezTo>
                      <a:pt x="7" y="14"/>
                      <a:pt x="27" y="0"/>
                      <a:pt x="48" y="3"/>
                    </a:cubicBezTo>
                    <a:cubicBezTo>
                      <a:pt x="69" y="7"/>
                      <a:pt x="84" y="27"/>
                      <a:pt x="80" y="48"/>
                    </a:cubicBezTo>
                    <a:cubicBezTo>
                      <a:pt x="77" y="69"/>
                      <a:pt x="57" y="84"/>
                      <a:pt x="36" y="80"/>
                    </a:cubicBezTo>
                    <a:close/>
                    <a:moveTo>
                      <a:pt x="48" y="5"/>
                    </a:moveTo>
                    <a:cubicBezTo>
                      <a:pt x="27" y="2"/>
                      <a:pt x="8" y="16"/>
                      <a:pt x="5" y="36"/>
                    </a:cubicBezTo>
                    <a:cubicBezTo>
                      <a:pt x="2" y="56"/>
                      <a:pt x="16" y="75"/>
                      <a:pt x="36" y="79"/>
                    </a:cubicBezTo>
                    <a:cubicBezTo>
                      <a:pt x="56" y="82"/>
                      <a:pt x="75" y="68"/>
                      <a:pt x="79" y="48"/>
                    </a:cubicBezTo>
                    <a:cubicBezTo>
                      <a:pt x="82" y="27"/>
                      <a:pt x="68" y="8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84" name="Freeform 181">
                <a:extLst>
                  <a:ext uri="{FF2B5EF4-FFF2-40B4-BE49-F238E27FC236}">
                    <a16:creationId xmlns:a16="http://schemas.microsoft.com/office/drawing/2014/main" id="{AF3D5419-8390-476B-BFC4-5B9F0587F9F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035" y="4437"/>
                <a:ext cx="138" cy="138"/>
              </a:xfrm>
              <a:custGeom>
                <a:avLst/>
                <a:gdLst>
                  <a:gd name="T0" fmla="*/ 51 w 120"/>
                  <a:gd name="T1" fmla="*/ 115 h 120"/>
                  <a:gd name="T2" fmla="*/ 5 w 120"/>
                  <a:gd name="T3" fmla="*/ 51 h 120"/>
                  <a:gd name="T4" fmla="*/ 68 w 120"/>
                  <a:gd name="T5" fmla="*/ 5 h 120"/>
                  <a:gd name="T6" fmla="*/ 115 w 120"/>
                  <a:gd name="T7" fmla="*/ 68 h 120"/>
                  <a:gd name="T8" fmla="*/ 51 w 120"/>
                  <a:gd name="T9" fmla="*/ 115 h 120"/>
                  <a:gd name="T10" fmla="*/ 68 w 120"/>
                  <a:gd name="T11" fmla="*/ 6 h 120"/>
                  <a:gd name="T12" fmla="*/ 6 w 120"/>
                  <a:gd name="T13" fmla="*/ 51 h 120"/>
                  <a:gd name="T14" fmla="*/ 51 w 120"/>
                  <a:gd name="T15" fmla="*/ 113 h 120"/>
                  <a:gd name="T16" fmla="*/ 113 w 120"/>
                  <a:gd name="T17" fmla="*/ 68 h 120"/>
                  <a:gd name="T18" fmla="*/ 68 w 120"/>
                  <a:gd name="T19" fmla="*/ 6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0" h="120">
                    <a:moveTo>
                      <a:pt x="51" y="115"/>
                    </a:moveTo>
                    <a:cubicBezTo>
                      <a:pt x="21" y="110"/>
                      <a:pt x="0" y="81"/>
                      <a:pt x="5" y="51"/>
                    </a:cubicBezTo>
                    <a:cubicBezTo>
                      <a:pt x="10" y="21"/>
                      <a:pt x="38" y="0"/>
                      <a:pt x="68" y="5"/>
                    </a:cubicBezTo>
                    <a:cubicBezTo>
                      <a:pt x="99" y="9"/>
                      <a:pt x="120" y="38"/>
                      <a:pt x="115" y="68"/>
                    </a:cubicBezTo>
                    <a:cubicBezTo>
                      <a:pt x="110" y="99"/>
                      <a:pt x="81" y="120"/>
                      <a:pt x="51" y="115"/>
                    </a:cubicBezTo>
                    <a:close/>
                    <a:moveTo>
                      <a:pt x="68" y="6"/>
                    </a:moveTo>
                    <a:cubicBezTo>
                      <a:pt x="39" y="2"/>
                      <a:pt x="11" y="22"/>
                      <a:pt x="6" y="51"/>
                    </a:cubicBezTo>
                    <a:cubicBezTo>
                      <a:pt x="2" y="81"/>
                      <a:pt x="22" y="108"/>
                      <a:pt x="51" y="113"/>
                    </a:cubicBezTo>
                    <a:cubicBezTo>
                      <a:pt x="81" y="118"/>
                      <a:pt x="108" y="98"/>
                      <a:pt x="113" y="68"/>
                    </a:cubicBezTo>
                    <a:cubicBezTo>
                      <a:pt x="118" y="39"/>
                      <a:pt x="98" y="11"/>
                      <a:pt x="6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</p:grpSp>
        <p:grpSp>
          <p:nvGrpSpPr>
            <p:cNvPr id="185" name="Group 4">
              <a:extLst>
                <a:ext uri="{FF2B5EF4-FFF2-40B4-BE49-F238E27FC236}">
                  <a16:creationId xmlns:a16="http://schemas.microsoft.com/office/drawing/2014/main" id="{403E5D4F-FA53-40B6-A91D-C223131679C7}"/>
                </a:ext>
              </a:extLst>
            </p:cNvPr>
            <p:cNvGrpSpPr>
              <a:grpSpLocks noChangeAspect="1"/>
            </p:cNvGrpSpPr>
            <p:nvPr userDrawn="1"/>
          </p:nvGrpSpPr>
          <p:grpSpPr bwMode="auto">
            <a:xfrm>
              <a:off x="7205663" y="4898633"/>
              <a:ext cx="7980362" cy="4732338"/>
              <a:chOff x="4539" y="2829"/>
              <a:chExt cx="5027" cy="2981"/>
            </a:xfrm>
            <a:solidFill>
              <a:schemeClr val="accent1"/>
            </a:solidFill>
          </p:grpSpPr>
          <p:sp>
            <p:nvSpPr>
              <p:cNvPr id="186" name="Freeform 5">
                <a:extLst>
                  <a:ext uri="{FF2B5EF4-FFF2-40B4-BE49-F238E27FC236}">
                    <a16:creationId xmlns:a16="http://schemas.microsoft.com/office/drawing/2014/main" id="{0B231235-C515-45DD-9B51-3E53B7B1588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795" y="4447"/>
                <a:ext cx="417" cy="346"/>
              </a:xfrm>
              <a:custGeom>
                <a:avLst/>
                <a:gdLst>
                  <a:gd name="T0" fmla="*/ 417 w 417"/>
                  <a:gd name="T1" fmla="*/ 132 h 346"/>
                  <a:gd name="T2" fmla="*/ 256 w 417"/>
                  <a:gd name="T3" fmla="*/ 346 h 346"/>
                  <a:gd name="T4" fmla="*/ 254 w 417"/>
                  <a:gd name="T5" fmla="*/ 344 h 346"/>
                  <a:gd name="T6" fmla="*/ 0 w 417"/>
                  <a:gd name="T7" fmla="*/ 0 h 346"/>
                  <a:gd name="T8" fmla="*/ 417 w 417"/>
                  <a:gd name="T9" fmla="*/ 132 h 346"/>
                  <a:gd name="T10" fmla="*/ 256 w 417"/>
                  <a:gd name="T11" fmla="*/ 339 h 346"/>
                  <a:gd name="T12" fmla="*/ 411 w 417"/>
                  <a:gd name="T13" fmla="*/ 134 h 346"/>
                  <a:gd name="T14" fmla="*/ 11 w 417"/>
                  <a:gd name="T15" fmla="*/ 7 h 346"/>
                  <a:gd name="T16" fmla="*/ 256 w 417"/>
                  <a:gd name="T17" fmla="*/ 339 h 3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17" h="346">
                    <a:moveTo>
                      <a:pt x="417" y="132"/>
                    </a:moveTo>
                    <a:lnTo>
                      <a:pt x="256" y="346"/>
                    </a:lnTo>
                    <a:lnTo>
                      <a:pt x="254" y="344"/>
                    </a:lnTo>
                    <a:lnTo>
                      <a:pt x="0" y="0"/>
                    </a:lnTo>
                    <a:lnTo>
                      <a:pt x="417" y="132"/>
                    </a:lnTo>
                    <a:close/>
                    <a:moveTo>
                      <a:pt x="256" y="339"/>
                    </a:moveTo>
                    <a:lnTo>
                      <a:pt x="411" y="134"/>
                    </a:lnTo>
                    <a:lnTo>
                      <a:pt x="11" y="7"/>
                    </a:lnTo>
                    <a:lnTo>
                      <a:pt x="256" y="33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87" name="Freeform 6">
                <a:extLst>
                  <a:ext uri="{FF2B5EF4-FFF2-40B4-BE49-F238E27FC236}">
                    <a16:creationId xmlns:a16="http://schemas.microsoft.com/office/drawing/2014/main" id="{37B755AD-A8D9-4341-BA07-6831BB78A01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317" y="4448"/>
                <a:ext cx="737" cy="468"/>
              </a:xfrm>
              <a:custGeom>
                <a:avLst/>
                <a:gdLst>
                  <a:gd name="T0" fmla="*/ 484 w 737"/>
                  <a:gd name="T1" fmla="*/ 0 h 468"/>
                  <a:gd name="T2" fmla="*/ 737 w 737"/>
                  <a:gd name="T3" fmla="*/ 343 h 468"/>
                  <a:gd name="T4" fmla="*/ 734 w 737"/>
                  <a:gd name="T5" fmla="*/ 343 h 468"/>
                  <a:gd name="T6" fmla="*/ 0 w 737"/>
                  <a:gd name="T7" fmla="*/ 468 h 468"/>
                  <a:gd name="T8" fmla="*/ 4 w 737"/>
                  <a:gd name="T9" fmla="*/ 465 h 468"/>
                  <a:gd name="T10" fmla="*/ 484 w 737"/>
                  <a:gd name="T11" fmla="*/ 0 h 468"/>
                  <a:gd name="T12" fmla="*/ 731 w 737"/>
                  <a:gd name="T13" fmla="*/ 340 h 468"/>
                  <a:gd name="T14" fmla="*/ 483 w 737"/>
                  <a:gd name="T15" fmla="*/ 5 h 468"/>
                  <a:gd name="T16" fmla="*/ 10 w 737"/>
                  <a:gd name="T17" fmla="*/ 462 h 468"/>
                  <a:gd name="T18" fmla="*/ 731 w 737"/>
                  <a:gd name="T19" fmla="*/ 340 h 4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37" h="468">
                    <a:moveTo>
                      <a:pt x="484" y="0"/>
                    </a:moveTo>
                    <a:lnTo>
                      <a:pt x="737" y="343"/>
                    </a:lnTo>
                    <a:lnTo>
                      <a:pt x="734" y="343"/>
                    </a:lnTo>
                    <a:lnTo>
                      <a:pt x="0" y="468"/>
                    </a:lnTo>
                    <a:lnTo>
                      <a:pt x="4" y="465"/>
                    </a:lnTo>
                    <a:lnTo>
                      <a:pt x="484" y="0"/>
                    </a:lnTo>
                    <a:close/>
                    <a:moveTo>
                      <a:pt x="731" y="340"/>
                    </a:moveTo>
                    <a:lnTo>
                      <a:pt x="483" y="5"/>
                    </a:lnTo>
                    <a:lnTo>
                      <a:pt x="10" y="462"/>
                    </a:lnTo>
                    <a:lnTo>
                      <a:pt x="731" y="34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88" name="Freeform 7">
                <a:extLst>
                  <a:ext uri="{FF2B5EF4-FFF2-40B4-BE49-F238E27FC236}">
                    <a16:creationId xmlns:a16="http://schemas.microsoft.com/office/drawing/2014/main" id="{0A22C62A-9A45-4B0B-8D7F-267F4618656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318" y="4787"/>
                <a:ext cx="1069" cy="863"/>
              </a:xfrm>
              <a:custGeom>
                <a:avLst/>
                <a:gdLst>
                  <a:gd name="T0" fmla="*/ 734 w 1069"/>
                  <a:gd name="T1" fmla="*/ 0 h 863"/>
                  <a:gd name="T2" fmla="*/ 734 w 1069"/>
                  <a:gd name="T3" fmla="*/ 1 h 863"/>
                  <a:gd name="T4" fmla="*/ 1069 w 1069"/>
                  <a:gd name="T5" fmla="*/ 863 h 863"/>
                  <a:gd name="T6" fmla="*/ 0 w 1069"/>
                  <a:gd name="T7" fmla="*/ 126 h 863"/>
                  <a:gd name="T8" fmla="*/ 734 w 1069"/>
                  <a:gd name="T9" fmla="*/ 0 h 863"/>
                  <a:gd name="T10" fmla="*/ 1061 w 1069"/>
                  <a:gd name="T11" fmla="*/ 854 h 863"/>
                  <a:gd name="T12" fmla="*/ 732 w 1069"/>
                  <a:gd name="T13" fmla="*/ 5 h 863"/>
                  <a:gd name="T14" fmla="*/ 9 w 1069"/>
                  <a:gd name="T15" fmla="*/ 128 h 863"/>
                  <a:gd name="T16" fmla="*/ 1061 w 1069"/>
                  <a:gd name="T17" fmla="*/ 854 h 8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69" h="863">
                    <a:moveTo>
                      <a:pt x="734" y="0"/>
                    </a:moveTo>
                    <a:lnTo>
                      <a:pt x="734" y="1"/>
                    </a:lnTo>
                    <a:lnTo>
                      <a:pt x="1069" y="863"/>
                    </a:lnTo>
                    <a:lnTo>
                      <a:pt x="0" y="126"/>
                    </a:lnTo>
                    <a:lnTo>
                      <a:pt x="734" y="0"/>
                    </a:lnTo>
                    <a:close/>
                    <a:moveTo>
                      <a:pt x="1061" y="854"/>
                    </a:moveTo>
                    <a:lnTo>
                      <a:pt x="732" y="5"/>
                    </a:lnTo>
                    <a:lnTo>
                      <a:pt x="9" y="128"/>
                    </a:lnTo>
                    <a:lnTo>
                      <a:pt x="1061" y="85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89" name="Freeform 8">
                <a:extLst>
                  <a:ext uri="{FF2B5EF4-FFF2-40B4-BE49-F238E27FC236}">
                    <a16:creationId xmlns:a16="http://schemas.microsoft.com/office/drawing/2014/main" id="{35597970-F823-4362-B385-208AF2D98A4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33" y="4428"/>
                <a:ext cx="694" cy="488"/>
              </a:xfrm>
              <a:custGeom>
                <a:avLst/>
                <a:gdLst>
                  <a:gd name="T0" fmla="*/ 234 w 694"/>
                  <a:gd name="T1" fmla="*/ 0 h 488"/>
                  <a:gd name="T2" fmla="*/ 235 w 694"/>
                  <a:gd name="T3" fmla="*/ 1 h 488"/>
                  <a:gd name="T4" fmla="*/ 694 w 694"/>
                  <a:gd name="T5" fmla="*/ 488 h 488"/>
                  <a:gd name="T6" fmla="*/ 0 w 694"/>
                  <a:gd name="T7" fmla="*/ 380 h 488"/>
                  <a:gd name="T8" fmla="*/ 1 w 694"/>
                  <a:gd name="T9" fmla="*/ 378 h 488"/>
                  <a:gd name="T10" fmla="*/ 234 w 694"/>
                  <a:gd name="T11" fmla="*/ 0 h 488"/>
                  <a:gd name="T12" fmla="*/ 685 w 694"/>
                  <a:gd name="T13" fmla="*/ 484 h 488"/>
                  <a:gd name="T14" fmla="*/ 234 w 694"/>
                  <a:gd name="T15" fmla="*/ 5 h 488"/>
                  <a:gd name="T16" fmla="*/ 6 w 694"/>
                  <a:gd name="T17" fmla="*/ 378 h 488"/>
                  <a:gd name="T18" fmla="*/ 685 w 694"/>
                  <a:gd name="T19" fmla="*/ 484 h 4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94" h="488">
                    <a:moveTo>
                      <a:pt x="234" y="0"/>
                    </a:moveTo>
                    <a:lnTo>
                      <a:pt x="235" y="1"/>
                    </a:lnTo>
                    <a:lnTo>
                      <a:pt x="694" y="488"/>
                    </a:lnTo>
                    <a:lnTo>
                      <a:pt x="0" y="380"/>
                    </a:lnTo>
                    <a:lnTo>
                      <a:pt x="1" y="378"/>
                    </a:lnTo>
                    <a:lnTo>
                      <a:pt x="234" y="0"/>
                    </a:lnTo>
                    <a:close/>
                    <a:moveTo>
                      <a:pt x="685" y="484"/>
                    </a:moveTo>
                    <a:lnTo>
                      <a:pt x="234" y="5"/>
                    </a:lnTo>
                    <a:lnTo>
                      <a:pt x="6" y="378"/>
                    </a:lnTo>
                    <a:lnTo>
                      <a:pt x="685" y="48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90" name="Freeform 9">
                <a:extLst>
                  <a:ext uri="{FF2B5EF4-FFF2-40B4-BE49-F238E27FC236}">
                    <a16:creationId xmlns:a16="http://schemas.microsoft.com/office/drawing/2014/main" id="{90B0CE5F-158C-4F39-A688-82F68A8BD3B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862" y="4429"/>
                <a:ext cx="943" cy="487"/>
              </a:xfrm>
              <a:custGeom>
                <a:avLst/>
                <a:gdLst>
                  <a:gd name="T0" fmla="*/ 943 w 943"/>
                  <a:gd name="T1" fmla="*/ 21 h 487"/>
                  <a:gd name="T2" fmla="*/ 461 w 943"/>
                  <a:gd name="T3" fmla="*/ 487 h 487"/>
                  <a:gd name="T4" fmla="*/ 459 w 943"/>
                  <a:gd name="T5" fmla="*/ 486 h 487"/>
                  <a:gd name="T6" fmla="*/ 0 w 943"/>
                  <a:gd name="T7" fmla="*/ 0 h 487"/>
                  <a:gd name="T8" fmla="*/ 943 w 943"/>
                  <a:gd name="T9" fmla="*/ 21 h 487"/>
                  <a:gd name="T10" fmla="*/ 461 w 943"/>
                  <a:gd name="T11" fmla="*/ 483 h 487"/>
                  <a:gd name="T12" fmla="*/ 934 w 943"/>
                  <a:gd name="T13" fmla="*/ 24 h 487"/>
                  <a:gd name="T14" fmla="*/ 8 w 943"/>
                  <a:gd name="T15" fmla="*/ 3 h 487"/>
                  <a:gd name="T16" fmla="*/ 461 w 943"/>
                  <a:gd name="T17" fmla="*/ 483 h 4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43" h="487">
                    <a:moveTo>
                      <a:pt x="943" y="21"/>
                    </a:moveTo>
                    <a:lnTo>
                      <a:pt x="461" y="487"/>
                    </a:lnTo>
                    <a:lnTo>
                      <a:pt x="459" y="486"/>
                    </a:lnTo>
                    <a:lnTo>
                      <a:pt x="0" y="0"/>
                    </a:lnTo>
                    <a:lnTo>
                      <a:pt x="943" y="21"/>
                    </a:lnTo>
                    <a:close/>
                    <a:moveTo>
                      <a:pt x="461" y="483"/>
                    </a:moveTo>
                    <a:lnTo>
                      <a:pt x="934" y="24"/>
                    </a:lnTo>
                    <a:lnTo>
                      <a:pt x="8" y="3"/>
                    </a:lnTo>
                    <a:lnTo>
                      <a:pt x="461" y="48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91" name="Freeform 10">
                <a:extLst>
                  <a:ext uri="{FF2B5EF4-FFF2-40B4-BE49-F238E27FC236}">
                    <a16:creationId xmlns:a16="http://schemas.microsoft.com/office/drawing/2014/main" id="{997304A9-9FA0-4A5B-BB80-B1CB2D19CF2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865" y="3998"/>
                <a:ext cx="943" cy="455"/>
              </a:xfrm>
              <a:custGeom>
                <a:avLst/>
                <a:gdLst>
                  <a:gd name="T0" fmla="*/ 78 w 943"/>
                  <a:gd name="T1" fmla="*/ 0 h 455"/>
                  <a:gd name="T2" fmla="*/ 943 w 943"/>
                  <a:gd name="T3" fmla="*/ 455 h 455"/>
                  <a:gd name="T4" fmla="*/ 0 w 943"/>
                  <a:gd name="T5" fmla="*/ 434 h 455"/>
                  <a:gd name="T6" fmla="*/ 78 w 943"/>
                  <a:gd name="T7" fmla="*/ 0 h 455"/>
                  <a:gd name="T8" fmla="*/ 928 w 943"/>
                  <a:gd name="T9" fmla="*/ 450 h 455"/>
                  <a:gd name="T10" fmla="*/ 80 w 943"/>
                  <a:gd name="T11" fmla="*/ 5 h 455"/>
                  <a:gd name="T12" fmla="*/ 4 w 943"/>
                  <a:gd name="T13" fmla="*/ 431 h 455"/>
                  <a:gd name="T14" fmla="*/ 928 w 943"/>
                  <a:gd name="T15" fmla="*/ 450 h 4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43" h="455">
                    <a:moveTo>
                      <a:pt x="78" y="0"/>
                    </a:moveTo>
                    <a:lnTo>
                      <a:pt x="943" y="455"/>
                    </a:lnTo>
                    <a:lnTo>
                      <a:pt x="0" y="434"/>
                    </a:lnTo>
                    <a:lnTo>
                      <a:pt x="78" y="0"/>
                    </a:lnTo>
                    <a:close/>
                    <a:moveTo>
                      <a:pt x="928" y="450"/>
                    </a:moveTo>
                    <a:lnTo>
                      <a:pt x="80" y="5"/>
                    </a:lnTo>
                    <a:lnTo>
                      <a:pt x="4" y="431"/>
                    </a:lnTo>
                    <a:lnTo>
                      <a:pt x="928" y="45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92" name="Freeform 11">
                <a:extLst>
                  <a:ext uri="{FF2B5EF4-FFF2-40B4-BE49-F238E27FC236}">
                    <a16:creationId xmlns:a16="http://schemas.microsoft.com/office/drawing/2014/main" id="{E10F934B-8511-466A-A235-89C51368EC4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40" y="3717"/>
                <a:ext cx="863" cy="737"/>
              </a:xfrm>
              <a:custGeom>
                <a:avLst/>
                <a:gdLst>
                  <a:gd name="T0" fmla="*/ 701 w 863"/>
                  <a:gd name="T1" fmla="*/ 0 h 737"/>
                  <a:gd name="T2" fmla="*/ 863 w 863"/>
                  <a:gd name="T3" fmla="*/ 737 h 737"/>
                  <a:gd name="T4" fmla="*/ 0 w 863"/>
                  <a:gd name="T5" fmla="*/ 283 h 737"/>
                  <a:gd name="T6" fmla="*/ 3 w 863"/>
                  <a:gd name="T7" fmla="*/ 281 h 737"/>
                  <a:gd name="T8" fmla="*/ 701 w 863"/>
                  <a:gd name="T9" fmla="*/ 0 h 737"/>
                  <a:gd name="T10" fmla="*/ 858 w 863"/>
                  <a:gd name="T11" fmla="*/ 730 h 737"/>
                  <a:gd name="T12" fmla="*/ 698 w 863"/>
                  <a:gd name="T13" fmla="*/ 4 h 737"/>
                  <a:gd name="T14" fmla="*/ 9 w 863"/>
                  <a:gd name="T15" fmla="*/ 283 h 737"/>
                  <a:gd name="T16" fmla="*/ 858 w 863"/>
                  <a:gd name="T17" fmla="*/ 730 h 7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63" h="737">
                    <a:moveTo>
                      <a:pt x="701" y="0"/>
                    </a:moveTo>
                    <a:lnTo>
                      <a:pt x="863" y="737"/>
                    </a:lnTo>
                    <a:lnTo>
                      <a:pt x="0" y="283"/>
                    </a:lnTo>
                    <a:lnTo>
                      <a:pt x="3" y="281"/>
                    </a:lnTo>
                    <a:lnTo>
                      <a:pt x="701" y="0"/>
                    </a:lnTo>
                    <a:close/>
                    <a:moveTo>
                      <a:pt x="858" y="730"/>
                    </a:moveTo>
                    <a:lnTo>
                      <a:pt x="698" y="4"/>
                    </a:lnTo>
                    <a:lnTo>
                      <a:pt x="9" y="283"/>
                    </a:lnTo>
                    <a:lnTo>
                      <a:pt x="858" y="73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93" name="Freeform 12">
                <a:extLst>
                  <a:ext uri="{FF2B5EF4-FFF2-40B4-BE49-F238E27FC236}">
                    <a16:creationId xmlns:a16="http://schemas.microsoft.com/office/drawing/2014/main" id="{175A89F0-3FD0-4C0B-8C8B-20022AC669B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583" y="3717"/>
                <a:ext cx="1066" cy="286"/>
              </a:xfrm>
              <a:custGeom>
                <a:avLst/>
                <a:gdLst>
                  <a:gd name="T0" fmla="*/ 1066 w 1066"/>
                  <a:gd name="T1" fmla="*/ 0 h 286"/>
                  <a:gd name="T2" fmla="*/ 361 w 1066"/>
                  <a:gd name="T3" fmla="*/ 286 h 286"/>
                  <a:gd name="T4" fmla="*/ 360 w 1066"/>
                  <a:gd name="T5" fmla="*/ 284 h 286"/>
                  <a:gd name="T6" fmla="*/ 0 w 1066"/>
                  <a:gd name="T7" fmla="*/ 8 h 286"/>
                  <a:gd name="T8" fmla="*/ 5 w 1066"/>
                  <a:gd name="T9" fmla="*/ 8 h 286"/>
                  <a:gd name="T10" fmla="*/ 1066 w 1066"/>
                  <a:gd name="T11" fmla="*/ 0 h 286"/>
                  <a:gd name="T12" fmla="*/ 361 w 1066"/>
                  <a:gd name="T13" fmla="*/ 281 h 286"/>
                  <a:gd name="T14" fmla="*/ 1047 w 1066"/>
                  <a:gd name="T15" fmla="*/ 4 h 286"/>
                  <a:gd name="T16" fmla="*/ 11 w 1066"/>
                  <a:gd name="T17" fmla="*/ 11 h 286"/>
                  <a:gd name="T18" fmla="*/ 361 w 1066"/>
                  <a:gd name="T19" fmla="*/ 281 h 2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66" h="286">
                    <a:moveTo>
                      <a:pt x="1066" y="0"/>
                    </a:moveTo>
                    <a:lnTo>
                      <a:pt x="361" y="286"/>
                    </a:lnTo>
                    <a:lnTo>
                      <a:pt x="360" y="284"/>
                    </a:lnTo>
                    <a:lnTo>
                      <a:pt x="0" y="8"/>
                    </a:lnTo>
                    <a:lnTo>
                      <a:pt x="5" y="8"/>
                    </a:lnTo>
                    <a:lnTo>
                      <a:pt x="1066" y="0"/>
                    </a:lnTo>
                    <a:close/>
                    <a:moveTo>
                      <a:pt x="361" y="281"/>
                    </a:moveTo>
                    <a:lnTo>
                      <a:pt x="1047" y="4"/>
                    </a:lnTo>
                    <a:lnTo>
                      <a:pt x="11" y="11"/>
                    </a:lnTo>
                    <a:lnTo>
                      <a:pt x="361" y="28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94" name="Freeform 13">
                <a:extLst>
                  <a:ext uri="{FF2B5EF4-FFF2-40B4-BE49-F238E27FC236}">
                    <a16:creationId xmlns:a16="http://schemas.microsoft.com/office/drawing/2014/main" id="{2316F802-51EA-4E96-9287-7B8CA44BEFB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25" y="4803"/>
                <a:ext cx="1758" cy="844"/>
              </a:xfrm>
              <a:custGeom>
                <a:avLst/>
                <a:gdLst>
                  <a:gd name="T0" fmla="*/ 698 w 1758"/>
                  <a:gd name="T1" fmla="*/ 109 h 844"/>
                  <a:gd name="T2" fmla="*/ 699 w 1758"/>
                  <a:gd name="T3" fmla="*/ 110 h 844"/>
                  <a:gd name="T4" fmla="*/ 1758 w 1758"/>
                  <a:gd name="T5" fmla="*/ 841 h 844"/>
                  <a:gd name="T6" fmla="*/ 1757 w 1758"/>
                  <a:gd name="T7" fmla="*/ 844 h 844"/>
                  <a:gd name="T8" fmla="*/ 0 w 1758"/>
                  <a:gd name="T9" fmla="*/ 0 h 844"/>
                  <a:gd name="T10" fmla="*/ 698 w 1758"/>
                  <a:gd name="T11" fmla="*/ 109 h 844"/>
                  <a:gd name="T12" fmla="*/ 1738 w 1758"/>
                  <a:gd name="T13" fmla="*/ 831 h 844"/>
                  <a:gd name="T14" fmla="*/ 696 w 1758"/>
                  <a:gd name="T15" fmla="*/ 112 h 844"/>
                  <a:gd name="T16" fmla="*/ 23 w 1758"/>
                  <a:gd name="T17" fmla="*/ 7 h 844"/>
                  <a:gd name="T18" fmla="*/ 1738 w 1758"/>
                  <a:gd name="T19" fmla="*/ 831 h 8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758" h="844">
                    <a:moveTo>
                      <a:pt x="698" y="109"/>
                    </a:moveTo>
                    <a:lnTo>
                      <a:pt x="699" y="110"/>
                    </a:lnTo>
                    <a:lnTo>
                      <a:pt x="1758" y="841"/>
                    </a:lnTo>
                    <a:lnTo>
                      <a:pt x="1757" y="844"/>
                    </a:lnTo>
                    <a:lnTo>
                      <a:pt x="0" y="0"/>
                    </a:lnTo>
                    <a:lnTo>
                      <a:pt x="698" y="109"/>
                    </a:lnTo>
                    <a:close/>
                    <a:moveTo>
                      <a:pt x="1738" y="831"/>
                    </a:moveTo>
                    <a:lnTo>
                      <a:pt x="696" y="112"/>
                    </a:lnTo>
                    <a:lnTo>
                      <a:pt x="23" y="7"/>
                    </a:lnTo>
                    <a:lnTo>
                      <a:pt x="1738" y="83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95" name="Freeform 14">
                <a:extLst>
                  <a:ext uri="{FF2B5EF4-FFF2-40B4-BE49-F238E27FC236}">
                    <a16:creationId xmlns:a16="http://schemas.microsoft.com/office/drawing/2014/main" id="{4F6AB896-F289-4A1C-B689-1EB38CBEC5E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24" y="4799"/>
                <a:ext cx="1759" cy="848"/>
              </a:xfrm>
              <a:custGeom>
                <a:avLst/>
                <a:gdLst>
                  <a:gd name="T0" fmla="*/ 1759 w 1759"/>
                  <a:gd name="T1" fmla="*/ 845 h 848"/>
                  <a:gd name="T2" fmla="*/ 1758 w 1759"/>
                  <a:gd name="T3" fmla="*/ 848 h 848"/>
                  <a:gd name="T4" fmla="*/ 347 w 1759"/>
                  <a:gd name="T5" fmla="*/ 291 h 848"/>
                  <a:gd name="T6" fmla="*/ 347 w 1759"/>
                  <a:gd name="T7" fmla="*/ 291 h 848"/>
                  <a:gd name="T8" fmla="*/ 0 w 1759"/>
                  <a:gd name="T9" fmla="*/ 0 h 848"/>
                  <a:gd name="T10" fmla="*/ 1759 w 1759"/>
                  <a:gd name="T11" fmla="*/ 845 h 848"/>
                  <a:gd name="T12" fmla="*/ 349 w 1759"/>
                  <a:gd name="T13" fmla="*/ 288 h 848"/>
                  <a:gd name="T14" fmla="*/ 1713 w 1759"/>
                  <a:gd name="T15" fmla="*/ 827 h 848"/>
                  <a:gd name="T16" fmla="*/ 24 w 1759"/>
                  <a:gd name="T17" fmla="*/ 16 h 848"/>
                  <a:gd name="T18" fmla="*/ 349 w 1759"/>
                  <a:gd name="T19" fmla="*/ 288 h 8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759" h="848">
                    <a:moveTo>
                      <a:pt x="1759" y="845"/>
                    </a:moveTo>
                    <a:lnTo>
                      <a:pt x="1758" y="848"/>
                    </a:lnTo>
                    <a:lnTo>
                      <a:pt x="347" y="291"/>
                    </a:lnTo>
                    <a:lnTo>
                      <a:pt x="347" y="291"/>
                    </a:lnTo>
                    <a:lnTo>
                      <a:pt x="0" y="0"/>
                    </a:lnTo>
                    <a:lnTo>
                      <a:pt x="1759" y="845"/>
                    </a:lnTo>
                    <a:close/>
                    <a:moveTo>
                      <a:pt x="349" y="288"/>
                    </a:moveTo>
                    <a:lnTo>
                      <a:pt x="1713" y="827"/>
                    </a:lnTo>
                    <a:lnTo>
                      <a:pt x="24" y="16"/>
                    </a:lnTo>
                    <a:lnTo>
                      <a:pt x="349" y="28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96" name="Freeform 15">
                <a:extLst>
                  <a:ext uri="{FF2B5EF4-FFF2-40B4-BE49-F238E27FC236}">
                    <a16:creationId xmlns:a16="http://schemas.microsoft.com/office/drawing/2014/main" id="{8AC79C02-5827-423E-834E-5F631D41197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28" y="4801"/>
                <a:ext cx="16" cy="12"/>
              </a:xfrm>
              <a:custGeom>
                <a:avLst/>
                <a:gdLst>
                  <a:gd name="T0" fmla="*/ 16 w 16"/>
                  <a:gd name="T1" fmla="*/ 12 h 12"/>
                  <a:gd name="T2" fmla="*/ 16 w 16"/>
                  <a:gd name="T3" fmla="*/ 12 h 12"/>
                  <a:gd name="T4" fmla="*/ 0 w 16"/>
                  <a:gd name="T5" fmla="*/ 0 h 12"/>
                  <a:gd name="T6" fmla="*/ 0 w 16"/>
                  <a:gd name="T7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12">
                    <a:moveTo>
                      <a:pt x="16" y="12"/>
                    </a:moveTo>
                    <a:lnTo>
                      <a:pt x="16" y="12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97" name="Freeform 16">
                <a:extLst>
                  <a:ext uri="{FF2B5EF4-FFF2-40B4-BE49-F238E27FC236}">
                    <a16:creationId xmlns:a16="http://schemas.microsoft.com/office/drawing/2014/main" id="{1120D100-E236-4174-AE60-F412C0D3C1E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28" y="4801"/>
                <a:ext cx="16" cy="12"/>
              </a:xfrm>
              <a:custGeom>
                <a:avLst/>
                <a:gdLst>
                  <a:gd name="T0" fmla="*/ 16 w 16"/>
                  <a:gd name="T1" fmla="*/ 12 h 12"/>
                  <a:gd name="T2" fmla="*/ 16 w 16"/>
                  <a:gd name="T3" fmla="*/ 12 h 12"/>
                  <a:gd name="T4" fmla="*/ 0 w 16"/>
                  <a:gd name="T5" fmla="*/ 0 h 12"/>
                  <a:gd name="T6" fmla="*/ 0 w 16"/>
                  <a:gd name="T7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12">
                    <a:moveTo>
                      <a:pt x="16" y="12"/>
                    </a:moveTo>
                    <a:lnTo>
                      <a:pt x="16" y="12"/>
                    </a:lnTo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98" name="Freeform 17">
                <a:extLst>
                  <a:ext uri="{FF2B5EF4-FFF2-40B4-BE49-F238E27FC236}">
                    <a16:creationId xmlns:a16="http://schemas.microsoft.com/office/drawing/2014/main" id="{FB486D02-8B1C-43F7-AD68-4CC3D81C315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048" y="4577"/>
                <a:ext cx="784" cy="489"/>
              </a:xfrm>
              <a:custGeom>
                <a:avLst/>
                <a:gdLst>
                  <a:gd name="T0" fmla="*/ 160 w 784"/>
                  <a:gd name="T1" fmla="*/ 0 h 489"/>
                  <a:gd name="T2" fmla="*/ 162 w 784"/>
                  <a:gd name="T3" fmla="*/ 0 h 489"/>
                  <a:gd name="T4" fmla="*/ 784 w 784"/>
                  <a:gd name="T5" fmla="*/ 489 h 489"/>
                  <a:gd name="T6" fmla="*/ 0 w 784"/>
                  <a:gd name="T7" fmla="*/ 214 h 489"/>
                  <a:gd name="T8" fmla="*/ 160 w 784"/>
                  <a:gd name="T9" fmla="*/ 0 h 489"/>
                  <a:gd name="T10" fmla="*/ 766 w 784"/>
                  <a:gd name="T11" fmla="*/ 479 h 489"/>
                  <a:gd name="T12" fmla="*/ 161 w 784"/>
                  <a:gd name="T13" fmla="*/ 5 h 489"/>
                  <a:gd name="T14" fmla="*/ 6 w 784"/>
                  <a:gd name="T15" fmla="*/ 211 h 489"/>
                  <a:gd name="T16" fmla="*/ 766 w 784"/>
                  <a:gd name="T17" fmla="*/ 479 h 4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84" h="489">
                    <a:moveTo>
                      <a:pt x="160" y="0"/>
                    </a:moveTo>
                    <a:lnTo>
                      <a:pt x="162" y="0"/>
                    </a:lnTo>
                    <a:lnTo>
                      <a:pt x="784" y="489"/>
                    </a:lnTo>
                    <a:lnTo>
                      <a:pt x="0" y="214"/>
                    </a:lnTo>
                    <a:lnTo>
                      <a:pt x="160" y="0"/>
                    </a:lnTo>
                    <a:close/>
                    <a:moveTo>
                      <a:pt x="766" y="479"/>
                    </a:moveTo>
                    <a:lnTo>
                      <a:pt x="161" y="5"/>
                    </a:lnTo>
                    <a:lnTo>
                      <a:pt x="6" y="211"/>
                    </a:lnTo>
                    <a:lnTo>
                      <a:pt x="766" y="47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99" name="Freeform 18">
                <a:extLst>
                  <a:ext uri="{FF2B5EF4-FFF2-40B4-BE49-F238E27FC236}">
                    <a16:creationId xmlns:a16="http://schemas.microsoft.com/office/drawing/2014/main" id="{EB9A77F8-B243-44B3-931D-C5C4A5BF1A2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202" y="4576"/>
                <a:ext cx="1045" cy="487"/>
              </a:xfrm>
              <a:custGeom>
                <a:avLst/>
                <a:gdLst>
                  <a:gd name="T0" fmla="*/ 1045 w 1045"/>
                  <a:gd name="T1" fmla="*/ 139 h 487"/>
                  <a:gd name="T2" fmla="*/ 621 w 1045"/>
                  <a:gd name="T3" fmla="*/ 487 h 487"/>
                  <a:gd name="T4" fmla="*/ 620 w 1045"/>
                  <a:gd name="T5" fmla="*/ 485 h 487"/>
                  <a:gd name="T6" fmla="*/ 0 w 1045"/>
                  <a:gd name="T7" fmla="*/ 0 h 487"/>
                  <a:gd name="T8" fmla="*/ 7 w 1045"/>
                  <a:gd name="T9" fmla="*/ 1 h 487"/>
                  <a:gd name="T10" fmla="*/ 1045 w 1045"/>
                  <a:gd name="T11" fmla="*/ 139 h 487"/>
                  <a:gd name="T12" fmla="*/ 621 w 1045"/>
                  <a:gd name="T13" fmla="*/ 482 h 487"/>
                  <a:gd name="T14" fmla="*/ 1036 w 1045"/>
                  <a:gd name="T15" fmla="*/ 142 h 487"/>
                  <a:gd name="T16" fmla="*/ 13 w 1045"/>
                  <a:gd name="T17" fmla="*/ 6 h 487"/>
                  <a:gd name="T18" fmla="*/ 621 w 1045"/>
                  <a:gd name="T19" fmla="*/ 482 h 4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45" h="487">
                    <a:moveTo>
                      <a:pt x="1045" y="139"/>
                    </a:moveTo>
                    <a:lnTo>
                      <a:pt x="621" y="487"/>
                    </a:lnTo>
                    <a:lnTo>
                      <a:pt x="620" y="485"/>
                    </a:lnTo>
                    <a:lnTo>
                      <a:pt x="0" y="0"/>
                    </a:lnTo>
                    <a:lnTo>
                      <a:pt x="7" y="1"/>
                    </a:lnTo>
                    <a:lnTo>
                      <a:pt x="1045" y="139"/>
                    </a:lnTo>
                    <a:close/>
                    <a:moveTo>
                      <a:pt x="621" y="482"/>
                    </a:moveTo>
                    <a:lnTo>
                      <a:pt x="1036" y="142"/>
                    </a:lnTo>
                    <a:lnTo>
                      <a:pt x="13" y="6"/>
                    </a:lnTo>
                    <a:lnTo>
                      <a:pt x="621" y="48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00" name="Freeform 19">
                <a:extLst>
                  <a:ext uri="{FF2B5EF4-FFF2-40B4-BE49-F238E27FC236}">
                    <a16:creationId xmlns:a16="http://schemas.microsoft.com/office/drawing/2014/main" id="{D96F5AE2-95E1-4E1C-9DE7-292C78C269E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207" y="4104"/>
                <a:ext cx="1044" cy="615"/>
              </a:xfrm>
              <a:custGeom>
                <a:avLst/>
                <a:gdLst>
                  <a:gd name="T0" fmla="*/ 72 w 1044"/>
                  <a:gd name="T1" fmla="*/ 0 h 615"/>
                  <a:gd name="T2" fmla="*/ 74 w 1044"/>
                  <a:gd name="T3" fmla="*/ 1 h 615"/>
                  <a:gd name="T4" fmla="*/ 1044 w 1044"/>
                  <a:gd name="T5" fmla="*/ 615 h 615"/>
                  <a:gd name="T6" fmla="*/ 0 w 1044"/>
                  <a:gd name="T7" fmla="*/ 477 h 615"/>
                  <a:gd name="T8" fmla="*/ 72 w 1044"/>
                  <a:gd name="T9" fmla="*/ 0 h 615"/>
                  <a:gd name="T10" fmla="*/ 1028 w 1044"/>
                  <a:gd name="T11" fmla="*/ 609 h 615"/>
                  <a:gd name="T12" fmla="*/ 75 w 1044"/>
                  <a:gd name="T13" fmla="*/ 6 h 615"/>
                  <a:gd name="T14" fmla="*/ 3 w 1044"/>
                  <a:gd name="T15" fmla="*/ 473 h 615"/>
                  <a:gd name="T16" fmla="*/ 1028 w 1044"/>
                  <a:gd name="T17" fmla="*/ 609 h 6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44" h="615">
                    <a:moveTo>
                      <a:pt x="72" y="0"/>
                    </a:moveTo>
                    <a:lnTo>
                      <a:pt x="74" y="1"/>
                    </a:lnTo>
                    <a:lnTo>
                      <a:pt x="1044" y="615"/>
                    </a:lnTo>
                    <a:lnTo>
                      <a:pt x="0" y="477"/>
                    </a:lnTo>
                    <a:lnTo>
                      <a:pt x="72" y="0"/>
                    </a:lnTo>
                    <a:close/>
                    <a:moveTo>
                      <a:pt x="1028" y="609"/>
                    </a:moveTo>
                    <a:lnTo>
                      <a:pt x="75" y="6"/>
                    </a:lnTo>
                    <a:lnTo>
                      <a:pt x="3" y="473"/>
                    </a:lnTo>
                    <a:lnTo>
                      <a:pt x="1028" y="60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01" name="Freeform 20">
                <a:extLst>
                  <a:ext uri="{FF2B5EF4-FFF2-40B4-BE49-F238E27FC236}">
                    <a16:creationId xmlns:a16="http://schemas.microsoft.com/office/drawing/2014/main" id="{6A1FC088-330D-4FFD-9A9C-88F8234B1C2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975" y="4104"/>
                <a:ext cx="308" cy="480"/>
              </a:xfrm>
              <a:custGeom>
                <a:avLst/>
                <a:gdLst>
                  <a:gd name="T0" fmla="*/ 308 w 308"/>
                  <a:gd name="T1" fmla="*/ 0 h 480"/>
                  <a:gd name="T2" fmla="*/ 307 w 308"/>
                  <a:gd name="T3" fmla="*/ 3 h 480"/>
                  <a:gd name="T4" fmla="*/ 235 w 308"/>
                  <a:gd name="T5" fmla="*/ 480 h 480"/>
                  <a:gd name="T6" fmla="*/ 0 w 308"/>
                  <a:gd name="T7" fmla="*/ 124 h 480"/>
                  <a:gd name="T8" fmla="*/ 308 w 308"/>
                  <a:gd name="T9" fmla="*/ 0 h 480"/>
                  <a:gd name="T10" fmla="*/ 233 w 308"/>
                  <a:gd name="T11" fmla="*/ 470 h 480"/>
                  <a:gd name="T12" fmla="*/ 304 w 308"/>
                  <a:gd name="T13" fmla="*/ 6 h 480"/>
                  <a:gd name="T14" fmla="*/ 5 w 308"/>
                  <a:gd name="T15" fmla="*/ 127 h 480"/>
                  <a:gd name="T16" fmla="*/ 233 w 308"/>
                  <a:gd name="T17" fmla="*/ 470 h 4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8" h="480">
                    <a:moveTo>
                      <a:pt x="308" y="0"/>
                    </a:moveTo>
                    <a:lnTo>
                      <a:pt x="307" y="3"/>
                    </a:lnTo>
                    <a:lnTo>
                      <a:pt x="235" y="480"/>
                    </a:lnTo>
                    <a:lnTo>
                      <a:pt x="0" y="124"/>
                    </a:lnTo>
                    <a:lnTo>
                      <a:pt x="308" y="0"/>
                    </a:lnTo>
                    <a:close/>
                    <a:moveTo>
                      <a:pt x="233" y="470"/>
                    </a:moveTo>
                    <a:lnTo>
                      <a:pt x="304" y="6"/>
                    </a:lnTo>
                    <a:lnTo>
                      <a:pt x="5" y="127"/>
                    </a:lnTo>
                    <a:lnTo>
                      <a:pt x="233" y="47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02" name="Freeform 21">
                <a:extLst>
                  <a:ext uri="{FF2B5EF4-FFF2-40B4-BE49-F238E27FC236}">
                    <a16:creationId xmlns:a16="http://schemas.microsoft.com/office/drawing/2014/main" id="{2FF14805-FF93-4220-AAA9-259D82F4336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974" y="3475"/>
                <a:ext cx="308" cy="758"/>
              </a:xfrm>
              <a:custGeom>
                <a:avLst/>
                <a:gdLst>
                  <a:gd name="T0" fmla="*/ 306 w 308"/>
                  <a:gd name="T1" fmla="*/ 0 h 758"/>
                  <a:gd name="T2" fmla="*/ 306 w 308"/>
                  <a:gd name="T3" fmla="*/ 9 h 758"/>
                  <a:gd name="T4" fmla="*/ 308 w 308"/>
                  <a:gd name="T5" fmla="*/ 634 h 758"/>
                  <a:gd name="T6" fmla="*/ 307 w 308"/>
                  <a:gd name="T7" fmla="*/ 634 h 758"/>
                  <a:gd name="T8" fmla="*/ 0 w 308"/>
                  <a:gd name="T9" fmla="*/ 758 h 758"/>
                  <a:gd name="T10" fmla="*/ 306 w 308"/>
                  <a:gd name="T11" fmla="*/ 0 h 758"/>
                  <a:gd name="T12" fmla="*/ 305 w 308"/>
                  <a:gd name="T13" fmla="*/ 631 h 758"/>
                  <a:gd name="T14" fmla="*/ 302 w 308"/>
                  <a:gd name="T15" fmla="*/ 18 h 758"/>
                  <a:gd name="T16" fmla="*/ 7 w 308"/>
                  <a:gd name="T17" fmla="*/ 751 h 758"/>
                  <a:gd name="T18" fmla="*/ 305 w 308"/>
                  <a:gd name="T19" fmla="*/ 631 h 7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08" h="758">
                    <a:moveTo>
                      <a:pt x="306" y="0"/>
                    </a:moveTo>
                    <a:lnTo>
                      <a:pt x="306" y="9"/>
                    </a:lnTo>
                    <a:lnTo>
                      <a:pt x="308" y="634"/>
                    </a:lnTo>
                    <a:lnTo>
                      <a:pt x="307" y="634"/>
                    </a:lnTo>
                    <a:lnTo>
                      <a:pt x="0" y="758"/>
                    </a:lnTo>
                    <a:lnTo>
                      <a:pt x="306" y="0"/>
                    </a:lnTo>
                    <a:close/>
                    <a:moveTo>
                      <a:pt x="305" y="631"/>
                    </a:moveTo>
                    <a:lnTo>
                      <a:pt x="302" y="18"/>
                    </a:lnTo>
                    <a:lnTo>
                      <a:pt x="7" y="751"/>
                    </a:lnTo>
                    <a:lnTo>
                      <a:pt x="305" y="63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03" name="Freeform 22">
                <a:extLst>
                  <a:ext uri="{FF2B5EF4-FFF2-40B4-BE49-F238E27FC236}">
                    <a16:creationId xmlns:a16="http://schemas.microsoft.com/office/drawing/2014/main" id="{26EF3B4F-2545-47D7-ACEA-6097396F40E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276" y="3481"/>
                <a:ext cx="752" cy="690"/>
              </a:xfrm>
              <a:custGeom>
                <a:avLst/>
                <a:gdLst>
                  <a:gd name="T0" fmla="*/ 0 w 752"/>
                  <a:gd name="T1" fmla="*/ 0 h 690"/>
                  <a:gd name="T2" fmla="*/ 752 w 752"/>
                  <a:gd name="T3" fmla="*/ 690 h 690"/>
                  <a:gd name="T4" fmla="*/ 3 w 752"/>
                  <a:gd name="T5" fmla="*/ 628 h 690"/>
                  <a:gd name="T6" fmla="*/ 3 w 752"/>
                  <a:gd name="T7" fmla="*/ 626 h 690"/>
                  <a:gd name="T8" fmla="*/ 0 w 752"/>
                  <a:gd name="T9" fmla="*/ 0 h 690"/>
                  <a:gd name="T10" fmla="*/ 742 w 752"/>
                  <a:gd name="T11" fmla="*/ 685 h 690"/>
                  <a:gd name="T12" fmla="*/ 4 w 752"/>
                  <a:gd name="T13" fmla="*/ 8 h 690"/>
                  <a:gd name="T14" fmla="*/ 6 w 752"/>
                  <a:gd name="T15" fmla="*/ 624 h 690"/>
                  <a:gd name="T16" fmla="*/ 742 w 752"/>
                  <a:gd name="T17" fmla="*/ 685 h 6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52" h="690">
                    <a:moveTo>
                      <a:pt x="0" y="0"/>
                    </a:moveTo>
                    <a:lnTo>
                      <a:pt x="752" y="690"/>
                    </a:lnTo>
                    <a:lnTo>
                      <a:pt x="3" y="628"/>
                    </a:lnTo>
                    <a:lnTo>
                      <a:pt x="3" y="626"/>
                    </a:lnTo>
                    <a:lnTo>
                      <a:pt x="0" y="0"/>
                    </a:lnTo>
                    <a:close/>
                    <a:moveTo>
                      <a:pt x="742" y="685"/>
                    </a:moveTo>
                    <a:lnTo>
                      <a:pt x="4" y="8"/>
                    </a:lnTo>
                    <a:lnTo>
                      <a:pt x="6" y="624"/>
                    </a:lnTo>
                    <a:lnTo>
                      <a:pt x="742" y="68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04" name="Freeform 23">
                <a:extLst>
                  <a:ext uri="{FF2B5EF4-FFF2-40B4-BE49-F238E27FC236}">
                    <a16:creationId xmlns:a16="http://schemas.microsoft.com/office/drawing/2014/main" id="{9D9F3F2D-DCEE-487A-AEE5-6233E61ED99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274" y="3367"/>
                <a:ext cx="755" cy="810"/>
              </a:xfrm>
              <a:custGeom>
                <a:avLst/>
                <a:gdLst>
                  <a:gd name="T0" fmla="*/ 337 w 755"/>
                  <a:gd name="T1" fmla="*/ 0 h 810"/>
                  <a:gd name="T2" fmla="*/ 337 w 755"/>
                  <a:gd name="T3" fmla="*/ 1 h 810"/>
                  <a:gd name="T4" fmla="*/ 755 w 755"/>
                  <a:gd name="T5" fmla="*/ 810 h 810"/>
                  <a:gd name="T6" fmla="*/ 748 w 755"/>
                  <a:gd name="T7" fmla="*/ 803 h 810"/>
                  <a:gd name="T8" fmla="*/ 0 w 755"/>
                  <a:gd name="T9" fmla="*/ 116 h 810"/>
                  <a:gd name="T10" fmla="*/ 337 w 755"/>
                  <a:gd name="T11" fmla="*/ 0 h 810"/>
                  <a:gd name="T12" fmla="*/ 743 w 755"/>
                  <a:gd name="T13" fmla="*/ 793 h 810"/>
                  <a:gd name="T14" fmla="*/ 334 w 755"/>
                  <a:gd name="T15" fmla="*/ 3 h 810"/>
                  <a:gd name="T16" fmla="*/ 7 w 755"/>
                  <a:gd name="T17" fmla="*/ 118 h 810"/>
                  <a:gd name="T18" fmla="*/ 743 w 755"/>
                  <a:gd name="T19" fmla="*/ 793 h 8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55" h="810">
                    <a:moveTo>
                      <a:pt x="337" y="0"/>
                    </a:moveTo>
                    <a:lnTo>
                      <a:pt x="337" y="1"/>
                    </a:lnTo>
                    <a:lnTo>
                      <a:pt x="755" y="810"/>
                    </a:lnTo>
                    <a:lnTo>
                      <a:pt x="748" y="803"/>
                    </a:lnTo>
                    <a:lnTo>
                      <a:pt x="0" y="116"/>
                    </a:lnTo>
                    <a:lnTo>
                      <a:pt x="337" y="0"/>
                    </a:lnTo>
                    <a:close/>
                    <a:moveTo>
                      <a:pt x="743" y="793"/>
                    </a:moveTo>
                    <a:lnTo>
                      <a:pt x="334" y="3"/>
                    </a:lnTo>
                    <a:lnTo>
                      <a:pt x="7" y="118"/>
                    </a:lnTo>
                    <a:lnTo>
                      <a:pt x="743" y="79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05" name="Freeform 24">
                <a:extLst>
                  <a:ext uri="{FF2B5EF4-FFF2-40B4-BE49-F238E27FC236}">
                    <a16:creationId xmlns:a16="http://schemas.microsoft.com/office/drawing/2014/main" id="{FF88ACE1-7837-45F4-A957-7867849D95D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679" y="2916"/>
                <a:ext cx="935" cy="570"/>
              </a:xfrm>
              <a:custGeom>
                <a:avLst/>
                <a:gdLst>
                  <a:gd name="T0" fmla="*/ 935 w 935"/>
                  <a:gd name="T1" fmla="*/ 453 h 570"/>
                  <a:gd name="T2" fmla="*/ 598 w 935"/>
                  <a:gd name="T3" fmla="*/ 570 h 570"/>
                  <a:gd name="T4" fmla="*/ 597 w 935"/>
                  <a:gd name="T5" fmla="*/ 569 h 570"/>
                  <a:gd name="T6" fmla="*/ 0 w 935"/>
                  <a:gd name="T7" fmla="*/ 0 h 570"/>
                  <a:gd name="T8" fmla="*/ 935 w 935"/>
                  <a:gd name="T9" fmla="*/ 453 h 570"/>
                  <a:gd name="T10" fmla="*/ 600 w 935"/>
                  <a:gd name="T11" fmla="*/ 566 h 570"/>
                  <a:gd name="T12" fmla="*/ 926 w 935"/>
                  <a:gd name="T13" fmla="*/ 452 h 570"/>
                  <a:gd name="T14" fmla="*/ 18 w 935"/>
                  <a:gd name="T15" fmla="*/ 13 h 570"/>
                  <a:gd name="T16" fmla="*/ 600 w 935"/>
                  <a:gd name="T17" fmla="*/ 566 h 5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35" h="570">
                    <a:moveTo>
                      <a:pt x="935" y="453"/>
                    </a:moveTo>
                    <a:lnTo>
                      <a:pt x="598" y="570"/>
                    </a:lnTo>
                    <a:lnTo>
                      <a:pt x="597" y="569"/>
                    </a:lnTo>
                    <a:lnTo>
                      <a:pt x="0" y="0"/>
                    </a:lnTo>
                    <a:lnTo>
                      <a:pt x="935" y="453"/>
                    </a:lnTo>
                    <a:close/>
                    <a:moveTo>
                      <a:pt x="600" y="566"/>
                    </a:moveTo>
                    <a:lnTo>
                      <a:pt x="926" y="452"/>
                    </a:lnTo>
                    <a:lnTo>
                      <a:pt x="18" y="13"/>
                    </a:lnTo>
                    <a:lnTo>
                      <a:pt x="600" y="56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06" name="Freeform 25">
                <a:extLst>
                  <a:ext uri="{FF2B5EF4-FFF2-40B4-BE49-F238E27FC236}">
                    <a16:creationId xmlns:a16="http://schemas.microsoft.com/office/drawing/2014/main" id="{918F19E4-278A-4A14-A8C9-9E5A9930918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472" y="2920"/>
                <a:ext cx="811" cy="568"/>
              </a:xfrm>
              <a:custGeom>
                <a:avLst/>
                <a:gdLst>
                  <a:gd name="T0" fmla="*/ 216 w 811"/>
                  <a:gd name="T1" fmla="*/ 0 h 568"/>
                  <a:gd name="T2" fmla="*/ 217 w 811"/>
                  <a:gd name="T3" fmla="*/ 1 h 568"/>
                  <a:gd name="T4" fmla="*/ 811 w 811"/>
                  <a:gd name="T5" fmla="*/ 568 h 568"/>
                  <a:gd name="T6" fmla="*/ 0 w 811"/>
                  <a:gd name="T7" fmla="*/ 407 h 568"/>
                  <a:gd name="T8" fmla="*/ 216 w 811"/>
                  <a:gd name="T9" fmla="*/ 0 h 568"/>
                  <a:gd name="T10" fmla="*/ 800 w 811"/>
                  <a:gd name="T11" fmla="*/ 562 h 568"/>
                  <a:gd name="T12" fmla="*/ 217 w 811"/>
                  <a:gd name="T13" fmla="*/ 5 h 568"/>
                  <a:gd name="T14" fmla="*/ 6 w 811"/>
                  <a:gd name="T15" fmla="*/ 405 h 568"/>
                  <a:gd name="T16" fmla="*/ 800 w 811"/>
                  <a:gd name="T17" fmla="*/ 562 h 5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11" h="568">
                    <a:moveTo>
                      <a:pt x="216" y="0"/>
                    </a:moveTo>
                    <a:lnTo>
                      <a:pt x="217" y="1"/>
                    </a:lnTo>
                    <a:lnTo>
                      <a:pt x="811" y="568"/>
                    </a:lnTo>
                    <a:lnTo>
                      <a:pt x="0" y="407"/>
                    </a:lnTo>
                    <a:lnTo>
                      <a:pt x="216" y="0"/>
                    </a:lnTo>
                    <a:close/>
                    <a:moveTo>
                      <a:pt x="800" y="562"/>
                    </a:moveTo>
                    <a:lnTo>
                      <a:pt x="217" y="5"/>
                    </a:lnTo>
                    <a:lnTo>
                      <a:pt x="6" y="405"/>
                    </a:lnTo>
                    <a:lnTo>
                      <a:pt x="800" y="56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07" name="Freeform 26">
                <a:extLst>
                  <a:ext uri="{FF2B5EF4-FFF2-40B4-BE49-F238E27FC236}">
                    <a16:creationId xmlns:a16="http://schemas.microsoft.com/office/drawing/2014/main" id="{D1D2E599-F33C-46BB-84F9-8CE3C3F39CB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471" y="3324"/>
                <a:ext cx="810" cy="606"/>
              </a:xfrm>
              <a:custGeom>
                <a:avLst/>
                <a:gdLst>
                  <a:gd name="T0" fmla="*/ 810 w 810"/>
                  <a:gd name="T1" fmla="*/ 159 h 606"/>
                  <a:gd name="T2" fmla="*/ 468 w 810"/>
                  <a:gd name="T3" fmla="*/ 606 h 606"/>
                  <a:gd name="T4" fmla="*/ 466 w 810"/>
                  <a:gd name="T5" fmla="*/ 605 h 606"/>
                  <a:gd name="T6" fmla="*/ 0 w 810"/>
                  <a:gd name="T7" fmla="*/ 0 h 606"/>
                  <a:gd name="T8" fmla="*/ 810 w 810"/>
                  <a:gd name="T9" fmla="*/ 159 h 606"/>
                  <a:gd name="T10" fmla="*/ 468 w 810"/>
                  <a:gd name="T11" fmla="*/ 600 h 606"/>
                  <a:gd name="T12" fmla="*/ 804 w 810"/>
                  <a:gd name="T13" fmla="*/ 161 h 606"/>
                  <a:gd name="T14" fmla="*/ 8 w 810"/>
                  <a:gd name="T15" fmla="*/ 5 h 606"/>
                  <a:gd name="T16" fmla="*/ 468 w 810"/>
                  <a:gd name="T17" fmla="*/ 600 h 6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10" h="606">
                    <a:moveTo>
                      <a:pt x="810" y="159"/>
                    </a:moveTo>
                    <a:lnTo>
                      <a:pt x="468" y="606"/>
                    </a:lnTo>
                    <a:lnTo>
                      <a:pt x="466" y="605"/>
                    </a:lnTo>
                    <a:lnTo>
                      <a:pt x="0" y="0"/>
                    </a:lnTo>
                    <a:lnTo>
                      <a:pt x="810" y="159"/>
                    </a:lnTo>
                    <a:close/>
                    <a:moveTo>
                      <a:pt x="468" y="600"/>
                    </a:moveTo>
                    <a:lnTo>
                      <a:pt x="804" y="161"/>
                    </a:lnTo>
                    <a:lnTo>
                      <a:pt x="8" y="5"/>
                    </a:lnTo>
                    <a:lnTo>
                      <a:pt x="468" y="60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08" name="Freeform 27">
                <a:extLst>
                  <a:ext uri="{FF2B5EF4-FFF2-40B4-BE49-F238E27FC236}">
                    <a16:creationId xmlns:a16="http://schemas.microsoft.com/office/drawing/2014/main" id="{6A2DB9F4-6B06-4BEC-A10B-62CECD763F5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048" y="4786"/>
                <a:ext cx="778" cy="863"/>
              </a:xfrm>
              <a:custGeom>
                <a:avLst/>
                <a:gdLst>
                  <a:gd name="T0" fmla="*/ 778 w 778"/>
                  <a:gd name="T1" fmla="*/ 273 h 863"/>
                  <a:gd name="T2" fmla="*/ 334 w 778"/>
                  <a:gd name="T3" fmla="*/ 863 h 863"/>
                  <a:gd name="T4" fmla="*/ 0 w 778"/>
                  <a:gd name="T5" fmla="*/ 0 h 863"/>
                  <a:gd name="T6" fmla="*/ 3 w 778"/>
                  <a:gd name="T7" fmla="*/ 1 h 863"/>
                  <a:gd name="T8" fmla="*/ 778 w 778"/>
                  <a:gd name="T9" fmla="*/ 273 h 863"/>
                  <a:gd name="T10" fmla="*/ 335 w 778"/>
                  <a:gd name="T11" fmla="*/ 856 h 863"/>
                  <a:gd name="T12" fmla="*/ 773 w 778"/>
                  <a:gd name="T13" fmla="*/ 275 h 863"/>
                  <a:gd name="T14" fmla="*/ 6 w 778"/>
                  <a:gd name="T15" fmla="*/ 7 h 863"/>
                  <a:gd name="T16" fmla="*/ 335 w 778"/>
                  <a:gd name="T17" fmla="*/ 856 h 8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78" h="863">
                    <a:moveTo>
                      <a:pt x="778" y="273"/>
                    </a:moveTo>
                    <a:lnTo>
                      <a:pt x="334" y="863"/>
                    </a:lnTo>
                    <a:lnTo>
                      <a:pt x="0" y="0"/>
                    </a:lnTo>
                    <a:lnTo>
                      <a:pt x="3" y="1"/>
                    </a:lnTo>
                    <a:lnTo>
                      <a:pt x="778" y="273"/>
                    </a:lnTo>
                    <a:close/>
                    <a:moveTo>
                      <a:pt x="335" y="856"/>
                    </a:moveTo>
                    <a:lnTo>
                      <a:pt x="773" y="275"/>
                    </a:lnTo>
                    <a:lnTo>
                      <a:pt x="6" y="7"/>
                    </a:lnTo>
                    <a:lnTo>
                      <a:pt x="335" y="85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09" name="Freeform 28">
                <a:extLst>
                  <a:ext uri="{FF2B5EF4-FFF2-40B4-BE49-F238E27FC236}">
                    <a16:creationId xmlns:a16="http://schemas.microsoft.com/office/drawing/2014/main" id="{9EA28D91-962B-4142-B0EA-C504E28810F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379" y="5057"/>
                <a:ext cx="638" cy="666"/>
              </a:xfrm>
              <a:custGeom>
                <a:avLst/>
                <a:gdLst>
                  <a:gd name="T0" fmla="*/ 445 w 638"/>
                  <a:gd name="T1" fmla="*/ 0 h 666"/>
                  <a:gd name="T2" fmla="*/ 446 w 638"/>
                  <a:gd name="T3" fmla="*/ 3 h 666"/>
                  <a:gd name="T4" fmla="*/ 638 w 638"/>
                  <a:gd name="T5" fmla="*/ 666 h 666"/>
                  <a:gd name="T6" fmla="*/ 634 w 638"/>
                  <a:gd name="T7" fmla="*/ 666 h 666"/>
                  <a:gd name="T8" fmla="*/ 0 w 638"/>
                  <a:gd name="T9" fmla="*/ 590 h 666"/>
                  <a:gd name="T10" fmla="*/ 445 w 638"/>
                  <a:gd name="T11" fmla="*/ 0 h 666"/>
                  <a:gd name="T12" fmla="*/ 632 w 638"/>
                  <a:gd name="T13" fmla="*/ 662 h 666"/>
                  <a:gd name="T14" fmla="*/ 443 w 638"/>
                  <a:gd name="T15" fmla="*/ 8 h 666"/>
                  <a:gd name="T16" fmla="*/ 7 w 638"/>
                  <a:gd name="T17" fmla="*/ 587 h 666"/>
                  <a:gd name="T18" fmla="*/ 632 w 638"/>
                  <a:gd name="T19" fmla="*/ 662 h 6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38" h="666">
                    <a:moveTo>
                      <a:pt x="445" y="0"/>
                    </a:moveTo>
                    <a:lnTo>
                      <a:pt x="446" y="3"/>
                    </a:lnTo>
                    <a:lnTo>
                      <a:pt x="638" y="666"/>
                    </a:lnTo>
                    <a:lnTo>
                      <a:pt x="634" y="666"/>
                    </a:lnTo>
                    <a:lnTo>
                      <a:pt x="0" y="590"/>
                    </a:lnTo>
                    <a:lnTo>
                      <a:pt x="445" y="0"/>
                    </a:lnTo>
                    <a:close/>
                    <a:moveTo>
                      <a:pt x="632" y="662"/>
                    </a:moveTo>
                    <a:lnTo>
                      <a:pt x="443" y="8"/>
                    </a:lnTo>
                    <a:lnTo>
                      <a:pt x="7" y="587"/>
                    </a:lnTo>
                    <a:lnTo>
                      <a:pt x="632" y="66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10" name="Freeform 29">
                <a:extLst>
                  <a:ext uri="{FF2B5EF4-FFF2-40B4-BE49-F238E27FC236}">
                    <a16:creationId xmlns:a16="http://schemas.microsoft.com/office/drawing/2014/main" id="{EA7B5A71-371E-48B8-B51F-50DD2B7200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6" y="3683"/>
                <a:ext cx="87" cy="86"/>
              </a:xfrm>
              <a:custGeom>
                <a:avLst/>
                <a:gdLst>
                  <a:gd name="T0" fmla="*/ 8 w 75"/>
                  <a:gd name="T1" fmla="*/ 22 h 74"/>
                  <a:gd name="T2" fmla="*/ 53 w 75"/>
                  <a:gd name="T3" fmla="*/ 8 h 74"/>
                  <a:gd name="T4" fmla="*/ 66 w 75"/>
                  <a:gd name="T5" fmla="*/ 52 h 74"/>
                  <a:gd name="T6" fmla="*/ 22 w 75"/>
                  <a:gd name="T7" fmla="*/ 66 h 74"/>
                  <a:gd name="T8" fmla="*/ 8 w 75"/>
                  <a:gd name="T9" fmla="*/ 22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4">
                    <a:moveTo>
                      <a:pt x="8" y="22"/>
                    </a:moveTo>
                    <a:cubicBezTo>
                      <a:pt x="17" y="6"/>
                      <a:pt x="37" y="0"/>
                      <a:pt x="53" y="8"/>
                    </a:cubicBezTo>
                    <a:cubicBezTo>
                      <a:pt x="69" y="16"/>
                      <a:pt x="75" y="36"/>
                      <a:pt x="66" y="52"/>
                    </a:cubicBezTo>
                    <a:cubicBezTo>
                      <a:pt x="58" y="68"/>
                      <a:pt x="38" y="74"/>
                      <a:pt x="22" y="66"/>
                    </a:cubicBezTo>
                    <a:cubicBezTo>
                      <a:pt x="6" y="58"/>
                      <a:pt x="0" y="38"/>
                      <a:pt x="8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11" name="Freeform 30">
                <a:extLst>
                  <a:ext uri="{FF2B5EF4-FFF2-40B4-BE49-F238E27FC236}">
                    <a16:creationId xmlns:a16="http://schemas.microsoft.com/office/drawing/2014/main" id="{B87929C7-BFDD-4258-BF4C-532556C603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97" y="3673"/>
                <a:ext cx="86" cy="86"/>
              </a:xfrm>
              <a:custGeom>
                <a:avLst/>
                <a:gdLst>
                  <a:gd name="T0" fmla="*/ 9 w 75"/>
                  <a:gd name="T1" fmla="*/ 23 h 75"/>
                  <a:gd name="T2" fmla="*/ 53 w 75"/>
                  <a:gd name="T3" fmla="*/ 9 h 75"/>
                  <a:gd name="T4" fmla="*/ 67 w 75"/>
                  <a:gd name="T5" fmla="*/ 53 h 75"/>
                  <a:gd name="T6" fmla="*/ 23 w 75"/>
                  <a:gd name="T7" fmla="*/ 67 h 75"/>
                  <a:gd name="T8" fmla="*/ 9 w 75"/>
                  <a:gd name="T9" fmla="*/ 23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5">
                    <a:moveTo>
                      <a:pt x="9" y="23"/>
                    </a:moveTo>
                    <a:cubicBezTo>
                      <a:pt x="17" y="7"/>
                      <a:pt x="37" y="0"/>
                      <a:pt x="53" y="9"/>
                    </a:cubicBezTo>
                    <a:cubicBezTo>
                      <a:pt x="69" y="17"/>
                      <a:pt x="75" y="37"/>
                      <a:pt x="67" y="53"/>
                    </a:cubicBezTo>
                    <a:cubicBezTo>
                      <a:pt x="58" y="69"/>
                      <a:pt x="39" y="75"/>
                      <a:pt x="23" y="67"/>
                    </a:cubicBezTo>
                    <a:cubicBezTo>
                      <a:pt x="7" y="58"/>
                      <a:pt x="0" y="39"/>
                      <a:pt x="9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12" name="Freeform 31">
                <a:extLst>
                  <a:ext uri="{FF2B5EF4-FFF2-40B4-BE49-F238E27FC236}">
                    <a16:creationId xmlns:a16="http://schemas.microsoft.com/office/drawing/2014/main" id="{89A84A65-F7E1-4779-A01C-A83EEB317B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30" y="3285"/>
                <a:ext cx="85" cy="86"/>
              </a:xfrm>
              <a:custGeom>
                <a:avLst/>
                <a:gdLst>
                  <a:gd name="T0" fmla="*/ 8 w 74"/>
                  <a:gd name="T1" fmla="*/ 22 h 75"/>
                  <a:gd name="T2" fmla="*/ 52 w 74"/>
                  <a:gd name="T3" fmla="*/ 8 h 75"/>
                  <a:gd name="T4" fmla="*/ 66 w 74"/>
                  <a:gd name="T5" fmla="*/ 53 h 75"/>
                  <a:gd name="T6" fmla="*/ 22 w 74"/>
                  <a:gd name="T7" fmla="*/ 66 h 75"/>
                  <a:gd name="T8" fmla="*/ 8 w 74"/>
                  <a:gd name="T9" fmla="*/ 22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4" h="75">
                    <a:moveTo>
                      <a:pt x="8" y="22"/>
                    </a:moveTo>
                    <a:cubicBezTo>
                      <a:pt x="16" y="6"/>
                      <a:pt x="36" y="0"/>
                      <a:pt x="52" y="8"/>
                    </a:cubicBezTo>
                    <a:cubicBezTo>
                      <a:pt x="68" y="17"/>
                      <a:pt x="74" y="37"/>
                      <a:pt x="66" y="53"/>
                    </a:cubicBezTo>
                    <a:cubicBezTo>
                      <a:pt x="58" y="69"/>
                      <a:pt x="38" y="75"/>
                      <a:pt x="22" y="66"/>
                    </a:cubicBezTo>
                    <a:cubicBezTo>
                      <a:pt x="6" y="58"/>
                      <a:pt x="0" y="38"/>
                      <a:pt x="8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13" name="Freeform 32">
                <a:extLst>
                  <a:ext uri="{FF2B5EF4-FFF2-40B4-BE49-F238E27FC236}">
                    <a16:creationId xmlns:a16="http://schemas.microsoft.com/office/drawing/2014/main" id="{482F14E6-8876-4AE9-B93E-9E2B9189BD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66" y="3323"/>
                <a:ext cx="86" cy="86"/>
              </a:xfrm>
              <a:custGeom>
                <a:avLst/>
                <a:gdLst>
                  <a:gd name="T0" fmla="*/ 8 w 75"/>
                  <a:gd name="T1" fmla="*/ 22 h 75"/>
                  <a:gd name="T2" fmla="*/ 53 w 75"/>
                  <a:gd name="T3" fmla="*/ 8 h 75"/>
                  <a:gd name="T4" fmla="*/ 66 w 75"/>
                  <a:gd name="T5" fmla="*/ 53 h 75"/>
                  <a:gd name="T6" fmla="*/ 22 w 75"/>
                  <a:gd name="T7" fmla="*/ 66 h 75"/>
                  <a:gd name="T8" fmla="*/ 8 w 75"/>
                  <a:gd name="T9" fmla="*/ 22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5">
                    <a:moveTo>
                      <a:pt x="8" y="22"/>
                    </a:moveTo>
                    <a:cubicBezTo>
                      <a:pt x="17" y="6"/>
                      <a:pt x="37" y="0"/>
                      <a:pt x="53" y="8"/>
                    </a:cubicBezTo>
                    <a:cubicBezTo>
                      <a:pt x="69" y="17"/>
                      <a:pt x="75" y="37"/>
                      <a:pt x="66" y="53"/>
                    </a:cubicBezTo>
                    <a:cubicBezTo>
                      <a:pt x="58" y="69"/>
                      <a:pt x="38" y="75"/>
                      <a:pt x="22" y="66"/>
                    </a:cubicBezTo>
                    <a:cubicBezTo>
                      <a:pt x="6" y="58"/>
                      <a:pt x="0" y="38"/>
                      <a:pt x="8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14" name="Freeform 33">
                <a:extLst>
                  <a:ext uri="{FF2B5EF4-FFF2-40B4-BE49-F238E27FC236}">
                    <a16:creationId xmlns:a16="http://schemas.microsoft.com/office/drawing/2014/main" id="{957CEBA2-8464-4D05-AB12-F798EDDE56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92" y="3885"/>
                <a:ext cx="87" cy="86"/>
              </a:xfrm>
              <a:custGeom>
                <a:avLst/>
                <a:gdLst>
                  <a:gd name="T0" fmla="*/ 9 w 75"/>
                  <a:gd name="T1" fmla="*/ 23 h 75"/>
                  <a:gd name="T2" fmla="*/ 53 w 75"/>
                  <a:gd name="T3" fmla="*/ 9 h 75"/>
                  <a:gd name="T4" fmla="*/ 67 w 75"/>
                  <a:gd name="T5" fmla="*/ 53 h 75"/>
                  <a:gd name="T6" fmla="*/ 22 w 75"/>
                  <a:gd name="T7" fmla="*/ 67 h 75"/>
                  <a:gd name="T8" fmla="*/ 9 w 75"/>
                  <a:gd name="T9" fmla="*/ 23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5">
                    <a:moveTo>
                      <a:pt x="9" y="23"/>
                    </a:moveTo>
                    <a:cubicBezTo>
                      <a:pt x="17" y="7"/>
                      <a:pt x="37" y="0"/>
                      <a:pt x="53" y="9"/>
                    </a:cubicBezTo>
                    <a:cubicBezTo>
                      <a:pt x="69" y="17"/>
                      <a:pt x="75" y="37"/>
                      <a:pt x="67" y="53"/>
                    </a:cubicBezTo>
                    <a:cubicBezTo>
                      <a:pt x="58" y="69"/>
                      <a:pt x="38" y="75"/>
                      <a:pt x="22" y="67"/>
                    </a:cubicBezTo>
                    <a:cubicBezTo>
                      <a:pt x="6" y="58"/>
                      <a:pt x="0" y="39"/>
                      <a:pt x="9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15" name="Freeform 34">
                <a:extLst>
                  <a:ext uri="{FF2B5EF4-FFF2-40B4-BE49-F238E27FC236}">
                    <a16:creationId xmlns:a16="http://schemas.microsoft.com/office/drawing/2014/main" id="{10CF8CE9-5DF6-4CC5-9448-1E750B76C6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03" y="4672"/>
                <a:ext cx="87" cy="86"/>
              </a:xfrm>
              <a:custGeom>
                <a:avLst/>
                <a:gdLst>
                  <a:gd name="T0" fmla="*/ 9 w 75"/>
                  <a:gd name="T1" fmla="*/ 22 h 75"/>
                  <a:gd name="T2" fmla="*/ 53 w 75"/>
                  <a:gd name="T3" fmla="*/ 8 h 75"/>
                  <a:gd name="T4" fmla="*/ 67 w 75"/>
                  <a:gd name="T5" fmla="*/ 53 h 75"/>
                  <a:gd name="T6" fmla="*/ 22 w 75"/>
                  <a:gd name="T7" fmla="*/ 66 h 75"/>
                  <a:gd name="T8" fmla="*/ 9 w 75"/>
                  <a:gd name="T9" fmla="*/ 22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5">
                    <a:moveTo>
                      <a:pt x="9" y="22"/>
                    </a:moveTo>
                    <a:cubicBezTo>
                      <a:pt x="17" y="6"/>
                      <a:pt x="37" y="0"/>
                      <a:pt x="53" y="8"/>
                    </a:cubicBezTo>
                    <a:cubicBezTo>
                      <a:pt x="69" y="17"/>
                      <a:pt x="75" y="37"/>
                      <a:pt x="67" y="53"/>
                    </a:cubicBezTo>
                    <a:cubicBezTo>
                      <a:pt x="58" y="69"/>
                      <a:pt x="38" y="75"/>
                      <a:pt x="22" y="66"/>
                    </a:cubicBezTo>
                    <a:cubicBezTo>
                      <a:pt x="6" y="58"/>
                      <a:pt x="0" y="38"/>
                      <a:pt x="9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16" name="Freeform 35">
                <a:extLst>
                  <a:ext uri="{FF2B5EF4-FFF2-40B4-BE49-F238E27FC236}">
                    <a16:creationId xmlns:a16="http://schemas.microsoft.com/office/drawing/2014/main" id="{958914BE-AA96-4982-AF81-CADCA885BC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73" y="5681"/>
                <a:ext cx="85" cy="87"/>
              </a:xfrm>
              <a:custGeom>
                <a:avLst/>
                <a:gdLst>
                  <a:gd name="T0" fmla="*/ 8 w 74"/>
                  <a:gd name="T1" fmla="*/ 22 h 75"/>
                  <a:gd name="T2" fmla="*/ 52 w 74"/>
                  <a:gd name="T3" fmla="*/ 8 h 75"/>
                  <a:gd name="T4" fmla="*/ 66 w 74"/>
                  <a:gd name="T5" fmla="*/ 53 h 75"/>
                  <a:gd name="T6" fmla="*/ 22 w 74"/>
                  <a:gd name="T7" fmla="*/ 66 h 75"/>
                  <a:gd name="T8" fmla="*/ 8 w 74"/>
                  <a:gd name="T9" fmla="*/ 22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4" h="75">
                    <a:moveTo>
                      <a:pt x="8" y="22"/>
                    </a:moveTo>
                    <a:cubicBezTo>
                      <a:pt x="16" y="6"/>
                      <a:pt x="36" y="0"/>
                      <a:pt x="52" y="8"/>
                    </a:cubicBezTo>
                    <a:cubicBezTo>
                      <a:pt x="68" y="17"/>
                      <a:pt x="74" y="37"/>
                      <a:pt x="66" y="53"/>
                    </a:cubicBezTo>
                    <a:cubicBezTo>
                      <a:pt x="57" y="69"/>
                      <a:pt x="38" y="75"/>
                      <a:pt x="22" y="66"/>
                    </a:cubicBezTo>
                    <a:cubicBezTo>
                      <a:pt x="6" y="58"/>
                      <a:pt x="0" y="38"/>
                      <a:pt x="8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17" name="Freeform 36">
                <a:extLst>
                  <a:ext uri="{FF2B5EF4-FFF2-40B4-BE49-F238E27FC236}">
                    <a16:creationId xmlns:a16="http://schemas.microsoft.com/office/drawing/2014/main" id="{21F47D0B-3762-4938-B1DF-441A315342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43" y="2879"/>
                <a:ext cx="87" cy="87"/>
              </a:xfrm>
              <a:custGeom>
                <a:avLst/>
                <a:gdLst>
                  <a:gd name="T0" fmla="*/ 8 w 75"/>
                  <a:gd name="T1" fmla="*/ 23 h 75"/>
                  <a:gd name="T2" fmla="*/ 52 w 75"/>
                  <a:gd name="T3" fmla="*/ 9 h 75"/>
                  <a:gd name="T4" fmla="*/ 66 w 75"/>
                  <a:gd name="T5" fmla="*/ 53 h 75"/>
                  <a:gd name="T6" fmla="*/ 22 w 75"/>
                  <a:gd name="T7" fmla="*/ 67 h 75"/>
                  <a:gd name="T8" fmla="*/ 8 w 75"/>
                  <a:gd name="T9" fmla="*/ 23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5">
                    <a:moveTo>
                      <a:pt x="8" y="23"/>
                    </a:moveTo>
                    <a:cubicBezTo>
                      <a:pt x="17" y="7"/>
                      <a:pt x="36" y="0"/>
                      <a:pt x="52" y="9"/>
                    </a:cubicBezTo>
                    <a:cubicBezTo>
                      <a:pt x="68" y="17"/>
                      <a:pt x="75" y="37"/>
                      <a:pt x="66" y="53"/>
                    </a:cubicBezTo>
                    <a:cubicBezTo>
                      <a:pt x="58" y="69"/>
                      <a:pt x="38" y="75"/>
                      <a:pt x="22" y="67"/>
                    </a:cubicBezTo>
                    <a:cubicBezTo>
                      <a:pt x="6" y="58"/>
                      <a:pt x="0" y="39"/>
                      <a:pt x="8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18" name="Freeform 37">
                <a:extLst>
                  <a:ext uri="{FF2B5EF4-FFF2-40B4-BE49-F238E27FC236}">
                    <a16:creationId xmlns:a16="http://schemas.microsoft.com/office/drawing/2014/main" id="{727236B4-8502-4151-BA73-D8511F61A1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9" y="5054"/>
                <a:ext cx="87" cy="87"/>
              </a:xfrm>
              <a:custGeom>
                <a:avLst/>
                <a:gdLst>
                  <a:gd name="T0" fmla="*/ 9 w 75"/>
                  <a:gd name="T1" fmla="*/ 22 h 75"/>
                  <a:gd name="T2" fmla="*/ 53 w 75"/>
                  <a:gd name="T3" fmla="*/ 8 h 75"/>
                  <a:gd name="T4" fmla="*/ 67 w 75"/>
                  <a:gd name="T5" fmla="*/ 53 h 75"/>
                  <a:gd name="T6" fmla="*/ 22 w 75"/>
                  <a:gd name="T7" fmla="*/ 66 h 75"/>
                  <a:gd name="T8" fmla="*/ 9 w 75"/>
                  <a:gd name="T9" fmla="*/ 22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5">
                    <a:moveTo>
                      <a:pt x="9" y="22"/>
                    </a:moveTo>
                    <a:cubicBezTo>
                      <a:pt x="17" y="6"/>
                      <a:pt x="37" y="0"/>
                      <a:pt x="53" y="8"/>
                    </a:cubicBezTo>
                    <a:cubicBezTo>
                      <a:pt x="69" y="17"/>
                      <a:pt x="75" y="37"/>
                      <a:pt x="67" y="53"/>
                    </a:cubicBezTo>
                    <a:cubicBezTo>
                      <a:pt x="58" y="69"/>
                      <a:pt x="38" y="75"/>
                      <a:pt x="22" y="66"/>
                    </a:cubicBezTo>
                    <a:cubicBezTo>
                      <a:pt x="6" y="58"/>
                      <a:pt x="0" y="38"/>
                      <a:pt x="9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19" name="Freeform 38">
                <a:extLst>
                  <a:ext uri="{FF2B5EF4-FFF2-40B4-BE49-F238E27FC236}">
                    <a16:creationId xmlns:a16="http://schemas.microsoft.com/office/drawing/2014/main" id="{DA199B0B-DF8C-4F35-A9AA-EE6F82F6A69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08" y="5034"/>
                <a:ext cx="129" cy="128"/>
              </a:xfrm>
              <a:custGeom>
                <a:avLst/>
                <a:gdLst>
                  <a:gd name="T0" fmla="*/ 79 w 111"/>
                  <a:gd name="T1" fmla="*/ 12 h 111"/>
                  <a:gd name="T2" fmla="*/ 99 w 111"/>
                  <a:gd name="T3" fmla="*/ 78 h 111"/>
                  <a:gd name="T4" fmla="*/ 33 w 111"/>
                  <a:gd name="T5" fmla="*/ 99 h 111"/>
                  <a:gd name="T6" fmla="*/ 13 w 111"/>
                  <a:gd name="T7" fmla="*/ 33 h 111"/>
                  <a:gd name="T8" fmla="*/ 79 w 111"/>
                  <a:gd name="T9" fmla="*/ 12 h 111"/>
                  <a:gd name="T10" fmla="*/ 34 w 111"/>
                  <a:gd name="T11" fmla="*/ 97 h 111"/>
                  <a:gd name="T12" fmla="*/ 97 w 111"/>
                  <a:gd name="T13" fmla="*/ 77 h 111"/>
                  <a:gd name="T14" fmla="*/ 78 w 111"/>
                  <a:gd name="T15" fmla="*/ 14 h 111"/>
                  <a:gd name="T16" fmla="*/ 14 w 111"/>
                  <a:gd name="T17" fmla="*/ 34 h 111"/>
                  <a:gd name="T18" fmla="*/ 34 w 111"/>
                  <a:gd name="T19" fmla="*/ 9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1" h="111">
                    <a:moveTo>
                      <a:pt x="79" y="12"/>
                    </a:moveTo>
                    <a:cubicBezTo>
                      <a:pt x="102" y="25"/>
                      <a:pt x="111" y="54"/>
                      <a:pt x="99" y="78"/>
                    </a:cubicBezTo>
                    <a:cubicBezTo>
                      <a:pt x="86" y="102"/>
                      <a:pt x="57" y="111"/>
                      <a:pt x="33" y="99"/>
                    </a:cubicBezTo>
                    <a:cubicBezTo>
                      <a:pt x="9" y="86"/>
                      <a:pt x="0" y="56"/>
                      <a:pt x="13" y="33"/>
                    </a:cubicBezTo>
                    <a:cubicBezTo>
                      <a:pt x="25" y="9"/>
                      <a:pt x="55" y="0"/>
                      <a:pt x="79" y="12"/>
                    </a:cubicBezTo>
                    <a:close/>
                    <a:moveTo>
                      <a:pt x="34" y="97"/>
                    </a:moveTo>
                    <a:cubicBezTo>
                      <a:pt x="57" y="109"/>
                      <a:pt x="85" y="100"/>
                      <a:pt x="97" y="77"/>
                    </a:cubicBezTo>
                    <a:cubicBezTo>
                      <a:pt x="109" y="54"/>
                      <a:pt x="100" y="26"/>
                      <a:pt x="78" y="14"/>
                    </a:cubicBezTo>
                    <a:cubicBezTo>
                      <a:pt x="55" y="2"/>
                      <a:pt x="26" y="11"/>
                      <a:pt x="14" y="34"/>
                    </a:cubicBezTo>
                    <a:cubicBezTo>
                      <a:pt x="2" y="56"/>
                      <a:pt x="11" y="85"/>
                      <a:pt x="34" y="9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20" name="Freeform 39">
                <a:extLst>
                  <a:ext uri="{FF2B5EF4-FFF2-40B4-BE49-F238E27FC236}">
                    <a16:creationId xmlns:a16="http://schemas.microsoft.com/office/drawing/2014/main" id="{1C677D6B-342F-4434-9C8B-26A267B1EE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9" y="4387"/>
                <a:ext cx="86" cy="87"/>
              </a:xfrm>
              <a:custGeom>
                <a:avLst/>
                <a:gdLst>
                  <a:gd name="T0" fmla="*/ 8 w 75"/>
                  <a:gd name="T1" fmla="*/ 22 h 75"/>
                  <a:gd name="T2" fmla="*/ 52 w 75"/>
                  <a:gd name="T3" fmla="*/ 8 h 75"/>
                  <a:gd name="T4" fmla="*/ 66 w 75"/>
                  <a:gd name="T5" fmla="*/ 53 h 75"/>
                  <a:gd name="T6" fmla="*/ 22 w 75"/>
                  <a:gd name="T7" fmla="*/ 66 h 75"/>
                  <a:gd name="T8" fmla="*/ 8 w 75"/>
                  <a:gd name="T9" fmla="*/ 22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5">
                    <a:moveTo>
                      <a:pt x="8" y="22"/>
                    </a:moveTo>
                    <a:cubicBezTo>
                      <a:pt x="17" y="6"/>
                      <a:pt x="36" y="0"/>
                      <a:pt x="52" y="8"/>
                    </a:cubicBezTo>
                    <a:cubicBezTo>
                      <a:pt x="69" y="17"/>
                      <a:pt x="75" y="37"/>
                      <a:pt x="66" y="53"/>
                    </a:cubicBezTo>
                    <a:cubicBezTo>
                      <a:pt x="58" y="69"/>
                      <a:pt x="38" y="75"/>
                      <a:pt x="22" y="66"/>
                    </a:cubicBezTo>
                    <a:cubicBezTo>
                      <a:pt x="6" y="58"/>
                      <a:pt x="0" y="38"/>
                      <a:pt x="8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21" name="Freeform 40">
                <a:extLst>
                  <a:ext uri="{FF2B5EF4-FFF2-40B4-BE49-F238E27FC236}">
                    <a16:creationId xmlns:a16="http://schemas.microsoft.com/office/drawing/2014/main" id="{D0A200B8-9B50-4300-9D9D-0F0130FC8A9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797" y="4367"/>
                <a:ext cx="129" cy="128"/>
              </a:xfrm>
              <a:custGeom>
                <a:avLst/>
                <a:gdLst>
                  <a:gd name="T0" fmla="*/ 79 w 112"/>
                  <a:gd name="T1" fmla="*/ 12 h 111"/>
                  <a:gd name="T2" fmla="*/ 99 w 112"/>
                  <a:gd name="T3" fmla="*/ 78 h 111"/>
                  <a:gd name="T4" fmla="*/ 33 w 112"/>
                  <a:gd name="T5" fmla="*/ 99 h 111"/>
                  <a:gd name="T6" fmla="*/ 13 w 112"/>
                  <a:gd name="T7" fmla="*/ 33 h 111"/>
                  <a:gd name="T8" fmla="*/ 79 w 112"/>
                  <a:gd name="T9" fmla="*/ 12 h 111"/>
                  <a:gd name="T10" fmla="*/ 34 w 112"/>
                  <a:gd name="T11" fmla="*/ 97 h 111"/>
                  <a:gd name="T12" fmla="*/ 98 w 112"/>
                  <a:gd name="T13" fmla="*/ 77 h 111"/>
                  <a:gd name="T14" fmla="*/ 78 w 112"/>
                  <a:gd name="T15" fmla="*/ 14 h 111"/>
                  <a:gd name="T16" fmla="*/ 15 w 112"/>
                  <a:gd name="T17" fmla="*/ 34 h 111"/>
                  <a:gd name="T18" fmla="*/ 34 w 112"/>
                  <a:gd name="T19" fmla="*/ 9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2" h="111">
                    <a:moveTo>
                      <a:pt x="79" y="12"/>
                    </a:moveTo>
                    <a:cubicBezTo>
                      <a:pt x="103" y="25"/>
                      <a:pt x="112" y="54"/>
                      <a:pt x="99" y="78"/>
                    </a:cubicBezTo>
                    <a:cubicBezTo>
                      <a:pt x="87" y="102"/>
                      <a:pt x="57" y="111"/>
                      <a:pt x="33" y="99"/>
                    </a:cubicBezTo>
                    <a:cubicBezTo>
                      <a:pt x="10" y="86"/>
                      <a:pt x="0" y="56"/>
                      <a:pt x="13" y="33"/>
                    </a:cubicBezTo>
                    <a:cubicBezTo>
                      <a:pt x="26" y="9"/>
                      <a:pt x="55" y="0"/>
                      <a:pt x="79" y="12"/>
                    </a:cubicBezTo>
                    <a:close/>
                    <a:moveTo>
                      <a:pt x="34" y="97"/>
                    </a:moveTo>
                    <a:cubicBezTo>
                      <a:pt x="57" y="109"/>
                      <a:pt x="86" y="100"/>
                      <a:pt x="98" y="77"/>
                    </a:cubicBezTo>
                    <a:cubicBezTo>
                      <a:pt x="110" y="54"/>
                      <a:pt x="101" y="26"/>
                      <a:pt x="78" y="14"/>
                    </a:cubicBezTo>
                    <a:cubicBezTo>
                      <a:pt x="55" y="2"/>
                      <a:pt x="27" y="11"/>
                      <a:pt x="15" y="34"/>
                    </a:cubicBezTo>
                    <a:cubicBezTo>
                      <a:pt x="3" y="56"/>
                      <a:pt x="12" y="85"/>
                      <a:pt x="34" y="9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22" name="Freeform 41">
                <a:extLst>
                  <a:ext uri="{FF2B5EF4-FFF2-40B4-BE49-F238E27FC236}">
                    <a16:creationId xmlns:a16="http://schemas.microsoft.com/office/drawing/2014/main" id="{A7A6BF02-F985-45C4-B82E-4DF94A64F5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38" y="4067"/>
                <a:ext cx="87" cy="87"/>
              </a:xfrm>
              <a:custGeom>
                <a:avLst/>
                <a:gdLst>
                  <a:gd name="T0" fmla="*/ 8 w 75"/>
                  <a:gd name="T1" fmla="*/ 22 h 75"/>
                  <a:gd name="T2" fmla="*/ 52 w 75"/>
                  <a:gd name="T3" fmla="*/ 9 h 75"/>
                  <a:gd name="T4" fmla="*/ 66 w 75"/>
                  <a:gd name="T5" fmla="*/ 53 h 75"/>
                  <a:gd name="T6" fmla="*/ 22 w 75"/>
                  <a:gd name="T7" fmla="*/ 67 h 75"/>
                  <a:gd name="T8" fmla="*/ 8 w 75"/>
                  <a:gd name="T9" fmla="*/ 22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5">
                    <a:moveTo>
                      <a:pt x="8" y="22"/>
                    </a:moveTo>
                    <a:cubicBezTo>
                      <a:pt x="17" y="6"/>
                      <a:pt x="36" y="0"/>
                      <a:pt x="52" y="9"/>
                    </a:cubicBezTo>
                    <a:cubicBezTo>
                      <a:pt x="68" y="17"/>
                      <a:pt x="75" y="37"/>
                      <a:pt x="66" y="53"/>
                    </a:cubicBezTo>
                    <a:cubicBezTo>
                      <a:pt x="58" y="69"/>
                      <a:pt x="38" y="75"/>
                      <a:pt x="22" y="67"/>
                    </a:cubicBezTo>
                    <a:cubicBezTo>
                      <a:pt x="6" y="58"/>
                      <a:pt x="0" y="38"/>
                      <a:pt x="8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23" name="Freeform 42">
                <a:extLst>
                  <a:ext uri="{FF2B5EF4-FFF2-40B4-BE49-F238E27FC236}">
                    <a16:creationId xmlns:a16="http://schemas.microsoft.com/office/drawing/2014/main" id="{6499CA74-F468-45B3-A590-8CBE8EBC793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216" y="4046"/>
                <a:ext cx="129" cy="128"/>
              </a:xfrm>
              <a:custGeom>
                <a:avLst/>
                <a:gdLst>
                  <a:gd name="T0" fmla="*/ 79 w 112"/>
                  <a:gd name="T1" fmla="*/ 12 h 111"/>
                  <a:gd name="T2" fmla="*/ 99 w 112"/>
                  <a:gd name="T3" fmla="*/ 78 h 111"/>
                  <a:gd name="T4" fmla="*/ 33 w 112"/>
                  <a:gd name="T5" fmla="*/ 99 h 111"/>
                  <a:gd name="T6" fmla="*/ 13 w 112"/>
                  <a:gd name="T7" fmla="*/ 33 h 111"/>
                  <a:gd name="T8" fmla="*/ 79 w 112"/>
                  <a:gd name="T9" fmla="*/ 12 h 111"/>
                  <a:gd name="T10" fmla="*/ 34 w 112"/>
                  <a:gd name="T11" fmla="*/ 97 h 111"/>
                  <a:gd name="T12" fmla="*/ 98 w 112"/>
                  <a:gd name="T13" fmla="*/ 77 h 111"/>
                  <a:gd name="T14" fmla="*/ 78 w 112"/>
                  <a:gd name="T15" fmla="*/ 14 h 111"/>
                  <a:gd name="T16" fmla="*/ 15 w 112"/>
                  <a:gd name="T17" fmla="*/ 34 h 111"/>
                  <a:gd name="T18" fmla="*/ 34 w 112"/>
                  <a:gd name="T19" fmla="*/ 9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2" h="111">
                    <a:moveTo>
                      <a:pt x="79" y="12"/>
                    </a:moveTo>
                    <a:cubicBezTo>
                      <a:pt x="103" y="25"/>
                      <a:pt x="112" y="55"/>
                      <a:pt x="99" y="78"/>
                    </a:cubicBezTo>
                    <a:cubicBezTo>
                      <a:pt x="87" y="102"/>
                      <a:pt x="57" y="111"/>
                      <a:pt x="33" y="99"/>
                    </a:cubicBezTo>
                    <a:cubicBezTo>
                      <a:pt x="10" y="86"/>
                      <a:pt x="0" y="57"/>
                      <a:pt x="13" y="33"/>
                    </a:cubicBezTo>
                    <a:cubicBezTo>
                      <a:pt x="26" y="9"/>
                      <a:pt x="55" y="0"/>
                      <a:pt x="79" y="12"/>
                    </a:cubicBezTo>
                    <a:close/>
                    <a:moveTo>
                      <a:pt x="34" y="97"/>
                    </a:moveTo>
                    <a:cubicBezTo>
                      <a:pt x="57" y="109"/>
                      <a:pt x="86" y="100"/>
                      <a:pt x="98" y="77"/>
                    </a:cubicBezTo>
                    <a:cubicBezTo>
                      <a:pt x="110" y="55"/>
                      <a:pt x="101" y="26"/>
                      <a:pt x="78" y="14"/>
                    </a:cubicBezTo>
                    <a:cubicBezTo>
                      <a:pt x="55" y="2"/>
                      <a:pt x="27" y="11"/>
                      <a:pt x="15" y="34"/>
                    </a:cubicBezTo>
                    <a:cubicBezTo>
                      <a:pt x="3" y="57"/>
                      <a:pt x="12" y="85"/>
                      <a:pt x="34" y="9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24" name="Freeform 43">
                <a:extLst>
                  <a:ext uri="{FF2B5EF4-FFF2-40B4-BE49-F238E27FC236}">
                    <a16:creationId xmlns:a16="http://schemas.microsoft.com/office/drawing/2014/main" id="{3D9E4E55-16A0-4DE7-AE11-B02DC47CE6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36" y="4185"/>
                <a:ext cx="87" cy="85"/>
              </a:xfrm>
              <a:custGeom>
                <a:avLst/>
                <a:gdLst>
                  <a:gd name="T0" fmla="*/ 9 w 75"/>
                  <a:gd name="T1" fmla="*/ 22 h 74"/>
                  <a:gd name="T2" fmla="*/ 53 w 75"/>
                  <a:gd name="T3" fmla="*/ 8 h 74"/>
                  <a:gd name="T4" fmla="*/ 67 w 75"/>
                  <a:gd name="T5" fmla="*/ 52 h 74"/>
                  <a:gd name="T6" fmla="*/ 22 w 75"/>
                  <a:gd name="T7" fmla="*/ 66 h 74"/>
                  <a:gd name="T8" fmla="*/ 9 w 75"/>
                  <a:gd name="T9" fmla="*/ 22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4">
                    <a:moveTo>
                      <a:pt x="9" y="22"/>
                    </a:moveTo>
                    <a:cubicBezTo>
                      <a:pt x="17" y="6"/>
                      <a:pt x="37" y="0"/>
                      <a:pt x="53" y="8"/>
                    </a:cubicBezTo>
                    <a:cubicBezTo>
                      <a:pt x="69" y="16"/>
                      <a:pt x="75" y="36"/>
                      <a:pt x="67" y="52"/>
                    </a:cubicBezTo>
                    <a:cubicBezTo>
                      <a:pt x="58" y="68"/>
                      <a:pt x="38" y="74"/>
                      <a:pt x="22" y="66"/>
                    </a:cubicBezTo>
                    <a:cubicBezTo>
                      <a:pt x="6" y="58"/>
                      <a:pt x="0" y="38"/>
                      <a:pt x="9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25" name="Freeform 44">
                <a:extLst>
                  <a:ext uri="{FF2B5EF4-FFF2-40B4-BE49-F238E27FC236}">
                    <a16:creationId xmlns:a16="http://schemas.microsoft.com/office/drawing/2014/main" id="{7B85D580-4A8E-4ED0-8905-4DAAA6593FA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915" y="4163"/>
                <a:ext cx="128" cy="129"/>
              </a:xfrm>
              <a:custGeom>
                <a:avLst/>
                <a:gdLst>
                  <a:gd name="T0" fmla="*/ 78 w 111"/>
                  <a:gd name="T1" fmla="*/ 13 h 112"/>
                  <a:gd name="T2" fmla="*/ 99 w 111"/>
                  <a:gd name="T3" fmla="*/ 79 h 112"/>
                  <a:gd name="T4" fmla="*/ 33 w 111"/>
                  <a:gd name="T5" fmla="*/ 99 h 112"/>
                  <a:gd name="T6" fmla="*/ 12 w 111"/>
                  <a:gd name="T7" fmla="*/ 33 h 112"/>
                  <a:gd name="T8" fmla="*/ 78 w 111"/>
                  <a:gd name="T9" fmla="*/ 13 h 112"/>
                  <a:gd name="T10" fmla="*/ 34 w 111"/>
                  <a:gd name="T11" fmla="*/ 97 h 112"/>
                  <a:gd name="T12" fmla="*/ 97 w 111"/>
                  <a:gd name="T13" fmla="*/ 78 h 112"/>
                  <a:gd name="T14" fmla="*/ 77 w 111"/>
                  <a:gd name="T15" fmla="*/ 15 h 112"/>
                  <a:gd name="T16" fmla="*/ 14 w 111"/>
                  <a:gd name="T17" fmla="*/ 34 h 112"/>
                  <a:gd name="T18" fmla="*/ 34 w 111"/>
                  <a:gd name="T19" fmla="*/ 97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1" h="112">
                    <a:moveTo>
                      <a:pt x="78" y="13"/>
                    </a:moveTo>
                    <a:cubicBezTo>
                      <a:pt x="102" y="25"/>
                      <a:pt x="111" y="55"/>
                      <a:pt x="99" y="79"/>
                    </a:cubicBezTo>
                    <a:cubicBezTo>
                      <a:pt x="86" y="103"/>
                      <a:pt x="57" y="112"/>
                      <a:pt x="33" y="99"/>
                    </a:cubicBezTo>
                    <a:cubicBezTo>
                      <a:pt x="9" y="87"/>
                      <a:pt x="0" y="57"/>
                      <a:pt x="12" y="33"/>
                    </a:cubicBezTo>
                    <a:cubicBezTo>
                      <a:pt x="25" y="9"/>
                      <a:pt x="55" y="0"/>
                      <a:pt x="78" y="13"/>
                    </a:cubicBezTo>
                    <a:close/>
                    <a:moveTo>
                      <a:pt x="34" y="97"/>
                    </a:moveTo>
                    <a:cubicBezTo>
                      <a:pt x="57" y="109"/>
                      <a:pt x="85" y="101"/>
                      <a:pt x="97" y="78"/>
                    </a:cubicBezTo>
                    <a:cubicBezTo>
                      <a:pt x="109" y="55"/>
                      <a:pt x="100" y="27"/>
                      <a:pt x="77" y="15"/>
                    </a:cubicBezTo>
                    <a:cubicBezTo>
                      <a:pt x="55" y="3"/>
                      <a:pt x="26" y="11"/>
                      <a:pt x="14" y="34"/>
                    </a:cubicBezTo>
                    <a:cubicBezTo>
                      <a:pt x="2" y="57"/>
                      <a:pt x="11" y="85"/>
                      <a:pt x="34" y="9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26" name="Freeform 45">
                <a:extLst>
                  <a:ext uri="{FF2B5EF4-FFF2-40B4-BE49-F238E27FC236}">
                    <a16:creationId xmlns:a16="http://schemas.microsoft.com/office/drawing/2014/main" id="{69C7F338-89BB-427D-8669-9C47D91276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73" y="4126"/>
                <a:ext cx="86" cy="86"/>
              </a:xfrm>
              <a:custGeom>
                <a:avLst/>
                <a:gdLst>
                  <a:gd name="T0" fmla="*/ 9 w 75"/>
                  <a:gd name="T1" fmla="*/ 23 h 75"/>
                  <a:gd name="T2" fmla="*/ 53 w 75"/>
                  <a:gd name="T3" fmla="*/ 9 h 75"/>
                  <a:gd name="T4" fmla="*/ 67 w 75"/>
                  <a:gd name="T5" fmla="*/ 53 h 75"/>
                  <a:gd name="T6" fmla="*/ 23 w 75"/>
                  <a:gd name="T7" fmla="*/ 67 h 75"/>
                  <a:gd name="T8" fmla="*/ 9 w 75"/>
                  <a:gd name="T9" fmla="*/ 23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5">
                    <a:moveTo>
                      <a:pt x="9" y="23"/>
                    </a:moveTo>
                    <a:cubicBezTo>
                      <a:pt x="17" y="7"/>
                      <a:pt x="37" y="0"/>
                      <a:pt x="53" y="9"/>
                    </a:cubicBezTo>
                    <a:cubicBezTo>
                      <a:pt x="69" y="17"/>
                      <a:pt x="75" y="37"/>
                      <a:pt x="67" y="53"/>
                    </a:cubicBezTo>
                    <a:cubicBezTo>
                      <a:pt x="58" y="69"/>
                      <a:pt x="39" y="75"/>
                      <a:pt x="23" y="67"/>
                    </a:cubicBezTo>
                    <a:cubicBezTo>
                      <a:pt x="7" y="58"/>
                      <a:pt x="0" y="39"/>
                      <a:pt x="9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27" name="Freeform 46">
                <a:extLst>
                  <a:ext uri="{FF2B5EF4-FFF2-40B4-BE49-F238E27FC236}">
                    <a16:creationId xmlns:a16="http://schemas.microsoft.com/office/drawing/2014/main" id="{13483FEC-E2CD-41EB-AF5A-2E1D522FA29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952" y="4105"/>
                <a:ext cx="129" cy="129"/>
              </a:xfrm>
              <a:custGeom>
                <a:avLst/>
                <a:gdLst>
                  <a:gd name="T0" fmla="*/ 79 w 112"/>
                  <a:gd name="T1" fmla="*/ 13 h 112"/>
                  <a:gd name="T2" fmla="*/ 99 w 112"/>
                  <a:gd name="T3" fmla="*/ 79 h 112"/>
                  <a:gd name="T4" fmla="*/ 33 w 112"/>
                  <a:gd name="T5" fmla="*/ 99 h 112"/>
                  <a:gd name="T6" fmla="*/ 13 w 112"/>
                  <a:gd name="T7" fmla="*/ 33 h 112"/>
                  <a:gd name="T8" fmla="*/ 79 w 112"/>
                  <a:gd name="T9" fmla="*/ 13 h 112"/>
                  <a:gd name="T10" fmla="*/ 34 w 112"/>
                  <a:gd name="T11" fmla="*/ 97 h 112"/>
                  <a:gd name="T12" fmla="*/ 97 w 112"/>
                  <a:gd name="T13" fmla="*/ 78 h 112"/>
                  <a:gd name="T14" fmla="*/ 78 w 112"/>
                  <a:gd name="T15" fmla="*/ 15 h 112"/>
                  <a:gd name="T16" fmla="*/ 15 w 112"/>
                  <a:gd name="T17" fmla="*/ 34 h 112"/>
                  <a:gd name="T18" fmla="*/ 34 w 112"/>
                  <a:gd name="T19" fmla="*/ 97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2" h="112">
                    <a:moveTo>
                      <a:pt x="79" y="13"/>
                    </a:moveTo>
                    <a:cubicBezTo>
                      <a:pt x="102" y="25"/>
                      <a:pt x="112" y="55"/>
                      <a:pt x="99" y="79"/>
                    </a:cubicBezTo>
                    <a:cubicBezTo>
                      <a:pt x="87" y="102"/>
                      <a:pt x="57" y="112"/>
                      <a:pt x="33" y="99"/>
                    </a:cubicBezTo>
                    <a:cubicBezTo>
                      <a:pt x="9" y="87"/>
                      <a:pt x="0" y="57"/>
                      <a:pt x="13" y="33"/>
                    </a:cubicBezTo>
                    <a:cubicBezTo>
                      <a:pt x="25" y="9"/>
                      <a:pt x="55" y="0"/>
                      <a:pt x="79" y="13"/>
                    </a:cubicBezTo>
                    <a:close/>
                    <a:moveTo>
                      <a:pt x="34" y="97"/>
                    </a:moveTo>
                    <a:cubicBezTo>
                      <a:pt x="57" y="109"/>
                      <a:pt x="85" y="100"/>
                      <a:pt x="97" y="78"/>
                    </a:cubicBezTo>
                    <a:cubicBezTo>
                      <a:pt x="109" y="55"/>
                      <a:pt x="100" y="27"/>
                      <a:pt x="78" y="15"/>
                    </a:cubicBezTo>
                    <a:cubicBezTo>
                      <a:pt x="55" y="3"/>
                      <a:pt x="27" y="11"/>
                      <a:pt x="15" y="34"/>
                    </a:cubicBezTo>
                    <a:cubicBezTo>
                      <a:pt x="3" y="57"/>
                      <a:pt x="11" y="85"/>
                      <a:pt x="34" y="9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28" name="Freeform 47">
                <a:extLst>
                  <a:ext uri="{FF2B5EF4-FFF2-40B4-BE49-F238E27FC236}">
                    <a16:creationId xmlns:a16="http://schemas.microsoft.com/office/drawing/2014/main" id="{2FB5F25B-C6AB-47BA-80F6-AC9E53B997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80" y="5022"/>
                <a:ext cx="87" cy="87"/>
              </a:xfrm>
              <a:custGeom>
                <a:avLst/>
                <a:gdLst>
                  <a:gd name="T0" fmla="*/ 9 w 75"/>
                  <a:gd name="T1" fmla="*/ 22 h 75"/>
                  <a:gd name="T2" fmla="*/ 53 w 75"/>
                  <a:gd name="T3" fmla="*/ 9 h 75"/>
                  <a:gd name="T4" fmla="*/ 67 w 75"/>
                  <a:gd name="T5" fmla="*/ 53 h 75"/>
                  <a:gd name="T6" fmla="*/ 22 w 75"/>
                  <a:gd name="T7" fmla="*/ 67 h 75"/>
                  <a:gd name="T8" fmla="*/ 9 w 75"/>
                  <a:gd name="T9" fmla="*/ 22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5">
                    <a:moveTo>
                      <a:pt x="9" y="22"/>
                    </a:moveTo>
                    <a:cubicBezTo>
                      <a:pt x="17" y="6"/>
                      <a:pt x="37" y="0"/>
                      <a:pt x="53" y="9"/>
                    </a:cubicBezTo>
                    <a:cubicBezTo>
                      <a:pt x="69" y="17"/>
                      <a:pt x="75" y="37"/>
                      <a:pt x="67" y="53"/>
                    </a:cubicBezTo>
                    <a:cubicBezTo>
                      <a:pt x="58" y="69"/>
                      <a:pt x="38" y="75"/>
                      <a:pt x="22" y="67"/>
                    </a:cubicBezTo>
                    <a:cubicBezTo>
                      <a:pt x="6" y="58"/>
                      <a:pt x="0" y="38"/>
                      <a:pt x="9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29" name="Freeform 48">
                <a:extLst>
                  <a:ext uri="{FF2B5EF4-FFF2-40B4-BE49-F238E27FC236}">
                    <a16:creationId xmlns:a16="http://schemas.microsoft.com/office/drawing/2014/main" id="{BBC0C583-3FDB-4EF4-BBB1-17E0B9916B9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759" y="5001"/>
                <a:ext cx="128" cy="128"/>
              </a:xfrm>
              <a:custGeom>
                <a:avLst/>
                <a:gdLst>
                  <a:gd name="T0" fmla="*/ 78 w 111"/>
                  <a:gd name="T1" fmla="*/ 13 h 111"/>
                  <a:gd name="T2" fmla="*/ 99 w 111"/>
                  <a:gd name="T3" fmla="*/ 78 h 111"/>
                  <a:gd name="T4" fmla="*/ 33 w 111"/>
                  <a:gd name="T5" fmla="*/ 99 h 111"/>
                  <a:gd name="T6" fmla="*/ 12 w 111"/>
                  <a:gd name="T7" fmla="*/ 33 h 111"/>
                  <a:gd name="T8" fmla="*/ 78 w 111"/>
                  <a:gd name="T9" fmla="*/ 13 h 111"/>
                  <a:gd name="T10" fmla="*/ 34 w 111"/>
                  <a:gd name="T11" fmla="*/ 97 h 111"/>
                  <a:gd name="T12" fmla="*/ 97 w 111"/>
                  <a:gd name="T13" fmla="*/ 77 h 111"/>
                  <a:gd name="T14" fmla="*/ 77 w 111"/>
                  <a:gd name="T15" fmla="*/ 14 h 111"/>
                  <a:gd name="T16" fmla="*/ 14 w 111"/>
                  <a:gd name="T17" fmla="*/ 34 h 111"/>
                  <a:gd name="T18" fmla="*/ 34 w 111"/>
                  <a:gd name="T19" fmla="*/ 9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1" h="111">
                    <a:moveTo>
                      <a:pt x="78" y="13"/>
                    </a:moveTo>
                    <a:cubicBezTo>
                      <a:pt x="102" y="25"/>
                      <a:pt x="111" y="55"/>
                      <a:pt x="99" y="78"/>
                    </a:cubicBezTo>
                    <a:cubicBezTo>
                      <a:pt x="86" y="102"/>
                      <a:pt x="57" y="111"/>
                      <a:pt x="33" y="99"/>
                    </a:cubicBezTo>
                    <a:cubicBezTo>
                      <a:pt x="9" y="86"/>
                      <a:pt x="0" y="57"/>
                      <a:pt x="12" y="33"/>
                    </a:cubicBezTo>
                    <a:cubicBezTo>
                      <a:pt x="25" y="9"/>
                      <a:pt x="54" y="0"/>
                      <a:pt x="78" y="13"/>
                    </a:cubicBezTo>
                    <a:close/>
                    <a:moveTo>
                      <a:pt x="34" y="97"/>
                    </a:moveTo>
                    <a:cubicBezTo>
                      <a:pt x="57" y="109"/>
                      <a:pt x="85" y="100"/>
                      <a:pt x="97" y="77"/>
                    </a:cubicBezTo>
                    <a:cubicBezTo>
                      <a:pt x="109" y="55"/>
                      <a:pt x="100" y="26"/>
                      <a:pt x="77" y="14"/>
                    </a:cubicBezTo>
                    <a:cubicBezTo>
                      <a:pt x="55" y="2"/>
                      <a:pt x="26" y="11"/>
                      <a:pt x="14" y="34"/>
                    </a:cubicBezTo>
                    <a:cubicBezTo>
                      <a:pt x="2" y="57"/>
                      <a:pt x="11" y="85"/>
                      <a:pt x="34" y="9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30" name="Freeform 49">
                <a:extLst>
                  <a:ext uri="{FF2B5EF4-FFF2-40B4-BE49-F238E27FC236}">
                    <a16:creationId xmlns:a16="http://schemas.microsoft.com/office/drawing/2014/main" id="{965EAE4F-B2A1-44B4-BEED-13A3CAF023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99" y="3954"/>
                <a:ext cx="87" cy="87"/>
              </a:xfrm>
              <a:custGeom>
                <a:avLst/>
                <a:gdLst>
                  <a:gd name="T0" fmla="*/ 9 w 75"/>
                  <a:gd name="T1" fmla="*/ 22 h 75"/>
                  <a:gd name="T2" fmla="*/ 53 w 75"/>
                  <a:gd name="T3" fmla="*/ 9 h 75"/>
                  <a:gd name="T4" fmla="*/ 67 w 75"/>
                  <a:gd name="T5" fmla="*/ 53 h 75"/>
                  <a:gd name="T6" fmla="*/ 23 w 75"/>
                  <a:gd name="T7" fmla="*/ 67 h 75"/>
                  <a:gd name="T8" fmla="*/ 9 w 75"/>
                  <a:gd name="T9" fmla="*/ 22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5">
                    <a:moveTo>
                      <a:pt x="9" y="22"/>
                    </a:moveTo>
                    <a:cubicBezTo>
                      <a:pt x="17" y="6"/>
                      <a:pt x="37" y="0"/>
                      <a:pt x="53" y="9"/>
                    </a:cubicBezTo>
                    <a:cubicBezTo>
                      <a:pt x="69" y="17"/>
                      <a:pt x="75" y="37"/>
                      <a:pt x="67" y="53"/>
                    </a:cubicBezTo>
                    <a:cubicBezTo>
                      <a:pt x="58" y="69"/>
                      <a:pt x="39" y="75"/>
                      <a:pt x="23" y="67"/>
                    </a:cubicBezTo>
                    <a:cubicBezTo>
                      <a:pt x="7" y="58"/>
                      <a:pt x="0" y="38"/>
                      <a:pt x="9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31" name="Freeform 50">
                <a:extLst>
                  <a:ext uri="{FF2B5EF4-FFF2-40B4-BE49-F238E27FC236}">
                    <a16:creationId xmlns:a16="http://schemas.microsoft.com/office/drawing/2014/main" id="{4A81DEB8-9CB4-4DE7-98DC-16C2C49F9E0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879" y="3933"/>
                <a:ext cx="129" cy="128"/>
              </a:xfrm>
              <a:custGeom>
                <a:avLst/>
                <a:gdLst>
                  <a:gd name="T0" fmla="*/ 79 w 112"/>
                  <a:gd name="T1" fmla="*/ 12 h 111"/>
                  <a:gd name="T2" fmla="*/ 99 w 112"/>
                  <a:gd name="T3" fmla="*/ 78 h 111"/>
                  <a:gd name="T4" fmla="*/ 33 w 112"/>
                  <a:gd name="T5" fmla="*/ 99 h 111"/>
                  <a:gd name="T6" fmla="*/ 13 w 112"/>
                  <a:gd name="T7" fmla="*/ 33 h 111"/>
                  <a:gd name="T8" fmla="*/ 79 w 112"/>
                  <a:gd name="T9" fmla="*/ 12 h 111"/>
                  <a:gd name="T10" fmla="*/ 34 w 112"/>
                  <a:gd name="T11" fmla="*/ 97 h 111"/>
                  <a:gd name="T12" fmla="*/ 97 w 112"/>
                  <a:gd name="T13" fmla="*/ 77 h 111"/>
                  <a:gd name="T14" fmla="*/ 78 w 112"/>
                  <a:gd name="T15" fmla="*/ 14 h 111"/>
                  <a:gd name="T16" fmla="*/ 15 w 112"/>
                  <a:gd name="T17" fmla="*/ 34 h 111"/>
                  <a:gd name="T18" fmla="*/ 34 w 112"/>
                  <a:gd name="T19" fmla="*/ 9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2" h="111">
                    <a:moveTo>
                      <a:pt x="79" y="12"/>
                    </a:moveTo>
                    <a:cubicBezTo>
                      <a:pt x="102" y="25"/>
                      <a:pt x="112" y="55"/>
                      <a:pt x="99" y="78"/>
                    </a:cubicBezTo>
                    <a:cubicBezTo>
                      <a:pt x="86" y="102"/>
                      <a:pt x="57" y="111"/>
                      <a:pt x="33" y="99"/>
                    </a:cubicBezTo>
                    <a:cubicBezTo>
                      <a:pt x="9" y="86"/>
                      <a:pt x="0" y="57"/>
                      <a:pt x="13" y="33"/>
                    </a:cubicBezTo>
                    <a:cubicBezTo>
                      <a:pt x="25" y="9"/>
                      <a:pt x="55" y="0"/>
                      <a:pt x="79" y="12"/>
                    </a:cubicBezTo>
                    <a:close/>
                    <a:moveTo>
                      <a:pt x="34" y="97"/>
                    </a:moveTo>
                    <a:cubicBezTo>
                      <a:pt x="57" y="109"/>
                      <a:pt x="85" y="100"/>
                      <a:pt x="97" y="77"/>
                    </a:cubicBezTo>
                    <a:cubicBezTo>
                      <a:pt x="109" y="55"/>
                      <a:pt x="100" y="26"/>
                      <a:pt x="78" y="14"/>
                    </a:cubicBezTo>
                    <a:cubicBezTo>
                      <a:pt x="55" y="2"/>
                      <a:pt x="27" y="11"/>
                      <a:pt x="15" y="34"/>
                    </a:cubicBezTo>
                    <a:cubicBezTo>
                      <a:pt x="3" y="57"/>
                      <a:pt x="11" y="85"/>
                      <a:pt x="34" y="9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32" name="Freeform 51">
                <a:extLst>
                  <a:ext uri="{FF2B5EF4-FFF2-40B4-BE49-F238E27FC236}">
                    <a16:creationId xmlns:a16="http://schemas.microsoft.com/office/drawing/2014/main" id="{D978D86D-D3E4-4663-ABDF-820235E154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33" y="5603"/>
                <a:ext cx="85" cy="85"/>
              </a:xfrm>
              <a:custGeom>
                <a:avLst/>
                <a:gdLst>
                  <a:gd name="T0" fmla="*/ 8 w 74"/>
                  <a:gd name="T1" fmla="*/ 22 h 74"/>
                  <a:gd name="T2" fmla="*/ 52 w 74"/>
                  <a:gd name="T3" fmla="*/ 8 h 74"/>
                  <a:gd name="T4" fmla="*/ 66 w 74"/>
                  <a:gd name="T5" fmla="*/ 52 h 74"/>
                  <a:gd name="T6" fmla="*/ 22 w 74"/>
                  <a:gd name="T7" fmla="*/ 66 h 74"/>
                  <a:gd name="T8" fmla="*/ 8 w 74"/>
                  <a:gd name="T9" fmla="*/ 22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4" h="74">
                    <a:moveTo>
                      <a:pt x="8" y="22"/>
                    </a:moveTo>
                    <a:cubicBezTo>
                      <a:pt x="16" y="6"/>
                      <a:pt x="36" y="0"/>
                      <a:pt x="52" y="8"/>
                    </a:cubicBezTo>
                    <a:cubicBezTo>
                      <a:pt x="68" y="16"/>
                      <a:pt x="74" y="36"/>
                      <a:pt x="66" y="52"/>
                    </a:cubicBezTo>
                    <a:cubicBezTo>
                      <a:pt x="58" y="68"/>
                      <a:pt x="38" y="74"/>
                      <a:pt x="22" y="66"/>
                    </a:cubicBezTo>
                    <a:cubicBezTo>
                      <a:pt x="6" y="58"/>
                      <a:pt x="0" y="38"/>
                      <a:pt x="8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33" name="Freeform 52">
                <a:extLst>
                  <a:ext uri="{FF2B5EF4-FFF2-40B4-BE49-F238E27FC236}">
                    <a16:creationId xmlns:a16="http://schemas.microsoft.com/office/drawing/2014/main" id="{E41444E4-3662-4B77-91D9-540F8E82813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311" y="5581"/>
                <a:ext cx="129" cy="129"/>
              </a:xfrm>
              <a:custGeom>
                <a:avLst/>
                <a:gdLst>
                  <a:gd name="T0" fmla="*/ 79 w 112"/>
                  <a:gd name="T1" fmla="*/ 13 h 112"/>
                  <a:gd name="T2" fmla="*/ 99 w 112"/>
                  <a:gd name="T3" fmla="*/ 79 h 112"/>
                  <a:gd name="T4" fmla="*/ 33 w 112"/>
                  <a:gd name="T5" fmla="*/ 99 h 112"/>
                  <a:gd name="T6" fmla="*/ 13 w 112"/>
                  <a:gd name="T7" fmla="*/ 33 h 112"/>
                  <a:gd name="T8" fmla="*/ 79 w 112"/>
                  <a:gd name="T9" fmla="*/ 13 h 112"/>
                  <a:gd name="T10" fmla="*/ 34 w 112"/>
                  <a:gd name="T11" fmla="*/ 97 h 112"/>
                  <a:gd name="T12" fmla="*/ 97 w 112"/>
                  <a:gd name="T13" fmla="*/ 78 h 112"/>
                  <a:gd name="T14" fmla="*/ 78 w 112"/>
                  <a:gd name="T15" fmla="*/ 15 h 112"/>
                  <a:gd name="T16" fmla="*/ 15 w 112"/>
                  <a:gd name="T17" fmla="*/ 34 h 112"/>
                  <a:gd name="T18" fmla="*/ 34 w 112"/>
                  <a:gd name="T19" fmla="*/ 97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2" h="112">
                    <a:moveTo>
                      <a:pt x="79" y="13"/>
                    </a:moveTo>
                    <a:cubicBezTo>
                      <a:pt x="103" y="25"/>
                      <a:pt x="112" y="55"/>
                      <a:pt x="99" y="79"/>
                    </a:cubicBezTo>
                    <a:cubicBezTo>
                      <a:pt x="87" y="103"/>
                      <a:pt x="57" y="112"/>
                      <a:pt x="33" y="99"/>
                    </a:cubicBezTo>
                    <a:cubicBezTo>
                      <a:pt x="9" y="87"/>
                      <a:pt x="0" y="57"/>
                      <a:pt x="13" y="33"/>
                    </a:cubicBezTo>
                    <a:cubicBezTo>
                      <a:pt x="25" y="9"/>
                      <a:pt x="55" y="0"/>
                      <a:pt x="79" y="13"/>
                    </a:cubicBezTo>
                    <a:close/>
                    <a:moveTo>
                      <a:pt x="34" y="97"/>
                    </a:moveTo>
                    <a:cubicBezTo>
                      <a:pt x="57" y="109"/>
                      <a:pt x="85" y="101"/>
                      <a:pt x="97" y="78"/>
                    </a:cubicBezTo>
                    <a:cubicBezTo>
                      <a:pt x="109" y="55"/>
                      <a:pt x="101" y="27"/>
                      <a:pt x="78" y="15"/>
                    </a:cubicBezTo>
                    <a:cubicBezTo>
                      <a:pt x="55" y="3"/>
                      <a:pt x="27" y="11"/>
                      <a:pt x="15" y="34"/>
                    </a:cubicBezTo>
                    <a:cubicBezTo>
                      <a:pt x="3" y="57"/>
                      <a:pt x="11" y="85"/>
                      <a:pt x="34" y="9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34" name="Freeform 53">
                <a:extLst>
                  <a:ext uri="{FF2B5EF4-FFF2-40B4-BE49-F238E27FC236}">
                    <a16:creationId xmlns:a16="http://schemas.microsoft.com/office/drawing/2014/main" id="{03A06A28-F732-4EF2-B12D-2E93602DAE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90" y="4725"/>
                <a:ext cx="127" cy="127"/>
              </a:xfrm>
              <a:custGeom>
                <a:avLst/>
                <a:gdLst>
                  <a:gd name="T0" fmla="*/ 13 w 110"/>
                  <a:gd name="T1" fmla="*/ 33 h 110"/>
                  <a:gd name="T2" fmla="*/ 78 w 110"/>
                  <a:gd name="T3" fmla="*/ 13 h 110"/>
                  <a:gd name="T4" fmla="*/ 98 w 110"/>
                  <a:gd name="T5" fmla="*/ 78 h 110"/>
                  <a:gd name="T6" fmla="*/ 33 w 110"/>
                  <a:gd name="T7" fmla="*/ 98 h 110"/>
                  <a:gd name="T8" fmla="*/ 13 w 110"/>
                  <a:gd name="T9" fmla="*/ 33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0" h="110">
                    <a:moveTo>
                      <a:pt x="13" y="33"/>
                    </a:moveTo>
                    <a:cubicBezTo>
                      <a:pt x="25" y="9"/>
                      <a:pt x="54" y="0"/>
                      <a:pt x="78" y="13"/>
                    </a:cubicBezTo>
                    <a:cubicBezTo>
                      <a:pt x="101" y="25"/>
                      <a:pt x="110" y="54"/>
                      <a:pt x="98" y="78"/>
                    </a:cubicBezTo>
                    <a:cubicBezTo>
                      <a:pt x="85" y="101"/>
                      <a:pt x="56" y="110"/>
                      <a:pt x="33" y="98"/>
                    </a:cubicBezTo>
                    <a:cubicBezTo>
                      <a:pt x="9" y="85"/>
                      <a:pt x="0" y="56"/>
                      <a:pt x="13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35" name="Freeform 54">
                <a:extLst>
                  <a:ext uri="{FF2B5EF4-FFF2-40B4-BE49-F238E27FC236}">
                    <a16:creationId xmlns:a16="http://schemas.microsoft.com/office/drawing/2014/main" id="{5170E9A5-AD58-4FFA-AE13-477C0C37D31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960" y="4695"/>
                <a:ext cx="188" cy="188"/>
              </a:xfrm>
              <a:custGeom>
                <a:avLst/>
                <a:gdLst>
                  <a:gd name="T0" fmla="*/ 115 w 163"/>
                  <a:gd name="T1" fmla="*/ 18 h 163"/>
                  <a:gd name="T2" fmla="*/ 144 w 163"/>
                  <a:gd name="T3" fmla="*/ 115 h 163"/>
                  <a:gd name="T4" fmla="*/ 48 w 163"/>
                  <a:gd name="T5" fmla="*/ 144 h 163"/>
                  <a:gd name="T6" fmla="*/ 18 w 163"/>
                  <a:gd name="T7" fmla="*/ 48 h 163"/>
                  <a:gd name="T8" fmla="*/ 115 w 163"/>
                  <a:gd name="T9" fmla="*/ 18 h 163"/>
                  <a:gd name="T10" fmla="*/ 49 w 163"/>
                  <a:gd name="T11" fmla="*/ 142 h 163"/>
                  <a:gd name="T12" fmla="*/ 142 w 163"/>
                  <a:gd name="T13" fmla="*/ 113 h 163"/>
                  <a:gd name="T14" fmla="*/ 113 w 163"/>
                  <a:gd name="T15" fmla="*/ 21 h 163"/>
                  <a:gd name="T16" fmla="*/ 21 w 163"/>
                  <a:gd name="T17" fmla="*/ 49 h 163"/>
                  <a:gd name="T18" fmla="*/ 49 w 163"/>
                  <a:gd name="T19" fmla="*/ 142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63" h="163">
                    <a:moveTo>
                      <a:pt x="115" y="18"/>
                    </a:moveTo>
                    <a:cubicBezTo>
                      <a:pt x="149" y="36"/>
                      <a:pt x="163" y="80"/>
                      <a:pt x="144" y="115"/>
                    </a:cubicBezTo>
                    <a:cubicBezTo>
                      <a:pt x="126" y="149"/>
                      <a:pt x="83" y="163"/>
                      <a:pt x="48" y="144"/>
                    </a:cubicBezTo>
                    <a:cubicBezTo>
                      <a:pt x="13" y="126"/>
                      <a:pt x="0" y="83"/>
                      <a:pt x="18" y="48"/>
                    </a:cubicBezTo>
                    <a:cubicBezTo>
                      <a:pt x="36" y="13"/>
                      <a:pt x="80" y="0"/>
                      <a:pt x="115" y="18"/>
                    </a:cubicBezTo>
                    <a:close/>
                    <a:moveTo>
                      <a:pt x="49" y="142"/>
                    </a:moveTo>
                    <a:cubicBezTo>
                      <a:pt x="83" y="159"/>
                      <a:pt x="124" y="146"/>
                      <a:pt x="142" y="113"/>
                    </a:cubicBezTo>
                    <a:cubicBezTo>
                      <a:pt x="159" y="80"/>
                      <a:pt x="147" y="38"/>
                      <a:pt x="113" y="21"/>
                    </a:cubicBezTo>
                    <a:cubicBezTo>
                      <a:pt x="80" y="3"/>
                      <a:pt x="38" y="16"/>
                      <a:pt x="21" y="49"/>
                    </a:cubicBezTo>
                    <a:cubicBezTo>
                      <a:pt x="3" y="83"/>
                      <a:pt x="16" y="124"/>
                      <a:pt x="49" y="1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36" name="Freeform 55">
                <a:extLst>
                  <a:ext uri="{FF2B5EF4-FFF2-40B4-BE49-F238E27FC236}">
                    <a16:creationId xmlns:a16="http://schemas.microsoft.com/office/drawing/2014/main" id="{1D943647-CDDD-4B7F-8854-E892DF7F2B6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920" y="4655"/>
                <a:ext cx="269" cy="268"/>
              </a:xfrm>
              <a:custGeom>
                <a:avLst/>
                <a:gdLst>
                  <a:gd name="T0" fmla="*/ 164 w 233"/>
                  <a:gd name="T1" fmla="*/ 26 h 233"/>
                  <a:gd name="T2" fmla="*/ 207 w 233"/>
                  <a:gd name="T3" fmla="*/ 164 h 233"/>
                  <a:gd name="T4" fmla="*/ 69 w 233"/>
                  <a:gd name="T5" fmla="*/ 207 h 233"/>
                  <a:gd name="T6" fmla="*/ 26 w 233"/>
                  <a:gd name="T7" fmla="*/ 69 h 233"/>
                  <a:gd name="T8" fmla="*/ 164 w 233"/>
                  <a:gd name="T9" fmla="*/ 26 h 233"/>
                  <a:gd name="T10" fmla="*/ 70 w 233"/>
                  <a:gd name="T11" fmla="*/ 204 h 233"/>
                  <a:gd name="T12" fmla="*/ 204 w 233"/>
                  <a:gd name="T13" fmla="*/ 162 h 233"/>
                  <a:gd name="T14" fmla="*/ 162 w 233"/>
                  <a:gd name="T15" fmla="*/ 28 h 233"/>
                  <a:gd name="T16" fmla="*/ 29 w 233"/>
                  <a:gd name="T17" fmla="*/ 70 h 233"/>
                  <a:gd name="T18" fmla="*/ 70 w 233"/>
                  <a:gd name="T19" fmla="*/ 204 h 2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33" h="233">
                    <a:moveTo>
                      <a:pt x="164" y="26"/>
                    </a:moveTo>
                    <a:cubicBezTo>
                      <a:pt x="214" y="52"/>
                      <a:pt x="233" y="114"/>
                      <a:pt x="207" y="164"/>
                    </a:cubicBezTo>
                    <a:cubicBezTo>
                      <a:pt x="180" y="214"/>
                      <a:pt x="118" y="233"/>
                      <a:pt x="69" y="207"/>
                    </a:cubicBezTo>
                    <a:cubicBezTo>
                      <a:pt x="19" y="180"/>
                      <a:pt x="0" y="118"/>
                      <a:pt x="26" y="69"/>
                    </a:cubicBezTo>
                    <a:cubicBezTo>
                      <a:pt x="52" y="19"/>
                      <a:pt x="114" y="0"/>
                      <a:pt x="164" y="26"/>
                    </a:cubicBezTo>
                    <a:close/>
                    <a:moveTo>
                      <a:pt x="70" y="204"/>
                    </a:moveTo>
                    <a:cubicBezTo>
                      <a:pt x="118" y="229"/>
                      <a:pt x="178" y="211"/>
                      <a:pt x="204" y="162"/>
                    </a:cubicBezTo>
                    <a:cubicBezTo>
                      <a:pt x="229" y="114"/>
                      <a:pt x="211" y="54"/>
                      <a:pt x="162" y="28"/>
                    </a:cubicBezTo>
                    <a:cubicBezTo>
                      <a:pt x="114" y="3"/>
                      <a:pt x="54" y="22"/>
                      <a:pt x="29" y="70"/>
                    </a:cubicBezTo>
                    <a:cubicBezTo>
                      <a:pt x="3" y="118"/>
                      <a:pt x="22" y="178"/>
                      <a:pt x="70" y="20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37" name="Freeform 56">
                <a:extLst>
                  <a:ext uri="{FF2B5EF4-FFF2-40B4-BE49-F238E27FC236}">
                    <a16:creationId xmlns:a16="http://schemas.microsoft.com/office/drawing/2014/main" id="{5C4EC033-7454-4374-9342-1745D1EE8F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7" y="4854"/>
                <a:ext cx="122" cy="122"/>
              </a:xfrm>
              <a:custGeom>
                <a:avLst/>
                <a:gdLst>
                  <a:gd name="T0" fmla="*/ 12 w 106"/>
                  <a:gd name="T1" fmla="*/ 31 h 106"/>
                  <a:gd name="T2" fmla="*/ 74 w 106"/>
                  <a:gd name="T3" fmla="*/ 12 h 106"/>
                  <a:gd name="T4" fmla="*/ 94 w 106"/>
                  <a:gd name="T5" fmla="*/ 74 h 106"/>
                  <a:gd name="T6" fmla="*/ 31 w 106"/>
                  <a:gd name="T7" fmla="*/ 94 h 106"/>
                  <a:gd name="T8" fmla="*/ 12 w 106"/>
                  <a:gd name="T9" fmla="*/ 31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6" h="106">
                    <a:moveTo>
                      <a:pt x="12" y="31"/>
                    </a:moveTo>
                    <a:cubicBezTo>
                      <a:pt x="24" y="8"/>
                      <a:pt x="52" y="0"/>
                      <a:pt x="74" y="12"/>
                    </a:cubicBezTo>
                    <a:cubicBezTo>
                      <a:pt x="97" y="24"/>
                      <a:pt x="106" y="52"/>
                      <a:pt x="94" y="74"/>
                    </a:cubicBezTo>
                    <a:cubicBezTo>
                      <a:pt x="82" y="97"/>
                      <a:pt x="54" y="106"/>
                      <a:pt x="31" y="94"/>
                    </a:cubicBezTo>
                    <a:cubicBezTo>
                      <a:pt x="8" y="82"/>
                      <a:pt x="0" y="54"/>
                      <a:pt x="12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38" name="Freeform 57">
                <a:extLst>
                  <a:ext uri="{FF2B5EF4-FFF2-40B4-BE49-F238E27FC236}">
                    <a16:creationId xmlns:a16="http://schemas.microsoft.com/office/drawing/2014/main" id="{C776E712-B646-46AB-82F8-4EA9A7EFBDB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237" y="4824"/>
                <a:ext cx="182" cy="181"/>
              </a:xfrm>
              <a:custGeom>
                <a:avLst/>
                <a:gdLst>
                  <a:gd name="T0" fmla="*/ 111 w 158"/>
                  <a:gd name="T1" fmla="*/ 18 h 157"/>
                  <a:gd name="T2" fmla="*/ 140 w 158"/>
                  <a:gd name="T3" fmla="*/ 111 h 157"/>
                  <a:gd name="T4" fmla="*/ 47 w 158"/>
                  <a:gd name="T5" fmla="*/ 140 h 157"/>
                  <a:gd name="T6" fmla="*/ 18 w 158"/>
                  <a:gd name="T7" fmla="*/ 47 h 157"/>
                  <a:gd name="T8" fmla="*/ 111 w 158"/>
                  <a:gd name="T9" fmla="*/ 18 h 157"/>
                  <a:gd name="T10" fmla="*/ 48 w 158"/>
                  <a:gd name="T11" fmla="*/ 137 h 157"/>
                  <a:gd name="T12" fmla="*/ 137 w 158"/>
                  <a:gd name="T13" fmla="*/ 109 h 157"/>
                  <a:gd name="T14" fmla="*/ 109 w 158"/>
                  <a:gd name="T15" fmla="*/ 20 h 157"/>
                  <a:gd name="T16" fmla="*/ 20 w 158"/>
                  <a:gd name="T17" fmla="*/ 48 h 157"/>
                  <a:gd name="T18" fmla="*/ 48 w 158"/>
                  <a:gd name="T19" fmla="*/ 137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8" h="157">
                    <a:moveTo>
                      <a:pt x="111" y="18"/>
                    </a:moveTo>
                    <a:cubicBezTo>
                      <a:pt x="145" y="35"/>
                      <a:pt x="158" y="77"/>
                      <a:pt x="140" y="111"/>
                    </a:cubicBezTo>
                    <a:cubicBezTo>
                      <a:pt x="122" y="145"/>
                      <a:pt x="80" y="157"/>
                      <a:pt x="47" y="140"/>
                    </a:cubicBezTo>
                    <a:cubicBezTo>
                      <a:pt x="13" y="122"/>
                      <a:pt x="0" y="80"/>
                      <a:pt x="18" y="47"/>
                    </a:cubicBezTo>
                    <a:cubicBezTo>
                      <a:pt x="35" y="13"/>
                      <a:pt x="77" y="0"/>
                      <a:pt x="111" y="18"/>
                    </a:cubicBezTo>
                    <a:close/>
                    <a:moveTo>
                      <a:pt x="48" y="137"/>
                    </a:moveTo>
                    <a:cubicBezTo>
                      <a:pt x="80" y="154"/>
                      <a:pt x="120" y="142"/>
                      <a:pt x="137" y="109"/>
                    </a:cubicBezTo>
                    <a:cubicBezTo>
                      <a:pt x="154" y="77"/>
                      <a:pt x="142" y="37"/>
                      <a:pt x="109" y="20"/>
                    </a:cubicBezTo>
                    <a:cubicBezTo>
                      <a:pt x="77" y="3"/>
                      <a:pt x="37" y="16"/>
                      <a:pt x="20" y="48"/>
                    </a:cubicBezTo>
                    <a:cubicBezTo>
                      <a:pt x="3" y="80"/>
                      <a:pt x="16" y="120"/>
                      <a:pt x="48" y="13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39" name="Freeform 58">
                <a:extLst>
                  <a:ext uri="{FF2B5EF4-FFF2-40B4-BE49-F238E27FC236}">
                    <a16:creationId xmlns:a16="http://schemas.microsoft.com/office/drawing/2014/main" id="{0AD8F84C-8331-4AD6-B320-BF610728319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198" y="4785"/>
                <a:ext cx="259" cy="259"/>
              </a:xfrm>
              <a:custGeom>
                <a:avLst/>
                <a:gdLst>
                  <a:gd name="T0" fmla="*/ 159 w 225"/>
                  <a:gd name="T1" fmla="*/ 25 h 225"/>
                  <a:gd name="T2" fmla="*/ 200 w 225"/>
                  <a:gd name="T3" fmla="*/ 159 h 225"/>
                  <a:gd name="T4" fmla="*/ 67 w 225"/>
                  <a:gd name="T5" fmla="*/ 200 h 225"/>
                  <a:gd name="T6" fmla="*/ 25 w 225"/>
                  <a:gd name="T7" fmla="*/ 67 h 225"/>
                  <a:gd name="T8" fmla="*/ 159 w 225"/>
                  <a:gd name="T9" fmla="*/ 25 h 225"/>
                  <a:gd name="T10" fmla="*/ 68 w 225"/>
                  <a:gd name="T11" fmla="*/ 197 h 225"/>
                  <a:gd name="T12" fmla="*/ 197 w 225"/>
                  <a:gd name="T13" fmla="*/ 157 h 225"/>
                  <a:gd name="T14" fmla="*/ 157 w 225"/>
                  <a:gd name="T15" fmla="*/ 28 h 225"/>
                  <a:gd name="T16" fmla="*/ 28 w 225"/>
                  <a:gd name="T17" fmla="*/ 68 h 225"/>
                  <a:gd name="T18" fmla="*/ 68 w 225"/>
                  <a:gd name="T19" fmla="*/ 197 h 2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5" h="225">
                    <a:moveTo>
                      <a:pt x="159" y="25"/>
                    </a:moveTo>
                    <a:cubicBezTo>
                      <a:pt x="207" y="51"/>
                      <a:pt x="225" y="111"/>
                      <a:pt x="200" y="159"/>
                    </a:cubicBezTo>
                    <a:cubicBezTo>
                      <a:pt x="175" y="207"/>
                      <a:pt x="115" y="225"/>
                      <a:pt x="67" y="200"/>
                    </a:cubicBezTo>
                    <a:cubicBezTo>
                      <a:pt x="19" y="175"/>
                      <a:pt x="0" y="115"/>
                      <a:pt x="25" y="67"/>
                    </a:cubicBezTo>
                    <a:cubicBezTo>
                      <a:pt x="51" y="19"/>
                      <a:pt x="111" y="0"/>
                      <a:pt x="159" y="25"/>
                    </a:cubicBezTo>
                    <a:close/>
                    <a:moveTo>
                      <a:pt x="68" y="197"/>
                    </a:moveTo>
                    <a:cubicBezTo>
                      <a:pt x="115" y="222"/>
                      <a:pt x="173" y="204"/>
                      <a:pt x="197" y="157"/>
                    </a:cubicBezTo>
                    <a:cubicBezTo>
                      <a:pt x="222" y="111"/>
                      <a:pt x="204" y="53"/>
                      <a:pt x="157" y="28"/>
                    </a:cubicBezTo>
                    <a:cubicBezTo>
                      <a:pt x="111" y="3"/>
                      <a:pt x="53" y="21"/>
                      <a:pt x="28" y="68"/>
                    </a:cubicBezTo>
                    <a:cubicBezTo>
                      <a:pt x="4" y="115"/>
                      <a:pt x="21" y="173"/>
                      <a:pt x="68" y="19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40" name="Freeform 59">
                <a:extLst>
                  <a:ext uri="{FF2B5EF4-FFF2-40B4-BE49-F238E27FC236}">
                    <a16:creationId xmlns:a16="http://schemas.microsoft.com/office/drawing/2014/main" id="{72651D9F-1958-44E0-82AD-B74BC1C322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17" y="3431"/>
                <a:ext cx="119" cy="119"/>
              </a:xfrm>
              <a:custGeom>
                <a:avLst/>
                <a:gdLst>
                  <a:gd name="T0" fmla="*/ 12 w 103"/>
                  <a:gd name="T1" fmla="*/ 30 h 103"/>
                  <a:gd name="T2" fmla="*/ 73 w 103"/>
                  <a:gd name="T3" fmla="*/ 11 h 103"/>
                  <a:gd name="T4" fmla="*/ 92 w 103"/>
                  <a:gd name="T5" fmla="*/ 73 h 103"/>
                  <a:gd name="T6" fmla="*/ 31 w 103"/>
                  <a:gd name="T7" fmla="*/ 91 h 103"/>
                  <a:gd name="T8" fmla="*/ 12 w 103"/>
                  <a:gd name="T9" fmla="*/ 30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3" h="103">
                    <a:moveTo>
                      <a:pt x="12" y="30"/>
                    </a:moveTo>
                    <a:cubicBezTo>
                      <a:pt x="23" y="8"/>
                      <a:pt x="51" y="0"/>
                      <a:pt x="73" y="11"/>
                    </a:cubicBezTo>
                    <a:cubicBezTo>
                      <a:pt x="95" y="23"/>
                      <a:pt x="103" y="50"/>
                      <a:pt x="92" y="73"/>
                    </a:cubicBezTo>
                    <a:cubicBezTo>
                      <a:pt x="80" y="95"/>
                      <a:pt x="53" y="103"/>
                      <a:pt x="31" y="91"/>
                    </a:cubicBezTo>
                    <a:cubicBezTo>
                      <a:pt x="9" y="80"/>
                      <a:pt x="0" y="52"/>
                      <a:pt x="12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41" name="Freeform 60">
                <a:extLst>
                  <a:ext uri="{FF2B5EF4-FFF2-40B4-BE49-F238E27FC236}">
                    <a16:creationId xmlns:a16="http://schemas.microsoft.com/office/drawing/2014/main" id="{C53C4F72-4692-4539-B693-650DA674932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189" y="3402"/>
                <a:ext cx="177" cy="177"/>
              </a:xfrm>
              <a:custGeom>
                <a:avLst/>
                <a:gdLst>
                  <a:gd name="T0" fmla="*/ 108 w 154"/>
                  <a:gd name="T1" fmla="*/ 17 h 153"/>
                  <a:gd name="T2" fmla="*/ 136 w 154"/>
                  <a:gd name="T3" fmla="*/ 108 h 153"/>
                  <a:gd name="T4" fmla="*/ 45 w 154"/>
                  <a:gd name="T5" fmla="*/ 136 h 153"/>
                  <a:gd name="T6" fmla="*/ 17 w 154"/>
                  <a:gd name="T7" fmla="*/ 45 h 153"/>
                  <a:gd name="T8" fmla="*/ 108 w 154"/>
                  <a:gd name="T9" fmla="*/ 17 h 153"/>
                  <a:gd name="T10" fmla="*/ 47 w 154"/>
                  <a:gd name="T11" fmla="*/ 134 h 153"/>
                  <a:gd name="T12" fmla="*/ 134 w 154"/>
                  <a:gd name="T13" fmla="*/ 107 h 153"/>
                  <a:gd name="T14" fmla="*/ 107 w 154"/>
                  <a:gd name="T15" fmla="*/ 19 h 153"/>
                  <a:gd name="T16" fmla="*/ 20 w 154"/>
                  <a:gd name="T17" fmla="*/ 46 h 153"/>
                  <a:gd name="T18" fmla="*/ 47 w 154"/>
                  <a:gd name="T19" fmla="*/ 134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4" h="153">
                    <a:moveTo>
                      <a:pt x="108" y="17"/>
                    </a:moveTo>
                    <a:cubicBezTo>
                      <a:pt x="141" y="34"/>
                      <a:pt x="154" y="75"/>
                      <a:pt x="136" y="108"/>
                    </a:cubicBezTo>
                    <a:cubicBezTo>
                      <a:pt x="119" y="141"/>
                      <a:pt x="78" y="153"/>
                      <a:pt x="45" y="136"/>
                    </a:cubicBezTo>
                    <a:cubicBezTo>
                      <a:pt x="12" y="119"/>
                      <a:pt x="0" y="78"/>
                      <a:pt x="17" y="45"/>
                    </a:cubicBezTo>
                    <a:cubicBezTo>
                      <a:pt x="34" y="12"/>
                      <a:pt x="75" y="0"/>
                      <a:pt x="108" y="17"/>
                    </a:cubicBezTo>
                    <a:close/>
                    <a:moveTo>
                      <a:pt x="47" y="134"/>
                    </a:moveTo>
                    <a:cubicBezTo>
                      <a:pt x="78" y="150"/>
                      <a:pt x="117" y="138"/>
                      <a:pt x="134" y="107"/>
                    </a:cubicBezTo>
                    <a:cubicBezTo>
                      <a:pt x="150" y="75"/>
                      <a:pt x="138" y="36"/>
                      <a:pt x="107" y="19"/>
                    </a:cubicBezTo>
                    <a:cubicBezTo>
                      <a:pt x="75" y="3"/>
                      <a:pt x="36" y="15"/>
                      <a:pt x="20" y="46"/>
                    </a:cubicBezTo>
                    <a:cubicBezTo>
                      <a:pt x="3" y="78"/>
                      <a:pt x="15" y="117"/>
                      <a:pt x="47" y="1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42" name="Freeform 61">
                <a:extLst>
                  <a:ext uri="{FF2B5EF4-FFF2-40B4-BE49-F238E27FC236}">
                    <a16:creationId xmlns:a16="http://schemas.microsoft.com/office/drawing/2014/main" id="{5F785D1C-D794-4E5D-8315-B587C65EECD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151" y="3364"/>
                <a:ext cx="253" cy="253"/>
              </a:xfrm>
              <a:custGeom>
                <a:avLst/>
                <a:gdLst>
                  <a:gd name="T0" fmla="*/ 155 w 220"/>
                  <a:gd name="T1" fmla="*/ 24 h 219"/>
                  <a:gd name="T2" fmla="*/ 195 w 220"/>
                  <a:gd name="T3" fmla="*/ 154 h 219"/>
                  <a:gd name="T4" fmla="*/ 65 w 220"/>
                  <a:gd name="T5" fmla="*/ 195 h 219"/>
                  <a:gd name="T6" fmla="*/ 25 w 220"/>
                  <a:gd name="T7" fmla="*/ 65 h 219"/>
                  <a:gd name="T8" fmla="*/ 155 w 220"/>
                  <a:gd name="T9" fmla="*/ 24 h 219"/>
                  <a:gd name="T10" fmla="*/ 66 w 220"/>
                  <a:gd name="T11" fmla="*/ 192 h 219"/>
                  <a:gd name="T12" fmla="*/ 192 w 220"/>
                  <a:gd name="T13" fmla="*/ 153 h 219"/>
                  <a:gd name="T14" fmla="*/ 153 w 220"/>
                  <a:gd name="T15" fmla="*/ 27 h 219"/>
                  <a:gd name="T16" fmla="*/ 27 w 220"/>
                  <a:gd name="T17" fmla="*/ 66 h 219"/>
                  <a:gd name="T18" fmla="*/ 66 w 220"/>
                  <a:gd name="T19" fmla="*/ 192 h 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0" h="219">
                    <a:moveTo>
                      <a:pt x="155" y="24"/>
                    </a:moveTo>
                    <a:cubicBezTo>
                      <a:pt x="202" y="49"/>
                      <a:pt x="220" y="107"/>
                      <a:pt x="195" y="154"/>
                    </a:cubicBezTo>
                    <a:cubicBezTo>
                      <a:pt x="170" y="201"/>
                      <a:pt x="112" y="219"/>
                      <a:pt x="65" y="195"/>
                    </a:cubicBezTo>
                    <a:cubicBezTo>
                      <a:pt x="18" y="170"/>
                      <a:pt x="0" y="112"/>
                      <a:pt x="25" y="65"/>
                    </a:cubicBezTo>
                    <a:cubicBezTo>
                      <a:pt x="49" y="18"/>
                      <a:pt x="108" y="0"/>
                      <a:pt x="155" y="24"/>
                    </a:cubicBezTo>
                    <a:close/>
                    <a:moveTo>
                      <a:pt x="66" y="192"/>
                    </a:moveTo>
                    <a:cubicBezTo>
                      <a:pt x="112" y="216"/>
                      <a:pt x="168" y="199"/>
                      <a:pt x="192" y="153"/>
                    </a:cubicBezTo>
                    <a:cubicBezTo>
                      <a:pt x="216" y="107"/>
                      <a:pt x="199" y="51"/>
                      <a:pt x="153" y="27"/>
                    </a:cubicBezTo>
                    <a:cubicBezTo>
                      <a:pt x="108" y="3"/>
                      <a:pt x="51" y="20"/>
                      <a:pt x="27" y="66"/>
                    </a:cubicBezTo>
                    <a:cubicBezTo>
                      <a:pt x="3" y="112"/>
                      <a:pt x="21" y="168"/>
                      <a:pt x="66" y="19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43" name="Freeform 62">
                <a:extLst>
                  <a:ext uri="{FF2B5EF4-FFF2-40B4-BE49-F238E27FC236}">
                    <a16:creationId xmlns:a16="http://schemas.microsoft.com/office/drawing/2014/main" id="{C23AE368-2BB7-4BF5-A392-5BF40572B0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62" y="4538"/>
                <a:ext cx="87" cy="87"/>
              </a:xfrm>
              <a:custGeom>
                <a:avLst/>
                <a:gdLst>
                  <a:gd name="T0" fmla="*/ 9 w 75"/>
                  <a:gd name="T1" fmla="*/ 23 h 75"/>
                  <a:gd name="T2" fmla="*/ 53 w 75"/>
                  <a:gd name="T3" fmla="*/ 9 h 75"/>
                  <a:gd name="T4" fmla="*/ 67 w 75"/>
                  <a:gd name="T5" fmla="*/ 53 h 75"/>
                  <a:gd name="T6" fmla="*/ 22 w 75"/>
                  <a:gd name="T7" fmla="*/ 67 h 75"/>
                  <a:gd name="T8" fmla="*/ 9 w 75"/>
                  <a:gd name="T9" fmla="*/ 23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5">
                    <a:moveTo>
                      <a:pt x="9" y="23"/>
                    </a:moveTo>
                    <a:cubicBezTo>
                      <a:pt x="17" y="7"/>
                      <a:pt x="37" y="0"/>
                      <a:pt x="53" y="9"/>
                    </a:cubicBezTo>
                    <a:cubicBezTo>
                      <a:pt x="69" y="17"/>
                      <a:pt x="75" y="37"/>
                      <a:pt x="67" y="53"/>
                    </a:cubicBezTo>
                    <a:cubicBezTo>
                      <a:pt x="58" y="69"/>
                      <a:pt x="38" y="75"/>
                      <a:pt x="22" y="67"/>
                    </a:cubicBezTo>
                    <a:cubicBezTo>
                      <a:pt x="6" y="58"/>
                      <a:pt x="0" y="39"/>
                      <a:pt x="9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44" name="Freeform 63">
                <a:extLst>
                  <a:ext uri="{FF2B5EF4-FFF2-40B4-BE49-F238E27FC236}">
                    <a16:creationId xmlns:a16="http://schemas.microsoft.com/office/drawing/2014/main" id="{6A8CA830-98E5-4BBB-9A57-DF4A89BDC77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141" y="4518"/>
                <a:ext cx="128" cy="129"/>
              </a:xfrm>
              <a:custGeom>
                <a:avLst/>
                <a:gdLst>
                  <a:gd name="T0" fmla="*/ 78 w 111"/>
                  <a:gd name="T1" fmla="*/ 13 h 112"/>
                  <a:gd name="T2" fmla="*/ 99 w 111"/>
                  <a:gd name="T3" fmla="*/ 79 h 112"/>
                  <a:gd name="T4" fmla="*/ 33 w 111"/>
                  <a:gd name="T5" fmla="*/ 99 h 112"/>
                  <a:gd name="T6" fmla="*/ 12 w 111"/>
                  <a:gd name="T7" fmla="*/ 33 h 112"/>
                  <a:gd name="T8" fmla="*/ 78 w 111"/>
                  <a:gd name="T9" fmla="*/ 13 h 112"/>
                  <a:gd name="T10" fmla="*/ 34 w 111"/>
                  <a:gd name="T11" fmla="*/ 97 h 112"/>
                  <a:gd name="T12" fmla="*/ 97 w 111"/>
                  <a:gd name="T13" fmla="*/ 78 h 112"/>
                  <a:gd name="T14" fmla="*/ 77 w 111"/>
                  <a:gd name="T15" fmla="*/ 15 h 112"/>
                  <a:gd name="T16" fmla="*/ 14 w 111"/>
                  <a:gd name="T17" fmla="*/ 34 h 112"/>
                  <a:gd name="T18" fmla="*/ 34 w 111"/>
                  <a:gd name="T19" fmla="*/ 97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1" h="112">
                    <a:moveTo>
                      <a:pt x="78" y="13"/>
                    </a:moveTo>
                    <a:cubicBezTo>
                      <a:pt x="102" y="25"/>
                      <a:pt x="111" y="55"/>
                      <a:pt x="99" y="79"/>
                    </a:cubicBezTo>
                    <a:cubicBezTo>
                      <a:pt x="86" y="102"/>
                      <a:pt x="57" y="112"/>
                      <a:pt x="33" y="99"/>
                    </a:cubicBezTo>
                    <a:cubicBezTo>
                      <a:pt x="9" y="87"/>
                      <a:pt x="0" y="57"/>
                      <a:pt x="12" y="33"/>
                    </a:cubicBezTo>
                    <a:cubicBezTo>
                      <a:pt x="25" y="9"/>
                      <a:pt x="55" y="0"/>
                      <a:pt x="78" y="13"/>
                    </a:cubicBezTo>
                    <a:close/>
                    <a:moveTo>
                      <a:pt x="34" y="97"/>
                    </a:moveTo>
                    <a:cubicBezTo>
                      <a:pt x="57" y="109"/>
                      <a:pt x="85" y="100"/>
                      <a:pt x="97" y="78"/>
                    </a:cubicBezTo>
                    <a:cubicBezTo>
                      <a:pt x="109" y="55"/>
                      <a:pt x="100" y="27"/>
                      <a:pt x="77" y="15"/>
                    </a:cubicBezTo>
                    <a:cubicBezTo>
                      <a:pt x="55" y="3"/>
                      <a:pt x="26" y="11"/>
                      <a:pt x="14" y="34"/>
                    </a:cubicBezTo>
                    <a:cubicBezTo>
                      <a:pt x="2" y="57"/>
                      <a:pt x="11" y="85"/>
                      <a:pt x="34" y="9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45" name="Freeform 64">
                <a:extLst>
                  <a:ext uri="{FF2B5EF4-FFF2-40B4-BE49-F238E27FC236}">
                    <a16:creationId xmlns:a16="http://schemas.microsoft.com/office/drawing/2014/main" id="{D724DF34-F660-49C3-8721-59EDF6AB8F8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114" y="4490"/>
                <a:ext cx="183" cy="184"/>
              </a:xfrm>
              <a:custGeom>
                <a:avLst/>
                <a:gdLst>
                  <a:gd name="T0" fmla="*/ 112 w 159"/>
                  <a:gd name="T1" fmla="*/ 18 h 160"/>
                  <a:gd name="T2" fmla="*/ 141 w 159"/>
                  <a:gd name="T3" fmla="*/ 112 h 160"/>
                  <a:gd name="T4" fmla="*/ 47 w 159"/>
                  <a:gd name="T5" fmla="*/ 142 h 160"/>
                  <a:gd name="T6" fmla="*/ 18 w 159"/>
                  <a:gd name="T7" fmla="*/ 47 h 160"/>
                  <a:gd name="T8" fmla="*/ 112 w 159"/>
                  <a:gd name="T9" fmla="*/ 18 h 160"/>
                  <a:gd name="T10" fmla="*/ 48 w 159"/>
                  <a:gd name="T11" fmla="*/ 140 h 160"/>
                  <a:gd name="T12" fmla="*/ 140 w 159"/>
                  <a:gd name="T13" fmla="*/ 111 h 160"/>
                  <a:gd name="T14" fmla="*/ 111 w 159"/>
                  <a:gd name="T15" fmla="*/ 20 h 160"/>
                  <a:gd name="T16" fmla="*/ 20 w 159"/>
                  <a:gd name="T17" fmla="*/ 48 h 160"/>
                  <a:gd name="T18" fmla="*/ 48 w 159"/>
                  <a:gd name="T19" fmla="*/ 140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9" h="160">
                    <a:moveTo>
                      <a:pt x="112" y="18"/>
                    </a:moveTo>
                    <a:cubicBezTo>
                      <a:pt x="146" y="36"/>
                      <a:pt x="159" y="78"/>
                      <a:pt x="141" y="112"/>
                    </a:cubicBezTo>
                    <a:cubicBezTo>
                      <a:pt x="123" y="146"/>
                      <a:pt x="81" y="160"/>
                      <a:pt x="47" y="142"/>
                    </a:cubicBezTo>
                    <a:cubicBezTo>
                      <a:pt x="13" y="124"/>
                      <a:pt x="0" y="81"/>
                      <a:pt x="18" y="47"/>
                    </a:cubicBezTo>
                    <a:cubicBezTo>
                      <a:pt x="36" y="13"/>
                      <a:pt x="78" y="0"/>
                      <a:pt x="112" y="18"/>
                    </a:cubicBezTo>
                    <a:close/>
                    <a:moveTo>
                      <a:pt x="48" y="140"/>
                    </a:moveTo>
                    <a:cubicBezTo>
                      <a:pt x="81" y="157"/>
                      <a:pt x="122" y="144"/>
                      <a:pt x="140" y="111"/>
                    </a:cubicBezTo>
                    <a:cubicBezTo>
                      <a:pt x="157" y="78"/>
                      <a:pt x="144" y="37"/>
                      <a:pt x="111" y="20"/>
                    </a:cubicBezTo>
                    <a:cubicBezTo>
                      <a:pt x="78" y="3"/>
                      <a:pt x="37" y="15"/>
                      <a:pt x="20" y="48"/>
                    </a:cubicBezTo>
                    <a:cubicBezTo>
                      <a:pt x="2" y="81"/>
                      <a:pt x="15" y="122"/>
                      <a:pt x="48" y="1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46" name="Freeform 65">
                <a:extLst>
                  <a:ext uri="{FF2B5EF4-FFF2-40B4-BE49-F238E27FC236}">
                    <a16:creationId xmlns:a16="http://schemas.microsoft.com/office/drawing/2014/main" id="{A4DD33AD-A94A-43DD-B924-43CAE7986F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88" y="4763"/>
                <a:ext cx="86" cy="86"/>
              </a:xfrm>
              <a:custGeom>
                <a:avLst/>
                <a:gdLst>
                  <a:gd name="T0" fmla="*/ 8 w 75"/>
                  <a:gd name="T1" fmla="*/ 22 h 75"/>
                  <a:gd name="T2" fmla="*/ 52 w 75"/>
                  <a:gd name="T3" fmla="*/ 9 h 75"/>
                  <a:gd name="T4" fmla="*/ 66 w 75"/>
                  <a:gd name="T5" fmla="*/ 53 h 75"/>
                  <a:gd name="T6" fmla="*/ 22 w 75"/>
                  <a:gd name="T7" fmla="*/ 67 h 75"/>
                  <a:gd name="T8" fmla="*/ 8 w 75"/>
                  <a:gd name="T9" fmla="*/ 22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5">
                    <a:moveTo>
                      <a:pt x="8" y="22"/>
                    </a:moveTo>
                    <a:cubicBezTo>
                      <a:pt x="17" y="6"/>
                      <a:pt x="36" y="0"/>
                      <a:pt x="52" y="9"/>
                    </a:cubicBezTo>
                    <a:cubicBezTo>
                      <a:pt x="69" y="17"/>
                      <a:pt x="75" y="37"/>
                      <a:pt x="66" y="53"/>
                    </a:cubicBezTo>
                    <a:cubicBezTo>
                      <a:pt x="58" y="69"/>
                      <a:pt x="38" y="75"/>
                      <a:pt x="22" y="67"/>
                    </a:cubicBezTo>
                    <a:cubicBezTo>
                      <a:pt x="6" y="58"/>
                      <a:pt x="0" y="38"/>
                      <a:pt x="8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47" name="Freeform 66">
                <a:extLst>
                  <a:ext uri="{FF2B5EF4-FFF2-40B4-BE49-F238E27FC236}">
                    <a16:creationId xmlns:a16="http://schemas.microsoft.com/office/drawing/2014/main" id="{C53D5B4D-302E-412D-B346-B3FC506916C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566" y="4742"/>
                <a:ext cx="129" cy="128"/>
              </a:xfrm>
              <a:custGeom>
                <a:avLst/>
                <a:gdLst>
                  <a:gd name="T0" fmla="*/ 79 w 112"/>
                  <a:gd name="T1" fmla="*/ 12 h 111"/>
                  <a:gd name="T2" fmla="*/ 99 w 112"/>
                  <a:gd name="T3" fmla="*/ 78 h 111"/>
                  <a:gd name="T4" fmla="*/ 33 w 112"/>
                  <a:gd name="T5" fmla="*/ 99 h 111"/>
                  <a:gd name="T6" fmla="*/ 13 w 112"/>
                  <a:gd name="T7" fmla="*/ 33 h 111"/>
                  <a:gd name="T8" fmla="*/ 79 w 112"/>
                  <a:gd name="T9" fmla="*/ 12 h 111"/>
                  <a:gd name="T10" fmla="*/ 34 w 112"/>
                  <a:gd name="T11" fmla="*/ 97 h 111"/>
                  <a:gd name="T12" fmla="*/ 98 w 112"/>
                  <a:gd name="T13" fmla="*/ 77 h 111"/>
                  <a:gd name="T14" fmla="*/ 78 w 112"/>
                  <a:gd name="T15" fmla="*/ 14 h 111"/>
                  <a:gd name="T16" fmla="*/ 15 w 112"/>
                  <a:gd name="T17" fmla="*/ 34 h 111"/>
                  <a:gd name="T18" fmla="*/ 34 w 112"/>
                  <a:gd name="T19" fmla="*/ 9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2" h="111">
                    <a:moveTo>
                      <a:pt x="79" y="12"/>
                    </a:moveTo>
                    <a:cubicBezTo>
                      <a:pt x="103" y="25"/>
                      <a:pt x="112" y="55"/>
                      <a:pt x="99" y="78"/>
                    </a:cubicBezTo>
                    <a:cubicBezTo>
                      <a:pt x="87" y="102"/>
                      <a:pt x="57" y="111"/>
                      <a:pt x="33" y="99"/>
                    </a:cubicBezTo>
                    <a:cubicBezTo>
                      <a:pt x="10" y="86"/>
                      <a:pt x="0" y="57"/>
                      <a:pt x="13" y="33"/>
                    </a:cubicBezTo>
                    <a:cubicBezTo>
                      <a:pt x="26" y="9"/>
                      <a:pt x="55" y="0"/>
                      <a:pt x="79" y="12"/>
                    </a:cubicBezTo>
                    <a:close/>
                    <a:moveTo>
                      <a:pt x="34" y="97"/>
                    </a:moveTo>
                    <a:cubicBezTo>
                      <a:pt x="57" y="109"/>
                      <a:pt x="86" y="100"/>
                      <a:pt x="98" y="77"/>
                    </a:cubicBezTo>
                    <a:cubicBezTo>
                      <a:pt x="110" y="55"/>
                      <a:pt x="101" y="26"/>
                      <a:pt x="78" y="14"/>
                    </a:cubicBezTo>
                    <a:cubicBezTo>
                      <a:pt x="55" y="2"/>
                      <a:pt x="27" y="11"/>
                      <a:pt x="15" y="34"/>
                    </a:cubicBezTo>
                    <a:cubicBezTo>
                      <a:pt x="3" y="57"/>
                      <a:pt x="12" y="85"/>
                      <a:pt x="34" y="9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48" name="Freeform 67">
                <a:extLst>
                  <a:ext uri="{FF2B5EF4-FFF2-40B4-BE49-F238E27FC236}">
                    <a16:creationId xmlns:a16="http://schemas.microsoft.com/office/drawing/2014/main" id="{4B08D5E2-DC79-412F-AF27-F046F2F3313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539" y="4715"/>
                <a:ext cx="184" cy="183"/>
              </a:xfrm>
              <a:custGeom>
                <a:avLst/>
                <a:gdLst>
                  <a:gd name="T0" fmla="*/ 112 w 159"/>
                  <a:gd name="T1" fmla="*/ 18 h 159"/>
                  <a:gd name="T2" fmla="*/ 141 w 159"/>
                  <a:gd name="T3" fmla="*/ 112 h 159"/>
                  <a:gd name="T4" fmla="*/ 47 w 159"/>
                  <a:gd name="T5" fmla="*/ 141 h 159"/>
                  <a:gd name="T6" fmla="*/ 18 w 159"/>
                  <a:gd name="T7" fmla="*/ 47 h 159"/>
                  <a:gd name="T8" fmla="*/ 112 w 159"/>
                  <a:gd name="T9" fmla="*/ 18 h 159"/>
                  <a:gd name="T10" fmla="*/ 48 w 159"/>
                  <a:gd name="T11" fmla="*/ 139 h 159"/>
                  <a:gd name="T12" fmla="*/ 139 w 159"/>
                  <a:gd name="T13" fmla="*/ 111 h 159"/>
                  <a:gd name="T14" fmla="*/ 111 w 159"/>
                  <a:gd name="T15" fmla="*/ 20 h 159"/>
                  <a:gd name="T16" fmla="*/ 19 w 159"/>
                  <a:gd name="T17" fmla="*/ 48 h 159"/>
                  <a:gd name="T18" fmla="*/ 48 w 159"/>
                  <a:gd name="T19" fmla="*/ 139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9" h="159">
                    <a:moveTo>
                      <a:pt x="112" y="18"/>
                    </a:moveTo>
                    <a:cubicBezTo>
                      <a:pt x="146" y="36"/>
                      <a:pt x="159" y="78"/>
                      <a:pt x="141" y="112"/>
                    </a:cubicBezTo>
                    <a:cubicBezTo>
                      <a:pt x="123" y="146"/>
                      <a:pt x="81" y="159"/>
                      <a:pt x="47" y="141"/>
                    </a:cubicBezTo>
                    <a:cubicBezTo>
                      <a:pt x="13" y="123"/>
                      <a:pt x="0" y="81"/>
                      <a:pt x="18" y="47"/>
                    </a:cubicBezTo>
                    <a:cubicBezTo>
                      <a:pt x="35" y="13"/>
                      <a:pt x="78" y="0"/>
                      <a:pt x="112" y="18"/>
                    </a:cubicBezTo>
                    <a:close/>
                    <a:moveTo>
                      <a:pt x="48" y="139"/>
                    </a:moveTo>
                    <a:cubicBezTo>
                      <a:pt x="81" y="157"/>
                      <a:pt x="122" y="144"/>
                      <a:pt x="139" y="111"/>
                    </a:cubicBezTo>
                    <a:cubicBezTo>
                      <a:pt x="156" y="78"/>
                      <a:pt x="144" y="37"/>
                      <a:pt x="111" y="20"/>
                    </a:cubicBezTo>
                    <a:cubicBezTo>
                      <a:pt x="78" y="2"/>
                      <a:pt x="37" y="15"/>
                      <a:pt x="19" y="48"/>
                    </a:cubicBezTo>
                    <a:cubicBezTo>
                      <a:pt x="2" y="81"/>
                      <a:pt x="15" y="122"/>
                      <a:pt x="48" y="13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49" name="Freeform 68">
                <a:extLst>
                  <a:ext uri="{FF2B5EF4-FFF2-40B4-BE49-F238E27FC236}">
                    <a16:creationId xmlns:a16="http://schemas.microsoft.com/office/drawing/2014/main" id="{03428C7D-73F5-47A5-A05D-3056D6E719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51" y="4407"/>
                <a:ext cx="87" cy="86"/>
              </a:xfrm>
              <a:custGeom>
                <a:avLst/>
                <a:gdLst>
                  <a:gd name="T0" fmla="*/ 8 w 75"/>
                  <a:gd name="T1" fmla="*/ 22 h 75"/>
                  <a:gd name="T2" fmla="*/ 53 w 75"/>
                  <a:gd name="T3" fmla="*/ 8 h 75"/>
                  <a:gd name="T4" fmla="*/ 66 w 75"/>
                  <a:gd name="T5" fmla="*/ 52 h 75"/>
                  <a:gd name="T6" fmla="*/ 22 w 75"/>
                  <a:gd name="T7" fmla="*/ 66 h 75"/>
                  <a:gd name="T8" fmla="*/ 8 w 75"/>
                  <a:gd name="T9" fmla="*/ 22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5">
                    <a:moveTo>
                      <a:pt x="8" y="22"/>
                    </a:moveTo>
                    <a:cubicBezTo>
                      <a:pt x="17" y="6"/>
                      <a:pt x="37" y="0"/>
                      <a:pt x="53" y="8"/>
                    </a:cubicBezTo>
                    <a:cubicBezTo>
                      <a:pt x="69" y="17"/>
                      <a:pt x="75" y="36"/>
                      <a:pt x="66" y="52"/>
                    </a:cubicBezTo>
                    <a:cubicBezTo>
                      <a:pt x="58" y="68"/>
                      <a:pt x="38" y="75"/>
                      <a:pt x="22" y="66"/>
                    </a:cubicBezTo>
                    <a:cubicBezTo>
                      <a:pt x="6" y="58"/>
                      <a:pt x="0" y="38"/>
                      <a:pt x="8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50" name="Freeform 69">
                <a:extLst>
                  <a:ext uri="{FF2B5EF4-FFF2-40B4-BE49-F238E27FC236}">
                    <a16:creationId xmlns:a16="http://schemas.microsoft.com/office/drawing/2014/main" id="{11F399BD-8B50-4FCE-ACAE-92FAC9B895A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731" y="4385"/>
                <a:ext cx="128" cy="129"/>
              </a:xfrm>
              <a:custGeom>
                <a:avLst/>
                <a:gdLst>
                  <a:gd name="T0" fmla="*/ 78 w 111"/>
                  <a:gd name="T1" fmla="*/ 13 h 112"/>
                  <a:gd name="T2" fmla="*/ 99 w 111"/>
                  <a:gd name="T3" fmla="*/ 79 h 112"/>
                  <a:gd name="T4" fmla="*/ 33 w 111"/>
                  <a:gd name="T5" fmla="*/ 99 h 112"/>
                  <a:gd name="T6" fmla="*/ 12 w 111"/>
                  <a:gd name="T7" fmla="*/ 33 h 112"/>
                  <a:gd name="T8" fmla="*/ 78 w 111"/>
                  <a:gd name="T9" fmla="*/ 13 h 112"/>
                  <a:gd name="T10" fmla="*/ 34 w 111"/>
                  <a:gd name="T11" fmla="*/ 97 h 112"/>
                  <a:gd name="T12" fmla="*/ 97 w 111"/>
                  <a:gd name="T13" fmla="*/ 78 h 112"/>
                  <a:gd name="T14" fmla="*/ 77 w 111"/>
                  <a:gd name="T15" fmla="*/ 15 h 112"/>
                  <a:gd name="T16" fmla="*/ 14 w 111"/>
                  <a:gd name="T17" fmla="*/ 34 h 112"/>
                  <a:gd name="T18" fmla="*/ 34 w 111"/>
                  <a:gd name="T19" fmla="*/ 97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1" h="112">
                    <a:moveTo>
                      <a:pt x="78" y="13"/>
                    </a:moveTo>
                    <a:cubicBezTo>
                      <a:pt x="102" y="25"/>
                      <a:pt x="111" y="55"/>
                      <a:pt x="99" y="79"/>
                    </a:cubicBezTo>
                    <a:cubicBezTo>
                      <a:pt x="86" y="103"/>
                      <a:pt x="56" y="112"/>
                      <a:pt x="33" y="99"/>
                    </a:cubicBezTo>
                    <a:cubicBezTo>
                      <a:pt x="9" y="87"/>
                      <a:pt x="0" y="57"/>
                      <a:pt x="12" y="33"/>
                    </a:cubicBezTo>
                    <a:cubicBezTo>
                      <a:pt x="25" y="10"/>
                      <a:pt x="54" y="0"/>
                      <a:pt x="78" y="13"/>
                    </a:cubicBezTo>
                    <a:close/>
                    <a:moveTo>
                      <a:pt x="34" y="97"/>
                    </a:moveTo>
                    <a:cubicBezTo>
                      <a:pt x="56" y="109"/>
                      <a:pt x="85" y="101"/>
                      <a:pt x="97" y="78"/>
                    </a:cubicBezTo>
                    <a:cubicBezTo>
                      <a:pt x="109" y="55"/>
                      <a:pt x="100" y="27"/>
                      <a:pt x="77" y="15"/>
                    </a:cubicBezTo>
                    <a:cubicBezTo>
                      <a:pt x="54" y="3"/>
                      <a:pt x="26" y="12"/>
                      <a:pt x="14" y="34"/>
                    </a:cubicBezTo>
                    <a:cubicBezTo>
                      <a:pt x="2" y="57"/>
                      <a:pt x="11" y="85"/>
                      <a:pt x="34" y="9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51" name="Freeform 70">
                <a:extLst>
                  <a:ext uri="{FF2B5EF4-FFF2-40B4-BE49-F238E27FC236}">
                    <a16:creationId xmlns:a16="http://schemas.microsoft.com/office/drawing/2014/main" id="{D21327A4-E183-4251-834F-A88F4FEC9C3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703" y="4357"/>
                <a:ext cx="183" cy="185"/>
              </a:xfrm>
              <a:custGeom>
                <a:avLst/>
                <a:gdLst>
                  <a:gd name="T0" fmla="*/ 112 w 159"/>
                  <a:gd name="T1" fmla="*/ 18 h 160"/>
                  <a:gd name="T2" fmla="*/ 141 w 159"/>
                  <a:gd name="T3" fmla="*/ 113 h 160"/>
                  <a:gd name="T4" fmla="*/ 47 w 159"/>
                  <a:gd name="T5" fmla="*/ 142 h 160"/>
                  <a:gd name="T6" fmla="*/ 18 w 159"/>
                  <a:gd name="T7" fmla="*/ 48 h 160"/>
                  <a:gd name="T8" fmla="*/ 112 w 159"/>
                  <a:gd name="T9" fmla="*/ 18 h 160"/>
                  <a:gd name="T10" fmla="*/ 48 w 159"/>
                  <a:gd name="T11" fmla="*/ 140 h 160"/>
                  <a:gd name="T12" fmla="*/ 139 w 159"/>
                  <a:gd name="T13" fmla="*/ 112 h 160"/>
                  <a:gd name="T14" fmla="*/ 111 w 159"/>
                  <a:gd name="T15" fmla="*/ 20 h 160"/>
                  <a:gd name="T16" fmla="*/ 19 w 159"/>
                  <a:gd name="T17" fmla="*/ 49 h 160"/>
                  <a:gd name="T18" fmla="*/ 48 w 159"/>
                  <a:gd name="T19" fmla="*/ 140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9" h="160">
                    <a:moveTo>
                      <a:pt x="112" y="18"/>
                    </a:moveTo>
                    <a:cubicBezTo>
                      <a:pt x="146" y="36"/>
                      <a:pt x="159" y="79"/>
                      <a:pt x="141" y="113"/>
                    </a:cubicBezTo>
                    <a:cubicBezTo>
                      <a:pt x="123" y="147"/>
                      <a:pt x="81" y="160"/>
                      <a:pt x="47" y="142"/>
                    </a:cubicBezTo>
                    <a:cubicBezTo>
                      <a:pt x="13" y="124"/>
                      <a:pt x="0" y="82"/>
                      <a:pt x="18" y="48"/>
                    </a:cubicBezTo>
                    <a:cubicBezTo>
                      <a:pt x="36" y="14"/>
                      <a:pt x="78" y="0"/>
                      <a:pt x="112" y="18"/>
                    </a:cubicBezTo>
                    <a:close/>
                    <a:moveTo>
                      <a:pt x="48" y="140"/>
                    </a:moveTo>
                    <a:cubicBezTo>
                      <a:pt x="81" y="157"/>
                      <a:pt x="122" y="145"/>
                      <a:pt x="139" y="112"/>
                    </a:cubicBezTo>
                    <a:cubicBezTo>
                      <a:pt x="157" y="79"/>
                      <a:pt x="144" y="38"/>
                      <a:pt x="111" y="20"/>
                    </a:cubicBezTo>
                    <a:cubicBezTo>
                      <a:pt x="78" y="3"/>
                      <a:pt x="37" y="16"/>
                      <a:pt x="19" y="49"/>
                    </a:cubicBezTo>
                    <a:cubicBezTo>
                      <a:pt x="2" y="82"/>
                      <a:pt x="15" y="123"/>
                      <a:pt x="48" y="1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52" name="Freeform 71">
                <a:extLst>
                  <a:ext uri="{FF2B5EF4-FFF2-40B4-BE49-F238E27FC236}">
                    <a16:creationId xmlns:a16="http://schemas.microsoft.com/office/drawing/2014/main" id="{230BE5FE-0BC0-48AF-8E66-AFDC18EB162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542" y="4789"/>
                <a:ext cx="511" cy="424"/>
              </a:xfrm>
              <a:custGeom>
                <a:avLst/>
                <a:gdLst>
                  <a:gd name="T0" fmla="*/ 0 w 511"/>
                  <a:gd name="T1" fmla="*/ 360 h 424"/>
                  <a:gd name="T2" fmla="*/ 0 w 511"/>
                  <a:gd name="T3" fmla="*/ 359 h 424"/>
                  <a:gd name="T4" fmla="*/ 170 w 511"/>
                  <a:gd name="T5" fmla="*/ 0 h 424"/>
                  <a:gd name="T6" fmla="*/ 511 w 511"/>
                  <a:gd name="T7" fmla="*/ 424 h 424"/>
                  <a:gd name="T8" fmla="*/ 0 w 511"/>
                  <a:gd name="T9" fmla="*/ 360 h 424"/>
                  <a:gd name="T10" fmla="*/ 171 w 511"/>
                  <a:gd name="T11" fmla="*/ 5 h 424"/>
                  <a:gd name="T12" fmla="*/ 4 w 511"/>
                  <a:gd name="T13" fmla="*/ 358 h 424"/>
                  <a:gd name="T14" fmla="*/ 506 w 511"/>
                  <a:gd name="T15" fmla="*/ 421 h 424"/>
                  <a:gd name="T16" fmla="*/ 171 w 511"/>
                  <a:gd name="T17" fmla="*/ 5 h 4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11" h="424">
                    <a:moveTo>
                      <a:pt x="0" y="360"/>
                    </a:moveTo>
                    <a:lnTo>
                      <a:pt x="0" y="359"/>
                    </a:lnTo>
                    <a:lnTo>
                      <a:pt x="170" y="0"/>
                    </a:lnTo>
                    <a:lnTo>
                      <a:pt x="511" y="424"/>
                    </a:lnTo>
                    <a:lnTo>
                      <a:pt x="0" y="360"/>
                    </a:lnTo>
                    <a:close/>
                    <a:moveTo>
                      <a:pt x="171" y="5"/>
                    </a:moveTo>
                    <a:lnTo>
                      <a:pt x="4" y="358"/>
                    </a:lnTo>
                    <a:lnTo>
                      <a:pt x="506" y="421"/>
                    </a:lnTo>
                    <a:lnTo>
                      <a:pt x="171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53" name="Freeform 72">
                <a:extLst>
                  <a:ext uri="{FF2B5EF4-FFF2-40B4-BE49-F238E27FC236}">
                    <a16:creationId xmlns:a16="http://schemas.microsoft.com/office/drawing/2014/main" id="{ED557C2E-AFFA-42A7-861A-FD89F1C43D0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709" y="4789"/>
                <a:ext cx="723" cy="424"/>
              </a:xfrm>
              <a:custGeom>
                <a:avLst/>
                <a:gdLst>
                  <a:gd name="T0" fmla="*/ 341 w 723"/>
                  <a:gd name="T1" fmla="*/ 424 h 424"/>
                  <a:gd name="T2" fmla="*/ 340 w 723"/>
                  <a:gd name="T3" fmla="*/ 423 h 424"/>
                  <a:gd name="T4" fmla="*/ 0 w 723"/>
                  <a:gd name="T5" fmla="*/ 0 h 424"/>
                  <a:gd name="T6" fmla="*/ 723 w 723"/>
                  <a:gd name="T7" fmla="*/ 287 h 424"/>
                  <a:gd name="T8" fmla="*/ 720 w 723"/>
                  <a:gd name="T9" fmla="*/ 289 h 424"/>
                  <a:gd name="T10" fmla="*/ 341 w 723"/>
                  <a:gd name="T11" fmla="*/ 424 h 424"/>
                  <a:gd name="T12" fmla="*/ 8 w 723"/>
                  <a:gd name="T13" fmla="*/ 6 h 424"/>
                  <a:gd name="T14" fmla="*/ 342 w 723"/>
                  <a:gd name="T15" fmla="*/ 421 h 424"/>
                  <a:gd name="T16" fmla="*/ 716 w 723"/>
                  <a:gd name="T17" fmla="*/ 287 h 424"/>
                  <a:gd name="T18" fmla="*/ 8 w 723"/>
                  <a:gd name="T19" fmla="*/ 6 h 4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23" h="424">
                    <a:moveTo>
                      <a:pt x="341" y="424"/>
                    </a:moveTo>
                    <a:lnTo>
                      <a:pt x="340" y="423"/>
                    </a:lnTo>
                    <a:lnTo>
                      <a:pt x="0" y="0"/>
                    </a:lnTo>
                    <a:lnTo>
                      <a:pt x="723" y="287"/>
                    </a:lnTo>
                    <a:lnTo>
                      <a:pt x="720" y="289"/>
                    </a:lnTo>
                    <a:lnTo>
                      <a:pt x="341" y="424"/>
                    </a:lnTo>
                    <a:close/>
                    <a:moveTo>
                      <a:pt x="8" y="6"/>
                    </a:moveTo>
                    <a:lnTo>
                      <a:pt x="342" y="421"/>
                    </a:lnTo>
                    <a:lnTo>
                      <a:pt x="716" y="287"/>
                    </a:lnTo>
                    <a:lnTo>
                      <a:pt x="8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54" name="Freeform 73">
                <a:extLst>
                  <a:ext uri="{FF2B5EF4-FFF2-40B4-BE49-F238E27FC236}">
                    <a16:creationId xmlns:a16="http://schemas.microsoft.com/office/drawing/2014/main" id="{32467442-CD39-4350-B54D-31176BB16AF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710" y="4542"/>
                <a:ext cx="720" cy="537"/>
              </a:xfrm>
              <a:custGeom>
                <a:avLst/>
                <a:gdLst>
                  <a:gd name="T0" fmla="*/ 720 w 720"/>
                  <a:gd name="T1" fmla="*/ 537 h 537"/>
                  <a:gd name="T2" fmla="*/ 718 w 720"/>
                  <a:gd name="T3" fmla="*/ 536 h 537"/>
                  <a:gd name="T4" fmla="*/ 0 w 720"/>
                  <a:gd name="T5" fmla="*/ 250 h 537"/>
                  <a:gd name="T6" fmla="*/ 2 w 720"/>
                  <a:gd name="T7" fmla="*/ 249 h 537"/>
                  <a:gd name="T8" fmla="*/ 472 w 720"/>
                  <a:gd name="T9" fmla="*/ 0 h 537"/>
                  <a:gd name="T10" fmla="*/ 720 w 720"/>
                  <a:gd name="T11" fmla="*/ 537 h 537"/>
                  <a:gd name="T12" fmla="*/ 5 w 720"/>
                  <a:gd name="T13" fmla="*/ 250 h 537"/>
                  <a:gd name="T14" fmla="*/ 716 w 720"/>
                  <a:gd name="T15" fmla="*/ 532 h 537"/>
                  <a:gd name="T16" fmla="*/ 471 w 720"/>
                  <a:gd name="T17" fmla="*/ 3 h 537"/>
                  <a:gd name="T18" fmla="*/ 5 w 720"/>
                  <a:gd name="T19" fmla="*/ 250 h 5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20" h="537">
                    <a:moveTo>
                      <a:pt x="720" y="537"/>
                    </a:moveTo>
                    <a:lnTo>
                      <a:pt x="718" y="536"/>
                    </a:lnTo>
                    <a:lnTo>
                      <a:pt x="0" y="250"/>
                    </a:lnTo>
                    <a:lnTo>
                      <a:pt x="2" y="249"/>
                    </a:lnTo>
                    <a:lnTo>
                      <a:pt x="472" y="0"/>
                    </a:lnTo>
                    <a:lnTo>
                      <a:pt x="720" y="537"/>
                    </a:lnTo>
                    <a:close/>
                    <a:moveTo>
                      <a:pt x="5" y="250"/>
                    </a:moveTo>
                    <a:lnTo>
                      <a:pt x="716" y="532"/>
                    </a:lnTo>
                    <a:lnTo>
                      <a:pt x="471" y="3"/>
                    </a:lnTo>
                    <a:lnTo>
                      <a:pt x="5" y="25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55" name="Freeform 74">
                <a:extLst>
                  <a:ext uri="{FF2B5EF4-FFF2-40B4-BE49-F238E27FC236}">
                    <a16:creationId xmlns:a16="http://schemas.microsoft.com/office/drawing/2014/main" id="{40E140B2-D05C-4F35-B4A0-54E384151AC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179" y="4542"/>
                <a:ext cx="624" cy="537"/>
              </a:xfrm>
              <a:custGeom>
                <a:avLst/>
                <a:gdLst>
                  <a:gd name="T0" fmla="*/ 249 w 624"/>
                  <a:gd name="T1" fmla="*/ 537 h 537"/>
                  <a:gd name="T2" fmla="*/ 248 w 624"/>
                  <a:gd name="T3" fmla="*/ 534 h 537"/>
                  <a:gd name="T4" fmla="*/ 0 w 624"/>
                  <a:gd name="T5" fmla="*/ 0 h 537"/>
                  <a:gd name="T6" fmla="*/ 2 w 624"/>
                  <a:gd name="T7" fmla="*/ 1 h 537"/>
                  <a:gd name="T8" fmla="*/ 624 w 624"/>
                  <a:gd name="T9" fmla="*/ 154 h 537"/>
                  <a:gd name="T10" fmla="*/ 622 w 624"/>
                  <a:gd name="T11" fmla="*/ 155 h 537"/>
                  <a:gd name="T12" fmla="*/ 249 w 624"/>
                  <a:gd name="T13" fmla="*/ 537 h 537"/>
                  <a:gd name="T14" fmla="*/ 5 w 624"/>
                  <a:gd name="T15" fmla="*/ 3 h 537"/>
                  <a:gd name="T16" fmla="*/ 250 w 624"/>
                  <a:gd name="T17" fmla="*/ 532 h 537"/>
                  <a:gd name="T18" fmla="*/ 619 w 624"/>
                  <a:gd name="T19" fmla="*/ 155 h 537"/>
                  <a:gd name="T20" fmla="*/ 5 w 624"/>
                  <a:gd name="T21" fmla="*/ 3 h 5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24" h="537">
                    <a:moveTo>
                      <a:pt x="249" y="537"/>
                    </a:moveTo>
                    <a:lnTo>
                      <a:pt x="248" y="534"/>
                    </a:lnTo>
                    <a:lnTo>
                      <a:pt x="0" y="0"/>
                    </a:lnTo>
                    <a:lnTo>
                      <a:pt x="2" y="1"/>
                    </a:lnTo>
                    <a:lnTo>
                      <a:pt x="624" y="154"/>
                    </a:lnTo>
                    <a:lnTo>
                      <a:pt x="622" y="155"/>
                    </a:lnTo>
                    <a:lnTo>
                      <a:pt x="249" y="537"/>
                    </a:lnTo>
                    <a:close/>
                    <a:moveTo>
                      <a:pt x="5" y="3"/>
                    </a:moveTo>
                    <a:lnTo>
                      <a:pt x="250" y="532"/>
                    </a:lnTo>
                    <a:lnTo>
                      <a:pt x="619" y="155"/>
                    </a:lnTo>
                    <a:lnTo>
                      <a:pt x="5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56" name="Freeform 75">
                <a:extLst>
                  <a:ext uri="{FF2B5EF4-FFF2-40B4-BE49-F238E27FC236}">
                    <a16:creationId xmlns:a16="http://schemas.microsoft.com/office/drawing/2014/main" id="{2761A72E-0B46-4163-B100-00F94AFF771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613" y="4051"/>
                <a:ext cx="593" cy="495"/>
              </a:xfrm>
              <a:custGeom>
                <a:avLst/>
                <a:gdLst>
                  <a:gd name="T0" fmla="*/ 569 w 593"/>
                  <a:gd name="T1" fmla="*/ 495 h 495"/>
                  <a:gd name="T2" fmla="*/ 567 w 593"/>
                  <a:gd name="T3" fmla="*/ 494 h 495"/>
                  <a:gd name="T4" fmla="*/ 0 w 593"/>
                  <a:gd name="T5" fmla="*/ 0 h 495"/>
                  <a:gd name="T6" fmla="*/ 593 w 593"/>
                  <a:gd name="T7" fmla="*/ 190 h 495"/>
                  <a:gd name="T8" fmla="*/ 569 w 593"/>
                  <a:gd name="T9" fmla="*/ 495 h 495"/>
                  <a:gd name="T10" fmla="*/ 11 w 593"/>
                  <a:gd name="T11" fmla="*/ 6 h 495"/>
                  <a:gd name="T12" fmla="*/ 567 w 593"/>
                  <a:gd name="T13" fmla="*/ 491 h 495"/>
                  <a:gd name="T14" fmla="*/ 590 w 593"/>
                  <a:gd name="T15" fmla="*/ 191 h 495"/>
                  <a:gd name="T16" fmla="*/ 11 w 593"/>
                  <a:gd name="T17" fmla="*/ 6 h 4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93" h="495">
                    <a:moveTo>
                      <a:pt x="569" y="495"/>
                    </a:moveTo>
                    <a:lnTo>
                      <a:pt x="567" y="494"/>
                    </a:lnTo>
                    <a:lnTo>
                      <a:pt x="0" y="0"/>
                    </a:lnTo>
                    <a:lnTo>
                      <a:pt x="593" y="190"/>
                    </a:lnTo>
                    <a:lnTo>
                      <a:pt x="569" y="495"/>
                    </a:lnTo>
                    <a:close/>
                    <a:moveTo>
                      <a:pt x="11" y="6"/>
                    </a:moveTo>
                    <a:lnTo>
                      <a:pt x="567" y="491"/>
                    </a:lnTo>
                    <a:lnTo>
                      <a:pt x="590" y="191"/>
                    </a:lnTo>
                    <a:lnTo>
                      <a:pt x="11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57" name="Freeform 76">
                <a:extLst>
                  <a:ext uri="{FF2B5EF4-FFF2-40B4-BE49-F238E27FC236}">
                    <a16:creationId xmlns:a16="http://schemas.microsoft.com/office/drawing/2014/main" id="{E5580A02-6D7F-4D9B-8C33-FD47CD61971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615" y="4050"/>
                <a:ext cx="571" cy="496"/>
              </a:xfrm>
              <a:custGeom>
                <a:avLst/>
                <a:gdLst>
                  <a:gd name="T0" fmla="*/ 571 w 571"/>
                  <a:gd name="T1" fmla="*/ 496 h 496"/>
                  <a:gd name="T2" fmla="*/ 175 w 571"/>
                  <a:gd name="T3" fmla="*/ 419 h 496"/>
                  <a:gd name="T4" fmla="*/ 175 w 571"/>
                  <a:gd name="T5" fmla="*/ 418 h 496"/>
                  <a:gd name="T6" fmla="*/ 0 w 571"/>
                  <a:gd name="T7" fmla="*/ 0 h 496"/>
                  <a:gd name="T8" fmla="*/ 571 w 571"/>
                  <a:gd name="T9" fmla="*/ 496 h 496"/>
                  <a:gd name="T10" fmla="*/ 178 w 571"/>
                  <a:gd name="T11" fmla="*/ 417 h 496"/>
                  <a:gd name="T12" fmla="*/ 562 w 571"/>
                  <a:gd name="T13" fmla="*/ 492 h 496"/>
                  <a:gd name="T14" fmla="*/ 7 w 571"/>
                  <a:gd name="T15" fmla="*/ 9 h 496"/>
                  <a:gd name="T16" fmla="*/ 178 w 571"/>
                  <a:gd name="T17" fmla="*/ 417 h 4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71" h="496">
                    <a:moveTo>
                      <a:pt x="571" y="496"/>
                    </a:moveTo>
                    <a:lnTo>
                      <a:pt x="175" y="419"/>
                    </a:lnTo>
                    <a:lnTo>
                      <a:pt x="175" y="418"/>
                    </a:lnTo>
                    <a:lnTo>
                      <a:pt x="0" y="0"/>
                    </a:lnTo>
                    <a:lnTo>
                      <a:pt x="571" y="496"/>
                    </a:lnTo>
                    <a:close/>
                    <a:moveTo>
                      <a:pt x="178" y="417"/>
                    </a:moveTo>
                    <a:lnTo>
                      <a:pt x="562" y="492"/>
                    </a:lnTo>
                    <a:lnTo>
                      <a:pt x="7" y="9"/>
                    </a:lnTo>
                    <a:lnTo>
                      <a:pt x="178" y="4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58" name="Freeform 77">
                <a:extLst>
                  <a:ext uri="{FF2B5EF4-FFF2-40B4-BE49-F238E27FC236}">
                    <a16:creationId xmlns:a16="http://schemas.microsoft.com/office/drawing/2014/main" id="{12E03E01-B20D-49F7-9D21-B9C101F7C71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711" y="4467"/>
                <a:ext cx="474" cy="327"/>
              </a:xfrm>
              <a:custGeom>
                <a:avLst/>
                <a:gdLst>
                  <a:gd name="T0" fmla="*/ 0 w 474"/>
                  <a:gd name="T1" fmla="*/ 327 h 327"/>
                  <a:gd name="T2" fmla="*/ 79 w 474"/>
                  <a:gd name="T3" fmla="*/ 0 h 327"/>
                  <a:gd name="T4" fmla="*/ 474 w 474"/>
                  <a:gd name="T5" fmla="*/ 76 h 327"/>
                  <a:gd name="T6" fmla="*/ 471 w 474"/>
                  <a:gd name="T7" fmla="*/ 78 h 327"/>
                  <a:gd name="T8" fmla="*/ 0 w 474"/>
                  <a:gd name="T9" fmla="*/ 327 h 327"/>
                  <a:gd name="T10" fmla="*/ 82 w 474"/>
                  <a:gd name="T11" fmla="*/ 2 h 327"/>
                  <a:gd name="T12" fmla="*/ 3 w 474"/>
                  <a:gd name="T13" fmla="*/ 322 h 327"/>
                  <a:gd name="T14" fmla="*/ 467 w 474"/>
                  <a:gd name="T15" fmla="*/ 77 h 327"/>
                  <a:gd name="T16" fmla="*/ 82 w 474"/>
                  <a:gd name="T17" fmla="*/ 2 h 3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74" h="327">
                    <a:moveTo>
                      <a:pt x="0" y="327"/>
                    </a:moveTo>
                    <a:lnTo>
                      <a:pt x="79" y="0"/>
                    </a:lnTo>
                    <a:lnTo>
                      <a:pt x="474" y="76"/>
                    </a:lnTo>
                    <a:lnTo>
                      <a:pt x="471" y="78"/>
                    </a:lnTo>
                    <a:lnTo>
                      <a:pt x="0" y="327"/>
                    </a:lnTo>
                    <a:close/>
                    <a:moveTo>
                      <a:pt x="82" y="2"/>
                    </a:moveTo>
                    <a:lnTo>
                      <a:pt x="3" y="322"/>
                    </a:lnTo>
                    <a:lnTo>
                      <a:pt x="467" y="77"/>
                    </a:lnTo>
                    <a:lnTo>
                      <a:pt x="82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59" name="Freeform 78">
                <a:extLst>
                  <a:ext uri="{FF2B5EF4-FFF2-40B4-BE49-F238E27FC236}">
                    <a16:creationId xmlns:a16="http://schemas.microsoft.com/office/drawing/2014/main" id="{F360BCC2-227B-463C-B5EA-E2092B7FD23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097" y="4466"/>
                <a:ext cx="697" cy="351"/>
              </a:xfrm>
              <a:custGeom>
                <a:avLst/>
                <a:gdLst>
                  <a:gd name="T0" fmla="*/ 0 w 697"/>
                  <a:gd name="T1" fmla="*/ 351 h 351"/>
                  <a:gd name="T2" fmla="*/ 697 w 697"/>
                  <a:gd name="T3" fmla="*/ 0 h 351"/>
                  <a:gd name="T4" fmla="*/ 616 w 697"/>
                  <a:gd name="T5" fmla="*/ 327 h 351"/>
                  <a:gd name="T6" fmla="*/ 615 w 697"/>
                  <a:gd name="T7" fmla="*/ 327 h 351"/>
                  <a:gd name="T8" fmla="*/ 0 w 697"/>
                  <a:gd name="T9" fmla="*/ 351 h 351"/>
                  <a:gd name="T10" fmla="*/ 692 w 697"/>
                  <a:gd name="T11" fmla="*/ 4 h 351"/>
                  <a:gd name="T12" fmla="*/ 12 w 697"/>
                  <a:gd name="T13" fmla="*/ 348 h 351"/>
                  <a:gd name="T14" fmla="*/ 614 w 697"/>
                  <a:gd name="T15" fmla="*/ 325 h 351"/>
                  <a:gd name="T16" fmla="*/ 692 w 697"/>
                  <a:gd name="T17" fmla="*/ 4 h 3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97" h="351">
                    <a:moveTo>
                      <a:pt x="0" y="351"/>
                    </a:moveTo>
                    <a:lnTo>
                      <a:pt x="697" y="0"/>
                    </a:lnTo>
                    <a:lnTo>
                      <a:pt x="616" y="327"/>
                    </a:lnTo>
                    <a:lnTo>
                      <a:pt x="615" y="327"/>
                    </a:lnTo>
                    <a:lnTo>
                      <a:pt x="0" y="351"/>
                    </a:lnTo>
                    <a:close/>
                    <a:moveTo>
                      <a:pt x="692" y="4"/>
                    </a:moveTo>
                    <a:lnTo>
                      <a:pt x="12" y="348"/>
                    </a:lnTo>
                    <a:lnTo>
                      <a:pt x="614" y="325"/>
                    </a:lnTo>
                    <a:lnTo>
                      <a:pt x="692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60" name="Freeform 79">
                <a:extLst>
                  <a:ext uri="{FF2B5EF4-FFF2-40B4-BE49-F238E27FC236}">
                    <a16:creationId xmlns:a16="http://schemas.microsoft.com/office/drawing/2014/main" id="{E9224478-43ED-4CE7-BE34-2E50DD84954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100" y="4791"/>
                <a:ext cx="614" cy="359"/>
              </a:xfrm>
              <a:custGeom>
                <a:avLst/>
                <a:gdLst>
                  <a:gd name="T0" fmla="*/ 445 w 614"/>
                  <a:gd name="T1" fmla="*/ 359 h 359"/>
                  <a:gd name="T2" fmla="*/ 444 w 614"/>
                  <a:gd name="T3" fmla="*/ 358 h 359"/>
                  <a:gd name="T4" fmla="*/ 0 w 614"/>
                  <a:gd name="T5" fmla="*/ 24 h 359"/>
                  <a:gd name="T6" fmla="*/ 614 w 614"/>
                  <a:gd name="T7" fmla="*/ 0 h 359"/>
                  <a:gd name="T8" fmla="*/ 613 w 614"/>
                  <a:gd name="T9" fmla="*/ 1 h 359"/>
                  <a:gd name="T10" fmla="*/ 445 w 614"/>
                  <a:gd name="T11" fmla="*/ 359 h 359"/>
                  <a:gd name="T12" fmla="*/ 7 w 614"/>
                  <a:gd name="T13" fmla="*/ 25 h 359"/>
                  <a:gd name="T14" fmla="*/ 444 w 614"/>
                  <a:gd name="T15" fmla="*/ 356 h 359"/>
                  <a:gd name="T16" fmla="*/ 611 w 614"/>
                  <a:gd name="T17" fmla="*/ 2 h 359"/>
                  <a:gd name="T18" fmla="*/ 7 w 614"/>
                  <a:gd name="T19" fmla="*/ 25 h 3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14" h="359">
                    <a:moveTo>
                      <a:pt x="445" y="359"/>
                    </a:moveTo>
                    <a:lnTo>
                      <a:pt x="444" y="358"/>
                    </a:lnTo>
                    <a:lnTo>
                      <a:pt x="0" y="24"/>
                    </a:lnTo>
                    <a:lnTo>
                      <a:pt x="614" y="0"/>
                    </a:lnTo>
                    <a:lnTo>
                      <a:pt x="613" y="1"/>
                    </a:lnTo>
                    <a:lnTo>
                      <a:pt x="445" y="359"/>
                    </a:lnTo>
                    <a:close/>
                    <a:moveTo>
                      <a:pt x="7" y="25"/>
                    </a:moveTo>
                    <a:lnTo>
                      <a:pt x="444" y="356"/>
                    </a:lnTo>
                    <a:lnTo>
                      <a:pt x="611" y="2"/>
                    </a:lnTo>
                    <a:lnTo>
                      <a:pt x="7" y="2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61" name="Freeform 80">
                <a:extLst>
                  <a:ext uri="{FF2B5EF4-FFF2-40B4-BE49-F238E27FC236}">
                    <a16:creationId xmlns:a16="http://schemas.microsoft.com/office/drawing/2014/main" id="{B7021512-F882-4379-B644-1F42C8CA3FE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057" y="4813"/>
                <a:ext cx="489" cy="634"/>
              </a:xfrm>
              <a:custGeom>
                <a:avLst/>
                <a:gdLst>
                  <a:gd name="T0" fmla="*/ 0 w 489"/>
                  <a:gd name="T1" fmla="*/ 634 h 634"/>
                  <a:gd name="T2" fmla="*/ 45 w 489"/>
                  <a:gd name="T3" fmla="*/ 0 h 634"/>
                  <a:gd name="T4" fmla="*/ 489 w 489"/>
                  <a:gd name="T5" fmla="*/ 335 h 634"/>
                  <a:gd name="T6" fmla="*/ 0 w 489"/>
                  <a:gd name="T7" fmla="*/ 634 h 634"/>
                  <a:gd name="T8" fmla="*/ 47 w 489"/>
                  <a:gd name="T9" fmla="*/ 5 h 634"/>
                  <a:gd name="T10" fmla="*/ 3 w 489"/>
                  <a:gd name="T11" fmla="*/ 630 h 634"/>
                  <a:gd name="T12" fmla="*/ 485 w 489"/>
                  <a:gd name="T13" fmla="*/ 335 h 634"/>
                  <a:gd name="T14" fmla="*/ 47 w 489"/>
                  <a:gd name="T15" fmla="*/ 5 h 6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89" h="634">
                    <a:moveTo>
                      <a:pt x="0" y="634"/>
                    </a:moveTo>
                    <a:lnTo>
                      <a:pt x="45" y="0"/>
                    </a:lnTo>
                    <a:lnTo>
                      <a:pt x="489" y="335"/>
                    </a:lnTo>
                    <a:lnTo>
                      <a:pt x="0" y="634"/>
                    </a:lnTo>
                    <a:close/>
                    <a:moveTo>
                      <a:pt x="47" y="5"/>
                    </a:moveTo>
                    <a:lnTo>
                      <a:pt x="3" y="630"/>
                    </a:lnTo>
                    <a:lnTo>
                      <a:pt x="485" y="335"/>
                    </a:lnTo>
                    <a:lnTo>
                      <a:pt x="47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62" name="Freeform 81">
                <a:extLst>
                  <a:ext uri="{FF2B5EF4-FFF2-40B4-BE49-F238E27FC236}">
                    <a16:creationId xmlns:a16="http://schemas.microsoft.com/office/drawing/2014/main" id="{20EDD7F7-8311-4765-84BB-AAA2E99D104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055" y="5147"/>
                <a:ext cx="538" cy="325"/>
              </a:xfrm>
              <a:custGeom>
                <a:avLst/>
                <a:gdLst>
                  <a:gd name="T0" fmla="*/ 0 w 538"/>
                  <a:gd name="T1" fmla="*/ 299 h 325"/>
                  <a:gd name="T2" fmla="*/ 490 w 538"/>
                  <a:gd name="T3" fmla="*/ 0 h 325"/>
                  <a:gd name="T4" fmla="*/ 538 w 538"/>
                  <a:gd name="T5" fmla="*/ 325 h 325"/>
                  <a:gd name="T6" fmla="*/ 0 w 538"/>
                  <a:gd name="T7" fmla="*/ 299 h 325"/>
                  <a:gd name="T8" fmla="*/ 489 w 538"/>
                  <a:gd name="T9" fmla="*/ 3 h 325"/>
                  <a:gd name="T10" fmla="*/ 8 w 538"/>
                  <a:gd name="T11" fmla="*/ 297 h 325"/>
                  <a:gd name="T12" fmla="*/ 536 w 538"/>
                  <a:gd name="T13" fmla="*/ 322 h 325"/>
                  <a:gd name="T14" fmla="*/ 489 w 538"/>
                  <a:gd name="T15" fmla="*/ 3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38" h="325">
                    <a:moveTo>
                      <a:pt x="0" y="299"/>
                    </a:moveTo>
                    <a:lnTo>
                      <a:pt x="490" y="0"/>
                    </a:lnTo>
                    <a:lnTo>
                      <a:pt x="538" y="325"/>
                    </a:lnTo>
                    <a:lnTo>
                      <a:pt x="0" y="299"/>
                    </a:lnTo>
                    <a:close/>
                    <a:moveTo>
                      <a:pt x="489" y="3"/>
                    </a:moveTo>
                    <a:lnTo>
                      <a:pt x="8" y="297"/>
                    </a:lnTo>
                    <a:lnTo>
                      <a:pt x="536" y="322"/>
                    </a:lnTo>
                    <a:lnTo>
                      <a:pt x="489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63" name="Freeform 82">
                <a:extLst>
                  <a:ext uri="{FF2B5EF4-FFF2-40B4-BE49-F238E27FC236}">
                    <a16:creationId xmlns:a16="http://schemas.microsoft.com/office/drawing/2014/main" id="{26C258AD-C8D9-4A27-994E-CBDD87E08F5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013" y="5444"/>
                <a:ext cx="585" cy="281"/>
              </a:xfrm>
              <a:custGeom>
                <a:avLst/>
                <a:gdLst>
                  <a:gd name="T0" fmla="*/ 0 w 585"/>
                  <a:gd name="T1" fmla="*/ 281 h 281"/>
                  <a:gd name="T2" fmla="*/ 44 w 585"/>
                  <a:gd name="T3" fmla="*/ 0 h 281"/>
                  <a:gd name="T4" fmla="*/ 585 w 585"/>
                  <a:gd name="T5" fmla="*/ 25 h 281"/>
                  <a:gd name="T6" fmla="*/ 579 w 585"/>
                  <a:gd name="T7" fmla="*/ 28 h 281"/>
                  <a:gd name="T8" fmla="*/ 0 w 585"/>
                  <a:gd name="T9" fmla="*/ 281 h 281"/>
                  <a:gd name="T10" fmla="*/ 46 w 585"/>
                  <a:gd name="T11" fmla="*/ 2 h 281"/>
                  <a:gd name="T12" fmla="*/ 2 w 585"/>
                  <a:gd name="T13" fmla="*/ 276 h 281"/>
                  <a:gd name="T14" fmla="*/ 573 w 585"/>
                  <a:gd name="T15" fmla="*/ 28 h 281"/>
                  <a:gd name="T16" fmla="*/ 46 w 585"/>
                  <a:gd name="T17" fmla="*/ 2 h 2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85" h="281">
                    <a:moveTo>
                      <a:pt x="0" y="281"/>
                    </a:moveTo>
                    <a:lnTo>
                      <a:pt x="44" y="0"/>
                    </a:lnTo>
                    <a:lnTo>
                      <a:pt x="585" y="25"/>
                    </a:lnTo>
                    <a:lnTo>
                      <a:pt x="579" y="28"/>
                    </a:lnTo>
                    <a:lnTo>
                      <a:pt x="0" y="281"/>
                    </a:lnTo>
                    <a:close/>
                    <a:moveTo>
                      <a:pt x="46" y="2"/>
                    </a:moveTo>
                    <a:lnTo>
                      <a:pt x="2" y="276"/>
                    </a:lnTo>
                    <a:lnTo>
                      <a:pt x="573" y="28"/>
                    </a:lnTo>
                    <a:lnTo>
                      <a:pt x="46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64" name="Freeform 83">
                <a:extLst>
                  <a:ext uri="{FF2B5EF4-FFF2-40B4-BE49-F238E27FC236}">
                    <a16:creationId xmlns:a16="http://schemas.microsoft.com/office/drawing/2014/main" id="{7F3E29BA-2EFA-4FCF-B010-AE072EDCEFA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010" y="5469"/>
                <a:ext cx="929" cy="316"/>
              </a:xfrm>
              <a:custGeom>
                <a:avLst/>
                <a:gdLst>
                  <a:gd name="T0" fmla="*/ 0 w 929"/>
                  <a:gd name="T1" fmla="*/ 255 h 316"/>
                  <a:gd name="T2" fmla="*/ 4 w 929"/>
                  <a:gd name="T3" fmla="*/ 253 h 316"/>
                  <a:gd name="T4" fmla="*/ 582 w 929"/>
                  <a:gd name="T5" fmla="*/ 0 h 316"/>
                  <a:gd name="T6" fmla="*/ 583 w 929"/>
                  <a:gd name="T7" fmla="*/ 0 h 316"/>
                  <a:gd name="T8" fmla="*/ 929 w 929"/>
                  <a:gd name="T9" fmla="*/ 316 h 316"/>
                  <a:gd name="T10" fmla="*/ 926 w 929"/>
                  <a:gd name="T11" fmla="*/ 316 h 316"/>
                  <a:gd name="T12" fmla="*/ 0 w 929"/>
                  <a:gd name="T13" fmla="*/ 255 h 316"/>
                  <a:gd name="T14" fmla="*/ 582 w 929"/>
                  <a:gd name="T15" fmla="*/ 3 h 316"/>
                  <a:gd name="T16" fmla="*/ 10 w 929"/>
                  <a:gd name="T17" fmla="*/ 253 h 316"/>
                  <a:gd name="T18" fmla="*/ 922 w 929"/>
                  <a:gd name="T19" fmla="*/ 314 h 316"/>
                  <a:gd name="T20" fmla="*/ 582 w 929"/>
                  <a:gd name="T21" fmla="*/ 3 h 3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29" h="316">
                    <a:moveTo>
                      <a:pt x="0" y="255"/>
                    </a:moveTo>
                    <a:lnTo>
                      <a:pt x="4" y="253"/>
                    </a:lnTo>
                    <a:lnTo>
                      <a:pt x="582" y="0"/>
                    </a:lnTo>
                    <a:lnTo>
                      <a:pt x="583" y="0"/>
                    </a:lnTo>
                    <a:lnTo>
                      <a:pt x="929" y="316"/>
                    </a:lnTo>
                    <a:lnTo>
                      <a:pt x="926" y="316"/>
                    </a:lnTo>
                    <a:lnTo>
                      <a:pt x="0" y="255"/>
                    </a:lnTo>
                    <a:close/>
                    <a:moveTo>
                      <a:pt x="582" y="3"/>
                    </a:moveTo>
                    <a:lnTo>
                      <a:pt x="10" y="253"/>
                    </a:lnTo>
                    <a:lnTo>
                      <a:pt x="922" y="314"/>
                    </a:lnTo>
                    <a:lnTo>
                      <a:pt x="582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65" name="Freeform 84">
                <a:extLst>
                  <a:ext uri="{FF2B5EF4-FFF2-40B4-BE49-F238E27FC236}">
                    <a16:creationId xmlns:a16="http://schemas.microsoft.com/office/drawing/2014/main" id="{5ABA410C-2F30-4511-9CF7-0377892EC64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589" y="5468"/>
                <a:ext cx="435" cy="318"/>
              </a:xfrm>
              <a:custGeom>
                <a:avLst/>
                <a:gdLst>
                  <a:gd name="T0" fmla="*/ 347 w 435"/>
                  <a:gd name="T1" fmla="*/ 318 h 318"/>
                  <a:gd name="T2" fmla="*/ 346 w 435"/>
                  <a:gd name="T3" fmla="*/ 317 h 318"/>
                  <a:gd name="T4" fmla="*/ 0 w 435"/>
                  <a:gd name="T5" fmla="*/ 0 h 318"/>
                  <a:gd name="T6" fmla="*/ 435 w 435"/>
                  <a:gd name="T7" fmla="*/ 70 h 318"/>
                  <a:gd name="T8" fmla="*/ 435 w 435"/>
                  <a:gd name="T9" fmla="*/ 72 h 318"/>
                  <a:gd name="T10" fmla="*/ 347 w 435"/>
                  <a:gd name="T11" fmla="*/ 318 h 318"/>
                  <a:gd name="T12" fmla="*/ 6 w 435"/>
                  <a:gd name="T13" fmla="*/ 5 h 318"/>
                  <a:gd name="T14" fmla="*/ 346 w 435"/>
                  <a:gd name="T15" fmla="*/ 313 h 318"/>
                  <a:gd name="T16" fmla="*/ 433 w 435"/>
                  <a:gd name="T17" fmla="*/ 72 h 318"/>
                  <a:gd name="T18" fmla="*/ 6 w 435"/>
                  <a:gd name="T19" fmla="*/ 5 h 3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35" h="318">
                    <a:moveTo>
                      <a:pt x="347" y="318"/>
                    </a:moveTo>
                    <a:lnTo>
                      <a:pt x="346" y="317"/>
                    </a:lnTo>
                    <a:lnTo>
                      <a:pt x="0" y="0"/>
                    </a:lnTo>
                    <a:lnTo>
                      <a:pt x="435" y="70"/>
                    </a:lnTo>
                    <a:lnTo>
                      <a:pt x="435" y="72"/>
                    </a:lnTo>
                    <a:lnTo>
                      <a:pt x="347" y="318"/>
                    </a:lnTo>
                    <a:close/>
                    <a:moveTo>
                      <a:pt x="6" y="5"/>
                    </a:moveTo>
                    <a:lnTo>
                      <a:pt x="346" y="313"/>
                    </a:lnTo>
                    <a:lnTo>
                      <a:pt x="433" y="72"/>
                    </a:lnTo>
                    <a:lnTo>
                      <a:pt x="6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66" name="Freeform 85">
                <a:extLst>
                  <a:ext uri="{FF2B5EF4-FFF2-40B4-BE49-F238E27FC236}">
                    <a16:creationId xmlns:a16="http://schemas.microsoft.com/office/drawing/2014/main" id="{2F4AB82C-D3E3-4A73-9EC5-FE10C52F305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933" y="5497"/>
                <a:ext cx="648" cy="289"/>
              </a:xfrm>
              <a:custGeom>
                <a:avLst/>
                <a:gdLst>
                  <a:gd name="T0" fmla="*/ 0 w 648"/>
                  <a:gd name="T1" fmla="*/ 289 h 289"/>
                  <a:gd name="T2" fmla="*/ 89 w 648"/>
                  <a:gd name="T3" fmla="*/ 40 h 289"/>
                  <a:gd name="T4" fmla="*/ 648 w 648"/>
                  <a:gd name="T5" fmla="*/ 0 h 289"/>
                  <a:gd name="T6" fmla="*/ 0 w 648"/>
                  <a:gd name="T7" fmla="*/ 289 h 289"/>
                  <a:gd name="T8" fmla="*/ 91 w 648"/>
                  <a:gd name="T9" fmla="*/ 43 h 289"/>
                  <a:gd name="T10" fmla="*/ 5 w 648"/>
                  <a:gd name="T11" fmla="*/ 284 h 289"/>
                  <a:gd name="T12" fmla="*/ 635 w 648"/>
                  <a:gd name="T13" fmla="*/ 3 h 289"/>
                  <a:gd name="T14" fmla="*/ 91 w 648"/>
                  <a:gd name="T15" fmla="*/ 43 h 2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48" h="289">
                    <a:moveTo>
                      <a:pt x="0" y="289"/>
                    </a:moveTo>
                    <a:lnTo>
                      <a:pt x="89" y="40"/>
                    </a:lnTo>
                    <a:lnTo>
                      <a:pt x="648" y="0"/>
                    </a:lnTo>
                    <a:lnTo>
                      <a:pt x="0" y="289"/>
                    </a:lnTo>
                    <a:close/>
                    <a:moveTo>
                      <a:pt x="91" y="43"/>
                    </a:moveTo>
                    <a:lnTo>
                      <a:pt x="5" y="284"/>
                    </a:lnTo>
                    <a:lnTo>
                      <a:pt x="635" y="3"/>
                    </a:lnTo>
                    <a:lnTo>
                      <a:pt x="91" y="4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67" name="Freeform 86">
                <a:extLst>
                  <a:ext uri="{FF2B5EF4-FFF2-40B4-BE49-F238E27FC236}">
                    <a16:creationId xmlns:a16="http://schemas.microsoft.com/office/drawing/2014/main" id="{0A7CF887-343F-4CD9-A5ED-2525AAE2DD2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020" y="5242"/>
                <a:ext cx="558" cy="299"/>
              </a:xfrm>
              <a:custGeom>
                <a:avLst/>
                <a:gdLst>
                  <a:gd name="T0" fmla="*/ 0 w 558"/>
                  <a:gd name="T1" fmla="*/ 299 h 299"/>
                  <a:gd name="T2" fmla="*/ 326 w 558"/>
                  <a:gd name="T3" fmla="*/ 0 h 299"/>
                  <a:gd name="T4" fmla="*/ 327 w 558"/>
                  <a:gd name="T5" fmla="*/ 1 h 299"/>
                  <a:gd name="T6" fmla="*/ 558 w 558"/>
                  <a:gd name="T7" fmla="*/ 257 h 299"/>
                  <a:gd name="T8" fmla="*/ 555 w 558"/>
                  <a:gd name="T9" fmla="*/ 257 h 299"/>
                  <a:gd name="T10" fmla="*/ 0 w 558"/>
                  <a:gd name="T11" fmla="*/ 299 h 299"/>
                  <a:gd name="T12" fmla="*/ 326 w 558"/>
                  <a:gd name="T13" fmla="*/ 4 h 299"/>
                  <a:gd name="T14" fmla="*/ 7 w 558"/>
                  <a:gd name="T15" fmla="*/ 295 h 299"/>
                  <a:gd name="T16" fmla="*/ 552 w 558"/>
                  <a:gd name="T17" fmla="*/ 255 h 299"/>
                  <a:gd name="T18" fmla="*/ 326 w 558"/>
                  <a:gd name="T19" fmla="*/ 4 h 2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58" h="299">
                    <a:moveTo>
                      <a:pt x="0" y="299"/>
                    </a:moveTo>
                    <a:lnTo>
                      <a:pt x="326" y="0"/>
                    </a:lnTo>
                    <a:lnTo>
                      <a:pt x="327" y="1"/>
                    </a:lnTo>
                    <a:lnTo>
                      <a:pt x="558" y="257"/>
                    </a:lnTo>
                    <a:lnTo>
                      <a:pt x="555" y="257"/>
                    </a:lnTo>
                    <a:lnTo>
                      <a:pt x="0" y="299"/>
                    </a:lnTo>
                    <a:close/>
                    <a:moveTo>
                      <a:pt x="326" y="4"/>
                    </a:moveTo>
                    <a:lnTo>
                      <a:pt x="7" y="295"/>
                    </a:lnTo>
                    <a:lnTo>
                      <a:pt x="552" y="255"/>
                    </a:lnTo>
                    <a:lnTo>
                      <a:pt x="326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68" name="Freeform 87">
                <a:extLst>
                  <a:ext uri="{FF2B5EF4-FFF2-40B4-BE49-F238E27FC236}">
                    <a16:creationId xmlns:a16="http://schemas.microsoft.com/office/drawing/2014/main" id="{24FF7BCD-3EA6-4E2A-98CA-D21E2DF2DDC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180" y="4239"/>
                <a:ext cx="625" cy="461"/>
              </a:xfrm>
              <a:custGeom>
                <a:avLst/>
                <a:gdLst>
                  <a:gd name="T0" fmla="*/ 625 w 625"/>
                  <a:gd name="T1" fmla="*/ 461 h 461"/>
                  <a:gd name="T2" fmla="*/ 0 w 625"/>
                  <a:gd name="T3" fmla="*/ 306 h 461"/>
                  <a:gd name="T4" fmla="*/ 0 w 625"/>
                  <a:gd name="T5" fmla="*/ 305 h 461"/>
                  <a:gd name="T6" fmla="*/ 23 w 625"/>
                  <a:gd name="T7" fmla="*/ 0 h 461"/>
                  <a:gd name="T8" fmla="*/ 625 w 625"/>
                  <a:gd name="T9" fmla="*/ 461 h 461"/>
                  <a:gd name="T10" fmla="*/ 2 w 625"/>
                  <a:gd name="T11" fmla="*/ 304 h 461"/>
                  <a:gd name="T12" fmla="*/ 615 w 625"/>
                  <a:gd name="T13" fmla="*/ 455 h 461"/>
                  <a:gd name="T14" fmla="*/ 26 w 625"/>
                  <a:gd name="T15" fmla="*/ 4 h 461"/>
                  <a:gd name="T16" fmla="*/ 2 w 625"/>
                  <a:gd name="T17" fmla="*/ 304 h 4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25" h="461">
                    <a:moveTo>
                      <a:pt x="625" y="461"/>
                    </a:moveTo>
                    <a:lnTo>
                      <a:pt x="0" y="306"/>
                    </a:lnTo>
                    <a:lnTo>
                      <a:pt x="0" y="305"/>
                    </a:lnTo>
                    <a:lnTo>
                      <a:pt x="23" y="0"/>
                    </a:lnTo>
                    <a:lnTo>
                      <a:pt x="625" y="461"/>
                    </a:lnTo>
                    <a:close/>
                    <a:moveTo>
                      <a:pt x="2" y="304"/>
                    </a:moveTo>
                    <a:lnTo>
                      <a:pt x="615" y="455"/>
                    </a:lnTo>
                    <a:lnTo>
                      <a:pt x="26" y="4"/>
                    </a:lnTo>
                    <a:lnTo>
                      <a:pt x="2" y="30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69" name="Freeform 88">
                <a:extLst>
                  <a:ext uri="{FF2B5EF4-FFF2-40B4-BE49-F238E27FC236}">
                    <a16:creationId xmlns:a16="http://schemas.microsoft.com/office/drawing/2014/main" id="{ED3E380C-D1A6-4197-8B30-A9CBF512DA6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199" y="4239"/>
                <a:ext cx="911" cy="459"/>
              </a:xfrm>
              <a:custGeom>
                <a:avLst/>
                <a:gdLst>
                  <a:gd name="T0" fmla="*/ 602 w 911"/>
                  <a:gd name="T1" fmla="*/ 459 h 459"/>
                  <a:gd name="T2" fmla="*/ 600 w 911"/>
                  <a:gd name="T3" fmla="*/ 458 h 459"/>
                  <a:gd name="T4" fmla="*/ 0 w 911"/>
                  <a:gd name="T5" fmla="*/ 0 h 459"/>
                  <a:gd name="T6" fmla="*/ 911 w 911"/>
                  <a:gd name="T7" fmla="*/ 269 h 459"/>
                  <a:gd name="T8" fmla="*/ 602 w 911"/>
                  <a:gd name="T9" fmla="*/ 459 h 459"/>
                  <a:gd name="T10" fmla="*/ 11 w 911"/>
                  <a:gd name="T11" fmla="*/ 6 h 459"/>
                  <a:gd name="T12" fmla="*/ 602 w 911"/>
                  <a:gd name="T13" fmla="*/ 456 h 459"/>
                  <a:gd name="T14" fmla="*/ 905 w 911"/>
                  <a:gd name="T15" fmla="*/ 271 h 459"/>
                  <a:gd name="T16" fmla="*/ 11 w 911"/>
                  <a:gd name="T17" fmla="*/ 6 h 4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11" h="459">
                    <a:moveTo>
                      <a:pt x="602" y="459"/>
                    </a:moveTo>
                    <a:lnTo>
                      <a:pt x="600" y="458"/>
                    </a:lnTo>
                    <a:lnTo>
                      <a:pt x="0" y="0"/>
                    </a:lnTo>
                    <a:lnTo>
                      <a:pt x="911" y="269"/>
                    </a:lnTo>
                    <a:lnTo>
                      <a:pt x="602" y="459"/>
                    </a:lnTo>
                    <a:close/>
                    <a:moveTo>
                      <a:pt x="11" y="6"/>
                    </a:moveTo>
                    <a:lnTo>
                      <a:pt x="602" y="456"/>
                    </a:lnTo>
                    <a:lnTo>
                      <a:pt x="905" y="271"/>
                    </a:lnTo>
                    <a:lnTo>
                      <a:pt x="11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70" name="Freeform 89">
                <a:extLst>
                  <a:ext uri="{FF2B5EF4-FFF2-40B4-BE49-F238E27FC236}">
                    <a16:creationId xmlns:a16="http://schemas.microsoft.com/office/drawing/2014/main" id="{2A4F296F-9A83-4F68-ADB0-1F0C5AF9BFA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798" y="4506"/>
                <a:ext cx="309" cy="531"/>
              </a:xfrm>
              <a:custGeom>
                <a:avLst/>
                <a:gdLst>
                  <a:gd name="T0" fmla="*/ 286 w 309"/>
                  <a:gd name="T1" fmla="*/ 531 h 531"/>
                  <a:gd name="T2" fmla="*/ 284 w 309"/>
                  <a:gd name="T3" fmla="*/ 529 h 531"/>
                  <a:gd name="T4" fmla="*/ 0 w 309"/>
                  <a:gd name="T5" fmla="*/ 190 h 531"/>
                  <a:gd name="T6" fmla="*/ 1 w 309"/>
                  <a:gd name="T7" fmla="*/ 189 h 531"/>
                  <a:gd name="T8" fmla="*/ 309 w 309"/>
                  <a:gd name="T9" fmla="*/ 0 h 531"/>
                  <a:gd name="T10" fmla="*/ 286 w 309"/>
                  <a:gd name="T11" fmla="*/ 531 h 531"/>
                  <a:gd name="T12" fmla="*/ 4 w 309"/>
                  <a:gd name="T13" fmla="*/ 191 h 531"/>
                  <a:gd name="T14" fmla="*/ 284 w 309"/>
                  <a:gd name="T15" fmla="*/ 524 h 531"/>
                  <a:gd name="T16" fmla="*/ 307 w 309"/>
                  <a:gd name="T17" fmla="*/ 5 h 531"/>
                  <a:gd name="T18" fmla="*/ 4 w 309"/>
                  <a:gd name="T19" fmla="*/ 191 h 5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09" h="531">
                    <a:moveTo>
                      <a:pt x="286" y="531"/>
                    </a:moveTo>
                    <a:lnTo>
                      <a:pt x="284" y="529"/>
                    </a:lnTo>
                    <a:lnTo>
                      <a:pt x="0" y="190"/>
                    </a:lnTo>
                    <a:lnTo>
                      <a:pt x="1" y="189"/>
                    </a:lnTo>
                    <a:lnTo>
                      <a:pt x="309" y="0"/>
                    </a:lnTo>
                    <a:lnTo>
                      <a:pt x="286" y="531"/>
                    </a:lnTo>
                    <a:close/>
                    <a:moveTo>
                      <a:pt x="4" y="191"/>
                    </a:moveTo>
                    <a:lnTo>
                      <a:pt x="284" y="524"/>
                    </a:lnTo>
                    <a:lnTo>
                      <a:pt x="307" y="5"/>
                    </a:lnTo>
                    <a:lnTo>
                      <a:pt x="4" y="19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71" name="Freeform 90">
                <a:extLst>
                  <a:ext uri="{FF2B5EF4-FFF2-40B4-BE49-F238E27FC236}">
                    <a16:creationId xmlns:a16="http://schemas.microsoft.com/office/drawing/2014/main" id="{DB9B8E47-D065-442A-92C2-6330470823D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798" y="4692"/>
                <a:ext cx="286" cy="648"/>
              </a:xfrm>
              <a:custGeom>
                <a:avLst/>
                <a:gdLst>
                  <a:gd name="T0" fmla="*/ 128 w 286"/>
                  <a:gd name="T1" fmla="*/ 648 h 648"/>
                  <a:gd name="T2" fmla="*/ 128 w 286"/>
                  <a:gd name="T3" fmla="*/ 645 h 648"/>
                  <a:gd name="T4" fmla="*/ 0 w 286"/>
                  <a:gd name="T5" fmla="*/ 0 h 648"/>
                  <a:gd name="T6" fmla="*/ 286 w 286"/>
                  <a:gd name="T7" fmla="*/ 342 h 648"/>
                  <a:gd name="T8" fmla="*/ 286 w 286"/>
                  <a:gd name="T9" fmla="*/ 343 h 648"/>
                  <a:gd name="T10" fmla="*/ 128 w 286"/>
                  <a:gd name="T11" fmla="*/ 648 h 648"/>
                  <a:gd name="T12" fmla="*/ 5 w 286"/>
                  <a:gd name="T13" fmla="*/ 9 h 648"/>
                  <a:gd name="T14" fmla="*/ 129 w 286"/>
                  <a:gd name="T15" fmla="*/ 640 h 648"/>
                  <a:gd name="T16" fmla="*/ 284 w 286"/>
                  <a:gd name="T17" fmla="*/ 342 h 648"/>
                  <a:gd name="T18" fmla="*/ 5 w 286"/>
                  <a:gd name="T19" fmla="*/ 9 h 6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86" h="648">
                    <a:moveTo>
                      <a:pt x="128" y="648"/>
                    </a:moveTo>
                    <a:lnTo>
                      <a:pt x="128" y="645"/>
                    </a:lnTo>
                    <a:lnTo>
                      <a:pt x="0" y="0"/>
                    </a:lnTo>
                    <a:lnTo>
                      <a:pt x="286" y="342"/>
                    </a:lnTo>
                    <a:lnTo>
                      <a:pt x="286" y="343"/>
                    </a:lnTo>
                    <a:lnTo>
                      <a:pt x="128" y="648"/>
                    </a:lnTo>
                    <a:close/>
                    <a:moveTo>
                      <a:pt x="5" y="9"/>
                    </a:moveTo>
                    <a:lnTo>
                      <a:pt x="129" y="640"/>
                    </a:lnTo>
                    <a:lnTo>
                      <a:pt x="284" y="342"/>
                    </a:lnTo>
                    <a:lnTo>
                      <a:pt x="5" y="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72" name="Freeform 91">
                <a:extLst>
                  <a:ext uri="{FF2B5EF4-FFF2-40B4-BE49-F238E27FC236}">
                    <a16:creationId xmlns:a16="http://schemas.microsoft.com/office/drawing/2014/main" id="{E6C8F710-C887-4ECC-95E8-864AC674B2E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925" y="5031"/>
                <a:ext cx="570" cy="444"/>
              </a:xfrm>
              <a:custGeom>
                <a:avLst/>
                <a:gdLst>
                  <a:gd name="T0" fmla="*/ 570 w 570"/>
                  <a:gd name="T1" fmla="*/ 444 h 444"/>
                  <a:gd name="T2" fmla="*/ 565 w 570"/>
                  <a:gd name="T3" fmla="*/ 443 h 444"/>
                  <a:gd name="T4" fmla="*/ 0 w 570"/>
                  <a:gd name="T5" fmla="*/ 306 h 444"/>
                  <a:gd name="T6" fmla="*/ 158 w 570"/>
                  <a:gd name="T7" fmla="*/ 0 h 444"/>
                  <a:gd name="T8" fmla="*/ 570 w 570"/>
                  <a:gd name="T9" fmla="*/ 444 h 444"/>
                  <a:gd name="T10" fmla="*/ 4 w 570"/>
                  <a:gd name="T11" fmla="*/ 305 h 444"/>
                  <a:gd name="T12" fmla="*/ 562 w 570"/>
                  <a:gd name="T13" fmla="*/ 439 h 444"/>
                  <a:gd name="T14" fmla="*/ 158 w 570"/>
                  <a:gd name="T15" fmla="*/ 5 h 444"/>
                  <a:gd name="T16" fmla="*/ 4 w 570"/>
                  <a:gd name="T17" fmla="*/ 305 h 4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70" h="444">
                    <a:moveTo>
                      <a:pt x="570" y="444"/>
                    </a:moveTo>
                    <a:lnTo>
                      <a:pt x="565" y="443"/>
                    </a:lnTo>
                    <a:lnTo>
                      <a:pt x="0" y="306"/>
                    </a:lnTo>
                    <a:lnTo>
                      <a:pt x="158" y="0"/>
                    </a:lnTo>
                    <a:lnTo>
                      <a:pt x="570" y="444"/>
                    </a:lnTo>
                    <a:close/>
                    <a:moveTo>
                      <a:pt x="4" y="305"/>
                    </a:moveTo>
                    <a:lnTo>
                      <a:pt x="562" y="439"/>
                    </a:lnTo>
                    <a:lnTo>
                      <a:pt x="158" y="5"/>
                    </a:lnTo>
                    <a:lnTo>
                      <a:pt x="4" y="30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73" name="Freeform 92">
                <a:extLst>
                  <a:ext uri="{FF2B5EF4-FFF2-40B4-BE49-F238E27FC236}">
                    <a16:creationId xmlns:a16="http://schemas.microsoft.com/office/drawing/2014/main" id="{C1C02E66-5248-47E5-B1F3-C0420A7CCCA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081" y="4943"/>
                <a:ext cx="452" cy="533"/>
              </a:xfrm>
              <a:custGeom>
                <a:avLst/>
                <a:gdLst>
                  <a:gd name="T0" fmla="*/ 410 w 452"/>
                  <a:gd name="T1" fmla="*/ 533 h 533"/>
                  <a:gd name="T2" fmla="*/ 409 w 452"/>
                  <a:gd name="T3" fmla="*/ 531 h 533"/>
                  <a:gd name="T4" fmla="*/ 0 w 452"/>
                  <a:gd name="T5" fmla="*/ 90 h 533"/>
                  <a:gd name="T6" fmla="*/ 452 w 452"/>
                  <a:gd name="T7" fmla="*/ 0 h 533"/>
                  <a:gd name="T8" fmla="*/ 452 w 452"/>
                  <a:gd name="T9" fmla="*/ 2 h 533"/>
                  <a:gd name="T10" fmla="*/ 410 w 452"/>
                  <a:gd name="T11" fmla="*/ 533 h 533"/>
                  <a:gd name="T12" fmla="*/ 4 w 452"/>
                  <a:gd name="T13" fmla="*/ 92 h 533"/>
                  <a:gd name="T14" fmla="*/ 409 w 452"/>
                  <a:gd name="T15" fmla="*/ 527 h 533"/>
                  <a:gd name="T16" fmla="*/ 450 w 452"/>
                  <a:gd name="T17" fmla="*/ 3 h 533"/>
                  <a:gd name="T18" fmla="*/ 4 w 452"/>
                  <a:gd name="T19" fmla="*/ 92 h 5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52" h="533">
                    <a:moveTo>
                      <a:pt x="410" y="533"/>
                    </a:moveTo>
                    <a:lnTo>
                      <a:pt x="409" y="531"/>
                    </a:lnTo>
                    <a:lnTo>
                      <a:pt x="0" y="90"/>
                    </a:lnTo>
                    <a:lnTo>
                      <a:pt x="452" y="0"/>
                    </a:lnTo>
                    <a:lnTo>
                      <a:pt x="452" y="2"/>
                    </a:lnTo>
                    <a:lnTo>
                      <a:pt x="410" y="533"/>
                    </a:lnTo>
                    <a:close/>
                    <a:moveTo>
                      <a:pt x="4" y="92"/>
                    </a:moveTo>
                    <a:lnTo>
                      <a:pt x="409" y="527"/>
                    </a:lnTo>
                    <a:lnTo>
                      <a:pt x="450" y="3"/>
                    </a:lnTo>
                    <a:lnTo>
                      <a:pt x="4" y="9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74" name="Freeform 93">
                <a:extLst>
                  <a:ext uri="{FF2B5EF4-FFF2-40B4-BE49-F238E27FC236}">
                    <a16:creationId xmlns:a16="http://schemas.microsoft.com/office/drawing/2014/main" id="{66C86055-994A-4EE4-95C3-E460D3BFDC2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081" y="4402"/>
                <a:ext cx="453" cy="634"/>
              </a:xfrm>
              <a:custGeom>
                <a:avLst/>
                <a:gdLst>
                  <a:gd name="T0" fmla="*/ 0 w 453"/>
                  <a:gd name="T1" fmla="*/ 634 h 634"/>
                  <a:gd name="T2" fmla="*/ 1 w 453"/>
                  <a:gd name="T3" fmla="*/ 632 h 634"/>
                  <a:gd name="T4" fmla="*/ 235 w 453"/>
                  <a:gd name="T5" fmla="*/ 0 h 634"/>
                  <a:gd name="T6" fmla="*/ 453 w 453"/>
                  <a:gd name="T7" fmla="*/ 544 h 634"/>
                  <a:gd name="T8" fmla="*/ 0 w 453"/>
                  <a:gd name="T9" fmla="*/ 634 h 634"/>
                  <a:gd name="T10" fmla="*/ 235 w 453"/>
                  <a:gd name="T11" fmla="*/ 7 h 634"/>
                  <a:gd name="T12" fmla="*/ 4 w 453"/>
                  <a:gd name="T13" fmla="*/ 631 h 634"/>
                  <a:gd name="T14" fmla="*/ 450 w 453"/>
                  <a:gd name="T15" fmla="*/ 542 h 634"/>
                  <a:gd name="T16" fmla="*/ 235 w 453"/>
                  <a:gd name="T17" fmla="*/ 7 h 6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53" h="634">
                    <a:moveTo>
                      <a:pt x="0" y="634"/>
                    </a:moveTo>
                    <a:lnTo>
                      <a:pt x="1" y="632"/>
                    </a:lnTo>
                    <a:lnTo>
                      <a:pt x="235" y="0"/>
                    </a:lnTo>
                    <a:lnTo>
                      <a:pt x="453" y="544"/>
                    </a:lnTo>
                    <a:lnTo>
                      <a:pt x="0" y="634"/>
                    </a:lnTo>
                    <a:close/>
                    <a:moveTo>
                      <a:pt x="235" y="7"/>
                    </a:moveTo>
                    <a:lnTo>
                      <a:pt x="4" y="631"/>
                    </a:lnTo>
                    <a:lnTo>
                      <a:pt x="450" y="542"/>
                    </a:lnTo>
                    <a:lnTo>
                      <a:pt x="235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75" name="Freeform 94">
                <a:extLst>
                  <a:ext uri="{FF2B5EF4-FFF2-40B4-BE49-F238E27FC236}">
                    <a16:creationId xmlns:a16="http://schemas.microsoft.com/office/drawing/2014/main" id="{3AD516CD-6EF3-44DF-AC78-3A5BF3B1A4A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082" y="4404"/>
                <a:ext cx="236" cy="638"/>
              </a:xfrm>
              <a:custGeom>
                <a:avLst/>
                <a:gdLst>
                  <a:gd name="T0" fmla="*/ 0 w 236"/>
                  <a:gd name="T1" fmla="*/ 638 h 638"/>
                  <a:gd name="T2" fmla="*/ 23 w 236"/>
                  <a:gd name="T3" fmla="*/ 104 h 638"/>
                  <a:gd name="T4" fmla="*/ 236 w 236"/>
                  <a:gd name="T5" fmla="*/ 0 h 638"/>
                  <a:gd name="T6" fmla="*/ 235 w 236"/>
                  <a:gd name="T7" fmla="*/ 3 h 638"/>
                  <a:gd name="T8" fmla="*/ 0 w 236"/>
                  <a:gd name="T9" fmla="*/ 638 h 638"/>
                  <a:gd name="T10" fmla="*/ 25 w 236"/>
                  <a:gd name="T11" fmla="*/ 106 h 638"/>
                  <a:gd name="T12" fmla="*/ 3 w 236"/>
                  <a:gd name="T13" fmla="*/ 622 h 638"/>
                  <a:gd name="T14" fmla="*/ 232 w 236"/>
                  <a:gd name="T15" fmla="*/ 4 h 638"/>
                  <a:gd name="T16" fmla="*/ 25 w 236"/>
                  <a:gd name="T17" fmla="*/ 106 h 6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36" h="638">
                    <a:moveTo>
                      <a:pt x="0" y="638"/>
                    </a:moveTo>
                    <a:lnTo>
                      <a:pt x="23" y="104"/>
                    </a:lnTo>
                    <a:lnTo>
                      <a:pt x="236" y="0"/>
                    </a:lnTo>
                    <a:lnTo>
                      <a:pt x="235" y="3"/>
                    </a:lnTo>
                    <a:lnTo>
                      <a:pt x="0" y="638"/>
                    </a:lnTo>
                    <a:close/>
                    <a:moveTo>
                      <a:pt x="25" y="106"/>
                    </a:moveTo>
                    <a:lnTo>
                      <a:pt x="3" y="622"/>
                    </a:lnTo>
                    <a:lnTo>
                      <a:pt x="232" y="4"/>
                    </a:lnTo>
                    <a:lnTo>
                      <a:pt x="25" y="10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76" name="Freeform 95">
                <a:extLst>
                  <a:ext uri="{FF2B5EF4-FFF2-40B4-BE49-F238E27FC236}">
                    <a16:creationId xmlns:a16="http://schemas.microsoft.com/office/drawing/2014/main" id="{E52E8C67-103A-4B0F-A898-BA3753935E9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894" y="3856"/>
                <a:ext cx="424" cy="655"/>
              </a:xfrm>
              <a:custGeom>
                <a:avLst/>
                <a:gdLst>
                  <a:gd name="T0" fmla="*/ 212 w 424"/>
                  <a:gd name="T1" fmla="*/ 655 h 655"/>
                  <a:gd name="T2" fmla="*/ 211 w 424"/>
                  <a:gd name="T3" fmla="*/ 654 h 655"/>
                  <a:gd name="T4" fmla="*/ 0 w 424"/>
                  <a:gd name="T5" fmla="*/ 0 h 655"/>
                  <a:gd name="T6" fmla="*/ 424 w 424"/>
                  <a:gd name="T7" fmla="*/ 551 h 655"/>
                  <a:gd name="T8" fmla="*/ 212 w 424"/>
                  <a:gd name="T9" fmla="*/ 655 h 655"/>
                  <a:gd name="T10" fmla="*/ 7 w 424"/>
                  <a:gd name="T11" fmla="*/ 13 h 655"/>
                  <a:gd name="T12" fmla="*/ 213 w 424"/>
                  <a:gd name="T13" fmla="*/ 651 h 655"/>
                  <a:gd name="T14" fmla="*/ 420 w 424"/>
                  <a:gd name="T15" fmla="*/ 550 h 655"/>
                  <a:gd name="T16" fmla="*/ 7 w 424"/>
                  <a:gd name="T17" fmla="*/ 13 h 6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24" h="655">
                    <a:moveTo>
                      <a:pt x="212" y="655"/>
                    </a:moveTo>
                    <a:lnTo>
                      <a:pt x="211" y="654"/>
                    </a:lnTo>
                    <a:lnTo>
                      <a:pt x="0" y="0"/>
                    </a:lnTo>
                    <a:lnTo>
                      <a:pt x="424" y="551"/>
                    </a:lnTo>
                    <a:lnTo>
                      <a:pt x="212" y="655"/>
                    </a:lnTo>
                    <a:close/>
                    <a:moveTo>
                      <a:pt x="7" y="13"/>
                    </a:moveTo>
                    <a:lnTo>
                      <a:pt x="213" y="651"/>
                    </a:lnTo>
                    <a:lnTo>
                      <a:pt x="420" y="550"/>
                    </a:lnTo>
                    <a:lnTo>
                      <a:pt x="7" y="1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77" name="Freeform 96">
                <a:extLst>
                  <a:ext uri="{FF2B5EF4-FFF2-40B4-BE49-F238E27FC236}">
                    <a16:creationId xmlns:a16="http://schemas.microsoft.com/office/drawing/2014/main" id="{E47C7869-349F-4822-A7D6-1320D1A702B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552" y="3861"/>
                <a:ext cx="557" cy="652"/>
              </a:xfrm>
              <a:custGeom>
                <a:avLst/>
                <a:gdLst>
                  <a:gd name="T0" fmla="*/ 557 w 557"/>
                  <a:gd name="T1" fmla="*/ 652 h 652"/>
                  <a:gd name="T2" fmla="*/ 0 w 557"/>
                  <a:gd name="T3" fmla="*/ 154 h 652"/>
                  <a:gd name="T4" fmla="*/ 347 w 557"/>
                  <a:gd name="T5" fmla="*/ 0 h 652"/>
                  <a:gd name="T6" fmla="*/ 347 w 557"/>
                  <a:gd name="T7" fmla="*/ 1 h 652"/>
                  <a:gd name="T8" fmla="*/ 557 w 557"/>
                  <a:gd name="T9" fmla="*/ 652 h 652"/>
                  <a:gd name="T10" fmla="*/ 4 w 557"/>
                  <a:gd name="T11" fmla="*/ 155 h 652"/>
                  <a:gd name="T12" fmla="*/ 552 w 557"/>
                  <a:gd name="T13" fmla="*/ 644 h 652"/>
                  <a:gd name="T14" fmla="*/ 344 w 557"/>
                  <a:gd name="T15" fmla="*/ 3 h 652"/>
                  <a:gd name="T16" fmla="*/ 4 w 557"/>
                  <a:gd name="T17" fmla="*/ 155 h 6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57" h="652">
                    <a:moveTo>
                      <a:pt x="557" y="652"/>
                    </a:moveTo>
                    <a:lnTo>
                      <a:pt x="0" y="154"/>
                    </a:lnTo>
                    <a:lnTo>
                      <a:pt x="347" y="0"/>
                    </a:lnTo>
                    <a:lnTo>
                      <a:pt x="347" y="1"/>
                    </a:lnTo>
                    <a:lnTo>
                      <a:pt x="557" y="652"/>
                    </a:lnTo>
                    <a:close/>
                    <a:moveTo>
                      <a:pt x="4" y="155"/>
                    </a:moveTo>
                    <a:lnTo>
                      <a:pt x="552" y="644"/>
                    </a:lnTo>
                    <a:lnTo>
                      <a:pt x="344" y="3"/>
                    </a:lnTo>
                    <a:lnTo>
                      <a:pt x="4" y="15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78" name="Freeform 97">
                <a:extLst>
                  <a:ext uri="{FF2B5EF4-FFF2-40B4-BE49-F238E27FC236}">
                    <a16:creationId xmlns:a16="http://schemas.microsoft.com/office/drawing/2014/main" id="{2E1FC427-3E8F-437B-ABE7-A9D3D3A6261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553" y="3551"/>
                <a:ext cx="347" cy="467"/>
              </a:xfrm>
              <a:custGeom>
                <a:avLst/>
                <a:gdLst>
                  <a:gd name="T0" fmla="*/ 0 w 347"/>
                  <a:gd name="T1" fmla="*/ 467 h 467"/>
                  <a:gd name="T2" fmla="*/ 0 w 347"/>
                  <a:gd name="T3" fmla="*/ 464 h 467"/>
                  <a:gd name="T4" fmla="*/ 57 w 347"/>
                  <a:gd name="T5" fmla="*/ 0 h 467"/>
                  <a:gd name="T6" fmla="*/ 347 w 347"/>
                  <a:gd name="T7" fmla="*/ 312 h 467"/>
                  <a:gd name="T8" fmla="*/ 344 w 347"/>
                  <a:gd name="T9" fmla="*/ 313 h 467"/>
                  <a:gd name="T10" fmla="*/ 0 w 347"/>
                  <a:gd name="T11" fmla="*/ 467 h 467"/>
                  <a:gd name="T12" fmla="*/ 60 w 347"/>
                  <a:gd name="T13" fmla="*/ 6 h 467"/>
                  <a:gd name="T14" fmla="*/ 3 w 347"/>
                  <a:gd name="T15" fmla="*/ 462 h 467"/>
                  <a:gd name="T16" fmla="*/ 342 w 347"/>
                  <a:gd name="T17" fmla="*/ 311 h 467"/>
                  <a:gd name="T18" fmla="*/ 60 w 347"/>
                  <a:gd name="T19" fmla="*/ 6 h 4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47" h="467">
                    <a:moveTo>
                      <a:pt x="0" y="467"/>
                    </a:moveTo>
                    <a:lnTo>
                      <a:pt x="0" y="464"/>
                    </a:lnTo>
                    <a:lnTo>
                      <a:pt x="57" y="0"/>
                    </a:lnTo>
                    <a:lnTo>
                      <a:pt x="347" y="312"/>
                    </a:lnTo>
                    <a:lnTo>
                      <a:pt x="344" y="313"/>
                    </a:lnTo>
                    <a:lnTo>
                      <a:pt x="0" y="467"/>
                    </a:lnTo>
                    <a:close/>
                    <a:moveTo>
                      <a:pt x="60" y="6"/>
                    </a:moveTo>
                    <a:lnTo>
                      <a:pt x="3" y="462"/>
                    </a:lnTo>
                    <a:lnTo>
                      <a:pt x="342" y="311"/>
                    </a:lnTo>
                    <a:lnTo>
                      <a:pt x="60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79" name="Freeform 98">
                <a:extLst>
                  <a:ext uri="{FF2B5EF4-FFF2-40B4-BE49-F238E27FC236}">
                    <a16:creationId xmlns:a16="http://schemas.microsoft.com/office/drawing/2014/main" id="{7A3829B0-9304-430B-A793-0D656FBCD63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018" y="3551"/>
                <a:ext cx="595" cy="465"/>
              </a:xfrm>
              <a:custGeom>
                <a:avLst/>
                <a:gdLst>
                  <a:gd name="T0" fmla="*/ 537 w 595"/>
                  <a:gd name="T1" fmla="*/ 465 h 465"/>
                  <a:gd name="T2" fmla="*/ 536 w 595"/>
                  <a:gd name="T3" fmla="*/ 465 h 465"/>
                  <a:gd name="T4" fmla="*/ 0 w 595"/>
                  <a:gd name="T5" fmla="*/ 372 h 465"/>
                  <a:gd name="T6" fmla="*/ 3 w 595"/>
                  <a:gd name="T7" fmla="*/ 370 h 465"/>
                  <a:gd name="T8" fmla="*/ 595 w 595"/>
                  <a:gd name="T9" fmla="*/ 0 h 465"/>
                  <a:gd name="T10" fmla="*/ 595 w 595"/>
                  <a:gd name="T11" fmla="*/ 2 h 465"/>
                  <a:gd name="T12" fmla="*/ 537 w 595"/>
                  <a:gd name="T13" fmla="*/ 465 h 465"/>
                  <a:gd name="T14" fmla="*/ 6 w 595"/>
                  <a:gd name="T15" fmla="*/ 370 h 465"/>
                  <a:gd name="T16" fmla="*/ 535 w 595"/>
                  <a:gd name="T17" fmla="*/ 463 h 465"/>
                  <a:gd name="T18" fmla="*/ 591 w 595"/>
                  <a:gd name="T19" fmla="*/ 5 h 465"/>
                  <a:gd name="T20" fmla="*/ 6 w 595"/>
                  <a:gd name="T21" fmla="*/ 370 h 4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95" h="465">
                    <a:moveTo>
                      <a:pt x="537" y="465"/>
                    </a:moveTo>
                    <a:lnTo>
                      <a:pt x="536" y="465"/>
                    </a:lnTo>
                    <a:lnTo>
                      <a:pt x="0" y="372"/>
                    </a:lnTo>
                    <a:lnTo>
                      <a:pt x="3" y="370"/>
                    </a:lnTo>
                    <a:lnTo>
                      <a:pt x="595" y="0"/>
                    </a:lnTo>
                    <a:lnTo>
                      <a:pt x="595" y="2"/>
                    </a:lnTo>
                    <a:lnTo>
                      <a:pt x="537" y="465"/>
                    </a:lnTo>
                    <a:close/>
                    <a:moveTo>
                      <a:pt x="6" y="370"/>
                    </a:moveTo>
                    <a:lnTo>
                      <a:pt x="535" y="463"/>
                    </a:lnTo>
                    <a:lnTo>
                      <a:pt x="591" y="5"/>
                    </a:lnTo>
                    <a:lnTo>
                      <a:pt x="6" y="37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80" name="Freeform 99">
                <a:extLst>
                  <a:ext uri="{FF2B5EF4-FFF2-40B4-BE49-F238E27FC236}">
                    <a16:creationId xmlns:a16="http://schemas.microsoft.com/office/drawing/2014/main" id="{B3B5F9D7-42EE-4013-B339-E8E44034A3E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845" y="3550"/>
                <a:ext cx="773" cy="373"/>
              </a:xfrm>
              <a:custGeom>
                <a:avLst/>
                <a:gdLst>
                  <a:gd name="T0" fmla="*/ 176 w 773"/>
                  <a:gd name="T1" fmla="*/ 373 h 373"/>
                  <a:gd name="T2" fmla="*/ 0 w 773"/>
                  <a:gd name="T3" fmla="*/ 204 h 373"/>
                  <a:gd name="T4" fmla="*/ 773 w 773"/>
                  <a:gd name="T5" fmla="*/ 0 h 373"/>
                  <a:gd name="T6" fmla="*/ 176 w 773"/>
                  <a:gd name="T7" fmla="*/ 373 h 373"/>
                  <a:gd name="T8" fmla="*/ 4 w 773"/>
                  <a:gd name="T9" fmla="*/ 205 h 373"/>
                  <a:gd name="T10" fmla="*/ 176 w 773"/>
                  <a:gd name="T11" fmla="*/ 371 h 373"/>
                  <a:gd name="T12" fmla="*/ 758 w 773"/>
                  <a:gd name="T13" fmla="*/ 7 h 373"/>
                  <a:gd name="T14" fmla="*/ 4 w 773"/>
                  <a:gd name="T15" fmla="*/ 205 h 3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73" h="373">
                    <a:moveTo>
                      <a:pt x="176" y="373"/>
                    </a:moveTo>
                    <a:lnTo>
                      <a:pt x="0" y="204"/>
                    </a:lnTo>
                    <a:lnTo>
                      <a:pt x="773" y="0"/>
                    </a:lnTo>
                    <a:lnTo>
                      <a:pt x="176" y="373"/>
                    </a:lnTo>
                    <a:close/>
                    <a:moveTo>
                      <a:pt x="4" y="205"/>
                    </a:moveTo>
                    <a:lnTo>
                      <a:pt x="176" y="371"/>
                    </a:lnTo>
                    <a:lnTo>
                      <a:pt x="758" y="7"/>
                    </a:lnTo>
                    <a:lnTo>
                      <a:pt x="4" y="20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81" name="Freeform 100">
                <a:extLst>
                  <a:ext uri="{FF2B5EF4-FFF2-40B4-BE49-F238E27FC236}">
                    <a16:creationId xmlns:a16="http://schemas.microsoft.com/office/drawing/2014/main" id="{F8CA6FAB-AE73-40A3-8BEE-4EA35E66A6C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644" y="3753"/>
                <a:ext cx="380" cy="171"/>
              </a:xfrm>
              <a:custGeom>
                <a:avLst/>
                <a:gdLst>
                  <a:gd name="T0" fmla="*/ 0 w 380"/>
                  <a:gd name="T1" fmla="*/ 119 h 171"/>
                  <a:gd name="T2" fmla="*/ 203 w 380"/>
                  <a:gd name="T3" fmla="*/ 0 h 171"/>
                  <a:gd name="T4" fmla="*/ 380 w 380"/>
                  <a:gd name="T5" fmla="*/ 171 h 171"/>
                  <a:gd name="T6" fmla="*/ 0 w 380"/>
                  <a:gd name="T7" fmla="*/ 119 h 171"/>
                  <a:gd name="T8" fmla="*/ 203 w 380"/>
                  <a:gd name="T9" fmla="*/ 3 h 171"/>
                  <a:gd name="T10" fmla="*/ 7 w 380"/>
                  <a:gd name="T11" fmla="*/ 118 h 171"/>
                  <a:gd name="T12" fmla="*/ 374 w 380"/>
                  <a:gd name="T13" fmla="*/ 168 h 171"/>
                  <a:gd name="T14" fmla="*/ 203 w 380"/>
                  <a:gd name="T15" fmla="*/ 3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80" h="171">
                    <a:moveTo>
                      <a:pt x="0" y="119"/>
                    </a:moveTo>
                    <a:lnTo>
                      <a:pt x="203" y="0"/>
                    </a:lnTo>
                    <a:lnTo>
                      <a:pt x="380" y="171"/>
                    </a:lnTo>
                    <a:lnTo>
                      <a:pt x="0" y="119"/>
                    </a:lnTo>
                    <a:close/>
                    <a:moveTo>
                      <a:pt x="203" y="3"/>
                    </a:moveTo>
                    <a:lnTo>
                      <a:pt x="7" y="118"/>
                    </a:lnTo>
                    <a:lnTo>
                      <a:pt x="374" y="168"/>
                    </a:lnTo>
                    <a:lnTo>
                      <a:pt x="203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82" name="Freeform 101">
                <a:extLst>
                  <a:ext uri="{FF2B5EF4-FFF2-40B4-BE49-F238E27FC236}">
                    <a16:creationId xmlns:a16="http://schemas.microsoft.com/office/drawing/2014/main" id="{9BD06A63-C08E-409A-847D-498534F335C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466" y="3345"/>
                <a:ext cx="383" cy="529"/>
              </a:xfrm>
              <a:custGeom>
                <a:avLst/>
                <a:gdLst>
                  <a:gd name="T0" fmla="*/ 180 w 383"/>
                  <a:gd name="T1" fmla="*/ 529 h 529"/>
                  <a:gd name="T2" fmla="*/ 0 w 383"/>
                  <a:gd name="T3" fmla="*/ 0 h 529"/>
                  <a:gd name="T4" fmla="*/ 383 w 383"/>
                  <a:gd name="T5" fmla="*/ 410 h 529"/>
                  <a:gd name="T6" fmla="*/ 180 w 383"/>
                  <a:gd name="T7" fmla="*/ 529 h 529"/>
                  <a:gd name="T8" fmla="*/ 6 w 383"/>
                  <a:gd name="T9" fmla="*/ 10 h 529"/>
                  <a:gd name="T10" fmla="*/ 183 w 383"/>
                  <a:gd name="T11" fmla="*/ 525 h 529"/>
                  <a:gd name="T12" fmla="*/ 379 w 383"/>
                  <a:gd name="T13" fmla="*/ 409 h 529"/>
                  <a:gd name="T14" fmla="*/ 6 w 383"/>
                  <a:gd name="T15" fmla="*/ 10 h 5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83" h="529">
                    <a:moveTo>
                      <a:pt x="180" y="529"/>
                    </a:moveTo>
                    <a:lnTo>
                      <a:pt x="0" y="0"/>
                    </a:lnTo>
                    <a:lnTo>
                      <a:pt x="383" y="410"/>
                    </a:lnTo>
                    <a:lnTo>
                      <a:pt x="180" y="529"/>
                    </a:lnTo>
                    <a:close/>
                    <a:moveTo>
                      <a:pt x="6" y="10"/>
                    </a:moveTo>
                    <a:lnTo>
                      <a:pt x="183" y="525"/>
                    </a:lnTo>
                    <a:lnTo>
                      <a:pt x="379" y="409"/>
                    </a:lnTo>
                    <a:lnTo>
                      <a:pt x="6" y="1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83" name="Freeform 102">
                <a:extLst>
                  <a:ext uri="{FF2B5EF4-FFF2-40B4-BE49-F238E27FC236}">
                    <a16:creationId xmlns:a16="http://schemas.microsoft.com/office/drawing/2014/main" id="{D5BAB3B1-C994-49AC-8287-F893A06CD0F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122" y="3347"/>
                <a:ext cx="527" cy="695"/>
              </a:xfrm>
              <a:custGeom>
                <a:avLst/>
                <a:gdLst>
                  <a:gd name="T0" fmla="*/ 0 w 527"/>
                  <a:gd name="T1" fmla="*/ 695 h 695"/>
                  <a:gd name="T2" fmla="*/ 348 w 527"/>
                  <a:gd name="T3" fmla="*/ 0 h 695"/>
                  <a:gd name="T4" fmla="*/ 527 w 527"/>
                  <a:gd name="T5" fmla="*/ 525 h 695"/>
                  <a:gd name="T6" fmla="*/ 525 w 527"/>
                  <a:gd name="T7" fmla="*/ 525 h 695"/>
                  <a:gd name="T8" fmla="*/ 0 w 527"/>
                  <a:gd name="T9" fmla="*/ 695 h 695"/>
                  <a:gd name="T10" fmla="*/ 347 w 527"/>
                  <a:gd name="T11" fmla="*/ 7 h 695"/>
                  <a:gd name="T12" fmla="*/ 4 w 527"/>
                  <a:gd name="T13" fmla="*/ 690 h 695"/>
                  <a:gd name="T14" fmla="*/ 524 w 527"/>
                  <a:gd name="T15" fmla="*/ 524 h 695"/>
                  <a:gd name="T16" fmla="*/ 347 w 527"/>
                  <a:gd name="T17" fmla="*/ 7 h 6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27" h="695">
                    <a:moveTo>
                      <a:pt x="0" y="695"/>
                    </a:moveTo>
                    <a:lnTo>
                      <a:pt x="348" y="0"/>
                    </a:lnTo>
                    <a:lnTo>
                      <a:pt x="527" y="525"/>
                    </a:lnTo>
                    <a:lnTo>
                      <a:pt x="525" y="525"/>
                    </a:lnTo>
                    <a:lnTo>
                      <a:pt x="0" y="695"/>
                    </a:lnTo>
                    <a:close/>
                    <a:moveTo>
                      <a:pt x="347" y="7"/>
                    </a:moveTo>
                    <a:lnTo>
                      <a:pt x="4" y="690"/>
                    </a:lnTo>
                    <a:lnTo>
                      <a:pt x="524" y="524"/>
                    </a:lnTo>
                    <a:lnTo>
                      <a:pt x="347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84" name="Freeform 103">
                <a:extLst>
                  <a:ext uri="{FF2B5EF4-FFF2-40B4-BE49-F238E27FC236}">
                    <a16:creationId xmlns:a16="http://schemas.microsoft.com/office/drawing/2014/main" id="{B8EB6886-F3CD-4CCA-A079-75561DF7A2C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122" y="3869"/>
                <a:ext cx="530" cy="514"/>
              </a:xfrm>
              <a:custGeom>
                <a:avLst/>
                <a:gdLst>
                  <a:gd name="T0" fmla="*/ 59 w 530"/>
                  <a:gd name="T1" fmla="*/ 514 h 514"/>
                  <a:gd name="T2" fmla="*/ 0 w 530"/>
                  <a:gd name="T3" fmla="*/ 169 h 514"/>
                  <a:gd name="T4" fmla="*/ 1 w 530"/>
                  <a:gd name="T5" fmla="*/ 169 h 514"/>
                  <a:gd name="T6" fmla="*/ 530 w 530"/>
                  <a:gd name="T7" fmla="*/ 0 h 514"/>
                  <a:gd name="T8" fmla="*/ 59 w 530"/>
                  <a:gd name="T9" fmla="*/ 514 h 514"/>
                  <a:gd name="T10" fmla="*/ 3 w 530"/>
                  <a:gd name="T11" fmla="*/ 172 h 514"/>
                  <a:gd name="T12" fmla="*/ 61 w 530"/>
                  <a:gd name="T13" fmla="*/ 508 h 514"/>
                  <a:gd name="T14" fmla="*/ 522 w 530"/>
                  <a:gd name="T15" fmla="*/ 6 h 514"/>
                  <a:gd name="T16" fmla="*/ 3 w 530"/>
                  <a:gd name="T17" fmla="*/ 172 h 5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30" h="514">
                    <a:moveTo>
                      <a:pt x="59" y="514"/>
                    </a:moveTo>
                    <a:lnTo>
                      <a:pt x="0" y="169"/>
                    </a:lnTo>
                    <a:lnTo>
                      <a:pt x="1" y="169"/>
                    </a:lnTo>
                    <a:lnTo>
                      <a:pt x="530" y="0"/>
                    </a:lnTo>
                    <a:lnTo>
                      <a:pt x="59" y="514"/>
                    </a:lnTo>
                    <a:close/>
                    <a:moveTo>
                      <a:pt x="3" y="172"/>
                    </a:moveTo>
                    <a:lnTo>
                      <a:pt x="61" y="508"/>
                    </a:lnTo>
                    <a:lnTo>
                      <a:pt x="522" y="6"/>
                    </a:lnTo>
                    <a:lnTo>
                      <a:pt x="3" y="17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85" name="Freeform 104">
                <a:extLst>
                  <a:ext uri="{FF2B5EF4-FFF2-40B4-BE49-F238E27FC236}">
                    <a16:creationId xmlns:a16="http://schemas.microsoft.com/office/drawing/2014/main" id="{615EC3FF-EF97-4817-9DCC-ACD2DCBDD3F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633" y="4037"/>
                <a:ext cx="551" cy="345"/>
              </a:xfrm>
              <a:custGeom>
                <a:avLst/>
                <a:gdLst>
                  <a:gd name="T0" fmla="*/ 551 w 551"/>
                  <a:gd name="T1" fmla="*/ 345 h 345"/>
                  <a:gd name="T2" fmla="*/ 0 w 551"/>
                  <a:gd name="T3" fmla="*/ 143 h 345"/>
                  <a:gd name="T4" fmla="*/ 492 w 551"/>
                  <a:gd name="T5" fmla="*/ 0 h 345"/>
                  <a:gd name="T6" fmla="*/ 551 w 551"/>
                  <a:gd name="T7" fmla="*/ 345 h 345"/>
                  <a:gd name="T8" fmla="*/ 8 w 551"/>
                  <a:gd name="T9" fmla="*/ 144 h 345"/>
                  <a:gd name="T10" fmla="*/ 547 w 551"/>
                  <a:gd name="T11" fmla="*/ 341 h 345"/>
                  <a:gd name="T12" fmla="*/ 490 w 551"/>
                  <a:gd name="T13" fmla="*/ 4 h 345"/>
                  <a:gd name="T14" fmla="*/ 8 w 551"/>
                  <a:gd name="T15" fmla="*/ 144 h 3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51" h="345">
                    <a:moveTo>
                      <a:pt x="551" y="345"/>
                    </a:moveTo>
                    <a:lnTo>
                      <a:pt x="0" y="143"/>
                    </a:lnTo>
                    <a:lnTo>
                      <a:pt x="492" y="0"/>
                    </a:lnTo>
                    <a:lnTo>
                      <a:pt x="551" y="345"/>
                    </a:lnTo>
                    <a:close/>
                    <a:moveTo>
                      <a:pt x="8" y="144"/>
                    </a:moveTo>
                    <a:lnTo>
                      <a:pt x="547" y="341"/>
                    </a:lnTo>
                    <a:lnTo>
                      <a:pt x="490" y="4"/>
                    </a:lnTo>
                    <a:lnTo>
                      <a:pt x="8" y="14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86" name="Freeform 105">
                <a:extLst>
                  <a:ext uri="{FF2B5EF4-FFF2-40B4-BE49-F238E27FC236}">
                    <a16:creationId xmlns:a16="http://schemas.microsoft.com/office/drawing/2014/main" id="{054CA97D-3B14-4668-9DB9-4AAD48B1E0B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634" y="3444"/>
                <a:ext cx="491" cy="738"/>
              </a:xfrm>
              <a:custGeom>
                <a:avLst/>
                <a:gdLst>
                  <a:gd name="T0" fmla="*/ 0 w 491"/>
                  <a:gd name="T1" fmla="*/ 738 h 738"/>
                  <a:gd name="T2" fmla="*/ 1 w 491"/>
                  <a:gd name="T3" fmla="*/ 736 h 738"/>
                  <a:gd name="T4" fmla="*/ 355 w 491"/>
                  <a:gd name="T5" fmla="*/ 0 h 738"/>
                  <a:gd name="T6" fmla="*/ 491 w 491"/>
                  <a:gd name="T7" fmla="*/ 597 h 738"/>
                  <a:gd name="T8" fmla="*/ 0 w 491"/>
                  <a:gd name="T9" fmla="*/ 738 h 738"/>
                  <a:gd name="T10" fmla="*/ 355 w 491"/>
                  <a:gd name="T11" fmla="*/ 7 h 738"/>
                  <a:gd name="T12" fmla="*/ 4 w 491"/>
                  <a:gd name="T13" fmla="*/ 735 h 738"/>
                  <a:gd name="T14" fmla="*/ 488 w 491"/>
                  <a:gd name="T15" fmla="*/ 594 h 738"/>
                  <a:gd name="T16" fmla="*/ 355 w 491"/>
                  <a:gd name="T17" fmla="*/ 7 h 7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91" h="738">
                    <a:moveTo>
                      <a:pt x="0" y="738"/>
                    </a:moveTo>
                    <a:lnTo>
                      <a:pt x="1" y="736"/>
                    </a:lnTo>
                    <a:lnTo>
                      <a:pt x="355" y="0"/>
                    </a:lnTo>
                    <a:lnTo>
                      <a:pt x="491" y="597"/>
                    </a:lnTo>
                    <a:lnTo>
                      <a:pt x="0" y="738"/>
                    </a:lnTo>
                    <a:close/>
                    <a:moveTo>
                      <a:pt x="355" y="7"/>
                    </a:moveTo>
                    <a:lnTo>
                      <a:pt x="4" y="735"/>
                    </a:lnTo>
                    <a:lnTo>
                      <a:pt x="488" y="594"/>
                    </a:lnTo>
                    <a:lnTo>
                      <a:pt x="355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87" name="Freeform 106">
                <a:extLst>
                  <a:ext uri="{FF2B5EF4-FFF2-40B4-BE49-F238E27FC236}">
                    <a16:creationId xmlns:a16="http://schemas.microsoft.com/office/drawing/2014/main" id="{02E5B443-B9B2-4F98-81C5-DA3BD642138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988" y="3348"/>
                <a:ext cx="483" cy="695"/>
              </a:xfrm>
              <a:custGeom>
                <a:avLst/>
                <a:gdLst>
                  <a:gd name="T0" fmla="*/ 135 w 483"/>
                  <a:gd name="T1" fmla="*/ 695 h 695"/>
                  <a:gd name="T2" fmla="*/ 135 w 483"/>
                  <a:gd name="T3" fmla="*/ 691 h 695"/>
                  <a:gd name="T4" fmla="*/ 0 w 483"/>
                  <a:gd name="T5" fmla="*/ 98 h 695"/>
                  <a:gd name="T6" fmla="*/ 483 w 483"/>
                  <a:gd name="T7" fmla="*/ 0 h 695"/>
                  <a:gd name="T8" fmla="*/ 135 w 483"/>
                  <a:gd name="T9" fmla="*/ 695 h 695"/>
                  <a:gd name="T10" fmla="*/ 2 w 483"/>
                  <a:gd name="T11" fmla="*/ 100 h 695"/>
                  <a:gd name="T12" fmla="*/ 136 w 483"/>
                  <a:gd name="T13" fmla="*/ 688 h 695"/>
                  <a:gd name="T14" fmla="*/ 478 w 483"/>
                  <a:gd name="T15" fmla="*/ 4 h 695"/>
                  <a:gd name="T16" fmla="*/ 2 w 483"/>
                  <a:gd name="T17" fmla="*/ 100 h 6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83" h="695">
                    <a:moveTo>
                      <a:pt x="135" y="695"/>
                    </a:moveTo>
                    <a:lnTo>
                      <a:pt x="135" y="691"/>
                    </a:lnTo>
                    <a:lnTo>
                      <a:pt x="0" y="98"/>
                    </a:lnTo>
                    <a:lnTo>
                      <a:pt x="483" y="0"/>
                    </a:lnTo>
                    <a:lnTo>
                      <a:pt x="135" y="695"/>
                    </a:lnTo>
                    <a:close/>
                    <a:moveTo>
                      <a:pt x="2" y="100"/>
                    </a:moveTo>
                    <a:lnTo>
                      <a:pt x="136" y="688"/>
                    </a:lnTo>
                    <a:lnTo>
                      <a:pt x="478" y="4"/>
                    </a:lnTo>
                    <a:lnTo>
                      <a:pt x="2" y="10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88" name="Freeform 107">
                <a:extLst>
                  <a:ext uri="{FF2B5EF4-FFF2-40B4-BE49-F238E27FC236}">
                    <a16:creationId xmlns:a16="http://schemas.microsoft.com/office/drawing/2014/main" id="{77DD25D3-5C12-4116-9C6E-F4AEACC51BA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462" y="2891"/>
                <a:ext cx="358" cy="539"/>
              </a:xfrm>
              <a:custGeom>
                <a:avLst/>
                <a:gdLst>
                  <a:gd name="T0" fmla="*/ 358 w 358"/>
                  <a:gd name="T1" fmla="*/ 539 h 539"/>
                  <a:gd name="T2" fmla="*/ 5 w 358"/>
                  <a:gd name="T3" fmla="*/ 461 h 539"/>
                  <a:gd name="T4" fmla="*/ 0 w 358"/>
                  <a:gd name="T5" fmla="*/ 0 h 539"/>
                  <a:gd name="T6" fmla="*/ 358 w 358"/>
                  <a:gd name="T7" fmla="*/ 539 h 539"/>
                  <a:gd name="T8" fmla="*/ 8 w 358"/>
                  <a:gd name="T9" fmla="*/ 458 h 539"/>
                  <a:gd name="T10" fmla="*/ 353 w 358"/>
                  <a:gd name="T11" fmla="*/ 534 h 539"/>
                  <a:gd name="T12" fmla="*/ 3 w 358"/>
                  <a:gd name="T13" fmla="*/ 8 h 539"/>
                  <a:gd name="T14" fmla="*/ 8 w 358"/>
                  <a:gd name="T15" fmla="*/ 458 h 5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58" h="539">
                    <a:moveTo>
                      <a:pt x="358" y="539"/>
                    </a:moveTo>
                    <a:lnTo>
                      <a:pt x="5" y="461"/>
                    </a:lnTo>
                    <a:lnTo>
                      <a:pt x="0" y="0"/>
                    </a:lnTo>
                    <a:lnTo>
                      <a:pt x="358" y="539"/>
                    </a:lnTo>
                    <a:close/>
                    <a:moveTo>
                      <a:pt x="8" y="458"/>
                    </a:moveTo>
                    <a:lnTo>
                      <a:pt x="353" y="534"/>
                    </a:lnTo>
                    <a:lnTo>
                      <a:pt x="3" y="8"/>
                    </a:lnTo>
                    <a:lnTo>
                      <a:pt x="8" y="45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89" name="Freeform 108">
                <a:extLst>
                  <a:ext uri="{FF2B5EF4-FFF2-40B4-BE49-F238E27FC236}">
                    <a16:creationId xmlns:a16="http://schemas.microsoft.com/office/drawing/2014/main" id="{843F7608-21F5-475C-9498-D542127EA2B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462" y="3347"/>
                <a:ext cx="441" cy="265"/>
              </a:xfrm>
              <a:custGeom>
                <a:avLst/>
                <a:gdLst>
                  <a:gd name="T0" fmla="*/ 441 w 441"/>
                  <a:gd name="T1" fmla="*/ 265 h 265"/>
                  <a:gd name="T2" fmla="*/ 0 w 441"/>
                  <a:gd name="T3" fmla="*/ 0 h 265"/>
                  <a:gd name="T4" fmla="*/ 356 w 441"/>
                  <a:gd name="T5" fmla="*/ 80 h 265"/>
                  <a:gd name="T6" fmla="*/ 441 w 441"/>
                  <a:gd name="T7" fmla="*/ 265 h 265"/>
                  <a:gd name="T8" fmla="*/ 15 w 441"/>
                  <a:gd name="T9" fmla="*/ 6 h 265"/>
                  <a:gd name="T10" fmla="*/ 436 w 441"/>
                  <a:gd name="T11" fmla="*/ 259 h 265"/>
                  <a:gd name="T12" fmla="*/ 355 w 441"/>
                  <a:gd name="T13" fmla="*/ 82 h 265"/>
                  <a:gd name="T14" fmla="*/ 15 w 441"/>
                  <a:gd name="T15" fmla="*/ 6 h 2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41" h="265">
                    <a:moveTo>
                      <a:pt x="441" y="265"/>
                    </a:moveTo>
                    <a:lnTo>
                      <a:pt x="0" y="0"/>
                    </a:lnTo>
                    <a:lnTo>
                      <a:pt x="356" y="80"/>
                    </a:lnTo>
                    <a:lnTo>
                      <a:pt x="441" y="265"/>
                    </a:lnTo>
                    <a:close/>
                    <a:moveTo>
                      <a:pt x="15" y="6"/>
                    </a:moveTo>
                    <a:lnTo>
                      <a:pt x="436" y="259"/>
                    </a:lnTo>
                    <a:lnTo>
                      <a:pt x="355" y="82"/>
                    </a:lnTo>
                    <a:lnTo>
                      <a:pt x="15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90" name="Freeform 109">
                <a:extLst>
                  <a:ext uri="{FF2B5EF4-FFF2-40B4-BE49-F238E27FC236}">
                    <a16:creationId xmlns:a16="http://schemas.microsoft.com/office/drawing/2014/main" id="{77F7C244-319C-44BD-82A0-53B703400E1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816" y="3172"/>
                <a:ext cx="703" cy="439"/>
              </a:xfrm>
              <a:custGeom>
                <a:avLst/>
                <a:gdLst>
                  <a:gd name="T0" fmla="*/ 84 w 703"/>
                  <a:gd name="T1" fmla="*/ 439 h 439"/>
                  <a:gd name="T2" fmla="*/ 0 w 703"/>
                  <a:gd name="T3" fmla="*/ 255 h 439"/>
                  <a:gd name="T4" fmla="*/ 1 w 703"/>
                  <a:gd name="T5" fmla="*/ 255 h 439"/>
                  <a:gd name="T6" fmla="*/ 703 w 703"/>
                  <a:gd name="T7" fmla="*/ 0 h 439"/>
                  <a:gd name="T8" fmla="*/ 84 w 703"/>
                  <a:gd name="T9" fmla="*/ 439 h 439"/>
                  <a:gd name="T10" fmla="*/ 3 w 703"/>
                  <a:gd name="T11" fmla="*/ 257 h 439"/>
                  <a:gd name="T12" fmla="*/ 85 w 703"/>
                  <a:gd name="T13" fmla="*/ 435 h 439"/>
                  <a:gd name="T14" fmla="*/ 687 w 703"/>
                  <a:gd name="T15" fmla="*/ 9 h 439"/>
                  <a:gd name="T16" fmla="*/ 3 w 703"/>
                  <a:gd name="T17" fmla="*/ 257 h 4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03" h="439">
                    <a:moveTo>
                      <a:pt x="84" y="439"/>
                    </a:moveTo>
                    <a:lnTo>
                      <a:pt x="0" y="255"/>
                    </a:lnTo>
                    <a:lnTo>
                      <a:pt x="1" y="255"/>
                    </a:lnTo>
                    <a:lnTo>
                      <a:pt x="703" y="0"/>
                    </a:lnTo>
                    <a:lnTo>
                      <a:pt x="84" y="439"/>
                    </a:lnTo>
                    <a:close/>
                    <a:moveTo>
                      <a:pt x="3" y="257"/>
                    </a:moveTo>
                    <a:lnTo>
                      <a:pt x="85" y="435"/>
                    </a:lnTo>
                    <a:lnTo>
                      <a:pt x="687" y="9"/>
                    </a:lnTo>
                    <a:lnTo>
                      <a:pt x="3" y="25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91" name="Freeform 110">
                <a:extLst>
                  <a:ext uri="{FF2B5EF4-FFF2-40B4-BE49-F238E27FC236}">
                    <a16:creationId xmlns:a16="http://schemas.microsoft.com/office/drawing/2014/main" id="{80E2168D-79A4-4ECF-8E35-F12EC83EAB8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461" y="2893"/>
                <a:ext cx="1055" cy="536"/>
              </a:xfrm>
              <a:custGeom>
                <a:avLst/>
                <a:gdLst>
                  <a:gd name="T0" fmla="*/ 356 w 1055"/>
                  <a:gd name="T1" fmla="*/ 536 h 536"/>
                  <a:gd name="T2" fmla="*/ 356 w 1055"/>
                  <a:gd name="T3" fmla="*/ 536 h 536"/>
                  <a:gd name="T4" fmla="*/ 0 w 1055"/>
                  <a:gd name="T5" fmla="*/ 0 h 536"/>
                  <a:gd name="T6" fmla="*/ 3 w 1055"/>
                  <a:gd name="T7" fmla="*/ 1 h 536"/>
                  <a:gd name="T8" fmla="*/ 1055 w 1055"/>
                  <a:gd name="T9" fmla="*/ 284 h 536"/>
                  <a:gd name="T10" fmla="*/ 356 w 1055"/>
                  <a:gd name="T11" fmla="*/ 536 h 536"/>
                  <a:gd name="T12" fmla="*/ 5 w 1055"/>
                  <a:gd name="T13" fmla="*/ 5 h 536"/>
                  <a:gd name="T14" fmla="*/ 357 w 1055"/>
                  <a:gd name="T15" fmla="*/ 534 h 536"/>
                  <a:gd name="T16" fmla="*/ 1047 w 1055"/>
                  <a:gd name="T17" fmla="*/ 284 h 536"/>
                  <a:gd name="T18" fmla="*/ 5 w 1055"/>
                  <a:gd name="T19" fmla="*/ 5 h 5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55" h="536">
                    <a:moveTo>
                      <a:pt x="356" y="536"/>
                    </a:moveTo>
                    <a:lnTo>
                      <a:pt x="356" y="536"/>
                    </a:lnTo>
                    <a:lnTo>
                      <a:pt x="0" y="0"/>
                    </a:lnTo>
                    <a:lnTo>
                      <a:pt x="3" y="1"/>
                    </a:lnTo>
                    <a:lnTo>
                      <a:pt x="1055" y="284"/>
                    </a:lnTo>
                    <a:lnTo>
                      <a:pt x="356" y="536"/>
                    </a:lnTo>
                    <a:close/>
                    <a:moveTo>
                      <a:pt x="5" y="5"/>
                    </a:moveTo>
                    <a:lnTo>
                      <a:pt x="357" y="534"/>
                    </a:lnTo>
                    <a:lnTo>
                      <a:pt x="1047" y="284"/>
                    </a:lnTo>
                    <a:lnTo>
                      <a:pt x="5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92" name="Freeform 111">
                <a:extLst>
                  <a:ext uri="{FF2B5EF4-FFF2-40B4-BE49-F238E27FC236}">
                    <a16:creationId xmlns:a16="http://schemas.microsoft.com/office/drawing/2014/main" id="{D84555E9-3579-4391-A7BA-780AB8A264C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455" y="2861"/>
                <a:ext cx="1060" cy="318"/>
              </a:xfrm>
              <a:custGeom>
                <a:avLst/>
                <a:gdLst>
                  <a:gd name="T0" fmla="*/ 1060 w 1060"/>
                  <a:gd name="T1" fmla="*/ 318 h 318"/>
                  <a:gd name="T2" fmla="*/ 1056 w 1060"/>
                  <a:gd name="T3" fmla="*/ 317 h 318"/>
                  <a:gd name="T4" fmla="*/ 0 w 1060"/>
                  <a:gd name="T5" fmla="*/ 33 h 318"/>
                  <a:gd name="T6" fmla="*/ 846 w 1060"/>
                  <a:gd name="T7" fmla="*/ 0 h 318"/>
                  <a:gd name="T8" fmla="*/ 846 w 1060"/>
                  <a:gd name="T9" fmla="*/ 0 h 318"/>
                  <a:gd name="T10" fmla="*/ 1060 w 1060"/>
                  <a:gd name="T11" fmla="*/ 318 h 318"/>
                  <a:gd name="T12" fmla="*/ 17 w 1060"/>
                  <a:gd name="T13" fmla="*/ 36 h 318"/>
                  <a:gd name="T14" fmla="*/ 1054 w 1060"/>
                  <a:gd name="T15" fmla="*/ 313 h 318"/>
                  <a:gd name="T16" fmla="*/ 845 w 1060"/>
                  <a:gd name="T17" fmla="*/ 2 h 318"/>
                  <a:gd name="T18" fmla="*/ 17 w 1060"/>
                  <a:gd name="T19" fmla="*/ 36 h 3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60" h="318">
                    <a:moveTo>
                      <a:pt x="1060" y="318"/>
                    </a:moveTo>
                    <a:lnTo>
                      <a:pt x="1056" y="317"/>
                    </a:lnTo>
                    <a:lnTo>
                      <a:pt x="0" y="33"/>
                    </a:lnTo>
                    <a:lnTo>
                      <a:pt x="846" y="0"/>
                    </a:lnTo>
                    <a:lnTo>
                      <a:pt x="846" y="0"/>
                    </a:lnTo>
                    <a:lnTo>
                      <a:pt x="1060" y="318"/>
                    </a:lnTo>
                    <a:close/>
                    <a:moveTo>
                      <a:pt x="17" y="36"/>
                    </a:moveTo>
                    <a:lnTo>
                      <a:pt x="1054" y="313"/>
                    </a:lnTo>
                    <a:lnTo>
                      <a:pt x="845" y="2"/>
                    </a:lnTo>
                    <a:lnTo>
                      <a:pt x="17" y="3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93" name="Freeform 112">
                <a:extLst>
                  <a:ext uri="{FF2B5EF4-FFF2-40B4-BE49-F238E27FC236}">
                    <a16:creationId xmlns:a16="http://schemas.microsoft.com/office/drawing/2014/main" id="{DDE8BE0E-9E06-463F-B273-4553676167B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297" y="2860"/>
                <a:ext cx="931" cy="345"/>
              </a:xfrm>
              <a:custGeom>
                <a:avLst/>
                <a:gdLst>
                  <a:gd name="T0" fmla="*/ 214 w 931"/>
                  <a:gd name="T1" fmla="*/ 318 h 345"/>
                  <a:gd name="T2" fmla="*/ 213 w 931"/>
                  <a:gd name="T3" fmla="*/ 318 h 345"/>
                  <a:gd name="T4" fmla="*/ 0 w 931"/>
                  <a:gd name="T5" fmla="*/ 0 h 345"/>
                  <a:gd name="T6" fmla="*/ 931 w 931"/>
                  <a:gd name="T7" fmla="*/ 345 h 345"/>
                  <a:gd name="T8" fmla="*/ 214 w 931"/>
                  <a:gd name="T9" fmla="*/ 318 h 345"/>
                  <a:gd name="T10" fmla="*/ 7 w 931"/>
                  <a:gd name="T11" fmla="*/ 4 h 345"/>
                  <a:gd name="T12" fmla="*/ 215 w 931"/>
                  <a:gd name="T13" fmla="*/ 315 h 345"/>
                  <a:gd name="T14" fmla="*/ 916 w 931"/>
                  <a:gd name="T15" fmla="*/ 342 h 345"/>
                  <a:gd name="T16" fmla="*/ 7 w 931"/>
                  <a:gd name="T17" fmla="*/ 4 h 3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31" h="345">
                    <a:moveTo>
                      <a:pt x="214" y="318"/>
                    </a:moveTo>
                    <a:lnTo>
                      <a:pt x="213" y="318"/>
                    </a:lnTo>
                    <a:lnTo>
                      <a:pt x="0" y="0"/>
                    </a:lnTo>
                    <a:lnTo>
                      <a:pt x="931" y="345"/>
                    </a:lnTo>
                    <a:lnTo>
                      <a:pt x="214" y="318"/>
                    </a:lnTo>
                    <a:close/>
                    <a:moveTo>
                      <a:pt x="7" y="4"/>
                    </a:moveTo>
                    <a:lnTo>
                      <a:pt x="215" y="315"/>
                    </a:lnTo>
                    <a:lnTo>
                      <a:pt x="916" y="342"/>
                    </a:lnTo>
                    <a:lnTo>
                      <a:pt x="7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94" name="Freeform 113">
                <a:extLst>
                  <a:ext uri="{FF2B5EF4-FFF2-40B4-BE49-F238E27FC236}">
                    <a16:creationId xmlns:a16="http://schemas.microsoft.com/office/drawing/2014/main" id="{7BA10766-305D-4B56-9B52-12F39125F9D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985" y="2892"/>
                <a:ext cx="485" cy="558"/>
              </a:xfrm>
              <a:custGeom>
                <a:avLst/>
                <a:gdLst>
                  <a:gd name="T0" fmla="*/ 0 w 485"/>
                  <a:gd name="T1" fmla="*/ 558 h 558"/>
                  <a:gd name="T2" fmla="*/ 480 w 485"/>
                  <a:gd name="T3" fmla="*/ 0 h 558"/>
                  <a:gd name="T4" fmla="*/ 485 w 485"/>
                  <a:gd name="T5" fmla="*/ 460 h 558"/>
                  <a:gd name="T6" fmla="*/ 0 w 485"/>
                  <a:gd name="T7" fmla="*/ 558 h 558"/>
                  <a:gd name="T8" fmla="*/ 477 w 485"/>
                  <a:gd name="T9" fmla="*/ 7 h 558"/>
                  <a:gd name="T10" fmla="*/ 7 w 485"/>
                  <a:gd name="T11" fmla="*/ 553 h 558"/>
                  <a:gd name="T12" fmla="*/ 482 w 485"/>
                  <a:gd name="T13" fmla="*/ 457 h 558"/>
                  <a:gd name="T14" fmla="*/ 477 w 485"/>
                  <a:gd name="T15" fmla="*/ 7 h 5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85" h="558">
                    <a:moveTo>
                      <a:pt x="0" y="558"/>
                    </a:moveTo>
                    <a:lnTo>
                      <a:pt x="480" y="0"/>
                    </a:lnTo>
                    <a:lnTo>
                      <a:pt x="485" y="460"/>
                    </a:lnTo>
                    <a:lnTo>
                      <a:pt x="0" y="558"/>
                    </a:lnTo>
                    <a:close/>
                    <a:moveTo>
                      <a:pt x="477" y="7"/>
                    </a:moveTo>
                    <a:lnTo>
                      <a:pt x="7" y="553"/>
                    </a:lnTo>
                    <a:lnTo>
                      <a:pt x="482" y="457"/>
                    </a:lnTo>
                    <a:lnTo>
                      <a:pt x="477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95" name="Freeform 114">
                <a:extLst>
                  <a:ext uri="{FF2B5EF4-FFF2-40B4-BE49-F238E27FC236}">
                    <a16:creationId xmlns:a16="http://schemas.microsoft.com/office/drawing/2014/main" id="{B50647E9-0023-45BF-BC24-E1FD13D2FE7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487" y="2892"/>
                <a:ext cx="980" cy="556"/>
              </a:xfrm>
              <a:custGeom>
                <a:avLst/>
                <a:gdLst>
                  <a:gd name="T0" fmla="*/ 502 w 980"/>
                  <a:gd name="T1" fmla="*/ 556 h 556"/>
                  <a:gd name="T2" fmla="*/ 502 w 980"/>
                  <a:gd name="T3" fmla="*/ 556 h 556"/>
                  <a:gd name="T4" fmla="*/ 0 w 980"/>
                  <a:gd name="T5" fmla="*/ 354 h 556"/>
                  <a:gd name="T6" fmla="*/ 980 w 980"/>
                  <a:gd name="T7" fmla="*/ 0 h 556"/>
                  <a:gd name="T8" fmla="*/ 502 w 980"/>
                  <a:gd name="T9" fmla="*/ 556 h 556"/>
                  <a:gd name="T10" fmla="*/ 7 w 980"/>
                  <a:gd name="T11" fmla="*/ 354 h 556"/>
                  <a:gd name="T12" fmla="*/ 502 w 980"/>
                  <a:gd name="T13" fmla="*/ 554 h 556"/>
                  <a:gd name="T14" fmla="*/ 972 w 980"/>
                  <a:gd name="T15" fmla="*/ 6 h 556"/>
                  <a:gd name="T16" fmla="*/ 7 w 980"/>
                  <a:gd name="T17" fmla="*/ 354 h 5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80" h="556">
                    <a:moveTo>
                      <a:pt x="502" y="556"/>
                    </a:moveTo>
                    <a:lnTo>
                      <a:pt x="502" y="556"/>
                    </a:lnTo>
                    <a:lnTo>
                      <a:pt x="0" y="354"/>
                    </a:lnTo>
                    <a:lnTo>
                      <a:pt x="980" y="0"/>
                    </a:lnTo>
                    <a:lnTo>
                      <a:pt x="502" y="556"/>
                    </a:lnTo>
                    <a:close/>
                    <a:moveTo>
                      <a:pt x="7" y="354"/>
                    </a:moveTo>
                    <a:lnTo>
                      <a:pt x="502" y="554"/>
                    </a:lnTo>
                    <a:lnTo>
                      <a:pt x="972" y="6"/>
                    </a:lnTo>
                    <a:lnTo>
                      <a:pt x="7" y="35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96" name="Freeform 115">
                <a:extLst>
                  <a:ext uri="{FF2B5EF4-FFF2-40B4-BE49-F238E27FC236}">
                    <a16:creationId xmlns:a16="http://schemas.microsoft.com/office/drawing/2014/main" id="{0996F710-3AEC-4A0E-9139-AEA0A9E9D6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55" y="3212"/>
                <a:ext cx="65" cy="65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7"/>
                      <a:pt x="38" y="56"/>
                      <a:pt x="24" y="54"/>
                    </a:cubicBezTo>
                    <a:cubicBezTo>
                      <a:pt x="10" y="52"/>
                      <a:pt x="0" y="38"/>
                      <a:pt x="2" y="24"/>
                    </a:cubicBezTo>
                    <a:cubicBezTo>
                      <a:pt x="5" y="10"/>
                      <a:pt x="18" y="0"/>
                      <a:pt x="32" y="2"/>
                    </a:cubicBezTo>
                    <a:cubicBezTo>
                      <a:pt x="47" y="5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97" name="Freeform 116">
                <a:extLst>
                  <a:ext uri="{FF2B5EF4-FFF2-40B4-BE49-F238E27FC236}">
                    <a16:creationId xmlns:a16="http://schemas.microsoft.com/office/drawing/2014/main" id="{C2277392-B9F6-4670-B843-A0206647C6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03" y="4147"/>
                <a:ext cx="64" cy="64"/>
              </a:xfrm>
              <a:custGeom>
                <a:avLst/>
                <a:gdLst>
                  <a:gd name="T0" fmla="*/ 53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3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3" y="32"/>
                    </a:moveTo>
                    <a:cubicBezTo>
                      <a:pt x="51" y="47"/>
                      <a:pt x="38" y="56"/>
                      <a:pt x="24" y="54"/>
                    </a:cubicBezTo>
                    <a:cubicBezTo>
                      <a:pt x="9" y="52"/>
                      <a:pt x="0" y="39"/>
                      <a:pt x="2" y="24"/>
                    </a:cubicBezTo>
                    <a:cubicBezTo>
                      <a:pt x="4" y="10"/>
                      <a:pt x="17" y="0"/>
                      <a:pt x="32" y="2"/>
                    </a:cubicBezTo>
                    <a:cubicBezTo>
                      <a:pt x="46" y="5"/>
                      <a:pt x="56" y="18"/>
                      <a:pt x="53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98" name="Freeform 117">
                <a:extLst>
                  <a:ext uri="{FF2B5EF4-FFF2-40B4-BE49-F238E27FC236}">
                    <a16:creationId xmlns:a16="http://schemas.microsoft.com/office/drawing/2014/main" id="{D7885C2F-C6A2-42FA-82F5-CC03E25036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53" y="4342"/>
                <a:ext cx="64" cy="66"/>
              </a:xfrm>
              <a:custGeom>
                <a:avLst/>
                <a:gdLst>
                  <a:gd name="T0" fmla="*/ 54 w 56"/>
                  <a:gd name="T1" fmla="*/ 33 h 57"/>
                  <a:gd name="T2" fmla="*/ 24 w 56"/>
                  <a:gd name="T3" fmla="*/ 54 h 57"/>
                  <a:gd name="T4" fmla="*/ 2 w 56"/>
                  <a:gd name="T5" fmla="*/ 24 h 57"/>
                  <a:gd name="T6" fmla="*/ 32 w 56"/>
                  <a:gd name="T7" fmla="*/ 3 h 57"/>
                  <a:gd name="T8" fmla="*/ 54 w 56"/>
                  <a:gd name="T9" fmla="*/ 33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7">
                    <a:moveTo>
                      <a:pt x="54" y="33"/>
                    </a:moveTo>
                    <a:cubicBezTo>
                      <a:pt x="52" y="47"/>
                      <a:pt x="38" y="57"/>
                      <a:pt x="24" y="54"/>
                    </a:cubicBezTo>
                    <a:cubicBezTo>
                      <a:pt x="10" y="52"/>
                      <a:pt x="0" y="39"/>
                      <a:pt x="2" y="24"/>
                    </a:cubicBezTo>
                    <a:cubicBezTo>
                      <a:pt x="4" y="10"/>
                      <a:pt x="18" y="0"/>
                      <a:pt x="32" y="3"/>
                    </a:cubicBezTo>
                    <a:cubicBezTo>
                      <a:pt x="46" y="5"/>
                      <a:pt x="56" y="18"/>
                      <a:pt x="54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99" name="Freeform 118">
                <a:extLst>
                  <a:ext uri="{FF2B5EF4-FFF2-40B4-BE49-F238E27FC236}">
                    <a16:creationId xmlns:a16="http://schemas.microsoft.com/office/drawing/2014/main" id="{2FF5E896-6400-4310-9FC0-E1D8B3DD7E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86" y="4371"/>
                <a:ext cx="65" cy="65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6"/>
                      <a:pt x="38" y="56"/>
                      <a:pt x="24" y="54"/>
                    </a:cubicBezTo>
                    <a:cubicBezTo>
                      <a:pt x="10" y="52"/>
                      <a:pt x="0" y="38"/>
                      <a:pt x="2" y="24"/>
                    </a:cubicBezTo>
                    <a:cubicBezTo>
                      <a:pt x="4" y="10"/>
                      <a:pt x="18" y="0"/>
                      <a:pt x="32" y="2"/>
                    </a:cubicBezTo>
                    <a:cubicBezTo>
                      <a:pt x="46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00" name="Freeform 119">
                <a:extLst>
                  <a:ext uri="{FF2B5EF4-FFF2-40B4-BE49-F238E27FC236}">
                    <a16:creationId xmlns:a16="http://schemas.microsoft.com/office/drawing/2014/main" id="{4D2B3E49-7D0A-49AF-A031-B612090F82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02" y="4913"/>
                <a:ext cx="64" cy="64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1" y="47"/>
                      <a:pt x="38" y="56"/>
                      <a:pt x="24" y="54"/>
                    </a:cubicBezTo>
                    <a:cubicBezTo>
                      <a:pt x="9" y="52"/>
                      <a:pt x="0" y="38"/>
                      <a:pt x="2" y="24"/>
                    </a:cubicBezTo>
                    <a:cubicBezTo>
                      <a:pt x="4" y="10"/>
                      <a:pt x="18" y="0"/>
                      <a:pt x="32" y="2"/>
                    </a:cubicBezTo>
                    <a:cubicBezTo>
                      <a:pt x="46" y="5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01" name="Freeform 120">
                <a:extLst>
                  <a:ext uri="{FF2B5EF4-FFF2-40B4-BE49-F238E27FC236}">
                    <a16:creationId xmlns:a16="http://schemas.microsoft.com/office/drawing/2014/main" id="{CD3A5A18-BD03-41FC-9CE2-45D9AABA1D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94" y="5302"/>
                <a:ext cx="65" cy="65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6"/>
                      <a:pt x="38" y="56"/>
                      <a:pt x="24" y="54"/>
                    </a:cubicBezTo>
                    <a:cubicBezTo>
                      <a:pt x="10" y="51"/>
                      <a:pt x="0" y="38"/>
                      <a:pt x="2" y="24"/>
                    </a:cubicBezTo>
                    <a:cubicBezTo>
                      <a:pt x="5" y="9"/>
                      <a:pt x="18" y="0"/>
                      <a:pt x="32" y="2"/>
                    </a:cubicBezTo>
                    <a:cubicBezTo>
                      <a:pt x="47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02" name="Freeform 121">
                <a:extLst>
                  <a:ext uri="{FF2B5EF4-FFF2-40B4-BE49-F238E27FC236}">
                    <a16:creationId xmlns:a16="http://schemas.microsoft.com/office/drawing/2014/main" id="{BD8D7EDC-B313-40C6-A8E0-0479C94A5A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05" y="5746"/>
                <a:ext cx="65" cy="64"/>
              </a:xfrm>
              <a:custGeom>
                <a:avLst/>
                <a:gdLst>
                  <a:gd name="T0" fmla="*/ 54 w 57"/>
                  <a:gd name="T1" fmla="*/ 32 h 56"/>
                  <a:gd name="T2" fmla="*/ 24 w 57"/>
                  <a:gd name="T3" fmla="*/ 54 h 56"/>
                  <a:gd name="T4" fmla="*/ 3 w 57"/>
                  <a:gd name="T5" fmla="*/ 24 h 56"/>
                  <a:gd name="T6" fmla="*/ 32 w 57"/>
                  <a:gd name="T7" fmla="*/ 2 h 56"/>
                  <a:gd name="T8" fmla="*/ 54 w 57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7" h="56">
                    <a:moveTo>
                      <a:pt x="54" y="32"/>
                    </a:moveTo>
                    <a:cubicBezTo>
                      <a:pt x="52" y="46"/>
                      <a:pt x="39" y="56"/>
                      <a:pt x="24" y="54"/>
                    </a:cubicBezTo>
                    <a:cubicBezTo>
                      <a:pt x="10" y="52"/>
                      <a:pt x="0" y="38"/>
                      <a:pt x="3" y="24"/>
                    </a:cubicBezTo>
                    <a:cubicBezTo>
                      <a:pt x="5" y="10"/>
                      <a:pt x="18" y="0"/>
                      <a:pt x="32" y="2"/>
                    </a:cubicBezTo>
                    <a:cubicBezTo>
                      <a:pt x="47" y="4"/>
                      <a:pt x="57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03" name="Freeform 122">
                <a:extLst>
                  <a:ext uri="{FF2B5EF4-FFF2-40B4-BE49-F238E27FC236}">
                    <a16:creationId xmlns:a16="http://schemas.microsoft.com/office/drawing/2014/main" id="{4FDB83C6-5CE2-415A-B355-BB11663FD6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10" y="5210"/>
                <a:ext cx="65" cy="65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6"/>
                      <a:pt x="38" y="56"/>
                      <a:pt x="24" y="54"/>
                    </a:cubicBezTo>
                    <a:cubicBezTo>
                      <a:pt x="10" y="51"/>
                      <a:pt x="0" y="38"/>
                      <a:pt x="2" y="24"/>
                    </a:cubicBezTo>
                    <a:cubicBezTo>
                      <a:pt x="4" y="9"/>
                      <a:pt x="18" y="0"/>
                      <a:pt x="32" y="2"/>
                    </a:cubicBezTo>
                    <a:cubicBezTo>
                      <a:pt x="46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04" name="Freeform 123">
                <a:extLst>
                  <a:ext uri="{FF2B5EF4-FFF2-40B4-BE49-F238E27FC236}">
                    <a16:creationId xmlns:a16="http://schemas.microsoft.com/office/drawing/2014/main" id="{25BDF481-EE85-461C-9C88-00B356A513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70" y="4780"/>
                <a:ext cx="64" cy="66"/>
              </a:xfrm>
              <a:custGeom>
                <a:avLst/>
                <a:gdLst>
                  <a:gd name="T0" fmla="*/ 54 w 56"/>
                  <a:gd name="T1" fmla="*/ 33 h 57"/>
                  <a:gd name="T2" fmla="*/ 24 w 56"/>
                  <a:gd name="T3" fmla="*/ 54 h 57"/>
                  <a:gd name="T4" fmla="*/ 2 w 56"/>
                  <a:gd name="T5" fmla="*/ 24 h 57"/>
                  <a:gd name="T6" fmla="*/ 32 w 56"/>
                  <a:gd name="T7" fmla="*/ 3 h 57"/>
                  <a:gd name="T8" fmla="*/ 54 w 56"/>
                  <a:gd name="T9" fmla="*/ 33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7">
                    <a:moveTo>
                      <a:pt x="54" y="33"/>
                    </a:moveTo>
                    <a:cubicBezTo>
                      <a:pt x="52" y="47"/>
                      <a:pt x="38" y="57"/>
                      <a:pt x="24" y="54"/>
                    </a:cubicBezTo>
                    <a:cubicBezTo>
                      <a:pt x="10" y="52"/>
                      <a:pt x="0" y="39"/>
                      <a:pt x="2" y="24"/>
                    </a:cubicBezTo>
                    <a:cubicBezTo>
                      <a:pt x="5" y="10"/>
                      <a:pt x="18" y="0"/>
                      <a:pt x="32" y="3"/>
                    </a:cubicBezTo>
                    <a:cubicBezTo>
                      <a:pt x="47" y="5"/>
                      <a:pt x="56" y="18"/>
                      <a:pt x="54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05" name="Freeform 124">
                <a:extLst>
                  <a:ext uri="{FF2B5EF4-FFF2-40B4-BE49-F238E27FC236}">
                    <a16:creationId xmlns:a16="http://schemas.microsoft.com/office/drawing/2014/main" id="{887E930D-BF3B-41E3-A228-360EBDE5AC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79" y="5685"/>
                <a:ext cx="65" cy="64"/>
              </a:xfrm>
              <a:custGeom>
                <a:avLst/>
                <a:gdLst>
                  <a:gd name="T0" fmla="*/ 54 w 57"/>
                  <a:gd name="T1" fmla="*/ 32 h 56"/>
                  <a:gd name="T2" fmla="*/ 24 w 57"/>
                  <a:gd name="T3" fmla="*/ 54 h 56"/>
                  <a:gd name="T4" fmla="*/ 3 w 57"/>
                  <a:gd name="T5" fmla="*/ 24 h 56"/>
                  <a:gd name="T6" fmla="*/ 33 w 57"/>
                  <a:gd name="T7" fmla="*/ 2 h 56"/>
                  <a:gd name="T8" fmla="*/ 54 w 57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7" h="56">
                    <a:moveTo>
                      <a:pt x="54" y="32"/>
                    </a:moveTo>
                    <a:cubicBezTo>
                      <a:pt x="52" y="46"/>
                      <a:pt x="39" y="56"/>
                      <a:pt x="24" y="54"/>
                    </a:cubicBezTo>
                    <a:cubicBezTo>
                      <a:pt x="10" y="52"/>
                      <a:pt x="0" y="38"/>
                      <a:pt x="3" y="24"/>
                    </a:cubicBezTo>
                    <a:cubicBezTo>
                      <a:pt x="5" y="10"/>
                      <a:pt x="18" y="0"/>
                      <a:pt x="33" y="2"/>
                    </a:cubicBezTo>
                    <a:cubicBezTo>
                      <a:pt x="47" y="5"/>
                      <a:pt x="57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06" name="Freeform 125">
                <a:extLst>
                  <a:ext uri="{FF2B5EF4-FFF2-40B4-BE49-F238E27FC236}">
                    <a16:creationId xmlns:a16="http://schemas.microsoft.com/office/drawing/2014/main" id="{BCA4A412-59C1-4A09-832B-DA2FD05AE2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46" y="5463"/>
                <a:ext cx="64" cy="65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7"/>
                      <a:pt x="38" y="56"/>
                      <a:pt x="24" y="54"/>
                    </a:cubicBezTo>
                    <a:cubicBezTo>
                      <a:pt x="10" y="52"/>
                      <a:pt x="0" y="38"/>
                      <a:pt x="2" y="24"/>
                    </a:cubicBezTo>
                    <a:cubicBezTo>
                      <a:pt x="4" y="10"/>
                      <a:pt x="18" y="0"/>
                      <a:pt x="32" y="2"/>
                    </a:cubicBezTo>
                    <a:cubicBezTo>
                      <a:pt x="46" y="5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07" name="Freeform 126">
                <a:extLst>
                  <a:ext uri="{FF2B5EF4-FFF2-40B4-BE49-F238E27FC236}">
                    <a16:creationId xmlns:a16="http://schemas.microsoft.com/office/drawing/2014/main" id="{83B3536D-DB88-49C0-8BA8-8687707670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60" y="5440"/>
                <a:ext cx="65" cy="65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1" y="46"/>
                      <a:pt x="38" y="56"/>
                      <a:pt x="24" y="54"/>
                    </a:cubicBezTo>
                    <a:cubicBezTo>
                      <a:pt x="10" y="51"/>
                      <a:pt x="0" y="38"/>
                      <a:pt x="2" y="24"/>
                    </a:cubicBezTo>
                    <a:cubicBezTo>
                      <a:pt x="4" y="9"/>
                      <a:pt x="18" y="0"/>
                      <a:pt x="32" y="2"/>
                    </a:cubicBezTo>
                    <a:cubicBezTo>
                      <a:pt x="46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08" name="Freeform 127">
                <a:extLst>
                  <a:ext uri="{FF2B5EF4-FFF2-40B4-BE49-F238E27FC236}">
                    <a16:creationId xmlns:a16="http://schemas.microsoft.com/office/drawing/2014/main" id="{4FC90150-49B6-426D-83E5-0A24D4450D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83" y="4018"/>
                <a:ext cx="66" cy="64"/>
              </a:xfrm>
              <a:custGeom>
                <a:avLst/>
                <a:gdLst>
                  <a:gd name="T0" fmla="*/ 54 w 57"/>
                  <a:gd name="T1" fmla="*/ 32 h 56"/>
                  <a:gd name="T2" fmla="*/ 24 w 57"/>
                  <a:gd name="T3" fmla="*/ 54 h 56"/>
                  <a:gd name="T4" fmla="*/ 3 w 57"/>
                  <a:gd name="T5" fmla="*/ 24 h 56"/>
                  <a:gd name="T6" fmla="*/ 33 w 57"/>
                  <a:gd name="T7" fmla="*/ 2 h 56"/>
                  <a:gd name="T8" fmla="*/ 54 w 57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7" h="56">
                    <a:moveTo>
                      <a:pt x="54" y="32"/>
                    </a:moveTo>
                    <a:cubicBezTo>
                      <a:pt x="52" y="46"/>
                      <a:pt x="39" y="56"/>
                      <a:pt x="24" y="54"/>
                    </a:cubicBezTo>
                    <a:cubicBezTo>
                      <a:pt x="10" y="52"/>
                      <a:pt x="0" y="38"/>
                      <a:pt x="3" y="24"/>
                    </a:cubicBezTo>
                    <a:cubicBezTo>
                      <a:pt x="5" y="10"/>
                      <a:pt x="18" y="0"/>
                      <a:pt x="33" y="2"/>
                    </a:cubicBezTo>
                    <a:cubicBezTo>
                      <a:pt x="47" y="4"/>
                      <a:pt x="57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09" name="Freeform 128">
                <a:extLst>
                  <a:ext uri="{FF2B5EF4-FFF2-40B4-BE49-F238E27FC236}">
                    <a16:creationId xmlns:a16="http://schemas.microsoft.com/office/drawing/2014/main" id="{AD8219A4-CADF-4AF4-A561-783A6FE592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71" y="2829"/>
                <a:ext cx="65" cy="64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1" y="46"/>
                      <a:pt x="38" y="56"/>
                      <a:pt x="24" y="54"/>
                    </a:cubicBezTo>
                    <a:cubicBezTo>
                      <a:pt x="9" y="51"/>
                      <a:pt x="0" y="38"/>
                      <a:pt x="2" y="24"/>
                    </a:cubicBezTo>
                    <a:cubicBezTo>
                      <a:pt x="4" y="9"/>
                      <a:pt x="18" y="0"/>
                      <a:pt x="32" y="2"/>
                    </a:cubicBezTo>
                    <a:cubicBezTo>
                      <a:pt x="46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10" name="Freeform 129">
                <a:extLst>
                  <a:ext uri="{FF2B5EF4-FFF2-40B4-BE49-F238E27FC236}">
                    <a16:creationId xmlns:a16="http://schemas.microsoft.com/office/drawing/2014/main" id="{951BF413-D7EA-4D2B-A834-A4F4AD0A2A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96" y="3172"/>
                <a:ext cx="65" cy="64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6"/>
                      <a:pt x="38" y="56"/>
                      <a:pt x="24" y="54"/>
                    </a:cubicBezTo>
                    <a:cubicBezTo>
                      <a:pt x="10" y="51"/>
                      <a:pt x="0" y="38"/>
                      <a:pt x="2" y="24"/>
                    </a:cubicBezTo>
                    <a:cubicBezTo>
                      <a:pt x="5" y="9"/>
                      <a:pt x="18" y="0"/>
                      <a:pt x="32" y="2"/>
                    </a:cubicBezTo>
                    <a:cubicBezTo>
                      <a:pt x="47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11" name="Freeform 130">
                <a:extLst>
                  <a:ext uri="{FF2B5EF4-FFF2-40B4-BE49-F238E27FC236}">
                    <a16:creationId xmlns:a16="http://schemas.microsoft.com/office/drawing/2014/main" id="{672637B3-A560-44BA-9305-465EA8DF3C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12" y="3719"/>
                <a:ext cx="65" cy="66"/>
              </a:xfrm>
              <a:custGeom>
                <a:avLst/>
                <a:gdLst>
                  <a:gd name="T0" fmla="*/ 54 w 56"/>
                  <a:gd name="T1" fmla="*/ 33 h 57"/>
                  <a:gd name="T2" fmla="*/ 24 w 56"/>
                  <a:gd name="T3" fmla="*/ 54 h 57"/>
                  <a:gd name="T4" fmla="*/ 2 w 56"/>
                  <a:gd name="T5" fmla="*/ 24 h 57"/>
                  <a:gd name="T6" fmla="*/ 32 w 56"/>
                  <a:gd name="T7" fmla="*/ 3 h 57"/>
                  <a:gd name="T8" fmla="*/ 54 w 56"/>
                  <a:gd name="T9" fmla="*/ 33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7">
                    <a:moveTo>
                      <a:pt x="54" y="33"/>
                    </a:moveTo>
                    <a:cubicBezTo>
                      <a:pt x="52" y="47"/>
                      <a:pt x="38" y="57"/>
                      <a:pt x="24" y="54"/>
                    </a:cubicBezTo>
                    <a:cubicBezTo>
                      <a:pt x="10" y="52"/>
                      <a:pt x="0" y="39"/>
                      <a:pt x="2" y="24"/>
                    </a:cubicBezTo>
                    <a:cubicBezTo>
                      <a:pt x="5" y="10"/>
                      <a:pt x="18" y="0"/>
                      <a:pt x="32" y="3"/>
                    </a:cubicBezTo>
                    <a:cubicBezTo>
                      <a:pt x="47" y="5"/>
                      <a:pt x="56" y="18"/>
                      <a:pt x="54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12" name="Freeform 131">
                <a:extLst>
                  <a:ext uri="{FF2B5EF4-FFF2-40B4-BE49-F238E27FC236}">
                    <a16:creationId xmlns:a16="http://schemas.microsoft.com/office/drawing/2014/main" id="{8BD4B19E-54A0-413A-852F-CA9C82BFA9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86" y="3885"/>
                <a:ext cx="65" cy="65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6"/>
                      <a:pt x="38" y="56"/>
                      <a:pt x="24" y="54"/>
                    </a:cubicBezTo>
                    <a:cubicBezTo>
                      <a:pt x="10" y="51"/>
                      <a:pt x="0" y="38"/>
                      <a:pt x="2" y="24"/>
                    </a:cubicBezTo>
                    <a:cubicBezTo>
                      <a:pt x="5" y="9"/>
                      <a:pt x="18" y="0"/>
                      <a:pt x="32" y="2"/>
                    </a:cubicBezTo>
                    <a:cubicBezTo>
                      <a:pt x="47" y="4"/>
                      <a:pt x="56" y="17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13" name="Freeform 132">
                <a:extLst>
                  <a:ext uri="{FF2B5EF4-FFF2-40B4-BE49-F238E27FC236}">
                    <a16:creationId xmlns:a16="http://schemas.microsoft.com/office/drawing/2014/main" id="{C342CE98-66E5-4EC8-BBF2-5B3516ED5F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54" y="3417"/>
                <a:ext cx="65" cy="65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6"/>
                      <a:pt x="38" y="56"/>
                      <a:pt x="24" y="54"/>
                    </a:cubicBezTo>
                    <a:cubicBezTo>
                      <a:pt x="10" y="51"/>
                      <a:pt x="0" y="38"/>
                      <a:pt x="2" y="24"/>
                    </a:cubicBezTo>
                    <a:cubicBezTo>
                      <a:pt x="5" y="10"/>
                      <a:pt x="18" y="0"/>
                      <a:pt x="32" y="2"/>
                    </a:cubicBezTo>
                    <a:cubicBezTo>
                      <a:pt x="47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14" name="Freeform 133">
                <a:extLst>
                  <a:ext uri="{FF2B5EF4-FFF2-40B4-BE49-F238E27FC236}">
                    <a16:creationId xmlns:a16="http://schemas.microsoft.com/office/drawing/2014/main" id="{1797800E-AE2C-48AE-86E5-33A7C6FAC12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938" y="3401"/>
                <a:ext cx="97" cy="97"/>
              </a:xfrm>
              <a:custGeom>
                <a:avLst/>
                <a:gdLst>
                  <a:gd name="T0" fmla="*/ 36 w 84"/>
                  <a:gd name="T1" fmla="*/ 80 h 84"/>
                  <a:gd name="T2" fmla="*/ 4 w 84"/>
                  <a:gd name="T3" fmla="*/ 36 h 84"/>
                  <a:gd name="T4" fmla="*/ 48 w 84"/>
                  <a:gd name="T5" fmla="*/ 3 h 84"/>
                  <a:gd name="T6" fmla="*/ 81 w 84"/>
                  <a:gd name="T7" fmla="*/ 48 h 84"/>
                  <a:gd name="T8" fmla="*/ 36 w 84"/>
                  <a:gd name="T9" fmla="*/ 80 h 84"/>
                  <a:gd name="T10" fmla="*/ 48 w 84"/>
                  <a:gd name="T11" fmla="*/ 5 h 84"/>
                  <a:gd name="T12" fmla="*/ 5 w 84"/>
                  <a:gd name="T13" fmla="*/ 36 h 84"/>
                  <a:gd name="T14" fmla="*/ 36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0"/>
                    </a:moveTo>
                    <a:cubicBezTo>
                      <a:pt x="15" y="77"/>
                      <a:pt x="0" y="57"/>
                      <a:pt x="4" y="36"/>
                    </a:cubicBezTo>
                    <a:cubicBezTo>
                      <a:pt x="7" y="15"/>
                      <a:pt x="27" y="0"/>
                      <a:pt x="48" y="3"/>
                    </a:cubicBezTo>
                    <a:cubicBezTo>
                      <a:pt x="70" y="7"/>
                      <a:pt x="84" y="27"/>
                      <a:pt x="81" y="48"/>
                    </a:cubicBezTo>
                    <a:cubicBezTo>
                      <a:pt x="77" y="69"/>
                      <a:pt x="57" y="84"/>
                      <a:pt x="36" y="80"/>
                    </a:cubicBezTo>
                    <a:close/>
                    <a:moveTo>
                      <a:pt x="48" y="5"/>
                    </a:moveTo>
                    <a:cubicBezTo>
                      <a:pt x="28" y="2"/>
                      <a:pt x="9" y="16"/>
                      <a:pt x="5" y="36"/>
                    </a:cubicBezTo>
                    <a:cubicBezTo>
                      <a:pt x="2" y="56"/>
                      <a:pt x="16" y="76"/>
                      <a:pt x="36" y="79"/>
                    </a:cubicBezTo>
                    <a:cubicBezTo>
                      <a:pt x="57" y="82"/>
                      <a:pt x="76" y="68"/>
                      <a:pt x="79" y="48"/>
                    </a:cubicBezTo>
                    <a:cubicBezTo>
                      <a:pt x="82" y="27"/>
                      <a:pt x="68" y="8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15" name="Freeform 134">
                <a:extLst>
                  <a:ext uri="{FF2B5EF4-FFF2-40B4-BE49-F238E27FC236}">
                    <a16:creationId xmlns:a16="http://schemas.microsoft.com/office/drawing/2014/main" id="{900E1A07-2C8B-40A5-BFE4-1C425C9F3C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60" y="4435"/>
                <a:ext cx="65" cy="64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6"/>
                      <a:pt x="38" y="56"/>
                      <a:pt x="24" y="54"/>
                    </a:cubicBezTo>
                    <a:cubicBezTo>
                      <a:pt x="10" y="52"/>
                      <a:pt x="0" y="38"/>
                      <a:pt x="2" y="24"/>
                    </a:cubicBezTo>
                    <a:cubicBezTo>
                      <a:pt x="4" y="10"/>
                      <a:pt x="18" y="0"/>
                      <a:pt x="32" y="2"/>
                    </a:cubicBezTo>
                    <a:cubicBezTo>
                      <a:pt x="46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16" name="Freeform 135">
                <a:extLst>
                  <a:ext uri="{FF2B5EF4-FFF2-40B4-BE49-F238E27FC236}">
                    <a16:creationId xmlns:a16="http://schemas.microsoft.com/office/drawing/2014/main" id="{EF2DD7A2-50F2-4222-8BD6-6970C7DBAE2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744" y="4418"/>
                <a:ext cx="97" cy="97"/>
              </a:xfrm>
              <a:custGeom>
                <a:avLst/>
                <a:gdLst>
                  <a:gd name="T0" fmla="*/ 36 w 84"/>
                  <a:gd name="T1" fmla="*/ 80 h 84"/>
                  <a:gd name="T2" fmla="*/ 4 w 84"/>
                  <a:gd name="T3" fmla="*/ 36 h 84"/>
                  <a:gd name="T4" fmla="*/ 48 w 84"/>
                  <a:gd name="T5" fmla="*/ 3 h 84"/>
                  <a:gd name="T6" fmla="*/ 81 w 84"/>
                  <a:gd name="T7" fmla="*/ 48 h 84"/>
                  <a:gd name="T8" fmla="*/ 36 w 84"/>
                  <a:gd name="T9" fmla="*/ 80 h 84"/>
                  <a:gd name="T10" fmla="*/ 48 w 84"/>
                  <a:gd name="T11" fmla="*/ 5 h 84"/>
                  <a:gd name="T12" fmla="*/ 5 w 84"/>
                  <a:gd name="T13" fmla="*/ 36 h 84"/>
                  <a:gd name="T14" fmla="*/ 36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0"/>
                    </a:moveTo>
                    <a:cubicBezTo>
                      <a:pt x="15" y="77"/>
                      <a:pt x="0" y="57"/>
                      <a:pt x="4" y="36"/>
                    </a:cubicBezTo>
                    <a:cubicBezTo>
                      <a:pt x="7" y="15"/>
                      <a:pt x="27" y="0"/>
                      <a:pt x="48" y="3"/>
                    </a:cubicBezTo>
                    <a:cubicBezTo>
                      <a:pt x="69" y="7"/>
                      <a:pt x="84" y="27"/>
                      <a:pt x="81" y="48"/>
                    </a:cubicBezTo>
                    <a:cubicBezTo>
                      <a:pt x="77" y="69"/>
                      <a:pt x="57" y="84"/>
                      <a:pt x="36" y="80"/>
                    </a:cubicBezTo>
                    <a:close/>
                    <a:moveTo>
                      <a:pt x="48" y="5"/>
                    </a:moveTo>
                    <a:cubicBezTo>
                      <a:pt x="28" y="2"/>
                      <a:pt x="8" y="16"/>
                      <a:pt x="5" y="36"/>
                    </a:cubicBezTo>
                    <a:cubicBezTo>
                      <a:pt x="2" y="56"/>
                      <a:pt x="16" y="76"/>
                      <a:pt x="36" y="79"/>
                    </a:cubicBezTo>
                    <a:cubicBezTo>
                      <a:pt x="57" y="82"/>
                      <a:pt x="76" y="68"/>
                      <a:pt x="79" y="48"/>
                    </a:cubicBezTo>
                    <a:cubicBezTo>
                      <a:pt x="82" y="27"/>
                      <a:pt x="68" y="8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17" name="Freeform 136">
                <a:extLst>
                  <a:ext uri="{FF2B5EF4-FFF2-40B4-BE49-F238E27FC236}">
                    <a16:creationId xmlns:a16="http://schemas.microsoft.com/office/drawing/2014/main" id="{F05FC3BD-5A7E-4196-BA17-D079F5C9E4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23" y="3984"/>
                <a:ext cx="64" cy="66"/>
              </a:xfrm>
              <a:custGeom>
                <a:avLst/>
                <a:gdLst>
                  <a:gd name="T0" fmla="*/ 54 w 56"/>
                  <a:gd name="T1" fmla="*/ 33 h 57"/>
                  <a:gd name="T2" fmla="*/ 24 w 56"/>
                  <a:gd name="T3" fmla="*/ 54 h 57"/>
                  <a:gd name="T4" fmla="*/ 2 w 56"/>
                  <a:gd name="T5" fmla="*/ 24 h 57"/>
                  <a:gd name="T6" fmla="*/ 32 w 56"/>
                  <a:gd name="T7" fmla="*/ 3 h 57"/>
                  <a:gd name="T8" fmla="*/ 54 w 56"/>
                  <a:gd name="T9" fmla="*/ 33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7">
                    <a:moveTo>
                      <a:pt x="54" y="33"/>
                    </a:moveTo>
                    <a:cubicBezTo>
                      <a:pt x="52" y="47"/>
                      <a:pt x="38" y="57"/>
                      <a:pt x="24" y="54"/>
                    </a:cubicBezTo>
                    <a:cubicBezTo>
                      <a:pt x="10" y="52"/>
                      <a:pt x="0" y="39"/>
                      <a:pt x="2" y="24"/>
                    </a:cubicBezTo>
                    <a:cubicBezTo>
                      <a:pt x="5" y="10"/>
                      <a:pt x="18" y="0"/>
                      <a:pt x="32" y="3"/>
                    </a:cubicBezTo>
                    <a:cubicBezTo>
                      <a:pt x="47" y="5"/>
                      <a:pt x="56" y="18"/>
                      <a:pt x="54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18" name="Freeform 137">
                <a:extLst>
                  <a:ext uri="{FF2B5EF4-FFF2-40B4-BE49-F238E27FC236}">
                    <a16:creationId xmlns:a16="http://schemas.microsoft.com/office/drawing/2014/main" id="{19577740-5745-4B0B-B90A-F1BA36F042E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507" y="3969"/>
                <a:ext cx="96" cy="96"/>
              </a:xfrm>
              <a:custGeom>
                <a:avLst/>
                <a:gdLst>
                  <a:gd name="T0" fmla="*/ 36 w 84"/>
                  <a:gd name="T1" fmla="*/ 80 h 83"/>
                  <a:gd name="T2" fmla="*/ 4 w 84"/>
                  <a:gd name="T3" fmla="*/ 35 h 83"/>
                  <a:gd name="T4" fmla="*/ 48 w 84"/>
                  <a:gd name="T5" fmla="*/ 3 h 83"/>
                  <a:gd name="T6" fmla="*/ 81 w 84"/>
                  <a:gd name="T7" fmla="*/ 48 h 83"/>
                  <a:gd name="T8" fmla="*/ 36 w 84"/>
                  <a:gd name="T9" fmla="*/ 80 h 83"/>
                  <a:gd name="T10" fmla="*/ 48 w 84"/>
                  <a:gd name="T11" fmla="*/ 5 h 83"/>
                  <a:gd name="T12" fmla="*/ 5 w 84"/>
                  <a:gd name="T13" fmla="*/ 36 h 83"/>
                  <a:gd name="T14" fmla="*/ 36 w 84"/>
                  <a:gd name="T15" fmla="*/ 78 h 83"/>
                  <a:gd name="T16" fmla="*/ 79 w 84"/>
                  <a:gd name="T17" fmla="*/ 47 h 83"/>
                  <a:gd name="T18" fmla="*/ 48 w 84"/>
                  <a:gd name="T19" fmla="*/ 5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3">
                    <a:moveTo>
                      <a:pt x="36" y="80"/>
                    </a:moveTo>
                    <a:cubicBezTo>
                      <a:pt x="15" y="77"/>
                      <a:pt x="0" y="57"/>
                      <a:pt x="4" y="35"/>
                    </a:cubicBezTo>
                    <a:cubicBezTo>
                      <a:pt x="7" y="14"/>
                      <a:pt x="27" y="0"/>
                      <a:pt x="48" y="3"/>
                    </a:cubicBezTo>
                    <a:cubicBezTo>
                      <a:pt x="70" y="6"/>
                      <a:pt x="84" y="26"/>
                      <a:pt x="81" y="48"/>
                    </a:cubicBezTo>
                    <a:cubicBezTo>
                      <a:pt x="77" y="69"/>
                      <a:pt x="57" y="83"/>
                      <a:pt x="36" y="80"/>
                    </a:cubicBezTo>
                    <a:close/>
                    <a:moveTo>
                      <a:pt x="48" y="5"/>
                    </a:moveTo>
                    <a:cubicBezTo>
                      <a:pt x="28" y="1"/>
                      <a:pt x="9" y="15"/>
                      <a:pt x="5" y="36"/>
                    </a:cubicBezTo>
                    <a:cubicBezTo>
                      <a:pt x="2" y="56"/>
                      <a:pt x="16" y="75"/>
                      <a:pt x="36" y="78"/>
                    </a:cubicBezTo>
                    <a:cubicBezTo>
                      <a:pt x="57" y="82"/>
                      <a:pt x="76" y="68"/>
                      <a:pt x="79" y="47"/>
                    </a:cubicBezTo>
                    <a:cubicBezTo>
                      <a:pt x="82" y="27"/>
                      <a:pt x="68" y="8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19" name="Freeform 138">
                <a:extLst>
                  <a:ext uri="{FF2B5EF4-FFF2-40B4-BE49-F238E27FC236}">
                    <a16:creationId xmlns:a16="http://schemas.microsoft.com/office/drawing/2014/main" id="{A5F2F2B4-A383-4AF0-88D7-B194779877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71" y="4207"/>
                <a:ext cx="65" cy="64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7"/>
                      <a:pt x="38" y="56"/>
                      <a:pt x="24" y="54"/>
                    </a:cubicBezTo>
                    <a:cubicBezTo>
                      <a:pt x="10" y="52"/>
                      <a:pt x="0" y="38"/>
                      <a:pt x="2" y="24"/>
                    </a:cubicBezTo>
                    <a:cubicBezTo>
                      <a:pt x="4" y="10"/>
                      <a:pt x="18" y="0"/>
                      <a:pt x="32" y="2"/>
                    </a:cubicBezTo>
                    <a:cubicBezTo>
                      <a:pt x="46" y="5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20" name="Freeform 139">
                <a:extLst>
                  <a:ext uri="{FF2B5EF4-FFF2-40B4-BE49-F238E27FC236}">
                    <a16:creationId xmlns:a16="http://schemas.microsoft.com/office/drawing/2014/main" id="{CAF45605-9A6C-4DD6-9720-54FF40EC772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155" y="4190"/>
                <a:ext cx="97" cy="97"/>
              </a:xfrm>
              <a:custGeom>
                <a:avLst/>
                <a:gdLst>
                  <a:gd name="T0" fmla="*/ 36 w 84"/>
                  <a:gd name="T1" fmla="*/ 81 h 84"/>
                  <a:gd name="T2" fmla="*/ 3 w 84"/>
                  <a:gd name="T3" fmla="*/ 36 h 84"/>
                  <a:gd name="T4" fmla="*/ 48 w 84"/>
                  <a:gd name="T5" fmla="*/ 4 h 84"/>
                  <a:gd name="T6" fmla="*/ 80 w 84"/>
                  <a:gd name="T7" fmla="*/ 48 h 84"/>
                  <a:gd name="T8" fmla="*/ 36 w 84"/>
                  <a:gd name="T9" fmla="*/ 81 h 84"/>
                  <a:gd name="T10" fmla="*/ 48 w 84"/>
                  <a:gd name="T11" fmla="*/ 5 h 84"/>
                  <a:gd name="T12" fmla="*/ 5 w 84"/>
                  <a:gd name="T13" fmla="*/ 36 h 84"/>
                  <a:gd name="T14" fmla="*/ 36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1"/>
                    </a:moveTo>
                    <a:cubicBezTo>
                      <a:pt x="15" y="77"/>
                      <a:pt x="0" y="57"/>
                      <a:pt x="3" y="36"/>
                    </a:cubicBezTo>
                    <a:cubicBezTo>
                      <a:pt x="7" y="15"/>
                      <a:pt x="27" y="0"/>
                      <a:pt x="48" y="4"/>
                    </a:cubicBezTo>
                    <a:cubicBezTo>
                      <a:pt x="69" y="7"/>
                      <a:pt x="84" y="27"/>
                      <a:pt x="80" y="48"/>
                    </a:cubicBezTo>
                    <a:cubicBezTo>
                      <a:pt x="77" y="70"/>
                      <a:pt x="57" y="84"/>
                      <a:pt x="36" y="81"/>
                    </a:cubicBezTo>
                    <a:close/>
                    <a:moveTo>
                      <a:pt x="48" y="5"/>
                    </a:moveTo>
                    <a:cubicBezTo>
                      <a:pt x="27" y="2"/>
                      <a:pt x="8" y="16"/>
                      <a:pt x="5" y="36"/>
                    </a:cubicBezTo>
                    <a:cubicBezTo>
                      <a:pt x="2" y="57"/>
                      <a:pt x="16" y="76"/>
                      <a:pt x="36" y="79"/>
                    </a:cubicBezTo>
                    <a:cubicBezTo>
                      <a:pt x="56" y="82"/>
                      <a:pt x="76" y="68"/>
                      <a:pt x="79" y="48"/>
                    </a:cubicBezTo>
                    <a:cubicBezTo>
                      <a:pt x="82" y="28"/>
                      <a:pt x="68" y="9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21" name="Freeform 140">
                <a:extLst>
                  <a:ext uri="{FF2B5EF4-FFF2-40B4-BE49-F238E27FC236}">
                    <a16:creationId xmlns:a16="http://schemas.microsoft.com/office/drawing/2014/main" id="{C45E98D3-E36B-4114-B667-737169FCB6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77" y="3524"/>
                <a:ext cx="64" cy="65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7"/>
                      <a:pt x="38" y="56"/>
                      <a:pt x="24" y="54"/>
                    </a:cubicBezTo>
                    <a:cubicBezTo>
                      <a:pt x="10" y="52"/>
                      <a:pt x="0" y="38"/>
                      <a:pt x="2" y="24"/>
                    </a:cubicBezTo>
                    <a:cubicBezTo>
                      <a:pt x="5" y="10"/>
                      <a:pt x="18" y="0"/>
                      <a:pt x="32" y="2"/>
                    </a:cubicBezTo>
                    <a:cubicBezTo>
                      <a:pt x="47" y="5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22" name="Freeform 141">
                <a:extLst>
                  <a:ext uri="{FF2B5EF4-FFF2-40B4-BE49-F238E27FC236}">
                    <a16:creationId xmlns:a16="http://schemas.microsoft.com/office/drawing/2014/main" id="{113293CA-EE56-4D16-B7AD-97991B39313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561" y="3508"/>
                <a:ext cx="97" cy="97"/>
              </a:xfrm>
              <a:custGeom>
                <a:avLst/>
                <a:gdLst>
                  <a:gd name="T0" fmla="*/ 36 w 84"/>
                  <a:gd name="T1" fmla="*/ 81 h 84"/>
                  <a:gd name="T2" fmla="*/ 4 w 84"/>
                  <a:gd name="T3" fmla="*/ 36 h 84"/>
                  <a:gd name="T4" fmla="*/ 48 w 84"/>
                  <a:gd name="T5" fmla="*/ 4 h 84"/>
                  <a:gd name="T6" fmla="*/ 81 w 84"/>
                  <a:gd name="T7" fmla="*/ 48 h 84"/>
                  <a:gd name="T8" fmla="*/ 36 w 84"/>
                  <a:gd name="T9" fmla="*/ 81 h 84"/>
                  <a:gd name="T10" fmla="*/ 48 w 84"/>
                  <a:gd name="T11" fmla="*/ 5 h 84"/>
                  <a:gd name="T12" fmla="*/ 5 w 84"/>
                  <a:gd name="T13" fmla="*/ 36 h 84"/>
                  <a:gd name="T14" fmla="*/ 36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1"/>
                    </a:moveTo>
                    <a:cubicBezTo>
                      <a:pt x="15" y="77"/>
                      <a:pt x="0" y="57"/>
                      <a:pt x="4" y="36"/>
                    </a:cubicBezTo>
                    <a:cubicBezTo>
                      <a:pt x="7" y="15"/>
                      <a:pt x="27" y="0"/>
                      <a:pt x="48" y="4"/>
                    </a:cubicBezTo>
                    <a:cubicBezTo>
                      <a:pt x="69" y="7"/>
                      <a:pt x="84" y="27"/>
                      <a:pt x="81" y="48"/>
                    </a:cubicBezTo>
                    <a:cubicBezTo>
                      <a:pt x="77" y="70"/>
                      <a:pt x="57" y="84"/>
                      <a:pt x="36" y="81"/>
                    </a:cubicBezTo>
                    <a:close/>
                    <a:moveTo>
                      <a:pt x="48" y="5"/>
                    </a:moveTo>
                    <a:cubicBezTo>
                      <a:pt x="28" y="2"/>
                      <a:pt x="9" y="16"/>
                      <a:pt x="5" y="36"/>
                    </a:cubicBezTo>
                    <a:cubicBezTo>
                      <a:pt x="2" y="57"/>
                      <a:pt x="16" y="76"/>
                      <a:pt x="36" y="79"/>
                    </a:cubicBezTo>
                    <a:cubicBezTo>
                      <a:pt x="57" y="82"/>
                      <a:pt x="76" y="68"/>
                      <a:pt x="79" y="48"/>
                    </a:cubicBezTo>
                    <a:cubicBezTo>
                      <a:pt x="82" y="28"/>
                      <a:pt x="68" y="9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23" name="Freeform 142">
                <a:extLst>
                  <a:ext uri="{FF2B5EF4-FFF2-40B4-BE49-F238E27FC236}">
                    <a16:creationId xmlns:a16="http://schemas.microsoft.com/office/drawing/2014/main" id="{E34B0A94-7D1D-4DA4-B326-149AFCFDEA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67" y="3831"/>
                <a:ext cx="65" cy="64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1" y="46"/>
                      <a:pt x="38" y="56"/>
                      <a:pt x="24" y="54"/>
                    </a:cubicBezTo>
                    <a:cubicBezTo>
                      <a:pt x="9" y="52"/>
                      <a:pt x="0" y="38"/>
                      <a:pt x="2" y="24"/>
                    </a:cubicBezTo>
                    <a:cubicBezTo>
                      <a:pt x="4" y="10"/>
                      <a:pt x="18" y="0"/>
                      <a:pt x="32" y="2"/>
                    </a:cubicBezTo>
                    <a:cubicBezTo>
                      <a:pt x="46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24" name="Freeform 143">
                <a:extLst>
                  <a:ext uri="{FF2B5EF4-FFF2-40B4-BE49-F238E27FC236}">
                    <a16:creationId xmlns:a16="http://schemas.microsoft.com/office/drawing/2014/main" id="{9F781305-A990-4BF2-BD09-B4B997D77BB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851" y="3815"/>
                <a:ext cx="97" cy="97"/>
              </a:xfrm>
              <a:custGeom>
                <a:avLst/>
                <a:gdLst>
                  <a:gd name="T0" fmla="*/ 36 w 84"/>
                  <a:gd name="T1" fmla="*/ 80 h 84"/>
                  <a:gd name="T2" fmla="*/ 3 w 84"/>
                  <a:gd name="T3" fmla="*/ 36 h 84"/>
                  <a:gd name="T4" fmla="*/ 48 w 84"/>
                  <a:gd name="T5" fmla="*/ 3 h 84"/>
                  <a:gd name="T6" fmla="*/ 80 w 84"/>
                  <a:gd name="T7" fmla="*/ 48 h 84"/>
                  <a:gd name="T8" fmla="*/ 36 w 84"/>
                  <a:gd name="T9" fmla="*/ 80 h 84"/>
                  <a:gd name="T10" fmla="*/ 48 w 84"/>
                  <a:gd name="T11" fmla="*/ 5 h 84"/>
                  <a:gd name="T12" fmla="*/ 5 w 84"/>
                  <a:gd name="T13" fmla="*/ 36 h 84"/>
                  <a:gd name="T14" fmla="*/ 36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0"/>
                    </a:moveTo>
                    <a:cubicBezTo>
                      <a:pt x="14" y="77"/>
                      <a:pt x="0" y="57"/>
                      <a:pt x="3" y="36"/>
                    </a:cubicBezTo>
                    <a:cubicBezTo>
                      <a:pt x="7" y="15"/>
                      <a:pt x="27" y="0"/>
                      <a:pt x="48" y="3"/>
                    </a:cubicBezTo>
                    <a:cubicBezTo>
                      <a:pt x="69" y="7"/>
                      <a:pt x="84" y="27"/>
                      <a:pt x="80" y="48"/>
                    </a:cubicBezTo>
                    <a:cubicBezTo>
                      <a:pt x="77" y="69"/>
                      <a:pt x="57" y="84"/>
                      <a:pt x="36" y="80"/>
                    </a:cubicBezTo>
                    <a:close/>
                    <a:moveTo>
                      <a:pt x="48" y="5"/>
                    </a:moveTo>
                    <a:cubicBezTo>
                      <a:pt x="27" y="2"/>
                      <a:pt x="8" y="16"/>
                      <a:pt x="5" y="36"/>
                    </a:cubicBezTo>
                    <a:cubicBezTo>
                      <a:pt x="2" y="56"/>
                      <a:pt x="16" y="76"/>
                      <a:pt x="36" y="79"/>
                    </a:cubicBezTo>
                    <a:cubicBezTo>
                      <a:pt x="56" y="82"/>
                      <a:pt x="75" y="68"/>
                      <a:pt x="79" y="48"/>
                    </a:cubicBezTo>
                    <a:cubicBezTo>
                      <a:pt x="82" y="28"/>
                      <a:pt x="68" y="8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25" name="Freeform 144">
                <a:extLst>
                  <a:ext uri="{FF2B5EF4-FFF2-40B4-BE49-F238E27FC236}">
                    <a16:creationId xmlns:a16="http://schemas.microsoft.com/office/drawing/2014/main" id="{A0399B0D-047C-4ADE-A384-440289EA85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99" y="5046"/>
                <a:ext cx="65" cy="65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6"/>
                      <a:pt x="38" y="56"/>
                      <a:pt x="24" y="54"/>
                    </a:cubicBezTo>
                    <a:cubicBezTo>
                      <a:pt x="10" y="51"/>
                      <a:pt x="0" y="38"/>
                      <a:pt x="2" y="24"/>
                    </a:cubicBezTo>
                    <a:cubicBezTo>
                      <a:pt x="4" y="9"/>
                      <a:pt x="18" y="0"/>
                      <a:pt x="32" y="2"/>
                    </a:cubicBezTo>
                    <a:cubicBezTo>
                      <a:pt x="46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26" name="Freeform 145">
                <a:extLst>
                  <a:ext uri="{FF2B5EF4-FFF2-40B4-BE49-F238E27FC236}">
                    <a16:creationId xmlns:a16="http://schemas.microsoft.com/office/drawing/2014/main" id="{9A7E526F-8674-481D-B242-09F99A33EBD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383" y="5030"/>
                <a:ext cx="97" cy="97"/>
              </a:xfrm>
              <a:custGeom>
                <a:avLst/>
                <a:gdLst>
                  <a:gd name="T0" fmla="*/ 36 w 84"/>
                  <a:gd name="T1" fmla="*/ 80 h 84"/>
                  <a:gd name="T2" fmla="*/ 3 w 84"/>
                  <a:gd name="T3" fmla="*/ 36 h 84"/>
                  <a:gd name="T4" fmla="*/ 48 w 84"/>
                  <a:gd name="T5" fmla="*/ 3 h 84"/>
                  <a:gd name="T6" fmla="*/ 81 w 84"/>
                  <a:gd name="T7" fmla="*/ 48 h 84"/>
                  <a:gd name="T8" fmla="*/ 36 w 84"/>
                  <a:gd name="T9" fmla="*/ 80 h 84"/>
                  <a:gd name="T10" fmla="*/ 48 w 84"/>
                  <a:gd name="T11" fmla="*/ 5 h 84"/>
                  <a:gd name="T12" fmla="*/ 5 w 84"/>
                  <a:gd name="T13" fmla="*/ 36 h 84"/>
                  <a:gd name="T14" fmla="*/ 36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0"/>
                    </a:moveTo>
                    <a:cubicBezTo>
                      <a:pt x="15" y="77"/>
                      <a:pt x="0" y="57"/>
                      <a:pt x="3" y="36"/>
                    </a:cubicBezTo>
                    <a:cubicBezTo>
                      <a:pt x="7" y="14"/>
                      <a:pt x="27" y="0"/>
                      <a:pt x="48" y="3"/>
                    </a:cubicBezTo>
                    <a:cubicBezTo>
                      <a:pt x="69" y="7"/>
                      <a:pt x="84" y="27"/>
                      <a:pt x="81" y="48"/>
                    </a:cubicBezTo>
                    <a:cubicBezTo>
                      <a:pt x="77" y="69"/>
                      <a:pt x="57" y="84"/>
                      <a:pt x="36" y="80"/>
                    </a:cubicBezTo>
                    <a:close/>
                    <a:moveTo>
                      <a:pt x="48" y="5"/>
                    </a:moveTo>
                    <a:cubicBezTo>
                      <a:pt x="28" y="2"/>
                      <a:pt x="8" y="16"/>
                      <a:pt x="5" y="36"/>
                    </a:cubicBezTo>
                    <a:cubicBezTo>
                      <a:pt x="2" y="56"/>
                      <a:pt x="16" y="75"/>
                      <a:pt x="36" y="79"/>
                    </a:cubicBezTo>
                    <a:cubicBezTo>
                      <a:pt x="56" y="82"/>
                      <a:pt x="76" y="68"/>
                      <a:pt x="79" y="48"/>
                    </a:cubicBezTo>
                    <a:cubicBezTo>
                      <a:pt x="82" y="27"/>
                      <a:pt x="68" y="8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27" name="Freeform 146">
                <a:extLst>
                  <a:ext uri="{FF2B5EF4-FFF2-40B4-BE49-F238E27FC236}">
                    <a16:creationId xmlns:a16="http://schemas.microsoft.com/office/drawing/2014/main" id="{F38C4A19-0575-4771-A3BA-7A67F92B82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56" y="5436"/>
                <a:ext cx="65" cy="64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1" y="46"/>
                      <a:pt x="38" y="56"/>
                      <a:pt x="24" y="54"/>
                    </a:cubicBezTo>
                    <a:cubicBezTo>
                      <a:pt x="9" y="52"/>
                      <a:pt x="0" y="38"/>
                      <a:pt x="2" y="24"/>
                    </a:cubicBezTo>
                    <a:cubicBezTo>
                      <a:pt x="4" y="10"/>
                      <a:pt x="18" y="0"/>
                      <a:pt x="32" y="2"/>
                    </a:cubicBezTo>
                    <a:cubicBezTo>
                      <a:pt x="46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28" name="Freeform 147">
                <a:extLst>
                  <a:ext uri="{FF2B5EF4-FFF2-40B4-BE49-F238E27FC236}">
                    <a16:creationId xmlns:a16="http://schemas.microsoft.com/office/drawing/2014/main" id="{FEF36CA6-4647-462B-BD45-F76D293739F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540" y="5420"/>
                <a:ext cx="97" cy="96"/>
              </a:xfrm>
              <a:custGeom>
                <a:avLst/>
                <a:gdLst>
                  <a:gd name="T0" fmla="*/ 36 w 84"/>
                  <a:gd name="T1" fmla="*/ 80 h 84"/>
                  <a:gd name="T2" fmla="*/ 3 w 84"/>
                  <a:gd name="T3" fmla="*/ 36 h 84"/>
                  <a:gd name="T4" fmla="*/ 48 w 84"/>
                  <a:gd name="T5" fmla="*/ 3 h 84"/>
                  <a:gd name="T6" fmla="*/ 80 w 84"/>
                  <a:gd name="T7" fmla="*/ 48 h 84"/>
                  <a:gd name="T8" fmla="*/ 36 w 84"/>
                  <a:gd name="T9" fmla="*/ 80 h 84"/>
                  <a:gd name="T10" fmla="*/ 48 w 84"/>
                  <a:gd name="T11" fmla="*/ 5 h 84"/>
                  <a:gd name="T12" fmla="*/ 5 w 84"/>
                  <a:gd name="T13" fmla="*/ 36 h 84"/>
                  <a:gd name="T14" fmla="*/ 36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0"/>
                    </a:moveTo>
                    <a:cubicBezTo>
                      <a:pt x="14" y="77"/>
                      <a:pt x="0" y="57"/>
                      <a:pt x="3" y="36"/>
                    </a:cubicBezTo>
                    <a:cubicBezTo>
                      <a:pt x="7" y="15"/>
                      <a:pt x="27" y="0"/>
                      <a:pt x="48" y="3"/>
                    </a:cubicBezTo>
                    <a:cubicBezTo>
                      <a:pt x="69" y="7"/>
                      <a:pt x="84" y="27"/>
                      <a:pt x="80" y="48"/>
                    </a:cubicBezTo>
                    <a:cubicBezTo>
                      <a:pt x="77" y="69"/>
                      <a:pt x="57" y="84"/>
                      <a:pt x="36" y="80"/>
                    </a:cubicBezTo>
                    <a:close/>
                    <a:moveTo>
                      <a:pt x="48" y="5"/>
                    </a:moveTo>
                    <a:cubicBezTo>
                      <a:pt x="27" y="2"/>
                      <a:pt x="8" y="16"/>
                      <a:pt x="5" y="36"/>
                    </a:cubicBezTo>
                    <a:cubicBezTo>
                      <a:pt x="2" y="56"/>
                      <a:pt x="16" y="76"/>
                      <a:pt x="36" y="79"/>
                    </a:cubicBezTo>
                    <a:cubicBezTo>
                      <a:pt x="56" y="82"/>
                      <a:pt x="75" y="68"/>
                      <a:pt x="79" y="48"/>
                    </a:cubicBezTo>
                    <a:cubicBezTo>
                      <a:pt x="82" y="27"/>
                      <a:pt x="68" y="8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29" name="Freeform 148">
                <a:extLst>
                  <a:ext uri="{FF2B5EF4-FFF2-40B4-BE49-F238E27FC236}">
                    <a16:creationId xmlns:a16="http://schemas.microsoft.com/office/drawing/2014/main" id="{9A0B3485-579B-40C4-B5D0-5B473E795D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95" y="5510"/>
                <a:ext cx="64" cy="64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1" y="46"/>
                      <a:pt x="38" y="56"/>
                      <a:pt x="24" y="54"/>
                    </a:cubicBezTo>
                    <a:cubicBezTo>
                      <a:pt x="9" y="51"/>
                      <a:pt x="0" y="38"/>
                      <a:pt x="2" y="24"/>
                    </a:cubicBezTo>
                    <a:cubicBezTo>
                      <a:pt x="4" y="9"/>
                      <a:pt x="18" y="0"/>
                      <a:pt x="32" y="2"/>
                    </a:cubicBezTo>
                    <a:cubicBezTo>
                      <a:pt x="46" y="4"/>
                      <a:pt x="56" y="17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30" name="Freeform 149">
                <a:extLst>
                  <a:ext uri="{FF2B5EF4-FFF2-40B4-BE49-F238E27FC236}">
                    <a16:creationId xmlns:a16="http://schemas.microsoft.com/office/drawing/2014/main" id="{D6639AA4-475A-4C28-AA30-6A4D7DB5718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978" y="5493"/>
                <a:ext cx="97" cy="97"/>
              </a:xfrm>
              <a:custGeom>
                <a:avLst/>
                <a:gdLst>
                  <a:gd name="T0" fmla="*/ 36 w 84"/>
                  <a:gd name="T1" fmla="*/ 80 h 84"/>
                  <a:gd name="T2" fmla="*/ 3 w 84"/>
                  <a:gd name="T3" fmla="*/ 36 h 84"/>
                  <a:gd name="T4" fmla="*/ 48 w 84"/>
                  <a:gd name="T5" fmla="*/ 3 h 84"/>
                  <a:gd name="T6" fmla="*/ 80 w 84"/>
                  <a:gd name="T7" fmla="*/ 48 h 84"/>
                  <a:gd name="T8" fmla="*/ 36 w 84"/>
                  <a:gd name="T9" fmla="*/ 80 h 84"/>
                  <a:gd name="T10" fmla="*/ 48 w 84"/>
                  <a:gd name="T11" fmla="*/ 5 h 84"/>
                  <a:gd name="T12" fmla="*/ 5 w 84"/>
                  <a:gd name="T13" fmla="*/ 36 h 84"/>
                  <a:gd name="T14" fmla="*/ 36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0"/>
                    </a:moveTo>
                    <a:cubicBezTo>
                      <a:pt x="14" y="77"/>
                      <a:pt x="0" y="57"/>
                      <a:pt x="3" y="36"/>
                    </a:cubicBezTo>
                    <a:cubicBezTo>
                      <a:pt x="7" y="14"/>
                      <a:pt x="27" y="0"/>
                      <a:pt x="48" y="3"/>
                    </a:cubicBezTo>
                    <a:cubicBezTo>
                      <a:pt x="69" y="7"/>
                      <a:pt x="84" y="27"/>
                      <a:pt x="80" y="48"/>
                    </a:cubicBezTo>
                    <a:cubicBezTo>
                      <a:pt x="77" y="69"/>
                      <a:pt x="57" y="84"/>
                      <a:pt x="36" y="80"/>
                    </a:cubicBezTo>
                    <a:close/>
                    <a:moveTo>
                      <a:pt x="48" y="5"/>
                    </a:moveTo>
                    <a:cubicBezTo>
                      <a:pt x="27" y="2"/>
                      <a:pt x="8" y="15"/>
                      <a:pt x="5" y="36"/>
                    </a:cubicBezTo>
                    <a:cubicBezTo>
                      <a:pt x="2" y="56"/>
                      <a:pt x="16" y="75"/>
                      <a:pt x="36" y="79"/>
                    </a:cubicBezTo>
                    <a:cubicBezTo>
                      <a:pt x="56" y="82"/>
                      <a:pt x="75" y="68"/>
                      <a:pt x="79" y="48"/>
                    </a:cubicBezTo>
                    <a:cubicBezTo>
                      <a:pt x="82" y="27"/>
                      <a:pt x="68" y="8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31" name="Freeform 150">
                <a:extLst>
                  <a:ext uri="{FF2B5EF4-FFF2-40B4-BE49-F238E27FC236}">
                    <a16:creationId xmlns:a16="http://schemas.microsoft.com/office/drawing/2014/main" id="{40BADAB3-D05E-424A-B226-9E74612692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22" y="5414"/>
                <a:ext cx="65" cy="66"/>
              </a:xfrm>
              <a:custGeom>
                <a:avLst/>
                <a:gdLst>
                  <a:gd name="T0" fmla="*/ 54 w 56"/>
                  <a:gd name="T1" fmla="*/ 33 h 57"/>
                  <a:gd name="T2" fmla="*/ 24 w 56"/>
                  <a:gd name="T3" fmla="*/ 54 h 57"/>
                  <a:gd name="T4" fmla="*/ 2 w 56"/>
                  <a:gd name="T5" fmla="*/ 24 h 57"/>
                  <a:gd name="T6" fmla="*/ 32 w 56"/>
                  <a:gd name="T7" fmla="*/ 3 h 57"/>
                  <a:gd name="T8" fmla="*/ 54 w 56"/>
                  <a:gd name="T9" fmla="*/ 33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7">
                    <a:moveTo>
                      <a:pt x="54" y="33"/>
                    </a:moveTo>
                    <a:cubicBezTo>
                      <a:pt x="51" y="47"/>
                      <a:pt x="38" y="57"/>
                      <a:pt x="24" y="54"/>
                    </a:cubicBezTo>
                    <a:cubicBezTo>
                      <a:pt x="9" y="52"/>
                      <a:pt x="0" y="39"/>
                      <a:pt x="2" y="24"/>
                    </a:cubicBezTo>
                    <a:cubicBezTo>
                      <a:pt x="4" y="10"/>
                      <a:pt x="17" y="0"/>
                      <a:pt x="32" y="3"/>
                    </a:cubicBezTo>
                    <a:cubicBezTo>
                      <a:pt x="46" y="5"/>
                      <a:pt x="56" y="18"/>
                      <a:pt x="54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32" name="Freeform 151">
                <a:extLst>
                  <a:ext uri="{FF2B5EF4-FFF2-40B4-BE49-F238E27FC236}">
                    <a16:creationId xmlns:a16="http://schemas.microsoft.com/office/drawing/2014/main" id="{3DA88D5F-2218-4A06-818A-80FE23AB345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006" y="5399"/>
                <a:ext cx="97" cy="96"/>
              </a:xfrm>
              <a:custGeom>
                <a:avLst/>
                <a:gdLst>
                  <a:gd name="T0" fmla="*/ 36 w 84"/>
                  <a:gd name="T1" fmla="*/ 80 h 83"/>
                  <a:gd name="T2" fmla="*/ 3 w 84"/>
                  <a:gd name="T3" fmla="*/ 35 h 83"/>
                  <a:gd name="T4" fmla="*/ 48 w 84"/>
                  <a:gd name="T5" fmla="*/ 3 h 83"/>
                  <a:gd name="T6" fmla="*/ 80 w 84"/>
                  <a:gd name="T7" fmla="*/ 48 h 83"/>
                  <a:gd name="T8" fmla="*/ 36 w 84"/>
                  <a:gd name="T9" fmla="*/ 80 h 83"/>
                  <a:gd name="T10" fmla="*/ 48 w 84"/>
                  <a:gd name="T11" fmla="*/ 5 h 83"/>
                  <a:gd name="T12" fmla="*/ 5 w 84"/>
                  <a:gd name="T13" fmla="*/ 36 h 83"/>
                  <a:gd name="T14" fmla="*/ 36 w 84"/>
                  <a:gd name="T15" fmla="*/ 78 h 83"/>
                  <a:gd name="T16" fmla="*/ 79 w 84"/>
                  <a:gd name="T17" fmla="*/ 47 h 83"/>
                  <a:gd name="T18" fmla="*/ 48 w 84"/>
                  <a:gd name="T19" fmla="*/ 5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3">
                    <a:moveTo>
                      <a:pt x="36" y="80"/>
                    </a:moveTo>
                    <a:cubicBezTo>
                      <a:pt x="14" y="77"/>
                      <a:pt x="0" y="57"/>
                      <a:pt x="3" y="35"/>
                    </a:cubicBezTo>
                    <a:cubicBezTo>
                      <a:pt x="7" y="14"/>
                      <a:pt x="27" y="0"/>
                      <a:pt x="48" y="3"/>
                    </a:cubicBezTo>
                    <a:cubicBezTo>
                      <a:pt x="69" y="6"/>
                      <a:pt x="84" y="26"/>
                      <a:pt x="80" y="48"/>
                    </a:cubicBezTo>
                    <a:cubicBezTo>
                      <a:pt x="77" y="69"/>
                      <a:pt x="57" y="83"/>
                      <a:pt x="36" y="80"/>
                    </a:cubicBezTo>
                    <a:close/>
                    <a:moveTo>
                      <a:pt x="48" y="5"/>
                    </a:moveTo>
                    <a:cubicBezTo>
                      <a:pt x="27" y="1"/>
                      <a:pt x="8" y="15"/>
                      <a:pt x="5" y="36"/>
                    </a:cubicBezTo>
                    <a:cubicBezTo>
                      <a:pt x="2" y="56"/>
                      <a:pt x="15" y="75"/>
                      <a:pt x="36" y="78"/>
                    </a:cubicBezTo>
                    <a:cubicBezTo>
                      <a:pt x="56" y="82"/>
                      <a:pt x="75" y="68"/>
                      <a:pt x="79" y="47"/>
                    </a:cubicBezTo>
                    <a:cubicBezTo>
                      <a:pt x="82" y="27"/>
                      <a:pt x="68" y="8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33" name="Freeform 152">
                <a:extLst>
                  <a:ext uri="{FF2B5EF4-FFF2-40B4-BE49-F238E27FC236}">
                    <a16:creationId xmlns:a16="http://schemas.microsoft.com/office/drawing/2014/main" id="{4521184A-106E-4EAB-874E-8811A6548B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16" y="3841"/>
                <a:ext cx="65" cy="65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3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6"/>
                      <a:pt x="39" y="56"/>
                      <a:pt x="24" y="54"/>
                    </a:cubicBezTo>
                    <a:cubicBezTo>
                      <a:pt x="10" y="51"/>
                      <a:pt x="0" y="38"/>
                      <a:pt x="3" y="24"/>
                    </a:cubicBezTo>
                    <a:cubicBezTo>
                      <a:pt x="5" y="9"/>
                      <a:pt x="18" y="0"/>
                      <a:pt x="32" y="2"/>
                    </a:cubicBezTo>
                    <a:cubicBezTo>
                      <a:pt x="47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34" name="Freeform 153">
                <a:extLst>
                  <a:ext uri="{FF2B5EF4-FFF2-40B4-BE49-F238E27FC236}">
                    <a16:creationId xmlns:a16="http://schemas.microsoft.com/office/drawing/2014/main" id="{9A400439-F001-4ECC-8421-25E25A59EA2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600" y="3825"/>
                <a:ext cx="97" cy="97"/>
              </a:xfrm>
              <a:custGeom>
                <a:avLst/>
                <a:gdLst>
                  <a:gd name="T0" fmla="*/ 36 w 84"/>
                  <a:gd name="T1" fmla="*/ 80 h 84"/>
                  <a:gd name="T2" fmla="*/ 4 w 84"/>
                  <a:gd name="T3" fmla="*/ 36 h 84"/>
                  <a:gd name="T4" fmla="*/ 48 w 84"/>
                  <a:gd name="T5" fmla="*/ 3 h 84"/>
                  <a:gd name="T6" fmla="*/ 81 w 84"/>
                  <a:gd name="T7" fmla="*/ 48 h 84"/>
                  <a:gd name="T8" fmla="*/ 36 w 84"/>
                  <a:gd name="T9" fmla="*/ 80 h 84"/>
                  <a:gd name="T10" fmla="*/ 48 w 84"/>
                  <a:gd name="T11" fmla="*/ 5 h 84"/>
                  <a:gd name="T12" fmla="*/ 6 w 84"/>
                  <a:gd name="T13" fmla="*/ 36 h 84"/>
                  <a:gd name="T14" fmla="*/ 37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0"/>
                    </a:moveTo>
                    <a:cubicBezTo>
                      <a:pt x="15" y="77"/>
                      <a:pt x="0" y="57"/>
                      <a:pt x="4" y="36"/>
                    </a:cubicBezTo>
                    <a:cubicBezTo>
                      <a:pt x="7" y="14"/>
                      <a:pt x="27" y="0"/>
                      <a:pt x="48" y="3"/>
                    </a:cubicBezTo>
                    <a:cubicBezTo>
                      <a:pt x="70" y="7"/>
                      <a:pt x="84" y="27"/>
                      <a:pt x="81" y="48"/>
                    </a:cubicBezTo>
                    <a:cubicBezTo>
                      <a:pt x="78" y="69"/>
                      <a:pt x="57" y="84"/>
                      <a:pt x="36" y="80"/>
                    </a:cubicBezTo>
                    <a:close/>
                    <a:moveTo>
                      <a:pt x="48" y="5"/>
                    </a:moveTo>
                    <a:cubicBezTo>
                      <a:pt x="28" y="2"/>
                      <a:pt x="9" y="16"/>
                      <a:pt x="6" y="36"/>
                    </a:cubicBezTo>
                    <a:cubicBezTo>
                      <a:pt x="2" y="56"/>
                      <a:pt x="16" y="75"/>
                      <a:pt x="37" y="79"/>
                    </a:cubicBezTo>
                    <a:cubicBezTo>
                      <a:pt x="57" y="82"/>
                      <a:pt x="76" y="68"/>
                      <a:pt x="79" y="48"/>
                    </a:cubicBezTo>
                    <a:cubicBezTo>
                      <a:pt x="82" y="27"/>
                      <a:pt x="69" y="8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35" name="Freeform 154">
                <a:extLst>
                  <a:ext uri="{FF2B5EF4-FFF2-40B4-BE49-F238E27FC236}">
                    <a16:creationId xmlns:a16="http://schemas.microsoft.com/office/drawing/2014/main" id="{7D6573E6-86D5-41D0-A599-28AAD87408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83" y="3392"/>
                <a:ext cx="65" cy="66"/>
              </a:xfrm>
              <a:custGeom>
                <a:avLst/>
                <a:gdLst>
                  <a:gd name="T0" fmla="*/ 54 w 56"/>
                  <a:gd name="T1" fmla="*/ 33 h 57"/>
                  <a:gd name="T2" fmla="*/ 24 w 56"/>
                  <a:gd name="T3" fmla="*/ 54 h 57"/>
                  <a:gd name="T4" fmla="*/ 2 w 56"/>
                  <a:gd name="T5" fmla="*/ 24 h 57"/>
                  <a:gd name="T6" fmla="*/ 32 w 56"/>
                  <a:gd name="T7" fmla="*/ 3 h 57"/>
                  <a:gd name="T8" fmla="*/ 54 w 56"/>
                  <a:gd name="T9" fmla="*/ 33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7">
                    <a:moveTo>
                      <a:pt x="54" y="33"/>
                    </a:moveTo>
                    <a:cubicBezTo>
                      <a:pt x="52" y="47"/>
                      <a:pt x="38" y="57"/>
                      <a:pt x="24" y="54"/>
                    </a:cubicBezTo>
                    <a:cubicBezTo>
                      <a:pt x="10" y="52"/>
                      <a:pt x="0" y="39"/>
                      <a:pt x="2" y="24"/>
                    </a:cubicBezTo>
                    <a:cubicBezTo>
                      <a:pt x="5" y="10"/>
                      <a:pt x="18" y="0"/>
                      <a:pt x="32" y="3"/>
                    </a:cubicBezTo>
                    <a:cubicBezTo>
                      <a:pt x="47" y="5"/>
                      <a:pt x="56" y="18"/>
                      <a:pt x="54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36" name="Freeform 155">
                <a:extLst>
                  <a:ext uri="{FF2B5EF4-FFF2-40B4-BE49-F238E27FC236}">
                    <a16:creationId xmlns:a16="http://schemas.microsoft.com/office/drawing/2014/main" id="{C31DE229-C464-4A63-A837-C4DCB9E6EAC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767" y="3377"/>
                <a:ext cx="97" cy="96"/>
              </a:xfrm>
              <a:custGeom>
                <a:avLst/>
                <a:gdLst>
                  <a:gd name="T0" fmla="*/ 36 w 84"/>
                  <a:gd name="T1" fmla="*/ 80 h 83"/>
                  <a:gd name="T2" fmla="*/ 4 w 84"/>
                  <a:gd name="T3" fmla="*/ 35 h 83"/>
                  <a:gd name="T4" fmla="*/ 48 w 84"/>
                  <a:gd name="T5" fmla="*/ 3 h 83"/>
                  <a:gd name="T6" fmla="*/ 81 w 84"/>
                  <a:gd name="T7" fmla="*/ 48 h 83"/>
                  <a:gd name="T8" fmla="*/ 36 w 84"/>
                  <a:gd name="T9" fmla="*/ 80 h 83"/>
                  <a:gd name="T10" fmla="*/ 48 w 84"/>
                  <a:gd name="T11" fmla="*/ 5 h 83"/>
                  <a:gd name="T12" fmla="*/ 5 w 84"/>
                  <a:gd name="T13" fmla="*/ 36 h 83"/>
                  <a:gd name="T14" fmla="*/ 36 w 84"/>
                  <a:gd name="T15" fmla="*/ 78 h 83"/>
                  <a:gd name="T16" fmla="*/ 79 w 84"/>
                  <a:gd name="T17" fmla="*/ 47 h 83"/>
                  <a:gd name="T18" fmla="*/ 48 w 84"/>
                  <a:gd name="T19" fmla="*/ 5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3">
                    <a:moveTo>
                      <a:pt x="36" y="80"/>
                    </a:moveTo>
                    <a:cubicBezTo>
                      <a:pt x="15" y="77"/>
                      <a:pt x="0" y="57"/>
                      <a:pt x="4" y="35"/>
                    </a:cubicBezTo>
                    <a:cubicBezTo>
                      <a:pt x="7" y="14"/>
                      <a:pt x="27" y="0"/>
                      <a:pt x="48" y="3"/>
                    </a:cubicBezTo>
                    <a:cubicBezTo>
                      <a:pt x="70" y="6"/>
                      <a:pt x="84" y="26"/>
                      <a:pt x="81" y="48"/>
                    </a:cubicBezTo>
                    <a:cubicBezTo>
                      <a:pt x="77" y="69"/>
                      <a:pt x="57" y="83"/>
                      <a:pt x="36" y="80"/>
                    </a:cubicBezTo>
                    <a:close/>
                    <a:moveTo>
                      <a:pt x="48" y="5"/>
                    </a:moveTo>
                    <a:cubicBezTo>
                      <a:pt x="28" y="1"/>
                      <a:pt x="9" y="15"/>
                      <a:pt x="5" y="36"/>
                    </a:cubicBezTo>
                    <a:cubicBezTo>
                      <a:pt x="2" y="56"/>
                      <a:pt x="16" y="75"/>
                      <a:pt x="36" y="78"/>
                    </a:cubicBezTo>
                    <a:cubicBezTo>
                      <a:pt x="57" y="82"/>
                      <a:pt x="76" y="68"/>
                      <a:pt x="79" y="47"/>
                    </a:cubicBezTo>
                    <a:cubicBezTo>
                      <a:pt x="82" y="27"/>
                      <a:pt x="68" y="8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37" name="Freeform 156">
                <a:extLst>
                  <a:ext uri="{FF2B5EF4-FFF2-40B4-BE49-F238E27FC236}">
                    <a16:creationId xmlns:a16="http://schemas.microsoft.com/office/drawing/2014/main" id="{6A4A7DDA-E97A-4393-A52C-FD0562FB7A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82" y="3147"/>
                <a:ext cx="65" cy="64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1" y="46"/>
                      <a:pt x="38" y="56"/>
                      <a:pt x="24" y="54"/>
                    </a:cubicBezTo>
                    <a:cubicBezTo>
                      <a:pt x="9" y="52"/>
                      <a:pt x="0" y="38"/>
                      <a:pt x="2" y="24"/>
                    </a:cubicBezTo>
                    <a:cubicBezTo>
                      <a:pt x="4" y="10"/>
                      <a:pt x="18" y="0"/>
                      <a:pt x="32" y="2"/>
                    </a:cubicBezTo>
                    <a:cubicBezTo>
                      <a:pt x="46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38" name="Freeform 157">
                <a:extLst>
                  <a:ext uri="{FF2B5EF4-FFF2-40B4-BE49-F238E27FC236}">
                    <a16:creationId xmlns:a16="http://schemas.microsoft.com/office/drawing/2014/main" id="{05F06574-54C4-46ED-BCBF-DAA603BE4A9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466" y="3130"/>
                <a:ext cx="97" cy="97"/>
              </a:xfrm>
              <a:custGeom>
                <a:avLst/>
                <a:gdLst>
                  <a:gd name="T0" fmla="*/ 36 w 84"/>
                  <a:gd name="T1" fmla="*/ 80 h 84"/>
                  <a:gd name="T2" fmla="*/ 3 w 84"/>
                  <a:gd name="T3" fmla="*/ 36 h 84"/>
                  <a:gd name="T4" fmla="*/ 48 w 84"/>
                  <a:gd name="T5" fmla="*/ 3 h 84"/>
                  <a:gd name="T6" fmla="*/ 80 w 84"/>
                  <a:gd name="T7" fmla="*/ 48 h 84"/>
                  <a:gd name="T8" fmla="*/ 36 w 84"/>
                  <a:gd name="T9" fmla="*/ 80 h 84"/>
                  <a:gd name="T10" fmla="*/ 48 w 84"/>
                  <a:gd name="T11" fmla="*/ 5 h 84"/>
                  <a:gd name="T12" fmla="*/ 5 w 84"/>
                  <a:gd name="T13" fmla="*/ 36 h 84"/>
                  <a:gd name="T14" fmla="*/ 36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0"/>
                    </a:moveTo>
                    <a:cubicBezTo>
                      <a:pt x="14" y="77"/>
                      <a:pt x="0" y="57"/>
                      <a:pt x="3" y="36"/>
                    </a:cubicBezTo>
                    <a:cubicBezTo>
                      <a:pt x="7" y="15"/>
                      <a:pt x="27" y="0"/>
                      <a:pt x="48" y="3"/>
                    </a:cubicBezTo>
                    <a:cubicBezTo>
                      <a:pt x="69" y="7"/>
                      <a:pt x="84" y="27"/>
                      <a:pt x="80" y="48"/>
                    </a:cubicBezTo>
                    <a:cubicBezTo>
                      <a:pt x="77" y="69"/>
                      <a:pt x="57" y="84"/>
                      <a:pt x="36" y="80"/>
                    </a:cubicBezTo>
                    <a:close/>
                    <a:moveTo>
                      <a:pt x="48" y="5"/>
                    </a:moveTo>
                    <a:cubicBezTo>
                      <a:pt x="27" y="2"/>
                      <a:pt x="8" y="16"/>
                      <a:pt x="5" y="36"/>
                    </a:cubicBezTo>
                    <a:cubicBezTo>
                      <a:pt x="2" y="56"/>
                      <a:pt x="16" y="76"/>
                      <a:pt x="36" y="79"/>
                    </a:cubicBezTo>
                    <a:cubicBezTo>
                      <a:pt x="56" y="82"/>
                      <a:pt x="75" y="68"/>
                      <a:pt x="79" y="48"/>
                    </a:cubicBezTo>
                    <a:cubicBezTo>
                      <a:pt x="82" y="27"/>
                      <a:pt x="68" y="8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39" name="Freeform 158">
                <a:extLst>
                  <a:ext uri="{FF2B5EF4-FFF2-40B4-BE49-F238E27FC236}">
                    <a16:creationId xmlns:a16="http://schemas.microsoft.com/office/drawing/2014/main" id="{77ACDC07-00CD-4E9F-BDAA-3E69009F90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35" y="2862"/>
                <a:ext cx="65" cy="65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1" y="46"/>
                      <a:pt x="38" y="56"/>
                      <a:pt x="24" y="54"/>
                    </a:cubicBezTo>
                    <a:cubicBezTo>
                      <a:pt x="9" y="51"/>
                      <a:pt x="0" y="38"/>
                      <a:pt x="2" y="24"/>
                    </a:cubicBezTo>
                    <a:cubicBezTo>
                      <a:pt x="4" y="9"/>
                      <a:pt x="18" y="0"/>
                      <a:pt x="32" y="2"/>
                    </a:cubicBezTo>
                    <a:cubicBezTo>
                      <a:pt x="46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40" name="Freeform 159">
                <a:extLst>
                  <a:ext uri="{FF2B5EF4-FFF2-40B4-BE49-F238E27FC236}">
                    <a16:creationId xmlns:a16="http://schemas.microsoft.com/office/drawing/2014/main" id="{1705126F-7B6F-47BC-B580-9C268CEF131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419" y="2846"/>
                <a:ext cx="97" cy="97"/>
              </a:xfrm>
              <a:custGeom>
                <a:avLst/>
                <a:gdLst>
                  <a:gd name="T0" fmla="*/ 36 w 84"/>
                  <a:gd name="T1" fmla="*/ 80 h 84"/>
                  <a:gd name="T2" fmla="*/ 3 w 84"/>
                  <a:gd name="T3" fmla="*/ 36 h 84"/>
                  <a:gd name="T4" fmla="*/ 48 w 84"/>
                  <a:gd name="T5" fmla="*/ 3 h 84"/>
                  <a:gd name="T6" fmla="*/ 80 w 84"/>
                  <a:gd name="T7" fmla="*/ 48 h 84"/>
                  <a:gd name="T8" fmla="*/ 36 w 84"/>
                  <a:gd name="T9" fmla="*/ 80 h 84"/>
                  <a:gd name="T10" fmla="*/ 48 w 84"/>
                  <a:gd name="T11" fmla="*/ 5 h 84"/>
                  <a:gd name="T12" fmla="*/ 5 w 84"/>
                  <a:gd name="T13" fmla="*/ 36 h 84"/>
                  <a:gd name="T14" fmla="*/ 36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0"/>
                    </a:moveTo>
                    <a:cubicBezTo>
                      <a:pt x="14" y="77"/>
                      <a:pt x="0" y="57"/>
                      <a:pt x="3" y="36"/>
                    </a:cubicBezTo>
                    <a:cubicBezTo>
                      <a:pt x="7" y="14"/>
                      <a:pt x="27" y="0"/>
                      <a:pt x="48" y="3"/>
                    </a:cubicBezTo>
                    <a:cubicBezTo>
                      <a:pt x="69" y="7"/>
                      <a:pt x="84" y="27"/>
                      <a:pt x="80" y="48"/>
                    </a:cubicBezTo>
                    <a:cubicBezTo>
                      <a:pt x="77" y="69"/>
                      <a:pt x="57" y="84"/>
                      <a:pt x="36" y="80"/>
                    </a:cubicBezTo>
                    <a:close/>
                    <a:moveTo>
                      <a:pt x="48" y="5"/>
                    </a:moveTo>
                    <a:cubicBezTo>
                      <a:pt x="27" y="2"/>
                      <a:pt x="8" y="16"/>
                      <a:pt x="5" y="36"/>
                    </a:cubicBezTo>
                    <a:cubicBezTo>
                      <a:pt x="2" y="56"/>
                      <a:pt x="16" y="75"/>
                      <a:pt x="36" y="79"/>
                    </a:cubicBezTo>
                    <a:cubicBezTo>
                      <a:pt x="56" y="82"/>
                      <a:pt x="75" y="68"/>
                      <a:pt x="79" y="48"/>
                    </a:cubicBezTo>
                    <a:cubicBezTo>
                      <a:pt x="82" y="27"/>
                      <a:pt x="68" y="8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41" name="Freeform 160">
                <a:extLst>
                  <a:ext uri="{FF2B5EF4-FFF2-40B4-BE49-F238E27FC236}">
                    <a16:creationId xmlns:a16="http://schemas.microsoft.com/office/drawing/2014/main" id="{723FD0DD-56FE-481D-B0BA-BFDD724F2B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71" y="4660"/>
                <a:ext cx="64" cy="65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7"/>
                      <a:pt x="38" y="56"/>
                      <a:pt x="24" y="54"/>
                    </a:cubicBezTo>
                    <a:cubicBezTo>
                      <a:pt x="10" y="52"/>
                      <a:pt x="0" y="38"/>
                      <a:pt x="2" y="24"/>
                    </a:cubicBezTo>
                    <a:cubicBezTo>
                      <a:pt x="5" y="10"/>
                      <a:pt x="18" y="0"/>
                      <a:pt x="32" y="2"/>
                    </a:cubicBezTo>
                    <a:cubicBezTo>
                      <a:pt x="47" y="5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42" name="Freeform 161">
                <a:extLst>
                  <a:ext uri="{FF2B5EF4-FFF2-40B4-BE49-F238E27FC236}">
                    <a16:creationId xmlns:a16="http://schemas.microsoft.com/office/drawing/2014/main" id="{874C9B38-8A37-40D1-892C-0E5D68EC891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754" y="4644"/>
                <a:ext cx="97" cy="97"/>
              </a:xfrm>
              <a:custGeom>
                <a:avLst/>
                <a:gdLst>
                  <a:gd name="T0" fmla="*/ 36 w 84"/>
                  <a:gd name="T1" fmla="*/ 81 h 84"/>
                  <a:gd name="T2" fmla="*/ 4 w 84"/>
                  <a:gd name="T3" fmla="*/ 36 h 84"/>
                  <a:gd name="T4" fmla="*/ 48 w 84"/>
                  <a:gd name="T5" fmla="*/ 4 h 84"/>
                  <a:gd name="T6" fmla="*/ 81 w 84"/>
                  <a:gd name="T7" fmla="*/ 48 h 84"/>
                  <a:gd name="T8" fmla="*/ 36 w 84"/>
                  <a:gd name="T9" fmla="*/ 81 h 84"/>
                  <a:gd name="T10" fmla="*/ 48 w 84"/>
                  <a:gd name="T11" fmla="*/ 5 h 84"/>
                  <a:gd name="T12" fmla="*/ 5 w 84"/>
                  <a:gd name="T13" fmla="*/ 36 h 84"/>
                  <a:gd name="T14" fmla="*/ 36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1"/>
                    </a:moveTo>
                    <a:cubicBezTo>
                      <a:pt x="15" y="77"/>
                      <a:pt x="0" y="57"/>
                      <a:pt x="4" y="36"/>
                    </a:cubicBezTo>
                    <a:cubicBezTo>
                      <a:pt x="7" y="15"/>
                      <a:pt x="27" y="0"/>
                      <a:pt x="48" y="4"/>
                    </a:cubicBezTo>
                    <a:cubicBezTo>
                      <a:pt x="70" y="7"/>
                      <a:pt x="84" y="27"/>
                      <a:pt x="81" y="48"/>
                    </a:cubicBezTo>
                    <a:cubicBezTo>
                      <a:pt x="77" y="70"/>
                      <a:pt x="57" y="84"/>
                      <a:pt x="36" y="81"/>
                    </a:cubicBezTo>
                    <a:close/>
                    <a:moveTo>
                      <a:pt x="48" y="5"/>
                    </a:moveTo>
                    <a:cubicBezTo>
                      <a:pt x="28" y="2"/>
                      <a:pt x="9" y="16"/>
                      <a:pt x="5" y="36"/>
                    </a:cubicBezTo>
                    <a:cubicBezTo>
                      <a:pt x="2" y="57"/>
                      <a:pt x="16" y="76"/>
                      <a:pt x="36" y="79"/>
                    </a:cubicBezTo>
                    <a:cubicBezTo>
                      <a:pt x="57" y="82"/>
                      <a:pt x="76" y="68"/>
                      <a:pt x="79" y="48"/>
                    </a:cubicBezTo>
                    <a:cubicBezTo>
                      <a:pt x="82" y="28"/>
                      <a:pt x="68" y="9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43" name="Freeform 162">
                <a:extLst>
                  <a:ext uri="{FF2B5EF4-FFF2-40B4-BE49-F238E27FC236}">
                    <a16:creationId xmlns:a16="http://schemas.microsoft.com/office/drawing/2014/main" id="{A6BC1389-8093-477E-8E45-74DF58FFB3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95" y="4006"/>
                <a:ext cx="65" cy="65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6"/>
                      <a:pt x="38" y="56"/>
                      <a:pt x="24" y="54"/>
                    </a:cubicBezTo>
                    <a:cubicBezTo>
                      <a:pt x="10" y="51"/>
                      <a:pt x="0" y="38"/>
                      <a:pt x="2" y="24"/>
                    </a:cubicBezTo>
                    <a:cubicBezTo>
                      <a:pt x="5" y="9"/>
                      <a:pt x="18" y="0"/>
                      <a:pt x="32" y="2"/>
                    </a:cubicBezTo>
                    <a:cubicBezTo>
                      <a:pt x="47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44" name="Freeform 163">
                <a:extLst>
                  <a:ext uri="{FF2B5EF4-FFF2-40B4-BE49-F238E27FC236}">
                    <a16:creationId xmlns:a16="http://schemas.microsoft.com/office/drawing/2014/main" id="{538EAB94-A72F-49CB-8AE6-F452310BAE4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079" y="3990"/>
                <a:ext cx="97" cy="97"/>
              </a:xfrm>
              <a:custGeom>
                <a:avLst/>
                <a:gdLst>
                  <a:gd name="T0" fmla="*/ 36 w 84"/>
                  <a:gd name="T1" fmla="*/ 80 h 84"/>
                  <a:gd name="T2" fmla="*/ 4 w 84"/>
                  <a:gd name="T3" fmla="*/ 36 h 84"/>
                  <a:gd name="T4" fmla="*/ 48 w 84"/>
                  <a:gd name="T5" fmla="*/ 3 h 84"/>
                  <a:gd name="T6" fmla="*/ 81 w 84"/>
                  <a:gd name="T7" fmla="*/ 48 h 84"/>
                  <a:gd name="T8" fmla="*/ 36 w 84"/>
                  <a:gd name="T9" fmla="*/ 80 h 84"/>
                  <a:gd name="T10" fmla="*/ 48 w 84"/>
                  <a:gd name="T11" fmla="*/ 5 h 84"/>
                  <a:gd name="T12" fmla="*/ 5 w 84"/>
                  <a:gd name="T13" fmla="*/ 36 h 84"/>
                  <a:gd name="T14" fmla="*/ 36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0"/>
                    </a:moveTo>
                    <a:cubicBezTo>
                      <a:pt x="15" y="77"/>
                      <a:pt x="0" y="57"/>
                      <a:pt x="4" y="36"/>
                    </a:cubicBezTo>
                    <a:cubicBezTo>
                      <a:pt x="7" y="15"/>
                      <a:pt x="27" y="0"/>
                      <a:pt x="48" y="3"/>
                    </a:cubicBezTo>
                    <a:cubicBezTo>
                      <a:pt x="70" y="7"/>
                      <a:pt x="84" y="27"/>
                      <a:pt x="81" y="48"/>
                    </a:cubicBezTo>
                    <a:cubicBezTo>
                      <a:pt x="77" y="69"/>
                      <a:pt x="57" y="84"/>
                      <a:pt x="36" y="80"/>
                    </a:cubicBezTo>
                    <a:close/>
                    <a:moveTo>
                      <a:pt x="48" y="5"/>
                    </a:moveTo>
                    <a:cubicBezTo>
                      <a:pt x="28" y="2"/>
                      <a:pt x="9" y="16"/>
                      <a:pt x="5" y="36"/>
                    </a:cubicBezTo>
                    <a:cubicBezTo>
                      <a:pt x="2" y="56"/>
                      <a:pt x="16" y="76"/>
                      <a:pt x="36" y="79"/>
                    </a:cubicBezTo>
                    <a:cubicBezTo>
                      <a:pt x="57" y="82"/>
                      <a:pt x="76" y="68"/>
                      <a:pt x="79" y="48"/>
                    </a:cubicBezTo>
                    <a:cubicBezTo>
                      <a:pt x="82" y="27"/>
                      <a:pt x="68" y="8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45" name="Freeform 164">
                <a:extLst>
                  <a:ext uri="{FF2B5EF4-FFF2-40B4-BE49-F238E27FC236}">
                    <a16:creationId xmlns:a16="http://schemas.microsoft.com/office/drawing/2014/main" id="{F5E6ACBA-7F49-4510-A478-32E11470EA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36" y="4499"/>
                <a:ext cx="86" cy="85"/>
              </a:xfrm>
              <a:custGeom>
                <a:avLst/>
                <a:gdLst>
                  <a:gd name="T0" fmla="*/ 71 w 74"/>
                  <a:gd name="T1" fmla="*/ 43 h 74"/>
                  <a:gd name="T2" fmla="*/ 32 w 74"/>
                  <a:gd name="T3" fmla="*/ 71 h 74"/>
                  <a:gd name="T4" fmla="*/ 3 w 74"/>
                  <a:gd name="T5" fmla="*/ 32 h 74"/>
                  <a:gd name="T6" fmla="*/ 43 w 74"/>
                  <a:gd name="T7" fmla="*/ 3 h 74"/>
                  <a:gd name="T8" fmla="*/ 71 w 74"/>
                  <a:gd name="T9" fmla="*/ 43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4" h="74">
                    <a:moveTo>
                      <a:pt x="71" y="43"/>
                    </a:moveTo>
                    <a:cubicBezTo>
                      <a:pt x="68" y="61"/>
                      <a:pt x="51" y="74"/>
                      <a:pt x="32" y="71"/>
                    </a:cubicBezTo>
                    <a:cubicBezTo>
                      <a:pt x="13" y="68"/>
                      <a:pt x="0" y="51"/>
                      <a:pt x="3" y="32"/>
                    </a:cubicBezTo>
                    <a:cubicBezTo>
                      <a:pt x="6" y="13"/>
                      <a:pt x="24" y="0"/>
                      <a:pt x="43" y="3"/>
                    </a:cubicBezTo>
                    <a:cubicBezTo>
                      <a:pt x="61" y="6"/>
                      <a:pt x="74" y="24"/>
                      <a:pt x="71" y="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46" name="Freeform 165">
                <a:extLst>
                  <a:ext uri="{FF2B5EF4-FFF2-40B4-BE49-F238E27FC236}">
                    <a16:creationId xmlns:a16="http://schemas.microsoft.com/office/drawing/2014/main" id="{4BC27A26-ED35-48C4-BB0A-1B208ACCEE4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116" y="4478"/>
                <a:ext cx="128" cy="128"/>
              </a:xfrm>
              <a:custGeom>
                <a:avLst/>
                <a:gdLst>
                  <a:gd name="T0" fmla="*/ 47 w 111"/>
                  <a:gd name="T1" fmla="*/ 106 h 111"/>
                  <a:gd name="T2" fmla="*/ 4 w 111"/>
                  <a:gd name="T3" fmla="*/ 47 h 111"/>
                  <a:gd name="T4" fmla="*/ 63 w 111"/>
                  <a:gd name="T5" fmla="*/ 4 h 111"/>
                  <a:gd name="T6" fmla="*/ 106 w 111"/>
                  <a:gd name="T7" fmla="*/ 63 h 111"/>
                  <a:gd name="T8" fmla="*/ 47 w 111"/>
                  <a:gd name="T9" fmla="*/ 106 h 111"/>
                  <a:gd name="T10" fmla="*/ 63 w 111"/>
                  <a:gd name="T11" fmla="*/ 6 h 111"/>
                  <a:gd name="T12" fmla="*/ 6 w 111"/>
                  <a:gd name="T13" fmla="*/ 47 h 111"/>
                  <a:gd name="T14" fmla="*/ 47 w 111"/>
                  <a:gd name="T15" fmla="*/ 104 h 111"/>
                  <a:gd name="T16" fmla="*/ 104 w 111"/>
                  <a:gd name="T17" fmla="*/ 63 h 111"/>
                  <a:gd name="T18" fmla="*/ 63 w 111"/>
                  <a:gd name="T19" fmla="*/ 6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1" h="111">
                    <a:moveTo>
                      <a:pt x="47" y="106"/>
                    </a:moveTo>
                    <a:cubicBezTo>
                      <a:pt x="19" y="102"/>
                      <a:pt x="0" y="75"/>
                      <a:pt x="4" y="47"/>
                    </a:cubicBezTo>
                    <a:cubicBezTo>
                      <a:pt x="9" y="19"/>
                      <a:pt x="35" y="0"/>
                      <a:pt x="63" y="4"/>
                    </a:cubicBezTo>
                    <a:cubicBezTo>
                      <a:pt x="91" y="9"/>
                      <a:pt x="111" y="35"/>
                      <a:pt x="106" y="63"/>
                    </a:cubicBezTo>
                    <a:cubicBezTo>
                      <a:pt x="102" y="91"/>
                      <a:pt x="75" y="111"/>
                      <a:pt x="47" y="106"/>
                    </a:cubicBezTo>
                    <a:close/>
                    <a:moveTo>
                      <a:pt x="63" y="6"/>
                    </a:moveTo>
                    <a:cubicBezTo>
                      <a:pt x="36" y="2"/>
                      <a:pt x="11" y="20"/>
                      <a:pt x="6" y="47"/>
                    </a:cubicBezTo>
                    <a:cubicBezTo>
                      <a:pt x="2" y="74"/>
                      <a:pt x="20" y="100"/>
                      <a:pt x="47" y="104"/>
                    </a:cubicBezTo>
                    <a:cubicBezTo>
                      <a:pt x="74" y="108"/>
                      <a:pt x="100" y="90"/>
                      <a:pt x="104" y="63"/>
                    </a:cubicBezTo>
                    <a:cubicBezTo>
                      <a:pt x="108" y="36"/>
                      <a:pt x="90" y="11"/>
                      <a:pt x="6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47" name="Freeform 166">
                <a:extLst>
                  <a:ext uri="{FF2B5EF4-FFF2-40B4-BE49-F238E27FC236}">
                    <a16:creationId xmlns:a16="http://schemas.microsoft.com/office/drawing/2014/main" id="{C0FFAD2A-840B-4045-9238-B10BB4B0B05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088" y="4451"/>
                <a:ext cx="182" cy="182"/>
              </a:xfrm>
              <a:custGeom>
                <a:avLst/>
                <a:gdLst>
                  <a:gd name="T0" fmla="*/ 68 w 158"/>
                  <a:gd name="T1" fmla="*/ 152 h 158"/>
                  <a:gd name="T2" fmla="*/ 6 w 158"/>
                  <a:gd name="T3" fmla="*/ 68 h 158"/>
                  <a:gd name="T4" fmla="*/ 91 w 158"/>
                  <a:gd name="T5" fmla="*/ 6 h 158"/>
                  <a:gd name="T6" fmla="*/ 152 w 158"/>
                  <a:gd name="T7" fmla="*/ 91 h 158"/>
                  <a:gd name="T8" fmla="*/ 68 w 158"/>
                  <a:gd name="T9" fmla="*/ 152 h 158"/>
                  <a:gd name="T10" fmla="*/ 90 w 158"/>
                  <a:gd name="T11" fmla="*/ 8 h 158"/>
                  <a:gd name="T12" fmla="*/ 8 w 158"/>
                  <a:gd name="T13" fmla="*/ 68 h 158"/>
                  <a:gd name="T14" fmla="*/ 68 w 158"/>
                  <a:gd name="T15" fmla="*/ 150 h 158"/>
                  <a:gd name="T16" fmla="*/ 150 w 158"/>
                  <a:gd name="T17" fmla="*/ 90 h 158"/>
                  <a:gd name="T18" fmla="*/ 90 w 158"/>
                  <a:gd name="T19" fmla="*/ 8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8" h="158">
                    <a:moveTo>
                      <a:pt x="68" y="152"/>
                    </a:moveTo>
                    <a:cubicBezTo>
                      <a:pt x="27" y="146"/>
                      <a:pt x="0" y="108"/>
                      <a:pt x="6" y="68"/>
                    </a:cubicBezTo>
                    <a:cubicBezTo>
                      <a:pt x="13" y="27"/>
                      <a:pt x="51" y="0"/>
                      <a:pt x="91" y="6"/>
                    </a:cubicBezTo>
                    <a:cubicBezTo>
                      <a:pt x="131" y="13"/>
                      <a:pt x="158" y="51"/>
                      <a:pt x="152" y="91"/>
                    </a:cubicBezTo>
                    <a:cubicBezTo>
                      <a:pt x="146" y="131"/>
                      <a:pt x="108" y="158"/>
                      <a:pt x="68" y="152"/>
                    </a:cubicBezTo>
                    <a:close/>
                    <a:moveTo>
                      <a:pt x="90" y="8"/>
                    </a:moveTo>
                    <a:cubicBezTo>
                      <a:pt x="51" y="2"/>
                      <a:pt x="15" y="29"/>
                      <a:pt x="8" y="68"/>
                    </a:cubicBezTo>
                    <a:cubicBezTo>
                      <a:pt x="2" y="107"/>
                      <a:pt x="29" y="144"/>
                      <a:pt x="68" y="150"/>
                    </a:cubicBezTo>
                    <a:cubicBezTo>
                      <a:pt x="107" y="156"/>
                      <a:pt x="144" y="129"/>
                      <a:pt x="150" y="90"/>
                    </a:cubicBezTo>
                    <a:cubicBezTo>
                      <a:pt x="156" y="51"/>
                      <a:pt x="129" y="15"/>
                      <a:pt x="90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48" name="Freeform 167">
                <a:extLst>
                  <a:ext uri="{FF2B5EF4-FFF2-40B4-BE49-F238E27FC236}">
                    <a16:creationId xmlns:a16="http://schemas.microsoft.com/office/drawing/2014/main" id="{C18D3810-4659-414B-B9B0-D7AAECA145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10" y="5113"/>
                <a:ext cx="65" cy="65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7"/>
                      <a:pt x="38" y="56"/>
                      <a:pt x="24" y="54"/>
                    </a:cubicBezTo>
                    <a:cubicBezTo>
                      <a:pt x="10" y="52"/>
                      <a:pt x="0" y="38"/>
                      <a:pt x="2" y="24"/>
                    </a:cubicBezTo>
                    <a:cubicBezTo>
                      <a:pt x="5" y="10"/>
                      <a:pt x="18" y="0"/>
                      <a:pt x="32" y="2"/>
                    </a:cubicBezTo>
                    <a:cubicBezTo>
                      <a:pt x="47" y="5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49" name="Freeform 168">
                <a:extLst>
                  <a:ext uri="{FF2B5EF4-FFF2-40B4-BE49-F238E27FC236}">
                    <a16:creationId xmlns:a16="http://schemas.microsoft.com/office/drawing/2014/main" id="{20BF4742-52BE-4D1A-92F1-5EF0B5D5CDB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494" y="5097"/>
                <a:ext cx="97" cy="97"/>
              </a:xfrm>
              <a:custGeom>
                <a:avLst/>
                <a:gdLst>
                  <a:gd name="T0" fmla="*/ 36 w 84"/>
                  <a:gd name="T1" fmla="*/ 81 h 84"/>
                  <a:gd name="T2" fmla="*/ 4 w 84"/>
                  <a:gd name="T3" fmla="*/ 36 h 84"/>
                  <a:gd name="T4" fmla="*/ 48 w 84"/>
                  <a:gd name="T5" fmla="*/ 4 h 84"/>
                  <a:gd name="T6" fmla="*/ 81 w 84"/>
                  <a:gd name="T7" fmla="*/ 48 h 84"/>
                  <a:gd name="T8" fmla="*/ 36 w 84"/>
                  <a:gd name="T9" fmla="*/ 81 h 84"/>
                  <a:gd name="T10" fmla="*/ 48 w 84"/>
                  <a:gd name="T11" fmla="*/ 5 h 84"/>
                  <a:gd name="T12" fmla="*/ 5 w 84"/>
                  <a:gd name="T13" fmla="*/ 36 h 84"/>
                  <a:gd name="T14" fmla="*/ 36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1"/>
                    </a:moveTo>
                    <a:cubicBezTo>
                      <a:pt x="15" y="77"/>
                      <a:pt x="0" y="57"/>
                      <a:pt x="4" y="36"/>
                    </a:cubicBezTo>
                    <a:cubicBezTo>
                      <a:pt x="7" y="15"/>
                      <a:pt x="27" y="0"/>
                      <a:pt x="48" y="4"/>
                    </a:cubicBezTo>
                    <a:cubicBezTo>
                      <a:pt x="70" y="7"/>
                      <a:pt x="84" y="27"/>
                      <a:pt x="81" y="48"/>
                    </a:cubicBezTo>
                    <a:cubicBezTo>
                      <a:pt x="77" y="70"/>
                      <a:pt x="57" y="84"/>
                      <a:pt x="36" y="81"/>
                    </a:cubicBezTo>
                    <a:close/>
                    <a:moveTo>
                      <a:pt x="48" y="5"/>
                    </a:moveTo>
                    <a:cubicBezTo>
                      <a:pt x="28" y="2"/>
                      <a:pt x="9" y="16"/>
                      <a:pt x="5" y="36"/>
                    </a:cubicBezTo>
                    <a:cubicBezTo>
                      <a:pt x="2" y="57"/>
                      <a:pt x="16" y="76"/>
                      <a:pt x="36" y="79"/>
                    </a:cubicBezTo>
                    <a:cubicBezTo>
                      <a:pt x="57" y="82"/>
                      <a:pt x="76" y="68"/>
                      <a:pt x="79" y="48"/>
                    </a:cubicBezTo>
                    <a:cubicBezTo>
                      <a:pt x="82" y="28"/>
                      <a:pt x="68" y="9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50" name="Freeform 169">
                <a:extLst>
                  <a:ext uri="{FF2B5EF4-FFF2-40B4-BE49-F238E27FC236}">
                    <a16:creationId xmlns:a16="http://schemas.microsoft.com/office/drawing/2014/main" id="{41C84D18-8EED-47DD-A4C9-F10E41E8001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473" y="5076"/>
                <a:ext cx="139" cy="139"/>
              </a:xfrm>
              <a:custGeom>
                <a:avLst/>
                <a:gdLst>
                  <a:gd name="T0" fmla="*/ 52 w 120"/>
                  <a:gd name="T1" fmla="*/ 115 h 120"/>
                  <a:gd name="T2" fmla="*/ 5 w 120"/>
                  <a:gd name="T3" fmla="*/ 52 h 120"/>
                  <a:gd name="T4" fmla="*/ 69 w 120"/>
                  <a:gd name="T5" fmla="*/ 5 h 120"/>
                  <a:gd name="T6" fmla="*/ 115 w 120"/>
                  <a:gd name="T7" fmla="*/ 69 h 120"/>
                  <a:gd name="T8" fmla="*/ 52 w 120"/>
                  <a:gd name="T9" fmla="*/ 115 h 120"/>
                  <a:gd name="T10" fmla="*/ 69 w 120"/>
                  <a:gd name="T11" fmla="*/ 7 h 120"/>
                  <a:gd name="T12" fmla="*/ 7 w 120"/>
                  <a:gd name="T13" fmla="*/ 52 h 120"/>
                  <a:gd name="T14" fmla="*/ 52 w 120"/>
                  <a:gd name="T15" fmla="*/ 114 h 120"/>
                  <a:gd name="T16" fmla="*/ 114 w 120"/>
                  <a:gd name="T17" fmla="*/ 69 h 120"/>
                  <a:gd name="T18" fmla="*/ 69 w 120"/>
                  <a:gd name="T19" fmla="*/ 7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0" h="120">
                    <a:moveTo>
                      <a:pt x="52" y="115"/>
                    </a:moveTo>
                    <a:cubicBezTo>
                      <a:pt x="21" y="110"/>
                      <a:pt x="0" y="82"/>
                      <a:pt x="5" y="52"/>
                    </a:cubicBezTo>
                    <a:cubicBezTo>
                      <a:pt x="10" y="21"/>
                      <a:pt x="39" y="0"/>
                      <a:pt x="69" y="5"/>
                    </a:cubicBezTo>
                    <a:cubicBezTo>
                      <a:pt x="99" y="10"/>
                      <a:pt x="120" y="39"/>
                      <a:pt x="115" y="69"/>
                    </a:cubicBezTo>
                    <a:cubicBezTo>
                      <a:pt x="110" y="99"/>
                      <a:pt x="82" y="120"/>
                      <a:pt x="52" y="115"/>
                    </a:cubicBezTo>
                    <a:close/>
                    <a:moveTo>
                      <a:pt x="69" y="7"/>
                    </a:moveTo>
                    <a:cubicBezTo>
                      <a:pt x="39" y="2"/>
                      <a:pt x="12" y="22"/>
                      <a:pt x="7" y="52"/>
                    </a:cubicBezTo>
                    <a:cubicBezTo>
                      <a:pt x="2" y="81"/>
                      <a:pt x="22" y="109"/>
                      <a:pt x="52" y="114"/>
                    </a:cubicBezTo>
                    <a:cubicBezTo>
                      <a:pt x="81" y="118"/>
                      <a:pt x="109" y="98"/>
                      <a:pt x="114" y="69"/>
                    </a:cubicBezTo>
                    <a:cubicBezTo>
                      <a:pt x="118" y="39"/>
                      <a:pt x="98" y="12"/>
                      <a:pt x="6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51" name="Freeform 170">
                <a:extLst>
                  <a:ext uri="{FF2B5EF4-FFF2-40B4-BE49-F238E27FC236}">
                    <a16:creationId xmlns:a16="http://schemas.microsoft.com/office/drawing/2014/main" id="{0662C46E-82D4-42EF-A39B-89BA81EA75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27" y="3302"/>
                <a:ext cx="89" cy="88"/>
              </a:xfrm>
              <a:custGeom>
                <a:avLst/>
                <a:gdLst>
                  <a:gd name="T0" fmla="*/ 74 w 77"/>
                  <a:gd name="T1" fmla="*/ 44 h 76"/>
                  <a:gd name="T2" fmla="*/ 33 w 77"/>
                  <a:gd name="T3" fmla="*/ 73 h 76"/>
                  <a:gd name="T4" fmla="*/ 3 w 77"/>
                  <a:gd name="T5" fmla="*/ 33 h 76"/>
                  <a:gd name="T6" fmla="*/ 44 w 77"/>
                  <a:gd name="T7" fmla="*/ 3 h 76"/>
                  <a:gd name="T8" fmla="*/ 74 w 77"/>
                  <a:gd name="T9" fmla="*/ 44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7" h="76">
                    <a:moveTo>
                      <a:pt x="74" y="44"/>
                    </a:moveTo>
                    <a:cubicBezTo>
                      <a:pt x="71" y="63"/>
                      <a:pt x="52" y="76"/>
                      <a:pt x="33" y="73"/>
                    </a:cubicBezTo>
                    <a:cubicBezTo>
                      <a:pt x="14" y="70"/>
                      <a:pt x="0" y="52"/>
                      <a:pt x="3" y="33"/>
                    </a:cubicBezTo>
                    <a:cubicBezTo>
                      <a:pt x="7" y="13"/>
                      <a:pt x="25" y="0"/>
                      <a:pt x="44" y="3"/>
                    </a:cubicBezTo>
                    <a:cubicBezTo>
                      <a:pt x="64" y="6"/>
                      <a:pt x="77" y="24"/>
                      <a:pt x="74" y="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52" name="Freeform 171">
                <a:extLst>
                  <a:ext uri="{FF2B5EF4-FFF2-40B4-BE49-F238E27FC236}">
                    <a16:creationId xmlns:a16="http://schemas.microsoft.com/office/drawing/2014/main" id="{FBE05ED8-5AFC-4D15-BA87-0C170D5B0FF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406" y="3280"/>
                <a:ext cx="132" cy="132"/>
              </a:xfrm>
              <a:custGeom>
                <a:avLst/>
                <a:gdLst>
                  <a:gd name="T0" fmla="*/ 48 w 114"/>
                  <a:gd name="T1" fmla="*/ 110 h 114"/>
                  <a:gd name="T2" fmla="*/ 4 w 114"/>
                  <a:gd name="T3" fmla="*/ 49 h 114"/>
                  <a:gd name="T4" fmla="*/ 65 w 114"/>
                  <a:gd name="T5" fmla="*/ 5 h 114"/>
                  <a:gd name="T6" fmla="*/ 109 w 114"/>
                  <a:gd name="T7" fmla="*/ 66 h 114"/>
                  <a:gd name="T8" fmla="*/ 48 w 114"/>
                  <a:gd name="T9" fmla="*/ 110 h 114"/>
                  <a:gd name="T10" fmla="*/ 65 w 114"/>
                  <a:gd name="T11" fmla="*/ 7 h 114"/>
                  <a:gd name="T12" fmla="*/ 6 w 114"/>
                  <a:gd name="T13" fmla="*/ 49 h 114"/>
                  <a:gd name="T14" fmla="*/ 49 w 114"/>
                  <a:gd name="T15" fmla="*/ 107 h 114"/>
                  <a:gd name="T16" fmla="*/ 107 w 114"/>
                  <a:gd name="T17" fmla="*/ 65 h 114"/>
                  <a:gd name="T18" fmla="*/ 65 w 114"/>
                  <a:gd name="T19" fmla="*/ 7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4" h="114">
                    <a:moveTo>
                      <a:pt x="48" y="110"/>
                    </a:moveTo>
                    <a:cubicBezTo>
                      <a:pt x="19" y="105"/>
                      <a:pt x="0" y="78"/>
                      <a:pt x="4" y="49"/>
                    </a:cubicBezTo>
                    <a:cubicBezTo>
                      <a:pt x="9" y="20"/>
                      <a:pt x="36" y="0"/>
                      <a:pt x="65" y="5"/>
                    </a:cubicBezTo>
                    <a:cubicBezTo>
                      <a:pt x="94" y="9"/>
                      <a:pt x="114" y="37"/>
                      <a:pt x="109" y="66"/>
                    </a:cubicBezTo>
                    <a:cubicBezTo>
                      <a:pt x="104" y="94"/>
                      <a:pt x="77" y="114"/>
                      <a:pt x="48" y="110"/>
                    </a:cubicBezTo>
                    <a:close/>
                    <a:moveTo>
                      <a:pt x="65" y="7"/>
                    </a:moveTo>
                    <a:cubicBezTo>
                      <a:pt x="37" y="3"/>
                      <a:pt x="11" y="22"/>
                      <a:pt x="6" y="49"/>
                    </a:cubicBezTo>
                    <a:cubicBezTo>
                      <a:pt x="2" y="77"/>
                      <a:pt x="21" y="103"/>
                      <a:pt x="49" y="107"/>
                    </a:cubicBezTo>
                    <a:cubicBezTo>
                      <a:pt x="76" y="112"/>
                      <a:pt x="102" y="93"/>
                      <a:pt x="107" y="65"/>
                    </a:cubicBezTo>
                    <a:cubicBezTo>
                      <a:pt x="111" y="37"/>
                      <a:pt x="92" y="11"/>
                      <a:pt x="65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53" name="Freeform 172">
                <a:extLst>
                  <a:ext uri="{FF2B5EF4-FFF2-40B4-BE49-F238E27FC236}">
                    <a16:creationId xmlns:a16="http://schemas.microsoft.com/office/drawing/2014/main" id="{C91FC9A2-2693-401F-BBAE-2B6525AE43B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378" y="3253"/>
                <a:ext cx="188" cy="187"/>
              </a:xfrm>
              <a:custGeom>
                <a:avLst/>
                <a:gdLst>
                  <a:gd name="T0" fmla="*/ 70 w 163"/>
                  <a:gd name="T1" fmla="*/ 156 h 163"/>
                  <a:gd name="T2" fmla="*/ 7 w 163"/>
                  <a:gd name="T3" fmla="*/ 69 h 163"/>
                  <a:gd name="T4" fmla="*/ 94 w 163"/>
                  <a:gd name="T5" fmla="*/ 6 h 163"/>
                  <a:gd name="T6" fmla="*/ 157 w 163"/>
                  <a:gd name="T7" fmla="*/ 93 h 163"/>
                  <a:gd name="T8" fmla="*/ 70 w 163"/>
                  <a:gd name="T9" fmla="*/ 156 h 163"/>
                  <a:gd name="T10" fmla="*/ 93 w 163"/>
                  <a:gd name="T11" fmla="*/ 8 h 163"/>
                  <a:gd name="T12" fmla="*/ 9 w 163"/>
                  <a:gd name="T13" fmla="*/ 70 h 163"/>
                  <a:gd name="T14" fmla="*/ 70 w 163"/>
                  <a:gd name="T15" fmla="*/ 154 h 163"/>
                  <a:gd name="T16" fmla="*/ 154 w 163"/>
                  <a:gd name="T17" fmla="*/ 93 h 163"/>
                  <a:gd name="T18" fmla="*/ 93 w 163"/>
                  <a:gd name="T19" fmla="*/ 8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63" h="163">
                    <a:moveTo>
                      <a:pt x="70" y="156"/>
                    </a:moveTo>
                    <a:cubicBezTo>
                      <a:pt x="28" y="150"/>
                      <a:pt x="0" y="111"/>
                      <a:pt x="7" y="69"/>
                    </a:cubicBezTo>
                    <a:cubicBezTo>
                      <a:pt x="13" y="28"/>
                      <a:pt x="52" y="0"/>
                      <a:pt x="94" y="6"/>
                    </a:cubicBezTo>
                    <a:cubicBezTo>
                      <a:pt x="135" y="13"/>
                      <a:pt x="163" y="52"/>
                      <a:pt x="157" y="93"/>
                    </a:cubicBezTo>
                    <a:cubicBezTo>
                      <a:pt x="150" y="134"/>
                      <a:pt x="111" y="163"/>
                      <a:pt x="70" y="156"/>
                    </a:cubicBezTo>
                    <a:close/>
                    <a:moveTo>
                      <a:pt x="93" y="8"/>
                    </a:moveTo>
                    <a:cubicBezTo>
                      <a:pt x="53" y="2"/>
                      <a:pt x="15" y="30"/>
                      <a:pt x="9" y="70"/>
                    </a:cubicBezTo>
                    <a:cubicBezTo>
                      <a:pt x="3" y="110"/>
                      <a:pt x="30" y="147"/>
                      <a:pt x="70" y="154"/>
                    </a:cubicBezTo>
                    <a:cubicBezTo>
                      <a:pt x="110" y="160"/>
                      <a:pt x="148" y="133"/>
                      <a:pt x="154" y="93"/>
                    </a:cubicBezTo>
                    <a:cubicBezTo>
                      <a:pt x="161" y="53"/>
                      <a:pt x="133" y="15"/>
                      <a:pt x="93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54" name="Freeform 173">
                <a:extLst>
                  <a:ext uri="{FF2B5EF4-FFF2-40B4-BE49-F238E27FC236}">
                    <a16:creationId xmlns:a16="http://schemas.microsoft.com/office/drawing/2014/main" id="{EAAD3D4D-802F-46B8-A7CD-118C6A8392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83" y="4763"/>
                <a:ext cx="65" cy="64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1" y="46"/>
                      <a:pt x="38" y="56"/>
                      <a:pt x="24" y="54"/>
                    </a:cubicBezTo>
                    <a:cubicBezTo>
                      <a:pt x="9" y="51"/>
                      <a:pt x="0" y="38"/>
                      <a:pt x="2" y="24"/>
                    </a:cubicBezTo>
                    <a:cubicBezTo>
                      <a:pt x="4" y="9"/>
                      <a:pt x="18" y="0"/>
                      <a:pt x="32" y="2"/>
                    </a:cubicBezTo>
                    <a:cubicBezTo>
                      <a:pt x="46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55" name="Freeform 174">
                <a:extLst>
                  <a:ext uri="{FF2B5EF4-FFF2-40B4-BE49-F238E27FC236}">
                    <a16:creationId xmlns:a16="http://schemas.microsoft.com/office/drawing/2014/main" id="{0BEC4510-59A4-445A-8A5B-92C23784CEC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667" y="4747"/>
                <a:ext cx="97" cy="97"/>
              </a:xfrm>
              <a:custGeom>
                <a:avLst/>
                <a:gdLst>
                  <a:gd name="T0" fmla="*/ 36 w 84"/>
                  <a:gd name="T1" fmla="*/ 80 h 84"/>
                  <a:gd name="T2" fmla="*/ 3 w 84"/>
                  <a:gd name="T3" fmla="*/ 36 h 84"/>
                  <a:gd name="T4" fmla="*/ 48 w 84"/>
                  <a:gd name="T5" fmla="*/ 3 h 84"/>
                  <a:gd name="T6" fmla="*/ 80 w 84"/>
                  <a:gd name="T7" fmla="*/ 48 h 84"/>
                  <a:gd name="T8" fmla="*/ 36 w 84"/>
                  <a:gd name="T9" fmla="*/ 80 h 84"/>
                  <a:gd name="T10" fmla="*/ 48 w 84"/>
                  <a:gd name="T11" fmla="*/ 5 h 84"/>
                  <a:gd name="T12" fmla="*/ 5 w 84"/>
                  <a:gd name="T13" fmla="*/ 36 h 84"/>
                  <a:gd name="T14" fmla="*/ 36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0"/>
                    </a:moveTo>
                    <a:cubicBezTo>
                      <a:pt x="14" y="77"/>
                      <a:pt x="0" y="57"/>
                      <a:pt x="3" y="36"/>
                    </a:cubicBezTo>
                    <a:cubicBezTo>
                      <a:pt x="7" y="14"/>
                      <a:pt x="27" y="0"/>
                      <a:pt x="48" y="3"/>
                    </a:cubicBezTo>
                    <a:cubicBezTo>
                      <a:pt x="69" y="7"/>
                      <a:pt x="84" y="27"/>
                      <a:pt x="80" y="48"/>
                    </a:cubicBezTo>
                    <a:cubicBezTo>
                      <a:pt x="77" y="69"/>
                      <a:pt x="57" y="84"/>
                      <a:pt x="36" y="80"/>
                    </a:cubicBezTo>
                    <a:close/>
                    <a:moveTo>
                      <a:pt x="48" y="5"/>
                    </a:moveTo>
                    <a:cubicBezTo>
                      <a:pt x="27" y="2"/>
                      <a:pt x="8" y="16"/>
                      <a:pt x="5" y="36"/>
                    </a:cubicBezTo>
                    <a:cubicBezTo>
                      <a:pt x="2" y="56"/>
                      <a:pt x="16" y="75"/>
                      <a:pt x="36" y="79"/>
                    </a:cubicBezTo>
                    <a:cubicBezTo>
                      <a:pt x="56" y="82"/>
                      <a:pt x="75" y="68"/>
                      <a:pt x="79" y="48"/>
                    </a:cubicBezTo>
                    <a:cubicBezTo>
                      <a:pt x="82" y="27"/>
                      <a:pt x="68" y="8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56" name="Freeform 175">
                <a:extLst>
                  <a:ext uri="{FF2B5EF4-FFF2-40B4-BE49-F238E27FC236}">
                    <a16:creationId xmlns:a16="http://schemas.microsoft.com/office/drawing/2014/main" id="{4510134A-7566-4EC2-9994-0D28705F758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646" y="4726"/>
                <a:ext cx="139" cy="138"/>
              </a:xfrm>
              <a:custGeom>
                <a:avLst/>
                <a:gdLst>
                  <a:gd name="T0" fmla="*/ 51 w 120"/>
                  <a:gd name="T1" fmla="*/ 115 h 120"/>
                  <a:gd name="T2" fmla="*/ 5 w 120"/>
                  <a:gd name="T3" fmla="*/ 51 h 120"/>
                  <a:gd name="T4" fmla="*/ 69 w 120"/>
                  <a:gd name="T5" fmla="*/ 5 h 120"/>
                  <a:gd name="T6" fmla="*/ 115 w 120"/>
                  <a:gd name="T7" fmla="*/ 68 h 120"/>
                  <a:gd name="T8" fmla="*/ 51 w 120"/>
                  <a:gd name="T9" fmla="*/ 115 h 120"/>
                  <a:gd name="T10" fmla="*/ 68 w 120"/>
                  <a:gd name="T11" fmla="*/ 6 h 120"/>
                  <a:gd name="T12" fmla="*/ 6 w 120"/>
                  <a:gd name="T13" fmla="*/ 51 h 120"/>
                  <a:gd name="T14" fmla="*/ 51 w 120"/>
                  <a:gd name="T15" fmla="*/ 113 h 120"/>
                  <a:gd name="T16" fmla="*/ 113 w 120"/>
                  <a:gd name="T17" fmla="*/ 68 h 120"/>
                  <a:gd name="T18" fmla="*/ 68 w 120"/>
                  <a:gd name="T19" fmla="*/ 6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0" h="120">
                    <a:moveTo>
                      <a:pt x="51" y="115"/>
                    </a:moveTo>
                    <a:cubicBezTo>
                      <a:pt x="21" y="110"/>
                      <a:pt x="0" y="81"/>
                      <a:pt x="5" y="51"/>
                    </a:cubicBezTo>
                    <a:cubicBezTo>
                      <a:pt x="10" y="21"/>
                      <a:pt x="38" y="0"/>
                      <a:pt x="69" y="5"/>
                    </a:cubicBezTo>
                    <a:cubicBezTo>
                      <a:pt x="99" y="10"/>
                      <a:pt x="120" y="38"/>
                      <a:pt x="115" y="68"/>
                    </a:cubicBezTo>
                    <a:cubicBezTo>
                      <a:pt x="110" y="99"/>
                      <a:pt x="81" y="120"/>
                      <a:pt x="51" y="115"/>
                    </a:cubicBezTo>
                    <a:close/>
                    <a:moveTo>
                      <a:pt x="68" y="6"/>
                    </a:moveTo>
                    <a:cubicBezTo>
                      <a:pt x="39" y="2"/>
                      <a:pt x="11" y="22"/>
                      <a:pt x="6" y="51"/>
                    </a:cubicBezTo>
                    <a:cubicBezTo>
                      <a:pt x="2" y="81"/>
                      <a:pt x="22" y="108"/>
                      <a:pt x="51" y="113"/>
                    </a:cubicBezTo>
                    <a:cubicBezTo>
                      <a:pt x="81" y="118"/>
                      <a:pt x="108" y="98"/>
                      <a:pt x="113" y="68"/>
                    </a:cubicBezTo>
                    <a:cubicBezTo>
                      <a:pt x="118" y="39"/>
                      <a:pt x="98" y="11"/>
                      <a:pt x="6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57" name="Freeform 176">
                <a:extLst>
                  <a:ext uri="{FF2B5EF4-FFF2-40B4-BE49-F238E27FC236}">
                    <a16:creationId xmlns:a16="http://schemas.microsoft.com/office/drawing/2014/main" id="{CFAB6F72-AA4F-4E9E-A044-C14D922D6A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43" y="4990"/>
                <a:ext cx="84" cy="84"/>
              </a:xfrm>
              <a:custGeom>
                <a:avLst/>
                <a:gdLst>
                  <a:gd name="T0" fmla="*/ 70 w 73"/>
                  <a:gd name="T1" fmla="*/ 42 h 73"/>
                  <a:gd name="T2" fmla="*/ 31 w 73"/>
                  <a:gd name="T3" fmla="*/ 70 h 73"/>
                  <a:gd name="T4" fmla="*/ 3 w 73"/>
                  <a:gd name="T5" fmla="*/ 31 h 73"/>
                  <a:gd name="T6" fmla="*/ 42 w 73"/>
                  <a:gd name="T7" fmla="*/ 3 h 73"/>
                  <a:gd name="T8" fmla="*/ 70 w 73"/>
                  <a:gd name="T9" fmla="*/ 42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3" h="73">
                    <a:moveTo>
                      <a:pt x="70" y="42"/>
                    </a:moveTo>
                    <a:cubicBezTo>
                      <a:pt x="67" y="60"/>
                      <a:pt x="50" y="73"/>
                      <a:pt x="31" y="70"/>
                    </a:cubicBezTo>
                    <a:cubicBezTo>
                      <a:pt x="13" y="67"/>
                      <a:pt x="0" y="50"/>
                      <a:pt x="3" y="31"/>
                    </a:cubicBezTo>
                    <a:cubicBezTo>
                      <a:pt x="6" y="13"/>
                      <a:pt x="23" y="0"/>
                      <a:pt x="42" y="3"/>
                    </a:cubicBezTo>
                    <a:cubicBezTo>
                      <a:pt x="60" y="6"/>
                      <a:pt x="73" y="23"/>
                      <a:pt x="70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58" name="Freeform 177">
                <a:extLst>
                  <a:ext uri="{FF2B5EF4-FFF2-40B4-BE49-F238E27FC236}">
                    <a16:creationId xmlns:a16="http://schemas.microsoft.com/office/drawing/2014/main" id="{809EFFC7-ED76-43BA-A0FA-D8BC877EE7B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022" y="4969"/>
                <a:ext cx="126" cy="126"/>
              </a:xfrm>
              <a:custGeom>
                <a:avLst/>
                <a:gdLst>
                  <a:gd name="T0" fmla="*/ 47 w 109"/>
                  <a:gd name="T1" fmla="*/ 104 h 109"/>
                  <a:gd name="T2" fmla="*/ 5 w 109"/>
                  <a:gd name="T3" fmla="*/ 47 h 109"/>
                  <a:gd name="T4" fmla="*/ 63 w 109"/>
                  <a:gd name="T5" fmla="*/ 5 h 109"/>
                  <a:gd name="T6" fmla="*/ 105 w 109"/>
                  <a:gd name="T7" fmla="*/ 62 h 109"/>
                  <a:gd name="T8" fmla="*/ 47 w 109"/>
                  <a:gd name="T9" fmla="*/ 104 h 109"/>
                  <a:gd name="T10" fmla="*/ 62 w 109"/>
                  <a:gd name="T11" fmla="*/ 7 h 109"/>
                  <a:gd name="T12" fmla="*/ 7 w 109"/>
                  <a:gd name="T13" fmla="*/ 47 h 109"/>
                  <a:gd name="T14" fmla="*/ 47 w 109"/>
                  <a:gd name="T15" fmla="*/ 102 h 109"/>
                  <a:gd name="T16" fmla="*/ 102 w 109"/>
                  <a:gd name="T17" fmla="*/ 62 h 109"/>
                  <a:gd name="T18" fmla="*/ 62 w 109"/>
                  <a:gd name="T19" fmla="*/ 7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9" h="109">
                    <a:moveTo>
                      <a:pt x="47" y="104"/>
                    </a:moveTo>
                    <a:cubicBezTo>
                      <a:pt x="19" y="100"/>
                      <a:pt x="0" y="74"/>
                      <a:pt x="5" y="47"/>
                    </a:cubicBezTo>
                    <a:cubicBezTo>
                      <a:pt x="9" y="19"/>
                      <a:pt x="35" y="0"/>
                      <a:pt x="63" y="5"/>
                    </a:cubicBezTo>
                    <a:cubicBezTo>
                      <a:pt x="90" y="9"/>
                      <a:pt x="109" y="35"/>
                      <a:pt x="105" y="62"/>
                    </a:cubicBezTo>
                    <a:cubicBezTo>
                      <a:pt x="100" y="90"/>
                      <a:pt x="74" y="109"/>
                      <a:pt x="47" y="104"/>
                    </a:cubicBezTo>
                    <a:close/>
                    <a:moveTo>
                      <a:pt x="62" y="7"/>
                    </a:moveTo>
                    <a:cubicBezTo>
                      <a:pt x="36" y="3"/>
                      <a:pt x="11" y="21"/>
                      <a:pt x="7" y="47"/>
                    </a:cubicBezTo>
                    <a:cubicBezTo>
                      <a:pt x="3" y="73"/>
                      <a:pt x="21" y="98"/>
                      <a:pt x="47" y="102"/>
                    </a:cubicBezTo>
                    <a:cubicBezTo>
                      <a:pt x="73" y="106"/>
                      <a:pt x="98" y="88"/>
                      <a:pt x="102" y="62"/>
                    </a:cubicBezTo>
                    <a:cubicBezTo>
                      <a:pt x="107" y="36"/>
                      <a:pt x="89" y="11"/>
                      <a:pt x="62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59" name="Freeform 178">
                <a:extLst>
                  <a:ext uri="{FF2B5EF4-FFF2-40B4-BE49-F238E27FC236}">
                    <a16:creationId xmlns:a16="http://schemas.microsoft.com/office/drawing/2014/main" id="{FF66DC4C-4743-4E7B-AF95-A7D1EF64555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995" y="4943"/>
                <a:ext cx="179" cy="178"/>
              </a:xfrm>
              <a:custGeom>
                <a:avLst/>
                <a:gdLst>
                  <a:gd name="T0" fmla="*/ 66 w 155"/>
                  <a:gd name="T1" fmla="*/ 149 h 155"/>
                  <a:gd name="T2" fmla="*/ 6 w 155"/>
                  <a:gd name="T3" fmla="*/ 66 h 155"/>
                  <a:gd name="T4" fmla="*/ 89 w 155"/>
                  <a:gd name="T5" fmla="*/ 6 h 155"/>
                  <a:gd name="T6" fmla="*/ 149 w 155"/>
                  <a:gd name="T7" fmla="*/ 89 h 155"/>
                  <a:gd name="T8" fmla="*/ 66 w 155"/>
                  <a:gd name="T9" fmla="*/ 149 h 155"/>
                  <a:gd name="T10" fmla="*/ 89 w 155"/>
                  <a:gd name="T11" fmla="*/ 8 h 155"/>
                  <a:gd name="T12" fmla="*/ 8 w 155"/>
                  <a:gd name="T13" fmla="*/ 67 h 155"/>
                  <a:gd name="T14" fmla="*/ 67 w 155"/>
                  <a:gd name="T15" fmla="*/ 147 h 155"/>
                  <a:gd name="T16" fmla="*/ 147 w 155"/>
                  <a:gd name="T17" fmla="*/ 88 h 155"/>
                  <a:gd name="T18" fmla="*/ 89 w 155"/>
                  <a:gd name="T19" fmla="*/ 8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5" h="155">
                    <a:moveTo>
                      <a:pt x="66" y="149"/>
                    </a:moveTo>
                    <a:cubicBezTo>
                      <a:pt x="27" y="143"/>
                      <a:pt x="0" y="106"/>
                      <a:pt x="6" y="66"/>
                    </a:cubicBezTo>
                    <a:cubicBezTo>
                      <a:pt x="13" y="27"/>
                      <a:pt x="50" y="0"/>
                      <a:pt x="89" y="6"/>
                    </a:cubicBezTo>
                    <a:cubicBezTo>
                      <a:pt x="128" y="12"/>
                      <a:pt x="155" y="50"/>
                      <a:pt x="149" y="89"/>
                    </a:cubicBezTo>
                    <a:cubicBezTo>
                      <a:pt x="143" y="128"/>
                      <a:pt x="106" y="155"/>
                      <a:pt x="66" y="149"/>
                    </a:cubicBezTo>
                    <a:close/>
                    <a:moveTo>
                      <a:pt x="89" y="8"/>
                    </a:moveTo>
                    <a:cubicBezTo>
                      <a:pt x="50" y="2"/>
                      <a:pt x="15" y="28"/>
                      <a:pt x="8" y="67"/>
                    </a:cubicBezTo>
                    <a:cubicBezTo>
                      <a:pt x="2" y="105"/>
                      <a:pt x="29" y="141"/>
                      <a:pt x="67" y="147"/>
                    </a:cubicBezTo>
                    <a:cubicBezTo>
                      <a:pt x="105" y="153"/>
                      <a:pt x="141" y="127"/>
                      <a:pt x="147" y="88"/>
                    </a:cubicBezTo>
                    <a:cubicBezTo>
                      <a:pt x="153" y="50"/>
                      <a:pt x="127" y="14"/>
                      <a:pt x="89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60" name="Freeform 179">
                <a:extLst>
                  <a:ext uri="{FF2B5EF4-FFF2-40B4-BE49-F238E27FC236}">
                    <a16:creationId xmlns:a16="http://schemas.microsoft.com/office/drawing/2014/main" id="{8B9DBA13-5FCE-476E-98B4-43C3427669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72" y="4474"/>
                <a:ext cx="64" cy="64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1" y="46"/>
                      <a:pt x="38" y="56"/>
                      <a:pt x="24" y="54"/>
                    </a:cubicBezTo>
                    <a:cubicBezTo>
                      <a:pt x="9" y="51"/>
                      <a:pt x="0" y="38"/>
                      <a:pt x="2" y="24"/>
                    </a:cubicBezTo>
                    <a:cubicBezTo>
                      <a:pt x="4" y="9"/>
                      <a:pt x="18" y="0"/>
                      <a:pt x="32" y="2"/>
                    </a:cubicBezTo>
                    <a:cubicBezTo>
                      <a:pt x="46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61" name="Freeform 180">
                <a:extLst>
                  <a:ext uri="{FF2B5EF4-FFF2-40B4-BE49-F238E27FC236}">
                    <a16:creationId xmlns:a16="http://schemas.microsoft.com/office/drawing/2014/main" id="{4D1BD6D8-FE7B-4F06-AA29-9A316B50602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055" y="4458"/>
                <a:ext cx="97" cy="96"/>
              </a:xfrm>
              <a:custGeom>
                <a:avLst/>
                <a:gdLst>
                  <a:gd name="T0" fmla="*/ 36 w 84"/>
                  <a:gd name="T1" fmla="*/ 80 h 84"/>
                  <a:gd name="T2" fmla="*/ 3 w 84"/>
                  <a:gd name="T3" fmla="*/ 36 h 84"/>
                  <a:gd name="T4" fmla="*/ 48 w 84"/>
                  <a:gd name="T5" fmla="*/ 3 h 84"/>
                  <a:gd name="T6" fmla="*/ 80 w 84"/>
                  <a:gd name="T7" fmla="*/ 48 h 84"/>
                  <a:gd name="T8" fmla="*/ 36 w 84"/>
                  <a:gd name="T9" fmla="*/ 80 h 84"/>
                  <a:gd name="T10" fmla="*/ 48 w 84"/>
                  <a:gd name="T11" fmla="*/ 5 h 84"/>
                  <a:gd name="T12" fmla="*/ 5 w 84"/>
                  <a:gd name="T13" fmla="*/ 36 h 84"/>
                  <a:gd name="T14" fmla="*/ 36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0"/>
                    </a:moveTo>
                    <a:cubicBezTo>
                      <a:pt x="14" y="77"/>
                      <a:pt x="0" y="57"/>
                      <a:pt x="3" y="36"/>
                    </a:cubicBezTo>
                    <a:cubicBezTo>
                      <a:pt x="7" y="14"/>
                      <a:pt x="27" y="0"/>
                      <a:pt x="48" y="3"/>
                    </a:cubicBezTo>
                    <a:cubicBezTo>
                      <a:pt x="69" y="7"/>
                      <a:pt x="84" y="27"/>
                      <a:pt x="80" y="48"/>
                    </a:cubicBezTo>
                    <a:cubicBezTo>
                      <a:pt x="77" y="69"/>
                      <a:pt x="57" y="84"/>
                      <a:pt x="36" y="80"/>
                    </a:cubicBezTo>
                    <a:close/>
                    <a:moveTo>
                      <a:pt x="48" y="5"/>
                    </a:moveTo>
                    <a:cubicBezTo>
                      <a:pt x="27" y="2"/>
                      <a:pt x="8" y="16"/>
                      <a:pt x="5" y="36"/>
                    </a:cubicBezTo>
                    <a:cubicBezTo>
                      <a:pt x="2" y="56"/>
                      <a:pt x="16" y="75"/>
                      <a:pt x="36" y="79"/>
                    </a:cubicBezTo>
                    <a:cubicBezTo>
                      <a:pt x="56" y="82"/>
                      <a:pt x="75" y="68"/>
                      <a:pt x="79" y="48"/>
                    </a:cubicBezTo>
                    <a:cubicBezTo>
                      <a:pt x="82" y="27"/>
                      <a:pt x="68" y="8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62" name="Freeform 181">
                <a:extLst>
                  <a:ext uri="{FF2B5EF4-FFF2-40B4-BE49-F238E27FC236}">
                    <a16:creationId xmlns:a16="http://schemas.microsoft.com/office/drawing/2014/main" id="{18A8323F-A0FB-44C2-9DB2-4C9F958EE94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035" y="4437"/>
                <a:ext cx="138" cy="138"/>
              </a:xfrm>
              <a:custGeom>
                <a:avLst/>
                <a:gdLst>
                  <a:gd name="T0" fmla="*/ 51 w 120"/>
                  <a:gd name="T1" fmla="*/ 115 h 120"/>
                  <a:gd name="T2" fmla="*/ 5 w 120"/>
                  <a:gd name="T3" fmla="*/ 51 h 120"/>
                  <a:gd name="T4" fmla="*/ 68 w 120"/>
                  <a:gd name="T5" fmla="*/ 5 h 120"/>
                  <a:gd name="T6" fmla="*/ 115 w 120"/>
                  <a:gd name="T7" fmla="*/ 68 h 120"/>
                  <a:gd name="T8" fmla="*/ 51 w 120"/>
                  <a:gd name="T9" fmla="*/ 115 h 120"/>
                  <a:gd name="T10" fmla="*/ 68 w 120"/>
                  <a:gd name="T11" fmla="*/ 6 h 120"/>
                  <a:gd name="T12" fmla="*/ 6 w 120"/>
                  <a:gd name="T13" fmla="*/ 51 h 120"/>
                  <a:gd name="T14" fmla="*/ 51 w 120"/>
                  <a:gd name="T15" fmla="*/ 113 h 120"/>
                  <a:gd name="T16" fmla="*/ 113 w 120"/>
                  <a:gd name="T17" fmla="*/ 68 h 120"/>
                  <a:gd name="T18" fmla="*/ 68 w 120"/>
                  <a:gd name="T19" fmla="*/ 6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0" h="120">
                    <a:moveTo>
                      <a:pt x="51" y="115"/>
                    </a:moveTo>
                    <a:cubicBezTo>
                      <a:pt x="21" y="110"/>
                      <a:pt x="0" y="81"/>
                      <a:pt x="5" y="51"/>
                    </a:cubicBezTo>
                    <a:cubicBezTo>
                      <a:pt x="10" y="21"/>
                      <a:pt x="38" y="0"/>
                      <a:pt x="68" y="5"/>
                    </a:cubicBezTo>
                    <a:cubicBezTo>
                      <a:pt x="99" y="9"/>
                      <a:pt x="120" y="38"/>
                      <a:pt x="115" y="68"/>
                    </a:cubicBezTo>
                    <a:cubicBezTo>
                      <a:pt x="110" y="99"/>
                      <a:pt x="81" y="120"/>
                      <a:pt x="51" y="115"/>
                    </a:cubicBezTo>
                    <a:close/>
                    <a:moveTo>
                      <a:pt x="68" y="6"/>
                    </a:moveTo>
                    <a:cubicBezTo>
                      <a:pt x="39" y="2"/>
                      <a:pt x="11" y="22"/>
                      <a:pt x="6" y="51"/>
                    </a:cubicBezTo>
                    <a:cubicBezTo>
                      <a:pt x="2" y="81"/>
                      <a:pt x="22" y="108"/>
                      <a:pt x="51" y="113"/>
                    </a:cubicBezTo>
                    <a:cubicBezTo>
                      <a:pt x="81" y="118"/>
                      <a:pt x="108" y="98"/>
                      <a:pt x="113" y="68"/>
                    </a:cubicBezTo>
                    <a:cubicBezTo>
                      <a:pt x="118" y="39"/>
                      <a:pt x="98" y="11"/>
                      <a:pt x="6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</p:grpSp>
        <p:sp>
          <p:nvSpPr>
            <p:cNvPr id="363" name="Rectangle 362">
              <a:extLst>
                <a:ext uri="{FF2B5EF4-FFF2-40B4-BE49-F238E27FC236}">
                  <a16:creationId xmlns:a16="http://schemas.microsoft.com/office/drawing/2014/main" id="{F0C2946A-459B-45CA-983F-C2440F9FE852}"/>
                </a:ext>
              </a:extLst>
            </p:cNvPr>
            <p:cNvSpPr/>
            <p:nvPr userDrawn="1"/>
          </p:nvSpPr>
          <p:spPr>
            <a:xfrm>
              <a:off x="-5288" y="0"/>
              <a:ext cx="12209988" cy="6858000"/>
            </a:xfrm>
            <a:prstGeom prst="rect">
              <a:avLst/>
            </a:prstGeom>
            <a:solidFill>
              <a:schemeClr val="bg1">
                <a:alpha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</p:grpSp>
      <p:sp>
        <p:nvSpPr>
          <p:cNvPr id="366" name="Rectangle 365">
            <a:extLst>
              <a:ext uri="{FF2B5EF4-FFF2-40B4-BE49-F238E27FC236}">
                <a16:creationId xmlns:a16="http://schemas.microsoft.com/office/drawing/2014/main" id="{43E4475B-4A1E-43BE-9D85-8561472647A9}"/>
              </a:ext>
            </a:extLst>
          </p:cNvPr>
          <p:cNvSpPr/>
          <p:nvPr/>
        </p:nvSpPr>
        <p:spPr>
          <a:xfrm>
            <a:off x="0" y="0"/>
            <a:ext cx="12192000" cy="720000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blurRad="127000" dist="63500" dir="5400000" algn="t" rotWithShape="0">
              <a:prstClr val="black">
                <a:alpha val="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368" name="Rectangle 367">
            <a:extLst>
              <a:ext uri="{FF2B5EF4-FFF2-40B4-BE49-F238E27FC236}">
                <a16:creationId xmlns:a16="http://schemas.microsoft.com/office/drawing/2014/main" id="{8229D15F-948A-446A-898E-06542706D727}"/>
              </a:ext>
            </a:extLst>
          </p:cNvPr>
          <p:cNvSpPr/>
          <p:nvPr/>
        </p:nvSpPr>
        <p:spPr>
          <a:xfrm>
            <a:off x="0" y="0"/>
            <a:ext cx="720000" cy="720000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27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dirty="0"/>
          </a:p>
        </p:txBody>
      </p:sp>
      <p:sp>
        <p:nvSpPr>
          <p:cNvPr id="393" name="Espace réservé du texte 19">
            <a:extLst>
              <a:ext uri="{FF2B5EF4-FFF2-40B4-BE49-F238E27FC236}">
                <a16:creationId xmlns:a16="http://schemas.microsoft.com/office/drawing/2014/main" id="{2662D988-C306-4050-BCBE-F138B0831E8C}"/>
              </a:ext>
            </a:extLst>
          </p:cNvPr>
          <p:cNvSpPr>
            <a:spLocks noGrp="1"/>
          </p:cNvSpPr>
          <p:nvPr userDrawn="1">
            <p:ph type="body" sz="quarter" idx="14"/>
          </p:nvPr>
        </p:nvSpPr>
        <p:spPr>
          <a:xfrm>
            <a:off x="924560" y="0"/>
            <a:ext cx="9240821" cy="719999"/>
          </a:xfrm>
          <a:prstGeom prst="rect">
            <a:avLst/>
          </a:prstGeom>
        </p:spPr>
        <p:txBody>
          <a:bodyPr bIns="72000" anchor="ctr"/>
          <a:lstStyle>
            <a:lvl1pPr marL="0" indent="0" algn="l" defTabSz="914400" rtl="0" eaLnBrk="1" latinLnBrk="0" hangingPunct="1">
              <a:lnSpc>
                <a:spcPct val="100000"/>
              </a:lnSpc>
              <a:buNone/>
              <a:defRPr lang="en-US" sz="2400" kern="1200" dirty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457200" indent="0">
              <a:buNone/>
              <a:defRPr lang="fr-FR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2pPr>
            <a:lvl3pPr marL="914400" indent="0">
              <a:buNone/>
              <a:defRPr lang="fr-FR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3pPr>
            <a:lvl4pPr marL="1371600" indent="0">
              <a:buNone/>
              <a:defRPr lang="fr-FR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4pPr>
            <a:lvl5pPr marL="1828800" indent="0">
              <a:buNone/>
              <a:defRPr lang="en-US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5pPr>
          </a:lstStyle>
          <a:p>
            <a:pPr lvl="0"/>
            <a:r>
              <a:rPr lang="fr-FR" dirty="0"/>
              <a:t>Modifier les styles du texte du masque</a:t>
            </a:r>
            <a:endParaRPr lang="en-US" dirty="0"/>
          </a:p>
        </p:txBody>
      </p:sp>
      <p:sp>
        <p:nvSpPr>
          <p:cNvPr id="392" name="Espace réservé du texte 19">
            <a:extLst>
              <a:ext uri="{FF2B5EF4-FFF2-40B4-BE49-F238E27FC236}">
                <a16:creationId xmlns:a16="http://schemas.microsoft.com/office/drawing/2014/main" id="{315753A4-788F-4620-8972-A6C73D331BB8}"/>
              </a:ext>
            </a:extLst>
          </p:cNvPr>
          <p:cNvSpPr>
            <a:spLocks noGrp="1"/>
          </p:cNvSpPr>
          <p:nvPr userDrawn="1">
            <p:ph type="body" sz="quarter" idx="15" hasCustomPrompt="1"/>
          </p:nvPr>
        </p:nvSpPr>
        <p:spPr>
          <a:xfrm>
            <a:off x="1459658" y="1255342"/>
            <a:ext cx="1436716" cy="630549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27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 marL="0" indent="0" algn="ctr" defTabSz="914400" rtl="0" eaLnBrk="1" latinLnBrk="0" hangingPunct="1">
              <a:buNone/>
              <a:defRPr lang="en-US" sz="1200" kern="1200" dirty="0">
                <a:solidFill>
                  <a:schemeClr val="bg1"/>
                </a:solidFill>
                <a:latin typeface="+mn-lt"/>
                <a:ea typeface="Open Sans" panose="020B0606030504020204" pitchFamily="34" charset="0"/>
                <a:cs typeface="Open Sans" panose="020B0606030504020204" pitchFamily="34" charset="0"/>
              </a:defRPr>
            </a:lvl1pPr>
          </a:lstStyle>
          <a:p>
            <a:pPr marL="0" lvl="0" algn="ctr"/>
            <a:r>
              <a:rPr lang="fr-FR" dirty="0"/>
              <a:t>LOREM IPSUM</a:t>
            </a:r>
            <a:endParaRPr lang="en-US" dirty="0"/>
          </a:p>
        </p:txBody>
      </p:sp>
      <p:sp>
        <p:nvSpPr>
          <p:cNvPr id="394" name="Espace réservé du texte 19">
            <a:extLst>
              <a:ext uri="{FF2B5EF4-FFF2-40B4-BE49-F238E27FC236}">
                <a16:creationId xmlns:a16="http://schemas.microsoft.com/office/drawing/2014/main" id="{F9A3D4E9-7320-4F8D-818C-3701B3AEC4D6}"/>
              </a:ext>
            </a:extLst>
          </p:cNvPr>
          <p:cNvSpPr>
            <a:spLocks noGrp="1"/>
          </p:cNvSpPr>
          <p:nvPr userDrawn="1">
            <p:ph type="body" sz="quarter" idx="16" hasCustomPrompt="1"/>
          </p:nvPr>
        </p:nvSpPr>
        <p:spPr>
          <a:xfrm>
            <a:off x="4069987" y="1255342"/>
            <a:ext cx="1436716" cy="630549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27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 marL="0" indent="0" algn="ctr" defTabSz="914400" rtl="0" eaLnBrk="1" latinLnBrk="0" hangingPunct="1">
              <a:buNone/>
              <a:defRPr lang="en-US" sz="1200" kern="1200" dirty="0">
                <a:solidFill>
                  <a:schemeClr val="bg1"/>
                </a:solidFill>
                <a:latin typeface="+mn-lt"/>
                <a:ea typeface="Open Sans" panose="020B0606030504020204" pitchFamily="34" charset="0"/>
                <a:cs typeface="Open Sans" panose="020B0606030504020204" pitchFamily="34" charset="0"/>
              </a:defRPr>
            </a:lvl1pPr>
          </a:lstStyle>
          <a:p>
            <a:pPr marL="0" lvl="0" algn="ctr"/>
            <a:r>
              <a:rPr lang="fr-FR" dirty="0"/>
              <a:t>LOREM IPSUM</a:t>
            </a:r>
            <a:endParaRPr lang="en-US" dirty="0"/>
          </a:p>
        </p:txBody>
      </p:sp>
      <p:sp>
        <p:nvSpPr>
          <p:cNvPr id="395" name="Espace réservé du texte 19">
            <a:extLst>
              <a:ext uri="{FF2B5EF4-FFF2-40B4-BE49-F238E27FC236}">
                <a16:creationId xmlns:a16="http://schemas.microsoft.com/office/drawing/2014/main" id="{DAD36624-0358-4A72-9D51-CD9F8376B6D4}"/>
              </a:ext>
            </a:extLst>
          </p:cNvPr>
          <p:cNvSpPr>
            <a:spLocks noGrp="1"/>
          </p:cNvSpPr>
          <p:nvPr userDrawn="1">
            <p:ph type="body" sz="quarter" idx="17" hasCustomPrompt="1"/>
          </p:nvPr>
        </p:nvSpPr>
        <p:spPr>
          <a:xfrm>
            <a:off x="6678969" y="1255342"/>
            <a:ext cx="1436716" cy="630549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27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 marL="0" indent="0" algn="ctr" defTabSz="914400" rtl="0" eaLnBrk="1" latinLnBrk="0" hangingPunct="1">
              <a:buNone/>
              <a:defRPr lang="en-US" sz="1200" kern="1200" dirty="0">
                <a:solidFill>
                  <a:schemeClr val="bg1"/>
                </a:solidFill>
                <a:latin typeface="+mn-lt"/>
                <a:ea typeface="Open Sans" panose="020B0606030504020204" pitchFamily="34" charset="0"/>
                <a:cs typeface="Open Sans" panose="020B0606030504020204" pitchFamily="34" charset="0"/>
              </a:defRPr>
            </a:lvl1pPr>
          </a:lstStyle>
          <a:p>
            <a:pPr marL="0" lvl="0" algn="ctr"/>
            <a:r>
              <a:rPr lang="fr-FR" dirty="0"/>
              <a:t>LOREM IPSUM</a:t>
            </a:r>
            <a:endParaRPr lang="en-US" dirty="0"/>
          </a:p>
        </p:txBody>
      </p:sp>
      <p:sp>
        <p:nvSpPr>
          <p:cNvPr id="396" name="Espace réservé du texte 19">
            <a:extLst>
              <a:ext uri="{FF2B5EF4-FFF2-40B4-BE49-F238E27FC236}">
                <a16:creationId xmlns:a16="http://schemas.microsoft.com/office/drawing/2014/main" id="{9DD5FD29-D1EF-46B3-8303-D211851FA905}"/>
              </a:ext>
            </a:extLst>
          </p:cNvPr>
          <p:cNvSpPr>
            <a:spLocks noGrp="1"/>
          </p:cNvSpPr>
          <p:nvPr userDrawn="1">
            <p:ph type="body" sz="quarter" idx="18" hasCustomPrompt="1"/>
          </p:nvPr>
        </p:nvSpPr>
        <p:spPr>
          <a:xfrm>
            <a:off x="9289298" y="1255342"/>
            <a:ext cx="1436716" cy="630549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27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 marL="0" indent="0" algn="ctr" defTabSz="914400" rtl="0" eaLnBrk="1" latinLnBrk="0" hangingPunct="1">
              <a:buNone/>
              <a:defRPr lang="en-US" sz="1200" kern="1200" dirty="0">
                <a:solidFill>
                  <a:schemeClr val="bg1"/>
                </a:solidFill>
                <a:latin typeface="+mn-lt"/>
                <a:ea typeface="Open Sans" panose="020B0606030504020204" pitchFamily="34" charset="0"/>
                <a:cs typeface="Open Sans" panose="020B0606030504020204" pitchFamily="34" charset="0"/>
              </a:defRPr>
            </a:lvl1pPr>
          </a:lstStyle>
          <a:p>
            <a:pPr marL="0" lvl="0" algn="ctr"/>
            <a:r>
              <a:rPr lang="fr-FR" dirty="0"/>
              <a:t>LOREM IPSUM</a:t>
            </a:r>
            <a:endParaRPr lang="en-US" dirty="0"/>
          </a:p>
        </p:txBody>
      </p:sp>
      <p:sp>
        <p:nvSpPr>
          <p:cNvPr id="397" name="Espace réservé pour une image  14">
            <a:extLst>
              <a:ext uri="{FF2B5EF4-FFF2-40B4-BE49-F238E27FC236}">
                <a16:creationId xmlns:a16="http://schemas.microsoft.com/office/drawing/2014/main" id="{5525D868-9284-40B7-9764-FCB57ACF237F}"/>
              </a:ext>
            </a:extLst>
          </p:cNvPr>
          <p:cNvSpPr>
            <a:spLocks noGrp="1"/>
          </p:cNvSpPr>
          <p:nvPr userDrawn="1">
            <p:ph type="pic" sz="quarter" idx="19" hasCustomPrompt="1"/>
          </p:nvPr>
        </p:nvSpPr>
        <p:spPr>
          <a:xfrm>
            <a:off x="1450621" y="2196989"/>
            <a:ext cx="1432056" cy="707545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blurRad="317500" dir="5400000" algn="t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>
              <a:defRPr lang="en-US" sz="1800" dirty="0">
                <a:solidFill>
                  <a:schemeClr val="lt1"/>
                </a:solidFill>
              </a:defRPr>
            </a:lvl1pPr>
          </a:lstStyle>
          <a:p>
            <a:pPr marL="0" lvl="0" algn="ctr"/>
            <a:r>
              <a:rPr lang="fr-FR" dirty="0"/>
              <a:t>PICTO</a:t>
            </a:r>
            <a:endParaRPr lang="en-US" dirty="0"/>
          </a:p>
        </p:txBody>
      </p:sp>
      <p:sp>
        <p:nvSpPr>
          <p:cNvPr id="398" name="Espace réservé pour une image  14">
            <a:extLst>
              <a:ext uri="{FF2B5EF4-FFF2-40B4-BE49-F238E27FC236}">
                <a16:creationId xmlns:a16="http://schemas.microsoft.com/office/drawing/2014/main" id="{05954794-9987-4839-B191-A39194A0E414}"/>
              </a:ext>
            </a:extLst>
          </p:cNvPr>
          <p:cNvSpPr>
            <a:spLocks noGrp="1"/>
          </p:cNvSpPr>
          <p:nvPr userDrawn="1">
            <p:ph type="pic" sz="quarter" idx="20" hasCustomPrompt="1"/>
          </p:nvPr>
        </p:nvSpPr>
        <p:spPr>
          <a:xfrm>
            <a:off x="1450621" y="3021815"/>
            <a:ext cx="1432056" cy="707545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blurRad="317500" dir="5400000" algn="t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>
              <a:defRPr lang="en-US" sz="1800" dirty="0">
                <a:solidFill>
                  <a:schemeClr val="lt1"/>
                </a:solidFill>
              </a:defRPr>
            </a:lvl1pPr>
          </a:lstStyle>
          <a:p>
            <a:pPr marL="0" lvl="0" algn="ctr"/>
            <a:r>
              <a:rPr lang="fr-FR" dirty="0"/>
              <a:t>PICTO</a:t>
            </a:r>
            <a:endParaRPr lang="en-US" dirty="0"/>
          </a:p>
        </p:txBody>
      </p:sp>
      <p:sp>
        <p:nvSpPr>
          <p:cNvPr id="399" name="Espace réservé pour une image  14">
            <a:extLst>
              <a:ext uri="{FF2B5EF4-FFF2-40B4-BE49-F238E27FC236}">
                <a16:creationId xmlns:a16="http://schemas.microsoft.com/office/drawing/2014/main" id="{E1FB35FE-843E-4E84-8C47-2003F6D4B7D5}"/>
              </a:ext>
            </a:extLst>
          </p:cNvPr>
          <p:cNvSpPr>
            <a:spLocks noGrp="1"/>
          </p:cNvSpPr>
          <p:nvPr userDrawn="1">
            <p:ph type="pic" sz="quarter" idx="21" hasCustomPrompt="1"/>
          </p:nvPr>
        </p:nvSpPr>
        <p:spPr>
          <a:xfrm>
            <a:off x="1450621" y="3847227"/>
            <a:ext cx="1432056" cy="707545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blurRad="317500" dir="5400000" algn="t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>
              <a:defRPr lang="en-US" sz="1800" dirty="0">
                <a:solidFill>
                  <a:schemeClr val="lt1"/>
                </a:solidFill>
              </a:defRPr>
            </a:lvl1pPr>
          </a:lstStyle>
          <a:p>
            <a:pPr marL="0" lvl="0" algn="ctr"/>
            <a:r>
              <a:rPr lang="fr-FR" dirty="0"/>
              <a:t>PICTO</a:t>
            </a:r>
            <a:endParaRPr lang="en-US" dirty="0"/>
          </a:p>
        </p:txBody>
      </p:sp>
      <p:sp>
        <p:nvSpPr>
          <p:cNvPr id="400" name="Espace réservé pour une image  14">
            <a:extLst>
              <a:ext uri="{FF2B5EF4-FFF2-40B4-BE49-F238E27FC236}">
                <a16:creationId xmlns:a16="http://schemas.microsoft.com/office/drawing/2014/main" id="{E4A5D191-26C4-412E-85FF-66F265AC5ACC}"/>
              </a:ext>
            </a:extLst>
          </p:cNvPr>
          <p:cNvSpPr>
            <a:spLocks noGrp="1"/>
          </p:cNvSpPr>
          <p:nvPr userDrawn="1">
            <p:ph type="pic" sz="quarter" idx="22" hasCustomPrompt="1"/>
          </p:nvPr>
        </p:nvSpPr>
        <p:spPr>
          <a:xfrm>
            <a:off x="1450621" y="4672053"/>
            <a:ext cx="1432056" cy="707545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blurRad="317500" dir="5400000" algn="t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>
              <a:defRPr lang="en-US" sz="1800" dirty="0">
                <a:solidFill>
                  <a:schemeClr val="lt1"/>
                </a:solidFill>
              </a:defRPr>
            </a:lvl1pPr>
          </a:lstStyle>
          <a:p>
            <a:pPr marL="0" lvl="0" algn="ctr"/>
            <a:r>
              <a:rPr lang="fr-FR" dirty="0"/>
              <a:t>PICTO</a:t>
            </a:r>
            <a:endParaRPr lang="en-US" dirty="0"/>
          </a:p>
        </p:txBody>
      </p:sp>
      <p:sp>
        <p:nvSpPr>
          <p:cNvPr id="401" name="Espace réservé pour une image  14">
            <a:extLst>
              <a:ext uri="{FF2B5EF4-FFF2-40B4-BE49-F238E27FC236}">
                <a16:creationId xmlns:a16="http://schemas.microsoft.com/office/drawing/2014/main" id="{6BF12F86-F2D1-4C49-B9A5-A96FEA6AA392}"/>
              </a:ext>
            </a:extLst>
          </p:cNvPr>
          <p:cNvSpPr>
            <a:spLocks noGrp="1"/>
          </p:cNvSpPr>
          <p:nvPr userDrawn="1">
            <p:ph type="pic" sz="quarter" idx="23" hasCustomPrompt="1"/>
          </p:nvPr>
        </p:nvSpPr>
        <p:spPr>
          <a:xfrm>
            <a:off x="1450621" y="5471722"/>
            <a:ext cx="1432056" cy="707545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blurRad="317500" dir="5400000" algn="t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>
              <a:defRPr lang="en-US" sz="1800" dirty="0">
                <a:solidFill>
                  <a:schemeClr val="lt1"/>
                </a:solidFill>
              </a:defRPr>
            </a:lvl1pPr>
          </a:lstStyle>
          <a:p>
            <a:pPr marL="0" lvl="0" algn="ctr"/>
            <a:r>
              <a:rPr lang="fr-FR" dirty="0"/>
              <a:t>PICTO</a:t>
            </a:r>
            <a:endParaRPr lang="en-US" dirty="0"/>
          </a:p>
        </p:txBody>
      </p:sp>
      <p:sp>
        <p:nvSpPr>
          <p:cNvPr id="403" name="Espace réservé pour une image  14">
            <a:extLst>
              <a:ext uri="{FF2B5EF4-FFF2-40B4-BE49-F238E27FC236}">
                <a16:creationId xmlns:a16="http://schemas.microsoft.com/office/drawing/2014/main" id="{1BB86E7B-CDD7-41A0-9B03-BD329FF5AB02}"/>
              </a:ext>
            </a:extLst>
          </p:cNvPr>
          <p:cNvSpPr>
            <a:spLocks noGrp="1"/>
          </p:cNvSpPr>
          <p:nvPr userDrawn="1">
            <p:ph type="pic" sz="quarter" idx="24" hasCustomPrompt="1"/>
          </p:nvPr>
        </p:nvSpPr>
        <p:spPr>
          <a:xfrm>
            <a:off x="4069671" y="2196989"/>
            <a:ext cx="1432056" cy="707545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blurRad="317500" dir="5400000" algn="t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>
              <a:defRPr lang="en-US" sz="1800" dirty="0">
                <a:solidFill>
                  <a:schemeClr val="lt1"/>
                </a:solidFill>
              </a:defRPr>
            </a:lvl1pPr>
          </a:lstStyle>
          <a:p>
            <a:pPr marL="0" lvl="0" algn="ctr"/>
            <a:r>
              <a:rPr lang="fr-FR" dirty="0"/>
              <a:t>PICTO</a:t>
            </a:r>
            <a:endParaRPr lang="en-US" dirty="0"/>
          </a:p>
        </p:txBody>
      </p:sp>
      <p:sp>
        <p:nvSpPr>
          <p:cNvPr id="404" name="Espace réservé pour une image  14">
            <a:extLst>
              <a:ext uri="{FF2B5EF4-FFF2-40B4-BE49-F238E27FC236}">
                <a16:creationId xmlns:a16="http://schemas.microsoft.com/office/drawing/2014/main" id="{EA061C79-98F7-4671-B821-EC2FFB703F23}"/>
              </a:ext>
            </a:extLst>
          </p:cNvPr>
          <p:cNvSpPr>
            <a:spLocks noGrp="1"/>
          </p:cNvSpPr>
          <p:nvPr userDrawn="1">
            <p:ph type="pic" sz="quarter" idx="25" hasCustomPrompt="1"/>
          </p:nvPr>
        </p:nvSpPr>
        <p:spPr>
          <a:xfrm>
            <a:off x="4069671" y="3021815"/>
            <a:ext cx="1432056" cy="707545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blurRad="317500" dir="5400000" algn="t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>
              <a:defRPr lang="en-US" sz="1800" dirty="0">
                <a:solidFill>
                  <a:schemeClr val="lt1"/>
                </a:solidFill>
              </a:defRPr>
            </a:lvl1pPr>
          </a:lstStyle>
          <a:p>
            <a:pPr marL="0" lvl="0" algn="ctr"/>
            <a:r>
              <a:rPr lang="fr-FR" dirty="0"/>
              <a:t>PICTO</a:t>
            </a:r>
            <a:endParaRPr lang="en-US" dirty="0"/>
          </a:p>
        </p:txBody>
      </p:sp>
      <p:sp>
        <p:nvSpPr>
          <p:cNvPr id="405" name="Espace réservé pour une image  14">
            <a:extLst>
              <a:ext uri="{FF2B5EF4-FFF2-40B4-BE49-F238E27FC236}">
                <a16:creationId xmlns:a16="http://schemas.microsoft.com/office/drawing/2014/main" id="{E436F061-8ADE-428B-89BB-7DDF3617572E}"/>
              </a:ext>
            </a:extLst>
          </p:cNvPr>
          <p:cNvSpPr>
            <a:spLocks noGrp="1"/>
          </p:cNvSpPr>
          <p:nvPr userDrawn="1">
            <p:ph type="pic" sz="quarter" idx="26" hasCustomPrompt="1"/>
          </p:nvPr>
        </p:nvSpPr>
        <p:spPr>
          <a:xfrm>
            <a:off x="4069671" y="3847227"/>
            <a:ext cx="1432056" cy="707545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blurRad="317500" dir="5400000" algn="t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>
              <a:defRPr lang="en-US" sz="1800" dirty="0">
                <a:solidFill>
                  <a:schemeClr val="lt1"/>
                </a:solidFill>
              </a:defRPr>
            </a:lvl1pPr>
          </a:lstStyle>
          <a:p>
            <a:pPr marL="0" lvl="0" algn="ctr"/>
            <a:r>
              <a:rPr lang="fr-FR" dirty="0"/>
              <a:t>PICTO</a:t>
            </a:r>
            <a:endParaRPr lang="en-US" dirty="0"/>
          </a:p>
        </p:txBody>
      </p:sp>
      <p:sp>
        <p:nvSpPr>
          <p:cNvPr id="406" name="Espace réservé pour une image  14">
            <a:extLst>
              <a:ext uri="{FF2B5EF4-FFF2-40B4-BE49-F238E27FC236}">
                <a16:creationId xmlns:a16="http://schemas.microsoft.com/office/drawing/2014/main" id="{85ED735F-7BE1-4D12-832E-1AC1423246B3}"/>
              </a:ext>
            </a:extLst>
          </p:cNvPr>
          <p:cNvSpPr>
            <a:spLocks noGrp="1"/>
          </p:cNvSpPr>
          <p:nvPr userDrawn="1">
            <p:ph type="pic" sz="quarter" idx="27" hasCustomPrompt="1"/>
          </p:nvPr>
        </p:nvSpPr>
        <p:spPr>
          <a:xfrm>
            <a:off x="4069671" y="4672053"/>
            <a:ext cx="1432056" cy="707545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blurRad="317500" dir="5400000" algn="t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>
              <a:defRPr lang="en-US" sz="1800" dirty="0">
                <a:solidFill>
                  <a:schemeClr val="lt1"/>
                </a:solidFill>
              </a:defRPr>
            </a:lvl1pPr>
          </a:lstStyle>
          <a:p>
            <a:pPr marL="0" lvl="0" algn="ctr"/>
            <a:r>
              <a:rPr lang="fr-FR" dirty="0"/>
              <a:t>PICTO</a:t>
            </a:r>
            <a:endParaRPr lang="en-US" dirty="0"/>
          </a:p>
        </p:txBody>
      </p:sp>
      <p:sp>
        <p:nvSpPr>
          <p:cNvPr id="407" name="Espace réservé pour une image  14">
            <a:extLst>
              <a:ext uri="{FF2B5EF4-FFF2-40B4-BE49-F238E27FC236}">
                <a16:creationId xmlns:a16="http://schemas.microsoft.com/office/drawing/2014/main" id="{CAF1BBFC-2851-4381-AF25-1C5F26E848E6}"/>
              </a:ext>
            </a:extLst>
          </p:cNvPr>
          <p:cNvSpPr>
            <a:spLocks noGrp="1"/>
          </p:cNvSpPr>
          <p:nvPr userDrawn="1">
            <p:ph type="pic" sz="quarter" idx="28" hasCustomPrompt="1"/>
          </p:nvPr>
        </p:nvSpPr>
        <p:spPr>
          <a:xfrm>
            <a:off x="4069671" y="5471722"/>
            <a:ext cx="1432056" cy="707545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blurRad="317500" dir="5400000" algn="t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>
              <a:defRPr lang="en-US" sz="1800" dirty="0">
                <a:solidFill>
                  <a:schemeClr val="lt1"/>
                </a:solidFill>
              </a:defRPr>
            </a:lvl1pPr>
          </a:lstStyle>
          <a:p>
            <a:pPr marL="0" lvl="0" algn="ctr"/>
            <a:r>
              <a:rPr lang="fr-FR" dirty="0"/>
              <a:t>PICTO</a:t>
            </a:r>
            <a:endParaRPr lang="en-US" dirty="0"/>
          </a:p>
        </p:txBody>
      </p:sp>
      <p:sp>
        <p:nvSpPr>
          <p:cNvPr id="408" name="Espace réservé pour une image  14">
            <a:extLst>
              <a:ext uri="{FF2B5EF4-FFF2-40B4-BE49-F238E27FC236}">
                <a16:creationId xmlns:a16="http://schemas.microsoft.com/office/drawing/2014/main" id="{9290EEAE-7516-4F3B-B634-785D3F126FCB}"/>
              </a:ext>
            </a:extLst>
          </p:cNvPr>
          <p:cNvSpPr>
            <a:spLocks noGrp="1"/>
          </p:cNvSpPr>
          <p:nvPr userDrawn="1">
            <p:ph type="pic" sz="quarter" idx="29" hasCustomPrompt="1"/>
          </p:nvPr>
        </p:nvSpPr>
        <p:spPr>
          <a:xfrm>
            <a:off x="6672859" y="2196989"/>
            <a:ext cx="1432056" cy="707545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blurRad="317500" dir="5400000" algn="t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>
              <a:defRPr lang="en-US" sz="1800" dirty="0">
                <a:solidFill>
                  <a:schemeClr val="lt1"/>
                </a:solidFill>
              </a:defRPr>
            </a:lvl1pPr>
          </a:lstStyle>
          <a:p>
            <a:pPr marL="0" lvl="0" algn="ctr"/>
            <a:r>
              <a:rPr lang="fr-FR" dirty="0"/>
              <a:t>PICTO</a:t>
            </a:r>
            <a:endParaRPr lang="en-US" dirty="0"/>
          </a:p>
        </p:txBody>
      </p:sp>
      <p:sp>
        <p:nvSpPr>
          <p:cNvPr id="409" name="Espace réservé pour une image  14">
            <a:extLst>
              <a:ext uri="{FF2B5EF4-FFF2-40B4-BE49-F238E27FC236}">
                <a16:creationId xmlns:a16="http://schemas.microsoft.com/office/drawing/2014/main" id="{A9AC729C-7C02-4F10-85E8-4D9B5F7DB25B}"/>
              </a:ext>
            </a:extLst>
          </p:cNvPr>
          <p:cNvSpPr>
            <a:spLocks noGrp="1"/>
          </p:cNvSpPr>
          <p:nvPr userDrawn="1">
            <p:ph type="pic" sz="quarter" idx="30" hasCustomPrompt="1"/>
          </p:nvPr>
        </p:nvSpPr>
        <p:spPr>
          <a:xfrm>
            <a:off x="6672859" y="3021815"/>
            <a:ext cx="1432056" cy="707545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blurRad="317500" dir="5400000" algn="t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>
              <a:defRPr lang="en-US" sz="1800" dirty="0">
                <a:solidFill>
                  <a:schemeClr val="lt1"/>
                </a:solidFill>
              </a:defRPr>
            </a:lvl1pPr>
          </a:lstStyle>
          <a:p>
            <a:pPr marL="0" lvl="0" algn="ctr"/>
            <a:r>
              <a:rPr lang="fr-FR" dirty="0"/>
              <a:t>PICTO</a:t>
            </a:r>
            <a:endParaRPr lang="en-US" dirty="0"/>
          </a:p>
        </p:txBody>
      </p:sp>
      <p:sp>
        <p:nvSpPr>
          <p:cNvPr id="410" name="Espace réservé pour une image  14">
            <a:extLst>
              <a:ext uri="{FF2B5EF4-FFF2-40B4-BE49-F238E27FC236}">
                <a16:creationId xmlns:a16="http://schemas.microsoft.com/office/drawing/2014/main" id="{8BDB97D2-FFAF-4C0B-B0E0-3B27A1EF5BB6}"/>
              </a:ext>
            </a:extLst>
          </p:cNvPr>
          <p:cNvSpPr>
            <a:spLocks noGrp="1"/>
          </p:cNvSpPr>
          <p:nvPr userDrawn="1">
            <p:ph type="pic" sz="quarter" idx="31" hasCustomPrompt="1"/>
          </p:nvPr>
        </p:nvSpPr>
        <p:spPr>
          <a:xfrm>
            <a:off x="6672859" y="3847227"/>
            <a:ext cx="1432056" cy="707545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blurRad="317500" dir="5400000" algn="t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>
              <a:defRPr lang="en-US" sz="1800" dirty="0">
                <a:solidFill>
                  <a:schemeClr val="lt1"/>
                </a:solidFill>
              </a:defRPr>
            </a:lvl1pPr>
          </a:lstStyle>
          <a:p>
            <a:pPr marL="0" lvl="0" algn="ctr"/>
            <a:r>
              <a:rPr lang="fr-FR" dirty="0"/>
              <a:t>PICTO</a:t>
            </a:r>
            <a:endParaRPr lang="en-US" dirty="0"/>
          </a:p>
        </p:txBody>
      </p:sp>
      <p:sp>
        <p:nvSpPr>
          <p:cNvPr id="411" name="Espace réservé pour une image  14">
            <a:extLst>
              <a:ext uri="{FF2B5EF4-FFF2-40B4-BE49-F238E27FC236}">
                <a16:creationId xmlns:a16="http://schemas.microsoft.com/office/drawing/2014/main" id="{F428951A-AEBC-451E-8F39-684530AEFEBD}"/>
              </a:ext>
            </a:extLst>
          </p:cNvPr>
          <p:cNvSpPr>
            <a:spLocks noGrp="1"/>
          </p:cNvSpPr>
          <p:nvPr userDrawn="1">
            <p:ph type="pic" sz="quarter" idx="32" hasCustomPrompt="1"/>
          </p:nvPr>
        </p:nvSpPr>
        <p:spPr>
          <a:xfrm>
            <a:off x="6672859" y="4672053"/>
            <a:ext cx="1432056" cy="707545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blurRad="317500" dir="5400000" algn="t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>
              <a:defRPr lang="en-US" sz="1800" dirty="0">
                <a:solidFill>
                  <a:schemeClr val="lt1"/>
                </a:solidFill>
              </a:defRPr>
            </a:lvl1pPr>
          </a:lstStyle>
          <a:p>
            <a:pPr marL="0" lvl="0" algn="ctr"/>
            <a:r>
              <a:rPr lang="fr-FR" dirty="0"/>
              <a:t>PICTO</a:t>
            </a:r>
            <a:endParaRPr lang="en-US" dirty="0"/>
          </a:p>
        </p:txBody>
      </p:sp>
      <p:sp>
        <p:nvSpPr>
          <p:cNvPr id="412" name="Espace réservé pour une image  14">
            <a:extLst>
              <a:ext uri="{FF2B5EF4-FFF2-40B4-BE49-F238E27FC236}">
                <a16:creationId xmlns:a16="http://schemas.microsoft.com/office/drawing/2014/main" id="{155F281D-4E52-446F-A83C-1687D34E032D}"/>
              </a:ext>
            </a:extLst>
          </p:cNvPr>
          <p:cNvSpPr>
            <a:spLocks noGrp="1"/>
          </p:cNvSpPr>
          <p:nvPr userDrawn="1">
            <p:ph type="pic" sz="quarter" idx="33" hasCustomPrompt="1"/>
          </p:nvPr>
        </p:nvSpPr>
        <p:spPr>
          <a:xfrm>
            <a:off x="6672859" y="5471722"/>
            <a:ext cx="1432056" cy="707545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blurRad="317500" dir="5400000" algn="t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>
              <a:defRPr lang="en-US" sz="1800" dirty="0">
                <a:solidFill>
                  <a:schemeClr val="lt1"/>
                </a:solidFill>
              </a:defRPr>
            </a:lvl1pPr>
          </a:lstStyle>
          <a:p>
            <a:pPr marL="0" lvl="0" algn="ctr"/>
            <a:r>
              <a:rPr lang="fr-FR" dirty="0"/>
              <a:t>PICTO</a:t>
            </a:r>
            <a:endParaRPr lang="en-US" dirty="0"/>
          </a:p>
        </p:txBody>
      </p:sp>
      <p:sp>
        <p:nvSpPr>
          <p:cNvPr id="413" name="Espace réservé pour une image  14">
            <a:extLst>
              <a:ext uri="{FF2B5EF4-FFF2-40B4-BE49-F238E27FC236}">
                <a16:creationId xmlns:a16="http://schemas.microsoft.com/office/drawing/2014/main" id="{19ED64F3-665B-43F2-835C-EC505854E046}"/>
              </a:ext>
            </a:extLst>
          </p:cNvPr>
          <p:cNvSpPr>
            <a:spLocks noGrp="1"/>
          </p:cNvSpPr>
          <p:nvPr userDrawn="1">
            <p:ph type="pic" sz="quarter" idx="34" hasCustomPrompt="1"/>
          </p:nvPr>
        </p:nvSpPr>
        <p:spPr>
          <a:xfrm>
            <a:off x="9288397" y="2196989"/>
            <a:ext cx="1432056" cy="707545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blurRad="317500" dir="5400000" algn="t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>
              <a:defRPr lang="en-US" sz="1800" dirty="0">
                <a:solidFill>
                  <a:schemeClr val="lt1"/>
                </a:solidFill>
              </a:defRPr>
            </a:lvl1pPr>
          </a:lstStyle>
          <a:p>
            <a:pPr marL="0" lvl="0" algn="ctr"/>
            <a:r>
              <a:rPr lang="fr-FR" dirty="0"/>
              <a:t>PICTO</a:t>
            </a:r>
            <a:endParaRPr lang="en-US" dirty="0"/>
          </a:p>
        </p:txBody>
      </p:sp>
      <p:sp>
        <p:nvSpPr>
          <p:cNvPr id="414" name="Espace réservé pour une image  14">
            <a:extLst>
              <a:ext uri="{FF2B5EF4-FFF2-40B4-BE49-F238E27FC236}">
                <a16:creationId xmlns:a16="http://schemas.microsoft.com/office/drawing/2014/main" id="{61E13B60-A74D-43B1-87C2-565C72B9E654}"/>
              </a:ext>
            </a:extLst>
          </p:cNvPr>
          <p:cNvSpPr>
            <a:spLocks noGrp="1"/>
          </p:cNvSpPr>
          <p:nvPr userDrawn="1">
            <p:ph type="pic" sz="quarter" idx="35" hasCustomPrompt="1"/>
          </p:nvPr>
        </p:nvSpPr>
        <p:spPr>
          <a:xfrm>
            <a:off x="9288397" y="3021815"/>
            <a:ext cx="1432056" cy="707545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blurRad="317500" dir="5400000" algn="t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>
              <a:defRPr lang="en-US" sz="1800" dirty="0">
                <a:solidFill>
                  <a:schemeClr val="lt1"/>
                </a:solidFill>
              </a:defRPr>
            </a:lvl1pPr>
          </a:lstStyle>
          <a:p>
            <a:pPr marL="0" lvl="0" algn="ctr"/>
            <a:r>
              <a:rPr lang="fr-FR" dirty="0"/>
              <a:t>PICTO</a:t>
            </a:r>
            <a:endParaRPr lang="en-US" dirty="0"/>
          </a:p>
        </p:txBody>
      </p:sp>
      <p:sp>
        <p:nvSpPr>
          <p:cNvPr id="415" name="Espace réservé pour une image  14">
            <a:extLst>
              <a:ext uri="{FF2B5EF4-FFF2-40B4-BE49-F238E27FC236}">
                <a16:creationId xmlns:a16="http://schemas.microsoft.com/office/drawing/2014/main" id="{C08CE416-9E65-42AD-84AE-C1152FFB4E3A}"/>
              </a:ext>
            </a:extLst>
          </p:cNvPr>
          <p:cNvSpPr>
            <a:spLocks noGrp="1"/>
          </p:cNvSpPr>
          <p:nvPr userDrawn="1">
            <p:ph type="pic" sz="quarter" idx="36" hasCustomPrompt="1"/>
          </p:nvPr>
        </p:nvSpPr>
        <p:spPr>
          <a:xfrm>
            <a:off x="9288397" y="3847227"/>
            <a:ext cx="1432056" cy="707545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blurRad="317500" dir="5400000" algn="t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>
              <a:defRPr lang="en-US" sz="1800" dirty="0">
                <a:solidFill>
                  <a:schemeClr val="lt1"/>
                </a:solidFill>
              </a:defRPr>
            </a:lvl1pPr>
          </a:lstStyle>
          <a:p>
            <a:pPr marL="0" lvl="0" algn="ctr"/>
            <a:r>
              <a:rPr lang="fr-FR" dirty="0"/>
              <a:t>PICTO</a:t>
            </a:r>
            <a:endParaRPr lang="en-US" dirty="0"/>
          </a:p>
        </p:txBody>
      </p:sp>
      <p:sp>
        <p:nvSpPr>
          <p:cNvPr id="417" name="Espace réservé pour une image  14">
            <a:extLst>
              <a:ext uri="{FF2B5EF4-FFF2-40B4-BE49-F238E27FC236}">
                <a16:creationId xmlns:a16="http://schemas.microsoft.com/office/drawing/2014/main" id="{D50ABA80-FDDE-48FC-A49E-775F78732E85}"/>
              </a:ext>
            </a:extLst>
          </p:cNvPr>
          <p:cNvSpPr>
            <a:spLocks noGrp="1"/>
          </p:cNvSpPr>
          <p:nvPr userDrawn="1">
            <p:ph type="pic" sz="quarter" idx="37" hasCustomPrompt="1"/>
          </p:nvPr>
        </p:nvSpPr>
        <p:spPr>
          <a:xfrm>
            <a:off x="9288397" y="4672053"/>
            <a:ext cx="1432056" cy="707545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blurRad="317500" dir="5400000" algn="t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>
              <a:defRPr lang="en-US" sz="1800" dirty="0">
                <a:solidFill>
                  <a:schemeClr val="lt1"/>
                </a:solidFill>
              </a:defRPr>
            </a:lvl1pPr>
          </a:lstStyle>
          <a:p>
            <a:pPr marL="0" lvl="0" algn="ctr"/>
            <a:r>
              <a:rPr lang="fr-FR" dirty="0"/>
              <a:t>PICTO</a:t>
            </a:r>
            <a:endParaRPr lang="en-US" dirty="0"/>
          </a:p>
        </p:txBody>
      </p:sp>
      <p:sp>
        <p:nvSpPr>
          <p:cNvPr id="418" name="Espace réservé pour une image  14">
            <a:extLst>
              <a:ext uri="{FF2B5EF4-FFF2-40B4-BE49-F238E27FC236}">
                <a16:creationId xmlns:a16="http://schemas.microsoft.com/office/drawing/2014/main" id="{CBC0E1F6-7CF9-425F-8AE7-7E8CF66AA9C7}"/>
              </a:ext>
            </a:extLst>
          </p:cNvPr>
          <p:cNvSpPr>
            <a:spLocks noGrp="1"/>
          </p:cNvSpPr>
          <p:nvPr userDrawn="1">
            <p:ph type="pic" sz="quarter" idx="38" hasCustomPrompt="1"/>
          </p:nvPr>
        </p:nvSpPr>
        <p:spPr>
          <a:xfrm>
            <a:off x="9288397" y="5471722"/>
            <a:ext cx="1432056" cy="707545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blurRad="317500" dir="5400000" algn="t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>
              <a:defRPr lang="en-US" sz="1800" dirty="0">
                <a:solidFill>
                  <a:schemeClr val="lt1"/>
                </a:solidFill>
              </a:defRPr>
            </a:lvl1pPr>
          </a:lstStyle>
          <a:p>
            <a:pPr marL="0" lvl="0" algn="ctr"/>
            <a:r>
              <a:rPr lang="fr-FR" dirty="0"/>
              <a:t>PICTO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74927054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42" presetClass="path" presetSubtype="0" decel="100000" fill="hold" grpId="1" nodeType="withEffect">
                                  <p:stCondLst>
                                    <p:cond delay="250"/>
                                  </p:stCondLst>
                                  <p:childTnLst>
                                    <p:animMotion origin="layout" path="M 2.5E-6 4.81481E-6 L 2.5E-6 0.06921 " pathEditMode="relative" rAng="0" ptsTypes="AA">
                                      <p:cBhvr>
                                        <p:cTn id="9" dur="1000" spd="-100000" fill="hold"/>
                                        <p:tgtEl>
                                          <p:spTgt spid="39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449"/>
                                    </p:animMotion>
                                  </p:childTnLst>
                                </p:cTn>
                              </p:par>
                              <p:par>
                                <p:cTn id="10" presetID="10" presetClass="entr" presetSubtype="0" fill="hold" grpId="0" nodeType="withEffect">
                                  <p:stCondLst>
                                    <p:cond delay="35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3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42" presetClass="path" presetSubtype="0" decel="100000" fill="hold" grpId="1" nodeType="withEffect">
                                  <p:stCondLst>
                                    <p:cond delay="350"/>
                                  </p:stCondLst>
                                  <p:childTnLst>
                                    <p:animMotion origin="layout" path="M 2.5E-6 4.81481E-6 L 2.5E-6 0.06921 " pathEditMode="relative" rAng="0" ptsTypes="AA">
                                      <p:cBhvr>
                                        <p:cTn id="14" dur="1000" spd="-100000" fill="hold"/>
                                        <p:tgtEl>
                                          <p:spTgt spid="39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449"/>
                                    </p:animMotion>
                                  </p:childTnLst>
                                </p:cTn>
                              </p:par>
                              <p:par>
                                <p:cTn id="15" presetID="10" presetClass="entr" presetSubtype="0" fill="hold" grpId="0" nodeType="withEffect">
                                  <p:stCondLst>
                                    <p:cond delay="45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3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42" presetClass="path" presetSubtype="0" decel="100000" fill="hold" grpId="1" nodeType="withEffect">
                                  <p:stCondLst>
                                    <p:cond delay="450"/>
                                  </p:stCondLst>
                                  <p:childTnLst>
                                    <p:animMotion origin="layout" path="M 2.5E-6 4.81481E-6 L 2.5E-6 0.06921 " pathEditMode="relative" rAng="0" ptsTypes="AA">
                                      <p:cBhvr>
                                        <p:cTn id="19" dur="1000" spd="-100000" fill="hold"/>
                                        <p:tgtEl>
                                          <p:spTgt spid="39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449"/>
                                    </p:animMotion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55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3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42" presetClass="path" presetSubtype="0" decel="100000" fill="hold" grpId="1" nodeType="withEffect">
                                  <p:stCondLst>
                                    <p:cond delay="550"/>
                                  </p:stCondLst>
                                  <p:childTnLst>
                                    <p:animMotion origin="layout" path="M 2.5E-6 4.81481E-6 L 2.5E-6 0.06921 " pathEditMode="relative" rAng="0" ptsTypes="AA">
                                      <p:cBhvr>
                                        <p:cTn id="24" dur="1000" spd="-100000" fill="hold"/>
                                        <p:tgtEl>
                                          <p:spTgt spid="39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449"/>
                                    </p:animMotion>
                                  </p:childTnLst>
                                </p:cTn>
                              </p:par>
                              <p:par>
                                <p:cTn id="25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3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42" presetClass="path" presetSubtype="0" decel="100000" fill="hold" grpId="1" nodeType="withEffect">
                                  <p:stCondLst>
                                    <p:cond delay="250"/>
                                  </p:stCondLst>
                                  <p:childTnLst>
                                    <p:animMotion origin="layout" path="M -4.375E-6 -7.40741E-7 L -4.375E-6 0.06921 " pathEditMode="relative" rAng="0" ptsTypes="AA">
                                      <p:cBhvr>
                                        <p:cTn id="29" dur="1000" spd="-100000" fill="hold"/>
                                        <p:tgtEl>
                                          <p:spTgt spid="39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449"/>
                                    </p:animMotion>
                                  </p:childTnLst>
                                </p:cTn>
                              </p:par>
                              <p:par>
                                <p:cTn id="30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3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42" presetClass="path" presetSubtype="0" decel="100000" fill="hold" grpId="1" nodeType="withEffect">
                                  <p:stCondLst>
                                    <p:cond delay="250"/>
                                  </p:stCondLst>
                                  <p:childTnLst>
                                    <p:animMotion origin="layout" path="M -4.375E-6 -7.40741E-7 L -4.375E-6 0.06921 " pathEditMode="relative" rAng="0" ptsTypes="AA">
                                      <p:cBhvr>
                                        <p:cTn id="34" dur="1000" spd="-100000" fill="hold"/>
                                        <p:tgtEl>
                                          <p:spTgt spid="39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449"/>
                                    </p:animMotion>
                                  </p:childTnLst>
                                </p:cTn>
                              </p:par>
                              <p:par>
                                <p:cTn id="35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3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42" presetClass="path" presetSubtype="0" decel="100000" fill="hold" grpId="1" nodeType="withEffect">
                                  <p:stCondLst>
                                    <p:cond delay="250"/>
                                  </p:stCondLst>
                                  <p:childTnLst>
                                    <p:animMotion origin="layout" path="M -4.375E-6 -7.40741E-7 L -4.375E-6 0.06921 " pathEditMode="relative" rAng="0" ptsTypes="AA">
                                      <p:cBhvr>
                                        <p:cTn id="39" dur="1000" spd="-100000" fill="hold"/>
                                        <p:tgtEl>
                                          <p:spTgt spid="39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449"/>
                                    </p:animMotion>
                                  </p:childTnLst>
                                </p:cTn>
                              </p:par>
                              <p:par>
                                <p:cTn id="40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4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42" presetClass="path" presetSubtype="0" decel="100000" fill="hold" grpId="1" nodeType="withEffect">
                                  <p:stCondLst>
                                    <p:cond delay="250"/>
                                  </p:stCondLst>
                                  <p:childTnLst>
                                    <p:animMotion origin="layout" path="M -4.375E-6 -7.40741E-7 L -4.375E-6 0.06921 " pathEditMode="relative" rAng="0" ptsTypes="AA">
                                      <p:cBhvr>
                                        <p:cTn id="44" dur="1000" spd="-100000" fill="hold"/>
                                        <p:tgtEl>
                                          <p:spTgt spid="40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449"/>
                                    </p:animMotion>
                                  </p:childTnLst>
                                </p:cTn>
                              </p:par>
                              <p:par>
                                <p:cTn id="45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4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42" presetClass="path" presetSubtype="0" decel="100000" fill="hold" grpId="1" nodeType="withEffect">
                                  <p:stCondLst>
                                    <p:cond delay="250"/>
                                  </p:stCondLst>
                                  <p:childTnLst>
                                    <p:animMotion origin="layout" path="M -4.375E-6 -7.40741E-7 L -4.375E-6 0.06921 " pathEditMode="relative" rAng="0" ptsTypes="AA">
                                      <p:cBhvr>
                                        <p:cTn id="49" dur="1000" spd="-100000" fill="hold"/>
                                        <p:tgtEl>
                                          <p:spTgt spid="40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449"/>
                                    </p:animMotion>
                                  </p:childTnLst>
                                </p:cTn>
                              </p:par>
                              <p:par>
                                <p:cTn id="50" presetID="10" presetClass="entr" presetSubtype="0" fill="hold" grpId="0" nodeType="withEffect">
                                  <p:stCondLst>
                                    <p:cond delay="35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4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42" presetClass="path" presetSubtype="0" decel="100000" fill="hold" grpId="1" nodeType="withEffect">
                                  <p:stCondLst>
                                    <p:cond delay="350"/>
                                  </p:stCondLst>
                                  <p:childTnLst>
                                    <p:animMotion origin="layout" path="M -4.375E-6 -7.40741E-7 L -4.375E-6 0.06921 " pathEditMode="relative" rAng="0" ptsTypes="AA">
                                      <p:cBhvr>
                                        <p:cTn id="54" dur="1000" spd="-100000" fill="hold"/>
                                        <p:tgtEl>
                                          <p:spTgt spid="40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449"/>
                                    </p:animMotion>
                                  </p:childTnLst>
                                </p:cTn>
                              </p:par>
                              <p:par>
                                <p:cTn id="55" presetID="10" presetClass="entr" presetSubtype="0" fill="hold" grpId="0" nodeType="withEffect">
                                  <p:stCondLst>
                                    <p:cond delay="35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4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42" presetClass="path" presetSubtype="0" decel="100000" fill="hold" grpId="1" nodeType="withEffect">
                                  <p:stCondLst>
                                    <p:cond delay="350"/>
                                  </p:stCondLst>
                                  <p:childTnLst>
                                    <p:animMotion origin="layout" path="M -4.375E-6 -7.40741E-7 L -4.375E-6 0.06921 " pathEditMode="relative" rAng="0" ptsTypes="AA">
                                      <p:cBhvr>
                                        <p:cTn id="59" dur="1000" spd="-100000" fill="hold"/>
                                        <p:tgtEl>
                                          <p:spTgt spid="40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449"/>
                                    </p:animMotion>
                                  </p:childTnLst>
                                </p:cTn>
                              </p:par>
                              <p:par>
                                <p:cTn id="60" presetID="10" presetClass="entr" presetSubtype="0" fill="hold" grpId="0" nodeType="withEffect">
                                  <p:stCondLst>
                                    <p:cond delay="35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4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3" presetID="42" presetClass="path" presetSubtype="0" decel="100000" fill="hold" grpId="1" nodeType="withEffect">
                                  <p:stCondLst>
                                    <p:cond delay="350"/>
                                  </p:stCondLst>
                                  <p:childTnLst>
                                    <p:animMotion origin="layout" path="M -4.375E-6 -7.40741E-7 L -4.375E-6 0.06921 " pathEditMode="relative" rAng="0" ptsTypes="AA">
                                      <p:cBhvr>
                                        <p:cTn id="64" dur="1000" spd="-100000" fill="hold"/>
                                        <p:tgtEl>
                                          <p:spTgt spid="40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449"/>
                                    </p:animMotion>
                                  </p:childTnLst>
                                </p:cTn>
                              </p:par>
                              <p:par>
                                <p:cTn id="65" presetID="10" presetClass="entr" presetSubtype="0" fill="hold" grpId="0" nodeType="withEffect">
                                  <p:stCondLst>
                                    <p:cond delay="35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4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42" presetClass="path" presetSubtype="0" decel="100000" fill="hold" grpId="1" nodeType="withEffect">
                                  <p:stCondLst>
                                    <p:cond delay="350"/>
                                  </p:stCondLst>
                                  <p:childTnLst>
                                    <p:animMotion origin="layout" path="M -4.375E-6 -7.40741E-7 L -4.375E-6 0.06921 " pathEditMode="relative" rAng="0" ptsTypes="AA">
                                      <p:cBhvr>
                                        <p:cTn id="69" dur="1000" spd="-100000" fill="hold"/>
                                        <p:tgtEl>
                                          <p:spTgt spid="40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449"/>
                                    </p:animMotion>
                                  </p:childTnLst>
                                </p:cTn>
                              </p:par>
                              <p:par>
                                <p:cTn id="70" presetID="10" presetClass="entr" presetSubtype="0" fill="hold" grpId="0" nodeType="withEffect">
                                  <p:stCondLst>
                                    <p:cond delay="35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2" dur="500"/>
                                        <p:tgtEl>
                                          <p:spTgt spid="4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3" presetID="42" presetClass="path" presetSubtype="0" decel="100000" fill="hold" grpId="1" nodeType="withEffect">
                                  <p:stCondLst>
                                    <p:cond delay="350"/>
                                  </p:stCondLst>
                                  <p:childTnLst>
                                    <p:animMotion origin="layout" path="M -4.375E-6 -7.40741E-7 L -4.375E-6 0.06921 " pathEditMode="relative" rAng="0" ptsTypes="AA">
                                      <p:cBhvr>
                                        <p:cTn id="74" dur="1000" spd="-100000" fill="hold"/>
                                        <p:tgtEl>
                                          <p:spTgt spid="40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449"/>
                                    </p:animMotion>
                                  </p:childTnLst>
                                </p:cTn>
                              </p:par>
                              <p:par>
                                <p:cTn id="75" presetID="10" presetClass="entr" presetSubtype="0" fill="hold" grpId="0" nodeType="withEffect">
                                  <p:stCondLst>
                                    <p:cond delay="45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7" dur="500"/>
                                        <p:tgtEl>
                                          <p:spTgt spid="4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8" presetID="42" presetClass="path" presetSubtype="0" decel="100000" fill="hold" grpId="1" nodeType="withEffect">
                                  <p:stCondLst>
                                    <p:cond delay="450"/>
                                  </p:stCondLst>
                                  <p:childTnLst>
                                    <p:animMotion origin="layout" path="M -4.375E-6 -7.40741E-7 L -4.375E-6 0.06921 " pathEditMode="relative" rAng="0" ptsTypes="AA">
                                      <p:cBhvr>
                                        <p:cTn id="79" dur="1000" spd="-100000" fill="hold"/>
                                        <p:tgtEl>
                                          <p:spTgt spid="40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449"/>
                                    </p:animMotion>
                                  </p:childTnLst>
                                </p:cTn>
                              </p:par>
                              <p:par>
                                <p:cTn id="80" presetID="10" presetClass="entr" presetSubtype="0" fill="hold" grpId="0" nodeType="withEffect">
                                  <p:stCondLst>
                                    <p:cond delay="45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2" dur="500"/>
                                        <p:tgtEl>
                                          <p:spTgt spid="4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3" presetID="42" presetClass="path" presetSubtype="0" decel="100000" fill="hold" grpId="1" nodeType="withEffect">
                                  <p:stCondLst>
                                    <p:cond delay="450"/>
                                  </p:stCondLst>
                                  <p:childTnLst>
                                    <p:animMotion origin="layout" path="M -4.375E-6 -7.40741E-7 L -4.375E-6 0.06921 " pathEditMode="relative" rAng="0" ptsTypes="AA">
                                      <p:cBhvr>
                                        <p:cTn id="84" dur="1000" spd="-100000" fill="hold"/>
                                        <p:tgtEl>
                                          <p:spTgt spid="40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449"/>
                                    </p:animMotion>
                                  </p:childTnLst>
                                </p:cTn>
                              </p:par>
                              <p:par>
                                <p:cTn id="85" presetID="10" presetClass="entr" presetSubtype="0" fill="hold" grpId="0" nodeType="withEffect">
                                  <p:stCondLst>
                                    <p:cond delay="45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7" dur="500"/>
                                        <p:tgtEl>
                                          <p:spTgt spid="4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8" presetID="42" presetClass="path" presetSubtype="0" decel="100000" fill="hold" grpId="1" nodeType="withEffect">
                                  <p:stCondLst>
                                    <p:cond delay="450"/>
                                  </p:stCondLst>
                                  <p:childTnLst>
                                    <p:animMotion origin="layout" path="M -4.375E-6 -7.40741E-7 L -4.375E-6 0.06921 " pathEditMode="relative" rAng="0" ptsTypes="AA">
                                      <p:cBhvr>
                                        <p:cTn id="89" dur="1000" spd="-100000" fill="hold"/>
                                        <p:tgtEl>
                                          <p:spTgt spid="4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449"/>
                                    </p:animMotion>
                                  </p:childTnLst>
                                </p:cTn>
                              </p:par>
                              <p:par>
                                <p:cTn id="90" presetID="10" presetClass="entr" presetSubtype="0" fill="hold" grpId="0" nodeType="withEffect">
                                  <p:stCondLst>
                                    <p:cond delay="45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2" dur="500"/>
                                        <p:tgtEl>
                                          <p:spTgt spid="4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3" presetID="42" presetClass="path" presetSubtype="0" decel="100000" fill="hold" grpId="1" nodeType="withEffect">
                                  <p:stCondLst>
                                    <p:cond delay="450"/>
                                  </p:stCondLst>
                                  <p:childTnLst>
                                    <p:animMotion origin="layout" path="M -4.375E-6 -7.40741E-7 L -4.375E-6 0.06921 " pathEditMode="relative" rAng="0" ptsTypes="AA">
                                      <p:cBhvr>
                                        <p:cTn id="94" dur="1000" spd="-100000" fill="hold"/>
                                        <p:tgtEl>
                                          <p:spTgt spid="41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449"/>
                                    </p:animMotion>
                                  </p:childTnLst>
                                </p:cTn>
                              </p:par>
                              <p:par>
                                <p:cTn id="95" presetID="10" presetClass="entr" presetSubtype="0" fill="hold" grpId="0" nodeType="withEffect">
                                  <p:stCondLst>
                                    <p:cond delay="45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7" dur="500"/>
                                        <p:tgtEl>
                                          <p:spTgt spid="4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8" presetID="42" presetClass="path" presetSubtype="0" decel="100000" fill="hold" grpId="1" nodeType="withEffect">
                                  <p:stCondLst>
                                    <p:cond delay="450"/>
                                  </p:stCondLst>
                                  <p:childTnLst>
                                    <p:animMotion origin="layout" path="M -4.375E-6 -7.40741E-7 L -4.375E-6 0.06921 " pathEditMode="relative" rAng="0" ptsTypes="AA">
                                      <p:cBhvr>
                                        <p:cTn id="99" dur="1000" spd="-100000" fill="hold"/>
                                        <p:tgtEl>
                                          <p:spTgt spid="41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449"/>
                                    </p:animMotion>
                                  </p:childTnLst>
                                </p:cTn>
                              </p:par>
                              <p:par>
                                <p:cTn id="100" presetID="10" presetClass="entr" presetSubtype="0" fill="hold" grpId="0" nodeType="withEffect">
                                  <p:stCondLst>
                                    <p:cond delay="55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2" dur="500"/>
                                        <p:tgtEl>
                                          <p:spTgt spid="4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3" presetID="42" presetClass="path" presetSubtype="0" decel="100000" fill="hold" grpId="1" nodeType="withEffect">
                                  <p:stCondLst>
                                    <p:cond delay="550"/>
                                  </p:stCondLst>
                                  <p:childTnLst>
                                    <p:animMotion origin="layout" path="M -4.375E-6 -7.40741E-7 L -4.375E-6 0.06921 " pathEditMode="relative" rAng="0" ptsTypes="AA">
                                      <p:cBhvr>
                                        <p:cTn id="104" dur="1000" spd="-100000" fill="hold"/>
                                        <p:tgtEl>
                                          <p:spTgt spid="41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449"/>
                                    </p:animMotion>
                                  </p:childTnLst>
                                </p:cTn>
                              </p:par>
                              <p:par>
                                <p:cTn id="105" presetID="10" presetClass="entr" presetSubtype="0" fill="hold" grpId="0" nodeType="withEffect">
                                  <p:stCondLst>
                                    <p:cond delay="55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7" dur="500"/>
                                        <p:tgtEl>
                                          <p:spTgt spid="4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8" presetID="42" presetClass="path" presetSubtype="0" decel="100000" fill="hold" grpId="1" nodeType="withEffect">
                                  <p:stCondLst>
                                    <p:cond delay="550"/>
                                  </p:stCondLst>
                                  <p:childTnLst>
                                    <p:animMotion origin="layout" path="M -4.375E-6 -7.40741E-7 L -4.375E-6 0.06921 " pathEditMode="relative" rAng="0" ptsTypes="AA">
                                      <p:cBhvr>
                                        <p:cTn id="109" dur="1000" spd="-100000" fill="hold"/>
                                        <p:tgtEl>
                                          <p:spTgt spid="41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449"/>
                                    </p:animMotion>
                                  </p:childTnLst>
                                </p:cTn>
                              </p:par>
                              <p:par>
                                <p:cTn id="110" presetID="10" presetClass="entr" presetSubtype="0" fill="hold" grpId="0" nodeType="withEffect">
                                  <p:stCondLst>
                                    <p:cond delay="55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2" dur="500"/>
                                        <p:tgtEl>
                                          <p:spTgt spid="4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3" presetID="42" presetClass="path" presetSubtype="0" decel="100000" fill="hold" grpId="1" nodeType="withEffect">
                                  <p:stCondLst>
                                    <p:cond delay="550"/>
                                  </p:stCondLst>
                                  <p:childTnLst>
                                    <p:animMotion origin="layout" path="M -4.375E-6 -7.40741E-7 L -4.375E-6 0.06921 " pathEditMode="relative" rAng="0" ptsTypes="AA">
                                      <p:cBhvr>
                                        <p:cTn id="114" dur="1000" spd="-100000" fill="hold"/>
                                        <p:tgtEl>
                                          <p:spTgt spid="41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449"/>
                                    </p:animMotion>
                                  </p:childTnLst>
                                </p:cTn>
                              </p:par>
                              <p:par>
                                <p:cTn id="115" presetID="10" presetClass="entr" presetSubtype="0" fill="hold" grpId="0" nodeType="withEffect">
                                  <p:stCondLst>
                                    <p:cond delay="55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7" dur="500"/>
                                        <p:tgtEl>
                                          <p:spTgt spid="4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8" presetID="42" presetClass="path" presetSubtype="0" decel="100000" fill="hold" grpId="1" nodeType="withEffect">
                                  <p:stCondLst>
                                    <p:cond delay="550"/>
                                  </p:stCondLst>
                                  <p:childTnLst>
                                    <p:animMotion origin="layout" path="M -4.375E-6 -7.40741E-7 L -4.375E-6 0.06921 " pathEditMode="relative" rAng="0" ptsTypes="AA">
                                      <p:cBhvr>
                                        <p:cTn id="119" dur="1000" spd="-100000" fill="hold"/>
                                        <p:tgtEl>
                                          <p:spTgt spid="41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449"/>
                                    </p:animMotion>
                                  </p:childTnLst>
                                </p:cTn>
                              </p:par>
                              <p:par>
                                <p:cTn id="120" presetID="10" presetClass="entr" presetSubtype="0" fill="hold" grpId="0" nodeType="withEffect">
                                  <p:stCondLst>
                                    <p:cond delay="55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2" dur="500"/>
                                        <p:tgtEl>
                                          <p:spTgt spid="4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3" presetID="42" presetClass="path" presetSubtype="0" decel="100000" fill="hold" grpId="1" nodeType="withEffect">
                                  <p:stCondLst>
                                    <p:cond delay="550"/>
                                  </p:stCondLst>
                                  <p:childTnLst>
                                    <p:animMotion origin="layout" path="M -4.375E-6 -7.40741E-7 L -4.375E-6 0.06921 " pathEditMode="relative" rAng="0" ptsTypes="AA">
                                      <p:cBhvr>
                                        <p:cTn id="124" dur="1000" spd="-100000" fill="hold"/>
                                        <p:tgtEl>
                                          <p:spTgt spid="41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449"/>
                                    </p:animMotion>
                                  </p:childTnLst>
                                </p:cTn>
                              </p:par>
                              <p:par>
                                <p:cTn id="125" presetID="2" presetClass="entr" presetSubtype="1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7" dur="1000" fill="hold"/>
                                        <p:tgtEl>
                                          <p:spTgt spid="39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8" dur="1000" fill="hold"/>
                                        <p:tgtEl>
                                          <p:spTgt spid="39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93" grpId="0" build="p">
        <p:tmplLst>
          <p:tmpl lvl="1">
            <p:tnLst>
              <p:par>
                <p:cTn presetID="2" presetClass="entr" presetSubtype="1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9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1000" fill="hold"/>
                        <p:tgtEl>
                          <p:spTgt spid="39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1000" fill="hold"/>
                        <p:tgtEl>
                          <p:spTgt spid="39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0-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92" grpId="0" animBg="1">
        <p:tmplLst>
          <p:tmpl>
            <p:tnLst>
              <p:par>
                <p:cTn presetID="10" presetClass="entr" presetSubtype="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9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9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92" grpId="1" animBg="1"/>
      <p:bldP spid="394" grpId="0" animBg="1">
        <p:tmplLst>
          <p:tmpl>
            <p:tnLst>
              <p:par>
                <p:cTn presetID="10" presetClass="entr" presetSubtype="0" fill="hold" nodeType="withEffect">
                  <p:stCondLst>
                    <p:cond delay="3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9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9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94" grpId="1" animBg="1">
        <p:tmplLst>
          <p:tmpl>
            <p:tnLst>
              <p:par>
                <p:cTn presetID="42" presetClass="path" presetSubtype="0" decel="100000" fill="hold" nodeType="withEffect">
                  <p:stCondLst>
                    <p:cond delay="350"/>
                  </p:stCondLst>
                  <p:childTnLst>
                    <p:animMotion origin="layout" path="M 2.5E-6 4.81481E-6 L 2.5E-6 0.06921 " pathEditMode="relative" rAng="0" ptsTypes="AA">
                      <p:cBhvr>
                        <p:cTn dur="1000" spd="-100000" fill="hold"/>
                        <p:tgtEl>
                          <p:spTgt spid="394"/>
                        </p:tgtEl>
                        <p:attrNameLst>
                          <p:attrName>ppt_x</p:attrName>
                          <p:attrName>ppt_y</p:attrName>
                        </p:attrNameLst>
                      </p:cBhvr>
                      <p:rCtr x="0" y="3449"/>
                    </p:animMotion>
                  </p:childTnLst>
                </p:cTn>
              </p:par>
            </p:tnLst>
          </p:tmpl>
        </p:tmplLst>
      </p:bldP>
      <p:bldP spid="395" grpId="0" animBg="1">
        <p:tmplLst>
          <p:tmpl>
            <p:tnLst>
              <p:par>
                <p:cTn presetID="10" presetClass="entr" presetSubtype="0" fill="hold" nodeType="withEffect">
                  <p:stCondLst>
                    <p:cond delay="4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9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9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95" grpId="1" animBg="1">
        <p:tmplLst>
          <p:tmpl>
            <p:tnLst>
              <p:par>
                <p:cTn presetID="42" presetClass="path" presetSubtype="0" decel="100000" fill="hold" nodeType="withEffect">
                  <p:stCondLst>
                    <p:cond delay="450"/>
                  </p:stCondLst>
                  <p:childTnLst>
                    <p:animMotion origin="layout" path="M 2.5E-6 4.81481E-6 L 2.5E-6 0.06921 " pathEditMode="relative" rAng="0" ptsTypes="AA">
                      <p:cBhvr>
                        <p:cTn dur="1000" spd="-100000" fill="hold"/>
                        <p:tgtEl>
                          <p:spTgt spid="395"/>
                        </p:tgtEl>
                        <p:attrNameLst>
                          <p:attrName>ppt_x</p:attrName>
                          <p:attrName>ppt_y</p:attrName>
                        </p:attrNameLst>
                      </p:cBhvr>
                      <p:rCtr x="0" y="3449"/>
                    </p:animMotion>
                  </p:childTnLst>
                </p:cTn>
              </p:par>
            </p:tnLst>
          </p:tmpl>
        </p:tmplLst>
      </p:bldP>
      <p:bldP spid="396" grpId="0" animBg="1">
        <p:tmplLst>
          <p:tmpl>
            <p:tnLst>
              <p:par>
                <p:cTn presetID="10" presetClass="entr" presetSubtype="0" fill="hold" nodeType="withEffect">
                  <p:stCondLst>
                    <p:cond delay="5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9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9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96" grpId="1" animBg="1">
        <p:tmplLst>
          <p:tmpl>
            <p:tnLst>
              <p:par>
                <p:cTn presetID="42" presetClass="path" presetSubtype="0" decel="100000" fill="hold" nodeType="withEffect">
                  <p:stCondLst>
                    <p:cond delay="550"/>
                  </p:stCondLst>
                  <p:childTnLst>
                    <p:animMotion origin="layout" path="M 2.5E-6 4.81481E-6 L 2.5E-6 0.06921 " pathEditMode="relative" rAng="0" ptsTypes="AA">
                      <p:cBhvr>
                        <p:cTn dur="1000" spd="-100000" fill="hold"/>
                        <p:tgtEl>
                          <p:spTgt spid="396"/>
                        </p:tgtEl>
                        <p:attrNameLst>
                          <p:attrName>ppt_x</p:attrName>
                          <p:attrName>ppt_y</p:attrName>
                        </p:attrNameLst>
                      </p:cBhvr>
                      <p:rCtr x="0" y="3449"/>
                    </p:animMotion>
                  </p:childTnLst>
                </p:cTn>
              </p:par>
            </p:tnLst>
          </p:tmpl>
        </p:tmplLst>
      </p:bldP>
      <p:bldP spid="397" grpId="0" animBg="1"/>
      <p:bldP spid="397" grpId="1" animBg="1"/>
      <p:bldP spid="398" grpId="0" animBg="1"/>
      <p:bldP spid="398" grpId="1" animBg="1"/>
      <p:bldP spid="399" grpId="0" animBg="1"/>
      <p:bldP spid="399" grpId="1" animBg="1"/>
      <p:bldP spid="400" grpId="0" animBg="1"/>
      <p:bldP spid="400" grpId="1" animBg="1"/>
      <p:bldP spid="401" grpId="0" animBg="1"/>
      <p:bldP spid="401" grpId="1" animBg="1"/>
      <p:bldP spid="403" grpId="0" animBg="1"/>
      <p:bldP spid="403" grpId="1" animBg="1"/>
      <p:bldP spid="404" grpId="0" animBg="1"/>
      <p:bldP spid="404" grpId="1" animBg="1"/>
      <p:bldP spid="405" grpId="0" animBg="1"/>
      <p:bldP spid="405" grpId="1" animBg="1"/>
      <p:bldP spid="406" grpId="0" animBg="1"/>
      <p:bldP spid="406" grpId="1" animBg="1"/>
      <p:bldP spid="407" grpId="0" animBg="1"/>
      <p:bldP spid="407" grpId="1" animBg="1"/>
      <p:bldP spid="408" grpId="0" animBg="1"/>
      <p:bldP spid="408" grpId="1" animBg="1"/>
      <p:bldP spid="409" grpId="0" animBg="1"/>
      <p:bldP spid="409" grpId="1" animBg="1"/>
      <p:bldP spid="410" grpId="0" animBg="1"/>
      <p:bldP spid="410" grpId="1" animBg="1"/>
      <p:bldP spid="411" grpId="0" animBg="1"/>
      <p:bldP spid="411" grpId="1" animBg="1"/>
      <p:bldP spid="412" grpId="0" animBg="1"/>
      <p:bldP spid="412" grpId="1" animBg="1"/>
      <p:bldP spid="413" grpId="0" animBg="1"/>
      <p:bldP spid="413" grpId="1" animBg="1"/>
      <p:bldP spid="414" grpId="0" animBg="1"/>
      <p:bldP spid="414" grpId="1" animBg="1"/>
      <p:bldP spid="415" grpId="0" animBg="1"/>
      <p:bldP spid="415" grpId="1" animBg="1"/>
      <p:bldP spid="417" grpId="0" animBg="1"/>
      <p:bldP spid="417" grpId="1" animBg="1"/>
      <p:bldP spid="418" grpId="0" animBg="1"/>
      <p:bldP spid="418" grpId="1" animBg="1"/>
    </p:bldLst>
  </p:timing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Diapositive de tit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64" name="Groupe 363">
            <a:extLst>
              <a:ext uri="{FF2B5EF4-FFF2-40B4-BE49-F238E27FC236}">
                <a16:creationId xmlns:a16="http://schemas.microsoft.com/office/drawing/2014/main" id="{CAB23322-4A78-4A05-8803-D00BE8BAF16C}"/>
              </a:ext>
            </a:extLst>
          </p:cNvPr>
          <p:cNvGrpSpPr/>
          <p:nvPr userDrawn="1"/>
        </p:nvGrpSpPr>
        <p:grpSpPr>
          <a:xfrm>
            <a:off x="-2724070" y="-2152670"/>
            <a:ext cx="17910095" cy="11783641"/>
            <a:chOff x="-2724070" y="-2152670"/>
            <a:chExt cx="17910095" cy="11783641"/>
          </a:xfrm>
        </p:grpSpPr>
        <p:grpSp>
          <p:nvGrpSpPr>
            <p:cNvPr id="7" name="Group 4">
              <a:extLst>
                <a:ext uri="{FF2B5EF4-FFF2-40B4-BE49-F238E27FC236}">
                  <a16:creationId xmlns:a16="http://schemas.microsoft.com/office/drawing/2014/main" id="{4B286F79-2817-418F-9671-AA1DA28A14B7}"/>
                </a:ext>
              </a:extLst>
            </p:cNvPr>
            <p:cNvGrpSpPr>
              <a:grpSpLocks noChangeAspect="1"/>
            </p:cNvGrpSpPr>
            <p:nvPr userDrawn="1"/>
          </p:nvGrpSpPr>
          <p:grpSpPr bwMode="auto">
            <a:xfrm rot="9322378">
              <a:off x="-2724070" y="-2152670"/>
              <a:ext cx="7980362" cy="4732338"/>
              <a:chOff x="4539" y="2829"/>
              <a:chExt cx="5027" cy="2981"/>
            </a:xfrm>
            <a:solidFill>
              <a:schemeClr val="accent1"/>
            </a:solidFill>
          </p:grpSpPr>
          <p:sp>
            <p:nvSpPr>
              <p:cNvPr id="8" name="Freeform 5">
                <a:extLst>
                  <a:ext uri="{FF2B5EF4-FFF2-40B4-BE49-F238E27FC236}">
                    <a16:creationId xmlns:a16="http://schemas.microsoft.com/office/drawing/2014/main" id="{9DEA13FB-5A5C-4147-840E-96C6E13721B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795" y="4447"/>
                <a:ext cx="417" cy="346"/>
              </a:xfrm>
              <a:custGeom>
                <a:avLst/>
                <a:gdLst>
                  <a:gd name="T0" fmla="*/ 417 w 417"/>
                  <a:gd name="T1" fmla="*/ 132 h 346"/>
                  <a:gd name="T2" fmla="*/ 256 w 417"/>
                  <a:gd name="T3" fmla="*/ 346 h 346"/>
                  <a:gd name="T4" fmla="*/ 254 w 417"/>
                  <a:gd name="T5" fmla="*/ 344 h 346"/>
                  <a:gd name="T6" fmla="*/ 0 w 417"/>
                  <a:gd name="T7" fmla="*/ 0 h 346"/>
                  <a:gd name="T8" fmla="*/ 417 w 417"/>
                  <a:gd name="T9" fmla="*/ 132 h 346"/>
                  <a:gd name="T10" fmla="*/ 256 w 417"/>
                  <a:gd name="T11" fmla="*/ 339 h 346"/>
                  <a:gd name="T12" fmla="*/ 411 w 417"/>
                  <a:gd name="T13" fmla="*/ 134 h 346"/>
                  <a:gd name="T14" fmla="*/ 11 w 417"/>
                  <a:gd name="T15" fmla="*/ 7 h 346"/>
                  <a:gd name="T16" fmla="*/ 256 w 417"/>
                  <a:gd name="T17" fmla="*/ 339 h 3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17" h="346">
                    <a:moveTo>
                      <a:pt x="417" y="132"/>
                    </a:moveTo>
                    <a:lnTo>
                      <a:pt x="256" y="346"/>
                    </a:lnTo>
                    <a:lnTo>
                      <a:pt x="254" y="344"/>
                    </a:lnTo>
                    <a:lnTo>
                      <a:pt x="0" y="0"/>
                    </a:lnTo>
                    <a:lnTo>
                      <a:pt x="417" y="132"/>
                    </a:lnTo>
                    <a:close/>
                    <a:moveTo>
                      <a:pt x="256" y="339"/>
                    </a:moveTo>
                    <a:lnTo>
                      <a:pt x="411" y="134"/>
                    </a:lnTo>
                    <a:lnTo>
                      <a:pt x="11" y="7"/>
                    </a:lnTo>
                    <a:lnTo>
                      <a:pt x="256" y="33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9" name="Freeform 6">
                <a:extLst>
                  <a:ext uri="{FF2B5EF4-FFF2-40B4-BE49-F238E27FC236}">
                    <a16:creationId xmlns:a16="http://schemas.microsoft.com/office/drawing/2014/main" id="{755A7A60-095E-49B8-B219-3E6A95122B4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317" y="4448"/>
                <a:ext cx="737" cy="468"/>
              </a:xfrm>
              <a:custGeom>
                <a:avLst/>
                <a:gdLst>
                  <a:gd name="T0" fmla="*/ 484 w 737"/>
                  <a:gd name="T1" fmla="*/ 0 h 468"/>
                  <a:gd name="T2" fmla="*/ 737 w 737"/>
                  <a:gd name="T3" fmla="*/ 343 h 468"/>
                  <a:gd name="T4" fmla="*/ 734 w 737"/>
                  <a:gd name="T5" fmla="*/ 343 h 468"/>
                  <a:gd name="T6" fmla="*/ 0 w 737"/>
                  <a:gd name="T7" fmla="*/ 468 h 468"/>
                  <a:gd name="T8" fmla="*/ 4 w 737"/>
                  <a:gd name="T9" fmla="*/ 465 h 468"/>
                  <a:gd name="T10" fmla="*/ 484 w 737"/>
                  <a:gd name="T11" fmla="*/ 0 h 468"/>
                  <a:gd name="T12" fmla="*/ 731 w 737"/>
                  <a:gd name="T13" fmla="*/ 340 h 468"/>
                  <a:gd name="T14" fmla="*/ 483 w 737"/>
                  <a:gd name="T15" fmla="*/ 5 h 468"/>
                  <a:gd name="T16" fmla="*/ 10 w 737"/>
                  <a:gd name="T17" fmla="*/ 462 h 468"/>
                  <a:gd name="T18" fmla="*/ 731 w 737"/>
                  <a:gd name="T19" fmla="*/ 340 h 4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37" h="468">
                    <a:moveTo>
                      <a:pt x="484" y="0"/>
                    </a:moveTo>
                    <a:lnTo>
                      <a:pt x="737" y="343"/>
                    </a:lnTo>
                    <a:lnTo>
                      <a:pt x="734" y="343"/>
                    </a:lnTo>
                    <a:lnTo>
                      <a:pt x="0" y="468"/>
                    </a:lnTo>
                    <a:lnTo>
                      <a:pt x="4" y="465"/>
                    </a:lnTo>
                    <a:lnTo>
                      <a:pt x="484" y="0"/>
                    </a:lnTo>
                    <a:close/>
                    <a:moveTo>
                      <a:pt x="731" y="340"/>
                    </a:moveTo>
                    <a:lnTo>
                      <a:pt x="483" y="5"/>
                    </a:lnTo>
                    <a:lnTo>
                      <a:pt x="10" y="462"/>
                    </a:lnTo>
                    <a:lnTo>
                      <a:pt x="731" y="34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0" name="Freeform 7">
                <a:extLst>
                  <a:ext uri="{FF2B5EF4-FFF2-40B4-BE49-F238E27FC236}">
                    <a16:creationId xmlns:a16="http://schemas.microsoft.com/office/drawing/2014/main" id="{70A5386C-37EA-4CB2-A475-A441EDC6263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318" y="4787"/>
                <a:ext cx="1069" cy="863"/>
              </a:xfrm>
              <a:custGeom>
                <a:avLst/>
                <a:gdLst>
                  <a:gd name="T0" fmla="*/ 734 w 1069"/>
                  <a:gd name="T1" fmla="*/ 0 h 863"/>
                  <a:gd name="T2" fmla="*/ 734 w 1069"/>
                  <a:gd name="T3" fmla="*/ 1 h 863"/>
                  <a:gd name="T4" fmla="*/ 1069 w 1069"/>
                  <a:gd name="T5" fmla="*/ 863 h 863"/>
                  <a:gd name="T6" fmla="*/ 0 w 1069"/>
                  <a:gd name="T7" fmla="*/ 126 h 863"/>
                  <a:gd name="T8" fmla="*/ 734 w 1069"/>
                  <a:gd name="T9" fmla="*/ 0 h 863"/>
                  <a:gd name="T10" fmla="*/ 1061 w 1069"/>
                  <a:gd name="T11" fmla="*/ 854 h 863"/>
                  <a:gd name="T12" fmla="*/ 732 w 1069"/>
                  <a:gd name="T13" fmla="*/ 5 h 863"/>
                  <a:gd name="T14" fmla="*/ 9 w 1069"/>
                  <a:gd name="T15" fmla="*/ 128 h 863"/>
                  <a:gd name="T16" fmla="*/ 1061 w 1069"/>
                  <a:gd name="T17" fmla="*/ 854 h 8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69" h="863">
                    <a:moveTo>
                      <a:pt x="734" y="0"/>
                    </a:moveTo>
                    <a:lnTo>
                      <a:pt x="734" y="1"/>
                    </a:lnTo>
                    <a:lnTo>
                      <a:pt x="1069" y="863"/>
                    </a:lnTo>
                    <a:lnTo>
                      <a:pt x="0" y="126"/>
                    </a:lnTo>
                    <a:lnTo>
                      <a:pt x="734" y="0"/>
                    </a:lnTo>
                    <a:close/>
                    <a:moveTo>
                      <a:pt x="1061" y="854"/>
                    </a:moveTo>
                    <a:lnTo>
                      <a:pt x="732" y="5"/>
                    </a:lnTo>
                    <a:lnTo>
                      <a:pt x="9" y="128"/>
                    </a:lnTo>
                    <a:lnTo>
                      <a:pt x="1061" y="85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1" name="Freeform 8">
                <a:extLst>
                  <a:ext uri="{FF2B5EF4-FFF2-40B4-BE49-F238E27FC236}">
                    <a16:creationId xmlns:a16="http://schemas.microsoft.com/office/drawing/2014/main" id="{B4C14A81-BC9E-4310-92D6-405F39643FB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33" y="4428"/>
                <a:ext cx="694" cy="488"/>
              </a:xfrm>
              <a:custGeom>
                <a:avLst/>
                <a:gdLst>
                  <a:gd name="T0" fmla="*/ 234 w 694"/>
                  <a:gd name="T1" fmla="*/ 0 h 488"/>
                  <a:gd name="T2" fmla="*/ 235 w 694"/>
                  <a:gd name="T3" fmla="*/ 1 h 488"/>
                  <a:gd name="T4" fmla="*/ 694 w 694"/>
                  <a:gd name="T5" fmla="*/ 488 h 488"/>
                  <a:gd name="T6" fmla="*/ 0 w 694"/>
                  <a:gd name="T7" fmla="*/ 380 h 488"/>
                  <a:gd name="T8" fmla="*/ 1 w 694"/>
                  <a:gd name="T9" fmla="*/ 378 h 488"/>
                  <a:gd name="T10" fmla="*/ 234 w 694"/>
                  <a:gd name="T11" fmla="*/ 0 h 488"/>
                  <a:gd name="T12" fmla="*/ 685 w 694"/>
                  <a:gd name="T13" fmla="*/ 484 h 488"/>
                  <a:gd name="T14" fmla="*/ 234 w 694"/>
                  <a:gd name="T15" fmla="*/ 5 h 488"/>
                  <a:gd name="T16" fmla="*/ 6 w 694"/>
                  <a:gd name="T17" fmla="*/ 378 h 488"/>
                  <a:gd name="T18" fmla="*/ 685 w 694"/>
                  <a:gd name="T19" fmla="*/ 484 h 4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94" h="488">
                    <a:moveTo>
                      <a:pt x="234" y="0"/>
                    </a:moveTo>
                    <a:lnTo>
                      <a:pt x="235" y="1"/>
                    </a:lnTo>
                    <a:lnTo>
                      <a:pt x="694" y="488"/>
                    </a:lnTo>
                    <a:lnTo>
                      <a:pt x="0" y="380"/>
                    </a:lnTo>
                    <a:lnTo>
                      <a:pt x="1" y="378"/>
                    </a:lnTo>
                    <a:lnTo>
                      <a:pt x="234" y="0"/>
                    </a:lnTo>
                    <a:close/>
                    <a:moveTo>
                      <a:pt x="685" y="484"/>
                    </a:moveTo>
                    <a:lnTo>
                      <a:pt x="234" y="5"/>
                    </a:lnTo>
                    <a:lnTo>
                      <a:pt x="6" y="378"/>
                    </a:lnTo>
                    <a:lnTo>
                      <a:pt x="685" y="48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" name="Freeform 9">
                <a:extLst>
                  <a:ext uri="{FF2B5EF4-FFF2-40B4-BE49-F238E27FC236}">
                    <a16:creationId xmlns:a16="http://schemas.microsoft.com/office/drawing/2014/main" id="{1F5093E5-9DD3-4E86-8F3A-3D95290575D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862" y="4429"/>
                <a:ext cx="943" cy="487"/>
              </a:xfrm>
              <a:custGeom>
                <a:avLst/>
                <a:gdLst>
                  <a:gd name="T0" fmla="*/ 943 w 943"/>
                  <a:gd name="T1" fmla="*/ 21 h 487"/>
                  <a:gd name="T2" fmla="*/ 461 w 943"/>
                  <a:gd name="T3" fmla="*/ 487 h 487"/>
                  <a:gd name="T4" fmla="*/ 459 w 943"/>
                  <a:gd name="T5" fmla="*/ 486 h 487"/>
                  <a:gd name="T6" fmla="*/ 0 w 943"/>
                  <a:gd name="T7" fmla="*/ 0 h 487"/>
                  <a:gd name="T8" fmla="*/ 943 w 943"/>
                  <a:gd name="T9" fmla="*/ 21 h 487"/>
                  <a:gd name="T10" fmla="*/ 461 w 943"/>
                  <a:gd name="T11" fmla="*/ 483 h 487"/>
                  <a:gd name="T12" fmla="*/ 934 w 943"/>
                  <a:gd name="T13" fmla="*/ 24 h 487"/>
                  <a:gd name="T14" fmla="*/ 8 w 943"/>
                  <a:gd name="T15" fmla="*/ 3 h 487"/>
                  <a:gd name="T16" fmla="*/ 461 w 943"/>
                  <a:gd name="T17" fmla="*/ 483 h 4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43" h="487">
                    <a:moveTo>
                      <a:pt x="943" y="21"/>
                    </a:moveTo>
                    <a:lnTo>
                      <a:pt x="461" y="487"/>
                    </a:lnTo>
                    <a:lnTo>
                      <a:pt x="459" y="486"/>
                    </a:lnTo>
                    <a:lnTo>
                      <a:pt x="0" y="0"/>
                    </a:lnTo>
                    <a:lnTo>
                      <a:pt x="943" y="21"/>
                    </a:lnTo>
                    <a:close/>
                    <a:moveTo>
                      <a:pt x="461" y="483"/>
                    </a:moveTo>
                    <a:lnTo>
                      <a:pt x="934" y="24"/>
                    </a:lnTo>
                    <a:lnTo>
                      <a:pt x="8" y="3"/>
                    </a:lnTo>
                    <a:lnTo>
                      <a:pt x="461" y="48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3" name="Freeform 10">
                <a:extLst>
                  <a:ext uri="{FF2B5EF4-FFF2-40B4-BE49-F238E27FC236}">
                    <a16:creationId xmlns:a16="http://schemas.microsoft.com/office/drawing/2014/main" id="{EBC7140A-6D95-4CF7-9CE8-70661B45904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865" y="3998"/>
                <a:ext cx="943" cy="455"/>
              </a:xfrm>
              <a:custGeom>
                <a:avLst/>
                <a:gdLst>
                  <a:gd name="T0" fmla="*/ 78 w 943"/>
                  <a:gd name="T1" fmla="*/ 0 h 455"/>
                  <a:gd name="T2" fmla="*/ 943 w 943"/>
                  <a:gd name="T3" fmla="*/ 455 h 455"/>
                  <a:gd name="T4" fmla="*/ 0 w 943"/>
                  <a:gd name="T5" fmla="*/ 434 h 455"/>
                  <a:gd name="T6" fmla="*/ 78 w 943"/>
                  <a:gd name="T7" fmla="*/ 0 h 455"/>
                  <a:gd name="T8" fmla="*/ 928 w 943"/>
                  <a:gd name="T9" fmla="*/ 450 h 455"/>
                  <a:gd name="T10" fmla="*/ 80 w 943"/>
                  <a:gd name="T11" fmla="*/ 5 h 455"/>
                  <a:gd name="T12" fmla="*/ 4 w 943"/>
                  <a:gd name="T13" fmla="*/ 431 h 455"/>
                  <a:gd name="T14" fmla="*/ 928 w 943"/>
                  <a:gd name="T15" fmla="*/ 450 h 4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43" h="455">
                    <a:moveTo>
                      <a:pt x="78" y="0"/>
                    </a:moveTo>
                    <a:lnTo>
                      <a:pt x="943" y="455"/>
                    </a:lnTo>
                    <a:lnTo>
                      <a:pt x="0" y="434"/>
                    </a:lnTo>
                    <a:lnTo>
                      <a:pt x="78" y="0"/>
                    </a:lnTo>
                    <a:close/>
                    <a:moveTo>
                      <a:pt x="928" y="450"/>
                    </a:moveTo>
                    <a:lnTo>
                      <a:pt x="80" y="5"/>
                    </a:lnTo>
                    <a:lnTo>
                      <a:pt x="4" y="431"/>
                    </a:lnTo>
                    <a:lnTo>
                      <a:pt x="928" y="45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4" name="Freeform 11">
                <a:extLst>
                  <a:ext uri="{FF2B5EF4-FFF2-40B4-BE49-F238E27FC236}">
                    <a16:creationId xmlns:a16="http://schemas.microsoft.com/office/drawing/2014/main" id="{F52B2F43-5D8E-4842-B632-CADBB90E1B8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40" y="3717"/>
                <a:ext cx="863" cy="737"/>
              </a:xfrm>
              <a:custGeom>
                <a:avLst/>
                <a:gdLst>
                  <a:gd name="T0" fmla="*/ 701 w 863"/>
                  <a:gd name="T1" fmla="*/ 0 h 737"/>
                  <a:gd name="T2" fmla="*/ 863 w 863"/>
                  <a:gd name="T3" fmla="*/ 737 h 737"/>
                  <a:gd name="T4" fmla="*/ 0 w 863"/>
                  <a:gd name="T5" fmla="*/ 283 h 737"/>
                  <a:gd name="T6" fmla="*/ 3 w 863"/>
                  <a:gd name="T7" fmla="*/ 281 h 737"/>
                  <a:gd name="T8" fmla="*/ 701 w 863"/>
                  <a:gd name="T9" fmla="*/ 0 h 737"/>
                  <a:gd name="T10" fmla="*/ 858 w 863"/>
                  <a:gd name="T11" fmla="*/ 730 h 737"/>
                  <a:gd name="T12" fmla="*/ 698 w 863"/>
                  <a:gd name="T13" fmla="*/ 4 h 737"/>
                  <a:gd name="T14" fmla="*/ 9 w 863"/>
                  <a:gd name="T15" fmla="*/ 283 h 737"/>
                  <a:gd name="T16" fmla="*/ 858 w 863"/>
                  <a:gd name="T17" fmla="*/ 730 h 7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63" h="737">
                    <a:moveTo>
                      <a:pt x="701" y="0"/>
                    </a:moveTo>
                    <a:lnTo>
                      <a:pt x="863" y="737"/>
                    </a:lnTo>
                    <a:lnTo>
                      <a:pt x="0" y="283"/>
                    </a:lnTo>
                    <a:lnTo>
                      <a:pt x="3" y="281"/>
                    </a:lnTo>
                    <a:lnTo>
                      <a:pt x="701" y="0"/>
                    </a:lnTo>
                    <a:close/>
                    <a:moveTo>
                      <a:pt x="858" y="730"/>
                    </a:moveTo>
                    <a:lnTo>
                      <a:pt x="698" y="4"/>
                    </a:lnTo>
                    <a:lnTo>
                      <a:pt x="9" y="283"/>
                    </a:lnTo>
                    <a:lnTo>
                      <a:pt x="858" y="73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5" name="Freeform 12">
                <a:extLst>
                  <a:ext uri="{FF2B5EF4-FFF2-40B4-BE49-F238E27FC236}">
                    <a16:creationId xmlns:a16="http://schemas.microsoft.com/office/drawing/2014/main" id="{4837BE4C-9AF3-4D75-8A5D-0B02D3FA1F9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583" y="3717"/>
                <a:ext cx="1066" cy="286"/>
              </a:xfrm>
              <a:custGeom>
                <a:avLst/>
                <a:gdLst>
                  <a:gd name="T0" fmla="*/ 1066 w 1066"/>
                  <a:gd name="T1" fmla="*/ 0 h 286"/>
                  <a:gd name="T2" fmla="*/ 361 w 1066"/>
                  <a:gd name="T3" fmla="*/ 286 h 286"/>
                  <a:gd name="T4" fmla="*/ 360 w 1066"/>
                  <a:gd name="T5" fmla="*/ 284 h 286"/>
                  <a:gd name="T6" fmla="*/ 0 w 1066"/>
                  <a:gd name="T7" fmla="*/ 8 h 286"/>
                  <a:gd name="T8" fmla="*/ 5 w 1066"/>
                  <a:gd name="T9" fmla="*/ 8 h 286"/>
                  <a:gd name="T10" fmla="*/ 1066 w 1066"/>
                  <a:gd name="T11" fmla="*/ 0 h 286"/>
                  <a:gd name="T12" fmla="*/ 361 w 1066"/>
                  <a:gd name="T13" fmla="*/ 281 h 286"/>
                  <a:gd name="T14" fmla="*/ 1047 w 1066"/>
                  <a:gd name="T15" fmla="*/ 4 h 286"/>
                  <a:gd name="T16" fmla="*/ 11 w 1066"/>
                  <a:gd name="T17" fmla="*/ 11 h 286"/>
                  <a:gd name="T18" fmla="*/ 361 w 1066"/>
                  <a:gd name="T19" fmla="*/ 281 h 2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66" h="286">
                    <a:moveTo>
                      <a:pt x="1066" y="0"/>
                    </a:moveTo>
                    <a:lnTo>
                      <a:pt x="361" y="286"/>
                    </a:lnTo>
                    <a:lnTo>
                      <a:pt x="360" y="284"/>
                    </a:lnTo>
                    <a:lnTo>
                      <a:pt x="0" y="8"/>
                    </a:lnTo>
                    <a:lnTo>
                      <a:pt x="5" y="8"/>
                    </a:lnTo>
                    <a:lnTo>
                      <a:pt x="1066" y="0"/>
                    </a:lnTo>
                    <a:close/>
                    <a:moveTo>
                      <a:pt x="361" y="281"/>
                    </a:moveTo>
                    <a:lnTo>
                      <a:pt x="1047" y="4"/>
                    </a:lnTo>
                    <a:lnTo>
                      <a:pt x="11" y="11"/>
                    </a:lnTo>
                    <a:lnTo>
                      <a:pt x="361" y="28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6" name="Freeform 13">
                <a:extLst>
                  <a:ext uri="{FF2B5EF4-FFF2-40B4-BE49-F238E27FC236}">
                    <a16:creationId xmlns:a16="http://schemas.microsoft.com/office/drawing/2014/main" id="{ACCE3EA2-6C25-411E-82CC-43D823B096F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25" y="4803"/>
                <a:ext cx="1758" cy="844"/>
              </a:xfrm>
              <a:custGeom>
                <a:avLst/>
                <a:gdLst>
                  <a:gd name="T0" fmla="*/ 698 w 1758"/>
                  <a:gd name="T1" fmla="*/ 109 h 844"/>
                  <a:gd name="T2" fmla="*/ 699 w 1758"/>
                  <a:gd name="T3" fmla="*/ 110 h 844"/>
                  <a:gd name="T4" fmla="*/ 1758 w 1758"/>
                  <a:gd name="T5" fmla="*/ 841 h 844"/>
                  <a:gd name="T6" fmla="*/ 1757 w 1758"/>
                  <a:gd name="T7" fmla="*/ 844 h 844"/>
                  <a:gd name="T8" fmla="*/ 0 w 1758"/>
                  <a:gd name="T9" fmla="*/ 0 h 844"/>
                  <a:gd name="T10" fmla="*/ 698 w 1758"/>
                  <a:gd name="T11" fmla="*/ 109 h 844"/>
                  <a:gd name="T12" fmla="*/ 1738 w 1758"/>
                  <a:gd name="T13" fmla="*/ 831 h 844"/>
                  <a:gd name="T14" fmla="*/ 696 w 1758"/>
                  <a:gd name="T15" fmla="*/ 112 h 844"/>
                  <a:gd name="T16" fmla="*/ 23 w 1758"/>
                  <a:gd name="T17" fmla="*/ 7 h 844"/>
                  <a:gd name="T18" fmla="*/ 1738 w 1758"/>
                  <a:gd name="T19" fmla="*/ 831 h 8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758" h="844">
                    <a:moveTo>
                      <a:pt x="698" y="109"/>
                    </a:moveTo>
                    <a:lnTo>
                      <a:pt x="699" y="110"/>
                    </a:lnTo>
                    <a:lnTo>
                      <a:pt x="1758" y="841"/>
                    </a:lnTo>
                    <a:lnTo>
                      <a:pt x="1757" y="844"/>
                    </a:lnTo>
                    <a:lnTo>
                      <a:pt x="0" y="0"/>
                    </a:lnTo>
                    <a:lnTo>
                      <a:pt x="698" y="109"/>
                    </a:lnTo>
                    <a:close/>
                    <a:moveTo>
                      <a:pt x="1738" y="831"/>
                    </a:moveTo>
                    <a:lnTo>
                      <a:pt x="696" y="112"/>
                    </a:lnTo>
                    <a:lnTo>
                      <a:pt x="23" y="7"/>
                    </a:lnTo>
                    <a:lnTo>
                      <a:pt x="1738" y="83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7" name="Freeform 14">
                <a:extLst>
                  <a:ext uri="{FF2B5EF4-FFF2-40B4-BE49-F238E27FC236}">
                    <a16:creationId xmlns:a16="http://schemas.microsoft.com/office/drawing/2014/main" id="{EE0079A0-1314-4617-BA7C-7A0DF3E6338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24" y="4799"/>
                <a:ext cx="1759" cy="848"/>
              </a:xfrm>
              <a:custGeom>
                <a:avLst/>
                <a:gdLst>
                  <a:gd name="T0" fmla="*/ 1759 w 1759"/>
                  <a:gd name="T1" fmla="*/ 845 h 848"/>
                  <a:gd name="T2" fmla="*/ 1758 w 1759"/>
                  <a:gd name="T3" fmla="*/ 848 h 848"/>
                  <a:gd name="T4" fmla="*/ 347 w 1759"/>
                  <a:gd name="T5" fmla="*/ 291 h 848"/>
                  <a:gd name="T6" fmla="*/ 347 w 1759"/>
                  <a:gd name="T7" fmla="*/ 291 h 848"/>
                  <a:gd name="T8" fmla="*/ 0 w 1759"/>
                  <a:gd name="T9" fmla="*/ 0 h 848"/>
                  <a:gd name="T10" fmla="*/ 1759 w 1759"/>
                  <a:gd name="T11" fmla="*/ 845 h 848"/>
                  <a:gd name="T12" fmla="*/ 349 w 1759"/>
                  <a:gd name="T13" fmla="*/ 288 h 848"/>
                  <a:gd name="T14" fmla="*/ 1713 w 1759"/>
                  <a:gd name="T15" fmla="*/ 827 h 848"/>
                  <a:gd name="T16" fmla="*/ 24 w 1759"/>
                  <a:gd name="T17" fmla="*/ 16 h 848"/>
                  <a:gd name="T18" fmla="*/ 349 w 1759"/>
                  <a:gd name="T19" fmla="*/ 288 h 8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759" h="848">
                    <a:moveTo>
                      <a:pt x="1759" y="845"/>
                    </a:moveTo>
                    <a:lnTo>
                      <a:pt x="1758" y="848"/>
                    </a:lnTo>
                    <a:lnTo>
                      <a:pt x="347" y="291"/>
                    </a:lnTo>
                    <a:lnTo>
                      <a:pt x="347" y="291"/>
                    </a:lnTo>
                    <a:lnTo>
                      <a:pt x="0" y="0"/>
                    </a:lnTo>
                    <a:lnTo>
                      <a:pt x="1759" y="845"/>
                    </a:lnTo>
                    <a:close/>
                    <a:moveTo>
                      <a:pt x="349" y="288"/>
                    </a:moveTo>
                    <a:lnTo>
                      <a:pt x="1713" y="827"/>
                    </a:lnTo>
                    <a:lnTo>
                      <a:pt x="24" y="16"/>
                    </a:lnTo>
                    <a:lnTo>
                      <a:pt x="349" y="28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8" name="Freeform 15">
                <a:extLst>
                  <a:ext uri="{FF2B5EF4-FFF2-40B4-BE49-F238E27FC236}">
                    <a16:creationId xmlns:a16="http://schemas.microsoft.com/office/drawing/2014/main" id="{F796B3AE-4833-432D-828B-8D96F767424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28" y="4801"/>
                <a:ext cx="16" cy="12"/>
              </a:xfrm>
              <a:custGeom>
                <a:avLst/>
                <a:gdLst>
                  <a:gd name="T0" fmla="*/ 16 w 16"/>
                  <a:gd name="T1" fmla="*/ 12 h 12"/>
                  <a:gd name="T2" fmla="*/ 16 w 16"/>
                  <a:gd name="T3" fmla="*/ 12 h 12"/>
                  <a:gd name="T4" fmla="*/ 0 w 16"/>
                  <a:gd name="T5" fmla="*/ 0 h 12"/>
                  <a:gd name="T6" fmla="*/ 0 w 16"/>
                  <a:gd name="T7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12">
                    <a:moveTo>
                      <a:pt x="16" y="12"/>
                    </a:moveTo>
                    <a:lnTo>
                      <a:pt x="16" y="12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9" name="Freeform 16">
                <a:extLst>
                  <a:ext uri="{FF2B5EF4-FFF2-40B4-BE49-F238E27FC236}">
                    <a16:creationId xmlns:a16="http://schemas.microsoft.com/office/drawing/2014/main" id="{3804CD99-C4C5-484B-B7EE-2E729CEC379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28" y="4801"/>
                <a:ext cx="16" cy="12"/>
              </a:xfrm>
              <a:custGeom>
                <a:avLst/>
                <a:gdLst>
                  <a:gd name="T0" fmla="*/ 16 w 16"/>
                  <a:gd name="T1" fmla="*/ 12 h 12"/>
                  <a:gd name="T2" fmla="*/ 16 w 16"/>
                  <a:gd name="T3" fmla="*/ 12 h 12"/>
                  <a:gd name="T4" fmla="*/ 0 w 16"/>
                  <a:gd name="T5" fmla="*/ 0 h 12"/>
                  <a:gd name="T6" fmla="*/ 0 w 16"/>
                  <a:gd name="T7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12">
                    <a:moveTo>
                      <a:pt x="16" y="12"/>
                    </a:moveTo>
                    <a:lnTo>
                      <a:pt x="16" y="12"/>
                    </a:lnTo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0" name="Freeform 17">
                <a:extLst>
                  <a:ext uri="{FF2B5EF4-FFF2-40B4-BE49-F238E27FC236}">
                    <a16:creationId xmlns:a16="http://schemas.microsoft.com/office/drawing/2014/main" id="{9B41A06D-01EB-45BC-AFAE-2D37EC74A1F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048" y="4577"/>
                <a:ext cx="784" cy="489"/>
              </a:xfrm>
              <a:custGeom>
                <a:avLst/>
                <a:gdLst>
                  <a:gd name="T0" fmla="*/ 160 w 784"/>
                  <a:gd name="T1" fmla="*/ 0 h 489"/>
                  <a:gd name="T2" fmla="*/ 162 w 784"/>
                  <a:gd name="T3" fmla="*/ 0 h 489"/>
                  <a:gd name="T4" fmla="*/ 784 w 784"/>
                  <a:gd name="T5" fmla="*/ 489 h 489"/>
                  <a:gd name="T6" fmla="*/ 0 w 784"/>
                  <a:gd name="T7" fmla="*/ 214 h 489"/>
                  <a:gd name="T8" fmla="*/ 160 w 784"/>
                  <a:gd name="T9" fmla="*/ 0 h 489"/>
                  <a:gd name="T10" fmla="*/ 766 w 784"/>
                  <a:gd name="T11" fmla="*/ 479 h 489"/>
                  <a:gd name="T12" fmla="*/ 161 w 784"/>
                  <a:gd name="T13" fmla="*/ 5 h 489"/>
                  <a:gd name="T14" fmla="*/ 6 w 784"/>
                  <a:gd name="T15" fmla="*/ 211 h 489"/>
                  <a:gd name="T16" fmla="*/ 766 w 784"/>
                  <a:gd name="T17" fmla="*/ 479 h 4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84" h="489">
                    <a:moveTo>
                      <a:pt x="160" y="0"/>
                    </a:moveTo>
                    <a:lnTo>
                      <a:pt x="162" y="0"/>
                    </a:lnTo>
                    <a:lnTo>
                      <a:pt x="784" y="489"/>
                    </a:lnTo>
                    <a:lnTo>
                      <a:pt x="0" y="214"/>
                    </a:lnTo>
                    <a:lnTo>
                      <a:pt x="160" y="0"/>
                    </a:lnTo>
                    <a:close/>
                    <a:moveTo>
                      <a:pt x="766" y="479"/>
                    </a:moveTo>
                    <a:lnTo>
                      <a:pt x="161" y="5"/>
                    </a:lnTo>
                    <a:lnTo>
                      <a:pt x="6" y="211"/>
                    </a:lnTo>
                    <a:lnTo>
                      <a:pt x="766" y="47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1" name="Freeform 18">
                <a:extLst>
                  <a:ext uri="{FF2B5EF4-FFF2-40B4-BE49-F238E27FC236}">
                    <a16:creationId xmlns:a16="http://schemas.microsoft.com/office/drawing/2014/main" id="{7520D642-F90F-4B43-ACCB-1E6ADFE6B6F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202" y="4576"/>
                <a:ext cx="1045" cy="487"/>
              </a:xfrm>
              <a:custGeom>
                <a:avLst/>
                <a:gdLst>
                  <a:gd name="T0" fmla="*/ 1045 w 1045"/>
                  <a:gd name="T1" fmla="*/ 139 h 487"/>
                  <a:gd name="T2" fmla="*/ 621 w 1045"/>
                  <a:gd name="T3" fmla="*/ 487 h 487"/>
                  <a:gd name="T4" fmla="*/ 620 w 1045"/>
                  <a:gd name="T5" fmla="*/ 485 h 487"/>
                  <a:gd name="T6" fmla="*/ 0 w 1045"/>
                  <a:gd name="T7" fmla="*/ 0 h 487"/>
                  <a:gd name="T8" fmla="*/ 7 w 1045"/>
                  <a:gd name="T9" fmla="*/ 1 h 487"/>
                  <a:gd name="T10" fmla="*/ 1045 w 1045"/>
                  <a:gd name="T11" fmla="*/ 139 h 487"/>
                  <a:gd name="T12" fmla="*/ 621 w 1045"/>
                  <a:gd name="T13" fmla="*/ 482 h 487"/>
                  <a:gd name="T14" fmla="*/ 1036 w 1045"/>
                  <a:gd name="T15" fmla="*/ 142 h 487"/>
                  <a:gd name="T16" fmla="*/ 13 w 1045"/>
                  <a:gd name="T17" fmla="*/ 6 h 487"/>
                  <a:gd name="T18" fmla="*/ 621 w 1045"/>
                  <a:gd name="T19" fmla="*/ 482 h 4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45" h="487">
                    <a:moveTo>
                      <a:pt x="1045" y="139"/>
                    </a:moveTo>
                    <a:lnTo>
                      <a:pt x="621" y="487"/>
                    </a:lnTo>
                    <a:lnTo>
                      <a:pt x="620" y="485"/>
                    </a:lnTo>
                    <a:lnTo>
                      <a:pt x="0" y="0"/>
                    </a:lnTo>
                    <a:lnTo>
                      <a:pt x="7" y="1"/>
                    </a:lnTo>
                    <a:lnTo>
                      <a:pt x="1045" y="139"/>
                    </a:lnTo>
                    <a:close/>
                    <a:moveTo>
                      <a:pt x="621" y="482"/>
                    </a:moveTo>
                    <a:lnTo>
                      <a:pt x="1036" y="142"/>
                    </a:lnTo>
                    <a:lnTo>
                      <a:pt x="13" y="6"/>
                    </a:lnTo>
                    <a:lnTo>
                      <a:pt x="621" y="48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2" name="Freeform 19">
                <a:extLst>
                  <a:ext uri="{FF2B5EF4-FFF2-40B4-BE49-F238E27FC236}">
                    <a16:creationId xmlns:a16="http://schemas.microsoft.com/office/drawing/2014/main" id="{3A58F5B4-3CB6-4CD8-B976-B9E4668FC53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207" y="4104"/>
                <a:ext cx="1044" cy="615"/>
              </a:xfrm>
              <a:custGeom>
                <a:avLst/>
                <a:gdLst>
                  <a:gd name="T0" fmla="*/ 72 w 1044"/>
                  <a:gd name="T1" fmla="*/ 0 h 615"/>
                  <a:gd name="T2" fmla="*/ 74 w 1044"/>
                  <a:gd name="T3" fmla="*/ 1 h 615"/>
                  <a:gd name="T4" fmla="*/ 1044 w 1044"/>
                  <a:gd name="T5" fmla="*/ 615 h 615"/>
                  <a:gd name="T6" fmla="*/ 0 w 1044"/>
                  <a:gd name="T7" fmla="*/ 477 h 615"/>
                  <a:gd name="T8" fmla="*/ 72 w 1044"/>
                  <a:gd name="T9" fmla="*/ 0 h 615"/>
                  <a:gd name="T10" fmla="*/ 1028 w 1044"/>
                  <a:gd name="T11" fmla="*/ 609 h 615"/>
                  <a:gd name="T12" fmla="*/ 75 w 1044"/>
                  <a:gd name="T13" fmla="*/ 6 h 615"/>
                  <a:gd name="T14" fmla="*/ 3 w 1044"/>
                  <a:gd name="T15" fmla="*/ 473 h 615"/>
                  <a:gd name="T16" fmla="*/ 1028 w 1044"/>
                  <a:gd name="T17" fmla="*/ 609 h 6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44" h="615">
                    <a:moveTo>
                      <a:pt x="72" y="0"/>
                    </a:moveTo>
                    <a:lnTo>
                      <a:pt x="74" y="1"/>
                    </a:lnTo>
                    <a:lnTo>
                      <a:pt x="1044" y="615"/>
                    </a:lnTo>
                    <a:lnTo>
                      <a:pt x="0" y="477"/>
                    </a:lnTo>
                    <a:lnTo>
                      <a:pt x="72" y="0"/>
                    </a:lnTo>
                    <a:close/>
                    <a:moveTo>
                      <a:pt x="1028" y="609"/>
                    </a:moveTo>
                    <a:lnTo>
                      <a:pt x="75" y="6"/>
                    </a:lnTo>
                    <a:lnTo>
                      <a:pt x="3" y="473"/>
                    </a:lnTo>
                    <a:lnTo>
                      <a:pt x="1028" y="60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3" name="Freeform 20">
                <a:extLst>
                  <a:ext uri="{FF2B5EF4-FFF2-40B4-BE49-F238E27FC236}">
                    <a16:creationId xmlns:a16="http://schemas.microsoft.com/office/drawing/2014/main" id="{32BBB5E2-6133-4ECD-B8B2-548481B0F4C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975" y="4104"/>
                <a:ext cx="308" cy="480"/>
              </a:xfrm>
              <a:custGeom>
                <a:avLst/>
                <a:gdLst>
                  <a:gd name="T0" fmla="*/ 308 w 308"/>
                  <a:gd name="T1" fmla="*/ 0 h 480"/>
                  <a:gd name="T2" fmla="*/ 307 w 308"/>
                  <a:gd name="T3" fmla="*/ 3 h 480"/>
                  <a:gd name="T4" fmla="*/ 235 w 308"/>
                  <a:gd name="T5" fmla="*/ 480 h 480"/>
                  <a:gd name="T6" fmla="*/ 0 w 308"/>
                  <a:gd name="T7" fmla="*/ 124 h 480"/>
                  <a:gd name="T8" fmla="*/ 308 w 308"/>
                  <a:gd name="T9" fmla="*/ 0 h 480"/>
                  <a:gd name="T10" fmla="*/ 233 w 308"/>
                  <a:gd name="T11" fmla="*/ 470 h 480"/>
                  <a:gd name="T12" fmla="*/ 304 w 308"/>
                  <a:gd name="T13" fmla="*/ 6 h 480"/>
                  <a:gd name="T14" fmla="*/ 5 w 308"/>
                  <a:gd name="T15" fmla="*/ 127 h 480"/>
                  <a:gd name="T16" fmla="*/ 233 w 308"/>
                  <a:gd name="T17" fmla="*/ 470 h 4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8" h="480">
                    <a:moveTo>
                      <a:pt x="308" y="0"/>
                    </a:moveTo>
                    <a:lnTo>
                      <a:pt x="307" y="3"/>
                    </a:lnTo>
                    <a:lnTo>
                      <a:pt x="235" y="480"/>
                    </a:lnTo>
                    <a:lnTo>
                      <a:pt x="0" y="124"/>
                    </a:lnTo>
                    <a:lnTo>
                      <a:pt x="308" y="0"/>
                    </a:lnTo>
                    <a:close/>
                    <a:moveTo>
                      <a:pt x="233" y="470"/>
                    </a:moveTo>
                    <a:lnTo>
                      <a:pt x="304" y="6"/>
                    </a:lnTo>
                    <a:lnTo>
                      <a:pt x="5" y="127"/>
                    </a:lnTo>
                    <a:lnTo>
                      <a:pt x="233" y="47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4" name="Freeform 21">
                <a:extLst>
                  <a:ext uri="{FF2B5EF4-FFF2-40B4-BE49-F238E27FC236}">
                    <a16:creationId xmlns:a16="http://schemas.microsoft.com/office/drawing/2014/main" id="{CFF9B00C-751C-45BB-9149-081F891A4B2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974" y="3475"/>
                <a:ext cx="308" cy="758"/>
              </a:xfrm>
              <a:custGeom>
                <a:avLst/>
                <a:gdLst>
                  <a:gd name="T0" fmla="*/ 306 w 308"/>
                  <a:gd name="T1" fmla="*/ 0 h 758"/>
                  <a:gd name="T2" fmla="*/ 306 w 308"/>
                  <a:gd name="T3" fmla="*/ 9 h 758"/>
                  <a:gd name="T4" fmla="*/ 308 w 308"/>
                  <a:gd name="T5" fmla="*/ 634 h 758"/>
                  <a:gd name="T6" fmla="*/ 307 w 308"/>
                  <a:gd name="T7" fmla="*/ 634 h 758"/>
                  <a:gd name="T8" fmla="*/ 0 w 308"/>
                  <a:gd name="T9" fmla="*/ 758 h 758"/>
                  <a:gd name="T10" fmla="*/ 306 w 308"/>
                  <a:gd name="T11" fmla="*/ 0 h 758"/>
                  <a:gd name="T12" fmla="*/ 305 w 308"/>
                  <a:gd name="T13" fmla="*/ 631 h 758"/>
                  <a:gd name="T14" fmla="*/ 302 w 308"/>
                  <a:gd name="T15" fmla="*/ 18 h 758"/>
                  <a:gd name="T16" fmla="*/ 7 w 308"/>
                  <a:gd name="T17" fmla="*/ 751 h 758"/>
                  <a:gd name="T18" fmla="*/ 305 w 308"/>
                  <a:gd name="T19" fmla="*/ 631 h 7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08" h="758">
                    <a:moveTo>
                      <a:pt x="306" y="0"/>
                    </a:moveTo>
                    <a:lnTo>
                      <a:pt x="306" y="9"/>
                    </a:lnTo>
                    <a:lnTo>
                      <a:pt x="308" y="634"/>
                    </a:lnTo>
                    <a:lnTo>
                      <a:pt x="307" y="634"/>
                    </a:lnTo>
                    <a:lnTo>
                      <a:pt x="0" y="758"/>
                    </a:lnTo>
                    <a:lnTo>
                      <a:pt x="306" y="0"/>
                    </a:lnTo>
                    <a:close/>
                    <a:moveTo>
                      <a:pt x="305" y="631"/>
                    </a:moveTo>
                    <a:lnTo>
                      <a:pt x="302" y="18"/>
                    </a:lnTo>
                    <a:lnTo>
                      <a:pt x="7" y="751"/>
                    </a:lnTo>
                    <a:lnTo>
                      <a:pt x="305" y="63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5" name="Freeform 22">
                <a:extLst>
                  <a:ext uri="{FF2B5EF4-FFF2-40B4-BE49-F238E27FC236}">
                    <a16:creationId xmlns:a16="http://schemas.microsoft.com/office/drawing/2014/main" id="{4F0FC79B-1F13-4367-96D0-0F23D614589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276" y="3481"/>
                <a:ext cx="752" cy="690"/>
              </a:xfrm>
              <a:custGeom>
                <a:avLst/>
                <a:gdLst>
                  <a:gd name="T0" fmla="*/ 0 w 752"/>
                  <a:gd name="T1" fmla="*/ 0 h 690"/>
                  <a:gd name="T2" fmla="*/ 752 w 752"/>
                  <a:gd name="T3" fmla="*/ 690 h 690"/>
                  <a:gd name="T4" fmla="*/ 3 w 752"/>
                  <a:gd name="T5" fmla="*/ 628 h 690"/>
                  <a:gd name="T6" fmla="*/ 3 w 752"/>
                  <a:gd name="T7" fmla="*/ 626 h 690"/>
                  <a:gd name="T8" fmla="*/ 0 w 752"/>
                  <a:gd name="T9" fmla="*/ 0 h 690"/>
                  <a:gd name="T10" fmla="*/ 742 w 752"/>
                  <a:gd name="T11" fmla="*/ 685 h 690"/>
                  <a:gd name="T12" fmla="*/ 4 w 752"/>
                  <a:gd name="T13" fmla="*/ 8 h 690"/>
                  <a:gd name="T14" fmla="*/ 6 w 752"/>
                  <a:gd name="T15" fmla="*/ 624 h 690"/>
                  <a:gd name="T16" fmla="*/ 742 w 752"/>
                  <a:gd name="T17" fmla="*/ 685 h 6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52" h="690">
                    <a:moveTo>
                      <a:pt x="0" y="0"/>
                    </a:moveTo>
                    <a:lnTo>
                      <a:pt x="752" y="690"/>
                    </a:lnTo>
                    <a:lnTo>
                      <a:pt x="3" y="628"/>
                    </a:lnTo>
                    <a:lnTo>
                      <a:pt x="3" y="626"/>
                    </a:lnTo>
                    <a:lnTo>
                      <a:pt x="0" y="0"/>
                    </a:lnTo>
                    <a:close/>
                    <a:moveTo>
                      <a:pt x="742" y="685"/>
                    </a:moveTo>
                    <a:lnTo>
                      <a:pt x="4" y="8"/>
                    </a:lnTo>
                    <a:lnTo>
                      <a:pt x="6" y="624"/>
                    </a:lnTo>
                    <a:lnTo>
                      <a:pt x="742" y="68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6" name="Freeform 23">
                <a:extLst>
                  <a:ext uri="{FF2B5EF4-FFF2-40B4-BE49-F238E27FC236}">
                    <a16:creationId xmlns:a16="http://schemas.microsoft.com/office/drawing/2014/main" id="{6B8FDB8C-E753-417F-9283-AEDC2AD9657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274" y="3367"/>
                <a:ext cx="755" cy="810"/>
              </a:xfrm>
              <a:custGeom>
                <a:avLst/>
                <a:gdLst>
                  <a:gd name="T0" fmla="*/ 337 w 755"/>
                  <a:gd name="T1" fmla="*/ 0 h 810"/>
                  <a:gd name="T2" fmla="*/ 337 w 755"/>
                  <a:gd name="T3" fmla="*/ 1 h 810"/>
                  <a:gd name="T4" fmla="*/ 755 w 755"/>
                  <a:gd name="T5" fmla="*/ 810 h 810"/>
                  <a:gd name="T6" fmla="*/ 748 w 755"/>
                  <a:gd name="T7" fmla="*/ 803 h 810"/>
                  <a:gd name="T8" fmla="*/ 0 w 755"/>
                  <a:gd name="T9" fmla="*/ 116 h 810"/>
                  <a:gd name="T10" fmla="*/ 337 w 755"/>
                  <a:gd name="T11" fmla="*/ 0 h 810"/>
                  <a:gd name="T12" fmla="*/ 743 w 755"/>
                  <a:gd name="T13" fmla="*/ 793 h 810"/>
                  <a:gd name="T14" fmla="*/ 334 w 755"/>
                  <a:gd name="T15" fmla="*/ 3 h 810"/>
                  <a:gd name="T16" fmla="*/ 7 w 755"/>
                  <a:gd name="T17" fmla="*/ 118 h 810"/>
                  <a:gd name="T18" fmla="*/ 743 w 755"/>
                  <a:gd name="T19" fmla="*/ 793 h 8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55" h="810">
                    <a:moveTo>
                      <a:pt x="337" y="0"/>
                    </a:moveTo>
                    <a:lnTo>
                      <a:pt x="337" y="1"/>
                    </a:lnTo>
                    <a:lnTo>
                      <a:pt x="755" y="810"/>
                    </a:lnTo>
                    <a:lnTo>
                      <a:pt x="748" y="803"/>
                    </a:lnTo>
                    <a:lnTo>
                      <a:pt x="0" y="116"/>
                    </a:lnTo>
                    <a:lnTo>
                      <a:pt x="337" y="0"/>
                    </a:lnTo>
                    <a:close/>
                    <a:moveTo>
                      <a:pt x="743" y="793"/>
                    </a:moveTo>
                    <a:lnTo>
                      <a:pt x="334" y="3"/>
                    </a:lnTo>
                    <a:lnTo>
                      <a:pt x="7" y="118"/>
                    </a:lnTo>
                    <a:lnTo>
                      <a:pt x="743" y="79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7" name="Freeform 24">
                <a:extLst>
                  <a:ext uri="{FF2B5EF4-FFF2-40B4-BE49-F238E27FC236}">
                    <a16:creationId xmlns:a16="http://schemas.microsoft.com/office/drawing/2014/main" id="{007D2CEC-073D-4C10-8393-0E440D01A29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679" y="2916"/>
                <a:ext cx="935" cy="570"/>
              </a:xfrm>
              <a:custGeom>
                <a:avLst/>
                <a:gdLst>
                  <a:gd name="T0" fmla="*/ 935 w 935"/>
                  <a:gd name="T1" fmla="*/ 453 h 570"/>
                  <a:gd name="T2" fmla="*/ 598 w 935"/>
                  <a:gd name="T3" fmla="*/ 570 h 570"/>
                  <a:gd name="T4" fmla="*/ 597 w 935"/>
                  <a:gd name="T5" fmla="*/ 569 h 570"/>
                  <a:gd name="T6" fmla="*/ 0 w 935"/>
                  <a:gd name="T7" fmla="*/ 0 h 570"/>
                  <a:gd name="T8" fmla="*/ 935 w 935"/>
                  <a:gd name="T9" fmla="*/ 453 h 570"/>
                  <a:gd name="T10" fmla="*/ 600 w 935"/>
                  <a:gd name="T11" fmla="*/ 566 h 570"/>
                  <a:gd name="T12" fmla="*/ 926 w 935"/>
                  <a:gd name="T13" fmla="*/ 452 h 570"/>
                  <a:gd name="T14" fmla="*/ 18 w 935"/>
                  <a:gd name="T15" fmla="*/ 13 h 570"/>
                  <a:gd name="T16" fmla="*/ 600 w 935"/>
                  <a:gd name="T17" fmla="*/ 566 h 5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35" h="570">
                    <a:moveTo>
                      <a:pt x="935" y="453"/>
                    </a:moveTo>
                    <a:lnTo>
                      <a:pt x="598" y="570"/>
                    </a:lnTo>
                    <a:lnTo>
                      <a:pt x="597" y="569"/>
                    </a:lnTo>
                    <a:lnTo>
                      <a:pt x="0" y="0"/>
                    </a:lnTo>
                    <a:lnTo>
                      <a:pt x="935" y="453"/>
                    </a:lnTo>
                    <a:close/>
                    <a:moveTo>
                      <a:pt x="600" y="566"/>
                    </a:moveTo>
                    <a:lnTo>
                      <a:pt x="926" y="452"/>
                    </a:lnTo>
                    <a:lnTo>
                      <a:pt x="18" y="13"/>
                    </a:lnTo>
                    <a:lnTo>
                      <a:pt x="600" y="56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8" name="Freeform 25">
                <a:extLst>
                  <a:ext uri="{FF2B5EF4-FFF2-40B4-BE49-F238E27FC236}">
                    <a16:creationId xmlns:a16="http://schemas.microsoft.com/office/drawing/2014/main" id="{AA1E24CD-109E-44CF-9C2D-D025D91B398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472" y="2920"/>
                <a:ext cx="811" cy="568"/>
              </a:xfrm>
              <a:custGeom>
                <a:avLst/>
                <a:gdLst>
                  <a:gd name="T0" fmla="*/ 216 w 811"/>
                  <a:gd name="T1" fmla="*/ 0 h 568"/>
                  <a:gd name="T2" fmla="*/ 217 w 811"/>
                  <a:gd name="T3" fmla="*/ 1 h 568"/>
                  <a:gd name="T4" fmla="*/ 811 w 811"/>
                  <a:gd name="T5" fmla="*/ 568 h 568"/>
                  <a:gd name="T6" fmla="*/ 0 w 811"/>
                  <a:gd name="T7" fmla="*/ 407 h 568"/>
                  <a:gd name="T8" fmla="*/ 216 w 811"/>
                  <a:gd name="T9" fmla="*/ 0 h 568"/>
                  <a:gd name="T10" fmla="*/ 800 w 811"/>
                  <a:gd name="T11" fmla="*/ 562 h 568"/>
                  <a:gd name="T12" fmla="*/ 217 w 811"/>
                  <a:gd name="T13" fmla="*/ 5 h 568"/>
                  <a:gd name="T14" fmla="*/ 6 w 811"/>
                  <a:gd name="T15" fmla="*/ 405 h 568"/>
                  <a:gd name="T16" fmla="*/ 800 w 811"/>
                  <a:gd name="T17" fmla="*/ 562 h 5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11" h="568">
                    <a:moveTo>
                      <a:pt x="216" y="0"/>
                    </a:moveTo>
                    <a:lnTo>
                      <a:pt x="217" y="1"/>
                    </a:lnTo>
                    <a:lnTo>
                      <a:pt x="811" y="568"/>
                    </a:lnTo>
                    <a:lnTo>
                      <a:pt x="0" y="407"/>
                    </a:lnTo>
                    <a:lnTo>
                      <a:pt x="216" y="0"/>
                    </a:lnTo>
                    <a:close/>
                    <a:moveTo>
                      <a:pt x="800" y="562"/>
                    </a:moveTo>
                    <a:lnTo>
                      <a:pt x="217" y="5"/>
                    </a:lnTo>
                    <a:lnTo>
                      <a:pt x="6" y="405"/>
                    </a:lnTo>
                    <a:lnTo>
                      <a:pt x="800" y="56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9" name="Freeform 26">
                <a:extLst>
                  <a:ext uri="{FF2B5EF4-FFF2-40B4-BE49-F238E27FC236}">
                    <a16:creationId xmlns:a16="http://schemas.microsoft.com/office/drawing/2014/main" id="{6526F75E-2DF8-4E7E-85F6-542D884BDCE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471" y="3324"/>
                <a:ext cx="810" cy="606"/>
              </a:xfrm>
              <a:custGeom>
                <a:avLst/>
                <a:gdLst>
                  <a:gd name="T0" fmla="*/ 810 w 810"/>
                  <a:gd name="T1" fmla="*/ 159 h 606"/>
                  <a:gd name="T2" fmla="*/ 468 w 810"/>
                  <a:gd name="T3" fmla="*/ 606 h 606"/>
                  <a:gd name="T4" fmla="*/ 466 w 810"/>
                  <a:gd name="T5" fmla="*/ 605 h 606"/>
                  <a:gd name="T6" fmla="*/ 0 w 810"/>
                  <a:gd name="T7" fmla="*/ 0 h 606"/>
                  <a:gd name="T8" fmla="*/ 810 w 810"/>
                  <a:gd name="T9" fmla="*/ 159 h 606"/>
                  <a:gd name="T10" fmla="*/ 468 w 810"/>
                  <a:gd name="T11" fmla="*/ 600 h 606"/>
                  <a:gd name="T12" fmla="*/ 804 w 810"/>
                  <a:gd name="T13" fmla="*/ 161 h 606"/>
                  <a:gd name="T14" fmla="*/ 8 w 810"/>
                  <a:gd name="T15" fmla="*/ 5 h 606"/>
                  <a:gd name="T16" fmla="*/ 468 w 810"/>
                  <a:gd name="T17" fmla="*/ 600 h 6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10" h="606">
                    <a:moveTo>
                      <a:pt x="810" y="159"/>
                    </a:moveTo>
                    <a:lnTo>
                      <a:pt x="468" y="606"/>
                    </a:lnTo>
                    <a:lnTo>
                      <a:pt x="466" y="605"/>
                    </a:lnTo>
                    <a:lnTo>
                      <a:pt x="0" y="0"/>
                    </a:lnTo>
                    <a:lnTo>
                      <a:pt x="810" y="159"/>
                    </a:lnTo>
                    <a:close/>
                    <a:moveTo>
                      <a:pt x="468" y="600"/>
                    </a:moveTo>
                    <a:lnTo>
                      <a:pt x="804" y="161"/>
                    </a:lnTo>
                    <a:lnTo>
                      <a:pt x="8" y="5"/>
                    </a:lnTo>
                    <a:lnTo>
                      <a:pt x="468" y="60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0" name="Freeform 27">
                <a:extLst>
                  <a:ext uri="{FF2B5EF4-FFF2-40B4-BE49-F238E27FC236}">
                    <a16:creationId xmlns:a16="http://schemas.microsoft.com/office/drawing/2014/main" id="{A151A70A-484D-437E-B110-761B8BE4D1D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048" y="4786"/>
                <a:ext cx="778" cy="863"/>
              </a:xfrm>
              <a:custGeom>
                <a:avLst/>
                <a:gdLst>
                  <a:gd name="T0" fmla="*/ 778 w 778"/>
                  <a:gd name="T1" fmla="*/ 273 h 863"/>
                  <a:gd name="T2" fmla="*/ 334 w 778"/>
                  <a:gd name="T3" fmla="*/ 863 h 863"/>
                  <a:gd name="T4" fmla="*/ 0 w 778"/>
                  <a:gd name="T5" fmla="*/ 0 h 863"/>
                  <a:gd name="T6" fmla="*/ 3 w 778"/>
                  <a:gd name="T7" fmla="*/ 1 h 863"/>
                  <a:gd name="T8" fmla="*/ 778 w 778"/>
                  <a:gd name="T9" fmla="*/ 273 h 863"/>
                  <a:gd name="T10" fmla="*/ 335 w 778"/>
                  <a:gd name="T11" fmla="*/ 856 h 863"/>
                  <a:gd name="T12" fmla="*/ 773 w 778"/>
                  <a:gd name="T13" fmla="*/ 275 h 863"/>
                  <a:gd name="T14" fmla="*/ 6 w 778"/>
                  <a:gd name="T15" fmla="*/ 7 h 863"/>
                  <a:gd name="T16" fmla="*/ 335 w 778"/>
                  <a:gd name="T17" fmla="*/ 856 h 8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78" h="863">
                    <a:moveTo>
                      <a:pt x="778" y="273"/>
                    </a:moveTo>
                    <a:lnTo>
                      <a:pt x="334" y="863"/>
                    </a:lnTo>
                    <a:lnTo>
                      <a:pt x="0" y="0"/>
                    </a:lnTo>
                    <a:lnTo>
                      <a:pt x="3" y="1"/>
                    </a:lnTo>
                    <a:lnTo>
                      <a:pt x="778" y="273"/>
                    </a:lnTo>
                    <a:close/>
                    <a:moveTo>
                      <a:pt x="335" y="856"/>
                    </a:moveTo>
                    <a:lnTo>
                      <a:pt x="773" y="275"/>
                    </a:lnTo>
                    <a:lnTo>
                      <a:pt x="6" y="7"/>
                    </a:lnTo>
                    <a:lnTo>
                      <a:pt x="335" y="85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1" name="Freeform 28">
                <a:extLst>
                  <a:ext uri="{FF2B5EF4-FFF2-40B4-BE49-F238E27FC236}">
                    <a16:creationId xmlns:a16="http://schemas.microsoft.com/office/drawing/2014/main" id="{325C130E-3076-4DE0-B451-273E4766CB0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379" y="5057"/>
                <a:ext cx="638" cy="666"/>
              </a:xfrm>
              <a:custGeom>
                <a:avLst/>
                <a:gdLst>
                  <a:gd name="T0" fmla="*/ 445 w 638"/>
                  <a:gd name="T1" fmla="*/ 0 h 666"/>
                  <a:gd name="T2" fmla="*/ 446 w 638"/>
                  <a:gd name="T3" fmla="*/ 3 h 666"/>
                  <a:gd name="T4" fmla="*/ 638 w 638"/>
                  <a:gd name="T5" fmla="*/ 666 h 666"/>
                  <a:gd name="T6" fmla="*/ 634 w 638"/>
                  <a:gd name="T7" fmla="*/ 666 h 666"/>
                  <a:gd name="T8" fmla="*/ 0 w 638"/>
                  <a:gd name="T9" fmla="*/ 590 h 666"/>
                  <a:gd name="T10" fmla="*/ 445 w 638"/>
                  <a:gd name="T11" fmla="*/ 0 h 666"/>
                  <a:gd name="T12" fmla="*/ 632 w 638"/>
                  <a:gd name="T13" fmla="*/ 662 h 666"/>
                  <a:gd name="T14" fmla="*/ 443 w 638"/>
                  <a:gd name="T15" fmla="*/ 8 h 666"/>
                  <a:gd name="T16" fmla="*/ 7 w 638"/>
                  <a:gd name="T17" fmla="*/ 587 h 666"/>
                  <a:gd name="T18" fmla="*/ 632 w 638"/>
                  <a:gd name="T19" fmla="*/ 662 h 6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38" h="666">
                    <a:moveTo>
                      <a:pt x="445" y="0"/>
                    </a:moveTo>
                    <a:lnTo>
                      <a:pt x="446" y="3"/>
                    </a:lnTo>
                    <a:lnTo>
                      <a:pt x="638" y="666"/>
                    </a:lnTo>
                    <a:lnTo>
                      <a:pt x="634" y="666"/>
                    </a:lnTo>
                    <a:lnTo>
                      <a:pt x="0" y="590"/>
                    </a:lnTo>
                    <a:lnTo>
                      <a:pt x="445" y="0"/>
                    </a:lnTo>
                    <a:close/>
                    <a:moveTo>
                      <a:pt x="632" y="662"/>
                    </a:moveTo>
                    <a:lnTo>
                      <a:pt x="443" y="8"/>
                    </a:lnTo>
                    <a:lnTo>
                      <a:pt x="7" y="587"/>
                    </a:lnTo>
                    <a:lnTo>
                      <a:pt x="632" y="66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2" name="Freeform 29">
                <a:extLst>
                  <a:ext uri="{FF2B5EF4-FFF2-40B4-BE49-F238E27FC236}">
                    <a16:creationId xmlns:a16="http://schemas.microsoft.com/office/drawing/2014/main" id="{DA8550CC-7840-450F-B8B8-AB78FC8147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6" y="3683"/>
                <a:ext cx="87" cy="86"/>
              </a:xfrm>
              <a:custGeom>
                <a:avLst/>
                <a:gdLst>
                  <a:gd name="T0" fmla="*/ 8 w 75"/>
                  <a:gd name="T1" fmla="*/ 22 h 74"/>
                  <a:gd name="T2" fmla="*/ 53 w 75"/>
                  <a:gd name="T3" fmla="*/ 8 h 74"/>
                  <a:gd name="T4" fmla="*/ 66 w 75"/>
                  <a:gd name="T5" fmla="*/ 52 h 74"/>
                  <a:gd name="T6" fmla="*/ 22 w 75"/>
                  <a:gd name="T7" fmla="*/ 66 h 74"/>
                  <a:gd name="T8" fmla="*/ 8 w 75"/>
                  <a:gd name="T9" fmla="*/ 22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4">
                    <a:moveTo>
                      <a:pt x="8" y="22"/>
                    </a:moveTo>
                    <a:cubicBezTo>
                      <a:pt x="17" y="6"/>
                      <a:pt x="37" y="0"/>
                      <a:pt x="53" y="8"/>
                    </a:cubicBezTo>
                    <a:cubicBezTo>
                      <a:pt x="69" y="16"/>
                      <a:pt x="75" y="36"/>
                      <a:pt x="66" y="52"/>
                    </a:cubicBezTo>
                    <a:cubicBezTo>
                      <a:pt x="58" y="68"/>
                      <a:pt x="38" y="74"/>
                      <a:pt x="22" y="66"/>
                    </a:cubicBezTo>
                    <a:cubicBezTo>
                      <a:pt x="6" y="58"/>
                      <a:pt x="0" y="38"/>
                      <a:pt x="8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3" name="Freeform 30">
                <a:extLst>
                  <a:ext uri="{FF2B5EF4-FFF2-40B4-BE49-F238E27FC236}">
                    <a16:creationId xmlns:a16="http://schemas.microsoft.com/office/drawing/2014/main" id="{F5714643-9837-45BC-A9D3-F6D98B4B75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97" y="3673"/>
                <a:ext cx="86" cy="86"/>
              </a:xfrm>
              <a:custGeom>
                <a:avLst/>
                <a:gdLst>
                  <a:gd name="T0" fmla="*/ 9 w 75"/>
                  <a:gd name="T1" fmla="*/ 23 h 75"/>
                  <a:gd name="T2" fmla="*/ 53 w 75"/>
                  <a:gd name="T3" fmla="*/ 9 h 75"/>
                  <a:gd name="T4" fmla="*/ 67 w 75"/>
                  <a:gd name="T5" fmla="*/ 53 h 75"/>
                  <a:gd name="T6" fmla="*/ 23 w 75"/>
                  <a:gd name="T7" fmla="*/ 67 h 75"/>
                  <a:gd name="T8" fmla="*/ 9 w 75"/>
                  <a:gd name="T9" fmla="*/ 23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5">
                    <a:moveTo>
                      <a:pt x="9" y="23"/>
                    </a:moveTo>
                    <a:cubicBezTo>
                      <a:pt x="17" y="7"/>
                      <a:pt x="37" y="0"/>
                      <a:pt x="53" y="9"/>
                    </a:cubicBezTo>
                    <a:cubicBezTo>
                      <a:pt x="69" y="17"/>
                      <a:pt x="75" y="37"/>
                      <a:pt x="67" y="53"/>
                    </a:cubicBezTo>
                    <a:cubicBezTo>
                      <a:pt x="58" y="69"/>
                      <a:pt x="39" y="75"/>
                      <a:pt x="23" y="67"/>
                    </a:cubicBezTo>
                    <a:cubicBezTo>
                      <a:pt x="7" y="58"/>
                      <a:pt x="0" y="39"/>
                      <a:pt x="9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4" name="Freeform 31">
                <a:extLst>
                  <a:ext uri="{FF2B5EF4-FFF2-40B4-BE49-F238E27FC236}">
                    <a16:creationId xmlns:a16="http://schemas.microsoft.com/office/drawing/2014/main" id="{3FB2CE38-F051-43A1-BE63-2ABF8A1EA1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30" y="3285"/>
                <a:ext cx="85" cy="86"/>
              </a:xfrm>
              <a:custGeom>
                <a:avLst/>
                <a:gdLst>
                  <a:gd name="T0" fmla="*/ 8 w 74"/>
                  <a:gd name="T1" fmla="*/ 22 h 75"/>
                  <a:gd name="T2" fmla="*/ 52 w 74"/>
                  <a:gd name="T3" fmla="*/ 8 h 75"/>
                  <a:gd name="T4" fmla="*/ 66 w 74"/>
                  <a:gd name="T5" fmla="*/ 53 h 75"/>
                  <a:gd name="T6" fmla="*/ 22 w 74"/>
                  <a:gd name="T7" fmla="*/ 66 h 75"/>
                  <a:gd name="T8" fmla="*/ 8 w 74"/>
                  <a:gd name="T9" fmla="*/ 22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4" h="75">
                    <a:moveTo>
                      <a:pt x="8" y="22"/>
                    </a:moveTo>
                    <a:cubicBezTo>
                      <a:pt x="16" y="6"/>
                      <a:pt x="36" y="0"/>
                      <a:pt x="52" y="8"/>
                    </a:cubicBezTo>
                    <a:cubicBezTo>
                      <a:pt x="68" y="17"/>
                      <a:pt x="74" y="37"/>
                      <a:pt x="66" y="53"/>
                    </a:cubicBezTo>
                    <a:cubicBezTo>
                      <a:pt x="58" y="69"/>
                      <a:pt x="38" y="75"/>
                      <a:pt x="22" y="66"/>
                    </a:cubicBezTo>
                    <a:cubicBezTo>
                      <a:pt x="6" y="58"/>
                      <a:pt x="0" y="38"/>
                      <a:pt x="8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5" name="Freeform 32">
                <a:extLst>
                  <a:ext uri="{FF2B5EF4-FFF2-40B4-BE49-F238E27FC236}">
                    <a16:creationId xmlns:a16="http://schemas.microsoft.com/office/drawing/2014/main" id="{83C35E44-DCC3-44D4-8594-9EC37365D4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66" y="3323"/>
                <a:ext cx="86" cy="86"/>
              </a:xfrm>
              <a:custGeom>
                <a:avLst/>
                <a:gdLst>
                  <a:gd name="T0" fmla="*/ 8 w 75"/>
                  <a:gd name="T1" fmla="*/ 22 h 75"/>
                  <a:gd name="T2" fmla="*/ 53 w 75"/>
                  <a:gd name="T3" fmla="*/ 8 h 75"/>
                  <a:gd name="T4" fmla="*/ 66 w 75"/>
                  <a:gd name="T5" fmla="*/ 53 h 75"/>
                  <a:gd name="T6" fmla="*/ 22 w 75"/>
                  <a:gd name="T7" fmla="*/ 66 h 75"/>
                  <a:gd name="T8" fmla="*/ 8 w 75"/>
                  <a:gd name="T9" fmla="*/ 22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5">
                    <a:moveTo>
                      <a:pt x="8" y="22"/>
                    </a:moveTo>
                    <a:cubicBezTo>
                      <a:pt x="17" y="6"/>
                      <a:pt x="37" y="0"/>
                      <a:pt x="53" y="8"/>
                    </a:cubicBezTo>
                    <a:cubicBezTo>
                      <a:pt x="69" y="17"/>
                      <a:pt x="75" y="37"/>
                      <a:pt x="66" y="53"/>
                    </a:cubicBezTo>
                    <a:cubicBezTo>
                      <a:pt x="58" y="69"/>
                      <a:pt x="38" y="75"/>
                      <a:pt x="22" y="66"/>
                    </a:cubicBezTo>
                    <a:cubicBezTo>
                      <a:pt x="6" y="58"/>
                      <a:pt x="0" y="38"/>
                      <a:pt x="8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6" name="Freeform 33">
                <a:extLst>
                  <a:ext uri="{FF2B5EF4-FFF2-40B4-BE49-F238E27FC236}">
                    <a16:creationId xmlns:a16="http://schemas.microsoft.com/office/drawing/2014/main" id="{9642D18D-B7AD-4B1A-9097-6D1C1D7B10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92" y="3885"/>
                <a:ext cx="87" cy="86"/>
              </a:xfrm>
              <a:custGeom>
                <a:avLst/>
                <a:gdLst>
                  <a:gd name="T0" fmla="*/ 9 w 75"/>
                  <a:gd name="T1" fmla="*/ 23 h 75"/>
                  <a:gd name="T2" fmla="*/ 53 w 75"/>
                  <a:gd name="T3" fmla="*/ 9 h 75"/>
                  <a:gd name="T4" fmla="*/ 67 w 75"/>
                  <a:gd name="T5" fmla="*/ 53 h 75"/>
                  <a:gd name="T6" fmla="*/ 22 w 75"/>
                  <a:gd name="T7" fmla="*/ 67 h 75"/>
                  <a:gd name="T8" fmla="*/ 9 w 75"/>
                  <a:gd name="T9" fmla="*/ 23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5">
                    <a:moveTo>
                      <a:pt x="9" y="23"/>
                    </a:moveTo>
                    <a:cubicBezTo>
                      <a:pt x="17" y="7"/>
                      <a:pt x="37" y="0"/>
                      <a:pt x="53" y="9"/>
                    </a:cubicBezTo>
                    <a:cubicBezTo>
                      <a:pt x="69" y="17"/>
                      <a:pt x="75" y="37"/>
                      <a:pt x="67" y="53"/>
                    </a:cubicBezTo>
                    <a:cubicBezTo>
                      <a:pt x="58" y="69"/>
                      <a:pt x="38" y="75"/>
                      <a:pt x="22" y="67"/>
                    </a:cubicBezTo>
                    <a:cubicBezTo>
                      <a:pt x="6" y="58"/>
                      <a:pt x="0" y="39"/>
                      <a:pt x="9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7" name="Freeform 34">
                <a:extLst>
                  <a:ext uri="{FF2B5EF4-FFF2-40B4-BE49-F238E27FC236}">
                    <a16:creationId xmlns:a16="http://schemas.microsoft.com/office/drawing/2014/main" id="{489A6A86-515A-488E-B01B-B5B568C223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03" y="4672"/>
                <a:ext cx="87" cy="86"/>
              </a:xfrm>
              <a:custGeom>
                <a:avLst/>
                <a:gdLst>
                  <a:gd name="T0" fmla="*/ 9 w 75"/>
                  <a:gd name="T1" fmla="*/ 22 h 75"/>
                  <a:gd name="T2" fmla="*/ 53 w 75"/>
                  <a:gd name="T3" fmla="*/ 8 h 75"/>
                  <a:gd name="T4" fmla="*/ 67 w 75"/>
                  <a:gd name="T5" fmla="*/ 53 h 75"/>
                  <a:gd name="T6" fmla="*/ 22 w 75"/>
                  <a:gd name="T7" fmla="*/ 66 h 75"/>
                  <a:gd name="T8" fmla="*/ 9 w 75"/>
                  <a:gd name="T9" fmla="*/ 22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5">
                    <a:moveTo>
                      <a:pt x="9" y="22"/>
                    </a:moveTo>
                    <a:cubicBezTo>
                      <a:pt x="17" y="6"/>
                      <a:pt x="37" y="0"/>
                      <a:pt x="53" y="8"/>
                    </a:cubicBezTo>
                    <a:cubicBezTo>
                      <a:pt x="69" y="17"/>
                      <a:pt x="75" y="37"/>
                      <a:pt x="67" y="53"/>
                    </a:cubicBezTo>
                    <a:cubicBezTo>
                      <a:pt x="58" y="69"/>
                      <a:pt x="38" y="75"/>
                      <a:pt x="22" y="66"/>
                    </a:cubicBezTo>
                    <a:cubicBezTo>
                      <a:pt x="6" y="58"/>
                      <a:pt x="0" y="38"/>
                      <a:pt x="9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8" name="Freeform 35">
                <a:extLst>
                  <a:ext uri="{FF2B5EF4-FFF2-40B4-BE49-F238E27FC236}">
                    <a16:creationId xmlns:a16="http://schemas.microsoft.com/office/drawing/2014/main" id="{B1FF48ED-4B5C-4F16-9B79-64062F2857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73" y="5681"/>
                <a:ext cx="85" cy="87"/>
              </a:xfrm>
              <a:custGeom>
                <a:avLst/>
                <a:gdLst>
                  <a:gd name="T0" fmla="*/ 8 w 74"/>
                  <a:gd name="T1" fmla="*/ 22 h 75"/>
                  <a:gd name="T2" fmla="*/ 52 w 74"/>
                  <a:gd name="T3" fmla="*/ 8 h 75"/>
                  <a:gd name="T4" fmla="*/ 66 w 74"/>
                  <a:gd name="T5" fmla="*/ 53 h 75"/>
                  <a:gd name="T6" fmla="*/ 22 w 74"/>
                  <a:gd name="T7" fmla="*/ 66 h 75"/>
                  <a:gd name="T8" fmla="*/ 8 w 74"/>
                  <a:gd name="T9" fmla="*/ 22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4" h="75">
                    <a:moveTo>
                      <a:pt x="8" y="22"/>
                    </a:moveTo>
                    <a:cubicBezTo>
                      <a:pt x="16" y="6"/>
                      <a:pt x="36" y="0"/>
                      <a:pt x="52" y="8"/>
                    </a:cubicBezTo>
                    <a:cubicBezTo>
                      <a:pt x="68" y="17"/>
                      <a:pt x="74" y="37"/>
                      <a:pt x="66" y="53"/>
                    </a:cubicBezTo>
                    <a:cubicBezTo>
                      <a:pt x="57" y="69"/>
                      <a:pt x="38" y="75"/>
                      <a:pt x="22" y="66"/>
                    </a:cubicBezTo>
                    <a:cubicBezTo>
                      <a:pt x="6" y="58"/>
                      <a:pt x="0" y="38"/>
                      <a:pt x="8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9" name="Freeform 36">
                <a:extLst>
                  <a:ext uri="{FF2B5EF4-FFF2-40B4-BE49-F238E27FC236}">
                    <a16:creationId xmlns:a16="http://schemas.microsoft.com/office/drawing/2014/main" id="{E1D92CDC-3719-4E58-BCA3-7CF80080DA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43" y="2879"/>
                <a:ext cx="87" cy="87"/>
              </a:xfrm>
              <a:custGeom>
                <a:avLst/>
                <a:gdLst>
                  <a:gd name="T0" fmla="*/ 8 w 75"/>
                  <a:gd name="T1" fmla="*/ 23 h 75"/>
                  <a:gd name="T2" fmla="*/ 52 w 75"/>
                  <a:gd name="T3" fmla="*/ 9 h 75"/>
                  <a:gd name="T4" fmla="*/ 66 w 75"/>
                  <a:gd name="T5" fmla="*/ 53 h 75"/>
                  <a:gd name="T6" fmla="*/ 22 w 75"/>
                  <a:gd name="T7" fmla="*/ 67 h 75"/>
                  <a:gd name="T8" fmla="*/ 8 w 75"/>
                  <a:gd name="T9" fmla="*/ 23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5">
                    <a:moveTo>
                      <a:pt x="8" y="23"/>
                    </a:moveTo>
                    <a:cubicBezTo>
                      <a:pt x="17" y="7"/>
                      <a:pt x="36" y="0"/>
                      <a:pt x="52" y="9"/>
                    </a:cubicBezTo>
                    <a:cubicBezTo>
                      <a:pt x="68" y="17"/>
                      <a:pt x="75" y="37"/>
                      <a:pt x="66" y="53"/>
                    </a:cubicBezTo>
                    <a:cubicBezTo>
                      <a:pt x="58" y="69"/>
                      <a:pt x="38" y="75"/>
                      <a:pt x="22" y="67"/>
                    </a:cubicBezTo>
                    <a:cubicBezTo>
                      <a:pt x="6" y="58"/>
                      <a:pt x="0" y="39"/>
                      <a:pt x="8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40" name="Freeform 37">
                <a:extLst>
                  <a:ext uri="{FF2B5EF4-FFF2-40B4-BE49-F238E27FC236}">
                    <a16:creationId xmlns:a16="http://schemas.microsoft.com/office/drawing/2014/main" id="{C394E6C2-F940-4DEF-915E-377A1B9D43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9" y="5054"/>
                <a:ext cx="87" cy="87"/>
              </a:xfrm>
              <a:custGeom>
                <a:avLst/>
                <a:gdLst>
                  <a:gd name="T0" fmla="*/ 9 w 75"/>
                  <a:gd name="T1" fmla="*/ 22 h 75"/>
                  <a:gd name="T2" fmla="*/ 53 w 75"/>
                  <a:gd name="T3" fmla="*/ 8 h 75"/>
                  <a:gd name="T4" fmla="*/ 67 w 75"/>
                  <a:gd name="T5" fmla="*/ 53 h 75"/>
                  <a:gd name="T6" fmla="*/ 22 w 75"/>
                  <a:gd name="T7" fmla="*/ 66 h 75"/>
                  <a:gd name="T8" fmla="*/ 9 w 75"/>
                  <a:gd name="T9" fmla="*/ 22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5">
                    <a:moveTo>
                      <a:pt x="9" y="22"/>
                    </a:moveTo>
                    <a:cubicBezTo>
                      <a:pt x="17" y="6"/>
                      <a:pt x="37" y="0"/>
                      <a:pt x="53" y="8"/>
                    </a:cubicBezTo>
                    <a:cubicBezTo>
                      <a:pt x="69" y="17"/>
                      <a:pt x="75" y="37"/>
                      <a:pt x="67" y="53"/>
                    </a:cubicBezTo>
                    <a:cubicBezTo>
                      <a:pt x="58" y="69"/>
                      <a:pt x="38" y="75"/>
                      <a:pt x="22" y="66"/>
                    </a:cubicBezTo>
                    <a:cubicBezTo>
                      <a:pt x="6" y="58"/>
                      <a:pt x="0" y="38"/>
                      <a:pt x="9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41" name="Freeform 38">
                <a:extLst>
                  <a:ext uri="{FF2B5EF4-FFF2-40B4-BE49-F238E27FC236}">
                    <a16:creationId xmlns:a16="http://schemas.microsoft.com/office/drawing/2014/main" id="{2EB0C6F5-4F9F-4F30-9140-FFC158E1D02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08" y="5034"/>
                <a:ext cx="129" cy="128"/>
              </a:xfrm>
              <a:custGeom>
                <a:avLst/>
                <a:gdLst>
                  <a:gd name="T0" fmla="*/ 79 w 111"/>
                  <a:gd name="T1" fmla="*/ 12 h 111"/>
                  <a:gd name="T2" fmla="*/ 99 w 111"/>
                  <a:gd name="T3" fmla="*/ 78 h 111"/>
                  <a:gd name="T4" fmla="*/ 33 w 111"/>
                  <a:gd name="T5" fmla="*/ 99 h 111"/>
                  <a:gd name="T6" fmla="*/ 13 w 111"/>
                  <a:gd name="T7" fmla="*/ 33 h 111"/>
                  <a:gd name="T8" fmla="*/ 79 w 111"/>
                  <a:gd name="T9" fmla="*/ 12 h 111"/>
                  <a:gd name="T10" fmla="*/ 34 w 111"/>
                  <a:gd name="T11" fmla="*/ 97 h 111"/>
                  <a:gd name="T12" fmla="*/ 97 w 111"/>
                  <a:gd name="T13" fmla="*/ 77 h 111"/>
                  <a:gd name="T14" fmla="*/ 78 w 111"/>
                  <a:gd name="T15" fmla="*/ 14 h 111"/>
                  <a:gd name="T16" fmla="*/ 14 w 111"/>
                  <a:gd name="T17" fmla="*/ 34 h 111"/>
                  <a:gd name="T18" fmla="*/ 34 w 111"/>
                  <a:gd name="T19" fmla="*/ 9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1" h="111">
                    <a:moveTo>
                      <a:pt x="79" y="12"/>
                    </a:moveTo>
                    <a:cubicBezTo>
                      <a:pt x="102" y="25"/>
                      <a:pt x="111" y="54"/>
                      <a:pt x="99" y="78"/>
                    </a:cubicBezTo>
                    <a:cubicBezTo>
                      <a:pt x="86" y="102"/>
                      <a:pt x="57" y="111"/>
                      <a:pt x="33" y="99"/>
                    </a:cubicBezTo>
                    <a:cubicBezTo>
                      <a:pt x="9" y="86"/>
                      <a:pt x="0" y="56"/>
                      <a:pt x="13" y="33"/>
                    </a:cubicBezTo>
                    <a:cubicBezTo>
                      <a:pt x="25" y="9"/>
                      <a:pt x="55" y="0"/>
                      <a:pt x="79" y="12"/>
                    </a:cubicBezTo>
                    <a:close/>
                    <a:moveTo>
                      <a:pt x="34" y="97"/>
                    </a:moveTo>
                    <a:cubicBezTo>
                      <a:pt x="57" y="109"/>
                      <a:pt x="85" y="100"/>
                      <a:pt x="97" y="77"/>
                    </a:cubicBezTo>
                    <a:cubicBezTo>
                      <a:pt x="109" y="54"/>
                      <a:pt x="100" y="26"/>
                      <a:pt x="78" y="14"/>
                    </a:cubicBezTo>
                    <a:cubicBezTo>
                      <a:pt x="55" y="2"/>
                      <a:pt x="26" y="11"/>
                      <a:pt x="14" y="34"/>
                    </a:cubicBezTo>
                    <a:cubicBezTo>
                      <a:pt x="2" y="56"/>
                      <a:pt x="11" y="85"/>
                      <a:pt x="34" y="9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42" name="Freeform 39">
                <a:extLst>
                  <a:ext uri="{FF2B5EF4-FFF2-40B4-BE49-F238E27FC236}">
                    <a16:creationId xmlns:a16="http://schemas.microsoft.com/office/drawing/2014/main" id="{DCC7A3A0-7225-4636-AFFE-95DB35656D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9" y="4387"/>
                <a:ext cx="86" cy="87"/>
              </a:xfrm>
              <a:custGeom>
                <a:avLst/>
                <a:gdLst>
                  <a:gd name="T0" fmla="*/ 8 w 75"/>
                  <a:gd name="T1" fmla="*/ 22 h 75"/>
                  <a:gd name="T2" fmla="*/ 52 w 75"/>
                  <a:gd name="T3" fmla="*/ 8 h 75"/>
                  <a:gd name="T4" fmla="*/ 66 w 75"/>
                  <a:gd name="T5" fmla="*/ 53 h 75"/>
                  <a:gd name="T6" fmla="*/ 22 w 75"/>
                  <a:gd name="T7" fmla="*/ 66 h 75"/>
                  <a:gd name="T8" fmla="*/ 8 w 75"/>
                  <a:gd name="T9" fmla="*/ 22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5">
                    <a:moveTo>
                      <a:pt x="8" y="22"/>
                    </a:moveTo>
                    <a:cubicBezTo>
                      <a:pt x="17" y="6"/>
                      <a:pt x="36" y="0"/>
                      <a:pt x="52" y="8"/>
                    </a:cubicBezTo>
                    <a:cubicBezTo>
                      <a:pt x="69" y="17"/>
                      <a:pt x="75" y="37"/>
                      <a:pt x="66" y="53"/>
                    </a:cubicBezTo>
                    <a:cubicBezTo>
                      <a:pt x="58" y="69"/>
                      <a:pt x="38" y="75"/>
                      <a:pt x="22" y="66"/>
                    </a:cubicBezTo>
                    <a:cubicBezTo>
                      <a:pt x="6" y="58"/>
                      <a:pt x="0" y="38"/>
                      <a:pt x="8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43" name="Freeform 40">
                <a:extLst>
                  <a:ext uri="{FF2B5EF4-FFF2-40B4-BE49-F238E27FC236}">
                    <a16:creationId xmlns:a16="http://schemas.microsoft.com/office/drawing/2014/main" id="{68F51844-C938-411F-87D4-D05EF5F7DB0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797" y="4367"/>
                <a:ext cx="129" cy="128"/>
              </a:xfrm>
              <a:custGeom>
                <a:avLst/>
                <a:gdLst>
                  <a:gd name="T0" fmla="*/ 79 w 112"/>
                  <a:gd name="T1" fmla="*/ 12 h 111"/>
                  <a:gd name="T2" fmla="*/ 99 w 112"/>
                  <a:gd name="T3" fmla="*/ 78 h 111"/>
                  <a:gd name="T4" fmla="*/ 33 w 112"/>
                  <a:gd name="T5" fmla="*/ 99 h 111"/>
                  <a:gd name="T6" fmla="*/ 13 w 112"/>
                  <a:gd name="T7" fmla="*/ 33 h 111"/>
                  <a:gd name="T8" fmla="*/ 79 w 112"/>
                  <a:gd name="T9" fmla="*/ 12 h 111"/>
                  <a:gd name="T10" fmla="*/ 34 w 112"/>
                  <a:gd name="T11" fmla="*/ 97 h 111"/>
                  <a:gd name="T12" fmla="*/ 98 w 112"/>
                  <a:gd name="T13" fmla="*/ 77 h 111"/>
                  <a:gd name="T14" fmla="*/ 78 w 112"/>
                  <a:gd name="T15" fmla="*/ 14 h 111"/>
                  <a:gd name="T16" fmla="*/ 15 w 112"/>
                  <a:gd name="T17" fmla="*/ 34 h 111"/>
                  <a:gd name="T18" fmla="*/ 34 w 112"/>
                  <a:gd name="T19" fmla="*/ 9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2" h="111">
                    <a:moveTo>
                      <a:pt x="79" y="12"/>
                    </a:moveTo>
                    <a:cubicBezTo>
                      <a:pt x="103" y="25"/>
                      <a:pt x="112" y="54"/>
                      <a:pt x="99" y="78"/>
                    </a:cubicBezTo>
                    <a:cubicBezTo>
                      <a:pt x="87" y="102"/>
                      <a:pt x="57" y="111"/>
                      <a:pt x="33" y="99"/>
                    </a:cubicBezTo>
                    <a:cubicBezTo>
                      <a:pt x="10" y="86"/>
                      <a:pt x="0" y="56"/>
                      <a:pt x="13" y="33"/>
                    </a:cubicBezTo>
                    <a:cubicBezTo>
                      <a:pt x="26" y="9"/>
                      <a:pt x="55" y="0"/>
                      <a:pt x="79" y="12"/>
                    </a:cubicBezTo>
                    <a:close/>
                    <a:moveTo>
                      <a:pt x="34" y="97"/>
                    </a:moveTo>
                    <a:cubicBezTo>
                      <a:pt x="57" y="109"/>
                      <a:pt x="86" y="100"/>
                      <a:pt x="98" y="77"/>
                    </a:cubicBezTo>
                    <a:cubicBezTo>
                      <a:pt x="110" y="54"/>
                      <a:pt x="101" y="26"/>
                      <a:pt x="78" y="14"/>
                    </a:cubicBezTo>
                    <a:cubicBezTo>
                      <a:pt x="55" y="2"/>
                      <a:pt x="27" y="11"/>
                      <a:pt x="15" y="34"/>
                    </a:cubicBezTo>
                    <a:cubicBezTo>
                      <a:pt x="3" y="56"/>
                      <a:pt x="12" y="85"/>
                      <a:pt x="34" y="9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44" name="Freeform 41">
                <a:extLst>
                  <a:ext uri="{FF2B5EF4-FFF2-40B4-BE49-F238E27FC236}">
                    <a16:creationId xmlns:a16="http://schemas.microsoft.com/office/drawing/2014/main" id="{81B1FA7E-377C-4468-B341-BE490D3740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38" y="4067"/>
                <a:ext cx="87" cy="87"/>
              </a:xfrm>
              <a:custGeom>
                <a:avLst/>
                <a:gdLst>
                  <a:gd name="T0" fmla="*/ 8 w 75"/>
                  <a:gd name="T1" fmla="*/ 22 h 75"/>
                  <a:gd name="T2" fmla="*/ 52 w 75"/>
                  <a:gd name="T3" fmla="*/ 9 h 75"/>
                  <a:gd name="T4" fmla="*/ 66 w 75"/>
                  <a:gd name="T5" fmla="*/ 53 h 75"/>
                  <a:gd name="T6" fmla="*/ 22 w 75"/>
                  <a:gd name="T7" fmla="*/ 67 h 75"/>
                  <a:gd name="T8" fmla="*/ 8 w 75"/>
                  <a:gd name="T9" fmla="*/ 22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5">
                    <a:moveTo>
                      <a:pt x="8" y="22"/>
                    </a:moveTo>
                    <a:cubicBezTo>
                      <a:pt x="17" y="6"/>
                      <a:pt x="36" y="0"/>
                      <a:pt x="52" y="9"/>
                    </a:cubicBezTo>
                    <a:cubicBezTo>
                      <a:pt x="68" y="17"/>
                      <a:pt x="75" y="37"/>
                      <a:pt x="66" y="53"/>
                    </a:cubicBezTo>
                    <a:cubicBezTo>
                      <a:pt x="58" y="69"/>
                      <a:pt x="38" y="75"/>
                      <a:pt x="22" y="67"/>
                    </a:cubicBezTo>
                    <a:cubicBezTo>
                      <a:pt x="6" y="58"/>
                      <a:pt x="0" y="38"/>
                      <a:pt x="8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45" name="Freeform 42">
                <a:extLst>
                  <a:ext uri="{FF2B5EF4-FFF2-40B4-BE49-F238E27FC236}">
                    <a16:creationId xmlns:a16="http://schemas.microsoft.com/office/drawing/2014/main" id="{03A4798F-297D-4105-9003-5834C8B4E96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216" y="4046"/>
                <a:ext cx="129" cy="128"/>
              </a:xfrm>
              <a:custGeom>
                <a:avLst/>
                <a:gdLst>
                  <a:gd name="T0" fmla="*/ 79 w 112"/>
                  <a:gd name="T1" fmla="*/ 12 h 111"/>
                  <a:gd name="T2" fmla="*/ 99 w 112"/>
                  <a:gd name="T3" fmla="*/ 78 h 111"/>
                  <a:gd name="T4" fmla="*/ 33 w 112"/>
                  <a:gd name="T5" fmla="*/ 99 h 111"/>
                  <a:gd name="T6" fmla="*/ 13 w 112"/>
                  <a:gd name="T7" fmla="*/ 33 h 111"/>
                  <a:gd name="T8" fmla="*/ 79 w 112"/>
                  <a:gd name="T9" fmla="*/ 12 h 111"/>
                  <a:gd name="T10" fmla="*/ 34 w 112"/>
                  <a:gd name="T11" fmla="*/ 97 h 111"/>
                  <a:gd name="T12" fmla="*/ 98 w 112"/>
                  <a:gd name="T13" fmla="*/ 77 h 111"/>
                  <a:gd name="T14" fmla="*/ 78 w 112"/>
                  <a:gd name="T15" fmla="*/ 14 h 111"/>
                  <a:gd name="T16" fmla="*/ 15 w 112"/>
                  <a:gd name="T17" fmla="*/ 34 h 111"/>
                  <a:gd name="T18" fmla="*/ 34 w 112"/>
                  <a:gd name="T19" fmla="*/ 9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2" h="111">
                    <a:moveTo>
                      <a:pt x="79" y="12"/>
                    </a:moveTo>
                    <a:cubicBezTo>
                      <a:pt x="103" y="25"/>
                      <a:pt x="112" y="55"/>
                      <a:pt x="99" y="78"/>
                    </a:cubicBezTo>
                    <a:cubicBezTo>
                      <a:pt x="87" y="102"/>
                      <a:pt x="57" y="111"/>
                      <a:pt x="33" y="99"/>
                    </a:cubicBezTo>
                    <a:cubicBezTo>
                      <a:pt x="10" y="86"/>
                      <a:pt x="0" y="57"/>
                      <a:pt x="13" y="33"/>
                    </a:cubicBezTo>
                    <a:cubicBezTo>
                      <a:pt x="26" y="9"/>
                      <a:pt x="55" y="0"/>
                      <a:pt x="79" y="12"/>
                    </a:cubicBezTo>
                    <a:close/>
                    <a:moveTo>
                      <a:pt x="34" y="97"/>
                    </a:moveTo>
                    <a:cubicBezTo>
                      <a:pt x="57" y="109"/>
                      <a:pt x="86" y="100"/>
                      <a:pt x="98" y="77"/>
                    </a:cubicBezTo>
                    <a:cubicBezTo>
                      <a:pt x="110" y="55"/>
                      <a:pt x="101" y="26"/>
                      <a:pt x="78" y="14"/>
                    </a:cubicBezTo>
                    <a:cubicBezTo>
                      <a:pt x="55" y="2"/>
                      <a:pt x="27" y="11"/>
                      <a:pt x="15" y="34"/>
                    </a:cubicBezTo>
                    <a:cubicBezTo>
                      <a:pt x="3" y="57"/>
                      <a:pt x="12" y="85"/>
                      <a:pt x="34" y="9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46" name="Freeform 43">
                <a:extLst>
                  <a:ext uri="{FF2B5EF4-FFF2-40B4-BE49-F238E27FC236}">
                    <a16:creationId xmlns:a16="http://schemas.microsoft.com/office/drawing/2014/main" id="{E741C39F-FE9B-4E42-AD6C-D2E7D5AFA9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36" y="4185"/>
                <a:ext cx="87" cy="85"/>
              </a:xfrm>
              <a:custGeom>
                <a:avLst/>
                <a:gdLst>
                  <a:gd name="T0" fmla="*/ 9 w 75"/>
                  <a:gd name="T1" fmla="*/ 22 h 74"/>
                  <a:gd name="T2" fmla="*/ 53 w 75"/>
                  <a:gd name="T3" fmla="*/ 8 h 74"/>
                  <a:gd name="T4" fmla="*/ 67 w 75"/>
                  <a:gd name="T5" fmla="*/ 52 h 74"/>
                  <a:gd name="T6" fmla="*/ 22 w 75"/>
                  <a:gd name="T7" fmla="*/ 66 h 74"/>
                  <a:gd name="T8" fmla="*/ 9 w 75"/>
                  <a:gd name="T9" fmla="*/ 22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4">
                    <a:moveTo>
                      <a:pt x="9" y="22"/>
                    </a:moveTo>
                    <a:cubicBezTo>
                      <a:pt x="17" y="6"/>
                      <a:pt x="37" y="0"/>
                      <a:pt x="53" y="8"/>
                    </a:cubicBezTo>
                    <a:cubicBezTo>
                      <a:pt x="69" y="16"/>
                      <a:pt x="75" y="36"/>
                      <a:pt x="67" y="52"/>
                    </a:cubicBezTo>
                    <a:cubicBezTo>
                      <a:pt x="58" y="68"/>
                      <a:pt x="38" y="74"/>
                      <a:pt x="22" y="66"/>
                    </a:cubicBezTo>
                    <a:cubicBezTo>
                      <a:pt x="6" y="58"/>
                      <a:pt x="0" y="38"/>
                      <a:pt x="9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47" name="Freeform 44">
                <a:extLst>
                  <a:ext uri="{FF2B5EF4-FFF2-40B4-BE49-F238E27FC236}">
                    <a16:creationId xmlns:a16="http://schemas.microsoft.com/office/drawing/2014/main" id="{2B887481-1EE6-41C9-A466-706FE19EFB0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915" y="4163"/>
                <a:ext cx="128" cy="129"/>
              </a:xfrm>
              <a:custGeom>
                <a:avLst/>
                <a:gdLst>
                  <a:gd name="T0" fmla="*/ 78 w 111"/>
                  <a:gd name="T1" fmla="*/ 13 h 112"/>
                  <a:gd name="T2" fmla="*/ 99 w 111"/>
                  <a:gd name="T3" fmla="*/ 79 h 112"/>
                  <a:gd name="T4" fmla="*/ 33 w 111"/>
                  <a:gd name="T5" fmla="*/ 99 h 112"/>
                  <a:gd name="T6" fmla="*/ 12 w 111"/>
                  <a:gd name="T7" fmla="*/ 33 h 112"/>
                  <a:gd name="T8" fmla="*/ 78 w 111"/>
                  <a:gd name="T9" fmla="*/ 13 h 112"/>
                  <a:gd name="T10" fmla="*/ 34 w 111"/>
                  <a:gd name="T11" fmla="*/ 97 h 112"/>
                  <a:gd name="T12" fmla="*/ 97 w 111"/>
                  <a:gd name="T13" fmla="*/ 78 h 112"/>
                  <a:gd name="T14" fmla="*/ 77 w 111"/>
                  <a:gd name="T15" fmla="*/ 15 h 112"/>
                  <a:gd name="T16" fmla="*/ 14 w 111"/>
                  <a:gd name="T17" fmla="*/ 34 h 112"/>
                  <a:gd name="T18" fmla="*/ 34 w 111"/>
                  <a:gd name="T19" fmla="*/ 97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1" h="112">
                    <a:moveTo>
                      <a:pt x="78" y="13"/>
                    </a:moveTo>
                    <a:cubicBezTo>
                      <a:pt x="102" y="25"/>
                      <a:pt x="111" y="55"/>
                      <a:pt x="99" y="79"/>
                    </a:cubicBezTo>
                    <a:cubicBezTo>
                      <a:pt x="86" y="103"/>
                      <a:pt x="57" y="112"/>
                      <a:pt x="33" y="99"/>
                    </a:cubicBezTo>
                    <a:cubicBezTo>
                      <a:pt x="9" y="87"/>
                      <a:pt x="0" y="57"/>
                      <a:pt x="12" y="33"/>
                    </a:cubicBezTo>
                    <a:cubicBezTo>
                      <a:pt x="25" y="9"/>
                      <a:pt x="55" y="0"/>
                      <a:pt x="78" y="13"/>
                    </a:cubicBezTo>
                    <a:close/>
                    <a:moveTo>
                      <a:pt x="34" y="97"/>
                    </a:moveTo>
                    <a:cubicBezTo>
                      <a:pt x="57" y="109"/>
                      <a:pt x="85" y="101"/>
                      <a:pt x="97" y="78"/>
                    </a:cubicBezTo>
                    <a:cubicBezTo>
                      <a:pt x="109" y="55"/>
                      <a:pt x="100" y="27"/>
                      <a:pt x="77" y="15"/>
                    </a:cubicBezTo>
                    <a:cubicBezTo>
                      <a:pt x="55" y="3"/>
                      <a:pt x="26" y="11"/>
                      <a:pt x="14" y="34"/>
                    </a:cubicBezTo>
                    <a:cubicBezTo>
                      <a:pt x="2" y="57"/>
                      <a:pt x="11" y="85"/>
                      <a:pt x="34" y="9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48" name="Freeform 45">
                <a:extLst>
                  <a:ext uri="{FF2B5EF4-FFF2-40B4-BE49-F238E27FC236}">
                    <a16:creationId xmlns:a16="http://schemas.microsoft.com/office/drawing/2014/main" id="{74E5CCA1-D024-4C0C-9E94-69175A2CFE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73" y="4126"/>
                <a:ext cx="86" cy="86"/>
              </a:xfrm>
              <a:custGeom>
                <a:avLst/>
                <a:gdLst>
                  <a:gd name="T0" fmla="*/ 9 w 75"/>
                  <a:gd name="T1" fmla="*/ 23 h 75"/>
                  <a:gd name="T2" fmla="*/ 53 w 75"/>
                  <a:gd name="T3" fmla="*/ 9 h 75"/>
                  <a:gd name="T4" fmla="*/ 67 w 75"/>
                  <a:gd name="T5" fmla="*/ 53 h 75"/>
                  <a:gd name="T6" fmla="*/ 23 w 75"/>
                  <a:gd name="T7" fmla="*/ 67 h 75"/>
                  <a:gd name="T8" fmla="*/ 9 w 75"/>
                  <a:gd name="T9" fmla="*/ 23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5">
                    <a:moveTo>
                      <a:pt x="9" y="23"/>
                    </a:moveTo>
                    <a:cubicBezTo>
                      <a:pt x="17" y="7"/>
                      <a:pt x="37" y="0"/>
                      <a:pt x="53" y="9"/>
                    </a:cubicBezTo>
                    <a:cubicBezTo>
                      <a:pt x="69" y="17"/>
                      <a:pt x="75" y="37"/>
                      <a:pt x="67" y="53"/>
                    </a:cubicBezTo>
                    <a:cubicBezTo>
                      <a:pt x="58" y="69"/>
                      <a:pt x="39" y="75"/>
                      <a:pt x="23" y="67"/>
                    </a:cubicBezTo>
                    <a:cubicBezTo>
                      <a:pt x="7" y="58"/>
                      <a:pt x="0" y="39"/>
                      <a:pt x="9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49" name="Freeform 46">
                <a:extLst>
                  <a:ext uri="{FF2B5EF4-FFF2-40B4-BE49-F238E27FC236}">
                    <a16:creationId xmlns:a16="http://schemas.microsoft.com/office/drawing/2014/main" id="{63B132C5-EAB4-4BFD-A9FF-98C3B423B5D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952" y="4105"/>
                <a:ext cx="129" cy="129"/>
              </a:xfrm>
              <a:custGeom>
                <a:avLst/>
                <a:gdLst>
                  <a:gd name="T0" fmla="*/ 79 w 112"/>
                  <a:gd name="T1" fmla="*/ 13 h 112"/>
                  <a:gd name="T2" fmla="*/ 99 w 112"/>
                  <a:gd name="T3" fmla="*/ 79 h 112"/>
                  <a:gd name="T4" fmla="*/ 33 w 112"/>
                  <a:gd name="T5" fmla="*/ 99 h 112"/>
                  <a:gd name="T6" fmla="*/ 13 w 112"/>
                  <a:gd name="T7" fmla="*/ 33 h 112"/>
                  <a:gd name="T8" fmla="*/ 79 w 112"/>
                  <a:gd name="T9" fmla="*/ 13 h 112"/>
                  <a:gd name="T10" fmla="*/ 34 w 112"/>
                  <a:gd name="T11" fmla="*/ 97 h 112"/>
                  <a:gd name="T12" fmla="*/ 97 w 112"/>
                  <a:gd name="T13" fmla="*/ 78 h 112"/>
                  <a:gd name="T14" fmla="*/ 78 w 112"/>
                  <a:gd name="T15" fmla="*/ 15 h 112"/>
                  <a:gd name="T16" fmla="*/ 15 w 112"/>
                  <a:gd name="T17" fmla="*/ 34 h 112"/>
                  <a:gd name="T18" fmla="*/ 34 w 112"/>
                  <a:gd name="T19" fmla="*/ 97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2" h="112">
                    <a:moveTo>
                      <a:pt x="79" y="13"/>
                    </a:moveTo>
                    <a:cubicBezTo>
                      <a:pt x="102" y="25"/>
                      <a:pt x="112" y="55"/>
                      <a:pt x="99" y="79"/>
                    </a:cubicBezTo>
                    <a:cubicBezTo>
                      <a:pt x="87" y="102"/>
                      <a:pt x="57" y="112"/>
                      <a:pt x="33" y="99"/>
                    </a:cubicBezTo>
                    <a:cubicBezTo>
                      <a:pt x="9" y="87"/>
                      <a:pt x="0" y="57"/>
                      <a:pt x="13" y="33"/>
                    </a:cubicBezTo>
                    <a:cubicBezTo>
                      <a:pt x="25" y="9"/>
                      <a:pt x="55" y="0"/>
                      <a:pt x="79" y="13"/>
                    </a:cubicBezTo>
                    <a:close/>
                    <a:moveTo>
                      <a:pt x="34" y="97"/>
                    </a:moveTo>
                    <a:cubicBezTo>
                      <a:pt x="57" y="109"/>
                      <a:pt x="85" y="100"/>
                      <a:pt x="97" y="78"/>
                    </a:cubicBezTo>
                    <a:cubicBezTo>
                      <a:pt x="109" y="55"/>
                      <a:pt x="100" y="27"/>
                      <a:pt x="78" y="15"/>
                    </a:cubicBezTo>
                    <a:cubicBezTo>
                      <a:pt x="55" y="3"/>
                      <a:pt x="27" y="11"/>
                      <a:pt x="15" y="34"/>
                    </a:cubicBezTo>
                    <a:cubicBezTo>
                      <a:pt x="3" y="57"/>
                      <a:pt x="11" y="85"/>
                      <a:pt x="34" y="9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50" name="Freeform 47">
                <a:extLst>
                  <a:ext uri="{FF2B5EF4-FFF2-40B4-BE49-F238E27FC236}">
                    <a16:creationId xmlns:a16="http://schemas.microsoft.com/office/drawing/2014/main" id="{2F85DB7A-7D40-4D31-AE73-170D671465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80" y="5022"/>
                <a:ext cx="87" cy="87"/>
              </a:xfrm>
              <a:custGeom>
                <a:avLst/>
                <a:gdLst>
                  <a:gd name="T0" fmla="*/ 9 w 75"/>
                  <a:gd name="T1" fmla="*/ 22 h 75"/>
                  <a:gd name="T2" fmla="*/ 53 w 75"/>
                  <a:gd name="T3" fmla="*/ 9 h 75"/>
                  <a:gd name="T4" fmla="*/ 67 w 75"/>
                  <a:gd name="T5" fmla="*/ 53 h 75"/>
                  <a:gd name="T6" fmla="*/ 22 w 75"/>
                  <a:gd name="T7" fmla="*/ 67 h 75"/>
                  <a:gd name="T8" fmla="*/ 9 w 75"/>
                  <a:gd name="T9" fmla="*/ 22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5">
                    <a:moveTo>
                      <a:pt x="9" y="22"/>
                    </a:moveTo>
                    <a:cubicBezTo>
                      <a:pt x="17" y="6"/>
                      <a:pt x="37" y="0"/>
                      <a:pt x="53" y="9"/>
                    </a:cubicBezTo>
                    <a:cubicBezTo>
                      <a:pt x="69" y="17"/>
                      <a:pt x="75" y="37"/>
                      <a:pt x="67" y="53"/>
                    </a:cubicBezTo>
                    <a:cubicBezTo>
                      <a:pt x="58" y="69"/>
                      <a:pt x="38" y="75"/>
                      <a:pt x="22" y="67"/>
                    </a:cubicBezTo>
                    <a:cubicBezTo>
                      <a:pt x="6" y="58"/>
                      <a:pt x="0" y="38"/>
                      <a:pt x="9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51" name="Freeform 48">
                <a:extLst>
                  <a:ext uri="{FF2B5EF4-FFF2-40B4-BE49-F238E27FC236}">
                    <a16:creationId xmlns:a16="http://schemas.microsoft.com/office/drawing/2014/main" id="{F50D499B-B549-4B79-A961-D8E936EA2A7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759" y="5001"/>
                <a:ext cx="128" cy="128"/>
              </a:xfrm>
              <a:custGeom>
                <a:avLst/>
                <a:gdLst>
                  <a:gd name="T0" fmla="*/ 78 w 111"/>
                  <a:gd name="T1" fmla="*/ 13 h 111"/>
                  <a:gd name="T2" fmla="*/ 99 w 111"/>
                  <a:gd name="T3" fmla="*/ 78 h 111"/>
                  <a:gd name="T4" fmla="*/ 33 w 111"/>
                  <a:gd name="T5" fmla="*/ 99 h 111"/>
                  <a:gd name="T6" fmla="*/ 12 w 111"/>
                  <a:gd name="T7" fmla="*/ 33 h 111"/>
                  <a:gd name="T8" fmla="*/ 78 w 111"/>
                  <a:gd name="T9" fmla="*/ 13 h 111"/>
                  <a:gd name="T10" fmla="*/ 34 w 111"/>
                  <a:gd name="T11" fmla="*/ 97 h 111"/>
                  <a:gd name="T12" fmla="*/ 97 w 111"/>
                  <a:gd name="T13" fmla="*/ 77 h 111"/>
                  <a:gd name="T14" fmla="*/ 77 w 111"/>
                  <a:gd name="T15" fmla="*/ 14 h 111"/>
                  <a:gd name="T16" fmla="*/ 14 w 111"/>
                  <a:gd name="T17" fmla="*/ 34 h 111"/>
                  <a:gd name="T18" fmla="*/ 34 w 111"/>
                  <a:gd name="T19" fmla="*/ 9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1" h="111">
                    <a:moveTo>
                      <a:pt x="78" y="13"/>
                    </a:moveTo>
                    <a:cubicBezTo>
                      <a:pt x="102" y="25"/>
                      <a:pt x="111" y="55"/>
                      <a:pt x="99" y="78"/>
                    </a:cubicBezTo>
                    <a:cubicBezTo>
                      <a:pt x="86" y="102"/>
                      <a:pt x="57" y="111"/>
                      <a:pt x="33" y="99"/>
                    </a:cubicBezTo>
                    <a:cubicBezTo>
                      <a:pt x="9" y="86"/>
                      <a:pt x="0" y="57"/>
                      <a:pt x="12" y="33"/>
                    </a:cubicBezTo>
                    <a:cubicBezTo>
                      <a:pt x="25" y="9"/>
                      <a:pt x="54" y="0"/>
                      <a:pt x="78" y="13"/>
                    </a:cubicBezTo>
                    <a:close/>
                    <a:moveTo>
                      <a:pt x="34" y="97"/>
                    </a:moveTo>
                    <a:cubicBezTo>
                      <a:pt x="57" y="109"/>
                      <a:pt x="85" y="100"/>
                      <a:pt x="97" y="77"/>
                    </a:cubicBezTo>
                    <a:cubicBezTo>
                      <a:pt x="109" y="55"/>
                      <a:pt x="100" y="26"/>
                      <a:pt x="77" y="14"/>
                    </a:cubicBezTo>
                    <a:cubicBezTo>
                      <a:pt x="55" y="2"/>
                      <a:pt x="26" y="11"/>
                      <a:pt x="14" y="34"/>
                    </a:cubicBezTo>
                    <a:cubicBezTo>
                      <a:pt x="2" y="57"/>
                      <a:pt x="11" y="85"/>
                      <a:pt x="34" y="9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52" name="Freeform 49">
                <a:extLst>
                  <a:ext uri="{FF2B5EF4-FFF2-40B4-BE49-F238E27FC236}">
                    <a16:creationId xmlns:a16="http://schemas.microsoft.com/office/drawing/2014/main" id="{433C91AF-C0DC-4F10-8139-7865E424EA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99" y="3954"/>
                <a:ext cx="87" cy="87"/>
              </a:xfrm>
              <a:custGeom>
                <a:avLst/>
                <a:gdLst>
                  <a:gd name="T0" fmla="*/ 9 w 75"/>
                  <a:gd name="T1" fmla="*/ 22 h 75"/>
                  <a:gd name="T2" fmla="*/ 53 w 75"/>
                  <a:gd name="T3" fmla="*/ 9 h 75"/>
                  <a:gd name="T4" fmla="*/ 67 w 75"/>
                  <a:gd name="T5" fmla="*/ 53 h 75"/>
                  <a:gd name="T6" fmla="*/ 23 w 75"/>
                  <a:gd name="T7" fmla="*/ 67 h 75"/>
                  <a:gd name="T8" fmla="*/ 9 w 75"/>
                  <a:gd name="T9" fmla="*/ 22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5">
                    <a:moveTo>
                      <a:pt x="9" y="22"/>
                    </a:moveTo>
                    <a:cubicBezTo>
                      <a:pt x="17" y="6"/>
                      <a:pt x="37" y="0"/>
                      <a:pt x="53" y="9"/>
                    </a:cubicBezTo>
                    <a:cubicBezTo>
                      <a:pt x="69" y="17"/>
                      <a:pt x="75" y="37"/>
                      <a:pt x="67" y="53"/>
                    </a:cubicBezTo>
                    <a:cubicBezTo>
                      <a:pt x="58" y="69"/>
                      <a:pt x="39" y="75"/>
                      <a:pt x="23" y="67"/>
                    </a:cubicBezTo>
                    <a:cubicBezTo>
                      <a:pt x="7" y="58"/>
                      <a:pt x="0" y="38"/>
                      <a:pt x="9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53" name="Freeform 50">
                <a:extLst>
                  <a:ext uri="{FF2B5EF4-FFF2-40B4-BE49-F238E27FC236}">
                    <a16:creationId xmlns:a16="http://schemas.microsoft.com/office/drawing/2014/main" id="{18C19FC3-78B0-46C7-A6E0-503EA398975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879" y="3933"/>
                <a:ext cx="129" cy="128"/>
              </a:xfrm>
              <a:custGeom>
                <a:avLst/>
                <a:gdLst>
                  <a:gd name="T0" fmla="*/ 79 w 112"/>
                  <a:gd name="T1" fmla="*/ 12 h 111"/>
                  <a:gd name="T2" fmla="*/ 99 w 112"/>
                  <a:gd name="T3" fmla="*/ 78 h 111"/>
                  <a:gd name="T4" fmla="*/ 33 w 112"/>
                  <a:gd name="T5" fmla="*/ 99 h 111"/>
                  <a:gd name="T6" fmla="*/ 13 w 112"/>
                  <a:gd name="T7" fmla="*/ 33 h 111"/>
                  <a:gd name="T8" fmla="*/ 79 w 112"/>
                  <a:gd name="T9" fmla="*/ 12 h 111"/>
                  <a:gd name="T10" fmla="*/ 34 w 112"/>
                  <a:gd name="T11" fmla="*/ 97 h 111"/>
                  <a:gd name="T12" fmla="*/ 97 w 112"/>
                  <a:gd name="T13" fmla="*/ 77 h 111"/>
                  <a:gd name="T14" fmla="*/ 78 w 112"/>
                  <a:gd name="T15" fmla="*/ 14 h 111"/>
                  <a:gd name="T16" fmla="*/ 15 w 112"/>
                  <a:gd name="T17" fmla="*/ 34 h 111"/>
                  <a:gd name="T18" fmla="*/ 34 w 112"/>
                  <a:gd name="T19" fmla="*/ 9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2" h="111">
                    <a:moveTo>
                      <a:pt x="79" y="12"/>
                    </a:moveTo>
                    <a:cubicBezTo>
                      <a:pt x="102" y="25"/>
                      <a:pt x="112" y="55"/>
                      <a:pt x="99" y="78"/>
                    </a:cubicBezTo>
                    <a:cubicBezTo>
                      <a:pt x="86" y="102"/>
                      <a:pt x="57" y="111"/>
                      <a:pt x="33" y="99"/>
                    </a:cubicBezTo>
                    <a:cubicBezTo>
                      <a:pt x="9" y="86"/>
                      <a:pt x="0" y="57"/>
                      <a:pt x="13" y="33"/>
                    </a:cubicBezTo>
                    <a:cubicBezTo>
                      <a:pt x="25" y="9"/>
                      <a:pt x="55" y="0"/>
                      <a:pt x="79" y="12"/>
                    </a:cubicBezTo>
                    <a:close/>
                    <a:moveTo>
                      <a:pt x="34" y="97"/>
                    </a:moveTo>
                    <a:cubicBezTo>
                      <a:pt x="57" y="109"/>
                      <a:pt x="85" y="100"/>
                      <a:pt x="97" y="77"/>
                    </a:cubicBezTo>
                    <a:cubicBezTo>
                      <a:pt x="109" y="55"/>
                      <a:pt x="100" y="26"/>
                      <a:pt x="78" y="14"/>
                    </a:cubicBezTo>
                    <a:cubicBezTo>
                      <a:pt x="55" y="2"/>
                      <a:pt x="27" y="11"/>
                      <a:pt x="15" y="34"/>
                    </a:cubicBezTo>
                    <a:cubicBezTo>
                      <a:pt x="3" y="57"/>
                      <a:pt x="11" y="85"/>
                      <a:pt x="34" y="9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54" name="Freeform 51">
                <a:extLst>
                  <a:ext uri="{FF2B5EF4-FFF2-40B4-BE49-F238E27FC236}">
                    <a16:creationId xmlns:a16="http://schemas.microsoft.com/office/drawing/2014/main" id="{7D0D362F-4C20-4331-9DFA-9BFF270EE1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33" y="5603"/>
                <a:ext cx="85" cy="85"/>
              </a:xfrm>
              <a:custGeom>
                <a:avLst/>
                <a:gdLst>
                  <a:gd name="T0" fmla="*/ 8 w 74"/>
                  <a:gd name="T1" fmla="*/ 22 h 74"/>
                  <a:gd name="T2" fmla="*/ 52 w 74"/>
                  <a:gd name="T3" fmla="*/ 8 h 74"/>
                  <a:gd name="T4" fmla="*/ 66 w 74"/>
                  <a:gd name="T5" fmla="*/ 52 h 74"/>
                  <a:gd name="T6" fmla="*/ 22 w 74"/>
                  <a:gd name="T7" fmla="*/ 66 h 74"/>
                  <a:gd name="T8" fmla="*/ 8 w 74"/>
                  <a:gd name="T9" fmla="*/ 22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4" h="74">
                    <a:moveTo>
                      <a:pt x="8" y="22"/>
                    </a:moveTo>
                    <a:cubicBezTo>
                      <a:pt x="16" y="6"/>
                      <a:pt x="36" y="0"/>
                      <a:pt x="52" y="8"/>
                    </a:cubicBezTo>
                    <a:cubicBezTo>
                      <a:pt x="68" y="16"/>
                      <a:pt x="74" y="36"/>
                      <a:pt x="66" y="52"/>
                    </a:cubicBezTo>
                    <a:cubicBezTo>
                      <a:pt x="58" y="68"/>
                      <a:pt x="38" y="74"/>
                      <a:pt x="22" y="66"/>
                    </a:cubicBezTo>
                    <a:cubicBezTo>
                      <a:pt x="6" y="58"/>
                      <a:pt x="0" y="38"/>
                      <a:pt x="8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55" name="Freeform 52">
                <a:extLst>
                  <a:ext uri="{FF2B5EF4-FFF2-40B4-BE49-F238E27FC236}">
                    <a16:creationId xmlns:a16="http://schemas.microsoft.com/office/drawing/2014/main" id="{9C7172EB-4BD7-418B-BDE4-25FBB001A50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311" y="5581"/>
                <a:ext cx="129" cy="129"/>
              </a:xfrm>
              <a:custGeom>
                <a:avLst/>
                <a:gdLst>
                  <a:gd name="T0" fmla="*/ 79 w 112"/>
                  <a:gd name="T1" fmla="*/ 13 h 112"/>
                  <a:gd name="T2" fmla="*/ 99 w 112"/>
                  <a:gd name="T3" fmla="*/ 79 h 112"/>
                  <a:gd name="T4" fmla="*/ 33 w 112"/>
                  <a:gd name="T5" fmla="*/ 99 h 112"/>
                  <a:gd name="T6" fmla="*/ 13 w 112"/>
                  <a:gd name="T7" fmla="*/ 33 h 112"/>
                  <a:gd name="T8" fmla="*/ 79 w 112"/>
                  <a:gd name="T9" fmla="*/ 13 h 112"/>
                  <a:gd name="T10" fmla="*/ 34 w 112"/>
                  <a:gd name="T11" fmla="*/ 97 h 112"/>
                  <a:gd name="T12" fmla="*/ 97 w 112"/>
                  <a:gd name="T13" fmla="*/ 78 h 112"/>
                  <a:gd name="T14" fmla="*/ 78 w 112"/>
                  <a:gd name="T15" fmla="*/ 15 h 112"/>
                  <a:gd name="T16" fmla="*/ 15 w 112"/>
                  <a:gd name="T17" fmla="*/ 34 h 112"/>
                  <a:gd name="T18" fmla="*/ 34 w 112"/>
                  <a:gd name="T19" fmla="*/ 97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2" h="112">
                    <a:moveTo>
                      <a:pt x="79" y="13"/>
                    </a:moveTo>
                    <a:cubicBezTo>
                      <a:pt x="103" y="25"/>
                      <a:pt x="112" y="55"/>
                      <a:pt x="99" y="79"/>
                    </a:cubicBezTo>
                    <a:cubicBezTo>
                      <a:pt x="87" y="103"/>
                      <a:pt x="57" y="112"/>
                      <a:pt x="33" y="99"/>
                    </a:cubicBezTo>
                    <a:cubicBezTo>
                      <a:pt x="9" y="87"/>
                      <a:pt x="0" y="57"/>
                      <a:pt x="13" y="33"/>
                    </a:cubicBezTo>
                    <a:cubicBezTo>
                      <a:pt x="25" y="9"/>
                      <a:pt x="55" y="0"/>
                      <a:pt x="79" y="13"/>
                    </a:cubicBezTo>
                    <a:close/>
                    <a:moveTo>
                      <a:pt x="34" y="97"/>
                    </a:moveTo>
                    <a:cubicBezTo>
                      <a:pt x="57" y="109"/>
                      <a:pt x="85" y="101"/>
                      <a:pt x="97" y="78"/>
                    </a:cubicBezTo>
                    <a:cubicBezTo>
                      <a:pt x="109" y="55"/>
                      <a:pt x="101" y="27"/>
                      <a:pt x="78" y="15"/>
                    </a:cubicBezTo>
                    <a:cubicBezTo>
                      <a:pt x="55" y="3"/>
                      <a:pt x="27" y="11"/>
                      <a:pt x="15" y="34"/>
                    </a:cubicBezTo>
                    <a:cubicBezTo>
                      <a:pt x="3" y="57"/>
                      <a:pt x="11" y="85"/>
                      <a:pt x="34" y="9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56" name="Freeform 53">
                <a:extLst>
                  <a:ext uri="{FF2B5EF4-FFF2-40B4-BE49-F238E27FC236}">
                    <a16:creationId xmlns:a16="http://schemas.microsoft.com/office/drawing/2014/main" id="{FCEC7971-54EC-419C-95B4-45A697E391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90" y="4725"/>
                <a:ext cx="127" cy="127"/>
              </a:xfrm>
              <a:custGeom>
                <a:avLst/>
                <a:gdLst>
                  <a:gd name="T0" fmla="*/ 13 w 110"/>
                  <a:gd name="T1" fmla="*/ 33 h 110"/>
                  <a:gd name="T2" fmla="*/ 78 w 110"/>
                  <a:gd name="T3" fmla="*/ 13 h 110"/>
                  <a:gd name="T4" fmla="*/ 98 w 110"/>
                  <a:gd name="T5" fmla="*/ 78 h 110"/>
                  <a:gd name="T6" fmla="*/ 33 w 110"/>
                  <a:gd name="T7" fmla="*/ 98 h 110"/>
                  <a:gd name="T8" fmla="*/ 13 w 110"/>
                  <a:gd name="T9" fmla="*/ 33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0" h="110">
                    <a:moveTo>
                      <a:pt x="13" y="33"/>
                    </a:moveTo>
                    <a:cubicBezTo>
                      <a:pt x="25" y="9"/>
                      <a:pt x="54" y="0"/>
                      <a:pt x="78" y="13"/>
                    </a:cubicBezTo>
                    <a:cubicBezTo>
                      <a:pt x="101" y="25"/>
                      <a:pt x="110" y="54"/>
                      <a:pt x="98" y="78"/>
                    </a:cubicBezTo>
                    <a:cubicBezTo>
                      <a:pt x="85" y="101"/>
                      <a:pt x="56" y="110"/>
                      <a:pt x="33" y="98"/>
                    </a:cubicBezTo>
                    <a:cubicBezTo>
                      <a:pt x="9" y="85"/>
                      <a:pt x="0" y="56"/>
                      <a:pt x="13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57" name="Freeform 54">
                <a:extLst>
                  <a:ext uri="{FF2B5EF4-FFF2-40B4-BE49-F238E27FC236}">
                    <a16:creationId xmlns:a16="http://schemas.microsoft.com/office/drawing/2014/main" id="{96DD2FB7-D21A-4A43-AD21-D6AAA709B7E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960" y="4695"/>
                <a:ext cx="188" cy="188"/>
              </a:xfrm>
              <a:custGeom>
                <a:avLst/>
                <a:gdLst>
                  <a:gd name="T0" fmla="*/ 115 w 163"/>
                  <a:gd name="T1" fmla="*/ 18 h 163"/>
                  <a:gd name="T2" fmla="*/ 144 w 163"/>
                  <a:gd name="T3" fmla="*/ 115 h 163"/>
                  <a:gd name="T4" fmla="*/ 48 w 163"/>
                  <a:gd name="T5" fmla="*/ 144 h 163"/>
                  <a:gd name="T6" fmla="*/ 18 w 163"/>
                  <a:gd name="T7" fmla="*/ 48 h 163"/>
                  <a:gd name="T8" fmla="*/ 115 w 163"/>
                  <a:gd name="T9" fmla="*/ 18 h 163"/>
                  <a:gd name="T10" fmla="*/ 49 w 163"/>
                  <a:gd name="T11" fmla="*/ 142 h 163"/>
                  <a:gd name="T12" fmla="*/ 142 w 163"/>
                  <a:gd name="T13" fmla="*/ 113 h 163"/>
                  <a:gd name="T14" fmla="*/ 113 w 163"/>
                  <a:gd name="T15" fmla="*/ 21 h 163"/>
                  <a:gd name="T16" fmla="*/ 21 w 163"/>
                  <a:gd name="T17" fmla="*/ 49 h 163"/>
                  <a:gd name="T18" fmla="*/ 49 w 163"/>
                  <a:gd name="T19" fmla="*/ 142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63" h="163">
                    <a:moveTo>
                      <a:pt x="115" y="18"/>
                    </a:moveTo>
                    <a:cubicBezTo>
                      <a:pt x="149" y="36"/>
                      <a:pt x="163" y="80"/>
                      <a:pt x="144" y="115"/>
                    </a:cubicBezTo>
                    <a:cubicBezTo>
                      <a:pt x="126" y="149"/>
                      <a:pt x="83" y="163"/>
                      <a:pt x="48" y="144"/>
                    </a:cubicBezTo>
                    <a:cubicBezTo>
                      <a:pt x="13" y="126"/>
                      <a:pt x="0" y="83"/>
                      <a:pt x="18" y="48"/>
                    </a:cubicBezTo>
                    <a:cubicBezTo>
                      <a:pt x="36" y="13"/>
                      <a:pt x="80" y="0"/>
                      <a:pt x="115" y="18"/>
                    </a:cubicBezTo>
                    <a:close/>
                    <a:moveTo>
                      <a:pt x="49" y="142"/>
                    </a:moveTo>
                    <a:cubicBezTo>
                      <a:pt x="83" y="159"/>
                      <a:pt x="124" y="146"/>
                      <a:pt x="142" y="113"/>
                    </a:cubicBezTo>
                    <a:cubicBezTo>
                      <a:pt x="159" y="80"/>
                      <a:pt x="147" y="38"/>
                      <a:pt x="113" y="21"/>
                    </a:cubicBezTo>
                    <a:cubicBezTo>
                      <a:pt x="80" y="3"/>
                      <a:pt x="38" y="16"/>
                      <a:pt x="21" y="49"/>
                    </a:cubicBezTo>
                    <a:cubicBezTo>
                      <a:pt x="3" y="83"/>
                      <a:pt x="16" y="124"/>
                      <a:pt x="49" y="1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58" name="Freeform 55">
                <a:extLst>
                  <a:ext uri="{FF2B5EF4-FFF2-40B4-BE49-F238E27FC236}">
                    <a16:creationId xmlns:a16="http://schemas.microsoft.com/office/drawing/2014/main" id="{71A14109-BDE6-4BDE-94F7-4EAA365B9B6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920" y="4655"/>
                <a:ext cx="269" cy="268"/>
              </a:xfrm>
              <a:custGeom>
                <a:avLst/>
                <a:gdLst>
                  <a:gd name="T0" fmla="*/ 164 w 233"/>
                  <a:gd name="T1" fmla="*/ 26 h 233"/>
                  <a:gd name="T2" fmla="*/ 207 w 233"/>
                  <a:gd name="T3" fmla="*/ 164 h 233"/>
                  <a:gd name="T4" fmla="*/ 69 w 233"/>
                  <a:gd name="T5" fmla="*/ 207 h 233"/>
                  <a:gd name="T6" fmla="*/ 26 w 233"/>
                  <a:gd name="T7" fmla="*/ 69 h 233"/>
                  <a:gd name="T8" fmla="*/ 164 w 233"/>
                  <a:gd name="T9" fmla="*/ 26 h 233"/>
                  <a:gd name="T10" fmla="*/ 70 w 233"/>
                  <a:gd name="T11" fmla="*/ 204 h 233"/>
                  <a:gd name="T12" fmla="*/ 204 w 233"/>
                  <a:gd name="T13" fmla="*/ 162 h 233"/>
                  <a:gd name="T14" fmla="*/ 162 w 233"/>
                  <a:gd name="T15" fmla="*/ 28 h 233"/>
                  <a:gd name="T16" fmla="*/ 29 w 233"/>
                  <a:gd name="T17" fmla="*/ 70 h 233"/>
                  <a:gd name="T18" fmla="*/ 70 w 233"/>
                  <a:gd name="T19" fmla="*/ 204 h 2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33" h="233">
                    <a:moveTo>
                      <a:pt x="164" y="26"/>
                    </a:moveTo>
                    <a:cubicBezTo>
                      <a:pt x="214" y="52"/>
                      <a:pt x="233" y="114"/>
                      <a:pt x="207" y="164"/>
                    </a:cubicBezTo>
                    <a:cubicBezTo>
                      <a:pt x="180" y="214"/>
                      <a:pt x="118" y="233"/>
                      <a:pt x="69" y="207"/>
                    </a:cubicBezTo>
                    <a:cubicBezTo>
                      <a:pt x="19" y="180"/>
                      <a:pt x="0" y="118"/>
                      <a:pt x="26" y="69"/>
                    </a:cubicBezTo>
                    <a:cubicBezTo>
                      <a:pt x="52" y="19"/>
                      <a:pt x="114" y="0"/>
                      <a:pt x="164" y="26"/>
                    </a:cubicBezTo>
                    <a:close/>
                    <a:moveTo>
                      <a:pt x="70" y="204"/>
                    </a:moveTo>
                    <a:cubicBezTo>
                      <a:pt x="118" y="229"/>
                      <a:pt x="178" y="211"/>
                      <a:pt x="204" y="162"/>
                    </a:cubicBezTo>
                    <a:cubicBezTo>
                      <a:pt x="229" y="114"/>
                      <a:pt x="211" y="54"/>
                      <a:pt x="162" y="28"/>
                    </a:cubicBezTo>
                    <a:cubicBezTo>
                      <a:pt x="114" y="3"/>
                      <a:pt x="54" y="22"/>
                      <a:pt x="29" y="70"/>
                    </a:cubicBezTo>
                    <a:cubicBezTo>
                      <a:pt x="3" y="118"/>
                      <a:pt x="22" y="178"/>
                      <a:pt x="70" y="20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59" name="Freeform 56">
                <a:extLst>
                  <a:ext uri="{FF2B5EF4-FFF2-40B4-BE49-F238E27FC236}">
                    <a16:creationId xmlns:a16="http://schemas.microsoft.com/office/drawing/2014/main" id="{6DC54F78-5FDF-43E3-B527-87404DDFE1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7" y="4854"/>
                <a:ext cx="122" cy="122"/>
              </a:xfrm>
              <a:custGeom>
                <a:avLst/>
                <a:gdLst>
                  <a:gd name="T0" fmla="*/ 12 w 106"/>
                  <a:gd name="T1" fmla="*/ 31 h 106"/>
                  <a:gd name="T2" fmla="*/ 74 w 106"/>
                  <a:gd name="T3" fmla="*/ 12 h 106"/>
                  <a:gd name="T4" fmla="*/ 94 w 106"/>
                  <a:gd name="T5" fmla="*/ 74 h 106"/>
                  <a:gd name="T6" fmla="*/ 31 w 106"/>
                  <a:gd name="T7" fmla="*/ 94 h 106"/>
                  <a:gd name="T8" fmla="*/ 12 w 106"/>
                  <a:gd name="T9" fmla="*/ 31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6" h="106">
                    <a:moveTo>
                      <a:pt x="12" y="31"/>
                    </a:moveTo>
                    <a:cubicBezTo>
                      <a:pt x="24" y="8"/>
                      <a:pt x="52" y="0"/>
                      <a:pt x="74" y="12"/>
                    </a:cubicBezTo>
                    <a:cubicBezTo>
                      <a:pt x="97" y="24"/>
                      <a:pt x="106" y="52"/>
                      <a:pt x="94" y="74"/>
                    </a:cubicBezTo>
                    <a:cubicBezTo>
                      <a:pt x="82" y="97"/>
                      <a:pt x="54" y="106"/>
                      <a:pt x="31" y="94"/>
                    </a:cubicBezTo>
                    <a:cubicBezTo>
                      <a:pt x="8" y="82"/>
                      <a:pt x="0" y="54"/>
                      <a:pt x="12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0" name="Freeform 57">
                <a:extLst>
                  <a:ext uri="{FF2B5EF4-FFF2-40B4-BE49-F238E27FC236}">
                    <a16:creationId xmlns:a16="http://schemas.microsoft.com/office/drawing/2014/main" id="{75A74881-9775-4A7D-93BB-58C686BF5F3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237" y="4824"/>
                <a:ext cx="182" cy="181"/>
              </a:xfrm>
              <a:custGeom>
                <a:avLst/>
                <a:gdLst>
                  <a:gd name="T0" fmla="*/ 111 w 158"/>
                  <a:gd name="T1" fmla="*/ 18 h 157"/>
                  <a:gd name="T2" fmla="*/ 140 w 158"/>
                  <a:gd name="T3" fmla="*/ 111 h 157"/>
                  <a:gd name="T4" fmla="*/ 47 w 158"/>
                  <a:gd name="T5" fmla="*/ 140 h 157"/>
                  <a:gd name="T6" fmla="*/ 18 w 158"/>
                  <a:gd name="T7" fmla="*/ 47 h 157"/>
                  <a:gd name="T8" fmla="*/ 111 w 158"/>
                  <a:gd name="T9" fmla="*/ 18 h 157"/>
                  <a:gd name="T10" fmla="*/ 48 w 158"/>
                  <a:gd name="T11" fmla="*/ 137 h 157"/>
                  <a:gd name="T12" fmla="*/ 137 w 158"/>
                  <a:gd name="T13" fmla="*/ 109 h 157"/>
                  <a:gd name="T14" fmla="*/ 109 w 158"/>
                  <a:gd name="T15" fmla="*/ 20 h 157"/>
                  <a:gd name="T16" fmla="*/ 20 w 158"/>
                  <a:gd name="T17" fmla="*/ 48 h 157"/>
                  <a:gd name="T18" fmla="*/ 48 w 158"/>
                  <a:gd name="T19" fmla="*/ 137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8" h="157">
                    <a:moveTo>
                      <a:pt x="111" y="18"/>
                    </a:moveTo>
                    <a:cubicBezTo>
                      <a:pt x="145" y="35"/>
                      <a:pt x="158" y="77"/>
                      <a:pt x="140" y="111"/>
                    </a:cubicBezTo>
                    <a:cubicBezTo>
                      <a:pt x="122" y="145"/>
                      <a:pt x="80" y="157"/>
                      <a:pt x="47" y="140"/>
                    </a:cubicBezTo>
                    <a:cubicBezTo>
                      <a:pt x="13" y="122"/>
                      <a:pt x="0" y="80"/>
                      <a:pt x="18" y="47"/>
                    </a:cubicBezTo>
                    <a:cubicBezTo>
                      <a:pt x="35" y="13"/>
                      <a:pt x="77" y="0"/>
                      <a:pt x="111" y="18"/>
                    </a:cubicBezTo>
                    <a:close/>
                    <a:moveTo>
                      <a:pt x="48" y="137"/>
                    </a:moveTo>
                    <a:cubicBezTo>
                      <a:pt x="80" y="154"/>
                      <a:pt x="120" y="142"/>
                      <a:pt x="137" y="109"/>
                    </a:cubicBezTo>
                    <a:cubicBezTo>
                      <a:pt x="154" y="77"/>
                      <a:pt x="142" y="37"/>
                      <a:pt x="109" y="20"/>
                    </a:cubicBezTo>
                    <a:cubicBezTo>
                      <a:pt x="77" y="3"/>
                      <a:pt x="37" y="16"/>
                      <a:pt x="20" y="48"/>
                    </a:cubicBezTo>
                    <a:cubicBezTo>
                      <a:pt x="3" y="80"/>
                      <a:pt x="16" y="120"/>
                      <a:pt x="48" y="13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1" name="Freeform 58">
                <a:extLst>
                  <a:ext uri="{FF2B5EF4-FFF2-40B4-BE49-F238E27FC236}">
                    <a16:creationId xmlns:a16="http://schemas.microsoft.com/office/drawing/2014/main" id="{4BC43EC0-F708-4653-ABBE-FDDD009BC2E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198" y="4785"/>
                <a:ext cx="259" cy="259"/>
              </a:xfrm>
              <a:custGeom>
                <a:avLst/>
                <a:gdLst>
                  <a:gd name="T0" fmla="*/ 159 w 225"/>
                  <a:gd name="T1" fmla="*/ 25 h 225"/>
                  <a:gd name="T2" fmla="*/ 200 w 225"/>
                  <a:gd name="T3" fmla="*/ 159 h 225"/>
                  <a:gd name="T4" fmla="*/ 67 w 225"/>
                  <a:gd name="T5" fmla="*/ 200 h 225"/>
                  <a:gd name="T6" fmla="*/ 25 w 225"/>
                  <a:gd name="T7" fmla="*/ 67 h 225"/>
                  <a:gd name="T8" fmla="*/ 159 w 225"/>
                  <a:gd name="T9" fmla="*/ 25 h 225"/>
                  <a:gd name="T10" fmla="*/ 68 w 225"/>
                  <a:gd name="T11" fmla="*/ 197 h 225"/>
                  <a:gd name="T12" fmla="*/ 197 w 225"/>
                  <a:gd name="T13" fmla="*/ 157 h 225"/>
                  <a:gd name="T14" fmla="*/ 157 w 225"/>
                  <a:gd name="T15" fmla="*/ 28 h 225"/>
                  <a:gd name="T16" fmla="*/ 28 w 225"/>
                  <a:gd name="T17" fmla="*/ 68 h 225"/>
                  <a:gd name="T18" fmla="*/ 68 w 225"/>
                  <a:gd name="T19" fmla="*/ 197 h 2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5" h="225">
                    <a:moveTo>
                      <a:pt x="159" y="25"/>
                    </a:moveTo>
                    <a:cubicBezTo>
                      <a:pt x="207" y="51"/>
                      <a:pt x="225" y="111"/>
                      <a:pt x="200" y="159"/>
                    </a:cubicBezTo>
                    <a:cubicBezTo>
                      <a:pt x="175" y="207"/>
                      <a:pt x="115" y="225"/>
                      <a:pt x="67" y="200"/>
                    </a:cubicBezTo>
                    <a:cubicBezTo>
                      <a:pt x="19" y="175"/>
                      <a:pt x="0" y="115"/>
                      <a:pt x="25" y="67"/>
                    </a:cubicBezTo>
                    <a:cubicBezTo>
                      <a:pt x="51" y="19"/>
                      <a:pt x="111" y="0"/>
                      <a:pt x="159" y="25"/>
                    </a:cubicBezTo>
                    <a:close/>
                    <a:moveTo>
                      <a:pt x="68" y="197"/>
                    </a:moveTo>
                    <a:cubicBezTo>
                      <a:pt x="115" y="222"/>
                      <a:pt x="173" y="204"/>
                      <a:pt x="197" y="157"/>
                    </a:cubicBezTo>
                    <a:cubicBezTo>
                      <a:pt x="222" y="111"/>
                      <a:pt x="204" y="53"/>
                      <a:pt x="157" y="28"/>
                    </a:cubicBezTo>
                    <a:cubicBezTo>
                      <a:pt x="111" y="3"/>
                      <a:pt x="53" y="21"/>
                      <a:pt x="28" y="68"/>
                    </a:cubicBezTo>
                    <a:cubicBezTo>
                      <a:pt x="4" y="115"/>
                      <a:pt x="21" y="173"/>
                      <a:pt x="68" y="19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2" name="Freeform 59">
                <a:extLst>
                  <a:ext uri="{FF2B5EF4-FFF2-40B4-BE49-F238E27FC236}">
                    <a16:creationId xmlns:a16="http://schemas.microsoft.com/office/drawing/2014/main" id="{FC8830EB-B607-43F6-83D4-C57A1519F5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17" y="3431"/>
                <a:ext cx="119" cy="119"/>
              </a:xfrm>
              <a:custGeom>
                <a:avLst/>
                <a:gdLst>
                  <a:gd name="T0" fmla="*/ 12 w 103"/>
                  <a:gd name="T1" fmla="*/ 30 h 103"/>
                  <a:gd name="T2" fmla="*/ 73 w 103"/>
                  <a:gd name="T3" fmla="*/ 11 h 103"/>
                  <a:gd name="T4" fmla="*/ 92 w 103"/>
                  <a:gd name="T5" fmla="*/ 73 h 103"/>
                  <a:gd name="T6" fmla="*/ 31 w 103"/>
                  <a:gd name="T7" fmla="*/ 91 h 103"/>
                  <a:gd name="T8" fmla="*/ 12 w 103"/>
                  <a:gd name="T9" fmla="*/ 30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3" h="103">
                    <a:moveTo>
                      <a:pt x="12" y="30"/>
                    </a:moveTo>
                    <a:cubicBezTo>
                      <a:pt x="23" y="8"/>
                      <a:pt x="51" y="0"/>
                      <a:pt x="73" y="11"/>
                    </a:cubicBezTo>
                    <a:cubicBezTo>
                      <a:pt x="95" y="23"/>
                      <a:pt x="103" y="50"/>
                      <a:pt x="92" y="73"/>
                    </a:cubicBezTo>
                    <a:cubicBezTo>
                      <a:pt x="80" y="95"/>
                      <a:pt x="53" y="103"/>
                      <a:pt x="31" y="91"/>
                    </a:cubicBezTo>
                    <a:cubicBezTo>
                      <a:pt x="9" y="80"/>
                      <a:pt x="0" y="52"/>
                      <a:pt x="12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3" name="Freeform 60">
                <a:extLst>
                  <a:ext uri="{FF2B5EF4-FFF2-40B4-BE49-F238E27FC236}">
                    <a16:creationId xmlns:a16="http://schemas.microsoft.com/office/drawing/2014/main" id="{0A35D9F4-BE4C-499F-9248-0660B403B4B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189" y="3402"/>
                <a:ext cx="177" cy="177"/>
              </a:xfrm>
              <a:custGeom>
                <a:avLst/>
                <a:gdLst>
                  <a:gd name="T0" fmla="*/ 108 w 154"/>
                  <a:gd name="T1" fmla="*/ 17 h 153"/>
                  <a:gd name="T2" fmla="*/ 136 w 154"/>
                  <a:gd name="T3" fmla="*/ 108 h 153"/>
                  <a:gd name="T4" fmla="*/ 45 w 154"/>
                  <a:gd name="T5" fmla="*/ 136 h 153"/>
                  <a:gd name="T6" fmla="*/ 17 w 154"/>
                  <a:gd name="T7" fmla="*/ 45 h 153"/>
                  <a:gd name="T8" fmla="*/ 108 w 154"/>
                  <a:gd name="T9" fmla="*/ 17 h 153"/>
                  <a:gd name="T10" fmla="*/ 47 w 154"/>
                  <a:gd name="T11" fmla="*/ 134 h 153"/>
                  <a:gd name="T12" fmla="*/ 134 w 154"/>
                  <a:gd name="T13" fmla="*/ 107 h 153"/>
                  <a:gd name="T14" fmla="*/ 107 w 154"/>
                  <a:gd name="T15" fmla="*/ 19 h 153"/>
                  <a:gd name="T16" fmla="*/ 20 w 154"/>
                  <a:gd name="T17" fmla="*/ 46 h 153"/>
                  <a:gd name="T18" fmla="*/ 47 w 154"/>
                  <a:gd name="T19" fmla="*/ 134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4" h="153">
                    <a:moveTo>
                      <a:pt x="108" y="17"/>
                    </a:moveTo>
                    <a:cubicBezTo>
                      <a:pt x="141" y="34"/>
                      <a:pt x="154" y="75"/>
                      <a:pt x="136" y="108"/>
                    </a:cubicBezTo>
                    <a:cubicBezTo>
                      <a:pt x="119" y="141"/>
                      <a:pt x="78" y="153"/>
                      <a:pt x="45" y="136"/>
                    </a:cubicBezTo>
                    <a:cubicBezTo>
                      <a:pt x="12" y="119"/>
                      <a:pt x="0" y="78"/>
                      <a:pt x="17" y="45"/>
                    </a:cubicBezTo>
                    <a:cubicBezTo>
                      <a:pt x="34" y="12"/>
                      <a:pt x="75" y="0"/>
                      <a:pt x="108" y="17"/>
                    </a:cubicBezTo>
                    <a:close/>
                    <a:moveTo>
                      <a:pt x="47" y="134"/>
                    </a:moveTo>
                    <a:cubicBezTo>
                      <a:pt x="78" y="150"/>
                      <a:pt x="117" y="138"/>
                      <a:pt x="134" y="107"/>
                    </a:cubicBezTo>
                    <a:cubicBezTo>
                      <a:pt x="150" y="75"/>
                      <a:pt x="138" y="36"/>
                      <a:pt x="107" y="19"/>
                    </a:cubicBezTo>
                    <a:cubicBezTo>
                      <a:pt x="75" y="3"/>
                      <a:pt x="36" y="15"/>
                      <a:pt x="20" y="46"/>
                    </a:cubicBezTo>
                    <a:cubicBezTo>
                      <a:pt x="3" y="78"/>
                      <a:pt x="15" y="117"/>
                      <a:pt x="47" y="1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4" name="Freeform 61">
                <a:extLst>
                  <a:ext uri="{FF2B5EF4-FFF2-40B4-BE49-F238E27FC236}">
                    <a16:creationId xmlns:a16="http://schemas.microsoft.com/office/drawing/2014/main" id="{7E152443-E25F-4A87-A1CC-19345E0D908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151" y="3364"/>
                <a:ext cx="253" cy="253"/>
              </a:xfrm>
              <a:custGeom>
                <a:avLst/>
                <a:gdLst>
                  <a:gd name="T0" fmla="*/ 155 w 220"/>
                  <a:gd name="T1" fmla="*/ 24 h 219"/>
                  <a:gd name="T2" fmla="*/ 195 w 220"/>
                  <a:gd name="T3" fmla="*/ 154 h 219"/>
                  <a:gd name="T4" fmla="*/ 65 w 220"/>
                  <a:gd name="T5" fmla="*/ 195 h 219"/>
                  <a:gd name="T6" fmla="*/ 25 w 220"/>
                  <a:gd name="T7" fmla="*/ 65 h 219"/>
                  <a:gd name="T8" fmla="*/ 155 w 220"/>
                  <a:gd name="T9" fmla="*/ 24 h 219"/>
                  <a:gd name="T10" fmla="*/ 66 w 220"/>
                  <a:gd name="T11" fmla="*/ 192 h 219"/>
                  <a:gd name="T12" fmla="*/ 192 w 220"/>
                  <a:gd name="T13" fmla="*/ 153 h 219"/>
                  <a:gd name="T14" fmla="*/ 153 w 220"/>
                  <a:gd name="T15" fmla="*/ 27 h 219"/>
                  <a:gd name="T16" fmla="*/ 27 w 220"/>
                  <a:gd name="T17" fmla="*/ 66 h 219"/>
                  <a:gd name="T18" fmla="*/ 66 w 220"/>
                  <a:gd name="T19" fmla="*/ 192 h 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0" h="219">
                    <a:moveTo>
                      <a:pt x="155" y="24"/>
                    </a:moveTo>
                    <a:cubicBezTo>
                      <a:pt x="202" y="49"/>
                      <a:pt x="220" y="107"/>
                      <a:pt x="195" y="154"/>
                    </a:cubicBezTo>
                    <a:cubicBezTo>
                      <a:pt x="170" y="201"/>
                      <a:pt x="112" y="219"/>
                      <a:pt x="65" y="195"/>
                    </a:cubicBezTo>
                    <a:cubicBezTo>
                      <a:pt x="18" y="170"/>
                      <a:pt x="0" y="112"/>
                      <a:pt x="25" y="65"/>
                    </a:cubicBezTo>
                    <a:cubicBezTo>
                      <a:pt x="49" y="18"/>
                      <a:pt x="108" y="0"/>
                      <a:pt x="155" y="24"/>
                    </a:cubicBezTo>
                    <a:close/>
                    <a:moveTo>
                      <a:pt x="66" y="192"/>
                    </a:moveTo>
                    <a:cubicBezTo>
                      <a:pt x="112" y="216"/>
                      <a:pt x="168" y="199"/>
                      <a:pt x="192" y="153"/>
                    </a:cubicBezTo>
                    <a:cubicBezTo>
                      <a:pt x="216" y="107"/>
                      <a:pt x="199" y="51"/>
                      <a:pt x="153" y="27"/>
                    </a:cubicBezTo>
                    <a:cubicBezTo>
                      <a:pt x="108" y="3"/>
                      <a:pt x="51" y="20"/>
                      <a:pt x="27" y="66"/>
                    </a:cubicBezTo>
                    <a:cubicBezTo>
                      <a:pt x="3" y="112"/>
                      <a:pt x="21" y="168"/>
                      <a:pt x="66" y="19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5" name="Freeform 62">
                <a:extLst>
                  <a:ext uri="{FF2B5EF4-FFF2-40B4-BE49-F238E27FC236}">
                    <a16:creationId xmlns:a16="http://schemas.microsoft.com/office/drawing/2014/main" id="{1ADA53EF-B2F4-40C3-B9D9-7A081427CB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62" y="4538"/>
                <a:ext cx="87" cy="87"/>
              </a:xfrm>
              <a:custGeom>
                <a:avLst/>
                <a:gdLst>
                  <a:gd name="T0" fmla="*/ 9 w 75"/>
                  <a:gd name="T1" fmla="*/ 23 h 75"/>
                  <a:gd name="T2" fmla="*/ 53 w 75"/>
                  <a:gd name="T3" fmla="*/ 9 h 75"/>
                  <a:gd name="T4" fmla="*/ 67 w 75"/>
                  <a:gd name="T5" fmla="*/ 53 h 75"/>
                  <a:gd name="T6" fmla="*/ 22 w 75"/>
                  <a:gd name="T7" fmla="*/ 67 h 75"/>
                  <a:gd name="T8" fmla="*/ 9 w 75"/>
                  <a:gd name="T9" fmla="*/ 23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5">
                    <a:moveTo>
                      <a:pt x="9" y="23"/>
                    </a:moveTo>
                    <a:cubicBezTo>
                      <a:pt x="17" y="7"/>
                      <a:pt x="37" y="0"/>
                      <a:pt x="53" y="9"/>
                    </a:cubicBezTo>
                    <a:cubicBezTo>
                      <a:pt x="69" y="17"/>
                      <a:pt x="75" y="37"/>
                      <a:pt x="67" y="53"/>
                    </a:cubicBezTo>
                    <a:cubicBezTo>
                      <a:pt x="58" y="69"/>
                      <a:pt x="38" y="75"/>
                      <a:pt x="22" y="67"/>
                    </a:cubicBezTo>
                    <a:cubicBezTo>
                      <a:pt x="6" y="58"/>
                      <a:pt x="0" y="39"/>
                      <a:pt x="9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6" name="Freeform 63">
                <a:extLst>
                  <a:ext uri="{FF2B5EF4-FFF2-40B4-BE49-F238E27FC236}">
                    <a16:creationId xmlns:a16="http://schemas.microsoft.com/office/drawing/2014/main" id="{47A4581A-64EF-426A-85E1-FCFF25D54C1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141" y="4518"/>
                <a:ext cx="128" cy="129"/>
              </a:xfrm>
              <a:custGeom>
                <a:avLst/>
                <a:gdLst>
                  <a:gd name="T0" fmla="*/ 78 w 111"/>
                  <a:gd name="T1" fmla="*/ 13 h 112"/>
                  <a:gd name="T2" fmla="*/ 99 w 111"/>
                  <a:gd name="T3" fmla="*/ 79 h 112"/>
                  <a:gd name="T4" fmla="*/ 33 w 111"/>
                  <a:gd name="T5" fmla="*/ 99 h 112"/>
                  <a:gd name="T6" fmla="*/ 12 w 111"/>
                  <a:gd name="T7" fmla="*/ 33 h 112"/>
                  <a:gd name="T8" fmla="*/ 78 w 111"/>
                  <a:gd name="T9" fmla="*/ 13 h 112"/>
                  <a:gd name="T10" fmla="*/ 34 w 111"/>
                  <a:gd name="T11" fmla="*/ 97 h 112"/>
                  <a:gd name="T12" fmla="*/ 97 w 111"/>
                  <a:gd name="T13" fmla="*/ 78 h 112"/>
                  <a:gd name="T14" fmla="*/ 77 w 111"/>
                  <a:gd name="T15" fmla="*/ 15 h 112"/>
                  <a:gd name="T16" fmla="*/ 14 w 111"/>
                  <a:gd name="T17" fmla="*/ 34 h 112"/>
                  <a:gd name="T18" fmla="*/ 34 w 111"/>
                  <a:gd name="T19" fmla="*/ 97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1" h="112">
                    <a:moveTo>
                      <a:pt x="78" y="13"/>
                    </a:moveTo>
                    <a:cubicBezTo>
                      <a:pt x="102" y="25"/>
                      <a:pt x="111" y="55"/>
                      <a:pt x="99" y="79"/>
                    </a:cubicBezTo>
                    <a:cubicBezTo>
                      <a:pt x="86" y="102"/>
                      <a:pt x="57" y="112"/>
                      <a:pt x="33" y="99"/>
                    </a:cubicBezTo>
                    <a:cubicBezTo>
                      <a:pt x="9" y="87"/>
                      <a:pt x="0" y="57"/>
                      <a:pt x="12" y="33"/>
                    </a:cubicBezTo>
                    <a:cubicBezTo>
                      <a:pt x="25" y="9"/>
                      <a:pt x="55" y="0"/>
                      <a:pt x="78" y="13"/>
                    </a:cubicBezTo>
                    <a:close/>
                    <a:moveTo>
                      <a:pt x="34" y="97"/>
                    </a:moveTo>
                    <a:cubicBezTo>
                      <a:pt x="57" y="109"/>
                      <a:pt x="85" y="100"/>
                      <a:pt x="97" y="78"/>
                    </a:cubicBezTo>
                    <a:cubicBezTo>
                      <a:pt x="109" y="55"/>
                      <a:pt x="100" y="27"/>
                      <a:pt x="77" y="15"/>
                    </a:cubicBezTo>
                    <a:cubicBezTo>
                      <a:pt x="55" y="3"/>
                      <a:pt x="26" y="11"/>
                      <a:pt x="14" y="34"/>
                    </a:cubicBezTo>
                    <a:cubicBezTo>
                      <a:pt x="2" y="57"/>
                      <a:pt x="11" y="85"/>
                      <a:pt x="34" y="9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7" name="Freeform 64">
                <a:extLst>
                  <a:ext uri="{FF2B5EF4-FFF2-40B4-BE49-F238E27FC236}">
                    <a16:creationId xmlns:a16="http://schemas.microsoft.com/office/drawing/2014/main" id="{B0703AD5-5EB1-4D29-A0B5-FEDDE5660EA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114" y="4490"/>
                <a:ext cx="183" cy="184"/>
              </a:xfrm>
              <a:custGeom>
                <a:avLst/>
                <a:gdLst>
                  <a:gd name="T0" fmla="*/ 112 w 159"/>
                  <a:gd name="T1" fmla="*/ 18 h 160"/>
                  <a:gd name="T2" fmla="*/ 141 w 159"/>
                  <a:gd name="T3" fmla="*/ 112 h 160"/>
                  <a:gd name="T4" fmla="*/ 47 w 159"/>
                  <a:gd name="T5" fmla="*/ 142 h 160"/>
                  <a:gd name="T6" fmla="*/ 18 w 159"/>
                  <a:gd name="T7" fmla="*/ 47 h 160"/>
                  <a:gd name="T8" fmla="*/ 112 w 159"/>
                  <a:gd name="T9" fmla="*/ 18 h 160"/>
                  <a:gd name="T10" fmla="*/ 48 w 159"/>
                  <a:gd name="T11" fmla="*/ 140 h 160"/>
                  <a:gd name="T12" fmla="*/ 140 w 159"/>
                  <a:gd name="T13" fmla="*/ 111 h 160"/>
                  <a:gd name="T14" fmla="*/ 111 w 159"/>
                  <a:gd name="T15" fmla="*/ 20 h 160"/>
                  <a:gd name="T16" fmla="*/ 20 w 159"/>
                  <a:gd name="T17" fmla="*/ 48 h 160"/>
                  <a:gd name="T18" fmla="*/ 48 w 159"/>
                  <a:gd name="T19" fmla="*/ 140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9" h="160">
                    <a:moveTo>
                      <a:pt x="112" y="18"/>
                    </a:moveTo>
                    <a:cubicBezTo>
                      <a:pt x="146" y="36"/>
                      <a:pt x="159" y="78"/>
                      <a:pt x="141" y="112"/>
                    </a:cubicBezTo>
                    <a:cubicBezTo>
                      <a:pt x="123" y="146"/>
                      <a:pt x="81" y="160"/>
                      <a:pt x="47" y="142"/>
                    </a:cubicBezTo>
                    <a:cubicBezTo>
                      <a:pt x="13" y="124"/>
                      <a:pt x="0" y="81"/>
                      <a:pt x="18" y="47"/>
                    </a:cubicBezTo>
                    <a:cubicBezTo>
                      <a:pt x="36" y="13"/>
                      <a:pt x="78" y="0"/>
                      <a:pt x="112" y="18"/>
                    </a:cubicBezTo>
                    <a:close/>
                    <a:moveTo>
                      <a:pt x="48" y="140"/>
                    </a:moveTo>
                    <a:cubicBezTo>
                      <a:pt x="81" y="157"/>
                      <a:pt x="122" y="144"/>
                      <a:pt x="140" y="111"/>
                    </a:cubicBezTo>
                    <a:cubicBezTo>
                      <a:pt x="157" y="78"/>
                      <a:pt x="144" y="37"/>
                      <a:pt x="111" y="20"/>
                    </a:cubicBezTo>
                    <a:cubicBezTo>
                      <a:pt x="78" y="3"/>
                      <a:pt x="37" y="15"/>
                      <a:pt x="20" y="48"/>
                    </a:cubicBezTo>
                    <a:cubicBezTo>
                      <a:pt x="2" y="81"/>
                      <a:pt x="15" y="122"/>
                      <a:pt x="48" y="1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8" name="Freeform 65">
                <a:extLst>
                  <a:ext uri="{FF2B5EF4-FFF2-40B4-BE49-F238E27FC236}">
                    <a16:creationId xmlns:a16="http://schemas.microsoft.com/office/drawing/2014/main" id="{B4574F89-483E-4DDA-9738-A5C7668E47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88" y="4763"/>
                <a:ext cx="86" cy="86"/>
              </a:xfrm>
              <a:custGeom>
                <a:avLst/>
                <a:gdLst>
                  <a:gd name="T0" fmla="*/ 8 w 75"/>
                  <a:gd name="T1" fmla="*/ 22 h 75"/>
                  <a:gd name="T2" fmla="*/ 52 w 75"/>
                  <a:gd name="T3" fmla="*/ 9 h 75"/>
                  <a:gd name="T4" fmla="*/ 66 w 75"/>
                  <a:gd name="T5" fmla="*/ 53 h 75"/>
                  <a:gd name="T6" fmla="*/ 22 w 75"/>
                  <a:gd name="T7" fmla="*/ 67 h 75"/>
                  <a:gd name="T8" fmla="*/ 8 w 75"/>
                  <a:gd name="T9" fmla="*/ 22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5">
                    <a:moveTo>
                      <a:pt x="8" y="22"/>
                    </a:moveTo>
                    <a:cubicBezTo>
                      <a:pt x="17" y="6"/>
                      <a:pt x="36" y="0"/>
                      <a:pt x="52" y="9"/>
                    </a:cubicBezTo>
                    <a:cubicBezTo>
                      <a:pt x="69" y="17"/>
                      <a:pt x="75" y="37"/>
                      <a:pt x="66" y="53"/>
                    </a:cubicBezTo>
                    <a:cubicBezTo>
                      <a:pt x="58" y="69"/>
                      <a:pt x="38" y="75"/>
                      <a:pt x="22" y="67"/>
                    </a:cubicBezTo>
                    <a:cubicBezTo>
                      <a:pt x="6" y="58"/>
                      <a:pt x="0" y="38"/>
                      <a:pt x="8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69" name="Freeform 66">
                <a:extLst>
                  <a:ext uri="{FF2B5EF4-FFF2-40B4-BE49-F238E27FC236}">
                    <a16:creationId xmlns:a16="http://schemas.microsoft.com/office/drawing/2014/main" id="{5A53BDE8-A15A-4FEF-9FA1-38BA1848686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566" y="4742"/>
                <a:ext cx="129" cy="128"/>
              </a:xfrm>
              <a:custGeom>
                <a:avLst/>
                <a:gdLst>
                  <a:gd name="T0" fmla="*/ 79 w 112"/>
                  <a:gd name="T1" fmla="*/ 12 h 111"/>
                  <a:gd name="T2" fmla="*/ 99 w 112"/>
                  <a:gd name="T3" fmla="*/ 78 h 111"/>
                  <a:gd name="T4" fmla="*/ 33 w 112"/>
                  <a:gd name="T5" fmla="*/ 99 h 111"/>
                  <a:gd name="T6" fmla="*/ 13 w 112"/>
                  <a:gd name="T7" fmla="*/ 33 h 111"/>
                  <a:gd name="T8" fmla="*/ 79 w 112"/>
                  <a:gd name="T9" fmla="*/ 12 h 111"/>
                  <a:gd name="T10" fmla="*/ 34 w 112"/>
                  <a:gd name="T11" fmla="*/ 97 h 111"/>
                  <a:gd name="T12" fmla="*/ 98 w 112"/>
                  <a:gd name="T13" fmla="*/ 77 h 111"/>
                  <a:gd name="T14" fmla="*/ 78 w 112"/>
                  <a:gd name="T15" fmla="*/ 14 h 111"/>
                  <a:gd name="T16" fmla="*/ 15 w 112"/>
                  <a:gd name="T17" fmla="*/ 34 h 111"/>
                  <a:gd name="T18" fmla="*/ 34 w 112"/>
                  <a:gd name="T19" fmla="*/ 9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2" h="111">
                    <a:moveTo>
                      <a:pt x="79" y="12"/>
                    </a:moveTo>
                    <a:cubicBezTo>
                      <a:pt x="103" y="25"/>
                      <a:pt x="112" y="55"/>
                      <a:pt x="99" y="78"/>
                    </a:cubicBezTo>
                    <a:cubicBezTo>
                      <a:pt x="87" y="102"/>
                      <a:pt x="57" y="111"/>
                      <a:pt x="33" y="99"/>
                    </a:cubicBezTo>
                    <a:cubicBezTo>
                      <a:pt x="10" y="86"/>
                      <a:pt x="0" y="57"/>
                      <a:pt x="13" y="33"/>
                    </a:cubicBezTo>
                    <a:cubicBezTo>
                      <a:pt x="26" y="9"/>
                      <a:pt x="55" y="0"/>
                      <a:pt x="79" y="12"/>
                    </a:cubicBezTo>
                    <a:close/>
                    <a:moveTo>
                      <a:pt x="34" y="97"/>
                    </a:moveTo>
                    <a:cubicBezTo>
                      <a:pt x="57" y="109"/>
                      <a:pt x="86" y="100"/>
                      <a:pt x="98" y="77"/>
                    </a:cubicBezTo>
                    <a:cubicBezTo>
                      <a:pt x="110" y="55"/>
                      <a:pt x="101" y="26"/>
                      <a:pt x="78" y="14"/>
                    </a:cubicBezTo>
                    <a:cubicBezTo>
                      <a:pt x="55" y="2"/>
                      <a:pt x="27" y="11"/>
                      <a:pt x="15" y="34"/>
                    </a:cubicBezTo>
                    <a:cubicBezTo>
                      <a:pt x="3" y="57"/>
                      <a:pt x="12" y="85"/>
                      <a:pt x="34" y="9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70" name="Freeform 67">
                <a:extLst>
                  <a:ext uri="{FF2B5EF4-FFF2-40B4-BE49-F238E27FC236}">
                    <a16:creationId xmlns:a16="http://schemas.microsoft.com/office/drawing/2014/main" id="{2812C26E-0B20-4C5A-9EC9-08589DBABA8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539" y="4715"/>
                <a:ext cx="184" cy="183"/>
              </a:xfrm>
              <a:custGeom>
                <a:avLst/>
                <a:gdLst>
                  <a:gd name="T0" fmla="*/ 112 w 159"/>
                  <a:gd name="T1" fmla="*/ 18 h 159"/>
                  <a:gd name="T2" fmla="*/ 141 w 159"/>
                  <a:gd name="T3" fmla="*/ 112 h 159"/>
                  <a:gd name="T4" fmla="*/ 47 w 159"/>
                  <a:gd name="T5" fmla="*/ 141 h 159"/>
                  <a:gd name="T6" fmla="*/ 18 w 159"/>
                  <a:gd name="T7" fmla="*/ 47 h 159"/>
                  <a:gd name="T8" fmla="*/ 112 w 159"/>
                  <a:gd name="T9" fmla="*/ 18 h 159"/>
                  <a:gd name="T10" fmla="*/ 48 w 159"/>
                  <a:gd name="T11" fmla="*/ 139 h 159"/>
                  <a:gd name="T12" fmla="*/ 139 w 159"/>
                  <a:gd name="T13" fmla="*/ 111 h 159"/>
                  <a:gd name="T14" fmla="*/ 111 w 159"/>
                  <a:gd name="T15" fmla="*/ 20 h 159"/>
                  <a:gd name="T16" fmla="*/ 19 w 159"/>
                  <a:gd name="T17" fmla="*/ 48 h 159"/>
                  <a:gd name="T18" fmla="*/ 48 w 159"/>
                  <a:gd name="T19" fmla="*/ 139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9" h="159">
                    <a:moveTo>
                      <a:pt x="112" y="18"/>
                    </a:moveTo>
                    <a:cubicBezTo>
                      <a:pt x="146" y="36"/>
                      <a:pt x="159" y="78"/>
                      <a:pt x="141" y="112"/>
                    </a:cubicBezTo>
                    <a:cubicBezTo>
                      <a:pt x="123" y="146"/>
                      <a:pt x="81" y="159"/>
                      <a:pt x="47" y="141"/>
                    </a:cubicBezTo>
                    <a:cubicBezTo>
                      <a:pt x="13" y="123"/>
                      <a:pt x="0" y="81"/>
                      <a:pt x="18" y="47"/>
                    </a:cubicBezTo>
                    <a:cubicBezTo>
                      <a:pt x="35" y="13"/>
                      <a:pt x="78" y="0"/>
                      <a:pt x="112" y="18"/>
                    </a:cubicBezTo>
                    <a:close/>
                    <a:moveTo>
                      <a:pt x="48" y="139"/>
                    </a:moveTo>
                    <a:cubicBezTo>
                      <a:pt x="81" y="157"/>
                      <a:pt x="122" y="144"/>
                      <a:pt x="139" y="111"/>
                    </a:cubicBezTo>
                    <a:cubicBezTo>
                      <a:pt x="156" y="78"/>
                      <a:pt x="144" y="37"/>
                      <a:pt x="111" y="20"/>
                    </a:cubicBezTo>
                    <a:cubicBezTo>
                      <a:pt x="78" y="2"/>
                      <a:pt x="37" y="15"/>
                      <a:pt x="19" y="48"/>
                    </a:cubicBezTo>
                    <a:cubicBezTo>
                      <a:pt x="2" y="81"/>
                      <a:pt x="15" y="122"/>
                      <a:pt x="48" y="13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71" name="Freeform 68">
                <a:extLst>
                  <a:ext uri="{FF2B5EF4-FFF2-40B4-BE49-F238E27FC236}">
                    <a16:creationId xmlns:a16="http://schemas.microsoft.com/office/drawing/2014/main" id="{27A8BD12-D301-48B3-AA1F-B09E5E8003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51" y="4407"/>
                <a:ext cx="87" cy="86"/>
              </a:xfrm>
              <a:custGeom>
                <a:avLst/>
                <a:gdLst>
                  <a:gd name="T0" fmla="*/ 8 w 75"/>
                  <a:gd name="T1" fmla="*/ 22 h 75"/>
                  <a:gd name="T2" fmla="*/ 53 w 75"/>
                  <a:gd name="T3" fmla="*/ 8 h 75"/>
                  <a:gd name="T4" fmla="*/ 66 w 75"/>
                  <a:gd name="T5" fmla="*/ 52 h 75"/>
                  <a:gd name="T6" fmla="*/ 22 w 75"/>
                  <a:gd name="T7" fmla="*/ 66 h 75"/>
                  <a:gd name="T8" fmla="*/ 8 w 75"/>
                  <a:gd name="T9" fmla="*/ 22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5">
                    <a:moveTo>
                      <a:pt x="8" y="22"/>
                    </a:moveTo>
                    <a:cubicBezTo>
                      <a:pt x="17" y="6"/>
                      <a:pt x="37" y="0"/>
                      <a:pt x="53" y="8"/>
                    </a:cubicBezTo>
                    <a:cubicBezTo>
                      <a:pt x="69" y="17"/>
                      <a:pt x="75" y="36"/>
                      <a:pt x="66" y="52"/>
                    </a:cubicBezTo>
                    <a:cubicBezTo>
                      <a:pt x="58" y="68"/>
                      <a:pt x="38" y="75"/>
                      <a:pt x="22" y="66"/>
                    </a:cubicBezTo>
                    <a:cubicBezTo>
                      <a:pt x="6" y="58"/>
                      <a:pt x="0" y="38"/>
                      <a:pt x="8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72" name="Freeform 69">
                <a:extLst>
                  <a:ext uri="{FF2B5EF4-FFF2-40B4-BE49-F238E27FC236}">
                    <a16:creationId xmlns:a16="http://schemas.microsoft.com/office/drawing/2014/main" id="{055A947D-5457-4793-B287-1EB3672104D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731" y="4385"/>
                <a:ext cx="128" cy="129"/>
              </a:xfrm>
              <a:custGeom>
                <a:avLst/>
                <a:gdLst>
                  <a:gd name="T0" fmla="*/ 78 w 111"/>
                  <a:gd name="T1" fmla="*/ 13 h 112"/>
                  <a:gd name="T2" fmla="*/ 99 w 111"/>
                  <a:gd name="T3" fmla="*/ 79 h 112"/>
                  <a:gd name="T4" fmla="*/ 33 w 111"/>
                  <a:gd name="T5" fmla="*/ 99 h 112"/>
                  <a:gd name="T6" fmla="*/ 12 w 111"/>
                  <a:gd name="T7" fmla="*/ 33 h 112"/>
                  <a:gd name="T8" fmla="*/ 78 w 111"/>
                  <a:gd name="T9" fmla="*/ 13 h 112"/>
                  <a:gd name="T10" fmla="*/ 34 w 111"/>
                  <a:gd name="T11" fmla="*/ 97 h 112"/>
                  <a:gd name="T12" fmla="*/ 97 w 111"/>
                  <a:gd name="T13" fmla="*/ 78 h 112"/>
                  <a:gd name="T14" fmla="*/ 77 w 111"/>
                  <a:gd name="T15" fmla="*/ 15 h 112"/>
                  <a:gd name="T16" fmla="*/ 14 w 111"/>
                  <a:gd name="T17" fmla="*/ 34 h 112"/>
                  <a:gd name="T18" fmla="*/ 34 w 111"/>
                  <a:gd name="T19" fmla="*/ 97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1" h="112">
                    <a:moveTo>
                      <a:pt x="78" y="13"/>
                    </a:moveTo>
                    <a:cubicBezTo>
                      <a:pt x="102" y="25"/>
                      <a:pt x="111" y="55"/>
                      <a:pt x="99" y="79"/>
                    </a:cubicBezTo>
                    <a:cubicBezTo>
                      <a:pt x="86" y="103"/>
                      <a:pt x="56" y="112"/>
                      <a:pt x="33" y="99"/>
                    </a:cubicBezTo>
                    <a:cubicBezTo>
                      <a:pt x="9" y="87"/>
                      <a:pt x="0" y="57"/>
                      <a:pt x="12" y="33"/>
                    </a:cubicBezTo>
                    <a:cubicBezTo>
                      <a:pt x="25" y="10"/>
                      <a:pt x="54" y="0"/>
                      <a:pt x="78" y="13"/>
                    </a:cubicBezTo>
                    <a:close/>
                    <a:moveTo>
                      <a:pt x="34" y="97"/>
                    </a:moveTo>
                    <a:cubicBezTo>
                      <a:pt x="56" y="109"/>
                      <a:pt x="85" y="101"/>
                      <a:pt x="97" y="78"/>
                    </a:cubicBezTo>
                    <a:cubicBezTo>
                      <a:pt x="109" y="55"/>
                      <a:pt x="100" y="27"/>
                      <a:pt x="77" y="15"/>
                    </a:cubicBezTo>
                    <a:cubicBezTo>
                      <a:pt x="54" y="3"/>
                      <a:pt x="26" y="12"/>
                      <a:pt x="14" y="34"/>
                    </a:cubicBezTo>
                    <a:cubicBezTo>
                      <a:pt x="2" y="57"/>
                      <a:pt x="11" y="85"/>
                      <a:pt x="34" y="9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73" name="Freeform 70">
                <a:extLst>
                  <a:ext uri="{FF2B5EF4-FFF2-40B4-BE49-F238E27FC236}">
                    <a16:creationId xmlns:a16="http://schemas.microsoft.com/office/drawing/2014/main" id="{C0D49361-4848-44FE-844C-577BDE92BFB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703" y="4357"/>
                <a:ext cx="183" cy="185"/>
              </a:xfrm>
              <a:custGeom>
                <a:avLst/>
                <a:gdLst>
                  <a:gd name="T0" fmla="*/ 112 w 159"/>
                  <a:gd name="T1" fmla="*/ 18 h 160"/>
                  <a:gd name="T2" fmla="*/ 141 w 159"/>
                  <a:gd name="T3" fmla="*/ 113 h 160"/>
                  <a:gd name="T4" fmla="*/ 47 w 159"/>
                  <a:gd name="T5" fmla="*/ 142 h 160"/>
                  <a:gd name="T6" fmla="*/ 18 w 159"/>
                  <a:gd name="T7" fmla="*/ 48 h 160"/>
                  <a:gd name="T8" fmla="*/ 112 w 159"/>
                  <a:gd name="T9" fmla="*/ 18 h 160"/>
                  <a:gd name="T10" fmla="*/ 48 w 159"/>
                  <a:gd name="T11" fmla="*/ 140 h 160"/>
                  <a:gd name="T12" fmla="*/ 139 w 159"/>
                  <a:gd name="T13" fmla="*/ 112 h 160"/>
                  <a:gd name="T14" fmla="*/ 111 w 159"/>
                  <a:gd name="T15" fmla="*/ 20 h 160"/>
                  <a:gd name="T16" fmla="*/ 19 w 159"/>
                  <a:gd name="T17" fmla="*/ 49 h 160"/>
                  <a:gd name="T18" fmla="*/ 48 w 159"/>
                  <a:gd name="T19" fmla="*/ 140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9" h="160">
                    <a:moveTo>
                      <a:pt x="112" y="18"/>
                    </a:moveTo>
                    <a:cubicBezTo>
                      <a:pt x="146" y="36"/>
                      <a:pt x="159" y="79"/>
                      <a:pt x="141" y="113"/>
                    </a:cubicBezTo>
                    <a:cubicBezTo>
                      <a:pt x="123" y="147"/>
                      <a:pt x="81" y="160"/>
                      <a:pt x="47" y="142"/>
                    </a:cubicBezTo>
                    <a:cubicBezTo>
                      <a:pt x="13" y="124"/>
                      <a:pt x="0" y="82"/>
                      <a:pt x="18" y="48"/>
                    </a:cubicBezTo>
                    <a:cubicBezTo>
                      <a:pt x="36" y="14"/>
                      <a:pt x="78" y="0"/>
                      <a:pt x="112" y="18"/>
                    </a:cubicBezTo>
                    <a:close/>
                    <a:moveTo>
                      <a:pt x="48" y="140"/>
                    </a:moveTo>
                    <a:cubicBezTo>
                      <a:pt x="81" y="157"/>
                      <a:pt x="122" y="145"/>
                      <a:pt x="139" y="112"/>
                    </a:cubicBezTo>
                    <a:cubicBezTo>
                      <a:pt x="157" y="79"/>
                      <a:pt x="144" y="38"/>
                      <a:pt x="111" y="20"/>
                    </a:cubicBezTo>
                    <a:cubicBezTo>
                      <a:pt x="78" y="3"/>
                      <a:pt x="37" y="16"/>
                      <a:pt x="19" y="49"/>
                    </a:cubicBezTo>
                    <a:cubicBezTo>
                      <a:pt x="2" y="82"/>
                      <a:pt x="15" y="123"/>
                      <a:pt x="48" y="1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74" name="Freeform 71">
                <a:extLst>
                  <a:ext uri="{FF2B5EF4-FFF2-40B4-BE49-F238E27FC236}">
                    <a16:creationId xmlns:a16="http://schemas.microsoft.com/office/drawing/2014/main" id="{8D04A276-37BD-4527-A708-218ED9F29B6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542" y="4789"/>
                <a:ext cx="511" cy="424"/>
              </a:xfrm>
              <a:custGeom>
                <a:avLst/>
                <a:gdLst>
                  <a:gd name="T0" fmla="*/ 0 w 511"/>
                  <a:gd name="T1" fmla="*/ 360 h 424"/>
                  <a:gd name="T2" fmla="*/ 0 w 511"/>
                  <a:gd name="T3" fmla="*/ 359 h 424"/>
                  <a:gd name="T4" fmla="*/ 170 w 511"/>
                  <a:gd name="T5" fmla="*/ 0 h 424"/>
                  <a:gd name="T6" fmla="*/ 511 w 511"/>
                  <a:gd name="T7" fmla="*/ 424 h 424"/>
                  <a:gd name="T8" fmla="*/ 0 w 511"/>
                  <a:gd name="T9" fmla="*/ 360 h 424"/>
                  <a:gd name="T10" fmla="*/ 171 w 511"/>
                  <a:gd name="T11" fmla="*/ 5 h 424"/>
                  <a:gd name="T12" fmla="*/ 4 w 511"/>
                  <a:gd name="T13" fmla="*/ 358 h 424"/>
                  <a:gd name="T14" fmla="*/ 506 w 511"/>
                  <a:gd name="T15" fmla="*/ 421 h 424"/>
                  <a:gd name="T16" fmla="*/ 171 w 511"/>
                  <a:gd name="T17" fmla="*/ 5 h 4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11" h="424">
                    <a:moveTo>
                      <a:pt x="0" y="360"/>
                    </a:moveTo>
                    <a:lnTo>
                      <a:pt x="0" y="359"/>
                    </a:lnTo>
                    <a:lnTo>
                      <a:pt x="170" y="0"/>
                    </a:lnTo>
                    <a:lnTo>
                      <a:pt x="511" y="424"/>
                    </a:lnTo>
                    <a:lnTo>
                      <a:pt x="0" y="360"/>
                    </a:lnTo>
                    <a:close/>
                    <a:moveTo>
                      <a:pt x="171" y="5"/>
                    </a:moveTo>
                    <a:lnTo>
                      <a:pt x="4" y="358"/>
                    </a:lnTo>
                    <a:lnTo>
                      <a:pt x="506" y="421"/>
                    </a:lnTo>
                    <a:lnTo>
                      <a:pt x="171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75" name="Freeform 72">
                <a:extLst>
                  <a:ext uri="{FF2B5EF4-FFF2-40B4-BE49-F238E27FC236}">
                    <a16:creationId xmlns:a16="http://schemas.microsoft.com/office/drawing/2014/main" id="{5E2CBA9E-BBA7-481F-B2E1-028B8DF18C8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709" y="4789"/>
                <a:ext cx="723" cy="424"/>
              </a:xfrm>
              <a:custGeom>
                <a:avLst/>
                <a:gdLst>
                  <a:gd name="T0" fmla="*/ 341 w 723"/>
                  <a:gd name="T1" fmla="*/ 424 h 424"/>
                  <a:gd name="T2" fmla="*/ 340 w 723"/>
                  <a:gd name="T3" fmla="*/ 423 h 424"/>
                  <a:gd name="T4" fmla="*/ 0 w 723"/>
                  <a:gd name="T5" fmla="*/ 0 h 424"/>
                  <a:gd name="T6" fmla="*/ 723 w 723"/>
                  <a:gd name="T7" fmla="*/ 287 h 424"/>
                  <a:gd name="T8" fmla="*/ 720 w 723"/>
                  <a:gd name="T9" fmla="*/ 289 h 424"/>
                  <a:gd name="T10" fmla="*/ 341 w 723"/>
                  <a:gd name="T11" fmla="*/ 424 h 424"/>
                  <a:gd name="T12" fmla="*/ 8 w 723"/>
                  <a:gd name="T13" fmla="*/ 6 h 424"/>
                  <a:gd name="T14" fmla="*/ 342 w 723"/>
                  <a:gd name="T15" fmla="*/ 421 h 424"/>
                  <a:gd name="T16" fmla="*/ 716 w 723"/>
                  <a:gd name="T17" fmla="*/ 287 h 424"/>
                  <a:gd name="T18" fmla="*/ 8 w 723"/>
                  <a:gd name="T19" fmla="*/ 6 h 4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23" h="424">
                    <a:moveTo>
                      <a:pt x="341" y="424"/>
                    </a:moveTo>
                    <a:lnTo>
                      <a:pt x="340" y="423"/>
                    </a:lnTo>
                    <a:lnTo>
                      <a:pt x="0" y="0"/>
                    </a:lnTo>
                    <a:lnTo>
                      <a:pt x="723" y="287"/>
                    </a:lnTo>
                    <a:lnTo>
                      <a:pt x="720" y="289"/>
                    </a:lnTo>
                    <a:lnTo>
                      <a:pt x="341" y="424"/>
                    </a:lnTo>
                    <a:close/>
                    <a:moveTo>
                      <a:pt x="8" y="6"/>
                    </a:moveTo>
                    <a:lnTo>
                      <a:pt x="342" y="421"/>
                    </a:lnTo>
                    <a:lnTo>
                      <a:pt x="716" y="287"/>
                    </a:lnTo>
                    <a:lnTo>
                      <a:pt x="8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76" name="Freeform 73">
                <a:extLst>
                  <a:ext uri="{FF2B5EF4-FFF2-40B4-BE49-F238E27FC236}">
                    <a16:creationId xmlns:a16="http://schemas.microsoft.com/office/drawing/2014/main" id="{E62BB676-629F-4425-B14A-CDA8F508DC5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710" y="4542"/>
                <a:ext cx="720" cy="537"/>
              </a:xfrm>
              <a:custGeom>
                <a:avLst/>
                <a:gdLst>
                  <a:gd name="T0" fmla="*/ 720 w 720"/>
                  <a:gd name="T1" fmla="*/ 537 h 537"/>
                  <a:gd name="T2" fmla="*/ 718 w 720"/>
                  <a:gd name="T3" fmla="*/ 536 h 537"/>
                  <a:gd name="T4" fmla="*/ 0 w 720"/>
                  <a:gd name="T5" fmla="*/ 250 h 537"/>
                  <a:gd name="T6" fmla="*/ 2 w 720"/>
                  <a:gd name="T7" fmla="*/ 249 h 537"/>
                  <a:gd name="T8" fmla="*/ 472 w 720"/>
                  <a:gd name="T9" fmla="*/ 0 h 537"/>
                  <a:gd name="T10" fmla="*/ 720 w 720"/>
                  <a:gd name="T11" fmla="*/ 537 h 537"/>
                  <a:gd name="T12" fmla="*/ 5 w 720"/>
                  <a:gd name="T13" fmla="*/ 250 h 537"/>
                  <a:gd name="T14" fmla="*/ 716 w 720"/>
                  <a:gd name="T15" fmla="*/ 532 h 537"/>
                  <a:gd name="T16" fmla="*/ 471 w 720"/>
                  <a:gd name="T17" fmla="*/ 3 h 537"/>
                  <a:gd name="T18" fmla="*/ 5 w 720"/>
                  <a:gd name="T19" fmla="*/ 250 h 5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20" h="537">
                    <a:moveTo>
                      <a:pt x="720" y="537"/>
                    </a:moveTo>
                    <a:lnTo>
                      <a:pt x="718" y="536"/>
                    </a:lnTo>
                    <a:lnTo>
                      <a:pt x="0" y="250"/>
                    </a:lnTo>
                    <a:lnTo>
                      <a:pt x="2" y="249"/>
                    </a:lnTo>
                    <a:lnTo>
                      <a:pt x="472" y="0"/>
                    </a:lnTo>
                    <a:lnTo>
                      <a:pt x="720" y="537"/>
                    </a:lnTo>
                    <a:close/>
                    <a:moveTo>
                      <a:pt x="5" y="250"/>
                    </a:moveTo>
                    <a:lnTo>
                      <a:pt x="716" y="532"/>
                    </a:lnTo>
                    <a:lnTo>
                      <a:pt x="471" y="3"/>
                    </a:lnTo>
                    <a:lnTo>
                      <a:pt x="5" y="25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77" name="Freeform 74">
                <a:extLst>
                  <a:ext uri="{FF2B5EF4-FFF2-40B4-BE49-F238E27FC236}">
                    <a16:creationId xmlns:a16="http://schemas.microsoft.com/office/drawing/2014/main" id="{10C48063-DDEA-4B2D-88F9-5FA095DCFB5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179" y="4542"/>
                <a:ext cx="624" cy="537"/>
              </a:xfrm>
              <a:custGeom>
                <a:avLst/>
                <a:gdLst>
                  <a:gd name="T0" fmla="*/ 249 w 624"/>
                  <a:gd name="T1" fmla="*/ 537 h 537"/>
                  <a:gd name="T2" fmla="*/ 248 w 624"/>
                  <a:gd name="T3" fmla="*/ 534 h 537"/>
                  <a:gd name="T4" fmla="*/ 0 w 624"/>
                  <a:gd name="T5" fmla="*/ 0 h 537"/>
                  <a:gd name="T6" fmla="*/ 2 w 624"/>
                  <a:gd name="T7" fmla="*/ 1 h 537"/>
                  <a:gd name="T8" fmla="*/ 624 w 624"/>
                  <a:gd name="T9" fmla="*/ 154 h 537"/>
                  <a:gd name="T10" fmla="*/ 622 w 624"/>
                  <a:gd name="T11" fmla="*/ 155 h 537"/>
                  <a:gd name="T12" fmla="*/ 249 w 624"/>
                  <a:gd name="T13" fmla="*/ 537 h 537"/>
                  <a:gd name="T14" fmla="*/ 5 w 624"/>
                  <a:gd name="T15" fmla="*/ 3 h 537"/>
                  <a:gd name="T16" fmla="*/ 250 w 624"/>
                  <a:gd name="T17" fmla="*/ 532 h 537"/>
                  <a:gd name="T18" fmla="*/ 619 w 624"/>
                  <a:gd name="T19" fmla="*/ 155 h 537"/>
                  <a:gd name="T20" fmla="*/ 5 w 624"/>
                  <a:gd name="T21" fmla="*/ 3 h 5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24" h="537">
                    <a:moveTo>
                      <a:pt x="249" y="537"/>
                    </a:moveTo>
                    <a:lnTo>
                      <a:pt x="248" y="534"/>
                    </a:lnTo>
                    <a:lnTo>
                      <a:pt x="0" y="0"/>
                    </a:lnTo>
                    <a:lnTo>
                      <a:pt x="2" y="1"/>
                    </a:lnTo>
                    <a:lnTo>
                      <a:pt x="624" y="154"/>
                    </a:lnTo>
                    <a:lnTo>
                      <a:pt x="622" y="155"/>
                    </a:lnTo>
                    <a:lnTo>
                      <a:pt x="249" y="537"/>
                    </a:lnTo>
                    <a:close/>
                    <a:moveTo>
                      <a:pt x="5" y="3"/>
                    </a:moveTo>
                    <a:lnTo>
                      <a:pt x="250" y="532"/>
                    </a:lnTo>
                    <a:lnTo>
                      <a:pt x="619" y="155"/>
                    </a:lnTo>
                    <a:lnTo>
                      <a:pt x="5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78" name="Freeform 75">
                <a:extLst>
                  <a:ext uri="{FF2B5EF4-FFF2-40B4-BE49-F238E27FC236}">
                    <a16:creationId xmlns:a16="http://schemas.microsoft.com/office/drawing/2014/main" id="{DF91FDA6-02A8-40E1-A342-677A8D8AF3C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613" y="4051"/>
                <a:ext cx="593" cy="495"/>
              </a:xfrm>
              <a:custGeom>
                <a:avLst/>
                <a:gdLst>
                  <a:gd name="T0" fmla="*/ 569 w 593"/>
                  <a:gd name="T1" fmla="*/ 495 h 495"/>
                  <a:gd name="T2" fmla="*/ 567 w 593"/>
                  <a:gd name="T3" fmla="*/ 494 h 495"/>
                  <a:gd name="T4" fmla="*/ 0 w 593"/>
                  <a:gd name="T5" fmla="*/ 0 h 495"/>
                  <a:gd name="T6" fmla="*/ 593 w 593"/>
                  <a:gd name="T7" fmla="*/ 190 h 495"/>
                  <a:gd name="T8" fmla="*/ 569 w 593"/>
                  <a:gd name="T9" fmla="*/ 495 h 495"/>
                  <a:gd name="T10" fmla="*/ 11 w 593"/>
                  <a:gd name="T11" fmla="*/ 6 h 495"/>
                  <a:gd name="T12" fmla="*/ 567 w 593"/>
                  <a:gd name="T13" fmla="*/ 491 h 495"/>
                  <a:gd name="T14" fmla="*/ 590 w 593"/>
                  <a:gd name="T15" fmla="*/ 191 h 495"/>
                  <a:gd name="T16" fmla="*/ 11 w 593"/>
                  <a:gd name="T17" fmla="*/ 6 h 4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93" h="495">
                    <a:moveTo>
                      <a:pt x="569" y="495"/>
                    </a:moveTo>
                    <a:lnTo>
                      <a:pt x="567" y="494"/>
                    </a:lnTo>
                    <a:lnTo>
                      <a:pt x="0" y="0"/>
                    </a:lnTo>
                    <a:lnTo>
                      <a:pt x="593" y="190"/>
                    </a:lnTo>
                    <a:lnTo>
                      <a:pt x="569" y="495"/>
                    </a:lnTo>
                    <a:close/>
                    <a:moveTo>
                      <a:pt x="11" y="6"/>
                    </a:moveTo>
                    <a:lnTo>
                      <a:pt x="567" y="491"/>
                    </a:lnTo>
                    <a:lnTo>
                      <a:pt x="590" y="191"/>
                    </a:lnTo>
                    <a:lnTo>
                      <a:pt x="11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79" name="Freeform 76">
                <a:extLst>
                  <a:ext uri="{FF2B5EF4-FFF2-40B4-BE49-F238E27FC236}">
                    <a16:creationId xmlns:a16="http://schemas.microsoft.com/office/drawing/2014/main" id="{D92230F1-798C-4DD6-A237-E322CBF446E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615" y="4050"/>
                <a:ext cx="571" cy="496"/>
              </a:xfrm>
              <a:custGeom>
                <a:avLst/>
                <a:gdLst>
                  <a:gd name="T0" fmla="*/ 571 w 571"/>
                  <a:gd name="T1" fmla="*/ 496 h 496"/>
                  <a:gd name="T2" fmla="*/ 175 w 571"/>
                  <a:gd name="T3" fmla="*/ 419 h 496"/>
                  <a:gd name="T4" fmla="*/ 175 w 571"/>
                  <a:gd name="T5" fmla="*/ 418 h 496"/>
                  <a:gd name="T6" fmla="*/ 0 w 571"/>
                  <a:gd name="T7" fmla="*/ 0 h 496"/>
                  <a:gd name="T8" fmla="*/ 571 w 571"/>
                  <a:gd name="T9" fmla="*/ 496 h 496"/>
                  <a:gd name="T10" fmla="*/ 178 w 571"/>
                  <a:gd name="T11" fmla="*/ 417 h 496"/>
                  <a:gd name="T12" fmla="*/ 562 w 571"/>
                  <a:gd name="T13" fmla="*/ 492 h 496"/>
                  <a:gd name="T14" fmla="*/ 7 w 571"/>
                  <a:gd name="T15" fmla="*/ 9 h 496"/>
                  <a:gd name="T16" fmla="*/ 178 w 571"/>
                  <a:gd name="T17" fmla="*/ 417 h 4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71" h="496">
                    <a:moveTo>
                      <a:pt x="571" y="496"/>
                    </a:moveTo>
                    <a:lnTo>
                      <a:pt x="175" y="419"/>
                    </a:lnTo>
                    <a:lnTo>
                      <a:pt x="175" y="418"/>
                    </a:lnTo>
                    <a:lnTo>
                      <a:pt x="0" y="0"/>
                    </a:lnTo>
                    <a:lnTo>
                      <a:pt x="571" y="496"/>
                    </a:lnTo>
                    <a:close/>
                    <a:moveTo>
                      <a:pt x="178" y="417"/>
                    </a:moveTo>
                    <a:lnTo>
                      <a:pt x="562" y="492"/>
                    </a:lnTo>
                    <a:lnTo>
                      <a:pt x="7" y="9"/>
                    </a:lnTo>
                    <a:lnTo>
                      <a:pt x="178" y="4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80" name="Freeform 77">
                <a:extLst>
                  <a:ext uri="{FF2B5EF4-FFF2-40B4-BE49-F238E27FC236}">
                    <a16:creationId xmlns:a16="http://schemas.microsoft.com/office/drawing/2014/main" id="{5E178E3C-4990-41CF-9084-D34CEEEDC7E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711" y="4467"/>
                <a:ext cx="474" cy="327"/>
              </a:xfrm>
              <a:custGeom>
                <a:avLst/>
                <a:gdLst>
                  <a:gd name="T0" fmla="*/ 0 w 474"/>
                  <a:gd name="T1" fmla="*/ 327 h 327"/>
                  <a:gd name="T2" fmla="*/ 79 w 474"/>
                  <a:gd name="T3" fmla="*/ 0 h 327"/>
                  <a:gd name="T4" fmla="*/ 474 w 474"/>
                  <a:gd name="T5" fmla="*/ 76 h 327"/>
                  <a:gd name="T6" fmla="*/ 471 w 474"/>
                  <a:gd name="T7" fmla="*/ 78 h 327"/>
                  <a:gd name="T8" fmla="*/ 0 w 474"/>
                  <a:gd name="T9" fmla="*/ 327 h 327"/>
                  <a:gd name="T10" fmla="*/ 82 w 474"/>
                  <a:gd name="T11" fmla="*/ 2 h 327"/>
                  <a:gd name="T12" fmla="*/ 3 w 474"/>
                  <a:gd name="T13" fmla="*/ 322 h 327"/>
                  <a:gd name="T14" fmla="*/ 467 w 474"/>
                  <a:gd name="T15" fmla="*/ 77 h 327"/>
                  <a:gd name="T16" fmla="*/ 82 w 474"/>
                  <a:gd name="T17" fmla="*/ 2 h 3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74" h="327">
                    <a:moveTo>
                      <a:pt x="0" y="327"/>
                    </a:moveTo>
                    <a:lnTo>
                      <a:pt x="79" y="0"/>
                    </a:lnTo>
                    <a:lnTo>
                      <a:pt x="474" y="76"/>
                    </a:lnTo>
                    <a:lnTo>
                      <a:pt x="471" y="78"/>
                    </a:lnTo>
                    <a:lnTo>
                      <a:pt x="0" y="327"/>
                    </a:lnTo>
                    <a:close/>
                    <a:moveTo>
                      <a:pt x="82" y="2"/>
                    </a:moveTo>
                    <a:lnTo>
                      <a:pt x="3" y="322"/>
                    </a:lnTo>
                    <a:lnTo>
                      <a:pt x="467" y="77"/>
                    </a:lnTo>
                    <a:lnTo>
                      <a:pt x="82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81" name="Freeform 78">
                <a:extLst>
                  <a:ext uri="{FF2B5EF4-FFF2-40B4-BE49-F238E27FC236}">
                    <a16:creationId xmlns:a16="http://schemas.microsoft.com/office/drawing/2014/main" id="{F67565DE-E76D-47A4-B9C7-CADEED525BC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097" y="4466"/>
                <a:ext cx="697" cy="351"/>
              </a:xfrm>
              <a:custGeom>
                <a:avLst/>
                <a:gdLst>
                  <a:gd name="T0" fmla="*/ 0 w 697"/>
                  <a:gd name="T1" fmla="*/ 351 h 351"/>
                  <a:gd name="T2" fmla="*/ 697 w 697"/>
                  <a:gd name="T3" fmla="*/ 0 h 351"/>
                  <a:gd name="T4" fmla="*/ 616 w 697"/>
                  <a:gd name="T5" fmla="*/ 327 h 351"/>
                  <a:gd name="T6" fmla="*/ 615 w 697"/>
                  <a:gd name="T7" fmla="*/ 327 h 351"/>
                  <a:gd name="T8" fmla="*/ 0 w 697"/>
                  <a:gd name="T9" fmla="*/ 351 h 351"/>
                  <a:gd name="T10" fmla="*/ 692 w 697"/>
                  <a:gd name="T11" fmla="*/ 4 h 351"/>
                  <a:gd name="T12" fmla="*/ 12 w 697"/>
                  <a:gd name="T13" fmla="*/ 348 h 351"/>
                  <a:gd name="T14" fmla="*/ 614 w 697"/>
                  <a:gd name="T15" fmla="*/ 325 h 351"/>
                  <a:gd name="T16" fmla="*/ 692 w 697"/>
                  <a:gd name="T17" fmla="*/ 4 h 3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97" h="351">
                    <a:moveTo>
                      <a:pt x="0" y="351"/>
                    </a:moveTo>
                    <a:lnTo>
                      <a:pt x="697" y="0"/>
                    </a:lnTo>
                    <a:lnTo>
                      <a:pt x="616" y="327"/>
                    </a:lnTo>
                    <a:lnTo>
                      <a:pt x="615" y="327"/>
                    </a:lnTo>
                    <a:lnTo>
                      <a:pt x="0" y="351"/>
                    </a:lnTo>
                    <a:close/>
                    <a:moveTo>
                      <a:pt x="692" y="4"/>
                    </a:moveTo>
                    <a:lnTo>
                      <a:pt x="12" y="348"/>
                    </a:lnTo>
                    <a:lnTo>
                      <a:pt x="614" y="325"/>
                    </a:lnTo>
                    <a:lnTo>
                      <a:pt x="692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82" name="Freeform 79">
                <a:extLst>
                  <a:ext uri="{FF2B5EF4-FFF2-40B4-BE49-F238E27FC236}">
                    <a16:creationId xmlns:a16="http://schemas.microsoft.com/office/drawing/2014/main" id="{44EECFBC-5D83-4F09-80AB-56B4B3CE85B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100" y="4791"/>
                <a:ext cx="614" cy="359"/>
              </a:xfrm>
              <a:custGeom>
                <a:avLst/>
                <a:gdLst>
                  <a:gd name="T0" fmla="*/ 445 w 614"/>
                  <a:gd name="T1" fmla="*/ 359 h 359"/>
                  <a:gd name="T2" fmla="*/ 444 w 614"/>
                  <a:gd name="T3" fmla="*/ 358 h 359"/>
                  <a:gd name="T4" fmla="*/ 0 w 614"/>
                  <a:gd name="T5" fmla="*/ 24 h 359"/>
                  <a:gd name="T6" fmla="*/ 614 w 614"/>
                  <a:gd name="T7" fmla="*/ 0 h 359"/>
                  <a:gd name="T8" fmla="*/ 613 w 614"/>
                  <a:gd name="T9" fmla="*/ 1 h 359"/>
                  <a:gd name="T10" fmla="*/ 445 w 614"/>
                  <a:gd name="T11" fmla="*/ 359 h 359"/>
                  <a:gd name="T12" fmla="*/ 7 w 614"/>
                  <a:gd name="T13" fmla="*/ 25 h 359"/>
                  <a:gd name="T14" fmla="*/ 444 w 614"/>
                  <a:gd name="T15" fmla="*/ 356 h 359"/>
                  <a:gd name="T16" fmla="*/ 611 w 614"/>
                  <a:gd name="T17" fmla="*/ 2 h 359"/>
                  <a:gd name="T18" fmla="*/ 7 w 614"/>
                  <a:gd name="T19" fmla="*/ 25 h 3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14" h="359">
                    <a:moveTo>
                      <a:pt x="445" y="359"/>
                    </a:moveTo>
                    <a:lnTo>
                      <a:pt x="444" y="358"/>
                    </a:lnTo>
                    <a:lnTo>
                      <a:pt x="0" y="24"/>
                    </a:lnTo>
                    <a:lnTo>
                      <a:pt x="614" y="0"/>
                    </a:lnTo>
                    <a:lnTo>
                      <a:pt x="613" y="1"/>
                    </a:lnTo>
                    <a:lnTo>
                      <a:pt x="445" y="359"/>
                    </a:lnTo>
                    <a:close/>
                    <a:moveTo>
                      <a:pt x="7" y="25"/>
                    </a:moveTo>
                    <a:lnTo>
                      <a:pt x="444" y="356"/>
                    </a:lnTo>
                    <a:lnTo>
                      <a:pt x="611" y="2"/>
                    </a:lnTo>
                    <a:lnTo>
                      <a:pt x="7" y="2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83" name="Freeform 80">
                <a:extLst>
                  <a:ext uri="{FF2B5EF4-FFF2-40B4-BE49-F238E27FC236}">
                    <a16:creationId xmlns:a16="http://schemas.microsoft.com/office/drawing/2014/main" id="{B1C984C0-8A24-4AFF-B71C-BE679927040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057" y="4813"/>
                <a:ext cx="489" cy="634"/>
              </a:xfrm>
              <a:custGeom>
                <a:avLst/>
                <a:gdLst>
                  <a:gd name="T0" fmla="*/ 0 w 489"/>
                  <a:gd name="T1" fmla="*/ 634 h 634"/>
                  <a:gd name="T2" fmla="*/ 45 w 489"/>
                  <a:gd name="T3" fmla="*/ 0 h 634"/>
                  <a:gd name="T4" fmla="*/ 489 w 489"/>
                  <a:gd name="T5" fmla="*/ 335 h 634"/>
                  <a:gd name="T6" fmla="*/ 0 w 489"/>
                  <a:gd name="T7" fmla="*/ 634 h 634"/>
                  <a:gd name="T8" fmla="*/ 47 w 489"/>
                  <a:gd name="T9" fmla="*/ 5 h 634"/>
                  <a:gd name="T10" fmla="*/ 3 w 489"/>
                  <a:gd name="T11" fmla="*/ 630 h 634"/>
                  <a:gd name="T12" fmla="*/ 485 w 489"/>
                  <a:gd name="T13" fmla="*/ 335 h 634"/>
                  <a:gd name="T14" fmla="*/ 47 w 489"/>
                  <a:gd name="T15" fmla="*/ 5 h 6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89" h="634">
                    <a:moveTo>
                      <a:pt x="0" y="634"/>
                    </a:moveTo>
                    <a:lnTo>
                      <a:pt x="45" y="0"/>
                    </a:lnTo>
                    <a:lnTo>
                      <a:pt x="489" y="335"/>
                    </a:lnTo>
                    <a:lnTo>
                      <a:pt x="0" y="634"/>
                    </a:lnTo>
                    <a:close/>
                    <a:moveTo>
                      <a:pt x="47" y="5"/>
                    </a:moveTo>
                    <a:lnTo>
                      <a:pt x="3" y="630"/>
                    </a:lnTo>
                    <a:lnTo>
                      <a:pt x="485" y="335"/>
                    </a:lnTo>
                    <a:lnTo>
                      <a:pt x="47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84" name="Freeform 81">
                <a:extLst>
                  <a:ext uri="{FF2B5EF4-FFF2-40B4-BE49-F238E27FC236}">
                    <a16:creationId xmlns:a16="http://schemas.microsoft.com/office/drawing/2014/main" id="{7F76AAB2-EEE7-4C34-89A6-04FFB2A8053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055" y="5147"/>
                <a:ext cx="538" cy="325"/>
              </a:xfrm>
              <a:custGeom>
                <a:avLst/>
                <a:gdLst>
                  <a:gd name="T0" fmla="*/ 0 w 538"/>
                  <a:gd name="T1" fmla="*/ 299 h 325"/>
                  <a:gd name="T2" fmla="*/ 490 w 538"/>
                  <a:gd name="T3" fmla="*/ 0 h 325"/>
                  <a:gd name="T4" fmla="*/ 538 w 538"/>
                  <a:gd name="T5" fmla="*/ 325 h 325"/>
                  <a:gd name="T6" fmla="*/ 0 w 538"/>
                  <a:gd name="T7" fmla="*/ 299 h 325"/>
                  <a:gd name="T8" fmla="*/ 489 w 538"/>
                  <a:gd name="T9" fmla="*/ 3 h 325"/>
                  <a:gd name="T10" fmla="*/ 8 w 538"/>
                  <a:gd name="T11" fmla="*/ 297 h 325"/>
                  <a:gd name="T12" fmla="*/ 536 w 538"/>
                  <a:gd name="T13" fmla="*/ 322 h 325"/>
                  <a:gd name="T14" fmla="*/ 489 w 538"/>
                  <a:gd name="T15" fmla="*/ 3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38" h="325">
                    <a:moveTo>
                      <a:pt x="0" y="299"/>
                    </a:moveTo>
                    <a:lnTo>
                      <a:pt x="490" y="0"/>
                    </a:lnTo>
                    <a:lnTo>
                      <a:pt x="538" y="325"/>
                    </a:lnTo>
                    <a:lnTo>
                      <a:pt x="0" y="299"/>
                    </a:lnTo>
                    <a:close/>
                    <a:moveTo>
                      <a:pt x="489" y="3"/>
                    </a:moveTo>
                    <a:lnTo>
                      <a:pt x="8" y="297"/>
                    </a:lnTo>
                    <a:lnTo>
                      <a:pt x="536" y="322"/>
                    </a:lnTo>
                    <a:lnTo>
                      <a:pt x="489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85" name="Freeform 82">
                <a:extLst>
                  <a:ext uri="{FF2B5EF4-FFF2-40B4-BE49-F238E27FC236}">
                    <a16:creationId xmlns:a16="http://schemas.microsoft.com/office/drawing/2014/main" id="{81381129-BD0E-4767-B068-669CA99825A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013" y="5444"/>
                <a:ext cx="585" cy="281"/>
              </a:xfrm>
              <a:custGeom>
                <a:avLst/>
                <a:gdLst>
                  <a:gd name="T0" fmla="*/ 0 w 585"/>
                  <a:gd name="T1" fmla="*/ 281 h 281"/>
                  <a:gd name="T2" fmla="*/ 44 w 585"/>
                  <a:gd name="T3" fmla="*/ 0 h 281"/>
                  <a:gd name="T4" fmla="*/ 585 w 585"/>
                  <a:gd name="T5" fmla="*/ 25 h 281"/>
                  <a:gd name="T6" fmla="*/ 579 w 585"/>
                  <a:gd name="T7" fmla="*/ 28 h 281"/>
                  <a:gd name="T8" fmla="*/ 0 w 585"/>
                  <a:gd name="T9" fmla="*/ 281 h 281"/>
                  <a:gd name="T10" fmla="*/ 46 w 585"/>
                  <a:gd name="T11" fmla="*/ 2 h 281"/>
                  <a:gd name="T12" fmla="*/ 2 w 585"/>
                  <a:gd name="T13" fmla="*/ 276 h 281"/>
                  <a:gd name="T14" fmla="*/ 573 w 585"/>
                  <a:gd name="T15" fmla="*/ 28 h 281"/>
                  <a:gd name="T16" fmla="*/ 46 w 585"/>
                  <a:gd name="T17" fmla="*/ 2 h 2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85" h="281">
                    <a:moveTo>
                      <a:pt x="0" y="281"/>
                    </a:moveTo>
                    <a:lnTo>
                      <a:pt x="44" y="0"/>
                    </a:lnTo>
                    <a:lnTo>
                      <a:pt x="585" y="25"/>
                    </a:lnTo>
                    <a:lnTo>
                      <a:pt x="579" y="28"/>
                    </a:lnTo>
                    <a:lnTo>
                      <a:pt x="0" y="281"/>
                    </a:lnTo>
                    <a:close/>
                    <a:moveTo>
                      <a:pt x="46" y="2"/>
                    </a:moveTo>
                    <a:lnTo>
                      <a:pt x="2" y="276"/>
                    </a:lnTo>
                    <a:lnTo>
                      <a:pt x="573" y="28"/>
                    </a:lnTo>
                    <a:lnTo>
                      <a:pt x="46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86" name="Freeform 83">
                <a:extLst>
                  <a:ext uri="{FF2B5EF4-FFF2-40B4-BE49-F238E27FC236}">
                    <a16:creationId xmlns:a16="http://schemas.microsoft.com/office/drawing/2014/main" id="{1E00984F-0BA5-4150-A412-D690E976028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010" y="5469"/>
                <a:ext cx="929" cy="316"/>
              </a:xfrm>
              <a:custGeom>
                <a:avLst/>
                <a:gdLst>
                  <a:gd name="T0" fmla="*/ 0 w 929"/>
                  <a:gd name="T1" fmla="*/ 255 h 316"/>
                  <a:gd name="T2" fmla="*/ 4 w 929"/>
                  <a:gd name="T3" fmla="*/ 253 h 316"/>
                  <a:gd name="T4" fmla="*/ 582 w 929"/>
                  <a:gd name="T5" fmla="*/ 0 h 316"/>
                  <a:gd name="T6" fmla="*/ 583 w 929"/>
                  <a:gd name="T7" fmla="*/ 0 h 316"/>
                  <a:gd name="T8" fmla="*/ 929 w 929"/>
                  <a:gd name="T9" fmla="*/ 316 h 316"/>
                  <a:gd name="T10" fmla="*/ 926 w 929"/>
                  <a:gd name="T11" fmla="*/ 316 h 316"/>
                  <a:gd name="T12" fmla="*/ 0 w 929"/>
                  <a:gd name="T13" fmla="*/ 255 h 316"/>
                  <a:gd name="T14" fmla="*/ 582 w 929"/>
                  <a:gd name="T15" fmla="*/ 3 h 316"/>
                  <a:gd name="T16" fmla="*/ 10 w 929"/>
                  <a:gd name="T17" fmla="*/ 253 h 316"/>
                  <a:gd name="T18" fmla="*/ 922 w 929"/>
                  <a:gd name="T19" fmla="*/ 314 h 316"/>
                  <a:gd name="T20" fmla="*/ 582 w 929"/>
                  <a:gd name="T21" fmla="*/ 3 h 3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29" h="316">
                    <a:moveTo>
                      <a:pt x="0" y="255"/>
                    </a:moveTo>
                    <a:lnTo>
                      <a:pt x="4" y="253"/>
                    </a:lnTo>
                    <a:lnTo>
                      <a:pt x="582" y="0"/>
                    </a:lnTo>
                    <a:lnTo>
                      <a:pt x="583" y="0"/>
                    </a:lnTo>
                    <a:lnTo>
                      <a:pt x="929" y="316"/>
                    </a:lnTo>
                    <a:lnTo>
                      <a:pt x="926" y="316"/>
                    </a:lnTo>
                    <a:lnTo>
                      <a:pt x="0" y="255"/>
                    </a:lnTo>
                    <a:close/>
                    <a:moveTo>
                      <a:pt x="582" y="3"/>
                    </a:moveTo>
                    <a:lnTo>
                      <a:pt x="10" y="253"/>
                    </a:lnTo>
                    <a:lnTo>
                      <a:pt x="922" y="314"/>
                    </a:lnTo>
                    <a:lnTo>
                      <a:pt x="582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87" name="Freeform 84">
                <a:extLst>
                  <a:ext uri="{FF2B5EF4-FFF2-40B4-BE49-F238E27FC236}">
                    <a16:creationId xmlns:a16="http://schemas.microsoft.com/office/drawing/2014/main" id="{C494E074-3FF0-4B46-90E8-E75B43AD534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589" y="5468"/>
                <a:ext cx="435" cy="318"/>
              </a:xfrm>
              <a:custGeom>
                <a:avLst/>
                <a:gdLst>
                  <a:gd name="T0" fmla="*/ 347 w 435"/>
                  <a:gd name="T1" fmla="*/ 318 h 318"/>
                  <a:gd name="T2" fmla="*/ 346 w 435"/>
                  <a:gd name="T3" fmla="*/ 317 h 318"/>
                  <a:gd name="T4" fmla="*/ 0 w 435"/>
                  <a:gd name="T5" fmla="*/ 0 h 318"/>
                  <a:gd name="T6" fmla="*/ 435 w 435"/>
                  <a:gd name="T7" fmla="*/ 70 h 318"/>
                  <a:gd name="T8" fmla="*/ 435 w 435"/>
                  <a:gd name="T9" fmla="*/ 72 h 318"/>
                  <a:gd name="T10" fmla="*/ 347 w 435"/>
                  <a:gd name="T11" fmla="*/ 318 h 318"/>
                  <a:gd name="T12" fmla="*/ 6 w 435"/>
                  <a:gd name="T13" fmla="*/ 5 h 318"/>
                  <a:gd name="T14" fmla="*/ 346 w 435"/>
                  <a:gd name="T15" fmla="*/ 313 h 318"/>
                  <a:gd name="T16" fmla="*/ 433 w 435"/>
                  <a:gd name="T17" fmla="*/ 72 h 318"/>
                  <a:gd name="T18" fmla="*/ 6 w 435"/>
                  <a:gd name="T19" fmla="*/ 5 h 3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35" h="318">
                    <a:moveTo>
                      <a:pt x="347" y="318"/>
                    </a:moveTo>
                    <a:lnTo>
                      <a:pt x="346" y="317"/>
                    </a:lnTo>
                    <a:lnTo>
                      <a:pt x="0" y="0"/>
                    </a:lnTo>
                    <a:lnTo>
                      <a:pt x="435" y="70"/>
                    </a:lnTo>
                    <a:lnTo>
                      <a:pt x="435" y="72"/>
                    </a:lnTo>
                    <a:lnTo>
                      <a:pt x="347" y="318"/>
                    </a:lnTo>
                    <a:close/>
                    <a:moveTo>
                      <a:pt x="6" y="5"/>
                    </a:moveTo>
                    <a:lnTo>
                      <a:pt x="346" y="313"/>
                    </a:lnTo>
                    <a:lnTo>
                      <a:pt x="433" y="72"/>
                    </a:lnTo>
                    <a:lnTo>
                      <a:pt x="6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88" name="Freeform 85">
                <a:extLst>
                  <a:ext uri="{FF2B5EF4-FFF2-40B4-BE49-F238E27FC236}">
                    <a16:creationId xmlns:a16="http://schemas.microsoft.com/office/drawing/2014/main" id="{F39258B0-82E2-4CB2-91EA-4696F924404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933" y="5497"/>
                <a:ext cx="648" cy="289"/>
              </a:xfrm>
              <a:custGeom>
                <a:avLst/>
                <a:gdLst>
                  <a:gd name="T0" fmla="*/ 0 w 648"/>
                  <a:gd name="T1" fmla="*/ 289 h 289"/>
                  <a:gd name="T2" fmla="*/ 89 w 648"/>
                  <a:gd name="T3" fmla="*/ 40 h 289"/>
                  <a:gd name="T4" fmla="*/ 648 w 648"/>
                  <a:gd name="T5" fmla="*/ 0 h 289"/>
                  <a:gd name="T6" fmla="*/ 0 w 648"/>
                  <a:gd name="T7" fmla="*/ 289 h 289"/>
                  <a:gd name="T8" fmla="*/ 91 w 648"/>
                  <a:gd name="T9" fmla="*/ 43 h 289"/>
                  <a:gd name="T10" fmla="*/ 5 w 648"/>
                  <a:gd name="T11" fmla="*/ 284 h 289"/>
                  <a:gd name="T12" fmla="*/ 635 w 648"/>
                  <a:gd name="T13" fmla="*/ 3 h 289"/>
                  <a:gd name="T14" fmla="*/ 91 w 648"/>
                  <a:gd name="T15" fmla="*/ 43 h 2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48" h="289">
                    <a:moveTo>
                      <a:pt x="0" y="289"/>
                    </a:moveTo>
                    <a:lnTo>
                      <a:pt x="89" y="40"/>
                    </a:lnTo>
                    <a:lnTo>
                      <a:pt x="648" y="0"/>
                    </a:lnTo>
                    <a:lnTo>
                      <a:pt x="0" y="289"/>
                    </a:lnTo>
                    <a:close/>
                    <a:moveTo>
                      <a:pt x="91" y="43"/>
                    </a:moveTo>
                    <a:lnTo>
                      <a:pt x="5" y="284"/>
                    </a:lnTo>
                    <a:lnTo>
                      <a:pt x="635" y="3"/>
                    </a:lnTo>
                    <a:lnTo>
                      <a:pt x="91" y="4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89" name="Freeform 86">
                <a:extLst>
                  <a:ext uri="{FF2B5EF4-FFF2-40B4-BE49-F238E27FC236}">
                    <a16:creationId xmlns:a16="http://schemas.microsoft.com/office/drawing/2014/main" id="{20BF712D-6A95-4562-9A53-78E52C02049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020" y="5242"/>
                <a:ext cx="558" cy="299"/>
              </a:xfrm>
              <a:custGeom>
                <a:avLst/>
                <a:gdLst>
                  <a:gd name="T0" fmla="*/ 0 w 558"/>
                  <a:gd name="T1" fmla="*/ 299 h 299"/>
                  <a:gd name="T2" fmla="*/ 326 w 558"/>
                  <a:gd name="T3" fmla="*/ 0 h 299"/>
                  <a:gd name="T4" fmla="*/ 327 w 558"/>
                  <a:gd name="T5" fmla="*/ 1 h 299"/>
                  <a:gd name="T6" fmla="*/ 558 w 558"/>
                  <a:gd name="T7" fmla="*/ 257 h 299"/>
                  <a:gd name="T8" fmla="*/ 555 w 558"/>
                  <a:gd name="T9" fmla="*/ 257 h 299"/>
                  <a:gd name="T10" fmla="*/ 0 w 558"/>
                  <a:gd name="T11" fmla="*/ 299 h 299"/>
                  <a:gd name="T12" fmla="*/ 326 w 558"/>
                  <a:gd name="T13" fmla="*/ 4 h 299"/>
                  <a:gd name="T14" fmla="*/ 7 w 558"/>
                  <a:gd name="T15" fmla="*/ 295 h 299"/>
                  <a:gd name="T16" fmla="*/ 552 w 558"/>
                  <a:gd name="T17" fmla="*/ 255 h 299"/>
                  <a:gd name="T18" fmla="*/ 326 w 558"/>
                  <a:gd name="T19" fmla="*/ 4 h 2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58" h="299">
                    <a:moveTo>
                      <a:pt x="0" y="299"/>
                    </a:moveTo>
                    <a:lnTo>
                      <a:pt x="326" y="0"/>
                    </a:lnTo>
                    <a:lnTo>
                      <a:pt x="327" y="1"/>
                    </a:lnTo>
                    <a:lnTo>
                      <a:pt x="558" y="257"/>
                    </a:lnTo>
                    <a:lnTo>
                      <a:pt x="555" y="257"/>
                    </a:lnTo>
                    <a:lnTo>
                      <a:pt x="0" y="299"/>
                    </a:lnTo>
                    <a:close/>
                    <a:moveTo>
                      <a:pt x="326" y="4"/>
                    </a:moveTo>
                    <a:lnTo>
                      <a:pt x="7" y="295"/>
                    </a:lnTo>
                    <a:lnTo>
                      <a:pt x="552" y="255"/>
                    </a:lnTo>
                    <a:lnTo>
                      <a:pt x="326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90" name="Freeform 87">
                <a:extLst>
                  <a:ext uri="{FF2B5EF4-FFF2-40B4-BE49-F238E27FC236}">
                    <a16:creationId xmlns:a16="http://schemas.microsoft.com/office/drawing/2014/main" id="{24099225-0D4C-450D-8DD9-CFF3DF6279D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180" y="4239"/>
                <a:ext cx="625" cy="461"/>
              </a:xfrm>
              <a:custGeom>
                <a:avLst/>
                <a:gdLst>
                  <a:gd name="T0" fmla="*/ 625 w 625"/>
                  <a:gd name="T1" fmla="*/ 461 h 461"/>
                  <a:gd name="T2" fmla="*/ 0 w 625"/>
                  <a:gd name="T3" fmla="*/ 306 h 461"/>
                  <a:gd name="T4" fmla="*/ 0 w 625"/>
                  <a:gd name="T5" fmla="*/ 305 h 461"/>
                  <a:gd name="T6" fmla="*/ 23 w 625"/>
                  <a:gd name="T7" fmla="*/ 0 h 461"/>
                  <a:gd name="T8" fmla="*/ 625 w 625"/>
                  <a:gd name="T9" fmla="*/ 461 h 461"/>
                  <a:gd name="T10" fmla="*/ 2 w 625"/>
                  <a:gd name="T11" fmla="*/ 304 h 461"/>
                  <a:gd name="T12" fmla="*/ 615 w 625"/>
                  <a:gd name="T13" fmla="*/ 455 h 461"/>
                  <a:gd name="T14" fmla="*/ 26 w 625"/>
                  <a:gd name="T15" fmla="*/ 4 h 461"/>
                  <a:gd name="T16" fmla="*/ 2 w 625"/>
                  <a:gd name="T17" fmla="*/ 304 h 4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25" h="461">
                    <a:moveTo>
                      <a:pt x="625" y="461"/>
                    </a:moveTo>
                    <a:lnTo>
                      <a:pt x="0" y="306"/>
                    </a:lnTo>
                    <a:lnTo>
                      <a:pt x="0" y="305"/>
                    </a:lnTo>
                    <a:lnTo>
                      <a:pt x="23" y="0"/>
                    </a:lnTo>
                    <a:lnTo>
                      <a:pt x="625" y="461"/>
                    </a:lnTo>
                    <a:close/>
                    <a:moveTo>
                      <a:pt x="2" y="304"/>
                    </a:moveTo>
                    <a:lnTo>
                      <a:pt x="615" y="455"/>
                    </a:lnTo>
                    <a:lnTo>
                      <a:pt x="26" y="4"/>
                    </a:lnTo>
                    <a:lnTo>
                      <a:pt x="2" y="30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91" name="Freeform 88">
                <a:extLst>
                  <a:ext uri="{FF2B5EF4-FFF2-40B4-BE49-F238E27FC236}">
                    <a16:creationId xmlns:a16="http://schemas.microsoft.com/office/drawing/2014/main" id="{26B97D42-5C1A-49E9-B055-5B50AD1A48E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199" y="4239"/>
                <a:ext cx="911" cy="459"/>
              </a:xfrm>
              <a:custGeom>
                <a:avLst/>
                <a:gdLst>
                  <a:gd name="T0" fmla="*/ 602 w 911"/>
                  <a:gd name="T1" fmla="*/ 459 h 459"/>
                  <a:gd name="T2" fmla="*/ 600 w 911"/>
                  <a:gd name="T3" fmla="*/ 458 h 459"/>
                  <a:gd name="T4" fmla="*/ 0 w 911"/>
                  <a:gd name="T5" fmla="*/ 0 h 459"/>
                  <a:gd name="T6" fmla="*/ 911 w 911"/>
                  <a:gd name="T7" fmla="*/ 269 h 459"/>
                  <a:gd name="T8" fmla="*/ 602 w 911"/>
                  <a:gd name="T9" fmla="*/ 459 h 459"/>
                  <a:gd name="T10" fmla="*/ 11 w 911"/>
                  <a:gd name="T11" fmla="*/ 6 h 459"/>
                  <a:gd name="T12" fmla="*/ 602 w 911"/>
                  <a:gd name="T13" fmla="*/ 456 h 459"/>
                  <a:gd name="T14" fmla="*/ 905 w 911"/>
                  <a:gd name="T15" fmla="*/ 271 h 459"/>
                  <a:gd name="T16" fmla="*/ 11 w 911"/>
                  <a:gd name="T17" fmla="*/ 6 h 4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11" h="459">
                    <a:moveTo>
                      <a:pt x="602" y="459"/>
                    </a:moveTo>
                    <a:lnTo>
                      <a:pt x="600" y="458"/>
                    </a:lnTo>
                    <a:lnTo>
                      <a:pt x="0" y="0"/>
                    </a:lnTo>
                    <a:lnTo>
                      <a:pt x="911" y="269"/>
                    </a:lnTo>
                    <a:lnTo>
                      <a:pt x="602" y="459"/>
                    </a:lnTo>
                    <a:close/>
                    <a:moveTo>
                      <a:pt x="11" y="6"/>
                    </a:moveTo>
                    <a:lnTo>
                      <a:pt x="602" y="456"/>
                    </a:lnTo>
                    <a:lnTo>
                      <a:pt x="905" y="271"/>
                    </a:lnTo>
                    <a:lnTo>
                      <a:pt x="11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92" name="Freeform 89">
                <a:extLst>
                  <a:ext uri="{FF2B5EF4-FFF2-40B4-BE49-F238E27FC236}">
                    <a16:creationId xmlns:a16="http://schemas.microsoft.com/office/drawing/2014/main" id="{7AA1D6FC-4867-46B6-8E51-EE7DE954362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798" y="4506"/>
                <a:ext cx="309" cy="531"/>
              </a:xfrm>
              <a:custGeom>
                <a:avLst/>
                <a:gdLst>
                  <a:gd name="T0" fmla="*/ 286 w 309"/>
                  <a:gd name="T1" fmla="*/ 531 h 531"/>
                  <a:gd name="T2" fmla="*/ 284 w 309"/>
                  <a:gd name="T3" fmla="*/ 529 h 531"/>
                  <a:gd name="T4" fmla="*/ 0 w 309"/>
                  <a:gd name="T5" fmla="*/ 190 h 531"/>
                  <a:gd name="T6" fmla="*/ 1 w 309"/>
                  <a:gd name="T7" fmla="*/ 189 h 531"/>
                  <a:gd name="T8" fmla="*/ 309 w 309"/>
                  <a:gd name="T9" fmla="*/ 0 h 531"/>
                  <a:gd name="T10" fmla="*/ 286 w 309"/>
                  <a:gd name="T11" fmla="*/ 531 h 531"/>
                  <a:gd name="T12" fmla="*/ 4 w 309"/>
                  <a:gd name="T13" fmla="*/ 191 h 531"/>
                  <a:gd name="T14" fmla="*/ 284 w 309"/>
                  <a:gd name="T15" fmla="*/ 524 h 531"/>
                  <a:gd name="T16" fmla="*/ 307 w 309"/>
                  <a:gd name="T17" fmla="*/ 5 h 531"/>
                  <a:gd name="T18" fmla="*/ 4 w 309"/>
                  <a:gd name="T19" fmla="*/ 191 h 5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09" h="531">
                    <a:moveTo>
                      <a:pt x="286" y="531"/>
                    </a:moveTo>
                    <a:lnTo>
                      <a:pt x="284" y="529"/>
                    </a:lnTo>
                    <a:lnTo>
                      <a:pt x="0" y="190"/>
                    </a:lnTo>
                    <a:lnTo>
                      <a:pt x="1" y="189"/>
                    </a:lnTo>
                    <a:lnTo>
                      <a:pt x="309" y="0"/>
                    </a:lnTo>
                    <a:lnTo>
                      <a:pt x="286" y="531"/>
                    </a:lnTo>
                    <a:close/>
                    <a:moveTo>
                      <a:pt x="4" y="191"/>
                    </a:moveTo>
                    <a:lnTo>
                      <a:pt x="284" y="524"/>
                    </a:lnTo>
                    <a:lnTo>
                      <a:pt x="307" y="5"/>
                    </a:lnTo>
                    <a:lnTo>
                      <a:pt x="4" y="19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93" name="Freeform 90">
                <a:extLst>
                  <a:ext uri="{FF2B5EF4-FFF2-40B4-BE49-F238E27FC236}">
                    <a16:creationId xmlns:a16="http://schemas.microsoft.com/office/drawing/2014/main" id="{7C5654C6-E646-487D-BDBE-7CBC7D782A6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798" y="4692"/>
                <a:ext cx="286" cy="648"/>
              </a:xfrm>
              <a:custGeom>
                <a:avLst/>
                <a:gdLst>
                  <a:gd name="T0" fmla="*/ 128 w 286"/>
                  <a:gd name="T1" fmla="*/ 648 h 648"/>
                  <a:gd name="T2" fmla="*/ 128 w 286"/>
                  <a:gd name="T3" fmla="*/ 645 h 648"/>
                  <a:gd name="T4" fmla="*/ 0 w 286"/>
                  <a:gd name="T5" fmla="*/ 0 h 648"/>
                  <a:gd name="T6" fmla="*/ 286 w 286"/>
                  <a:gd name="T7" fmla="*/ 342 h 648"/>
                  <a:gd name="T8" fmla="*/ 286 w 286"/>
                  <a:gd name="T9" fmla="*/ 343 h 648"/>
                  <a:gd name="T10" fmla="*/ 128 w 286"/>
                  <a:gd name="T11" fmla="*/ 648 h 648"/>
                  <a:gd name="T12" fmla="*/ 5 w 286"/>
                  <a:gd name="T13" fmla="*/ 9 h 648"/>
                  <a:gd name="T14" fmla="*/ 129 w 286"/>
                  <a:gd name="T15" fmla="*/ 640 h 648"/>
                  <a:gd name="T16" fmla="*/ 284 w 286"/>
                  <a:gd name="T17" fmla="*/ 342 h 648"/>
                  <a:gd name="T18" fmla="*/ 5 w 286"/>
                  <a:gd name="T19" fmla="*/ 9 h 6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86" h="648">
                    <a:moveTo>
                      <a:pt x="128" y="648"/>
                    </a:moveTo>
                    <a:lnTo>
                      <a:pt x="128" y="645"/>
                    </a:lnTo>
                    <a:lnTo>
                      <a:pt x="0" y="0"/>
                    </a:lnTo>
                    <a:lnTo>
                      <a:pt x="286" y="342"/>
                    </a:lnTo>
                    <a:lnTo>
                      <a:pt x="286" y="343"/>
                    </a:lnTo>
                    <a:lnTo>
                      <a:pt x="128" y="648"/>
                    </a:lnTo>
                    <a:close/>
                    <a:moveTo>
                      <a:pt x="5" y="9"/>
                    </a:moveTo>
                    <a:lnTo>
                      <a:pt x="129" y="640"/>
                    </a:lnTo>
                    <a:lnTo>
                      <a:pt x="284" y="342"/>
                    </a:lnTo>
                    <a:lnTo>
                      <a:pt x="5" y="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94" name="Freeform 91">
                <a:extLst>
                  <a:ext uri="{FF2B5EF4-FFF2-40B4-BE49-F238E27FC236}">
                    <a16:creationId xmlns:a16="http://schemas.microsoft.com/office/drawing/2014/main" id="{FB6420C0-748F-4C09-A5E7-CEE447B05D8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925" y="5031"/>
                <a:ext cx="570" cy="444"/>
              </a:xfrm>
              <a:custGeom>
                <a:avLst/>
                <a:gdLst>
                  <a:gd name="T0" fmla="*/ 570 w 570"/>
                  <a:gd name="T1" fmla="*/ 444 h 444"/>
                  <a:gd name="T2" fmla="*/ 565 w 570"/>
                  <a:gd name="T3" fmla="*/ 443 h 444"/>
                  <a:gd name="T4" fmla="*/ 0 w 570"/>
                  <a:gd name="T5" fmla="*/ 306 h 444"/>
                  <a:gd name="T6" fmla="*/ 158 w 570"/>
                  <a:gd name="T7" fmla="*/ 0 h 444"/>
                  <a:gd name="T8" fmla="*/ 570 w 570"/>
                  <a:gd name="T9" fmla="*/ 444 h 444"/>
                  <a:gd name="T10" fmla="*/ 4 w 570"/>
                  <a:gd name="T11" fmla="*/ 305 h 444"/>
                  <a:gd name="T12" fmla="*/ 562 w 570"/>
                  <a:gd name="T13" fmla="*/ 439 h 444"/>
                  <a:gd name="T14" fmla="*/ 158 w 570"/>
                  <a:gd name="T15" fmla="*/ 5 h 444"/>
                  <a:gd name="T16" fmla="*/ 4 w 570"/>
                  <a:gd name="T17" fmla="*/ 305 h 4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70" h="444">
                    <a:moveTo>
                      <a:pt x="570" y="444"/>
                    </a:moveTo>
                    <a:lnTo>
                      <a:pt x="565" y="443"/>
                    </a:lnTo>
                    <a:lnTo>
                      <a:pt x="0" y="306"/>
                    </a:lnTo>
                    <a:lnTo>
                      <a:pt x="158" y="0"/>
                    </a:lnTo>
                    <a:lnTo>
                      <a:pt x="570" y="444"/>
                    </a:lnTo>
                    <a:close/>
                    <a:moveTo>
                      <a:pt x="4" y="305"/>
                    </a:moveTo>
                    <a:lnTo>
                      <a:pt x="562" y="439"/>
                    </a:lnTo>
                    <a:lnTo>
                      <a:pt x="158" y="5"/>
                    </a:lnTo>
                    <a:lnTo>
                      <a:pt x="4" y="30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95" name="Freeform 92">
                <a:extLst>
                  <a:ext uri="{FF2B5EF4-FFF2-40B4-BE49-F238E27FC236}">
                    <a16:creationId xmlns:a16="http://schemas.microsoft.com/office/drawing/2014/main" id="{04143BD2-A54C-46AC-879A-01CE72DE08A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081" y="4943"/>
                <a:ext cx="452" cy="533"/>
              </a:xfrm>
              <a:custGeom>
                <a:avLst/>
                <a:gdLst>
                  <a:gd name="T0" fmla="*/ 410 w 452"/>
                  <a:gd name="T1" fmla="*/ 533 h 533"/>
                  <a:gd name="T2" fmla="*/ 409 w 452"/>
                  <a:gd name="T3" fmla="*/ 531 h 533"/>
                  <a:gd name="T4" fmla="*/ 0 w 452"/>
                  <a:gd name="T5" fmla="*/ 90 h 533"/>
                  <a:gd name="T6" fmla="*/ 452 w 452"/>
                  <a:gd name="T7" fmla="*/ 0 h 533"/>
                  <a:gd name="T8" fmla="*/ 452 w 452"/>
                  <a:gd name="T9" fmla="*/ 2 h 533"/>
                  <a:gd name="T10" fmla="*/ 410 w 452"/>
                  <a:gd name="T11" fmla="*/ 533 h 533"/>
                  <a:gd name="T12" fmla="*/ 4 w 452"/>
                  <a:gd name="T13" fmla="*/ 92 h 533"/>
                  <a:gd name="T14" fmla="*/ 409 w 452"/>
                  <a:gd name="T15" fmla="*/ 527 h 533"/>
                  <a:gd name="T16" fmla="*/ 450 w 452"/>
                  <a:gd name="T17" fmla="*/ 3 h 533"/>
                  <a:gd name="T18" fmla="*/ 4 w 452"/>
                  <a:gd name="T19" fmla="*/ 92 h 5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52" h="533">
                    <a:moveTo>
                      <a:pt x="410" y="533"/>
                    </a:moveTo>
                    <a:lnTo>
                      <a:pt x="409" y="531"/>
                    </a:lnTo>
                    <a:lnTo>
                      <a:pt x="0" y="90"/>
                    </a:lnTo>
                    <a:lnTo>
                      <a:pt x="452" y="0"/>
                    </a:lnTo>
                    <a:lnTo>
                      <a:pt x="452" y="2"/>
                    </a:lnTo>
                    <a:lnTo>
                      <a:pt x="410" y="533"/>
                    </a:lnTo>
                    <a:close/>
                    <a:moveTo>
                      <a:pt x="4" y="92"/>
                    </a:moveTo>
                    <a:lnTo>
                      <a:pt x="409" y="527"/>
                    </a:lnTo>
                    <a:lnTo>
                      <a:pt x="450" y="3"/>
                    </a:lnTo>
                    <a:lnTo>
                      <a:pt x="4" y="9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96" name="Freeform 93">
                <a:extLst>
                  <a:ext uri="{FF2B5EF4-FFF2-40B4-BE49-F238E27FC236}">
                    <a16:creationId xmlns:a16="http://schemas.microsoft.com/office/drawing/2014/main" id="{8D7CB6B5-BCAF-42E3-B429-04D289818AF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081" y="4402"/>
                <a:ext cx="453" cy="634"/>
              </a:xfrm>
              <a:custGeom>
                <a:avLst/>
                <a:gdLst>
                  <a:gd name="T0" fmla="*/ 0 w 453"/>
                  <a:gd name="T1" fmla="*/ 634 h 634"/>
                  <a:gd name="T2" fmla="*/ 1 w 453"/>
                  <a:gd name="T3" fmla="*/ 632 h 634"/>
                  <a:gd name="T4" fmla="*/ 235 w 453"/>
                  <a:gd name="T5" fmla="*/ 0 h 634"/>
                  <a:gd name="T6" fmla="*/ 453 w 453"/>
                  <a:gd name="T7" fmla="*/ 544 h 634"/>
                  <a:gd name="T8" fmla="*/ 0 w 453"/>
                  <a:gd name="T9" fmla="*/ 634 h 634"/>
                  <a:gd name="T10" fmla="*/ 235 w 453"/>
                  <a:gd name="T11" fmla="*/ 7 h 634"/>
                  <a:gd name="T12" fmla="*/ 4 w 453"/>
                  <a:gd name="T13" fmla="*/ 631 h 634"/>
                  <a:gd name="T14" fmla="*/ 450 w 453"/>
                  <a:gd name="T15" fmla="*/ 542 h 634"/>
                  <a:gd name="T16" fmla="*/ 235 w 453"/>
                  <a:gd name="T17" fmla="*/ 7 h 6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53" h="634">
                    <a:moveTo>
                      <a:pt x="0" y="634"/>
                    </a:moveTo>
                    <a:lnTo>
                      <a:pt x="1" y="632"/>
                    </a:lnTo>
                    <a:lnTo>
                      <a:pt x="235" y="0"/>
                    </a:lnTo>
                    <a:lnTo>
                      <a:pt x="453" y="544"/>
                    </a:lnTo>
                    <a:lnTo>
                      <a:pt x="0" y="634"/>
                    </a:lnTo>
                    <a:close/>
                    <a:moveTo>
                      <a:pt x="235" y="7"/>
                    </a:moveTo>
                    <a:lnTo>
                      <a:pt x="4" y="631"/>
                    </a:lnTo>
                    <a:lnTo>
                      <a:pt x="450" y="542"/>
                    </a:lnTo>
                    <a:lnTo>
                      <a:pt x="235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97" name="Freeform 94">
                <a:extLst>
                  <a:ext uri="{FF2B5EF4-FFF2-40B4-BE49-F238E27FC236}">
                    <a16:creationId xmlns:a16="http://schemas.microsoft.com/office/drawing/2014/main" id="{F9F52FB0-523F-4782-A922-32F8A605014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082" y="4404"/>
                <a:ext cx="236" cy="638"/>
              </a:xfrm>
              <a:custGeom>
                <a:avLst/>
                <a:gdLst>
                  <a:gd name="T0" fmla="*/ 0 w 236"/>
                  <a:gd name="T1" fmla="*/ 638 h 638"/>
                  <a:gd name="T2" fmla="*/ 23 w 236"/>
                  <a:gd name="T3" fmla="*/ 104 h 638"/>
                  <a:gd name="T4" fmla="*/ 236 w 236"/>
                  <a:gd name="T5" fmla="*/ 0 h 638"/>
                  <a:gd name="T6" fmla="*/ 235 w 236"/>
                  <a:gd name="T7" fmla="*/ 3 h 638"/>
                  <a:gd name="T8" fmla="*/ 0 w 236"/>
                  <a:gd name="T9" fmla="*/ 638 h 638"/>
                  <a:gd name="T10" fmla="*/ 25 w 236"/>
                  <a:gd name="T11" fmla="*/ 106 h 638"/>
                  <a:gd name="T12" fmla="*/ 3 w 236"/>
                  <a:gd name="T13" fmla="*/ 622 h 638"/>
                  <a:gd name="T14" fmla="*/ 232 w 236"/>
                  <a:gd name="T15" fmla="*/ 4 h 638"/>
                  <a:gd name="T16" fmla="*/ 25 w 236"/>
                  <a:gd name="T17" fmla="*/ 106 h 6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36" h="638">
                    <a:moveTo>
                      <a:pt x="0" y="638"/>
                    </a:moveTo>
                    <a:lnTo>
                      <a:pt x="23" y="104"/>
                    </a:lnTo>
                    <a:lnTo>
                      <a:pt x="236" y="0"/>
                    </a:lnTo>
                    <a:lnTo>
                      <a:pt x="235" y="3"/>
                    </a:lnTo>
                    <a:lnTo>
                      <a:pt x="0" y="638"/>
                    </a:lnTo>
                    <a:close/>
                    <a:moveTo>
                      <a:pt x="25" y="106"/>
                    </a:moveTo>
                    <a:lnTo>
                      <a:pt x="3" y="622"/>
                    </a:lnTo>
                    <a:lnTo>
                      <a:pt x="232" y="4"/>
                    </a:lnTo>
                    <a:lnTo>
                      <a:pt x="25" y="10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98" name="Freeform 95">
                <a:extLst>
                  <a:ext uri="{FF2B5EF4-FFF2-40B4-BE49-F238E27FC236}">
                    <a16:creationId xmlns:a16="http://schemas.microsoft.com/office/drawing/2014/main" id="{3F439056-FF8B-41E0-AA39-29547C969A3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894" y="3856"/>
                <a:ext cx="424" cy="655"/>
              </a:xfrm>
              <a:custGeom>
                <a:avLst/>
                <a:gdLst>
                  <a:gd name="T0" fmla="*/ 212 w 424"/>
                  <a:gd name="T1" fmla="*/ 655 h 655"/>
                  <a:gd name="T2" fmla="*/ 211 w 424"/>
                  <a:gd name="T3" fmla="*/ 654 h 655"/>
                  <a:gd name="T4" fmla="*/ 0 w 424"/>
                  <a:gd name="T5" fmla="*/ 0 h 655"/>
                  <a:gd name="T6" fmla="*/ 424 w 424"/>
                  <a:gd name="T7" fmla="*/ 551 h 655"/>
                  <a:gd name="T8" fmla="*/ 212 w 424"/>
                  <a:gd name="T9" fmla="*/ 655 h 655"/>
                  <a:gd name="T10" fmla="*/ 7 w 424"/>
                  <a:gd name="T11" fmla="*/ 13 h 655"/>
                  <a:gd name="T12" fmla="*/ 213 w 424"/>
                  <a:gd name="T13" fmla="*/ 651 h 655"/>
                  <a:gd name="T14" fmla="*/ 420 w 424"/>
                  <a:gd name="T15" fmla="*/ 550 h 655"/>
                  <a:gd name="T16" fmla="*/ 7 w 424"/>
                  <a:gd name="T17" fmla="*/ 13 h 6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24" h="655">
                    <a:moveTo>
                      <a:pt x="212" y="655"/>
                    </a:moveTo>
                    <a:lnTo>
                      <a:pt x="211" y="654"/>
                    </a:lnTo>
                    <a:lnTo>
                      <a:pt x="0" y="0"/>
                    </a:lnTo>
                    <a:lnTo>
                      <a:pt x="424" y="551"/>
                    </a:lnTo>
                    <a:lnTo>
                      <a:pt x="212" y="655"/>
                    </a:lnTo>
                    <a:close/>
                    <a:moveTo>
                      <a:pt x="7" y="13"/>
                    </a:moveTo>
                    <a:lnTo>
                      <a:pt x="213" y="651"/>
                    </a:lnTo>
                    <a:lnTo>
                      <a:pt x="420" y="550"/>
                    </a:lnTo>
                    <a:lnTo>
                      <a:pt x="7" y="1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99" name="Freeform 96">
                <a:extLst>
                  <a:ext uri="{FF2B5EF4-FFF2-40B4-BE49-F238E27FC236}">
                    <a16:creationId xmlns:a16="http://schemas.microsoft.com/office/drawing/2014/main" id="{FC64551A-4B32-4FBB-85BB-7A8D6FB5108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552" y="3861"/>
                <a:ext cx="557" cy="652"/>
              </a:xfrm>
              <a:custGeom>
                <a:avLst/>
                <a:gdLst>
                  <a:gd name="T0" fmla="*/ 557 w 557"/>
                  <a:gd name="T1" fmla="*/ 652 h 652"/>
                  <a:gd name="T2" fmla="*/ 0 w 557"/>
                  <a:gd name="T3" fmla="*/ 154 h 652"/>
                  <a:gd name="T4" fmla="*/ 347 w 557"/>
                  <a:gd name="T5" fmla="*/ 0 h 652"/>
                  <a:gd name="T6" fmla="*/ 347 w 557"/>
                  <a:gd name="T7" fmla="*/ 1 h 652"/>
                  <a:gd name="T8" fmla="*/ 557 w 557"/>
                  <a:gd name="T9" fmla="*/ 652 h 652"/>
                  <a:gd name="T10" fmla="*/ 4 w 557"/>
                  <a:gd name="T11" fmla="*/ 155 h 652"/>
                  <a:gd name="T12" fmla="*/ 552 w 557"/>
                  <a:gd name="T13" fmla="*/ 644 h 652"/>
                  <a:gd name="T14" fmla="*/ 344 w 557"/>
                  <a:gd name="T15" fmla="*/ 3 h 652"/>
                  <a:gd name="T16" fmla="*/ 4 w 557"/>
                  <a:gd name="T17" fmla="*/ 155 h 6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57" h="652">
                    <a:moveTo>
                      <a:pt x="557" y="652"/>
                    </a:moveTo>
                    <a:lnTo>
                      <a:pt x="0" y="154"/>
                    </a:lnTo>
                    <a:lnTo>
                      <a:pt x="347" y="0"/>
                    </a:lnTo>
                    <a:lnTo>
                      <a:pt x="347" y="1"/>
                    </a:lnTo>
                    <a:lnTo>
                      <a:pt x="557" y="652"/>
                    </a:lnTo>
                    <a:close/>
                    <a:moveTo>
                      <a:pt x="4" y="155"/>
                    </a:moveTo>
                    <a:lnTo>
                      <a:pt x="552" y="644"/>
                    </a:lnTo>
                    <a:lnTo>
                      <a:pt x="344" y="3"/>
                    </a:lnTo>
                    <a:lnTo>
                      <a:pt x="4" y="15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00" name="Freeform 97">
                <a:extLst>
                  <a:ext uri="{FF2B5EF4-FFF2-40B4-BE49-F238E27FC236}">
                    <a16:creationId xmlns:a16="http://schemas.microsoft.com/office/drawing/2014/main" id="{3A676B8F-DFFF-4CA3-BBBA-13D7B52AF4B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553" y="3551"/>
                <a:ext cx="347" cy="467"/>
              </a:xfrm>
              <a:custGeom>
                <a:avLst/>
                <a:gdLst>
                  <a:gd name="T0" fmla="*/ 0 w 347"/>
                  <a:gd name="T1" fmla="*/ 467 h 467"/>
                  <a:gd name="T2" fmla="*/ 0 w 347"/>
                  <a:gd name="T3" fmla="*/ 464 h 467"/>
                  <a:gd name="T4" fmla="*/ 57 w 347"/>
                  <a:gd name="T5" fmla="*/ 0 h 467"/>
                  <a:gd name="T6" fmla="*/ 347 w 347"/>
                  <a:gd name="T7" fmla="*/ 312 h 467"/>
                  <a:gd name="T8" fmla="*/ 344 w 347"/>
                  <a:gd name="T9" fmla="*/ 313 h 467"/>
                  <a:gd name="T10" fmla="*/ 0 w 347"/>
                  <a:gd name="T11" fmla="*/ 467 h 467"/>
                  <a:gd name="T12" fmla="*/ 60 w 347"/>
                  <a:gd name="T13" fmla="*/ 6 h 467"/>
                  <a:gd name="T14" fmla="*/ 3 w 347"/>
                  <a:gd name="T15" fmla="*/ 462 h 467"/>
                  <a:gd name="T16" fmla="*/ 342 w 347"/>
                  <a:gd name="T17" fmla="*/ 311 h 467"/>
                  <a:gd name="T18" fmla="*/ 60 w 347"/>
                  <a:gd name="T19" fmla="*/ 6 h 4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47" h="467">
                    <a:moveTo>
                      <a:pt x="0" y="467"/>
                    </a:moveTo>
                    <a:lnTo>
                      <a:pt x="0" y="464"/>
                    </a:lnTo>
                    <a:lnTo>
                      <a:pt x="57" y="0"/>
                    </a:lnTo>
                    <a:lnTo>
                      <a:pt x="347" y="312"/>
                    </a:lnTo>
                    <a:lnTo>
                      <a:pt x="344" y="313"/>
                    </a:lnTo>
                    <a:lnTo>
                      <a:pt x="0" y="467"/>
                    </a:lnTo>
                    <a:close/>
                    <a:moveTo>
                      <a:pt x="60" y="6"/>
                    </a:moveTo>
                    <a:lnTo>
                      <a:pt x="3" y="462"/>
                    </a:lnTo>
                    <a:lnTo>
                      <a:pt x="342" y="311"/>
                    </a:lnTo>
                    <a:lnTo>
                      <a:pt x="60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01" name="Freeform 98">
                <a:extLst>
                  <a:ext uri="{FF2B5EF4-FFF2-40B4-BE49-F238E27FC236}">
                    <a16:creationId xmlns:a16="http://schemas.microsoft.com/office/drawing/2014/main" id="{1B84F14B-601A-49F4-AB0D-1E80B461151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018" y="3551"/>
                <a:ext cx="595" cy="465"/>
              </a:xfrm>
              <a:custGeom>
                <a:avLst/>
                <a:gdLst>
                  <a:gd name="T0" fmla="*/ 537 w 595"/>
                  <a:gd name="T1" fmla="*/ 465 h 465"/>
                  <a:gd name="T2" fmla="*/ 536 w 595"/>
                  <a:gd name="T3" fmla="*/ 465 h 465"/>
                  <a:gd name="T4" fmla="*/ 0 w 595"/>
                  <a:gd name="T5" fmla="*/ 372 h 465"/>
                  <a:gd name="T6" fmla="*/ 3 w 595"/>
                  <a:gd name="T7" fmla="*/ 370 h 465"/>
                  <a:gd name="T8" fmla="*/ 595 w 595"/>
                  <a:gd name="T9" fmla="*/ 0 h 465"/>
                  <a:gd name="T10" fmla="*/ 595 w 595"/>
                  <a:gd name="T11" fmla="*/ 2 h 465"/>
                  <a:gd name="T12" fmla="*/ 537 w 595"/>
                  <a:gd name="T13" fmla="*/ 465 h 465"/>
                  <a:gd name="T14" fmla="*/ 6 w 595"/>
                  <a:gd name="T15" fmla="*/ 370 h 465"/>
                  <a:gd name="T16" fmla="*/ 535 w 595"/>
                  <a:gd name="T17" fmla="*/ 463 h 465"/>
                  <a:gd name="T18" fmla="*/ 591 w 595"/>
                  <a:gd name="T19" fmla="*/ 5 h 465"/>
                  <a:gd name="T20" fmla="*/ 6 w 595"/>
                  <a:gd name="T21" fmla="*/ 370 h 4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95" h="465">
                    <a:moveTo>
                      <a:pt x="537" y="465"/>
                    </a:moveTo>
                    <a:lnTo>
                      <a:pt x="536" y="465"/>
                    </a:lnTo>
                    <a:lnTo>
                      <a:pt x="0" y="372"/>
                    </a:lnTo>
                    <a:lnTo>
                      <a:pt x="3" y="370"/>
                    </a:lnTo>
                    <a:lnTo>
                      <a:pt x="595" y="0"/>
                    </a:lnTo>
                    <a:lnTo>
                      <a:pt x="595" y="2"/>
                    </a:lnTo>
                    <a:lnTo>
                      <a:pt x="537" y="465"/>
                    </a:lnTo>
                    <a:close/>
                    <a:moveTo>
                      <a:pt x="6" y="370"/>
                    </a:moveTo>
                    <a:lnTo>
                      <a:pt x="535" y="463"/>
                    </a:lnTo>
                    <a:lnTo>
                      <a:pt x="591" y="5"/>
                    </a:lnTo>
                    <a:lnTo>
                      <a:pt x="6" y="37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02" name="Freeform 99">
                <a:extLst>
                  <a:ext uri="{FF2B5EF4-FFF2-40B4-BE49-F238E27FC236}">
                    <a16:creationId xmlns:a16="http://schemas.microsoft.com/office/drawing/2014/main" id="{201FD636-223C-43FC-AF22-DD3DFE9F007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845" y="3550"/>
                <a:ext cx="773" cy="373"/>
              </a:xfrm>
              <a:custGeom>
                <a:avLst/>
                <a:gdLst>
                  <a:gd name="T0" fmla="*/ 176 w 773"/>
                  <a:gd name="T1" fmla="*/ 373 h 373"/>
                  <a:gd name="T2" fmla="*/ 0 w 773"/>
                  <a:gd name="T3" fmla="*/ 204 h 373"/>
                  <a:gd name="T4" fmla="*/ 773 w 773"/>
                  <a:gd name="T5" fmla="*/ 0 h 373"/>
                  <a:gd name="T6" fmla="*/ 176 w 773"/>
                  <a:gd name="T7" fmla="*/ 373 h 373"/>
                  <a:gd name="T8" fmla="*/ 4 w 773"/>
                  <a:gd name="T9" fmla="*/ 205 h 373"/>
                  <a:gd name="T10" fmla="*/ 176 w 773"/>
                  <a:gd name="T11" fmla="*/ 371 h 373"/>
                  <a:gd name="T12" fmla="*/ 758 w 773"/>
                  <a:gd name="T13" fmla="*/ 7 h 373"/>
                  <a:gd name="T14" fmla="*/ 4 w 773"/>
                  <a:gd name="T15" fmla="*/ 205 h 3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73" h="373">
                    <a:moveTo>
                      <a:pt x="176" y="373"/>
                    </a:moveTo>
                    <a:lnTo>
                      <a:pt x="0" y="204"/>
                    </a:lnTo>
                    <a:lnTo>
                      <a:pt x="773" y="0"/>
                    </a:lnTo>
                    <a:lnTo>
                      <a:pt x="176" y="373"/>
                    </a:lnTo>
                    <a:close/>
                    <a:moveTo>
                      <a:pt x="4" y="205"/>
                    </a:moveTo>
                    <a:lnTo>
                      <a:pt x="176" y="371"/>
                    </a:lnTo>
                    <a:lnTo>
                      <a:pt x="758" y="7"/>
                    </a:lnTo>
                    <a:lnTo>
                      <a:pt x="4" y="20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03" name="Freeform 100">
                <a:extLst>
                  <a:ext uri="{FF2B5EF4-FFF2-40B4-BE49-F238E27FC236}">
                    <a16:creationId xmlns:a16="http://schemas.microsoft.com/office/drawing/2014/main" id="{59C7BCC3-C3A8-4072-9982-8F5BF6D4389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644" y="3753"/>
                <a:ext cx="380" cy="171"/>
              </a:xfrm>
              <a:custGeom>
                <a:avLst/>
                <a:gdLst>
                  <a:gd name="T0" fmla="*/ 0 w 380"/>
                  <a:gd name="T1" fmla="*/ 119 h 171"/>
                  <a:gd name="T2" fmla="*/ 203 w 380"/>
                  <a:gd name="T3" fmla="*/ 0 h 171"/>
                  <a:gd name="T4" fmla="*/ 380 w 380"/>
                  <a:gd name="T5" fmla="*/ 171 h 171"/>
                  <a:gd name="T6" fmla="*/ 0 w 380"/>
                  <a:gd name="T7" fmla="*/ 119 h 171"/>
                  <a:gd name="T8" fmla="*/ 203 w 380"/>
                  <a:gd name="T9" fmla="*/ 3 h 171"/>
                  <a:gd name="T10" fmla="*/ 7 w 380"/>
                  <a:gd name="T11" fmla="*/ 118 h 171"/>
                  <a:gd name="T12" fmla="*/ 374 w 380"/>
                  <a:gd name="T13" fmla="*/ 168 h 171"/>
                  <a:gd name="T14" fmla="*/ 203 w 380"/>
                  <a:gd name="T15" fmla="*/ 3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80" h="171">
                    <a:moveTo>
                      <a:pt x="0" y="119"/>
                    </a:moveTo>
                    <a:lnTo>
                      <a:pt x="203" y="0"/>
                    </a:lnTo>
                    <a:lnTo>
                      <a:pt x="380" y="171"/>
                    </a:lnTo>
                    <a:lnTo>
                      <a:pt x="0" y="119"/>
                    </a:lnTo>
                    <a:close/>
                    <a:moveTo>
                      <a:pt x="203" y="3"/>
                    </a:moveTo>
                    <a:lnTo>
                      <a:pt x="7" y="118"/>
                    </a:lnTo>
                    <a:lnTo>
                      <a:pt x="374" y="168"/>
                    </a:lnTo>
                    <a:lnTo>
                      <a:pt x="203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04" name="Freeform 101">
                <a:extLst>
                  <a:ext uri="{FF2B5EF4-FFF2-40B4-BE49-F238E27FC236}">
                    <a16:creationId xmlns:a16="http://schemas.microsoft.com/office/drawing/2014/main" id="{E2428268-87E4-429F-9E19-DA5FA9B6190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466" y="3345"/>
                <a:ext cx="383" cy="529"/>
              </a:xfrm>
              <a:custGeom>
                <a:avLst/>
                <a:gdLst>
                  <a:gd name="T0" fmla="*/ 180 w 383"/>
                  <a:gd name="T1" fmla="*/ 529 h 529"/>
                  <a:gd name="T2" fmla="*/ 0 w 383"/>
                  <a:gd name="T3" fmla="*/ 0 h 529"/>
                  <a:gd name="T4" fmla="*/ 383 w 383"/>
                  <a:gd name="T5" fmla="*/ 410 h 529"/>
                  <a:gd name="T6" fmla="*/ 180 w 383"/>
                  <a:gd name="T7" fmla="*/ 529 h 529"/>
                  <a:gd name="T8" fmla="*/ 6 w 383"/>
                  <a:gd name="T9" fmla="*/ 10 h 529"/>
                  <a:gd name="T10" fmla="*/ 183 w 383"/>
                  <a:gd name="T11" fmla="*/ 525 h 529"/>
                  <a:gd name="T12" fmla="*/ 379 w 383"/>
                  <a:gd name="T13" fmla="*/ 409 h 529"/>
                  <a:gd name="T14" fmla="*/ 6 w 383"/>
                  <a:gd name="T15" fmla="*/ 10 h 5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83" h="529">
                    <a:moveTo>
                      <a:pt x="180" y="529"/>
                    </a:moveTo>
                    <a:lnTo>
                      <a:pt x="0" y="0"/>
                    </a:lnTo>
                    <a:lnTo>
                      <a:pt x="383" y="410"/>
                    </a:lnTo>
                    <a:lnTo>
                      <a:pt x="180" y="529"/>
                    </a:lnTo>
                    <a:close/>
                    <a:moveTo>
                      <a:pt x="6" y="10"/>
                    </a:moveTo>
                    <a:lnTo>
                      <a:pt x="183" y="525"/>
                    </a:lnTo>
                    <a:lnTo>
                      <a:pt x="379" y="409"/>
                    </a:lnTo>
                    <a:lnTo>
                      <a:pt x="6" y="1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05" name="Freeform 102">
                <a:extLst>
                  <a:ext uri="{FF2B5EF4-FFF2-40B4-BE49-F238E27FC236}">
                    <a16:creationId xmlns:a16="http://schemas.microsoft.com/office/drawing/2014/main" id="{F50491F8-5C99-49F3-A269-DA27C2D1378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122" y="3347"/>
                <a:ext cx="527" cy="695"/>
              </a:xfrm>
              <a:custGeom>
                <a:avLst/>
                <a:gdLst>
                  <a:gd name="T0" fmla="*/ 0 w 527"/>
                  <a:gd name="T1" fmla="*/ 695 h 695"/>
                  <a:gd name="T2" fmla="*/ 348 w 527"/>
                  <a:gd name="T3" fmla="*/ 0 h 695"/>
                  <a:gd name="T4" fmla="*/ 527 w 527"/>
                  <a:gd name="T5" fmla="*/ 525 h 695"/>
                  <a:gd name="T6" fmla="*/ 525 w 527"/>
                  <a:gd name="T7" fmla="*/ 525 h 695"/>
                  <a:gd name="T8" fmla="*/ 0 w 527"/>
                  <a:gd name="T9" fmla="*/ 695 h 695"/>
                  <a:gd name="T10" fmla="*/ 347 w 527"/>
                  <a:gd name="T11" fmla="*/ 7 h 695"/>
                  <a:gd name="T12" fmla="*/ 4 w 527"/>
                  <a:gd name="T13" fmla="*/ 690 h 695"/>
                  <a:gd name="T14" fmla="*/ 524 w 527"/>
                  <a:gd name="T15" fmla="*/ 524 h 695"/>
                  <a:gd name="T16" fmla="*/ 347 w 527"/>
                  <a:gd name="T17" fmla="*/ 7 h 6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27" h="695">
                    <a:moveTo>
                      <a:pt x="0" y="695"/>
                    </a:moveTo>
                    <a:lnTo>
                      <a:pt x="348" y="0"/>
                    </a:lnTo>
                    <a:lnTo>
                      <a:pt x="527" y="525"/>
                    </a:lnTo>
                    <a:lnTo>
                      <a:pt x="525" y="525"/>
                    </a:lnTo>
                    <a:lnTo>
                      <a:pt x="0" y="695"/>
                    </a:lnTo>
                    <a:close/>
                    <a:moveTo>
                      <a:pt x="347" y="7"/>
                    </a:moveTo>
                    <a:lnTo>
                      <a:pt x="4" y="690"/>
                    </a:lnTo>
                    <a:lnTo>
                      <a:pt x="524" y="524"/>
                    </a:lnTo>
                    <a:lnTo>
                      <a:pt x="347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06" name="Freeform 103">
                <a:extLst>
                  <a:ext uri="{FF2B5EF4-FFF2-40B4-BE49-F238E27FC236}">
                    <a16:creationId xmlns:a16="http://schemas.microsoft.com/office/drawing/2014/main" id="{7BE3C1D8-784D-40C7-945C-71E18EDB642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122" y="3869"/>
                <a:ext cx="530" cy="514"/>
              </a:xfrm>
              <a:custGeom>
                <a:avLst/>
                <a:gdLst>
                  <a:gd name="T0" fmla="*/ 59 w 530"/>
                  <a:gd name="T1" fmla="*/ 514 h 514"/>
                  <a:gd name="T2" fmla="*/ 0 w 530"/>
                  <a:gd name="T3" fmla="*/ 169 h 514"/>
                  <a:gd name="T4" fmla="*/ 1 w 530"/>
                  <a:gd name="T5" fmla="*/ 169 h 514"/>
                  <a:gd name="T6" fmla="*/ 530 w 530"/>
                  <a:gd name="T7" fmla="*/ 0 h 514"/>
                  <a:gd name="T8" fmla="*/ 59 w 530"/>
                  <a:gd name="T9" fmla="*/ 514 h 514"/>
                  <a:gd name="T10" fmla="*/ 3 w 530"/>
                  <a:gd name="T11" fmla="*/ 172 h 514"/>
                  <a:gd name="T12" fmla="*/ 61 w 530"/>
                  <a:gd name="T13" fmla="*/ 508 h 514"/>
                  <a:gd name="T14" fmla="*/ 522 w 530"/>
                  <a:gd name="T15" fmla="*/ 6 h 514"/>
                  <a:gd name="T16" fmla="*/ 3 w 530"/>
                  <a:gd name="T17" fmla="*/ 172 h 5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30" h="514">
                    <a:moveTo>
                      <a:pt x="59" y="514"/>
                    </a:moveTo>
                    <a:lnTo>
                      <a:pt x="0" y="169"/>
                    </a:lnTo>
                    <a:lnTo>
                      <a:pt x="1" y="169"/>
                    </a:lnTo>
                    <a:lnTo>
                      <a:pt x="530" y="0"/>
                    </a:lnTo>
                    <a:lnTo>
                      <a:pt x="59" y="514"/>
                    </a:lnTo>
                    <a:close/>
                    <a:moveTo>
                      <a:pt x="3" y="172"/>
                    </a:moveTo>
                    <a:lnTo>
                      <a:pt x="61" y="508"/>
                    </a:lnTo>
                    <a:lnTo>
                      <a:pt x="522" y="6"/>
                    </a:lnTo>
                    <a:lnTo>
                      <a:pt x="3" y="17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07" name="Freeform 104">
                <a:extLst>
                  <a:ext uri="{FF2B5EF4-FFF2-40B4-BE49-F238E27FC236}">
                    <a16:creationId xmlns:a16="http://schemas.microsoft.com/office/drawing/2014/main" id="{7E80E3D7-8C25-4A36-B553-1D4A1FCC40D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633" y="4037"/>
                <a:ext cx="551" cy="345"/>
              </a:xfrm>
              <a:custGeom>
                <a:avLst/>
                <a:gdLst>
                  <a:gd name="T0" fmla="*/ 551 w 551"/>
                  <a:gd name="T1" fmla="*/ 345 h 345"/>
                  <a:gd name="T2" fmla="*/ 0 w 551"/>
                  <a:gd name="T3" fmla="*/ 143 h 345"/>
                  <a:gd name="T4" fmla="*/ 492 w 551"/>
                  <a:gd name="T5" fmla="*/ 0 h 345"/>
                  <a:gd name="T6" fmla="*/ 551 w 551"/>
                  <a:gd name="T7" fmla="*/ 345 h 345"/>
                  <a:gd name="T8" fmla="*/ 8 w 551"/>
                  <a:gd name="T9" fmla="*/ 144 h 345"/>
                  <a:gd name="T10" fmla="*/ 547 w 551"/>
                  <a:gd name="T11" fmla="*/ 341 h 345"/>
                  <a:gd name="T12" fmla="*/ 490 w 551"/>
                  <a:gd name="T13" fmla="*/ 4 h 345"/>
                  <a:gd name="T14" fmla="*/ 8 w 551"/>
                  <a:gd name="T15" fmla="*/ 144 h 3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51" h="345">
                    <a:moveTo>
                      <a:pt x="551" y="345"/>
                    </a:moveTo>
                    <a:lnTo>
                      <a:pt x="0" y="143"/>
                    </a:lnTo>
                    <a:lnTo>
                      <a:pt x="492" y="0"/>
                    </a:lnTo>
                    <a:lnTo>
                      <a:pt x="551" y="345"/>
                    </a:lnTo>
                    <a:close/>
                    <a:moveTo>
                      <a:pt x="8" y="144"/>
                    </a:moveTo>
                    <a:lnTo>
                      <a:pt x="547" y="341"/>
                    </a:lnTo>
                    <a:lnTo>
                      <a:pt x="490" y="4"/>
                    </a:lnTo>
                    <a:lnTo>
                      <a:pt x="8" y="14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08" name="Freeform 105">
                <a:extLst>
                  <a:ext uri="{FF2B5EF4-FFF2-40B4-BE49-F238E27FC236}">
                    <a16:creationId xmlns:a16="http://schemas.microsoft.com/office/drawing/2014/main" id="{086BA6FA-7D64-48BB-ADFC-AD702DB47DF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634" y="3444"/>
                <a:ext cx="491" cy="738"/>
              </a:xfrm>
              <a:custGeom>
                <a:avLst/>
                <a:gdLst>
                  <a:gd name="T0" fmla="*/ 0 w 491"/>
                  <a:gd name="T1" fmla="*/ 738 h 738"/>
                  <a:gd name="T2" fmla="*/ 1 w 491"/>
                  <a:gd name="T3" fmla="*/ 736 h 738"/>
                  <a:gd name="T4" fmla="*/ 355 w 491"/>
                  <a:gd name="T5" fmla="*/ 0 h 738"/>
                  <a:gd name="T6" fmla="*/ 491 w 491"/>
                  <a:gd name="T7" fmla="*/ 597 h 738"/>
                  <a:gd name="T8" fmla="*/ 0 w 491"/>
                  <a:gd name="T9" fmla="*/ 738 h 738"/>
                  <a:gd name="T10" fmla="*/ 355 w 491"/>
                  <a:gd name="T11" fmla="*/ 7 h 738"/>
                  <a:gd name="T12" fmla="*/ 4 w 491"/>
                  <a:gd name="T13" fmla="*/ 735 h 738"/>
                  <a:gd name="T14" fmla="*/ 488 w 491"/>
                  <a:gd name="T15" fmla="*/ 594 h 738"/>
                  <a:gd name="T16" fmla="*/ 355 w 491"/>
                  <a:gd name="T17" fmla="*/ 7 h 7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91" h="738">
                    <a:moveTo>
                      <a:pt x="0" y="738"/>
                    </a:moveTo>
                    <a:lnTo>
                      <a:pt x="1" y="736"/>
                    </a:lnTo>
                    <a:lnTo>
                      <a:pt x="355" y="0"/>
                    </a:lnTo>
                    <a:lnTo>
                      <a:pt x="491" y="597"/>
                    </a:lnTo>
                    <a:lnTo>
                      <a:pt x="0" y="738"/>
                    </a:lnTo>
                    <a:close/>
                    <a:moveTo>
                      <a:pt x="355" y="7"/>
                    </a:moveTo>
                    <a:lnTo>
                      <a:pt x="4" y="735"/>
                    </a:lnTo>
                    <a:lnTo>
                      <a:pt x="488" y="594"/>
                    </a:lnTo>
                    <a:lnTo>
                      <a:pt x="355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09" name="Freeform 106">
                <a:extLst>
                  <a:ext uri="{FF2B5EF4-FFF2-40B4-BE49-F238E27FC236}">
                    <a16:creationId xmlns:a16="http://schemas.microsoft.com/office/drawing/2014/main" id="{38B05025-162E-432C-AB79-D69CFD47AC9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988" y="3348"/>
                <a:ext cx="483" cy="695"/>
              </a:xfrm>
              <a:custGeom>
                <a:avLst/>
                <a:gdLst>
                  <a:gd name="T0" fmla="*/ 135 w 483"/>
                  <a:gd name="T1" fmla="*/ 695 h 695"/>
                  <a:gd name="T2" fmla="*/ 135 w 483"/>
                  <a:gd name="T3" fmla="*/ 691 h 695"/>
                  <a:gd name="T4" fmla="*/ 0 w 483"/>
                  <a:gd name="T5" fmla="*/ 98 h 695"/>
                  <a:gd name="T6" fmla="*/ 483 w 483"/>
                  <a:gd name="T7" fmla="*/ 0 h 695"/>
                  <a:gd name="T8" fmla="*/ 135 w 483"/>
                  <a:gd name="T9" fmla="*/ 695 h 695"/>
                  <a:gd name="T10" fmla="*/ 2 w 483"/>
                  <a:gd name="T11" fmla="*/ 100 h 695"/>
                  <a:gd name="T12" fmla="*/ 136 w 483"/>
                  <a:gd name="T13" fmla="*/ 688 h 695"/>
                  <a:gd name="T14" fmla="*/ 478 w 483"/>
                  <a:gd name="T15" fmla="*/ 4 h 695"/>
                  <a:gd name="T16" fmla="*/ 2 w 483"/>
                  <a:gd name="T17" fmla="*/ 100 h 6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83" h="695">
                    <a:moveTo>
                      <a:pt x="135" y="695"/>
                    </a:moveTo>
                    <a:lnTo>
                      <a:pt x="135" y="691"/>
                    </a:lnTo>
                    <a:lnTo>
                      <a:pt x="0" y="98"/>
                    </a:lnTo>
                    <a:lnTo>
                      <a:pt x="483" y="0"/>
                    </a:lnTo>
                    <a:lnTo>
                      <a:pt x="135" y="695"/>
                    </a:lnTo>
                    <a:close/>
                    <a:moveTo>
                      <a:pt x="2" y="100"/>
                    </a:moveTo>
                    <a:lnTo>
                      <a:pt x="136" y="688"/>
                    </a:lnTo>
                    <a:lnTo>
                      <a:pt x="478" y="4"/>
                    </a:lnTo>
                    <a:lnTo>
                      <a:pt x="2" y="10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10" name="Freeform 107">
                <a:extLst>
                  <a:ext uri="{FF2B5EF4-FFF2-40B4-BE49-F238E27FC236}">
                    <a16:creationId xmlns:a16="http://schemas.microsoft.com/office/drawing/2014/main" id="{320A3749-E55D-41B6-A9E1-C2B335BC15C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462" y="2891"/>
                <a:ext cx="358" cy="539"/>
              </a:xfrm>
              <a:custGeom>
                <a:avLst/>
                <a:gdLst>
                  <a:gd name="T0" fmla="*/ 358 w 358"/>
                  <a:gd name="T1" fmla="*/ 539 h 539"/>
                  <a:gd name="T2" fmla="*/ 5 w 358"/>
                  <a:gd name="T3" fmla="*/ 461 h 539"/>
                  <a:gd name="T4" fmla="*/ 0 w 358"/>
                  <a:gd name="T5" fmla="*/ 0 h 539"/>
                  <a:gd name="T6" fmla="*/ 358 w 358"/>
                  <a:gd name="T7" fmla="*/ 539 h 539"/>
                  <a:gd name="T8" fmla="*/ 8 w 358"/>
                  <a:gd name="T9" fmla="*/ 458 h 539"/>
                  <a:gd name="T10" fmla="*/ 353 w 358"/>
                  <a:gd name="T11" fmla="*/ 534 h 539"/>
                  <a:gd name="T12" fmla="*/ 3 w 358"/>
                  <a:gd name="T13" fmla="*/ 8 h 539"/>
                  <a:gd name="T14" fmla="*/ 8 w 358"/>
                  <a:gd name="T15" fmla="*/ 458 h 5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58" h="539">
                    <a:moveTo>
                      <a:pt x="358" y="539"/>
                    </a:moveTo>
                    <a:lnTo>
                      <a:pt x="5" y="461"/>
                    </a:lnTo>
                    <a:lnTo>
                      <a:pt x="0" y="0"/>
                    </a:lnTo>
                    <a:lnTo>
                      <a:pt x="358" y="539"/>
                    </a:lnTo>
                    <a:close/>
                    <a:moveTo>
                      <a:pt x="8" y="458"/>
                    </a:moveTo>
                    <a:lnTo>
                      <a:pt x="353" y="534"/>
                    </a:lnTo>
                    <a:lnTo>
                      <a:pt x="3" y="8"/>
                    </a:lnTo>
                    <a:lnTo>
                      <a:pt x="8" y="45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11" name="Freeform 108">
                <a:extLst>
                  <a:ext uri="{FF2B5EF4-FFF2-40B4-BE49-F238E27FC236}">
                    <a16:creationId xmlns:a16="http://schemas.microsoft.com/office/drawing/2014/main" id="{221BA261-2C1E-4A7E-9162-407C633E60E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462" y="3347"/>
                <a:ext cx="441" cy="265"/>
              </a:xfrm>
              <a:custGeom>
                <a:avLst/>
                <a:gdLst>
                  <a:gd name="T0" fmla="*/ 441 w 441"/>
                  <a:gd name="T1" fmla="*/ 265 h 265"/>
                  <a:gd name="T2" fmla="*/ 0 w 441"/>
                  <a:gd name="T3" fmla="*/ 0 h 265"/>
                  <a:gd name="T4" fmla="*/ 356 w 441"/>
                  <a:gd name="T5" fmla="*/ 80 h 265"/>
                  <a:gd name="T6" fmla="*/ 441 w 441"/>
                  <a:gd name="T7" fmla="*/ 265 h 265"/>
                  <a:gd name="T8" fmla="*/ 15 w 441"/>
                  <a:gd name="T9" fmla="*/ 6 h 265"/>
                  <a:gd name="T10" fmla="*/ 436 w 441"/>
                  <a:gd name="T11" fmla="*/ 259 h 265"/>
                  <a:gd name="T12" fmla="*/ 355 w 441"/>
                  <a:gd name="T13" fmla="*/ 82 h 265"/>
                  <a:gd name="T14" fmla="*/ 15 w 441"/>
                  <a:gd name="T15" fmla="*/ 6 h 2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41" h="265">
                    <a:moveTo>
                      <a:pt x="441" y="265"/>
                    </a:moveTo>
                    <a:lnTo>
                      <a:pt x="0" y="0"/>
                    </a:lnTo>
                    <a:lnTo>
                      <a:pt x="356" y="80"/>
                    </a:lnTo>
                    <a:lnTo>
                      <a:pt x="441" y="265"/>
                    </a:lnTo>
                    <a:close/>
                    <a:moveTo>
                      <a:pt x="15" y="6"/>
                    </a:moveTo>
                    <a:lnTo>
                      <a:pt x="436" y="259"/>
                    </a:lnTo>
                    <a:lnTo>
                      <a:pt x="355" y="82"/>
                    </a:lnTo>
                    <a:lnTo>
                      <a:pt x="15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12" name="Freeform 109">
                <a:extLst>
                  <a:ext uri="{FF2B5EF4-FFF2-40B4-BE49-F238E27FC236}">
                    <a16:creationId xmlns:a16="http://schemas.microsoft.com/office/drawing/2014/main" id="{293A8D4B-54A8-4E62-8EFD-867C20CEE55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816" y="3172"/>
                <a:ext cx="703" cy="439"/>
              </a:xfrm>
              <a:custGeom>
                <a:avLst/>
                <a:gdLst>
                  <a:gd name="T0" fmla="*/ 84 w 703"/>
                  <a:gd name="T1" fmla="*/ 439 h 439"/>
                  <a:gd name="T2" fmla="*/ 0 w 703"/>
                  <a:gd name="T3" fmla="*/ 255 h 439"/>
                  <a:gd name="T4" fmla="*/ 1 w 703"/>
                  <a:gd name="T5" fmla="*/ 255 h 439"/>
                  <a:gd name="T6" fmla="*/ 703 w 703"/>
                  <a:gd name="T7" fmla="*/ 0 h 439"/>
                  <a:gd name="T8" fmla="*/ 84 w 703"/>
                  <a:gd name="T9" fmla="*/ 439 h 439"/>
                  <a:gd name="T10" fmla="*/ 3 w 703"/>
                  <a:gd name="T11" fmla="*/ 257 h 439"/>
                  <a:gd name="T12" fmla="*/ 85 w 703"/>
                  <a:gd name="T13" fmla="*/ 435 h 439"/>
                  <a:gd name="T14" fmla="*/ 687 w 703"/>
                  <a:gd name="T15" fmla="*/ 9 h 439"/>
                  <a:gd name="T16" fmla="*/ 3 w 703"/>
                  <a:gd name="T17" fmla="*/ 257 h 4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03" h="439">
                    <a:moveTo>
                      <a:pt x="84" y="439"/>
                    </a:moveTo>
                    <a:lnTo>
                      <a:pt x="0" y="255"/>
                    </a:lnTo>
                    <a:lnTo>
                      <a:pt x="1" y="255"/>
                    </a:lnTo>
                    <a:lnTo>
                      <a:pt x="703" y="0"/>
                    </a:lnTo>
                    <a:lnTo>
                      <a:pt x="84" y="439"/>
                    </a:lnTo>
                    <a:close/>
                    <a:moveTo>
                      <a:pt x="3" y="257"/>
                    </a:moveTo>
                    <a:lnTo>
                      <a:pt x="85" y="435"/>
                    </a:lnTo>
                    <a:lnTo>
                      <a:pt x="687" y="9"/>
                    </a:lnTo>
                    <a:lnTo>
                      <a:pt x="3" y="25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13" name="Freeform 110">
                <a:extLst>
                  <a:ext uri="{FF2B5EF4-FFF2-40B4-BE49-F238E27FC236}">
                    <a16:creationId xmlns:a16="http://schemas.microsoft.com/office/drawing/2014/main" id="{055ACFF3-E7DA-466A-995D-019F0343AA2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461" y="2893"/>
                <a:ext cx="1055" cy="536"/>
              </a:xfrm>
              <a:custGeom>
                <a:avLst/>
                <a:gdLst>
                  <a:gd name="T0" fmla="*/ 356 w 1055"/>
                  <a:gd name="T1" fmla="*/ 536 h 536"/>
                  <a:gd name="T2" fmla="*/ 356 w 1055"/>
                  <a:gd name="T3" fmla="*/ 536 h 536"/>
                  <a:gd name="T4" fmla="*/ 0 w 1055"/>
                  <a:gd name="T5" fmla="*/ 0 h 536"/>
                  <a:gd name="T6" fmla="*/ 3 w 1055"/>
                  <a:gd name="T7" fmla="*/ 1 h 536"/>
                  <a:gd name="T8" fmla="*/ 1055 w 1055"/>
                  <a:gd name="T9" fmla="*/ 284 h 536"/>
                  <a:gd name="T10" fmla="*/ 356 w 1055"/>
                  <a:gd name="T11" fmla="*/ 536 h 536"/>
                  <a:gd name="T12" fmla="*/ 5 w 1055"/>
                  <a:gd name="T13" fmla="*/ 5 h 536"/>
                  <a:gd name="T14" fmla="*/ 357 w 1055"/>
                  <a:gd name="T15" fmla="*/ 534 h 536"/>
                  <a:gd name="T16" fmla="*/ 1047 w 1055"/>
                  <a:gd name="T17" fmla="*/ 284 h 536"/>
                  <a:gd name="T18" fmla="*/ 5 w 1055"/>
                  <a:gd name="T19" fmla="*/ 5 h 5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55" h="536">
                    <a:moveTo>
                      <a:pt x="356" y="536"/>
                    </a:moveTo>
                    <a:lnTo>
                      <a:pt x="356" y="536"/>
                    </a:lnTo>
                    <a:lnTo>
                      <a:pt x="0" y="0"/>
                    </a:lnTo>
                    <a:lnTo>
                      <a:pt x="3" y="1"/>
                    </a:lnTo>
                    <a:lnTo>
                      <a:pt x="1055" y="284"/>
                    </a:lnTo>
                    <a:lnTo>
                      <a:pt x="356" y="536"/>
                    </a:lnTo>
                    <a:close/>
                    <a:moveTo>
                      <a:pt x="5" y="5"/>
                    </a:moveTo>
                    <a:lnTo>
                      <a:pt x="357" y="534"/>
                    </a:lnTo>
                    <a:lnTo>
                      <a:pt x="1047" y="284"/>
                    </a:lnTo>
                    <a:lnTo>
                      <a:pt x="5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14" name="Freeform 111">
                <a:extLst>
                  <a:ext uri="{FF2B5EF4-FFF2-40B4-BE49-F238E27FC236}">
                    <a16:creationId xmlns:a16="http://schemas.microsoft.com/office/drawing/2014/main" id="{A3093239-6EB6-475C-9C51-DA3A8536B59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455" y="2861"/>
                <a:ext cx="1060" cy="318"/>
              </a:xfrm>
              <a:custGeom>
                <a:avLst/>
                <a:gdLst>
                  <a:gd name="T0" fmla="*/ 1060 w 1060"/>
                  <a:gd name="T1" fmla="*/ 318 h 318"/>
                  <a:gd name="T2" fmla="*/ 1056 w 1060"/>
                  <a:gd name="T3" fmla="*/ 317 h 318"/>
                  <a:gd name="T4" fmla="*/ 0 w 1060"/>
                  <a:gd name="T5" fmla="*/ 33 h 318"/>
                  <a:gd name="T6" fmla="*/ 846 w 1060"/>
                  <a:gd name="T7" fmla="*/ 0 h 318"/>
                  <a:gd name="T8" fmla="*/ 846 w 1060"/>
                  <a:gd name="T9" fmla="*/ 0 h 318"/>
                  <a:gd name="T10" fmla="*/ 1060 w 1060"/>
                  <a:gd name="T11" fmla="*/ 318 h 318"/>
                  <a:gd name="T12" fmla="*/ 17 w 1060"/>
                  <a:gd name="T13" fmla="*/ 36 h 318"/>
                  <a:gd name="T14" fmla="*/ 1054 w 1060"/>
                  <a:gd name="T15" fmla="*/ 313 h 318"/>
                  <a:gd name="T16" fmla="*/ 845 w 1060"/>
                  <a:gd name="T17" fmla="*/ 2 h 318"/>
                  <a:gd name="T18" fmla="*/ 17 w 1060"/>
                  <a:gd name="T19" fmla="*/ 36 h 3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60" h="318">
                    <a:moveTo>
                      <a:pt x="1060" y="318"/>
                    </a:moveTo>
                    <a:lnTo>
                      <a:pt x="1056" y="317"/>
                    </a:lnTo>
                    <a:lnTo>
                      <a:pt x="0" y="33"/>
                    </a:lnTo>
                    <a:lnTo>
                      <a:pt x="846" y="0"/>
                    </a:lnTo>
                    <a:lnTo>
                      <a:pt x="846" y="0"/>
                    </a:lnTo>
                    <a:lnTo>
                      <a:pt x="1060" y="318"/>
                    </a:lnTo>
                    <a:close/>
                    <a:moveTo>
                      <a:pt x="17" y="36"/>
                    </a:moveTo>
                    <a:lnTo>
                      <a:pt x="1054" y="313"/>
                    </a:lnTo>
                    <a:lnTo>
                      <a:pt x="845" y="2"/>
                    </a:lnTo>
                    <a:lnTo>
                      <a:pt x="17" y="3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15" name="Freeform 112">
                <a:extLst>
                  <a:ext uri="{FF2B5EF4-FFF2-40B4-BE49-F238E27FC236}">
                    <a16:creationId xmlns:a16="http://schemas.microsoft.com/office/drawing/2014/main" id="{43345AEA-965C-4B9E-8663-D10028D095E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297" y="2860"/>
                <a:ext cx="931" cy="345"/>
              </a:xfrm>
              <a:custGeom>
                <a:avLst/>
                <a:gdLst>
                  <a:gd name="T0" fmla="*/ 214 w 931"/>
                  <a:gd name="T1" fmla="*/ 318 h 345"/>
                  <a:gd name="T2" fmla="*/ 213 w 931"/>
                  <a:gd name="T3" fmla="*/ 318 h 345"/>
                  <a:gd name="T4" fmla="*/ 0 w 931"/>
                  <a:gd name="T5" fmla="*/ 0 h 345"/>
                  <a:gd name="T6" fmla="*/ 931 w 931"/>
                  <a:gd name="T7" fmla="*/ 345 h 345"/>
                  <a:gd name="T8" fmla="*/ 214 w 931"/>
                  <a:gd name="T9" fmla="*/ 318 h 345"/>
                  <a:gd name="T10" fmla="*/ 7 w 931"/>
                  <a:gd name="T11" fmla="*/ 4 h 345"/>
                  <a:gd name="T12" fmla="*/ 215 w 931"/>
                  <a:gd name="T13" fmla="*/ 315 h 345"/>
                  <a:gd name="T14" fmla="*/ 916 w 931"/>
                  <a:gd name="T15" fmla="*/ 342 h 345"/>
                  <a:gd name="T16" fmla="*/ 7 w 931"/>
                  <a:gd name="T17" fmla="*/ 4 h 3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31" h="345">
                    <a:moveTo>
                      <a:pt x="214" y="318"/>
                    </a:moveTo>
                    <a:lnTo>
                      <a:pt x="213" y="318"/>
                    </a:lnTo>
                    <a:lnTo>
                      <a:pt x="0" y="0"/>
                    </a:lnTo>
                    <a:lnTo>
                      <a:pt x="931" y="345"/>
                    </a:lnTo>
                    <a:lnTo>
                      <a:pt x="214" y="318"/>
                    </a:lnTo>
                    <a:close/>
                    <a:moveTo>
                      <a:pt x="7" y="4"/>
                    </a:moveTo>
                    <a:lnTo>
                      <a:pt x="215" y="315"/>
                    </a:lnTo>
                    <a:lnTo>
                      <a:pt x="916" y="342"/>
                    </a:lnTo>
                    <a:lnTo>
                      <a:pt x="7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16" name="Freeform 113">
                <a:extLst>
                  <a:ext uri="{FF2B5EF4-FFF2-40B4-BE49-F238E27FC236}">
                    <a16:creationId xmlns:a16="http://schemas.microsoft.com/office/drawing/2014/main" id="{526BAEF5-DD1F-4BD3-AD85-06191F44FC5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985" y="2892"/>
                <a:ext cx="485" cy="558"/>
              </a:xfrm>
              <a:custGeom>
                <a:avLst/>
                <a:gdLst>
                  <a:gd name="T0" fmla="*/ 0 w 485"/>
                  <a:gd name="T1" fmla="*/ 558 h 558"/>
                  <a:gd name="T2" fmla="*/ 480 w 485"/>
                  <a:gd name="T3" fmla="*/ 0 h 558"/>
                  <a:gd name="T4" fmla="*/ 485 w 485"/>
                  <a:gd name="T5" fmla="*/ 460 h 558"/>
                  <a:gd name="T6" fmla="*/ 0 w 485"/>
                  <a:gd name="T7" fmla="*/ 558 h 558"/>
                  <a:gd name="T8" fmla="*/ 477 w 485"/>
                  <a:gd name="T9" fmla="*/ 7 h 558"/>
                  <a:gd name="T10" fmla="*/ 7 w 485"/>
                  <a:gd name="T11" fmla="*/ 553 h 558"/>
                  <a:gd name="T12" fmla="*/ 482 w 485"/>
                  <a:gd name="T13" fmla="*/ 457 h 558"/>
                  <a:gd name="T14" fmla="*/ 477 w 485"/>
                  <a:gd name="T15" fmla="*/ 7 h 5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85" h="558">
                    <a:moveTo>
                      <a:pt x="0" y="558"/>
                    </a:moveTo>
                    <a:lnTo>
                      <a:pt x="480" y="0"/>
                    </a:lnTo>
                    <a:lnTo>
                      <a:pt x="485" y="460"/>
                    </a:lnTo>
                    <a:lnTo>
                      <a:pt x="0" y="558"/>
                    </a:lnTo>
                    <a:close/>
                    <a:moveTo>
                      <a:pt x="477" y="7"/>
                    </a:moveTo>
                    <a:lnTo>
                      <a:pt x="7" y="553"/>
                    </a:lnTo>
                    <a:lnTo>
                      <a:pt x="482" y="457"/>
                    </a:lnTo>
                    <a:lnTo>
                      <a:pt x="477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17" name="Freeform 114">
                <a:extLst>
                  <a:ext uri="{FF2B5EF4-FFF2-40B4-BE49-F238E27FC236}">
                    <a16:creationId xmlns:a16="http://schemas.microsoft.com/office/drawing/2014/main" id="{EAEC6B87-90CC-42D0-96B5-41AD7BC1216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487" y="2892"/>
                <a:ext cx="980" cy="556"/>
              </a:xfrm>
              <a:custGeom>
                <a:avLst/>
                <a:gdLst>
                  <a:gd name="T0" fmla="*/ 502 w 980"/>
                  <a:gd name="T1" fmla="*/ 556 h 556"/>
                  <a:gd name="T2" fmla="*/ 502 w 980"/>
                  <a:gd name="T3" fmla="*/ 556 h 556"/>
                  <a:gd name="T4" fmla="*/ 0 w 980"/>
                  <a:gd name="T5" fmla="*/ 354 h 556"/>
                  <a:gd name="T6" fmla="*/ 980 w 980"/>
                  <a:gd name="T7" fmla="*/ 0 h 556"/>
                  <a:gd name="T8" fmla="*/ 502 w 980"/>
                  <a:gd name="T9" fmla="*/ 556 h 556"/>
                  <a:gd name="T10" fmla="*/ 7 w 980"/>
                  <a:gd name="T11" fmla="*/ 354 h 556"/>
                  <a:gd name="T12" fmla="*/ 502 w 980"/>
                  <a:gd name="T13" fmla="*/ 554 h 556"/>
                  <a:gd name="T14" fmla="*/ 972 w 980"/>
                  <a:gd name="T15" fmla="*/ 6 h 556"/>
                  <a:gd name="T16" fmla="*/ 7 w 980"/>
                  <a:gd name="T17" fmla="*/ 354 h 5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80" h="556">
                    <a:moveTo>
                      <a:pt x="502" y="556"/>
                    </a:moveTo>
                    <a:lnTo>
                      <a:pt x="502" y="556"/>
                    </a:lnTo>
                    <a:lnTo>
                      <a:pt x="0" y="354"/>
                    </a:lnTo>
                    <a:lnTo>
                      <a:pt x="980" y="0"/>
                    </a:lnTo>
                    <a:lnTo>
                      <a:pt x="502" y="556"/>
                    </a:lnTo>
                    <a:close/>
                    <a:moveTo>
                      <a:pt x="7" y="354"/>
                    </a:moveTo>
                    <a:lnTo>
                      <a:pt x="502" y="554"/>
                    </a:lnTo>
                    <a:lnTo>
                      <a:pt x="972" y="6"/>
                    </a:lnTo>
                    <a:lnTo>
                      <a:pt x="7" y="35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18" name="Freeform 115">
                <a:extLst>
                  <a:ext uri="{FF2B5EF4-FFF2-40B4-BE49-F238E27FC236}">
                    <a16:creationId xmlns:a16="http://schemas.microsoft.com/office/drawing/2014/main" id="{4062EE1A-C1AB-46B1-BBBD-D25B08B0F0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55" y="3212"/>
                <a:ext cx="65" cy="65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7"/>
                      <a:pt x="38" y="56"/>
                      <a:pt x="24" y="54"/>
                    </a:cubicBezTo>
                    <a:cubicBezTo>
                      <a:pt x="10" y="52"/>
                      <a:pt x="0" y="38"/>
                      <a:pt x="2" y="24"/>
                    </a:cubicBezTo>
                    <a:cubicBezTo>
                      <a:pt x="5" y="10"/>
                      <a:pt x="18" y="0"/>
                      <a:pt x="32" y="2"/>
                    </a:cubicBezTo>
                    <a:cubicBezTo>
                      <a:pt x="47" y="5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19" name="Freeform 116">
                <a:extLst>
                  <a:ext uri="{FF2B5EF4-FFF2-40B4-BE49-F238E27FC236}">
                    <a16:creationId xmlns:a16="http://schemas.microsoft.com/office/drawing/2014/main" id="{8CD98488-8DB1-4D64-B4D3-7052BF0AC5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03" y="4147"/>
                <a:ext cx="64" cy="64"/>
              </a:xfrm>
              <a:custGeom>
                <a:avLst/>
                <a:gdLst>
                  <a:gd name="T0" fmla="*/ 53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3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3" y="32"/>
                    </a:moveTo>
                    <a:cubicBezTo>
                      <a:pt x="51" y="47"/>
                      <a:pt x="38" y="56"/>
                      <a:pt x="24" y="54"/>
                    </a:cubicBezTo>
                    <a:cubicBezTo>
                      <a:pt x="9" y="52"/>
                      <a:pt x="0" y="39"/>
                      <a:pt x="2" y="24"/>
                    </a:cubicBezTo>
                    <a:cubicBezTo>
                      <a:pt x="4" y="10"/>
                      <a:pt x="17" y="0"/>
                      <a:pt x="32" y="2"/>
                    </a:cubicBezTo>
                    <a:cubicBezTo>
                      <a:pt x="46" y="5"/>
                      <a:pt x="56" y="18"/>
                      <a:pt x="53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0" name="Freeform 117">
                <a:extLst>
                  <a:ext uri="{FF2B5EF4-FFF2-40B4-BE49-F238E27FC236}">
                    <a16:creationId xmlns:a16="http://schemas.microsoft.com/office/drawing/2014/main" id="{1E2A0C8D-94F6-40D8-A1B6-7E5C86C618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53" y="4342"/>
                <a:ext cx="64" cy="66"/>
              </a:xfrm>
              <a:custGeom>
                <a:avLst/>
                <a:gdLst>
                  <a:gd name="T0" fmla="*/ 54 w 56"/>
                  <a:gd name="T1" fmla="*/ 33 h 57"/>
                  <a:gd name="T2" fmla="*/ 24 w 56"/>
                  <a:gd name="T3" fmla="*/ 54 h 57"/>
                  <a:gd name="T4" fmla="*/ 2 w 56"/>
                  <a:gd name="T5" fmla="*/ 24 h 57"/>
                  <a:gd name="T6" fmla="*/ 32 w 56"/>
                  <a:gd name="T7" fmla="*/ 3 h 57"/>
                  <a:gd name="T8" fmla="*/ 54 w 56"/>
                  <a:gd name="T9" fmla="*/ 33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7">
                    <a:moveTo>
                      <a:pt x="54" y="33"/>
                    </a:moveTo>
                    <a:cubicBezTo>
                      <a:pt x="52" y="47"/>
                      <a:pt x="38" y="57"/>
                      <a:pt x="24" y="54"/>
                    </a:cubicBezTo>
                    <a:cubicBezTo>
                      <a:pt x="10" y="52"/>
                      <a:pt x="0" y="39"/>
                      <a:pt x="2" y="24"/>
                    </a:cubicBezTo>
                    <a:cubicBezTo>
                      <a:pt x="4" y="10"/>
                      <a:pt x="18" y="0"/>
                      <a:pt x="32" y="3"/>
                    </a:cubicBezTo>
                    <a:cubicBezTo>
                      <a:pt x="46" y="5"/>
                      <a:pt x="56" y="18"/>
                      <a:pt x="54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1" name="Freeform 118">
                <a:extLst>
                  <a:ext uri="{FF2B5EF4-FFF2-40B4-BE49-F238E27FC236}">
                    <a16:creationId xmlns:a16="http://schemas.microsoft.com/office/drawing/2014/main" id="{F7B9D79D-0FE7-4B71-A26B-B9286C66FF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86" y="4371"/>
                <a:ext cx="65" cy="65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6"/>
                      <a:pt x="38" y="56"/>
                      <a:pt x="24" y="54"/>
                    </a:cubicBezTo>
                    <a:cubicBezTo>
                      <a:pt x="10" y="52"/>
                      <a:pt x="0" y="38"/>
                      <a:pt x="2" y="24"/>
                    </a:cubicBezTo>
                    <a:cubicBezTo>
                      <a:pt x="4" y="10"/>
                      <a:pt x="18" y="0"/>
                      <a:pt x="32" y="2"/>
                    </a:cubicBezTo>
                    <a:cubicBezTo>
                      <a:pt x="46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2" name="Freeform 119">
                <a:extLst>
                  <a:ext uri="{FF2B5EF4-FFF2-40B4-BE49-F238E27FC236}">
                    <a16:creationId xmlns:a16="http://schemas.microsoft.com/office/drawing/2014/main" id="{2392D103-DDDA-46EE-8834-01DB0AACFD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02" y="4913"/>
                <a:ext cx="64" cy="64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1" y="47"/>
                      <a:pt x="38" y="56"/>
                      <a:pt x="24" y="54"/>
                    </a:cubicBezTo>
                    <a:cubicBezTo>
                      <a:pt x="9" y="52"/>
                      <a:pt x="0" y="38"/>
                      <a:pt x="2" y="24"/>
                    </a:cubicBezTo>
                    <a:cubicBezTo>
                      <a:pt x="4" y="10"/>
                      <a:pt x="18" y="0"/>
                      <a:pt x="32" y="2"/>
                    </a:cubicBezTo>
                    <a:cubicBezTo>
                      <a:pt x="46" y="5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3" name="Freeform 120">
                <a:extLst>
                  <a:ext uri="{FF2B5EF4-FFF2-40B4-BE49-F238E27FC236}">
                    <a16:creationId xmlns:a16="http://schemas.microsoft.com/office/drawing/2014/main" id="{7ADDE69E-1FA8-4830-99CA-2EE1D87AC9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94" y="5302"/>
                <a:ext cx="65" cy="65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6"/>
                      <a:pt x="38" y="56"/>
                      <a:pt x="24" y="54"/>
                    </a:cubicBezTo>
                    <a:cubicBezTo>
                      <a:pt x="10" y="51"/>
                      <a:pt x="0" y="38"/>
                      <a:pt x="2" y="24"/>
                    </a:cubicBezTo>
                    <a:cubicBezTo>
                      <a:pt x="5" y="9"/>
                      <a:pt x="18" y="0"/>
                      <a:pt x="32" y="2"/>
                    </a:cubicBezTo>
                    <a:cubicBezTo>
                      <a:pt x="47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4" name="Freeform 121">
                <a:extLst>
                  <a:ext uri="{FF2B5EF4-FFF2-40B4-BE49-F238E27FC236}">
                    <a16:creationId xmlns:a16="http://schemas.microsoft.com/office/drawing/2014/main" id="{35301D2E-2251-4F04-8A8D-2CD72E2100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05" y="5746"/>
                <a:ext cx="65" cy="64"/>
              </a:xfrm>
              <a:custGeom>
                <a:avLst/>
                <a:gdLst>
                  <a:gd name="T0" fmla="*/ 54 w 57"/>
                  <a:gd name="T1" fmla="*/ 32 h 56"/>
                  <a:gd name="T2" fmla="*/ 24 w 57"/>
                  <a:gd name="T3" fmla="*/ 54 h 56"/>
                  <a:gd name="T4" fmla="*/ 3 w 57"/>
                  <a:gd name="T5" fmla="*/ 24 h 56"/>
                  <a:gd name="T6" fmla="*/ 32 w 57"/>
                  <a:gd name="T7" fmla="*/ 2 h 56"/>
                  <a:gd name="T8" fmla="*/ 54 w 57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7" h="56">
                    <a:moveTo>
                      <a:pt x="54" y="32"/>
                    </a:moveTo>
                    <a:cubicBezTo>
                      <a:pt x="52" y="46"/>
                      <a:pt x="39" y="56"/>
                      <a:pt x="24" y="54"/>
                    </a:cubicBezTo>
                    <a:cubicBezTo>
                      <a:pt x="10" y="52"/>
                      <a:pt x="0" y="38"/>
                      <a:pt x="3" y="24"/>
                    </a:cubicBezTo>
                    <a:cubicBezTo>
                      <a:pt x="5" y="10"/>
                      <a:pt x="18" y="0"/>
                      <a:pt x="32" y="2"/>
                    </a:cubicBezTo>
                    <a:cubicBezTo>
                      <a:pt x="47" y="4"/>
                      <a:pt x="57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5" name="Freeform 122">
                <a:extLst>
                  <a:ext uri="{FF2B5EF4-FFF2-40B4-BE49-F238E27FC236}">
                    <a16:creationId xmlns:a16="http://schemas.microsoft.com/office/drawing/2014/main" id="{A331711F-05B9-4CBC-8499-1170338672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10" y="5210"/>
                <a:ext cx="65" cy="65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6"/>
                      <a:pt x="38" y="56"/>
                      <a:pt x="24" y="54"/>
                    </a:cubicBezTo>
                    <a:cubicBezTo>
                      <a:pt x="10" y="51"/>
                      <a:pt x="0" y="38"/>
                      <a:pt x="2" y="24"/>
                    </a:cubicBezTo>
                    <a:cubicBezTo>
                      <a:pt x="4" y="9"/>
                      <a:pt x="18" y="0"/>
                      <a:pt x="32" y="2"/>
                    </a:cubicBezTo>
                    <a:cubicBezTo>
                      <a:pt x="46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6" name="Freeform 123">
                <a:extLst>
                  <a:ext uri="{FF2B5EF4-FFF2-40B4-BE49-F238E27FC236}">
                    <a16:creationId xmlns:a16="http://schemas.microsoft.com/office/drawing/2014/main" id="{C8B76045-7325-4756-9AF2-2BD3326464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70" y="4780"/>
                <a:ext cx="64" cy="66"/>
              </a:xfrm>
              <a:custGeom>
                <a:avLst/>
                <a:gdLst>
                  <a:gd name="T0" fmla="*/ 54 w 56"/>
                  <a:gd name="T1" fmla="*/ 33 h 57"/>
                  <a:gd name="T2" fmla="*/ 24 w 56"/>
                  <a:gd name="T3" fmla="*/ 54 h 57"/>
                  <a:gd name="T4" fmla="*/ 2 w 56"/>
                  <a:gd name="T5" fmla="*/ 24 h 57"/>
                  <a:gd name="T6" fmla="*/ 32 w 56"/>
                  <a:gd name="T7" fmla="*/ 3 h 57"/>
                  <a:gd name="T8" fmla="*/ 54 w 56"/>
                  <a:gd name="T9" fmla="*/ 33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7">
                    <a:moveTo>
                      <a:pt x="54" y="33"/>
                    </a:moveTo>
                    <a:cubicBezTo>
                      <a:pt x="52" y="47"/>
                      <a:pt x="38" y="57"/>
                      <a:pt x="24" y="54"/>
                    </a:cubicBezTo>
                    <a:cubicBezTo>
                      <a:pt x="10" y="52"/>
                      <a:pt x="0" y="39"/>
                      <a:pt x="2" y="24"/>
                    </a:cubicBezTo>
                    <a:cubicBezTo>
                      <a:pt x="5" y="10"/>
                      <a:pt x="18" y="0"/>
                      <a:pt x="32" y="3"/>
                    </a:cubicBezTo>
                    <a:cubicBezTo>
                      <a:pt x="47" y="5"/>
                      <a:pt x="56" y="18"/>
                      <a:pt x="54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7" name="Freeform 124">
                <a:extLst>
                  <a:ext uri="{FF2B5EF4-FFF2-40B4-BE49-F238E27FC236}">
                    <a16:creationId xmlns:a16="http://schemas.microsoft.com/office/drawing/2014/main" id="{2F62E359-D174-4E1D-B9CB-25598C084E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79" y="5685"/>
                <a:ext cx="65" cy="64"/>
              </a:xfrm>
              <a:custGeom>
                <a:avLst/>
                <a:gdLst>
                  <a:gd name="T0" fmla="*/ 54 w 57"/>
                  <a:gd name="T1" fmla="*/ 32 h 56"/>
                  <a:gd name="T2" fmla="*/ 24 w 57"/>
                  <a:gd name="T3" fmla="*/ 54 h 56"/>
                  <a:gd name="T4" fmla="*/ 3 w 57"/>
                  <a:gd name="T5" fmla="*/ 24 h 56"/>
                  <a:gd name="T6" fmla="*/ 33 w 57"/>
                  <a:gd name="T7" fmla="*/ 2 h 56"/>
                  <a:gd name="T8" fmla="*/ 54 w 57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7" h="56">
                    <a:moveTo>
                      <a:pt x="54" y="32"/>
                    </a:moveTo>
                    <a:cubicBezTo>
                      <a:pt x="52" y="46"/>
                      <a:pt x="39" y="56"/>
                      <a:pt x="24" y="54"/>
                    </a:cubicBezTo>
                    <a:cubicBezTo>
                      <a:pt x="10" y="52"/>
                      <a:pt x="0" y="38"/>
                      <a:pt x="3" y="24"/>
                    </a:cubicBezTo>
                    <a:cubicBezTo>
                      <a:pt x="5" y="10"/>
                      <a:pt x="18" y="0"/>
                      <a:pt x="33" y="2"/>
                    </a:cubicBezTo>
                    <a:cubicBezTo>
                      <a:pt x="47" y="5"/>
                      <a:pt x="57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8" name="Freeform 125">
                <a:extLst>
                  <a:ext uri="{FF2B5EF4-FFF2-40B4-BE49-F238E27FC236}">
                    <a16:creationId xmlns:a16="http://schemas.microsoft.com/office/drawing/2014/main" id="{35D787FD-B255-43A9-9E46-AC26FB8161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46" y="5463"/>
                <a:ext cx="64" cy="65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7"/>
                      <a:pt x="38" y="56"/>
                      <a:pt x="24" y="54"/>
                    </a:cubicBezTo>
                    <a:cubicBezTo>
                      <a:pt x="10" y="52"/>
                      <a:pt x="0" y="38"/>
                      <a:pt x="2" y="24"/>
                    </a:cubicBezTo>
                    <a:cubicBezTo>
                      <a:pt x="4" y="10"/>
                      <a:pt x="18" y="0"/>
                      <a:pt x="32" y="2"/>
                    </a:cubicBezTo>
                    <a:cubicBezTo>
                      <a:pt x="46" y="5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29" name="Freeform 126">
                <a:extLst>
                  <a:ext uri="{FF2B5EF4-FFF2-40B4-BE49-F238E27FC236}">
                    <a16:creationId xmlns:a16="http://schemas.microsoft.com/office/drawing/2014/main" id="{DA61BC03-2E06-4A90-8AE7-6F0DD1CF82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60" y="5440"/>
                <a:ext cx="65" cy="65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1" y="46"/>
                      <a:pt x="38" y="56"/>
                      <a:pt x="24" y="54"/>
                    </a:cubicBezTo>
                    <a:cubicBezTo>
                      <a:pt x="10" y="51"/>
                      <a:pt x="0" y="38"/>
                      <a:pt x="2" y="24"/>
                    </a:cubicBezTo>
                    <a:cubicBezTo>
                      <a:pt x="4" y="9"/>
                      <a:pt x="18" y="0"/>
                      <a:pt x="32" y="2"/>
                    </a:cubicBezTo>
                    <a:cubicBezTo>
                      <a:pt x="46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30" name="Freeform 127">
                <a:extLst>
                  <a:ext uri="{FF2B5EF4-FFF2-40B4-BE49-F238E27FC236}">
                    <a16:creationId xmlns:a16="http://schemas.microsoft.com/office/drawing/2014/main" id="{A303CDA7-7F56-4773-A98A-80FA6B3AC8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83" y="4018"/>
                <a:ext cx="66" cy="64"/>
              </a:xfrm>
              <a:custGeom>
                <a:avLst/>
                <a:gdLst>
                  <a:gd name="T0" fmla="*/ 54 w 57"/>
                  <a:gd name="T1" fmla="*/ 32 h 56"/>
                  <a:gd name="T2" fmla="*/ 24 w 57"/>
                  <a:gd name="T3" fmla="*/ 54 h 56"/>
                  <a:gd name="T4" fmla="*/ 3 w 57"/>
                  <a:gd name="T5" fmla="*/ 24 h 56"/>
                  <a:gd name="T6" fmla="*/ 33 w 57"/>
                  <a:gd name="T7" fmla="*/ 2 h 56"/>
                  <a:gd name="T8" fmla="*/ 54 w 57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7" h="56">
                    <a:moveTo>
                      <a:pt x="54" y="32"/>
                    </a:moveTo>
                    <a:cubicBezTo>
                      <a:pt x="52" y="46"/>
                      <a:pt x="39" y="56"/>
                      <a:pt x="24" y="54"/>
                    </a:cubicBezTo>
                    <a:cubicBezTo>
                      <a:pt x="10" y="52"/>
                      <a:pt x="0" y="38"/>
                      <a:pt x="3" y="24"/>
                    </a:cubicBezTo>
                    <a:cubicBezTo>
                      <a:pt x="5" y="10"/>
                      <a:pt x="18" y="0"/>
                      <a:pt x="33" y="2"/>
                    </a:cubicBezTo>
                    <a:cubicBezTo>
                      <a:pt x="47" y="4"/>
                      <a:pt x="57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31" name="Freeform 128">
                <a:extLst>
                  <a:ext uri="{FF2B5EF4-FFF2-40B4-BE49-F238E27FC236}">
                    <a16:creationId xmlns:a16="http://schemas.microsoft.com/office/drawing/2014/main" id="{45C14ADE-1DCF-45E4-B224-CFC0B24041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71" y="2829"/>
                <a:ext cx="65" cy="64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1" y="46"/>
                      <a:pt x="38" y="56"/>
                      <a:pt x="24" y="54"/>
                    </a:cubicBezTo>
                    <a:cubicBezTo>
                      <a:pt x="9" y="51"/>
                      <a:pt x="0" y="38"/>
                      <a:pt x="2" y="24"/>
                    </a:cubicBezTo>
                    <a:cubicBezTo>
                      <a:pt x="4" y="9"/>
                      <a:pt x="18" y="0"/>
                      <a:pt x="32" y="2"/>
                    </a:cubicBezTo>
                    <a:cubicBezTo>
                      <a:pt x="46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32" name="Freeform 129">
                <a:extLst>
                  <a:ext uri="{FF2B5EF4-FFF2-40B4-BE49-F238E27FC236}">
                    <a16:creationId xmlns:a16="http://schemas.microsoft.com/office/drawing/2014/main" id="{F9E05EAE-D0CD-4848-A64A-D47C7E40F6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96" y="3172"/>
                <a:ext cx="65" cy="64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6"/>
                      <a:pt x="38" y="56"/>
                      <a:pt x="24" y="54"/>
                    </a:cubicBezTo>
                    <a:cubicBezTo>
                      <a:pt x="10" y="51"/>
                      <a:pt x="0" y="38"/>
                      <a:pt x="2" y="24"/>
                    </a:cubicBezTo>
                    <a:cubicBezTo>
                      <a:pt x="5" y="9"/>
                      <a:pt x="18" y="0"/>
                      <a:pt x="32" y="2"/>
                    </a:cubicBezTo>
                    <a:cubicBezTo>
                      <a:pt x="47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33" name="Freeform 130">
                <a:extLst>
                  <a:ext uri="{FF2B5EF4-FFF2-40B4-BE49-F238E27FC236}">
                    <a16:creationId xmlns:a16="http://schemas.microsoft.com/office/drawing/2014/main" id="{FB4EE11F-EC59-4680-B96C-BDE75588B8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12" y="3719"/>
                <a:ext cx="65" cy="66"/>
              </a:xfrm>
              <a:custGeom>
                <a:avLst/>
                <a:gdLst>
                  <a:gd name="T0" fmla="*/ 54 w 56"/>
                  <a:gd name="T1" fmla="*/ 33 h 57"/>
                  <a:gd name="T2" fmla="*/ 24 w 56"/>
                  <a:gd name="T3" fmla="*/ 54 h 57"/>
                  <a:gd name="T4" fmla="*/ 2 w 56"/>
                  <a:gd name="T5" fmla="*/ 24 h 57"/>
                  <a:gd name="T6" fmla="*/ 32 w 56"/>
                  <a:gd name="T7" fmla="*/ 3 h 57"/>
                  <a:gd name="T8" fmla="*/ 54 w 56"/>
                  <a:gd name="T9" fmla="*/ 33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7">
                    <a:moveTo>
                      <a:pt x="54" y="33"/>
                    </a:moveTo>
                    <a:cubicBezTo>
                      <a:pt x="52" y="47"/>
                      <a:pt x="38" y="57"/>
                      <a:pt x="24" y="54"/>
                    </a:cubicBezTo>
                    <a:cubicBezTo>
                      <a:pt x="10" y="52"/>
                      <a:pt x="0" y="39"/>
                      <a:pt x="2" y="24"/>
                    </a:cubicBezTo>
                    <a:cubicBezTo>
                      <a:pt x="5" y="10"/>
                      <a:pt x="18" y="0"/>
                      <a:pt x="32" y="3"/>
                    </a:cubicBezTo>
                    <a:cubicBezTo>
                      <a:pt x="47" y="5"/>
                      <a:pt x="56" y="18"/>
                      <a:pt x="54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34" name="Freeform 131">
                <a:extLst>
                  <a:ext uri="{FF2B5EF4-FFF2-40B4-BE49-F238E27FC236}">
                    <a16:creationId xmlns:a16="http://schemas.microsoft.com/office/drawing/2014/main" id="{3CEA0866-DF9D-4853-8E90-43378AB073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86" y="3885"/>
                <a:ext cx="65" cy="65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6"/>
                      <a:pt x="38" y="56"/>
                      <a:pt x="24" y="54"/>
                    </a:cubicBezTo>
                    <a:cubicBezTo>
                      <a:pt x="10" y="51"/>
                      <a:pt x="0" y="38"/>
                      <a:pt x="2" y="24"/>
                    </a:cubicBezTo>
                    <a:cubicBezTo>
                      <a:pt x="5" y="9"/>
                      <a:pt x="18" y="0"/>
                      <a:pt x="32" y="2"/>
                    </a:cubicBezTo>
                    <a:cubicBezTo>
                      <a:pt x="47" y="4"/>
                      <a:pt x="56" y="17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35" name="Freeform 132">
                <a:extLst>
                  <a:ext uri="{FF2B5EF4-FFF2-40B4-BE49-F238E27FC236}">
                    <a16:creationId xmlns:a16="http://schemas.microsoft.com/office/drawing/2014/main" id="{82F98EB3-2660-4B89-AA2A-6CDB2E075E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54" y="3417"/>
                <a:ext cx="65" cy="65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6"/>
                      <a:pt x="38" y="56"/>
                      <a:pt x="24" y="54"/>
                    </a:cubicBezTo>
                    <a:cubicBezTo>
                      <a:pt x="10" y="51"/>
                      <a:pt x="0" y="38"/>
                      <a:pt x="2" y="24"/>
                    </a:cubicBezTo>
                    <a:cubicBezTo>
                      <a:pt x="5" y="10"/>
                      <a:pt x="18" y="0"/>
                      <a:pt x="32" y="2"/>
                    </a:cubicBezTo>
                    <a:cubicBezTo>
                      <a:pt x="47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36" name="Freeform 133">
                <a:extLst>
                  <a:ext uri="{FF2B5EF4-FFF2-40B4-BE49-F238E27FC236}">
                    <a16:creationId xmlns:a16="http://schemas.microsoft.com/office/drawing/2014/main" id="{8EC52DE0-DFEE-4D50-B599-5B3E83C10B7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938" y="3401"/>
                <a:ext cx="97" cy="97"/>
              </a:xfrm>
              <a:custGeom>
                <a:avLst/>
                <a:gdLst>
                  <a:gd name="T0" fmla="*/ 36 w 84"/>
                  <a:gd name="T1" fmla="*/ 80 h 84"/>
                  <a:gd name="T2" fmla="*/ 4 w 84"/>
                  <a:gd name="T3" fmla="*/ 36 h 84"/>
                  <a:gd name="T4" fmla="*/ 48 w 84"/>
                  <a:gd name="T5" fmla="*/ 3 h 84"/>
                  <a:gd name="T6" fmla="*/ 81 w 84"/>
                  <a:gd name="T7" fmla="*/ 48 h 84"/>
                  <a:gd name="T8" fmla="*/ 36 w 84"/>
                  <a:gd name="T9" fmla="*/ 80 h 84"/>
                  <a:gd name="T10" fmla="*/ 48 w 84"/>
                  <a:gd name="T11" fmla="*/ 5 h 84"/>
                  <a:gd name="T12" fmla="*/ 5 w 84"/>
                  <a:gd name="T13" fmla="*/ 36 h 84"/>
                  <a:gd name="T14" fmla="*/ 36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0"/>
                    </a:moveTo>
                    <a:cubicBezTo>
                      <a:pt x="15" y="77"/>
                      <a:pt x="0" y="57"/>
                      <a:pt x="4" y="36"/>
                    </a:cubicBezTo>
                    <a:cubicBezTo>
                      <a:pt x="7" y="15"/>
                      <a:pt x="27" y="0"/>
                      <a:pt x="48" y="3"/>
                    </a:cubicBezTo>
                    <a:cubicBezTo>
                      <a:pt x="70" y="7"/>
                      <a:pt x="84" y="27"/>
                      <a:pt x="81" y="48"/>
                    </a:cubicBezTo>
                    <a:cubicBezTo>
                      <a:pt x="77" y="69"/>
                      <a:pt x="57" y="84"/>
                      <a:pt x="36" y="80"/>
                    </a:cubicBezTo>
                    <a:close/>
                    <a:moveTo>
                      <a:pt x="48" y="5"/>
                    </a:moveTo>
                    <a:cubicBezTo>
                      <a:pt x="28" y="2"/>
                      <a:pt x="9" y="16"/>
                      <a:pt x="5" y="36"/>
                    </a:cubicBezTo>
                    <a:cubicBezTo>
                      <a:pt x="2" y="56"/>
                      <a:pt x="16" y="76"/>
                      <a:pt x="36" y="79"/>
                    </a:cubicBezTo>
                    <a:cubicBezTo>
                      <a:pt x="57" y="82"/>
                      <a:pt x="76" y="68"/>
                      <a:pt x="79" y="48"/>
                    </a:cubicBezTo>
                    <a:cubicBezTo>
                      <a:pt x="82" y="27"/>
                      <a:pt x="68" y="8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37" name="Freeform 134">
                <a:extLst>
                  <a:ext uri="{FF2B5EF4-FFF2-40B4-BE49-F238E27FC236}">
                    <a16:creationId xmlns:a16="http://schemas.microsoft.com/office/drawing/2014/main" id="{7DB7ABD8-24F5-4646-9FD2-92BAFD8BDB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60" y="4435"/>
                <a:ext cx="65" cy="64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6"/>
                      <a:pt x="38" y="56"/>
                      <a:pt x="24" y="54"/>
                    </a:cubicBezTo>
                    <a:cubicBezTo>
                      <a:pt x="10" y="52"/>
                      <a:pt x="0" y="38"/>
                      <a:pt x="2" y="24"/>
                    </a:cubicBezTo>
                    <a:cubicBezTo>
                      <a:pt x="4" y="10"/>
                      <a:pt x="18" y="0"/>
                      <a:pt x="32" y="2"/>
                    </a:cubicBezTo>
                    <a:cubicBezTo>
                      <a:pt x="46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38" name="Freeform 135">
                <a:extLst>
                  <a:ext uri="{FF2B5EF4-FFF2-40B4-BE49-F238E27FC236}">
                    <a16:creationId xmlns:a16="http://schemas.microsoft.com/office/drawing/2014/main" id="{60C2CDD5-043E-4E72-A5F5-55FA2E82270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744" y="4418"/>
                <a:ext cx="97" cy="97"/>
              </a:xfrm>
              <a:custGeom>
                <a:avLst/>
                <a:gdLst>
                  <a:gd name="T0" fmla="*/ 36 w 84"/>
                  <a:gd name="T1" fmla="*/ 80 h 84"/>
                  <a:gd name="T2" fmla="*/ 4 w 84"/>
                  <a:gd name="T3" fmla="*/ 36 h 84"/>
                  <a:gd name="T4" fmla="*/ 48 w 84"/>
                  <a:gd name="T5" fmla="*/ 3 h 84"/>
                  <a:gd name="T6" fmla="*/ 81 w 84"/>
                  <a:gd name="T7" fmla="*/ 48 h 84"/>
                  <a:gd name="T8" fmla="*/ 36 w 84"/>
                  <a:gd name="T9" fmla="*/ 80 h 84"/>
                  <a:gd name="T10" fmla="*/ 48 w 84"/>
                  <a:gd name="T11" fmla="*/ 5 h 84"/>
                  <a:gd name="T12" fmla="*/ 5 w 84"/>
                  <a:gd name="T13" fmla="*/ 36 h 84"/>
                  <a:gd name="T14" fmla="*/ 36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0"/>
                    </a:moveTo>
                    <a:cubicBezTo>
                      <a:pt x="15" y="77"/>
                      <a:pt x="0" y="57"/>
                      <a:pt x="4" y="36"/>
                    </a:cubicBezTo>
                    <a:cubicBezTo>
                      <a:pt x="7" y="15"/>
                      <a:pt x="27" y="0"/>
                      <a:pt x="48" y="3"/>
                    </a:cubicBezTo>
                    <a:cubicBezTo>
                      <a:pt x="69" y="7"/>
                      <a:pt x="84" y="27"/>
                      <a:pt x="81" y="48"/>
                    </a:cubicBezTo>
                    <a:cubicBezTo>
                      <a:pt x="77" y="69"/>
                      <a:pt x="57" y="84"/>
                      <a:pt x="36" y="80"/>
                    </a:cubicBezTo>
                    <a:close/>
                    <a:moveTo>
                      <a:pt x="48" y="5"/>
                    </a:moveTo>
                    <a:cubicBezTo>
                      <a:pt x="28" y="2"/>
                      <a:pt x="8" y="16"/>
                      <a:pt x="5" y="36"/>
                    </a:cubicBezTo>
                    <a:cubicBezTo>
                      <a:pt x="2" y="56"/>
                      <a:pt x="16" y="76"/>
                      <a:pt x="36" y="79"/>
                    </a:cubicBezTo>
                    <a:cubicBezTo>
                      <a:pt x="57" y="82"/>
                      <a:pt x="76" y="68"/>
                      <a:pt x="79" y="48"/>
                    </a:cubicBezTo>
                    <a:cubicBezTo>
                      <a:pt x="82" y="27"/>
                      <a:pt x="68" y="8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39" name="Freeform 136">
                <a:extLst>
                  <a:ext uri="{FF2B5EF4-FFF2-40B4-BE49-F238E27FC236}">
                    <a16:creationId xmlns:a16="http://schemas.microsoft.com/office/drawing/2014/main" id="{3FF14E64-7BB3-43E5-904B-31DA9BDB09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23" y="3984"/>
                <a:ext cx="64" cy="66"/>
              </a:xfrm>
              <a:custGeom>
                <a:avLst/>
                <a:gdLst>
                  <a:gd name="T0" fmla="*/ 54 w 56"/>
                  <a:gd name="T1" fmla="*/ 33 h 57"/>
                  <a:gd name="T2" fmla="*/ 24 w 56"/>
                  <a:gd name="T3" fmla="*/ 54 h 57"/>
                  <a:gd name="T4" fmla="*/ 2 w 56"/>
                  <a:gd name="T5" fmla="*/ 24 h 57"/>
                  <a:gd name="T6" fmla="*/ 32 w 56"/>
                  <a:gd name="T7" fmla="*/ 3 h 57"/>
                  <a:gd name="T8" fmla="*/ 54 w 56"/>
                  <a:gd name="T9" fmla="*/ 33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7">
                    <a:moveTo>
                      <a:pt x="54" y="33"/>
                    </a:moveTo>
                    <a:cubicBezTo>
                      <a:pt x="52" y="47"/>
                      <a:pt x="38" y="57"/>
                      <a:pt x="24" y="54"/>
                    </a:cubicBezTo>
                    <a:cubicBezTo>
                      <a:pt x="10" y="52"/>
                      <a:pt x="0" y="39"/>
                      <a:pt x="2" y="24"/>
                    </a:cubicBezTo>
                    <a:cubicBezTo>
                      <a:pt x="5" y="10"/>
                      <a:pt x="18" y="0"/>
                      <a:pt x="32" y="3"/>
                    </a:cubicBezTo>
                    <a:cubicBezTo>
                      <a:pt x="47" y="5"/>
                      <a:pt x="56" y="18"/>
                      <a:pt x="54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40" name="Freeform 137">
                <a:extLst>
                  <a:ext uri="{FF2B5EF4-FFF2-40B4-BE49-F238E27FC236}">
                    <a16:creationId xmlns:a16="http://schemas.microsoft.com/office/drawing/2014/main" id="{090860FB-6640-4E82-BD56-52CB8BA4ECA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507" y="3969"/>
                <a:ext cx="96" cy="96"/>
              </a:xfrm>
              <a:custGeom>
                <a:avLst/>
                <a:gdLst>
                  <a:gd name="T0" fmla="*/ 36 w 84"/>
                  <a:gd name="T1" fmla="*/ 80 h 83"/>
                  <a:gd name="T2" fmla="*/ 4 w 84"/>
                  <a:gd name="T3" fmla="*/ 35 h 83"/>
                  <a:gd name="T4" fmla="*/ 48 w 84"/>
                  <a:gd name="T5" fmla="*/ 3 h 83"/>
                  <a:gd name="T6" fmla="*/ 81 w 84"/>
                  <a:gd name="T7" fmla="*/ 48 h 83"/>
                  <a:gd name="T8" fmla="*/ 36 w 84"/>
                  <a:gd name="T9" fmla="*/ 80 h 83"/>
                  <a:gd name="T10" fmla="*/ 48 w 84"/>
                  <a:gd name="T11" fmla="*/ 5 h 83"/>
                  <a:gd name="T12" fmla="*/ 5 w 84"/>
                  <a:gd name="T13" fmla="*/ 36 h 83"/>
                  <a:gd name="T14" fmla="*/ 36 w 84"/>
                  <a:gd name="T15" fmla="*/ 78 h 83"/>
                  <a:gd name="T16" fmla="*/ 79 w 84"/>
                  <a:gd name="T17" fmla="*/ 47 h 83"/>
                  <a:gd name="T18" fmla="*/ 48 w 84"/>
                  <a:gd name="T19" fmla="*/ 5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3">
                    <a:moveTo>
                      <a:pt x="36" y="80"/>
                    </a:moveTo>
                    <a:cubicBezTo>
                      <a:pt x="15" y="77"/>
                      <a:pt x="0" y="57"/>
                      <a:pt x="4" y="35"/>
                    </a:cubicBezTo>
                    <a:cubicBezTo>
                      <a:pt x="7" y="14"/>
                      <a:pt x="27" y="0"/>
                      <a:pt x="48" y="3"/>
                    </a:cubicBezTo>
                    <a:cubicBezTo>
                      <a:pt x="70" y="6"/>
                      <a:pt x="84" y="26"/>
                      <a:pt x="81" y="48"/>
                    </a:cubicBezTo>
                    <a:cubicBezTo>
                      <a:pt x="77" y="69"/>
                      <a:pt x="57" y="83"/>
                      <a:pt x="36" y="80"/>
                    </a:cubicBezTo>
                    <a:close/>
                    <a:moveTo>
                      <a:pt x="48" y="5"/>
                    </a:moveTo>
                    <a:cubicBezTo>
                      <a:pt x="28" y="1"/>
                      <a:pt x="9" y="15"/>
                      <a:pt x="5" y="36"/>
                    </a:cubicBezTo>
                    <a:cubicBezTo>
                      <a:pt x="2" y="56"/>
                      <a:pt x="16" y="75"/>
                      <a:pt x="36" y="78"/>
                    </a:cubicBezTo>
                    <a:cubicBezTo>
                      <a:pt x="57" y="82"/>
                      <a:pt x="76" y="68"/>
                      <a:pt x="79" y="47"/>
                    </a:cubicBezTo>
                    <a:cubicBezTo>
                      <a:pt x="82" y="27"/>
                      <a:pt x="68" y="8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41" name="Freeform 138">
                <a:extLst>
                  <a:ext uri="{FF2B5EF4-FFF2-40B4-BE49-F238E27FC236}">
                    <a16:creationId xmlns:a16="http://schemas.microsoft.com/office/drawing/2014/main" id="{C8592926-FAD8-4EF3-8311-2E476AE07D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71" y="4207"/>
                <a:ext cx="65" cy="64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7"/>
                      <a:pt x="38" y="56"/>
                      <a:pt x="24" y="54"/>
                    </a:cubicBezTo>
                    <a:cubicBezTo>
                      <a:pt x="10" y="52"/>
                      <a:pt x="0" y="38"/>
                      <a:pt x="2" y="24"/>
                    </a:cubicBezTo>
                    <a:cubicBezTo>
                      <a:pt x="4" y="10"/>
                      <a:pt x="18" y="0"/>
                      <a:pt x="32" y="2"/>
                    </a:cubicBezTo>
                    <a:cubicBezTo>
                      <a:pt x="46" y="5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42" name="Freeform 139">
                <a:extLst>
                  <a:ext uri="{FF2B5EF4-FFF2-40B4-BE49-F238E27FC236}">
                    <a16:creationId xmlns:a16="http://schemas.microsoft.com/office/drawing/2014/main" id="{C82145DC-156C-4E89-95FA-B5CBBC2FF56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155" y="4190"/>
                <a:ext cx="97" cy="97"/>
              </a:xfrm>
              <a:custGeom>
                <a:avLst/>
                <a:gdLst>
                  <a:gd name="T0" fmla="*/ 36 w 84"/>
                  <a:gd name="T1" fmla="*/ 81 h 84"/>
                  <a:gd name="T2" fmla="*/ 3 w 84"/>
                  <a:gd name="T3" fmla="*/ 36 h 84"/>
                  <a:gd name="T4" fmla="*/ 48 w 84"/>
                  <a:gd name="T5" fmla="*/ 4 h 84"/>
                  <a:gd name="T6" fmla="*/ 80 w 84"/>
                  <a:gd name="T7" fmla="*/ 48 h 84"/>
                  <a:gd name="T8" fmla="*/ 36 w 84"/>
                  <a:gd name="T9" fmla="*/ 81 h 84"/>
                  <a:gd name="T10" fmla="*/ 48 w 84"/>
                  <a:gd name="T11" fmla="*/ 5 h 84"/>
                  <a:gd name="T12" fmla="*/ 5 w 84"/>
                  <a:gd name="T13" fmla="*/ 36 h 84"/>
                  <a:gd name="T14" fmla="*/ 36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1"/>
                    </a:moveTo>
                    <a:cubicBezTo>
                      <a:pt x="15" y="77"/>
                      <a:pt x="0" y="57"/>
                      <a:pt x="3" y="36"/>
                    </a:cubicBezTo>
                    <a:cubicBezTo>
                      <a:pt x="7" y="15"/>
                      <a:pt x="27" y="0"/>
                      <a:pt x="48" y="4"/>
                    </a:cubicBezTo>
                    <a:cubicBezTo>
                      <a:pt x="69" y="7"/>
                      <a:pt x="84" y="27"/>
                      <a:pt x="80" y="48"/>
                    </a:cubicBezTo>
                    <a:cubicBezTo>
                      <a:pt x="77" y="70"/>
                      <a:pt x="57" y="84"/>
                      <a:pt x="36" y="81"/>
                    </a:cubicBezTo>
                    <a:close/>
                    <a:moveTo>
                      <a:pt x="48" y="5"/>
                    </a:moveTo>
                    <a:cubicBezTo>
                      <a:pt x="27" y="2"/>
                      <a:pt x="8" y="16"/>
                      <a:pt x="5" y="36"/>
                    </a:cubicBezTo>
                    <a:cubicBezTo>
                      <a:pt x="2" y="57"/>
                      <a:pt x="16" y="76"/>
                      <a:pt x="36" y="79"/>
                    </a:cubicBezTo>
                    <a:cubicBezTo>
                      <a:pt x="56" y="82"/>
                      <a:pt x="76" y="68"/>
                      <a:pt x="79" y="48"/>
                    </a:cubicBezTo>
                    <a:cubicBezTo>
                      <a:pt x="82" y="28"/>
                      <a:pt x="68" y="9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43" name="Freeform 140">
                <a:extLst>
                  <a:ext uri="{FF2B5EF4-FFF2-40B4-BE49-F238E27FC236}">
                    <a16:creationId xmlns:a16="http://schemas.microsoft.com/office/drawing/2014/main" id="{3A911850-0204-4F0D-A764-5380D0D178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77" y="3524"/>
                <a:ext cx="64" cy="65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7"/>
                      <a:pt x="38" y="56"/>
                      <a:pt x="24" y="54"/>
                    </a:cubicBezTo>
                    <a:cubicBezTo>
                      <a:pt x="10" y="52"/>
                      <a:pt x="0" y="38"/>
                      <a:pt x="2" y="24"/>
                    </a:cubicBezTo>
                    <a:cubicBezTo>
                      <a:pt x="5" y="10"/>
                      <a:pt x="18" y="0"/>
                      <a:pt x="32" y="2"/>
                    </a:cubicBezTo>
                    <a:cubicBezTo>
                      <a:pt x="47" y="5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44" name="Freeform 141">
                <a:extLst>
                  <a:ext uri="{FF2B5EF4-FFF2-40B4-BE49-F238E27FC236}">
                    <a16:creationId xmlns:a16="http://schemas.microsoft.com/office/drawing/2014/main" id="{F9223601-0928-49E0-B215-6DABBAD5154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561" y="3508"/>
                <a:ext cx="97" cy="97"/>
              </a:xfrm>
              <a:custGeom>
                <a:avLst/>
                <a:gdLst>
                  <a:gd name="T0" fmla="*/ 36 w 84"/>
                  <a:gd name="T1" fmla="*/ 81 h 84"/>
                  <a:gd name="T2" fmla="*/ 4 w 84"/>
                  <a:gd name="T3" fmla="*/ 36 h 84"/>
                  <a:gd name="T4" fmla="*/ 48 w 84"/>
                  <a:gd name="T5" fmla="*/ 4 h 84"/>
                  <a:gd name="T6" fmla="*/ 81 w 84"/>
                  <a:gd name="T7" fmla="*/ 48 h 84"/>
                  <a:gd name="T8" fmla="*/ 36 w 84"/>
                  <a:gd name="T9" fmla="*/ 81 h 84"/>
                  <a:gd name="T10" fmla="*/ 48 w 84"/>
                  <a:gd name="T11" fmla="*/ 5 h 84"/>
                  <a:gd name="T12" fmla="*/ 5 w 84"/>
                  <a:gd name="T13" fmla="*/ 36 h 84"/>
                  <a:gd name="T14" fmla="*/ 36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1"/>
                    </a:moveTo>
                    <a:cubicBezTo>
                      <a:pt x="15" y="77"/>
                      <a:pt x="0" y="57"/>
                      <a:pt x="4" y="36"/>
                    </a:cubicBezTo>
                    <a:cubicBezTo>
                      <a:pt x="7" y="15"/>
                      <a:pt x="27" y="0"/>
                      <a:pt x="48" y="4"/>
                    </a:cubicBezTo>
                    <a:cubicBezTo>
                      <a:pt x="69" y="7"/>
                      <a:pt x="84" y="27"/>
                      <a:pt x="81" y="48"/>
                    </a:cubicBezTo>
                    <a:cubicBezTo>
                      <a:pt x="77" y="70"/>
                      <a:pt x="57" y="84"/>
                      <a:pt x="36" y="81"/>
                    </a:cubicBezTo>
                    <a:close/>
                    <a:moveTo>
                      <a:pt x="48" y="5"/>
                    </a:moveTo>
                    <a:cubicBezTo>
                      <a:pt x="28" y="2"/>
                      <a:pt x="9" y="16"/>
                      <a:pt x="5" y="36"/>
                    </a:cubicBezTo>
                    <a:cubicBezTo>
                      <a:pt x="2" y="57"/>
                      <a:pt x="16" y="76"/>
                      <a:pt x="36" y="79"/>
                    </a:cubicBezTo>
                    <a:cubicBezTo>
                      <a:pt x="57" y="82"/>
                      <a:pt x="76" y="68"/>
                      <a:pt x="79" y="48"/>
                    </a:cubicBezTo>
                    <a:cubicBezTo>
                      <a:pt x="82" y="28"/>
                      <a:pt x="68" y="9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45" name="Freeform 142">
                <a:extLst>
                  <a:ext uri="{FF2B5EF4-FFF2-40B4-BE49-F238E27FC236}">
                    <a16:creationId xmlns:a16="http://schemas.microsoft.com/office/drawing/2014/main" id="{699852B6-3F1E-419D-B27B-2425A3B159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67" y="3831"/>
                <a:ext cx="65" cy="64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1" y="46"/>
                      <a:pt x="38" y="56"/>
                      <a:pt x="24" y="54"/>
                    </a:cubicBezTo>
                    <a:cubicBezTo>
                      <a:pt x="9" y="52"/>
                      <a:pt x="0" y="38"/>
                      <a:pt x="2" y="24"/>
                    </a:cubicBezTo>
                    <a:cubicBezTo>
                      <a:pt x="4" y="10"/>
                      <a:pt x="18" y="0"/>
                      <a:pt x="32" y="2"/>
                    </a:cubicBezTo>
                    <a:cubicBezTo>
                      <a:pt x="46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46" name="Freeform 143">
                <a:extLst>
                  <a:ext uri="{FF2B5EF4-FFF2-40B4-BE49-F238E27FC236}">
                    <a16:creationId xmlns:a16="http://schemas.microsoft.com/office/drawing/2014/main" id="{21425EE5-3B72-46F4-9BDC-AFB5B87F364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851" y="3815"/>
                <a:ext cx="97" cy="97"/>
              </a:xfrm>
              <a:custGeom>
                <a:avLst/>
                <a:gdLst>
                  <a:gd name="T0" fmla="*/ 36 w 84"/>
                  <a:gd name="T1" fmla="*/ 80 h 84"/>
                  <a:gd name="T2" fmla="*/ 3 w 84"/>
                  <a:gd name="T3" fmla="*/ 36 h 84"/>
                  <a:gd name="T4" fmla="*/ 48 w 84"/>
                  <a:gd name="T5" fmla="*/ 3 h 84"/>
                  <a:gd name="T6" fmla="*/ 80 w 84"/>
                  <a:gd name="T7" fmla="*/ 48 h 84"/>
                  <a:gd name="T8" fmla="*/ 36 w 84"/>
                  <a:gd name="T9" fmla="*/ 80 h 84"/>
                  <a:gd name="T10" fmla="*/ 48 w 84"/>
                  <a:gd name="T11" fmla="*/ 5 h 84"/>
                  <a:gd name="T12" fmla="*/ 5 w 84"/>
                  <a:gd name="T13" fmla="*/ 36 h 84"/>
                  <a:gd name="T14" fmla="*/ 36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0"/>
                    </a:moveTo>
                    <a:cubicBezTo>
                      <a:pt x="14" y="77"/>
                      <a:pt x="0" y="57"/>
                      <a:pt x="3" y="36"/>
                    </a:cubicBezTo>
                    <a:cubicBezTo>
                      <a:pt x="7" y="15"/>
                      <a:pt x="27" y="0"/>
                      <a:pt x="48" y="3"/>
                    </a:cubicBezTo>
                    <a:cubicBezTo>
                      <a:pt x="69" y="7"/>
                      <a:pt x="84" y="27"/>
                      <a:pt x="80" y="48"/>
                    </a:cubicBezTo>
                    <a:cubicBezTo>
                      <a:pt x="77" y="69"/>
                      <a:pt x="57" y="84"/>
                      <a:pt x="36" y="80"/>
                    </a:cubicBezTo>
                    <a:close/>
                    <a:moveTo>
                      <a:pt x="48" y="5"/>
                    </a:moveTo>
                    <a:cubicBezTo>
                      <a:pt x="27" y="2"/>
                      <a:pt x="8" y="16"/>
                      <a:pt x="5" y="36"/>
                    </a:cubicBezTo>
                    <a:cubicBezTo>
                      <a:pt x="2" y="56"/>
                      <a:pt x="16" y="76"/>
                      <a:pt x="36" y="79"/>
                    </a:cubicBezTo>
                    <a:cubicBezTo>
                      <a:pt x="56" y="82"/>
                      <a:pt x="75" y="68"/>
                      <a:pt x="79" y="48"/>
                    </a:cubicBezTo>
                    <a:cubicBezTo>
                      <a:pt x="82" y="28"/>
                      <a:pt x="68" y="8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47" name="Freeform 144">
                <a:extLst>
                  <a:ext uri="{FF2B5EF4-FFF2-40B4-BE49-F238E27FC236}">
                    <a16:creationId xmlns:a16="http://schemas.microsoft.com/office/drawing/2014/main" id="{B799B560-55C9-4C5C-9B04-15369C9B2C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99" y="5046"/>
                <a:ext cx="65" cy="65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6"/>
                      <a:pt x="38" y="56"/>
                      <a:pt x="24" y="54"/>
                    </a:cubicBezTo>
                    <a:cubicBezTo>
                      <a:pt x="10" y="51"/>
                      <a:pt x="0" y="38"/>
                      <a:pt x="2" y="24"/>
                    </a:cubicBezTo>
                    <a:cubicBezTo>
                      <a:pt x="4" y="9"/>
                      <a:pt x="18" y="0"/>
                      <a:pt x="32" y="2"/>
                    </a:cubicBezTo>
                    <a:cubicBezTo>
                      <a:pt x="46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48" name="Freeform 145">
                <a:extLst>
                  <a:ext uri="{FF2B5EF4-FFF2-40B4-BE49-F238E27FC236}">
                    <a16:creationId xmlns:a16="http://schemas.microsoft.com/office/drawing/2014/main" id="{5264F093-C73F-4C47-AF9A-4430AA57805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383" y="5030"/>
                <a:ext cx="97" cy="97"/>
              </a:xfrm>
              <a:custGeom>
                <a:avLst/>
                <a:gdLst>
                  <a:gd name="T0" fmla="*/ 36 w 84"/>
                  <a:gd name="T1" fmla="*/ 80 h 84"/>
                  <a:gd name="T2" fmla="*/ 3 w 84"/>
                  <a:gd name="T3" fmla="*/ 36 h 84"/>
                  <a:gd name="T4" fmla="*/ 48 w 84"/>
                  <a:gd name="T5" fmla="*/ 3 h 84"/>
                  <a:gd name="T6" fmla="*/ 81 w 84"/>
                  <a:gd name="T7" fmla="*/ 48 h 84"/>
                  <a:gd name="T8" fmla="*/ 36 w 84"/>
                  <a:gd name="T9" fmla="*/ 80 h 84"/>
                  <a:gd name="T10" fmla="*/ 48 w 84"/>
                  <a:gd name="T11" fmla="*/ 5 h 84"/>
                  <a:gd name="T12" fmla="*/ 5 w 84"/>
                  <a:gd name="T13" fmla="*/ 36 h 84"/>
                  <a:gd name="T14" fmla="*/ 36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0"/>
                    </a:moveTo>
                    <a:cubicBezTo>
                      <a:pt x="15" y="77"/>
                      <a:pt x="0" y="57"/>
                      <a:pt x="3" y="36"/>
                    </a:cubicBezTo>
                    <a:cubicBezTo>
                      <a:pt x="7" y="14"/>
                      <a:pt x="27" y="0"/>
                      <a:pt x="48" y="3"/>
                    </a:cubicBezTo>
                    <a:cubicBezTo>
                      <a:pt x="69" y="7"/>
                      <a:pt x="84" y="27"/>
                      <a:pt x="81" y="48"/>
                    </a:cubicBezTo>
                    <a:cubicBezTo>
                      <a:pt x="77" y="69"/>
                      <a:pt x="57" y="84"/>
                      <a:pt x="36" y="80"/>
                    </a:cubicBezTo>
                    <a:close/>
                    <a:moveTo>
                      <a:pt x="48" y="5"/>
                    </a:moveTo>
                    <a:cubicBezTo>
                      <a:pt x="28" y="2"/>
                      <a:pt x="8" y="16"/>
                      <a:pt x="5" y="36"/>
                    </a:cubicBezTo>
                    <a:cubicBezTo>
                      <a:pt x="2" y="56"/>
                      <a:pt x="16" y="75"/>
                      <a:pt x="36" y="79"/>
                    </a:cubicBezTo>
                    <a:cubicBezTo>
                      <a:pt x="56" y="82"/>
                      <a:pt x="76" y="68"/>
                      <a:pt x="79" y="48"/>
                    </a:cubicBezTo>
                    <a:cubicBezTo>
                      <a:pt x="82" y="27"/>
                      <a:pt x="68" y="8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49" name="Freeform 146">
                <a:extLst>
                  <a:ext uri="{FF2B5EF4-FFF2-40B4-BE49-F238E27FC236}">
                    <a16:creationId xmlns:a16="http://schemas.microsoft.com/office/drawing/2014/main" id="{23CBA95D-EB22-4ED2-BE9D-996EF5A0AD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56" y="5436"/>
                <a:ext cx="65" cy="64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1" y="46"/>
                      <a:pt x="38" y="56"/>
                      <a:pt x="24" y="54"/>
                    </a:cubicBezTo>
                    <a:cubicBezTo>
                      <a:pt x="9" y="52"/>
                      <a:pt x="0" y="38"/>
                      <a:pt x="2" y="24"/>
                    </a:cubicBezTo>
                    <a:cubicBezTo>
                      <a:pt x="4" y="10"/>
                      <a:pt x="18" y="0"/>
                      <a:pt x="32" y="2"/>
                    </a:cubicBezTo>
                    <a:cubicBezTo>
                      <a:pt x="46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50" name="Freeform 147">
                <a:extLst>
                  <a:ext uri="{FF2B5EF4-FFF2-40B4-BE49-F238E27FC236}">
                    <a16:creationId xmlns:a16="http://schemas.microsoft.com/office/drawing/2014/main" id="{1201C9E3-D737-4F84-ACE3-DEE947A048C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540" y="5420"/>
                <a:ext cx="97" cy="96"/>
              </a:xfrm>
              <a:custGeom>
                <a:avLst/>
                <a:gdLst>
                  <a:gd name="T0" fmla="*/ 36 w 84"/>
                  <a:gd name="T1" fmla="*/ 80 h 84"/>
                  <a:gd name="T2" fmla="*/ 3 w 84"/>
                  <a:gd name="T3" fmla="*/ 36 h 84"/>
                  <a:gd name="T4" fmla="*/ 48 w 84"/>
                  <a:gd name="T5" fmla="*/ 3 h 84"/>
                  <a:gd name="T6" fmla="*/ 80 w 84"/>
                  <a:gd name="T7" fmla="*/ 48 h 84"/>
                  <a:gd name="T8" fmla="*/ 36 w 84"/>
                  <a:gd name="T9" fmla="*/ 80 h 84"/>
                  <a:gd name="T10" fmla="*/ 48 w 84"/>
                  <a:gd name="T11" fmla="*/ 5 h 84"/>
                  <a:gd name="T12" fmla="*/ 5 w 84"/>
                  <a:gd name="T13" fmla="*/ 36 h 84"/>
                  <a:gd name="T14" fmla="*/ 36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0"/>
                    </a:moveTo>
                    <a:cubicBezTo>
                      <a:pt x="14" y="77"/>
                      <a:pt x="0" y="57"/>
                      <a:pt x="3" y="36"/>
                    </a:cubicBezTo>
                    <a:cubicBezTo>
                      <a:pt x="7" y="15"/>
                      <a:pt x="27" y="0"/>
                      <a:pt x="48" y="3"/>
                    </a:cubicBezTo>
                    <a:cubicBezTo>
                      <a:pt x="69" y="7"/>
                      <a:pt x="84" y="27"/>
                      <a:pt x="80" y="48"/>
                    </a:cubicBezTo>
                    <a:cubicBezTo>
                      <a:pt x="77" y="69"/>
                      <a:pt x="57" y="84"/>
                      <a:pt x="36" y="80"/>
                    </a:cubicBezTo>
                    <a:close/>
                    <a:moveTo>
                      <a:pt x="48" y="5"/>
                    </a:moveTo>
                    <a:cubicBezTo>
                      <a:pt x="27" y="2"/>
                      <a:pt x="8" y="16"/>
                      <a:pt x="5" y="36"/>
                    </a:cubicBezTo>
                    <a:cubicBezTo>
                      <a:pt x="2" y="56"/>
                      <a:pt x="16" y="76"/>
                      <a:pt x="36" y="79"/>
                    </a:cubicBezTo>
                    <a:cubicBezTo>
                      <a:pt x="56" y="82"/>
                      <a:pt x="75" y="68"/>
                      <a:pt x="79" y="48"/>
                    </a:cubicBezTo>
                    <a:cubicBezTo>
                      <a:pt x="82" y="27"/>
                      <a:pt x="68" y="8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51" name="Freeform 148">
                <a:extLst>
                  <a:ext uri="{FF2B5EF4-FFF2-40B4-BE49-F238E27FC236}">
                    <a16:creationId xmlns:a16="http://schemas.microsoft.com/office/drawing/2014/main" id="{C24E0032-5F26-49F6-9342-880D710248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95" y="5510"/>
                <a:ext cx="64" cy="64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1" y="46"/>
                      <a:pt x="38" y="56"/>
                      <a:pt x="24" y="54"/>
                    </a:cubicBezTo>
                    <a:cubicBezTo>
                      <a:pt x="9" y="51"/>
                      <a:pt x="0" y="38"/>
                      <a:pt x="2" y="24"/>
                    </a:cubicBezTo>
                    <a:cubicBezTo>
                      <a:pt x="4" y="9"/>
                      <a:pt x="18" y="0"/>
                      <a:pt x="32" y="2"/>
                    </a:cubicBezTo>
                    <a:cubicBezTo>
                      <a:pt x="46" y="4"/>
                      <a:pt x="56" y="17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52" name="Freeform 149">
                <a:extLst>
                  <a:ext uri="{FF2B5EF4-FFF2-40B4-BE49-F238E27FC236}">
                    <a16:creationId xmlns:a16="http://schemas.microsoft.com/office/drawing/2014/main" id="{6AF417AC-A7FF-4807-8B40-50D50DA9A15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978" y="5493"/>
                <a:ext cx="97" cy="97"/>
              </a:xfrm>
              <a:custGeom>
                <a:avLst/>
                <a:gdLst>
                  <a:gd name="T0" fmla="*/ 36 w 84"/>
                  <a:gd name="T1" fmla="*/ 80 h 84"/>
                  <a:gd name="T2" fmla="*/ 3 w 84"/>
                  <a:gd name="T3" fmla="*/ 36 h 84"/>
                  <a:gd name="T4" fmla="*/ 48 w 84"/>
                  <a:gd name="T5" fmla="*/ 3 h 84"/>
                  <a:gd name="T6" fmla="*/ 80 w 84"/>
                  <a:gd name="T7" fmla="*/ 48 h 84"/>
                  <a:gd name="T8" fmla="*/ 36 w 84"/>
                  <a:gd name="T9" fmla="*/ 80 h 84"/>
                  <a:gd name="T10" fmla="*/ 48 w 84"/>
                  <a:gd name="T11" fmla="*/ 5 h 84"/>
                  <a:gd name="T12" fmla="*/ 5 w 84"/>
                  <a:gd name="T13" fmla="*/ 36 h 84"/>
                  <a:gd name="T14" fmla="*/ 36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0"/>
                    </a:moveTo>
                    <a:cubicBezTo>
                      <a:pt x="14" y="77"/>
                      <a:pt x="0" y="57"/>
                      <a:pt x="3" y="36"/>
                    </a:cubicBezTo>
                    <a:cubicBezTo>
                      <a:pt x="7" y="14"/>
                      <a:pt x="27" y="0"/>
                      <a:pt x="48" y="3"/>
                    </a:cubicBezTo>
                    <a:cubicBezTo>
                      <a:pt x="69" y="7"/>
                      <a:pt x="84" y="27"/>
                      <a:pt x="80" y="48"/>
                    </a:cubicBezTo>
                    <a:cubicBezTo>
                      <a:pt x="77" y="69"/>
                      <a:pt x="57" y="84"/>
                      <a:pt x="36" y="80"/>
                    </a:cubicBezTo>
                    <a:close/>
                    <a:moveTo>
                      <a:pt x="48" y="5"/>
                    </a:moveTo>
                    <a:cubicBezTo>
                      <a:pt x="27" y="2"/>
                      <a:pt x="8" y="15"/>
                      <a:pt x="5" y="36"/>
                    </a:cubicBezTo>
                    <a:cubicBezTo>
                      <a:pt x="2" y="56"/>
                      <a:pt x="16" y="75"/>
                      <a:pt x="36" y="79"/>
                    </a:cubicBezTo>
                    <a:cubicBezTo>
                      <a:pt x="56" y="82"/>
                      <a:pt x="75" y="68"/>
                      <a:pt x="79" y="48"/>
                    </a:cubicBezTo>
                    <a:cubicBezTo>
                      <a:pt x="82" y="27"/>
                      <a:pt x="68" y="8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53" name="Freeform 150">
                <a:extLst>
                  <a:ext uri="{FF2B5EF4-FFF2-40B4-BE49-F238E27FC236}">
                    <a16:creationId xmlns:a16="http://schemas.microsoft.com/office/drawing/2014/main" id="{6D3FDC5C-3F10-4987-B23F-D579F7D88B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22" y="5414"/>
                <a:ext cx="65" cy="66"/>
              </a:xfrm>
              <a:custGeom>
                <a:avLst/>
                <a:gdLst>
                  <a:gd name="T0" fmla="*/ 54 w 56"/>
                  <a:gd name="T1" fmla="*/ 33 h 57"/>
                  <a:gd name="T2" fmla="*/ 24 w 56"/>
                  <a:gd name="T3" fmla="*/ 54 h 57"/>
                  <a:gd name="T4" fmla="*/ 2 w 56"/>
                  <a:gd name="T5" fmla="*/ 24 h 57"/>
                  <a:gd name="T6" fmla="*/ 32 w 56"/>
                  <a:gd name="T7" fmla="*/ 3 h 57"/>
                  <a:gd name="T8" fmla="*/ 54 w 56"/>
                  <a:gd name="T9" fmla="*/ 33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7">
                    <a:moveTo>
                      <a:pt x="54" y="33"/>
                    </a:moveTo>
                    <a:cubicBezTo>
                      <a:pt x="51" y="47"/>
                      <a:pt x="38" y="57"/>
                      <a:pt x="24" y="54"/>
                    </a:cubicBezTo>
                    <a:cubicBezTo>
                      <a:pt x="9" y="52"/>
                      <a:pt x="0" y="39"/>
                      <a:pt x="2" y="24"/>
                    </a:cubicBezTo>
                    <a:cubicBezTo>
                      <a:pt x="4" y="10"/>
                      <a:pt x="17" y="0"/>
                      <a:pt x="32" y="3"/>
                    </a:cubicBezTo>
                    <a:cubicBezTo>
                      <a:pt x="46" y="5"/>
                      <a:pt x="56" y="18"/>
                      <a:pt x="54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54" name="Freeform 151">
                <a:extLst>
                  <a:ext uri="{FF2B5EF4-FFF2-40B4-BE49-F238E27FC236}">
                    <a16:creationId xmlns:a16="http://schemas.microsoft.com/office/drawing/2014/main" id="{0179900A-A109-4987-AF98-052A5E91104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006" y="5399"/>
                <a:ext cx="97" cy="96"/>
              </a:xfrm>
              <a:custGeom>
                <a:avLst/>
                <a:gdLst>
                  <a:gd name="T0" fmla="*/ 36 w 84"/>
                  <a:gd name="T1" fmla="*/ 80 h 83"/>
                  <a:gd name="T2" fmla="*/ 3 w 84"/>
                  <a:gd name="T3" fmla="*/ 35 h 83"/>
                  <a:gd name="T4" fmla="*/ 48 w 84"/>
                  <a:gd name="T5" fmla="*/ 3 h 83"/>
                  <a:gd name="T6" fmla="*/ 80 w 84"/>
                  <a:gd name="T7" fmla="*/ 48 h 83"/>
                  <a:gd name="T8" fmla="*/ 36 w 84"/>
                  <a:gd name="T9" fmla="*/ 80 h 83"/>
                  <a:gd name="T10" fmla="*/ 48 w 84"/>
                  <a:gd name="T11" fmla="*/ 5 h 83"/>
                  <a:gd name="T12" fmla="*/ 5 w 84"/>
                  <a:gd name="T13" fmla="*/ 36 h 83"/>
                  <a:gd name="T14" fmla="*/ 36 w 84"/>
                  <a:gd name="T15" fmla="*/ 78 h 83"/>
                  <a:gd name="T16" fmla="*/ 79 w 84"/>
                  <a:gd name="T17" fmla="*/ 47 h 83"/>
                  <a:gd name="T18" fmla="*/ 48 w 84"/>
                  <a:gd name="T19" fmla="*/ 5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3">
                    <a:moveTo>
                      <a:pt x="36" y="80"/>
                    </a:moveTo>
                    <a:cubicBezTo>
                      <a:pt x="14" y="77"/>
                      <a:pt x="0" y="57"/>
                      <a:pt x="3" y="35"/>
                    </a:cubicBezTo>
                    <a:cubicBezTo>
                      <a:pt x="7" y="14"/>
                      <a:pt x="27" y="0"/>
                      <a:pt x="48" y="3"/>
                    </a:cubicBezTo>
                    <a:cubicBezTo>
                      <a:pt x="69" y="6"/>
                      <a:pt x="84" y="26"/>
                      <a:pt x="80" y="48"/>
                    </a:cubicBezTo>
                    <a:cubicBezTo>
                      <a:pt x="77" y="69"/>
                      <a:pt x="57" y="83"/>
                      <a:pt x="36" y="80"/>
                    </a:cubicBezTo>
                    <a:close/>
                    <a:moveTo>
                      <a:pt x="48" y="5"/>
                    </a:moveTo>
                    <a:cubicBezTo>
                      <a:pt x="27" y="1"/>
                      <a:pt x="8" y="15"/>
                      <a:pt x="5" y="36"/>
                    </a:cubicBezTo>
                    <a:cubicBezTo>
                      <a:pt x="2" y="56"/>
                      <a:pt x="15" y="75"/>
                      <a:pt x="36" y="78"/>
                    </a:cubicBezTo>
                    <a:cubicBezTo>
                      <a:pt x="56" y="82"/>
                      <a:pt x="75" y="68"/>
                      <a:pt x="79" y="47"/>
                    </a:cubicBezTo>
                    <a:cubicBezTo>
                      <a:pt x="82" y="27"/>
                      <a:pt x="68" y="8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55" name="Freeform 152">
                <a:extLst>
                  <a:ext uri="{FF2B5EF4-FFF2-40B4-BE49-F238E27FC236}">
                    <a16:creationId xmlns:a16="http://schemas.microsoft.com/office/drawing/2014/main" id="{1895ECAD-1586-4807-B973-AC024E8B18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16" y="3841"/>
                <a:ext cx="65" cy="65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3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6"/>
                      <a:pt x="39" y="56"/>
                      <a:pt x="24" y="54"/>
                    </a:cubicBezTo>
                    <a:cubicBezTo>
                      <a:pt x="10" y="51"/>
                      <a:pt x="0" y="38"/>
                      <a:pt x="3" y="24"/>
                    </a:cubicBezTo>
                    <a:cubicBezTo>
                      <a:pt x="5" y="9"/>
                      <a:pt x="18" y="0"/>
                      <a:pt x="32" y="2"/>
                    </a:cubicBezTo>
                    <a:cubicBezTo>
                      <a:pt x="47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56" name="Freeform 153">
                <a:extLst>
                  <a:ext uri="{FF2B5EF4-FFF2-40B4-BE49-F238E27FC236}">
                    <a16:creationId xmlns:a16="http://schemas.microsoft.com/office/drawing/2014/main" id="{D217FD4A-5150-4979-9C85-1A97B80417C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600" y="3825"/>
                <a:ext cx="97" cy="97"/>
              </a:xfrm>
              <a:custGeom>
                <a:avLst/>
                <a:gdLst>
                  <a:gd name="T0" fmla="*/ 36 w 84"/>
                  <a:gd name="T1" fmla="*/ 80 h 84"/>
                  <a:gd name="T2" fmla="*/ 4 w 84"/>
                  <a:gd name="T3" fmla="*/ 36 h 84"/>
                  <a:gd name="T4" fmla="*/ 48 w 84"/>
                  <a:gd name="T5" fmla="*/ 3 h 84"/>
                  <a:gd name="T6" fmla="*/ 81 w 84"/>
                  <a:gd name="T7" fmla="*/ 48 h 84"/>
                  <a:gd name="T8" fmla="*/ 36 w 84"/>
                  <a:gd name="T9" fmla="*/ 80 h 84"/>
                  <a:gd name="T10" fmla="*/ 48 w 84"/>
                  <a:gd name="T11" fmla="*/ 5 h 84"/>
                  <a:gd name="T12" fmla="*/ 6 w 84"/>
                  <a:gd name="T13" fmla="*/ 36 h 84"/>
                  <a:gd name="T14" fmla="*/ 37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0"/>
                    </a:moveTo>
                    <a:cubicBezTo>
                      <a:pt x="15" y="77"/>
                      <a:pt x="0" y="57"/>
                      <a:pt x="4" y="36"/>
                    </a:cubicBezTo>
                    <a:cubicBezTo>
                      <a:pt x="7" y="14"/>
                      <a:pt x="27" y="0"/>
                      <a:pt x="48" y="3"/>
                    </a:cubicBezTo>
                    <a:cubicBezTo>
                      <a:pt x="70" y="7"/>
                      <a:pt x="84" y="27"/>
                      <a:pt x="81" y="48"/>
                    </a:cubicBezTo>
                    <a:cubicBezTo>
                      <a:pt x="78" y="69"/>
                      <a:pt x="57" y="84"/>
                      <a:pt x="36" y="80"/>
                    </a:cubicBezTo>
                    <a:close/>
                    <a:moveTo>
                      <a:pt x="48" y="5"/>
                    </a:moveTo>
                    <a:cubicBezTo>
                      <a:pt x="28" y="2"/>
                      <a:pt x="9" y="16"/>
                      <a:pt x="6" y="36"/>
                    </a:cubicBezTo>
                    <a:cubicBezTo>
                      <a:pt x="2" y="56"/>
                      <a:pt x="16" y="75"/>
                      <a:pt x="37" y="79"/>
                    </a:cubicBezTo>
                    <a:cubicBezTo>
                      <a:pt x="57" y="82"/>
                      <a:pt x="76" y="68"/>
                      <a:pt x="79" y="48"/>
                    </a:cubicBezTo>
                    <a:cubicBezTo>
                      <a:pt x="82" y="27"/>
                      <a:pt x="69" y="8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57" name="Freeform 154">
                <a:extLst>
                  <a:ext uri="{FF2B5EF4-FFF2-40B4-BE49-F238E27FC236}">
                    <a16:creationId xmlns:a16="http://schemas.microsoft.com/office/drawing/2014/main" id="{EC2C3585-8D38-4E40-8164-5C250087E2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83" y="3392"/>
                <a:ext cx="65" cy="66"/>
              </a:xfrm>
              <a:custGeom>
                <a:avLst/>
                <a:gdLst>
                  <a:gd name="T0" fmla="*/ 54 w 56"/>
                  <a:gd name="T1" fmla="*/ 33 h 57"/>
                  <a:gd name="T2" fmla="*/ 24 w 56"/>
                  <a:gd name="T3" fmla="*/ 54 h 57"/>
                  <a:gd name="T4" fmla="*/ 2 w 56"/>
                  <a:gd name="T5" fmla="*/ 24 h 57"/>
                  <a:gd name="T6" fmla="*/ 32 w 56"/>
                  <a:gd name="T7" fmla="*/ 3 h 57"/>
                  <a:gd name="T8" fmla="*/ 54 w 56"/>
                  <a:gd name="T9" fmla="*/ 33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7">
                    <a:moveTo>
                      <a:pt x="54" y="33"/>
                    </a:moveTo>
                    <a:cubicBezTo>
                      <a:pt x="52" y="47"/>
                      <a:pt x="38" y="57"/>
                      <a:pt x="24" y="54"/>
                    </a:cubicBezTo>
                    <a:cubicBezTo>
                      <a:pt x="10" y="52"/>
                      <a:pt x="0" y="39"/>
                      <a:pt x="2" y="24"/>
                    </a:cubicBezTo>
                    <a:cubicBezTo>
                      <a:pt x="5" y="10"/>
                      <a:pt x="18" y="0"/>
                      <a:pt x="32" y="3"/>
                    </a:cubicBezTo>
                    <a:cubicBezTo>
                      <a:pt x="47" y="5"/>
                      <a:pt x="56" y="18"/>
                      <a:pt x="54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58" name="Freeform 155">
                <a:extLst>
                  <a:ext uri="{FF2B5EF4-FFF2-40B4-BE49-F238E27FC236}">
                    <a16:creationId xmlns:a16="http://schemas.microsoft.com/office/drawing/2014/main" id="{24021CA7-063F-4B87-A52B-3AA65DEB42B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767" y="3377"/>
                <a:ext cx="97" cy="96"/>
              </a:xfrm>
              <a:custGeom>
                <a:avLst/>
                <a:gdLst>
                  <a:gd name="T0" fmla="*/ 36 w 84"/>
                  <a:gd name="T1" fmla="*/ 80 h 83"/>
                  <a:gd name="T2" fmla="*/ 4 w 84"/>
                  <a:gd name="T3" fmla="*/ 35 h 83"/>
                  <a:gd name="T4" fmla="*/ 48 w 84"/>
                  <a:gd name="T5" fmla="*/ 3 h 83"/>
                  <a:gd name="T6" fmla="*/ 81 w 84"/>
                  <a:gd name="T7" fmla="*/ 48 h 83"/>
                  <a:gd name="T8" fmla="*/ 36 w 84"/>
                  <a:gd name="T9" fmla="*/ 80 h 83"/>
                  <a:gd name="T10" fmla="*/ 48 w 84"/>
                  <a:gd name="T11" fmla="*/ 5 h 83"/>
                  <a:gd name="T12" fmla="*/ 5 w 84"/>
                  <a:gd name="T13" fmla="*/ 36 h 83"/>
                  <a:gd name="T14" fmla="*/ 36 w 84"/>
                  <a:gd name="T15" fmla="*/ 78 h 83"/>
                  <a:gd name="T16" fmla="*/ 79 w 84"/>
                  <a:gd name="T17" fmla="*/ 47 h 83"/>
                  <a:gd name="T18" fmla="*/ 48 w 84"/>
                  <a:gd name="T19" fmla="*/ 5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3">
                    <a:moveTo>
                      <a:pt x="36" y="80"/>
                    </a:moveTo>
                    <a:cubicBezTo>
                      <a:pt x="15" y="77"/>
                      <a:pt x="0" y="57"/>
                      <a:pt x="4" y="35"/>
                    </a:cubicBezTo>
                    <a:cubicBezTo>
                      <a:pt x="7" y="14"/>
                      <a:pt x="27" y="0"/>
                      <a:pt x="48" y="3"/>
                    </a:cubicBezTo>
                    <a:cubicBezTo>
                      <a:pt x="70" y="6"/>
                      <a:pt x="84" y="26"/>
                      <a:pt x="81" y="48"/>
                    </a:cubicBezTo>
                    <a:cubicBezTo>
                      <a:pt x="77" y="69"/>
                      <a:pt x="57" y="83"/>
                      <a:pt x="36" y="80"/>
                    </a:cubicBezTo>
                    <a:close/>
                    <a:moveTo>
                      <a:pt x="48" y="5"/>
                    </a:moveTo>
                    <a:cubicBezTo>
                      <a:pt x="28" y="1"/>
                      <a:pt x="9" y="15"/>
                      <a:pt x="5" y="36"/>
                    </a:cubicBezTo>
                    <a:cubicBezTo>
                      <a:pt x="2" y="56"/>
                      <a:pt x="16" y="75"/>
                      <a:pt x="36" y="78"/>
                    </a:cubicBezTo>
                    <a:cubicBezTo>
                      <a:pt x="57" y="82"/>
                      <a:pt x="76" y="68"/>
                      <a:pt x="79" y="47"/>
                    </a:cubicBezTo>
                    <a:cubicBezTo>
                      <a:pt x="82" y="27"/>
                      <a:pt x="68" y="8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59" name="Freeform 156">
                <a:extLst>
                  <a:ext uri="{FF2B5EF4-FFF2-40B4-BE49-F238E27FC236}">
                    <a16:creationId xmlns:a16="http://schemas.microsoft.com/office/drawing/2014/main" id="{EE3D0073-7E03-4DE0-8A2B-35725959DE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82" y="3147"/>
                <a:ext cx="65" cy="64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1" y="46"/>
                      <a:pt x="38" y="56"/>
                      <a:pt x="24" y="54"/>
                    </a:cubicBezTo>
                    <a:cubicBezTo>
                      <a:pt x="9" y="52"/>
                      <a:pt x="0" y="38"/>
                      <a:pt x="2" y="24"/>
                    </a:cubicBezTo>
                    <a:cubicBezTo>
                      <a:pt x="4" y="10"/>
                      <a:pt x="18" y="0"/>
                      <a:pt x="32" y="2"/>
                    </a:cubicBezTo>
                    <a:cubicBezTo>
                      <a:pt x="46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60" name="Freeform 157">
                <a:extLst>
                  <a:ext uri="{FF2B5EF4-FFF2-40B4-BE49-F238E27FC236}">
                    <a16:creationId xmlns:a16="http://schemas.microsoft.com/office/drawing/2014/main" id="{C0479621-682A-4735-97B4-666F49CA995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466" y="3130"/>
                <a:ext cx="97" cy="97"/>
              </a:xfrm>
              <a:custGeom>
                <a:avLst/>
                <a:gdLst>
                  <a:gd name="T0" fmla="*/ 36 w 84"/>
                  <a:gd name="T1" fmla="*/ 80 h 84"/>
                  <a:gd name="T2" fmla="*/ 3 w 84"/>
                  <a:gd name="T3" fmla="*/ 36 h 84"/>
                  <a:gd name="T4" fmla="*/ 48 w 84"/>
                  <a:gd name="T5" fmla="*/ 3 h 84"/>
                  <a:gd name="T6" fmla="*/ 80 w 84"/>
                  <a:gd name="T7" fmla="*/ 48 h 84"/>
                  <a:gd name="T8" fmla="*/ 36 w 84"/>
                  <a:gd name="T9" fmla="*/ 80 h 84"/>
                  <a:gd name="T10" fmla="*/ 48 w 84"/>
                  <a:gd name="T11" fmla="*/ 5 h 84"/>
                  <a:gd name="T12" fmla="*/ 5 w 84"/>
                  <a:gd name="T13" fmla="*/ 36 h 84"/>
                  <a:gd name="T14" fmla="*/ 36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0"/>
                    </a:moveTo>
                    <a:cubicBezTo>
                      <a:pt x="14" y="77"/>
                      <a:pt x="0" y="57"/>
                      <a:pt x="3" y="36"/>
                    </a:cubicBezTo>
                    <a:cubicBezTo>
                      <a:pt x="7" y="15"/>
                      <a:pt x="27" y="0"/>
                      <a:pt x="48" y="3"/>
                    </a:cubicBezTo>
                    <a:cubicBezTo>
                      <a:pt x="69" y="7"/>
                      <a:pt x="84" y="27"/>
                      <a:pt x="80" y="48"/>
                    </a:cubicBezTo>
                    <a:cubicBezTo>
                      <a:pt x="77" y="69"/>
                      <a:pt x="57" y="84"/>
                      <a:pt x="36" y="80"/>
                    </a:cubicBezTo>
                    <a:close/>
                    <a:moveTo>
                      <a:pt x="48" y="5"/>
                    </a:moveTo>
                    <a:cubicBezTo>
                      <a:pt x="27" y="2"/>
                      <a:pt x="8" y="16"/>
                      <a:pt x="5" y="36"/>
                    </a:cubicBezTo>
                    <a:cubicBezTo>
                      <a:pt x="2" y="56"/>
                      <a:pt x="16" y="76"/>
                      <a:pt x="36" y="79"/>
                    </a:cubicBezTo>
                    <a:cubicBezTo>
                      <a:pt x="56" y="82"/>
                      <a:pt x="75" y="68"/>
                      <a:pt x="79" y="48"/>
                    </a:cubicBezTo>
                    <a:cubicBezTo>
                      <a:pt x="82" y="27"/>
                      <a:pt x="68" y="8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61" name="Freeform 158">
                <a:extLst>
                  <a:ext uri="{FF2B5EF4-FFF2-40B4-BE49-F238E27FC236}">
                    <a16:creationId xmlns:a16="http://schemas.microsoft.com/office/drawing/2014/main" id="{B4711607-7878-4F0A-A364-AB75E46729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35" y="2862"/>
                <a:ext cx="65" cy="65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1" y="46"/>
                      <a:pt x="38" y="56"/>
                      <a:pt x="24" y="54"/>
                    </a:cubicBezTo>
                    <a:cubicBezTo>
                      <a:pt x="9" y="51"/>
                      <a:pt x="0" y="38"/>
                      <a:pt x="2" y="24"/>
                    </a:cubicBezTo>
                    <a:cubicBezTo>
                      <a:pt x="4" y="9"/>
                      <a:pt x="18" y="0"/>
                      <a:pt x="32" y="2"/>
                    </a:cubicBezTo>
                    <a:cubicBezTo>
                      <a:pt x="46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62" name="Freeform 159">
                <a:extLst>
                  <a:ext uri="{FF2B5EF4-FFF2-40B4-BE49-F238E27FC236}">
                    <a16:creationId xmlns:a16="http://schemas.microsoft.com/office/drawing/2014/main" id="{BC1F98E5-AD2D-4BF0-9F76-53C6B36B630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419" y="2846"/>
                <a:ext cx="97" cy="97"/>
              </a:xfrm>
              <a:custGeom>
                <a:avLst/>
                <a:gdLst>
                  <a:gd name="T0" fmla="*/ 36 w 84"/>
                  <a:gd name="T1" fmla="*/ 80 h 84"/>
                  <a:gd name="T2" fmla="*/ 3 w 84"/>
                  <a:gd name="T3" fmla="*/ 36 h 84"/>
                  <a:gd name="T4" fmla="*/ 48 w 84"/>
                  <a:gd name="T5" fmla="*/ 3 h 84"/>
                  <a:gd name="T6" fmla="*/ 80 w 84"/>
                  <a:gd name="T7" fmla="*/ 48 h 84"/>
                  <a:gd name="T8" fmla="*/ 36 w 84"/>
                  <a:gd name="T9" fmla="*/ 80 h 84"/>
                  <a:gd name="T10" fmla="*/ 48 w 84"/>
                  <a:gd name="T11" fmla="*/ 5 h 84"/>
                  <a:gd name="T12" fmla="*/ 5 w 84"/>
                  <a:gd name="T13" fmla="*/ 36 h 84"/>
                  <a:gd name="T14" fmla="*/ 36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0"/>
                    </a:moveTo>
                    <a:cubicBezTo>
                      <a:pt x="14" y="77"/>
                      <a:pt x="0" y="57"/>
                      <a:pt x="3" y="36"/>
                    </a:cubicBezTo>
                    <a:cubicBezTo>
                      <a:pt x="7" y="14"/>
                      <a:pt x="27" y="0"/>
                      <a:pt x="48" y="3"/>
                    </a:cubicBezTo>
                    <a:cubicBezTo>
                      <a:pt x="69" y="7"/>
                      <a:pt x="84" y="27"/>
                      <a:pt x="80" y="48"/>
                    </a:cubicBezTo>
                    <a:cubicBezTo>
                      <a:pt x="77" y="69"/>
                      <a:pt x="57" y="84"/>
                      <a:pt x="36" y="80"/>
                    </a:cubicBezTo>
                    <a:close/>
                    <a:moveTo>
                      <a:pt x="48" y="5"/>
                    </a:moveTo>
                    <a:cubicBezTo>
                      <a:pt x="27" y="2"/>
                      <a:pt x="8" y="16"/>
                      <a:pt x="5" y="36"/>
                    </a:cubicBezTo>
                    <a:cubicBezTo>
                      <a:pt x="2" y="56"/>
                      <a:pt x="16" y="75"/>
                      <a:pt x="36" y="79"/>
                    </a:cubicBezTo>
                    <a:cubicBezTo>
                      <a:pt x="56" y="82"/>
                      <a:pt x="75" y="68"/>
                      <a:pt x="79" y="48"/>
                    </a:cubicBezTo>
                    <a:cubicBezTo>
                      <a:pt x="82" y="27"/>
                      <a:pt x="68" y="8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63" name="Freeform 160">
                <a:extLst>
                  <a:ext uri="{FF2B5EF4-FFF2-40B4-BE49-F238E27FC236}">
                    <a16:creationId xmlns:a16="http://schemas.microsoft.com/office/drawing/2014/main" id="{B893671B-7295-41B0-9B25-8639A41CDF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71" y="4660"/>
                <a:ext cx="64" cy="65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7"/>
                      <a:pt x="38" y="56"/>
                      <a:pt x="24" y="54"/>
                    </a:cubicBezTo>
                    <a:cubicBezTo>
                      <a:pt x="10" y="52"/>
                      <a:pt x="0" y="38"/>
                      <a:pt x="2" y="24"/>
                    </a:cubicBezTo>
                    <a:cubicBezTo>
                      <a:pt x="5" y="10"/>
                      <a:pt x="18" y="0"/>
                      <a:pt x="32" y="2"/>
                    </a:cubicBezTo>
                    <a:cubicBezTo>
                      <a:pt x="47" y="5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64" name="Freeform 161">
                <a:extLst>
                  <a:ext uri="{FF2B5EF4-FFF2-40B4-BE49-F238E27FC236}">
                    <a16:creationId xmlns:a16="http://schemas.microsoft.com/office/drawing/2014/main" id="{F3952D29-D12F-4B91-835C-D2CF9B7921B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754" y="4644"/>
                <a:ext cx="97" cy="97"/>
              </a:xfrm>
              <a:custGeom>
                <a:avLst/>
                <a:gdLst>
                  <a:gd name="T0" fmla="*/ 36 w 84"/>
                  <a:gd name="T1" fmla="*/ 81 h 84"/>
                  <a:gd name="T2" fmla="*/ 4 w 84"/>
                  <a:gd name="T3" fmla="*/ 36 h 84"/>
                  <a:gd name="T4" fmla="*/ 48 w 84"/>
                  <a:gd name="T5" fmla="*/ 4 h 84"/>
                  <a:gd name="T6" fmla="*/ 81 w 84"/>
                  <a:gd name="T7" fmla="*/ 48 h 84"/>
                  <a:gd name="T8" fmla="*/ 36 w 84"/>
                  <a:gd name="T9" fmla="*/ 81 h 84"/>
                  <a:gd name="T10" fmla="*/ 48 w 84"/>
                  <a:gd name="T11" fmla="*/ 5 h 84"/>
                  <a:gd name="T12" fmla="*/ 5 w 84"/>
                  <a:gd name="T13" fmla="*/ 36 h 84"/>
                  <a:gd name="T14" fmla="*/ 36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1"/>
                    </a:moveTo>
                    <a:cubicBezTo>
                      <a:pt x="15" y="77"/>
                      <a:pt x="0" y="57"/>
                      <a:pt x="4" y="36"/>
                    </a:cubicBezTo>
                    <a:cubicBezTo>
                      <a:pt x="7" y="15"/>
                      <a:pt x="27" y="0"/>
                      <a:pt x="48" y="4"/>
                    </a:cubicBezTo>
                    <a:cubicBezTo>
                      <a:pt x="70" y="7"/>
                      <a:pt x="84" y="27"/>
                      <a:pt x="81" y="48"/>
                    </a:cubicBezTo>
                    <a:cubicBezTo>
                      <a:pt x="77" y="70"/>
                      <a:pt x="57" y="84"/>
                      <a:pt x="36" y="81"/>
                    </a:cubicBezTo>
                    <a:close/>
                    <a:moveTo>
                      <a:pt x="48" y="5"/>
                    </a:moveTo>
                    <a:cubicBezTo>
                      <a:pt x="28" y="2"/>
                      <a:pt x="9" y="16"/>
                      <a:pt x="5" y="36"/>
                    </a:cubicBezTo>
                    <a:cubicBezTo>
                      <a:pt x="2" y="57"/>
                      <a:pt x="16" y="76"/>
                      <a:pt x="36" y="79"/>
                    </a:cubicBezTo>
                    <a:cubicBezTo>
                      <a:pt x="57" y="82"/>
                      <a:pt x="76" y="68"/>
                      <a:pt x="79" y="48"/>
                    </a:cubicBezTo>
                    <a:cubicBezTo>
                      <a:pt x="82" y="28"/>
                      <a:pt x="68" y="9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65" name="Freeform 162">
                <a:extLst>
                  <a:ext uri="{FF2B5EF4-FFF2-40B4-BE49-F238E27FC236}">
                    <a16:creationId xmlns:a16="http://schemas.microsoft.com/office/drawing/2014/main" id="{6436970D-C2BA-48DE-91A7-272B046772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95" y="4006"/>
                <a:ext cx="65" cy="65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6"/>
                      <a:pt x="38" y="56"/>
                      <a:pt x="24" y="54"/>
                    </a:cubicBezTo>
                    <a:cubicBezTo>
                      <a:pt x="10" y="51"/>
                      <a:pt x="0" y="38"/>
                      <a:pt x="2" y="24"/>
                    </a:cubicBezTo>
                    <a:cubicBezTo>
                      <a:pt x="5" y="9"/>
                      <a:pt x="18" y="0"/>
                      <a:pt x="32" y="2"/>
                    </a:cubicBezTo>
                    <a:cubicBezTo>
                      <a:pt x="47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66" name="Freeform 163">
                <a:extLst>
                  <a:ext uri="{FF2B5EF4-FFF2-40B4-BE49-F238E27FC236}">
                    <a16:creationId xmlns:a16="http://schemas.microsoft.com/office/drawing/2014/main" id="{7A88DE96-4C48-4372-9069-4D3AB1A27B1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079" y="3990"/>
                <a:ext cx="97" cy="97"/>
              </a:xfrm>
              <a:custGeom>
                <a:avLst/>
                <a:gdLst>
                  <a:gd name="T0" fmla="*/ 36 w 84"/>
                  <a:gd name="T1" fmla="*/ 80 h 84"/>
                  <a:gd name="T2" fmla="*/ 4 w 84"/>
                  <a:gd name="T3" fmla="*/ 36 h 84"/>
                  <a:gd name="T4" fmla="*/ 48 w 84"/>
                  <a:gd name="T5" fmla="*/ 3 h 84"/>
                  <a:gd name="T6" fmla="*/ 81 w 84"/>
                  <a:gd name="T7" fmla="*/ 48 h 84"/>
                  <a:gd name="T8" fmla="*/ 36 w 84"/>
                  <a:gd name="T9" fmla="*/ 80 h 84"/>
                  <a:gd name="T10" fmla="*/ 48 w 84"/>
                  <a:gd name="T11" fmla="*/ 5 h 84"/>
                  <a:gd name="T12" fmla="*/ 5 w 84"/>
                  <a:gd name="T13" fmla="*/ 36 h 84"/>
                  <a:gd name="T14" fmla="*/ 36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0"/>
                    </a:moveTo>
                    <a:cubicBezTo>
                      <a:pt x="15" y="77"/>
                      <a:pt x="0" y="57"/>
                      <a:pt x="4" y="36"/>
                    </a:cubicBezTo>
                    <a:cubicBezTo>
                      <a:pt x="7" y="15"/>
                      <a:pt x="27" y="0"/>
                      <a:pt x="48" y="3"/>
                    </a:cubicBezTo>
                    <a:cubicBezTo>
                      <a:pt x="70" y="7"/>
                      <a:pt x="84" y="27"/>
                      <a:pt x="81" y="48"/>
                    </a:cubicBezTo>
                    <a:cubicBezTo>
                      <a:pt x="77" y="69"/>
                      <a:pt x="57" y="84"/>
                      <a:pt x="36" y="80"/>
                    </a:cubicBezTo>
                    <a:close/>
                    <a:moveTo>
                      <a:pt x="48" y="5"/>
                    </a:moveTo>
                    <a:cubicBezTo>
                      <a:pt x="28" y="2"/>
                      <a:pt x="9" y="16"/>
                      <a:pt x="5" y="36"/>
                    </a:cubicBezTo>
                    <a:cubicBezTo>
                      <a:pt x="2" y="56"/>
                      <a:pt x="16" y="76"/>
                      <a:pt x="36" y="79"/>
                    </a:cubicBezTo>
                    <a:cubicBezTo>
                      <a:pt x="57" y="82"/>
                      <a:pt x="76" y="68"/>
                      <a:pt x="79" y="48"/>
                    </a:cubicBezTo>
                    <a:cubicBezTo>
                      <a:pt x="82" y="27"/>
                      <a:pt x="68" y="8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67" name="Freeform 164">
                <a:extLst>
                  <a:ext uri="{FF2B5EF4-FFF2-40B4-BE49-F238E27FC236}">
                    <a16:creationId xmlns:a16="http://schemas.microsoft.com/office/drawing/2014/main" id="{E355BA0A-3948-4E8D-9E30-D1FC9F6E7C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36" y="4499"/>
                <a:ext cx="86" cy="85"/>
              </a:xfrm>
              <a:custGeom>
                <a:avLst/>
                <a:gdLst>
                  <a:gd name="T0" fmla="*/ 71 w 74"/>
                  <a:gd name="T1" fmla="*/ 43 h 74"/>
                  <a:gd name="T2" fmla="*/ 32 w 74"/>
                  <a:gd name="T3" fmla="*/ 71 h 74"/>
                  <a:gd name="T4" fmla="*/ 3 w 74"/>
                  <a:gd name="T5" fmla="*/ 32 h 74"/>
                  <a:gd name="T6" fmla="*/ 43 w 74"/>
                  <a:gd name="T7" fmla="*/ 3 h 74"/>
                  <a:gd name="T8" fmla="*/ 71 w 74"/>
                  <a:gd name="T9" fmla="*/ 43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4" h="74">
                    <a:moveTo>
                      <a:pt x="71" y="43"/>
                    </a:moveTo>
                    <a:cubicBezTo>
                      <a:pt x="68" y="61"/>
                      <a:pt x="51" y="74"/>
                      <a:pt x="32" y="71"/>
                    </a:cubicBezTo>
                    <a:cubicBezTo>
                      <a:pt x="13" y="68"/>
                      <a:pt x="0" y="51"/>
                      <a:pt x="3" y="32"/>
                    </a:cubicBezTo>
                    <a:cubicBezTo>
                      <a:pt x="6" y="13"/>
                      <a:pt x="24" y="0"/>
                      <a:pt x="43" y="3"/>
                    </a:cubicBezTo>
                    <a:cubicBezTo>
                      <a:pt x="61" y="6"/>
                      <a:pt x="74" y="24"/>
                      <a:pt x="71" y="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68" name="Freeform 165">
                <a:extLst>
                  <a:ext uri="{FF2B5EF4-FFF2-40B4-BE49-F238E27FC236}">
                    <a16:creationId xmlns:a16="http://schemas.microsoft.com/office/drawing/2014/main" id="{6F99C708-4142-466E-AD86-61A26FD15D3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116" y="4478"/>
                <a:ext cx="128" cy="128"/>
              </a:xfrm>
              <a:custGeom>
                <a:avLst/>
                <a:gdLst>
                  <a:gd name="T0" fmla="*/ 47 w 111"/>
                  <a:gd name="T1" fmla="*/ 106 h 111"/>
                  <a:gd name="T2" fmla="*/ 4 w 111"/>
                  <a:gd name="T3" fmla="*/ 47 h 111"/>
                  <a:gd name="T4" fmla="*/ 63 w 111"/>
                  <a:gd name="T5" fmla="*/ 4 h 111"/>
                  <a:gd name="T6" fmla="*/ 106 w 111"/>
                  <a:gd name="T7" fmla="*/ 63 h 111"/>
                  <a:gd name="T8" fmla="*/ 47 w 111"/>
                  <a:gd name="T9" fmla="*/ 106 h 111"/>
                  <a:gd name="T10" fmla="*/ 63 w 111"/>
                  <a:gd name="T11" fmla="*/ 6 h 111"/>
                  <a:gd name="T12" fmla="*/ 6 w 111"/>
                  <a:gd name="T13" fmla="*/ 47 h 111"/>
                  <a:gd name="T14" fmla="*/ 47 w 111"/>
                  <a:gd name="T15" fmla="*/ 104 h 111"/>
                  <a:gd name="T16" fmla="*/ 104 w 111"/>
                  <a:gd name="T17" fmla="*/ 63 h 111"/>
                  <a:gd name="T18" fmla="*/ 63 w 111"/>
                  <a:gd name="T19" fmla="*/ 6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1" h="111">
                    <a:moveTo>
                      <a:pt x="47" y="106"/>
                    </a:moveTo>
                    <a:cubicBezTo>
                      <a:pt x="19" y="102"/>
                      <a:pt x="0" y="75"/>
                      <a:pt x="4" y="47"/>
                    </a:cubicBezTo>
                    <a:cubicBezTo>
                      <a:pt x="9" y="19"/>
                      <a:pt x="35" y="0"/>
                      <a:pt x="63" y="4"/>
                    </a:cubicBezTo>
                    <a:cubicBezTo>
                      <a:pt x="91" y="9"/>
                      <a:pt x="111" y="35"/>
                      <a:pt x="106" y="63"/>
                    </a:cubicBezTo>
                    <a:cubicBezTo>
                      <a:pt x="102" y="91"/>
                      <a:pt x="75" y="111"/>
                      <a:pt x="47" y="106"/>
                    </a:cubicBezTo>
                    <a:close/>
                    <a:moveTo>
                      <a:pt x="63" y="6"/>
                    </a:moveTo>
                    <a:cubicBezTo>
                      <a:pt x="36" y="2"/>
                      <a:pt x="11" y="20"/>
                      <a:pt x="6" y="47"/>
                    </a:cubicBezTo>
                    <a:cubicBezTo>
                      <a:pt x="2" y="74"/>
                      <a:pt x="20" y="100"/>
                      <a:pt x="47" y="104"/>
                    </a:cubicBezTo>
                    <a:cubicBezTo>
                      <a:pt x="74" y="108"/>
                      <a:pt x="100" y="90"/>
                      <a:pt x="104" y="63"/>
                    </a:cubicBezTo>
                    <a:cubicBezTo>
                      <a:pt x="108" y="36"/>
                      <a:pt x="90" y="11"/>
                      <a:pt x="6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69" name="Freeform 166">
                <a:extLst>
                  <a:ext uri="{FF2B5EF4-FFF2-40B4-BE49-F238E27FC236}">
                    <a16:creationId xmlns:a16="http://schemas.microsoft.com/office/drawing/2014/main" id="{466DD324-2C50-4C19-87CA-12E2502599B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088" y="4451"/>
                <a:ext cx="182" cy="182"/>
              </a:xfrm>
              <a:custGeom>
                <a:avLst/>
                <a:gdLst>
                  <a:gd name="T0" fmla="*/ 68 w 158"/>
                  <a:gd name="T1" fmla="*/ 152 h 158"/>
                  <a:gd name="T2" fmla="*/ 6 w 158"/>
                  <a:gd name="T3" fmla="*/ 68 h 158"/>
                  <a:gd name="T4" fmla="*/ 91 w 158"/>
                  <a:gd name="T5" fmla="*/ 6 h 158"/>
                  <a:gd name="T6" fmla="*/ 152 w 158"/>
                  <a:gd name="T7" fmla="*/ 91 h 158"/>
                  <a:gd name="T8" fmla="*/ 68 w 158"/>
                  <a:gd name="T9" fmla="*/ 152 h 158"/>
                  <a:gd name="T10" fmla="*/ 90 w 158"/>
                  <a:gd name="T11" fmla="*/ 8 h 158"/>
                  <a:gd name="T12" fmla="*/ 8 w 158"/>
                  <a:gd name="T13" fmla="*/ 68 h 158"/>
                  <a:gd name="T14" fmla="*/ 68 w 158"/>
                  <a:gd name="T15" fmla="*/ 150 h 158"/>
                  <a:gd name="T16" fmla="*/ 150 w 158"/>
                  <a:gd name="T17" fmla="*/ 90 h 158"/>
                  <a:gd name="T18" fmla="*/ 90 w 158"/>
                  <a:gd name="T19" fmla="*/ 8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8" h="158">
                    <a:moveTo>
                      <a:pt x="68" y="152"/>
                    </a:moveTo>
                    <a:cubicBezTo>
                      <a:pt x="27" y="146"/>
                      <a:pt x="0" y="108"/>
                      <a:pt x="6" y="68"/>
                    </a:cubicBezTo>
                    <a:cubicBezTo>
                      <a:pt x="13" y="27"/>
                      <a:pt x="51" y="0"/>
                      <a:pt x="91" y="6"/>
                    </a:cubicBezTo>
                    <a:cubicBezTo>
                      <a:pt x="131" y="13"/>
                      <a:pt x="158" y="51"/>
                      <a:pt x="152" y="91"/>
                    </a:cubicBezTo>
                    <a:cubicBezTo>
                      <a:pt x="146" y="131"/>
                      <a:pt x="108" y="158"/>
                      <a:pt x="68" y="152"/>
                    </a:cubicBezTo>
                    <a:close/>
                    <a:moveTo>
                      <a:pt x="90" y="8"/>
                    </a:moveTo>
                    <a:cubicBezTo>
                      <a:pt x="51" y="2"/>
                      <a:pt x="15" y="29"/>
                      <a:pt x="8" y="68"/>
                    </a:cubicBezTo>
                    <a:cubicBezTo>
                      <a:pt x="2" y="107"/>
                      <a:pt x="29" y="144"/>
                      <a:pt x="68" y="150"/>
                    </a:cubicBezTo>
                    <a:cubicBezTo>
                      <a:pt x="107" y="156"/>
                      <a:pt x="144" y="129"/>
                      <a:pt x="150" y="90"/>
                    </a:cubicBezTo>
                    <a:cubicBezTo>
                      <a:pt x="156" y="51"/>
                      <a:pt x="129" y="15"/>
                      <a:pt x="90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70" name="Freeform 167">
                <a:extLst>
                  <a:ext uri="{FF2B5EF4-FFF2-40B4-BE49-F238E27FC236}">
                    <a16:creationId xmlns:a16="http://schemas.microsoft.com/office/drawing/2014/main" id="{A0566E31-055B-42F6-B5A1-C007E4C84A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10" y="5113"/>
                <a:ext cx="65" cy="65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7"/>
                      <a:pt x="38" y="56"/>
                      <a:pt x="24" y="54"/>
                    </a:cubicBezTo>
                    <a:cubicBezTo>
                      <a:pt x="10" y="52"/>
                      <a:pt x="0" y="38"/>
                      <a:pt x="2" y="24"/>
                    </a:cubicBezTo>
                    <a:cubicBezTo>
                      <a:pt x="5" y="10"/>
                      <a:pt x="18" y="0"/>
                      <a:pt x="32" y="2"/>
                    </a:cubicBezTo>
                    <a:cubicBezTo>
                      <a:pt x="47" y="5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71" name="Freeform 168">
                <a:extLst>
                  <a:ext uri="{FF2B5EF4-FFF2-40B4-BE49-F238E27FC236}">
                    <a16:creationId xmlns:a16="http://schemas.microsoft.com/office/drawing/2014/main" id="{E538707F-1F89-4FFD-AD0C-E308D65048B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494" y="5097"/>
                <a:ext cx="97" cy="97"/>
              </a:xfrm>
              <a:custGeom>
                <a:avLst/>
                <a:gdLst>
                  <a:gd name="T0" fmla="*/ 36 w 84"/>
                  <a:gd name="T1" fmla="*/ 81 h 84"/>
                  <a:gd name="T2" fmla="*/ 4 w 84"/>
                  <a:gd name="T3" fmla="*/ 36 h 84"/>
                  <a:gd name="T4" fmla="*/ 48 w 84"/>
                  <a:gd name="T5" fmla="*/ 4 h 84"/>
                  <a:gd name="T6" fmla="*/ 81 w 84"/>
                  <a:gd name="T7" fmla="*/ 48 h 84"/>
                  <a:gd name="T8" fmla="*/ 36 w 84"/>
                  <a:gd name="T9" fmla="*/ 81 h 84"/>
                  <a:gd name="T10" fmla="*/ 48 w 84"/>
                  <a:gd name="T11" fmla="*/ 5 h 84"/>
                  <a:gd name="T12" fmla="*/ 5 w 84"/>
                  <a:gd name="T13" fmla="*/ 36 h 84"/>
                  <a:gd name="T14" fmla="*/ 36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1"/>
                    </a:moveTo>
                    <a:cubicBezTo>
                      <a:pt x="15" y="77"/>
                      <a:pt x="0" y="57"/>
                      <a:pt x="4" y="36"/>
                    </a:cubicBezTo>
                    <a:cubicBezTo>
                      <a:pt x="7" y="15"/>
                      <a:pt x="27" y="0"/>
                      <a:pt x="48" y="4"/>
                    </a:cubicBezTo>
                    <a:cubicBezTo>
                      <a:pt x="70" y="7"/>
                      <a:pt x="84" y="27"/>
                      <a:pt x="81" y="48"/>
                    </a:cubicBezTo>
                    <a:cubicBezTo>
                      <a:pt x="77" y="70"/>
                      <a:pt x="57" y="84"/>
                      <a:pt x="36" y="81"/>
                    </a:cubicBezTo>
                    <a:close/>
                    <a:moveTo>
                      <a:pt x="48" y="5"/>
                    </a:moveTo>
                    <a:cubicBezTo>
                      <a:pt x="28" y="2"/>
                      <a:pt x="9" y="16"/>
                      <a:pt x="5" y="36"/>
                    </a:cubicBezTo>
                    <a:cubicBezTo>
                      <a:pt x="2" y="57"/>
                      <a:pt x="16" y="76"/>
                      <a:pt x="36" y="79"/>
                    </a:cubicBezTo>
                    <a:cubicBezTo>
                      <a:pt x="57" y="82"/>
                      <a:pt x="76" y="68"/>
                      <a:pt x="79" y="48"/>
                    </a:cubicBezTo>
                    <a:cubicBezTo>
                      <a:pt x="82" y="28"/>
                      <a:pt x="68" y="9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72" name="Freeform 169">
                <a:extLst>
                  <a:ext uri="{FF2B5EF4-FFF2-40B4-BE49-F238E27FC236}">
                    <a16:creationId xmlns:a16="http://schemas.microsoft.com/office/drawing/2014/main" id="{3BA4B1CC-4657-4CA7-A8C1-375804F6364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473" y="5076"/>
                <a:ext cx="139" cy="139"/>
              </a:xfrm>
              <a:custGeom>
                <a:avLst/>
                <a:gdLst>
                  <a:gd name="T0" fmla="*/ 52 w 120"/>
                  <a:gd name="T1" fmla="*/ 115 h 120"/>
                  <a:gd name="T2" fmla="*/ 5 w 120"/>
                  <a:gd name="T3" fmla="*/ 52 h 120"/>
                  <a:gd name="T4" fmla="*/ 69 w 120"/>
                  <a:gd name="T5" fmla="*/ 5 h 120"/>
                  <a:gd name="T6" fmla="*/ 115 w 120"/>
                  <a:gd name="T7" fmla="*/ 69 h 120"/>
                  <a:gd name="T8" fmla="*/ 52 w 120"/>
                  <a:gd name="T9" fmla="*/ 115 h 120"/>
                  <a:gd name="T10" fmla="*/ 69 w 120"/>
                  <a:gd name="T11" fmla="*/ 7 h 120"/>
                  <a:gd name="T12" fmla="*/ 7 w 120"/>
                  <a:gd name="T13" fmla="*/ 52 h 120"/>
                  <a:gd name="T14" fmla="*/ 52 w 120"/>
                  <a:gd name="T15" fmla="*/ 114 h 120"/>
                  <a:gd name="T16" fmla="*/ 114 w 120"/>
                  <a:gd name="T17" fmla="*/ 69 h 120"/>
                  <a:gd name="T18" fmla="*/ 69 w 120"/>
                  <a:gd name="T19" fmla="*/ 7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0" h="120">
                    <a:moveTo>
                      <a:pt x="52" y="115"/>
                    </a:moveTo>
                    <a:cubicBezTo>
                      <a:pt x="21" y="110"/>
                      <a:pt x="0" y="82"/>
                      <a:pt x="5" y="52"/>
                    </a:cubicBezTo>
                    <a:cubicBezTo>
                      <a:pt x="10" y="21"/>
                      <a:pt x="39" y="0"/>
                      <a:pt x="69" y="5"/>
                    </a:cubicBezTo>
                    <a:cubicBezTo>
                      <a:pt x="99" y="10"/>
                      <a:pt x="120" y="39"/>
                      <a:pt x="115" y="69"/>
                    </a:cubicBezTo>
                    <a:cubicBezTo>
                      <a:pt x="110" y="99"/>
                      <a:pt x="82" y="120"/>
                      <a:pt x="52" y="115"/>
                    </a:cubicBezTo>
                    <a:close/>
                    <a:moveTo>
                      <a:pt x="69" y="7"/>
                    </a:moveTo>
                    <a:cubicBezTo>
                      <a:pt x="39" y="2"/>
                      <a:pt x="12" y="22"/>
                      <a:pt x="7" y="52"/>
                    </a:cubicBezTo>
                    <a:cubicBezTo>
                      <a:pt x="2" y="81"/>
                      <a:pt x="22" y="109"/>
                      <a:pt x="52" y="114"/>
                    </a:cubicBezTo>
                    <a:cubicBezTo>
                      <a:pt x="81" y="118"/>
                      <a:pt x="109" y="98"/>
                      <a:pt x="114" y="69"/>
                    </a:cubicBezTo>
                    <a:cubicBezTo>
                      <a:pt x="118" y="39"/>
                      <a:pt x="98" y="12"/>
                      <a:pt x="6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73" name="Freeform 170">
                <a:extLst>
                  <a:ext uri="{FF2B5EF4-FFF2-40B4-BE49-F238E27FC236}">
                    <a16:creationId xmlns:a16="http://schemas.microsoft.com/office/drawing/2014/main" id="{7996D08F-6AF5-4A9D-973E-3151C3F5AB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27" y="3302"/>
                <a:ext cx="89" cy="88"/>
              </a:xfrm>
              <a:custGeom>
                <a:avLst/>
                <a:gdLst>
                  <a:gd name="T0" fmla="*/ 74 w 77"/>
                  <a:gd name="T1" fmla="*/ 44 h 76"/>
                  <a:gd name="T2" fmla="*/ 33 w 77"/>
                  <a:gd name="T3" fmla="*/ 73 h 76"/>
                  <a:gd name="T4" fmla="*/ 3 w 77"/>
                  <a:gd name="T5" fmla="*/ 33 h 76"/>
                  <a:gd name="T6" fmla="*/ 44 w 77"/>
                  <a:gd name="T7" fmla="*/ 3 h 76"/>
                  <a:gd name="T8" fmla="*/ 74 w 77"/>
                  <a:gd name="T9" fmla="*/ 44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7" h="76">
                    <a:moveTo>
                      <a:pt x="74" y="44"/>
                    </a:moveTo>
                    <a:cubicBezTo>
                      <a:pt x="71" y="63"/>
                      <a:pt x="52" y="76"/>
                      <a:pt x="33" y="73"/>
                    </a:cubicBezTo>
                    <a:cubicBezTo>
                      <a:pt x="14" y="70"/>
                      <a:pt x="0" y="52"/>
                      <a:pt x="3" y="33"/>
                    </a:cubicBezTo>
                    <a:cubicBezTo>
                      <a:pt x="7" y="13"/>
                      <a:pt x="25" y="0"/>
                      <a:pt x="44" y="3"/>
                    </a:cubicBezTo>
                    <a:cubicBezTo>
                      <a:pt x="64" y="6"/>
                      <a:pt x="77" y="24"/>
                      <a:pt x="74" y="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74" name="Freeform 171">
                <a:extLst>
                  <a:ext uri="{FF2B5EF4-FFF2-40B4-BE49-F238E27FC236}">
                    <a16:creationId xmlns:a16="http://schemas.microsoft.com/office/drawing/2014/main" id="{0EB77117-DF75-4CA5-8C04-FC81F41A445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406" y="3280"/>
                <a:ext cx="132" cy="132"/>
              </a:xfrm>
              <a:custGeom>
                <a:avLst/>
                <a:gdLst>
                  <a:gd name="T0" fmla="*/ 48 w 114"/>
                  <a:gd name="T1" fmla="*/ 110 h 114"/>
                  <a:gd name="T2" fmla="*/ 4 w 114"/>
                  <a:gd name="T3" fmla="*/ 49 h 114"/>
                  <a:gd name="T4" fmla="*/ 65 w 114"/>
                  <a:gd name="T5" fmla="*/ 5 h 114"/>
                  <a:gd name="T6" fmla="*/ 109 w 114"/>
                  <a:gd name="T7" fmla="*/ 66 h 114"/>
                  <a:gd name="T8" fmla="*/ 48 w 114"/>
                  <a:gd name="T9" fmla="*/ 110 h 114"/>
                  <a:gd name="T10" fmla="*/ 65 w 114"/>
                  <a:gd name="T11" fmla="*/ 7 h 114"/>
                  <a:gd name="T12" fmla="*/ 6 w 114"/>
                  <a:gd name="T13" fmla="*/ 49 h 114"/>
                  <a:gd name="T14" fmla="*/ 49 w 114"/>
                  <a:gd name="T15" fmla="*/ 107 h 114"/>
                  <a:gd name="T16" fmla="*/ 107 w 114"/>
                  <a:gd name="T17" fmla="*/ 65 h 114"/>
                  <a:gd name="T18" fmla="*/ 65 w 114"/>
                  <a:gd name="T19" fmla="*/ 7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4" h="114">
                    <a:moveTo>
                      <a:pt x="48" y="110"/>
                    </a:moveTo>
                    <a:cubicBezTo>
                      <a:pt x="19" y="105"/>
                      <a:pt x="0" y="78"/>
                      <a:pt x="4" y="49"/>
                    </a:cubicBezTo>
                    <a:cubicBezTo>
                      <a:pt x="9" y="20"/>
                      <a:pt x="36" y="0"/>
                      <a:pt x="65" y="5"/>
                    </a:cubicBezTo>
                    <a:cubicBezTo>
                      <a:pt x="94" y="9"/>
                      <a:pt x="114" y="37"/>
                      <a:pt x="109" y="66"/>
                    </a:cubicBezTo>
                    <a:cubicBezTo>
                      <a:pt x="104" y="94"/>
                      <a:pt x="77" y="114"/>
                      <a:pt x="48" y="110"/>
                    </a:cubicBezTo>
                    <a:close/>
                    <a:moveTo>
                      <a:pt x="65" y="7"/>
                    </a:moveTo>
                    <a:cubicBezTo>
                      <a:pt x="37" y="3"/>
                      <a:pt x="11" y="22"/>
                      <a:pt x="6" y="49"/>
                    </a:cubicBezTo>
                    <a:cubicBezTo>
                      <a:pt x="2" y="77"/>
                      <a:pt x="21" y="103"/>
                      <a:pt x="49" y="107"/>
                    </a:cubicBezTo>
                    <a:cubicBezTo>
                      <a:pt x="76" y="112"/>
                      <a:pt x="102" y="93"/>
                      <a:pt x="107" y="65"/>
                    </a:cubicBezTo>
                    <a:cubicBezTo>
                      <a:pt x="111" y="37"/>
                      <a:pt x="92" y="11"/>
                      <a:pt x="65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75" name="Freeform 172">
                <a:extLst>
                  <a:ext uri="{FF2B5EF4-FFF2-40B4-BE49-F238E27FC236}">
                    <a16:creationId xmlns:a16="http://schemas.microsoft.com/office/drawing/2014/main" id="{0645BE37-9955-4E3D-A37E-E6E79138DCD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378" y="3253"/>
                <a:ext cx="188" cy="187"/>
              </a:xfrm>
              <a:custGeom>
                <a:avLst/>
                <a:gdLst>
                  <a:gd name="T0" fmla="*/ 70 w 163"/>
                  <a:gd name="T1" fmla="*/ 156 h 163"/>
                  <a:gd name="T2" fmla="*/ 7 w 163"/>
                  <a:gd name="T3" fmla="*/ 69 h 163"/>
                  <a:gd name="T4" fmla="*/ 94 w 163"/>
                  <a:gd name="T5" fmla="*/ 6 h 163"/>
                  <a:gd name="T6" fmla="*/ 157 w 163"/>
                  <a:gd name="T7" fmla="*/ 93 h 163"/>
                  <a:gd name="T8" fmla="*/ 70 w 163"/>
                  <a:gd name="T9" fmla="*/ 156 h 163"/>
                  <a:gd name="T10" fmla="*/ 93 w 163"/>
                  <a:gd name="T11" fmla="*/ 8 h 163"/>
                  <a:gd name="T12" fmla="*/ 9 w 163"/>
                  <a:gd name="T13" fmla="*/ 70 h 163"/>
                  <a:gd name="T14" fmla="*/ 70 w 163"/>
                  <a:gd name="T15" fmla="*/ 154 h 163"/>
                  <a:gd name="T16" fmla="*/ 154 w 163"/>
                  <a:gd name="T17" fmla="*/ 93 h 163"/>
                  <a:gd name="T18" fmla="*/ 93 w 163"/>
                  <a:gd name="T19" fmla="*/ 8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63" h="163">
                    <a:moveTo>
                      <a:pt x="70" y="156"/>
                    </a:moveTo>
                    <a:cubicBezTo>
                      <a:pt x="28" y="150"/>
                      <a:pt x="0" y="111"/>
                      <a:pt x="7" y="69"/>
                    </a:cubicBezTo>
                    <a:cubicBezTo>
                      <a:pt x="13" y="28"/>
                      <a:pt x="52" y="0"/>
                      <a:pt x="94" y="6"/>
                    </a:cubicBezTo>
                    <a:cubicBezTo>
                      <a:pt x="135" y="13"/>
                      <a:pt x="163" y="52"/>
                      <a:pt x="157" y="93"/>
                    </a:cubicBezTo>
                    <a:cubicBezTo>
                      <a:pt x="150" y="134"/>
                      <a:pt x="111" y="163"/>
                      <a:pt x="70" y="156"/>
                    </a:cubicBezTo>
                    <a:close/>
                    <a:moveTo>
                      <a:pt x="93" y="8"/>
                    </a:moveTo>
                    <a:cubicBezTo>
                      <a:pt x="53" y="2"/>
                      <a:pt x="15" y="30"/>
                      <a:pt x="9" y="70"/>
                    </a:cubicBezTo>
                    <a:cubicBezTo>
                      <a:pt x="3" y="110"/>
                      <a:pt x="30" y="147"/>
                      <a:pt x="70" y="154"/>
                    </a:cubicBezTo>
                    <a:cubicBezTo>
                      <a:pt x="110" y="160"/>
                      <a:pt x="148" y="133"/>
                      <a:pt x="154" y="93"/>
                    </a:cubicBezTo>
                    <a:cubicBezTo>
                      <a:pt x="161" y="53"/>
                      <a:pt x="133" y="15"/>
                      <a:pt x="93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76" name="Freeform 173">
                <a:extLst>
                  <a:ext uri="{FF2B5EF4-FFF2-40B4-BE49-F238E27FC236}">
                    <a16:creationId xmlns:a16="http://schemas.microsoft.com/office/drawing/2014/main" id="{ED532F1A-6AA2-4388-BEFD-E5EF7A1FA2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83" y="4763"/>
                <a:ext cx="65" cy="64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1" y="46"/>
                      <a:pt x="38" y="56"/>
                      <a:pt x="24" y="54"/>
                    </a:cubicBezTo>
                    <a:cubicBezTo>
                      <a:pt x="9" y="51"/>
                      <a:pt x="0" y="38"/>
                      <a:pt x="2" y="24"/>
                    </a:cubicBezTo>
                    <a:cubicBezTo>
                      <a:pt x="4" y="9"/>
                      <a:pt x="18" y="0"/>
                      <a:pt x="32" y="2"/>
                    </a:cubicBezTo>
                    <a:cubicBezTo>
                      <a:pt x="46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77" name="Freeform 174">
                <a:extLst>
                  <a:ext uri="{FF2B5EF4-FFF2-40B4-BE49-F238E27FC236}">
                    <a16:creationId xmlns:a16="http://schemas.microsoft.com/office/drawing/2014/main" id="{C36D45A9-ED97-4624-8C93-8DE6C955292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667" y="4747"/>
                <a:ext cx="97" cy="97"/>
              </a:xfrm>
              <a:custGeom>
                <a:avLst/>
                <a:gdLst>
                  <a:gd name="T0" fmla="*/ 36 w 84"/>
                  <a:gd name="T1" fmla="*/ 80 h 84"/>
                  <a:gd name="T2" fmla="*/ 3 w 84"/>
                  <a:gd name="T3" fmla="*/ 36 h 84"/>
                  <a:gd name="T4" fmla="*/ 48 w 84"/>
                  <a:gd name="T5" fmla="*/ 3 h 84"/>
                  <a:gd name="T6" fmla="*/ 80 w 84"/>
                  <a:gd name="T7" fmla="*/ 48 h 84"/>
                  <a:gd name="T8" fmla="*/ 36 w 84"/>
                  <a:gd name="T9" fmla="*/ 80 h 84"/>
                  <a:gd name="T10" fmla="*/ 48 w 84"/>
                  <a:gd name="T11" fmla="*/ 5 h 84"/>
                  <a:gd name="T12" fmla="*/ 5 w 84"/>
                  <a:gd name="T13" fmla="*/ 36 h 84"/>
                  <a:gd name="T14" fmla="*/ 36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0"/>
                    </a:moveTo>
                    <a:cubicBezTo>
                      <a:pt x="14" y="77"/>
                      <a:pt x="0" y="57"/>
                      <a:pt x="3" y="36"/>
                    </a:cubicBezTo>
                    <a:cubicBezTo>
                      <a:pt x="7" y="14"/>
                      <a:pt x="27" y="0"/>
                      <a:pt x="48" y="3"/>
                    </a:cubicBezTo>
                    <a:cubicBezTo>
                      <a:pt x="69" y="7"/>
                      <a:pt x="84" y="27"/>
                      <a:pt x="80" y="48"/>
                    </a:cubicBezTo>
                    <a:cubicBezTo>
                      <a:pt x="77" y="69"/>
                      <a:pt x="57" y="84"/>
                      <a:pt x="36" y="80"/>
                    </a:cubicBezTo>
                    <a:close/>
                    <a:moveTo>
                      <a:pt x="48" y="5"/>
                    </a:moveTo>
                    <a:cubicBezTo>
                      <a:pt x="27" y="2"/>
                      <a:pt x="8" y="16"/>
                      <a:pt x="5" y="36"/>
                    </a:cubicBezTo>
                    <a:cubicBezTo>
                      <a:pt x="2" y="56"/>
                      <a:pt x="16" y="75"/>
                      <a:pt x="36" y="79"/>
                    </a:cubicBezTo>
                    <a:cubicBezTo>
                      <a:pt x="56" y="82"/>
                      <a:pt x="75" y="68"/>
                      <a:pt x="79" y="48"/>
                    </a:cubicBezTo>
                    <a:cubicBezTo>
                      <a:pt x="82" y="27"/>
                      <a:pt x="68" y="8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78" name="Freeform 175">
                <a:extLst>
                  <a:ext uri="{FF2B5EF4-FFF2-40B4-BE49-F238E27FC236}">
                    <a16:creationId xmlns:a16="http://schemas.microsoft.com/office/drawing/2014/main" id="{B0EB533D-BAB1-4DB0-95A0-0E1D1FD47BE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646" y="4726"/>
                <a:ext cx="139" cy="138"/>
              </a:xfrm>
              <a:custGeom>
                <a:avLst/>
                <a:gdLst>
                  <a:gd name="T0" fmla="*/ 51 w 120"/>
                  <a:gd name="T1" fmla="*/ 115 h 120"/>
                  <a:gd name="T2" fmla="*/ 5 w 120"/>
                  <a:gd name="T3" fmla="*/ 51 h 120"/>
                  <a:gd name="T4" fmla="*/ 69 w 120"/>
                  <a:gd name="T5" fmla="*/ 5 h 120"/>
                  <a:gd name="T6" fmla="*/ 115 w 120"/>
                  <a:gd name="T7" fmla="*/ 68 h 120"/>
                  <a:gd name="T8" fmla="*/ 51 w 120"/>
                  <a:gd name="T9" fmla="*/ 115 h 120"/>
                  <a:gd name="T10" fmla="*/ 68 w 120"/>
                  <a:gd name="T11" fmla="*/ 6 h 120"/>
                  <a:gd name="T12" fmla="*/ 6 w 120"/>
                  <a:gd name="T13" fmla="*/ 51 h 120"/>
                  <a:gd name="T14" fmla="*/ 51 w 120"/>
                  <a:gd name="T15" fmla="*/ 113 h 120"/>
                  <a:gd name="T16" fmla="*/ 113 w 120"/>
                  <a:gd name="T17" fmla="*/ 68 h 120"/>
                  <a:gd name="T18" fmla="*/ 68 w 120"/>
                  <a:gd name="T19" fmla="*/ 6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0" h="120">
                    <a:moveTo>
                      <a:pt x="51" y="115"/>
                    </a:moveTo>
                    <a:cubicBezTo>
                      <a:pt x="21" y="110"/>
                      <a:pt x="0" y="81"/>
                      <a:pt x="5" y="51"/>
                    </a:cubicBezTo>
                    <a:cubicBezTo>
                      <a:pt x="10" y="21"/>
                      <a:pt x="38" y="0"/>
                      <a:pt x="69" y="5"/>
                    </a:cubicBezTo>
                    <a:cubicBezTo>
                      <a:pt x="99" y="10"/>
                      <a:pt x="120" y="38"/>
                      <a:pt x="115" y="68"/>
                    </a:cubicBezTo>
                    <a:cubicBezTo>
                      <a:pt x="110" y="99"/>
                      <a:pt x="81" y="120"/>
                      <a:pt x="51" y="115"/>
                    </a:cubicBezTo>
                    <a:close/>
                    <a:moveTo>
                      <a:pt x="68" y="6"/>
                    </a:moveTo>
                    <a:cubicBezTo>
                      <a:pt x="39" y="2"/>
                      <a:pt x="11" y="22"/>
                      <a:pt x="6" y="51"/>
                    </a:cubicBezTo>
                    <a:cubicBezTo>
                      <a:pt x="2" y="81"/>
                      <a:pt x="22" y="108"/>
                      <a:pt x="51" y="113"/>
                    </a:cubicBezTo>
                    <a:cubicBezTo>
                      <a:pt x="81" y="118"/>
                      <a:pt x="108" y="98"/>
                      <a:pt x="113" y="68"/>
                    </a:cubicBezTo>
                    <a:cubicBezTo>
                      <a:pt x="118" y="39"/>
                      <a:pt x="98" y="11"/>
                      <a:pt x="6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79" name="Freeform 176">
                <a:extLst>
                  <a:ext uri="{FF2B5EF4-FFF2-40B4-BE49-F238E27FC236}">
                    <a16:creationId xmlns:a16="http://schemas.microsoft.com/office/drawing/2014/main" id="{33C0C367-558C-49B6-8D57-253C7DCFDE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43" y="4990"/>
                <a:ext cx="84" cy="84"/>
              </a:xfrm>
              <a:custGeom>
                <a:avLst/>
                <a:gdLst>
                  <a:gd name="T0" fmla="*/ 70 w 73"/>
                  <a:gd name="T1" fmla="*/ 42 h 73"/>
                  <a:gd name="T2" fmla="*/ 31 w 73"/>
                  <a:gd name="T3" fmla="*/ 70 h 73"/>
                  <a:gd name="T4" fmla="*/ 3 w 73"/>
                  <a:gd name="T5" fmla="*/ 31 h 73"/>
                  <a:gd name="T6" fmla="*/ 42 w 73"/>
                  <a:gd name="T7" fmla="*/ 3 h 73"/>
                  <a:gd name="T8" fmla="*/ 70 w 73"/>
                  <a:gd name="T9" fmla="*/ 42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3" h="73">
                    <a:moveTo>
                      <a:pt x="70" y="42"/>
                    </a:moveTo>
                    <a:cubicBezTo>
                      <a:pt x="67" y="60"/>
                      <a:pt x="50" y="73"/>
                      <a:pt x="31" y="70"/>
                    </a:cubicBezTo>
                    <a:cubicBezTo>
                      <a:pt x="13" y="67"/>
                      <a:pt x="0" y="50"/>
                      <a:pt x="3" y="31"/>
                    </a:cubicBezTo>
                    <a:cubicBezTo>
                      <a:pt x="6" y="13"/>
                      <a:pt x="23" y="0"/>
                      <a:pt x="42" y="3"/>
                    </a:cubicBezTo>
                    <a:cubicBezTo>
                      <a:pt x="60" y="6"/>
                      <a:pt x="73" y="23"/>
                      <a:pt x="70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80" name="Freeform 177">
                <a:extLst>
                  <a:ext uri="{FF2B5EF4-FFF2-40B4-BE49-F238E27FC236}">
                    <a16:creationId xmlns:a16="http://schemas.microsoft.com/office/drawing/2014/main" id="{6CCDF941-3D83-4EDA-AFAF-BA3106FF286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022" y="4969"/>
                <a:ext cx="126" cy="126"/>
              </a:xfrm>
              <a:custGeom>
                <a:avLst/>
                <a:gdLst>
                  <a:gd name="T0" fmla="*/ 47 w 109"/>
                  <a:gd name="T1" fmla="*/ 104 h 109"/>
                  <a:gd name="T2" fmla="*/ 5 w 109"/>
                  <a:gd name="T3" fmla="*/ 47 h 109"/>
                  <a:gd name="T4" fmla="*/ 63 w 109"/>
                  <a:gd name="T5" fmla="*/ 5 h 109"/>
                  <a:gd name="T6" fmla="*/ 105 w 109"/>
                  <a:gd name="T7" fmla="*/ 62 h 109"/>
                  <a:gd name="T8" fmla="*/ 47 w 109"/>
                  <a:gd name="T9" fmla="*/ 104 h 109"/>
                  <a:gd name="T10" fmla="*/ 62 w 109"/>
                  <a:gd name="T11" fmla="*/ 7 h 109"/>
                  <a:gd name="T12" fmla="*/ 7 w 109"/>
                  <a:gd name="T13" fmla="*/ 47 h 109"/>
                  <a:gd name="T14" fmla="*/ 47 w 109"/>
                  <a:gd name="T15" fmla="*/ 102 h 109"/>
                  <a:gd name="T16" fmla="*/ 102 w 109"/>
                  <a:gd name="T17" fmla="*/ 62 h 109"/>
                  <a:gd name="T18" fmla="*/ 62 w 109"/>
                  <a:gd name="T19" fmla="*/ 7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9" h="109">
                    <a:moveTo>
                      <a:pt x="47" y="104"/>
                    </a:moveTo>
                    <a:cubicBezTo>
                      <a:pt x="19" y="100"/>
                      <a:pt x="0" y="74"/>
                      <a:pt x="5" y="47"/>
                    </a:cubicBezTo>
                    <a:cubicBezTo>
                      <a:pt x="9" y="19"/>
                      <a:pt x="35" y="0"/>
                      <a:pt x="63" y="5"/>
                    </a:cubicBezTo>
                    <a:cubicBezTo>
                      <a:pt x="90" y="9"/>
                      <a:pt x="109" y="35"/>
                      <a:pt x="105" y="62"/>
                    </a:cubicBezTo>
                    <a:cubicBezTo>
                      <a:pt x="100" y="90"/>
                      <a:pt x="74" y="109"/>
                      <a:pt x="47" y="104"/>
                    </a:cubicBezTo>
                    <a:close/>
                    <a:moveTo>
                      <a:pt x="62" y="7"/>
                    </a:moveTo>
                    <a:cubicBezTo>
                      <a:pt x="36" y="3"/>
                      <a:pt x="11" y="21"/>
                      <a:pt x="7" y="47"/>
                    </a:cubicBezTo>
                    <a:cubicBezTo>
                      <a:pt x="3" y="73"/>
                      <a:pt x="21" y="98"/>
                      <a:pt x="47" y="102"/>
                    </a:cubicBezTo>
                    <a:cubicBezTo>
                      <a:pt x="73" y="106"/>
                      <a:pt x="98" y="88"/>
                      <a:pt x="102" y="62"/>
                    </a:cubicBezTo>
                    <a:cubicBezTo>
                      <a:pt x="107" y="36"/>
                      <a:pt x="89" y="11"/>
                      <a:pt x="62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81" name="Freeform 178">
                <a:extLst>
                  <a:ext uri="{FF2B5EF4-FFF2-40B4-BE49-F238E27FC236}">
                    <a16:creationId xmlns:a16="http://schemas.microsoft.com/office/drawing/2014/main" id="{1490EBDC-5B75-4577-9DF7-4EBAE88A5AD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995" y="4943"/>
                <a:ext cx="179" cy="178"/>
              </a:xfrm>
              <a:custGeom>
                <a:avLst/>
                <a:gdLst>
                  <a:gd name="T0" fmla="*/ 66 w 155"/>
                  <a:gd name="T1" fmla="*/ 149 h 155"/>
                  <a:gd name="T2" fmla="*/ 6 w 155"/>
                  <a:gd name="T3" fmla="*/ 66 h 155"/>
                  <a:gd name="T4" fmla="*/ 89 w 155"/>
                  <a:gd name="T5" fmla="*/ 6 h 155"/>
                  <a:gd name="T6" fmla="*/ 149 w 155"/>
                  <a:gd name="T7" fmla="*/ 89 h 155"/>
                  <a:gd name="T8" fmla="*/ 66 w 155"/>
                  <a:gd name="T9" fmla="*/ 149 h 155"/>
                  <a:gd name="T10" fmla="*/ 89 w 155"/>
                  <a:gd name="T11" fmla="*/ 8 h 155"/>
                  <a:gd name="T12" fmla="*/ 8 w 155"/>
                  <a:gd name="T13" fmla="*/ 67 h 155"/>
                  <a:gd name="T14" fmla="*/ 67 w 155"/>
                  <a:gd name="T15" fmla="*/ 147 h 155"/>
                  <a:gd name="T16" fmla="*/ 147 w 155"/>
                  <a:gd name="T17" fmla="*/ 88 h 155"/>
                  <a:gd name="T18" fmla="*/ 89 w 155"/>
                  <a:gd name="T19" fmla="*/ 8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5" h="155">
                    <a:moveTo>
                      <a:pt x="66" y="149"/>
                    </a:moveTo>
                    <a:cubicBezTo>
                      <a:pt x="27" y="143"/>
                      <a:pt x="0" y="106"/>
                      <a:pt x="6" y="66"/>
                    </a:cubicBezTo>
                    <a:cubicBezTo>
                      <a:pt x="13" y="27"/>
                      <a:pt x="50" y="0"/>
                      <a:pt x="89" y="6"/>
                    </a:cubicBezTo>
                    <a:cubicBezTo>
                      <a:pt x="128" y="12"/>
                      <a:pt x="155" y="50"/>
                      <a:pt x="149" y="89"/>
                    </a:cubicBezTo>
                    <a:cubicBezTo>
                      <a:pt x="143" y="128"/>
                      <a:pt x="106" y="155"/>
                      <a:pt x="66" y="149"/>
                    </a:cubicBezTo>
                    <a:close/>
                    <a:moveTo>
                      <a:pt x="89" y="8"/>
                    </a:moveTo>
                    <a:cubicBezTo>
                      <a:pt x="50" y="2"/>
                      <a:pt x="15" y="28"/>
                      <a:pt x="8" y="67"/>
                    </a:cubicBezTo>
                    <a:cubicBezTo>
                      <a:pt x="2" y="105"/>
                      <a:pt x="29" y="141"/>
                      <a:pt x="67" y="147"/>
                    </a:cubicBezTo>
                    <a:cubicBezTo>
                      <a:pt x="105" y="153"/>
                      <a:pt x="141" y="127"/>
                      <a:pt x="147" y="88"/>
                    </a:cubicBezTo>
                    <a:cubicBezTo>
                      <a:pt x="153" y="50"/>
                      <a:pt x="127" y="14"/>
                      <a:pt x="89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82" name="Freeform 179">
                <a:extLst>
                  <a:ext uri="{FF2B5EF4-FFF2-40B4-BE49-F238E27FC236}">
                    <a16:creationId xmlns:a16="http://schemas.microsoft.com/office/drawing/2014/main" id="{26C5F9F1-38B5-4B33-B66E-9A6F921328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72" y="4474"/>
                <a:ext cx="64" cy="64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1" y="46"/>
                      <a:pt x="38" y="56"/>
                      <a:pt x="24" y="54"/>
                    </a:cubicBezTo>
                    <a:cubicBezTo>
                      <a:pt x="9" y="51"/>
                      <a:pt x="0" y="38"/>
                      <a:pt x="2" y="24"/>
                    </a:cubicBezTo>
                    <a:cubicBezTo>
                      <a:pt x="4" y="9"/>
                      <a:pt x="18" y="0"/>
                      <a:pt x="32" y="2"/>
                    </a:cubicBezTo>
                    <a:cubicBezTo>
                      <a:pt x="46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83" name="Freeform 180">
                <a:extLst>
                  <a:ext uri="{FF2B5EF4-FFF2-40B4-BE49-F238E27FC236}">
                    <a16:creationId xmlns:a16="http://schemas.microsoft.com/office/drawing/2014/main" id="{7FFFC8C6-F928-4798-8E7D-6342B6412B9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055" y="4458"/>
                <a:ext cx="97" cy="96"/>
              </a:xfrm>
              <a:custGeom>
                <a:avLst/>
                <a:gdLst>
                  <a:gd name="T0" fmla="*/ 36 w 84"/>
                  <a:gd name="T1" fmla="*/ 80 h 84"/>
                  <a:gd name="T2" fmla="*/ 3 w 84"/>
                  <a:gd name="T3" fmla="*/ 36 h 84"/>
                  <a:gd name="T4" fmla="*/ 48 w 84"/>
                  <a:gd name="T5" fmla="*/ 3 h 84"/>
                  <a:gd name="T6" fmla="*/ 80 w 84"/>
                  <a:gd name="T7" fmla="*/ 48 h 84"/>
                  <a:gd name="T8" fmla="*/ 36 w 84"/>
                  <a:gd name="T9" fmla="*/ 80 h 84"/>
                  <a:gd name="T10" fmla="*/ 48 w 84"/>
                  <a:gd name="T11" fmla="*/ 5 h 84"/>
                  <a:gd name="T12" fmla="*/ 5 w 84"/>
                  <a:gd name="T13" fmla="*/ 36 h 84"/>
                  <a:gd name="T14" fmla="*/ 36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0"/>
                    </a:moveTo>
                    <a:cubicBezTo>
                      <a:pt x="14" y="77"/>
                      <a:pt x="0" y="57"/>
                      <a:pt x="3" y="36"/>
                    </a:cubicBezTo>
                    <a:cubicBezTo>
                      <a:pt x="7" y="14"/>
                      <a:pt x="27" y="0"/>
                      <a:pt x="48" y="3"/>
                    </a:cubicBezTo>
                    <a:cubicBezTo>
                      <a:pt x="69" y="7"/>
                      <a:pt x="84" y="27"/>
                      <a:pt x="80" y="48"/>
                    </a:cubicBezTo>
                    <a:cubicBezTo>
                      <a:pt x="77" y="69"/>
                      <a:pt x="57" y="84"/>
                      <a:pt x="36" y="80"/>
                    </a:cubicBezTo>
                    <a:close/>
                    <a:moveTo>
                      <a:pt x="48" y="5"/>
                    </a:moveTo>
                    <a:cubicBezTo>
                      <a:pt x="27" y="2"/>
                      <a:pt x="8" y="16"/>
                      <a:pt x="5" y="36"/>
                    </a:cubicBezTo>
                    <a:cubicBezTo>
                      <a:pt x="2" y="56"/>
                      <a:pt x="16" y="75"/>
                      <a:pt x="36" y="79"/>
                    </a:cubicBezTo>
                    <a:cubicBezTo>
                      <a:pt x="56" y="82"/>
                      <a:pt x="75" y="68"/>
                      <a:pt x="79" y="48"/>
                    </a:cubicBezTo>
                    <a:cubicBezTo>
                      <a:pt x="82" y="27"/>
                      <a:pt x="68" y="8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84" name="Freeform 181">
                <a:extLst>
                  <a:ext uri="{FF2B5EF4-FFF2-40B4-BE49-F238E27FC236}">
                    <a16:creationId xmlns:a16="http://schemas.microsoft.com/office/drawing/2014/main" id="{AF3D5419-8390-476B-BFC4-5B9F0587F9F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035" y="4437"/>
                <a:ext cx="138" cy="138"/>
              </a:xfrm>
              <a:custGeom>
                <a:avLst/>
                <a:gdLst>
                  <a:gd name="T0" fmla="*/ 51 w 120"/>
                  <a:gd name="T1" fmla="*/ 115 h 120"/>
                  <a:gd name="T2" fmla="*/ 5 w 120"/>
                  <a:gd name="T3" fmla="*/ 51 h 120"/>
                  <a:gd name="T4" fmla="*/ 68 w 120"/>
                  <a:gd name="T5" fmla="*/ 5 h 120"/>
                  <a:gd name="T6" fmla="*/ 115 w 120"/>
                  <a:gd name="T7" fmla="*/ 68 h 120"/>
                  <a:gd name="T8" fmla="*/ 51 w 120"/>
                  <a:gd name="T9" fmla="*/ 115 h 120"/>
                  <a:gd name="T10" fmla="*/ 68 w 120"/>
                  <a:gd name="T11" fmla="*/ 6 h 120"/>
                  <a:gd name="T12" fmla="*/ 6 w 120"/>
                  <a:gd name="T13" fmla="*/ 51 h 120"/>
                  <a:gd name="T14" fmla="*/ 51 w 120"/>
                  <a:gd name="T15" fmla="*/ 113 h 120"/>
                  <a:gd name="T16" fmla="*/ 113 w 120"/>
                  <a:gd name="T17" fmla="*/ 68 h 120"/>
                  <a:gd name="T18" fmla="*/ 68 w 120"/>
                  <a:gd name="T19" fmla="*/ 6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0" h="120">
                    <a:moveTo>
                      <a:pt x="51" y="115"/>
                    </a:moveTo>
                    <a:cubicBezTo>
                      <a:pt x="21" y="110"/>
                      <a:pt x="0" y="81"/>
                      <a:pt x="5" y="51"/>
                    </a:cubicBezTo>
                    <a:cubicBezTo>
                      <a:pt x="10" y="21"/>
                      <a:pt x="38" y="0"/>
                      <a:pt x="68" y="5"/>
                    </a:cubicBezTo>
                    <a:cubicBezTo>
                      <a:pt x="99" y="9"/>
                      <a:pt x="120" y="38"/>
                      <a:pt x="115" y="68"/>
                    </a:cubicBezTo>
                    <a:cubicBezTo>
                      <a:pt x="110" y="99"/>
                      <a:pt x="81" y="120"/>
                      <a:pt x="51" y="115"/>
                    </a:cubicBezTo>
                    <a:close/>
                    <a:moveTo>
                      <a:pt x="68" y="6"/>
                    </a:moveTo>
                    <a:cubicBezTo>
                      <a:pt x="39" y="2"/>
                      <a:pt x="11" y="22"/>
                      <a:pt x="6" y="51"/>
                    </a:cubicBezTo>
                    <a:cubicBezTo>
                      <a:pt x="2" y="81"/>
                      <a:pt x="22" y="108"/>
                      <a:pt x="51" y="113"/>
                    </a:cubicBezTo>
                    <a:cubicBezTo>
                      <a:pt x="81" y="118"/>
                      <a:pt x="108" y="98"/>
                      <a:pt x="113" y="68"/>
                    </a:cubicBezTo>
                    <a:cubicBezTo>
                      <a:pt x="118" y="39"/>
                      <a:pt x="98" y="11"/>
                      <a:pt x="6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</p:grpSp>
        <p:grpSp>
          <p:nvGrpSpPr>
            <p:cNvPr id="185" name="Group 4">
              <a:extLst>
                <a:ext uri="{FF2B5EF4-FFF2-40B4-BE49-F238E27FC236}">
                  <a16:creationId xmlns:a16="http://schemas.microsoft.com/office/drawing/2014/main" id="{403E5D4F-FA53-40B6-A91D-C223131679C7}"/>
                </a:ext>
              </a:extLst>
            </p:cNvPr>
            <p:cNvGrpSpPr>
              <a:grpSpLocks noChangeAspect="1"/>
            </p:cNvGrpSpPr>
            <p:nvPr userDrawn="1"/>
          </p:nvGrpSpPr>
          <p:grpSpPr bwMode="auto">
            <a:xfrm>
              <a:off x="7205663" y="4898633"/>
              <a:ext cx="7980362" cy="4732338"/>
              <a:chOff x="4539" y="2829"/>
              <a:chExt cx="5027" cy="2981"/>
            </a:xfrm>
            <a:solidFill>
              <a:schemeClr val="accent1"/>
            </a:solidFill>
          </p:grpSpPr>
          <p:sp>
            <p:nvSpPr>
              <p:cNvPr id="186" name="Freeform 5">
                <a:extLst>
                  <a:ext uri="{FF2B5EF4-FFF2-40B4-BE49-F238E27FC236}">
                    <a16:creationId xmlns:a16="http://schemas.microsoft.com/office/drawing/2014/main" id="{0B231235-C515-45DD-9B51-3E53B7B1588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795" y="4447"/>
                <a:ext cx="417" cy="346"/>
              </a:xfrm>
              <a:custGeom>
                <a:avLst/>
                <a:gdLst>
                  <a:gd name="T0" fmla="*/ 417 w 417"/>
                  <a:gd name="T1" fmla="*/ 132 h 346"/>
                  <a:gd name="T2" fmla="*/ 256 w 417"/>
                  <a:gd name="T3" fmla="*/ 346 h 346"/>
                  <a:gd name="T4" fmla="*/ 254 w 417"/>
                  <a:gd name="T5" fmla="*/ 344 h 346"/>
                  <a:gd name="T6" fmla="*/ 0 w 417"/>
                  <a:gd name="T7" fmla="*/ 0 h 346"/>
                  <a:gd name="T8" fmla="*/ 417 w 417"/>
                  <a:gd name="T9" fmla="*/ 132 h 346"/>
                  <a:gd name="T10" fmla="*/ 256 w 417"/>
                  <a:gd name="T11" fmla="*/ 339 h 346"/>
                  <a:gd name="T12" fmla="*/ 411 w 417"/>
                  <a:gd name="T13" fmla="*/ 134 h 346"/>
                  <a:gd name="T14" fmla="*/ 11 w 417"/>
                  <a:gd name="T15" fmla="*/ 7 h 346"/>
                  <a:gd name="T16" fmla="*/ 256 w 417"/>
                  <a:gd name="T17" fmla="*/ 339 h 3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17" h="346">
                    <a:moveTo>
                      <a:pt x="417" y="132"/>
                    </a:moveTo>
                    <a:lnTo>
                      <a:pt x="256" y="346"/>
                    </a:lnTo>
                    <a:lnTo>
                      <a:pt x="254" y="344"/>
                    </a:lnTo>
                    <a:lnTo>
                      <a:pt x="0" y="0"/>
                    </a:lnTo>
                    <a:lnTo>
                      <a:pt x="417" y="132"/>
                    </a:lnTo>
                    <a:close/>
                    <a:moveTo>
                      <a:pt x="256" y="339"/>
                    </a:moveTo>
                    <a:lnTo>
                      <a:pt x="411" y="134"/>
                    </a:lnTo>
                    <a:lnTo>
                      <a:pt x="11" y="7"/>
                    </a:lnTo>
                    <a:lnTo>
                      <a:pt x="256" y="33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87" name="Freeform 6">
                <a:extLst>
                  <a:ext uri="{FF2B5EF4-FFF2-40B4-BE49-F238E27FC236}">
                    <a16:creationId xmlns:a16="http://schemas.microsoft.com/office/drawing/2014/main" id="{37B755AD-A8D9-4341-BA07-6831BB78A01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317" y="4448"/>
                <a:ext cx="737" cy="468"/>
              </a:xfrm>
              <a:custGeom>
                <a:avLst/>
                <a:gdLst>
                  <a:gd name="T0" fmla="*/ 484 w 737"/>
                  <a:gd name="T1" fmla="*/ 0 h 468"/>
                  <a:gd name="T2" fmla="*/ 737 w 737"/>
                  <a:gd name="T3" fmla="*/ 343 h 468"/>
                  <a:gd name="T4" fmla="*/ 734 w 737"/>
                  <a:gd name="T5" fmla="*/ 343 h 468"/>
                  <a:gd name="T6" fmla="*/ 0 w 737"/>
                  <a:gd name="T7" fmla="*/ 468 h 468"/>
                  <a:gd name="T8" fmla="*/ 4 w 737"/>
                  <a:gd name="T9" fmla="*/ 465 h 468"/>
                  <a:gd name="T10" fmla="*/ 484 w 737"/>
                  <a:gd name="T11" fmla="*/ 0 h 468"/>
                  <a:gd name="T12" fmla="*/ 731 w 737"/>
                  <a:gd name="T13" fmla="*/ 340 h 468"/>
                  <a:gd name="T14" fmla="*/ 483 w 737"/>
                  <a:gd name="T15" fmla="*/ 5 h 468"/>
                  <a:gd name="T16" fmla="*/ 10 w 737"/>
                  <a:gd name="T17" fmla="*/ 462 h 468"/>
                  <a:gd name="T18" fmla="*/ 731 w 737"/>
                  <a:gd name="T19" fmla="*/ 340 h 4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37" h="468">
                    <a:moveTo>
                      <a:pt x="484" y="0"/>
                    </a:moveTo>
                    <a:lnTo>
                      <a:pt x="737" y="343"/>
                    </a:lnTo>
                    <a:lnTo>
                      <a:pt x="734" y="343"/>
                    </a:lnTo>
                    <a:lnTo>
                      <a:pt x="0" y="468"/>
                    </a:lnTo>
                    <a:lnTo>
                      <a:pt x="4" y="465"/>
                    </a:lnTo>
                    <a:lnTo>
                      <a:pt x="484" y="0"/>
                    </a:lnTo>
                    <a:close/>
                    <a:moveTo>
                      <a:pt x="731" y="340"/>
                    </a:moveTo>
                    <a:lnTo>
                      <a:pt x="483" y="5"/>
                    </a:lnTo>
                    <a:lnTo>
                      <a:pt x="10" y="462"/>
                    </a:lnTo>
                    <a:lnTo>
                      <a:pt x="731" y="34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88" name="Freeform 7">
                <a:extLst>
                  <a:ext uri="{FF2B5EF4-FFF2-40B4-BE49-F238E27FC236}">
                    <a16:creationId xmlns:a16="http://schemas.microsoft.com/office/drawing/2014/main" id="{0A22C62A-9A45-4B0B-8D7F-267F4618656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318" y="4787"/>
                <a:ext cx="1069" cy="863"/>
              </a:xfrm>
              <a:custGeom>
                <a:avLst/>
                <a:gdLst>
                  <a:gd name="T0" fmla="*/ 734 w 1069"/>
                  <a:gd name="T1" fmla="*/ 0 h 863"/>
                  <a:gd name="T2" fmla="*/ 734 w 1069"/>
                  <a:gd name="T3" fmla="*/ 1 h 863"/>
                  <a:gd name="T4" fmla="*/ 1069 w 1069"/>
                  <a:gd name="T5" fmla="*/ 863 h 863"/>
                  <a:gd name="T6" fmla="*/ 0 w 1069"/>
                  <a:gd name="T7" fmla="*/ 126 h 863"/>
                  <a:gd name="T8" fmla="*/ 734 w 1069"/>
                  <a:gd name="T9" fmla="*/ 0 h 863"/>
                  <a:gd name="T10" fmla="*/ 1061 w 1069"/>
                  <a:gd name="T11" fmla="*/ 854 h 863"/>
                  <a:gd name="T12" fmla="*/ 732 w 1069"/>
                  <a:gd name="T13" fmla="*/ 5 h 863"/>
                  <a:gd name="T14" fmla="*/ 9 w 1069"/>
                  <a:gd name="T15" fmla="*/ 128 h 863"/>
                  <a:gd name="T16" fmla="*/ 1061 w 1069"/>
                  <a:gd name="T17" fmla="*/ 854 h 8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69" h="863">
                    <a:moveTo>
                      <a:pt x="734" y="0"/>
                    </a:moveTo>
                    <a:lnTo>
                      <a:pt x="734" y="1"/>
                    </a:lnTo>
                    <a:lnTo>
                      <a:pt x="1069" y="863"/>
                    </a:lnTo>
                    <a:lnTo>
                      <a:pt x="0" y="126"/>
                    </a:lnTo>
                    <a:lnTo>
                      <a:pt x="734" y="0"/>
                    </a:lnTo>
                    <a:close/>
                    <a:moveTo>
                      <a:pt x="1061" y="854"/>
                    </a:moveTo>
                    <a:lnTo>
                      <a:pt x="732" y="5"/>
                    </a:lnTo>
                    <a:lnTo>
                      <a:pt x="9" y="128"/>
                    </a:lnTo>
                    <a:lnTo>
                      <a:pt x="1061" y="85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89" name="Freeform 8">
                <a:extLst>
                  <a:ext uri="{FF2B5EF4-FFF2-40B4-BE49-F238E27FC236}">
                    <a16:creationId xmlns:a16="http://schemas.microsoft.com/office/drawing/2014/main" id="{35597970-F823-4362-B385-208AF2D98A4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33" y="4428"/>
                <a:ext cx="694" cy="488"/>
              </a:xfrm>
              <a:custGeom>
                <a:avLst/>
                <a:gdLst>
                  <a:gd name="T0" fmla="*/ 234 w 694"/>
                  <a:gd name="T1" fmla="*/ 0 h 488"/>
                  <a:gd name="T2" fmla="*/ 235 w 694"/>
                  <a:gd name="T3" fmla="*/ 1 h 488"/>
                  <a:gd name="T4" fmla="*/ 694 w 694"/>
                  <a:gd name="T5" fmla="*/ 488 h 488"/>
                  <a:gd name="T6" fmla="*/ 0 w 694"/>
                  <a:gd name="T7" fmla="*/ 380 h 488"/>
                  <a:gd name="T8" fmla="*/ 1 w 694"/>
                  <a:gd name="T9" fmla="*/ 378 h 488"/>
                  <a:gd name="T10" fmla="*/ 234 w 694"/>
                  <a:gd name="T11" fmla="*/ 0 h 488"/>
                  <a:gd name="T12" fmla="*/ 685 w 694"/>
                  <a:gd name="T13" fmla="*/ 484 h 488"/>
                  <a:gd name="T14" fmla="*/ 234 w 694"/>
                  <a:gd name="T15" fmla="*/ 5 h 488"/>
                  <a:gd name="T16" fmla="*/ 6 w 694"/>
                  <a:gd name="T17" fmla="*/ 378 h 488"/>
                  <a:gd name="T18" fmla="*/ 685 w 694"/>
                  <a:gd name="T19" fmla="*/ 484 h 4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94" h="488">
                    <a:moveTo>
                      <a:pt x="234" y="0"/>
                    </a:moveTo>
                    <a:lnTo>
                      <a:pt x="235" y="1"/>
                    </a:lnTo>
                    <a:lnTo>
                      <a:pt x="694" y="488"/>
                    </a:lnTo>
                    <a:lnTo>
                      <a:pt x="0" y="380"/>
                    </a:lnTo>
                    <a:lnTo>
                      <a:pt x="1" y="378"/>
                    </a:lnTo>
                    <a:lnTo>
                      <a:pt x="234" y="0"/>
                    </a:lnTo>
                    <a:close/>
                    <a:moveTo>
                      <a:pt x="685" y="484"/>
                    </a:moveTo>
                    <a:lnTo>
                      <a:pt x="234" y="5"/>
                    </a:lnTo>
                    <a:lnTo>
                      <a:pt x="6" y="378"/>
                    </a:lnTo>
                    <a:lnTo>
                      <a:pt x="685" y="48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90" name="Freeform 9">
                <a:extLst>
                  <a:ext uri="{FF2B5EF4-FFF2-40B4-BE49-F238E27FC236}">
                    <a16:creationId xmlns:a16="http://schemas.microsoft.com/office/drawing/2014/main" id="{90B0CE5F-158C-4F39-A688-82F68A8BD3B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862" y="4429"/>
                <a:ext cx="943" cy="487"/>
              </a:xfrm>
              <a:custGeom>
                <a:avLst/>
                <a:gdLst>
                  <a:gd name="T0" fmla="*/ 943 w 943"/>
                  <a:gd name="T1" fmla="*/ 21 h 487"/>
                  <a:gd name="T2" fmla="*/ 461 w 943"/>
                  <a:gd name="T3" fmla="*/ 487 h 487"/>
                  <a:gd name="T4" fmla="*/ 459 w 943"/>
                  <a:gd name="T5" fmla="*/ 486 h 487"/>
                  <a:gd name="T6" fmla="*/ 0 w 943"/>
                  <a:gd name="T7" fmla="*/ 0 h 487"/>
                  <a:gd name="T8" fmla="*/ 943 w 943"/>
                  <a:gd name="T9" fmla="*/ 21 h 487"/>
                  <a:gd name="T10" fmla="*/ 461 w 943"/>
                  <a:gd name="T11" fmla="*/ 483 h 487"/>
                  <a:gd name="T12" fmla="*/ 934 w 943"/>
                  <a:gd name="T13" fmla="*/ 24 h 487"/>
                  <a:gd name="T14" fmla="*/ 8 w 943"/>
                  <a:gd name="T15" fmla="*/ 3 h 487"/>
                  <a:gd name="T16" fmla="*/ 461 w 943"/>
                  <a:gd name="T17" fmla="*/ 483 h 4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43" h="487">
                    <a:moveTo>
                      <a:pt x="943" y="21"/>
                    </a:moveTo>
                    <a:lnTo>
                      <a:pt x="461" y="487"/>
                    </a:lnTo>
                    <a:lnTo>
                      <a:pt x="459" y="486"/>
                    </a:lnTo>
                    <a:lnTo>
                      <a:pt x="0" y="0"/>
                    </a:lnTo>
                    <a:lnTo>
                      <a:pt x="943" y="21"/>
                    </a:lnTo>
                    <a:close/>
                    <a:moveTo>
                      <a:pt x="461" y="483"/>
                    </a:moveTo>
                    <a:lnTo>
                      <a:pt x="934" y="24"/>
                    </a:lnTo>
                    <a:lnTo>
                      <a:pt x="8" y="3"/>
                    </a:lnTo>
                    <a:lnTo>
                      <a:pt x="461" y="48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91" name="Freeform 10">
                <a:extLst>
                  <a:ext uri="{FF2B5EF4-FFF2-40B4-BE49-F238E27FC236}">
                    <a16:creationId xmlns:a16="http://schemas.microsoft.com/office/drawing/2014/main" id="{997304A9-9FA0-4A5B-BB80-B1CB2D19CF2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865" y="3998"/>
                <a:ext cx="943" cy="455"/>
              </a:xfrm>
              <a:custGeom>
                <a:avLst/>
                <a:gdLst>
                  <a:gd name="T0" fmla="*/ 78 w 943"/>
                  <a:gd name="T1" fmla="*/ 0 h 455"/>
                  <a:gd name="T2" fmla="*/ 943 w 943"/>
                  <a:gd name="T3" fmla="*/ 455 h 455"/>
                  <a:gd name="T4" fmla="*/ 0 w 943"/>
                  <a:gd name="T5" fmla="*/ 434 h 455"/>
                  <a:gd name="T6" fmla="*/ 78 w 943"/>
                  <a:gd name="T7" fmla="*/ 0 h 455"/>
                  <a:gd name="T8" fmla="*/ 928 w 943"/>
                  <a:gd name="T9" fmla="*/ 450 h 455"/>
                  <a:gd name="T10" fmla="*/ 80 w 943"/>
                  <a:gd name="T11" fmla="*/ 5 h 455"/>
                  <a:gd name="T12" fmla="*/ 4 w 943"/>
                  <a:gd name="T13" fmla="*/ 431 h 455"/>
                  <a:gd name="T14" fmla="*/ 928 w 943"/>
                  <a:gd name="T15" fmla="*/ 450 h 4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43" h="455">
                    <a:moveTo>
                      <a:pt x="78" y="0"/>
                    </a:moveTo>
                    <a:lnTo>
                      <a:pt x="943" y="455"/>
                    </a:lnTo>
                    <a:lnTo>
                      <a:pt x="0" y="434"/>
                    </a:lnTo>
                    <a:lnTo>
                      <a:pt x="78" y="0"/>
                    </a:lnTo>
                    <a:close/>
                    <a:moveTo>
                      <a:pt x="928" y="450"/>
                    </a:moveTo>
                    <a:lnTo>
                      <a:pt x="80" y="5"/>
                    </a:lnTo>
                    <a:lnTo>
                      <a:pt x="4" y="431"/>
                    </a:lnTo>
                    <a:lnTo>
                      <a:pt x="928" y="45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92" name="Freeform 11">
                <a:extLst>
                  <a:ext uri="{FF2B5EF4-FFF2-40B4-BE49-F238E27FC236}">
                    <a16:creationId xmlns:a16="http://schemas.microsoft.com/office/drawing/2014/main" id="{E10F934B-8511-466A-A235-89C51368EC4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40" y="3717"/>
                <a:ext cx="863" cy="737"/>
              </a:xfrm>
              <a:custGeom>
                <a:avLst/>
                <a:gdLst>
                  <a:gd name="T0" fmla="*/ 701 w 863"/>
                  <a:gd name="T1" fmla="*/ 0 h 737"/>
                  <a:gd name="T2" fmla="*/ 863 w 863"/>
                  <a:gd name="T3" fmla="*/ 737 h 737"/>
                  <a:gd name="T4" fmla="*/ 0 w 863"/>
                  <a:gd name="T5" fmla="*/ 283 h 737"/>
                  <a:gd name="T6" fmla="*/ 3 w 863"/>
                  <a:gd name="T7" fmla="*/ 281 h 737"/>
                  <a:gd name="T8" fmla="*/ 701 w 863"/>
                  <a:gd name="T9" fmla="*/ 0 h 737"/>
                  <a:gd name="T10" fmla="*/ 858 w 863"/>
                  <a:gd name="T11" fmla="*/ 730 h 737"/>
                  <a:gd name="T12" fmla="*/ 698 w 863"/>
                  <a:gd name="T13" fmla="*/ 4 h 737"/>
                  <a:gd name="T14" fmla="*/ 9 w 863"/>
                  <a:gd name="T15" fmla="*/ 283 h 737"/>
                  <a:gd name="T16" fmla="*/ 858 w 863"/>
                  <a:gd name="T17" fmla="*/ 730 h 7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63" h="737">
                    <a:moveTo>
                      <a:pt x="701" y="0"/>
                    </a:moveTo>
                    <a:lnTo>
                      <a:pt x="863" y="737"/>
                    </a:lnTo>
                    <a:lnTo>
                      <a:pt x="0" y="283"/>
                    </a:lnTo>
                    <a:lnTo>
                      <a:pt x="3" y="281"/>
                    </a:lnTo>
                    <a:lnTo>
                      <a:pt x="701" y="0"/>
                    </a:lnTo>
                    <a:close/>
                    <a:moveTo>
                      <a:pt x="858" y="730"/>
                    </a:moveTo>
                    <a:lnTo>
                      <a:pt x="698" y="4"/>
                    </a:lnTo>
                    <a:lnTo>
                      <a:pt x="9" y="283"/>
                    </a:lnTo>
                    <a:lnTo>
                      <a:pt x="858" y="73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93" name="Freeform 12">
                <a:extLst>
                  <a:ext uri="{FF2B5EF4-FFF2-40B4-BE49-F238E27FC236}">
                    <a16:creationId xmlns:a16="http://schemas.microsoft.com/office/drawing/2014/main" id="{175A89F0-3FD0-4C0B-8C8B-20022AC669B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583" y="3717"/>
                <a:ext cx="1066" cy="286"/>
              </a:xfrm>
              <a:custGeom>
                <a:avLst/>
                <a:gdLst>
                  <a:gd name="T0" fmla="*/ 1066 w 1066"/>
                  <a:gd name="T1" fmla="*/ 0 h 286"/>
                  <a:gd name="T2" fmla="*/ 361 w 1066"/>
                  <a:gd name="T3" fmla="*/ 286 h 286"/>
                  <a:gd name="T4" fmla="*/ 360 w 1066"/>
                  <a:gd name="T5" fmla="*/ 284 h 286"/>
                  <a:gd name="T6" fmla="*/ 0 w 1066"/>
                  <a:gd name="T7" fmla="*/ 8 h 286"/>
                  <a:gd name="T8" fmla="*/ 5 w 1066"/>
                  <a:gd name="T9" fmla="*/ 8 h 286"/>
                  <a:gd name="T10" fmla="*/ 1066 w 1066"/>
                  <a:gd name="T11" fmla="*/ 0 h 286"/>
                  <a:gd name="T12" fmla="*/ 361 w 1066"/>
                  <a:gd name="T13" fmla="*/ 281 h 286"/>
                  <a:gd name="T14" fmla="*/ 1047 w 1066"/>
                  <a:gd name="T15" fmla="*/ 4 h 286"/>
                  <a:gd name="T16" fmla="*/ 11 w 1066"/>
                  <a:gd name="T17" fmla="*/ 11 h 286"/>
                  <a:gd name="T18" fmla="*/ 361 w 1066"/>
                  <a:gd name="T19" fmla="*/ 281 h 2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66" h="286">
                    <a:moveTo>
                      <a:pt x="1066" y="0"/>
                    </a:moveTo>
                    <a:lnTo>
                      <a:pt x="361" y="286"/>
                    </a:lnTo>
                    <a:lnTo>
                      <a:pt x="360" y="284"/>
                    </a:lnTo>
                    <a:lnTo>
                      <a:pt x="0" y="8"/>
                    </a:lnTo>
                    <a:lnTo>
                      <a:pt x="5" y="8"/>
                    </a:lnTo>
                    <a:lnTo>
                      <a:pt x="1066" y="0"/>
                    </a:lnTo>
                    <a:close/>
                    <a:moveTo>
                      <a:pt x="361" y="281"/>
                    </a:moveTo>
                    <a:lnTo>
                      <a:pt x="1047" y="4"/>
                    </a:lnTo>
                    <a:lnTo>
                      <a:pt x="11" y="11"/>
                    </a:lnTo>
                    <a:lnTo>
                      <a:pt x="361" y="28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94" name="Freeform 13">
                <a:extLst>
                  <a:ext uri="{FF2B5EF4-FFF2-40B4-BE49-F238E27FC236}">
                    <a16:creationId xmlns:a16="http://schemas.microsoft.com/office/drawing/2014/main" id="{2316F802-51EA-4E96-9287-7B8CA44BEFB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25" y="4803"/>
                <a:ext cx="1758" cy="844"/>
              </a:xfrm>
              <a:custGeom>
                <a:avLst/>
                <a:gdLst>
                  <a:gd name="T0" fmla="*/ 698 w 1758"/>
                  <a:gd name="T1" fmla="*/ 109 h 844"/>
                  <a:gd name="T2" fmla="*/ 699 w 1758"/>
                  <a:gd name="T3" fmla="*/ 110 h 844"/>
                  <a:gd name="T4" fmla="*/ 1758 w 1758"/>
                  <a:gd name="T5" fmla="*/ 841 h 844"/>
                  <a:gd name="T6" fmla="*/ 1757 w 1758"/>
                  <a:gd name="T7" fmla="*/ 844 h 844"/>
                  <a:gd name="T8" fmla="*/ 0 w 1758"/>
                  <a:gd name="T9" fmla="*/ 0 h 844"/>
                  <a:gd name="T10" fmla="*/ 698 w 1758"/>
                  <a:gd name="T11" fmla="*/ 109 h 844"/>
                  <a:gd name="T12" fmla="*/ 1738 w 1758"/>
                  <a:gd name="T13" fmla="*/ 831 h 844"/>
                  <a:gd name="T14" fmla="*/ 696 w 1758"/>
                  <a:gd name="T15" fmla="*/ 112 h 844"/>
                  <a:gd name="T16" fmla="*/ 23 w 1758"/>
                  <a:gd name="T17" fmla="*/ 7 h 844"/>
                  <a:gd name="T18" fmla="*/ 1738 w 1758"/>
                  <a:gd name="T19" fmla="*/ 831 h 8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758" h="844">
                    <a:moveTo>
                      <a:pt x="698" y="109"/>
                    </a:moveTo>
                    <a:lnTo>
                      <a:pt x="699" y="110"/>
                    </a:lnTo>
                    <a:lnTo>
                      <a:pt x="1758" y="841"/>
                    </a:lnTo>
                    <a:lnTo>
                      <a:pt x="1757" y="844"/>
                    </a:lnTo>
                    <a:lnTo>
                      <a:pt x="0" y="0"/>
                    </a:lnTo>
                    <a:lnTo>
                      <a:pt x="698" y="109"/>
                    </a:lnTo>
                    <a:close/>
                    <a:moveTo>
                      <a:pt x="1738" y="831"/>
                    </a:moveTo>
                    <a:lnTo>
                      <a:pt x="696" y="112"/>
                    </a:lnTo>
                    <a:lnTo>
                      <a:pt x="23" y="7"/>
                    </a:lnTo>
                    <a:lnTo>
                      <a:pt x="1738" y="83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95" name="Freeform 14">
                <a:extLst>
                  <a:ext uri="{FF2B5EF4-FFF2-40B4-BE49-F238E27FC236}">
                    <a16:creationId xmlns:a16="http://schemas.microsoft.com/office/drawing/2014/main" id="{4F6AB896-F289-4A1C-B689-1EB38CBEC5E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24" y="4799"/>
                <a:ext cx="1759" cy="848"/>
              </a:xfrm>
              <a:custGeom>
                <a:avLst/>
                <a:gdLst>
                  <a:gd name="T0" fmla="*/ 1759 w 1759"/>
                  <a:gd name="T1" fmla="*/ 845 h 848"/>
                  <a:gd name="T2" fmla="*/ 1758 w 1759"/>
                  <a:gd name="T3" fmla="*/ 848 h 848"/>
                  <a:gd name="T4" fmla="*/ 347 w 1759"/>
                  <a:gd name="T5" fmla="*/ 291 h 848"/>
                  <a:gd name="T6" fmla="*/ 347 w 1759"/>
                  <a:gd name="T7" fmla="*/ 291 h 848"/>
                  <a:gd name="T8" fmla="*/ 0 w 1759"/>
                  <a:gd name="T9" fmla="*/ 0 h 848"/>
                  <a:gd name="T10" fmla="*/ 1759 w 1759"/>
                  <a:gd name="T11" fmla="*/ 845 h 848"/>
                  <a:gd name="T12" fmla="*/ 349 w 1759"/>
                  <a:gd name="T13" fmla="*/ 288 h 848"/>
                  <a:gd name="T14" fmla="*/ 1713 w 1759"/>
                  <a:gd name="T15" fmla="*/ 827 h 848"/>
                  <a:gd name="T16" fmla="*/ 24 w 1759"/>
                  <a:gd name="T17" fmla="*/ 16 h 848"/>
                  <a:gd name="T18" fmla="*/ 349 w 1759"/>
                  <a:gd name="T19" fmla="*/ 288 h 8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759" h="848">
                    <a:moveTo>
                      <a:pt x="1759" y="845"/>
                    </a:moveTo>
                    <a:lnTo>
                      <a:pt x="1758" y="848"/>
                    </a:lnTo>
                    <a:lnTo>
                      <a:pt x="347" y="291"/>
                    </a:lnTo>
                    <a:lnTo>
                      <a:pt x="347" y="291"/>
                    </a:lnTo>
                    <a:lnTo>
                      <a:pt x="0" y="0"/>
                    </a:lnTo>
                    <a:lnTo>
                      <a:pt x="1759" y="845"/>
                    </a:lnTo>
                    <a:close/>
                    <a:moveTo>
                      <a:pt x="349" y="288"/>
                    </a:moveTo>
                    <a:lnTo>
                      <a:pt x="1713" y="827"/>
                    </a:lnTo>
                    <a:lnTo>
                      <a:pt x="24" y="16"/>
                    </a:lnTo>
                    <a:lnTo>
                      <a:pt x="349" y="28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96" name="Freeform 15">
                <a:extLst>
                  <a:ext uri="{FF2B5EF4-FFF2-40B4-BE49-F238E27FC236}">
                    <a16:creationId xmlns:a16="http://schemas.microsoft.com/office/drawing/2014/main" id="{8AC79C02-5827-423E-834E-5F631D41197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28" y="4801"/>
                <a:ext cx="16" cy="12"/>
              </a:xfrm>
              <a:custGeom>
                <a:avLst/>
                <a:gdLst>
                  <a:gd name="T0" fmla="*/ 16 w 16"/>
                  <a:gd name="T1" fmla="*/ 12 h 12"/>
                  <a:gd name="T2" fmla="*/ 16 w 16"/>
                  <a:gd name="T3" fmla="*/ 12 h 12"/>
                  <a:gd name="T4" fmla="*/ 0 w 16"/>
                  <a:gd name="T5" fmla="*/ 0 h 12"/>
                  <a:gd name="T6" fmla="*/ 0 w 16"/>
                  <a:gd name="T7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12">
                    <a:moveTo>
                      <a:pt x="16" y="12"/>
                    </a:moveTo>
                    <a:lnTo>
                      <a:pt x="16" y="12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97" name="Freeform 16">
                <a:extLst>
                  <a:ext uri="{FF2B5EF4-FFF2-40B4-BE49-F238E27FC236}">
                    <a16:creationId xmlns:a16="http://schemas.microsoft.com/office/drawing/2014/main" id="{1120D100-E236-4174-AE60-F412C0D3C1E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28" y="4801"/>
                <a:ext cx="16" cy="12"/>
              </a:xfrm>
              <a:custGeom>
                <a:avLst/>
                <a:gdLst>
                  <a:gd name="T0" fmla="*/ 16 w 16"/>
                  <a:gd name="T1" fmla="*/ 12 h 12"/>
                  <a:gd name="T2" fmla="*/ 16 w 16"/>
                  <a:gd name="T3" fmla="*/ 12 h 12"/>
                  <a:gd name="T4" fmla="*/ 0 w 16"/>
                  <a:gd name="T5" fmla="*/ 0 h 12"/>
                  <a:gd name="T6" fmla="*/ 0 w 16"/>
                  <a:gd name="T7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12">
                    <a:moveTo>
                      <a:pt x="16" y="12"/>
                    </a:moveTo>
                    <a:lnTo>
                      <a:pt x="16" y="12"/>
                    </a:lnTo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98" name="Freeform 17">
                <a:extLst>
                  <a:ext uri="{FF2B5EF4-FFF2-40B4-BE49-F238E27FC236}">
                    <a16:creationId xmlns:a16="http://schemas.microsoft.com/office/drawing/2014/main" id="{FB486D02-8B1C-43F7-AD68-4CC3D81C315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048" y="4577"/>
                <a:ext cx="784" cy="489"/>
              </a:xfrm>
              <a:custGeom>
                <a:avLst/>
                <a:gdLst>
                  <a:gd name="T0" fmla="*/ 160 w 784"/>
                  <a:gd name="T1" fmla="*/ 0 h 489"/>
                  <a:gd name="T2" fmla="*/ 162 w 784"/>
                  <a:gd name="T3" fmla="*/ 0 h 489"/>
                  <a:gd name="T4" fmla="*/ 784 w 784"/>
                  <a:gd name="T5" fmla="*/ 489 h 489"/>
                  <a:gd name="T6" fmla="*/ 0 w 784"/>
                  <a:gd name="T7" fmla="*/ 214 h 489"/>
                  <a:gd name="T8" fmla="*/ 160 w 784"/>
                  <a:gd name="T9" fmla="*/ 0 h 489"/>
                  <a:gd name="T10" fmla="*/ 766 w 784"/>
                  <a:gd name="T11" fmla="*/ 479 h 489"/>
                  <a:gd name="T12" fmla="*/ 161 w 784"/>
                  <a:gd name="T13" fmla="*/ 5 h 489"/>
                  <a:gd name="T14" fmla="*/ 6 w 784"/>
                  <a:gd name="T15" fmla="*/ 211 h 489"/>
                  <a:gd name="T16" fmla="*/ 766 w 784"/>
                  <a:gd name="T17" fmla="*/ 479 h 4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84" h="489">
                    <a:moveTo>
                      <a:pt x="160" y="0"/>
                    </a:moveTo>
                    <a:lnTo>
                      <a:pt x="162" y="0"/>
                    </a:lnTo>
                    <a:lnTo>
                      <a:pt x="784" y="489"/>
                    </a:lnTo>
                    <a:lnTo>
                      <a:pt x="0" y="214"/>
                    </a:lnTo>
                    <a:lnTo>
                      <a:pt x="160" y="0"/>
                    </a:lnTo>
                    <a:close/>
                    <a:moveTo>
                      <a:pt x="766" y="479"/>
                    </a:moveTo>
                    <a:lnTo>
                      <a:pt x="161" y="5"/>
                    </a:lnTo>
                    <a:lnTo>
                      <a:pt x="6" y="211"/>
                    </a:lnTo>
                    <a:lnTo>
                      <a:pt x="766" y="47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199" name="Freeform 18">
                <a:extLst>
                  <a:ext uri="{FF2B5EF4-FFF2-40B4-BE49-F238E27FC236}">
                    <a16:creationId xmlns:a16="http://schemas.microsoft.com/office/drawing/2014/main" id="{EB9A77F8-B243-44B3-931D-C5C4A5BF1A2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202" y="4576"/>
                <a:ext cx="1045" cy="487"/>
              </a:xfrm>
              <a:custGeom>
                <a:avLst/>
                <a:gdLst>
                  <a:gd name="T0" fmla="*/ 1045 w 1045"/>
                  <a:gd name="T1" fmla="*/ 139 h 487"/>
                  <a:gd name="T2" fmla="*/ 621 w 1045"/>
                  <a:gd name="T3" fmla="*/ 487 h 487"/>
                  <a:gd name="T4" fmla="*/ 620 w 1045"/>
                  <a:gd name="T5" fmla="*/ 485 h 487"/>
                  <a:gd name="T6" fmla="*/ 0 w 1045"/>
                  <a:gd name="T7" fmla="*/ 0 h 487"/>
                  <a:gd name="T8" fmla="*/ 7 w 1045"/>
                  <a:gd name="T9" fmla="*/ 1 h 487"/>
                  <a:gd name="T10" fmla="*/ 1045 w 1045"/>
                  <a:gd name="T11" fmla="*/ 139 h 487"/>
                  <a:gd name="T12" fmla="*/ 621 w 1045"/>
                  <a:gd name="T13" fmla="*/ 482 h 487"/>
                  <a:gd name="T14" fmla="*/ 1036 w 1045"/>
                  <a:gd name="T15" fmla="*/ 142 h 487"/>
                  <a:gd name="T16" fmla="*/ 13 w 1045"/>
                  <a:gd name="T17" fmla="*/ 6 h 487"/>
                  <a:gd name="T18" fmla="*/ 621 w 1045"/>
                  <a:gd name="T19" fmla="*/ 482 h 4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45" h="487">
                    <a:moveTo>
                      <a:pt x="1045" y="139"/>
                    </a:moveTo>
                    <a:lnTo>
                      <a:pt x="621" y="487"/>
                    </a:lnTo>
                    <a:lnTo>
                      <a:pt x="620" y="485"/>
                    </a:lnTo>
                    <a:lnTo>
                      <a:pt x="0" y="0"/>
                    </a:lnTo>
                    <a:lnTo>
                      <a:pt x="7" y="1"/>
                    </a:lnTo>
                    <a:lnTo>
                      <a:pt x="1045" y="139"/>
                    </a:lnTo>
                    <a:close/>
                    <a:moveTo>
                      <a:pt x="621" y="482"/>
                    </a:moveTo>
                    <a:lnTo>
                      <a:pt x="1036" y="142"/>
                    </a:lnTo>
                    <a:lnTo>
                      <a:pt x="13" y="6"/>
                    </a:lnTo>
                    <a:lnTo>
                      <a:pt x="621" y="48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00" name="Freeform 19">
                <a:extLst>
                  <a:ext uri="{FF2B5EF4-FFF2-40B4-BE49-F238E27FC236}">
                    <a16:creationId xmlns:a16="http://schemas.microsoft.com/office/drawing/2014/main" id="{D96F5AE2-95E1-4E1C-9DE7-292C78C269E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207" y="4104"/>
                <a:ext cx="1044" cy="615"/>
              </a:xfrm>
              <a:custGeom>
                <a:avLst/>
                <a:gdLst>
                  <a:gd name="T0" fmla="*/ 72 w 1044"/>
                  <a:gd name="T1" fmla="*/ 0 h 615"/>
                  <a:gd name="T2" fmla="*/ 74 w 1044"/>
                  <a:gd name="T3" fmla="*/ 1 h 615"/>
                  <a:gd name="T4" fmla="*/ 1044 w 1044"/>
                  <a:gd name="T5" fmla="*/ 615 h 615"/>
                  <a:gd name="T6" fmla="*/ 0 w 1044"/>
                  <a:gd name="T7" fmla="*/ 477 h 615"/>
                  <a:gd name="T8" fmla="*/ 72 w 1044"/>
                  <a:gd name="T9" fmla="*/ 0 h 615"/>
                  <a:gd name="T10" fmla="*/ 1028 w 1044"/>
                  <a:gd name="T11" fmla="*/ 609 h 615"/>
                  <a:gd name="T12" fmla="*/ 75 w 1044"/>
                  <a:gd name="T13" fmla="*/ 6 h 615"/>
                  <a:gd name="T14" fmla="*/ 3 w 1044"/>
                  <a:gd name="T15" fmla="*/ 473 h 615"/>
                  <a:gd name="T16" fmla="*/ 1028 w 1044"/>
                  <a:gd name="T17" fmla="*/ 609 h 6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44" h="615">
                    <a:moveTo>
                      <a:pt x="72" y="0"/>
                    </a:moveTo>
                    <a:lnTo>
                      <a:pt x="74" y="1"/>
                    </a:lnTo>
                    <a:lnTo>
                      <a:pt x="1044" y="615"/>
                    </a:lnTo>
                    <a:lnTo>
                      <a:pt x="0" y="477"/>
                    </a:lnTo>
                    <a:lnTo>
                      <a:pt x="72" y="0"/>
                    </a:lnTo>
                    <a:close/>
                    <a:moveTo>
                      <a:pt x="1028" y="609"/>
                    </a:moveTo>
                    <a:lnTo>
                      <a:pt x="75" y="6"/>
                    </a:lnTo>
                    <a:lnTo>
                      <a:pt x="3" y="473"/>
                    </a:lnTo>
                    <a:lnTo>
                      <a:pt x="1028" y="60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01" name="Freeform 20">
                <a:extLst>
                  <a:ext uri="{FF2B5EF4-FFF2-40B4-BE49-F238E27FC236}">
                    <a16:creationId xmlns:a16="http://schemas.microsoft.com/office/drawing/2014/main" id="{6A1FC088-330D-4FFD-9A9C-88F8234B1C2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975" y="4104"/>
                <a:ext cx="308" cy="480"/>
              </a:xfrm>
              <a:custGeom>
                <a:avLst/>
                <a:gdLst>
                  <a:gd name="T0" fmla="*/ 308 w 308"/>
                  <a:gd name="T1" fmla="*/ 0 h 480"/>
                  <a:gd name="T2" fmla="*/ 307 w 308"/>
                  <a:gd name="T3" fmla="*/ 3 h 480"/>
                  <a:gd name="T4" fmla="*/ 235 w 308"/>
                  <a:gd name="T5" fmla="*/ 480 h 480"/>
                  <a:gd name="T6" fmla="*/ 0 w 308"/>
                  <a:gd name="T7" fmla="*/ 124 h 480"/>
                  <a:gd name="T8" fmla="*/ 308 w 308"/>
                  <a:gd name="T9" fmla="*/ 0 h 480"/>
                  <a:gd name="T10" fmla="*/ 233 w 308"/>
                  <a:gd name="T11" fmla="*/ 470 h 480"/>
                  <a:gd name="T12" fmla="*/ 304 w 308"/>
                  <a:gd name="T13" fmla="*/ 6 h 480"/>
                  <a:gd name="T14" fmla="*/ 5 w 308"/>
                  <a:gd name="T15" fmla="*/ 127 h 480"/>
                  <a:gd name="T16" fmla="*/ 233 w 308"/>
                  <a:gd name="T17" fmla="*/ 470 h 4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8" h="480">
                    <a:moveTo>
                      <a:pt x="308" y="0"/>
                    </a:moveTo>
                    <a:lnTo>
                      <a:pt x="307" y="3"/>
                    </a:lnTo>
                    <a:lnTo>
                      <a:pt x="235" y="480"/>
                    </a:lnTo>
                    <a:lnTo>
                      <a:pt x="0" y="124"/>
                    </a:lnTo>
                    <a:lnTo>
                      <a:pt x="308" y="0"/>
                    </a:lnTo>
                    <a:close/>
                    <a:moveTo>
                      <a:pt x="233" y="470"/>
                    </a:moveTo>
                    <a:lnTo>
                      <a:pt x="304" y="6"/>
                    </a:lnTo>
                    <a:lnTo>
                      <a:pt x="5" y="127"/>
                    </a:lnTo>
                    <a:lnTo>
                      <a:pt x="233" y="47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02" name="Freeform 21">
                <a:extLst>
                  <a:ext uri="{FF2B5EF4-FFF2-40B4-BE49-F238E27FC236}">
                    <a16:creationId xmlns:a16="http://schemas.microsoft.com/office/drawing/2014/main" id="{2FF14805-FF93-4220-AAA9-259D82F4336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974" y="3475"/>
                <a:ext cx="308" cy="758"/>
              </a:xfrm>
              <a:custGeom>
                <a:avLst/>
                <a:gdLst>
                  <a:gd name="T0" fmla="*/ 306 w 308"/>
                  <a:gd name="T1" fmla="*/ 0 h 758"/>
                  <a:gd name="T2" fmla="*/ 306 w 308"/>
                  <a:gd name="T3" fmla="*/ 9 h 758"/>
                  <a:gd name="T4" fmla="*/ 308 w 308"/>
                  <a:gd name="T5" fmla="*/ 634 h 758"/>
                  <a:gd name="T6" fmla="*/ 307 w 308"/>
                  <a:gd name="T7" fmla="*/ 634 h 758"/>
                  <a:gd name="T8" fmla="*/ 0 w 308"/>
                  <a:gd name="T9" fmla="*/ 758 h 758"/>
                  <a:gd name="T10" fmla="*/ 306 w 308"/>
                  <a:gd name="T11" fmla="*/ 0 h 758"/>
                  <a:gd name="T12" fmla="*/ 305 w 308"/>
                  <a:gd name="T13" fmla="*/ 631 h 758"/>
                  <a:gd name="T14" fmla="*/ 302 w 308"/>
                  <a:gd name="T15" fmla="*/ 18 h 758"/>
                  <a:gd name="T16" fmla="*/ 7 w 308"/>
                  <a:gd name="T17" fmla="*/ 751 h 758"/>
                  <a:gd name="T18" fmla="*/ 305 w 308"/>
                  <a:gd name="T19" fmla="*/ 631 h 7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08" h="758">
                    <a:moveTo>
                      <a:pt x="306" y="0"/>
                    </a:moveTo>
                    <a:lnTo>
                      <a:pt x="306" y="9"/>
                    </a:lnTo>
                    <a:lnTo>
                      <a:pt x="308" y="634"/>
                    </a:lnTo>
                    <a:lnTo>
                      <a:pt x="307" y="634"/>
                    </a:lnTo>
                    <a:lnTo>
                      <a:pt x="0" y="758"/>
                    </a:lnTo>
                    <a:lnTo>
                      <a:pt x="306" y="0"/>
                    </a:lnTo>
                    <a:close/>
                    <a:moveTo>
                      <a:pt x="305" y="631"/>
                    </a:moveTo>
                    <a:lnTo>
                      <a:pt x="302" y="18"/>
                    </a:lnTo>
                    <a:lnTo>
                      <a:pt x="7" y="751"/>
                    </a:lnTo>
                    <a:lnTo>
                      <a:pt x="305" y="63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03" name="Freeform 22">
                <a:extLst>
                  <a:ext uri="{FF2B5EF4-FFF2-40B4-BE49-F238E27FC236}">
                    <a16:creationId xmlns:a16="http://schemas.microsoft.com/office/drawing/2014/main" id="{26EF3B4F-2545-47D7-ACEA-6097396F40E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276" y="3481"/>
                <a:ext cx="752" cy="690"/>
              </a:xfrm>
              <a:custGeom>
                <a:avLst/>
                <a:gdLst>
                  <a:gd name="T0" fmla="*/ 0 w 752"/>
                  <a:gd name="T1" fmla="*/ 0 h 690"/>
                  <a:gd name="T2" fmla="*/ 752 w 752"/>
                  <a:gd name="T3" fmla="*/ 690 h 690"/>
                  <a:gd name="T4" fmla="*/ 3 w 752"/>
                  <a:gd name="T5" fmla="*/ 628 h 690"/>
                  <a:gd name="T6" fmla="*/ 3 w 752"/>
                  <a:gd name="T7" fmla="*/ 626 h 690"/>
                  <a:gd name="T8" fmla="*/ 0 w 752"/>
                  <a:gd name="T9" fmla="*/ 0 h 690"/>
                  <a:gd name="T10" fmla="*/ 742 w 752"/>
                  <a:gd name="T11" fmla="*/ 685 h 690"/>
                  <a:gd name="T12" fmla="*/ 4 w 752"/>
                  <a:gd name="T13" fmla="*/ 8 h 690"/>
                  <a:gd name="T14" fmla="*/ 6 w 752"/>
                  <a:gd name="T15" fmla="*/ 624 h 690"/>
                  <a:gd name="T16" fmla="*/ 742 w 752"/>
                  <a:gd name="T17" fmla="*/ 685 h 6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52" h="690">
                    <a:moveTo>
                      <a:pt x="0" y="0"/>
                    </a:moveTo>
                    <a:lnTo>
                      <a:pt x="752" y="690"/>
                    </a:lnTo>
                    <a:lnTo>
                      <a:pt x="3" y="628"/>
                    </a:lnTo>
                    <a:lnTo>
                      <a:pt x="3" y="626"/>
                    </a:lnTo>
                    <a:lnTo>
                      <a:pt x="0" y="0"/>
                    </a:lnTo>
                    <a:close/>
                    <a:moveTo>
                      <a:pt x="742" y="685"/>
                    </a:moveTo>
                    <a:lnTo>
                      <a:pt x="4" y="8"/>
                    </a:lnTo>
                    <a:lnTo>
                      <a:pt x="6" y="624"/>
                    </a:lnTo>
                    <a:lnTo>
                      <a:pt x="742" y="68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04" name="Freeform 23">
                <a:extLst>
                  <a:ext uri="{FF2B5EF4-FFF2-40B4-BE49-F238E27FC236}">
                    <a16:creationId xmlns:a16="http://schemas.microsoft.com/office/drawing/2014/main" id="{9D9F3F2D-DCEE-487A-AEE5-6233E61ED99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274" y="3367"/>
                <a:ext cx="755" cy="810"/>
              </a:xfrm>
              <a:custGeom>
                <a:avLst/>
                <a:gdLst>
                  <a:gd name="T0" fmla="*/ 337 w 755"/>
                  <a:gd name="T1" fmla="*/ 0 h 810"/>
                  <a:gd name="T2" fmla="*/ 337 w 755"/>
                  <a:gd name="T3" fmla="*/ 1 h 810"/>
                  <a:gd name="T4" fmla="*/ 755 w 755"/>
                  <a:gd name="T5" fmla="*/ 810 h 810"/>
                  <a:gd name="T6" fmla="*/ 748 w 755"/>
                  <a:gd name="T7" fmla="*/ 803 h 810"/>
                  <a:gd name="T8" fmla="*/ 0 w 755"/>
                  <a:gd name="T9" fmla="*/ 116 h 810"/>
                  <a:gd name="T10" fmla="*/ 337 w 755"/>
                  <a:gd name="T11" fmla="*/ 0 h 810"/>
                  <a:gd name="T12" fmla="*/ 743 w 755"/>
                  <a:gd name="T13" fmla="*/ 793 h 810"/>
                  <a:gd name="T14" fmla="*/ 334 w 755"/>
                  <a:gd name="T15" fmla="*/ 3 h 810"/>
                  <a:gd name="T16" fmla="*/ 7 w 755"/>
                  <a:gd name="T17" fmla="*/ 118 h 810"/>
                  <a:gd name="T18" fmla="*/ 743 w 755"/>
                  <a:gd name="T19" fmla="*/ 793 h 8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55" h="810">
                    <a:moveTo>
                      <a:pt x="337" y="0"/>
                    </a:moveTo>
                    <a:lnTo>
                      <a:pt x="337" y="1"/>
                    </a:lnTo>
                    <a:lnTo>
                      <a:pt x="755" y="810"/>
                    </a:lnTo>
                    <a:lnTo>
                      <a:pt x="748" y="803"/>
                    </a:lnTo>
                    <a:lnTo>
                      <a:pt x="0" y="116"/>
                    </a:lnTo>
                    <a:lnTo>
                      <a:pt x="337" y="0"/>
                    </a:lnTo>
                    <a:close/>
                    <a:moveTo>
                      <a:pt x="743" y="793"/>
                    </a:moveTo>
                    <a:lnTo>
                      <a:pt x="334" y="3"/>
                    </a:lnTo>
                    <a:lnTo>
                      <a:pt x="7" y="118"/>
                    </a:lnTo>
                    <a:lnTo>
                      <a:pt x="743" y="79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05" name="Freeform 24">
                <a:extLst>
                  <a:ext uri="{FF2B5EF4-FFF2-40B4-BE49-F238E27FC236}">
                    <a16:creationId xmlns:a16="http://schemas.microsoft.com/office/drawing/2014/main" id="{FF88ACE1-7837-45F4-A957-7867849D95D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679" y="2916"/>
                <a:ext cx="935" cy="570"/>
              </a:xfrm>
              <a:custGeom>
                <a:avLst/>
                <a:gdLst>
                  <a:gd name="T0" fmla="*/ 935 w 935"/>
                  <a:gd name="T1" fmla="*/ 453 h 570"/>
                  <a:gd name="T2" fmla="*/ 598 w 935"/>
                  <a:gd name="T3" fmla="*/ 570 h 570"/>
                  <a:gd name="T4" fmla="*/ 597 w 935"/>
                  <a:gd name="T5" fmla="*/ 569 h 570"/>
                  <a:gd name="T6" fmla="*/ 0 w 935"/>
                  <a:gd name="T7" fmla="*/ 0 h 570"/>
                  <a:gd name="T8" fmla="*/ 935 w 935"/>
                  <a:gd name="T9" fmla="*/ 453 h 570"/>
                  <a:gd name="T10" fmla="*/ 600 w 935"/>
                  <a:gd name="T11" fmla="*/ 566 h 570"/>
                  <a:gd name="T12" fmla="*/ 926 w 935"/>
                  <a:gd name="T13" fmla="*/ 452 h 570"/>
                  <a:gd name="T14" fmla="*/ 18 w 935"/>
                  <a:gd name="T15" fmla="*/ 13 h 570"/>
                  <a:gd name="T16" fmla="*/ 600 w 935"/>
                  <a:gd name="T17" fmla="*/ 566 h 5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35" h="570">
                    <a:moveTo>
                      <a:pt x="935" y="453"/>
                    </a:moveTo>
                    <a:lnTo>
                      <a:pt x="598" y="570"/>
                    </a:lnTo>
                    <a:lnTo>
                      <a:pt x="597" y="569"/>
                    </a:lnTo>
                    <a:lnTo>
                      <a:pt x="0" y="0"/>
                    </a:lnTo>
                    <a:lnTo>
                      <a:pt x="935" y="453"/>
                    </a:lnTo>
                    <a:close/>
                    <a:moveTo>
                      <a:pt x="600" y="566"/>
                    </a:moveTo>
                    <a:lnTo>
                      <a:pt x="926" y="452"/>
                    </a:lnTo>
                    <a:lnTo>
                      <a:pt x="18" y="13"/>
                    </a:lnTo>
                    <a:lnTo>
                      <a:pt x="600" y="56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06" name="Freeform 25">
                <a:extLst>
                  <a:ext uri="{FF2B5EF4-FFF2-40B4-BE49-F238E27FC236}">
                    <a16:creationId xmlns:a16="http://schemas.microsoft.com/office/drawing/2014/main" id="{918F19E4-278A-4A14-A8C9-9E5A9930918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472" y="2920"/>
                <a:ext cx="811" cy="568"/>
              </a:xfrm>
              <a:custGeom>
                <a:avLst/>
                <a:gdLst>
                  <a:gd name="T0" fmla="*/ 216 w 811"/>
                  <a:gd name="T1" fmla="*/ 0 h 568"/>
                  <a:gd name="T2" fmla="*/ 217 w 811"/>
                  <a:gd name="T3" fmla="*/ 1 h 568"/>
                  <a:gd name="T4" fmla="*/ 811 w 811"/>
                  <a:gd name="T5" fmla="*/ 568 h 568"/>
                  <a:gd name="T6" fmla="*/ 0 w 811"/>
                  <a:gd name="T7" fmla="*/ 407 h 568"/>
                  <a:gd name="T8" fmla="*/ 216 w 811"/>
                  <a:gd name="T9" fmla="*/ 0 h 568"/>
                  <a:gd name="T10" fmla="*/ 800 w 811"/>
                  <a:gd name="T11" fmla="*/ 562 h 568"/>
                  <a:gd name="T12" fmla="*/ 217 w 811"/>
                  <a:gd name="T13" fmla="*/ 5 h 568"/>
                  <a:gd name="T14" fmla="*/ 6 w 811"/>
                  <a:gd name="T15" fmla="*/ 405 h 568"/>
                  <a:gd name="T16" fmla="*/ 800 w 811"/>
                  <a:gd name="T17" fmla="*/ 562 h 5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11" h="568">
                    <a:moveTo>
                      <a:pt x="216" y="0"/>
                    </a:moveTo>
                    <a:lnTo>
                      <a:pt x="217" y="1"/>
                    </a:lnTo>
                    <a:lnTo>
                      <a:pt x="811" y="568"/>
                    </a:lnTo>
                    <a:lnTo>
                      <a:pt x="0" y="407"/>
                    </a:lnTo>
                    <a:lnTo>
                      <a:pt x="216" y="0"/>
                    </a:lnTo>
                    <a:close/>
                    <a:moveTo>
                      <a:pt x="800" y="562"/>
                    </a:moveTo>
                    <a:lnTo>
                      <a:pt x="217" y="5"/>
                    </a:lnTo>
                    <a:lnTo>
                      <a:pt x="6" y="405"/>
                    </a:lnTo>
                    <a:lnTo>
                      <a:pt x="800" y="56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07" name="Freeform 26">
                <a:extLst>
                  <a:ext uri="{FF2B5EF4-FFF2-40B4-BE49-F238E27FC236}">
                    <a16:creationId xmlns:a16="http://schemas.microsoft.com/office/drawing/2014/main" id="{D1D2E599-F33C-46BB-84F9-8CE3C3F39CB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471" y="3324"/>
                <a:ext cx="810" cy="606"/>
              </a:xfrm>
              <a:custGeom>
                <a:avLst/>
                <a:gdLst>
                  <a:gd name="T0" fmla="*/ 810 w 810"/>
                  <a:gd name="T1" fmla="*/ 159 h 606"/>
                  <a:gd name="T2" fmla="*/ 468 w 810"/>
                  <a:gd name="T3" fmla="*/ 606 h 606"/>
                  <a:gd name="T4" fmla="*/ 466 w 810"/>
                  <a:gd name="T5" fmla="*/ 605 h 606"/>
                  <a:gd name="T6" fmla="*/ 0 w 810"/>
                  <a:gd name="T7" fmla="*/ 0 h 606"/>
                  <a:gd name="T8" fmla="*/ 810 w 810"/>
                  <a:gd name="T9" fmla="*/ 159 h 606"/>
                  <a:gd name="T10" fmla="*/ 468 w 810"/>
                  <a:gd name="T11" fmla="*/ 600 h 606"/>
                  <a:gd name="T12" fmla="*/ 804 w 810"/>
                  <a:gd name="T13" fmla="*/ 161 h 606"/>
                  <a:gd name="T14" fmla="*/ 8 w 810"/>
                  <a:gd name="T15" fmla="*/ 5 h 606"/>
                  <a:gd name="T16" fmla="*/ 468 w 810"/>
                  <a:gd name="T17" fmla="*/ 600 h 6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10" h="606">
                    <a:moveTo>
                      <a:pt x="810" y="159"/>
                    </a:moveTo>
                    <a:lnTo>
                      <a:pt x="468" y="606"/>
                    </a:lnTo>
                    <a:lnTo>
                      <a:pt x="466" y="605"/>
                    </a:lnTo>
                    <a:lnTo>
                      <a:pt x="0" y="0"/>
                    </a:lnTo>
                    <a:lnTo>
                      <a:pt x="810" y="159"/>
                    </a:lnTo>
                    <a:close/>
                    <a:moveTo>
                      <a:pt x="468" y="600"/>
                    </a:moveTo>
                    <a:lnTo>
                      <a:pt x="804" y="161"/>
                    </a:lnTo>
                    <a:lnTo>
                      <a:pt x="8" y="5"/>
                    </a:lnTo>
                    <a:lnTo>
                      <a:pt x="468" y="60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08" name="Freeform 27">
                <a:extLst>
                  <a:ext uri="{FF2B5EF4-FFF2-40B4-BE49-F238E27FC236}">
                    <a16:creationId xmlns:a16="http://schemas.microsoft.com/office/drawing/2014/main" id="{6A2DB9F4-6B06-4BEC-A10B-62CECD763F5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048" y="4786"/>
                <a:ext cx="778" cy="863"/>
              </a:xfrm>
              <a:custGeom>
                <a:avLst/>
                <a:gdLst>
                  <a:gd name="T0" fmla="*/ 778 w 778"/>
                  <a:gd name="T1" fmla="*/ 273 h 863"/>
                  <a:gd name="T2" fmla="*/ 334 w 778"/>
                  <a:gd name="T3" fmla="*/ 863 h 863"/>
                  <a:gd name="T4" fmla="*/ 0 w 778"/>
                  <a:gd name="T5" fmla="*/ 0 h 863"/>
                  <a:gd name="T6" fmla="*/ 3 w 778"/>
                  <a:gd name="T7" fmla="*/ 1 h 863"/>
                  <a:gd name="T8" fmla="*/ 778 w 778"/>
                  <a:gd name="T9" fmla="*/ 273 h 863"/>
                  <a:gd name="T10" fmla="*/ 335 w 778"/>
                  <a:gd name="T11" fmla="*/ 856 h 863"/>
                  <a:gd name="T12" fmla="*/ 773 w 778"/>
                  <a:gd name="T13" fmla="*/ 275 h 863"/>
                  <a:gd name="T14" fmla="*/ 6 w 778"/>
                  <a:gd name="T15" fmla="*/ 7 h 863"/>
                  <a:gd name="T16" fmla="*/ 335 w 778"/>
                  <a:gd name="T17" fmla="*/ 856 h 8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78" h="863">
                    <a:moveTo>
                      <a:pt x="778" y="273"/>
                    </a:moveTo>
                    <a:lnTo>
                      <a:pt x="334" y="863"/>
                    </a:lnTo>
                    <a:lnTo>
                      <a:pt x="0" y="0"/>
                    </a:lnTo>
                    <a:lnTo>
                      <a:pt x="3" y="1"/>
                    </a:lnTo>
                    <a:lnTo>
                      <a:pt x="778" y="273"/>
                    </a:lnTo>
                    <a:close/>
                    <a:moveTo>
                      <a:pt x="335" y="856"/>
                    </a:moveTo>
                    <a:lnTo>
                      <a:pt x="773" y="275"/>
                    </a:lnTo>
                    <a:lnTo>
                      <a:pt x="6" y="7"/>
                    </a:lnTo>
                    <a:lnTo>
                      <a:pt x="335" y="85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09" name="Freeform 28">
                <a:extLst>
                  <a:ext uri="{FF2B5EF4-FFF2-40B4-BE49-F238E27FC236}">
                    <a16:creationId xmlns:a16="http://schemas.microsoft.com/office/drawing/2014/main" id="{9EA28D91-962B-4142-B0EA-C504E28810F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379" y="5057"/>
                <a:ext cx="638" cy="666"/>
              </a:xfrm>
              <a:custGeom>
                <a:avLst/>
                <a:gdLst>
                  <a:gd name="T0" fmla="*/ 445 w 638"/>
                  <a:gd name="T1" fmla="*/ 0 h 666"/>
                  <a:gd name="T2" fmla="*/ 446 w 638"/>
                  <a:gd name="T3" fmla="*/ 3 h 666"/>
                  <a:gd name="T4" fmla="*/ 638 w 638"/>
                  <a:gd name="T5" fmla="*/ 666 h 666"/>
                  <a:gd name="T6" fmla="*/ 634 w 638"/>
                  <a:gd name="T7" fmla="*/ 666 h 666"/>
                  <a:gd name="T8" fmla="*/ 0 w 638"/>
                  <a:gd name="T9" fmla="*/ 590 h 666"/>
                  <a:gd name="T10" fmla="*/ 445 w 638"/>
                  <a:gd name="T11" fmla="*/ 0 h 666"/>
                  <a:gd name="T12" fmla="*/ 632 w 638"/>
                  <a:gd name="T13" fmla="*/ 662 h 666"/>
                  <a:gd name="T14" fmla="*/ 443 w 638"/>
                  <a:gd name="T15" fmla="*/ 8 h 666"/>
                  <a:gd name="T16" fmla="*/ 7 w 638"/>
                  <a:gd name="T17" fmla="*/ 587 h 666"/>
                  <a:gd name="T18" fmla="*/ 632 w 638"/>
                  <a:gd name="T19" fmla="*/ 662 h 6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38" h="666">
                    <a:moveTo>
                      <a:pt x="445" y="0"/>
                    </a:moveTo>
                    <a:lnTo>
                      <a:pt x="446" y="3"/>
                    </a:lnTo>
                    <a:lnTo>
                      <a:pt x="638" y="666"/>
                    </a:lnTo>
                    <a:lnTo>
                      <a:pt x="634" y="666"/>
                    </a:lnTo>
                    <a:lnTo>
                      <a:pt x="0" y="590"/>
                    </a:lnTo>
                    <a:lnTo>
                      <a:pt x="445" y="0"/>
                    </a:lnTo>
                    <a:close/>
                    <a:moveTo>
                      <a:pt x="632" y="662"/>
                    </a:moveTo>
                    <a:lnTo>
                      <a:pt x="443" y="8"/>
                    </a:lnTo>
                    <a:lnTo>
                      <a:pt x="7" y="587"/>
                    </a:lnTo>
                    <a:lnTo>
                      <a:pt x="632" y="66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10" name="Freeform 29">
                <a:extLst>
                  <a:ext uri="{FF2B5EF4-FFF2-40B4-BE49-F238E27FC236}">
                    <a16:creationId xmlns:a16="http://schemas.microsoft.com/office/drawing/2014/main" id="{EA7B5A71-371E-48B8-B51F-50DD2B7200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6" y="3683"/>
                <a:ext cx="87" cy="86"/>
              </a:xfrm>
              <a:custGeom>
                <a:avLst/>
                <a:gdLst>
                  <a:gd name="T0" fmla="*/ 8 w 75"/>
                  <a:gd name="T1" fmla="*/ 22 h 74"/>
                  <a:gd name="T2" fmla="*/ 53 w 75"/>
                  <a:gd name="T3" fmla="*/ 8 h 74"/>
                  <a:gd name="T4" fmla="*/ 66 w 75"/>
                  <a:gd name="T5" fmla="*/ 52 h 74"/>
                  <a:gd name="T6" fmla="*/ 22 w 75"/>
                  <a:gd name="T7" fmla="*/ 66 h 74"/>
                  <a:gd name="T8" fmla="*/ 8 w 75"/>
                  <a:gd name="T9" fmla="*/ 22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4">
                    <a:moveTo>
                      <a:pt x="8" y="22"/>
                    </a:moveTo>
                    <a:cubicBezTo>
                      <a:pt x="17" y="6"/>
                      <a:pt x="37" y="0"/>
                      <a:pt x="53" y="8"/>
                    </a:cubicBezTo>
                    <a:cubicBezTo>
                      <a:pt x="69" y="16"/>
                      <a:pt x="75" y="36"/>
                      <a:pt x="66" y="52"/>
                    </a:cubicBezTo>
                    <a:cubicBezTo>
                      <a:pt x="58" y="68"/>
                      <a:pt x="38" y="74"/>
                      <a:pt x="22" y="66"/>
                    </a:cubicBezTo>
                    <a:cubicBezTo>
                      <a:pt x="6" y="58"/>
                      <a:pt x="0" y="38"/>
                      <a:pt x="8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11" name="Freeform 30">
                <a:extLst>
                  <a:ext uri="{FF2B5EF4-FFF2-40B4-BE49-F238E27FC236}">
                    <a16:creationId xmlns:a16="http://schemas.microsoft.com/office/drawing/2014/main" id="{B87929C7-BFDD-4258-BF4C-532556C603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97" y="3673"/>
                <a:ext cx="86" cy="86"/>
              </a:xfrm>
              <a:custGeom>
                <a:avLst/>
                <a:gdLst>
                  <a:gd name="T0" fmla="*/ 9 w 75"/>
                  <a:gd name="T1" fmla="*/ 23 h 75"/>
                  <a:gd name="T2" fmla="*/ 53 w 75"/>
                  <a:gd name="T3" fmla="*/ 9 h 75"/>
                  <a:gd name="T4" fmla="*/ 67 w 75"/>
                  <a:gd name="T5" fmla="*/ 53 h 75"/>
                  <a:gd name="T6" fmla="*/ 23 w 75"/>
                  <a:gd name="T7" fmla="*/ 67 h 75"/>
                  <a:gd name="T8" fmla="*/ 9 w 75"/>
                  <a:gd name="T9" fmla="*/ 23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5">
                    <a:moveTo>
                      <a:pt x="9" y="23"/>
                    </a:moveTo>
                    <a:cubicBezTo>
                      <a:pt x="17" y="7"/>
                      <a:pt x="37" y="0"/>
                      <a:pt x="53" y="9"/>
                    </a:cubicBezTo>
                    <a:cubicBezTo>
                      <a:pt x="69" y="17"/>
                      <a:pt x="75" y="37"/>
                      <a:pt x="67" y="53"/>
                    </a:cubicBezTo>
                    <a:cubicBezTo>
                      <a:pt x="58" y="69"/>
                      <a:pt x="39" y="75"/>
                      <a:pt x="23" y="67"/>
                    </a:cubicBezTo>
                    <a:cubicBezTo>
                      <a:pt x="7" y="58"/>
                      <a:pt x="0" y="39"/>
                      <a:pt x="9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12" name="Freeform 31">
                <a:extLst>
                  <a:ext uri="{FF2B5EF4-FFF2-40B4-BE49-F238E27FC236}">
                    <a16:creationId xmlns:a16="http://schemas.microsoft.com/office/drawing/2014/main" id="{89A84A65-F7E1-4779-A01C-A83EEB317B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30" y="3285"/>
                <a:ext cx="85" cy="86"/>
              </a:xfrm>
              <a:custGeom>
                <a:avLst/>
                <a:gdLst>
                  <a:gd name="T0" fmla="*/ 8 w 74"/>
                  <a:gd name="T1" fmla="*/ 22 h 75"/>
                  <a:gd name="T2" fmla="*/ 52 w 74"/>
                  <a:gd name="T3" fmla="*/ 8 h 75"/>
                  <a:gd name="T4" fmla="*/ 66 w 74"/>
                  <a:gd name="T5" fmla="*/ 53 h 75"/>
                  <a:gd name="T6" fmla="*/ 22 w 74"/>
                  <a:gd name="T7" fmla="*/ 66 h 75"/>
                  <a:gd name="T8" fmla="*/ 8 w 74"/>
                  <a:gd name="T9" fmla="*/ 22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4" h="75">
                    <a:moveTo>
                      <a:pt x="8" y="22"/>
                    </a:moveTo>
                    <a:cubicBezTo>
                      <a:pt x="16" y="6"/>
                      <a:pt x="36" y="0"/>
                      <a:pt x="52" y="8"/>
                    </a:cubicBezTo>
                    <a:cubicBezTo>
                      <a:pt x="68" y="17"/>
                      <a:pt x="74" y="37"/>
                      <a:pt x="66" y="53"/>
                    </a:cubicBezTo>
                    <a:cubicBezTo>
                      <a:pt x="58" y="69"/>
                      <a:pt x="38" y="75"/>
                      <a:pt x="22" y="66"/>
                    </a:cubicBezTo>
                    <a:cubicBezTo>
                      <a:pt x="6" y="58"/>
                      <a:pt x="0" y="38"/>
                      <a:pt x="8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13" name="Freeform 32">
                <a:extLst>
                  <a:ext uri="{FF2B5EF4-FFF2-40B4-BE49-F238E27FC236}">
                    <a16:creationId xmlns:a16="http://schemas.microsoft.com/office/drawing/2014/main" id="{482F14E6-8876-4AE9-B93E-9E2B9189BD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66" y="3323"/>
                <a:ext cx="86" cy="86"/>
              </a:xfrm>
              <a:custGeom>
                <a:avLst/>
                <a:gdLst>
                  <a:gd name="T0" fmla="*/ 8 w 75"/>
                  <a:gd name="T1" fmla="*/ 22 h 75"/>
                  <a:gd name="T2" fmla="*/ 53 w 75"/>
                  <a:gd name="T3" fmla="*/ 8 h 75"/>
                  <a:gd name="T4" fmla="*/ 66 w 75"/>
                  <a:gd name="T5" fmla="*/ 53 h 75"/>
                  <a:gd name="T6" fmla="*/ 22 w 75"/>
                  <a:gd name="T7" fmla="*/ 66 h 75"/>
                  <a:gd name="T8" fmla="*/ 8 w 75"/>
                  <a:gd name="T9" fmla="*/ 22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5">
                    <a:moveTo>
                      <a:pt x="8" y="22"/>
                    </a:moveTo>
                    <a:cubicBezTo>
                      <a:pt x="17" y="6"/>
                      <a:pt x="37" y="0"/>
                      <a:pt x="53" y="8"/>
                    </a:cubicBezTo>
                    <a:cubicBezTo>
                      <a:pt x="69" y="17"/>
                      <a:pt x="75" y="37"/>
                      <a:pt x="66" y="53"/>
                    </a:cubicBezTo>
                    <a:cubicBezTo>
                      <a:pt x="58" y="69"/>
                      <a:pt x="38" y="75"/>
                      <a:pt x="22" y="66"/>
                    </a:cubicBezTo>
                    <a:cubicBezTo>
                      <a:pt x="6" y="58"/>
                      <a:pt x="0" y="38"/>
                      <a:pt x="8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14" name="Freeform 33">
                <a:extLst>
                  <a:ext uri="{FF2B5EF4-FFF2-40B4-BE49-F238E27FC236}">
                    <a16:creationId xmlns:a16="http://schemas.microsoft.com/office/drawing/2014/main" id="{957CEBA2-8464-4D05-AB12-F798EDDE56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92" y="3885"/>
                <a:ext cx="87" cy="86"/>
              </a:xfrm>
              <a:custGeom>
                <a:avLst/>
                <a:gdLst>
                  <a:gd name="T0" fmla="*/ 9 w 75"/>
                  <a:gd name="T1" fmla="*/ 23 h 75"/>
                  <a:gd name="T2" fmla="*/ 53 w 75"/>
                  <a:gd name="T3" fmla="*/ 9 h 75"/>
                  <a:gd name="T4" fmla="*/ 67 w 75"/>
                  <a:gd name="T5" fmla="*/ 53 h 75"/>
                  <a:gd name="T6" fmla="*/ 22 w 75"/>
                  <a:gd name="T7" fmla="*/ 67 h 75"/>
                  <a:gd name="T8" fmla="*/ 9 w 75"/>
                  <a:gd name="T9" fmla="*/ 23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5">
                    <a:moveTo>
                      <a:pt x="9" y="23"/>
                    </a:moveTo>
                    <a:cubicBezTo>
                      <a:pt x="17" y="7"/>
                      <a:pt x="37" y="0"/>
                      <a:pt x="53" y="9"/>
                    </a:cubicBezTo>
                    <a:cubicBezTo>
                      <a:pt x="69" y="17"/>
                      <a:pt x="75" y="37"/>
                      <a:pt x="67" y="53"/>
                    </a:cubicBezTo>
                    <a:cubicBezTo>
                      <a:pt x="58" y="69"/>
                      <a:pt x="38" y="75"/>
                      <a:pt x="22" y="67"/>
                    </a:cubicBezTo>
                    <a:cubicBezTo>
                      <a:pt x="6" y="58"/>
                      <a:pt x="0" y="39"/>
                      <a:pt x="9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15" name="Freeform 34">
                <a:extLst>
                  <a:ext uri="{FF2B5EF4-FFF2-40B4-BE49-F238E27FC236}">
                    <a16:creationId xmlns:a16="http://schemas.microsoft.com/office/drawing/2014/main" id="{10CF8CE9-5DF6-4CC5-9448-1E750B76C6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03" y="4672"/>
                <a:ext cx="87" cy="86"/>
              </a:xfrm>
              <a:custGeom>
                <a:avLst/>
                <a:gdLst>
                  <a:gd name="T0" fmla="*/ 9 w 75"/>
                  <a:gd name="T1" fmla="*/ 22 h 75"/>
                  <a:gd name="T2" fmla="*/ 53 w 75"/>
                  <a:gd name="T3" fmla="*/ 8 h 75"/>
                  <a:gd name="T4" fmla="*/ 67 w 75"/>
                  <a:gd name="T5" fmla="*/ 53 h 75"/>
                  <a:gd name="T6" fmla="*/ 22 w 75"/>
                  <a:gd name="T7" fmla="*/ 66 h 75"/>
                  <a:gd name="T8" fmla="*/ 9 w 75"/>
                  <a:gd name="T9" fmla="*/ 22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5">
                    <a:moveTo>
                      <a:pt x="9" y="22"/>
                    </a:moveTo>
                    <a:cubicBezTo>
                      <a:pt x="17" y="6"/>
                      <a:pt x="37" y="0"/>
                      <a:pt x="53" y="8"/>
                    </a:cubicBezTo>
                    <a:cubicBezTo>
                      <a:pt x="69" y="17"/>
                      <a:pt x="75" y="37"/>
                      <a:pt x="67" y="53"/>
                    </a:cubicBezTo>
                    <a:cubicBezTo>
                      <a:pt x="58" y="69"/>
                      <a:pt x="38" y="75"/>
                      <a:pt x="22" y="66"/>
                    </a:cubicBezTo>
                    <a:cubicBezTo>
                      <a:pt x="6" y="58"/>
                      <a:pt x="0" y="38"/>
                      <a:pt x="9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16" name="Freeform 35">
                <a:extLst>
                  <a:ext uri="{FF2B5EF4-FFF2-40B4-BE49-F238E27FC236}">
                    <a16:creationId xmlns:a16="http://schemas.microsoft.com/office/drawing/2014/main" id="{958914BE-AA96-4982-AF81-CADCA885BC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73" y="5681"/>
                <a:ext cx="85" cy="87"/>
              </a:xfrm>
              <a:custGeom>
                <a:avLst/>
                <a:gdLst>
                  <a:gd name="T0" fmla="*/ 8 w 74"/>
                  <a:gd name="T1" fmla="*/ 22 h 75"/>
                  <a:gd name="T2" fmla="*/ 52 w 74"/>
                  <a:gd name="T3" fmla="*/ 8 h 75"/>
                  <a:gd name="T4" fmla="*/ 66 w 74"/>
                  <a:gd name="T5" fmla="*/ 53 h 75"/>
                  <a:gd name="T6" fmla="*/ 22 w 74"/>
                  <a:gd name="T7" fmla="*/ 66 h 75"/>
                  <a:gd name="T8" fmla="*/ 8 w 74"/>
                  <a:gd name="T9" fmla="*/ 22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4" h="75">
                    <a:moveTo>
                      <a:pt x="8" y="22"/>
                    </a:moveTo>
                    <a:cubicBezTo>
                      <a:pt x="16" y="6"/>
                      <a:pt x="36" y="0"/>
                      <a:pt x="52" y="8"/>
                    </a:cubicBezTo>
                    <a:cubicBezTo>
                      <a:pt x="68" y="17"/>
                      <a:pt x="74" y="37"/>
                      <a:pt x="66" y="53"/>
                    </a:cubicBezTo>
                    <a:cubicBezTo>
                      <a:pt x="57" y="69"/>
                      <a:pt x="38" y="75"/>
                      <a:pt x="22" y="66"/>
                    </a:cubicBezTo>
                    <a:cubicBezTo>
                      <a:pt x="6" y="58"/>
                      <a:pt x="0" y="38"/>
                      <a:pt x="8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17" name="Freeform 36">
                <a:extLst>
                  <a:ext uri="{FF2B5EF4-FFF2-40B4-BE49-F238E27FC236}">
                    <a16:creationId xmlns:a16="http://schemas.microsoft.com/office/drawing/2014/main" id="{21F47D0B-3762-4938-B1DF-441A315342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43" y="2879"/>
                <a:ext cx="87" cy="87"/>
              </a:xfrm>
              <a:custGeom>
                <a:avLst/>
                <a:gdLst>
                  <a:gd name="T0" fmla="*/ 8 w 75"/>
                  <a:gd name="T1" fmla="*/ 23 h 75"/>
                  <a:gd name="T2" fmla="*/ 52 w 75"/>
                  <a:gd name="T3" fmla="*/ 9 h 75"/>
                  <a:gd name="T4" fmla="*/ 66 w 75"/>
                  <a:gd name="T5" fmla="*/ 53 h 75"/>
                  <a:gd name="T6" fmla="*/ 22 w 75"/>
                  <a:gd name="T7" fmla="*/ 67 h 75"/>
                  <a:gd name="T8" fmla="*/ 8 w 75"/>
                  <a:gd name="T9" fmla="*/ 23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5">
                    <a:moveTo>
                      <a:pt x="8" y="23"/>
                    </a:moveTo>
                    <a:cubicBezTo>
                      <a:pt x="17" y="7"/>
                      <a:pt x="36" y="0"/>
                      <a:pt x="52" y="9"/>
                    </a:cubicBezTo>
                    <a:cubicBezTo>
                      <a:pt x="68" y="17"/>
                      <a:pt x="75" y="37"/>
                      <a:pt x="66" y="53"/>
                    </a:cubicBezTo>
                    <a:cubicBezTo>
                      <a:pt x="58" y="69"/>
                      <a:pt x="38" y="75"/>
                      <a:pt x="22" y="67"/>
                    </a:cubicBezTo>
                    <a:cubicBezTo>
                      <a:pt x="6" y="58"/>
                      <a:pt x="0" y="39"/>
                      <a:pt x="8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18" name="Freeform 37">
                <a:extLst>
                  <a:ext uri="{FF2B5EF4-FFF2-40B4-BE49-F238E27FC236}">
                    <a16:creationId xmlns:a16="http://schemas.microsoft.com/office/drawing/2014/main" id="{727236B4-8502-4151-BA73-D8511F61A1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9" y="5054"/>
                <a:ext cx="87" cy="87"/>
              </a:xfrm>
              <a:custGeom>
                <a:avLst/>
                <a:gdLst>
                  <a:gd name="T0" fmla="*/ 9 w 75"/>
                  <a:gd name="T1" fmla="*/ 22 h 75"/>
                  <a:gd name="T2" fmla="*/ 53 w 75"/>
                  <a:gd name="T3" fmla="*/ 8 h 75"/>
                  <a:gd name="T4" fmla="*/ 67 w 75"/>
                  <a:gd name="T5" fmla="*/ 53 h 75"/>
                  <a:gd name="T6" fmla="*/ 22 w 75"/>
                  <a:gd name="T7" fmla="*/ 66 h 75"/>
                  <a:gd name="T8" fmla="*/ 9 w 75"/>
                  <a:gd name="T9" fmla="*/ 22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5">
                    <a:moveTo>
                      <a:pt x="9" y="22"/>
                    </a:moveTo>
                    <a:cubicBezTo>
                      <a:pt x="17" y="6"/>
                      <a:pt x="37" y="0"/>
                      <a:pt x="53" y="8"/>
                    </a:cubicBezTo>
                    <a:cubicBezTo>
                      <a:pt x="69" y="17"/>
                      <a:pt x="75" y="37"/>
                      <a:pt x="67" y="53"/>
                    </a:cubicBezTo>
                    <a:cubicBezTo>
                      <a:pt x="58" y="69"/>
                      <a:pt x="38" y="75"/>
                      <a:pt x="22" y="66"/>
                    </a:cubicBezTo>
                    <a:cubicBezTo>
                      <a:pt x="6" y="58"/>
                      <a:pt x="0" y="38"/>
                      <a:pt x="9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19" name="Freeform 38">
                <a:extLst>
                  <a:ext uri="{FF2B5EF4-FFF2-40B4-BE49-F238E27FC236}">
                    <a16:creationId xmlns:a16="http://schemas.microsoft.com/office/drawing/2014/main" id="{DA199B0B-DF8C-4F35-A9AA-EE6F82F6A69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08" y="5034"/>
                <a:ext cx="129" cy="128"/>
              </a:xfrm>
              <a:custGeom>
                <a:avLst/>
                <a:gdLst>
                  <a:gd name="T0" fmla="*/ 79 w 111"/>
                  <a:gd name="T1" fmla="*/ 12 h 111"/>
                  <a:gd name="T2" fmla="*/ 99 w 111"/>
                  <a:gd name="T3" fmla="*/ 78 h 111"/>
                  <a:gd name="T4" fmla="*/ 33 w 111"/>
                  <a:gd name="T5" fmla="*/ 99 h 111"/>
                  <a:gd name="T6" fmla="*/ 13 w 111"/>
                  <a:gd name="T7" fmla="*/ 33 h 111"/>
                  <a:gd name="T8" fmla="*/ 79 w 111"/>
                  <a:gd name="T9" fmla="*/ 12 h 111"/>
                  <a:gd name="T10" fmla="*/ 34 w 111"/>
                  <a:gd name="T11" fmla="*/ 97 h 111"/>
                  <a:gd name="T12" fmla="*/ 97 w 111"/>
                  <a:gd name="T13" fmla="*/ 77 h 111"/>
                  <a:gd name="T14" fmla="*/ 78 w 111"/>
                  <a:gd name="T15" fmla="*/ 14 h 111"/>
                  <a:gd name="T16" fmla="*/ 14 w 111"/>
                  <a:gd name="T17" fmla="*/ 34 h 111"/>
                  <a:gd name="T18" fmla="*/ 34 w 111"/>
                  <a:gd name="T19" fmla="*/ 9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1" h="111">
                    <a:moveTo>
                      <a:pt x="79" y="12"/>
                    </a:moveTo>
                    <a:cubicBezTo>
                      <a:pt x="102" y="25"/>
                      <a:pt x="111" y="54"/>
                      <a:pt x="99" y="78"/>
                    </a:cubicBezTo>
                    <a:cubicBezTo>
                      <a:pt x="86" y="102"/>
                      <a:pt x="57" y="111"/>
                      <a:pt x="33" y="99"/>
                    </a:cubicBezTo>
                    <a:cubicBezTo>
                      <a:pt x="9" y="86"/>
                      <a:pt x="0" y="56"/>
                      <a:pt x="13" y="33"/>
                    </a:cubicBezTo>
                    <a:cubicBezTo>
                      <a:pt x="25" y="9"/>
                      <a:pt x="55" y="0"/>
                      <a:pt x="79" y="12"/>
                    </a:cubicBezTo>
                    <a:close/>
                    <a:moveTo>
                      <a:pt x="34" y="97"/>
                    </a:moveTo>
                    <a:cubicBezTo>
                      <a:pt x="57" y="109"/>
                      <a:pt x="85" y="100"/>
                      <a:pt x="97" y="77"/>
                    </a:cubicBezTo>
                    <a:cubicBezTo>
                      <a:pt x="109" y="54"/>
                      <a:pt x="100" y="26"/>
                      <a:pt x="78" y="14"/>
                    </a:cubicBezTo>
                    <a:cubicBezTo>
                      <a:pt x="55" y="2"/>
                      <a:pt x="26" y="11"/>
                      <a:pt x="14" y="34"/>
                    </a:cubicBezTo>
                    <a:cubicBezTo>
                      <a:pt x="2" y="56"/>
                      <a:pt x="11" y="85"/>
                      <a:pt x="34" y="9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20" name="Freeform 39">
                <a:extLst>
                  <a:ext uri="{FF2B5EF4-FFF2-40B4-BE49-F238E27FC236}">
                    <a16:creationId xmlns:a16="http://schemas.microsoft.com/office/drawing/2014/main" id="{1C677D6B-342F-4434-9C8B-26A267B1EE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9" y="4387"/>
                <a:ext cx="86" cy="87"/>
              </a:xfrm>
              <a:custGeom>
                <a:avLst/>
                <a:gdLst>
                  <a:gd name="T0" fmla="*/ 8 w 75"/>
                  <a:gd name="T1" fmla="*/ 22 h 75"/>
                  <a:gd name="T2" fmla="*/ 52 w 75"/>
                  <a:gd name="T3" fmla="*/ 8 h 75"/>
                  <a:gd name="T4" fmla="*/ 66 w 75"/>
                  <a:gd name="T5" fmla="*/ 53 h 75"/>
                  <a:gd name="T6" fmla="*/ 22 w 75"/>
                  <a:gd name="T7" fmla="*/ 66 h 75"/>
                  <a:gd name="T8" fmla="*/ 8 w 75"/>
                  <a:gd name="T9" fmla="*/ 22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5">
                    <a:moveTo>
                      <a:pt x="8" y="22"/>
                    </a:moveTo>
                    <a:cubicBezTo>
                      <a:pt x="17" y="6"/>
                      <a:pt x="36" y="0"/>
                      <a:pt x="52" y="8"/>
                    </a:cubicBezTo>
                    <a:cubicBezTo>
                      <a:pt x="69" y="17"/>
                      <a:pt x="75" y="37"/>
                      <a:pt x="66" y="53"/>
                    </a:cubicBezTo>
                    <a:cubicBezTo>
                      <a:pt x="58" y="69"/>
                      <a:pt x="38" y="75"/>
                      <a:pt x="22" y="66"/>
                    </a:cubicBezTo>
                    <a:cubicBezTo>
                      <a:pt x="6" y="58"/>
                      <a:pt x="0" y="38"/>
                      <a:pt x="8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21" name="Freeform 40">
                <a:extLst>
                  <a:ext uri="{FF2B5EF4-FFF2-40B4-BE49-F238E27FC236}">
                    <a16:creationId xmlns:a16="http://schemas.microsoft.com/office/drawing/2014/main" id="{D0A200B8-9B50-4300-9D9D-0F0130FC8A9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797" y="4367"/>
                <a:ext cx="129" cy="128"/>
              </a:xfrm>
              <a:custGeom>
                <a:avLst/>
                <a:gdLst>
                  <a:gd name="T0" fmla="*/ 79 w 112"/>
                  <a:gd name="T1" fmla="*/ 12 h 111"/>
                  <a:gd name="T2" fmla="*/ 99 w 112"/>
                  <a:gd name="T3" fmla="*/ 78 h 111"/>
                  <a:gd name="T4" fmla="*/ 33 w 112"/>
                  <a:gd name="T5" fmla="*/ 99 h 111"/>
                  <a:gd name="T6" fmla="*/ 13 w 112"/>
                  <a:gd name="T7" fmla="*/ 33 h 111"/>
                  <a:gd name="T8" fmla="*/ 79 w 112"/>
                  <a:gd name="T9" fmla="*/ 12 h 111"/>
                  <a:gd name="T10" fmla="*/ 34 w 112"/>
                  <a:gd name="T11" fmla="*/ 97 h 111"/>
                  <a:gd name="T12" fmla="*/ 98 w 112"/>
                  <a:gd name="T13" fmla="*/ 77 h 111"/>
                  <a:gd name="T14" fmla="*/ 78 w 112"/>
                  <a:gd name="T15" fmla="*/ 14 h 111"/>
                  <a:gd name="T16" fmla="*/ 15 w 112"/>
                  <a:gd name="T17" fmla="*/ 34 h 111"/>
                  <a:gd name="T18" fmla="*/ 34 w 112"/>
                  <a:gd name="T19" fmla="*/ 9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2" h="111">
                    <a:moveTo>
                      <a:pt x="79" y="12"/>
                    </a:moveTo>
                    <a:cubicBezTo>
                      <a:pt x="103" y="25"/>
                      <a:pt x="112" y="54"/>
                      <a:pt x="99" y="78"/>
                    </a:cubicBezTo>
                    <a:cubicBezTo>
                      <a:pt x="87" y="102"/>
                      <a:pt x="57" y="111"/>
                      <a:pt x="33" y="99"/>
                    </a:cubicBezTo>
                    <a:cubicBezTo>
                      <a:pt x="10" y="86"/>
                      <a:pt x="0" y="56"/>
                      <a:pt x="13" y="33"/>
                    </a:cubicBezTo>
                    <a:cubicBezTo>
                      <a:pt x="26" y="9"/>
                      <a:pt x="55" y="0"/>
                      <a:pt x="79" y="12"/>
                    </a:cubicBezTo>
                    <a:close/>
                    <a:moveTo>
                      <a:pt x="34" y="97"/>
                    </a:moveTo>
                    <a:cubicBezTo>
                      <a:pt x="57" y="109"/>
                      <a:pt x="86" y="100"/>
                      <a:pt x="98" y="77"/>
                    </a:cubicBezTo>
                    <a:cubicBezTo>
                      <a:pt x="110" y="54"/>
                      <a:pt x="101" y="26"/>
                      <a:pt x="78" y="14"/>
                    </a:cubicBezTo>
                    <a:cubicBezTo>
                      <a:pt x="55" y="2"/>
                      <a:pt x="27" y="11"/>
                      <a:pt x="15" y="34"/>
                    </a:cubicBezTo>
                    <a:cubicBezTo>
                      <a:pt x="3" y="56"/>
                      <a:pt x="12" y="85"/>
                      <a:pt x="34" y="9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22" name="Freeform 41">
                <a:extLst>
                  <a:ext uri="{FF2B5EF4-FFF2-40B4-BE49-F238E27FC236}">
                    <a16:creationId xmlns:a16="http://schemas.microsoft.com/office/drawing/2014/main" id="{A7A6BF02-F985-45C4-B82E-4DF94A64F5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38" y="4067"/>
                <a:ext cx="87" cy="87"/>
              </a:xfrm>
              <a:custGeom>
                <a:avLst/>
                <a:gdLst>
                  <a:gd name="T0" fmla="*/ 8 w 75"/>
                  <a:gd name="T1" fmla="*/ 22 h 75"/>
                  <a:gd name="T2" fmla="*/ 52 w 75"/>
                  <a:gd name="T3" fmla="*/ 9 h 75"/>
                  <a:gd name="T4" fmla="*/ 66 w 75"/>
                  <a:gd name="T5" fmla="*/ 53 h 75"/>
                  <a:gd name="T6" fmla="*/ 22 w 75"/>
                  <a:gd name="T7" fmla="*/ 67 h 75"/>
                  <a:gd name="T8" fmla="*/ 8 w 75"/>
                  <a:gd name="T9" fmla="*/ 22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5">
                    <a:moveTo>
                      <a:pt x="8" y="22"/>
                    </a:moveTo>
                    <a:cubicBezTo>
                      <a:pt x="17" y="6"/>
                      <a:pt x="36" y="0"/>
                      <a:pt x="52" y="9"/>
                    </a:cubicBezTo>
                    <a:cubicBezTo>
                      <a:pt x="68" y="17"/>
                      <a:pt x="75" y="37"/>
                      <a:pt x="66" y="53"/>
                    </a:cubicBezTo>
                    <a:cubicBezTo>
                      <a:pt x="58" y="69"/>
                      <a:pt x="38" y="75"/>
                      <a:pt x="22" y="67"/>
                    </a:cubicBezTo>
                    <a:cubicBezTo>
                      <a:pt x="6" y="58"/>
                      <a:pt x="0" y="38"/>
                      <a:pt x="8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23" name="Freeform 42">
                <a:extLst>
                  <a:ext uri="{FF2B5EF4-FFF2-40B4-BE49-F238E27FC236}">
                    <a16:creationId xmlns:a16="http://schemas.microsoft.com/office/drawing/2014/main" id="{6499CA74-F468-45B3-A590-8CBE8EBC793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216" y="4046"/>
                <a:ext cx="129" cy="128"/>
              </a:xfrm>
              <a:custGeom>
                <a:avLst/>
                <a:gdLst>
                  <a:gd name="T0" fmla="*/ 79 w 112"/>
                  <a:gd name="T1" fmla="*/ 12 h 111"/>
                  <a:gd name="T2" fmla="*/ 99 w 112"/>
                  <a:gd name="T3" fmla="*/ 78 h 111"/>
                  <a:gd name="T4" fmla="*/ 33 w 112"/>
                  <a:gd name="T5" fmla="*/ 99 h 111"/>
                  <a:gd name="T6" fmla="*/ 13 w 112"/>
                  <a:gd name="T7" fmla="*/ 33 h 111"/>
                  <a:gd name="T8" fmla="*/ 79 w 112"/>
                  <a:gd name="T9" fmla="*/ 12 h 111"/>
                  <a:gd name="T10" fmla="*/ 34 w 112"/>
                  <a:gd name="T11" fmla="*/ 97 h 111"/>
                  <a:gd name="T12" fmla="*/ 98 w 112"/>
                  <a:gd name="T13" fmla="*/ 77 h 111"/>
                  <a:gd name="T14" fmla="*/ 78 w 112"/>
                  <a:gd name="T15" fmla="*/ 14 h 111"/>
                  <a:gd name="T16" fmla="*/ 15 w 112"/>
                  <a:gd name="T17" fmla="*/ 34 h 111"/>
                  <a:gd name="T18" fmla="*/ 34 w 112"/>
                  <a:gd name="T19" fmla="*/ 9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2" h="111">
                    <a:moveTo>
                      <a:pt x="79" y="12"/>
                    </a:moveTo>
                    <a:cubicBezTo>
                      <a:pt x="103" y="25"/>
                      <a:pt x="112" y="55"/>
                      <a:pt x="99" y="78"/>
                    </a:cubicBezTo>
                    <a:cubicBezTo>
                      <a:pt x="87" y="102"/>
                      <a:pt x="57" y="111"/>
                      <a:pt x="33" y="99"/>
                    </a:cubicBezTo>
                    <a:cubicBezTo>
                      <a:pt x="10" y="86"/>
                      <a:pt x="0" y="57"/>
                      <a:pt x="13" y="33"/>
                    </a:cubicBezTo>
                    <a:cubicBezTo>
                      <a:pt x="26" y="9"/>
                      <a:pt x="55" y="0"/>
                      <a:pt x="79" y="12"/>
                    </a:cubicBezTo>
                    <a:close/>
                    <a:moveTo>
                      <a:pt x="34" y="97"/>
                    </a:moveTo>
                    <a:cubicBezTo>
                      <a:pt x="57" y="109"/>
                      <a:pt x="86" y="100"/>
                      <a:pt x="98" y="77"/>
                    </a:cubicBezTo>
                    <a:cubicBezTo>
                      <a:pt x="110" y="55"/>
                      <a:pt x="101" y="26"/>
                      <a:pt x="78" y="14"/>
                    </a:cubicBezTo>
                    <a:cubicBezTo>
                      <a:pt x="55" y="2"/>
                      <a:pt x="27" y="11"/>
                      <a:pt x="15" y="34"/>
                    </a:cubicBezTo>
                    <a:cubicBezTo>
                      <a:pt x="3" y="57"/>
                      <a:pt x="12" y="85"/>
                      <a:pt x="34" y="9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24" name="Freeform 43">
                <a:extLst>
                  <a:ext uri="{FF2B5EF4-FFF2-40B4-BE49-F238E27FC236}">
                    <a16:creationId xmlns:a16="http://schemas.microsoft.com/office/drawing/2014/main" id="{3D9E4E55-16A0-4DE7-AE11-B02DC47CE6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36" y="4185"/>
                <a:ext cx="87" cy="85"/>
              </a:xfrm>
              <a:custGeom>
                <a:avLst/>
                <a:gdLst>
                  <a:gd name="T0" fmla="*/ 9 w 75"/>
                  <a:gd name="T1" fmla="*/ 22 h 74"/>
                  <a:gd name="T2" fmla="*/ 53 w 75"/>
                  <a:gd name="T3" fmla="*/ 8 h 74"/>
                  <a:gd name="T4" fmla="*/ 67 w 75"/>
                  <a:gd name="T5" fmla="*/ 52 h 74"/>
                  <a:gd name="T6" fmla="*/ 22 w 75"/>
                  <a:gd name="T7" fmla="*/ 66 h 74"/>
                  <a:gd name="T8" fmla="*/ 9 w 75"/>
                  <a:gd name="T9" fmla="*/ 22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4">
                    <a:moveTo>
                      <a:pt x="9" y="22"/>
                    </a:moveTo>
                    <a:cubicBezTo>
                      <a:pt x="17" y="6"/>
                      <a:pt x="37" y="0"/>
                      <a:pt x="53" y="8"/>
                    </a:cubicBezTo>
                    <a:cubicBezTo>
                      <a:pt x="69" y="16"/>
                      <a:pt x="75" y="36"/>
                      <a:pt x="67" y="52"/>
                    </a:cubicBezTo>
                    <a:cubicBezTo>
                      <a:pt x="58" y="68"/>
                      <a:pt x="38" y="74"/>
                      <a:pt x="22" y="66"/>
                    </a:cubicBezTo>
                    <a:cubicBezTo>
                      <a:pt x="6" y="58"/>
                      <a:pt x="0" y="38"/>
                      <a:pt x="9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25" name="Freeform 44">
                <a:extLst>
                  <a:ext uri="{FF2B5EF4-FFF2-40B4-BE49-F238E27FC236}">
                    <a16:creationId xmlns:a16="http://schemas.microsoft.com/office/drawing/2014/main" id="{7B85D580-4A8E-4ED0-8905-4DAAA6593FA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915" y="4163"/>
                <a:ext cx="128" cy="129"/>
              </a:xfrm>
              <a:custGeom>
                <a:avLst/>
                <a:gdLst>
                  <a:gd name="T0" fmla="*/ 78 w 111"/>
                  <a:gd name="T1" fmla="*/ 13 h 112"/>
                  <a:gd name="T2" fmla="*/ 99 w 111"/>
                  <a:gd name="T3" fmla="*/ 79 h 112"/>
                  <a:gd name="T4" fmla="*/ 33 w 111"/>
                  <a:gd name="T5" fmla="*/ 99 h 112"/>
                  <a:gd name="T6" fmla="*/ 12 w 111"/>
                  <a:gd name="T7" fmla="*/ 33 h 112"/>
                  <a:gd name="T8" fmla="*/ 78 w 111"/>
                  <a:gd name="T9" fmla="*/ 13 h 112"/>
                  <a:gd name="T10" fmla="*/ 34 w 111"/>
                  <a:gd name="T11" fmla="*/ 97 h 112"/>
                  <a:gd name="T12" fmla="*/ 97 w 111"/>
                  <a:gd name="T13" fmla="*/ 78 h 112"/>
                  <a:gd name="T14" fmla="*/ 77 w 111"/>
                  <a:gd name="T15" fmla="*/ 15 h 112"/>
                  <a:gd name="T16" fmla="*/ 14 w 111"/>
                  <a:gd name="T17" fmla="*/ 34 h 112"/>
                  <a:gd name="T18" fmla="*/ 34 w 111"/>
                  <a:gd name="T19" fmla="*/ 97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1" h="112">
                    <a:moveTo>
                      <a:pt x="78" y="13"/>
                    </a:moveTo>
                    <a:cubicBezTo>
                      <a:pt x="102" y="25"/>
                      <a:pt x="111" y="55"/>
                      <a:pt x="99" y="79"/>
                    </a:cubicBezTo>
                    <a:cubicBezTo>
                      <a:pt x="86" y="103"/>
                      <a:pt x="57" y="112"/>
                      <a:pt x="33" y="99"/>
                    </a:cubicBezTo>
                    <a:cubicBezTo>
                      <a:pt x="9" y="87"/>
                      <a:pt x="0" y="57"/>
                      <a:pt x="12" y="33"/>
                    </a:cubicBezTo>
                    <a:cubicBezTo>
                      <a:pt x="25" y="9"/>
                      <a:pt x="55" y="0"/>
                      <a:pt x="78" y="13"/>
                    </a:cubicBezTo>
                    <a:close/>
                    <a:moveTo>
                      <a:pt x="34" y="97"/>
                    </a:moveTo>
                    <a:cubicBezTo>
                      <a:pt x="57" y="109"/>
                      <a:pt x="85" y="101"/>
                      <a:pt x="97" y="78"/>
                    </a:cubicBezTo>
                    <a:cubicBezTo>
                      <a:pt x="109" y="55"/>
                      <a:pt x="100" y="27"/>
                      <a:pt x="77" y="15"/>
                    </a:cubicBezTo>
                    <a:cubicBezTo>
                      <a:pt x="55" y="3"/>
                      <a:pt x="26" y="11"/>
                      <a:pt x="14" y="34"/>
                    </a:cubicBezTo>
                    <a:cubicBezTo>
                      <a:pt x="2" y="57"/>
                      <a:pt x="11" y="85"/>
                      <a:pt x="34" y="9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26" name="Freeform 45">
                <a:extLst>
                  <a:ext uri="{FF2B5EF4-FFF2-40B4-BE49-F238E27FC236}">
                    <a16:creationId xmlns:a16="http://schemas.microsoft.com/office/drawing/2014/main" id="{69C7F338-89BB-427D-8669-9C47D91276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73" y="4126"/>
                <a:ext cx="86" cy="86"/>
              </a:xfrm>
              <a:custGeom>
                <a:avLst/>
                <a:gdLst>
                  <a:gd name="T0" fmla="*/ 9 w 75"/>
                  <a:gd name="T1" fmla="*/ 23 h 75"/>
                  <a:gd name="T2" fmla="*/ 53 w 75"/>
                  <a:gd name="T3" fmla="*/ 9 h 75"/>
                  <a:gd name="T4" fmla="*/ 67 w 75"/>
                  <a:gd name="T5" fmla="*/ 53 h 75"/>
                  <a:gd name="T6" fmla="*/ 23 w 75"/>
                  <a:gd name="T7" fmla="*/ 67 h 75"/>
                  <a:gd name="T8" fmla="*/ 9 w 75"/>
                  <a:gd name="T9" fmla="*/ 23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5">
                    <a:moveTo>
                      <a:pt x="9" y="23"/>
                    </a:moveTo>
                    <a:cubicBezTo>
                      <a:pt x="17" y="7"/>
                      <a:pt x="37" y="0"/>
                      <a:pt x="53" y="9"/>
                    </a:cubicBezTo>
                    <a:cubicBezTo>
                      <a:pt x="69" y="17"/>
                      <a:pt x="75" y="37"/>
                      <a:pt x="67" y="53"/>
                    </a:cubicBezTo>
                    <a:cubicBezTo>
                      <a:pt x="58" y="69"/>
                      <a:pt x="39" y="75"/>
                      <a:pt x="23" y="67"/>
                    </a:cubicBezTo>
                    <a:cubicBezTo>
                      <a:pt x="7" y="58"/>
                      <a:pt x="0" y="39"/>
                      <a:pt x="9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27" name="Freeform 46">
                <a:extLst>
                  <a:ext uri="{FF2B5EF4-FFF2-40B4-BE49-F238E27FC236}">
                    <a16:creationId xmlns:a16="http://schemas.microsoft.com/office/drawing/2014/main" id="{13483FEC-E2CD-41EB-AF5A-2E1D522FA29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952" y="4105"/>
                <a:ext cx="129" cy="129"/>
              </a:xfrm>
              <a:custGeom>
                <a:avLst/>
                <a:gdLst>
                  <a:gd name="T0" fmla="*/ 79 w 112"/>
                  <a:gd name="T1" fmla="*/ 13 h 112"/>
                  <a:gd name="T2" fmla="*/ 99 w 112"/>
                  <a:gd name="T3" fmla="*/ 79 h 112"/>
                  <a:gd name="T4" fmla="*/ 33 w 112"/>
                  <a:gd name="T5" fmla="*/ 99 h 112"/>
                  <a:gd name="T6" fmla="*/ 13 w 112"/>
                  <a:gd name="T7" fmla="*/ 33 h 112"/>
                  <a:gd name="T8" fmla="*/ 79 w 112"/>
                  <a:gd name="T9" fmla="*/ 13 h 112"/>
                  <a:gd name="T10" fmla="*/ 34 w 112"/>
                  <a:gd name="T11" fmla="*/ 97 h 112"/>
                  <a:gd name="T12" fmla="*/ 97 w 112"/>
                  <a:gd name="T13" fmla="*/ 78 h 112"/>
                  <a:gd name="T14" fmla="*/ 78 w 112"/>
                  <a:gd name="T15" fmla="*/ 15 h 112"/>
                  <a:gd name="T16" fmla="*/ 15 w 112"/>
                  <a:gd name="T17" fmla="*/ 34 h 112"/>
                  <a:gd name="T18" fmla="*/ 34 w 112"/>
                  <a:gd name="T19" fmla="*/ 97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2" h="112">
                    <a:moveTo>
                      <a:pt x="79" y="13"/>
                    </a:moveTo>
                    <a:cubicBezTo>
                      <a:pt x="102" y="25"/>
                      <a:pt x="112" y="55"/>
                      <a:pt x="99" y="79"/>
                    </a:cubicBezTo>
                    <a:cubicBezTo>
                      <a:pt x="87" y="102"/>
                      <a:pt x="57" y="112"/>
                      <a:pt x="33" y="99"/>
                    </a:cubicBezTo>
                    <a:cubicBezTo>
                      <a:pt x="9" y="87"/>
                      <a:pt x="0" y="57"/>
                      <a:pt x="13" y="33"/>
                    </a:cubicBezTo>
                    <a:cubicBezTo>
                      <a:pt x="25" y="9"/>
                      <a:pt x="55" y="0"/>
                      <a:pt x="79" y="13"/>
                    </a:cubicBezTo>
                    <a:close/>
                    <a:moveTo>
                      <a:pt x="34" y="97"/>
                    </a:moveTo>
                    <a:cubicBezTo>
                      <a:pt x="57" y="109"/>
                      <a:pt x="85" y="100"/>
                      <a:pt x="97" y="78"/>
                    </a:cubicBezTo>
                    <a:cubicBezTo>
                      <a:pt x="109" y="55"/>
                      <a:pt x="100" y="27"/>
                      <a:pt x="78" y="15"/>
                    </a:cubicBezTo>
                    <a:cubicBezTo>
                      <a:pt x="55" y="3"/>
                      <a:pt x="27" y="11"/>
                      <a:pt x="15" y="34"/>
                    </a:cubicBezTo>
                    <a:cubicBezTo>
                      <a:pt x="3" y="57"/>
                      <a:pt x="11" y="85"/>
                      <a:pt x="34" y="9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28" name="Freeform 47">
                <a:extLst>
                  <a:ext uri="{FF2B5EF4-FFF2-40B4-BE49-F238E27FC236}">
                    <a16:creationId xmlns:a16="http://schemas.microsoft.com/office/drawing/2014/main" id="{2FB5F25B-C6AB-47BA-80F6-AC9E53B997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80" y="5022"/>
                <a:ext cx="87" cy="87"/>
              </a:xfrm>
              <a:custGeom>
                <a:avLst/>
                <a:gdLst>
                  <a:gd name="T0" fmla="*/ 9 w 75"/>
                  <a:gd name="T1" fmla="*/ 22 h 75"/>
                  <a:gd name="T2" fmla="*/ 53 w 75"/>
                  <a:gd name="T3" fmla="*/ 9 h 75"/>
                  <a:gd name="T4" fmla="*/ 67 w 75"/>
                  <a:gd name="T5" fmla="*/ 53 h 75"/>
                  <a:gd name="T6" fmla="*/ 22 w 75"/>
                  <a:gd name="T7" fmla="*/ 67 h 75"/>
                  <a:gd name="T8" fmla="*/ 9 w 75"/>
                  <a:gd name="T9" fmla="*/ 22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5">
                    <a:moveTo>
                      <a:pt x="9" y="22"/>
                    </a:moveTo>
                    <a:cubicBezTo>
                      <a:pt x="17" y="6"/>
                      <a:pt x="37" y="0"/>
                      <a:pt x="53" y="9"/>
                    </a:cubicBezTo>
                    <a:cubicBezTo>
                      <a:pt x="69" y="17"/>
                      <a:pt x="75" y="37"/>
                      <a:pt x="67" y="53"/>
                    </a:cubicBezTo>
                    <a:cubicBezTo>
                      <a:pt x="58" y="69"/>
                      <a:pt x="38" y="75"/>
                      <a:pt x="22" y="67"/>
                    </a:cubicBezTo>
                    <a:cubicBezTo>
                      <a:pt x="6" y="58"/>
                      <a:pt x="0" y="38"/>
                      <a:pt x="9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29" name="Freeform 48">
                <a:extLst>
                  <a:ext uri="{FF2B5EF4-FFF2-40B4-BE49-F238E27FC236}">
                    <a16:creationId xmlns:a16="http://schemas.microsoft.com/office/drawing/2014/main" id="{BBC0C583-3FDB-4EF4-BBB1-17E0B9916B9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759" y="5001"/>
                <a:ext cx="128" cy="128"/>
              </a:xfrm>
              <a:custGeom>
                <a:avLst/>
                <a:gdLst>
                  <a:gd name="T0" fmla="*/ 78 w 111"/>
                  <a:gd name="T1" fmla="*/ 13 h 111"/>
                  <a:gd name="T2" fmla="*/ 99 w 111"/>
                  <a:gd name="T3" fmla="*/ 78 h 111"/>
                  <a:gd name="T4" fmla="*/ 33 w 111"/>
                  <a:gd name="T5" fmla="*/ 99 h 111"/>
                  <a:gd name="T6" fmla="*/ 12 w 111"/>
                  <a:gd name="T7" fmla="*/ 33 h 111"/>
                  <a:gd name="T8" fmla="*/ 78 w 111"/>
                  <a:gd name="T9" fmla="*/ 13 h 111"/>
                  <a:gd name="T10" fmla="*/ 34 w 111"/>
                  <a:gd name="T11" fmla="*/ 97 h 111"/>
                  <a:gd name="T12" fmla="*/ 97 w 111"/>
                  <a:gd name="T13" fmla="*/ 77 h 111"/>
                  <a:gd name="T14" fmla="*/ 77 w 111"/>
                  <a:gd name="T15" fmla="*/ 14 h 111"/>
                  <a:gd name="T16" fmla="*/ 14 w 111"/>
                  <a:gd name="T17" fmla="*/ 34 h 111"/>
                  <a:gd name="T18" fmla="*/ 34 w 111"/>
                  <a:gd name="T19" fmla="*/ 9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1" h="111">
                    <a:moveTo>
                      <a:pt x="78" y="13"/>
                    </a:moveTo>
                    <a:cubicBezTo>
                      <a:pt x="102" y="25"/>
                      <a:pt x="111" y="55"/>
                      <a:pt x="99" y="78"/>
                    </a:cubicBezTo>
                    <a:cubicBezTo>
                      <a:pt x="86" y="102"/>
                      <a:pt x="57" y="111"/>
                      <a:pt x="33" y="99"/>
                    </a:cubicBezTo>
                    <a:cubicBezTo>
                      <a:pt x="9" y="86"/>
                      <a:pt x="0" y="57"/>
                      <a:pt x="12" y="33"/>
                    </a:cubicBezTo>
                    <a:cubicBezTo>
                      <a:pt x="25" y="9"/>
                      <a:pt x="54" y="0"/>
                      <a:pt x="78" y="13"/>
                    </a:cubicBezTo>
                    <a:close/>
                    <a:moveTo>
                      <a:pt x="34" y="97"/>
                    </a:moveTo>
                    <a:cubicBezTo>
                      <a:pt x="57" y="109"/>
                      <a:pt x="85" y="100"/>
                      <a:pt x="97" y="77"/>
                    </a:cubicBezTo>
                    <a:cubicBezTo>
                      <a:pt x="109" y="55"/>
                      <a:pt x="100" y="26"/>
                      <a:pt x="77" y="14"/>
                    </a:cubicBezTo>
                    <a:cubicBezTo>
                      <a:pt x="55" y="2"/>
                      <a:pt x="26" y="11"/>
                      <a:pt x="14" y="34"/>
                    </a:cubicBezTo>
                    <a:cubicBezTo>
                      <a:pt x="2" y="57"/>
                      <a:pt x="11" y="85"/>
                      <a:pt x="34" y="9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30" name="Freeform 49">
                <a:extLst>
                  <a:ext uri="{FF2B5EF4-FFF2-40B4-BE49-F238E27FC236}">
                    <a16:creationId xmlns:a16="http://schemas.microsoft.com/office/drawing/2014/main" id="{965EAE4F-B2A1-44B4-BEED-13A3CAF023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99" y="3954"/>
                <a:ext cx="87" cy="87"/>
              </a:xfrm>
              <a:custGeom>
                <a:avLst/>
                <a:gdLst>
                  <a:gd name="T0" fmla="*/ 9 w 75"/>
                  <a:gd name="T1" fmla="*/ 22 h 75"/>
                  <a:gd name="T2" fmla="*/ 53 w 75"/>
                  <a:gd name="T3" fmla="*/ 9 h 75"/>
                  <a:gd name="T4" fmla="*/ 67 w 75"/>
                  <a:gd name="T5" fmla="*/ 53 h 75"/>
                  <a:gd name="T6" fmla="*/ 23 w 75"/>
                  <a:gd name="T7" fmla="*/ 67 h 75"/>
                  <a:gd name="T8" fmla="*/ 9 w 75"/>
                  <a:gd name="T9" fmla="*/ 22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5">
                    <a:moveTo>
                      <a:pt x="9" y="22"/>
                    </a:moveTo>
                    <a:cubicBezTo>
                      <a:pt x="17" y="6"/>
                      <a:pt x="37" y="0"/>
                      <a:pt x="53" y="9"/>
                    </a:cubicBezTo>
                    <a:cubicBezTo>
                      <a:pt x="69" y="17"/>
                      <a:pt x="75" y="37"/>
                      <a:pt x="67" y="53"/>
                    </a:cubicBezTo>
                    <a:cubicBezTo>
                      <a:pt x="58" y="69"/>
                      <a:pt x="39" y="75"/>
                      <a:pt x="23" y="67"/>
                    </a:cubicBezTo>
                    <a:cubicBezTo>
                      <a:pt x="7" y="58"/>
                      <a:pt x="0" y="38"/>
                      <a:pt x="9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31" name="Freeform 50">
                <a:extLst>
                  <a:ext uri="{FF2B5EF4-FFF2-40B4-BE49-F238E27FC236}">
                    <a16:creationId xmlns:a16="http://schemas.microsoft.com/office/drawing/2014/main" id="{4A81DEB8-9CB4-4DE7-98DC-16C2C49F9E0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879" y="3933"/>
                <a:ext cx="129" cy="128"/>
              </a:xfrm>
              <a:custGeom>
                <a:avLst/>
                <a:gdLst>
                  <a:gd name="T0" fmla="*/ 79 w 112"/>
                  <a:gd name="T1" fmla="*/ 12 h 111"/>
                  <a:gd name="T2" fmla="*/ 99 w 112"/>
                  <a:gd name="T3" fmla="*/ 78 h 111"/>
                  <a:gd name="T4" fmla="*/ 33 w 112"/>
                  <a:gd name="T5" fmla="*/ 99 h 111"/>
                  <a:gd name="T6" fmla="*/ 13 w 112"/>
                  <a:gd name="T7" fmla="*/ 33 h 111"/>
                  <a:gd name="T8" fmla="*/ 79 w 112"/>
                  <a:gd name="T9" fmla="*/ 12 h 111"/>
                  <a:gd name="T10" fmla="*/ 34 w 112"/>
                  <a:gd name="T11" fmla="*/ 97 h 111"/>
                  <a:gd name="T12" fmla="*/ 97 w 112"/>
                  <a:gd name="T13" fmla="*/ 77 h 111"/>
                  <a:gd name="T14" fmla="*/ 78 w 112"/>
                  <a:gd name="T15" fmla="*/ 14 h 111"/>
                  <a:gd name="T16" fmla="*/ 15 w 112"/>
                  <a:gd name="T17" fmla="*/ 34 h 111"/>
                  <a:gd name="T18" fmla="*/ 34 w 112"/>
                  <a:gd name="T19" fmla="*/ 9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2" h="111">
                    <a:moveTo>
                      <a:pt x="79" y="12"/>
                    </a:moveTo>
                    <a:cubicBezTo>
                      <a:pt x="102" y="25"/>
                      <a:pt x="112" y="55"/>
                      <a:pt x="99" y="78"/>
                    </a:cubicBezTo>
                    <a:cubicBezTo>
                      <a:pt x="86" y="102"/>
                      <a:pt x="57" y="111"/>
                      <a:pt x="33" y="99"/>
                    </a:cubicBezTo>
                    <a:cubicBezTo>
                      <a:pt x="9" y="86"/>
                      <a:pt x="0" y="57"/>
                      <a:pt x="13" y="33"/>
                    </a:cubicBezTo>
                    <a:cubicBezTo>
                      <a:pt x="25" y="9"/>
                      <a:pt x="55" y="0"/>
                      <a:pt x="79" y="12"/>
                    </a:cubicBezTo>
                    <a:close/>
                    <a:moveTo>
                      <a:pt x="34" y="97"/>
                    </a:moveTo>
                    <a:cubicBezTo>
                      <a:pt x="57" y="109"/>
                      <a:pt x="85" y="100"/>
                      <a:pt x="97" y="77"/>
                    </a:cubicBezTo>
                    <a:cubicBezTo>
                      <a:pt x="109" y="55"/>
                      <a:pt x="100" y="26"/>
                      <a:pt x="78" y="14"/>
                    </a:cubicBezTo>
                    <a:cubicBezTo>
                      <a:pt x="55" y="2"/>
                      <a:pt x="27" y="11"/>
                      <a:pt x="15" y="34"/>
                    </a:cubicBezTo>
                    <a:cubicBezTo>
                      <a:pt x="3" y="57"/>
                      <a:pt x="11" y="85"/>
                      <a:pt x="34" y="9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32" name="Freeform 51">
                <a:extLst>
                  <a:ext uri="{FF2B5EF4-FFF2-40B4-BE49-F238E27FC236}">
                    <a16:creationId xmlns:a16="http://schemas.microsoft.com/office/drawing/2014/main" id="{D978D86D-D3E4-4663-ABDF-820235E154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33" y="5603"/>
                <a:ext cx="85" cy="85"/>
              </a:xfrm>
              <a:custGeom>
                <a:avLst/>
                <a:gdLst>
                  <a:gd name="T0" fmla="*/ 8 w 74"/>
                  <a:gd name="T1" fmla="*/ 22 h 74"/>
                  <a:gd name="T2" fmla="*/ 52 w 74"/>
                  <a:gd name="T3" fmla="*/ 8 h 74"/>
                  <a:gd name="T4" fmla="*/ 66 w 74"/>
                  <a:gd name="T5" fmla="*/ 52 h 74"/>
                  <a:gd name="T6" fmla="*/ 22 w 74"/>
                  <a:gd name="T7" fmla="*/ 66 h 74"/>
                  <a:gd name="T8" fmla="*/ 8 w 74"/>
                  <a:gd name="T9" fmla="*/ 22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4" h="74">
                    <a:moveTo>
                      <a:pt x="8" y="22"/>
                    </a:moveTo>
                    <a:cubicBezTo>
                      <a:pt x="16" y="6"/>
                      <a:pt x="36" y="0"/>
                      <a:pt x="52" y="8"/>
                    </a:cubicBezTo>
                    <a:cubicBezTo>
                      <a:pt x="68" y="16"/>
                      <a:pt x="74" y="36"/>
                      <a:pt x="66" y="52"/>
                    </a:cubicBezTo>
                    <a:cubicBezTo>
                      <a:pt x="58" y="68"/>
                      <a:pt x="38" y="74"/>
                      <a:pt x="22" y="66"/>
                    </a:cubicBezTo>
                    <a:cubicBezTo>
                      <a:pt x="6" y="58"/>
                      <a:pt x="0" y="38"/>
                      <a:pt x="8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33" name="Freeform 52">
                <a:extLst>
                  <a:ext uri="{FF2B5EF4-FFF2-40B4-BE49-F238E27FC236}">
                    <a16:creationId xmlns:a16="http://schemas.microsoft.com/office/drawing/2014/main" id="{E41444E4-3662-4B77-91D9-540F8E82813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311" y="5581"/>
                <a:ext cx="129" cy="129"/>
              </a:xfrm>
              <a:custGeom>
                <a:avLst/>
                <a:gdLst>
                  <a:gd name="T0" fmla="*/ 79 w 112"/>
                  <a:gd name="T1" fmla="*/ 13 h 112"/>
                  <a:gd name="T2" fmla="*/ 99 w 112"/>
                  <a:gd name="T3" fmla="*/ 79 h 112"/>
                  <a:gd name="T4" fmla="*/ 33 w 112"/>
                  <a:gd name="T5" fmla="*/ 99 h 112"/>
                  <a:gd name="T6" fmla="*/ 13 w 112"/>
                  <a:gd name="T7" fmla="*/ 33 h 112"/>
                  <a:gd name="T8" fmla="*/ 79 w 112"/>
                  <a:gd name="T9" fmla="*/ 13 h 112"/>
                  <a:gd name="T10" fmla="*/ 34 w 112"/>
                  <a:gd name="T11" fmla="*/ 97 h 112"/>
                  <a:gd name="T12" fmla="*/ 97 w 112"/>
                  <a:gd name="T13" fmla="*/ 78 h 112"/>
                  <a:gd name="T14" fmla="*/ 78 w 112"/>
                  <a:gd name="T15" fmla="*/ 15 h 112"/>
                  <a:gd name="T16" fmla="*/ 15 w 112"/>
                  <a:gd name="T17" fmla="*/ 34 h 112"/>
                  <a:gd name="T18" fmla="*/ 34 w 112"/>
                  <a:gd name="T19" fmla="*/ 97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2" h="112">
                    <a:moveTo>
                      <a:pt x="79" y="13"/>
                    </a:moveTo>
                    <a:cubicBezTo>
                      <a:pt x="103" y="25"/>
                      <a:pt x="112" y="55"/>
                      <a:pt x="99" y="79"/>
                    </a:cubicBezTo>
                    <a:cubicBezTo>
                      <a:pt x="87" y="103"/>
                      <a:pt x="57" y="112"/>
                      <a:pt x="33" y="99"/>
                    </a:cubicBezTo>
                    <a:cubicBezTo>
                      <a:pt x="9" y="87"/>
                      <a:pt x="0" y="57"/>
                      <a:pt x="13" y="33"/>
                    </a:cubicBezTo>
                    <a:cubicBezTo>
                      <a:pt x="25" y="9"/>
                      <a:pt x="55" y="0"/>
                      <a:pt x="79" y="13"/>
                    </a:cubicBezTo>
                    <a:close/>
                    <a:moveTo>
                      <a:pt x="34" y="97"/>
                    </a:moveTo>
                    <a:cubicBezTo>
                      <a:pt x="57" y="109"/>
                      <a:pt x="85" y="101"/>
                      <a:pt x="97" y="78"/>
                    </a:cubicBezTo>
                    <a:cubicBezTo>
                      <a:pt x="109" y="55"/>
                      <a:pt x="101" y="27"/>
                      <a:pt x="78" y="15"/>
                    </a:cubicBezTo>
                    <a:cubicBezTo>
                      <a:pt x="55" y="3"/>
                      <a:pt x="27" y="11"/>
                      <a:pt x="15" y="34"/>
                    </a:cubicBezTo>
                    <a:cubicBezTo>
                      <a:pt x="3" y="57"/>
                      <a:pt x="11" y="85"/>
                      <a:pt x="34" y="9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34" name="Freeform 53">
                <a:extLst>
                  <a:ext uri="{FF2B5EF4-FFF2-40B4-BE49-F238E27FC236}">
                    <a16:creationId xmlns:a16="http://schemas.microsoft.com/office/drawing/2014/main" id="{03A06A28-F732-4EF2-B12D-2E93602DAE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90" y="4725"/>
                <a:ext cx="127" cy="127"/>
              </a:xfrm>
              <a:custGeom>
                <a:avLst/>
                <a:gdLst>
                  <a:gd name="T0" fmla="*/ 13 w 110"/>
                  <a:gd name="T1" fmla="*/ 33 h 110"/>
                  <a:gd name="T2" fmla="*/ 78 w 110"/>
                  <a:gd name="T3" fmla="*/ 13 h 110"/>
                  <a:gd name="T4" fmla="*/ 98 w 110"/>
                  <a:gd name="T5" fmla="*/ 78 h 110"/>
                  <a:gd name="T6" fmla="*/ 33 w 110"/>
                  <a:gd name="T7" fmla="*/ 98 h 110"/>
                  <a:gd name="T8" fmla="*/ 13 w 110"/>
                  <a:gd name="T9" fmla="*/ 33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0" h="110">
                    <a:moveTo>
                      <a:pt x="13" y="33"/>
                    </a:moveTo>
                    <a:cubicBezTo>
                      <a:pt x="25" y="9"/>
                      <a:pt x="54" y="0"/>
                      <a:pt x="78" y="13"/>
                    </a:cubicBezTo>
                    <a:cubicBezTo>
                      <a:pt x="101" y="25"/>
                      <a:pt x="110" y="54"/>
                      <a:pt x="98" y="78"/>
                    </a:cubicBezTo>
                    <a:cubicBezTo>
                      <a:pt x="85" y="101"/>
                      <a:pt x="56" y="110"/>
                      <a:pt x="33" y="98"/>
                    </a:cubicBezTo>
                    <a:cubicBezTo>
                      <a:pt x="9" y="85"/>
                      <a:pt x="0" y="56"/>
                      <a:pt x="13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35" name="Freeform 54">
                <a:extLst>
                  <a:ext uri="{FF2B5EF4-FFF2-40B4-BE49-F238E27FC236}">
                    <a16:creationId xmlns:a16="http://schemas.microsoft.com/office/drawing/2014/main" id="{5170E9A5-AD58-4FFA-AE13-477C0C37D31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960" y="4695"/>
                <a:ext cx="188" cy="188"/>
              </a:xfrm>
              <a:custGeom>
                <a:avLst/>
                <a:gdLst>
                  <a:gd name="T0" fmla="*/ 115 w 163"/>
                  <a:gd name="T1" fmla="*/ 18 h 163"/>
                  <a:gd name="T2" fmla="*/ 144 w 163"/>
                  <a:gd name="T3" fmla="*/ 115 h 163"/>
                  <a:gd name="T4" fmla="*/ 48 w 163"/>
                  <a:gd name="T5" fmla="*/ 144 h 163"/>
                  <a:gd name="T6" fmla="*/ 18 w 163"/>
                  <a:gd name="T7" fmla="*/ 48 h 163"/>
                  <a:gd name="T8" fmla="*/ 115 w 163"/>
                  <a:gd name="T9" fmla="*/ 18 h 163"/>
                  <a:gd name="T10" fmla="*/ 49 w 163"/>
                  <a:gd name="T11" fmla="*/ 142 h 163"/>
                  <a:gd name="T12" fmla="*/ 142 w 163"/>
                  <a:gd name="T13" fmla="*/ 113 h 163"/>
                  <a:gd name="T14" fmla="*/ 113 w 163"/>
                  <a:gd name="T15" fmla="*/ 21 h 163"/>
                  <a:gd name="T16" fmla="*/ 21 w 163"/>
                  <a:gd name="T17" fmla="*/ 49 h 163"/>
                  <a:gd name="T18" fmla="*/ 49 w 163"/>
                  <a:gd name="T19" fmla="*/ 142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63" h="163">
                    <a:moveTo>
                      <a:pt x="115" y="18"/>
                    </a:moveTo>
                    <a:cubicBezTo>
                      <a:pt x="149" y="36"/>
                      <a:pt x="163" y="80"/>
                      <a:pt x="144" y="115"/>
                    </a:cubicBezTo>
                    <a:cubicBezTo>
                      <a:pt x="126" y="149"/>
                      <a:pt x="83" y="163"/>
                      <a:pt x="48" y="144"/>
                    </a:cubicBezTo>
                    <a:cubicBezTo>
                      <a:pt x="13" y="126"/>
                      <a:pt x="0" y="83"/>
                      <a:pt x="18" y="48"/>
                    </a:cubicBezTo>
                    <a:cubicBezTo>
                      <a:pt x="36" y="13"/>
                      <a:pt x="80" y="0"/>
                      <a:pt x="115" y="18"/>
                    </a:cubicBezTo>
                    <a:close/>
                    <a:moveTo>
                      <a:pt x="49" y="142"/>
                    </a:moveTo>
                    <a:cubicBezTo>
                      <a:pt x="83" y="159"/>
                      <a:pt x="124" y="146"/>
                      <a:pt x="142" y="113"/>
                    </a:cubicBezTo>
                    <a:cubicBezTo>
                      <a:pt x="159" y="80"/>
                      <a:pt x="147" y="38"/>
                      <a:pt x="113" y="21"/>
                    </a:cubicBezTo>
                    <a:cubicBezTo>
                      <a:pt x="80" y="3"/>
                      <a:pt x="38" y="16"/>
                      <a:pt x="21" y="49"/>
                    </a:cubicBezTo>
                    <a:cubicBezTo>
                      <a:pt x="3" y="83"/>
                      <a:pt x="16" y="124"/>
                      <a:pt x="49" y="1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36" name="Freeform 55">
                <a:extLst>
                  <a:ext uri="{FF2B5EF4-FFF2-40B4-BE49-F238E27FC236}">
                    <a16:creationId xmlns:a16="http://schemas.microsoft.com/office/drawing/2014/main" id="{1D943647-CDDD-4B7F-8854-E892DF7F2B6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920" y="4655"/>
                <a:ext cx="269" cy="268"/>
              </a:xfrm>
              <a:custGeom>
                <a:avLst/>
                <a:gdLst>
                  <a:gd name="T0" fmla="*/ 164 w 233"/>
                  <a:gd name="T1" fmla="*/ 26 h 233"/>
                  <a:gd name="T2" fmla="*/ 207 w 233"/>
                  <a:gd name="T3" fmla="*/ 164 h 233"/>
                  <a:gd name="T4" fmla="*/ 69 w 233"/>
                  <a:gd name="T5" fmla="*/ 207 h 233"/>
                  <a:gd name="T6" fmla="*/ 26 w 233"/>
                  <a:gd name="T7" fmla="*/ 69 h 233"/>
                  <a:gd name="T8" fmla="*/ 164 w 233"/>
                  <a:gd name="T9" fmla="*/ 26 h 233"/>
                  <a:gd name="T10" fmla="*/ 70 w 233"/>
                  <a:gd name="T11" fmla="*/ 204 h 233"/>
                  <a:gd name="T12" fmla="*/ 204 w 233"/>
                  <a:gd name="T13" fmla="*/ 162 h 233"/>
                  <a:gd name="T14" fmla="*/ 162 w 233"/>
                  <a:gd name="T15" fmla="*/ 28 h 233"/>
                  <a:gd name="T16" fmla="*/ 29 w 233"/>
                  <a:gd name="T17" fmla="*/ 70 h 233"/>
                  <a:gd name="T18" fmla="*/ 70 w 233"/>
                  <a:gd name="T19" fmla="*/ 204 h 2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33" h="233">
                    <a:moveTo>
                      <a:pt x="164" y="26"/>
                    </a:moveTo>
                    <a:cubicBezTo>
                      <a:pt x="214" y="52"/>
                      <a:pt x="233" y="114"/>
                      <a:pt x="207" y="164"/>
                    </a:cubicBezTo>
                    <a:cubicBezTo>
                      <a:pt x="180" y="214"/>
                      <a:pt x="118" y="233"/>
                      <a:pt x="69" y="207"/>
                    </a:cubicBezTo>
                    <a:cubicBezTo>
                      <a:pt x="19" y="180"/>
                      <a:pt x="0" y="118"/>
                      <a:pt x="26" y="69"/>
                    </a:cubicBezTo>
                    <a:cubicBezTo>
                      <a:pt x="52" y="19"/>
                      <a:pt x="114" y="0"/>
                      <a:pt x="164" y="26"/>
                    </a:cubicBezTo>
                    <a:close/>
                    <a:moveTo>
                      <a:pt x="70" y="204"/>
                    </a:moveTo>
                    <a:cubicBezTo>
                      <a:pt x="118" y="229"/>
                      <a:pt x="178" y="211"/>
                      <a:pt x="204" y="162"/>
                    </a:cubicBezTo>
                    <a:cubicBezTo>
                      <a:pt x="229" y="114"/>
                      <a:pt x="211" y="54"/>
                      <a:pt x="162" y="28"/>
                    </a:cubicBezTo>
                    <a:cubicBezTo>
                      <a:pt x="114" y="3"/>
                      <a:pt x="54" y="22"/>
                      <a:pt x="29" y="70"/>
                    </a:cubicBezTo>
                    <a:cubicBezTo>
                      <a:pt x="3" y="118"/>
                      <a:pt x="22" y="178"/>
                      <a:pt x="70" y="20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37" name="Freeform 56">
                <a:extLst>
                  <a:ext uri="{FF2B5EF4-FFF2-40B4-BE49-F238E27FC236}">
                    <a16:creationId xmlns:a16="http://schemas.microsoft.com/office/drawing/2014/main" id="{5C4EC033-7454-4374-9342-1745D1EE8F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7" y="4854"/>
                <a:ext cx="122" cy="122"/>
              </a:xfrm>
              <a:custGeom>
                <a:avLst/>
                <a:gdLst>
                  <a:gd name="T0" fmla="*/ 12 w 106"/>
                  <a:gd name="T1" fmla="*/ 31 h 106"/>
                  <a:gd name="T2" fmla="*/ 74 w 106"/>
                  <a:gd name="T3" fmla="*/ 12 h 106"/>
                  <a:gd name="T4" fmla="*/ 94 w 106"/>
                  <a:gd name="T5" fmla="*/ 74 h 106"/>
                  <a:gd name="T6" fmla="*/ 31 w 106"/>
                  <a:gd name="T7" fmla="*/ 94 h 106"/>
                  <a:gd name="T8" fmla="*/ 12 w 106"/>
                  <a:gd name="T9" fmla="*/ 31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6" h="106">
                    <a:moveTo>
                      <a:pt x="12" y="31"/>
                    </a:moveTo>
                    <a:cubicBezTo>
                      <a:pt x="24" y="8"/>
                      <a:pt x="52" y="0"/>
                      <a:pt x="74" y="12"/>
                    </a:cubicBezTo>
                    <a:cubicBezTo>
                      <a:pt x="97" y="24"/>
                      <a:pt x="106" y="52"/>
                      <a:pt x="94" y="74"/>
                    </a:cubicBezTo>
                    <a:cubicBezTo>
                      <a:pt x="82" y="97"/>
                      <a:pt x="54" y="106"/>
                      <a:pt x="31" y="94"/>
                    </a:cubicBezTo>
                    <a:cubicBezTo>
                      <a:pt x="8" y="82"/>
                      <a:pt x="0" y="54"/>
                      <a:pt x="12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38" name="Freeform 57">
                <a:extLst>
                  <a:ext uri="{FF2B5EF4-FFF2-40B4-BE49-F238E27FC236}">
                    <a16:creationId xmlns:a16="http://schemas.microsoft.com/office/drawing/2014/main" id="{C776E712-B646-46AB-82F8-4EA9A7EFBDB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237" y="4824"/>
                <a:ext cx="182" cy="181"/>
              </a:xfrm>
              <a:custGeom>
                <a:avLst/>
                <a:gdLst>
                  <a:gd name="T0" fmla="*/ 111 w 158"/>
                  <a:gd name="T1" fmla="*/ 18 h 157"/>
                  <a:gd name="T2" fmla="*/ 140 w 158"/>
                  <a:gd name="T3" fmla="*/ 111 h 157"/>
                  <a:gd name="T4" fmla="*/ 47 w 158"/>
                  <a:gd name="T5" fmla="*/ 140 h 157"/>
                  <a:gd name="T6" fmla="*/ 18 w 158"/>
                  <a:gd name="T7" fmla="*/ 47 h 157"/>
                  <a:gd name="T8" fmla="*/ 111 w 158"/>
                  <a:gd name="T9" fmla="*/ 18 h 157"/>
                  <a:gd name="T10" fmla="*/ 48 w 158"/>
                  <a:gd name="T11" fmla="*/ 137 h 157"/>
                  <a:gd name="T12" fmla="*/ 137 w 158"/>
                  <a:gd name="T13" fmla="*/ 109 h 157"/>
                  <a:gd name="T14" fmla="*/ 109 w 158"/>
                  <a:gd name="T15" fmla="*/ 20 h 157"/>
                  <a:gd name="T16" fmla="*/ 20 w 158"/>
                  <a:gd name="T17" fmla="*/ 48 h 157"/>
                  <a:gd name="T18" fmla="*/ 48 w 158"/>
                  <a:gd name="T19" fmla="*/ 137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8" h="157">
                    <a:moveTo>
                      <a:pt x="111" y="18"/>
                    </a:moveTo>
                    <a:cubicBezTo>
                      <a:pt x="145" y="35"/>
                      <a:pt x="158" y="77"/>
                      <a:pt x="140" y="111"/>
                    </a:cubicBezTo>
                    <a:cubicBezTo>
                      <a:pt x="122" y="145"/>
                      <a:pt x="80" y="157"/>
                      <a:pt x="47" y="140"/>
                    </a:cubicBezTo>
                    <a:cubicBezTo>
                      <a:pt x="13" y="122"/>
                      <a:pt x="0" y="80"/>
                      <a:pt x="18" y="47"/>
                    </a:cubicBezTo>
                    <a:cubicBezTo>
                      <a:pt x="35" y="13"/>
                      <a:pt x="77" y="0"/>
                      <a:pt x="111" y="18"/>
                    </a:cubicBezTo>
                    <a:close/>
                    <a:moveTo>
                      <a:pt x="48" y="137"/>
                    </a:moveTo>
                    <a:cubicBezTo>
                      <a:pt x="80" y="154"/>
                      <a:pt x="120" y="142"/>
                      <a:pt x="137" y="109"/>
                    </a:cubicBezTo>
                    <a:cubicBezTo>
                      <a:pt x="154" y="77"/>
                      <a:pt x="142" y="37"/>
                      <a:pt x="109" y="20"/>
                    </a:cubicBezTo>
                    <a:cubicBezTo>
                      <a:pt x="77" y="3"/>
                      <a:pt x="37" y="16"/>
                      <a:pt x="20" y="48"/>
                    </a:cubicBezTo>
                    <a:cubicBezTo>
                      <a:pt x="3" y="80"/>
                      <a:pt x="16" y="120"/>
                      <a:pt x="48" y="13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39" name="Freeform 58">
                <a:extLst>
                  <a:ext uri="{FF2B5EF4-FFF2-40B4-BE49-F238E27FC236}">
                    <a16:creationId xmlns:a16="http://schemas.microsoft.com/office/drawing/2014/main" id="{0AD8F84C-8331-4AD6-B320-BF610728319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198" y="4785"/>
                <a:ext cx="259" cy="259"/>
              </a:xfrm>
              <a:custGeom>
                <a:avLst/>
                <a:gdLst>
                  <a:gd name="T0" fmla="*/ 159 w 225"/>
                  <a:gd name="T1" fmla="*/ 25 h 225"/>
                  <a:gd name="T2" fmla="*/ 200 w 225"/>
                  <a:gd name="T3" fmla="*/ 159 h 225"/>
                  <a:gd name="T4" fmla="*/ 67 w 225"/>
                  <a:gd name="T5" fmla="*/ 200 h 225"/>
                  <a:gd name="T6" fmla="*/ 25 w 225"/>
                  <a:gd name="T7" fmla="*/ 67 h 225"/>
                  <a:gd name="T8" fmla="*/ 159 w 225"/>
                  <a:gd name="T9" fmla="*/ 25 h 225"/>
                  <a:gd name="T10" fmla="*/ 68 w 225"/>
                  <a:gd name="T11" fmla="*/ 197 h 225"/>
                  <a:gd name="T12" fmla="*/ 197 w 225"/>
                  <a:gd name="T13" fmla="*/ 157 h 225"/>
                  <a:gd name="T14" fmla="*/ 157 w 225"/>
                  <a:gd name="T15" fmla="*/ 28 h 225"/>
                  <a:gd name="T16" fmla="*/ 28 w 225"/>
                  <a:gd name="T17" fmla="*/ 68 h 225"/>
                  <a:gd name="T18" fmla="*/ 68 w 225"/>
                  <a:gd name="T19" fmla="*/ 197 h 2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5" h="225">
                    <a:moveTo>
                      <a:pt x="159" y="25"/>
                    </a:moveTo>
                    <a:cubicBezTo>
                      <a:pt x="207" y="51"/>
                      <a:pt x="225" y="111"/>
                      <a:pt x="200" y="159"/>
                    </a:cubicBezTo>
                    <a:cubicBezTo>
                      <a:pt x="175" y="207"/>
                      <a:pt x="115" y="225"/>
                      <a:pt x="67" y="200"/>
                    </a:cubicBezTo>
                    <a:cubicBezTo>
                      <a:pt x="19" y="175"/>
                      <a:pt x="0" y="115"/>
                      <a:pt x="25" y="67"/>
                    </a:cubicBezTo>
                    <a:cubicBezTo>
                      <a:pt x="51" y="19"/>
                      <a:pt x="111" y="0"/>
                      <a:pt x="159" y="25"/>
                    </a:cubicBezTo>
                    <a:close/>
                    <a:moveTo>
                      <a:pt x="68" y="197"/>
                    </a:moveTo>
                    <a:cubicBezTo>
                      <a:pt x="115" y="222"/>
                      <a:pt x="173" y="204"/>
                      <a:pt x="197" y="157"/>
                    </a:cubicBezTo>
                    <a:cubicBezTo>
                      <a:pt x="222" y="111"/>
                      <a:pt x="204" y="53"/>
                      <a:pt x="157" y="28"/>
                    </a:cubicBezTo>
                    <a:cubicBezTo>
                      <a:pt x="111" y="3"/>
                      <a:pt x="53" y="21"/>
                      <a:pt x="28" y="68"/>
                    </a:cubicBezTo>
                    <a:cubicBezTo>
                      <a:pt x="4" y="115"/>
                      <a:pt x="21" y="173"/>
                      <a:pt x="68" y="19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40" name="Freeform 59">
                <a:extLst>
                  <a:ext uri="{FF2B5EF4-FFF2-40B4-BE49-F238E27FC236}">
                    <a16:creationId xmlns:a16="http://schemas.microsoft.com/office/drawing/2014/main" id="{72651D9F-1958-44E0-82AD-B74BC1C322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17" y="3431"/>
                <a:ext cx="119" cy="119"/>
              </a:xfrm>
              <a:custGeom>
                <a:avLst/>
                <a:gdLst>
                  <a:gd name="T0" fmla="*/ 12 w 103"/>
                  <a:gd name="T1" fmla="*/ 30 h 103"/>
                  <a:gd name="T2" fmla="*/ 73 w 103"/>
                  <a:gd name="T3" fmla="*/ 11 h 103"/>
                  <a:gd name="T4" fmla="*/ 92 w 103"/>
                  <a:gd name="T5" fmla="*/ 73 h 103"/>
                  <a:gd name="T6" fmla="*/ 31 w 103"/>
                  <a:gd name="T7" fmla="*/ 91 h 103"/>
                  <a:gd name="T8" fmla="*/ 12 w 103"/>
                  <a:gd name="T9" fmla="*/ 30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3" h="103">
                    <a:moveTo>
                      <a:pt x="12" y="30"/>
                    </a:moveTo>
                    <a:cubicBezTo>
                      <a:pt x="23" y="8"/>
                      <a:pt x="51" y="0"/>
                      <a:pt x="73" y="11"/>
                    </a:cubicBezTo>
                    <a:cubicBezTo>
                      <a:pt x="95" y="23"/>
                      <a:pt x="103" y="50"/>
                      <a:pt x="92" y="73"/>
                    </a:cubicBezTo>
                    <a:cubicBezTo>
                      <a:pt x="80" y="95"/>
                      <a:pt x="53" y="103"/>
                      <a:pt x="31" y="91"/>
                    </a:cubicBezTo>
                    <a:cubicBezTo>
                      <a:pt x="9" y="80"/>
                      <a:pt x="0" y="52"/>
                      <a:pt x="12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41" name="Freeform 60">
                <a:extLst>
                  <a:ext uri="{FF2B5EF4-FFF2-40B4-BE49-F238E27FC236}">
                    <a16:creationId xmlns:a16="http://schemas.microsoft.com/office/drawing/2014/main" id="{C53C4F72-4692-4539-B693-650DA674932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189" y="3402"/>
                <a:ext cx="177" cy="177"/>
              </a:xfrm>
              <a:custGeom>
                <a:avLst/>
                <a:gdLst>
                  <a:gd name="T0" fmla="*/ 108 w 154"/>
                  <a:gd name="T1" fmla="*/ 17 h 153"/>
                  <a:gd name="T2" fmla="*/ 136 w 154"/>
                  <a:gd name="T3" fmla="*/ 108 h 153"/>
                  <a:gd name="T4" fmla="*/ 45 w 154"/>
                  <a:gd name="T5" fmla="*/ 136 h 153"/>
                  <a:gd name="T6" fmla="*/ 17 w 154"/>
                  <a:gd name="T7" fmla="*/ 45 h 153"/>
                  <a:gd name="T8" fmla="*/ 108 w 154"/>
                  <a:gd name="T9" fmla="*/ 17 h 153"/>
                  <a:gd name="T10" fmla="*/ 47 w 154"/>
                  <a:gd name="T11" fmla="*/ 134 h 153"/>
                  <a:gd name="T12" fmla="*/ 134 w 154"/>
                  <a:gd name="T13" fmla="*/ 107 h 153"/>
                  <a:gd name="T14" fmla="*/ 107 w 154"/>
                  <a:gd name="T15" fmla="*/ 19 h 153"/>
                  <a:gd name="T16" fmla="*/ 20 w 154"/>
                  <a:gd name="T17" fmla="*/ 46 h 153"/>
                  <a:gd name="T18" fmla="*/ 47 w 154"/>
                  <a:gd name="T19" fmla="*/ 134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4" h="153">
                    <a:moveTo>
                      <a:pt x="108" y="17"/>
                    </a:moveTo>
                    <a:cubicBezTo>
                      <a:pt x="141" y="34"/>
                      <a:pt x="154" y="75"/>
                      <a:pt x="136" y="108"/>
                    </a:cubicBezTo>
                    <a:cubicBezTo>
                      <a:pt x="119" y="141"/>
                      <a:pt x="78" y="153"/>
                      <a:pt x="45" y="136"/>
                    </a:cubicBezTo>
                    <a:cubicBezTo>
                      <a:pt x="12" y="119"/>
                      <a:pt x="0" y="78"/>
                      <a:pt x="17" y="45"/>
                    </a:cubicBezTo>
                    <a:cubicBezTo>
                      <a:pt x="34" y="12"/>
                      <a:pt x="75" y="0"/>
                      <a:pt x="108" y="17"/>
                    </a:cubicBezTo>
                    <a:close/>
                    <a:moveTo>
                      <a:pt x="47" y="134"/>
                    </a:moveTo>
                    <a:cubicBezTo>
                      <a:pt x="78" y="150"/>
                      <a:pt x="117" y="138"/>
                      <a:pt x="134" y="107"/>
                    </a:cubicBezTo>
                    <a:cubicBezTo>
                      <a:pt x="150" y="75"/>
                      <a:pt x="138" y="36"/>
                      <a:pt x="107" y="19"/>
                    </a:cubicBezTo>
                    <a:cubicBezTo>
                      <a:pt x="75" y="3"/>
                      <a:pt x="36" y="15"/>
                      <a:pt x="20" y="46"/>
                    </a:cubicBezTo>
                    <a:cubicBezTo>
                      <a:pt x="3" y="78"/>
                      <a:pt x="15" y="117"/>
                      <a:pt x="47" y="1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42" name="Freeform 61">
                <a:extLst>
                  <a:ext uri="{FF2B5EF4-FFF2-40B4-BE49-F238E27FC236}">
                    <a16:creationId xmlns:a16="http://schemas.microsoft.com/office/drawing/2014/main" id="{5F785D1C-D794-4E5D-8315-B587C65EECD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151" y="3364"/>
                <a:ext cx="253" cy="253"/>
              </a:xfrm>
              <a:custGeom>
                <a:avLst/>
                <a:gdLst>
                  <a:gd name="T0" fmla="*/ 155 w 220"/>
                  <a:gd name="T1" fmla="*/ 24 h 219"/>
                  <a:gd name="T2" fmla="*/ 195 w 220"/>
                  <a:gd name="T3" fmla="*/ 154 h 219"/>
                  <a:gd name="T4" fmla="*/ 65 w 220"/>
                  <a:gd name="T5" fmla="*/ 195 h 219"/>
                  <a:gd name="T6" fmla="*/ 25 w 220"/>
                  <a:gd name="T7" fmla="*/ 65 h 219"/>
                  <a:gd name="T8" fmla="*/ 155 w 220"/>
                  <a:gd name="T9" fmla="*/ 24 h 219"/>
                  <a:gd name="T10" fmla="*/ 66 w 220"/>
                  <a:gd name="T11" fmla="*/ 192 h 219"/>
                  <a:gd name="T12" fmla="*/ 192 w 220"/>
                  <a:gd name="T13" fmla="*/ 153 h 219"/>
                  <a:gd name="T14" fmla="*/ 153 w 220"/>
                  <a:gd name="T15" fmla="*/ 27 h 219"/>
                  <a:gd name="T16" fmla="*/ 27 w 220"/>
                  <a:gd name="T17" fmla="*/ 66 h 219"/>
                  <a:gd name="T18" fmla="*/ 66 w 220"/>
                  <a:gd name="T19" fmla="*/ 192 h 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0" h="219">
                    <a:moveTo>
                      <a:pt x="155" y="24"/>
                    </a:moveTo>
                    <a:cubicBezTo>
                      <a:pt x="202" y="49"/>
                      <a:pt x="220" y="107"/>
                      <a:pt x="195" y="154"/>
                    </a:cubicBezTo>
                    <a:cubicBezTo>
                      <a:pt x="170" y="201"/>
                      <a:pt x="112" y="219"/>
                      <a:pt x="65" y="195"/>
                    </a:cubicBezTo>
                    <a:cubicBezTo>
                      <a:pt x="18" y="170"/>
                      <a:pt x="0" y="112"/>
                      <a:pt x="25" y="65"/>
                    </a:cubicBezTo>
                    <a:cubicBezTo>
                      <a:pt x="49" y="18"/>
                      <a:pt x="108" y="0"/>
                      <a:pt x="155" y="24"/>
                    </a:cubicBezTo>
                    <a:close/>
                    <a:moveTo>
                      <a:pt x="66" y="192"/>
                    </a:moveTo>
                    <a:cubicBezTo>
                      <a:pt x="112" y="216"/>
                      <a:pt x="168" y="199"/>
                      <a:pt x="192" y="153"/>
                    </a:cubicBezTo>
                    <a:cubicBezTo>
                      <a:pt x="216" y="107"/>
                      <a:pt x="199" y="51"/>
                      <a:pt x="153" y="27"/>
                    </a:cubicBezTo>
                    <a:cubicBezTo>
                      <a:pt x="108" y="3"/>
                      <a:pt x="51" y="20"/>
                      <a:pt x="27" y="66"/>
                    </a:cubicBezTo>
                    <a:cubicBezTo>
                      <a:pt x="3" y="112"/>
                      <a:pt x="21" y="168"/>
                      <a:pt x="66" y="19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43" name="Freeform 62">
                <a:extLst>
                  <a:ext uri="{FF2B5EF4-FFF2-40B4-BE49-F238E27FC236}">
                    <a16:creationId xmlns:a16="http://schemas.microsoft.com/office/drawing/2014/main" id="{C23AE368-2BB7-4BF5-A392-5BF40572B0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62" y="4538"/>
                <a:ext cx="87" cy="87"/>
              </a:xfrm>
              <a:custGeom>
                <a:avLst/>
                <a:gdLst>
                  <a:gd name="T0" fmla="*/ 9 w 75"/>
                  <a:gd name="T1" fmla="*/ 23 h 75"/>
                  <a:gd name="T2" fmla="*/ 53 w 75"/>
                  <a:gd name="T3" fmla="*/ 9 h 75"/>
                  <a:gd name="T4" fmla="*/ 67 w 75"/>
                  <a:gd name="T5" fmla="*/ 53 h 75"/>
                  <a:gd name="T6" fmla="*/ 22 w 75"/>
                  <a:gd name="T7" fmla="*/ 67 h 75"/>
                  <a:gd name="T8" fmla="*/ 9 w 75"/>
                  <a:gd name="T9" fmla="*/ 23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5">
                    <a:moveTo>
                      <a:pt x="9" y="23"/>
                    </a:moveTo>
                    <a:cubicBezTo>
                      <a:pt x="17" y="7"/>
                      <a:pt x="37" y="0"/>
                      <a:pt x="53" y="9"/>
                    </a:cubicBezTo>
                    <a:cubicBezTo>
                      <a:pt x="69" y="17"/>
                      <a:pt x="75" y="37"/>
                      <a:pt x="67" y="53"/>
                    </a:cubicBezTo>
                    <a:cubicBezTo>
                      <a:pt x="58" y="69"/>
                      <a:pt x="38" y="75"/>
                      <a:pt x="22" y="67"/>
                    </a:cubicBezTo>
                    <a:cubicBezTo>
                      <a:pt x="6" y="58"/>
                      <a:pt x="0" y="39"/>
                      <a:pt x="9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44" name="Freeform 63">
                <a:extLst>
                  <a:ext uri="{FF2B5EF4-FFF2-40B4-BE49-F238E27FC236}">
                    <a16:creationId xmlns:a16="http://schemas.microsoft.com/office/drawing/2014/main" id="{6A8CA830-98E5-4BBB-9A57-DF4A89BDC77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141" y="4518"/>
                <a:ext cx="128" cy="129"/>
              </a:xfrm>
              <a:custGeom>
                <a:avLst/>
                <a:gdLst>
                  <a:gd name="T0" fmla="*/ 78 w 111"/>
                  <a:gd name="T1" fmla="*/ 13 h 112"/>
                  <a:gd name="T2" fmla="*/ 99 w 111"/>
                  <a:gd name="T3" fmla="*/ 79 h 112"/>
                  <a:gd name="T4" fmla="*/ 33 w 111"/>
                  <a:gd name="T5" fmla="*/ 99 h 112"/>
                  <a:gd name="T6" fmla="*/ 12 w 111"/>
                  <a:gd name="T7" fmla="*/ 33 h 112"/>
                  <a:gd name="T8" fmla="*/ 78 w 111"/>
                  <a:gd name="T9" fmla="*/ 13 h 112"/>
                  <a:gd name="T10" fmla="*/ 34 w 111"/>
                  <a:gd name="T11" fmla="*/ 97 h 112"/>
                  <a:gd name="T12" fmla="*/ 97 w 111"/>
                  <a:gd name="T13" fmla="*/ 78 h 112"/>
                  <a:gd name="T14" fmla="*/ 77 w 111"/>
                  <a:gd name="T15" fmla="*/ 15 h 112"/>
                  <a:gd name="T16" fmla="*/ 14 w 111"/>
                  <a:gd name="T17" fmla="*/ 34 h 112"/>
                  <a:gd name="T18" fmla="*/ 34 w 111"/>
                  <a:gd name="T19" fmla="*/ 97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1" h="112">
                    <a:moveTo>
                      <a:pt x="78" y="13"/>
                    </a:moveTo>
                    <a:cubicBezTo>
                      <a:pt x="102" y="25"/>
                      <a:pt x="111" y="55"/>
                      <a:pt x="99" y="79"/>
                    </a:cubicBezTo>
                    <a:cubicBezTo>
                      <a:pt x="86" y="102"/>
                      <a:pt x="57" y="112"/>
                      <a:pt x="33" y="99"/>
                    </a:cubicBezTo>
                    <a:cubicBezTo>
                      <a:pt x="9" y="87"/>
                      <a:pt x="0" y="57"/>
                      <a:pt x="12" y="33"/>
                    </a:cubicBezTo>
                    <a:cubicBezTo>
                      <a:pt x="25" y="9"/>
                      <a:pt x="55" y="0"/>
                      <a:pt x="78" y="13"/>
                    </a:cubicBezTo>
                    <a:close/>
                    <a:moveTo>
                      <a:pt x="34" y="97"/>
                    </a:moveTo>
                    <a:cubicBezTo>
                      <a:pt x="57" y="109"/>
                      <a:pt x="85" y="100"/>
                      <a:pt x="97" y="78"/>
                    </a:cubicBezTo>
                    <a:cubicBezTo>
                      <a:pt x="109" y="55"/>
                      <a:pt x="100" y="27"/>
                      <a:pt x="77" y="15"/>
                    </a:cubicBezTo>
                    <a:cubicBezTo>
                      <a:pt x="55" y="3"/>
                      <a:pt x="26" y="11"/>
                      <a:pt x="14" y="34"/>
                    </a:cubicBezTo>
                    <a:cubicBezTo>
                      <a:pt x="2" y="57"/>
                      <a:pt x="11" y="85"/>
                      <a:pt x="34" y="9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45" name="Freeform 64">
                <a:extLst>
                  <a:ext uri="{FF2B5EF4-FFF2-40B4-BE49-F238E27FC236}">
                    <a16:creationId xmlns:a16="http://schemas.microsoft.com/office/drawing/2014/main" id="{D724DF34-F660-49C3-8721-59EDF6AB8F8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114" y="4490"/>
                <a:ext cx="183" cy="184"/>
              </a:xfrm>
              <a:custGeom>
                <a:avLst/>
                <a:gdLst>
                  <a:gd name="T0" fmla="*/ 112 w 159"/>
                  <a:gd name="T1" fmla="*/ 18 h 160"/>
                  <a:gd name="T2" fmla="*/ 141 w 159"/>
                  <a:gd name="T3" fmla="*/ 112 h 160"/>
                  <a:gd name="T4" fmla="*/ 47 w 159"/>
                  <a:gd name="T5" fmla="*/ 142 h 160"/>
                  <a:gd name="T6" fmla="*/ 18 w 159"/>
                  <a:gd name="T7" fmla="*/ 47 h 160"/>
                  <a:gd name="T8" fmla="*/ 112 w 159"/>
                  <a:gd name="T9" fmla="*/ 18 h 160"/>
                  <a:gd name="T10" fmla="*/ 48 w 159"/>
                  <a:gd name="T11" fmla="*/ 140 h 160"/>
                  <a:gd name="T12" fmla="*/ 140 w 159"/>
                  <a:gd name="T13" fmla="*/ 111 h 160"/>
                  <a:gd name="T14" fmla="*/ 111 w 159"/>
                  <a:gd name="T15" fmla="*/ 20 h 160"/>
                  <a:gd name="T16" fmla="*/ 20 w 159"/>
                  <a:gd name="T17" fmla="*/ 48 h 160"/>
                  <a:gd name="T18" fmla="*/ 48 w 159"/>
                  <a:gd name="T19" fmla="*/ 140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9" h="160">
                    <a:moveTo>
                      <a:pt x="112" y="18"/>
                    </a:moveTo>
                    <a:cubicBezTo>
                      <a:pt x="146" y="36"/>
                      <a:pt x="159" y="78"/>
                      <a:pt x="141" y="112"/>
                    </a:cubicBezTo>
                    <a:cubicBezTo>
                      <a:pt x="123" y="146"/>
                      <a:pt x="81" y="160"/>
                      <a:pt x="47" y="142"/>
                    </a:cubicBezTo>
                    <a:cubicBezTo>
                      <a:pt x="13" y="124"/>
                      <a:pt x="0" y="81"/>
                      <a:pt x="18" y="47"/>
                    </a:cubicBezTo>
                    <a:cubicBezTo>
                      <a:pt x="36" y="13"/>
                      <a:pt x="78" y="0"/>
                      <a:pt x="112" y="18"/>
                    </a:cubicBezTo>
                    <a:close/>
                    <a:moveTo>
                      <a:pt x="48" y="140"/>
                    </a:moveTo>
                    <a:cubicBezTo>
                      <a:pt x="81" y="157"/>
                      <a:pt x="122" y="144"/>
                      <a:pt x="140" y="111"/>
                    </a:cubicBezTo>
                    <a:cubicBezTo>
                      <a:pt x="157" y="78"/>
                      <a:pt x="144" y="37"/>
                      <a:pt x="111" y="20"/>
                    </a:cubicBezTo>
                    <a:cubicBezTo>
                      <a:pt x="78" y="3"/>
                      <a:pt x="37" y="15"/>
                      <a:pt x="20" y="48"/>
                    </a:cubicBezTo>
                    <a:cubicBezTo>
                      <a:pt x="2" y="81"/>
                      <a:pt x="15" y="122"/>
                      <a:pt x="48" y="1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46" name="Freeform 65">
                <a:extLst>
                  <a:ext uri="{FF2B5EF4-FFF2-40B4-BE49-F238E27FC236}">
                    <a16:creationId xmlns:a16="http://schemas.microsoft.com/office/drawing/2014/main" id="{A4DD33AD-A94A-43DD-B924-43CAE7986F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88" y="4763"/>
                <a:ext cx="86" cy="86"/>
              </a:xfrm>
              <a:custGeom>
                <a:avLst/>
                <a:gdLst>
                  <a:gd name="T0" fmla="*/ 8 w 75"/>
                  <a:gd name="T1" fmla="*/ 22 h 75"/>
                  <a:gd name="T2" fmla="*/ 52 w 75"/>
                  <a:gd name="T3" fmla="*/ 9 h 75"/>
                  <a:gd name="T4" fmla="*/ 66 w 75"/>
                  <a:gd name="T5" fmla="*/ 53 h 75"/>
                  <a:gd name="T6" fmla="*/ 22 w 75"/>
                  <a:gd name="T7" fmla="*/ 67 h 75"/>
                  <a:gd name="T8" fmla="*/ 8 w 75"/>
                  <a:gd name="T9" fmla="*/ 22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5">
                    <a:moveTo>
                      <a:pt x="8" y="22"/>
                    </a:moveTo>
                    <a:cubicBezTo>
                      <a:pt x="17" y="6"/>
                      <a:pt x="36" y="0"/>
                      <a:pt x="52" y="9"/>
                    </a:cubicBezTo>
                    <a:cubicBezTo>
                      <a:pt x="69" y="17"/>
                      <a:pt x="75" y="37"/>
                      <a:pt x="66" y="53"/>
                    </a:cubicBezTo>
                    <a:cubicBezTo>
                      <a:pt x="58" y="69"/>
                      <a:pt x="38" y="75"/>
                      <a:pt x="22" y="67"/>
                    </a:cubicBezTo>
                    <a:cubicBezTo>
                      <a:pt x="6" y="58"/>
                      <a:pt x="0" y="38"/>
                      <a:pt x="8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47" name="Freeform 66">
                <a:extLst>
                  <a:ext uri="{FF2B5EF4-FFF2-40B4-BE49-F238E27FC236}">
                    <a16:creationId xmlns:a16="http://schemas.microsoft.com/office/drawing/2014/main" id="{C53D5B4D-302E-412D-B346-B3FC506916C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566" y="4742"/>
                <a:ext cx="129" cy="128"/>
              </a:xfrm>
              <a:custGeom>
                <a:avLst/>
                <a:gdLst>
                  <a:gd name="T0" fmla="*/ 79 w 112"/>
                  <a:gd name="T1" fmla="*/ 12 h 111"/>
                  <a:gd name="T2" fmla="*/ 99 w 112"/>
                  <a:gd name="T3" fmla="*/ 78 h 111"/>
                  <a:gd name="T4" fmla="*/ 33 w 112"/>
                  <a:gd name="T5" fmla="*/ 99 h 111"/>
                  <a:gd name="T6" fmla="*/ 13 w 112"/>
                  <a:gd name="T7" fmla="*/ 33 h 111"/>
                  <a:gd name="T8" fmla="*/ 79 w 112"/>
                  <a:gd name="T9" fmla="*/ 12 h 111"/>
                  <a:gd name="T10" fmla="*/ 34 w 112"/>
                  <a:gd name="T11" fmla="*/ 97 h 111"/>
                  <a:gd name="T12" fmla="*/ 98 w 112"/>
                  <a:gd name="T13" fmla="*/ 77 h 111"/>
                  <a:gd name="T14" fmla="*/ 78 w 112"/>
                  <a:gd name="T15" fmla="*/ 14 h 111"/>
                  <a:gd name="T16" fmla="*/ 15 w 112"/>
                  <a:gd name="T17" fmla="*/ 34 h 111"/>
                  <a:gd name="T18" fmla="*/ 34 w 112"/>
                  <a:gd name="T19" fmla="*/ 9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2" h="111">
                    <a:moveTo>
                      <a:pt x="79" y="12"/>
                    </a:moveTo>
                    <a:cubicBezTo>
                      <a:pt x="103" y="25"/>
                      <a:pt x="112" y="55"/>
                      <a:pt x="99" y="78"/>
                    </a:cubicBezTo>
                    <a:cubicBezTo>
                      <a:pt x="87" y="102"/>
                      <a:pt x="57" y="111"/>
                      <a:pt x="33" y="99"/>
                    </a:cubicBezTo>
                    <a:cubicBezTo>
                      <a:pt x="10" y="86"/>
                      <a:pt x="0" y="57"/>
                      <a:pt x="13" y="33"/>
                    </a:cubicBezTo>
                    <a:cubicBezTo>
                      <a:pt x="26" y="9"/>
                      <a:pt x="55" y="0"/>
                      <a:pt x="79" y="12"/>
                    </a:cubicBezTo>
                    <a:close/>
                    <a:moveTo>
                      <a:pt x="34" y="97"/>
                    </a:moveTo>
                    <a:cubicBezTo>
                      <a:pt x="57" y="109"/>
                      <a:pt x="86" y="100"/>
                      <a:pt x="98" y="77"/>
                    </a:cubicBezTo>
                    <a:cubicBezTo>
                      <a:pt x="110" y="55"/>
                      <a:pt x="101" y="26"/>
                      <a:pt x="78" y="14"/>
                    </a:cubicBezTo>
                    <a:cubicBezTo>
                      <a:pt x="55" y="2"/>
                      <a:pt x="27" y="11"/>
                      <a:pt x="15" y="34"/>
                    </a:cubicBezTo>
                    <a:cubicBezTo>
                      <a:pt x="3" y="57"/>
                      <a:pt x="12" y="85"/>
                      <a:pt x="34" y="9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48" name="Freeform 67">
                <a:extLst>
                  <a:ext uri="{FF2B5EF4-FFF2-40B4-BE49-F238E27FC236}">
                    <a16:creationId xmlns:a16="http://schemas.microsoft.com/office/drawing/2014/main" id="{4B08D5E2-DC79-412F-AF27-F046F2F3313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539" y="4715"/>
                <a:ext cx="184" cy="183"/>
              </a:xfrm>
              <a:custGeom>
                <a:avLst/>
                <a:gdLst>
                  <a:gd name="T0" fmla="*/ 112 w 159"/>
                  <a:gd name="T1" fmla="*/ 18 h 159"/>
                  <a:gd name="T2" fmla="*/ 141 w 159"/>
                  <a:gd name="T3" fmla="*/ 112 h 159"/>
                  <a:gd name="T4" fmla="*/ 47 w 159"/>
                  <a:gd name="T5" fmla="*/ 141 h 159"/>
                  <a:gd name="T6" fmla="*/ 18 w 159"/>
                  <a:gd name="T7" fmla="*/ 47 h 159"/>
                  <a:gd name="T8" fmla="*/ 112 w 159"/>
                  <a:gd name="T9" fmla="*/ 18 h 159"/>
                  <a:gd name="T10" fmla="*/ 48 w 159"/>
                  <a:gd name="T11" fmla="*/ 139 h 159"/>
                  <a:gd name="T12" fmla="*/ 139 w 159"/>
                  <a:gd name="T13" fmla="*/ 111 h 159"/>
                  <a:gd name="T14" fmla="*/ 111 w 159"/>
                  <a:gd name="T15" fmla="*/ 20 h 159"/>
                  <a:gd name="T16" fmla="*/ 19 w 159"/>
                  <a:gd name="T17" fmla="*/ 48 h 159"/>
                  <a:gd name="T18" fmla="*/ 48 w 159"/>
                  <a:gd name="T19" fmla="*/ 139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9" h="159">
                    <a:moveTo>
                      <a:pt x="112" y="18"/>
                    </a:moveTo>
                    <a:cubicBezTo>
                      <a:pt x="146" y="36"/>
                      <a:pt x="159" y="78"/>
                      <a:pt x="141" y="112"/>
                    </a:cubicBezTo>
                    <a:cubicBezTo>
                      <a:pt x="123" y="146"/>
                      <a:pt x="81" y="159"/>
                      <a:pt x="47" y="141"/>
                    </a:cubicBezTo>
                    <a:cubicBezTo>
                      <a:pt x="13" y="123"/>
                      <a:pt x="0" y="81"/>
                      <a:pt x="18" y="47"/>
                    </a:cubicBezTo>
                    <a:cubicBezTo>
                      <a:pt x="35" y="13"/>
                      <a:pt x="78" y="0"/>
                      <a:pt x="112" y="18"/>
                    </a:cubicBezTo>
                    <a:close/>
                    <a:moveTo>
                      <a:pt x="48" y="139"/>
                    </a:moveTo>
                    <a:cubicBezTo>
                      <a:pt x="81" y="157"/>
                      <a:pt x="122" y="144"/>
                      <a:pt x="139" y="111"/>
                    </a:cubicBezTo>
                    <a:cubicBezTo>
                      <a:pt x="156" y="78"/>
                      <a:pt x="144" y="37"/>
                      <a:pt x="111" y="20"/>
                    </a:cubicBezTo>
                    <a:cubicBezTo>
                      <a:pt x="78" y="2"/>
                      <a:pt x="37" y="15"/>
                      <a:pt x="19" y="48"/>
                    </a:cubicBezTo>
                    <a:cubicBezTo>
                      <a:pt x="2" y="81"/>
                      <a:pt x="15" y="122"/>
                      <a:pt x="48" y="13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49" name="Freeform 68">
                <a:extLst>
                  <a:ext uri="{FF2B5EF4-FFF2-40B4-BE49-F238E27FC236}">
                    <a16:creationId xmlns:a16="http://schemas.microsoft.com/office/drawing/2014/main" id="{03428C7D-73F5-47A5-A05D-3056D6E719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51" y="4407"/>
                <a:ext cx="87" cy="86"/>
              </a:xfrm>
              <a:custGeom>
                <a:avLst/>
                <a:gdLst>
                  <a:gd name="T0" fmla="*/ 8 w 75"/>
                  <a:gd name="T1" fmla="*/ 22 h 75"/>
                  <a:gd name="T2" fmla="*/ 53 w 75"/>
                  <a:gd name="T3" fmla="*/ 8 h 75"/>
                  <a:gd name="T4" fmla="*/ 66 w 75"/>
                  <a:gd name="T5" fmla="*/ 52 h 75"/>
                  <a:gd name="T6" fmla="*/ 22 w 75"/>
                  <a:gd name="T7" fmla="*/ 66 h 75"/>
                  <a:gd name="T8" fmla="*/ 8 w 75"/>
                  <a:gd name="T9" fmla="*/ 22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5">
                    <a:moveTo>
                      <a:pt x="8" y="22"/>
                    </a:moveTo>
                    <a:cubicBezTo>
                      <a:pt x="17" y="6"/>
                      <a:pt x="37" y="0"/>
                      <a:pt x="53" y="8"/>
                    </a:cubicBezTo>
                    <a:cubicBezTo>
                      <a:pt x="69" y="17"/>
                      <a:pt x="75" y="36"/>
                      <a:pt x="66" y="52"/>
                    </a:cubicBezTo>
                    <a:cubicBezTo>
                      <a:pt x="58" y="68"/>
                      <a:pt x="38" y="75"/>
                      <a:pt x="22" y="66"/>
                    </a:cubicBezTo>
                    <a:cubicBezTo>
                      <a:pt x="6" y="58"/>
                      <a:pt x="0" y="38"/>
                      <a:pt x="8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50" name="Freeform 69">
                <a:extLst>
                  <a:ext uri="{FF2B5EF4-FFF2-40B4-BE49-F238E27FC236}">
                    <a16:creationId xmlns:a16="http://schemas.microsoft.com/office/drawing/2014/main" id="{11F399BD-8B50-4FCE-ACAE-92FAC9B895A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731" y="4385"/>
                <a:ext cx="128" cy="129"/>
              </a:xfrm>
              <a:custGeom>
                <a:avLst/>
                <a:gdLst>
                  <a:gd name="T0" fmla="*/ 78 w 111"/>
                  <a:gd name="T1" fmla="*/ 13 h 112"/>
                  <a:gd name="T2" fmla="*/ 99 w 111"/>
                  <a:gd name="T3" fmla="*/ 79 h 112"/>
                  <a:gd name="T4" fmla="*/ 33 w 111"/>
                  <a:gd name="T5" fmla="*/ 99 h 112"/>
                  <a:gd name="T6" fmla="*/ 12 w 111"/>
                  <a:gd name="T7" fmla="*/ 33 h 112"/>
                  <a:gd name="T8" fmla="*/ 78 w 111"/>
                  <a:gd name="T9" fmla="*/ 13 h 112"/>
                  <a:gd name="T10" fmla="*/ 34 w 111"/>
                  <a:gd name="T11" fmla="*/ 97 h 112"/>
                  <a:gd name="T12" fmla="*/ 97 w 111"/>
                  <a:gd name="T13" fmla="*/ 78 h 112"/>
                  <a:gd name="T14" fmla="*/ 77 w 111"/>
                  <a:gd name="T15" fmla="*/ 15 h 112"/>
                  <a:gd name="T16" fmla="*/ 14 w 111"/>
                  <a:gd name="T17" fmla="*/ 34 h 112"/>
                  <a:gd name="T18" fmla="*/ 34 w 111"/>
                  <a:gd name="T19" fmla="*/ 97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1" h="112">
                    <a:moveTo>
                      <a:pt x="78" y="13"/>
                    </a:moveTo>
                    <a:cubicBezTo>
                      <a:pt x="102" y="25"/>
                      <a:pt x="111" y="55"/>
                      <a:pt x="99" y="79"/>
                    </a:cubicBezTo>
                    <a:cubicBezTo>
                      <a:pt x="86" y="103"/>
                      <a:pt x="56" y="112"/>
                      <a:pt x="33" y="99"/>
                    </a:cubicBezTo>
                    <a:cubicBezTo>
                      <a:pt x="9" y="87"/>
                      <a:pt x="0" y="57"/>
                      <a:pt x="12" y="33"/>
                    </a:cubicBezTo>
                    <a:cubicBezTo>
                      <a:pt x="25" y="10"/>
                      <a:pt x="54" y="0"/>
                      <a:pt x="78" y="13"/>
                    </a:cubicBezTo>
                    <a:close/>
                    <a:moveTo>
                      <a:pt x="34" y="97"/>
                    </a:moveTo>
                    <a:cubicBezTo>
                      <a:pt x="56" y="109"/>
                      <a:pt x="85" y="101"/>
                      <a:pt x="97" y="78"/>
                    </a:cubicBezTo>
                    <a:cubicBezTo>
                      <a:pt x="109" y="55"/>
                      <a:pt x="100" y="27"/>
                      <a:pt x="77" y="15"/>
                    </a:cubicBezTo>
                    <a:cubicBezTo>
                      <a:pt x="54" y="3"/>
                      <a:pt x="26" y="12"/>
                      <a:pt x="14" y="34"/>
                    </a:cubicBezTo>
                    <a:cubicBezTo>
                      <a:pt x="2" y="57"/>
                      <a:pt x="11" y="85"/>
                      <a:pt x="34" y="9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51" name="Freeform 70">
                <a:extLst>
                  <a:ext uri="{FF2B5EF4-FFF2-40B4-BE49-F238E27FC236}">
                    <a16:creationId xmlns:a16="http://schemas.microsoft.com/office/drawing/2014/main" id="{D21327A4-E183-4251-834F-A88F4FEC9C3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703" y="4357"/>
                <a:ext cx="183" cy="185"/>
              </a:xfrm>
              <a:custGeom>
                <a:avLst/>
                <a:gdLst>
                  <a:gd name="T0" fmla="*/ 112 w 159"/>
                  <a:gd name="T1" fmla="*/ 18 h 160"/>
                  <a:gd name="T2" fmla="*/ 141 w 159"/>
                  <a:gd name="T3" fmla="*/ 113 h 160"/>
                  <a:gd name="T4" fmla="*/ 47 w 159"/>
                  <a:gd name="T5" fmla="*/ 142 h 160"/>
                  <a:gd name="T6" fmla="*/ 18 w 159"/>
                  <a:gd name="T7" fmla="*/ 48 h 160"/>
                  <a:gd name="T8" fmla="*/ 112 w 159"/>
                  <a:gd name="T9" fmla="*/ 18 h 160"/>
                  <a:gd name="T10" fmla="*/ 48 w 159"/>
                  <a:gd name="T11" fmla="*/ 140 h 160"/>
                  <a:gd name="T12" fmla="*/ 139 w 159"/>
                  <a:gd name="T13" fmla="*/ 112 h 160"/>
                  <a:gd name="T14" fmla="*/ 111 w 159"/>
                  <a:gd name="T15" fmla="*/ 20 h 160"/>
                  <a:gd name="T16" fmla="*/ 19 w 159"/>
                  <a:gd name="T17" fmla="*/ 49 h 160"/>
                  <a:gd name="T18" fmla="*/ 48 w 159"/>
                  <a:gd name="T19" fmla="*/ 140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9" h="160">
                    <a:moveTo>
                      <a:pt x="112" y="18"/>
                    </a:moveTo>
                    <a:cubicBezTo>
                      <a:pt x="146" y="36"/>
                      <a:pt x="159" y="79"/>
                      <a:pt x="141" y="113"/>
                    </a:cubicBezTo>
                    <a:cubicBezTo>
                      <a:pt x="123" y="147"/>
                      <a:pt x="81" y="160"/>
                      <a:pt x="47" y="142"/>
                    </a:cubicBezTo>
                    <a:cubicBezTo>
                      <a:pt x="13" y="124"/>
                      <a:pt x="0" y="82"/>
                      <a:pt x="18" y="48"/>
                    </a:cubicBezTo>
                    <a:cubicBezTo>
                      <a:pt x="36" y="14"/>
                      <a:pt x="78" y="0"/>
                      <a:pt x="112" y="18"/>
                    </a:cubicBezTo>
                    <a:close/>
                    <a:moveTo>
                      <a:pt x="48" y="140"/>
                    </a:moveTo>
                    <a:cubicBezTo>
                      <a:pt x="81" y="157"/>
                      <a:pt x="122" y="145"/>
                      <a:pt x="139" y="112"/>
                    </a:cubicBezTo>
                    <a:cubicBezTo>
                      <a:pt x="157" y="79"/>
                      <a:pt x="144" y="38"/>
                      <a:pt x="111" y="20"/>
                    </a:cubicBezTo>
                    <a:cubicBezTo>
                      <a:pt x="78" y="3"/>
                      <a:pt x="37" y="16"/>
                      <a:pt x="19" y="49"/>
                    </a:cubicBezTo>
                    <a:cubicBezTo>
                      <a:pt x="2" y="82"/>
                      <a:pt x="15" y="123"/>
                      <a:pt x="48" y="1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52" name="Freeform 71">
                <a:extLst>
                  <a:ext uri="{FF2B5EF4-FFF2-40B4-BE49-F238E27FC236}">
                    <a16:creationId xmlns:a16="http://schemas.microsoft.com/office/drawing/2014/main" id="{230BE5FE-0BC0-48AF-8E66-AFDC18EB162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542" y="4789"/>
                <a:ext cx="511" cy="424"/>
              </a:xfrm>
              <a:custGeom>
                <a:avLst/>
                <a:gdLst>
                  <a:gd name="T0" fmla="*/ 0 w 511"/>
                  <a:gd name="T1" fmla="*/ 360 h 424"/>
                  <a:gd name="T2" fmla="*/ 0 w 511"/>
                  <a:gd name="T3" fmla="*/ 359 h 424"/>
                  <a:gd name="T4" fmla="*/ 170 w 511"/>
                  <a:gd name="T5" fmla="*/ 0 h 424"/>
                  <a:gd name="T6" fmla="*/ 511 w 511"/>
                  <a:gd name="T7" fmla="*/ 424 h 424"/>
                  <a:gd name="T8" fmla="*/ 0 w 511"/>
                  <a:gd name="T9" fmla="*/ 360 h 424"/>
                  <a:gd name="T10" fmla="*/ 171 w 511"/>
                  <a:gd name="T11" fmla="*/ 5 h 424"/>
                  <a:gd name="T12" fmla="*/ 4 w 511"/>
                  <a:gd name="T13" fmla="*/ 358 h 424"/>
                  <a:gd name="T14" fmla="*/ 506 w 511"/>
                  <a:gd name="T15" fmla="*/ 421 h 424"/>
                  <a:gd name="T16" fmla="*/ 171 w 511"/>
                  <a:gd name="T17" fmla="*/ 5 h 4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11" h="424">
                    <a:moveTo>
                      <a:pt x="0" y="360"/>
                    </a:moveTo>
                    <a:lnTo>
                      <a:pt x="0" y="359"/>
                    </a:lnTo>
                    <a:lnTo>
                      <a:pt x="170" y="0"/>
                    </a:lnTo>
                    <a:lnTo>
                      <a:pt x="511" y="424"/>
                    </a:lnTo>
                    <a:lnTo>
                      <a:pt x="0" y="360"/>
                    </a:lnTo>
                    <a:close/>
                    <a:moveTo>
                      <a:pt x="171" y="5"/>
                    </a:moveTo>
                    <a:lnTo>
                      <a:pt x="4" y="358"/>
                    </a:lnTo>
                    <a:lnTo>
                      <a:pt x="506" y="421"/>
                    </a:lnTo>
                    <a:lnTo>
                      <a:pt x="171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53" name="Freeform 72">
                <a:extLst>
                  <a:ext uri="{FF2B5EF4-FFF2-40B4-BE49-F238E27FC236}">
                    <a16:creationId xmlns:a16="http://schemas.microsoft.com/office/drawing/2014/main" id="{ED557C2E-AFFA-42A7-861A-FD89F1C43D0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709" y="4789"/>
                <a:ext cx="723" cy="424"/>
              </a:xfrm>
              <a:custGeom>
                <a:avLst/>
                <a:gdLst>
                  <a:gd name="T0" fmla="*/ 341 w 723"/>
                  <a:gd name="T1" fmla="*/ 424 h 424"/>
                  <a:gd name="T2" fmla="*/ 340 w 723"/>
                  <a:gd name="T3" fmla="*/ 423 h 424"/>
                  <a:gd name="T4" fmla="*/ 0 w 723"/>
                  <a:gd name="T5" fmla="*/ 0 h 424"/>
                  <a:gd name="T6" fmla="*/ 723 w 723"/>
                  <a:gd name="T7" fmla="*/ 287 h 424"/>
                  <a:gd name="T8" fmla="*/ 720 w 723"/>
                  <a:gd name="T9" fmla="*/ 289 h 424"/>
                  <a:gd name="T10" fmla="*/ 341 w 723"/>
                  <a:gd name="T11" fmla="*/ 424 h 424"/>
                  <a:gd name="T12" fmla="*/ 8 w 723"/>
                  <a:gd name="T13" fmla="*/ 6 h 424"/>
                  <a:gd name="T14" fmla="*/ 342 w 723"/>
                  <a:gd name="T15" fmla="*/ 421 h 424"/>
                  <a:gd name="T16" fmla="*/ 716 w 723"/>
                  <a:gd name="T17" fmla="*/ 287 h 424"/>
                  <a:gd name="T18" fmla="*/ 8 w 723"/>
                  <a:gd name="T19" fmla="*/ 6 h 4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23" h="424">
                    <a:moveTo>
                      <a:pt x="341" y="424"/>
                    </a:moveTo>
                    <a:lnTo>
                      <a:pt x="340" y="423"/>
                    </a:lnTo>
                    <a:lnTo>
                      <a:pt x="0" y="0"/>
                    </a:lnTo>
                    <a:lnTo>
                      <a:pt x="723" y="287"/>
                    </a:lnTo>
                    <a:lnTo>
                      <a:pt x="720" y="289"/>
                    </a:lnTo>
                    <a:lnTo>
                      <a:pt x="341" y="424"/>
                    </a:lnTo>
                    <a:close/>
                    <a:moveTo>
                      <a:pt x="8" y="6"/>
                    </a:moveTo>
                    <a:lnTo>
                      <a:pt x="342" y="421"/>
                    </a:lnTo>
                    <a:lnTo>
                      <a:pt x="716" y="287"/>
                    </a:lnTo>
                    <a:lnTo>
                      <a:pt x="8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54" name="Freeform 73">
                <a:extLst>
                  <a:ext uri="{FF2B5EF4-FFF2-40B4-BE49-F238E27FC236}">
                    <a16:creationId xmlns:a16="http://schemas.microsoft.com/office/drawing/2014/main" id="{32467442-CD39-4350-B54D-31176BB16AF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710" y="4542"/>
                <a:ext cx="720" cy="537"/>
              </a:xfrm>
              <a:custGeom>
                <a:avLst/>
                <a:gdLst>
                  <a:gd name="T0" fmla="*/ 720 w 720"/>
                  <a:gd name="T1" fmla="*/ 537 h 537"/>
                  <a:gd name="T2" fmla="*/ 718 w 720"/>
                  <a:gd name="T3" fmla="*/ 536 h 537"/>
                  <a:gd name="T4" fmla="*/ 0 w 720"/>
                  <a:gd name="T5" fmla="*/ 250 h 537"/>
                  <a:gd name="T6" fmla="*/ 2 w 720"/>
                  <a:gd name="T7" fmla="*/ 249 h 537"/>
                  <a:gd name="T8" fmla="*/ 472 w 720"/>
                  <a:gd name="T9" fmla="*/ 0 h 537"/>
                  <a:gd name="T10" fmla="*/ 720 w 720"/>
                  <a:gd name="T11" fmla="*/ 537 h 537"/>
                  <a:gd name="T12" fmla="*/ 5 w 720"/>
                  <a:gd name="T13" fmla="*/ 250 h 537"/>
                  <a:gd name="T14" fmla="*/ 716 w 720"/>
                  <a:gd name="T15" fmla="*/ 532 h 537"/>
                  <a:gd name="T16" fmla="*/ 471 w 720"/>
                  <a:gd name="T17" fmla="*/ 3 h 537"/>
                  <a:gd name="T18" fmla="*/ 5 w 720"/>
                  <a:gd name="T19" fmla="*/ 250 h 5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20" h="537">
                    <a:moveTo>
                      <a:pt x="720" y="537"/>
                    </a:moveTo>
                    <a:lnTo>
                      <a:pt x="718" y="536"/>
                    </a:lnTo>
                    <a:lnTo>
                      <a:pt x="0" y="250"/>
                    </a:lnTo>
                    <a:lnTo>
                      <a:pt x="2" y="249"/>
                    </a:lnTo>
                    <a:lnTo>
                      <a:pt x="472" y="0"/>
                    </a:lnTo>
                    <a:lnTo>
                      <a:pt x="720" y="537"/>
                    </a:lnTo>
                    <a:close/>
                    <a:moveTo>
                      <a:pt x="5" y="250"/>
                    </a:moveTo>
                    <a:lnTo>
                      <a:pt x="716" y="532"/>
                    </a:lnTo>
                    <a:lnTo>
                      <a:pt x="471" y="3"/>
                    </a:lnTo>
                    <a:lnTo>
                      <a:pt x="5" y="25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55" name="Freeform 74">
                <a:extLst>
                  <a:ext uri="{FF2B5EF4-FFF2-40B4-BE49-F238E27FC236}">
                    <a16:creationId xmlns:a16="http://schemas.microsoft.com/office/drawing/2014/main" id="{40E140B2-D05C-4F35-B4A0-54E384151AC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179" y="4542"/>
                <a:ext cx="624" cy="537"/>
              </a:xfrm>
              <a:custGeom>
                <a:avLst/>
                <a:gdLst>
                  <a:gd name="T0" fmla="*/ 249 w 624"/>
                  <a:gd name="T1" fmla="*/ 537 h 537"/>
                  <a:gd name="T2" fmla="*/ 248 w 624"/>
                  <a:gd name="T3" fmla="*/ 534 h 537"/>
                  <a:gd name="T4" fmla="*/ 0 w 624"/>
                  <a:gd name="T5" fmla="*/ 0 h 537"/>
                  <a:gd name="T6" fmla="*/ 2 w 624"/>
                  <a:gd name="T7" fmla="*/ 1 h 537"/>
                  <a:gd name="T8" fmla="*/ 624 w 624"/>
                  <a:gd name="T9" fmla="*/ 154 h 537"/>
                  <a:gd name="T10" fmla="*/ 622 w 624"/>
                  <a:gd name="T11" fmla="*/ 155 h 537"/>
                  <a:gd name="T12" fmla="*/ 249 w 624"/>
                  <a:gd name="T13" fmla="*/ 537 h 537"/>
                  <a:gd name="T14" fmla="*/ 5 w 624"/>
                  <a:gd name="T15" fmla="*/ 3 h 537"/>
                  <a:gd name="T16" fmla="*/ 250 w 624"/>
                  <a:gd name="T17" fmla="*/ 532 h 537"/>
                  <a:gd name="T18" fmla="*/ 619 w 624"/>
                  <a:gd name="T19" fmla="*/ 155 h 537"/>
                  <a:gd name="T20" fmla="*/ 5 w 624"/>
                  <a:gd name="T21" fmla="*/ 3 h 5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24" h="537">
                    <a:moveTo>
                      <a:pt x="249" y="537"/>
                    </a:moveTo>
                    <a:lnTo>
                      <a:pt x="248" y="534"/>
                    </a:lnTo>
                    <a:lnTo>
                      <a:pt x="0" y="0"/>
                    </a:lnTo>
                    <a:lnTo>
                      <a:pt x="2" y="1"/>
                    </a:lnTo>
                    <a:lnTo>
                      <a:pt x="624" y="154"/>
                    </a:lnTo>
                    <a:lnTo>
                      <a:pt x="622" y="155"/>
                    </a:lnTo>
                    <a:lnTo>
                      <a:pt x="249" y="537"/>
                    </a:lnTo>
                    <a:close/>
                    <a:moveTo>
                      <a:pt x="5" y="3"/>
                    </a:moveTo>
                    <a:lnTo>
                      <a:pt x="250" y="532"/>
                    </a:lnTo>
                    <a:lnTo>
                      <a:pt x="619" y="155"/>
                    </a:lnTo>
                    <a:lnTo>
                      <a:pt x="5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56" name="Freeform 75">
                <a:extLst>
                  <a:ext uri="{FF2B5EF4-FFF2-40B4-BE49-F238E27FC236}">
                    <a16:creationId xmlns:a16="http://schemas.microsoft.com/office/drawing/2014/main" id="{2761A72E-0B46-4163-B100-00F94AFF771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613" y="4051"/>
                <a:ext cx="593" cy="495"/>
              </a:xfrm>
              <a:custGeom>
                <a:avLst/>
                <a:gdLst>
                  <a:gd name="T0" fmla="*/ 569 w 593"/>
                  <a:gd name="T1" fmla="*/ 495 h 495"/>
                  <a:gd name="T2" fmla="*/ 567 w 593"/>
                  <a:gd name="T3" fmla="*/ 494 h 495"/>
                  <a:gd name="T4" fmla="*/ 0 w 593"/>
                  <a:gd name="T5" fmla="*/ 0 h 495"/>
                  <a:gd name="T6" fmla="*/ 593 w 593"/>
                  <a:gd name="T7" fmla="*/ 190 h 495"/>
                  <a:gd name="T8" fmla="*/ 569 w 593"/>
                  <a:gd name="T9" fmla="*/ 495 h 495"/>
                  <a:gd name="T10" fmla="*/ 11 w 593"/>
                  <a:gd name="T11" fmla="*/ 6 h 495"/>
                  <a:gd name="T12" fmla="*/ 567 w 593"/>
                  <a:gd name="T13" fmla="*/ 491 h 495"/>
                  <a:gd name="T14" fmla="*/ 590 w 593"/>
                  <a:gd name="T15" fmla="*/ 191 h 495"/>
                  <a:gd name="T16" fmla="*/ 11 w 593"/>
                  <a:gd name="T17" fmla="*/ 6 h 4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93" h="495">
                    <a:moveTo>
                      <a:pt x="569" y="495"/>
                    </a:moveTo>
                    <a:lnTo>
                      <a:pt x="567" y="494"/>
                    </a:lnTo>
                    <a:lnTo>
                      <a:pt x="0" y="0"/>
                    </a:lnTo>
                    <a:lnTo>
                      <a:pt x="593" y="190"/>
                    </a:lnTo>
                    <a:lnTo>
                      <a:pt x="569" y="495"/>
                    </a:lnTo>
                    <a:close/>
                    <a:moveTo>
                      <a:pt x="11" y="6"/>
                    </a:moveTo>
                    <a:lnTo>
                      <a:pt x="567" y="491"/>
                    </a:lnTo>
                    <a:lnTo>
                      <a:pt x="590" y="191"/>
                    </a:lnTo>
                    <a:lnTo>
                      <a:pt x="11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57" name="Freeform 76">
                <a:extLst>
                  <a:ext uri="{FF2B5EF4-FFF2-40B4-BE49-F238E27FC236}">
                    <a16:creationId xmlns:a16="http://schemas.microsoft.com/office/drawing/2014/main" id="{E5580A02-6D7F-4D9B-8C33-FD47CD61971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615" y="4050"/>
                <a:ext cx="571" cy="496"/>
              </a:xfrm>
              <a:custGeom>
                <a:avLst/>
                <a:gdLst>
                  <a:gd name="T0" fmla="*/ 571 w 571"/>
                  <a:gd name="T1" fmla="*/ 496 h 496"/>
                  <a:gd name="T2" fmla="*/ 175 w 571"/>
                  <a:gd name="T3" fmla="*/ 419 h 496"/>
                  <a:gd name="T4" fmla="*/ 175 w 571"/>
                  <a:gd name="T5" fmla="*/ 418 h 496"/>
                  <a:gd name="T6" fmla="*/ 0 w 571"/>
                  <a:gd name="T7" fmla="*/ 0 h 496"/>
                  <a:gd name="T8" fmla="*/ 571 w 571"/>
                  <a:gd name="T9" fmla="*/ 496 h 496"/>
                  <a:gd name="T10" fmla="*/ 178 w 571"/>
                  <a:gd name="T11" fmla="*/ 417 h 496"/>
                  <a:gd name="T12" fmla="*/ 562 w 571"/>
                  <a:gd name="T13" fmla="*/ 492 h 496"/>
                  <a:gd name="T14" fmla="*/ 7 w 571"/>
                  <a:gd name="T15" fmla="*/ 9 h 496"/>
                  <a:gd name="T16" fmla="*/ 178 w 571"/>
                  <a:gd name="T17" fmla="*/ 417 h 4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71" h="496">
                    <a:moveTo>
                      <a:pt x="571" y="496"/>
                    </a:moveTo>
                    <a:lnTo>
                      <a:pt x="175" y="419"/>
                    </a:lnTo>
                    <a:lnTo>
                      <a:pt x="175" y="418"/>
                    </a:lnTo>
                    <a:lnTo>
                      <a:pt x="0" y="0"/>
                    </a:lnTo>
                    <a:lnTo>
                      <a:pt x="571" y="496"/>
                    </a:lnTo>
                    <a:close/>
                    <a:moveTo>
                      <a:pt x="178" y="417"/>
                    </a:moveTo>
                    <a:lnTo>
                      <a:pt x="562" y="492"/>
                    </a:lnTo>
                    <a:lnTo>
                      <a:pt x="7" y="9"/>
                    </a:lnTo>
                    <a:lnTo>
                      <a:pt x="178" y="4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58" name="Freeform 77">
                <a:extLst>
                  <a:ext uri="{FF2B5EF4-FFF2-40B4-BE49-F238E27FC236}">
                    <a16:creationId xmlns:a16="http://schemas.microsoft.com/office/drawing/2014/main" id="{12E03E01-B20D-49F7-9D21-B9C101F7C71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711" y="4467"/>
                <a:ext cx="474" cy="327"/>
              </a:xfrm>
              <a:custGeom>
                <a:avLst/>
                <a:gdLst>
                  <a:gd name="T0" fmla="*/ 0 w 474"/>
                  <a:gd name="T1" fmla="*/ 327 h 327"/>
                  <a:gd name="T2" fmla="*/ 79 w 474"/>
                  <a:gd name="T3" fmla="*/ 0 h 327"/>
                  <a:gd name="T4" fmla="*/ 474 w 474"/>
                  <a:gd name="T5" fmla="*/ 76 h 327"/>
                  <a:gd name="T6" fmla="*/ 471 w 474"/>
                  <a:gd name="T7" fmla="*/ 78 h 327"/>
                  <a:gd name="T8" fmla="*/ 0 w 474"/>
                  <a:gd name="T9" fmla="*/ 327 h 327"/>
                  <a:gd name="T10" fmla="*/ 82 w 474"/>
                  <a:gd name="T11" fmla="*/ 2 h 327"/>
                  <a:gd name="T12" fmla="*/ 3 w 474"/>
                  <a:gd name="T13" fmla="*/ 322 h 327"/>
                  <a:gd name="T14" fmla="*/ 467 w 474"/>
                  <a:gd name="T15" fmla="*/ 77 h 327"/>
                  <a:gd name="T16" fmla="*/ 82 w 474"/>
                  <a:gd name="T17" fmla="*/ 2 h 3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74" h="327">
                    <a:moveTo>
                      <a:pt x="0" y="327"/>
                    </a:moveTo>
                    <a:lnTo>
                      <a:pt x="79" y="0"/>
                    </a:lnTo>
                    <a:lnTo>
                      <a:pt x="474" y="76"/>
                    </a:lnTo>
                    <a:lnTo>
                      <a:pt x="471" y="78"/>
                    </a:lnTo>
                    <a:lnTo>
                      <a:pt x="0" y="327"/>
                    </a:lnTo>
                    <a:close/>
                    <a:moveTo>
                      <a:pt x="82" y="2"/>
                    </a:moveTo>
                    <a:lnTo>
                      <a:pt x="3" y="322"/>
                    </a:lnTo>
                    <a:lnTo>
                      <a:pt x="467" y="77"/>
                    </a:lnTo>
                    <a:lnTo>
                      <a:pt x="82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59" name="Freeform 78">
                <a:extLst>
                  <a:ext uri="{FF2B5EF4-FFF2-40B4-BE49-F238E27FC236}">
                    <a16:creationId xmlns:a16="http://schemas.microsoft.com/office/drawing/2014/main" id="{F360BCC2-227B-463C-B5EA-E2092B7FD23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097" y="4466"/>
                <a:ext cx="697" cy="351"/>
              </a:xfrm>
              <a:custGeom>
                <a:avLst/>
                <a:gdLst>
                  <a:gd name="T0" fmla="*/ 0 w 697"/>
                  <a:gd name="T1" fmla="*/ 351 h 351"/>
                  <a:gd name="T2" fmla="*/ 697 w 697"/>
                  <a:gd name="T3" fmla="*/ 0 h 351"/>
                  <a:gd name="T4" fmla="*/ 616 w 697"/>
                  <a:gd name="T5" fmla="*/ 327 h 351"/>
                  <a:gd name="T6" fmla="*/ 615 w 697"/>
                  <a:gd name="T7" fmla="*/ 327 h 351"/>
                  <a:gd name="T8" fmla="*/ 0 w 697"/>
                  <a:gd name="T9" fmla="*/ 351 h 351"/>
                  <a:gd name="T10" fmla="*/ 692 w 697"/>
                  <a:gd name="T11" fmla="*/ 4 h 351"/>
                  <a:gd name="T12" fmla="*/ 12 w 697"/>
                  <a:gd name="T13" fmla="*/ 348 h 351"/>
                  <a:gd name="T14" fmla="*/ 614 w 697"/>
                  <a:gd name="T15" fmla="*/ 325 h 351"/>
                  <a:gd name="T16" fmla="*/ 692 w 697"/>
                  <a:gd name="T17" fmla="*/ 4 h 3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97" h="351">
                    <a:moveTo>
                      <a:pt x="0" y="351"/>
                    </a:moveTo>
                    <a:lnTo>
                      <a:pt x="697" y="0"/>
                    </a:lnTo>
                    <a:lnTo>
                      <a:pt x="616" y="327"/>
                    </a:lnTo>
                    <a:lnTo>
                      <a:pt x="615" y="327"/>
                    </a:lnTo>
                    <a:lnTo>
                      <a:pt x="0" y="351"/>
                    </a:lnTo>
                    <a:close/>
                    <a:moveTo>
                      <a:pt x="692" y="4"/>
                    </a:moveTo>
                    <a:lnTo>
                      <a:pt x="12" y="348"/>
                    </a:lnTo>
                    <a:lnTo>
                      <a:pt x="614" y="325"/>
                    </a:lnTo>
                    <a:lnTo>
                      <a:pt x="692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60" name="Freeform 79">
                <a:extLst>
                  <a:ext uri="{FF2B5EF4-FFF2-40B4-BE49-F238E27FC236}">
                    <a16:creationId xmlns:a16="http://schemas.microsoft.com/office/drawing/2014/main" id="{E9224478-43ED-4CE7-BE34-2E50DD84954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100" y="4791"/>
                <a:ext cx="614" cy="359"/>
              </a:xfrm>
              <a:custGeom>
                <a:avLst/>
                <a:gdLst>
                  <a:gd name="T0" fmla="*/ 445 w 614"/>
                  <a:gd name="T1" fmla="*/ 359 h 359"/>
                  <a:gd name="T2" fmla="*/ 444 w 614"/>
                  <a:gd name="T3" fmla="*/ 358 h 359"/>
                  <a:gd name="T4" fmla="*/ 0 w 614"/>
                  <a:gd name="T5" fmla="*/ 24 h 359"/>
                  <a:gd name="T6" fmla="*/ 614 w 614"/>
                  <a:gd name="T7" fmla="*/ 0 h 359"/>
                  <a:gd name="T8" fmla="*/ 613 w 614"/>
                  <a:gd name="T9" fmla="*/ 1 h 359"/>
                  <a:gd name="T10" fmla="*/ 445 w 614"/>
                  <a:gd name="T11" fmla="*/ 359 h 359"/>
                  <a:gd name="T12" fmla="*/ 7 w 614"/>
                  <a:gd name="T13" fmla="*/ 25 h 359"/>
                  <a:gd name="T14" fmla="*/ 444 w 614"/>
                  <a:gd name="T15" fmla="*/ 356 h 359"/>
                  <a:gd name="T16" fmla="*/ 611 w 614"/>
                  <a:gd name="T17" fmla="*/ 2 h 359"/>
                  <a:gd name="T18" fmla="*/ 7 w 614"/>
                  <a:gd name="T19" fmla="*/ 25 h 3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14" h="359">
                    <a:moveTo>
                      <a:pt x="445" y="359"/>
                    </a:moveTo>
                    <a:lnTo>
                      <a:pt x="444" y="358"/>
                    </a:lnTo>
                    <a:lnTo>
                      <a:pt x="0" y="24"/>
                    </a:lnTo>
                    <a:lnTo>
                      <a:pt x="614" y="0"/>
                    </a:lnTo>
                    <a:lnTo>
                      <a:pt x="613" y="1"/>
                    </a:lnTo>
                    <a:lnTo>
                      <a:pt x="445" y="359"/>
                    </a:lnTo>
                    <a:close/>
                    <a:moveTo>
                      <a:pt x="7" y="25"/>
                    </a:moveTo>
                    <a:lnTo>
                      <a:pt x="444" y="356"/>
                    </a:lnTo>
                    <a:lnTo>
                      <a:pt x="611" y="2"/>
                    </a:lnTo>
                    <a:lnTo>
                      <a:pt x="7" y="2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61" name="Freeform 80">
                <a:extLst>
                  <a:ext uri="{FF2B5EF4-FFF2-40B4-BE49-F238E27FC236}">
                    <a16:creationId xmlns:a16="http://schemas.microsoft.com/office/drawing/2014/main" id="{B7021512-F882-4379-B644-1F42C8CA3FE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057" y="4813"/>
                <a:ext cx="489" cy="634"/>
              </a:xfrm>
              <a:custGeom>
                <a:avLst/>
                <a:gdLst>
                  <a:gd name="T0" fmla="*/ 0 w 489"/>
                  <a:gd name="T1" fmla="*/ 634 h 634"/>
                  <a:gd name="T2" fmla="*/ 45 w 489"/>
                  <a:gd name="T3" fmla="*/ 0 h 634"/>
                  <a:gd name="T4" fmla="*/ 489 w 489"/>
                  <a:gd name="T5" fmla="*/ 335 h 634"/>
                  <a:gd name="T6" fmla="*/ 0 w 489"/>
                  <a:gd name="T7" fmla="*/ 634 h 634"/>
                  <a:gd name="T8" fmla="*/ 47 w 489"/>
                  <a:gd name="T9" fmla="*/ 5 h 634"/>
                  <a:gd name="T10" fmla="*/ 3 w 489"/>
                  <a:gd name="T11" fmla="*/ 630 h 634"/>
                  <a:gd name="T12" fmla="*/ 485 w 489"/>
                  <a:gd name="T13" fmla="*/ 335 h 634"/>
                  <a:gd name="T14" fmla="*/ 47 w 489"/>
                  <a:gd name="T15" fmla="*/ 5 h 6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89" h="634">
                    <a:moveTo>
                      <a:pt x="0" y="634"/>
                    </a:moveTo>
                    <a:lnTo>
                      <a:pt x="45" y="0"/>
                    </a:lnTo>
                    <a:lnTo>
                      <a:pt x="489" y="335"/>
                    </a:lnTo>
                    <a:lnTo>
                      <a:pt x="0" y="634"/>
                    </a:lnTo>
                    <a:close/>
                    <a:moveTo>
                      <a:pt x="47" y="5"/>
                    </a:moveTo>
                    <a:lnTo>
                      <a:pt x="3" y="630"/>
                    </a:lnTo>
                    <a:lnTo>
                      <a:pt x="485" y="335"/>
                    </a:lnTo>
                    <a:lnTo>
                      <a:pt x="47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62" name="Freeform 81">
                <a:extLst>
                  <a:ext uri="{FF2B5EF4-FFF2-40B4-BE49-F238E27FC236}">
                    <a16:creationId xmlns:a16="http://schemas.microsoft.com/office/drawing/2014/main" id="{20EDD7F7-8311-4765-84BB-AAA2E99D104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055" y="5147"/>
                <a:ext cx="538" cy="325"/>
              </a:xfrm>
              <a:custGeom>
                <a:avLst/>
                <a:gdLst>
                  <a:gd name="T0" fmla="*/ 0 w 538"/>
                  <a:gd name="T1" fmla="*/ 299 h 325"/>
                  <a:gd name="T2" fmla="*/ 490 w 538"/>
                  <a:gd name="T3" fmla="*/ 0 h 325"/>
                  <a:gd name="T4" fmla="*/ 538 w 538"/>
                  <a:gd name="T5" fmla="*/ 325 h 325"/>
                  <a:gd name="T6" fmla="*/ 0 w 538"/>
                  <a:gd name="T7" fmla="*/ 299 h 325"/>
                  <a:gd name="T8" fmla="*/ 489 w 538"/>
                  <a:gd name="T9" fmla="*/ 3 h 325"/>
                  <a:gd name="T10" fmla="*/ 8 w 538"/>
                  <a:gd name="T11" fmla="*/ 297 h 325"/>
                  <a:gd name="T12" fmla="*/ 536 w 538"/>
                  <a:gd name="T13" fmla="*/ 322 h 325"/>
                  <a:gd name="T14" fmla="*/ 489 w 538"/>
                  <a:gd name="T15" fmla="*/ 3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38" h="325">
                    <a:moveTo>
                      <a:pt x="0" y="299"/>
                    </a:moveTo>
                    <a:lnTo>
                      <a:pt x="490" y="0"/>
                    </a:lnTo>
                    <a:lnTo>
                      <a:pt x="538" y="325"/>
                    </a:lnTo>
                    <a:lnTo>
                      <a:pt x="0" y="299"/>
                    </a:lnTo>
                    <a:close/>
                    <a:moveTo>
                      <a:pt x="489" y="3"/>
                    </a:moveTo>
                    <a:lnTo>
                      <a:pt x="8" y="297"/>
                    </a:lnTo>
                    <a:lnTo>
                      <a:pt x="536" y="322"/>
                    </a:lnTo>
                    <a:lnTo>
                      <a:pt x="489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63" name="Freeform 82">
                <a:extLst>
                  <a:ext uri="{FF2B5EF4-FFF2-40B4-BE49-F238E27FC236}">
                    <a16:creationId xmlns:a16="http://schemas.microsoft.com/office/drawing/2014/main" id="{26C258AD-C8D9-4A27-994E-CBDD87E08F5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013" y="5444"/>
                <a:ext cx="585" cy="281"/>
              </a:xfrm>
              <a:custGeom>
                <a:avLst/>
                <a:gdLst>
                  <a:gd name="T0" fmla="*/ 0 w 585"/>
                  <a:gd name="T1" fmla="*/ 281 h 281"/>
                  <a:gd name="T2" fmla="*/ 44 w 585"/>
                  <a:gd name="T3" fmla="*/ 0 h 281"/>
                  <a:gd name="T4" fmla="*/ 585 w 585"/>
                  <a:gd name="T5" fmla="*/ 25 h 281"/>
                  <a:gd name="T6" fmla="*/ 579 w 585"/>
                  <a:gd name="T7" fmla="*/ 28 h 281"/>
                  <a:gd name="T8" fmla="*/ 0 w 585"/>
                  <a:gd name="T9" fmla="*/ 281 h 281"/>
                  <a:gd name="T10" fmla="*/ 46 w 585"/>
                  <a:gd name="T11" fmla="*/ 2 h 281"/>
                  <a:gd name="T12" fmla="*/ 2 w 585"/>
                  <a:gd name="T13" fmla="*/ 276 h 281"/>
                  <a:gd name="T14" fmla="*/ 573 w 585"/>
                  <a:gd name="T15" fmla="*/ 28 h 281"/>
                  <a:gd name="T16" fmla="*/ 46 w 585"/>
                  <a:gd name="T17" fmla="*/ 2 h 2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85" h="281">
                    <a:moveTo>
                      <a:pt x="0" y="281"/>
                    </a:moveTo>
                    <a:lnTo>
                      <a:pt x="44" y="0"/>
                    </a:lnTo>
                    <a:lnTo>
                      <a:pt x="585" y="25"/>
                    </a:lnTo>
                    <a:lnTo>
                      <a:pt x="579" y="28"/>
                    </a:lnTo>
                    <a:lnTo>
                      <a:pt x="0" y="281"/>
                    </a:lnTo>
                    <a:close/>
                    <a:moveTo>
                      <a:pt x="46" y="2"/>
                    </a:moveTo>
                    <a:lnTo>
                      <a:pt x="2" y="276"/>
                    </a:lnTo>
                    <a:lnTo>
                      <a:pt x="573" y="28"/>
                    </a:lnTo>
                    <a:lnTo>
                      <a:pt x="46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64" name="Freeform 83">
                <a:extLst>
                  <a:ext uri="{FF2B5EF4-FFF2-40B4-BE49-F238E27FC236}">
                    <a16:creationId xmlns:a16="http://schemas.microsoft.com/office/drawing/2014/main" id="{7F3E29BA-2EFA-4FCF-B010-AE072EDCEFA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010" y="5469"/>
                <a:ext cx="929" cy="316"/>
              </a:xfrm>
              <a:custGeom>
                <a:avLst/>
                <a:gdLst>
                  <a:gd name="T0" fmla="*/ 0 w 929"/>
                  <a:gd name="T1" fmla="*/ 255 h 316"/>
                  <a:gd name="T2" fmla="*/ 4 w 929"/>
                  <a:gd name="T3" fmla="*/ 253 h 316"/>
                  <a:gd name="T4" fmla="*/ 582 w 929"/>
                  <a:gd name="T5" fmla="*/ 0 h 316"/>
                  <a:gd name="T6" fmla="*/ 583 w 929"/>
                  <a:gd name="T7" fmla="*/ 0 h 316"/>
                  <a:gd name="T8" fmla="*/ 929 w 929"/>
                  <a:gd name="T9" fmla="*/ 316 h 316"/>
                  <a:gd name="T10" fmla="*/ 926 w 929"/>
                  <a:gd name="T11" fmla="*/ 316 h 316"/>
                  <a:gd name="T12" fmla="*/ 0 w 929"/>
                  <a:gd name="T13" fmla="*/ 255 h 316"/>
                  <a:gd name="T14" fmla="*/ 582 w 929"/>
                  <a:gd name="T15" fmla="*/ 3 h 316"/>
                  <a:gd name="T16" fmla="*/ 10 w 929"/>
                  <a:gd name="T17" fmla="*/ 253 h 316"/>
                  <a:gd name="T18" fmla="*/ 922 w 929"/>
                  <a:gd name="T19" fmla="*/ 314 h 316"/>
                  <a:gd name="T20" fmla="*/ 582 w 929"/>
                  <a:gd name="T21" fmla="*/ 3 h 3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29" h="316">
                    <a:moveTo>
                      <a:pt x="0" y="255"/>
                    </a:moveTo>
                    <a:lnTo>
                      <a:pt x="4" y="253"/>
                    </a:lnTo>
                    <a:lnTo>
                      <a:pt x="582" y="0"/>
                    </a:lnTo>
                    <a:lnTo>
                      <a:pt x="583" y="0"/>
                    </a:lnTo>
                    <a:lnTo>
                      <a:pt x="929" y="316"/>
                    </a:lnTo>
                    <a:lnTo>
                      <a:pt x="926" y="316"/>
                    </a:lnTo>
                    <a:lnTo>
                      <a:pt x="0" y="255"/>
                    </a:lnTo>
                    <a:close/>
                    <a:moveTo>
                      <a:pt x="582" y="3"/>
                    </a:moveTo>
                    <a:lnTo>
                      <a:pt x="10" y="253"/>
                    </a:lnTo>
                    <a:lnTo>
                      <a:pt x="922" y="314"/>
                    </a:lnTo>
                    <a:lnTo>
                      <a:pt x="582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65" name="Freeform 84">
                <a:extLst>
                  <a:ext uri="{FF2B5EF4-FFF2-40B4-BE49-F238E27FC236}">
                    <a16:creationId xmlns:a16="http://schemas.microsoft.com/office/drawing/2014/main" id="{5ABA410C-2F30-4511-9CF7-0377892EC64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589" y="5468"/>
                <a:ext cx="435" cy="318"/>
              </a:xfrm>
              <a:custGeom>
                <a:avLst/>
                <a:gdLst>
                  <a:gd name="T0" fmla="*/ 347 w 435"/>
                  <a:gd name="T1" fmla="*/ 318 h 318"/>
                  <a:gd name="T2" fmla="*/ 346 w 435"/>
                  <a:gd name="T3" fmla="*/ 317 h 318"/>
                  <a:gd name="T4" fmla="*/ 0 w 435"/>
                  <a:gd name="T5" fmla="*/ 0 h 318"/>
                  <a:gd name="T6" fmla="*/ 435 w 435"/>
                  <a:gd name="T7" fmla="*/ 70 h 318"/>
                  <a:gd name="T8" fmla="*/ 435 w 435"/>
                  <a:gd name="T9" fmla="*/ 72 h 318"/>
                  <a:gd name="T10" fmla="*/ 347 w 435"/>
                  <a:gd name="T11" fmla="*/ 318 h 318"/>
                  <a:gd name="T12" fmla="*/ 6 w 435"/>
                  <a:gd name="T13" fmla="*/ 5 h 318"/>
                  <a:gd name="T14" fmla="*/ 346 w 435"/>
                  <a:gd name="T15" fmla="*/ 313 h 318"/>
                  <a:gd name="T16" fmla="*/ 433 w 435"/>
                  <a:gd name="T17" fmla="*/ 72 h 318"/>
                  <a:gd name="T18" fmla="*/ 6 w 435"/>
                  <a:gd name="T19" fmla="*/ 5 h 3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35" h="318">
                    <a:moveTo>
                      <a:pt x="347" y="318"/>
                    </a:moveTo>
                    <a:lnTo>
                      <a:pt x="346" y="317"/>
                    </a:lnTo>
                    <a:lnTo>
                      <a:pt x="0" y="0"/>
                    </a:lnTo>
                    <a:lnTo>
                      <a:pt x="435" y="70"/>
                    </a:lnTo>
                    <a:lnTo>
                      <a:pt x="435" y="72"/>
                    </a:lnTo>
                    <a:lnTo>
                      <a:pt x="347" y="318"/>
                    </a:lnTo>
                    <a:close/>
                    <a:moveTo>
                      <a:pt x="6" y="5"/>
                    </a:moveTo>
                    <a:lnTo>
                      <a:pt x="346" y="313"/>
                    </a:lnTo>
                    <a:lnTo>
                      <a:pt x="433" y="72"/>
                    </a:lnTo>
                    <a:lnTo>
                      <a:pt x="6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66" name="Freeform 85">
                <a:extLst>
                  <a:ext uri="{FF2B5EF4-FFF2-40B4-BE49-F238E27FC236}">
                    <a16:creationId xmlns:a16="http://schemas.microsoft.com/office/drawing/2014/main" id="{2F4AB82C-D3E3-4A73-9EC5-FE10C52F305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933" y="5497"/>
                <a:ext cx="648" cy="289"/>
              </a:xfrm>
              <a:custGeom>
                <a:avLst/>
                <a:gdLst>
                  <a:gd name="T0" fmla="*/ 0 w 648"/>
                  <a:gd name="T1" fmla="*/ 289 h 289"/>
                  <a:gd name="T2" fmla="*/ 89 w 648"/>
                  <a:gd name="T3" fmla="*/ 40 h 289"/>
                  <a:gd name="T4" fmla="*/ 648 w 648"/>
                  <a:gd name="T5" fmla="*/ 0 h 289"/>
                  <a:gd name="T6" fmla="*/ 0 w 648"/>
                  <a:gd name="T7" fmla="*/ 289 h 289"/>
                  <a:gd name="T8" fmla="*/ 91 w 648"/>
                  <a:gd name="T9" fmla="*/ 43 h 289"/>
                  <a:gd name="T10" fmla="*/ 5 w 648"/>
                  <a:gd name="T11" fmla="*/ 284 h 289"/>
                  <a:gd name="T12" fmla="*/ 635 w 648"/>
                  <a:gd name="T13" fmla="*/ 3 h 289"/>
                  <a:gd name="T14" fmla="*/ 91 w 648"/>
                  <a:gd name="T15" fmla="*/ 43 h 2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48" h="289">
                    <a:moveTo>
                      <a:pt x="0" y="289"/>
                    </a:moveTo>
                    <a:lnTo>
                      <a:pt x="89" y="40"/>
                    </a:lnTo>
                    <a:lnTo>
                      <a:pt x="648" y="0"/>
                    </a:lnTo>
                    <a:lnTo>
                      <a:pt x="0" y="289"/>
                    </a:lnTo>
                    <a:close/>
                    <a:moveTo>
                      <a:pt x="91" y="43"/>
                    </a:moveTo>
                    <a:lnTo>
                      <a:pt x="5" y="284"/>
                    </a:lnTo>
                    <a:lnTo>
                      <a:pt x="635" y="3"/>
                    </a:lnTo>
                    <a:lnTo>
                      <a:pt x="91" y="4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67" name="Freeform 86">
                <a:extLst>
                  <a:ext uri="{FF2B5EF4-FFF2-40B4-BE49-F238E27FC236}">
                    <a16:creationId xmlns:a16="http://schemas.microsoft.com/office/drawing/2014/main" id="{0A7CF887-343F-4CD9-A5ED-2525AAE2DD2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020" y="5242"/>
                <a:ext cx="558" cy="299"/>
              </a:xfrm>
              <a:custGeom>
                <a:avLst/>
                <a:gdLst>
                  <a:gd name="T0" fmla="*/ 0 w 558"/>
                  <a:gd name="T1" fmla="*/ 299 h 299"/>
                  <a:gd name="T2" fmla="*/ 326 w 558"/>
                  <a:gd name="T3" fmla="*/ 0 h 299"/>
                  <a:gd name="T4" fmla="*/ 327 w 558"/>
                  <a:gd name="T5" fmla="*/ 1 h 299"/>
                  <a:gd name="T6" fmla="*/ 558 w 558"/>
                  <a:gd name="T7" fmla="*/ 257 h 299"/>
                  <a:gd name="T8" fmla="*/ 555 w 558"/>
                  <a:gd name="T9" fmla="*/ 257 h 299"/>
                  <a:gd name="T10" fmla="*/ 0 w 558"/>
                  <a:gd name="T11" fmla="*/ 299 h 299"/>
                  <a:gd name="T12" fmla="*/ 326 w 558"/>
                  <a:gd name="T13" fmla="*/ 4 h 299"/>
                  <a:gd name="T14" fmla="*/ 7 w 558"/>
                  <a:gd name="T15" fmla="*/ 295 h 299"/>
                  <a:gd name="T16" fmla="*/ 552 w 558"/>
                  <a:gd name="T17" fmla="*/ 255 h 299"/>
                  <a:gd name="T18" fmla="*/ 326 w 558"/>
                  <a:gd name="T19" fmla="*/ 4 h 2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58" h="299">
                    <a:moveTo>
                      <a:pt x="0" y="299"/>
                    </a:moveTo>
                    <a:lnTo>
                      <a:pt x="326" y="0"/>
                    </a:lnTo>
                    <a:lnTo>
                      <a:pt x="327" y="1"/>
                    </a:lnTo>
                    <a:lnTo>
                      <a:pt x="558" y="257"/>
                    </a:lnTo>
                    <a:lnTo>
                      <a:pt x="555" y="257"/>
                    </a:lnTo>
                    <a:lnTo>
                      <a:pt x="0" y="299"/>
                    </a:lnTo>
                    <a:close/>
                    <a:moveTo>
                      <a:pt x="326" y="4"/>
                    </a:moveTo>
                    <a:lnTo>
                      <a:pt x="7" y="295"/>
                    </a:lnTo>
                    <a:lnTo>
                      <a:pt x="552" y="255"/>
                    </a:lnTo>
                    <a:lnTo>
                      <a:pt x="326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68" name="Freeform 87">
                <a:extLst>
                  <a:ext uri="{FF2B5EF4-FFF2-40B4-BE49-F238E27FC236}">
                    <a16:creationId xmlns:a16="http://schemas.microsoft.com/office/drawing/2014/main" id="{24FF7BCD-3EA6-4E2A-98CA-D21E2DF2DDC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180" y="4239"/>
                <a:ext cx="625" cy="461"/>
              </a:xfrm>
              <a:custGeom>
                <a:avLst/>
                <a:gdLst>
                  <a:gd name="T0" fmla="*/ 625 w 625"/>
                  <a:gd name="T1" fmla="*/ 461 h 461"/>
                  <a:gd name="T2" fmla="*/ 0 w 625"/>
                  <a:gd name="T3" fmla="*/ 306 h 461"/>
                  <a:gd name="T4" fmla="*/ 0 w 625"/>
                  <a:gd name="T5" fmla="*/ 305 h 461"/>
                  <a:gd name="T6" fmla="*/ 23 w 625"/>
                  <a:gd name="T7" fmla="*/ 0 h 461"/>
                  <a:gd name="T8" fmla="*/ 625 w 625"/>
                  <a:gd name="T9" fmla="*/ 461 h 461"/>
                  <a:gd name="T10" fmla="*/ 2 w 625"/>
                  <a:gd name="T11" fmla="*/ 304 h 461"/>
                  <a:gd name="T12" fmla="*/ 615 w 625"/>
                  <a:gd name="T13" fmla="*/ 455 h 461"/>
                  <a:gd name="T14" fmla="*/ 26 w 625"/>
                  <a:gd name="T15" fmla="*/ 4 h 461"/>
                  <a:gd name="T16" fmla="*/ 2 w 625"/>
                  <a:gd name="T17" fmla="*/ 304 h 4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25" h="461">
                    <a:moveTo>
                      <a:pt x="625" y="461"/>
                    </a:moveTo>
                    <a:lnTo>
                      <a:pt x="0" y="306"/>
                    </a:lnTo>
                    <a:lnTo>
                      <a:pt x="0" y="305"/>
                    </a:lnTo>
                    <a:lnTo>
                      <a:pt x="23" y="0"/>
                    </a:lnTo>
                    <a:lnTo>
                      <a:pt x="625" y="461"/>
                    </a:lnTo>
                    <a:close/>
                    <a:moveTo>
                      <a:pt x="2" y="304"/>
                    </a:moveTo>
                    <a:lnTo>
                      <a:pt x="615" y="455"/>
                    </a:lnTo>
                    <a:lnTo>
                      <a:pt x="26" y="4"/>
                    </a:lnTo>
                    <a:lnTo>
                      <a:pt x="2" y="30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69" name="Freeform 88">
                <a:extLst>
                  <a:ext uri="{FF2B5EF4-FFF2-40B4-BE49-F238E27FC236}">
                    <a16:creationId xmlns:a16="http://schemas.microsoft.com/office/drawing/2014/main" id="{ED3E380C-D1A6-4197-8B30-A9CBF512DA6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199" y="4239"/>
                <a:ext cx="911" cy="459"/>
              </a:xfrm>
              <a:custGeom>
                <a:avLst/>
                <a:gdLst>
                  <a:gd name="T0" fmla="*/ 602 w 911"/>
                  <a:gd name="T1" fmla="*/ 459 h 459"/>
                  <a:gd name="T2" fmla="*/ 600 w 911"/>
                  <a:gd name="T3" fmla="*/ 458 h 459"/>
                  <a:gd name="T4" fmla="*/ 0 w 911"/>
                  <a:gd name="T5" fmla="*/ 0 h 459"/>
                  <a:gd name="T6" fmla="*/ 911 w 911"/>
                  <a:gd name="T7" fmla="*/ 269 h 459"/>
                  <a:gd name="T8" fmla="*/ 602 w 911"/>
                  <a:gd name="T9" fmla="*/ 459 h 459"/>
                  <a:gd name="T10" fmla="*/ 11 w 911"/>
                  <a:gd name="T11" fmla="*/ 6 h 459"/>
                  <a:gd name="T12" fmla="*/ 602 w 911"/>
                  <a:gd name="T13" fmla="*/ 456 h 459"/>
                  <a:gd name="T14" fmla="*/ 905 w 911"/>
                  <a:gd name="T15" fmla="*/ 271 h 459"/>
                  <a:gd name="T16" fmla="*/ 11 w 911"/>
                  <a:gd name="T17" fmla="*/ 6 h 4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11" h="459">
                    <a:moveTo>
                      <a:pt x="602" y="459"/>
                    </a:moveTo>
                    <a:lnTo>
                      <a:pt x="600" y="458"/>
                    </a:lnTo>
                    <a:lnTo>
                      <a:pt x="0" y="0"/>
                    </a:lnTo>
                    <a:lnTo>
                      <a:pt x="911" y="269"/>
                    </a:lnTo>
                    <a:lnTo>
                      <a:pt x="602" y="459"/>
                    </a:lnTo>
                    <a:close/>
                    <a:moveTo>
                      <a:pt x="11" y="6"/>
                    </a:moveTo>
                    <a:lnTo>
                      <a:pt x="602" y="456"/>
                    </a:lnTo>
                    <a:lnTo>
                      <a:pt x="905" y="271"/>
                    </a:lnTo>
                    <a:lnTo>
                      <a:pt x="11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70" name="Freeform 89">
                <a:extLst>
                  <a:ext uri="{FF2B5EF4-FFF2-40B4-BE49-F238E27FC236}">
                    <a16:creationId xmlns:a16="http://schemas.microsoft.com/office/drawing/2014/main" id="{2A4F296F-9A83-4F68-ADB0-1F0C5AF9BFA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798" y="4506"/>
                <a:ext cx="309" cy="531"/>
              </a:xfrm>
              <a:custGeom>
                <a:avLst/>
                <a:gdLst>
                  <a:gd name="T0" fmla="*/ 286 w 309"/>
                  <a:gd name="T1" fmla="*/ 531 h 531"/>
                  <a:gd name="T2" fmla="*/ 284 w 309"/>
                  <a:gd name="T3" fmla="*/ 529 h 531"/>
                  <a:gd name="T4" fmla="*/ 0 w 309"/>
                  <a:gd name="T5" fmla="*/ 190 h 531"/>
                  <a:gd name="T6" fmla="*/ 1 w 309"/>
                  <a:gd name="T7" fmla="*/ 189 h 531"/>
                  <a:gd name="T8" fmla="*/ 309 w 309"/>
                  <a:gd name="T9" fmla="*/ 0 h 531"/>
                  <a:gd name="T10" fmla="*/ 286 w 309"/>
                  <a:gd name="T11" fmla="*/ 531 h 531"/>
                  <a:gd name="T12" fmla="*/ 4 w 309"/>
                  <a:gd name="T13" fmla="*/ 191 h 531"/>
                  <a:gd name="T14" fmla="*/ 284 w 309"/>
                  <a:gd name="T15" fmla="*/ 524 h 531"/>
                  <a:gd name="T16" fmla="*/ 307 w 309"/>
                  <a:gd name="T17" fmla="*/ 5 h 531"/>
                  <a:gd name="T18" fmla="*/ 4 w 309"/>
                  <a:gd name="T19" fmla="*/ 191 h 5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09" h="531">
                    <a:moveTo>
                      <a:pt x="286" y="531"/>
                    </a:moveTo>
                    <a:lnTo>
                      <a:pt x="284" y="529"/>
                    </a:lnTo>
                    <a:lnTo>
                      <a:pt x="0" y="190"/>
                    </a:lnTo>
                    <a:lnTo>
                      <a:pt x="1" y="189"/>
                    </a:lnTo>
                    <a:lnTo>
                      <a:pt x="309" y="0"/>
                    </a:lnTo>
                    <a:lnTo>
                      <a:pt x="286" y="531"/>
                    </a:lnTo>
                    <a:close/>
                    <a:moveTo>
                      <a:pt x="4" y="191"/>
                    </a:moveTo>
                    <a:lnTo>
                      <a:pt x="284" y="524"/>
                    </a:lnTo>
                    <a:lnTo>
                      <a:pt x="307" y="5"/>
                    </a:lnTo>
                    <a:lnTo>
                      <a:pt x="4" y="19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71" name="Freeform 90">
                <a:extLst>
                  <a:ext uri="{FF2B5EF4-FFF2-40B4-BE49-F238E27FC236}">
                    <a16:creationId xmlns:a16="http://schemas.microsoft.com/office/drawing/2014/main" id="{DB9B8E47-D065-442A-92C2-6330470823D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798" y="4692"/>
                <a:ext cx="286" cy="648"/>
              </a:xfrm>
              <a:custGeom>
                <a:avLst/>
                <a:gdLst>
                  <a:gd name="T0" fmla="*/ 128 w 286"/>
                  <a:gd name="T1" fmla="*/ 648 h 648"/>
                  <a:gd name="T2" fmla="*/ 128 w 286"/>
                  <a:gd name="T3" fmla="*/ 645 h 648"/>
                  <a:gd name="T4" fmla="*/ 0 w 286"/>
                  <a:gd name="T5" fmla="*/ 0 h 648"/>
                  <a:gd name="T6" fmla="*/ 286 w 286"/>
                  <a:gd name="T7" fmla="*/ 342 h 648"/>
                  <a:gd name="T8" fmla="*/ 286 w 286"/>
                  <a:gd name="T9" fmla="*/ 343 h 648"/>
                  <a:gd name="T10" fmla="*/ 128 w 286"/>
                  <a:gd name="T11" fmla="*/ 648 h 648"/>
                  <a:gd name="T12" fmla="*/ 5 w 286"/>
                  <a:gd name="T13" fmla="*/ 9 h 648"/>
                  <a:gd name="T14" fmla="*/ 129 w 286"/>
                  <a:gd name="T15" fmla="*/ 640 h 648"/>
                  <a:gd name="T16" fmla="*/ 284 w 286"/>
                  <a:gd name="T17" fmla="*/ 342 h 648"/>
                  <a:gd name="T18" fmla="*/ 5 w 286"/>
                  <a:gd name="T19" fmla="*/ 9 h 6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86" h="648">
                    <a:moveTo>
                      <a:pt x="128" y="648"/>
                    </a:moveTo>
                    <a:lnTo>
                      <a:pt x="128" y="645"/>
                    </a:lnTo>
                    <a:lnTo>
                      <a:pt x="0" y="0"/>
                    </a:lnTo>
                    <a:lnTo>
                      <a:pt x="286" y="342"/>
                    </a:lnTo>
                    <a:lnTo>
                      <a:pt x="286" y="343"/>
                    </a:lnTo>
                    <a:lnTo>
                      <a:pt x="128" y="648"/>
                    </a:lnTo>
                    <a:close/>
                    <a:moveTo>
                      <a:pt x="5" y="9"/>
                    </a:moveTo>
                    <a:lnTo>
                      <a:pt x="129" y="640"/>
                    </a:lnTo>
                    <a:lnTo>
                      <a:pt x="284" y="342"/>
                    </a:lnTo>
                    <a:lnTo>
                      <a:pt x="5" y="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72" name="Freeform 91">
                <a:extLst>
                  <a:ext uri="{FF2B5EF4-FFF2-40B4-BE49-F238E27FC236}">
                    <a16:creationId xmlns:a16="http://schemas.microsoft.com/office/drawing/2014/main" id="{E6C8F710-C887-4ECC-95E8-864AC674B2E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925" y="5031"/>
                <a:ext cx="570" cy="444"/>
              </a:xfrm>
              <a:custGeom>
                <a:avLst/>
                <a:gdLst>
                  <a:gd name="T0" fmla="*/ 570 w 570"/>
                  <a:gd name="T1" fmla="*/ 444 h 444"/>
                  <a:gd name="T2" fmla="*/ 565 w 570"/>
                  <a:gd name="T3" fmla="*/ 443 h 444"/>
                  <a:gd name="T4" fmla="*/ 0 w 570"/>
                  <a:gd name="T5" fmla="*/ 306 h 444"/>
                  <a:gd name="T6" fmla="*/ 158 w 570"/>
                  <a:gd name="T7" fmla="*/ 0 h 444"/>
                  <a:gd name="T8" fmla="*/ 570 w 570"/>
                  <a:gd name="T9" fmla="*/ 444 h 444"/>
                  <a:gd name="T10" fmla="*/ 4 w 570"/>
                  <a:gd name="T11" fmla="*/ 305 h 444"/>
                  <a:gd name="T12" fmla="*/ 562 w 570"/>
                  <a:gd name="T13" fmla="*/ 439 h 444"/>
                  <a:gd name="T14" fmla="*/ 158 w 570"/>
                  <a:gd name="T15" fmla="*/ 5 h 444"/>
                  <a:gd name="T16" fmla="*/ 4 w 570"/>
                  <a:gd name="T17" fmla="*/ 305 h 4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70" h="444">
                    <a:moveTo>
                      <a:pt x="570" y="444"/>
                    </a:moveTo>
                    <a:lnTo>
                      <a:pt x="565" y="443"/>
                    </a:lnTo>
                    <a:lnTo>
                      <a:pt x="0" y="306"/>
                    </a:lnTo>
                    <a:lnTo>
                      <a:pt x="158" y="0"/>
                    </a:lnTo>
                    <a:lnTo>
                      <a:pt x="570" y="444"/>
                    </a:lnTo>
                    <a:close/>
                    <a:moveTo>
                      <a:pt x="4" y="305"/>
                    </a:moveTo>
                    <a:lnTo>
                      <a:pt x="562" y="439"/>
                    </a:lnTo>
                    <a:lnTo>
                      <a:pt x="158" y="5"/>
                    </a:lnTo>
                    <a:lnTo>
                      <a:pt x="4" y="30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73" name="Freeform 92">
                <a:extLst>
                  <a:ext uri="{FF2B5EF4-FFF2-40B4-BE49-F238E27FC236}">
                    <a16:creationId xmlns:a16="http://schemas.microsoft.com/office/drawing/2014/main" id="{C1C02E66-5248-47E5-B1F3-C0420A7CCCA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081" y="4943"/>
                <a:ext cx="452" cy="533"/>
              </a:xfrm>
              <a:custGeom>
                <a:avLst/>
                <a:gdLst>
                  <a:gd name="T0" fmla="*/ 410 w 452"/>
                  <a:gd name="T1" fmla="*/ 533 h 533"/>
                  <a:gd name="T2" fmla="*/ 409 w 452"/>
                  <a:gd name="T3" fmla="*/ 531 h 533"/>
                  <a:gd name="T4" fmla="*/ 0 w 452"/>
                  <a:gd name="T5" fmla="*/ 90 h 533"/>
                  <a:gd name="T6" fmla="*/ 452 w 452"/>
                  <a:gd name="T7" fmla="*/ 0 h 533"/>
                  <a:gd name="T8" fmla="*/ 452 w 452"/>
                  <a:gd name="T9" fmla="*/ 2 h 533"/>
                  <a:gd name="T10" fmla="*/ 410 w 452"/>
                  <a:gd name="T11" fmla="*/ 533 h 533"/>
                  <a:gd name="T12" fmla="*/ 4 w 452"/>
                  <a:gd name="T13" fmla="*/ 92 h 533"/>
                  <a:gd name="T14" fmla="*/ 409 w 452"/>
                  <a:gd name="T15" fmla="*/ 527 h 533"/>
                  <a:gd name="T16" fmla="*/ 450 w 452"/>
                  <a:gd name="T17" fmla="*/ 3 h 533"/>
                  <a:gd name="T18" fmla="*/ 4 w 452"/>
                  <a:gd name="T19" fmla="*/ 92 h 5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52" h="533">
                    <a:moveTo>
                      <a:pt x="410" y="533"/>
                    </a:moveTo>
                    <a:lnTo>
                      <a:pt x="409" y="531"/>
                    </a:lnTo>
                    <a:lnTo>
                      <a:pt x="0" y="90"/>
                    </a:lnTo>
                    <a:lnTo>
                      <a:pt x="452" y="0"/>
                    </a:lnTo>
                    <a:lnTo>
                      <a:pt x="452" y="2"/>
                    </a:lnTo>
                    <a:lnTo>
                      <a:pt x="410" y="533"/>
                    </a:lnTo>
                    <a:close/>
                    <a:moveTo>
                      <a:pt x="4" y="92"/>
                    </a:moveTo>
                    <a:lnTo>
                      <a:pt x="409" y="527"/>
                    </a:lnTo>
                    <a:lnTo>
                      <a:pt x="450" y="3"/>
                    </a:lnTo>
                    <a:lnTo>
                      <a:pt x="4" y="9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74" name="Freeform 93">
                <a:extLst>
                  <a:ext uri="{FF2B5EF4-FFF2-40B4-BE49-F238E27FC236}">
                    <a16:creationId xmlns:a16="http://schemas.microsoft.com/office/drawing/2014/main" id="{66C86055-994A-4EE4-95C3-E460D3BFDC2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081" y="4402"/>
                <a:ext cx="453" cy="634"/>
              </a:xfrm>
              <a:custGeom>
                <a:avLst/>
                <a:gdLst>
                  <a:gd name="T0" fmla="*/ 0 w 453"/>
                  <a:gd name="T1" fmla="*/ 634 h 634"/>
                  <a:gd name="T2" fmla="*/ 1 w 453"/>
                  <a:gd name="T3" fmla="*/ 632 h 634"/>
                  <a:gd name="T4" fmla="*/ 235 w 453"/>
                  <a:gd name="T5" fmla="*/ 0 h 634"/>
                  <a:gd name="T6" fmla="*/ 453 w 453"/>
                  <a:gd name="T7" fmla="*/ 544 h 634"/>
                  <a:gd name="T8" fmla="*/ 0 w 453"/>
                  <a:gd name="T9" fmla="*/ 634 h 634"/>
                  <a:gd name="T10" fmla="*/ 235 w 453"/>
                  <a:gd name="T11" fmla="*/ 7 h 634"/>
                  <a:gd name="T12" fmla="*/ 4 w 453"/>
                  <a:gd name="T13" fmla="*/ 631 h 634"/>
                  <a:gd name="T14" fmla="*/ 450 w 453"/>
                  <a:gd name="T15" fmla="*/ 542 h 634"/>
                  <a:gd name="T16" fmla="*/ 235 w 453"/>
                  <a:gd name="T17" fmla="*/ 7 h 6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53" h="634">
                    <a:moveTo>
                      <a:pt x="0" y="634"/>
                    </a:moveTo>
                    <a:lnTo>
                      <a:pt x="1" y="632"/>
                    </a:lnTo>
                    <a:lnTo>
                      <a:pt x="235" y="0"/>
                    </a:lnTo>
                    <a:lnTo>
                      <a:pt x="453" y="544"/>
                    </a:lnTo>
                    <a:lnTo>
                      <a:pt x="0" y="634"/>
                    </a:lnTo>
                    <a:close/>
                    <a:moveTo>
                      <a:pt x="235" y="7"/>
                    </a:moveTo>
                    <a:lnTo>
                      <a:pt x="4" y="631"/>
                    </a:lnTo>
                    <a:lnTo>
                      <a:pt x="450" y="542"/>
                    </a:lnTo>
                    <a:lnTo>
                      <a:pt x="235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75" name="Freeform 94">
                <a:extLst>
                  <a:ext uri="{FF2B5EF4-FFF2-40B4-BE49-F238E27FC236}">
                    <a16:creationId xmlns:a16="http://schemas.microsoft.com/office/drawing/2014/main" id="{3AD516CD-6EF3-44DF-AC78-3A5BF3B1A4A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082" y="4404"/>
                <a:ext cx="236" cy="638"/>
              </a:xfrm>
              <a:custGeom>
                <a:avLst/>
                <a:gdLst>
                  <a:gd name="T0" fmla="*/ 0 w 236"/>
                  <a:gd name="T1" fmla="*/ 638 h 638"/>
                  <a:gd name="T2" fmla="*/ 23 w 236"/>
                  <a:gd name="T3" fmla="*/ 104 h 638"/>
                  <a:gd name="T4" fmla="*/ 236 w 236"/>
                  <a:gd name="T5" fmla="*/ 0 h 638"/>
                  <a:gd name="T6" fmla="*/ 235 w 236"/>
                  <a:gd name="T7" fmla="*/ 3 h 638"/>
                  <a:gd name="T8" fmla="*/ 0 w 236"/>
                  <a:gd name="T9" fmla="*/ 638 h 638"/>
                  <a:gd name="T10" fmla="*/ 25 w 236"/>
                  <a:gd name="T11" fmla="*/ 106 h 638"/>
                  <a:gd name="T12" fmla="*/ 3 w 236"/>
                  <a:gd name="T13" fmla="*/ 622 h 638"/>
                  <a:gd name="T14" fmla="*/ 232 w 236"/>
                  <a:gd name="T15" fmla="*/ 4 h 638"/>
                  <a:gd name="T16" fmla="*/ 25 w 236"/>
                  <a:gd name="T17" fmla="*/ 106 h 6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36" h="638">
                    <a:moveTo>
                      <a:pt x="0" y="638"/>
                    </a:moveTo>
                    <a:lnTo>
                      <a:pt x="23" y="104"/>
                    </a:lnTo>
                    <a:lnTo>
                      <a:pt x="236" y="0"/>
                    </a:lnTo>
                    <a:lnTo>
                      <a:pt x="235" y="3"/>
                    </a:lnTo>
                    <a:lnTo>
                      <a:pt x="0" y="638"/>
                    </a:lnTo>
                    <a:close/>
                    <a:moveTo>
                      <a:pt x="25" y="106"/>
                    </a:moveTo>
                    <a:lnTo>
                      <a:pt x="3" y="622"/>
                    </a:lnTo>
                    <a:lnTo>
                      <a:pt x="232" y="4"/>
                    </a:lnTo>
                    <a:lnTo>
                      <a:pt x="25" y="10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76" name="Freeform 95">
                <a:extLst>
                  <a:ext uri="{FF2B5EF4-FFF2-40B4-BE49-F238E27FC236}">
                    <a16:creationId xmlns:a16="http://schemas.microsoft.com/office/drawing/2014/main" id="{E52E8C67-103A-4B0F-A898-BA3753935E9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894" y="3856"/>
                <a:ext cx="424" cy="655"/>
              </a:xfrm>
              <a:custGeom>
                <a:avLst/>
                <a:gdLst>
                  <a:gd name="T0" fmla="*/ 212 w 424"/>
                  <a:gd name="T1" fmla="*/ 655 h 655"/>
                  <a:gd name="T2" fmla="*/ 211 w 424"/>
                  <a:gd name="T3" fmla="*/ 654 h 655"/>
                  <a:gd name="T4" fmla="*/ 0 w 424"/>
                  <a:gd name="T5" fmla="*/ 0 h 655"/>
                  <a:gd name="T6" fmla="*/ 424 w 424"/>
                  <a:gd name="T7" fmla="*/ 551 h 655"/>
                  <a:gd name="T8" fmla="*/ 212 w 424"/>
                  <a:gd name="T9" fmla="*/ 655 h 655"/>
                  <a:gd name="T10" fmla="*/ 7 w 424"/>
                  <a:gd name="T11" fmla="*/ 13 h 655"/>
                  <a:gd name="T12" fmla="*/ 213 w 424"/>
                  <a:gd name="T13" fmla="*/ 651 h 655"/>
                  <a:gd name="T14" fmla="*/ 420 w 424"/>
                  <a:gd name="T15" fmla="*/ 550 h 655"/>
                  <a:gd name="T16" fmla="*/ 7 w 424"/>
                  <a:gd name="T17" fmla="*/ 13 h 6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24" h="655">
                    <a:moveTo>
                      <a:pt x="212" y="655"/>
                    </a:moveTo>
                    <a:lnTo>
                      <a:pt x="211" y="654"/>
                    </a:lnTo>
                    <a:lnTo>
                      <a:pt x="0" y="0"/>
                    </a:lnTo>
                    <a:lnTo>
                      <a:pt x="424" y="551"/>
                    </a:lnTo>
                    <a:lnTo>
                      <a:pt x="212" y="655"/>
                    </a:lnTo>
                    <a:close/>
                    <a:moveTo>
                      <a:pt x="7" y="13"/>
                    </a:moveTo>
                    <a:lnTo>
                      <a:pt x="213" y="651"/>
                    </a:lnTo>
                    <a:lnTo>
                      <a:pt x="420" y="550"/>
                    </a:lnTo>
                    <a:lnTo>
                      <a:pt x="7" y="1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77" name="Freeform 96">
                <a:extLst>
                  <a:ext uri="{FF2B5EF4-FFF2-40B4-BE49-F238E27FC236}">
                    <a16:creationId xmlns:a16="http://schemas.microsoft.com/office/drawing/2014/main" id="{E47C7869-349F-4822-A7D6-1320D1A702B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552" y="3861"/>
                <a:ext cx="557" cy="652"/>
              </a:xfrm>
              <a:custGeom>
                <a:avLst/>
                <a:gdLst>
                  <a:gd name="T0" fmla="*/ 557 w 557"/>
                  <a:gd name="T1" fmla="*/ 652 h 652"/>
                  <a:gd name="T2" fmla="*/ 0 w 557"/>
                  <a:gd name="T3" fmla="*/ 154 h 652"/>
                  <a:gd name="T4" fmla="*/ 347 w 557"/>
                  <a:gd name="T5" fmla="*/ 0 h 652"/>
                  <a:gd name="T6" fmla="*/ 347 w 557"/>
                  <a:gd name="T7" fmla="*/ 1 h 652"/>
                  <a:gd name="T8" fmla="*/ 557 w 557"/>
                  <a:gd name="T9" fmla="*/ 652 h 652"/>
                  <a:gd name="T10" fmla="*/ 4 w 557"/>
                  <a:gd name="T11" fmla="*/ 155 h 652"/>
                  <a:gd name="T12" fmla="*/ 552 w 557"/>
                  <a:gd name="T13" fmla="*/ 644 h 652"/>
                  <a:gd name="T14" fmla="*/ 344 w 557"/>
                  <a:gd name="T15" fmla="*/ 3 h 652"/>
                  <a:gd name="T16" fmla="*/ 4 w 557"/>
                  <a:gd name="T17" fmla="*/ 155 h 6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57" h="652">
                    <a:moveTo>
                      <a:pt x="557" y="652"/>
                    </a:moveTo>
                    <a:lnTo>
                      <a:pt x="0" y="154"/>
                    </a:lnTo>
                    <a:lnTo>
                      <a:pt x="347" y="0"/>
                    </a:lnTo>
                    <a:lnTo>
                      <a:pt x="347" y="1"/>
                    </a:lnTo>
                    <a:lnTo>
                      <a:pt x="557" y="652"/>
                    </a:lnTo>
                    <a:close/>
                    <a:moveTo>
                      <a:pt x="4" y="155"/>
                    </a:moveTo>
                    <a:lnTo>
                      <a:pt x="552" y="644"/>
                    </a:lnTo>
                    <a:lnTo>
                      <a:pt x="344" y="3"/>
                    </a:lnTo>
                    <a:lnTo>
                      <a:pt x="4" y="15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78" name="Freeform 97">
                <a:extLst>
                  <a:ext uri="{FF2B5EF4-FFF2-40B4-BE49-F238E27FC236}">
                    <a16:creationId xmlns:a16="http://schemas.microsoft.com/office/drawing/2014/main" id="{2E1FC427-3E8F-437B-ABE7-A9D3D3A6261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553" y="3551"/>
                <a:ext cx="347" cy="467"/>
              </a:xfrm>
              <a:custGeom>
                <a:avLst/>
                <a:gdLst>
                  <a:gd name="T0" fmla="*/ 0 w 347"/>
                  <a:gd name="T1" fmla="*/ 467 h 467"/>
                  <a:gd name="T2" fmla="*/ 0 w 347"/>
                  <a:gd name="T3" fmla="*/ 464 h 467"/>
                  <a:gd name="T4" fmla="*/ 57 w 347"/>
                  <a:gd name="T5" fmla="*/ 0 h 467"/>
                  <a:gd name="T6" fmla="*/ 347 w 347"/>
                  <a:gd name="T7" fmla="*/ 312 h 467"/>
                  <a:gd name="T8" fmla="*/ 344 w 347"/>
                  <a:gd name="T9" fmla="*/ 313 h 467"/>
                  <a:gd name="T10" fmla="*/ 0 w 347"/>
                  <a:gd name="T11" fmla="*/ 467 h 467"/>
                  <a:gd name="T12" fmla="*/ 60 w 347"/>
                  <a:gd name="T13" fmla="*/ 6 h 467"/>
                  <a:gd name="T14" fmla="*/ 3 w 347"/>
                  <a:gd name="T15" fmla="*/ 462 h 467"/>
                  <a:gd name="T16" fmla="*/ 342 w 347"/>
                  <a:gd name="T17" fmla="*/ 311 h 467"/>
                  <a:gd name="T18" fmla="*/ 60 w 347"/>
                  <a:gd name="T19" fmla="*/ 6 h 4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47" h="467">
                    <a:moveTo>
                      <a:pt x="0" y="467"/>
                    </a:moveTo>
                    <a:lnTo>
                      <a:pt x="0" y="464"/>
                    </a:lnTo>
                    <a:lnTo>
                      <a:pt x="57" y="0"/>
                    </a:lnTo>
                    <a:lnTo>
                      <a:pt x="347" y="312"/>
                    </a:lnTo>
                    <a:lnTo>
                      <a:pt x="344" y="313"/>
                    </a:lnTo>
                    <a:lnTo>
                      <a:pt x="0" y="467"/>
                    </a:lnTo>
                    <a:close/>
                    <a:moveTo>
                      <a:pt x="60" y="6"/>
                    </a:moveTo>
                    <a:lnTo>
                      <a:pt x="3" y="462"/>
                    </a:lnTo>
                    <a:lnTo>
                      <a:pt x="342" y="311"/>
                    </a:lnTo>
                    <a:lnTo>
                      <a:pt x="60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79" name="Freeform 98">
                <a:extLst>
                  <a:ext uri="{FF2B5EF4-FFF2-40B4-BE49-F238E27FC236}">
                    <a16:creationId xmlns:a16="http://schemas.microsoft.com/office/drawing/2014/main" id="{7A3829B0-9304-430B-A793-0D656FBCD63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018" y="3551"/>
                <a:ext cx="595" cy="465"/>
              </a:xfrm>
              <a:custGeom>
                <a:avLst/>
                <a:gdLst>
                  <a:gd name="T0" fmla="*/ 537 w 595"/>
                  <a:gd name="T1" fmla="*/ 465 h 465"/>
                  <a:gd name="T2" fmla="*/ 536 w 595"/>
                  <a:gd name="T3" fmla="*/ 465 h 465"/>
                  <a:gd name="T4" fmla="*/ 0 w 595"/>
                  <a:gd name="T5" fmla="*/ 372 h 465"/>
                  <a:gd name="T6" fmla="*/ 3 w 595"/>
                  <a:gd name="T7" fmla="*/ 370 h 465"/>
                  <a:gd name="T8" fmla="*/ 595 w 595"/>
                  <a:gd name="T9" fmla="*/ 0 h 465"/>
                  <a:gd name="T10" fmla="*/ 595 w 595"/>
                  <a:gd name="T11" fmla="*/ 2 h 465"/>
                  <a:gd name="T12" fmla="*/ 537 w 595"/>
                  <a:gd name="T13" fmla="*/ 465 h 465"/>
                  <a:gd name="T14" fmla="*/ 6 w 595"/>
                  <a:gd name="T15" fmla="*/ 370 h 465"/>
                  <a:gd name="T16" fmla="*/ 535 w 595"/>
                  <a:gd name="T17" fmla="*/ 463 h 465"/>
                  <a:gd name="T18" fmla="*/ 591 w 595"/>
                  <a:gd name="T19" fmla="*/ 5 h 465"/>
                  <a:gd name="T20" fmla="*/ 6 w 595"/>
                  <a:gd name="T21" fmla="*/ 370 h 4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95" h="465">
                    <a:moveTo>
                      <a:pt x="537" y="465"/>
                    </a:moveTo>
                    <a:lnTo>
                      <a:pt x="536" y="465"/>
                    </a:lnTo>
                    <a:lnTo>
                      <a:pt x="0" y="372"/>
                    </a:lnTo>
                    <a:lnTo>
                      <a:pt x="3" y="370"/>
                    </a:lnTo>
                    <a:lnTo>
                      <a:pt x="595" y="0"/>
                    </a:lnTo>
                    <a:lnTo>
                      <a:pt x="595" y="2"/>
                    </a:lnTo>
                    <a:lnTo>
                      <a:pt x="537" y="465"/>
                    </a:lnTo>
                    <a:close/>
                    <a:moveTo>
                      <a:pt x="6" y="370"/>
                    </a:moveTo>
                    <a:lnTo>
                      <a:pt x="535" y="463"/>
                    </a:lnTo>
                    <a:lnTo>
                      <a:pt x="591" y="5"/>
                    </a:lnTo>
                    <a:lnTo>
                      <a:pt x="6" y="37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80" name="Freeform 99">
                <a:extLst>
                  <a:ext uri="{FF2B5EF4-FFF2-40B4-BE49-F238E27FC236}">
                    <a16:creationId xmlns:a16="http://schemas.microsoft.com/office/drawing/2014/main" id="{B3B5F9D7-42EE-4013-B339-E8E44034A3E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845" y="3550"/>
                <a:ext cx="773" cy="373"/>
              </a:xfrm>
              <a:custGeom>
                <a:avLst/>
                <a:gdLst>
                  <a:gd name="T0" fmla="*/ 176 w 773"/>
                  <a:gd name="T1" fmla="*/ 373 h 373"/>
                  <a:gd name="T2" fmla="*/ 0 w 773"/>
                  <a:gd name="T3" fmla="*/ 204 h 373"/>
                  <a:gd name="T4" fmla="*/ 773 w 773"/>
                  <a:gd name="T5" fmla="*/ 0 h 373"/>
                  <a:gd name="T6" fmla="*/ 176 w 773"/>
                  <a:gd name="T7" fmla="*/ 373 h 373"/>
                  <a:gd name="T8" fmla="*/ 4 w 773"/>
                  <a:gd name="T9" fmla="*/ 205 h 373"/>
                  <a:gd name="T10" fmla="*/ 176 w 773"/>
                  <a:gd name="T11" fmla="*/ 371 h 373"/>
                  <a:gd name="T12" fmla="*/ 758 w 773"/>
                  <a:gd name="T13" fmla="*/ 7 h 373"/>
                  <a:gd name="T14" fmla="*/ 4 w 773"/>
                  <a:gd name="T15" fmla="*/ 205 h 3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73" h="373">
                    <a:moveTo>
                      <a:pt x="176" y="373"/>
                    </a:moveTo>
                    <a:lnTo>
                      <a:pt x="0" y="204"/>
                    </a:lnTo>
                    <a:lnTo>
                      <a:pt x="773" y="0"/>
                    </a:lnTo>
                    <a:lnTo>
                      <a:pt x="176" y="373"/>
                    </a:lnTo>
                    <a:close/>
                    <a:moveTo>
                      <a:pt x="4" y="205"/>
                    </a:moveTo>
                    <a:lnTo>
                      <a:pt x="176" y="371"/>
                    </a:lnTo>
                    <a:lnTo>
                      <a:pt x="758" y="7"/>
                    </a:lnTo>
                    <a:lnTo>
                      <a:pt x="4" y="20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81" name="Freeform 100">
                <a:extLst>
                  <a:ext uri="{FF2B5EF4-FFF2-40B4-BE49-F238E27FC236}">
                    <a16:creationId xmlns:a16="http://schemas.microsoft.com/office/drawing/2014/main" id="{F8CA6FAB-AE73-40A3-8BEE-4EA35E66A6C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644" y="3753"/>
                <a:ext cx="380" cy="171"/>
              </a:xfrm>
              <a:custGeom>
                <a:avLst/>
                <a:gdLst>
                  <a:gd name="T0" fmla="*/ 0 w 380"/>
                  <a:gd name="T1" fmla="*/ 119 h 171"/>
                  <a:gd name="T2" fmla="*/ 203 w 380"/>
                  <a:gd name="T3" fmla="*/ 0 h 171"/>
                  <a:gd name="T4" fmla="*/ 380 w 380"/>
                  <a:gd name="T5" fmla="*/ 171 h 171"/>
                  <a:gd name="T6" fmla="*/ 0 w 380"/>
                  <a:gd name="T7" fmla="*/ 119 h 171"/>
                  <a:gd name="T8" fmla="*/ 203 w 380"/>
                  <a:gd name="T9" fmla="*/ 3 h 171"/>
                  <a:gd name="T10" fmla="*/ 7 w 380"/>
                  <a:gd name="T11" fmla="*/ 118 h 171"/>
                  <a:gd name="T12" fmla="*/ 374 w 380"/>
                  <a:gd name="T13" fmla="*/ 168 h 171"/>
                  <a:gd name="T14" fmla="*/ 203 w 380"/>
                  <a:gd name="T15" fmla="*/ 3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80" h="171">
                    <a:moveTo>
                      <a:pt x="0" y="119"/>
                    </a:moveTo>
                    <a:lnTo>
                      <a:pt x="203" y="0"/>
                    </a:lnTo>
                    <a:lnTo>
                      <a:pt x="380" y="171"/>
                    </a:lnTo>
                    <a:lnTo>
                      <a:pt x="0" y="119"/>
                    </a:lnTo>
                    <a:close/>
                    <a:moveTo>
                      <a:pt x="203" y="3"/>
                    </a:moveTo>
                    <a:lnTo>
                      <a:pt x="7" y="118"/>
                    </a:lnTo>
                    <a:lnTo>
                      <a:pt x="374" y="168"/>
                    </a:lnTo>
                    <a:lnTo>
                      <a:pt x="203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82" name="Freeform 101">
                <a:extLst>
                  <a:ext uri="{FF2B5EF4-FFF2-40B4-BE49-F238E27FC236}">
                    <a16:creationId xmlns:a16="http://schemas.microsoft.com/office/drawing/2014/main" id="{9BD06A63-C08E-409A-847D-498534F335C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466" y="3345"/>
                <a:ext cx="383" cy="529"/>
              </a:xfrm>
              <a:custGeom>
                <a:avLst/>
                <a:gdLst>
                  <a:gd name="T0" fmla="*/ 180 w 383"/>
                  <a:gd name="T1" fmla="*/ 529 h 529"/>
                  <a:gd name="T2" fmla="*/ 0 w 383"/>
                  <a:gd name="T3" fmla="*/ 0 h 529"/>
                  <a:gd name="T4" fmla="*/ 383 w 383"/>
                  <a:gd name="T5" fmla="*/ 410 h 529"/>
                  <a:gd name="T6" fmla="*/ 180 w 383"/>
                  <a:gd name="T7" fmla="*/ 529 h 529"/>
                  <a:gd name="T8" fmla="*/ 6 w 383"/>
                  <a:gd name="T9" fmla="*/ 10 h 529"/>
                  <a:gd name="T10" fmla="*/ 183 w 383"/>
                  <a:gd name="T11" fmla="*/ 525 h 529"/>
                  <a:gd name="T12" fmla="*/ 379 w 383"/>
                  <a:gd name="T13" fmla="*/ 409 h 529"/>
                  <a:gd name="T14" fmla="*/ 6 w 383"/>
                  <a:gd name="T15" fmla="*/ 10 h 5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83" h="529">
                    <a:moveTo>
                      <a:pt x="180" y="529"/>
                    </a:moveTo>
                    <a:lnTo>
                      <a:pt x="0" y="0"/>
                    </a:lnTo>
                    <a:lnTo>
                      <a:pt x="383" y="410"/>
                    </a:lnTo>
                    <a:lnTo>
                      <a:pt x="180" y="529"/>
                    </a:lnTo>
                    <a:close/>
                    <a:moveTo>
                      <a:pt x="6" y="10"/>
                    </a:moveTo>
                    <a:lnTo>
                      <a:pt x="183" y="525"/>
                    </a:lnTo>
                    <a:lnTo>
                      <a:pt x="379" y="409"/>
                    </a:lnTo>
                    <a:lnTo>
                      <a:pt x="6" y="1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83" name="Freeform 102">
                <a:extLst>
                  <a:ext uri="{FF2B5EF4-FFF2-40B4-BE49-F238E27FC236}">
                    <a16:creationId xmlns:a16="http://schemas.microsoft.com/office/drawing/2014/main" id="{D5BAB3B1-C994-49AC-8287-F893A06CD0F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122" y="3347"/>
                <a:ext cx="527" cy="695"/>
              </a:xfrm>
              <a:custGeom>
                <a:avLst/>
                <a:gdLst>
                  <a:gd name="T0" fmla="*/ 0 w 527"/>
                  <a:gd name="T1" fmla="*/ 695 h 695"/>
                  <a:gd name="T2" fmla="*/ 348 w 527"/>
                  <a:gd name="T3" fmla="*/ 0 h 695"/>
                  <a:gd name="T4" fmla="*/ 527 w 527"/>
                  <a:gd name="T5" fmla="*/ 525 h 695"/>
                  <a:gd name="T6" fmla="*/ 525 w 527"/>
                  <a:gd name="T7" fmla="*/ 525 h 695"/>
                  <a:gd name="T8" fmla="*/ 0 w 527"/>
                  <a:gd name="T9" fmla="*/ 695 h 695"/>
                  <a:gd name="T10" fmla="*/ 347 w 527"/>
                  <a:gd name="T11" fmla="*/ 7 h 695"/>
                  <a:gd name="T12" fmla="*/ 4 w 527"/>
                  <a:gd name="T13" fmla="*/ 690 h 695"/>
                  <a:gd name="T14" fmla="*/ 524 w 527"/>
                  <a:gd name="T15" fmla="*/ 524 h 695"/>
                  <a:gd name="T16" fmla="*/ 347 w 527"/>
                  <a:gd name="T17" fmla="*/ 7 h 6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27" h="695">
                    <a:moveTo>
                      <a:pt x="0" y="695"/>
                    </a:moveTo>
                    <a:lnTo>
                      <a:pt x="348" y="0"/>
                    </a:lnTo>
                    <a:lnTo>
                      <a:pt x="527" y="525"/>
                    </a:lnTo>
                    <a:lnTo>
                      <a:pt x="525" y="525"/>
                    </a:lnTo>
                    <a:lnTo>
                      <a:pt x="0" y="695"/>
                    </a:lnTo>
                    <a:close/>
                    <a:moveTo>
                      <a:pt x="347" y="7"/>
                    </a:moveTo>
                    <a:lnTo>
                      <a:pt x="4" y="690"/>
                    </a:lnTo>
                    <a:lnTo>
                      <a:pt x="524" y="524"/>
                    </a:lnTo>
                    <a:lnTo>
                      <a:pt x="347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84" name="Freeform 103">
                <a:extLst>
                  <a:ext uri="{FF2B5EF4-FFF2-40B4-BE49-F238E27FC236}">
                    <a16:creationId xmlns:a16="http://schemas.microsoft.com/office/drawing/2014/main" id="{B8EB6886-F3CD-4CCA-A079-75561DF7A2C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122" y="3869"/>
                <a:ext cx="530" cy="514"/>
              </a:xfrm>
              <a:custGeom>
                <a:avLst/>
                <a:gdLst>
                  <a:gd name="T0" fmla="*/ 59 w 530"/>
                  <a:gd name="T1" fmla="*/ 514 h 514"/>
                  <a:gd name="T2" fmla="*/ 0 w 530"/>
                  <a:gd name="T3" fmla="*/ 169 h 514"/>
                  <a:gd name="T4" fmla="*/ 1 w 530"/>
                  <a:gd name="T5" fmla="*/ 169 h 514"/>
                  <a:gd name="T6" fmla="*/ 530 w 530"/>
                  <a:gd name="T7" fmla="*/ 0 h 514"/>
                  <a:gd name="T8" fmla="*/ 59 w 530"/>
                  <a:gd name="T9" fmla="*/ 514 h 514"/>
                  <a:gd name="T10" fmla="*/ 3 w 530"/>
                  <a:gd name="T11" fmla="*/ 172 h 514"/>
                  <a:gd name="T12" fmla="*/ 61 w 530"/>
                  <a:gd name="T13" fmla="*/ 508 h 514"/>
                  <a:gd name="T14" fmla="*/ 522 w 530"/>
                  <a:gd name="T15" fmla="*/ 6 h 514"/>
                  <a:gd name="T16" fmla="*/ 3 w 530"/>
                  <a:gd name="T17" fmla="*/ 172 h 5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30" h="514">
                    <a:moveTo>
                      <a:pt x="59" y="514"/>
                    </a:moveTo>
                    <a:lnTo>
                      <a:pt x="0" y="169"/>
                    </a:lnTo>
                    <a:lnTo>
                      <a:pt x="1" y="169"/>
                    </a:lnTo>
                    <a:lnTo>
                      <a:pt x="530" y="0"/>
                    </a:lnTo>
                    <a:lnTo>
                      <a:pt x="59" y="514"/>
                    </a:lnTo>
                    <a:close/>
                    <a:moveTo>
                      <a:pt x="3" y="172"/>
                    </a:moveTo>
                    <a:lnTo>
                      <a:pt x="61" y="508"/>
                    </a:lnTo>
                    <a:lnTo>
                      <a:pt x="522" y="6"/>
                    </a:lnTo>
                    <a:lnTo>
                      <a:pt x="3" y="17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85" name="Freeform 104">
                <a:extLst>
                  <a:ext uri="{FF2B5EF4-FFF2-40B4-BE49-F238E27FC236}">
                    <a16:creationId xmlns:a16="http://schemas.microsoft.com/office/drawing/2014/main" id="{615EC3FF-EF97-4817-9DCC-ACD2DCBDD3F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633" y="4037"/>
                <a:ext cx="551" cy="345"/>
              </a:xfrm>
              <a:custGeom>
                <a:avLst/>
                <a:gdLst>
                  <a:gd name="T0" fmla="*/ 551 w 551"/>
                  <a:gd name="T1" fmla="*/ 345 h 345"/>
                  <a:gd name="T2" fmla="*/ 0 w 551"/>
                  <a:gd name="T3" fmla="*/ 143 h 345"/>
                  <a:gd name="T4" fmla="*/ 492 w 551"/>
                  <a:gd name="T5" fmla="*/ 0 h 345"/>
                  <a:gd name="T6" fmla="*/ 551 w 551"/>
                  <a:gd name="T7" fmla="*/ 345 h 345"/>
                  <a:gd name="T8" fmla="*/ 8 w 551"/>
                  <a:gd name="T9" fmla="*/ 144 h 345"/>
                  <a:gd name="T10" fmla="*/ 547 w 551"/>
                  <a:gd name="T11" fmla="*/ 341 h 345"/>
                  <a:gd name="T12" fmla="*/ 490 w 551"/>
                  <a:gd name="T13" fmla="*/ 4 h 345"/>
                  <a:gd name="T14" fmla="*/ 8 w 551"/>
                  <a:gd name="T15" fmla="*/ 144 h 3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51" h="345">
                    <a:moveTo>
                      <a:pt x="551" y="345"/>
                    </a:moveTo>
                    <a:lnTo>
                      <a:pt x="0" y="143"/>
                    </a:lnTo>
                    <a:lnTo>
                      <a:pt x="492" y="0"/>
                    </a:lnTo>
                    <a:lnTo>
                      <a:pt x="551" y="345"/>
                    </a:lnTo>
                    <a:close/>
                    <a:moveTo>
                      <a:pt x="8" y="144"/>
                    </a:moveTo>
                    <a:lnTo>
                      <a:pt x="547" y="341"/>
                    </a:lnTo>
                    <a:lnTo>
                      <a:pt x="490" y="4"/>
                    </a:lnTo>
                    <a:lnTo>
                      <a:pt x="8" y="14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86" name="Freeform 105">
                <a:extLst>
                  <a:ext uri="{FF2B5EF4-FFF2-40B4-BE49-F238E27FC236}">
                    <a16:creationId xmlns:a16="http://schemas.microsoft.com/office/drawing/2014/main" id="{054CA97D-3B14-4668-9DB9-4AAD48B1E0B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634" y="3444"/>
                <a:ext cx="491" cy="738"/>
              </a:xfrm>
              <a:custGeom>
                <a:avLst/>
                <a:gdLst>
                  <a:gd name="T0" fmla="*/ 0 w 491"/>
                  <a:gd name="T1" fmla="*/ 738 h 738"/>
                  <a:gd name="T2" fmla="*/ 1 w 491"/>
                  <a:gd name="T3" fmla="*/ 736 h 738"/>
                  <a:gd name="T4" fmla="*/ 355 w 491"/>
                  <a:gd name="T5" fmla="*/ 0 h 738"/>
                  <a:gd name="T6" fmla="*/ 491 w 491"/>
                  <a:gd name="T7" fmla="*/ 597 h 738"/>
                  <a:gd name="T8" fmla="*/ 0 w 491"/>
                  <a:gd name="T9" fmla="*/ 738 h 738"/>
                  <a:gd name="T10" fmla="*/ 355 w 491"/>
                  <a:gd name="T11" fmla="*/ 7 h 738"/>
                  <a:gd name="T12" fmla="*/ 4 w 491"/>
                  <a:gd name="T13" fmla="*/ 735 h 738"/>
                  <a:gd name="T14" fmla="*/ 488 w 491"/>
                  <a:gd name="T15" fmla="*/ 594 h 738"/>
                  <a:gd name="T16" fmla="*/ 355 w 491"/>
                  <a:gd name="T17" fmla="*/ 7 h 7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91" h="738">
                    <a:moveTo>
                      <a:pt x="0" y="738"/>
                    </a:moveTo>
                    <a:lnTo>
                      <a:pt x="1" y="736"/>
                    </a:lnTo>
                    <a:lnTo>
                      <a:pt x="355" y="0"/>
                    </a:lnTo>
                    <a:lnTo>
                      <a:pt x="491" y="597"/>
                    </a:lnTo>
                    <a:lnTo>
                      <a:pt x="0" y="738"/>
                    </a:lnTo>
                    <a:close/>
                    <a:moveTo>
                      <a:pt x="355" y="7"/>
                    </a:moveTo>
                    <a:lnTo>
                      <a:pt x="4" y="735"/>
                    </a:lnTo>
                    <a:lnTo>
                      <a:pt x="488" y="594"/>
                    </a:lnTo>
                    <a:lnTo>
                      <a:pt x="355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87" name="Freeform 106">
                <a:extLst>
                  <a:ext uri="{FF2B5EF4-FFF2-40B4-BE49-F238E27FC236}">
                    <a16:creationId xmlns:a16="http://schemas.microsoft.com/office/drawing/2014/main" id="{02E5B443-B9B2-4F98-81C5-DA3BD642138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988" y="3348"/>
                <a:ext cx="483" cy="695"/>
              </a:xfrm>
              <a:custGeom>
                <a:avLst/>
                <a:gdLst>
                  <a:gd name="T0" fmla="*/ 135 w 483"/>
                  <a:gd name="T1" fmla="*/ 695 h 695"/>
                  <a:gd name="T2" fmla="*/ 135 w 483"/>
                  <a:gd name="T3" fmla="*/ 691 h 695"/>
                  <a:gd name="T4" fmla="*/ 0 w 483"/>
                  <a:gd name="T5" fmla="*/ 98 h 695"/>
                  <a:gd name="T6" fmla="*/ 483 w 483"/>
                  <a:gd name="T7" fmla="*/ 0 h 695"/>
                  <a:gd name="T8" fmla="*/ 135 w 483"/>
                  <a:gd name="T9" fmla="*/ 695 h 695"/>
                  <a:gd name="T10" fmla="*/ 2 w 483"/>
                  <a:gd name="T11" fmla="*/ 100 h 695"/>
                  <a:gd name="T12" fmla="*/ 136 w 483"/>
                  <a:gd name="T13" fmla="*/ 688 h 695"/>
                  <a:gd name="T14" fmla="*/ 478 w 483"/>
                  <a:gd name="T15" fmla="*/ 4 h 695"/>
                  <a:gd name="T16" fmla="*/ 2 w 483"/>
                  <a:gd name="T17" fmla="*/ 100 h 6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83" h="695">
                    <a:moveTo>
                      <a:pt x="135" y="695"/>
                    </a:moveTo>
                    <a:lnTo>
                      <a:pt x="135" y="691"/>
                    </a:lnTo>
                    <a:lnTo>
                      <a:pt x="0" y="98"/>
                    </a:lnTo>
                    <a:lnTo>
                      <a:pt x="483" y="0"/>
                    </a:lnTo>
                    <a:lnTo>
                      <a:pt x="135" y="695"/>
                    </a:lnTo>
                    <a:close/>
                    <a:moveTo>
                      <a:pt x="2" y="100"/>
                    </a:moveTo>
                    <a:lnTo>
                      <a:pt x="136" y="688"/>
                    </a:lnTo>
                    <a:lnTo>
                      <a:pt x="478" y="4"/>
                    </a:lnTo>
                    <a:lnTo>
                      <a:pt x="2" y="10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88" name="Freeform 107">
                <a:extLst>
                  <a:ext uri="{FF2B5EF4-FFF2-40B4-BE49-F238E27FC236}">
                    <a16:creationId xmlns:a16="http://schemas.microsoft.com/office/drawing/2014/main" id="{77DD25D3-5C12-4116-9C6E-F4AEACC51BA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462" y="2891"/>
                <a:ext cx="358" cy="539"/>
              </a:xfrm>
              <a:custGeom>
                <a:avLst/>
                <a:gdLst>
                  <a:gd name="T0" fmla="*/ 358 w 358"/>
                  <a:gd name="T1" fmla="*/ 539 h 539"/>
                  <a:gd name="T2" fmla="*/ 5 w 358"/>
                  <a:gd name="T3" fmla="*/ 461 h 539"/>
                  <a:gd name="T4" fmla="*/ 0 w 358"/>
                  <a:gd name="T5" fmla="*/ 0 h 539"/>
                  <a:gd name="T6" fmla="*/ 358 w 358"/>
                  <a:gd name="T7" fmla="*/ 539 h 539"/>
                  <a:gd name="T8" fmla="*/ 8 w 358"/>
                  <a:gd name="T9" fmla="*/ 458 h 539"/>
                  <a:gd name="T10" fmla="*/ 353 w 358"/>
                  <a:gd name="T11" fmla="*/ 534 h 539"/>
                  <a:gd name="T12" fmla="*/ 3 w 358"/>
                  <a:gd name="T13" fmla="*/ 8 h 539"/>
                  <a:gd name="T14" fmla="*/ 8 w 358"/>
                  <a:gd name="T15" fmla="*/ 458 h 5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58" h="539">
                    <a:moveTo>
                      <a:pt x="358" y="539"/>
                    </a:moveTo>
                    <a:lnTo>
                      <a:pt x="5" y="461"/>
                    </a:lnTo>
                    <a:lnTo>
                      <a:pt x="0" y="0"/>
                    </a:lnTo>
                    <a:lnTo>
                      <a:pt x="358" y="539"/>
                    </a:lnTo>
                    <a:close/>
                    <a:moveTo>
                      <a:pt x="8" y="458"/>
                    </a:moveTo>
                    <a:lnTo>
                      <a:pt x="353" y="534"/>
                    </a:lnTo>
                    <a:lnTo>
                      <a:pt x="3" y="8"/>
                    </a:lnTo>
                    <a:lnTo>
                      <a:pt x="8" y="45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89" name="Freeform 108">
                <a:extLst>
                  <a:ext uri="{FF2B5EF4-FFF2-40B4-BE49-F238E27FC236}">
                    <a16:creationId xmlns:a16="http://schemas.microsoft.com/office/drawing/2014/main" id="{843F7608-21F5-475C-9498-D542127EA2B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462" y="3347"/>
                <a:ext cx="441" cy="265"/>
              </a:xfrm>
              <a:custGeom>
                <a:avLst/>
                <a:gdLst>
                  <a:gd name="T0" fmla="*/ 441 w 441"/>
                  <a:gd name="T1" fmla="*/ 265 h 265"/>
                  <a:gd name="T2" fmla="*/ 0 w 441"/>
                  <a:gd name="T3" fmla="*/ 0 h 265"/>
                  <a:gd name="T4" fmla="*/ 356 w 441"/>
                  <a:gd name="T5" fmla="*/ 80 h 265"/>
                  <a:gd name="T6" fmla="*/ 441 w 441"/>
                  <a:gd name="T7" fmla="*/ 265 h 265"/>
                  <a:gd name="T8" fmla="*/ 15 w 441"/>
                  <a:gd name="T9" fmla="*/ 6 h 265"/>
                  <a:gd name="T10" fmla="*/ 436 w 441"/>
                  <a:gd name="T11" fmla="*/ 259 h 265"/>
                  <a:gd name="T12" fmla="*/ 355 w 441"/>
                  <a:gd name="T13" fmla="*/ 82 h 265"/>
                  <a:gd name="T14" fmla="*/ 15 w 441"/>
                  <a:gd name="T15" fmla="*/ 6 h 2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41" h="265">
                    <a:moveTo>
                      <a:pt x="441" y="265"/>
                    </a:moveTo>
                    <a:lnTo>
                      <a:pt x="0" y="0"/>
                    </a:lnTo>
                    <a:lnTo>
                      <a:pt x="356" y="80"/>
                    </a:lnTo>
                    <a:lnTo>
                      <a:pt x="441" y="265"/>
                    </a:lnTo>
                    <a:close/>
                    <a:moveTo>
                      <a:pt x="15" y="6"/>
                    </a:moveTo>
                    <a:lnTo>
                      <a:pt x="436" y="259"/>
                    </a:lnTo>
                    <a:lnTo>
                      <a:pt x="355" y="82"/>
                    </a:lnTo>
                    <a:lnTo>
                      <a:pt x="15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90" name="Freeform 109">
                <a:extLst>
                  <a:ext uri="{FF2B5EF4-FFF2-40B4-BE49-F238E27FC236}">
                    <a16:creationId xmlns:a16="http://schemas.microsoft.com/office/drawing/2014/main" id="{77F7C244-319C-44BD-82A0-53B703400E1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816" y="3172"/>
                <a:ext cx="703" cy="439"/>
              </a:xfrm>
              <a:custGeom>
                <a:avLst/>
                <a:gdLst>
                  <a:gd name="T0" fmla="*/ 84 w 703"/>
                  <a:gd name="T1" fmla="*/ 439 h 439"/>
                  <a:gd name="T2" fmla="*/ 0 w 703"/>
                  <a:gd name="T3" fmla="*/ 255 h 439"/>
                  <a:gd name="T4" fmla="*/ 1 w 703"/>
                  <a:gd name="T5" fmla="*/ 255 h 439"/>
                  <a:gd name="T6" fmla="*/ 703 w 703"/>
                  <a:gd name="T7" fmla="*/ 0 h 439"/>
                  <a:gd name="T8" fmla="*/ 84 w 703"/>
                  <a:gd name="T9" fmla="*/ 439 h 439"/>
                  <a:gd name="T10" fmla="*/ 3 w 703"/>
                  <a:gd name="T11" fmla="*/ 257 h 439"/>
                  <a:gd name="T12" fmla="*/ 85 w 703"/>
                  <a:gd name="T13" fmla="*/ 435 h 439"/>
                  <a:gd name="T14" fmla="*/ 687 w 703"/>
                  <a:gd name="T15" fmla="*/ 9 h 439"/>
                  <a:gd name="T16" fmla="*/ 3 w 703"/>
                  <a:gd name="T17" fmla="*/ 257 h 4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03" h="439">
                    <a:moveTo>
                      <a:pt x="84" y="439"/>
                    </a:moveTo>
                    <a:lnTo>
                      <a:pt x="0" y="255"/>
                    </a:lnTo>
                    <a:lnTo>
                      <a:pt x="1" y="255"/>
                    </a:lnTo>
                    <a:lnTo>
                      <a:pt x="703" y="0"/>
                    </a:lnTo>
                    <a:lnTo>
                      <a:pt x="84" y="439"/>
                    </a:lnTo>
                    <a:close/>
                    <a:moveTo>
                      <a:pt x="3" y="257"/>
                    </a:moveTo>
                    <a:lnTo>
                      <a:pt x="85" y="435"/>
                    </a:lnTo>
                    <a:lnTo>
                      <a:pt x="687" y="9"/>
                    </a:lnTo>
                    <a:lnTo>
                      <a:pt x="3" y="25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91" name="Freeform 110">
                <a:extLst>
                  <a:ext uri="{FF2B5EF4-FFF2-40B4-BE49-F238E27FC236}">
                    <a16:creationId xmlns:a16="http://schemas.microsoft.com/office/drawing/2014/main" id="{80E2168D-79A4-4ECF-8E35-F12EC83EAB8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461" y="2893"/>
                <a:ext cx="1055" cy="536"/>
              </a:xfrm>
              <a:custGeom>
                <a:avLst/>
                <a:gdLst>
                  <a:gd name="T0" fmla="*/ 356 w 1055"/>
                  <a:gd name="T1" fmla="*/ 536 h 536"/>
                  <a:gd name="T2" fmla="*/ 356 w 1055"/>
                  <a:gd name="T3" fmla="*/ 536 h 536"/>
                  <a:gd name="T4" fmla="*/ 0 w 1055"/>
                  <a:gd name="T5" fmla="*/ 0 h 536"/>
                  <a:gd name="T6" fmla="*/ 3 w 1055"/>
                  <a:gd name="T7" fmla="*/ 1 h 536"/>
                  <a:gd name="T8" fmla="*/ 1055 w 1055"/>
                  <a:gd name="T9" fmla="*/ 284 h 536"/>
                  <a:gd name="T10" fmla="*/ 356 w 1055"/>
                  <a:gd name="T11" fmla="*/ 536 h 536"/>
                  <a:gd name="T12" fmla="*/ 5 w 1055"/>
                  <a:gd name="T13" fmla="*/ 5 h 536"/>
                  <a:gd name="T14" fmla="*/ 357 w 1055"/>
                  <a:gd name="T15" fmla="*/ 534 h 536"/>
                  <a:gd name="T16" fmla="*/ 1047 w 1055"/>
                  <a:gd name="T17" fmla="*/ 284 h 536"/>
                  <a:gd name="T18" fmla="*/ 5 w 1055"/>
                  <a:gd name="T19" fmla="*/ 5 h 5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55" h="536">
                    <a:moveTo>
                      <a:pt x="356" y="536"/>
                    </a:moveTo>
                    <a:lnTo>
                      <a:pt x="356" y="536"/>
                    </a:lnTo>
                    <a:lnTo>
                      <a:pt x="0" y="0"/>
                    </a:lnTo>
                    <a:lnTo>
                      <a:pt x="3" y="1"/>
                    </a:lnTo>
                    <a:lnTo>
                      <a:pt x="1055" y="284"/>
                    </a:lnTo>
                    <a:lnTo>
                      <a:pt x="356" y="536"/>
                    </a:lnTo>
                    <a:close/>
                    <a:moveTo>
                      <a:pt x="5" y="5"/>
                    </a:moveTo>
                    <a:lnTo>
                      <a:pt x="357" y="534"/>
                    </a:lnTo>
                    <a:lnTo>
                      <a:pt x="1047" y="284"/>
                    </a:lnTo>
                    <a:lnTo>
                      <a:pt x="5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92" name="Freeform 111">
                <a:extLst>
                  <a:ext uri="{FF2B5EF4-FFF2-40B4-BE49-F238E27FC236}">
                    <a16:creationId xmlns:a16="http://schemas.microsoft.com/office/drawing/2014/main" id="{D84555E9-3579-4391-A7BA-780AB8A264C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455" y="2861"/>
                <a:ext cx="1060" cy="318"/>
              </a:xfrm>
              <a:custGeom>
                <a:avLst/>
                <a:gdLst>
                  <a:gd name="T0" fmla="*/ 1060 w 1060"/>
                  <a:gd name="T1" fmla="*/ 318 h 318"/>
                  <a:gd name="T2" fmla="*/ 1056 w 1060"/>
                  <a:gd name="T3" fmla="*/ 317 h 318"/>
                  <a:gd name="T4" fmla="*/ 0 w 1060"/>
                  <a:gd name="T5" fmla="*/ 33 h 318"/>
                  <a:gd name="T6" fmla="*/ 846 w 1060"/>
                  <a:gd name="T7" fmla="*/ 0 h 318"/>
                  <a:gd name="T8" fmla="*/ 846 w 1060"/>
                  <a:gd name="T9" fmla="*/ 0 h 318"/>
                  <a:gd name="T10" fmla="*/ 1060 w 1060"/>
                  <a:gd name="T11" fmla="*/ 318 h 318"/>
                  <a:gd name="T12" fmla="*/ 17 w 1060"/>
                  <a:gd name="T13" fmla="*/ 36 h 318"/>
                  <a:gd name="T14" fmla="*/ 1054 w 1060"/>
                  <a:gd name="T15" fmla="*/ 313 h 318"/>
                  <a:gd name="T16" fmla="*/ 845 w 1060"/>
                  <a:gd name="T17" fmla="*/ 2 h 318"/>
                  <a:gd name="T18" fmla="*/ 17 w 1060"/>
                  <a:gd name="T19" fmla="*/ 36 h 3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60" h="318">
                    <a:moveTo>
                      <a:pt x="1060" y="318"/>
                    </a:moveTo>
                    <a:lnTo>
                      <a:pt x="1056" y="317"/>
                    </a:lnTo>
                    <a:lnTo>
                      <a:pt x="0" y="33"/>
                    </a:lnTo>
                    <a:lnTo>
                      <a:pt x="846" y="0"/>
                    </a:lnTo>
                    <a:lnTo>
                      <a:pt x="846" y="0"/>
                    </a:lnTo>
                    <a:lnTo>
                      <a:pt x="1060" y="318"/>
                    </a:lnTo>
                    <a:close/>
                    <a:moveTo>
                      <a:pt x="17" y="36"/>
                    </a:moveTo>
                    <a:lnTo>
                      <a:pt x="1054" y="313"/>
                    </a:lnTo>
                    <a:lnTo>
                      <a:pt x="845" y="2"/>
                    </a:lnTo>
                    <a:lnTo>
                      <a:pt x="17" y="3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93" name="Freeform 112">
                <a:extLst>
                  <a:ext uri="{FF2B5EF4-FFF2-40B4-BE49-F238E27FC236}">
                    <a16:creationId xmlns:a16="http://schemas.microsoft.com/office/drawing/2014/main" id="{DDE8BE0E-9E06-463F-B273-4553676167B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297" y="2860"/>
                <a:ext cx="931" cy="345"/>
              </a:xfrm>
              <a:custGeom>
                <a:avLst/>
                <a:gdLst>
                  <a:gd name="T0" fmla="*/ 214 w 931"/>
                  <a:gd name="T1" fmla="*/ 318 h 345"/>
                  <a:gd name="T2" fmla="*/ 213 w 931"/>
                  <a:gd name="T3" fmla="*/ 318 h 345"/>
                  <a:gd name="T4" fmla="*/ 0 w 931"/>
                  <a:gd name="T5" fmla="*/ 0 h 345"/>
                  <a:gd name="T6" fmla="*/ 931 w 931"/>
                  <a:gd name="T7" fmla="*/ 345 h 345"/>
                  <a:gd name="T8" fmla="*/ 214 w 931"/>
                  <a:gd name="T9" fmla="*/ 318 h 345"/>
                  <a:gd name="T10" fmla="*/ 7 w 931"/>
                  <a:gd name="T11" fmla="*/ 4 h 345"/>
                  <a:gd name="T12" fmla="*/ 215 w 931"/>
                  <a:gd name="T13" fmla="*/ 315 h 345"/>
                  <a:gd name="T14" fmla="*/ 916 w 931"/>
                  <a:gd name="T15" fmla="*/ 342 h 345"/>
                  <a:gd name="T16" fmla="*/ 7 w 931"/>
                  <a:gd name="T17" fmla="*/ 4 h 3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31" h="345">
                    <a:moveTo>
                      <a:pt x="214" y="318"/>
                    </a:moveTo>
                    <a:lnTo>
                      <a:pt x="213" y="318"/>
                    </a:lnTo>
                    <a:lnTo>
                      <a:pt x="0" y="0"/>
                    </a:lnTo>
                    <a:lnTo>
                      <a:pt x="931" y="345"/>
                    </a:lnTo>
                    <a:lnTo>
                      <a:pt x="214" y="318"/>
                    </a:lnTo>
                    <a:close/>
                    <a:moveTo>
                      <a:pt x="7" y="4"/>
                    </a:moveTo>
                    <a:lnTo>
                      <a:pt x="215" y="315"/>
                    </a:lnTo>
                    <a:lnTo>
                      <a:pt x="916" y="342"/>
                    </a:lnTo>
                    <a:lnTo>
                      <a:pt x="7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94" name="Freeform 113">
                <a:extLst>
                  <a:ext uri="{FF2B5EF4-FFF2-40B4-BE49-F238E27FC236}">
                    <a16:creationId xmlns:a16="http://schemas.microsoft.com/office/drawing/2014/main" id="{7BA10766-305D-4B56-9B52-12F39125F9D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985" y="2892"/>
                <a:ext cx="485" cy="558"/>
              </a:xfrm>
              <a:custGeom>
                <a:avLst/>
                <a:gdLst>
                  <a:gd name="T0" fmla="*/ 0 w 485"/>
                  <a:gd name="T1" fmla="*/ 558 h 558"/>
                  <a:gd name="T2" fmla="*/ 480 w 485"/>
                  <a:gd name="T3" fmla="*/ 0 h 558"/>
                  <a:gd name="T4" fmla="*/ 485 w 485"/>
                  <a:gd name="T5" fmla="*/ 460 h 558"/>
                  <a:gd name="T6" fmla="*/ 0 w 485"/>
                  <a:gd name="T7" fmla="*/ 558 h 558"/>
                  <a:gd name="T8" fmla="*/ 477 w 485"/>
                  <a:gd name="T9" fmla="*/ 7 h 558"/>
                  <a:gd name="T10" fmla="*/ 7 w 485"/>
                  <a:gd name="T11" fmla="*/ 553 h 558"/>
                  <a:gd name="T12" fmla="*/ 482 w 485"/>
                  <a:gd name="T13" fmla="*/ 457 h 558"/>
                  <a:gd name="T14" fmla="*/ 477 w 485"/>
                  <a:gd name="T15" fmla="*/ 7 h 5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85" h="558">
                    <a:moveTo>
                      <a:pt x="0" y="558"/>
                    </a:moveTo>
                    <a:lnTo>
                      <a:pt x="480" y="0"/>
                    </a:lnTo>
                    <a:lnTo>
                      <a:pt x="485" y="460"/>
                    </a:lnTo>
                    <a:lnTo>
                      <a:pt x="0" y="558"/>
                    </a:lnTo>
                    <a:close/>
                    <a:moveTo>
                      <a:pt x="477" y="7"/>
                    </a:moveTo>
                    <a:lnTo>
                      <a:pt x="7" y="553"/>
                    </a:lnTo>
                    <a:lnTo>
                      <a:pt x="482" y="457"/>
                    </a:lnTo>
                    <a:lnTo>
                      <a:pt x="477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95" name="Freeform 114">
                <a:extLst>
                  <a:ext uri="{FF2B5EF4-FFF2-40B4-BE49-F238E27FC236}">
                    <a16:creationId xmlns:a16="http://schemas.microsoft.com/office/drawing/2014/main" id="{B50647E9-0023-45BF-BC24-E1FD13D2FE7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487" y="2892"/>
                <a:ext cx="980" cy="556"/>
              </a:xfrm>
              <a:custGeom>
                <a:avLst/>
                <a:gdLst>
                  <a:gd name="T0" fmla="*/ 502 w 980"/>
                  <a:gd name="T1" fmla="*/ 556 h 556"/>
                  <a:gd name="T2" fmla="*/ 502 w 980"/>
                  <a:gd name="T3" fmla="*/ 556 h 556"/>
                  <a:gd name="T4" fmla="*/ 0 w 980"/>
                  <a:gd name="T5" fmla="*/ 354 h 556"/>
                  <a:gd name="T6" fmla="*/ 980 w 980"/>
                  <a:gd name="T7" fmla="*/ 0 h 556"/>
                  <a:gd name="T8" fmla="*/ 502 w 980"/>
                  <a:gd name="T9" fmla="*/ 556 h 556"/>
                  <a:gd name="T10" fmla="*/ 7 w 980"/>
                  <a:gd name="T11" fmla="*/ 354 h 556"/>
                  <a:gd name="T12" fmla="*/ 502 w 980"/>
                  <a:gd name="T13" fmla="*/ 554 h 556"/>
                  <a:gd name="T14" fmla="*/ 972 w 980"/>
                  <a:gd name="T15" fmla="*/ 6 h 556"/>
                  <a:gd name="T16" fmla="*/ 7 w 980"/>
                  <a:gd name="T17" fmla="*/ 354 h 5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80" h="556">
                    <a:moveTo>
                      <a:pt x="502" y="556"/>
                    </a:moveTo>
                    <a:lnTo>
                      <a:pt x="502" y="556"/>
                    </a:lnTo>
                    <a:lnTo>
                      <a:pt x="0" y="354"/>
                    </a:lnTo>
                    <a:lnTo>
                      <a:pt x="980" y="0"/>
                    </a:lnTo>
                    <a:lnTo>
                      <a:pt x="502" y="556"/>
                    </a:lnTo>
                    <a:close/>
                    <a:moveTo>
                      <a:pt x="7" y="354"/>
                    </a:moveTo>
                    <a:lnTo>
                      <a:pt x="502" y="554"/>
                    </a:lnTo>
                    <a:lnTo>
                      <a:pt x="972" y="6"/>
                    </a:lnTo>
                    <a:lnTo>
                      <a:pt x="7" y="35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96" name="Freeform 115">
                <a:extLst>
                  <a:ext uri="{FF2B5EF4-FFF2-40B4-BE49-F238E27FC236}">
                    <a16:creationId xmlns:a16="http://schemas.microsoft.com/office/drawing/2014/main" id="{0996F710-3AEC-4A0E-9139-AEA0A9E9D6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55" y="3212"/>
                <a:ext cx="65" cy="65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7"/>
                      <a:pt x="38" y="56"/>
                      <a:pt x="24" y="54"/>
                    </a:cubicBezTo>
                    <a:cubicBezTo>
                      <a:pt x="10" y="52"/>
                      <a:pt x="0" y="38"/>
                      <a:pt x="2" y="24"/>
                    </a:cubicBezTo>
                    <a:cubicBezTo>
                      <a:pt x="5" y="10"/>
                      <a:pt x="18" y="0"/>
                      <a:pt x="32" y="2"/>
                    </a:cubicBezTo>
                    <a:cubicBezTo>
                      <a:pt x="47" y="5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97" name="Freeform 116">
                <a:extLst>
                  <a:ext uri="{FF2B5EF4-FFF2-40B4-BE49-F238E27FC236}">
                    <a16:creationId xmlns:a16="http://schemas.microsoft.com/office/drawing/2014/main" id="{C2277392-B9F6-4670-B843-A0206647C6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03" y="4147"/>
                <a:ext cx="64" cy="64"/>
              </a:xfrm>
              <a:custGeom>
                <a:avLst/>
                <a:gdLst>
                  <a:gd name="T0" fmla="*/ 53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3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3" y="32"/>
                    </a:moveTo>
                    <a:cubicBezTo>
                      <a:pt x="51" y="47"/>
                      <a:pt x="38" y="56"/>
                      <a:pt x="24" y="54"/>
                    </a:cubicBezTo>
                    <a:cubicBezTo>
                      <a:pt x="9" y="52"/>
                      <a:pt x="0" y="39"/>
                      <a:pt x="2" y="24"/>
                    </a:cubicBezTo>
                    <a:cubicBezTo>
                      <a:pt x="4" y="10"/>
                      <a:pt x="17" y="0"/>
                      <a:pt x="32" y="2"/>
                    </a:cubicBezTo>
                    <a:cubicBezTo>
                      <a:pt x="46" y="5"/>
                      <a:pt x="56" y="18"/>
                      <a:pt x="53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98" name="Freeform 117">
                <a:extLst>
                  <a:ext uri="{FF2B5EF4-FFF2-40B4-BE49-F238E27FC236}">
                    <a16:creationId xmlns:a16="http://schemas.microsoft.com/office/drawing/2014/main" id="{D7885C2F-C6A2-42FA-82F5-CC03E25036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53" y="4342"/>
                <a:ext cx="64" cy="66"/>
              </a:xfrm>
              <a:custGeom>
                <a:avLst/>
                <a:gdLst>
                  <a:gd name="T0" fmla="*/ 54 w 56"/>
                  <a:gd name="T1" fmla="*/ 33 h 57"/>
                  <a:gd name="T2" fmla="*/ 24 w 56"/>
                  <a:gd name="T3" fmla="*/ 54 h 57"/>
                  <a:gd name="T4" fmla="*/ 2 w 56"/>
                  <a:gd name="T5" fmla="*/ 24 h 57"/>
                  <a:gd name="T6" fmla="*/ 32 w 56"/>
                  <a:gd name="T7" fmla="*/ 3 h 57"/>
                  <a:gd name="T8" fmla="*/ 54 w 56"/>
                  <a:gd name="T9" fmla="*/ 33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7">
                    <a:moveTo>
                      <a:pt x="54" y="33"/>
                    </a:moveTo>
                    <a:cubicBezTo>
                      <a:pt x="52" y="47"/>
                      <a:pt x="38" y="57"/>
                      <a:pt x="24" y="54"/>
                    </a:cubicBezTo>
                    <a:cubicBezTo>
                      <a:pt x="10" y="52"/>
                      <a:pt x="0" y="39"/>
                      <a:pt x="2" y="24"/>
                    </a:cubicBezTo>
                    <a:cubicBezTo>
                      <a:pt x="4" y="10"/>
                      <a:pt x="18" y="0"/>
                      <a:pt x="32" y="3"/>
                    </a:cubicBezTo>
                    <a:cubicBezTo>
                      <a:pt x="46" y="5"/>
                      <a:pt x="56" y="18"/>
                      <a:pt x="54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299" name="Freeform 118">
                <a:extLst>
                  <a:ext uri="{FF2B5EF4-FFF2-40B4-BE49-F238E27FC236}">
                    <a16:creationId xmlns:a16="http://schemas.microsoft.com/office/drawing/2014/main" id="{2FF5E896-6400-4310-9FC0-E1D8B3DD7E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86" y="4371"/>
                <a:ext cx="65" cy="65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6"/>
                      <a:pt x="38" y="56"/>
                      <a:pt x="24" y="54"/>
                    </a:cubicBezTo>
                    <a:cubicBezTo>
                      <a:pt x="10" y="52"/>
                      <a:pt x="0" y="38"/>
                      <a:pt x="2" y="24"/>
                    </a:cubicBezTo>
                    <a:cubicBezTo>
                      <a:pt x="4" y="10"/>
                      <a:pt x="18" y="0"/>
                      <a:pt x="32" y="2"/>
                    </a:cubicBezTo>
                    <a:cubicBezTo>
                      <a:pt x="46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00" name="Freeform 119">
                <a:extLst>
                  <a:ext uri="{FF2B5EF4-FFF2-40B4-BE49-F238E27FC236}">
                    <a16:creationId xmlns:a16="http://schemas.microsoft.com/office/drawing/2014/main" id="{4D2B3E49-7D0A-49AF-A031-B612090F82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02" y="4913"/>
                <a:ext cx="64" cy="64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1" y="47"/>
                      <a:pt x="38" y="56"/>
                      <a:pt x="24" y="54"/>
                    </a:cubicBezTo>
                    <a:cubicBezTo>
                      <a:pt x="9" y="52"/>
                      <a:pt x="0" y="38"/>
                      <a:pt x="2" y="24"/>
                    </a:cubicBezTo>
                    <a:cubicBezTo>
                      <a:pt x="4" y="10"/>
                      <a:pt x="18" y="0"/>
                      <a:pt x="32" y="2"/>
                    </a:cubicBezTo>
                    <a:cubicBezTo>
                      <a:pt x="46" y="5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01" name="Freeform 120">
                <a:extLst>
                  <a:ext uri="{FF2B5EF4-FFF2-40B4-BE49-F238E27FC236}">
                    <a16:creationId xmlns:a16="http://schemas.microsoft.com/office/drawing/2014/main" id="{CD3A5A18-BD03-41FC-9CE2-45D9AABA1D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94" y="5302"/>
                <a:ext cx="65" cy="65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6"/>
                      <a:pt x="38" y="56"/>
                      <a:pt x="24" y="54"/>
                    </a:cubicBezTo>
                    <a:cubicBezTo>
                      <a:pt x="10" y="51"/>
                      <a:pt x="0" y="38"/>
                      <a:pt x="2" y="24"/>
                    </a:cubicBezTo>
                    <a:cubicBezTo>
                      <a:pt x="5" y="9"/>
                      <a:pt x="18" y="0"/>
                      <a:pt x="32" y="2"/>
                    </a:cubicBezTo>
                    <a:cubicBezTo>
                      <a:pt x="47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02" name="Freeform 121">
                <a:extLst>
                  <a:ext uri="{FF2B5EF4-FFF2-40B4-BE49-F238E27FC236}">
                    <a16:creationId xmlns:a16="http://schemas.microsoft.com/office/drawing/2014/main" id="{BD8D7EDC-B313-40C6-A8E0-0479C94A5A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05" y="5746"/>
                <a:ext cx="65" cy="64"/>
              </a:xfrm>
              <a:custGeom>
                <a:avLst/>
                <a:gdLst>
                  <a:gd name="T0" fmla="*/ 54 w 57"/>
                  <a:gd name="T1" fmla="*/ 32 h 56"/>
                  <a:gd name="T2" fmla="*/ 24 w 57"/>
                  <a:gd name="T3" fmla="*/ 54 h 56"/>
                  <a:gd name="T4" fmla="*/ 3 w 57"/>
                  <a:gd name="T5" fmla="*/ 24 h 56"/>
                  <a:gd name="T6" fmla="*/ 32 w 57"/>
                  <a:gd name="T7" fmla="*/ 2 h 56"/>
                  <a:gd name="T8" fmla="*/ 54 w 57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7" h="56">
                    <a:moveTo>
                      <a:pt x="54" y="32"/>
                    </a:moveTo>
                    <a:cubicBezTo>
                      <a:pt x="52" y="46"/>
                      <a:pt x="39" y="56"/>
                      <a:pt x="24" y="54"/>
                    </a:cubicBezTo>
                    <a:cubicBezTo>
                      <a:pt x="10" y="52"/>
                      <a:pt x="0" y="38"/>
                      <a:pt x="3" y="24"/>
                    </a:cubicBezTo>
                    <a:cubicBezTo>
                      <a:pt x="5" y="10"/>
                      <a:pt x="18" y="0"/>
                      <a:pt x="32" y="2"/>
                    </a:cubicBezTo>
                    <a:cubicBezTo>
                      <a:pt x="47" y="4"/>
                      <a:pt x="57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03" name="Freeform 122">
                <a:extLst>
                  <a:ext uri="{FF2B5EF4-FFF2-40B4-BE49-F238E27FC236}">
                    <a16:creationId xmlns:a16="http://schemas.microsoft.com/office/drawing/2014/main" id="{4FDB83C6-5CE2-415A-B355-BB11663FD6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10" y="5210"/>
                <a:ext cx="65" cy="65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6"/>
                      <a:pt x="38" y="56"/>
                      <a:pt x="24" y="54"/>
                    </a:cubicBezTo>
                    <a:cubicBezTo>
                      <a:pt x="10" y="51"/>
                      <a:pt x="0" y="38"/>
                      <a:pt x="2" y="24"/>
                    </a:cubicBezTo>
                    <a:cubicBezTo>
                      <a:pt x="4" y="9"/>
                      <a:pt x="18" y="0"/>
                      <a:pt x="32" y="2"/>
                    </a:cubicBezTo>
                    <a:cubicBezTo>
                      <a:pt x="46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04" name="Freeform 123">
                <a:extLst>
                  <a:ext uri="{FF2B5EF4-FFF2-40B4-BE49-F238E27FC236}">
                    <a16:creationId xmlns:a16="http://schemas.microsoft.com/office/drawing/2014/main" id="{25BDF481-EE85-461C-9C88-00B356A513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70" y="4780"/>
                <a:ext cx="64" cy="66"/>
              </a:xfrm>
              <a:custGeom>
                <a:avLst/>
                <a:gdLst>
                  <a:gd name="T0" fmla="*/ 54 w 56"/>
                  <a:gd name="T1" fmla="*/ 33 h 57"/>
                  <a:gd name="T2" fmla="*/ 24 w 56"/>
                  <a:gd name="T3" fmla="*/ 54 h 57"/>
                  <a:gd name="T4" fmla="*/ 2 w 56"/>
                  <a:gd name="T5" fmla="*/ 24 h 57"/>
                  <a:gd name="T6" fmla="*/ 32 w 56"/>
                  <a:gd name="T7" fmla="*/ 3 h 57"/>
                  <a:gd name="T8" fmla="*/ 54 w 56"/>
                  <a:gd name="T9" fmla="*/ 33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7">
                    <a:moveTo>
                      <a:pt x="54" y="33"/>
                    </a:moveTo>
                    <a:cubicBezTo>
                      <a:pt x="52" y="47"/>
                      <a:pt x="38" y="57"/>
                      <a:pt x="24" y="54"/>
                    </a:cubicBezTo>
                    <a:cubicBezTo>
                      <a:pt x="10" y="52"/>
                      <a:pt x="0" y="39"/>
                      <a:pt x="2" y="24"/>
                    </a:cubicBezTo>
                    <a:cubicBezTo>
                      <a:pt x="5" y="10"/>
                      <a:pt x="18" y="0"/>
                      <a:pt x="32" y="3"/>
                    </a:cubicBezTo>
                    <a:cubicBezTo>
                      <a:pt x="47" y="5"/>
                      <a:pt x="56" y="18"/>
                      <a:pt x="54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05" name="Freeform 124">
                <a:extLst>
                  <a:ext uri="{FF2B5EF4-FFF2-40B4-BE49-F238E27FC236}">
                    <a16:creationId xmlns:a16="http://schemas.microsoft.com/office/drawing/2014/main" id="{887E930D-BF3B-41E3-A228-360EBDE5AC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79" y="5685"/>
                <a:ext cx="65" cy="64"/>
              </a:xfrm>
              <a:custGeom>
                <a:avLst/>
                <a:gdLst>
                  <a:gd name="T0" fmla="*/ 54 w 57"/>
                  <a:gd name="T1" fmla="*/ 32 h 56"/>
                  <a:gd name="T2" fmla="*/ 24 w 57"/>
                  <a:gd name="T3" fmla="*/ 54 h 56"/>
                  <a:gd name="T4" fmla="*/ 3 w 57"/>
                  <a:gd name="T5" fmla="*/ 24 h 56"/>
                  <a:gd name="T6" fmla="*/ 33 w 57"/>
                  <a:gd name="T7" fmla="*/ 2 h 56"/>
                  <a:gd name="T8" fmla="*/ 54 w 57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7" h="56">
                    <a:moveTo>
                      <a:pt x="54" y="32"/>
                    </a:moveTo>
                    <a:cubicBezTo>
                      <a:pt x="52" y="46"/>
                      <a:pt x="39" y="56"/>
                      <a:pt x="24" y="54"/>
                    </a:cubicBezTo>
                    <a:cubicBezTo>
                      <a:pt x="10" y="52"/>
                      <a:pt x="0" y="38"/>
                      <a:pt x="3" y="24"/>
                    </a:cubicBezTo>
                    <a:cubicBezTo>
                      <a:pt x="5" y="10"/>
                      <a:pt x="18" y="0"/>
                      <a:pt x="33" y="2"/>
                    </a:cubicBezTo>
                    <a:cubicBezTo>
                      <a:pt x="47" y="5"/>
                      <a:pt x="57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06" name="Freeform 125">
                <a:extLst>
                  <a:ext uri="{FF2B5EF4-FFF2-40B4-BE49-F238E27FC236}">
                    <a16:creationId xmlns:a16="http://schemas.microsoft.com/office/drawing/2014/main" id="{BCA4A412-59C1-4A09-832B-DA2FD05AE2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46" y="5463"/>
                <a:ext cx="64" cy="65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7"/>
                      <a:pt x="38" y="56"/>
                      <a:pt x="24" y="54"/>
                    </a:cubicBezTo>
                    <a:cubicBezTo>
                      <a:pt x="10" y="52"/>
                      <a:pt x="0" y="38"/>
                      <a:pt x="2" y="24"/>
                    </a:cubicBezTo>
                    <a:cubicBezTo>
                      <a:pt x="4" y="10"/>
                      <a:pt x="18" y="0"/>
                      <a:pt x="32" y="2"/>
                    </a:cubicBezTo>
                    <a:cubicBezTo>
                      <a:pt x="46" y="5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07" name="Freeform 126">
                <a:extLst>
                  <a:ext uri="{FF2B5EF4-FFF2-40B4-BE49-F238E27FC236}">
                    <a16:creationId xmlns:a16="http://schemas.microsoft.com/office/drawing/2014/main" id="{83B3536D-DB88-49C0-8BA8-8687707670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60" y="5440"/>
                <a:ext cx="65" cy="65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1" y="46"/>
                      <a:pt x="38" y="56"/>
                      <a:pt x="24" y="54"/>
                    </a:cubicBezTo>
                    <a:cubicBezTo>
                      <a:pt x="10" y="51"/>
                      <a:pt x="0" y="38"/>
                      <a:pt x="2" y="24"/>
                    </a:cubicBezTo>
                    <a:cubicBezTo>
                      <a:pt x="4" y="9"/>
                      <a:pt x="18" y="0"/>
                      <a:pt x="32" y="2"/>
                    </a:cubicBezTo>
                    <a:cubicBezTo>
                      <a:pt x="46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08" name="Freeform 127">
                <a:extLst>
                  <a:ext uri="{FF2B5EF4-FFF2-40B4-BE49-F238E27FC236}">
                    <a16:creationId xmlns:a16="http://schemas.microsoft.com/office/drawing/2014/main" id="{4FC90150-49B6-426D-83E5-0A24D4450D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83" y="4018"/>
                <a:ext cx="66" cy="64"/>
              </a:xfrm>
              <a:custGeom>
                <a:avLst/>
                <a:gdLst>
                  <a:gd name="T0" fmla="*/ 54 w 57"/>
                  <a:gd name="T1" fmla="*/ 32 h 56"/>
                  <a:gd name="T2" fmla="*/ 24 w 57"/>
                  <a:gd name="T3" fmla="*/ 54 h 56"/>
                  <a:gd name="T4" fmla="*/ 3 w 57"/>
                  <a:gd name="T5" fmla="*/ 24 h 56"/>
                  <a:gd name="T6" fmla="*/ 33 w 57"/>
                  <a:gd name="T7" fmla="*/ 2 h 56"/>
                  <a:gd name="T8" fmla="*/ 54 w 57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7" h="56">
                    <a:moveTo>
                      <a:pt x="54" y="32"/>
                    </a:moveTo>
                    <a:cubicBezTo>
                      <a:pt x="52" y="46"/>
                      <a:pt x="39" y="56"/>
                      <a:pt x="24" y="54"/>
                    </a:cubicBezTo>
                    <a:cubicBezTo>
                      <a:pt x="10" y="52"/>
                      <a:pt x="0" y="38"/>
                      <a:pt x="3" y="24"/>
                    </a:cubicBezTo>
                    <a:cubicBezTo>
                      <a:pt x="5" y="10"/>
                      <a:pt x="18" y="0"/>
                      <a:pt x="33" y="2"/>
                    </a:cubicBezTo>
                    <a:cubicBezTo>
                      <a:pt x="47" y="4"/>
                      <a:pt x="57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09" name="Freeform 128">
                <a:extLst>
                  <a:ext uri="{FF2B5EF4-FFF2-40B4-BE49-F238E27FC236}">
                    <a16:creationId xmlns:a16="http://schemas.microsoft.com/office/drawing/2014/main" id="{AD8219A4-CADF-4AF4-A561-783A6FE592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71" y="2829"/>
                <a:ext cx="65" cy="64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1" y="46"/>
                      <a:pt x="38" y="56"/>
                      <a:pt x="24" y="54"/>
                    </a:cubicBezTo>
                    <a:cubicBezTo>
                      <a:pt x="9" y="51"/>
                      <a:pt x="0" y="38"/>
                      <a:pt x="2" y="24"/>
                    </a:cubicBezTo>
                    <a:cubicBezTo>
                      <a:pt x="4" y="9"/>
                      <a:pt x="18" y="0"/>
                      <a:pt x="32" y="2"/>
                    </a:cubicBezTo>
                    <a:cubicBezTo>
                      <a:pt x="46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10" name="Freeform 129">
                <a:extLst>
                  <a:ext uri="{FF2B5EF4-FFF2-40B4-BE49-F238E27FC236}">
                    <a16:creationId xmlns:a16="http://schemas.microsoft.com/office/drawing/2014/main" id="{951BF413-D7EA-4D2B-A834-A4F4AD0A2A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96" y="3172"/>
                <a:ext cx="65" cy="64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6"/>
                      <a:pt x="38" y="56"/>
                      <a:pt x="24" y="54"/>
                    </a:cubicBezTo>
                    <a:cubicBezTo>
                      <a:pt x="10" y="51"/>
                      <a:pt x="0" y="38"/>
                      <a:pt x="2" y="24"/>
                    </a:cubicBezTo>
                    <a:cubicBezTo>
                      <a:pt x="5" y="9"/>
                      <a:pt x="18" y="0"/>
                      <a:pt x="32" y="2"/>
                    </a:cubicBezTo>
                    <a:cubicBezTo>
                      <a:pt x="47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11" name="Freeform 130">
                <a:extLst>
                  <a:ext uri="{FF2B5EF4-FFF2-40B4-BE49-F238E27FC236}">
                    <a16:creationId xmlns:a16="http://schemas.microsoft.com/office/drawing/2014/main" id="{672637B3-A560-44BA-9305-465EA8DF3C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12" y="3719"/>
                <a:ext cx="65" cy="66"/>
              </a:xfrm>
              <a:custGeom>
                <a:avLst/>
                <a:gdLst>
                  <a:gd name="T0" fmla="*/ 54 w 56"/>
                  <a:gd name="T1" fmla="*/ 33 h 57"/>
                  <a:gd name="T2" fmla="*/ 24 w 56"/>
                  <a:gd name="T3" fmla="*/ 54 h 57"/>
                  <a:gd name="T4" fmla="*/ 2 w 56"/>
                  <a:gd name="T5" fmla="*/ 24 h 57"/>
                  <a:gd name="T6" fmla="*/ 32 w 56"/>
                  <a:gd name="T7" fmla="*/ 3 h 57"/>
                  <a:gd name="T8" fmla="*/ 54 w 56"/>
                  <a:gd name="T9" fmla="*/ 33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7">
                    <a:moveTo>
                      <a:pt x="54" y="33"/>
                    </a:moveTo>
                    <a:cubicBezTo>
                      <a:pt x="52" y="47"/>
                      <a:pt x="38" y="57"/>
                      <a:pt x="24" y="54"/>
                    </a:cubicBezTo>
                    <a:cubicBezTo>
                      <a:pt x="10" y="52"/>
                      <a:pt x="0" y="39"/>
                      <a:pt x="2" y="24"/>
                    </a:cubicBezTo>
                    <a:cubicBezTo>
                      <a:pt x="5" y="10"/>
                      <a:pt x="18" y="0"/>
                      <a:pt x="32" y="3"/>
                    </a:cubicBezTo>
                    <a:cubicBezTo>
                      <a:pt x="47" y="5"/>
                      <a:pt x="56" y="18"/>
                      <a:pt x="54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12" name="Freeform 131">
                <a:extLst>
                  <a:ext uri="{FF2B5EF4-FFF2-40B4-BE49-F238E27FC236}">
                    <a16:creationId xmlns:a16="http://schemas.microsoft.com/office/drawing/2014/main" id="{8BD4B19E-54A0-413A-852F-CA9C82BFA9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86" y="3885"/>
                <a:ext cx="65" cy="65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6"/>
                      <a:pt x="38" y="56"/>
                      <a:pt x="24" y="54"/>
                    </a:cubicBezTo>
                    <a:cubicBezTo>
                      <a:pt x="10" y="51"/>
                      <a:pt x="0" y="38"/>
                      <a:pt x="2" y="24"/>
                    </a:cubicBezTo>
                    <a:cubicBezTo>
                      <a:pt x="5" y="9"/>
                      <a:pt x="18" y="0"/>
                      <a:pt x="32" y="2"/>
                    </a:cubicBezTo>
                    <a:cubicBezTo>
                      <a:pt x="47" y="4"/>
                      <a:pt x="56" y="17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13" name="Freeform 132">
                <a:extLst>
                  <a:ext uri="{FF2B5EF4-FFF2-40B4-BE49-F238E27FC236}">
                    <a16:creationId xmlns:a16="http://schemas.microsoft.com/office/drawing/2014/main" id="{C342CE98-66E5-4EC8-BBF2-5B3516ED5F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54" y="3417"/>
                <a:ext cx="65" cy="65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6"/>
                      <a:pt x="38" y="56"/>
                      <a:pt x="24" y="54"/>
                    </a:cubicBezTo>
                    <a:cubicBezTo>
                      <a:pt x="10" y="51"/>
                      <a:pt x="0" y="38"/>
                      <a:pt x="2" y="24"/>
                    </a:cubicBezTo>
                    <a:cubicBezTo>
                      <a:pt x="5" y="10"/>
                      <a:pt x="18" y="0"/>
                      <a:pt x="32" y="2"/>
                    </a:cubicBezTo>
                    <a:cubicBezTo>
                      <a:pt x="47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14" name="Freeform 133">
                <a:extLst>
                  <a:ext uri="{FF2B5EF4-FFF2-40B4-BE49-F238E27FC236}">
                    <a16:creationId xmlns:a16="http://schemas.microsoft.com/office/drawing/2014/main" id="{1797800E-AE2C-48AE-86E5-33A7C6FAC12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938" y="3401"/>
                <a:ext cx="97" cy="97"/>
              </a:xfrm>
              <a:custGeom>
                <a:avLst/>
                <a:gdLst>
                  <a:gd name="T0" fmla="*/ 36 w 84"/>
                  <a:gd name="T1" fmla="*/ 80 h 84"/>
                  <a:gd name="T2" fmla="*/ 4 w 84"/>
                  <a:gd name="T3" fmla="*/ 36 h 84"/>
                  <a:gd name="T4" fmla="*/ 48 w 84"/>
                  <a:gd name="T5" fmla="*/ 3 h 84"/>
                  <a:gd name="T6" fmla="*/ 81 w 84"/>
                  <a:gd name="T7" fmla="*/ 48 h 84"/>
                  <a:gd name="T8" fmla="*/ 36 w 84"/>
                  <a:gd name="T9" fmla="*/ 80 h 84"/>
                  <a:gd name="T10" fmla="*/ 48 w 84"/>
                  <a:gd name="T11" fmla="*/ 5 h 84"/>
                  <a:gd name="T12" fmla="*/ 5 w 84"/>
                  <a:gd name="T13" fmla="*/ 36 h 84"/>
                  <a:gd name="T14" fmla="*/ 36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0"/>
                    </a:moveTo>
                    <a:cubicBezTo>
                      <a:pt x="15" y="77"/>
                      <a:pt x="0" y="57"/>
                      <a:pt x="4" y="36"/>
                    </a:cubicBezTo>
                    <a:cubicBezTo>
                      <a:pt x="7" y="15"/>
                      <a:pt x="27" y="0"/>
                      <a:pt x="48" y="3"/>
                    </a:cubicBezTo>
                    <a:cubicBezTo>
                      <a:pt x="70" y="7"/>
                      <a:pt x="84" y="27"/>
                      <a:pt x="81" y="48"/>
                    </a:cubicBezTo>
                    <a:cubicBezTo>
                      <a:pt x="77" y="69"/>
                      <a:pt x="57" y="84"/>
                      <a:pt x="36" y="80"/>
                    </a:cubicBezTo>
                    <a:close/>
                    <a:moveTo>
                      <a:pt x="48" y="5"/>
                    </a:moveTo>
                    <a:cubicBezTo>
                      <a:pt x="28" y="2"/>
                      <a:pt x="9" y="16"/>
                      <a:pt x="5" y="36"/>
                    </a:cubicBezTo>
                    <a:cubicBezTo>
                      <a:pt x="2" y="56"/>
                      <a:pt x="16" y="76"/>
                      <a:pt x="36" y="79"/>
                    </a:cubicBezTo>
                    <a:cubicBezTo>
                      <a:pt x="57" y="82"/>
                      <a:pt x="76" y="68"/>
                      <a:pt x="79" y="48"/>
                    </a:cubicBezTo>
                    <a:cubicBezTo>
                      <a:pt x="82" y="27"/>
                      <a:pt x="68" y="8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15" name="Freeform 134">
                <a:extLst>
                  <a:ext uri="{FF2B5EF4-FFF2-40B4-BE49-F238E27FC236}">
                    <a16:creationId xmlns:a16="http://schemas.microsoft.com/office/drawing/2014/main" id="{900E1A07-2C8B-40A5-BFE4-1C425C9F3C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60" y="4435"/>
                <a:ext cx="65" cy="64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6"/>
                      <a:pt x="38" y="56"/>
                      <a:pt x="24" y="54"/>
                    </a:cubicBezTo>
                    <a:cubicBezTo>
                      <a:pt x="10" y="52"/>
                      <a:pt x="0" y="38"/>
                      <a:pt x="2" y="24"/>
                    </a:cubicBezTo>
                    <a:cubicBezTo>
                      <a:pt x="4" y="10"/>
                      <a:pt x="18" y="0"/>
                      <a:pt x="32" y="2"/>
                    </a:cubicBezTo>
                    <a:cubicBezTo>
                      <a:pt x="46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16" name="Freeform 135">
                <a:extLst>
                  <a:ext uri="{FF2B5EF4-FFF2-40B4-BE49-F238E27FC236}">
                    <a16:creationId xmlns:a16="http://schemas.microsoft.com/office/drawing/2014/main" id="{EF2DD7A2-50F2-4222-8BD6-6970C7DBAE2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744" y="4418"/>
                <a:ext cx="97" cy="97"/>
              </a:xfrm>
              <a:custGeom>
                <a:avLst/>
                <a:gdLst>
                  <a:gd name="T0" fmla="*/ 36 w 84"/>
                  <a:gd name="T1" fmla="*/ 80 h 84"/>
                  <a:gd name="T2" fmla="*/ 4 w 84"/>
                  <a:gd name="T3" fmla="*/ 36 h 84"/>
                  <a:gd name="T4" fmla="*/ 48 w 84"/>
                  <a:gd name="T5" fmla="*/ 3 h 84"/>
                  <a:gd name="T6" fmla="*/ 81 w 84"/>
                  <a:gd name="T7" fmla="*/ 48 h 84"/>
                  <a:gd name="T8" fmla="*/ 36 w 84"/>
                  <a:gd name="T9" fmla="*/ 80 h 84"/>
                  <a:gd name="T10" fmla="*/ 48 w 84"/>
                  <a:gd name="T11" fmla="*/ 5 h 84"/>
                  <a:gd name="T12" fmla="*/ 5 w 84"/>
                  <a:gd name="T13" fmla="*/ 36 h 84"/>
                  <a:gd name="T14" fmla="*/ 36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0"/>
                    </a:moveTo>
                    <a:cubicBezTo>
                      <a:pt x="15" y="77"/>
                      <a:pt x="0" y="57"/>
                      <a:pt x="4" y="36"/>
                    </a:cubicBezTo>
                    <a:cubicBezTo>
                      <a:pt x="7" y="15"/>
                      <a:pt x="27" y="0"/>
                      <a:pt x="48" y="3"/>
                    </a:cubicBezTo>
                    <a:cubicBezTo>
                      <a:pt x="69" y="7"/>
                      <a:pt x="84" y="27"/>
                      <a:pt x="81" y="48"/>
                    </a:cubicBezTo>
                    <a:cubicBezTo>
                      <a:pt x="77" y="69"/>
                      <a:pt x="57" y="84"/>
                      <a:pt x="36" y="80"/>
                    </a:cubicBezTo>
                    <a:close/>
                    <a:moveTo>
                      <a:pt x="48" y="5"/>
                    </a:moveTo>
                    <a:cubicBezTo>
                      <a:pt x="28" y="2"/>
                      <a:pt x="8" y="16"/>
                      <a:pt x="5" y="36"/>
                    </a:cubicBezTo>
                    <a:cubicBezTo>
                      <a:pt x="2" y="56"/>
                      <a:pt x="16" y="76"/>
                      <a:pt x="36" y="79"/>
                    </a:cubicBezTo>
                    <a:cubicBezTo>
                      <a:pt x="57" y="82"/>
                      <a:pt x="76" y="68"/>
                      <a:pt x="79" y="48"/>
                    </a:cubicBezTo>
                    <a:cubicBezTo>
                      <a:pt x="82" y="27"/>
                      <a:pt x="68" y="8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17" name="Freeform 136">
                <a:extLst>
                  <a:ext uri="{FF2B5EF4-FFF2-40B4-BE49-F238E27FC236}">
                    <a16:creationId xmlns:a16="http://schemas.microsoft.com/office/drawing/2014/main" id="{F05FC3BD-5A7E-4196-BA17-D079F5C9E4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23" y="3984"/>
                <a:ext cx="64" cy="66"/>
              </a:xfrm>
              <a:custGeom>
                <a:avLst/>
                <a:gdLst>
                  <a:gd name="T0" fmla="*/ 54 w 56"/>
                  <a:gd name="T1" fmla="*/ 33 h 57"/>
                  <a:gd name="T2" fmla="*/ 24 w 56"/>
                  <a:gd name="T3" fmla="*/ 54 h 57"/>
                  <a:gd name="T4" fmla="*/ 2 w 56"/>
                  <a:gd name="T5" fmla="*/ 24 h 57"/>
                  <a:gd name="T6" fmla="*/ 32 w 56"/>
                  <a:gd name="T7" fmla="*/ 3 h 57"/>
                  <a:gd name="T8" fmla="*/ 54 w 56"/>
                  <a:gd name="T9" fmla="*/ 33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7">
                    <a:moveTo>
                      <a:pt x="54" y="33"/>
                    </a:moveTo>
                    <a:cubicBezTo>
                      <a:pt x="52" y="47"/>
                      <a:pt x="38" y="57"/>
                      <a:pt x="24" y="54"/>
                    </a:cubicBezTo>
                    <a:cubicBezTo>
                      <a:pt x="10" y="52"/>
                      <a:pt x="0" y="39"/>
                      <a:pt x="2" y="24"/>
                    </a:cubicBezTo>
                    <a:cubicBezTo>
                      <a:pt x="5" y="10"/>
                      <a:pt x="18" y="0"/>
                      <a:pt x="32" y="3"/>
                    </a:cubicBezTo>
                    <a:cubicBezTo>
                      <a:pt x="47" y="5"/>
                      <a:pt x="56" y="18"/>
                      <a:pt x="54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18" name="Freeform 137">
                <a:extLst>
                  <a:ext uri="{FF2B5EF4-FFF2-40B4-BE49-F238E27FC236}">
                    <a16:creationId xmlns:a16="http://schemas.microsoft.com/office/drawing/2014/main" id="{19577740-5745-4B0B-B90A-F1BA36F042E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507" y="3969"/>
                <a:ext cx="96" cy="96"/>
              </a:xfrm>
              <a:custGeom>
                <a:avLst/>
                <a:gdLst>
                  <a:gd name="T0" fmla="*/ 36 w 84"/>
                  <a:gd name="T1" fmla="*/ 80 h 83"/>
                  <a:gd name="T2" fmla="*/ 4 w 84"/>
                  <a:gd name="T3" fmla="*/ 35 h 83"/>
                  <a:gd name="T4" fmla="*/ 48 w 84"/>
                  <a:gd name="T5" fmla="*/ 3 h 83"/>
                  <a:gd name="T6" fmla="*/ 81 w 84"/>
                  <a:gd name="T7" fmla="*/ 48 h 83"/>
                  <a:gd name="T8" fmla="*/ 36 w 84"/>
                  <a:gd name="T9" fmla="*/ 80 h 83"/>
                  <a:gd name="T10" fmla="*/ 48 w 84"/>
                  <a:gd name="T11" fmla="*/ 5 h 83"/>
                  <a:gd name="T12" fmla="*/ 5 w 84"/>
                  <a:gd name="T13" fmla="*/ 36 h 83"/>
                  <a:gd name="T14" fmla="*/ 36 w 84"/>
                  <a:gd name="T15" fmla="*/ 78 h 83"/>
                  <a:gd name="T16" fmla="*/ 79 w 84"/>
                  <a:gd name="T17" fmla="*/ 47 h 83"/>
                  <a:gd name="T18" fmla="*/ 48 w 84"/>
                  <a:gd name="T19" fmla="*/ 5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3">
                    <a:moveTo>
                      <a:pt x="36" y="80"/>
                    </a:moveTo>
                    <a:cubicBezTo>
                      <a:pt x="15" y="77"/>
                      <a:pt x="0" y="57"/>
                      <a:pt x="4" y="35"/>
                    </a:cubicBezTo>
                    <a:cubicBezTo>
                      <a:pt x="7" y="14"/>
                      <a:pt x="27" y="0"/>
                      <a:pt x="48" y="3"/>
                    </a:cubicBezTo>
                    <a:cubicBezTo>
                      <a:pt x="70" y="6"/>
                      <a:pt x="84" y="26"/>
                      <a:pt x="81" y="48"/>
                    </a:cubicBezTo>
                    <a:cubicBezTo>
                      <a:pt x="77" y="69"/>
                      <a:pt x="57" y="83"/>
                      <a:pt x="36" y="80"/>
                    </a:cubicBezTo>
                    <a:close/>
                    <a:moveTo>
                      <a:pt x="48" y="5"/>
                    </a:moveTo>
                    <a:cubicBezTo>
                      <a:pt x="28" y="1"/>
                      <a:pt x="9" y="15"/>
                      <a:pt x="5" y="36"/>
                    </a:cubicBezTo>
                    <a:cubicBezTo>
                      <a:pt x="2" y="56"/>
                      <a:pt x="16" y="75"/>
                      <a:pt x="36" y="78"/>
                    </a:cubicBezTo>
                    <a:cubicBezTo>
                      <a:pt x="57" y="82"/>
                      <a:pt x="76" y="68"/>
                      <a:pt x="79" y="47"/>
                    </a:cubicBezTo>
                    <a:cubicBezTo>
                      <a:pt x="82" y="27"/>
                      <a:pt x="68" y="8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19" name="Freeform 138">
                <a:extLst>
                  <a:ext uri="{FF2B5EF4-FFF2-40B4-BE49-F238E27FC236}">
                    <a16:creationId xmlns:a16="http://schemas.microsoft.com/office/drawing/2014/main" id="{A5F2F2B4-A383-4AF0-88D7-B194779877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71" y="4207"/>
                <a:ext cx="65" cy="64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7"/>
                      <a:pt x="38" y="56"/>
                      <a:pt x="24" y="54"/>
                    </a:cubicBezTo>
                    <a:cubicBezTo>
                      <a:pt x="10" y="52"/>
                      <a:pt x="0" y="38"/>
                      <a:pt x="2" y="24"/>
                    </a:cubicBezTo>
                    <a:cubicBezTo>
                      <a:pt x="4" y="10"/>
                      <a:pt x="18" y="0"/>
                      <a:pt x="32" y="2"/>
                    </a:cubicBezTo>
                    <a:cubicBezTo>
                      <a:pt x="46" y="5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20" name="Freeform 139">
                <a:extLst>
                  <a:ext uri="{FF2B5EF4-FFF2-40B4-BE49-F238E27FC236}">
                    <a16:creationId xmlns:a16="http://schemas.microsoft.com/office/drawing/2014/main" id="{CAF45605-9A6C-4DD6-9720-54FF40EC772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155" y="4190"/>
                <a:ext cx="97" cy="97"/>
              </a:xfrm>
              <a:custGeom>
                <a:avLst/>
                <a:gdLst>
                  <a:gd name="T0" fmla="*/ 36 w 84"/>
                  <a:gd name="T1" fmla="*/ 81 h 84"/>
                  <a:gd name="T2" fmla="*/ 3 w 84"/>
                  <a:gd name="T3" fmla="*/ 36 h 84"/>
                  <a:gd name="T4" fmla="*/ 48 w 84"/>
                  <a:gd name="T5" fmla="*/ 4 h 84"/>
                  <a:gd name="T6" fmla="*/ 80 w 84"/>
                  <a:gd name="T7" fmla="*/ 48 h 84"/>
                  <a:gd name="T8" fmla="*/ 36 w 84"/>
                  <a:gd name="T9" fmla="*/ 81 h 84"/>
                  <a:gd name="T10" fmla="*/ 48 w 84"/>
                  <a:gd name="T11" fmla="*/ 5 h 84"/>
                  <a:gd name="T12" fmla="*/ 5 w 84"/>
                  <a:gd name="T13" fmla="*/ 36 h 84"/>
                  <a:gd name="T14" fmla="*/ 36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1"/>
                    </a:moveTo>
                    <a:cubicBezTo>
                      <a:pt x="15" y="77"/>
                      <a:pt x="0" y="57"/>
                      <a:pt x="3" y="36"/>
                    </a:cubicBezTo>
                    <a:cubicBezTo>
                      <a:pt x="7" y="15"/>
                      <a:pt x="27" y="0"/>
                      <a:pt x="48" y="4"/>
                    </a:cubicBezTo>
                    <a:cubicBezTo>
                      <a:pt x="69" y="7"/>
                      <a:pt x="84" y="27"/>
                      <a:pt x="80" y="48"/>
                    </a:cubicBezTo>
                    <a:cubicBezTo>
                      <a:pt x="77" y="70"/>
                      <a:pt x="57" y="84"/>
                      <a:pt x="36" y="81"/>
                    </a:cubicBezTo>
                    <a:close/>
                    <a:moveTo>
                      <a:pt x="48" y="5"/>
                    </a:moveTo>
                    <a:cubicBezTo>
                      <a:pt x="27" y="2"/>
                      <a:pt x="8" y="16"/>
                      <a:pt x="5" y="36"/>
                    </a:cubicBezTo>
                    <a:cubicBezTo>
                      <a:pt x="2" y="57"/>
                      <a:pt x="16" y="76"/>
                      <a:pt x="36" y="79"/>
                    </a:cubicBezTo>
                    <a:cubicBezTo>
                      <a:pt x="56" y="82"/>
                      <a:pt x="76" y="68"/>
                      <a:pt x="79" y="48"/>
                    </a:cubicBezTo>
                    <a:cubicBezTo>
                      <a:pt x="82" y="28"/>
                      <a:pt x="68" y="9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21" name="Freeform 140">
                <a:extLst>
                  <a:ext uri="{FF2B5EF4-FFF2-40B4-BE49-F238E27FC236}">
                    <a16:creationId xmlns:a16="http://schemas.microsoft.com/office/drawing/2014/main" id="{C45E98D3-E36B-4114-B667-737169FCB6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77" y="3524"/>
                <a:ext cx="64" cy="65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7"/>
                      <a:pt x="38" y="56"/>
                      <a:pt x="24" y="54"/>
                    </a:cubicBezTo>
                    <a:cubicBezTo>
                      <a:pt x="10" y="52"/>
                      <a:pt x="0" y="38"/>
                      <a:pt x="2" y="24"/>
                    </a:cubicBezTo>
                    <a:cubicBezTo>
                      <a:pt x="5" y="10"/>
                      <a:pt x="18" y="0"/>
                      <a:pt x="32" y="2"/>
                    </a:cubicBezTo>
                    <a:cubicBezTo>
                      <a:pt x="47" y="5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22" name="Freeform 141">
                <a:extLst>
                  <a:ext uri="{FF2B5EF4-FFF2-40B4-BE49-F238E27FC236}">
                    <a16:creationId xmlns:a16="http://schemas.microsoft.com/office/drawing/2014/main" id="{113293CA-EE56-4D16-B7AD-97991B39313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561" y="3508"/>
                <a:ext cx="97" cy="97"/>
              </a:xfrm>
              <a:custGeom>
                <a:avLst/>
                <a:gdLst>
                  <a:gd name="T0" fmla="*/ 36 w 84"/>
                  <a:gd name="T1" fmla="*/ 81 h 84"/>
                  <a:gd name="T2" fmla="*/ 4 w 84"/>
                  <a:gd name="T3" fmla="*/ 36 h 84"/>
                  <a:gd name="T4" fmla="*/ 48 w 84"/>
                  <a:gd name="T5" fmla="*/ 4 h 84"/>
                  <a:gd name="T6" fmla="*/ 81 w 84"/>
                  <a:gd name="T7" fmla="*/ 48 h 84"/>
                  <a:gd name="T8" fmla="*/ 36 w 84"/>
                  <a:gd name="T9" fmla="*/ 81 h 84"/>
                  <a:gd name="T10" fmla="*/ 48 w 84"/>
                  <a:gd name="T11" fmla="*/ 5 h 84"/>
                  <a:gd name="T12" fmla="*/ 5 w 84"/>
                  <a:gd name="T13" fmla="*/ 36 h 84"/>
                  <a:gd name="T14" fmla="*/ 36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1"/>
                    </a:moveTo>
                    <a:cubicBezTo>
                      <a:pt x="15" y="77"/>
                      <a:pt x="0" y="57"/>
                      <a:pt x="4" y="36"/>
                    </a:cubicBezTo>
                    <a:cubicBezTo>
                      <a:pt x="7" y="15"/>
                      <a:pt x="27" y="0"/>
                      <a:pt x="48" y="4"/>
                    </a:cubicBezTo>
                    <a:cubicBezTo>
                      <a:pt x="69" y="7"/>
                      <a:pt x="84" y="27"/>
                      <a:pt x="81" y="48"/>
                    </a:cubicBezTo>
                    <a:cubicBezTo>
                      <a:pt x="77" y="70"/>
                      <a:pt x="57" y="84"/>
                      <a:pt x="36" y="81"/>
                    </a:cubicBezTo>
                    <a:close/>
                    <a:moveTo>
                      <a:pt x="48" y="5"/>
                    </a:moveTo>
                    <a:cubicBezTo>
                      <a:pt x="28" y="2"/>
                      <a:pt x="9" y="16"/>
                      <a:pt x="5" y="36"/>
                    </a:cubicBezTo>
                    <a:cubicBezTo>
                      <a:pt x="2" y="57"/>
                      <a:pt x="16" y="76"/>
                      <a:pt x="36" y="79"/>
                    </a:cubicBezTo>
                    <a:cubicBezTo>
                      <a:pt x="57" y="82"/>
                      <a:pt x="76" y="68"/>
                      <a:pt x="79" y="48"/>
                    </a:cubicBezTo>
                    <a:cubicBezTo>
                      <a:pt x="82" y="28"/>
                      <a:pt x="68" y="9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23" name="Freeform 142">
                <a:extLst>
                  <a:ext uri="{FF2B5EF4-FFF2-40B4-BE49-F238E27FC236}">
                    <a16:creationId xmlns:a16="http://schemas.microsoft.com/office/drawing/2014/main" id="{E34B0A94-7D1D-4DA4-B326-149AFCFDEA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67" y="3831"/>
                <a:ext cx="65" cy="64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1" y="46"/>
                      <a:pt x="38" y="56"/>
                      <a:pt x="24" y="54"/>
                    </a:cubicBezTo>
                    <a:cubicBezTo>
                      <a:pt x="9" y="52"/>
                      <a:pt x="0" y="38"/>
                      <a:pt x="2" y="24"/>
                    </a:cubicBezTo>
                    <a:cubicBezTo>
                      <a:pt x="4" y="10"/>
                      <a:pt x="18" y="0"/>
                      <a:pt x="32" y="2"/>
                    </a:cubicBezTo>
                    <a:cubicBezTo>
                      <a:pt x="46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24" name="Freeform 143">
                <a:extLst>
                  <a:ext uri="{FF2B5EF4-FFF2-40B4-BE49-F238E27FC236}">
                    <a16:creationId xmlns:a16="http://schemas.microsoft.com/office/drawing/2014/main" id="{9F781305-A990-4BF2-BD09-B4B997D77BB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851" y="3815"/>
                <a:ext cx="97" cy="97"/>
              </a:xfrm>
              <a:custGeom>
                <a:avLst/>
                <a:gdLst>
                  <a:gd name="T0" fmla="*/ 36 w 84"/>
                  <a:gd name="T1" fmla="*/ 80 h 84"/>
                  <a:gd name="T2" fmla="*/ 3 w 84"/>
                  <a:gd name="T3" fmla="*/ 36 h 84"/>
                  <a:gd name="T4" fmla="*/ 48 w 84"/>
                  <a:gd name="T5" fmla="*/ 3 h 84"/>
                  <a:gd name="T6" fmla="*/ 80 w 84"/>
                  <a:gd name="T7" fmla="*/ 48 h 84"/>
                  <a:gd name="T8" fmla="*/ 36 w 84"/>
                  <a:gd name="T9" fmla="*/ 80 h 84"/>
                  <a:gd name="T10" fmla="*/ 48 w 84"/>
                  <a:gd name="T11" fmla="*/ 5 h 84"/>
                  <a:gd name="T12" fmla="*/ 5 w 84"/>
                  <a:gd name="T13" fmla="*/ 36 h 84"/>
                  <a:gd name="T14" fmla="*/ 36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0"/>
                    </a:moveTo>
                    <a:cubicBezTo>
                      <a:pt x="14" y="77"/>
                      <a:pt x="0" y="57"/>
                      <a:pt x="3" y="36"/>
                    </a:cubicBezTo>
                    <a:cubicBezTo>
                      <a:pt x="7" y="15"/>
                      <a:pt x="27" y="0"/>
                      <a:pt x="48" y="3"/>
                    </a:cubicBezTo>
                    <a:cubicBezTo>
                      <a:pt x="69" y="7"/>
                      <a:pt x="84" y="27"/>
                      <a:pt x="80" y="48"/>
                    </a:cubicBezTo>
                    <a:cubicBezTo>
                      <a:pt x="77" y="69"/>
                      <a:pt x="57" y="84"/>
                      <a:pt x="36" y="80"/>
                    </a:cubicBezTo>
                    <a:close/>
                    <a:moveTo>
                      <a:pt x="48" y="5"/>
                    </a:moveTo>
                    <a:cubicBezTo>
                      <a:pt x="27" y="2"/>
                      <a:pt x="8" y="16"/>
                      <a:pt x="5" y="36"/>
                    </a:cubicBezTo>
                    <a:cubicBezTo>
                      <a:pt x="2" y="56"/>
                      <a:pt x="16" y="76"/>
                      <a:pt x="36" y="79"/>
                    </a:cubicBezTo>
                    <a:cubicBezTo>
                      <a:pt x="56" y="82"/>
                      <a:pt x="75" y="68"/>
                      <a:pt x="79" y="48"/>
                    </a:cubicBezTo>
                    <a:cubicBezTo>
                      <a:pt x="82" y="28"/>
                      <a:pt x="68" y="8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25" name="Freeform 144">
                <a:extLst>
                  <a:ext uri="{FF2B5EF4-FFF2-40B4-BE49-F238E27FC236}">
                    <a16:creationId xmlns:a16="http://schemas.microsoft.com/office/drawing/2014/main" id="{A0399B0D-047C-4ADE-A384-440289EA85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99" y="5046"/>
                <a:ext cx="65" cy="65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6"/>
                      <a:pt x="38" y="56"/>
                      <a:pt x="24" y="54"/>
                    </a:cubicBezTo>
                    <a:cubicBezTo>
                      <a:pt x="10" y="51"/>
                      <a:pt x="0" y="38"/>
                      <a:pt x="2" y="24"/>
                    </a:cubicBezTo>
                    <a:cubicBezTo>
                      <a:pt x="4" y="9"/>
                      <a:pt x="18" y="0"/>
                      <a:pt x="32" y="2"/>
                    </a:cubicBezTo>
                    <a:cubicBezTo>
                      <a:pt x="46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26" name="Freeform 145">
                <a:extLst>
                  <a:ext uri="{FF2B5EF4-FFF2-40B4-BE49-F238E27FC236}">
                    <a16:creationId xmlns:a16="http://schemas.microsoft.com/office/drawing/2014/main" id="{9A7E526F-8674-481D-B242-09F99A33EBD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383" y="5030"/>
                <a:ext cx="97" cy="97"/>
              </a:xfrm>
              <a:custGeom>
                <a:avLst/>
                <a:gdLst>
                  <a:gd name="T0" fmla="*/ 36 w 84"/>
                  <a:gd name="T1" fmla="*/ 80 h 84"/>
                  <a:gd name="T2" fmla="*/ 3 w 84"/>
                  <a:gd name="T3" fmla="*/ 36 h 84"/>
                  <a:gd name="T4" fmla="*/ 48 w 84"/>
                  <a:gd name="T5" fmla="*/ 3 h 84"/>
                  <a:gd name="T6" fmla="*/ 81 w 84"/>
                  <a:gd name="T7" fmla="*/ 48 h 84"/>
                  <a:gd name="T8" fmla="*/ 36 w 84"/>
                  <a:gd name="T9" fmla="*/ 80 h 84"/>
                  <a:gd name="T10" fmla="*/ 48 w 84"/>
                  <a:gd name="T11" fmla="*/ 5 h 84"/>
                  <a:gd name="T12" fmla="*/ 5 w 84"/>
                  <a:gd name="T13" fmla="*/ 36 h 84"/>
                  <a:gd name="T14" fmla="*/ 36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0"/>
                    </a:moveTo>
                    <a:cubicBezTo>
                      <a:pt x="15" y="77"/>
                      <a:pt x="0" y="57"/>
                      <a:pt x="3" y="36"/>
                    </a:cubicBezTo>
                    <a:cubicBezTo>
                      <a:pt x="7" y="14"/>
                      <a:pt x="27" y="0"/>
                      <a:pt x="48" y="3"/>
                    </a:cubicBezTo>
                    <a:cubicBezTo>
                      <a:pt x="69" y="7"/>
                      <a:pt x="84" y="27"/>
                      <a:pt x="81" y="48"/>
                    </a:cubicBezTo>
                    <a:cubicBezTo>
                      <a:pt x="77" y="69"/>
                      <a:pt x="57" y="84"/>
                      <a:pt x="36" y="80"/>
                    </a:cubicBezTo>
                    <a:close/>
                    <a:moveTo>
                      <a:pt x="48" y="5"/>
                    </a:moveTo>
                    <a:cubicBezTo>
                      <a:pt x="28" y="2"/>
                      <a:pt x="8" y="16"/>
                      <a:pt x="5" y="36"/>
                    </a:cubicBezTo>
                    <a:cubicBezTo>
                      <a:pt x="2" y="56"/>
                      <a:pt x="16" y="75"/>
                      <a:pt x="36" y="79"/>
                    </a:cubicBezTo>
                    <a:cubicBezTo>
                      <a:pt x="56" y="82"/>
                      <a:pt x="76" y="68"/>
                      <a:pt x="79" y="48"/>
                    </a:cubicBezTo>
                    <a:cubicBezTo>
                      <a:pt x="82" y="27"/>
                      <a:pt x="68" y="8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27" name="Freeform 146">
                <a:extLst>
                  <a:ext uri="{FF2B5EF4-FFF2-40B4-BE49-F238E27FC236}">
                    <a16:creationId xmlns:a16="http://schemas.microsoft.com/office/drawing/2014/main" id="{F38C4A19-0575-4771-A3BA-7A67F92B82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56" y="5436"/>
                <a:ext cx="65" cy="64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1" y="46"/>
                      <a:pt x="38" y="56"/>
                      <a:pt x="24" y="54"/>
                    </a:cubicBezTo>
                    <a:cubicBezTo>
                      <a:pt x="9" y="52"/>
                      <a:pt x="0" y="38"/>
                      <a:pt x="2" y="24"/>
                    </a:cubicBezTo>
                    <a:cubicBezTo>
                      <a:pt x="4" y="10"/>
                      <a:pt x="18" y="0"/>
                      <a:pt x="32" y="2"/>
                    </a:cubicBezTo>
                    <a:cubicBezTo>
                      <a:pt x="46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28" name="Freeform 147">
                <a:extLst>
                  <a:ext uri="{FF2B5EF4-FFF2-40B4-BE49-F238E27FC236}">
                    <a16:creationId xmlns:a16="http://schemas.microsoft.com/office/drawing/2014/main" id="{FEF36CA6-4647-462B-BD45-F76D293739F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540" y="5420"/>
                <a:ext cx="97" cy="96"/>
              </a:xfrm>
              <a:custGeom>
                <a:avLst/>
                <a:gdLst>
                  <a:gd name="T0" fmla="*/ 36 w 84"/>
                  <a:gd name="T1" fmla="*/ 80 h 84"/>
                  <a:gd name="T2" fmla="*/ 3 w 84"/>
                  <a:gd name="T3" fmla="*/ 36 h 84"/>
                  <a:gd name="T4" fmla="*/ 48 w 84"/>
                  <a:gd name="T5" fmla="*/ 3 h 84"/>
                  <a:gd name="T6" fmla="*/ 80 w 84"/>
                  <a:gd name="T7" fmla="*/ 48 h 84"/>
                  <a:gd name="T8" fmla="*/ 36 w 84"/>
                  <a:gd name="T9" fmla="*/ 80 h 84"/>
                  <a:gd name="T10" fmla="*/ 48 w 84"/>
                  <a:gd name="T11" fmla="*/ 5 h 84"/>
                  <a:gd name="T12" fmla="*/ 5 w 84"/>
                  <a:gd name="T13" fmla="*/ 36 h 84"/>
                  <a:gd name="T14" fmla="*/ 36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0"/>
                    </a:moveTo>
                    <a:cubicBezTo>
                      <a:pt x="14" y="77"/>
                      <a:pt x="0" y="57"/>
                      <a:pt x="3" y="36"/>
                    </a:cubicBezTo>
                    <a:cubicBezTo>
                      <a:pt x="7" y="15"/>
                      <a:pt x="27" y="0"/>
                      <a:pt x="48" y="3"/>
                    </a:cubicBezTo>
                    <a:cubicBezTo>
                      <a:pt x="69" y="7"/>
                      <a:pt x="84" y="27"/>
                      <a:pt x="80" y="48"/>
                    </a:cubicBezTo>
                    <a:cubicBezTo>
                      <a:pt x="77" y="69"/>
                      <a:pt x="57" y="84"/>
                      <a:pt x="36" y="80"/>
                    </a:cubicBezTo>
                    <a:close/>
                    <a:moveTo>
                      <a:pt x="48" y="5"/>
                    </a:moveTo>
                    <a:cubicBezTo>
                      <a:pt x="27" y="2"/>
                      <a:pt x="8" y="16"/>
                      <a:pt x="5" y="36"/>
                    </a:cubicBezTo>
                    <a:cubicBezTo>
                      <a:pt x="2" y="56"/>
                      <a:pt x="16" y="76"/>
                      <a:pt x="36" y="79"/>
                    </a:cubicBezTo>
                    <a:cubicBezTo>
                      <a:pt x="56" y="82"/>
                      <a:pt x="75" y="68"/>
                      <a:pt x="79" y="48"/>
                    </a:cubicBezTo>
                    <a:cubicBezTo>
                      <a:pt x="82" y="27"/>
                      <a:pt x="68" y="8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29" name="Freeform 148">
                <a:extLst>
                  <a:ext uri="{FF2B5EF4-FFF2-40B4-BE49-F238E27FC236}">
                    <a16:creationId xmlns:a16="http://schemas.microsoft.com/office/drawing/2014/main" id="{9A0B3485-579B-40C4-B5D0-5B473E795D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95" y="5510"/>
                <a:ext cx="64" cy="64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1" y="46"/>
                      <a:pt x="38" y="56"/>
                      <a:pt x="24" y="54"/>
                    </a:cubicBezTo>
                    <a:cubicBezTo>
                      <a:pt x="9" y="51"/>
                      <a:pt x="0" y="38"/>
                      <a:pt x="2" y="24"/>
                    </a:cubicBezTo>
                    <a:cubicBezTo>
                      <a:pt x="4" y="9"/>
                      <a:pt x="18" y="0"/>
                      <a:pt x="32" y="2"/>
                    </a:cubicBezTo>
                    <a:cubicBezTo>
                      <a:pt x="46" y="4"/>
                      <a:pt x="56" y="17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30" name="Freeform 149">
                <a:extLst>
                  <a:ext uri="{FF2B5EF4-FFF2-40B4-BE49-F238E27FC236}">
                    <a16:creationId xmlns:a16="http://schemas.microsoft.com/office/drawing/2014/main" id="{D6639AA4-475A-4C28-AA30-6A4D7DB5718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978" y="5493"/>
                <a:ext cx="97" cy="97"/>
              </a:xfrm>
              <a:custGeom>
                <a:avLst/>
                <a:gdLst>
                  <a:gd name="T0" fmla="*/ 36 w 84"/>
                  <a:gd name="T1" fmla="*/ 80 h 84"/>
                  <a:gd name="T2" fmla="*/ 3 w 84"/>
                  <a:gd name="T3" fmla="*/ 36 h 84"/>
                  <a:gd name="T4" fmla="*/ 48 w 84"/>
                  <a:gd name="T5" fmla="*/ 3 h 84"/>
                  <a:gd name="T6" fmla="*/ 80 w 84"/>
                  <a:gd name="T7" fmla="*/ 48 h 84"/>
                  <a:gd name="T8" fmla="*/ 36 w 84"/>
                  <a:gd name="T9" fmla="*/ 80 h 84"/>
                  <a:gd name="T10" fmla="*/ 48 w 84"/>
                  <a:gd name="T11" fmla="*/ 5 h 84"/>
                  <a:gd name="T12" fmla="*/ 5 w 84"/>
                  <a:gd name="T13" fmla="*/ 36 h 84"/>
                  <a:gd name="T14" fmla="*/ 36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0"/>
                    </a:moveTo>
                    <a:cubicBezTo>
                      <a:pt x="14" y="77"/>
                      <a:pt x="0" y="57"/>
                      <a:pt x="3" y="36"/>
                    </a:cubicBezTo>
                    <a:cubicBezTo>
                      <a:pt x="7" y="14"/>
                      <a:pt x="27" y="0"/>
                      <a:pt x="48" y="3"/>
                    </a:cubicBezTo>
                    <a:cubicBezTo>
                      <a:pt x="69" y="7"/>
                      <a:pt x="84" y="27"/>
                      <a:pt x="80" y="48"/>
                    </a:cubicBezTo>
                    <a:cubicBezTo>
                      <a:pt x="77" y="69"/>
                      <a:pt x="57" y="84"/>
                      <a:pt x="36" y="80"/>
                    </a:cubicBezTo>
                    <a:close/>
                    <a:moveTo>
                      <a:pt x="48" y="5"/>
                    </a:moveTo>
                    <a:cubicBezTo>
                      <a:pt x="27" y="2"/>
                      <a:pt x="8" y="15"/>
                      <a:pt x="5" y="36"/>
                    </a:cubicBezTo>
                    <a:cubicBezTo>
                      <a:pt x="2" y="56"/>
                      <a:pt x="16" y="75"/>
                      <a:pt x="36" y="79"/>
                    </a:cubicBezTo>
                    <a:cubicBezTo>
                      <a:pt x="56" y="82"/>
                      <a:pt x="75" y="68"/>
                      <a:pt x="79" y="48"/>
                    </a:cubicBezTo>
                    <a:cubicBezTo>
                      <a:pt x="82" y="27"/>
                      <a:pt x="68" y="8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31" name="Freeform 150">
                <a:extLst>
                  <a:ext uri="{FF2B5EF4-FFF2-40B4-BE49-F238E27FC236}">
                    <a16:creationId xmlns:a16="http://schemas.microsoft.com/office/drawing/2014/main" id="{40BADAB3-D05E-424A-B226-9E74612692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22" y="5414"/>
                <a:ext cx="65" cy="66"/>
              </a:xfrm>
              <a:custGeom>
                <a:avLst/>
                <a:gdLst>
                  <a:gd name="T0" fmla="*/ 54 w 56"/>
                  <a:gd name="T1" fmla="*/ 33 h 57"/>
                  <a:gd name="T2" fmla="*/ 24 w 56"/>
                  <a:gd name="T3" fmla="*/ 54 h 57"/>
                  <a:gd name="T4" fmla="*/ 2 w 56"/>
                  <a:gd name="T5" fmla="*/ 24 h 57"/>
                  <a:gd name="T6" fmla="*/ 32 w 56"/>
                  <a:gd name="T7" fmla="*/ 3 h 57"/>
                  <a:gd name="T8" fmla="*/ 54 w 56"/>
                  <a:gd name="T9" fmla="*/ 33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7">
                    <a:moveTo>
                      <a:pt x="54" y="33"/>
                    </a:moveTo>
                    <a:cubicBezTo>
                      <a:pt x="51" y="47"/>
                      <a:pt x="38" y="57"/>
                      <a:pt x="24" y="54"/>
                    </a:cubicBezTo>
                    <a:cubicBezTo>
                      <a:pt x="9" y="52"/>
                      <a:pt x="0" y="39"/>
                      <a:pt x="2" y="24"/>
                    </a:cubicBezTo>
                    <a:cubicBezTo>
                      <a:pt x="4" y="10"/>
                      <a:pt x="17" y="0"/>
                      <a:pt x="32" y="3"/>
                    </a:cubicBezTo>
                    <a:cubicBezTo>
                      <a:pt x="46" y="5"/>
                      <a:pt x="56" y="18"/>
                      <a:pt x="54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32" name="Freeform 151">
                <a:extLst>
                  <a:ext uri="{FF2B5EF4-FFF2-40B4-BE49-F238E27FC236}">
                    <a16:creationId xmlns:a16="http://schemas.microsoft.com/office/drawing/2014/main" id="{3DA88D5F-2218-4A06-818A-80FE23AB345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006" y="5399"/>
                <a:ext cx="97" cy="96"/>
              </a:xfrm>
              <a:custGeom>
                <a:avLst/>
                <a:gdLst>
                  <a:gd name="T0" fmla="*/ 36 w 84"/>
                  <a:gd name="T1" fmla="*/ 80 h 83"/>
                  <a:gd name="T2" fmla="*/ 3 w 84"/>
                  <a:gd name="T3" fmla="*/ 35 h 83"/>
                  <a:gd name="T4" fmla="*/ 48 w 84"/>
                  <a:gd name="T5" fmla="*/ 3 h 83"/>
                  <a:gd name="T6" fmla="*/ 80 w 84"/>
                  <a:gd name="T7" fmla="*/ 48 h 83"/>
                  <a:gd name="T8" fmla="*/ 36 w 84"/>
                  <a:gd name="T9" fmla="*/ 80 h 83"/>
                  <a:gd name="T10" fmla="*/ 48 w 84"/>
                  <a:gd name="T11" fmla="*/ 5 h 83"/>
                  <a:gd name="T12" fmla="*/ 5 w 84"/>
                  <a:gd name="T13" fmla="*/ 36 h 83"/>
                  <a:gd name="T14" fmla="*/ 36 w 84"/>
                  <a:gd name="T15" fmla="*/ 78 h 83"/>
                  <a:gd name="T16" fmla="*/ 79 w 84"/>
                  <a:gd name="T17" fmla="*/ 47 h 83"/>
                  <a:gd name="T18" fmla="*/ 48 w 84"/>
                  <a:gd name="T19" fmla="*/ 5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3">
                    <a:moveTo>
                      <a:pt x="36" y="80"/>
                    </a:moveTo>
                    <a:cubicBezTo>
                      <a:pt x="14" y="77"/>
                      <a:pt x="0" y="57"/>
                      <a:pt x="3" y="35"/>
                    </a:cubicBezTo>
                    <a:cubicBezTo>
                      <a:pt x="7" y="14"/>
                      <a:pt x="27" y="0"/>
                      <a:pt x="48" y="3"/>
                    </a:cubicBezTo>
                    <a:cubicBezTo>
                      <a:pt x="69" y="6"/>
                      <a:pt x="84" y="26"/>
                      <a:pt x="80" y="48"/>
                    </a:cubicBezTo>
                    <a:cubicBezTo>
                      <a:pt x="77" y="69"/>
                      <a:pt x="57" y="83"/>
                      <a:pt x="36" y="80"/>
                    </a:cubicBezTo>
                    <a:close/>
                    <a:moveTo>
                      <a:pt x="48" y="5"/>
                    </a:moveTo>
                    <a:cubicBezTo>
                      <a:pt x="27" y="1"/>
                      <a:pt x="8" y="15"/>
                      <a:pt x="5" y="36"/>
                    </a:cubicBezTo>
                    <a:cubicBezTo>
                      <a:pt x="2" y="56"/>
                      <a:pt x="15" y="75"/>
                      <a:pt x="36" y="78"/>
                    </a:cubicBezTo>
                    <a:cubicBezTo>
                      <a:pt x="56" y="82"/>
                      <a:pt x="75" y="68"/>
                      <a:pt x="79" y="47"/>
                    </a:cubicBezTo>
                    <a:cubicBezTo>
                      <a:pt x="82" y="27"/>
                      <a:pt x="68" y="8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33" name="Freeform 152">
                <a:extLst>
                  <a:ext uri="{FF2B5EF4-FFF2-40B4-BE49-F238E27FC236}">
                    <a16:creationId xmlns:a16="http://schemas.microsoft.com/office/drawing/2014/main" id="{4521184A-106E-4EAB-874E-8811A6548B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16" y="3841"/>
                <a:ext cx="65" cy="65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3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6"/>
                      <a:pt x="39" y="56"/>
                      <a:pt x="24" y="54"/>
                    </a:cubicBezTo>
                    <a:cubicBezTo>
                      <a:pt x="10" y="51"/>
                      <a:pt x="0" y="38"/>
                      <a:pt x="3" y="24"/>
                    </a:cubicBezTo>
                    <a:cubicBezTo>
                      <a:pt x="5" y="9"/>
                      <a:pt x="18" y="0"/>
                      <a:pt x="32" y="2"/>
                    </a:cubicBezTo>
                    <a:cubicBezTo>
                      <a:pt x="47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34" name="Freeform 153">
                <a:extLst>
                  <a:ext uri="{FF2B5EF4-FFF2-40B4-BE49-F238E27FC236}">
                    <a16:creationId xmlns:a16="http://schemas.microsoft.com/office/drawing/2014/main" id="{9A400439-F001-4ECC-8421-25E25A59EA2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600" y="3825"/>
                <a:ext cx="97" cy="97"/>
              </a:xfrm>
              <a:custGeom>
                <a:avLst/>
                <a:gdLst>
                  <a:gd name="T0" fmla="*/ 36 w 84"/>
                  <a:gd name="T1" fmla="*/ 80 h 84"/>
                  <a:gd name="T2" fmla="*/ 4 w 84"/>
                  <a:gd name="T3" fmla="*/ 36 h 84"/>
                  <a:gd name="T4" fmla="*/ 48 w 84"/>
                  <a:gd name="T5" fmla="*/ 3 h 84"/>
                  <a:gd name="T6" fmla="*/ 81 w 84"/>
                  <a:gd name="T7" fmla="*/ 48 h 84"/>
                  <a:gd name="T8" fmla="*/ 36 w 84"/>
                  <a:gd name="T9" fmla="*/ 80 h 84"/>
                  <a:gd name="T10" fmla="*/ 48 w 84"/>
                  <a:gd name="T11" fmla="*/ 5 h 84"/>
                  <a:gd name="T12" fmla="*/ 6 w 84"/>
                  <a:gd name="T13" fmla="*/ 36 h 84"/>
                  <a:gd name="T14" fmla="*/ 37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0"/>
                    </a:moveTo>
                    <a:cubicBezTo>
                      <a:pt x="15" y="77"/>
                      <a:pt x="0" y="57"/>
                      <a:pt x="4" y="36"/>
                    </a:cubicBezTo>
                    <a:cubicBezTo>
                      <a:pt x="7" y="14"/>
                      <a:pt x="27" y="0"/>
                      <a:pt x="48" y="3"/>
                    </a:cubicBezTo>
                    <a:cubicBezTo>
                      <a:pt x="70" y="7"/>
                      <a:pt x="84" y="27"/>
                      <a:pt x="81" y="48"/>
                    </a:cubicBezTo>
                    <a:cubicBezTo>
                      <a:pt x="78" y="69"/>
                      <a:pt x="57" y="84"/>
                      <a:pt x="36" y="80"/>
                    </a:cubicBezTo>
                    <a:close/>
                    <a:moveTo>
                      <a:pt x="48" y="5"/>
                    </a:moveTo>
                    <a:cubicBezTo>
                      <a:pt x="28" y="2"/>
                      <a:pt x="9" y="16"/>
                      <a:pt x="6" y="36"/>
                    </a:cubicBezTo>
                    <a:cubicBezTo>
                      <a:pt x="2" y="56"/>
                      <a:pt x="16" y="75"/>
                      <a:pt x="37" y="79"/>
                    </a:cubicBezTo>
                    <a:cubicBezTo>
                      <a:pt x="57" y="82"/>
                      <a:pt x="76" y="68"/>
                      <a:pt x="79" y="48"/>
                    </a:cubicBezTo>
                    <a:cubicBezTo>
                      <a:pt x="82" y="27"/>
                      <a:pt x="69" y="8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35" name="Freeform 154">
                <a:extLst>
                  <a:ext uri="{FF2B5EF4-FFF2-40B4-BE49-F238E27FC236}">
                    <a16:creationId xmlns:a16="http://schemas.microsoft.com/office/drawing/2014/main" id="{7D6573E6-86D5-41D0-A599-28AAD87408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83" y="3392"/>
                <a:ext cx="65" cy="66"/>
              </a:xfrm>
              <a:custGeom>
                <a:avLst/>
                <a:gdLst>
                  <a:gd name="T0" fmla="*/ 54 w 56"/>
                  <a:gd name="T1" fmla="*/ 33 h 57"/>
                  <a:gd name="T2" fmla="*/ 24 w 56"/>
                  <a:gd name="T3" fmla="*/ 54 h 57"/>
                  <a:gd name="T4" fmla="*/ 2 w 56"/>
                  <a:gd name="T5" fmla="*/ 24 h 57"/>
                  <a:gd name="T6" fmla="*/ 32 w 56"/>
                  <a:gd name="T7" fmla="*/ 3 h 57"/>
                  <a:gd name="T8" fmla="*/ 54 w 56"/>
                  <a:gd name="T9" fmla="*/ 33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7">
                    <a:moveTo>
                      <a:pt x="54" y="33"/>
                    </a:moveTo>
                    <a:cubicBezTo>
                      <a:pt x="52" y="47"/>
                      <a:pt x="38" y="57"/>
                      <a:pt x="24" y="54"/>
                    </a:cubicBezTo>
                    <a:cubicBezTo>
                      <a:pt x="10" y="52"/>
                      <a:pt x="0" y="39"/>
                      <a:pt x="2" y="24"/>
                    </a:cubicBezTo>
                    <a:cubicBezTo>
                      <a:pt x="5" y="10"/>
                      <a:pt x="18" y="0"/>
                      <a:pt x="32" y="3"/>
                    </a:cubicBezTo>
                    <a:cubicBezTo>
                      <a:pt x="47" y="5"/>
                      <a:pt x="56" y="18"/>
                      <a:pt x="54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36" name="Freeform 155">
                <a:extLst>
                  <a:ext uri="{FF2B5EF4-FFF2-40B4-BE49-F238E27FC236}">
                    <a16:creationId xmlns:a16="http://schemas.microsoft.com/office/drawing/2014/main" id="{C31DE229-C464-4A63-A837-C4DCB9E6EAC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767" y="3377"/>
                <a:ext cx="97" cy="96"/>
              </a:xfrm>
              <a:custGeom>
                <a:avLst/>
                <a:gdLst>
                  <a:gd name="T0" fmla="*/ 36 w 84"/>
                  <a:gd name="T1" fmla="*/ 80 h 83"/>
                  <a:gd name="T2" fmla="*/ 4 w 84"/>
                  <a:gd name="T3" fmla="*/ 35 h 83"/>
                  <a:gd name="T4" fmla="*/ 48 w 84"/>
                  <a:gd name="T5" fmla="*/ 3 h 83"/>
                  <a:gd name="T6" fmla="*/ 81 w 84"/>
                  <a:gd name="T7" fmla="*/ 48 h 83"/>
                  <a:gd name="T8" fmla="*/ 36 w 84"/>
                  <a:gd name="T9" fmla="*/ 80 h 83"/>
                  <a:gd name="T10" fmla="*/ 48 w 84"/>
                  <a:gd name="T11" fmla="*/ 5 h 83"/>
                  <a:gd name="T12" fmla="*/ 5 w 84"/>
                  <a:gd name="T13" fmla="*/ 36 h 83"/>
                  <a:gd name="T14" fmla="*/ 36 w 84"/>
                  <a:gd name="T15" fmla="*/ 78 h 83"/>
                  <a:gd name="T16" fmla="*/ 79 w 84"/>
                  <a:gd name="T17" fmla="*/ 47 h 83"/>
                  <a:gd name="T18" fmla="*/ 48 w 84"/>
                  <a:gd name="T19" fmla="*/ 5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3">
                    <a:moveTo>
                      <a:pt x="36" y="80"/>
                    </a:moveTo>
                    <a:cubicBezTo>
                      <a:pt x="15" y="77"/>
                      <a:pt x="0" y="57"/>
                      <a:pt x="4" y="35"/>
                    </a:cubicBezTo>
                    <a:cubicBezTo>
                      <a:pt x="7" y="14"/>
                      <a:pt x="27" y="0"/>
                      <a:pt x="48" y="3"/>
                    </a:cubicBezTo>
                    <a:cubicBezTo>
                      <a:pt x="70" y="6"/>
                      <a:pt x="84" y="26"/>
                      <a:pt x="81" y="48"/>
                    </a:cubicBezTo>
                    <a:cubicBezTo>
                      <a:pt x="77" y="69"/>
                      <a:pt x="57" y="83"/>
                      <a:pt x="36" y="80"/>
                    </a:cubicBezTo>
                    <a:close/>
                    <a:moveTo>
                      <a:pt x="48" y="5"/>
                    </a:moveTo>
                    <a:cubicBezTo>
                      <a:pt x="28" y="1"/>
                      <a:pt x="9" y="15"/>
                      <a:pt x="5" y="36"/>
                    </a:cubicBezTo>
                    <a:cubicBezTo>
                      <a:pt x="2" y="56"/>
                      <a:pt x="16" y="75"/>
                      <a:pt x="36" y="78"/>
                    </a:cubicBezTo>
                    <a:cubicBezTo>
                      <a:pt x="57" y="82"/>
                      <a:pt x="76" y="68"/>
                      <a:pt x="79" y="47"/>
                    </a:cubicBezTo>
                    <a:cubicBezTo>
                      <a:pt x="82" y="27"/>
                      <a:pt x="68" y="8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37" name="Freeform 156">
                <a:extLst>
                  <a:ext uri="{FF2B5EF4-FFF2-40B4-BE49-F238E27FC236}">
                    <a16:creationId xmlns:a16="http://schemas.microsoft.com/office/drawing/2014/main" id="{6A4A7DDA-E97A-4393-A52C-FD0562FB7A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82" y="3147"/>
                <a:ext cx="65" cy="64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1" y="46"/>
                      <a:pt x="38" y="56"/>
                      <a:pt x="24" y="54"/>
                    </a:cubicBezTo>
                    <a:cubicBezTo>
                      <a:pt x="9" y="52"/>
                      <a:pt x="0" y="38"/>
                      <a:pt x="2" y="24"/>
                    </a:cubicBezTo>
                    <a:cubicBezTo>
                      <a:pt x="4" y="10"/>
                      <a:pt x="18" y="0"/>
                      <a:pt x="32" y="2"/>
                    </a:cubicBezTo>
                    <a:cubicBezTo>
                      <a:pt x="46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38" name="Freeform 157">
                <a:extLst>
                  <a:ext uri="{FF2B5EF4-FFF2-40B4-BE49-F238E27FC236}">
                    <a16:creationId xmlns:a16="http://schemas.microsoft.com/office/drawing/2014/main" id="{05F06574-54C4-46ED-BCBF-DAA603BE4A9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466" y="3130"/>
                <a:ext cx="97" cy="97"/>
              </a:xfrm>
              <a:custGeom>
                <a:avLst/>
                <a:gdLst>
                  <a:gd name="T0" fmla="*/ 36 w 84"/>
                  <a:gd name="T1" fmla="*/ 80 h 84"/>
                  <a:gd name="T2" fmla="*/ 3 w 84"/>
                  <a:gd name="T3" fmla="*/ 36 h 84"/>
                  <a:gd name="T4" fmla="*/ 48 w 84"/>
                  <a:gd name="T5" fmla="*/ 3 h 84"/>
                  <a:gd name="T6" fmla="*/ 80 w 84"/>
                  <a:gd name="T7" fmla="*/ 48 h 84"/>
                  <a:gd name="T8" fmla="*/ 36 w 84"/>
                  <a:gd name="T9" fmla="*/ 80 h 84"/>
                  <a:gd name="T10" fmla="*/ 48 w 84"/>
                  <a:gd name="T11" fmla="*/ 5 h 84"/>
                  <a:gd name="T12" fmla="*/ 5 w 84"/>
                  <a:gd name="T13" fmla="*/ 36 h 84"/>
                  <a:gd name="T14" fmla="*/ 36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0"/>
                    </a:moveTo>
                    <a:cubicBezTo>
                      <a:pt x="14" y="77"/>
                      <a:pt x="0" y="57"/>
                      <a:pt x="3" y="36"/>
                    </a:cubicBezTo>
                    <a:cubicBezTo>
                      <a:pt x="7" y="15"/>
                      <a:pt x="27" y="0"/>
                      <a:pt x="48" y="3"/>
                    </a:cubicBezTo>
                    <a:cubicBezTo>
                      <a:pt x="69" y="7"/>
                      <a:pt x="84" y="27"/>
                      <a:pt x="80" y="48"/>
                    </a:cubicBezTo>
                    <a:cubicBezTo>
                      <a:pt x="77" y="69"/>
                      <a:pt x="57" y="84"/>
                      <a:pt x="36" y="80"/>
                    </a:cubicBezTo>
                    <a:close/>
                    <a:moveTo>
                      <a:pt x="48" y="5"/>
                    </a:moveTo>
                    <a:cubicBezTo>
                      <a:pt x="27" y="2"/>
                      <a:pt x="8" y="16"/>
                      <a:pt x="5" y="36"/>
                    </a:cubicBezTo>
                    <a:cubicBezTo>
                      <a:pt x="2" y="56"/>
                      <a:pt x="16" y="76"/>
                      <a:pt x="36" y="79"/>
                    </a:cubicBezTo>
                    <a:cubicBezTo>
                      <a:pt x="56" y="82"/>
                      <a:pt x="75" y="68"/>
                      <a:pt x="79" y="48"/>
                    </a:cubicBezTo>
                    <a:cubicBezTo>
                      <a:pt x="82" y="27"/>
                      <a:pt x="68" y="8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39" name="Freeform 158">
                <a:extLst>
                  <a:ext uri="{FF2B5EF4-FFF2-40B4-BE49-F238E27FC236}">
                    <a16:creationId xmlns:a16="http://schemas.microsoft.com/office/drawing/2014/main" id="{77ACDC07-00CD-4E9F-BDAA-3E69009F90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35" y="2862"/>
                <a:ext cx="65" cy="65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1" y="46"/>
                      <a:pt x="38" y="56"/>
                      <a:pt x="24" y="54"/>
                    </a:cubicBezTo>
                    <a:cubicBezTo>
                      <a:pt x="9" y="51"/>
                      <a:pt x="0" y="38"/>
                      <a:pt x="2" y="24"/>
                    </a:cubicBezTo>
                    <a:cubicBezTo>
                      <a:pt x="4" y="9"/>
                      <a:pt x="18" y="0"/>
                      <a:pt x="32" y="2"/>
                    </a:cubicBezTo>
                    <a:cubicBezTo>
                      <a:pt x="46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40" name="Freeform 159">
                <a:extLst>
                  <a:ext uri="{FF2B5EF4-FFF2-40B4-BE49-F238E27FC236}">
                    <a16:creationId xmlns:a16="http://schemas.microsoft.com/office/drawing/2014/main" id="{1705126F-7B6F-47BC-B580-9C268CEF131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419" y="2846"/>
                <a:ext cx="97" cy="97"/>
              </a:xfrm>
              <a:custGeom>
                <a:avLst/>
                <a:gdLst>
                  <a:gd name="T0" fmla="*/ 36 w 84"/>
                  <a:gd name="T1" fmla="*/ 80 h 84"/>
                  <a:gd name="T2" fmla="*/ 3 w 84"/>
                  <a:gd name="T3" fmla="*/ 36 h 84"/>
                  <a:gd name="T4" fmla="*/ 48 w 84"/>
                  <a:gd name="T5" fmla="*/ 3 h 84"/>
                  <a:gd name="T6" fmla="*/ 80 w 84"/>
                  <a:gd name="T7" fmla="*/ 48 h 84"/>
                  <a:gd name="T8" fmla="*/ 36 w 84"/>
                  <a:gd name="T9" fmla="*/ 80 h 84"/>
                  <a:gd name="T10" fmla="*/ 48 w 84"/>
                  <a:gd name="T11" fmla="*/ 5 h 84"/>
                  <a:gd name="T12" fmla="*/ 5 w 84"/>
                  <a:gd name="T13" fmla="*/ 36 h 84"/>
                  <a:gd name="T14" fmla="*/ 36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0"/>
                    </a:moveTo>
                    <a:cubicBezTo>
                      <a:pt x="14" y="77"/>
                      <a:pt x="0" y="57"/>
                      <a:pt x="3" y="36"/>
                    </a:cubicBezTo>
                    <a:cubicBezTo>
                      <a:pt x="7" y="14"/>
                      <a:pt x="27" y="0"/>
                      <a:pt x="48" y="3"/>
                    </a:cubicBezTo>
                    <a:cubicBezTo>
                      <a:pt x="69" y="7"/>
                      <a:pt x="84" y="27"/>
                      <a:pt x="80" y="48"/>
                    </a:cubicBezTo>
                    <a:cubicBezTo>
                      <a:pt x="77" y="69"/>
                      <a:pt x="57" y="84"/>
                      <a:pt x="36" y="80"/>
                    </a:cubicBezTo>
                    <a:close/>
                    <a:moveTo>
                      <a:pt x="48" y="5"/>
                    </a:moveTo>
                    <a:cubicBezTo>
                      <a:pt x="27" y="2"/>
                      <a:pt x="8" y="16"/>
                      <a:pt x="5" y="36"/>
                    </a:cubicBezTo>
                    <a:cubicBezTo>
                      <a:pt x="2" y="56"/>
                      <a:pt x="16" y="75"/>
                      <a:pt x="36" y="79"/>
                    </a:cubicBezTo>
                    <a:cubicBezTo>
                      <a:pt x="56" y="82"/>
                      <a:pt x="75" y="68"/>
                      <a:pt x="79" y="48"/>
                    </a:cubicBezTo>
                    <a:cubicBezTo>
                      <a:pt x="82" y="27"/>
                      <a:pt x="68" y="8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41" name="Freeform 160">
                <a:extLst>
                  <a:ext uri="{FF2B5EF4-FFF2-40B4-BE49-F238E27FC236}">
                    <a16:creationId xmlns:a16="http://schemas.microsoft.com/office/drawing/2014/main" id="{723FD0DD-56FE-481D-B0BA-BFDD724F2B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71" y="4660"/>
                <a:ext cx="64" cy="65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7"/>
                      <a:pt x="38" y="56"/>
                      <a:pt x="24" y="54"/>
                    </a:cubicBezTo>
                    <a:cubicBezTo>
                      <a:pt x="10" y="52"/>
                      <a:pt x="0" y="38"/>
                      <a:pt x="2" y="24"/>
                    </a:cubicBezTo>
                    <a:cubicBezTo>
                      <a:pt x="5" y="10"/>
                      <a:pt x="18" y="0"/>
                      <a:pt x="32" y="2"/>
                    </a:cubicBezTo>
                    <a:cubicBezTo>
                      <a:pt x="47" y="5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42" name="Freeform 161">
                <a:extLst>
                  <a:ext uri="{FF2B5EF4-FFF2-40B4-BE49-F238E27FC236}">
                    <a16:creationId xmlns:a16="http://schemas.microsoft.com/office/drawing/2014/main" id="{874C9B38-8A37-40D1-892C-0E5D68EC891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754" y="4644"/>
                <a:ext cx="97" cy="97"/>
              </a:xfrm>
              <a:custGeom>
                <a:avLst/>
                <a:gdLst>
                  <a:gd name="T0" fmla="*/ 36 w 84"/>
                  <a:gd name="T1" fmla="*/ 81 h 84"/>
                  <a:gd name="T2" fmla="*/ 4 w 84"/>
                  <a:gd name="T3" fmla="*/ 36 h 84"/>
                  <a:gd name="T4" fmla="*/ 48 w 84"/>
                  <a:gd name="T5" fmla="*/ 4 h 84"/>
                  <a:gd name="T6" fmla="*/ 81 w 84"/>
                  <a:gd name="T7" fmla="*/ 48 h 84"/>
                  <a:gd name="T8" fmla="*/ 36 w 84"/>
                  <a:gd name="T9" fmla="*/ 81 h 84"/>
                  <a:gd name="T10" fmla="*/ 48 w 84"/>
                  <a:gd name="T11" fmla="*/ 5 h 84"/>
                  <a:gd name="T12" fmla="*/ 5 w 84"/>
                  <a:gd name="T13" fmla="*/ 36 h 84"/>
                  <a:gd name="T14" fmla="*/ 36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1"/>
                    </a:moveTo>
                    <a:cubicBezTo>
                      <a:pt x="15" y="77"/>
                      <a:pt x="0" y="57"/>
                      <a:pt x="4" y="36"/>
                    </a:cubicBezTo>
                    <a:cubicBezTo>
                      <a:pt x="7" y="15"/>
                      <a:pt x="27" y="0"/>
                      <a:pt x="48" y="4"/>
                    </a:cubicBezTo>
                    <a:cubicBezTo>
                      <a:pt x="70" y="7"/>
                      <a:pt x="84" y="27"/>
                      <a:pt x="81" y="48"/>
                    </a:cubicBezTo>
                    <a:cubicBezTo>
                      <a:pt x="77" y="70"/>
                      <a:pt x="57" y="84"/>
                      <a:pt x="36" y="81"/>
                    </a:cubicBezTo>
                    <a:close/>
                    <a:moveTo>
                      <a:pt x="48" y="5"/>
                    </a:moveTo>
                    <a:cubicBezTo>
                      <a:pt x="28" y="2"/>
                      <a:pt x="9" y="16"/>
                      <a:pt x="5" y="36"/>
                    </a:cubicBezTo>
                    <a:cubicBezTo>
                      <a:pt x="2" y="57"/>
                      <a:pt x="16" y="76"/>
                      <a:pt x="36" y="79"/>
                    </a:cubicBezTo>
                    <a:cubicBezTo>
                      <a:pt x="57" y="82"/>
                      <a:pt x="76" y="68"/>
                      <a:pt x="79" y="48"/>
                    </a:cubicBezTo>
                    <a:cubicBezTo>
                      <a:pt x="82" y="28"/>
                      <a:pt x="68" y="9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43" name="Freeform 162">
                <a:extLst>
                  <a:ext uri="{FF2B5EF4-FFF2-40B4-BE49-F238E27FC236}">
                    <a16:creationId xmlns:a16="http://schemas.microsoft.com/office/drawing/2014/main" id="{A6BC1389-8093-477E-8E45-74DF58FFB3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95" y="4006"/>
                <a:ext cx="65" cy="65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6"/>
                      <a:pt x="38" y="56"/>
                      <a:pt x="24" y="54"/>
                    </a:cubicBezTo>
                    <a:cubicBezTo>
                      <a:pt x="10" y="51"/>
                      <a:pt x="0" y="38"/>
                      <a:pt x="2" y="24"/>
                    </a:cubicBezTo>
                    <a:cubicBezTo>
                      <a:pt x="5" y="9"/>
                      <a:pt x="18" y="0"/>
                      <a:pt x="32" y="2"/>
                    </a:cubicBezTo>
                    <a:cubicBezTo>
                      <a:pt x="47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44" name="Freeform 163">
                <a:extLst>
                  <a:ext uri="{FF2B5EF4-FFF2-40B4-BE49-F238E27FC236}">
                    <a16:creationId xmlns:a16="http://schemas.microsoft.com/office/drawing/2014/main" id="{538EAB94-A72F-49CB-8AE6-F452310BAE4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079" y="3990"/>
                <a:ext cx="97" cy="97"/>
              </a:xfrm>
              <a:custGeom>
                <a:avLst/>
                <a:gdLst>
                  <a:gd name="T0" fmla="*/ 36 w 84"/>
                  <a:gd name="T1" fmla="*/ 80 h 84"/>
                  <a:gd name="T2" fmla="*/ 4 w 84"/>
                  <a:gd name="T3" fmla="*/ 36 h 84"/>
                  <a:gd name="T4" fmla="*/ 48 w 84"/>
                  <a:gd name="T5" fmla="*/ 3 h 84"/>
                  <a:gd name="T6" fmla="*/ 81 w 84"/>
                  <a:gd name="T7" fmla="*/ 48 h 84"/>
                  <a:gd name="T8" fmla="*/ 36 w 84"/>
                  <a:gd name="T9" fmla="*/ 80 h 84"/>
                  <a:gd name="T10" fmla="*/ 48 w 84"/>
                  <a:gd name="T11" fmla="*/ 5 h 84"/>
                  <a:gd name="T12" fmla="*/ 5 w 84"/>
                  <a:gd name="T13" fmla="*/ 36 h 84"/>
                  <a:gd name="T14" fmla="*/ 36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0"/>
                    </a:moveTo>
                    <a:cubicBezTo>
                      <a:pt x="15" y="77"/>
                      <a:pt x="0" y="57"/>
                      <a:pt x="4" y="36"/>
                    </a:cubicBezTo>
                    <a:cubicBezTo>
                      <a:pt x="7" y="15"/>
                      <a:pt x="27" y="0"/>
                      <a:pt x="48" y="3"/>
                    </a:cubicBezTo>
                    <a:cubicBezTo>
                      <a:pt x="70" y="7"/>
                      <a:pt x="84" y="27"/>
                      <a:pt x="81" y="48"/>
                    </a:cubicBezTo>
                    <a:cubicBezTo>
                      <a:pt x="77" y="69"/>
                      <a:pt x="57" y="84"/>
                      <a:pt x="36" y="80"/>
                    </a:cubicBezTo>
                    <a:close/>
                    <a:moveTo>
                      <a:pt x="48" y="5"/>
                    </a:moveTo>
                    <a:cubicBezTo>
                      <a:pt x="28" y="2"/>
                      <a:pt x="9" y="16"/>
                      <a:pt x="5" y="36"/>
                    </a:cubicBezTo>
                    <a:cubicBezTo>
                      <a:pt x="2" y="56"/>
                      <a:pt x="16" y="76"/>
                      <a:pt x="36" y="79"/>
                    </a:cubicBezTo>
                    <a:cubicBezTo>
                      <a:pt x="57" y="82"/>
                      <a:pt x="76" y="68"/>
                      <a:pt x="79" y="48"/>
                    </a:cubicBezTo>
                    <a:cubicBezTo>
                      <a:pt x="82" y="27"/>
                      <a:pt x="68" y="8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45" name="Freeform 164">
                <a:extLst>
                  <a:ext uri="{FF2B5EF4-FFF2-40B4-BE49-F238E27FC236}">
                    <a16:creationId xmlns:a16="http://schemas.microsoft.com/office/drawing/2014/main" id="{F5E6ACBA-7F49-4510-A478-32E11470EA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36" y="4499"/>
                <a:ext cx="86" cy="85"/>
              </a:xfrm>
              <a:custGeom>
                <a:avLst/>
                <a:gdLst>
                  <a:gd name="T0" fmla="*/ 71 w 74"/>
                  <a:gd name="T1" fmla="*/ 43 h 74"/>
                  <a:gd name="T2" fmla="*/ 32 w 74"/>
                  <a:gd name="T3" fmla="*/ 71 h 74"/>
                  <a:gd name="T4" fmla="*/ 3 w 74"/>
                  <a:gd name="T5" fmla="*/ 32 h 74"/>
                  <a:gd name="T6" fmla="*/ 43 w 74"/>
                  <a:gd name="T7" fmla="*/ 3 h 74"/>
                  <a:gd name="T8" fmla="*/ 71 w 74"/>
                  <a:gd name="T9" fmla="*/ 43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4" h="74">
                    <a:moveTo>
                      <a:pt x="71" y="43"/>
                    </a:moveTo>
                    <a:cubicBezTo>
                      <a:pt x="68" y="61"/>
                      <a:pt x="51" y="74"/>
                      <a:pt x="32" y="71"/>
                    </a:cubicBezTo>
                    <a:cubicBezTo>
                      <a:pt x="13" y="68"/>
                      <a:pt x="0" y="51"/>
                      <a:pt x="3" y="32"/>
                    </a:cubicBezTo>
                    <a:cubicBezTo>
                      <a:pt x="6" y="13"/>
                      <a:pt x="24" y="0"/>
                      <a:pt x="43" y="3"/>
                    </a:cubicBezTo>
                    <a:cubicBezTo>
                      <a:pt x="61" y="6"/>
                      <a:pt x="74" y="24"/>
                      <a:pt x="71" y="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46" name="Freeform 165">
                <a:extLst>
                  <a:ext uri="{FF2B5EF4-FFF2-40B4-BE49-F238E27FC236}">
                    <a16:creationId xmlns:a16="http://schemas.microsoft.com/office/drawing/2014/main" id="{4BC27A26-ED35-48C4-BB0A-1B208ACCEE4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116" y="4478"/>
                <a:ext cx="128" cy="128"/>
              </a:xfrm>
              <a:custGeom>
                <a:avLst/>
                <a:gdLst>
                  <a:gd name="T0" fmla="*/ 47 w 111"/>
                  <a:gd name="T1" fmla="*/ 106 h 111"/>
                  <a:gd name="T2" fmla="*/ 4 w 111"/>
                  <a:gd name="T3" fmla="*/ 47 h 111"/>
                  <a:gd name="T4" fmla="*/ 63 w 111"/>
                  <a:gd name="T5" fmla="*/ 4 h 111"/>
                  <a:gd name="T6" fmla="*/ 106 w 111"/>
                  <a:gd name="T7" fmla="*/ 63 h 111"/>
                  <a:gd name="T8" fmla="*/ 47 w 111"/>
                  <a:gd name="T9" fmla="*/ 106 h 111"/>
                  <a:gd name="T10" fmla="*/ 63 w 111"/>
                  <a:gd name="T11" fmla="*/ 6 h 111"/>
                  <a:gd name="T12" fmla="*/ 6 w 111"/>
                  <a:gd name="T13" fmla="*/ 47 h 111"/>
                  <a:gd name="T14" fmla="*/ 47 w 111"/>
                  <a:gd name="T15" fmla="*/ 104 h 111"/>
                  <a:gd name="T16" fmla="*/ 104 w 111"/>
                  <a:gd name="T17" fmla="*/ 63 h 111"/>
                  <a:gd name="T18" fmla="*/ 63 w 111"/>
                  <a:gd name="T19" fmla="*/ 6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1" h="111">
                    <a:moveTo>
                      <a:pt x="47" y="106"/>
                    </a:moveTo>
                    <a:cubicBezTo>
                      <a:pt x="19" y="102"/>
                      <a:pt x="0" y="75"/>
                      <a:pt x="4" y="47"/>
                    </a:cubicBezTo>
                    <a:cubicBezTo>
                      <a:pt x="9" y="19"/>
                      <a:pt x="35" y="0"/>
                      <a:pt x="63" y="4"/>
                    </a:cubicBezTo>
                    <a:cubicBezTo>
                      <a:pt x="91" y="9"/>
                      <a:pt x="111" y="35"/>
                      <a:pt x="106" y="63"/>
                    </a:cubicBezTo>
                    <a:cubicBezTo>
                      <a:pt x="102" y="91"/>
                      <a:pt x="75" y="111"/>
                      <a:pt x="47" y="106"/>
                    </a:cubicBezTo>
                    <a:close/>
                    <a:moveTo>
                      <a:pt x="63" y="6"/>
                    </a:moveTo>
                    <a:cubicBezTo>
                      <a:pt x="36" y="2"/>
                      <a:pt x="11" y="20"/>
                      <a:pt x="6" y="47"/>
                    </a:cubicBezTo>
                    <a:cubicBezTo>
                      <a:pt x="2" y="74"/>
                      <a:pt x="20" y="100"/>
                      <a:pt x="47" y="104"/>
                    </a:cubicBezTo>
                    <a:cubicBezTo>
                      <a:pt x="74" y="108"/>
                      <a:pt x="100" y="90"/>
                      <a:pt x="104" y="63"/>
                    </a:cubicBezTo>
                    <a:cubicBezTo>
                      <a:pt x="108" y="36"/>
                      <a:pt x="90" y="11"/>
                      <a:pt x="6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47" name="Freeform 166">
                <a:extLst>
                  <a:ext uri="{FF2B5EF4-FFF2-40B4-BE49-F238E27FC236}">
                    <a16:creationId xmlns:a16="http://schemas.microsoft.com/office/drawing/2014/main" id="{C0FFAD2A-840B-4045-9238-B10BB4B0B05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088" y="4451"/>
                <a:ext cx="182" cy="182"/>
              </a:xfrm>
              <a:custGeom>
                <a:avLst/>
                <a:gdLst>
                  <a:gd name="T0" fmla="*/ 68 w 158"/>
                  <a:gd name="T1" fmla="*/ 152 h 158"/>
                  <a:gd name="T2" fmla="*/ 6 w 158"/>
                  <a:gd name="T3" fmla="*/ 68 h 158"/>
                  <a:gd name="T4" fmla="*/ 91 w 158"/>
                  <a:gd name="T5" fmla="*/ 6 h 158"/>
                  <a:gd name="T6" fmla="*/ 152 w 158"/>
                  <a:gd name="T7" fmla="*/ 91 h 158"/>
                  <a:gd name="T8" fmla="*/ 68 w 158"/>
                  <a:gd name="T9" fmla="*/ 152 h 158"/>
                  <a:gd name="T10" fmla="*/ 90 w 158"/>
                  <a:gd name="T11" fmla="*/ 8 h 158"/>
                  <a:gd name="T12" fmla="*/ 8 w 158"/>
                  <a:gd name="T13" fmla="*/ 68 h 158"/>
                  <a:gd name="T14" fmla="*/ 68 w 158"/>
                  <a:gd name="T15" fmla="*/ 150 h 158"/>
                  <a:gd name="T16" fmla="*/ 150 w 158"/>
                  <a:gd name="T17" fmla="*/ 90 h 158"/>
                  <a:gd name="T18" fmla="*/ 90 w 158"/>
                  <a:gd name="T19" fmla="*/ 8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8" h="158">
                    <a:moveTo>
                      <a:pt x="68" y="152"/>
                    </a:moveTo>
                    <a:cubicBezTo>
                      <a:pt x="27" y="146"/>
                      <a:pt x="0" y="108"/>
                      <a:pt x="6" y="68"/>
                    </a:cubicBezTo>
                    <a:cubicBezTo>
                      <a:pt x="13" y="27"/>
                      <a:pt x="51" y="0"/>
                      <a:pt x="91" y="6"/>
                    </a:cubicBezTo>
                    <a:cubicBezTo>
                      <a:pt x="131" y="13"/>
                      <a:pt x="158" y="51"/>
                      <a:pt x="152" y="91"/>
                    </a:cubicBezTo>
                    <a:cubicBezTo>
                      <a:pt x="146" y="131"/>
                      <a:pt x="108" y="158"/>
                      <a:pt x="68" y="152"/>
                    </a:cubicBezTo>
                    <a:close/>
                    <a:moveTo>
                      <a:pt x="90" y="8"/>
                    </a:moveTo>
                    <a:cubicBezTo>
                      <a:pt x="51" y="2"/>
                      <a:pt x="15" y="29"/>
                      <a:pt x="8" y="68"/>
                    </a:cubicBezTo>
                    <a:cubicBezTo>
                      <a:pt x="2" y="107"/>
                      <a:pt x="29" y="144"/>
                      <a:pt x="68" y="150"/>
                    </a:cubicBezTo>
                    <a:cubicBezTo>
                      <a:pt x="107" y="156"/>
                      <a:pt x="144" y="129"/>
                      <a:pt x="150" y="90"/>
                    </a:cubicBezTo>
                    <a:cubicBezTo>
                      <a:pt x="156" y="51"/>
                      <a:pt x="129" y="15"/>
                      <a:pt x="90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48" name="Freeform 167">
                <a:extLst>
                  <a:ext uri="{FF2B5EF4-FFF2-40B4-BE49-F238E27FC236}">
                    <a16:creationId xmlns:a16="http://schemas.microsoft.com/office/drawing/2014/main" id="{C18D3810-4659-414B-B9B0-D7AAECA145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10" y="5113"/>
                <a:ext cx="65" cy="65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2" y="47"/>
                      <a:pt x="38" y="56"/>
                      <a:pt x="24" y="54"/>
                    </a:cubicBezTo>
                    <a:cubicBezTo>
                      <a:pt x="10" y="52"/>
                      <a:pt x="0" y="38"/>
                      <a:pt x="2" y="24"/>
                    </a:cubicBezTo>
                    <a:cubicBezTo>
                      <a:pt x="5" y="10"/>
                      <a:pt x="18" y="0"/>
                      <a:pt x="32" y="2"/>
                    </a:cubicBezTo>
                    <a:cubicBezTo>
                      <a:pt x="47" y="5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49" name="Freeform 168">
                <a:extLst>
                  <a:ext uri="{FF2B5EF4-FFF2-40B4-BE49-F238E27FC236}">
                    <a16:creationId xmlns:a16="http://schemas.microsoft.com/office/drawing/2014/main" id="{20BF4742-52BE-4D1A-92F1-5EF0B5D5CDB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494" y="5097"/>
                <a:ext cx="97" cy="97"/>
              </a:xfrm>
              <a:custGeom>
                <a:avLst/>
                <a:gdLst>
                  <a:gd name="T0" fmla="*/ 36 w 84"/>
                  <a:gd name="T1" fmla="*/ 81 h 84"/>
                  <a:gd name="T2" fmla="*/ 4 w 84"/>
                  <a:gd name="T3" fmla="*/ 36 h 84"/>
                  <a:gd name="T4" fmla="*/ 48 w 84"/>
                  <a:gd name="T5" fmla="*/ 4 h 84"/>
                  <a:gd name="T6" fmla="*/ 81 w 84"/>
                  <a:gd name="T7" fmla="*/ 48 h 84"/>
                  <a:gd name="T8" fmla="*/ 36 w 84"/>
                  <a:gd name="T9" fmla="*/ 81 h 84"/>
                  <a:gd name="T10" fmla="*/ 48 w 84"/>
                  <a:gd name="T11" fmla="*/ 5 h 84"/>
                  <a:gd name="T12" fmla="*/ 5 w 84"/>
                  <a:gd name="T13" fmla="*/ 36 h 84"/>
                  <a:gd name="T14" fmla="*/ 36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1"/>
                    </a:moveTo>
                    <a:cubicBezTo>
                      <a:pt x="15" y="77"/>
                      <a:pt x="0" y="57"/>
                      <a:pt x="4" y="36"/>
                    </a:cubicBezTo>
                    <a:cubicBezTo>
                      <a:pt x="7" y="15"/>
                      <a:pt x="27" y="0"/>
                      <a:pt x="48" y="4"/>
                    </a:cubicBezTo>
                    <a:cubicBezTo>
                      <a:pt x="70" y="7"/>
                      <a:pt x="84" y="27"/>
                      <a:pt x="81" y="48"/>
                    </a:cubicBezTo>
                    <a:cubicBezTo>
                      <a:pt x="77" y="70"/>
                      <a:pt x="57" y="84"/>
                      <a:pt x="36" y="81"/>
                    </a:cubicBezTo>
                    <a:close/>
                    <a:moveTo>
                      <a:pt x="48" y="5"/>
                    </a:moveTo>
                    <a:cubicBezTo>
                      <a:pt x="28" y="2"/>
                      <a:pt x="9" y="16"/>
                      <a:pt x="5" y="36"/>
                    </a:cubicBezTo>
                    <a:cubicBezTo>
                      <a:pt x="2" y="57"/>
                      <a:pt x="16" y="76"/>
                      <a:pt x="36" y="79"/>
                    </a:cubicBezTo>
                    <a:cubicBezTo>
                      <a:pt x="57" y="82"/>
                      <a:pt x="76" y="68"/>
                      <a:pt x="79" y="48"/>
                    </a:cubicBezTo>
                    <a:cubicBezTo>
                      <a:pt x="82" y="28"/>
                      <a:pt x="68" y="9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50" name="Freeform 169">
                <a:extLst>
                  <a:ext uri="{FF2B5EF4-FFF2-40B4-BE49-F238E27FC236}">
                    <a16:creationId xmlns:a16="http://schemas.microsoft.com/office/drawing/2014/main" id="{41C84D18-8EED-47DD-A4C9-F10E41E8001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473" y="5076"/>
                <a:ext cx="139" cy="139"/>
              </a:xfrm>
              <a:custGeom>
                <a:avLst/>
                <a:gdLst>
                  <a:gd name="T0" fmla="*/ 52 w 120"/>
                  <a:gd name="T1" fmla="*/ 115 h 120"/>
                  <a:gd name="T2" fmla="*/ 5 w 120"/>
                  <a:gd name="T3" fmla="*/ 52 h 120"/>
                  <a:gd name="T4" fmla="*/ 69 w 120"/>
                  <a:gd name="T5" fmla="*/ 5 h 120"/>
                  <a:gd name="T6" fmla="*/ 115 w 120"/>
                  <a:gd name="T7" fmla="*/ 69 h 120"/>
                  <a:gd name="T8" fmla="*/ 52 w 120"/>
                  <a:gd name="T9" fmla="*/ 115 h 120"/>
                  <a:gd name="T10" fmla="*/ 69 w 120"/>
                  <a:gd name="T11" fmla="*/ 7 h 120"/>
                  <a:gd name="T12" fmla="*/ 7 w 120"/>
                  <a:gd name="T13" fmla="*/ 52 h 120"/>
                  <a:gd name="T14" fmla="*/ 52 w 120"/>
                  <a:gd name="T15" fmla="*/ 114 h 120"/>
                  <a:gd name="T16" fmla="*/ 114 w 120"/>
                  <a:gd name="T17" fmla="*/ 69 h 120"/>
                  <a:gd name="T18" fmla="*/ 69 w 120"/>
                  <a:gd name="T19" fmla="*/ 7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0" h="120">
                    <a:moveTo>
                      <a:pt x="52" y="115"/>
                    </a:moveTo>
                    <a:cubicBezTo>
                      <a:pt x="21" y="110"/>
                      <a:pt x="0" y="82"/>
                      <a:pt x="5" y="52"/>
                    </a:cubicBezTo>
                    <a:cubicBezTo>
                      <a:pt x="10" y="21"/>
                      <a:pt x="39" y="0"/>
                      <a:pt x="69" y="5"/>
                    </a:cubicBezTo>
                    <a:cubicBezTo>
                      <a:pt x="99" y="10"/>
                      <a:pt x="120" y="39"/>
                      <a:pt x="115" y="69"/>
                    </a:cubicBezTo>
                    <a:cubicBezTo>
                      <a:pt x="110" y="99"/>
                      <a:pt x="82" y="120"/>
                      <a:pt x="52" y="115"/>
                    </a:cubicBezTo>
                    <a:close/>
                    <a:moveTo>
                      <a:pt x="69" y="7"/>
                    </a:moveTo>
                    <a:cubicBezTo>
                      <a:pt x="39" y="2"/>
                      <a:pt x="12" y="22"/>
                      <a:pt x="7" y="52"/>
                    </a:cubicBezTo>
                    <a:cubicBezTo>
                      <a:pt x="2" y="81"/>
                      <a:pt x="22" y="109"/>
                      <a:pt x="52" y="114"/>
                    </a:cubicBezTo>
                    <a:cubicBezTo>
                      <a:pt x="81" y="118"/>
                      <a:pt x="109" y="98"/>
                      <a:pt x="114" y="69"/>
                    </a:cubicBezTo>
                    <a:cubicBezTo>
                      <a:pt x="118" y="39"/>
                      <a:pt x="98" y="12"/>
                      <a:pt x="6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51" name="Freeform 170">
                <a:extLst>
                  <a:ext uri="{FF2B5EF4-FFF2-40B4-BE49-F238E27FC236}">
                    <a16:creationId xmlns:a16="http://schemas.microsoft.com/office/drawing/2014/main" id="{0662C46E-82D4-42EF-A39B-89BA81EA75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27" y="3302"/>
                <a:ext cx="89" cy="88"/>
              </a:xfrm>
              <a:custGeom>
                <a:avLst/>
                <a:gdLst>
                  <a:gd name="T0" fmla="*/ 74 w 77"/>
                  <a:gd name="T1" fmla="*/ 44 h 76"/>
                  <a:gd name="T2" fmla="*/ 33 w 77"/>
                  <a:gd name="T3" fmla="*/ 73 h 76"/>
                  <a:gd name="T4" fmla="*/ 3 w 77"/>
                  <a:gd name="T5" fmla="*/ 33 h 76"/>
                  <a:gd name="T6" fmla="*/ 44 w 77"/>
                  <a:gd name="T7" fmla="*/ 3 h 76"/>
                  <a:gd name="T8" fmla="*/ 74 w 77"/>
                  <a:gd name="T9" fmla="*/ 44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7" h="76">
                    <a:moveTo>
                      <a:pt x="74" y="44"/>
                    </a:moveTo>
                    <a:cubicBezTo>
                      <a:pt x="71" y="63"/>
                      <a:pt x="52" y="76"/>
                      <a:pt x="33" y="73"/>
                    </a:cubicBezTo>
                    <a:cubicBezTo>
                      <a:pt x="14" y="70"/>
                      <a:pt x="0" y="52"/>
                      <a:pt x="3" y="33"/>
                    </a:cubicBezTo>
                    <a:cubicBezTo>
                      <a:pt x="7" y="13"/>
                      <a:pt x="25" y="0"/>
                      <a:pt x="44" y="3"/>
                    </a:cubicBezTo>
                    <a:cubicBezTo>
                      <a:pt x="64" y="6"/>
                      <a:pt x="77" y="24"/>
                      <a:pt x="74" y="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52" name="Freeform 171">
                <a:extLst>
                  <a:ext uri="{FF2B5EF4-FFF2-40B4-BE49-F238E27FC236}">
                    <a16:creationId xmlns:a16="http://schemas.microsoft.com/office/drawing/2014/main" id="{FBE05ED8-5AFC-4D15-BA87-0C170D5B0FF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406" y="3280"/>
                <a:ext cx="132" cy="132"/>
              </a:xfrm>
              <a:custGeom>
                <a:avLst/>
                <a:gdLst>
                  <a:gd name="T0" fmla="*/ 48 w 114"/>
                  <a:gd name="T1" fmla="*/ 110 h 114"/>
                  <a:gd name="T2" fmla="*/ 4 w 114"/>
                  <a:gd name="T3" fmla="*/ 49 h 114"/>
                  <a:gd name="T4" fmla="*/ 65 w 114"/>
                  <a:gd name="T5" fmla="*/ 5 h 114"/>
                  <a:gd name="T6" fmla="*/ 109 w 114"/>
                  <a:gd name="T7" fmla="*/ 66 h 114"/>
                  <a:gd name="T8" fmla="*/ 48 w 114"/>
                  <a:gd name="T9" fmla="*/ 110 h 114"/>
                  <a:gd name="T10" fmla="*/ 65 w 114"/>
                  <a:gd name="T11" fmla="*/ 7 h 114"/>
                  <a:gd name="T12" fmla="*/ 6 w 114"/>
                  <a:gd name="T13" fmla="*/ 49 h 114"/>
                  <a:gd name="T14" fmla="*/ 49 w 114"/>
                  <a:gd name="T15" fmla="*/ 107 h 114"/>
                  <a:gd name="T16" fmla="*/ 107 w 114"/>
                  <a:gd name="T17" fmla="*/ 65 h 114"/>
                  <a:gd name="T18" fmla="*/ 65 w 114"/>
                  <a:gd name="T19" fmla="*/ 7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4" h="114">
                    <a:moveTo>
                      <a:pt x="48" y="110"/>
                    </a:moveTo>
                    <a:cubicBezTo>
                      <a:pt x="19" y="105"/>
                      <a:pt x="0" y="78"/>
                      <a:pt x="4" y="49"/>
                    </a:cubicBezTo>
                    <a:cubicBezTo>
                      <a:pt x="9" y="20"/>
                      <a:pt x="36" y="0"/>
                      <a:pt x="65" y="5"/>
                    </a:cubicBezTo>
                    <a:cubicBezTo>
                      <a:pt x="94" y="9"/>
                      <a:pt x="114" y="37"/>
                      <a:pt x="109" y="66"/>
                    </a:cubicBezTo>
                    <a:cubicBezTo>
                      <a:pt x="104" y="94"/>
                      <a:pt x="77" y="114"/>
                      <a:pt x="48" y="110"/>
                    </a:cubicBezTo>
                    <a:close/>
                    <a:moveTo>
                      <a:pt x="65" y="7"/>
                    </a:moveTo>
                    <a:cubicBezTo>
                      <a:pt x="37" y="3"/>
                      <a:pt x="11" y="22"/>
                      <a:pt x="6" y="49"/>
                    </a:cubicBezTo>
                    <a:cubicBezTo>
                      <a:pt x="2" y="77"/>
                      <a:pt x="21" y="103"/>
                      <a:pt x="49" y="107"/>
                    </a:cubicBezTo>
                    <a:cubicBezTo>
                      <a:pt x="76" y="112"/>
                      <a:pt x="102" y="93"/>
                      <a:pt x="107" y="65"/>
                    </a:cubicBezTo>
                    <a:cubicBezTo>
                      <a:pt x="111" y="37"/>
                      <a:pt x="92" y="11"/>
                      <a:pt x="65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53" name="Freeform 172">
                <a:extLst>
                  <a:ext uri="{FF2B5EF4-FFF2-40B4-BE49-F238E27FC236}">
                    <a16:creationId xmlns:a16="http://schemas.microsoft.com/office/drawing/2014/main" id="{C91FC9A2-2693-401F-BBAE-2B6525AE43B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378" y="3253"/>
                <a:ext cx="188" cy="187"/>
              </a:xfrm>
              <a:custGeom>
                <a:avLst/>
                <a:gdLst>
                  <a:gd name="T0" fmla="*/ 70 w 163"/>
                  <a:gd name="T1" fmla="*/ 156 h 163"/>
                  <a:gd name="T2" fmla="*/ 7 w 163"/>
                  <a:gd name="T3" fmla="*/ 69 h 163"/>
                  <a:gd name="T4" fmla="*/ 94 w 163"/>
                  <a:gd name="T5" fmla="*/ 6 h 163"/>
                  <a:gd name="T6" fmla="*/ 157 w 163"/>
                  <a:gd name="T7" fmla="*/ 93 h 163"/>
                  <a:gd name="T8" fmla="*/ 70 w 163"/>
                  <a:gd name="T9" fmla="*/ 156 h 163"/>
                  <a:gd name="T10" fmla="*/ 93 w 163"/>
                  <a:gd name="T11" fmla="*/ 8 h 163"/>
                  <a:gd name="T12" fmla="*/ 9 w 163"/>
                  <a:gd name="T13" fmla="*/ 70 h 163"/>
                  <a:gd name="T14" fmla="*/ 70 w 163"/>
                  <a:gd name="T15" fmla="*/ 154 h 163"/>
                  <a:gd name="T16" fmla="*/ 154 w 163"/>
                  <a:gd name="T17" fmla="*/ 93 h 163"/>
                  <a:gd name="T18" fmla="*/ 93 w 163"/>
                  <a:gd name="T19" fmla="*/ 8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63" h="163">
                    <a:moveTo>
                      <a:pt x="70" y="156"/>
                    </a:moveTo>
                    <a:cubicBezTo>
                      <a:pt x="28" y="150"/>
                      <a:pt x="0" y="111"/>
                      <a:pt x="7" y="69"/>
                    </a:cubicBezTo>
                    <a:cubicBezTo>
                      <a:pt x="13" y="28"/>
                      <a:pt x="52" y="0"/>
                      <a:pt x="94" y="6"/>
                    </a:cubicBezTo>
                    <a:cubicBezTo>
                      <a:pt x="135" y="13"/>
                      <a:pt x="163" y="52"/>
                      <a:pt x="157" y="93"/>
                    </a:cubicBezTo>
                    <a:cubicBezTo>
                      <a:pt x="150" y="134"/>
                      <a:pt x="111" y="163"/>
                      <a:pt x="70" y="156"/>
                    </a:cubicBezTo>
                    <a:close/>
                    <a:moveTo>
                      <a:pt x="93" y="8"/>
                    </a:moveTo>
                    <a:cubicBezTo>
                      <a:pt x="53" y="2"/>
                      <a:pt x="15" y="30"/>
                      <a:pt x="9" y="70"/>
                    </a:cubicBezTo>
                    <a:cubicBezTo>
                      <a:pt x="3" y="110"/>
                      <a:pt x="30" y="147"/>
                      <a:pt x="70" y="154"/>
                    </a:cubicBezTo>
                    <a:cubicBezTo>
                      <a:pt x="110" y="160"/>
                      <a:pt x="148" y="133"/>
                      <a:pt x="154" y="93"/>
                    </a:cubicBezTo>
                    <a:cubicBezTo>
                      <a:pt x="161" y="53"/>
                      <a:pt x="133" y="15"/>
                      <a:pt x="93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54" name="Freeform 173">
                <a:extLst>
                  <a:ext uri="{FF2B5EF4-FFF2-40B4-BE49-F238E27FC236}">
                    <a16:creationId xmlns:a16="http://schemas.microsoft.com/office/drawing/2014/main" id="{EAAD3D4D-802F-46B8-A7CD-118C6A8392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83" y="4763"/>
                <a:ext cx="65" cy="64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1" y="46"/>
                      <a:pt x="38" y="56"/>
                      <a:pt x="24" y="54"/>
                    </a:cubicBezTo>
                    <a:cubicBezTo>
                      <a:pt x="9" y="51"/>
                      <a:pt x="0" y="38"/>
                      <a:pt x="2" y="24"/>
                    </a:cubicBezTo>
                    <a:cubicBezTo>
                      <a:pt x="4" y="9"/>
                      <a:pt x="18" y="0"/>
                      <a:pt x="32" y="2"/>
                    </a:cubicBezTo>
                    <a:cubicBezTo>
                      <a:pt x="46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55" name="Freeform 174">
                <a:extLst>
                  <a:ext uri="{FF2B5EF4-FFF2-40B4-BE49-F238E27FC236}">
                    <a16:creationId xmlns:a16="http://schemas.microsoft.com/office/drawing/2014/main" id="{0BEC4510-59A4-445A-8A5B-92C23784CEC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667" y="4747"/>
                <a:ext cx="97" cy="97"/>
              </a:xfrm>
              <a:custGeom>
                <a:avLst/>
                <a:gdLst>
                  <a:gd name="T0" fmla="*/ 36 w 84"/>
                  <a:gd name="T1" fmla="*/ 80 h 84"/>
                  <a:gd name="T2" fmla="*/ 3 w 84"/>
                  <a:gd name="T3" fmla="*/ 36 h 84"/>
                  <a:gd name="T4" fmla="*/ 48 w 84"/>
                  <a:gd name="T5" fmla="*/ 3 h 84"/>
                  <a:gd name="T6" fmla="*/ 80 w 84"/>
                  <a:gd name="T7" fmla="*/ 48 h 84"/>
                  <a:gd name="T8" fmla="*/ 36 w 84"/>
                  <a:gd name="T9" fmla="*/ 80 h 84"/>
                  <a:gd name="T10" fmla="*/ 48 w 84"/>
                  <a:gd name="T11" fmla="*/ 5 h 84"/>
                  <a:gd name="T12" fmla="*/ 5 w 84"/>
                  <a:gd name="T13" fmla="*/ 36 h 84"/>
                  <a:gd name="T14" fmla="*/ 36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0"/>
                    </a:moveTo>
                    <a:cubicBezTo>
                      <a:pt x="14" y="77"/>
                      <a:pt x="0" y="57"/>
                      <a:pt x="3" y="36"/>
                    </a:cubicBezTo>
                    <a:cubicBezTo>
                      <a:pt x="7" y="14"/>
                      <a:pt x="27" y="0"/>
                      <a:pt x="48" y="3"/>
                    </a:cubicBezTo>
                    <a:cubicBezTo>
                      <a:pt x="69" y="7"/>
                      <a:pt x="84" y="27"/>
                      <a:pt x="80" y="48"/>
                    </a:cubicBezTo>
                    <a:cubicBezTo>
                      <a:pt x="77" y="69"/>
                      <a:pt x="57" y="84"/>
                      <a:pt x="36" y="80"/>
                    </a:cubicBezTo>
                    <a:close/>
                    <a:moveTo>
                      <a:pt x="48" y="5"/>
                    </a:moveTo>
                    <a:cubicBezTo>
                      <a:pt x="27" y="2"/>
                      <a:pt x="8" y="16"/>
                      <a:pt x="5" y="36"/>
                    </a:cubicBezTo>
                    <a:cubicBezTo>
                      <a:pt x="2" y="56"/>
                      <a:pt x="16" y="75"/>
                      <a:pt x="36" y="79"/>
                    </a:cubicBezTo>
                    <a:cubicBezTo>
                      <a:pt x="56" y="82"/>
                      <a:pt x="75" y="68"/>
                      <a:pt x="79" y="48"/>
                    </a:cubicBezTo>
                    <a:cubicBezTo>
                      <a:pt x="82" y="27"/>
                      <a:pt x="68" y="8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56" name="Freeform 175">
                <a:extLst>
                  <a:ext uri="{FF2B5EF4-FFF2-40B4-BE49-F238E27FC236}">
                    <a16:creationId xmlns:a16="http://schemas.microsoft.com/office/drawing/2014/main" id="{4510134A-7566-4EC2-9994-0D28705F758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646" y="4726"/>
                <a:ext cx="139" cy="138"/>
              </a:xfrm>
              <a:custGeom>
                <a:avLst/>
                <a:gdLst>
                  <a:gd name="T0" fmla="*/ 51 w 120"/>
                  <a:gd name="T1" fmla="*/ 115 h 120"/>
                  <a:gd name="T2" fmla="*/ 5 w 120"/>
                  <a:gd name="T3" fmla="*/ 51 h 120"/>
                  <a:gd name="T4" fmla="*/ 69 w 120"/>
                  <a:gd name="T5" fmla="*/ 5 h 120"/>
                  <a:gd name="T6" fmla="*/ 115 w 120"/>
                  <a:gd name="T7" fmla="*/ 68 h 120"/>
                  <a:gd name="T8" fmla="*/ 51 w 120"/>
                  <a:gd name="T9" fmla="*/ 115 h 120"/>
                  <a:gd name="T10" fmla="*/ 68 w 120"/>
                  <a:gd name="T11" fmla="*/ 6 h 120"/>
                  <a:gd name="T12" fmla="*/ 6 w 120"/>
                  <a:gd name="T13" fmla="*/ 51 h 120"/>
                  <a:gd name="T14" fmla="*/ 51 w 120"/>
                  <a:gd name="T15" fmla="*/ 113 h 120"/>
                  <a:gd name="T16" fmla="*/ 113 w 120"/>
                  <a:gd name="T17" fmla="*/ 68 h 120"/>
                  <a:gd name="T18" fmla="*/ 68 w 120"/>
                  <a:gd name="T19" fmla="*/ 6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0" h="120">
                    <a:moveTo>
                      <a:pt x="51" y="115"/>
                    </a:moveTo>
                    <a:cubicBezTo>
                      <a:pt x="21" y="110"/>
                      <a:pt x="0" y="81"/>
                      <a:pt x="5" y="51"/>
                    </a:cubicBezTo>
                    <a:cubicBezTo>
                      <a:pt x="10" y="21"/>
                      <a:pt x="38" y="0"/>
                      <a:pt x="69" y="5"/>
                    </a:cubicBezTo>
                    <a:cubicBezTo>
                      <a:pt x="99" y="10"/>
                      <a:pt x="120" y="38"/>
                      <a:pt x="115" y="68"/>
                    </a:cubicBezTo>
                    <a:cubicBezTo>
                      <a:pt x="110" y="99"/>
                      <a:pt x="81" y="120"/>
                      <a:pt x="51" y="115"/>
                    </a:cubicBezTo>
                    <a:close/>
                    <a:moveTo>
                      <a:pt x="68" y="6"/>
                    </a:moveTo>
                    <a:cubicBezTo>
                      <a:pt x="39" y="2"/>
                      <a:pt x="11" y="22"/>
                      <a:pt x="6" y="51"/>
                    </a:cubicBezTo>
                    <a:cubicBezTo>
                      <a:pt x="2" y="81"/>
                      <a:pt x="22" y="108"/>
                      <a:pt x="51" y="113"/>
                    </a:cubicBezTo>
                    <a:cubicBezTo>
                      <a:pt x="81" y="118"/>
                      <a:pt x="108" y="98"/>
                      <a:pt x="113" y="68"/>
                    </a:cubicBezTo>
                    <a:cubicBezTo>
                      <a:pt x="118" y="39"/>
                      <a:pt x="98" y="11"/>
                      <a:pt x="6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57" name="Freeform 176">
                <a:extLst>
                  <a:ext uri="{FF2B5EF4-FFF2-40B4-BE49-F238E27FC236}">
                    <a16:creationId xmlns:a16="http://schemas.microsoft.com/office/drawing/2014/main" id="{CFAB6F72-AA4F-4E9E-A044-C14D922D6A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43" y="4990"/>
                <a:ext cx="84" cy="84"/>
              </a:xfrm>
              <a:custGeom>
                <a:avLst/>
                <a:gdLst>
                  <a:gd name="T0" fmla="*/ 70 w 73"/>
                  <a:gd name="T1" fmla="*/ 42 h 73"/>
                  <a:gd name="T2" fmla="*/ 31 w 73"/>
                  <a:gd name="T3" fmla="*/ 70 h 73"/>
                  <a:gd name="T4" fmla="*/ 3 w 73"/>
                  <a:gd name="T5" fmla="*/ 31 h 73"/>
                  <a:gd name="T6" fmla="*/ 42 w 73"/>
                  <a:gd name="T7" fmla="*/ 3 h 73"/>
                  <a:gd name="T8" fmla="*/ 70 w 73"/>
                  <a:gd name="T9" fmla="*/ 42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3" h="73">
                    <a:moveTo>
                      <a:pt x="70" y="42"/>
                    </a:moveTo>
                    <a:cubicBezTo>
                      <a:pt x="67" y="60"/>
                      <a:pt x="50" y="73"/>
                      <a:pt x="31" y="70"/>
                    </a:cubicBezTo>
                    <a:cubicBezTo>
                      <a:pt x="13" y="67"/>
                      <a:pt x="0" y="50"/>
                      <a:pt x="3" y="31"/>
                    </a:cubicBezTo>
                    <a:cubicBezTo>
                      <a:pt x="6" y="13"/>
                      <a:pt x="23" y="0"/>
                      <a:pt x="42" y="3"/>
                    </a:cubicBezTo>
                    <a:cubicBezTo>
                      <a:pt x="60" y="6"/>
                      <a:pt x="73" y="23"/>
                      <a:pt x="70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58" name="Freeform 177">
                <a:extLst>
                  <a:ext uri="{FF2B5EF4-FFF2-40B4-BE49-F238E27FC236}">
                    <a16:creationId xmlns:a16="http://schemas.microsoft.com/office/drawing/2014/main" id="{809EFFC7-ED76-43BA-A0FA-D8BC877EE7B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022" y="4969"/>
                <a:ext cx="126" cy="126"/>
              </a:xfrm>
              <a:custGeom>
                <a:avLst/>
                <a:gdLst>
                  <a:gd name="T0" fmla="*/ 47 w 109"/>
                  <a:gd name="T1" fmla="*/ 104 h 109"/>
                  <a:gd name="T2" fmla="*/ 5 w 109"/>
                  <a:gd name="T3" fmla="*/ 47 h 109"/>
                  <a:gd name="T4" fmla="*/ 63 w 109"/>
                  <a:gd name="T5" fmla="*/ 5 h 109"/>
                  <a:gd name="T6" fmla="*/ 105 w 109"/>
                  <a:gd name="T7" fmla="*/ 62 h 109"/>
                  <a:gd name="T8" fmla="*/ 47 w 109"/>
                  <a:gd name="T9" fmla="*/ 104 h 109"/>
                  <a:gd name="T10" fmla="*/ 62 w 109"/>
                  <a:gd name="T11" fmla="*/ 7 h 109"/>
                  <a:gd name="T12" fmla="*/ 7 w 109"/>
                  <a:gd name="T13" fmla="*/ 47 h 109"/>
                  <a:gd name="T14" fmla="*/ 47 w 109"/>
                  <a:gd name="T15" fmla="*/ 102 h 109"/>
                  <a:gd name="T16" fmla="*/ 102 w 109"/>
                  <a:gd name="T17" fmla="*/ 62 h 109"/>
                  <a:gd name="T18" fmla="*/ 62 w 109"/>
                  <a:gd name="T19" fmla="*/ 7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9" h="109">
                    <a:moveTo>
                      <a:pt x="47" y="104"/>
                    </a:moveTo>
                    <a:cubicBezTo>
                      <a:pt x="19" y="100"/>
                      <a:pt x="0" y="74"/>
                      <a:pt x="5" y="47"/>
                    </a:cubicBezTo>
                    <a:cubicBezTo>
                      <a:pt x="9" y="19"/>
                      <a:pt x="35" y="0"/>
                      <a:pt x="63" y="5"/>
                    </a:cubicBezTo>
                    <a:cubicBezTo>
                      <a:pt x="90" y="9"/>
                      <a:pt x="109" y="35"/>
                      <a:pt x="105" y="62"/>
                    </a:cubicBezTo>
                    <a:cubicBezTo>
                      <a:pt x="100" y="90"/>
                      <a:pt x="74" y="109"/>
                      <a:pt x="47" y="104"/>
                    </a:cubicBezTo>
                    <a:close/>
                    <a:moveTo>
                      <a:pt x="62" y="7"/>
                    </a:moveTo>
                    <a:cubicBezTo>
                      <a:pt x="36" y="3"/>
                      <a:pt x="11" y="21"/>
                      <a:pt x="7" y="47"/>
                    </a:cubicBezTo>
                    <a:cubicBezTo>
                      <a:pt x="3" y="73"/>
                      <a:pt x="21" y="98"/>
                      <a:pt x="47" y="102"/>
                    </a:cubicBezTo>
                    <a:cubicBezTo>
                      <a:pt x="73" y="106"/>
                      <a:pt x="98" y="88"/>
                      <a:pt x="102" y="62"/>
                    </a:cubicBezTo>
                    <a:cubicBezTo>
                      <a:pt x="107" y="36"/>
                      <a:pt x="89" y="11"/>
                      <a:pt x="62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59" name="Freeform 178">
                <a:extLst>
                  <a:ext uri="{FF2B5EF4-FFF2-40B4-BE49-F238E27FC236}">
                    <a16:creationId xmlns:a16="http://schemas.microsoft.com/office/drawing/2014/main" id="{FF66DC4C-4743-4E7B-AF95-A7D1EF64555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995" y="4943"/>
                <a:ext cx="179" cy="178"/>
              </a:xfrm>
              <a:custGeom>
                <a:avLst/>
                <a:gdLst>
                  <a:gd name="T0" fmla="*/ 66 w 155"/>
                  <a:gd name="T1" fmla="*/ 149 h 155"/>
                  <a:gd name="T2" fmla="*/ 6 w 155"/>
                  <a:gd name="T3" fmla="*/ 66 h 155"/>
                  <a:gd name="T4" fmla="*/ 89 w 155"/>
                  <a:gd name="T5" fmla="*/ 6 h 155"/>
                  <a:gd name="T6" fmla="*/ 149 w 155"/>
                  <a:gd name="T7" fmla="*/ 89 h 155"/>
                  <a:gd name="T8" fmla="*/ 66 w 155"/>
                  <a:gd name="T9" fmla="*/ 149 h 155"/>
                  <a:gd name="T10" fmla="*/ 89 w 155"/>
                  <a:gd name="T11" fmla="*/ 8 h 155"/>
                  <a:gd name="T12" fmla="*/ 8 w 155"/>
                  <a:gd name="T13" fmla="*/ 67 h 155"/>
                  <a:gd name="T14" fmla="*/ 67 w 155"/>
                  <a:gd name="T15" fmla="*/ 147 h 155"/>
                  <a:gd name="T16" fmla="*/ 147 w 155"/>
                  <a:gd name="T17" fmla="*/ 88 h 155"/>
                  <a:gd name="T18" fmla="*/ 89 w 155"/>
                  <a:gd name="T19" fmla="*/ 8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5" h="155">
                    <a:moveTo>
                      <a:pt x="66" y="149"/>
                    </a:moveTo>
                    <a:cubicBezTo>
                      <a:pt x="27" y="143"/>
                      <a:pt x="0" y="106"/>
                      <a:pt x="6" y="66"/>
                    </a:cubicBezTo>
                    <a:cubicBezTo>
                      <a:pt x="13" y="27"/>
                      <a:pt x="50" y="0"/>
                      <a:pt x="89" y="6"/>
                    </a:cubicBezTo>
                    <a:cubicBezTo>
                      <a:pt x="128" y="12"/>
                      <a:pt x="155" y="50"/>
                      <a:pt x="149" y="89"/>
                    </a:cubicBezTo>
                    <a:cubicBezTo>
                      <a:pt x="143" y="128"/>
                      <a:pt x="106" y="155"/>
                      <a:pt x="66" y="149"/>
                    </a:cubicBezTo>
                    <a:close/>
                    <a:moveTo>
                      <a:pt x="89" y="8"/>
                    </a:moveTo>
                    <a:cubicBezTo>
                      <a:pt x="50" y="2"/>
                      <a:pt x="15" y="28"/>
                      <a:pt x="8" y="67"/>
                    </a:cubicBezTo>
                    <a:cubicBezTo>
                      <a:pt x="2" y="105"/>
                      <a:pt x="29" y="141"/>
                      <a:pt x="67" y="147"/>
                    </a:cubicBezTo>
                    <a:cubicBezTo>
                      <a:pt x="105" y="153"/>
                      <a:pt x="141" y="127"/>
                      <a:pt x="147" y="88"/>
                    </a:cubicBezTo>
                    <a:cubicBezTo>
                      <a:pt x="153" y="50"/>
                      <a:pt x="127" y="14"/>
                      <a:pt x="89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60" name="Freeform 179">
                <a:extLst>
                  <a:ext uri="{FF2B5EF4-FFF2-40B4-BE49-F238E27FC236}">
                    <a16:creationId xmlns:a16="http://schemas.microsoft.com/office/drawing/2014/main" id="{8B9DBA13-5FCE-476E-98B4-43C3427669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72" y="4474"/>
                <a:ext cx="64" cy="64"/>
              </a:xfrm>
              <a:custGeom>
                <a:avLst/>
                <a:gdLst>
                  <a:gd name="T0" fmla="*/ 54 w 56"/>
                  <a:gd name="T1" fmla="*/ 32 h 56"/>
                  <a:gd name="T2" fmla="*/ 24 w 56"/>
                  <a:gd name="T3" fmla="*/ 54 h 56"/>
                  <a:gd name="T4" fmla="*/ 2 w 56"/>
                  <a:gd name="T5" fmla="*/ 24 h 56"/>
                  <a:gd name="T6" fmla="*/ 32 w 56"/>
                  <a:gd name="T7" fmla="*/ 2 h 56"/>
                  <a:gd name="T8" fmla="*/ 54 w 56"/>
                  <a:gd name="T9" fmla="*/ 3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54" y="32"/>
                    </a:moveTo>
                    <a:cubicBezTo>
                      <a:pt x="51" y="46"/>
                      <a:pt x="38" y="56"/>
                      <a:pt x="24" y="54"/>
                    </a:cubicBezTo>
                    <a:cubicBezTo>
                      <a:pt x="9" y="51"/>
                      <a:pt x="0" y="38"/>
                      <a:pt x="2" y="24"/>
                    </a:cubicBezTo>
                    <a:cubicBezTo>
                      <a:pt x="4" y="9"/>
                      <a:pt x="18" y="0"/>
                      <a:pt x="32" y="2"/>
                    </a:cubicBezTo>
                    <a:cubicBezTo>
                      <a:pt x="46" y="4"/>
                      <a:pt x="56" y="18"/>
                      <a:pt x="54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61" name="Freeform 180">
                <a:extLst>
                  <a:ext uri="{FF2B5EF4-FFF2-40B4-BE49-F238E27FC236}">
                    <a16:creationId xmlns:a16="http://schemas.microsoft.com/office/drawing/2014/main" id="{4D1BD6D8-FE7B-4F06-AA29-9A316B50602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055" y="4458"/>
                <a:ext cx="97" cy="96"/>
              </a:xfrm>
              <a:custGeom>
                <a:avLst/>
                <a:gdLst>
                  <a:gd name="T0" fmla="*/ 36 w 84"/>
                  <a:gd name="T1" fmla="*/ 80 h 84"/>
                  <a:gd name="T2" fmla="*/ 3 w 84"/>
                  <a:gd name="T3" fmla="*/ 36 h 84"/>
                  <a:gd name="T4" fmla="*/ 48 w 84"/>
                  <a:gd name="T5" fmla="*/ 3 h 84"/>
                  <a:gd name="T6" fmla="*/ 80 w 84"/>
                  <a:gd name="T7" fmla="*/ 48 h 84"/>
                  <a:gd name="T8" fmla="*/ 36 w 84"/>
                  <a:gd name="T9" fmla="*/ 80 h 84"/>
                  <a:gd name="T10" fmla="*/ 48 w 84"/>
                  <a:gd name="T11" fmla="*/ 5 h 84"/>
                  <a:gd name="T12" fmla="*/ 5 w 84"/>
                  <a:gd name="T13" fmla="*/ 36 h 84"/>
                  <a:gd name="T14" fmla="*/ 36 w 84"/>
                  <a:gd name="T15" fmla="*/ 79 h 84"/>
                  <a:gd name="T16" fmla="*/ 79 w 84"/>
                  <a:gd name="T17" fmla="*/ 48 h 84"/>
                  <a:gd name="T18" fmla="*/ 48 w 84"/>
                  <a:gd name="T19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84">
                    <a:moveTo>
                      <a:pt x="36" y="80"/>
                    </a:moveTo>
                    <a:cubicBezTo>
                      <a:pt x="14" y="77"/>
                      <a:pt x="0" y="57"/>
                      <a:pt x="3" y="36"/>
                    </a:cubicBezTo>
                    <a:cubicBezTo>
                      <a:pt x="7" y="14"/>
                      <a:pt x="27" y="0"/>
                      <a:pt x="48" y="3"/>
                    </a:cubicBezTo>
                    <a:cubicBezTo>
                      <a:pt x="69" y="7"/>
                      <a:pt x="84" y="27"/>
                      <a:pt x="80" y="48"/>
                    </a:cubicBezTo>
                    <a:cubicBezTo>
                      <a:pt x="77" y="69"/>
                      <a:pt x="57" y="84"/>
                      <a:pt x="36" y="80"/>
                    </a:cubicBezTo>
                    <a:close/>
                    <a:moveTo>
                      <a:pt x="48" y="5"/>
                    </a:moveTo>
                    <a:cubicBezTo>
                      <a:pt x="27" y="2"/>
                      <a:pt x="8" y="16"/>
                      <a:pt x="5" y="36"/>
                    </a:cubicBezTo>
                    <a:cubicBezTo>
                      <a:pt x="2" y="56"/>
                      <a:pt x="16" y="75"/>
                      <a:pt x="36" y="79"/>
                    </a:cubicBezTo>
                    <a:cubicBezTo>
                      <a:pt x="56" y="82"/>
                      <a:pt x="75" y="68"/>
                      <a:pt x="79" y="48"/>
                    </a:cubicBezTo>
                    <a:cubicBezTo>
                      <a:pt x="82" y="27"/>
                      <a:pt x="68" y="8"/>
                      <a:pt x="4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  <p:sp>
            <p:nvSpPr>
              <p:cNvPr id="362" name="Freeform 181">
                <a:extLst>
                  <a:ext uri="{FF2B5EF4-FFF2-40B4-BE49-F238E27FC236}">
                    <a16:creationId xmlns:a16="http://schemas.microsoft.com/office/drawing/2014/main" id="{18A8323F-A0FB-44C2-9DB2-4C9F958EE94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035" y="4437"/>
                <a:ext cx="138" cy="138"/>
              </a:xfrm>
              <a:custGeom>
                <a:avLst/>
                <a:gdLst>
                  <a:gd name="T0" fmla="*/ 51 w 120"/>
                  <a:gd name="T1" fmla="*/ 115 h 120"/>
                  <a:gd name="T2" fmla="*/ 5 w 120"/>
                  <a:gd name="T3" fmla="*/ 51 h 120"/>
                  <a:gd name="T4" fmla="*/ 68 w 120"/>
                  <a:gd name="T5" fmla="*/ 5 h 120"/>
                  <a:gd name="T6" fmla="*/ 115 w 120"/>
                  <a:gd name="T7" fmla="*/ 68 h 120"/>
                  <a:gd name="T8" fmla="*/ 51 w 120"/>
                  <a:gd name="T9" fmla="*/ 115 h 120"/>
                  <a:gd name="T10" fmla="*/ 68 w 120"/>
                  <a:gd name="T11" fmla="*/ 6 h 120"/>
                  <a:gd name="T12" fmla="*/ 6 w 120"/>
                  <a:gd name="T13" fmla="*/ 51 h 120"/>
                  <a:gd name="T14" fmla="*/ 51 w 120"/>
                  <a:gd name="T15" fmla="*/ 113 h 120"/>
                  <a:gd name="T16" fmla="*/ 113 w 120"/>
                  <a:gd name="T17" fmla="*/ 68 h 120"/>
                  <a:gd name="T18" fmla="*/ 68 w 120"/>
                  <a:gd name="T19" fmla="*/ 6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0" h="120">
                    <a:moveTo>
                      <a:pt x="51" y="115"/>
                    </a:moveTo>
                    <a:cubicBezTo>
                      <a:pt x="21" y="110"/>
                      <a:pt x="0" y="81"/>
                      <a:pt x="5" y="51"/>
                    </a:cubicBezTo>
                    <a:cubicBezTo>
                      <a:pt x="10" y="21"/>
                      <a:pt x="38" y="0"/>
                      <a:pt x="68" y="5"/>
                    </a:cubicBezTo>
                    <a:cubicBezTo>
                      <a:pt x="99" y="9"/>
                      <a:pt x="120" y="38"/>
                      <a:pt x="115" y="68"/>
                    </a:cubicBezTo>
                    <a:cubicBezTo>
                      <a:pt x="110" y="99"/>
                      <a:pt x="81" y="120"/>
                      <a:pt x="51" y="115"/>
                    </a:cubicBezTo>
                    <a:close/>
                    <a:moveTo>
                      <a:pt x="68" y="6"/>
                    </a:moveTo>
                    <a:cubicBezTo>
                      <a:pt x="39" y="2"/>
                      <a:pt x="11" y="22"/>
                      <a:pt x="6" y="51"/>
                    </a:cubicBezTo>
                    <a:cubicBezTo>
                      <a:pt x="2" y="81"/>
                      <a:pt x="22" y="108"/>
                      <a:pt x="51" y="113"/>
                    </a:cubicBezTo>
                    <a:cubicBezTo>
                      <a:pt x="81" y="118"/>
                      <a:pt x="108" y="98"/>
                      <a:pt x="113" y="68"/>
                    </a:cubicBezTo>
                    <a:cubicBezTo>
                      <a:pt x="118" y="39"/>
                      <a:pt x="98" y="11"/>
                      <a:pt x="6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fr-FR"/>
              </a:p>
            </p:txBody>
          </p:sp>
        </p:grpSp>
        <p:sp>
          <p:nvSpPr>
            <p:cNvPr id="363" name="Rectangle 362">
              <a:extLst>
                <a:ext uri="{FF2B5EF4-FFF2-40B4-BE49-F238E27FC236}">
                  <a16:creationId xmlns:a16="http://schemas.microsoft.com/office/drawing/2014/main" id="{F0C2946A-459B-45CA-983F-C2440F9FE852}"/>
                </a:ext>
              </a:extLst>
            </p:cNvPr>
            <p:cNvSpPr/>
            <p:nvPr userDrawn="1"/>
          </p:nvSpPr>
          <p:spPr>
            <a:xfrm>
              <a:off x="-5288" y="0"/>
              <a:ext cx="12197288" cy="6858000"/>
            </a:xfrm>
            <a:prstGeom prst="rect">
              <a:avLst/>
            </a:prstGeom>
            <a:solidFill>
              <a:schemeClr val="bg1">
                <a:alpha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</p:grpSp>
    </p:spTree>
    <p:extLst>
      <p:ext uri="{BB962C8B-B14F-4D97-AF65-F5344CB8AC3E}">
        <p14:creationId xmlns:p14="http://schemas.microsoft.com/office/powerpoint/2010/main" val="3789479635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Disposition personnalisé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759358778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Diapositive de tit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69" name="Groupe 368">
            <a:extLst>
              <a:ext uri="{FF2B5EF4-FFF2-40B4-BE49-F238E27FC236}">
                <a16:creationId xmlns:a16="http://schemas.microsoft.com/office/drawing/2014/main" id="{D0FA2619-DC33-4538-870C-3138D40C40A2}"/>
              </a:ext>
            </a:extLst>
          </p:cNvPr>
          <p:cNvGrpSpPr/>
          <p:nvPr userDrawn="1"/>
        </p:nvGrpSpPr>
        <p:grpSpPr>
          <a:xfrm>
            <a:off x="0" y="0"/>
            <a:ext cx="12192000" cy="6858000"/>
            <a:chOff x="2392159" y="944956"/>
            <a:chExt cx="12192000" cy="6858000"/>
          </a:xfrm>
        </p:grpSpPr>
        <p:sp>
          <p:nvSpPr>
            <p:cNvPr id="370" name="Rectangle 369">
              <a:extLst>
                <a:ext uri="{FF2B5EF4-FFF2-40B4-BE49-F238E27FC236}">
                  <a16:creationId xmlns:a16="http://schemas.microsoft.com/office/drawing/2014/main" id="{EA0701D7-933E-4DB5-A690-8909118A557B}"/>
                </a:ext>
              </a:extLst>
            </p:cNvPr>
            <p:cNvSpPr/>
            <p:nvPr/>
          </p:nvSpPr>
          <p:spPr>
            <a:xfrm>
              <a:off x="2392159" y="944956"/>
              <a:ext cx="12192000" cy="6858000"/>
            </a:xfrm>
            <a:prstGeom prst="rect">
              <a:avLst/>
            </a:prstGeom>
            <a:solidFill>
              <a:schemeClr val="tx1">
                <a:alpha val="50000"/>
              </a:schemeClr>
            </a:solidFill>
            <a:ln w="190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371" name="Rectangle 370">
              <a:extLst>
                <a:ext uri="{FF2B5EF4-FFF2-40B4-BE49-F238E27FC236}">
                  <a16:creationId xmlns:a16="http://schemas.microsoft.com/office/drawing/2014/main" id="{ABA394F6-58E8-49D0-B0E2-72A6598EDFC1}"/>
                </a:ext>
              </a:extLst>
            </p:cNvPr>
            <p:cNvSpPr/>
            <p:nvPr/>
          </p:nvSpPr>
          <p:spPr>
            <a:xfrm>
              <a:off x="2392159" y="944956"/>
              <a:ext cx="12192000" cy="6858000"/>
            </a:xfrm>
            <a:prstGeom prst="rect">
              <a:avLst/>
            </a:prstGeom>
            <a:gradFill flip="none" rotWithShape="1">
              <a:gsLst>
                <a:gs pos="0">
                  <a:schemeClr val="accent1">
                    <a:alpha val="50000"/>
                  </a:schemeClr>
                </a:gs>
                <a:gs pos="100000">
                  <a:schemeClr val="accent2">
                    <a:alpha val="50000"/>
                  </a:schemeClr>
                </a:gs>
              </a:gsLst>
              <a:lin ang="5400000" scaled="1"/>
              <a:tileRect/>
            </a:gradFill>
            <a:ln>
              <a:noFill/>
            </a:ln>
            <a:effectLst>
              <a:outerShdw blurRad="127000" dist="63500" dir="5400000" algn="t" rotWithShape="0">
                <a:prstClr val="black">
                  <a:alpha val="5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</p:grpSp>
      <p:sp>
        <p:nvSpPr>
          <p:cNvPr id="372" name="Espace réservé du texte 19">
            <a:extLst>
              <a:ext uri="{FF2B5EF4-FFF2-40B4-BE49-F238E27FC236}">
                <a16:creationId xmlns:a16="http://schemas.microsoft.com/office/drawing/2014/main" id="{F71E37AD-7945-421C-91FA-37C8C68A8775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501654" y="2218234"/>
            <a:ext cx="9188692" cy="830263"/>
          </a:xfrm>
          <a:prstGeom prst="rect">
            <a:avLst/>
          </a:prstGeom>
        </p:spPr>
        <p:txBody>
          <a:bodyPr anchor="b"/>
          <a:lstStyle>
            <a:lvl1pPr marL="0" indent="0" algn="ctr">
              <a:lnSpc>
                <a:spcPct val="100000"/>
              </a:lnSpc>
              <a:buNone/>
              <a:defRPr lang="en-US" sz="2800" kern="1200" spc="300" dirty="0">
                <a:solidFill>
                  <a:schemeClr val="bg1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457200" indent="0">
              <a:buNone/>
              <a:defRPr lang="fr-FR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2pPr>
            <a:lvl3pPr marL="914400" indent="0">
              <a:buNone/>
              <a:defRPr lang="fr-FR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3pPr>
            <a:lvl4pPr marL="1371600" indent="0">
              <a:buNone/>
              <a:defRPr lang="fr-FR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4pPr>
            <a:lvl5pPr marL="1828800" indent="0">
              <a:buNone/>
              <a:defRPr lang="en-US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5pPr>
          </a:lstStyle>
          <a:p>
            <a:pPr lvl="0"/>
            <a:r>
              <a:rPr lang="en-US" dirty="0"/>
              <a:t>Modify the text style of the slide master view </a:t>
            </a:r>
          </a:p>
        </p:txBody>
      </p:sp>
      <p:sp>
        <p:nvSpPr>
          <p:cNvPr id="374" name="Espace réservé du texte 19">
            <a:extLst>
              <a:ext uri="{FF2B5EF4-FFF2-40B4-BE49-F238E27FC236}">
                <a16:creationId xmlns:a16="http://schemas.microsoft.com/office/drawing/2014/main" id="{2D036EA3-AA91-41E9-9477-B50CF5DF9237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1501654" y="3795374"/>
            <a:ext cx="9188692" cy="830263"/>
          </a:xfrm>
          <a:prstGeom prst="rect">
            <a:avLst/>
          </a:prstGeom>
        </p:spPr>
        <p:txBody>
          <a:bodyPr anchor="t"/>
          <a:lstStyle>
            <a:lvl1pPr marL="0" indent="0" algn="ctr">
              <a:lnSpc>
                <a:spcPct val="100000"/>
              </a:lnSpc>
              <a:buNone/>
              <a:defRPr lang="en-US" sz="2800" kern="1200" spc="300" dirty="0">
                <a:solidFill>
                  <a:schemeClr val="bg1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457200" indent="0">
              <a:buNone/>
              <a:defRPr lang="fr-FR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2pPr>
            <a:lvl3pPr marL="914400" indent="0">
              <a:buNone/>
              <a:defRPr lang="fr-FR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3pPr>
            <a:lvl4pPr marL="1371600" indent="0">
              <a:buNone/>
              <a:defRPr lang="fr-FR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4pPr>
            <a:lvl5pPr marL="1828800" indent="0">
              <a:buNone/>
              <a:defRPr lang="en-US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5pPr>
          </a:lstStyle>
          <a:p>
            <a:pPr lvl="0"/>
            <a:r>
              <a:rPr lang="en-US" dirty="0"/>
              <a:t>Modify the text style of the slide master view </a:t>
            </a:r>
          </a:p>
        </p:txBody>
      </p:sp>
      <p:grpSp>
        <p:nvGrpSpPr>
          <p:cNvPr id="375" name="Group 4">
            <a:extLst>
              <a:ext uri="{FF2B5EF4-FFF2-40B4-BE49-F238E27FC236}">
                <a16:creationId xmlns:a16="http://schemas.microsoft.com/office/drawing/2014/main" id="{1B89AAAD-95E9-4582-B43E-F8CCDEE69B4C}"/>
              </a:ext>
            </a:extLst>
          </p:cNvPr>
          <p:cNvGrpSpPr>
            <a:grpSpLocks noChangeAspect="1"/>
          </p:cNvGrpSpPr>
          <p:nvPr userDrawn="1"/>
        </p:nvGrpSpPr>
        <p:grpSpPr bwMode="auto">
          <a:xfrm rot="12600000">
            <a:off x="7686437" y="-2231728"/>
            <a:ext cx="7980362" cy="4732338"/>
            <a:chOff x="4539" y="2829"/>
            <a:chExt cx="5027" cy="2981"/>
          </a:xfrm>
          <a:solidFill>
            <a:schemeClr val="bg1">
              <a:alpha val="50000"/>
            </a:schemeClr>
          </a:solidFill>
        </p:grpSpPr>
        <p:sp>
          <p:nvSpPr>
            <p:cNvPr id="376" name="Freeform 5">
              <a:extLst>
                <a:ext uri="{FF2B5EF4-FFF2-40B4-BE49-F238E27FC236}">
                  <a16:creationId xmlns:a16="http://schemas.microsoft.com/office/drawing/2014/main" id="{EF415D56-E366-462C-B23F-D0F564D6BC7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795" y="4447"/>
              <a:ext cx="417" cy="346"/>
            </a:xfrm>
            <a:custGeom>
              <a:avLst/>
              <a:gdLst>
                <a:gd name="T0" fmla="*/ 417 w 417"/>
                <a:gd name="T1" fmla="*/ 132 h 346"/>
                <a:gd name="T2" fmla="*/ 256 w 417"/>
                <a:gd name="T3" fmla="*/ 346 h 346"/>
                <a:gd name="T4" fmla="*/ 254 w 417"/>
                <a:gd name="T5" fmla="*/ 344 h 346"/>
                <a:gd name="T6" fmla="*/ 0 w 417"/>
                <a:gd name="T7" fmla="*/ 0 h 346"/>
                <a:gd name="T8" fmla="*/ 417 w 417"/>
                <a:gd name="T9" fmla="*/ 132 h 346"/>
                <a:gd name="T10" fmla="*/ 256 w 417"/>
                <a:gd name="T11" fmla="*/ 339 h 346"/>
                <a:gd name="T12" fmla="*/ 411 w 417"/>
                <a:gd name="T13" fmla="*/ 134 h 346"/>
                <a:gd name="T14" fmla="*/ 11 w 417"/>
                <a:gd name="T15" fmla="*/ 7 h 346"/>
                <a:gd name="T16" fmla="*/ 256 w 417"/>
                <a:gd name="T17" fmla="*/ 339 h 3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17" h="346">
                  <a:moveTo>
                    <a:pt x="417" y="132"/>
                  </a:moveTo>
                  <a:lnTo>
                    <a:pt x="256" y="346"/>
                  </a:lnTo>
                  <a:lnTo>
                    <a:pt x="254" y="344"/>
                  </a:lnTo>
                  <a:lnTo>
                    <a:pt x="0" y="0"/>
                  </a:lnTo>
                  <a:lnTo>
                    <a:pt x="417" y="132"/>
                  </a:lnTo>
                  <a:close/>
                  <a:moveTo>
                    <a:pt x="256" y="339"/>
                  </a:moveTo>
                  <a:lnTo>
                    <a:pt x="411" y="134"/>
                  </a:lnTo>
                  <a:lnTo>
                    <a:pt x="11" y="7"/>
                  </a:lnTo>
                  <a:lnTo>
                    <a:pt x="256" y="33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77" name="Freeform 6">
              <a:extLst>
                <a:ext uri="{FF2B5EF4-FFF2-40B4-BE49-F238E27FC236}">
                  <a16:creationId xmlns:a16="http://schemas.microsoft.com/office/drawing/2014/main" id="{63906AF0-18A6-44E1-B6C0-FBD14C92D13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17" y="4448"/>
              <a:ext cx="737" cy="468"/>
            </a:xfrm>
            <a:custGeom>
              <a:avLst/>
              <a:gdLst>
                <a:gd name="T0" fmla="*/ 484 w 737"/>
                <a:gd name="T1" fmla="*/ 0 h 468"/>
                <a:gd name="T2" fmla="*/ 737 w 737"/>
                <a:gd name="T3" fmla="*/ 343 h 468"/>
                <a:gd name="T4" fmla="*/ 734 w 737"/>
                <a:gd name="T5" fmla="*/ 343 h 468"/>
                <a:gd name="T6" fmla="*/ 0 w 737"/>
                <a:gd name="T7" fmla="*/ 468 h 468"/>
                <a:gd name="T8" fmla="*/ 4 w 737"/>
                <a:gd name="T9" fmla="*/ 465 h 468"/>
                <a:gd name="T10" fmla="*/ 484 w 737"/>
                <a:gd name="T11" fmla="*/ 0 h 468"/>
                <a:gd name="T12" fmla="*/ 731 w 737"/>
                <a:gd name="T13" fmla="*/ 340 h 468"/>
                <a:gd name="T14" fmla="*/ 483 w 737"/>
                <a:gd name="T15" fmla="*/ 5 h 468"/>
                <a:gd name="T16" fmla="*/ 10 w 737"/>
                <a:gd name="T17" fmla="*/ 462 h 468"/>
                <a:gd name="T18" fmla="*/ 731 w 737"/>
                <a:gd name="T19" fmla="*/ 340 h 4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37" h="468">
                  <a:moveTo>
                    <a:pt x="484" y="0"/>
                  </a:moveTo>
                  <a:lnTo>
                    <a:pt x="737" y="343"/>
                  </a:lnTo>
                  <a:lnTo>
                    <a:pt x="734" y="343"/>
                  </a:lnTo>
                  <a:lnTo>
                    <a:pt x="0" y="468"/>
                  </a:lnTo>
                  <a:lnTo>
                    <a:pt x="4" y="465"/>
                  </a:lnTo>
                  <a:lnTo>
                    <a:pt x="484" y="0"/>
                  </a:lnTo>
                  <a:close/>
                  <a:moveTo>
                    <a:pt x="731" y="340"/>
                  </a:moveTo>
                  <a:lnTo>
                    <a:pt x="483" y="5"/>
                  </a:lnTo>
                  <a:lnTo>
                    <a:pt x="10" y="462"/>
                  </a:lnTo>
                  <a:lnTo>
                    <a:pt x="731" y="34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78" name="Freeform 7">
              <a:extLst>
                <a:ext uri="{FF2B5EF4-FFF2-40B4-BE49-F238E27FC236}">
                  <a16:creationId xmlns:a16="http://schemas.microsoft.com/office/drawing/2014/main" id="{2809B7A0-EF49-49A4-A4A3-DBBA1963123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18" y="4787"/>
              <a:ext cx="1069" cy="863"/>
            </a:xfrm>
            <a:custGeom>
              <a:avLst/>
              <a:gdLst>
                <a:gd name="T0" fmla="*/ 734 w 1069"/>
                <a:gd name="T1" fmla="*/ 0 h 863"/>
                <a:gd name="T2" fmla="*/ 734 w 1069"/>
                <a:gd name="T3" fmla="*/ 1 h 863"/>
                <a:gd name="T4" fmla="*/ 1069 w 1069"/>
                <a:gd name="T5" fmla="*/ 863 h 863"/>
                <a:gd name="T6" fmla="*/ 0 w 1069"/>
                <a:gd name="T7" fmla="*/ 126 h 863"/>
                <a:gd name="T8" fmla="*/ 734 w 1069"/>
                <a:gd name="T9" fmla="*/ 0 h 863"/>
                <a:gd name="T10" fmla="*/ 1061 w 1069"/>
                <a:gd name="T11" fmla="*/ 854 h 863"/>
                <a:gd name="T12" fmla="*/ 732 w 1069"/>
                <a:gd name="T13" fmla="*/ 5 h 863"/>
                <a:gd name="T14" fmla="*/ 9 w 1069"/>
                <a:gd name="T15" fmla="*/ 128 h 863"/>
                <a:gd name="T16" fmla="*/ 1061 w 1069"/>
                <a:gd name="T17" fmla="*/ 854 h 8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69" h="863">
                  <a:moveTo>
                    <a:pt x="734" y="0"/>
                  </a:moveTo>
                  <a:lnTo>
                    <a:pt x="734" y="1"/>
                  </a:lnTo>
                  <a:lnTo>
                    <a:pt x="1069" y="863"/>
                  </a:lnTo>
                  <a:lnTo>
                    <a:pt x="0" y="126"/>
                  </a:lnTo>
                  <a:lnTo>
                    <a:pt x="734" y="0"/>
                  </a:lnTo>
                  <a:close/>
                  <a:moveTo>
                    <a:pt x="1061" y="854"/>
                  </a:moveTo>
                  <a:lnTo>
                    <a:pt x="732" y="5"/>
                  </a:lnTo>
                  <a:lnTo>
                    <a:pt x="9" y="128"/>
                  </a:lnTo>
                  <a:lnTo>
                    <a:pt x="1061" y="85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79" name="Freeform 8">
              <a:extLst>
                <a:ext uri="{FF2B5EF4-FFF2-40B4-BE49-F238E27FC236}">
                  <a16:creationId xmlns:a16="http://schemas.microsoft.com/office/drawing/2014/main" id="{E1C998B1-16E6-4C0E-ACD6-201BBC90210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633" y="4428"/>
              <a:ext cx="694" cy="488"/>
            </a:xfrm>
            <a:custGeom>
              <a:avLst/>
              <a:gdLst>
                <a:gd name="T0" fmla="*/ 234 w 694"/>
                <a:gd name="T1" fmla="*/ 0 h 488"/>
                <a:gd name="T2" fmla="*/ 235 w 694"/>
                <a:gd name="T3" fmla="*/ 1 h 488"/>
                <a:gd name="T4" fmla="*/ 694 w 694"/>
                <a:gd name="T5" fmla="*/ 488 h 488"/>
                <a:gd name="T6" fmla="*/ 0 w 694"/>
                <a:gd name="T7" fmla="*/ 380 h 488"/>
                <a:gd name="T8" fmla="*/ 1 w 694"/>
                <a:gd name="T9" fmla="*/ 378 h 488"/>
                <a:gd name="T10" fmla="*/ 234 w 694"/>
                <a:gd name="T11" fmla="*/ 0 h 488"/>
                <a:gd name="T12" fmla="*/ 685 w 694"/>
                <a:gd name="T13" fmla="*/ 484 h 488"/>
                <a:gd name="T14" fmla="*/ 234 w 694"/>
                <a:gd name="T15" fmla="*/ 5 h 488"/>
                <a:gd name="T16" fmla="*/ 6 w 694"/>
                <a:gd name="T17" fmla="*/ 378 h 488"/>
                <a:gd name="T18" fmla="*/ 685 w 694"/>
                <a:gd name="T19" fmla="*/ 484 h 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94" h="488">
                  <a:moveTo>
                    <a:pt x="234" y="0"/>
                  </a:moveTo>
                  <a:lnTo>
                    <a:pt x="235" y="1"/>
                  </a:lnTo>
                  <a:lnTo>
                    <a:pt x="694" y="488"/>
                  </a:lnTo>
                  <a:lnTo>
                    <a:pt x="0" y="380"/>
                  </a:lnTo>
                  <a:lnTo>
                    <a:pt x="1" y="378"/>
                  </a:lnTo>
                  <a:lnTo>
                    <a:pt x="234" y="0"/>
                  </a:lnTo>
                  <a:close/>
                  <a:moveTo>
                    <a:pt x="685" y="484"/>
                  </a:moveTo>
                  <a:lnTo>
                    <a:pt x="234" y="5"/>
                  </a:lnTo>
                  <a:lnTo>
                    <a:pt x="6" y="378"/>
                  </a:lnTo>
                  <a:lnTo>
                    <a:pt x="685" y="48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80" name="Freeform 9">
              <a:extLst>
                <a:ext uri="{FF2B5EF4-FFF2-40B4-BE49-F238E27FC236}">
                  <a16:creationId xmlns:a16="http://schemas.microsoft.com/office/drawing/2014/main" id="{C818B1AB-2F73-4B07-B1CC-4F118C53186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862" y="4429"/>
              <a:ext cx="943" cy="487"/>
            </a:xfrm>
            <a:custGeom>
              <a:avLst/>
              <a:gdLst>
                <a:gd name="T0" fmla="*/ 943 w 943"/>
                <a:gd name="T1" fmla="*/ 21 h 487"/>
                <a:gd name="T2" fmla="*/ 461 w 943"/>
                <a:gd name="T3" fmla="*/ 487 h 487"/>
                <a:gd name="T4" fmla="*/ 459 w 943"/>
                <a:gd name="T5" fmla="*/ 486 h 487"/>
                <a:gd name="T6" fmla="*/ 0 w 943"/>
                <a:gd name="T7" fmla="*/ 0 h 487"/>
                <a:gd name="T8" fmla="*/ 943 w 943"/>
                <a:gd name="T9" fmla="*/ 21 h 487"/>
                <a:gd name="T10" fmla="*/ 461 w 943"/>
                <a:gd name="T11" fmla="*/ 483 h 487"/>
                <a:gd name="T12" fmla="*/ 934 w 943"/>
                <a:gd name="T13" fmla="*/ 24 h 487"/>
                <a:gd name="T14" fmla="*/ 8 w 943"/>
                <a:gd name="T15" fmla="*/ 3 h 487"/>
                <a:gd name="T16" fmla="*/ 461 w 943"/>
                <a:gd name="T17" fmla="*/ 483 h 4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43" h="487">
                  <a:moveTo>
                    <a:pt x="943" y="21"/>
                  </a:moveTo>
                  <a:lnTo>
                    <a:pt x="461" y="487"/>
                  </a:lnTo>
                  <a:lnTo>
                    <a:pt x="459" y="486"/>
                  </a:lnTo>
                  <a:lnTo>
                    <a:pt x="0" y="0"/>
                  </a:lnTo>
                  <a:lnTo>
                    <a:pt x="943" y="21"/>
                  </a:lnTo>
                  <a:close/>
                  <a:moveTo>
                    <a:pt x="461" y="483"/>
                  </a:moveTo>
                  <a:lnTo>
                    <a:pt x="934" y="24"/>
                  </a:lnTo>
                  <a:lnTo>
                    <a:pt x="8" y="3"/>
                  </a:lnTo>
                  <a:lnTo>
                    <a:pt x="461" y="48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81" name="Freeform 10">
              <a:extLst>
                <a:ext uri="{FF2B5EF4-FFF2-40B4-BE49-F238E27FC236}">
                  <a16:creationId xmlns:a16="http://schemas.microsoft.com/office/drawing/2014/main" id="{5FB3EBE6-54D6-46D6-8A48-17AD15F7339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865" y="3998"/>
              <a:ext cx="943" cy="455"/>
            </a:xfrm>
            <a:custGeom>
              <a:avLst/>
              <a:gdLst>
                <a:gd name="T0" fmla="*/ 78 w 943"/>
                <a:gd name="T1" fmla="*/ 0 h 455"/>
                <a:gd name="T2" fmla="*/ 943 w 943"/>
                <a:gd name="T3" fmla="*/ 455 h 455"/>
                <a:gd name="T4" fmla="*/ 0 w 943"/>
                <a:gd name="T5" fmla="*/ 434 h 455"/>
                <a:gd name="T6" fmla="*/ 78 w 943"/>
                <a:gd name="T7" fmla="*/ 0 h 455"/>
                <a:gd name="T8" fmla="*/ 928 w 943"/>
                <a:gd name="T9" fmla="*/ 450 h 455"/>
                <a:gd name="T10" fmla="*/ 80 w 943"/>
                <a:gd name="T11" fmla="*/ 5 h 455"/>
                <a:gd name="T12" fmla="*/ 4 w 943"/>
                <a:gd name="T13" fmla="*/ 431 h 455"/>
                <a:gd name="T14" fmla="*/ 928 w 943"/>
                <a:gd name="T15" fmla="*/ 450 h 4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43" h="455">
                  <a:moveTo>
                    <a:pt x="78" y="0"/>
                  </a:moveTo>
                  <a:lnTo>
                    <a:pt x="943" y="455"/>
                  </a:lnTo>
                  <a:lnTo>
                    <a:pt x="0" y="434"/>
                  </a:lnTo>
                  <a:lnTo>
                    <a:pt x="78" y="0"/>
                  </a:lnTo>
                  <a:close/>
                  <a:moveTo>
                    <a:pt x="928" y="450"/>
                  </a:moveTo>
                  <a:lnTo>
                    <a:pt x="80" y="5"/>
                  </a:lnTo>
                  <a:lnTo>
                    <a:pt x="4" y="431"/>
                  </a:lnTo>
                  <a:lnTo>
                    <a:pt x="928" y="45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82" name="Freeform 11">
              <a:extLst>
                <a:ext uri="{FF2B5EF4-FFF2-40B4-BE49-F238E27FC236}">
                  <a16:creationId xmlns:a16="http://schemas.microsoft.com/office/drawing/2014/main" id="{C93CAEC8-ACEE-4E4A-B170-1A5D8AEB6CE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40" y="3717"/>
              <a:ext cx="863" cy="737"/>
            </a:xfrm>
            <a:custGeom>
              <a:avLst/>
              <a:gdLst>
                <a:gd name="T0" fmla="*/ 701 w 863"/>
                <a:gd name="T1" fmla="*/ 0 h 737"/>
                <a:gd name="T2" fmla="*/ 863 w 863"/>
                <a:gd name="T3" fmla="*/ 737 h 737"/>
                <a:gd name="T4" fmla="*/ 0 w 863"/>
                <a:gd name="T5" fmla="*/ 283 h 737"/>
                <a:gd name="T6" fmla="*/ 3 w 863"/>
                <a:gd name="T7" fmla="*/ 281 h 737"/>
                <a:gd name="T8" fmla="*/ 701 w 863"/>
                <a:gd name="T9" fmla="*/ 0 h 737"/>
                <a:gd name="T10" fmla="*/ 858 w 863"/>
                <a:gd name="T11" fmla="*/ 730 h 737"/>
                <a:gd name="T12" fmla="*/ 698 w 863"/>
                <a:gd name="T13" fmla="*/ 4 h 737"/>
                <a:gd name="T14" fmla="*/ 9 w 863"/>
                <a:gd name="T15" fmla="*/ 283 h 737"/>
                <a:gd name="T16" fmla="*/ 858 w 863"/>
                <a:gd name="T17" fmla="*/ 730 h 7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63" h="737">
                  <a:moveTo>
                    <a:pt x="701" y="0"/>
                  </a:moveTo>
                  <a:lnTo>
                    <a:pt x="863" y="737"/>
                  </a:lnTo>
                  <a:lnTo>
                    <a:pt x="0" y="283"/>
                  </a:lnTo>
                  <a:lnTo>
                    <a:pt x="3" y="281"/>
                  </a:lnTo>
                  <a:lnTo>
                    <a:pt x="701" y="0"/>
                  </a:lnTo>
                  <a:close/>
                  <a:moveTo>
                    <a:pt x="858" y="730"/>
                  </a:moveTo>
                  <a:lnTo>
                    <a:pt x="698" y="4"/>
                  </a:lnTo>
                  <a:lnTo>
                    <a:pt x="9" y="283"/>
                  </a:lnTo>
                  <a:lnTo>
                    <a:pt x="858" y="73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83" name="Freeform 12">
              <a:extLst>
                <a:ext uri="{FF2B5EF4-FFF2-40B4-BE49-F238E27FC236}">
                  <a16:creationId xmlns:a16="http://schemas.microsoft.com/office/drawing/2014/main" id="{07C53E90-C9CB-492C-A76E-EA9650CC7A0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583" y="3717"/>
              <a:ext cx="1066" cy="286"/>
            </a:xfrm>
            <a:custGeom>
              <a:avLst/>
              <a:gdLst>
                <a:gd name="T0" fmla="*/ 1066 w 1066"/>
                <a:gd name="T1" fmla="*/ 0 h 286"/>
                <a:gd name="T2" fmla="*/ 361 w 1066"/>
                <a:gd name="T3" fmla="*/ 286 h 286"/>
                <a:gd name="T4" fmla="*/ 360 w 1066"/>
                <a:gd name="T5" fmla="*/ 284 h 286"/>
                <a:gd name="T6" fmla="*/ 0 w 1066"/>
                <a:gd name="T7" fmla="*/ 8 h 286"/>
                <a:gd name="T8" fmla="*/ 5 w 1066"/>
                <a:gd name="T9" fmla="*/ 8 h 286"/>
                <a:gd name="T10" fmla="*/ 1066 w 1066"/>
                <a:gd name="T11" fmla="*/ 0 h 286"/>
                <a:gd name="T12" fmla="*/ 361 w 1066"/>
                <a:gd name="T13" fmla="*/ 281 h 286"/>
                <a:gd name="T14" fmla="*/ 1047 w 1066"/>
                <a:gd name="T15" fmla="*/ 4 h 286"/>
                <a:gd name="T16" fmla="*/ 11 w 1066"/>
                <a:gd name="T17" fmla="*/ 11 h 286"/>
                <a:gd name="T18" fmla="*/ 361 w 1066"/>
                <a:gd name="T19" fmla="*/ 281 h 2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66" h="286">
                  <a:moveTo>
                    <a:pt x="1066" y="0"/>
                  </a:moveTo>
                  <a:lnTo>
                    <a:pt x="361" y="286"/>
                  </a:lnTo>
                  <a:lnTo>
                    <a:pt x="360" y="284"/>
                  </a:lnTo>
                  <a:lnTo>
                    <a:pt x="0" y="8"/>
                  </a:lnTo>
                  <a:lnTo>
                    <a:pt x="5" y="8"/>
                  </a:lnTo>
                  <a:lnTo>
                    <a:pt x="1066" y="0"/>
                  </a:lnTo>
                  <a:close/>
                  <a:moveTo>
                    <a:pt x="361" y="281"/>
                  </a:moveTo>
                  <a:lnTo>
                    <a:pt x="1047" y="4"/>
                  </a:lnTo>
                  <a:lnTo>
                    <a:pt x="11" y="11"/>
                  </a:lnTo>
                  <a:lnTo>
                    <a:pt x="361" y="28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84" name="Freeform 13">
              <a:extLst>
                <a:ext uri="{FF2B5EF4-FFF2-40B4-BE49-F238E27FC236}">
                  <a16:creationId xmlns:a16="http://schemas.microsoft.com/office/drawing/2014/main" id="{46D595A0-2FD0-4289-8247-EF0C7056980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625" y="4803"/>
              <a:ext cx="1758" cy="844"/>
            </a:xfrm>
            <a:custGeom>
              <a:avLst/>
              <a:gdLst>
                <a:gd name="T0" fmla="*/ 698 w 1758"/>
                <a:gd name="T1" fmla="*/ 109 h 844"/>
                <a:gd name="T2" fmla="*/ 699 w 1758"/>
                <a:gd name="T3" fmla="*/ 110 h 844"/>
                <a:gd name="T4" fmla="*/ 1758 w 1758"/>
                <a:gd name="T5" fmla="*/ 841 h 844"/>
                <a:gd name="T6" fmla="*/ 1757 w 1758"/>
                <a:gd name="T7" fmla="*/ 844 h 844"/>
                <a:gd name="T8" fmla="*/ 0 w 1758"/>
                <a:gd name="T9" fmla="*/ 0 h 844"/>
                <a:gd name="T10" fmla="*/ 698 w 1758"/>
                <a:gd name="T11" fmla="*/ 109 h 844"/>
                <a:gd name="T12" fmla="*/ 1738 w 1758"/>
                <a:gd name="T13" fmla="*/ 831 h 844"/>
                <a:gd name="T14" fmla="*/ 696 w 1758"/>
                <a:gd name="T15" fmla="*/ 112 h 844"/>
                <a:gd name="T16" fmla="*/ 23 w 1758"/>
                <a:gd name="T17" fmla="*/ 7 h 844"/>
                <a:gd name="T18" fmla="*/ 1738 w 1758"/>
                <a:gd name="T19" fmla="*/ 831 h 8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58" h="844">
                  <a:moveTo>
                    <a:pt x="698" y="109"/>
                  </a:moveTo>
                  <a:lnTo>
                    <a:pt x="699" y="110"/>
                  </a:lnTo>
                  <a:lnTo>
                    <a:pt x="1758" y="841"/>
                  </a:lnTo>
                  <a:lnTo>
                    <a:pt x="1757" y="844"/>
                  </a:lnTo>
                  <a:lnTo>
                    <a:pt x="0" y="0"/>
                  </a:lnTo>
                  <a:lnTo>
                    <a:pt x="698" y="109"/>
                  </a:lnTo>
                  <a:close/>
                  <a:moveTo>
                    <a:pt x="1738" y="831"/>
                  </a:moveTo>
                  <a:lnTo>
                    <a:pt x="696" y="112"/>
                  </a:lnTo>
                  <a:lnTo>
                    <a:pt x="23" y="7"/>
                  </a:lnTo>
                  <a:lnTo>
                    <a:pt x="1738" y="83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85" name="Freeform 14">
              <a:extLst>
                <a:ext uri="{FF2B5EF4-FFF2-40B4-BE49-F238E27FC236}">
                  <a16:creationId xmlns:a16="http://schemas.microsoft.com/office/drawing/2014/main" id="{566C1D95-902E-4597-9ABA-5610E88ED3E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624" y="4799"/>
              <a:ext cx="1759" cy="848"/>
            </a:xfrm>
            <a:custGeom>
              <a:avLst/>
              <a:gdLst>
                <a:gd name="T0" fmla="*/ 1759 w 1759"/>
                <a:gd name="T1" fmla="*/ 845 h 848"/>
                <a:gd name="T2" fmla="*/ 1758 w 1759"/>
                <a:gd name="T3" fmla="*/ 848 h 848"/>
                <a:gd name="T4" fmla="*/ 347 w 1759"/>
                <a:gd name="T5" fmla="*/ 291 h 848"/>
                <a:gd name="T6" fmla="*/ 347 w 1759"/>
                <a:gd name="T7" fmla="*/ 291 h 848"/>
                <a:gd name="T8" fmla="*/ 0 w 1759"/>
                <a:gd name="T9" fmla="*/ 0 h 848"/>
                <a:gd name="T10" fmla="*/ 1759 w 1759"/>
                <a:gd name="T11" fmla="*/ 845 h 848"/>
                <a:gd name="T12" fmla="*/ 349 w 1759"/>
                <a:gd name="T13" fmla="*/ 288 h 848"/>
                <a:gd name="T14" fmla="*/ 1713 w 1759"/>
                <a:gd name="T15" fmla="*/ 827 h 848"/>
                <a:gd name="T16" fmla="*/ 24 w 1759"/>
                <a:gd name="T17" fmla="*/ 16 h 848"/>
                <a:gd name="T18" fmla="*/ 349 w 1759"/>
                <a:gd name="T19" fmla="*/ 288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59" h="848">
                  <a:moveTo>
                    <a:pt x="1759" y="845"/>
                  </a:moveTo>
                  <a:lnTo>
                    <a:pt x="1758" y="848"/>
                  </a:lnTo>
                  <a:lnTo>
                    <a:pt x="347" y="291"/>
                  </a:lnTo>
                  <a:lnTo>
                    <a:pt x="347" y="291"/>
                  </a:lnTo>
                  <a:lnTo>
                    <a:pt x="0" y="0"/>
                  </a:lnTo>
                  <a:lnTo>
                    <a:pt x="1759" y="845"/>
                  </a:lnTo>
                  <a:close/>
                  <a:moveTo>
                    <a:pt x="349" y="288"/>
                  </a:moveTo>
                  <a:lnTo>
                    <a:pt x="1713" y="827"/>
                  </a:lnTo>
                  <a:lnTo>
                    <a:pt x="24" y="16"/>
                  </a:lnTo>
                  <a:lnTo>
                    <a:pt x="349" y="28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86" name="Freeform 15">
              <a:extLst>
                <a:ext uri="{FF2B5EF4-FFF2-40B4-BE49-F238E27FC236}">
                  <a16:creationId xmlns:a16="http://schemas.microsoft.com/office/drawing/2014/main" id="{D7589A60-FAD0-4C91-AF29-24365613669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628" y="4801"/>
              <a:ext cx="16" cy="12"/>
            </a:xfrm>
            <a:custGeom>
              <a:avLst/>
              <a:gdLst>
                <a:gd name="T0" fmla="*/ 16 w 16"/>
                <a:gd name="T1" fmla="*/ 12 h 12"/>
                <a:gd name="T2" fmla="*/ 16 w 16"/>
                <a:gd name="T3" fmla="*/ 12 h 12"/>
                <a:gd name="T4" fmla="*/ 0 w 16"/>
                <a:gd name="T5" fmla="*/ 0 h 12"/>
                <a:gd name="T6" fmla="*/ 0 w 16"/>
                <a:gd name="T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12">
                  <a:moveTo>
                    <a:pt x="16" y="12"/>
                  </a:moveTo>
                  <a:lnTo>
                    <a:pt x="16" y="12"/>
                  </a:lnTo>
                  <a:close/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87" name="Freeform 16">
              <a:extLst>
                <a:ext uri="{FF2B5EF4-FFF2-40B4-BE49-F238E27FC236}">
                  <a16:creationId xmlns:a16="http://schemas.microsoft.com/office/drawing/2014/main" id="{8F64FCBD-109D-4AD7-9F7F-D25E105CD43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628" y="4801"/>
              <a:ext cx="16" cy="12"/>
            </a:xfrm>
            <a:custGeom>
              <a:avLst/>
              <a:gdLst>
                <a:gd name="T0" fmla="*/ 16 w 16"/>
                <a:gd name="T1" fmla="*/ 12 h 12"/>
                <a:gd name="T2" fmla="*/ 16 w 16"/>
                <a:gd name="T3" fmla="*/ 12 h 12"/>
                <a:gd name="T4" fmla="*/ 0 w 16"/>
                <a:gd name="T5" fmla="*/ 0 h 12"/>
                <a:gd name="T6" fmla="*/ 0 w 16"/>
                <a:gd name="T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12">
                  <a:moveTo>
                    <a:pt x="16" y="12"/>
                  </a:moveTo>
                  <a:lnTo>
                    <a:pt x="16" y="12"/>
                  </a:lnTo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88" name="Freeform 17">
              <a:extLst>
                <a:ext uri="{FF2B5EF4-FFF2-40B4-BE49-F238E27FC236}">
                  <a16:creationId xmlns:a16="http://schemas.microsoft.com/office/drawing/2014/main" id="{966516DA-9E43-4375-A0AA-22F0D2C9469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048" y="4577"/>
              <a:ext cx="784" cy="489"/>
            </a:xfrm>
            <a:custGeom>
              <a:avLst/>
              <a:gdLst>
                <a:gd name="T0" fmla="*/ 160 w 784"/>
                <a:gd name="T1" fmla="*/ 0 h 489"/>
                <a:gd name="T2" fmla="*/ 162 w 784"/>
                <a:gd name="T3" fmla="*/ 0 h 489"/>
                <a:gd name="T4" fmla="*/ 784 w 784"/>
                <a:gd name="T5" fmla="*/ 489 h 489"/>
                <a:gd name="T6" fmla="*/ 0 w 784"/>
                <a:gd name="T7" fmla="*/ 214 h 489"/>
                <a:gd name="T8" fmla="*/ 160 w 784"/>
                <a:gd name="T9" fmla="*/ 0 h 489"/>
                <a:gd name="T10" fmla="*/ 766 w 784"/>
                <a:gd name="T11" fmla="*/ 479 h 489"/>
                <a:gd name="T12" fmla="*/ 161 w 784"/>
                <a:gd name="T13" fmla="*/ 5 h 489"/>
                <a:gd name="T14" fmla="*/ 6 w 784"/>
                <a:gd name="T15" fmla="*/ 211 h 489"/>
                <a:gd name="T16" fmla="*/ 766 w 784"/>
                <a:gd name="T17" fmla="*/ 479 h 4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84" h="489">
                  <a:moveTo>
                    <a:pt x="160" y="0"/>
                  </a:moveTo>
                  <a:lnTo>
                    <a:pt x="162" y="0"/>
                  </a:lnTo>
                  <a:lnTo>
                    <a:pt x="784" y="489"/>
                  </a:lnTo>
                  <a:lnTo>
                    <a:pt x="0" y="214"/>
                  </a:lnTo>
                  <a:lnTo>
                    <a:pt x="160" y="0"/>
                  </a:lnTo>
                  <a:close/>
                  <a:moveTo>
                    <a:pt x="766" y="479"/>
                  </a:moveTo>
                  <a:lnTo>
                    <a:pt x="161" y="5"/>
                  </a:lnTo>
                  <a:lnTo>
                    <a:pt x="6" y="211"/>
                  </a:lnTo>
                  <a:lnTo>
                    <a:pt x="766" y="47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89" name="Freeform 18">
              <a:extLst>
                <a:ext uri="{FF2B5EF4-FFF2-40B4-BE49-F238E27FC236}">
                  <a16:creationId xmlns:a16="http://schemas.microsoft.com/office/drawing/2014/main" id="{C8231CC5-A3E4-4B62-841C-64E67785A4C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202" y="4576"/>
              <a:ext cx="1045" cy="487"/>
            </a:xfrm>
            <a:custGeom>
              <a:avLst/>
              <a:gdLst>
                <a:gd name="T0" fmla="*/ 1045 w 1045"/>
                <a:gd name="T1" fmla="*/ 139 h 487"/>
                <a:gd name="T2" fmla="*/ 621 w 1045"/>
                <a:gd name="T3" fmla="*/ 487 h 487"/>
                <a:gd name="T4" fmla="*/ 620 w 1045"/>
                <a:gd name="T5" fmla="*/ 485 h 487"/>
                <a:gd name="T6" fmla="*/ 0 w 1045"/>
                <a:gd name="T7" fmla="*/ 0 h 487"/>
                <a:gd name="T8" fmla="*/ 7 w 1045"/>
                <a:gd name="T9" fmla="*/ 1 h 487"/>
                <a:gd name="T10" fmla="*/ 1045 w 1045"/>
                <a:gd name="T11" fmla="*/ 139 h 487"/>
                <a:gd name="T12" fmla="*/ 621 w 1045"/>
                <a:gd name="T13" fmla="*/ 482 h 487"/>
                <a:gd name="T14" fmla="*/ 1036 w 1045"/>
                <a:gd name="T15" fmla="*/ 142 h 487"/>
                <a:gd name="T16" fmla="*/ 13 w 1045"/>
                <a:gd name="T17" fmla="*/ 6 h 487"/>
                <a:gd name="T18" fmla="*/ 621 w 1045"/>
                <a:gd name="T19" fmla="*/ 482 h 4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45" h="487">
                  <a:moveTo>
                    <a:pt x="1045" y="139"/>
                  </a:moveTo>
                  <a:lnTo>
                    <a:pt x="621" y="487"/>
                  </a:lnTo>
                  <a:lnTo>
                    <a:pt x="620" y="485"/>
                  </a:lnTo>
                  <a:lnTo>
                    <a:pt x="0" y="0"/>
                  </a:lnTo>
                  <a:lnTo>
                    <a:pt x="7" y="1"/>
                  </a:lnTo>
                  <a:lnTo>
                    <a:pt x="1045" y="139"/>
                  </a:lnTo>
                  <a:close/>
                  <a:moveTo>
                    <a:pt x="621" y="482"/>
                  </a:moveTo>
                  <a:lnTo>
                    <a:pt x="1036" y="142"/>
                  </a:lnTo>
                  <a:lnTo>
                    <a:pt x="13" y="6"/>
                  </a:lnTo>
                  <a:lnTo>
                    <a:pt x="621" y="48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90" name="Freeform 19">
              <a:extLst>
                <a:ext uri="{FF2B5EF4-FFF2-40B4-BE49-F238E27FC236}">
                  <a16:creationId xmlns:a16="http://schemas.microsoft.com/office/drawing/2014/main" id="{7CC38160-0B34-4101-B4F5-B5718DE5221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207" y="4104"/>
              <a:ext cx="1044" cy="615"/>
            </a:xfrm>
            <a:custGeom>
              <a:avLst/>
              <a:gdLst>
                <a:gd name="T0" fmla="*/ 72 w 1044"/>
                <a:gd name="T1" fmla="*/ 0 h 615"/>
                <a:gd name="T2" fmla="*/ 74 w 1044"/>
                <a:gd name="T3" fmla="*/ 1 h 615"/>
                <a:gd name="T4" fmla="*/ 1044 w 1044"/>
                <a:gd name="T5" fmla="*/ 615 h 615"/>
                <a:gd name="T6" fmla="*/ 0 w 1044"/>
                <a:gd name="T7" fmla="*/ 477 h 615"/>
                <a:gd name="T8" fmla="*/ 72 w 1044"/>
                <a:gd name="T9" fmla="*/ 0 h 615"/>
                <a:gd name="T10" fmla="*/ 1028 w 1044"/>
                <a:gd name="T11" fmla="*/ 609 h 615"/>
                <a:gd name="T12" fmla="*/ 75 w 1044"/>
                <a:gd name="T13" fmla="*/ 6 h 615"/>
                <a:gd name="T14" fmla="*/ 3 w 1044"/>
                <a:gd name="T15" fmla="*/ 473 h 615"/>
                <a:gd name="T16" fmla="*/ 1028 w 1044"/>
                <a:gd name="T17" fmla="*/ 609 h 6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44" h="615">
                  <a:moveTo>
                    <a:pt x="72" y="0"/>
                  </a:moveTo>
                  <a:lnTo>
                    <a:pt x="74" y="1"/>
                  </a:lnTo>
                  <a:lnTo>
                    <a:pt x="1044" y="615"/>
                  </a:lnTo>
                  <a:lnTo>
                    <a:pt x="0" y="477"/>
                  </a:lnTo>
                  <a:lnTo>
                    <a:pt x="72" y="0"/>
                  </a:lnTo>
                  <a:close/>
                  <a:moveTo>
                    <a:pt x="1028" y="609"/>
                  </a:moveTo>
                  <a:lnTo>
                    <a:pt x="75" y="6"/>
                  </a:lnTo>
                  <a:lnTo>
                    <a:pt x="3" y="473"/>
                  </a:lnTo>
                  <a:lnTo>
                    <a:pt x="1028" y="60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91" name="Freeform 20">
              <a:extLst>
                <a:ext uri="{FF2B5EF4-FFF2-40B4-BE49-F238E27FC236}">
                  <a16:creationId xmlns:a16="http://schemas.microsoft.com/office/drawing/2014/main" id="{A12F3FA2-8B01-4E01-A14F-2AC77795E91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975" y="4104"/>
              <a:ext cx="308" cy="480"/>
            </a:xfrm>
            <a:custGeom>
              <a:avLst/>
              <a:gdLst>
                <a:gd name="T0" fmla="*/ 308 w 308"/>
                <a:gd name="T1" fmla="*/ 0 h 480"/>
                <a:gd name="T2" fmla="*/ 307 w 308"/>
                <a:gd name="T3" fmla="*/ 3 h 480"/>
                <a:gd name="T4" fmla="*/ 235 w 308"/>
                <a:gd name="T5" fmla="*/ 480 h 480"/>
                <a:gd name="T6" fmla="*/ 0 w 308"/>
                <a:gd name="T7" fmla="*/ 124 h 480"/>
                <a:gd name="T8" fmla="*/ 308 w 308"/>
                <a:gd name="T9" fmla="*/ 0 h 480"/>
                <a:gd name="T10" fmla="*/ 233 w 308"/>
                <a:gd name="T11" fmla="*/ 470 h 480"/>
                <a:gd name="T12" fmla="*/ 304 w 308"/>
                <a:gd name="T13" fmla="*/ 6 h 480"/>
                <a:gd name="T14" fmla="*/ 5 w 308"/>
                <a:gd name="T15" fmla="*/ 127 h 480"/>
                <a:gd name="T16" fmla="*/ 233 w 308"/>
                <a:gd name="T17" fmla="*/ 470 h 4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8" h="480">
                  <a:moveTo>
                    <a:pt x="308" y="0"/>
                  </a:moveTo>
                  <a:lnTo>
                    <a:pt x="307" y="3"/>
                  </a:lnTo>
                  <a:lnTo>
                    <a:pt x="235" y="480"/>
                  </a:lnTo>
                  <a:lnTo>
                    <a:pt x="0" y="124"/>
                  </a:lnTo>
                  <a:lnTo>
                    <a:pt x="308" y="0"/>
                  </a:lnTo>
                  <a:close/>
                  <a:moveTo>
                    <a:pt x="233" y="470"/>
                  </a:moveTo>
                  <a:lnTo>
                    <a:pt x="304" y="6"/>
                  </a:lnTo>
                  <a:lnTo>
                    <a:pt x="5" y="127"/>
                  </a:lnTo>
                  <a:lnTo>
                    <a:pt x="233" y="47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92" name="Freeform 21">
              <a:extLst>
                <a:ext uri="{FF2B5EF4-FFF2-40B4-BE49-F238E27FC236}">
                  <a16:creationId xmlns:a16="http://schemas.microsoft.com/office/drawing/2014/main" id="{13B7A81B-FC27-4370-954C-CB3BE3B9C43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974" y="3475"/>
              <a:ext cx="308" cy="758"/>
            </a:xfrm>
            <a:custGeom>
              <a:avLst/>
              <a:gdLst>
                <a:gd name="T0" fmla="*/ 306 w 308"/>
                <a:gd name="T1" fmla="*/ 0 h 758"/>
                <a:gd name="T2" fmla="*/ 306 w 308"/>
                <a:gd name="T3" fmla="*/ 9 h 758"/>
                <a:gd name="T4" fmla="*/ 308 w 308"/>
                <a:gd name="T5" fmla="*/ 634 h 758"/>
                <a:gd name="T6" fmla="*/ 307 w 308"/>
                <a:gd name="T7" fmla="*/ 634 h 758"/>
                <a:gd name="T8" fmla="*/ 0 w 308"/>
                <a:gd name="T9" fmla="*/ 758 h 758"/>
                <a:gd name="T10" fmla="*/ 306 w 308"/>
                <a:gd name="T11" fmla="*/ 0 h 758"/>
                <a:gd name="T12" fmla="*/ 305 w 308"/>
                <a:gd name="T13" fmla="*/ 631 h 758"/>
                <a:gd name="T14" fmla="*/ 302 w 308"/>
                <a:gd name="T15" fmla="*/ 18 h 758"/>
                <a:gd name="T16" fmla="*/ 7 w 308"/>
                <a:gd name="T17" fmla="*/ 751 h 758"/>
                <a:gd name="T18" fmla="*/ 305 w 308"/>
                <a:gd name="T19" fmla="*/ 631 h 7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08" h="758">
                  <a:moveTo>
                    <a:pt x="306" y="0"/>
                  </a:moveTo>
                  <a:lnTo>
                    <a:pt x="306" y="9"/>
                  </a:lnTo>
                  <a:lnTo>
                    <a:pt x="308" y="634"/>
                  </a:lnTo>
                  <a:lnTo>
                    <a:pt x="307" y="634"/>
                  </a:lnTo>
                  <a:lnTo>
                    <a:pt x="0" y="758"/>
                  </a:lnTo>
                  <a:lnTo>
                    <a:pt x="306" y="0"/>
                  </a:lnTo>
                  <a:close/>
                  <a:moveTo>
                    <a:pt x="305" y="631"/>
                  </a:moveTo>
                  <a:lnTo>
                    <a:pt x="302" y="18"/>
                  </a:lnTo>
                  <a:lnTo>
                    <a:pt x="7" y="751"/>
                  </a:lnTo>
                  <a:lnTo>
                    <a:pt x="305" y="63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93" name="Freeform 22">
              <a:extLst>
                <a:ext uri="{FF2B5EF4-FFF2-40B4-BE49-F238E27FC236}">
                  <a16:creationId xmlns:a16="http://schemas.microsoft.com/office/drawing/2014/main" id="{8CC42F44-67D3-4FF8-A993-2D1B718D97C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276" y="3481"/>
              <a:ext cx="752" cy="690"/>
            </a:xfrm>
            <a:custGeom>
              <a:avLst/>
              <a:gdLst>
                <a:gd name="T0" fmla="*/ 0 w 752"/>
                <a:gd name="T1" fmla="*/ 0 h 690"/>
                <a:gd name="T2" fmla="*/ 752 w 752"/>
                <a:gd name="T3" fmla="*/ 690 h 690"/>
                <a:gd name="T4" fmla="*/ 3 w 752"/>
                <a:gd name="T5" fmla="*/ 628 h 690"/>
                <a:gd name="T6" fmla="*/ 3 w 752"/>
                <a:gd name="T7" fmla="*/ 626 h 690"/>
                <a:gd name="T8" fmla="*/ 0 w 752"/>
                <a:gd name="T9" fmla="*/ 0 h 690"/>
                <a:gd name="T10" fmla="*/ 742 w 752"/>
                <a:gd name="T11" fmla="*/ 685 h 690"/>
                <a:gd name="T12" fmla="*/ 4 w 752"/>
                <a:gd name="T13" fmla="*/ 8 h 690"/>
                <a:gd name="T14" fmla="*/ 6 w 752"/>
                <a:gd name="T15" fmla="*/ 624 h 690"/>
                <a:gd name="T16" fmla="*/ 742 w 752"/>
                <a:gd name="T17" fmla="*/ 685 h 6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52" h="690">
                  <a:moveTo>
                    <a:pt x="0" y="0"/>
                  </a:moveTo>
                  <a:lnTo>
                    <a:pt x="752" y="690"/>
                  </a:lnTo>
                  <a:lnTo>
                    <a:pt x="3" y="628"/>
                  </a:lnTo>
                  <a:lnTo>
                    <a:pt x="3" y="626"/>
                  </a:lnTo>
                  <a:lnTo>
                    <a:pt x="0" y="0"/>
                  </a:lnTo>
                  <a:close/>
                  <a:moveTo>
                    <a:pt x="742" y="685"/>
                  </a:moveTo>
                  <a:lnTo>
                    <a:pt x="4" y="8"/>
                  </a:lnTo>
                  <a:lnTo>
                    <a:pt x="6" y="624"/>
                  </a:lnTo>
                  <a:lnTo>
                    <a:pt x="742" y="68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94" name="Freeform 23">
              <a:extLst>
                <a:ext uri="{FF2B5EF4-FFF2-40B4-BE49-F238E27FC236}">
                  <a16:creationId xmlns:a16="http://schemas.microsoft.com/office/drawing/2014/main" id="{CBABE8E7-024C-45A1-BFD2-6834AE03AE4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274" y="3367"/>
              <a:ext cx="755" cy="810"/>
            </a:xfrm>
            <a:custGeom>
              <a:avLst/>
              <a:gdLst>
                <a:gd name="T0" fmla="*/ 337 w 755"/>
                <a:gd name="T1" fmla="*/ 0 h 810"/>
                <a:gd name="T2" fmla="*/ 337 w 755"/>
                <a:gd name="T3" fmla="*/ 1 h 810"/>
                <a:gd name="T4" fmla="*/ 755 w 755"/>
                <a:gd name="T5" fmla="*/ 810 h 810"/>
                <a:gd name="T6" fmla="*/ 748 w 755"/>
                <a:gd name="T7" fmla="*/ 803 h 810"/>
                <a:gd name="T8" fmla="*/ 0 w 755"/>
                <a:gd name="T9" fmla="*/ 116 h 810"/>
                <a:gd name="T10" fmla="*/ 337 w 755"/>
                <a:gd name="T11" fmla="*/ 0 h 810"/>
                <a:gd name="T12" fmla="*/ 743 w 755"/>
                <a:gd name="T13" fmla="*/ 793 h 810"/>
                <a:gd name="T14" fmla="*/ 334 w 755"/>
                <a:gd name="T15" fmla="*/ 3 h 810"/>
                <a:gd name="T16" fmla="*/ 7 w 755"/>
                <a:gd name="T17" fmla="*/ 118 h 810"/>
                <a:gd name="T18" fmla="*/ 743 w 755"/>
                <a:gd name="T19" fmla="*/ 793 h 8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55" h="810">
                  <a:moveTo>
                    <a:pt x="337" y="0"/>
                  </a:moveTo>
                  <a:lnTo>
                    <a:pt x="337" y="1"/>
                  </a:lnTo>
                  <a:lnTo>
                    <a:pt x="755" y="810"/>
                  </a:lnTo>
                  <a:lnTo>
                    <a:pt x="748" y="803"/>
                  </a:lnTo>
                  <a:lnTo>
                    <a:pt x="0" y="116"/>
                  </a:lnTo>
                  <a:lnTo>
                    <a:pt x="337" y="0"/>
                  </a:lnTo>
                  <a:close/>
                  <a:moveTo>
                    <a:pt x="743" y="793"/>
                  </a:moveTo>
                  <a:lnTo>
                    <a:pt x="334" y="3"/>
                  </a:lnTo>
                  <a:lnTo>
                    <a:pt x="7" y="118"/>
                  </a:lnTo>
                  <a:lnTo>
                    <a:pt x="743" y="79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95" name="Freeform 24">
              <a:extLst>
                <a:ext uri="{FF2B5EF4-FFF2-40B4-BE49-F238E27FC236}">
                  <a16:creationId xmlns:a16="http://schemas.microsoft.com/office/drawing/2014/main" id="{BD57C221-2ACB-4397-967E-FC0CB32FE65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679" y="2916"/>
              <a:ext cx="935" cy="570"/>
            </a:xfrm>
            <a:custGeom>
              <a:avLst/>
              <a:gdLst>
                <a:gd name="T0" fmla="*/ 935 w 935"/>
                <a:gd name="T1" fmla="*/ 453 h 570"/>
                <a:gd name="T2" fmla="*/ 598 w 935"/>
                <a:gd name="T3" fmla="*/ 570 h 570"/>
                <a:gd name="T4" fmla="*/ 597 w 935"/>
                <a:gd name="T5" fmla="*/ 569 h 570"/>
                <a:gd name="T6" fmla="*/ 0 w 935"/>
                <a:gd name="T7" fmla="*/ 0 h 570"/>
                <a:gd name="T8" fmla="*/ 935 w 935"/>
                <a:gd name="T9" fmla="*/ 453 h 570"/>
                <a:gd name="T10" fmla="*/ 600 w 935"/>
                <a:gd name="T11" fmla="*/ 566 h 570"/>
                <a:gd name="T12" fmla="*/ 926 w 935"/>
                <a:gd name="T13" fmla="*/ 452 h 570"/>
                <a:gd name="T14" fmla="*/ 18 w 935"/>
                <a:gd name="T15" fmla="*/ 13 h 570"/>
                <a:gd name="T16" fmla="*/ 600 w 935"/>
                <a:gd name="T17" fmla="*/ 566 h 5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35" h="570">
                  <a:moveTo>
                    <a:pt x="935" y="453"/>
                  </a:moveTo>
                  <a:lnTo>
                    <a:pt x="598" y="570"/>
                  </a:lnTo>
                  <a:lnTo>
                    <a:pt x="597" y="569"/>
                  </a:lnTo>
                  <a:lnTo>
                    <a:pt x="0" y="0"/>
                  </a:lnTo>
                  <a:lnTo>
                    <a:pt x="935" y="453"/>
                  </a:lnTo>
                  <a:close/>
                  <a:moveTo>
                    <a:pt x="600" y="566"/>
                  </a:moveTo>
                  <a:lnTo>
                    <a:pt x="926" y="452"/>
                  </a:lnTo>
                  <a:lnTo>
                    <a:pt x="18" y="13"/>
                  </a:lnTo>
                  <a:lnTo>
                    <a:pt x="600" y="56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96" name="Freeform 25">
              <a:extLst>
                <a:ext uri="{FF2B5EF4-FFF2-40B4-BE49-F238E27FC236}">
                  <a16:creationId xmlns:a16="http://schemas.microsoft.com/office/drawing/2014/main" id="{A32D0706-0799-4786-95AA-9CEF8DE5A29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472" y="2920"/>
              <a:ext cx="811" cy="568"/>
            </a:xfrm>
            <a:custGeom>
              <a:avLst/>
              <a:gdLst>
                <a:gd name="T0" fmla="*/ 216 w 811"/>
                <a:gd name="T1" fmla="*/ 0 h 568"/>
                <a:gd name="T2" fmla="*/ 217 w 811"/>
                <a:gd name="T3" fmla="*/ 1 h 568"/>
                <a:gd name="T4" fmla="*/ 811 w 811"/>
                <a:gd name="T5" fmla="*/ 568 h 568"/>
                <a:gd name="T6" fmla="*/ 0 w 811"/>
                <a:gd name="T7" fmla="*/ 407 h 568"/>
                <a:gd name="T8" fmla="*/ 216 w 811"/>
                <a:gd name="T9" fmla="*/ 0 h 568"/>
                <a:gd name="T10" fmla="*/ 800 w 811"/>
                <a:gd name="T11" fmla="*/ 562 h 568"/>
                <a:gd name="T12" fmla="*/ 217 w 811"/>
                <a:gd name="T13" fmla="*/ 5 h 568"/>
                <a:gd name="T14" fmla="*/ 6 w 811"/>
                <a:gd name="T15" fmla="*/ 405 h 568"/>
                <a:gd name="T16" fmla="*/ 800 w 811"/>
                <a:gd name="T17" fmla="*/ 562 h 5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11" h="568">
                  <a:moveTo>
                    <a:pt x="216" y="0"/>
                  </a:moveTo>
                  <a:lnTo>
                    <a:pt x="217" y="1"/>
                  </a:lnTo>
                  <a:lnTo>
                    <a:pt x="811" y="568"/>
                  </a:lnTo>
                  <a:lnTo>
                    <a:pt x="0" y="407"/>
                  </a:lnTo>
                  <a:lnTo>
                    <a:pt x="216" y="0"/>
                  </a:lnTo>
                  <a:close/>
                  <a:moveTo>
                    <a:pt x="800" y="562"/>
                  </a:moveTo>
                  <a:lnTo>
                    <a:pt x="217" y="5"/>
                  </a:lnTo>
                  <a:lnTo>
                    <a:pt x="6" y="405"/>
                  </a:lnTo>
                  <a:lnTo>
                    <a:pt x="800" y="56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97" name="Freeform 26">
              <a:extLst>
                <a:ext uri="{FF2B5EF4-FFF2-40B4-BE49-F238E27FC236}">
                  <a16:creationId xmlns:a16="http://schemas.microsoft.com/office/drawing/2014/main" id="{5A776062-B85A-4D6B-8050-D283E871C22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471" y="3324"/>
              <a:ext cx="810" cy="606"/>
            </a:xfrm>
            <a:custGeom>
              <a:avLst/>
              <a:gdLst>
                <a:gd name="T0" fmla="*/ 810 w 810"/>
                <a:gd name="T1" fmla="*/ 159 h 606"/>
                <a:gd name="T2" fmla="*/ 468 w 810"/>
                <a:gd name="T3" fmla="*/ 606 h 606"/>
                <a:gd name="T4" fmla="*/ 466 w 810"/>
                <a:gd name="T5" fmla="*/ 605 h 606"/>
                <a:gd name="T6" fmla="*/ 0 w 810"/>
                <a:gd name="T7" fmla="*/ 0 h 606"/>
                <a:gd name="T8" fmla="*/ 810 w 810"/>
                <a:gd name="T9" fmla="*/ 159 h 606"/>
                <a:gd name="T10" fmla="*/ 468 w 810"/>
                <a:gd name="T11" fmla="*/ 600 h 606"/>
                <a:gd name="T12" fmla="*/ 804 w 810"/>
                <a:gd name="T13" fmla="*/ 161 h 606"/>
                <a:gd name="T14" fmla="*/ 8 w 810"/>
                <a:gd name="T15" fmla="*/ 5 h 606"/>
                <a:gd name="T16" fmla="*/ 468 w 810"/>
                <a:gd name="T17" fmla="*/ 600 h 6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10" h="606">
                  <a:moveTo>
                    <a:pt x="810" y="159"/>
                  </a:moveTo>
                  <a:lnTo>
                    <a:pt x="468" y="606"/>
                  </a:lnTo>
                  <a:lnTo>
                    <a:pt x="466" y="605"/>
                  </a:lnTo>
                  <a:lnTo>
                    <a:pt x="0" y="0"/>
                  </a:lnTo>
                  <a:lnTo>
                    <a:pt x="810" y="159"/>
                  </a:lnTo>
                  <a:close/>
                  <a:moveTo>
                    <a:pt x="468" y="600"/>
                  </a:moveTo>
                  <a:lnTo>
                    <a:pt x="804" y="161"/>
                  </a:lnTo>
                  <a:lnTo>
                    <a:pt x="8" y="5"/>
                  </a:lnTo>
                  <a:lnTo>
                    <a:pt x="468" y="60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98" name="Freeform 27">
              <a:extLst>
                <a:ext uri="{FF2B5EF4-FFF2-40B4-BE49-F238E27FC236}">
                  <a16:creationId xmlns:a16="http://schemas.microsoft.com/office/drawing/2014/main" id="{DFA60576-D302-4DF5-898A-518AA86EC54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048" y="4786"/>
              <a:ext cx="778" cy="863"/>
            </a:xfrm>
            <a:custGeom>
              <a:avLst/>
              <a:gdLst>
                <a:gd name="T0" fmla="*/ 778 w 778"/>
                <a:gd name="T1" fmla="*/ 273 h 863"/>
                <a:gd name="T2" fmla="*/ 334 w 778"/>
                <a:gd name="T3" fmla="*/ 863 h 863"/>
                <a:gd name="T4" fmla="*/ 0 w 778"/>
                <a:gd name="T5" fmla="*/ 0 h 863"/>
                <a:gd name="T6" fmla="*/ 3 w 778"/>
                <a:gd name="T7" fmla="*/ 1 h 863"/>
                <a:gd name="T8" fmla="*/ 778 w 778"/>
                <a:gd name="T9" fmla="*/ 273 h 863"/>
                <a:gd name="T10" fmla="*/ 335 w 778"/>
                <a:gd name="T11" fmla="*/ 856 h 863"/>
                <a:gd name="T12" fmla="*/ 773 w 778"/>
                <a:gd name="T13" fmla="*/ 275 h 863"/>
                <a:gd name="T14" fmla="*/ 6 w 778"/>
                <a:gd name="T15" fmla="*/ 7 h 863"/>
                <a:gd name="T16" fmla="*/ 335 w 778"/>
                <a:gd name="T17" fmla="*/ 856 h 8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78" h="863">
                  <a:moveTo>
                    <a:pt x="778" y="273"/>
                  </a:moveTo>
                  <a:lnTo>
                    <a:pt x="334" y="863"/>
                  </a:lnTo>
                  <a:lnTo>
                    <a:pt x="0" y="0"/>
                  </a:lnTo>
                  <a:lnTo>
                    <a:pt x="3" y="1"/>
                  </a:lnTo>
                  <a:lnTo>
                    <a:pt x="778" y="273"/>
                  </a:lnTo>
                  <a:close/>
                  <a:moveTo>
                    <a:pt x="335" y="856"/>
                  </a:moveTo>
                  <a:lnTo>
                    <a:pt x="773" y="275"/>
                  </a:lnTo>
                  <a:lnTo>
                    <a:pt x="6" y="7"/>
                  </a:lnTo>
                  <a:lnTo>
                    <a:pt x="335" y="85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99" name="Freeform 28">
              <a:extLst>
                <a:ext uri="{FF2B5EF4-FFF2-40B4-BE49-F238E27FC236}">
                  <a16:creationId xmlns:a16="http://schemas.microsoft.com/office/drawing/2014/main" id="{1780BAD0-8C7C-42FF-9C45-9E555584B31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379" y="5057"/>
              <a:ext cx="638" cy="666"/>
            </a:xfrm>
            <a:custGeom>
              <a:avLst/>
              <a:gdLst>
                <a:gd name="T0" fmla="*/ 445 w 638"/>
                <a:gd name="T1" fmla="*/ 0 h 666"/>
                <a:gd name="T2" fmla="*/ 446 w 638"/>
                <a:gd name="T3" fmla="*/ 3 h 666"/>
                <a:gd name="T4" fmla="*/ 638 w 638"/>
                <a:gd name="T5" fmla="*/ 666 h 666"/>
                <a:gd name="T6" fmla="*/ 634 w 638"/>
                <a:gd name="T7" fmla="*/ 666 h 666"/>
                <a:gd name="T8" fmla="*/ 0 w 638"/>
                <a:gd name="T9" fmla="*/ 590 h 666"/>
                <a:gd name="T10" fmla="*/ 445 w 638"/>
                <a:gd name="T11" fmla="*/ 0 h 666"/>
                <a:gd name="T12" fmla="*/ 632 w 638"/>
                <a:gd name="T13" fmla="*/ 662 h 666"/>
                <a:gd name="T14" fmla="*/ 443 w 638"/>
                <a:gd name="T15" fmla="*/ 8 h 666"/>
                <a:gd name="T16" fmla="*/ 7 w 638"/>
                <a:gd name="T17" fmla="*/ 587 h 666"/>
                <a:gd name="T18" fmla="*/ 632 w 638"/>
                <a:gd name="T19" fmla="*/ 662 h 6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38" h="666">
                  <a:moveTo>
                    <a:pt x="445" y="0"/>
                  </a:moveTo>
                  <a:lnTo>
                    <a:pt x="446" y="3"/>
                  </a:lnTo>
                  <a:lnTo>
                    <a:pt x="638" y="666"/>
                  </a:lnTo>
                  <a:lnTo>
                    <a:pt x="634" y="666"/>
                  </a:lnTo>
                  <a:lnTo>
                    <a:pt x="0" y="590"/>
                  </a:lnTo>
                  <a:lnTo>
                    <a:pt x="445" y="0"/>
                  </a:lnTo>
                  <a:close/>
                  <a:moveTo>
                    <a:pt x="632" y="662"/>
                  </a:moveTo>
                  <a:lnTo>
                    <a:pt x="443" y="8"/>
                  </a:lnTo>
                  <a:lnTo>
                    <a:pt x="7" y="587"/>
                  </a:lnTo>
                  <a:lnTo>
                    <a:pt x="632" y="66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00" name="Freeform 29">
              <a:extLst>
                <a:ext uri="{FF2B5EF4-FFF2-40B4-BE49-F238E27FC236}">
                  <a16:creationId xmlns:a16="http://schemas.microsoft.com/office/drawing/2014/main" id="{B2C4ECAD-E8FD-480F-A64E-09CF5D067172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6" y="3683"/>
              <a:ext cx="87" cy="86"/>
            </a:xfrm>
            <a:custGeom>
              <a:avLst/>
              <a:gdLst>
                <a:gd name="T0" fmla="*/ 8 w 75"/>
                <a:gd name="T1" fmla="*/ 22 h 74"/>
                <a:gd name="T2" fmla="*/ 53 w 75"/>
                <a:gd name="T3" fmla="*/ 8 h 74"/>
                <a:gd name="T4" fmla="*/ 66 w 75"/>
                <a:gd name="T5" fmla="*/ 52 h 74"/>
                <a:gd name="T6" fmla="*/ 22 w 75"/>
                <a:gd name="T7" fmla="*/ 66 h 74"/>
                <a:gd name="T8" fmla="*/ 8 w 75"/>
                <a:gd name="T9" fmla="*/ 22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74">
                  <a:moveTo>
                    <a:pt x="8" y="22"/>
                  </a:moveTo>
                  <a:cubicBezTo>
                    <a:pt x="17" y="6"/>
                    <a:pt x="37" y="0"/>
                    <a:pt x="53" y="8"/>
                  </a:cubicBezTo>
                  <a:cubicBezTo>
                    <a:pt x="69" y="16"/>
                    <a:pt x="75" y="36"/>
                    <a:pt x="66" y="52"/>
                  </a:cubicBezTo>
                  <a:cubicBezTo>
                    <a:pt x="58" y="68"/>
                    <a:pt x="38" y="74"/>
                    <a:pt x="22" y="66"/>
                  </a:cubicBezTo>
                  <a:cubicBezTo>
                    <a:pt x="6" y="58"/>
                    <a:pt x="0" y="38"/>
                    <a:pt x="8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01" name="Freeform 30">
              <a:extLst>
                <a:ext uri="{FF2B5EF4-FFF2-40B4-BE49-F238E27FC236}">
                  <a16:creationId xmlns:a16="http://schemas.microsoft.com/office/drawing/2014/main" id="{2971FAAA-70F0-4061-AFCB-D1FC08FBF36F}"/>
                </a:ext>
              </a:extLst>
            </p:cNvPr>
            <p:cNvSpPr>
              <a:spLocks/>
            </p:cNvSpPr>
            <p:nvPr/>
          </p:nvSpPr>
          <p:spPr bwMode="auto">
            <a:xfrm>
              <a:off x="5597" y="3673"/>
              <a:ext cx="86" cy="86"/>
            </a:xfrm>
            <a:custGeom>
              <a:avLst/>
              <a:gdLst>
                <a:gd name="T0" fmla="*/ 9 w 75"/>
                <a:gd name="T1" fmla="*/ 23 h 75"/>
                <a:gd name="T2" fmla="*/ 53 w 75"/>
                <a:gd name="T3" fmla="*/ 9 h 75"/>
                <a:gd name="T4" fmla="*/ 67 w 75"/>
                <a:gd name="T5" fmla="*/ 53 h 75"/>
                <a:gd name="T6" fmla="*/ 23 w 75"/>
                <a:gd name="T7" fmla="*/ 67 h 75"/>
                <a:gd name="T8" fmla="*/ 9 w 75"/>
                <a:gd name="T9" fmla="*/ 23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75">
                  <a:moveTo>
                    <a:pt x="9" y="23"/>
                  </a:moveTo>
                  <a:cubicBezTo>
                    <a:pt x="17" y="7"/>
                    <a:pt x="37" y="0"/>
                    <a:pt x="53" y="9"/>
                  </a:cubicBezTo>
                  <a:cubicBezTo>
                    <a:pt x="69" y="17"/>
                    <a:pt x="75" y="37"/>
                    <a:pt x="67" y="53"/>
                  </a:cubicBezTo>
                  <a:cubicBezTo>
                    <a:pt x="58" y="69"/>
                    <a:pt x="39" y="75"/>
                    <a:pt x="23" y="67"/>
                  </a:cubicBezTo>
                  <a:cubicBezTo>
                    <a:pt x="7" y="58"/>
                    <a:pt x="0" y="39"/>
                    <a:pt x="9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02" name="Freeform 31">
              <a:extLst>
                <a:ext uri="{FF2B5EF4-FFF2-40B4-BE49-F238E27FC236}">
                  <a16:creationId xmlns:a16="http://schemas.microsoft.com/office/drawing/2014/main" id="{5CCDB80A-0C36-41C7-9B64-BAFFDC076F89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0" y="3285"/>
              <a:ext cx="85" cy="86"/>
            </a:xfrm>
            <a:custGeom>
              <a:avLst/>
              <a:gdLst>
                <a:gd name="T0" fmla="*/ 8 w 74"/>
                <a:gd name="T1" fmla="*/ 22 h 75"/>
                <a:gd name="T2" fmla="*/ 52 w 74"/>
                <a:gd name="T3" fmla="*/ 8 h 75"/>
                <a:gd name="T4" fmla="*/ 66 w 74"/>
                <a:gd name="T5" fmla="*/ 53 h 75"/>
                <a:gd name="T6" fmla="*/ 22 w 74"/>
                <a:gd name="T7" fmla="*/ 66 h 75"/>
                <a:gd name="T8" fmla="*/ 8 w 74"/>
                <a:gd name="T9" fmla="*/ 2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4" h="75">
                  <a:moveTo>
                    <a:pt x="8" y="22"/>
                  </a:moveTo>
                  <a:cubicBezTo>
                    <a:pt x="16" y="6"/>
                    <a:pt x="36" y="0"/>
                    <a:pt x="52" y="8"/>
                  </a:cubicBezTo>
                  <a:cubicBezTo>
                    <a:pt x="68" y="17"/>
                    <a:pt x="74" y="37"/>
                    <a:pt x="66" y="53"/>
                  </a:cubicBezTo>
                  <a:cubicBezTo>
                    <a:pt x="58" y="69"/>
                    <a:pt x="38" y="75"/>
                    <a:pt x="22" y="66"/>
                  </a:cubicBezTo>
                  <a:cubicBezTo>
                    <a:pt x="6" y="58"/>
                    <a:pt x="0" y="38"/>
                    <a:pt x="8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03" name="Freeform 32">
              <a:extLst>
                <a:ext uri="{FF2B5EF4-FFF2-40B4-BE49-F238E27FC236}">
                  <a16:creationId xmlns:a16="http://schemas.microsoft.com/office/drawing/2014/main" id="{5A5B78C9-DD70-4160-8EC4-11A4B51A18DE}"/>
                </a:ext>
              </a:extLst>
            </p:cNvPr>
            <p:cNvSpPr>
              <a:spLocks/>
            </p:cNvSpPr>
            <p:nvPr/>
          </p:nvSpPr>
          <p:spPr bwMode="auto">
            <a:xfrm>
              <a:off x="6566" y="3323"/>
              <a:ext cx="86" cy="86"/>
            </a:xfrm>
            <a:custGeom>
              <a:avLst/>
              <a:gdLst>
                <a:gd name="T0" fmla="*/ 8 w 75"/>
                <a:gd name="T1" fmla="*/ 22 h 75"/>
                <a:gd name="T2" fmla="*/ 53 w 75"/>
                <a:gd name="T3" fmla="*/ 8 h 75"/>
                <a:gd name="T4" fmla="*/ 66 w 75"/>
                <a:gd name="T5" fmla="*/ 53 h 75"/>
                <a:gd name="T6" fmla="*/ 22 w 75"/>
                <a:gd name="T7" fmla="*/ 66 h 75"/>
                <a:gd name="T8" fmla="*/ 8 w 75"/>
                <a:gd name="T9" fmla="*/ 2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75">
                  <a:moveTo>
                    <a:pt x="8" y="22"/>
                  </a:moveTo>
                  <a:cubicBezTo>
                    <a:pt x="17" y="6"/>
                    <a:pt x="37" y="0"/>
                    <a:pt x="53" y="8"/>
                  </a:cubicBezTo>
                  <a:cubicBezTo>
                    <a:pt x="69" y="17"/>
                    <a:pt x="75" y="37"/>
                    <a:pt x="66" y="53"/>
                  </a:cubicBezTo>
                  <a:cubicBezTo>
                    <a:pt x="58" y="69"/>
                    <a:pt x="38" y="75"/>
                    <a:pt x="22" y="66"/>
                  </a:cubicBezTo>
                  <a:cubicBezTo>
                    <a:pt x="6" y="58"/>
                    <a:pt x="0" y="38"/>
                    <a:pt x="8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04" name="Freeform 33">
              <a:extLst>
                <a:ext uri="{FF2B5EF4-FFF2-40B4-BE49-F238E27FC236}">
                  <a16:creationId xmlns:a16="http://schemas.microsoft.com/office/drawing/2014/main" id="{7F36C0D5-A5BF-4DD3-98E3-234817190E37}"/>
                </a:ext>
              </a:extLst>
            </p:cNvPr>
            <p:cNvSpPr>
              <a:spLocks/>
            </p:cNvSpPr>
            <p:nvPr/>
          </p:nvSpPr>
          <p:spPr bwMode="auto">
            <a:xfrm>
              <a:off x="5892" y="3885"/>
              <a:ext cx="87" cy="86"/>
            </a:xfrm>
            <a:custGeom>
              <a:avLst/>
              <a:gdLst>
                <a:gd name="T0" fmla="*/ 9 w 75"/>
                <a:gd name="T1" fmla="*/ 23 h 75"/>
                <a:gd name="T2" fmla="*/ 53 w 75"/>
                <a:gd name="T3" fmla="*/ 9 h 75"/>
                <a:gd name="T4" fmla="*/ 67 w 75"/>
                <a:gd name="T5" fmla="*/ 53 h 75"/>
                <a:gd name="T6" fmla="*/ 22 w 75"/>
                <a:gd name="T7" fmla="*/ 67 h 75"/>
                <a:gd name="T8" fmla="*/ 9 w 75"/>
                <a:gd name="T9" fmla="*/ 23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75">
                  <a:moveTo>
                    <a:pt x="9" y="23"/>
                  </a:moveTo>
                  <a:cubicBezTo>
                    <a:pt x="17" y="7"/>
                    <a:pt x="37" y="0"/>
                    <a:pt x="53" y="9"/>
                  </a:cubicBezTo>
                  <a:cubicBezTo>
                    <a:pt x="69" y="17"/>
                    <a:pt x="75" y="37"/>
                    <a:pt x="67" y="53"/>
                  </a:cubicBezTo>
                  <a:cubicBezTo>
                    <a:pt x="58" y="69"/>
                    <a:pt x="38" y="75"/>
                    <a:pt x="22" y="67"/>
                  </a:cubicBezTo>
                  <a:cubicBezTo>
                    <a:pt x="6" y="58"/>
                    <a:pt x="0" y="39"/>
                    <a:pt x="9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05" name="Freeform 34">
              <a:extLst>
                <a:ext uri="{FF2B5EF4-FFF2-40B4-BE49-F238E27FC236}">
                  <a16:creationId xmlns:a16="http://schemas.microsoft.com/office/drawing/2014/main" id="{3024493D-49C5-4575-9798-89B5C1A8B326}"/>
                </a:ext>
              </a:extLst>
            </p:cNvPr>
            <p:cNvSpPr>
              <a:spLocks/>
            </p:cNvSpPr>
            <p:nvPr/>
          </p:nvSpPr>
          <p:spPr bwMode="auto">
            <a:xfrm>
              <a:off x="7203" y="4672"/>
              <a:ext cx="87" cy="86"/>
            </a:xfrm>
            <a:custGeom>
              <a:avLst/>
              <a:gdLst>
                <a:gd name="T0" fmla="*/ 9 w 75"/>
                <a:gd name="T1" fmla="*/ 22 h 75"/>
                <a:gd name="T2" fmla="*/ 53 w 75"/>
                <a:gd name="T3" fmla="*/ 8 h 75"/>
                <a:gd name="T4" fmla="*/ 67 w 75"/>
                <a:gd name="T5" fmla="*/ 53 h 75"/>
                <a:gd name="T6" fmla="*/ 22 w 75"/>
                <a:gd name="T7" fmla="*/ 66 h 75"/>
                <a:gd name="T8" fmla="*/ 9 w 75"/>
                <a:gd name="T9" fmla="*/ 2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75">
                  <a:moveTo>
                    <a:pt x="9" y="22"/>
                  </a:moveTo>
                  <a:cubicBezTo>
                    <a:pt x="17" y="6"/>
                    <a:pt x="37" y="0"/>
                    <a:pt x="53" y="8"/>
                  </a:cubicBezTo>
                  <a:cubicBezTo>
                    <a:pt x="69" y="17"/>
                    <a:pt x="75" y="37"/>
                    <a:pt x="67" y="53"/>
                  </a:cubicBezTo>
                  <a:cubicBezTo>
                    <a:pt x="58" y="69"/>
                    <a:pt x="38" y="75"/>
                    <a:pt x="22" y="66"/>
                  </a:cubicBezTo>
                  <a:cubicBezTo>
                    <a:pt x="6" y="58"/>
                    <a:pt x="0" y="38"/>
                    <a:pt x="9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06" name="Freeform 35">
              <a:extLst>
                <a:ext uri="{FF2B5EF4-FFF2-40B4-BE49-F238E27FC236}">
                  <a16:creationId xmlns:a16="http://schemas.microsoft.com/office/drawing/2014/main" id="{A92BFE8A-431C-484C-B80A-562352970471}"/>
                </a:ext>
              </a:extLst>
            </p:cNvPr>
            <p:cNvSpPr>
              <a:spLocks/>
            </p:cNvSpPr>
            <p:nvPr/>
          </p:nvSpPr>
          <p:spPr bwMode="auto">
            <a:xfrm>
              <a:off x="6973" y="5681"/>
              <a:ext cx="85" cy="87"/>
            </a:xfrm>
            <a:custGeom>
              <a:avLst/>
              <a:gdLst>
                <a:gd name="T0" fmla="*/ 8 w 74"/>
                <a:gd name="T1" fmla="*/ 22 h 75"/>
                <a:gd name="T2" fmla="*/ 52 w 74"/>
                <a:gd name="T3" fmla="*/ 8 h 75"/>
                <a:gd name="T4" fmla="*/ 66 w 74"/>
                <a:gd name="T5" fmla="*/ 53 h 75"/>
                <a:gd name="T6" fmla="*/ 22 w 74"/>
                <a:gd name="T7" fmla="*/ 66 h 75"/>
                <a:gd name="T8" fmla="*/ 8 w 74"/>
                <a:gd name="T9" fmla="*/ 2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4" h="75">
                  <a:moveTo>
                    <a:pt x="8" y="22"/>
                  </a:moveTo>
                  <a:cubicBezTo>
                    <a:pt x="16" y="6"/>
                    <a:pt x="36" y="0"/>
                    <a:pt x="52" y="8"/>
                  </a:cubicBezTo>
                  <a:cubicBezTo>
                    <a:pt x="68" y="17"/>
                    <a:pt x="74" y="37"/>
                    <a:pt x="66" y="53"/>
                  </a:cubicBezTo>
                  <a:cubicBezTo>
                    <a:pt x="57" y="69"/>
                    <a:pt x="38" y="75"/>
                    <a:pt x="22" y="66"/>
                  </a:cubicBezTo>
                  <a:cubicBezTo>
                    <a:pt x="6" y="58"/>
                    <a:pt x="0" y="38"/>
                    <a:pt x="8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07" name="Freeform 36">
              <a:extLst>
                <a:ext uri="{FF2B5EF4-FFF2-40B4-BE49-F238E27FC236}">
                  <a16:creationId xmlns:a16="http://schemas.microsoft.com/office/drawing/2014/main" id="{63D5A067-5101-4A84-9374-7A05FC8926E2}"/>
                </a:ext>
              </a:extLst>
            </p:cNvPr>
            <p:cNvSpPr>
              <a:spLocks/>
            </p:cNvSpPr>
            <p:nvPr/>
          </p:nvSpPr>
          <p:spPr bwMode="auto">
            <a:xfrm>
              <a:off x="5643" y="2879"/>
              <a:ext cx="87" cy="87"/>
            </a:xfrm>
            <a:custGeom>
              <a:avLst/>
              <a:gdLst>
                <a:gd name="T0" fmla="*/ 8 w 75"/>
                <a:gd name="T1" fmla="*/ 23 h 75"/>
                <a:gd name="T2" fmla="*/ 52 w 75"/>
                <a:gd name="T3" fmla="*/ 9 h 75"/>
                <a:gd name="T4" fmla="*/ 66 w 75"/>
                <a:gd name="T5" fmla="*/ 53 h 75"/>
                <a:gd name="T6" fmla="*/ 22 w 75"/>
                <a:gd name="T7" fmla="*/ 67 h 75"/>
                <a:gd name="T8" fmla="*/ 8 w 75"/>
                <a:gd name="T9" fmla="*/ 23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75">
                  <a:moveTo>
                    <a:pt x="8" y="23"/>
                  </a:moveTo>
                  <a:cubicBezTo>
                    <a:pt x="17" y="7"/>
                    <a:pt x="36" y="0"/>
                    <a:pt x="52" y="9"/>
                  </a:cubicBezTo>
                  <a:cubicBezTo>
                    <a:pt x="68" y="17"/>
                    <a:pt x="75" y="37"/>
                    <a:pt x="66" y="53"/>
                  </a:cubicBezTo>
                  <a:cubicBezTo>
                    <a:pt x="58" y="69"/>
                    <a:pt x="38" y="75"/>
                    <a:pt x="22" y="67"/>
                  </a:cubicBezTo>
                  <a:cubicBezTo>
                    <a:pt x="6" y="58"/>
                    <a:pt x="0" y="39"/>
                    <a:pt x="8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08" name="Freeform 37">
              <a:extLst>
                <a:ext uri="{FF2B5EF4-FFF2-40B4-BE49-F238E27FC236}">
                  <a16:creationId xmlns:a16="http://schemas.microsoft.com/office/drawing/2014/main" id="{52D7E1EE-ADB5-4501-9311-F66AA499A844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9" y="5054"/>
              <a:ext cx="87" cy="87"/>
            </a:xfrm>
            <a:custGeom>
              <a:avLst/>
              <a:gdLst>
                <a:gd name="T0" fmla="*/ 9 w 75"/>
                <a:gd name="T1" fmla="*/ 22 h 75"/>
                <a:gd name="T2" fmla="*/ 53 w 75"/>
                <a:gd name="T3" fmla="*/ 8 h 75"/>
                <a:gd name="T4" fmla="*/ 67 w 75"/>
                <a:gd name="T5" fmla="*/ 53 h 75"/>
                <a:gd name="T6" fmla="*/ 22 w 75"/>
                <a:gd name="T7" fmla="*/ 66 h 75"/>
                <a:gd name="T8" fmla="*/ 9 w 75"/>
                <a:gd name="T9" fmla="*/ 2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75">
                  <a:moveTo>
                    <a:pt x="9" y="22"/>
                  </a:moveTo>
                  <a:cubicBezTo>
                    <a:pt x="17" y="6"/>
                    <a:pt x="37" y="0"/>
                    <a:pt x="53" y="8"/>
                  </a:cubicBezTo>
                  <a:cubicBezTo>
                    <a:pt x="69" y="17"/>
                    <a:pt x="75" y="37"/>
                    <a:pt x="67" y="53"/>
                  </a:cubicBezTo>
                  <a:cubicBezTo>
                    <a:pt x="58" y="69"/>
                    <a:pt x="38" y="75"/>
                    <a:pt x="22" y="66"/>
                  </a:cubicBezTo>
                  <a:cubicBezTo>
                    <a:pt x="6" y="58"/>
                    <a:pt x="0" y="38"/>
                    <a:pt x="9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09" name="Freeform 38">
              <a:extLst>
                <a:ext uri="{FF2B5EF4-FFF2-40B4-BE49-F238E27FC236}">
                  <a16:creationId xmlns:a16="http://schemas.microsoft.com/office/drawing/2014/main" id="{9C3DAD42-17B1-4DA7-848F-DBB9FF45FFA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08" y="5034"/>
              <a:ext cx="129" cy="128"/>
            </a:xfrm>
            <a:custGeom>
              <a:avLst/>
              <a:gdLst>
                <a:gd name="T0" fmla="*/ 79 w 111"/>
                <a:gd name="T1" fmla="*/ 12 h 111"/>
                <a:gd name="T2" fmla="*/ 99 w 111"/>
                <a:gd name="T3" fmla="*/ 78 h 111"/>
                <a:gd name="T4" fmla="*/ 33 w 111"/>
                <a:gd name="T5" fmla="*/ 99 h 111"/>
                <a:gd name="T6" fmla="*/ 13 w 111"/>
                <a:gd name="T7" fmla="*/ 33 h 111"/>
                <a:gd name="T8" fmla="*/ 79 w 111"/>
                <a:gd name="T9" fmla="*/ 12 h 111"/>
                <a:gd name="T10" fmla="*/ 34 w 111"/>
                <a:gd name="T11" fmla="*/ 97 h 111"/>
                <a:gd name="T12" fmla="*/ 97 w 111"/>
                <a:gd name="T13" fmla="*/ 77 h 111"/>
                <a:gd name="T14" fmla="*/ 78 w 111"/>
                <a:gd name="T15" fmla="*/ 14 h 111"/>
                <a:gd name="T16" fmla="*/ 14 w 111"/>
                <a:gd name="T17" fmla="*/ 34 h 111"/>
                <a:gd name="T18" fmla="*/ 34 w 111"/>
                <a:gd name="T19" fmla="*/ 97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1" h="111">
                  <a:moveTo>
                    <a:pt x="79" y="12"/>
                  </a:moveTo>
                  <a:cubicBezTo>
                    <a:pt x="102" y="25"/>
                    <a:pt x="111" y="54"/>
                    <a:pt x="99" y="78"/>
                  </a:cubicBezTo>
                  <a:cubicBezTo>
                    <a:pt x="86" y="102"/>
                    <a:pt x="57" y="111"/>
                    <a:pt x="33" y="99"/>
                  </a:cubicBezTo>
                  <a:cubicBezTo>
                    <a:pt x="9" y="86"/>
                    <a:pt x="0" y="56"/>
                    <a:pt x="13" y="33"/>
                  </a:cubicBezTo>
                  <a:cubicBezTo>
                    <a:pt x="25" y="9"/>
                    <a:pt x="55" y="0"/>
                    <a:pt x="79" y="12"/>
                  </a:cubicBezTo>
                  <a:close/>
                  <a:moveTo>
                    <a:pt x="34" y="97"/>
                  </a:moveTo>
                  <a:cubicBezTo>
                    <a:pt x="57" y="109"/>
                    <a:pt x="85" y="100"/>
                    <a:pt x="97" y="77"/>
                  </a:cubicBezTo>
                  <a:cubicBezTo>
                    <a:pt x="109" y="54"/>
                    <a:pt x="100" y="26"/>
                    <a:pt x="78" y="14"/>
                  </a:cubicBezTo>
                  <a:cubicBezTo>
                    <a:pt x="55" y="2"/>
                    <a:pt x="26" y="11"/>
                    <a:pt x="14" y="34"/>
                  </a:cubicBezTo>
                  <a:cubicBezTo>
                    <a:pt x="2" y="56"/>
                    <a:pt x="11" y="85"/>
                    <a:pt x="34" y="9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10" name="Freeform 39">
              <a:extLst>
                <a:ext uri="{FF2B5EF4-FFF2-40B4-BE49-F238E27FC236}">
                  <a16:creationId xmlns:a16="http://schemas.microsoft.com/office/drawing/2014/main" id="{E409D464-CD7E-471A-85C9-B682FB83A99D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9" y="4387"/>
              <a:ext cx="86" cy="87"/>
            </a:xfrm>
            <a:custGeom>
              <a:avLst/>
              <a:gdLst>
                <a:gd name="T0" fmla="*/ 8 w 75"/>
                <a:gd name="T1" fmla="*/ 22 h 75"/>
                <a:gd name="T2" fmla="*/ 52 w 75"/>
                <a:gd name="T3" fmla="*/ 8 h 75"/>
                <a:gd name="T4" fmla="*/ 66 w 75"/>
                <a:gd name="T5" fmla="*/ 53 h 75"/>
                <a:gd name="T6" fmla="*/ 22 w 75"/>
                <a:gd name="T7" fmla="*/ 66 h 75"/>
                <a:gd name="T8" fmla="*/ 8 w 75"/>
                <a:gd name="T9" fmla="*/ 2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75">
                  <a:moveTo>
                    <a:pt x="8" y="22"/>
                  </a:moveTo>
                  <a:cubicBezTo>
                    <a:pt x="17" y="6"/>
                    <a:pt x="36" y="0"/>
                    <a:pt x="52" y="8"/>
                  </a:cubicBezTo>
                  <a:cubicBezTo>
                    <a:pt x="69" y="17"/>
                    <a:pt x="75" y="37"/>
                    <a:pt x="66" y="53"/>
                  </a:cubicBezTo>
                  <a:cubicBezTo>
                    <a:pt x="58" y="69"/>
                    <a:pt x="38" y="75"/>
                    <a:pt x="22" y="66"/>
                  </a:cubicBezTo>
                  <a:cubicBezTo>
                    <a:pt x="6" y="58"/>
                    <a:pt x="0" y="38"/>
                    <a:pt x="8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11" name="Freeform 40">
              <a:extLst>
                <a:ext uri="{FF2B5EF4-FFF2-40B4-BE49-F238E27FC236}">
                  <a16:creationId xmlns:a16="http://schemas.microsoft.com/office/drawing/2014/main" id="{88244BAD-CE42-4E4B-B1A1-961AA168D2B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797" y="4367"/>
              <a:ext cx="129" cy="128"/>
            </a:xfrm>
            <a:custGeom>
              <a:avLst/>
              <a:gdLst>
                <a:gd name="T0" fmla="*/ 79 w 112"/>
                <a:gd name="T1" fmla="*/ 12 h 111"/>
                <a:gd name="T2" fmla="*/ 99 w 112"/>
                <a:gd name="T3" fmla="*/ 78 h 111"/>
                <a:gd name="T4" fmla="*/ 33 w 112"/>
                <a:gd name="T5" fmla="*/ 99 h 111"/>
                <a:gd name="T6" fmla="*/ 13 w 112"/>
                <a:gd name="T7" fmla="*/ 33 h 111"/>
                <a:gd name="T8" fmla="*/ 79 w 112"/>
                <a:gd name="T9" fmla="*/ 12 h 111"/>
                <a:gd name="T10" fmla="*/ 34 w 112"/>
                <a:gd name="T11" fmla="*/ 97 h 111"/>
                <a:gd name="T12" fmla="*/ 98 w 112"/>
                <a:gd name="T13" fmla="*/ 77 h 111"/>
                <a:gd name="T14" fmla="*/ 78 w 112"/>
                <a:gd name="T15" fmla="*/ 14 h 111"/>
                <a:gd name="T16" fmla="*/ 15 w 112"/>
                <a:gd name="T17" fmla="*/ 34 h 111"/>
                <a:gd name="T18" fmla="*/ 34 w 112"/>
                <a:gd name="T19" fmla="*/ 97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2" h="111">
                  <a:moveTo>
                    <a:pt x="79" y="12"/>
                  </a:moveTo>
                  <a:cubicBezTo>
                    <a:pt x="103" y="25"/>
                    <a:pt x="112" y="54"/>
                    <a:pt x="99" y="78"/>
                  </a:cubicBezTo>
                  <a:cubicBezTo>
                    <a:pt x="87" y="102"/>
                    <a:pt x="57" y="111"/>
                    <a:pt x="33" y="99"/>
                  </a:cubicBezTo>
                  <a:cubicBezTo>
                    <a:pt x="10" y="86"/>
                    <a:pt x="0" y="56"/>
                    <a:pt x="13" y="33"/>
                  </a:cubicBezTo>
                  <a:cubicBezTo>
                    <a:pt x="26" y="9"/>
                    <a:pt x="55" y="0"/>
                    <a:pt x="79" y="12"/>
                  </a:cubicBezTo>
                  <a:close/>
                  <a:moveTo>
                    <a:pt x="34" y="97"/>
                  </a:moveTo>
                  <a:cubicBezTo>
                    <a:pt x="57" y="109"/>
                    <a:pt x="86" y="100"/>
                    <a:pt x="98" y="77"/>
                  </a:cubicBezTo>
                  <a:cubicBezTo>
                    <a:pt x="110" y="54"/>
                    <a:pt x="101" y="26"/>
                    <a:pt x="78" y="14"/>
                  </a:cubicBezTo>
                  <a:cubicBezTo>
                    <a:pt x="55" y="2"/>
                    <a:pt x="27" y="11"/>
                    <a:pt x="15" y="34"/>
                  </a:cubicBezTo>
                  <a:cubicBezTo>
                    <a:pt x="3" y="56"/>
                    <a:pt x="12" y="85"/>
                    <a:pt x="34" y="9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12" name="Freeform 41">
              <a:extLst>
                <a:ext uri="{FF2B5EF4-FFF2-40B4-BE49-F238E27FC236}">
                  <a16:creationId xmlns:a16="http://schemas.microsoft.com/office/drawing/2014/main" id="{52E44344-1667-4D7A-A255-A35E52D4AC9C}"/>
                </a:ext>
              </a:extLst>
            </p:cNvPr>
            <p:cNvSpPr>
              <a:spLocks/>
            </p:cNvSpPr>
            <p:nvPr/>
          </p:nvSpPr>
          <p:spPr bwMode="auto">
            <a:xfrm>
              <a:off x="6238" y="4067"/>
              <a:ext cx="87" cy="87"/>
            </a:xfrm>
            <a:custGeom>
              <a:avLst/>
              <a:gdLst>
                <a:gd name="T0" fmla="*/ 8 w 75"/>
                <a:gd name="T1" fmla="*/ 22 h 75"/>
                <a:gd name="T2" fmla="*/ 52 w 75"/>
                <a:gd name="T3" fmla="*/ 9 h 75"/>
                <a:gd name="T4" fmla="*/ 66 w 75"/>
                <a:gd name="T5" fmla="*/ 53 h 75"/>
                <a:gd name="T6" fmla="*/ 22 w 75"/>
                <a:gd name="T7" fmla="*/ 67 h 75"/>
                <a:gd name="T8" fmla="*/ 8 w 75"/>
                <a:gd name="T9" fmla="*/ 2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75">
                  <a:moveTo>
                    <a:pt x="8" y="22"/>
                  </a:moveTo>
                  <a:cubicBezTo>
                    <a:pt x="17" y="6"/>
                    <a:pt x="36" y="0"/>
                    <a:pt x="52" y="9"/>
                  </a:cubicBezTo>
                  <a:cubicBezTo>
                    <a:pt x="68" y="17"/>
                    <a:pt x="75" y="37"/>
                    <a:pt x="66" y="53"/>
                  </a:cubicBezTo>
                  <a:cubicBezTo>
                    <a:pt x="58" y="69"/>
                    <a:pt x="38" y="75"/>
                    <a:pt x="22" y="67"/>
                  </a:cubicBezTo>
                  <a:cubicBezTo>
                    <a:pt x="6" y="58"/>
                    <a:pt x="0" y="38"/>
                    <a:pt x="8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13" name="Freeform 42">
              <a:extLst>
                <a:ext uri="{FF2B5EF4-FFF2-40B4-BE49-F238E27FC236}">
                  <a16:creationId xmlns:a16="http://schemas.microsoft.com/office/drawing/2014/main" id="{4D9CF274-E414-4183-9CE3-9516C72B44D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216" y="4046"/>
              <a:ext cx="129" cy="128"/>
            </a:xfrm>
            <a:custGeom>
              <a:avLst/>
              <a:gdLst>
                <a:gd name="T0" fmla="*/ 79 w 112"/>
                <a:gd name="T1" fmla="*/ 12 h 111"/>
                <a:gd name="T2" fmla="*/ 99 w 112"/>
                <a:gd name="T3" fmla="*/ 78 h 111"/>
                <a:gd name="T4" fmla="*/ 33 w 112"/>
                <a:gd name="T5" fmla="*/ 99 h 111"/>
                <a:gd name="T6" fmla="*/ 13 w 112"/>
                <a:gd name="T7" fmla="*/ 33 h 111"/>
                <a:gd name="T8" fmla="*/ 79 w 112"/>
                <a:gd name="T9" fmla="*/ 12 h 111"/>
                <a:gd name="T10" fmla="*/ 34 w 112"/>
                <a:gd name="T11" fmla="*/ 97 h 111"/>
                <a:gd name="T12" fmla="*/ 98 w 112"/>
                <a:gd name="T13" fmla="*/ 77 h 111"/>
                <a:gd name="T14" fmla="*/ 78 w 112"/>
                <a:gd name="T15" fmla="*/ 14 h 111"/>
                <a:gd name="T16" fmla="*/ 15 w 112"/>
                <a:gd name="T17" fmla="*/ 34 h 111"/>
                <a:gd name="T18" fmla="*/ 34 w 112"/>
                <a:gd name="T19" fmla="*/ 97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2" h="111">
                  <a:moveTo>
                    <a:pt x="79" y="12"/>
                  </a:moveTo>
                  <a:cubicBezTo>
                    <a:pt x="103" y="25"/>
                    <a:pt x="112" y="55"/>
                    <a:pt x="99" y="78"/>
                  </a:cubicBezTo>
                  <a:cubicBezTo>
                    <a:pt x="87" y="102"/>
                    <a:pt x="57" y="111"/>
                    <a:pt x="33" y="99"/>
                  </a:cubicBezTo>
                  <a:cubicBezTo>
                    <a:pt x="10" y="86"/>
                    <a:pt x="0" y="57"/>
                    <a:pt x="13" y="33"/>
                  </a:cubicBezTo>
                  <a:cubicBezTo>
                    <a:pt x="26" y="9"/>
                    <a:pt x="55" y="0"/>
                    <a:pt x="79" y="12"/>
                  </a:cubicBezTo>
                  <a:close/>
                  <a:moveTo>
                    <a:pt x="34" y="97"/>
                  </a:moveTo>
                  <a:cubicBezTo>
                    <a:pt x="57" y="109"/>
                    <a:pt x="86" y="100"/>
                    <a:pt x="98" y="77"/>
                  </a:cubicBezTo>
                  <a:cubicBezTo>
                    <a:pt x="110" y="55"/>
                    <a:pt x="101" y="26"/>
                    <a:pt x="78" y="14"/>
                  </a:cubicBezTo>
                  <a:cubicBezTo>
                    <a:pt x="55" y="2"/>
                    <a:pt x="27" y="11"/>
                    <a:pt x="15" y="34"/>
                  </a:cubicBezTo>
                  <a:cubicBezTo>
                    <a:pt x="3" y="57"/>
                    <a:pt x="12" y="85"/>
                    <a:pt x="34" y="9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14" name="Freeform 43">
              <a:extLst>
                <a:ext uri="{FF2B5EF4-FFF2-40B4-BE49-F238E27FC236}">
                  <a16:creationId xmlns:a16="http://schemas.microsoft.com/office/drawing/2014/main" id="{2D8F63ED-F7B0-41C1-B6CC-C40BDE27C2FA}"/>
                </a:ext>
              </a:extLst>
            </p:cNvPr>
            <p:cNvSpPr>
              <a:spLocks/>
            </p:cNvSpPr>
            <p:nvPr/>
          </p:nvSpPr>
          <p:spPr bwMode="auto">
            <a:xfrm>
              <a:off x="5936" y="4185"/>
              <a:ext cx="87" cy="85"/>
            </a:xfrm>
            <a:custGeom>
              <a:avLst/>
              <a:gdLst>
                <a:gd name="T0" fmla="*/ 9 w 75"/>
                <a:gd name="T1" fmla="*/ 22 h 74"/>
                <a:gd name="T2" fmla="*/ 53 w 75"/>
                <a:gd name="T3" fmla="*/ 8 h 74"/>
                <a:gd name="T4" fmla="*/ 67 w 75"/>
                <a:gd name="T5" fmla="*/ 52 h 74"/>
                <a:gd name="T6" fmla="*/ 22 w 75"/>
                <a:gd name="T7" fmla="*/ 66 h 74"/>
                <a:gd name="T8" fmla="*/ 9 w 75"/>
                <a:gd name="T9" fmla="*/ 22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74">
                  <a:moveTo>
                    <a:pt x="9" y="22"/>
                  </a:moveTo>
                  <a:cubicBezTo>
                    <a:pt x="17" y="6"/>
                    <a:pt x="37" y="0"/>
                    <a:pt x="53" y="8"/>
                  </a:cubicBezTo>
                  <a:cubicBezTo>
                    <a:pt x="69" y="16"/>
                    <a:pt x="75" y="36"/>
                    <a:pt x="67" y="52"/>
                  </a:cubicBezTo>
                  <a:cubicBezTo>
                    <a:pt x="58" y="68"/>
                    <a:pt x="38" y="74"/>
                    <a:pt x="22" y="66"/>
                  </a:cubicBezTo>
                  <a:cubicBezTo>
                    <a:pt x="6" y="58"/>
                    <a:pt x="0" y="38"/>
                    <a:pt x="9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15" name="Freeform 44">
              <a:extLst>
                <a:ext uri="{FF2B5EF4-FFF2-40B4-BE49-F238E27FC236}">
                  <a16:creationId xmlns:a16="http://schemas.microsoft.com/office/drawing/2014/main" id="{8F126731-37A0-4C69-8767-3B6DF709943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915" y="4163"/>
              <a:ext cx="128" cy="129"/>
            </a:xfrm>
            <a:custGeom>
              <a:avLst/>
              <a:gdLst>
                <a:gd name="T0" fmla="*/ 78 w 111"/>
                <a:gd name="T1" fmla="*/ 13 h 112"/>
                <a:gd name="T2" fmla="*/ 99 w 111"/>
                <a:gd name="T3" fmla="*/ 79 h 112"/>
                <a:gd name="T4" fmla="*/ 33 w 111"/>
                <a:gd name="T5" fmla="*/ 99 h 112"/>
                <a:gd name="T6" fmla="*/ 12 w 111"/>
                <a:gd name="T7" fmla="*/ 33 h 112"/>
                <a:gd name="T8" fmla="*/ 78 w 111"/>
                <a:gd name="T9" fmla="*/ 13 h 112"/>
                <a:gd name="T10" fmla="*/ 34 w 111"/>
                <a:gd name="T11" fmla="*/ 97 h 112"/>
                <a:gd name="T12" fmla="*/ 97 w 111"/>
                <a:gd name="T13" fmla="*/ 78 h 112"/>
                <a:gd name="T14" fmla="*/ 77 w 111"/>
                <a:gd name="T15" fmla="*/ 15 h 112"/>
                <a:gd name="T16" fmla="*/ 14 w 111"/>
                <a:gd name="T17" fmla="*/ 34 h 112"/>
                <a:gd name="T18" fmla="*/ 34 w 111"/>
                <a:gd name="T19" fmla="*/ 97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1" h="112">
                  <a:moveTo>
                    <a:pt x="78" y="13"/>
                  </a:moveTo>
                  <a:cubicBezTo>
                    <a:pt x="102" y="25"/>
                    <a:pt x="111" y="55"/>
                    <a:pt x="99" y="79"/>
                  </a:cubicBezTo>
                  <a:cubicBezTo>
                    <a:pt x="86" y="103"/>
                    <a:pt x="57" y="112"/>
                    <a:pt x="33" y="99"/>
                  </a:cubicBezTo>
                  <a:cubicBezTo>
                    <a:pt x="9" y="87"/>
                    <a:pt x="0" y="57"/>
                    <a:pt x="12" y="33"/>
                  </a:cubicBezTo>
                  <a:cubicBezTo>
                    <a:pt x="25" y="9"/>
                    <a:pt x="55" y="0"/>
                    <a:pt x="78" y="13"/>
                  </a:cubicBezTo>
                  <a:close/>
                  <a:moveTo>
                    <a:pt x="34" y="97"/>
                  </a:moveTo>
                  <a:cubicBezTo>
                    <a:pt x="57" y="109"/>
                    <a:pt x="85" y="101"/>
                    <a:pt x="97" y="78"/>
                  </a:cubicBezTo>
                  <a:cubicBezTo>
                    <a:pt x="109" y="55"/>
                    <a:pt x="100" y="27"/>
                    <a:pt x="77" y="15"/>
                  </a:cubicBezTo>
                  <a:cubicBezTo>
                    <a:pt x="55" y="3"/>
                    <a:pt x="26" y="11"/>
                    <a:pt x="14" y="34"/>
                  </a:cubicBezTo>
                  <a:cubicBezTo>
                    <a:pt x="2" y="57"/>
                    <a:pt x="11" y="85"/>
                    <a:pt x="34" y="9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16" name="Freeform 45">
              <a:extLst>
                <a:ext uri="{FF2B5EF4-FFF2-40B4-BE49-F238E27FC236}">
                  <a16:creationId xmlns:a16="http://schemas.microsoft.com/office/drawing/2014/main" id="{4275DE77-AEB7-4EFE-85ED-4B2D72C8191B}"/>
                </a:ext>
              </a:extLst>
            </p:cNvPr>
            <p:cNvSpPr>
              <a:spLocks/>
            </p:cNvSpPr>
            <p:nvPr/>
          </p:nvSpPr>
          <p:spPr bwMode="auto">
            <a:xfrm>
              <a:off x="6973" y="4126"/>
              <a:ext cx="86" cy="86"/>
            </a:xfrm>
            <a:custGeom>
              <a:avLst/>
              <a:gdLst>
                <a:gd name="T0" fmla="*/ 9 w 75"/>
                <a:gd name="T1" fmla="*/ 23 h 75"/>
                <a:gd name="T2" fmla="*/ 53 w 75"/>
                <a:gd name="T3" fmla="*/ 9 h 75"/>
                <a:gd name="T4" fmla="*/ 67 w 75"/>
                <a:gd name="T5" fmla="*/ 53 h 75"/>
                <a:gd name="T6" fmla="*/ 23 w 75"/>
                <a:gd name="T7" fmla="*/ 67 h 75"/>
                <a:gd name="T8" fmla="*/ 9 w 75"/>
                <a:gd name="T9" fmla="*/ 23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75">
                  <a:moveTo>
                    <a:pt x="9" y="23"/>
                  </a:moveTo>
                  <a:cubicBezTo>
                    <a:pt x="17" y="7"/>
                    <a:pt x="37" y="0"/>
                    <a:pt x="53" y="9"/>
                  </a:cubicBezTo>
                  <a:cubicBezTo>
                    <a:pt x="69" y="17"/>
                    <a:pt x="75" y="37"/>
                    <a:pt x="67" y="53"/>
                  </a:cubicBezTo>
                  <a:cubicBezTo>
                    <a:pt x="58" y="69"/>
                    <a:pt x="39" y="75"/>
                    <a:pt x="23" y="67"/>
                  </a:cubicBezTo>
                  <a:cubicBezTo>
                    <a:pt x="7" y="58"/>
                    <a:pt x="0" y="39"/>
                    <a:pt x="9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17" name="Freeform 46">
              <a:extLst>
                <a:ext uri="{FF2B5EF4-FFF2-40B4-BE49-F238E27FC236}">
                  <a16:creationId xmlns:a16="http://schemas.microsoft.com/office/drawing/2014/main" id="{86673614-74E4-429D-94B5-A51F98B87F5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952" y="4105"/>
              <a:ext cx="129" cy="129"/>
            </a:xfrm>
            <a:custGeom>
              <a:avLst/>
              <a:gdLst>
                <a:gd name="T0" fmla="*/ 79 w 112"/>
                <a:gd name="T1" fmla="*/ 13 h 112"/>
                <a:gd name="T2" fmla="*/ 99 w 112"/>
                <a:gd name="T3" fmla="*/ 79 h 112"/>
                <a:gd name="T4" fmla="*/ 33 w 112"/>
                <a:gd name="T5" fmla="*/ 99 h 112"/>
                <a:gd name="T6" fmla="*/ 13 w 112"/>
                <a:gd name="T7" fmla="*/ 33 h 112"/>
                <a:gd name="T8" fmla="*/ 79 w 112"/>
                <a:gd name="T9" fmla="*/ 13 h 112"/>
                <a:gd name="T10" fmla="*/ 34 w 112"/>
                <a:gd name="T11" fmla="*/ 97 h 112"/>
                <a:gd name="T12" fmla="*/ 97 w 112"/>
                <a:gd name="T13" fmla="*/ 78 h 112"/>
                <a:gd name="T14" fmla="*/ 78 w 112"/>
                <a:gd name="T15" fmla="*/ 15 h 112"/>
                <a:gd name="T16" fmla="*/ 15 w 112"/>
                <a:gd name="T17" fmla="*/ 34 h 112"/>
                <a:gd name="T18" fmla="*/ 34 w 112"/>
                <a:gd name="T19" fmla="*/ 97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2" h="112">
                  <a:moveTo>
                    <a:pt x="79" y="13"/>
                  </a:moveTo>
                  <a:cubicBezTo>
                    <a:pt x="102" y="25"/>
                    <a:pt x="112" y="55"/>
                    <a:pt x="99" y="79"/>
                  </a:cubicBezTo>
                  <a:cubicBezTo>
                    <a:pt x="87" y="102"/>
                    <a:pt x="57" y="112"/>
                    <a:pt x="33" y="99"/>
                  </a:cubicBezTo>
                  <a:cubicBezTo>
                    <a:pt x="9" y="87"/>
                    <a:pt x="0" y="57"/>
                    <a:pt x="13" y="33"/>
                  </a:cubicBezTo>
                  <a:cubicBezTo>
                    <a:pt x="25" y="9"/>
                    <a:pt x="55" y="0"/>
                    <a:pt x="79" y="13"/>
                  </a:cubicBezTo>
                  <a:close/>
                  <a:moveTo>
                    <a:pt x="34" y="97"/>
                  </a:moveTo>
                  <a:cubicBezTo>
                    <a:pt x="57" y="109"/>
                    <a:pt x="85" y="100"/>
                    <a:pt x="97" y="78"/>
                  </a:cubicBezTo>
                  <a:cubicBezTo>
                    <a:pt x="109" y="55"/>
                    <a:pt x="100" y="27"/>
                    <a:pt x="78" y="15"/>
                  </a:cubicBezTo>
                  <a:cubicBezTo>
                    <a:pt x="55" y="3"/>
                    <a:pt x="27" y="11"/>
                    <a:pt x="15" y="34"/>
                  </a:cubicBezTo>
                  <a:cubicBezTo>
                    <a:pt x="3" y="57"/>
                    <a:pt x="11" y="85"/>
                    <a:pt x="34" y="9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18" name="Freeform 47">
              <a:extLst>
                <a:ext uri="{FF2B5EF4-FFF2-40B4-BE49-F238E27FC236}">
                  <a16:creationId xmlns:a16="http://schemas.microsoft.com/office/drawing/2014/main" id="{7450BB95-09D1-496C-A28E-CC9E088FE926}"/>
                </a:ext>
              </a:extLst>
            </p:cNvPr>
            <p:cNvSpPr>
              <a:spLocks/>
            </p:cNvSpPr>
            <p:nvPr/>
          </p:nvSpPr>
          <p:spPr bwMode="auto">
            <a:xfrm>
              <a:off x="6780" y="5022"/>
              <a:ext cx="87" cy="87"/>
            </a:xfrm>
            <a:custGeom>
              <a:avLst/>
              <a:gdLst>
                <a:gd name="T0" fmla="*/ 9 w 75"/>
                <a:gd name="T1" fmla="*/ 22 h 75"/>
                <a:gd name="T2" fmla="*/ 53 w 75"/>
                <a:gd name="T3" fmla="*/ 9 h 75"/>
                <a:gd name="T4" fmla="*/ 67 w 75"/>
                <a:gd name="T5" fmla="*/ 53 h 75"/>
                <a:gd name="T6" fmla="*/ 22 w 75"/>
                <a:gd name="T7" fmla="*/ 67 h 75"/>
                <a:gd name="T8" fmla="*/ 9 w 75"/>
                <a:gd name="T9" fmla="*/ 2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75">
                  <a:moveTo>
                    <a:pt x="9" y="22"/>
                  </a:moveTo>
                  <a:cubicBezTo>
                    <a:pt x="17" y="6"/>
                    <a:pt x="37" y="0"/>
                    <a:pt x="53" y="9"/>
                  </a:cubicBezTo>
                  <a:cubicBezTo>
                    <a:pt x="69" y="17"/>
                    <a:pt x="75" y="37"/>
                    <a:pt x="67" y="53"/>
                  </a:cubicBezTo>
                  <a:cubicBezTo>
                    <a:pt x="58" y="69"/>
                    <a:pt x="38" y="75"/>
                    <a:pt x="22" y="67"/>
                  </a:cubicBezTo>
                  <a:cubicBezTo>
                    <a:pt x="6" y="58"/>
                    <a:pt x="0" y="38"/>
                    <a:pt x="9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19" name="Freeform 48">
              <a:extLst>
                <a:ext uri="{FF2B5EF4-FFF2-40B4-BE49-F238E27FC236}">
                  <a16:creationId xmlns:a16="http://schemas.microsoft.com/office/drawing/2014/main" id="{D2B733D3-D064-4920-88CB-B5C5C1195FB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759" y="5001"/>
              <a:ext cx="128" cy="128"/>
            </a:xfrm>
            <a:custGeom>
              <a:avLst/>
              <a:gdLst>
                <a:gd name="T0" fmla="*/ 78 w 111"/>
                <a:gd name="T1" fmla="*/ 13 h 111"/>
                <a:gd name="T2" fmla="*/ 99 w 111"/>
                <a:gd name="T3" fmla="*/ 78 h 111"/>
                <a:gd name="T4" fmla="*/ 33 w 111"/>
                <a:gd name="T5" fmla="*/ 99 h 111"/>
                <a:gd name="T6" fmla="*/ 12 w 111"/>
                <a:gd name="T7" fmla="*/ 33 h 111"/>
                <a:gd name="T8" fmla="*/ 78 w 111"/>
                <a:gd name="T9" fmla="*/ 13 h 111"/>
                <a:gd name="T10" fmla="*/ 34 w 111"/>
                <a:gd name="T11" fmla="*/ 97 h 111"/>
                <a:gd name="T12" fmla="*/ 97 w 111"/>
                <a:gd name="T13" fmla="*/ 77 h 111"/>
                <a:gd name="T14" fmla="*/ 77 w 111"/>
                <a:gd name="T15" fmla="*/ 14 h 111"/>
                <a:gd name="T16" fmla="*/ 14 w 111"/>
                <a:gd name="T17" fmla="*/ 34 h 111"/>
                <a:gd name="T18" fmla="*/ 34 w 111"/>
                <a:gd name="T19" fmla="*/ 97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1" h="111">
                  <a:moveTo>
                    <a:pt x="78" y="13"/>
                  </a:moveTo>
                  <a:cubicBezTo>
                    <a:pt x="102" y="25"/>
                    <a:pt x="111" y="55"/>
                    <a:pt x="99" y="78"/>
                  </a:cubicBezTo>
                  <a:cubicBezTo>
                    <a:pt x="86" y="102"/>
                    <a:pt x="57" y="111"/>
                    <a:pt x="33" y="99"/>
                  </a:cubicBezTo>
                  <a:cubicBezTo>
                    <a:pt x="9" y="86"/>
                    <a:pt x="0" y="57"/>
                    <a:pt x="12" y="33"/>
                  </a:cubicBezTo>
                  <a:cubicBezTo>
                    <a:pt x="25" y="9"/>
                    <a:pt x="54" y="0"/>
                    <a:pt x="78" y="13"/>
                  </a:cubicBezTo>
                  <a:close/>
                  <a:moveTo>
                    <a:pt x="34" y="97"/>
                  </a:moveTo>
                  <a:cubicBezTo>
                    <a:pt x="57" y="109"/>
                    <a:pt x="85" y="100"/>
                    <a:pt x="97" y="77"/>
                  </a:cubicBezTo>
                  <a:cubicBezTo>
                    <a:pt x="109" y="55"/>
                    <a:pt x="100" y="26"/>
                    <a:pt x="77" y="14"/>
                  </a:cubicBezTo>
                  <a:cubicBezTo>
                    <a:pt x="55" y="2"/>
                    <a:pt x="26" y="11"/>
                    <a:pt x="14" y="34"/>
                  </a:cubicBezTo>
                  <a:cubicBezTo>
                    <a:pt x="2" y="57"/>
                    <a:pt x="11" y="85"/>
                    <a:pt x="34" y="9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20" name="Freeform 49">
              <a:extLst>
                <a:ext uri="{FF2B5EF4-FFF2-40B4-BE49-F238E27FC236}">
                  <a16:creationId xmlns:a16="http://schemas.microsoft.com/office/drawing/2014/main" id="{B0BDDB3A-A8D8-49EA-940B-8ED24D1BAB15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9" y="3954"/>
              <a:ext cx="87" cy="87"/>
            </a:xfrm>
            <a:custGeom>
              <a:avLst/>
              <a:gdLst>
                <a:gd name="T0" fmla="*/ 9 w 75"/>
                <a:gd name="T1" fmla="*/ 22 h 75"/>
                <a:gd name="T2" fmla="*/ 53 w 75"/>
                <a:gd name="T3" fmla="*/ 9 h 75"/>
                <a:gd name="T4" fmla="*/ 67 w 75"/>
                <a:gd name="T5" fmla="*/ 53 h 75"/>
                <a:gd name="T6" fmla="*/ 23 w 75"/>
                <a:gd name="T7" fmla="*/ 67 h 75"/>
                <a:gd name="T8" fmla="*/ 9 w 75"/>
                <a:gd name="T9" fmla="*/ 2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75">
                  <a:moveTo>
                    <a:pt x="9" y="22"/>
                  </a:moveTo>
                  <a:cubicBezTo>
                    <a:pt x="17" y="6"/>
                    <a:pt x="37" y="0"/>
                    <a:pt x="53" y="9"/>
                  </a:cubicBezTo>
                  <a:cubicBezTo>
                    <a:pt x="69" y="17"/>
                    <a:pt x="75" y="37"/>
                    <a:pt x="67" y="53"/>
                  </a:cubicBezTo>
                  <a:cubicBezTo>
                    <a:pt x="58" y="69"/>
                    <a:pt x="39" y="75"/>
                    <a:pt x="23" y="67"/>
                  </a:cubicBezTo>
                  <a:cubicBezTo>
                    <a:pt x="7" y="58"/>
                    <a:pt x="0" y="38"/>
                    <a:pt x="9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21" name="Freeform 50">
              <a:extLst>
                <a:ext uri="{FF2B5EF4-FFF2-40B4-BE49-F238E27FC236}">
                  <a16:creationId xmlns:a16="http://schemas.microsoft.com/office/drawing/2014/main" id="{75751D3D-14B2-4E34-BFD0-27B54417702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879" y="3933"/>
              <a:ext cx="129" cy="128"/>
            </a:xfrm>
            <a:custGeom>
              <a:avLst/>
              <a:gdLst>
                <a:gd name="T0" fmla="*/ 79 w 112"/>
                <a:gd name="T1" fmla="*/ 12 h 111"/>
                <a:gd name="T2" fmla="*/ 99 w 112"/>
                <a:gd name="T3" fmla="*/ 78 h 111"/>
                <a:gd name="T4" fmla="*/ 33 w 112"/>
                <a:gd name="T5" fmla="*/ 99 h 111"/>
                <a:gd name="T6" fmla="*/ 13 w 112"/>
                <a:gd name="T7" fmla="*/ 33 h 111"/>
                <a:gd name="T8" fmla="*/ 79 w 112"/>
                <a:gd name="T9" fmla="*/ 12 h 111"/>
                <a:gd name="T10" fmla="*/ 34 w 112"/>
                <a:gd name="T11" fmla="*/ 97 h 111"/>
                <a:gd name="T12" fmla="*/ 97 w 112"/>
                <a:gd name="T13" fmla="*/ 77 h 111"/>
                <a:gd name="T14" fmla="*/ 78 w 112"/>
                <a:gd name="T15" fmla="*/ 14 h 111"/>
                <a:gd name="T16" fmla="*/ 15 w 112"/>
                <a:gd name="T17" fmla="*/ 34 h 111"/>
                <a:gd name="T18" fmla="*/ 34 w 112"/>
                <a:gd name="T19" fmla="*/ 97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2" h="111">
                  <a:moveTo>
                    <a:pt x="79" y="12"/>
                  </a:moveTo>
                  <a:cubicBezTo>
                    <a:pt x="102" y="25"/>
                    <a:pt x="112" y="55"/>
                    <a:pt x="99" y="78"/>
                  </a:cubicBezTo>
                  <a:cubicBezTo>
                    <a:pt x="86" y="102"/>
                    <a:pt x="57" y="111"/>
                    <a:pt x="33" y="99"/>
                  </a:cubicBezTo>
                  <a:cubicBezTo>
                    <a:pt x="9" y="86"/>
                    <a:pt x="0" y="57"/>
                    <a:pt x="13" y="33"/>
                  </a:cubicBezTo>
                  <a:cubicBezTo>
                    <a:pt x="25" y="9"/>
                    <a:pt x="55" y="0"/>
                    <a:pt x="79" y="12"/>
                  </a:cubicBezTo>
                  <a:close/>
                  <a:moveTo>
                    <a:pt x="34" y="97"/>
                  </a:moveTo>
                  <a:cubicBezTo>
                    <a:pt x="57" y="109"/>
                    <a:pt x="85" y="100"/>
                    <a:pt x="97" y="77"/>
                  </a:cubicBezTo>
                  <a:cubicBezTo>
                    <a:pt x="109" y="55"/>
                    <a:pt x="100" y="26"/>
                    <a:pt x="78" y="14"/>
                  </a:cubicBezTo>
                  <a:cubicBezTo>
                    <a:pt x="55" y="2"/>
                    <a:pt x="27" y="11"/>
                    <a:pt x="15" y="34"/>
                  </a:cubicBezTo>
                  <a:cubicBezTo>
                    <a:pt x="3" y="57"/>
                    <a:pt x="11" y="85"/>
                    <a:pt x="34" y="9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22" name="Freeform 51">
              <a:extLst>
                <a:ext uri="{FF2B5EF4-FFF2-40B4-BE49-F238E27FC236}">
                  <a16:creationId xmlns:a16="http://schemas.microsoft.com/office/drawing/2014/main" id="{1B2E515F-2903-49A6-8D6E-5216179235D6}"/>
                </a:ext>
              </a:extLst>
            </p:cNvPr>
            <p:cNvSpPr>
              <a:spLocks/>
            </p:cNvSpPr>
            <p:nvPr/>
          </p:nvSpPr>
          <p:spPr bwMode="auto">
            <a:xfrm>
              <a:off x="6333" y="5603"/>
              <a:ext cx="85" cy="85"/>
            </a:xfrm>
            <a:custGeom>
              <a:avLst/>
              <a:gdLst>
                <a:gd name="T0" fmla="*/ 8 w 74"/>
                <a:gd name="T1" fmla="*/ 22 h 74"/>
                <a:gd name="T2" fmla="*/ 52 w 74"/>
                <a:gd name="T3" fmla="*/ 8 h 74"/>
                <a:gd name="T4" fmla="*/ 66 w 74"/>
                <a:gd name="T5" fmla="*/ 52 h 74"/>
                <a:gd name="T6" fmla="*/ 22 w 74"/>
                <a:gd name="T7" fmla="*/ 66 h 74"/>
                <a:gd name="T8" fmla="*/ 8 w 74"/>
                <a:gd name="T9" fmla="*/ 22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4" h="74">
                  <a:moveTo>
                    <a:pt x="8" y="22"/>
                  </a:moveTo>
                  <a:cubicBezTo>
                    <a:pt x="16" y="6"/>
                    <a:pt x="36" y="0"/>
                    <a:pt x="52" y="8"/>
                  </a:cubicBezTo>
                  <a:cubicBezTo>
                    <a:pt x="68" y="16"/>
                    <a:pt x="74" y="36"/>
                    <a:pt x="66" y="52"/>
                  </a:cubicBezTo>
                  <a:cubicBezTo>
                    <a:pt x="58" y="68"/>
                    <a:pt x="38" y="74"/>
                    <a:pt x="22" y="66"/>
                  </a:cubicBezTo>
                  <a:cubicBezTo>
                    <a:pt x="6" y="58"/>
                    <a:pt x="0" y="38"/>
                    <a:pt x="8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23" name="Freeform 52">
              <a:extLst>
                <a:ext uri="{FF2B5EF4-FFF2-40B4-BE49-F238E27FC236}">
                  <a16:creationId xmlns:a16="http://schemas.microsoft.com/office/drawing/2014/main" id="{22630D3C-B19A-41EF-B7E5-1817A0945F1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311" y="5581"/>
              <a:ext cx="129" cy="129"/>
            </a:xfrm>
            <a:custGeom>
              <a:avLst/>
              <a:gdLst>
                <a:gd name="T0" fmla="*/ 79 w 112"/>
                <a:gd name="T1" fmla="*/ 13 h 112"/>
                <a:gd name="T2" fmla="*/ 99 w 112"/>
                <a:gd name="T3" fmla="*/ 79 h 112"/>
                <a:gd name="T4" fmla="*/ 33 w 112"/>
                <a:gd name="T5" fmla="*/ 99 h 112"/>
                <a:gd name="T6" fmla="*/ 13 w 112"/>
                <a:gd name="T7" fmla="*/ 33 h 112"/>
                <a:gd name="T8" fmla="*/ 79 w 112"/>
                <a:gd name="T9" fmla="*/ 13 h 112"/>
                <a:gd name="T10" fmla="*/ 34 w 112"/>
                <a:gd name="T11" fmla="*/ 97 h 112"/>
                <a:gd name="T12" fmla="*/ 97 w 112"/>
                <a:gd name="T13" fmla="*/ 78 h 112"/>
                <a:gd name="T14" fmla="*/ 78 w 112"/>
                <a:gd name="T15" fmla="*/ 15 h 112"/>
                <a:gd name="T16" fmla="*/ 15 w 112"/>
                <a:gd name="T17" fmla="*/ 34 h 112"/>
                <a:gd name="T18" fmla="*/ 34 w 112"/>
                <a:gd name="T19" fmla="*/ 97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2" h="112">
                  <a:moveTo>
                    <a:pt x="79" y="13"/>
                  </a:moveTo>
                  <a:cubicBezTo>
                    <a:pt x="103" y="25"/>
                    <a:pt x="112" y="55"/>
                    <a:pt x="99" y="79"/>
                  </a:cubicBezTo>
                  <a:cubicBezTo>
                    <a:pt x="87" y="103"/>
                    <a:pt x="57" y="112"/>
                    <a:pt x="33" y="99"/>
                  </a:cubicBezTo>
                  <a:cubicBezTo>
                    <a:pt x="9" y="87"/>
                    <a:pt x="0" y="57"/>
                    <a:pt x="13" y="33"/>
                  </a:cubicBezTo>
                  <a:cubicBezTo>
                    <a:pt x="25" y="9"/>
                    <a:pt x="55" y="0"/>
                    <a:pt x="79" y="13"/>
                  </a:cubicBezTo>
                  <a:close/>
                  <a:moveTo>
                    <a:pt x="34" y="97"/>
                  </a:moveTo>
                  <a:cubicBezTo>
                    <a:pt x="57" y="109"/>
                    <a:pt x="85" y="101"/>
                    <a:pt x="97" y="78"/>
                  </a:cubicBezTo>
                  <a:cubicBezTo>
                    <a:pt x="109" y="55"/>
                    <a:pt x="101" y="27"/>
                    <a:pt x="78" y="15"/>
                  </a:cubicBezTo>
                  <a:cubicBezTo>
                    <a:pt x="55" y="3"/>
                    <a:pt x="27" y="11"/>
                    <a:pt x="15" y="34"/>
                  </a:cubicBezTo>
                  <a:cubicBezTo>
                    <a:pt x="3" y="57"/>
                    <a:pt x="11" y="85"/>
                    <a:pt x="34" y="9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24" name="Freeform 53">
              <a:extLst>
                <a:ext uri="{FF2B5EF4-FFF2-40B4-BE49-F238E27FC236}">
                  <a16:creationId xmlns:a16="http://schemas.microsoft.com/office/drawing/2014/main" id="{00060B70-4A96-4529-BEFF-78E8A5D8411C}"/>
                </a:ext>
              </a:extLst>
            </p:cNvPr>
            <p:cNvSpPr>
              <a:spLocks/>
            </p:cNvSpPr>
            <p:nvPr/>
          </p:nvSpPr>
          <p:spPr bwMode="auto">
            <a:xfrm>
              <a:off x="5990" y="4725"/>
              <a:ext cx="127" cy="127"/>
            </a:xfrm>
            <a:custGeom>
              <a:avLst/>
              <a:gdLst>
                <a:gd name="T0" fmla="*/ 13 w 110"/>
                <a:gd name="T1" fmla="*/ 33 h 110"/>
                <a:gd name="T2" fmla="*/ 78 w 110"/>
                <a:gd name="T3" fmla="*/ 13 h 110"/>
                <a:gd name="T4" fmla="*/ 98 w 110"/>
                <a:gd name="T5" fmla="*/ 78 h 110"/>
                <a:gd name="T6" fmla="*/ 33 w 110"/>
                <a:gd name="T7" fmla="*/ 98 h 110"/>
                <a:gd name="T8" fmla="*/ 13 w 110"/>
                <a:gd name="T9" fmla="*/ 33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0" h="110">
                  <a:moveTo>
                    <a:pt x="13" y="33"/>
                  </a:moveTo>
                  <a:cubicBezTo>
                    <a:pt x="25" y="9"/>
                    <a:pt x="54" y="0"/>
                    <a:pt x="78" y="13"/>
                  </a:cubicBezTo>
                  <a:cubicBezTo>
                    <a:pt x="101" y="25"/>
                    <a:pt x="110" y="54"/>
                    <a:pt x="98" y="78"/>
                  </a:cubicBezTo>
                  <a:cubicBezTo>
                    <a:pt x="85" y="101"/>
                    <a:pt x="56" y="110"/>
                    <a:pt x="33" y="98"/>
                  </a:cubicBezTo>
                  <a:cubicBezTo>
                    <a:pt x="9" y="85"/>
                    <a:pt x="0" y="56"/>
                    <a:pt x="13" y="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25" name="Freeform 54">
              <a:extLst>
                <a:ext uri="{FF2B5EF4-FFF2-40B4-BE49-F238E27FC236}">
                  <a16:creationId xmlns:a16="http://schemas.microsoft.com/office/drawing/2014/main" id="{C3C14090-F28F-4D9C-B8EB-B77641E9011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960" y="4695"/>
              <a:ext cx="188" cy="188"/>
            </a:xfrm>
            <a:custGeom>
              <a:avLst/>
              <a:gdLst>
                <a:gd name="T0" fmla="*/ 115 w 163"/>
                <a:gd name="T1" fmla="*/ 18 h 163"/>
                <a:gd name="T2" fmla="*/ 144 w 163"/>
                <a:gd name="T3" fmla="*/ 115 h 163"/>
                <a:gd name="T4" fmla="*/ 48 w 163"/>
                <a:gd name="T5" fmla="*/ 144 h 163"/>
                <a:gd name="T6" fmla="*/ 18 w 163"/>
                <a:gd name="T7" fmla="*/ 48 h 163"/>
                <a:gd name="T8" fmla="*/ 115 w 163"/>
                <a:gd name="T9" fmla="*/ 18 h 163"/>
                <a:gd name="T10" fmla="*/ 49 w 163"/>
                <a:gd name="T11" fmla="*/ 142 h 163"/>
                <a:gd name="T12" fmla="*/ 142 w 163"/>
                <a:gd name="T13" fmla="*/ 113 h 163"/>
                <a:gd name="T14" fmla="*/ 113 w 163"/>
                <a:gd name="T15" fmla="*/ 21 h 163"/>
                <a:gd name="T16" fmla="*/ 21 w 163"/>
                <a:gd name="T17" fmla="*/ 49 h 163"/>
                <a:gd name="T18" fmla="*/ 49 w 163"/>
                <a:gd name="T19" fmla="*/ 142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3" h="163">
                  <a:moveTo>
                    <a:pt x="115" y="18"/>
                  </a:moveTo>
                  <a:cubicBezTo>
                    <a:pt x="149" y="36"/>
                    <a:pt x="163" y="80"/>
                    <a:pt x="144" y="115"/>
                  </a:cubicBezTo>
                  <a:cubicBezTo>
                    <a:pt x="126" y="149"/>
                    <a:pt x="83" y="163"/>
                    <a:pt x="48" y="144"/>
                  </a:cubicBezTo>
                  <a:cubicBezTo>
                    <a:pt x="13" y="126"/>
                    <a:pt x="0" y="83"/>
                    <a:pt x="18" y="48"/>
                  </a:cubicBezTo>
                  <a:cubicBezTo>
                    <a:pt x="36" y="13"/>
                    <a:pt x="80" y="0"/>
                    <a:pt x="115" y="18"/>
                  </a:cubicBezTo>
                  <a:close/>
                  <a:moveTo>
                    <a:pt x="49" y="142"/>
                  </a:moveTo>
                  <a:cubicBezTo>
                    <a:pt x="83" y="159"/>
                    <a:pt x="124" y="146"/>
                    <a:pt x="142" y="113"/>
                  </a:cubicBezTo>
                  <a:cubicBezTo>
                    <a:pt x="159" y="80"/>
                    <a:pt x="147" y="38"/>
                    <a:pt x="113" y="21"/>
                  </a:cubicBezTo>
                  <a:cubicBezTo>
                    <a:pt x="80" y="3"/>
                    <a:pt x="38" y="16"/>
                    <a:pt x="21" y="49"/>
                  </a:cubicBezTo>
                  <a:cubicBezTo>
                    <a:pt x="3" y="83"/>
                    <a:pt x="16" y="124"/>
                    <a:pt x="49" y="14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26" name="Freeform 55">
              <a:extLst>
                <a:ext uri="{FF2B5EF4-FFF2-40B4-BE49-F238E27FC236}">
                  <a16:creationId xmlns:a16="http://schemas.microsoft.com/office/drawing/2014/main" id="{61BB7871-970A-4BA7-A02A-B4D05A42B09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920" y="4655"/>
              <a:ext cx="269" cy="268"/>
            </a:xfrm>
            <a:custGeom>
              <a:avLst/>
              <a:gdLst>
                <a:gd name="T0" fmla="*/ 164 w 233"/>
                <a:gd name="T1" fmla="*/ 26 h 233"/>
                <a:gd name="T2" fmla="*/ 207 w 233"/>
                <a:gd name="T3" fmla="*/ 164 h 233"/>
                <a:gd name="T4" fmla="*/ 69 w 233"/>
                <a:gd name="T5" fmla="*/ 207 h 233"/>
                <a:gd name="T6" fmla="*/ 26 w 233"/>
                <a:gd name="T7" fmla="*/ 69 h 233"/>
                <a:gd name="T8" fmla="*/ 164 w 233"/>
                <a:gd name="T9" fmla="*/ 26 h 233"/>
                <a:gd name="T10" fmla="*/ 70 w 233"/>
                <a:gd name="T11" fmla="*/ 204 h 233"/>
                <a:gd name="T12" fmla="*/ 204 w 233"/>
                <a:gd name="T13" fmla="*/ 162 h 233"/>
                <a:gd name="T14" fmla="*/ 162 w 233"/>
                <a:gd name="T15" fmla="*/ 28 h 233"/>
                <a:gd name="T16" fmla="*/ 29 w 233"/>
                <a:gd name="T17" fmla="*/ 70 h 233"/>
                <a:gd name="T18" fmla="*/ 70 w 233"/>
                <a:gd name="T19" fmla="*/ 204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33" h="233">
                  <a:moveTo>
                    <a:pt x="164" y="26"/>
                  </a:moveTo>
                  <a:cubicBezTo>
                    <a:pt x="214" y="52"/>
                    <a:pt x="233" y="114"/>
                    <a:pt x="207" y="164"/>
                  </a:cubicBezTo>
                  <a:cubicBezTo>
                    <a:pt x="180" y="214"/>
                    <a:pt x="118" y="233"/>
                    <a:pt x="69" y="207"/>
                  </a:cubicBezTo>
                  <a:cubicBezTo>
                    <a:pt x="19" y="180"/>
                    <a:pt x="0" y="118"/>
                    <a:pt x="26" y="69"/>
                  </a:cubicBezTo>
                  <a:cubicBezTo>
                    <a:pt x="52" y="19"/>
                    <a:pt x="114" y="0"/>
                    <a:pt x="164" y="26"/>
                  </a:cubicBezTo>
                  <a:close/>
                  <a:moveTo>
                    <a:pt x="70" y="204"/>
                  </a:moveTo>
                  <a:cubicBezTo>
                    <a:pt x="118" y="229"/>
                    <a:pt x="178" y="211"/>
                    <a:pt x="204" y="162"/>
                  </a:cubicBezTo>
                  <a:cubicBezTo>
                    <a:pt x="229" y="114"/>
                    <a:pt x="211" y="54"/>
                    <a:pt x="162" y="28"/>
                  </a:cubicBezTo>
                  <a:cubicBezTo>
                    <a:pt x="114" y="3"/>
                    <a:pt x="54" y="22"/>
                    <a:pt x="29" y="70"/>
                  </a:cubicBezTo>
                  <a:cubicBezTo>
                    <a:pt x="3" y="118"/>
                    <a:pt x="22" y="178"/>
                    <a:pt x="70" y="20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27" name="Freeform 56">
              <a:extLst>
                <a:ext uri="{FF2B5EF4-FFF2-40B4-BE49-F238E27FC236}">
                  <a16:creationId xmlns:a16="http://schemas.microsoft.com/office/drawing/2014/main" id="{1BBABB60-6D53-4754-ABC6-19B7C67CED6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7" y="4854"/>
              <a:ext cx="122" cy="122"/>
            </a:xfrm>
            <a:custGeom>
              <a:avLst/>
              <a:gdLst>
                <a:gd name="T0" fmla="*/ 12 w 106"/>
                <a:gd name="T1" fmla="*/ 31 h 106"/>
                <a:gd name="T2" fmla="*/ 74 w 106"/>
                <a:gd name="T3" fmla="*/ 12 h 106"/>
                <a:gd name="T4" fmla="*/ 94 w 106"/>
                <a:gd name="T5" fmla="*/ 74 h 106"/>
                <a:gd name="T6" fmla="*/ 31 w 106"/>
                <a:gd name="T7" fmla="*/ 94 h 106"/>
                <a:gd name="T8" fmla="*/ 12 w 106"/>
                <a:gd name="T9" fmla="*/ 31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6" h="106">
                  <a:moveTo>
                    <a:pt x="12" y="31"/>
                  </a:moveTo>
                  <a:cubicBezTo>
                    <a:pt x="24" y="8"/>
                    <a:pt x="52" y="0"/>
                    <a:pt x="74" y="12"/>
                  </a:cubicBezTo>
                  <a:cubicBezTo>
                    <a:pt x="97" y="24"/>
                    <a:pt x="106" y="52"/>
                    <a:pt x="94" y="74"/>
                  </a:cubicBezTo>
                  <a:cubicBezTo>
                    <a:pt x="82" y="97"/>
                    <a:pt x="54" y="106"/>
                    <a:pt x="31" y="94"/>
                  </a:cubicBezTo>
                  <a:cubicBezTo>
                    <a:pt x="8" y="82"/>
                    <a:pt x="0" y="54"/>
                    <a:pt x="12" y="3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28" name="Freeform 57">
              <a:extLst>
                <a:ext uri="{FF2B5EF4-FFF2-40B4-BE49-F238E27FC236}">
                  <a16:creationId xmlns:a16="http://schemas.microsoft.com/office/drawing/2014/main" id="{01A78828-5897-467C-8C58-3754BE8E806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237" y="4824"/>
              <a:ext cx="182" cy="181"/>
            </a:xfrm>
            <a:custGeom>
              <a:avLst/>
              <a:gdLst>
                <a:gd name="T0" fmla="*/ 111 w 158"/>
                <a:gd name="T1" fmla="*/ 18 h 157"/>
                <a:gd name="T2" fmla="*/ 140 w 158"/>
                <a:gd name="T3" fmla="*/ 111 h 157"/>
                <a:gd name="T4" fmla="*/ 47 w 158"/>
                <a:gd name="T5" fmla="*/ 140 h 157"/>
                <a:gd name="T6" fmla="*/ 18 w 158"/>
                <a:gd name="T7" fmla="*/ 47 h 157"/>
                <a:gd name="T8" fmla="*/ 111 w 158"/>
                <a:gd name="T9" fmla="*/ 18 h 157"/>
                <a:gd name="T10" fmla="*/ 48 w 158"/>
                <a:gd name="T11" fmla="*/ 137 h 157"/>
                <a:gd name="T12" fmla="*/ 137 w 158"/>
                <a:gd name="T13" fmla="*/ 109 h 157"/>
                <a:gd name="T14" fmla="*/ 109 w 158"/>
                <a:gd name="T15" fmla="*/ 20 h 157"/>
                <a:gd name="T16" fmla="*/ 20 w 158"/>
                <a:gd name="T17" fmla="*/ 48 h 157"/>
                <a:gd name="T18" fmla="*/ 48 w 158"/>
                <a:gd name="T19" fmla="*/ 137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8" h="157">
                  <a:moveTo>
                    <a:pt x="111" y="18"/>
                  </a:moveTo>
                  <a:cubicBezTo>
                    <a:pt x="145" y="35"/>
                    <a:pt x="158" y="77"/>
                    <a:pt x="140" y="111"/>
                  </a:cubicBezTo>
                  <a:cubicBezTo>
                    <a:pt x="122" y="145"/>
                    <a:pt x="80" y="157"/>
                    <a:pt x="47" y="140"/>
                  </a:cubicBezTo>
                  <a:cubicBezTo>
                    <a:pt x="13" y="122"/>
                    <a:pt x="0" y="80"/>
                    <a:pt x="18" y="47"/>
                  </a:cubicBezTo>
                  <a:cubicBezTo>
                    <a:pt x="35" y="13"/>
                    <a:pt x="77" y="0"/>
                    <a:pt x="111" y="18"/>
                  </a:cubicBezTo>
                  <a:close/>
                  <a:moveTo>
                    <a:pt x="48" y="137"/>
                  </a:moveTo>
                  <a:cubicBezTo>
                    <a:pt x="80" y="154"/>
                    <a:pt x="120" y="142"/>
                    <a:pt x="137" y="109"/>
                  </a:cubicBezTo>
                  <a:cubicBezTo>
                    <a:pt x="154" y="77"/>
                    <a:pt x="142" y="37"/>
                    <a:pt x="109" y="20"/>
                  </a:cubicBezTo>
                  <a:cubicBezTo>
                    <a:pt x="77" y="3"/>
                    <a:pt x="37" y="16"/>
                    <a:pt x="20" y="48"/>
                  </a:cubicBezTo>
                  <a:cubicBezTo>
                    <a:pt x="3" y="80"/>
                    <a:pt x="16" y="120"/>
                    <a:pt x="48" y="13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29" name="Freeform 58">
              <a:extLst>
                <a:ext uri="{FF2B5EF4-FFF2-40B4-BE49-F238E27FC236}">
                  <a16:creationId xmlns:a16="http://schemas.microsoft.com/office/drawing/2014/main" id="{23ADE679-C1BB-4F22-923C-A6459BA0A5E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198" y="4785"/>
              <a:ext cx="259" cy="259"/>
            </a:xfrm>
            <a:custGeom>
              <a:avLst/>
              <a:gdLst>
                <a:gd name="T0" fmla="*/ 159 w 225"/>
                <a:gd name="T1" fmla="*/ 25 h 225"/>
                <a:gd name="T2" fmla="*/ 200 w 225"/>
                <a:gd name="T3" fmla="*/ 159 h 225"/>
                <a:gd name="T4" fmla="*/ 67 w 225"/>
                <a:gd name="T5" fmla="*/ 200 h 225"/>
                <a:gd name="T6" fmla="*/ 25 w 225"/>
                <a:gd name="T7" fmla="*/ 67 h 225"/>
                <a:gd name="T8" fmla="*/ 159 w 225"/>
                <a:gd name="T9" fmla="*/ 25 h 225"/>
                <a:gd name="T10" fmla="*/ 68 w 225"/>
                <a:gd name="T11" fmla="*/ 197 h 225"/>
                <a:gd name="T12" fmla="*/ 197 w 225"/>
                <a:gd name="T13" fmla="*/ 157 h 225"/>
                <a:gd name="T14" fmla="*/ 157 w 225"/>
                <a:gd name="T15" fmla="*/ 28 h 225"/>
                <a:gd name="T16" fmla="*/ 28 w 225"/>
                <a:gd name="T17" fmla="*/ 68 h 225"/>
                <a:gd name="T18" fmla="*/ 68 w 225"/>
                <a:gd name="T19" fmla="*/ 197 h 2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5" h="225">
                  <a:moveTo>
                    <a:pt x="159" y="25"/>
                  </a:moveTo>
                  <a:cubicBezTo>
                    <a:pt x="207" y="51"/>
                    <a:pt x="225" y="111"/>
                    <a:pt x="200" y="159"/>
                  </a:cubicBezTo>
                  <a:cubicBezTo>
                    <a:pt x="175" y="207"/>
                    <a:pt x="115" y="225"/>
                    <a:pt x="67" y="200"/>
                  </a:cubicBezTo>
                  <a:cubicBezTo>
                    <a:pt x="19" y="175"/>
                    <a:pt x="0" y="115"/>
                    <a:pt x="25" y="67"/>
                  </a:cubicBezTo>
                  <a:cubicBezTo>
                    <a:pt x="51" y="19"/>
                    <a:pt x="111" y="0"/>
                    <a:pt x="159" y="25"/>
                  </a:cubicBezTo>
                  <a:close/>
                  <a:moveTo>
                    <a:pt x="68" y="197"/>
                  </a:moveTo>
                  <a:cubicBezTo>
                    <a:pt x="115" y="222"/>
                    <a:pt x="173" y="204"/>
                    <a:pt x="197" y="157"/>
                  </a:cubicBezTo>
                  <a:cubicBezTo>
                    <a:pt x="222" y="111"/>
                    <a:pt x="204" y="53"/>
                    <a:pt x="157" y="28"/>
                  </a:cubicBezTo>
                  <a:cubicBezTo>
                    <a:pt x="111" y="3"/>
                    <a:pt x="53" y="21"/>
                    <a:pt x="28" y="68"/>
                  </a:cubicBezTo>
                  <a:cubicBezTo>
                    <a:pt x="4" y="115"/>
                    <a:pt x="21" y="173"/>
                    <a:pt x="68" y="19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30" name="Freeform 59">
              <a:extLst>
                <a:ext uri="{FF2B5EF4-FFF2-40B4-BE49-F238E27FC236}">
                  <a16:creationId xmlns:a16="http://schemas.microsoft.com/office/drawing/2014/main" id="{9165582A-9718-4EA1-B239-CD482A213321}"/>
                </a:ext>
              </a:extLst>
            </p:cNvPr>
            <p:cNvSpPr>
              <a:spLocks/>
            </p:cNvSpPr>
            <p:nvPr/>
          </p:nvSpPr>
          <p:spPr bwMode="auto">
            <a:xfrm>
              <a:off x="6217" y="3431"/>
              <a:ext cx="119" cy="119"/>
            </a:xfrm>
            <a:custGeom>
              <a:avLst/>
              <a:gdLst>
                <a:gd name="T0" fmla="*/ 12 w 103"/>
                <a:gd name="T1" fmla="*/ 30 h 103"/>
                <a:gd name="T2" fmla="*/ 73 w 103"/>
                <a:gd name="T3" fmla="*/ 11 h 103"/>
                <a:gd name="T4" fmla="*/ 92 w 103"/>
                <a:gd name="T5" fmla="*/ 73 h 103"/>
                <a:gd name="T6" fmla="*/ 31 w 103"/>
                <a:gd name="T7" fmla="*/ 91 h 103"/>
                <a:gd name="T8" fmla="*/ 12 w 103"/>
                <a:gd name="T9" fmla="*/ 30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3" h="103">
                  <a:moveTo>
                    <a:pt x="12" y="30"/>
                  </a:moveTo>
                  <a:cubicBezTo>
                    <a:pt x="23" y="8"/>
                    <a:pt x="51" y="0"/>
                    <a:pt x="73" y="11"/>
                  </a:cubicBezTo>
                  <a:cubicBezTo>
                    <a:pt x="95" y="23"/>
                    <a:pt x="103" y="50"/>
                    <a:pt x="92" y="73"/>
                  </a:cubicBezTo>
                  <a:cubicBezTo>
                    <a:pt x="80" y="95"/>
                    <a:pt x="53" y="103"/>
                    <a:pt x="31" y="91"/>
                  </a:cubicBezTo>
                  <a:cubicBezTo>
                    <a:pt x="9" y="80"/>
                    <a:pt x="0" y="52"/>
                    <a:pt x="12" y="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31" name="Freeform 60">
              <a:extLst>
                <a:ext uri="{FF2B5EF4-FFF2-40B4-BE49-F238E27FC236}">
                  <a16:creationId xmlns:a16="http://schemas.microsoft.com/office/drawing/2014/main" id="{0F9400E9-A144-42CC-904B-066DC8A2FF9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189" y="3402"/>
              <a:ext cx="177" cy="177"/>
            </a:xfrm>
            <a:custGeom>
              <a:avLst/>
              <a:gdLst>
                <a:gd name="T0" fmla="*/ 108 w 154"/>
                <a:gd name="T1" fmla="*/ 17 h 153"/>
                <a:gd name="T2" fmla="*/ 136 w 154"/>
                <a:gd name="T3" fmla="*/ 108 h 153"/>
                <a:gd name="T4" fmla="*/ 45 w 154"/>
                <a:gd name="T5" fmla="*/ 136 h 153"/>
                <a:gd name="T6" fmla="*/ 17 w 154"/>
                <a:gd name="T7" fmla="*/ 45 h 153"/>
                <a:gd name="T8" fmla="*/ 108 w 154"/>
                <a:gd name="T9" fmla="*/ 17 h 153"/>
                <a:gd name="T10" fmla="*/ 47 w 154"/>
                <a:gd name="T11" fmla="*/ 134 h 153"/>
                <a:gd name="T12" fmla="*/ 134 w 154"/>
                <a:gd name="T13" fmla="*/ 107 h 153"/>
                <a:gd name="T14" fmla="*/ 107 w 154"/>
                <a:gd name="T15" fmla="*/ 19 h 153"/>
                <a:gd name="T16" fmla="*/ 20 w 154"/>
                <a:gd name="T17" fmla="*/ 46 h 153"/>
                <a:gd name="T18" fmla="*/ 47 w 154"/>
                <a:gd name="T19" fmla="*/ 134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4" h="153">
                  <a:moveTo>
                    <a:pt x="108" y="17"/>
                  </a:moveTo>
                  <a:cubicBezTo>
                    <a:pt x="141" y="34"/>
                    <a:pt x="154" y="75"/>
                    <a:pt x="136" y="108"/>
                  </a:cubicBezTo>
                  <a:cubicBezTo>
                    <a:pt x="119" y="141"/>
                    <a:pt x="78" y="153"/>
                    <a:pt x="45" y="136"/>
                  </a:cubicBezTo>
                  <a:cubicBezTo>
                    <a:pt x="12" y="119"/>
                    <a:pt x="0" y="78"/>
                    <a:pt x="17" y="45"/>
                  </a:cubicBezTo>
                  <a:cubicBezTo>
                    <a:pt x="34" y="12"/>
                    <a:pt x="75" y="0"/>
                    <a:pt x="108" y="17"/>
                  </a:cubicBezTo>
                  <a:close/>
                  <a:moveTo>
                    <a:pt x="47" y="134"/>
                  </a:moveTo>
                  <a:cubicBezTo>
                    <a:pt x="78" y="150"/>
                    <a:pt x="117" y="138"/>
                    <a:pt x="134" y="107"/>
                  </a:cubicBezTo>
                  <a:cubicBezTo>
                    <a:pt x="150" y="75"/>
                    <a:pt x="138" y="36"/>
                    <a:pt x="107" y="19"/>
                  </a:cubicBezTo>
                  <a:cubicBezTo>
                    <a:pt x="75" y="3"/>
                    <a:pt x="36" y="15"/>
                    <a:pt x="20" y="46"/>
                  </a:cubicBezTo>
                  <a:cubicBezTo>
                    <a:pt x="3" y="78"/>
                    <a:pt x="15" y="117"/>
                    <a:pt x="47" y="13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32" name="Freeform 61">
              <a:extLst>
                <a:ext uri="{FF2B5EF4-FFF2-40B4-BE49-F238E27FC236}">
                  <a16:creationId xmlns:a16="http://schemas.microsoft.com/office/drawing/2014/main" id="{84FAE4EE-D341-48BA-ACF2-61C75535213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151" y="3364"/>
              <a:ext cx="253" cy="253"/>
            </a:xfrm>
            <a:custGeom>
              <a:avLst/>
              <a:gdLst>
                <a:gd name="T0" fmla="*/ 155 w 220"/>
                <a:gd name="T1" fmla="*/ 24 h 219"/>
                <a:gd name="T2" fmla="*/ 195 w 220"/>
                <a:gd name="T3" fmla="*/ 154 h 219"/>
                <a:gd name="T4" fmla="*/ 65 w 220"/>
                <a:gd name="T5" fmla="*/ 195 h 219"/>
                <a:gd name="T6" fmla="*/ 25 w 220"/>
                <a:gd name="T7" fmla="*/ 65 h 219"/>
                <a:gd name="T8" fmla="*/ 155 w 220"/>
                <a:gd name="T9" fmla="*/ 24 h 219"/>
                <a:gd name="T10" fmla="*/ 66 w 220"/>
                <a:gd name="T11" fmla="*/ 192 h 219"/>
                <a:gd name="T12" fmla="*/ 192 w 220"/>
                <a:gd name="T13" fmla="*/ 153 h 219"/>
                <a:gd name="T14" fmla="*/ 153 w 220"/>
                <a:gd name="T15" fmla="*/ 27 h 219"/>
                <a:gd name="T16" fmla="*/ 27 w 220"/>
                <a:gd name="T17" fmla="*/ 66 h 219"/>
                <a:gd name="T18" fmla="*/ 66 w 220"/>
                <a:gd name="T19" fmla="*/ 192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0" h="219">
                  <a:moveTo>
                    <a:pt x="155" y="24"/>
                  </a:moveTo>
                  <a:cubicBezTo>
                    <a:pt x="202" y="49"/>
                    <a:pt x="220" y="107"/>
                    <a:pt x="195" y="154"/>
                  </a:cubicBezTo>
                  <a:cubicBezTo>
                    <a:pt x="170" y="201"/>
                    <a:pt x="112" y="219"/>
                    <a:pt x="65" y="195"/>
                  </a:cubicBezTo>
                  <a:cubicBezTo>
                    <a:pt x="18" y="170"/>
                    <a:pt x="0" y="112"/>
                    <a:pt x="25" y="65"/>
                  </a:cubicBezTo>
                  <a:cubicBezTo>
                    <a:pt x="49" y="18"/>
                    <a:pt x="108" y="0"/>
                    <a:pt x="155" y="24"/>
                  </a:cubicBezTo>
                  <a:close/>
                  <a:moveTo>
                    <a:pt x="66" y="192"/>
                  </a:moveTo>
                  <a:cubicBezTo>
                    <a:pt x="112" y="216"/>
                    <a:pt x="168" y="199"/>
                    <a:pt x="192" y="153"/>
                  </a:cubicBezTo>
                  <a:cubicBezTo>
                    <a:pt x="216" y="107"/>
                    <a:pt x="199" y="51"/>
                    <a:pt x="153" y="27"/>
                  </a:cubicBezTo>
                  <a:cubicBezTo>
                    <a:pt x="108" y="3"/>
                    <a:pt x="51" y="20"/>
                    <a:pt x="27" y="66"/>
                  </a:cubicBezTo>
                  <a:cubicBezTo>
                    <a:pt x="3" y="112"/>
                    <a:pt x="21" y="168"/>
                    <a:pt x="66" y="19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33" name="Freeform 62">
              <a:extLst>
                <a:ext uri="{FF2B5EF4-FFF2-40B4-BE49-F238E27FC236}">
                  <a16:creationId xmlns:a16="http://schemas.microsoft.com/office/drawing/2014/main" id="{CD59F1D1-2092-4F80-AC00-B09AEA56BA5D}"/>
                </a:ext>
              </a:extLst>
            </p:cNvPr>
            <p:cNvSpPr>
              <a:spLocks/>
            </p:cNvSpPr>
            <p:nvPr/>
          </p:nvSpPr>
          <p:spPr bwMode="auto">
            <a:xfrm>
              <a:off x="6162" y="4538"/>
              <a:ext cx="87" cy="87"/>
            </a:xfrm>
            <a:custGeom>
              <a:avLst/>
              <a:gdLst>
                <a:gd name="T0" fmla="*/ 9 w 75"/>
                <a:gd name="T1" fmla="*/ 23 h 75"/>
                <a:gd name="T2" fmla="*/ 53 w 75"/>
                <a:gd name="T3" fmla="*/ 9 h 75"/>
                <a:gd name="T4" fmla="*/ 67 w 75"/>
                <a:gd name="T5" fmla="*/ 53 h 75"/>
                <a:gd name="T6" fmla="*/ 22 w 75"/>
                <a:gd name="T7" fmla="*/ 67 h 75"/>
                <a:gd name="T8" fmla="*/ 9 w 75"/>
                <a:gd name="T9" fmla="*/ 23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75">
                  <a:moveTo>
                    <a:pt x="9" y="23"/>
                  </a:moveTo>
                  <a:cubicBezTo>
                    <a:pt x="17" y="7"/>
                    <a:pt x="37" y="0"/>
                    <a:pt x="53" y="9"/>
                  </a:cubicBezTo>
                  <a:cubicBezTo>
                    <a:pt x="69" y="17"/>
                    <a:pt x="75" y="37"/>
                    <a:pt x="67" y="53"/>
                  </a:cubicBezTo>
                  <a:cubicBezTo>
                    <a:pt x="58" y="69"/>
                    <a:pt x="38" y="75"/>
                    <a:pt x="22" y="67"/>
                  </a:cubicBezTo>
                  <a:cubicBezTo>
                    <a:pt x="6" y="58"/>
                    <a:pt x="0" y="39"/>
                    <a:pt x="9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34" name="Freeform 63">
              <a:extLst>
                <a:ext uri="{FF2B5EF4-FFF2-40B4-BE49-F238E27FC236}">
                  <a16:creationId xmlns:a16="http://schemas.microsoft.com/office/drawing/2014/main" id="{6A51D121-2AE6-4961-A1FA-80F015EBB8E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141" y="4518"/>
              <a:ext cx="128" cy="129"/>
            </a:xfrm>
            <a:custGeom>
              <a:avLst/>
              <a:gdLst>
                <a:gd name="T0" fmla="*/ 78 w 111"/>
                <a:gd name="T1" fmla="*/ 13 h 112"/>
                <a:gd name="T2" fmla="*/ 99 w 111"/>
                <a:gd name="T3" fmla="*/ 79 h 112"/>
                <a:gd name="T4" fmla="*/ 33 w 111"/>
                <a:gd name="T5" fmla="*/ 99 h 112"/>
                <a:gd name="T6" fmla="*/ 12 w 111"/>
                <a:gd name="T7" fmla="*/ 33 h 112"/>
                <a:gd name="T8" fmla="*/ 78 w 111"/>
                <a:gd name="T9" fmla="*/ 13 h 112"/>
                <a:gd name="T10" fmla="*/ 34 w 111"/>
                <a:gd name="T11" fmla="*/ 97 h 112"/>
                <a:gd name="T12" fmla="*/ 97 w 111"/>
                <a:gd name="T13" fmla="*/ 78 h 112"/>
                <a:gd name="T14" fmla="*/ 77 w 111"/>
                <a:gd name="T15" fmla="*/ 15 h 112"/>
                <a:gd name="T16" fmla="*/ 14 w 111"/>
                <a:gd name="T17" fmla="*/ 34 h 112"/>
                <a:gd name="T18" fmla="*/ 34 w 111"/>
                <a:gd name="T19" fmla="*/ 97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1" h="112">
                  <a:moveTo>
                    <a:pt x="78" y="13"/>
                  </a:moveTo>
                  <a:cubicBezTo>
                    <a:pt x="102" y="25"/>
                    <a:pt x="111" y="55"/>
                    <a:pt x="99" y="79"/>
                  </a:cubicBezTo>
                  <a:cubicBezTo>
                    <a:pt x="86" y="102"/>
                    <a:pt x="57" y="112"/>
                    <a:pt x="33" y="99"/>
                  </a:cubicBezTo>
                  <a:cubicBezTo>
                    <a:pt x="9" y="87"/>
                    <a:pt x="0" y="57"/>
                    <a:pt x="12" y="33"/>
                  </a:cubicBezTo>
                  <a:cubicBezTo>
                    <a:pt x="25" y="9"/>
                    <a:pt x="55" y="0"/>
                    <a:pt x="78" y="13"/>
                  </a:cubicBezTo>
                  <a:close/>
                  <a:moveTo>
                    <a:pt x="34" y="97"/>
                  </a:moveTo>
                  <a:cubicBezTo>
                    <a:pt x="57" y="109"/>
                    <a:pt x="85" y="100"/>
                    <a:pt x="97" y="78"/>
                  </a:cubicBezTo>
                  <a:cubicBezTo>
                    <a:pt x="109" y="55"/>
                    <a:pt x="100" y="27"/>
                    <a:pt x="77" y="15"/>
                  </a:cubicBezTo>
                  <a:cubicBezTo>
                    <a:pt x="55" y="3"/>
                    <a:pt x="26" y="11"/>
                    <a:pt x="14" y="34"/>
                  </a:cubicBezTo>
                  <a:cubicBezTo>
                    <a:pt x="2" y="57"/>
                    <a:pt x="11" y="85"/>
                    <a:pt x="34" y="9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35" name="Freeform 64">
              <a:extLst>
                <a:ext uri="{FF2B5EF4-FFF2-40B4-BE49-F238E27FC236}">
                  <a16:creationId xmlns:a16="http://schemas.microsoft.com/office/drawing/2014/main" id="{A2C30CA1-D1D4-45B2-A477-CCC1A4008F5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114" y="4490"/>
              <a:ext cx="183" cy="184"/>
            </a:xfrm>
            <a:custGeom>
              <a:avLst/>
              <a:gdLst>
                <a:gd name="T0" fmla="*/ 112 w 159"/>
                <a:gd name="T1" fmla="*/ 18 h 160"/>
                <a:gd name="T2" fmla="*/ 141 w 159"/>
                <a:gd name="T3" fmla="*/ 112 h 160"/>
                <a:gd name="T4" fmla="*/ 47 w 159"/>
                <a:gd name="T5" fmla="*/ 142 h 160"/>
                <a:gd name="T6" fmla="*/ 18 w 159"/>
                <a:gd name="T7" fmla="*/ 47 h 160"/>
                <a:gd name="T8" fmla="*/ 112 w 159"/>
                <a:gd name="T9" fmla="*/ 18 h 160"/>
                <a:gd name="T10" fmla="*/ 48 w 159"/>
                <a:gd name="T11" fmla="*/ 140 h 160"/>
                <a:gd name="T12" fmla="*/ 140 w 159"/>
                <a:gd name="T13" fmla="*/ 111 h 160"/>
                <a:gd name="T14" fmla="*/ 111 w 159"/>
                <a:gd name="T15" fmla="*/ 20 h 160"/>
                <a:gd name="T16" fmla="*/ 20 w 159"/>
                <a:gd name="T17" fmla="*/ 48 h 160"/>
                <a:gd name="T18" fmla="*/ 48 w 159"/>
                <a:gd name="T19" fmla="*/ 14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9" h="160">
                  <a:moveTo>
                    <a:pt x="112" y="18"/>
                  </a:moveTo>
                  <a:cubicBezTo>
                    <a:pt x="146" y="36"/>
                    <a:pt x="159" y="78"/>
                    <a:pt x="141" y="112"/>
                  </a:cubicBezTo>
                  <a:cubicBezTo>
                    <a:pt x="123" y="146"/>
                    <a:pt x="81" y="160"/>
                    <a:pt x="47" y="142"/>
                  </a:cubicBezTo>
                  <a:cubicBezTo>
                    <a:pt x="13" y="124"/>
                    <a:pt x="0" y="81"/>
                    <a:pt x="18" y="47"/>
                  </a:cubicBezTo>
                  <a:cubicBezTo>
                    <a:pt x="36" y="13"/>
                    <a:pt x="78" y="0"/>
                    <a:pt x="112" y="18"/>
                  </a:cubicBezTo>
                  <a:close/>
                  <a:moveTo>
                    <a:pt x="48" y="140"/>
                  </a:moveTo>
                  <a:cubicBezTo>
                    <a:pt x="81" y="157"/>
                    <a:pt x="122" y="144"/>
                    <a:pt x="140" y="111"/>
                  </a:cubicBezTo>
                  <a:cubicBezTo>
                    <a:pt x="157" y="78"/>
                    <a:pt x="144" y="37"/>
                    <a:pt x="111" y="20"/>
                  </a:cubicBezTo>
                  <a:cubicBezTo>
                    <a:pt x="78" y="3"/>
                    <a:pt x="37" y="15"/>
                    <a:pt x="20" y="48"/>
                  </a:cubicBezTo>
                  <a:cubicBezTo>
                    <a:pt x="2" y="81"/>
                    <a:pt x="15" y="122"/>
                    <a:pt x="48" y="1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36" name="Freeform 65">
              <a:extLst>
                <a:ext uri="{FF2B5EF4-FFF2-40B4-BE49-F238E27FC236}">
                  <a16:creationId xmlns:a16="http://schemas.microsoft.com/office/drawing/2014/main" id="{190683E9-39CF-4F30-B501-514036C94374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8" y="4763"/>
              <a:ext cx="86" cy="86"/>
            </a:xfrm>
            <a:custGeom>
              <a:avLst/>
              <a:gdLst>
                <a:gd name="T0" fmla="*/ 8 w 75"/>
                <a:gd name="T1" fmla="*/ 22 h 75"/>
                <a:gd name="T2" fmla="*/ 52 w 75"/>
                <a:gd name="T3" fmla="*/ 9 h 75"/>
                <a:gd name="T4" fmla="*/ 66 w 75"/>
                <a:gd name="T5" fmla="*/ 53 h 75"/>
                <a:gd name="T6" fmla="*/ 22 w 75"/>
                <a:gd name="T7" fmla="*/ 67 h 75"/>
                <a:gd name="T8" fmla="*/ 8 w 75"/>
                <a:gd name="T9" fmla="*/ 2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75">
                  <a:moveTo>
                    <a:pt x="8" y="22"/>
                  </a:moveTo>
                  <a:cubicBezTo>
                    <a:pt x="17" y="6"/>
                    <a:pt x="36" y="0"/>
                    <a:pt x="52" y="9"/>
                  </a:cubicBezTo>
                  <a:cubicBezTo>
                    <a:pt x="69" y="17"/>
                    <a:pt x="75" y="37"/>
                    <a:pt x="66" y="53"/>
                  </a:cubicBezTo>
                  <a:cubicBezTo>
                    <a:pt x="58" y="69"/>
                    <a:pt x="38" y="75"/>
                    <a:pt x="22" y="67"/>
                  </a:cubicBezTo>
                  <a:cubicBezTo>
                    <a:pt x="6" y="58"/>
                    <a:pt x="0" y="38"/>
                    <a:pt x="8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37" name="Freeform 66">
              <a:extLst>
                <a:ext uri="{FF2B5EF4-FFF2-40B4-BE49-F238E27FC236}">
                  <a16:creationId xmlns:a16="http://schemas.microsoft.com/office/drawing/2014/main" id="{49E174FB-6BFC-4CCB-987F-41EA9E37AA6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566" y="4742"/>
              <a:ext cx="129" cy="128"/>
            </a:xfrm>
            <a:custGeom>
              <a:avLst/>
              <a:gdLst>
                <a:gd name="T0" fmla="*/ 79 w 112"/>
                <a:gd name="T1" fmla="*/ 12 h 111"/>
                <a:gd name="T2" fmla="*/ 99 w 112"/>
                <a:gd name="T3" fmla="*/ 78 h 111"/>
                <a:gd name="T4" fmla="*/ 33 w 112"/>
                <a:gd name="T5" fmla="*/ 99 h 111"/>
                <a:gd name="T6" fmla="*/ 13 w 112"/>
                <a:gd name="T7" fmla="*/ 33 h 111"/>
                <a:gd name="T8" fmla="*/ 79 w 112"/>
                <a:gd name="T9" fmla="*/ 12 h 111"/>
                <a:gd name="T10" fmla="*/ 34 w 112"/>
                <a:gd name="T11" fmla="*/ 97 h 111"/>
                <a:gd name="T12" fmla="*/ 98 w 112"/>
                <a:gd name="T13" fmla="*/ 77 h 111"/>
                <a:gd name="T14" fmla="*/ 78 w 112"/>
                <a:gd name="T15" fmla="*/ 14 h 111"/>
                <a:gd name="T16" fmla="*/ 15 w 112"/>
                <a:gd name="T17" fmla="*/ 34 h 111"/>
                <a:gd name="T18" fmla="*/ 34 w 112"/>
                <a:gd name="T19" fmla="*/ 97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2" h="111">
                  <a:moveTo>
                    <a:pt x="79" y="12"/>
                  </a:moveTo>
                  <a:cubicBezTo>
                    <a:pt x="103" y="25"/>
                    <a:pt x="112" y="55"/>
                    <a:pt x="99" y="78"/>
                  </a:cubicBezTo>
                  <a:cubicBezTo>
                    <a:pt x="87" y="102"/>
                    <a:pt x="57" y="111"/>
                    <a:pt x="33" y="99"/>
                  </a:cubicBezTo>
                  <a:cubicBezTo>
                    <a:pt x="10" y="86"/>
                    <a:pt x="0" y="57"/>
                    <a:pt x="13" y="33"/>
                  </a:cubicBezTo>
                  <a:cubicBezTo>
                    <a:pt x="26" y="9"/>
                    <a:pt x="55" y="0"/>
                    <a:pt x="79" y="12"/>
                  </a:cubicBezTo>
                  <a:close/>
                  <a:moveTo>
                    <a:pt x="34" y="97"/>
                  </a:moveTo>
                  <a:cubicBezTo>
                    <a:pt x="57" y="109"/>
                    <a:pt x="86" y="100"/>
                    <a:pt x="98" y="77"/>
                  </a:cubicBezTo>
                  <a:cubicBezTo>
                    <a:pt x="110" y="55"/>
                    <a:pt x="101" y="26"/>
                    <a:pt x="78" y="14"/>
                  </a:cubicBezTo>
                  <a:cubicBezTo>
                    <a:pt x="55" y="2"/>
                    <a:pt x="27" y="11"/>
                    <a:pt x="15" y="34"/>
                  </a:cubicBezTo>
                  <a:cubicBezTo>
                    <a:pt x="3" y="57"/>
                    <a:pt x="12" y="85"/>
                    <a:pt x="34" y="9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38" name="Freeform 67">
              <a:extLst>
                <a:ext uri="{FF2B5EF4-FFF2-40B4-BE49-F238E27FC236}">
                  <a16:creationId xmlns:a16="http://schemas.microsoft.com/office/drawing/2014/main" id="{8B958740-84F9-4F1A-8325-06BDA5616DC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539" y="4715"/>
              <a:ext cx="184" cy="183"/>
            </a:xfrm>
            <a:custGeom>
              <a:avLst/>
              <a:gdLst>
                <a:gd name="T0" fmla="*/ 112 w 159"/>
                <a:gd name="T1" fmla="*/ 18 h 159"/>
                <a:gd name="T2" fmla="*/ 141 w 159"/>
                <a:gd name="T3" fmla="*/ 112 h 159"/>
                <a:gd name="T4" fmla="*/ 47 w 159"/>
                <a:gd name="T5" fmla="*/ 141 h 159"/>
                <a:gd name="T6" fmla="*/ 18 w 159"/>
                <a:gd name="T7" fmla="*/ 47 h 159"/>
                <a:gd name="T8" fmla="*/ 112 w 159"/>
                <a:gd name="T9" fmla="*/ 18 h 159"/>
                <a:gd name="T10" fmla="*/ 48 w 159"/>
                <a:gd name="T11" fmla="*/ 139 h 159"/>
                <a:gd name="T12" fmla="*/ 139 w 159"/>
                <a:gd name="T13" fmla="*/ 111 h 159"/>
                <a:gd name="T14" fmla="*/ 111 w 159"/>
                <a:gd name="T15" fmla="*/ 20 h 159"/>
                <a:gd name="T16" fmla="*/ 19 w 159"/>
                <a:gd name="T17" fmla="*/ 48 h 159"/>
                <a:gd name="T18" fmla="*/ 48 w 159"/>
                <a:gd name="T19" fmla="*/ 139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9" h="159">
                  <a:moveTo>
                    <a:pt x="112" y="18"/>
                  </a:moveTo>
                  <a:cubicBezTo>
                    <a:pt x="146" y="36"/>
                    <a:pt x="159" y="78"/>
                    <a:pt x="141" y="112"/>
                  </a:cubicBezTo>
                  <a:cubicBezTo>
                    <a:pt x="123" y="146"/>
                    <a:pt x="81" y="159"/>
                    <a:pt x="47" y="141"/>
                  </a:cubicBezTo>
                  <a:cubicBezTo>
                    <a:pt x="13" y="123"/>
                    <a:pt x="0" y="81"/>
                    <a:pt x="18" y="47"/>
                  </a:cubicBezTo>
                  <a:cubicBezTo>
                    <a:pt x="35" y="13"/>
                    <a:pt x="78" y="0"/>
                    <a:pt x="112" y="18"/>
                  </a:cubicBezTo>
                  <a:close/>
                  <a:moveTo>
                    <a:pt x="48" y="139"/>
                  </a:moveTo>
                  <a:cubicBezTo>
                    <a:pt x="81" y="157"/>
                    <a:pt x="122" y="144"/>
                    <a:pt x="139" y="111"/>
                  </a:cubicBezTo>
                  <a:cubicBezTo>
                    <a:pt x="156" y="78"/>
                    <a:pt x="144" y="37"/>
                    <a:pt x="111" y="20"/>
                  </a:cubicBezTo>
                  <a:cubicBezTo>
                    <a:pt x="78" y="2"/>
                    <a:pt x="37" y="15"/>
                    <a:pt x="19" y="48"/>
                  </a:cubicBezTo>
                  <a:cubicBezTo>
                    <a:pt x="2" y="81"/>
                    <a:pt x="15" y="122"/>
                    <a:pt x="48" y="13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39" name="Freeform 68">
              <a:extLst>
                <a:ext uri="{FF2B5EF4-FFF2-40B4-BE49-F238E27FC236}">
                  <a16:creationId xmlns:a16="http://schemas.microsoft.com/office/drawing/2014/main" id="{F7F64C3B-0ED9-41F1-B5D9-6F54C052DEF2}"/>
                </a:ext>
              </a:extLst>
            </p:cNvPr>
            <p:cNvSpPr>
              <a:spLocks/>
            </p:cNvSpPr>
            <p:nvPr/>
          </p:nvSpPr>
          <p:spPr bwMode="auto">
            <a:xfrm>
              <a:off x="5751" y="4407"/>
              <a:ext cx="87" cy="86"/>
            </a:xfrm>
            <a:custGeom>
              <a:avLst/>
              <a:gdLst>
                <a:gd name="T0" fmla="*/ 8 w 75"/>
                <a:gd name="T1" fmla="*/ 22 h 75"/>
                <a:gd name="T2" fmla="*/ 53 w 75"/>
                <a:gd name="T3" fmla="*/ 8 h 75"/>
                <a:gd name="T4" fmla="*/ 66 w 75"/>
                <a:gd name="T5" fmla="*/ 52 h 75"/>
                <a:gd name="T6" fmla="*/ 22 w 75"/>
                <a:gd name="T7" fmla="*/ 66 h 75"/>
                <a:gd name="T8" fmla="*/ 8 w 75"/>
                <a:gd name="T9" fmla="*/ 2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75">
                  <a:moveTo>
                    <a:pt x="8" y="22"/>
                  </a:moveTo>
                  <a:cubicBezTo>
                    <a:pt x="17" y="6"/>
                    <a:pt x="37" y="0"/>
                    <a:pt x="53" y="8"/>
                  </a:cubicBezTo>
                  <a:cubicBezTo>
                    <a:pt x="69" y="17"/>
                    <a:pt x="75" y="36"/>
                    <a:pt x="66" y="52"/>
                  </a:cubicBezTo>
                  <a:cubicBezTo>
                    <a:pt x="58" y="68"/>
                    <a:pt x="38" y="75"/>
                    <a:pt x="22" y="66"/>
                  </a:cubicBezTo>
                  <a:cubicBezTo>
                    <a:pt x="6" y="58"/>
                    <a:pt x="0" y="38"/>
                    <a:pt x="8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40" name="Freeform 69">
              <a:extLst>
                <a:ext uri="{FF2B5EF4-FFF2-40B4-BE49-F238E27FC236}">
                  <a16:creationId xmlns:a16="http://schemas.microsoft.com/office/drawing/2014/main" id="{527366AA-4E8B-4B58-933A-FE5DCCB90C5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731" y="4385"/>
              <a:ext cx="128" cy="129"/>
            </a:xfrm>
            <a:custGeom>
              <a:avLst/>
              <a:gdLst>
                <a:gd name="T0" fmla="*/ 78 w 111"/>
                <a:gd name="T1" fmla="*/ 13 h 112"/>
                <a:gd name="T2" fmla="*/ 99 w 111"/>
                <a:gd name="T3" fmla="*/ 79 h 112"/>
                <a:gd name="T4" fmla="*/ 33 w 111"/>
                <a:gd name="T5" fmla="*/ 99 h 112"/>
                <a:gd name="T6" fmla="*/ 12 w 111"/>
                <a:gd name="T7" fmla="*/ 33 h 112"/>
                <a:gd name="T8" fmla="*/ 78 w 111"/>
                <a:gd name="T9" fmla="*/ 13 h 112"/>
                <a:gd name="T10" fmla="*/ 34 w 111"/>
                <a:gd name="T11" fmla="*/ 97 h 112"/>
                <a:gd name="T12" fmla="*/ 97 w 111"/>
                <a:gd name="T13" fmla="*/ 78 h 112"/>
                <a:gd name="T14" fmla="*/ 77 w 111"/>
                <a:gd name="T15" fmla="*/ 15 h 112"/>
                <a:gd name="T16" fmla="*/ 14 w 111"/>
                <a:gd name="T17" fmla="*/ 34 h 112"/>
                <a:gd name="T18" fmla="*/ 34 w 111"/>
                <a:gd name="T19" fmla="*/ 97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1" h="112">
                  <a:moveTo>
                    <a:pt x="78" y="13"/>
                  </a:moveTo>
                  <a:cubicBezTo>
                    <a:pt x="102" y="25"/>
                    <a:pt x="111" y="55"/>
                    <a:pt x="99" y="79"/>
                  </a:cubicBezTo>
                  <a:cubicBezTo>
                    <a:pt x="86" y="103"/>
                    <a:pt x="56" y="112"/>
                    <a:pt x="33" y="99"/>
                  </a:cubicBezTo>
                  <a:cubicBezTo>
                    <a:pt x="9" y="87"/>
                    <a:pt x="0" y="57"/>
                    <a:pt x="12" y="33"/>
                  </a:cubicBezTo>
                  <a:cubicBezTo>
                    <a:pt x="25" y="10"/>
                    <a:pt x="54" y="0"/>
                    <a:pt x="78" y="13"/>
                  </a:cubicBezTo>
                  <a:close/>
                  <a:moveTo>
                    <a:pt x="34" y="97"/>
                  </a:moveTo>
                  <a:cubicBezTo>
                    <a:pt x="56" y="109"/>
                    <a:pt x="85" y="101"/>
                    <a:pt x="97" y="78"/>
                  </a:cubicBezTo>
                  <a:cubicBezTo>
                    <a:pt x="109" y="55"/>
                    <a:pt x="100" y="27"/>
                    <a:pt x="77" y="15"/>
                  </a:cubicBezTo>
                  <a:cubicBezTo>
                    <a:pt x="54" y="3"/>
                    <a:pt x="26" y="12"/>
                    <a:pt x="14" y="34"/>
                  </a:cubicBezTo>
                  <a:cubicBezTo>
                    <a:pt x="2" y="57"/>
                    <a:pt x="11" y="85"/>
                    <a:pt x="34" y="9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41" name="Freeform 70">
              <a:extLst>
                <a:ext uri="{FF2B5EF4-FFF2-40B4-BE49-F238E27FC236}">
                  <a16:creationId xmlns:a16="http://schemas.microsoft.com/office/drawing/2014/main" id="{B3412AED-FF03-4D45-A17E-8C7101D5449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703" y="4357"/>
              <a:ext cx="183" cy="185"/>
            </a:xfrm>
            <a:custGeom>
              <a:avLst/>
              <a:gdLst>
                <a:gd name="T0" fmla="*/ 112 w 159"/>
                <a:gd name="T1" fmla="*/ 18 h 160"/>
                <a:gd name="T2" fmla="*/ 141 w 159"/>
                <a:gd name="T3" fmla="*/ 113 h 160"/>
                <a:gd name="T4" fmla="*/ 47 w 159"/>
                <a:gd name="T5" fmla="*/ 142 h 160"/>
                <a:gd name="T6" fmla="*/ 18 w 159"/>
                <a:gd name="T7" fmla="*/ 48 h 160"/>
                <a:gd name="T8" fmla="*/ 112 w 159"/>
                <a:gd name="T9" fmla="*/ 18 h 160"/>
                <a:gd name="T10" fmla="*/ 48 w 159"/>
                <a:gd name="T11" fmla="*/ 140 h 160"/>
                <a:gd name="T12" fmla="*/ 139 w 159"/>
                <a:gd name="T13" fmla="*/ 112 h 160"/>
                <a:gd name="T14" fmla="*/ 111 w 159"/>
                <a:gd name="T15" fmla="*/ 20 h 160"/>
                <a:gd name="T16" fmla="*/ 19 w 159"/>
                <a:gd name="T17" fmla="*/ 49 h 160"/>
                <a:gd name="T18" fmla="*/ 48 w 159"/>
                <a:gd name="T19" fmla="*/ 14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9" h="160">
                  <a:moveTo>
                    <a:pt x="112" y="18"/>
                  </a:moveTo>
                  <a:cubicBezTo>
                    <a:pt x="146" y="36"/>
                    <a:pt x="159" y="79"/>
                    <a:pt x="141" y="113"/>
                  </a:cubicBezTo>
                  <a:cubicBezTo>
                    <a:pt x="123" y="147"/>
                    <a:pt x="81" y="160"/>
                    <a:pt x="47" y="142"/>
                  </a:cubicBezTo>
                  <a:cubicBezTo>
                    <a:pt x="13" y="124"/>
                    <a:pt x="0" y="82"/>
                    <a:pt x="18" y="48"/>
                  </a:cubicBezTo>
                  <a:cubicBezTo>
                    <a:pt x="36" y="14"/>
                    <a:pt x="78" y="0"/>
                    <a:pt x="112" y="18"/>
                  </a:cubicBezTo>
                  <a:close/>
                  <a:moveTo>
                    <a:pt x="48" y="140"/>
                  </a:moveTo>
                  <a:cubicBezTo>
                    <a:pt x="81" y="157"/>
                    <a:pt x="122" y="145"/>
                    <a:pt x="139" y="112"/>
                  </a:cubicBezTo>
                  <a:cubicBezTo>
                    <a:pt x="157" y="79"/>
                    <a:pt x="144" y="38"/>
                    <a:pt x="111" y="20"/>
                  </a:cubicBezTo>
                  <a:cubicBezTo>
                    <a:pt x="78" y="3"/>
                    <a:pt x="37" y="16"/>
                    <a:pt x="19" y="49"/>
                  </a:cubicBezTo>
                  <a:cubicBezTo>
                    <a:pt x="2" y="82"/>
                    <a:pt x="15" y="123"/>
                    <a:pt x="48" y="1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42" name="Freeform 71">
              <a:extLst>
                <a:ext uri="{FF2B5EF4-FFF2-40B4-BE49-F238E27FC236}">
                  <a16:creationId xmlns:a16="http://schemas.microsoft.com/office/drawing/2014/main" id="{4365BD7D-4F4A-4278-A9F3-EC5E2AD0137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542" y="4789"/>
              <a:ext cx="511" cy="424"/>
            </a:xfrm>
            <a:custGeom>
              <a:avLst/>
              <a:gdLst>
                <a:gd name="T0" fmla="*/ 0 w 511"/>
                <a:gd name="T1" fmla="*/ 360 h 424"/>
                <a:gd name="T2" fmla="*/ 0 w 511"/>
                <a:gd name="T3" fmla="*/ 359 h 424"/>
                <a:gd name="T4" fmla="*/ 170 w 511"/>
                <a:gd name="T5" fmla="*/ 0 h 424"/>
                <a:gd name="T6" fmla="*/ 511 w 511"/>
                <a:gd name="T7" fmla="*/ 424 h 424"/>
                <a:gd name="T8" fmla="*/ 0 w 511"/>
                <a:gd name="T9" fmla="*/ 360 h 424"/>
                <a:gd name="T10" fmla="*/ 171 w 511"/>
                <a:gd name="T11" fmla="*/ 5 h 424"/>
                <a:gd name="T12" fmla="*/ 4 w 511"/>
                <a:gd name="T13" fmla="*/ 358 h 424"/>
                <a:gd name="T14" fmla="*/ 506 w 511"/>
                <a:gd name="T15" fmla="*/ 421 h 424"/>
                <a:gd name="T16" fmla="*/ 171 w 511"/>
                <a:gd name="T17" fmla="*/ 5 h 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11" h="424">
                  <a:moveTo>
                    <a:pt x="0" y="360"/>
                  </a:moveTo>
                  <a:lnTo>
                    <a:pt x="0" y="359"/>
                  </a:lnTo>
                  <a:lnTo>
                    <a:pt x="170" y="0"/>
                  </a:lnTo>
                  <a:lnTo>
                    <a:pt x="511" y="424"/>
                  </a:lnTo>
                  <a:lnTo>
                    <a:pt x="0" y="360"/>
                  </a:lnTo>
                  <a:close/>
                  <a:moveTo>
                    <a:pt x="171" y="5"/>
                  </a:moveTo>
                  <a:lnTo>
                    <a:pt x="4" y="358"/>
                  </a:lnTo>
                  <a:lnTo>
                    <a:pt x="506" y="421"/>
                  </a:lnTo>
                  <a:lnTo>
                    <a:pt x="171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43" name="Freeform 72">
              <a:extLst>
                <a:ext uri="{FF2B5EF4-FFF2-40B4-BE49-F238E27FC236}">
                  <a16:creationId xmlns:a16="http://schemas.microsoft.com/office/drawing/2014/main" id="{308A319A-2C2D-40F8-A617-DB2DD5CFB87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709" y="4789"/>
              <a:ext cx="723" cy="424"/>
            </a:xfrm>
            <a:custGeom>
              <a:avLst/>
              <a:gdLst>
                <a:gd name="T0" fmla="*/ 341 w 723"/>
                <a:gd name="T1" fmla="*/ 424 h 424"/>
                <a:gd name="T2" fmla="*/ 340 w 723"/>
                <a:gd name="T3" fmla="*/ 423 h 424"/>
                <a:gd name="T4" fmla="*/ 0 w 723"/>
                <a:gd name="T5" fmla="*/ 0 h 424"/>
                <a:gd name="T6" fmla="*/ 723 w 723"/>
                <a:gd name="T7" fmla="*/ 287 h 424"/>
                <a:gd name="T8" fmla="*/ 720 w 723"/>
                <a:gd name="T9" fmla="*/ 289 h 424"/>
                <a:gd name="T10" fmla="*/ 341 w 723"/>
                <a:gd name="T11" fmla="*/ 424 h 424"/>
                <a:gd name="T12" fmla="*/ 8 w 723"/>
                <a:gd name="T13" fmla="*/ 6 h 424"/>
                <a:gd name="T14" fmla="*/ 342 w 723"/>
                <a:gd name="T15" fmla="*/ 421 h 424"/>
                <a:gd name="T16" fmla="*/ 716 w 723"/>
                <a:gd name="T17" fmla="*/ 287 h 424"/>
                <a:gd name="T18" fmla="*/ 8 w 723"/>
                <a:gd name="T19" fmla="*/ 6 h 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23" h="424">
                  <a:moveTo>
                    <a:pt x="341" y="424"/>
                  </a:moveTo>
                  <a:lnTo>
                    <a:pt x="340" y="423"/>
                  </a:lnTo>
                  <a:lnTo>
                    <a:pt x="0" y="0"/>
                  </a:lnTo>
                  <a:lnTo>
                    <a:pt x="723" y="287"/>
                  </a:lnTo>
                  <a:lnTo>
                    <a:pt x="720" y="289"/>
                  </a:lnTo>
                  <a:lnTo>
                    <a:pt x="341" y="424"/>
                  </a:lnTo>
                  <a:close/>
                  <a:moveTo>
                    <a:pt x="8" y="6"/>
                  </a:moveTo>
                  <a:lnTo>
                    <a:pt x="342" y="421"/>
                  </a:lnTo>
                  <a:lnTo>
                    <a:pt x="716" y="287"/>
                  </a:lnTo>
                  <a:lnTo>
                    <a:pt x="8" y="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44" name="Freeform 73">
              <a:extLst>
                <a:ext uri="{FF2B5EF4-FFF2-40B4-BE49-F238E27FC236}">
                  <a16:creationId xmlns:a16="http://schemas.microsoft.com/office/drawing/2014/main" id="{5B71C98D-A080-4051-8D07-84535DEAFCC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710" y="4542"/>
              <a:ext cx="720" cy="537"/>
            </a:xfrm>
            <a:custGeom>
              <a:avLst/>
              <a:gdLst>
                <a:gd name="T0" fmla="*/ 720 w 720"/>
                <a:gd name="T1" fmla="*/ 537 h 537"/>
                <a:gd name="T2" fmla="*/ 718 w 720"/>
                <a:gd name="T3" fmla="*/ 536 h 537"/>
                <a:gd name="T4" fmla="*/ 0 w 720"/>
                <a:gd name="T5" fmla="*/ 250 h 537"/>
                <a:gd name="T6" fmla="*/ 2 w 720"/>
                <a:gd name="T7" fmla="*/ 249 h 537"/>
                <a:gd name="T8" fmla="*/ 472 w 720"/>
                <a:gd name="T9" fmla="*/ 0 h 537"/>
                <a:gd name="T10" fmla="*/ 720 w 720"/>
                <a:gd name="T11" fmla="*/ 537 h 537"/>
                <a:gd name="T12" fmla="*/ 5 w 720"/>
                <a:gd name="T13" fmla="*/ 250 h 537"/>
                <a:gd name="T14" fmla="*/ 716 w 720"/>
                <a:gd name="T15" fmla="*/ 532 h 537"/>
                <a:gd name="T16" fmla="*/ 471 w 720"/>
                <a:gd name="T17" fmla="*/ 3 h 537"/>
                <a:gd name="T18" fmla="*/ 5 w 720"/>
                <a:gd name="T19" fmla="*/ 250 h 5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20" h="537">
                  <a:moveTo>
                    <a:pt x="720" y="537"/>
                  </a:moveTo>
                  <a:lnTo>
                    <a:pt x="718" y="536"/>
                  </a:lnTo>
                  <a:lnTo>
                    <a:pt x="0" y="250"/>
                  </a:lnTo>
                  <a:lnTo>
                    <a:pt x="2" y="249"/>
                  </a:lnTo>
                  <a:lnTo>
                    <a:pt x="472" y="0"/>
                  </a:lnTo>
                  <a:lnTo>
                    <a:pt x="720" y="537"/>
                  </a:lnTo>
                  <a:close/>
                  <a:moveTo>
                    <a:pt x="5" y="250"/>
                  </a:moveTo>
                  <a:lnTo>
                    <a:pt x="716" y="532"/>
                  </a:lnTo>
                  <a:lnTo>
                    <a:pt x="471" y="3"/>
                  </a:lnTo>
                  <a:lnTo>
                    <a:pt x="5" y="25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45" name="Freeform 74">
              <a:extLst>
                <a:ext uri="{FF2B5EF4-FFF2-40B4-BE49-F238E27FC236}">
                  <a16:creationId xmlns:a16="http://schemas.microsoft.com/office/drawing/2014/main" id="{68F363B5-26AC-4ECF-9B55-BCBCB6F1A76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179" y="4542"/>
              <a:ext cx="624" cy="537"/>
            </a:xfrm>
            <a:custGeom>
              <a:avLst/>
              <a:gdLst>
                <a:gd name="T0" fmla="*/ 249 w 624"/>
                <a:gd name="T1" fmla="*/ 537 h 537"/>
                <a:gd name="T2" fmla="*/ 248 w 624"/>
                <a:gd name="T3" fmla="*/ 534 h 537"/>
                <a:gd name="T4" fmla="*/ 0 w 624"/>
                <a:gd name="T5" fmla="*/ 0 h 537"/>
                <a:gd name="T6" fmla="*/ 2 w 624"/>
                <a:gd name="T7" fmla="*/ 1 h 537"/>
                <a:gd name="T8" fmla="*/ 624 w 624"/>
                <a:gd name="T9" fmla="*/ 154 h 537"/>
                <a:gd name="T10" fmla="*/ 622 w 624"/>
                <a:gd name="T11" fmla="*/ 155 h 537"/>
                <a:gd name="T12" fmla="*/ 249 w 624"/>
                <a:gd name="T13" fmla="*/ 537 h 537"/>
                <a:gd name="T14" fmla="*/ 5 w 624"/>
                <a:gd name="T15" fmla="*/ 3 h 537"/>
                <a:gd name="T16" fmla="*/ 250 w 624"/>
                <a:gd name="T17" fmla="*/ 532 h 537"/>
                <a:gd name="T18" fmla="*/ 619 w 624"/>
                <a:gd name="T19" fmla="*/ 155 h 537"/>
                <a:gd name="T20" fmla="*/ 5 w 624"/>
                <a:gd name="T21" fmla="*/ 3 h 5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24" h="537">
                  <a:moveTo>
                    <a:pt x="249" y="537"/>
                  </a:moveTo>
                  <a:lnTo>
                    <a:pt x="248" y="534"/>
                  </a:lnTo>
                  <a:lnTo>
                    <a:pt x="0" y="0"/>
                  </a:lnTo>
                  <a:lnTo>
                    <a:pt x="2" y="1"/>
                  </a:lnTo>
                  <a:lnTo>
                    <a:pt x="624" y="154"/>
                  </a:lnTo>
                  <a:lnTo>
                    <a:pt x="622" y="155"/>
                  </a:lnTo>
                  <a:lnTo>
                    <a:pt x="249" y="537"/>
                  </a:lnTo>
                  <a:close/>
                  <a:moveTo>
                    <a:pt x="5" y="3"/>
                  </a:moveTo>
                  <a:lnTo>
                    <a:pt x="250" y="532"/>
                  </a:lnTo>
                  <a:lnTo>
                    <a:pt x="619" y="155"/>
                  </a:lnTo>
                  <a:lnTo>
                    <a:pt x="5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46" name="Freeform 75">
              <a:extLst>
                <a:ext uri="{FF2B5EF4-FFF2-40B4-BE49-F238E27FC236}">
                  <a16:creationId xmlns:a16="http://schemas.microsoft.com/office/drawing/2014/main" id="{3FF311E0-AB74-47AE-B68A-01661AD3D5E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613" y="4051"/>
              <a:ext cx="593" cy="495"/>
            </a:xfrm>
            <a:custGeom>
              <a:avLst/>
              <a:gdLst>
                <a:gd name="T0" fmla="*/ 569 w 593"/>
                <a:gd name="T1" fmla="*/ 495 h 495"/>
                <a:gd name="T2" fmla="*/ 567 w 593"/>
                <a:gd name="T3" fmla="*/ 494 h 495"/>
                <a:gd name="T4" fmla="*/ 0 w 593"/>
                <a:gd name="T5" fmla="*/ 0 h 495"/>
                <a:gd name="T6" fmla="*/ 593 w 593"/>
                <a:gd name="T7" fmla="*/ 190 h 495"/>
                <a:gd name="T8" fmla="*/ 569 w 593"/>
                <a:gd name="T9" fmla="*/ 495 h 495"/>
                <a:gd name="T10" fmla="*/ 11 w 593"/>
                <a:gd name="T11" fmla="*/ 6 h 495"/>
                <a:gd name="T12" fmla="*/ 567 w 593"/>
                <a:gd name="T13" fmla="*/ 491 h 495"/>
                <a:gd name="T14" fmla="*/ 590 w 593"/>
                <a:gd name="T15" fmla="*/ 191 h 495"/>
                <a:gd name="T16" fmla="*/ 11 w 593"/>
                <a:gd name="T17" fmla="*/ 6 h 4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93" h="495">
                  <a:moveTo>
                    <a:pt x="569" y="495"/>
                  </a:moveTo>
                  <a:lnTo>
                    <a:pt x="567" y="494"/>
                  </a:lnTo>
                  <a:lnTo>
                    <a:pt x="0" y="0"/>
                  </a:lnTo>
                  <a:lnTo>
                    <a:pt x="593" y="190"/>
                  </a:lnTo>
                  <a:lnTo>
                    <a:pt x="569" y="495"/>
                  </a:lnTo>
                  <a:close/>
                  <a:moveTo>
                    <a:pt x="11" y="6"/>
                  </a:moveTo>
                  <a:lnTo>
                    <a:pt x="567" y="491"/>
                  </a:lnTo>
                  <a:lnTo>
                    <a:pt x="590" y="191"/>
                  </a:lnTo>
                  <a:lnTo>
                    <a:pt x="11" y="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47" name="Freeform 76">
              <a:extLst>
                <a:ext uri="{FF2B5EF4-FFF2-40B4-BE49-F238E27FC236}">
                  <a16:creationId xmlns:a16="http://schemas.microsoft.com/office/drawing/2014/main" id="{B166B8EB-B0F4-466B-82C0-8F14EC2FA92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615" y="4050"/>
              <a:ext cx="571" cy="496"/>
            </a:xfrm>
            <a:custGeom>
              <a:avLst/>
              <a:gdLst>
                <a:gd name="T0" fmla="*/ 571 w 571"/>
                <a:gd name="T1" fmla="*/ 496 h 496"/>
                <a:gd name="T2" fmla="*/ 175 w 571"/>
                <a:gd name="T3" fmla="*/ 419 h 496"/>
                <a:gd name="T4" fmla="*/ 175 w 571"/>
                <a:gd name="T5" fmla="*/ 418 h 496"/>
                <a:gd name="T6" fmla="*/ 0 w 571"/>
                <a:gd name="T7" fmla="*/ 0 h 496"/>
                <a:gd name="T8" fmla="*/ 571 w 571"/>
                <a:gd name="T9" fmla="*/ 496 h 496"/>
                <a:gd name="T10" fmla="*/ 178 w 571"/>
                <a:gd name="T11" fmla="*/ 417 h 496"/>
                <a:gd name="T12" fmla="*/ 562 w 571"/>
                <a:gd name="T13" fmla="*/ 492 h 496"/>
                <a:gd name="T14" fmla="*/ 7 w 571"/>
                <a:gd name="T15" fmla="*/ 9 h 496"/>
                <a:gd name="T16" fmla="*/ 178 w 571"/>
                <a:gd name="T17" fmla="*/ 417 h 4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71" h="496">
                  <a:moveTo>
                    <a:pt x="571" y="496"/>
                  </a:moveTo>
                  <a:lnTo>
                    <a:pt x="175" y="419"/>
                  </a:lnTo>
                  <a:lnTo>
                    <a:pt x="175" y="418"/>
                  </a:lnTo>
                  <a:lnTo>
                    <a:pt x="0" y="0"/>
                  </a:lnTo>
                  <a:lnTo>
                    <a:pt x="571" y="496"/>
                  </a:lnTo>
                  <a:close/>
                  <a:moveTo>
                    <a:pt x="178" y="417"/>
                  </a:moveTo>
                  <a:lnTo>
                    <a:pt x="562" y="492"/>
                  </a:lnTo>
                  <a:lnTo>
                    <a:pt x="7" y="9"/>
                  </a:lnTo>
                  <a:lnTo>
                    <a:pt x="178" y="41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48" name="Freeform 77">
              <a:extLst>
                <a:ext uri="{FF2B5EF4-FFF2-40B4-BE49-F238E27FC236}">
                  <a16:creationId xmlns:a16="http://schemas.microsoft.com/office/drawing/2014/main" id="{9E0DB92A-4477-47B3-B0BE-ADCA0B05443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711" y="4467"/>
              <a:ext cx="474" cy="327"/>
            </a:xfrm>
            <a:custGeom>
              <a:avLst/>
              <a:gdLst>
                <a:gd name="T0" fmla="*/ 0 w 474"/>
                <a:gd name="T1" fmla="*/ 327 h 327"/>
                <a:gd name="T2" fmla="*/ 79 w 474"/>
                <a:gd name="T3" fmla="*/ 0 h 327"/>
                <a:gd name="T4" fmla="*/ 474 w 474"/>
                <a:gd name="T5" fmla="*/ 76 h 327"/>
                <a:gd name="T6" fmla="*/ 471 w 474"/>
                <a:gd name="T7" fmla="*/ 78 h 327"/>
                <a:gd name="T8" fmla="*/ 0 w 474"/>
                <a:gd name="T9" fmla="*/ 327 h 327"/>
                <a:gd name="T10" fmla="*/ 82 w 474"/>
                <a:gd name="T11" fmla="*/ 2 h 327"/>
                <a:gd name="T12" fmla="*/ 3 w 474"/>
                <a:gd name="T13" fmla="*/ 322 h 327"/>
                <a:gd name="T14" fmla="*/ 467 w 474"/>
                <a:gd name="T15" fmla="*/ 77 h 327"/>
                <a:gd name="T16" fmla="*/ 82 w 474"/>
                <a:gd name="T17" fmla="*/ 2 h 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74" h="327">
                  <a:moveTo>
                    <a:pt x="0" y="327"/>
                  </a:moveTo>
                  <a:lnTo>
                    <a:pt x="79" y="0"/>
                  </a:lnTo>
                  <a:lnTo>
                    <a:pt x="474" y="76"/>
                  </a:lnTo>
                  <a:lnTo>
                    <a:pt x="471" y="78"/>
                  </a:lnTo>
                  <a:lnTo>
                    <a:pt x="0" y="327"/>
                  </a:lnTo>
                  <a:close/>
                  <a:moveTo>
                    <a:pt x="82" y="2"/>
                  </a:moveTo>
                  <a:lnTo>
                    <a:pt x="3" y="322"/>
                  </a:lnTo>
                  <a:lnTo>
                    <a:pt x="467" y="77"/>
                  </a:lnTo>
                  <a:lnTo>
                    <a:pt x="82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49" name="Freeform 78">
              <a:extLst>
                <a:ext uri="{FF2B5EF4-FFF2-40B4-BE49-F238E27FC236}">
                  <a16:creationId xmlns:a16="http://schemas.microsoft.com/office/drawing/2014/main" id="{72074C7D-24C0-4687-8700-CCA45B8C1CC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097" y="4466"/>
              <a:ext cx="697" cy="351"/>
            </a:xfrm>
            <a:custGeom>
              <a:avLst/>
              <a:gdLst>
                <a:gd name="T0" fmla="*/ 0 w 697"/>
                <a:gd name="T1" fmla="*/ 351 h 351"/>
                <a:gd name="T2" fmla="*/ 697 w 697"/>
                <a:gd name="T3" fmla="*/ 0 h 351"/>
                <a:gd name="T4" fmla="*/ 616 w 697"/>
                <a:gd name="T5" fmla="*/ 327 h 351"/>
                <a:gd name="T6" fmla="*/ 615 w 697"/>
                <a:gd name="T7" fmla="*/ 327 h 351"/>
                <a:gd name="T8" fmla="*/ 0 w 697"/>
                <a:gd name="T9" fmla="*/ 351 h 351"/>
                <a:gd name="T10" fmla="*/ 692 w 697"/>
                <a:gd name="T11" fmla="*/ 4 h 351"/>
                <a:gd name="T12" fmla="*/ 12 w 697"/>
                <a:gd name="T13" fmla="*/ 348 h 351"/>
                <a:gd name="T14" fmla="*/ 614 w 697"/>
                <a:gd name="T15" fmla="*/ 325 h 351"/>
                <a:gd name="T16" fmla="*/ 692 w 697"/>
                <a:gd name="T17" fmla="*/ 4 h 3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97" h="351">
                  <a:moveTo>
                    <a:pt x="0" y="351"/>
                  </a:moveTo>
                  <a:lnTo>
                    <a:pt x="697" y="0"/>
                  </a:lnTo>
                  <a:lnTo>
                    <a:pt x="616" y="327"/>
                  </a:lnTo>
                  <a:lnTo>
                    <a:pt x="615" y="327"/>
                  </a:lnTo>
                  <a:lnTo>
                    <a:pt x="0" y="351"/>
                  </a:lnTo>
                  <a:close/>
                  <a:moveTo>
                    <a:pt x="692" y="4"/>
                  </a:moveTo>
                  <a:lnTo>
                    <a:pt x="12" y="348"/>
                  </a:lnTo>
                  <a:lnTo>
                    <a:pt x="614" y="325"/>
                  </a:lnTo>
                  <a:lnTo>
                    <a:pt x="692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50" name="Freeform 79">
              <a:extLst>
                <a:ext uri="{FF2B5EF4-FFF2-40B4-BE49-F238E27FC236}">
                  <a16:creationId xmlns:a16="http://schemas.microsoft.com/office/drawing/2014/main" id="{BA9E44AC-66F1-45BC-823E-1247C0EF626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00" y="4791"/>
              <a:ext cx="614" cy="359"/>
            </a:xfrm>
            <a:custGeom>
              <a:avLst/>
              <a:gdLst>
                <a:gd name="T0" fmla="*/ 445 w 614"/>
                <a:gd name="T1" fmla="*/ 359 h 359"/>
                <a:gd name="T2" fmla="*/ 444 w 614"/>
                <a:gd name="T3" fmla="*/ 358 h 359"/>
                <a:gd name="T4" fmla="*/ 0 w 614"/>
                <a:gd name="T5" fmla="*/ 24 h 359"/>
                <a:gd name="T6" fmla="*/ 614 w 614"/>
                <a:gd name="T7" fmla="*/ 0 h 359"/>
                <a:gd name="T8" fmla="*/ 613 w 614"/>
                <a:gd name="T9" fmla="*/ 1 h 359"/>
                <a:gd name="T10" fmla="*/ 445 w 614"/>
                <a:gd name="T11" fmla="*/ 359 h 359"/>
                <a:gd name="T12" fmla="*/ 7 w 614"/>
                <a:gd name="T13" fmla="*/ 25 h 359"/>
                <a:gd name="T14" fmla="*/ 444 w 614"/>
                <a:gd name="T15" fmla="*/ 356 h 359"/>
                <a:gd name="T16" fmla="*/ 611 w 614"/>
                <a:gd name="T17" fmla="*/ 2 h 359"/>
                <a:gd name="T18" fmla="*/ 7 w 614"/>
                <a:gd name="T19" fmla="*/ 25 h 3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14" h="359">
                  <a:moveTo>
                    <a:pt x="445" y="359"/>
                  </a:moveTo>
                  <a:lnTo>
                    <a:pt x="444" y="358"/>
                  </a:lnTo>
                  <a:lnTo>
                    <a:pt x="0" y="24"/>
                  </a:lnTo>
                  <a:lnTo>
                    <a:pt x="614" y="0"/>
                  </a:lnTo>
                  <a:lnTo>
                    <a:pt x="613" y="1"/>
                  </a:lnTo>
                  <a:lnTo>
                    <a:pt x="445" y="359"/>
                  </a:lnTo>
                  <a:close/>
                  <a:moveTo>
                    <a:pt x="7" y="25"/>
                  </a:moveTo>
                  <a:lnTo>
                    <a:pt x="444" y="356"/>
                  </a:lnTo>
                  <a:lnTo>
                    <a:pt x="611" y="2"/>
                  </a:lnTo>
                  <a:lnTo>
                    <a:pt x="7" y="2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51" name="Freeform 80">
              <a:extLst>
                <a:ext uri="{FF2B5EF4-FFF2-40B4-BE49-F238E27FC236}">
                  <a16:creationId xmlns:a16="http://schemas.microsoft.com/office/drawing/2014/main" id="{545240C1-9DCD-48FE-BF48-D83556A5365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057" y="4813"/>
              <a:ext cx="489" cy="634"/>
            </a:xfrm>
            <a:custGeom>
              <a:avLst/>
              <a:gdLst>
                <a:gd name="T0" fmla="*/ 0 w 489"/>
                <a:gd name="T1" fmla="*/ 634 h 634"/>
                <a:gd name="T2" fmla="*/ 45 w 489"/>
                <a:gd name="T3" fmla="*/ 0 h 634"/>
                <a:gd name="T4" fmla="*/ 489 w 489"/>
                <a:gd name="T5" fmla="*/ 335 h 634"/>
                <a:gd name="T6" fmla="*/ 0 w 489"/>
                <a:gd name="T7" fmla="*/ 634 h 634"/>
                <a:gd name="T8" fmla="*/ 47 w 489"/>
                <a:gd name="T9" fmla="*/ 5 h 634"/>
                <a:gd name="T10" fmla="*/ 3 w 489"/>
                <a:gd name="T11" fmla="*/ 630 h 634"/>
                <a:gd name="T12" fmla="*/ 485 w 489"/>
                <a:gd name="T13" fmla="*/ 335 h 634"/>
                <a:gd name="T14" fmla="*/ 47 w 489"/>
                <a:gd name="T15" fmla="*/ 5 h 6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89" h="634">
                  <a:moveTo>
                    <a:pt x="0" y="634"/>
                  </a:moveTo>
                  <a:lnTo>
                    <a:pt x="45" y="0"/>
                  </a:lnTo>
                  <a:lnTo>
                    <a:pt x="489" y="335"/>
                  </a:lnTo>
                  <a:lnTo>
                    <a:pt x="0" y="634"/>
                  </a:lnTo>
                  <a:close/>
                  <a:moveTo>
                    <a:pt x="47" y="5"/>
                  </a:moveTo>
                  <a:lnTo>
                    <a:pt x="3" y="630"/>
                  </a:lnTo>
                  <a:lnTo>
                    <a:pt x="485" y="335"/>
                  </a:lnTo>
                  <a:lnTo>
                    <a:pt x="47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52" name="Freeform 81">
              <a:extLst>
                <a:ext uri="{FF2B5EF4-FFF2-40B4-BE49-F238E27FC236}">
                  <a16:creationId xmlns:a16="http://schemas.microsoft.com/office/drawing/2014/main" id="{47BF5847-648C-4C22-A399-E22A5A51724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055" y="5147"/>
              <a:ext cx="538" cy="325"/>
            </a:xfrm>
            <a:custGeom>
              <a:avLst/>
              <a:gdLst>
                <a:gd name="T0" fmla="*/ 0 w 538"/>
                <a:gd name="T1" fmla="*/ 299 h 325"/>
                <a:gd name="T2" fmla="*/ 490 w 538"/>
                <a:gd name="T3" fmla="*/ 0 h 325"/>
                <a:gd name="T4" fmla="*/ 538 w 538"/>
                <a:gd name="T5" fmla="*/ 325 h 325"/>
                <a:gd name="T6" fmla="*/ 0 w 538"/>
                <a:gd name="T7" fmla="*/ 299 h 325"/>
                <a:gd name="T8" fmla="*/ 489 w 538"/>
                <a:gd name="T9" fmla="*/ 3 h 325"/>
                <a:gd name="T10" fmla="*/ 8 w 538"/>
                <a:gd name="T11" fmla="*/ 297 h 325"/>
                <a:gd name="T12" fmla="*/ 536 w 538"/>
                <a:gd name="T13" fmla="*/ 322 h 325"/>
                <a:gd name="T14" fmla="*/ 489 w 538"/>
                <a:gd name="T15" fmla="*/ 3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38" h="325">
                  <a:moveTo>
                    <a:pt x="0" y="299"/>
                  </a:moveTo>
                  <a:lnTo>
                    <a:pt x="490" y="0"/>
                  </a:lnTo>
                  <a:lnTo>
                    <a:pt x="538" y="325"/>
                  </a:lnTo>
                  <a:lnTo>
                    <a:pt x="0" y="299"/>
                  </a:lnTo>
                  <a:close/>
                  <a:moveTo>
                    <a:pt x="489" y="3"/>
                  </a:moveTo>
                  <a:lnTo>
                    <a:pt x="8" y="297"/>
                  </a:lnTo>
                  <a:lnTo>
                    <a:pt x="536" y="322"/>
                  </a:lnTo>
                  <a:lnTo>
                    <a:pt x="489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53" name="Freeform 82">
              <a:extLst>
                <a:ext uri="{FF2B5EF4-FFF2-40B4-BE49-F238E27FC236}">
                  <a16:creationId xmlns:a16="http://schemas.microsoft.com/office/drawing/2014/main" id="{6BEA3AB7-1142-4B3E-8C33-C19BA7A0953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013" y="5444"/>
              <a:ext cx="585" cy="281"/>
            </a:xfrm>
            <a:custGeom>
              <a:avLst/>
              <a:gdLst>
                <a:gd name="T0" fmla="*/ 0 w 585"/>
                <a:gd name="T1" fmla="*/ 281 h 281"/>
                <a:gd name="T2" fmla="*/ 44 w 585"/>
                <a:gd name="T3" fmla="*/ 0 h 281"/>
                <a:gd name="T4" fmla="*/ 585 w 585"/>
                <a:gd name="T5" fmla="*/ 25 h 281"/>
                <a:gd name="T6" fmla="*/ 579 w 585"/>
                <a:gd name="T7" fmla="*/ 28 h 281"/>
                <a:gd name="T8" fmla="*/ 0 w 585"/>
                <a:gd name="T9" fmla="*/ 281 h 281"/>
                <a:gd name="T10" fmla="*/ 46 w 585"/>
                <a:gd name="T11" fmla="*/ 2 h 281"/>
                <a:gd name="T12" fmla="*/ 2 w 585"/>
                <a:gd name="T13" fmla="*/ 276 h 281"/>
                <a:gd name="T14" fmla="*/ 573 w 585"/>
                <a:gd name="T15" fmla="*/ 28 h 281"/>
                <a:gd name="T16" fmla="*/ 46 w 585"/>
                <a:gd name="T17" fmla="*/ 2 h 2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85" h="281">
                  <a:moveTo>
                    <a:pt x="0" y="281"/>
                  </a:moveTo>
                  <a:lnTo>
                    <a:pt x="44" y="0"/>
                  </a:lnTo>
                  <a:lnTo>
                    <a:pt x="585" y="25"/>
                  </a:lnTo>
                  <a:lnTo>
                    <a:pt x="579" y="28"/>
                  </a:lnTo>
                  <a:lnTo>
                    <a:pt x="0" y="281"/>
                  </a:lnTo>
                  <a:close/>
                  <a:moveTo>
                    <a:pt x="46" y="2"/>
                  </a:moveTo>
                  <a:lnTo>
                    <a:pt x="2" y="276"/>
                  </a:lnTo>
                  <a:lnTo>
                    <a:pt x="573" y="28"/>
                  </a:lnTo>
                  <a:lnTo>
                    <a:pt x="46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54" name="Freeform 83">
              <a:extLst>
                <a:ext uri="{FF2B5EF4-FFF2-40B4-BE49-F238E27FC236}">
                  <a16:creationId xmlns:a16="http://schemas.microsoft.com/office/drawing/2014/main" id="{473355E6-00D8-4971-BAE9-5232AF4A4AE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010" y="5469"/>
              <a:ext cx="929" cy="316"/>
            </a:xfrm>
            <a:custGeom>
              <a:avLst/>
              <a:gdLst>
                <a:gd name="T0" fmla="*/ 0 w 929"/>
                <a:gd name="T1" fmla="*/ 255 h 316"/>
                <a:gd name="T2" fmla="*/ 4 w 929"/>
                <a:gd name="T3" fmla="*/ 253 h 316"/>
                <a:gd name="T4" fmla="*/ 582 w 929"/>
                <a:gd name="T5" fmla="*/ 0 h 316"/>
                <a:gd name="T6" fmla="*/ 583 w 929"/>
                <a:gd name="T7" fmla="*/ 0 h 316"/>
                <a:gd name="T8" fmla="*/ 929 w 929"/>
                <a:gd name="T9" fmla="*/ 316 h 316"/>
                <a:gd name="T10" fmla="*/ 926 w 929"/>
                <a:gd name="T11" fmla="*/ 316 h 316"/>
                <a:gd name="T12" fmla="*/ 0 w 929"/>
                <a:gd name="T13" fmla="*/ 255 h 316"/>
                <a:gd name="T14" fmla="*/ 582 w 929"/>
                <a:gd name="T15" fmla="*/ 3 h 316"/>
                <a:gd name="T16" fmla="*/ 10 w 929"/>
                <a:gd name="T17" fmla="*/ 253 h 316"/>
                <a:gd name="T18" fmla="*/ 922 w 929"/>
                <a:gd name="T19" fmla="*/ 314 h 316"/>
                <a:gd name="T20" fmla="*/ 582 w 929"/>
                <a:gd name="T21" fmla="*/ 3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29" h="316">
                  <a:moveTo>
                    <a:pt x="0" y="255"/>
                  </a:moveTo>
                  <a:lnTo>
                    <a:pt x="4" y="253"/>
                  </a:lnTo>
                  <a:lnTo>
                    <a:pt x="582" y="0"/>
                  </a:lnTo>
                  <a:lnTo>
                    <a:pt x="583" y="0"/>
                  </a:lnTo>
                  <a:lnTo>
                    <a:pt x="929" y="316"/>
                  </a:lnTo>
                  <a:lnTo>
                    <a:pt x="926" y="316"/>
                  </a:lnTo>
                  <a:lnTo>
                    <a:pt x="0" y="255"/>
                  </a:lnTo>
                  <a:close/>
                  <a:moveTo>
                    <a:pt x="582" y="3"/>
                  </a:moveTo>
                  <a:lnTo>
                    <a:pt x="10" y="253"/>
                  </a:lnTo>
                  <a:lnTo>
                    <a:pt x="922" y="314"/>
                  </a:lnTo>
                  <a:lnTo>
                    <a:pt x="582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55" name="Freeform 84">
              <a:extLst>
                <a:ext uri="{FF2B5EF4-FFF2-40B4-BE49-F238E27FC236}">
                  <a16:creationId xmlns:a16="http://schemas.microsoft.com/office/drawing/2014/main" id="{17BF83AD-A37A-4590-90B5-C7D2760B22F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589" y="5468"/>
              <a:ext cx="435" cy="318"/>
            </a:xfrm>
            <a:custGeom>
              <a:avLst/>
              <a:gdLst>
                <a:gd name="T0" fmla="*/ 347 w 435"/>
                <a:gd name="T1" fmla="*/ 318 h 318"/>
                <a:gd name="T2" fmla="*/ 346 w 435"/>
                <a:gd name="T3" fmla="*/ 317 h 318"/>
                <a:gd name="T4" fmla="*/ 0 w 435"/>
                <a:gd name="T5" fmla="*/ 0 h 318"/>
                <a:gd name="T6" fmla="*/ 435 w 435"/>
                <a:gd name="T7" fmla="*/ 70 h 318"/>
                <a:gd name="T8" fmla="*/ 435 w 435"/>
                <a:gd name="T9" fmla="*/ 72 h 318"/>
                <a:gd name="T10" fmla="*/ 347 w 435"/>
                <a:gd name="T11" fmla="*/ 318 h 318"/>
                <a:gd name="T12" fmla="*/ 6 w 435"/>
                <a:gd name="T13" fmla="*/ 5 h 318"/>
                <a:gd name="T14" fmla="*/ 346 w 435"/>
                <a:gd name="T15" fmla="*/ 313 h 318"/>
                <a:gd name="T16" fmla="*/ 433 w 435"/>
                <a:gd name="T17" fmla="*/ 72 h 318"/>
                <a:gd name="T18" fmla="*/ 6 w 435"/>
                <a:gd name="T19" fmla="*/ 5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35" h="318">
                  <a:moveTo>
                    <a:pt x="347" y="318"/>
                  </a:moveTo>
                  <a:lnTo>
                    <a:pt x="346" y="317"/>
                  </a:lnTo>
                  <a:lnTo>
                    <a:pt x="0" y="0"/>
                  </a:lnTo>
                  <a:lnTo>
                    <a:pt x="435" y="70"/>
                  </a:lnTo>
                  <a:lnTo>
                    <a:pt x="435" y="72"/>
                  </a:lnTo>
                  <a:lnTo>
                    <a:pt x="347" y="318"/>
                  </a:lnTo>
                  <a:close/>
                  <a:moveTo>
                    <a:pt x="6" y="5"/>
                  </a:moveTo>
                  <a:lnTo>
                    <a:pt x="346" y="313"/>
                  </a:lnTo>
                  <a:lnTo>
                    <a:pt x="433" y="72"/>
                  </a:lnTo>
                  <a:lnTo>
                    <a:pt x="6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56" name="Freeform 85">
              <a:extLst>
                <a:ext uri="{FF2B5EF4-FFF2-40B4-BE49-F238E27FC236}">
                  <a16:creationId xmlns:a16="http://schemas.microsoft.com/office/drawing/2014/main" id="{C5C904B1-5132-48EF-AE86-D79B1FBB780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933" y="5497"/>
              <a:ext cx="648" cy="289"/>
            </a:xfrm>
            <a:custGeom>
              <a:avLst/>
              <a:gdLst>
                <a:gd name="T0" fmla="*/ 0 w 648"/>
                <a:gd name="T1" fmla="*/ 289 h 289"/>
                <a:gd name="T2" fmla="*/ 89 w 648"/>
                <a:gd name="T3" fmla="*/ 40 h 289"/>
                <a:gd name="T4" fmla="*/ 648 w 648"/>
                <a:gd name="T5" fmla="*/ 0 h 289"/>
                <a:gd name="T6" fmla="*/ 0 w 648"/>
                <a:gd name="T7" fmla="*/ 289 h 289"/>
                <a:gd name="T8" fmla="*/ 91 w 648"/>
                <a:gd name="T9" fmla="*/ 43 h 289"/>
                <a:gd name="T10" fmla="*/ 5 w 648"/>
                <a:gd name="T11" fmla="*/ 284 h 289"/>
                <a:gd name="T12" fmla="*/ 635 w 648"/>
                <a:gd name="T13" fmla="*/ 3 h 289"/>
                <a:gd name="T14" fmla="*/ 91 w 648"/>
                <a:gd name="T15" fmla="*/ 43 h 2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48" h="289">
                  <a:moveTo>
                    <a:pt x="0" y="289"/>
                  </a:moveTo>
                  <a:lnTo>
                    <a:pt x="89" y="40"/>
                  </a:lnTo>
                  <a:lnTo>
                    <a:pt x="648" y="0"/>
                  </a:lnTo>
                  <a:lnTo>
                    <a:pt x="0" y="289"/>
                  </a:lnTo>
                  <a:close/>
                  <a:moveTo>
                    <a:pt x="91" y="43"/>
                  </a:moveTo>
                  <a:lnTo>
                    <a:pt x="5" y="284"/>
                  </a:lnTo>
                  <a:lnTo>
                    <a:pt x="635" y="3"/>
                  </a:lnTo>
                  <a:lnTo>
                    <a:pt x="91" y="4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57" name="Freeform 86">
              <a:extLst>
                <a:ext uri="{FF2B5EF4-FFF2-40B4-BE49-F238E27FC236}">
                  <a16:creationId xmlns:a16="http://schemas.microsoft.com/office/drawing/2014/main" id="{34F9323F-E6EA-4A70-A157-49D8CF5918F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020" y="5242"/>
              <a:ext cx="558" cy="299"/>
            </a:xfrm>
            <a:custGeom>
              <a:avLst/>
              <a:gdLst>
                <a:gd name="T0" fmla="*/ 0 w 558"/>
                <a:gd name="T1" fmla="*/ 299 h 299"/>
                <a:gd name="T2" fmla="*/ 326 w 558"/>
                <a:gd name="T3" fmla="*/ 0 h 299"/>
                <a:gd name="T4" fmla="*/ 327 w 558"/>
                <a:gd name="T5" fmla="*/ 1 h 299"/>
                <a:gd name="T6" fmla="*/ 558 w 558"/>
                <a:gd name="T7" fmla="*/ 257 h 299"/>
                <a:gd name="T8" fmla="*/ 555 w 558"/>
                <a:gd name="T9" fmla="*/ 257 h 299"/>
                <a:gd name="T10" fmla="*/ 0 w 558"/>
                <a:gd name="T11" fmla="*/ 299 h 299"/>
                <a:gd name="T12" fmla="*/ 326 w 558"/>
                <a:gd name="T13" fmla="*/ 4 h 299"/>
                <a:gd name="T14" fmla="*/ 7 w 558"/>
                <a:gd name="T15" fmla="*/ 295 h 299"/>
                <a:gd name="T16" fmla="*/ 552 w 558"/>
                <a:gd name="T17" fmla="*/ 255 h 299"/>
                <a:gd name="T18" fmla="*/ 326 w 558"/>
                <a:gd name="T19" fmla="*/ 4 h 2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58" h="299">
                  <a:moveTo>
                    <a:pt x="0" y="299"/>
                  </a:moveTo>
                  <a:lnTo>
                    <a:pt x="326" y="0"/>
                  </a:lnTo>
                  <a:lnTo>
                    <a:pt x="327" y="1"/>
                  </a:lnTo>
                  <a:lnTo>
                    <a:pt x="558" y="257"/>
                  </a:lnTo>
                  <a:lnTo>
                    <a:pt x="555" y="257"/>
                  </a:lnTo>
                  <a:lnTo>
                    <a:pt x="0" y="299"/>
                  </a:lnTo>
                  <a:close/>
                  <a:moveTo>
                    <a:pt x="326" y="4"/>
                  </a:moveTo>
                  <a:lnTo>
                    <a:pt x="7" y="295"/>
                  </a:lnTo>
                  <a:lnTo>
                    <a:pt x="552" y="255"/>
                  </a:lnTo>
                  <a:lnTo>
                    <a:pt x="326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58" name="Freeform 87">
              <a:extLst>
                <a:ext uri="{FF2B5EF4-FFF2-40B4-BE49-F238E27FC236}">
                  <a16:creationId xmlns:a16="http://schemas.microsoft.com/office/drawing/2014/main" id="{A7BABEC4-5A7C-4AD4-8B22-EB5DB065963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180" y="4239"/>
              <a:ext cx="625" cy="461"/>
            </a:xfrm>
            <a:custGeom>
              <a:avLst/>
              <a:gdLst>
                <a:gd name="T0" fmla="*/ 625 w 625"/>
                <a:gd name="T1" fmla="*/ 461 h 461"/>
                <a:gd name="T2" fmla="*/ 0 w 625"/>
                <a:gd name="T3" fmla="*/ 306 h 461"/>
                <a:gd name="T4" fmla="*/ 0 w 625"/>
                <a:gd name="T5" fmla="*/ 305 h 461"/>
                <a:gd name="T6" fmla="*/ 23 w 625"/>
                <a:gd name="T7" fmla="*/ 0 h 461"/>
                <a:gd name="T8" fmla="*/ 625 w 625"/>
                <a:gd name="T9" fmla="*/ 461 h 461"/>
                <a:gd name="T10" fmla="*/ 2 w 625"/>
                <a:gd name="T11" fmla="*/ 304 h 461"/>
                <a:gd name="T12" fmla="*/ 615 w 625"/>
                <a:gd name="T13" fmla="*/ 455 h 461"/>
                <a:gd name="T14" fmla="*/ 26 w 625"/>
                <a:gd name="T15" fmla="*/ 4 h 461"/>
                <a:gd name="T16" fmla="*/ 2 w 625"/>
                <a:gd name="T17" fmla="*/ 304 h 4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25" h="461">
                  <a:moveTo>
                    <a:pt x="625" y="461"/>
                  </a:moveTo>
                  <a:lnTo>
                    <a:pt x="0" y="306"/>
                  </a:lnTo>
                  <a:lnTo>
                    <a:pt x="0" y="305"/>
                  </a:lnTo>
                  <a:lnTo>
                    <a:pt x="23" y="0"/>
                  </a:lnTo>
                  <a:lnTo>
                    <a:pt x="625" y="461"/>
                  </a:lnTo>
                  <a:close/>
                  <a:moveTo>
                    <a:pt x="2" y="304"/>
                  </a:moveTo>
                  <a:lnTo>
                    <a:pt x="615" y="455"/>
                  </a:lnTo>
                  <a:lnTo>
                    <a:pt x="26" y="4"/>
                  </a:lnTo>
                  <a:lnTo>
                    <a:pt x="2" y="30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59" name="Freeform 88">
              <a:extLst>
                <a:ext uri="{FF2B5EF4-FFF2-40B4-BE49-F238E27FC236}">
                  <a16:creationId xmlns:a16="http://schemas.microsoft.com/office/drawing/2014/main" id="{3444879B-F81B-494C-A5CA-45079FB46B4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199" y="4239"/>
              <a:ext cx="911" cy="459"/>
            </a:xfrm>
            <a:custGeom>
              <a:avLst/>
              <a:gdLst>
                <a:gd name="T0" fmla="*/ 602 w 911"/>
                <a:gd name="T1" fmla="*/ 459 h 459"/>
                <a:gd name="T2" fmla="*/ 600 w 911"/>
                <a:gd name="T3" fmla="*/ 458 h 459"/>
                <a:gd name="T4" fmla="*/ 0 w 911"/>
                <a:gd name="T5" fmla="*/ 0 h 459"/>
                <a:gd name="T6" fmla="*/ 911 w 911"/>
                <a:gd name="T7" fmla="*/ 269 h 459"/>
                <a:gd name="T8" fmla="*/ 602 w 911"/>
                <a:gd name="T9" fmla="*/ 459 h 459"/>
                <a:gd name="T10" fmla="*/ 11 w 911"/>
                <a:gd name="T11" fmla="*/ 6 h 459"/>
                <a:gd name="T12" fmla="*/ 602 w 911"/>
                <a:gd name="T13" fmla="*/ 456 h 459"/>
                <a:gd name="T14" fmla="*/ 905 w 911"/>
                <a:gd name="T15" fmla="*/ 271 h 459"/>
                <a:gd name="T16" fmla="*/ 11 w 911"/>
                <a:gd name="T17" fmla="*/ 6 h 4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11" h="459">
                  <a:moveTo>
                    <a:pt x="602" y="459"/>
                  </a:moveTo>
                  <a:lnTo>
                    <a:pt x="600" y="458"/>
                  </a:lnTo>
                  <a:lnTo>
                    <a:pt x="0" y="0"/>
                  </a:lnTo>
                  <a:lnTo>
                    <a:pt x="911" y="269"/>
                  </a:lnTo>
                  <a:lnTo>
                    <a:pt x="602" y="459"/>
                  </a:lnTo>
                  <a:close/>
                  <a:moveTo>
                    <a:pt x="11" y="6"/>
                  </a:moveTo>
                  <a:lnTo>
                    <a:pt x="602" y="456"/>
                  </a:lnTo>
                  <a:lnTo>
                    <a:pt x="905" y="271"/>
                  </a:lnTo>
                  <a:lnTo>
                    <a:pt x="11" y="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60" name="Freeform 89">
              <a:extLst>
                <a:ext uri="{FF2B5EF4-FFF2-40B4-BE49-F238E27FC236}">
                  <a16:creationId xmlns:a16="http://schemas.microsoft.com/office/drawing/2014/main" id="{A46A64A1-1723-4712-AFB8-1A54E3B23B6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798" y="4506"/>
              <a:ext cx="309" cy="531"/>
            </a:xfrm>
            <a:custGeom>
              <a:avLst/>
              <a:gdLst>
                <a:gd name="T0" fmla="*/ 286 w 309"/>
                <a:gd name="T1" fmla="*/ 531 h 531"/>
                <a:gd name="T2" fmla="*/ 284 w 309"/>
                <a:gd name="T3" fmla="*/ 529 h 531"/>
                <a:gd name="T4" fmla="*/ 0 w 309"/>
                <a:gd name="T5" fmla="*/ 190 h 531"/>
                <a:gd name="T6" fmla="*/ 1 w 309"/>
                <a:gd name="T7" fmla="*/ 189 h 531"/>
                <a:gd name="T8" fmla="*/ 309 w 309"/>
                <a:gd name="T9" fmla="*/ 0 h 531"/>
                <a:gd name="T10" fmla="*/ 286 w 309"/>
                <a:gd name="T11" fmla="*/ 531 h 531"/>
                <a:gd name="T12" fmla="*/ 4 w 309"/>
                <a:gd name="T13" fmla="*/ 191 h 531"/>
                <a:gd name="T14" fmla="*/ 284 w 309"/>
                <a:gd name="T15" fmla="*/ 524 h 531"/>
                <a:gd name="T16" fmla="*/ 307 w 309"/>
                <a:gd name="T17" fmla="*/ 5 h 531"/>
                <a:gd name="T18" fmla="*/ 4 w 309"/>
                <a:gd name="T19" fmla="*/ 191 h 5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09" h="531">
                  <a:moveTo>
                    <a:pt x="286" y="531"/>
                  </a:moveTo>
                  <a:lnTo>
                    <a:pt x="284" y="529"/>
                  </a:lnTo>
                  <a:lnTo>
                    <a:pt x="0" y="190"/>
                  </a:lnTo>
                  <a:lnTo>
                    <a:pt x="1" y="189"/>
                  </a:lnTo>
                  <a:lnTo>
                    <a:pt x="309" y="0"/>
                  </a:lnTo>
                  <a:lnTo>
                    <a:pt x="286" y="531"/>
                  </a:lnTo>
                  <a:close/>
                  <a:moveTo>
                    <a:pt x="4" y="191"/>
                  </a:moveTo>
                  <a:lnTo>
                    <a:pt x="284" y="524"/>
                  </a:lnTo>
                  <a:lnTo>
                    <a:pt x="307" y="5"/>
                  </a:lnTo>
                  <a:lnTo>
                    <a:pt x="4" y="19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61" name="Freeform 90">
              <a:extLst>
                <a:ext uri="{FF2B5EF4-FFF2-40B4-BE49-F238E27FC236}">
                  <a16:creationId xmlns:a16="http://schemas.microsoft.com/office/drawing/2014/main" id="{032BA3E1-2E64-4932-9580-C5EE1030BE8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798" y="4692"/>
              <a:ext cx="286" cy="648"/>
            </a:xfrm>
            <a:custGeom>
              <a:avLst/>
              <a:gdLst>
                <a:gd name="T0" fmla="*/ 128 w 286"/>
                <a:gd name="T1" fmla="*/ 648 h 648"/>
                <a:gd name="T2" fmla="*/ 128 w 286"/>
                <a:gd name="T3" fmla="*/ 645 h 648"/>
                <a:gd name="T4" fmla="*/ 0 w 286"/>
                <a:gd name="T5" fmla="*/ 0 h 648"/>
                <a:gd name="T6" fmla="*/ 286 w 286"/>
                <a:gd name="T7" fmla="*/ 342 h 648"/>
                <a:gd name="T8" fmla="*/ 286 w 286"/>
                <a:gd name="T9" fmla="*/ 343 h 648"/>
                <a:gd name="T10" fmla="*/ 128 w 286"/>
                <a:gd name="T11" fmla="*/ 648 h 648"/>
                <a:gd name="T12" fmla="*/ 5 w 286"/>
                <a:gd name="T13" fmla="*/ 9 h 648"/>
                <a:gd name="T14" fmla="*/ 129 w 286"/>
                <a:gd name="T15" fmla="*/ 640 h 648"/>
                <a:gd name="T16" fmla="*/ 284 w 286"/>
                <a:gd name="T17" fmla="*/ 342 h 648"/>
                <a:gd name="T18" fmla="*/ 5 w 286"/>
                <a:gd name="T19" fmla="*/ 9 h 6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86" h="648">
                  <a:moveTo>
                    <a:pt x="128" y="648"/>
                  </a:moveTo>
                  <a:lnTo>
                    <a:pt x="128" y="645"/>
                  </a:lnTo>
                  <a:lnTo>
                    <a:pt x="0" y="0"/>
                  </a:lnTo>
                  <a:lnTo>
                    <a:pt x="286" y="342"/>
                  </a:lnTo>
                  <a:lnTo>
                    <a:pt x="286" y="343"/>
                  </a:lnTo>
                  <a:lnTo>
                    <a:pt x="128" y="648"/>
                  </a:lnTo>
                  <a:close/>
                  <a:moveTo>
                    <a:pt x="5" y="9"/>
                  </a:moveTo>
                  <a:lnTo>
                    <a:pt x="129" y="640"/>
                  </a:lnTo>
                  <a:lnTo>
                    <a:pt x="284" y="342"/>
                  </a:lnTo>
                  <a:lnTo>
                    <a:pt x="5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62" name="Freeform 91">
              <a:extLst>
                <a:ext uri="{FF2B5EF4-FFF2-40B4-BE49-F238E27FC236}">
                  <a16:creationId xmlns:a16="http://schemas.microsoft.com/office/drawing/2014/main" id="{419004BA-C566-45CB-B7AD-1D24B1E6664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925" y="5031"/>
              <a:ext cx="570" cy="444"/>
            </a:xfrm>
            <a:custGeom>
              <a:avLst/>
              <a:gdLst>
                <a:gd name="T0" fmla="*/ 570 w 570"/>
                <a:gd name="T1" fmla="*/ 444 h 444"/>
                <a:gd name="T2" fmla="*/ 565 w 570"/>
                <a:gd name="T3" fmla="*/ 443 h 444"/>
                <a:gd name="T4" fmla="*/ 0 w 570"/>
                <a:gd name="T5" fmla="*/ 306 h 444"/>
                <a:gd name="T6" fmla="*/ 158 w 570"/>
                <a:gd name="T7" fmla="*/ 0 h 444"/>
                <a:gd name="T8" fmla="*/ 570 w 570"/>
                <a:gd name="T9" fmla="*/ 444 h 444"/>
                <a:gd name="T10" fmla="*/ 4 w 570"/>
                <a:gd name="T11" fmla="*/ 305 h 444"/>
                <a:gd name="T12" fmla="*/ 562 w 570"/>
                <a:gd name="T13" fmla="*/ 439 h 444"/>
                <a:gd name="T14" fmla="*/ 158 w 570"/>
                <a:gd name="T15" fmla="*/ 5 h 444"/>
                <a:gd name="T16" fmla="*/ 4 w 570"/>
                <a:gd name="T17" fmla="*/ 305 h 4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70" h="444">
                  <a:moveTo>
                    <a:pt x="570" y="444"/>
                  </a:moveTo>
                  <a:lnTo>
                    <a:pt x="565" y="443"/>
                  </a:lnTo>
                  <a:lnTo>
                    <a:pt x="0" y="306"/>
                  </a:lnTo>
                  <a:lnTo>
                    <a:pt x="158" y="0"/>
                  </a:lnTo>
                  <a:lnTo>
                    <a:pt x="570" y="444"/>
                  </a:lnTo>
                  <a:close/>
                  <a:moveTo>
                    <a:pt x="4" y="305"/>
                  </a:moveTo>
                  <a:lnTo>
                    <a:pt x="562" y="439"/>
                  </a:lnTo>
                  <a:lnTo>
                    <a:pt x="158" y="5"/>
                  </a:lnTo>
                  <a:lnTo>
                    <a:pt x="4" y="30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63" name="Freeform 92">
              <a:extLst>
                <a:ext uri="{FF2B5EF4-FFF2-40B4-BE49-F238E27FC236}">
                  <a16:creationId xmlns:a16="http://schemas.microsoft.com/office/drawing/2014/main" id="{857DACD2-66EA-4B6F-9BC9-93C34D4729E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81" y="4943"/>
              <a:ext cx="452" cy="533"/>
            </a:xfrm>
            <a:custGeom>
              <a:avLst/>
              <a:gdLst>
                <a:gd name="T0" fmla="*/ 410 w 452"/>
                <a:gd name="T1" fmla="*/ 533 h 533"/>
                <a:gd name="T2" fmla="*/ 409 w 452"/>
                <a:gd name="T3" fmla="*/ 531 h 533"/>
                <a:gd name="T4" fmla="*/ 0 w 452"/>
                <a:gd name="T5" fmla="*/ 90 h 533"/>
                <a:gd name="T6" fmla="*/ 452 w 452"/>
                <a:gd name="T7" fmla="*/ 0 h 533"/>
                <a:gd name="T8" fmla="*/ 452 w 452"/>
                <a:gd name="T9" fmla="*/ 2 h 533"/>
                <a:gd name="T10" fmla="*/ 410 w 452"/>
                <a:gd name="T11" fmla="*/ 533 h 533"/>
                <a:gd name="T12" fmla="*/ 4 w 452"/>
                <a:gd name="T13" fmla="*/ 92 h 533"/>
                <a:gd name="T14" fmla="*/ 409 w 452"/>
                <a:gd name="T15" fmla="*/ 527 h 533"/>
                <a:gd name="T16" fmla="*/ 450 w 452"/>
                <a:gd name="T17" fmla="*/ 3 h 533"/>
                <a:gd name="T18" fmla="*/ 4 w 452"/>
                <a:gd name="T19" fmla="*/ 92 h 5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52" h="533">
                  <a:moveTo>
                    <a:pt x="410" y="533"/>
                  </a:moveTo>
                  <a:lnTo>
                    <a:pt x="409" y="531"/>
                  </a:lnTo>
                  <a:lnTo>
                    <a:pt x="0" y="90"/>
                  </a:lnTo>
                  <a:lnTo>
                    <a:pt x="452" y="0"/>
                  </a:lnTo>
                  <a:lnTo>
                    <a:pt x="452" y="2"/>
                  </a:lnTo>
                  <a:lnTo>
                    <a:pt x="410" y="533"/>
                  </a:lnTo>
                  <a:close/>
                  <a:moveTo>
                    <a:pt x="4" y="92"/>
                  </a:moveTo>
                  <a:lnTo>
                    <a:pt x="409" y="527"/>
                  </a:lnTo>
                  <a:lnTo>
                    <a:pt x="450" y="3"/>
                  </a:lnTo>
                  <a:lnTo>
                    <a:pt x="4" y="9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64" name="Freeform 93">
              <a:extLst>
                <a:ext uri="{FF2B5EF4-FFF2-40B4-BE49-F238E27FC236}">
                  <a16:creationId xmlns:a16="http://schemas.microsoft.com/office/drawing/2014/main" id="{3F5B14BD-016A-47F5-A7DF-2C39256822C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81" y="4402"/>
              <a:ext cx="453" cy="634"/>
            </a:xfrm>
            <a:custGeom>
              <a:avLst/>
              <a:gdLst>
                <a:gd name="T0" fmla="*/ 0 w 453"/>
                <a:gd name="T1" fmla="*/ 634 h 634"/>
                <a:gd name="T2" fmla="*/ 1 w 453"/>
                <a:gd name="T3" fmla="*/ 632 h 634"/>
                <a:gd name="T4" fmla="*/ 235 w 453"/>
                <a:gd name="T5" fmla="*/ 0 h 634"/>
                <a:gd name="T6" fmla="*/ 453 w 453"/>
                <a:gd name="T7" fmla="*/ 544 h 634"/>
                <a:gd name="T8" fmla="*/ 0 w 453"/>
                <a:gd name="T9" fmla="*/ 634 h 634"/>
                <a:gd name="T10" fmla="*/ 235 w 453"/>
                <a:gd name="T11" fmla="*/ 7 h 634"/>
                <a:gd name="T12" fmla="*/ 4 w 453"/>
                <a:gd name="T13" fmla="*/ 631 h 634"/>
                <a:gd name="T14" fmla="*/ 450 w 453"/>
                <a:gd name="T15" fmla="*/ 542 h 634"/>
                <a:gd name="T16" fmla="*/ 235 w 453"/>
                <a:gd name="T17" fmla="*/ 7 h 6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53" h="634">
                  <a:moveTo>
                    <a:pt x="0" y="634"/>
                  </a:moveTo>
                  <a:lnTo>
                    <a:pt x="1" y="632"/>
                  </a:lnTo>
                  <a:lnTo>
                    <a:pt x="235" y="0"/>
                  </a:lnTo>
                  <a:lnTo>
                    <a:pt x="453" y="544"/>
                  </a:lnTo>
                  <a:lnTo>
                    <a:pt x="0" y="634"/>
                  </a:lnTo>
                  <a:close/>
                  <a:moveTo>
                    <a:pt x="235" y="7"/>
                  </a:moveTo>
                  <a:lnTo>
                    <a:pt x="4" y="631"/>
                  </a:lnTo>
                  <a:lnTo>
                    <a:pt x="450" y="542"/>
                  </a:lnTo>
                  <a:lnTo>
                    <a:pt x="235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65" name="Freeform 94">
              <a:extLst>
                <a:ext uri="{FF2B5EF4-FFF2-40B4-BE49-F238E27FC236}">
                  <a16:creationId xmlns:a16="http://schemas.microsoft.com/office/drawing/2014/main" id="{864C4D3A-9D3A-4D20-B9BF-D5E92316101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82" y="4404"/>
              <a:ext cx="236" cy="638"/>
            </a:xfrm>
            <a:custGeom>
              <a:avLst/>
              <a:gdLst>
                <a:gd name="T0" fmla="*/ 0 w 236"/>
                <a:gd name="T1" fmla="*/ 638 h 638"/>
                <a:gd name="T2" fmla="*/ 23 w 236"/>
                <a:gd name="T3" fmla="*/ 104 h 638"/>
                <a:gd name="T4" fmla="*/ 236 w 236"/>
                <a:gd name="T5" fmla="*/ 0 h 638"/>
                <a:gd name="T6" fmla="*/ 235 w 236"/>
                <a:gd name="T7" fmla="*/ 3 h 638"/>
                <a:gd name="T8" fmla="*/ 0 w 236"/>
                <a:gd name="T9" fmla="*/ 638 h 638"/>
                <a:gd name="T10" fmla="*/ 25 w 236"/>
                <a:gd name="T11" fmla="*/ 106 h 638"/>
                <a:gd name="T12" fmla="*/ 3 w 236"/>
                <a:gd name="T13" fmla="*/ 622 h 638"/>
                <a:gd name="T14" fmla="*/ 232 w 236"/>
                <a:gd name="T15" fmla="*/ 4 h 638"/>
                <a:gd name="T16" fmla="*/ 25 w 236"/>
                <a:gd name="T17" fmla="*/ 106 h 6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6" h="638">
                  <a:moveTo>
                    <a:pt x="0" y="638"/>
                  </a:moveTo>
                  <a:lnTo>
                    <a:pt x="23" y="104"/>
                  </a:lnTo>
                  <a:lnTo>
                    <a:pt x="236" y="0"/>
                  </a:lnTo>
                  <a:lnTo>
                    <a:pt x="235" y="3"/>
                  </a:lnTo>
                  <a:lnTo>
                    <a:pt x="0" y="638"/>
                  </a:lnTo>
                  <a:close/>
                  <a:moveTo>
                    <a:pt x="25" y="106"/>
                  </a:moveTo>
                  <a:lnTo>
                    <a:pt x="3" y="622"/>
                  </a:lnTo>
                  <a:lnTo>
                    <a:pt x="232" y="4"/>
                  </a:lnTo>
                  <a:lnTo>
                    <a:pt x="25" y="10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66" name="Freeform 95">
              <a:extLst>
                <a:ext uri="{FF2B5EF4-FFF2-40B4-BE49-F238E27FC236}">
                  <a16:creationId xmlns:a16="http://schemas.microsoft.com/office/drawing/2014/main" id="{5C6590D4-F9A5-435A-B907-5FBC062D02C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894" y="3856"/>
              <a:ext cx="424" cy="655"/>
            </a:xfrm>
            <a:custGeom>
              <a:avLst/>
              <a:gdLst>
                <a:gd name="T0" fmla="*/ 212 w 424"/>
                <a:gd name="T1" fmla="*/ 655 h 655"/>
                <a:gd name="T2" fmla="*/ 211 w 424"/>
                <a:gd name="T3" fmla="*/ 654 h 655"/>
                <a:gd name="T4" fmla="*/ 0 w 424"/>
                <a:gd name="T5" fmla="*/ 0 h 655"/>
                <a:gd name="T6" fmla="*/ 424 w 424"/>
                <a:gd name="T7" fmla="*/ 551 h 655"/>
                <a:gd name="T8" fmla="*/ 212 w 424"/>
                <a:gd name="T9" fmla="*/ 655 h 655"/>
                <a:gd name="T10" fmla="*/ 7 w 424"/>
                <a:gd name="T11" fmla="*/ 13 h 655"/>
                <a:gd name="T12" fmla="*/ 213 w 424"/>
                <a:gd name="T13" fmla="*/ 651 h 655"/>
                <a:gd name="T14" fmla="*/ 420 w 424"/>
                <a:gd name="T15" fmla="*/ 550 h 655"/>
                <a:gd name="T16" fmla="*/ 7 w 424"/>
                <a:gd name="T17" fmla="*/ 13 h 6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24" h="655">
                  <a:moveTo>
                    <a:pt x="212" y="655"/>
                  </a:moveTo>
                  <a:lnTo>
                    <a:pt x="211" y="654"/>
                  </a:lnTo>
                  <a:lnTo>
                    <a:pt x="0" y="0"/>
                  </a:lnTo>
                  <a:lnTo>
                    <a:pt x="424" y="551"/>
                  </a:lnTo>
                  <a:lnTo>
                    <a:pt x="212" y="655"/>
                  </a:lnTo>
                  <a:close/>
                  <a:moveTo>
                    <a:pt x="7" y="13"/>
                  </a:moveTo>
                  <a:lnTo>
                    <a:pt x="213" y="651"/>
                  </a:lnTo>
                  <a:lnTo>
                    <a:pt x="420" y="550"/>
                  </a:lnTo>
                  <a:lnTo>
                    <a:pt x="7" y="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67" name="Freeform 96">
              <a:extLst>
                <a:ext uri="{FF2B5EF4-FFF2-40B4-BE49-F238E27FC236}">
                  <a16:creationId xmlns:a16="http://schemas.microsoft.com/office/drawing/2014/main" id="{101821A3-E5C1-486D-BCB9-CEE2CC2C818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552" y="3861"/>
              <a:ext cx="557" cy="652"/>
            </a:xfrm>
            <a:custGeom>
              <a:avLst/>
              <a:gdLst>
                <a:gd name="T0" fmla="*/ 557 w 557"/>
                <a:gd name="T1" fmla="*/ 652 h 652"/>
                <a:gd name="T2" fmla="*/ 0 w 557"/>
                <a:gd name="T3" fmla="*/ 154 h 652"/>
                <a:gd name="T4" fmla="*/ 347 w 557"/>
                <a:gd name="T5" fmla="*/ 0 h 652"/>
                <a:gd name="T6" fmla="*/ 347 w 557"/>
                <a:gd name="T7" fmla="*/ 1 h 652"/>
                <a:gd name="T8" fmla="*/ 557 w 557"/>
                <a:gd name="T9" fmla="*/ 652 h 652"/>
                <a:gd name="T10" fmla="*/ 4 w 557"/>
                <a:gd name="T11" fmla="*/ 155 h 652"/>
                <a:gd name="T12" fmla="*/ 552 w 557"/>
                <a:gd name="T13" fmla="*/ 644 h 652"/>
                <a:gd name="T14" fmla="*/ 344 w 557"/>
                <a:gd name="T15" fmla="*/ 3 h 652"/>
                <a:gd name="T16" fmla="*/ 4 w 557"/>
                <a:gd name="T17" fmla="*/ 155 h 6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57" h="652">
                  <a:moveTo>
                    <a:pt x="557" y="652"/>
                  </a:moveTo>
                  <a:lnTo>
                    <a:pt x="0" y="154"/>
                  </a:lnTo>
                  <a:lnTo>
                    <a:pt x="347" y="0"/>
                  </a:lnTo>
                  <a:lnTo>
                    <a:pt x="347" y="1"/>
                  </a:lnTo>
                  <a:lnTo>
                    <a:pt x="557" y="652"/>
                  </a:lnTo>
                  <a:close/>
                  <a:moveTo>
                    <a:pt x="4" y="155"/>
                  </a:moveTo>
                  <a:lnTo>
                    <a:pt x="552" y="644"/>
                  </a:lnTo>
                  <a:lnTo>
                    <a:pt x="344" y="3"/>
                  </a:lnTo>
                  <a:lnTo>
                    <a:pt x="4" y="15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68" name="Freeform 97">
              <a:extLst>
                <a:ext uri="{FF2B5EF4-FFF2-40B4-BE49-F238E27FC236}">
                  <a16:creationId xmlns:a16="http://schemas.microsoft.com/office/drawing/2014/main" id="{40B6C44D-CE0F-4F35-B33C-78CA2A6528F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553" y="3551"/>
              <a:ext cx="347" cy="467"/>
            </a:xfrm>
            <a:custGeom>
              <a:avLst/>
              <a:gdLst>
                <a:gd name="T0" fmla="*/ 0 w 347"/>
                <a:gd name="T1" fmla="*/ 467 h 467"/>
                <a:gd name="T2" fmla="*/ 0 w 347"/>
                <a:gd name="T3" fmla="*/ 464 h 467"/>
                <a:gd name="T4" fmla="*/ 57 w 347"/>
                <a:gd name="T5" fmla="*/ 0 h 467"/>
                <a:gd name="T6" fmla="*/ 347 w 347"/>
                <a:gd name="T7" fmla="*/ 312 h 467"/>
                <a:gd name="T8" fmla="*/ 344 w 347"/>
                <a:gd name="T9" fmla="*/ 313 h 467"/>
                <a:gd name="T10" fmla="*/ 0 w 347"/>
                <a:gd name="T11" fmla="*/ 467 h 467"/>
                <a:gd name="T12" fmla="*/ 60 w 347"/>
                <a:gd name="T13" fmla="*/ 6 h 467"/>
                <a:gd name="T14" fmla="*/ 3 w 347"/>
                <a:gd name="T15" fmla="*/ 462 h 467"/>
                <a:gd name="T16" fmla="*/ 342 w 347"/>
                <a:gd name="T17" fmla="*/ 311 h 467"/>
                <a:gd name="T18" fmla="*/ 60 w 347"/>
                <a:gd name="T19" fmla="*/ 6 h 4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7" h="467">
                  <a:moveTo>
                    <a:pt x="0" y="467"/>
                  </a:moveTo>
                  <a:lnTo>
                    <a:pt x="0" y="464"/>
                  </a:lnTo>
                  <a:lnTo>
                    <a:pt x="57" y="0"/>
                  </a:lnTo>
                  <a:lnTo>
                    <a:pt x="347" y="312"/>
                  </a:lnTo>
                  <a:lnTo>
                    <a:pt x="344" y="313"/>
                  </a:lnTo>
                  <a:lnTo>
                    <a:pt x="0" y="467"/>
                  </a:lnTo>
                  <a:close/>
                  <a:moveTo>
                    <a:pt x="60" y="6"/>
                  </a:moveTo>
                  <a:lnTo>
                    <a:pt x="3" y="462"/>
                  </a:lnTo>
                  <a:lnTo>
                    <a:pt x="342" y="311"/>
                  </a:lnTo>
                  <a:lnTo>
                    <a:pt x="60" y="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69" name="Freeform 98">
              <a:extLst>
                <a:ext uri="{FF2B5EF4-FFF2-40B4-BE49-F238E27FC236}">
                  <a16:creationId xmlns:a16="http://schemas.microsoft.com/office/drawing/2014/main" id="{30C8625F-A084-4345-B41B-F58D50A85D0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018" y="3551"/>
              <a:ext cx="595" cy="465"/>
            </a:xfrm>
            <a:custGeom>
              <a:avLst/>
              <a:gdLst>
                <a:gd name="T0" fmla="*/ 537 w 595"/>
                <a:gd name="T1" fmla="*/ 465 h 465"/>
                <a:gd name="T2" fmla="*/ 536 w 595"/>
                <a:gd name="T3" fmla="*/ 465 h 465"/>
                <a:gd name="T4" fmla="*/ 0 w 595"/>
                <a:gd name="T5" fmla="*/ 372 h 465"/>
                <a:gd name="T6" fmla="*/ 3 w 595"/>
                <a:gd name="T7" fmla="*/ 370 h 465"/>
                <a:gd name="T8" fmla="*/ 595 w 595"/>
                <a:gd name="T9" fmla="*/ 0 h 465"/>
                <a:gd name="T10" fmla="*/ 595 w 595"/>
                <a:gd name="T11" fmla="*/ 2 h 465"/>
                <a:gd name="T12" fmla="*/ 537 w 595"/>
                <a:gd name="T13" fmla="*/ 465 h 465"/>
                <a:gd name="T14" fmla="*/ 6 w 595"/>
                <a:gd name="T15" fmla="*/ 370 h 465"/>
                <a:gd name="T16" fmla="*/ 535 w 595"/>
                <a:gd name="T17" fmla="*/ 463 h 465"/>
                <a:gd name="T18" fmla="*/ 591 w 595"/>
                <a:gd name="T19" fmla="*/ 5 h 465"/>
                <a:gd name="T20" fmla="*/ 6 w 595"/>
                <a:gd name="T21" fmla="*/ 370 h 4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5" h="465">
                  <a:moveTo>
                    <a:pt x="537" y="465"/>
                  </a:moveTo>
                  <a:lnTo>
                    <a:pt x="536" y="465"/>
                  </a:lnTo>
                  <a:lnTo>
                    <a:pt x="0" y="372"/>
                  </a:lnTo>
                  <a:lnTo>
                    <a:pt x="3" y="370"/>
                  </a:lnTo>
                  <a:lnTo>
                    <a:pt x="595" y="0"/>
                  </a:lnTo>
                  <a:lnTo>
                    <a:pt x="595" y="2"/>
                  </a:lnTo>
                  <a:lnTo>
                    <a:pt x="537" y="465"/>
                  </a:lnTo>
                  <a:close/>
                  <a:moveTo>
                    <a:pt x="6" y="370"/>
                  </a:moveTo>
                  <a:lnTo>
                    <a:pt x="535" y="463"/>
                  </a:lnTo>
                  <a:lnTo>
                    <a:pt x="591" y="5"/>
                  </a:lnTo>
                  <a:lnTo>
                    <a:pt x="6" y="37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70" name="Freeform 99">
              <a:extLst>
                <a:ext uri="{FF2B5EF4-FFF2-40B4-BE49-F238E27FC236}">
                  <a16:creationId xmlns:a16="http://schemas.microsoft.com/office/drawing/2014/main" id="{BA2C53D1-E0DE-4DF7-8228-52D35997DF4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845" y="3550"/>
              <a:ext cx="773" cy="373"/>
            </a:xfrm>
            <a:custGeom>
              <a:avLst/>
              <a:gdLst>
                <a:gd name="T0" fmla="*/ 176 w 773"/>
                <a:gd name="T1" fmla="*/ 373 h 373"/>
                <a:gd name="T2" fmla="*/ 0 w 773"/>
                <a:gd name="T3" fmla="*/ 204 h 373"/>
                <a:gd name="T4" fmla="*/ 773 w 773"/>
                <a:gd name="T5" fmla="*/ 0 h 373"/>
                <a:gd name="T6" fmla="*/ 176 w 773"/>
                <a:gd name="T7" fmla="*/ 373 h 373"/>
                <a:gd name="T8" fmla="*/ 4 w 773"/>
                <a:gd name="T9" fmla="*/ 205 h 373"/>
                <a:gd name="T10" fmla="*/ 176 w 773"/>
                <a:gd name="T11" fmla="*/ 371 h 373"/>
                <a:gd name="T12" fmla="*/ 758 w 773"/>
                <a:gd name="T13" fmla="*/ 7 h 373"/>
                <a:gd name="T14" fmla="*/ 4 w 773"/>
                <a:gd name="T15" fmla="*/ 205 h 3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73" h="373">
                  <a:moveTo>
                    <a:pt x="176" y="373"/>
                  </a:moveTo>
                  <a:lnTo>
                    <a:pt x="0" y="204"/>
                  </a:lnTo>
                  <a:lnTo>
                    <a:pt x="773" y="0"/>
                  </a:lnTo>
                  <a:lnTo>
                    <a:pt x="176" y="373"/>
                  </a:lnTo>
                  <a:close/>
                  <a:moveTo>
                    <a:pt x="4" y="205"/>
                  </a:moveTo>
                  <a:lnTo>
                    <a:pt x="176" y="371"/>
                  </a:lnTo>
                  <a:lnTo>
                    <a:pt x="758" y="7"/>
                  </a:lnTo>
                  <a:lnTo>
                    <a:pt x="4" y="20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71" name="Freeform 100">
              <a:extLst>
                <a:ext uri="{FF2B5EF4-FFF2-40B4-BE49-F238E27FC236}">
                  <a16:creationId xmlns:a16="http://schemas.microsoft.com/office/drawing/2014/main" id="{5FBCBC23-0577-4767-AC47-A0EA7FF343A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644" y="3753"/>
              <a:ext cx="380" cy="171"/>
            </a:xfrm>
            <a:custGeom>
              <a:avLst/>
              <a:gdLst>
                <a:gd name="T0" fmla="*/ 0 w 380"/>
                <a:gd name="T1" fmla="*/ 119 h 171"/>
                <a:gd name="T2" fmla="*/ 203 w 380"/>
                <a:gd name="T3" fmla="*/ 0 h 171"/>
                <a:gd name="T4" fmla="*/ 380 w 380"/>
                <a:gd name="T5" fmla="*/ 171 h 171"/>
                <a:gd name="T6" fmla="*/ 0 w 380"/>
                <a:gd name="T7" fmla="*/ 119 h 171"/>
                <a:gd name="T8" fmla="*/ 203 w 380"/>
                <a:gd name="T9" fmla="*/ 3 h 171"/>
                <a:gd name="T10" fmla="*/ 7 w 380"/>
                <a:gd name="T11" fmla="*/ 118 h 171"/>
                <a:gd name="T12" fmla="*/ 374 w 380"/>
                <a:gd name="T13" fmla="*/ 168 h 171"/>
                <a:gd name="T14" fmla="*/ 203 w 380"/>
                <a:gd name="T15" fmla="*/ 3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80" h="171">
                  <a:moveTo>
                    <a:pt x="0" y="119"/>
                  </a:moveTo>
                  <a:lnTo>
                    <a:pt x="203" y="0"/>
                  </a:lnTo>
                  <a:lnTo>
                    <a:pt x="380" y="171"/>
                  </a:lnTo>
                  <a:lnTo>
                    <a:pt x="0" y="119"/>
                  </a:lnTo>
                  <a:close/>
                  <a:moveTo>
                    <a:pt x="203" y="3"/>
                  </a:moveTo>
                  <a:lnTo>
                    <a:pt x="7" y="118"/>
                  </a:lnTo>
                  <a:lnTo>
                    <a:pt x="374" y="168"/>
                  </a:lnTo>
                  <a:lnTo>
                    <a:pt x="203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72" name="Freeform 101">
              <a:extLst>
                <a:ext uri="{FF2B5EF4-FFF2-40B4-BE49-F238E27FC236}">
                  <a16:creationId xmlns:a16="http://schemas.microsoft.com/office/drawing/2014/main" id="{4974E8D2-E4CA-4331-96C0-4F8A1739EB5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466" y="3345"/>
              <a:ext cx="383" cy="529"/>
            </a:xfrm>
            <a:custGeom>
              <a:avLst/>
              <a:gdLst>
                <a:gd name="T0" fmla="*/ 180 w 383"/>
                <a:gd name="T1" fmla="*/ 529 h 529"/>
                <a:gd name="T2" fmla="*/ 0 w 383"/>
                <a:gd name="T3" fmla="*/ 0 h 529"/>
                <a:gd name="T4" fmla="*/ 383 w 383"/>
                <a:gd name="T5" fmla="*/ 410 h 529"/>
                <a:gd name="T6" fmla="*/ 180 w 383"/>
                <a:gd name="T7" fmla="*/ 529 h 529"/>
                <a:gd name="T8" fmla="*/ 6 w 383"/>
                <a:gd name="T9" fmla="*/ 10 h 529"/>
                <a:gd name="T10" fmla="*/ 183 w 383"/>
                <a:gd name="T11" fmla="*/ 525 h 529"/>
                <a:gd name="T12" fmla="*/ 379 w 383"/>
                <a:gd name="T13" fmla="*/ 409 h 529"/>
                <a:gd name="T14" fmla="*/ 6 w 383"/>
                <a:gd name="T15" fmla="*/ 10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83" h="529">
                  <a:moveTo>
                    <a:pt x="180" y="529"/>
                  </a:moveTo>
                  <a:lnTo>
                    <a:pt x="0" y="0"/>
                  </a:lnTo>
                  <a:lnTo>
                    <a:pt x="383" y="410"/>
                  </a:lnTo>
                  <a:lnTo>
                    <a:pt x="180" y="529"/>
                  </a:lnTo>
                  <a:close/>
                  <a:moveTo>
                    <a:pt x="6" y="10"/>
                  </a:moveTo>
                  <a:lnTo>
                    <a:pt x="183" y="525"/>
                  </a:lnTo>
                  <a:lnTo>
                    <a:pt x="379" y="409"/>
                  </a:lnTo>
                  <a:lnTo>
                    <a:pt x="6" y="1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73" name="Freeform 102">
              <a:extLst>
                <a:ext uri="{FF2B5EF4-FFF2-40B4-BE49-F238E27FC236}">
                  <a16:creationId xmlns:a16="http://schemas.microsoft.com/office/drawing/2014/main" id="{2151EA66-14A7-4A95-98C5-402352FD14F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22" y="3347"/>
              <a:ext cx="527" cy="695"/>
            </a:xfrm>
            <a:custGeom>
              <a:avLst/>
              <a:gdLst>
                <a:gd name="T0" fmla="*/ 0 w 527"/>
                <a:gd name="T1" fmla="*/ 695 h 695"/>
                <a:gd name="T2" fmla="*/ 348 w 527"/>
                <a:gd name="T3" fmla="*/ 0 h 695"/>
                <a:gd name="T4" fmla="*/ 527 w 527"/>
                <a:gd name="T5" fmla="*/ 525 h 695"/>
                <a:gd name="T6" fmla="*/ 525 w 527"/>
                <a:gd name="T7" fmla="*/ 525 h 695"/>
                <a:gd name="T8" fmla="*/ 0 w 527"/>
                <a:gd name="T9" fmla="*/ 695 h 695"/>
                <a:gd name="T10" fmla="*/ 347 w 527"/>
                <a:gd name="T11" fmla="*/ 7 h 695"/>
                <a:gd name="T12" fmla="*/ 4 w 527"/>
                <a:gd name="T13" fmla="*/ 690 h 695"/>
                <a:gd name="T14" fmla="*/ 524 w 527"/>
                <a:gd name="T15" fmla="*/ 524 h 695"/>
                <a:gd name="T16" fmla="*/ 347 w 527"/>
                <a:gd name="T17" fmla="*/ 7 h 6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27" h="695">
                  <a:moveTo>
                    <a:pt x="0" y="695"/>
                  </a:moveTo>
                  <a:lnTo>
                    <a:pt x="348" y="0"/>
                  </a:lnTo>
                  <a:lnTo>
                    <a:pt x="527" y="525"/>
                  </a:lnTo>
                  <a:lnTo>
                    <a:pt x="525" y="525"/>
                  </a:lnTo>
                  <a:lnTo>
                    <a:pt x="0" y="695"/>
                  </a:lnTo>
                  <a:close/>
                  <a:moveTo>
                    <a:pt x="347" y="7"/>
                  </a:moveTo>
                  <a:lnTo>
                    <a:pt x="4" y="690"/>
                  </a:lnTo>
                  <a:lnTo>
                    <a:pt x="524" y="524"/>
                  </a:lnTo>
                  <a:lnTo>
                    <a:pt x="347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74" name="Freeform 103">
              <a:extLst>
                <a:ext uri="{FF2B5EF4-FFF2-40B4-BE49-F238E27FC236}">
                  <a16:creationId xmlns:a16="http://schemas.microsoft.com/office/drawing/2014/main" id="{8DCC8E2F-0037-4825-B9A3-C13E6DBF5D1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22" y="3869"/>
              <a:ext cx="530" cy="514"/>
            </a:xfrm>
            <a:custGeom>
              <a:avLst/>
              <a:gdLst>
                <a:gd name="T0" fmla="*/ 59 w 530"/>
                <a:gd name="T1" fmla="*/ 514 h 514"/>
                <a:gd name="T2" fmla="*/ 0 w 530"/>
                <a:gd name="T3" fmla="*/ 169 h 514"/>
                <a:gd name="T4" fmla="*/ 1 w 530"/>
                <a:gd name="T5" fmla="*/ 169 h 514"/>
                <a:gd name="T6" fmla="*/ 530 w 530"/>
                <a:gd name="T7" fmla="*/ 0 h 514"/>
                <a:gd name="T8" fmla="*/ 59 w 530"/>
                <a:gd name="T9" fmla="*/ 514 h 514"/>
                <a:gd name="T10" fmla="*/ 3 w 530"/>
                <a:gd name="T11" fmla="*/ 172 h 514"/>
                <a:gd name="T12" fmla="*/ 61 w 530"/>
                <a:gd name="T13" fmla="*/ 508 h 514"/>
                <a:gd name="T14" fmla="*/ 522 w 530"/>
                <a:gd name="T15" fmla="*/ 6 h 514"/>
                <a:gd name="T16" fmla="*/ 3 w 530"/>
                <a:gd name="T17" fmla="*/ 172 h 5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30" h="514">
                  <a:moveTo>
                    <a:pt x="59" y="514"/>
                  </a:moveTo>
                  <a:lnTo>
                    <a:pt x="0" y="169"/>
                  </a:lnTo>
                  <a:lnTo>
                    <a:pt x="1" y="169"/>
                  </a:lnTo>
                  <a:lnTo>
                    <a:pt x="530" y="0"/>
                  </a:lnTo>
                  <a:lnTo>
                    <a:pt x="59" y="514"/>
                  </a:lnTo>
                  <a:close/>
                  <a:moveTo>
                    <a:pt x="3" y="172"/>
                  </a:moveTo>
                  <a:lnTo>
                    <a:pt x="61" y="508"/>
                  </a:lnTo>
                  <a:lnTo>
                    <a:pt x="522" y="6"/>
                  </a:lnTo>
                  <a:lnTo>
                    <a:pt x="3" y="17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75" name="Freeform 104">
              <a:extLst>
                <a:ext uri="{FF2B5EF4-FFF2-40B4-BE49-F238E27FC236}">
                  <a16:creationId xmlns:a16="http://schemas.microsoft.com/office/drawing/2014/main" id="{13A2540D-DF3B-47CA-A02C-B9825B9DD9D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633" y="4037"/>
              <a:ext cx="551" cy="345"/>
            </a:xfrm>
            <a:custGeom>
              <a:avLst/>
              <a:gdLst>
                <a:gd name="T0" fmla="*/ 551 w 551"/>
                <a:gd name="T1" fmla="*/ 345 h 345"/>
                <a:gd name="T2" fmla="*/ 0 w 551"/>
                <a:gd name="T3" fmla="*/ 143 h 345"/>
                <a:gd name="T4" fmla="*/ 492 w 551"/>
                <a:gd name="T5" fmla="*/ 0 h 345"/>
                <a:gd name="T6" fmla="*/ 551 w 551"/>
                <a:gd name="T7" fmla="*/ 345 h 345"/>
                <a:gd name="T8" fmla="*/ 8 w 551"/>
                <a:gd name="T9" fmla="*/ 144 h 345"/>
                <a:gd name="T10" fmla="*/ 547 w 551"/>
                <a:gd name="T11" fmla="*/ 341 h 345"/>
                <a:gd name="T12" fmla="*/ 490 w 551"/>
                <a:gd name="T13" fmla="*/ 4 h 345"/>
                <a:gd name="T14" fmla="*/ 8 w 551"/>
                <a:gd name="T15" fmla="*/ 144 h 3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51" h="345">
                  <a:moveTo>
                    <a:pt x="551" y="345"/>
                  </a:moveTo>
                  <a:lnTo>
                    <a:pt x="0" y="143"/>
                  </a:lnTo>
                  <a:lnTo>
                    <a:pt x="492" y="0"/>
                  </a:lnTo>
                  <a:lnTo>
                    <a:pt x="551" y="345"/>
                  </a:lnTo>
                  <a:close/>
                  <a:moveTo>
                    <a:pt x="8" y="144"/>
                  </a:moveTo>
                  <a:lnTo>
                    <a:pt x="547" y="341"/>
                  </a:lnTo>
                  <a:lnTo>
                    <a:pt x="490" y="4"/>
                  </a:lnTo>
                  <a:lnTo>
                    <a:pt x="8" y="14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76" name="Freeform 105">
              <a:extLst>
                <a:ext uri="{FF2B5EF4-FFF2-40B4-BE49-F238E27FC236}">
                  <a16:creationId xmlns:a16="http://schemas.microsoft.com/office/drawing/2014/main" id="{F4F154DD-301B-43D4-8ACA-A9628B4EA73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634" y="3444"/>
              <a:ext cx="491" cy="738"/>
            </a:xfrm>
            <a:custGeom>
              <a:avLst/>
              <a:gdLst>
                <a:gd name="T0" fmla="*/ 0 w 491"/>
                <a:gd name="T1" fmla="*/ 738 h 738"/>
                <a:gd name="T2" fmla="*/ 1 w 491"/>
                <a:gd name="T3" fmla="*/ 736 h 738"/>
                <a:gd name="T4" fmla="*/ 355 w 491"/>
                <a:gd name="T5" fmla="*/ 0 h 738"/>
                <a:gd name="T6" fmla="*/ 491 w 491"/>
                <a:gd name="T7" fmla="*/ 597 h 738"/>
                <a:gd name="T8" fmla="*/ 0 w 491"/>
                <a:gd name="T9" fmla="*/ 738 h 738"/>
                <a:gd name="T10" fmla="*/ 355 w 491"/>
                <a:gd name="T11" fmla="*/ 7 h 738"/>
                <a:gd name="T12" fmla="*/ 4 w 491"/>
                <a:gd name="T13" fmla="*/ 735 h 738"/>
                <a:gd name="T14" fmla="*/ 488 w 491"/>
                <a:gd name="T15" fmla="*/ 594 h 738"/>
                <a:gd name="T16" fmla="*/ 355 w 491"/>
                <a:gd name="T17" fmla="*/ 7 h 7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91" h="738">
                  <a:moveTo>
                    <a:pt x="0" y="738"/>
                  </a:moveTo>
                  <a:lnTo>
                    <a:pt x="1" y="736"/>
                  </a:lnTo>
                  <a:lnTo>
                    <a:pt x="355" y="0"/>
                  </a:lnTo>
                  <a:lnTo>
                    <a:pt x="491" y="597"/>
                  </a:lnTo>
                  <a:lnTo>
                    <a:pt x="0" y="738"/>
                  </a:lnTo>
                  <a:close/>
                  <a:moveTo>
                    <a:pt x="355" y="7"/>
                  </a:moveTo>
                  <a:lnTo>
                    <a:pt x="4" y="735"/>
                  </a:lnTo>
                  <a:lnTo>
                    <a:pt x="488" y="594"/>
                  </a:lnTo>
                  <a:lnTo>
                    <a:pt x="355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77" name="Freeform 106">
              <a:extLst>
                <a:ext uri="{FF2B5EF4-FFF2-40B4-BE49-F238E27FC236}">
                  <a16:creationId xmlns:a16="http://schemas.microsoft.com/office/drawing/2014/main" id="{1751918F-21FD-4648-899C-D3000A6DD3A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988" y="3348"/>
              <a:ext cx="483" cy="695"/>
            </a:xfrm>
            <a:custGeom>
              <a:avLst/>
              <a:gdLst>
                <a:gd name="T0" fmla="*/ 135 w 483"/>
                <a:gd name="T1" fmla="*/ 695 h 695"/>
                <a:gd name="T2" fmla="*/ 135 w 483"/>
                <a:gd name="T3" fmla="*/ 691 h 695"/>
                <a:gd name="T4" fmla="*/ 0 w 483"/>
                <a:gd name="T5" fmla="*/ 98 h 695"/>
                <a:gd name="T6" fmla="*/ 483 w 483"/>
                <a:gd name="T7" fmla="*/ 0 h 695"/>
                <a:gd name="T8" fmla="*/ 135 w 483"/>
                <a:gd name="T9" fmla="*/ 695 h 695"/>
                <a:gd name="T10" fmla="*/ 2 w 483"/>
                <a:gd name="T11" fmla="*/ 100 h 695"/>
                <a:gd name="T12" fmla="*/ 136 w 483"/>
                <a:gd name="T13" fmla="*/ 688 h 695"/>
                <a:gd name="T14" fmla="*/ 478 w 483"/>
                <a:gd name="T15" fmla="*/ 4 h 695"/>
                <a:gd name="T16" fmla="*/ 2 w 483"/>
                <a:gd name="T17" fmla="*/ 100 h 6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83" h="695">
                  <a:moveTo>
                    <a:pt x="135" y="695"/>
                  </a:moveTo>
                  <a:lnTo>
                    <a:pt x="135" y="691"/>
                  </a:lnTo>
                  <a:lnTo>
                    <a:pt x="0" y="98"/>
                  </a:lnTo>
                  <a:lnTo>
                    <a:pt x="483" y="0"/>
                  </a:lnTo>
                  <a:lnTo>
                    <a:pt x="135" y="695"/>
                  </a:lnTo>
                  <a:close/>
                  <a:moveTo>
                    <a:pt x="2" y="100"/>
                  </a:moveTo>
                  <a:lnTo>
                    <a:pt x="136" y="688"/>
                  </a:lnTo>
                  <a:lnTo>
                    <a:pt x="478" y="4"/>
                  </a:lnTo>
                  <a:lnTo>
                    <a:pt x="2" y="10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78" name="Freeform 107">
              <a:extLst>
                <a:ext uri="{FF2B5EF4-FFF2-40B4-BE49-F238E27FC236}">
                  <a16:creationId xmlns:a16="http://schemas.microsoft.com/office/drawing/2014/main" id="{9F313542-F9E1-4327-9257-392B3F61199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462" y="2891"/>
              <a:ext cx="358" cy="539"/>
            </a:xfrm>
            <a:custGeom>
              <a:avLst/>
              <a:gdLst>
                <a:gd name="T0" fmla="*/ 358 w 358"/>
                <a:gd name="T1" fmla="*/ 539 h 539"/>
                <a:gd name="T2" fmla="*/ 5 w 358"/>
                <a:gd name="T3" fmla="*/ 461 h 539"/>
                <a:gd name="T4" fmla="*/ 0 w 358"/>
                <a:gd name="T5" fmla="*/ 0 h 539"/>
                <a:gd name="T6" fmla="*/ 358 w 358"/>
                <a:gd name="T7" fmla="*/ 539 h 539"/>
                <a:gd name="T8" fmla="*/ 8 w 358"/>
                <a:gd name="T9" fmla="*/ 458 h 539"/>
                <a:gd name="T10" fmla="*/ 353 w 358"/>
                <a:gd name="T11" fmla="*/ 534 h 539"/>
                <a:gd name="T12" fmla="*/ 3 w 358"/>
                <a:gd name="T13" fmla="*/ 8 h 539"/>
                <a:gd name="T14" fmla="*/ 8 w 358"/>
                <a:gd name="T15" fmla="*/ 458 h 5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58" h="539">
                  <a:moveTo>
                    <a:pt x="358" y="539"/>
                  </a:moveTo>
                  <a:lnTo>
                    <a:pt x="5" y="461"/>
                  </a:lnTo>
                  <a:lnTo>
                    <a:pt x="0" y="0"/>
                  </a:lnTo>
                  <a:lnTo>
                    <a:pt x="358" y="539"/>
                  </a:lnTo>
                  <a:close/>
                  <a:moveTo>
                    <a:pt x="8" y="458"/>
                  </a:moveTo>
                  <a:lnTo>
                    <a:pt x="353" y="534"/>
                  </a:lnTo>
                  <a:lnTo>
                    <a:pt x="3" y="8"/>
                  </a:lnTo>
                  <a:lnTo>
                    <a:pt x="8" y="45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79" name="Freeform 108">
              <a:extLst>
                <a:ext uri="{FF2B5EF4-FFF2-40B4-BE49-F238E27FC236}">
                  <a16:creationId xmlns:a16="http://schemas.microsoft.com/office/drawing/2014/main" id="{2CE86D42-7D3A-42FD-BF09-92862D48764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462" y="3347"/>
              <a:ext cx="441" cy="265"/>
            </a:xfrm>
            <a:custGeom>
              <a:avLst/>
              <a:gdLst>
                <a:gd name="T0" fmla="*/ 441 w 441"/>
                <a:gd name="T1" fmla="*/ 265 h 265"/>
                <a:gd name="T2" fmla="*/ 0 w 441"/>
                <a:gd name="T3" fmla="*/ 0 h 265"/>
                <a:gd name="T4" fmla="*/ 356 w 441"/>
                <a:gd name="T5" fmla="*/ 80 h 265"/>
                <a:gd name="T6" fmla="*/ 441 w 441"/>
                <a:gd name="T7" fmla="*/ 265 h 265"/>
                <a:gd name="T8" fmla="*/ 15 w 441"/>
                <a:gd name="T9" fmla="*/ 6 h 265"/>
                <a:gd name="T10" fmla="*/ 436 w 441"/>
                <a:gd name="T11" fmla="*/ 259 h 265"/>
                <a:gd name="T12" fmla="*/ 355 w 441"/>
                <a:gd name="T13" fmla="*/ 82 h 265"/>
                <a:gd name="T14" fmla="*/ 15 w 441"/>
                <a:gd name="T15" fmla="*/ 6 h 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41" h="265">
                  <a:moveTo>
                    <a:pt x="441" y="265"/>
                  </a:moveTo>
                  <a:lnTo>
                    <a:pt x="0" y="0"/>
                  </a:lnTo>
                  <a:lnTo>
                    <a:pt x="356" y="80"/>
                  </a:lnTo>
                  <a:lnTo>
                    <a:pt x="441" y="265"/>
                  </a:lnTo>
                  <a:close/>
                  <a:moveTo>
                    <a:pt x="15" y="6"/>
                  </a:moveTo>
                  <a:lnTo>
                    <a:pt x="436" y="259"/>
                  </a:lnTo>
                  <a:lnTo>
                    <a:pt x="355" y="82"/>
                  </a:lnTo>
                  <a:lnTo>
                    <a:pt x="15" y="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80" name="Freeform 109">
              <a:extLst>
                <a:ext uri="{FF2B5EF4-FFF2-40B4-BE49-F238E27FC236}">
                  <a16:creationId xmlns:a16="http://schemas.microsoft.com/office/drawing/2014/main" id="{61B2AEB9-D43A-4E54-B901-72605D17756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816" y="3172"/>
              <a:ext cx="703" cy="439"/>
            </a:xfrm>
            <a:custGeom>
              <a:avLst/>
              <a:gdLst>
                <a:gd name="T0" fmla="*/ 84 w 703"/>
                <a:gd name="T1" fmla="*/ 439 h 439"/>
                <a:gd name="T2" fmla="*/ 0 w 703"/>
                <a:gd name="T3" fmla="*/ 255 h 439"/>
                <a:gd name="T4" fmla="*/ 1 w 703"/>
                <a:gd name="T5" fmla="*/ 255 h 439"/>
                <a:gd name="T6" fmla="*/ 703 w 703"/>
                <a:gd name="T7" fmla="*/ 0 h 439"/>
                <a:gd name="T8" fmla="*/ 84 w 703"/>
                <a:gd name="T9" fmla="*/ 439 h 439"/>
                <a:gd name="T10" fmla="*/ 3 w 703"/>
                <a:gd name="T11" fmla="*/ 257 h 439"/>
                <a:gd name="T12" fmla="*/ 85 w 703"/>
                <a:gd name="T13" fmla="*/ 435 h 439"/>
                <a:gd name="T14" fmla="*/ 687 w 703"/>
                <a:gd name="T15" fmla="*/ 9 h 439"/>
                <a:gd name="T16" fmla="*/ 3 w 703"/>
                <a:gd name="T17" fmla="*/ 257 h 4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03" h="439">
                  <a:moveTo>
                    <a:pt x="84" y="439"/>
                  </a:moveTo>
                  <a:lnTo>
                    <a:pt x="0" y="255"/>
                  </a:lnTo>
                  <a:lnTo>
                    <a:pt x="1" y="255"/>
                  </a:lnTo>
                  <a:lnTo>
                    <a:pt x="703" y="0"/>
                  </a:lnTo>
                  <a:lnTo>
                    <a:pt x="84" y="439"/>
                  </a:lnTo>
                  <a:close/>
                  <a:moveTo>
                    <a:pt x="3" y="257"/>
                  </a:moveTo>
                  <a:lnTo>
                    <a:pt x="85" y="435"/>
                  </a:lnTo>
                  <a:lnTo>
                    <a:pt x="687" y="9"/>
                  </a:lnTo>
                  <a:lnTo>
                    <a:pt x="3" y="25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81" name="Freeform 110">
              <a:extLst>
                <a:ext uri="{FF2B5EF4-FFF2-40B4-BE49-F238E27FC236}">
                  <a16:creationId xmlns:a16="http://schemas.microsoft.com/office/drawing/2014/main" id="{D38B5D42-8D92-4709-99BD-73018033870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461" y="2893"/>
              <a:ext cx="1055" cy="536"/>
            </a:xfrm>
            <a:custGeom>
              <a:avLst/>
              <a:gdLst>
                <a:gd name="T0" fmla="*/ 356 w 1055"/>
                <a:gd name="T1" fmla="*/ 536 h 536"/>
                <a:gd name="T2" fmla="*/ 356 w 1055"/>
                <a:gd name="T3" fmla="*/ 536 h 536"/>
                <a:gd name="T4" fmla="*/ 0 w 1055"/>
                <a:gd name="T5" fmla="*/ 0 h 536"/>
                <a:gd name="T6" fmla="*/ 3 w 1055"/>
                <a:gd name="T7" fmla="*/ 1 h 536"/>
                <a:gd name="T8" fmla="*/ 1055 w 1055"/>
                <a:gd name="T9" fmla="*/ 284 h 536"/>
                <a:gd name="T10" fmla="*/ 356 w 1055"/>
                <a:gd name="T11" fmla="*/ 536 h 536"/>
                <a:gd name="T12" fmla="*/ 5 w 1055"/>
                <a:gd name="T13" fmla="*/ 5 h 536"/>
                <a:gd name="T14" fmla="*/ 357 w 1055"/>
                <a:gd name="T15" fmla="*/ 534 h 536"/>
                <a:gd name="T16" fmla="*/ 1047 w 1055"/>
                <a:gd name="T17" fmla="*/ 284 h 536"/>
                <a:gd name="T18" fmla="*/ 5 w 1055"/>
                <a:gd name="T19" fmla="*/ 5 h 5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55" h="536">
                  <a:moveTo>
                    <a:pt x="356" y="536"/>
                  </a:moveTo>
                  <a:lnTo>
                    <a:pt x="356" y="536"/>
                  </a:lnTo>
                  <a:lnTo>
                    <a:pt x="0" y="0"/>
                  </a:lnTo>
                  <a:lnTo>
                    <a:pt x="3" y="1"/>
                  </a:lnTo>
                  <a:lnTo>
                    <a:pt x="1055" y="284"/>
                  </a:lnTo>
                  <a:lnTo>
                    <a:pt x="356" y="536"/>
                  </a:lnTo>
                  <a:close/>
                  <a:moveTo>
                    <a:pt x="5" y="5"/>
                  </a:moveTo>
                  <a:lnTo>
                    <a:pt x="357" y="534"/>
                  </a:lnTo>
                  <a:lnTo>
                    <a:pt x="1047" y="284"/>
                  </a:lnTo>
                  <a:lnTo>
                    <a:pt x="5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82" name="Freeform 111">
              <a:extLst>
                <a:ext uri="{FF2B5EF4-FFF2-40B4-BE49-F238E27FC236}">
                  <a16:creationId xmlns:a16="http://schemas.microsoft.com/office/drawing/2014/main" id="{0969DBBA-D233-4A91-B282-B571463D6F7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455" y="2861"/>
              <a:ext cx="1060" cy="318"/>
            </a:xfrm>
            <a:custGeom>
              <a:avLst/>
              <a:gdLst>
                <a:gd name="T0" fmla="*/ 1060 w 1060"/>
                <a:gd name="T1" fmla="*/ 318 h 318"/>
                <a:gd name="T2" fmla="*/ 1056 w 1060"/>
                <a:gd name="T3" fmla="*/ 317 h 318"/>
                <a:gd name="T4" fmla="*/ 0 w 1060"/>
                <a:gd name="T5" fmla="*/ 33 h 318"/>
                <a:gd name="T6" fmla="*/ 846 w 1060"/>
                <a:gd name="T7" fmla="*/ 0 h 318"/>
                <a:gd name="T8" fmla="*/ 846 w 1060"/>
                <a:gd name="T9" fmla="*/ 0 h 318"/>
                <a:gd name="T10" fmla="*/ 1060 w 1060"/>
                <a:gd name="T11" fmla="*/ 318 h 318"/>
                <a:gd name="T12" fmla="*/ 17 w 1060"/>
                <a:gd name="T13" fmla="*/ 36 h 318"/>
                <a:gd name="T14" fmla="*/ 1054 w 1060"/>
                <a:gd name="T15" fmla="*/ 313 h 318"/>
                <a:gd name="T16" fmla="*/ 845 w 1060"/>
                <a:gd name="T17" fmla="*/ 2 h 318"/>
                <a:gd name="T18" fmla="*/ 17 w 1060"/>
                <a:gd name="T19" fmla="*/ 36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60" h="318">
                  <a:moveTo>
                    <a:pt x="1060" y="318"/>
                  </a:moveTo>
                  <a:lnTo>
                    <a:pt x="1056" y="317"/>
                  </a:lnTo>
                  <a:lnTo>
                    <a:pt x="0" y="33"/>
                  </a:lnTo>
                  <a:lnTo>
                    <a:pt x="846" y="0"/>
                  </a:lnTo>
                  <a:lnTo>
                    <a:pt x="846" y="0"/>
                  </a:lnTo>
                  <a:lnTo>
                    <a:pt x="1060" y="318"/>
                  </a:lnTo>
                  <a:close/>
                  <a:moveTo>
                    <a:pt x="17" y="36"/>
                  </a:moveTo>
                  <a:lnTo>
                    <a:pt x="1054" y="313"/>
                  </a:lnTo>
                  <a:lnTo>
                    <a:pt x="845" y="2"/>
                  </a:lnTo>
                  <a:lnTo>
                    <a:pt x="17" y="3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83" name="Freeform 112">
              <a:extLst>
                <a:ext uri="{FF2B5EF4-FFF2-40B4-BE49-F238E27FC236}">
                  <a16:creationId xmlns:a16="http://schemas.microsoft.com/office/drawing/2014/main" id="{354D710E-7DF4-45F7-9157-FC962B0B82B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297" y="2860"/>
              <a:ext cx="931" cy="345"/>
            </a:xfrm>
            <a:custGeom>
              <a:avLst/>
              <a:gdLst>
                <a:gd name="T0" fmla="*/ 214 w 931"/>
                <a:gd name="T1" fmla="*/ 318 h 345"/>
                <a:gd name="T2" fmla="*/ 213 w 931"/>
                <a:gd name="T3" fmla="*/ 318 h 345"/>
                <a:gd name="T4" fmla="*/ 0 w 931"/>
                <a:gd name="T5" fmla="*/ 0 h 345"/>
                <a:gd name="T6" fmla="*/ 931 w 931"/>
                <a:gd name="T7" fmla="*/ 345 h 345"/>
                <a:gd name="T8" fmla="*/ 214 w 931"/>
                <a:gd name="T9" fmla="*/ 318 h 345"/>
                <a:gd name="T10" fmla="*/ 7 w 931"/>
                <a:gd name="T11" fmla="*/ 4 h 345"/>
                <a:gd name="T12" fmla="*/ 215 w 931"/>
                <a:gd name="T13" fmla="*/ 315 h 345"/>
                <a:gd name="T14" fmla="*/ 916 w 931"/>
                <a:gd name="T15" fmla="*/ 342 h 345"/>
                <a:gd name="T16" fmla="*/ 7 w 931"/>
                <a:gd name="T17" fmla="*/ 4 h 3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31" h="345">
                  <a:moveTo>
                    <a:pt x="214" y="318"/>
                  </a:moveTo>
                  <a:lnTo>
                    <a:pt x="213" y="318"/>
                  </a:lnTo>
                  <a:lnTo>
                    <a:pt x="0" y="0"/>
                  </a:lnTo>
                  <a:lnTo>
                    <a:pt x="931" y="345"/>
                  </a:lnTo>
                  <a:lnTo>
                    <a:pt x="214" y="318"/>
                  </a:lnTo>
                  <a:close/>
                  <a:moveTo>
                    <a:pt x="7" y="4"/>
                  </a:moveTo>
                  <a:lnTo>
                    <a:pt x="215" y="315"/>
                  </a:lnTo>
                  <a:lnTo>
                    <a:pt x="916" y="342"/>
                  </a:lnTo>
                  <a:lnTo>
                    <a:pt x="7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84" name="Freeform 113">
              <a:extLst>
                <a:ext uri="{FF2B5EF4-FFF2-40B4-BE49-F238E27FC236}">
                  <a16:creationId xmlns:a16="http://schemas.microsoft.com/office/drawing/2014/main" id="{52B8D0D8-8CDC-4598-B72A-CFBDE786F29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985" y="2892"/>
              <a:ext cx="485" cy="558"/>
            </a:xfrm>
            <a:custGeom>
              <a:avLst/>
              <a:gdLst>
                <a:gd name="T0" fmla="*/ 0 w 485"/>
                <a:gd name="T1" fmla="*/ 558 h 558"/>
                <a:gd name="T2" fmla="*/ 480 w 485"/>
                <a:gd name="T3" fmla="*/ 0 h 558"/>
                <a:gd name="T4" fmla="*/ 485 w 485"/>
                <a:gd name="T5" fmla="*/ 460 h 558"/>
                <a:gd name="T6" fmla="*/ 0 w 485"/>
                <a:gd name="T7" fmla="*/ 558 h 558"/>
                <a:gd name="T8" fmla="*/ 477 w 485"/>
                <a:gd name="T9" fmla="*/ 7 h 558"/>
                <a:gd name="T10" fmla="*/ 7 w 485"/>
                <a:gd name="T11" fmla="*/ 553 h 558"/>
                <a:gd name="T12" fmla="*/ 482 w 485"/>
                <a:gd name="T13" fmla="*/ 457 h 558"/>
                <a:gd name="T14" fmla="*/ 477 w 485"/>
                <a:gd name="T15" fmla="*/ 7 h 5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85" h="558">
                  <a:moveTo>
                    <a:pt x="0" y="558"/>
                  </a:moveTo>
                  <a:lnTo>
                    <a:pt x="480" y="0"/>
                  </a:lnTo>
                  <a:lnTo>
                    <a:pt x="485" y="460"/>
                  </a:lnTo>
                  <a:lnTo>
                    <a:pt x="0" y="558"/>
                  </a:lnTo>
                  <a:close/>
                  <a:moveTo>
                    <a:pt x="477" y="7"/>
                  </a:moveTo>
                  <a:lnTo>
                    <a:pt x="7" y="553"/>
                  </a:lnTo>
                  <a:lnTo>
                    <a:pt x="482" y="457"/>
                  </a:lnTo>
                  <a:lnTo>
                    <a:pt x="477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85" name="Freeform 114">
              <a:extLst>
                <a:ext uri="{FF2B5EF4-FFF2-40B4-BE49-F238E27FC236}">
                  <a16:creationId xmlns:a16="http://schemas.microsoft.com/office/drawing/2014/main" id="{AF778989-F7A8-432A-84C0-CD961AF6FBF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487" y="2892"/>
              <a:ext cx="980" cy="556"/>
            </a:xfrm>
            <a:custGeom>
              <a:avLst/>
              <a:gdLst>
                <a:gd name="T0" fmla="*/ 502 w 980"/>
                <a:gd name="T1" fmla="*/ 556 h 556"/>
                <a:gd name="T2" fmla="*/ 502 w 980"/>
                <a:gd name="T3" fmla="*/ 556 h 556"/>
                <a:gd name="T4" fmla="*/ 0 w 980"/>
                <a:gd name="T5" fmla="*/ 354 h 556"/>
                <a:gd name="T6" fmla="*/ 980 w 980"/>
                <a:gd name="T7" fmla="*/ 0 h 556"/>
                <a:gd name="T8" fmla="*/ 502 w 980"/>
                <a:gd name="T9" fmla="*/ 556 h 556"/>
                <a:gd name="T10" fmla="*/ 7 w 980"/>
                <a:gd name="T11" fmla="*/ 354 h 556"/>
                <a:gd name="T12" fmla="*/ 502 w 980"/>
                <a:gd name="T13" fmla="*/ 554 h 556"/>
                <a:gd name="T14" fmla="*/ 972 w 980"/>
                <a:gd name="T15" fmla="*/ 6 h 556"/>
                <a:gd name="T16" fmla="*/ 7 w 980"/>
                <a:gd name="T17" fmla="*/ 354 h 5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80" h="556">
                  <a:moveTo>
                    <a:pt x="502" y="556"/>
                  </a:moveTo>
                  <a:lnTo>
                    <a:pt x="502" y="556"/>
                  </a:lnTo>
                  <a:lnTo>
                    <a:pt x="0" y="354"/>
                  </a:lnTo>
                  <a:lnTo>
                    <a:pt x="980" y="0"/>
                  </a:lnTo>
                  <a:lnTo>
                    <a:pt x="502" y="556"/>
                  </a:lnTo>
                  <a:close/>
                  <a:moveTo>
                    <a:pt x="7" y="354"/>
                  </a:moveTo>
                  <a:lnTo>
                    <a:pt x="502" y="554"/>
                  </a:lnTo>
                  <a:lnTo>
                    <a:pt x="972" y="6"/>
                  </a:lnTo>
                  <a:lnTo>
                    <a:pt x="7" y="35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86" name="Freeform 115">
              <a:extLst>
                <a:ext uri="{FF2B5EF4-FFF2-40B4-BE49-F238E27FC236}">
                  <a16:creationId xmlns:a16="http://schemas.microsoft.com/office/drawing/2014/main" id="{FDEC80CF-5833-4E19-8AAA-90C526306071}"/>
                </a:ext>
              </a:extLst>
            </p:cNvPr>
            <p:cNvSpPr>
              <a:spLocks/>
            </p:cNvSpPr>
            <p:nvPr/>
          </p:nvSpPr>
          <p:spPr bwMode="auto">
            <a:xfrm>
              <a:off x="6455" y="3212"/>
              <a:ext cx="65" cy="65"/>
            </a:xfrm>
            <a:custGeom>
              <a:avLst/>
              <a:gdLst>
                <a:gd name="T0" fmla="*/ 54 w 56"/>
                <a:gd name="T1" fmla="*/ 32 h 56"/>
                <a:gd name="T2" fmla="*/ 24 w 56"/>
                <a:gd name="T3" fmla="*/ 54 h 56"/>
                <a:gd name="T4" fmla="*/ 2 w 56"/>
                <a:gd name="T5" fmla="*/ 24 h 56"/>
                <a:gd name="T6" fmla="*/ 32 w 56"/>
                <a:gd name="T7" fmla="*/ 2 h 56"/>
                <a:gd name="T8" fmla="*/ 54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4" y="32"/>
                  </a:moveTo>
                  <a:cubicBezTo>
                    <a:pt x="52" y="47"/>
                    <a:pt x="38" y="56"/>
                    <a:pt x="24" y="54"/>
                  </a:cubicBezTo>
                  <a:cubicBezTo>
                    <a:pt x="10" y="52"/>
                    <a:pt x="0" y="38"/>
                    <a:pt x="2" y="24"/>
                  </a:cubicBezTo>
                  <a:cubicBezTo>
                    <a:pt x="5" y="10"/>
                    <a:pt x="18" y="0"/>
                    <a:pt x="32" y="2"/>
                  </a:cubicBezTo>
                  <a:cubicBezTo>
                    <a:pt x="47" y="5"/>
                    <a:pt x="56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87" name="Freeform 116">
              <a:extLst>
                <a:ext uri="{FF2B5EF4-FFF2-40B4-BE49-F238E27FC236}">
                  <a16:creationId xmlns:a16="http://schemas.microsoft.com/office/drawing/2014/main" id="{FE03E5A9-1543-4097-811F-C087F1065CA2}"/>
                </a:ext>
              </a:extLst>
            </p:cNvPr>
            <p:cNvSpPr>
              <a:spLocks/>
            </p:cNvSpPr>
            <p:nvPr/>
          </p:nvSpPr>
          <p:spPr bwMode="auto">
            <a:xfrm>
              <a:off x="6603" y="4147"/>
              <a:ext cx="64" cy="64"/>
            </a:xfrm>
            <a:custGeom>
              <a:avLst/>
              <a:gdLst>
                <a:gd name="T0" fmla="*/ 53 w 56"/>
                <a:gd name="T1" fmla="*/ 32 h 56"/>
                <a:gd name="T2" fmla="*/ 24 w 56"/>
                <a:gd name="T3" fmla="*/ 54 h 56"/>
                <a:gd name="T4" fmla="*/ 2 w 56"/>
                <a:gd name="T5" fmla="*/ 24 h 56"/>
                <a:gd name="T6" fmla="*/ 32 w 56"/>
                <a:gd name="T7" fmla="*/ 2 h 56"/>
                <a:gd name="T8" fmla="*/ 53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3" y="32"/>
                  </a:moveTo>
                  <a:cubicBezTo>
                    <a:pt x="51" y="47"/>
                    <a:pt x="38" y="56"/>
                    <a:pt x="24" y="54"/>
                  </a:cubicBezTo>
                  <a:cubicBezTo>
                    <a:pt x="9" y="52"/>
                    <a:pt x="0" y="39"/>
                    <a:pt x="2" y="24"/>
                  </a:cubicBezTo>
                  <a:cubicBezTo>
                    <a:pt x="4" y="10"/>
                    <a:pt x="17" y="0"/>
                    <a:pt x="32" y="2"/>
                  </a:cubicBezTo>
                  <a:cubicBezTo>
                    <a:pt x="46" y="5"/>
                    <a:pt x="56" y="18"/>
                    <a:pt x="53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88" name="Freeform 117">
              <a:extLst>
                <a:ext uri="{FF2B5EF4-FFF2-40B4-BE49-F238E27FC236}">
                  <a16:creationId xmlns:a16="http://schemas.microsoft.com/office/drawing/2014/main" id="{1D7EA33B-E1A9-48FE-A879-572389FEB287}"/>
                </a:ext>
              </a:extLst>
            </p:cNvPr>
            <p:cNvSpPr>
              <a:spLocks/>
            </p:cNvSpPr>
            <p:nvPr/>
          </p:nvSpPr>
          <p:spPr bwMode="auto">
            <a:xfrm>
              <a:off x="7153" y="4342"/>
              <a:ext cx="64" cy="66"/>
            </a:xfrm>
            <a:custGeom>
              <a:avLst/>
              <a:gdLst>
                <a:gd name="T0" fmla="*/ 54 w 56"/>
                <a:gd name="T1" fmla="*/ 33 h 57"/>
                <a:gd name="T2" fmla="*/ 24 w 56"/>
                <a:gd name="T3" fmla="*/ 54 h 57"/>
                <a:gd name="T4" fmla="*/ 2 w 56"/>
                <a:gd name="T5" fmla="*/ 24 h 57"/>
                <a:gd name="T6" fmla="*/ 32 w 56"/>
                <a:gd name="T7" fmla="*/ 3 h 57"/>
                <a:gd name="T8" fmla="*/ 54 w 56"/>
                <a:gd name="T9" fmla="*/ 33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7">
                  <a:moveTo>
                    <a:pt x="54" y="33"/>
                  </a:moveTo>
                  <a:cubicBezTo>
                    <a:pt x="52" y="47"/>
                    <a:pt x="38" y="57"/>
                    <a:pt x="24" y="54"/>
                  </a:cubicBezTo>
                  <a:cubicBezTo>
                    <a:pt x="10" y="52"/>
                    <a:pt x="0" y="39"/>
                    <a:pt x="2" y="24"/>
                  </a:cubicBezTo>
                  <a:cubicBezTo>
                    <a:pt x="4" y="10"/>
                    <a:pt x="18" y="0"/>
                    <a:pt x="32" y="3"/>
                  </a:cubicBezTo>
                  <a:cubicBezTo>
                    <a:pt x="46" y="5"/>
                    <a:pt x="56" y="18"/>
                    <a:pt x="54" y="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89" name="Freeform 118">
              <a:extLst>
                <a:ext uri="{FF2B5EF4-FFF2-40B4-BE49-F238E27FC236}">
                  <a16:creationId xmlns:a16="http://schemas.microsoft.com/office/drawing/2014/main" id="{9C08F801-7E64-49A3-88AC-7E85F9FF3F15}"/>
                </a:ext>
              </a:extLst>
            </p:cNvPr>
            <p:cNvSpPr>
              <a:spLocks/>
            </p:cNvSpPr>
            <p:nvPr/>
          </p:nvSpPr>
          <p:spPr bwMode="auto">
            <a:xfrm>
              <a:off x="9286" y="4371"/>
              <a:ext cx="65" cy="65"/>
            </a:xfrm>
            <a:custGeom>
              <a:avLst/>
              <a:gdLst>
                <a:gd name="T0" fmla="*/ 54 w 56"/>
                <a:gd name="T1" fmla="*/ 32 h 56"/>
                <a:gd name="T2" fmla="*/ 24 w 56"/>
                <a:gd name="T3" fmla="*/ 54 h 56"/>
                <a:gd name="T4" fmla="*/ 2 w 56"/>
                <a:gd name="T5" fmla="*/ 24 h 56"/>
                <a:gd name="T6" fmla="*/ 32 w 56"/>
                <a:gd name="T7" fmla="*/ 2 h 56"/>
                <a:gd name="T8" fmla="*/ 54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4" y="32"/>
                  </a:moveTo>
                  <a:cubicBezTo>
                    <a:pt x="52" y="46"/>
                    <a:pt x="38" y="56"/>
                    <a:pt x="24" y="54"/>
                  </a:cubicBezTo>
                  <a:cubicBezTo>
                    <a:pt x="10" y="52"/>
                    <a:pt x="0" y="38"/>
                    <a:pt x="2" y="24"/>
                  </a:cubicBezTo>
                  <a:cubicBezTo>
                    <a:pt x="4" y="10"/>
                    <a:pt x="18" y="0"/>
                    <a:pt x="32" y="2"/>
                  </a:cubicBezTo>
                  <a:cubicBezTo>
                    <a:pt x="46" y="4"/>
                    <a:pt x="56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90" name="Freeform 119">
              <a:extLst>
                <a:ext uri="{FF2B5EF4-FFF2-40B4-BE49-F238E27FC236}">
                  <a16:creationId xmlns:a16="http://schemas.microsoft.com/office/drawing/2014/main" id="{28079939-0ADC-4655-88E1-B3B1312B8A24}"/>
                </a:ext>
              </a:extLst>
            </p:cNvPr>
            <p:cNvSpPr>
              <a:spLocks/>
            </p:cNvSpPr>
            <p:nvPr/>
          </p:nvSpPr>
          <p:spPr bwMode="auto">
            <a:xfrm>
              <a:off x="9502" y="4913"/>
              <a:ext cx="64" cy="64"/>
            </a:xfrm>
            <a:custGeom>
              <a:avLst/>
              <a:gdLst>
                <a:gd name="T0" fmla="*/ 54 w 56"/>
                <a:gd name="T1" fmla="*/ 32 h 56"/>
                <a:gd name="T2" fmla="*/ 24 w 56"/>
                <a:gd name="T3" fmla="*/ 54 h 56"/>
                <a:gd name="T4" fmla="*/ 2 w 56"/>
                <a:gd name="T5" fmla="*/ 24 h 56"/>
                <a:gd name="T6" fmla="*/ 32 w 56"/>
                <a:gd name="T7" fmla="*/ 2 h 56"/>
                <a:gd name="T8" fmla="*/ 54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4" y="32"/>
                  </a:moveTo>
                  <a:cubicBezTo>
                    <a:pt x="51" y="47"/>
                    <a:pt x="38" y="56"/>
                    <a:pt x="24" y="54"/>
                  </a:cubicBezTo>
                  <a:cubicBezTo>
                    <a:pt x="9" y="52"/>
                    <a:pt x="0" y="38"/>
                    <a:pt x="2" y="24"/>
                  </a:cubicBezTo>
                  <a:cubicBezTo>
                    <a:pt x="4" y="10"/>
                    <a:pt x="18" y="0"/>
                    <a:pt x="32" y="2"/>
                  </a:cubicBezTo>
                  <a:cubicBezTo>
                    <a:pt x="46" y="5"/>
                    <a:pt x="56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91" name="Freeform 120">
              <a:extLst>
                <a:ext uri="{FF2B5EF4-FFF2-40B4-BE49-F238E27FC236}">
                  <a16:creationId xmlns:a16="http://schemas.microsoft.com/office/drawing/2014/main" id="{3B93812E-FDCA-448B-AF3A-050F51E8615E}"/>
                </a:ext>
              </a:extLst>
            </p:cNvPr>
            <p:cNvSpPr>
              <a:spLocks/>
            </p:cNvSpPr>
            <p:nvPr/>
          </p:nvSpPr>
          <p:spPr bwMode="auto">
            <a:xfrm>
              <a:off x="8894" y="5302"/>
              <a:ext cx="65" cy="65"/>
            </a:xfrm>
            <a:custGeom>
              <a:avLst/>
              <a:gdLst>
                <a:gd name="T0" fmla="*/ 54 w 56"/>
                <a:gd name="T1" fmla="*/ 32 h 56"/>
                <a:gd name="T2" fmla="*/ 24 w 56"/>
                <a:gd name="T3" fmla="*/ 54 h 56"/>
                <a:gd name="T4" fmla="*/ 2 w 56"/>
                <a:gd name="T5" fmla="*/ 24 h 56"/>
                <a:gd name="T6" fmla="*/ 32 w 56"/>
                <a:gd name="T7" fmla="*/ 2 h 56"/>
                <a:gd name="T8" fmla="*/ 54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4" y="32"/>
                  </a:moveTo>
                  <a:cubicBezTo>
                    <a:pt x="52" y="46"/>
                    <a:pt x="38" y="56"/>
                    <a:pt x="24" y="54"/>
                  </a:cubicBezTo>
                  <a:cubicBezTo>
                    <a:pt x="10" y="51"/>
                    <a:pt x="0" y="38"/>
                    <a:pt x="2" y="24"/>
                  </a:cubicBezTo>
                  <a:cubicBezTo>
                    <a:pt x="5" y="9"/>
                    <a:pt x="18" y="0"/>
                    <a:pt x="32" y="2"/>
                  </a:cubicBezTo>
                  <a:cubicBezTo>
                    <a:pt x="47" y="4"/>
                    <a:pt x="56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92" name="Freeform 121">
              <a:extLst>
                <a:ext uri="{FF2B5EF4-FFF2-40B4-BE49-F238E27FC236}">
                  <a16:creationId xmlns:a16="http://schemas.microsoft.com/office/drawing/2014/main" id="{48B4F666-DD6F-4187-B577-71AFF60AF5C1}"/>
                </a:ext>
              </a:extLst>
            </p:cNvPr>
            <p:cNvSpPr>
              <a:spLocks/>
            </p:cNvSpPr>
            <p:nvPr/>
          </p:nvSpPr>
          <p:spPr bwMode="auto">
            <a:xfrm>
              <a:off x="7905" y="5746"/>
              <a:ext cx="65" cy="64"/>
            </a:xfrm>
            <a:custGeom>
              <a:avLst/>
              <a:gdLst>
                <a:gd name="T0" fmla="*/ 54 w 57"/>
                <a:gd name="T1" fmla="*/ 32 h 56"/>
                <a:gd name="T2" fmla="*/ 24 w 57"/>
                <a:gd name="T3" fmla="*/ 54 h 56"/>
                <a:gd name="T4" fmla="*/ 3 w 57"/>
                <a:gd name="T5" fmla="*/ 24 h 56"/>
                <a:gd name="T6" fmla="*/ 32 w 57"/>
                <a:gd name="T7" fmla="*/ 2 h 56"/>
                <a:gd name="T8" fmla="*/ 54 w 57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" h="56">
                  <a:moveTo>
                    <a:pt x="54" y="32"/>
                  </a:moveTo>
                  <a:cubicBezTo>
                    <a:pt x="52" y="46"/>
                    <a:pt x="39" y="56"/>
                    <a:pt x="24" y="54"/>
                  </a:cubicBezTo>
                  <a:cubicBezTo>
                    <a:pt x="10" y="52"/>
                    <a:pt x="0" y="38"/>
                    <a:pt x="3" y="24"/>
                  </a:cubicBezTo>
                  <a:cubicBezTo>
                    <a:pt x="5" y="10"/>
                    <a:pt x="18" y="0"/>
                    <a:pt x="32" y="2"/>
                  </a:cubicBezTo>
                  <a:cubicBezTo>
                    <a:pt x="47" y="4"/>
                    <a:pt x="57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93" name="Freeform 122">
              <a:extLst>
                <a:ext uri="{FF2B5EF4-FFF2-40B4-BE49-F238E27FC236}">
                  <a16:creationId xmlns:a16="http://schemas.microsoft.com/office/drawing/2014/main" id="{58CB0E1C-BBD5-43FA-855B-E36502BF8303}"/>
                </a:ext>
              </a:extLst>
            </p:cNvPr>
            <p:cNvSpPr>
              <a:spLocks/>
            </p:cNvSpPr>
            <p:nvPr/>
          </p:nvSpPr>
          <p:spPr bwMode="auto">
            <a:xfrm>
              <a:off x="8310" y="5210"/>
              <a:ext cx="65" cy="65"/>
            </a:xfrm>
            <a:custGeom>
              <a:avLst/>
              <a:gdLst>
                <a:gd name="T0" fmla="*/ 54 w 56"/>
                <a:gd name="T1" fmla="*/ 32 h 56"/>
                <a:gd name="T2" fmla="*/ 24 w 56"/>
                <a:gd name="T3" fmla="*/ 54 h 56"/>
                <a:gd name="T4" fmla="*/ 2 w 56"/>
                <a:gd name="T5" fmla="*/ 24 h 56"/>
                <a:gd name="T6" fmla="*/ 32 w 56"/>
                <a:gd name="T7" fmla="*/ 2 h 56"/>
                <a:gd name="T8" fmla="*/ 54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4" y="32"/>
                  </a:moveTo>
                  <a:cubicBezTo>
                    <a:pt x="52" y="46"/>
                    <a:pt x="38" y="56"/>
                    <a:pt x="24" y="54"/>
                  </a:cubicBezTo>
                  <a:cubicBezTo>
                    <a:pt x="10" y="51"/>
                    <a:pt x="0" y="38"/>
                    <a:pt x="2" y="24"/>
                  </a:cubicBezTo>
                  <a:cubicBezTo>
                    <a:pt x="4" y="9"/>
                    <a:pt x="18" y="0"/>
                    <a:pt x="32" y="2"/>
                  </a:cubicBezTo>
                  <a:cubicBezTo>
                    <a:pt x="46" y="4"/>
                    <a:pt x="56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94" name="Freeform 123">
              <a:extLst>
                <a:ext uri="{FF2B5EF4-FFF2-40B4-BE49-F238E27FC236}">
                  <a16:creationId xmlns:a16="http://schemas.microsoft.com/office/drawing/2014/main" id="{E2A13542-7BBC-45DC-AFED-313481345373}"/>
                </a:ext>
              </a:extLst>
            </p:cNvPr>
            <p:cNvSpPr>
              <a:spLocks/>
            </p:cNvSpPr>
            <p:nvPr/>
          </p:nvSpPr>
          <p:spPr bwMode="auto">
            <a:xfrm>
              <a:off x="7070" y="4780"/>
              <a:ext cx="64" cy="66"/>
            </a:xfrm>
            <a:custGeom>
              <a:avLst/>
              <a:gdLst>
                <a:gd name="T0" fmla="*/ 54 w 56"/>
                <a:gd name="T1" fmla="*/ 33 h 57"/>
                <a:gd name="T2" fmla="*/ 24 w 56"/>
                <a:gd name="T3" fmla="*/ 54 h 57"/>
                <a:gd name="T4" fmla="*/ 2 w 56"/>
                <a:gd name="T5" fmla="*/ 24 h 57"/>
                <a:gd name="T6" fmla="*/ 32 w 56"/>
                <a:gd name="T7" fmla="*/ 3 h 57"/>
                <a:gd name="T8" fmla="*/ 54 w 56"/>
                <a:gd name="T9" fmla="*/ 33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7">
                  <a:moveTo>
                    <a:pt x="54" y="33"/>
                  </a:moveTo>
                  <a:cubicBezTo>
                    <a:pt x="52" y="47"/>
                    <a:pt x="38" y="57"/>
                    <a:pt x="24" y="54"/>
                  </a:cubicBezTo>
                  <a:cubicBezTo>
                    <a:pt x="10" y="52"/>
                    <a:pt x="0" y="39"/>
                    <a:pt x="2" y="24"/>
                  </a:cubicBezTo>
                  <a:cubicBezTo>
                    <a:pt x="5" y="10"/>
                    <a:pt x="18" y="0"/>
                    <a:pt x="32" y="3"/>
                  </a:cubicBezTo>
                  <a:cubicBezTo>
                    <a:pt x="47" y="5"/>
                    <a:pt x="56" y="18"/>
                    <a:pt x="54" y="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95" name="Freeform 124">
              <a:extLst>
                <a:ext uri="{FF2B5EF4-FFF2-40B4-BE49-F238E27FC236}">
                  <a16:creationId xmlns:a16="http://schemas.microsoft.com/office/drawing/2014/main" id="{5045CF95-50A2-4F08-8830-D79C77DCEF33}"/>
                </a:ext>
              </a:extLst>
            </p:cNvPr>
            <p:cNvSpPr>
              <a:spLocks/>
            </p:cNvSpPr>
            <p:nvPr/>
          </p:nvSpPr>
          <p:spPr bwMode="auto">
            <a:xfrm>
              <a:off x="6979" y="5685"/>
              <a:ext cx="65" cy="64"/>
            </a:xfrm>
            <a:custGeom>
              <a:avLst/>
              <a:gdLst>
                <a:gd name="T0" fmla="*/ 54 w 57"/>
                <a:gd name="T1" fmla="*/ 32 h 56"/>
                <a:gd name="T2" fmla="*/ 24 w 57"/>
                <a:gd name="T3" fmla="*/ 54 h 56"/>
                <a:gd name="T4" fmla="*/ 3 w 57"/>
                <a:gd name="T5" fmla="*/ 24 h 56"/>
                <a:gd name="T6" fmla="*/ 33 w 57"/>
                <a:gd name="T7" fmla="*/ 2 h 56"/>
                <a:gd name="T8" fmla="*/ 54 w 57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" h="56">
                  <a:moveTo>
                    <a:pt x="54" y="32"/>
                  </a:moveTo>
                  <a:cubicBezTo>
                    <a:pt x="52" y="46"/>
                    <a:pt x="39" y="56"/>
                    <a:pt x="24" y="54"/>
                  </a:cubicBezTo>
                  <a:cubicBezTo>
                    <a:pt x="10" y="52"/>
                    <a:pt x="0" y="38"/>
                    <a:pt x="3" y="24"/>
                  </a:cubicBezTo>
                  <a:cubicBezTo>
                    <a:pt x="5" y="10"/>
                    <a:pt x="18" y="0"/>
                    <a:pt x="33" y="2"/>
                  </a:cubicBezTo>
                  <a:cubicBezTo>
                    <a:pt x="47" y="5"/>
                    <a:pt x="57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96" name="Freeform 125">
              <a:extLst>
                <a:ext uri="{FF2B5EF4-FFF2-40B4-BE49-F238E27FC236}">
                  <a16:creationId xmlns:a16="http://schemas.microsoft.com/office/drawing/2014/main" id="{C632C4C8-C3C1-444C-981B-6DF733B38AA3}"/>
                </a:ext>
              </a:extLst>
            </p:cNvPr>
            <p:cNvSpPr>
              <a:spLocks/>
            </p:cNvSpPr>
            <p:nvPr/>
          </p:nvSpPr>
          <p:spPr bwMode="auto">
            <a:xfrm>
              <a:off x="8546" y="5463"/>
              <a:ext cx="64" cy="65"/>
            </a:xfrm>
            <a:custGeom>
              <a:avLst/>
              <a:gdLst>
                <a:gd name="T0" fmla="*/ 54 w 56"/>
                <a:gd name="T1" fmla="*/ 32 h 56"/>
                <a:gd name="T2" fmla="*/ 24 w 56"/>
                <a:gd name="T3" fmla="*/ 54 h 56"/>
                <a:gd name="T4" fmla="*/ 2 w 56"/>
                <a:gd name="T5" fmla="*/ 24 h 56"/>
                <a:gd name="T6" fmla="*/ 32 w 56"/>
                <a:gd name="T7" fmla="*/ 2 h 56"/>
                <a:gd name="T8" fmla="*/ 54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4" y="32"/>
                  </a:moveTo>
                  <a:cubicBezTo>
                    <a:pt x="52" y="47"/>
                    <a:pt x="38" y="56"/>
                    <a:pt x="24" y="54"/>
                  </a:cubicBezTo>
                  <a:cubicBezTo>
                    <a:pt x="10" y="52"/>
                    <a:pt x="0" y="38"/>
                    <a:pt x="2" y="24"/>
                  </a:cubicBezTo>
                  <a:cubicBezTo>
                    <a:pt x="4" y="10"/>
                    <a:pt x="18" y="0"/>
                    <a:pt x="32" y="2"/>
                  </a:cubicBezTo>
                  <a:cubicBezTo>
                    <a:pt x="46" y="5"/>
                    <a:pt x="56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97" name="Freeform 126">
              <a:extLst>
                <a:ext uri="{FF2B5EF4-FFF2-40B4-BE49-F238E27FC236}">
                  <a16:creationId xmlns:a16="http://schemas.microsoft.com/office/drawing/2014/main" id="{16BA6929-9F2A-4876-A7EF-DBA5D213F4AD}"/>
                </a:ext>
              </a:extLst>
            </p:cNvPr>
            <p:cNvSpPr>
              <a:spLocks/>
            </p:cNvSpPr>
            <p:nvPr/>
          </p:nvSpPr>
          <p:spPr bwMode="auto">
            <a:xfrm>
              <a:off x="9460" y="5440"/>
              <a:ext cx="65" cy="65"/>
            </a:xfrm>
            <a:custGeom>
              <a:avLst/>
              <a:gdLst>
                <a:gd name="T0" fmla="*/ 54 w 56"/>
                <a:gd name="T1" fmla="*/ 32 h 56"/>
                <a:gd name="T2" fmla="*/ 24 w 56"/>
                <a:gd name="T3" fmla="*/ 54 h 56"/>
                <a:gd name="T4" fmla="*/ 2 w 56"/>
                <a:gd name="T5" fmla="*/ 24 h 56"/>
                <a:gd name="T6" fmla="*/ 32 w 56"/>
                <a:gd name="T7" fmla="*/ 2 h 56"/>
                <a:gd name="T8" fmla="*/ 54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4" y="32"/>
                  </a:moveTo>
                  <a:cubicBezTo>
                    <a:pt x="51" y="46"/>
                    <a:pt x="38" y="56"/>
                    <a:pt x="24" y="54"/>
                  </a:cubicBezTo>
                  <a:cubicBezTo>
                    <a:pt x="10" y="51"/>
                    <a:pt x="0" y="38"/>
                    <a:pt x="2" y="24"/>
                  </a:cubicBezTo>
                  <a:cubicBezTo>
                    <a:pt x="4" y="9"/>
                    <a:pt x="18" y="0"/>
                    <a:pt x="32" y="2"/>
                  </a:cubicBezTo>
                  <a:cubicBezTo>
                    <a:pt x="46" y="4"/>
                    <a:pt x="56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98" name="Freeform 127">
              <a:extLst>
                <a:ext uri="{FF2B5EF4-FFF2-40B4-BE49-F238E27FC236}">
                  <a16:creationId xmlns:a16="http://schemas.microsoft.com/office/drawing/2014/main" id="{D93D0995-C443-44D0-99F8-E98F1D6FD284}"/>
                </a:ext>
              </a:extLst>
            </p:cNvPr>
            <p:cNvSpPr>
              <a:spLocks/>
            </p:cNvSpPr>
            <p:nvPr/>
          </p:nvSpPr>
          <p:spPr bwMode="auto">
            <a:xfrm>
              <a:off x="7583" y="4018"/>
              <a:ext cx="66" cy="64"/>
            </a:xfrm>
            <a:custGeom>
              <a:avLst/>
              <a:gdLst>
                <a:gd name="T0" fmla="*/ 54 w 57"/>
                <a:gd name="T1" fmla="*/ 32 h 56"/>
                <a:gd name="T2" fmla="*/ 24 w 57"/>
                <a:gd name="T3" fmla="*/ 54 h 56"/>
                <a:gd name="T4" fmla="*/ 3 w 57"/>
                <a:gd name="T5" fmla="*/ 24 h 56"/>
                <a:gd name="T6" fmla="*/ 33 w 57"/>
                <a:gd name="T7" fmla="*/ 2 h 56"/>
                <a:gd name="T8" fmla="*/ 54 w 57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" h="56">
                  <a:moveTo>
                    <a:pt x="54" y="32"/>
                  </a:moveTo>
                  <a:cubicBezTo>
                    <a:pt x="52" y="46"/>
                    <a:pt x="39" y="56"/>
                    <a:pt x="24" y="54"/>
                  </a:cubicBezTo>
                  <a:cubicBezTo>
                    <a:pt x="10" y="52"/>
                    <a:pt x="0" y="38"/>
                    <a:pt x="3" y="24"/>
                  </a:cubicBezTo>
                  <a:cubicBezTo>
                    <a:pt x="5" y="10"/>
                    <a:pt x="18" y="0"/>
                    <a:pt x="33" y="2"/>
                  </a:cubicBezTo>
                  <a:cubicBezTo>
                    <a:pt x="47" y="4"/>
                    <a:pt x="57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99" name="Freeform 128">
              <a:extLst>
                <a:ext uri="{FF2B5EF4-FFF2-40B4-BE49-F238E27FC236}">
                  <a16:creationId xmlns:a16="http://schemas.microsoft.com/office/drawing/2014/main" id="{E42F5785-3F2C-48AA-BB6C-165BA6B6521A}"/>
                </a:ext>
              </a:extLst>
            </p:cNvPr>
            <p:cNvSpPr>
              <a:spLocks/>
            </p:cNvSpPr>
            <p:nvPr/>
          </p:nvSpPr>
          <p:spPr bwMode="auto">
            <a:xfrm>
              <a:off x="8271" y="2829"/>
              <a:ext cx="65" cy="64"/>
            </a:xfrm>
            <a:custGeom>
              <a:avLst/>
              <a:gdLst>
                <a:gd name="T0" fmla="*/ 54 w 56"/>
                <a:gd name="T1" fmla="*/ 32 h 56"/>
                <a:gd name="T2" fmla="*/ 24 w 56"/>
                <a:gd name="T3" fmla="*/ 54 h 56"/>
                <a:gd name="T4" fmla="*/ 2 w 56"/>
                <a:gd name="T5" fmla="*/ 24 h 56"/>
                <a:gd name="T6" fmla="*/ 32 w 56"/>
                <a:gd name="T7" fmla="*/ 2 h 56"/>
                <a:gd name="T8" fmla="*/ 54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4" y="32"/>
                  </a:moveTo>
                  <a:cubicBezTo>
                    <a:pt x="51" y="46"/>
                    <a:pt x="38" y="56"/>
                    <a:pt x="24" y="54"/>
                  </a:cubicBezTo>
                  <a:cubicBezTo>
                    <a:pt x="9" y="51"/>
                    <a:pt x="0" y="38"/>
                    <a:pt x="2" y="24"/>
                  </a:cubicBezTo>
                  <a:cubicBezTo>
                    <a:pt x="4" y="9"/>
                    <a:pt x="18" y="0"/>
                    <a:pt x="32" y="2"/>
                  </a:cubicBezTo>
                  <a:cubicBezTo>
                    <a:pt x="46" y="4"/>
                    <a:pt x="56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00" name="Freeform 129">
              <a:extLst>
                <a:ext uri="{FF2B5EF4-FFF2-40B4-BE49-F238E27FC236}">
                  <a16:creationId xmlns:a16="http://schemas.microsoft.com/office/drawing/2014/main" id="{418EB28E-FFD0-4D88-9494-962D21A72A32}"/>
                </a:ext>
              </a:extLst>
            </p:cNvPr>
            <p:cNvSpPr>
              <a:spLocks/>
            </p:cNvSpPr>
            <p:nvPr/>
          </p:nvSpPr>
          <p:spPr bwMode="auto">
            <a:xfrm>
              <a:off x="9196" y="3172"/>
              <a:ext cx="65" cy="64"/>
            </a:xfrm>
            <a:custGeom>
              <a:avLst/>
              <a:gdLst>
                <a:gd name="T0" fmla="*/ 54 w 56"/>
                <a:gd name="T1" fmla="*/ 32 h 56"/>
                <a:gd name="T2" fmla="*/ 24 w 56"/>
                <a:gd name="T3" fmla="*/ 54 h 56"/>
                <a:gd name="T4" fmla="*/ 2 w 56"/>
                <a:gd name="T5" fmla="*/ 24 h 56"/>
                <a:gd name="T6" fmla="*/ 32 w 56"/>
                <a:gd name="T7" fmla="*/ 2 h 56"/>
                <a:gd name="T8" fmla="*/ 54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4" y="32"/>
                  </a:moveTo>
                  <a:cubicBezTo>
                    <a:pt x="52" y="46"/>
                    <a:pt x="38" y="56"/>
                    <a:pt x="24" y="54"/>
                  </a:cubicBezTo>
                  <a:cubicBezTo>
                    <a:pt x="10" y="51"/>
                    <a:pt x="0" y="38"/>
                    <a:pt x="2" y="24"/>
                  </a:cubicBezTo>
                  <a:cubicBezTo>
                    <a:pt x="5" y="9"/>
                    <a:pt x="18" y="0"/>
                    <a:pt x="32" y="2"/>
                  </a:cubicBezTo>
                  <a:cubicBezTo>
                    <a:pt x="47" y="4"/>
                    <a:pt x="56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01" name="Freeform 130">
              <a:extLst>
                <a:ext uri="{FF2B5EF4-FFF2-40B4-BE49-F238E27FC236}">
                  <a16:creationId xmlns:a16="http://schemas.microsoft.com/office/drawing/2014/main" id="{7FFD57AD-07D7-4541-89DB-8B8325547038}"/>
                </a:ext>
              </a:extLst>
            </p:cNvPr>
            <p:cNvSpPr>
              <a:spLocks/>
            </p:cNvSpPr>
            <p:nvPr/>
          </p:nvSpPr>
          <p:spPr bwMode="auto">
            <a:xfrm>
              <a:off x="7812" y="3719"/>
              <a:ext cx="65" cy="66"/>
            </a:xfrm>
            <a:custGeom>
              <a:avLst/>
              <a:gdLst>
                <a:gd name="T0" fmla="*/ 54 w 56"/>
                <a:gd name="T1" fmla="*/ 33 h 57"/>
                <a:gd name="T2" fmla="*/ 24 w 56"/>
                <a:gd name="T3" fmla="*/ 54 h 57"/>
                <a:gd name="T4" fmla="*/ 2 w 56"/>
                <a:gd name="T5" fmla="*/ 24 h 57"/>
                <a:gd name="T6" fmla="*/ 32 w 56"/>
                <a:gd name="T7" fmla="*/ 3 h 57"/>
                <a:gd name="T8" fmla="*/ 54 w 56"/>
                <a:gd name="T9" fmla="*/ 33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7">
                  <a:moveTo>
                    <a:pt x="54" y="33"/>
                  </a:moveTo>
                  <a:cubicBezTo>
                    <a:pt x="52" y="47"/>
                    <a:pt x="38" y="57"/>
                    <a:pt x="24" y="54"/>
                  </a:cubicBezTo>
                  <a:cubicBezTo>
                    <a:pt x="10" y="52"/>
                    <a:pt x="0" y="39"/>
                    <a:pt x="2" y="24"/>
                  </a:cubicBezTo>
                  <a:cubicBezTo>
                    <a:pt x="5" y="10"/>
                    <a:pt x="18" y="0"/>
                    <a:pt x="32" y="3"/>
                  </a:cubicBezTo>
                  <a:cubicBezTo>
                    <a:pt x="47" y="5"/>
                    <a:pt x="56" y="18"/>
                    <a:pt x="54" y="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02" name="Freeform 131">
              <a:extLst>
                <a:ext uri="{FF2B5EF4-FFF2-40B4-BE49-F238E27FC236}">
                  <a16:creationId xmlns:a16="http://schemas.microsoft.com/office/drawing/2014/main" id="{E6B29769-D77F-44D7-A4B7-01E5B745EC9B}"/>
                </a:ext>
              </a:extLst>
            </p:cNvPr>
            <p:cNvSpPr>
              <a:spLocks/>
            </p:cNvSpPr>
            <p:nvPr/>
          </p:nvSpPr>
          <p:spPr bwMode="auto">
            <a:xfrm>
              <a:off x="7986" y="3885"/>
              <a:ext cx="65" cy="65"/>
            </a:xfrm>
            <a:custGeom>
              <a:avLst/>
              <a:gdLst>
                <a:gd name="T0" fmla="*/ 54 w 56"/>
                <a:gd name="T1" fmla="*/ 32 h 56"/>
                <a:gd name="T2" fmla="*/ 24 w 56"/>
                <a:gd name="T3" fmla="*/ 54 h 56"/>
                <a:gd name="T4" fmla="*/ 2 w 56"/>
                <a:gd name="T5" fmla="*/ 24 h 56"/>
                <a:gd name="T6" fmla="*/ 32 w 56"/>
                <a:gd name="T7" fmla="*/ 2 h 56"/>
                <a:gd name="T8" fmla="*/ 54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4" y="32"/>
                  </a:moveTo>
                  <a:cubicBezTo>
                    <a:pt x="52" y="46"/>
                    <a:pt x="38" y="56"/>
                    <a:pt x="24" y="54"/>
                  </a:cubicBezTo>
                  <a:cubicBezTo>
                    <a:pt x="10" y="51"/>
                    <a:pt x="0" y="38"/>
                    <a:pt x="2" y="24"/>
                  </a:cubicBezTo>
                  <a:cubicBezTo>
                    <a:pt x="5" y="9"/>
                    <a:pt x="18" y="0"/>
                    <a:pt x="32" y="2"/>
                  </a:cubicBezTo>
                  <a:cubicBezTo>
                    <a:pt x="47" y="4"/>
                    <a:pt x="56" y="17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03" name="Freeform 132">
              <a:extLst>
                <a:ext uri="{FF2B5EF4-FFF2-40B4-BE49-F238E27FC236}">
                  <a16:creationId xmlns:a16="http://schemas.microsoft.com/office/drawing/2014/main" id="{75B1BAB7-4177-4EF4-A651-A68CC9921F35}"/>
                </a:ext>
              </a:extLst>
            </p:cNvPr>
            <p:cNvSpPr>
              <a:spLocks/>
            </p:cNvSpPr>
            <p:nvPr/>
          </p:nvSpPr>
          <p:spPr bwMode="auto">
            <a:xfrm>
              <a:off x="6954" y="3417"/>
              <a:ext cx="65" cy="65"/>
            </a:xfrm>
            <a:custGeom>
              <a:avLst/>
              <a:gdLst>
                <a:gd name="T0" fmla="*/ 54 w 56"/>
                <a:gd name="T1" fmla="*/ 32 h 56"/>
                <a:gd name="T2" fmla="*/ 24 w 56"/>
                <a:gd name="T3" fmla="*/ 54 h 56"/>
                <a:gd name="T4" fmla="*/ 2 w 56"/>
                <a:gd name="T5" fmla="*/ 24 h 56"/>
                <a:gd name="T6" fmla="*/ 32 w 56"/>
                <a:gd name="T7" fmla="*/ 2 h 56"/>
                <a:gd name="T8" fmla="*/ 54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4" y="32"/>
                  </a:moveTo>
                  <a:cubicBezTo>
                    <a:pt x="52" y="46"/>
                    <a:pt x="38" y="56"/>
                    <a:pt x="24" y="54"/>
                  </a:cubicBezTo>
                  <a:cubicBezTo>
                    <a:pt x="10" y="51"/>
                    <a:pt x="0" y="38"/>
                    <a:pt x="2" y="24"/>
                  </a:cubicBezTo>
                  <a:cubicBezTo>
                    <a:pt x="5" y="10"/>
                    <a:pt x="18" y="0"/>
                    <a:pt x="32" y="2"/>
                  </a:cubicBezTo>
                  <a:cubicBezTo>
                    <a:pt x="47" y="4"/>
                    <a:pt x="56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04" name="Freeform 133">
              <a:extLst>
                <a:ext uri="{FF2B5EF4-FFF2-40B4-BE49-F238E27FC236}">
                  <a16:creationId xmlns:a16="http://schemas.microsoft.com/office/drawing/2014/main" id="{576FFAE9-E91D-4573-AD36-77F8C1A1B87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938" y="3401"/>
              <a:ext cx="97" cy="97"/>
            </a:xfrm>
            <a:custGeom>
              <a:avLst/>
              <a:gdLst>
                <a:gd name="T0" fmla="*/ 36 w 84"/>
                <a:gd name="T1" fmla="*/ 80 h 84"/>
                <a:gd name="T2" fmla="*/ 4 w 84"/>
                <a:gd name="T3" fmla="*/ 36 h 84"/>
                <a:gd name="T4" fmla="*/ 48 w 84"/>
                <a:gd name="T5" fmla="*/ 3 h 84"/>
                <a:gd name="T6" fmla="*/ 81 w 84"/>
                <a:gd name="T7" fmla="*/ 48 h 84"/>
                <a:gd name="T8" fmla="*/ 36 w 84"/>
                <a:gd name="T9" fmla="*/ 80 h 84"/>
                <a:gd name="T10" fmla="*/ 48 w 84"/>
                <a:gd name="T11" fmla="*/ 5 h 84"/>
                <a:gd name="T12" fmla="*/ 5 w 84"/>
                <a:gd name="T13" fmla="*/ 36 h 84"/>
                <a:gd name="T14" fmla="*/ 36 w 84"/>
                <a:gd name="T15" fmla="*/ 79 h 84"/>
                <a:gd name="T16" fmla="*/ 79 w 84"/>
                <a:gd name="T17" fmla="*/ 48 h 84"/>
                <a:gd name="T18" fmla="*/ 48 w 84"/>
                <a:gd name="T19" fmla="*/ 5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4" h="84">
                  <a:moveTo>
                    <a:pt x="36" y="80"/>
                  </a:moveTo>
                  <a:cubicBezTo>
                    <a:pt x="15" y="77"/>
                    <a:pt x="0" y="57"/>
                    <a:pt x="4" y="36"/>
                  </a:cubicBezTo>
                  <a:cubicBezTo>
                    <a:pt x="7" y="15"/>
                    <a:pt x="27" y="0"/>
                    <a:pt x="48" y="3"/>
                  </a:cubicBezTo>
                  <a:cubicBezTo>
                    <a:pt x="70" y="7"/>
                    <a:pt x="84" y="27"/>
                    <a:pt x="81" y="48"/>
                  </a:cubicBezTo>
                  <a:cubicBezTo>
                    <a:pt x="77" y="69"/>
                    <a:pt x="57" y="84"/>
                    <a:pt x="36" y="80"/>
                  </a:cubicBezTo>
                  <a:close/>
                  <a:moveTo>
                    <a:pt x="48" y="5"/>
                  </a:moveTo>
                  <a:cubicBezTo>
                    <a:pt x="28" y="2"/>
                    <a:pt x="9" y="16"/>
                    <a:pt x="5" y="36"/>
                  </a:cubicBezTo>
                  <a:cubicBezTo>
                    <a:pt x="2" y="56"/>
                    <a:pt x="16" y="76"/>
                    <a:pt x="36" y="79"/>
                  </a:cubicBezTo>
                  <a:cubicBezTo>
                    <a:pt x="57" y="82"/>
                    <a:pt x="76" y="68"/>
                    <a:pt x="79" y="48"/>
                  </a:cubicBezTo>
                  <a:cubicBezTo>
                    <a:pt x="82" y="27"/>
                    <a:pt x="68" y="8"/>
                    <a:pt x="48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05" name="Freeform 134">
              <a:extLst>
                <a:ext uri="{FF2B5EF4-FFF2-40B4-BE49-F238E27FC236}">
                  <a16:creationId xmlns:a16="http://schemas.microsoft.com/office/drawing/2014/main" id="{7AFAB82F-5423-4793-965C-F687B193FC16}"/>
                </a:ext>
              </a:extLst>
            </p:cNvPr>
            <p:cNvSpPr>
              <a:spLocks/>
            </p:cNvSpPr>
            <p:nvPr/>
          </p:nvSpPr>
          <p:spPr bwMode="auto">
            <a:xfrm>
              <a:off x="7760" y="4435"/>
              <a:ext cx="65" cy="64"/>
            </a:xfrm>
            <a:custGeom>
              <a:avLst/>
              <a:gdLst>
                <a:gd name="T0" fmla="*/ 54 w 56"/>
                <a:gd name="T1" fmla="*/ 32 h 56"/>
                <a:gd name="T2" fmla="*/ 24 w 56"/>
                <a:gd name="T3" fmla="*/ 54 h 56"/>
                <a:gd name="T4" fmla="*/ 2 w 56"/>
                <a:gd name="T5" fmla="*/ 24 h 56"/>
                <a:gd name="T6" fmla="*/ 32 w 56"/>
                <a:gd name="T7" fmla="*/ 2 h 56"/>
                <a:gd name="T8" fmla="*/ 54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4" y="32"/>
                  </a:moveTo>
                  <a:cubicBezTo>
                    <a:pt x="52" y="46"/>
                    <a:pt x="38" y="56"/>
                    <a:pt x="24" y="54"/>
                  </a:cubicBezTo>
                  <a:cubicBezTo>
                    <a:pt x="10" y="52"/>
                    <a:pt x="0" y="38"/>
                    <a:pt x="2" y="24"/>
                  </a:cubicBezTo>
                  <a:cubicBezTo>
                    <a:pt x="4" y="10"/>
                    <a:pt x="18" y="0"/>
                    <a:pt x="32" y="2"/>
                  </a:cubicBezTo>
                  <a:cubicBezTo>
                    <a:pt x="46" y="4"/>
                    <a:pt x="56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06" name="Freeform 135">
              <a:extLst>
                <a:ext uri="{FF2B5EF4-FFF2-40B4-BE49-F238E27FC236}">
                  <a16:creationId xmlns:a16="http://schemas.microsoft.com/office/drawing/2014/main" id="{706C5FBB-99BF-4480-A525-5FA35C2E4A8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744" y="4418"/>
              <a:ext cx="97" cy="97"/>
            </a:xfrm>
            <a:custGeom>
              <a:avLst/>
              <a:gdLst>
                <a:gd name="T0" fmla="*/ 36 w 84"/>
                <a:gd name="T1" fmla="*/ 80 h 84"/>
                <a:gd name="T2" fmla="*/ 4 w 84"/>
                <a:gd name="T3" fmla="*/ 36 h 84"/>
                <a:gd name="T4" fmla="*/ 48 w 84"/>
                <a:gd name="T5" fmla="*/ 3 h 84"/>
                <a:gd name="T6" fmla="*/ 81 w 84"/>
                <a:gd name="T7" fmla="*/ 48 h 84"/>
                <a:gd name="T8" fmla="*/ 36 w 84"/>
                <a:gd name="T9" fmla="*/ 80 h 84"/>
                <a:gd name="T10" fmla="*/ 48 w 84"/>
                <a:gd name="T11" fmla="*/ 5 h 84"/>
                <a:gd name="T12" fmla="*/ 5 w 84"/>
                <a:gd name="T13" fmla="*/ 36 h 84"/>
                <a:gd name="T14" fmla="*/ 36 w 84"/>
                <a:gd name="T15" fmla="*/ 79 h 84"/>
                <a:gd name="T16" fmla="*/ 79 w 84"/>
                <a:gd name="T17" fmla="*/ 48 h 84"/>
                <a:gd name="T18" fmla="*/ 48 w 84"/>
                <a:gd name="T19" fmla="*/ 5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4" h="84">
                  <a:moveTo>
                    <a:pt x="36" y="80"/>
                  </a:moveTo>
                  <a:cubicBezTo>
                    <a:pt x="15" y="77"/>
                    <a:pt x="0" y="57"/>
                    <a:pt x="4" y="36"/>
                  </a:cubicBezTo>
                  <a:cubicBezTo>
                    <a:pt x="7" y="15"/>
                    <a:pt x="27" y="0"/>
                    <a:pt x="48" y="3"/>
                  </a:cubicBezTo>
                  <a:cubicBezTo>
                    <a:pt x="69" y="7"/>
                    <a:pt x="84" y="27"/>
                    <a:pt x="81" y="48"/>
                  </a:cubicBezTo>
                  <a:cubicBezTo>
                    <a:pt x="77" y="69"/>
                    <a:pt x="57" y="84"/>
                    <a:pt x="36" y="80"/>
                  </a:cubicBezTo>
                  <a:close/>
                  <a:moveTo>
                    <a:pt x="48" y="5"/>
                  </a:moveTo>
                  <a:cubicBezTo>
                    <a:pt x="28" y="2"/>
                    <a:pt x="8" y="16"/>
                    <a:pt x="5" y="36"/>
                  </a:cubicBezTo>
                  <a:cubicBezTo>
                    <a:pt x="2" y="56"/>
                    <a:pt x="16" y="76"/>
                    <a:pt x="36" y="79"/>
                  </a:cubicBezTo>
                  <a:cubicBezTo>
                    <a:pt x="57" y="82"/>
                    <a:pt x="76" y="68"/>
                    <a:pt x="79" y="48"/>
                  </a:cubicBezTo>
                  <a:cubicBezTo>
                    <a:pt x="82" y="27"/>
                    <a:pt x="68" y="8"/>
                    <a:pt x="48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07" name="Freeform 136">
              <a:extLst>
                <a:ext uri="{FF2B5EF4-FFF2-40B4-BE49-F238E27FC236}">
                  <a16:creationId xmlns:a16="http://schemas.microsoft.com/office/drawing/2014/main" id="{62358D6D-8BF6-4D0D-A740-F571322559B8}"/>
                </a:ext>
              </a:extLst>
            </p:cNvPr>
            <p:cNvSpPr>
              <a:spLocks/>
            </p:cNvSpPr>
            <p:nvPr/>
          </p:nvSpPr>
          <p:spPr bwMode="auto">
            <a:xfrm>
              <a:off x="8523" y="3984"/>
              <a:ext cx="64" cy="66"/>
            </a:xfrm>
            <a:custGeom>
              <a:avLst/>
              <a:gdLst>
                <a:gd name="T0" fmla="*/ 54 w 56"/>
                <a:gd name="T1" fmla="*/ 33 h 57"/>
                <a:gd name="T2" fmla="*/ 24 w 56"/>
                <a:gd name="T3" fmla="*/ 54 h 57"/>
                <a:gd name="T4" fmla="*/ 2 w 56"/>
                <a:gd name="T5" fmla="*/ 24 h 57"/>
                <a:gd name="T6" fmla="*/ 32 w 56"/>
                <a:gd name="T7" fmla="*/ 3 h 57"/>
                <a:gd name="T8" fmla="*/ 54 w 56"/>
                <a:gd name="T9" fmla="*/ 33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7">
                  <a:moveTo>
                    <a:pt x="54" y="33"/>
                  </a:moveTo>
                  <a:cubicBezTo>
                    <a:pt x="52" y="47"/>
                    <a:pt x="38" y="57"/>
                    <a:pt x="24" y="54"/>
                  </a:cubicBezTo>
                  <a:cubicBezTo>
                    <a:pt x="10" y="52"/>
                    <a:pt x="0" y="39"/>
                    <a:pt x="2" y="24"/>
                  </a:cubicBezTo>
                  <a:cubicBezTo>
                    <a:pt x="5" y="10"/>
                    <a:pt x="18" y="0"/>
                    <a:pt x="32" y="3"/>
                  </a:cubicBezTo>
                  <a:cubicBezTo>
                    <a:pt x="47" y="5"/>
                    <a:pt x="56" y="18"/>
                    <a:pt x="54" y="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08" name="Freeform 137">
              <a:extLst>
                <a:ext uri="{FF2B5EF4-FFF2-40B4-BE49-F238E27FC236}">
                  <a16:creationId xmlns:a16="http://schemas.microsoft.com/office/drawing/2014/main" id="{CC721600-AA9A-4924-A67A-C23DB6ABF63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507" y="3969"/>
              <a:ext cx="96" cy="96"/>
            </a:xfrm>
            <a:custGeom>
              <a:avLst/>
              <a:gdLst>
                <a:gd name="T0" fmla="*/ 36 w 84"/>
                <a:gd name="T1" fmla="*/ 80 h 83"/>
                <a:gd name="T2" fmla="*/ 4 w 84"/>
                <a:gd name="T3" fmla="*/ 35 h 83"/>
                <a:gd name="T4" fmla="*/ 48 w 84"/>
                <a:gd name="T5" fmla="*/ 3 h 83"/>
                <a:gd name="T6" fmla="*/ 81 w 84"/>
                <a:gd name="T7" fmla="*/ 48 h 83"/>
                <a:gd name="T8" fmla="*/ 36 w 84"/>
                <a:gd name="T9" fmla="*/ 80 h 83"/>
                <a:gd name="T10" fmla="*/ 48 w 84"/>
                <a:gd name="T11" fmla="*/ 5 h 83"/>
                <a:gd name="T12" fmla="*/ 5 w 84"/>
                <a:gd name="T13" fmla="*/ 36 h 83"/>
                <a:gd name="T14" fmla="*/ 36 w 84"/>
                <a:gd name="T15" fmla="*/ 78 h 83"/>
                <a:gd name="T16" fmla="*/ 79 w 84"/>
                <a:gd name="T17" fmla="*/ 47 h 83"/>
                <a:gd name="T18" fmla="*/ 48 w 84"/>
                <a:gd name="T19" fmla="*/ 5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4" h="83">
                  <a:moveTo>
                    <a:pt x="36" y="80"/>
                  </a:moveTo>
                  <a:cubicBezTo>
                    <a:pt x="15" y="77"/>
                    <a:pt x="0" y="57"/>
                    <a:pt x="4" y="35"/>
                  </a:cubicBezTo>
                  <a:cubicBezTo>
                    <a:pt x="7" y="14"/>
                    <a:pt x="27" y="0"/>
                    <a:pt x="48" y="3"/>
                  </a:cubicBezTo>
                  <a:cubicBezTo>
                    <a:pt x="70" y="6"/>
                    <a:pt x="84" y="26"/>
                    <a:pt x="81" y="48"/>
                  </a:cubicBezTo>
                  <a:cubicBezTo>
                    <a:pt x="77" y="69"/>
                    <a:pt x="57" y="83"/>
                    <a:pt x="36" y="80"/>
                  </a:cubicBezTo>
                  <a:close/>
                  <a:moveTo>
                    <a:pt x="48" y="5"/>
                  </a:moveTo>
                  <a:cubicBezTo>
                    <a:pt x="28" y="1"/>
                    <a:pt x="9" y="15"/>
                    <a:pt x="5" y="36"/>
                  </a:cubicBezTo>
                  <a:cubicBezTo>
                    <a:pt x="2" y="56"/>
                    <a:pt x="16" y="75"/>
                    <a:pt x="36" y="78"/>
                  </a:cubicBezTo>
                  <a:cubicBezTo>
                    <a:pt x="57" y="82"/>
                    <a:pt x="76" y="68"/>
                    <a:pt x="79" y="47"/>
                  </a:cubicBezTo>
                  <a:cubicBezTo>
                    <a:pt x="82" y="27"/>
                    <a:pt x="68" y="8"/>
                    <a:pt x="48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09" name="Freeform 138">
              <a:extLst>
                <a:ext uri="{FF2B5EF4-FFF2-40B4-BE49-F238E27FC236}">
                  <a16:creationId xmlns:a16="http://schemas.microsoft.com/office/drawing/2014/main" id="{66643C06-A7EB-4E38-8A60-90B919B1636E}"/>
                </a:ext>
              </a:extLst>
            </p:cNvPr>
            <p:cNvSpPr>
              <a:spLocks/>
            </p:cNvSpPr>
            <p:nvPr/>
          </p:nvSpPr>
          <p:spPr bwMode="auto">
            <a:xfrm>
              <a:off x="8171" y="4207"/>
              <a:ext cx="65" cy="64"/>
            </a:xfrm>
            <a:custGeom>
              <a:avLst/>
              <a:gdLst>
                <a:gd name="T0" fmla="*/ 54 w 56"/>
                <a:gd name="T1" fmla="*/ 32 h 56"/>
                <a:gd name="T2" fmla="*/ 24 w 56"/>
                <a:gd name="T3" fmla="*/ 54 h 56"/>
                <a:gd name="T4" fmla="*/ 2 w 56"/>
                <a:gd name="T5" fmla="*/ 24 h 56"/>
                <a:gd name="T6" fmla="*/ 32 w 56"/>
                <a:gd name="T7" fmla="*/ 2 h 56"/>
                <a:gd name="T8" fmla="*/ 54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4" y="32"/>
                  </a:moveTo>
                  <a:cubicBezTo>
                    <a:pt x="52" y="47"/>
                    <a:pt x="38" y="56"/>
                    <a:pt x="24" y="54"/>
                  </a:cubicBezTo>
                  <a:cubicBezTo>
                    <a:pt x="10" y="52"/>
                    <a:pt x="0" y="38"/>
                    <a:pt x="2" y="24"/>
                  </a:cubicBezTo>
                  <a:cubicBezTo>
                    <a:pt x="4" y="10"/>
                    <a:pt x="18" y="0"/>
                    <a:pt x="32" y="2"/>
                  </a:cubicBezTo>
                  <a:cubicBezTo>
                    <a:pt x="46" y="5"/>
                    <a:pt x="56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10" name="Freeform 139">
              <a:extLst>
                <a:ext uri="{FF2B5EF4-FFF2-40B4-BE49-F238E27FC236}">
                  <a16:creationId xmlns:a16="http://schemas.microsoft.com/office/drawing/2014/main" id="{03D3A89B-446A-4669-9950-4FCA08A4736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155" y="4190"/>
              <a:ext cx="97" cy="97"/>
            </a:xfrm>
            <a:custGeom>
              <a:avLst/>
              <a:gdLst>
                <a:gd name="T0" fmla="*/ 36 w 84"/>
                <a:gd name="T1" fmla="*/ 81 h 84"/>
                <a:gd name="T2" fmla="*/ 3 w 84"/>
                <a:gd name="T3" fmla="*/ 36 h 84"/>
                <a:gd name="T4" fmla="*/ 48 w 84"/>
                <a:gd name="T5" fmla="*/ 4 h 84"/>
                <a:gd name="T6" fmla="*/ 80 w 84"/>
                <a:gd name="T7" fmla="*/ 48 h 84"/>
                <a:gd name="T8" fmla="*/ 36 w 84"/>
                <a:gd name="T9" fmla="*/ 81 h 84"/>
                <a:gd name="T10" fmla="*/ 48 w 84"/>
                <a:gd name="T11" fmla="*/ 5 h 84"/>
                <a:gd name="T12" fmla="*/ 5 w 84"/>
                <a:gd name="T13" fmla="*/ 36 h 84"/>
                <a:gd name="T14" fmla="*/ 36 w 84"/>
                <a:gd name="T15" fmla="*/ 79 h 84"/>
                <a:gd name="T16" fmla="*/ 79 w 84"/>
                <a:gd name="T17" fmla="*/ 48 h 84"/>
                <a:gd name="T18" fmla="*/ 48 w 84"/>
                <a:gd name="T19" fmla="*/ 5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4" h="84">
                  <a:moveTo>
                    <a:pt x="36" y="81"/>
                  </a:moveTo>
                  <a:cubicBezTo>
                    <a:pt x="15" y="77"/>
                    <a:pt x="0" y="57"/>
                    <a:pt x="3" y="36"/>
                  </a:cubicBezTo>
                  <a:cubicBezTo>
                    <a:pt x="7" y="15"/>
                    <a:pt x="27" y="0"/>
                    <a:pt x="48" y="4"/>
                  </a:cubicBezTo>
                  <a:cubicBezTo>
                    <a:pt x="69" y="7"/>
                    <a:pt x="84" y="27"/>
                    <a:pt x="80" y="48"/>
                  </a:cubicBezTo>
                  <a:cubicBezTo>
                    <a:pt x="77" y="70"/>
                    <a:pt x="57" y="84"/>
                    <a:pt x="36" y="81"/>
                  </a:cubicBezTo>
                  <a:close/>
                  <a:moveTo>
                    <a:pt x="48" y="5"/>
                  </a:moveTo>
                  <a:cubicBezTo>
                    <a:pt x="27" y="2"/>
                    <a:pt x="8" y="16"/>
                    <a:pt x="5" y="36"/>
                  </a:cubicBezTo>
                  <a:cubicBezTo>
                    <a:pt x="2" y="57"/>
                    <a:pt x="16" y="76"/>
                    <a:pt x="36" y="79"/>
                  </a:cubicBezTo>
                  <a:cubicBezTo>
                    <a:pt x="56" y="82"/>
                    <a:pt x="76" y="68"/>
                    <a:pt x="79" y="48"/>
                  </a:cubicBezTo>
                  <a:cubicBezTo>
                    <a:pt x="82" y="28"/>
                    <a:pt x="68" y="9"/>
                    <a:pt x="48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11" name="Freeform 140">
              <a:extLst>
                <a:ext uri="{FF2B5EF4-FFF2-40B4-BE49-F238E27FC236}">
                  <a16:creationId xmlns:a16="http://schemas.microsoft.com/office/drawing/2014/main" id="{D12C4561-EEDA-46C2-9CF5-32EA2240AA4B}"/>
                </a:ext>
              </a:extLst>
            </p:cNvPr>
            <p:cNvSpPr>
              <a:spLocks/>
            </p:cNvSpPr>
            <p:nvPr/>
          </p:nvSpPr>
          <p:spPr bwMode="auto">
            <a:xfrm>
              <a:off x="8577" y="3524"/>
              <a:ext cx="64" cy="65"/>
            </a:xfrm>
            <a:custGeom>
              <a:avLst/>
              <a:gdLst>
                <a:gd name="T0" fmla="*/ 54 w 56"/>
                <a:gd name="T1" fmla="*/ 32 h 56"/>
                <a:gd name="T2" fmla="*/ 24 w 56"/>
                <a:gd name="T3" fmla="*/ 54 h 56"/>
                <a:gd name="T4" fmla="*/ 2 w 56"/>
                <a:gd name="T5" fmla="*/ 24 h 56"/>
                <a:gd name="T6" fmla="*/ 32 w 56"/>
                <a:gd name="T7" fmla="*/ 2 h 56"/>
                <a:gd name="T8" fmla="*/ 54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4" y="32"/>
                  </a:moveTo>
                  <a:cubicBezTo>
                    <a:pt x="52" y="47"/>
                    <a:pt x="38" y="56"/>
                    <a:pt x="24" y="54"/>
                  </a:cubicBezTo>
                  <a:cubicBezTo>
                    <a:pt x="10" y="52"/>
                    <a:pt x="0" y="38"/>
                    <a:pt x="2" y="24"/>
                  </a:cubicBezTo>
                  <a:cubicBezTo>
                    <a:pt x="5" y="10"/>
                    <a:pt x="18" y="0"/>
                    <a:pt x="32" y="2"/>
                  </a:cubicBezTo>
                  <a:cubicBezTo>
                    <a:pt x="47" y="5"/>
                    <a:pt x="56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12" name="Freeform 141">
              <a:extLst>
                <a:ext uri="{FF2B5EF4-FFF2-40B4-BE49-F238E27FC236}">
                  <a16:creationId xmlns:a16="http://schemas.microsoft.com/office/drawing/2014/main" id="{AB4D8CC6-86E4-4567-99FA-1A5592B60CF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561" y="3508"/>
              <a:ext cx="97" cy="97"/>
            </a:xfrm>
            <a:custGeom>
              <a:avLst/>
              <a:gdLst>
                <a:gd name="T0" fmla="*/ 36 w 84"/>
                <a:gd name="T1" fmla="*/ 81 h 84"/>
                <a:gd name="T2" fmla="*/ 4 w 84"/>
                <a:gd name="T3" fmla="*/ 36 h 84"/>
                <a:gd name="T4" fmla="*/ 48 w 84"/>
                <a:gd name="T5" fmla="*/ 4 h 84"/>
                <a:gd name="T6" fmla="*/ 81 w 84"/>
                <a:gd name="T7" fmla="*/ 48 h 84"/>
                <a:gd name="T8" fmla="*/ 36 w 84"/>
                <a:gd name="T9" fmla="*/ 81 h 84"/>
                <a:gd name="T10" fmla="*/ 48 w 84"/>
                <a:gd name="T11" fmla="*/ 5 h 84"/>
                <a:gd name="T12" fmla="*/ 5 w 84"/>
                <a:gd name="T13" fmla="*/ 36 h 84"/>
                <a:gd name="T14" fmla="*/ 36 w 84"/>
                <a:gd name="T15" fmla="*/ 79 h 84"/>
                <a:gd name="T16" fmla="*/ 79 w 84"/>
                <a:gd name="T17" fmla="*/ 48 h 84"/>
                <a:gd name="T18" fmla="*/ 48 w 84"/>
                <a:gd name="T19" fmla="*/ 5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4" h="84">
                  <a:moveTo>
                    <a:pt x="36" y="81"/>
                  </a:moveTo>
                  <a:cubicBezTo>
                    <a:pt x="15" y="77"/>
                    <a:pt x="0" y="57"/>
                    <a:pt x="4" y="36"/>
                  </a:cubicBezTo>
                  <a:cubicBezTo>
                    <a:pt x="7" y="15"/>
                    <a:pt x="27" y="0"/>
                    <a:pt x="48" y="4"/>
                  </a:cubicBezTo>
                  <a:cubicBezTo>
                    <a:pt x="69" y="7"/>
                    <a:pt x="84" y="27"/>
                    <a:pt x="81" y="48"/>
                  </a:cubicBezTo>
                  <a:cubicBezTo>
                    <a:pt x="77" y="70"/>
                    <a:pt x="57" y="84"/>
                    <a:pt x="36" y="81"/>
                  </a:cubicBezTo>
                  <a:close/>
                  <a:moveTo>
                    <a:pt x="48" y="5"/>
                  </a:moveTo>
                  <a:cubicBezTo>
                    <a:pt x="28" y="2"/>
                    <a:pt x="9" y="16"/>
                    <a:pt x="5" y="36"/>
                  </a:cubicBezTo>
                  <a:cubicBezTo>
                    <a:pt x="2" y="57"/>
                    <a:pt x="16" y="76"/>
                    <a:pt x="36" y="79"/>
                  </a:cubicBezTo>
                  <a:cubicBezTo>
                    <a:pt x="57" y="82"/>
                    <a:pt x="76" y="68"/>
                    <a:pt x="79" y="48"/>
                  </a:cubicBezTo>
                  <a:cubicBezTo>
                    <a:pt x="82" y="28"/>
                    <a:pt x="68" y="9"/>
                    <a:pt x="48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13" name="Freeform 142">
              <a:extLst>
                <a:ext uri="{FF2B5EF4-FFF2-40B4-BE49-F238E27FC236}">
                  <a16:creationId xmlns:a16="http://schemas.microsoft.com/office/drawing/2014/main" id="{BCD8CFC0-800E-42D2-8EBA-73892A0C67F8}"/>
                </a:ext>
              </a:extLst>
            </p:cNvPr>
            <p:cNvSpPr>
              <a:spLocks/>
            </p:cNvSpPr>
            <p:nvPr/>
          </p:nvSpPr>
          <p:spPr bwMode="auto">
            <a:xfrm>
              <a:off x="8867" y="3831"/>
              <a:ext cx="65" cy="64"/>
            </a:xfrm>
            <a:custGeom>
              <a:avLst/>
              <a:gdLst>
                <a:gd name="T0" fmla="*/ 54 w 56"/>
                <a:gd name="T1" fmla="*/ 32 h 56"/>
                <a:gd name="T2" fmla="*/ 24 w 56"/>
                <a:gd name="T3" fmla="*/ 54 h 56"/>
                <a:gd name="T4" fmla="*/ 2 w 56"/>
                <a:gd name="T5" fmla="*/ 24 h 56"/>
                <a:gd name="T6" fmla="*/ 32 w 56"/>
                <a:gd name="T7" fmla="*/ 2 h 56"/>
                <a:gd name="T8" fmla="*/ 54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4" y="32"/>
                  </a:moveTo>
                  <a:cubicBezTo>
                    <a:pt x="51" y="46"/>
                    <a:pt x="38" y="56"/>
                    <a:pt x="24" y="54"/>
                  </a:cubicBezTo>
                  <a:cubicBezTo>
                    <a:pt x="9" y="52"/>
                    <a:pt x="0" y="38"/>
                    <a:pt x="2" y="24"/>
                  </a:cubicBezTo>
                  <a:cubicBezTo>
                    <a:pt x="4" y="10"/>
                    <a:pt x="18" y="0"/>
                    <a:pt x="32" y="2"/>
                  </a:cubicBezTo>
                  <a:cubicBezTo>
                    <a:pt x="46" y="4"/>
                    <a:pt x="56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14" name="Freeform 143">
              <a:extLst>
                <a:ext uri="{FF2B5EF4-FFF2-40B4-BE49-F238E27FC236}">
                  <a16:creationId xmlns:a16="http://schemas.microsoft.com/office/drawing/2014/main" id="{605A2D01-C160-414B-A9AC-04144C3F7C6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851" y="3815"/>
              <a:ext cx="97" cy="97"/>
            </a:xfrm>
            <a:custGeom>
              <a:avLst/>
              <a:gdLst>
                <a:gd name="T0" fmla="*/ 36 w 84"/>
                <a:gd name="T1" fmla="*/ 80 h 84"/>
                <a:gd name="T2" fmla="*/ 3 w 84"/>
                <a:gd name="T3" fmla="*/ 36 h 84"/>
                <a:gd name="T4" fmla="*/ 48 w 84"/>
                <a:gd name="T5" fmla="*/ 3 h 84"/>
                <a:gd name="T6" fmla="*/ 80 w 84"/>
                <a:gd name="T7" fmla="*/ 48 h 84"/>
                <a:gd name="T8" fmla="*/ 36 w 84"/>
                <a:gd name="T9" fmla="*/ 80 h 84"/>
                <a:gd name="T10" fmla="*/ 48 w 84"/>
                <a:gd name="T11" fmla="*/ 5 h 84"/>
                <a:gd name="T12" fmla="*/ 5 w 84"/>
                <a:gd name="T13" fmla="*/ 36 h 84"/>
                <a:gd name="T14" fmla="*/ 36 w 84"/>
                <a:gd name="T15" fmla="*/ 79 h 84"/>
                <a:gd name="T16" fmla="*/ 79 w 84"/>
                <a:gd name="T17" fmla="*/ 48 h 84"/>
                <a:gd name="T18" fmla="*/ 48 w 84"/>
                <a:gd name="T19" fmla="*/ 5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4" h="84">
                  <a:moveTo>
                    <a:pt x="36" y="80"/>
                  </a:moveTo>
                  <a:cubicBezTo>
                    <a:pt x="14" y="77"/>
                    <a:pt x="0" y="57"/>
                    <a:pt x="3" y="36"/>
                  </a:cubicBezTo>
                  <a:cubicBezTo>
                    <a:pt x="7" y="15"/>
                    <a:pt x="27" y="0"/>
                    <a:pt x="48" y="3"/>
                  </a:cubicBezTo>
                  <a:cubicBezTo>
                    <a:pt x="69" y="7"/>
                    <a:pt x="84" y="27"/>
                    <a:pt x="80" y="48"/>
                  </a:cubicBezTo>
                  <a:cubicBezTo>
                    <a:pt x="77" y="69"/>
                    <a:pt x="57" y="84"/>
                    <a:pt x="36" y="80"/>
                  </a:cubicBezTo>
                  <a:close/>
                  <a:moveTo>
                    <a:pt x="48" y="5"/>
                  </a:moveTo>
                  <a:cubicBezTo>
                    <a:pt x="27" y="2"/>
                    <a:pt x="8" y="16"/>
                    <a:pt x="5" y="36"/>
                  </a:cubicBezTo>
                  <a:cubicBezTo>
                    <a:pt x="2" y="56"/>
                    <a:pt x="16" y="76"/>
                    <a:pt x="36" y="79"/>
                  </a:cubicBezTo>
                  <a:cubicBezTo>
                    <a:pt x="56" y="82"/>
                    <a:pt x="75" y="68"/>
                    <a:pt x="79" y="48"/>
                  </a:cubicBezTo>
                  <a:cubicBezTo>
                    <a:pt x="82" y="28"/>
                    <a:pt x="68" y="8"/>
                    <a:pt x="48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15" name="Freeform 144">
              <a:extLst>
                <a:ext uri="{FF2B5EF4-FFF2-40B4-BE49-F238E27FC236}">
                  <a16:creationId xmlns:a16="http://schemas.microsoft.com/office/drawing/2014/main" id="{979AD024-DA66-4EA2-B7A5-D89B4EE92EE6}"/>
                </a:ext>
              </a:extLst>
            </p:cNvPr>
            <p:cNvSpPr>
              <a:spLocks/>
            </p:cNvSpPr>
            <p:nvPr/>
          </p:nvSpPr>
          <p:spPr bwMode="auto">
            <a:xfrm>
              <a:off x="8399" y="5046"/>
              <a:ext cx="65" cy="65"/>
            </a:xfrm>
            <a:custGeom>
              <a:avLst/>
              <a:gdLst>
                <a:gd name="T0" fmla="*/ 54 w 56"/>
                <a:gd name="T1" fmla="*/ 32 h 56"/>
                <a:gd name="T2" fmla="*/ 24 w 56"/>
                <a:gd name="T3" fmla="*/ 54 h 56"/>
                <a:gd name="T4" fmla="*/ 2 w 56"/>
                <a:gd name="T5" fmla="*/ 24 h 56"/>
                <a:gd name="T6" fmla="*/ 32 w 56"/>
                <a:gd name="T7" fmla="*/ 2 h 56"/>
                <a:gd name="T8" fmla="*/ 54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4" y="32"/>
                  </a:moveTo>
                  <a:cubicBezTo>
                    <a:pt x="52" y="46"/>
                    <a:pt x="38" y="56"/>
                    <a:pt x="24" y="54"/>
                  </a:cubicBezTo>
                  <a:cubicBezTo>
                    <a:pt x="10" y="51"/>
                    <a:pt x="0" y="38"/>
                    <a:pt x="2" y="24"/>
                  </a:cubicBezTo>
                  <a:cubicBezTo>
                    <a:pt x="4" y="9"/>
                    <a:pt x="18" y="0"/>
                    <a:pt x="32" y="2"/>
                  </a:cubicBezTo>
                  <a:cubicBezTo>
                    <a:pt x="46" y="4"/>
                    <a:pt x="56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16" name="Freeform 145">
              <a:extLst>
                <a:ext uri="{FF2B5EF4-FFF2-40B4-BE49-F238E27FC236}">
                  <a16:creationId xmlns:a16="http://schemas.microsoft.com/office/drawing/2014/main" id="{A96DF773-4EBB-4543-8105-5825C9AE70F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383" y="5030"/>
              <a:ext cx="97" cy="97"/>
            </a:xfrm>
            <a:custGeom>
              <a:avLst/>
              <a:gdLst>
                <a:gd name="T0" fmla="*/ 36 w 84"/>
                <a:gd name="T1" fmla="*/ 80 h 84"/>
                <a:gd name="T2" fmla="*/ 3 w 84"/>
                <a:gd name="T3" fmla="*/ 36 h 84"/>
                <a:gd name="T4" fmla="*/ 48 w 84"/>
                <a:gd name="T5" fmla="*/ 3 h 84"/>
                <a:gd name="T6" fmla="*/ 81 w 84"/>
                <a:gd name="T7" fmla="*/ 48 h 84"/>
                <a:gd name="T8" fmla="*/ 36 w 84"/>
                <a:gd name="T9" fmla="*/ 80 h 84"/>
                <a:gd name="T10" fmla="*/ 48 w 84"/>
                <a:gd name="T11" fmla="*/ 5 h 84"/>
                <a:gd name="T12" fmla="*/ 5 w 84"/>
                <a:gd name="T13" fmla="*/ 36 h 84"/>
                <a:gd name="T14" fmla="*/ 36 w 84"/>
                <a:gd name="T15" fmla="*/ 79 h 84"/>
                <a:gd name="T16" fmla="*/ 79 w 84"/>
                <a:gd name="T17" fmla="*/ 48 h 84"/>
                <a:gd name="T18" fmla="*/ 48 w 84"/>
                <a:gd name="T19" fmla="*/ 5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4" h="84">
                  <a:moveTo>
                    <a:pt x="36" y="80"/>
                  </a:moveTo>
                  <a:cubicBezTo>
                    <a:pt x="15" y="77"/>
                    <a:pt x="0" y="57"/>
                    <a:pt x="3" y="36"/>
                  </a:cubicBezTo>
                  <a:cubicBezTo>
                    <a:pt x="7" y="14"/>
                    <a:pt x="27" y="0"/>
                    <a:pt x="48" y="3"/>
                  </a:cubicBezTo>
                  <a:cubicBezTo>
                    <a:pt x="69" y="7"/>
                    <a:pt x="84" y="27"/>
                    <a:pt x="81" y="48"/>
                  </a:cubicBezTo>
                  <a:cubicBezTo>
                    <a:pt x="77" y="69"/>
                    <a:pt x="57" y="84"/>
                    <a:pt x="36" y="80"/>
                  </a:cubicBezTo>
                  <a:close/>
                  <a:moveTo>
                    <a:pt x="48" y="5"/>
                  </a:moveTo>
                  <a:cubicBezTo>
                    <a:pt x="28" y="2"/>
                    <a:pt x="8" y="16"/>
                    <a:pt x="5" y="36"/>
                  </a:cubicBezTo>
                  <a:cubicBezTo>
                    <a:pt x="2" y="56"/>
                    <a:pt x="16" y="75"/>
                    <a:pt x="36" y="79"/>
                  </a:cubicBezTo>
                  <a:cubicBezTo>
                    <a:pt x="56" y="82"/>
                    <a:pt x="76" y="68"/>
                    <a:pt x="79" y="48"/>
                  </a:cubicBezTo>
                  <a:cubicBezTo>
                    <a:pt x="82" y="27"/>
                    <a:pt x="68" y="8"/>
                    <a:pt x="48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17" name="Freeform 146">
              <a:extLst>
                <a:ext uri="{FF2B5EF4-FFF2-40B4-BE49-F238E27FC236}">
                  <a16:creationId xmlns:a16="http://schemas.microsoft.com/office/drawing/2014/main" id="{E3945EAD-6BA8-4EE4-A766-7208608C080C}"/>
                </a:ext>
              </a:extLst>
            </p:cNvPr>
            <p:cNvSpPr>
              <a:spLocks/>
            </p:cNvSpPr>
            <p:nvPr/>
          </p:nvSpPr>
          <p:spPr bwMode="auto">
            <a:xfrm>
              <a:off x="7556" y="5436"/>
              <a:ext cx="65" cy="64"/>
            </a:xfrm>
            <a:custGeom>
              <a:avLst/>
              <a:gdLst>
                <a:gd name="T0" fmla="*/ 54 w 56"/>
                <a:gd name="T1" fmla="*/ 32 h 56"/>
                <a:gd name="T2" fmla="*/ 24 w 56"/>
                <a:gd name="T3" fmla="*/ 54 h 56"/>
                <a:gd name="T4" fmla="*/ 2 w 56"/>
                <a:gd name="T5" fmla="*/ 24 h 56"/>
                <a:gd name="T6" fmla="*/ 32 w 56"/>
                <a:gd name="T7" fmla="*/ 2 h 56"/>
                <a:gd name="T8" fmla="*/ 54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4" y="32"/>
                  </a:moveTo>
                  <a:cubicBezTo>
                    <a:pt x="51" y="46"/>
                    <a:pt x="38" y="56"/>
                    <a:pt x="24" y="54"/>
                  </a:cubicBezTo>
                  <a:cubicBezTo>
                    <a:pt x="9" y="52"/>
                    <a:pt x="0" y="38"/>
                    <a:pt x="2" y="24"/>
                  </a:cubicBezTo>
                  <a:cubicBezTo>
                    <a:pt x="4" y="10"/>
                    <a:pt x="18" y="0"/>
                    <a:pt x="32" y="2"/>
                  </a:cubicBezTo>
                  <a:cubicBezTo>
                    <a:pt x="46" y="4"/>
                    <a:pt x="56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18" name="Freeform 147">
              <a:extLst>
                <a:ext uri="{FF2B5EF4-FFF2-40B4-BE49-F238E27FC236}">
                  <a16:creationId xmlns:a16="http://schemas.microsoft.com/office/drawing/2014/main" id="{DBC69D71-B831-4A8A-9D93-2E160D3B75B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540" y="5420"/>
              <a:ext cx="97" cy="96"/>
            </a:xfrm>
            <a:custGeom>
              <a:avLst/>
              <a:gdLst>
                <a:gd name="T0" fmla="*/ 36 w 84"/>
                <a:gd name="T1" fmla="*/ 80 h 84"/>
                <a:gd name="T2" fmla="*/ 3 w 84"/>
                <a:gd name="T3" fmla="*/ 36 h 84"/>
                <a:gd name="T4" fmla="*/ 48 w 84"/>
                <a:gd name="T5" fmla="*/ 3 h 84"/>
                <a:gd name="T6" fmla="*/ 80 w 84"/>
                <a:gd name="T7" fmla="*/ 48 h 84"/>
                <a:gd name="T8" fmla="*/ 36 w 84"/>
                <a:gd name="T9" fmla="*/ 80 h 84"/>
                <a:gd name="T10" fmla="*/ 48 w 84"/>
                <a:gd name="T11" fmla="*/ 5 h 84"/>
                <a:gd name="T12" fmla="*/ 5 w 84"/>
                <a:gd name="T13" fmla="*/ 36 h 84"/>
                <a:gd name="T14" fmla="*/ 36 w 84"/>
                <a:gd name="T15" fmla="*/ 79 h 84"/>
                <a:gd name="T16" fmla="*/ 79 w 84"/>
                <a:gd name="T17" fmla="*/ 48 h 84"/>
                <a:gd name="T18" fmla="*/ 48 w 84"/>
                <a:gd name="T19" fmla="*/ 5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4" h="84">
                  <a:moveTo>
                    <a:pt x="36" y="80"/>
                  </a:moveTo>
                  <a:cubicBezTo>
                    <a:pt x="14" y="77"/>
                    <a:pt x="0" y="57"/>
                    <a:pt x="3" y="36"/>
                  </a:cubicBezTo>
                  <a:cubicBezTo>
                    <a:pt x="7" y="15"/>
                    <a:pt x="27" y="0"/>
                    <a:pt x="48" y="3"/>
                  </a:cubicBezTo>
                  <a:cubicBezTo>
                    <a:pt x="69" y="7"/>
                    <a:pt x="84" y="27"/>
                    <a:pt x="80" y="48"/>
                  </a:cubicBezTo>
                  <a:cubicBezTo>
                    <a:pt x="77" y="69"/>
                    <a:pt x="57" y="84"/>
                    <a:pt x="36" y="80"/>
                  </a:cubicBezTo>
                  <a:close/>
                  <a:moveTo>
                    <a:pt x="48" y="5"/>
                  </a:moveTo>
                  <a:cubicBezTo>
                    <a:pt x="27" y="2"/>
                    <a:pt x="8" y="16"/>
                    <a:pt x="5" y="36"/>
                  </a:cubicBezTo>
                  <a:cubicBezTo>
                    <a:pt x="2" y="56"/>
                    <a:pt x="16" y="76"/>
                    <a:pt x="36" y="79"/>
                  </a:cubicBezTo>
                  <a:cubicBezTo>
                    <a:pt x="56" y="82"/>
                    <a:pt x="75" y="68"/>
                    <a:pt x="79" y="48"/>
                  </a:cubicBezTo>
                  <a:cubicBezTo>
                    <a:pt x="82" y="27"/>
                    <a:pt x="68" y="8"/>
                    <a:pt x="48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19" name="Freeform 148">
              <a:extLst>
                <a:ext uri="{FF2B5EF4-FFF2-40B4-BE49-F238E27FC236}">
                  <a16:creationId xmlns:a16="http://schemas.microsoft.com/office/drawing/2014/main" id="{003E74FC-9B35-4F6F-AB6E-65A2D633BFAC}"/>
                </a:ext>
              </a:extLst>
            </p:cNvPr>
            <p:cNvSpPr>
              <a:spLocks/>
            </p:cNvSpPr>
            <p:nvPr/>
          </p:nvSpPr>
          <p:spPr bwMode="auto">
            <a:xfrm>
              <a:off x="7995" y="5510"/>
              <a:ext cx="64" cy="64"/>
            </a:xfrm>
            <a:custGeom>
              <a:avLst/>
              <a:gdLst>
                <a:gd name="T0" fmla="*/ 54 w 56"/>
                <a:gd name="T1" fmla="*/ 32 h 56"/>
                <a:gd name="T2" fmla="*/ 24 w 56"/>
                <a:gd name="T3" fmla="*/ 54 h 56"/>
                <a:gd name="T4" fmla="*/ 2 w 56"/>
                <a:gd name="T5" fmla="*/ 24 h 56"/>
                <a:gd name="T6" fmla="*/ 32 w 56"/>
                <a:gd name="T7" fmla="*/ 2 h 56"/>
                <a:gd name="T8" fmla="*/ 54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4" y="32"/>
                  </a:moveTo>
                  <a:cubicBezTo>
                    <a:pt x="51" y="46"/>
                    <a:pt x="38" y="56"/>
                    <a:pt x="24" y="54"/>
                  </a:cubicBezTo>
                  <a:cubicBezTo>
                    <a:pt x="9" y="51"/>
                    <a:pt x="0" y="38"/>
                    <a:pt x="2" y="24"/>
                  </a:cubicBezTo>
                  <a:cubicBezTo>
                    <a:pt x="4" y="9"/>
                    <a:pt x="18" y="0"/>
                    <a:pt x="32" y="2"/>
                  </a:cubicBezTo>
                  <a:cubicBezTo>
                    <a:pt x="46" y="4"/>
                    <a:pt x="56" y="17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20" name="Freeform 149">
              <a:extLst>
                <a:ext uri="{FF2B5EF4-FFF2-40B4-BE49-F238E27FC236}">
                  <a16:creationId xmlns:a16="http://schemas.microsoft.com/office/drawing/2014/main" id="{FF38B7B6-9E6A-4761-9B65-5272387DEC1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978" y="5493"/>
              <a:ext cx="97" cy="97"/>
            </a:xfrm>
            <a:custGeom>
              <a:avLst/>
              <a:gdLst>
                <a:gd name="T0" fmla="*/ 36 w 84"/>
                <a:gd name="T1" fmla="*/ 80 h 84"/>
                <a:gd name="T2" fmla="*/ 3 w 84"/>
                <a:gd name="T3" fmla="*/ 36 h 84"/>
                <a:gd name="T4" fmla="*/ 48 w 84"/>
                <a:gd name="T5" fmla="*/ 3 h 84"/>
                <a:gd name="T6" fmla="*/ 80 w 84"/>
                <a:gd name="T7" fmla="*/ 48 h 84"/>
                <a:gd name="T8" fmla="*/ 36 w 84"/>
                <a:gd name="T9" fmla="*/ 80 h 84"/>
                <a:gd name="T10" fmla="*/ 48 w 84"/>
                <a:gd name="T11" fmla="*/ 5 h 84"/>
                <a:gd name="T12" fmla="*/ 5 w 84"/>
                <a:gd name="T13" fmla="*/ 36 h 84"/>
                <a:gd name="T14" fmla="*/ 36 w 84"/>
                <a:gd name="T15" fmla="*/ 79 h 84"/>
                <a:gd name="T16" fmla="*/ 79 w 84"/>
                <a:gd name="T17" fmla="*/ 48 h 84"/>
                <a:gd name="T18" fmla="*/ 48 w 84"/>
                <a:gd name="T19" fmla="*/ 5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4" h="84">
                  <a:moveTo>
                    <a:pt x="36" y="80"/>
                  </a:moveTo>
                  <a:cubicBezTo>
                    <a:pt x="14" y="77"/>
                    <a:pt x="0" y="57"/>
                    <a:pt x="3" y="36"/>
                  </a:cubicBezTo>
                  <a:cubicBezTo>
                    <a:pt x="7" y="14"/>
                    <a:pt x="27" y="0"/>
                    <a:pt x="48" y="3"/>
                  </a:cubicBezTo>
                  <a:cubicBezTo>
                    <a:pt x="69" y="7"/>
                    <a:pt x="84" y="27"/>
                    <a:pt x="80" y="48"/>
                  </a:cubicBezTo>
                  <a:cubicBezTo>
                    <a:pt x="77" y="69"/>
                    <a:pt x="57" y="84"/>
                    <a:pt x="36" y="80"/>
                  </a:cubicBezTo>
                  <a:close/>
                  <a:moveTo>
                    <a:pt x="48" y="5"/>
                  </a:moveTo>
                  <a:cubicBezTo>
                    <a:pt x="27" y="2"/>
                    <a:pt x="8" y="15"/>
                    <a:pt x="5" y="36"/>
                  </a:cubicBezTo>
                  <a:cubicBezTo>
                    <a:pt x="2" y="56"/>
                    <a:pt x="16" y="75"/>
                    <a:pt x="36" y="79"/>
                  </a:cubicBezTo>
                  <a:cubicBezTo>
                    <a:pt x="56" y="82"/>
                    <a:pt x="75" y="68"/>
                    <a:pt x="79" y="48"/>
                  </a:cubicBezTo>
                  <a:cubicBezTo>
                    <a:pt x="82" y="27"/>
                    <a:pt x="68" y="8"/>
                    <a:pt x="48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21" name="Freeform 150">
              <a:extLst>
                <a:ext uri="{FF2B5EF4-FFF2-40B4-BE49-F238E27FC236}">
                  <a16:creationId xmlns:a16="http://schemas.microsoft.com/office/drawing/2014/main" id="{B094C1C4-24F8-42BE-9A69-91F73866C403}"/>
                </a:ext>
              </a:extLst>
            </p:cNvPr>
            <p:cNvSpPr>
              <a:spLocks/>
            </p:cNvSpPr>
            <p:nvPr/>
          </p:nvSpPr>
          <p:spPr bwMode="auto">
            <a:xfrm>
              <a:off x="7022" y="5414"/>
              <a:ext cx="65" cy="66"/>
            </a:xfrm>
            <a:custGeom>
              <a:avLst/>
              <a:gdLst>
                <a:gd name="T0" fmla="*/ 54 w 56"/>
                <a:gd name="T1" fmla="*/ 33 h 57"/>
                <a:gd name="T2" fmla="*/ 24 w 56"/>
                <a:gd name="T3" fmla="*/ 54 h 57"/>
                <a:gd name="T4" fmla="*/ 2 w 56"/>
                <a:gd name="T5" fmla="*/ 24 h 57"/>
                <a:gd name="T6" fmla="*/ 32 w 56"/>
                <a:gd name="T7" fmla="*/ 3 h 57"/>
                <a:gd name="T8" fmla="*/ 54 w 56"/>
                <a:gd name="T9" fmla="*/ 33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7">
                  <a:moveTo>
                    <a:pt x="54" y="33"/>
                  </a:moveTo>
                  <a:cubicBezTo>
                    <a:pt x="51" y="47"/>
                    <a:pt x="38" y="57"/>
                    <a:pt x="24" y="54"/>
                  </a:cubicBezTo>
                  <a:cubicBezTo>
                    <a:pt x="9" y="52"/>
                    <a:pt x="0" y="39"/>
                    <a:pt x="2" y="24"/>
                  </a:cubicBezTo>
                  <a:cubicBezTo>
                    <a:pt x="4" y="10"/>
                    <a:pt x="17" y="0"/>
                    <a:pt x="32" y="3"/>
                  </a:cubicBezTo>
                  <a:cubicBezTo>
                    <a:pt x="46" y="5"/>
                    <a:pt x="56" y="18"/>
                    <a:pt x="54" y="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22" name="Freeform 151">
              <a:extLst>
                <a:ext uri="{FF2B5EF4-FFF2-40B4-BE49-F238E27FC236}">
                  <a16:creationId xmlns:a16="http://schemas.microsoft.com/office/drawing/2014/main" id="{3C11EAAA-E405-45E2-B997-F57BF43D03E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006" y="5399"/>
              <a:ext cx="97" cy="96"/>
            </a:xfrm>
            <a:custGeom>
              <a:avLst/>
              <a:gdLst>
                <a:gd name="T0" fmla="*/ 36 w 84"/>
                <a:gd name="T1" fmla="*/ 80 h 83"/>
                <a:gd name="T2" fmla="*/ 3 w 84"/>
                <a:gd name="T3" fmla="*/ 35 h 83"/>
                <a:gd name="T4" fmla="*/ 48 w 84"/>
                <a:gd name="T5" fmla="*/ 3 h 83"/>
                <a:gd name="T6" fmla="*/ 80 w 84"/>
                <a:gd name="T7" fmla="*/ 48 h 83"/>
                <a:gd name="T8" fmla="*/ 36 w 84"/>
                <a:gd name="T9" fmla="*/ 80 h 83"/>
                <a:gd name="T10" fmla="*/ 48 w 84"/>
                <a:gd name="T11" fmla="*/ 5 h 83"/>
                <a:gd name="T12" fmla="*/ 5 w 84"/>
                <a:gd name="T13" fmla="*/ 36 h 83"/>
                <a:gd name="T14" fmla="*/ 36 w 84"/>
                <a:gd name="T15" fmla="*/ 78 h 83"/>
                <a:gd name="T16" fmla="*/ 79 w 84"/>
                <a:gd name="T17" fmla="*/ 47 h 83"/>
                <a:gd name="T18" fmla="*/ 48 w 84"/>
                <a:gd name="T19" fmla="*/ 5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4" h="83">
                  <a:moveTo>
                    <a:pt x="36" y="80"/>
                  </a:moveTo>
                  <a:cubicBezTo>
                    <a:pt x="14" y="77"/>
                    <a:pt x="0" y="57"/>
                    <a:pt x="3" y="35"/>
                  </a:cubicBezTo>
                  <a:cubicBezTo>
                    <a:pt x="7" y="14"/>
                    <a:pt x="27" y="0"/>
                    <a:pt x="48" y="3"/>
                  </a:cubicBezTo>
                  <a:cubicBezTo>
                    <a:pt x="69" y="6"/>
                    <a:pt x="84" y="26"/>
                    <a:pt x="80" y="48"/>
                  </a:cubicBezTo>
                  <a:cubicBezTo>
                    <a:pt x="77" y="69"/>
                    <a:pt x="57" y="83"/>
                    <a:pt x="36" y="80"/>
                  </a:cubicBezTo>
                  <a:close/>
                  <a:moveTo>
                    <a:pt x="48" y="5"/>
                  </a:moveTo>
                  <a:cubicBezTo>
                    <a:pt x="27" y="1"/>
                    <a:pt x="8" y="15"/>
                    <a:pt x="5" y="36"/>
                  </a:cubicBezTo>
                  <a:cubicBezTo>
                    <a:pt x="2" y="56"/>
                    <a:pt x="15" y="75"/>
                    <a:pt x="36" y="78"/>
                  </a:cubicBezTo>
                  <a:cubicBezTo>
                    <a:pt x="56" y="82"/>
                    <a:pt x="75" y="68"/>
                    <a:pt x="79" y="47"/>
                  </a:cubicBezTo>
                  <a:cubicBezTo>
                    <a:pt x="82" y="27"/>
                    <a:pt x="68" y="8"/>
                    <a:pt x="48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23" name="Freeform 152">
              <a:extLst>
                <a:ext uri="{FF2B5EF4-FFF2-40B4-BE49-F238E27FC236}">
                  <a16:creationId xmlns:a16="http://schemas.microsoft.com/office/drawing/2014/main" id="{46778784-4A74-42B1-BB50-0E735BA0DE31}"/>
                </a:ext>
              </a:extLst>
            </p:cNvPr>
            <p:cNvSpPr>
              <a:spLocks/>
            </p:cNvSpPr>
            <p:nvPr/>
          </p:nvSpPr>
          <p:spPr bwMode="auto">
            <a:xfrm>
              <a:off x="7616" y="3841"/>
              <a:ext cx="65" cy="65"/>
            </a:xfrm>
            <a:custGeom>
              <a:avLst/>
              <a:gdLst>
                <a:gd name="T0" fmla="*/ 54 w 56"/>
                <a:gd name="T1" fmla="*/ 32 h 56"/>
                <a:gd name="T2" fmla="*/ 24 w 56"/>
                <a:gd name="T3" fmla="*/ 54 h 56"/>
                <a:gd name="T4" fmla="*/ 3 w 56"/>
                <a:gd name="T5" fmla="*/ 24 h 56"/>
                <a:gd name="T6" fmla="*/ 32 w 56"/>
                <a:gd name="T7" fmla="*/ 2 h 56"/>
                <a:gd name="T8" fmla="*/ 54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4" y="32"/>
                  </a:moveTo>
                  <a:cubicBezTo>
                    <a:pt x="52" y="46"/>
                    <a:pt x="39" y="56"/>
                    <a:pt x="24" y="54"/>
                  </a:cubicBezTo>
                  <a:cubicBezTo>
                    <a:pt x="10" y="51"/>
                    <a:pt x="0" y="38"/>
                    <a:pt x="3" y="24"/>
                  </a:cubicBezTo>
                  <a:cubicBezTo>
                    <a:pt x="5" y="9"/>
                    <a:pt x="18" y="0"/>
                    <a:pt x="32" y="2"/>
                  </a:cubicBezTo>
                  <a:cubicBezTo>
                    <a:pt x="47" y="4"/>
                    <a:pt x="56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24" name="Freeform 153">
              <a:extLst>
                <a:ext uri="{FF2B5EF4-FFF2-40B4-BE49-F238E27FC236}">
                  <a16:creationId xmlns:a16="http://schemas.microsoft.com/office/drawing/2014/main" id="{94468B68-58F0-4C1A-8F88-F9793D6D137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600" y="3825"/>
              <a:ext cx="97" cy="97"/>
            </a:xfrm>
            <a:custGeom>
              <a:avLst/>
              <a:gdLst>
                <a:gd name="T0" fmla="*/ 36 w 84"/>
                <a:gd name="T1" fmla="*/ 80 h 84"/>
                <a:gd name="T2" fmla="*/ 4 w 84"/>
                <a:gd name="T3" fmla="*/ 36 h 84"/>
                <a:gd name="T4" fmla="*/ 48 w 84"/>
                <a:gd name="T5" fmla="*/ 3 h 84"/>
                <a:gd name="T6" fmla="*/ 81 w 84"/>
                <a:gd name="T7" fmla="*/ 48 h 84"/>
                <a:gd name="T8" fmla="*/ 36 w 84"/>
                <a:gd name="T9" fmla="*/ 80 h 84"/>
                <a:gd name="T10" fmla="*/ 48 w 84"/>
                <a:gd name="T11" fmla="*/ 5 h 84"/>
                <a:gd name="T12" fmla="*/ 6 w 84"/>
                <a:gd name="T13" fmla="*/ 36 h 84"/>
                <a:gd name="T14" fmla="*/ 37 w 84"/>
                <a:gd name="T15" fmla="*/ 79 h 84"/>
                <a:gd name="T16" fmla="*/ 79 w 84"/>
                <a:gd name="T17" fmla="*/ 48 h 84"/>
                <a:gd name="T18" fmla="*/ 48 w 84"/>
                <a:gd name="T19" fmla="*/ 5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4" h="84">
                  <a:moveTo>
                    <a:pt x="36" y="80"/>
                  </a:moveTo>
                  <a:cubicBezTo>
                    <a:pt x="15" y="77"/>
                    <a:pt x="0" y="57"/>
                    <a:pt x="4" y="36"/>
                  </a:cubicBezTo>
                  <a:cubicBezTo>
                    <a:pt x="7" y="14"/>
                    <a:pt x="27" y="0"/>
                    <a:pt x="48" y="3"/>
                  </a:cubicBezTo>
                  <a:cubicBezTo>
                    <a:pt x="70" y="7"/>
                    <a:pt x="84" y="27"/>
                    <a:pt x="81" y="48"/>
                  </a:cubicBezTo>
                  <a:cubicBezTo>
                    <a:pt x="78" y="69"/>
                    <a:pt x="57" y="84"/>
                    <a:pt x="36" y="80"/>
                  </a:cubicBezTo>
                  <a:close/>
                  <a:moveTo>
                    <a:pt x="48" y="5"/>
                  </a:moveTo>
                  <a:cubicBezTo>
                    <a:pt x="28" y="2"/>
                    <a:pt x="9" y="16"/>
                    <a:pt x="6" y="36"/>
                  </a:cubicBezTo>
                  <a:cubicBezTo>
                    <a:pt x="2" y="56"/>
                    <a:pt x="16" y="75"/>
                    <a:pt x="37" y="79"/>
                  </a:cubicBezTo>
                  <a:cubicBezTo>
                    <a:pt x="57" y="82"/>
                    <a:pt x="76" y="68"/>
                    <a:pt x="79" y="48"/>
                  </a:cubicBezTo>
                  <a:cubicBezTo>
                    <a:pt x="82" y="27"/>
                    <a:pt x="69" y="8"/>
                    <a:pt x="48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25" name="Freeform 154">
              <a:extLst>
                <a:ext uri="{FF2B5EF4-FFF2-40B4-BE49-F238E27FC236}">
                  <a16:creationId xmlns:a16="http://schemas.microsoft.com/office/drawing/2014/main" id="{BAD2D068-763A-468F-BD38-3C21CB05197F}"/>
                </a:ext>
              </a:extLst>
            </p:cNvPr>
            <p:cNvSpPr>
              <a:spLocks/>
            </p:cNvSpPr>
            <p:nvPr/>
          </p:nvSpPr>
          <p:spPr bwMode="auto">
            <a:xfrm>
              <a:off x="7783" y="3392"/>
              <a:ext cx="65" cy="66"/>
            </a:xfrm>
            <a:custGeom>
              <a:avLst/>
              <a:gdLst>
                <a:gd name="T0" fmla="*/ 54 w 56"/>
                <a:gd name="T1" fmla="*/ 33 h 57"/>
                <a:gd name="T2" fmla="*/ 24 w 56"/>
                <a:gd name="T3" fmla="*/ 54 h 57"/>
                <a:gd name="T4" fmla="*/ 2 w 56"/>
                <a:gd name="T5" fmla="*/ 24 h 57"/>
                <a:gd name="T6" fmla="*/ 32 w 56"/>
                <a:gd name="T7" fmla="*/ 3 h 57"/>
                <a:gd name="T8" fmla="*/ 54 w 56"/>
                <a:gd name="T9" fmla="*/ 33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7">
                  <a:moveTo>
                    <a:pt x="54" y="33"/>
                  </a:moveTo>
                  <a:cubicBezTo>
                    <a:pt x="52" y="47"/>
                    <a:pt x="38" y="57"/>
                    <a:pt x="24" y="54"/>
                  </a:cubicBezTo>
                  <a:cubicBezTo>
                    <a:pt x="10" y="52"/>
                    <a:pt x="0" y="39"/>
                    <a:pt x="2" y="24"/>
                  </a:cubicBezTo>
                  <a:cubicBezTo>
                    <a:pt x="5" y="10"/>
                    <a:pt x="18" y="0"/>
                    <a:pt x="32" y="3"/>
                  </a:cubicBezTo>
                  <a:cubicBezTo>
                    <a:pt x="47" y="5"/>
                    <a:pt x="56" y="18"/>
                    <a:pt x="54" y="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26" name="Freeform 155">
              <a:extLst>
                <a:ext uri="{FF2B5EF4-FFF2-40B4-BE49-F238E27FC236}">
                  <a16:creationId xmlns:a16="http://schemas.microsoft.com/office/drawing/2014/main" id="{0A20777F-2FE6-42AB-AE75-C8A368118BE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767" y="3377"/>
              <a:ext cx="97" cy="96"/>
            </a:xfrm>
            <a:custGeom>
              <a:avLst/>
              <a:gdLst>
                <a:gd name="T0" fmla="*/ 36 w 84"/>
                <a:gd name="T1" fmla="*/ 80 h 83"/>
                <a:gd name="T2" fmla="*/ 4 w 84"/>
                <a:gd name="T3" fmla="*/ 35 h 83"/>
                <a:gd name="T4" fmla="*/ 48 w 84"/>
                <a:gd name="T5" fmla="*/ 3 h 83"/>
                <a:gd name="T6" fmla="*/ 81 w 84"/>
                <a:gd name="T7" fmla="*/ 48 h 83"/>
                <a:gd name="T8" fmla="*/ 36 w 84"/>
                <a:gd name="T9" fmla="*/ 80 h 83"/>
                <a:gd name="T10" fmla="*/ 48 w 84"/>
                <a:gd name="T11" fmla="*/ 5 h 83"/>
                <a:gd name="T12" fmla="*/ 5 w 84"/>
                <a:gd name="T13" fmla="*/ 36 h 83"/>
                <a:gd name="T14" fmla="*/ 36 w 84"/>
                <a:gd name="T15" fmla="*/ 78 h 83"/>
                <a:gd name="T16" fmla="*/ 79 w 84"/>
                <a:gd name="T17" fmla="*/ 47 h 83"/>
                <a:gd name="T18" fmla="*/ 48 w 84"/>
                <a:gd name="T19" fmla="*/ 5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4" h="83">
                  <a:moveTo>
                    <a:pt x="36" y="80"/>
                  </a:moveTo>
                  <a:cubicBezTo>
                    <a:pt x="15" y="77"/>
                    <a:pt x="0" y="57"/>
                    <a:pt x="4" y="35"/>
                  </a:cubicBezTo>
                  <a:cubicBezTo>
                    <a:pt x="7" y="14"/>
                    <a:pt x="27" y="0"/>
                    <a:pt x="48" y="3"/>
                  </a:cubicBezTo>
                  <a:cubicBezTo>
                    <a:pt x="70" y="6"/>
                    <a:pt x="84" y="26"/>
                    <a:pt x="81" y="48"/>
                  </a:cubicBezTo>
                  <a:cubicBezTo>
                    <a:pt x="77" y="69"/>
                    <a:pt x="57" y="83"/>
                    <a:pt x="36" y="80"/>
                  </a:cubicBezTo>
                  <a:close/>
                  <a:moveTo>
                    <a:pt x="48" y="5"/>
                  </a:moveTo>
                  <a:cubicBezTo>
                    <a:pt x="28" y="1"/>
                    <a:pt x="9" y="15"/>
                    <a:pt x="5" y="36"/>
                  </a:cubicBezTo>
                  <a:cubicBezTo>
                    <a:pt x="2" y="56"/>
                    <a:pt x="16" y="75"/>
                    <a:pt x="36" y="78"/>
                  </a:cubicBezTo>
                  <a:cubicBezTo>
                    <a:pt x="57" y="82"/>
                    <a:pt x="76" y="68"/>
                    <a:pt x="79" y="47"/>
                  </a:cubicBezTo>
                  <a:cubicBezTo>
                    <a:pt x="82" y="27"/>
                    <a:pt x="68" y="8"/>
                    <a:pt x="48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27" name="Freeform 156">
              <a:extLst>
                <a:ext uri="{FF2B5EF4-FFF2-40B4-BE49-F238E27FC236}">
                  <a16:creationId xmlns:a16="http://schemas.microsoft.com/office/drawing/2014/main" id="{7AF04EF3-90BD-4988-9CDE-14942E1C27CF}"/>
                </a:ext>
              </a:extLst>
            </p:cNvPr>
            <p:cNvSpPr>
              <a:spLocks/>
            </p:cNvSpPr>
            <p:nvPr/>
          </p:nvSpPr>
          <p:spPr bwMode="auto">
            <a:xfrm>
              <a:off x="8482" y="3147"/>
              <a:ext cx="65" cy="64"/>
            </a:xfrm>
            <a:custGeom>
              <a:avLst/>
              <a:gdLst>
                <a:gd name="T0" fmla="*/ 54 w 56"/>
                <a:gd name="T1" fmla="*/ 32 h 56"/>
                <a:gd name="T2" fmla="*/ 24 w 56"/>
                <a:gd name="T3" fmla="*/ 54 h 56"/>
                <a:gd name="T4" fmla="*/ 2 w 56"/>
                <a:gd name="T5" fmla="*/ 24 h 56"/>
                <a:gd name="T6" fmla="*/ 32 w 56"/>
                <a:gd name="T7" fmla="*/ 2 h 56"/>
                <a:gd name="T8" fmla="*/ 54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4" y="32"/>
                  </a:moveTo>
                  <a:cubicBezTo>
                    <a:pt x="51" y="46"/>
                    <a:pt x="38" y="56"/>
                    <a:pt x="24" y="54"/>
                  </a:cubicBezTo>
                  <a:cubicBezTo>
                    <a:pt x="9" y="52"/>
                    <a:pt x="0" y="38"/>
                    <a:pt x="2" y="24"/>
                  </a:cubicBezTo>
                  <a:cubicBezTo>
                    <a:pt x="4" y="10"/>
                    <a:pt x="18" y="0"/>
                    <a:pt x="32" y="2"/>
                  </a:cubicBezTo>
                  <a:cubicBezTo>
                    <a:pt x="46" y="4"/>
                    <a:pt x="56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28" name="Freeform 157">
              <a:extLst>
                <a:ext uri="{FF2B5EF4-FFF2-40B4-BE49-F238E27FC236}">
                  <a16:creationId xmlns:a16="http://schemas.microsoft.com/office/drawing/2014/main" id="{403EDC33-9A9B-4A72-98FE-0CBB9C5D0AA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466" y="3130"/>
              <a:ext cx="97" cy="97"/>
            </a:xfrm>
            <a:custGeom>
              <a:avLst/>
              <a:gdLst>
                <a:gd name="T0" fmla="*/ 36 w 84"/>
                <a:gd name="T1" fmla="*/ 80 h 84"/>
                <a:gd name="T2" fmla="*/ 3 w 84"/>
                <a:gd name="T3" fmla="*/ 36 h 84"/>
                <a:gd name="T4" fmla="*/ 48 w 84"/>
                <a:gd name="T5" fmla="*/ 3 h 84"/>
                <a:gd name="T6" fmla="*/ 80 w 84"/>
                <a:gd name="T7" fmla="*/ 48 h 84"/>
                <a:gd name="T8" fmla="*/ 36 w 84"/>
                <a:gd name="T9" fmla="*/ 80 h 84"/>
                <a:gd name="T10" fmla="*/ 48 w 84"/>
                <a:gd name="T11" fmla="*/ 5 h 84"/>
                <a:gd name="T12" fmla="*/ 5 w 84"/>
                <a:gd name="T13" fmla="*/ 36 h 84"/>
                <a:gd name="T14" fmla="*/ 36 w 84"/>
                <a:gd name="T15" fmla="*/ 79 h 84"/>
                <a:gd name="T16" fmla="*/ 79 w 84"/>
                <a:gd name="T17" fmla="*/ 48 h 84"/>
                <a:gd name="T18" fmla="*/ 48 w 84"/>
                <a:gd name="T19" fmla="*/ 5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4" h="84">
                  <a:moveTo>
                    <a:pt x="36" y="80"/>
                  </a:moveTo>
                  <a:cubicBezTo>
                    <a:pt x="14" y="77"/>
                    <a:pt x="0" y="57"/>
                    <a:pt x="3" y="36"/>
                  </a:cubicBezTo>
                  <a:cubicBezTo>
                    <a:pt x="7" y="15"/>
                    <a:pt x="27" y="0"/>
                    <a:pt x="48" y="3"/>
                  </a:cubicBezTo>
                  <a:cubicBezTo>
                    <a:pt x="69" y="7"/>
                    <a:pt x="84" y="27"/>
                    <a:pt x="80" y="48"/>
                  </a:cubicBezTo>
                  <a:cubicBezTo>
                    <a:pt x="77" y="69"/>
                    <a:pt x="57" y="84"/>
                    <a:pt x="36" y="80"/>
                  </a:cubicBezTo>
                  <a:close/>
                  <a:moveTo>
                    <a:pt x="48" y="5"/>
                  </a:moveTo>
                  <a:cubicBezTo>
                    <a:pt x="27" y="2"/>
                    <a:pt x="8" y="16"/>
                    <a:pt x="5" y="36"/>
                  </a:cubicBezTo>
                  <a:cubicBezTo>
                    <a:pt x="2" y="56"/>
                    <a:pt x="16" y="76"/>
                    <a:pt x="36" y="79"/>
                  </a:cubicBezTo>
                  <a:cubicBezTo>
                    <a:pt x="56" y="82"/>
                    <a:pt x="75" y="68"/>
                    <a:pt x="79" y="48"/>
                  </a:cubicBezTo>
                  <a:cubicBezTo>
                    <a:pt x="82" y="27"/>
                    <a:pt x="68" y="8"/>
                    <a:pt x="48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29" name="Freeform 158">
              <a:extLst>
                <a:ext uri="{FF2B5EF4-FFF2-40B4-BE49-F238E27FC236}">
                  <a16:creationId xmlns:a16="http://schemas.microsoft.com/office/drawing/2014/main" id="{0AC85CFE-D380-4224-BC3C-3A2039436EC4}"/>
                </a:ext>
              </a:extLst>
            </p:cNvPr>
            <p:cNvSpPr>
              <a:spLocks/>
            </p:cNvSpPr>
            <p:nvPr/>
          </p:nvSpPr>
          <p:spPr bwMode="auto">
            <a:xfrm>
              <a:off x="7435" y="2862"/>
              <a:ext cx="65" cy="65"/>
            </a:xfrm>
            <a:custGeom>
              <a:avLst/>
              <a:gdLst>
                <a:gd name="T0" fmla="*/ 54 w 56"/>
                <a:gd name="T1" fmla="*/ 32 h 56"/>
                <a:gd name="T2" fmla="*/ 24 w 56"/>
                <a:gd name="T3" fmla="*/ 54 h 56"/>
                <a:gd name="T4" fmla="*/ 2 w 56"/>
                <a:gd name="T5" fmla="*/ 24 h 56"/>
                <a:gd name="T6" fmla="*/ 32 w 56"/>
                <a:gd name="T7" fmla="*/ 2 h 56"/>
                <a:gd name="T8" fmla="*/ 54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4" y="32"/>
                  </a:moveTo>
                  <a:cubicBezTo>
                    <a:pt x="51" y="46"/>
                    <a:pt x="38" y="56"/>
                    <a:pt x="24" y="54"/>
                  </a:cubicBezTo>
                  <a:cubicBezTo>
                    <a:pt x="9" y="51"/>
                    <a:pt x="0" y="38"/>
                    <a:pt x="2" y="24"/>
                  </a:cubicBezTo>
                  <a:cubicBezTo>
                    <a:pt x="4" y="9"/>
                    <a:pt x="18" y="0"/>
                    <a:pt x="32" y="2"/>
                  </a:cubicBezTo>
                  <a:cubicBezTo>
                    <a:pt x="46" y="4"/>
                    <a:pt x="56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30" name="Freeform 159">
              <a:extLst>
                <a:ext uri="{FF2B5EF4-FFF2-40B4-BE49-F238E27FC236}">
                  <a16:creationId xmlns:a16="http://schemas.microsoft.com/office/drawing/2014/main" id="{A2591B60-CB2C-4F18-A018-E3369A8C91A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419" y="2846"/>
              <a:ext cx="97" cy="97"/>
            </a:xfrm>
            <a:custGeom>
              <a:avLst/>
              <a:gdLst>
                <a:gd name="T0" fmla="*/ 36 w 84"/>
                <a:gd name="T1" fmla="*/ 80 h 84"/>
                <a:gd name="T2" fmla="*/ 3 w 84"/>
                <a:gd name="T3" fmla="*/ 36 h 84"/>
                <a:gd name="T4" fmla="*/ 48 w 84"/>
                <a:gd name="T5" fmla="*/ 3 h 84"/>
                <a:gd name="T6" fmla="*/ 80 w 84"/>
                <a:gd name="T7" fmla="*/ 48 h 84"/>
                <a:gd name="T8" fmla="*/ 36 w 84"/>
                <a:gd name="T9" fmla="*/ 80 h 84"/>
                <a:gd name="T10" fmla="*/ 48 w 84"/>
                <a:gd name="T11" fmla="*/ 5 h 84"/>
                <a:gd name="T12" fmla="*/ 5 w 84"/>
                <a:gd name="T13" fmla="*/ 36 h 84"/>
                <a:gd name="T14" fmla="*/ 36 w 84"/>
                <a:gd name="T15" fmla="*/ 79 h 84"/>
                <a:gd name="T16" fmla="*/ 79 w 84"/>
                <a:gd name="T17" fmla="*/ 48 h 84"/>
                <a:gd name="T18" fmla="*/ 48 w 84"/>
                <a:gd name="T19" fmla="*/ 5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4" h="84">
                  <a:moveTo>
                    <a:pt x="36" y="80"/>
                  </a:moveTo>
                  <a:cubicBezTo>
                    <a:pt x="14" y="77"/>
                    <a:pt x="0" y="57"/>
                    <a:pt x="3" y="36"/>
                  </a:cubicBezTo>
                  <a:cubicBezTo>
                    <a:pt x="7" y="14"/>
                    <a:pt x="27" y="0"/>
                    <a:pt x="48" y="3"/>
                  </a:cubicBezTo>
                  <a:cubicBezTo>
                    <a:pt x="69" y="7"/>
                    <a:pt x="84" y="27"/>
                    <a:pt x="80" y="48"/>
                  </a:cubicBezTo>
                  <a:cubicBezTo>
                    <a:pt x="77" y="69"/>
                    <a:pt x="57" y="84"/>
                    <a:pt x="36" y="80"/>
                  </a:cubicBezTo>
                  <a:close/>
                  <a:moveTo>
                    <a:pt x="48" y="5"/>
                  </a:moveTo>
                  <a:cubicBezTo>
                    <a:pt x="27" y="2"/>
                    <a:pt x="8" y="16"/>
                    <a:pt x="5" y="36"/>
                  </a:cubicBezTo>
                  <a:cubicBezTo>
                    <a:pt x="2" y="56"/>
                    <a:pt x="16" y="75"/>
                    <a:pt x="36" y="79"/>
                  </a:cubicBezTo>
                  <a:cubicBezTo>
                    <a:pt x="56" y="82"/>
                    <a:pt x="75" y="68"/>
                    <a:pt x="79" y="48"/>
                  </a:cubicBezTo>
                  <a:cubicBezTo>
                    <a:pt x="82" y="27"/>
                    <a:pt x="68" y="8"/>
                    <a:pt x="48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31" name="Freeform 160">
              <a:extLst>
                <a:ext uri="{FF2B5EF4-FFF2-40B4-BE49-F238E27FC236}">
                  <a16:creationId xmlns:a16="http://schemas.microsoft.com/office/drawing/2014/main" id="{661B13A5-E452-4921-ADBC-3ED56A383315}"/>
                </a:ext>
              </a:extLst>
            </p:cNvPr>
            <p:cNvSpPr>
              <a:spLocks/>
            </p:cNvSpPr>
            <p:nvPr/>
          </p:nvSpPr>
          <p:spPr bwMode="auto">
            <a:xfrm>
              <a:off x="8771" y="4660"/>
              <a:ext cx="64" cy="65"/>
            </a:xfrm>
            <a:custGeom>
              <a:avLst/>
              <a:gdLst>
                <a:gd name="T0" fmla="*/ 54 w 56"/>
                <a:gd name="T1" fmla="*/ 32 h 56"/>
                <a:gd name="T2" fmla="*/ 24 w 56"/>
                <a:gd name="T3" fmla="*/ 54 h 56"/>
                <a:gd name="T4" fmla="*/ 2 w 56"/>
                <a:gd name="T5" fmla="*/ 24 h 56"/>
                <a:gd name="T6" fmla="*/ 32 w 56"/>
                <a:gd name="T7" fmla="*/ 2 h 56"/>
                <a:gd name="T8" fmla="*/ 54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4" y="32"/>
                  </a:moveTo>
                  <a:cubicBezTo>
                    <a:pt x="52" y="47"/>
                    <a:pt x="38" y="56"/>
                    <a:pt x="24" y="54"/>
                  </a:cubicBezTo>
                  <a:cubicBezTo>
                    <a:pt x="10" y="52"/>
                    <a:pt x="0" y="38"/>
                    <a:pt x="2" y="24"/>
                  </a:cubicBezTo>
                  <a:cubicBezTo>
                    <a:pt x="5" y="10"/>
                    <a:pt x="18" y="0"/>
                    <a:pt x="32" y="2"/>
                  </a:cubicBezTo>
                  <a:cubicBezTo>
                    <a:pt x="47" y="5"/>
                    <a:pt x="56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32" name="Freeform 161">
              <a:extLst>
                <a:ext uri="{FF2B5EF4-FFF2-40B4-BE49-F238E27FC236}">
                  <a16:creationId xmlns:a16="http://schemas.microsoft.com/office/drawing/2014/main" id="{4FA8247A-0ED2-4428-B54B-C0042E12AE1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754" y="4644"/>
              <a:ext cx="97" cy="97"/>
            </a:xfrm>
            <a:custGeom>
              <a:avLst/>
              <a:gdLst>
                <a:gd name="T0" fmla="*/ 36 w 84"/>
                <a:gd name="T1" fmla="*/ 81 h 84"/>
                <a:gd name="T2" fmla="*/ 4 w 84"/>
                <a:gd name="T3" fmla="*/ 36 h 84"/>
                <a:gd name="T4" fmla="*/ 48 w 84"/>
                <a:gd name="T5" fmla="*/ 4 h 84"/>
                <a:gd name="T6" fmla="*/ 81 w 84"/>
                <a:gd name="T7" fmla="*/ 48 h 84"/>
                <a:gd name="T8" fmla="*/ 36 w 84"/>
                <a:gd name="T9" fmla="*/ 81 h 84"/>
                <a:gd name="T10" fmla="*/ 48 w 84"/>
                <a:gd name="T11" fmla="*/ 5 h 84"/>
                <a:gd name="T12" fmla="*/ 5 w 84"/>
                <a:gd name="T13" fmla="*/ 36 h 84"/>
                <a:gd name="T14" fmla="*/ 36 w 84"/>
                <a:gd name="T15" fmla="*/ 79 h 84"/>
                <a:gd name="T16" fmla="*/ 79 w 84"/>
                <a:gd name="T17" fmla="*/ 48 h 84"/>
                <a:gd name="T18" fmla="*/ 48 w 84"/>
                <a:gd name="T19" fmla="*/ 5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4" h="84">
                  <a:moveTo>
                    <a:pt x="36" y="81"/>
                  </a:moveTo>
                  <a:cubicBezTo>
                    <a:pt x="15" y="77"/>
                    <a:pt x="0" y="57"/>
                    <a:pt x="4" y="36"/>
                  </a:cubicBezTo>
                  <a:cubicBezTo>
                    <a:pt x="7" y="15"/>
                    <a:pt x="27" y="0"/>
                    <a:pt x="48" y="4"/>
                  </a:cubicBezTo>
                  <a:cubicBezTo>
                    <a:pt x="70" y="7"/>
                    <a:pt x="84" y="27"/>
                    <a:pt x="81" y="48"/>
                  </a:cubicBezTo>
                  <a:cubicBezTo>
                    <a:pt x="77" y="70"/>
                    <a:pt x="57" y="84"/>
                    <a:pt x="36" y="81"/>
                  </a:cubicBezTo>
                  <a:close/>
                  <a:moveTo>
                    <a:pt x="48" y="5"/>
                  </a:moveTo>
                  <a:cubicBezTo>
                    <a:pt x="28" y="2"/>
                    <a:pt x="9" y="16"/>
                    <a:pt x="5" y="36"/>
                  </a:cubicBezTo>
                  <a:cubicBezTo>
                    <a:pt x="2" y="57"/>
                    <a:pt x="16" y="76"/>
                    <a:pt x="36" y="79"/>
                  </a:cubicBezTo>
                  <a:cubicBezTo>
                    <a:pt x="57" y="82"/>
                    <a:pt x="76" y="68"/>
                    <a:pt x="79" y="48"/>
                  </a:cubicBezTo>
                  <a:cubicBezTo>
                    <a:pt x="82" y="28"/>
                    <a:pt x="68" y="9"/>
                    <a:pt x="48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33" name="Freeform 162">
              <a:extLst>
                <a:ext uri="{FF2B5EF4-FFF2-40B4-BE49-F238E27FC236}">
                  <a16:creationId xmlns:a16="http://schemas.microsoft.com/office/drawing/2014/main" id="{0395F447-FFCA-48DF-BE6F-DD88058A29A7}"/>
                </a:ext>
              </a:extLst>
            </p:cNvPr>
            <p:cNvSpPr>
              <a:spLocks/>
            </p:cNvSpPr>
            <p:nvPr/>
          </p:nvSpPr>
          <p:spPr bwMode="auto">
            <a:xfrm>
              <a:off x="7095" y="4006"/>
              <a:ext cx="65" cy="65"/>
            </a:xfrm>
            <a:custGeom>
              <a:avLst/>
              <a:gdLst>
                <a:gd name="T0" fmla="*/ 54 w 56"/>
                <a:gd name="T1" fmla="*/ 32 h 56"/>
                <a:gd name="T2" fmla="*/ 24 w 56"/>
                <a:gd name="T3" fmla="*/ 54 h 56"/>
                <a:gd name="T4" fmla="*/ 2 w 56"/>
                <a:gd name="T5" fmla="*/ 24 h 56"/>
                <a:gd name="T6" fmla="*/ 32 w 56"/>
                <a:gd name="T7" fmla="*/ 2 h 56"/>
                <a:gd name="T8" fmla="*/ 54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4" y="32"/>
                  </a:moveTo>
                  <a:cubicBezTo>
                    <a:pt x="52" y="46"/>
                    <a:pt x="38" y="56"/>
                    <a:pt x="24" y="54"/>
                  </a:cubicBezTo>
                  <a:cubicBezTo>
                    <a:pt x="10" y="51"/>
                    <a:pt x="0" y="38"/>
                    <a:pt x="2" y="24"/>
                  </a:cubicBezTo>
                  <a:cubicBezTo>
                    <a:pt x="5" y="9"/>
                    <a:pt x="18" y="0"/>
                    <a:pt x="32" y="2"/>
                  </a:cubicBezTo>
                  <a:cubicBezTo>
                    <a:pt x="47" y="4"/>
                    <a:pt x="56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34" name="Freeform 163">
              <a:extLst>
                <a:ext uri="{FF2B5EF4-FFF2-40B4-BE49-F238E27FC236}">
                  <a16:creationId xmlns:a16="http://schemas.microsoft.com/office/drawing/2014/main" id="{460B9DAD-3501-4EC5-8B4A-2BC0FB89ABB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079" y="3990"/>
              <a:ext cx="97" cy="97"/>
            </a:xfrm>
            <a:custGeom>
              <a:avLst/>
              <a:gdLst>
                <a:gd name="T0" fmla="*/ 36 w 84"/>
                <a:gd name="T1" fmla="*/ 80 h 84"/>
                <a:gd name="T2" fmla="*/ 4 w 84"/>
                <a:gd name="T3" fmla="*/ 36 h 84"/>
                <a:gd name="T4" fmla="*/ 48 w 84"/>
                <a:gd name="T5" fmla="*/ 3 h 84"/>
                <a:gd name="T6" fmla="*/ 81 w 84"/>
                <a:gd name="T7" fmla="*/ 48 h 84"/>
                <a:gd name="T8" fmla="*/ 36 w 84"/>
                <a:gd name="T9" fmla="*/ 80 h 84"/>
                <a:gd name="T10" fmla="*/ 48 w 84"/>
                <a:gd name="T11" fmla="*/ 5 h 84"/>
                <a:gd name="T12" fmla="*/ 5 w 84"/>
                <a:gd name="T13" fmla="*/ 36 h 84"/>
                <a:gd name="T14" fmla="*/ 36 w 84"/>
                <a:gd name="T15" fmla="*/ 79 h 84"/>
                <a:gd name="T16" fmla="*/ 79 w 84"/>
                <a:gd name="T17" fmla="*/ 48 h 84"/>
                <a:gd name="T18" fmla="*/ 48 w 84"/>
                <a:gd name="T19" fmla="*/ 5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4" h="84">
                  <a:moveTo>
                    <a:pt x="36" y="80"/>
                  </a:moveTo>
                  <a:cubicBezTo>
                    <a:pt x="15" y="77"/>
                    <a:pt x="0" y="57"/>
                    <a:pt x="4" y="36"/>
                  </a:cubicBezTo>
                  <a:cubicBezTo>
                    <a:pt x="7" y="15"/>
                    <a:pt x="27" y="0"/>
                    <a:pt x="48" y="3"/>
                  </a:cubicBezTo>
                  <a:cubicBezTo>
                    <a:pt x="70" y="7"/>
                    <a:pt x="84" y="27"/>
                    <a:pt x="81" y="48"/>
                  </a:cubicBezTo>
                  <a:cubicBezTo>
                    <a:pt x="77" y="69"/>
                    <a:pt x="57" y="84"/>
                    <a:pt x="36" y="80"/>
                  </a:cubicBezTo>
                  <a:close/>
                  <a:moveTo>
                    <a:pt x="48" y="5"/>
                  </a:moveTo>
                  <a:cubicBezTo>
                    <a:pt x="28" y="2"/>
                    <a:pt x="9" y="16"/>
                    <a:pt x="5" y="36"/>
                  </a:cubicBezTo>
                  <a:cubicBezTo>
                    <a:pt x="2" y="56"/>
                    <a:pt x="16" y="76"/>
                    <a:pt x="36" y="79"/>
                  </a:cubicBezTo>
                  <a:cubicBezTo>
                    <a:pt x="57" y="82"/>
                    <a:pt x="76" y="68"/>
                    <a:pt x="79" y="48"/>
                  </a:cubicBezTo>
                  <a:cubicBezTo>
                    <a:pt x="82" y="27"/>
                    <a:pt x="68" y="8"/>
                    <a:pt x="48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35" name="Freeform 164">
              <a:extLst>
                <a:ext uri="{FF2B5EF4-FFF2-40B4-BE49-F238E27FC236}">
                  <a16:creationId xmlns:a16="http://schemas.microsoft.com/office/drawing/2014/main" id="{C008829F-395D-41AB-9CE7-7DBBBF87026E}"/>
                </a:ext>
              </a:extLst>
            </p:cNvPr>
            <p:cNvSpPr>
              <a:spLocks/>
            </p:cNvSpPr>
            <p:nvPr/>
          </p:nvSpPr>
          <p:spPr bwMode="auto">
            <a:xfrm>
              <a:off x="8136" y="4499"/>
              <a:ext cx="86" cy="85"/>
            </a:xfrm>
            <a:custGeom>
              <a:avLst/>
              <a:gdLst>
                <a:gd name="T0" fmla="*/ 71 w 74"/>
                <a:gd name="T1" fmla="*/ 43 h 74"/>
                <a:gd name="T2" fmla="*/ 32 w 74"/>
                <a:gd name="T3" fmla="*/ 71 h 74"/>
                <a:gd name="T4" fmla="*/ 3 w 74"/>
                <a:gd name="T5" fmla="*/ 32 h 74"/>
                <a:gd name="T6" fmla="*/ 43 w 74"/>
                <a:gd name="T7" fmla="*/ 3 h 74"/>
                <a:gd name="T8" fmla="*/ 71 w 74"/>
                <a:gd name="T9" fmla="*/ 43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4" h="74">
                  <a:moveTo>
                    <a:pt x="71" y="43"/>
                  </a:moveTo>
                  <a:cubicBezTo>
                    <a:pt x="68" y="61"/>
                    <a:pt x="51" y="74"/>
                    <a:pt x="32" y="71"/>
                  </a:cubicBezTo>
                  <a:cubicBezTo>
                    <a:pt x="13" y="68"/>
                    <a:pt x="0" y="51"/>
                    <a:pt x="3" y="32"/>
                  </a:cubicBezTo>
                  <a:cubicBezTo>
                    <a:pt x="6" y="13"/>
                    <a:pt x="24" y="0"/>
                    <a:pt x="43" y="3"/>
                  </a:cubicBezTo>
                  <a:cubicBezTo>
                    <a:pt x="61" y="6"/>
                    <a:pt x="74" y="24"/>
                    <a:pt x="71" y="4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36" name="Freeform 165">
              <a:extLst>
                <a:ext uri="{FF2B5EF4-FFF2-40B4-BE49-F238E27FC236}">
                  <a16:creationId xmlns:a16="http://schemas.microsoft.com/office/drawing/2014/main" id="{C86E12BA-528C-41FF-BEED-3C5D54B446C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116" y="4478"/>
              <a:ext cx="128" cy="128"/>
            </a:xfrm>
            <a:custGeom>
              <a:avLst/>
              <a:gdLst>
                <a:gd name="T0" fmla="*/ 47 w 111"/>
                <a:gd name="T1" fmla="*/ 106 h 111"/>
                <a:gd name="T2" fmla="*/ 4 w 111"/>
                <a:gd name="T3" fmla="*/ 47 h 111"/>
                <a:gd name="T4" fmla="*/ 63 w 111"/>
                <a:gd name="T5" fmla="*/ 4 h 111"/>
                <a:gd name="T6" fmla="*/ 106 w 111"/>
                <a:gd name="T7" fmla="*/ 63 h 111"/>
                <a:gd name="T8" fmla="*/ 47 w 111"/>
                <a:gd name="T9" fmla="*/ 106 h 111"/>
                <a:gd name="T10" fmla="*/ 63 w 111"/>
                <a:gd name="T11" fmla="*/ 6 h 111"/>
                <a:gd name="T12" fmla="*/ 6 w 111"/>
                <a:gd name="T13" fmla="*/ 47 h 111"/>
                <a:gd name="T14" fmla="*/ 47 w 111"/>
                <a:gd name="T15" fmla="*/ 104 h 111"/>
                <a:gd name="T16" fmla="*/ 104 w 111"/>
                <a:gd name="T17" fmla="*/ 63 h 111"/>
                <a:gd name="T18" fmla="*/ 63 w 111"/>
                <a:gd name="T19" fmla="*/ 6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1" h="111">
                  <a:moveTo>
                    <a:pt x="47" y="106"/>
                  </a:moveTo>
                  <a:cubicBezTo>
                    <a:pt x="19" y="102"/>
                    <a:pt x="0" y="75"/>
                    <a:pt x="4" y="47"/>
                  </a:cubicBezTo>
                  <a:cubicBezTo>
                    <a:pt x="9" y="19"/>
                    <a:pt x="35" y="0"/>
                    <a:pt x="63" y="4"/>
                  </a:cubicBezTo>
                  <a:cubicBezTo>
                    <a:pt x="91" y="9"/>
                    <a:pt x="111" y="35"/>
                    <a:pt x="106" y="63"/>
                  </a:cubicBezTo>
                  <a:cubicBezTo>
                    <a:pt x="102" y="91"/>
                    <a:pt x="75" y="111"/>
                    <a:pt x="47" y="106"/>
                  </a:cubicBezTo>
                  <a:close/>
                  <a:moveTo>
                    <a:pt x="63" y="6"/>
                  </a:moveTo>
                  <a:cubicBezTo>
                    <a:pt x="36" y="2"/>
                    <a:pt x="11" y="20"/>
                    <a:pt x="6" y="47"/>
                  </a:cubicBezTo>
                  <a:cubicBezTo>
                    <a:pt x="2" y="74"/>
                    <a:pt x="20" y="100"/>
                    <a:pt x="47" y="104"/>
                  </a:cubicBezTo>
                  <a:cubicBezTo>
                    <a:pt x="74" y="108"/>
                    <a:pt x="100" y="90"/>
                    <a:pt x="104" y="63"/>
                  </a:cubicBezTo>
                  <a:cubicBezTo>
                    <a:pt x="108" y="36"/>
                    <a:pt x="90" y="11"/>
                    <a:pt x="63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37" name="Freeform 166">
              <a:extLst>
                <a:ext uri="{FF2B5EF4-FFF2-40B4-BE49-F238E27FC236}">
                  <a16:creationId xmlns:a16="http://schemas.microsoft.com/office/drawing/2014/main" id="{46EBC8AF-3F4A-4818-ADA3-71A0AA726F8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088" y="4451"/>
              <a:ext cx="182" cy="182"/>
            </a:xfrm>
            <a:custGeom>
              <a:avLst/>
              <a:gdLst>
                <a:gd name="T0" fmla="*/ 68 w 158"/>
                <a:gd name="T1" fmla="*/ 152 h 158"/>
                <a:gd name="T2" fmla="*/ 6 w 158"/>
                <a:gd name="T3" fmla="*/ 68 h 158"/>
                <a:gd name="T4" fmla="*/ 91 w 158"/>
                <a:gd name="T5" fmla="*/ 6 h 158"/>
                <a:gd name="T6" fmla="*/ 152 w 158"/>
                <a:gd name="T7" fmla="*/ 91 h 158"/>
                <a:gd name="T8" fmla="*/ 68 w 158"/>
                <a:gd name="T9" fmla="*/ 152 h 158"/>
                <a:gd name="T10" fmla="*/ 90 w 158"/>
                <a:gd name="T11" fmla="*/ 8 h 158"/>
                <a:gd name="T12" fmla="*/ 8 w 158"/>
                <a:gd name="T13" fmla="*/ 68 h 158"/>
                <a:gd name="T14" fmla="*/ 68 w 158"/>
                <a:gd name="T15" fmla="*/ 150 h 158"/>
                <a:gd name="T16" fmla="*/ 150 w 158"/>
                <a:gd name="T17" fmla="*/ 90 h 158"/>
                <a:gd name="T18" fmla="*/ 90 w 158"/>
                <a:gd name="T19" fmla="*/ 8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8" h="158">
                  <a:moveTo>
                    <a:pt x="68" y="152"/>
                  </a:moveTo>
                  <a:cubicBezTo>
                    <a:pt x="27" y="146"/>
                    <a:pt x="0" y="108"/>
                    <a:pt x="6" y="68"/>
                  </a:cubicBezTo>
                  <a:cubicBezTo>
                    <a:pt x="13" y="27"/>
                    <a:pt x="51" y="0"/>
                    <a:pt x="91" y="6"/>
                  </a:cubicBezTo>
                  <a:cubicBezTo>
                    <a:pt x="131" y="13"/>
                    <a:pt x="158" y="51"/>
                    <a:pt x="152" y="91"/>
                  </a:cubicBezTo>
                  <a:cubicBezTo>
                    <a:pt x="146" y="131"/>
                    <a:pt x="108" y="158"/>
                    <a:pt x="68" y="152"/>
                  </a:cubicBezTo>
                  <a:close/>
                  <a:moveTo>
                    <a:pt x="90" y="8"/>
                  </a:moveTo>
                  <a:cubicBezTo>
                    <a:pt x="51" y="2"/>
                    <a:pt x="15" y="29"/>
                    <a:pt x="8" y="68"/>
                  </a:cubicBezTo>
                  <a:cubicBezTo>
                    <a:pt x="2" y="107"/>
                    <a:pt x="29" y="144"/>
                    <a:pt x="68" y="150"/>
                  </a:cubicBezTo>
                  <a:cubicBezTo>
                    <a:pt x="107" y="156"/>
                    <a:pt x="144" y="129"/>
                    <a:pt x="150" y="90"/>
                  </a:cubicBezTo>
                  <a:cubicBezTo>
                    <a:pt x="156" y="51"/>
                    <a:pt x="129" y="15"/>
                    <a:pt x="90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38" name="Freeform 167">
              <a:extLst>
                <a:ext uri="{FF2B5EF4-FFF2-40B4-BE49-F238E27FC236}">
                  <a16:creationId xmlns:a16="http://schemas.microsoft.com/office/drawing/2014/main" id="{1DEA3CFD-B5F0-47E1-A964-5E09ACEDF966}"/>
                </a:ext>
              </a:extLst>
            </p:cNvPr>
            <p:cNvSpPr>
              <a:spLocks/>
            </p:cNvSpPr>
            <p:nvPr/>
          </p:nvSpPr>
          <p:spPr bwMode="auto">
            <a:xfrm>
              <a:off x="7510" y="5113"/>
              <a:ext cx="65" cy="65"/>
            </a:xfrm>
            <a:custGeom>
              <a:avLst/>
              <a:gdLst>
                <a:gd name="T0" fmla="*/ 54 w 56"/>
                <a:gd name="T1" fmla="*/ 32 h 56"/>
                <a:gd name="T2" fmla="*/ 24 w 56"/>
                <a:gd name="T3" fmla="*/ 54 h 56"/>
                <a:gd name="T4" fmla="*/ 2 w 56"/>
                <a:gd name="T5" fmla="*/ 24 h 56"/>
                <a:gd name="T6" fmla="*/ 32 w 56"/>
                <a:gd name="T7" fmla="*/ 2 h 56"/>
                <a:gd name="T8" fmla="*/ 54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4" y="32"/>
                  </a:moveTo>
                  <a:cubicBezTo>
                    <a:pt x="52" y="47"/>
                    <a:pt x="38" y="56"/>
                    <a:pt x="24" y="54"/>
                  </a:cubicBezTo>
                  <a:cubicBezTo>
                    <a:pt x="10" y="52"/>
                    <a:pt x="0" y="38"/>
                    <a:pt x="2" y="24"/>
                  </a:cubicBezTo>
                  <a:cubicBezTo>
                    <a:pt x="5" y="10"/>
                    <a:pt x="18" y="0"/>
                    <a:pt x="32" y="2"/>
                  </a:cubicBezTo>
                  <a:cubicBezTo>
                    <a:pt x="47" y="5"/>
                    <a:pt x="56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39" name="Freeform 168">
              <a:extLst>
                <a:ext uri="{FF2B5EF4-FFF2-40B4-BE49-F238E27FC236}">
                  <a16:creationId xmlns:a16="http://schemas.microsoft.com/office/drawing/2014/main" id="{16E34758-8DAD-42C9-90FA-6D5DB3787EF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494" y="5097"/>
              <a:ext cx="97" cy="97"/>
            </a:xfrm>
            <a:custGeom>
              <a:avLst/>
              <a:gdLst>
                <a:gd name="T0" fmla="*/ 36 w 84"/>
                <a:gd name="T1" fmla="*/ 81 h 84"/>
                <a:gd name="T2" fmla="*/ 4 w 84"/>
                <a:gd name="T3" fmla="*/ 36 h 84"/>
                <a:gd name="T4" fmla="*/ 48 w 84"/>
                <a:gd name="T5" fmla="*/ 4 h 84"/>
                <a:gd name="T6" fmla="*/ 81 w 84"/>
                <a:gd name="T7" fmla="*/ 48 h 84"/>
                <a:gd name="T8" fmla="*/ 36 w 84"/>
                <a:gd name="T9" fmla="*/ 81 h 84"/>
                <a:gd name="T10" fmla="*/ 48 w 84"/>
                <a:gd name="T11" fmla="*/ 5 h 84"/>
                <a:gd name="T12" fmla="*/ 5 w 84"/>
                <a:gd name="T13" fmla="*/ 36 h 84"/>
                <a:gd name="T14" fmla="*/ 36 w 84"/>
                <a:gd name="T15" fmla="*/ 79 h 84"/>
                <a:gd name="T16" fmla="*/ 79 w 84"/>
                <a:gd name="T17" fmla="*/ 48 h 84"/>
                <a:gd name="T18" fmla="*/ 48 w 84"/>
                <a:gd name="T19" fmla="*/ 5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4" h="84">
                  <a:moveTo>
                    <a:pt x="36" y="81"/>
                  </a:moveTo>
                  <a:cubicBezTo>
                    <a:pt x="15" y="77"/>
                    <a:pt x="0" y="57"/>
                    <a:pt x="4" y="36"/>
                  </a:cubicBezTo>
                  <a:cubicBezTo>
                    <a:pt x="7" y="15"/>
                    <a:pt x="27" y="0"/>
                    <a:pt x="48" y="4"/>
                  </a:cubicBezTo>
                  <a:cubicBezTo>
                    <a:pt x="70" y="7"/>
                    <a:pt x="84" y="27"/>
                    <a:pt x="81" y="48"/>
                  </a:cubicBezTo>
                  <a:cubicBezTo>
                    <a:pt x="77" y="70"/>
                    <a:pt x="57" y="84"/>
                    <a:pt x="36" y="81"/>
                  </a:cubicBezTo>
                  <a:close/>
                  <a:moveTo>
                    <a:pt x="48" y="5"/>
                  </a:moveTo>
                  <a:cubicBezTo>
                    <a:pt x="28" y="2"/>
                    <a:pt x="9" y="16"/>
                    <a:pt x="5" y="36"/>
                  </a:cubicBezTo>
                  <a:cubicBezTo>
                    <a:pt x="2" y="57"/>
                    <a:pt x="16" y="76"/>
                    <a:pt x="36" y="79"/>
                  </a:cubicBezTo>
                  <a:cubicBezTo>
                    <a:pt x="57" y="82"/>
                    <a:pt x="76" y="68"/>
                    <a:pt x="79" y="48"/>
                  </a:cubicBezTo>
                  <a:cubicBezTo>
                    <a:pt x="82" y="28"/>
                    <a:pt x="68" y="9"/>
                    <a:pt x="48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40" name="Freeform 169">
              <a:extLst>
                <a:ext uri="{FF2B5EF4-FFF2-40B4-BE49-F238E27FC236}">
                  <a16:creationId xmlns:a16="http://schemas.microsoft.com/office/drawing/2014/main" id="{3090840E-510E-44A2-842C-D1C834AB25E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473" y="5076"/>
              <a:ext cx="139" cy="139"/>
            </a:xfrm>
            <a:custGeom>
              <a:avLst/>
              <a:gdLst>
                <a:gd name="T0" fmla="*/ 52 w 120"/>
                <a:gd name="T1" fmla="*/ 115 h 120"/>
                <a:gd name="T2" fmla="*/ 5 w 120"/>
                <a:gd name="T3" fmla="*/ 52 h 120"/>
                <a:gd name="T4" fmla="*/ 69 w 120"/>
                <a:gd name="T5" fmla="*/ 5 h 120"/>
                <a:gd name="T6" fmla="*/ 115 w 120"/>
                <a:gd name="T7" fmla="*/ 69 h 120"/>
                <a:gd name="T8" fmla="*/ 52 w 120"/>
                <a:gd name="T9" fmla="*/ 115 h 120"/>
                <a:gd name="T10" fmla="*/ 69 w 120"/>
                <a:gd name="T11" fmla="*/ 7 h 120"/>
                <a:gd name="T12" fmla="*/ 7 w 120"/>
                <a:gd name="T13" fmla="*/ 52 h 120"/>
                <a:gd name="T14" fmla="*/ 52 w 120"/>
                <a:gd name="T15" fmla="*/ 114 h 120"/>
                <a:gd name="T16" fmla="*/ 114 w 120"/>
                <a:gd name="T17" fmla="*/ 69 h 120"/>
                <a:gd name="T18" fmla="*/ 69 w 120"/>
                <a:gd name="T19" fmla="*/ 7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0" h="120">
                  <a:moveTo>
                    <a:pt x="52" y="115"/>
                  </a:moveTo>
                  <a:cubicBezTo>
                    <a:pt x="21" y="110"/>
                    <a:pt x="0" y="82"/>
                    <a:pt x="5" y="52"/>
                  </a:cubicBezTo>
                  <a:cubicBezTo>
                    <a:pt x="10" y="21"/>
                    <a:pt x="39" y="0"/>
                    <a:pt x="69" y="5"/>
                  </a:cubicBezTo>
                  <a:cubicBezTo>
                    <a:pt x="99" y="10"/>
                    <a:pt x="120" y="39"/>
                    <a:pt x="115" y="69"/>
                  </a:cubicBezTo>
                  <a:cubicBezTo>
                    <a:pt x="110" y="99"/>
                    <a:pt x="82" y="120"/>
                    <a:pt x="52" y="115"/>
                  </a:cubicBezTo>
                  <a:close/>
                  <a:moveTo>
                    <a:pt x="69" y="7"/>
                  </a:moveTo>
                  <a:cubicBezTo>
                    <a:pt x="39" y="2"/>
                    <a:pt x="12" y="22"/>
                    <a:pt x="7" y="52"/>
                  </a:cubicBezTo>
                  <a:cubicBezTo>
                    <a:pt x="2" y="81"/>
                    <a:pt x="22" y="109"/>
                    <a:pt x="52" y="114"/>
                  </a:cubicBezTo>
                  <a:cubicBezTo>
                    <a:pt x="81" y="118"/>
                    <a:pt x="109" y="98"/>
                    <a:pt x="114" y="69"/>
                  </a:cubicBezTo>
                  <a:cubicBezTo>
                    <a:pt x="118" y="39"/>
                    <a:pt x="98" y="12"/>
                    <a:pt x="69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41" name="Freeform 170">
              <a:extLst>
                <a:ext uri="{FF2B5EF4-FFF2-40B4-BE49-F238E27FC236}">
                  <a16:creationId xmlns:a16="http://schemas.microsoft.com/office/drawing/2014/main" id="{0E84BC47-30D0-474B-8249-9C5E187A9D4B}"/>
                </a:ext>
              </a:extLst>
            </p:cNvPr>
            <p:cNvSpPr>
              <a:spLocks/>
            </p:cNvSpPr>
            <p:nvPr/>
          </p:nvSpPr>
          <p:spPr bwMode="auto">
            <a:xfrm>
              <a:off x="7427" y="3302"/>
              <a:ext cx="89" cy="88"/>
            </a:xfrm>
            <a:custGeom>
              <a:avLst/>
              <a:gdLst>
                <a:gd name="T0" fmla="*/ 74 w 77"/>
                <a:gd name="T1" fmla="*/ 44 h 76"/>
                <a:gd name="T2" fmla="*/ 33 w 77"/>
                <a:gd name="T3" fmla="*/ 73 h 76"/>
                <a:gd name="T4" fmla="*/ 3 w 77"/>
                <a:gd name="T5" fmla="*/ 33 h 76"/>
                <a:gd name="T6" fmla="*/ 44 w 77"/>
                <a:gd name="T7" fmla="*/ 3 h 76"/>
                <a:gd name="T8" fmla="*/ 74 w 77"/>
                <a:gd name="T9" fmla="*/ 44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7" h="76">
                  <a:moveTo>
                    <a:pt x="74" y="44"/>
                  </a:moveTo>
                  <a:cubicBezTo>
                    <a:pt x="71" y="63"/>
                    <a:pt x="52" y="76"/>
                    <a:pt x="33" y="73"/>
                  </a:cubicBezTo>
                  <a:cubicBezTo>
                    <a:pt x="14" y="70"/>
                    <a:pt x="0" y="52"/>
                    <a:pt x="3" y="33"/>
                  </a:cubicBezTo>
                  <a:cubicBezTo>
                    <a:pt x="7" y="13"/>
                    <a:pt x="25" y="0"/>
                    <a:pt x="44" y="3"/>
                  </a:cubicBezTo>
                  <a:cubicBezTo>
                    <a:pt x="64" y="6"/>
                    <a:pt x="77" y="24"/>
                    <a:pt x="74" y="4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42" name="Freeform 171">
              <a:extLst>
                <a:ext uri="{FF2B5EF4-FFF2-40B4-BE49-F238E27FC236}">
                  <a16:creationId xmlns:a16="http://schemas.microsoft.com/office/drawing/2014/main" id="{984EEDEB-9131-477C-BF77-393858A6931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406" y="3280"/>
              <a:ext cx="132" cy="132"/>
            </a:xfrm>
            <a:custGeom>
              <a:avLst/>
              <a:gdLst>
                <a:gd name="T0" fmla="*/ 48 w 114"/>
                <a:gd name="T1" fmla="*/ 110 h 114"/>
                <a:gd name="T2" fmla="*/ 4 w 114"/>
                <a:gd name="T3" fmla="*/ 49 h 114"/>
                <a:gd name="T4" fmla="*/ 65 w 114"/>
                <a:gd name="T5" fmla="*/ 5 h 114"/>
                <a:gd name="T6" fmla="*/ 109 w 114"/>
                <a:gd name="T7" fmla="*/ 66 h 114"/>
                <a:gd name="T8" fmla="*/ 48 w 114"/>
                <a:gd name="T9" fmla="*/ 110 h 114"/>
                <a:gd name="T10" fmla="*/ 65 w 114"/>
                <a:gd name="T11" fmla="*/ 7 h 114"/>
                <a:gd name="T12" fmla="*/ 6 w 114"/>
                <a:gd name="T13" fmla="*/ 49 h 114"/>
                <a:gd name="T14" fmla="*/ 49 w 114"/>
                <a:gd name="T15" fmla="*/ 107 h 114"/>
                <a:gd name="T16" fmla="*/ 107 w 114"/>
                <a:gd name="T17" fmla="*/ 65 h 114"/>
                <a:gd name="T18" fmla="*/ 65 w 114"/>
                <a:gd name="T19" fmla="*/ 7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4" h="114">
                  <a:moveTo>
                    <a:pt x="48" y="110"/>
                  </a:moveTo>
                  <a:cubicBezTo>
                    <a:pt x="19" y="105"/>
                    <a:pt x="0" y="78"/>
                    <a:pt x="4" y="49"/>
                  </a:cubicBezTo>
                  <a:cubicBezTo>
                    <a:pt x="9" y="20"/>
                    <a:pt x="36" y="0"/>
                    <a:pt x="65" y="5"/>
                  </a:cubicBezTo>
                  <a:cubicBezTo>
                    <a:pt x="94" y="9"/>
                    <a:pt x="114" y="37"/>
                    <a:pt x="109" y="66"/>
                  </a:cubicBezTo>
                  <a:cubicBezTo>
                    <a:pt x="104" y="94"/>
                    <a:pt x="77" y="114"/>
                    <a:pt x="48" y="110"/>
                  </a:cubicBezTo>
                  <a:close/>
                  <a:moveTo>
                    <a:pt x="65" y="7"/>
                  </a:moveTo>
                  <a:cubicBezTo>
                    <a:pt x="37" y="3"/>
                    <a:pt x="11" y="22"/>
                    <a:pt x="6" y="49"/>
                  </a:cubicBezTo>
                  <a:cubicBezTo>
                    <a:pt x="2" y="77"/>
                    <a:pt x="21" y="103"/>
                    <a:pt x="49" y="107"/>
                  </a:cubicBezTo>
                  <a:cubicBezTo>
                    <a:pt x="76" y="112"/>
                    <a:pt x="102" y="93"/>
                    <a:pt x="107" y="65"/>
                  </a:cubicBezTo>
                  <a:cubicBezTo>
                    <a:pt x="111" y="37"/>
                    <a:pt x="92" y="11"/>
                    <a:pt x="65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43" name="Freeform 172">
              <a:extLst>
                <a:ext uri="{FF2B5EF4-FFF2-40B4-BE49-F238E27FC236}">
                  <a16:creationId xmlns:a16="http://schemas.microsoft.com/office/drawing/2014/main" id="{AD9714B4-4144-42B4-ACFF-11E7FBC26D7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378" y="3253"/>
              <a:ext cx="188" cy="187"/>
            </a:xfrm>
            <a:custGeom>
              <a:avLst/>
              <a:gdLst>
                <a:gd name="T0" fmla="*/ 70 w 163"/>
                <a:gd name="T1" fmla="*/ 156 h 163"/>
                <a:gd name="T2" fmla="*/ 7 w 163"/>
                <a:gd name="T3" fmla="*/ 69 h 163"/>
                <a:gd name="T4" fmla="*/ 94 w 163"/>
                <a:gd name="T5" fmla="*/ 6 h 163"/>
                <a:gd name="T6" fmla="*/ 157 w 163"/>
                <a:gd name="T7" fmla="*/ 93 h 163"/>
                <a:gd name="T8" fmla="*/ 70 w 163"/>
                <a:gd name="T9" fmla="*/ 156 h 163"/>
                <a:gd name="T10" fmla="*/ 93 w 163"/>
                <a:gd name="T11" fmla="*/ 8 h 163"/>
                <a:gd name="T12" fmla="*/ 9 w 163"/>
                <a:gd name="T13" fmla="*/ 70 h 163"/>
                <a:gd name="T14" fmla="*/ 70 w 163"/>
                <a:gd name="T15" fmla="*/ 154 h 163"/>
                <a:gd name="T16" fmla="*/ 154 w 163"/>
                <a:gd name="T17" fmla="*/ 93 h 163"/>
                <a:gd name="T18" fmla="*/ 93 w 163"/>
                <a:gd name="T19" fmla="*/ 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3" h="163">
                  <a:moveTo>
                    <a:pt x="70" y="156"/>
                  </a:moveTo>
                  <a:cubicBezTo>
                    <a:pt x="28" y="150"/>
                    <a:pt x="0" y="111"/>
                    <a:pt x="7" y="69"/>
                  </a:cubicBezTo>
                  <a:cubicBezTo>
                    <a:pt x="13" y="28"/>
                    <a:pt x="52" y="0"/>
                    <a:pt x="94" y="6"/>
                  </a:cubicBezTo>
                  <a:cubicBezTo>
                    <a:pt x="135" y="13"/>
                    <a:pt x="163" y="52"/>
                    <a:pt x="157" y="93"/>
                  </a:cubicBezTo>
                  <a:cubicBezTo>
                    <a:pt x="150" y="134"/>
                    <a:pt x="111" y="163"/>
                    <a:pt x="70" y="156"/>
                  </a:cubicBezTo>
                  <a:close/>
                  <a:moveTo>
                    <a:pt x="93" y="8"/>
                  </a:moveTo>
                  <a:cubicBezTo>
                    <a:pt x="53" y="2"/>
                    <a:pt x="15" y="30"/>
                    <a:pt x="9" y="70"/>
                  </a:cubicBezTo>
                  <a:cubicBezTo>
                    <a:pt x="3" y="110"/>
                    <a:pt x="30" y="147"/>
                    <a:pt x="70" y="154"/>
                  </a:cubicBezTo>
                  <a:cubicBezTo>
                    <a:pt x="110" y="160"/>
                    <a:pt x="148" y="133"/>
                    <a:pt x="154" y="93"/>
                  </a:cubicBezTo>
                  <a:cubicBezTo>
                    <a:pt x="161" y="53"/>
                    <a:pt x="133" y="15"/>
                    <a:pt x="9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44" name="Freeform 173">
              <a:extLst>
                <a:ext uri="{FF2B5EF4-FFF2-40B4-BE49-F238E27FC236}">
                  <a16:creationId xmlns:a16="http://schemas.microsoft.com/office/drawing/2014/main" id="{EDAA6BF1-E47B-4B09-AE92-7D384795E556}"/>
                </a:ext>
              </a:extLst>
            </p:cNvPr>
            <p:cNvSpPr>
              <a:spLocks/>
            </p:cNvSpPr>
            <p:nvPr/>
          </p:nvSpPr>
          <p:spPr bwMode="auto">
            <a:xfrm>
              <a:off x="7683" y="4763"/>
              <a:ext cx="65" cy="64"/>
            </a:xfrm>
            <a:custGeom>
              <a:avLst/>
              <a:gdLst>
                <a:gd name="T0" fmla="*/ 54 w 56"/>
                <a:gd name="T1" fmla="*/ 32 h 56"/>
                <a:gd name="T2" fmla="*/ 24 w 56"/>
                <a:gd name="T3" fmla="*/ 54 h 56"/>
                <a:gd name="T4" fmla="*/ 2 w 56"/>
                <a:gd name="T5" fmla="*/ 24 h 56"/>
                <a:gd name="T6" fmla="*/ 32 w 56"/>
                <a:gd name="T7" fmla="*/ 2 h 56"/>
                <a:gd name="T8" fmla="*/ 54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4" y="32"/>
                  </a:moveTo>
                  <a:cubicBezTo>
                    <a:pt x="51" y="46"/>
                    <a:pt x="38" y="56"/>
                    <a:pt x="24" y="54"/>
                  </a:cubicBezTo>
                  <a:cubicBezTo>
                    <a:pt x="9" y="51"/>
                    <a:pt x="0" y="38"/>
                    <a:pt x="2" y="24"/>
                  </a:cubicBezTo>
                  <a:cubicBezTo>
                    <a:pt x="4" y="9"/>
                    <a:pt x="18" y="0"/>
                    <a:pt x="32" y="2"/>
                  </a:cubicBezTo>
                  <a:cubicBezTo>
                    <a:pt x="46" y="4"/>
                    <a:pt x="56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45" name="Freeform 174">
              <a:extLst>
                <a:ext uri="{FF2B5EF4-FFF2-40B4-BE49-F238E27FC236}">
                  <a16:creationId xmlns:a16="http://schemas.microsoft.com/office/drawing/2014/main" id="{830D4EC6-C158-4732-A612-BE685709CAB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667" y="4747"/>
              <a:ext cx="97" cy="97"/>
            </a:xfrm>
            <a:custGeom>
              <a:avLst/>
              <a:gdLst>
                <a:gd name="T0" fmla="*/ 36 w 84"/>
                <a:gd name="T1" fmla="*/ 80 h 84"/>
                <a:gd name="T2" fmla="*/ 3 w 84"/>
                <a:gd name="T3" fmla="*/ 36 h 84"/>
                <a:gd name="T4" fmla="*/ 48 w 84"/>
                <a:gd name="T5" fmla="*/ 3 h 84"/>
                <a:gd name="T6" fmla="*/ 80 w 84"/>
                <a:gd name="T7" fmla="*/ 48 h 84"/>
                <a:gd name="T8" fmla="*/ 36 w 84"/>
                <a:gd name="T9" fmla="*/ 80 h 84"/>
                <a:gd name="T10" fmla="*/ 48 w 84"/>
                <a:gd name="T11" fmla="*/ 5 h 84"/>
                <a:gd name="T12" fmla="*/ 5 w 84"/>
                <a:gd name="T13" fmla="*/ 36 h 84"/>
                <a:gd name="T14" fmla="*/ 36 w 84"/>
                <a:gd name="T15" fmla="*/ 79 h 84"/>
                <a:gd name="T16" fmla="*/ 79 w 84"/>
                <a:gd name="T17" fmla="*/ 48 h 84"/>
                <a:gd name="T18" fmla="*/ 48 w 84"/>
                <a:gd name="T19" fmla="*/ 5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4" h="84">
                  <a:moveTo>
                    <a:pt x="36" y="80"/>
                  </a:moveTo>
                  <a:cubicBezTo>
                    <a:pt x="14" y="77"/>
                    <a:pt x="0" y="57"/>
                    <a:pt x="3" y="36"/>
                  </a:cubicBezTo>
                  <a:cubicBezTo>
                    <a:pt x="7" y="14"/>
                    <a:pt x="27" y="0"/>
                    <a:pt x="48" y="3"/>
                  </a:cubicBezTo>
                  <a:cubicBezTo>
                    <a:pt x="69" y="7"/>
                    <a:pt x="84" y="27"/>
                    <a:pt x="80" y="48"/>
                  </a:cubicBezTo>
                  <a:cubicBezTo>
                    <a:pt x="77" y="69"/>
                    <a:pt x="57" y="84"/>
                    <a:pt x="36" y="80"/>
                  </a:cubicBezTo>
                  <a:close/>
                  <a:moveTo>
                    <a:pt x="48" y="5"/>
                  </a:moveTo>
                  <a:cubicBezTo>
                    <a:pt x="27" y="2"/>
                    <a:pt x="8" y="16"/>
                    <a:pt x="5" y="36"/>
                  </a:cubicBezTo>
                  <a:cubicBezTo>
                    <a:pt x="2" y="56"/>
                    <a:pt x="16" y="75"/>
                    <a:pt x="36" y="79"/>
                  </a:cubicBezTo>
                  <a:cubicBezTo>
                    <a:pt x="56" y="82"/>
                    <a:pt x="75" y="68"/>
                    <a:pt x="79" y="48"/>
                  </a:cubicBezTo>
                  <a:cubicBezTo>
                    <a:pt x="82" y="27"/>
                    <a:pt x="68" y="8"/>
                    <a:pt x="48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46" name="Freeform 175">
              <a:extLst>
                <a:ext uri="{FF2B5EF4-FFF2-40B4-BE49-F238E27FC236}">
                  <a16:creationId xmlns:a16="http://schemas.microsoft.com/office/drawing/2014/main" id="{C66C86BB-3FE6-428F-9EB3-4814CEAC541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646" y="4726"/>
              <a:ext cx="139" cy="138"/>
            </a:xfrm>
            <a:custGeom>
              <a:avLst/>
              <a:gdLst>
                <a:gd name="T0" fmla="*/ 51 w 120"/>
                <a:gd name="T1" fmla="*/ 115 h 120"/>
                <a:gd name="T2" fmla="*/ 5 w 120"/>
                <a:gd name="T3" fmla="*/ 51 h 120"/>
                <a:gd name="T4" fmla="*/ 69 w 120"/>
                <a:gd name="T5" fmla="*/ 5 h 120"/>
                <a:gd name="T6" fmla="*/ 115 w 120"/>
                <a:gd name="T7" fmla="*/ 68 h 120"/>
                <a:gd name="T8" fmla="*/ 51 w 120"/>
                <a:gd name="T9" fmla="*/ 115 h 120"/>
                <a:gd name="T10" fmla="*/ 68 w 120"/>
                <a:gd name="T11" fmla="*/ 6 h 120"/>
                <a:gd name="T12" fmla="*/ 6 w 120"/>
                <a:gd name="T13" fmla="*/ 51 h 120"/>
                <a:gd name="T14" fmla="*/ 51 w 120"/>
                <a:gd name="T15" fmla="*/ 113 h 120"/>
                <a:gd name="T16" fmla="*/ 113 w 120"/>
                <a:gd name="T17" fmla="*/ 68 h 120"/>
                <a:gd name="T18" fmla="*/ 68 w 120"/>
                <a:gd name="T19" fmla="*/ 6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0" h="120">
                  <a:moveTo>
                    <a:pt x="51" y="115"/>
                  </a:moveTo>
                  <a:cubicBezTo>
                    <a:pt x="21" y="110"/>
                    <a:pt x="0" y="81"/>
                    <a:pt x="5" y="51"/>
                  </a:cubicBezTo>
                  <a:cubicBezTo>
                    <a:pt x="10" y="21"/>
                    <a:pt x="38" y="0"/>
                    <a:pt x="69" y="5"/>
                  </a:cubicBezTo>
                  <a:cubicBezTo>
                    <a:pt x="99" y="10"/>
                    <a:pt x="120" y="38"/>
                    <a:pt x="115" y="68"/>
                  </a:cubicBezTo>
                  <a:cubicBezTo>
                    <a:pt x="110" y="99"/>
                    <a:pt x="81" y="120"/>
                    <a:pt x="51" y="115"/>
                  </a:cubicBezTo>
                  <a:close/>
                  <a:moveTo>
                    <a:pt x="68" y="6"/>
                  </a:moveTo>
                  <a:cubicBezTo>
                    <a:pt x="39" y="2"/>
                    <a:pt x="11" y="22"/>
                    <a:pt x="6" y="51"/>
                  </a:cubicBezTo>
                  <a:cubicBezTo>
                    <a:pt x="2" y="81"/>
                    <a:pt x="22" y="108"/>
                    <a:pt x="51" y="113"/>
                  </a:cubicBezTo>
                  <a:cubicBezTo>
                    <a:pt x="81" y="118"/>
                    <a:pt x="108" y="98"/>
                    <a:pt x="113" y="68"/>
                  </a:cubicBezTo>
                  <a:cubicBezTo>
                    <a:pt x="118" y="39"/>
                    <a:pt x="98" y="11"/>
                    <a:pt x="68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47" name="Freeform 176">
              <a:extLst>
                <a:ext uri="{FF2B5EF4-FFF2-40B4-BE49-F238E27FC236}">
                  <a16:creationId xmlns:a16="http://schemas.microsoft.com/office/drawing/2014/main" id="{404981A1-19FD-427A-8EBB-E58AE032BB37}"/>
                </a:ext>
              </a:extLst>
            </p:cNvPr>
            <p:cNvSpPr>
              <a:spLocks/>
            </p:cNvSpPr>
            <p:nvPr/>
          </p:nvSpPr>
          <p:spPr bwMode="auto">
            <a:xfrm>
              <a:off x="9043" y="4990"/>
              <a:ext cx="84" cy="84"/>
            </a:xfrm>
            <a:custGeom>
              <a:avLst/>
              <a:gdLst>
                <a:gd name="T0" fmla="*/ 70 w 73"/>
                <a:gd name="T1" fmla="*/ 42 h 73"/>
                <a:gd name="T2" fmla="*/ 31 w 73"/>
                <a:gd name="T3" fmla="*/ 70 h 73"/>
                <a:gd name="T4" fmla="*/ 3 w 73"/>
                <a:gd name="T5" fmla="*/ 31 h 73"/>
                <a:gd name="T6" fmla="*/ 42 w 73"/>
                <a:gd name="T7" fmla="*/ 3 h 73"/>
                <a:gd name="T8" fmla="*/ 70 w 73"/>
                <a:gd name="T9" fmla="*/ 42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" h="73">
                  <a:moveTo>
                    <a:pt x="70" y="42"/>
                  </a:moveTo>
                  <a:cubicBezTo>
                    <a:pt x="67" y="60"/>
                    <a:pt x="50" y="73"/>
                    <a:pt x="31" y="70"/>
                  </a:cubicBezTo>
                  <a:cubicBezTo>
                    <a:pt x="13" y="67"/>
                    <a:pt x="0" y="50"/>
                    <a:pt x="3" y="31"/>
                  </a:cubicBezTo>
                  <a:cubicBezTo>
                    <a:pt x="6" y="13"/>
                    <a:pt x="23" y="0"/>
                    <a:pt x="42" y="3"/>
                  </a:cubicBezTo>
                  <a:cubicBezTo>
                    <a:pt x="60" y="6"/>
                    <a:pt x="73" y="23"/>
                    <a:pt x="70" y="4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48" name="Freeform 177">
              <a:extLst>
                <a:ext uri="{FF2B5EF4-FFF2-40B4-BE49-F238E27FC236}">
                  <a16:creationId xmlns:a16="http://schemas.microsoft.com/office/drawing/2014/main" id="{BDE1EEC9-BA99-4FBE-94AA-06FFD6511F2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22" y="4969"/>
              <a:ext cx="126" cy="126"/>
            </a:xfrm>
            <a:custGeom>
              <a:avLst/>
              <a:gdLst>
                <a:gd name="T0" fmla="*/ 47 w 109"/>
                <a:gd name="T1" fmla="*/ 104 h 109"/>
                <a:gd name="T2" fmla="*/ 5 w 109"/>
                <a:gd name="T3" fmla="*/ 47 h 109"/>
                <a:gd name="T4" fmla="*/ 63 w 109"/>
                <a:gd name="T5" fmla="*/ 5 h 109"/>
                <a:gd name="T6" fmla="*/ 105 w 109"/>
                <a:gd name="T7" fmla="*/ 62 h 109"/>
                <a:gd name="T8" fmla="*/ 47 w 109"/>
                <a:gd name="T9" fmla="*/ 104 h 109"/>
                <a:gd name="T10" fmla="*/ 62 w 109"/>
                <a:gd name="T11" fmla="*/ 7 h 109"/>
                <a:gd name="T12" fmla="*/ 7 w 109"/>
                <a:gd name="T13" fmla="*/ 47 h 109"/>
                <a:gd name="T14" fmla="*/ 47 w 109"/>
                <a:gd name="T15" fmla="*/ 102 h 109"/>
                <a:gd name="T16" fmla="*/ 102 w 109"/>
                <a:gd name="T17" fmla="*/ 62 h 109"/>
                <a:gd name="T18" fmla="*/ 62 w 109"/>
                <a:gd name="T19" fmla="*/ 7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9" h="109">
                  <a:moveTo>
                    <a:pt x="47" y="104"/>
                  </a:moveTo>
                  <a:cubicBezTo>
                    <a:pt x="19" y="100"/>
                    <a:pt x="0" y="74"/>
                    <a:pt x="5" y="47"/>
                  </a:cubicBezTo>
                  <a:cubicBezTo>
                    <a:pt x="9" y="19"/>
                    <a:pt x="35" y="0"/>
                    <a:pt x="63" y="5"/>
                  </a:cubicBezTo>
                  <a:cubicBezTo>
                    <a:pt x="90" y="9"/>
                    <a:pt x="109" y="35"/>
                    <a:pt x="105" y="62"/>
                  </a:cubicBezTo>
                  <a:cubicBezTo>
                    <a:pt x="100" y="90"/>
                    <a:pt x="74" y="109"/>
                    <a:pt x="47" y="104"/>
                  </a:cubicBezTo>
                  <a:close/>
                  <a:moveTo>
                    <a:pt x="62" y="7"/>
                  </a:moveTo>
                  <a:cubicBezTo>
                    <a:pt x="36" y="3"/>
                    <a:pt x="11" y="21"/>
                    <a:pt x="7" y="47"/>
                  </a:cubicBezTo>
                  <a:cubicBezTo>
                    <a:pt x="3" y="73"/>
                    <a:pt x="21" y="98"/>
                    <a:pt x="47" y="102"/>
                  </a:cubicBezTo>
                  <a:cubicBezTo>
                    <a:pt x="73" y="106"/>
                    <a:pt x="98" y="88"/>
                    <a:pt x="102" y="62"/>
                  </a:cubicBezTo>
                  <a:cubicBezTo>
                    <a:pt x="107" y="36"/>
                    <a:pt x="89" y="11"/>
                    <a:pt x="62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49" name="Freeform 178">
              <a:extLst>
                <a:ext uri="{FF2B5EF4-FFF2-40B4-BE49-F238E27FC236}">
                  <a16:creationId xmlns:a16="http://schemas.microsoft.com/office/drawing/2014/main" id="{1D4D500E-0334-435F-B2F7-AE24AACF898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995" y="4943"/>
              <a:ext cx="179" cy="178"/>
            </a:xfrm>
            <a:custGeom>
              <a:avLst/>
              <a:gdLst>
                <a:gd name="T0" fmla="*/ 66 w 155"/>
                <a:gd name="T1" fmla="*/ 149 h 155"/>
                <a:gd name="T2" fmla="*/ 6 w 155"/>
                <a:gd name="T3" fmla="*/ 66 h 155"/>
                <a:gd name="T4" fmla="*/ 89 w 155"/>
                <a:gd name="T5" fmla="*/ 6 h 155"/>
                <a:gd name="T6" fmla="*/ 149 w 155"/>
                <a:gd name="T7" fmla="*/ 89 h 155"/>
                <a:gd name="T8" fmla="*/ 66 w 155"/>
                <a:gd name="T9" fmla="*/ 149 h 155"/>
                <a:gd name="T10" fmla="*/ 89 w 155"/>
                <a:gd name="T11" fmla="*/ 8 h 155"/>
                <a:gd name="T12" fmla="*/ 8 w 155"/>
                <a:gd name="T13" fmla="*/ 67 h 155"/>
                <a:gd name="T14" fmla="*/ 67 w 155"/>
                <a:gd name="T15" fmla="*/ 147 h 155"/>
                <a:gd name="T16" fmla="*/ 147 w 155"/>
                <a:gd name="T17" fmla="*/ 88 h 155"/>
                <a:gd name="T18" fmla="*/ 89 w 155"/>
                <a:gd name="T19" fmla="*/ 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5" h="155">
                  <a:moveTo>
                    <a:pt x="66" y="149"/>
                  </a:moveTo>
                  <a:cubicBezTo>
                    <a:pt x="27" y="143"/>
                    <a:pt x="0" y="106"/>
                    <a:pt x="6" y="66"/>
                  </a:cubicBezTo>
                  <a:cubicBezTo>
                    <a:pt x="13" y="27"/>
                    <a:pt x="50" y="0"/>
                    <a:pt x="89" y="6"/>
                  </a:cubicBezTo>
                  <a:cubicBezTo>
                    <a:pt x="128" y="12"/>
                    <a:pt x="155" y="50"/>
                    <a:pt x="149" y="89"/>
                  </a:cubicBezTo>
                  <a:cubicBezTo>
                    <a:pt x="143" y="128"/>
                    <a:pt x="106" y="155"/>
                    <a:pt x="66" y="149"/>
                  </a:cubicBezTo>
                  <a:close/>
                  <a:moveTo>
                    <a:pt x="89" y="8"/>
                  </a:moveTo>
                  <a:cubicBezTo>
                    <a:pt x="50" y="2"/>
                    <a:pt x="15" y="28"/>
                    <a:pt x="8" y="67"/>
                  </a:cubicBezTo>
                  <a:cubicBezTo>
                    <a:pt x="2" y="105"/>
                    <a:pt x="29" y="141"/>
                    <a:pt x="67" y="147"/>
                  </a:cubicBezTo>
                  <a:cubicBezTo>
                    <a:pt x="105" y="153"/>
                    <a:pt x="141" y="127"/>
                    <a:pt x="147" y="88"/>
                  </a:cubicBezTo>
                  <a:cubicBezTo>
                    <a:pt x="153" y="50"/>
                    <a:pt x="127" y="14"/>
                    <a:pt x="89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50" name="Freeform 179">
              <a:extLst>
                <a:ext uri="{FF2B5EF4-FFF2-40B4-BE49-F238E27FC236}">
                  <a16:creationId xmlns:a16="http://schemas.microsoft.com/office/drawing/2014/main" id="{C42F0547-EB5B-41F7-88A2-06CC8658E830}"/>
                </a:ext>
              </a:extLst>
            </p:cNvPr>
            <p:cNvSpPr>
              <a:spLocks/>
            </p:cNvSpPr>
            <p:nvPr/>
          </p:nvSpPr>
          <p:spPr bwMode="auto">
            <a:xfrm>
              <a:off x="9072" y="4474"/>
              <a:ext cx="64" cy="64"/>
            </a:xfrm>
            <a:custGeom>
              <a:avLst/>
              <a:gdLst>
                <a:gd name="T0" fmla="*/ 54 w 56"/>
                <a:gd name="T1" fmla="*/ 32 h 56"/>
                <a:gd name="T2" fmla="*/ 24 w 56"/>
                <a:gd name="T3" fmla="*/ 54 h 56"/>
                <a:gd name="T4" fmla="*/ 2 w 56"/>
                <a:gd name="T5" fmla="*/ 24 h 56"/>
                <a:gd name="T6" fmla="*/ 32 w 56"/>
                <a:gd name="T7" fmla="*/ 2 h 56"/>
                <a:gd name="T8" fmla="*/ 54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4" y="32"/>
                  </a:moveTo>
                  <a:cubicBezTo>
                    <a:pt x="51" y="46"/>
                    <a:pt x="38" y="56"/>
                    <a:pt x="24" y="54"/>
                  </a:cubicBezTo>
                  <a:cubicBezTo>
                    <a:pt x="9" y="51"/>
                    <a:pt x="0" y="38"/>
                    <a:pt x="2" y="24"/>
                  </a:cubicBezTo>
                  <a:cubicBezTo>
                    <a:pt x="4" y="9"/>
                    <a:pt x="18" y="0"/>
                    <a:pt x="32" y="2"/>
                  </a:cubicBezTo>
                  <a:cubicBezTo>
                    <a:pt x="46" y="4"/>
                    <a:pt x="56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51" name="Freeform 180">
              <a:extLst>
                <a:ext uri="{FF2B5EF4-FFF2-40B4-BE49-F238E27FC236}">
                  <a16:creationId xmlns:a16="http://schemas.microsoft.com/office/drawing/2014/main" id="{C271C29A-1098-4C15-A7D7-4CA58FEDE84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55" y="4458"/>
              <a:ext cx="97" cy="96"/>
            </a:xfrm>
            <a:custGeom>
              <a:avLst/>
              <a:gdLst>
                <a:gd name="T0" fmla="*/ 36 w 84"/>
                <a:gd name="T1" fmla="*/ 80 h 84"/>
                <a:gd name="T2" fmla="*/ 3 w 84"/>
                <a:gd name="T3" fmla="*/ 36 h 84"/>
                <a:gd name="T4" fmla="*/ 48 w 84"/>
                <a:gd name="T5" fmla="*/ 3 h 84"/>
                <a:gd name="T6" fmla="*/ 80 w 84"/>
                <a:gd name="T7" fmla="*/ 48 h 84"/>
                <a:gd name="T8" fmla="*/ 36 w 84"/>
                <a:gd name="T9" fmla="*/ 80 h 84"/>
                <a:gd name="T10" fmla="*/ 48 w 84"/>
                <a:gd name="T11" fmla="*/ 5 h 84"/>
                <a:gd name="T12" fmla="*/ 5 w 84"/>
                <a:gd name="T13" fmla="*/ 36 h 84"/>
                <a:gd name="T14" fmla="*/ 36 w 84"/>
                <a:gd name="T15" fmla="*/ 79 h 84"/>
                <a:gd name="T16" fmla="*/ 79 w 84"/>
                <a:gd name="T17" fmla="*/ 48 h 84"/>
                <a:gd name="T18" fmla="*/ 48 w 84"/>
                <a:gd name="T19" fmla="*/ 5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4" h="84">
                  <a:moveTo>
                    <a:pt x="36" y="80"/>
                  </a:moveTo>
                  <a:cubicBezTo>
                    <a:pt x="14" y="77"/>
                    <a:pt x="0" y="57"/>
                    <a:pt x="3" y="36"/>
                  </a:cubicBezTo>
                  <a:cubicBezTo>
                    <a:pt x="7" y="14"/>
                    <a:pt x="27" y="0"/>
                    <a:pt x="48" y="3"/>
                  </a:cubicBezTo>
                  <a:cubicBezTo>
                    <a:pt x="69" y="7"/>
                    <a:pt x="84" y="27"/>
                    <a:pt x="80" y="48"/>
                  </a:cubicBezTo>
                  <a:cubicBezTo>
                    <a:pt x="77" y="69"/>
                    <a:pt x="57" y="84"/>
                    <a:pt x="36" y="80"/>
                  </a:cubicBezTo>
                  <a:close/>
                  <a:moveTo>
                    <a:pt x="48" y="5"/>
                  </a:moveTo>
                  <a:cubicBezTo>
                    <a:pt x="27" y="2"/>
                    <a:pt x="8" y="16"/>
                    <a:pt x="5" y="36"/>
                  </a:cubicBezTo>
                  <a:cubicBezTo>
                    <a:pt x="2" y="56"/>
                    <a:pt x="16" y="75"/>
                    <a:pt x="36" y="79"/>
                  </a:cubicBezTo>
                  <a:cubicBezTo>
                    <a:pt x="56" y="82"/>
                    <a:pt x="75" y="68"/>
                    <a:pt x="79" y="48"/>
                  </a:cubicBezTo>
                  <a:cubicBezTo>
                    <a:pt x="82" y="27"/>
                    <a:pt x="68" y="8"/>
                    <a:pt x="48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52" name="Freeform 181">
              <a:extLst>
                <a:ext uri="{FF2B5EF4-FFF2-40B4-BE49-F238E27FC236}">
                  <a16:creationId xmlns:a16="http://schemas.microsoft.com/office/drawing/2014/main" id="{EEB2C8A2-2540-4446-A511-88BA9299151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35" y="4437"/>
              <a:ext cx="138" cy="138"/>
            </a:xfrm>
            <a:custGeom>
              <a:avLst/>
              <a:gdLst>
                <a:gd name="T0" fmla="*/ 51 w 120"/>
                <a:gd name="T1" fmla="*/ 115 h 120"/>
                <a:gd name="T2" fmla="*/ 5 w 120"/>
                <a:gd name="T3" fmla="*/ 51 h 120"/>
                <a:gd name="T4" fmla="*/ 68 w 120"/>
                <a:gd name="T5" fmla="*/ 5 h 120"/>
                <a:gd name="T6" fmla="*/ 115 w 120"/>
                <a:gd name="T7" fmla="*/ 68 h 120"/>
                <a:gd name="T8" fmla="*/ 51 w 120"/>
                <a:gd name="T9" fmla="*/ 115 h 120"/>
                <a:gd name="T10" fmla="*/ 68 w 120"/>
                <a:gd name="T11" fmla="*/ 6 h 120"/>
                <a:gd name="T12" fmla="*/ 6 w 120"/>
                <a:gd name="T13" fmla="*/ 51 h 120"/>
                <a:gd name="T14" fmla="*/ 51 w 120"/>
                <a:gd name="T15" fmla="*/ 113 h 120"/>
                <a:gd name="T16" fmla="*/ 113 w 120"/>
                <a:gd name="T17" fmla="*/ 68 h 120"/>
                <a:gd name="T18" fmla="*/ 68 w 120"/>
                <a:gd name="T19" fmla="*/ 6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0" h="120">
                  <a:moveTo>
                    <a:pt x="51" y="115"/>
                  </a:moveTo>
                  <a:cubicBezTo>
                    <a:pt x="21" y="110"/>
                    <a:pt x="0" y="81"/>
                    <a:pt x="5" y="51"/>
                  </a:cubicBezTo>
                  <a:cubicBezTo>
                    <a:pt x="10" y="21"/>
                    <a:pt x="38" y="0"/>
                    <a:pt x="68" y="5"/>
                  </a:cubicBezTo>
                  <a:cubicBezTo>
                    <a:pt x="99" y="9"/>
                    <a:pt x="120" y="38"/>
                    <a:pt x="115" y="68"/>
                  </a:cubicBezTo>
                  <a:cubicBezTo>
                    <a:pt x="110" y="99"/>
                    <a:pt x="81" y="120"/>
                    <a:pt x="51" y="115"/>
                  </a:cubicBezTo>
                  <a:close/>
                  <a:moveTo>
                    <a:pt x="68" y="6"/>
                  </a:moveTo>
                  <a:cubicBezTo>
                    <a:pt x="39" y="2"/>
                    <a:pt x="11" y="22"/>
                    <a:pt x="6" y="51"/>
                  </a:cubicBezTo>
                  <a:cubicBezTo>
                    <a:pt x="2" y="81"/>
                    <a:pt x="22" y="108"/>
                    <a:pt x="51" y="113"/>
                  </a:cubicBezTo>
                  <a:cubicBezTo>
                    <a:pt x="81" y="118"/>
                    <a:pt x="108" y="98"/>
                    <a:pt x="113" y="68"/>
                  </a:cubicBezTo>
                  <a:cubicBezTo>
                    <a:pt x="118" y="39"/>
                    <a:pt x="98" y="11"/>
                    <a:pt x="68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</p:grpSp>
      <p:grpSp>
        <p:nvGrpSpPr>
          <p:cNvPr id="553" name="Group 4">
            <a:extLst>
              <a:ext uri="{FF2B5EF4-FFF2-40B4-BE49-F238E27FC236}">
                <a16:creationId xmlns:a16="http://schemas.microsoft.com/office/drawing/2014/main" id="{A21554C2-F26D-448C-853C-8E8D3AA4E37E}"/>
              </a:ext>
            </a:extLst>
          </p:cNvPr>
          <p:cNvGrpSpPr>
            <a:grpSpLocks noChangeAspect="1"/>
          </p:cNvGrpSpPr>
          <p:nvPr userDrawn="1"/>
        </p:nvGrpSpPr>
        <p:grpSpPr bwMode="auto">
          <a:xfrm rot="1979636">
            <a:off x="-3198227" y="4920544"/>
            <a:ext cx="7980362" cy="4732338"/>
            <a:chOff x="4539" y="2829"/>
            <a:chExt cx="5027" cy="2981"/>
          </a:xfrm>
          <a:solidFill>
            <a:schemeClr val="bg1">
              <a:alpha val="50000"/>
            </a:schemeClr>
          </a:solidFill>
        </p:grpSpPr>
        <p:sp>
          <p:nvSpPr>
            <p:cNvPr id="554" name="Freeform 5">
              <a:extLst>
                <a:ext uri="{FF2B5EF4-FFF2-40B4-BE49-F238E27FC236}">
                  <a16:creationId xmlns:a16="http://schemas.microsoft.com/office/drawing/2014/main" id="{0B71DD1C-34D0-43E6-92D6-22C0480BB18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795" y="4447"/>
              <a:ext cx="417" cy="346"/>
            </a:xfrm>
            <a:custGeom>
              <a:avLst/>
              <a:gdLst>
                <a:gd name="T0" fmla="*/ 417 w 417"/>
                <a:gd name="T1" fmla="*/ 132 h 346"/>
                <a:gd name="T2" fmla="*/ 256 w 417"/>
                <a:gd name="T3" fmla="*/ 346 h 346"/>
                <a:gd name="T4" fmla="*/ 254 w 417"/>
                <a:gd name="T5" fmla="*/ 344 h 346"/>
                <a:gd name="T6" fmla="*/ 0 w 417"/>
                <a:gd name="T7" fmla="*/ 0 h 346"/>
                <a:gd name="T8" fmla="*/ 417 w 417"/>
                <a:gd name="T9" fmla="*/ 132 h 346"/>
                <a:gd name="T10" fmla="*/ 256 w 417"/>
                <a:gd name="T11" fmla="*/ 339 h 346"/>
                <a:gd name="T12" fmla="*/ 411 w 417"/>
                <a:gd name="T13" fmla="*/ 134 h 346"/>
                <a:gd name="T14" fmla="*/ 11 w 417"/>
                <a:gd name="T15" fmla="*/ 7 h 346"/>
                <a:gd name="T16" fmla="*/ 256 w 417"/>
                <a:gd name="T17" fmla="*/ 339 h 3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17" h="346">
                  <a:moveTo>
                    <a:pt x="417" y="132"/>
                  </a:moveTo>
                  <a:lnTo>
                    <a:pt x="256" y="346"/>
                  </a:lnTo>
                  <a:lnTo>
                    <a:pt x="254" y="344"/>
                  </a:lnTo>
                  <a:lnTo>
                    <a:pt x="0" y="0"/>
                  </a:lnTo>
                  <a:lnTo>
                    <a:pt x="417" y="132"/>
                  </a:lnTo>
                  <a:close/>
                  <a:moveTo>
                    <a:pt x="256" y="339"/>
                  </a:moveTo>
                  <a:lnTo>
                    <a:pt x="411" y="134"/>
                  </a:lnTo>
                  <a:lnTo>
                    <a:pt x="11" y="7"/>
                  </a:lnTo>
                  <a:lnTo>
                    <a:pt x="256" y="33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55" name="Freeform 6">
              <a:extLst>
                <a:ext uri="{FF2B5EF4-FFF2-40B4-BE49-F238E27FC236}">
                  <a16:creationId xmlns:a16="http://schemas.microsoft.com/office/drawing/2014/main" id="{A83DA3E3-26B1-4FC3-BC7D-300263A932D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17" y="4448"/>
              <a:ext cx="737" cy="468"/>
            </a:xfrm>
            <a:custGeom>
              <a:avLst/>
              <a:gdLst>
                <a:gd name="T0" fmla="*/ 484 w 737"/>
                <a:gd name="T1" fmla="*/ 0 h 468"/>
                <a:gd name="T2" fmla="*/ 737 w 737"/>
                <a:gd name="T3" fmla="*/ 343 h 468"/>
                <a:gd name="T4" fmla="*/ 734 w 737"/>
                <a:gd name="T5" fmla="*/ 343 h 468"/>
                <a:gd name="T6" fmla="*/ 0 w 737"/>
                <a:gd name="T7" fmla="*/ 468 h 468"/>
                <a:gd name="T8" fmla="*/ 4 w 737"/>
                <a:gd name="T9" fmla="*/ 465 h 468"/>
                <a:gd name="T10" fmla="*/ 484 w 737"/>
                <a:gd name="T11" fmla="*/ 0 h 468"/>
                <a:gd name="T12" fmla="*/ 731 w 737"/>
                <a:gd name="T13" fmla="*/ 340 h 468"/>
                <a:gd name="T14" fmla="*/ 483 w 737"/>
                <a:gd name="T15" fmla="*/ 5 h 468"/>
                <a:gd name="T16" fmla="*/ 10 w 737"/>
                <a:gd name="T17" fmla="*/ 462 h 468"/>
                <a:gd name="T18" fmla="*/ 731 w 737"/>
                <a:gd name="T19" fmla="*/ 340 h 4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37" h="468">
                  <a:moveTo>
                    <a:pt x="484" y="0"/>
                  </a:moveTo>
                  <a:lnTo>
                    <a:pt x="737" y="343"/>
                  </a:lnTo>
                  <a:lnTo>
                    <a:pt x="734" y="343"/>
                  </a:lnTo>
                  <a:lnTo>
                    <a:pt x="0" y="468"/>
                  </a:lnTo>
                  <a:lnTo>
                    <a:pt x="4" y="465"/>
                  </a:lnTo>
                  <a:lnTo>
                    <a:pt x="484" y="0"/>
                  </a:lnTo>
                  <a:close/>
                  <a:moveTo>
                    <a:pt x="731" y="340"/>
                  </a:moveTo>
                  <a:lnTo>
                    <a:pt x="483" y="5"/>
                  </a:lnTo>
                  <a:lnTo>
                    <a:pt x="10" y="462"/>
                  </a:lnTo>
                  <a:lnTo>
                    <a:pt x="731" y="34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56" name="Freeform 7">
              <a:extLst>
                <a:ext uri="{FF2B5EF4-FFF2-40B4-BE49-F238E27FC236}">
                  <a16:creationId xmlns:a16="http://schemas.microsoft.com/office/drawing/2014/main" id="{0BA1283C-9686-4D1C-8B80-EF8E3A9A9ED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18" y="4787"/>
              <a:ext cx="1069" cy="863"/>
            </a:xfrm>
            <a:custGeom>
              <a:avLst/>
              <a:gdLst>
                <a:gd name="T0" fmla="*/ 734 w 1069"/>
                <a:gd name="T1" fmla="*/ 0 h 863"/>
                <a:gd name="T2" fmla="*/ 734 w 1069"/>
                <a:gd name="T3" fmla="*/ 1 h 863"/>
                <a:gd name="T4" fmla="*/ 1069 w 1069"/>
                <a:gd name="T5" fmla="*/ 863 h 863"/>
                <a:gd name="T6" fmla="*/ 0 w 1069"/>
                <a:gd name="T7" fmla="*/ 126 h 863"/>
                <a:gd name="T8" fmla="*/ 734 w 1069"/>
                <a:gd name="T9" fmla="*/ 0 h 863"/>
                <a:gd name="T10" fmla="*/ 1061 w 1069"/>
                <a:gd name="T11" fmla="*/ 854 h 863"/>
                <a:gd name="T12" fmla="*/ 732 w 1069"/>
                <a:gd name="T13" fmla="*/ 5 h 863"/>
                <a:gd name="T14" fmla="*/ 9 w 1069"/>
                <a:gd name="T15" fmla="*/ 128 h 863"/>
                <a:gd name="T16" fmla="*/ 1061 w 1069"/>
                <a:gd name="T17" fmla="*/ 854 h 8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69" h="863">
                  <a:moveTo>
                    <a:pt x="734" y="0"/>
                  </a:moveTo>
                  <a:lnTo>
                    <a:pt x="734" y="1"/>
                  </a:lnTo>
                  <a:lnTo>
                    <a:pt x="1069" y="863"/>
                  </a:lnTo>
                  <a:lnTo>
                    <a:pt x="0" y="126"/>
                  </a:lnTo>
                  <a:lnTo>
                    <a:pt x="734" y="0"/>
                  </a:lnTo>
                  <a:close/>
                  <a:moveTo>
                    <a:pt x="1061" y="854"/>
                  </a:moveTo>
                  <a:lnTo>
                    <a:pt x="732" y="5"/>
                  </a:lnTo>
                  <a:lnTo>
                    <a:pt x="9" y="128"/>
                  </a:lnTo>
                  <a:lnTo>
                    <a:pt x="1061" y="85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57" name="Freeform 8">
              <a:extLst>
                <a:ext uri="{FF2B5EF4-FFF2-40B4-BE49-F238E27FC236}">
                  <a16:creationId xmlns:a16="http://schemas.microsoft.com/office/drawing/2014/main" id="{BB9BE0E6-5E6E-4194-8B13-FB1401E5B13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633" y="4428"/>
              <a:ext cx="694" cy="488"/>
            </a:xfrm>
            <a:custGeom>
              <a:avLst/>
              <a:gdLst>
                <a:gd name="T0" fmla="*/ 234 w 694"/>
                <a:gd name="T1" fmla="*/ 0 h 488"/>
                <a:gd name="T2" fmla="*/ 235 w 694"/>
                <a:gd name="T3" fmla="*/ 1 h 488"/>
                <a:gd name="T4" fmla="*/ 694 w 694"/>
                <a:gd name="T5" fmla="*/ 488 h 488"/>
                <a:gd name="T6" fmla="*/ 0 w 694"/>
                <a:gd name="T7" fmla="*/ 380 h 488"/>
                <a:gd name="T8" fmla="*/ 1 w 694"/>
                <a:gd name="T9" fmla="*/ 378 h 488"/>
                <a:gd name="T10" fmla="*/ 234 w 694"/>
                <a:gd name="T11" fmla="*/ 0 h 488"/>
                <a:gd name="T12" fmla="*/ 685 w 694"/>
                <a:gd name="T13" fmla="*/ 484 h 488"/>
                <a:gd name="T14" fmla="*/ 234 w 694"/>
                <a:gd name="T15" fmla="*/ 5 h 488"/>
                <a:gd name="T16" fmla="*/ 6 w 694"/>
                <a:gd name="T17" fmla="*/ 378 h 488"/>
                <a:gd name="T18" fmla="*/ 685 w 694"/>
                <a:gd name="T19" fmla="*/ 484 h 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94" h="488">
                  <a:moveTo>
                    <a:pt x="234" y="0"/>
                  </a:moveTo>
                  <a:lnTo>
                    <a:pt x="235" y="1"/>
                  </a:lnTo>
                  <a:lnTo>
                    <a:pt x="694" y="488"/>
                  </a:lnTo>
                  <a:lnTo>
                    <a:pt x="0" y="380"/>
                  </a:lnTo>
                  <a:lnTo>
                    <a:pt x="1" y="378"/>
                  </a:lnTo>
                  <a:lnTo>
                    <a:pt x="234" y="0"/>
                  </a:lnTo>
                  <a:close/>
                  <a:moveTo>
                    <a:pt x="685" y="484"/>
                  </a:moveTo>
                  <a:lnTo>
                    <a:pt x="234" y="5"/>
                  </a:lnTo>
                  <a:lnTo>
                    <a:pt x="6" y="378"/>
                  </a:lnTo>
                  <a:lnTo>
                    <a:pt x="685" y="48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58" name="Freeform 9">
              <a:extLst>
                <a:ext uri="{FF2B5EF4-FFF2-40B4-BE49-F238E27FC236}">
                  <a16:creationId xmlns:a16="http://schemas.microsoft.com/office/drawing/2014/main" id="{E62019BE-8A20-464D-BFEB-009FD225E78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862" y="4429"/>
              <a:ext cx="943" cy="487"/>
            </a:xfrm>
            <a:custGeom>
              <a:avLst/>
              <a:gdLst>
                <a:gd name="T0" fmla="*/ 943 w 943"/>
                <a:gd name="T1" fmla="*/ 21 h 487"/>
                <a:gd name="T2" fmla="*/ 461 w 943"/>
                <a:gd name="T3" fmla="*/ 487 h 487"/>
                <a:gd name="T4" fmla="*/ 459 w 943"/>
                <a:gd name="T5" fmla="*/ 486 h 487"/>
                <a:gd name="T6" fmla="*/ 0 w 943"/>
                <a:gd name="T7" fmla="*/ 0 h 487"/>
                <a:gd name="T8" fmla="*/ 943 w 943"/>
                <a:gd name="T9" fmla="*/ 21 h 487"/>
                <a:gd name="T10" fmla="*/ 461 w 943"/>
                <a:gd name="T11" fmla="*/ 483 h 487"/>
                <a:gd name="T12" fmla="*/ 934 w 943"/>
                <a:gd name="T13" fmla="*/ 24 h 487"/>
                <a:gd name="T14" fmla="*/ 8 w 943"/>
                <a:gd name="T15" fmla="*/ 3 h 487"/>
                <a:gd name="T16" fmla="*/ 461 w 943"/>
                <a:gd name="T17" fmla="*/ 483 h 4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43" h="487">
                  <a:moveTo>
                    <a:pt x="943" y="21"/>
                  </a:moveTo>
                  <a:lnTo>
                    <a:pt x="461" y="487"/>
                  </a:lnTo>
                  <a:lnTo>
                    <a:pt x="459" y="486"/>
                  </a:lnTo>
                  <a:lnTo>
                    <a:pt x="0" y="0"/>
                  </a:lnTo>
                  <a:lnTo>
                    <a:pt x="943" y="21"/>
                  </a:lnTo>
                  <a:close/>
                  <a:moveTo>
                    <a:pt x="461" y="483"/>
                  </a:moveTo>
                  <a:lnTo>
                    <a:pt x="934" y="24"/>
                  </a:lnTo>
                  <a:lnTo>
                    <a:pt x="8" y="3"/>
                  </a:lnTo>
                  <a:lnTo>
                    <a:pt x="461" y="48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59" name="Freeform 10">
              <a:extLst>
                <a:ext uri="{FF2B5EF4-FFF2-40B4-BE49-F238E27FC236}">
                  <a16:creationId xmlns:a16="http://schemas.microsoft.com/office/drawing/2014/main" id="{62E6A2F9-3231-42C1-9DAC-D24F9E80904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865" y="3998"/>
              <a:ext cx="943" cy="455"/>
            </a:xfrm>
            <a:custGeom>
              <a:avLst/>
              <a:gdLst>
                <a:gd name="T0" fmla="*/ 78 w 943"/>
                <a:gd name="T1" fmla="*/ 0 h 455"/>
                <a:gd name="T2" fmla="*/ 943 w 943"/>
                <a:gd name="T3" fmla="*/ 455 h 455"/>
                <a:gd name="T4" fmla="*/ 0 w 943"/>
                <a:gd name="T5" fmla="*/ 434 h 455"/>
                <a:gd name="T6" fmla="*/ 78 w 943"/>
                <a:gd name="T7" fmla="*/ 0 h 455"/>
                <a:gd name="T8" fmla="*/ 928 w 943"/>
                <a:gd name="T9" fmla="*/ 450 h 455"/>
                <a:gd name="T10" fmla="*/ 80 w 943"/>
                <a:gd name="T11" fmla="*/ 5 h 455"/>
                <a:gd name="T12" fmla="*/ 4 w 943"/>
                <a:gd name="T13" fmla="*/ 431 h 455"/>
                <a:gd name="T14" fmla="*/ 928 w 943"/>
                <a:gd name="T15" fmla="*/ 450 h 4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43" h="455">
                  <a:moveTo>
                    <a:pt x="78" y="0"/>
                  </a:moveTo>
                  <a:lnTo>
                    <a:pt x="943" y="455"/>
                  </a:lnTo>
                  <a:lnTo>
                    <a:pt x="0" y="434"/>
                  </a:lnTo>
                  <a:lnTo>
                    <a:pt x="78" y="0"/>
                  </a:lnTo>
                  <a:close/>
                  <a:moveTo>
                    <a:pt x="928" y="450"/>
                  </a:moveTo>
                  <a:lnTo>
                    <a:pt x="80" y="5"/>
                  </a:lnTo>
                  <a:lnTo>
                    <a:pt x="4" y="431"/>
                  </a:lnTo>
                  <a:lnTo>
                    <a:pt x="928" y="45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60" name="Freeform 11">
              <a:extLst>
                <a:ext uri="{FF2B5EF4-FFF2-40B4-BE49-F238E27FC236}">
                  <a16:creationId xmlns:a16="http://schemas.microsoft.com/office/drawing/2014/main" id="{B859A989-5F4D-4A49-813B-9DCA3F93375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40" y="3717"/>
              <a:ext cx="863" cy="737"/>
            </a:xfrm>
            <a:custGeom>
              <a:avLst/>
              <a:gdLst>
                <a:gd name="T0" fmla="*/ 701 w 863"/>
                <a:gd name="T1" fmla="*/ 0 h 737"/>
                <a:gd name="T2" fmla="*/ 863 w 863"/>
                <a:gd name="T3" fmla="*/ 737 h 737"/>
                <a:gd name="T4" fmla="*/ 0 w 863"/>
                <a:gd name="T5" fmla="*/ 283 h 737"/>
                <a:gd name="T6" fmla="*/ 3 w 863"/>
                <a:gd name="T7" fmla="*/ 281 h 737"/>
                <a:gd name="T8" fmla="*/ 701 w 863"/>
                <a:gd name="T9" fmla="*/ 0 h 737"/>
                <a:gd name="T10" fmla="*/ 858 w 863"/>
                <a:gd name="T11" fmla="*/ 730 h 737"/>
                <a:gd name="T12" fmla="*/ 698 w 863"/>
                <a:gd name="T13" fmla="*/ 4 h 737"/>
                <a:gd name="T14" fmla="*/ 9 w 863"/>
                <a:gd name="T15" fmla="*/ 283 h 737"/>
                <a:gd name="T16" fmla="*/ 858 w 863"/>
                <a:gd name="T17" fmla="*/ 730 h 7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63" h="737">
                  <a:moveTo>
                    <a:pt x="701" y="0"/>
                  </a:moveTo>
                  <a:lnTo>
                    <a:pt x="863" y="737"/>
                  </a:lnTo>
                  <a:lnTo>
                    <a:pt x="0" y="283"/>
                  </a:lnTo>
                  <a:lnTo>
                    <a:pt x="3" y="281"/>
                  </a:lnTo>
                  <a:lnTo>
                    <a:pt x="701" y="0"/>
                  </a:lnTo>
                  <a:close/>
                  <a:moveTo>
                    <a:pt x="858" y="730"/>
                  </a:moveTo>
                  <a:lnTo>
                    <a:pt x="698" y="4"/>
                  </a:lnTo>
                  <a:lnTo>
                    <a:pt x="9" y="283"/>
                  </a:lnTo>
                  <a:lnTo>
                    <a:pt x="858" y="73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61" name="Freeform 12">
              <a:extLst>
                <a:ext uri="{FF2B5EF4-FFF2-40B4-BE49-F238E27FC236}">
                  <a16:creationId xmlns:a16="http://schemas.microsoft.com/office/drawing/2014/main" id="{4ABE10DF-C03D-4692-9A63-E64BB3EA192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583" y="3717"/>
              <a:ext cx="1066" cy="286"/>
            </a:xfrm>
            <a:custGeom>
              <a:avLst/>
              <a:gdLst>
                <a:gd name="T0" fmla="*/ 1066 w 1066"/>
                <a:gd name="T1" fmla="*/ 0 h 286"/>
                <a:gd name="T2" fmla="*/ 361 w 1066"/>
                <a:gd name="T3" fmla="*/ 286 h 286"/>
                <a:gd name="T4" fmla="*/ 360 w 1066"/>
                <a:gd name="T5" fmla="*/ 284 h 286"/>
                <a:gd name="T6" fmla="*/ 0 w 1066"/>
                <a:gd name="T7" fmla="*/ 8 h 286"/>
                <a:gd name="T8" fmla="*/ 5 w 1066"/>
                <a:gd name="T9" fmla="*/ 8 h 286"/>
                <a:gd name="T10" fmla="*/ 1066 w 1066"/>
                <a:gd name="T11" fmla="*/ 0 h 286"/>
                <a:gd name="T12" fmla="*/ 361 w 1066"/>
                <a:gd name="T13" fmla="*/ 281 h 286"/>
                <a:gd name="T14" fmla="*/ 1047 w 1066"/>
                <a:gd name="T15" fmla="*/ 4 h 286"/>
                <a:gd name="T16" fmla="*/ 11 w 1066"/>
                <a:gd name="T17" fmla="*/ 11 h 286"/>
                <a:gd name="T18" fmla="*/ 361 w 1066"/>
                <a:gd name="T19" fmla="*/ 281 h 2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66" h="286">
                  <a:moveTo>
                    <a:pt x="1066" y="0"/>
                  </a:moveTo>
                  <a:lnTo>
                    <a:pt x="361" y="286"/>
                  </a:lnTo>
                  <a:lnTo>
                    <a:pt x="360" y="284"/>
                  </a:lnTo>
                  <a:lnTo>
                    <a:pt x="0" y="8"/>
                  </a:lnTo>
                  <a:lnTo>
                    <a:pt x="5" y="8"/>
                  </a:lnTo>
                  <a:lnTo>
                    <a:pt x="1066" y="0"/>
                  </a:lnTo>
                  <a:close/>
                  <a:moveTo>
                    <a:pt x="361" y="281"/>
                  </a:moveTo>
                  <a:lnTo>
                    <a:pt x="1047" y="4"/>
                  </a:lnTo>
                  <a:lnTo>
                    <a:pt x="11" y="11"/>
                  </a:lnTo>
                  <a:lnTo>
                    <a:pt x="361" y="28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62" name="Freeform 13">
              <a:extLst>
                <a:ext uri="{FF2B5EF4-FFF2-40B4-BE49-F238E27FC236}">
                  <a16:creationId xmlns:a16="http://schemas.microsoft.com/office/drawing/2014/main" id="{2BBAFC64-5468-415D-9A73-036917EAA4E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625" y="4803"/>
              <a:ext cx="1758" cy="844"/>
            </a:xfrm>
            <a:custGeom>
              <a:avLst/>
              <a:gdLst>
                <a:gd name="T0" fmla="*/ 698 w 1758"/>
                <a:gd name="T1" fmla="*/ 109 h 844"/>
                <a:gd name="T2" fmla="*/ 699 w 1758"/>
                <a:gd name="T3" fmla="*/ 110 h 844"/>
                <a:gd name="T4" fmla="*/ 1758 w 1758"/>
                <a:gd name="T5" fmla="*/ 841 h 844"/>
                <a:gd name="T6" fmla="*/ 1757 w 1758"/>
                <a:gd name="T7" fmla="*/ 844 h 844"/>
                <a:gd name="T8" fmla="*/ 0 w 1758"/>
                <a:gd name="T9" fmla="*/ 0 h 844"/>
                <a:gd name="T10" fmla="*/ 698 w 1758"/>
                <a:gd name="T11" fmla="*/ 109 h 844"/>
                <a:gd name="T12" fmla="*/ 1738 w 1758"/>
                <a:gd name="T13" fmla="*/ 831 h 844"/>
                <a:gd name="T14" fmla="*/ 696 w 1758"/>
                <a:gd name="T15" fmla="*/ 112 h 844"/>
                <a:gd name="T16" fmla="*/ 23 w 1758"/>
                <a:gd name="T17" fmla="*/ 7 h 844"/>
                <a:gd name="T18" fmla="*/ 1738 w 1758"/>
                <a:gd name="T19" fmla="*/ 831 h 8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58" h="844">
                  <a:moveTo>
                    <a:pt x="698" y="109"/>
                  </a:moveTo>
                  <a:lnTo>
                    <a:pt x="699" y="110"/>
                  </a:lnTo>
                  <a:lnTo>
                    <a:pt x="1758" y="841"/>
                  </a:lnTo>
                  <a:lnTo>
                    <a:pt x="1757" y="844"/>
                  </a:lnTo>
                  <a:lnTo>
                    <a:pt x="0" y="0"/>
                  </a:lnTo>
                  <a:lnTo>
                    <a:pt x="698" y="109"/>
                  </a:lnTo>
                  <a:close/>
                  <a:moveTo>
                    <a:pt x="1738" y="831"/>
                  </a:moveTo>
                  <a:lnTo>
                    <a:pt x="696" y="112"/>
                  </a:lnTo>
                  <a:lnTo>
                    <a:pt x="23" y="7"/>
                  </a:lnTo>
                  <a:lnTo>
                    <a:pt x="1738" y="83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63" name="Freeform 14">
              <a:extLst>
                <a:ext uri="{FF2B5EF4-FFF2-40B4-BE49-F238E27FC236}">
                  <a16:creationId xmlns:a16="http://schemas.microsoft.com/office/drawing/2014/main" id="{5C88B599-BABF-441E-9968-448FC322BE1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624" y="4799"/>
              <a:ext cx="1759" cy="848"/>
            </a:xfrm>
            <a:custGeom>
              <a:avLst/>
              <a:gdLst>
                <a:gd name="T0" fmla="*/ 1759 w 1759"/>
                <a:gd name="T1" fmla="*/ 845 h 848"/>
                <a:gd name="T2" fmla="*/ 1758 w 1759"/>
                <a:gd name="T3" fmla="*/ 848 h 848"/>
                <a:gd name="T4" fmla="*/ 347 w 1759"/>
                <a:gd name="T5" fmla="*/ 291 h 848"/>
                <a:gd name="T6" fmla="*/ 347 w 1759"/>
                <a:gd name="T7" fmla="*/ 291 h 848"/>
                <a:gd name="T8" fmla="*/ 0 w 1759"/>
                <a:gd name="T9" fmla="*/ 0 h 848"/>
                <a:gd name="T10" fmla="*/ 1759 w 1759"/>
                <a:gd name="T11" fmla="*/ 845 h 848"/>
                <a:gd name="T12" fmla="*/ 349 w 1759"/>
                <a:gd name="T13" fmla="*/ 288 h 848"/>
                <a:gd name="T14" fmla="*/ 1713 w 1759"/>
                <a:gd name="T15" fmla="*/ 827 h 848"/>
                <a:gd name="T16" fmla="*/ 24 w 1759"/>
                <a:gd name="T17" fmla="*/ 16 h 848"/>
                <a:gd name="T18" fmla="*/ 349 w 1759"/>
                <a:gd name="T19" fmla="*/ 288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59" h="848">
                  <a:moveTo>
                    <a:pt x="1759" y="845"/>
                  </a:moveTo>
                  <a:lnTo>
                    <a:pt x="1758" y="848"/>
                  </a:lnTo>
                  <a:lnTo>
                    <a:pt x="347" y="291"/>
                  </a:lnTo>
                  <a:lnTo>
                    <a:pt x="347" y="291"/>
                  </a:lnTo>
                  <a:lnTo>
                    <a:pt x="0" y="0"/>
                  </a:lnTo>
                  <a:lnTo>
                    <a:pt x="1759" y="845"/>
                  </a:lnTo>
                  <a:close/>
                  <a:moveTo>
                    <a:pt x="349" y="288"/>
                  </a:moveTo>
                  <a:lnTo>
                    <a:pt x="1713" y="827"/>
                  </a:lnTo>
                  <a:lnTo>
                    <a:pt x="24" y="16"/>
                  </a:lnTo>
                  <a:lnTo>
                    <a:pt x="349" y="28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64" name="Freeform 15">
              <a:extLst>
                <a:ext uri="{FF2B5EF4-FFF2-40B4-BE49-F238E27FC236}">
                  <a16:creationId xmlns:a16="http://schemas.microsoft.com/office/drawing/2014/main" id="{CB530AF3-BBDB-4E43-B4C8-CB440CE03F9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628" y="4801"/>
              <a:ext cx="16" cy="12"/>
            </a:xfrm>
            <a:custGeom>
              <a:avLst/>
              <a:gdLst>
                <a:gd name="T0" fmla="*/ 16 w 16"/>
                <a:gd name="T1" fmla="*/ 12 h 12"/>
                <a:gd name="T2" fmla="*/ 16 w 16"/>
                <a:gd name="T3" fmla="*/ 12 h 12"/>
                <a:gd name="T4" fmla="*/ 0 w 16"/>
                <a:gd name="T5" fmla="*/ 0 h 12"/>
                <a:gd name="T6" fmla="*/ 0 w 16"/>
                <a:gd name="T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12">
                  <a:moveTo>
                    <a:pt x="16" y="12"/>
                  </a:moveTo>
                  <a:lnTo>
                    <a:pt x="16" y="12"/>
                  </a:lnTo>
                  <a:close/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65" name="Freeform 16">
              <a:extLst>
                <a:ext uri="{FF2B5EF4-FFF2-40B4-BE49-F238E27FC236}">
                  <a16:creationId xmlns:a16="http://schemas.microsoft.com/office/drawing/2014/main" id="{1DA632ED-1C48-41C7-B992-597AD3F425D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628" y="4801"/>
              <a:ext cx="16" cy="12"/>
            </a:xfrm>
            <a:custGeom>
              <a:avLst/>
              <a:gdLst>
                <a:gd name="T0" fmla="*/ 16 w 16"/>
                <a:gd name="T1" fmla="*/ 12 h 12"/>
                <a:gd name="T2" fmla="*/ 16 w 16"/>
                <a:gd name="T3" fmla="*/ 12 h 12"/>
                <a:gd name="T4" fmla="*/ 0 w 16"/>
                <a:gd name="T5" fmla="*/ 0 h 12"/>
                <a:gd name="T6" fmla="*/ 0 w 16"/>
                <a:gd name="T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12">
                  <a:moveTo>
                    <a:pt x="16" y="12"/>
                  </a:moveTo>
                  <a:lnTo>
                    <a:pt x="16" y="12"/>
                  </a:lnTo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66" name="Freeform 17">
              <a:extLst>
                <a:ext uri="{FF2B5EF4-FFF2-40B4-BE49-F238E27FC236}">
                  <a16:creationId xmlns:a16="http://schemas.microsoft.com/office/drawing/2014/main" id="{3091522A-BB45-439C-992F-0E03475E240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048" y="4577"/>
              <a:ext cx="784" cy="489"/>
            </a:xfrm>
            <a:custGeom>
              <a:avLst/>
              <a:gdLst>
                <a:gd name="T0" fmla="*/ 160 w 784"/>
                <a:gd name="T1" fmla="*/ 0 h 489"/>
                <a:gd name="T2" fmla="*/ 162 w 784"/>
                <a:gd name="T3" fmla="*/ 0 h 489"/>
                <a:gd name="T4" fmla="*/ 784 w 784"/>
                <a:gd name="T5" fmla="*/ 489 h 489"/>
                <a:gd name="T6" fmla="*/ 0 w 784"/>
                <a:gd name="T7" fmla="*/ 214 h 489"/>
                <a:gd name="T8" fmla="*/ 160 w 784"/>
                <a:gd name="T9" fmla="*/ 0 h 489"/>
                <a:gd name="T10" fmla="*/ 766 w 784"/>
                <a:gd name="T11" fmla="*/ 479 h 489"/>
                <a:gd name="T12" fmla="*/ 161 w 784"/>
                <a:gd name="T13" fmla="*/ 5 h 489"/>
                <a:gd name="T14" fmla="*/ 6 w 784"/>
                <a:gd name="T15" fmla="*/ 211 h 489"/>
                <a:gd name="T16" fmla="*/ 766 w 784"/>
                <a:gd name="T17" fmla="*/ 479 h 4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84" h="489">
                  <a:moveTo>
                    <a:pt x="160" y="0"/>
                  </a:moveTo>
                  <a:lnTo>
                    <a:pt x="162" y="0"/>
                  </a:lnTo>
                  <a:lnTo>
                    <a:pt x="784" y="489"/>
                  </a:lnTo>
                  <a:lnTo>
                    <a:pt x="0" y="214"/>
                  </a:lnTo>
                  <a:lnTo>
                    <a:pt x="160" y="0"/>
                  </a:lnTo>
                  <a:close/>
                  <a:moveTo>
                    <a:pt x="766" y="479"/>
                  </a:moveTo>
                  <a:lnTo>
                    <a:pt x="161" y="5"/>
                  </a:lnTo>
                  <a:lnTo>
                    <a:pt x="6" y="211"/>
                  </a:lnTo>
                  <a:lnTo>
                    <a:pt x="766" y="47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67" name="Freeform 18">
              <a:extLst>
                <a:ext uri="{FF2B5EF4-FFF2-40B4-BE49-F238E27FC236}">
                  <a16:creationId xmlns:a16="http://schemas.microsoft.com/office/drawing/2014/main" id="{4513BFF6-0300-4B66-B256-17CF22B5110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202" y="4576"/>
              <a:ext cx="1045" cy="487"/>
            </a:xfrm>
            <a:custGeom>
              <a:avLst/>
              <a:gdLst>
                <a:gd name="T0" fmla="*/ 1045 w 1045"/>
                <a:gd name="T1" fmla="*/ 139 h 487"/>
                <a:gd name="T2" fmla="*/ 621 w 1045"/>
                <a:gd name="T3" fmla="*/ 487 h 487"/>
                <a:gd name="T4" fmla="*/ 620 w 1045"/>
                <a:gd name="T5" fmla="*/ 485 h 487"/>
                <a:gd name="T6" fmla="*/ 0 w 1045"/>
                <a:gd name="T7" fmla="*/ 0 h 487"/>
                <a:gd name="T8" fmla="*/ 7 w 1045"/>
                <a:gd name="T9" fmla="*/ 1 h 487"/>
                <a:gd name="T10" fmla="*/ 1045 w 1045"/>
                <a:gd name="T11" fmla="*/ 139 h 487"/>
                <a:gd name="T12" fmla="*/ 621 w 1045"/>
                <a:gd name="T13" fmla="*/ 482 h 487"/>
                <a:gd name="T14" fmla="*/ 1036 w 1045"/>
                <a:gd name="T15" fmla="*/ 142 h 487"/>
                <a:gd name="T16" fmla="*/ 13 w 1045"/>
                <a:gd name="T17" fmla="*/ 6 h 487"/>
                <a:gd name="T18" fmla="*/ 621 w 1045"/>
                <a:gd name="T19" fmla="*/ 482 h 4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45" h="487">
                  <a:moveTo>
                    <a:pt x="1045" y="139"/>
                  </a:moveTo>
                  <a:lnTo>
                    <a:pt x="621" y="487"/>
                  </a:lnTo>
                  <a:lnTo>
                    <a:pt x="620" y="485"/>
                  </a:lnTo>
                  <a:lnTo>
                    <a:pt x="0" y="0"/>
                  </a:lnTo>
                  <a:lnTo>
                    <a:pt x="7" y="1"/>
                  </a:lnTo>
                  <a:lnTo>
                    <a:pt x="1045" y="139"/>
                  </a:lnTo>
                  <a:close/>
                  <a:moveTo>
                    <a:pt x="621" y="482"/>
                  </a:moveTo>
                  <a:lnTo>
                    <a:pt x="1036" y="142"/>
                  </a:lnTo>
                  <a:lnTo>
                    <a:pt x="13" y="6"/>
                  </a:lnTo>
                  <a:lnTo>
                    <a:pt x="621" y="48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68" name="Freeform 19">
              <a:extLst>
                <a:ext uri="{FF2B5EF4-FFF2-40B4-BE49-F238E27FC236}">
                  <a16:creationId xmlns:a16="http://schemas.microsoft.com/office/drawing/2014/main" id="{5CDA55EA-0212-4DEF-B9CB-D9712948274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207" y="4104"/>
              <a:ext cx="1044" cy="615"/>
            </a:xfrm>
            <a:custGeom>
              <a:avLst/>
              <a:gdLst>
                <a:gd name="T0" fmla="*/ 72 w 1044"/>
                <a:gd name="T1" fmla="*/ 0 h 615"/>
                <a:gd name="T2" fmla="*/ 74 w 1044"/>
                <a:gd name="T3" fmla="*/ 1 h 615"/>
                <a:gd name="T4" fmla="*/ 1044 w 1044"/>
                <a:gd name="T5" fmla="*/ 615 h 615"/>
                <a:gd name="T6" fmla="*/ 0 w 1044"/>
                <a:gd name="T7" fmla="*/ 477 h 615"/>
                <a:gd name="T8" fmla="*/ 72 w 1044"/>
                <a:gd name="T9" fmla="*/ 0 h 615"/>
                <a:gd name="T10" fmla="*/ 1028 w 1044"/>
                <a:gd name="T11" fmla="*/ 609 h 615"/>
                <a:gd name="T12" fmla="*/ 75 w 1044"/>
                <a:gd name="T13" fmla="*/ 6 h 615"/>
                <a:gd name="T14" fmla="*/ 3 w 1044"/>
                <a:gd name="T15" fmla="*/ 473 h 615"/>
                <a:gd name="T16" fmla="*/ 1028 w 1044"/>
                <a:gd name="T17" fmla="*/ 609 h 6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44" h="615">
                  <a:moveTo>
                    <a:pt x="72" y="0"/>
                  </a:moveTo>
                  <a:lnTo>
                    <a:pt x="74" y="1"/>
                  </a:lnTo>
                  <a:lnTo>
                    <a:pt x="1044" y="615"/>
                  </a:lnTo>
                  <a:lnTo>
                    <a:pt x="0" y="477"/>
                  </a:lnTo>
                  <a:lnTo>
                    <a:pt x="72" y="0"/>
                  </a:lnTo>
                  <a:close/>
                  <a:moveTo>
                    <a:pt x="1028" y="609"/>
                  </a:moveTo>
                  <a:lnTo>
                    <a:pt x="75" y="6"/>
                  </a:lnTo>
                  <a:lnTo>
                    <a:pt x="3" y="473"/>
                  </a:lnTo>
                  <a:lnTo>
                    <a:pt x="1028" y="60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69" name="Freeform 20">
              <a:extLst>
                <a:ext uri="{FF2B5EF4-FFF2-40B4-BE49-F238E27FC236}">
                  <a16:creationId xmlns:a16="http://schemas.microsoft.com/office/drawing/2014/main" id="{8B24F0D7-AA13-4448-9CCB-354A0F57A07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975" y="4104"/>
              <a:ext cx="308" cy="480"/>
            </a:xfrm>
            <a:custGeom>
              <a:avLst/>
              <a:gdLst>
                <a:gd name="T0" fmla="*/ 308 w 308"/>
                <a:gd name="T1" fmla="*/ 0 h 480"/>
                <a:gd name="T2" fmla="*/ 307 w 308"/>
                <a:gd name="T3" fmla="*/ 3 h 480"/>
                <a:gd name="T4" fmla="*/ 235 w 308"/>
                <a:gd name="T5" fmla="*/ 480 h 480"/>
                <a:gd name="T6" fmla="*/ 0 w 308"/>
                <a:gd name="T7" fmla="*/ 124 h 480"/>
                <a:gd name="T8" fmla="*/ 308 w 308"/>
                <a:gd name="T9" fmla="*/ 0 h 480"/>
                <a:gd name="T10" fmla="*/ 233 w 308"/>
                <a:gd name="T11" fmla="*/ 470 h 480"/>
                <a:gd name="T12" fmla="*/ 304 w 308"/>
                <a:gd name="T13" fmla="*/ 6 h 480"/>
                <a:gd name="T14" fmla="*/ 5 w 308"/>
                <a:gd name="T15" fmla="*/ 127 h 480"/>
                <a:gd name="T16" fmla="*/ 233 w 308"/>
                <a:gd name="T17" fmla="*/ 470 h 4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8" h="480">
                  <a:moveTo>
                    <a:pt x="308" y="0"/>
                  </a:moveTo>
                  <a:lnTo>
                    <a:pt x="307" y="3"/>
                  </a:lnTo>
                  <a:lnTo>
                    <a:pt x="235" y="480"/>
                  </a:lnTo>
                  <a:lnTo>
                    <a:pt x="0" y="124"/>
                  </a:lnTo>
                  <a:lnTo>
                    <a:pt x="308" y="0"/>
                  </a:lnTo>
                  <a:close/>
                  <a:moveTo>
                    <a:pt x="233" y="470"/>
                  </a:moveTo>
                  <a:lnTo>
                    <a:pt x="304" y="6"/>
                  </a:lnTo>
                  <a:lnTo>
                    <a:pt x="5" y="127"/>
                  </a:lnTo>
                  <a:lnTo>
                    <a:pt x="233" y="47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70" name="Freeform 21">
              <a:extLst>
                <a:ext uri="{FF2B5EF4-FFF2-40B4-BE49-F238E27FC236}">
                  <a16:creationId xmlns:a16="http://schemas.microsoft.com/office/drawing/2014/main" id="{4817AD72-4CD1-4D5F-B5E9-A06C77EB15B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974" y="3475"/>
              <a:ext cx="308" cy="758"/>
            </a:xfrm>
            <a:custGeom>
              <a:avLst/>
              <a:gdLst>
                <a:gd name="T0" fmla="*/ 306 w 308"/>
                <a:gd name="T1" fmla="*/ 0 h 758"/>
                <a:gd name="T2" fmla="*/ 306 w 308"/>
                <a:gd name="T3" fmla="*/ 9 h 758"/>
                <a:gd name="T4" fmla="*/ 308 w 308"/>
                <a:gd name="T5" fmla="*/ 634 h 758"/>
                <a:gd name="T6" fmla="*/ 307 w 308"/>
                <a:gd name="T7" fmla="*/ 634 h 758"/>
                <a:gd name="T8" fmla="*/ 0 w 308"/>
                <a:gd name="T9" fmla="*/ 758 h 758"/>
                <a:gd name="T10" fmla="*/ 306 w 308"/>
                <a:gd name="T11" fmla="*/ 0 h 758"/>
                <a:gd name="T12" fmla="*/ 305 w 308"/>
                <a:gd name="T13" fmla="*/ 631 h 758"/>
                <a:gd name="T14" fmla="*/ 302 w 308"/>
                <a:gd name="T15" fmla="*/ 18 h 758"/>
                <a:gd name="T16" fmla="*/ 7 w 308"/>
                <a:gd name="T17" fmla="*/ 751 h 758"/>
                <a:gd name="T18" fmla="*/ 305 w 308"/>
                <a:gd name="T19" fmla="*/ 631 h 7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08" h="758">
                  <a:moveTo>
                    <a:pt x="306" y="0"/>
                  </a:moveTo>
                  <a:lnTo>
                    <a:pt x="306" y="9"/>
                  </a:lnTo>
                  <a:lnTo>
                    <a:pt x="308" y="634"/>
                  </a:lnTo>
                  <a:lnTo>
                    <a:pt x="307" y="634"/>
                  </a:lnTo>
                  <a:lnTo>
                    <a:pt x="0" y="758"/>
                  </a:lnTo>
                  <a:lnTo>
                    <a:pt x="306" y="0"/>
                  </a:lnTo>
                  <a:close/>
                  <a:moveTo>
                    <a:pt x="305" y="631"/>
                  </a:moveTo>
                  <a:lnTo>
                    <a:pt x="302" y="18"/>
                  </a:lnTo>
                  <a:lnTo>
                    <a:pt x="7" y="751"/>
                  </a:lnTo>
                  <a:lnTo>
                    <a:pt x="305" y="63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71" name="Freeform 22">
              <a:extLst>
                <a:ext uri="{FF2B5EF4-FFF2-40B4-BE49-F238E27FC236}">
                  <a16:creationId xmlns:a16="http://schemas.microsoft.com/office/drawing/2014/main" id="{FA1F2DCD-7D88-4236-8525-D05FC23A4C7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276" y="3481"/>
              <a:ext cx="752" cy="690"/>
            </a:xfrm>
            <a:custGeom>
              <a:avLst/>
              <a:gdLst>
                <a:gd name="T0" fmla="*/ 0 w 752"/>
                <a:gd name="T1" fmla="*/ 0 h 690"/>
                <a:gd name="T2" fmla="*/ 752 w 752"/>
                <a:gd name="T3" fmla="*/ 690 h 690"/>
                <a:gd name="T4" fmla="*/ 3 w 752"/>
                <a:gd name="T5" fmla="*/ 628 h 690"/>
                <a:gd name="T6" fmla="*/ 3 w 752"/>
                <a:gd name="T7" fmla="*/ 626 h 690"/>
                <a:gd name="T8" fmla="*/ 0 w 752"/>
                <a:gd name="T9" fmla="*/ 0 h 690"/>
                <a:gd name="T10" fmla="*/ 742 w 752"/>
                <a:gd name="T11" fmla="*/ 685 h 690"/>
                <a:gd name="T12" fmla="*/ 4 w 752"/>
                <a:gd name="T13" fmla="*/ 8 h 690"/>
                <a:gd name="T14" fmla="*/ 6 w 752"/>
                <a:gd name="T15" fmla="*/ 624 h 690"/>
                <a:gd name="T16" fmla="*/ 742 w 752"/>
                <a:gd name="T17" fmla="*/ 685 h 6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52" h="690">
                  <a:moveTo>
                    <a:pt x="0" y="0"/>
                  </a:moveTo>
                  <a:lnTo>
                    <a:pt x="752" y="690"/>
                  </a:lnTo>
                  <a:lnTo>
                    <a:pt x="3" y="628"/>
                  </a:lnTo>
                  <a:lnTo>
                    <a:pt x="3" y="626"/>
                  </a:lnTo>
                  <a:lnTo>
                    <a:pt x="0" y="0"/>
                  </a:lnTo>
                  <a:close/>
                  <a:moveTo>
                    <a:pt x="742" y="685"/>
                  </a:moveTo>
                  <a:lnTo>
                    <a:pt x="4" y="8"/>
                  </a:lnTo>
                  <a:lnTo>
                    <a:pt x="6" y="624"/>
                  </a:lnTo>
                  <a:lnTo>
                    <a:pt x="742" y="68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72" name="Freeform 23">
              <a:extLst>
                <a:ext uri="{FF2B5EF4-FFF2-40B4-BE49-F238E27FC236}">
                  <a16:creationId xmlns:a16="http://schemas.microsoft.com/office/drawing/2014/main" id="{C316E5F2-1105-46FE-9028-D36EB89204E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274" y="3367"/>
              <a:ext cx="755" cy="810"/>
            </a:xfrm>
            <a:custGeom>
              <a:avLst/>
              <a:gdLst>
                <a:gd name="T0" fmla="*/ 337 w 755"/>
                <a:gd name="T1" fmla="*/ 0 h 810"/>
                <a:gd name="T2" fmla="*/ 337 w 755"/>
                <a:gd name="T3" fmla="*/ 1 h 810"/>
                <a:gd name="T4" fmla="*/ 755 w 755"/>
                <a:gd name="T5" fmla="*/ 810 h 810"/>
                <a:gd name="T6" fmla="*/ 748 w 755"/>
                <a:gd name="T7" fmla="*/ 803 h 810"/>
                <a:gd name="T8" fmla="*/ 0 w 755"/>
                <a:gd name="T9" fmla="*/ 116 h 810"/>
                <a:gd name="T10" fmla="*/ 337 w 755"/>
                <a:gd name="T11" fmla="*/ 0 h 810"/>
                <a:gd name="T12" fmla="*/ 743 w 755"/>
                <a:gd name="T13" fmla="*/ 793 h 810"/>
                <a:gd name="T14" fmla="*/ 334 w 755"/>
                <a:gd name="T15" fmla="*/ 3 h 810"/>
                <a:gd name="T16" fmla="*/ 7 w 755"/>
                <a:gd name="T17" fmla="*/ 118 h 810"/>
                <a:gd name="T18" fmla="*/ 743 w 755"/>
                <a:gd name="T19" fmla="*/ 793 h 8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55" h="810">
                  <a:moveTo>
                    <a:pt x="337" y="0"/>
                  </a:moveTo>
                  <a:lnTo>
                    <a:pt x="337" y="1"/>
                  </a:lnTo>
                  <a:lnTo>
                    <a:pt x="755" y="810"/>
                  </a:lnTo>
                  <a:lnTo>
                    <a:pt x="748" y="803"/>
                  </a:lnTo>
                  <a:lnTo>
                    <a:pt x="0" y="116"/>
                  </a:lnTo>
                  <a:lnTo>
                    <a:pt x="337" y="0"/>
                  </a:lnTo>
                  <a:close/>
                  <a:moveTo>
                    <a:pt x="743" y="793"/>
                  </a:moveTo>
                  <a:lnTo>
                    <a:pt x="334" y="3"/>
                  </a:lnTo>
                  <a:lnTo>
                    <a:pt x="7" y="118"/>
                  </a:lnTo>
                  <a:lnTo>
                    <a:pt x="743" y="79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73" name="Freeform 24">
              <a:extLst>
                <a:ext uri="{FF2B5EF4-FFF2-40B4-BE49-F238E27FC236}">
                  <a16:creationId xmlns:a16="http://schemas.microsoft.com/office/drawing/2014/main" id="{D2325A22-03D3-4663-AEFE-F697545E982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679" y="2916"/>
              <a:ext cx="935" cy="570"/>
            </a:xfrm>
            <a:custGeom>
              <a:avLst/>
              <a:gdLst>
                <a:gd name="T0" fmla="*/ 935 w 935"/>
                <a:gd name="T1" fmla="*/ 453 h 570"/>
                <a:gd name="T2" fmla="*/ 598 w 935"/>
                <a:gd name="T3" fmla="*/ 570 h 570"/>
                <a:gd name="T4" fmla="*/ 597 w 935"/>
                <a:gd name="T5" fmla="*/ 569 h 570"/>
                <a:gd name="T6" fmla="*/ 0 w 935"/>
                <a:gd name="T7" fmla="*/ 0 h 570"/>
                <a:gd name="T8" fmla="*/ 935 w 935"/>
                <a:gd name="T9" fmla="*/ 453 h 570"/>
                <a:gd name="T10" fmla="*/ 600 w 935"/>
                <a:gd name="T11" fmla="*/ 566 h 570"/>
                <a:gd name="T12" fmla="*/ 926 w 935"/>
                <a:gd name="T13" fmla="*/ 452 h 570"/>
                <a:gd name="T14" fmla="*/ 18 w 935"/>
                <a:gd name="T15" fmla="*/ 13 h 570"/>
                <a:gd name="T16" fmla="*/ 600 w 935"/>
                <a:gd name="T17" fmla="*/ 566 h 5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35" h="570">
                  <a:moveTo>
                    <a:pt x="935" y="453"/>
                  </a:moveTo>
                  <a:lnTo>
                    <a:pt x="598" y="570"/>
                  </a:lnTo>
                  <a:lnTo>
                    <a:pt x="597" y="569"/>
                  </a:lnTo>
                  <a:lnTo>
                    <a:pt x="0" y="0"/>
                  </a:lnTo>
                  <a:lnTo>
                    <a:pt x="935" y="453"/>
                  </a:lnTo>
                  <a:close/>
                  <a:moveTo>
                    <a:pt x="600" y="566"/>
                  </a:moveTo>
                  <a:lnTo>
                    <a:pt x="926" y="452"/>
                  </a:lnTo>
                  <a:lnTo>
                    <a:pt x="18" y="13"/>
                  </a:lnTo>
                  <a:lnTo>
                    <a:pt x="600" y="56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74" name="Freeform 25">
              <a:extLst>
                <a:ext uri="{FF2B5EF4-FFF2-40B4-BE49-F238E27FC236}">
                  <a16:creationId xmlns:a16="http://schemas.microsoft.com/office/drawing/2014/main" id="{A236B3F9-540F-475D-B10B-FFD5B8A113E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472" y="2920"/>
              <a:ext cx="811" cy="568"/>
            </a:xfrm>
            <a:custGeom>
              <a:avLst/>
              <a:gdLst>
                <a:gd name="T0" fmla="*/ 216 w 811"/>
                <a:gd name="T1" fmla="*/ 0 h 568"/>
                <a:gd name="T2" fmla="*/ 217 w 811"/>
                <a:gd name="T3" fmla="*/ 1 h 568"/>
                <a:gd name="T4" fmla="*/ 811 w 811"/>
                <a:gd name="T5" fmla="*/ 568 h 568"/>
                <a:gd name="T6" fmla="*/ 0 w 811"/>
                <a:gd name="T7" fmla="*/ 407 h 568"/>
                <a:gd name="T8" fmla="*/ 216 w 811"/>
                <a:gd name="T9" fmla="*/ 0 h 568"/>
                <a:gd name="T10" fmla="*/ 800 w 811"/>
                <a:gd name="T11" fmla="*/ 562 h 568"/>
                <a:gd name="T12" fmla="*/ 217 w 811"/>
                <a:gd name="T13" fmla="*/ 5 h 568"/>
                <a:gd name="T14" fmla="*/ 6 w 811"/>
                <a:gd name="T15" fmla="*/ 405 h 568"/>
                <a:gd name="T16" fmla="*/ 800 w 811"/>
                <a:gd name="T17" fmla="*/ 562 h 5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11" h="568">
                  <a:moveTo>
                    <a:pt x="216" y="0"/>
                  </a:moveTo>
                  <a:lnTo>
                    <a:pt x="217" y="1"/>
                  </a:lnTo>
                  <a:lnTo>
                    <a:pt x="811" y="568"/>
                  </a:lnTo>
                  <a:lnTo>
                    <a:pt x="0" y="407"/>
                  </a:lnTo>
                  <a:lnTo>
                    <a:pt x="216" y="0"/>
                  </a:lnTo>
                  <a:close/>
                  <a:moveTo>
                    <a:pt x="800" y="562"/>
                  </a:moveTo>
                  <a:lnTo>
                    <a:pt x="217" y="5"/>
                  </a:lnTo>
                  <a:lnTo>
                    <a:pt x="6" y="405"/>
                  </a:lnTo>
                  <a:lnTo>
                    <a:pt x="800" y="56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75" name="Freeform 26">
              <a:extLst>
                <a:ext uri="{FF2B5EF4-FFF2-40B4-BE49-F238E27FC236}">
                  <a16:creationId xmlns:a16="http://schemas.microsoft.com/office/drawing/2014/main" id="{3D42BF57-5EB1-48D7-9AC5-A6799563991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471" y="3324"/>
              <a:ext cx="810" cy="606"/>
            </a:xfrm>
            <a:custGeom>
              <a:avLst/>
              <a:gdLst>
                <a:gd name="T0" fmla="*/ 810 w 810"/>
                <a:gd name="T1" fmla="*/ 159 h 606"/>
                <a:gd name="T2" fmla="*/ 468 w 810"/>
                <a:gd name="T3" fmla="*/ 606 h 606"/>
                <a:gd name="T4" fmla="*/ 466 w 810"/>
                <a:gd name="T5" fmla="*/ 605 h 606"/>
                <a:gd name="T6" fmla="*/ 0 w 810"/>
                <a:gd name="T7" fmla="*/ 0 h 606"/>
                <a:gd name="T8" fmla="*/ 810 w 810"/>
                <a:gd name="T9" fmla="*/ 159 h 606"/>
                <a:gd name="T10" fmla="*/ 468 w 810"/>
                <a:gd name="T11" fmla="*/ 600 h 606"/>
                <a:gd name="T12" fmla="*/ 804 w 810"/>
                <a:gd name="T13" fmla="*/ 161 h 606"/>
                <a:gd name="T14" fmla="*/ 8 w 810"/>
                <a:gd name="T15" fmla="*/ 5 h 606"/>
                <a:gd name="T16" fmla="*/ 468 w 810"/>
                <a:gd name="T17" fmla="*/ 600 h 6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10" h="606">
                  <a:moveTo>
                    <a:pt x="810" y="159"/>
                  </a:moveTo>
                  <a:lnTo>
                    <a:pt x="468" y="606"/>
                  </a:lnTo>
                  <a:lnTo>
                    <a:pt x="466" y="605"/>
                  </a:lnTo>
                  <a:lnTo>
                    <a:pt x="0" y="0"/>
                  </a:lnTo>
                  <a:lnTo>
                    <a:pt x="810" y="159"/>
                  </a:lnTo>
                  <a:close/>
                  <a:moveTo>
                    <a:pt x="468" y="600"/>
                  </a:moveTo>
                  <a:lnTo>
                    <a:pt x="804" y="161"/>
                  </a:lnTo>
                  <a:lnTo>
                    <a:pt x="8" y="5"/>
                  </a:lnTo>
                  <a:lnTo>
                    <a:pt x="468" y="60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76" name="Freeform 27">
              <a:extLst>
                <a:ext uri="{FF2B5EF4-FFF2-40B4-BE49-F238E27FC236}">
                  <a16:creationId xmlns:a16="http://schemas.microsoft.com/office/drawing/2014/main" id="{76BEFE77-23FD-420D-94ED-8C4CD00B57B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048" y="4786"/>
              <a:ext cx="778" cy="863"/>
            </a:xfrm>
            <a:custGeom>
              <a:avLst/>
              <a:gdLst>
                <a:gd name="T0" fmla="*/ 778 w 778"/>
                <a:gd name="T1" fmla="*/ 273 h 863"/>
                <a:gd name="T2" fmla="*/ 334 w 778"/>
                <a:gd name="T3" fmla="*/ 863 h 863"/>
                <a:gd name="T4" fmla="*/ 0 w 778"/>
                <a:gd name="T5" fmla="*/ 0 h 863"/>
                <a:gd name="T6" fmla="*/ 3 w 778"/>
                <a:gd name="T7" fmla="*/ 1 h 863"/>
                <a:gd name="T8" fmla="*/ 778 w 778"/>
                <a:gd name="T9" fmla="*/ 273 h 863"/>
                <a:gd name="T10" fmla="*/ 335 w 778"/>
                <a:gd name="T11" fmla="*/ 856 h 863"/>
                <a:gd name="T12" fmla="*/ 773 w 778"/>
                <a:gd name="T13" fmla="*/ 275 h 863"/>
                <a:gd name="T14" fmla="*/ 6 w 778"/>
                <a:gd name="T15" fmla="*/ 7 h 863"/>
                <a:gd name="T16" fmla="*/ 335 w 778"/>
                <a:gd name="T17" fmla="*/ 856 h 8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78" h="863">
                  <a:moveTo>
                    <a:pt x="778" y="273"/>
                  </a:moveTo>
                  <a:lnTo>
                    <a:pt x="334" y="863"/>
                  </a:lnTo>
                  <a:lnTo>
                    <a:pt x="0" y="0"/>
                  </a:lnTo>
                  <a:lnTo>
                    <a:pt x="3" y="1"/>
                  </a:lnTo>
                  <a:lnTo>
                    <a:pt x="778" y="273"/>
                  </a:lnTo>
                  <a:close/>
                  <a:moveTo>
                    <a:pt x="335" y="856"/>
                  </a:moveTo>
                  <a:lnTo>
                    <a:pt x="773" y="275"/>
                  </a:lnTo>
                  <a:lnTo>
                    <a:pt x="6" y="7"/>
                  </a:lnTo>
                  <a:lnTo>
                    <a:pt x="335" y="85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77" name="Freeform 28">
              <a:extLst>
                <a:ext uri="{FF2B5EF4-FFF2-40B4-BE49-F238E27FC236}">
                  <a16:creationId xmlns:a16="http://schemas.microsoft.com/office/drawing/2014/main" id="{6D34C42A-F710-4AEB-B790-5BDE6028A25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379" y="5057"/>
              <a:ext cx="638" cy="666"/>
            </a:xfrm>
            <a:custGeom>
              <a:avLst/>
              <a:gdLst>
                <a:gd name="T0" fmla="*/ 445 w 638"/>
                <a:gd name="T1" fmla="*/ 0 h 666"/>
                <a:gd name="T2" fmla="*/ 446 w 638"/>
                <a:gd name="T3" fmla="*/ 3 h 666"/>
                <a:gd name="T4" fmla="*/ 638 w 638"/>
                <a:gd name="T5" fmla="*/ 666 h 666"/>
                <a:gd name="T6" fmla="*/ 634 w 638"/>
                <a:gd name="T7" fmla="*/ 666 h 666"/>
                <a:gd name="T8" fmla="*/ 0 w 638"/>
                <a:gd name="T9" fmla="*/ 590 h 666"/>
                <a:gd name="T10" fmla="*/ 445 w 638"/>
                <a:gd name="T11" fmla="*/ 0 h 666"/>
                <a:gd name="T12" fmla="*/ 632 w 638"/>
                <a:gd name="T13" fmla="*/ 662 h 666"/>
                <a:gd name="T14" fmla="*/ 443 w 638"/>
                <a:gd name="T15" fmla="*/ 8 h 666"/>
                <a:gd name="T16" fmla="*/ 7 w 638"/>
                <a:gd name="T17" fmla="*/ 587 h 666"/>
                <a:gd name="T18" fmla="*/ 632 w 638"/>
                <a:gd name="T19" fmla="*/ 662 h 6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38" h="666">
                  <a:moveTo>
                    <a:pt x="445" y="0"/>
                  </a:moveTo>
                  <a:lnTo>
                    <a:pt x="446" y="3"/>
                  </a:lnTo>
                  <a:lnTo>
                    <a:pt x="638" y="666"/>
                  </a:lnTo>
                  <a:lnTo>
                    <a:pt x="634" y="666"/>
                  </a:lnTo>
                  <a:lnTo>
                    <a:pt x="0" y="590"/>
                  </a:lnTo>
                  <a:lnTo>
                    <a:pt x="445" y="0"/>
                  </a:lnTo>
                  <a:close/>
                  <a:moveTo>
                    <a:pt x="632" y="662"/>
                  </a:moveTo>
                  <a:lnTo>
                    <a:pt x="443" y="8"/>
                  </a:lnTo>
                  <a:lnTo>
                    <a:pt x="7" y="587"/>
                  </a:lnTo>
                  <a:lnTo>
                    <a:pt x="632" y="66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78" name="Freeform 29">
              <a:extLst>
                <a:ext uri="{FF2B5EF4-FFF2-40B4-BE49-F238E27FC236}">
                  <a16:creationId xmlns:a16="http://schemas.microsoft.com/office/drawing/2014/main" id="{7D3EDD11-2BCC-44AC-ADD1-52922F747192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6" y="3683"/>
              <a:ext cx="87" cy="86"/>
            </a:xfrm>
            <a:custGeom>
              <a:avLst/>
              <a:gdLst>
                <a:gd name="T0" fmla="*/ 8 w 75"/>
                <a:gd name="T1" fmla="*/ 22 h 74"/>
                <a:gd name="T2" fmla="*/ 53 w 75"/>
                <a:gd name="T3" fmla="*/ 8 h 74"/>
                <a:gd name="T4" fmla="*/ 66 w 75"/>
                <a:gd name="T5" fmla="*/ 52 h 74"/>
                <a:gd name="T6" fmla="*/ 22 w 75"/>
                <a:gd name="T7" fmla="*/ 66 h 74"/>
                <a:gd name="T8" fmla="*/ 8 w 75"/>
                <a:gd name="T9" fmla="*/ 22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74">
                  <a:moveTo>
                    <a:pt x="8" y="22"/>
                  </a:moveTo>
                  <a:cubicBezTo>
                    <a:pt x="17" y="6"/>
                    <a:pt x="37" y="0"/>
                    <a:pt x="53" y="8"/>
                  </a:cubicBezTo>
                  <a:cubicBezTo>
                    <a:pt x="69" y="16"/>
                    <a:pt x="75" y="36"/>
                    <a:pt x="66" y="52"/>
                  </a:cubicBezTo>
                  <a:cubicBezTo>
                    <a:pt x="58" y="68"/>
                    <a:pt x="38" y="74"/>
                    <a:pt x="22" y="66"/>
                  </a:cubicBezTo>
                  <a:cubicBezTo>
                    <a:pt x="6" y="58"/>
                    <a:pt x="0" y="38"/>
                    <a:pt x="8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79" name="Freeform 30">
              <a:extLst>
                <a:ext uri="{FF2B5EF4-FFF2-40B4-BE49-F238E27FC236}">
                  <a16:creationId xmlns:a16="http://schemas.microsoft.com/office/drawing/2014/main" id="{AA4369B8-8214-4B30-8EB9-A87106C80A7B}"/>
                </a:ext>
              </a:extLst>
            </p:cNvPr>
            <p:cNvSpPr>
              <a:spLocks/>
            </p:cNvSpPr>
            <p:nvPr/>
          </p:nvSpPr>
          <p:spPr bwMode="auto">
            <a:xfrm>
              <a:off x="5597" y="3673"/>
              <a:ext cx="86" cy="86"/>
            </a:xfrm>
            <a:custGeom>
              <a:avLst/>
              <a:gdLst>
                <a:gd name="T0" fmla="*/ 9 w 75"/>
                <a:gd name="T1" fmla="*/ 23 h 75"/>
                <a:gd name="T2" fmla="*/ 53 w 75"/>
                <a:gd name="T3" fmla="*/ 9 h 75"/>
                <a:gd name="T4" fmla="*/ 67 w 75"/>
                <a:gd name="T5" fmla="*/ 53 h 75"/>
                <a:gd name="T6" fmla="*/ 23 w 75"/>
                <a:gd name="T7" fmla="*/ 67 h 75"/>
                <a:gd name="T8" fmla="*/ 9 w 75"/>
                <a:gd name="T9" fmla="*/ 23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75">
                  <a:moveTo>
                    <a:pt x="9" y="23"/>
                  </a:moveTo>
                  <a:cubicBezTo>
                    <a:pt x="17" y="7"/>
                    <a:pt x="37" y="0"/>
                    <a:pt x="53" y="9"/>
                  </a:cubicBezTo>
                  <a:cubicBezTo>
                    <a:pt x="69" y="17"/>
                    <a:pt x="75" y="37"/>
                    <a:pt x="67" y="53"/>
                  </a:cubicBezTo>
                  <a:cubicBezTo>
                    <a:pt x="58" y="69"/>
                    <a:pt x="39" y="75"/>
                    <a:pt x="23" y="67"/>
                  </a:cubicBezTo>
                  <a:cubicBezTo>
                    <a:pt x="7" y="58"/>
                    <a:pt x="0" y="39"/>
                    <a:pt x="9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80" name="Freeform 31">
              <a:extLst>
                <a:ext uri="{FF2B5EF4-FFF2-40B4-BE49-F238E27FC236}">
                  <a16:creationId xmlns:a16="http://schemas.microsoft.com/office/drawing/2014/main" id="{C43F1111-F452-42D4-99EE-100F9E3BA4AC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0" y="3285"/>
              <a:ext cx="85" cy="86"/>
            </a:xfrm>
            <a:custGeom>
              <a:avLst/>
              <a:gdLst>
                <a:gd name="T0" fmla="*/ 8 w 74"/>
                <a:gd name="T1" fmla="*/ 22 h 75"/>
                <a:gd name="T2" fmla="*/ 52 w 74"/>
                <a:gd name="T3" fmla="*/ 8 h 75"/>
                <a:gd name="T4" fmla="*/ 66 w 74"/>
                <a:gd name="T5" fmla="*/ 53 h 75"/>
                <a:gd name="T6" fmla="*/ 22 w 74"/>
                <a:gd name="T7" fmla="*/ 66 h 75"/>
                <a:gd name="T8" fmla="*/ 8 w 74"/>
                <a:gd name="T9" fmla="*/ 2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4" h="75">
                  <a:moveTo>
                    <a:pt x="8" y="22"/>
                  </a:moveTo>
                  <a:cubicBezTo>
                    <a:pt x="16" y="6"/>
                    <a:pt x="36" y="0"/>
                    <a:pt x="52" y="8"/>
                  </a:cubicBezTo>
                  <a:cubicBezTo>
                    <a:pt x="68" y="17"/>
                    <a:pt x="74" y="37"/>
                    <a:pt x="66" y="53"/>
                  </a:cubicBezTo>
                  <a:cubicBezTo>
                    <a:pt x="58" y="69"/>
                    <a:pt x="38" y="75"/>
                    <a:pt x="22" y="66"/>
                  </a:cubicBezTo>
                  <a:cubicBezTo>
                    <a:pt x="6" y="58"/>
                    <a:pt x="0" y="38"/>
                    <a:pt x="8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81" name="Freeform 32">
              <a:extLst>
                <a:ext uri="{FF2B5EF4-FFF2-40B4-BE49-F238E27FC236}">
                  <a16:creationId xmlns:a16="http://schemas.microsoft.com/office/drawing/2014/main" id="{77D62F46-53F0-4B2F-A6EC-BD0EEFA8744A}"/>
                </a:ext>
              </a:extLst>
            </p:cNvPr>
            <p:cNvSpPr>
              <a:spLocks/>
            </p:cNvSpPr>
            <p:nvPr/>
          </p:nvSpPr>
          <p:spPr bwMode="auto">
            <a:xfrm>
              <a:off x="6566" y="3323"/>
              <a:ext cx="86" cy="86"/>
            </a:xfrm>
            <a:custGeom>
              <a:avLst/>
              <a:gdLst>
                <a:gd name="T0" fmla="*/ 8 w 75"/>
                <a:gd name="T1" fmla="*/ 22 h 75"/>
                <a:gd name="T2" fmla="*/ 53 w 75"/>
                <a:gd name="T3" fmla="*/ 8 h 75"/>
                <a:gd name="T4" fmla="*/ 66 w 75"/>
                <a:gd name="T5" fmla="*/ 53 h 75"/>
                <a:gd name="T6" fmla="*/ 22 w 75"/>
                <a:gd name="T7" fmla="*/ 66 h 75"/>
                <a:gd name="T8" fmla="*/ 8 w 75"/>
                <a:gd name="T9" fmla="*/ 2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75">
                  <a:moveTo>
                    <a:pt x="8" y="22"/>
                  </a:moveTo>
                  <a:cubicBezTo>
                    <a:pt x="17" y="6"/>
                    <a:pt x="37" y="0"/>
                    <a:pt x="53" y="8"/>
                  </a:cubicBezTo>
                  <a:cubicBezTo>
                    <a:pt x="69" y="17"/>
                    <a:pt x="75" y="37"/>
                    <a:pt x="66" y="53"/>
                  </a:cubicBezTo>
                  <a:cubicBezTo>
                    <a:pt x="58" y="69"/>
                    <a:pt x="38" y="75"/>
                    <a:pt x="22" y="66"/>
                  </a:cubicBezTo>
                  <a:cubicBezTo>
                    <a:pt x="6" y="58"/>
                    <a:pt x="0" y="38"/>
                    <a:pt x="8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82" name="Freeform 33">
              <a:extLst>
                <a:ext uri="{FF2B5EF4-FFF2-40B4-BE49-F238E27FC236}">
                  <a16:creationId xmlns:a16="http://schemas.microsoft.com/office/drawing/2014/main" id="{F648A4E4-6F31-42DD-8C44-44FC9425438E}"/>
                </a:ext>
              </a:extLst>
            </p:cNvPr>
            <p:cNvSpPr>
              <a:spLocks/>
            </p:cNvSpPr>
            <p:nvPr/>
          </p:nvSpPr>
          <p:spPr bwMode="auto">
            <a:xfrm>
              <a:off x="5892" y="3885"/>
              <a:ext cx="87" cy="86"/>
            </a:xfrm>
            <a:custGeom>
              <a:avLst/>
              <a:gdLst>
                <a:gd name="T0" fmla="*/ 9 w 75"/>
                <a:gd name="T1" fmla="*/ 23 h 75"/>
                <a:gd name="T2" fmla="*/ 53 w 75"/>
                <a:gd name="T3" fmla="*/ 9 h 75"/>
                <a:gd name="T4" fmla="*/ 67 w 75"/>
                <a:gd name="T5" fmla="*/ 53 h 75"/>
                <a:gd name="T6" fmla="*/ 22 w 75"/>
                <a:gd name="T7" fmla="*/ 67 h 75"/>
                <a:gd name="T8" fmla="*/ 9 w 75"/>
                <a:gd name="T9" fmla="*/ 23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75">
                  <a:moveTo>
                    <a:pt x="9" y="23"/>
                  </a:moveTo>
                  <a:cubicBezTo>
                    <a:pt x="17" y="7"/>
                    <a:pt x="37" y="0"/>
                    <a:pt x="53" y="9"/>
                  </a:cubicBezTo>
                  <a:cubicBezTo>
                    <a:pt x="69" y="17"/>
                    <a:pt x="75" y="37"/>
                    <a:pt x="67" y="53"/>
                  </a:cubicBezTo>
                  <a:cubicBezTo>
                    <a:pt x="58" y="69"/>
                    <a:pt x="38" y="75"/>
                    <a:pt x="22" y="67"/>
                  </a:cubicBezTo>
                  <a:cubicBezTo>
                    <a:pt x="6" y="58"/>
                    <a:pt x="0" y="39"/>
                    <a:pt x="9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83" name="Freeform 34">
              <a:extLst>
                <a:ext uri="{FF2B5EF4-FFF2-40B4-BE49-F238E27FC236}">
                  <a16:creationId xmlns:a16="http://schemas.microsoft.com/office/drawing/2014/main" id="{DDAE1066-D4E6-4753-82D7-44AAC4DC8784}"/>
                </a:ext>
              </a:extLst>
            </p:cNvPr>
            <p:cNvSpPr>
              <a:spLocks/>
            </p:cNvSpPr>
            <p:nvPr/>
          </p:nvSpPr>
          <p:spPr bwMode="auto">
            <a:xfrm>
              <a:off x="7203" y="4672"/>
              <a:ext cx="87" cy="86"/>
            </a:xfrm>
            <a:custGeom>
              <a:avLst/>
              <a:gdLst>
                <a:gd name="T0" fmla="*/ 9 w 75"/>
                <a:gd name="T1" fmla="*/ 22 h 75"/>
                <a:gd name="T2" fmla="*/ 53 w 75"/>
                <a:gd name="T3" fmla="*/ 8 h 75"/>
                <a:gd name="T4" fmla="*/ 67 w 75"/>
                <a:gd name="T5" fmla="*/ 53 h 75"/>
                <a:gd name="T6" fmla="*/ 22 w 75"/>
                <a:gd name="T7" fmla="*/ 66 h 75"/>
                <a:gd name="T8" fmla="*/ 9 w 75"/>
                <a:gd name="T9" fmla="*/ 2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75">
                  <a:moveTo>
                    <a:pt x="9" y="22"/>
                  </a:moveTo>
                  <a:cubicBezTo>
                    <a:pt x="17" y="6"/>
                    <a:pt x="37" y="0"/>
                    <a:pt x="53" y="8"/>
                  </a:cubicBezTo>
                  <a:cubicBezTo>
                    <a:pt x="69" y="17"/>
                    <a:pt x="75" y="37"/>
                    <a:pt x="67" y="53"/>
                  </a:cubicBezTo>
                  <a:cubicBezTo>
                    <a:pt x="58" y="69"/>
                    <a:pt x="38" y="75"/>
                    <a:pt x="22" y="66"/>
                  </a:cubicBezTo>
                  <a:cubicBezTo>
                    <a:pt x="6" y="58"/>
                    <a:pt x="0" y="38"/>
                    <a:pt x="9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84" name="Freeform 35">
              <a:extLst>
                <a:ext uri="{FF2B5EF4-FFF2-40B4-BE49-F238E27FC236}">
                  <a16:creationId xmlns:a16="http://schemas.microsoft.com/office/drawing/2014/main" id="{D1A8EDFA-E808-4D44-83E6-D96374B4DC13}"/>
                </a:ext>
              </a:extLst>
            </p:cNvPr>
            <p:cNvSpPr>
              <a:spLocks/>
            </p:cNvSpPr>
            <p:nvPr/>
          </p:nvSpPr>
          <p:spPr bwMode="auto">
            <a:xfrm>
              <a:off x="6973" y="5681"/>
              <a:ext cx="85" cy="87"/>
            </a:xfrm>
            <a:custGeom>
              <a:avLst/>
              <a:gdLst>
                <a:gd name="T0" fmla="*/ 8 w 74"/>
                <a:gd name="T1" fmla="*/ 22 h 75"/>
                <a:gd name="T2" fmla="*/ 52 w 74"/>
                <a:gd name="T3" fmla="*/ 8 h 75"/>
                <a:gd name="T4" fmla="*/ 66 w 74"/>
                <a:gd name="T5" fmla="*/ 53 h 75"/>
                <a:gd name="T6" fmla="*/ 22 w 74"/>
                <a:gd name="T7" fmla="*/ 66 h 75"/>
                <a:gd name="T8" fmla="*/ 8 w 74"/>
                <a:gd name="T9" fmla="*/ 2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4" h="75">
                  <a:moveTo>
                    <a:pt x="8" y="22"/>
                  </a:moveTo>
                  <a:cubicBezTo>
                    <a:pt x="16" y="6"/>
                    <a:pt x="36" y="0"/>
                    <a:pt x="52" y="8"/>
                  </a:cubicBezTo>
                  <a:cubicBezTo>
                    <a:pt x="68" y="17"/>
                    <a:pt x="74" y="37"/>
                    <a:pt x="66" y="53"/>
                  </a:cubicBezTo>
                  <a:cubicBezTo>
                    <a:pt x="57" y="69"/>
                    <a:pt x="38" y="75"/>
                    <a:pt x="22" y="66"/>
                  </a:cubicBezTo>
                  <a:cubicBezTo>
                    <a:pt x="6" y="58"/>
                    <a:pt x="0" y="38"/>
                    <a:pt x="8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85" name="Freeform 36">
              <a:extLst>
                <a:ext uri="{FF2B5EF4-FFF2-40B4-BE49-F238E27FC236}">
                  <a16:creationId xmlns:a16="http://schemas.microsoft.com/office/drawing/2014/main" id="{B0700F1B-40D0-4001-9784-33EC51C1D26B}"/>
                </a:ext>
              </a:extLst>
            </p:cNvPr>
            <p:cNvSpPr>
              <a:spLocks/>
            </p:cNvSpPr>
            <p:nvPr/>
          </p:nvSpPr>
          <p:spPr bwMode="auto">
            <a:xfrm>
              <a:off x="5643" y="2879"/>
              <a:ext cx="87" cy="87"/>
            </a:xfrm>
            <a:custGeom>
              <a:avLst/>
              <a:gdLst>
                <a:gd name="T0" fmla="*/ 8 w 75"/>
                <a:gd name="T1" fmla="*/ 23 h 75"/>
                <a:gd name="T2" fmla="*/ 52 w 75"/>
                <a:gd name="T3" fmla="*/ 9 h 75"/>
                <a:gd name="T4" fmla="*/ 66 w 75"/>
                <a:gd name="T5" fmla="*/ 53 h 75"/>
                <a:gd name="T6" fmla="*/ 22 w 75"/>
                <a:gd name="T7" fmla="*/ 67 h 75"/>
                <a:gd name="T8" fmla="*/ 8 w 75"/>
                <a:gd name="T9" fmla="*/ 23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75">
                  <a:moveTo>
                    <a:pt x="8" y="23"/>
                  </a:moveTo>
                  <a:cubicBezTo>
                    <a:pt x="17" y="7"/>
                    <a:pt x="36" y="0"/>
                    <a:pt x="52" y="9"/>
                  </a:cubicBezTo>
                  <a:cubicBezTo>
                    <a:pt x="68" y="17"/>
                    <a:pt x="75" y="37"/>
                    <a:pt x="66" y="53"/>
                  </a:cubicBezTo>
                  <a:cubicBezTo>
                    <a:pt x="58" y="69"/>
                    <a:pt x="38" y="75"/>
                    <a:pt x="22" y="67"/>
                  </a:cubicBezTo>
                  <a:cubicBezTo>
                    <a:pt x="6" y="58"/>
                    <a:pt x="0" y="39"/>
                    <a:pt x="8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86" name="Freeform 37">
              <a:extLst>
                <a:ext uri="{FF2B5EF4-FFF2-40B4-BE49-F238E27FC236}">
                  <a16:creationId xmlns:a16="http://schemas.microsoft.com/office/drawing/2014/main" id="{8A7779D7-1D31-4CB0-AD66-3D11D56FCA5D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9" y="5054"/>
              <a:ext cx="87" cy="87"/>
            </a:xfrm>
            <a:custGeom>
              <a:avLst/>
              <a:gdLst>
                <a:gd name="T0" fmla="*/ 9 w 75"/>
                <a:gd name="T1" fmla="*/ 22 h 75"/>
                <a:gd name="T2" fmla="*/ 53 w 75"/>
                <a:gd name="T3" fmla="*/ 8 h 75"/>
                <a:gd name="T4" fmla="*/ 67 w 75"/>
                <a:gd name="T5" fmla="*/ 53 h 75"/>
                <a:gd name="T6" fmla="*/ 22 w 75"/>
                <a:gd name="T7" fmla="*/ 66 h 75"/>
                <a:gd name="T8" fmla="*/ 9 w 75"/>
                <a:gd name="T9" fmla="*/ 2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75">
                  <a:moveTo>
                    <a:pt x="9" y="22"/>
                  </a:moveTo>
                  <a:cubicBezTo>
                    <a:pt x="17" y="6"/>
                    <a:pt x="37" y="0"/>
                    <a:pt x="53" y="8"/>
                  </a:cubicBezTo>
                  <a:cubicBezTo>
                    <a:pt x="69" y="17"/>
                    <a:pt x="75" y="37"/>
                    <a:pt x="67" y="53"/>
                  </a:cubicBezTo>
                  <a:cubicBezTo>
                    <a:pt x="58" y="69"/>
                    <a:pt x="38" y="75"/>
                    <a:pt x="22" y="66"/>
                  </a:cubicBezTo>
                  <a:cubicBezTo>
                    <a:pt x="6" y="58"/>
                    <a:pt x="0" y="38"/>
                    <a:pt x="9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87" name="Freeform 38">
              <a:extLst>
                <a:ext uri="{FF2B5EF4-FFF2-40B4-BE49-F238E27FC236}">
                  <a16:creationId xmlns:a16="http://schemas.microsoft.com/office/drawing/2014/main" id="{7BC7A750-9438-4662-B5D4-AA0B8FE8069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08" y="5034"/>
              <a:ext cx="129" cy="128"/>
            </a:xfrm>
            <a:custGeom>
              <a:avLst/>
              <a:gdLst>
                <a:gd name="T0" fmla="*/ 79 w 111"/>
                <a:gd name="T1" fmla="*/ 12 h 111"/>
                <a:gd name="T2" fmla="*/ 99 w 111"/>
                <a:gd name="T3" fmla="*/ 78 h 111"/>
                <a:gd name="T4" fmla="*/ 33 w 111"/>
                <a:gd name="T5" fmla="*/ 99 h 111"/>
                <a:gd name="T6" fmla="*/ 13 w 111"/>
                <a:gd name="T7" fmla="*/ 33 h 111"/>
                <a:gd name="T8" fmla="*/ 79 w 111"/>
                <a:gd name="T9" fmla="*/ 12 h 111"/>
                <a:gd name="T10" fmla="*/ 34 w 111"/>
                <a:gd name="T11" fmla="*/ 97 h 111"/>
                <a:gd name="T12" fmla="*/ 97 w 111"/>
                <a:gd name="T13" fmla="*/ 77 h 111"/>
                <a:gd name="T14" fmla="*/ 78 w 111"/>
                <a:gd name="T15" fmla="*/ 14 h 111"/>
                <a:gd name="T16" fmla="*/ 14 w 111"/>
                <a:gd name="T17" fmla="*/ 34 h 111"/>
                <a:gd name="T18" fmla="*/ 34 w 111"/>
                <a:gd name="T19" fmla="*/ 97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1" h="111">
                  <a:moveTo>
                    <a:pt x="79" y="12"/>
                  </a:moveTo>
                  <a:cubicBezTo>
                    <a:pt x="102" y="25"/>
                    <a:pt x="111" y="54"/>
                    <a:pt x="99" y="78"/>
                  </a:cubicBezTo>
                  <a:cubicBezTo>
                    <a:pt x="86" y="102"/>
                    <a:pt x="57" y="111"/>
                    <a:pt x="33" y="99"/>
                  </a:cubicBezTo>
                  <a:cubicBezTo>
                    <a:pt x="9" y="86"/>
                    <a:pt x="0" y="56"/>
                    <a:pt x="13" y="33"/>
                  </a:cubicBezTo>
                  <a:cubicBezTo>
                    <a:pt x="25" y="9"/>
                    <a:pt x="55" y="0"/>
                    <a:pt x="79" y="12"/>
                  </a:cubicBezTo>
                  <a:close/>
                  <a:moveTo>
                    <a:pt x="34" y="97"/>
                  </a:moveTo>
                  <a:cubicBezTo>
                    <a:pt x="57" y="109"/>
                    <a:pt x="85" y="100"/>
                    <a:pt x="97" y="77"/>
                  </a:cubicBezTo>
                  <a:cubicBezTo>
                    <a:pt x="109" y="54"/>
                    <a:pt x="100" y="26"/>
                    <a:pt x="78" y="14"/>
                  </a:cubicBezTo>
                  <a:cubicBezTo>
                    <a:pt x="55" y="2"/>
                    <a:pt x="26" y="11"/>
                    <a:pt x="14" y="34"/>
                  </a:cubicBezTo>
                  <a:cubicBezTo>
                    <a:pt x="2" y="56"/>
                    <a:pt x="11" y="85"/>
                    <a:pt x="34" y="9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88" name="Freeform 39">
              <a:extLst>
                <a:ext uri="{FF2B5EF4-FFF2-40B4-BE49-F238E27FC236}">
                  <a16:creationId xmlns:a16="http://schemas.microsoft.com/office/drawing/2014/main" id="{3DBFAC6E-E5A8-4451-A089-2E43A7AA01E0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9" y="4387"/>
              <a:ext cx="86" cy="87"/>
            </a:xfrm>
            <a:custGeom>
              <a:avLst/>
              <a:gdLst>
                <a:gd name="T0" fmla="*/ 8 w 75"/>
                <a:gd name="T1" fmla="*/ 22 h 75"/>
                <a:gd name="T2" fmla="*/ 52 w 75"/>
                <a:gd name="T3" fmla="*/ 8 h 75"/>
                <a:gd name="T4" fmla="*/ 66 w 75"/>
                <a:gd name="T5" fmla="*/ 53 h 75"/>
                <a:gd name="T6" fmla="*/ 22 w 75"/>
                <a:gd name="T7" fmla="*/ 66 h 75"/>
                <a:gd name="T8" fmla="*/ 8 w 75"/>
                <a:gd name="T9" fmla="*/ 2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75">
                  <a:moveTo>
                    <a:pt x="8" y="22"/>
                  </a:moveTo>
                  <a:cubicBezTo>
                    <a:pt x="17" y="6"/>
                    <a:pt x="36" y="0"/>
                    <a:pt x="52" y="8"/>
                  </a:cubicBezTo>
                  <a:cubicBezTo>
                    <a:pt x="69" y="17"/>
                    <a:pt x="75" y="37"/>
                    <a:pt x="66" y="53"/>
                  </a:cubicBezTo>
                  <a:cubicBezTo>
                    <a:pt x="58" y="69"/>
                    <a:pt x="38" y="75"/>
                    <a:pt x="22" y="66"/>
                  </a:cubicBezTo>
                  <a:cubicBezTo>
                    <a:pt x="6" y="58"/>
                    <a:pt x="0" y="38"/>
                    <a:pt x="8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89" name="Freeform 40">
              <a:extLst>
                <a:ext uri="{FF2B5EF4-FFF2-40B4-BE49-F238E27FC236}">
                  <a16:creationId xmlns:a16="http://schemas.microsoft.com/office/drawing/2014/main" id="{74176D72-B307-47ED-8A93-DDA7988A6DF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797" y="4367"/>
              <a:ext cx="129" cy="128"/>
            </a:xfrm>
            <a:custGeom>
              <a:avLst/>
              <a:gdLst>
                <a:gd name="T0" fmla="*/ 79 w 112"/>
                <a:gd name="T1" fmla="*/ 12 h 111"/>
                <a:gd name="T2" fmla="*/ 99 w 112"/>
                <a:gd name="T3" fmla="*/ 78 h 111"/>
                <a:gd name="T4" fmla="*/ 33 w 112"/>
                <a:gd name="T5" fmla="*/ 99 h 111"/>
                <a:gd name="T6" fmla="*/ 13 w 112"/>
                <a:gd name="T7" fmla="*/ 33 h 111"/>
                <a:gd name="T8" fmla="*/ 79 w 112"/>
                <a:gd name="T9" fmla="*/ 12 h 111"/>
                <a:gd name="T10" fmla="*/ 34 w 112"/>
                <a:gd name="T11" fmla="*/ 97 h 111"/>
                <a:gd name="T12" fmla="*/ 98 w 112"/>
                <a:gd name="T13" fmla="*/ 77 h 111"/>
                <a:gd name="T14" fmla="*/ 78 w 112"/>
                <a:gd name="T15" fmla="*/ 14 h 111"/>
                <a:gd name="T16" fmla="*/ 15 w 112"/>
                <a:gd name="T17" fmla="*/ 34 h 111"/>
                <a:gd name="T18" fmla="*/ 34 w 112"/>
                <a:gd name="T19" fmla="*/ 97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2" h="111">
                  <a:moveTo>
                    <a:pt x="79" y="12"/>
                  </a:moveTo>
                  <a:cubicBezTo>
                    <a:pt x="103" y="25"/>
                    <a:pt x="112" y="54"/>
                    <a:pt x="99" y="78"/>
                  </a:cubicBezTo>
                  <a:cubicBezTo>
                    <a:pt x="87" y="102"/>
                    <a:pt x="57" y="111"/>
                    <a:pt x="33" y="99"/>
                  </a:cubicBezTo>
                  <a:cubicBezTo>
                    <a:pt x="10" y="86"/>
                    <a:pt x="0" y="56"/>
                    <a:pt x="13" y="33"/>
                  </a:cubicBezTo>
                  <a:cubicBezTo>
                    <a:pt x="26" y="9"/>
                    <a:pt x="55" y="0"/>
                    <a:pt x="79" y="12"/>
                  </a:cubicBezTo>
                  <a:close/>
                  <a:moveTo>
                    <a:pt x="34" y="97"/>
                  </a:moveTo>
                  <a:cubicBezTo>
                    <a:pt x="57" y="109"/>
                    <a:pt x="86" y="100"/>
                    <a:pt x="98" y="77"/>
                  </a:cubicBezTo>
                  <a:cubicBezTo>
                    <a:pt x="110" y="54"/>
                    <a:pt x="101" y="26"/>
                    <a:pt x="78" y="14"/>
                  </a:cubicBezTo>
                  <a:cubicBezTo>
                    <a:pt x="55" y="2"/>
                    <a:pt x="27" y="11"/>
                    <a:pt x="15" y="34"/>
                  </a:cubicBezTo>
                  <a:cubicBezTo>
                    <a:pt x="3" y="56"/>
                    <a:pt x="12" y="85"/>
                    <a:pt x="34" y="9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90" name="Freeform 41">
              <a:extLst>
                <a:ext uri="{FF2B5EF4-FFF2-40B4-BE49-F238E27FC236}">
                  <a16:creationId xmlns:a16="http://schemas.microsoft.com/office/drawing/2014/main" id="{9BC8068B-67E2-432E-837D-DC76464D97E6}"/>
                </a:ext>
              </a:extLst>
            </p:cNvPr>
            <p:cNvSpPr>
              <a:spLocks/>
            </p:cNvSpPr>
            <p:nvPr/>
          </p:nvSpPr>
          <p:spPr bwMode="auto">
            <a:xfrm>
              <a:off x="6238" y="4067"/>
              <a:ext cx="87" cy="87"/>
            </a:xfrm>
            <a:custGeom>
              <a:avLst/>
              <a:gdLst>
                <a:gd name="T0" fmla="*/ 8 w 75"/>
                <a:gd name="T1" fmla="*/ 22 h 75"/>
                <a:gd name="T2" fmla="*/ 52 w 75"/>
                <a:gd name="T3" fmla="*/ 9 h 75"/>
                <a:gd name="T4" fmla="*/ 66 w 75"/>
                <a:gd name="T5" fmla="*/ 53 h 75"/>
                <a:gd name="T6" fmla="*/ 22 w 75"/>
                <a:gd name="T7" fmla="*/ 67 h 75"/>
                <a:gd name="T8" fmla="*/ 8 w 75"/>
                <a:gd name="T9" fmla="*/ 2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75">
                  <a:moveTo>
                    <a:pt x="8" y="22"/>
                  </a:moveTo>
                  <a:cubicBezTo>
                    <a:pt x="17" y="6"/>
                    <a:pt x="36" y="0"/>
                    <a:pt x="52" y="9"/>
                  </a:cubicBezTo>
                  <a:cubicBezTo>
                    <a:pt x="68" y="17"/>
                    <a:pt x="75" y="37"/>
                    <a:pt x="66" y="53"/>
                  </a:cubicBezTo>
                  <a:cubicBezTo>
                    <a:pt x="58" y="69"/>
                    <a:pt x="38" y="75"/>
                    <a:pt x="22" y="67"/>
                  </a:cubicBezTo>
                  <a:cubicBezTo>
                    <a:pt x="6" y="58"/>
                    <a:pt x="0" y="38"/>
                    <a:pt x="8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91" name="Freeform 42">
              <a:extLst>
                <a:ext uri="{FF2B5EF4-FFF2-40B4-BE49-F238E27FC236}">
                  <a16:creationId xmlns:a16="http://schemas.microsoft.com/office/drawing/2014/main" id="{8FA109F5-AE3E-405A-A137-BAC0987FC84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216" y="4046"/>
              <a:ext cx="129" cy="128"/>
            </a:xfrm>
            <a:custGeom>
              <a:avLst/>
              <a:gdLst>
                <a:gd name="T0" fmla="*/ 79 w 112"/>
                <a:gd name="T1" fmla="*/ 12 h 111"/>
                <a:gd name="T2" fmla="*/ 99 w 112"/>
                <a:gd name="T3" fmla="*/ 78 h 111"/>
                <a:gd name="T4" fmla="*/ 33 w 112"/>
                <a:gd name="T5" fmla="*/ 99 h 111"/>
                <a:gd name="T6" fmla="*/ 13 w 112"/>
                <a:gd name="T7" fmla="*/ 33 h 111"/>
                <a:gd name="T8" fmla="*/ 79 w 112"/>
                <a:gd name="T9" fmla="*/ 12 h 111"/>
                <a:gd name="T10" fmla="*/ 34 w 112"/>
                <a:gd name="T11" fmla="*/ 97 h 111"/>
                <a:gd name="T12" fmla="*/ 98 w 112"/>
                <a:gd name="T13" fmla="*/ 77 h 111"/>
                <a:gd name="T14" fmla="*/ 78 w 112"/>
                <a:gd name="T15" fmla="*/ 14 h 111"/>
                <a:gd name="T16" fmla="*/ 15 w 112"/>
                <a:gd name="T17" fmla="*/ 34 h 111"/>
                <a:gd name="T18" fmla="*/ 34 w 112"/>
                <a:gd name="T19" fmla="*/ 97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2" h="111">
                  <a:moveTo>
                    <a:pt x="79" y="12"/>
                  </a:moveTo>
                  <a:cubicBezTo>
                    <a:pt x="103" y="25"/>
                    <a:pt x="112" y="55"/>
                    <a:pt x="99" y="78"/>
                  </a:cubicBezTo>
                  <a:cubicBezTo>
                    <a:pt x="87" y="102"/>
                    <a:pt x="57" y="111"/>
                    <a:pt x="33" y="99"/>
                  </a:cubicBezTo>
                  <a:cubicBezTo>
                    <a:pt x="10" y="86"/>
                    <a:pt x="0" y="57"/>
                    <a:pt x="13" y="33"/>
                  </a:cubicBezTo>
                  <a:cubicBezTo>
                    <a:pt x="26" y="9"/>
                    <a:pt x="55" y="0"/>
                    <a:pt x="79" y="12"/>
                  </a:cubicBezTo>
                  <a:close/>
                  <a:moveTo>
                    <a:pt x="34" y="97"/>
                  </a:moveTo>
                  <a:cubicBezTo>
                    <a:pt x="57" y="109"/>
                    <a:pt x="86" y="100"/>
                    <a:pt x="98" y="77"/>
                  </a:cubicBezTo>
                  <a:cubicBezTo>
                    <a:pt x="110" y="55"/>
                    <a:pt x="101" y="26"/>
                    <a:pt x="78" y="14"/>
                  </a:cubicBezTo>
                  <a:cubicBezTo>
                    <a:pt x="55" y="2"/>
                    <a:pt x="27" y="11"/>
                    <a:pt x="15" y="34"/>
                  </a:cubicBezTo>
                  <a:cubicBezTo>
                    <a:pt x="3" y="57"/>
                    <a:pt x="12" y="85"/>
                    <a:pt x="34" y="9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92" name="Freeform 43">
              <a:extLst>
                <a:ext uri="{FF2B5EF4-FFF2-40B4-BE49-F238E27FC236}">
                  <a16:creationId xmlns:a16="http://schemas.microsoft.com/office/drawing/2014/main" id="{F8550909-D78C-40E7-B7F4-B067710EDF7A}"/>
                </a:ext>
              </a:extLst>
            </p:cNvPr>
            <p:cNvSpPr>
              <a:spLocks/>
            </p:cNvSpPr>
            <p:nvPr/>
          </p:nvSpPr>
          <p:spPr bwMode="auto">
            <a:xfrm>
              <a:off x="5936" y="4185"/>
              <a:ext cx="87" cy="85"/>
            </a:xfrm>
            <a:custGeom>
              <a:avLst/>
              <a:gdLst>
                <a:gd name="T0" fmla="*/ 9 w 75"/>
                <a:gd name="T1" fmla="*/ 22 h 74"/>
                <a:gd name="T2" fmla="*/ 53 w 75"/>
                <a:gd name="T3" fmla="*/ 8 h 74"/>
                <a:gd name="T4" fmla="*/ 67 w 75"/>
                <a:gd name="T5" fmla="*/ 52 h 74"/>
                <a:gd name="T6" fmla="*/ 22 w 75"/>
                <a:gd name="T7" fmla="*/ 66 h 74"/>
                <a:gd name="T8" fmla="*/ 9 w 75"/>
                <a:gd name="T9" fmla="*/ 22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74">
                  <a:moveTo>
                    <a:pt x="9" y="22"/>
                  </a:moveTo>
                  <a:cubicBezTo>
                    <a:pt x="17" y="6"/>
                    <a:pt x="37" y="0"/>
                    <a:pt x="53" y="8"/>
                  </a:cubicBezTo>
                  <a:cubicBezTo>
                    <a:pt x="69" y="16"/>
                    <a:pt x="75" y="36"/>
                    <a:pt x="67" y="52"/>
                  </a:cubicBezTo>
                  <a:cubicBezTo>
                    <a:pt x="58" y="68"/>
                    <a:pt x="38" y="74"/>
                    <a:pt x="22" y="66"/>
                  </a:cubicBezTo>
                  <a:cubicBezTo>
                    <a:pt x="6" y="58"/>
                    <a:pt x="0" y="38"/>
                    <a:pt x="9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93" name="Freeform 44">
              <a:extLst>
                <a:ext uri="{FF2B5EF4-FFF2-40B4-BE49-F238E27FC236}">
                  <a16:creationId xmlns:a16="http://schemas.microsoft.com/office/drawing/2014/main" id="{A77276DD-F728-44FA-B9BA-9BB3F94C4A2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915" y="4163"/>
              <a:ext cx="128" cy="129"/>
            </a:xfrm>
            <a:custGeom>
              <a:avLst/>
              <a:gdLst>
                <a:gd name="T0" fmla="*/ 78 w 111"/>
                <a:gd name="T1" fmla="*/ 13 h 112"/>
                <a:gd name="T2" fmla="*/ 99 w 111"/>
                <a:gd name="T3" fmla="*/ 79 h 112"/>
                <a:gd name="T4" fmla="*/ 33 w 111"/>
                <a:gd name="T5" fmla="*/ 99 h 112"/>
                <a:gd name="T6" fmla="*/ 12 w 111"/>
                <a:gd name="T7" fmla="*/ 33 h 112"/>
                <a:gd name="T8" fmla="*/ 78 w 111"/>
                <a:gd name="T9" fmla="*/ 13 h 112"/>
                <a:gd name="T10" fmla="*/ 34 w 111"/>
                <a:gd name="T11" fmla="*/ 97 h 112"/>
                <a:gd name="T12" fmla="*/ 97 w 111"/>
                <a:gd name="T13" fmla="*/ 78 h 112"/>
                <a:gd name="T14" fmla="*/ 77 w 111"/>
                <a:gd name="T15" fmla="*/ 15 h 112"/>
                <a:gd name="T16" fmla="*/ 14 w 111"/>
                <a:gd name="T17" fmla="*/ 34 h 112"/>
                <a:gd name="T18" fmla="*/ 34 w 111"/>
                <a:gd name="T19" fmla="*/ 97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1" h="112">
                  <a:moveTo>
                    <a:pt x="78" y="13"/>
                  </a:moveTo>
                  <a:cubicBezTo>
                    <a:pt x="102" y="25"/>
                    <a:pt x="111" y="55"/>
                    <a:pt x="99" y="79"/>
                  </a:cubicBezTo>
                  <a:cubicBezTo>
                    <a:pt x="86" y="103"/>
                    <a:pt x="57" y="112"/>
                    <a:pt x="33" y="99"/>
                  </a:cubicBezTo>
                  <a:cubicBezTo>
                    <a:pt x="9" y="87"/>
                    <a:pt x="0" y="57"/>
                    <a:pt x="12" y="33"/>
                  </a:cubicBezTo>
                  <a:cubicBezTo>
                    <a:pt x="25" y="9"/>
                    <a:pt x="55" y="0"/>
                    <a:pt x="78" y="13"/>
                  </a:cubicBezTo>
                  <a:close/>
                  <a:moveTo>
                    <a:pt x="34" y="97"/>
                  </a:moveTo>
                  <a:cubicBezTo>
                    <a:pt x="57" y="109"/>
                    <a:pt x="85" y="101"/>
                    <a:pt x="97" y="78"/>
                  </a:cubicBezTo>
                  <a:cubicBezTo>
                    <a:pt x="109" y="55"/>
                    <a:pt x="100" y="27"/>
                    <a:pt x="77" y="15"/>
                  </a:cubicBezTo>
                  <a:cubicBezTo>
                    <a:pt x="55" y="3"/>
                    <a:pt x="26" y="11"/>
                    <a:pt x="14" y="34"/>
                  </a:cubicBezTo>
                  <a:cubicBezTo>
                    <a:pt x="2" y="57"/>
                    <a:pt x="11" y="85"/>
                    <a:pt x="34" y="9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94" name="Freeform 45">
              <a:extLst>
                <a:ext uri="{FF2B5EF4-FFF2-40B4-BE49-F238E27FC236}">
                  <a16:creationId xmlns:a16="http://schemas.microsoft.com/office/drawing/2014/main" id="{ADC3D8A9-91EF-478A-BA3F-F1AC626AFD2D}"/>
                </a:ext>
              </a:extLst>
            </p:cNvPr>
            <p:cNvSpPr>
              <a:spLocks/>
            </p:cNvSpPr>
            <p:nvPr/>
          </p:nvSpPr>
          <p:spPr bwMode="auto">
            <a:xfrm>
              <a:off x="6973" y="4126"/>
              <a:ext cx="86" cy="86"/>
            </a:xfrm>
            <a:custGeom>
              <a:avLst/>
              <a:gdLst>
                <a:gd name="T0" fmla="*/ 9 w 75"/>
                <a:gd name="T1" fmla="*/ 23 h 75"/>
                <a:gd name="T2" fmla="*/ 53 w 75"/>
                <a:gd name="T3" fmla="*/ 9 h 75"/>
                <a:gd name="T4" fmla="*/ 67 w 75"/>
                <a:gd name="T5" fmla="*/ 53 h 75"/>
                <a:gd name="T6" fmla="*/ 23 w 75"/>
                <a:gd name="T7" fmla="*/ 67 h 75"/>
                <a:gd name="T8" fmla="*/ 9 w 75"/>
                <a:gd name="T9" fmla="*/ 23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75">
                  <a:moveTo>
                    <a:pt x="9" y="23"/>
                  </a:moveTo>
                  <a:cubicBezTo>
                    <a:pt x="17" y="7"/>
                    <a:pt x="37" y="0"/>
                    <a:pt x="53" y="9"/>
                  </a:cubicBezTo>
                  <a:cubicBezTo>
                    <a:pt x="69" y="17"/>
                    <a:pt x="75" y="37"/>
                    <a:pt x="67" y="53"/>
                  </a:cubicBezTo>
                  <a:cubicBezTo>
                    <a:pt x="58" y="69"/>
                    <a:pt x="39" y="75"/>
                    <a:pt x="23" y="67"/>
                  </a:cubicBezTo>
                  <a:cubicBezTo>
                    <a:pt x="7" y="58"/>
                    <a:pt x="0" y="39"/>
                    <a:pt x="9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95" name="Freeform 46">
              <a:extLst>
                <a:ext uri="{FF2B5EF4-FFF2-40B4-BE49-F238E27FC236}">
                  <a16:creationId xmlns:a16="http://schemas.microsoft.com/office/drawing/2014/main" id="{64FE5636-59C5-4B7F-BB40-E942A7396FC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952" y="4105"/>
              <a:ext cx="129" cy="129"/>
            </a:xfrm>
            <a:custGeom>
              <a:avLst/>
              <a:gdLst>
                <a:gd name="T0" fmla="*/ 79 w 112"/>
                <a:gd name="T1" fmla="*/ 13 h 112"/>
                <a:gd name="T2" fmla="*/ 99 w 112"/>
                <a:gd name="T3" fmla="*/ 79 h 112"/>
                <a:gd name="T4" fmla="*/ 33 w 112"/>
                <a:gd name="T5" fmla="*/ 99 h 112"/>
                <a:gd name="T6" fmla="*/ 13 w 112"/>
                <a:gd name="T7" fmla="*/ 33 h 112"/>
                <a:gd name="T8" fmla="*/ 79 w 112"/>
                <a:gd name="T9" fmla="*/ 13 h 112"/>
                <a:gd name="T10" fmla="*/ 34 w 112"/>
                <a:gd name="T11" fmla="*/ 97 h 112"/>
                <a:gd name="T12" fmla="*/ 97 w 112"/>
                <a:gd name="T13" fmla="*/ 78 h 112"/>
                <a:gd name="T14" fmla="*/ 78 w 112"/>
                <a:gd name="T15" fmla="*/ 15 h 112"/>
                <a:gd name="T16" fmla="*/ 15 w 112"/>
                <a:gd name="T17" fmla="*/ 34 h 112"/>
                <a:gd name="T18" fmla="*/ 34 w 112"/>
                <a:gd name="T19" fmla="*/ 97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2" h="112">
                  <a:moveTo>
                    <a:pt x="79" y="13"/>
                  </a:moveTo>
                  <a:cubicBezTo>
                    <a:pt x="102" y="25"/>
                    <a:pt x="112" y="55"/>
                    <a:pt x="99" y="79"/>
                  </a:cubicBezTo>
                  <a:cubicBezTo>
                    <a:pt x="87" y="102"/>
                    <a:pt x="57" y="112"/>
                    <a:pt x="33" y="99"/>
                  </a:cubicBezTo>
                  <a:cubicBezTo>
                    <a:pt x="9" y="87"/>
                    <a:pt x="0" y="57"/>
                    <a:pt x="13" y="33"/>
                  </a:cubicBezTo>
                  <a:cubicBezTo>
                    <a:pt x="25" y="9"/>
                    <a:pt x="55" y="0"/>
                    <a:pt x="79" y="13"/>
                  </a:cubicBezTo>
                  <a:close/>
                  <a:moveTo>
                    <a:pt x="34" y="97"/>
                  </a:moveTo>
                  <a:cubicBezTo>
                    <a:pt x="57" y="109"/>
                    <a:pt x="85" y="100"/>
                    <a:pt x="97" y="78"/>
                  </a:cubicBezTo>
                  <a:cubicBezTo>
                    <a:pt x="109" y="55"/>
                    <a:pt x="100" y="27"/>
                    <a:pt x="78" y="15"/>
                  </a:cubicBezTo>
                  <a:cubicBezTo>
                    <a:pt x="55" y="3"/>
                    <a:pt x="27" y="11"/>
                    <a:pt x="15" y="34"/>
                  </a:cubicBezTo>
                  <a:cubicBezTo>
                    <a:pt x="3" y="57"/>
                    <a:pt x="11" y="85"/>
                    <a:pt x="34" y="9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96" name="Freeform 47">
              <a:extLst>
                <a:ext uri="{FF2B5EF4-FFF2-40B4-BE49-F238E27FC236}">
                  <a16:creationId xmlns:a16="http://schemas.microsoft.com/office/drawing/2014/main" id="{972D9DAE-E42D-4C85-AA20-C2E327CB0D40}"/>
                </a:ext>
              </a:extLst>
            </p:cNvPr>
            <p:cNvSpPr>
              <a:spLocks/>
            </p:cNvSpPr>
            <p:nvPr/>
          </p:nvSpPr>
          <p:spPr bwMode="auto">
            <a:xfrm>
              <a:off x="6780" y="5022"/>
              <a:ext cx="87" cy="87"/>
            </a:xfrm>
            <a:custGeom>
              <a:avLst/>
              <a:gdLst>
                <a:gd name="T0" fmla="*/ 9 w 75"/>
                <a:gd name="T1" fmla="*/ 22 h 75"/>
                <a:gd name="T2" fmla="*/ 53 w 75"/>
                <a:gd name="T3" fmla="*/ 9 h 75"/>
                <a:gd name="T4" fmla="*/ 67 w 75"/>
                <a:gd name="T5" fmla="*/ 53 h 75"/>
                <a:gd name="T6" fmla="*/ 22 w 75"/>
                <a:gd name="T7" fmla="*/ 67 h 75"/>
                <a:gd name="T8" fmla="*/ 9 w 75"/>
                <a:gd name="T9" fmla="*/ 2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75">
                  <a:moveTo>
                    <a:pt x="9" y="22"/>
                  </a:moveTo>
                  <a:cubicBezTo>
                    <a:pt x="17" y="6"/>
                    <a:pt x="37" y="0"/>
                    <a:pt x="53" y="9"/>
                  </a:cubicBezTo>
                  <a:cubicBezTo>
                    <a:pt x="69" y="17"/>
                    <a:pt x="75" y="37"/>
                    <a:pt x="67" y="53"/>
                  </a:cubicBezTo>
                  <a:cubicBezTo>
                    <a:pt x="58" y="69"/>
                    <a:pt x="38" y="75"/>
                    <a:pt x="22" y="67"/>
                  </a:cubicBezTo>
                  <a:cubicBezTo>
                    <a:pt x="6" y="58"/>
                    <a:pt x="0" y="38"/>
                    <a:pt x="9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97" name="Freeform 48">
              <a:extLst>
                <a:ext uri="{FF2B5EF4-FFF2-40B4-BE49-F238E27FC236}">
                  <a16:creationId xmlns:a16="http://schemas.microsoft.com/office/drawing/2014/main" id="{AAA7A6DD-16F9-42C0-93EF-EE13155BB00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759" y="5001"/>
              <a:ext cx="128" cy="128"/>
            </a:xfrm>
            <a:custGeom>
              <a:avLst/>
              <a:gdLst>
                <a:gd name="T0" fmla="*/ 78 w 111"/>
                <a:gd name="T1" fmla="*/ 13 h 111"/>
                <a:gd name="T2" fmla="*/ 99 w 111"/>
                <a:gd name="T3" fmla="*/ 78 h 111"/>
                <a:gd name="T4" fmla="*/ 33 w 111"/>
                <a:gd name="T5" fmla="*/ 99 h 111"/>
                <a:gd name="T6" fmla="*/ 12 w 111"/>
                <a:gd name="T7" fmla="*/ 33 h 111"/>
                <a:gd name="T8" fmla="*/ 78 w 111"/>
                <a:gd name="T9" fmla="*/ 13 h 111"/>
                <a:gd name="T10" fmla="*/ 34 w 111"/>
                <a:gd name="T11" fmla="*/ 97 h 111"/>
                <a:gd name="T12" fmla="*/ 97 w 111"/>
                <a:gd name="T13" fmla="*/ 77 h 111"/>
                <a:gd name="T14" fmla="*/ 77 w 111"/>
                <a:gd name="T15" fmla="*/ 14 h 111"/>
                <a:gd name="T16" fmla="*/ 14 w 111"/>
                <a:gd name="T17" fmla="*/ 34 h 111"/>
                <a:gd name="T18" fmla="*/ 34 w 111"/>
                <a:gd name="T19" fmla="*/ 97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1" h="111">
                  <a:moveTo>
                    <a:pt x="78" y="13"/>
                  </a:moveTo>
                  <a:cubicBezTo>
                    <a:pt x="102" y="25"/>
                    <a:pt x="111" y="55"/>
                    <a:pt x="99" y="78"/>
                  </a:cubicBezTo>
                  <a:cubicBezTo>
                    <a:pt x="86" y="102"/>
                    <a:pt x="57" y="111"/>
                    <a:pt x="33" y="99"/>
                  </a:cubicBezTo>
                  <a:cubicBezTo>
                    <a:pt x="9" y="86"/>
                    <a:pt x="0" y="57"/>
                    <a:pt x="12" y="33"/>
                  </a:cubicBezTo>
                  <a:cubicBezTo>
                    <a:pt x="25" y="9"/>
                    <a:pt x="54" y="0"/>
                    <a:pt x="78" y="13"/>
                  </a:cubicBezTo>
                  <a:close/>
                  <a:moveTo>
                    <a:pt x="34" y="97"/>
                  </a:moveTo>
                  <a:cubicBezTo>
                    <a:pt x="57" y="109"/>
                    <a:pt x="85" y="100"/>
                    <a:pt x="97" y="77"/>
                  </a:cubicBezTo>
                  <a:cubicBezTo>
                    <a:pt x="109" y="55"/>
                    <a:pt x="100" y="26"/>
                    <a:pt x="77" y="14"/>
                  </a:cubicBezTo>
                  <a:cubicBezTo>
                    <a:pt x="55" y="2"/>
                    <a:pt x="26" y="11"/>
                    <a:pt x="14" y="34"/>
                  </a:cubicBezTo>
                  <a:cubicBezTo>
                    <a:pt x="2" y="57"/>
                    <a:pt x="11" y="85"/>
                    <a:pt x="34" y="9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98" name="Freeform 49">
              <a:extLst>
                <a:ext uri="{FF2B5EF4-FFF2-40B4-BE49-F238E27FC236}">
                  <a16:creationId xmlns:a16="http://schemas.microsoft.com/office/drawing/2014/main" id="{AE584176-10A5-4310-977B-4BAA22142D7A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9" y="3954"/>
              <a:ext cx="87" cy="87"/>
            </a:xfrm>
            <a:custGeom>
              <a:avLst/>
              <a:gdLst>
                <a:gd name="T0" fmla="*/ 9 w 75"/>
                <a:gd name="T1" fmla="*/ 22 h 75"/>
                <a:gd name="T2" fmla="*/ 53 w 75"/>
                <a:gd name="T3" fmla="*/ 9 h 75"/>
                <a:gd name="T4" fmla="*/ 67 w 75"/>
                <a:gd name="T5" fmla="*/ 53 h 75"/>
                <a:gd name="T6" fmla="*/ 23 w 75"/>
                <a:gd name="T7" fmla="*/ 67 h 75"/>
                <a:gd name="T8" fmla="*/ 9 w 75"/>
                <a:gd name="T9" fmla="*/ 2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75">
                  <a:moveTo>
                    <a:pt x="9" y="22"/>
                  </a:moveTo>
                  <a:cubicBezTo>
                    <a:pt x="17" y="6"/>
                    <a:pt x="37" y="0"/>
                    <a:pt x="53" y="9"/>
                  </a:cubicBezTo>
                  <a:cubicBezTo>
                    <a:pt x="69" y="17"/>
                    <a:pt x="75" y="37"/>
                    <a:pt x="67" y="53"/>
                  </a:cubicBezTo>
                  <a:cubicBezTo>
                    <a:pt x="58" y="69"/>
                    <a:pt x="39" y="75"/>
                    <a:pt x="23" y="67"/>
                  </a:cubicBezTo>
                  <a:cubicBezTo>
                    <a:pt x="7" y="58"/>
                    <a:pt x="0" y="38"/>
                    <a:pt x="9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99" name="Freeform 50">
              <a:extLst>
                <a:ext uri="{FF2B5EF4-FFF2-40B4-BE49-F238E27FC236}">
                  <a16:creationId xmlns:a16="http://schemas.microsoft.com/office/drawing/2014/main" id="{C139CF9B-8EC5-413E-90C4-CB4E2170783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879" y="3933"/>
              <a:ext cx="129" cy="128"/>
            </a:xfrm>
            <a:custGeom>
              <a:avLst/>
              <a:gdLst>
                <a:gd name="T0" fmla="*/ 79 w 112"/>
                <a:gd name="T1" fmla="*/ 12 h 111"/>
                <a:gd name="T2" fmla="*/ 99 w 112"/>
                <a:gd name="T3" fmla="*/ 78 h 111"/>
                <a:gd name="T4" fmla="*/ 33 w 112"/>
                <a:gd name="T5" fmla="*/ 99 h 111"/>
                <a:gd name="T6" fmla="*/ 13 w 112"/>
                <a:gd name="T7" fmla="*/ 33 h 111"/>
                <a:gd name="T8" fmla="*/ 79 w 112"/>
                <a:gd name="T9" fmla="*/ 12 h 111"/>
                <a:gd name="T10" fmla="*/ 34 w 112"/>
                <a:gd name="T11" fmla="*/ 97 h 111"/>
                <a:gd name="T12" fmla="*/ 97 w 112"/>
                <a:gd name="T13" fmla="*/ 77 h 111"/>
                <a:gd name="T14" fmla="*/ 78 w 112"/>
                <a:gd name="T15" fmla="*/ 14 h 111"/>
                <a:gd name="T16" fmla="*/ 15 w 112"/>
                <a:gd name="T17" fmla="*/ 34 h 111"/>
                <a:gd name="T18" fmla="*/ 34 w 112"/>
                <a:gd name="T19" fmla="*/ 97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2" h="111">
                  <a:moveTo>
                    <a:pt x="79" y="12"/>
                  </a:moveTo>
                  <a:cubicBezTo>
                    <a:pt x="102" y="25"/>
                    <a:pt x="112" y="55"/>
                    <a:pt x="99" y="78"/>
                  </a:cubicBezTo>
                  <a:cubicBezTo>
                    <a:pt x="86" y="102"/>
                    <a:pt x="57" y="111"/>
                    <a:pt x="33" y="99"/>
                  </a:cubicBezTo>
                  <a:cubicBezTo>
                    <a:pt x="9" y="86"/>
                    <a:pt x="0" y="57"/>
                    <a:pt x="13" y="33"/>
                  </a:cubicBezTo>
                  <a:cubicBezTo>
                    <a:pt x="25" y="9"/>
                    <a:pt x="55" y="0"/>
                    <a:pt x="79" y="12"/>
                  </a:cubicBezTo>
                  <a:close/>
                  <a:moveTo>
                    <a:pt x="34" y="97"/>
                  </a:moveTo>
                  <a:cubicBezTo>
                    <a:pt x="57" y="109"/>
                    <a:pt x="85" y="100"/>
                    <a:pt x="97" y="77"/>
                  </a:cubicBezTo>
                  <a:cubicBezTo>
                    <a:pt x="109" y="55"/>
                    <a:pt x="100" y="26"/>
                    <a:pt x="78" y="14"/>
                  </a:cubicBezTo>
                  <a:cubicBezTo>
                    <a:pt x="55" y="2"/>
                    <a:pt x="27" y="11"/>
                    <a:pt x="15" y="34"/>
                  </a:cubicBezTo>
                  <a:cubicBezTo>
                    <a:pt x="3" y="57"/>
                    <a:pt x="11" y="85"/>
                    <a:pt x="34" y="9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00" name="Freeform 51">
              <a:extLst>
                <a:ext uri="{FF2B5EF4-FFF2-40B4-BE49-F238E27FC236}">
                  <a16:creationId xmlns:a16="http://schemas.microsoft.com/office/drawing/2014/main" id="{62F3074E-6F13-4126-80EA-2CE5B6077D25}"/>
                </a:ext>
              </a:extLst>
            </p:cNvPr>
            <p:cNvSpPr>
              <a:spLocks/>
            </p:cNvSpPr>
            <p:nvPr/>
          </p:nvSpPr>
          <p:spPr bwMode="auto">
            <a:xfrm>
              <a:off x="6333" y="5603"/>
              <a:ext cx="85" cy="85"/>
            </a:xfrm>
            <a:custGeom>
              <a:avLst/>
              <a:gdLst>
                <a:gd name="T0" fmla="*/ 8 w 74"/>
                <a:gd name="T1" fmla="*/ 22 h 74"/>
                <a:gd name="T2" fmla="*/ 52 w 74"/>
                <a:gd name="T3" fmla="*/ 8 h 74"/>
                <a:gd name="T4" fmla="*/ 66 w 74"/>
                <a:gd name="T5" fmla="*/ 52 h 74"/>
                <a:gd name="T6" fmla="*/ 22 w 74"/>
                <a:gd name="T7" fmla="*/ 66 h 74"/>
                <a:gd name="T8" fmla="*/ 8 w 74"/>
                <a:gd name="T9" fmla="*/ 22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4" h="74">
                  <a:moveTo>
                    <a:pt x="8" y="22"/>
                  </a:moveTo>
                  <a:cubicBezTo>
                    <a:pt x="16" y="6"/>
                    <a:pt x="36" y="0"/>
                    <a:pt x="52" y="8"/>
                  </a:cubicBezTo>
                  <a:cubicBezTo>
                    <a:pt x="68" y="16"/>
                    <a:pt x="74" y="36"/>
                    <a:pt x="66" y="52"/>
                  </a:cubicBezTo>
                  <a:cubicBezTo>
                    <a:pt x="58" y="68"/>
                    <a:pt x="38" y="74"/>
                    <a:pt x="22" y="66"/>
                  </a:cubicBezTo>
                  <a:cubicBezTo>
                    <a:pt x="6" y="58"/>
                    <a:pt x="0" y="38"/>
                    <a:pt x="8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01" name="Freeform 52">
              <a:extLst>
                <a:ext uri="{FF2B5EF4-FFF2-40B4-BE49-F238E27FC236}">
                  <a16:creationId xmlns:a16="http://schemas.microsoft.com/office/drawing/2014/main" id="{F54EAEDD-CD99-4A70-B242-2D5E35BD0CD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311" y="5581"/>
              <a:ext cx="129" cy="129"/>
            </a:xfrm>
            <a:custGeom>
              <a:avLst/>
              <a:gdLst>
                <a:gd name="T0" fmla="*/ 79 w 112"/>
                <a:gd name="T1" fmla="*/ 13 h 112"/>
                <a:gd name="T2" fmla="*/ 99 w 112"/>
                <a:gd name="T3" fmla="*/ 79 h 112"/>
                <a:gd name="T4" fmla="*/ 33 w 112"/>
                <a:gd name="T5" fmla="*/ 99 h 112"/>
                <a:gd name="T6" fmla="*/ 13 w 112"/>
                <a:gd name="T7" fmla="*/ 33 h 112"/>
                <a:gd name="T8" fmla="*/ 79 w 112"/>
                <a:gd name="T9" fmla="*/ 13 h 112"/>
                <a:gd name="T10" fmla="*/ 34 w 112"/>
                <a:gd name="T11" fmla="*/ 97 h 112"/>
                <a:gd name="T12" fmla="*/ 97 w 112"/>
                <a:gd name="T13" fmla="*/ 78 h 112"/>
                <a:gd name="T14" fmla="*/ 78 w 112"/>
                <a:gd name="T15" fmla="*/ 15 h 112"/>
                <a:gd name="T16" fmla="*/ 15 w 112"/>
                <a:gd name="T17" fmla="*/ 34 h 112"/>
                <a:gd name="T18" fmla="*/ 34 w 112"/>
                <a:gd name="T19" fmla="*/ 97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2" h="112">
                  <a:moveTo>
                    <a:pt x="79" y="13"/>
                  </a:moveTo>
                  <a:cubicBezTo>
                    <a:pt x="103" y="25"/>
                    <a:pt x="112" y="55"/>
                    <a:pt x="99" y="79"/>
                  </a:cubicBezTo>
                  <a:cubicBezTo>
                    <a:pt x="87" y="103"/>
                    <a:pt x="57" y="112"/>
                    <a:pt x="33" y="99"/>
                  </a:cubicBezTo>
                  <a:cubicBezTo>
                    <a:pt x="9" y="87"/>
                    <a:pt x="0" y="57"/>
                    <a:pt x="13" y="33"/>
                  </a:cubicBezTo>
                  <a:cubicBezTo>
                    <a:pt x="25" y="9"/>
                    <a:pt x="55" y="0"/>
                    <a:pt x="79" y="13"/>
                  </a:cubicBezTo>
                  <a:close/>
                  <a:moveTo>
                    <a:pt x="34" y="97"/>
                  </a:moveTo>
                  <a:cubicBezTo>
                    <a:pt x="57" y="109"/>
                    <a:pt x="85" y="101"/>
                    <a:pt x="97" y="78"/>
                  </a:cubicBezTo>
                  <a:cubicBezTo>
                    <a:pt x="109" y="55"/>
                    <a:pt x="101" y="27"/>
                    <a:pt x="78" y="15"/>
                  </a:cubicBezTo>
                  <a:cubicBezTo>
                    <a:pt x="55" y="3"/>
                    <a:pt x="27" y="11"/>
                    <a:pt x="15" y="34"/>
                  </a:cubicBezTo>
                  <a:cubicBezTo>
                    <a:pt x="3" y="57"/>
                    <a:pt x="11" y="85"/>
                    <a:pt x="34" y="9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02" name="Freeform 53">
              <a:extLst>
                <a:ext uri="{FF2B5EF4-FFF2-40B4-BE49-F238E27FC236}">
                  <a16:creationId xmlns:a16="http://schemas.microsoft.com/office/drawing/2014/main" id="{8E86DCBC-435F-4C8A-9A41-9432D9F51300}"/>
                </a:ext>
              </a:extLst>
            </p:cNvPr>
            <p:cNvSpPr>
              <a:spLocks/>
            </p:cNvSpPr>
            <p:nvPr/>
          </p:nvSpPr>
          <p:spPr bwMode="auto">
            <a:xfrm>
              <a:off x="5990" y="4725"/>
              <a:ext cx="127" cy="127"/>
            </a:xfrm>
            <a:custGeom>
              <a:avLst/>
              <a:gdLst>
                <a:gd name="T0" fmla="*/ 13 w 110"/>
                <a:gd name="T1" fmla="*/ 33 h 110"/>
                <a:gd name="T2" fmla="*/ 78 w 110"/>
                <a:gd name="T3" fmla="*/ 13 h 110"/>
                <a:gd name="T4" fmla="*/ 98 w 110"/>
                <a:gd name="T5" fmla="*/ 78 h 110"/>
                <a:gd name="T6" fmla="*/ 33 w 110"/>
                <a:gd name="T7" fmla="*/ 98 h 110"/>
                <a:gd name="T8" fmla="*/ 13 w 110"/>
                <a:gd name="T9" fmla="*/ 33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0" h="110">
                  <a:moveTo>
                    <a:pt x="13" y="33"/>
                  </a:moveTo>
                  <a:cubicBezTo>
                    <a:pt x="25" y="9"/>
                    <a:pt x="54" y="0"/>
                    <a:pt x="78" y="13"/>
                  </a:cubicBezTo>
                  <a:cubicBezTo>
                    <a:pt x="101" y="25"/>
                    <a:pt x="110" y="54"/>
                    <a:pt x="98" y="78"/>
                  </a:cubicBezTo>
                  <a:cubicBezTo>
                    <a:pt x="85" y="101"/>
                    <a:pt x="56" y="110"/>
                    <a:pt x="33" y="98"/>
                  </a:cubicBezTo>
                  <a:cubicBezTo>
                    <a:pt x="9" y="85"/>
                    <a:pt x="0" y="56"/>
                    <a:pt x="13" y="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03" name="Freeform 54">
              <a:extLst>
                <a:ext uri="{FF2B5EF4-FFF2-40B4-BE49-F238E27FC236}">
                  <a16:creationId xmlns:a16="http://schemas.microsoft.com/office/drawing/2014/main" id="{3ABABAA8-B382-4DF8-9D4C-AA2B5314F49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960" y="4695"/>
              <a:ext cx="188" cy="188"/>
            </a:xfrm>
            <a:custGeom>
              <a:avLst/>
              <a:gdLst>
                <a:gd name="T0" fmla="*/ 115 w 163"/>
                <a:gd name="T1" fmla="*/ 18 h 163"/>
                <a:gd name="T2" fmla="*/ 144 w 163"/>
                <a:gd name="T3" fmla="*/ 115 h 163"/>
                <a:gd name="T4" fmla="*/ 48 w 163"/>
                <a:gd name="T5" fmla="*/ 144 h 163"/>
                <a:gd name="T6" fmla="*/ 18 w 163"/>
                <a:gd name="T7" fmla="*/ 48 h 163"/>
                <a:gd name="T8" fmla="*/ 115 w 163"/>
                <a:gd name="T9" fmla="*/ 18 h 163"/>
                <a:gd name="T10" fmla="*/ 49 w 163"/>
                <a:gd name="T11" fmla="*/ 142 h 163"/>
                <a:gd name="T12" fmla="*/ 142 w 163"/>
                <a:gd name="T13" fmla="*/ 113 h 163"/>
                <a:gd name="T14" fmla="*/ 113 w 163"/>
                <a:gd name="T15" fmla="*/ 21 h 163"/>
                <a:gd name="T16" fmla="*/ 21 w 163"/>
                <a:gd name="T17" fmla="*/ 49 h 163"/>
                <a:gd name="T18" fmla="*/ 49 w 163"/>
                <a:gd name="T19" fmla="*/ 142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3" h="163">
                  <a:moveTo>
                    <a:pt x="115" y="18"/>
                  </a:moveTo>
                  <a:cubicBezTo>
                    <a:pt x="149" y="36"/>
                    <a:pt x="163" y="80"/>
                    <a:pt x="144" y="115"/>
                  </a:cubicBezTo>
                  <a:cubicBezTo>
                    <a:pt x="126" y="149"/>
                    <a:pt x="83" y="163"/>
                    <a:pt x="48" y="144"/>
                  </a:cubicBezTo>
                  <a:cubicBezTo>
                    <a:pt x="13" y="126"/>
                    <a:pt x="0" y="83"/>
                    <a:pt x="18" y="48"/>
                  </a:cubicBezTo>
                  <a:cubicBezTo>
                    <a:pt x="36" y="13"/>
                    <a:pt x="80" y="0"/>
                    <a:pt x="115" y="18"/>
                  </a:cubicBezTo>
                  <a:close/>
                  <a:moveTo>
                    <a:pt x="49" y="142"/>
                  </a:moveTo>
                  <a:cubicBezTo>
                    <a:pt x="83" y="159"/>
                    <a:pt x="124" y="146"/>
                    <a:pt x="142" y="113"/>
                  </a:cubicBezTo>
                  <a:cubicBezTo>
                    <a:pt x="159" y="80"/>
                    <a:pt x="147" y="38"/>
                    <a:pt x="113" y="21"/>
                  </a:cubicBezTo>
                  <a:cubicBezTo>
                    <a:pt x="80" y="3"/>
                    <a:pt x="38" y="16"/>
                    <a:pt x="21" y="49"/>
                  </a:cubicBezTo>
                  <a:cubicBezTo>
                    <a:pt x="3" y="83"/>
                    <a:pt x="16" y="124"/>
                    <a:pt x="49" y="14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04" name="Freeform 55">
              <a:extLst>
                <a:ext uri="{FF2B5EF4-FFF2-40B4-BE49-F238E27FC236}">
                  <a16:creationId xmlns:a16="http://schemas.microsoft.com/office/drawing/2014/main" id="{8BE460D8-208C-4051-B7BE-25F08E24C4C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920" y="4655"/>
              <a:ext cx="269" cy="268"/>
            </a:xfrm>
            <a:custGeom>
              <a:avLst/>
              <a:gdLst>
                <a:gd name="T0" fmla="*/ 164 w 233"/>
                <a:gd name="T1" fmla="*/ 26 h 233"/>
                <a:gd name="T2" fmla="*/ 207 w 233"/>
                <a:gd name="T3" fmla="*/ 164 h 233"/>
                <a:gd name="T4" fmla="*/ 69 w 233"/>
                <a:gd name="T5" fmla="*/ 207 h 233"/>
                <a:gd name="T6" fmla="*/ 26 w 233"/>
                <a:gd name="T7" fmla="*/ 69 h 233"/>
                <a:gd name="T8" fmla="*/ 164 w 233"/>
                <a:gd name="T9" fmla="*/ 26 h 233"/>
                <a:gd name="T10" fmla="*/ 70 w 233"/>
                <a:gd name="T11" fmla="*/ 204 h 233"/>
                <a:gd name="T12" fmla="*/ 204 w 233"/>
                <a:gd name="T13" fmla="*/ 162 h 233"/>
                <a:gd name="T14" fmla="*/ 162 w 233"/>
                <a:gd name="T15" fmla="*/ 28 h 233"/>
                <a:gd name="T16" fmla="*/ 29 w 233"/>
                <a:gd name="T17" fmla="*/ 70 h 233"/>
                <a:gd name="T18" fmla="*/ 70 w 233"/>
                <a:gd name="T19" fmla="*/ 204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33" h="233">
                  <a:moveTo>
                    <a:pt x="164" y="26"/>
                  </a:moveTo>
                  <a:cubicBezTo>
                    <a:pt x="214" y="52"/>
                    <a:pt x="233" y="114"/>
                    <a:pt x="207" y="164"/>
                  </a:cubicBezTo>
                  <a:cubicBezTo>
                    <a:pt x="180" y="214"/>
                    <a:pt x="118" y="233"/>
                    <a:pt x="69" y="207"/>
                  </a:cubicBezTo>
                  <a:cubicBezTo>
                    <a:pt x="19" y="180"/>
                    <a:pt x="0" y="118"/>
                    <a:pt x="26" y="69"/>
                  </a:cubicBezTo>
                  <a:cubicBezTo>
                    <a:pt x="52" y="19"/>
                    <a:pt x="114" y="0"/>
                    <a:pt x="164" y="26"/>
                  </a:cubicBezTo>
                  <a:close/>
                  <a:moveTo>
                    <a:pt x="70" y="204"/>
                  </a:moveTo>
                  <a:cubicBezTo>
                    <a:pt x="118" y="229"/>
                    <a:pt x="178" y="211"/>
                    <a:pt x="204" y="162"/>
                  </a:cubicBezTo>
                  <a:cubicBezTo>
                    <a:pt x="229" y="114"/>
                    <a:pt x="211" y="54"/>
                    <a:pt x="162" y="28"/>
                  </a:cubicBezTo>
                  <a:cubicBezTo>
                    <a:pt x="114" y="3"/>
                    <a:pt x="54" y="22"/>
                    <a:pt x="29" y="70"/>
                  </a:cubicBezTo>
                  <a:cubicBezTo>
                    <a:pt x="3" y="118"/>
                    <a:pt x="22" y="178"/>
                    <a:pt x="70" y="20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05" name="Freeform 56">
              <a:extLst>
                <a:ext uri="{FF2B5EF4-FFF2-40B4-BE49-F238E27FC236}">
                  <a16:creationId xmlns:a16="http://schemas.microsoft.com/office/drawing/2014/main" id="{5F45AB83-2201-48EA-8B42-CDF957F8D57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7" y="4854"/>
              <a:ext cx="122" cy="122"/>
            </a:xfrm>
            <a:custGeom>
              <a:avLst/>
              <a:gdLst>
                <a:gd name="T0" fmla="*/ 12 w 106"/>
                <a:gd name="T1" fmla="*/ 31 h 106"/>
                <a:gd name="T2" fmla="*/ 74 w 106"/>
                <a:gd name="T3" fmla="*/ 12 h 106"/>
                <a:gd name="T4" fmla="*/ 94 w 106"/>
                <a:gd name="T5" fmla="*/ 74 h 106"/>
                <a:gd name="T6" fmla="*/ 31 w 106"/>
                <a:gd name="T7" fmla="*/ 94 h 106"/>
                <a:gd name="T8" fmla="*/ 12 w 106"/>
                <a:gd name="T9" fmla="*/ 31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6" h="106">
                  <a:moveTo>
                    <a:pt x="12" y="31"/>
                  </a:moveTo>
                  <a:cubicBezTo>
                    <a:pt x="24" y="8"/>
                    <a:pt x="52" y="0"/>
                    <a:pt x="74" y="12"/>
                  </a:cubicBezTo>
                  <a:cubicBezTo>
                    <a:pt x="97" y="24"/>
                    <a:pt x="106" y="52"/>
                    <a:pt x="94" y="74"/>
                  </a:cubicBezTo>
                  <a:cubicBezTo>
                    <a:pt x="82" y="97"/>
                    <a:pt x="54" y="106"/>
                    <a:pt x="31" y="94"/>
                  </a:cubicBezTo>
                  <a:cubicBezTo>
                    <a:pt x="8" y="82"/>
                    <a:pt x="0" y="54"/>
                    <a:pt x="12" y="3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06" name="Freeform 57">
              <a:extLst>
                <a:ext uri="{FF2B5EF4-FFF2-40B4-BE49-F238E27FC236}">
                  <a16:creationId xmlns:a16="http://schemas.microsoft.com/office/drawing/2014/main" id="{9DE7ACBD-9143-4FED-813C-37883A8B7BD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237" y="4824"/>
              <a:ext cx="182" cy="181"/>
            </a:xfrm>
            <a:custGeom>
              <a:avLst/>
              <a:gdLst>
                <a:gd name="T0" fmla="*/ 111 w 158"/>
                <a:gd name="T1" fmla="*/ 18 h 157"/>
                <a:gd name="T2" fmla="*/ 140 w 158"/>
                <a:gd name="T3" fmla="*/ 111 h 157"/>
                <a:gd name="T4" fmla="*/ 47 w 158"/>
                <a:gd name="T5" fmla="*/ 140 h 157"/>
                <a:gd name="T6" fmla="*/ 18 w 158"/>
                <a:gd name="T7" fmla="*/ 47 h 157"/>
                <a:gd name="T8" fmla="*/ 111 w 158"/>
                <a:gd name="T9" fmla="*/ 18 h 157"/>
                <a:gd name="T10" fmla="*/ 48 w 158"/>
                <a:gd name="T11" fmla="*/ 137 h 157"/>
                <a:gd name="T12" fmla="*/ 137 w 158"/>
                <a:gd name="T13" fmla="*/ 109 h 157"/>
                <a:gd name="T14" fmla="*/ 109 w 158"/>
                <a:gd name="T15" fmla="*/ 20 h 157"/>
                <a:gd name="T16" fmla="*/ 20 w 158"/>
                <a:gd name="T17" fmla="*/ 48 h 157"/>
                <a:gd name="T18" fmla="*/ 48 w 158"/>
                <a:gd name="T19" fmla="*/ 137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8" h="157">
                  <a:moveTo>
                    <a:pt x="111" y="18"/>
                  </a:moveTo>
                  <a:cubicBezTo>
                    <a:pt x="145" y="35"/>
                    <a:pt x="158" y="77"/>
                    <a:pt x="140" y="111"/>
                  </a:cubicBezTo>
                  <a:cubicBezTo>
                    <a:pt x="122" y="145"/>
                    <a:pt x="80" y="157"/>
                    <a:pt x="47" y="140"/>
                  </a:cubicBezTo>
                  <a:cubicBezTo>
                    <a:pt x="13" y="122"/>
                    <a:pt x="0" y="80"/>
                    <a:pt x="18" y="47"/>
                  </a:cubicBezTo>
                  <a:cubicBezTo>
                    <a:pt x="35" y="13"/>
                    <a:pt x="77" y="0"/>
                    <a:pt x="111" y="18"/>
                  </a:cubicBezTo>
                  <a:close/>
                  <a:moveTo>
                    <a:pt x="48" y="137"/>
                  </a:moveTo>
                  <a:cubicBezTo>
                    <a:pt x="80" y="154"/>
                    <a:pt x="120" y="142"/>
                    <a:pt x="137" y="109"/>
                  </a:cubicBezTo>
                  <a:cubicBezTo>
                    <a:pt x="154" y="77"/>
                    <a:pt x="142" y="37"/>
                    <a:pt x="109" y="20"/>
                  </a:cubicBezTo>
                  <a:cubicBezTo>
                    <a:pt x="77" y="3"/>
                    <a:pt x="37" y="16"/>
                    <a:pt x="20" y="48"/>
                  </a:cubicBezTo>
                  <a:cubicBezTo>
                    <a:pt x="3" y="80"/>
                    <a:pt x="16" y="120"/>
                    <a:pt x="48" y="13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07" name="Freeform 58">
              <a:extLst>
                <a:ext uri="{FF2B5EF4-FFF2-40B4-BE49-F238E27FC236}">
                  <a16:creationId xmlns:a16="http://schemas.microsoft.com/office/drawing/2014/main" id="{F099ECA2-6020-434C-AD55-88C296B374A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198" y="4785"/>
              <a:ext cx="259" cy="259"/>
            </a:xfrm>
            <a:custGeom>
              <a:avLst/>
              <a:gdLst>
                <a:gd name="T0" fmla="*/ 159 w 225"/>
                <a:gd name="T1" fmla="*/ 25 h 225"/>
                <a:gd name="T2" fmla="*/ 200 w 225"/>
                <a:gd name="T3" fmla="*/ 159 h 225"/>
                <a:gd name="T4" fmla="*/ 67 w 225"/>
                <a:gd name="T5" fmla="*/ 200 h 225"/>
                <a:gd name="T6" fmla="*/ 25 w 225"/>
                <a:gd name="T7" fmla="*/ 67 h 225"/>
                <a:gd name="T8" fmla="*/ 159 w 225"/>
                <a:gd name="T9" fmla="*/ 25 h 225"/>
                <a:gd name="T10" fmla="*/ 68 w 225"/>
                <a:gd name="T11" fmla="*/ 197 h 225"/>
                <a:gd name="T12" fmla="*/ 197 w 225"/>
                <a:gd name="T13" fmla="*/ 157 h 225"/>
                <a:gd name="T14" fmla="*/ 157 w 225"/>
                <a:gd name="T15" fmla="*/ 28 h 225"/>
                <a:gd name="T16" fmla="*/ 28 w 225"/>
                <a:gd name="T17" fmla="*/ 68 h 225"/>
                <a:gd name="T18" fmla="*/ 68 w 225"/>
                <a:gd name="T19" fmla="*/ 197 h 2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5" h="225">
                  <a:moveTo>
                    <a:pt x="159" y="25"/>
                  </a:moveTo>
                  <a:cubicBezTo>
                    <a:pt x="207" y="51"/>
                    <a:pt x="225" y="111"/>
                    <a:pt x="200" y="159"/>
                  </a:cubicBezTo>
                  <a:cubicBezTo>
                    <a:pt x="175" y="207"/>
                    <a:pt x="115" y="225"/>
                    <a:pt x="67" y="200"/>
                  </a:cubicBezTo>
                  <a:cubicBezTo>
                    <a:pt x="19" y="175"/>
                    <a:pt x="0" y="115"/>
                    <a:pt x="25" y="67"/>
                  </a:cubicBezTo>
                  <a:cubicBezTo>
                    <a:pt x="51" y="19"/>
                    <a:pt x="111" y="0"/>
                    <a:pt x="159" y="25"/>
                  </a:cubicBezTo>
                  <a:close/>
                  <a:moveTo>
                    <a:pt x="68" y="197"/>
                  </a:moveTo>
                  <a:cubicBezTo>
                    <a:pt x="115" y="222"/>
                    <a:pt x="173" y="204"/>
                    <a:pt x="197" y="157"/>
                  </a:cubicBezTo>
                  <a:cubicBezTo>
                    <a:pt x="222" y="111"/>
                    <a:pt x="204" y="53"/>
                    <a:pt x="157" y="28"/>
                  </a:cubicBezTo>
                  <a:cubicBezTo>
                    <a:pt x="111" y="3"/>
                    <a:pt x="53" y="21"/>
                    <a:pt x="28" y="68"/>
                  </a:cubicBezTo>
                  <a:cubicBezTo>
                    <a:pt x="4" y="115"/>
                    <a:pt x="21" y="173"/>
                    <a:pt x="68" y="19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08" name="Freeform 59">
              <a:extLst>
                <a:ext uri="{FF2B5EF4-FFF2-40B4-BE49-F238E27FC236}">
                  <a16:creationId xmlns:a16="http://schemas.microsoft.com/office/drawing/2014/main" id="{D9F9A701-FD96-4277-8743-A6B10C7F4FA7}"/>
                </a:ext>
              </a:extLst>
            </p:cNvPr>
            <p:cNvSpPr>
              <a:spLocks/>
            </p:cNvSpPr>
            <p:nvPr/>
          </p:nvSpPr>
          <p:spPr bwMode="auto">
            <a:xfrm>
              <a:off x="6217" y="3431"/>
              <a:ext cx="119" cy="119"/>
            </a:xfrm>
            <a:custGeom>
              <a:avLst/>
              <a:gdLst>
                <a:gd name="T0" fmla="*/ 12 w 103"/>
                <a:gd name="T1" fmla="*/ 30 h 103"/>
                <a:gd name="T2" fmla="*/ 73 w 103"/>
                <a:gd name="T3" fmla="*/ 11 h 103"/>
                <a:gd name="T4" fmla="*/ 92 w 103"/>
                <a:gd name="T5" fmla="*/ 73 h 103"/>
                <a:gd name="T6" fmla="*/ 31 w 103"/>
                <a:gd name="T7" fmla="*/ 91 h 103"/>
                <a:gd name="T8" fmla="*/ 12 w 103"/>
                <a:gd name="T9" fmla="*/ 30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3" h="103">
                  <a:moveTo>
                    <a:pt x="12" y="30"/>
                  </a:moveTo>
                  <a:cubicBezTo>
                    <a:pt x="23" y="8"/>
                    <a:pt x="51" y="0"/>
                    <a:pt x="73" y="11"/>
                  </a:cubicBezTo>
                  <a:cubicBezTo>
                    <a:pt x="95" y="23"/>
                    <a:pt x="103" y="50"/>
                    <a:pt x="92" y="73"/>
                  </a:cubicBezTo>
                  <a:cubicBezTo>
                    <a:pt x="80" y="95"/>
                    <a:pt x="53" y="103"/>
                    <a:pt x="31" y="91"/>
                  </a:cubicBezTo>
                  <a:cubicBezTo>
                    <a:pt x="9" y="80"/>
                    <a:pt x="0" y="52"/>
                    <a:pt x="12" y="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09" name="Freeform 60">
              <a:extLst>
                <a:ext uri="{FF2B5EF4-FFF2-40B4-BE49-F238E27FC236}">
                  <a16:creationId xmlns:a16="http://schemas.microsoft.com/office/drawing/2014/main" id="{D0DC2EFF-FA44-4533-A6A6-B00EEA0AFFB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189" y="3402"/>
              <a:ext cx="177" cy="177"/>
            </a:xfrm>
            <a:custGeom>
              <a:avLst/>
              <a:gdLst>
                <a:gd name="T0" fmla="*/ 108 w 154"/>
                <a:gd name="T1" fmla="*/ 17 h 153"/>
                <a:gd name="T2" fmla="*/ 136 w 154"/>
                <a:gd name="T3" fmla="*/ 108 h 153"/>
                <a:gd name="T4" fmla="*/ 45 w 154"/>
                <a:gd name="T5" fmla="*/ 136 h 153"/>
                <a:gd name="T6" fmla="*/ 17 w 154"/>
                <a:gd name="T7" fmla="*/ 45 h 153"/>
                <a:gd name="T8" fmla="*/ 108 w 154"/>
                <a:gd name="T9" fmla="*/ 17 h 153"/>
                <a:gd name="T10" fmla="*/ 47 w 154"/>
                <a:gd name="T11" fmla="*/ 134 h 153"/>
                <a:gd name="T12" fmla="*/ 134 w 154"/>
                <a:gd name="T13" fmla="*/ 107 h 153"/>
                <a:gd name="T14" fmla="*/ 107 w 154"/>
                <a:gd name="T15" fmla="*/ 19 h 153"/>
                <a:gd name="T16" fmla="*/ 20 w 154"/>
                <a:gd name="T17" fmla="*/ 46 h 153"/>
                <a:gd name="T18" fmla="*/ 47 w 154"/>
                <a:gd name="T19" fmla="*/ 134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4" h="153">
                  <a:moveTo>
                    <a:pt x="108" y="17"/>
                  </a:moveTo>
                  <a:cubicBezTo>
                    <a:pt x="141" y="34"/>
                    <a:pt x="154" y="75"/>
                    <a:pt x="136" y="108"/>
                  </a:cubicBezTo>
                  <a:cubicBezTo>
                    <a:pt x="119" y="141"/>
                    <a:pt x="78" y="153"/>
                    <a:pt x="45" y="136"/>
                  </a:cubicBezTo>
                  <a:cubicBezTo>
                    <a:pt x="12" y="119"/>
                    <a:pt x="0" y="78"/>
                    <a:pt x="17" y="45"/>
                  </a:cubicBezTo>
                  <a:cubicBezTo>
                    <a:pt x="34" y="12"/>
                    <a:pt x="75" y="0"/>
                    <a:pt x="108" y="17"/>
                  </a:cubicBezTo>
                  <a:close/>
                  <a:moveTo>
                    <a:pt x="47" y="134"/>
                  </a:moveTo>
                  <a:cubicBezTo>
                    <a:pt x="78" y="150"/>
                    <a:pt x="117" y="138"/>
                    <a:pt x="134" y="107"/>
                  </a:cubicBezTo>
                  <a:cubicBezTo>
                    <a:pt x="150" y="75"/>
                    <a:pt x="138" y="36"/>
                    <a:pt x="107" y="19"/>
                  </a:cubicBezTo>
                  <a:cubicBezTo>
                    <a:pt x="75" y="3"/>
                    <a:pt x="36" y="15"/>
                    <a:pt x="20" y="46"/>
                  </a:cubicBezTo>
                  <a:cubicBezTo>
                    <a:pt x="3" y="78"/>
                    <a:pt x="15" y="117"/>
                    <a:pt x="47" y="13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10" name="Freeform 61">
              <a:extLst>
                <a:ext uri="{FF2B5EF4-FFF2-40B4-BE49-F238E27FC236}">
                  <a16:creationId xmlns:a16="http://schemas.microsoft.com/office/drawing/2014/main" id="{2B79A91B-5E3C-42E9-9B6E-20208D7C49E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151" y="3364"/>
              <a:ext cx="253" cy="253"/>
            </a:xfrm>
            <a:custGeom>
              <a:avLst/>
              <a:gdLst>
                <a:gd name="T0" fmla="*/ 155 w 220"/>
                <a:gd name="T1" fmla="*/ 24 h 219"/>
                <a:gd name="T2" fmla="*/ 195 w 220"/>
                <a:gd name="T3" fmla="*/ 154 h 219"/>
                <a:gd name="T4" fmla="*/ 65 w 220"/>
                <a:gd name="T5" fmla="*/ 195 h 219"/>
                <a:gd name="T6" fmla="*/ 25 w 220"/>
                <a:gd name="T7" fmla="*/ 65 h 219"/>
                <a:gd name="T8" fmla="*/ 155 w 220"/>
                <a:gd name="T9" fmla="*/ 24 h 219"/>
                <a:gd name="T10" fmla="*/ 66 w 220"/>
                <a:gd name="T11" fmla="*/ 192 h 219"/>
                <a:gd name="T12" fmla="*/ 192 w 220"/>
                <a:gd name="T13" fmla="*/ 153 h 219"/>
                <a:gd name="T14" fmla="*/ 153 w 220"/>
                <a:gd name="T15" fmla="*/ 27 h 219"/>
                <a:gd name="T16" fmla="*/ 27 w 220"/>
                <a:gd name="T17" fmla="*/ 66 h 219"/>
                <a:gd name="T18" fmla="*/ 66 w 220"/>
                <a:gd name="T19" fmla="*/ 192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0" h="219">
                  <a:moveTo>
                    <a:pt x="155" y="24"/>
                  </a:moveTo>
                  <a:cubicBezTo>
                    <a:pt x="202" y="49"/>
                    <a:pt x="220" y="107"/>
                    <a:pt x="195" y="154"/>
                  </a:cubicBezTo>
                  <a:cubicBezTo>
                    <a:pt x="170" y="201"/>
                    <a:pt x="112" y="219"/>
                    <a:pt x="65" y="195"/>
                  </a:cubicBezTo>
                  <a:cubicBezTo>
                    <a:pt x="18" y="170"/>
                    <a:pt x="0" y="112"/>
                    <a:pt x="25" y="65"/>
                  </a:cubicBezTo>
                  <a:cubicBezTo>
                    <a:pt x="49" y="18"/>
                    <a:pt x="108" y="0"/>
                    <a:pt x="155" y="24"/>
                  </a:cubicBezTo>
                  <a:close/>
                  <a:moveTo>
                    <a:pt x="66" y="192"/>
                  </a:moveTo>
                  <a:cubicBezTo>
                    <a:pt x="112" y="216"/>
                    <a:pt x="168" y="199"/>
                    <a:pt x="192" y="153"/>
                  </a:cubicBezTo>
                  <a:cubicBezTo>
                    <a:pt x="216" y="107"/>
                    <a:pt x="199" y="51"/>
                    <a:pt x="153" y="27"/>
                  </a:cubicBezTo>
                  <a:cubicBezTo>
                    <a:pt x="108" y="3"/>
                    <a:pt x="51" y="20"/>
                    <a:pt x="27" y="66"/>
                  </a:cubicBezTo>
                  <a:cubicBezTo>
                    <a:pt x="3" y="112"/>
                    <a:pt x="21" y="168"/>
                    <a:pt x="66" y="19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11" name="Freeform 62">
              <a:extLst>
                <a:ext uri="{FF2B5EF4-FFF2-40B4-BE49-F238E27FC236}">
                  <a16:creationId xmlns:a16="http://schemas.microsoft.com/office/drawing/2014/main" id="{8082B6C0-123F-426E-A56C-1DBCF66AABA5}"/>
                </a:ext>
              </a:extLst>
            </p:cNvPr>
            <p:cNvSpPr>
              <a:spLocks/>
            </p:cNvSpPr>
            <p:nvPr/>
          </p:nvSpPr>
          <p:spPr bwMode="auto">
            <a:xfrm>
              <a:off x="6162" y="4538"/>
              <a:ext cx="87" cy="87"/>
            </a:xfrm>
            <a:custGeom>
              <a:avLst/>
              <a:gdLst>
                <a:gd name="T0" fmla="*/ 9 w 75"/>
                <a:gd name="T1" fmla="*/ 23 h 75"/>
                <a:gd name="T2" fmla="*/ 53 w 75"/>
                <a:gd name="T3" fmla="*/ 9 h 75"/>
                <a:gd name="T4" fmla="*/ 67 w 75"/>
                <a:gd name="T5" fmla="*/ 53 h 75"/>
                <a:gd name="T6" fmla="*/ 22 w 75"/>
                <a:gd name="T7" fmla="*/ 67 h 75"/>
                <a:gd name="T8" fmla="*/ 9 w 75"/>
                <a:gd name="T9" fmla="*/ 23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75">
                  <a:moveTo>
                    <a:pt x="9" y="23"/>
                  </a:moveTo>
                  <a:cubicBezTo>
                    <a:pt x="17" y="7"/>
                    <a:pt x="37" y="0"/>
                    <a:pt x="53" y="9"/>
                  </a:cubicBezTo>
                  <a:cubicBezTo>
                    <a:pt x="69" y="17"/>
                    <a:pt x="75" y="37"/>
                    <a:pt x="67" y="53"/>
                  </a:cubicBezTo>
                  <a:cubicBezTo>
                    <a:pt x="58" y="69"/>
                    <a:pt x="38" y="75"/>
                    <a:pt x="22" y="67"/>
                  </a:cubicBezTo>
                  <a:cubicBezTo>
                    <a:pt x="6" y="58"/>
                    <a:pt x="0" y="39"/>
                    <a:pt x="9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12" name="Freeform 63">
              <a:extLst>
                <a:ext uri="{FF2B5EF4-FFF2-40B4-BE49-F238E27FC236}">
                  <a16:creationId xmlns:a16="http://schemas.microsoft.com/office/drawing/2014/main" id="{F88FF0C3-4928-4592-9DF1-171FDA99536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141" y="4518"/>
              <a:ext cx="128" cy="129"/>
            </a:xfrm>
            <a:custGeom>
              <a:avLst/>
              <a:gdLst>
                <a:gd name="T0" fmla="*/ 78 w 111"/>
                <a:gd name="T1" fmla="*/ 13 h 112"/>
                <a:gd name="T2" fmla="*/ 99 w 111"/>
                <a:gd name="T3" fmla="*/ 79 h 112"/>
                <a:gd name="T4" fmla="*/ 33 w 111"/>
                <a:gd name="T5" fmla="*/ 99 h 112"/>
                <a:gd name="T6" fmla="*/ 12 w 111"/>
                <a:gd name="T7" fmla="*/ 33 h 112"/>
                <a:gd name="T8" fmla="*/ 78 w 111"/>
                <a:gd name="T9" fmla="*/ 13 h 112"/>
                <a:gd name="T10" fmla="*/ 34 w 111"/>
                <a:gd name="T11" fmla="*/ 97 h 112"/>
                <a:gd name="T12" fmla="*/ 97 w 111"/>
                <a:gd name="T13" fmla="*/ 78 h 112"/>
                <a:gd name="T14" fmla="*/ 77 w 111"/>
                <a:gd name="T15" fmla="*/ 15 h 112"/>
                <a:gd name="T16" fmla="*/ 14 w 111"/>
                <a:gd name="T17" fmla="*/ 34 h 112"/>
                <a:gd name="T18" fmla="*/ 34 w 111"/>
                <a:gd name="T19" fmla="*/ 97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1" h="112">
                  <a:moveTo>
                    <a:pt x="78" y="13"/>
                  </a:moveTo>
                  <a:cubicBezTo>
                    <a:pt x="102" y="25"/>
                    <a:pt x="111" y="55"/>
                    <a:pt x="99" y="79"/>
                  </a:cubicBezTo>
                  <a:cubicBezTo>
                    <a:pt x="86" y="102"/>
                    <a:pt x="57" y="112"/>
                    <a:pt x="33" y="99"/>
                  </a:cubicBezTo>
                  <a:cubicBezTo>
                    <a:pt x="9" y="87"/>
                    <a:pt x="0" y="57"/>
                    <a:pt x="12" y="33"/>
                  </a:cubicBezTo>
                  <a:cubicBezTo>
                    <a:pt x="25" y="9"/>
                    <a:pt x="55" y="0"/>
                    <a:pt x="78" y="13"/>
                  </a:cubicBezTo>
                  <a:close/>
                  <a:moveTo>
                    <a:pt x="34" y="97"/>
                  </a:moveTo>
                  <a:cubicBezTo>
                    <a:pt x="57" y="109"/>
                    <a:pt x="85" y="100"/>
                    <a:pt x="97" y="78"/>
                  </a:cubicBezTo>
                  <a:cubicBezTo>
                    <a:pt x="109" y="55"/>
                    <a:pt x="100" y="27"/>
                    <a:pt x="77" y="15"/>
                  </a:cubicBezTo>
                  <a:cubicBezTo>
                    <a:pt x="55" y="3"/>
                    <a:pt x="26" y="11"/>
                    <a:pt x="14" y="34"/>
                  </a:cubicBezTo>
                  <a:cubicBezTo>
                    <a:pt x="2" y="57"/>
                    <a:pt x="11" y="85"/>
                    <a:pt x="34" y="9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13" name="Freeform 64">
              <a:extLst>
                <a:ext uri="{FF2B5EF4-FFF2-40B4-BE49-F238E27FC236}">
                  <a16:creationId xmlns:a16="http://schemas.microsoft.com/office/drawing/2014/main" id="{5DB5CA28-A6B8-4F48-B1C6-E2B8F4DDD77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114" y="4490"/>
              <a:ext cx="183" cy="184"/>
            </a:xfrm>
            <a:custGeom>
              <a:avLst/>
              <a:gdLst>
                <a:gd name="T0" fmla="*/ 112 w 159"/>
                <a:gd name="T1" fmla="*/ 18 h 160"/>
                <a:gd name="T2" fmla="*/ 141 w 159"/>
                <a:gd name="T3" fmla="*/ 112 h 160"/>
                <a:gd name="T4" fmla="*/ 47 w 159"/>
                <a:gd name="T5" fmla="*/ 142 h 160"/>
                <a:gd name="T6" fmla="*/ 18 w 159"/>
                <a:gd name="T7" fmla="*/ 47 h 160"/>
                <a:gd name="T8" fmla="*/ 112 w 159"/>
                <a:gd name="T9" fmla="*/ 18 h 160"/>
                <a:gd name="T10" fmla="*/ 48 w 159"/>
                <a:gd name="T11" fmla="*/ 140 h 160"/>
                <a:gd name="T12" fmla="*/ 140 w 159"/>
                <a:gd name="T13" fmla="*/ 111 h 160"/>
                <a:gd name="T14" fmla="*/ 111 w 159"/>
                <a:gd name="T15" fmla="*/ 20 h 160"/>
                <a:gd name="T16" fmla="*/ 20 w 159"/>
                <a:gd name="T17" fmla="*/ 48 h 160"/>
                <a:gd name="T18" fmla="*/ 48 w 159"/>
                <a:gd name="T19" fmla="*/ 14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9" h="160">
                  <a:moveTo>
                    <a:pt x="112" y="18"/>
                  </a:moveTo>
                  <a:cubicBezTo>
                    <a:pt x="146" y="36"/>
                    <a:pt x="159" y="78"/>
                    <a:pt x="141" y="112"/>
                  </a:cubicBezTo>
                  <a:cubicBezTo>
                    <a:pt x="123" y="146"/>
                    <a:pt x="81" y="160"/>
                    <a:pt x="47" y="142"/>
                  </a:cubicBezTo>
                  <a:cubicBezTo>
                    <a:pt x="13" y="124"/>
                    <a:pt x="0" y="81"/>
                    <a:pt x="18" y="47"/>
                  </a:cubicBezTo>
                  <a:cubicBezTo>
                    <a:pt x="36" y="13"/>
                    <a:pt x="78" y="0"/>
                    <a:pt x="112" y="18"/>
                  </a:cubicBezTo>
                  <a:close/>
                  <a:moveTo>
                    <a:pt x="48" y="140"/>
                  </a:moveTo>
                  <a:cubicBezTo>
                    <a:pt x="81" y="157"/>
                    <a:pt x="122" y="144"/>
                    <a:pt x="140" y="111"/>
                  </a:cubicBezTo>
                  <a:cubicBezTo>
                    <a:pt x="157" y="78"/>
                    <a:pt x="144" y="37"/>
                    <a:pt x="111" y="20"/>
                  </a:cubicBezTo>
                  <a:cubicBezTo>
                    <a:pt x="78" y="3"/>
                    <a:pt x="37" y="15"/>
                    <a:pt x="20" y="48"/>
                  </a:cubicBezTo>
                  <a:cubicBezTo>
                    <a:pt x="2" y="81"/>
                    <a:pt x="15" y="122"/>
                    <a:pt x="48" y="1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14" name="Freeform 65">
              <a:extLst>
                <a:ext uri="{FF2B5EF4-FFF2-40B4-BE49-F238E27FC236}">
                  <a16:creationId xmlns:a16="http://schemas.microsoft.com/office/drawing/2014/main" id="{6B52BDB2-D02B-4431-8D6E-6B3C9DADA828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8" y="4763"/>
              <a:ext cx="86" cy="86"/>
            </a:xfrm>
            <a:custGeom>
              <a:avLst/>
              <a:gdLst>
                <a:gd name="T0" fmla="*/ 8 w 75"/>
                <a:gd name="T1" fmla="*/ 22 h 75"/>
                <a:gd name="T2" fmla="*/ 52 w 75"/>
                <a:gd name="T3" fmla="*/ 9 h 75"/>
                <a:gd name="T4" fmla="*/ 66 w 75"/>
                <a:gd name="T5" fmla="*/ 53 h 75"/>
                <a:gd name="T6" fmla="*/ 22 w 75"/>
                <a:gd name="T7" fmla="*/ 67 h 75"/>
                <a:gd name="T8" fmla="*/ 8 w 75"/>
                <a:gd name="T9" fmla="*/ 2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75">
                  <a:moveTo>
                    <a:pt x="8" y="22"/>
                  </a:moveTo>
                  <a:cubicBezTo>
                    <a:pt x="17" y="6"/>
                    <a:pt x="36" y="0"/>
                    <a:pt x="52" y="9"/>
                  </a:cubicBezTo>
                  <a:cubicBezTo>
                    <a:pt x="69" y="17"/>
                    <a:pt x="75" y="37"/>
                    <a:pt x="66" y="53"/>
                  </a:cubicBezTo>
                  <a:cubicBezTo>
                    <a:pt x="58" y="69"/>
                    <a:pt x="38" y="75"/>
                    <a:pt x="22" y="67"/>
                  </a:cubicBezTo>
                  <a:cubicBezTo>
                    <a:pt x="6" y="58"/>
                    <a:pt x="0" y="38"/>
                    <a:pt x="8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15" name="Freeform 66">
              <a:extLst>
                <a:ext uri="{FF2B5EF4-FFF2-40B4-BE49-F238E27FC236}">
                  <a16:creationId xmlns:a16="http://schemas.microsoft.com/office/drawing/2014/main" id="{1EFAF0F5-0922-4A5C-A931-480127579AC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566" y="4742"/>
              <a:ext cx="129" cy="128"/>
            </a:xfrm>
            <a:custGeom>
              <a:avLst/>
              <a:gdLst>
                <a:gd name="T0" fmla="*/ 79 w 112"/>
                <a:gd name="T1" fmla="*/ 12 h 111"/>
                <a:gd name="T2" fmla="*/ 99 w 112"/>
                <a:gd name="T3" fmla="*/ 78 h 111"/>
                <a:gd name="T4" fmla="*/ 33 w 112"/>
                <a:gd name="T5" fmla="*/ 99 h 111"/>
                <a:gd name="T6" fmla="*/ 13 w 112"/>
                <a:gd name="T7" fmla="*/ 33 h 111"/>
                <a:gd name="T8" fmla="*/ 79 w 112"/>
                <a:gd name="T9" fmla="*/ 12 h 111"/>
                <a:gd name="T10" fmla="*/ 34 w 112"/>
                <a:gd name="T11" fmla="*/ 97 h 111"/>
                <a:gd name="T12" fmla="*/ 98 w 112"/>
                <a:gd name="T13" fmla="*/ 77 h 111"/>
                <a:gd name="T14" fmla="*/ 78 w 112"/>
                <a:gd name="T15" fmla="*/ 14 h 111"/>
                <a:gd name="T16" fmla="*/ 15 w 112"/>
                <a:gd name="T17" fmla="*/ 34 h 111"/>
                <a:gd name="T18" fmla="*/ 34 w 112"/>
                <a:gd name="T19" fmla="*/ 97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2" h="111">
                  <a:moveTo>
                    <a:pt x="79" y="12"/>
                  </a:moveTo>
                  <a:cubicBezTo>
                    <a:pt x="103" y="25"/>
                    <a:pt x="112" y="55"/>
                    <a:pt x="99" y="78"/>
                  </a:cubicBezTo>
                  <a:cubicBezTo>
                    <a:pt x="87" y="102"/>
                    <a:pt x="57" y="111"/>
                    <a:pt x="33" y="99"/>
                  </a:cubicBezTo>
                  <a:cubicBezTo>
                    <a:pt x="10" y="86"/>
                    <a:pt x="0" y="57"/>
                    <a:pt x="13" y="33"/>
                  </a:cubicBezTo>
                  <a:cubicBezTo>
                    <a:pt x="26" y="9"/>
                    <a:pt x="55" y="0"/>
                    <a:pt x="79" y="12"/>
                  </a:cubicBezTo>
                  <a:close/>
                  <a:moveTo>
                    <a:pt x="34" y="97"/>
                  </a:moveTo>
                  <a:cubicBezTo>
                    <a:pt x="57" y="109"/>
                    <a:pt x="86" y="100"/>
                    <a:pt x="98" y="77"/>
                  </a:cubicBezTo>
                  <a:cubicBezTo>
                    <a:pt x="110" y="55"/>
                    <a:pt x="101" y="26"/>
                    <a:pt x="78" y="14"/>
                  </a:cubicBezTo>
                  <a:cubicBezTo>
                    <a:pt x="55" y="2"/>
                    <a:pt x="27" y="11"/>
                    <a:pt x="15" y="34"/>
                  </a:cubicBezTo>
                  <a:cubicBezTo>
                    <a:pt x="3" y="57"/>
                    <a:pt x="12" y="85"/>
                    <a:pt x="34" y="9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16" name="Freeform 67">
              <a:extLst>
                <a:ext uri="{FF2B5EF4-FFF2-40B4-BE49-F238E27FC236}">
                  <a16:creationId xmlns:a16="http://schemas.microsoft.com/office/drawing/2014/main" id="{5BC8D50B-8F86-4F1B-99A8-7D7D4FD9B87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539" y="4715"/>
              <a:ext cx="184" cy="183"/>
            </a:xfrm>
            <a:custGeom>
              <a:avLst/>
              <a:gdLst>
                <a:gd name="T0" fmla="*/ 112 w 159"/>
                <a:gd name="T1" fmla="*/ 18 h 159"/>
                <a:gd name="T2" fmla="*/ 141 w 159"/>
                <a:gd name="T3" fmla="*/ 112 h 159"/>
                <a:gd name="T4" fmla="*/ 47 w 159"/>
                <a:gd name="T5" fmla="*/ 141 h 159"/>
                <a:gd name="T6" fmla="*/ 18 w 159"/>
                <a:gd name="T7" fmla="*/ 47 h 159"/>
                <a:gd name="T8" fmla="*/ 112 w 159"/>
                <a:gd name="T9" fmla="*/ 18 h 159"/>
                <a:gd name="T10" fmla="*/ 48 w 159"/>
                <a:gd name="T11" fmla="*/ 139 h 159"/>
                <a:gd name="T12" fmla="*/ 139 w 159"/>
                <a:gd name="T13" fmla="*/ 111 h 159"/>
                <a:gd name="T14" fmla="*/ 111 w 159"/>
                <a:gd name="T15" fmla="*/ 20 h 159"/>
                <a:gd name="T16" fmla="*/ 19 w 159"/>
                <a:gd name="T17" fmla="*/ 48 h 159"/>
                <a:gd name="T18" fmla="*/ 48 w 159"/>
                <a:gd name="T19" fmla="*/ 139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9" h="159">
                  <a:moveTo>
                    <a:pt x="112" y="18"/>
                  </a:moveTo>
                  <a:cubicBezTo>
                    <a:pt x="146" y="36"/>
                    <a:pt x="159" y="78"/>
                    <a:pt x="141" y="112"/>
                  </a:cubicBezTo>
                  <a:cubicBezTo>
                    <a:pt x="123" y="146"/>
                    <a:pt x="81" y="159"/>
                    <a:pt x="47" y="141"/>
                  </a:cubicBezTo>
                  <a:cubicBezTo>
                    <a:pt x="13" y="123"/>
                    <a:pt x="0" y="81"/>
                    <a:pt x="18" y="47"/>
                  </a:cubicBezTo>
                  <a:cubicBezTo>
                    <a:pt x="35" y="13"/>
                    <a:pt x="78" y="0"/>
                    <a:pt x="112" y="18"/>
                  </a:cubicBezTo>
                  <a:close/>
                  <a:moveTo>
                    <a:pt x="48" y="139"/>
                  </a:moveTo>
                  <a:cubicBezTo>
                    <a:pt x="81" y="157"/>
                    <a:pt x="122" y="144"/>
                    <a:pt x="139" y="111"/>
                  </a:cubicBezTo>
                  <a:cubicBezTo>
                    <a:pt x="156" y="78"/>
                    <a:pt x="144" y="37"/>
                    <a:pt x="111" y="20"/>
                  </a:cubicBezTo>
                  <a:cubicBezTo>
                    <a:pt x="78" y="2"/>
                    <a:pt x="37" y="15"/>
                    <a:pt x="19" y="48"/>
                  </a:cubicBezTo>
                  <a:cubicBezTo>
                    <a:pt x="2" y="81"/>
                    <a:pt x="15" y="122"/>
                    <a:pt x="48" y="13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17" name="Freeform 68">
              <a:extLst>
                <a:ext uri="{FF2B5EF4-FFF2-40B4-BE49-F238E27FC236}">
                  <a16:creationId xmlns:a16="http://schemas.microsoft.com/office/drawing/2014/main" id="{E4E7F011-C5F2-4113-AAC1-D329C9960913}"/>
                </a:ext>
              </a:extLst>
            </p:cNvPr>
            <p:cNvSpPr>
              <a:spLocks/>
            </p:cNvSpPr>
            <p:nvPr/>
          </p:nvSpPr>
          <p:spPr bwMode="auto">
            <a:xfrm>
              <a:off x="5751" y="4407"/>
              <a:ext cx="87" cy="86"/>
            </a:xfrm>
            <a:custGeom>
              <a:avLst/>
              <a:gdLst>
                <a:gd name="T0" fmla="*/ 8 w 75"/>
                <a:gd name="T1" fmla="*/ 22 h 75"/>
                <a:gd name="T2" fmla="*/ 53 w 75"/>
                <a:gd name="T3" fmla="*/ 8 h 75"/>
                <a:gd name="T4" fmla="*/ 66 w 75"/>
                <a:gd name="T5" fmla="*/ 52 h 75"/>
                <a:gd name="T6" fmla="*/ 22 w 75"/>
                <a:gd name="T7" fmla="*/ 66 h 75"/>
                <a:gd name="T8" fmla="*/ 8 w 75"/>
                <a:gd name="T9" fmla="*/ 2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75">
                  <a:moveTo>
                    <a:pt x="8" y="22"/>
                  </a:moveTo>
                  <a:cubicBezTo>
                    <a:pt x="17" y="6"/>
                    <a:pt x="37" y="0"/>
                    <a:pt x="53" y="8"/>
                  </a:cubicBezTo>
                  <a:cubicBezTo>
                    <a:pt x="69" y="17"/>
                    <a:pt x="75" y="36"/>
                    <a:pt x="66" y="52"/>
                  </a:cubicBezTo>
                  <a:cubicBezTo>
                    <a:pt x="58" y="68"/>
                    <a:pt x="38" y="75"/>
                    <a:pt x="22" y="66"/>
                  </a:cubicBezTo>
                  <a:cubicBezTo>
                    <a:pt x="6" y="58"/>
                    <a:pt x="0" y="38"/>
                    <a:pt x="8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18" name="Freeform 69">
              <a:extLst>
                <a:ext uri="{FF2B5EF4-FFF2-40B4-BE49-F238E27FC236}">
                  <a16:creationId xmlns:a16="http://schemas.microsoft.com/office/drawing/2014/main" id="{3DE036C0-B13D-4AD3-A0B2-35CA75C43FD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731" y="4385"/>
              <a:ext cx="128" cy="129"/>
            </a:xfrm>
            <a:custGeom>
              <a:avLst/>
              <a:gdLst>
                <a:gd name="T0" fmla="*/ 78 w 111"/>
                <a:gd name="T1" fmla="*/ 13 h 112"/>
                <a:gd name="T2" fmla="*/ 99 w 111"/>
                <a:gd name="T3" fmla="*/ 79 h 112"/>
                <a:gd name="T4" fmla="*/ 33 w 111"/>
                <a:gd name="T5" fmla="*/ 99 h 112"/>
                <a:gd name="T6" fmla="*/ 12 w 111"/>
                <a:gd name="T7" fmla="*/ 33 h 112"/>
                <a:gd name="T8" fmla="*/ 78 w 111"/>
                <a:gd name="T9" fmla="*/ 13 h 112"/>
                <a:gd name="T10" fmla="*/ 34 w 111"/>
                <a:gd name="T11" fmla="*/ 97 h 112"/>
                <a:gd name="T12" fmla="*/ 97 w 111"/>
                <a:gd name="T13" fmla="*/ 78 h 112"/>
                <a:gd name="T14" fmla="*/ 77 w 111"/>
                <a:gd name="T15" fmla="*/ 15 h 112"/>
                <a:gd name="T16" fmla="*/ 14 w 111"/>
                <a:gd name="T17" fmla="*/ 34 h 112"/>
                <a:gd name="T18" fmla="*/ 34 w 111"/>
                <a:gd name="T19" fmla="*/ 97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1" h="112">
                  <a:moveTo>
                    <a:pt x="78" y="13"/>
                  </a:moveTo>
                  <a:cubicBezTo>
                    <a:pt x="102" y="25"/>
                    <a:pt x="111" y="55"/>
                    <a:pt x="99" y="79"/>
                  </a:cubicBezTo>
                  <a:cubicBezTo>
                    <a:pt x="86" y="103"/>
                    <a:pt x="56" y="112"/>
                    <a:pt x="33" y="99"/>
                  </a:cubicBezTo>
                  <a:cubicBezTo>
                    <a:pt x="9" y="87"/>
                    <a:pt x="0" y="57"/>
                    <a:pt x="12" y="33"/>
                  </a:cubicBezTo>
                  <a:cubicBezTo>
                    <a:pt x="25" y="10"/>
                    <a:pt x="54" y="0"/>
                    <a:pt x="78" y="13"/>
                  </a:cubicBezTo>
                  <a:close/>
                  <a:moveTo>
                    <a:pt x="34" y="97"/>
                  </a:moveTo>
                  <a:cubicBezTo>
                    <a:pt x="56" y="109"/>
                    <a:pt x="85" y="101"/>
                    <a:pt x="97" y="78"/>
                  </a:cubicBezTo>
                  <a:cubicBezTo>
                    <a:pt x="109" y="55"/>
                    <a:pt x="100" y="27"/>
                    <a:pt x="77" y="15"/>
                  </a:cubicBezTo>
                  <a:cubicBezTo>
                    <a:pt x="54" y="3"/>
                    <a:pt x="26" y="12"/>
                    <a:pt x="14" y="34"/>
                  </a:cubicBezTo>
                  <a:cubicBezTo>
                    <a:pt x="2" y="57"/>
                    <a:pt x="11" y="85"/>
                    <a:pt x="34" y="9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19" name="Freeform 70">
              <a:extLst>
                <a:ext uri="{FF2B5EF4-FFF2-40B4-BE49-F238E27FC236}">
                  <a16:creationId xmlns:a16="http://schemas.microsoft.com/office/drawing/2014/main" id="{2B6E0502-79C9-48EE-AE72-317FE08152A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703" y="4357"/>
              <a:ext cx="183" cy="185"/>
            </a:xfrm>
            <a:custGeom>
              <a:avLst/>
              <a:gdLst>
                <a:gd name="T0" fmla="*/ 112 w 159"/>
                <a:gd name="T1" fmla="*/ 18 h 160"/>
                <a:gd name="T2" fmla="*/ 141 w 159"/>
                <a:gd name="T3" fmla="*/ 113 h 160"/>
                <a:gd name="T4" fmla="*/ 47 w 159"/>
                <a:gd name="T5" fmla="*/ 142 h 160"/>
                <a:gd name="T6" fmla="*/ 18 w 159"/>
                <a:gd name="T7" fmla="*/ 48 h 160"/>
                <a:gd name="T8" fmla="*/ 112 w 159"/>
                <a:gd name="T9" fmla="*/ 18 h 160"/>
                <a:gd name="T10" fmla="*/ 48 w 159"/>
                <a:gd name="T11" fmla="*/ 140 h 160"/>
                <a:gd name="T12" fmla="*/ 139 w 159"/>
                <a:gd name="T13" fmla="*/ 112 h 160"/>
                <a:gd name="T14" fmla="*/ 111 w 159"/>
                <a:gd name="T15" fmla="*/ 20 h 160"/>
                <a:gd name="T16" fmla="*/ 19 w 159"/>
                <a:gd name="T17" fmla="*/ 49 h 160"/>
                <a:gd name="T18" fmla="*/ 48 w 159"/>
                <a:gd name="T19" fmla="*/ 14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9" h="160">
                  <a:moveTo>
                    <a:pt x="112" y="18"/>
                  </a:moveTo>
                  <a:cubicBezTo>
                    <a:pt x="146" y="36"/>
                    <a:pt x="159" y="79"/>
                    <a:pt x="141" y="113"/>
                  </a:cubicBezTo>
                  <a:cubicBezTo>
                    <a:pt x="123" y="147"/>
                    <a:pt x="81" y="160"/>
                    <a:pt x="47" y="142"/>
                  </a:cubicBezTo>
                  <a:cubicBezTo>
                    <a:pt x="13" y="124"/>
                    <a:pt x="0" y="82"/>
                    <a:pt x="18" y="48"/>
                  </a:cubicBezTo>
                  <a:cubicBezTo>
                    <a:pt x="36" y="14"/>
                    <a:pt x="78" y="0"/>
                    <a:pt x="112" y="18"/>
                  </a:cubicBezTo>
                  <a:close/>
                  <a:moveTo>
                    <a:pt x="48" y="140"/>
                  </a:moveTo>
                  <a:cubicBezTo>
                    <a:pt x="81" y="157"/>
                    <a:pt x="122" y="145"/>
                    <a:pt x="139" y="112"/>
                  </a:cubicBezTo>
                  <a:cubicBezTo>
                    <a:pt x="157" y="79"/>
                    <a:pt x="144" y="38"/>
                    <a:pt x="111" y="20"/>
                  </a:cubicBezTo>
                  <a:cubicBezTo>
                    <a:pt x="78" y="3"/>
                    <a:pt x="37" y="16"/>
                    <a:pt x="19" y="49"/>
                  </a:cubicBezTo>
                  <a:cubicBezTo>
                    <a:pt x="2" y="82"/>
                    <a:pt x="15" y="123"/>
                    <a:pt x="48" y="1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20" name="Freeform 71">
              <a:extLst>
                <a:ext uri="{FF2B5EF4-FFF2-40B4-BE49-F238E27FC236}">
                  <a16:creationId xmlns:a16="http://schemas.microsoft.com/office/drawing/2014/main" id="{D8789E56-5DC9-4DBF-973F-DAF4BE622BA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542" y="4789"/>
              <a:ext cx="511" cy="424"/>
            </a:xfrm>
            <a:custGeom>
              <a:avLst/>
              <a:gdLst>
                <a:gd name="T0" fmla="*/ 0 w 511"/>
                <a:gd name="T1" fmla="*/ 360 h 424"/>
                <a:gd name="T2" fmla="*/ 0 w 511"/>
                <a:gd name="T3" fmla="*/ 359 h 424"/>
                <a:gd name="T4" fmla="*/ 170 w 511"/>
                <a:gd name="T5" fmla="*/ 0 h 424"/>
                <a:gd name="T6" fmla="*/ 511 w 511"/>
                <a:gd name="T7" fmla="*/ 424 h 424"/>
                <a:gd name="T8" fmla="*/ 0 w 511"/>
                <a:gd name="T9" fmla="*/ 360 h 424"/>
                <a:gd name="T10" fmla="*/ 171 w 511"/>
                <a:gd name="T11" fmla="*/ 5 h 424"/>
                <a:gd name="T12" fmla="*/ 4 w 511"/>
                <a:gd name="T13" fmla="*/ 358 h 424"/>
                <a:gd name="T14" fmla="*/ 506 w 511"/>
                <a:gd name="T15" fmla="*/ 421 h 424"/>
                <a:gd name="T16" fmla="*/ 171 w 511"/>
                <a:gd name="T17" fmla="*/ 5 h 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11" h="424">
                  <a:moveTo>
                    <a:pt x="0" y="360"/>
                  </a:moveTo>
                  <a:lnTo>
                    <a:pt x="0" y="359"/>
                  </a:lnTo>
                  <a:lnTo>
                    <a:pt x="170" y="0"/>
                  </a:lnTo>
                  <a:lnTo>
                    <a:pt x="511" y="424"/>
                  </a:lnTo>
                  <a:lnTo>
                    <a:pt x="0" y="360"/>
                  </a:lnTo>
                  <a:close/>
                  <a:moveTo>
                    <a:pt x="171" y="5"/>
                  </a:moveTo>
                  <a:lnTo>
                    <a:pt x="4" y="358"/>
                  </a:lnTo>
                  <a:lnTo>
                    <a:pt x="506" y="421"/>
                  </a:lnTo>
                  <a:lnTo>
                    <a:pt x="171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21" name="Freeform 72">
              <a:extLst>
                <a:ext uri="{FF2B5EF4-FFF2-40B4-BE49-F238E27FC236}">
                  <a16:creationId xmlns:a16="http://schemas.microsoft.com/office/drawing/2014/main" id="{1F39E916-E45A-486D-99A1-5C3A3F351A0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709" y="4789"/>
              <a:ext cx="723" cy="424"/>
            </a:xfrm>
            <a:custGeom>
              <a:avLst/>
              <a:gdLst>
                <a:gd name="T0" fmla="*/ 341 w 723"/>
                <a:gd name="T1" fmla="*/ 424 h 424"/>
                <a:gd name="T2" fmla="*/ 340 w 723"/>
                <a:gd name="T3" fmla="*/ 423 h 424"/>
                <a:gd name="T4" fmla="*/ 0 w 723"/>
                <a:gd name="T5" fmla="*/ 0 h 424"/>
                <a:gd name="T6" fmla="*/ 723 w 723"/>
                <a:gd name="T7" fmla="*/ 287 h 424"/>
                <a:gd name="T8" fmla="*/ 720 w 723"/>
                <a:gd name="T9" fmla="*/ 289 h 424"/>
                <a:gd name="T10" fmla="*/ 341 w 723"/>
                <a:gd name="T11" fmla="*/ 424 h 424"/>
                <a:gd name="T12" fmla="*/ 8 w 723"/>
                <a:gd name="T13" fmla="*/ 6 h 424"/>
                <a:gd name="T14" fmla="*/ 342 w 723"/>
                <a:gd name="T15" fmla="*/ 421 h 424"/>
                <a:gd name="T16" fmla="*/ 716 w 723"/>
                <a:gd name="T17" fmla="*/ 287 h 424"/>
                <a:gd name="T18" fmla="*/ 8 w 723"/>
                <a:gd name="T19" fmla="*/ 6 h 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23" h="424">
                  <a:moveTo>
                    <a:pt x="341" y="424"/>
                  </a:moveTo>
                  <a:lnTo>
                    <a:pt x="340" y="423"/>
                  </a:lnTo>
                  <a:lnTo>
                    <a:pt x="0" y="0"/>
                  </a:lnTo>
                  <a:lnTo>
                    <a:pt x="723" y="287"/>
                  </a:lnTo>
                  <a:lnTo>
                    <a:pt x="720" y="289"/>
                  </a:lnTo>
                  <a:lnTo>
                    <a:pt x="341" y="424"/>
                  </a:lnTo>
                  <a:close/>
                  <a:moveTo>
                    <a:pt x="8" y="6"/>
                  </a:moveTo>
                  <a:lnTo>
                    <a:pt x="342" y="421"/>
                  </a:lnTo>
                  <a:lnTo>
                    <a:pt x="716" y="287"/>
                  </a:lnTo>
                  <a:lnTo>
                    <a:pt x="8" y="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22" name="Freeform 73">
              <a:extLst>
                <a:ext uri="{FF2B5EF4-FFF2-40B4-BE49-F238E27FC236}">
                  <a16:creationId xmlns:a16="http://schemas.microsoft.com/office/drawing/2014/main" id="{D49F00F7-A4A6-4E8A-AD2A-09539589183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710" y="4542"/>
              <a:ext cx="720" cy="537"/>
            </a:xfrm>
            <a:custGeom>
              <a:avLst/>
              <a:gdLst>
                <a:gd name="T0" fmla="*/ 720 w 720"/>
                <a:gd name="T1" fmla="*/ 537 h 537"/>
                <a:gd name="T2" fmla="*/ 718 w 720"/>
                <a:gd name="T3" fmla="*/ 536 h 537"/>
                <a:gd name="T4" fmla="*/ 0 w 720"/>
                <a:gd name="T5" fmla="*/ 250 h 537"/>
                <a:gd name="T6" fmla="*/ 2 w 720"/>
                <a:gd name="T7" fmla="*/ 249 h 537"/>
                <a:gd name="T8" fmla="*/ 472 w 720"/>
                <a:gd name="T9" fmla="*/ 0 h 537"/>
                <a:gd name="T10" fmla="*/ 720 w 720"/>
                <a:gd name="T11" fmla="*/ 537 h 537"/>
                <a:gd name="T12" fmla="*/ 5 w 720"/>
                <a:gd name="T13" fmla="*/ 250 h 537"/>
                <a:gd name="T14" fmla="*/ 716 w 720"/>
                <a:gd name="T15" fmla="*/ 532 h 537"/>
                <a:gd name="T16" fmla="*/ 471 w 720"/>
                <a:gd name="T17" fmla="*/ 3 h 537"/>
                <a:gd name="T18" fmla="*/ 5 w 720"/>
                <a:gd name="T19" fmla="*/ 250 h 5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20" h="537">
                  <a:moveTo>
                    <a:pt x="720" y="537"/>
                  </a:moveTo>
                  <a:lnTo>
                    <a:pt x="718" y="536"/>
                  </a:lnTo>
                  <a:lnTo>
                    <a:pt x="0" y="250"/>
                  </a:lnTo>
                  <a:lnTo>
                    <a:pt x="2" y="249"/>
                  </a:lnTo>
                  <a:lnTo>
                    <a:pt x="472" y="0"/>
                  </a:lnTo>
                  <a:lnTo>
                    <a:pt x="720" y="537"/>
                  </a:lnTo>
                  <a:close/>
                  <a:moveTo>
                    <a:pt x="5" y="250"/>
                  </a:moveTo>
                  <a:lnTo>
                    <a:pt x="716" y="532"/>
                  </a:lnTo>
                  <a:lnTo>
                    <a:pt x="471" y="3"/>
                  </a:lnTo>
                  <a:lnTo>
                    <a:pt x="5" y="25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23" name="Freeform 74">
              <a:extLst>
                <a:ext uri="{FF2B5EF4-FFF2-40B4-BE49-F238E27FC236}">
                  <a16:creationId xmlns:a16="http://schemas.microsoft.com/office/drawing/2014/main" id="{D98121A9-1A7E-46A2-9044-E890ECCC043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179" y="4542"/>
              <a:ext cx="624" cy="537"/>
            </a:xfrm>
            <a:custGeom>
              <a:avLst/>
              <a:gdLst>
                <a:gd name="T0" fmla="*/ 249 w 624"/>
                <a:gd name="T1" fmla="*/ 537 h 537"/>
                <a:gd name="T2" fmla="*/ 248 w 624"/>
                <a:gd name="T3" fmla="*/ 534 h 537"/>
                <a:gd name="T4" fmla="*/ 0 w 624"/>
                <a:gd name="T5" fmla="*/ 0 h 537"/>
                <a:gd name="T6" fmla="*/ 2 w 624"/>
                <a:gd name="T7" fmla="*/ 1 h 537"/>
                <a:gd name="T8" fmla="*/ 624 w 624"/>
                <a:gd name="T9" fmla="*/ 154 h 537"/>
                <a:gd name="T10" fmla="*/ 622 w 624"/>
                <a:gd name="T11" fmla="*/ 155 h 537"/>
                <a:gd name="T12" fmla="*/ 249 w 624"/>
                <a:gd name="T13" fmla="*/ 537 h 537"/>
                <a:gd name="T14" fmla="*/ 5 w 624"/>
                <a:gd name="T15" fmla="*/ 3 h 537"/>
                <a:gd name="T16" fmla="*/ 250 w 624"/>
                <a:gd name="T17" fmla="*/ 532 h 537"/>
                <a:gd name="T18" fmla="*/ 619 w 624"/>
                <a:gd name="T19" fmla="*/ 155 h 537"/>
                <a:gd name="T20" fmla="*/ 5 w 624"/>
                <a:gd name="T21" fmla="*/ 3 h 5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24" h="537">
                  <a:moveTo>
                    <a:pt x="249" y="537"/>
                  </a:moveTo>
                  <a:lnTo>
                    <a:pt x="248" y="534"/>
                  </a:lnTo>
                  <a:lnTo>
                    <a:pt x="0" y="0"/>
                  </a:lnTo>
                  <a:lnTo>
                    <a:pt x="2" y="1"/>
                  </a:lnTo>
                  <a:lnTo>
                    <a:pt x="624" y="154"/>
                  </a:lnTo>
                  <a:lnTo>
                    <a:pt x="622" y="155"/>
                  </a:lnTo>
                  <a:lnTo>
                    <a:pt x="249" y="537"/>
                  </a:lnTo>
                  <a:close/>
                  <a:moveTo>
                    <a:pt x="5" y="3"/>
                  </a:moveTo>
                  <a:lnTo>
                    <a:pt x="250" y="532"/>
                  </a:lnTo>
                  <a:lnTo>
                    <a:pt x="619" y="155"/>
                  </a:lnTo>
                  <a:lnTo>
                    <a:pt x="5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24" name="Freeform 75">
              <a:extLst>
                <a:ext uri="{FF2B5EF4-FFF2-40B4-BE49-F238E27FC236}">
                  <a16:creationId xmlns:a16="http://schemas.microsoft.com/office/drawing/2014/main" id="{17C9FB04-6EAB-45D7-A79B-215463D4355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613" y="4051"/>
              <a:ext cx="593" cy="495"/>
            </a:xfrm>
            <a:custGeom>
              <a:avLst/>
              <a:gdLst>
                <a:gd name="T0" fmla="*/ 569 w 593"/>
                <a:gd name="T1" fmla="*/ 495 h 495"/>
                <a:gd name="T2" fmla="*/ 567 w 593"/>
                <a:gd name="T3" fmla="*/ 494 h 495"/>
                <a:gd name="T4" fmla="*/ 0 w 593"/>
                <a:gd name="T5" fmla="*/ 0 h 495"/>
                <a:gd name="T6" fmla="*/ 593 w 593"/>
                <a:gd name="T7" fmla="*/ 190 h 495"/>
                <a:gd name="T8" fmla="*/ 569 w 593"/>
                <a:gd name="T9" fmla="*/ 495 h 495"/>
                <a:gd name="T10" fmla="*/ 11 w 593"/>
                <a:gd name="T11" fmla="*/ 6 h 495"/>
                <a:gd name="T12" fmla="*/ 567 w 593"/>
                <a:gd name="T13" fmla="*/ 491 h 495"/>
                <a:gd name="T14" fmla="*/ 590 w 593"/>
                <a:gd name="T15" fmla="*/ 191 h 495"/>
                <a:gd name="T16" fmla="*/ 11 w 593"/>
                <a:gd name="T17" fmla="*/ 6 h 4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93" h="495">
                  <a:moveTo>
                    <a:pt x="569" y="495"/>
                  </a:moveTo>
                  <a:lnTo>
                    <a:pt x="567" y="494"/>
                  </a:lnTo>
                  <a:lnTo>
                    <a:pt x="0" y="0"/>
                  </a:lnTo>
                  <a:lnTo>
                    <a:pt x="593" y="190"/>
                  </a:lnTo>
                  <a:lnTo>
                    <a:pt x="569" y="495"/>
                  </a:lnTo>
                  <a:close/>
                  <a:moveTo>
                    <a:pt x="11" y="6"/>
                  </a:moveTo>
                  <a:lnTo>
                    <a:pt x="567" y="491"/>
                  </a:lnTo>
                  <a:lnTo>
                    <a:pt x="590" y="191"/>
                  </a:lnTo>
                  <a:lnTo>
                    <a:pt x="11" y="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25" name="Freeform 76">
              <a:extLst>
                <a:ext uri="{FF2B5EF4-FFF2-40B4-BE49-F238E27FC236}">
                  <a16:creationId xmlns:a16="http://schemas.microsoft.com/office/drawing/2014/main" id="{8EB7E7E1-3929-4D55-BCFF-136649494D9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615" y="4050"/>
              <a:ext cx="571" cy="496"/>
            </a:xfrm>
            <a:custGeom>
              <a:avLst/>
              <a:gdLst>
                <a:gd name="T0" fmla="*/ 571 w 571"/>
                <a:gd name="T1" fmla="*/ 496 h 496"/>
                <a:gd name="T2" fmla="*/ 175 w 571"/>
                <a:gd name="T3" fmla="*/ 419 h 496"/>
                <a:gd name="T4" fmla="*/ 175 w 571"/>
                <a:gd name="T5" fmla="*/ 418 h 496"/>
                <a:gd name="T6" fmla="*/ 0 w 571"/>
                <a:gd name="T7" fmla="*/ 0 h 496"/>
                <a:gd name="T8" fmla="*/ 571 w 571"/>
                <a:gd name="T9" fmla="*/ 496 h 496"/>
                <a:gd name="T10" fmla="*/ 178 w 571"/>
                <a:gd name="T11" fmla="*/ 417 h 496"/>
                <a:gd name="T12" fmla="*/ 562 w 571"/>
                <a:gd name="T13" fmla="*/ 492 h 496"/>
                <a:gd name="T14" fmla="*/ 7 w 571"/>
                <a:gd name="T15" fmla="*/ 9 h 496"/>
                <a:gd name="T16" fmla="*/ 178 w 571"/>
                <a:gd name="T17" fmla="*/ 417 h 4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71" h="496">
                  <a:moveTo>
                    <a:pt x="571" y="496"/>
                  </a:moveTo>
                  <a:lnTo>
                    <a:pt x="175" y="419"/>
                  </a:lnTo>
                  <a:lnTo>
                    <a:pt x="175" y="418"/>
                  </a:lnTo>
                  <a:lnTo>
                    <a:pt x="0" y="0"/>
                  </a:lnTo>
                  <a:lnTo>
                    <a:pt x="571" y="496"/>
                  </a:lnTo>
                  <a:close/>
                  <a:moveTo>
                    <a:pt x="178" y="417"/>
                  </a:moveTo>
                  <a:lnTo>
                    <a:pt x="562" y="492"/>
                  </a:lnTo>
                  <a:lnTo>
                    <a:pt x="7" y="9"/>
                  </a:lnTo>
                  <a:lnTo>
                    <a:pt x="178" y="41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26" name="Freeform 77">
              <a:extLst>
                <a:ext uri="{FF2B5EF4-FFF2-40B4-BE49-F238E27FC236}">
                  <a16:creationId xmlns:a16="http://schemas.microsoft.com/office/drawing/2014/main" id="{F6B0E510-57B2-4C86-A336-2D4762B1BEE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711" y="4467"/>
              <a:ext cx="474" cy="327"/>
            </a:xfrm>
            <a:custGeom>
              <a:avLst/>
              <a:gdLst>
                <a:gd name="T0" fmla="*/ 0 w 474"/>
                <a:gd name="T1" fmla="*/ 327 h 327"/>
                <a:gd name="T2" fmla="*/ 79 w 474"/>
                <a:gd name="T3" fmla="*/ 0 h 327"/>
                <a:gd name="T4" fmla="*/ 474 w 474"/>
                <a:gd name="T5" fmla="*/ 76 h 327"/>
                <a:gd name="T6" fmla="*/ 471 w 474"/>
                <a:gd name="T7" fmla="*/ 78 h 327"/>
                <a:gd name="T8" fmla="*/ 0 w 474"/>
                <a:gd name="T9" fmla="*/ 327 h 327"/>
                <a:gd name="T10" fmla="*/ 82 w 474"/>
                <a:gd name="T11" fmla="*/ 2 h 327"/>
                <a:gd name="T12" fmla="*/ 3 w 474"/>
                <a:gd name="T13" fmla="*/ 322 h 327"/>
                <a:gd name="T14" fmla="*/ 467 w 474"/>
                <a:gd name="T15" fmla="*/ 77 h 327"/>
                <a:gd name="T16" fmla="*/ 82 w 474"/>
                <a:gd name="T17" fmla="*/ 2 h 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74" h="327">
                  <a:moveTo>
                    <a:pt x="0" y="327"/>
                  </a:moveTo>
                  <a:lnTo>
                    <a:pt x="79" y="0"/>
                  </a:lnTo>
                  <a:lnTo>
                    <a:pt x="474" y="76"/>
                  </a:lnTo>
                  <a:lnTo>
                    <a:pt x="471" y="78"/>
                  </a:lnTo>
                  <a:lnTo>
                    <a:pt x="0" y="327"/>
                  </a:lnTo>
                  <a:close/>
                  <a:moveTo>
                    <a:pt x="82" y="2"/>
                  </a:moveTo>
                  <a:lnTo>
                    <a:pt x="3" y="322"/>
                  </a:lnTo>
                  <a:lnTo>
                    <a:pt x="467" y="77"/>
                  </a:lnTo>
                  <a:lnTo>
                    <a:pt x="82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27" name="Freeform 78">
              <a:extLst>
                <a:ext uri="{FF2B5EF4-FFF2-40B4-BE49-F238E27FC236}">
                  <a16:creationId xmlns:a16="http://schemas.microsoft.com/office/drawing/2014/main" id="{B684EDCB-ADB7-481A-9CC0-7883DD55E7A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097" y="4466"/>
              <a:ext cx="697" cy="351"/>
            </a:xfrm>
            <a:custGeom>
              <a:avLst/>
              <a:gdLst>
                <a:gd name="T0" fmla="*/ 0 w 697"/>
                <a:gd name="T1" fmla="*/ 351 h 351"/>
                <a:gd name="T2" fmla="*/ 697 w 697"/>
                <a:gd name="T3" fmla="*/ 0 h 351"/>
                <a:gd name="T4" fmla="*/ 616 w 697"/>
                <a:gd name="T5" fmla="*/ 327 h 351"/>
                <a:gd name="T6" fmla="*/ 615 w 697"/>
                <a:gd name="T7" fmla="*/ 327 h 351"/>
                <a:gd name="T8" fmla="*/ 0 w 697"/>
                <a:gd name="T9" fmla="*/ 351 h 351"/>
                <a:gd name="T10" fmla="*/ 692 w 697"/>
                <a:gd name="T11" fmla="*/ 4 h 351"/>
                <a:gd name="T12" fmla="*/ 12 w 697"/>
                <a:gd name="T13" fmla="*/ 348 h 351"/>
                <a:gd name="T14" fmla="*/ 614 w 697"/>
                <a:gd name="T15" fmla="*/ 325 h 351"/>
                <a:gd name="T16" fmla="*/ 692 w 697"/>
                <a:gd name="T17" fmla="*/ 4 h 3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97" h="351">
                  <a:moveTo>
                    <a:pt x="0" y="351"/>
                  </a:moveTo>
                  <a:lnTo>
                    <a:pt x="697" y="0"/>
                  </a:lnTo>
                  <a:lnTo>
                    <a:pt x="616" y="327"/>
                  </a:lnTo>
                  <a:lnTo>
                    <a:pt x="615" y="327"/>
                  </a:lnTo>
                  <a:lnTo>
                    <a:pt x="0" y="351"/>
                  </a:lnTo>
                  <a:close/>
                  <a:moveTo>
                    <a:pt x="692" y="4"/>
                  </a:moveTo>
                  <a:lnTo>
                    <a:pt x="12" y="348"/>
                  </a:lnTo>
                  <a:lnTo>
                    <a:pt x="614" y="325"/>
                  </a:lnTo>
                  <a:lnTo>
                    <a:pt x="692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28" name="Freeform 79">
              <a:extLst>
                <a:ext uri="{FF2B5EF4-FFF2-40B4-BE49-F238E27FC236}">
                  <a16:creationId xmlns:a16="http://schemas.microsoft.com/office/drawing/2014/main" id="{76D4DCD8-0347-4B46-9FE2-213D64D4137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00" y="4791"/>
              <a:ext cx="614" cy="359"/>
            </a:xfrm>
            <a:custGeom>
              <a:avLst/>
              <a:gdLst>
                <a:gd name="T0" fmla="*/ 445 w 614"/>
                <a:gd name="T1" fmla="*/ 359 h 359"/>
                <a:gd name="T2" fmla="*/ 444 w 614"/>
                <a:gd name="T3" fmla="*/ 358 h 359"/>
                <a:gd name="T4" fmla="*/ 0 w 614"/>
                <a:gd name="T5" fmla="*/ 24 h 359"/>
                <a:gd name="T6" fmla="*/ 614 w 614"/>
                <a:gd name="T7" fmla="*/ 0 h 359"/>
                <a:gd name="T8" fmla="*/ 613 w 614"/>
                <a:gd name="T9" fmla="*/ 1 h 359"/>
                <a:gd name="T10" fmla="*/ 445 w 614"/>
                <a:gd name="T11" fmla="*/ 359 h 359"/>
                <a:gd name="T12" fmla="*/ 7 w 614"/>
                <a:gd name="T13" fmla="*/ 25 h 359"/>
                <a:gd name="T14" fmla="*/ 444 w 614"/>
                <a:gd name="T15" fmla="*/ 356 h 359"/>
                <a:gd name="T16" fmla="*/ 611 w 614"/>
                <a:gd name="T17" fmla="*/ 2 h 359"/>
                <a:gd name="T18" fmla="*/ 7 w 614"/>
                <a:gd name="T19" fmla="*/ 25 h 3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14" h="359">
                  <a:moveTo>
                    <a:pt x="445" y="359"/>
                  </a:moveTo>
                  <a:lnTo>
                    <a:pt x="444" y="358"/>
                  </a:lnTo>
                  <a:lnTo>
                    <a:pt x="0" y="24"/>
                  </a:lnTo>
                  <a:lnTo>
                    <a:pt x="614" y="0"/>
                  </a:lnTo>
                  <a:lnTo>
                    <a:pt x="613" y="1"/>
                  </a:lnTo>
                  <a:lnTo>
                    <a:pt x="445" y="359"/>
                  </a:lnTo>
                  <a:close/>
                  <a:moveTo>
                    <a:pt x="7" y="25"/>
                  </a:moveTo>
                  <a:lnTo>
                    <a:pt x="444" y="356"/>
                  </a:lnTo>
                  <a:lnTo>
                    <a:pt x="611" y="2"/>
                  </a:lnTo>
                  <a:lnTo>
                    <a:pt x="7" y="2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29" name="Freeform 80">
              <a:extLst>
                <a:ext uri="{FF2B5EF4-FFF2-40B4-BE49-F238E27FC236}">
                  <a16:creationId xmlns:a16="http://schemas.microsoft.com/office/drawing/2014/main" id="{77A1BCC8-6F3A-4133-B0D2-5A1EFF70761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057" y="4813"/>
              <a:ext cx="489" cy="634"/>
            </a:xfrm>
            <a:custGeom>
              <a:avLst/>
              <a:gdLst>
                <a:gd name="T0" fmla="*/ 0 w 489"/>
                <a:gd name="T1" fmla="*/ 634 h 634"/>
                <a:gd name="T2" fmla="*/ 45 w 489"/>
                <a:gd name="T3" fmla="*/ 0 h 634"/>
                <a:gd name="T4" fmla="*/ 489 w 489"/>
                <a:gd name="T5" fmla="*/ 335 h 634"/>
                <a:gd name="T6" fmla="*/ 0 w 489"/>
                <a:gd name="T7" fmla="*/ 634 h 634"/>
                <a:gd name="T8" fmla="*/ 47 w 489"/>
                <a:gd name="T9" fmla="*/ 5 h 634"/>
                <a:gd name="T10" fmla="*/ 3 w 489"/>
                <a:gd name="T11" fmla="*/ 630 h 634"/>
                <a:gd name="T12" fmla="*/ 485 w 489"/>
                <a:gd name="T13" fmla="*/ 335 h 634"/>
                <a:gd name="T14" fmla="*/ 47 w 489"/>
                <a:gd name="T15" fmla="*/ 5 h 6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89" h="634">
                  <a:moveTo>
                    <a:pt x="0" y="634"/>
                  </a:moveTo>
                  <a:lnTo>
                    <a:pt x="45" y="0"/>
                  </a:lnTo>
                  <a:lnTo>
                    <a:pt x="489" y="335"/>
                  </a:lnTo>
                  <a:lnTo>
                    <a:pt x="0" y="634"/>
                  </a:lnTo>
                  <a:close/>
                  <a:moveTo>
                    <a:pt x="47" y="5"/>
                  </a:moveTo>
                  <a:lnTo>
                    <a:pt x="3" y="630"/>
                  </a:lnTo>
                  <a:lnTo>
                    <a:pt x="485" y="335"/>
                  </a:lnTo>
                  <a:lnTo>
                    <a:pt x="47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30" name="Freeform 81">
              <a:extLst>
                <a:ext uri="{FF2B5EF4-FFF2-40B4-BE49-F238E27FC236}">
                  <a16:creationId xmlns:a16="http://schemas.microsoft.com/office/drawing/2014/main" id="{D835BBB0-C4A2-4582-A0C3-E1BFC2CCFC7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055" y="5147"/>
              <a:ext cx="538" cy="325"/>
            </a:xfrm>
            <a:custGeom>
              <a:avLst/>
              <a:gdLst>
                <a:gd name="T0" fmla="*/ 0 w 538"/>
                <a:gd name="T1" fmla="*/ 299 h 325"/>
                <a:gd name="T2" fmla="*/ 490 w 538"/>
                <a:gd name="T3" fmla="*/ 0 h 325"/>
                <a:gd name="T4" fmla="*/ 538 w 538"/>
                <a:gd name="T5" fmla="*/ 325 h 325"/>
                <a:gd name="T6" fmla="*/ 0 w 538"/>
                <a:gd name="T7" fmla="*/ 299 h 325"/>
                <a:gd name="T8" fmla="*/ 489 w 538"/>
                <a:gd name="T9" fmla="*/ 3 h 325"/>
                <a:gd name="T10" fmla="*/ 8 w 538"/>
                <a:gd name="T11" fmla="*/ 297 h 325"/>
                <a:gd name="T12" fmla="*/ 536 w 538"/>
                <a:gd name="T13" fmla="*/ 322 h 325"/>
                <a:gd name="T14" fmla="*/ 489 w 538"/>
                <a:gd name="T15" fmla="*/ 3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38" h="325">
                  <a:moveTo>
                    <a:pt x="0" y="299"/>
                  </a:moveTo>
                  <a:lnTo>
                    <a:pt x="490" y="0"/>
                  </a:lnTo>
                  <a:lnTo>
                    <a:pt x="538" y="325"/>
                  </a:lnTo>
                  <a:lnTo>
                    <a:pt x="0" y="299"/>
                  </a:lnTo>
                  <a:close/>
                  <a:moveTo>
                    <a:pt x="489" y="3"/>
                  </a:moveTo>
                  <a:lnTo>
                    <a:pt x="8" y="297"/>
                  </a:lnTo>
                  <a:lnTo>
                    <a:pt x="536" y="322"/>
                  </a:lnTo>
                  <a:lnTo>
                    <a:pt x="489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31" name="Freeform 82">
              <a:extLst>
                <a:ext uri="{FF2B5EF4-FFF2-40B4-BE49-F238E27FC236}">
                  <a16:creationId xmlns:a16="http://schemas.microsoft.com/office/drawing/2014/main" id="{D2F3BBAE-1CE2-4ACC-BD78-05EC3DBBA7D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013" y="5444"/>
              <a:ext cx="585" cy="281"/>
            </a:xfrm>
            <a:custGeom>
              <a:avLst/>
              <a:gdLst>
                <a:gd name="T0" fmla="*/ 0 w 585"/>
                <a:gd name="T1" fmla="*/ 281 h 281"/>
                <a:gd name="T2" fmla="*/ 44 w 585"/>
                <a:gd name="T3" fmla="*/ 0 h 281"/>
                <a:gd name="T4" fmla="*/ 585 w 585"/>
                <a:gd name="T5" fmla="*/ 25 h 281"/>
                <a:gd name="T6" fmla="*/ 579 w 585"/>
                <a:gd name="T7" fmla="*/ 28 h 281"/>
                <a:gd name="T8" fmla="*/ 0 w 585"/>
                <a:gd name="T9" fmla="*/ 281 h 281"/>
                <a:gd name="T10" fmla="*/ 46 w 585"/>
                <a:gd name="T11" fmla="*/ 2 h 281"/>
                <a:gd name="T12" fmla="*/ 2 w 585"/>
                <a:gd name="T13" fmla="*/ 276 h 281"/>
                <a:gd name="T14" fmla="*/ 573 w 585"/>
                <a:gd name="T15" fmla="*/ 28 h 281"/>
                <a:gd name="T16" fmla="*/ 46 w 585"/>
                <a:gd name="T17" fmla="*/ 2 h 2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85" h="281">
                  <a:moveTo>
                    <a:pt x="0" y="281"/>
                  </a:moveTo>
                  <a:lnTo>
                    <a:pt x="44" y="0"/>
                  </a:lnTo>
                  <a:lnTo>
                    <a:pt x="585" y="25"/>
                  </a:lnTo>
                  <a:lnTo>
                    <a:pt x="579" y="28"/>
                  </a:lnTo>
                  <a:lnTo>
                    <a:pt x="0" y="281"/>
                  </a:lnTo>
                  <a:close/>
                  <a:moveTo>
                    <a:pt x="46" y="2"/>
                  </a:moveTo>
                  <a:lnTo>
                    <a:pt x="2" y="276"/>
                  </a:lnTo>
                  <a:lnTo>
                    <a:pt x="573" y="28"/>
                  </a:lnTo>
                  <a:lnTo>
                    <a:pt x="46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32" name="Freeform 83">
              <a:extLst>
                <a:ext uri="{FF2B5EF4-FFF2-40B4-BE49-F238E27FC236}">
                  <a16:creationId xmlns:a16="http://schemas.microsoft.com/office/drawing/2014/main" id="{AA5F5EBF-8095-4023-B262-DD2E9E284E3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010" y="5469"/>
              <a:ext cx="929" cy="316"/>
            </a:xfrm>
            <a:custGeom>
              <a:avLst/>
              <a:gdLst>
                <a:gd name="T0" fmla="*/ 0 w 929"/>
                <a:gd name="T1" fmla="*/ 255 h 316"/>
                <a:gd name="T2" fmla="*/ 4 w 929"/>
                <a:gd name="T3" fmla="*/ 253 h 316"/>
                <a:gd name="T4" fmla="*/ 582 w 929"/>
                <a:gd name="T5" fmla="*/ 0 h 316"/>
                <a:gd name="T6" fmla="*/ 583 w 929"/>
                <a:gd name="T7" fmla="*/ 0 h 316"/>
                <a:gd name="T8" fmla="*/ 929 w 929"/>
                <a:gd name="T9" fmla="*/ 316 h 316"/>
                <a:gd name="T10" fmla="*/ 926 w 929"/>
                <a:gd name="T11" fmla="*/ 316 h 316"/>
                <a:gd name="T12" fmla="*/ 0 w 929"/>
                <a:gd name="T13" fmla="*/ 255 h 316"/>
                <a:gd name="T14" fmla="*/ 582 w 929"/>
                <a:gd name="T15" fmla="*/ 3 h 316"/>
                <a:gd name="T16" fmla="*/ 10 w 929"/>
                <a:gd name="T17" fmla="*/ 253 h 316"/>
                <a:gd name="T18" fmla="*/ 922 w 929"/>
                <a:gd name="T19" fmla="*/ 314 h 316"/>
                <a:gd name="T20" fmla="*/ 582 w 929"/>
                <a:gd name="T21" fmla="*/ 3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29" h="316">
                  <a:moveTo>
                    <a:pt x="0" y="255"/>
                  </a:moveTo>
                  <a:lnTo>
                    <a:pt x="4" y="253"/>
                  </a:lnTo>
                  <a:lnTo>
                    <a:pt x="582" y="0"/>
                  </a:lnTo>
                  <a:lnTo>
                    <a:pt x="583" y="0"/>
                  </a:lnTo>
                  <a:lnTo>
                    <a:pt x="929" y="316"/>
                  </a:lnTo>
                  <a:lnTo>
                    <a:pt x="926" y="316"/>
                  </a:lnTo>
                  <a:lnTo>
                    <a:pt x="0" y="255"/>
                  </a:lnTo>
                  <a:close/>
                  <a:moveTo>
                    <a:pt x="582" y="3"/>
                  </a:moveTo>
                  <a:lnTo>
                    <a:pt x="10" y="253"/>
                  </a:lnTo>
                  <a:lnTo>
                    <a:pt x="922" y="314"/>
                  </a:lnTo>
                  <a:lnTo>
                    <a:pt x="582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33" name="Freeform 84">
              <a:extLst>
                <a:ext uri="{FF2B5EF4-FFF2-40B4-BE49-F238E27FC236}">
                  <a16:creationId xmlns:a16="http://schemas.microsoft.com/office/drawing/2014/main" id="{6BA54A16-C4B4-47CA-B0F5-DCAFD8B9CB1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589" y="5468"/>
              <a:ext cx="435" cy="318"/>
            </a:xfrm>
            <a:custGeom>
              <a:avLst/>
              <a:gdLst>
                <a:gd name="T0" fmla="*/ 347 w 435"/>
                <a:gd name="T1" fmla="*/ 318 h 318"/>
                <a:gd name="T2" fmla="*/ 346 w 435"/>
                <a:gd name="T3" fmla="*/ 317 h 318"/>
                <a:gd name="T4" fmla="*/ 0 w 435"/>
                <a:gd name="T5" fmla="*/ 0 h 318"/>
                <a:gd name="T6" fmla="*/ 435 w 435"/>
                <a:gd name="T7" fmla="*/ 70 h 318"/>
                <a:gd name="T8" fmla="*/ 435 w 435"/>
                <a:gd name="T9" fmla="*/ 72 h 318"/>
                <a:gd name="T10" fmla="*/ 347 w 435"/>
                <a:gd name="T11" fmla="*/ 318 h 318"/>
                <a:gd name="T12" fmla="*/ 6 w 435"/>
                <a:gd name="T13" fmla="*/ 5 h 318"/>
                <a:gd name="T14" fmla="*/ 346 w 435"/>
                <a:gd name="T15" fmla="*/ 313 h 318"/>
                <a:gd name="T16" fmla="*/ 433 w 435"/>
                <a:gd name="T17" fmla="*/ 72 h 318"/>
                <a:gd name="T18" fmla="*/ 6 w 435"/>
                <a:gd name="T19" fmla="*/ 5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35" h="318">
                  <a:moveTo>
                    <a:pt x="347" y="318"/>
                  </a:moveTo>
                  <a:lnTo>
                    <a:pt x="346" y="317"/>
                  </a:lnTo>
                  <a:lnTo>
                    <a:pt x="0" y="0"/>
                  </a:lnTo>
                  <a:lnTo>
                    <a:pt x="435" y="70"/>
                  </a:lnTo>
                  <a:lnTo>
                    <a:pt x="435" y="72"/>
                  </a:lnTo>
                  <a:lnTo>
                    <a:pt x="347" y="318"/>
                  </a:lnTo>
                  <a:close/>
                  <a:moveTo>
                    <a:pt x="6" y="5"/>
                  </a:moveTo>
                  <a:lnTo>
                    <a:pt x="346" y="313"/>
                  </a:lnTo>
                  <a:lnTo>
                    <a:pt x="433" y="72"/>
                  </a:lnTo>
                  <a:lnTo>
                    <a:pt x="6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34" name="Freeform 85">
              <a:extLst>
                <a:ext uri="{FF2B5EF4-FFF2-40B4-BE49-F238E27FC236}">
                  <a16:creationId xmlns:a16="http://schemas.microsoft.com/office/drawing/2014/main" id="{3034B941-9296-46A5-864B-35CC30EE331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933" y="5497"/>
              <a:ext cx="648" cy="289"/>
            </a:xfrm>
            <a:custGeom>
              <a:avLst/>
              <a:gdLst>
                <a:gd name="T0" fmla="*/ 0 w 648"/>
                <a:gd name="T1" fmla="*/ 289 h 289"/>
                <a:gd name="T2" fmla="*/ 89 w 648"/>
                <a:gd name="T3" fmla="*/ 40 h 289"/>
                <a:gd name="T4" fmla="*/ 648 w 648"/>
                <a:gd name="T5" fmla="*/ 0 h 289"/>
                <a:gd name="T6" fmla="*/ 0 w 648"/>
                <a:gd name="T7" fmla="*/ 289 h 289"/>
                <a:gd name="T8" fmla="*/ 91 w 648"/>
                <a:gd name="T9" fmla="*/ 43 h 289"/>
                <a:gd name="T10" fmla="*/ 5 w 648"/>
                <a:gd name="T11" fmla="*/ 284 h 289"/>
                <a:gd name="T12" fmla="*/ 635 w 648"/>
                <a:gd name="T13" fmla="*/ 3 h 289"/>
                <a:gd name="T14" fmla="*/ 91 w 648"/>
                <a:gd name="T15" fmla="*/ 43 h 2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48" h="289">
                  <a:moveTo>
                    <a:pt x="0" y="289"/>
                  </a:moveTo>
                  <a:lnTo>
                    <a:pt x="89" y="40"/>
                  </a:lnTo>
                  <a:lnTo>
                    <a:pt x="648" y="0"/>
                  </a:lnTo>
                  <a:lnTo>
                    <a:pt x="0" y="289"/>
                  </a:lnTo>
                  <a:close/>
                  <a:moveTo>
                    <a:pt x="91" y="43"/>
                  </a:moveTo>
                  <a:lnTo>
                    <a:pt x="5" y="284"/>
                  </a:lnTo>
                  <a:lnTo>
                    <a:pt x="635" y="3"/>
                  </a:lnTo>
                  <a:lnTo>
                    <a:pt x="91" y="4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35" name="Freeform 86">
              <a:extLst>
                <a:ext uri="{FF2B5EF4-FFF2-40B4-BE49-F238E27FC236}">
                  <a16:creationId xmlns:a16="http://schemas.microsoft.com/office/drawing/2014/main" id="{D925F9A5-040C-4396-879F-9B4C512D320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020" y="5242"/>
              <a:ext cx="558" cy="299"/>
            </a:xfrm>
            <a:custGeom>
              <a:avLst/>
              <a:gdLst>
                <a:gd name="T0" fmla="*/ 0 w 558"/>
                <a:gd name="T1" fmla="*/ 299 h 299"/>
                <a:gd name="T2" fmla="*/ 326 w 558"/>
                <a:gd name="T3" fmla="*/ 0 h 299"/>
                <a:gd name="T4" fmla="*/ 327 w 558"/>
                <a:gd name="T5" fmla="*/ 1 h 299"/>
                <a:gd name="T6" fmla="*/ 558 w 558"/>
                <a:gd name="T7" fmla="*/ 257 h 299"/>
                <a:gd name="T8" fmla="*/ 555 w 558"/>
                <a:gd name="T9" fmla="*/ 257 h 299"/>
                <a:gd name="T10" fmla="*/ 0 w 558"/>
                <a:gd name="T11" fmla="*/ 299 h 299"/>
                <a:gd name="T12" fmla="*/ 326 w 558"/>
                <a:gd name="T13" fmla="*/ 4 h 299"/>
                <a:gd name="T14" fmla="*/ 7 w 558"/>
                <a:gd name="T15" fmla="*/ 295 h 299"/>
                <a:gd name="T16" fmla="*/ 552 w 558"/>
                <a:gd name="T17" fmla="*/ 255 h 299"/>
                <a:gd name="T18" fmla="*/ 326 w 558"/>
                <a:gd name="T19" fmla="*/ 4 h 2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58" h="299">
                  <a:moveTo>
                    <a:pt x="0" y="299"/>
                  </a:moveTo>
                  <a:lnTo>
                    <a:pt x="326" y="0"/>
                  </a:lnTo>
                  <a:lnTo>
                    <a:pt x="327" y="1"/>
                  </a:lnTo>
                  <a:lnTo>
                    <a:pt x="558" y="257"/>
                  </a:lnTo>
                  <a:lnTo>
                    <a:pt x="555" y="257"/>
                  </a:lnTo>
                  <a:lnTo>
                    <a:pt x="0" y="299"/>
                  </a:lnTo>
                  <a:close/>
                  <a:moveTo>
                    <a:pt x="326" y="4"/>
                  </a:moveTo>
                  <a:lnTo>
                    <a:pt x="7" y="295"/>
                  </a:lnTo>
                  <a:lnTo>
                    <a:pt x="552" y="255"/>
                  </a:lnTo>
                  <a:lnTo>
                    <a:pt x="326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36" name="Freeform 87">
              <a:extLst>
                <a:ext uri="{FF2B5EF4-FFF2-40B4-BE49-F238E27FC236}">
                  <a16:creationId xmlns:a16="http://schemas.microsoft.com/office/drawing/2014/main" id="{9895A5E8-C748-42CE-852B-45F6F9DB91E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180" y="4239"/>
              <a:ext cx="625" cy="461"/>
            </a:xfrm>
            <a:custGeom>
              <a:avLst/>
              <a:gdLst>
                <a:gd name="T0" fmla="*/ 625 w 625"/>
                <a:gd name="T1" fmla="*/ 461 h 461"/>
                <a:gd name="T2" fmla="*/ 0 w 625"/>
                <a:gd name="T3" fmla="*/ 306 h 461"/>
                <a:gd name="T4" fmla="*/ 0 w 625"/>
                <a:gd name="T5" fmla="*/ 305 h 461"/>
                <a:gd name="T6" fmla="*/ 23 w 625"/>
                <a:gd name="T7" fmla="*/ 0 h 461"/>
                <a:gd name="T8" fmla="*/ 625 w 625"/>
                <a:gd name="T9" fmla="*/ 461 h 461"/>
                <a:gd name="T10" fmla="*/ 2 w 625"/>
                <a:gd name="T11" fmla="*/ 304 h 461"/>
                <a:gd name="T12" fmla="*/ 615 w 625"/>
                <a:gd name="T13" fmla="*/ 455 h 461"/>
                <a:gd name="T14" fmla="*/ 26 w 625"/>
                <a:gd name="T15" fmla="*/ 4 h 461"/>
                <a:gd name="T16" fmla="*/ 2 w 625"/>
                <a:gd name="T17" fmla="*/ 304 h 4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25" h="461">
                  <a:moveTo>
                    <a:pt x="625" y="461"/>
                  </a:moveTo>
                  <a:lnTo>
                    <a:pt x="0" y="306"/>
                  </a:lnTo>
                  <a:lnTo>
                    <a:pt x="0" y="305"/>
                  </a:lnTo>
                  <a:lnTo>
                    <a:pt x="23" y="0"/>
                  </a:lnTo>
                  <a:lnTo>
                    <a:pt x="625" y="461"/>
                  </a:lnTo>
                  <a:close/>
                  <a:moveTo>
                    <a:pt x="2" y="304"/>
                  </a:moveTo>
                  <a:lnTo>
                    <a:pt x="615" y="455"/>
                  </a:lnTo>
                  <a:lnTo>
                    <a:pt x="26" y="4"/>
                  </a:lnTo>
                  <a:lnTo>
                    <a:pt x="2" y="30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37" name="Freeform 88">
              <a:extLst>
                <a:ext uri="{FF2B5EF4-FFF2-40B4-BE49-F238E27FC236}">
                  <a16:creationId xmlns:a16="http://schemas.microsoft.com/office/drawing/2014/main" id="{213D965A-BA41-48AE-8B04-3EE3960B741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199" y="4239"/>
              <a:ext cx="911" cy="459"/>
            </a:xfrm>
            <a:custGeom>
              <a:avLst/>
              <a:gdLst>
                <a:gd name="T0" fmla="*/ 602 w 911"/>
                <a:gd name="T1" fmla="*/ 459 h 459"/>
                <a:gd name="T2" fmla="*/ 600 w 911"/>
                <a:gd name="T3" fmla="*/ 458 h 459"/>
                <a:gd name="T4" fmla="*/ 0 w 911"/>
                <a:gd name="T5" fmla="*/ 0 h 459"/>
                <a:gd name="T6" fmla="*/ 911 w 911"/>
                <a:gd name="T7" fmla="*/ 269 h 459"/>
                <a:gd name="T8" fmla="*/ 602 w 911"/>
                <a:gd name="T9" fmla="*/ 459 h 459"/>
                <a:gd name="T10" fmla="*/ 11 w 911"/>
                <a:gd name="T11" fmla="*/ 6 h 459"/>
                <a:gd name="T12" fmla="*/ 602 w 911"/>
                <a:gd name="T13" fmla="*/ 456 h 459"/>
                <a:gd name="T14" fmla="*/ 905 w 911"/>
                <a:gd name="T15" fmla="*/ 271 h 459"/>
                <a:gd name="T16" fmla="*/ 11 w 911"/>
                <a:gd name="T17" fmla="*/ 6 h 4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11" h="459">
                  <a:moveTo>
                    <a:pt x="602" y="459"/>
                  </a:moveTo>
                  <a:lnTo>
                    <a:pt x="600" y="458"/>
                  </a:lnTo>
                  <a:lnTo>
                    <a:pt x="0" y="0"/>
                  </a:lnTo>
                  <a:lnTo>
                    <a:pt x="911" y="269"/>
                  </a:lnTo>
                  <a:lnTo>
                    <a:pt x="602" y="459"/>
                  </a:lnTo>
                  <a:close/>
                  <a:moveTo>
                    <a:pt x="11" y="6"/>
                  </a:moveTo>
                  <a:lnTo>
                    <a:pt x="602" y="456"/>
                  </a:lnTo>
                  <a:lnTo>
                    <a:pt x="905" y="271"/>
                  </a:lnTo>
                  <a:lnTo>
                    <a:pt x="11" y="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38" name="Freeform 89">
              <a:extLst>
                <a:ext uri="{FF2B5EF4-FFF2-40B4-BE49-F238E27FC236}">
                  <a16:creationId xmlns:a16="http://schemas.microsoft.com/office/drawing/2014/main" id="{3509EF5E-C1D8-43FF-8E86-885F37617ED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798" y="4506"/>
              <a:ext cx="309" cy="531"/>
            </a:xfrm>
            <a:custGeom>
              <a:avLst/>
              <a:gdLst>
                <a:gd name="T0" fmla="*/ 286 w 309"/>
                <a:gd name="T1" fmla="*/ 531 h 531"/>
                <a:gd name="T2" fmla="*/ 284 w 309"/>
                <a:gd name="T3" fmla="*/ 529 h 531"/>
                <a:gd name="T4" fmla="*/ 0 w 309"/>
                <a:gd name="T5" fmla="*/ 190 h 531"/>
                <a:gd name="T6" fmla="*/ 1 w 309"/>
                <a:gd name="T7" fmla="*/ 189 h 531"/>
                <a:gd name="T8" fmla="*/ 309 w 309"/>
                <a:gd name="T9" fmla="*/ 0 h 531"/>
                <a:gd name="T10" fmla="*/ 286 w 309"/>
                <a:gd name="T11" fmla="*/ 531 h 531"/>
                <a:gd name="T12" fmla="*/ 4 w 309"/>
                <a:gd name="T13" fmla="*/ 191 h 531"/>
                <a:gd name="T14" fmla="*/ 284 w 309"/>
                <a:gd name="T15" fmla="*/ 524 h 531"/>
                <a:gd name="T16" fmla="*/ 307 w 309"/>
                <a:gd name="T17" fmla="*/ 5 h 531"/>
                <a:gd name="T18" fmla="*/ 4 w 309"/>
                <a:gd name="T19" fmla="*/ 191 h 5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09" h="531">
                  <a:moveTo>
                    <a:pt x="286" y="531"/>
                  </a:moveTo>
                  <a:lnTo>
                    <a:pt x="284" y="529"/>
                  </a:lnTo>
                  <a:lnTo>
                    <a:pt x="0" y="190"/>
                  </a:lnTo>
                  <a:lnTo>
                    <a:pt x="1" y="189"/>
                  </a:lnTo>
                  <a:lnTo>
                    <a:pt x="309" y="0"/>
                  </a:lnTo>
                  <a:lnTo>
                    <a:pt x="286" y="531"/>
                  </a:lnTo>
                  <a:close/>
                  <a:moveTo>
                    <a:pt x="4" y="191"/>
                  </a:moveTo>
                  <a:lnTo>
                    <a:pt x="284" y="524"/>
                  </a:lnTo>
                  <a:lnTo>
                    <a:pt x="307" y="5"/>
                  </a:lnTo>
                  <a:lnTo>
                    <a:pt x="4" y="19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39" name="Freeform 90">
              <a:extLst>
                <a:ext uri="{FF2B5EF4-FFF2-40B4-BE49-F238E27FC236}">
                  <a16:creationId xmlns:a16="http://schemas.microsoft.com/office/drawing/2014/main" id="{D85BDFAA-FF5A-4A72-8291-322BD1892CA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798" y="4692"/>
              <a:ext cx="286" cy="648"/>
            </a:xfrm>
            <a:custGeom>
              <a:avLst/>
              <a:gdLst>
                <a:gd name="T0" fmla="*/ 128 w 286"/>
                <a:gd name="T1" fmla="*/ 648 h 648"/>
                <a:gd name="T2" fmla="*/ 128 w 286"/>
                <a:gd name="T3" fmla="*/ 645 h 648"/>
                <a:gd name="T4" fmla="*/ 0 w 286"/>
                <a:gd name="T5" fmla="*/ 0 h 648"/>
                <a:gd name="T6" fmla="*/ 286 w 286"/>
                <a:gd name="T7" fmla="*/ 342 h 648"/>
                <a:gd name="T8" fmla="*/ 286 w 286"/>
                <a:gd name="T9" fmla="*/ 343 h 648"/>
                <a:gd name="T10" fmla="*/ 128 w 286"/>
                <a:gd name="T11" fmla="*/ 648 h 648"/>
                <a:gd name="T12" fmla="*/ 5 w 286"/>
                <a:gd name="T13" fmla="*/ 9 h 648"/>
                <a:gd name="T14" fmla="*/ 129 w 286"/>
                <a:gd name="T15" fmla="*/ 640 h 648"/>
                <a:gd name="T16" fmla="*/ 284 w 286"/>
                <a:gd name="T17" fmla="*/ 342 h 648"/>
                <a:gd name="T18" fmla="*/ 5 w 286"/>
                <a:gd name="T19" fmla="*/ 9 h 6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86" h="648">
                  <a:moveTo>
                    <a:pt x="128" y="648"/>
                  </a:moveTo>
                  <a:lnTo>
                    <a:pt x="128" y="645"/>
                  </a:lnTo>
                  <a:lnTo>
                    <a:pt x="0" y="0"/>
                  </a:lnTo>
                  <a:lnTo>
                    <a:pt x="286" y="342"/>
                  </a:lnTo>
                  <a:lnTo>
                    <a:pt x="286" y="343"/>
                  </a:lnTo>
                  <a:lnTo>
                    <a:pt x="128" y="648"/>
                  </a:lnTo>
                  <a:close/>
                  <a:moveTo>
                    <a:pt x="5" y="9"/>
                  </a:moveTo>
                  <a:lnTo>
                    <a:pt x="129" y="640"/>
                  </a:lnTo>
                  <a:lnTo>
                    <a:pt x="284" y="342"/>
                  </a:lnTo>
                  <a:lnTo>
                    <a:pt x="5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40" name="Freeform 91">
              <a:extLst>
                <a:ext uri="{FF2B5EF4-FFF2-40B4-BE49-F238E27FC236}">
                  <a16:creationId xmlns:a16="http://schemas.microsoft.com/office/drawing/2014/main" id="{D935F15D-BA57-4089-813A-49388A1C494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925" y="5031"/>
              <a:ext cx="570" cy="444"/>
            </a:xfrm>
            <a:custGeom>
              <a:avLst/>
              <a:gdLst>
                <a:gd name="T0" fmla="*/ 570 w 570"/>
                <a:gd name="T1" fmla="*/ 444 h 444"/>
                <a:gd name="T2" fmla="*/ 565 w 570"/>
                <a:gd name="T3" fmla="*/ 443 h 444"/>
                <a:gd name="T4" fmla="*/ 0 w 570"/>
                <a:gd name="T5" fmla="*/ 306 h 444"/>
                <a:gd name="T6" fmla="*/ 158 w 570"/>
                <a:gd name="T7" fmla="*/ 0 h 444"/>
                <a:gd name="T8" fmla="*/ 570 w 570"/>
                <a:gd name="T9" fmla="*/ 444 h 444"/>
                <a:gd name="T10" fmla="*/ 4 w 570"/>
                <a:gd name="T11" fmla="*/ 305 h 444"/>
                <a:gd name="T12" fmla="*/ 562 w 570"/>
                <a:gd name="T13" fmla="*/ 439 h 444"/>
                <a:gd name="T14" fmla="*/ 158 w 570"/>
                <a:gd name="T15" fmla="*/ 5 h 444"/>
                <a:gd name="T16" fmla="*/ 4 w 570"/>
                <a:gd name="T17" fmla="*/ 305 h 4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70" h="444">
                  <a:moveTo>
                    <a:pt x="570" y="444"/>
                  </a:moveTo>
                  <a:lnTo>
                    <a:pt x="565" y="443"/>
                  </a:lnTo>
                  <a:lnTo>
                    <a:pt x="0" y="306"/>
                  </a:lnTo>
                  <a:lnTo>
                    <a:pt x="158" y="0"/>
                  </a:lnTo>
                  <a:lnTo>
                    <a:pt x="570" y="444"/>
                  </a:lnTo>
                  <a:close/>
                  <a:moveTo>
                    <a:pt x="4" y="305"/>
                  </a:moveTo>
                  <a:lnTo>
                    <a:pt x="562" y="439"/>
                  </a:lnTo>
                  <a:lnTo>
                    <a:pt x="158" y="5"/>
                  </a:lnTo>
                  <a:lnTo>
                    <a:pt x="4" y="30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41" name="Freeform 92">
              <a:extLst>
                <a:ext uri="{FF2B5EF4-FFF2-40B4-BE49-F238E27FC236}">
                  <a16:creationId xmlns:a16="http://schemas.microsoft.com/office/drawing/2014/main" id="{3EA8AB72-2A98-4C95-B179-4E1567E0AD5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81" y="4943"/>
              <a:ext cx="452" cy="533"/>
            </a:xfrm>
            <a:custGeom>
              <a:avLst/>
              <a:gdLst>
                <a:gd name="T0" fmla="*/ 410 w 452"/>
                <a:gd name="T1" fmla="*/ 533 h 533"/>
                <a:gd name="T2" fmla="*/ 409 w 452"/>
                <a:gd name="T3" fmla="*/ 531 h 533"/>
                <a:gd name="T4" fmla="*/ 0 w 452"/>
                <a:gd name="T5" fmla="*/ 90 h 533"/>
                <a:gd name="T6" fmla="*/ 452 w 452"/>
                <a:gd name="T7" fmla="*/ 0 h 533"/>
                <a:gd name="T8" fmla="*/ 452 w 452"/>
                <a:gd name="T9" fmla="*/ 2 h 533"/>
                <a:gd name="T10" fmla="*/ 410 w 452"/>
                <a:gd name="T11" fmla="*/ 533 h 533"/>
                <a:gd name="T12" fmla="*/ 4 w 452"/>
                <a:gd name="T13" fmla="*/ 92 h 533"/>
                <a:gd name="T14" fmla="*/ 409 w 452"/>
                <a:gd name="T15" fmla="*/ 527 h 533"/>
                <a:gd name="T16" fmla="*/ 450 w 452"/>
                <a:gd name="T17" fmla="*/ 3 h 533"/>
                <a:gd name="T18" fmla="*/ 4 w 452"/>
                <a:gd name="T19" fmla="*/ 92 h 5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52" h="533">
                  <a:moveTo>
                    <a:pt x="410" y="533"/>
                  </a:moveTo>
                  <a:lnTo>
                    <a:pt x="409" y="531"/>
                  </a:lnTo>
                  <a:lnTo>
                    <a:pt x="0" y="90"/>
                  </a:lnTo>
                  <a:lnTo>
                    <a:pt x="452" y="0"/>
                  </a:lnTo>
                  <a:lnTo>
                    <a:pt x="452" y="2"/>
                  </a:lnTo>
                  <a:lnTo>
                    <a:pt x="410" y="533"/>
                  </a:lnTo>
                  <a:close/>
                  <a:moveTo>
                    <a:pt x="4" y="92"/>
                  </a:moveTo>
                  <a:lnTo>
                    <a:pt x="409" y="527"/>
                  </a:lnTo>
                  <a:lnTo>
                    <a:pt x="450" y="3"/>
                  </a:lnTo>
                  <a:lnTo>
                    <a:pt x="4" y="9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42" name="Freeform 93">
              <a:extLst>
                <a:ext uri="{FF2B5EF4-FFF2-40B4-BE49-F238E27FC236}">
                  <a16:creationId xmlns:a16="http://schemas.microsoft.com/office/drawing/2014/main" id="{9F92DB89-8CC3-41A9-8816-0EAA104147A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81" y="4402"/>
              <a:ext cx="453" cy="634"/>
            </a:xfrm>
            <a:custGeom>
              <a:avLst/>
              <a:gdLst>
                <a:gd name="T0" fmla="*/ 0 w 453"/>
                <a:gd name="T1" fmla="*/ 634 h 634"/>
                <a:gd name="T2" fmla="*/ 1 w 453"/>
                <a:gd name="T3" fmla="*/ 632 h 634"/>
                <a:gd name="T4" fmla="*/ 235 w 453"/>
                <a:gd name="T5" fmla="*/ 0 h 634"/>
                <a:gd name="T6" fmla="*/ 453 w 453"/>
                <a:gd name="T7" fmla="*/ 544 h 634"/>
                <a:gd name="T8" fmla="*/ 0 w 453"/>
                <a:gd name="T9" fmla="*/ 634 h 634"/>
                <a:gd name="T10" fmla="*/ 235 w 453"/>
                <a:gd name="T11" fmla="*/ 7 h 634"/>
                <a:gd name="T12" fmla="*/ 4 w 453"/>
                <a:gd name="T13" fmla="*/ 631 h 634"/>
                <a:gd name="T14" fmla="*/ 450 w 453"/>
                <a:gd name="T15" fmla="*/ 542 h 634"/>
                <a:gd name="T16" fmla="*/ 235 w 453"/>
                <a:gd name="T17" fmla="*/ 7 h 6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53" h="634">
                  <a:moveTo>
                    <a:pt x="0" y="634"/>
                  </a:moveTo>
                  <a:lnTo>
                    <a:pt x="1" y="632"/>
                  </a:lnTo>
                  <a:lnTo>
                    <a:pt x="235" y="0"/>
                  </a:lnTo>
                  <a:lnTo>
                    <a:pt x="453" y="544"/>
                  </a:lnTo>
                  <a:lnTo>
                    <a:pt x="0" y="634"/>
                  </a:lnTo>
                  <a:close/>
                  <a:moveTo>
                    <a:pt x="235" y="7"/>
                  </a:moveTo>
                  <a:lnTo>
                    <a:pt x="4" y="631"/>
                  </a:lnTo>
                  <a:lnTo>
                    <a:pt x="450" y="542"/>
                  </a:lnTo>
                  <a:lnTo>
                    <a:pt x="235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43" name="Freeform 94">
              <a:extLst>
                <a:ext uri="{FF2B5EF4-FFF2-40B4-BE49-F238E27FC236}">
                  <a16:creationId xmlns:a16="http://schemas.microsoft.com/office/drawing/2014/main" id="{0D7D2948-5B80-47CB-BB65-6649CD03164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82" y="4404"/>
              <a:ext cx="236" cy="638"/>
            </a:xfrm>
            <a:custGeom>
              <a:avLst/>
              <a:gdLst>
                <a:gd name="T0" fmla="*/ 0 w 236"/>
                <a:gd name="T1" fmla="*/ 638 h 638"/>
                <a:gd name="T2" fmla="*/ 23 w 236"/>
                <a:gd name="T3" fmla="*/ 104 h 638"/>
                <a:gd name="T4" fmla="*/ 236 w 236"/>
                <a:gd name="T5" fmla="*/ 0 h 638"/>
                <a:gd name="T6" fmla="*/ 235 w 236"/>
                <a:gd name="T7" fmla="*/ 3 h 638"/>
                <a:gd name="T8" fmla="*/ 0 w 236"/>
                <a:gd name="T9" fmla="*/ 638 h 638"/>
                <a:gd name="T10" fmla="*/ 25 w 236"/>
                <a:gd name="T11" fmla="*/ 106 h 638"/>
                <a:gd name="T12" fmla="*/ 3 w 236"/>
                <a:gd name="T13" fmla="*/ 622 h 638"/>
                <a:gd name="T14" fmla="*/ 232 w 236"/>
                <a:gd name="T15" fmla="*/ 4 h 638"/>
                <a:gd name="T16" fmla="*/ 25 w 236"/>
                <a:gd name="T17" fmla="*/ 106 h 6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6" h="638">
                  <a:moveTo>
                    <a:pt x="0" y="638"/>
                  </a:moveTo>
                  <a:lnTo>
                    <a:pt x="23" y="104"/>
                  </a:lnTo>
                  <a:lnTo>
                    <a:pt x="236" y="0"/>
                  </a:lnTo>
                  <a:lnTo>
                    <a:pt x="235" y="3"/>
                  </a:lnTo>
                  <a:lnTo>
                    <a:pt x="0" y="638"/>
                  </a:lnTo>
                  <a:close/>
                  <a:moveTo>
                    <a:pt x="25" y="106"/>
                  </a:moveTo>
                  <a:lnTo>
                    <a:pt x="3" y="622"/>
                  </a:lnTo>
                  <a:lnTo>
                    <a:pt x="232" y="4"/>
                  </a:lnTo>
                  <a:lnTo>
                    <a:pt x="25" y="10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44" name="Freeform 95">
              <a:extLst>
                <a:ext uri="{FF2B5EF4-FFF2-40B4-BE49-F238E27FC236}">
                  <a16:creationId xmlns:a16="http://schemas.microsoft.com/office/drawing/2014/main" id="{03555536-9961-42A9-A006-6A302DED12F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894" y="3856"/>
              <a:ext cx="424" cy="655"/>
            </a:xfrm>
            <a:custGeom>
              <a:avLst/>
              <a:gdLst>
                <a:gd name="T0" fmla="*/ 212 w 424"/>
                <a:gd name="T1" fmla="*/ 655 h 655"/>
                <a:gd name="T2" fmla="*/ 211 w 424"/>
                <a:gd name="T3" fmla="*/ 654 h 655"/>
                <a:gd name="T4" fmla="*/ 0 w 424"/>
                <a:gd name="T5" fmla="*/ 0 h 655"/>
                <a:gd name="T6" fmla="*/ 424 w 424"/>
                <a:gd name="T7" fmla="*/ 551 h 655"/>
                <a:gd name="T8" fmla="*/ 212 w 424"/>
                <a:gd name="T9" fmla="*/ 655 h 655"/>
                <a:gd name="T10" fmla="*/ 7 w 424"/>
                <a:gd name="T11" fmla="*/ 13 h 655"/>
                <a:gd name="T12" fmla="*/ 213 w 424"/>
                <a:gd name="T13" fmla="*/ 651 h 655"/>
                <a:gd name="T14" fmla="*/ 420 w 424"/>
                <a:gd name="T15" fmla="*/ 550 h 655"/>
                <a:gd name="T16" fmla="*/ 7 w 424"/>
                <a:gd name="T17" fmla="*/ 13 h 6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24" h="655">
                  <a:moveTo>
                    <a:pt x="212" y="655"/>
                  </a:moveTo>
                  <a:lnTo>
                    <a:pt x="211" y="654"/>
                  </a:lnTo>
                  <a:lnTo>
                    <a:pt x="0" y="0"/>
                  </a:lnTo>
                  <a:lnTo>
                    <a:pt x="424" y="551"/>
                  </a:lnTo>
                  <a:lnTo>
                    <a:pt x="212" y="655"/>
                  </a:lnTo>
                  <a:close/>
                  <a:moveTo>
                    <a:pt x="7" y="13"/>
                  </a:moveTo>
                  <a:lnTo>
                    <a:pt x="213" y="651"/>
                  </a:lnTo>
                  <a:lnTo>
                    <a:pt x="420" y="550"/>
                  </a:lnTo>
                  <a:lnTo>
                    <a:pt x="7" y="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45" name="Freeform 96">
              <a:extLst>
                <a:ext uri="{FF2B5EF4-FFF2-40B4-BE49-F238E27FC236}">
                  <a16:creationId xmlns:a16="http://schemas.microsoft.com/office/drawing/2014/main" id="{CA43FA56-1A7A-4DCD-BA49-754F46BE85E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552" y="3861"/>
              <a:ext cx="557" cy="652"/>
            </a:xfrm>
            <a:custGeom>
              <a:avLst/>
              <a:gdLst>
                <a:gd name="T0" fmla="*/ 557 w 557"/>
                <a:gd name="T1" fmla="*/ 652 h 652"/>
                <a:gd name="T2" fmla="*/ 0 w 557"/>
                <a:gd name="T3" fmla="*/ 154 h 652"/>
                <a:gd name="T4" fmla="*/ 347 w 557"/>
                <a:gd name="T5" fmla="*/ 0 h 652"/>
                <a:gd name="T6" fmla="*/ 347 w 557"/>
                <a:gd name="T7" fmla="*/ 1 h 652"/>
                <a:gd name="T8" fmla="*/ 557 w 557"/>
                <a:gd name="T9" fmla="*/ 652 h 652"/>
                <a:gd name="T10" fmla="*/ 4 w 557"/>
                <a:gd name="T11" fmla="*/ 155 h 652"/>
                <a:gd name="T12" fmla="*/ 552 w 557"/>
                <a:gd name="T13" fmla="*/ 644 h 652"/>
                <a:gd name="T14" fmla="*/ 344 w 557"/>
                <a:gd name="T15" fmla="*/ 3 h 652"/>
                <a:gd name="T16" fmla="*/ 4 w 557"/>
                <a:gd name="T17" fmla="*/ 155 h 6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57" h="652">
                  <a:moveTo>
                    <a:pt x="557" y="652"/>
                  </a:moveTo>
                  <a:lnTo>
                    <a:pt x="0" y="154"/>
                  </a:lnTo>
                  <a:lnTo>
                    <a:pt x="347" y="0"/>
                  </a:lnTo>
                  <a:lnTo>
                    <a:pt x="347" y="1"/>
                  </a:lnTo>
                  <a:lnTo>
                    <a:pt x="557" y="652"/>
                  </a:lnTo>
                  <a:close/>
                  <a:moveTo>
                    <a:pt x="4" y="155"/>
                  </a:moveTo>
                  <a:lnTo>
                    <a:pt x="552" y="644"/>
                  </a:lnTo>
                  <a:lnTo>
                    <a:pt x="344" y="3"/>
                  </a:lnTo>
                  <a:lnTo>
                    <a:pt x="4" y="15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46" name="Freeform 97">
              <a:extLst>
                <a:ext uri="{FF2B5EF4-FFF2-40B4-BE49-F238E27FC236}">
                  <a16:creationId xmlns:a16="http://schemas.microsoft.com/office/drawing/2014/main" id="{58FBA84B-1DA3-4499-A6DF-6D9BC0E081D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553" y="3551"/>
              <a:ext cx="347" cy="467"/>
            </a:xfrm>
            <a:custGeom>
              <a:avLst/>
              <a:gdLst>
                <a:gd name="T0" fmla="*/ 0 w 347"/>
                <a:gd name="T1" fmla="*/ 467 h 467"/>
                <a:gd name="T2" fmla="*/ 0 w 347"/>
                <a:gd name="T3" fmla="*/ 464 h 467"/>
                <a:gd name="T4" fmla="*/ 57 w 347"/>
                <a:gd name="T5" fmla="*/ 0 h 467"/>
                <a:gd name="T6" fmla="*/ 347 w 347"/>
                <a:gd name="T7" fmla="*/ 312 h 467"/>
                <a:gd name="T8" fmla="*/ 344 w 347"/>
                <a:gd name="T9" fmla="*/ 313 h 467"/>
                <a:gd name="T10" fmla="*/ 0 w 347"/>
                <a:gd name="T11" fmla="*/ 467 h 467"/>
                <a:gd name="T12" fmla="*/ 60 w 347"/>
                <a:gd name="T13" fmla="*/ 6 h 467"/>
                <a:gd name="T14" fmla="*/ 3 w 347"/>
                <a:gd name="T15" fmla="*/ 462 h 467"/>
                <a:gd name="T16" fmla="*/ 342 w 347"/>
                <a:gd name="T17" fmla="*/ 311 h 467"/>
                <a:gd name="T18" fmla="*/ 60 w 347"/>
                <a:gd name="T19" fmla="*/ 6 h 4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7" h="467">
                  <a:moveTo>
                    <a:pt x="0" y="467"/>
                  </a:moveTo>
                  <a:lnTo>
                    <a:pt x="0" y="464"/>
                  </a:lnTo>
                  <a:lnTo>
                    <a:pt x="57" y="0"/>
                  </a:lnTo>
                  <a:lnTo>
                    <a:pt x="347" y="312"/>
                  </a:lnTo>
                  <a:lnTo>
                    <a:pt x="344" y="313"/>
                  </a:lnTo>
                  <a:lnTo>
                    <a:pt x="0" y="467"/>
                  </a:lnTo>
                  <a:close/>
                  <a:moveTo>
                    <a:pt x="60" y="6"/>
                  </a:moveTo>
                  <a:lnTo>
                    <a:pt x="3" y="462"/>
                  </a:lnTo>
                  <a:lnTo>
                    <a:pt x="342" y="311"/>
                  </a:lnTo>
                  <a:lnTo>
                    <a:pt x="60" y="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47" name="Freeform 98">
              <a:extLst>
                <a:ext uri="{FF2B5EF4-FFF2-40B4-BE49-F238E27FC236}">
                  <a16:creationId xmlns:a16="http://schemas.microsoft.com/office/drawing/2014/main" id="{7AC0351D-AACF-47F6-8AFE-195A184784C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018" y="3551"/>
              <a:ext cx="595" cy="465"/>
            </a:xfrm>
            <a:custGeom>
              <a:avLst/>
              <a:gdLst>
                <a:gd name="T0" fmla="*/ 537 w 595"/>
                <a:gd name="T1" fmla="*/ 465 h 465"/>
                <a:gd name="T2" fmla="*/ 536 w 595"/>
                <a:gd name="T3" fmla="*/ 465 h 465"/>
                <a:gd name="T4" fmla="*/ 0 w 595"/>
                <a:gd name="T5" fmla="*/ 372 h 465"/>
                <a:gd name="T6" fmla="*/ 3 w 595"/>
                <a:gd name="T7" fmla="*/ 370 h 465"/>
                <a:gd name="T8" fmla="*/ 595 w 595"/>
                <a:gd name="T9" fmla="*/ 0 h 465"/>
                <a:gd name="T10" fmla="*/ 595 w 595"/>
                <a:gd name="T11" fmla="*/ 2 h 465"/>
                <a:gd name="T12" fmla="*/ 537 w 595"/>
                <a:gd name="T13" fmla="*/ 465 h 465"/>
                <a:gd name="T14" fmla="*/ 6 w 595"/>
                <a:gd name="T15" fmla="*/ 370 h 465"/>
                <a:gd name="T16" fmla="*/ 535 w 595"/>
                <a:gd name="T17" fmla="*/ 463 h 465"/>
                <a:gd name="T18" fmla="*/ 591 w 595"/>
                <a:gd name="T19" fmla="*/ 5 h 465"/>
                <a:gd name="T20" fmla="*/ 6 w 595"/>
                <a:gd name="T21" fmla="*/ 370 h 4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5" h="465">
                  <a:moveTo>
                    <a:pt x="537" y="465"/>
                  </a:moveTo>
                  <a:lnTo>
                    <a:pt x="536" y="465"/>
                  </a:lnTo>
                  <a:lnTo>
                    <a:pt x="0" y="372"/>
                  </a:lnTo>
                  <a:lnTo>
                    <a:pt x="3" y="370"/>
                  </a:lnTo>
                  <a:lnTo>
                    <a:pt x="595" y="0"/>
                  </a:lnTo>
                  <a:lnTo>
                    <a:pt x="595" y="2"/>
                  </a:lnTo>
                  <a:lnTo>
                    <a:pt x="537" y="465"/>
                  </a:lnTo>
                  <a:close/>
                  <a:moveTo>
                    <a:pt x="6" y="370"/>
                  </a:moveTo>
                  <a:lnTo>
                    <a:pt x="535" y="463"/>
                  </a:lnTo>
                  <a:lnTo>
                    <a:pt x="591" y="5"/>
                  </a:lnTo>
                  <a:lnTo>
                    <a:pt x="6" y="37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48" name="Freeform 99">
              <a:extLst>
                <a:ext uri="{FF2B5EF4-FFF2-40B4-BE49-F238E27FC236}">
                  <a16:creationId xmlns:a16="http://schemas.microsoft.com/office/drawing/2014/main" id="{21114A18-F9A7-4DF5-9185-FE481D81DF3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845" y="3550"/>
              <a:ext cx="773" cy="373"/>
            </a:xfrm>
            <a:custGeom>
              <a:avLst/>
              <a:gdLst>
                <a:gd name="T0" fmla="*/ 176 w 773"/>
                <a:gd name="T1" fmla="*/ 373 h 373"/>
                <a:gd name="T2" fmla="*/ 0 w 773"/>
                <a:gd name="T3" fmla="*/ 204 h 373"/>
                <a:gd name="T4" fmla="*/ 773 w 773"/>
                <a:gd name="T5" fmla="*/ 0 h 373"/>
                <a:gd name="T6" fmla="*/ 176 w 773"/>
                <a:gd name="T7" fmla="*/ 373 h 373"/>
                <a:gd name="T8" fmla="*/ 4 w 773"/>
                <a:gd name="T9" fmla="*/ 205 h 373"/>
                <a:gd name="T10" fmla="*/ 176 w 773"/>
                <a:gd name="T11" fmla="*/ 371 h 373"/>
                <a:gd name="T12" fmla="*/ 758 w 773"/>
                <a:gd name="T13" fmla="*/ 7 h 373"/>
                <a:gd name="T14" fmla="*/ 4 w 773"/>
                <a:gd name="T15" fmla="*/ 205 h 3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73" h="373">
                  <a:moveTo>
                    <a:pt x="176" y="373"/>
                  </a:moveTo>
                  <a:lnTo>
                    <a:pt x="0" y="204"/>
                  </a:lnTo>
                  <a:lnTo>
                    <a:pt x="773" y="0"/>
                  </a:lnTo>
                  <a:lnTo>
                    <a:pt x="176" y="373"/>
                  </a:lnTo>
                  <a:close/>
                  <a:moveTo>
                    <a:pt x="4" y="205"/>
                  </a:moveTo>
                  <a:lnTo>
                    <a:pt x="176" y="371"/>
                  </a:lnTo>
                  <a:lnTo>
                    <a:pt x="758" y="7"/>
                  </a:lnTo>
                  <a:lnTo>
                    <a:pt x="4" y="20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49" name="Freeform 100">
              <a:extLst>
                <a:ext uri="{FF2B5EF4-FFF2-40B4-BE49-F238E27FC236}">
                  <a16:creationId xmlns:a16="http://schemas.microsoft.com/office/drawing/2014/main" id="{671BDFF1-5D19-4CF7-95C1-2AAC97CB8BB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644" y="3753"/>
              <a:ext cx="380" cy="171"/>
            </a:xfrm>
            <a:custGeom>
              <a:avLst/>
              <a:gdLst>
                <a:gd name="T0" fmla="*/ 0 w 380"/>
                <a:gd name="T1" fmla="*/ 119 h 171"/>
                <a:gd name="T2" fmla="*/ 203 w 380"/>
                <a:gd name="T3" fmla="*/ 0 h 171"/>
                <a:gd name="T4" fmla="*/ 380 w 380"/>
                <a:gd name="T5" fmla="*/ 171 h 171"/>
                <a:gd name="T6" fmla="*/ 0 w 380"/>
                <a:gd name="T7" fmla="*/ 119 h 171"/>
                <a:gd name="T8" fmla="*/ 203 w 380"/>
                <a:gd name="T9" fmla="*/ 3 h 171"/>
                <a:gd name="T10" fmla="*/ 7 w 380"/>
                <a:gd name="T11" fmla="*/ 118 h 171"/>
                <a:gd name="T12" fmla="*/ 374 w 380"/>
                <a:gd name="T13" fmla="*/ 168 h 171"/>
                <a:gd name="T14" fmla="*/ 203 w 380"/>
                <a:gd name="T15" fmla="*/ 3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80" h="171">
                  <a:moveTo>
                    <a:pt x="0" y="119"/>
                  </a:moveTo>
                  <a:lnTo>
                    <a:pt x="203" y="0"/>
                  </a:lnTo>
                  <a:lnTo>
                    <a:pt x="380" y="171"/>
                  </a:lnTo>
                  <a:lnTo>
                    <a:pt x="0" y="119"/>
                  </a:lnTo>
                  <a:close/>
                  <a:moveTo>
                    <a:pt x="203" y="3"/>
                  </a:moveTo>
                  <a:lnTo>
                    <a:pt x="7" y="118"/>
                  </a:lnTo>
                  <a:lnTo>
                    <a:pt x="374" y="168"/>
                  </a:lnTo>
                  <a:lnTo>
                    <a:pt x="203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50" name="Freeform 101">
              <a:extLst>
                <a:ext uri="{FF2B5EF4-FFF2-40B4-BE49-F238E27FC236}">
                  <a16:creationId xmlns:a16="http://schemas.microsoft.com/office/drawing/2014/main" id="{9985BD9F-6720-445C-90B0-8D931BC8393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466" y="3345"/>
              <a:ext cx="383" cy="529"/>
            </a:xfrm>
            <a:custGeom>
              <a:avLst/>
              <a:gdLst>
                <a:gd name="T0" fmla="*/ 180 w 383"/>
                <a:gd name="T1" fmla="*/ 529 h 529"/>
                <a:gd name="T2" fmla="*/ 0 w 383"/>
                <a:gd name="T3" fmla="*/ 0 h 529"/>
                <a:gd name="T4" fmla="*/ 383 w 383"/>
                <a:gd name="T5" fmla="*/ 410 h 529"/>
                <a:gd name="T6" fmla="*/ 180 w 383"/>
                <a:gd name="T7" fmla="*/ 529 h 529"/>
                <a:gd name="T8" fmla="*/ 6 w 383"/>
                <a:gd name="T9" fmla="*/ 10 h 529"/>
                <a:gd name="T10" fmla="*/ 183 w 383"/>
                <a:gd name="T11" fmla="*/ 525 h 529"/>
                <a:gd name="T12" fmla="*/ 379 w 383"/>
                <a:gd name="T13" fmla="*/ 409 h 529"/>
                <a:gd name="T14" fmla="*/ 6 w 383"/>
                <a:gd name="T15" fmla="*/ 10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83" h="529">
                  <a:moveTo>
                    <a:pt x="180" y="529"/>
                  </a:moveTo>
                  <a:lnTo>
                    <a:pt x="0" y="0"/>
                  </a:lnTo>
                  <a:lnTo>
                    <a:pt x="383" y="410"/>
                  </a:lnTo>
                  <a:lnTo>
                    <a:pt x="180" y="529"/>
                  </a:lnTo>
                  <a:close/>
                  <a:moveTo>
                    <a:pt x="6" y="10"/>
                  </a:moveTo>
                  <a:lnTo>
                    <a:pt x="183" y="525"/>
                  </a:lnTo>
                  <a:lnTo>
                    <a:pt x="379" y="409"/>
                  </a:lnTo>
                  <a:lnTo>
                    <a:pt x="6" y="1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51" name="Freeform 102">
              <a:extLst>
                <a:ext uri="{FF2B5EF4-FFF2-40B4-BE49-F238E27FC236}">
                  <a16:creationId xmlns:a16="http://schemas.microsoft.com/office/drawing/2014/main" id="{BB96453A-A371-460D-B91A-E3A2465E75D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22" y="3347"/>
              <a:ext cx="527" cy="695"/>
            </a:xfrm>
            <a:custGeom>
              <a:avLst/>
              <a:gdLst>
                <a:gd name="T0" fmla="*/ 0 w 527"/>
                <a:gd name="T1" fmla="*/ 695 h 695"/>
                <a:gd name="T2" fmla="*/ 348 w 527"/>
                <a:gd name="T3" fmla="*/ 0 h 695"/>
                <a:gd name="T4" fmla="*/ 527 w 527"/>
                <a:gd name="T5" fmla="*/ 525 h 695"/>
                <a:gd name="T6" fmla="*/ 525 w 527"/>
                <a:gd name="T7" fmla="*/ 525 h 695"/>
                <a:gd name="T8" fmla="*/ 0 w 527"/>
                <a:gd name="T9" fmla="*/ 695 h 695"/>
                <a:gd name="T10" fmla="*/ 347 w 527"/>
                <a:gd name="T11" fmla="*/ 7 h 695"/>
                <a:gd name="T12" fmla="*/ 4 w 527"/>
                <a:gd name="T13" fmla="*/ 690 h 695"/>
                <a:gd name="T14" fmla="*/ 524 w 527"/>
                <a:gd name="T15" fmla="*/ 524 h 695"/>
                <a:gd name="T16" fmla="*/ 347 w 527"/>
                <a:gd name="T17" fmla="*/ 7 h 6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27" h="695">
                  <a:moveTo>
                    <a:pt x="0" y="695"/>
                  </a:moveTo>
                  <a:lnTo>
                    <a:pt x="348" y="0"/>
                  </a:lnTo>
                  <a:lnTo>
                    <a:pt x="527" y="525"/>
                  </a:lnTo>
                  <a:lnTo>
                    <a:pt x="525" y="525"/>
                  </a:lnTo>
                  <a:lnTo>
                    <a:pt x="0" y="695"/>
                  </a:lnTo>
                  <a:close/>
                  <a:moveTo>
                    <a:pt x="347" y="7"/>
                  </a:moveTo>
                  <a:lnTo>
                    <a:pt x="4" y="690"/>
                  </a:lnTo>
                  <a:lnTo>
                    <a:pt x="524" y="524"/>
                  </a:lnTo>
                  <a:lnTo>
                    <a:pt x="347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52" name="Freeform 103">
              <a:extLst>
                <a:ext uri="{FF2B5EF4-FFF2-40B4-BE49-F238E27FC236}">
                  <a16:creationId xmlns:a16="http://schemas.microsoft.com/office/drawing/2014/main" id="{CFA0B970-7817-413C-9A8E-EA898A412C0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22" y="3869"/>
              <a:ext cx="530" cy="514"/>
            </a:xfrm>
            <a:custGeom>
              <a:avLst/>
              <a:gdLst>
                <a:gd name="T0" fmla="*/ 59 w 530"/>
                <a:gd name="T1" fmla="*/ 514 h 514"/>
                <a:gd name="T2" fmla="*/ 0 w 530"/>
                <a:gd name="T3" fmla="*/ 169 h 514"/>
                <a:gd name="T4" fmla="*/ 1 w 530"/>
                <a:gd name="T5" fmla="*/ 169 h 514"/>
                <a:gd name="T6" fmla="*/ 530 w 530"/>
                <a:gd name="T7" fmla="*/ 0 h 514"/>
                <a:gd name="T8" fmla="*/ 59 w 530"/>
                <a:gd name="T9" fmla="*/ 514 h 514"/>
                <a:gd name="T10" fmla="*/ 3 w 530"/>
                <a:gd name="T11" fmla="*/ 172 h 514"/>
                <a:gd name="T12" fmla="*/ 61 w 530"/>
                <a:gd name="T13" fmla="*/ 508 h 514"/>
                <a:gd name="T14" fmla="*/ 522 w 530"/>
                <a:gd name="T15" fmla="*/ 6 h 514"/>
                <a:gd name="T16" fmla="*/ 3 w 530"/>
                <a:gd name="T17" fmla="*/ 172 h 5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30" h="514">
                  <a:moveTo>
                    <a:pt x="59" y="514"/>
                  </a:moveTo>
                  <a:lnTo>
                    <a:pt x="0" y="169"/>
                  </a:lnTo>
                  <a:lnTo>
                    <a:pt x="1" y="169"/>
                  </a:lnTo>
                  <a:lnTo>
                    <a:pt x="530" y="0"/>
                  </a:lnTo>
                  <a:lnTo>
                    <a:pt x="59" y="514"/>
                  </a:lnTo>
                  <a:close/>
                  <a:moveTo>
                    <a:pt x="3" y="172"/>
                  </a:moveTo>
                  <a:lnTo>
                    <a:pt x="61" y="508"/>
                  </a:lnTo>
                  <a:lnTo>
                    <a:pt x="522" y="6"/>
                  </a:lnTo>
                  <a:lnTo>
                    <a:pt x="3" y="17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53" name="Freeform 104">
              <a:extLst>
                <a:ext uri="{FF2B5EF4-FFF2-40B4-BE49-F238E27FC236}">
                  <a16:creationId xmlns:a16="http://schemas.microsoft.com/office/drawing/2014/main" id="{BD87FE1F-BC81-4570-B9E0-22180C5C9D2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633" y="4037"/>
              <a:ext cx="551" cy="345"/>
            </a:xfrm>
            <a:custGeom>
              <a:avLst/>
              <a:gdLst>
                <a:gd name="T0" fmla="*/ 551 w 551"/>
                <a:gd name="T1" fmla="*/ 345 h 345"/>
                <a:gd name="T2" fmla="*/ 0 w 551"/>
                <a:gd name="T3" fmla="*/ 143 h 345"/>
                <a:gd name="T4" fmla="*/ 492 w 551"/>
                <a:gd name="T5" fmla="*/ 0 h 345"/>
                <a:gd name="T6" fmla="*/ 551 w 551"/>
                <a:gd name="T7" fmla="*/ 345 h 345"/>
                <a:gd name="T8" fmla="*/ 8 w 551"/>
                <a:gd name="T9" fmla="*/ 144 h 345"/>
                <a:gd name="T10" fmla="*/ 547 w 551"/>
                <a:gd name="T11" fmla="*/ 341 h 345"/>
                <a:gd name="T12" fmla="*/ 490 w 551"/>
                <a:gd name="T13" fmla="*/ 4 h 345"/>
                <a:gd name="T14" fmla="*/ 8 w 551"/>
                <a:gd name="T15" fmla="*/ 144 h 3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51" h="345">
                  <a:moveTo>
                    <a:pt x="551" y="345"/>
                  </a:moveTo>
                  <a:lnTo>
                    <a:pt x="0" y="143"/>
                  </a:lnTo>
                  <a:lnTo>
                    <a:pt x="492" y="0"/>
                  </a:lnTo>
                  <a:lnTo>
                    <a:pt x="551" y="345"/>
                  </a:lnTo>
                  <a:close/>
                  <a:moveTo>
                    <a:pt x="8" y="144"/>
                  </a:moveTo>
                  <a:lnTo>
                    <a:pt x="547" y="341"/>
                  </a:lnTo>
                  <a:lnTo>
                    <a:pt x="490" y="4"/>
                  </a:lnTo>
                  <a:lnTo>
                    <a:pt x="8" y="14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54" name="Freeform 105">
              <a:extLst>
                <a:ext uri="{FF2B5EF4-FFF2-40B4-BE49-F238E27FC236}">
                  <a16:creationId xmlns:a16="http://schemas.microsoft.com/office/drawing/2014/main" id="{7196E69D-8DB1-4197-A917-6CF7927A47C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634" y="3444"/>
              <a:ext cx="491" cy="738"/>
            </a:xfrm>
            <a:custGeom>
              <a:avLst/>
              <a:gdLst>
                <a:gd name="T0" fmla="*/ 0 w 491"/>
                <a:gd name="T1" fmla="*/ 738 h 738"/>
                <a:gd name="T2" fmla="*/ 1 w 491"/>
                <a:gd name="T3" fmla="*/ 736 h 738"/>
                <a:gd name="T4" fmla="*/ 355 w 491"/>
                <a:gd name="T5" fmla="*/ 0 h 738"/>
                <a:gd name="T6" fmla="*/ 491 w 491"/>
                <a:gd name="T7" fmla="*/ 597 h 738"/>
                <a:gd name="T8" fmla="*/ 0 w 491"/>
                <a:gd name="T9" fmla="*/ 738 h 738"/>
                <a:gd name="T10" fmla="*/ 355 w 491"/>
                <a:gd name="T11" fmla="*/ 7 h 738"/>
                <a:gd name="T12" fmla="*/ 4 w 491"/>
                <a:gd name="T13" fmla="*/ 735 h 738"/>
                <a:gd name="T14" fmla="*/ 488 w 491"/>
                <a:gd name="T15" fmla="*/ 594 h 738"/>
                <a:gd name="T16" fmla="*/ 355 w 491"/>
                <a:gd name="T17" fmla="*/ 7 h 7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91" h="738">
                  <a:moveTo>
                    <a:pt x="0" y="738"/>
                  </a:moveTo>
                  <a:lnTo>
                    <a:pt x="1" y="736"/>
                  </a:lnTo>
                  <a:lnTo>
                    <a:pt x="355" y="0"/>
                  </a:lnTo>
                  <a:lnTo>
                    <a:pt x="491" y="597"/>
                  </a:lnTo>
                  <a:lnTo>
                    <a:pt x="0" y="738"/>
                  </a:lnTo>
                  <a:close/>
                  <a:moveTo>
                    <a:pt x="355" y="7"/>
                  </a:moveTo>
                  <a:lnTo>
                    <a:pt x="4" y="735"/>
                  </a:lnTo>
                  <a:lnTo>
                    <a:pt x="488" y="594"/>
                  </a:lnTo>
                  <a:lnTo>
                    <a:pt x="355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55" name="Freeform 106">
              <a:extLst>
                <a:ext uri="{FF2B5EF4-FFF2-40B4-BE49-F238E27FC236}">
                  <a16:creationId xmlns:a16="http://schemas.microsoft.com/office/drawing/2014/main" id="{10052E45-39C8-40CF-837C-3E81441C9DB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988" y="3348"/>
              <a:ext cx="483" cy="695"/>
            </a:xfrm>
            <a:custGeom>
              <a:avLst/>
              <a:gdLst>
                <a:gd name="T0" fmla="*/ 135 w 483"/>
                <a:gd name="T1" fmla="*/ 695 h 695"/>
                <a:gd name="T2" fmla="*/ 135 w 483"/>
                <a:gd name="T3" fmla="*/ 691 h 695"/>
                <a:gd name="T4" fmla="*/ 0 w 483"/>
                <a:gd name="T5" fmla="*/ 98 h 695"/>
                <a:gd name="T6" fmla="*/ 483 w 483"/>
                <a:gd name="T7" fmla="*/ 0 h 695"/>
                <a:gd name="T8" fmla="*/ 135 w 483"/>
                <a:gd name="T9" fmla="*/ 695 h 695"/>
                <a:gd name="T10" fmla="*/ 2 w 483"/>
                <a:gd name="T11" fmla="*/ 100 h 695"/>
                <a:gd name="T12" fmla="*/ 136 w 483"/>
                <a:gd name="T13" fmla="*/ 688 h 695"/>
                <a:gd name="T14" fmla="*/ 478 w 483"/>
                <a:gd name="T15" fmla="*/ 4 h 695"/>
                <a:gd name="T16" fmla="*/ 2 w 483"/>
                <a:gd name="T17" fmla="*/ 100 h 6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83" h="695">
                  <a:moveTo>
                    <a:pt x="135" y="695"/>
                  </a:moveTo>
                  <a:lnTo>
                    <a:pt x="135" y="691"/>
                  </a:lnTo>
                  <a:lnTo>
                    <a:pt x="0" y="98"/>
                  </a:lnTo>
                  <a:lnTo>
                    <a:pt x="483" y="0"/>
                  </a:lnTo>
                  <a:lnTo>
                    <a:pt x="135" y="695"/>
                  </a:lnTo>
                  <a:close/>
                  <a:moveTo>
                    <a:pt x="2" y="100"/>
                  </a:moveTo>
                  <a:lnTo>
                    <a:pt x="136" y="688"/>
                  </a:lnTo>
                  <a:lnTo>
                    <a:pt x="478" y="4"/>
                  </a:lnTo>
                  <a:lnTo>
                    <a:pt x="2" y="10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56" name="Freeform 107">
              <a:extLst>
                <a:ext uri="{FF2B5EF4-FFF2-40B4-BE49-F238E27FC236}">
                  <a16:creationId xmlns:a16="http://schemas.microsoft.com/office/drawing/2014/main" id="{13B983B8-263F-477F-8406-3C33A76C336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462" y="2891"/>
              <a:ext cx="358" cy="539"/>
            </a:xfrm>
            <a:custGeom>
              <a:avLst/>
              <a:gdLst>
                <a:gd name="T0" fmla="*/ 358 w 358"/>
                <a:gd name="T1" fmla="*/ 539 h 539"/>
                <a:gd name="T2" fmla="*/ 5 w 358"/>
                <a:gd name="T3" fmla="*/ 461 h 539"/>
                <a:gd name="T4" fmla="*/ 0 w 358"/>
                <a:gd name="T5" fmla="*/ 0 h 539"/>
                <a:gd name="T6" fmla="*/ 358 w 358"/>
                <a:gd name="T7" fmla="*/ 539 h 539"/>
                <a:gd name="T8" fmla="*/ 8 w 358"/>
                <a:gd name="T9" fmla="*/ 458 h 539"/>
                <a:gd name="T10" fmla="*/ 353 w 358"/>
                <a:gd name="T11" fmla="*/ 534 h 539"/>
                <a:gd name="T12" fmla="*/ 3 w 358"/>
                <a:gd name="T13" fmla="*/ 8 h 539"/>
                <a:gd name="T14" fmla="*/ 8 w 358"/>
                <a:gd name="T15" fmla="*/ 458 h 5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58" h="539">
                  <a:moveTo>
                    <a:pt x="358" y="539"/>
                  </a:moveTo>
                  <a:lnTo>
                    <a:pt x="5" y="461"/>
                  </a:lnTo>
                  <a:lnTo>
                    <a:pt x="0" y="0"/>
                  </a:lnTo>
                  <a:lnTo>
                    <a:pt x="358" y="539"/>
                  </a:lnTo>
                  <a:close/>
                  <a:moveTo>
                    <a:pt x="8" y="458"/>
                  </a:moveTo>
                  <a:lnTo>
                    <a:pt x="353" y="534"/>
                  </a:lnTo>
                  <a:lnTo>
                    <a:pt x="3" y="8"/>
                  </a:lnTo>
                  <a:lnTo>
                    <a:pt x="8" y="45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57" name="Freeform 108">
              <a:extLst>
                <a:ext uri="{FF2B5EF4-FFF2-40B4-BE49-F238E27FC236}">
                  <a16:creationId xmlns:a16="http://schemas.microsoft.com/office/drawing/2014/main" id="{3A4B8E99-5801-4595-9FFD-BA982BC1411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462" y="3347"/>
              <a:ext cx="441" cy="265"/>
            </a:xfrm>
            <a:custGeom>
              <a:avLst/>
              <a:gdLst>
                <a:gd name="T0" fmla="*/ 441 w 441"/>
                <a:gd name="T1" fmla="*/ 265 h 265"/>
                <a:gd name="T2" fmla="*/ 0 w 441"/>
                <a:gd name="T3" fmla="*/ 0 h 265"/>
                <a:gd name="T4" fmla="*/ 356 w 441"/>
                <a:gd name="T5" fmla="*/ 80 h 265"/>
                <a:gd name="T6" fmla="*/ 441 w 441"/>
                <a:gd name="T7" fmla="*/ 265 h 265"/>
                <a:gd name="T8" fmla="*/ 15 w 441"/>
                <a:gd name="T9" fmla="*/ 6 h 265"/>
                <a:gd name="T10" fmla="*/ 436 w 441"/>
                <a:gd name="T11" fmla="*/ 259 h 265"/>
                <a:gd name="T12" fmla="*/ 355 w 441"/>
                <a:gd name="T13" fmla="*/ 82 h 265"/>
                <a:gd name="T14" fmla="*/ 15 w 441"/>
                <a:gd name="T15" fmla="*/ 6 h 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41" h="265">
                  <a:moveTo>
                    <a:pt x="441" y="265"/>
                  </a:moveTo>
                  <a:lnTo>
                    <a:pt x="0" y="0"/>
                  </a:lnTo>
                  <a:lnTo>
                    <a:pt x="356" y="80"/>
                  </a:lnTo>
                  <a:lnTo>
                    <a:pt x="441" y="265"/>
                  </a:lnTo>
                  <a:close/>
                  <a:moveTo>
                    <a:pt x="15" y="6"/>
                  </a:moveTo>
                  <a:lnTo>
                    <a:pt x="436" y="259"/>
                  </a:lnTo>
                  <a:lnTo>
                    <a:pt x="355" y="82"/>
                  </a:lnTo>
                  <a:lnTo>
                    <a:pt x="15" y="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58" name="Freeform 109">
              <a:extLst>
                <a:ext uri="{FF2B5EF4-FFF2-40B4-BE49-F238E27FC236}">
                  <a16:creationId xmlns:a16="http://schemas.microsoft.com/office/drawing/2014/main" id="{44174E81-06D2-41DD-9B70-F424067A41A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816" y="3172"/>
              <a:ext cx="703" cy="439"/>
            </a:xfrm>
            <a:custGeom>
              <a:avLst/>
              <a:gdLst>
                <a:gd name="T0" fmla="*/ 84 w 703"/>
                <a:gd name="T1" fmla="*/ 439 h 439"/>
                <a:gd name="T2" fmla="*/ 0 w 703"/>
                <a:gd name="T3" fmla="*/ 255 h 439"/>
                <a:gd name="T4" fmla="*/ 1 w 703"/>
                <a:gd name="T5" fmla="*/ 255 h 439"/>
                <a:gd name="T6" fmla="*/ 703 w 703"/>
                <a:gd name="T7" fmla="*/ 0 h 439"/>
                <a:gd name="T8" fmla="*/ 84 w 703"/>
                <a:gd name="T9" fmla="*/ 439 h 439"/>
                <a:gd name="T10" fmla="*/ 3 w 703"/>
                <a:gd name="T11" fmla="*/ 257 h 439"/>
                <a:gd name="T12" fmla="*/ 85 w 703"/>
                <a:gd name="T13" fmla="*/ 435 h 439"/>
                <a:gd name="T14" fmla="*/ 687 w 703"/>
                <a:gd name="T15" fmla="*/ 9 h 439"/>
                <a:gd name="T16" fmla="*/ 3 w 703"/>
                <a:gd name="T17" fmla="*/ 257 h 4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03" h="439">
                  <a:moveTo>
                    <a:pt x="84" y="439"/>
                  </a:moveTo>
                  <a:lnTo>
                    <a:pt x="0" y="255"/>
                  </a:lnTo>
                  <a:lnTo>
                    <a:pt x="1" y="255"/>
                  </a:lnTo>
                  <a:lnTo>
                    <a:pt x="703" y="0"/>
                  </a:lnTo>
                  <a:lnTo>
                    <a:pt x="84" y="439"/>
                  </a:lnTo>
                  <a:close/>
                  <a:moveTo>
                    <a:pt x="3" y="257"/>
                  </a:moveTo>
                  <a:lnTo>
                    <a:pt x="85" y="435"/>
                  </a:lnTo>
                  <a:lnTo>
                    <a:pt x="687" y="9"/>
                  </a:lnTo>
                  <a:lnTo>
                    <a:pt x="3" y="25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59" name="Freeform 110">
              <a:extLst>
                <a:ext uri="{FF2B5EF4-FFF2-40B4-BE49-F238E27FC236}">
                  <a16:creationId xmlns:a16="http://schemas.microsoft.com/office/drawing/2014/main" id="{FF5C4FEC-3D65-467E-BE12-E9604013C7F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461" y="2893"/>
              <a:ext cx="1055" cy="536"/>
            </a:xfrm>
            <a:custGeom>
              <a:avLst/>
              <a:gdLst>
                <a:gd name="T0" fmla="*/ 356 w 1055"/>
                <a:gd name="T1" fmla="*/ 536 h 536"/>
                <a:gd name="T2" fmla="*/ 356 w 1055"/>
                <a:gd name="T3" fmla="*/ 536 h 536"/>
                <a:gd name="T4" fmla="*/ 0 w 1055"/>
                <a:gd name="T5" fmla="*/ 0 h 536"/>
                <a:gd name="T6" fmla="*/ 3 w 1055"/>
                <a:gd name="T7" fmla="*/ 1 h 536"/>
                <a:gd name="T8" fmla="*/ 1055 w 1055"/>
                <a:gd name="T9" fmla="*/ 284 h 536"/>
                <a:gd name="T10" fmla="*/ 356 w 1055"/>
                <a:gd name="T11" fmla="*/ 536 h 536"/>
                <a:gd name="T12" fmla="*/ 5 w 1055"/>
                <a:gd name="T13" fmla="*/ 5 h 536"/>
                <a:gd name="T14" fmla="*/ 357 w 1055"/>
                <a:gd name="T15" fmla="*/ 534 h 536"/>
                <a:gd name="T16" fmla="*/ 1047 w 1055"/>
                <a:gd name="T17" fmla="*/ 284 h 536"/>
                <a:gd name="T18" fmla="*/ 5 w 1055"/>
                <a:gd name="T19" fmla="*/ 5 h 5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55" h="536">
                  <a:moveTo>
                    <a:pt x="356" y="536"/>
                  </a:moveTo>
                  <a:lnTo>
                    <a:pt x="356" y="536"/>
                  </a:lnTo>
                  <a:lnTo>
                    <a:pt x="0" y="0"/>
                  </a:lnTo>
                  <a:lnTo>
                    <a:pt x="3" y="1"/>
                  </a:lnTo>
                  <a:lnTo>
                    <a:pt x="1055" y="284"/>
                  </a:lnTo>
                  <a:lnTo>
                    <a:pt x="356" y="536"/>
                  </a:lnTo>
                  <a:close/>
                  <a:moveTo>
                    <a:pt x="5" y="5"/>
                  </a:moveTo>
                  <a:lnTo>
                    <a:pt x="357" y="534"/>
                  </a:lnTo>
                  <a:lnTo>
                    <a:pt x="1047" y="284"/>
                  </a:lnTo>
                  <a:lnTo>
                    <a:pt x="5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60" name="Freeform 111">
              <a:extLst>
                <a:ext uri="{FF2B5EF4-FFF2-40B4-BE49-F238E27FC236}">
                  <a16:creationId xmlns:a16="http://schemas.microsoft.com/office/drawing/2014/main" id="{065F45DC-06F5-4E2E-AF7B-DC6E8BA4953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455" y="2861"/>
              <a:ext cx="1060" cy="318"/>
            </a:xfrm>
            <a:custGeom>
              <a:avLst/>
              <a:gdLst>
                <a:gd name="T0" fmla="*/ 1060 w 1060"/>
                <a:gd name="T1" fmla="*/ 318 h 318"/>
                <a:gd name="T2" fmla="*/ 1056 w 1060"/>
                <a:gd name="T3" fmla="*/ 317 h 318"/>
                <a:gd name="T4" fmla="*/ 0 w 1060"/>
                <a:gd name="T5" fmla="*/ 33 h 318"/>
                <a:gd name="T6" fmla="*/ 846 w 1060"/>
                <a:gd name="T7" fmla="*/ 0 h 318"/>
                <a:gd name="T8" fmla="*/ 846 w 1060"/>
                <a:gd name="T9" fmla="*/ 0 h 318"/>
                <a:gd name="T10" fmla="*/ 1060 w 1060"/>
                <a:gd name="T11" fmla="*/ 318 h 318"/>
                <a:gd name="T12" fmla="*/ 17 w 1060"/>
                <a:gd name="T13" fmla="*/ 36 h 318"/>
                <a:gd name="T14" fmla="*/ 1054 w 1060"/>
                <a:gd name="T15" fmla="*/ 313 h 318"/>
                <a:gd name="T16" fmla="*/ 845 w 1060"/>
                <a:gd name="T17" fmla="*/ 2 h 318"/>
                <a:gd name="T18" fmla="*/ 17 w 1060"/>
                <a:gd name="T19" fmla="*/ 36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60" h="318">
                  <a:moveTo>
                    <a:pt x="1060" y="318"/>
                  </a:moveTo>
                  <a:lnTo>
                    <a:pt x="1056" y="317"/>
                  </a:lnTo>
                  <a:lnTo>
                    <a:pt x="0" y="33"/>
                  </a:lnTo>
                  <a:lnTo>
                    <a:pt x="846" y="0"/>
                  </a:lnTo>
                  <a:lnTo>
                    <a:pt x="846" y="0"/>
                  </a:lnTo>
                  <a:lnTo>
                    <a:pt x="1060" y="318"/>
                  </a:lnTo>
                  <a:close/>
                  <a:moveTo>
                    <a:pt x="17" y="36"/>
                  </a:moveTo>
                  <a:lnTo>
                    <a:pt x="1054" y="313"/>
                  </a:lnTo>
                  <a:lnTo>
                    <a:pt x="845" y="2"/>
                  </a:lnTo>
                  <a:lnTo>
                    <a:pt x="17" y="3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61" name="Freeform 112">
              <a:extLst>
                <a:ext uri="{FF2B5EF4-FFF2-40B4-BE49-F238E27FC236}">
                  <a16:creationId xmlns:a16="http://schemas.microsoft.com/office/drawing/2014/main" id="{BA47E537-60FC-4A91-8D19-58FA29D50A6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297" y="2860"/>
              <a:ext cx="931" cy="345"/>
            </a:xfrm>
            <a:custGeom>
              <a:avLst/>
              <a:gdLst>
                <a:gd name="T0" fmla="*/ 214 w 931"/>
                <a:gd name="T1" fmla="*/ 318 h 345"/>
                <a:gd name="T2" fmla="*/ 213 w 931"/>
                <a:gd name="T3" fmla="*/ 318 h 345"/>
                <a:gd name="T4" fmla="*/ 0 w 931"/>
                <a:gd name="T5" fmla="*/ 0 h 345"/>
                <a:gd name="T6" fmla="*/ 931 w 931"/>
                <a:gd name="T7" fmla="*/ 345 h 345"/>
                <a:gd name="T8" fmla="*/ 214 w 931"/>
                <a:gd name="T9" fmla="*/ 318 h 345"/>
                <a:gd name="T10" fmla="*/ 7 w 931"/>
                <a:gd name="T11" fmla="*/ 4 h 345"/>
                <a:gd name="T12" fmla="*/ 215 w 931"/>
                <a:gd name="T13" fmla="*/ 315 h 345"/>
                <a:gd name="T14" fmla="*/ 916 w 931"/>
                <a:gd name="T15" fmla="*/ 342 h 345"/>
                <a:gd name="T16" fmla="*/ 7 w 931"/>
                <a:gd name="T17" fmla="*/ 4 h 3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31" h="345">
                  <a:moveTo>
                    <a:pt x="214" y="318"/>
                  </a:moveTo>
                  <a:lnTo>
                    <a:pt x="213" y="318"/>
                  </a:lnTo>
                  <a:lnTo>
                    <a:pt x="0" y="0"/>
                  </a:lnTo>
                  <a:lnTo>
                    <a:pt x="931" y="345"/>
                  </a:lnTo>
                  <a:lnTo>
                    <a:pt x="214" y="318"/>
                  </a:lnTo>
                  <a:close/>
                  <a:moveTo>
                    <a:pt x="7" y="4"/>
                  </a:moveTo>
                  <a:lnTo>
                    <a:pt x="215" y="315"/>
                  </a:lnTo>
                  <a:lnTo>
                    <a:pt x="916" y="342"/>
                  </a:lnTo>
                  <a:lnTo>
                    <a:pt x="7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62" name="Freeform 113">
              <a:extLst>
                <a:ext uri="{FF2B5EF4-FFF2-40B4-BE49-F238E27FC236}">
                  <a16:creationId xmlns:a16="http://schemas.microsoft.com/office/drawing/2014/main" id="{06DC4E57-CA08-4C65-9246-D7EEED3395C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985" y="2892"/>
              <a:ext cx="485" cy="558"/>
            </a:xfrm>
            <a:custGeom>
              <a:avLst/>
              <a:gdLst>
                <a:gd name="T0" fmla="*/ 0 w 485"/>
                <a:gd name="T1" fmla="*/ 558 h 558"/>
                <a:gd name="T2" fmla="*/ 480 w 485"/>
                <a:gd name="T3" fmla="*/ 0 h 558"/>
                <a:gd name="T4" fmla="*/ 485 w 485"/>
                <a:gd name="T5" fmla="*/ 460 h 558"/>
                <a:gd name="T6" fmla="*/ 0 w 485"/>
                <a:gd name="T7" fmla="*/ 558 h 558"/>
                <a:gd name="T8" fmla="*/ 477 w 485"/>
                <a:gd name="T9" fmla="*/ 7 h 558"/>
                <a:gd name="T10" fmla="*/ 7 w 485"/>
                <a:gd name="T11" fmla="*/ 553 h 558"/>
                <a:gd name="T12" fmla="*/ 482 w 485"/>
                <a:gd name="T13" fmla="*/ 457 h 558"/>
                <a:gd name="T14" fmla="*/ 477 w 485"/>
                <a:gd name="T15" fmla="*/ 7 h 5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85" h="558">
                  <a:moveTo>
                    <a:pt x="0" y="558"/>
                  </a:moveTo>
                  <a:lnTo>
                    <a:pt x="480" y="0"/>
                  </a:lnTo>
                  <a:lnTo>
                    <a:pt x="485" y="460"/>
                  </a:lnTo>
                  <a:lnTo>
                    <a:pt x="0" y="558"/>
                  </a:lnTo>
                  <a:close/>
                  <a:moveTo>
                    <a:pt x="477" y="7"/>
                  </a:moveTo>
                  <a:lnTo>
                    <a:pt x="7" y="553"/>
                  </a:lnTo>
                  <a:lnTo>
                    <a:pt x="482" y="457"/>
                  </a:lnTo>
                  <a:lnTo>
                    <a:pt x="477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63" name="Freeform 114">
              <a:extLst>
                <a:ext uri="{FF2B5EF4-FFF2-40B4-BE49-F238E27FC236}">
                  <a16:creationId xmlns:a16="http://schemas.microsoft.com/office/drawing/2014/main" id="{006AADFE-6AD6-4644-8853-9EBF61F5B2D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487" y="2892"/>
              <a:ext cx="980" cy="556"/>
            </a:xfrm>
            <a:custGeom>
              <a:avLst/>
              <a:gdLst>
                <a:gd name="T0" fmla="*/ 502 w 980"/>
                <a:gd name="T1" fmla="*/ 556 h 556"/>
                <a:gd name="T2" fmla="*/ 502 w 980"/>
                <a:gd name="T3" fmla="*/ 556 h 556"/>
                <a:gd name="T4" fmla="*/ 0 w 980"/>
                <a:gd name="T5" fmla="*/ 354 h 556"/>
                <a:gd name="T6" fmla="*/ 980 w 980"/>
                <a:gd name="T7" fmla="*/ 0 h 556"/>
                <a:gd name="T8" fmla="*/ 502 w 980"/>
                <a:gd name="T9" fmla="*/ 556 h 556"/>
                <a:gd name="T10" fmla="*/ 7 w 980"/>
                <a:gd name="T11" fmla="*/ 354 h 556"/>
                <a:gd name="T12" fmla="*/ 502 w 980"/>
                <a:gd name="T13" fmla="*/ 554 h 556"/>
                <a:gd name="T14" fmla="*/ 972 w 980"/>
                <a:gd name="T15" fmla="*/ 6 h 556"/>
                <a:gd name="T16" fmla="*/ 7 w 980"/>
                <a:gd name="T17" fmla="*/ 354 h 5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80" h="556">
                  <a:moveTo>
                    <a:pt x="502" y="556"/>
                  </a:moveTo>
                  <a:lnTo>
                    <a:pt x="502" y="556"/>
                  </a:lnTo>
                  <a:lnTo>
                    <a:pt x="0" y="354"/>
                  </a:lnTo>
                  <a:lnTo>
                    <a:pt x="980" y="0"/>
                  </a:lnTo>
                  <a:lnTo>
                    <a:pt x="502" y="556"/>
                  </a:lnTo>
                  <a:close/>
                  <a:moveTo>
                    <a:pt x="7" y="354"/>
                  </a:moveTo>
                  <a:lnTo>
                    <a:pt x="502" y="554"/>
                  </a:lnTo>
                  <a:lnTo>
                    <a:pt x="972" y="6"/>
                  </a:lnTo>
                  <a:lnTo>
                    <a:pt x="7" y="35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64" name="Freeform 115">
              <a:extLst>
                <a:ext uri="{FF2B5EF4-FFF2-40B4-BE49-F238E27FC236}">
                  <a16:creationId xmlns:a16="http://schemas.microsoft.com/office/drawing/2014/main" id="{DC1B4362-6219-443B-A110-DAB8F728C102}"/>
                </a:ext>
              </a:extLst>
            </p:cNvPr>
            <p:cNvSpPr>
              <a:spLocks/>
            </p:cNvSpPr>
            <p:nvPr/>
          </p:nvSpPr>
          <p:spPr bwMode="auto">
            <a:xfrm>
              <a:off x="6455" y="3212"/>
              <a:ext cx="65" cy="65"/>
            </a:xfrm>
            <a:custGeom>
              <a:avLst/>
              <a:gdLst>
                <a:gd name="T0" fmla="*/ 54 w 56"/>
                <a:gd name="T1" fmla="*/ 32 h 56"/>
                <a:gd name="T2" fmla="*/ 24 w 56"/>
                <a:gd name="T3" fmla="*/ 54 h 56"/>
                <a:gd name="T4" fmla="*/ 2 w 56"/>
                <a:gd name="T5" fmla="*/ 24 h 56"/>
                <a:gd name="T6" fmla="*/ 32 w 56"/>
                <a:gd name="T7" fmla="*/ 2 h 56"/>
                <a:gd name="T8" fmla="*/ 54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4" y="32"/>
                  </a:moveTo>
                  <a:cubicBezTo>
                    <a:pt x="52" y="47"/>
                    <a:pt x="38" y="56"/>
                    <a:pt x="24" y="54"/>
                  </a:cubicBezTo>
                  <a:cubicBezTo>
                    <a:pt x="10" y="52"/>
                    <a:pt x="0" y="38"/>
                    <a:pt x="2" y="24"/>
                  </a:cubicBezTo>
                  <a:cubicBezTo>
                    <a:pt x="5" y="10"/>
                    <a:pt x="18" y="0"/>
                    <a:pt x="32" y="2"/>
                  </a:cubicBezTo>
                  <a:cubicBezTo>
                    <a:pt x="47" y="5"/>
                    <a:pt x="56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65" name="Freeform 116">
              <a:extLst>
                <a:ext uri="{FF2B5EF4-FFF2-40B4-BE49-F238E27FC236}">
                  <a16:creationId xmlns:a16="http://schemas.microsoft.com/office/drawing/2014/main" id="{8794ACD8-0122-4F2E-8C62-C8E7773402B1}"/>
                </a:ext>
              </a:extLst>
            </p:cNvPr>
            <p:cNvSpPr>
              <a:spLocks/>
            </p:cNvSpPr>
            <p:nvPr/>
          </p:nvSpPr>
          <p:spPr bwMode="auto">
            <a:xfrm>
              <a:off x="6603" y="4147"/>
              <a:ext cx="64" cy="64"/>
            </a:xfrm>
            <a:custGeom>
              <a:avLst/>
              <a:gdLst>
                <a:gd name="T0" fmla="*/ 53 w 56"/>
                <a:gd name="T1" fmla="*/ 32 h 56"/>
                <a:gd name="T2" fmla="*/ 24 w 56"/>
                <a:gd name="T3" fmla="*/ 54 h 56"/>
                <a:gd name="T4" fmla="*/ 2 w 56"/>
                <a:gd name="T5" fmla="*/ 24 h 56"/>
                <a:gd name="T6" fmla="*/ 32 w 56"/>
                <a:gd name="T7" fmla="*/ 2 h 56"/>
                <a:gd name="T8" fmla="*/ 53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3" y="32"/>
                  </a:moveTo>
                  <a:cubicBezTo>
                    <a:pt x="51" y="47"/>
                    <a:pt x="38" y="56"/>
                    <a:pt x="24" y="54"/>
                  </a:cubicBezTo>
                  <a:cubicBezTo>
                    <a:pt x="9" y="52"/>
                    <a:pt x="0" y="39"/>
                    <a:pt x="2" y="24"/>
                  </a:cubicBezTo>
                  <a:cubicBezTo>
                    <a:pt x="4" y="10"/>
                    <a:pt x="17" y="0"/>
                    <a:pt x="32" y="2"/>
                  </a:cubicBezTo>
                  <a:cubicBezTo>
                    <a:pt x="46" y="5"/>
                    <a:pt x="56" y="18"/>
                    <a:pt x="53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66" name="Freeform 117">
              <a:extLst>
                <a:ext uri="{FF2B5EF4-FFF2-40B4-BE49-F238E27FC236}">
                  <a16:creationId xmlns:a16="http://schemas.microsoft.com/office/drawing/2014/main" id="{BD8ED0B7-FBF0-475F-9D9F-87E8C9C2DB84}"/>
                </a:ext>
              </a:extLst>
            </p:cNvPr>
            <p:cNvSpPr>
              <a:spLocks/>
            </p:cNvSpPr>
            <p:nvPr/>
          </p:nvSpPr>
          <p:spPr bwMode="auto">
            <a:xfrm>
              <a:off x="7153" y="4342"/>
              <a:ext cx="64" cy="66"/>
            </a:xfrm>
            <a:custGeom>
              <a:avLst/>
              <a:gdLst>
                <a:gd name="T0" fmla="*/ 54 w 56"/>
                <a:gd name="T1" fmla="*/ 33 h 57"/>
                <a:gd name="T2" fmla="*/ 24 w 56"/>
                <a:gd name="T3" fmla="*/ 54 h 57"/>
                <a:gd name="T4" fmla="*/ 2 w 56"/>
                <a:gd name="T5" fmla="*/ 24 h 57"/>
                <a:gd name="T6" fmla="*/ 32 w 56"/>
                <a:gd name="T7" fmla="*/ 3 h 57"/>
                <a:gd name="T8" fmla="*/ 54 w 56"/>
                <a:gd name="T9" fmla="*/ 33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7">
                  <a:moveTo>
                    <a:pt x="54" y="33"/>
                  </a:moveTo>
                  <a:cubicBezTo>
                    <a:pt x="52" y="47"/>
                    <a:pt x="38" y="57"/>
                    <a:pt x="24" y="54"/>
                  </a:cubicBezTo>
                  <a:cubicBezTo>
                    <a:pt x="10" y="52"/>
                    <a:pt x="0" y="39"/>
                    <a:pt x="2" y="24"/>
                  </a:cubicBezTo>
                  <a:cubicBezTo>
                    <a:pt x="4" y="10"/>
                    <a:pt x="18" y="0"/>
                    <a:pt x="32" y="3"/>
                  </a:cubicBezTo>
                  <a:cubicBezTo>
                    <a:pt x="46" y="5"/>
                    <a:pt x="56" y="18"/>
                    <a:pt x="54" y="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67" name="Freeform 118">
              <a:extLst>
                <a:ext uri="{FF2B5EF4-FFF2-40B4-BE49-F238E27FC236}">
                  <a16:creationId xmlns:a16="http://schemas.microsoft.com/office/drawing/2014/main" id="{715E6C68-46C5-49FE-A23F-F454F0590B20}"/>
                </a:ext>
              </a:extLst>
            </p:cNvPr>
            <p:cNvSpPr>
              <a:spLocks/>
            </p:cNvSpPr>
            <p:nvPr/>
          </p:nvSpPr>
          <p:spPr bwMode="auto">
            <a:xfrm>
              <a:off x="9286" y="4371"/>
              <a:ext cx="65" cy="65"/>
            </a:xfrm>
            <a:custGeom>
              <a:avLst/>
              <a:gdLst>
                <a:gd name="T0" fmla="*/ 54 w 56"/>
                <a:gd name="T1" fmla="*/ 32 h 56"/>
                <a:gd name="T2" fmla="*/ 24 w 56"/>
                <a:gd name="T3" fmla="*/ 54 h 56"/>
                <a:gd name="T4" fmla="*/ 2 w 56"/>
                <a:gd name="T5" fmla="*/ 24 h 56"/>
                <a:gd name="T6" fmla="*/ 32 w 56"/>
                <a:gd name="T7" fmla="*/ 2 h 56"/>
                <a:gd name="T8" fmla="*/ 54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4" y="32"/>
                  </a:moveTo>
                  <a:cubicBezTo>
                    <a:pt x="52" y="46"/>
                    <a:pt x="38" y="56"/>
                    <a:pt x="24" y="54"/>
                  </a:cubicBezTo>
                  <a:cubicBezTo>
                    <a:pt x="10" y="52"/>
                    <a:pt x="0" y="38"/>
                    <a:pt x="2" y="24"/>
                  </a:cubicBezTo>
                  <a:cubicBezTo>
                    <a:pt x="4" y="10"/>
                    <a:pt x="18" y="0"/>
                    <a:pt x="32" y="2"/>
                  </a:cubicBezTo>
                  <a:cubicBezTo>
                    <a:pt x="46" y="4"/>
                    <a:pt x="56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68" name="Freeform 119">
              <a:extLst>
                <a:ext uri="{FF2B5EF4-FFF2-40B4-BE49-F238E27FC236}">
                  <a16:creationId xmlns:a16="http://schemas.microsoft.com/office/drawing/2014/main" id="{5DEC375C-E39D-4BF7-8FEE-2BEB38D89D4C}"/>
                </a:ext>
              </a:extLst>
            </p:cNvPr>
            <p:cNvSpPr>
              <a:spLocks/>
            </p:cNvSpPr>
            <p:nvPr/>
          </p:nvSpPr>
          <p:spPr bwMode="auto">
            <a:xfrm>
              <a:off x="9502" y="4913"/>
              <a:ext cx="64" cy="64"/>
            </a:xfrm>
            <a:custGeom>
              <a:avLst/>
              <a:gdLst>
                <a:gd name="T0" fmla="*/ 54 w 56"/>
                <a:gd name="T1" fmla="*/ 32 h 56"/>
                <a:gd name="T2" fmla="*/ 24 w 56"/>
                <a:gd name="T3" fmla="*/ 54 h 56"/>
                <a:gd name="T4" fmla="*/ 2 w 56"/>
                <a:gd name="T5" fmla="*/ 24 h 56"/>
                <a:gd name="T6" fmla="*/ 32 w 56"/>
                <a:gd name="T7" fmla="*/ 2 h 56"/>
                <a:gd name="T8" fmla="*/ 54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4" y="32"/>
                  </a:moveTo>
                  <a:cubicBezTo>
                    <a:pt x="51" y="47"/>
                    <a:pt x="38" y="56"/>
                    <a:pt x="24" y="54"/>
                  </a:cubicBezTo>
                  <a:cubicBezTo>
                    <a:pt x="9" y="52"/>
                    <a:pt x="0" y="38"/>
                    <a:pt x="2" y="24"/>
                  </a:cubicBezTo>
                  <a:cubicBezTo>
                    <a:pt x="4" y="10"/>
                    <a:pt x="18" y="0"/>
                    <a:pt x="32" y="2"/>
                  </a:cubicBezTo>
                  <a:cubicBezTo>
                    <a:pt x="46" y="5"/>
                    <a:pt x="56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69" name="Freeform 120">
              <a:extLst>
                <a:ext uri="{FF2B5EF4-FFF2-40B4-BE49-F238E27FC236}">
                  <a16:creationId xmlns:a16="http://schemas.microsoft.com/office/drawing/2014/main" id="{29D5F06B-5E7B-4498-9122-D758E7101C11}"/>
                </a:ext>
              </a:extLst>
            </p:cNvPr>
            <p:cNvSpPr>
              <a:spLocks/>
            </p:cNvSpPr>
            <p:nvPr/>
          </p:nvSpPr>
          <p:spPr bwMode="auto">
            <a:xfrm>
              <a:off x="8894" y="5302"/>
              <a:ext cx="65" cy="65"/>
            </a:xfrm>
            <a:custGeom>
              <a:avLst/>
              <a:gdLst>
                <a:gd name="T0" fmla="*/ 54 w 56"/>
                <a:gd name="T1" fmla="*/ 32 h 56"/>
                <a:gd name="T2" fmla="*/ 24 w 56"/>
                <a:gd name="T3" fmla="*/ 54 h 56"/>
                <a:gd name="T4" fmla="*/ 2 w 56"/>
                <a:gd name="T5" fmla="*/ 24 h 56"/>
                <a:gd name="T6" fmla="*/ 32 w 56"/>
                <a:gd name="T7" fmla="*/ 2 h 56"/>
                <a:gd name="T8" fmla="*/ 54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4" y="32"/>
                  </a:moveTo>
                  <a:cubicBezTo>
                    <a:pt x="52" y="46"/>
                    <a:pt x="38" y="56"/>
                    <a:pt x="24" y="54"/>
                  </a:cubicBezTo>
                  <a:cubicBezTo>
                    <a:pt x="10" y="51"/>
                    <a:pt x="0" y="38"/>
                    <a:pt x="2" y="24"/>
                  </a:cubicBezTo>
                  <a:cubicBezTo>
                    <a:pt x="5" y="9"/>
                    <a:pt x="18" y="0"/>
                    <a:pt x="32" y="2"/>
                  </a:cubicBezTo>
                  <a:cubicBezTo>
                    <a:pt x="47" y="4"/>
                    <a:pt x="56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70" name="Freeform 121">
              <a:extLst>
                <a:ext uri="{FF2B5EF4-FFF2-40B4-BE49-F238E27FC236}">
                  <a16:creationId xmlns:a16="http://schemas.microsoft.com/office/drawing/2014/main" id="{FCB8833F-32EC-4A0F-9C7D-CD78FC6700A7}"/>
                </a:ext>
              </a:extLst>
            </p:cNvPr>
            <p:cNvSpPr>
              <a:spLocks/>
            </p:cNvSpPr>
            <p:nvPr/>
          </p:nvSpPr>
          <p:spPr bwMode="auto">
            <a:xfrm>
              <a:off x="7905" y="5746"/>
              <a:ext cx="65" cy="64"/>
            </a:xfrm>
            <a:custGeom>
              <a:avLst/>
              <a:gdLst>
                <a:gd name="T0" fmla="*/ 54 w 57"/>
                <a:gd name="T1" fmla="*/ 32 h 56"/>
                <a:gd name="T2" fmla="*/ 24 w 57"/>
                <a:gd name="T3" fmla="*/ 54 h 56"/>
                <a:gd name="T4" fmla="*/ 3 w 57"/>
                <a:gd name="T5" fmla="*/ 24 h 56"/>
                <a:gd name="T6" fmla="*/ 32 w 57"/>
                <a:gd name="T7" fmla="*/ 2 h 56"/>
                <a:gd name="T8" fmla="*/ 54 w 57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" h="56">
                  <a:moveTo>
                    <a:pt x="54" y="32"/>
                  </a:moveTo>
                  <a:cubicBezTo>
                    <a:pt x="52" y="46"/>
                    <a:pt x="39" y="56"/>
                    <a:pt x="24" y="54"/>
                  </a:cubicBezTo>
                  <a:cubicBezTo>
                    <a:pt x="10" y="52"/>
                    <a:pt x="0" y="38"/>
                    <a:pt x="3" y="24"/>
                  </a:cubicBezTo>
                  <a:cubicBezTo>
                    <a:pt x="5" y="10"/>
                    <a:pt x="18" y="0"/>
                    <a:pt x="32" y="2"/>
                  </a:cubicBezTo>
                  <a:cubicBezTo>
                    <a:pt x="47" y="4"/>
                    <a:pt x="57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71" name="Freeform 122">
              <a:extLst>
                <a:ext uri="{FF2B5EF4-FFF2-40B4-BE49-F238E27FC236}">
                  <a16:creationId xmlns:a16="http://schemas.microsoft.com/office/drawing/2014/main" id="{D7919A1E-174F-4C05-BF14-961E3797E1B6}"/>
                </a:ext>
              </a:extLst>
            </p:cNvPr>
            <p:cNvSpPr>
              <a:spLocks/>
            </p:cNvSpPr>
            <p:nvPr/>
          </p:nvSpPr>
          <p:spPr bwMode="auto">
            <a:xfrm>
              <a:off x="8310" y="5210"/>
              <a:ext cx="65" cy="65"/>
            </a:xfrm>
            <a:custGeom>
              <a:avLst/>
              <a:gdLst>
                <a:gd name="T0" fmla="*/ 54 w 56"/>
                <a:gd name="T1" fmla="*/ 32 h 56"/>
                <a:gd name="T2" fmla="*/ 24 w 56"/>
                <a:gd name="T3" fmla="*/ 54 h 56"/>
                <a:gd name="T4" fmla="*/ 2 w 56"/>
                <a:gd name="T5" fmla="*/ 24 h 56"/>
                <a:gd name="T6" fmla="*/ 32 w 56"/>
                <a:gd name="T7" fmla="*/ 2 h 56"/>
                <a:gd name="T8" fmla="*/ 54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4" y="32"/>
                  </a:moveTo>
                  <a:cubicBezTo>
                    <a:pt x="52" y="46"/>
                    <a:pt x="38" y="56"/>
                    <a:pt x="24" y="54"/>
                  </a:cubicBezTo>
                  <a:cubicBezTo>
                    <a:pt x="10" y="51"/>
                    <a:pt x="0" y="38"/>
                    <a:pt x="2" y="24"/>
                  </a:cubicBezTo>
                  <a:cubicBezTo>
                    <a:pt x="4" y="9"/>
                    <a:pt x="18" y="0"/>
                    <a:pt x="32" y="2"/>
                  </a:cubicBezTo>
                  <a:cubicBezTo>
                    <a:pt x="46" y="4"/>
                    <a:pt x="56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72" name="Freeform 123">
              <a:extLst>
                <a:ext uri="{FF2B5EF4-FFF2-40B4-BE49-F238E27FC236}">
                  <a16:creationId xmlns:a16="http://schemas.microsoft.com/office/drawing/2014/main" id="{967E4A40-3687-466C-A70F-A79EC3D88760}"/>
                </a:ext>
              </a:extLst>
            </p:cNvPr>
            <p:cNvSpPr>
              <a:spLocks/>
            </p:cNvSpPr>
            <p:nvPr/>
          </p:nvSpPr>
          <p:spPr bwMode="auto">
            <a:xfrm>
              <a:off x="7070" y="4780"/>
              <a:ext cx="64" cy="66"/>
            </a:xfrm>
            <a:custGeom>
              <a:avLst/>
              <a:gdLst>
                <a:gd name="T0" fmla="*/ 54 w 56"/>
                <a:gd name="T1" fmla="*/ 33 h 57"/>
                <a:gd name="T2" fmla="*/ 24 w 56"/>
                <a:gd name="T3" fmla="*/ 54 h 57"/>
                <a:gd name="T4" fmla="*/ 2 w 56"/>
                <a:gd name="T5" fmla="*/ 24 h 57"/>
                <a:gd name="T6" fmla="*/ 32 w 56"/>
                <a:gd name="T7" fmla="*/ 3 h 57"/>
                <a:gd name="T8" fmla="*/ 54 w 56"/>
                <a:gd name="T9" fmla="*/ 33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7">
                  <a:moveTo>
                    <a:pt x="54" y="33"/>
                  </a:moveTo>
                  <a:cubicBezTo>
                    <a:pt x="52" y="47"/>
                    <a:pt x="38" y="57"/>
                    <a:pt x="24" y="54"/>
                  </a:cubicBezTo>
                  <a:cubicBezTo>
                    <a:pt x="10" y="52"/>
                    <a:pt x="0" y="39"/>
                    <a:pt x="2" y="24"/>
                  </a:cubicBezTo>
                  <a:cubicBezTo>
                    <a:pt x="5" y="10"/>
                    <a:pt x="18" y="0"/>
                    <a:pt x="32" y="3"/>
                  </a:cubicBezTo>
                  <a:cubicBezTo>
                    <a:pt x="47" y="5"/>
                    <a:pt x="56" y="18"/>
                    <a:pt x="54" y="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73" name="Freeform 124">
              <a:extLst>
                <a:ext uri="{FF2B5EF4-FFF2-40B4-BE49-F238E27FC236}">
                  <a16:creationId xmlns:a16="http://schemas.microsoft.com/office/drawing/2014/main" id="{1E8E6EE4-FA35-465F-A9DE-098A45918C29}"/>
                </a:ext>
              </a:extLst>
            </p:cNvPr>
            <p:cNvSpPr>
              <a:spLocks/>
            </p:cNvSpPr>
            <p:nvPr/>
          </p:nvSpPr>
          <p:spPr bwMode="auto">
            <a:xfrm>
              <a:off x="6979" y="5685"/>
              <a:ext cx="65" cy="64"/>
            </a:xfrm>
            <a:custGeom>
              <a:avLst/>
              <a:gdLst>
                <a:gd name="T0" fmla="*/ 54 w 57"/>
                <a:gd name="T1" fmla="*/ 32 h 56"/>
                <a:gd name="T2" fmla="*/ 24 w 57"/>
                <a:gd name="T3" fmla="*/ 54 h 56"/>
                <a:gd name="T4" fmla="*/ 3 w 57"/>
                <a:gd name="T5" fmla="*/ 24 h 56"/>
                <a:gd name="T6" fmla="*/ 33 w 57"/>
                <a:gd name="T7" fmla="*/ 2 h 56"/>
                <a:gd name="T8" fmla="*/ 54 w 57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" h="56">
                  <a:moveTo>
                    <a:pt x="54" y="32"/>
                  </a:moveTo>
                  <a:cubicBezTo>
                    <a:pt x="52" y="46"/>
                    <a:pt x="39" y="56"/>
                    <a:pt x="24" y="54"/>
                  </a:cubicBezTo>
                  <a:cubicBezTo>
                    <a:pt x="10" y="52"/>
                    <a:pt x="0" y="38"/>
                    <a:pt x="3" y="24"/>
                  </a:cubicBezTo>
                  <a:cubicBezTo>
                    <a:pt x="5" y="10"/>
                    <a:pt x="18" y="0"/>
                    <a:pt x="33" y="2"/>
                  </a:cubicBezTo>
                  <a:cubicBezTo>
                    <a:pt x="47" y="5"/>
                    <a:pt x="57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74" name="Freeform 125">
              <a:extLst>
                <a:ext uri="{FF2B5EF4-FFF2-40B4-BE49-F238E27FC236}">
                  <a16:creationId xmlns:a16="http://schemas.microsoft.com/office/drawing/2014/main" id="{AC518A0E-EC67-47BD-A97A-C3878C870588}"/>
                </a:ext>
              </a:extLst>
            </p:cNvPr>
            <p:cNvSpPr>
              <a:spLocks/>
            </p:cNvSpPr>
            <p:nvPr/>
          </p:nvSpPr>
          <p:spPr bwMode="auto">
            <a:xfrm>
              <a:off x="8546" y="5463"/>
              <a:ext cx="64" cy="65"/>
            </a:xfrm>
            <a:custGeom>
              <a:avLst/>
              <a:gdLst>
                <a:gd name="T0" fmla="*/ 54 w 56"/>
                <a:gd name="T1" fmla="*/ 32 h 56"/>
                <a:gd name="T2" fmla="*/ 24 w 56"/>
                <a:gd name="T3" fmla="*/ 54 h 56"/>
                <a:gd name="T4" fmla="*/ 2 w 56"/>
                <a:gd name="T5" fmla="*/ 24 h 56"/>
                <a:gd name="T6" fmla="*/ 32 w 56"/>
                <a:gd name="T7" fmla="*/ 2 h 56"/>
                <a:gd name="T8" fmla="*/ 54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4" y="32"/>
                  </a:moveTo>
                  <a:cubicBezTo>
                    <a:pt x="52" y="47"/>
                    <a:pt x="38" y="56"/>
                    <a:pt x="24" y="54"/>
                  </a:cubicBezTo>
                  <a:cubicBezTo>
                    <a:pt x="10" y="52"/>
                    <a:pt x="0" y="38"/>
                    <a:pt x="2" y="24"/>
                  </a:cubicBezTo>
                  <a:cubicBezTo>
                    <a:pt x="4" y="10"/>
                    <a:pt x="18" y="0"/>
                    <a:pt x="32" y="2"/>
                  </a:cubicBezTo>
                  <a:cubicBezTo>
                    <a:pt x="46" y="5"/>
                    <a:pt x="56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75" name="Freeform 126">
              <a:extLst>
                <a:ext uri="{FF2B5EF4-FFF2-40B4-BE49-F238E27FC236}">
                  <a16:creationId xmlns:a16="http://schemas.microsoft.com/office/drawing/2014/main" id="{98091C90-74CA-43FC-A406-4500D0233EAA}"/>
                </a:ext>
              </a:extLst>
            </p:cNvPr>
            <p:cNvSpPr>
              <a:spLocks/>
            </p:cNvSpPr>
            <p:nvPr/>
          </p:nvSpPr>
          <p:spPr bwMode="auto">
            <a:xfrm>
              <a:off x="9460" y="5440"/>
              <a:ext cx="65" cy="65"/>
            </a:xfrm>
            <a:custGeom>
              <a:avLst/>
              <a:gdLst>
                <a:gd name="T0" fmla="*/ 54 w 56"/>
                <a:gd name="T1" fmla="*/ 32 h 56"/>
                <a:gd name="T2" fmla="*/ 24 w 56"/>
                <a:gd name="T3" fmla="*/ 54 h 56"/>
                <a:gd name="T4" fmla="*/ 2 w 56"/>
                <a:gd name="T5" fmla="*/ 24 h 56"/>
                <a:gd name="T6" fmla="*/ 32 w 56"/>
                <a:gd name="T7" fmla="*/ 2 h 56"/>
                <a:gd name="T8" fmla="*/ 54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4" y="32"/>
                  </a:moveTo>
                  <a:cubicBezTo>
                    <a:pt x="51" y="46"/>
                    <a:pt x="38" y="56"/>
                    <a:pt x="24" y="54"/>
                  </a:cubicBezTo>
                  <a:cubicBezTo>
                    <a:pt x="10" y="51"/>
                    <a:pt x="0" y="38"/>
                    <a:pt x="2" y="24"/>
                  </a:cubicBezTo>
                  <a:cubicBezTo>
                    <a:pt x="4" y="9"/>
                    <a:pt x="18" y="0"/>
                    <a:pt x="32" y="2"/>
                  </a:cubicBezTo>
                  <a:cubicBezTo>
                    <a:pt x="46" y="4"/>
                    <a:pt x="56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76" name="Freeform 127">
              <a:extLst>
                <a:ext uri="{FF2B5EF4-FFF2-40B4-BE49-F238E27FC236}">
                  <a16:creationId xmlns:a16="http://schemas.microsoft.com/office/drawing/2014/main" id="{EAC3E56B-ED14-42B8-B5E0-86608804CF85}"/>
                </a:ext>
              </a:extLst>
            </p:cNvPr>
            <p:cNvSpPr>
              <a:spLocks/>
            </p:cNvSpPr>
            <p:nvPr/>
          </p:nvSpPr>
          <p:spPr bwMode="auto">
            <a:xfrm>
              <a:off x="7583" y="4018"/>
              <a:ext cx="66" cy="64"/>
            </a:xfrm>
            <a:custGeom>
              <a:avLst/>
              <a:gdLst>
                <a:gd name="T0" fmla="*/ 54 w 57"/>
                <a:gd name="T1" fmla="*/ 32 h 56"/>
                <a:gd name="T2" fmla="*/ 24 w 57"/>
                <a:gd name="T3" fmla="*/ 54 h 56"/>
                <a:gd name="T4" fmla="*/ 3 w 57"/>
                <a:gd name="T5" fmla="*/ 24 h 56"/>
                <a:gd name="T6" fmla="*/ 33 w 57"/>
                <a:gd name="T7" fmla="*/ 2 h 56"/>
                <a:gd name="T8" fmla="*/ 54 w 57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" h="56">
                  <a:moveTo>
                    <a:pt x="54" y="32"/>
                  </a:moveTo>
                  <a:cubicBezTo>
                    <a:pt x="52" y="46"/>
                    <a:pt x="39" y="56"/>
                    <a:pt x="24" y="54"/>
                  </a:cubicBezTo>
                  <a:cubicBezTo>
                    <a:pt x="10" y="52"/>
                    <a:pt x="0" y="38"/>
                    <a:pt x="3" y="24"/>
                  </a:cubicBezTo>
                  <a:cubicBezTo>
                    <a:pt x="5" y="10"/>
                    <a:pt x="18" y="0"/>
                    <a:pt x="33" y="2"/>
                  </a:cubicBezTo>
                  <a:cubicBezTo>
                    <a:pt x="47" y="4"/>
                    <a:pt x="57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77" name="Freeform 128">
              <a:extLst>
                <a:ext uri="{FF2B5EF4-FFF2-40B4-BE49-F238E27FC236}">
                  <a16:creationId xmlns:a16="http://schemas.microsoft.com/office/drawing/2014/main" id="{ED5931D5-AE20-4671-BE4D-3EE0C989A4D8}"/>
                </a:ext>
              </a:extLst>
            </p:cNvPr>
            <p:cNvSpPr>
              <a:spLocks/>
            </p:cNvSpPr>
            <p:nvPr/>
          </p:nvSpPr>
          <p:spPr bwMode="auto">
            <a:xfrm>
              <a:off x="8271" y="2829"/>
              <a:ext cx="65" cy="64"/>
            </a:xfrm>
            <a:custGeom>
              <a:avLst/>
              <a:gdLst>
                <a:gd name="T0" fmla="*/ 54 w 56"/>
                <a:gd name="T1" fmla="*/ 32 h 56"/>
                <a:gd name="T2" fmla="*/ 24 w 56"/>
                <a:gd name="T3" fmla="*/ 54 h 56"/>
                <a:gd name="T4" fmla="*/ 2 w 56"/>
                <a:gd name="T5" fmla="*/ 24 h 56"/>
                <a:gd name="T6" fmla="*/ 32 w 56"/>
                <a:gd name="T7" fmla="*/ 2 h 56"/>
                <a:gd name="T8" fmla="*/ 54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4" y="32"/>
                  </a:moveTo>
                  <a:cubicBezTo>
                    <a:pt x="51" y="46"/>
                    <a:pt x="38" y="56"/>
                    <a:pt x="24" y="54"/>
                  </a:cubicBezTo>
                  <a:cubicBezTo>
                    <a:pt x="9" y="51"/>
                    <a:pt x="0" y="38"/>
                    <a:pt x="2" y="24"/>
                  </a:cubicBezTo>
                  <a:cubicBezTo>
                    <a:pt x="4" y="9"/>
                    <a:pt x="18" y="0"/>
                    <a:pt x="32" y="2"/>
                  </a:cubicBezTo>
                  <a:cubicBezTo>
                    <a:pt x="46" y="4"/>
                    <a:pt x="56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78" name="Freeform 129">
              <a:extLst>
                <a:ext uri="{FF2B5EF4-FFF2-40B4-BE49-F238E27FC236}">
                  <a16:creationId xmlns:a16="http://schemas.microsoft.com/office/drawing/2014/main" id="{200C1364-B5DE-4622-AD8E-73F0360EC7AE}"/>
                </a:ext>
              </a:extLst>
            </p:cNvPr>
            <p:cNvSpPr>
              <a:spLocks/>
            </p:cNvSpPr>
            <p:nvPr/>
          </p:nvSpPr>
          <p:spPr bwMode="auto">
            <a:xfrm>
              <a:off x="9196" y="3172"/>
              <a:ext cx="65" cy="64"/>
            </a:xfrm>
            <a:custGeom>
              <a:avLst/>
              <a:gdLst>
                <a:gd name="T0" fmla="*/ 54 w 56"/>
                <a:gd name="T1" fmla="*/ 32 h 56"/>
                <a:gd name="T2" fmla="*/ 24 w 56"/>
                <a:gd name="T3" fmla="*/ 54 h 56"/>
                <a:gd name="T4" fmla="*/ 2 w 56"/>
                <a:gd name="T5" fmla="*/ 24 h 56"/>
                <a:gd name="T6" fmla="*/ 32 w 56"/>
                <a:gd name="T7" fmla="*/ 2 h 56"/>
                <a:gd name="T8" fmla="*/ 54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4" y="32"/>
                  </a:moveTo>
                  <a:cubicBezTo>
                    <a:pt x="52" y="46"/>
                    <a:pt x="38" y="56"/>
                    <a:pt x="24" y="54"/>
                  </a:cubicBezTo>
                  <a:cubicBezTo>
                    <a:pt x="10" y="51"/>
                    <a:pt x="0" y="38"/>
                    <a:pt x="2" y="24"/>
                  </a:cubicBezTo>
                  <a:cubicBezTo>
                    <a:pt x="5" y="9"/>
                    <a:pt x="18" y="0"/>
                    <a:pt x="32" y="2"/>
                  </a:cubicBezTo>
                  <a:cubicBezTo>
                    <a:pt x="47" y="4"/>
                    <a:pt x="56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79" name="Freeform 130">
              <a:extLst>
                <a:ext uri="{FF2B5EF4-FFF2-40B4-BE49-F238E27FC236}">
                  <a16:creationId xmlns:a16="http://schemas.microsoft.com/office/drawing/2014/main" id="{13B8E472-5EF9-44CD-91A9-5EB68814AEBE}"/>
                </a:ext>
              </a:extLst>
            </p:cNvPr>
            <p:cNvSpPr>
              <a:spLocks/>
            </p:cNvSpPr>
            <p:nvPr/>
          </p:nvSpPr>
          <p:spPr bwMode="auto">
            <a:xfrm>
              <a:off x="7812" y="3719"/>
              <a:ext cx="65" cy="66"/>
            </a:xfrm>
            <a:custGeom>
              <a:avLst/>
              <a:gdLst>
                <a:gd name="T0" fmla="*/ 54 w 56"/>
                <a:gd name="T1" fmla="*/ 33 h 57"/>
                <a:gd name="T2" fmla="*/ 24 w 56"/>
                <a:gd name="T3" fmla="*/ 54 h 57"/>
                <a:gd name="T4" fmla="*/ 2 w 56"/>
                <a:gd name="T5" fmla="*/ 24 h 57"/>
                <a:gd name="T6" fmla="*/ 32 w 56"/>
                <a:gd name="T7" fmla="*/ 3 h 57"/>
                <a:gd name="T8" fmla="*/ 54 w 56"/>
                <a:gd name="T9" fmla="*/ 33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7">
                  <a:moveTo>
                    <a:pt x="54" y="33"/>
                  </a:moveTo>
                  <a:cubicBezTo>
                    <a:pt x="52" y="47"/>
                    <a:pt x="38" y="57"/>
                    <a:pt x="24" y="54"/>
                  </a:cubicBezTo>
                  <a:cubicBezTo>
                    <a:pt x="10" y="52"/>
                    <a:pt x="0" y="39"/>
                    <a:pt x="2" y="24"/>
                  </a:cubicBezTo>
                  <a:cubicBezTo>
                    <a:pt x="5" y="10"/>
                    <a:pt x="18" y="0"/>
                    <a:pt x="32" y="3"/>
                  </a:cubicBezTo>
                  <a:cubicBezTo>
                    <a:pt x="47" y="5"/>
                    <a:pt x="56" y="18"/>
                    <a:pt x="54" y="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80" name="Freeform 131">
              <a:extLst>
                <a:ext uri="{FF2B5EF4-FFF2-40B4-BE49-F238E27FC236}">
                  <a16:creationId xmlns:a16="http://schemas.microsoft.com/office/drawing/2014/main" id="{253ADE87-A6BF-427D-8828-1EDC9A7DBE7A}"/>
                </a:ext>
              </a:extLst>
            </p:cNvPr>
            <p:cNvSpPr>
              <a:spLocks/>
            </p:cNvSpPr>
            <p:nvPr/>
          </p:nvSpPr>
          <p:spPr bwMode="auto">
            <a:xfrm>
              <a:off x="7986" y="3885"/>
              <a:ext cx="65" cy="65"/>
            </a:xfrm>
            <a:custGeom>
              <a:avLst/>
              <a:gdLst>
                <a:gd name="T0" fmla="*/ 54 w 56"/>
                <a:gd name="T1" fmla="*/ 32 h 56"/>
                <a:gd name="T2" fmla="*/ 24 w 56"/>
                <a:gd name="T3" fmla="*/ 54 h 56"/>
                <a:gd name="T4" fmla="*/ 2 w 56"/>
                <a:gd name="T5" fmla="*/ 24 h 56"/>
                <a:gd name="T6" fmla="*/ 32 w 56"/>
                <a:gd name="T7" fmla="*/ 2 h 56"/>
                <a:gd name="T8" fmla="*/ 54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4" y="32"/>
                  </a:moveTo>
                  <a:cubicBezTo>
                    <a:pt x="52" y="46"/>
                    <a:pt x="38" y="56"/>
                    <a:pt x="24" y="54"/>
                  </a:cubicBezTo>
                  <a:cubicBezTo>
                    <a:pt x="10" y="51"/>
                    <a:pt x="0" y="38"/>
                    <a:pt x="2" y="24"/>
                  </a:cubicBezTo>
                  <a:cubicBezTo>
                    <a:pt x="5" y="9"/>
                    <a:pt x="18" y="0"/>
                    <a:pt x="32" y="2"/>
                  </a:cubicBezTo>
                  <a:cubicBezTo>
                    <a:pt x="47" y="4"/>
                    <a:pt x="56" y="17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81" name="Freeform 132">
              <a:extLst>
                <a:ext uri="{FF2B5EF4-FFF2-40B4-BE49-F238E27FC236}">
                  <a16:creationId xmlns:a16="http://schemas.microsoft.com/office/drawing/2014/main" id="{F273DA14-59BC-495D-98E1-ADB936C8FC27}"/>
                </a:ext>
              </a:extLst>
            </p:cNvPr>
            <p:cNvSpPr>
              <a:spLocks/>
            </p:cNvSpPr>
            <p:nvPr/>
          </p:nvSpPr>
          <p:spPr bwMode="auto">
            <a:xfrm>
              <a:off x="6954" y="3417"/>
              <a:ext cx="65" cy="65"/>
            </a:xfrm>
            <a:custGeom>
              <a:avLst/>
              <a:gdLst>
                <a:gd name="T0" fmla="*/ 54 w 56"/>
                <a:gd name="T1" fmla="*/ 32 h 56"/>
                <a:gd name="T2" fmla="*/ 24 w 56"/>
                <a:gd name="T3" fmla="*/ 54 h 56"/>
                <a:gd name="T4" fmla="*/ 2 w 56"/>
                <a:gd name="T5" fmla="*/ 24 h 56"/>
                <a:gd name="T6" fmla="*/ 32 w 56"/>
                <a:gd name="T7" fmla="*/ 2 h 56"/>
                <a:gd name="T8" fmla="*/ 54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4" y="32"/>
                  </a:moveTo>
                  <a:cubicBezTo>
                    <a:pt x="52" y="46"/>
                    <a:pt x="38" y="56"/>
                    <a:pt x="24" y="54"/>
                  </a:cubicBezTo>
                  <a:cubicBezTo>
                    <a:pt x="10" y="51"/>
                    <a:pt x="0" y="38"/>
                    <a:pt x="2" y="24"/>
                  </a:cubicBezTo>
                  <a:cubicBezTo>
                    <a:pt x="5" y="10"/>
                    <a:pt x="18" y="0"/>
                    <a:pt x="32" y="2"/>
                  </a:cubicBezTo>
                  <a:cubicBezTo>
                    <a:pt x="47" y="4"/>
                    <a:pt x="56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82" name="Freeform 133">
              <a:extLst>
                <a:ext uri="{FF2B5EF4-FFF2-40B4-BE49-F238E27FC236}">
                  <a16:creationId xmlns:a16="http://schemas.microsoft.com/office/drawing/2014/main" id="{CC9B8721-E4E8-4C99-A192-94D3E34C5DF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938" y="3401"/>
              <a:ext cx="97" cy="97"/>
            </a:xfrm>
            <a:custGeom>
              <a:avLst/>
              <a:gdLst>
                <a:gd name="T0" fmla="*/ 36 w 84"/>
                <a:gd name="T1" fmla="*/ 80 h 84"/>
                <a:gd name="T2" fmla="*/ 4 w 84"/>
                <a:gd name="T3" fmla="*/ 36 h 84"/>
                <a:gd name="T4" fmla="*/ 48 w 84"/>
                <a:gd name="T5" fmla="*/ 3 h 84"/>
                <a:gd name="T6" fmla="*/ 81 w 84"/>
                <a:gd name="T7" fmla="*/ 48 h 84"/>
                <a:gd name="T8" fmla="*/ 36 w 84"/>
                <a:gd name="T9" fmla="*/ 80 h 84"/>
                <a:gd name="T10" fmla="*/ 48 w 84"/>
                <a:gd name="T11" fmla="*/ 5 h 84"/>
                <a:gd name="T12" fmla="*/ 5 w 84"/>
                <a:gd name="T13" fmla="*/ 36 h 84"/>
                <a:gd name="T14" fmla="*/ 36 w 84"/>
                <a:gd name="T15" fmla="*/ 79 h 84"/>
                <a:gd name="T16" fmla="*/ 79 w 84"/>
                <a:gd name="T17" fmla="*/ 48 h 84"/>
                <a:gd name="T18" fmla="*/ 48 w 84"/>
                <a:gd name="T19" fmla="*/ 5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4" h="84">
                  <a:moveTo>
                    <a:pt x="36" y="80"/>
                  </a:moveTo>
                  <a:cubicBezTo>
                    <a:pt x="15" y="77"/>
                    <a:pt x="0" y="57"/>
                    <a:pt x="4" y="36"/>
                  </a:cubicBezTo>
                  <a:cubicBezTo>
                    <a:pt x="7" y="15"/>
                    <a:pt x="27" y="0"/>
                    <a:pt x="48" y="3"/>
                  </a:cubicBezTo>
                  <a:cubicBezTo>
                    <a:pt x="70" y="7"/>
                    <a:pt x="84" y="27"/>
                    <a:pt x="81" y="48"/>
                  </a:cubicBezTo>
                  <a:cubicBezTo>
                    <a:pt x="77" y="69"/>
                    <a:pt x="57" y="84"/>
                    <a:pt x="36" y="80"/>
                  </a:cubicBezTo>
                  <a:close/>
                  <a:moveTo>
                    <a:pt x="48" y="5"/>
                  </a:moveTo>
                  <a:cubicBezTo>
                    <a:pt x="28" y="2"/>
                    <a:pt x="9" y="16"/>
                    <a:pt x="5" y="36"/>
                  </a:cubicBezTo>
                  <a:cubicBezTo>
                    <a:pt x="2" y="56"/>
                    <a:pt x="16" y="76"/>
                    <a:pt x="36" y="79"/>
                  </a:cubicBezTo>
                  <a:cubicBezTo>
                    <a:pt x="57" y="82"/>
                    <a:pt x="76" y="68"/>
                    <a:pt x="79" y="48"/>
                  </a:cubicBezTo>
                  <a:cubicBezTo>
                    <a:pt x="82" y="27"/>
                    <a:pt x="68" y="8"/>
                    <a:pt x="48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83" name="Freeform 134">
              <a:extLst>
                <a:ext uri="{FF2B5EF4-FFF2-40B4-BE49-F238E27FC236}">
                  <a16:creationId xmlns:a16="http://schemas.microsoft.com/office/drawing/2014/main" id="{B3F79E3C-AA9E-4CE6-8E93-E43950B68001}"/>
                </a:ext>
              </a:extLst>
            </p:cNvPr>
            <p:cNvSpPr>
              <a:spLocks/>
            </p:cNvSpPr>
            <p:nvPr/>
          </p:nvSpPr>
          <p:spPr bwMode="auto">
            <a:xfrm>
              <a:off x="7760" y="4435"/>
              <a:ext cx="65" cy="64"/>
            </a:xfrm>
            <a:custGeom>
              <a:avLst/>
              <a:gdLst>
                <a:gd name="T0" fmla="*/ 54 w 56"/>
                <a:gd name="T1" fmla="*/ 32 h 56"/>
                <a:gd name="T2" fmla="*/ 24 w 56"/>
                <a:gd name="T3" fmla="*/ 54 h 56"/>
                <a:gd name="T4" fmla="*/ 2 w 56"/>
                <a:gd name="T5" fmla="*/ 24 h 56"/>
                <a:gd name="T6" fmla="*/ 32 w 56"/>
                <a:gd name="T7" fmla="*/ 2 h 56"/>
                <a:gd name="T8" fmla="*/ 54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4" y="32"/>
                  </a:moveTo>
                  <a:cubicBezTo>
                    <a:pt x="52" y="46"/>
                    <a:pt x="38" y="56"/>
                    <a:pt x="24" y="54"/>
                  </a:cubicBezTo>
                  <a:cubicBezTo>
                    <a:pt x="10" y="52"/>
                    <a:pt x="0" y="38"/>
                    <a:pt x="2" y="24"/>
                  </a:cubicBezTo>
                  <a:cubicBezTo>
                    <a:pt x="4" y="10"/>
                    <a:pt x="18" y="0"/>
                    <a:pt x="32" y="2"/>
                  </a:cubicBezTo>
                  <a:cubicBezTo>
                    <a:pt x="46" y="4"/>
                    <a:pt x="56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84" name="Freeform 135">
              <a:extLst>
                <a:ext uri="{FF2B5EF4-FFF2-40B4-BE49-F238E27FC236}">
                  <a16:creationId xmlns:a16="http://schemas.microsoft.com/office/drawing/2014/main" id="{ABCDA91F-34D0-48C8-BC8B-841A3B08CCE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744" y="4418"/>
              <a:ext cx="97" cy="97"/>
            </a:xfrm>
            <a:custGeom>
              <a:avLst/>
              <a:gdLst>
                <a:gd name="T0" fmla="*/ 36 w 84"/>
                <a:gd name="T1" fmla="*/ 80 h 84"/>
                <a:gd name="T2" fmla="*/ 4 w 84"/>
                <a:gd name="T3" fmla="*/ 36 h 84"/>
                <a:gd name="T4" fmla="*/ 48 w 84"/>
                <a:gd name="T5" fmla="*/ 3 h 84"/>
                <a:gd name="T6" fmla="*/ 81 w 84"/>
                <a:gd name="T7" fmla="*/ 48 h 84"/>
                <a:gd name="T8" fmla="*/ 36 w 84"/>
                <a:gd name="T9" fmla="*/ 80 h 84"/>
                <a:gd name="T10" fmla="*/ 48 w 84"/>
                <a:gd name="T11" fmla="*/ 5 h 84"/>
                <a:gd name="T12" fmla="*/ 5 w 84"/>
                <a:gd name="T13" fmla="*/ 36 h 84"/>
                <a:gd name="T14" fmla="*/ 36 w 84"/>
                <a:gd name="T15" fmla="*/ 79 h 84"/>
                <a:gd name="T16" fmla="*/ 79 w 84"/>
                <a:gd name="T17" fmla="*/ 48 h 84"/>
                <a:gd name="T18" fmla="*/ 48 w 84"/>
                <a:gd name="T19" fmla="*/ 5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4" h="84">
                  <a:moveTo>
                    <a:pt x="36" y="80"/>
                  </a:moveTo>
                  <a:cubicBezTo>
                    <a:pt x="15" y="77"/>
                    <a:pt x="0" y="57"/>
                    <a:pt x="4" y="36"/>
                  </a:cubicBezTo>
                  <a:cubicBezTo>
                    <a:pt x="7" y="15"/>
                    <a:pt x="27" y="0"/>
                    <a:pt x="48" y="3"/>
                  </a:cubicBezTo>
                  <a:cubicBezTo>
                    <a:pt x="69" y="7"/>
                    <a:pt x="84" y="27"/>
                    <a:pt x="81" y="48"/>
                  </a:cubicBezTo>
                  <a:cubicBezTo>
                    <a:pt x="77" y="69"/>
                    <a:pt x="57" y="84"/>
                    <a:pt x="36" y="80"/>
                  </a:cubicBezTo>
                  <a:close/>
                  <a:moveTo>
                    <a:pt x="48" y="5"/>
                  </a:moveTo>
                  <a:cubicBezTo>
                    <a:pt x="28" y="2"/>
                    <a:pt x="8" y="16"/>
                    <a:pt x="5" y="36"/>
                  </a:cubicBezTo>
                  <a:cubicBezTo>
                    <a:pt x="2" y="56"/>
                    <a:pt x="16" y="76"/>
                    <a:pt x="36" y="79"/>
                  </a:cubicBezTo>
                  <a:cubicBezTo>
                    <a:pt x="57" y="82"/>
                    <a:pt x="76" y="68"/>
                    <a:pt x="79" y="48"/>
                  </a:cubicBezTo>
                  <a:cubicBezTo>
                    <a:pt x="82" y="27"/>
                    <a:pt x="68" y="8"/>
                    <a:pt x="48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85" name="Freeform 136">
              <a:extLst>
                <a:ext uri="{FF2B5EF4-FFF2-40B4-BE49-F238E27FC236}">
                  <a16:creationId xmlns:a16="http://schemas.microsoft.com/office/drawing/2014/main" id="{2CE17DF8-82DD-47AB-A882-EF10B0E41EBB}"/>
                </a:ext>
              </a:extLst>
            </p:cNvPr>
            <p:cNvSpPr>
              <a:spLocks/>
            </p:cNvSpPr>
            <p:nvPr/>
          </p:nvSpPr>
          <p:spPr bwMode="auto">
            <a:xfrm>
              <a:off x="8523" y="3984"/>
              <a:ext cx="64" cy="66"/>
            </a:xfrm>
            <a:custGeom>
              <a:avLst/>
              <a:gdLst>
                <a:gd name="T0" fmla="*/ 54 w 56"/>
                <a:gd name="T1" fmla="*/ 33 h 57"/>
                <a:gd name="T2" fmla="*/ 24 w 56"/>
                <a:gd name="T3" fmla="*/ 54 h 57"/>
                <a:gd name="T4" fmla="*/ 2 w 56"/>
                <a:gd name="T5" fmla="*/ 24 h 57"/>
                <a:gd name="T6" fmla="*/ 32 w 56"/>
                <a:gd name="T7" fmla="*/ 3 h 57"/>
                <a:gd name="T8" fmla="*/ 54 w 56"/>
                <a:gd name="T9" fmla="*/ 33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7">
                  <a:moveTo>
                    <a:pt x="54" y="33"/>
                  </a:moveTo>
                  <a:cubicBezTo>
                    <a:pt x="52" y="47"/>
                    <a:pt x="38" y="57"/>
                    <a:pt x="24" y="54"/>
                  </a:cubicBezTo>
                  <a:cubicBezTo>
                    <a:pt x="10" y="52"/>
                    <a:pt x="0" y="39"/>
                    <a:pt x="2" y="24"/>
                  </a:cubicBezTo>
                  <a:cubicBezTo>
                    <a:pt x="5" y="10"/>
                    <a:pt x="18" y="0"/>
                    <a:pt x="32" y="3"/>
                  </a:cubicBezTo>
                  <a:cubicBezTo>
                    <a:pt x="47" y="5"/>
                    <a:pt x="56" y="18"/>
                    <a:pt x="54" y="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86" name="Freeform 137">
              <a:extLst>
                <a:ext uri="{FF2B5EF4-FFF2-40B4-BE49-F238E27FC236}">
                  <a16:creationId xmlns:a16="http://schemas.microsoft.com/office/drawing/2014/main" id="{CC57D20A-BFCE-4CC0-8745-BC869FCBADD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507" y="3969"/>
              <a:ext cx="96" cy="96"/>
            </a:xfrm>
            <a:custGeom>
              <a:avLst/>
              <a:gdLst>
                <a:gd name="T0" fmla="*/ 36 w 84"/>
                <a:gd name="T1" fmla="*/ 80 h 83"/>
                <a:gd name="T2" fmla="*/ 4 w 84"/>
                <a:gd name="T3" fmla="*/ 35 h 83"/>
                <a:gd name="T4" fmla="*/ 48 w 84"/>
                <a:gd name="T5" fmla="*/ 3 h 83"/>
                <a:gd name="T6" fmla="*/ 81 w 84"/>
                <a:gd name="T7" fmla="*/ 48 h 83"/>
                <a:gd name="T8" fmla="*/ 36 w 84"/>
                <a:gd name="T9" fmla="*/ 80 h 83"/>
                <a:gd name="T10" fmla="*/ 48 w 84"/>
                <a:gd name="T11" fmla="*/ 5 h 83"/>
                <a:gd name="T12" fmla="*/ 5 w 84"/>
                <a:gd name="T13" fmla="*/ 36 h 83"/>
                <a:gd name="T14" fmla="*/ 36 w 84"/>
                <a:gd name="T15" fmla="*/ 78 h 83"/>
                <a:gd name="T16" fmla="*/ 79 w 84"/>
                <a:gd name="T17" fmla="*/ 47 h 83"/>
                <a:gd name="T18" fmla="*/ 48 w 84"/>
                <a:gd name="T19" fmla="*/ 5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4" h="83">
                  <a:moveTo>
                    <a:pt x="36" y="80"/>
                  </a:moveTo>
                  <a:cubicBezTo>
                    <a:pt x="15" y="77"/>
                    <a:pt x="0" y="57"/>
                    <a:pt x="4" y="35"/>
                  </a:cubicBezTo>
                  <a:cubicBezTo>
                    <a:pt x="7" y="14"/>
                    <a:pt x="27" y="0"/>
                    <a:pt x="48" y="3"/>
                  </a:cubicBezTo>
                  <a:cubicBezTo>
                    <a:pt x="70" y="6"/>
                    <a:pt x="84" y="26"/>
                    <a:pt x="81" y="48"/>
                  </a:cubicBezTo>
                  <a:cubicBezTo>
                    <a:pt x="77" y="69"/>
                    <a:pt x="57" y="83"/>
                    <a:pt x="36" y="80"/>
                  </a:cubicBezTo>
                  <a:close/>
                  <a:moveTo>
                    <a:pt x="48" y="5"/>
                  </a:moveTo>
                  <a:cubicBezTo>
                    <a:pt x="28" y="1"/>
                    <a:pt x="9" y="15"/>
                    <a:pt x="5" y="36"/>
                  </a:cubicBezTo>
                  <a:cubicBezTo>
                    <a:pt x="2" y="56"/>
                    <a:pt x="16" y="75"/>
                    <a:pt x="36" y="78"/>
                  </a:cubicBezTo>
                  <a:cubicBezTo>
                    <a:pt x="57" y="82"/>
                    <a:pt x="76" y="68"/>
                    <a:pt x="79" y="47"/>
                  </a:cubicBezTo>
                  <a:cubicBezTo>
                    <a:pt x="82" y="27"/>
                    <a:pt x="68" y="8"/>
                    <a:pt x="48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87" name="Freeform 138">
              <a:extLst>
                <a:ext uri="{FF2B5EF4-FFF2-40B4-BE49-F238E27FC236}">
                  <a16:creationId xmlns:a16="http://schemas.microsoft.com/office/drawing/2014/main" id="{43DF8A0C-5FFC-4C66-B60A-9A8685B4EF1E}"/>
                </a:ext>
              </a:extLst>
            </p:cNvPr>
            <p:cNvSpPr>
              <a:spLocks/>
            </p:cNvSpPr>
            <p:nvPr/>
          </p:nvSpPr>
          <p:spPr bwMode="auto">
            <a:xfrm>
              <a:off x="8171" y="4207"/>
              <a:ext cx="65" cy="64"/>
            </a:xfrm>
            <a:custGeom>
              <a:avLst/>
              <a:gdLst>
                <a:gd name="T0" fmla="*/ 54 w 56"/>
                <a:gd name="T1" fmla="*/ 32 h 56"/>
                <a:gd name="T2" fmla="*/ 24 w 56"/>
                <a:gd name="T3" fmla="*/ 54 h 56"/>
                <a:gd name="T4" fmla="*/ 2 w 56"/>
                <a:gd name="T5" fmla="*/ 24 h 56"/>
                <a:gd name="T6" fmla="*/ 32 w 56"/>
                <a:gd name="T7" fmla="*/ 2 h 56"/>
                <a:gd name="T8" fmla="*/ 54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4" y="32"/>
                  </a:moveTo>
                  <a:cubicBezTo>
                    <a:pt x="52" y="47"/>
                    <a:pt x="38" y="56"/>
                    <a:pt x="24" y="54"/>
                  </a:cubicBezTo>
                  <a:cubicBezTo>
                    <a:pt x="10" y="52"/>
                    <a:pt x="0" y="38"/>
                    <a:pt x="2" y="24"/>
                  </a:cubicBezTo>
                  <a:cubicBezTo>
                    <a:pt x="4" y="10"/>
                    <a:pt x="18" y="0"/>
                    <a:pt x="32" y="2"/>
                  </a:cubicBezTo>
                  <a:cubicBezTo>
                    <a:pt x="46" y="5"/>
                    <a:pt x="56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88" name="Freeform 139">
              <a:extLst>
                <a:ext uri="{FF2B5EF4-FFF2-40B4-BE49-F238E27FC236}">
                  <a16:creationId xmlns:a16="http://schemas.microsoft.com/office/drawing/2014/main" id="{DDF8006B-7695-4D9E-BD29-33D64252D0A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155" y="4190"/>
              <a:ext cx="97" cy="97"/>
            </a:xfrm>
            <a:custGeom>
              <a:avLst/>
              <a:gdLst>
                <a:gd name="T0" fmla="*/ 36 w 84"/>
                <a:gd name="T1" fmla="*/ 81 h 84"/>
                <a:gd name="T2" fmla="*/ 3 w 84"/>
                <a:gd name="T3" fmla="*/ 36 h 84"/>
                <a:gd name="T4" fmla="*/ 48 w 84"/>
                <a:gd name="T5" fmla="*/ 4 h 84"/>
                <a:gd name="T6" fmla="*/ 80 w 84"/>
                <a:gd name="T7" fmla="*/ 48 h 84"/>
                <a:gd name="T8" fmla="*/ 36 w 84"/>
                <a:gd name="T9" fmla="*/ 81 h 84"/>
                <a:gd name="T10" fmla="*/ 48 w 84"/>
                <a:gd name="T11" fmla="*/ 5 h 84"/>
                <a:gd name="T12" fmla="*/ 5 w 84"/>
                <a:gd name="T13" fmla="*/ 36 h 84"/>
                <a:gd name="T14" fmla="*/ 36 w 84"/>
                <a:gd name="T15" fmla="*/ 79 h 84"/>
                <a:gd name="T16" fmla="*/ 79 w 84"/>
                <a:gd name="T17" fmla="*/ 48 h 84"/>
                <a:gd name="T18" fmla="*/ 48 w 84"/>
                <a:gd name="T19" fmla="*/ 5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4" h="84">
                  <a:moveTo>
                    <a:pt x="36" y="81"/>
                  </a:moveTo>
                  <a:cubicBezTo>
                    <a:pt x="15" y="77"/>
                    <a:pt x="0" y="57"/>
                    <a:pt x="3" y="36"/>
                  </a:cubicBezTo>
                  <a:cubicBezTo>
                    <a:pt x="7" y="15"/>
                    <a:pt x="27" y="0"/>
                    <a:pt x="48" y="4"/>
                  </a:cubicBezTo>
                  <a:cubicBezTo>
                    <a:pt x="69" y="7"/>
                    <a:pt x="84" y="27"/>
                    <a:pt x="80" y="48"/>
                  </a:cubicBezTo>
                  <a:cubicBezTo>
                    <a:pt x="77" y="70"/>
                    <a:pt x="57" y="84"/>
                    <a:pt x="36" y="81"/>
                  </a:cubicBezTo>
                  <a:close/>
                  <a:moveTo>
                    <a:pt x="48" y="5"/>
                  </a:moveTo>
                  <a:cubicBezTo>
                    <a:pt x="27" y="2"/>
                    <a:pt x="8" y="16"/>
                    <a:pt x="5" y="36"/>
                  </a:cubicBezTo>
                  <a:cubicBezTo>
                    <a:pt x="2" y="57"/>
                    <a:pt x="16" y="76"/>
                    <a:pt x="36" y="79"/>
                  </a:cubicBezTo>
                  <a:cubicBezTo>
                    <a:pt x="56" y="82"/>
                    <a:pt x="76" y="68"/>
                    <a:pt x="79" y="48"/>
                  </a:cubicBezTo>
                  <a:cubicBezTo>
                    <a:pt x="82" y="28"/>
                    <a:pt x="68" y="9"/>
                    <a:pt x="48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89" name="Freeform 140">
              <a:extLst>
                <a:ext uri="{FF2B5EF4-FFF2-40B4-BE49-F238E27FC236}">
                  <a16:creationId xmlns:a16="http://schemas.microsoft.com/office/drawing/2014/main" id="{8E8BA0AA-DD34-49EA-B33B-2C27E0E19A06}"/>
                </a:ext>
              </a:extLst>
            </p:cNvPr>
            <p:cNvSpPr>
              <a:spLocks/>
            </p:cNvSpPr>
            <p:nvPr/>
          </p:nvSpPr>
          <p:spPr bwMode="auto">
            <a:xfrm>
              <a:off x="8577" y="3524"/>
              <a:ext cx="64" cy="65"/>
            </a:xfrm>
            <a:custGeom>
              <a:avLst/>
              <a:gdLst>
                <a:gd name="T0" fmla="*/ 54 w 56"/>
                <a:gd name="T1" fmla="*/ 32 h 56"/>
                <a:gd name="T2" fmla="*/ 24 w 56"/>
                <a:gd name="T3" fmla="*/ 54 h 56"/>
                <a:gd name="T4" fmla="*/ 2 w 56"/>
                <a:gd name="T5" fmla="*/ 24 h 56"/>
                <a:gd name="T6" fmla="*/ 32 w 56"/>
                <a:gd name="T7" fmla="*/ 2 h 56"/>
                <a:gd name="T8" fmla="*/ 54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4" y="32"/>
                  </a:moveTo>
                  <a:cubicBezTo>
                    <a:pt x="52" y="47"/>
                    <a:pt x="38" y="56"/>
                    <a:pt x="24" y="54"/>
                  </a:cubicBezTo>
                  <a:cubicBezTo>
                    <a:pt x="10" y="52"/>
                    <a:pt x="0" y="38"/>
                    <a:pt x="2" y="24"/>
                  </a:cubicBezTo>
                  <a:cubicBezTo>
                    <a:pt x="5" y="10"/>
                    <a:pt x="18" y="0"/>
                    <a:pt x="32" y="2"/>
                  </a:cubicBezTo>
                  <a:cubicBezTo>
                    <a:pt x="47" y="5"/>
                    <a:pt x="56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90" name="Freeform 141">
              <a:extLst>
                <a:ext uri="{FF2B5EF4-FFF2-40B4-BE49-F238E27FC236}">
                  <a16:creationId xmlns:a16="http://schemas.microsoft.com/office/drawing/2014/main" id="{3CE125B3-C99B-42EE-8D0B-7CEC84AD6E5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561" y="3508"/>
              <a:ext cx="97" cy="97"/>
            </a:xfrm>
            <a:custGeom>
              <a:avLst/>
              <a:gdLst>
                <a:gd name="T0" fmla="*/ 36 w 84"/>
                <a:gd name="T1" fmla="*/ 81 h 84"/>
                <a:gd name="T2" fmla="*/ 4 w 84"/>
                <a:gd name="T3" fmla="*/ 36 h 84"/>
                <a:gd name="T4" fmla="*/ 48 w 84"/>
                <a:gd name="T5" fmla="*/ 4 h 84"/>
                <a:gd name="T6" fmla="*/ 81 w 84"/>
                <a:gd name="T7" fmla="*/ 48 h 84"/>
                <a:gd name="T8" fmla="*/ 36 w 84"/>
                <a:gd name="T9" fmla="*/ 81 h 84"/>
                <a:gd name="T10" fmla="*/ 48 w 84"/>
                <a:gd name="T11" fmla="*/ 5 h 84"/>
                <a:gd name="T12" fmla="*/ 5 w 84"/>
                <a:gd name="T13" fmla="*/ 36 h 84"/>
                <a:gd name="T14" fmla="*/ 36 w 84"/>
                <a:gd name="T15" fmla="*/ 79 h 84"/>
                <a:gd name="T16" fmla="*/ 79 w 84"/>
                <a:gd name="T17" fmla="*/ 48 h 84"/>
                <a:gd name="T18" fmla="*/ 48 w 84"/>
                <a:gd name="T19" fmla="*/ 5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4" h="84">
                  <a:moveTo>
                    <a:pt x="36" y="81"/>
                  </a:moveTo>
                  <a:cubicBezTo>
                    <a:pt x="15" y="77"/>
                    <a:pt x="0" y="57"/>
                    <a:pt x="4" y="36"/>
                  </a:cubicBezTo>
                  <a:cubicBezTo>
                    <a:pt x="7" y="15"/>
                    <a:pt x="27" y="0"/>
                    <a:pt x="48" y="4"/>
                  </a:cubicBezTo>
                  <a:cubicBezTo>
                    <a:pt x="69" y="7"/>
                    <a:pt x="84" y="27"/>
                    <a:pt x="81" y="48"/>
                  </a:cubicBezTo>
                  <a:cubicBezTo>
                    <a:pt x="77" y="70"/>
                    <a:pt x="57" y="84"/>
                    <a:pt x="36" y="81"/>
                  </a:cubicBezTo>
                  <a:close/>
                  <a:moveTo>
                    <a:pt x="48" y="5"/>
                  </a:moveTo>
                  <a:cubicBezTo>
                    <a:pt x="28" y="2"/>
                    <a:pt x="9" y="16"/>
                    <a:pt x="5" y="36"/>
                  </a:cubicBezTo>
                  <a:cubicBezTo>
                    <a:pt x="2" y="57"/>
                    <a:pt x="16" y="76"/>
                    <a:pt x="36" y="79"/>
                  </a:cubicBezTo>
                  <a:cubicBezTo>
                    <a:pt x="57" y="82"/>
                    <a:pt x="76" y="68"/>
                    <a:pt x="79" y="48"/>
                  </a:cubicBezTo>
                  <a:cubicBezTo>
                    <a:pt x="82" y="28"/>
                    <a:pt x="68" y="9"/>
                    <a:pt x="48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91" name="Freeform 142">
              <a:extLst>
                <a:ext uri="{FF2B5EF4-FFF2-40B4-BE49-F238E27FC236}">
                  <a16:creationId xmlns:a16="http://schemas.microsoft.com/office/drawing/2014/main" id="{8B1BE86E-CE46-4DB2-BD4E-A3490A7DFAC9}"/>
                </a:ext>
              </a:extLst>
            </p:cNvPr>
            <p:cNvSpPr>
              <a:spLocks/>
            </p:cNvSpPr>
            <p:nvPr/>
          </p:nvSpPr>
          <p:spPr bwMode="auto">
            <a:xfrm>
              <a:off x="8867" y="3831"/>
              <a:ext cx="65" cy="64"/>
            </a:xfrm>
            <a:custGeom>
              <a:avLst/>
              <a:gdLst>
                <a:gd name="T0" fmla="*/ 54 w 56"/>
                <a:gd name="T1" fmla="*/ 32 h 56"/>
                <a:gd name="T2" fmla="*/ 24 w 56"/>
                <a:gd name="T3" fmla="*/ 54 h 56"/>
                <a:gd name="T4" fmla="*/ 2 w 56"/>
                <a:gd name="T5" fmla="*/ 24 h 56"/>
                <a:gd name="T6" fmla="*/ 32 w 56"/>
                <a:gd name="T7" fmla="*/ 2 h 56"/>
                <a:gd name="T8" fmla="*/ 54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4" y="32"/>
                  </a:moveTo>
                  <a:cubicBezTo>
                    <a:pt x="51" y="46"/>
                    <a:pt x="38" y="56"/>
                    <a:pt x="24" y="54"/>
                  </a:cubicBezTo>
                  <a:cubicBezTo>
                    <a:pt x="9" y="52"/>
                    <a:pt x="0" y="38"/>
                    <a:pt x="2" y="24"/>
                  </a:cubicBezTo>
                  <a:cubicBezTo>
                    <a:pt x="4" y="10"/>
                    <a:pt x="18" y="0"/>
                    <a:pt x="32" y="2"/>
                  </a:cubicBezTo>
                  <a:cubicBezTo>
                    <a:pt x="46" y="4"/>
                    <a:pt x="56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92" name="Freeform 143">
              <a:extLst>
                <a:ext uri="{FF2B5EF4-FFF2-40B4-BE49-F238E27FC236}">
                  <a16:creationId xmlns:a16="http://schemas.microsoft.com/office/drawing/2014/main" id="{DB22C5FC-9D61-4BE9-9ADD-E1E4FC83EAD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851" y="3815"/>
              <a:ext cx="97" cy="97"/>
            </a:xfrm>
            <a:custGeom>
              <a:avLst/>
              <a:gdLst>
                <a:gd name="T0" fmla="*/ 36 w 84"/>
                <a:gd name="T1" fmla="*/ 80 h 84"/>
                <a:gd name="T2" fmla="*/ 3 w 84"/>
                <a:gd name="T3" fmla="*/ 36 h 84"/>
                <a:gd name="T4" fmla="*/ 48 w 84"/>
                <a:gd name="T5" fmla="*/ 3 h 84"/>
                <a:gd name="T6" fmla="*/ 80 w 84"/>
                <a:gd name="T7" fmla="*/ 48 h 84"/>
                <a:gd name="T8" fmla="*/ 36 w 84"/>
                <a:gd name="T9" fmla="*/ 80 h 84"/>
                <a:gd name="T10" fmla="*/ 48 w 84"/>
                <a:gd name="T11" fmla="*/ 5 h 84"/>
                <a:gd name="T12" fmla="*/ 5 w 84"/>
                <a:gd name="T13" fmla="*/ 36 h 84"/>
                <a:gd name="T14" fmla="*/ 36 w 84"/>
                <a:gd name="T15" fmla="*/ 79 h 84"/>
                <a:gd name="T16" fmla="*/ 79 w 84"/>
                <a:gd name="T17" fmla="*/ 48 h 84"/>
                <a:gd name="T18" fmla="*/ 48 w 84"/>
                <a:gd name="T19" fmla="*/ 5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4" h="84">
                  <a:moveTo>
                    <a:pt x="36" y="80"/>
                  </a:moveTo>
                  <a:cubicBezTo>
                    <a:pt x="14" y="77"/>
                    <a:pt x="0" y="57"/>
                    <a:pt x="3" y="36"/>
                  </a:cubicBezTo>
                  <a:cubicBezTo>
                    <a:pt x="7" y="15"/>
                    <a:pt x="27" y="0"/>
                    <a:pt x="48" y="3"/>
                  </a:cubicBezTo>
                  <a:cubicBezTo>
                    <a:pt x="69" y="7"/>
                    <a:pt x="84" y="27"/>
                    <a:pt x="80" y="48"/>
                  </a:cubicBezTo>
                  <a:cubicBezTo>
                    <a:pt x="77" y="69"/>
                    <a:pt x="57" y="84"/>
                    <a:pt x="36" y="80"/>
                  </a:cubicBezTo>
                  <a:close/>
                  <a:moveTo>
                    <a:pt x="48" y="5"/>
                  </a:moveTo>
                  <a:cubicBezTo>
                    <a:pt x="27" y="2"/>
                    <a:pt x="8" y="16"/>
                    <a:pt x="5" y="36"/>
                  </a:cubicBezTo>
                  <a:cubicBezTo>
                    <a:pt x="2" y="56"/>
                    <a:pt x="16" y="76"/>
                    <a:pt x="36" y="79"/>
                  </a:cubicBezTo>
                  <a:cubicBezTo>
                    <a:pt x="56" y="82"/>
                    <a:pt x="75" y="68"/>
                    <a:pt x="79" y="48"/>
                  </a:cubicBezTo>
                  <a:cubicBezTo>
                    <a:pt x="82" y="28"/>
                    <a:pt x="68" y="8"/>
                    <a:pt x="48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93" name="Freeform 144">
              <a:extLst>
                <a:ext uri="{FF2B5EF4-FFF2-40B4-BE49-F238E27FC236}">
                  <a16:creationId xmlns:a16="http://schemas.microsoft.com/office/drawing/2014/main" id="{8731FB22-825A-474F-BE03-AC3AB5CA735E}"/>
                </a:ext>
              </a:extLst>
            </p:cNvPr>
            <p:cNvSpPr>
              <a:spLocks/>
            </p:cNvSpPr>
            <p:nvPr/>
          </p:nvSpPr>
          <p:spPr bwMode="auto">
            <a:xfrm>
              <a:off x="8399" y="5046"/>
              <a:ext cx="65" cy="65"/>
            </a:xfrm>
            <a:custGeom>
              <a:avLst/>
              <a:gdLst>
                <a:gd name="T0" fmla="*/ 54 w 56"/>
                <a:gd name="T1" fmla="*/ 32 h 56"/>
                <a:gd name="T2" fmla="*/ 24 w 56"/>
                <a:gd name="T3" fmla="*/ 54 h 56"/>
                <a:gd name="T4" fmla="*/ 2 w 56"/>
                <a:gd name="T5" fmla="*/ 24 h 56"/>
                <a:gd name="T6" fmla="*/ 32 w 56"/>
                <a:gd name="T7" fmla="*/ 2 h 56"/>
                <a:gd name="T8" fmla="*/ 54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4" y="32"/>
                  </a:moveTo>
                  <a:cubicBezTo>
                    <a:pt x="52" y="46"/>
                    <a:pt x="38" y="56"/>
                    <a:pt x="24" y="54"/>
                  </a:cubicBezTo>
                  <a:cubicBezTo>
                    <a:pt x="10" y="51"/>
                    <a:pt x="0" y="38"/>
                    <a:pt x="2" y="24"/>
                  </a:cubicBezTo>
                  <a:cubicBezTo>
                    <a:pt x="4" y="9"/>
                    <a:pt x="18" y="0"/>
                    <a:pt x="32" y="2"/>
                  </a:cubicBezTo>
                  <a:cubicBezTo>
                    <a:pt x="46" y="4"/>
                    <a:pt x="56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94" name="Freeform 145">
              <a:extLst>
                <a:ext uri="{FF2B5EF4-FFF2-40B4-BE49-F238E27FC236}">
                  <a16:creationId xmlns:a16="http://schemas.microsoft.com/office/drawing/2014/main" id="{854E52C1-DC81-4DBC-A799-FF99FA8BB41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383" y="5030"/>
              <a:ext cx="97" cy="97"/>
            </a:xfrm>
            <a:custGeom>
              <a:avLst/>
              <a:gdLst>
                <a:gd name="T0" fmla="*/ 36 w 84"/>
                <a:gd name="T1" fmla="*/ 80 h 84"/>
                <a:gd name="T2" fmla="*/ 3 w 84"/>
                <a:gd name="T3" fmla="*/ 36 h 84"/>
                <a:gd name="T4" fmla="*/ 48 w 84"/>
                <a:gd name="T5" fmla="*/ 3 h 84"/>
                <a:gd name="T6" fmla="*/ 81 w 84"/>
                <a:gd name="T7" fmla="*/ 48 h 84"/>
                <a:gd name="T8" fmla="*/ 36 w 84"/>
                <a:gd name="T9" fmla="*/ 80 h 84"/>
                <a:gd name="T10" fmla="*/ 48 w 84"/>
                <a:gd name="T11" fmla="*/ 5 h 84"/>
                <a:gd name="T12" fmla="*/ 5 w 84"/>
                <a:gd name="T13" fmla="*/ 36 h 84"/>
                <a:gd name="T14" fmla="*/ 36 w 84"/>
                <a:gd name="T15" fmla="*/ 79 h 84"/>
                <a:gd name="T16" fmla="*/ 79 w 84"/>
                <a:gd name="T17" fmla="*/ 48 h 84"/>
                <a:gd name="T18" fmla="*/ 48 w 84"/>
                <a:gd name="T19" fmla="*/ 5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4" h="84">
                  <a:moveTo>
                    <a:pt x="36" y="80"/>
                  </a:moveTo>
                  <a:cubicBezTo>
                    <a:pt x="15" y="77"/>
                    <a:pt x="0" y="57"/>
                    <a:pt x="3" y="36"/>
                  </a:cubicBezTo>
                  <a:cubicBezTo>
                    <a:pt x="7" y="14"/>
                    <a:pt x="27" y="0"/>
                    <a:pt x="48" y="3"/>
                  </a:cubicBezTo>
                  <a:cubicBezTo>
                    <a:pt x="69" y="7"/>
                    <a:pt x="84" y="27"/>
                    <a:pt x="81" y="48"/>
                  </a:cubicBezTo>
                  <a:cubicBezTo>
                    <a:pt x="77" y="69"/>
                    <a:pt x="57" y="84"/>
                    <a:pt x="36" y="80"/>
                  </a:cubicBezTo>
                  <a:close/>
                  <a:moveTo>
                    <a:pt x="48" y="5"/>
                  </a:moveTo>
                  <a:cubicBezTo>
                    <a:pt x="28" y="2"/>
                    <a:pt x="8" y="16"/>
                    <a:pt x="5" y="36"/>
                  </a:cubicBezTo>
                  <a:cubicBezTo>
                    <a:pt x="2" y="56"/>
                    <a:pt x="16" y="75"/>
                    <a:pt x="36" y="79"/>
                  </a:cubicBezTo>
                  <a:cubicBezTo>
                    <a:pt x="56" y="82"/>
                    <a:pt x="76" y="68"/>
                    <a:pt x="79" y="48"/>
                  </a:cubicBezTo>
                  <a:cubicBezTo>
                    <a:pt x="82" y="27"/>
                    <a:pt x="68" y="8"/>
                    <a:pt x="48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95" name="Freeform 146">
              <a:extLst>
                <a:ext uri="{FF2B5EF4-FFF2-40B4-BE49-F238E27FC236}">
                  <a16:creationId xmlns:a16="http://schemas.microsoft.com/office/drawing/2014/main" id="{9608D01F-E100-4C8C-9A16-94020E3A8C65}"/>
                </a:ext>
              </a:extLst>
            </p:cNvPr>
            <p:cNvSpPr>
              <a:spLocks/>
            </p:cNvSpPr>
            <p:nvPr/>
          </p:nvSpPr>
          <p:spPr bwMode="auto">
            <a:xfrm>
              <a:off x="7556" y="5436"/>
              <a:ext cx="65" cy="64"/>
            </a:xfrm>
            <a:custGeom>
              <a:avLst/>
              <a:gdLst>
                <a:gd name="T0" fmla="*/ 54 w 56"/>
                <a:gd name="T1" fmla="*/ 32 h 56"/>
                <a:gd name="T2" fmla="*/ 24 w 56"/>
                <a:gd name="T3" fmla="*/ 54 h 56"/>
                <a:gd name="T4" fmla="*/ 2 w 56"/>
                <a:gd name="T5" fmla="*/ 24 h 56"/>
                <a:gd name="T6" fmla="*/ 32 w 56"/>
                <a:gd name="T7" fmla="*/ 2 h 56"/>
                <a:gd name="T8" fmla="*/ 54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4" y="32"/>
                  </a:moveTo>
                  <a:cubicBezTo>
                    <a:pt x="51" y="46"/>
                    <a:pt x="38" y="56"/>
                    <a:pt x="24" y="54"/>
                  </a:cubicBezTo>
                  <a:cubicBezTo>
                    <a:pt x="9" y="52"/>
                    <a:pt x="0" y="38"/>
                    <a:pt x="2" y="24"/>
                  </a:cubicBezTo>
                  <a:cubicBezTo>
                    <a:pt x="4" y="10"/>
                    <a:pt x="18" y="0"/>
                    <a:pt x="32" y="2"/>
                  </a:cubicBezTo>
                  <a:cubicBezTo>
                    <a:pt x="46" y="4"/>
                    <a:pt x="56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96" name="Freeform 147">
              <a:extLst>
                <a:ext uri="{FF2B5EF4-FFF2-40B4-BE49-F238E27FC236}">
                  <a16:creationId xmlns:a16="http://schemas.microsoft.com/office/drawing/2014/main" id="{0DD9D6D3-E67A-461D-8A82-CE0B5CF165D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540" y="5420"/>
              <a:ext cx="97" cy="96"/>
            </a:xfrm>
            <a:custGeom>
              <a:avLst/>
              <a:gdLst>
                <a:gd name="T0" fmla="*/ 36 w 84"/>
                <a:gd name="T1" fmla="*/ 80 h 84"/>
                <a:gd name="T2" fmla="*/ 3 w 84"/>
                <a:gd name="T3" fmla="*/ 36 h 84"/>
                <a:gd name="T4" fmla="*/ 48 w 84"/>
                <a:gd name="T5" fmla="*/ 3 h 84"/>
                <a:gd name="T6" fmla="*/ 80 w 84"/>
                <a:gd name="T7" fmla="*/ 48 h 84"/>
                <a:gd name="T8" fmla="*/ 36 w 84"/>
                <a:gd name="T9" fmla="*/ 80 h 84"/>
                <a:gd name="T10" fmla="*/ 48 w 84"/>
                <a:gd name="T11" fmla="*/ 5 h 84"/>
                <a:gd name="T12" fmla="*/ 5 w 84"/>
                <a:gd name="T13" fmla="*/ 36 h 84"/>
                <a:gd name="T14" fmla="*/ 36 w 84"/>
                <a:gd name="T15" fmla="*/ 79 h 84"/>
                <a:gd name="T16" fmla="*/ 79 w 84"/>
                <a:gd name="T17" fmla="*/ 48 h 84"/>
                <a:gd name="T18" fmla="*/ 48 w 84"/>
                <a:gd name="T19" fmla="*/ 5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4" h="84">
                  <a:moveTo>
                    <a:pt x="36" y="80"/>
                  </a:moveTo>
                  <a:cubicBezTo>
                    <a:pt x="14" y="77"/>
                    <a:pt x="0" y="57"/>
                    <a:pt x="3" y="36"/>
                  </a:cubicBezTo>
                  <a:cubicBezTo>
                    <a:pt x="7" y="15"/>
                    <a:pt x="27" y="0"/>
                    <a:pt x="48" y="3"/>
                  </a:cubicBezTo>
                  <a:cubicBezTo>
                    <a:pt x="69" y="7"/>
                    <a:pt x="84" y="27"/>
                    <a:pt x="80" y="48"/>
                  </a:cubicBezTo>
                  <a:cubicBezTo>
                    <a:pt x="77" y="69"/>
                    <a:pt x="57" y="84"/>
                    <a:pt x="36" y="80"/>
                  </a:cubicBezTo>
                  <a:close/>
                  <a:moveTo>
                    <a:pt x="48" y="5"/>
                  </a:moveTo>
                  <a:cubicBezTo>
                    <a:pt x="27" y="2"/>
                    <a:pt x="8" y="16"/>
                    <a:pt x="5" y="36"/>
                  </a:cubicBezTo>
                  <a:cubicBezTo>
                    <a:pt x="2" y="56"/>
                    <a:pt x="16" y="76"/>
                    <a:pt x="36" y="79"/>
                  </a:cubicBezTo>
                  <a:cubicBezTo>
                    <a:pt x="56" y="82"/>
                    <a:pt x="75" y="68"/>
                    <a:pt x="79" y="48"/>
                  </a:cubicBezTo>
                  <a:cubicBezTo>
                    <a:pt x="82" y="27"/>
                    <a:pt x="68" y="8"/>
                    <a:pt x="48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97" name="Freeform 148">
              <a:extLst>
                <a:ext uri="{FF2B5EF4-FFF2-40B4-BE49-F238E27FC236}">
                  <a16:creationId xmlns:a16="http://schemas.microsoft.com/office/drawing/2014/main" id="{9845B76F-5331-449E-8A09-BBC9377FC35F}"/>
                </a:ext>
              </a:extLst>
            </p:cNvPr>
            <p:cNvSpPr>
              <a:spLocks/>
            </p:cNvSpPr>
            <p:nvPr/>
          </p:nvSpPr>
          <p:spPr bwMode="auto">
            <a:xfrm>
              <a:off x="7995" y="5510"/>
              <a:ext cx="64" cy="64"/>
            </a:xfrm>
            <a:custGeom>
              <a:avLst/>
              <a:gdLst>
                <a:gd name="T0" fmla="*/ 54 w 56"/>
                <a:gd name="T1" fmla="*/ 32 h 56"/>
                <a:gd name="T2" fmla="*/ 24 w 56"/>
                <a:gd name="T3" fmla="*/ 54 h 56"/>
                <a:gd name="T4" fmla="*/ 2 w 56"/>
                <a:gd name="T5" fmla="*/ 24 h 56"/>
                <a:gd name="T6" fmla="*/ 32 w 56"/>
                <a:gd name="T7" fmla="*/ 2 h 56"/>
                <a:gd name="T8" fmla="*/ 54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4" y="32"/>
                  </a:moveTo>
                  <a:cubicBezTo>
                    <a:pt x="51" y="46"/>
                    <a:pt x="38" y="56"/>
                    <a:pt x="24" y="54"/>
                  </a:cubicBezTo>
                  <a:cubicBezTo>
                    <a:pt x="9" y="51"/>
                    <a:pt x="0" y="38"/>
                    <a:pt x="2" y="24"/>
                  </a:cubicBezTo>
                  <a:cubicBezTo>
                    <a:pt x="4" y="9"/>
                    <a:pt x="18" y="0"/>
                    <a:pt x="32" y="2"/>
                  </a:cubicBezTo>
                  <a:cubicBezTo>
                    <a:pt x="46" y="4"/>
                    <a:pt x="56" y="17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98" name="Freeform 149">
              <a:extLst>
                <a:ext uri="{FF2B5EF4-FFF2-40B4-BE49-F238E27FC236}">
                  <a16:creationId xmlns:a16="http://schemas.microsoft.com/office/drawing/2014/main" id="{4BD31DE1-C6FA-4B63-9A55-77BDA342241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978" y="5493"/>
              <a:ext cx="97" cy="97"/>
            </a:xfrm>
            <a:custGeom>
              <a:avLst/>
              <a:gdLst>
                <a:gd name="T0" fmla="*/ 36 w 84"/>
                <a:gd name="T1" fmla="*/ 80 h 84"/>
                <a:gd name="T2" fmla="*/ 3 w 84"/>
                <a:gd name="T3" fmla="*/ 36 h 84"/>
                <a:gd name="T4" fmla="*/ 48 w 84"/>
                <a:gd name="T5" fmla="*/ 3 h 84"/>
                <a:gd name="T6" fmla="*/ 80 w 84"/>
                <a:gd name="T7" fmla="*/ 48 h 84"/>
                <a:gd name="T8" fmla="*/ 36 w 84"/>
                <a:gd name="T9" fmla="*/ 80 h 84"/>
                <a:gd name="T10" fmla="*/ 48 w 84"/>
                <a:gd name="T11" fmla="*/ 5 h 84"/>
                <a:gd name="T12" fmla="*/ 5 w 84"/>
                <a:gd name="T13" fmla="*/ 36 h 84"/>
                <a:gd name="T14" fmla="*/ 36 w 84"/>
                <a:gd name="T15" fmla="*/ 79 h 84"/>
                <a:gd name="T16" fmla="*/ 79 w 84"/>
                <a:gd name="T17" fmla="*/ 48 h 84"/>
                <a:gd name="T18" fmla="*/ 48 w 84"/>
                <a:gd name="T19" fmla="*/ 5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4" h="84">
                  <a:moveTo>
                    <a:pt x="36" y="80"/>
                  </a:moveTo>
                  <a:cubicBezTo>
                    <a:pt x="14" y="77"/>
                    <a:pt x="0" y="57"/>
                    <a:pt x="3" y="36"/>
                  </a:cubicBezTo>
                  <a:cubicBezTo>
                    <a:pt x="7" y="14"/>
                    <a:pt x="27" y="0"/>
                    <a:pt x="48" y="3"/>
                  </a:cubicBezTo>
                  <a:cubicBezTo>
                    <a:pt x="69" y="7"/>
                    <a:pt x="84" y="27"/>
                    <a:pt x="80" y="48"/>
                  </a:cubicBezTo>
                  <a:cubicBezTo>
                    <a:pt x="77" y="69"/>
                    <a:pt x="57" y="84"/>
                    <a:pt x="36" y="80"/>
                  </a:cubicBezTo>
                  <a:close/>
                  <a:moveTo>
                    <a:pt x="48" y="5"/>
                  </a:moveTo>
                  <a:cubicBezTo>
                    <a:pt x="27" y="2"/>
                    <a:pt x="8" y="15"/>
                    <a:pt x="5" y="36"/>
                  </a:cubicBezTo>
                  <a:cubicBezTo>
                    <a:pt x="2" y="56"/>
                    <a:pt x="16" y="75"/>
                    <a:pt x="36" y="79"/>
                  </a:cubicBezTo>
                  <a:cubicBezTo>
                    <a:pt x="56" y="82"/>
                    <a:pt x="75" y="68"/>
                    <a:pt x="79" y="48"/>
                  </a:cubicBezTo>
                  <a:cubicBezTo>
                    <a:pt x="82" y="27"/>
                    <a:pt x="68" y="8"/>
                    <a:pt x="48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99" name="Freeform 150">
              <a:extLst>
                <a:ext uri="{FF2B5EF4-FFF2-40B4-BE49-F238E27FC236}">
                  <a16:creationId xmlns:a16="http://schemas.microsoft.com/office/drawing/2014/main" id="{36250AC0-9AF0-4FB7-BD86-7E019DB0FFD6}"/>
                </a:ext>
              </a:extLst>
            </p:cNvPr>
            <p:cNvSpPr>
              <a:spLocks/>
            </p:cNvSpPr>
            <p:nvPr/>
          </p:nvSpPr>
          <p:spPr bwMode="auto">
            <a:xfrm>
              <a:off x="7022" y="5414"/>
              <a:ext cx="65" cy="66"/>
            </a:xfrm>
            <a:custGeom>
              <a:avLst/>
              <a:gdLst>
                <a:gd name="T0" fmla="*/ 54 w 56"/>
                <a:gd name="T1" fmla="*/ 33 h 57"/>
                <a:gd name="T2" fmla="*/ 24 w 56"/>
                <a:gd name="T3" fmla="*/ 54 h 57"/>
                <a:gd name="T4" fmla="*/ 2 w 56"/>
                <a:gd name="T5" fmla="*/ 24 h 57"/>
                <a:gd name="T6" fmla="*/ 32 w 56"/>
                <a:gd name="T7" fmla="*/ 3 h 57"/>
                <a:gd name="T8" fmla="*/ 54 w 56"/>
                <a:gd name="T9" fmla="*/ 33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7">
                  <a:moveTo>
                    <a:pt x="54" y="33"/>
                  </a:moveTo>
                  <a:cubicBezTo>
                    <a:pt x="51" y="47"/>
                    <a:pt x="38" y="57"/>
                    <a:pt x="24" y="54"/>
                  </a:cubicBezTo>
                  <a:cubicBezTo>
                    <a:pt x="9" y="52"/>
                    <a:pt x="0" y="39"/>
                    <a:pt x="2" y="24"/>
                  </a:cubicBezTo>
                  <a:cubicBezTo>
                    <a:pt x="4" y="10"/>
                    <a:pt x="17" y="0"/>
                    <a:pt x="32" y="3"/>
                  </a:cubicBezTo>
                  <a:cubicBezTo>
                    <a:pt x="46" y="5"/>
                    <a:pt x="56" y="18"/>
                    <a:pt x="54" y="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00" name="Freeform 151">
              <a:extLst>
                <a:ext uri="{FF2B5EF4-FFF2-40B4-BE49-F238E27FC236}">
                  <a16:creationId xmlns:a16="http://schemas.microsoft.com/office/drawing/2014/main" id="{CFF61A1C-D5E3-4A29-87C2-9C7906D82BE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006" y="5399"/>
              <a:ext cx="97" cy="96"/>
            </a:xfrm>
            <a:custGeom>
              <a:avLst/>
              <a:gdLst>
                <a:gd name="T0" fmla="*/ 36 w 84"/>
                <a:gd name="T1" fmla="*/ 80 h 83"/>
                <a:gd name="T2" fmla="*/ 3 w 84"/>
                <a:gd name="T3" fmla="*/ 35 h 83"/>
                <a:gd name="T4" fmla="*/ 48 w 84"/>
                <a:gd name="T5" fmla="*/ 3 h 83"/>
                <a:gd name="T6" fmla="*/ 80 w 84"/>
                <a:gd name="T7" fmla="*/ 48 h 83"/>
                <a:gd name="T8" fmla="*/ 36 w 84"/>
                <a:gd name="T9" fmla="*/ 80 h 83"/>
                <a:gd name="T10" fmla="*/ 48 w 84"/>
                <a:gd name="T11" fmla="*/ 5 h 83"/>
                <a:gd name="T12" fmla="*/ 5 w 84"/>
                <a:gd name="T13" fmla="*/ 36 h 83"/>
                <a:gd name="T14" fmla="*/ 36 w 84"/>
                <a:gd name="T15" fmla="*/ 78 h 83"/>
                <a:gd name="T16" fmla="*/ 79 w 84"/>
                <a:gd name="T17" fmla="*/ 47 h 83"/>
                <a:gd name="T18" fmla="*/ 48 w 84"/>
                <a:gd name="T19" fmla="*/ 5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4" h="83">
                  <a:moveTo>
                    <a:pt x="36" y="80"/>
                  </a:moveTo>
                  <a:cubicBezTo>
                    <a:pt x="14" y="77"/>
                    <a:pt x="0" y="57"/>
                    <a:pt x="3" y="35"/>
                  </a:cubicBezTo>
                  <a:cubicBezTo>
                    <a:pt x="7" y="14"/>
                    <a:pt x="27" y="0"/>
                    <a:pt x="48" y="3"/>
                  </a:cubicBezTo>
                  <a:cubicBezTo>
                    <a:pt x="69" y="6"/>
                    <a:pt x="84" y="26"/>
                    <a:pt x="80" y="48"/>
                  </a:cubicBezTo>
                  <a:cubicBezTo>
                    <a:pt x="77" y="69"/>
                    <a:pt x="57" y="83"/>
                    <a:pt x="36" y="80"/>
                  </a:cubicBezTo>
                  <a:close/>
                  <a:moveTo>
                    <a:pt x="48" y="5"/>
                  </a:moveTo>
                  <a:cubicBezTo>
                    <a:pt x="27" y="1"/>
                    <a:pt x="8" y="15"/>
                    <a:pt x="5" y="36"/>
                  </a:cubicBezTo>
                  <a:cubicBezTo>
                    <a:pt x="2" y="56"/>
                    <a:pt x="15" y="75"/>
                    <a:pt x="36" y="78"/>
                  </a:cubicBezTo>
                  <a:cubicBezTo>
                    <a:pt x="56" y="82"/>
                    <a:pt x="75" y="68"/>
                    <a:pt x="79" y="47"/>
                  </a:cubicBezTo>
                  <a:cubicBezTo>
                    <a:pt x="82" y="27"/>
                    <a:pt x="68" y="8"/>
                    <a:pt x="48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01" name="Freeform 152">
              <a:extLst>
                <a:ext uri="{FF2B5EF4-FFF2-40B4-BE49-F238E27FC236}">
                  <a16:creationId xmlns:a16="http://schemas.microsoft.com/office/drawing/2014/main" id="{35C2B736-A1B3-43C9-927A-BC16169B6560}"/>
                </a:ext>
              </a:extLst>
            </p:cNvPr>
            <p:cNvSpPr>
              <a:spLocks/>
            </p:cNvSpPr>
            <p:nvPr/>
          </p:nvSpPr>
          <p:spPr bwMode="auto">
            <a:xfrm>
              <a:off x="7616" y="3841"/>
              <a:ext cx="65" cy="65"/>
            </a:xfrm>
            <a:custGeom>
              <a:avLst/>
              <a:gdLst>
                <a:gd name="T0" fmla="*/ 54 w 56"/>
                <a:gd name="T1" fmla="*/ 32 h 56"/>
                <a:gd name="T2" fmla="*/ 24 w 56"/>
                <a:gd name="T3" fmla="*/ 54 h 56"/>
                <a:gd name="T4" fmla="*/ 3 w 56"/>
                <a:gd name="T5" fmla="*/ 24 h 56"/>
                <a:gd name="T6" fmla="*/ 32 w 56"/>
                <a:gd name="T7" fmla="*/ 2 h 56"/>
                <a:gd name="T8" fmla="*/ 54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4" y="32"/>
                  </a:moveTo>
                  <a:cubicBezTo>
                    <a:pt x="52" y="46"/>
                    <a:pt x="39" y="56"/>
                    <a:pt x="24" y="54"/>
                  </a:cubicBezTo>
                  <a:cubicBezTo>
                    <a:pt x="10" y="51"/>
                    <a:pt x="0" y="38"/>
                    <a:pt x="3" y="24"/>
                  </a:cubicBezTo>
                  <a:cubicBezTo>
                    <a:pt x="5" y="9"/>
                    <a:pt x="18" y="0"/>
                    <a:pt x="32" y="2"/>
                  </a:cubicBezTo>
                  <a:cubicBezTo>
                    <a:pt x="47" y="4"/>
                    <a:pt x="56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02" name="Freeform 153">
              <a:extLst>
                <a:ext uri="{FF2B5EF4-FFF2-40B4-BE49-F238E27FC236}">
                  <a16:creationId xmlns:a16="http://schemas.microsoft.com/office/drawing/2014/main" id="{DC86B8FF-3ECE-474B-8239-2CF3338D519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600" y="3825"/>
              <a:ext cx="97" cy="97"/>
            </a:xfrm>
            <a:custGeom>
              <a:avLst/>
              <a:gdLst>
                <a:gd name="T0" fmla="*/ 36 w 84"/>
                <a:gd name="T1" fmla="*/ 80 h 84"/>
                <a:gd name="T2" fmla="*/ 4 w 84"/>
                <a:gd name="T3" fmla="*/ 36 h 84"/>
                <a:gd name="T4" fmla="*/ 48 w 84"/>
                <a:gd name="T5" fmla="*/ 3 h 84"/>
                <a:gd name="T6" fmla="*/ 81 w 84"/>
                <a:gd name="T7" fmla="*/ 48 h 84"/>
                <a:gd name="T8" fmla="*/ 36 w 84"/>
                <a:gd name="T9" fmla="*/ 80 h 84"/>
                <a:gd name="T10" fmla="*/ 48 w 84"/>
                <a:gd name="T11" fmla="*/ 5 h 84"/>
                <a:gd name="T12" fmla="*/ 6 w 84"/>
                <a:gd name="T13" fmla="*/ 36 h 84"/>
                <a:gd name="T14" fmla="*/ 37 w 84"/>
                <a:gd name="T15" fmla="*/ 79 h 84"/>
                <a:gd name="T16" fmla="*/ 79 w 84"/>
                <a:gd name="T17" fmla="*/ 48 h 84"/>
                <a:gd name="T18" fmla="*/ 48 w 84"/>
                <a:gd name="T19" fmla="*/ 5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4" h="84">
                  <a:moveTo>
                    <a:pt x="36" y="80"/>
                  </a:moveTo>
                  <a:cubicBezTo>
                    <a:pt x="15" y="77"/>
                    <a:pt x="0" y="57"/>
                    <a:pt x="4" y="36"/>
                  </a:cubicBezTo>
                  <a:cubicBezTo>
                    <a:pt x="7" y="14"/>
                    <a:pt x="27" y="0"/>
                    <a:pt x="48" y="3"/>
                  </a:cubicBezTo>
                  <a:cubicBezTo>
                    <a:pt x="70" y="7"/>
                    <a:pt x="84" y="27"/>
                    <a:pt x="81" y="48"/>
                  </a:cubicBezTo>
                  <a:cubicBezTo>
                    <a:pt x="78" y="69"/>
                    <a:pt x="57" y="84"/>
                    <a:pt x="36" y="80"/>
                  </a:cubicBezTo>
                  <a:close/>
                  <a:moveTo>
                    <a:pt x="48" y="5"/>
                  </a:moveTo>
                  <a:cubicBezTo>
                    <a:pt x="28" y="2"/>
                    <a:pt x="9" y="16"/>
                    <a:pt x="6" y="36"/>
                  </a:cubicBezTo>
                  <a:cubicBezTo>
                    <a:pt x="2" y="56"/>
                    <a:pt x="16" y="75"/>
                    <a:pt x="37" y="79"/>
                  </a:cubicBezTo>
                  <a:cubicBezTo>
                    <a:pt x="57" y="82"/>
                    <a:pt x="76" y="68"/>
                    <a:pt x="79" y="48"/>
                  </a:cubicBezTo>
                  <a:cubicBezTo>
                    <a:pt x="82" y="27"/>
                    <a:pt x="69" y="8"/>
                    <a:pt x="48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03" name="Freeform 154">
              <a:extLst>
                <a:ext uri="{FF2B5EF4-FFF2-40B4-BE49-F238E27FC236}">
                  <a16:creationId xmlns:a16="http://schemas.microsoft.com/office/drawing/2014/main" id="{FC8B6810-8003-4379-9035-96786FCA71FE}"/>
                </a:ext>
              </a:extLst>
            </p:cNvPr>
            <p:cNvSpPr>
              <a:spLocks/>
            </p:cNvSpPr>
            <p:nvPr/>
          </p:nvSpPr>
          <p:spPr bwMode="auto">
            <a:xfrm>
              <a:off x="7783" y="3392"/>
              <a:ext cx="65" cy="66"/>
            </a:xfrm>
            <a:custGeom>
              <a:avLst/>
              <a:gdLst>
                <a:gd name="T0" fmla="*/ 54 w 56"/>
                <a:gd name="T1" fmla="*/ 33 h 57"/>
                <a:gd name="T2" fmla="*/ 24 w 56"/>
                <a:gd name="T3" fmla="*/ 54 h 57"/>
                <a:gd name="T4" fmla="*/ 2 w 56"/>
                <a:gd name="T5" fmla="*/ 24 h 57"/>
                <a:gd name="T6" fmla="*/ 32 w 56"/>
                <a:gd name="T7" fmla="*/ 3 h 57"/>
                <a:gd name="T8" fmla="*/ 54 w 56"/>
                <a:gd name="T9" fmla="*/ 33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7">
                  <a:moveTo>
                    <a:pt x="54" y="33"/>
                  </a:moveTo>
                  <a:cubicBezTo>
                    <a:pt x="52" y="47"/>
                    <a:pt x="38" y="57"/>
                    <a:pt x="24" y="54"/>
                  </a:cubicBezTo>
                  <a:cubicBezTo>
                    <a:pt x="10" y="52"/>
                    <a:pt x="0" y="39"/>
                    <a:pt x="2" y="24"/>
                  </a:cubicBezTo>
                  <a:cubicBezTo>
                    <a:pt x="5" y="10"/>
                    <a:pt x="18" y="0"/>
                    <a:pt x="32" y="3"/>
                  </a:cubicBezTo>
                  <a:cubicBezTo>
                    <a:pt x="47" y="5"/>
                    <a:pt x="56" y="18"/>
                    <a:pt x="54" y="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04" name="Freeform 155">
              <a:extLst>
                <a:ext uri="{FF2B5EF4-FFF2-40B4-BE49-F238E27FC236}">
                  <a16:creationId xmlns:a16="http://schemas.microsoft.com/office/drawing/2014/main" id="{A21BA8B3-4BE5-47CE-A332-40465773BA0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767" y="3377"/>
              <a:ext cx="97" cy="96"/>
            </a:xfrm>
            <a:custGeom>
              <a:avLst/>
              <a:gdLst>
                <a:gd name="T0" fmla="*/ 36 w 84"/>
                <a:gd name="T1" fmla="*/ 80 h 83"/>
                <a:gd name="T2" fmla="*/ 4 w 84"/>
                <a:gd name="T3" fmla="*/ 35 h 83"/>
                <a:gd name="T4" fmla="*/ 48 w 84"/>
                <a:gd name="T5" fmla="*/ 3 h 83"/>
                <a:gd name="T6" fmla="*/ 81 w 84"/>
                <a:gd name="T7" fmla="*/ 48 h 83"/>
                <a:gd name="T8" fmla="*/ 36 w 84"/>
                <a:gd name="T9" fmla="*/ 80 h 83"/>
                <a:gd name="T10" fmla="*/ 48 w 84"/>
                <a:gd name="T11" fmla="*/ 5 h 83"/>
                <a:gd name="T12" fmla="*/ 5 w 84"/>
                <a:gd name="T13" fmla="*/ 36 h 83"/>
                <a:gd name="T14" fmla="*/ 36 w 84"/>
                <a:gd name="T15" fmla="*/ 78 h 83"/>
                <a:gd name="T16" fmla="*/ 79 w 84"/>
                <a:gd name="T17" fmla="*/ 47 h 83"/>
                <a:gd name="T18" fmla="*/ 48 w 84"/>
                <a:gd name="T19" fmla="*/ 5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4" h="83">
                  <a:moveTo>
                    <a:pt x="36" y="80"/>
                  </a:moveTo>
                  <a:cubicBezTo>
                    <a:pt x="15" y="77"/>
                    <a:pt x="0" y="57"/>
                    <a:pt x="4" y="35"/>
                  </a:cubicBezTo>
                  <a:cubicBezTo>
                    <a:pt x="7" y="14"/>
                    <a:pt x="27" y="0"/>
                    <a:pt x="48" y="3"/>
                  </a:cubicBezTo>
                  <a:cubicBezTo>
                    <a:pt x="70" y="6"/>
                    <a:pt x="84" y="26"/>
                    <a:pt x="81" y="48"/>
                  </a:cubicBezTo>
                  <a:cubicBezTo>
                    <a:pt x="77" y="69"/>
                    <a:pt x="57" y="83"/>
                    <a:pt x="36" y="80"/>
                  </a:cubicBezTo>
                  <a:close/>
                  <a:moveTo>
                    <a:pt x="48" y="5"/>
                  </a:moveTo>
                  <a:cubicBezTo>
                    <a:pt x="28" y="1"/>
                    <a:pt x="9" y="15"/>
                    <a:pt x="5" y="36"/>
                  </a:cubicBezTo>
                  <a:cubicBezTo>
                    <a:pt x="2" y="56"/>
                    <a:pt x="16" y="75"/>
                    <a:pt x="36" y="78"/>
                  </a:cubicBezTo>
                  <a:cubicBezTo>
                    <a:pt x="57" y="82"/>
                    <a:pt x="76" y="68"/>
                    <a:pt x="79" y="47"/>
                  </a:cubicBezTo>
                  <a:cubicBezTo>
                    <a:pt x="82" y="27"/>
                    <a:pt x="68" y="8"/>
                    <a:pt x="48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05" name="Freeform 156">
              <a:extLst>
                <a:ext uri="{FF2B5EF4-FFF2-40B4-BE49-F238E27FC236}">
                  <a16:creationId xmlns:a16="http://schemas.microsoft.com/office/drawing/2014/main" id="{F7A5C6A6-E872-4BBF-A01D-6874D4818E46}"/>
                </a:ext>
              </a:extLst>
            </p:cNvPr>
            <p:cNvSpPr>
              <a:spLocks/>
            </p:cNvSpPr>
            <p:nvPr/>
          </p:nvSpPr>
          <p:spPr bwMode="auto">
            <a:xfrm>
              <a:off x="8482" y="3147"/>
              <a:ext cx="65" cy="64"/>
            </a:xfrm>
            <a:custGeom>
              <a:avLst/>
              <a:gdLst>
                <a:gd name="T0" fmla="*/ 54 w 56"/>
                <a:gd name="T1" fmla="*/ 32 h 56"/>
                <a:gd name="T2" fmla="*/ 24 w 56"/>
                <a:gd name="T3" fmla="*/ 54 h 56"/>
                <a:gd name="T4" fmla="*/ 2 w 56"/>
                <a:gd name="T5" fmla="*/ 24 h 56"/>
                <a:gd name="T6" fmla="*/ 32 w 56"/>
                <a:gd name="T7" fmla="*/ 2 h 56"/>
                <a:gd name="T8" fmla="*/ 54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4" y="32"/>
                  </a:moveTo>
                  <a:cubicBezTo>
                    <a:pt x="51" y="46"/>
                    <a:pt x="38" y="56"/>
                    <a:pt x="24" y="54"/>
                  </a:cubicBezTo>
                  <a:cubicBezTo>
                    <a:pt x="9" y="52"/>
                    <a:pt x="0" y="38"/>
                    <a:pt x="2" y="24"/>
                  </a:cubicBezTo>
                  <a:cubicBezTo>
                    <a:pt x="4" y="10"/>
                    <a:pt x="18" y="0"/>
                    <a:pt x="32" y="2"/>
                  </a:cubicBezTo>
                  <a:cubicBezTo>
                    <a:pt x="46" y="4"/>
                    <a:pt x="56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06" name="Freeform 157">
              <a:extLst>
                <a:ext uri="{FF2B5EF4-FFF2-40B4-BE49-F238E27FC236}">
                  <a16:creationId xmlns:a16="http://schemas.microsoft.com/office/drawing/2014/main" id="{D4D43FD2-1FED-4F78-8107-FD9B3D78FDD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466" y="3130"/>
              <a:ext cx="97" cy="97"/>
            </a:xfrm>
            <a:custGeom>
              <a:avLst/>
              <a:gdLst>
                <a:gd name="T0" fmla="*/ 36 w 84"/>
                <a:gd name="T1" fmla="*/ 80 h 84"/>
                <a:gd name="T2" fmla="*/ 3 w 84"/>
                <a:gd name="T3" fmla="*/ 36 h 84"/>
                <a:gd name="T4" fmla="*/ 48 w 84"/>
                <a:gd name="T5" fmla="*/ 3 h 84"/>
                <a:gd name="T6" fmla="*/ 80 w 84"/>
                <a:gd name="T7" fmla="*/ 48 h 84"/>
                <a:gd name="T8" fmla="*/ 36 w 84"/>
                <a:gd name="T9" fmla="*/ 80 h 84"/>
                <a:gd name="T10" fmla="*/ 48 w 84"/>
                <a:gd name="T11" fmla="*/ 5 h 84"/>
                <a:gd name="T12" fmla="*/ 5 w 84"/>
                <a:gd name="T13" fmla="*/ 36 h 84"/>
                <a:gd name="T14" fmla="*/ 36 w 84"/>
                <a:gd name="T15" fmla="*/ 79 h 84"/>
                <a:gd name="T16" fmla="*/ 79 w 84"/>
                <a:gd name="T17" fmla="*/ 48 h 84"/>
                <a:gd name="T18" fmla="*/ 48 w 84"/>
                <a:gd name="T19" fmla="*/ 5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4" h="84">
                  <a:moveTo>
                    <a:pt x="36" y="80"/>
                  </a:moveTo>
                  <a:cubicBezTo>
                    <a:pt x="14" y="77"/>
                    <a:pt x="0" y="57"/>
                    <a:pt x="3" y="36"/>
                  </a:cubicBezTo>
                  <a:cubicBezTo>
                    <a:pt x="7" y="15"/>
                    <a:pt x="27" y="0"/>
                    <a:pt x="48" y="3"/>
                  </a:cubicBezTo>
                  <a:cubicBezTo>
                    <a:pt x="69" y="7"/>
                    <a:pt x="84" y="27"/>
                    <a:pt x="80" y="48"/>
                  </a:cubicBezTo>
                  <a:cubicBezTo>
                    <a:pt x="77" y="69"/>
                    <a:pt x="57" y="84"/>
                    <a:pt x="36" y="80"/>
                  </a:cubicBezTo>
                  <a:close/>
                  <a:moveTo>
                    <a:pt x="48" y="5"/>
                  </a:moveTo>
                  <a:cubicBezTo>
                    <a:pt x="27" y="2"/>
                    <a:pt x="8" y="16"/>
                    <a:pt x="5" y="36"/>
                  </a:cubicBezTo>
                  <a:cubicBezTo>
                    <a:pt x="2" y="56"/>
                    <a:pt x="16" y="76"/>
                    <a:pt x="36" y="79"/>
                  </a:cubicBezTo>
                  <a:cubicBezTo>
                    <a:pt x="56" y="82"/>
                    <a:pt x="75" y="68"/>
                    <a:pt x="79" y="48"/>
                  </a:cubicBezTo>
                  <a:cubicBezTo>
                    <a:pt x="82" y="27"/>
                    <a:pt x="68" y="8"/>
                    <a:pt x="48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07" name="Freeform 158">
              <a:extLst>
                <a:ext uri="{FF2B5EF4-FFF2-40B4-BE49-F238E27FC236}">
                  <a16:creationId xmlns:a16="http://schemas.microsoft.com/office/drawing/2014/main" id="{64F0FF3C-3FFA-45D4-80E8-85F8B5288655}"/>
                </a:ext>
              </a:extLst>
            </p:cNvPr>
            <p:cNvSpPr>
              <a:spLocks/>
            </p:cNvSpPr>
            <p:nvPr/>
          </p:nvSpPr>
          <p:spPr bwMode="auto">
            <a:xfrm>
              <a:off x="7435" y="2862"/>
              <a:ext cx="65" cy="65"/>
            </a:xfrm>
            <a:custGeom>
              <a:avLst/>
              <a:gdLst>
                <a:gd name="T0" fmla="*/ 54 w 56"/>
                <a:gd name="T1" fmla="*/ 32 h 56"/>
                <a:gd name="T2" fmla="*/ 24 w 56"/>
                <a:gd name="T3" fmla="*/ 54 h 56"/>
                <a:gd name="T4" fmla="*/ 2 w 56"/>
                <a:gd name="T5" fmla="*/ 24 h 56"/>
                <a:gd name="T6" fmla="*/ 32 w 56"/>
                <a:gd name="T7" fmla="*/ 2 h 56"/>
                <a:gd name="T8" fmla="*/ 54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4" y="32"/>
                  </a:moveTo>
                  <a:cubicBezTo>
                    <a:pt x="51" y="46"/>
                    <a:pt x="38" y="56"/>
                    <a:pt x="24" y="54"/>
                  </a:cubicBezTo>
                  <a:cubicBezTo>
                    <a:pt x="9" y="51"/>
                    <a:pt x="0" y="38"/>
                    <a:pt x="2" y="24"/>
                  </a:cubicBezTo>
                  <a:cubicBezTo>
                    <a:pt x="4" y="9"/>
                    <a:pt x="18" y="0"/>
                    <a:pt x="32" y="2"/>
                  </a:cubicBezTo>
                  <a:cubicBezTo>
                    <a:pt x="46" y="4"/>
                    <a:pt x="56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08" name="Freeform 159">
              <a:extLst>
                <a:ext uri="{FF2B5EF4-FFF2-40B4-BE49-F238E27FC236}">
                  <a16:creationId xmlns:a16="http://schemas.microsoft.com/office/drawing/2014/main" id="{814B7991-6F9B-4BD2-8568-5420A9445D5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419" y="2846"/>
              <a:ext cx="97" cy="97"/>
            </a:xfrm>
            <a:custGeom>
              <a:avLst/>
              <a:gdLst>
                <a:gd name="T0" fmla="*/ 36 w 84"/>
                <a:gd name="T1" fmla="*/ 80 h 84"/>
                <a:gd name="T2" fmla="*/ 3 w 84"/>
                <a:gd name="T3" fmla="*/ 36 h 84"/>
                <a:gd name="T4" fmla="*/ 48 w 84"/>
                <a:gd name="T5" fmla="*/ 3 h 84"/>
                <a:gd name="T6" fmla="*/ 80 w 84"/>
                <a:gd name="T7" fmla="*/ 48 h 84"/>
                <a:gd name="T8" fmla="*/ 36 w 84"/>
                <a:gd name="T9" fmla="*/ 80 h 84"/>
                <a:gd name="T10" fmla="*/ 48 w 84"/>
                <a:gd name="T11" fmla="*/ 5 h 84"/>
                <a:gd name="T12" fmla="*/ 5 w 84"/>
                <a:gd name="T13" fmla="*/ 36 h 84"/>
                <a:gd name="T14" fmla="*/ 36 w 84"/>
                <a:gd name="T15" fmla="*/ 79 h 84"/>
                <a:gd name="T16" fmla="*/ 79 w 84"/>
                <a:gd name="T17" fmla="*/ 48 h 84"/>
                <a:gd name="T18" fmla="*/ 48 w 84"/>
                <a:gd name="T19" fmla="*/ 5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4" h="84">
                  <a:moveTo>
                    <a:pt x="36" y="80"/>
                  </a:moveTo>
                  <a:cubicBezTo>
                    <a:pt x="14" y="77"/>
                    <a:pt x="0" y="57"/>
                    <a:pt x="3" y="36"/>
                  </a:cubicBezTo>
                  <a:cubicBezTo>
                    <a:pt x="7" y="14"/>
                    <a:pt x="27" y="0"/>
                    <a:pt x="48" y="3"/>
                  </a:cubicBezTo>
                  <a:cubicBezTo>
                    <a:pt x="69" y="7"/>
                    <a:pt x="84" y="27"/>
                    <a:pt x="80" y="48"/>
                  </a:cubicBezTo>
                  <a:cubicBezTo>
                    <a:pt x="77" y="69"/>
                    <a:pt x="57" y="84"/>
                    <a:pt x="36" y="80"/>
                  </a:cubicBezTo>
                  <a:close/>
                  <a:moveTo>
                    <a:pt x="48" y="5"/>
                  </a:moveTo>
                  <a:cubicBezTo>
                    <a:pt x="27" y="2"/>
                    <a:pt x="8" y="16"/>
                    <a:pt x="5" y="36"/>
                  </a:cubicBezTo>
                  <a:cubicBezTo>
                    <a:pt x="2" y="56"/>
                    <a:pt x="16" y="75"/>
                    <a:pt x="36" y="79"/>
                  </a:cubicBezTo>
                  <a:cubicBezTo>
                    <a:pt x="56" y="82"/>
                    <a:pt x="75" y="68"/>
                    <a:pt x="79" y="48"/>
                  </a:cubicBezTo>
                  <a:cubicBezTo>
                    <a:pt x="82" y="27"/>
                    <a:pt x="68" y="8"/>
                    <a:pt x="48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09" name="Freeform 160">
              <a:extLst>
                <a:ext uri="{FF2B5EF4-FFF2-40B4-BE49-F238E27FC236}">
                  <a16:creationId xmlns:a16="http://schemas.microsoft.com/office/drawing/2014/main" id="{B894BF29-0DDF-4380-975E-BF3FEF45274F}"/>
                </a:ext>
              </a:extLst>
            </p:cNvPr>
            <p:cNvSpPr>
              <a:spLocks/>
            </p:cNvSpPr>
            <p:nvPr/>
          </p:nvSpPr>
          <p:spPr bwMode="auto">
            <a:xfrm>
              <a:off x="8771" y="4660"/>
              <a:ext cx="64" cy="65"/>
            </a:xfrm>
            <a:custGeom>
              <a:avLst/>
              <a:gdLst>
                <a:gd name="T0" fmla="*/ 54 w 56"/>
                <a:gd name="T1" fmla="*/ 32 h 56"/>
                <a:gd name="T2" fmla="*/ 24 w 56"/>
                <a:gd name="T3" fmla="*/ 54 h 56"/>
                <a:gd name="T4" fmla="*/ 2 w 56"/>
                <a:gd name="T5" fmla="*/ 24 h 56"/>
                <a:gd name="T6" fmla="*/ 32 w 56"/>
                <a:gd name="T7" fmla="*/ 2 h 56"/>
                <a:gd name="T8" fmla="*/ 54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4" y="32"/>
                  </a:moveTo>
                  <a:cubicBezTo>
                    <a:pt x="52" y="47"/>
                    <a:pt x="38" y="56"/>
                    <a:pt x="24" y="54"/>
                  </a:cubicBezTo>
                  <a:cubicBezTo>
                    <a:pt x="10" y="52"/>
                    <a:pt x="0" y="38"/>
                    <a:pt x="2" y="24"/>
                  </a:cubicBezTo>
                  <a:cubicBezTo>
                    <a:pt x="5" y="10"/>
                    <a:pt x="18" y="0"/>
                    <a:pt x="32" y="2"/>
                  </a:cubicBezTo>
                  <a:cubicBezTo>
                    <a:pt x="47" y="5"/>
                    <a:pt x="56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10" name="Freeform 161">
              <a:extLst>
                <a:ext uri="{FF2B5EF4-FFF2-40B4-BE49-F238E27FC236}">
                  <a16:creationId xmlns:a16="http://schemas.microsoft.com/office/drawing/2014/main" id="{A70BECB8-E890-4F8B-88E7-2FCCE6C23B4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754" y="4644"/>
              <a:ext cx="97" cy="97"/>
            </a:xfrm>
            <a:custGeom>
              <a:avLst/>
              <a:gdLst>
                <a:gd name="T0" fmla="*/ 36 w 84"/>
                <a:gd name="T1" fmla="*/ 81 h 84"/>
                <a:gd name="T2" fmla="*/ 4 w 84"/>
                <a:gd name="T3" fmla="*/ 36 h 84"/>
                <a:gd name="T4" fmla="*/ 48 w 84"/>
                <a:gd name="T5" fmla="*/ 4 h 84"/>
                <a:gd name="T6" fmla="*/ 81 w 84"/>
                <a:gd name="T7" fmla="*/ 48 h 84"/>
                <a:gd name="T8" fmla="*/ 36 w 84"/>
                <a:gd name="T9" fmla="*/ 81 h 84"/>
                <a:gd name="T10" fmla="*/ 48 w 84"/>
                <a:gd name="T11" fmla="*/ 5 h 84"/>
                <a:gd name="T12" fmla="*/ 5 w 84"/>
                <a:gd name="T13" fmla="*/ 36 h 84"/>
                <a:gd name="T14" fmla="*/ 36 w 84"/>
                <a:gd name="T15" fmla="*/ 79 h 84"/>
                <a:gd name="T16" fmla="*/ 79 w 84"/>
                <a:gd name="T17" fmla="*/ 48 h 84"/>
                <a:gd name="T18" fmla="*/ 48 w 84"/>
                <a:gd name="T19" fmla="*/ 5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4" h="84">
                  <a:moveTo>
                    <a:pt x="36" y="81"/>
                  </a:moveTo>
                  <a:cubicBezTo>
                    <a:pt x="15" y="77"/>
                    <a:pt x="0" y="57"/>
                    <a:pt x="4" y="36"/>
                  </a:cubicBezTo>
                  <a:cubicBezTo>
                    <a:pt x="7" y="15"/>
                    <a:pt x="27" y="0"/>
                    <a:pt x="48" y="4"/>
                  </a:cubicBezTo>
                  <a:cubicBezTo>
                    <a:pt x="70" y="7"/>
                    <a:pt x="84" y="27"/>
                    <a:pt x="81" y="48"/>
                  </a:cubicBezTo>
                  <a:cubicBezTo>
                    <a:pt x="77" y="70"/>
                    <a:pt x="57" y="84"/>
                    <a:pt x="36" y="81"/>
                  </a:cubicBezTo>
                  <a:close/>
                  <a:moveTo>
                    <a:pt x="48" y="5"/>
                  </a:moveTo>
                  <a:cubicBezTo>
                    <a:pt x="28" y="2"/>
                    <a:pt x="9" y="16"/>
                    <a:pt x="5" y="36"/>
                  </a:cubicBezTo>
                  <a:cubicBezTo>
                    <a:pt x="2" y="57"/>
                    <a:pt x="16" y="76"/>
                    <a:pt x="36" y="79"/>
                  </a:cubicBezTo>
                  <a:cubicBezTo>
                    <a:pt x="57" y="82"/>
                    <a:pt x="76" y="68"/>
                    <a:pt x="79" y="48"/>
                  </a:cubicBezTo>
                  <a:cubicBezTo>
                    <a:pt x="82" y="28"/>
                    <a:pt x="68" y="9"/>
                    <a:pt x="48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11" name="Freeform 162">
              <a:extLst>
                <a:ext uri="{FF2B5EF4-FFF2-40B4-BE49-F238E27FC236}">
                  <a16:creationId xmlns:a16="http://schemas.microsoft.com/office/drawing/2014/main" id="{6FEB794D-2061-4685-938C-F61DDB3A17A5}"/>
                </a:ext>
              </a:extLst>
            </p:cNvPr>
            <p:cNvSpPr>
              <a:spLocks/>
            </p:cNvSpPr>
            <p:nvPr/>
          </p:nvSpPr>
          <p:spPr bwMode="auto">
            <a:xfrm>
              <a:off x="7095" y="4006"/>
              <a:ext cx="65" cy="65"/>
            </a:xfrm>
            <a:custGeom>
              <a:avLst/>
              <a:gdLst>
                <a:gd name="T0" fmla="*/ 54 w 56"/>
                <a:gd name="T1" fmla="*/ 32 h 56"/>
                <a:gd name="T2" fmla="*/ 24 w 56"/>
                <a:gd name="T3" fmla="*/ 54 h 56"/>
                <a:gd name="T4" fmla="*/ 2 w 56"/>
                <a:gd name="T5" fmla="*/ 24 h 56"/>
                <a:gd name="T6" fmla="*/ 32 w 56"/>
                <a:gd name="T7" fmla="*/ 2 h 56"/>
                <a:gd name="T8" fmla="*/ 54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4" y="32"/>
                  </a:moveTo>
                  <a:cubicBezTo>
                    <a:pt x="52" y="46"/>
                    <a:pt x="38" y="56"/>
                    <a:pt x="24" y="54"/>
                  </a:cubicBezTo>
                  <a:cubicBezTo>
                    <a:pt x="10" y="51"/>
                    <a:pt x="0" y="38"/>
                    <a:pt x="2" y="24"/>
                  </a:cubicBezTo>
                  <a:cubicBezTo>
                    <a:pt x="5" y="9"/>
                    <a:pt x="18" y="0"/>
                    <a:pt x="32" y="2"/>
                  </a:cubicBezTo>
                  <a:cubicBezTo>
                    <a:pt x="47" y="4"/>
                    <a:pt x="56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12" name="Freeform 163">
              <a:extLst>
                <a:ext uri="{FF2B5EF4-FFF2-40B4-BE49-F238E27FC236}">
                  <a16:creationId xmlns:a16="http://schemas.microsoft.com/office/drawing/2014/main" id="{8A51819E-3E62-42CA-8C6A-DFB00AB30E7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079" y="3990"/>
              <a:ext cx="97" cy="97"/>
            </a:xfrm>
            <a:custGeom>
              <a:avLst/>
              <a:gdLst>
                <a:gd name="T0" fmla="*/ 36 w 84"/>
                <a:gd name="T1" fmla="*/ 80 h 84"/>
                <a:gd name="T2" fmla="*/ 4 w 84"/>
                <a:gd name="T3" fmla="*/ 36 h 84"/>
                <a:gd name="T4" fmla="*/ 48 w 84"/>
                <a:gd name="T5" fmla="*/ 3 h 84"/>
                <a:gd name="T6" fmla="*/ 81 w 84"/>
                <a:gd name="T7" fmla="*/ 48 h 84"/>
                <a:gd name="T8" fmla="*/ 36 w 84"/>
                <a:gd name="T9" fmla="*/ 80 h 84"/>
                <a:gd name="T10" fmla="*/ 48 w 84"/>
                <a:gd name="T11" fmla="*/ 5 h 84"/>
                <a:gd name="T12" fmla="*/ 5 w 84"/>
                <a:gd name="T13" fmla="*/ 36 h 84"/>
                <a:gd name="T14" fmla="*/ 36 w 84"/>
                <a:gd name="T15" fmla="*/ 79 h 84"/>
                <a:gd name="T16" fmla="*/ 79 w 84"/>
                <a:gd name="T17" fmla="*/ 48 h 84"/>
                <a:gd name="T18" fmla="*/ 48 w 84"/>
                <a:gd name="T19" fmla="*/ 5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4" h="84">
                  <a:moveTo>
                    <a:pt x="36" y="80"/>
                  </a:moveTo>
                  <a:cubicBezTo>
                    <a:pt x="15" y="77"/>
                    <a:pt x="0" y="57"/>
                    <a:pt x="4" y="36"/>
                  </a:cubicBezTo>
                  <a:cubicBezTo>
                    <a:pt x="7" y="15"/>
                    <a:pt x="27" y="0"/>
                    <a:pt x="48" y="3"/>
                  </a:cubicBezTo>
                  <a:cubicBezTo>
                    <a:pt x="70" y="7"/>
                    <a:pt x="84" y="27"/>
                    <a:pt x="81" y="48"/>
                  </a:cubicBezTo>
                  <a:cubicBezTo>
                    <a:pt x="77" y="69"/>
                    <a:pt x="57" y="84"/>
                    <a:pt x="36" y="80"/>
                  </a:cubicBezTo>
                  <a:close/>
                  <a:moveTo>
                    <a:pt x="48" y="5"/>
                  </a:moveTo>
                  <a:cubicBezTo>
                    <a:pt x="28" y="2"/>
                    <a:pt x="9" y="16"/>
                    <a:pt x="5" y="36"/>
                  </a:cubicBezTo>
                  <a:cubicBezTo>
                    <a:pt x="2" y="56"/>
                    <a:pt x="16" y="76"/>
                    <a:pt x="36" y="79"/>
                  </a:cubicBezTo>
                  <a:cubicBezTo>
                    <a:pt x="57" y="82"/>
                    <a:pt x="76" y="68"/>
                    <a:pt x="79" y="48"/>
                  </a:cubicBezTo>
                  <a:cubicBezTo>
                    <a:pt x="82" y="27"/>
                    <a:pt x="68" y="8"/>
                    <a:pt x="48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13" name="Freeform 164">
              <a:extLst>
                <a:ext uri="{FF2B5EF4-FFF2-40B4-BE49-F238E27FC236}">
                  <a16:creationId xmlns:a16="http://schemas.microsoft.com/office/drawing/2014/main" id="{5557CEE9-46AD-4AB0-92A8-3DA24E8C8C05}"/>
                </a:ext>
              </a:extLst>
            </p:cNvPr>
            <p:cNvSpPr>
              <a:spLocks/>
            </p:cNvSpPr>
            <p:nvPr/>
          </p:nvSpPr>
          <p:spPr bwMode="auto">
            <a:xfrm>
              <a:off x="8136" y="4499"/>
              <a:ext cx="86" cy="85"/>
            </a:xfrm>
            <a:custGeom>
              <a:avLst/>
              <a:gdLst>
                <a:gd name="T0" fmla="*/ 71 w 74"/>
                <a:gd name="T1" fmla="*/ 43 h 74"/>
                <a:gd name="T2" fmla="*/ 32 w 74"/>
                <a:gd name="T3" fmla="*/ 71 h 74"/>
                <a:gd name="T4" fmla="*/ 3 w 74"/>
                <a:gd name="T5" fmla="*/ 32 h 74"/>
                <a:gd name="T6" fmla="*/ 43 w 74"/>
                <a:gd name="T7" fmla="*/ 3 h 74"/>
                <a:gd name="T8" fmla="*/ 71 w 74"/>
                <a:gd name="T9" fmla="*/ 43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4" h="74">
                  <a:moveTo>
                    <a:pt x="71" y="43"/>
                  </a:moveTo>
                  <a:cubicBezTo>
                    <a:pt x="68" y="61"/>
                    <a:pt x="51" y="74"/>
                    <a:pt x="32" y="71"/>
                  </a:cubicBezTo>
                  <a:cubicBezTo>
                    <a:pt x="13" y="68"/>
                    <a:pt x="0" y="51"/>
                    <a:pt x="3" y="32"/>
                  </a:cubicBezTo>
                  <a:cubicBezTo>
                    <a:pt x="6" y="13"/>
                    <a:pt x="24" y="0"/>
                    <a:pt x="43" y="3"/>
                  </a:cubicBezTo>
                  <a:cubicBezTo>
                    <a:pt x="61" y="6"/>
                    <a:pt x="74" y="24"/>
                    <a:pt x="71" y="4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14" name="Freeform 165">
              <a:extLst>
                <a:ext uri="{FF2B5EF4-FFF2-40B4-BE49-F238E27FC236}">
                  <a16:creationId xmlns:a16="http://schemas.microsoft.com/office/drawing/2014/main" id="{6038D920-822F-4384-B36D-AA2A5DE1842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116" y="4478"/>
              <a:ext cx="128" cy="128"/>
            </a:xfrm>
            <a:custGeom>
              <a:avLst/>
              <a:gdLst>
                <a:gd name="T0" fmla="*/ 47 w 111"/>
                <a:gd name="T1" fmla="*/ 106 h 111"/>
                <a:gd name="T2" fmla="*/ 4 w 111"/>
                <a:gd name="T3" fmla="*/ 47 h 111"/>
                <a:gd name="T4" fmla="*/ 63 w 111"/>
                <a:gd name="T5" fmla="*/ 4 h 111"/>
                <a:gd name="T6" fmla="*/ 106 w 111"/>
                <a:gd name="T7" fmla="*/ 63 h 111"/>
                <a:gd name="T8" fmla="*/ 47 w 111"/>
                <a:gd name="T9" fmla="*/ 106 h 111"/>
                <a:gd name="T10" fmla="*/ 63 w 111"/>
                <a:gd name="T11" fmla="*/ 6 h 111"/>
                <a:gd name="T12" fmla="*/ 6 w 111"/>
                <a:gd name="T13" fmla="*/ 47 h 111"/>
                <a:gd name="T14" fmla="*/ 47 w 111"/>
                <a:gd name="T15" fmla="*/ 104 h 111"/>
                <a:gd name="T16" fmla="*/ 104 w 111"/>
                <a:gd name="T17" fmla="*/ 63 h 111"/>
                <a:gd name="T18" fmla="*/ 63 w 111"/>
                <a:gd name="T19" fmla="*/ 6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1" h="111">
                  <a:moveTo>
                    <a:pt x="47" y="106"/>
                  </a:moveTo>
                  <a:cubicBezTo>
                    <a:pt x="19" y="102"/>
                    <a:pt x="0" y="75"/>
                    <a:pt x="4" y="47"/>
                  </a:cubicBezTo>
                  <a:cubicBezTo>
                    <a:pt x="9" y="19"/>
                    <a:pt x="35" y="0"/>
                    <a:pt x="63" y="4"/>
                  </a:cubicBezTo>
                  <a:cubicBezTo>
                    <a:pt x="91" y="9"/>
                    <a:pt x="111" y="35"/>
                    <a:pt x="106" y="63"/>
                  </a:cubicBezTo>
                  <a:cubicBezTo>
                    <a:pt x="102" y="91"/>
                    <a:pt x="75" y="111"/>
                    <a:pt x="47" y="106"/>
                  </a:cubicBezTo>
                  <a:close/>
                  <a:moveTo>
                    <a:pt x="63" y="6"/>
                  </a:moveTo>
                  <a:cubicBezTo>
                    <a:pt x="36" y="2"/>
                    <a:pt x="11" y="20"/>
                    <a:pt x="6" y="47"/>
                  </a:cubicBezTo>
                  <a:cubicBezTo>
                    <a:pt x="2" y="74"/>
                    <a:pt x="20" y="100"/>
                    <a:pt x="47" y="104"/>
                  </a:cubicBezTo>
                  <a:cubicBezTo>
                    <a:pt x="74" y="108"/>
                    <a:pt x="100" y="90"/>
                    <a:pt x="104" y="63"/>
                  </a:cubicBezTo>
                  <a:cubicBezTo>
                    <a:pt x="108" y="36"/>
                    <a:pt x="90" y="11"/>
                    <a:pt x="63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15" name="Freeform 166">
              <a:extLst>
                <a:ext uri="{FF2B5EF4-FFF2-40B4-BE49-F238E27FC236}">
                  <a16:creationId xmlns:a16="http://schemas.microsoft.com/office/drawing/2014/main" id="{F9BAA0D9-6FBB-4297-A374-6D482D7EB66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088" y="4451"/>
              <a:ext cx="182" cy="182"/>
            </a:xfrm>
            <a:custGeom>
              <a:avLst/>
              <a:gdLst>
                <a:gd name="T0" fmla="*/ 68 w 158"/>
                <a:gd name="T1" fmla="*/ 152 h 158"/>
                <a:gd name="T2" fmla="*/ 6 w 158"/>
                <a:gd name="T3" fmla="*/ 68 h 158"/>
                <a:gd name="T4" fmla="*/ 91 w 158"/>
                <a:gd name="T5" fmla="*/ 6 h 158"/>
                <a:gd name="T6" fmla="*/ 152 w 158"/>
                <a:gd name="T7" fmla="*/ 91 h 158"/>
                <a:gd name="T8" fmla="*/ 68 w 158"/>
                <a:gd name="T9" fmla="*/ 152 h 158"/>
                <a:gd name="T10" fmla="*/ 90 w 158"/>
                <a:gd name="T11" fmla="*/ 8 h 158"/>
                <a:gd name="T12" fmla="*/ 8 w 158"/>
                <a:gd name="T13" fmla="*/ 68 h 158"/>
                <a:gd name="T14" fmla="*/ 68 w 158"/>
                <a:gd name="T15" fmla="*/ 150 h 158"/>
                <a:gd name="T16" fmla="*/ 150 w 158"/>
                <a:gd name="T17" fmla="*/ 90 h 158"/>
                <a:gd name="T18" fmla="*/ 90 w 158"/>
                <a:gd name="T19" fmla="*/ 8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8" h="158">
                  <a:moveTo>
                    <a:pt x="68" y="152"/>
                  </a:moveTo>
                  <a:cubicBezTo>
                    <a:pt x="27" y="146"/>
                    <a:pt x="0" y="108"/>
                    <a:pt x="6" y="68"/>
                  </a:cubicBezTo>
                  <a:cubicBezTo>
                    <a:pt x="13" y="27"/>
                    <a:pt x="51" y="0"/>
                    <a:pt x="91" y="6"/>
                  </a:cubicBezTo>
                  <a:cubicBezTo>
                    <a:pt x="131" y="13"/>
                    <a:pt x="158" y="51"/>
                    <a:pt x="152" y="91"/>
                  </a:cubicBezTo>
                  <a:cubicBezTo>
                    <a:pt x="146" y="131"/>
                    <a:pt x="108" y="158"/>
                    <a:pt x="68" y="152"/>
                  </a:cubicBezTo>
                  <a:close/>
                  <a:moveTo>
                    <a:pt x="90" y="8"/>
                  </a:moveTo>
                  <a:cubicBezTo>
                    <a:pt x="51" y="2"/>
                    <a:pt x="15" y="29"/>
                    <a:pt x="8" y="68"/>
                  </a:cubicBezTo>
                  <a:cubicBezTo>
                    <a:pt x="2" y="107"/>
                    <a:pt x="29" y="144"/>
                    <a:pt x="68" y="150"/>
                  </a:cubicBezTo>
                  <a:cubicBezTo>
                    <a:pt x="107" y="156"/>
                    <a:pt x="144" y="129"/>
                    <a:pt x="150" y="90"/>
                  </a:cubicBezTo>
                  <a:cubicBezTo>
                    <a:pt x="156" y="51"/>
                    <a:pt x="129" y="15"/>
                    <a:pt x="90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16" name="Freeform 167">
              <a:extLst>
                <a:ext uri="{FF2B5EF4-FFF2-40B4-BE49-F238E27FC236}">
                  <a16:creationId xmlns:a16="http://schemas.microsoft.com/office/drawing/2014/main" id="{97068B8B-F1E0-48D8-9D17-0D317A905918}"/>
                </a:ext>
              </a:extLst>
            </p:cNvPr>
            <p:cNvSpPr>
              <a:spLocks/>
            </p:cNvSpPr>
            <p:nvPr/>
          </p:nvSpPr>
          <p:spPr bwMode="auto">
            <a:xfrm>
              <a:off x="7510" y="5113"/>
              <a:ext cx="65" cy="65"/>
            </a:xfrm>
            <a:custGeom>
              <a:avLst/>
              <a:gdLst>
                <a:gd name="T0" fmla="*/ 54 w 56"/>
                <a:gd name="T1" fmla="*/ 32 h 56"/>
                <a:gd name="T2" fmla="*/ 24 w 56"/>
                <a:gd name="T3" fmla="*/ 54 h 56"/>
                <a:gd name="T4" fmla="*/ 2 w 56"/>
                <a:gd name="T5" fmla="*/ 24 h 56"/>
                <a:gd name="T6" fmla="*/ 32 w 56"/>
                <a:gd name="T7" fmla="*/ 2 h 56"/>
                <a:gd name="T8" fmla="*/ 54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4" y="32"/>
                  </a:moveTo>
                  <a:cubicBezTo>
                    <a:pt x="52" y="47"/>
                    <a:pt x="38" y="56"/>
                    <a:pt x="24" y="54"/>
                  </a:cubicBezTo>
                  <a:cubicBezTo>
                    <a:pt x="10" y="52"/>
                    <a:pt x="0" y="38"/>
                    <a:pt x="2" y="24"/>
                  </a:cubicBezTo>
                  <a:cubicBezTo>
                    <a:pt x="5" y="10"/>
                    <a:pt x="18" y="0"/>
                    <a:pt x="32" y="2"/>
                  </a:cubicBezTo>
                  <a:cubicBezTo>
                    <a:pt x="47" y="5"/>
                    <a:pt x="56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17" name="Freeform 168">
              <a:extLst>
                <a:ext uri="{FF2B5EF4-FFF2-40B4-BE49-F238E27FC236}">
                  <a16:creationId xmlns:a16="http://schemas.microsoft.com/office/drawing/2014/main" id="{0A4712C0-82BA-4EBE-9478-7AE4D73A87E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494" y="5097"/>
              <a:ext cx="97" cy="97"/>
            </a:xfrm>
            <a:custGeom>
              <a:avLst/>
              <a:gdLst>
                <a:gd name="T0" fmla="*/ 36 w 84"/>
                <a:gd name="T1" fmla="*/ 81 h 84"/>
                <a:gd name="T2" fmla="*/ 4 w 84"/>
                <a:gd name="T3" fmla="*/ 36 h 84"/>
                <a:gd name="T4" fmla="*/ 48 w 84"/>
                <a:gd name="T5" fmla="*/ 4 h 84"/>
                <a:gd name="T6" fmla="*/ 81 w 84"/>
                <a:gd name="T7" fmla="*/ 48 h 84"/>
                <a:gd name="T8" fmla="*/ 36 w 84"/>
                <a:gd name="T9" fmla="*/ 81 h 84"/>
                <a:gd name="T10" fmla="*/ 48 w 84"/>
                <a:gd name="T11" fmla="*/ 5 h 84"/>
                <a:gd name="T12" fmla="*/ 5 w 84"/>
                <a:gd name="T13" fmla="*/ 36 h 84"/>
                <a:gd name="T14" fmla="*/ 36 w 84"/>
                <a:gd name="T15" fmla="*/ 79 h 84"/>
                <a:gd name="T16" fmla="*/ 79 w 84"/>
                <a:gd name="T17" fmla="*/ 48 h 84"/>
                <a:gd name="T18" fmla="*/ 48 w 84"/>
                <a:gd name="T19" fmla="*/ 5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4" h="84">
                  <a:moveTo>
                    <a:pt x="36" y="81"/>
                  </a:moveTo>
                  <a:cubicBezTo>
                    <a:pt x="15" y="77"/>
                    <a:pt x="0" y="57"/>
                    <a:pt x="4" y="36"/>
                  </a:cubicBezTo>
                  <a:cubicBezTo>
                    <a:pt x="7" y="15"/>
                    <a:pt x="27" y="0"/>
                    <a:pt x="48" y="4"/>
                  </a:cubicBezTo>
                  <a:cubicBezTo>
                    <a:pt x="70" y="7"/>
                    <a:pt x="84" y="27"/>
                    <a:pt x="81" y="48"/>
                  </a:cubicBezTo>
                  <a:cubicBezTo>
                    <a:pt x="77" y="70"/>
                    <a:pt x="57" y="84"/>
                    <a:pt x="36" y="81"/>
                  </a:cubicBezTo>
                  <a:close/>
                  <a:moveTo>
                    <a:pt x="48" y="5"/>
                  </a:moveTo>
                  <a:cubicBezTo>
                    <a:pt x="28" y="2"/>
                    <a:pt x="9" y="16"/>
                    <a:pt x="5" y="36"/>
                  </a:cubicBezTo>
                  <a:cubicBezTo>
                    <a:pt x="2" y="57"/>
                    <a:pt x="16" y="76"/>
                    <a:pt x="36" y="79"/>
                  </a:cubicBezTo>
                  <a:cubicBezTo>
                    <a:pt x="57" y="82"/>
                    <a:pt x="76" y="68"/>
                    <a:pt x="79" y="48"/>
                  </a:cubicBezTo>
                  <a:cubicBezTo>
                    <a:pt x="82" y="28"/>
                    <a:pt x="68" y="9"/>
                    <a:pt x="48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18" name="Freeform 169">
              <a:extLst>
                <a:ext uri="{FF2B5EF4-FFF2-40B4-BE49-F238E27FC236}">
                  <a16:creationId xmlns:a16="http://schemas.microsoft.com/office/drawing/2014/main" id="{51CF2B66-CDED-4B58-92FF-E6180599F46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473" y="5076"/>
              <a:ext cx="139" cy="139"/>
            </a:xfrm>
            <a:custGeom>
              <a:avLst/>
              <a:gdLst>
                <a:gd name="T0" fmla="*/ 52 w 120"/>
                <a:gd name="T1" fmla="*/ 115 h 120"/>
                <a:gd name="T2" fmla="*/ 5 w 120"/>
                <a:gd name="T3" fmla="*/ 52 h 120"/>
                <a:gd name="T4" fmla="*/ 69 w 120"/>
                <a:gd name="T5" fmla="*/ 5 h 120"/>
                <a:gd name="T6" fmla="*/ 115 w 120"/>
                <a:gd name="T7" fmla="*/ 69 h 120"/>
                <a:gd name="T8" fmla="*/ 52 w 120"/>
                <a:gd name="T9" fmla="*/ 115 h 120"/>
                <a:gd name="T10" fmla="*/ 69 w 120"/>
                <a:gd name="T11" fmla="*/ 7 h 120"/>
                <a:gd name="T12" fmla="*/ 7 w 120"/>
                <a:gd name="T13" fmla="*/ 52 h 120"/>
                <a:gd name="T14" fmla="*/ 52 w 120"/>
                <a:gd name="T15" fmla="*/ 114 h 120"/>
                <a:gd name="T16" fmla="*/ 114 w 120"/>
                <a:gd name="T17" fmla="*/ 69 h 120"/>
                <a:gd name="T18" fmla="*/ 69 w 120"/>
                <a:gd name="T19" fmla="*/ 7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0" h="120">
                  <a:moveTo>
                    <a:pt x="52" y="115"/>
                  </a:moveTo>
                  <a:cubicBezTo>
                    <a:pt x="21" y="110"/>
                    <a:pt x="0" y="82"/>
                    <a:pt x="5" y="52"/>
                  </a:cubicBezTo>
                  <a:cubicBezTo>
                    <a:pt x="10" y="21"/>
                    <a:pt x="39" y="0"/>
                    <a:pt x="69" y="5"/>
                  </a:cubicBezTo>
                  <a:cubicBezTo>
                    <a:pt x="99" y="10"/>
                    <a:pt x="120" y="39"/>
                    <a:pt x="115" y="69"/>
                  </a:cubicBezTo>
                  <a:cubicBezTo>
                    <a:pt x="110" y="99"/>
                    <a:pt x="82" y="120"/>
                    <a:pt x="52" y="115"/>
                  </a:cubicBezTo>
                  <a:close/>
                  <a:moveTo>
                    <a:pt x="69" y="7"/>
                  </a:moveTo>
                  <a:cubicBezTo>
                    <a:pt x="39" y="2"/>
                    <a:pt x="12" y="22"/>
                    <a:pt x="7" y="52"/>
                  </a:cubicBezTo>
                  <a:cubicBezTo>
                    <a:pt x="2" y="81"/>
                    <a:pt x="22" y="109"/>
                    <a:pt x="52" y="114"/>
                  </a:cubicBezTo>
                  <a:cubicBezTo>
                    <a:pt x="81" y="118"/>
                    <a:pt x="109" y="98"/>
                    <a:pt x="114" y="69"/>
                  </a:cubicBezTo>
                  <a:cubicBezTo>
                    <a:pt x="118" y="39"/>
                    <a:pt x="98" y="12"/>
                    <a:pt x="69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19" name="Freeform 170">
              <a:extLst>
                <a:ext uri="{FF2B5EF4-FFF2-40B4-BE49-F238E27FC236}">
                  <a16:creationId xmlns:a16="http://schemas.microsoft.com/office/drawing/2014/main" id="{8E280A25-7A1C-47DC-8F73-DFE8BBF1042F}"/>
                </a:ext>
              </a:extLst>
            </p:cNvPr>
            <p:cNvSpPr>
              <a:spLocks/>
            </p:cNvSpPr>
            <p:nvPr/>
          </p:nvSpPr>
          <p:spPr bwMode="auto">
            <a:xfrm>
              <a:off x="7427" y="3302"/>
              <a:ext cx="89" cy="88"/>
            </a:xfrm>
            <a:custGeom>
              <a:avLst/>
              <a:gdLst>
                <a:gd name="T0" fmla="*/ 74 w 77"/>
                <a:gd name="T1" fmla="*/ 44 h 76"/>
                <a:gd name="T2" fmla="*/ 33 w 77"/>
                <a:gd name="T3" fmla="*/ 73 h 76"/>
                <a:gd name="T4" fmla="*/ 3 w 77"/>
                <a:gd name="T5" fmla="*/ 33 h 76"/>
                <a:gd name="T6" fmla="*/ 44 w 77"/>
                <a:gd name="T7" fmla="*/ 3 h 76"/>
                <a:gd name="T8" fmla="*/ 74 w 77"/>
                <a:gd name="T9" fmla="*/ 44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7" h="76">
                  <a:moveTo>
                    <a:pt x="74" y="44"/>
                  </a:moveTo>
                  <a:cubicBezTo>
                    <a:pt x="71" y="63"/>
                    <a:pt x="52" y="76"/>
                    <a:pt x="33" y="73"/>
                  </a:cubicBezTo>
                  <a:cubicBezTo>
                    <a:pt x="14" y="70"/>
                    <a:pt x="0" y="52"/>
                    <a:pt x="3" y="33"/>
                  </a:cubicBezTo>
                  <a:cubicBezTo>
                    <a:pt x="7" y="13"/>
                    <a:pt x="25" y="0"/>
                    <a:pt x="44" y="3"/>
                  </a:cubicBezTo>
                  <a:cubicBezTo>
                    <a:pt x="64" y="6"/>
                    <a:pt x="77" y="24"/>
                    <a:pt x="74" y="4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20" name="Freeform 171">
              <a:extLst>
                <a:ext uri="{FF2B5EF4-FFF2-40B4-BE49-F238E27FC236}">
                  <a16:creationId xmlns:a16="http://schemas.microsoft.com/office/drawing/2014/main" id="{122AEF3D-F26C-4F2A-BBCC-02F21212EB7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406" y="3280"/>
              <a:ext cx="132" cy="132"/>
            </a:xfrm>
            <a:custGeom>
              <a:avLst/>
              <a:gdLst>
                <a:gd name="T0" fmla="*/ 48 w 114"/>
                <a:gd name="T1" fmla="*/ 110 h 114"/>
                <a:gd name="T2" fmla="*/ 4 w 114"/>
                <a:gd name="T3" fmla="*/ 49 h 114"/>
                <a:gd name="T4" fmla="*/ 65 w 114"/>
                <a:gd name="T5" fmla="*/ 5 h 114"/>
                <a:gd name="T6" fmla="*/ 109 w 114"/>
                <a:gd name="T7" fmla="*/ 66 h 114"/>
                <a:gd name="T8" fmla="*/ 48 w 114"/>
                <a:gd name="T9" fmla="*/ 110 h 114"/>
                <a:gd name="T10" fmla="*/ 65 w 114"/>
                <a:gd name="T11" fmla="*/ 7 h 114"/>
                <a:gd name="T12" fmla="*/ 6 w 114"/>
                <a:gd name="T13" fmla="*/ 49 h 114"/>
                <a:gd name="T14" fmla="*/ 49 w 114"/>
                <a:gd name="T15" fmla="*/ 107 h 114"/>
                <a:gd name="T16" fmla="*/ 107 w 114"/>
                <a:gd name="T17" fmla="*/ 65 h 114"/>
                <a:gd name="T18" fmla="*/ 65 w 114"/>
                <a:gd name="T19" fmla="*/ 7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4" h="114">
                  <a:moveTo>
                    <a:pt x="48" y="110"/>
                  </a:moveTo>
                  <a:cubicBezTo>
                    <a:pt x="19" y="105"/>
                    <a:pt x="0" y="78"/>
                    <a:pt x="4" y="49"/>
                  </a:cubicBezTo>
                  <a:cubicBezTo>
                    <a:pt x="9" y="20"/>
                    <a:pt x="36" y="0"/>
                    <a:pt x="65" y="5"/>
                  </a:cubicBezTo>
                  <a:cubicBezTo>
                    <a:pt x="94" y="9"/>
                    <a:pt x="114" y="37"/>
                    <a:pt x="109" y="66"/>
                  </a:cubicBezTo>
                  <a:cubicBezTo>
                    <a:pt x="104" y="94"/>
                    <a:pt x="77" y="114"/>
                    <a:pt x="48" y="110"/>
                  </a:cubicBezTo>
                  <a:close/>
                  <a:moveTo>
                    <a:pt x="65" y="7"/>
                  </a:moveTo>
                  <a:cubicBezTo>
                    <a:pt x="37" y="3"/>
                    <a:pt x="11" y="22"/>
                    <a:pt x="6" y="49"/>
                  </a:cubicBezTo>
                  <a:cubicBezTo>
                    <a:pt x="2" y="77"/>
                    <a:pt x="21" y="103"/>
                    <a:pt x="49" y="107"/>
                  </a:cubicBezTo>
                  <a:cubicBezTo>
                    <a:pt x="76" y="112"/>
                    <a:pt x="102" y="93"/>
                    <a:pt x="107" y="65"/>
                  </a:cubicBezTo>
                  <a:cubicBezTo>
                    <a:pt x="111" y="37"/>
                    <a:pt x="92" y="11"/>
                    <a:pt x="65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21" name="Freeform 172">
              <a:extLst>
                <a:ext uri="{FF2B5EF4-FFF2-40B4-BE49-F238E27FC236}">
                  <a16:creationId xmlns:a16="http://schemas.microsoft.com/office/drawing/2014/main" id="{35C05D49-C9E0-494F-A25D-65E876C0520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378" y="3253"/>
              <a:ext cx="188" cy="187"/>
            </a:xfrm>
            <a:custGeom>
              <a:avLst/>
              <a:gdLst>
                <a:gd name="T0" fmla="*/ 70 w 163"/>
                <a:gd name="T1" fmla="*/ 156 h 163"/>
                <a:gd name="T2" fmla="*/ 7 w 163"/>
                <a:gd name="T3" fmla="*/ 69 h 163"/>
                <a:gd name="T4" fmla="*/ 94 w 163"/>
                <a:gd name="T5" fmla="*/ 6 h 163"/>
                <a:gd name="T6" fmla="*/ 157 w 163"/>
                <a:gd name="T7" fmla="*/ 93 h 163"/>
                <a:gd name="T8" fmla="*/ 70 w 163"/>
                <a:gd name="T9" fmla="*/ 156 h 163"/>
                <a:gd name="T10" fmla="*/ 93 w 163"/>
                <a:gd name="T11" fmla="*/ 8 h 163"/>
                <a:gd name="T12" fmla="*/ 9 w 163"/>
                <a:gd name="T13" fmla="*/ 70 h 163"/>
                <a:gd name="T14" fmla="*/ 70 w 163"/>
                <a:gd name="T15" fmla="*/ 154 h 163"/>
                <a:gd name="T16" fmla="*/ 154 w 163"/>
                <a:gd name="T17" fmla="*/ 93 h 163"/>
                <a:gd name="T18" fmla="*/ 93 w 163"/>
                <a:gd name="T19" fmla="*/ 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3" h="163">
                  <a:moveTo>
                    <a:pt x="70" y="156"/>
                  </a:moveTo>
                  <a:cubicBezTo>
                    <a:pt x="28" y="150"/>
                    <a:pt x="0" y="111"/>
                    <a:pt x="7" y="69"/>
                  </a:cubicBezTo>
                  <a:cubicBezTo>
                    <a:pt x="13" y="28"/>
                    <a:pt x="52" y="0"/>
                    <a:pt x="94" y="6"/>
                  </a:cubicBezTo>
                  <a:cubicBezTo>
                    <a:pt x="135" y="13"/>
                    <a:pt x="163" y="52"/>
                    <a:pt x="157" y="93"/>
                  </a:cubicBezTo>
                  <a:cubicBezTo>
                    <a:pt x="150" y="134"/>
                    <a:pt x="111" y="163"/>
                    <a:pt x="70" y="156"/>
                  </a:cubicBezTo>
                  <a:close/>
                  <a:moveTo>
                    <a:pt x="93" y="8"/>
                  </a:moveTo>
                  <a:cubicBezTo>
                    <a:pt x="53" y="2"/>
                    <a:pt x="15" y="30"/>
                    <a:pt x="9" y="70"/>
                  </a:cubicBezTo>
                  <a:cubicBezTo>
                    <a:pt x="3" y="110"/>
                    <a:pt x="30" y="147"/>
                    <a:pt x="70" y="154"/>
                  </a:cubicBezTo>
                  <a:cubicBezTo>
                    <a:pt x="110" y="160"/>
                    <a:pt x="148" y="133"/>
                    <a:pt x="154" y="93"/>
                  </a:cubicBezTo>
                  <a:cubicBezTo>
                    <a:pt x="161" y="53"/>
                    <a:pt x="133" y="15"/>
                    <a:pt x="9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22" name="Freeform 173">
              <a:extLst>
                <a:ext uri="{FF2B5EF4-FFF2-40B4-BE49-F238E27FC236}">
                  <a16:creationId xmlns:a16="http://schemas.microsoft.com/office/drawing/2014/main" id="{D62BA800-2612-4093-AE51-DFF06C5AE9E6}"/>
                </a:ext>
              </a:extLst>
            </p:cNvPr>
            <p:cNvSpPr>
              <a:spLocks/>
            </p:cNvSpPr>
            <p:nvPr/>
          </p:nvSpPr>
          <p:spPr bwMode="auto">
            <a:xfrm>
              <a:off x="7683" y="4763"/>
              <a:ext cx="65" cy="64"/>
            </a:xfrm>
            <a:custGeom>
              <a:avLst/>
              <a:gdLst>
                <a:gd name="T0" fmla="*/ 54 w 56"/>
                <a:gd name="T1" fmla="*/ 32 h 56"/>
                <a:gd name="T2" fmla="*/ 24 w 56"/>
                <a:gd name="T3" fmla="*/ 54 h 56"/>
                <a:gd name="T4" fmla="*/ 2 w 56"/>
                <a:gd name="T5" fmla="*/ 24 h 56"/>
                <a:gd name="T6" fmla="*/ 32 w 56"/>
                <a:gd name="T7" fmla="*/ 2 h 56"/>
                <a:gd name="T8" fmla="*/ 54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4" y="32"/>
                  </a:moveTo>
                  <a:cubicBezTo>
                    <a:pt x="51" y="46"/>
                    <a:pt x="38" y="56"/>
                    <a:pt x="24" y="54"/>
                  </a:cubicBezTo>
                  <a:cubicBezTo>
                    <a:pt x="9" y="51"/>
                    <a:pt x="0" y="38"/>
                    <a:pt x="2" y="24"/>
                  </a:cubicBezTo>
                  <a:cubicBezTo>
                    <a:pt x="4" y="9"/>
                    <a:pt x="18" y="0"/>
                    <a:pt x="32" y="2"/>
                  </a:cubicBezTo>
                  <a:cubicBezTo>
                    <a:pt x="46" y="4"/>
                    <a:pt x="56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23" name="Freeform 174">
              <a:extLst>
                <a:ext uri="{FF2B5EF4-FFF2-40B4-BE49-F238E27FC236}">
                  <a16:creationId xmlns:a16="http://schemas.microsoft.com/office/drawing/2014/main" id="{1F72E399-8AB8-4C0C-88B0-D1BC03DD10B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667" y="4747"/>
              <a:ext cx="97" cy="97"/>
            </a:xfrm>
            <a:custGeom>
              <a:avLst/>
              <a:gdLst>
                <a:gd name="T0" fmla="*/ 36 w 84"/>
                <a:gd name="T1" fmla="*/ 80 h 84"/>
                <a:gd name="T2" fmla="*/ 3 w 84"/>
                <a:gd name="T3" fmla="*/ 36 h 84"/>
                <a:gd name="T4" fmla="*/ 48 w 84"/>
                <a:gd name="T5" fmla="*/ 3 h 84"/>
                <a:gd name="T6" fmla="*/ 80 w 84"/>
                <a:gd name="T7" fmla="*/ 48 h 84"/>
                <a:gd name="T8" fmla="*/ 36 w 84"/>
                <a:gd name="T9" fmla="*/ 80 h 84"/>
                <a:gd name="T10" fmla="*/ 48 w 84"/>
                <a:gd name="T11" fmla="*/ 5 h 84"/>
                <a:gd name="T12" fmla="*/ 5 w 84"/>
                <a:gd name="T13" fmla="*/ 36 h 84"/>
                <a:gd name="T14" fmla="*/ 36 w 84"/>
                <a:gd name="T15" fmla="*/ 79 h 84"/>
                <a:gd name="T16" fmla="*/ 79 w 84"/>
                <a:gd name="T17" fmla="*/ 48 h 84"/>
                <a:gd name="T18" fmla="*/ 48 w 84"/>
                <a:gd name="T19" fmla="*/ 5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4" h="84">
                  <a:moveTo>
                    <a:pt x="36" y="80"/>
                  </a:moveTo>
                  <a:cubicBezTo>
                    <a:pt x="14" y="77"/>
                    <a:pt x="0" y="57"/>
                    <a:pt x="3" y="36"/>
                  </a:cubicBezTo>
                  <a:cubicBezTo>
                    <a:pt x="7" y="14"/>
                    <a:pt x="27" y="0"/>
                    <a:pt x="48" y="3"/>
                  </a:cubicBezTo>
                  <a:cubicBezTo>
                    <a:pt x="69" y="7"/>
                    <a:pt x="84" y="27"/>
                    <a:pt x="80" y="48"/>
                  </a:cubicBezTo>
                  <a:cubicBezTo>
                    <a:pt x="77" y="69"/>
                    <a:pt x="57" y="84"/>
                    <a:pt x="36" y="80"/>
                  </a:cubicBezTo>
                  <a:close/>
                  <a:moveTo>
                    <a:pt x="48" y="5"/>
                  </a:moveTo>
                  <a:cubicBezTo>
                    <a:pt x="27" y="2"/>
                    <a:pt x="8" y="16"/>
                    <a:pt x="5" y="36"/>
                  </a:cubicBezTo>
                  <a:cubicBezTo>
                    <a:pt x="2" y="56"/>
                    <a:pt x="16" y="75"/>
                    <a:pt x="36" y="79"/>
                  </a:cubicBezTo>
                  <a:cubicBezTo>
                    <a:pt x="56" y="82"/>
                    <a:pt x="75" y="68"/>
                    <a:pt x="79" y="48"/>
                  </a:cubicBezTo>
                  <a:cubicBezTo>
                    <a:pt x="82" y="27"/>
                    <a:pt x="68" y="8"/>
                    <a:pt x="48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24" name="Freeform 175">
              <a:extLst>
                <a:ext uri="{FF2B5EF4-FFF2-40B4-BE49-F238E27FC236}">
                  <a16:creationId xmlns:a16="http://schemas.microsoft.com/office/drawing/2014/main" id="{3E560054-5D90-4DC4-B274-DF169BE55AD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646" y="4726"/>
              <a:ext cx="139" cy="138"/>
            </a:xfrm>
            <a:custGeom>
              <a:avLst/>
              <a:gdLst>
                <a:gd name="T0" fmla="*/ 51 w 120"/>
                <a:gd name="T1" fmla="*/ 115 h 120"/>
                <a:gd name="T2" fmla="*/ 5 w 120"/>
                <a:gd name="T3" fmla="*/ 51 h 120"/>
                <a:gd name="T4" fmla="*/ 69 w 120"/>
                <a:gd name="T5" fmla="*/ 5 h 120"/>
                <a:gd name="T6" fmla="*/ 115 w 120"/>
                <a:gd name="T7" fmla="*/ 68 h 120"/>
                <a:gd name="T8" fmla="*/ 51 w 120"/>
                <a:gd name="T9" fmla="*/ 115 h 120"/>
                <a:gd name="T10" fmla="*/ 68 w 120"/>
                <a:gd name="T11" fmla="*/ 6 h 120"/>
                <a:gd name="T12" fmla="*/ 6 w 120"/>
                <a:gd name="T13" fmla="*/ 51 h 120"/>
                <a:gd name="T14" fmla="*/ 51 w 120"/>
                <a:gd name="T15" fmla="*/ 113 h 120"/>
                <a:gd name="T16" fmla="*/ 113 w 120"/>
                <a:gd name="T17" fmla="*/ 68 h 120"/>
                <a:gd name="T18" fmla="*/ 68 w 120"/>
                <a:gd name="T19" fmla="*/ 6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0" h="120">
                  <a:moveTo>
                    <a:pt x="51" y="115"/>
                  </a:moveTo>
                  <a:cubicBezTo>
                    <a:pt x="21" y="110"/>
                    <a:pt x="0" y="81"/>
                    <a:pt x="5" y="51"/>
                  </a:cubicBezTo>
                  <a:cubicBezTo>
                    <a:pt x="10" y="21"/>
                    <a:pt x="38" y="0"/>
                    <a:pt x="69" y="5"/>
                  </a:cubicBezTo>
                  <a:cubicBezTo>
                    <a:pt x="99" y="10"/>
                    <a:pt x="120" y="38"/>
                    <a:pt x="115" y="68"/>
                  </a:cubicBezTo>
                  <a:cubicBezTo>
                    <a:pt x="110" y="99"/>
                    <a:pt x="81" y="120"/>
                    <a:pt x="51" y="115"/>
                  </a:cubicBezTo>
                  <a:close/>
                  <a:moveTo>
                    <a:pt x="68" y="6"/>
                  </a:moveTo>
                  <a:cubicBezTo>
                    <a:pt x="39" y="2"/>
                    <a:pt x="11" y="22"/>
                    <a:pt x="6" y="51"/>
                  </a:cubicBezTo>
                  <a:cubicBezTo>
                    <a:pt x="2" y="81"/>
                    <a:pt x="22" y="108"/>
                    <a:pt x="51" y="113"/>
                  </a:cubicBezTo>
                  <a:cubicBezTo>
                    <a:pt x="81" y="118"/>
                    <a:pt x="108" y="98"/>
                    <a:pt x="113" y="68"/>
                  </a:cubicBezTo>
                  <a:cubicBezTo>
                    <a:pt x="118" y="39"/>
                    <a:pt x="98" y="11"/>
                    <a:pt x="68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25" name="Freeform 176">
              <a:extLst>
                <a:ext uri="{FF2B5EF4-FFF2-40B4-BE49-F238E27FC236}">
                  <a16:creationId xmlns:a16="http://schemas.microsoft.com/office/drawing/2014/main" id="{183CB324-1CA6-4A31-A8C3-4AF69D665CFF}"/>
                </a:ext>
              </a:extLst>
            </p:cNvPr>
            <p:cNvSpPr>
              <a:spLocks/>
            </p:cNvSpPr>
            <p:nvPr/>
          </p:nvSpPr>
          <p:spPr bwMode="auto">
            <a:xfrm>
              <a:off x="9043" y="4990"/>
              <a:ext cx="84" cy="84"/>
            </a:xfrm>
            <a:custGeom>
              <a:avLst/>
              <a:gdLst>
                <a:gd name="T0" fmla="*/ 70 w 73"/>
                <a:gd name="T1" fmla="*/ 42 h 73"/>
                <a:gd name="T2" fmla="*/ 31 w 73"/>
                <a:gd name="T3" fmla="*/ 70 h 73"/>
                <a:gd name="T4" fmla="*/ 3 w 73"/>
                <a:gd name="T5" fmla="*/ 31 h 73"/>
                <a:gd name="T6" fmla="*/ 42 w 73"/>
                <a:gd name="T7" fmla="*/ 3 h 73"/>
                <a:gd name="T8" fmla="*/ 70 w 73"/>
                <a:gd name="T9" fmla="*/ 42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" h="73">
                  <a:moveTo>
                    <a:pt x="70" y="42"/>
                  </a:moveTo>
                  <a:cubicBezTo>
                    <a:pt x="67" y="60"/>
                    <a:pt x="50" y="73"/>
                    <a:pt x="31" y="70"/>
                  </a:cubicBezTo>
                  <a:cubicBezTo>
                    <a:pt x="13" y="67"/>
                    <a:pt x="0" y="50"/>
                    <a:pt x="3" y="31"/>
                  </a:cubicBezTo>
                  <a:cubicBezTo>
                    <a:pt x="6" y="13"/>
                    <a:pt x="23" y="0"/>
                    <a:pt x="42" y="3"/>
                  </a:cubicBezTo>
                  <a:cubicBezTo>
                    <a:pt x="60" y="6"/>
                    <a:pt x="73" y="23"/>
                    <a:pt x="70" y="4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26" name="Freeform 177">
              <a:extLst>
                <a:ext uri="{FF2B5EF4-FFF2-40B4-BE49-F238E27FC236}">
                  <a16:creationId xmlns:a16="http://schemas.microsoft.com/office/drawing/2014/main" id="{ADC3BB66-A180-4CBA-8F97-C33793535CD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22" y="4969"/>
              <a:ext cx="126" cy="126"/>
            </a:xfrm>
            <a:custGeom>
              <a:avLst/>
              <a:gdLst>
                <a:gd name="T0" fmla="*/ 47 w 109"/>
                <a:gd name="T1" fmla="*/ 104 h 109"/>
                <a:gd name="T2" fmla="*/ 5 w 109"/>
                <a:gd name="T3" fmla="*/ 47 h 109"/>
                <a:gd name="T4" fmla="*/ 63 w 109"/>
                <a:gd name="T5" fmla="*/ 5 h 109"/>
                <a:gd name="T6" fmla="*/ 105 w 109"/>
                <a:gd name="T7" fmla="*/ 62 h 109"/>
                <a:gd name="T8" fmla="*/ 47 w 109"/>
                <a:gd name="T9" fmla="*/ 104 h 109"/>
                <a:gd name="T10" fmla="*/ 62 w 109"/>
                <a:gd name="T11" fmla="*/ 7 h 109"/>
                <a:gd name="T12" fmla="*/ 7 w 109"/>
                <a:gd name="T13" fmla="*/ 47 h 109"/>
                <a:gd name="T14" fmla="*/ 47 w 109"/>
                <a:gd name="T15" fmla="*/ 102 h 109"/>
                <a:gd name="T16" fmla="*/ 102 w 109"/>
                <a:gd name="T17" fmla="*/ 62 h 109"/>
                <a:gd name="T18" fmla="*/ 62 w 109"/>
                <a:gd name="T19" fmla="*/ 7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9" h="109">
                  <a:moveTo>
                    <a:pt x="47" y="104"/>
                  </a:moveTo>
                  <a:cubicBezTo>
                    <a:pt x="19" y="100"/>
                    <a:pt x="0" y="74"/>
                    <a:pt x="5" y="47"/>
                  </a:cubicBezTo>
                  <a:cubicBezTo>
                    <a:pt x="9" y="19"/>
                    <a:pt x="35" y="0"/>
                    <a:pt x="63" y="5"/>
                  </a:cubicBezTo>
                  <a:cubicBezTo>
                    <a:pt x="90" y="9"/>
                    <a:pt x="109" y="35"/>
                    <a:pt x="105" y="62"/>
                  </a:cubicBezTo>
                  <a:cubicBezTo>
                    <a:pt x="100" y="90"/>
                    <a:pt x="74" y="109"/>
                    <a:pt x="47" y="104"/>
                  </a:cubicBezTo>
                  <a:close/>
                  <a:moveTo>
                    <a:pt x="62" y="7"/>
                  </a:moveTo>
                  <a:cubicBezTo>
                    <a:pt x="36" y="3"/>
                    <a:pt x="11" y="21"/>
                    <a:pt x="7" y="47"/>
                  </a:cubicBezTo>
                  <a:cubicBezTo>
                    <a:pt x="3" y="73"/>
                    <a:pt x="21" y="98"/>
                    <a:pt x="47" y="102"/>
                  </a:cubicBezTo>
                  <a:cubicBezTo>
                    <a:pt x="73" y="106"/>
                    <a:pt x="98" y="88"/>
                    <a:pt x="102" y="62"/>
                  </a:cubicBezTo>
                  <a:cubicBezTo>
                    <a:pt x="107" y="36"/>
                    <a:pt x="89" y="11"/>
                    <a:pt x="62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27" name="Freeform 178">
              <a:extLst>
                <a:ext uri="{FF2B5EF4-FFF2-40B4-BE49-F238E27FC236}">
                  <a16:creationId xmlns:a16="http://schemas.microsoft.com/office/drawing/2014/main" id="{92C3682F-1D23-453C-AC74-97217507E42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995" y="4943"/>
              <a:ext cx="179" cy="178"/>
            </a:xfrm>
            <a:custGeom>
              <a:avLst/>
              <a:gdLst>
                <a:gd name="T0" fmla="*/ 66 w 155"/>
                <a:gd name="T1" fmla="*/ 149 h 155"/>
                <a:gd name="T2" fmla="*/ 6 w 155"/>
                <a:gd name="T3" fmla="*/ 66 h 155"/>
                <a:gd name="T4" fmla="*/ 89 w 155"/>
                <a:gd name="T5" fmla="*/ 6 h 155"/>
                <a:gd name="T6" fmla="*/ 149 w 155"/>
                <a:gd name="T7" fmla="*/ 89 h 155"/>
                <a:gd name="T8" fmla="*/ 66 w 155"/>
                <a:gd name="T9" fmla="*/ 149 h 155"/>
                <a:gd name="T10" fmla="*/ 89 w 155"/>
                <a:gd name="T11" fmla="*/ 8 h 155"/>
                <a:gd name="T12" fmla="*/ 8 w 155"/>
                <a:gd name="T13" fmla="*/ 67 h 155"/>
                <a:gd name="T14" fmla="*/ 67 w 155"/>
                <a:gd name="T15" fmla="*/ 147 h 155"/>
                <a:gd name="T16" fmla="*/ 147 w 155"/>
                <a:gd name="T17" fmla="*/ 88 h 155"/>
                <a:gd name="T18" fmla="*/ 89 w 155"/>
                <a:gd name="T19" fmla="*/ 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5" h="155">
                  <a:moveTo>
                    <a:pt x="66" y="149"/>
                  </a:moveTo>
                  <a:cubicBezTo>
                    <a:pt x="27" y="143"/>
                    <a:pt x="0" y="106"/>
                    <a:pt x="6" y="66"/>
                  </a:cubicBezTo>
                  <a:cubicBezTo>
                    <a:pt x="13" y="27"/>
                    <a:pt x="50" y="0"/>
                    <a:pt x="89" y="6"/>
                  </a:cubicBezTo>
                  <a:cubicBezTo>
                    <a:pt x="128" y="12"/>
                    <a:pt x="155" y="50"/>
                    <a:pt x="149" y="89"/>
                  </a:cubicBezTo>
                  <a:cubicBezTo>
                    <a:pt x="143" y="128"/>
                    <a:pt x="106" y="155"/>
                    <a:pt x="66" y="149"/>
                  </a:cubicBezTo>
                  <a:close/>
                  <a:moveTo>
                    <a:pt x="89" y="8"/>
                  </a:moveTo>
                  <a:cubicBezTo>
                    <a:pt x="50" y="2"/>
                    <a:pt x="15" y="28"/>
                    <a:pt x="8" y="67"/>
                  </a:cubicBezTo>
                  <a:cubicBezTo>
                    <a:pt x="2" y="105"/>
                    <a:pt x="29" y="141"/>
                    <a:pt x="67" y="147"/>
                  </a:cubicBezTo>
                  <a:cubicBezTo>
                    <a:pt x="105" y="153"/>
                    <a:pt x="141" y="127"/>
                    <a:pt x="147" y="88"/>
                  </a:cubicBezTo>
                  <a:cubicBezTo>
                    <a:pt x="153" y="50"/>
                    <a:pt x="127" y="14"/>
                    <a:pt x="89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28" name="Freeform 179">
              <a:extLst>
                <a:ext uri="{FF2B5EF4-FFF2-40B4-BE49-F238E27FC236}">
                  <a16:creationId xmlns:a16="http://schemas.microsoft.com/office/drawing/2014/main" id="{5B9488D2-8E59-4EDE-B1B1-2454B8942683}"/>
                </a:ext>
              </a:extLst>
            </p:cNvPr>
            <p:cNvSpPr>
              <a:spLocks/>
            </p:cNvSpPr>
            <p:nvPr/>
          </p:nvSpPr>
          <p:spPr bwMode="auto">
            <a:xfrm>
              <a:off x="9072" y="4474"/>
              <a:ext cx="64" cy="64"/>
            </a:xfrm>
            <a:custGeom>
              <a:avLst/>
              <a:gdLst>
                <a:gd name="T0" fmla="*/ 54 w 56"/>
                <a:gd name="T1" fmla="*/ 32 h 56"/>
                <a:gd name="T2" fmla="*/ 24 w 56"/>
                <a:gd name="T3" fmla="*/ 54 h 56"/>
                <a:gd name="T4" fmla="*/ 2 w 56"/>
                <a:gd name="T5" fmla="*/ 24 h 56"/>
                <a:gd name="T6" fmla="*/ 32 w 56"/>
                <a:gd name="T7" fmla="*/ 2 h 56"/>
                <a:gd name="T8" fmla="*/ 54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4" y="32"/>
                  </a:moveTo>
                  <a:cubicBezTo>
                    <a:pt x="51" y="46"/>
                    <a:pt x="38" y="56"/>
                    <a:pt x="24" y="54"/>
                  </a:cubicBezTo>
                  <a:cubicBezTo>
                    <a:pt x="9" y="51"/>
                    <a:pt x="0" y="38"/>
                    <a:pt x="2" y="24"/>
                  </a:cubicBezTo>
                  <a:cubicBezTo>
                    <a:pt x="4" y="9"/>
                    <a:pt x="18" y="0"/>
                    <a:pt x="32" y="2"/>
                  </a:cubicBezTo>
                  <a:cubicBezTo>
                    <a:pt x="46" y="4"/>
                    <a:pt x="56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29" name="Freeform 180">
              <a:extLst>
                <a:ext uri="{FF2B5EF4-FFF2-40B4-BE49-F238E27FC236}">
                  <a16:creationId xmlns:a16="http://schemas.microsoft.com/office/drawing/2014/main" id="{8652FAF0-CA8D-4A20-9443-785DA17728A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55" y="4458"/>
              <a:ext cx="97" cy="96"/>
            </a:xfrm>
            <a:custGeom>
              <a:avLst/>
              <a:gdLst>
                <a:gd name="T0" fmla="*/ 36 w 84"/>
                <a:gd name="T1" fmla="*/ 80 h 84"/>
                <a:gd name="T2" fmla="*/ 3 w 84"/>
                <a:gd name="T3" fmla="*/ 36 h 84"/>
                <a:gd name="T4" fmla="*/ 48 w 84"/>
                <a:gd name="T5" fmla="*/ 3 h 84"/>
                <a:gd name="T6" fmla="*/ 80 w 84"/>
                <a:gd name="T7" fmla="*/ 48 h 84"/>
                <a:gd name="T8" fmla="*/ 36 w 84"/>
                <a:gd name="T9" fmla="*/ 80 h 84"/>
                <a:gd name="T10" fmla="*/ 48 w 84"/>
                <a:gd name="T11" fmla="*/ 5 h 84"/>
                <a:gd name="T12" fmla="*/ 5 w 84"/>
                <a:gd name="T13" fmla="*/ 36 h 84"/>
                <a:gd name="T14" fmla="*/ 36 w 84"/>
                <a:gd name="T15" fmla="*/ 79 h 84"/>
                <a:gd name="T16" fmla="*/ 79 w 84"/>
                <a:gd name="T17" fmla="*/ 48 h 84"/>
                <a:gd name="T18" fmla="*/ 48 w 84"/>
                <a:gd name="T19" fmla="*/ 5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4" h="84">
                  <a:moveTo>
                    <a:pt x="36" y="80"/>
                  </a:moveTo>
                  <a:cubicBezTo>
                    <a:pt x="14" y="77"/>
                    <a:pt x="0" y="57"/>
                    <a:pt x="3" y="36"/>
                  </a:cubicBezTo>
                  <a:cubicBezTo>
                    <a:pt x="7" y="14"/>
                    <a:pt x="27" y="0"/>
                    <a:pt x="48" y="3"/>
                  </a:cubicBezTo>
                  <a:cubicBezTo>
                    <a:pt x="69" y="7"/>
                    <a:pt x="84" y="27"/>
                    <a:pt x="80" y="48"/>
                  </a:cubicBezTo>
                  <a:cubicBezTo>
                    <a:pt x="77" y="69"/>
                    <a:pt x="57" y="84"/>
                    <a:pt x="36" y="80"/>
                  </a:cubicBezTo>
                  <a:close/>
                  <a:moveTo>
                    <a:pt x="48" y="5"/>
                  </a:moveTo>
                  <a:cubicBezTo>
                    <a:pt x="27" y="2"/>
                    <a:pt x="8" y="16"/>
                    <a:pt x="5" y="36"/>
                  </a:cubicBezTo>
                  <a:cubicBezTo>
                    <a:pt x="2" y="56"/>
                    <a:pt x="16" y="75"/>
                    <a:pt x="36" y="79"/>
                  </a:cubicBezTo>
                  <a:cubicBezTo>
                    <a:pt x="56" y="82"/>
                    <a:pt x="75" y="68"/>
                    <a:pt x="79" y="48"/>
                  </a:cubicBezTo>
                  <a:cubicBezTo>
                    <a:pt x="82" y="27"/>
                    <a:pt x="68" y="8"/>
                    <a:pt x="48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30" name="Freeform 181">
              <a:extLst>
                <a:ext uri="{FF2B5EF4-FFF2-40B4-BE49-F238E27FC236}">
                  <a16:creationId xmlns:a16="http://schemas.microsoft.com/office/drawing/2014/main" id="{F85F549E-90C2-477E-ADC8-4DD0C68E522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35" y="4437"/>
              <a:ext cx="138" cy="138"/>
            </a:xfrm>
            <a:custGeom>
              <a:avLst/>
              <a:gdLst>
                <a:gd name="T0" fmla="*/ 51 w 120"/>
                <a:gd name="T1" fmla="*/ 115 h 120"/>
                <a:gd name="T2" fmla="*/ 5 w 120"/>
                <a:gd name="T3" fmla="*/ 51 h 120"/>
                <a:gd name="T4" fmla="*/ 68 w 120"/>
                <a:gd name="T5" fmla="*/ 5 h 120"/>
                <a:gd name="T6" fmla="*/ 115 w 120"/>
                <a:gd name="T7" fmla="*/ 68 h 120"/>
                <a:gd name="T8" fmla="*/ 51 w 120"/>
                <a:gd name="T9" fmla="*/ 115 h 120"/>
                <a:gd name="T10" fmla="*/ 68 w 120"/>
                <a:gd name="T11" fmla="*/ 6 h 120"/>
                <a:gd name="T12" fmla="*/ 6 w 120"/>
                <a:gd name="T13" fmla="*/ 51 h 120"/>
                <a:gd name="T14" fmla="*/ 51 w 120"/>
                <a:gd name="T15" fmla="*/ 113 h 120"/>
                <a:gd name="T16" fmla="*/ 113 w 120"/>
                <a:gd name="T17" fmla="*/ 68 h 120"/>
                <a:gd name="T18" fmla="*/ 68 w 120"/>
                <a:gd name="T19" fmla="*/ 6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0" h="120">
                  <a:moveTo>
                    <a:pt x="51" y="115"/>
                  </a:moveTo>
                  <a:cubicBezTo>
                    <a:pt x="21" y="110"/>
                    <a:pt x="0" y="81"/>
                    <a:pt x="5" y="51"/>
                  </a:cubicBezTo>
                  <a:cubicBezTo>
                    <a:pt x="10" y="21"/>
                    <a:pt x="38" y="0"/>
                    <a:pt x="68" y="5"/>
                  </a:cubicBezTo>
                  <a:cubicBezTo>
                    <a:pt x="99" y="9"/>
                    <a:pt x="120" y="38"/>
                    <a:pt x="115" y="68"/>
                  </a:cubicBezTo>
                  <a:cubicBezTo>
                    <a:pt x="110" y="99"/>
                    <a:pt x="81" y="120"/>
                    <a:pt x="51" y="115"/>
                  </a:cubicBezTo>
                  <a:close/>
                  <a:moveTo>
                    <a:pt x="68" y="6"/>
                  </a:moveTo>
                  <a:cubicBezTo>
                    <a:pt x="39" y="2"/>
                    <a:pt x="11" y="22"/>
                    <a:pt x="6" y="51"/>
                  </a:cubicBezTo>
                  <a:cubicBezTo>
                    <a:pt x="2" y="81"/>
                    <a:pt x="22" y="108"/>
                    <a:pt x="51" y="113"/>
                  </a:cubicBezTo>
                  <a:cubicBezTo>
                    <a:pt x="81" y="118"/>
                    <a:pt x="108" y="98"/>
                    <a:pt x="113" y="68"/>
                  </a:cubicBezTo>
                  <a:cubicBezTo>
                    <a:pt x="118" y="39"/>
                    <a:pt x="98" y="11"/>
                    <a:pt x="68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</p:grpSp>
      <p:grpSp>
        <p:nvGrpSpPr>
          <p:cNvPr id="4" name="Groupe 3">
            <a:extLst>
              <a:ext uri="{FF2B5EF4-FFF2-40B4-BE49-F238E27FC236}">
                <a16:creationId xmlns:a16="http://schemas.microsoft.com/office/drawing/2014/main" id="{9A94C35F-7DEA-471F-9A8D-B6AEE22BB9E0}"/>
              </a:ext>
            </a:extLst>
          </p:cNvPr>
          <p:cNvGrpSpPr/>
          <p:nvPr userDrawn="1"/>
        </p:nvGrpSpPr>
        <p:grpSpPr>
          <a:xfrm>
            <a:off x="12349990" y="387259"/>
            <a:ext cx="3943350" cy="5676991"/>
            <a:chOff x="12349990" y="387259"/>
            <a:chExt cx="3943350" cy="5676991"/>
          </a:xfrm>
        </p:grpSpPr>
        <p:pic>
          <p:nvPicPr>
            <p:cNvPr id="365" name="Picture 20">
              <a:extLst>
                <a:ext uri="{FF2B5EF4-FFF2-40B4-BE49-F238E27FC236}">
                  <a16:creationId xmlns:a16="http://schemas.microsoft.com/office/drawing/2014/main" id="{854E2F0C-CE31-4792-8EDA-8E4B5C7E6281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/>
            <a:stretch>
              <a:fillRect/>
            </a:stretch>
          </p:blipFill>
          <p:spPr>
            <a:xfrm>
              <a:off x="12349990" y="3054350"/>
              <a:ext cx="3819525" cy="3009900"/>
            </a:xfrm>
            <a:prstGeom prst="rect">
              <a:avLst/>
            </a:prstGeom>
          </p:spPr>
        </p:pic>
        <p:pic>
          <p:nvPicPr>
            <p:cNvPr id="366" name="Picture 21">
              <a:extLst>
                <a:ext uri="{FF2B5EF4-FFF2-40B4-BE49-F238E27FC236}">
                  <a16:creationId xmlns:a16="http://schemas.microsoft.com/office/drawing/2014/main" id="{8E6BCE81-F0D8-4A6A-8954-D38426553E2A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3"/>
            <a:stretch>
              <a:fillRect/>
            </a:stretch>
          </p:blipFill>
          <p:spPr>
            <a:xfrm>
              <a:off x="14321665" y="387259"/>
              <a:ext cx="1847850" cy="1485900"/>
            </a:xfrm>
            <a:prstGeom prst="rect">
              <a:avLst/>
            </a:prstGeom>
          </p:spPr>
        </p:pic>
        <p:sp>
          <p:nvSpPr>
            <p:cNvPr id="367" name="TextBox 22">
              <a:extLst>
                <a:ext uri="{FF2B5EF4-FFF2-40B4-BE49-F238E27FC236}">
                  <a16:creationId xmlns:a16="http://schemas.microsoft.com/office/drawing/2014/main" id="{2CFEFDDE-BF04-4EA1-9BF6-41730610FDC7}"/>
                </a:ext>
              </a:extLst>
            </p:cNvPr>
            <p:cNvSpPr txBox="1"/>
            <p:nvPr userDrawn="1"/>
          </p:nvSpPr>
          <p:spPr>
            <a:xfrm>
              <a:off x="12473815" y="500380"/>
              <a:ext cx="1724025" cy="846386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l"/>
              <a:r>
                <a:rPr lang="fr-FR" sz="1100" dirty="0">
                  <a:solidFill>
                    <a:schemeClr val="tx1"/>
                  </a:solidFill>
                </a:rPr>
                <a:t>To change the background picture, right click on an empty space in the canvas and select </a:t>
              </a:r>
              <a:r>
                <a:rPr lang="fr-FR" sz="1100" b="1" dirty="0">
                  <a:solidFill>
                    <a:schemeClr val="accent1"/>
                  </a:solidFill>
                </a:rPr>
                <a:t>Format </a:t>
              </a:r>
              <a:r>
                <a:rPr lang="fr-FR" sz="1100" b="1" u="none" dirty="0">
                  <a:solidFill>
                    <a:schemeClr val="accent1"/>
                  </a:solidFill>
                </a:rPr>
                <a:t>B</a:t>
              </a:r>
              <a:r>
                <a:rPr lang="fr-FR" sz="1100" b="1" dirty="0">
                  <a:solidFill>
                    <a:schemeClr val="accent1"/>
                  </a:solidFill>
                </a:rPr>
                <a:t>ackground…</a:t>
              </a:r>
            </a:p>
          </p:txBody>
        </p:sp>
        <p:sp>
          <p:nvSpPr>
            <p:cNvPr id="368" name="TextBox 23">
              <a:extLst>
                <a:ext uri="{FF2B5EF4-FFF2-40B4-BE49-F238E27FC236}">
                  <a16:creationId xmlns:a16="http://schemas.microsoft.com/office/drawing/2014/main" id="{036F1F87-CA57-4462-B8A9-1454CD5A5ACF}"/>
                </a:ext>
              </a:extLst>
            </p:cNvPr>
            <p:cNvSpPr txBox="1"/>
            <p:nvPr userDrawn="1"/>
          </p:nvSpPr>
          <p:spPr>
            <a:xfrm>
              <a:off x="12473815" y="2434462"/>
              <a:ext cx="3819525" cy="50783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l"/>
              <a:r>
                <a:rPr lang="fr-FR" sz="1100" b="0" dirty="0">
                  <a:solidFill>
                    <a:schemeClr val="tx1"/>
                  </a:solidFill>
                </a:rPr>
                <a:t>In the right panel, click on the </a:t>
              </a:r>
              <a:r>
                <a:rPr lang="fr-FR" sz="1100" b="1" dirty="0">
                  <a:solidFill>
                    <a:schemeClr val="accent1"/>
                  </a:solidFill>
                </a:rPr>
                <a:t>Picture or texture fill </a:t>
              </a:r>
              <a:r>
                <a:rPr lang="fr-FR" sz="1100" b="0" kern="1200" dirty="0">
                  <a:solidFill>
                    <a:schemeClr val="tx1"/>
                  </a:solidFill>
                  <a:latin typeface="+mn-lt"/>
                  <a:ea typeface="+mn-ea"/>
                  <a:cs typeface="+mn-cs"/>
                </a:rPr>
                <a:t>radio button, then click on the</a:t>
              </a:r>
              <a:r>
                <a:rPr lang="fr-FR" sz="1100" b="0" dirty="0">
                  <a:solidFill>
                    <a:schemeClr val="accent1"/>
                  </a:solidFill>
                </a:rPr>
                <a:t> </a:t>
              </a:r>
              <a:r>
                <a:rPr lang="fr-FR" sz="1100" b="1" dirty="0">
                  <a:solidFill>
                    <a:schemeClr val="accent1"/>
                  </a:solidFill>
                </a:rPr>
                <a:t>File…</a:t>
              </a:r>
              <a:r>
                <a:rPr lang="fr-FR" sz="1100" b="0" dirty="0">
                  <a:solidFill>
                    <a:schemeClr val="accent1"/>
                  </a:solidFill>
                </a:rPr>
                <a:t> </a:t>
              </a:r>
              <a:r>
                <a:rPr lang="fr-FR" sz="1100" b="0" kern="1200" dirty="0">
                  <a:solidFill>
                    <a:schemeClr val="tx1"/>
                  </a:solidFill>
                  <a:latin typeface="+mn-lt"/>
                  <a:ea typeface="+mn-ea"/>
                  <a:cs typeface="+mn-cs"/>
                </a:rPr>
                <a:t>button to choose a picture stored on your computer.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97811009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" presetClass="entr" presetSubtype="3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" dur="1000" fill="hold"/>
                                        <p:tgtEl>
                                          <p:spTgt spid="37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3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" presetID="2" presetClass="entr" presetSubtype="12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" dur="1000" fill="hold"/>
                                        <p:tgtEl>
                                          <p:spTgt spid="5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5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" presetID="49" presetClass="entr" presetSubtype="0" decel="100000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2973"/>
                                  </p:iterate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37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37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37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3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8" presetClass="emph" presetSubtype="0" decel="100000" fill="hold" grpId="1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2973"/>
                                  </p:iterate>
                                  <p:childTnLst>
                                    <p:animRot by="21600000">
                                      <p:cBhvr>
                                        <p:cTn id="23" dur="1000" fill="hold"/>
                                        <p:tgtEl>
                                          <p:spTgt spid="37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4" presetID="49" presetClass="entr" presetSubtype="0" decel="100000" fill="hold" grpId="0" nodeType="withEffect">
                                  <p:stCondLst>
                                    <p:cond delay="200"/>
                                  </p:stCondLst>
                                  <p:iterate type="lt">
                                    <p:tmPct val="2703"/>
                                  </p:iterate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37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37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37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1000"/>
                                        <p:tgtEl>
                                          <p:spTgt spid="3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8" presetClass="emph" presetSubtype="0" decel="100000" fill="hold" grpId="1" nodeType="withEffect">
                                  <p:stCondLst>
                                    <p:cond delay="200"/>
                                  </p:stCondLst>
                                  <p:iterate type="lt">
                                    <p:tmPct val="2703"/>
                                  </p:iterate>
                                  <p:childTnLst>
                                    <p:animRot by="21600000">
                                      <p:cBhvr>
                                        <p:cTn id="31" dur="1000" fill="hold"/>
                                        <p:tgtEl>
                                          <p:spTgt spid="37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72" grpId="0">
        <p:tmplLst>
          <p:tmpl>
            <p:tnLst>
              <p:par>
                <p:cTn presetID="49" presetClass="entr" presetSubtype="0" decel="100000" fill="hold" nodeType="withEffect">
                  <p:stCondLst>
                    <p:cond delay="0"/>
                  </p:stCondLst>
                  <p:iterate type="lt">
                    <p:tmPct val="2973"/>
                  </p:iterate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7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1000" fill="hold"/>
                        <p:tgtEl>
                          <p:spTgt spid="372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1000" fill="hold"/>
                        <p:tgtEl>
                          <p:spTgt spid="372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 calcmode="lin" valueType="num">
                      <p:cBhvr>
                        <p:cTn dur="1000" fill="hold"/>
                        <p:tgtEl>
                          <p:spTgt spid="372"/>
                        </p:tgtEl>
                        <p:attrNameLst>
                          <p:attrName>style.rotation</p:attrName>
                        </p:attrNameLst>
                      </p:cBhvr>
                      <p:tavLst>
                        <p:tav tm="0">
                          <p:val>
                            <p:fltVal val="360"/>
                          </p:val>
                        </p:tav>
                        <p:tav tm="100000">
                          <p:val>
                            <p:fltVal val="0"/>
                          </p:val>
                        </p:tav>
                      </p:tavLst>
                    </p:anim>
                    <p:animEffect transition="in" filter="fade">
                      <p:cBhvr>
                        <p:cTn dur="1000"/>
                        <p:tgtEl>
                          <p:spTgt spid="37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72" grpId="1">
        <p:tmplLst>
          <p:tmpl>
            <p:tnLst>
              <p:par>
                <p:cTn presetID="8" presetClass="emph" presetSubtype="0" decel="100000" fill="hold" nodeType="withEffect">
                  <p:stCondLst>
                    <p:cond delay="0"/>
                  </p:stCondLst>
                  <p:iterate type="lt">
                    <p:tmPct val="2973"/>
                  </p:iterate>
                  <p:childTnLst>
                    <p:animRot by="21600000">
                      <p:cBhvr>
                        <p:cTn dur="1000" fill="hold"/>
                        <p:tgtEl>
                          <p:spTgt spid="372"/>
                        </p:tgtEl>
                        <p:attrNameLst>
                          <p:attrName>r</p:attrName>
                        </p:attrNameLst>
                      </p:cBhvr>
                    </p:animRot>
                  </p:childTnLst>
                </p:cTn>
              </p:par>
            </p:tnLst>
          </p:tmpl>
        </p:tmplLst>
      </p:bldP>
      <p:bldP spid="374" grpId="0">
        <p:tmplLst>
          <p:tmpl>
            <p:tnLst>
              <p:par>
                <p:cTn presetID="49" presetClass="entr" presetSubtype="0" decel="100000" fill="hold" nodeType="withEffect">
                  <p:stCondLst>
                    <p:cond delay="200"/>
                  </p:stCondLst>
                  <p:iterate type="lt">
                    <p:tmPct val="2703"/>
                  </p:iterate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7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1000" fill="hold"/>
                        <p:tgtEl>
                          <p:spTgt spid="374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1000" fill="hold"/>
                        <p:tgtEl>
                          <p:spTgt spid="374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 calcmode="lin" valueType="num">
                      <p:cBhvr>
                        <p:cTn dur="1000" fill="hold"/>
                        <p:tgtEl>
                          <p:spTgt spid="374"/>
                        </p:tgtEl>
                        <p:attrNameLst>
                          <p:attrName>style.rotation</p:attrName>
                        </p:attrNameLst>
                      </p:cBhvr>
                      <p:tavLst>
                        <p:tav tm="0">
                          <p:val>
                            <p:fltVal val="360"/>
                          </p:val>
                        </p:tav>
                        <p:tav tm="100000">
                          <p:val>
                            <p:fltVal val="0"/>
                          </p:val>
                        </p:tav>
                      </p:tavLst>
                    </p:anim>
                    <p:animEffect transition="in" filter="fade">
                      <p:cBhvr>
                        <p:cTn dur="1000"/>
                        <p:tgtEl>
                          <p:spTgt spid="37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74" grpId="1">
        <p:tmplLst>
          <p:tmpl>
            <p:tnLst>
              <p:par>
                <p:cTn presetID="8" presetClass="emph" presetSubtype="0" decel="100000" fill="hold" nodeType="withEffect">
                  <p:stCondLst>
                    <p:cond delay="200"/>
                  </p:stCondLst>
                  <p:iterate type="lt">
                    <p:tmPct val="2703"/>
                  </p:iterate>
                  <p:childTnLst>
                    <p:animRot by="21600000">
                      <p:cBhvr>
                        <p:cTn dur="1000" fill="hold"/>
                        <p:tgtEl>
                          <p:spTgt spid="374"/>
                        </p:tgtEl>
                        <p:attrNameLst>
                          <p:attrName>r</p:attrName>
                        </p:attrNameLst>
                      </p:cBhvr>
                    </p:animRot>
                  </p:childTnLst>
                </p:cTn>
              </p:par>
            </p:tnLst>
          </p:tmpl>
        </p:tmplLst>
      </p:bldP>
    </p:bldLst>
  </p:timing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Diapositive de tit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69" name="Groupe 368">
            <a:extLst>
              <a:ext uri="{FF2B5EF4-FFF2-40B4-BE49-F238E27FC236}">
                <a16:creationId xmlns:a16="http://schemas.microsoft.com/office/drawing/2014/main" id="{D0FA2619-DC33-4538-870C-3138D40C40A2}"/>
              </a:ext>
            </a:extLst>
          </p:cNvPr>
          <p:cNvGrpSpPr/>
          <p:nvPr userDrawn="1"/>
        </p:nvGrpSpPr>
        <p:grpSpPr>
          <a:xfrm>
            <a:off x="0" y="0"/>
            <a:ext cx="12192000" cy="6858000"/>
            <a:chOff x="2392159" y="944956"/>
            <a:chExt cx="12192000" cy="6858000"/>
          </a:xfrm>
        </p:grpSpPr>
        <p:sp>
          <p:nvSpPr>
            <p:cNvPr id="370" name="Rectangle 369">
              <a:extLst>
                <a:ext uri="{FF2B5EF4-FFF2-40B4-BE49-F238E27FC236}">
                  <a16:creationId xmlns:a16="http://schemas.microsoft.com/office/drawing/2014/main" id="{EA0701D7-933E-4DB5-A690-8909118A557B}"/>
                </a:ext>
              </a:extLst>
            </p:cNvPr>
            <p:cNvSpPr/>
            <p:nvPr/>
          </p:nvSpPr>
          <p:spPr>
            <a:xfrm>
              <a:off x="2392159" y="944956"/>
              <a:ext cx="12192000" cy="6858000"/>
            </a:xfrm>
            <a:prstGeom prst="rect">
              <a:avLst/>
            </a:prstGeom>
            <a:solidFill>
              <a:schemeClr val="tx1">
                <a:alpha val="50000"/>
              </a:schemeClr>
            </a:solidFill>
            <a:ln w="190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371" name="Rectangle 370">
              <a:extLst>
                <a:ext uri="{FF2B5EF4-FFF2-40B4-BE49-F238E27FC236}">
                  <a16:creationId xmlns:a16="http://schemas.microsoft.com/office/drawing/2014/main" id="{ABA394F6-58E8-49D0-B0E2-72A6598EDFC1}"/>
                </a:ext>
              </a:extLst>
            </p:cNvPr>
            <p:cNvSpPr/>
            <p:nvPr/>
          </p:nvSpPr>
          <p:spPr>
            <a:xfrm>
              <a:off x="2392159" y="944956"/>
              <a:ext cx="12192000" cy="6858000"/>
            </a:xfrm>
            <a:prstGeom prst="rect">
              <a:avLst/>
            </a:prstGeom>
            <a:gradFill flip="none" rotWithShape="1">
              <a:gsLst>
                <a:gs pos="0">
                  <a:schemeClr val="accent1">
                    <a:alpha val="50000"/>
                  </a:schemeClr>
                </a:gs>
                <a:gs pos="100000">
                  <a:schemeClr val="accent2">
                    <a:alpha val="50000"/>
                  </a:schemeClr>
                </a:gs>
              </a:gsLst>
              <a:lin ang="5400000" scaled="1"/>
              <a:tileRect/>
            </a:gradFill>
            <a:ln>
              <a:noFill/>
            </a:ln>
            <a:effectLst>
              <a:outerShdw blurRad="127000" dist="63500" dir="5400000" algn="t" rotWithShape="0">
                <a:prstClr val="black">
                  <a:alpha val="5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</p:grpSp>
      <p:sp>
        <p:nvSpPr>
          <p:cNvPr id="372" name="Espace réservé du texte 19">
            <a:extLst>
              <a:ext uri="{FF2B5EF4-FFF2-40B4-BE49-F238E27FC236}">
                <a16:creationId xmlns:a16="http://schemas.microsoft.com/office/drawing/2014/main" id="{F71E37AD-7945-421C-91FA-37C8C68A8775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501654" y="3013869"/>
            <a:ext cx="9188692" cy="830263"/>
          </a:xfrm>
          <a:prstGeom prst="rect">
            <a:avLst/>
          </a:prstGeom>
        </p:spPr>
        <p:txBody>
          <a:bodyPr anchor="ctr"/>
          <a:lstStyle>
            <a:lvl1pPr marL="0" indent="0" algn="ctr">
              <a:lnSpc>
                <a:spcPct val="100000"/>
              </a:lnSpc>
              <a:buNone/>
              <a:defRPr lang="en-US" sz="2400" kern="1200" spc="300" dirty="0">
                <a:solidFill>
                  <a:schemeClr val="bg1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457200" indent="0">
              <a:buNone/>
              <a:defRPr lang="fr-FR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2pPr>
            <a:lvl3pPr marL="914400" indent="0">
              <a:buNone/>
              <a:defRPr lang="fr-FR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3pPr>
            <a:lvl4pPr marL="1371600" indent="0">
              <a:buNone/>
              <a:defRPr lang="fr-FR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4pPr>
            <a:lvl5pPr marL="1828800" indent="0">
              <a:buNone/>
              <a:defRPr lang="en-US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5pPr>
          </a:lstStyle>
          <a:p>
            <a:pPr lvl="0"/>
            <a:r>
              <a:rPr lang="en-US" dirty="0"/>
              <a:t>MODIFY THE TEXT STYLE OF THE SLIDE MASTER VIEW </a:t>
            </a:r>
          </a:p>
        </p:txBody>
      </p:sp>
      <p:grpSp>
        <p:nvGrpSpPr>
          <p:cNvPr id="375" name="Group 4">
            <a:extLst>
              <a:ext uri="{FF2B5EF4-FFF2-40B4-BE49-F238E27FC236}">
                <a16:creationId xmlns:a16="http://schemas.microsoft.com/office/drawing/2014/main" id="{1B89AAAD-95E9-4582-B43E-F8CCDEE69B4C}"/>
              </a:ext>
            </a:extLst>
          </p:cNvPr>
          <p:cNvGrpSpPr>
            <a:grpSpLocks noChangeAspect="1"/>
          </p:cNvGrpSpPr>
          <p:nvPr userDrawn="1"/>
        </p:nvGrpSpPr>
        <p:grpSpPr bwMode="auto">
          <a:xfrm rot="12600000">
            <a:off x="7686437" y="-2231728"/>
            <a:ext cx="7980362" cy="4732338"/>
            <a:chOff x="4539" y="2829"/>
            <a:chExt cx="5027" cy="2981"/>
          </a:xfrm>
          <a:solidFill>
            <a:schemeClr val="bg1">
              <a:alpha val="50000"/>
            </a:schemeClr>
          </a:solidFill>
        </p:grpSpPr>
        <p:sp>
          <p:nvSpPr>
            <p:cNvPr id="376" name="Freeform 5">
              <a:extLst>
                <a:ext uri="{FF2B5EF4-FFF2-40B4-BE49-F238E27FC236}">
                  <a16:creationId xmlns:a16="http://schemas.microsoft.com/office/drawing/2014/main" id="{EF415D56-E366-462C-B23F-D0F564D6BC7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795" y="4447"/>
              <a:ext cx="417" cy="346"/>
            </a:xfrm>
            <a:custGeom>
              <a:avLst/>
              <a:gdLst>
                <a:gd name="T0" fmla="*/ 417 w 417"/>
                <a:gd name="T1" fmla="*/ 132 h 346"/>
                <a:gd name="T2" fmla="*/ 256 w 417"/>
                <a:gd name="T3" fmla="*/ 346 h 346"/>
                <a:gd name="T4" fmla="*/ 254 w 417"/>
                <a:gd name="T5" fmla="*/ 344 h 346"/>
                <a:gd name="T6" fmla="*/ 0 w 417"/>
                <a:gd name="T7" fmla="*/ 0 h 346"/>
                <a:gd name="T8" fmla="*/ 417 w 417"/>
                <a:gd name="T9" fmla="*/ 132 h 346"/>
                <a:gd name="T10" fmla="*/ 256 w 417"/>
                <a:gd name="T11" fmla="*/ 339 h 346"/>
                <a:gd name="T12" fmla="*/ 411 w 417"/>
                <a:gd name="T13" fmla="*/ 134 h 346"/>
                <a:gd name="T14" fmla="*/ 11 w 417"/>
                <a:gd name="T15" fmla="*/ 7 h 346"/>
                <a:gd name="T16" fmla="*/ 256 w 417"/>
                <a:gd name="T17" fmla="*/ 339 h 3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17" h="346">
                  <a:moveTo>
                    <a:pt x="417" y="132"/>
                  </a:moveTo>
                  <a:lnTo>
                    <a:pt x="256" y="346"/>
                  </a:lnTo>
                  <a:lnTo>
                    <a:pt x="254" y="344"/>
                  </a:lnTo>
                  <a:lnTo>
                    <a:pt x="0" y="0"/>
                  </a:lnTo>
                  <a:lnTo>
                    <a:pt x="417" y="132"/>
                  </a:lnTo>
                  <a:close/>
                  <a:moveTo>
                    <a:pt x="256" y="339"/>
                  </a:moveTo>
                  <a:lnTo>
                    <a:pt x="411" y="134"/>
                  </a:lnTo>
                  <a:lnTo>
                    <a:pt x="11" y="7"/>
                  </a:lnTo>
                  <a:lnTo>
                    <a:pt x="256" y="33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77" name="Freeform 6">
              <a:extLst>
                <a:ext uri="{FF2B5EF4-FFF2-40B4-BE49-F238E27FC236}">
                  <a16:creationId xmlns:a16="http://schemas.microsoft.com/office/drawing/2014/main" id="{63906AF0-18A6-44E1-B6C0-FBD14C92D13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17" y="4448"/>
              <a:ext cx="737" cy="468"/>
            </a:xfrm>
            <a:custGeom>
              <a:avLst/>
              <a:gdLst>
                <a:gd name="T0" fmla="*/ 484 w 737"/>
                <a:gd name="T1" fmla="*/ 0 h 468"/>
                <a:gd name="T2" fmla="*/ 737 w 737"/>
                <a:gd name="T3" fmla="*/ 343 h 468"/>
                <a:gd name="T4" fmla="*/ 734 w 737"/>
                <a:gd name="T5" fmla="*/ 343 h 468"/>
                <a:gd name="T6" fmla="*/ 0 w 737"/>
                <a:gd name="T7" fmla="*/ 468 h 468"/>
                <a:gd name="T8" fmla="*/ 4 w 737"/>
                <a:gd name="T9" fmla="*/ 465 h 468"/>
                <a:gd name="T10" fmla="*/ 484 w 737"/>
                <a:gd name="T11" fmla="*/ 0 h 468"/>
                <a:gd name="T12" fmla="*/ 731 w 737"/>
                <a:gd name="T13" fmla="*/ 340 h 468"/>
                <a:gd name="T14" fmla="*/ 483 w 737"/>
                <a:gd name="T15" fmla="*/ 5 h 468"/>
                <a:gd name="T16" fmla="*/ 10 w 737"/>
                <a:gd name="T17" fmla="*/ 462 h 468"/>
                <a:gd name="T18" fmla="*/ 731 w 737"/>
                <a:gd name="T19" fmla="*/ 340 h 4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37" h="468">
                  <a:moveTo>
                    <a:pt x="484" y="0"/>
                  </a:moveTo>
                  <a:lnTo>
                    <a:pt x="737" y="343"/>
                  </a:lnTo>
                  <a:lnTo>
                    <a:pt x="734" y="343"/>
                  </a:lnTo>
                  <a:lnTo>
                    <a:pt x="0" y="468"/>
                  </a:lnTo>
                  <a:lnTo>
                    <a:pt x="4" y="465"/>
                  </a:lnTo>
                  <a:lnTo>
                    <a:pt x="484" y="0"/>
                  </a:lnTo>
                  <a:close/>
                  <a:moveTo>
                    <a:pt x="731" y="340"/>
                  </a:moveTo>
                  <a:lnTo>
                    <a:pt x="483" y="5"/>
                  </a:lnTo>
                  <a:lnTo>
                    <a:pt x="10" y="462"/>
                  </a:lnTo>
                  <a:lnTo>
                    <a:pt x="731" y="34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78" name="Freeform 7">
              <a:extLst>
                <a:ext uri="{FF2B5EF4-FFF2-40B4-BE49-F238E27FC236}">
                  <a16:creationId xmlns:a16="http://schemas.microsoft.com/office/drawing/2014/main" id="{2809B7A0-EF49-49A4-A4A3-DBBA1963123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18" y="4787"/>
              <a:ext cx="1069" cy="863"/>
            </a:xfrm>
            <a:custGeom>
              <a:avLst/>
              <a:gdLst>
                <a:gd name="T0" fmla="*/ 734 w 1069"/>
                <a:gd name="T1" fmla="*/ 0 h 863"/>
                <a:gd name="T2" fmla="*/ 734 w 1069"/>
                <a:gd name="T3" fmla="*/ 1 h 863"/>
                <a:gd name="T4" fmla="*/ 1069 w 1069"/>
                <a:gd name="T5" fmla="*/ 863 h 863"/>
                <a:gd name="T6" fmla="*/ 0 w 1069"/>
                <a:gd name="T7" fmla="*/ 126 h 863"/>
                <a:gd name="T8" fmla="*/ 734 w 1069"/>
                <a:gd name="T9" fmla="*/ 0 h 863"/>
                <a:gd name="T10" fmla="*/ 1061 w 1069"/>
                <a:gd name="T11" fmla="*/ 854 h 863"/>
                <a:gd name="T12" fmla="*/ 732 w 1069"/>
                <a:gd name="T13" fmla="*/ 5 h 863"/>
                <a:gd name="T14" fmla="*/ 9 w 1069"/>
                <a:gd name="T15" fmla="*/ 128 h 863"/>
                <a:gd name="T16" fmla="*/ 1061 w 1069"/>
                <a:gd name="T17" fmla="*/ 854 h 8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69" h="863">
                  <a:moveTo>
                    <a:pt x="734" y="0"/>
                  </a:moveTo>
                  <a:lnTo>
                    <a:pt x="734" y="1"/>
                  </a:lnTo>
                  <a:lnTo>
                    <a:pt x="1069" y="863"/>
                  </a:lnTo>
                  <a:lnTo>
                    <a:pt x="0" y="126"/>
                  </a:lnTo>
                  <a:lnTo>
                    <a:pt x="734" y="0"/>
                  </a:lnTo>
                  <a:close/>
                  <a:moveTo>
                    <a:pt x="1061" y="854"/>
                  </a:moveTo>
                  <a:lnTo>
                    <a:pt x="732" y="5"/>
                  </a:lnTo>
                  <a:lnTo>
                    <a:pt x="9" y="128"/>
                  </a:lnTo>
                  <a:lnTo>
                    <a:pt x="1061" y="85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79" name="Freeform 8">
              <a:extLst>
                <a:ext uri="{FF2B5EF4-FFF2-40B4-BE49-F238E27FC236}">
                  <a16:creationId xmlns:a16="http://schemas.microsoft.com/office/drawing/2014/main" id="{E1C998B1-16E6-4C0E-ACD6-201BBC90210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633" y="4428"/>
              <a:ext cx="694" cy="488"/>
            </a:xfrm>
            <a:custGeom>
              <a:avLst/>
              <a:gdLst>
                <a:gd name="T0" fmla="*/ 234 w 694"/>
                <a:gd name="T1" fmla="*/ 0 h 488"/>
                <a:gd name="T2" fmla="*/ 235 w 694"/>
                <a:gd name="T3" fmla="*/ 1 h 488"/>
                <a:gd name="T4" fmla="*/ 694 w 694"/>
                <a:gd name="T5" fmla="*/ 488 h 488"/>
                <a:gd name="T6" fmla="*/ 0 w 694"/>
                <a:gd name="T7" fmla="*/ 380 h 488"/>
                <a:gd name="T8" fmla="*/ 1 w 694"/>
                <a:gd name="T9" fmla="*/ 378 h 488"/>
                <a:gd name="T10" fmla="*/ 234 w 694"/>
                <a:gd name="T11" fmla="*/ 0 h 488"/>
                <a:gd name="T12" fmla="*/ 685 w 694"/>
                <a:gd name="T13" fmla="*/ 484 h 488"/>
                <a:gd name="T14" fmla="*/ 234 w 694"/>
                <a:gd name="T15" fmla="*/ 5 h 488"/>
                <a:gd name="T16" fmla="*/ 6 w 694"/>
                <a:gd name="T17" fmla="*/ 378 h 488"/>
                <a:gd name="T18" fmla="*/ 685 w 694"/>
                <a:gd name="T19" fmla="*/ 484 h 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94" h="488">
                  <a:moveTo>
                    <a:pt x="234" y="0"/>
                  </a:moveTo>
                  <a:lnTo>
                    <a:pt x="235" y="1"/>
                  </a:lnTo>
                  <a:lnTo>
                    <a:pt x="694" y="488"/>
                  </a:lnTo>
                  <a:lnTo>
                    <a:pt x="0" y="380"/>
                  </a:lnTo>
                  <a:lnTo>
                    <a:pt x="1" y="378"/>
                  </a:lnTo>
                  <a:lnTo>
                    <a:pt x="234" y="0"/>
                  </a:lnTo>
                  <a:close/>
                  <a:moveTo>
                    <a:pt x="685" y="484"/>
                  </a:moveTo>
                  <a:lnTo>
                    <a:pt x="234" y="5"/>
                  </a:lnTo>
                  <a:lnTo>
                    <a:pt x="6" y="378"/>
                  </a:lnTo>
                  <a:lnTo>
                    <a:pt x="685" y="48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80" name="Freeform 9">
              <a:extLst>
                <a:ext uri="{FF2B5EF4-FFF2-40B4-BE49-F238E27FC236}">
                  <a16:creationId xmlns:a16="http://schemas.microsoft.com/office/drawing/2014/main" id="{C818B1AB-2F73-4B07-B1CC-4F118C53186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862" y="4429"/>
              <a:ext cx="943" cy="487"/>
            </a:xfrm>
            <a:custGeom>
              <a:avLst/>
              <a:gdLst>
                <a:gd name="T0" fmla="*/ 943 w 943"/>
                <a:gd name="T1" fmla="*/ 21 h 487"/>
                <a:gd name="T2" fmla="*/ 461 w 943"/>
                <a:gd name="T3" fmla="*/ 487 h 487"/>
                <a:gd name="T4" fmla="*/ 459 w 943"/>
                <a:gd name="T5" fmla="*/ 486 h 487"/>
                <a:gd name="T6" fmla="*/ 0 w 943"/>
                <a:gd name="T7" fmla="*/ 0 h 487"/>
                <a:gd name="T8" fmla="*/ 943 w 943"/>
                <a:gd name="T9" fmla="*/ 21 h 487"/>
                <a:gd name="T10" fmla="*/ 461 w 943"/>
                <a:gd name="T11" fmla="*/ 483 h 487"/>
                <a:gd name="T12" fmla="*/ 934 w 943"/>
                <a:gd name="T13" fmla="*/ 24 h 487"/>
                <a:gd name="T14" fmla="*/ 8 w 943"/>
                <a:gd name="T15" fmla="*/ 3 h 487"/>
                <a:gd name="T16" fmla="*/ 461 w 943"/>
                <a:gd name="T17" fmla="*/ 483 h 4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43" h="487">
                  <a:moveTo>
                    <a:pt x="943" y="21"/>
                  </a:moveTo>
                  <a:lnTo>
                    <a:pt x="461" y="487"/>
                  </a:lnTo>
                  <a:lnTo>
                    <a:pt x="459" y="486"/>
                  </a:lnTo>
                  <a:lnTo>
                    <a:pt x="0" y="0"/>
                  </a:lnTo>
                  <a:lnTo>
                    <a:pt x="943" y="21"/>
                  </a:lnTo>
                  <a:close/>
                  <a:moveTo>
                    <a:pt x="461" y="483"/>
                  </a:moveTo>
                  <a:lnTo>
                    <a:pt x="934" y="24"/>
                  </a:lnTo>
                  <a:lnTo>
                    <a:pt x="8" y="3"/>
                  </a:lnTo>
                  <a:lnTo>
                    <a:pt x="461" y="48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81" name="Freeform 10">
              <a:extLst>
                <a:ext uri="{FF2B5EF4-FFF2-40B4-BE49-F238E27FC236}">
                  <a16:creationId xmlns:a16="http://schemas.microsoft.com/office/drawing/2014/main" id="{5FB3EBE6-54D6-46D6-8A48-17AD15F7339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865" y="3998"/>
              <a:ext cx="943" cy="455"/>
            </a:xfrm>
            <a:custGeom>
              <a:avLst/>
              <a:gdLst>
                <a:gd name="T0" fmla="*/ 78 w 943"/>
                <a:gd name="T1" fmla="*/ 0 h 455"/>
                <a:gd name="T2" fmla="*/ 943 w 943"/>
                <a:gd name="T3" fmla="*/ 455 h 455"/>
                <a:gd name="T4" fmla="*/ 0 w 943"/>
                <a:gd name="T5" fmla="*/ 434 h 455"/>
                <a:gd name="T6" fmla="*/ 78 w 943"/>
                <a:gd name="T7" fmla="*/ 0 h 455"/>
                <a:gd name="T8" fmla="*/ 928 w 943"/>
                <a:gd name="T9" fmla="*/ 450 h 455"/>
                <a:gd name="T10" fmla="*/ 80 w 943"/>
                <a:gd name="T11" fmla="*/ 5 h 455"/>
                <a:gd name="T12" fmla="*/ 4 w 943"/>
                <a:gd name="T13" fmla="*/ 431 h 455"/>
                <a:gd name="T14" fmla="*/ 928 w 943"/>
                <a:gd name="T15" fmla="*/ 450 h 4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43" h="455">
                  <a:moveTo>
                    <a:pt x="78" y="0"/>
                  </a:moveTo>
                  <a:lnTo>
                    <a:pt x="943" y="455"/>
                  </a:lnTo>
                  <a:lnTo>
                    <a:pt x="0" y="434"/>
                  </a:lnTo>
                  <a:lnTo>
                    <a:pt x="78" y="0"/>
                  </a:lnTo>
                  <a:close/>
                  <a:moveTo>
                    <a:pt x="928" y="450"/>
                  </a:moveTo>
                  <a:lnTo>
                    <a:pt x="80" y="5"/>
                  </a:lnTo>
                  <a:lnTo>
                    <a:pt x="4" y="431"/>
                  </a:lnTo>
                  <a:lnTo>
                    <a:pt x="928" y="45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82" name="Freeform 11">
              <a:extLst>
                <a:ext uri="{FF2B5EF4-FFF2-40B4-BE49-F238E27FC236}">
                  <a16:creationId xmlns:a16="http://schemas.microsoft.com/office/drawing/2014/main" id="{C93CAEC8-ACEE-4E4A-B170-1A5D8AEB6CE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40" y="3717"/>
              <a:ext cx="863" cy="737"/>
            </a:xfrm>
            <a:custGeom>
              <a:avLst/>
              <a:gdLst>
                <a:gd name="T0" fmla="*/ 701 w 863"/>
                <a:gd name="T1" fmla="*/ 0 h 737"/>
                <a:gd name="T2" fmla="*/ 863 w 863"/>
                <a:gd name="T3" fmla="*/ 737 h 737"/>
                <a:gd name="T4" fmla="*/ 0 w 863"/>
                <a:gd name="T5" fmla="*/ 283 h 737"/>
                <a:gd name="T6" fmla="*/ 3 w 863"/>
                <a:gd name="T7" fmla="*/ 281 h 737"/>
                <a:gd name="T8" fmla="*/ 701 w 863"/>
                <a:gd name="T9" fmla="*/ 0 h 737"/>
                <a:gd name="T10" fmla="*/ 858 w 863"/>
                <a:gd name="T11" fmla="*/ 730 h 737"/>
                <a:gd name="T12" fmla="*/ 698 w 863"/>
                <a:gd name="T13" fmla="*/ 4 h 737"/>
                <a:gd name="T14" fmla="*/ 9 w 863"/>
                <a:gd name="T15" fmla="*/ 283 h 737"/>
                <a:gd name="T16" fmla="*/ 858 w 863"/>
                <a:gd name="T17" fmla="*/ 730 h 7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63" h="737">
                  <a:moveTo>
                    <a:pt x="701" y="0"/>
                  </a:moveTo>
                  <a:lnTo>
                    <a:pt x="863" y="737"/>
                  </a:lnTo>
                  <a:lnTo>
                    <a:pt x="0" y="283"/>
                  </a:lnTo>
                  <a:lnTo>
                    <a:pt x="3" y="281"/>
                  </a:lnTo>
                  <a:lnTo>
                    <a:pt x="701" y="0"/>
                  </a:lnTo>
                  <a:close/>
                  <a:moveTo>
                    <a:pt x="858" y="730"/>
                  </a:moveTo>
                  <a:lnTo>
                    <a:pt x="698" y="4"/>
                  </a:lnTo>
                  <a:lnTo>
                    <a:pt x="9" y="283"/>
                  </a:lnTo>
                  <a:lnTo>
                    <a:pt x="858" y="73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83" name="Freeform 12">
              <a:extLst>
                <a:ext uri="{FF2B5EF4-FFF2-40B4-BE49-F238E27FC236}">
                  <a16:creationId xmlns:a16="http://schemas.microsoft.com/office/drawing/2014/main" id="{07C53E90-C9CB-492C-A76E-EA9650CC7A0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583" y="3717"/>
              <a:ext cx="1066" cy="286"/>
            </a:xfrm>
            <a:custGeom>
              <a:avLst/>
              <a:gdLst>
                <a:gd name="T0" fmla="*/ 1066 w 1066"/>
                <a:gd name="T1" fmla="*/ 0 h 286"/>
                <a:gd name="T2" fmla="*/ 361 w 1066"/>
                <a:gd name="T3" fmla="*/ 286 h 286"/>
                <a:gd name="T4" fmla="*/ 360 w 1066"/>
                <a:gd name="T5" fmla="*/ 284 h 286"/>
                <a:gd name="T6" fmla="*/ 0 w 1066"/>
                <a:gd name="T7" fmla="*/ 8 h 286"/>
                <a:gd name="T8" fmla="*/ 5 w 1066"/>
                <a:gd name="T9" fmla="*/ 8 h 286"/>
                <a:gd name="T10" fmla="*/ 1066 w 1066"/>
                <a:gd name="T11" fmla="*/ 0 h 286"/>
                <a:gd name="T12" fmla="*/ 361 w 1066"/>
                <a:gd name="T13" fmla="*/ 281 h 286"/>
                <a:gd name="T14" fmla="*/ 1047 w 1066"/>
                <a:gd name="T15" fmla="*/ 4 h 286"/>
                <a:gd name="T16" fmla="*/ 11 w 1066"/>
                <a:gd name="T17" fmla="*/ 11 h 286"/>
                <a:gd name="T18" fmla="*/ 361 w 1066"/>
                <a:gd name="T19" fmla="*/ 281 h 2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66" h="286">
                  <a:moveTo>
                    <a:pt x="1066" y="0"/>
                  </a:moveTo>
                  <a:lnTo>
                    <a:pt x="361" y="286"/>
                  </a:lnTo>
                  <a:lnTo>
                    <a:pt x="360" y="284"/>
                  </a:lnTo>
                  <a:lnTo>
                    <a:pt x="0" y="8"/>
                  </a:lnTo>
                  <a:lnTo>
                    <a:pt x="5" y="8"/>
                  </a:lnTo>
                  <a:lnTo>
                    <a:pt x="1066" y="0"/>
                  </a:lnTo>
                  <a:close/>
                  <a:moveTo>
                    <a:pt x="361" y="281"/>
                  </a:moveTo>
                  <a:lnTo>
                    <a:pt x="1047" y="4"/>
                  </a:lnTo>
                  <a:lnTo>
                    <a:pt x="11" y="11"/>
                  </a:lnTo>
                  <a:lnTo>
                    <a:pt x="361" y="28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84" name="Freeform 13">
              <a:extLst>
                <a:ext uri="{FF2B5EF4-FFF2-40B4-BE49-F238E27FC236}">
                  <a16:creationId xmlns:a16="http://schemas.microsoft.com/office/drawing/2014/main" id="{46D595A0-2FD0-4289-8247-EF0C7056980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625" y="4803"/>
              <a:ext cx="1758" cy="844"/>
            </a:xfrm>
            <a:custGeom>
              <a:avLst/>
              <a:gdLst>
                <a:gd name="T0" fmla="*/ 698 w 1758"/>
                <a:gd name="T1" fmla="*/ 109 h 844"/>
                <a:gd name="T2" fmla="*/ 699 w 1758"/>
                <a:gd name="T3" fmla="*/ 110 h 844"/>
                <a:gd name="T4" fmla="*/ 1758 w 1758"/>
                <a:gd name="T5" fmla="*/ 841 h 844"/>
                <a:gd name="T6" fmla="*/ 1757 w 1758"/>
                <a:gd name="T7" fmla="*/ 844 h 844"/>
                <a:gd name="T8" fmla="*/ 0 w 1758"/>
                <a:gd name="T9" fmla="*/ 0 h 844"/>
                <a:gd name="T10" fmla="*/ 698 w 1758"/>
                <a:gd name="T11" fmla="*/ 109 h 844"/>
                <a:gd name="T12" fmla="*/ 1738 w 1758"/>
                <a:gd name="T13" fmla="*/ 831 h 844"/>
                <a:gd name="T14" fmla="*/ 696 w 1758"/>
                <a:gd name="T15" fmla="*/ 112 h 844"/>
                <a:gd name="T16" fmla="*/ 23 w 1758"/>
                <a:gd name="T17" fmla="*/ 7 h 844"/>
                <a:gd name="T18" fmla="*/ 1738 w 1758"/>
                <a:gd name="T19" fmla="*/ 831 h 8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58" h="844">
                  <a:moveTo>
                    <a:pt x="698" y="109"/>
                  </a:moveTo>
                  <a:lnTo>
                    <a:pt x="699" y="110"/>
                  </a:lnTo>
                  <a:lnTo>
                    <a:pt x="1758" y="841"/>
                  </a:lnTo>
                  <a:lnTo>
                    <a:pt x="1757" y="844"/>
                  </a:lnTo>
                  <a:lnTo>
                    <a:pt x="0" y="0"/>
                  </a:lnTo>
                  <a:lnTo>
                    <a:pt x="698" y="109"/>
                  </a:lnTo>
                  <a:close/>
                  <a:moveTo>
                    <a:pt x="1738" y="831"/>
                  </a:moveTo>
                  <a:lnTo>
                    <a:pt x="696" y="112"/>
                  </a:lnTo>
                  <a:lnTo>
                    <a:pt x="23" y="7"/>
                  </a:lnTo>
                  <a:lnTo>
                    <a:pt x="1738" y="83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85" name="Freeform 14">
              <a:extLst>
                <a:ext uri="{FF2B5EF4-FFF2-40B4-BE49-F238E27FC236}">
                  <a16:creationId xmlns:a16="http://schemas.microsoft.com/office/drawing/2014/main" id="{566C1D95-902E-4597-9ABA-5610E88ED3E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624" y="4799"/>
              <a:ext cx="1759" cy="848"/>
            </a:xfrm>
            <a:custGeom>
              <a:avLst/>
              <a:gdLst>
                <a:gd name="T0" fmla="*/ 1759 w 1759"/>
                <a:gd name="T1" fmla="*/ 845 h 848"/>
                <a:gd name="T2" fmla="*/ 1758 w 1759"/>
                <a:gd name="T3" fmla="*/ 848 h 848"/>
                <a:gd name="T4" fmla="*/ 347 w 1759"/>
                <a:gd name="T5" fmla="*/ 291 h 848"/>
                <a:gd name="T6" fmla="*/ 347 w 1759"/>
                <a:gd name="T7" fmla="*/ 291 h 848"/>
                <a:gd name="T8" fmla="*/ 0 w 1759"/>
                <a:gd name="T9" fmla="*/ 0 h 848"/>
                <a:gd name="T10" fmla="*/ 1759 w 1759"/>
                <a:gd name="T11" fmla="*/ 845 h 848"/>
                <a:gd name="T12" fmla="*/ 349 w 1759"/>
                <a:gd name="T13" fmla="*/ 288 h 848"/>
                <a:gd name="T14" fmla="*/ 1713 w 1759"/>
                <a:gd name="T15" fmla="*/ 827 h 848"/>
                <a:gd name="T16" fmla="*/ 24 w 1759"/>
                <a:gd name="T17" fmla="*/ 16 h 848"/>
                <a:gd name="T18" fmla="*/ 349 w 1759"/>
                <a:gd name="T19" fmla="*/ 288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59" h="848">
                  <a:moveTo>
                    <a:pt x="1759" y="845"/>
                  </a:moveTo>
                  <a:lnTo>
                    <a:pt x="1758" y="848"/>
                  </a:lnTo>
                  <a:lnTo>
                    <a:pt x="347" y="291"/>
                  </a:lnTo>
                  <a:lnTo>
                    <a:pt x="347" y="291"/>
                  </a:lnTo>
                  <a:lnTo>
                    <a:pt x="0" y="0"/>
                  </a:lnTo>
                  <a:lnTo>
                    <a:pt x="1759" y="845"/>
                  </a:lnTo>
                  <a:close/>
                  <a:moveTo>
                    <a:pt x="349" y="288"/>
                  </a:moveTo>
                  <a:lnTo>
                    <a:pt x="1713" y="827"/>
                  </a:lnTo>
                  <a:lnTo>
                    <a:pt x="24" y="16"/>
                  </a:lnTo>
                  <a:lnTo>
                    <a:pt x="349" y="28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86" name="Freeform 15">
              <a:extLst>
                <a:ext uri="{FF2B5EF4-FFF2-40B4-BE49-F238E27FC236}">
                  <a16:creationId xmlns:a16="http://schemas.microsoft.com/office/drawing/2014/main" id="{D7589A60-FAD0-4C91-AF29-24365613669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628" y="4801"/>
              <a:ext cx="16" cy="12"/>
            </a:xfrm>
            <a:custGeom>
              <a:avLst/>
              <a:gdLst>
                <a:gd name="T0" fmla="*/ 16 w 16"/>
                <a:gd name="T1" fmla="*/ 12 h 12"/>
                <a:gd name="T2" fmla="*/ 16 w 16"/>
                <a:gd name="T3" fmla="*/ 12 h 12"/>
                <a:gd name="T4" fmla="*/ 0 w 16"/>
                <a:gd name="T5" fmla="*/ 0 h 12"/>
                <a:gd name="T6" fmla="*/ 0 w 16"/>
                <a:gd name="T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12">
                  <a:moveTo>
                    <a:pt x="16" y="12"/>
                  </a:moveTo>
                  <a:lnTo>
                    <a:pt x="16" y="12"/>
                  </a:lnTo>
                  <a:close/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87" name="Freeform 16">
              <a:extLst>
                <a:ext uri="{FF2B5EF4-FFF2-40B4-BE49-F238E27FC236}">
                  <a16:creationId xmlns:a16="http://schemas.microsoft.com/office/drawing/2014/main" id="{8F64FCBD-109D-4AD7-9F7F-D25E105CD43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628" y="4801"/>
              <a:ext cx="16" cy="12"/>
            </a:xfrm>
            <a:custGeom>
              <a:avLst/>
              <a:gdLst>
                <a:gd name="T0" fmla="*/ 16 w 16"/>
                <a:gd name="T1" fmla="*/ 12 h 12"/>
                <a:gd name="T2" fmla="*/ 16 w 16"/>
                <a:gd name="T3" fmla="*/ 12 h 12"/>
                <a:gd name="T4" fmla="*/ 0 w 16"/>
                <a:gd name="T5" fmla="*/ 0 h 12"/>
                <a:gd name="T6" fmla="*/ 0 w 16"/>
                <a:gd name="T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12">
                  <a:moveTo>
                    <a:pt x="16" y="12"/>
                  </a:moveTo>
                  <a:lnTo>
                    <a:pt x="16" y="12"/>
                  </a:lnTo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88" name="Freeform 17">
              <a:extLst>
                <a:ext uri="{FF2B5EF4-FFF2-40B4-BE49-F238E27FC236}">
                  <a16:creationId xmlns:a16="http://schemas.microsoft.com/office/drawing/2014/main" id="{966516DA-9E43-4375-A0AA-22F0D2C9469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048" y="4577"/>
              <a:ext cx="784" cy="489"/>
            </a:xfrm>
            <a:custGeom>
              <a:avLst/>
              <a:gdLst>
                <a:gd name="T0" fmla="*/ 160 w 784"/>
                <a:gd name="T1" fmla="*/ 0 h 489"/>
                <a:gd name="T2" fmla="*/ 162 w 784"/>
                <a:gd name="T3" fmla="*/ 0 h 489"/>
                <a:gd name="T4" fmla="*/ 784 w 784"/>
                <a:gd name="T5" fmla="*/ 489 h 489"/>
                <a:gd name="T6" fmla="*/ 0 w 784"/>
                <a:gd name="T7" fmla="*/ 214 h 489"/>
                <a:gd name="T8" fmla="*/ 160 w 784"/>
                <a:gd name="T9" fmla="*/ 0 h 489"/>
                <a:gd name="T10" fmla="*/ 766 w 784"/>
                <a:gd name="T11" fmla="*/ 479 h 489"/>
                <a:gd name="T12" fmla="*/ 161 w 784"/>
                <a:gd name="T13" fmla="*/ 5 h 489"/>
                <a:gd name="T14" fmla="*/ 6 w 784"/>
                <a:gd name="T15" fmla="*/ 211 h 489"/>
                <a:gd name="T16" fmla="*/ 766 w 784"/>
                <a:gd name="T17" fmla="*/ 479 h 4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84" h="489">
                  <a:moveTo>
                    <a:pt x="160" y="0"/>
                  </a:moveTo>
                  <a:lnTo>
                    <a:pt x="162" y="0"/>
                  </a:lnTo>
                  <a:lnTo>
                    <a:pt x="784" y="489"/>
                  </a:lnTo>
                  <a:lnTo>
                    <a:pt x="0" y="214"/>
                  </a:lnTo>
                  <a:lnTo>
                    <a:pt x="160" y="0"/>
                  </a:lnTo>
                  <a:close/>
                  <a:moveTo>
                    <a:pt x="766" y="479"/>
                  </a:moveTo>
                  <a:lnTo>
                    <a:pt x="161" y="5"/>
                  </a:lnTo>
                  <a:lnTo>
                    <a:pt x="6" y="211"/>
                  </a:lnTo>
                  <a:lnTo>
                    <a:pt x="766" y="47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89" name="Freeform 18">
              <a:extLst>
                <a:ext uri="{FF2B5EF4-FFF2-40B4-BE49-F238E27FC236}">
                  <a16:creationId xmlns:a16="http://schemas.microsoft.com/office/drawing/2014/main" id="{C8231CC5-A3E4-4B62-841C-64E67785A4C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202" y="4576"/>
              <a:ext cx="1045" cy="487"/>
            </a:xfrm>
            <a:custGeom>
              <a:avLst/>
              <a:gdLst>
                <a:gd name="T0" fmla="*/ 1045 w 1045"/>
                <a:gd name="T1" fmla="*/ 139 h 487"/>
                <a:gd name="T2" fmla="*/ 621 w 1045"/>
                <a:gd name="T3" fmla="*/ 487 h 487"/>
                <a:gd name="T4" fmla="*/ 620 w 1045"/>
                <a:gd name="T5" fmla="*/ 485 h 487"/>
                <a:gd name="T6" fmla="*/ 0 w 1045"/>
                <a:gd name="T7" fmla="*/ 0 h 487"/>
                <a:gd name="T8" fmla="*/ 7 w 1045"/>
                <a:gd name="T9" fmla="*/ 1 h 487"/>
                <a:gd name="T10" fmla="*/ 1045 w 1045"/>
                <a:gd name="T11" fmla="*/ 139 h 487"/>
                <a:gd name="T12" fmla="*/ 621 w 1045"/>
                <a:gd name="T13" fmla="*/ 482 h 487"/>
                <a:gd name="T14" fmla="*/ 1036 w 1045"/>
                <a:gd name="T15" fmla="*/ 142 h 487"/>
                <a:gd name="T16" fmla="*/ 13 w 1045"/>
                <a:gd name="T17" fmla="*/ 6 h 487"/>
                <a:gd name="T18" fmla="*/ 621 w 1045"/>
                <a:gd name="T19" fmla="*/ 482 h 4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45" h="487">
                  <a:moveTo>
                    <a:pt x="1045" y="139"/>
                  </a:moveTo>
                  <a:lnTo>
                    <a:pt x="621" y="487"/>
                  </a:lnTo>
                  <a:lnTo>
                    <a:pt x="620" y="485"/>
                  </a:lnTo>
                  <a:lnTo>
                    <a:pt x="0" y="0"/>
                  </a:lnTo>
                  <a:lnTo>
                    <a:pt x="7" y="1"/>
                  </a:lnTo>
                  <a:lnTo>
                    <a:pt x="1045" y="139"/>
                  </a:lnTo>
                  <a:close/>
                  <a:moveTo>
                    <a:pt x="621" y="482"/>
                  </a:moveTo>
                  <a:lnTo>
                    <a:pt x="1036" y="142"/>
                  </a:lnTo>
                  <a:lnTo>
                    <a:pt x="13" y="6"/>
                  </a:lnTo>
                  <a:lnTo>
                    <a:pt x="621" y="48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90" name="Freeform 19">
              <a:extLst>
                <a:ext uri="{FF2B5EF4-FFF2-40B4-BE49-F238E27FC236}">
                  <a16:creationId xmlns:a16="http://schemas.microsoft.com/office/drawing/2014/main" id="{7CC38160-0B34-4101-B4F5-B5718DE5221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207" y="4104"/>
              <a:ext cx="1044" cy="615"/>
            </a:xfrm>
            <a:custGeom>
              <a:avLst/>
              <a:gdLst>
                <a:gd name="T0" fmla="*/ 72 w 1044"/>
                <a:gd name="T1" fmla="*/ 0 h 615"/>
                <a:gd name="T2" fmla="*/ 74 w 1044"/>
                <a:gd name="T3" fmla="*/ 1 h 615"/>
                <a:gd name="T4" fmla="*/ 1044 w 1044"/>
                <a:gd name="T5" fmla="*/ 615 h 615"/>
                <a:gd name="T6" fmla="*/ 0 w 1044"/>
                <a:gd name="T7" fmla="*/ 477 h 615"/>
                <a:gd name="T8" fmla="*/ 72 w 1044"/>
                <a:gd name="T9" fmla="*/ 0 h 615"/>
                <a:gd name="T10" fmla="*/ 1028 w 1044"/>
                <a:gd name="T11" fmla="*/ 609 h 615"/>
                <a:gd name="T12" fmla="*/ 75 w 1044"/>
                <a:gd name="T13" fmla="*/ 6 h 615"/>
                <a:gd name="T14" fmla="*/ 3 w 1044"/>
                <a:gd name="T15" fmla="*/ 473 h 615"/>
                <a:gd name="T16" fmla="*/ 1028 w 1044"/>
                <a:gd name="T17" fmla="*/ 609 h 6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44" h="615">
                  <a:moveTo>
                    <a:pt x="72" y="0"/>
                  </a:moveTo>
                  <a:lnTo>
                    <a:pt x="74" y="1"/>
                  </a:lnTo>
                  <a:lnTo>
                    <a:pt x="1044" y="615"/>
                  </a:lnTo>
                  <a:lnTo>
                    <a:pt x="0" y="477"/>
                  </a:lnTo>
                  <a:lnTo>
                    <a:pt x="72" y="0"/>
                  </a:lnTo>
                  <a:close/>
                  <a:moveTo>
                    <a:pt x="1028" y="609"/>
                  </a:moveTo>
                  <a:lnTo>
                    <a:pt x="75" y="6"/>
                  </a:lnTo>
                  <a:lnTo>
                    <a:pt x="3" y="473"/>
                  </a:lnTo>
                  <a:lnTo>
                    <a:pt x="1028" y="60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91" name="Freeform 20">
              <a:extLst>
                <a:ext uri="{FF2B5EF4-FFF2-40B4-BE49-F238E27FC236}">
                  <a16:creationId xmlns:a16="http://schemas.microsoft.com/office/drawing/2014/main" id="{A12F3FA2-8B01-4E01-A14F-2AC77795E91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975" y="4104"/>
              <a:ext cx="308" cy="480"/>
            </a:xfrm>
            <a:custGeom>
              <a:avLst/>
              <a:gdLst>
                <a:gd name="T0" fmla="*/ 308 w 308"/>
                <a:gd name="T1" fmla="*/ 0 h 480"/>
                <a:gd name="T2" fmla="*/ 307 w 308"/>
                <a:gd name="T3" fmla="*/ 3 h 480"/>
                <a:gd name="T4" fmla="*/ 235 w 308"/>
                <a:gd name="T5" fmla="*/ 480 h 480"/>
                <a:gd name="T6" fmla="*/ 0 w 308"/>
                <a:gd name="T7" fmla="*/ 124 h 480"/>
                <a:gd name="T8" fmla="*/ 308 w 308"/>
                <a:gd name="T9" fmla="*/ 0 h 480"/>
                <a:gd name="T10" fmla="*/ 233 w 308"/>
                <a:gd name="T11" fmla="*/ 470 h 480"/>
                <a:gd name="T12" fmla="*/ 304 w 308"/>
                <a:gd name="T13" fmla="*/ 6 h 480"/>
                <a:gd name="T14" fmla="*/ 5 w 308"/>
                <a:gd name="T15" fmla="*/ 127 h 480"/>
                <a:gd name="T16" fmla="*/ 233 w 308"/>
                <a:gd name="T17" fmla="*/ 470 h 4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8" h="480">
                  <a:moveTo>
                    <a:pt x="308" y="0"/>
                  </a:moveTo>
                  <a:lnTo>
                    <a:pt x="307" y="3"/>
                  </a:lnTo>
                  <a:lnTo>
                    <a:pt x="235" y="480"/>
                  </a:lnTo>
                  <a:lnTo>
                    <a:pt x="0" y="124"/>
                  </a:lnTo>
                  <a:lnTo>
                    <a:pt x="308" y="0"/>
                  </a:lnTo>
                  <a:close/>
                  <a:moveTo>
                    <a:pt x="233" y="470"/>
                  </a:moveTo>
                  <a:lnTo>
                    <a:pt x="304" y="6"/>
                  </a:lnTo>
                  <a:lnTo>
                    <a:pt x="5" y="127"/>
                  </a:lnTo>
                  <a:lnTo>
                    <a:pt x="233" y="47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92" name="Freeform 21">
              <a:extLst>
                <a:ext uri="{FF2B5EF4-FFF2-40B4-BE49-F238E27FC236}">
                  <a16:creationId xmlns:a16="http://schemas.microsoft.com/office/drawing/2014/main" id="{13B7A81B-FC27-4370-954C-CB3BE3B9C43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974" y="3475"/>
              <a:ext cx="308" cy="758"/>
            </a:xfrm>
            <a:custGeom>
              <a:avLst/>
              <a:gdLst>
                <a:gd name="T0" fmla="*/ 306 w 308"/>
                <a:gd name="T1" fmla="*/ 0 h 758"/>
                <a:gd name="T2" fmla="*/ 306 w 308"/>
                <a:gd name="T3" fmla="*/ 9 h 758"/>
                <a:gd name="T4" fmla="*/ 308 w 308"/>
                <a:gd name="T5" fmla="*/ 634 h 758"/>
                <a:gd name="T6" fmla="*/ 307 w 308"/>
                <a:gd name="T7" fmla="*/ 634 h 758"/>
                <a:gd name="T8" fmla="*/ 0 w 308"/>
                <a:gd name="T9" fmla="*/ 758 h 758"/>
                <a:gd name="T10" fmla="*/ 306 w 308"/>
                <a:gd name="T11" fmla="*/ 0 h 758"/>
                <a:gd name="T12" fmla="*/ 305 w 308"/>
                <a:gd name="T13" fmla="*/ 631 h 758"/>
                <a:gd name="T14" fmla="*/ 302 w 308"/>
                <a:gd name="T15" fmla="*/ 18 h 758"/>
                <a:gd name="T16" fmla="*/ 7 w 308"/>
                <a:gd name="T17" fmla="*/ 751 h 758"/>
                <a:gd name="T18" fmla="*/ 305 w 308"/>
                <a:gd name="T19" fmla="*/ 631 h 7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08" h="758">
                  <a:moveTo>
                    <a:pt x="306" y="0"/>
                  </a:moveTo>
                  <a:lnTo>
                    <a:pt x="306" y="9"/>
                  </a:lnTo>
                  <a:lnTo>
                    <a:pt x="308" y="634"/>
                  </a:lnTo>
                  <a:lnTo>
                    <a:pt x="307" y="634"/>
                  </a:lnTo>
                  <a:lnTo>
                    <a:pt x="0" y="758"/>
                  </a:lnTo>
                  <a:lnTo>
                    <a:pt x="306" y="0"/>
                  </a:lnTo>
                  <a:close/>
                  <a:moveTo>
                    <a:pt x="305" y="631"/>
                  </a:moveTo>
                  <a:lnTo>
                    <a:pt x="302" y="18"/>
                  </a:lnTo>
                  <a:lnTo>
                    <a:pt x="7" y="751"/>
                  </a:lnTo>
                  <a:lnTo>
                    <a:pt x="305" y="63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93" name="Freeform 22">
              <a:extLst>
                <a:ext uri="{FF2B5EF4-FFF2-40B4-BE49-F238E27FC236}">
                  <a16:creationId xmlns:a16="http://schemas.microsoft.com/office/drawing/2014/main" id="{8CC42F44-67D3-4FF8-A993-2D1B718D97C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276" y="3481"/>
              <a:ext cx="752" cy="690"/>
            </a:xfrm>
            <a:custGeom>
              <a:avLst/>
              <a:gdLst>
                <a:gd name="T0" fmla="*/ 0 w 752"/>
                <a:gd name="T1" fmla="*/ 0 h 690"/>
                <a:gd name="T2" fmla="*/ 752 w 752"/>
                <a:gd name="T3" fmla="*/ 690 h 690"/>
                <a:gd name="T4" fmla="*/ 3 w 752"/>
                <a:gd name="T5" fmla="*/ 628 h 690"/>
                <a:gd name="T6" fmla="*/ 3 w 752"/>
                <a:gd name="T7" fmla="*/ 626 h 690"/>
                <a:gd name="T8" fmla="*/ 0 w 752"/>
                <a:gd name="T9" fmla="*/ 0 h 690"/>
                <a:gd name="T10" fmla="*/ 742 w 752"/>
                <a:gd name="T11" fmla="*/ 685 h 690"/>
                <a:gd name="T12" fmla="*/ 4 w 752"/>
                <a:gd name="T13" fmla="*/ 8 h 690"/>
                <a:gd name="T14" fmla="*/ 6 w 752"/>
                <a:gd name="T15" fmla="*/ 624 h 690"/>
                <a:gd name="T16" fmla="*/ 742 w 752"/>
                <a:gd name="T17" fmla="*/ 685 h 6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52" h="690">
                  <a:moveTo>
                    <a:pt x="0" y="0"/>
                  </a:moveTo>
                  <a:lnTo>
                    <a:pt x="752" y="690"/>
                  </a:lnTo>
                  <a:lnTo>
                    <a:pt x="3" y="628"/>
                  </a:lnTo>
                  <a:lnTo>
                    <a:pt x="3" y="626"/>
                  </a:lnTo>
                  <a:lnTo>
                    <a:pt x="0" y="0"/>
                  </a:lnTo>
                  <a:close/>
                  <a:moveTo>
                    <a:pt x="742" y="685"/>
                  </a:moveTo>
                  <a:lnTo>
                    <a:pt x="4" y="8"/>
                  </a:lnTo>
                  <a:lnTo>
                    <a:pt x="6" y="624"/>
                  </a:lnTo>
                  <a:lnTo>
                    <a:pt x="742" y="68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94" name="Freeform 23">
              <a:extLst>
                <a:ext uri="{FF2B5EF4-FFF2-40B4-BE49-F238E27FC236}">
                  <a16:creationId xmlns:a16="http://schemas.microsoft.com/office/drawing/2014/main" id="{CBABE8E7-024C-45A1-BFD2-6834AE03AE4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274" y="3367"/>
              <a:ext cx="755" cy="810"/>
            </a:xfrm>
            <a:custGeom>
              <a:avLst/>
              <a:gdLst>
                <a:gd name="T0" fmla="*/ 337 w 755"/>
                <a:gd name="T1" fmla="*/ 0 h 810"/>
                <a:gd name="T2" fmla="*/ 337 w 755"/>
                <a:gd name="T3" fmla="*/ 1 h 810"/>
                <a:gd name="T4" fmla="*/ 755 w 755"/>
                <a:gd name="T5" fmla="*/ 810 h 810"/>
                <a:gd name="T6" fmla="*/ 748 w 755"/>
                <a:gd name="T7" fmla="*/ 803 h 810"/>
                <a:gd name="T8" fmla="*/ 0 w 755"/>
                <a:gd name="T9" fmla="*/ 116 h 810"/>
                <a:gd name="T10" fmla="*/ 337 w 755"/>
                <a:gd name="T11" fmla="*/ 0 h 810"/>
                <a:gd name="T12" fmla="*/ 743 w 755"/>
                <a:gd name="T13" fmla="*/ 793 h 810"/>
                <a:gd name="T14" fmla="*/ 334 w 755"/>
                <a:gd name="T15" fmla="*/ 3 h 810"/>
                <a:gd name="T16" fmla="*/ 7 w 755"/>
                <a:gd name="T17" fmla="*/ 118 h 810"/>
                <a:gd name="T18" fmla="*/ 743 w 755"/>
                <a:gd name="T19" fmla="*/ 793 h 8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55" h="810">
                  <a:moveTo>
                    <a:pt x="337" y="0"/>
                  </a:moveTo>
                  <a:lnTo>
                    <a:pt x="337" y="1"/>
                  </a:lnTo>
                  <a:lnTo>
                    <a:pt x="755" y="810"/>
                  </a:lnTo>
                  <a:lnTo>
                    <a:pt x="748" y="803"/>
                  </a:lnTo>
                  <a:lnTo>
                    <a:pt x="0" y="116"/>
                  </a:lnTo>
                  <a:lnTo>
                    <a:pt x="337" y="0"/>
                  </a:lnTo>
                  <a:close/>
                  <a:moveTo>
                    <a:pt x="743" y="793"/>
                  </a:moveTo>
                  <a:lnTo>
                    <a:pt x="334" y="3"/>
                  </a:lnTo>
                  <a:lnTo>
                    <a:pt x="7" y="118"/>
                  </a:lnTo>
                  <a:lnTo>
                    <a:pt x="743" y="79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95" name="Freeform 24">
              <a:extLst>
                <a:ext uri="{FF2B5EF4-FFF2-40B4-BE49-F238E27FC236}">
                  <a16:creationId xmlns:a16="http://schemas.microsoft.com/office/drawing/2014/main" id="{BD57C221-2ACB-4397-967E-FC0CB32FE65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679" y="2916"/>
              <a:ext cx="935" cy="570"/>
            </a:xfrm>
            <a:custGeom>
              <a:avLst/>
              <a:gdLst>
                <a:gd name="T0" fmla="*/ 935 w 935"/>
                <a:gd name="T1" fmla="*/ 453 h 570"/>
                <a:gd name="T2" fmla="*/ 598 w 935"/>
                <a:gd name="T3" fmla="*/ 570 h 570"/>
                <a:gd name="T4" fmla="*/ 597 w 935"/>
                <a:gd name="T5" fmla="*/ 569 h 570"/>
                <a:gd name="T6" fmla="*/ 0 w 935"/>
                <a:gd name="T7" fmla="*/ 0 h 570"/>
                <a:gd name="T8" fmla="*/ 935 w 935"/>
                <a:gd name="T9" fmla="*/ 453 h 570"/>
                <a:gd name="T10" fmla="*/ 600 w 935"/>
                <a:gd name="T11" fmla="*/ 566 h 570"/>
                <a:gd name="T12" fmla="*/ 926 w 935"/>
                <a:gd name="T13" fmla="*/ 452 h 570"/>
                <a:gd name="T14" fmla="*/ 18 w 935"/>
                <a:gd name="T15" fmla="*/ 13 h 570"/>
                <a:gd name="T16" fmla="*/ 600 w 935"/>
                <a:gd name="T17" fmla="*/ 566 h 5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35" h="570">
                  <a:moveTo>
                    <a:pt x="935" y="453"/>
                  </a:moveTo>
                  <a:lnTo>
                    <a:pt x="598" y="570"/>
                  </a:lnTo>
                  <a:lnTo>
                    <a:pt x="597" y="569"/>
                  </a:lnTo>
                  <a:lnTo>
                    <a:pt x="0" y="0"/>
                  </a:lnTo>
                  <a:lnTo>
                    <a:pt x="935" y="453"/>
                  </a:lnTo>
                  <a:close/>
                  <a:moveTo>
                    <a:pt x="600" y="566"/>
                  </a:moveTo>
                  <a:lnTo>
                    <a:pt x="926" y="452"/>
                  </a:lnTo>
                  <a:lnTo>
                    <a:pt x="18" y="13"/>
                  </a:lnTo>
                  <a:lnTo>
                    <a:pt x="600" y="56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96" name="Freeform 25">
              <a:extLst>
                <a:ext uri="{FF2B5EF4-FFF2-40B4-BE49-F238E27FC236}">
                  <a16:creationId xmlns:a16="http://schemas.microsoft.com/office/drawing/2014/main" id="{A32D0706-0799-4786-95AA-9CEF8DE5A29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472" y="2920"/>
              <a:ext cx="811" cy="568"/>
            </a:xfrm>
            <a:custGeom>
              <a:avLst/>
              <a:gdLst>
                <a:gd name="T0" fmla="*/ 216 w 811"/>
                <a:gd name="T1" fmla="*/ 0 h 568"/>
                <a:gd name="T2" fmla="*/ 217 w 811"/>
                <a:gd name="T3" fmla="*/ 1 h 568"/>
                <a:gd name="T4" fmla="*/ 811 w 811"/>
                <a:gd name="T5" fmla="*/ 568 h 568"/>
                <a:gd name="T6" fmla="*/ 0 w 811"/>
                <a:gd name="T7" fmla="*/ 407 h 568"/>
                <a:gd name="T8" fmla="*/ 216 w 811"/>
                <a:gd name="T9" fmla="*/ 0 h 568"/>
                <a:gd name="T10" fmla="*/ 800 w 811"/>
                <a:gd name="T11" fmla="*/ 562 h 568"/>
                <a:gd name="T12" fmla="*/ 217 w 811"/>
                <a:gd name="T13" fmla="*/ 5 h 568"/>
                <a:gd name="T14" fmla="*/ 6 w 811"/>
                <a:gd name="T15" fmla="*/ 405 h 568"/>
                <a:gd name="T16" fmla="*/ 800 w 811"/>
                <a:gd name="T17" fmla="*/ 562 h 5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11" h="568">
                  <a:moveTo>
                    <a:pt x="216" y="0"/>
                  </a:moveTo>
                  <a:lnTo>
                    <a:pt x="217" y="1"/>
                  </a:lnTo>
                  <a:lnTo>
                    <a:pt x="811" y="568"/>
                  </a:lnTo>
                  <a:lnTo>
                    <a:pt x="0" y="407"/>
                  </a:lnTo>
                  <a:lnTo>
                    <a:pt x="216" y="0"/>
                  </a:lnTo>
                  <a:close/>
                  <a:moveTo>
                    <a:pt x="800" y="562"/>
                  </a:moveTo>
                  <a:lnTo>
                    <a:pt x="217" y="5"/>
                  </a:lnTo>
                  <a:lnTo>
                    <a:pt x="6" y="405"/>
                  </a:lnTo>
                  <a:lnTo>
                    <a:pt x="800" y="56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97" name="Freeform 26">
              <a:extLst>
                <a:ext uri="{FF2B5EF4-FFF2-40B4-BE49-F238E27FC236}">
                  <a16:creationId xmlns:a16="http://schemas.microsoft.com/office/drawing/2014/main" id="{5A776062-B85A-4D6B-8050-D283E871C22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471" y="3324"/>
              <a:ext cx="810" cy="606"/>
            </a:xfrm>
            <a:custGeom>
              <a:avLst/>
              <a:gdLst>
                <a:gd name="T0" fmla="*/ 810 w 810"/>
                <a:gd name="T1" fmla="*/ 159 h 606"/>
                <a:gd name="T2" fmla="*/ 468 w 810"/>
                <a:gd name="T3" fmla="*/ 606 h 606"/>
                <a:gd name="T4" fmla="*/ 466 w 810"/>
                <a:gd name="T5" fmla="*/ 605 h 606"/>
                <a:gd name="T6" fmla="*/ 0 w 810"/>
                <a:gd name="T7" fmla="*/ 0 h 606"/>
                <a:gd name="T8" fmla="*/ 810 w 810"/>
                <a:gd name="T9" fmla="*/ 159 h 606"/>
                <a:gd name="T10" fmla="*/ 468 w 810"/>
                <a:gd name="T11" fmla="*/ 600 h 606"/>
                <a:gd name="T12" fmla="*/ 804 w 810"/>
                <a:gd name="T13" fmla="*/ 161 h 606"/>
                <a:gd name="T14" fmla="*/ 8 w 810"/>
                <a:gd name="T15" fmla="*/ 5 h 606"/>
                <a:gd name="T16" fmla="*/ 468 w 810"/>
                <a:gd name="T17" fmla="*/ 600 h 6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10" h="606">
                  <a:moveTo>
                    <a:pt x="810" y="159"/>
                  </a:moveTo>
                  <a:lnTo>
                    <a:pt x="468" y="606"/>
                  </a:lnTo>
                  <a:lnTo>
                    <a:pt x="466" y="605"/>
                  </a:lnTo>
                  <a:lnTo>
                    <a:pt x="0" y="0"/>
                  </a:lnTo>
                  <a:lnTo>
                    <a:pt x="810" y="159"/>
                  </a:lnTo>
                  <a:close/>
                  <a:moveTo>
                    <a:pt x="468" y="600"/>
                  </a:moveTo>
                  <a:lnTo>
                    <a:pt x="804" y="161"/>
                  </a:lnTo>
                  <a:lnTo>
                    <a:pt x="8" y="5"/>
                  </a:lnTo>
                  <a:lnTo>
                    <a:pt x="468" y="60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98" name="Freeform 27">
              <a:extLst>
                <a:ext uri="{FF2B5EF4-FFF2-40B4-BE49-F238E27FC236}">
                  <a16:creationId xmlns:a16="http://schemas.microsoft.com/office/drawing/2014/main" id="{DFA60576-D302-4DF5-898A-518AA86EC54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048" y="4786"/>
              <a:ext cx="778" cy="863"/>
            </a:xfrm>
            <a:custGeom>
              <a:avLst/>
              <a:gdLst>
                <a:gd name="T0" fmla="*/ 778 w 778"/>
                <a:gd name="T1" fmla="*/ 273 h 863"/>
                <a:gd name="T2" fmla="*/ 334 w 778"/>
                <a:gd name="T3" fmla="*/ 863 h 863"/>
                <a:gd name="T4" fmla="*/ 0 w 778"/>
                <a:gd name="T5" fmla="*/ 0 h 863"/>
                <a:gd name="T6" fmla="*/ 3 w 778"/>
                <a:gd name="T7" fmla="*/ 1 h 863"/>
                <a:gd name="T8" fmla="*/ 778 w 778"/>
                <a:gd name="T9" fmla="*/ 273 h 863"/>
                <a:gd name="T10" fmla="*/ 335 w 778"/>
                <a:gd name="T11" fmla="*/ 856 h 863"/>
                <a:gd name="T12" fmla="*/ 773 w 778"/>
                <a:gd name="T13" fmla="*/ 275 h 863"/>
                <a:gd name="T14" fmla="*/ 6 w 778"/>
                <a:gd name="T15" fmla="*/ 7 h 863"/>
                <a:gd name="T16" fmla="*/ 335 w 778"/>
                <a:gd name="T17" fmla="*/ 856 h 8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78" h="863">
                  <a:moveTo>
                    <a:pt x="778" y="273"/>
                  </a:moveTo>
                  <a:lnTo>
                    <a:pt x="334" y="863"/>
                  </a:lnTo>
                  <a:lnTo>
                    <a:pt x="0" y="0"/>
                  </a:lnTo>
                  <a:lnTo>
                    <a:pt x="3" y="1"/>
                  </a:lnTo>
                  <a:lnTo>
                    <a:pt x="778" y="273"/>
                  </a:lnTo>
                  <a:close/>
                  <a:moveTo>
                    <a:pt x="335" y="856"/>
                  </a:moveTo>
                  <a:lnTo>
                    <a:pt x="773" y="275"/>
                  </a:lnTo>
                  <a:lnTo>
                    <a:pt x="6" y="7"/>
                  </a:lnTo>
                  <a:lnTo>
                    <a:pt x="335" y="85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99" name="Freeform 28">
              <a:extLst>
                <a:ext uri="{FF2B5EF4-FFF2-40B4-BE49-F238E27FC236}">
                  <a16:creationId xmlns:a16="http://schemas.microsoft.com/office/drawing/2014/main" id="{1780BAD0-8C7C-42FF-9C45-9E555584B31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379" y="5057"/>
              <a:ext cx="638" cy="666"/>
            </a:xfrm>
            <a:custGeom>
              <a:avLst/>
              <a:gdLst>
                <a:gd name="T0" fmla="*/ 445 w 638"/>
                <a:gd name="T1" fmla="*/ 0 h 666"/>
                <a:gd name="T2" fmla="*/ 446 w 638"/>
                <a:gd name="T3" fmla="*/ 3 h 666"/>
                <a:gd name="T4" fmla="*/ 638 w 638"/>
                <a:gd name="T5" fmla="*/ 666 h 666"/>
                <a:gd name="T6" fmla="*/ 634 w 638"/>
                <a:gd name="T7" fmla="*/ 666 h 666"/>
                <a:gd name="T8" fmla="*/ 0 w 638"/>
                <a:gd name="T9" fmla="*/ 590 h 666"/>
                <a:gd name="T10" fmla="*/ 445 w 638"/>
                <a:gd name="T11" fmla="*/ 0 h 666"/>
                <a:gd name="T12" fmla="*/ 632 w 638"/>
                <a:gd name="T13" fmla="*/ 662 h 666"/>
                <a:gd name="T14" fmla="*/ 443 w 638"/>
                <a:gd name="T15" fmla="*/ 8 h 666"/>
                <a:gd name="T16" fmla="*/ 7 w 638"/>
                <a:gd name="T17" fmla="*/ 587 h 666"/>
                <a:gd name="T18" fmla="*/ 632 w 638"/>
                <a:gd name="T19" fmla="*/ 662 h 6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38" h="666">
                  <a:moveTo>
                    <a:pt x="445" y="0"/>
                  </a:moveTo>
                  <a:lnTo>
                    <a:pt x="446" y="3"/>
                  </a:lnTo>
                  <a:lnTo>
                    <a:pt x="638" y="666"/>
                  </a:lnTo>
                  <a:lnTo>
                    <a:pt x="634" y="666"/>
                  </a:lnTo>
                  <a:lnTo>
                    <a:pt x="0" y="590"/>
                  </a:lnTo>
                  <a:lnTo>
                    <a:pt x="445" y="0"/>
                  </a:lnTo>
                  <a:close/>
                  <a:moveTo>
                    <a:pt x="632" y="662"/>
                  </a:moveTo>
                  <a:lnTo>
                    <a:pt x="443" y="8"/>
                  </a:lnTo>
                  <a:lnTo>
                    <a:pt x="7" y="587"/>
                  </a:lnTo>
                  <a:lnTo>
                    <a:pt x="632" y="66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00" name="Freeform 29">
              <a:extLst>
                <a:ext uri="{FF2B5EF4-FFF2-40B4-BE49-F238E27FC236}">
                  <a16:creationId xmlns:a16="http://schemas.microsoft.com/office/drawing/2014/main" id="{B2C4ECAD-E8FD-480F-A64E-09CF5D067172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6" y="3683"/>
              <a:ext cx="87" cy="86"/>
            </a:xfrm>
            <a:custGeom>
              <a:avLst/>
              <a:gdLst>
                <a:gd name="T0" fmla="*/ 8 w 75"/>
                <a:gd name="T1" fmla="*/ 22 h 74"/>
                <a:gd name="T2" fmla="*/ 53 w 75"/>
                <a:gd name="T3" fmla="*/ 8 h 74"/>
                <a:gd name="T4" fmla="*/ 66 w 75"/>
                <a:gd name="T5" fmla="*/ 52 h 74"/>
                <a:gd name="T6" fmla="*/ 22 w 75"/>
                <a:gd name="T7" fmla="*/ 66 h 74"/>
                <a:gd name="T8" fmla="*/ 8 w 75"/>
                <a:gd name="T9" fmla="*/ 22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74">
                  <a:moveTo>
                    <a:pt x="8" y="22"/>
                  </a:moveTo>
                  <a:cubicBezTo>
                    <a:pt x="17" y="6"/>
                    <a:pt x="37" y="0"/>
                    <a:pt x="53" y="8"/>
                  </a:cubicBezTo>
                  <a:cubicBezTo>
                    <a:pt x="69" y="16"/>
                    <a:pt x="75" y="36"/>
                    <a:pt x="66" y="52"/>
                  </a:cubicBezTo>
                  <a:cubicBezTo>
                    <a:pt x="58" y="68"/>
                    <a:pt x="38" y="74"/>
                    <a:pt x="22" y="66"/>
                  </a:cubicBezTo>
                  <a:cubicBezTo>
                    <a:pt x="6" y="58"/>
                    <a:pt x="0" y="38"/>
                    <a:pt x="8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01" name="Freeform 30">
              <a:extLst>
                <a:ext uri="{FF2B5EF4-FFF2-40B4-BE49-F238E27FC236}">
                  <a16:creationId xmlns:a16="http://schemas.microsoft.com/office/drawing/2014/main" id="{2971FAAA-70F0-4061-AFCB-D1FC08FBF36F}"/>
                </a:ext>
              </a:extLst>
            </p:cNvPr>
            <p:cNvSpPr>
              <a:spLocks/>
            </p:cNvSpPr>
            <p:nvPr/>
          </p:nvSpPr>
          <p:spPr bwMode="auto">
            <a:xfrm>
              <a:off x="5597" y="3673"/>
              <a:ext cx="86" cy="86"/>
            </a:xfrm>
            <a:custGeom>
              <a:avLst/>
              <a:gdLst>
                <a:gd name="T0" fmla="*/ 9 w 75"/>
                <a:gd name="T1" fmla="*/ 23 h 75"/>
                <a:gd name="T2" fmla="*/ 53 w 75"/>
                <a:gd name="T3" fmla="*/ 9 h 75"/>
                <a:gd name="T4" fmla="*/ 67 w 75"/>
                <a:gd name="T5" fmla="*/ 53 h 75"/>
                <a:gd name="T6" fmla="*/ 23 w 75"/>
                <a:gd name="T7" fmla="*/ 67 h 75"/>
                <a:gd name="T8" fmla="*/ 9 w 75"/>
                <a:gd name="T9" fmla="*/ 23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75">
                  <a:moveTo>
                    <a:pt x="9" y="23"/>
                  </a:moveTo>
                  <a:cubicBezTo>
                    <a:pt x="17" y="7"/>
                    <a:pt x="37" y="0"/>
                    <a:pt x="53" y="9"/>
                  </a:cubicBezTo>
                  <a:cubicBezTo>
                    <a:pt x="69" y="17"/>
                    <a:pt x="75" y="37"/>
                    <a:pt x="67" y="53"/>
                  </a:cubicBezTo>
                  <a:cubicBezTo>
                    <a:pt x="58" y="69"/>
                    <a:pt x="39" y="75"/>
                    <a:pt x="23" y="67"/>
                  </a:cubicBezTo>
                  <a:cubicBezTo>
                    <a:pt x="7" y="58"/>
                    <a:pt x="0" y="39"/>
                    <a:pt x="9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02" name="Freeform 31">
              <a:extLst>
                <a:ext uri="{FF2B5EF4-FFF2-40B4-BE49-F238E27FC236}">
                  <a16:creationId xmlns:a16="http://schemas.microsoft.com/office/drawing/2014/main" id="{5CCDB80A-0C36-41C7-9B64-BAFFDC076F89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0" y="3285"/>
              <a:ext cx="85" cy="86"/>
            </a:xfrm>
            <a:custGeom>
              <a:avLst/>
              <a:gdLst>
                <a:gd name="T0" fmla="*/ 8 w 74"/>
                <a:gd name="T1" fmla="*/ 22 h 75"/>
                <a:gd name="T2" fmla="*/ 52 w 74"/>
                <a:gd name="T3" fmla="*/ 8 h 75"/>
                <a:gd name="T4" fmla="*/ 66 w 74"/>
                <a:gd name="T5" fmla="*/ 53 h 75"/>
                <a:gd name="T6" fmla="*/ 22 w 74"/>
                <a:gd name="T7" fmla="*/ 66 h 75"/>
                <a:gd name="T8" fmla="*/ 8 w 74"/>
                <a:gd name="T9" fmla="*/ 2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4" h="75">
                  <a:moveTo>
                    <a:pt x="8" y="22"/>
                  </a:moveTo>
                  <a:cubicBezTo>
                    <a:pt x="16" y="6"/>
                    <a:pt x="36" y="0"/>
                    <a:pt x="52" y="8"/>
                  </a:cubicBezTo>
                  <a:cubicBezTo>
                    <a:pt x="68" y="17"/>
                    <a:pt x="74" y="37"/>
                    <a:pt x="66" y="53"/>
                  </a:cubicBezTo>
                  <a:cubicBezTo>
                    <a:pt x="58" y="69"/>
                    <a:pt x="38" y="75"/>
                    <a:pt x="22" y="66"/>
                  </a:cubicBezTo>
                  <a:cubicBezTo>
                    <a:pt x="6" y="58"/>
                    <a:pt x="0" y="38"/>
                    <a:pt x="8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03" name="Freeform 32">
              <a:extLst>
                <a:ext uri="{FF2B5EF4-FFF2-40B4-BE49-F238E27FC236}">
                  <a16:creationId xmlns:a16="http://schemas.microsoft.com/office/drawing/2014/main" id="{5A5B78C9-DD70-4160-8EC4-11A4B51A18DE}"/>
                </a:ext>
              </a:extLst>
            </p:cNvPr>
            <p:cNvSpPr>
              <a:spLocks/>
            </p:cNvSpPr>
            <p:nvPr/>
          </p:nvSpPr>
          <p:spPr bwMode="auto">
            <a:xfrm>
              <a:off x="6566" y="3323"/>
              <a:ext cx="86" cy="86"/>
            </a:xfrm>
            <a:custGeom>
              <a:avLst/>
              <a:gdLst>
                <a:gd name="T0" fmla="*/ 8 w 75"/>
                <a:gd name="T1" fmla="*/ 22 h 75"/>
                <a:gd name="T2" fmla="*/ 53 w 75"/>
                <a:gd name="T3" fmla="*/ 8 h 75"/>
                <a:gd name="T4" fmla="*/ 66 w 75"/>
                <a:gd name="T5" fmla="*/ 53 h 75"/>
                <a:gd name="T6" fmla="*/ 22 w 75"/>
                <a:gd name="T7" fmla="*/ 66 h 75"/>
                <a:gd name="T8" fmla="*/ 8 w 75"/>
                <a:gd name="T9" fmla="*/ 2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75">
                  <a:moveTo>
                    <a:pt x="8" y="22"/>
                  </a:moveTo>
                  <a:cubicBezTo>
                    <a:pt x="17" y="6"/>
                    <a:pt x="37" y="0"/>
                    <a:pt x="53" y="8"/>
                  </a:cubicBezTo>
                  <a:cubicBezTo>
                    <a:pt x="69" y="17"/>
                    <a:pt x="75" y="37"/>
                    <a:pt x="66" y="53"/>
                  </a:cubicBezTo>
                  <a:cubicBezTo>
                    <a:pt x="58" y="69"/>
                    <a:pt x="38" y="75"/>
                    <a:pt x="22" y="66"/>
                  </a:cubicBezTo>
                  <a:cubicBezTo>
                    <a:pt x="6" y="58"/>
                    <a:pt x="0" y="38"/>
                    <a:pt x="8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04" name="Freeform 33">
              <a:extLst>
                <a:ext uri="{FF2B5EF4-FFF2-40B4-BE49-F238E27FC236}">
                  <a16:creationId xmlns:a16="http://schemas.microsoft.com/office/drawing/2014/main" id="{7F36C0D5-A5BF-4DD3-98E3-234817190E37}"/>
                </a:ext>
              </a:extLst>
            </p:cNvPr>
            <p:cNvSpPr>
              <a:spLocks/>
            </p:cNvSpPr>
            <p:nvPr/>
          </p:nvSpPr>
          <p:spPr bwMode="auto">
            <a:xfrm>
              <a:off x="5892" y="3885"/>
              <a:ext cx="87" cy="86"/>
            </a:xfrm>
            <a:custGeom>
              <a:avLst/>
              <a:gdLst>
                <a:gd name="T0" fmla="*/ 9 w 75"/>
                <a:gd name="T1" fmla="*/ 23 h 75"/>
                <a:gd name="T2" fmla="*/ 53 w 75"/>
                <a:gd name="T3" fmla="*/ 9 h 75"/>
                <a:gd name="T4" fmla="*/ 67 w 75"/>
                <a:gd name="T5" fmla="*/ 53 h 75"/>
                <a:gd name="T6" fmla="*/ 22 w 75"/>
                <a:gd name="T7" fmla="*/ 67 h 75"/>
                <a:gd name="T8" fmla="*/ 9 w 75"/>
                <a:gd name="T9" fmla="*/ 23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75">
                  <a:moveTo>
                    <a:pt x="9" y="23"/>
                  </a:moveTo>
                  <a:cubicBezTo>
                    <a:pt x="17" y="7"/>
                    <a:pt x="37" y="0"/>
                    <a:pt x="53" y="9"/>
                  </a:cubicBezTo>
                  <a:cubicBezTo>
                    <a:pt x="69" y="17"/>
                    <a:pt x="75" y="37"/>
                    <a:pt x="67" y="53"/>
                  </a:cubicBezTo>
                  <a:cubicBezTo>
                    <a:pt x="58" y="69"/>
                    <a:pt x="38" y="75"/>
                    <a:pt x="22" y="67"/>
                  </a:cubicBezTo>
                  <a:cubicBezTo>
                    <a:pt x="6" y="58"/>
                    <a:pt x="0" y="39"/>
                    <a:pt x="9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05" name="Freeform 34">
              <a:extLst>
                <a:ext uri="{FF2B5EF4-FFF2-40B4-BE49-F238E27FC236}">
                  <a16:creationId xmlns:a16="http://schemas.microsoft.com/office/drawing/2014/main" id="{3024493D-49C5-4575-9798-89B5C1A8B326}"/>
                </a:ext>
              </a:extLst>
            </p:cNvPr>
            <p:cNvSpPr>
              <a:spLocks/>
            </p:cNvSpPr>
            <p:nvPr/>
          </p:nvSpPr>
          <p:spPr bwMode="auto">
            <a:xfrm>
              <a:off x="7203" y="4672"/>
              <a:ext cx="87" cy="86"/>
            </a:xfrm>
            <a:custGeom>
              <a:avLst/>
              <a:gdLst>
                <a:gd name="T0" fmla="*/ 9 w 75"/>
                <a:gd name="T1" fmla="*/ 22 h 75"/>
                <a:gd name="T2" fmla="*/ 53 w 75"/>
                <a:gd name="T3" fmla="*/ 8 h 75"/>
                <a:gd name="T4" fmla="*/ 67 w 75"/>
                <a:gd name="T5" fmla="*/ 53 h 75"/>
                <a:gd name="T6" fmla="*/ 22 w 75"/>
                <a:gd name="T7" fmla="*/ 66 h 75"/>
                <a:gd name="T8" fmla="*/ 9 w 75"/>
                <a:gd name="T9" fmla="*/ 2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75">
                  <a:moveTo>
                    <a:pt x="9" y="22"/>
                  </a:moveTo>
                  <a:cubicBezTo>
                    <a:pt x="17" y="6"/>
                    <a:pt x="37" y="0"/>
                    <a:pt x="53" y="8"/>
                  </a:cubicBezTo>
                  <a:cubicBezTo>
                    <a:pt x="69" y="17"/>
                    <a:pt x="75" y="37"/>
                    <a:pt x="67" y="53"/>
                  </a:cubicBezTo>
                  <a:cubicBezTo>
                    <a:pt x="58" y="69"/>
                    <a:pt x="38" y="75"/>
                    <a:pt x="22" y="66"/>
                  </a:cubicBezTo>
                  <a:cubicBezTo>
                    <a:pt x="6" y="58"/>
                    <a:pt x="0" y="38"/>
                    <a:pt x="9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06" name="Freeform 35">
              <a:extLst>
                <a:ext uri="{FF2B5EF4-FFF2-40B4-BE49-F238E27FC236}">
                  <a16:creationId xmlns:a16="http://schemas.microsoft.com/office/drawing/2014/main" id="{A92BFE8A-431C-484C-B80A-562352970471}"/>
                </a:ext>
              </a:extLst>
            </p:cNvPr>
            <p:cNvSpPr>
              <a:spLocks/>
            </p:cNvSpPr>
            <p:nvPr/>
          </p:nvSpPr>
          <p:spPr bwMode="auto">
            <a:xfrm>
              <a:off x="6973" y="5681"/>
              <a:ext cx="85" cy="87"/>
            </a:xfrm>
            <a:custGeom>
              <a:avLst/>
              <a:gdLst>
                <a:gd name="T0" fmla="*/ 8 w 74"/>
                <a:gd name="T1" fmla="*/ 22 h 75"/>
                <a:gd name="T2" fmla="*/ 52 w 74"/>
                <a:gd name="T3" fmla="*/ 8 h 75"/>
                <a:gd name="T4" fmla="*/ 66 w 74"/>
                <a:gd name="T5" fmla="*/ 53 h 75"/>
                <a:gd name="T6" fmla="*/ 22 w 74"/>
                <a:gd name="T7" fmla="*/ 66 h 75"/>
                <a:gd name="T8" fmla="*/ 8 w 74"/>
                <a:gd name="T9" fmla="*/ 2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4" h="75">
                  <a:moveTo>
                    <a:pt x="8" y="22"/>
                  </a:moveTo>
                  <a:cubicBezTo>
                    <a:pt x="16" y="6"/>
                    <a:pt x="36" y="0"/>
                    <a:pt x="52" y="8"/>
                  </a:cubicBezTo>
                  <a:cubicBezTo>
                    <a:pt x="68" y="17"/>
                    <a:pt x="74" y="37"/>
                    <a:pt x="66" y="53"/>
                  </a:cubicBezTo>
                  <a:cubicBezTo>
                    <a:pt x="57" y="69"/>
                    <a:pt x="38" y="75"/>
                    <a:pt x="22" y="66"/>
                  </a:cubicBezTo>
                  <a:cubicBezTo>
                    <a:pt x="6" y="58"/>
                    <a:pt x="0" y="38"/>
                    <a:pt x="8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07" name="Freeform 36">
              <a:extLst>
                <a:ext uri="{FF2B5EF4-FFF2-40B4-BE49-F238E27FC236}">
                  <a16:creationId xmlns:a16="http://schemas.microsoft.com/office/drawing/2014/main" id="{63D5A067-5101-4A84-9374-7A05FC8926E2}"/>
                </a:ext>
              </a:extLst>
            </p:cNvPr>
            <p:cNvSpPr>
              <a:spLocks/>
            </p:cNvSpPr>
            <p:nvPr/>
          </p:nvSpPr>
          <p:spPr bwMode="auto">
            <a:xfrm>
              <a:off x="5643" y="2879"/>
              <a:ext cx="87" cy="87"/>
            </a:xfrm>
            <a:custGeom>
              <a:avLst/>
              <a:gdLst>
                <a:gd name="T0" fmla="*/ 8 w 75"/>
                <a:gd name="T1" fmla="*/ 23 h 75"/>
                <a:gd name="T2" fmla="*/ 52 w 75"/>
                <a:gd name="T3" fmla="*/ 9 h 75"/>
                <a:gd name="T4" fmla="*/ 66 w 75"/>
                <a:gd name="T5" fmla="*/ 53 h 75"/>
                <a:gd name="T6" fmla="*/ 22 w 75"/>
                <a:gd name="T7" fmla="*/ 67 h 75"/>
                <a:gd name="T8" fmla="*/ 8 w 75"/>
                <a:gd name="T9" fmla="*/ 23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75">
                  <a:moveTo>
                    <a:pt x="8" y="23"/>
                  </a:moveTo>
                  <a:cubicBezTo>
                    <a:pt x="17" y="7"/>
                    <a:pt x="36" y="0"/>
                    <a:pt x="52" y="9"/>
                  </a:cubicBezTo>
                  <a:cubicBezTo>
                    <a:pt x="68" y="17"/>
                    <a:pt x="75" y="37"/>
                    <a:pt x="66" y="53"/>
                  </a:cubicBezTo>
                  <a:cubicBezTo>
                    <a:pt x="58" y="69"/>
                    <a:pt x="38" y="75"/>
                    <a:pt x="22" y="67"/>
                  </a:cubicBezTo>
                  <a:cubicBezTo>
                    <a:pt x="6" y="58"/>
                    <a:pt x="0" y="39"/>
                    <a:pt x="8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08" name="Freeform 37">
              <a:extLst>
                <a:ext uri="{FF2B5EF4-FFF2-40B4-BE49-F238E27FC236}">
                  <a16:creationId xmlns:a16="http://schemas.microsoft.com/office/drawing/2014/main" id="{52D7E1EE-ADB5-4501-9311-F66AA499A844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9" y="5054"/>
              <a:ext cx="87" cy="87"/>
            </a:xfrm>
            <a:custGeom>
              <a:avLst/>
              <a:gdLst>
                <a:gd name="T0" fmla="*/ 9 w 75"/>
                <a:gd name="T1" fmla="*/ 22 h 75"/>
                <a:gd name="T2" fmla="*/ 53 w 75"/>
                <a:gd name="T3" fmla="*/ 8 h 75"/>
                <a:gd name="T4" fmla="*/ 67 w 75"/>
                <a:gd name="T5" fmla="*/ 53 h 75"/>
                <a:gd name="T6" fmla="*/ 22 w 75"/>
                <a:gd name="T7" fmla="*/ 66 h 75"/>
                <a:gd name="T8" fmla="*/ 9 w 75"/>
                <a:gd name="T9" fmla="*/ 2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75">
                  <a:moveTo>
                    <a:pt x="9" y="22"/>
                  </a:moveTo>
                  <a:cubicBezTo>
                    <a:pt x="17" y="6"/>
                    <a:pt x="37" y="0"/>
                    <a:pt x="53" y="8"/>
                  </a:cubicBezTo>
                  <a:cubicBezTo>
                    <a:pt x="69" y="17"/>
                    <a:pt x="75" y="37"/>
                    <a:pt x="67" y="53"/>
                  </a:cubicBezTo>
                  <a:cubicBezTo>
                    <a:pt x="58" y="69"/>
                    <a:pt x="38" y="75"/>
                    <a:pt x="22" y="66"/>
                  </a:cubicBezTo>
                  <a:cubicBezTo>
                    <a:pt x="6" y="58"/>
                    <a:pt x="0" y="38"/>
                    <a:pt x="9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09" name="Freeform 38">
              <a:extLst>
                <a:ext uri="{FF2B5EF4-FFF2-40B4-BE49-F238E27FC236}">
                  <a16:creationId xmlns:a16="http://schemas.microsoft.com/office/drawing/2014/main" id="{9C3DAD42-17B1-4DA7-848F-DBB9FF45FFA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08" y="5034"/>
              <a:ext cx="129" cy="128"/>
            </a:xfrm>
            <a:custGeom>
              <a:avLst/>
              <a:gdLst>
                <a:gd name="T0" fmla="*/ 79 w 111"/>
                <a:gd name="T1" fmla="*/ 12 h 111"/>
                <a:gd name="T2" fmla="*/ 99 w 111"/>
                <a:gd name="T3" fmla="*/ 78 h 111"/>
                <a:gd name="T4" fmla="*/ 33 w 111"/>
                <a:gd name="T5" fmla="*/ 99 h 111"/>
                <a:gd name="T6" fmla="*/ 13 w 111"/>
                <a:gd name="T7" fmla="*/ 33 h 111"/>
                <a:gd name="T8" fmla="*/ 79 w 111"/>
                <a:gd name="T9" fmla="*/ 12 h 111"/>
                <a:gd name="T10" fmla="*/ 34 w 111"/>
                <a:gd name="T11" fmla="*/ 97 h 111"/>
                <a:gd name="T12" fmla="*/ 97 w 111"/>
                <a:gd name="T13" fmla="*/ 77 h 111"/>
                <a:gd name="T14" fmla="*/ 78 w 111"/>
                <a:gd name="T15" fmla="*/ 14 h 111"/>
                <a:gd name="T16" fmla="*/ 14 w 111"/>
                <a:gd name="T17" fmla="*/ 34 h 111"/>
                <a:gd name="T18" fmla="*/ 34 w 111"/>
                <a:gd name="T19" fmla="*/ 97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1" h="111">
                  <a:moveTo>
                    <a:pt x="79" y="12"/>
                  </a:moveTo>
                  <a:cubicBezTo>
                    <a:pt x="102" y="25"/>
                    <a:pt x="111" y="54"/>
                    <a:pt x="99" y="78"/>
                  </a:cubicBezTo>
                  <a:cubicBezTo>
                    <a:pt x="86" y="102"/>
                    <a:pt x="57" y="111"/>
                    <a:pt x="33" y="99"/>
                  </a:cubicBezTo>
                  <a:cubicBezTo>
                    <a:pt x="9" y="86"/>
                    <a:pt x="0" y="56"/>
                    <a:pt x="13" y="33"/>
                  </a:cubicBezTo>
                  <a:cubicBezTo>
                    <a:pt x="25" y="9"/>
                    <a:pt x="55" y="0"/>
                    <a:pt x="79" y="12"/>
                  </a:cubicBezTo>
                  <a:close/>
                  <a:moveTo>
                    <a:pt x="34" y="97"/>
                  </a:moveTo>
                  <a:cubicBezTo>
                    <a:pt x="57" y="109"/>
                    <a:pt x="85" y="100"/>
                    <a:pt x="97" y="77"/>
                  </a:cubicBezTo>
                  <a:cubicBezTo>
                    <a:pt x="109" y="54"/>
                    <a:pt x="100" y="26"/>
                    <a:pt x="78" y="14"/>
                  </a:cubicBezTo>
                  <a:cubicBezTo>
                    <a:pt x="55" y="2"/>
                    <a:pt x="26" y="11"/>
                    <a:pt x="14" y="34"/>
                  </a:cubicBezTo>
                  <a:cubicBezTo>
                    <a:pt x="2" y="56"/>
                    <a:pt x="11" y="85"/>
                    <a:pt x="34" y="9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10" name="Freeform 39">
              <a:extLst>
                <a:ext uri="{FF2B5EF4-FFF2-40B4-BE49-F238E27FC236}">
                  <a16:creationId xmlns:a16="http://schemas.microsoft.com/office/drawing/2014/main" id="{E409D464-CD7E-471A-85C9-B682FB83A99D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9" y="4387"/>
              <a:ext cx="86" cy="87"/>
            </a:xfrm>
            <a:custGeom>
              <a:avLst/>
              <a:gdLst>
                <a:gd name="T0" fmla="*/ 8 w 75"/>
                <a:gd name="T1" fmla="*/ 22 h 75"/>
                <a:gd name="T2" fmla="*/ 52 w 75"/>
                <a:gd name="T3" fmla="*/ 8 h 75"/>
                <a:gd name="T4" fmla="*/ 66 w 75"/>
                <a:gd name="T5" fmla="*/ 53 h 75"/>
                <a:gd name="T6" fmla="*/ 22 w 75"/>
                <a:gd name="T7" fmla="*/ 66 h 75"/>
                <a:gd name="T8" fmla="*/ 8 w 75"/>
                <a:gd name="T9" fmla="*/ 2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75">
                  <a:moveTo>
                    <a:pt x="8" y="22"/>
                  </a:moveTo>
                  <a:cubicBezTo>
                    <a:pt x="17" y="6"/>
                    <a:pt x="36" y="0"/>
                    <a:pt x="52" y="8"/>
                  </a:cubicBezTo>
                  <a:cubicBezTo>
                    <a:pt x="69" y="17"/>
                    <a:pt x="75" y="37"/>
                    <a:pt x="66" y="53"/>
                  </a:cubicBezTo>
                  <a:cubicBezTo>
                    <a:pt x="58" y="69"/>
                    <a:pt x="38" y="75"/>
                    <a:pt x="22" y="66"/>
                  </a:cubicBezTo>
                  <a:cubicBezTo>
                    <a:pt x="6" y="58"/>
                    <a:pt x="0" y="38"/>
                    <a:pt x="8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11" name="Freeform 40">
              <a:extLst>
                <a:ext uri="{FF2B5EF4-FFF2-40B4-BE49-F238E27FC236}">
                  <a16:creationId xmlns:a16="http://schemas.microsoft.com/office/drawing/2014/main" id="{88244BAD-CE42-4E4B-B1A1-961AA168D2B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797" y="4367"/>
              <a:ext cx="129" cy="128"/>
            </a:xfrm>
            <a:custGeom>
              <a:avLst/>
              <a:gdLst>
                <a:gd name="T0" fmla="*/ 79 w 112"/>
                <a:gd name="T1" fmla="*/ 12 h 111"/>
                <a:gd name="T2" fmla="*/ 99 w 112"/>
                <a:gd name="T3" fmla="*/ 78 h 111"/>
                <a:gd name="T4" fmla="*/ 33 w 112"/>
                <a:gd name="T5" fmla="*/ 99 h 111"/>
                <a:gd name="T6" fmla="*/ 13 w 112"/>
                <a:gd name="T7" fmla="*/ 33 h 111"/>
                <a:gd name="T8" fmla="*/ 79 w 112"/>
                <a:gd name="T9" fmla="*/ 12 h 111"/>
                <a:gd name="T10" fmla="*/ 34 w 112"/>
                <a:gd name="T11" fmla="*/ 97 h 111"/>
                <a:gd name="T12" fmla="*/ 98 w 112"/>
                <a:gd name="T13" fmla="*/ 77 h 111"/>
                <a:gd name="T14" fmla="*/ 78 w 112"/>
                <a:gd name="T15" fmla="*/ 14 h 111"/>
                <a:gd name="T16" fmla="*/ 15 w 112"/>
                <a:gd name="T17" fmla="*/ 34 h 111"/>
                <a:gd name="T18" fmla="*/ 34 w 112"/>
                <a:gd name="T19" fmla="*/ 97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2" h="111">
                  <a:moveTo>
                    <a:pt x="79" y="12"/>
                  </a:moveTo>
                  <a:cubicBezTo>
                    <a:pt x="103" y="25"/>
                    <a:pt x="112" y="54"/>
                    <a:pt x="99" y="78"/>
                  </a:cubicBezTo>
                  <a:cubicBezTo>
                    <a:pt x="87" y="102"/>
                    <a:pt x="57" y="111"/>
                    <a:pt x="33" y="99"/>
                  </a:cubicBezTo>
                  <a:cubicBezTo>
                    <a:pt x="10" y="86"/>
                    <a:pt x="0" y="56"/>
                    <a:pt x="13" y="33"/>
                  </a:cubicBezTo>
                  <a:cubicBezTo>
                    <a:pt x="26" y="9"/>
                    <a:pt x="55" y="0"/>
                    <a:pt x="79" y="12"/>
                  </a:cubicBezTo>
                  <a:close/>
                  <a:moveTo>
                    <a:pt x="34" y="97"/>
                  </a:moveTo>
                  <a:cubicBezTo>
                    <a:pt x="57" y="109"/>
                    <a:pt x="86" y="100"/>
                    <a:pt x="98" y="77"/>
                  </a:cubicBezTo>
                  <a:cubicBezTo>
                    <a:pt x="110" y="54"/>
                    <a:pt x="101" y="26"/>
                    <a:pt x="78" y="14"/>
                  </a:cubicBezTo>
                  <a:cubicBezTo>
                    <a:pt x="55" y="2"/>
                    <a:pt x="27" y="11"/>
                    <a:pt x="15" y="34"/>
                  </a:cubicBezTo>
                  <a:cubicBezTo>
                    <a:pt x="3" y="56"/>
                    <a:pt x="12" y="85"/>
                    <a:pt x="34" y="9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12" name="Freeform 41">
              <a:extLst>
                <a:ext uri="{FF2B5EF4-FFF2-40B4-BE49-F238E27FC236}">
                  <a16:creationId xmlns:a16="http://schemas.microsoft.com/office/drawing/2014/main" id="{52E44344-1667-4D7A-A255-A35E52D4AC9C}"/>
                </a:ext>
              </a:extLst>
            </p:cNvPr>
            <p:cNvSpPr>
              <a:spLocks/>
            </p:cNvSpPr>
            <p:nvPr/>
          </p:nvSpPr>
          <p:spPr bwMode="auto">
            <a:xfrm>
              <a:off x="6238" y="4067"/>
              <a:ext cx="87" cy="87"/>
            </a:xfrm>
            <a:custGeom>
              <a:avLst/>
              <a:gdLst>
                <a:gd name="T0" fmla="*/ 8 w 75"/>
                <a:gd name="T1" fmla="*/ 22 h 75"/>
                <a:gd name="T2" fmla="*/ 52 w 75"/>
                <a:gd name="T3" fmla="*/ 9 h 75"/>
                <a:gd name="T4" fmla="*/ 66 w 75"/>
                <a:gd name="T5" fmla="*/ 53 h 75"/>
                <a:gd name="T6" fmla="*/ 22 w 75"/>
                <a:gd name="T7" fmla="*/ 67 h 75"/>
                <a:gd name="T8" fmla="*/ 8 w 75"/>
                <a:gd name="T9" fmla="*/ 2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75">
                  <a:moveTo>
                    <a:pt x="8" y="22"/>
                  </a:moveTo>
                  <a:cubicBezTo>
                    <a:pt x="17" y="6"/>
                    <a:pt x="36" y="0"/>
                    <a:pt x="52" y="9"/>
                  </a:cubicBezTo>
                  <a:cubicBezTo>
                    <a:pt x="68" y="17"/>
                    <a:pt x="75" y="37"/>
                    <a:pt x="66" y="53"/>
                  </a:cubicBezTo>
                  <a:cubicBezTo>
                    <a:pt x="58" y="69"/>
                    <a:pt x="38" y="75"/>
                    <a:pt x="22" y="67"/>
                  </a:cubicBezTo>
                  <a:cubicBezTo>
                    <a:pt x="6" y="58"/>
                    <a:pt x="0" y="38"/>
                    <a:pt x="8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13" name="Freeform 42">
              <a:extLst>
                <a:ext uri="{FF2B5EF4-FFF2-40B4-BE49-F238E27FC236}">
                  <a16:creationId xmlns:a16="http://schemas.microsoft.com/office/drawing/2014/main" id="{4D9CF274-E414-4183-9CE3-9516C72B44D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216" y="4046"/>
              <a:ext cx="129" cy="128"/>
            </a:xfrm>
            <a:custGeom>
              <a:avLst/>
              <a:gdLst>
                <a:gd name="T0" fmla="*/ 79 w 112"/>
                <a:gd name="T1" fmla="*/ 12 h 111"/>
                <a:gd name="T2" fmla="*/ 99 w 112"/>
                <a:gd name="T3" fmla="*/ 78 h 111"/>
                <a:gd name="T4" fmla="*/ 33 w 112"/>
                <a:gd name="T5" fmla="*/ 99 h 111"/>
                <a:gd name="T6" fmla="*/ 13 w 112"/>
                <a:gd name="T7" fmla="*/ 33 h 111"/>
                <a:gd name="T8" fmla="*/ 79 w 112"/>
                <a:gd name="T9" fmla="*/ 12 h 111"/>
                <a:gd name="T10" fmla="*/ 34 w 112"/>
                <a:gd name="T11" fmla="*/ 97 h 111"/>
                <a:gd name="T12" fmla="*/ 98 w 112"/>
                <a:gd name="T13" fmla="*/ 77 h 111"/>
                <a:gd name="T14" fmla="*/ 78 w 112"/>
                <a:gd name="T15" fmla="*/ 14 h 111"/>
                <a:gd name="T16" fmla="*/ 15 w 112"/>
                <a:gd name="T17" fmla="*/ 34 h 111"/>
                <a:gd name="T18" fmla="*/ 34 w 112"/>
                <a:gd name="T19" fmla="*/ 97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2" h="111">
                  <a:moveTo>
                    <a:pt x="79" y="12"/>
                  </a:moveTo>
                  <a:cubicBezTo>
                    <a:pt x="103" y="25"/>
                    <a:pt x="112" y="55"/>
                    <a:pt x="99" y="78"/>
                  </a:cubicBezTo>
                  <a:cubicBezTo>
                    <a:pt x="87" y="102"/>
                    <a:pt x="57" y="111"/>
                    <a:pt x="33" y="99"/>
                  </a:cubicBezTo>
                  <a:cubicBezTo>
                    <a:pt x="10" y="86"/>
                    <a:pt x="0" y="57"/>
                    <a:pt x="13" y="33"/>
                  </a:cubicBezTo>
                  <a:cubicBezTo>
                    <a:pt x="26" y="9"/>
                    <a:pt x="55" y="0"/>
                    <a:pt x="79" y="12"/>
                  </a:cubicBezTo>
                  <a:close/>
                  <a:moveTo>
                    <a:pt x="34" y="97"/>
                  </a:moveTo>
                  <a:cubicBezTo>
                    <a:pt x="57" y="109"/>
                    <a:pt x="86" y="100"/>
                    <a:pt x="98" y="77"/>
                  </a:cubicBezTo>
                  <a:cubicBezTo>
                    <a:pt x="110" y="55"/>
                    <a:pt x="101" y="26"/>
                    <a:pt x="78" y="14"/>
                  </a:cubicBezTo>
                  <a:cubicBezTo>
                    <a:pt x="55" y="2"/>
                    <a:pt x="27" y="11"/>
                    <a:pt x="15" y="34"/>
                  </a:cubicBezTo>
                  <a:cubicBezTo>
                    <a:pt x="3" y="57"/>
                    <a:pt x="12" y="85"/>
                    <a:pt x="34" y="9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14" name="Freeform 43">
              <a:extLst>
                <a:ext uri="{FF2B5EF4-FFF2-40B4-BE49-F238E27FC236}">
                  <a16:creationId xmlns:a16="http://schemas.microsoft.com/office/drawing/2014/main" id="{2D8F63ED-F7B0-41C1-B6CC-C40BDE27C2FA}"/>
                </a:ext>
              </a:extLst>
            </p:cNvPr>
            <p:cNvSpPr>
              <a:spLocks/>
            </p:cNvSpPr>
            <p:nvPr/>
          </p:nvSpPr>
          <p:spPr bwMode="auto">
            <a:xfrm>
              <a:off x="5936" y="4185"/>
              <a:ext cx="87" cy="85"/>
            </a:xfrm>
            <a:custGeom>
              <a:avLst/>
              <a:gdLst>
                <a:gd name="T0" fmla="*/ 9 w 75"/>
                <a:gd name="T1" fmla="*/ 22 h 74"/>
                <a:gd name="T2" fmla="*/ 53 w 75"/>
                <a:gd name="T3" fmla="*/ 8 h 74"/>
                <a:gd name="T4" fmla="*/ 67 w 75"/>
                <a:gd name="T5" fmla="*/ 52 h 74"/>
                <a:gd name="T6" fmla="*/ 22 w 75"/>
                <a:gd name="T7" fmla="*/ 66 h 74"/>
                <a:gd name="T8" fmla="*/ 9 w 75"/>
                <a:gd name="T9" fmla="*/ 22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74">
                  <a:moveTo>
                    <a:pt x="9" y="22"/>
                  </a:moveTo>
                  <a:cubicBezTo>
                    <a:pt x="17" y="6"/>
                    <a:pt x="37" y="0"/>
                    <a:pt x="53" y="8"/>
                  </a:cubicBezTo>
                  <a:cubicBezTo>
                    <a:pt x="69" y="16"/>
                    <a:pt x="75" y="36"/>
                    <a:pt x="67" y="52"/>
                  </a:cubicBezTo>
                  <a:cubicBezTo>
                    <a:pt x="58" y="68"/>
                    <a:pt x="38" y="74"/>
                    <a:pt x="22" y="66"/>
                  </a:cubicBezTo>
                  <a:cubicBezTo>
                    <a:pt x="6" y="58"/>
                    <a:pt x="0" y="38"/>
                    <a:pt x="9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15" name="Freeform 44">
              <a:extLst>
                <a:ext uri="{FF2B5EF4-FFF2-40B4-BE49-F238E27FC236}">
                  <a16:creationId xmlns:a16="http://schemas.microsoft.com/office/drawing/2014/main" id="{8F126731-37A0-4C69-8767-3B6DF709943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915" y="4163"/>
              <a:ext cx="128" cy="129"/>
            </a:xfrm>
            <a:custGeom>
              <a:avLst/>
              <a:gdLst>
                <a:gd name="T0" fmla="*/ 78 w 111"/>
                <a:gd name="T1" fmla="*/ 13 h 112"/>
                <a:gd name="T2" fmla="*/ 99 w 111"/>
                <a:gd name="T3" fmla="*/ 79 h 112"/>
                <a:gd name="T4" fmla="*/ 33 w 111"/>
                <a:gd name="T5" fmla="*/ 99 h 112"/>
                <a:gd name="T6" fmla="*/ 12 w 111"/>
                <a:gd name="T7" fmla="*/ 33 h 112"/>
                <a:gd name="T8" fmla="*/ 78 w 111"/>
                <a:gd name="T9" fmla="*/ 13 h 112"/>
                <a:gd name="T10" fmla="*/ 34 w 111"/>
                <a:gd name="T11" fmla="*/ 97 h 112"/>
                <a:gd name="T12" fmla="*/ 97 w 111"/>
                <a:gd name="T13" fmla="*/ 78 h 112"/>
                <a:gd name="T14" fmla="*/ 77 w 111"/>
                <a:gd name="T15" fmla="*/ 15 h 112"/>
                <a:gd name="T16" fmla="*/ 14 w 111"/>
                <a:gd name="T17" fmla="*/ 34 h 112"/>
                <a:gd name="T18" fmla="*/ 34 w 111"/>
                <a:gd name="T19" fmla="*/ 97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1" h="112">
                  <a:moveTo>
                    <a:pt x="78" y="13"/>
                  </a:moveTo>
                  <a:cubicBezTo>
                    <a:pt x="102" y="25"/>
                    <a:pt x="111" y="55"/>
                    <a:pt x="99" y="79"/>
                  </a:cubicBezTo>
                  <a:cubicBezTo>
                    <a:pt x="86" y="103"/>
                    <a:pt x="57" y="112"/>
                    <a:pt x="33" y="99"/>
                  </a:cubicBezTo>
                  <a:cubicBezTo>
                    <a:pt x="9" y="87"/>
                    <a:pt x="0" y="57"/>
                    <a:pt x="12" y="33"/>
                  </a:cubicBezTo>
                  <a:cubicBezTo>
                    <a:pt x="25" y="9"/>
                    <a:pt x="55" y="0"/>
                    <a:pt x="78" y="13"/>
                  </a:cubicBezTo>
                  <a:close/>
                  <a:moveTo>
                    <a:pt x="34" y="97"/>
                  </a:moveTo>
                  <a:cubicBezTo>
                    <a:pt x="57" y="109"/>
                    <a:pt x="85" y="101"/>
                    <a:pt x="97" y="78"/>
                  </a:cubicBezTo>
                  <a:cubicBezTo>
                    <a:pt x="109" y="55"/>
                    <a:pt x="100" y="27"/>
                    <a:pt x="77" y="15"/>
                  </a:cubicBezTo>
                  <a:cubicBezTo>
                    <a:pt x="55" y="3"/>
                    <a:pt x="26" y="11"/>
                    <a:pt x="14" y="34"/>
                  </a:cubicBezTo>
                  <a:cubicBezTo>
                    <a:pt x="2" y="57"/>
                    <a:pt x="11" y="85"/>
                    <a:pt x="34" y="9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16" name="Freeform 45">
              <a:extLst>
                <a:ext uri="{FF2B5EF4-FFF2-40B4-BE49-F238E27FC236}">
                  <a16:creationId xmlns:a16="http://schemas.microsoft.com/office/drawing/2014/main" id="{4275DE77-AEB7-4EFE-85ED-4B2D72C8191B}"/>
                </a:ext>
              </a:extLst>
            </p:cNvPr>
            <p:cNvSpPr>
              <a:spLocks/>
            </p:cNvSpPr>
            <p:nvPr/>
          </p:nvSpPr>
          <p:spPr bwMode="auto">
            <a:xfrm>
              <a:off x="6973" y="4126"/>
              <a:ext cx="86" cy="86"/>
            </a:xfrm>
            <a:custGeom>
              <a:avLst/>
              <a:gdLst>
                <a:gd name="T0" fmla="*/ 9 w 75"/>
                <a:gd name="T1" fmla="*/ 23 h 75"/>
                <a:gd name="T2" fmla="*/ 53 w 75"/>
                <a:gd name="T3" fmla="*/ 9 h 75"/>
                <a:gd name="T4" fmla="*/ 67 w 75"/>
                <a:gd name="T5" fmla="*/ 53 h 75"/>
                <a:gd name="T6" fmla="*/ 23 w 75"/>
                <a:gd name="T7" fmla="*/ 67 h 75"/>
                <a:gd name="T8" fmla="*/ 9 w 75"/>
                <a:gd name="T9" fmla="*/ 23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75">
                  <a:moveTo>
                    <a:pt x="9" y="23"/>
                  </a:moveTo>
                  <a:cubicBezTo>
                    <a:pt x="17" y="7"/>
                    <a:pt x="37" y="0"/>
                    <a:pt x="53" y="9"/>
                  </a:cubicBezTo>
                  <a:cubicBezTo>
                    <a:pt x="69" y="17"/>
                    <a:pt x="75" y="37"/>
                    <a:pt x="67" y="53"/>
                  </a:cubicBezTo>
                  <a:cubicBezTo>
                    <a:pt x="58" y="69"/>
                    <a:pt x="39" y="75"/>
                    <a:pt x="23" y="67"/>
                  </a:cubicBezTo>
                  <a:cubicBezTo>
                    <a:pt x="7" y="58"/>
                    <a:pt x="0" y="39"/>
                    <a:pt x="9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17" name="Freeform 46">
              <a:extLst>
                <a:ext uri="{FF2B5EF4-FFF2-40B4-BE49-F238E27FC236}">
                  <a16:creationId xmlns:a16="http://schemas.microsoft.com/office/drawing/2014/main" id="{86673614-74E4-429D-94B5-A51F98B87F5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952" y="4105"/>
              <a:ext cx="129" cy="129"/>
            </a:xfrm>
            <a:custGeom>
              <a:avLst/>
              <a:gdLst>
                <a:gd name="T0" fmla="*/ 79 w 112"/>
                <a:gd name="T1" fmla="*/ 13 h 112"/>
                <a:gd name="T2" fmla="*/ 99 w 112"/>
                <a:gd name="T3" fmla="*/ 79 h 112"/>
                <a:gd name="T4" fmla="*/ 33 w 112"/>
                <a:gd name="T5" fmla="*/ 99 h 112"/>
                <a:gd name="T6" fmla="*/ 13 w 112"/>
                <a:gd name="T7" fmla="*/ 33 h 112"/>
                <a:gd name="T8" fmla="*/ 79 w 112"/>
                <a:gd name="T9" fmla="*/ 13 h 112"/>
                <a:gd name="T10" fmla="*/ 34 w 112"/>
                <a:gd name="T11" fmla="*/ 97 h 112"/>
                <a:gd name="T12" fmla="*/ 97 w 112"/>
                <a:gd name="T13" fmla="*/ 78 h 112"/>
                <a:gd name="T14" fmla="*/ 78 w 112"/>
                <a:gd name="T15" fmla="*/ 15 h 112"/>
                <a:gd name="T16" fmla="*/ 15 w 112"/>
                <a:gd name="T17" fmla="*/ 34 h 112"/>
                <a:gd name="T18" fmla="*/ 34 w 112"/>
                <a:gd name="T19" fmla="*/ 97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2" h="112">
                  <a:moveTo>
                    <a:pt x="79" y="13"/>
                  </a:moveTo>
                  <a:cubicBezTo>
                    <a:pt x="102" y="25"/>
                    <a:pt x="112" y="55"/>
                    <a:pt x="99" y="79"/>
                  </a:cubicBezTo>
                  <a:cubicBezTo>
                    <a:pt x="87" y="102"/>
                    <a:pt x="57" y="112"/>
                    <a:pt x="33" y="99"/>
                  </a:cubicBezTo>
                  <a:cubicBezTo>
                    <a:pt x="9" y="87"/>
                    <a:pt x="0" y="57"/>
                    <a:pt x="13" y="33"/>
                  </a:cubicBezTo>
                  <a:cubicBezTo>
                    <a:pt x="25" y="9"/>
                    <a:pt x="55" y="0"/>
                    <a:pt x="79" y="13"/>
                  </a:cubicBezTo>
                  <a:close/>
                  <a:moveTo>
                    <a:pt x="34" y="97"/>
                  </a:moveTo>
                  <a:cubicBezTo>
                    <a:pt x="57" y="109"/>
                    <a:pt x="85" y="100"/>
                    <a:pt x="97" y="78"/>
                  </a:cubicBezTo>
                  <a:cubicBezTo>
                    <a:pt x="109" y="55"/>
                    <a:pt x="100" y="27"/>
                    <a:pt x="78" y="15"/>
                  </a:cubicBezTo>
                  <a:cubicBezTo>
                    <a:pt x="55" y="3"/>
                    <a:pt x="27" y="11"/>
                    <a:pt x="15" y="34"/>
                  </a:cubicBezTo>
                  <a:cubicBezTo>
                    <a:pt x="3" y="57"/>
                    <a:pt x="11" y="85"/>
                    <a:pt x="34" y="9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18" name="Freeform 47">
              <a:extLst>
                <a:ext uri="{FF2B5EF4-FFF2-40B4-BE49-F238E27FC236}">
                  <a16:creationId xmlns:a16="http://schemas.microsoft.com/office/drawing/2014/main" id="{7450BB95-09D1-496C-A28E-CC9E088FE926}"/>
                </a:ext>
              </a:extLst>
            </p:cNvPr>
            <p:cNvSpPr>
              <a:spLocks/>
            </p:cNvSpPr>
            <p:nvPr/>
          </p:nvSpPr>
          <p:spPr bwMode="auto">
            <a:xfrm>
              <a:off x="6780" y="5022"/>
              <a:ext cx="87" cy="87"/>
            </a:xfrm>
            <a:custGeom>
              <a:avLst/>
              <a:gdLst>
                <a:gd name="T0" fmla="*/ 9 w 75"/>
                <a:gd name="T1" fmla="*/ 22 h 75"/>
                <a:gd name="T2" fmla="*/ 53 w 75"/>
                <a:gd name="T3" fmla="*/ 9 h 75"/>
                <a:gd name="T4" fmla="*/ 67 w 75"/>
                <a:gd name="T5" fmla="*/ 53 h 75"/>
                <a:gd name="T6" fmla="*/ 22 w 75"/>
                <a:gd name="T7" fmla="*/ 67 h 75"/>
                <a:gd name="T8" fmla="*/ 9 w 75"/>
                <a:gd name="T9" fmla="*/ 2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75">
                  <a:moveTo>
                    <a:pt x="9" y="22"/>
                  </a:moveTo>
                  <a:cubicBezTo>
                    <a:pt x="17" y="6"/>
                    <a:pt x="37" y="0"/>
                    <a:pt x="53" y="9"/>
                  </a:cubicBezTo>
                  <a:cubicBezTo>
                    <a:pt x="69" y="17"/>
                    <a:pt x="75" y="37"/>
                    <a:pt x="67" y="53"/>
                  </a:cubicBezTo>
                  <a:cubicBezTo>
                    <a:pt x="58" y="69"/>
                    <a:pt x="38" y="75"/>
                    <a:pt x="22" y="67"/>
                  </a:cubicBezTo>
                  <a:cubicBezTo>
                    <a:pt x="6" y="58"/>
                    <a:pt x="0" y="38"/>
                    <a:pt x="9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19" name="Freeform 48">
              <a:extLst>
                <a:ext uri="{FF2B5EF4-FFF2-40B4-BE49-F238E27FC236}">
                  <a16:creationId xmlns:a16="http://schemas.microsoft.com/office/drawing/2014/main" id="{D2B733D3-D064-4920-88CB-B5C5C1195FB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759" y="5001"/>
              <a:ext cx="128" cy="128"/>
            </a:xfrm>
            <a:custGeom>
              <a:avLst/>
              <a:gdLst>
                <a:gd name="T0" fmla="*/ 78 w 111"/>
                <a:gd name="T1" fmla="*/ 13 h 111"/>
                <a:gd name="T2" fmla="*/ 99 w 111"/>
                <a:gd name="T3" fmla="*/ 78 h 111"/>
                <a:gd name="T4" fmla="*/ 33 w 111"/>
                <a:gd name="T5" fmla="*/ 99 h 111"/>
                <a:gd name="T6" fmla="*/ 12 w 111"/>
                <a:gd name="T7" fmla="*/ 33 h 111"/>
                <a:gd name="T8" fmla="*/ 78 w 111"/>
                <a:gd name="T9" fmla="*/ 13 h 111"/>
                <a:gd name="T10" fmla="*/ 34 w 111"/>
                <a:gd name="T11" fmla="*/ 97 h 111"/>
                <a:gd name="T12" fmla="*/ 97 w 111"/>
                <a:gd name="T13" fmla="*/ 77 h 111"/>
                <a:gd name="T14" fmla="*/ 77 w 111"/>
                <a:gd name="T15" fmla="*/ 14 h 111"/>
                <a:gd name="T16" fmla="*/ 14 w 111"/>
                <a:gd name="T17" fmla="*/ 34 h 111"/>
                <a:gd name="T18" fmla="*/ 34 w 111"/>
                <a:gd name="T19" fmla="*/ 97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1" h="111">
                  <a:moveTo>
                    <a:pt x="78" y="13"/>
                  </a:moveTo>
                  <a:cubicBezTo>
                    <a:pt x="102" y="25"/>
                    <a:pt x="111" y="55"/>
                    <a:pt x="99" y="78"/>
                  </a:cubicBezTo>
                  <a:cubicBezTo>
                    <a:pt x="86" y="102"/>
                    <a:pt x="57" y="111"/>
                    <a:pt x="33" y="99"/>
                  </a:cubicBezTo>
                  <a:cubicBezTo>
                    <a:pt x="9" y="86"/>
                    <a:pt x="0" y="57"/>
                    <a:pt x="12" y="33"/>
                  </a:cubicBezTo>
                  <a:cubicBezTo>
                    <a:pt x="25" y="9"/>
                    <a:pt x="54" y="0"/>
                    <a:pt x="78" y="13"/>
                  </a:cubicBezTo>
                  <a:close/>
                  <a:moveTo>
                    <a:pt x="34" y="97"/>
                  </a:moveTo>
                  <a:cubicBezTo>
                    <a:pt x="57" y="109"/>
                    <a:pt x="85" y="100"/>
                    <a:pt x="97" y="77"/>
                  </a:cubicBezTo>
                  <a:cubicBezTo>
                    <a:pt x="109" y="55"/>
                    <a:pt x="100" y="26"/>
                    <a:pt x="77" y="14"/>
                  </a:cubicBezTo>
                  <a:cubicBezTo>
                    <a:pt x="55" y="2"/>
                    <a:pt x="26" y="11"/>
                    <a:pt x="14" y="34"/>
                  </a:cubicBezTo>
                  <a:cubicBezTo>
                    <a:pt x="2" y="57"/>
                    <a:pt x="11" y="85"/>
                    <a:pt x="34" y="9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20" name="Freeform 49">
              <a:extLst>
                <a:ext uri="{FF2B5EF4-FFF2-40B4-BE49-F238E27FC236}">
                  <a16:creationId xmlns:a16="http://schemas.microsoft.com/office/drawing/2014/main" id="{B0BDDB3A-A8D8-49EA-940B-8ED24D1BAB15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9" y="3954"/>
              <a:ext cx="87" cy="87"/>
            </a:xfrm>
            <a:custGeom>
              <a:avLst/>
              <a:gdLst>
                <a:gd name="T0" fmla="*/ 9 w 75"/>
                <a:gd name="T1" fmla="*/ 22 h 75"/>
                <a:gd name="T2" fmla="*/ 53 w 75"/>
                <a:gd name="T3" fmla="*/ 9 h 75"/>
                <a:gd name="T4" fmla="*/ 67 w 75"/>
                <a:gd name="T5" fmla="*/ 53 h 75"/>
                <a:gd name="T6" fmla="*/ 23 w 75"/>
                <a:gd name="T7" fmla="*/ 67 h 75"/>
                <a:gd name="T8" fmla="*/ 9 w 75"/>
                <a:gd name="T9" fmla="*/ 2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75">
                  <a:moveTo>
                    <a:pt x="9" y="22"/>
                  </a:moveTo>
                  <a:cubicBezTo>
                    <a:pt x="17" y="6"/>
                    <a:pt x="37" y="0"/>
                    <a:pt x="53" y="9"/>
                  </a:cubicBezTo>
                  <a:cubicBezTo>
                    <a:pt x="69" y="17"/>
                    <a:pt x="75" y="37"/>
                    <a:pt x="67" y="53"/>
                  </a:cubicBezTo>
                  <a:cubicBezTo>
                    <a:pt x="58" y="69"/>
                    <a:pt x="39" y="75"/>
                    <a:pt x="23" y="67"/>
                  </a:cubicBezTo>
                  <a:cubicBezTo>
                    <a:pt x="7" y="58"/>
                    <a:pt x="0" y="38"/>
                    <a:pt x="9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21" name="Freeform 50">
              <a:extLst>
                <a:ext uri="{FF2B5EF4-FFF2-40B4-BE49-F238E27FC236}">
                  <a16:creationId xmlns:a16="http://schemas.microsoft.com/office/drawing/2014/main" id="{75751D3D-14B2-4E34-BFD0-27B54417702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879" y="3933"/>
              <a:ext cx="129" cy="128"/>
            </a:xfrm>
            <a:custGeom>
              <a:avLst/>
              <a:gdLst>
                <a:gd name="T0" fmla="*/ 79 w 112"/>
                <a:gd name="T1" fmla="*/ 12 h 111"/>
                <a:gd name="T2" fmla="*/ 99 w 112"/>
                <a:gd name="T3" fmla="*/ 78 h 111"/>
                <a:gd name="T4" fmla="*/ 33 w 112"/>
                <a:gd name="T5" fmla="*/ 99 h 111"/>
                <a:gd name="T6" fmla="*/ 13 w 112"/>
                <a:gd name="T7" fmla="*/ 33 h 111"/>
                <a:gd name="T8" fmla="*/ 79 w 112"/>
                <a:gd name="T9" fmla="*/ 12 h 111"/>
                <a:gd name="T10" fmla="*/ 34 w 112"/>
                <a:gd name="T11" fmla="*/ 97 h 111"/>
                <a:gd name="T12" fmla="*/ 97 w 112"/>
                <a:gd name="T13" fmla="*/ 77 h 111"/>
                <a:gd name="T14" fmla="*/ 78 w 112"/>
                <a:gd name="T15" fmla="*/ 14 h 111"/>
                <a:gd name="T16" fmla="*/ 15 w 112"/>
                <a:gd name="T17" fmla="*/ 34 h 111"/>
                <a:gd name="T18" fmla="*/ 34 w 112"/>
                <a:gd name="T19" fmla="*/ 97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2" h="111">
                  <a:moveTo>
                    <a:pt x="79" y="12"/>
                  </a:moveTo>
                  <a:cubicBezTo>
                    <a:pt x="102" y="25"/>
                    <a:pt x="112" y="55"/>
                    <a:pt x="99" y="78"/>
                  </a:cubicBezTo>
                  <a:cubicBezTo>
                    <a:pt x="86" y="102"/>
                    <a:pt x="57" y="111"/>
                    <a:pt x="33" y="99"/>
                  </a:cubicBezTo>
                  <a:cubicBezTo>
                    <a:pt x="9" y="86"/>
                    <a:pt x="0" y="57"/>
                    <a:pt x="13" y="33"/>
                  </a:cubicBezTo>
                  <a:cubicBezTo>
                    <a:pt x="25" y="9"/>
                    <a:pt x="55" y="0"/>
                    <a:pt x="79" y="12"/>
                  </a:cubicBezTo>
                  <a:close/>
                  <a:moveTo>
                    <a:pt x="34" y="97"/>
                  </a:moveTo>
                  <a:cubicBezTo>
                    <a:pt x="57" y="109"/>
                    <a:pt x="85" y="100"/>
                    <a:pt x="97" y="77"/>
                  </a:cubicBezTo>
                  <a:cubicBezTo>
                    <a:pt x="109" y="55"/>
                    <a:pt x="100" y="26"/>
                    <a:pt x="78" y="14"/>
                  </a:cubicBezTo>
                  <a:cubicBezTo>
                    <a:pt x="55" y="2"/>
                    <a:pt x="27" y="11"/>
                    <a:pt x="15" y="34"/>
                  </a:cubicBezTo>
                  <a:cubicBezTo>
                    <a:pt x="3" y="57"/>
                    <a:pt x="11" y="85"/>
                    <a:pt x="34" y="9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22" name="Freeform 51">
              <a:extLst>
                <a:ext uri="{FF2B5EF4-FFF2-40B4-BE49-F238E27FC236}">
                  <a16:creationId xmlns:a16="http://schemas.microsoft.com/office/drawing/2014/main" id="{1B2E515F-2903-49A6-8D6E-5216179235D6}"/>
                </a:ext>
              </a:extLst>
            </p:cNvPr>
            <p:cNvSpPr>
              <a:spLocks/>
            </p:cNvSpPr>
            <p:nvPr/>
          </p:nvSpPr>
          <p:spPr bwMode="auto">
            <a:xfrm>
              <a:off x="6333" y="5603"/>
              <a:ext cx="85" cy="85"/>
            </a:xfrm>
            <a:custGeom>
              <a:avLst/>
              <a:gdLst>
                <a:gd name="T0" fmla="*/ 8 w 74"/>
                <a:gd name="T1" fmla="*/ 22 h 74"/>
                <a:gd name="T2" fmla="*/ 52 w 74"/>
                <a:gd name="T3" fmla="*/ 8 h 74"/>
                <a:gd name="T4" fmla="*/ 66 w 74"/>
                <a:gd name="T5" fmla="*/ 52 h 74"/>
                <a:gd name="T6" fmla="*/ 22 w 74"/>
                <a:gd name="T7" fmla="*/ 66 h 74"/>
                <a:gd name="T8" fmla="*/ 8 w 74"/>
                <a:gd name="T9" fmla="*/ 22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4" h="74">
                  <a:moveTo>
                    <a:pt x="8" y="22"/>
                  </a:moveTo>
                  <a:cubicBezTo>
                    <a:pt x="16" y="6"/>
                    <a:pt x="36" y="0"/>
                    <a:pt x="52" y="8"/>
                  </a:cubicBezTo>
                  <a:cubicBezTo>
                    <a:pt x="68" y="16"/>
                    <a:pt x="74" y="36"/>
                    <a:pt x="66" y="52"/>
                  </a:cubicBezTo>
                  <a:cubicBezTo>
                    <a:pt x="58" y="68"/>
                    <a:pt x="38" y="74"/>
                    <a:pt x="22" y="66"/>
                  </a:cubicBezTo>
                  <a:cubicBezTo>
                    <a:pt x="6" y="58"/>
                    <a:pt x="0" y="38"/>
                    <a:pt x="8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23" name="Freeform 52">
              <a:extLst>
                <a:ext uri="{FF2B5EF4-FFF2-40B4-BE49-F238E27FC236}">
                  <a16:creationId xmlns:a16="http://schemas.microsoft.com/office/drawing/2014/main" id="{22630D3C-B19A-41EF-B7E5-1817A0945F1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311" y="5581"/>
              <a:ext cx="129" cy="129"/>
            </a:xfrm>
            <a:custGeom>
              <a:avLst/>
              <a:gdLst>
                <a:gd name="T0" fmla="*/ 79 w 112"/>
                <a:gd name="T1" fmla="*/ 13 h 112"/>
                <a:gd name="T2" fmla="*/ 99 w 112"/>
                <a:gd name="T3" fmla="*/ 79 h 112"/>
                <a:gd name="T4" fmla="*/ 33 w 112"/>
                <a:gd name="T5" fmla="*/ 99 h 112"/>
                <a:gd name="T6" fmla="*/ 13 w 112"/>
                <a:gd name="T7" fmla="*/ 33 h 112"/>
                <a:gd name="T8" fmla="*/ 79 w 112"/>
                <a:gd name="T9" fmla="*/ 13 h 112"/>
                <a:gd name="T10" fmla="*/ 34 w 112"/>
                <a:gd name="T11" fmla="*/ 97 h 112"/>
                <a:gd name="T12" fmla="*/ 97 w 112"/>
                <a:gd name="T13" fmla="*/ 78 h 112"/>
                <a:gd name="T14" fmla="*/ 78 w 112"/>
                <a:gd name="T15" fmla="*/ 15 h 112"/>
                <a:gd name="T16" fmla="*/ 15 w 112"/>
                <a:gd name="T17" fmla="*/ 34 h 112"/>
                <a:gd name="T18" fmla="*/ 34 w 112"/>
                <a:gd name="T19" fmla="*/ 97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2" h="112">
                  <a:moveTo>
                    <a:pt x="79" y="13"/>
                  </a:moveTo>
                  <a:cubicBezTo>
                    <a:pt x="103" y="25"/>
                    <a:pt x="112" y="55"/>
                    <a:pt x="99" y="79"/>
                  </a:cubicBezTo>
                  <a:cubicBezTo>
                    <a:pt x="87" y="103"/>
                    <a:pt x="57" y="112"/>
                    <a:pt x="33" y="99"/>
                  </a:cubicBezTo>
                  <a:cubicBezTo>
                    <a:pt x="9" y="87"/>
                    <a:pt x="0" y="57"/>
                    <a:pt x="13" y="33"/>
                  </a:cubicBezTo>
                  <a:cubicBezTo>
                    <a:pt x="25" y="9"/>
                    <a:pt x="55" y="0"/>
                    <a:pt x="79" y="13"/>
                  </a:cubicBezTo>
                  <a:close/>
                  <a:moveTo>
                    <a:pt x="34" y="97"/>
                  </a:moveTo>
                  <a:cubicBezTo>
                    <a:pt x="57" y="109"/>
                    <a:pt x="85" y="101"/>
                    <a:pt x="97" y="78"/>
                  </a:cubicBezTo>
                  <a:cubicBezTo>
                    <a:pt x="109" y="55"/>
                    <a:pt x="101" y="27"/>
                    <a:pt x="78" y="15"/>
                  </a:cubicBezTo>
                  <a:cubicBezTo>
                    <a:pt x="55" y="3"/>
                    <a:pt x="27" y="11"/>
                    <a:pt x="15" y="34"/>
                  </a:cubicBezTo>
                  <a:cubicBezTo>
                    <a:pt x="3" y="57"/>
                    <a:pt x="11" y="85"/>
                    <a:pt x="34" y="9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24" name="Freeform 53">
              <a:extLst>
                <a:ext uri="{FF2B5EF4-FFF2-40B4-BE49-F238E27FC236}">
                  <a16:creationId xmlns:a16="http://schemas.microsoft.com/office/drawing/2014/main" id="{00060B70-4A96-4529-BEFF-78E8A5D8411C}"/>
                </a:ext>
              </a:extLst>
            </p:cNvPr>
            <p:cNvSpPr>
              <a:spLocks/>
            </p:cNvSpPr>
            <p:nvPr/>
          </p:nvSpPr>
          <p:spPr bwMode="auto">
            <a:xfrm>
              <a:off x="5990" y="4725"/>
              <a:ext cx="127" cy="127"/>
            </a:xfrm>
            <a:custGeom>
              <a:avLst/>
              <a:gdLst>
                <a:gd name="T0" fmla="*/ 13 w 110"/>
                <a:gd name="T1" fmla="*/ 33 h 110"/>
                <a:gd name="T2" fmla="*/ 78 w 110"/>
                <a:gd name="T3" fmla="*/ 13 h 110"/>
                <a:gd name="T4" fmla="*/ 98 w 110"/>
                <a:gd name="T5" fmla="*/ 78 h 110"/>
                <a:gd name="T6" fmla="*/ 33 w 110"/>
                <a:gd name="T7" fmla="*/ 98 h 110"/>
                <a:gd name="T8" fmla="*/ 13 w 110"/>
                <a:gd name="T9" fmla="*/ 33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0" h="110">
                  <a:moveTo>
                    <a:pt x="13" y="33"/>
                  </a:moveTo>
                  <a:cubicBezTo>
                    <a:pt x="25" y="9"/>
                    <a:pt x="54" y="0"/>
                    <a:pt x="78" y="13"/>
                  </a:cubicBezTo>
                  <a:cubicBezTo>
                    <a:pt x="101" y="25"/>
                    <a:pt x="110" y="54"/>
                    <a:pt x="98" y="78"/>
                  </a:cubicBezTo>
                  <a:cubicBezTo>
                    <a:pt x="85" y="101"/>
                    <a:pt x="56" y="110"/>
                    <a:pt x="33" y="98"/>
                  </a:cubicBezTo>
                  <a:cubicBezTo>
                    <a:pt x="9" y="85"/>
                    <a:pt x="0" y="56"/>
                    <a:pt x="13" y="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25" name="Freeform 54">
              <a:extLst>
                <a:ext uri="{FF2B5EF4-FFF2-40B4-BE49-F238E27FC236}">
                  <a16:creationId xmlns:a16="http://schemas.microsoft.com/office/drawing/2014/main" id="{C3C14090-F28F-4D9C-B8EB-B77641E9011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960" y="4695"/>
              <a:ext cx="188" cy="188"/>
            </a:xfrm>
            <a:custGeom>
              <a:avLst/>
              <a:gdLst>
                <a:gd name="T0" fmla="*/ 115 w 163"/>
                <a:gd name="T1" fmla="*/ 18 h 163"/>
                <a:gd name="T2" fmla="*/ 144 w 163"/>
                <a:gd name="T3" fmla="*/ 115 h 163"/>
                <a:gd name="T4" fmla="*/ 48 w 163"/>
                <a:gd name="T5" fmla="*/ 144 h 163"/>
                <a:gd name="T6" fmla="*/ 18 w 163"/>
                <a:gd name="T7" fmla="*/ 48 h 163"/>
                <a:gd name="T8" fmla="*/ 115 w 163"/>
                <a:gd name="T9" fmla="*/ 18 h 163"/>
                <a:gd name="T10" fmla="*/ 49 w 163"/>
                <a:gd name="T11" fmla="*/ 142 h 163"/>
                <a:gd name="T12" fmla="*/ 142 w 163"/>
                <a:gd name="T13" fmla="*/ 113 h 163"/>
                <a:gd name="T14" fmla="*/ 113 w 163"/>
                <a:gd name="T15" fmla="*/ 21 h 163"/>
                <a:gd name="T16" fmla="*/ 21 w 163"/>
                <a:gd name="T17" fmla="*/ 49 h 163"/>
                <a:gd name="T18" fmla="*/ 49 w 163"/>
                <a:gd name="T19" fmla="*/ 142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3" h="163">
                  <a:moveTo>
                    <a:pt x="115" y="18"/>
                  </a:moveTo>
                  <a:cubicBezTo>
                    <a:pt x="149" y="36"/>
                    <a:pt x="163" y="80"/>
                    <a:pt x="144" y="115"/>
                  </a:cubicBezTo>
                  <a:cubicBezTo>
                    <a:pt x="126" y="149"/>
                    <a:pt x="83" y="163"/>
                    <a:pt x="48" y="144"/>
                  </a:cubicBezTo>
                  <a:cubicBezTo>
                    <a:pt x="13" y="126"/>
                    <a:pt x="0" y="83"/>
                    <a:pt x="18" y="48"/>
                  </a:cubicBezTo>
                  <a:cubicBezTo>
                    <a:pt x="36" y="13"/>
                    <a:pt x="80" y="0"/>
                    <a:pt x="115" y="18"/>
                  </a:cubicBezTo>
                  <a:close/>
                  <a:moveTo>
                    <a:pt x="49" y="142"/>
                  </a:moveTo>
                  <a:cubicBezTo>
                    <a:pt x="83" y="159"/>
                    <a:pt x="124" y="146"/>
                    <a:pt x="142" y="113"/>
                  </a:cubicBezTo>
                  <a:cubicBezTo>
                    <a:pt x="159" y="80"/>
                    <a:pt x="147" y="38"/>
                    <a:pt x="113" y="21"/>
                  </a:cubicBezTo>
                  <a:cubicBezTo>
                    <a:pt x="80" y="3"/>
                    <a:pt x="38" y="16"/>
                    <a:pt x="21" y="49"/>
                  </a:cubicBezTo>
                  <a:cubicBezTo>
                    <a:pt x="3" y="83"/>
                    <a:pt x="16" y="124"/>
                    <a:pt x="49" y="14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26" name="Freeform 55">
              <a:extLst>
                <a:ext uri="{FF2B5EF4-FFF2-40B4-BE49-F238E27FC236}">
                  <a16:creationId xmlns:a16="http://schemas.microsoft.com/office/drawing/2014/main" id="{61BB7871-970A-4BA7-A02A-B4D05A42B09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920" y="4655"/>
              <a:ext cx="269" cy="268"/>
            </a:xfrm>
            <a:custGeom>
              <a:avLst/>
              <a:gdLst>
                <a:gd name="T0" fmla="*/ 164 w 233"/>
                <a:gd name="T1" fmla="*/ 26 h 233"/>
                <a:gd name="T2" fmla="*/ 207 w 233"/>
                <a:gd name="T3" fmla="*/ 164 h 233"/>
                <a:gd name="T4" fmla="*/ 69 w 233"/>
                <a:gd name="T5" fmla="*/ 207 h 233"/>
                <a:gd name="T6" fmla="*/ 26 w 233"/>
                <a:gd name="T7" fmla="*/ 69 h 233"/>
                <a:gd name="T8" fmla="*/ 164 w 233"/>
                <a:gd name="T9" fmla="*/ 26 h 233"/>
                <a:gd name="T10" fmla="*/ 70 w 233"/>
                <a:gd name="T11" fmla="*/ 204 h 233"/>
                <a:gd name="T12" fmla="*/ 204 w 233"/>
                <a:gd name="T13" fmla="*/ 162 h 233"/>
                <a:gd name="T14" fmla="*/ 162 w 233"/>
                <a:gd name="T15" fmla="*/ 28 h 233"/>
                <a:gd name="T16" fmla="*/ 29 w 233"/>
                <a:gd name="T17" fmla="*/ 70 h 233"/>
                <a:gd name="T18" fmla="*/ 70 w 233"/>
                <a:gd name="T19" fmla="*/ 204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33" h="233">
                  <a:moveTo>
                    <a:pt x="164" y="26"/>
                  </a:moveTo>
                  <a:cubicBezTo>
                    <a:pt x="214" y="52"/>
                    <a:pt x="233" y="114"/>
                    <a:pt x="207" y="164"/>
                  </a:cubicBezTo>
                  <a:cubicBezTo>
                    <a:pt x="180" y="214"/>
                    <a:pt x="118" y="233"/>
                    <a:pt x="69" y="207"/>
                  </a:cubicBezTo>
                  <a:cubicBezTo>
                    <a:pt x="19" y="180"/>
                    <a:pt x="0" y="118"/>
                    <a:pt x="26" y="69"/>
                  </a:cubicBezTo>
                  <a:cubicBezTo>
                    <a:pt x="52" y="19"/>
                    <a:pt x="114" y="0"/>
                    <a:pt x="164" y="26"/>
                  </a:cubicBezTo>
                  <a:close/>
                  <a:moveTo>
                    <a:pt x="70" y="204"/>
                  </a:moveTo>
                  <a:cubicBezTo>
                    <a:pt x="118" y="229"/>
                    <a:pt x="178" y="211"/>
                    <a:pt x="204" y="162"/>
                  </a:cubicBezTo>
                  <a:cubicBezTo>
                    <a:pt x="229" y="114"/>
                    <a:pt x="211" y="54"/>
                    <a:pt x="162" y="28"/>
                  </a:cubicBezTo>
                  <a:cubicBezTo>
                    <a:pt x="114" y="3"/>
                    <a:pt x="54" y="22"/>
                    <a:pt x="29" y="70"/>
                  </a:cubicBezTo>
                  <a:cubicBezTo>
                    <a:pt x="3" y="118"/>
                    <a:pt x="22" y="178"/>
                    <a:pt x="70" y="20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27" name="Freeform 56">
              <a:extLst>
                <a:ext uri="{FF2B5EF4-FFF2-40B4-BE49-F238E27FC236}">
                  <a16:creationId xmlns:a16="http://schemas.microsoft.com/office/drawing/2014/main" id="{1BBABB60-6D53-4754-ABC6-19B7C67CED6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7" y="4854"/>
              <a:ext cx="122" cy="122"/>
            </a:xfrm>
            <a:custGeom>
              <a:avLst/>
              <a:gdLst>
                <a:gd name="T0" fmla="*/ 12 w 106"/>
                <a:gd name="T1" fmla="*/ 31 h 106"/>
                <a:gd name="T2" fmla="*/ 74 w 106"/>
                <a:gd name="T3" fmla="*/ 12 h 106"/>
                <a:gd name="T4" fmla="*/ 94 w 106"/>
                <a:gd name="T5" fmla="*/ 74 h 106"/>
                <a:gd name="T6" fmla="*/ 31 w 106"/>
                <a:gd name="T7" fmla="*/ 94 h 106"/>
                <a:gd name="T8" fmla="*/ 12 w 106"/>
                <a:gd name="T9" fmla="*/ 31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6" h="106">
                  <a:moveTo>
                    <a:pt x="12" y="31"/>
                  </a:moveTo>
                  <a:cubicBezTo>
                    <a:pt x="24" y="8"/>
                    <a:pt x="52" y="0"/>
                    <a:pt x="74" y="12"/>
                  </a:cubicBezTo>
                  <a:cubicBezTo>
                    <a:pt x="97" y="24"/>
                    <a:pt x="106" y="52"/>
                    <a:pt x="94" y="74"/>
                  </a:cubicBezTo>
                  <a:cubicBezTo>
                    <a:pt x="82" y="97"/>
                    <a:pt x="54" y="106"/>
                    <a:pt x="31" y="94"/>
                  </a:cubicBezTo>
                  <a:cubicBezTo>
                    <a:pt x="8" y="82"/>
                    <a:pt x="0" y="54"/>
                    <a:pt x="12" y="3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28" name="Freeform 57">
              <a:extLst>
                <a:ext uri="{FF2B5EF4-FFF2-40B4-BE49-F238E27FC236}">
                  <a16:creationId xmlns:a16="http://schemas.microsoft.com/office/drawing/2014/main" id="{01A78828-5897-467C-8C58-3754BE8E806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237" y="4824"/>
              <a:ext cx="182" cy="181"/>
            </a:xfrm>
            <a:custGeom>
              <a:avLst/>
              <a:gdLst>
                <a:gd name="T0" fmla="*/ 111 w 158"/>
                <a:gd name="T1" fmla="*/ 18 h 157"/>
                <a:gd name="T2" fmla="*/ 140 w 158"/>
                <a:gd name="T3" fmla="*/ 111 h 157"/>
                <a:gd name="T4" fmla="*/ 47 w 158"/>
                <a:gd name="T5" fmla="*/ 140 h 157"/>
                <a:gd name="T6" fmla="*/ 18 w 158"/>
                <a:gd name="T7" fmla="*/ 47 h 157"/>
                <a:gd name="T8" fmla="*/ 111 w 158"/>
                <a:gd name="T9" fmla="*/ 18 h 157"/>
                <a:gd name="T10" fmla="*/ 48 w 158"/>
                <a:gd name="T11" fmla="*/ 137 h 157"/>
                <a:gd name="T12" fmla="*/ 137 w 158"/>
                <a:gd name="T13" fmla="*/ 109 h 157"/>
                <a:gd name="T14" fmla="*/ 109 w 158"/>
                <a:gd name="T15" fmla="*/ 20 h 157"/>
                <a:gd name="T16" fmla="*/ 20 w 158"/>
                <a:gd name="T17" fmla="*/ 48 h 157"/>
                <a:gd name="T18" fmla="*/ 48 w 158"/>
                <a:gd name="T19" fmla="*/ 137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8" h="157">
                  <a:moveTo>
                    <a:pt x="111" y="18"/>
                  </a:moveTo>
                  <a:cubicBezTo>
                    <a:pt x="145" y="35"/>
                    <a:pt x="158" y="77"/>
                    <a:pt x="140" y="111"/>
                  </a:cubicBezTo>
                  <a:cubicBezTo>
                    <a:pt x="122" y="145"/>
                    <a:pt x="80" y="157"/>
                    <a:pt x="47" y="140"/>
                  </a:cubicBezTo>
                  <a:cubicBezTo>
                    <a:pt x="13" y="122"/>
                    <a:pt x="0" y="80"/>
                    <a:pt x="18" y="47"/>
                  </a:cubicBezTo>
                  <a:cubicBezTo>
                    <a:pt x="35" y="13"/>
                    <a:pt x="77" y="0"/>
                    <a:pt x="111" y="18"/>
                  </a:cubicBezTo>
                  <a:close/>
                  <a:moveTo>
                    <a:pt x="48" y="137"/>
                  </a:moveTo>
                  <a:cubicBezTo>
                    <a:pt x="80" y="154"/>
                    <a:pt x="120" y="142"/>
                    <a:pt x="137" y="109"/>
                  </a:cubicBezTo>
                  <a:cubicBezTo>
                    <a:pt x="154" y="77"/>
                    <a:pt x="142" y="37"/>
                    <a:pt x="109" y="20"/>
                  </a:cubicBezTo>
                  <a:cubicBezTo>
                    <a:pt x="77" y="3"/>
                    <a:pt x="37" y="16"/>
                    <a:pt x="20" y="48"/>
                  </a:cubicBezTo>
                  <a:cubicBezTo>
                    <a:pt x="3" y="80"/>
                    <a:pt x="16" y="120"/>
                    <a:pt x="48" y="13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29" name="Freeform 58">
              <a:extLst>
                <a:ext uri="{FF2B5EF4-FFF2-40B4-BE49-F238E27FC236}">
                  <a16:creationId xmlns:a16="http://schemas.microsoft.com/office/drawing/2014/main" id="{23ADE679-C1BB-4F22-923C-A6459BA0A5E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198" y="4785"/>
              <a:ext cx="259" cy="259"/>
            </a:xfrm>
            <a:custGeom>
              <a:avLst/>
              <a:gdLst>
                <a:gd name="T0" fmla="*/ 159 w 225"/>
                <a:gd name="T1" fmla="*/ 25 h 225"/>
                <a:gd name="T2" fmla="*/ 200 w 225"/>
                <a:gd name="T3" fmla="*/ 159 h 225"/>
                <a:gd name="T4" fmla="*/ 67 w 225"/>
                <a:gd name="T5" fmla="*/ 200 h 225"/>
                <a:gd name="T6" fmla="*/ 25 w 225"/>
                <a:gd name="T7" fmla="*/ 67 h 225"/>
                <a:gd name="T8" fmla="*/ 159 w 225"/>
                <a:gd name="T9" fmla="*/ 25 h 225"/>
                <a:gd name="T10" fmla="*/ 68 w 225"/>
                <a:gd name="T11" fmla="*/ 197 h 225"/>
                <a:gd name="T12" fmla="*/ 197 w 225"/>
                <a:gd name="T13" fmla="*/ 157 h 225"/>
                <a:gd name="T14" fmla="*/ 157 w 225"/>
                <a:gd name="T15" fmla="*/ 28 h 225"/>
                <a:gd name="T16" fmla="*/ 28 w 225"/>
                <a:gd name="T17" fmla="*/ 68 h 225"/>
                <a:gd name="T18" fmla="*/ 68 w 225"/>
                <a:gd name="T19" fmla="*/ 197 h 2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5" h="225">
                  <a:moveTo>
                    <a:pt x="159" y="25"/>
                  </a:moveTo>
                  <a:cubicBezTo>
                    <a:pt x="207" y="51"/>
                    <a:pt x="225" y="111"/>
                    <a:pt x="200" y="159"/>
                  </a:cubicBezTo>
                  <a:cubicBezTo>
                    <a:pt x="175" y="207"/>
                    <a:pt x="115" y="225"/>
                    <a:pt x="67" y="200"/>
                  </a:cubicBezTo>
                  <a:cubicBezTo>
                    <a:pt x="19" y="175"/>
                    <a:pt x="0" y="115"/>
                    <a:pt x="25" y="67"/>
                  </a:cubicBezTo>
                  <a:cubicBezTo>
                    <a:pt x="51" y="19"/>
                    <a:pt x="111" y="0"/>
                    <a:pt x="159" y="25"/>
                  </a:cubicBezTo>
                  <a:close/>
                  <a:moveTo>
                    <a:pt x="68" y="197"/>
                  </a:moveTo>
                  <a:cubicBezTo>
                    <a:pt x="115" y="222"/>
                    <a:pt x="173" y="204"/>
                    <a:pt x="197" y="157"/>
                  </a:cubicBezTo>
                  <a:cubicBezTo>
                    <a:pt x="222" y="111"/>
                    <a:pt x="204" y="53"/>
                    <a:pt x="157" y="28"/>
                  </a:cubicBezTo>
                  <a:cubicBezTo>
                    <a:pt x="111" y="3"/>
                    <a:pt x="53" y="21"/>
                    <a:pt x="28" y="68"/>
                  </a:cubicBezTo>
                  <a:cubicBezTo>
                    <a:pt x="4" y="115"/>
                    <a:pt x="21" y="173"/>
                    <a:pt x="68" y="19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30" name="Freeform 59">
              <a:extLst>
                <a:ext uri="{FF2B5EF4-FFF2-40B4-BE49-F238E27FC236}">
                  <a16:creationId xmlns:a16="http://schemas.microsoft.com/office/drawing/2014/main" id="{9165582A-9718-4EA1-B239-CD482A213321}"/>
                </a:ext>
              </a:extLst>
            </p:cNvPr>
            <p:cNvSpPr>
              <a:spLocks/>
            </p:cNvSpPr>
            <p:nvPr/>
          </p:nvSpPr>
          <p:spPr bwMode="auto">
            <a:xfrm>
              <a:off x="6217" y="3431"/>
              <a:ext cx="119" cy="119"/>
            </a:xfrm>
            <a:custGeom>
              <a:avLst/>
              <a:gdLst>
                <a:gd name="T0" fmla="*/ 12 w 103"/>
                <a:gd name="T1" fmla="*/ 30 h 103"/>
                <a:gd name="T2" fmla="*/ 73 w 103"/>
                <a:gd name="T3" fmla="*/ 11 h 103"/>
                <a:gd name="T4" fmla="*/ 92 w 103"/>
                <a:gd name="T5" fmla="*/ 73 h 103"/>
                <a:gd name="T6" fmla="*/ 31 w 103"/>
                <a:gd name="T7" fmla="*/ 91 h 103"/>
                <a:gd name="T8" fmla="*/ 12 w 103"/>
                <a:gd name="T9" fmla="*/ 30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3" h="103">
                  <a:moveTo>
                    <a:pt x="12" y="30"/>
                  </a:moveTo>
                  <a:cubicBezTo>
                    <a:pt x="23" y="8"/>
                    <a:pt x="51" y="0"/>
                    <a:pt x="73" y="11"/>
                  </a:cubicBezTo>
                  <a:cubicBezTo>
                    <a:pt x="95" y="23"/>
                    <a:pt x="103" y="50"/>
                    <a:pt x="92" y="73"/>
                  </a:cubicBezTo>
                  <a:cubicBezTo>
                    <a:pt x="80" y="95"/>
                    <a:pt x="53" y="103"/>
                    <a:pt x="31" y="91"/>
                  </a:cubicBezTo>
                  <a:cubicBezTo>
                    <a:pt x="9" y="80"/>
                    <a:pt x="0" y="52"/>
                    <a:pt x="12" y="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31" name="Freeform 60">
              <a:extLst>
                <a:ext uri="{FF2B5EF4-FFF2-40B4-BE49-F238E27FC236}">
                  <a16:creationId xmlns:a16="http://schemas.microsoft.com/office/drawing/2014/main" id="{0F9400E9-A144-42CC-904B-066DC8A2FF9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189" y="3402"/>
              <a:ext cx="177" cy="177"/>
            </a:xfrm>
            <a:custGeom>
              <a:avLst/>
              <a:gdLst>
                <a:gd name="T0" fmla="*/ 108 w 154"/>
                <a:gd name="T1" fmla="*/ 17 h 153"/>
                <a:gd name="T2" fmla="*/ 136 w 154"/>
                <a:gd name="T3" fmla="*/ 108 h 153"/>
                <a:gd name="T4" fmla="*/ 45 w 154"/>
                <a:gd name="T5" fmla="*/ 136 h 153"/>
                <a:gd name="T6" fmla="*/ 17 w 154"/>
                <a:gd name="T7" fmla="*/ 45 h 153"/>
                <a:gd name="T8" fmla="*/ 108 w 154"/>
                <a:gd name="T9" fmla="*/ 17 h 153"/>
                <a:gd name="T10" fmla="*/ 47 w 154"/>
                <a:gd name="T11" fmla="*/ 134 h 153"/>
                <a:gd name="T12" fmla="*/ 134 w 154"/>
                <a:gd name="T13" fmla="*/ 107 h 153"/>
                <a:gd name="T14" fmla="*/ 107 w 154"/>
                <a:gd name="T15" fmla="*/ 19 h 153"/>
                <a:gd name="T16" fmla="*/ 20 w 154"/>
                <a:gd name="T17" fmla="*/ 46 h 153"/>
                <a:gd name="T18" fmla="*/ 47 w 154"/>
                <a:gd name="T19" fmla="*/ 134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4" h="153">
                  <a:moveTo>
                    <a:pt x="108" y="17"/>
                  </a:moveTo>
                  <a:cubicBezTo>
                    <a:pt x="141" y="34"/>
                    <a:pt x="154" y="75"/>
                    <a:pt x="136" y="108"/>
                  </a:cubicBezTo>
                  <a:cubicBezTo>
                    <a:pt x="119" y="141"/>
                    <a:pt x="78" y="153"/>
                    <a:pt x="45" y="136"/>
                  </a:cubicBezTo>
                  <a:cubicBezTo>
                    <a:pt x="12" y="119"/>
                    <a:pt x="0" y="78"/>
                    <a:pt x="17" y="45"/>
                  </a:cubicBezTo>
                  <a:cubicBezTo>
                    <a:pt x="34" y="12"/>
                    <a:pt x="75" y="0"/>
                    <a:pt x="108" y="17"/>
                  </a:cubicBezTo>
                  <a:close/>
                  <a:moveTo>
                    <a:pt x="47" y="134"/>
                  </a:moveTo>
                  <a:cubicBezTo>
                    <a:pt x="78" y="150"/>
                    <a:pt x="117" y="138"/>
                    <a:pt x="134" y="107"/>
                  </a:cubicBezTo>
                  <a:cubicBezTo>
                    <a:pt x="150" y="75"/>
                    <a:pt x="138" y="36"/>
                    <a:pt x="107" y="19"/>
                  </a:cubicBezTo>
                  <a:cubicBezTo>
                    <a:pt x="75" y="3"/>
                    <a:pt x="36" y="15"/>
                    <a:pt x="20" y="46"/>
                  </a:cubicBezTo>
                  <a:cubicBezTo>
                    <a:pt x="3" y="78"/>
                    <a:pt x="15" y="117"/>
                    <a:pt x="47" y="13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32" name="Freeform 61">
              <a:extLst>
                <a:ext uri="{FF2B5EF4-FFF2-40B4-BE49-F238E27FC236}">
                  <a16:creationId xmlns:a16="http://schemas.microsoft.com/office/drawing/2014/main" id="{84FAE4EE-D341-48BA-ACF2-61C75535213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151" y="3364"/>
              <a:ext cx="253" cy="253"/>
            </a:xfrm>
            <a:custGeom>
              <a:avLst/>
              <a:gdLst>
                <a:gd name="T0" fmla="*/ 155 w 220"/>
                <a:gd name="T1" fmla="*/ 24 h 219"/>
                <a:gd name="T2" fmla="*/ 195 w 220"/>
                <a:gd name="T3" fmla="*/ 154 h 219"/>
                <a:gd name="T4" fmla="*/ 65 w 220"/>
                <a:gd name="T5" fmla="*/ 195 h 219"/>
                <a:gd name="T6" fmla="*/ 25 w 220"/>
                <a:gd name="T7" fmla="*/ 65 h 219"/>
                <a:gd name="T8" fmla="*/ 155 w 220"/>
                <a:gd name="T9" fmla="*/ 24 h 219"/>
                <a:gd name="T10" fmla="*/ 66 w 220"/>
                <a:gd name="T11" fmla="*/ 192 h 219"/>
                <a:gd name="T12" fmla="*/ 192 w 220"/>
                <a:gd name="T13" fmla="*/ 153 h 219"/>
                <a:gd name="T14" fmla="*/ 153 w 220"/>
                <a:gd name="T15" fmla="*/ 27 h 219"/>
                <a:gd name="T16" fmla="*/ 27 w 220"/>
                <a:gd name="T17" fmla="*/ 66 h 219"/>
                <a:gd name="T18" fmla="*/ 66 w 220"/>
                <a:gd name="T19" fmla="*/ 192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0" h="219">
                  <a:moveTo>
                    <a:pt x="155" y="24"/>
                  </a:moveTo>
                  <a:cubicBezTo>
                    <a:pt x="202" y="49"/>
                    <a:pt x="220" y="107"/>
                    <a:pt x="195" y="154"/>
                  </a:cubicBezTo>
                  <a:cubicBezTo>
                    <a:pt x="170" y="201"/>
                    <a:pt x="112" y="219"/>
                    <a:pt x="65" y="195"/>
                  </a:cubicBezTo>
                  <a:cubicBezTo>
                    <a:pt x="18" y="170"/>
                    <a:pt x="0" y="112"/>
                    <a:pt x="25" y="65"/>
                  </a:cubicBezTo>
                  <a:cubicBezTo>
                    <a:pt x="49" y="18"/>
                    <a:pt x="108" y="0"/>
                    <a:pt x="155" y="24"/>
                  </a:cubicBezTo>
                  <a:close/>
                  <a:moveTo>
                    <a:pt x="66" y="192"/>
                  </a:moveTo>
                  <a:cubicBezTo>
                    <a:pt x="112" y="216"/>
                    <a:pt x="168" y="199"/>
                    <a:pt x="192" y="153"/>
                  </a:cubicBezTo>
                  <a:cubicBezTo>
                    <a:pt x="216" y="107"/>
                    <a:pt x="199" y="51"/>
                    <a:pt x="153" y="27"/>
                  </a:cubicBezTo>
                  <a:cubicBezTo>
                    <a:pt x="108" y="3"/>
                    <a:pt x="51" y="20"/>
                    <a:pt x="27" y="66"/>
                  </a:cubicBezTo>
                  <a:cubicBezTo>
                    <a:pt x="3" y="112"/>
                    <a:pt x="21" y="168"/>
                    <a:pt x="66" y="19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33" name="Freeform 62">
              <a:extLst>
                <a:ext uri="{FF2B5EF4-FFF2-40B4-BE49-F238E27FC236}">
                  <a16:creationId xmlns:a16="http://schemas.microsoft.com/office/drawing/2014/main" id="{CD59F1D1-2092-4F80-AC00-B09AEA56BA5D}"/>
                </a:ext>
              </a:extLst>
            </p:cNvPr>
            <p:cNvSpPr>
              <a:spLocks/>
            </p:cNvSpPr>
            <p:nvPr/>
          </p:nvSpPr>
          <p:spPr bwMode="auto">
            <a:xfrm>
              <a:off x="6162" y="4538"/>
              <a:ext cx="87" cy="87"/>
            </a:xfrm>
            <a:custGeom>
              <a:avLst/>
              <a:gdLst>
                <a:gd name="T0" fmla="*/ 9 w 75"/>
                <a:gd name="T1" fmla="*/ 23 h 75"/>
                <a:gd name="T2" fmla="*/ 53 w 75"/>
                <a:gd name="T3" fmla="*/ 9 h 75"/>
                <a:gd name="T4" fmla="*/ 67 w 75"/>
                <a:gd name="T5" fmla="*/ 53 h 75"/>
                <a:gd name="T6" fmla="*/ 22 w 75"/>
                <a:gd name="T7" fmla="*/ 67 h 75"/>
                <a:gd name="T8" fmla="*/ 9 w 75"/>
                <a:gd name="T9" fmla="*/ 23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75">
                  <a:moveTo>
                    <a:pt x="9" y="23"/>
                  </a:moveTo>
                  <a:cubicBezTo>
                    <a:pt x="17" y="7"/>
                    <a:pt x="37" y="0"/>
                    <a:pt x="53" y="9"/>
                  </a:cubicBezTo>
                  <a:cubicBezTo>
                    <a:pt x="69" y="17"/>
                    <a:pt x="75" y="37"/>
                    <a:pt x="67" y="53"/>
                  </a:cubicBezTo>
                  <a:cubicBezTo>
                    <a:pt x="58" y="69"/>
                    <a:pt x="38" y="75"/>
                    <a:pt x="22" y="67"/>
                  </a:cubicBezTo>
                  <a:cubicBezTo>
                    <a:pt x="6" y="58"/>
                    <a:pt x="0" y="39"/>
                    <a:pt x="9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34" name="Freeform 63">
              <a:extLst>
                <a:ext uri="{FF2B5EF4-FFF2-40B4-BE49-F238E27FC236}">
                  <a16:creationId xmlns:a16="http://schemas.microsoft.com/office/drawing/2014/main" id="{6A51D121-2AE6-4961-A1FA-80F015EBB8E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141" y="4518"/>
              <a:ext cx="128" cy="129"/>
            </a:xfrm>
            <a:custGeom>
              <a:avLst/>
              <a:gdLst>
                <a:gd name="T0" fmla="*/ 78 w 111"/>
                <a:gd name="T1" fmla="*/ 13 h 112"/>
                <a:gd name="T2" fmla="*/ 99 w 111"/>
                <a:gd name="T3" fmla="*/ 79 h 112"/>
                <a:gd name="T4" fmla="*/ 33 w 111"/>
                <a:gd name="T5" fmla="*/ 99 h 112"/>
                <a:gd name="T6" fmla="*/ 12 w 111"/>
                <a:gd name="T7" fmla="*/ 33 h 112"/>
                <a:gd name="T8" fmla="*/ 78 w 111"/>
                <a:gd name="T9" fmla="*/ 13 h 112"/>
                <a:gd name="T10" fmla="*/ 34 w 111"/>
                <a:gd name="T11" fmla="*/ 97 h 112"/>
                <a:gd name="T12" fmla="*/ 97 w 111"/>
                <a:gd name="T13" fmla="*/ 78 h 112"/>
                <a:gd name="T14" fmla="*/ 77 w 111"/>
                <a:gd name="T15" fmla="*/ 15 h 112"/>
                <a:gd name="T16" fmla="*/ 14 w 111"/>
                <a:gd name="T17" fmla="*/ 34 h 112"/>
                <a:gd name="T18" fmla="*/ 34 w 111"/>
                <a:gd name="T19" fmla="*/ 97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1" h="112">
                  <a:moveTo>
                    <a:pt x="78" y="13"/>
                  </a:moveTo>
                  <a:cubicBezTo>
                    <a:pt x="102" y="25"/>
                    <a:pt x="111" y="55"/>
                    <a:pt x="99" y="79"/>
                  </a:cubicBezTo>
                  <a:cubicBezTo>
                    <a:pt x="86" y="102"/>
                    <a:pt x="57" y="112"/>
                    <a:pt x="33" y="99"/>
                  </a:cubicBezTo>
                  <a:cubicBezTo>
                    <a:pt x="9" y="87"/>
                    <a:pt x="0" y="57"/>
                    <a:pt x="12" y="33"/>
                  </a:cubicBezTo>
                  <a:cubicBezTo>
                    <a:pt x="25" y="9"/>
                    <a:pt x="55" y="0"/>
                    <a:pt x="78" y="13"/>
                  </a:cubicBezTo>
                  <a:close/>
                  <a:moveTo>
                    <a:pt x="34" y="97"/>
                  </a:moveTo>
                  <a:cubicBezTo>
                    <a:pt x="57" y="109"/>
                    <a:pt x="85" y="100"/>
                    <a:pt x="97" y="78"/>
                  </a:cubicBezTo>
                  <a:cubicBezTo>
                    <a:pt x="109" y="55"/>
                    <a:pt x="100" y="27"/>
                    <a:pt x="77" y="15"/>
                  </a:cubicBezTo>
                  <a:cubicBezTo>
                    <a:pt x="55" y="3"/>
                    <a:pt x="26" y="11"/>
                    <a:pt x="14" y="34"/>
                  </a:cubicBezTo>
                  <a:cubicBezTo>
                    <a:pt x="2" y="57"/>
                    <a:pt x="11" y="85"/>
                    <a:pt x="34" y="9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35" name="Freeform 64">
              <a:extLst>
                <a:ext uri="{FF2B5EF4-FFF2-40B4-BE49-F238E27FC236}">
                  <a16:creationId xmlns:a16="http://schemas.microsoft.com/office/drawing/2014/main" id="{A2C30CA1-D1D4-45B2-A477-CCC1A4008F5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114" y="4490"/>
              <a:ext cx="183" cy="184"/>
            </a:xfrm>
            <a:custGeom>
              <a:avLst/>
              <a:gdLst>
                <a:gd name="T0" fmla="*/ 112 w 159"/>
                <a:gd name="T1" fmla="*/ 18 h 160"/>
                <a:gd name="T2" fmla="*/ 141 w 159"/>
                <a:gd name="T3" fmla="*/ 112 h 160"/>
                <a:gd name="T4" fmla="*/ 47 w 159"/>
                <a:gd name="T5" fmla="*/ 142 h 160"/>
                <a:gd name="T6" fmla="*/ 18 w 159"/>
                <a:gd name="T7" fmla="*/ 47 h 160"/>
                <a:gd name="T8" fmla="*/ 112 w 159"/>
                <a:gd name="T9" fmla="*/ 18 h 160"/>
                <a:gd name="T10" fmla="*/ 48 w 159"/>
                <a:gd name="T11" fmla="*/ 140 h 160"/>
                <a:gd name="T12" fmla="*/ 140 w 159"/>
                <a:gd name="T13" fmla="*/ 111 h 160"/>
                <a:gd name="T14" fmla="*/ 111 w 159"/>
                <a:gd name="T15" fmla="*/ 20 h 160"/>
                <a:gd name="T16" fmla="*/ 20 w 159"/>
                <a:gd name="T17" fmla="*/ 48 h 160"/>
                <a:gd name="T18" fmla="*/ 48 w 159"/>
                <a:gd name="T19" fmla="*/ 14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9" h="160">
                  <a:moveTo>
                    <a:pt x="112" y="18"/>
                  </a:moveTo>
                  <a:cubicBezTo>
                    <a:pt x="146" y="36"/>
                    <a:pt x="159" y="78"/>
                    <a:pt x="141" y="112"/>
                  </a:cubicBezTo>
                  <a:cubicBezTo>
                    <a:pt x="123" y="146"/>
                    <a:pt x="81" y="160"/>
                    <a:pt x="47" y="142"/>
                  </a:cubicBezTo>
                  <a:cubicBezTo>
                    <a:pt x="13" y="124"/>
                    <a:pt x="0" y="81"/>
                    <a:pt x="18" y="47"/>
                  </a:cubicBezTo>
                  <a:cubicBezTo>
                    <a:pt x="36" y="13"/>
                    <a:pt x="78" y="0"/>
                    <a:pt x="112" y="18"/>
                  </a:cubicBezTo>
                  <a:close/>
                  <a:moveTo>
                    <a:pt x="48" y="140"/>
                  </a:moveTo>
                  <a:cubicBezTo>
                    <a:pt x="81" y="157"/>
                    <a:pt x="122" y="144"/>
                    <a:pt x="140" y="111"/>
                  </a:cubicBezTo>
                  <a:cubicBezTo>
                    <a:pt x="157" y="78"/>
                    <a:pt x="144" y="37"/>
                    <a:pt x="111" y="20"/>
                  </a:cubicBezTo>
                  <a:cubicBezTo>
                    <a:pt x="78" y="3"/>
                    <a:pt x="37" y="15"/>
                    <a:pt x="20" y="48"/>
                  </a:cubicBezTo>
                  <a:cubicBezTo>
                    <a:pt x="2" y="81"/>
                    <a:pt x="15" y="122"/>
                    <a:pt x="48" y="1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36" name="Freeform 65">
              <a:extLst>
                <a:ext uri="{FF2B5EF4-FFF2-40B4-BE49-F238E27FC236}">
                  <a16:creationId xmlns:a16="http://schemas.microsoft.com/office/drawing/2014/main" id="{190683E9-39CF-4F30-B501-514036C94374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8" y="4763"/>
              <a:ext cx="86" cy="86"/>
            </a:xfrm>
            <a:custGeom>
              <a:avLst/>
              <a:gdLst>
                <a:gd name="T0" fmla="*/ 8 w 75"/>
                <a:gd name="T1" fmla="*/ 22 h 75"/>
                <a:gd name="T2" fmla="*/ 52 w 75"/>
                <a:gd name="T3" fmla="*/ 9 h 75"/>
                <a:gd name="T4" fmla="*/ 66 w 75"/>
                <a:gd name="T5" fmla="*/ 53 h 75"/>
                <a:gd name="T6" fmla="*/ 22 w 75"/>
                <a:gd name="T7" fmla="*/ 67 h 75"/>
                <a:gd name="T8" fmla="*/ 8 w 75"/>
                <a:gd name="T9" fmla="*/ 2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75">
                  <a:moveTo>
                    <a:pt x="8" y="22"/>
                  </a:moveTo>
                  <a:cubicBezTo>
                    <a:pt x="17" y="6"/>
                    <a:pt x="36" y="0"/>
                    <a:pt x="52" y="9"/>
                  </a:cubicBezTo>
                  <a:cubicBezTo>
                    <a:pt x="69" y="17"/>
                    <a:pt x="75" y="37"/>
                    <a:pt x="66" y="53"/>
                  </a:cubicBezTo>
                  <a:cubicBezTo>
                    <a:pt x="58" y="69"/>
                    <a:pt x="38" y="75"/>
                    <a:pt x="22" y="67"/>
                  </a:cubicBezTo>
                  <a:cubicBezTo>
                    <a:pt x="6" y="58"/>
                    <a:pt x="0" y="38"/>
                    <a:pt x="8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37" name="Freeform 66">
              <a:extLst>
                <a:ext uri="{FF2B5EF4-FFF2-40B4-BE49-F238E27FC236}">
                  <a16:creationId xmlns:a16="http://schemas.microsoft.com/office/drawing/2014/main" id="{49E174FB-6BFC-4CCB-987F-41EA9E37AA6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566" y="4742"/>
              <a:ext cx="129" cy="128"/>
            </a:xfrm>
            <a:custGeom>
              <a:avLst/>
              <a:gdLst>
                <a:gd name="T0" fmla="*/ 79 w 112"/>
                <a:gd name="T1" fmla="*/ 12 h 111"/>
                <a:gd name="T2" fmla="*/ 99 w 112"/>
                <a:gd name="T3" fmla="*/ 78 h 111"/>
                <a:gd name="T4" fmla="*/ 33 w 112"/>
                <a:gd name="T5" fmla="*/ 99 h 111"/>
                <a:gd name="T6" fmla="*/ 13 w 112"/>
                <a:gd name="T7" fmla="*/ 33 h 111"/>
                <a:gd name="T8" fmla="*/ 79 w 112"/>
                <a:gd name="T9" fmla="*/ 12 h 111"/>
                <a:gd name="T10" fmla="*/ 34 w 112"/>
                <a:gd name="T11" fmla="*/ 97 h 111"/>
                <a:gd name="T12" fmla="*/ 98 w 112"/>
                <a:gd name="T13" fmla="*/ 77 h 111"/>
                <a:gd name="T14" fmla="*/ 78 w 112"/>
                <a:gd name="T15" fmla="*/ 14 h 111"/>
                <a:gd name="T16" fmla="*/ 15 w 112"/>
                <a:gd name="T17" fmla="*/ 34 h 111"/>
                <a:gd name="T18" fmla="*/ 34 w 112"/>
                <a:gd name="T19" fmla="*/ 97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2" h="111">
                  <a:moveTo>
                    <a:pt x="79" y="12"/>
                  </a:moveTo>
                  <a:cubicBezTo>
                    <a:pt x="103" y="25"/>
                    <a:pt x="112" y="55"/>
                    <a:pt x="99" y="78"/>
                  </a:cubicBezTo>
                  <a:cubicBezTo>
                    <a:pt x="87" y="102"/>
                    <a:pt x="57" y="111"/>
                    <a:pt x="33" y="99"/>
                  </a:cubicBezTo>
                  <a:cubicBezTo>
                    <a:pt x="10" y="86"/>
                    <a:pt x="0" y="57"/>
                    <a:pt x="13" y="33"/>
                  </a:cubicBezTo>
                  <a:cubicBezTo>
                    <a:pt x="26" y="9"/>
                    <a:pt x="55" y="0"/>
                    <a:pt x="79" y="12"/>
                  </a:cubicBezTo>
                  <a:close/>
                  <a:moveTo>
                    <a:pt x="34" y="97"/>
                  </a:moveTo>
                  <a:cubicBezTo>
                    <a:pt x="57" y="109"/>
                    <a:pt x="86" y="100"/>
                    <a:pt x="98" y="77"/>
                  </a:cubicBezTo>
                  <a:cubicBezTo>
                    <a:pt x="110" y="55"/>
                    <a:pt x="101" y="26"/>
                    <a:pt x="78" y="14"/>
                  </a:cubicBezTo>
                  <a:cubicBezTo>
                    <a:pt x="55" y="2"/>
                    <a:pt x="27" y="11"/>
                    <a:pt x="15" y="34"/>
                  </a:cubicBezTo>
                  <a:cubicBezTo>
                    <a:pt x="3" y="57"/>
                    <a:pt x="12" y="85"/>
                    <a:pt x="34" y="9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38" name="Freeform 67">
              <a:extLst>
                <a:ext uri="{FF2B5EF4-FFF2-40B4-BE49-F238E27FC236}">
                  <a16:creationId xmlns:a16="http://schemas.microsoft.com/office/drawing/2014/main" id="{8B958740-84F9-4F1A-8325-06BDA5616DC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539" y="4715"/>
              <a:ext cx="184" cy="183"/>
            </a:xfrm>
            <a:custGeom>
              <a:avLst/>
              <a:gdLst>
                <a:gd name="T0" fmla="*/ 112 w 159"/>
                <a:gd name="T1" fmla="*/ 18 h 159"/>
                <a:gd name="T2" fmla="*/ 141 w 159"/>
                <a:gd name="T3" fmla="*/ 112 h 159"/>
                <a:gd name="T4" fmla="*/ 47 w 159"/>
                <a:gd name="T5" fmla="*/ 141 h 159"/>
                <a:gd name="T6" fmla="*/ 18 w 159"/>
                <a:gd name="T7" fmla="*/ 47 h 159"/>
                <a:gd name="T8" fmla="*/ 112 w 159"/>
                <a:gd name="T9" fmla="*/ 18 h 159"/>
                <a:gd name="T10" fmla="*/ 48 w 159"/>
                <a:gd name="T11" fmla="*/ 139 h 159"/>
                <a:gd name="T12" fmla="*/ 139 w 159"/>
                <a:gd name="T13" fmla="*/ 111 h 159"/>
                <a:gd name="T14" fmla="*/ 111 w 159"/>
                <a:gd name="T15" fmla="*/ 20 h 159"/>
                <a:gd name="T16" fmla="*/ 19 w 159"/>
                <a:gd name="T17" fmla="*/ 48 h 159"/>
                <a:gd name="T18" fmla="*/ 48 w 159"/>
                <a:gd name="T19" fmla="*/ 139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9" h="159">
                  <a:moveTo>
                    <a:pt x="112" y="18"/>
                  </a:moveTo>
                  <a:cubicBezTo>
                    <a:pt x="146" y="36"/>
                    <a:pt x="159" y="78"/>
                    <a:pt x="141" y="112"/>
                  </a:cubicBezTo>
                  <a:cubicBezTo>
                    <a:pt x="123" y="146"/>
                    <a:pt x="81" y="159"/>
                    <a:pt x="47" y="141"/>
                  </a:cubicBezTo>
                  <a:cubicBezTo>
                    <a:pt x="13" y="123"/>
                    <a:pt x="0" y="81"/>
                    <a:pt x="18" y="47"/>
                  </a:cubicBezTo>
                  <a:cubicBezTo>
                    <a:pt x="35" y="13"/>
                    <a:pt x="78" y="0"/>
                    <a:pt x="112" y="18"/>
                  </a:cubicBezTo>
                  <a:close/>
                  <a:moveTo>
                    <a:pt x="48" y="139"/>
                  </a:moveTo>
                  <a:cubicBezTo>
                    <a:pt x="81" y="157"/>
                    <a:pt x="122" y="144"/>
                    <a:pt x="139" y="111"/>
                  </a:cubicBezTo>
                  <a:cubicBezTo>
                    <a:pt x="156" y="78"/>
                    <a:pt x="144" y="37"/>
                    <a:pt x="111" y="20"/>
                  </a:cubicBezTo>
                  <a:cubicBezTo>
                    <a:pt x="78" y="2"/>
                    <a:pt x="37" y="15"/>
                    <a:pt x="19" y="48"/>
                  </a:cubicBezTo>
                  <a:cubicBezTo>
                    <a:pt x="2" y="81"/>
                    <a:pt x="15" y="122"/>
                    <a:pt x="48" y="13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39" name="Freeform 68">
              <a:extLst>
                <a:ext uri="{FF2B5EF4-FFF2-40B4-BE49-F238E27FC236}">
                  <a16:creationId xmlns:a16="http://schemas.microsoft.com/office/drawing/2014/main" id="{F7F64C3B-0ED9-41F1-B5D9-6F54C052DEF2}"/>
                </a:ext>
              </a:extLst>
            </p:cNvPr>
            <p:cNvSpPr>
              <a:spLocks/>
            </p:cNvSpPr>
            <p:nvPr/>
          </p:nvSpPr>
          <p:spPr bwMode="auto">
            <a:xfrm>
              <a:off x="5751" y="4407"/>
              <a:ext cx="87" cy="86"/>
            </a:xfrm>
            <a:custGeom>
              <a:avLst/>
              <a:gdLst>
                <a:gd name="T0" fmla="*/ 8 w 75"/>
                <a:gd name="T1" fmla="*/ 22 h 75"/>
                <a:gd name="T2" fmla="*/ 53 w 75"/>
                <a:gd name="T3" fmla="*/ 8 h 75"/>
                <a:gd name="T4" fmla="*/ 66 w 75"/>
                <a:gd name="T5" fmla="*/ 52 h 75"/>
                <a:gd name="T6" fmla="*/ 22 w 75"/>
                <a:gd name="T7" fmla="*/ 66 h 75"/>
                <a:gd name="T8" fmla="*/ 8 w 75"/>
                <a:gd name="T9" fmla="*/ 2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75">
                  <a:moveTo>
                    <a:pt x="8" y="22"/>
                  </a:moveTo>
                  <a:cubicBezTo>
                    <a:pt x="17" y="6"/>
                    <a:pt x="37" y="0"/>
                    <a:pt x="53" y="8"/>
                  </a:cubicBezTo>
                  <a:cubicBezTo>
                    <a:pt x="69" y="17"/>
                    <a:pt x="75" y="36"/>
                    <a:pt x="66" y="52"/>
                  </a:cubicBezTo>
                  <a:cubicBezTo>
                    <a:pt x="58" y="68"/>
                    <a:pt x="38" y="75"/>
                    <a:pt x="22" y="66"/>
                  </a:cubicBezTo>
                  <a:cubicBezTo>
                    <a:pt x="6" y="58"/>
                    <a:pt x="0" y="38"/>
                    <a:pt x="8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40" name="Freeform 69">
              <a:extLst>
                <a:ext uri="{FF2B5EF4-FFF2-40B4-BE49-F238E27FC236}">
                  <a16:creationId xmlns:a16="http://schemas.microsoft.com/office/drawing/2014/main" id="{527366AA-4E8B-4B58-933A-FE5DCCB90C5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731" y="4385"/>
              <a:ext cx="128" cy="129"/>
            </a:xfrm>
            <a:custGeom>
              <a:avLst/>
              <a:gdLst>
                <a:gd name="T0" fmla="*/ 78 w 111"/>
                <a:gd name="T1" fmla="*/ 13 h 112"/>
                <a:gd name="T2" fmla="*/ 99 w 111"/>
                <a:gd name="T3" fmla="*/ 79 h 112"/>
                <a:gd name="T4" fmla="*/ 33 w 111"/>
                <a:gd name="T5" fmla="*/ 99 h 112"/>
                <a:gd name="T6" fmla="*/ 12 w 111"/>
                <a:gd name="T7" fmla="*/ 33 h 112"/>
                <a:gd name="T8" fmla="*/ 78 w 111"/>
                <a:gd name="T9" fmla="*/ 13 h 112"/>
                <a:gd name="T10" fmla="*/ 34 w 111"/>
                <a:gd name="T11" fmla="*/ 97 h 112"/>
                <a:gd name="T12" fmla="*/ 97 w 111"/>
                <a:gd name="T13" fmla="*/ 78 h 112"/>
                <a:gd name="T14" fmla="*/ 77 w 111"/>
                <a:gd name="T15" fmla="*/ 15 h 112"/>
                <a:gd name="T16" fmla="*/ 14 w 111"/>
                <a:gd name="T17" fmla="*/ 34 h 112"/>
                <a:gd name="T18" fmla="*/ 34 w 111"/>
                <a:gd name="T19" fmla="*/ 97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1" h="112">
                  <a:moveTo>
                    <a:pt x="78" y="13"/>
                  </a:moveTo>
                  <a:cubicBezTo>
                    <a:pt x="102" y="25"/>
                    <a:pt x="111" y="55"/>
                    <a:pt x="99" y="79"/>
                  </a:cubicBezTo>
                  <a:cubicBezTo>
                    <a:pt x="86" y="103"/>
                    <a:pt x="56" y="112"/>
                    <a:pt x="33" y="99"/>
                  </a:cubicBezTo>
                  <a:cubicBezTo>
                    <a:pt x="9" y="87"/>
                    <a:pt x="0" y="57"/>
                    <a:pt x="12" y="33"/>
                  </a:cubicBezTo>
                  <a:cubicBezTo>
                    <a:pt x="25" y="10"/>
                    <a:pt x="54" y="0"/>
                    <a:pt x="78" y="13"/>
                  </a:cubicBezTo>
                  <a:close/>
                  <a:moveTo>
                    <a:pt x="34" y="97"/>
                  </a:moveTo>
                  <a:cubicBezTo>
                    <a:pt x="56" y="109"/>
                    <a:pt x="85" y="101"/>
                    <a:pt x="97" y="78"/>
                  </a:cubicBezTo>
                  <a:cubicBezTo>
                    <a:pt x="109" y="55"/>
                    <a:pt x="100" y="27"/>
                    <a:pt x="77" y="15"/>
                  </a:cubicBezTo>
                  <a:cubicBezTo>
                    <a:pt x="54" y="3"/>
                    <a:pt x="26" y="12"/>
                    <a:pt x="14" y="34"/>
                  </a:cubicBezTo>
                  <a:cubicBezTo>
                    <a:pt x="2" y="57"/>
                    <a:pt x="11" y="85"/>
                    <a:pt x="34" y="9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41" name="Freeform 70">
              <a:extLst>
                <a:ext uri="{FF2B5EF4-FFF2-40B4-BE49-F238E27FC236}">
                  <a16:creationId xmlns:a16="http://schemas.microsoft.com/office/drawing/2014/main" id="{B3412AED-FF03-4D45-A17E-8C7101D5449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703" y="4357"/>
              <a:ext cx="183" cy="185"/>
            </a:xfrm>
            <a:custGeom>
              <a:avLst/>
              <a:gdLst>
                <a:gd name="T0" fmla="*/ 112 w 159"/>
                <a:gd name="T1" fmla="*/ 18 h 160"/>
                <a:gd name="T2" fmla="*/ 141 w 159"/>
                <a:gd name="T3" fmla="*/ 113 h 160"/>
                <a:gd name="T4" fmla="*/ 47 w 159"/>
                <a:gd name="T5" fmla="*/ 142 h 160"/>
                <a:gd name="T6" fmla="*/ 18 w 159"/>
                <a:gd name="T7" fmla="*/ 48 h 160"/>
                <a:gd name="T8" fmla="*/ 112 w 159"/>
                <a:gd name="T9" fmla="*/ 18 h 160"/>
                <a:gd name="T10" fmla="*/ 48 w 159"/>
                <a:gd name="T11" fmla="*/ 140 h 160"/>
                <a:gd name="T12" fmla="*/ 139 w 159"/>
                <a:gd name="T13" fmla="*/ 112 h 160"/>
                <a:gd name="T14" fmla="*/ 111 w 159"/>
                <a:gd name="T15" fmla="*/ 20 h 160"/>
                <a:gd name="T16" fmla="*/ 19 w 159"/>
                <a:gd name="T17" fmla="*/ 49 h 160"/>
                <a:gd name="T18" fmla="*/ 48 w 159"/>
                <a:gd name="T19" fmla="*/ 14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9" h="160">
                  <a:moveTo>
                    <a:pt x="112" y="18"/>
                  </a:moveTo>
                  <a:cubicBezTo>
                    <a:pt x="146" y="36"/>
                    <a:pt x="159" y="79"/>
                    <a:pt x="141" y="113"/>
                  </a:cubicBezTo>
                  <a:cubicBezTo>
                    <a:pt x="123" y="147"/>
                    <a:pt x="81" y="160"/>
                    <a:pt x="47" y="142"/>
                  </a:cubicBezTo>
                  <a:cubicBezTo>
                    <a:pt x="13" y="124"/>
                    <a:pt x="0" y="82"/>
                    <a:pt x="18" y="48"/>
                  </a:cubicBezTo>
                  <a:cubicBezTo>
                    <a:pt x="36" y="14"/>
                    <a:pt x="78" y="0"/>
                    <a:pt x="112" y="18"/>
                  </a:cubicBezTo>
                  <a:close/>
                  <a:moveTo>
                    <a:pt x="48" y="140"/>
                  </a:moveTo>
                  <a:cubicBezTo>
                    <a:pt x="81" y="157"/>
                    <a:pt x="122" y="145"/>
                    <a:pt x="139" y="112"/>
                  </a:cubicBezTo>
                  <a:cubicBezTo>
                    <a:pt x="157" y="79"/>
                    <a:pt x="144" y="38"/>
                    <a:pt x="111" y="20"/>
                  </a:cubicBezTo>
                  <a:cubicBezTo>
                    <a:pt x="78" y="3"/>
                    <a:pt x="37" y="16"/>
                    <a:pt x="19" y="49"/>
                  </a:cubicBezTo>
                  <a:cubicBezTo>
                    <a:pt x="2" y="82"/>
                    <a:pt x="15" y="123"/>
                    <a:pt x="48" y="1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42" name="Freeform 71">
              <a:extLst>
                <a:ext uri="{FF2B5EF4-FFF2-40B4-BE49-F238E27FC236}">
                  <a16:creationId xmlns:a16="http://schemas.microsoft.com/office/drawing/2014/main" id="{4365BD7D-4F4A-4278-A9F3-EC5E2AD0137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542" y="4789"/>
              <a:ext cx="511" cy="424"/>
            </a:xfrm>
            <a:custGeom>
              <a:avLst/>
              <a:gdLst>
                <a:gd name="T0" fmla="*/ 0 w 511"/>
                <a:gd name="T1" fmla="*/ 360 h 424"/>
                <a:gd name="T2" fmla="*/ 0 w 511"/>
                <a:gd name="T3" fmla="*/ 359 h 424"/>
                <a:gd name="T4" fmla="*/ 170 w 511"/>
                <a:gd name="T5" fmla="*/ 0 h 424"/>
                <a:gd name="T6" fmla="*/ 511 w 511"/>
                <a:gd name="T7" fmla="*/ 424 h 424"/>
                <a:gd name="T8" fmla="*/ 0 w 511"/>
                <a:gd name="T9" fmla="*/ 360 h 424"/>
                <a:gd name="T10" fmla="*/ 171 w 511"/>
                <a:gd name="T11" fmla="*/ 5 h 424"/>
                <a:gd name="T12" fmla="*/ 4 w 511"/>
                <a:gd name="T13" fmla="*/ 358 h 424"/>
                <a:gd name="T14" fmla="*/ 506 w 511"/>
                <a:gd name="T15" fmla="*/ 421 h 424"/>
                <a:gd name="T16" fmla="*/ 171 w 511"/>
                <a:gd name="T17" fmla="*/ 5 h 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11" h="424">
                  <a:moveTo>
                    <a:pt x="0" y="360"/>
                  </a:moveTo>
                  <a:lnTo>
                    <a:pt x="0" y="359"/>
                  </a:lnTo>
                  <a:lnTo>
                    <a:pt x="170" y="0"/>
                  </a:lnTo>
                  <a:lnTo>
                    <a:pt x="511" y="424"/>
                  </a:lnTo>
                  <a:lnTo>
                    <a:pt x="0" y="360"/>
                  </a:lnTo>
                  <a:close/>
                  <a:moveTo>
                    <a:pt x="171" y="5"/>
                  </a:moveTo>
                  <a:lnTo>
                    <a:pt x="4" y="358"/>
                  </a:lnTo>
                  <a:lnTo>
                    <a:pt x="506" y="421"/>
                  </a:lnTo>
                  <a:lnTo>
                    <a:pt x="171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43" name="Freeform 72">
              <a:extLst>
                <a:ext uri="{FF2B5EF4-FFF2-40B4-BE49-F238E27FC236}">
                  <a16:creationId xmlns:a16="http://schemas.microsoft.com/office/drawing/2014/main" id="{308A319A-2C2D-40F8-A617-DB2DD5CFB87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709" y="4789"/>
              <a:ext cx="723" cy="424"/>
            </a:xfrm>
            <a:custGeom>
              <a:avLst/>
              <a:gdLst>
                <a:gd name="T0" fmla="*/ 341 w 723"/>
                <a:gd name="T1" fmla="*/ 424 h 424"/>
                <a:gd name="T2" fmla="*/ 340 w 723"/>
                <a:gd name="T3" fmla="*/ 423 h 424"/>
                <a:gd name="T4" fmla="*/ 0 w 723"/>
                <a:gd name="T5" fmla="*/ 0 h 424"/>
                <a:gd name="T6" fmla="*/ 723 w 723"/>
                <a:gd name="T7" fmla="*/ 287 h 424"/>
                <a:gd name="T8" fmla="*/ 720 w 723"/>
                <a:gd name="T9" fmla="*/ 289 h 424"/>
                <a:gd name="T10" fmla="*/ 341 w 723"/>
                <a:gd name="T11" fmla="*/ 424 h 424"/>
                <a:gd name="T12" fmla="*/ 8 w 723"/>
                <a:gd name="T13" fmla="*/ 6 h 424"/>
                <a:gd name="T14" fmla="*/ 342 w 723"/>
                <a:gd name="T15" fmla="*/ 421 h 424"/>
                <a:gd name="T16" fmla="*/ 716 w 723"/>
                <a:gd name="T17" fmla="*/ 287 h 424"/>
                <a:gd name="T18" fmla="*/ 8 w 723"/>
                <a:gd name="T19" fmla="*/ 6 h 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23" h="424">
                  <a:moveTo>
                    <a:pt x="341" y="424"/>
                  </a:moveTo>
                  <a:lnTo>
                    <a:pt x="340" y="423"/>
                  </a:lnTo>
                  <a:lnTo>
                    <a:pt x="0" y="0"/>
                  </a:lnTo>
                  <a:lnTo>
                    <a:pt x="723" y="287"/>
                  </a:lnTo>
                  <a:lnTo>
                    <a:pt x="720" y="289"/>
                  </a:lnTo>
                  <a:lnTo>
                    <a:pt x="341" y="424"/>
                  </a:lnTo>
                  <a:close/>
                  <a:moveTo>
                    <a:pt x="8" y="6"/>
                  </a:moveTo>
                  <a:lnTo>
                    <a:pt x="342" y="421"/>
                  </a:lnTo>
                  <a:lnTo>
                    <a:pt x="716" y="287"/>
                  </a:lnTo>
                  <a:lnTo>
                    <a:pt x="8" y="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44" name="Freeform 73">
              <a:extLst>
                <a:ext uri="{FF2B5EF4-FFF2-40B4-BE49-F238E27FC236}">
                  <a16:creationId xmlns:a16="http://schemas.microsoft.com/office/drawing/2014/main" id="{5B71C98D-A080-4051-8D07-84535DEAFCC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710" y="4542"/>
              <a:ext cx="720" cy="537"/>
            </a:xfrm>
            <a:custGeom>
              <a:avLst/>
              <a:gdLst>
                <a:gd name="T0" fmla="*/ 720 w 720"/>
                <a:gd name="T1" fmla="*/ 537 h 537"/>
                <a:gd name="T2" fmla="*/ 718 w 720"/>
                <a:gd name="T3" fmla="*/ 536 h 537"/>
                <a:gd name="T4" fmla="*/ 0 w 720"/>
                <a:gd name="T5" fmla="*/ 250 h 537"/>
                <a:gd name="T6" fmla="*/ 2 w 720"/>
                <a:gd name="T7" fmla="*/ 249 h 537"/>
                <a:gd name="T8" fmla="*/ 472 w 720"/>
                <a:gd name="T9" fmla="*/ 0 h 537"/>
                <a:gd name="T10" fmla="*/ 720 w 720"/>
                <a:gd name="T11" fmla="*/ 537 h 537"/>
                <a:gd name="T12" fmla="*/ 5 w 720"/>
                <a:gd name="T13" fmla="*/ 250 h 537"/>
                <a:gd name="T14" fmla="*/ 716 w 720"/>
                <a:gd name="T15" fmla="*/ 532 h 537"/>
                <a:gd name="T16" fmla="*/ 471 w 720"/>
                <a:gd name="T17" fmla="*/ 3 h 537"/>
                <a:gd name="T18" fmla="*/ 5 w 720"/>
                <a:gd name="T19" fmla="*/ 250 h 5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20" h="537">
                  <a:moveTo>
                    <a:pt x="720" y="537"/>
                  </a:moveTo>
                  <a:lnTo>
                    <a:pt x="718" y="536"/>
                  </a:lnTo>
                  <a:lnTo>
                    <a:pt x="0" y="250"/>
                  </a:lnTo>
                  <a:lnTo>
                    <a:pt x="2" y="249"/>
                  </a:lnTo>
                  <a:lnTo>
                    <a:pt x="472" y="0"/>
                  </a:lnTo>
                  <a:lnTo>
                    <a:pt x="720" y="537"/>
                  </a:lnTo>
                  <a:close/>
                  <a:moveTo>
                    <a:pt x="5" y="250"/>
                  </a:moveTo>
                  <a:lnTo>
                    <a:pt x="716" y="532"/>
                  </a:lnTo>
                  <a:lnTo>
                    <a:pt x="471" y="3"/>
                  </a:lnTo>
                  <a:lnTo>
                    <a:pt x="5" y="25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45" name="Freeform 74">
              <a:extLst>
                <a:ext uri="{FF2B5EF4-FFF2-40B4-BE49-F238E27FC236}">
                  <a16:creationId xmlns:a16="http://schemas.microsoft.com/office/drawing/2014/main" id="{68F363B5-26AC-4ECF-9B55-BCBCB6F1A76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179" y="4542"/>
              <a:ext cx="624" cy="537"/>
            </a:xfrm>
            <a:custGeom>
              <a:avLst/>
              <a:gdLst>
                <a:gd name="T0" fmla="*/ 249 w 624"/>
                <a:gd name="T1" fmla="*/ 537 h 537"/>
                <a:gd name="T2" fmla="*/ 248 w 624"/>
                <a:gd name="T3" fmla="*/ 534 h 537"/>
                <a:gd name="T4" fmla="*/ 0 w 624"/>
                <a:gd name="T5" fmla="*/ 0 h 537"/>
                <a:gd name="T6" fmla="*/ 2 w 624"/>
                <a:gd name="T7" fmla="*/ 1 h 537"/>
                <a:gd name="T8" fmla="*/ 624 w 624"/>
                <a:gd name="T9" fmla="*/ 154 h 537"/>
                <a:gd name="T10" fmla="*/ 622 w 624"/>
                <a:gd name="T11" fmla="*/ 155 h 537"/>
                <a:gd name="T12" fmla="*/ 249 w 624"/>
                <a:gd name="T13" fmla="*/ 537 h 537"/>
                <a:gd name="T14" fmla="*/ 5 w 624"/>
                <a:gd name="T15" fmla="*/ 3 h 537"/>
                <a:gd name="T16" fmla="*/ 250 w 624"/>
                <a:gd name="T17" fmla="*/ 532 h 537"/>
                <a:gd name="T18" fmla="*/ 619 w 624"/>
                <a:gd name="T19" fmla="*/ 155 h 537"/>
                <a:gd name="T20" fmla="*/ 5 w 624"/>
                <a:gd name="T21" fmla="*/ 3 h 5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24" h="537">
                  <a:moveTo>
                    <a:pt x="249" y="537"/>
                  </a:moveTo>
                  <a:lnTo>
                    <a:pt x="248" y="534"/>
                  </a:lnTo>
                  <a:lnTo>
                    <a:pt x="0" y="0"/>
                  </a:lnTo>
                  <a:lnTo>
                    <a:pt x="2" y="1"/>
                  </a:lnTo>
                  <a:lnTo>
                    <a:pt x="624" y="154"/>
                  </a:lnTo>
                  <a:lnTo>
                    <a:pt x="622" y="155"/>
                  </a:lnTo>
                  <a:lnTo>
                    <a:pt x="249" y="537"/>
                  </a:lnTo>
                  <a:close/>
                  <a:moveTo>
                    <a:pt x="5" y="3"/>
                  </a:moveTo>
                  <a:lnTo>
                    <a:pt x="250" y="532"/>
                  </a:lnTo>
                  <a:lnTo>
                    <a:pt x="619" y="155"/>
                  </a:lnTo>
                  <a:lnTo>
                    <a:pt x="5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46" name="Freeform 75">
              <a:extLst>
                <a:ext uri="{FF2B5EF4-FFF2-40B4-BE49-F238E27FC236}">
                  <a16:creationId xmlns:a16="http://schemas.microsoft.com/office/drawing/2014/main" id="{3FF311E0-AB74-47AE-B68A-01661AD3D5E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613" y="4051"/>
              <a:ext cx="593" cy="495"/>
            </a:xfrm>
            <a:custGeom>
              <a:avLst/>
              <a:gdLst>
                <a:gd name="T0" fmla="*/ 569 w 593"/>
                <a:gd name="T1" fmla="*/ 495 h 495"/>
                <a:gd name="T2" fmla="*/ 567 w 593"/>
                <a:gd name="T3" fmla="*/ 494 h 495"/>
                <a:gd name="T4" fmla="*/ 0 w 593"/>
                <a:gd name="T5" fmla="*/ 0 h 495"/>
                <a:gd name="T6" fmla="*/ 593 w 593"/>
                <a:gd name="T7" fmla="*/ 190 h 495"/>
                <a:gd name="T8" fmla="*/ 569 w 593"/>
                <a:gd name="T9" fmla="*/ 495 h 495"/>
                <a:gd name="T10" fmla="*/ 11 w 593"/>
                <a:gd name="T11" fmla="*/ 6 h 495"/>
                <a:gd name="T12" fmla="*/ 567 w 593"/>
                <a:gd name="T13" fmla="*/ 491 h 495"/>
                <a:gd name="T14" fmla="*/ 590 w 593"/>
                <a:gd name="T15" fmla="*/ 191 h 495"/>
                <a:gd name="T16" fmla="*/ 11 w 593"/>
                <a:gd name="T17" fmla="*/ 6 h 4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93" h="495">
                  <a:moveTo>
                    <a:pt x="569" y="495"/>
                  </a:moveTo>
                  <a:lnTo>
                    <a:pt x="567" y="494"/>
                  </a:lnTo>
                  <a:lnTo>
                    <a:pt x="0" y="0"/>
                  </a:lnTo>
                  <a:lnTo>
                    <a:pt x="593" y="190"/>
                  </a:lnTo>
                  <a:lnTo>
                    <a:pt x="569" y="495"/>
                  </a:lnTo>
                  <a:close/>
                  <a:moveTo>
                    <a:pt x="11" y="6"/>
                  </a:moveTo>
                  <a:lnTo>
                    <a:pt x="567" y="491"/>
                  </a:lnTo>
                  <a:lnTo>
                    <a:pt x="590" y="191"/>
                  </a:lnTo>
                  <a:lnTo>
                    <a:pt x="11" y="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47" name="Freeform 76">
              <a:extLst>
                <a:ext uri="{FF2B5EF4-FFF2-40B4-BE49-F238E27FC236}">
                  <a16:creationId xmlns:a16="http://schemas.microsoft.com/office/drawing/2014/main" id="{B166B8EB-B0F4-466B-82C0-8F14EC2FA92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615" y="4050"/>
              <a:ext cx="571" cy="496"/>
            </a:xfrm>
            <a:custGeom>
              <a:avLst/>
              <a:gdLst>
                <a:gd name="T0" fmla="*/ 571 w 571"/>
                <a:gd name="T1" fmla="*/ 496 h 496"/>
                <a:gd name="T2" fmla="*/ 175 w 571"/>
                <a:gd name="T3" fmla="*/ 419 h 496"/>
                <a:gd name="T4" fmla="*/ 175 w 571"/>
                <a:gd name="T5" fmla="*/ 418 h 496"/>
                <a:gd name="T6" fmla="*/ 0 w 571"/>
                <a:gd name="T7" fmla="*/ 0 h 496"/>
                <a:gd name="T8" fmla="*/ 571 w 571"/>
                <a:gd name="T9" fmla="*/ 496 h 496"/>
                <a:gd name="T10" fmla="*/ 178 w 571"/>
                <a:gd name="T11" fmla="*/ 417 h 496"/>
                <a:gd name="T12" fmla="*/ 562 w 571"/>
                <a:gd name="T13" fmla="*/ 492 h 496"/>
                <a:gd name="T14" fmla="*/ 7 w 571"/>
                <a:gd name="T15" fmla="*/ 9 h 496"/>
                <a:gd name="T16" fmla="*/ 178 w 571"/>
                <a:gd name="T17" fmla="*/ 417 h 4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71" h="496">
                  <a:moveTo>
                    <a:pt x="571" y="496"/>
                  </a:moveTo>
                  <a:lnTo>
                    <a:pt x="175" y="419"/>
                  </a:lnTo>
                  <a:lnTo>
                    <a:pt x="175" y="418"/>
                  </a:lnTo>
                  <a:lnTo>
                    <a:pt x="0" y="0"/>
                  </a:lnTo>
                  <a:lnTo>
                    <a:pt x="571" y="496"/>
                  </a:lnTo>
                  <a:close/>
                  <a:moveTo>
                    <a:pt x="178" y="417"/>
                  </a:moveTo>
                  <a:lnTo>
                    <a:pt x="562" y="492"/>
                  </a:lnTo>
                  <a:lnTo>
                    <a:pt x="7" y="9"/>
                  </a:lnTo>
                  <a:lnTo>
                    <a:pt x="178" y="41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48" name="Freeform 77">
              <a:extLst>
                <a:ext uri="{FF2B5EF4-FFF2-40B4-BE49-F238E27FC236}">
                  <a16:creationId xmlns:a16="http://schemas.microsoft.com/office/drawing/2014/main" id="{9E0DB92A-4477-47B3-B0BE-ADCA0B05443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711" y="4467"/>
              <a:ext cx="474" cy="327"/>
            </a:xfrm>
            <a:custGeom>
              <a:avLst/>
              <a:gdLst>
                <a:gd name="T0" fmla="*/ 0 w 474"/>
                <a:gd name="T1" fmla="*/ 327 h 327"/>
                <a:gd name="T2" fmla="*/ 79 w 474"/>
                <a:gd name="T3" fmla="*/ 0 h 327"/>
                <a:gd name="T4" fmla="*/ 474 w 474"/>
                <a:gd name="T5" fmla="*/ 76 h 327"/>
                <a:gd name="T6" fmla="*/ 471 w 474"/>
                <a:gd name="T7" fmla="*/ 78 h 327"/>
                <a:gd name="T8" fmla="*/ 0 w 474"/>
                <a:gd name="T9" fmla="*/ 327 h 327"/>
                <a:gd name="T10" fmla="*/ 82 w 474"/>
                <a:gd name="T11" fmla="*/ 2 h 327"/>
                <a:gd name="T12" fmla="*/ 3 w 474"/>
                <a:gd name="T13" fmla="*/ 322 h 327"/>
                <a:gd name="T14" fmla="*/ 467 w 474"/>
                <a:gd name="T15" fmla="*/ 77 h 327"/>
                <a:gd name="T16" fmla="*/ 82 w 474"/>
                <a:gd name="T17" fmla="*/ 2 h 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74" h="327">
                  <a:moveTo>
                    <a:pt x="0" y="327"/>
                  </a:moveTo>
                  <a:lnTo>
                    <a:pt x="79" y="0"/>
                  </a:lnTo>
                  <a:lnTo>
                    <a:pt x="474" y="76"/>
                  </a:lnTo>
                  <a:lnTo>
                    <a:pt x="471" y="78"/>
                  </a:lnTo>
                  <a:lnTo>
                    <a:pt x="0" y="327"/>
                  </a:lnTo>
                  <a:close/>
                  <a:moveTo>
                    <a:pt x="82" y="2"/>
                  </a:moveTo>
                  <a:lnTo>
                    <a:pt x="3" y="322"/>
                  </a:lnTo>
                  <a:lnTo>
                    <a:pt x="467" y="77"/>
                  </a:lnTo>
                  <a:lnTo>
                    <a:pt x="82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49" name="Freeform 78">
              <a:extLst>
                <a:ext uri="{FF2B5EF4-FFF2-40B4-BE49-F238E27FC236}">
                  <a16:creationId xmlns:a16="http://schemas.microsoft.com/office/drawing/2014/main" id="{72074C7D-24C0-4687-8700-CCA45B8C1CC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097" y="4466"/>
              <a:ext cx="697" cy="351"/>
            </a:xfrm>
            <a:custGeom>
              <a:avLst/>
              <a:gdLst>
                <a:gd name="T0" fmla="*/ 0 w 697"/>
                <a:gd name="T1" fmla="*/ 351 h 351"/>
                <a:gd name="T2" fmla="*/ 697 w 697"/>
                <a:gd name="T3" fmla="*/ 0 h 351"/>
                <a:gd name="T4" fmla="*/ 616 w 697"/>
                <a:gd name="T5" fmla="*/ 327 h 351"/>
                <a:gd name="T6" fmla="*/ 615 w 697"/>
                <a:gd name="T7" fmla="*/ 327 h 351"/>
                <a:gd name="T8" fmla="*/ 0 w 697"/>
                <a:gd name="T9" fmla="*/ 351 h 351"/>
                <a:gd name="T10" fmla="*/ 692 w 697"/>
                <a:gd name="T11" fmla="*/ 4 h 351"/>
                <a:gd name="T12" fmla="*/ 12 w 697"/>
                <a:gd name="T13" fmla="*/ 348 h 351"/>
                <a:gd name="T14" fmla="*/ 614 w 697"/>
                <a:gd name="T15" fmla="*/ 325 h 351"/>
                <a:gd name="T16" fmla="*/ 692 w 697"/>
                <a:gd name="T17" fmla="*/ 4 h 3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97" h="351">
                  <a:moveTo>
                    <a:pt x="0" y="351"/>
                  </a:moveTo>
                  <a:lnTo>
                    <a:pt x="697" y="0"/>
                  </a:lnTo>
                  <a:lnTo>
                    <a:pt x="616" y="327"/>
                  </a:lnTo>
                  <a:lnTo>
                    <a:pt x="615" y="327"/>
                  </a:lnTo>
                  <a:lnTo>
                    <a:pt x="0" y="351"/>
                  </a:lnTo>
                  <a:close/>
                  <a:moveTo>
                    <a:pt x="692" y="4"/>
                  </a:moveTo>
                  <a:lnTo>
                    <a:pt x="12" y="348"/>
                  </a:lnTo>
                  <a:lnTo>
                    <a:pt x="614" y="325"/>
                  </a:lnTo>
                  <a:lnTo>
                    <a:pt x="692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50" name="Freeform 79">
              <a:extLst>
                <a:ext uri="{FF2B5EF4-FFF2-40B4-BE49-F238E27FC236}">
                  <a16:creationId xmlns:a16="http://schemas.microsoft.com/office/drawing/2014/main" id="{BA9E44AC-66F1-45BC-823E-1247C0EF626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00" y="4791"/>
              <a:ext cx="614" cy="359"/>
            </a:xfrm>
            <a:custGeom>
              <a:avLst/>
              <a:gdLst>
                <a:gd name="T0" fmla="*/ 445 w 614"/>
                <a:gd name="T1" fmla="*/ 359 h 359"/>
                <a:gd name="T2" fmla="*/ 444 w 614"/>
                <a:gd name="T3" fmla="*/ 358 h 359"/>
                <a:gd name="T4" fmla="*/ 0 w 614"/>
                <a:gd name="T5" fmla="*/ 24 h 359"/>
                <a:gd name="T6" fmla="*/ 614 w 614"/>
                <a:gd name="T7" fmla="*/ 0 h 359"/>
                <a:gd name="T8" fmla="*/ 613 w 614"/>
                <a:gd name="T9" fmla="*/ 1 h 359"/>
                <a:gd name="T10" fmla="*/ 445 w 614"/>
                <a:gd name="T11" fmla="*/ 359 h 359"/>
                <a:gd name="T12" fmla="*/ 7 w 614"/>
                <a:gd name="T13" fmla="*/ 25 h 359"/>
                <a:gd name="T14" fmla="*/ 444 w 614"/>
                <a:gd name="T15" fmla="*/ 356 h 359"/>
                <a:gd name="T16" fmla="*/ 611 w 614"/>
                <a:gd name="T17" fmla="*/ 2 h 359"/>
                <a:gd name="T18" fmla="*/ 7 w 614"/>
                <a:gd name="T19" fmla="*/ 25 h 3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14" h="359">
                  <a:moveTo>
                    <a:pt x="445" y="359"/>
                  </a:moveTo>
                  <a:lnTo>
                    <a:pt x="444" y="358"/>
                  </a:lnTo>
                  <a:lnTo>
                    <a:pt x="0" y="24"/>
                  </a:lnTo>
                  <a:lnTo>
                    <a:pt x="614" y="0"/>
                  </a:lnTo>
                  <a:lnTo>
                    <a:pt x="613" y="1"/>
                  </a:lnTo>
                  <a:lnTo>
                    <a:pt x="445" y="359"/>
                  </a:lnTo>
                  <a:close/>
                  <a:moveTo>
                    <a:pt x="7" y="25"/>
                  </a:moveTo>
                  <a:lnTo>
                    <a:pt x="444" y="356"/>
                  </a:lnTo>
                  <a:lnTo>
                    <a:pt x="611" y="2"/>
                  </a:lnTo>
                  <a:lnTo>
                    <a:pt x="7" y="2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51" name="Freeform 80">
              <a:extLst>
                <a:ext uri="{FF2B5EF4-FFF2-40B4-BE49-F238E27FC236}">
                  <a16:creationId xmlns:a16="http://schemas.microsoft.com/office/drawing/2014/main" id="{545240C1-9DCD-48FE-BF48-D83556A5365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057" y="4813"/>
              <a:ext cx="489" cy="634"/>
            </a:xfrm>
            <a:custGeom>
              <a:avLst/>
              <a:gdLst>
                <a:gd name="T0" fmla="*/ 0 w 489"/>
                <a:gd name="T1" fmla="*/ 634 h 634"/>
                <a:gd name="T2" fmla="*/ 45 w 489"/>
                <a:gd name="T3" fmla="*/ 0 h 634"/>
                <a:gd name="T4" fmla="*/ 489 w 489"/>
                <a:gd name="T5" fmla="*/ 335 h 634"/>
                <a:gd name="T6" fmla="*/ 0 w 489"/>
                <a:gd name="T7" fmla="*/ 634 h 634"/>
                <a:gd name="T8" fmla="*/ 47 w 489"/>
                <a:gd name="T9" fmla="*/ 5 h 634"/>
                <a:gd name="T10" fmla="*/ 3 w 489"/>
                <a:gd name="T11" fmla="*/ 630 h 634"/>
                <a:gd name="T12" fmla="*/ 485 w 489"/>
                <a:gd name="T13" fmla="*/ 335 h 634"/>
                <a:gd name="T14" fmla="*/ 47 w 489"/>
                <a:gd name="T15" fmla="*/ 5 h 6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89" h="634">
                  <a:moveTo>
                    <a:pt x="0" y="634"/>
                  </a:moveTo>
                  <a:lnTo>
                    <a:pt x="45" y="0"/>
                  </a:lnTo>
                  <a:lnTo>
                    <a:pt x="489" y="335"/>
                  </a:lnTo>
                  <a:lnTo>
                    <a:pt x="0" y="634"/>
                  </a:lnTo>
                  <a:close/>
                  <a:moveTo>
                    <a:pt x="47" y="5"/>
                  </a:moveTo>
                  <a:lnTo>
                    <a:pt x="3" y="630"/>
                  </a:lnTo>
                  <a:lnTo>
                    <a:pt x="485" y="335"/>
                  </a:lnTo>
                  <a:lnTo>
                    <a:pt x="47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52" name="Freeform 81">
              <a:extLst>
                <a:ext uri="{FF2B5EF4-FFF2-40B4-BE49-F238E27FC236}">
                  <a16:creationId xmlns:a16="http://schemas.microsoft.com/office/drawing/2014/main" id="{47BF5847-648C-4C22-A399-E22A5A51724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055" y="5147"/>
              <a:ext cx="538" cy="325"/>
            </a:xfrm>
            <a:custGeom>
              <a:avLst/>
              <a:gdLst>
                <a:gd name="T0" fmla="*/ 0 w 538"/>
                <a:gd name="T1" fmla="*/ 299 h 325"/>
                <a:gd name="T2" fmla="*/ 490 w 538"/>
                <a:gd name="T3" fmla="*/ 0 h 325"/>
                <a:gd name="T4" fmla="*/ 538 w 538"/>
                <a:gd name="T5" fmla="*/ 325 h 325"/>
                <a:gd name="T6" fmla="*/ 0 w 538"/>
                <a:gd name="T7" fmla="*/ 299 h 325"/>
                <a:gd name="T8" fmla="*/ 489 w 538"/>
                <a:gd name="T9" fmla="*/ 3 h 325"/>
                <a:gd name="T10" fmla="*/ 8 w 538"/>
                <a:gd name="T11" fmla="*/ 297 h 325"/>
                <a:gd name="T12" fmla="*/ 536 w 538"/>
                <a:gd name="T13" fmla="*/ 322 h 325"/>
                <a:gd name="T14" fmla="*/ 489 w 538"/>
                <a:gd name="T15" fmla="*/ 3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38" h="325">
                  <a:moveTo>
                    <a:pt x="0" y="299"/>
                  </a:moveTo>
                  <a:lnTo>
                    <a:pt x="490" y="0"/>
                  </a:lnTo>
                  <a:lnTo>
                    <a:pt x="538" y="325"/>
                  </a:lnTo>
                  <a:lnTo>
                    <a:pt x="0" y="299"/>
                  </a:lnTo>
                  <a:close/>
                  <a:moveTo>
                    <a:pt x="489" y="3"/>
                  </a:moveTo>
                  <a:lnTo>
                    <a:pt x="8" y="297"/>
                  </a:lnTo>
                  <a:lnTo>
                    <a:pt x="536" y="322"/>
                  </a:lnTo>
                  <a:lnTo>
                    <a:pt x="489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53" name="Freeform 82">
              <a:extLst>
                <a:ext uri="{FF2B5EF4-FFF2-40B4-BE49-F238E27FC236}">
                  <a16:creationId xmlns:a16="http://schemas.microsoft.com/office/drawing/2014/main" id="{6BEA3AB7-1142-4B3E-8C33-C19BA7A0953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013" y="5444"/>
              <a:ext cx="585" cy="281"/>
            </a:xfrm>
            <a:custGeom>
              <a:avLst/>
              <a:gdLst>
                <a:gd name="T0" fmla="*/ 0 w 585"/>
                <a:gd name="T1" fmla="*/ 281 h 281"/>
                <a:gd name="T2" fmla="*/ 44 w 585"/>
                <a:gd name="T3" fmla="*/ 0 h 281"/>
                <a:gd name="T4" fmla="*/ 585 w 585"/>
                <a:gd name="T5" fmla="*/ 25 h 281"/>
                <a:gd name="T6" fmla="*/ 579 w 585"/>
                <a:gd name="T7" fmla="*/ 28 h 281"/>
                <a:gd name="T8" fmla="*/ 0 w 585"/>
                <a:gd name="T9" fmla="*/ 281 h 281"/>
                <a:gd name="T10" fmla="*/ 46 w 585"/>
                <a:gd name="T11" fmla="*/ 2 h 281"/>
                <a:gd name="T12" fmla="*/ 2 w 585"/>
                <a:gd name="T13" fmla="*/ 276 h 281"/>
                <a:gd name="T14" fmla="*/ 573 w 585"/>
                <a:gd name="T15" fmla="*/ 28 h 281"/>
                <a:gd name="T16" fmla="*/ 46 w 585"/>
                <a:gd name="T17" fmla="*/ 2 h 2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85" h="281">
                  <a:moveTo>
                    <a:pt x="0" y="281"/>
                  </a:moveTo>
                  <a:lnTo>
                    <a:pt x="44" y="0"/>
                  </a:lnTo>
                  <a:lnTo>
                    <a:pt x="585" y="25"/>
                  </a:lnTo>
                  <a:lnTo>
                    <a:pt x="579" y="28"/>
                  </a:lnTo>
                  <a:lnTo>
                    <a:pt x="0" y="281"/>
                  </a:lnTo>
                  <a:close/>
                  <a:moveTo>
                    <a:pt x="46" y="2"/>
                  </a:moveTo>
                  <a:lnTo>
                    <a:pt x="2" y="276"/>
                  </a:lnTo>
                  <a:lnTo>
                    <a:pt x="573" y="28"/>
                  </a:lnTo>
                  <a:lnTo>
                    <a:pt x="46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54" name="Freeform 83">
              <a:extLst>
                <a:ext uri="{FF2B5EF4-FFF2-40B4-BE49-F238E27FC236}">
                  <a16:creationId xmlns:a16="http://schemas.microsoft.com/office/drawing/2014/main" id="{473355E6-00D8-4971-BAE9-5232AF4A4AE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010" y="5469"/>
              <a:ext cx="929" cy="316"/>
            </a:xfrm>
            <a:custGeom>
              <a:avLst/>
              <a:gdLst>
                <a:gd name="T0" fmla="*/ 0 w 929"/>
                <a:gd name="T1" fmla="*/ 255 h 316"/>
                <a:gd name="T2" fmla="*/ 4 w 929"/>
                <a:gd name="T3" fmla="*/ 253 h 316"/>
                <a:gd name="T4" fmla="*/ 582 w 929"/>
                <a:gd name="T5" fmla="*/ 0 h 316"/>
                <a:gd name="T6" fmla="*/ 583 w 929"/>
                <a:gd name="T7" fmla="*/ 0 h 316"/>
                <a:gd name="T8" fmla="*/ 929 w 929"/>
                <a:gd name="T9" fmla="*/ 316 h 316"/>
                <a:gd name="T10" fmla="*/ 926 w 929"/>
                <a:gd name="T11" fmla="*/ 316 h 316"/>
                <a:gd name="T12" fmla="*/ 0 w 929"/>
                <a:gd name="T13" fmla="*/ 255 h 316"/>
                <a:gd name="T14" fmla="*/ 582 w 929"/>
                <a:gd name="T15" fmla="*/ 3 h 316"/>
                <a:gd name="T16" fmla="*/ 10 w 929"/>
                <a:gd name="T17" fmla="*/ 253 h 316"/>
                <a:gd name="T18" fmla="*/ 922 w 929"/>
                <a:gd name="T19" fmla="*/ 314 h 316"/>
                <a:gd name="T20" fmla="*/ 582 w 929"/>
                <a:gd name="T21" fmla="*/ 3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29" h="316">
                  <a:moveTo>
                    <a:pt x="0" y="255"/>
                  </a:moveTo>
                  <a:lnTo>
                    <a:pt x="4" y="253"/>
                  </a:lnTo>
                  <a:lnTo>
                    <a:pt x="582" y="0"/>
                  </a:lnTo>
                  <a:lnTo>
                    <a:pt x="583" y="0"/>
                  </a:lnTo>
                  <a:lnTo>
                    <a:pt x="929" y="316"/>
                  </a:lnTo>
                  <a:lnTo>
                    <a:pt x="926" y="316"/>
                  </a:lnTo>
                  <a:lnTo>
                    <a:pt x="0" y="255"/>
                  </a:lnTo>
                  <a:close/>
                  <a:moveTo>
                    <a:pt x="582" y="3"/>
                  </a:moveTo>
                  <a:lnTo>
                    <a:pt x="10" y="253"/>
                  </a:lnTo>
                  <a:lnTo>
                    <a:pt x="922" y="314"/>
                  </a:lnTo>
                  <a:lnTo>
                    <a:pt x="582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55" name="Freeform 84">
              <a:extLst>
                <a:ext uri="{FF2B5EF4-FFF2-40B4-BE49-F238E27FC236}">
                  <a16:creationId xmlns:a16="http://schemas.microsoft.com/office/drawing/2014/main" id="{17BF83AD-A37A-4590-90B5-C7D2760B22F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589" y="5468"/>
              <a:ext cx="435" cy="318"/>
            </a:xfrm>
            <a:custGeom>
              <a:avLst/>
              <a:gdLst>
                <a:gd name="T0" fmla="*/ 347 w 435"/>
                <a:gd name="T1" fmla="*/ 318 h 318"/>
                <a:gd name="T2" fmla="*/ 346 w 435"/>
                <a:gd name="T3" fmla="*/ 317 h 318"/>
                <a:gd name="T4" fmla="*/ 0 w 435"/>
                <a:gd name="T5" fmla="*/ 0 h 318"/>
                <a:gd name="T6" fmla="*/ 435 w 435"/>
                <a:gd name="T7" fmla="*/ 70 h 318"/>
                <a:gd name="T8" fmla="*/ 435 w 435"/>
                <a:gd name="T9" fmla="*/ 72 h 318"/>
                <a:gd name="T10" fmla="*/ 347 w 435"/>
                <a:gd name="T11" fmla="*/ 318 h 318"/>
                <a:gd name="T12" fmla="*/ 6 w 435"/>
                <a:gd name="T13" fmla="*/ 5 h 318"/>
                <a:gd name="T14" fmla="*/ 346 w 435"/>
                <a:gd name="T15" fmla="*/ 313 h 318"/>
                <a:gd name="T16" fmla="*/ 433 w 435"/>
                <a:gd name="T17" fmla="*/ 72 h 318"/>
                <a:gd name="T18" fmla="*/ 6 w 435"/>
                <a:gd name="T19" fmla="*/ 5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35" h="318">
                  <a:moveTo>
                    <a:pt x="347" y="318"/>
                  </a:moveTo>
                  <a:lnTo>
                    <a:pt x="346" y="317"/>
                  </a:lnTo>
                  <a:lnTo>
                    <a:pt x="0" y="0"/>
                  </a:lnTo>
                  <a:lnTo>
                    <a:pt x="435" y="70"/>
                  </a:lnTo>
                  <a:lnTo>
                    <a:pt x="435" y="72"/>
                  </a:lnTo>
                  <a:lnTo>
                    <a:pt x="347" y="318"/>
                  </a:lnTo>
                  <a:close/>
                  <a:moveTo>
                    <a:pt x="6" y="5"/>
                  </a:moveTo>
                  <a:lnTo>
                    <a:pt x="346" y="313"/>
                  </a:lnTo>
                  <a:lnTo>
                    <a:pt x="433" y="72"/>
                  </a:lnTo>
                  <a:lnTo>
                    <a:pt x="6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56" name="Freeform 85">
              <a:extLst>
                <a:ext uri="{FF2B5EF4-FFF2-40B4-BE49-F238E27FC236}">
                  <a16:creationId xmlns:a16="http://schemas.microsoft.com/office/drawing/2014/main" id="{C5C904B1-5132-48EF-AE86-D79B1FBB780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933" y="5497"/>
              <a:ext cx="648" cy="289"/>
            </a:xfrm>
            <a:custGeom>
              <a:avLst/>
              <a:gdLst>
                <a:gd name="T0" fmla="*/ 0 w 648"/>
                <a:gd name="T1" fmla="*/ 289 h 289"/>
                <a:gd name="T2" fmla="*/ 89 w 648"/>
                <a:gd name="T3" fmla="*/ 40 h 289"/>
                <a:gd name="T4" fmla="*/ 648 w 648"/>
                <a:gd name="T5" fmla="*/ 0 h 289"/>
                <a:gd name="T6" fmla="*/ 0 w 648"/>
                <a:gd name="T7" fmla="*/ 289 h 289"/>
                <a:gd name="T8" fmla="*/ 91 w 648"/>
                <a:gd name="T9" fmla="*/ 43 h 289"/>
                <a:gd name="T10" fmla="*/ 5 w 648"/>
                <a:gd name="T11" fmla="*/ 284 h 289"/>
                <a:gd name="T12" fmla="*/ 635 w 648"/>
                <a:gd name="T13" fmla="*/ 3 h 289"/>
                <a:gd name="T14" fmla="*/ 91 w 648"/>
                <a:gd name="T15" fmla="*/ 43 h 2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48" h="289">
                  <a:moveTo>
                    <a:pt x="0" y="289"/>
                  </a:moveTo>
                  <a:lnTo>
                    <a:pt x="89" y="40"/>
                  </a:lnTo>
                  <a:lnTo>
                    <a:pt x="648" y="0"/>
                  </a:lnTo>
                  <a:lnTo>
                    <a:pt x="0" y="289"/>
                  </a:lnTo>
                  <a:close/>
                  <a:moveTo>
                    <a:pt x="91" y="43"/>
                  </a:moveTo>
                  <a:lnTo>
                    <a:pt x="5" y="284"/>
                  </a:lnTo>
                  <a:lnTo>
                    <a:pt x="635" y="3"/>
                  </a:lnTo>
                  <a:lnTo>
                    <a:pt x="91" y="4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57" name="Freeform 86">
              <a:extLst>
                <a:ext uri="{FF2B5EF4-FFF2-40B4-BE49-F238E27FC236}">
                  <a16:creationId xmlns:a16="http://schemas.microsoft.com/office/drawing/2014/main" id="{34F9323F-E6EA-4A70-A157-49D8CF5918F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020" y="5242"/>
              <a:ext cx="558" cy="299"/>
            </a:xfrm>
            <a:custGeom>
              <a:avLst/>
              <a:gdLst>
                <a:gd name="T0" fmla="*/ 0 w 558"/>
                <a:gd name="T1" fmla="*/ 299 h 299"/>
                <a:gd name="T2" fmla="*/ 326 w 558"/>
                <a:gd name="T3" fmla="*/ 0 h 299"/>
                <a:gd name="T4" fmla="*/ 327 w 558"/>
                <a:gd name="T5" fmla="*/ 1 h 299"/>
                <a:gd name="T6" fmla="*/ 558 w 558"/>
                <a:gd name="T7" fmla="*/ 257 h 299"/>
                <a:gd name="T8" fmla="*/ 555 w 558"/>
                <a:gd name="T9" fmla="*/ 257 h 299"/>
                <a:gd name="T10" fmla="*/ 0 w 558"/>
                <a:gd name="T11" fmla="*/ 299 h 299"/>
                <a:gd name="T12" fmla="*/ 326 w 558"/>
                <a:gd name="T13" fmla="*/ 4 h 299"/>
                <a:gd name="T14" fmla="*/ 7 w 558"/>
                <a:gd name="T15" fmla="*/ 295 h 299"/>
                <a:gd name="T16" fmla="*/ 552 w 558"/>
                <a:gd name="T17" fmla="*/ 255 h 299"/>
                <a:gd name="T18" fmla="*/ 326 w 558"/>
                <a:gd name="T19" fmla="*/ 4 h 2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58" h="299">
                  <a:moveTo>
                    <a:pt x="0" y="299"/>
                  </a:moveTo>
                  <a:lnTo>
                    <a:pt x="326" y="0"/>
                  </a:lnTo>
                  <a:lnTo>
                    <a:pt x="327" y="1"/>
                  </a:lnTo>
                  <a:lnTo>
                    <a:pt x="558" y="257"/>
                  </a:lnTo>
                  <a:lnTo>
                    <a:pt x="555" y="257"/>
                  </a:lnTo>
                  <a:lnTo>
                    <a:pt x="0" y="299"/>
                  </a:lnTo>
                  <a:close/>
                  <a:moveTo>
                    <a:pt x="326" y="4"/>
                  </a:moveTo>
                  <a:lnTo>
                    <a:pt x="7" y="295"/>
                  </a:lnTo>
                  <a:lnTo>
                    <a:pt x="552" y="255"/>
                  </a:lnTo>
                  <a:lnTo>
                    <a:pt x="326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58" name="Freeform 87">
              <a:extLst>
                <a:ext uri="{FF2B5EF4-FFF2-40B4-BE49-F238E27FC236}">
                  <a16:creationId xmlns:a16="http://schemas.microsoft.com/office/drawing/2014/main" id="{A7BABEC4-5A7C-4AD4-8B22-EB5DB065963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180" y="4239"/>
              <a:ext cx="625" cy="461"/>
            </a:xfrm>
            <a:custGeom>
              <a:avLst/>
              <a:gdLst>
                <a:gd name="T0" fmla="*/ 625 w 625"/>
                <a:gd name="T1" fmla="*/ 461 h 461"/>
                <a:gd name="T2" fmla="*/ 0 w 625"/>
                <a:gd name="T3" fmla="*/ 306 h 461"/>
                <a:gd name="T4" fmla="*/ 0 w 625"/>
                <a:gd name="T5" fmla="*/ 305 h 461"/>
                <a:gd name="T6" fmla="*/ 23 w 625"/>
                <a:gd name="T7" fmla="*/ 0 h 461"/>
                <a:gd name="T8" fmla="*/ 625 w 625"/>
                <a:gd name="T9" fmla="*/ 461 h 461"/>
                <a:gd name="T10" fmla="*/ 2 w 625"/>
                <a:gd name="T11" fmla="*/ 304 h 461"/>
                <a:gd name="T12" fmla="*/ 615 w 625"/>
                <a:gd name="T13" fmla="*/ 455 h 461"/>
                <a:gd name="T14" fmla="*/ 26 w 625"/>
                <a:gd name="T15" fmla="*/ 4 h 461"/>
                <a:gd name="T16" fmla="*/ 2 w 625"/>
                <a:gd name="T17" fmla="*/ 304 h 4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25" h="461">
                  <a:moveTo>
                    <a:pt x="625" y="461"/>
                  </a:moveTo>
                  <a:lnTo>
                    <a:pt x="0" y="306"/>
                  </a:lnTo>
                  <a:lnTo>
                    <a:pt x="0" y="305"/>
                  </a:lnTo>
                  <a:lnTo>
                    <a:pt x="23" y="0"/>
                  </a:lnTo>
                  <a:lnTo>
                    <a:pt x="625" y="461"/>
                  </a:lnTo>
                  <a:close/>
                  <a:moveTo>
                    <a:pt x="2" y="304"/>
                  </a:moveTo>
                  <a:lnTo>
                    <a:pt x="615" y="455"/>
                  </a:lnTo>
                  <a:lnTo>
                    <a:pt x="26" y="4"/>
                  </a:lnTo>
                  <a:lnTo>
                    <a:pt x="2" y="30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59" name="Freeform 88">
              <a:extLst>
                <a:ext uri="{FF2B5EF4-FFF2-40B4-BE49-F238E27FC236}">
                  <a16:creationId xmlns:a16="http://schemas.microsoft.com/office/drawing/2014/main" id="{3444879B-F81B-494C-A5CA-45079FB46B4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199" y="4239"/>
              <a:ext cx="911" cy="459"/>
            </a:xfrm>
            <a:custGeom>
              <a:avLst/>
              <a:gdLst>
                <a:gd name="T0" fmla="*/ 602 w 911"/>
                <a:gd name="T1" fmla="*/ 459 h 459"/>
                <a:gd name="T2" fmla="*/ 600 w 911"/>
                <a:gd name="T3" fmla="*/ 458 h 459"/>
                <a:gd name="T4" fmla="*/ 0 w 911"/>
                <a:gd name="T5" fmla="*/ 0 h 459"/>
                <a:gd name="T6" fmla="*/ 911 w 911"/>
                <a:gd name="T7" fmla="*/ 269 h 459"/>
                <a:gd name="T8" fmla="*/ 602 w 911"/>
                <a:gd name="T9" fmla="*/ 459 h 459"/>
                <a:gd name="T10" fmla="*/ 11 w 911"/>
                <a:gd name="T11" fmla="*/ 6 h 459"/>
                <a:gd name="T12" fmla="*/ 602 w 911"/>
                <a:gd name="T13" fmla="*/ 456 h 459"/>
                <a:gd name="T14" fmla="*/ 905 w 911"/>
                <a:gd name="T15" fmla="*/ 271 h 459"/>
                <a:gd name="T16" fmla="*/ 11 w 911"/>
                <a:gd name="T17" fmla="*/ 6 h 4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11" h="459">
                  <a:moveTo>
                    <a:pt x="602" y="459"/>
                  </a:moveTo>
                  <a:lnTo>
                    <a:pt x="600" y="458"/>
                  </a:lnTo>
                  <a:lnTo>
                    <a:pt x="0" y="0"/>
                  </a:lnTo>
                  <a:lnTo>
                    <a:pt x="911" y="269"/>
                  </a:lnTo>
                  <a:lnTo>
                    <a:pt x="602" y="459"/>
                  </a:lnTo>
                  <a:close/>
                  <a:moveTo>
                    <a:pt x="11" y="6"/>
                  </a:moveTo>
                  <a:lnTo>
                    <a:pt x="602" y="456"/>
                  </a:lnTo>
                  <a:lnTo>
                    <a:pt x="905" y="271"/>
                  </a:lnTo>
                  <a:lnTo>
                    <a:pt x="11" y="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60" name="Freeform 89">
              <a:extLst>
                <a:ext uri="{FF2B5EF4-FFF2-40B4-BE49-F238E27FC236}">
                  <a16:creationId xmlns:a16="http://schemas.microsoft.com/office/drawing/2014/main" id="{A46A64A1-1723-4712-AFB8-1A54E3B23B6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798" y="4506"/>
              <a:ext cx="309" cy="531"/>
            </a:xfrm>
            <a:custGeom>
              <a:avLst/>
              <a:gdLst>
                <a:gd name="T0" fmla="*/ 286 w 309"/>
                <a:gd name="T1" fmla="*/ 531 h 531"/>
                <a:gd name="T2" fmla="*/ 284 w 309"/>
                <a:gd name="T3" fmla="*/ 529 h 531"/>
                <a:gd name="T4" fmla="*/ 0 w 309"/>
                <a:gd name="T5" fmla="*/ 190 h 531"/>
                <a:gd name="T6" fmla="*/ 1 w 309"/>
                <a:gd name="T7" fmla="*/ 189 h 531"/>
                <a:gd name="T8" fmla="*/ 309 w 309"/>
                <a:gd name="T9" fmla="*/ 0 h 531"/>
                <a:gd name="T10" fmla="*/ 286 w 309"/>
                <a:gd name="T11" fmla="*/ 531 h 531"/>
                <a:gd name="T12" fmla="*/ 4 w 309"/>
                <a:gd name="T13" fmla="*/ 191 h 531"/>
                <a:gd name="T14" fmla="*/ 284 w 309"/>
                <a:gd name="T15" fmla="*/ 524 h 531"/>
                <a:gd name="T16" fmla="*/ 307 w 309"/>
                <a:gd name="T17" fmla="*/ 5 h 531"/>
                <a:gd name="T18" fmla="*/ 4 w 309"/>
                <a:gd name="T19" fmla="*/ 191 h 5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09" h="531">
                  <a:moveTo>
                    <a:pt x="286" y="531"/>
                  </a:moveTo>
                  <a:lnTo>
                    <a:pt x="284" y="529"/>
                  </a:lnTo>
                  <a:lnTo>
                    <a:pt x="0" y="190"/>
                  </a:lnTo>
                  <a:lnTo>
                    <a:pt x="1" y="189"/>
                  </a:lnTo>
                  <a:lnTo>
                    <a:pt x="309" y="0"/>
                  </a:lnTo>
                  <a:lnTo>
                    <a:pt x="286" y="531"/>
                  </a:lnTo>
                  <a:close/>
                  <a:moveTo>
                    <a:pt x="4" y="191"/>
                  </a:moveTo>
                  <a:lnTo>
                    <a:pt x="284" y="524"/>
                  </a:lnTo>
                  <a:lnTo>
                    <a:pt x="307" y="5"/>
                  </a:lnTo>
                  <a:lnTo>
                    <a:pt x="4" y="19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61" name="Freeform 90">
              <a:extLst>
                <a:ext uri="{FF2B5EF4-FFF2-40B4-BE49-F238E27FC236}">
                  <a16:creationId xmlns:a16="http://schemas.microsoft.com/office/drawing/2014/main" id="{032BA3E1-2E64-4932-9580-C5EE1030BE8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798" y="4692"/>
              <a:ext cx="286" cy="648"/>
            </a:xfrm>
            <a:custGeom>
              <a:avLst/>
              <a:gdLst>
                <a:gd name="T0" fmla="*/ 128 w 286"/>
                <a:gd name="T1" fmla="*/ 648 h 648"/>
                <a:gd name="T2" fmla="*/ 128 w 286"/>
                <a:gd name="T3" fmla="*/ 645 h 648"/>
                <a:gd name="T4" fmla="*/ 0 w 286"/>
                <a:gd name="T5" fmla="*/ 0 h 648"/>
                <a:gd name="T6" fmla="*/ 286 w 286"/>
                <a:gd name="T7" fmla="*/ 342 h 648"/>
                <a:gd name="T8" fmla="*/ 286 w 286"/>
                <a:gd name="T9" fmla="*/ 343 h 648"/>
                <a:gd name="T10" fmla="*/ 128 w 286"/>
                <a:gd name="T11" fmla="*/ 648 h 648"/>
                <a:gd name="T12" fmla="*/ 5 w 286"/>
                <a:gd name="T13" fmla="*/ 9 h 648"/>
                <a:gd name="T14" fmla="*/ 129 w 286"/>
                <a:gd name="T15" fmla="*/ 640 h 648"/>
                <a:gd name="T16" fmla="*/ 284 w 286"/>
                <a:gd name="T17" fmla="*/ 342 h 648"/>
                <a:gd name="T18" fmla="*/ 5 w 286"/>
                <a:gd name="T19" fmla="*/ 9 h 6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86" h="648">
                  <a:moveTo>
                    <a:pt x="128" y="648"/>
                  </a:moveTo>
                  <a:lnTo>
                    <a:pt x="128" y="645"/>
                  </a:lnTo>
                  <a:lnTo>
                    <a:pt x="0" y="0"/>
                  </a:lnTo>
                  <a:lnTo>
                    <a:pt x="286" y="342"/>
                  </a:lnTo>
                  <a:lnTo>
                    <a:pt x="286" y="343"/>
                  </a:lnTo>
                  <a:lnTo>
                    <a:pt x="128" y="648"/>
                  </a:lnTo>
                  <a:close/>
                  <a:moveTo>
                    <a:pt x="5" y="9"/>
                  </a:moveTo>
                  <a:lnTo>
                    <a:pt x="129" y="640"/>
                  </a:lnTo>
                  <a:lnTo>
                    <a:pt x="284" y="342"/>
                  </a:lnTo>
                  <a:lnTo>
                    <a:pt x="5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62" name="Freeform 91">
              <a:extLst>
                <a:ext uri="{FF2B5EF4-FFF2-40B4-BE49-F238E27FC236}">
                  <a16:creationId xmlns:a16="http://schemas.microsoft.com/office/drawing/2014/main" id="{419004BA-C566-45CB-B7AD-1D24B1E6664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925" y="5031"/>
              <a:ext cx="570" cy="444"/>
            </a:xfrm>
            <a:custGeom>
              <a:avLst/>
              <a:gdLst>
                <a:gd name="T0" fmla="*/ 570 w 570"/>
                <a:gd name="T1" fmla="*/ 444 h 444"/>
                <a:gd name="T2" fmla="*/ 565 w 570"/>
                <a:gd name="T3" fmla="*/ 443 h 444"/>
                <a:gd name="T4" fmla="*/ 0 w 570"/>
                <a:gd name="T5" fmla="*/ 306 h 444"/>
                <a:gd name="T6" fmla="*/ 158 w 570"/>
                <a:gd name="T7" fmla="*/ 0 h 444"/>
                <a:gd name="T8" fmla="*/ 570 w 570"/>
                <a:gd name="T9" fmla="*/ 444 h 444"/>
                <a:gd name="T10" fmla="*/ 4 w 570"/>
                <a:gd name="T11" fmla="*/ 305 h 444"/>
                <a:gd name="T12" fmla="*/ 562 w 570"/>
                <a:gd name="T13" fmla="*/ 439 h 444"/>
                <a:gd name="T14" fmla="*/ 158 w 570"/>
                <a:gd name="T15" fmla="*/ 5 h 444"/>
                <a:gd name="T16" fmla="*/ 4 w 570"/>
                <a:gd name="T17" fmla="*/ 305 h 4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70" h="444">
                  <a:moveTo>
                    <a:pt x="570" y="444"/>
                  </a:moveTo>
                  <a:lnTo>
                    <a:pt x="565" y="443"/>
                  </a:lnTo>
                  <a:lnTo>
                    <a:pt x="0" y="306"/>
                  </a:lnTo>
                  <a:lnTo>
                    <a:pt x="158" y="0"/>
                  </a:lnTo>
                  <a:lnTo>
                    <a:pt x="570" y="444"/>
                  </a:lnTo>
                  <a:close/>
                  <a:moveTo>
                    <a:pt x="4" y="305"/>
                  </a:moveTo>
                  <a:lnTo>
                    <a:pt x="562" y="439"/>
                  </a:lnTo>
                  <a:lnTo>
                    <a:pt x="158" y="5"/>
                  </a:lnTo>
                  <a:lnTo>
                    <a:pt x="4" y="30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63" name="Freeform 92">
              <a:extLst>
                <a:ext uri="{FF2B5EF4-FFF2-40B4-BE49-F238E27FC236}">
                  <a16:creationId xmlns:a16="http://schemas.microsoft.com/office/drawing/2014/main" id="{857DACD2-66EA-4B6F-9BC9-93C34D4729E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81" y="4943"/>
              <a:ext cx="452" cy="533"/>
            </a:xfrm>
            <a:custGeom>
              <a:avLst/>
              <a:gdLst>
                <a:gd name="T0" fmla="*/ 410 w 452"/>
                <a:gd name="T1" fmla="*/ 533 h 533"/>
                <a:gd name="T2" fmla="*/ 409 w 452"/>
                <a:gd name="T3" fmla="*/ 531 h 533"/>
                <a:gd name="T4" fmla="*/ 0 w 452"/>
                <a:gd name="T5" fmla="*/ 90 h 533"/>
                <a:gd name="T6" fmla="*/ 452 w 452"/>
                <a:gd name="T7" fmla="*/ 0 h 533"/>
                <a:gd name="T8" fmla="*/ 452 w 452"/>
                <a:gd name="T9" fmla="*/ 2 h 533"/>
                <a:gd name="T10" fmla="*/ 410 w 452"/>
                <a:gd name="T11" fmla="*/ 533 h 533"/>
                <a:gd name="T12" fmla="*/ 4 w 452"/>
                <a:gd name="T13" fmla="*/ 92 h 533"/>
                <a:gd name="T14" fmla="*/ 409 w 452"/>
                <a:gd name="T15" fmla="*/ 527 h 533"/>
                <a:gd name="T16" fmla="*/ 450 w 452"/>
                <a:gd name="T17" fmla="*/ 3 h 533"/>
                <a:gd name="T18" fmla="*/ 4 w 452"/>
                <a:gd name="T19" fmla="*/ 92 h 5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52" h="533">
                  <a:moveTo>
                    <a:pt x="410" y="533"/>
                  </a:moveTo>
                  <a:lnTo>
                    <a:pt x="409" y="531"/>
                  </a:lnTo>
                  <a:lnTo>
                    <a:pt x="0" y="90"/>
                  </a:lnTo>
                  <a:lnTo>
                    <a:pt x="452" y="0"/>
                  </a:lnTo>
                  <a:lnTo>
                    <a:pt x="452" y="2"/>
                  </a:lnTo>
                  <a:lnTo>
                    <a:pt x="410" y="533"/>
                  </a:lnTo>
                  <a:close/>
                  <a:moveTo>
                    <a:pt x="4" y="92"/>
                  </a:moveTo>
                  <a:lnTo>
                    <a:pt x="409" y="527"/>
                  </a:lnTo>
                  <a:lnTo>
                    <a:pt x="450" y="3"/>
                  </a:lnTo>
                  <a:lnTo>
                    <a:pt x="4" y="9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64" name="Freeform 93">
              <a:extLst>
                <a:ext uri="{FF2B5EF4-FFF2-40B4-BE49-F238E27FC236}">
                  <a16:creationId xmlns:a16="http://schemas.microsoft.com/office/drawing/2014/main" id="{3F5B14BD-016A-47F5-A7DF-2C39256822C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81" y="4402"/>
              <a:ext cx="453" cy="634"/>
            </a:xfrm>
            <a:custGeom>
              <a:avLst/>
              <a:gdLst>
                <a:gd name="T0" fmla="*/ 0 w 453"/>
                <a:gd name="T1" fmla="*/ 634 h 634"/>
                <a:gd name="T2" fmla="*/ 1 w 453"/>
                <a:gd name="T3" fmla="*/ 632 h 634"/>
                <a:gd name="T4" fmla="*/ 235 w 453"/>
                <a:gd name="T5" fmla="*/ 0 h 634"/>
                <a:gd name="T6" fmla="*/ 453 w 453"/>
                <a:gd name="T7" fmla="*/ 544 h 634"/>
                <a:gd name="T8" fmla="*/ 0 w 453"/>
                <a:gd name="T9" fmla="*/ 634 h 634"/>
                <a:gd name="T10" fmla="*/ 235 w 453"/>
                <a:gd name="T11" fmla="*/ 7 h 634"/>
                <a:gd name="T12" fmla="*/ 4 w 453"/>
                <a:gd name="T13" fmla="*/ 631 h 634"/>
                <a:gd name="T14" fmla="*/ 450 w 453"/>
                <a:gd name="T15" fmla="*/ 542 h 634"/>
                <a:gd name="T16" fmla="*/ 235 w 453"/>
                <a:gd name="T17" fmla="*/ 7 h 6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53" h="634">
                  <a:moveTo>
                    <a:pt x="0" y="634"/>
                  </a:moveTo>
                  <a:lnTo>
                    <a:pt x="1" y="632"/>
                  </a:lnTo>
                  <a:lnTo>
                    <a:pt x="235" y="0"/>
                  </a:lnTo>
                  <a:lnTo>
                    <a:pt x="453" y="544"/>
                  </a:lnTo>
                  <a:lnTo>
                    <a:pt x="0" y="634"/>
                  </a:lnTo>
                  <a:close/>
                  <a:moveTo>
                    <a:pt x="235" y="7"/>
                  </a:moveTo>
                  <a:lnTo>
                    <a:pt x="4" y="631"/>
                  </a:lnTo>
                  <a:lnTo>
                    <a:pt x="450" y="542"/>
                  </a:lnTo>
                  <a:lnTo>
                    <a:pt x="235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65" name="Freeform 94">
              <a:extLst>
                <a:ext uri="{FF2B5EF4-FFF2-40B4-BE49-F238E27FC236}">
                  <a16:creationId xmlns:a16="http://schemas.microsoft.com/office/drawing/2014/main" id="{864C4D3A-9D3A-4D20-B9BF-D5E92316101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82" y="4404"/>
              <a:ext cx="236" cy="638"/>
            </a:xfrm>
            <a:custGeom>
              <a:avLst/>
              <a:gdLst>
                <a:gd name="T0" fmla="*/ 0 w 236"/>
                <a:gd name="T1" fmla="*/ 638 h 638"/>
                <a:gd name="T2" fmla="*/ 23 w 236"/>
                <a:gd name="T3" fmla="*/ 104 h 638"/>
                <a:gd name="T4" fmla="*/ 236 w 236"/>
                <a:gd name="T5" fmla="*/ 0 h 638"/>
                <a:gd name="T6" fmla="*/ 235 w 236"/>
                <a:gd name="T7" fmla="*/ 3 h 638"/>
                <a:gd name="T8" fmla="*/ 0 w 236"/>
                <a:gd name="T9" fmla="*/ 638 h 638"/>
                <a:gd name="T10" fmla="*/ 25 w 236"/>
                <a:gd name="T11" fmla="*/ 106 h 638"/>
                <a:gd name="T12" fmla="*/ 3 w 236"/>
                <a:gd name="T13" fmla="*/ 622 h 638"/>
                <a:gd name="T14" fmla="*/ 232 w 236"/>
                <a:gd name="T15" fmla="*/ 4 h 638"/>
                <a:gd name="T16" fmla="*/ 25 w 236"/>
                <a:gd name="T17" fmla="*/ 106 h 6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6" h="638">
                  <a:moveTo>
                    <a:pt x="0" y="638"/>
                  </a:moveTo>
                  <a:lnTo>
                    <a:pt x="23" y="104"/>
                  </a:lnTo>
                  <a:lnTo>
                    <a:pt x="236" y="0"/>
                  </a:lnTo>
                  <a:lnTo>
                    <a:pt x="235" y="3"/>
                  </a:lnTo>
                  <a:lnTo>
                    <a:pt x="0" y="638"/>
                  </a:lnTo>
                  <a:close/>
                  <a:moveTo>
                    <a:pt x="25" y="106"/>
                  </a:moveTo>
                  <a:lnTo>
                    <a:pt x="3" y="622"/>
                  </a:lnTo>
                  <a:lnTo>
                    <a:pt x="232" y="4"/>
                  </a:lnTo>
                  <a:lnTo>
                    <a:pt x="25" y="10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66" name="Freeform 95">
              <a:extLst>
                <a:ext uri="{FF2B5EF4-FFF2-40B4-BE49-F238E27FC236}">
                  <a16:creationId xmlns:a16="http://schemas.microsoft.com/office/drawing/2014/main" id="{5C6590D4-F9A5-435A-B907-5FBC062D02C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894" y="3856"/>
              <a:ext cx="424" cy="655"/>
            </a:xfrm>
            <a:custGeom>
              <a:avLst/>
              <a:gdLst>
                <a:gd name="T0" fmla="*/ 212 w 424"/>
                <a:gd name="T1" fmla="*/ 655 h 655"/>
                <a:gd name="T2" fmla="*/ 211 w 424"/>
                <a:gd name="T3" fmla="*/ 654 h 655"/>
                <a:gd name="T4" fmla="*/ 0 w 424"/>
                <a:gd name="T5" fmla="*/ 0 h 655"/>
                <a:gd name="T6" fmla="*/ 424 w 424"/>
                <a:gd name="T7" fmla="*/ 551 h 655"/>
                <a:gd name="T8" fmla="*/ 212 w 424"/>
                <a:gd name="T9" fmla="*/ 655 h 655"/>
                <a:gd name="T10" fmla="*/ 7 w 424"/>
                <a:gd name="T11" fmla="*/ 13 h 655"/>
                <a:gd name="T12" fmla="*/ 213 w 424"/>
                <a:gd name="T13" fmla="*/ 651 h 655"/>
                <a:gd name="T14" fmla="*/ 420 w 424"/>
                <a:gd name="T15" fmla="*/ 550 h 655"/>
                <a:gd name="T16" fmla="*/ 7 w 424"/>
                <a:gd name="T17" fmla="*/ 13 h 6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24" h="655">
                  <a:moveTo>
                    <a:pt x="212" y="655"/>
                  </a:moveTo>
                  <a:lnTo>
                    <a:pt x="211" y="654"/>
                  </a:lnTo>
                  <a:lnTo>
                    <a:pt x="0" y="0"/>
                  </a:lnTo>
                  <a:lnTo>
                    <a:pt x="424" y="551"/>
                  </a:lnTo>
                  <a:lnTo>
                    <a:pt x="212" y="655"/>
                  </a:lnTo>
                  <a:close/>
                  <a:moveTo>
                    <a:pt x="7" y="13"/>
                  </a:moveTo>
                  <a:lnTo>
                    <a:pt x="213" y="651"/>
                  </a:lnTo>
                  <a:lnTo>
                    <a:pt x="420" y="550"/>
                  </a:lnTo>
                  <a:lnTo>
                    <a:pt x="7" y="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67" name="Freeform 96">
              <a:extLst>
                <a:ext uri="{FF2B5EF4-FFF2-40B4-BE49-F238E27FC236}">
                  <a16:creationId xmlns:a16="http://schemas.microsoft.com/office/drawing/2014/main" id="{101821A3-E5C1-486D-BCB9-CEE2CC2C818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552" y="3861"/>
              <a:ext cx="557" cy="652"/>
            </a:xfrm>
            <a:custGeom>
              <a:avLst/>
              <a:gdLst>
                <a:gd name="T0" fmla="*/ 557 w 557"/>
                <a:gd name="T1" fmla="*/ 652 h 652"/>
                <a:gd name="T2" fmla="*/ 0 w 557"/>
                <a:gd name="T3" fmla="*/ 154 h 652"/>
                <a:gd name="T4" fmla="*/ 347 w 557"/>
                <a:gd name="T5" fmla="*/ 0 h 652"/>
                <a:gd name="T6" fmla="*/ 347 w 557"/>
                <a:gd name="T7" fmla="*/ 1 h 652"/>
                <a:gd name="T8" fmla="*/ 557 w 557"/>
                <a:gd name="T9" fmla="*/ 652 h 652"/>
                <a:gd name="T10" fmla="*/ 4 w 557"/>
                <a:gd name="T11" fmla="*/ 155 h 652"/>
                <a:gd name="T12" fmla="*/ 552 w 557"/>
                <a:gd name="T13" fmla="*/ 644 h 652"/>
                <a:gd name="T14" fmla="*/ 344 w 557"/>
                <a:gd name="T15" fmla="*/ 3 h 652"/>
                <a:gd name="T16" fmla="*/ 4 w 557"/>
                <a:gd name="T17" fmla="*/ 155 h 6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57" h="652">
                  <a:moveTo>
                    <a:pt x="557" y="652"/>
                  </a:moveTo>
                  <a:lnTo>
                    <a:pt x="0" y="154"/>
                  </a:lnTo>
                  <a:lnTo>
                    <a:pt x="347" y="0"/>
                  </a:lnTo>
                  <a:lnTo>
                    <a:pt x="347" y="1"/>
                  </a:lnTo>
                  <a:lnTo>
                    <a:pt x="557" y="652"/>
                  </a:lnTo>
                  <a:close/>
                  <a:moveTo>
                    <a:pt x="4" y="155"/>
                  </a:moveTo>
                  <a:lnTo>
                    <a:pt x="552" y="644"/>
                  </a:lnTo>
                  <a:lnTo>
                    <a:pt x="344" y="3"/>
                  </a:lnTo>
                  <a:lnTo>
                    <a:pt x="4" y="15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68" name="Freeform 97">
              <a:extLst>
                <a:ext uri="{FF2B5EF4-FFF2-40B4-BE49-F238E27FC236}">
                  <a16:creationId xmlns:a16="http://schemas.microsoft.com/office/drawing/2014/main" id="{40B6C44D-CE0F-4F35-B33C-78CA2A6528F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553" y="3551"/>
              <a:ext cx="347" cy="467"/>
            </a:xfrm>
            <a:custGeom>
              <a:avLst/>
              <a:gdLst>
                <a:gd name="T0" fmla="*/ 0 w 347"/>
                <a:gd name="T1" fmla="*/ 467 h 467"/>
                <a:gd name="T2" fmla="*/ 0 w 347"/>
                <a:gd name="T3" fmla="*/ 464 h 467"/>
                <a:gd name="T4" fmla="*/ 57 w 347"/>
                <a:gd name="T5" fmla="*/ 0 h 467"/>
                <a:gd name="T6" fmla="*/ 347 w 347"/>
                <a:gd name="T7" fmla="*/ 312 h 467"/>
                <a:gd name="T8" fmla="*/ 344 w 347"/>
                <a:gd name="T9" fmla="*/ 313 h 467"/>
                <a:gd name="T10" fmla="*/ 0 w 347"/>
                <a:gd name="T11" fmla="*/ 467 h 467"/>
                <a:gd name="T12" fmla="*/ 60 w 347"/>
                <a:gd name="T13" fmla="*/ 6 h 467"/>
                <a:gd name="T14" fmla="*/ 3 w 347"/>
                <a:gd name="T15" fmla="*/ 462 h 467"/>
                <a:gd name="T16" fmla="*/ 342 w 347"/>
                <a:gd name="T17" fmla="*/ 311 h 467"/>
                <a:gd name="T18" fmla="*/ 60 w 347"/>
                <a:gd name="T19" fmla="*/ 6 h 4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7" h="467">
                  <a:moveTo>
                    <a:pt x="0" y="467"/>
                  </a:moveTo>
                  <a:lnTo>
                    <a:pt x="0" y="464"/>
                  </a:lnTo>
                  <a:lnTo>
                    <a:pt x="57" y="0"/>
                  </a:lnTo>
                  <a:lnTo>
                    <a:pt x="347" y="312"/>
                  </a:lnTo>
                  <a:lnTo>
                    <a:pt x="344" y="313"/>
                  </a:lnTo>
                  <a:lnTo>
                    <a:pt x="0" y="467"/>
                  </a:lnTo>
                  <a:close/>
                  <a:moveTo>
                    <a:pt x="60" y="6"/>
                  </a:moveTo>
                  <a:lnTo>
                    <a:pt x="3" y="462"/>
                  </a:lnTo>
                  <a:lnTo>
                    <a:pt x="342" y="311"/>
                  </a:lnTo>
                  <a:lnTo>
                    <a:pt x="60" y="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69" name="Freeform 98">
              <a:extLst>
                <a:ext uri="{FF2B5EF4-FFF2-40B4-BE49-F238E27FC236}">
                  <a16:creationId xmlns:a16="http://schemas.microsoft.com/office/drawing/2014/main" id="{30C8625F-A084-4345-B41B-F58D50A85D0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018" y="3551"/>
              <a:ext cx="595" cy="465"/>
            </a:xfrm>
            <a:custGeom>
              <a:avLst/>
              <a:gdLst>
                <a:gd name="T0" fmla="*/ 537 w 595"/>
                <a:gd name="T1" fmla="*/ 465 h 465"/>
                <a:gd name="T2" fmla="*/ 536 w 595"/>
                <a:gd name="T3" fmla="*/ 465 h 465"/>
                <a:gd name="T4" fmla="*/ 0 w 595"/>
                <a:gd name="T5" fmla="*/ 372 h 465"/>
                <a:gd name="T6" fmla="*/ 3 w 595"/>
                <a:gd name="T7" fmla="*/ 370 h 465"/>
                <a:gd name="T8" fmla="*/ 595 w 595"/>
                <a:gd name="T9" fmla="*/ 0 h 465"/>
                <a:gd name="T10" fmla="*/ 595 w 595"/>
                <a:gd name="T11" fmla="*/ 2 h 465"/>
                <a:gd name="T12" fmla="*/ 537 w 595"/>
                <a:gd name="T13" fmla="*/ 465 h 465"/>
                <a:gd name="T14" fmla="*/ 6 w 595"/>
                <a:gd name="T15" fmla="*/ 370 h 465"/>
                <a:gd name="T16" fmla="*/ 535 w 595"/>
                <a:gd name="T17" fmla="*/ 463 h 465"/>
                <a:gd name="T18" fmla="*/ 591 w 595"/>
                <a:gd name="T19" fmla="*/ 5 h 465"/>
                <a:gd name="T20" fmla="*/ 6 w 595"/>
                <a:gd name="T21" fmla="*/ 370 h 4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5" h="465">
                  <a:moveTo>
                    <a:pt x="537" y="465"/>
                  </a:moveTo>
                  <a:lnTo>
                    <a:pt x="536" y="465"/>
                  </a:lnTo>
                  <a:lnTo>
                    <a:pt x="0" y="372"/>
                  </a:lnTo>
                  <a:lnTo>
                    <a:pt x="3" y="370"/>
                  </a:lnTo>
                  <a:lnTo>
                    <a:pt x="595" y="0"/>
                  </a:lnTo>
                  <a:lnTo>
                    <a:pt x="595" y="2"/>
                  </a:lnTo>
                  <a:lnTo>
                    <a:pt x="537" y="465"/>
                  </a:lnTo>
                  <a:close/>
                  <a:moveTo>
                    <a:pt x="6" y="370"/>
                  </a:moveTo>
                  <a:lnTo>
                    <a:pt x="535" y="463"/>
                  </a:lnTo>
                  <a:lnTo>
                    <a:pt x="591" y="5"/>
                  </a:lnTo>
                  <a:lnTo>
                    <a:pt x="6" y="37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70" name="Freeform 99">
              <a:extLst>
                <a:ext uri="{FF2B5EF4-FFF2-40B4-BE49-F238E27FC236}">
                  <a16:creationId xmlns:a16="http://schemas.microsoft.com/office/drawing/2014/main" id="{BA2C53D1-E0DE-4DF7-8228-52D35997DF4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845" y="3550"/>
              <a:ext cx="773" cy="373"/>
            </a:xfrm>
            <a:custGeom>
              <a:avLst/>
              <a:gdLst>
                <a:gd name="T0" fmla="*/ 176 w 773"/>
                <a:gd name="T1" fmla="*/ 373 h 373"/>
                <a:gd name="T2" fmla="*/ 0 w 773"/>
                <a:gd name="T3" fmla="*/ 204 h 373"/>
                <a:gd name="T4" fmla="*/ 773 w 773"/>
                <a:gd name="T5" fmla="*/ 0 h 373"/>
                <a:gd name="T6" fmla="*/ 176 w 773"/>
                <a:gd name="T7" fmla="*/ 373 h 373"/>
                <a:gd name="T8" fmla="*/ 4 w 773"/>
                <a:gd name="T9" fmla="*/ 205 h 373"/>
                <a:gd name="T10" fmla="*/ 176 w 773"/>
                <a:gd name="T11" fmla="*/ 371 h 373"/>
                <a:gd name="T12" fmla="*/ 758 w 773"/>
                <a:gd name="T13" fmla="*/ 7 h 373"/>
                <a:gd name="T14" fmla="*/ 4 w 773"/>
                <a:gd name="T15" fmla="*/ 205 h 3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73" h="373">
                  <a:moveTo>
                    <a:pt x="176" y="373"/>
                  </a:moveTo>
                  <a:lnTo>
                    <a:pt x="0" y="204"/>
                  </a:lnTo>
                  <a:lnTo>
                    <a:pt x="773" y="0"/>
                  </a:lnTo>
                  <a:lnTo>
                    <a:pt x="176" y="373"/>
                  </a:lnTo>
                  <a:close/>
                  <a:moveTo>
                    <a:pt x="4" y="205"/>
                  </a:moveTo>
                  <a:lnTo>
                    <a:pt x="176" y="371"/>
                  </a:lnTo>
                  <a:lnTo>
                    <a:pt x="758" y="7"/>
                  </a:lnTo>
                  <a:lnTo>
                    <a:pt x="4" y="20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71" name="Freeform 100">
              <a:extLst>
                <a:ext uri="{FF2B5EF4-FFF2-40B4-BE49-F238E27FC236}">
                  <a16:creationId xmlns:a16="http://schemas.microsoft.com/office/drawing/2014/main" id="{5FBCBC23-0577-4767-AC47-A0EA7FF343A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644" y="3753"/>
              <a:ext cx="380" cy="171"/>
            </a:xfrm>
            <a:custGeom>
              <a:avLst/>
              <a:gdLst>
                <a:gd name="T0" fmla="*/ 0 w 380"/>
                <a:gd name="T1" fmla="*/ 119 h 171"/>
                <a:gd name="T2" fmla="*/ 203 w 380"/>
                <a:gd name="T3" fmla="*/ 0 h 171"/>
                <a:gd name="T4" fmla="*/ 380 w 380"/>
                <a:gd name="T5" fmla="*/ 171 h 171"/>
                <a:gd name="T6" fmla="*/ 0 w 380"/>
                <a:gd name="T7" fmla="*/ 119 h 171"/>
                <a:gd name="T8" fmla="*/ 203 w 380"/>
                <a:gd name="T9" fmla="*/ 3 h 171"/>
                <a:gd name="T10" fmla="*/ 7 w 380"/>
                <a:gd name="T11" fmla="*/ 118 h 171"/>
                <a:gd name="T12" fmla="*/ 374 w 380"/>
                <a:gd name="T13" fmla="*/ 168 h 171"/>
                <a:gd name="T14" fmla="*/ 203 w 380"/>
                <a:gd name="T15" fmla="*/ 3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80" h="171">
                  <a:moveTo>
                    <a:pt x="0" y="119"/>
                  </a:moveTo>
                  <a:lnTo>
                    <a:pt x="203" y="0"/>
                  </a:lnTo>
                  <a:lnTo>
                    <a:pt x="380" y="171"/>
                  </a:lnTo>
                  <a:lnTo>
                    <a:pt x="0" y="119"/>
                  </a:lnTo>
                  <a:close/>
                  <a:moveTo>
                    <a:pt x="203" y="3"/>
                  </a:moveTo>
                  <a:lnTo>
                    <a:pt x="7" y="118"/>
                  </a:lnTo>
                  <a:lnTo>
                    <a:pt x="374" y="168"/>
                  </a:lnTo>
                  <a:lnTo>
                    <a:pt x="203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72" name="Freeform 101">
              <a:extLst>
                <a:ext uri="{FF2B5EF4-FFF2-40B4-BE49-F238E27FC236}">
                  <a16:creationId xmlns:a16="http://schemas.microsoft.com/office/drawing/2014/main" id="{4974E8D2-E4CA-4331-96C0-4F8A1739EB5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466" y="3345"/>
              <a:ext cx="383" cy="529"/>
            </a:xfrm>
            <a:custGeom>
              <a:avLst/>
              <a:gdLst>
                <a:gd name="T0" fmla="*/ 180 w 383"/>
                <a:gd name="T1" fmla="*/ 529 h 529"/>
                <a:gd name="T2" fmla="*/ 0 w 383"/>
                <a:gd name="T3" fmla="*/ 0 h 529"/>
                <a:gd name="T4" fmla="*/ 383 w 383"/>
                <a:gd name="T5" fmla="*/ 410 h 529"/>
                <a:gd name="T6" fmla="*/ 180 w 383"/>
                <a:gd name="T7" fmla="*/ 529 h 529"/>
                <a:gd name="T8" fmla="*/ 6 w 383"/>
                <a:gd name="T9" fmla="*/ 10 h 529"/>
                <a:gd name="T10" fmla="*/ 183 w 383"/>
                <a:gd name="T11" fmla="*/ 525 h 529"/>
                <a:gd name="T12" fmla="*/ 379 w 383"/>
                <a:gd name="T13" fmla="*/ 409 h 529"/>
                <a:gd name="T14" fmla="*/ 6 w 383"/>
                <a:gd name="T15" fmla="*/ 10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83" h="529">
                  <a:moveTo>
                    <a:pt x="180" y="529"/>
                  </a:moveTo>
                  <a:lnTo>
                    <a:pt x="0" y="0"/>
                  </a:lnTo>
                  <a:lnTo>
                    <a:pt x="383" y="410"/>
                  </a:lnTo>
                  <a:lnTo>
                    <a:pt x="180" y="529"/>
                  </a:lnTo>
                  <a:close/>
                  <a:moveTo>
                    <a:pt x="6" y="10"/>
                  </a:moveTo>
                  <a:lnTo>
                    <a:pt x="183" y="525"/>
                  </a:lnTo>
                  <a:lnTo>
                    <a:pt x="379" y="409"/>
                  </a:lnTo>
                  <a:lnTo>
                    <a:pt x="6" y="1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73" name="Freeform 102">
              <a:extLst>
                <a:ext uri="{FF2B5EF4-FFF2-40B4-BE49-F238E27FC236}">
                  <a16:creationId xmlns:a16="http://schemas.microsoft.com/office/drawing/2014/main" id="{2151EA66-14A7-4A95-98C5-402352FD14F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22" y="3347"/>
              <a:ext cx="527" cy="695"/>
            </a:xfrm>
            <a:custGeom>
              <a:avLst/>
              <a:gdLst>
                <a:gd name="T0" fmla="*/ 0 w 527"/>
                <a:gd name="T1" fmla="*/ 695 h 695"/>
                <a:gd name="T2" fmla="*/ 348 w 527"/>
                <a:gd name="T3" fmla="*/ 0 h 695"/>
                <a:gd name="T4" fmla="*/ 527 w 527"/>
                <a:gd name="T5" fmla="*/ 525 h 695"/>
                <a:gd name="T6" fmla="*/ 525 w 527"/>
                <a:gd name="T7" fmla="*/ 525 h 695"/>
                <a:gd name="T8" fmla="*/ 0 w 527"/>
                <a:gd name="T9" fmla="*/ 695 h 695"/>
                <a:gd name="T10" fmla="*/ 347 w 527"/>
                <a:gd name="T11" fmla="*/ 7 h 695"/>
                <a:gd name="T12" fmla="*/ 4 w 527"/>
                <a:gd name="T13" fmla="*/ 690 h 695"/>
                <a:gd name="T14" fmla="*/ 524 w 527"/>
                <a:gd name="T15" fmla="*/ 524 h 695"/>
                <a:gd name="T16" fmla="*/ 347 w 527"/>
                <a:gd name="T17" fmla="*/ 7 h 6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27" h="695">
                  <a:moveTo>
                    <a:pt x="0" y="695"/>
                  </a:moveTo>
                  <a:lnTo>
                    <a:pt x="348" y="0"/>
                  </a:lnTo>
                  <a:lnTo>
                    <a:pt x="527" y="525"/>
                  </a:lnTo>
                  <a:lnTo>
                    <a:pt x="525" y="525"/>
                  </a:lnTo>
                  <a:lnTo>
                    <a:pt x="0" y="695"/>
                  </a:lnTo>
                  <a:close/>
                  <a:moveTo>
                    <a:pt x="347" y="7"/>
                  </a:moveTo>
                  <a:lnTo>
                    <a:pt x="4" y="690"/>
                  </a:lnTo>
                  <a:lnTo>
                    <a:pt x="524" y="524"/>
                  </a:lnTo>
                  <a:lnTo>
                    <a:pt x="347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74" name="Freeform 103">
              <a:extLst>
                <a:ext uri="{FF2B5EF4-FFF2-40B4-BE49-F238E27FC236}">
                  <a16:creationId xmlns:a16="http://schemas.microsoft.com/office/drawing/2014/main" id="{8DCC8E2F-0037-4825-B9A3-C13E6DBF5D1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22" y="3869"/>
              <a:ext cx="530" cy="514"/>
            </a:xfrm>
            <a:custGeom>
              <a:avLst/>
              <a:gdLst>
                <a:gd name="T0" fmla="*/ 59 w 530"/>
                <a:gd name="T1" fmla="*/ 514 h 514"/>
                <a:gd name="T2" fmla="*/ 0 w 530"/>
                <a:gd name="T3" fmla="*/ 169 h 514"/>
                <a:gd name="T4" fmla="*/ 1 w 530"/>
                <a:gd name="T5" fmla="*/ 169 h 514"/>
                <a:gd name="T6" fmla="*/ 530 w 530"/>
                <a:gd name="T7" fmla="*/ 0 h 514"/>
                <a:gd name="T8" fmla="*/ 59 w 530"/>
                <a:gd name="T9" fmla="*/ 514 h 514"/>
                <a:gd name="T10" fmla="*/ 3 w 530"/>
                <a:gd name="T11" fmla="*/ 172 h 514"/>
                <a:gd name="T12" fmla="*/ 61 w 530"/>
                <a:gd name="T13" fmla="*/ 508 h 514"/>
                <a:gd name="T14" fmla="*/ 522 w 530"/>
                <a:gd name="T15" fmla="*/ 6 h 514"/>
                <a:gd name="T16" fmla="*/ 3 w 530"/>
                <a:gd name="T17" fmla="*/ 172 h 5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30" h="514">
                  <a:moveTo>
                    <a:pt x="59" y="514"/>
                  </a:moveTo>
                  <a:lnTo>
                    <a:pt x="0" y="169"/>
                  </a:lnTo>
                  <a:lnTo>
                    <a:pt x="1" y="169"/>
                  </a:lnTo>
                  <a:lnTo>
                    <a:pt x="530" y="0"/>
                  </a:lnTo>
                  <a:lnTo>
                    <a:pt x="59" y="514"/>
                  </a:lnTo>
                  <a:close/>
                  <a:moveTo>
                    <a:pt x="3" y="172"/>
                  </a:moveTo>
                  <a:lnTo>
                    <a:pt x="61" y="508"/>
                  </a:lnTo>
                  <a:lnTo>
                    <a:pt x="522" y="6"/>
                  </a:lnTo>
                  <a:lnTo>
                    <a:pt x="3" y="17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75" name="Freeform 104">
              <a:extLst>
                <a:ext uri="{FF2B5EF4-FFF2-40B4-BE49-F238E27FC236}">
                  <a16:creationId xmlns:a16="http://schemas.microsoft.com/office/drawing/2014/main" id="{13A2540D-DF3B-47CA-A02C-B9825B9DD9D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633" y="4037"/>
              <a:ext cx="551" cy="345"/>
            </a:xfrm>
            <a:custGeom>
              <a:avLst/>
              <a:gdLst>
                <a:gd name="T0" fmla="*/ 551 w 551"/>
                <a:gd name="T1" fmla="*/ 345 h 345"/>
                <a:gd name="T2" fmla="*/ 0 w 551"/>
                <a:gd name="T3" fmla="*/ 143 h 345"/>
                <a:gd name="T4" fmla="*/ 492 w 551"/>
                <a:gd name="T5" fmla="*/ 0 h 345"/>
                <a:gd name="T6" fmla="*/ 551 w 551"/>
                <a:gd name="T7" fmla="*/ 345 h 345"/>
                <a:gd name="T8" fmla="*/ 8 w 551"/>
                <a:gd name="T9" fmla="*/ 144 h 345"/>
                <a:gd name="T10" fmla="*/ 547 w 551"/>
                <a:gd name="T11" fmla="*/ 341 h 345"/>
                <a:gd name="T12" fmla="*/ 490 w 551"/>
                <a:gd name="T13" fmla="*/ 4 h 345"/>
                <a:gd name="T14" fmla="*/ 8 w 551"/>
                <a:gd name="T15" fmla="*/ 144 h 3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51" h="345">
                  <a:moveTo>
                    <a:pt x="551" y="345"/>
                  </a:moveTo>
                  <a:lnTo>
                    <a:pt x="0" y="143"/>
                  </a:lnTo>
                  <a:lnTo>
                    <a:pt x="492" y="0"/>
                  </a:lnTo>
                  <a:lnTo>
                    <a:pt x="551" y="345"/>
                  </a:lnTo>
                  <a:close/>
                  <a:moveTo>
                    <a:pt x="8" y="144"/>
                  </a:moveTo>
                  <a:lnTo>
                    <a:pt x="547" y="341"/>
                  </a:lnTo>
                  <a:lnTo>
                    <a:pt x="490" y="4"/>
                  </a:lnTo>
                  <a:lnTo>
                    <a:pt x="8" y="14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76" name="Freeform 105">
              <a:extLst>
                <a:ext uri="{FF2B5EF4-FFF2-40B4-BE49-F238E27FC236}">
                  <a16:creationId xmlns:a16="http://schemas.microsoft.com/office/drawing/2014/main" id="{F4F154DD-301B-43D4-8ACA-A9628B4EA73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634" y="3444"/>
              <a:ext cx="491" cy="738"/>
            </a:xfrm>
            <a:custGeom>
              <a:avLst/>
              <a:gdLst>
                <a:gd name="T0" fmla="*/ 0 w 491"/>
                <a:gd name="T1" fmla="*/ 738 h 738"/>
                <a:gd name="T2" fmla="*/ 1 w 491"/>
                <a:gd name="T3" fmla="*/ 736 h 738"/>
                <a:gd name="T4" fmla="*/ 355 w 491"/>
                <a:gd name="T5" fmla="*/ 0 h 738"/>
                <a:gd name="T6" fmla="*/ 491 w 491"/>
                <a:gd name="T7" fmla="*/ 597 h 738"/>
                <a:gd name="T8" fmla="*/ 0 w 491"/>
                <a:gd name="T9" fmla="*/ 738 h 738"/>
                <a:gd name="T10" fmla="*/ 355 w 491"/>
                <a:gd name="T11" fmla="*/ 7 h 738"/>
                <a:gd name="T12" fmla="*/ 4 w 491"/>
                <a:gd name="T13" fmla="*/ 735 h 738"/>
                <a:gd name="T14" fmla="*/ 488 w 491"/>
                <a:gd name="T15" fmla="*/ 594 h 738"/>
                <a:gd name="T16" fmla="*/ 355 w 491"/>
                <a:gd name="T17" fmla="*/ 7 h 7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91" h="738">
                  <a:moveTo>
                    <a:pt x="0" y="738"/>
                  </a:moveTo>
                  <a:lnTo>
                    <a:pt x="1" y="736"/>
                  </a:lnTo>
                  <a:lnTo>
                    <a:pt x="355" y="0"/>
                  </a:lnTo>
                  <a:lnTo>
                    <a:pt x="491" y="597"/>
                  </a:lnTo>
                  <a:lnTo>
                    <a:pt x="0" y="738"/>
                  </a:lnTo>
                  <a:close/>
                  <a:moveTo>
                    <a:pt x="355" y="7"/>
                  </a:moveTo>
                  <a:lnTo>
                    <a:pt x="4" y="735"/>
                  </a:lnTo>
                  <a:lnTo>
                    <a:pt x="488" y="594"/>
                  </a:lnTo>
                  <a:lnTo>
                    <a:pt x="355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77" name="Freeform 106">
              <a:extLst>
                <a:ext uri="{FF2B5EF4-FFF2-40B4-BE49-F238E27FC236}">
                  <a16:creationId xmlns:a16="http://schemas.microsoft.com/office/drawing/2014/main" id="{1751918F-21FD-4648-899C-D3000A6DD3A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988" y="3348"/>
              <a:ext cx="483" cy="695"/>
            </a:xfrm>
            <a:custGeom>
              <a:avLst/>
              <a:gdLst>
                <a:gd name="T0" fmla="*/ 135 w 483"/>
                <a:gd name="T1" fmla="*/ 695 h 695"/>
                <a:gd name="T2" fmla="*/ 135 w 483"/>
                <a:gd name="T3" fmla="*/ 691 h 695"/>
                <a:gd name="T4" fmla="*/ 0 w 483"/>
                <a:gd name="T5" fmla="*/ 98 h 695"/>
                <a:gd name="T6" fmla="*/ 483 w 483"/>
                <a:gd name="T7" fmla="*/ 0 h 695"/>
                <a:gd name="T8" fmla="*/ 135 w 483"/>
                <a:gd name="T9" fmla="*/ 695 h 695"/>
                <a:gd name="T10" fmla="*/ 2 w 483"/>
                <a:gd name="T11" fmla="*/ 100 h 695"/>
                <a:gd name="T12" fmla="*/ 136 w 483"/>
                <a:gd name="T13" fmla="*/ 688 h 695"/>
                <a:gd name="T14" fmla="*/ 478 w 483"/>
                <a:gd name="T15" fmla="*/ 4 h 695"/>
                <a:gd name="T16" fmla="*/ 2 w 483"/>
                <a:gd name="T17" fmla="*/ 100 h 6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83" h="695">
                  <a:moveTo>
                    <a:pt x="135" y="695"/>
                  </a:moveTo>
                  <a:lnTo>
                    <a:pt x="135" y="691"/>
                  </a:lnTo>
                  <a:lnTo>
                    <a:pt x="0" y="98"/>
                  </a:lnTo>
                  <a:lnTo>
                    <a:pt x="483" y="0"/>
                  </a:lnTo>
                  <a:lnTo>
                    <a:pt x="135" y="695"/>
                  </a:lnTo>
                  <a:close/>
                  <a:moveTo>
                    <a:pt x="2" y="100"/>
                  </a:moveTo>
                  <a:lnTo>
                    <a:pt x="136" y="688"/>
                  </a:lnTo>
                  <a:lnTo>
                    <a:pt x="478" y="4"/>
                  </a:lnTo>
                  <a:lnTo>
                    <a:pt x="2" y="10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78" name="Freeform 107">
              <a:extLst>
                <a:ext uri="{FF2B5EF4-FFF2-40B4-BE49-F238E27FC236}">
                  <a16:creationId xmlns:a16="http://schemas.microsoft.com/office/drawing/2014/main" id="{9F313542-F9E1-4327-9257-392B3F61199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462" y="2891"/>
              <a:ext cx="358" cy="539"/>
            </a:xfrm>
            <a:custGeom>
              <a:avLst/>
              <a:gdLst>
                <a:gd name="T0" fmla="*/ 358 w 358"/>
                <a:gd name="T1" fmla="*/ 539 h 539"/>
                <a:gd name="T2" fmla="*/ 5 w 358"/>
                <a:gd name="T3" fmla="*/ 461 h 539"/>
                <a:gd name="T4" fmla="*/ 0 w 358"/>
                <a:gd name="T5" fmla="*/ 0 h 539"/>
                <a:gd name="T6" fmla="*/ 358 w 358"/>
                <a:gd name="T7" fmla="*/ 539 h 539"/>
                <a:gd name="T8" fmla="*/ 8 w 358"/>
                <a:gd name="T9" fmla="*/ 458 h 539"/>
                <a:gd name="T10" fmla="*/ 353 w 358"/>
                <a:gd name="T11" fmla="*/ 534 h 539"/>
                <a:gd name="T12" fmla="*/ 3 w 358"/>
                <a:gd name="T13" fmla="*/ 8 h 539"/>
                <a:gd name="T14" fmla="*/ 8 w 358"/>
                <a:gd name="T15" fmla="*/ 458 h 5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58" h="539">
                  <a:moveTo>
                    <a:pt x="358" y="539"/>
                  </a:moveTo>
                  <a:lnTo>
                    <a:pt x="5" y="461"/>
                  </a:lnTo>
                  <a:lnTo>
                    <a:pt x="0" y="0"/>
                  </a:lnTo>
                  <a:lnTo>
                    <a:pt x="358" y="539"/>
                  </a:lnTo>
                  <a:close/>
                  <a:moveTo>
                    <a:pt x="8" y="458"/>
                  </a:moveTo>
                  <a:lnTo>
                    <a:pt x="353" y="534"/>
                  </a:lnTo>
                  <a:lnTo>
                    <a:pt x="3" y="8"/>
                  </a:lnTo>
                  <a:lnTo>
                    <a:pt x="8" y="45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79" name="Freeform 108">
              <a:extLst>
                <a:ext uri="{FF2B5EF4-FFF2-40B4-BE49-F238E27FC236}">
                  <a16:creationId xmlns:a16="http://schemas.microsoft.com/office/drawing/2014/main" id="{2CE86D42-7D3A-42FD-BF09-92862D48764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462" y="3347"/>
              <a:ext cx="441" cy="265"/>
            </a:xfrm>
            <a:custGeom>
              <a:avLst/>
              <a:gdLst>
                <a:gd name="T0" fmla="*/ 441 w 441"/>
                <a:gd name="T1" fmla="*/ 265 h 265"/>
                <a:gd name="T2" fmla="*/ 0 w 441"/>
                <a:gd name="T3" fmla="*/ 0 h 265"/>
                <a:gd name="T4" fmla="*/ 356 w 441"/>
                <a:gd name="T5" fmla="*/ 80 h 265"/>
                <a:gd name="T6" fmla="*/ 441 w 441"/>
                <a:gd name="T7" fmla="*/ 265 h 265"/>
                <a:gd name="T8" fmla="*/ 15 w 441"/>
                <a:gd name="T9" fmla="*/ 6 h 265"/>
                <a:gd name="T10" fmla="*/ 436 w 441"/>
                <a:gd name="T11" fmla="*/ 259 h 265"/>
                <a:gd name="T12" fmla="*/ 355 w 441"/>
                <a:gd name="T13" fmla="*/ 82 h 265"/>
                <a:gd name="T14" fmla="*/ 15 w 441"/>
                <a:gd name="T15" fmla="*/ 6 h 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41" h="265">
                  <a:moveTo>
                    <a:pt x="441" y="265"/>
                  </a:moveTo>
                  <a:lnTo>
                    <a:pt x="0" y="0"/>
                  </a:lnTo>
                  <a:lnTo>
                    <a:pt x="356" y="80"/>
                  </a:lnTo>
                  <a:lnTo>
                    <a:pt x="441" y="265"/>
                  </a:lnTo>
                  <a:close/>
                  <a:moveTo>
                    <a:pt x="15" y="6"/>
                  </a:moveTo>
                  <a:lnTo>
                    <a:pt x="436" y="259"/>
                  </a:lnTo>
                  <a:lnTo>
                    <a:pt x="355" y="82"/>
                  </a:lnTo>
                  <a:lnTo>
                    <a:pt x="15" y="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80" name="Freeform 109">
              <a:extLst>
                <a:ext uri="{FF2B5EF4-FFF2-40B4-BE49-F238E27FC236}">
                  <a16:creationId xmlns:a16="http://schemas.microsoft.com/office/drawing/2014/main" id="{61B2AEB9-D43A-4E54-B901-72605D17756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816" y="3172"/>
              <a:ext cx="703" cy="439"/>
            </a:xfrm>
            <a:custGeom>
              <a:avLst/>
              <a:gdLst>
                <a:gd name="T0" fmla="*/ 84 w 703"/>
                <a:gd name="T1" fmla="*/ 439 h 439"/>
                <a:gd name="T2" fmla="*/ 0 w 703"/>
                <a:gd name="T3" fmla="*/ 255 h 439"/>
                <a:gd name="T4" fmla="*/ 1 w 703"/>
                <a:gd name="T5" fmla="*/ 255 h 439"/>
                <a:gd name="T6" fmla="*/ 703 w 703"/>
                <a:gd name="T7" fmla="*/ 0 h 439"/>
                <a:gd name="T8" fmla="*/ 84 w 703"/>
                <a:gd name="T9" fmla="*/ 439 h 439"/>
                <a:gd name="T10" fmla="*/ 3 w 703"/>
                <a:gd name="T11" fmla="*/ 257 h 439"/>
                <a:gd name="T12" fmla="*/ 85 w 703"/>
                <a:gd name="T13" fmla="*/ 435 h 439"/>
                <a:gd name="T14" fmla="*/ 687 w 703"/>
                <a:gd name="T15" fmla="*/ 9 h 439"/>
                <a:gd name="T16" fmla="*/ 3 w 703"/>
                <a:gd name="T17" fmla="*/ 257 h 4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03" h="439">
                  <a:moveTo>
                    <a:pt x="84" y="439"/>
                  </a:moveTo>
                  <a:lnTo>
                    <a:pt x="0" y="255"/>
                  </a:lnTo>
                  <a:lnTo>
                    <a:pt x="1" y="255"/>
                  </a:lnTo>
                  <a:lnTo>
                    <a:pt x="703" y="0"/>
                  </a:lnTo>
                  <a:lnTo>
                    <a:pt x="84" y="439"/>
                  </a:lnTo>
                  <a:close/>
                  <a:moveTo>
                    <a:pt x="3" y="257"/>
                  </a:moveTo>
                  <a:lnTo>
                    <a:pt x="85" y="435"/>
                  </a:lnTo>
                  <a:lnTo>
                    <a:pt x="687" y="9"/>
                  </a:lnTo>
                  <a:lnTo>
                    <a:pt x="3" y="25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81" name="Freeform 110">
              <a:extLst>
                <a:ext uri="{FF2B5EF4-FFF2-40B4-BE49-F238E27FC236}">
                  <a16:creationId xmlns:a16="http://schemas.microsoft.com/office/drawing/2014/main" id="{D38B5D42-8D92-4709-99BD-73018033870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461" y="2893"/>
              <a:ext cx="1055" cy="536"/>
            </a:xfrm>
            <a:custGeom>
              <a:avLst/>
              <a:gdLst>
                <a:gd name="T0" fmla="*/ 356 w 1055"/>
                <a:gd name="T1" fmla="*/ 536 h 536"/>
                <a:gd name="T2" fmla="*/ 356 w 1055"/>
                <a:gd name="T3" fmla="*/ 536 h 536"/>
                <a:gd name="T4" fmla="*/ 0 w 1055"/>
                <a:gd name="T5" fmla="*/ 0 h 536"/>
                <a:gd name="T6" fmla="*/ 3 w 1055"/>
                <a:gd name="T7" fmla="*/ 1 h 536"/>
                <a:gd name="T8" fmla="*/ 1055 w 1055"/>
                <a:gd name="T9" fmla="*/ 284 h 536"/>
                <a:gd name="T10" fmla="*/ 356 w 1055"/>
                <a:gd name="T11" fmla="*/ 536 h 536"/>
                <a:gd name="T12" fmla="*/ 5 w 1055"/>
                <a:gd name="T13" fmla="*/ 5 h 536"/>
                <a:gd name="T14" fmla="*/ 357 w 1055"/>
                <a:gd name="T15" fmla="*/ 534 h 536"/>
                <a:gd name="T16" fmla="*/ 1047 w 1055"/>
                <a:gd name="T17" fmla="*/ 284 h 536"/>
                <a:gd name="T18" fmla="*/ 5 w 1055"/>
                <a:gd name="T19" fmla="*/ 5 h 5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55" h="536">
                  <a:moveTo>
                    <a:pt x="356" y="536"/>
                  </a:moveTo>
                  <a:lnTo>
                    <a:pt x="356" y="536"/>
                  </a:lnTo>
                  <a:lnTo>
                    <a:pt x="0" y="0"/>
                  </a:lnTo>
                  <a:lnTo>
                    <a:pt x="3" y="1"/>
                  </a:lnTo>
                  <a:lnTo>
                    <a:pt x="1055" y="284"/>
                  </a:lnTo>
                  <a:lnTo>
                    <a:pt x="356" y="536"/>
                  </a:lnTo>
                  <a:close/>
                  <a:moveTo>
                    <a:pt x="5" y="5"/>
                  </a:moveTo>
                  <a:lnTo>
                    <a:pt x="357" y="534"/>
                  </a:lnTo>
                  <a:lnTo>
                    <a:pt x="1047" y="284"/>
                  </a:lnTo>
                  <a:lnTo>
                    <a:pt x="5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82" name="Freeform 111">
              <a:extLst>
                <a:ext uri="{FF2B5EF4-FFF2-40B4-BE49-F238E27FC236}">
                  <a16:creationId xmlns:a16="http://schemas.microsoft.com/office/drawing/2014/main" id="{0969DBBA-D233-4A91-B282-B571463D6F7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455" y="2861"/>
              <a:ext cx="1060" cy="318"/>
            </a:xfrm>
            <a:custGeom>
              <a:avLst/>
              <a:gdLst>
                <a:gd name="T0" fmla="*/ 1060 w 1060"/>
                <a:gd name="T1" fmla="*/ 318 h 318"/>
                <a:gd name="T2" fmla="*/ 1056 w 1060"/>
                <a:gd name="T3" fmla="*/ 317 h 318"/>
                <a:gd name="T4" fmla="*/ 0 w 1060"/>
                <a:gd name="T5" fmla="*/ 33 h 318"/>
                <a:gd name="T6" fmla="*/ 846 w 1060"/>
                <a:gd name="T7" fmla="*/ 0 h 318"/>
                <a:gd name="T8" fmla="*/ 846 w 1060"/>
                <a:gd name="T9" fmla="*/ 0 h 318"/>
                <a:gd name="T10" fmla="*/ 1060 w 1060"/>
                <a:gd name="T11" fmla="*/ 318 h 318"/>
                <a:gd name="T12" fmla="*/ 17 w 1060"/>
                <a:gd name="T13" fmla="*/ 36 h 318"/>
                <a:gd name="T14" fmla="*/ 1054 w 1060"/>
                <a:gd name="T15" fmla="*/ 313 h 318"/>
                <a:gd name="T16" fmla="*/ 845 w 1060"/>
                <a:gd name="T17" fmla="*/ 2 h 318"/>
                <a:gd name="T18" fmla="*/ 17 w 1060"/>
                <a:gd name="T19" fmla="*/ 36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60" h="318">
                  <a:moveTo>
                    <a:pt x="1060" y="318"/>
                  </a:moveTo>
                  <a:lnTo>
                    <a:pt x="1056" y="317"/>
                  </a:lnTo>
                  <a:lnTo>
                    <a:pt x="0" y="33"/>
                  </a:lnTo>
                  <a:lnTo>
                    <a:pt x="846" y="0"/>
                  </a:lnTo>
                  <a:lnTo>
                    <a:pt x="846" y="0"/>
                  </a:lnTo>
                  <a:lnTo>
                    <a:pt x="1060" y="318"/>
                  </a:lnTo>
                  <a:close/>
                  <a:moveTo>
                    <a:pt x="17" y="36"/>
                  </a:moveTo>
                  <a:lnTo>
                    <a:pt x="1054" y="313"/>
                  </a:lnTo>
                  <a:lnTo>
                    <a:pt x="845" y="2"/>
                  </a:lnTo>
                  <a:lnTo>
                    <a:pt x="17" y="3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83" name="Freeform 112">
              <a:extLst>
                <a:ext uri="{FF2B5EF4-FFF2-40B4-BE49-F238E27FC236}">
                  <a16:creationId xmlns:a16="http://schemas.microsoft.com/office/drawing/2014/main" id="{354D710E-7DF4-45F7-9157-FC962B0B82B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297" y="2860"/>
              <a:ext cx="931" cy="345"/>
            </a:xfrm>
            <a:custGeom>
              <a:avLst/>
              <a:gdLst>
                <a:gd name="T0" fmla="*/ 214 w 931"/>
                <a:gd name="T1" fmla="*/ 318 h 345"/>
                <a:gd name="T2" fmla="*/ 213 w 931"/>
                <a:gd name="T3" fmla="*/ 318 h 345"/>
                <a:gd name="T4" fmla="*/ 0 w 931"/>
                <a:gd name="T5" fmla="*/ 0 h 345"/>
                <a:gd name="T6" fmla="*/ 931 w 931"/>
                <a:gd name="T7" fmla="*/ 345 h 345"/>
                <a:gd name="T8" fmla="*/ 214 w 931"/>
                <a:gd name="T9" fmla="*/ 318 h 345"/>
                <a:gd name="T10" fmla="*/ 7 w 931"/>
                <a:gd name="T11" fmla="*/ 4 h 345"/>
                <a:gd name="T12" fmla="*/ 215 w 931"/>
                <a:gd name="T13" fmla="*/ 315 h 345"/>
                <a:gd name="T14" fmla="*/ 916 w 931"/>
                <a:gd name="T15" fmla="*/ 342 h 345"/>
                <a:gd name="T16" fmla="*/ 7 w 931"/>
                <a:gd name="T17" fmla="*/ 4 h 3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31" h="345">
                  <a:moveTo>
                    <a:pt x="214" y="318"/>
                  </a:moveTo>
                  <a:lnTo>
                    <a:pt x="213" y="318"/>
                  </a:lnTo>
                  <a:lnTo>
                    <a:pt x="0" y="0"/>
                  </a:lnTo>
                  <a:lnTo>
                    <a:pt x="931" y="345"/>
                  </a:lnTo>
                  <a:lnTo>
                    <a:pt x="214" y="318"/>
                  </a:lnTo>
                  <a:close/>
                  <a:moveTo>
                    <a:pt x="7" y="4"/>
                  </a:moveTo>
                  <a:lnTo>
                    <a:pt x="215" y="315"/>
                  </a:lnTo>
                  <a:lnTo>
                    <a:pt x="916" y="342"/>
                  </a:lnTo>
                  <a:lnTo>
                    <a:pt x="7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84" name="Freeform 113">
              <a:extLst>
                <a:ext uri="{FF2B5EF4-FFF2-40B4-BE49-F238E27FC236}">
                  <a16:creationId xmlns:a16="http://schemas.microsoft.com/office/drawing/2014/main" id="{52B8D0D8-8CDC-4598-B72A-CFBDE786F29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985" y="2892"/>
              <a:ext cx="485" cy="558"/>
            </a:xfrm>
            <a:custGeom>
              <a:avLst/>
              <a:gdLst>
                <a:gd name="T0" fmla="*/ 0 w 485"/>
                <a:gd name="T1" fmla="*/ 558 h 558"/>
                <a:gd name="T2" fmla="*/ 480 w 485"/>
                <a:gd name="T3" fmla="*/ 0 h 558"/>
                <a:gd name="T4" fmla="*/ 485 w 485"/>
                <a:gd name="T5" fmla="*/ 460 h 558"/>
                <a:gd name="T6" fmla="*/ 0 w 485"/>
                <a:gd name="T7" fmla="*/ 558 h 558"/>
                <a:gd name="T8" fmla="*/ 477 w 485"/>
                <a:gd name="T9" fmla="*/ 7 h 558"/>
                <a:gd name="T10" fmla="*/ 7 w 485"/>
                <a:gd name="T11" fmla="*/ 553 h 558"/>
                <a:gd name="T12" fmla="*/ 482 w 485"/>
                <a:gd name="T13" fmla="*/ 457 h 558"/>
                <a:gd name="T14" fmla="*/ 477 w 485"/>
                <a:gd name="T15" fmla="*/ 7 h 5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85" h="558">
                  <a:moveTo>
                    <a:pt x="0" y="558"/>
                  </a:moveTo>
                  <a:lnTo>
                    <a:pt x="480" y="0"/>
                  </a:lnTo>
                  <a:lnTo>
                    <a:pt x="485" y="460"/>
                  </a:lnTo>
                  <a:lnTo>
                    <a:pt x="0" y="558"/>
                  </a:lnTo>
                  <a:close/>
                  <a:moveTo>
                    <a:pt x="477" y="7"/>
                  </a:moveTo>
                  <a:lnTo>
                    <a:pt x="7" y="553"/>
                  </a:lnTo>
                  <a:lnTo>
                    <a:pt x="482" y="457"/>
                  </a:lnTo>
                  <a:lnTo>
                    <a:pt x="477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85" name="Freeform 114">
              <a:extLst>
                <a:ext uri="{FF2B5EF4-FFF2-40B4-BE49-F238E27FC236}">
                  <a16:creationId xmlns:a16="http://schemas.microsoft.com/office/drawing/2014/main" id="{AF778989-F7A8-432A-84C0-CD961AF6FBF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487" y="2892"/>
              <a:ext cx="980" cy="556"/>
            </a:xfrm>
            <a:custGeom>
              <a:avLst/>
              <a:gdLst>
                <a:gd name="T0" fmla="*/ 502 w 980"/>
                <a:gd name="T1" fmla="*/ 556 h 556"/>
                <a:gd name="T2" fmla="*/ 502 w 980"/>
                <a:gd name="T3" fmla="*/ 556 h 556"/>
                <a:gd name="T4" fmla="*/ 0 w 980"/>
                <a:gd name="T5" fmla="*/ 354 h 556"/>
                <a:gd name="T6" fmla="*/ 980 w 980"/>
                <a:gd name="T7" fmla="*/ 0 h 556"/>
                <a:gd name="T8" fmla="*/ 502 w 980"/>
                <a:gd name="T9" fmla="*/ 556 h 556"/>
                <a:gd name="T10" fmla="*/ 7 w 980"/>
                <a:gd name="T11" fmla="*/ 354 h 556"/>
                <a:gd name="T12" fmla="*/ 502 w 980"/>
                <a:gd name="T13" fmla="*/ 554 h 556"/>
                <a:gd name="T14" fmla="*/ 972 w 980"/>
                <a:gd name="T15" fmla="*/ 6 h 556"/>
                <a:gd name="T16" fmla="*/ 7 w 980"/>
                <a:gd name="T17" fmla="*/ 354 h 5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80" h="556">
                  <a:moveTo>
                    <a:pt x="502" y="556"/>
                  </a:moveTo>
                  <a:lnTo>
                    <a:pt x="502" y="556"/>
                  </a:lnTo>
                  <a:lnTo>
                    <a:pt x="0" y="354"/>
                  </a:lnTo>
                  <a:lnTo>
                    <a:pt x="980" y="0"/>
                  </a:lnTo>
                  <a:lnTo>
                    <a:pt x="502" y="556"/>
                  </a:lnTo>
                  <a:close/>
                  <a:moveTo>
                    <a:pt x="7" y="354"/>
                  </a:moveTo>
                  <a:lnTo>
                    <a:pt x="502" y="554"/>
                  </a:lnTo>
                  <a:lnTo>
                    <a:pt x="972" y="6"/>
                  </a:lnTo>
                  <a:lnTo>
                    <a:pt x="7" y="35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86" name="Freeform 115">
              <a:extLst>
                <a:ext uri="{FF2B5EF4-FFF2-40B4-BE49-F238E27FC236}">
                  <a16:creationId xmlns:a16="http://schemas.microsoft.com/office/drawing/2014/main" id="{FDEC80CF-5833-4E19-8AAA-90C526306071}"/>
                </a:ext>
              </a:extLst>
            </p:cNvPr>
            <p:cNvSpPr>
              <a:spLocks/>
            </p:cNvSpPr>
            <p:nvPr/>
          </p:nvSpPr>
          <p:spPr bwMode="auto">
            <a:xfrm>
              <a:off x="6455" y="3212"/>
              <a:ext cx="65" cy="65"/>
            </a:xfrm>
            <a:custGeom>
              <a:avLst/>
              <a:gdLst>
                <a:gd name="T0" fmla="*/ 54 w 56"/>
                <a:gd name="T1" fmla="*/ 32 h 56"/>
                <a:gd name="T2" fmla="*/ 24 w 56"/>
                <a:gd name="T3" fmla="*/ 54 h 56"/>
                <a:gd name="T4" fmla="*/ 2 w 56"/>
                <a:gd name="T5" fmla="*/ 24 h 56"/>
                <a:gd name="T6" fmla="*/ 32 w 56"/>
                <a:gd name="T7" fmla="*/ 2 h 56"/>
                <a:gd name="T8" fmla="*/ 54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4" y="32"/>
                  </a:moveTo>
                  <a:cubicBezTo>
                    <a:pt x="52" y="47"/>
                    <a:pt x="38" y="56"/>
                    <a:pt x="24" y="54"/>
                  </a:cubicBezTo>
                  <a:cubicBezTo>
                    <a:pt x="10" y="52"/>
                    <a:pt x="0" y="38"/>
                    <a:pt x="2" y="24"/>
                  </a:cubicBezTo>
                  <a:cubicBezTo>
                    <a:pt x="5" y="10"/>
                    <a:pt x="18" y="0"/>
                    <a:pt x="32" y="2"/>
                  </a:cubicBezTo>
                  <a:cubicBezTo>
                    <a:pt x="47" y="5"/>
                    <a:pt x="56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87" name="Freeform 116">
              <a:extLst>
                <a:ext uri="{FF2B5EF4-FFF2-40B4-BE49-F238E27FC236}">
                  <a16:creationId xmlns:a16="http://schemas.microsoft.com/office/drawing/2014/main" id="{FE03E5A9-1543-4097-811F-C087F1065CA2}"/>
                </a:ext>
              </a:extLst>
            </p:cNvPr>
            <p:cNvSpPr>
              <a:spLocks/>
            </p:cNvSpPr>
            <p:nvPr/>
          </p:nvSpPr>
          <p:spPr bwMode="auto">
            <a:xfrm>
              <a:off x="6603" y="4147"/>
              <a:ext cx="64" cy="64"/>
            </a:xfrm>
            <a:custGeom>
              <a:avLst/>
              <a:gdLst>
                <a:gd name="T0" fmla="*/ 53 w 56"/>
                <a:gd name="T1" fmla="*/ 32 h 56"/>
                <a:gd name="T2" fmla="*/ 24 w 56"/>
                <a:gd name="T3" fmla="*/ 54 h 56"/>
                <a:gd name="T4" fmla="*/ 2 w 56"/>
                <a:gd name="T5" fmla="*/ 24 h 56"/>
                <a:gd name="T6" fmla="*/ 32 w 56"/>
                <a:gd name="T7" fmla="*/ 2 h 56"/>
                <a:gd name="T8" fmla="*/ 53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3" y="32"/>
                  </a:moveTo>
                  <a:cubicBezTo>
                    <a:pt x="51" y="47"/>
                    <a:pt x="38" y="56"/>
                    <a:pt x="24" y="54"/>
                  </a:cubicBezTo>
                  <a:cubicBezTo>
                    <a:pt x="9" y="52"/>
                    <a:pt x="0" y="39"/>
                    <a:pt x="2" y="24"/>
                  </a:cubicBezTo>
                  <a:cubicBezTo>
                    <a:pt x="4" y="10"/>
                    <a:pt x="17" y="0"/>
                    <a:pt x="32" y="2"/>
                  </a:cubicBezTo>
                  <a:cubicBezTo>
                    <a:pt x="46" y="5"/>
                    <a:pt x="56" y="18"/>
                    <a:pt x="53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88" name="Freeform 117">
              <a:extLst>
                <a:ext uri="{FF2B5EF4-FFF2-40B4-BE49-F238E27FC236}">
                  <a16:creationId xmlns:a16="http://schemas.microsoft.com/office/drawing/2014/main" id="{1D7EA33B-E1A9-48FE-A879-572389FEB287}"/>
                </a:ext>
              </a:extLst>
            </p:cNvPr>
            <p:cNvSpPr>
              <a:spLocks/>
            </p:cNvSpPr>
            <p:nvPr/>
          </p:nvSpPr>
          <p:spPr bwMode="auto">
            <a:xfrm>
              <a:off x="7153" y="4342"/>
              <a:ext cx="64" cy="66"/>
            </a:xfrm>
            <a:custGeom>
              <a:avLst/>
              <a:gdLst>
                <a:gd name="T0" fmla="*/ 54 w 56"/>
                <a:gd name="T1" fmla="*/ 33 h 57"/>
                <a:gd name="T2" fmla="*/ 24 w 56"/>
                <a:gd name="T3" fmla="*/ 54 h 57"/>
                <a:gd name="T4" fmla="*/ 2 w 56"/>
                <a:gd name="T5" fmla="*/ 24 h 57"/>
                <a:gd name="T6" fmla="*/ 32 w 56"/>
                <a:gd name="T7" fmla="*/ 3 h 57"/>
                <a:gd name="T8" fmla="*/ 54 w 56"/>
                <a:gd name="T9" fmla="*/ 33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7">
                  <a:moveTo>
                    <a:pt x="54" y="33"/>
                  </a:moveTo>
                  <a:cubicBezTo>
                    <a:pt x="52" y="47"/>
                    <a:pt x="38" y="57"/>
                    <a:pt x="24" y="54"/>
                  </a:cubicBezTo>
                  <a:cubicBezTo>
                    <a:pt x="10" y="52"/>
                    <a:pt x="0" y="39"/>
                    <a:pt x="2" y="24"/>
                  </a:cubicBezTo>
                  <a:cubicBezTo>
                    <a:pt x="4" y="10"/>
                    <a:pt x="18" y="0"/>
                    <a:pt x="32" y="3"/>
                  </a:cubicBezTo>
                  <a:cubicBezTo>
                    <a:pt x="46" y="5"/>
                    <a:pt x="56" y="18"/>
                    <a:pt x="54" y="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89" name="Freeform 118">
              <a:extLst>
                <a:ext uri="{FF2B5EF4-FFF2-40B4-BE49-F238E27FC236}">
                  <a16:creationId xmlns:a16="http://schemas.microsoft.com/office/drawing/2014/main" id="{9C08F801-7E64-49A3-88AC-7E85F9FF3F15}"/>
                </a:ext>
              </a:extLst>
            </p:cNvPr>
            <p:cNvSpPr>
              <a:spLocks/>
            </p:cNvSpPr>
            <p:nvPr/>
          </p:nvSpPr>
          <p:spPr bwMode="auto">
            <a:xfrm>
              <a:off x="9286" y="4371"/>
              <a:ext cx="65" cy="65"/>
            </a:xfrm>
            <a:custGeom>
              <a:avLst/>
              <a:gdLst>
                <a:gd name="T0" fmla="*/ 54 w 56"/>
                <a:gd name="T1" fmla="*/ 32 h 56"/>
                <a:gd name="T2" fmla="*/ 24 w 56"/>
                <a:gd name="T3" fmla="*/ 54 h 56"/>
                <a:gd name="T4" fmla="*/ 2 w 56"/>
                <a:gd name="T5" fmla="*/ 24 h 56"/>
                <a:gd name="T6" fmla="*/ 32 w 56"/>
                <a:gd name="T7" fmla="*/ 2 h 56"/>
                <a:gd name="T8" fmla="*/ 54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4" y="32"/>
                  </a:moveTo>
                  <a:cubicBezTo>
                    <a:pt x="52" y="46"/>
                    <a:pt x="38" y="56"/>
                    <a:pt x="24" y="54"/>
                  </a:cubicBezTo>
                  <a:cubicBezTo>
                    <a:pt x="10" y="52"/>
                    <a:pt x="0" y="38"/>
                    <a:pt x="2" y="24"/>
                  </a:cubicBezTo>
                  <a:cubicBezTo>
                    <a:pt x="4" y="10"/>
                    <a:pt x="18" y="0"/>
                    <a:pt x="32" y="2"/>
                  </a:cubicBezTo>
                  <a:cubicBezTo>
                    <a:pt x="46" y="4"/>
                    <a:pt x="56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90" name="Freeform 119">
              <a:extLst>
                <a:ext uri="{FF2B5EF4-FFF2-40B4-BE49-F238E27FC236}">
                  <a16:creationId xmlns:a16="http://schemas.microsoft.com/office/drawing/2014/main" id="{28079939-0ADC-4655-88E1-B3B1312B8A24}"/>
                </a:ext>
              </a:extLst>
            </p:cNvPr>
            <p:cNvSpPr>
              <a:spLocks/>
            </p:cNvSpPr>
            <p:nvPr/>
          </p:nvSpPr>
          <p:spPr bwMode="auto">
            <a:xfrm>
              <a:off x="9502" y="4913"/>
              <a:ext cx="64" cy="64"/>
            </a:xfrm>
            <a:custGeom>
              <a:avLst/>
              <a:gdLst>
                <a:gd name="T0" fmla="*/ 54 w 56"/>
                <a:gd name="T1" fmla="*/ 32 h 56"/>
                <a:gd name="T2" fmla="*/ 24 w 56"/>
                <a:gd name="T3" fmla="*/ 54 h 56"/>
                <a:gd name="T4" fmla="*/ 2 w 56"/>
                <a:gd name="T5" fmla="*/ 24 h 56"/>
                <a:gd name="T6" fmla="*/ 32 w 56"/>
                <a:gd name="T7" fmla="*/ 2 h 56"/>
                <a:gd name="T8" fmla="*/ 54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4" y="32"/>
                  </a:moveTo>
                  <a:cubicBezTo>
                    <a:pt x="51" y="47"/>
                    <a:pt x="38" y="56"/>
                    <a:pt x="24" y="54"/>
                  </a:cubicBezTo>
                  <a:cubicBezTo>
                    <a:pt x="9" y="52"/>
                    <a:pt x="0" y="38"/>
                    <a:pt x="2" y="24"/>
                  </a:cubicBezTo>
                  <a:cubicBezTo>
                    <a:pt x="4" y="10"/>
                    <a:pt x="18" y="0"/>
                    <a:pt x="32" y="2"/>
                  </a:cubicBezTo>
                  <a:cubicBezTo>
                    <a:pt x="46" y="5"/>
                    <a:pt x="56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91" name="Freeform 120">
              <a:extLst>
                <a:ext uri="{FF2B5EF4-FFF2-40B4-BE49-F238E27FC236}">
                  <a16:creationId xmlns:a16="http://schemas.microsoft.com/office/drawing/2014/main" id="{3B93812E-FDCA-448B-AF3A-050F51E8615E}"/>
                </a:ext>
              </a:extLst>
            </p:cNvPr>
            <p:cNvSpPr>
              <a:spLocks/>
            </p:cNvSpPr>
            <p:nvPr/>
          </p:nvSpPr>
          <p:spPr bwMode="auto">
            <a:xfrm>
              <a:off x="8894" y="5302"/>
              <a:ext cx="65" cy="65"/>
            </a:xfrm>
            <a:custGeom>
              <a:avLst/>
              <a:gdLst>
                <a:gd name="T0" fmla="*/ 54 w 56"/>
                <a:gd name="T1" fmla="*/ 32 h 56"/>
                <a:gd name="T2" fmla="*/ 24 w 56"/>
                <a:gd name="T3" fmla="*/ 54 h 56"/>
                <a:gd name="T4" fmla="*/ 2 w 56"/>
                <a:gd name="T5" fmla="*/ 24 h 56"/>
                <a:gd name="T6" fmla="*/ 32 w 56"/>
                <a:gd name="T7" fmla="*/ 2 h 56"/>
                <a:gd name="T8" fmla="*/ 54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4" y="32"/>
                  </a:moveTo>
                  <a:cubicBezTo>
                    <a:pt x="52" y="46"/>
                    <a:pt x="38" y="56"/>
                    <a:pt x="24" y="54"/>
                  </a:cubicBezTo>
                  <a:cubicBezTo>
                    <a:pt x="10" y="51"/>
                    <a:pt x="0" y="38"/>
                    <a:pt x="2" y="24"/>
                  </a:cubicBezTo>
                  <a:cubicBezTo>
                    <a:pt x="5" y="9"/>
                    <a:pt x="18" y="0"/>
                    <a:pt x="32" y="2"/>
                  </a:cubicBezTo>
                  <a:cubicBezTo>
                    <a:pt x="47" y="4"/>
                    <a:pt x="56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92" name="Freeform 121">
              <a:extLst>
                <a:ext uri="{FF2B5EF4-FFF2-40B4-BE49-F238E27FC236}">
                  <a16:creationId xmlns:a16="http://schemas.microsoft.com/office/drawing/2014/main" id="{48B4F666-DD6F-4187-B577-71AFF60AF5C1}"/>
                </a:ext>
              </a:extLst>
            </p:cNvPr>
            <p:cNvSpPr>
              <a:spLocks/>
            </p:cNvSpPr>
            <p:nvPr/>
          </p:nvSpPr>
          <p:spPr bwMode="auto">
            <a:xfrm>
              <a:off x="7905" y="5746"/>
              <a:ext cx="65" cy="64"/>
            </a:xfrm>
            <a:custGeom>
              <a:avLst/>
              <a:gdLst>
                <a:gd name="T0" fmla="*/ 54 w 57"/>
                <a:gd name="T1" fmla="*/ 32 h 56"/>
                <a:gd name="T2" fmla="*/ 24 w 57"/>
                <a:gd name="T3" fmla="*/ 54 h 56"/>
                <a:gd name="T4" fmla="*/ 3 w 57"/>
                <a:gd name="T5" fmla="*/ 24 h 56"/>
                <a:gd name="T6" fmla="*/ 32 w 57"/>
                <a:gd name="T7" fmla="*/ 2 h 56"/>
                <a:gd name="T8" fmla="*/ 54 w 57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" h="56">
                  <a:moveTo>
                    <a:pt x="54" y="32"/>
                  </a:moveTo>
                  <a:cubicBezTo>
                    <a:pt x="52" y="46"/>
                    <a:pt x="39" y="56"/>
                    <a:pt x="24" y="54"/>
                  </a:cubicBezTo>
                  <a:cubicBezTo>
                    <a:pt x="10" y="52"/>
                    <a:pt x="0" y="38"/>
                    <a:pt x="3" y="24"/>
                  </a:cubicBezTo>
                  <a:cubicBezTo>
                    <a:pt x="5" y="10"/>
                    <a:pt x="18" y="0"/>
                    <a:pt x="32" y="2"/>
                  </a:cubicBezTo>
                  <a:cubicBezTo>
                    <a:pt x="47" y="4"/>
                    <a:pt x="57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93" name="Freeform 122">
              <a:extLst>
                <a:ext uri="{FF2B5EF4-FFF2-40B4-BE49-F238E27FC236}">
                  <a16:creationId xmlns:a16="http://schemas.microsoft.com/office/drawing/2014/main" id="{58CB0E1C-BBD5-43FA-855B-E36502BF8303}"/>
                </a:ext>
              </a:extLst>
            </p:cNvPr>
            <p:cNvSpPr>
              <a:spLocks/>
            </p:cNvSpPr>
            <p:nvPr/>
          </p:nvSpPr>
          <p:spPr bwMode="auto">
            <a:xfrm>
              <a:off x="8310" y="5210"/>
              <a:ext cx="65" cy="65"/>
            </a:xfrm>
            <a:custGeom>
              <a:avLst/>
              <a:gdLst>
                <a:gd name="T0" fmla="*/ 54 w 56"/>
                <a:gd name="T1" fmla="*/ 32 h 56"/>
                <a:gd name="T2" fmla="*/ 24 w 56"/>
                <a:gd name="T3" fmla="*/ 54 h 56"/>
                <a:gd name="T4" fmla="*/ 2 w 56"/>
                <a:gd name="T5" fmla="*/ 24 h 56"/>
                <a:gd name="T6" fmla="*/ 32 w 56"/>
                <a:gd name="T7" fmla="*/ 2 h 56"/>
                <a:gd name="T8" fmla="*/ 54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4" y="32"/>
                  </a:moveTo>
                  <a:cubicBezTo>
                    <a:pt x="52" y="46"/>
                    <a:pt x="38" y="56"/>
                    <a:pt x="24" y="54"/>
                  </a:cubicBezTo>
                  <a:cubicBezTo>
                    <a:pt x="10" y="51"/>
                    <a:pt x="0" y="38"/>
                    <a:pt x="2" y="24"/>
                  </a:cubicBezTo>
                  <a:cubicBezTo>
                    <a:pt x="4" y="9"/>
                    <a:pt x="18" y="0"/>
                    <a:pt x="32" y="2"/>
                  </a:cubicBezTo>
                  <a:cubicBezTo>
                    <a:pt x="46" y="4"/>
                    <a:pt x="56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94" name="Freeform 123">
              <a:extLst>
                <a:ext uri="{FF2B5EF4-FFF2-40B4-BE49-F238E27FC236}">
                  <a16:creationId xmlns:a16="http://schemas.microsoft.com/office/drawing/2014/main" id="{E2A13542-7BBC-45DC-AFED-313481345373}"/>
                </a:ext>
              </a:extLst>
            </p:cNvPr>
            <p:cNvSpPr>
              <a:spLocks/>
            </p:cNvSpPr>
            <p:nvPr/>
          </p:nvSpPr>
          <p:spPr bwMode="auto">
            <a:xfrm>
              <a:off x="7070" y="4780"/>
              <a:ext cx="64" cy="66"/>
            </a:xfrm>
            <a:custGeom>
              <a:avLst/>
              <a:gdLst>
                <a:gd name="T0" fmla="*/ 54 w 56"/>
                <a:gd name="T1" fmla="*/ 33 h 57"/>
                <a:gd name="T2" fmla="*/ 24 w 56"/>
                <a:gd name="T3" fmla="*/ 54 h 57"/>
                <a:gd name="T4" fmla="*/ 2 w 56"/>
                <a:gd name="T5" fmla="*/ 24 h 57"/>
                <a:gd name="T6" fmla="*/ 32 w 56"/>
                <a:gd name="T7" fmla="*/ 3 h 57"/>
                <a:gd name="T8" fmla="*/ 54 w 56"/>
                <a:gd name="T9" fmla="*/ 33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7">
                  <a:moveTo>
                    <a:pt x="54" y="33"/>
                  </a:moveTo>
                  <a:cubicBezTo>
                    <a:pt x="52" y="47"/>
                    <a:pt x="38" y="57"/>
                    <a:pt x="24" y="54"/>
                  </a:cubicBezTo>
                  <a:cubicBezTo>
                    <a:pt x="10" y="52"/>
                    <a:pt x="0" y="39"/>
                    <a:pt x="2" y="24"/>
                  </a:cubicBezTo>
                  <a:cubicBezTo>
                    <a:pt x="5" y="10"/>
                    <a:pt x="18" y="0"/>
                    <a:pt x="32" y="3"/>
                  </a:cubicBezTo>
                  <a:cubicBezTo>
                    <a:pt x="47" y="5"/>
                    <a:pt x="56" y="18"/>
                    <a:pt x="54" y="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95" name="Freeform 124">
              <a:extLst>
                <a:ext uri="{FF2B5EF4-FFF2-40B4-BE49-F238E27FC236}">
                  <a16:creationId xmlns:a16="http://schemas.microsoft.com/office/drawing/2014/main" id="{5045CF95-50A2-4F08-8830-D79C77DCEF33}"/>
                </a:ext>
              </a:extLst>
            </p:cNvPr>
            <p:cNvSpPr>
              <a:spLocks/>
            </p:cNvSpPr>
            <p:nvPr/>
          </p:nvSpPr>
          <p:spPr bwMode="auto">
            <a:xfrm>
              <a:off x="6979" y="5685"/>
              <a:ext cx="65" cy="64"/>
            </a:xfrm>
            <a:custGeom>
              <a:avLst/>
              <a:gdLst>
                <a:gd name="T0" fmla="*/ 54 w 57"/>
                <a:gd name="T1" fmla="*/ 32 h 56"/>
                <a:gd name="T2" fmla="*/ 24 w 57"/>
                <a:gd name="T3" fmla="*/ 54 h 56"/>
                <a:gd name="T4" fmla="*/ 3 w 57"/>
                <a:gd name="T5" fmla="*/ 24 h 56"/>
                <a:gd name="T6" fmla="*/ 33 w 57"/>
                <a:gd name="T7" fmla="*/ 2 h 56"/>
                <a:gd name="T8" fmla="*/ 54 w 57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" h="56">
                  <a:moveTo>
                    <a:pt x="54" y="32"/>
                  </a:moveTo>
                  <a:cubicBezTo>
                    <a:pt x="52" y="46"/>
                    <a:pt x="39" y="56"/>
                    <a:pt x="24" y="54"/>
                  </a:cubicBezTo>
                  <a:cubicBezTo>
                    <a:pt x="10" y="52"/>
                    <a:pt x="0" y="38"/>
                    <a:pt x="3" y="24"/>
                  </a:cubicBezTo>
                  <a:cubicBezTo>
                    <a:pt x="5" y="10"/>
                    <a:pt x="18" y="0"/>
                    <a:pt x="33" y="2"/>
                  </a:cubicBezTo>
                  <a:cubicBezTo>
                    <a:pt x="47" y="5"/>
                    <a:pt x="57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96" name="Freeform 125">
              <a:extLst>
                <a:ext uri="{FF2B5EF4-FFF2-40B4-BE49-F238E27FC236}">
                  <a16:creationId xmlns:a16="http://schemas.microsoft.com/office/drawing/2014/main" id="{C632C4C8-C3C1-444C-981B-6DF733B38AA3}"/>
                </a:ext>
              </a:extLst>
            </p:cNvPr>
            <p:cNvSpPr>
              <a:spLocks/>
            </p:cNvSpPr>
            <p:nvPr/>
          </p:nvSpPr>
          <p:spPr bwMode="auto">
            <a:xfrm>
              <a:off x="8546" y="5463"/>
              <a:ext cx="64" cy="65"/>
            </a:xfrm>
            <a:custGeom>
              <a:avLst/>
              <a:gdLst>
                <a:gd name="T0" fmla="*/ 54 w 56"/>
                <a:gd name="T1" fmla="*/ 32 h 56"/>
                <a:gd name="T2" fmla="*/ 24 w 56"/>
                <a:gd name="T3" fmla="*/ 54 h 56"/>
                <a:gd name="T4" fmla="*/ 2 w 56"/>
                <a:gd name="T5" fmla="*/ 24 h 56"/>
                <a:gd name="T6" fmla="*/ 32 w 56"/>
                <a:gd name="T7" fmla="*/ 2 h 56"/>
                <a:gd name="T8" fmla="*/ 54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4" y="32"/>
                  </a:moveTo>
                  <a:cubicBezTo>
                    <a:pt x="52" y="47"/>
                    <a:pt x="38" y="56"/>
                    <a:pt x="24" y="54"/>
                  </a:cubicBezTo>
                  <a:cubicBezTo>
                    <a:pt x="10" y="52"/>
                    <a:pt x="0" y="38"/>
                    <a:pt x="2" y="24"/>
                  </a:cubicBezTo>
                  <a:cubicBezTo>
                    <a:pt x="4" y="10"/>
                    <a:pt x="18" y="0"/>
                    <a:pt x="32" y="2"/>
                  </a:cubicBezTo>
                  <a:cubicBezTo>
                    <a:pt x="46" y="5"/>
                    <a:pt x="56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97" name="Freeform 126">
              <a:extLst>
                <a:ext uri="{FF2B5EF4-FFF2-40B4-BE49-F238E27FC236}">
                  <a16:creationId xmlns:a16="http://schemas.microsoft.com/office/drawing/2014/main" id="{16BA6929-9F2A-4876-A7EF-DBA5D213F4AD}"/>
                </a:ext>
              </a:extLst>
            </p:cNvPr>
            <p:cNvSpPr>
              <a:spLocks/>
            </p:cNvSpPr>
            <p:nvPr/>
          </p:nvSpPr>
          <p:spPr bwMode="auto">
            <a:xfrm>
              <a:off x="9460" y="5440"/>
              <a:ext cx="65" cy="65"/>
            </a:xfrm>
            <a:custGeom>
              <a:avLst/>
              <a:gdLst>
                <a:gd name="T0" fmla="*/ 54 w 56"/>
                <a:gd name="T1" fmla="*/ 32 h 56"/>
                <a:gd name="T2" fmla="*/ 24 w 56"/>
                <a:gd name="T3" fmla="*/ 54 h 56"/>
                <a:gd name="T4" fmla="*/ 2 w 56"/>
                <a:gd name="T5" fmla="*/ 24 h 56"/>
                <a:gd name="T6" fmla="*/ 32 w 56"/>
                <a:gd name="T7" fmla="*/ 2 h 56"/>
                <a:gd name="T8" fmla="*/ 54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4" y="32"/>
                  </a:moveTo>
                  <a:cubicBezTo>
                    <a:pt x="51" y="46"/>
                    <a:pt x="38" y="56"/>
                    <a:pt x="24" y="54"/>
                  </a:cubicBezTo>
                  <a:cubicBezTo>
                    <a:pt x="10" y="51"/>
                    <a:pt x="0" y="38"/>
                    <a:pt x="2" y="24"/>
                  </a:cubicBezTo>
                  <a:cubicBezTo>
                    <a:pt x="4" y="9"/>
                    <a:pt x="18" y="0"/>
                    <a:pt x="32" y="2"/>
                  </a:cubicBezTo>
                  <a:cubicBezTo>
                    <a:pt x="46" y="4"/>
                    <a:pt x="56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98" name="Freeform 127">
              <a:extLst>
                <a:ext uri="{FF2B5EF4-FFF2-40B4-BE49-F238E27FC236}">
                  <a16:creationId xmlns:a16="http://schemas.microsoft.com/office/drawing/2014/main" id="{D93D0995-C443-44D0-99F8-E98F1D6FD284}"/>
                </a:ext>
              </a:extLst>
            </p:cNvPr>
            <p:cNvSpPr>
              <a:spLocks/>
            </p:cNvSpPr>
            <p:nvPr/>
          </p:nvSpPr>
          <p:spPr bwMode="auto">
            <a:xfrm>
              <a:off x="7583" y="4018"/>
              <a:ext cx="66" cy="64"/>
            </a:xfrm>
            <a:custGeom>
              <a:avLst/>
              <a:gdLst>
                <a:gd name="T0" fmla="*/ 54 w 57"/>
                <a:gd name="T1" fmla="*/ 32 h 56"/>
                <a:gd name="T2" fmla="*/ 24 w 57"/>
                <a:gd name="T3" fmla="*/ 54 h 56"/>
                <a:gd name="T4" fmla="*/ 3 w 57"/>
                <a:gd name="T5" fmla="*/ 24 h 56"/>
                <a:gd name="T6" fmla="*/ 33 w 57"/>
                <a:gd name="T7" fmla="*/ 2 h 56"/>
                <a:gd name="T8" fmla="*/ 54 w 57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" h="56">
                  <a:moveTo>
                    <a:pt x="54" y="32"/>
                  </a:moveTo>
                  <a:cubicBezTo>
                    <a:pt x="52" y="46"/>
                    <a:pt x="39" y="56"/>
                    <a:pt x="24" y="54"/>
                  </a:cubicBezTo>
                  <a:cubicBezTo>
                    <a:pt x="10" y="52"/>
                    <a:pt x="0" y="38"/>
                    <a:pt x="3" y="24"/>
                  </a:cubicBezTo>
                  <a:cubicBezTo>
                    <a:pt x="5" y="10"/>
                    <a:pt x="18" y="0"/>
                    <a:pt x="33" y="2"/>
                  </a:cubicBezTo>
                  <a:cubicBezTo>
                    <a:pt x="47" y="4"/>
                    <a:pt x="57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99" name="Freeform 128">
              <a:extLst>
                <a:ext uri="{FF2B5EF4-FFF2-40B4-BE49-F238E27FC236}">
                  <a16:creationId xmlns:a16="http://schemas.microsoft.com/office/drawing/2014/main" id="{E42F5785-3F2C-48AA-BB6C-165BA6B6521A}"/>
                </a:ext>
              </a:extLst>
            </p:cNvPr>
            <p:cNvSpPr>
              <a:spLocks/>
            </p:cNvSpPr>
            <p:nvPr/>
          </p:nvSpPr>
          <p:spPr bwMode="auto">
            <a:xfrm>
              <a:off x="8271" y="2829"/>
              <a:ext cx="65" cy="64"/>
            </a:xfrm>
            <a:custGeom>
              <a:avLst/>
              <a:gdLst>
                <a:gd name="T0" fmla="*/ 54 w 56"/>
                <a:gd name="T1" fmla="*/ 32 h 56"/>
                <a:gd name="T2" fmla="*/ 24 w 56"/>
                <a:gd name="T3" fmla="*/ 54 h 56"/>
                <a:gd name="T4" fmla="*/ 2 w 56"/>
                <a:gd name="T5" fmla="*/ 24 h 56"/>
                <a:gd name="T6" fmla="*/ 32 w 56"/>
                <a:gd name="T7" fmla="*/ 2 h 56"/>
                <a:gd name="T8" fmla="*/ 54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4" y="32"/>
                  </a:moveTo>
                  <a:cubicBezTo>
                    <a:pt x="51" y="46"/>
                    <a:pt x="38" y="56"/>
                    <a:pt x="24" y="54"/>
                  </a:cubicBezTo>
                  <a:cubicBezTo>
                    <a:pt x="9" y="51"/>
                    <a:pt x="0" y="38"/>
                    <a:pt x="2" y="24"/>
                  </a:cubicBezTo>
                  <a:cubicBezTo>
                    <a:pt x="4" y="9"/>
                    <a:pt x="18" y="0"/>
                    <a:pt x="32" y="2"/>
                  </a:cubicBezTo>
                  <a:cubicBezTo>
                    <a:pt x="46" y="4"/>
                    <a:pt x="56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00" name="Freeform 129">
              <a:extLst>
                <a:ext uri="{FF2B5EF4-FFF2-40B4-BE49-F238E27FC236}">
                  <a16:creationId xmlns:a16="http://schemas.microsoft.com/office/drawing/2014/main" id="{418EB28E-FFD0-4D88-9494-962D21A72A32}"/>
                </a:ext>
              </a:extLst>
            </p:cNvPr>
            <p:cNvSpPr>
              <a:spLocks/>
            </p:cNvSpPr>
            <p:nvPr/>
          </p:nvSpPr>
          <p:spPr bwMode="auto">
            <a:xfrm>
              <a:off x="9196" y="3172"/>
              <a:ext cx="65" cy="64"/>
            </a:xfrm>
            <a:custGeom>
              <a:avLst/>
              <a:gdLst>
                <a:gd name="T0" fmla="*/ 54 w 56"/>
                <a:gd name="T1" fmla="*/ 32 h 56"/>
                <a:gd name="T2" fmla="*/ 24 w 56"/>
                <a:gd name="T3" fmla="*/ 54 h 56"/>
                <a:gd name="T4" fmla="*/ 2 w 56"/>
                <a:gd name="T5" fmla="*/ 24 h 56"/>
                <a:gd name="T6" fmla="*/ 32 w 56"/>
                <a:gd name="T7" fmla="*/ 2 h 56"/>
                <a:gd name="T8" fmla="*/ 54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4" y="32"/>
                  </a:moveTo>
                  <a:cubicBezTo>
                    <a:pt x="52" y="46"/>
                    <a:pt x="38" y="56"/>
                    <a:pt x="24" y="54"/>
                  </a:cubicBezTo>
                  <a:cubicBezTo>
                    <a:pt x="10" y="51"/>
                    <a:pt x="0" y="38"/>
                    <a:pt x="2" y="24"/>
                  </a:cubicBezTo>
                  <a:cubicBezTo>
                    <a:pt x="5" y="9"/>
                    <a:pt x="18" y="0"/>
                    <a:pt x="32" y="2"/>
                  </a:cubicBezTo>
                  <a:cubicBezTo>
                    <a:pt x="47" y="4"/>
                    <a:pt x="56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01" name="Freeform 130">
              <a:extLst>
                <a:ext uri="{FF2B5EF4-FFF2-40B4-BE49-F238E27FC236}">
                  <a16:creationId xmlns:a16="http://schemas.microsoft.com/office/drawing/2014/main" id="{7FFD57AD-07D7-4541-89DB-8B8325547038}"/>
                </a:ext>
              </a:extLst>
            </p:cNvPr>
            <p:cNvSpPr>
              <a:spLocks/>
            </p:cNvSpPr>
            <p:nvPr/>
          </p:nvSpPr>
          <p:spPr bwMode="auto">
            <a:xfrm>
              <a:off x="7812" y="3719"/>
              <a:ext cx="65" cy="66"/>
            </a:xfrm>
            <a:custGeom>
              <a:avLst/>
              <a:gdLst>
                <a:gd name="T0" fmla="*/ 54 w 56"/>
                <a:gd name="T1" fmla="*/ 33 h 57"/>
                <a:gd name="T2" fmla="*/ 24 w 56"/>
                <a:gd name="T3" fmla="*/ 54 h 57"/>
                <a:gd name="T4" fmla="*/ 2 w 56"/>
                <a:gd name="T5" fmla="*/ 24 h 57"/>
                <a:gd name="T6" fmla="*/ 32 w 56"/>
                <a:gd name="T7" fmla="*/ 3 h 57"/>
                <a:gd name="T8" fmla="*/ 54 w 56"/>
                <a:gd name="T9" fmla="*/ 33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7">
                  <a:moveTo>
                    <a:pt x="54" y="33"/>
                  </a:moveTo>
                  <a:cubicBezTo>
                    <a:pt x="52" y="47"/>
                    <a:pt x="38" y="57"/>
                    <a:pt x="24" y="54"/>
                  </a:cubicBezTo>
                  <a:cubicBezTo>
                    <a:pt x="10" y="52"/>
                    <a:pt x="0" y="39"/>
                    <a:pt x="2" y="24"/>
                  </a:cubicBezTo>
                  <a:cubicBezTo>
                    <a:pt x="5" y="10"/>
                    <a:pt x="18" y="0"/>
                    <a:pt x="32" y="3"/>
                  </a:cubicBezTo>
                  <a:cubicBezTo>
                    <a:pt x="47" y="5"/>
                    <a:pt x="56" y="18"/>
                    <a:pt x="54" y="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02" name="Freeform 131">
              <a:extLst>
                <a:ext uri="{FF2B5EF4-FFF2-40B4-BE49-F238E27FC236}">
                  <a16:creationId xmlns:a16="http://schemas.microsoft.com/office/drawing/2014/main" id="{E6B29769-D77F-44D7-A4B7-01E5B745EC9B}"/>
                </a:ext>
              </a:extLst>
            </p:cNvPr>
            <p:cNvSpPr>
              <a:spLocks/>
            </p:cNvSpPr>
            <p:nvPr/>
          </p:nvSpPr>
          <p:spPr bwMode="auto">
            <a:xfrm>
              <a:off x="7986" y="3885"/>
              <a:ext cx="65" cy="65"/>
            </a:xfrm>
            <a:custGeom>
              <a:avLst/>
              <a:gdLst>
                <a:gd name="T0" fmla="*/ 54 w 56"/>
                <a:gd name="T1" fmla="*/ 32 h 56"/>
                <a:gd name="T2" fmla="*/ 24 w 56"/>
                <a:gd name="T3" fmla="*/ 54 h 56"/>
                <a:gd name="T4" fmla="*/ 2 w 56"/>
                <a:gd name="T5" fmla="*/ 24 h 56"/>
                <a:gd name="T6" fmla="*/ 32 w 56"/>
                <a:gd name="T7" fmla="*/ 2 h 56"/>
                <a:gd name="T8" fmla="*/ 54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4" y="32"/>
                  </a:moveTo>
                  <a:cubicBezTo>
                    <a:pt x="52" y="46"/>
                    <a:pt x="38" y="56"/>
                    <a:pt x="24" y="54"/>
                  </a:cubicBezTo>
                  <a:cubicBezTo>
                    <a:pt x="10" y="51"/>
                    <a:pt x="0" y="38"/>
                    <a:pt x="2" y="24"/>
                  </a:cubicBezTo>
                  <a:cubicBezTo>
                    <a:pt x="5" y="9"/>
                    <a:pt x="18" y="0"/>
                    <a:pt x="32" y="2"/>
                  </a:cubicBezTo>
                  <a:cubicBezTo>
                    <a:pt x="47" y="4"/>
                    <a:pt x="56" y="17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03" name="Freeform 132">
              <a:extLst>
                <a:ext uri="{FF2B5EF4-FFF2-40B4-BE49-F238E27FC236}">
                  <a16:creationId xmlns:a16="http://schemas.microsoft.com/office/drawing/2014/main" id="{75B1BAB7-4177-4EF4-A651-A68CC9921F35}"/>
                </a:ext>
              </a:extLst>
            </p:cNvPr>
            <p:cNvSpPr>
              <a:spLocks/>
            </p:cNvSpPr>
            <p:nvPr/>
          </p:nvSpPr>
          <p:spPr bwMode="auto">
            <a:xfrm>
              <a:off x="6954" y="3417"/>
              <a:ext cx="65" cy="65"/>
            </a:xfrm>
            <a:custGeom>
              <a:avLst/>
              <a:gdLst>
                <a:gd name="T0" fmla="*/ 54 w 56"/>
                <a:gd name="T1" fmla="*/ 32 h 56"/>
                <a:gd name="T2" fmla="*/ 24 w 56"/>
                <a:gd name="T3" fmla="*/ 54 h 56"/>
                <a:gd name="T4" fmla="*/ 2 w 56"/>
                <a:gd name="T5" fmla="*/ 24 h 56"/>
                <a:gd name="T6" fmla="*/ 32 w 56"/>
                <a:gd name="T7" fmla="*/ 2 h 56"/>
                <a:gd name="T8" fmla="*/ 54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4" y="32"/>
                  </a:moveTo>
                  <a:cubicBezTo>
                    <a:pt x="52" y="46"/>
                    <a:pt x="38" y="56"/>
                    <a:pt x="24" y="54"/>
                  </a:cubicBezTo>
                  <a:cubicBezTo>
                    <a:pt x="10" y="51"/>
                    <a:pt x="0" y="38"/>
                    <a:pt x="2" y="24"/>
                  </a:cubicBezTo>
                  <a:cubicBezTo>
                    <a:pt x="5" y="10"/>
                    <a:pt x="18" y="0"/>
                    <a:pt x="32" y="2"/>
                  </a:cubicBezTo>
                  <a:cubicBezTo>
                    <a:pt x="47" y="4"/>
                    <a:pt x="56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04" name="Freeform 133">
              <a:extLst>
                <a:ext uri="{FF2B5EF4-FFF2-40B4-BE49-F238E27FC236}">
                  <a16:creationId xmlns:a16="http://schemas.microsoft.com/office/drawing/2014/main" id="{576FFAE9-E91D-4573-AD36-77F8C1A1B87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938" y="3401"/>
              <a:ext cx="97" cy="97"/>
            </a:xfrm>
            <a:custGeom>
              <a:avLst/>
              <a:gdLst>
                <a:gd name="T0" fmla="*/ 36 w 84"/>
                <a:gd name="T1" fmla="*/ 80 h 84"/>
                <a:gd name="T2" fmla="*/ 4 w 84"/>
                <a:gd name="T3" fmla="*/ 36 h 84"/>
                <a:gd name="T4" fmla="*/ 48 w 84"/>
                <a:gd name="T5" fmla="*/ 3 h 84"/>
                <a:gd name="T6" fmla="*/ 81 w 84"/>
                <a:gd name="T7" fmla="*/ 48 h 84"/>
                <a:gd name="T8" fmla="*/ 36 w 84"/>
                <a:gd name="T9" fmla="*/ 80 h 84"/>
                <a:gd name="T10" fmla="*/ 48 w 84"/>
                <a:gd name="T11" fmla="*/ 5 h 84"/>
                <a:gd name="T12" fmla="*/ 5 w 84"/>
                <a:gd name="T13" fmla="*/ 36 h 84"/>
                <a:gd name="T14" fmla="*/ 36 w 84"/>
                <a:gd name="T15" fmla="*/ 79 h 84"/>
                <a:gd name="T16" fmla="*/ 79 w 84"/>
                <a:gd name="T17" fmla="*/ 48 h 84"/>
                <a:gd name="T18" fmla="*/ 48 w 84"/>
                <a:gd name="T19" fmla="*/ 5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4" h="84">
                  <a:moveTo>
                    <a:pt x="36" y="80"/>
                  </a:moveTo>
                  <a:cubicBezTo>
                    <a:pt x="15" y="77"/>
                    <a:pt x="0" y="57"/>
                    <a:pt x="4" y="36"/>
                  </a:cubicBezTo>
                  <a:cubicBezTo>
                    <a:pt x="7" y="15"/>
                    <a:pt x="27" y="0"/>
                    <a:pt x="48" y="3"/>
                  </a:cubicBezTo>
                  <a:cubicBezTo>
                    <a:pt x="70" y="7"/>
                    <a:pt x="84" y="27"/>
                    <a:pt x="81" y="48"/>
                  </a:cubicBezTo>
                  <a:cubicBezTo>
                    <a:pt x="77" y="69"/>
                    <a:pt x="57" y="84"/>
                    <a:pt x="36" y="80"/>
                  </a:cubicBezTo>
                  <a:close/>
                  <a:moveTo>
                    <a:pt x="48" y="5"/>
                  </a:moveTo>
                  <a:cubicBezTo>
                    <a:pt x="28" y="2"/>
                    <a:pt x="9" y="16"/>
                    <a:pt x="5" y="36"/>
                  </a:cubicBezTo>
                  <a:cubicBezTo>
                    <a:pt x="2" y="56"/>
                    <a:pt x="16" y="76"/>
                    <a:pt x="36" y="79"/>
                  </a:cubicBezTo>
                  <a:cubicBezTo>
                    <a:pt x="57" y="82"/>
                    <a:pt x="76" y="68"/>
                    <a:pt x="79" y="48"/>
                  </a:cubicBezTo>
                  <a:cubicBezTo>
                    <a:pt x="82" y="27"/>
                    <a:pt x="68" y="8"/>
                    <a:pt x="48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05" name="Freeform 134">
              <a:extLst>
                <a:ext uri="{FF2B5EF4-FFF2-40B4-BE49-F238E27FC236}">
                  <a16:creationId xmlns:a16="http://schemas.microsoft.com/office/drawing/2014/main" id="{7AFAB82F-5423-4793-965C-F687B193FC16}"/>
                </a:ext>
              </a:extLst>
            </p:cNvPr>
            <p:cNvSpPr>
              <a:spLocks/>
            </p:cNvSpPr>
            <p:nvPr/>
          </p:nvSpPr>
          <p:spPr bwMode="auto">
            <a:xfrm>
              <a:off x="7760" y="4435"/>
              <a:ext cx="65" cy="64"/>
            </a:xfrm>
            <a:custGeom>
              <a:avLst/>
              <a:gdLst>
                <a:gd name="T0" fmla="*/ 54 w 56"/>
                <a:gd name="T1" fmla="*/ 32 h 56"/>
                <a:gd name="T2" fmla="*/ 24 w 56"/>
                <a:gd name="T3" fmla="*/ 54 h 56"/>
                <a:gd name="T4" fmla="*/ 2 w 56"/>
                <a:gd name="T5" fmla="*/ 24 h 56"/>
                <a:gd name="T6" fmla="*/ 32 w 56"/>
                <a:gd name="T7" fmla="*/ 2 h 56"/>
                <a:gd name="T8" fmla="*/ 54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4" y="32"/>
                  </a:moveTo>
                  <a:cubicBezTo>
                    <a:pt x="52" y="46"/>
                    <a:pt x="38" y="56"/>
                    <a:pt x="24" y="54"/>
                  </a:cubicBezTo>
                  <a:cubicBezTo>
                    <a:pt x="10" y="52"/>
                    <a:pt x="0" y="38"/>
                    <a:pt x="2" y="24"/>
                  </a:cubicBezTo>
                  <a:cubicBezTo>
                    <a:pt x="4" y="10"/>
                    <a:pt x="18" y="0"/>
                    <a:pt x="32" y="2"/>
                  </a:cubicBezTo>
                  <a:cubicBezTo>
                    <a:pt x="46" y="4"/>
                    <a:pt x="56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06" name="Freeform 135">
              <a:extLst>
                <a:ext uri="{FF2B5EF4-FFF2-40B4-BE49-F238E27FC236}">
                  <a16:creationId xmlns:a16="http://schemas.microsoft.com/office/drawing/2014/main" id="{706C5FBB-99BF-4480-A525-5FA35C2E4A8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744" y="4418"/>
              <a:ext cx="97" cy="97"/>
            </a:xfrm>
            <a:custGeom>
              <a:avLst/>
              <a:gdLst>
                <a:gd name="T0" fmla="*/ 36 w 84"/>
                <a:gd name="T1" fmla="*/ 80 h 84"/>
                <a:gd name="T2" fmla="*/ 4 w 84"/>
                <a:gd name="T3" fmla="*/ 36 h 84"/>
                <a:gd name="T4" fmla="*/ 48 w 84"/>
                <a:gd name="T5" fmla="*/ 3 h 84"/>
                <a:gd name="T6" fmla="*/ 81 w 84"/>
                <a:gd name="T7" fmla="*/ 48 h 84"/>
                <a:gd name="T8" fmla="*/ 36 w 84"/>
                <a:gd name="T9" fmla="*/ 80 h 84"/>
                <a:gd name="T10" fmla="*/ 48 w 84"/>
                <a:gd name="T11" fmla="*/ 5 h 84"/>
                <a:gd name="T12" fmla="*/ 5 w 84"/>
                <a:gd name="T13" fmla="*/ 36 h 84"/>
                <a:gd name="T14" fmla="*/ 36 w 84"/>
                <a:gd name="T15" fmla="*/ 79 h 84"/>
                <a:gd name="T16" fmla="*/ 79 w 84"/>
                <a:gd name="T17" fmla="*/ 48 h 84"/>
                <a:gd name="T18" fmla="*/ 48 w 84"/>
                <a:gd name="T19" fmla="*/ 5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4" h="84">
                  <a:moveTo>
                    <a:pt x="36" y="80"/>
                  </a:moveTo>
                  <a:cubicBezTo>
                    <a:pt x="15" y="77"/>
                    <a:pt x="0" y="57"/>
                    <a:pt x="4" y="36"/>
                  </a:cubicBezTo>
                  <a:cubicBezTo>
                    <a:pt x="7" y="15"/>
                    <a:pt x="27" y="0"/>
                    <a:pt x="48" y="3"/>
                  </a:cubicBezTo>
                  <a:cubicBezTo>
                    <a:pt x="69" y="7"/>
                    <a:pt x="84" y="27"/>
                    <a:pt x="81" y="48"/>
                  </a:cubicBezTo>
                  <a:cubicBezTo>
                    <a:pt x="77" y="69"/>
                    <a:pt x="57" y="84"/>
                    <a:pt x="36" y="80"/>
                  </a:cubicBezTo>
                  <a:close/>
                  <a:moveTo>
                    <a:pt x="48" y="5"/>
                  </a:moveTo>
                  <a:cubicBezTo>
                    <a:pt x="28" y="2"/>
                    <a:pt x="8" y="16"/>
                    <a:pt x="5" y="36"/>
                  </a:cubicBezTo>
                  <a:cubicBezTo>
                    <a:pt x="2" y="56"/>
                    <a:pt x="16" y="76"/>
                    <a:pt x="36" y="79"/>
                  </a:cubicBezTo>
                  <a:cubicBezTo>
                    <a:pt x="57" y="82"/>
                    <a:pt x="76" y="68"/>
                    <a:pt x="79" y="48"/>
                  </a:cubicBezTo>
                  <a:cubicBezTo>
                    <a:pt x="82" y="27"/>
                    <a:pt x="68" y="8"/>
                    <a:pt x="48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07" name="Freeform 136">
              <a:extLst>
                <a:ext uri="{FF2B5EF4-FFF2-40B4-BE49-F238E27FC236}">
                  <a16:creationId xmlns:a16="http://schemas.microsoft.com/office/drawing/2014/main" id="{62358D6D-8BF6-4D0D-A740-F571322559B8}"/>
                </a:ext>
              </a:extLst>
            </p:cNvPr>
            <p:cNvSpPr>
              <a:spLocks/>
            </p:cNvSpPr>
            <p:nvPr/>
          </p:nvSpPr>
          <p:spPr bwMode="auto">
            <a:xfrm>
              <a:off x="8523" y="3984"/>
              <a:ext cx="64" cy="66"/>
            </a:xfrm>
            <a:custGeom>
              <a:avLst/>
              <a:gdLst>
                <a:gd name="T0" fmla="*/ 54 w 56"/>
                <a:gd name="T1" fmla="*/ 33 h 57"/>
                <a:gd name="T2" fmla="*/ 24 w 56"/>
                <a:gd name="T3" fmla="*/ 54 h 57"/>
                <a:gd name="T4" fmla="*/ 2 w 56"/>
                <a:gd name="T5" fmla="*/ 24 h 57"/>
                <a:gd name="T6" fmla="*/ 32 w 56"/>
                <a:gd name="T7" fmla="*/ 3 h 57"/>
                <a:gd name="T8" fmla="*/ 54 w 56"/>
                <a:gd name="T9" fmla="*/ 33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7">
                  <a:moveTo>
                    <a:pt x="54" y="33"/>
                  </a:moveTo>
                  <a:cubicBezTo>
                    <a:pt x="52" y="47"/>
                    <a:pt x="38" y="57"/>
                    <a:pt x="24" y="54"/>
                  </a:cubicBezTo>
                  <a:cubicBezTo>
                    <a:pt x="10" y="52"/>
                    <a:pt x="0" y="39"/>
                    <a:pt x="2" y="24"/>
                  </a:cubicBezTo>
                  <a:cubicBezTo>
                    <a:pt x="5" y="10"/>
                    <a:pt x="18" y="0"/>
                    <a:pt x="32" y="3"/>
                  </a:cubicBezTo>
                  <a:cubicBezTo>
                    <a:pt x="47" y="5"/>
                    <a:pt x="56" y="18"/>
                    <a:pt x="54" y="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08" name="Freeform 137">
              <a:extLst>
                <a:ext uri="{FF2B5EF4-FFF2-40B4-BE49-F238E27FC236}">
                  <a16:creationId xmlns:a16="http://schemas.microsoft.com/office/drawing/2014/main" id="{CC721600-AA9A-4924-A67A-C23DB6ABF63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507" y="3969"/>
              <a:ext cx="96" cy="96"/>
            </a:xfrm>
            <a:custGeom>
              <a:avLst/>
              <a:gdLst>
                <a:gd name="T0" fmla="*/ 36 w 84"/>
                <a:gd name="T1" fmla="*/ 80 h 83"/>
                <a:gd name="T2" fmla="*/ 4 w 84"/>
                <a:gd name="T3" fmla="*/ 35 h 83"/>
                <a:gd name="T4" fmla="*/ 48 w 84"/>
                <a:gd name="T5" fmla="*/ 3 h 83"/>
                <a:gd name="T6" fmla="*/ 81 w 84"/>
                <a:gd name="T7" fmla="*/ 48 h 83"/>
                <a:gd name="T8" fmla="*/ 36 w 84"/>
                <a:gd name="T9" fmla="*/ 80 h 83"/>
                <a:gd name="T10" fmla="*/ 48 w 84"/>
                <a:gd name="T11" fmla="*/ 5 h 83"/>
                <a:gd name="T12" fmla="*/ 5 w 84"/>
                <a:gd name="T13" fmla="*/ 36 h 83"/>
                <a:gd name="T14" fmla="*/ 36 w 84"/>
                <a:gd name="T15" fmla="*/ 78 h 83"/>
                <a:gd name="T16" fmla="*/ 79 w 84"/>
                <a:gd name="T17" fmla="*/ 47 h 83"/>
                <a:gd name="T18" fmla="*/ 48 w 84"/>
                <a:gd name="T19" fmla="*/ 5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4" h="83">
                  <a:moveTo>
                    <a:pt x="36" y="80"/>
                  </a:moveTo>
                  <a:cubicBezTo>
                    <a:pt x="15" y="77"/>
                    <a:pt x="0" y="57"/>
                    <a:pt x="4" y="35"/>
                  </a:cubicBezTo>
                  <a:cubicBezTo>
                    <a:pt x="7" y="14"/>
                    <a:pt x="27" y="0"/>
                    <a:pt x="48" y="3"/>
                  </a:cubicBezTo>
                  <a:cubicBezTo>
                    <a:pt x="70" y="6"/>
                    <a:pt x="84" y="26"/>
                    <a:pt x="81" y="48"/>
                  </a:cubicBezTo>
                  <a:cubicBezTo>
                    <a:pt x="77" y="69"/>
                    <a:pt x="57" y="83"/>
                    <a:pt x="36" y="80"/>
                  </a:cubicBezTo>
                  <a:close/>
                  <a:moveTo>
                    <a:pt x="48" y="5"/>
                  </a:moveTo>
                  <a:cubicBezTo>
                    <a:pt x="28" y="1"/>
                    <a:pt x="9" y="15"/>
                    <a:pt x="5" y="36"/>
                  </a:cubicBezTo>
                  <a:cubicBezTo>
                    <a:pt x="2" y="56"/>
                    <a:pt x="16" y="75"/>
                    <a:pt x="36" y="78"/>
                  </a:cubicBezTo>
                  <a:cubicBezTo>
                    <a:pt x="57" y="82"/>
                    <a:pt x="76" y="68"/>
                    <a:pt x="79" y="47"/>
                  </a:cubicBezTo>
                  <a:cubicBezTo>
                    <a:pt x="82" y="27"/>
                    <a:pt x="68" y="8"/>
                    <a:pt x="48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09" name="Freeform 138">
              <a:extLst>
                <a:ext uri="{FF2B5EF4-FFF2-40B4-BE49-F238E27FC236}">
                  <a16:creationId xmlns:a16="http://schemas.microsoft.com/office/drawing/2014/main" id="{66643C06-A7EB-4E38-8A60-90B919B1636E}"/>
                </a:ext>
              </a:extLst>
            </p:cNvPr>
            <p:cNvSpPr>
              <a:spLocks/>
            </p:cNvSpPr>
            <p:nvPr/>
          </p:nvSpPr>
          <p:spPr bwMode="auto">
            <a:xfrm>
              <a:off x="8171" y="4207"/>
              <a:ext cx="65" cy="64"/>
            </a:xfrm>
            <a:custGeom>
              <a:avLst/>
              <a:gdLst>
                <a:gd name="T0" fmla="*/ 54 w 56"/>
                <a:gd name="T1" fmla="*/ 32 h 56"/>
                <a:gd name="T2" fmla="*/ 24 w 56"/>
                <a:gd name="T3" fmla="*/ 54 h 56"/>
                <a:gd name="T4" fmla="*/ 2 w 56"/>
                <a:gd name="T5" fmla="*/ 24 h 56"/>
                <a:gd name="T6" fmla="*/ 32 w 56"/>
                <a:gd name="T7" fmla="*/ 2 h 56"/>
                <a:gd name="T8" fmla="*/ 54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4" y="32"/>
                  </a:moveTo>
                  <a:cubicBezTo>
                    <a:pt x="52" y="47"/>
                    <a:pt x="38" y="56"/>
                    <a:pt x="24" y="54"/>
                  </a:cubicBezTo>
                  <a:cubicBezTo>
                    <a:pt x="10" y="52"/>
                    <a:pt x="0" y="38"/>
                    <a:pt x="2" y="24"/>
                  </a:cubicBezTo>
                  <a:cubicBezTo>
                    <a:pt x="4" y="10"/>
                    <a:pt x="18" y="0"/>
                    <a:pt x="32" y="2"/>
                  </a:cubicBezTo>
                  <a:cubicBezTo>
                    <a:pt x="46" y="5"/>
                    <a:pt x="56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10" name="Freeform 139">
              <a:extLst>
                <a:ext uri="{FF2B5EF4-FFF2-40B4-BE49-F238E27FC236}">
                  <a16:creationId xmlns:a16="http://schemas.microsoft.com/office/drawing/2014/main" id="{03D3A89B-446A-4669-9950-4FCA08A4736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155" y="4190"/>
              <a:ext cx="97" cy="97"/>
            </a:xfrm>
            <a:custGeom>
              <a:avLst/>
              <a:gdLst>
                <a:gd name="T0" fmla="*/ 36 w 84"/>
                <a:gd name="T1" fmla="*/ 81 h 84"/>
                <a:gd name="T2" fmla="*/ 3 w 84"/>
                <a:gd name="T3" fmla="*/ 36 h 84"/>
                <a:gd name="T4" fmla="*/ 48 w 84"/>
                <a:gd name="T5" fmla="*/ 4 h 84"/>
                <a:gd name="T6" fmla="*/ 80 w 84"/>
                <a:gd name="T7" fmla="*/ 48 h 84"/>
                <a:gd name="T8" fmla="*/ 36 w 84"/>
                <a:gd name="T9" fmla="*/ 81 h 84"/>
                <a:gd name="T10" fmla="*/ 48 w 84"/>
                <a:gd name="T11" fmla="*/ 5 h 84"/>
                <a:gd name="T12" fmla="*/ 5 w 84"/>
                <a:gd name="T13" fmla="*/ 36 h 84"/>
                <a:gd name="T14" fmla="*/ 36 w 84"/>
                <a:gd name="T15" fmla="*/ 79 h 84"/>
                <a:gd name="T16" fmla="*/ 79 w 84"/>
                <a:gd name="T17" fmla="*/ 48 h 84"/>
                <a:gd name="T18" fmla="*/ 48 w 84"/>
                <a:gd name="T19" fmla="*/ 5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4" h="84">
                  <a:moveTo>
                    <a:pt x="36" y="81"/>
                  </a:moveTo>
                  <a:cubicBezTo>
                    <a:pt x="15" y="77"/>
                    <a:pt x="0" y="57"/>
                    <a:pt x="3" y="36"/>
                  </a:cubicBezTo>
                  <a:cubicBezTo>
                    <a:pt x="7" y="15"/>
                    <a:pt x="27" y="0"/>
                    <a:pt x="48" y="4"/>
                  </a:cubicBezTo>
                  <a:cubicBezTo>
                    <a:pt x="69" y="7"/>
                    <a:pt x="84" y="27"/>
                    <a:pt x="80" y="48"/>
                  </a:cubicBezTo>
                  <a:cubicBezTo>
                    <a:pt x="77" y="70"/>
                    <a:pt x="57" y="84"/>
                    <a:pt x="36" y="81"/>
                  </a:cubicBezTo>
                  <a:close/>
                  <a:moveTo>
                    <a:pt x="48" y="5"/>
                  </a:moveTo>
                  <a:cubicBezTo>
                    <a:pt x="27" y="2"/>
                    <a:pt x="8" y="16"/>
                    <a:pt x="5" y="36"/>
                  </a:cubicBezTo>
                  <a:cubicBezTo>
                    <a:pt x="2" y="57"/>
                    <a:pt x="16" y="76"/>
                    <a:pt x="36" y="79"/>
                  </a:cubicBezTo>
                  <a:cubicBezTo>
                    <a:pt x="56" y="82"/>
                    <a:pt x="76" y="68"/>
                    <a:pt x="79" y="48"/>
                  </a:cubicBezTo>
                  <a:cubicBezTo>
                    <a:pt x="82" y="28"/>
                    <a:pt x="68" y="9"/>
                    <a:pt x="48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11" name="Freeform 140">
              <a:extLst>
                <a:ext uri="{FF2B5EF4-FFF2-40B4-BE49-F238E27FC236}">
                  <a16:creationId xmlns:a16="http://schemas.microsoft.com/office/drawing/2014/main" id="{D12C4561-EEDA-46C2-9CF5-32EA2240AA4B}"/>
                </a:ext>
              </a:extLst>
            </p:cNvPr>
            <p:cNvSpPr>
              <a:spLocks/>
            </p:cNvSpPr>
            <p:nvPr/>
          </p:nvSpPr>
          <p:spPr bwMode="auto">
            <a:xfrm>
              <a:off x="8577" y="3524"/>
              <a:ext cx="64" cy="65"/>
            </a:xfrm>
            <a:custGeom>
              <a:avLst/>
              <a:gdLst>
                <a:gd name="T0" fmla="*/ 54 w 56"/>
                <a:gd name="T1" fmla="*/ 32 h 56"/>
                <a:gd name="T2" fmla="*/ 24 w 56"/>
                <a:gd name="T3" fmla="*/ 54 h 56"/>
                <a:gd name="T4" fmla="*/ 2 w 56"/>
                <a:gd name="T5" fmla="*/ 24 h 56"/>
                <a:gd name="T6" fmla="*/ 32 w 56"/>
                <a:gd name="T7" fmla="*/ 2 h 56"/>
                <a:gd name="T8" fmla="*/ 54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4" y="32"/>
                  </a:moveTo>
                  <a:cubicBezTo>
                    <a:pt x="52" y="47"/>
                    <a:pt x="38" y="56"/>
                    <a:pt x="24" y="54"/>
                  </a:cubicBezTo>
                  <a:cubicBezTo>
                    <a:pt x="10" y="52"/>
                    <a:pt x="0" y="38"/>
                    <a:pt x="2" y="24"/>
                  </a:cubicBezTo>
                  <a:cubicBezTo>
                    <a:pt x="5" y="10"/>
                    <a:pt x="18" y="0"/>
                    <a:pt x="32" y="2"/>
                  </a:cubicBezTo>
                  <a:cubicBezTo>
                    <a:pt x="47" y="5"/>
                    <a:pt x="56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12" name="Freeform 141">
              <a:extLst>
                <a:ext uri="{FF2B5EF4-FFF2-40B4-BE49-F238E27FC236}">
                  <a16:creationId xmlns:a16="http://schemas.microsoft.com/office/drawing/2014/main" id="{AB4D8CC6-86E4-4567-99FA-1A5592B60CF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561" y="3508"/>
              <a:ext cx="97" cy="97"/>
            </a:xfrm>
            <a:custGeom>
              <a:avLst/>
              <a:gdLst>
                <a:gd name="T0" fmla="*/ 36 w 84"/>
                <a:gd name="T1" fmla="*/ 81 h 84"/>
                <a:gd name="T2" fmla="*/ 4 w 84"/>
                <a:gd name="T3" fmla="*/ 36 h 84"/>
                <a:gd name="T4" fmla="*/ 48 w 84"/>
                <a:gd name="T5" fmla="*/ 4 h 84"/>
                <a:gd name="T6" fmla="*/ 81 w 84"/>
                <a:gd name="T7" fmla="*/ 48 h 84"/>
                <a:gd name="T8" fmla="*/ 36 w 84"/>
                <a:gd name="T9" fmla="*/ 81 h 84"/>
                <a:gd name="T10" fmla="*/ 48 w 84"/>
                <a:gd name="T11" fmla="*/ 5 h 84"/>
                <a:gd name="T12" fmla="*/ 5 w 84"/>
                <a:gd name="T13" fmla="*/ 36 h 84"/>
                <a:gd name="T14" fmla="*/ 36 w 84"/>
                <a:gd name="T15" fmla="*/ 79 h 84"/>
                <a:gd name="T16" fmla="*/ 79 w 84"/>
                <a:gd name="T17" fmla="*/ 48 h 84"/>
                <a:gd name="T18" fmla="*/ 48 w 84"/>
                <a:gd name="T19" fmla="*/ 5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4" h="84">
                  <a:moveTo>
                    <a:pt x="36" y="81"/>
                  </a:moveTo>
                  <a:cubicBezTo>
                    <a:pt x="15" y="77"/>
                    <a:pt x="0" y="57"/>
                    <a:pt x="4" y="36"/>
                  </a:cubicBezTo>
                  <a:cubicBezTo>
                    <a:pt x="7" y="15"/>
                    <a:pt x="27" y="0"/>
                    <a:pt x="48" y="4"/>
                  </a:cubicBezTo>
                  <a:cubicBezTo>
                    <a:pt x="69" y="7"/>
                    <a:pt x="84" y="27"/>
                    <a:pt x="81" y="48"/>
                  </a:cubicBezTo>
                  <a:cubicBezTo>
                    <a:pt x="77" y="70"/>
                    <a:pt x="57" y="84"/>
                    <a:pt x="36" y="81"/>
                  </a:cubicBezTo>
                  <a:close/>
                  <a:moveTo>
                    <a:pt x="48" y="5"/>
                  </a:moveTo>
                  <a:cubicBezTo>
                    <a:pt x="28" y="2"/>
                    <a:pt x="9" y="16"/>
                    <a:pt x="5" y="36"/>
                  </a:cubicBezTo>
                  <a:cubicBezTo>
                    <a:pt x="2" y="57"/>
                    <a:pt x="16" y="76"/>
                    <a:pt x="36" y="79"/>
                  </a:cubicBezTo>
                  <a:cubicBezTo>
                    <a:pt x="57" y="82"/>
                    <a:pt x="76" y="68"/>
                    <a:pt x="79" y="48"/>
                  </a:cubicBezTo>
                  <a:cubicBezTo>
                    <a:pt x="82" y="28"/>
                    <a:pt x="68" y="9"/>
                    <a:pt x="48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13" name="Freeform 142">
              <a:extLst>
                <a:ext uri="{FF2B5EF4-FFF2-40B4-BE49-F238E27FC236}">
                  <a16:creationId xmlns:a16="http://schemas.microsoft.com/office/drawing/2014/main" id="{BCD8CFC0-800E-42D2-8EBA-73892A0C67F8}"/>
                </a:ext>
              </a:extLst>
            </p:cNvPr>
            <p:cNvSpPr>
              <a:spLocks/>
            </p:cNvSpPr>
            <p:nvPr/>
          </p:nvSpPr>
          <p:spPr bwMode="auto">
            <a:xfrm>
              <a:off x="8867" y="3831"/>
              <a:ext cx="65" cy="64"/>
            </a:xfrm>
            <a:custGeom>
              <a:avLst/>
              <a:gdLst>
                <a:gd name="T0" fmla="*/ 54 w 56"/>
                <a:gd name="T1" fmla="*/ 32 h 56"/>
                <a:gd name="T2" fmla="*/ 24 w 56"/>
                <a:gd name="T3" fmla="*/ 54 h 56"/>
                <a:gd name="T4" fmla="*/ 2 w 56"/>
                <a:gd name="T5" fmla="*/ 24 h 56"/>
                <a:gd name="T6" fmla="*/ 32 w 56"/>
                <a:gd name="T7" fmla="*/ 2 h 56"/>
                <a:gd name="T8" fmla="*/ 54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4" y="32"/>
                  </a:moveTo>
                  <a:cubicBezTo>
                    <a:pt x="51" y="46"/>
                    <a:pt x="38" y="56"/>
                    <a:pt x="24" y="54"/>
                  </a:cubicBezTo>
                  <a:cubicBezTo>
                    <a:pt x="9" y="52"/>
                    <a:pt x="0" y="38"/>
                    <a:pt x="2" y="24"/>
                  </a:cubicBezTo>
                  <a:cubicBezTo>
                    <a:pt x="4" y="10"/>
                    <a:pt x="18" y="0"/>
                    <a:pt x="32" y="2"/>
                  </a:cubicBezTo>
                  <a:cubicBezTo>
                    <a:pt x="46" y="4"/>
                    <a:pt x="56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14" name="Freeform 143">
              <a:extLst>
                <a:ext uri="{FF2B5EF4-FFF2-40B4-BE49-F238E27FC236}">
                  <a16:creationId xmlns:a16="http://schemas.microsoft.com/office/drawing/2014/main" id="{605A2D01-C160-414B-A9AC-04144C3F7C6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851" y="3815"/>
              <a:ext cx="97" cy="97"/>
            </a:xfrm>
            <a:custGeom>
              <a:avLst/>
              <a:gdLst>
                <a:gd name="T0" fmla="*/ 36 w 84"/>
                <a:gd name="T1" fmla="*/ 80 h 84"/>
                <a:gd name="T2" fmla="*/ 3 w 84"/>
                <a:gd name="T3" fmla="*/ 36 h 84"/>
                <a:gd name="T4" fmla="*/ 48 w 84"/>
                <a:gd name="T5" fmla="*/ 3 h 84"/>
                <a:gd name="T6" fmla="*/ 80 w 84"/>
                <a:gd name="T7" fmla="*/ 48 h 84"/>
                <a:gd name="T8" fmla="*/ 36 w 84"/>
                <a:gd name="T9" fmla="*/ 80 h 84"/>
                <a:gd name="T10" fmla="*/ 48 w 84"/>
                <a:gd name="T11" fmla="*/ 5 h 84"/>
                <a:gd name="T12" fmla="*/ 5 w 84"/>
                <a:gd name="T13" fmla="*/ 36 h 84"/>
                <a:gd name="T14" fmla="*/ 36 w 84"/>
                <a:gd name="T15" fmla="*/ 79 h 84"/>
                <a:gd name="T16" fmla="*/ 79 w 84"/>
                <a:gd name="T17" fmla="*/ 48 h 84"/>
                <a:gd name="T18" fmla="*/ 48 w 84"/>
                <a:gd name="T19" fmla="*/ 5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4" h="84">
                  <a:moveTo>
                    <a:pt x="36" y="80"/>
                  </a:moveTo>
                  <a:cubicBezTo>
                    <a:pt x="14" y="77"/>
                    <a:pt x="0" y="57"/>
                    <a:pt x="3" y="36"/>
                  </a:cubicBezTo>
                  <a:cubicBezTo>
                    <a:pt x="7" y="15"/>
                    <a:pt x="27" y="0"/>
                    <a:pt x="48" y="3"/>
                  </a:cubicBezTo>
                  <a:cubicBezTo>
                    <a:pt x="69" y="7"/>
                    <a:pt x="84" y="27"/>
                    <a:pt x="80" y="48"/>
                  </a:cubicBezTo>
                  <a:cubicBezTo>
                    <a:pt x="77" y="69"/>
                    <a:pt x="57" y="84"/>
                    <a:pt x="36" y="80"/>
                  </a:cubicBezTo>
                  <a:close/>
                  <a:moveTo>
                    <a:pt x="48" y="5"/>
                  </a:moveTo>
                  <a:cubicBezTo>
                    <a:pt x="27" y="2"/>
                    <a:pt x="8" y="16"/>
                    <a:pt x="5" y="36"/>
                  </a:cubicBezTo>
                  <a:cubicBezTo>
                    <a:pt x="2" y="56"/>
                    <a:pt x="16" y="76"/>
                    <a:pt x="36" y="79"/>
                  </a:cubicBezTo>
                  <a:cubicBezTo>
                    <a:pt x="56" y="82"/>
                    <a:pt x="75" y="68"/>
                    <a:pt x="79" y="48"/>
                  </a:cubicBezTo>
                  <a:cubicBezTo>
                    <a:pt x="82" y="28"/>
                    <a:pt x="68" y="8"/>
                    <a:pt x="48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15" name="Freeform 144">
              <a:extLst>
                <a:ext uri="{FF2B5EF4-FFF2-40B4-BE49-F238E27FC236}">
                  <a16:creationId xmlns:a16="http://schemas.microsoft.com/office/drawing/2014/main" id="{979AD024-DA66-4EA2-B7A5-D89B4EE92EE6}"/>
                </a:ext>
              </a:extLst>
            </p:cNvPr>
            <p:cNvSpPr>
              <a:spLocks/>
            </p:cNvSpPr>
            <p:nvPr/>
          </p:nvSpPr>
          <p:spPr bwMode="auto">
            <a:xfrm>
              <a:off x="8399" y="5046"/>
              <a:ext cx="65" cy="65"/>
            </a:xfrm>
            <a:custGeom>
              <a:avLst/>
              <a:gdLst>
                <a:gd name="T0" fmla="*/ 54 w 56"/>
                <a:gd name="T1" fmla="*/ 32 h 56"/>
                <a:gd name="T2" fmla="*/ 24 w 56"/>
                <a:gd name="T3" fmla="*/ 54 h 56"/>
                <a:gd name="T4" fmla="*/ 2 w 56"/>
                <a:gd name="T5" fmla="*/ 24 h 56"/>
                <a:gd name="T6" fmla="*/ 32 w 56"/>
                <a:gd name="T7" fmla="*/ 2 h 56"/>
                <a:gd name="T8" fmla="*/ 54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4" y="32"/>
                  </a:moveTo>
                  <a:cubicBezTo>
                    <a:pt x="52" y="46"/>
                    <a:pt x="38" y="56"/>
                    <a:pt x="24" y="54"/>
                  </a:cubicBezTo>
                  <a:cubicBezTo>
                    <a:pt x="10" y="51"/>
                    <a:pt x="0" y="38"/>
                    <a:pt x="2" y="24"/>
                  </a:cubicBezTo>
                  <a:cubicBezTo>
                    <a:pt x="4" y="9"/>
                    <a:pt x="18" y="0"/>
                    <a:pt x="32" y="2"/>
                  </a:cubicBezTo>
                  <a:cubicBezTo>
                    <a:pt x="46" y="4"/>
                    <a:pt x="56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16" name="Freeform 145">
              <a:extLst>
                <a:ext uri="{FF2B5EF4-FFF2-40B4-BE49-F238E27FC236}">
                  <a16:creationId xmlns:a16="http://schemas.microsoft.com/office/drawing/2014/main" id="{A96DF773-4EBB-4543-8105-5825C9AE70F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383" y="5030"/>
              <a:ext cx="97" cy="97"/>
            </a:xfrm>
            <a:custGeom>
              <a:avLst/>
              <a:gdLst>
                <a:gd name="T0" fmla="*/ 36 w 84"/>
                <a:gd name="T1" fmla="*/ 80 h 84"/>
                <a:gd name="T2" fmla="*/ 3 w 84"/>
                <a:gd name="T3" fmla="*/ 36 h 84"/>
                <a:gd name="T4" fmla="*/ 48 w 84"/>
                <a:gd name="T5" fmla="*/ 3 h 84"/>
                <a:gd name="T6" fmla="*/ 81 w 84"/>
                <a:gd name="T7" fmla="*/ 48 h 84"/>
                <a:gd name="T8" fmla="*/ 36 w 84"/>
                <a:gd name="T9" fmla="*/ 80 h 84"/>
                <a:gd name="T10" fmla="*/ 48 w 84"/>
                <a:gd name="T11" fmla="*/ 5 h 84"/>
                <a:gd name="T12" fmla="*/ 5 w 84"/>
                <a:gd name="T13" fmla="*/ 36 h 84"/>
                <a:gd name="T14" fmla="*/ 36 w 84"/>
                <a:gd name="T15" fmla="*/ 79 h 84"/>
                <a:gd name="T16" fmla="*/ 79 w 84"/>
                <a:gd name="T17" fmla="*/ 48 h 84"/>
                <a:gd name="T18" fmla="*/ 48 w 84"/>
                <a:gd name="T19" fmla="*/ 5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4" h="84">
                  <a:moveTo>
                    <a:pt x="36" y="80"/>
                  </a:moveTo>
                  <a:cubicBezTo>
                    <a:pt x="15" y="77"/>
                    <a:pt x="0" y="57"/>
                    <a:pt x="3" y="36"/>
                  </a:cubicBezTo>
                  <a:cubicBezTo>
                    <a:pt x="7" y="14"/>
                    <a:pt x="27" y="0"/>
                    <a:pt x="48" y="3"/>
                  </a:cubicBezTo>
                  <a:cubicBezTo>
                    <a:pt x="69" y="7"/>
                    <a:pt x="84" y="27"/>
                    <a:pt x="81" y="48"/>
                  </a:cubicBezTo>
                  <a:cubicBezTo>
                    <a:pt x="77" y="69"/>
                    <a:pt x="57" y="84"/>
                    <a:pt x="36" y="80"/>
                  </a:cubicBezTo>
                  <a:close/>
                  <a:moveTo>
                    <a:pt x="48" y="5"/>
                  </a:moveTo>
                  <a:cubicBezTo>
                    <a:pt x="28" y="2"/>
                    <a:pt x="8" y="16"/>
                    <a:pt x="5" y="36"/>
                  </a:cubicBezTo>
                  <a:cubicBezTo>
                    <a:pt x="2" y="56"/>
                    <a:pt x="16" y="75"/>
                    <a:pt x="36" y="79"/>
                  </a:cubicBezTo>
                  <a:cubicBezTo>
                    <a:pt x="56" y="82"/>
                    <a:pt x="76" y="68"/>
                    <a:pt x="79" y="48"/>
                  </a:cubicBezTo>
                  <a:cubicBezTo>
                    <a:pt x="82" y="27"/>
                    <a:pt x="68" y="8"/>
                    <a:pt x="48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17" name="Freeform 146">
              <a:extLst>
                <a:ext uri="{FF2B5EF4-FFF2-40B4-BE49-F238E27FC236}">
                  <a16:creationId xmlns:a16="http://schemas.microsoft.com/office/drawing/2014/main" id="{E3945EAD-6BA8-4EE4-A766-7208608C080C}"/>
                </a:ext>
              </a:extLst>
            </p:cNvPr>
            <p:cNvSpPr>
              <a:spLocks/>
            </p:cNvSpPr>
            <p:nvPr/>
          </p:nvSpPr>
          <p:spPr bwMode="auto">
            <a:xfrm>
              <a:off x="7556" y="5436"/>
              <a:ext cx="65" cy="64"/>
            </a:xfrm>
            <a:custGeom>
              <a:avLst/>
              <a:gdLst>
                <a:gd name="T0" fmla="*/ 54 w 56"/>
                <a:gd name="T1" fmla="*/ 32 h 56"/>
                <a:gd name="T2" fmla="*/ 24 w 56"/>
                <a:gd name="T3" fmla="*/ 54 h 56"/>
                <a:gd name="T4" fmla="*/ 2 w 56"/>
                <a:gd name="T5" fmla="*/ 24 h 56"/>
                <a:gd name="T6" fmla="*/ 32 w 56"/>
                <a:gd name="T7" fmla="*/ 2 h 56"/>
                <a:gd name="T8" fmla="*/ 54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4" y="32"/>
                  </a:moveTo>
                  <a:cubicBezTo>
                    <a:pt x="51" y="46"/>
                    <a:pt x="38" y="56"/>
                    <a:pt x="24" y="54"/>
                  </a:cubicBezTo>
                  <a:cubicBezTo>
                    <a:pt x="9" y="52"/>
                    <a:pt x="0" y="38"/>
                    <a:pt x="2" y="24"/>
                  </a:cubicBezTo>
                  <a:cubicBezTo>
                    <a:pt x="4" y="10"/>
                    <a:pt x="18" y="0"/>
                    <a:pt x="32" y="2"/>
                  </a:cubicBezTo>
                  <a:cubicBezTo>
                    <a:pt x="46" y="4"/>
                    <a:pt x="56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18" name="Freeform 147">
              <a:extLst>
                <a:ext uri="{FF2B5EF4-FFF2-40B4-BE49-F238E27FC236}">
                  <a16:creationId xmlns:a16="http://schemas.microsoft.com/office/drawing/2014/main" id="{DBC69D71-B831-4A8A-9D93-2E160D3B75B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540" y="5420"/>
              <a:ext cx="97" cy="96"/>
            </a:xfrm>
            <a:custGeom>
              <a:avLst/>
              <a:gdLst>
                <a:gd name="T0" fmla="*/ 36 w 84"/>
                <a:gd name="T1" fmla="*/ 80 h 84"/>
                <a:gd name="T2" fmla="*/ 3 w 84"/>
                <a:gd name="T3" fmla="*/ 36 h 84"/>
                <a:gd name="T4" fmla="*/ 48 w 84"/>
                <a:gd name="T5" fmla="*/ 3 h 84"/>
                <a:gd name="T6" fmla="*/ 80 w 84"/>
                <a:gd name="T7" fmla="*/ 48 h 84"/>
                <a:gd name="T8" fmla="*/ 36 w 84"/>
                <a:gd name="T9" fmla="*/ 80 h 84"/>
                <a:gd name="T10" fmla="*/ 48 w 84"/>
                <a:gd name="T11" fmla="*/ 5 h 84"/>
                <a:gd name="T12" fmla="*/ 5 w 84"/>
                <a:gd name="T13" fmla="*/ 36 h 84"/>
                <a:gd name="T14" fmla="*/ 36 w 84"/>
                <a:gd name="T15" fmla="*/ 79 h 84"/>
                <a:gd name="T16" fmla="*/ 79 w 84"/>
                <a:gd name="T17" fmla="*/ 48 h 84"/>
                <a:gd name="T18" fmla="*/ 48 w 84"/>
                <a:gd name="T19" fmla="*/ 5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4" h="84">
                  <a:moveTo>
                    <a:pt x="36" y="80"/>
                  </a:moveTo>
                  <a:cubicBezTo>
                    <a:pt x="14" y="77"/>
                    <a:pt x="0" y="57"/>
                    <a:pt x="3" y="36"/>
                  </a:cubicBezTo>
                  <a:cubicBezTo>
                    <a:pt x="7" y="15"/>
                    <a:pt x="27" y="0"/>
                    <a:pt x="48" y="3"/>
                  </a:cubicBezTo>
                  <a:cubicBezTo>
                    <a:pt x="69" y="7"/>
                    <a:pt x="84" y="27"/>
                    <a:pt x="80" y="48"/>
                  </a:cubicBezTo>
                  <a:cubicBezTo>
                    <a:pt x="77" y="69"/>
                    <a:pt x="57" y="84"/>
                    <a:pt x="36" y="80"/>
                  </a:cubicBezTo>
                  <a:close/>
                  <a:moveTo>
                    <a:pt x="48" y="5"/>
                  </a:moveTo>
                  <a:cubicBezTo>
                    <a:pt x="27" y="2"/>
                    <a:pt x="8" y="16"/>
                    <a:pt x="5" y="36"/>
                  </a:cubicBezTo>
                  <a:cubicBezTo>
                    <a:pt x="2" y="56"/>
                    <a:pt x="16" y="76"/>
                    <a:pt x="36" y="79"/>
                  </a:cubicBezTo>
                  <a:cubicBezTo>
                    <a:pt x="56" y="82"/>
                    <a:pt x="75" y="68"/>
                    <a:pt x="79" y="48"/>
                  </a:cubicBezTo>
                  <a:cubicBezTo>
                    <a:pt x="82" y="27"/>
                    <a:pt x="68" y="8"/>
                    <a:pt x="48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19" name="Freeform 148">
              <a:extLst>
                <a:ext uri="{FF2B5EF4-FFF2-40B4-BE49-F238E27FC236}">
                  <a16:creationId xmlns:a16="http://schemas.microsoft.com/office/drawing/2014/main" id="{003E74FC-9B35-4F6F-AB6E-65A2D633BFAC}"/>
                </a:ext>
              </a:extLst>
            </p:cNvPr>
            <p:cNvSpPr>
              <a:spLocks/>
            </p:cNvSpPr>
            <p:nvPr/>
          </p:nvSpPr>
          <p:spPr bwMode="auto">
            <a:xfrm>
              <a:off x="7995" y="5510"/>
              <a:ext cx="64" cy="64"/>
            </a:xfrm>
            <a:custGeom>
              <a:avLst/>
              <a:gdLst>
                <a:gd name="T0" fmla="*/ 54 w 56"/>
                <a:gd name="T1" fmla="*/ 32 h 56"/>
                <a:gd name="T2" fmla="*/ 24 w 56"/>
                <a:gd name="T3" fmla="*/ 54 h 56"/>
                <a:gd name="T4" fmla="*/ 2 w 56"/>
                <a:gd name="T5" fmla="*/ 24 h 56"/>
                <a:gd name="T6" fmla="*/ 32 w 56"/>
                <a:gd name="T7" fmla="*/ 2 h 56"/>
                <a:gd name="T8" fmla="*/ 54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4" y="32"/>
                  </a:moveTo>
                  <a:cubicBezTo>
                    <a:pt x="51" y="46"/>
                    <a:pt x="38" y="56"/>
                    <a:pt x="24" y="54"/>
                  </a:cubicBezTo>
                  <a:cubicBezTo>
                    <a:pt x="9" y="51"/>
                    <a:pt x="0" y="38"/>
                    <a:pt x="2" y="24"/>
                  </a:cubicBezTo>
                  <a:cubicBezTo>
                    <a:pt x="4" y="9"/>
                    <a:pt x="18" y="0"/>
                    <a:pt x="32" y="2"/>
                  </a:cubicBezTo>
                  <a:cubicBezTo>
                    <a:pt x="46" y="4"/>
                    <a:pt x="56" y="17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20" name="Freeform 149">
              <a:extLst>
                <a:ext uri="{FF2B5EF4-FFF2-40B4-BE49-F238E27FC236}">
                  <a16:creationId xmlns:a16="http://schemas.microsoft.com/office/drawing/2014/main" id="{FF38B7B6-9E6A-4761-9B65-5272387DEC1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978" y="5493"/>
              <a:ext cx="97" cy="97"/>
            </a:xfrm>
            <a:custGeom>
              <a:avLst/>
              <a:gdLst>
                <a:gd name="T0" fmla="*/ 36 w 84"/>
                <a:gd name="T1" fmla="*/ 80 h 84"/>
                <a:gd name="T2" fmla="*/ 3 w 84"/>
                <a:gd name="T3" fmla="*/ 36 h 84"/>
                <a:gd name="T4" fmla="*/ 48 w 84"/>
                <a:gd name="T5" fmla="*/ 3 h 84"/>
                <a:gd name="T6" fmla="*/ 80 w 84"/>
                <a:gd name="T7" fmla="*/ 48 h 84"/>
                <a:gd name="T8" fmla="*/ 36 w 84"/>
                <a:gd name="T9" fmla="*/ 80 h 84"/>
                <a:gd name="T10" fmla="*/ 48 w 84"/>
                <a:gd name="T11" fmla="*/ 5 h 84"/>
                <a:gd name="T12" fmla="*/ 5 w 84"/>
                <a:gd name="T13" fmla="*/ 36 h 84"/>
                <a:gd name="T14" fmla="*/ 36 w 84"/>
                <a:gd name="T15" fmla="*/ 79 h 84"/>
                <a:gd name="T16" fmla="*/ 79 w 84"/>
                <a:gd name="T17" fmla="*/ 48 h 84"/>
                <a:gd name="T18" fmla="*/ 48 w 84"/>
                <a:gd name="T19" fmla="*/ 5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4" h="84">
                  <a:moveTo>
                    <a:pt x="36" y="80"/>
                  </a:moveTo>
                  <a:cubicBezTo>
                    <a:pt x="14" y="77"/>
                    <a:pt x="0" y="57"/>
                    <a:pt x="3" y="36"/>
                  </a:cubicBezTo>
                  <a:cubicBezTo>
                    <a:pt x="7" y="14"/>
                    <a:pt x="27" y="0"/>
                    <a:pt x="48" y="3"/>
                  </a:cubicBezTo>
                  <a:cubicBezTo>
                    <a:pt x="69" y="7"/>
                    <a:pt x="84" y="27"/>
                    <a:pt x="80" y="48"/>
                  </a:cubicBezTo>
                  <a:cubicBezTo>
                    <a:pt x="77" y="69"/>
                    <a:pt x="57" y="84"/>
                    <a:pt x="36" y="80"/>
                  </a:cubicBezTo>
                  <a:close/>
                  <a:moveTo>
                    <a:pt x="48" y="5"/>
                  </a:moveTo>
                  <a:cubicBezTo>
                    <a:pt x="27" y="2"/>
                    <a:pt x="8" y="15"/>
                    <a:pt x="5" y="36"/>
                  </a:cubicBezTo>
                  <a:cubicBezTo>
                    <a:pt x="2" y="56"/>
                    <a:pt x="16" y="75"/>
                    <a:pt x="36" y="79"/>
                  </a:cubicBezTo>
                  <a:cubicBezTo>
                    <a:pt x="56" y="82"/>
                    <a:pt x="75" y="68"/>
                    <a:pt x="79" y="48"/>
                  </a:cubicBezTo>
                  <a:cubicBezTo>
                    <a:pt x="82" y="27"/>
                    <a:pt x="68" y="8"/>
                    <a:pt x="48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21" name="Freeform 150">
              <a:extLst>
                <a:ext uri="{FF2B5EF4-FFF2-40B4-BE49-F238E27FC236}">
                  <a16:creationId xmlns:a16="http://schemas.microsoft.com/office/drawing/2014/main" id="{B094C1C4-24F8-42BE-9A69-91F73866C403}"/>
                </a:ext>
              </a:extLst>
            </p:cNvPr>
            <p:cNvSpPr>
              <a:spLocks/>
            </p:cNvSpPr>
            <p:nvPr/>
          </p:nvSpPr>
          <p:spPr bwMode="auto">
            <a:xfrm>
              <a:off x="7022" y="5414"/>
              <a:ext cx="65" cy="66"/>
            </a:xfrm>
            <a:custGeom>
              <a:avLst/>
              <a:gdLst>
                <a:gd name="T0" fmla="*/ 54 w 56"/>
                <a:gd name="T1" fmla="*/ 33 h 57"/>
                <a:gd name="T2" fmla="*/ 24 w 56"/>
                <a:gd name="T3" fmla="*/ 54 h 57"/>
                <a:gd name="T4" fmla="*/ 2 w 56"/>
                <a:gd name="T5" fmla="*/ 24 h 57"/>
                <a:gd name="T6" fmla="*/ 32 w 56"/>
                <a:gd name="T7" fmla="*/ 3 h 57"/>
                <a:gd name="T8" fmla="*/ 54 w 56"/>
                <a:gd name="T9" fmla="*/ 33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7">
                  <a:moveTo>
                    <a:pt x="54" y="33"/>
                  </a:moveTo>
                  <a:cubicBezTo>
                    <a:pt x="51" y="47"/>
                    <a:pt x="38" y="57"/>
                    <a:pt x="24" y="54"/>
                  </a:cubicBezTo>
                  <a:cubicBezTo>
                    <a:pt x="9" y="52"/>
                    <a:pt x="0" y="39"/>
                    <a:pt x="2" y="24"/>
                  </a:cubicBezTo>
                  <a:cubicBezTo>
                    <a:pt x="4" y="10"/>
                    <a:pt x="17" y="0"/>
                    <a:pt x="32" y="3"/>
                  </a:cubicBezTo>
                  <a:cubicBezTo>
                    <a:pt x="46" y="5"/>
                    <a:pt x="56" y="18"/>
                    <a:pt x="54" y="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22" name="Freeform 151">
              <a:extLst>
                <a:ext uri="{FF2B5EF4-FFF2-40B4-BE49-F238E27FC236}">
                  <a16:creationId xmlns:a16="http://schemas.microsoft.com/office/drawing/2014/main" id="{3C11EAAA-E405-45E2-B997-F57BF43D03E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006" y="5399"/>
              <a:ext cx="97" cy="96"/>
            </a:xfrm>
            <a:custGeom>
              <a:avLst/>
              <a:gdLst>
                <a:gd name="T0" fmla="*/ 36 w 84"/>
                <a:gd name="T1" fmla="*/ 80 h 83"/>
                <a:gd name="T2" fmla="*/ 3 w 84"/>
                <a:gd name="T3" fmla="*/ 35 h 83"/>
                <a:gd name="T4" fmla="*/ 48 w 84"/>
                <a:gd name="T5" fmla="*/ 3 h 83"/>
                <a:gd name="T6" fmla="*/ 80 w 84"/>
                <a:gd name="T7" fmla="*/ 48 h 83"/>
                <a:gd name="T8" fmla="*/ 36 w 84"/>
                <a:gd name="T9" fmla="*/ 80 h 83"/>
                <a:gd name="T10" fmla="*/ 48 w 84"/>
                <a:gd name="T11" fmla="*/ 5 h 83"/>
                <a:gd name="T12" fmla="*/ 5 w 84"/>
                <a:gd name="T13" fmla="*/ 36 h 83"/>
                <a:gd name="T14" fmla="*/ 36 w 84"/>
                <a:gd name="T15" fmla="*/ 78 h 83"/>
                <a:gd name="T16" fmla="*/ 79 w 84"/>
                <a:gd name="T17" fmla="*/ 47 h 83"/>
                <a:gd name="T18" fmla="*/ 48 w 84"/>
                <a:gd name="T19" fmla="*/ 5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4" h="83">
                  <a:moveTo>
                    <a:pt x="36" y="80"/>
                  </a:moveTo>
                  <a:cubicBezTo>
                    <a:pt x="14" y="77"/>
                    <a:pt x="0" y="57"/>
                    <a:pt x="3" y="35"/>
                  </a:cubicBezTo>
                  <a:cubicBezTo>
                    <a:pt x="7" y="14"/>
                    <a:pt x="27" y="0"/>
                    <a:pt x="48" y="3"/>
                  </a:cubicBezTo>
                  <a:cubicBezTo>
                    <a:pt x="69" y="6"/>
                    <a:pt x="84" y="26"/>
                    <a:pt x="80" y="48"/>
                  </a:cubicBezTo>
                  <a:cubicBezTo>
                    <a:pt x="77" y="69"/>
                    <a:pt x="57" y="83"/>
                    <a:pt x="36" y="80"/>
                  </a:cubicBezTo>
                  <a:close/>
                  <a:moveTo>
                    <a:pt x="48" y="5"/>
                  </a:moveTo>
                  <a:cubicBezTo>
                    <a:pt x="27" y="1"/>
                    <a:pt x="8" y="15"/>
                    <a:pt x="5" y="36"/>
                  </a:cubicBezTo>
                  <a:cubicBezTo>
                    <a:pt x="2" y="56"/>
                    <a:pt x="15" y="75"/>
                    <a:pt x="36" y="78"/>
                  </a:cubicBezTo>
                  <a:cubicBezTo>
                    <a:pt x="56" y="82"/>
                    <a:pt x="75" y="68"/>
                    <a:pt x="79" y="47"/>
                  </a:cubicBezTo>
                  <a:cubicBezTo>
                    <a:pt x="82" y="27"/>
                    <a:pt x="68" y="8"/>
                    <a:pt x="48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23" name="Freeform 152">
              <a:extLst>
                <a:ext uri="{FF2B5EF4-FFF2-40B4-BE49-F238E27FC236}">
                  <a16:creationId xmlns:a16="http://schemas.microsoft.com/office/drawing/2014/main" id="{46778784-4A74-42B1-BB50-0E735BA0DE31}"/>
                </a:ext>
              </a:extLst>
            </p:cNvPr>
            <p:cNvSpPr>
              <a:spLocks/>
            </p:cNvSpPr>
            <p:nvPr/>
          </p:nvSpPr>
          <p:spPr bwMode="auto">
            <a:xfrm>
              <a:off x="7616" y="3841"/>
              <a:ext cx="65" cy="65"/>
            </a:xfrm>
            <a:custGeom>
              <a:avLst/>
              <a:gdLst>
                <a:gd name="T0" fmla="*/ 54 w 56"/>
                <a:gd name="T1" fmla="*/ 32 h 56"/>
                <a:gd name="T2" fmla="*/ 24 w 56"/>
                <a:gd name="T3" fmla="*/ 54 h 56"/>
                <a:gd name="T4" fmla="*/ 3 w 56"/>
                <a:gd name="T5" fmla="*/ 24 h 56"/>
                <a:gd name="T6" fmla="*/ 32 w 56"/>
                <a:gd name="T7" fmla="*/ 2 h 56"/>
                <a:gd name="T8" fmla="*/ 54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4" y="32"/>
                  </a:moveTo>
                  <a:cubicBezTo>
                    <a:pt x="52" y="46"/>
                    <a:pt x="39" y="56"/>
                    <a:pt x="24" y="54"/>
                  </a:cubicBezTo>
                  <a:cubicBezTo>
                    <a:pt x="10" y="51"/>
                    <a:pt x="0" y="38"/>
                    <a:pt x="3" y="24"/>
                  </a:cubicBezTo>
                  <a:cubicBezTo>
                    <a:pt x="5" y="9"/>
                    <a:pt x="18" y="0"/>
                    <a:pt x="32" y="2"/>
                  </a:cubicBezTo>
                  <a:cubicBezTo>
                    <a:pt x="47" y="4"/>
                    <a:pt x="56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24" name="Freeform 153">
              <a:extLst>
                <a:ext uri="{FF2B5EF4-FFF2-40B4-BE49-F238E27FC236}">
                  <a16:creationId xmlns:a16="http://schemas.microsoft.com/office/drawing/2014/main" id="{94468B68-58F0-4C1A-8F88-F9793D6D137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600" y="3825"/>
              <a:ext cx="97" cy="97"/>
            </a:xfrm>
            <a:custGeom>
              <a:avLst/>
              <a:gdLst>
                <a:gd name="T0" fmla="*/ 36 w 84"/>
                <a:gd name="T1" fmla="*/ 80 h 84"/>
                <a:gd name="T2" fmla="*/ 4 w 84"/>
                <a:gd name="T3" fmla="*/ 36 h 84"/>
                <a:gd name="T4" fmla="*/ 48 w 84"/>
                <a:gd name="T5" fmla="*/ 3 h 84"/>
                <a:gd name="T6" fmla="*/ 81 w 84"/>
                <a:gd name="T7" fmla="*/ 48 h 84"/>
                <a:gd name="T8" fmla="*/ 36 w 84"/>
                <a:gd name="T9" fmla="*/ 80 h 84"/>
                <a:gd name="T10" fmla="*/ 48 w 84"/>
                <a:gd name="T11" fmla="*/ 5 h 84"/>
                <a:gd name="T12" fmla="*/ 6 w 84"/>
                <a:gd name="T13" fmla="*/ 36 h 84"/>
                <a:gd name="T14" fmla="*/ 37 w 84"/>
                <a:gd name="T15" fmla="*/ 79 h 84"/>
                <a:gd name="T16" fmla="*/ 79 w 84"/>
                <a:gd name="T17" fmla="*/ 48 h 84"/>
                <a:gd name="T18" fmla="*/ 48 w 84"/>
                <a:gd name="T19" fmla="*/ 5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4" h="84">
                  <a:moveTo>
                    <a:pt x="36" y="80"/>
                  </a:moveTo>
                  <a:cubicBezTo>
                    <a:pt x="15" y="77"/>
                    <a:pt x="0" y="57"/>
                    <a:pt x="4" y="36"/>
                  </a:cubicBezTo>
                  <a:cubicBezTo>
                    <a:pt x="7" y="14"/>
                    <a:pt x="27" y="0"/>
                    <a:pt x="48" y="3"/>
                  </a:cubicBezTo>
                  <a:cubicBezTo>
                    <a:pt x="70" y="7"/>
                    <a:pt x="84" y="27"/>
                    <a:pt x="81" y="48"/>
                  </a:cubicBezTo>
                  <a:cubicBezTo>
                    <a:pt x="78" y="69"/>
                    <a:pt x="57" y="84"/>
                    <a:pt x="36" y="80"/>
                  </a:cubicBezTo>
                  <a:close/>
                  <a:moveTo>
                    <a:pt x="48" y="5"/>
                  </a:moveTo>
                  <a:cubicBezTo>
                    <a:pt x="28" y="2"/>
                    <a:pt x="9" y="16"/>
                    <a:pt x="6" y="36"/>
                  </a:cubicBezTo>
                  <a:cubicBezTo>
                    <a:pt x="2" y="56"/>
                    <a:pt x="16" y="75"/>
                    <a:pt x="37" y="79"/>
                  </a:cubicBezTo>
                  <a:cubicBezTo>
                    <a:pt x="57" y="82"/>
                    <a:pt x="76" y="68"/>
                    <a:pt x="79" y="48"/>
                  </a:cubicBezTo>
                  <a:cubicBezTo>
                    <a:pt x="82" y="27"/>
                    <a:pt x="69" y="8"/>
                    <a:pt x="48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25" name="Freeform 154">
              <a:extLst>
                <a:ext uri="{FF2B5EF4-FFF2-40B4-BE49-F238E27FC236}">
                  <a16:creationId xmlns:a16="http://schemas.microsoft.com/office/drawing/2014/main" id="{BAD2D068-763A-468F-BD38-3C21CB05197F}"/>
                </a:ext>
              </a:extLst>
            </p:cNvPr>
            <p:cNvSpPr>
              <a:spLocks/>
            </p:cNvSpPr>
            <p:nvPr/>
          </p:nvSpPr>
          <p:spPr bwMode="auto">
            <a:xfrm>
              <a:off x="7783" y="3392"/>
              <a:ext cx="65" cy="66"/>
            </a:xfrm>
            <a:custGeom>
              <a:avLst/>
              <a:gdLst>
                <a:gd name="T0" fmla="*/ 54 w 56"/>
                <a:gd name="T1" fmla="*/ 33 h 57"/>
                <a:gd name="T2" fmla="*/ 24 w 56"/>
                <a:gd name="T3" fmla="*/ 54 h 57"/>
                <a:gd name="T4" fmla="*/ 2 w 56"/>
                <a:gd name="T5" fmla="*/ 24 h 57"/>
                <a:gd name="T6" fmla="*/ 32 w 56"/>
                <a:gd name="T7" fmla="*/ 3 h 57"/>
                <a:gd name="T8" fmla="*/ 54 w 56"/>
                <a:gd name="T9" fmla="*/ 33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7">
                  <a:moveTo>
                    <a:pt x="54" y="33"/>
                  </a:moveTo>
                  <a:cubicBezTo>
                    <a:pt x="52" y="47"/>
                    <a:pt x="38" y="57"/>
                    <a:pt x="24" y="54"/>
                  </a:cubicBezTo>
                  <a:cubicBezTo>
                    <a:pt x="10" y="52"/>
                    <a:pt x="0" y="39"/>
                    <a:pt x="2" y="24"/>
                  </a:cubicBezTo>
                  <a:cubicBezTo>
                    <a:pt x="5" y="10"/>
                    <a:pt x="18" y="0"/>
                    <a:pt x="32" y="3"/>
                  </a:cubicBezTo>
                  <a:cubicBezTo>
                    <a:pt x="47" y="5"/>
                    <a:pt x="56" y="18"/>
                    <a:pt x="54" y="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26" name="Freeform 155">
              <a:extLst>
                <a:ext uri="{FF2B5EF4-FFF2-40B4-BE49-F238E27FC236}">
                  <a16:creationId xmlns:a16="http://schemas.microsoft.com/office/drawing/2014/main" id="{0A20777F-2FE6-42AB-AE75-C8A368118BE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767" y="3377"/>
              <a:ext cx="97" cy="96"/>
            </a:xfrm>
            <a:custGeom>
              <a:avLst/>
              <a:gdLst>
                <a:gd name="T0" fmla="*/ 36 w 84"/>
                <a:gd name="T1" fmla="*/ 80 h 83"/>
                <a:gd name="T2" fmla="*/ 4 w 84"/>
                <a:gd name="T3" fmla="*/ 35 h 83"/>
                <a:gd name="T4" fmla="*/ 48 w 84"/>
                <a:gd name="T5" fmla="*/ 3 h 83"/>
                <a:gd name="T6" fmla="*/ 81 w 84"/>
                <a:gd name="T7" fmla="*/ 48 h 83"/>
                <a:gd name="T8" fmla="*/ 36 w 84"/>
                <a:gd name="T9" fmla="*/ 80 h 83"/>
                <a:gd name="T10" fmla="*/ 48 w 84"/>
                <a:gd name="T11" fmla="*/ 5 h 83"/>
                <a:gd name="T12" fmla="*/ 5 w 84"/>
                <a:gd name="T13" fmla="*/ 36 h 83"/>
                <a:gd name="T14" fmla="*/ 36 w 84"/>
                <a:gd name="T15" fmla="*/ 78 h 83"/>
                <a:gd name="T16" fmla="*/ 79 w 84"/>
                <a:gd name="T17" fmla="*/ 47 h 83"/>
                <a:gd name="T18" fmla="*/ 48 w 84"/>
                <a:gd name="T19" fmla="*/ 5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4" h="83">
                  <a:moveTo>
                    <a:pt x="36" y="80"/>
                  </a:moveTo>
                  <a:cubicBezTo>
                    <a:pt x="15" y="77"/>
                    <a:pt x="0" y="57"/>
                    <a:pt x="4" y="35"/>
                  </a:cubicBezTo>
                  <a:cubicBezTo>
                    <a:pt x="7" y="14"/>
                    <a:pt x="27" y="0"/>
                    <a:pt x="48" y="3"/>
                  </a:cubicBezTo>
                  <a:cubicBezTo>
                    <a:pt x="70" y="6"/>
                    <a:pt x="84" y="26"/>
                    <a:pt x="81" y="48"/>
                  </a:cubicBezTo>
                  <a:cubicBezTo>
                    <a:pt x="77" y="69"/>
                    <a:pt x="57" y="83"/>
                    <a:pt x="36" y="80"/>
                  </a:cubicBezTo>
                  <a:close/>
                  <a:moveTo>
                    <a:pt x="48" y="5"/>
                  </a:moveTo>
                  <a:cubicBezTo>
                    <a:pt x="28" y="1"/>
                    <a:pt x="9" y="15"/>
                    <a:pt x="5" y="36"/>
                  </a:cubicBezTo>
                  <a:cubicBezTo>
                    <a:pt x="2" y="56"/>
                    <a:pt x="16" y="75"/>
                    <a:pt x="36" y="78"/>
                  </a:cubicBezTo>
                  <a:cubicBezTo>
                    <a:pt x="57" y="82"/>
                    <a:pt x="76" y="68"/>
                    <a:pt x="79" y="47"/>
                  </a:cubicBezTo>
                  <a:cubicBezTo>
                    <a:pt x="82" y="27"/>
                    <a:pt x="68" y="8"/>
                    <a:pt x="48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27" name="Freeform 156">
              <a:extLst>
                <a:ext uri="{FF2B5EF4-FFF2-40B4-BE49-F238E27FC236}">
                  <a16:creationId xmlns:a16="http://schemas.microsoft.com/office/drawing/2014/main" id="{7AF04EF3-90BD-4988-9CDE-14942E1C27CF}"/>
                </a:ext>
              </a:extLst>
            </p:cNvPr>
            <p:cNvSpPr>
              <a:spLocks/>
            </p:cNvSpPr>
            <p:nvPr/>
          </p:nvSpPr>
          <p:spPr bwMode="auto">
            <a:xfrm>
              <a:off x="8482" y="3147"/>
              <a:ext cx="65" cy="64"/>
            </a:xfrm>
            <a:custGeom>
              <a:avLst/>
              <a:gdLst>
                <a:gd name="T0" fmla="*/ 54 w 56"/>
                <a:gd name="T1" fmla="*/ 32 h 56"/>
                <a:gd name="T2" fmla="*/ 24 w 56"/>
                <a:gd name="T3" fmla="*/ 54 h 56"/>
                <a:gd name="T4" fmla="*/ 2 w 56"/>
                <a:gd name="T5" fmla="*/ 24 h 56"/>
                <a:gd name="T6" fmla="*/ 32 w 56"/>
                <a:gd name="T7" fmla="*/ 2 h 56"/>
                <a:gd name="T8" fmla="*/ 54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4" y="32"/>
                  </a:moveTo>
                  <a:cubicBezTo>
                    <a:pt x="51" y="46"/>
                    <a:pt x="38" y="56"/>
                    <a:pt x="24" y="54"/>
                  </a:cubicBezTo>
                  <a:cubicBezTo>
                    <a:pt x="9" y="52"/>
                    <a:pt x="0" y="38"/>
                    <a:pt x="2" y="24"/>
                  </a:cubicBezTo>
                  <a:cubicBezTo>
                    <a:pt x="4" y="10"/>
                    <a:pt x="18" y="0"/>
                    <a:pt x="32" y="2"/>
                  </a:cubicBezTo>
                  <a:cubicBezTo>
                    <a:pt x="46" y="4"/>
                    <a:pt x="56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28" name="Freeform 157">
              <a:extLst>
                <a:ext uri="{FF2B5EF4-FFF2-40B4-BE49-F238E27FC236}">
                  <a16:creationId xmlns:a16="http://schemas.microsoft.com/office/drawing/2014/main" id="{403EDC33-9A9B-4A72-98FE-0CBB9C5D0AA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466" y="3130"/>
              <a:ext cx="97" cy="97"/>
            </a:xfrm>
            <a:custGeom>
              <a:avLst/>
              <a:gdLst>
                <a:gd name="T0" fmla="*/ 36 w 84"/>
                <a:gd name="T1" fmla="*/ 80 h 84"/>
                <a:gd name="T2" fmla="*/ 3 w 84"/>
                <a:gd name="T3" fmla="*/ 36 h 84"/>
                <a:gd name="T4" fmla="*/ 48 w 84"/>
                <a:gd name="T5" fmla="*/ 3 h 84"/>
                <a:gd name="T6" fmla="*/ 80 w 84"/>
                <a:gd name="T7" fmla="*/ 48 h 84"/>
                <a:gd name="T8" fmla="*/ 36 w 84"/>
                <a:gd name="T9" fmla="*/ 80 h 84"/>
                <a:gd name="T10" fmla="*/ 48 w 84"/>
                <a:gd name="T11" fmla="*/ 5 h 84"/>
                <a:gd name="T12" fmla="*/ 5 w 84"/>
                <a:gd name="T13" fmla="*/ 36 h 84"/>
                <a:gd name="T14" fmla="*/ 36 w 84"/>
                <a:gd name="T15" fmla="*/ 79 h 84"/>
                <a:gd name="T16" fmla="*/ 79 w 84"/>
                <a:gd name="T17" fmla="*/ 48 h 84"/>
                <a:gd name="T18" fmla="*/ 48 w 84"/>
                <a:gd name="T19" fmla="*/ 5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4" h="84">
                  <a:moveTo>
                    <a:pt x="36" y="80"/>
                  </a:moveTo>
                  <a:cubicBezTo>
                    <a:pt x="14" y="77"/>
                    <a:pt x="0" y="57"/>
                    <a:pt x="3" y="36"/>
                  </a:cubicBezTo>
                  <a:cubicBezTo>
                    <a:pt x="7" y="15"/>
                    <a:pt x="27" y="0"/>
                    <a:pt x="48" y="3"/>
                  </a:cubicBezTo>
                  <a:cubicBezTo>
                    <a:pt x="69" y="7"/>
                    <a:pt x="84" y="27"/>
                    <a:pt x="80" y="48"/>
                  </a:cubicBezTo>
                  <a:cubicBezTo>
                    <a:pt x="77" y="69"/>
                    <a:pt x="57" y="84"/>
                    <a:pt x="36" y="80"/>
                  </a:cubicBezTo>
                  <a:close/>
                  <a:moveTo>
                    <a:pt x="48" y="5"/>
                  </a:moveTo>
                  <a:cubicBezTo>
                    <a:pt x="27" y="2"/>
                    <a:pt x="8" y="16"/>
                    <a:pt x="5" y="36"/>
                  </a:cubicBezTo>
                  <a:cubicBezTo>
                    <a:pt x="2" y="56"/>
                    <a:pt x="16" y="76"/>
                    <a:pt x="36" y="79"/>
                  </a:cubicBezTo>
                  <a:cubicBezTo>
                    <a:pt x="56" y="82"/>
                    <a:pt x="75" y="68"/>
                    <a:pt x="79" y="48"/>
                  </a:cubicBezTo>
                  <a:cubicBezTo>
                    <a:pt x="82" y="27"/>
                    <a:pt x="68" y="8"/>
                    <a:pt x="48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29" name="Freeform 158">
              <a:extLst>
                <a:ext uri="{FF2B5EF4-FFF2-40B4-BE49-F238E27FC236}">
                  <a16:creationId xmlns:a16="http://schemas.microsoft.com/office/drawing/2014/main" id="{0AC85CFE-D380-4224-BC3C-3A2039436EC4}"/>
                </a:ext>
              </a:extLst>
            </p:cNvPr>
            <p:cNvSpPr>
              <a:spLocks/>
            </p:cNvSpPr>
            <p:nvPr/>
          </p:nvSpPr>
          <p:spPr bwMode="auto">
            <a:xfrm>
              <a:off x="7435" y="2862"/>
              <a:ext cx="65" cy="65"/>
            </a:xfrm>
            <a:custGeom>
              <a:avLst/>
              <a:gdLst>
                <a:gd name="T0" fmla="*/ 54 w 56"/>
                <a:gd name="T1" fmla="*/ 32 h 56"/>
                <a:gd name="T2" fmla="*/ 24 w 56"/>
                <a:gd name="T3" fmla="*/ 54 h 56"/>
                <a:gd name="T4" fmla="*/ 2 w 56"/>
                <a:gd name="T5" fmla="*/ 24 h 56"/>
                <a:gd name="T6" fmla="*/ 32 w 56"/>
                <a:gd name="T7" fmla="*/ 2 h 56"/>
                <a:gd name="T8" fmla="*/ 54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4" y="32"/>
                  </a:moveTo>
                  <a:cubicBezTo>
                    <a:pt x="51" y="46"/>
                    <a:pt x="38" y="56"/>
                    <a:pt x="24" y="54"/>
                  </a:cubicBezTo>
                  <a:cubicBezTo>
                    <a:pt x="9" y="51"/>
                    <a:pt x="0" y="38"/>
                    <a:pt x="2" y="24"/>
                  </a:cubicBezTo>
                  <a:cubicBezTo>
                    <a:pt x="4" y="9"/>
                    <a:pt x="18" y="0"/>
                    <a:pt x="32" y="2"/>
                  </a:cubicBezTo>
                  <a:cubicBezTo>
                    <a:pt x="46" y="4"/>
                    <a:pt x="56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30" name="Freeform 159">
              <a:extLst>
                <a:ext uri="{FF2B5EF4-FFF2-40B4-BE49-F238E27FC236}">
                  <a16:creationId xmlns:a16="http://schemas.microsoft.com/office/drawing/2014/main" id="{A2591B60-CB2C-4F18-A018-E3369A8C91A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419" y="2846"/>
              <a:ext cx="97" cy="97"/>
            </a:xfrm>
            <a:custGeom>
              <a:avLst/>
              <a:gdLst>
                <a:gd name="T0" fmla="*/ 36 w 84"/>
                <a:gd name="T1" fmla="*/ 80 h 84"/>
                <a:gd name="T2" fmla="*/ 3 w 84"/>
                <a:gd name="T3" fmla="*/ 36 h 84"/>
                <a:gd name="T4" fmla="*/ 48 w 84"/>
                <a:gd name="T5" fmla="*/ 3 h 84"/>
                <a:gd name="T6" fmla="*/ 80 w 84"/>
                <a:gd name="T7" fmla="*/ 48 h 84"/>
                <a:gd name="T8" fmla="*/ 36 w 84"/>
                <a:gd name="T9" fmla="*/ 80 h 84"/>
                <a:gd name="T10" fmla="*/ 48 w 84"/>
                <a:gd name="T11" fmla="*/ 5 h 84"/>
                <a:gd name="T12" fmla="*/ 5 w 84"/>
                <a:gd name="T13" fmla="*/ 36 h 84"/>
                <a:gd name="T14" fmla="*/ 36 w 84"/>
                <a:gd name="T15" fmla="*/ 79 h 84"/>
                <a:gd name="T16" fmla="*/ 79 w 84"/>
                <a:gd name="T17" fmla="*/ 48 h 84"/>
                <a:gd name="T18" fmla="*/ 48 w 84"/>
                <a:gd name="T19" fmla="*/ 5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4" h="84">
                  <a:moveTo>
                    <a:pt x="36" y="80"/>
                  </a:moveTo>
                  <a:cubicBezTo>
                    <a:pt x="14" y="77"/>
                    <a:pt x="0" y="57"/>
                    <a:pt x="3" y="36"/>
                  </a:cubicBezTo>
                  <a:cubicBezTo>
                    <a:pt x="7" y="14"/>
                    <a:pt x="27" y="0"/>
                    <a:pt x="48" y="3"/>
                  </a:cubicBezTo>
                  <a:cubicBezTo>
                    <a:pt x="69" y="7"/>
                    <a:pt x="84" y="27"/>
                    <a:pt x="80" y="48"/>
                  </a:cubicBezTo>
                  <a:cubicBezTo>
                    <a:pt x="77" y="69"/>
                    <a:pt x="57" y="84"/>
                    <a:pt x="36" y="80"/>
                  </a:cubicBezTo>
                  <a:close/>
                  <a:moveTo>
                    <a:pt x="48" y="5"/>
                  </a:moveTo>
                  <a:cubicBezTo>
                    <a:pt x="27" y="2"/>
                    <a:pt x="8" y="16"/>
                    <a:pt x="5" y="36"/>
                  </a:cubicBezTo>
                  <a:cubicBezTo>
                    <a:pt x="2" y="56"/>
                    <a:pt x="16" y="75"/>
                    <a:pt x="36" y="79"/>
                  </a:cubicBezTo>
                  <a:cubicBezTo>
                    <a:pt x="56" y="82"/>
                    <a:pt x="75" y="68"/>
                    <a:pt x="79" y="48"/>
                  </a:cubicBezTo>
                  <a:cubicBezTo>
                    <a:pt x="82" y="27"/>
                    <a:pt x="68" y="8"/>
                    <a:pt x="48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31" name="Freeform 160">
              <a:extLst>
                <a:ext uri="{FF2B5EF4-FFF2-40B4-BE49-F238E27FC236}">
                  <a16:creationId xmlns:a16="http://schemas.microsoft.com/office/drawing/2014/main" id="{661B13A5-E452-4921-ADBC-3ED56A383315}"/>
                </a:ext>
              </a:extLst>
            </p:cNvPr>
            <p:cNvSpPr>
              <a:spLocks/>
            </p:cNvSpPr>
            <p:nvPr/>
          </p:nvSpPr>
          <p:spPr bwMode="auto">
            <a:xfrm>
              <a:off x="8771" y="4660"/>
              <a:ext cx="64" cy="65"/>
            </a:xfrm>
            <a:custGeom>
              <a:avLst/>
              <a:gdLst>
                <a:gd name="T0" fmla="*/ 54 w 56"/>
                <a:gd name="T1" fmla="*/ 32 h 56"/>
                <a:gd name="T2" fmla="*/ 24 w 56"/>
                <a:gd name="T3" fmla="*/ 54 h 56"/>
                <a:gd name="T4" fmla="*/ 2 w 56"/>
                <a:gd name="T5" fmla="*/ 24 h 56"/>
                <a:gd name="T6" fmla="*/ 32 w 56"/>
                <a:gd name="T7" fmla="*/ 2 h 56"/>
                <a:gd name="T8" fmla="*/ 54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4" y="32"/>
                  </a:moveTo>
                  <a:cubicBezTo>
                    <a:pt x="52" y="47"/>
                    <a:pt x="38" y="56"/>
                    <a:pt x="24" y="54"/>
                  </a:cubicBezTo>
                  <a:cubicBezTo>
                    <a:pt x="10" y="52"/>
                    <a:pt x="0" y="38"/>
                    <a:pt x="2" y="24"/>
                  </a:cubicBezTo>
                  <a:cubicBezTo>
                    <a:pt x="5" y="10"/>
                    <a:pt x="18" y="0"/>
                    <a:pt x="32" y="2"/>
                  </a:cubicBezTo>
                  <a:cubicBezTo>
                    <a:pt x="47" y="5"/>
                    <a:pt x="56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32" name="Freeform 161">
              <a:extLst>
                <a:ext uri="{FF2B5EF4-FFF2-40B4-BE49-F238E27FC236}">
                  <a16:creationId xmlns:a16="http://schemas.microsoft.com/office/drawing/2014/main" id="{4FA8247A-0ED2-4428-B54B-C0042E12AE1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754" y="4644"/>
              <a:ext cx="97" cy="97"/>
            </a:xfrm>
            <a:custGeom>
              <a:avLst/>
              <a:gdLst>
                <a:gd name="T0" fmla="*/ 36 w 84"/>
                <a:gd name="T1" fmla="*/ 81 h 84"/>
                <a:gd name="T2" fmla="*/ 4 w 84"/>
                <a:gd name="T3" fmla="*/ 36 h 84"/>
                <a:gd name="T4" fmla="*/ 48 w 84"/>
                <a:gd name="T5" fmla="*/ 4 h 84"/>
                <a:gd name="T6" fmla="*/ 81 w 84"/>
                <a:gd name="T7" fmla="*/ 48 h 84"/>
                <a:gd name="T8" fmla="*/ 36 w 84"/>
                <a:gd name="T9" fmla="*/ 81 h 84"/>
                <a:gd name="T10" fmla="*/ 48 w 84"/>
                <a:gd name="T11" fmla="*/ 5 h 84"/>
                <a:gd name="T12" fmla="*/ 5 w 84"/>
                <a:gd name="T13" fmla="*/ 36 h 84"/>
                <a:gd name="T14" fmla="*/ 36 w 84"/>
                <a:gd name="T15" fmla="*/ 79 h 84"/>
                <a:gd name="T16" fmla="*/ 79 w 84"/>
                <a:gd name="T17" fmla="*/ 48 h 84"/>
                <a:gd name="T18" fmla="*/ 48 w 84"/>
                <a:gd name="T19" fmla="*/ 5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4" h="84">
                  <a:moveTo>
                    <a:pt x="36" y="81"/>
                  </a:moveTo>
                  <a:cubicBezTo>
                    <a:pt x="15" y="77"/>
                    <a:pt x="0" y="57"/>
                    <a:pt x="4" y="36"/>
                  </a:cubicBezTo>
                  <a:cubicBezTo>
                    <a:pt x="7" y="15"/>
                    <a:pt x="27" y="0"/>
                    <a:pt x="48" y="4"/>
                  </a:cubicBezTo>
                  <a:cubicBezTo>
                    <a:pt x="70" y="7"/>
                    <a:pt x="84" y="27"/>
                    <a:pt x="81" y="48"/>
                  </a:cubicBezTo>
                  <a:cubicBezTo>
                    <a:pt x="77" y="70"/>
                    <a:pt x="57" y="84"/>
                    <a:pt x="36" y="81"/>
                  </a:cubicBezTo>
                  <a:close/>
                  <a:moveTo>
                    <a:pt x="48" y="5"/>
                  </a:moveTo>
                  <a:cubicBezTo>
                    <a:pt x="28" y="2"/>
                    <a:pt x="9" y="16"/>
                    <a:pt x="5" y="36"/>
                  </a:cubicBezTo>
                  <a:cubicBezTo>
                    <a:pt x="2" y="57"/>
                    <a:pt x="16" y="76"/>
                    <a:pt x="36" y="79"/>
                  </a:cubicBezTo>
                  <a:cubicBezTo>
                    <a:pt x="57" y="82"/>
                    <a:pt x="76" y="68"/>
                    <a:pt x="79" y="48"/>
                  </a:cubicBezTo>
                  <a:cubicBezTo>
                    <a:pt x="82" y="28"/>
                    <a:pt x="68" y="9"/>
                    <a:pt x="48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33" name="Freeform 162">
              <a:extLst>
                <a:ext uri="{FF2B5EF4-FFF2-40B4-BE49-F238E27FC236}">
                  <a16:creationId xmlns:a16="http://schemas.microsoft.com/office/drawing/2014/main" id="{0395F447-FFCA-48DF-BE6F-DD88058A29A7}"/>
                </a:ext>
              </a:extLst>
            </p:cNvPr>
            <p:cNvSpPr>
              <a:spLocks/>
            </p:cNvSpPr>
            <p:nvPr/>
          </p:nvSpPr>
          <p:spPr bwMode="auto">
            <a:xfrm>
              <a:off x="7095" y="4006"/>
              <a:ext cx="65" cy="65"/>
            </a:xfrm>
            <a:custGeom>
              <a:avLst/>
              <a:gdLst>
                <a:gd name="T0" fmla="*/ 54 w 56"/>
                <a:gd name="T1" fmla="*/ 32 h 56"/>
                <a:gd name="T2" fmla="*/ 24 w 56"/>
                <a:gd name="T3" fmla="*/ 54 h 56"/>
                <a:gd name="T4" fmla="*/ 2 w 56"/>
                <a:gd name="T5" fmla="*/ 24 h 56"/>
                <a:gd name="T6" fmla="*/ 32 w 56"/>
                <a:gd name="T7" fmla="*/ 2 h 56"/>
                <a:gd name="T8" fmla="*/ 54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4" y="32"/>
                  </a:moveTo>
                  <a:cubicBezTo>
                    <a:pt x="52" y="46"/>
                    <a:pt x="38" y="56"/>
                    <a:pt x="24" y="54"/>
                  </a:cubicBezTo>
                  <a:cubicBezTo>
                    <a:pt x="10" y="51"/>
                    <a:pt x="0" y="38"/>
                    <a:pt x="2" y="24"/>
                  </a:cubicBezTo>
                  <a:cubicBezTo>
                    <a:pt x="5" y="9"/>
                    <a:pt x="18" y="0"/>
                    <a:pt x="32" y="2"/>
                  </a:cubicBezTo>
                  <a:cubicBezTo>
                    <a:pt x="47" y="4"/>
                    <a:pt x="56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34" name="Freeform 163">
              <a:extLst>
                <a:ext uri="{FF2B5EF4-FFF2-40B4-BE49-F238E27FC236}">
                  <a16:creationId xmlns:a16="http://schemas.microsoft.com/office/drawing/2014/main" id="{460B9DAD-3501-4EC5-8B4A-2BC0FB89ABB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079" y="3990"/>
              <a:ext cx="97" cy="97"/>
            </a:xfrm>
            <a:custGeom>
              <a:avLst/>
              <a:gdLst>
                <a:gd name="T0" fmla="*/ 36 w 84"/>
                <a:gd name="T1" fmla="*/ 80 h 84"/>
                <a:gd name="T2" fmla="*/ 4 w 84"/>
                <a:gd name="T3" fmla="*/ 36 h 84"/>
                <a:gd name="T4" fmla="*/ 48 w 84"/>
                <a:gd name="T5" fmla="*/ 3 h 84"/>
                <a:gd name="T6" fmla="*/ 81 w 84"/>
                <a:gd name="T7" fmla="*/ 48 h 84"/>
                <a:gd name="T8" fmla="*/ 36 w 84"/>
                <a:gd name="T9" fmla="*/ 80 h 84"/>
                <a:gd name="T10" fmla="*/ 48 w 84"/>
                <a:gd name="T11" fmla="*/ 5 h 84"/>
                <a:gd name="T12" fmla="*/ 5 w 84"/>
                <a:gd name="T13" fmla="*/ 36 h 84"/>
                <a:gd name="T14" fmla="*/ 36 w 84"/>
                <a:gd name="T15" fmla="*/ 79 h 84"/>
                <a:gd name="T16" fmla="*/ 79 w 84"/>
                <a:gd name="T17" fmla="*/ 48 h 84"/>
                <a:gd name="T18" fmla="*/ 48 w 84"/>
                <a:gd name="T19" fmla="*/ 5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4" h="84">
                  <a:moveTo>
                    <a:pt x="36" y="80"/>
                  </a:moveTo>
                  <a:cubicBezTo>
                    <a:pt x="15" y="77"/>
                    <a:pt x="0" y="57"/>
                    <a:pt x="4" y="36"/>
                  </a:cubicBezTo>
                  <a:cubicBezTo>
                    <a:pt x="7" y="15"/>
                    <a:pt x="27" y="0"/>
                    <a:pt x="48" y="3"/>
                  </a:cubicBezTo>
                  <a:cubicBezTo>
                    <a:pt x="70" y="7"/>
                    <a:pt x="84" y="27"/>
                    <a:pt x="81" y="48"/>
                  </a:cubicBezTo>
                  <a:cubicBezTo>
                    <a:pt x="77" y="69"/>
                    <a:pt x="57" y="84"/>
                    <a:pt x="36" y="80"/>
                  </a:cubicBezTo>
                  <a:close/>
                  <a:moveTo>
                    <a:pt x="48" y="5"/>
                  </a:moveTo>
                  <a:cubicBezTo>
                    <a:pt x="28" y="2"/>
                    <a:pt x="9" y="16"/>
                    <a:pt x="5" y="36"/>
                  </a:cubicBezTo>
                  <a:cubicBezTo>
                    <a:pt x="2" y="56"/>
                    <a:pt x="16" y="76"/>
                    <a:pt x="36" y="79"/>
                  </a:cubicBezTo>
                  <a:cubicBezTo>
                    <a:pt x="57" y="82"/>
                    <a:pt x="76" y="68"/>
                    <a:pt x="79" y="48"/>
                  </a:cubicBezTo>
                  <a:cubicBezTo>
                    <a:pt x="82" y="27"/>
                    <a:pt x="68" y="8"/>
                    <a:pt x="48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35" name="Freeform 164">
              <a:extLst>
                <a:ext uri="{FF2B5EF4-FFF2-40B4-BE49-F238E27FC236}">
                  <a16:creationId xmlns:a16="http://schemas.microsoft.com/office/drawing/2014/main" id="{C008829F-395D-41AB-9CE7-7DBBBF87026E}"/>
                </a:ext>
              </a:extLst>
            </p:cNvPr>
            <p:cNvSpPr>
              <a:spLocks/>
            </p:cNvSpPr>
            <p:nvPr/>
          </p:nvSpPr>
          <p:spPr bwMode="auto">
            <a:xfrm>
              <a:off x="8136" y="4499"/>
              <a:ext cx="86" cy="85"/>
            </a:xfrm>
            <a:custGeom>
              <a:avLst/>
              <a:gdLst>
                <a:gd name="T0" fmla="*/ 71 w 74"/>
                <a:gd name="T1" fmla="*/ 43 h 74"/>
                <a:gd name="T2" fmla="*/ 32 w 74"/>
                <a:gd name="T3" fmla="*/ 71 h 74"/>
                <a:gd name="T4" fmla="*/ 3 w 74"/>
                <a:gd name="T5" fmla="*/ 32 h 74"/>
                <a:gd name="T6" fmla="*/ 43 w 74"/>
                <a:gd name="T7" fmla="*/ 3 h 74"/>
                <a:gd name="T8" fmla="*/ 71 w 74"/>
                <a:gd name="T9" fmla="*/ 43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4" h="74">
                  <a:moveTo>
                    <a:pt x="71" y="43"/>
                  </a:moveTo>
                  <a:cubicBezTo>
                    <a:pt x="68" y="61"/>
                    <a:pt x="51" y="74"/>
                    <a:pt x="32" y="71"/>
                  </a:cubicBezTo>
                  <a:cubicBezTo>
                    <a:pt x="13" y="68"/>
                    <a:pt x="0" y="51"/>
                    <a:pt x="3" y="32"/>
                  </a:cubicBezTo>
                  <a:cubicBezTo>
                    <a:pt x="6" y="13"/>
                    <a:pt x="24" y="0"/>
                    <a:pt x="43" y="3"/>
                  </a:cubicBezTo>
                  <a:cubicBezTo>
                    <a:pt x="61" y="6"/>
                    <a:pt x="74" y="24"/>
                    <a:pt x="71" y="4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36" name="Freeform 165">
              <a:extLst>
                <a:ext uri="{FF2B5EF4-FFF2-40B4-BE49-F238E27FC236}">
                  <a16:creationId xmlns:a16="http://schemas.microsoft.com/office/drawing/2014/main" id="{C86E12BA-528C-41FF-BEED-3C5D54B446C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116" y="4478"/>
              <a:ext cx="128" cy="128"/>
            </a:xfrm>
            <a:custGeom>
              <a:avLst/>
              <a:gdLst>
                <a:gd name="T0" fmla="*/ 47 w 111"/>
                <a:gd name="T1" fmla="*/ 106 h 111"/>
                <a:gd name="T2" fmla="*/ 4 w 111"/>
                <a:gd name="T3" fmla="*/ 47 h 111"/>
                <a:gd name="T4" fmla="*/ 63 w 111"/>
                <a:gd name="T5" fmla="*/ 4 h 111"/>
                <a:gd name="T6" fmla="*/ 106 w 111"/>
                <a:gd name="T7" fmla="*/ 63 h 111"/>
                <a:gd name="T8" fmla="*/ 47 w 111"/>
                <a:gd name="T9" fmla="*/ 106 h 111"/>
                <a:gd name="T10" fmla="*/ 63 w 111"/>
                <a:gd name="T11" fmla="*/ 6 h 111"/>
                <a:gd name="T12" fmla="*/ 6 w 111"/>
                <a:gd name="T13" fmla="*/ 47 h 111"/>
                <a:gd name="T14" fmla="*/ 47 w 111"/>
                <a:gd name="T15" fmla="*/ 104 h 111"/>
                <a:gd name="T16" fmla="*/ 104 w 111"/>
                <a:gd name="T17" fmla="*/ 63 h 111"/>
                <a:gd name="T18" fmla="*/ 63 w 111"/>
                <a:gd name="T19" fmla="*/ 6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1" h="111">
                  <a:moveTo>
                    <a:pt x="47" y="106"/>
                  </a:moveTo>
                  <a:cubicBezTo>
                    <a:pt x="19" y="102"/>
                    <a:pt x="0" y="75"/>
                    <a:pt x="4" y="47"/>
                  </a:cubicBezTo>
                  <a:cubicBezTo>
                    <a:pt x="9" y="19"/>
                    <a:pt x="35" y="0"/>
                    <a:pt x="63" y="4"/>
                  </a:cubicBezTo>
                  <a:cubicBezTo>
                    <a:pt x="91" y="9"/>
                    <a:pt x="111" y="35"/>
                    <a:pt x="106" y="63"/>
                  </a:cubicBezTo>
                  <a:cubicBezTo>
                    <a:pt x="102" y="91"/>
                    <a:pt x="75" y="111"/>
                    <a:pt x="47" y="106"/>
                  </a:cubicBezTo>
                  <a:close/>
                  <a:moveTo>
                    <a:pt x="63" y="6"/>
                  </a:moveTo>
                  <a:cubicBezTo>
                    <a:pt x="36" y="2"/>
                    <a:pt x="11" y="20"/>
                    <a:pt x="6" y="47"/>
                  </a:cubicBezTo>
                  <a:cubicBezTo>
                    <a:pt x="2" y="74"/>
                    <a:pt x="20" y="100"/>
                    <a:pt x="47" y="104"/>
                  </a:cubicBezTo>
                  <a:cubicBezTo>
                    <a:pt x="74" y="108"/>
                    <a:pt x="100" y="90"/>
                    <a:pt x="104" y="63"/>
                  </a:cubicBezTo>
                  <a:cubicBezTo>
                    <a:pt x="108" y="36"/>
                    <a:pt x="90" y="11"/>
                    <a:pt x="63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37" name="Freeform 166">
              <a:extLst>
                <a:ext uri="{FF2B5EF4-FFF2-40B4-BE49-F238E27FC236}">
                  <a16:creationId xmlns:a16="http://schemas.microsoft.com/office/drawing/2014/main" id="{46EBC8AF-3F4A-4818-ADA3-71A0AA726F8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088" y="4451"/>
              <a:ext cx="182" cy="182"/>
            </a:xfrm>
            <a:custGeom>
              <a:avLst/>
              <a:gdLst>
                <a:gd name="T0" fmla="*/ 68 w 158"/>
                <a:gd name="T1" fmla="*/ 152 h 158"/>
                <a:gd name="T2" fmla="*/ 6 w 158"/>
                <a:gd name="T3" fmla="*/ 68 h 158"/>
                <a:gd name="T4" fmla="*/ 91 w 158"/>
                <a:gd name="T5" fmla="*/ 6 h 158"/>
                <a:gd name="T6" fmla="*/ 152 w 158"/>
                <a:gd name="T7" fmla="*/ 91 h 158"/>
                <a:gd name="T8" fmla="*/ 68 w 158"/>
                <a:gd name="T9" fmla="*/ 152 h 158"/>
                <a:gd name="T10" fmla="*/ 90 w 158"/>
                <a:gd name="T11" fmla="*/ 8 h 158"/>
                <a:gd name="T12" fmla="*/ 8 w 158"/>
                <a:gd name="T13" fmla="*/ 68 h 158"/>
                <a:gd name="T14" fmla="*/ 68 w 158"/>
                <a:gd name="T15" fmla="*/ 150 h 158"/>
                <a:gd name="T16" fmla="*/ 150 w 158"/>
                <a:gd name="T17" fmla="*/ 90 h 158"/>
                <a:gd name="T18" fmla="*/ 90 w 158"/>
                <a:gd name="T19" fmla="*/ 8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8" h="158">
                  <a:moveTo>
                    <a:pt x="68" y="152"/>
                  </a:moveTo>
                  <a:cubicBezTo>
                    <a:pt x="27" y="146"/>
                    <a:pt x="0" y="108"/>
                    <a:pt x="6" y="68"/>
                  </a:cubicBezTo>
                  <a:cubicBezTo>
                    <a:pt x="13" y="27"/>
                    <a:pt x="51" y="0"/>
                    <a:pt x="91" y="6"/>
                  </a:cubicBezTo>
                  <a:cubicBezTo>
                    <a:pt x="131" y="13"/>
                    <a:pt x="158" y="51"/>
                    <a:pt x="152" y="91"/>
                  </a:cubicBezTo>
                  <a:cubicBezTo>
                    <a:pt x="146" y="131"/>
                    <a:pt x="108" y="158"/>
                    <a:pt x="68" y="152"/>
                  </a:cubicBezTo>
                  <a:close/>
                  <a:moveTo>
                    <a:pt x="90" y="8"/>
                  </a:moveTo>
                  <a:cubicBezTo>
                    <a:pt x="51" y="2"/>
                    <a:pt x="15" y="29"/>
                    <a:pt x="8" y="68"/>
                  </a:cubicBezTo>
                  <a:cubicBezTo>
                    <a:pt x="2" y="107"/>
                    <a:pt x="29" y="144"/>
                    <a:pt x="68" y="150"/>
                  </a:cubicBezTo>
                  <a:cubicBezTo>
                    <a:pt x="107" y="156"/>
                    <a:pt x="144" y="129"/>
                    <a:pt x="150" y="90"/>
                  </a:cubicBezTo>
                  <a:cubicBezTo>
                    <a:pt x="156" y="51"/>
                    <a:pt x="129" y="15"/>
                    <a:pt x="90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38" name="Freeform 167">
              <a:extLst>
                <a:ext uri="{FF2B5EF4-FFF2-40B4-BE49-F238E27FC236}">
                  <a16:creationId xmlns:a16="http://schemas.microsoft.com/office/drawing/2014/main" id="{1DEA3CFD-B5F0-47E1-A964-5E09ACEDF966}"/>
                </a:ext>
              </a:extLst>
            </p:cNvPr>
            <p:cNvSpPr>
              <a:spLocks/>
            </p:cNvSpPr>
            <p:nvPr/>
          </p:nvSpPr>
          <p:spPr bwMode="auto">
            <a:xfrm>
              <a:off x="7510" y="5113"/>
              <a:ext cx="65" cy="65"/>
            </a:xfrm>
            <a:custGeom>
              <a:avLst/>
              <a:gdLst>
                <a:gd name="T0" fmla="*/ 54 w 56"/>
                <a:gd name="T1" fmla="*/ 32 h 56"/>
                <a:gd name="T2" fmla="*/ 24 w 56"/>
                <a:gd name="T3" fmla="*/ 54 h 56"/>
                <a:gd name="T4" fmla="*/ 2 w 56"/>
                <a:gd name="T5" fmla="*/ 24 h 56"/>
                <a:gd name="T6" fmla="*/ 32 w 56"/>
                <a:gd name="T7" fmla="*/ 2 h 56"/>
                <a:gd name="T8" fmla="*/ 54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4" y="32"/>
                  </a:moveTo>
                  <a:cubicBezTo>
                    <a:pt x="52" y="47"/>
                    <a:pt x="38" y="56"/>
                    <a:pt x="24" y="54"/>
                  </a:cubicBezTo>
                  <a:cubicBezTo>
                    <a:pt x="10" y="52"/>
                    <a:pt x="0" y="38"/>
                    <a:pt x="2" y="24"/>
                  </a:cubicBezTo>
                  <a:cubicBezTo>
                    <a:pt x="5" y="10"/>
                    <a:pt x="18" y="0"/>
                    <a:pt x="32" y="2"/>
                  </a:cubicBezTo>
                  <a:cubicBezTo>
                    <a:pt x="47" y="5"/>
                    <a:pt x="56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39" name="Freeform 168">
              <a:extLst>
                <a:ext uri="{FF2B5EF4-FFF2-40B4-BE49-F238E27FC236}">
                  <a16:creationId xmlns:a16="http://schemas.microsoft.com/office/drawing/2014/main" id="{16E34758-8DAD-42C9-90FA-6D5DB3787EF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494" y="5097"/>
              <a:ext cx="97" cy="97"/>
            </a:xfrm>
            <a:custGeom>
              <a:avLst/>
              <a:gdLst>
                <a:gd name="T0" fmla="*/ 36 w 84"/>
                <a:gd name="T1" fmla="*/ 81 h 84"/>
                <a:gd name="T2" fmla="*/ 4 w 84"/>
                <a:gd name="T3" fmla="*/ 36 h 84"/>
                <a:gd name="T4" fmla="*/ 48 w 84"/>
                <a:gd name="T5" fmla="*/ 4 h 84"/>
                <a:gd name="T6" fmla="*/ 81 w 84"/>
                <a:gd name="T7" fmla="*/ 48 h 84"/>
                <a:gd name="T8" fmla="*/ 36 w 84"/>
                <a:gd name="T9" fmla="*/ 81 h 84"/>
                <a:gd name="T10" fmla="*/ 48 w 84"/>
                <a:gd name="T11" fmla="*/ 5 h 84"/>
                <a:gd name="T12" fmla="*/ 5 w 84"/>
                <a:gd name="T13" fmla="*/ 36 h 84"/>
                <a:gd name="T14" fmla="*/ 36 w 84"/>
                <a:gd name="T15" fmla="*/ 79 h 84"/>
                <a:gd name="T16" fmla="*/ 79 w 84"/>
                <a:gd name="T17" fmla="*/ 48 h 84"/>
                <a:gd name="T18" fmla="*/ 48 w 84"/>
                <a:gd name="T19" fmla="*/ 5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4" h="84">
                  <a:moveTo>
                    <a:pt x="36" y="81"/>
                  </a:moveTo>
                  <a:cubicBezTo>
                    <a:pt x="15" y="77"/>
                    <a:pt x="0" y="57"/>
                    <a:pt x="4" y="36"/>
                  </a:cubicBezTo>
                  <a:cubicBezTo>
                    <a:pt x="7" y="15"/>
                    <a:pt x="27" y="0"/>
                    <a:pt x="48" y="4"/>
                  </a:cubicBezTo>
                  <a:cubicBezTo>
                    <a:pt x="70" y="7"/>
                    <a:pt x="84" y="27"/>
                    <a:pt x="81" y="48"/>
                  </a:cubicBezTo>
                  <a:cubicBezTo>
                    <a:pt x="77" y="70"/>
                    <a:pt x="57" y="84"/>
                    <a:pt x="36" y="81"/>
                  </a:cubicBezTo>
                  <a:close/>
                  <a:moveTo>
                    <a:pt x="48" y="5"/>
                  </a:moveTo>
                  <a:cubicBezTo>
                    <a:pt x="28" y="2"/>
                    <a:pt x="9" y="16"/>
                    <a:pt x="5" y="36"/>
                  </a:cubicBezTo>
                  <a:cubicBezTo>
                    <a:pt x="2" y="57"/>
                    <a:pt x="16" y="76"/>
                    <a:pt x="36" y="79"/>
                  </a:cubicBezTo>
                  <a:cubicBezTo>
                    <a:pt x="57" y="82"/>
                    <a:pt x="76" y="68"/>
                    <a:pt x="79" y="48"/>
                  </a:cubicBezTo>
                  <a:cubicBezTo>
                    <a:pt x="82" y="28"/>
                    <a:pt x="68" y="9"/>
                    <a:pt x="48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40" name="Freeform 169">
              <a:extLst>
                <a:ext uri="{FF2B5EF4-FFF2-40B4-BE49-F238E27FC236}">
                  <a16:creationId xmlns:a16="http://schemas.microsoft.com/office/drawing/2014/main" id="{3090840E-510E-44A2-842C-D1C834AB25E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473" y="5076"/>
              <a:ext cx="139" cy="139"/>
            </a:xfrm>
            <a:custGeom>
              <a:avLst/>
              <a:gdLst>
                <a:gd name="T0" fmla="*/ 52 w 120"/>
                <a:gd name="T1" fmla="*/ 115 h 120"/>
                <a:gd name="T2" fmla="*/ 5 w 120"/>
                <a:gd name="T3" fmla="*/ 52 h 120"/>
                <a:gd name="T4" fmla="*/ 69 w 120"/>
                <a:gd name="T5" fmla="*/ 5 h 120"/>
                <a:gd name="T6" fmla="*/ 115 w 120"/>
                <a:gd name="T7" fmla="*/ 69 h 120"/>
                <a:gd name="T8" fmla="*/ 52 w 120"/>
                <a:gd name="T9" fmla="*/ 115 h 120"/>
                <a:gd name="T10" fmla="*/ 69 w 120"/>
                <a:gd name="T11" fmla="*/ 7 h 120"/>
                <a:gd name="T12" fmla="*/ 7 w 120"/>
                <a:gd name="T13" fmla="*/ 52 h 120"/>
                <a:gd name="T14" fmla="*/ 52 w 120"/>
                <a:gd name="T15" fmla="*/ 114 h 120"/>
                <a:gd name="T16" fmla="*/ 114 w 120"/>
                <a:gd name="T17" fmla="*/ 69 h 120"/>
                <a:gd name="T18" fmla="*/ 69 w 120"/>
                <a:gd name="T19" fmla="*/ 7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0" h="120">
                  <a:moveTo>
                    <a:pt x="52" y="115"/>
                  </a:moveTo>
                  <a:cubicBezTo>
                    <a:pt x="21" y="110"/>
                    <a:pt x="0" y="82"/>
                    <a:pt x="5" y="52"/>
                  </a:cubicBezTo>
                  <a:cubicBezTo>
                    <a:pt x="10" y="21"/>
                    <a:pt x="39" y="0"/>
                    <a:pt x="69" y="5"/>
                  </a:cubicBezTo>
                  <a:cubicBezTo>
                    <a:pt x="99" y="10"/>
                    <a:pt x="120" y="39"/>
                    <a:pt x="115" y="69"/>
                  </a:cubicBezTo>
                  <a:cubicBezTo>
                    <a:pt x="110" y="99"/>
                    <a:pt x="82" y="120"/>
                    <a:pt x="52" y="115"/>
                  </a:cubicBezTo>
                  <a:close/>
                  <a:moveTo>
                    <a:pt x="69" y="7"/>
                  </a:moveTo>
                  <a:cubicBezTo>
                    <a:pt x="39" y="2"/>
                    <a:pt x="12" y="22"/>
                    <a:pt x="7" y="52"/>
                  </a:cubicBezTo>
                  <a:cubicBezTo>
                    <a:pt x="2" y="81"/>
                    <a:pt x="22" y="109"/>
                    <a:pt x="52" y="114"/>
                  </a:cubicBezTo>
                  <a:cubicBezTo>
                    <a:pt x="81" y="118"/>
                    <a:pt x="109" y="98"/>
                    <a:pt x="114" y="69"/>
                  </a:cubicBezTo>
                  <a:cubicBezTo>
                    <a:pt x="118" y="39"/>
                    <a:pt x="98" y="12"/>
                    <a:pt x="69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41" name="Freeform 170">
              <a:extLst>
                <a:ext uri="{FF2B5EF4-FFF2-40B4-BE49-F238E27FC236}">
                  <a16:creationId xmlns:a16="http://schemas.microsoft.com/office/drawing/2014/main" id="{0E84BC47-30D0-474B-8249-9C5E187A9D4B}"/>
                </a:ext>
              </a:extLst>
            </p:cNvPr>
            <p:cNvSpPr>
              <a:spLocks/>
            </p:cNvSpPr>
            <p:nvPr/>
          </p:nvSpPr>
          <p:spPr bwMode="auto">
            <a:xfrm>
              <a:off x="7427" y="3302"/>
              <a:ext cx="89" cy="88"/>
            </a:xfrm>
            <a:custGeom>
              <a:avLst/>
              <a:gdLst>
                <a:gd name="T0" fmla="*/ 74 w 77"/>
                <a:gd name="T1" fmla="*/ 44 h 76"/>
                <a:gd name="T2" fmla="*/ 33 w 77"/>
                <a:gd name="T3" fmla="*/ 73 h 76"/>
                <a:gd name="T4" fmla="*/ 3 w 77"/>
                <a:gd name="T5" fmla="*/ 33 h 76"/>
                <a:gd name="T6" fmla="*/ 44 w 77"/>
                <a:gd name="T7" fmla="*/ 3 h 76"/>
                <a:gd name="T8" fmla="*/ 74 w 77"/>
                <a:gd name="T9" fmla="*/ 44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7" h="76">
                  <a:moveTo>
                    <a:pt x="74" y="44"/>
                  </a:moveTo>
                  <a:cubicBezTo>
                    <a:pt x="71" y="63"/>
                    <a:pt x="52" y="76"/>
                    <a:pt x="33" y="73"/>
                  </a:cubicBezTo>
                  <a:cubicBezTo>
                    <a:pt x="14" y="70"/>
                    <a:pt x="0" y="52"/>
                    <a:pt x="3" y="33"/>
                  </a:cubicBezTo>
                  <a:cubicBezTo>
                    <a:pt x="7" y="13"/>
                    <a:pt x="25" y="0"/>
                    <a:pt x="44" y="3"/>
                  </a:cubicBezTo>
                  <a:cubicBezTo>
                    <a:pt x="64" y="6"/>
                    <a:pt x="77" y="24"/>
                    <a:pt x="74" y="4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42" name="Freeform 171">
              <a:extLst>
                <a:ext uri="{FF2B5EF4-FFF2-40B4-BE49-F238E27FC236}">
                  <a16:creationId xmlns:a16="http://schemas.microsoft.com/office/drawing/2014/main" id="{984EEDEB-9131-477C-BF77-393858A6931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406" y="3280"/>
              <a:ext cx="132" cy="132"/>
            </a:xfrm>
            <a:custGeom>
              <a:avLst/>
              <a:gdLst>
                <a:gd name="T0" fmla="*/ 48 w 114"/>
                <a:gd name="T1" fmla="*/ 110 h 114"/>
                <a:gd name="T2" fmla="*/ 4 w 114"/>
                <a:gd name="T3" fmla="*/ 49 h 114"/>
                <a:gd name="T4" fmla="*/ 65 w 114"/>
                <a:gd name="T5" fmla="*/ 5 h 114"/>
                <a:gd name="T6" fmla="*/ 109 w 114"/>
                <a:gd name="T7" fmla="*/ 66 h 114"/>
                <a:gd name="T8" fmla="*/ 48 w 114"/>
                <a:gd name="T9" fmla="*/ 110 h 114"/>
                <a:gd name="T10" fmla="*/ 65 w 114"/>
                <a:gd name="T11" fmla="*/ 7 h 114"/>
                <a:gd name="T12" fmla="*/ 6 w 114"/>
                <a:gd name="T13" fmla="*/ 49 h 114"/>
                <a:gd name="T14" fmla="*/ 49 w 114"/>
                <a:gd name="T15" fmla="*/ 107 h 114"/>
                <a:gd name="T16" fmla="*/ 107 w 114"/>
                <a:gd name="T17" fmla="*/ 65 h 114"/>
                <a:gd name="T18" fmla="*/ 65 w 114"/>
                <a:gd name="T19" fmla="*/ 7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4" h="114">
                  <a:moveTo>
                    <a:pt x="48" y="110"/>
                  </a:moveTo>
                  <a:cubicBezTo>
                    <a:pt x="19" y="105"/>
                    <a:pt x="0" y="78"/>
                    <a:pt x="4" y="49"/>
                  </a:cubicBezTo>
                  <a:cubicBezTo>
                    <a:pt x="9" y="20"/>
                    <a:pt x="36" y="0"/>
                    <a:pt x="65" y="5"/>
                  </a:cubicBezTo>
                  <a:cubicBezTo>
                    <a:pt x="94" y="9"/>
                    <a:pt x="114" y="37"/>
                    <a:pt x="109" y="66"/>
                  </a:cubicBezTo>
                  <a:cubicBezTo>
                    <a:pt x="104" y="94"/>
                    <a:pt x="77" y="114"/>
                    <a:pt x="48" y="110"/>
                  </a:cubicBezTo>
                  <a:close/>
                  <a:moveTo>
                    <a:pt x="65" y="7"/>
                  </a:moveTo>
                  <a:cubicBezTo>
                    <a:pt x="37" y="3"/>
                    <a:pt x="11" y="22"/>
                    <a:pt x="6" y="49"/>
                  </a:cubicBezTo>
                  <a:cubicBezTo>
                    <a:pt x="2" y="77"/>
                    <a:pt x="21" y="103"/>
                    <a:pt x="49" y="107"/>
                  </a:cubicBezTo>
                  <a:cubicBezTo>
                    <a:pt x="76" y="112"/>
                    <a:pt x="102" y="93"/>
                    <a:pt x="107" y="65"/>
                  </a:cubicBezTo>
                  <a:cubicBezTo>
                    <a:pt x="111" y="37"/>
                    <a:pt x="92" y="11"/>
                    <a:pt x="65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43" name="Freeform 172">
              <a:extLst>
                <a:ext uri="{FF2B5EF4-FFF2-40B4-BE49-F238E27FC236}">
                  <a16:creationId xmlns:a16="http://schemas.microsoft.com/office/drawing/2014/main" id="{AD9714B4-4144-42B4-ACFF-11E7FBC26D7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378" y="3253"/>
              <a:ext cx="188" cy="187"/>
            </a:xfrm>
            <a:custGeom>
              <a:avLst/>
              <a:gdLst>
                <a:gd name="T0" fmla="*/ 70 w 163"/>
                <a:gd name="T1" fmla="*/ 156 h 163"/>
                <a:gd name="T2" fmla="*/ 7 w 163"/>
                <a:gd name="T3" fmla="*/ 69 h 163"/>
                <a:gd name="T4" fmla="*/ 94 w 163"/>
                <a:gd name="T5" fmla="*/ 6 h 163"/>
                <a:gd name="T6" fmla="*/ 157 w 163"/>
                <a:gd name="T7" fmla="*/ 93 h 163"/>
                <a:gd name="T8" fmla="*/ 70 w 163"/>
                <a:gd name="T9" fmla="*/ 156 h 163"/>
                <a:gd name="T10" fmla="*/ 93 w 163"/>
                <a:gd name="T11" fmla="*/ 8 h 163"/>
                <a:gd name="T12" fmla="*/ 9 w 163"/>
                <a:gd name="T13" fmla="*/ 70 h 163"/>
                <a:gd name="T14" fmla="*/ 70 w 163"/>
                <a:gd name="T15" fmla="*/ 154 h 163"/>
                <a:gd name="T16" fmla="*/ 154 w 163"/>
                <a:gd name="T17" fmla="*/ 93 h 163"/>
                <a:gd name="T18" fmla="*/ 93 w 163"/>
                <a:gd name="T19" fmla="*/ 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3" h="163">
                  <a:moveTo>
                    <a:pt x="70" y="156"/>
                  </a:moveTo>
                  <a:cubicBezTo>
                    <a:pt x="28" y="150"/>
                    <a:pt x="0" y="111"/>
                    <a:pt x="7" y="69"/>
                  </a:cubicBezTo>
                  <a:cubicBezTo>
                    <a:pt x="13" y="28"/>
                    <a:pt x="52" y="0"/>
                    <a:pt x="94" y="6"/>
                  </a:cubicBezTo>
                  <a:cubicBezTo>
                    <a:pt x="135" y="13"/>
                    <a:pt x="163" y="52"/>
                    <a:pt x="157" y="93"/>
                  </a:cubicBezTo>
                  <a:cubicBezTo>
                    <a:pt x="150" y="134"/>
                    <a:pt x="111" y="163"/>
                    <a:pt x="70" y="156"/>
                  </a:cubicBezTo>
                  <a:close/>
                  <a:moveTo>
                    <a:pt x="93" y="8"/>
                  </a:moveTo>
                  <a:cubicBezTo>
                    <a:pt x="53" y="2"/>
                    <a:pt x="15" y="30"/>
                    <a:pt x="9" y="70"/>
                  </a:cubicBezTo>
                  <a:cubicBezTo>
                    <a:pt x="3" y="110"/>
                    <a:pt x="30" y="147"/>
                    <a:pt x="70" y="154"/>
                  </a:cubicBezTo>
                  <a:cubicBezTo>
                    <a:pt x="110" y="160"/>
                    <a:pt x="148" y="133"/>
                    <a:pt x="154" y="93"/>
                  </a:cubicBezTo>
                  <a:cubicBezTo>
                    <a:pt x="161" y="53"/>
                    <a:pt x="133" y="15"/>
                    <a:pt x="9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44" name="Freeform 173">
              <a:extLst>
                <a:ext uri="{FF2B5EF4-FFF2-40B4-BE49-F238E27FC236}">
                  <a16:creationId xmlns:a16="http://schemas.microsoft.com/office/drawing/2014/main" id="{EDAA6BF1-E47B-4B09-AE92-7D384795E556}"/>
                </a:ext>
              </a:extLst>
            </p:cNvPr>
            <p:cNvSpPr>
              <a:spLocks/>
            </p:cNvSpPr>
            <p:nvPr/>
          </p:nvSpPr>
          <p:spPr bwMode="auto">
            <a:xfrm>
              <a:off x="7683" y="4763"/>
              <a:ext cx="65" cy="64"/>
            </a:xfrm>
            <a:custGeom>
              <a:avLst/>
              <a:gdLst>
                <a:gd name="T0" fmla="*/ 54 w 56"/>
                <a:gd name="T1" fmla="*/ 32 h 56"/>
                <a:gd name="T2" fmla="*/ 24 w 56"/>
                <a:gd name="T3" fmla="*/ 54 h 56"/>
                <a:gd name="T4" fmla="*/ 2 w 56"/>
                <a:gd name="T5" fmla="*/ 24 h 56"/>
                <a:gd name="T6" fmla="*/ 32 w 56"/>
                <a:gd name="T7" fmla="*/ 2 h 56"/>
                <a:gd name="T8" fmla="*/ 54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4" y="32"/>
                  </a:moveTo>
                  <a:cubicBezTo>
                    <a:pt x="51" y="46"/>
                    <a:pt x="38" y="56"/>
                    <a:pt x="24" y="54"/>
                  </a:cubicBezTo>
                  <a:cubicBezTo>
                    <a:pt x="9" y="51"/>
                    <a:pt x="0" y="38"/>
                    <a:pt x="2" y="24"/>
                  </a:cubicBezTo>
                  <a:cubicBezTo>
                    <a:pt x="4" y="9"/>
                    <a:pt x="18" y="0"/>
                    <a:pt x="32" y="2"/>
                  </a:cubicBezTo>
                  <a:cubicBezTo>
                    <a:pt x="46" y="4"/>
                    <a:pt x="56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45" name="Freeform 174">
              <a:extLst>
                <a:ext uri="{FF2B5EF4-FFF2-40B4-BE49-F238E27FC236}">
                  <a16:creationId xmlns:a16="http://schemas.microsoft.com/office/drawing/2014/main" id="{830D4EC6-C158-4732-A612-BE685709CAB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667" y="4747"/>
              <a:ext cx="97" cy="97"/>
            </a:xfrm>
            <a:custGeom>
              <a:avLst/>
              <a:gdLst>
                <a:gd name="T0" fmla="*/ 36 w 84"/>
                <a:gd name="T1" fmla="*/ 80 h 84"/>
                <a:gd name="T2" fmla="*/ 3 w 84"/>
                <a:gd name="T3" fmla="*/ 36 h 84"/>
                <a:gd name="T4" fmla="*/ 48 w 84"/>
                <a:gd name="T5" fmla="*/ 3 h 84"/>
                <a:gd name="T6" fmla="*/ 80 w 84"/>
                <a:gd name="T7" fmla="*/ 48 h 84"/>
                <a:gd name="T8" fmla="*/ 36 w 84"/>
                <a:gd name="T9" fmla="*/ 80 h 84"/>
                <a:gd name="T10" fmla="*/ 48 w 84"/>
                <a:gd name="T11" fmla="*/ 5 h 84"/>
                <a:gd name="T12" fmla="*/ 5 w 84"/>
                <a:gd name="T13" fmla="*/ 36 h 84"/>
                <a:gd name="T14" fmla="*/ 36 w 84"/>
                <a:gd name="T15" fmla="*/ 79 h 84"/>
                <a:gd name="T16" fmla="*/ 79 w 84"/>
                <a:gd name="T17" fmla="*/ 48 h 84"/>
                <a:gd name="T18" fmla="*/ 48 w 84"/>
                <a:gd name="T19" fmla="*/ 5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4" h="84">
                  <a:moveTo>
                    <a:pt x="36" y="80"/>
                  </a:moveTo>
                  <a:cubicBezTo>
                    <a:pt x="14" y="77"/>
                    <a:pt x="0" y="57"/>
                    <a:pt x="3" y="36"/>
                  </a:cubicBezTo>
                  <a:cubicBezTo>
                    <a:pt x="7" y="14"/>
                    <a:pt x="27" y="0"/>
                    <a:pt x="48" y="3"/>
                  </a:cubicBezTo>
                  <a:cubicBezTo>
                    <a:pt x="69" y="7"/>
                    <a:pt x="84" y="27"/>
                    <a:pt x="80" y="48"/>
                  </a:cubicBezTo>
                  <a:cubicBezTo>
                    <a:pt x="77" y="69"/>
                    <a:pt x="57" y="84"/>
                    <a:pt x="36" y="80"/>
                  </a:cubicBezTo>
                  <a:close/>
                  <a:moveTo>
                    <a:pt x="48" y="5"/>
                  </a:moveTo>
                  <a:cubicBezTo>
                    <a:pt x="27" y="2"/>
                    <a:pt x="8" y="16"/>
                    <a:pt x="5" y="36"/>
                  </a:cubicBezTo>
                  <a:cubicBezTo>
                    <a:pt x="2" y="56"/>
                    <a:pt x="16" y="75"/>
                    <a:pt x="36" y="79"/>
                  </a:cubicBezTo>
                  <a:cubicBezTo>
                    <a:pt x="56" y="82"/>
                    <a:pt x="75" y="68"/>
                    <a:pt x="79" y="48"/>
                  </a:cubicBezTo>
                  <a:cubicBezTo>
                    <a:pt x="82" y="27"/>
                    <a:pt x="68" y="8"/>
                    <a:pt x="48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46" name="Freeform 175">
              <a:extLst>
                <a:ext uri="{FF2B5EF4-FFF2-40B4-BE49-F238E27FC236}">
                  <a16:creationId xmlns:a16="http://schemas.microsoft.com/office/drawing/2014/main" id="{C66C86BB-3FE6-428F-9EB3-4814CEAC541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646" y="4726"/>
              <a:ext cx="139" cy="138"/>
            </a:xfrm>
            <a:custGeom>
              <a:avLst/>
              <a:gdLst>
                <a:gd name="T0" fmla="*/ 51 w 120"/>
                <a:gd name="T1" fmla="*/ 115 h 120"/>
                <a:gd name="T2" fmla="*/ 5 w 120"/>
                <a:gd name="T3" fmla="*/ 51 h 120"/>
                <a:gd name="T4" fmla="*/ 69 w 120"/>
                <a:gd name="T5" fmla="*/ 5 h 120"/>
                <a:gd name="T6" fmla="*/ 115 w 120"/>
                <a:gd name="T7" fmla="*/ 68 h 120"/>
                <a:gd name="T8" fmla="*/ 51 w 120"/>
                <a:gd name="T9" fmla="*/ 115 h 120"/>
                <a:gd name="T10" fmla="*/ 68 w 120"/>
                <a:gd name="T11" fmla="*/ 6 h 120"/>
                <a:gd name="T12" fmla="*/ 6 w 120"/>
                <a:gd name="T13" fmla="*/ 51 h 120"/>
                <a:gd name="T14" fmla="*/ 51 w 120"/>
                <a:gd name="T15" fmla="*/ 113 h 120"/>
                <a:gd name="T16" fmla="*/ 113 w 120"/>
                <a:gd name="T17" fmla="*/ 68 h 120"/>
                <a:gd name="T18" fmla="*/ 68 w 120"/>
                <a:gd name="T19" fmla="*/ 6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0" h="120">
                  <a:moveTo>
                    <a:pt x="51" y="115"/>
                  </a:moveTo>
                  <a:cubicBezTo>
                    <a:pt x="21" y="110"/>
                    <a:pt x="0" y="81"/>
                    <a:pt x="5" y="51"/>
                  </a:cubicBezTo>
                  <a:cubicBezTo>
                    <a:pt x="10" y="21"/>
                    <a:pt x="38" y="0"/>
                    <a:pt x="69" y="5"/>
                  </a:cubicBezTo>
                  <a:cubicBezTo>
                    <a:pt x="99" y="10"/>
                    <a:pt x="120" y="38"/>
                    <a:pt x="115" y="68"/>
                  </a:cubicBezTo>
                  <a:cubicBezTo>
                    <a:pt x="110" y="99"/>
                    <a:pt x="81" y="120"/>
                    <a:pt x="51" y="115"/>
                  </a:cubicBezTo>
                  <a:close/>
                  <a:moveTo>
                    <a:pt x="68" y="6"/>
                  </a:moveTo>
                  <a:cubicBezTo>
                    <a:pt x="39" y="2"/>
                    <a:pt x="11" y="22"/>
                    <a:pt x="6" y="51"/>
                  </a:cubicBezTo>
                  <a:cubicBezTo>
                    <a:pt x="2" y="81"/>
                    <a:pt x="22" y="108"/>
                    <a:pt x="51" y="113"/>
                  </a:cubicBezTo>
                  <a:cubicBezTo>
                    <a:pt x="81" y="118"/>
                    <a:pt x="108" y="98"/>
                    <a:pt x="113" y="68"/>
                  </a:cubicBezTo>
                  <a:cubicBezTo>
                    <a:pt x="118" y="39"/>
                    <a:pt x="98" y="11"/>
                    <a:pt x="68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47" name="Freeform 176">
              <a:extLst>
                <a:ext uri="{FF2B5EF4-FFF2-40B4-BE49-F238E27FC236}">
                  <a16:creationId xmlns:a16="http://schemas.microsoft.com/office/drawing/2014/main" id="{404981A1-19FD-427A-8EBB-E58AE032BB37}"/>
                </a:ext>
              </a:extLst>
            </p:cNvPr>
            <p:cNvSpPr>
              <a:spLocks/>
            </p:cNvSpPr>
            <p:nvPr/>
          </p:nvSpPr>
          <p:spPr bwMode="auto">
            <a:xfrm>
              <a:off x="9043" y="4990"/>
              <a:ext cx="84" cy="84"/>
            </a:xfrm>
            <a:custGeom>
              <a:avLst/>
              <a:gdLst>
                <a:gd name="T0" fmla="*/ 70 w 73"/>
                <a:gd name="T1" fmla="*/ 42 h 73"/>
                <a:gd name="T2" fmla="*/ 31 w 73"/>
                <a:gd name="T3" fmla="*/ 70 h 73"/>
                <a:gd name="T4" fmla="*/ 3 w 73"/>
                <a:gd name="T5" fmla="*/ 31 h 73"/>
                <a:gd name="T6" fmla="*/ 42 w 73"/>
                <a:gd name="T7" fmla="*/ 3 h 73"/>
                <a:gd name="T8" fmla="*/ 70 w 73"/>
                <a:gd name="T9" fmla="*/ 42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" h="73">
                  <a:moveTo>
                    <a:pt x="70" y="42"/>
                  </a:moveTo>
                  <a:cubicBezTo>
                    <a:pt x="67" y="60"/>
                    <a:pt x="50" y="73"/>
                    <a:pt x="31" y="70"/>
                  </a:cubicBezTo>
                  <a:cubicBezTo>
                    <a:pt x="13" y="67"/>
                    <a:pt x="0" y="50"/>
                    <a:pt x="3" y="31"/>
                  </a:cubicBezTo>
                  <a:cubicBezTo>
                    <a:pt x="6" y="13"/>
                    <a:pt x="23" y="0"/>
                    <a:pt x="42" y="3"/>
                  </a:cubicBezTo>
                  <a:cubicBezTo>
                    <a:pt x="60" y="6"/>
                    <a:pt x="73" y="23"/>
                    <a:pt x="70" y="4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48" name="Freeform 177">
              <a:extLst>
                <a:ext uri="{FF2B5EF4-FFF2-40B4-BE49-F238E27FC236}">
                  <a16:creationId xmlns:a16="http://schemas.microsoft.com/office/drawing/2014/main" id="{BDE1EEC9-BA99-4FBE-94AA-06FFD6511F2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22" y="4969"/>
              <a:ext cx="126" cy="126"/>
            </a:xfrm>
            <a:custGeom>
              <a:avLst/>
              <a:gdLst>
                <a:gd name="T0" fmla="*/ 47 w 109"/>
                <a:gd name="T1" fmla="*/ 104 h 109"/>
                <a:gd name="T2" fmla="*/ 5 w 109"/>
                <a:gd name="T3" fmla="*/ 47 h 109"/>
                <a:gd name="T4" fmla="*/ 63 w 109"/>
                <a:gd name="T5" fmla="*/ 5 h 109"/>
                <a:gd name="T6" fmla="*/ 105 w 109"/>
                <a:gd name="T7" fmla="*/ 62 h 109"/>
                <a:gd name="T8" fmla="*/ 47 w 109"/>
                <a:gd name="T9" fmla="*/ 104 h 109"/>
                <a:gd name="T10" fmla="*/ 62 w 109"/>
                <a:gd name="T11" fmla="*/ 7 h 109"/>
                <a:gd name="T12" fmla="*/ 7 w 109"/>
                <a:gd name="T13" fmla="*/ 47 h 109"/>
                <a:gd name="T14" fmla="*/ 47 w 109"/>
                <a:gd name="T15" fmla="*/ 102 h 109"/>
                <a:gd name="T16" fmla="*/ 102 w 109"/>
                <a:gd name="T17" fmla="*/ 62 h 109"/>
                <a:gd name="T18" fmla="*/ 62 w 109"/>
                <a:gd name="T19" fmla="*/ 7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9" h="109">
                  <a:moveTo>
                    <a:pt x="47" y="104"/>
                  </a:moveTo>
                  <a:cubicBezTo>
                    <a:pt x="19" y="100"/>
                    <a:pt x="0" y="74"/>
                    <a:pt x="5" y="47"/>
                  </a:cubicBezTo>
                  <a:cubicBezTo>
                    <a:pt x="9" y="19"/>
                    <a:pt x="35" y="0"/>
                    <a:pt x="63" y="5"/>
                  </a:cubicBezTo>
                  <a:cubicBezTo>
                    <a:pt x="90" y="9"/>
                    <a:pt x="109" y="35"/>
                    <a:pt x="105" y="62"/>
                  </a:cubicBezTo>
                  <a:cubicBezTo>
                    <a:pt x="100" y="90"/>
                    <a:pt x="74" y="109"/>
                    <a:pt x="47" y="104"/>
                  </a:cubicBezTo>
                  <a:close/>
                  <a:moveTo>
                    <a:pt x="62" y="7"/>
                  </a:moveTo>
                  <a:cubicBezTo>
                    <a:pt x="36" y="3"/>
                    <a:pt x="11" y="21"/>
                    <a:pt x="7" y="47"/>
                  </a:cubicBezTo>
                  <a:cubicBezTo>
                    <a:pt x="3" y="73"/>
                    <a:pt x="21" y="98"/>
                    <a:pt x="47" y="102"/>
                  </a:cubicBezTo>
                  <a:cubicBezTo>
                    <a:pt x="73" y="106"/>
                    <a:pt x="98" y="88"/>
                    <a:pt x="102" y="62"/>
                  </a:cubicBezTo>
                  <a:cubicBezTo>
                    <a:pt x="107" y="36"/>
                    <a:pt x="89" y="11"/>
                    <a:pt x="62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49" name="Freeform 178">
              <a:extLst>
                <a:ext uri="{FF2B5EF4-FFF2-40B4-BE49-F238E27FC236}">
                  <a16:creationId xmlns:a16="http://schemas.microsoft.com/office/drawing/2014/main" id="{1D4D500E-0334-435F-B2F7-AE24AACF898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995" y="4943"/>
              <a:ext cx="179" cy="178"/>
            </a:xfrm>
            <a:custGeom>
              <a:avLst/>
              <a:gdLst>
                <a:gd name="T0" fmla="*/ 66 w 155"/>
                <a:gd name="T1" fmla="*/ 149 h 155"/>
                <a:gd name="T2" fmla="*/ 6 w 155"/>
                <a:gd name="T3" fmla="*/ 66 h 155"/>
                <a:gd name="T4" fmla="*/ 89 w 155"/>
                <a:gd name="T5" fmla="*/ 6 h 155"/>
                <a:gd name="T6" fmla="*/ 149 w 155"/>
                <a:gd name="T7" fmla="*/ 89 h 155"/>
                <a:gd name="T8" fmla="*/ 66 w 155"/>
                <a:gd name="T9" fmla="*/ 149 h 155"/>
                <a:gd name="T10" fmla="*/ 89 w 155"/>
                <a:gd name="T11" fmla="*/ 8 h 155"/>
                <a:gd name="T12" fmla="*/ 8 w 155"/>
                <a:gd name="T13" fmla="*/ 67 h 155"/>
                <a:gd name="T14" fmla="*/ 67 w 155"/>
                <a:gd name="T15" fmla="*/ 147 h 155"/>
                <a:gd name="T16" fmla="*/ 147 w 155"/>
                <a:gd name="T17" fmla="*/ 88 h 155"/>
                <a:gd name="T18" fmla="*/ 89 w 155"/>
                <a:gd name="T19" fmla="*/ 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5" h="155">
                  <a:moveTo>
                    <a:pt x="66" y="149"/>
                  </a:moveTo>
                  <a:cubicBezTo>
                    <a:pt x="27" y="143"/>
                    <a:pt x="0" y="106"/>
                    <a:pt x="6" y="66"/>
                  </a:cubicBezTo>
                  <a:cubicBezTo>
                    <a:pt x="13" y="27"/>
                    <a:pt x="50" y="0"/>
                    <a:pt x="89" y="6"/>
                  </a:cubicBezTo>
                  <a:cubicBezTo>
                    <a:pt x="128" y="12"/>
                    <a:pt x="155" y="50"/>
                    <a:pt x="149" y="89"/>
                  </a:cubicBezTo>
                  <a:cubicBezTo>
                    <a:pt x="143" y="128"/>
                    <a:pt x="106" y="155"/>
                    <a:pt x="66" y="149"/>
                  </a:cubicBezTo>
                  <a:close/>
                  <a:moveTo>
                    <a:pt x="89" y="8"/>
                  </a:moveTo>
                  <a:cubicBezTo>
                    <a:pt x="50" y="2"/>
                    <a:pt x="15" y="28"/>
                    <a:pt x="8" y="67"/>
                  </a:cubicBezTo>
                  <a:cubicBezTo>
                    <a:pt x="2" y="105"/>
                    <a:pt x="29" y="141"/>
                    <a:pt x="67" y="147"/>
                  </a:cubicBezTo>
                  <a:cubicBezTo>
                    <a:pt x="105" y="153"/>
                    <a:pt x="141" y="127"/>
                    <a:pt x="147" y="88"/>
                  </a:cubicBezTo>
                  <a:cubicBezTo>
                    <a:pt x="153" y="50"/>
                    <a:pt x="127" y="14"/>
                    <a:pt x="89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50" name="Freeform 179">
              <a:extLst>
                <a:ext uri="{FF2B5EF4-FFF2-40B4-BE49-F238E27FC236}">
                  <a16:creationId xmlns:a16="http://schemas.microsoft.com/office/drawing/2014/main" id="{C42F0547-EB5B-41F7-88A2-06CC8658E830}"/>
                </a:ext>
              </a:extLst>
            </p:cNvPr>
            <p:cNvSpPr>
              <a:spLocks/>
            </p:cNvSpPr>
            <p:nvPr/>
          </p:nvSpPr>
          <p:spPr bwMode="auto">
            <a:xfrm>
              <a:off x="9072" y="4474"/>
              <a:ext cx="64" cy="64"/>
            </a:xfrm>
            <a:custGeom>
              <a:avLst/>
              <a:gdLst>
                <a:gd name="T0" fmla="*/ 54 w 56"/>
                <a:gd name="T1" fmla="*/ 32 h 56"/>
                <a:gd name="T2" fmla="*/ 24 w 56"/>
                <a:gd name="T3" fmla="*/ 54 h 56"/>
                <a:gd name="T4" fmla="*/ 2 w 56"/>
                <a:gd name="T5" fmla="*/ 24 h 56"/>
                <a:gd name="T6" fmla="*/ 32 w 56"/>
                <a:gd name="T7" fmla="*/ 2 h 56"/>
                <a:gd name="T8" fmla="*/ 54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4" y="32"/>
                  </a:moveTo>
                  <a:cubicBezTo>
                    <a:pt x="51" y="46"/>
                    <a:pt x="38" y="56"/>
                    <a:pt x="24" y="54"/>
                  </a:cubicBezTo>
                  <a:cubicBezTo>
                    <a:pt x="9" y="51"/>
                    <a:pt x="0" y="38"/>
                    <a:pt x="2" y="24"/>
                  </a:cubicBezTo>
                  <a:cubicBezTo>
                    <a:pt x="4" y="9"/>
                    <a:pt x="18" y="0"/>
                    <a:pt x="32" y="2"/>
                  </a:cubicBezTo>
                  <a:cubicBezTo>
                    <a:pt x="46" y="4"/>
                    <a:pt x="56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51" name="Freeform 180">
              <a:extLst>
                <a:ext uri="{FF2B5EF4-FFF2-40B4-BE49-F238E27FC236}">
                  <a16:creationId xmlns:a16="http://schemas.microsoft.com/office/drawing/2014/main" id="{C271C29A-1098-4C15-A7D7-4CA58FEDE84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55" y="4458"/>
              <a:ext cx="97" cy="96"/>
            </a:xfrm>
            <a:custGeom>
              <a:avLst/>
              <a:gdLst>
                <a:gd name="T0" fmla="*/ 36 w 84"/>
                <a:gd name="T1" fmla="*/ 80 h 84"/>
                <a:gd name="T2" fmla="*/ 3 w 84"/>
                <a:gd name="T3" fmla="*/ 36 h 84"/>
                <a:gd name="T4" fmla="*/ 48 w 84"/>
                <a:gd name="T5" fmla="*/ 3 h 84"/>
                <a:gd name="T6" fmla="*/ 80 w 84"/>
                <a:gd name="T7" fmla="*/ 48 h 84"/>
                <a:gd name="T8" fmla="*/ 36 w 84"/>
                <a:gd name="T9" fmla="*/ 80 h 84"/>
                <a:gd name="T10" fmla="*/ 48 w 84"/>
                <a:gd name="T11" fmla="*/ 5 h 84"/>
                <a:gd name="T12" fmla="*/ 5 w 84"/>
                <a:gd name="T13" fmla="*/ 36 h 84"/>
                <a:gd name="T14" fmla="*/ 36 w 84"/>
                <a:gd name="T15" fmla="*/ 79 h 84"/>
                <a:gd name="T16" fmla="*/ 79 w 84"/>
                <a:gd name="T17" fmla="*/ 48 h 84"/>
                <a:gd name="T18" fmla="*/ 48 w 84"/>
                <a:gd name="T19" fmla="*/ 5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4" h="84">
                  <a:moveTo>
                    <a:pt x="36" y="80"/>
                  </a:moveTo>
                  <a:cubicBezTo>
                    <a:pt x="14" y="77"/>
                    <a:pt x="0" y="57"/>
                    <a:pt x="3" y="36"/>
                  </a:cubicBezTo>
                  <a:cubicBezTo>
                    <a:pt x="7" y="14"/>
                    <a:pt x="27" y="0"/>
                    <a:pt x="48" y="3"/>
                  </a:cubicBezTo>
                  <a:cubicBezTo>
                    <a:pt x="69" y="7"/>
                    <a:pt x="84" y="27"/>
                    <a:pt x="80" y="48"/>
                  </a:cubicBezTo>
                  <a:cubicBezTo>
                    <a:pt x="77" y="69"/>
                    <a:pt x="57" y="84"/>
                    <a:pt x="36" y="80"/>
                  </a:cubicBezTo>
                  <a:close/>
                  <a:moveTo>
                    <a:pt x="48" y="5"/>
                  </a:moveTo>
                  <a:cubicBezTo>
                    <a:pt x="27" y="2"/>
                    <a:pt x="8" y="16"/>
                    <a:pt x="5" y="36"/>
                  </a:cubicBezTo>
                  <a:cubicBezTo>
                    <a:pt x="2" y="56"/>
                    <a:pt x="16" y="75"/>
                    <a:pt x="36" y="79"/>
                  </a:cubicBezTo>
                  <a:cubicBezTo>
                    <a:pt x="56" y="82"/>
                    <a:pt x="75" y="68"/>
                    <a:pt x="79" y="48"/>
                  </a:cubicBezTo>
                  <a:cubicBezTo>
                    <a:pt x="82" y="27"/>
                    <a:pt x="68" y="8"/>
                    <a:pt x="48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52" name="Freeform 181">
              <a:extLst>
                <a:ext uri="{FF2B5EF4-FFF2-40B4-BE49-F238E27FC236}">
                  <a16:creationId xmlns:a16="http://schemas.microsoft.com/office/drawing/2014/main" id="{EEB2C8A2-2540-4446-A511-88BA9299151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35" y="4437"/>
              <a:ext cx="138" cy="138"/>
            </a:xfrm>
            <a:custGeom>
              <a:avLst/>
              <a:gdLst>
                <a:gd name="T0" fmla="*/ 51 w 120"/>
                <a:gd name="T1" fmla="*/ 115 h 120"/>
                <a:gd name="T2" fmla="*/ 5 w 120"/>
                <a:gd name="T3" fmla="*/ 51 h 120"/>
                <a:gd name="T4" fmla="*/ 68 w 120"/>
                <a:gd name="T5" fmla="*/ 5 h 120"/>
                <a:gd name="T6" fmla="*/ 115 w 120"/>
                <a:gd name="T7" fmla="*/ 68 h 120"/>
                <a:gd name="T8" fmla="*/ 51 w 120"/>
                <a:gd name="T9" fmla="*/ 115 h 120"/>
                <a:gd name="T10" fmla="*/ 68 w 120"/>
                <a:gd name="T11" fmla="*/ 6 h 120"/>
                <a:gd name="T12" fmla="*/ 6 w 120"/>
                <a:gd name="T13" fmla="*/ 51 h 120"/>
                <a:gd name="T14" fmla="*/ 51 w 120"/>
                <a:gd name="T15" fmla="*/ 113 h 120"/>
                <a:gd name="T16" fmla="*/ 113 w 120"/>
                <a:gd name="T17" fmla="*/ 68 h 120"/>
                <a:gd name="T18" fmla="*/ 68 w 120"/>
                <a:gd name="T19" fmla="*/ 6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0" h="120">
                  <a:moveTo>
                    <a:pt x="51" y="115"/>
                  </a:moveTo>
                  <a:cubicBezTo>
                    <a:pt x="21" y="110"/>
                    <a:pt x="0" y="81"/>
                    <a:pt x="5" y="51"/>
                  </a:cubicBezTo>
                  <a:cubicBezTo>
                    <a:pt x="10" y="21"/>
                    <a:pt x="38" y="0"/>
                    <a:pt x="68" y="5"/>
                  </a:cubicBezTo>
                  <a:cubicBezTo>
                    <a:pt x="99" y="9"/>
                    <a:pt x="120" y="38"/>
                    <a:pt x="115" y="68"/>
                  </a:cubicBezTo>
                  <a:cubicBezTo>
                    <a:pt x="110" y="99"/>
                    <a:pt x="81" y="120"/>
                    <a:pt x="51" y="115"/>
                  </a:cubicBezTo>
                  <a:close/>
                  <a:moveTo>
                    <a:pt x="68" y="6"/>
                  </a:moveTo>
                  <a:cubicBezTo>
                    <a:pt x="39" y="2"/>
                    <a:pt x="11" y="22"/>
                    <a:pt x="6" y="51"/>
                  </a:cubicBezTo>
                  <a:cubicBezTo>
                    <a:pt x="2" y="81"/>
                    <a:pt x="22" y="108"/>
                    <a:pt x="51" y="113"/>
                  </a:cubicBezTo>
                  <a:cubicBezTo>
                    <a:pt x="81" y="118"/>
                    <a:pt x="108" y="98"/>
                    <a:pt x="113" y="68"/>
                  </a:cubicBezTo>
                  <a:cubicBezTo>
                    <a:pt x="118" y="39"/>
                    <a:pt x="98" y="11"/>
                    <a:pt x="68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</p:grpSp>
      <p:grpSp>
        <p:nvGrpSpPr>
          <p:cNvPr id="553" name="Group 4">
            <a:extLst>
              <a:ext uri="{FF2B5EF4-FFF2-40B4-BE49-F238E27FC236}">
                <a16:creationId xmlns:a16="http://schemas.microsoft.com/office/drawing/2014/main" id="{A21554C2-F26D-448C-853C-8E8D3AA4E37E}"/>
              </a:ext>
            </a:extLst>
          </p:cNvPr>
          <p:cNvGrpSpPr>
            <a:grpSpLocks noChangeAspect="1"/>
          </p:cNvGrpSpPr>
          <p:nvPr userDrawn="1"/>
        </p:nvGrpSpPr>
        <p:grpSpPr bwMode="auto">
          <a:xfrm rot="1979636">
            <a:off x="-3198227" y="4920544"/>
            <a:ext cx="7980362" cy="4732338"/>
            <a:chOff x="4539" y="2829"/>
            <a:chExt cx="5027" cy="2981"/>
          </a:xfrm>
          <a:solidFill>
            <a:schemeClr val="bg1">
              <a:alpha val="50000"/>
            </a:schemeClr>
          </a:solidFill>
        </p:grpSpPr>
        <p:sp>
          <p:nvSpPr>
            <p:cNvPr id="554" name="Freeform 5">
              <a:extLst>
                <a:ext uri="{FF2B5EF4-FFF2-40B4-BE49-F238E27FC236}">
                  <a16:creationId xmlns:a16="http://schemas.microsoft.com/office/drawing/2014/main" id="{0B71DD1C-34D0-43E6-92D6-22C0480BB18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795" y="4447"/>
              <a:ext cx="417" cy="346"/>
            </a:xfrm>
            <a:custGeom>
              <a:avLst/>
              <a:gdLst>
                <a:gd name="T0" fmla="*/ 417 w 417"/>
                <a:gd name="T1" fmla="*/ 132 h 346"/>
                <a:gd name="T2" fmla="*/ 256 w 417"/>
                <a:gd name="T3" fmla="*/ 346 h 346"/>
                <a:gd name="T4" fmla="*/ 254 w 417"/>
                <a:gd name="T5" fmla="*/ 344 h 346"/>
                <a:gd name="T6" fmla="*/ 0 w 417"/>
                <a:gd name="T7" fmla="*/ 0 h 346"/>
                <a:gd name="T8" fmla="*/ 417 w 417"/>
                <a:gd name="T9" fmla="*/ 132 h 346"/>
                <a:gd name="T10" fmla="*/ 256 w 417"/>
                <a:gd name="T11" fmla="*/ 339 h 346"/>
                <a:gd name="T12" fmla="*/ 411 w 417"/>
                <a:gd name="T13" fmla="*/ 134 h 346"/>
                <a:gd name="T14" fmla="*/ 11 w 417"/>
                <a:gd name="T15" fmla="*/ 7 h 346"/>
                <a:gd name="T16" fmla="*/ 256 w 417"/>
                <a:gd name="T17" fmla="*/ 339 h 3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17" h="346">
                  <a:moveTo>
                    <a:pt x="417" y="132"/>
                  </a:moveTo>
                  <a:lnTo>
                    <a:pt x="256" y="346"/>
                  </a:lnTo>
                  <a:lnTo>
                    <a:pt x="254" y="344"/>
                  </a:lnTo>
                  <a:lnTo>
                    <a:pt x="0" y="0"/>
                  </a:lnTo>
                  <a:lnTo>
                    <a:pt x="417" y="132"/>
                  </a:lnTo>
                  <a:close/>
                  <a:moveTo>
                    <a:pt x="256" y="339"/>
                  </a:moveTo>
                  <a:lnTo>
                    <a:pt x="411" y="134"/>
                  </a:lnTo>
                  <a:lnTo>
                    <a:pt x="11" y="7"/>
                  </a:lnTo>
                  <a:lnTo>
                    <a:pt x="256" y="33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55" name="Freeform 6">
              <a:extLst>
                <a:ext uri="{FF2B5EF4-FFF2-40B4-BE49-F238E27FC236}">
                  <a16:creationId xmlns:a16="http://schemas.microsoft.com/office/drawing/2014/main" id="{A83DA3E3-26B1-4FC3-BC7D-300263A932D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17" y="4448"/>
              <a:ext cx="737" cy="468"/>
            </a:xfrm>
            <a:custGeom>
              <a:avLst/>
              <a:gdLst>
                <a:gd name="T0" fmla="*/ 484 w 737"/>
                <a:gd name="T1" fmla="*/ 0 h 468"/>
                <a:gd name="T2" fmla="*/ 737 w 737"/>
                <a:gd name="T3" fmla="*/ 343 h 468"/>
                <a:gd name="T4" fmla="*/ 734 w 737"/>
                <a:gd name="T5" fmla="*/ 343 h 468"/>
                <a:gd name="T6" fmla="*/ 0 w 737"/>
                <a:gd name="T7" fmla="*/ 468 h 468"/>
                <a:gd name="T8" fmla="*/ 4 w 737"/>
                <a:gd name="T9" fmla="*/ 465 h 468"/>
                <a:gd name="T10" fmla="*/ 484 w 737"/>
                <a:gd name="T11" fmla="*/ 0 h 468"/>
                <a:gd name="T12" fmla="*/ 731 w 737"/>
                <a:gd name="T13" fmla="*/ 340 h 468"/>
                <a:gd name="T14" fmla="*/ 483 w 737"/>
                <a:gd name="T15" fmla="*/ 5 h 468"/>
                <a:gd name="T16" fmla="*/ 10 w 737"/>
                <a:gd name="T17" fmla="*/ 462 h 468"/>
                <a:gd name="T18" fmla="*/ 731 w 737"/>
                <a:gd name="T19" fmla="*/ 340 h 4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37" h="468">
                  <a:moveTo>
                    <a:pt x="484" y="0"/>
                  </a:moveTo>
                  <a:lnTo>
                    <a:pt x="737" y="343"/>
                  </a:lnTo>
                  <a:lnTo>
                    <a:pt x="734" y="343"/>
                  </a:lnTo>
                  <a:lnTo>
                    <a:pt x="0" y="468"/>
                  </a:lnTo>
                  <a:lnTo>
                    <a:pt x="4" y="465"/>
                  </a:lnTo>
                  <a:lnTo>
                    <a:pt x="484" y="0"/>
                  </a:lnTo>
                  <a:close/>
                  <a:moveTo>
                    <a:pt x="731" y="340"/>
                  </a:moveTo>
                  <a:lnTo>
                    <a:pt x="483" y="5"/>
                  </a:lnTo>
                  <a:lnTo>
                    <a:pt x="10" y="462"/>
                  </a:lnTo>
                  <a:lnTo>
                    <a:pt x="731" y="34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56" name="Freeform 7">
              <a:extLst>
                <a:ext uri="{FF2B5EF4-FFF2-40B4-BE49-F238E27FC236}">
                  <a16:creationId xmlns:a16="http://schemas.microsoft.com/office/drawing/2014/main" id="{0BA1283C-9686-4D1C-8B80-EF8E3A9A9ED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18" y="4787"/>
              <a:ext cx="1069" cy="863"/>
            </a:xfrm>
            <a:custGeom>
              <a:avLst/>
              <a:gdLst>
                <a:gd name="T0" fmla="*/ 734 w 1069"/>
                <a:gd name="T1" fmla="*/ 0 h 863"/>
                <a:gd name="T2" fmla="*/ 734 w 1069"/>
                <a:gd name="T3" fmla="*/ 1 h 863"/>
                <a:gd name="T4" fmla="*/ 1069 w 1069"/>
                <a:gd name="T5" fmla="*/ 863 h 863"/>
                <a:gd name="T6" fmla="*/ 0 w 1069"/>
                <a:gd name="T7" fmla="*/ 126 h 863"/>
                <a:gd name="T8" fmla="*/ 734 w 1069"/>
                <a:gd name="T9" fmla="*/ 0 h 863"/>
                <a:gd name="T10" fmla="*/ 1061 w 1069"/>
                <a:gd name="T11" fmla="*/ 854 h 863"/>
                <a:gd name="T12" fmla="*/ 732 w 1069"/>
                <a:gd name="T13" fmla="*/ 5 h 863"/>
                <a:gd name="T14" fmla="*/ 9 w 1069"/>
                <a:gd name="T15" fmla="*/ 128 h 863"/>
                <a:gd name="T16" fmla="*/ 1061 w 1069"/>
                <a:gd name="T17" fmla="*/ 854 h 8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69" h="863">
                  <a:moveTo>
                    <a:pt x="734" y="0"/>
                  </a:moveTo>
                  <a:lnTo>
                    <a:pt x="734" y="1"/>
                  </a:lnTo>
                  <a:lnTo>
                    <a:pt x="1069" y="863"/>
                  </a:lnTo>
                  <a:lnTo>
                    <a:pt x="0" y="126"/>
                  </a:lnTo>
                  <a:lnTo>
                    <a:pt x="734" y="0"/>
                  </a:lnTo>
                  <a:close/>
                  <a:moveTo>
                    <a:pt x="1061" y="854"/>
                  </a:moveTo>
                  <a:lnTo>
                    <a:pt x="732" y="5"/>
                  </a:lnTo>
                  <a:lnTo>
                    <a:pt x="9" y="128"/>
                  </a:lnTo>
                  <a:lnTo>
                    <a:pt x="1061" y="85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57" name="Freeform 8">
              <a:extLst>
                <a:ext uri="{FF2B5EF4-FFF2-40B4-BE49-F238E27FC236}">
                  <a16:creationId xmlns:a16="http://schemas.microsoft.com/office/drawing/2014/main" id="{BB9BE0E6-5E6E-4194-8B13-FB1401E5B13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633" y="4428"/>
              <a:ext cx="694" cy="488"/>
            </a:xfrm>
            <a:custGeom>
              <a:avLst/>
              <a:gdLst>
                <a:gd name="T0" fmla="*/ 234 w 694"/>
                <a:gd name="T1" fmla="*/ 0 h 488"/>
                <a:gd name="T2" fmla="*/ 235 w 694"/>
                <a:gd name="T3" fmla="*/ 1 h 488"/>
                <a:gd name="T4" fmla="*/ 694 w 694"/>
                <a:gd name="T5" fmla="*/ 488 h 488"/>
                <a:gd name="T6" fmla="*/ 0 w 694"/>
                <a:gd name="T7" fmla="*/ 380 h 488"/>
                <a:gd name="T8" fmla="*/ 1 w 694"/>
                <a:gd name="T9" fmla="*/ 378 h 488"/>
                <a:gd name="T10" fmla="*/ 234 w 694"/>
                <a:gd name="T11" fmla="*/ 0 h 488"/>
                <a:gd name="T12" fmla="*/ 685 w 694"/>
                <a:gd name="T13" fmla="*/ 484 h 488"/>
                <a:gd name="T14" fmla="*/ 234 w 694"/>
                <a:gd name="T15" fmla="*/ 5 h 488"/>
                <a:gd name="T16" fmla="*/ 6 w 694"/>
                <a:gd name="T17" fmla="*/ 378 h 488"/>
                <a:gd name="T18" fmla="*/ 685 w 694"/>
                <a:gd name="T19" fmla="*/ 484 h 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94" h="488">
                  <a:moveTo>
                    <a:pt x="234" y="0"/>
                  </a:moveTo>
                  <a:lnTo>
                    <a:pt x="235" y="1"/>
                  </a:lnTo>
                  <a:lnTo>
                    <a:pt x="694" y="488"/>
                  </a:lnTo>
                  <a:lnTo>
                    <a:pt x="0" y="380"/>
                  </a:lnTo>
                  <a:lnTo>
                    <a:pt x="1" y="378"/>
                  </a:lnTo>
                  <a:lnTo>
                    <a:pt x="234" y="0"/>
                  </a:lnTo>
                  <a:close/>
                  <a:moveTo>
                    <a:pt x="685" y="484"/>
                  </a:moveTo>
                  <a:lnTo>
                    <a:pt x="234" y="5"/>
                  </a:lnTo>
                  <a:lnTo>
                    <a:pt x="6" y="378"/>
                  </a:lnTo>
                  <a:lnTo>
                    <a:pt x="685" y="48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58" name="Freeform 9">
              <a:extLst>
                <a:ext uri="{FF2B5EF4-FFF2-40B4-BE49-F238E27FC236}">
                  <a16:creationId xmlns:a16="http://schemas.microsoft.com/office/drawing/2014/main" id="{E62019BE-8A20-464D-BFEB-009FD225E78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862" y="4429"/>
              <a:ext cx="943" cy="487"/>
            </a:xfrm>
            <a:custGeom>
              <a:avLst/>
              <a:gdLst>
                <a:gd name="T0" fmla="*/ 943 w 943"/>
                <a:gd name="T1" fmla="*/ 21 h 487"/>
                <a:gd name="T2" fmla="*/ 461 w 943"/>
                <a:gd name="T3" fmla="*/ 487 h 487"/>
                <a:gd name="T4" fmla="*/ 459 w 943"/>
                <a:gd name="T5" fmla="*/ 486 h 487"/>
                <a:gd name="T6" fmla="*/ 0 w 943"/>
                <a:gd name="T7" fmla="*/ 0 h 487"/>
                <a:gd name="T8" fmla="*/ 943 w 943"/>
                <a:gd name="T9" fmla="*/ 21 h 487"/>
                <a:gd name="T10" fmla="*/ 461 w 943"/>
                <a:gd name="T11" fmla="*/ 483 h 487"/>
                <a:gd name="T12" fmla="*/ 934 w 943"/>
                <a:gd name="T13" fmla="*/ 24 h 487"/>
                <a:gd name="T14" fmla="*/ 8 w 943"/>
                <a:gd name="T15" fmla="*/ 3 h 487"/>
                <a:gd name="T16" fmla="*/ 461 w 943"/>
                <a:gd name="T17" fmla="*/ 483 h 4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43" h="487">
                  <a:moveTo>
                    <a:pt x="943" y="21"/>
                  </a:moveTo>
                  <a:lnTo>
                    <a:pt x="461" y="487"/>
                  </a:lnTo>
                  <a:lnTo>
                    <a:pt x="459" y="486"/>
                  </a:lnTo>
                  <a:lnTo>
                    <a:pt x="0" y="0"/>
                  </a:lnTo>
                  <a:lnTo>
                    <a:pt x="943" y="21"/>
                  </a:lnTo>
                  <a:close/>
                  <a:moveTo>
                    <a:pt x="461" y="483"/>
                  </a:moveTo>
                  <a:lnTo>
                    <a:pt x="934" y="24"/>
                  </a:lnTo>
                  <a:lnTo>
                    <a:pt x="8" y="3"/>
                  </a:lnTo>
                  <a:lnTo>
                    <a:pt x="461" y="48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59" name="Freeform 10">
              <a:extLst>
                <a:ext uri="{FF2B5EF4-FFF2-40B4-BE49-F238E27FC236}">
                  <a16:creationId xmlns:a16="http://schemas.microsoft.com/office/drawing/2014/main" id="{62E6A2F9-3231-42C1-9DAC-D24F9E80904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865" y="3998"/>
              <a:ext cx="943" cy="455"/>
            </a:xfrm>
            <a:custGeom>
              <a:avLst/>
              <a:gdLst>
                <a:gd name="T0" fmla="*/ 78 w 943"/>
                <a:gd name="T1" fmla="*/ 0 h 455"/>
                <a:gd name="T2" fmla="*/ 943 w 943"/>
                <a:gd name="T3" fmla="*/ 455 h 455"/>
                <a:gd name="T4" fmla="*/ 0 w 943"/>
                <a:gd name="T5" fmla="*/ 434 h 455"/>
                <a:gd name="T6" fmla="*/ 78 w 943"/>
                <a:gd name="T7" fmla="*/ 0 h 455"/>
                <a:gd name="T8" fmla="*/ 928 w 943"/>
                <a:gd name="T9" fmla="*/ 450 h 455"/>
                <a:gd name="T10" fmla="*/ 80 w 943"/>
                <a:gd name="T11" fmla="*/ 5 h 455"/>
                <a:gd name="T12" fmla="*/ 4 w 943"/>
                <a:gd name="T13" fmla="*/ 431 h 455"/>
                <a:gd name="T14" fmla="*/ 928 w 943"/>
                <a:gd name="T15" fmla="*/ 450 h 4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43" h="455">
                  <a:moveTo>
                    <a:pt x="78" y="0"/>
                  </a:moveTo>
                  <a:lnTo>
                    <a:pt x="943" y="455"/>
                  </a:lnTo>
                  <a:lnTo>
                    <a:pt x="0" y="434"/>
                  </a:lnTo>
                  <a:lnTo>
                    <a:pt x="78" y="0"/>
                  </a:lnTo>
                  <a:close/>
                  <a:moveTo>
                    <a:pt x="928" y="450"/>
                  </a:moveTo>
                  <a:lnTo>
                    <a:pt x="80" y="5"/>
                  </a:lnTo>
                  <a:lnTo>
                    <a:pt x="4" y="431"/>
                  </a:lnTo>
                  <a:lnTo>
                    <a:pt x="928" y="45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60" name="Freeform 11">
              <a:extLst>
                <a:ext uri="{FF2B5EF4-FFF2-40B4-BE49-F238E27FC236}">
                  <a16:creationId xmlns:a16="http://schemas.microsoft.com/office/drawing/2014/main" id="{B859A989-5F4D-4A49-813B-9DCA3F93375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40" y="3717"/>
              <a:ext cx="863" cy="737"/>
            </a:xfrm>
            <a:custGeom>
              <a:avLst/>
              <a:gdLst>
                <a:gd name="T0" fmla="*/ 701 w 863"/>
                <a:gd name="T1" fmla="*/ 0 h 737"/>
                <a:gd name="T2" fmla="*/ 863 w 863"/>
                <a:gd name="T3" fmla="*/ 737 h 737"/>
                <a:gd name="T4" fmla="*/ 0 w 863"/>
                <a:gd name="T5" fmla="*/ 283 h 737"/>
                <a:gd name="T6" fmla="*/ 3 w 863"/>
                <a:gd name="T7" fmla="*/ 281 h 737"/>
                <a:gd name="T8" fmla="*/ 701 w 863"/>
                <a:gd name="T9" fmla="*/ 0 h 737"/>
                <a:gd name="T10" fmla="*/ 858 w 863"/>
                <a:gd name="T11" fmla="*/ 730 h 737"/>
                <a:gd name="T12" fmla="*/ 698 w 863"/>
                <a:gd name="T13" fmla="*/ 4 h 737"/>
                <a:gd name="T14" fmla="*/ 9 w 863"/>
                <a:gd name="T15" fmla="*/ 283 h 737"/>
                <a:gd name="T16" fmla="*/ 858 w 863"/>
                <a:gd name="T17" fmla="*/ 730 h 7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63" h="737">
                  <a:moveTo>
                    <a:pt x="701" y="0"/>
                  </a:moveTo>
                  <a:lnTo>
                    <a:pt x="863" y="737"/>
                  </a:lnTo>
                  <a:lnTo>
                    <a:pt x="0" y="283"/>
                  </a:lnTo>
                  <a:lnTo>
                    <a:pt x="3" y="281"/>
                  </a:lnTo>
                  <a:lnTo>
                    <a:pt x="701" y="0"/>
                  </a:lnTo>
                  <a:close/>
                  <a:moveTo>
                    <a:pt x="858" y="730"/>
                  </a:moveTo>
                  <a:lnTo>
                    <a:pt x="698" y="4"/>
                  </a:lnTo>
                  <a:lnTo>
                    <a:pt x="9" y="283"/>
                  </a:lnTo>
                  <a:lnTo>
                    <a:pt x="858" y="73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61" name="Freeform 12">
              <a:extLst>
                <a:ext uri="{FF2B5EF4-FFF2-40B4-BE49-F238E27FC236}">
                  <a16:creationId xmlns:a16="http://schemas.microsoft.com/office/drawing/2014/main" id="{4ABE10DF-C03D-4692-9A63-E64BB3EA192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583" y="3717"/>
              <a:ext cx="1066" cy="286"/>
            </a:xfrm>
            <a:custGeom>
              <a:avLst/>
              <a:gdLst>
                <a:gd name="T0" fmla="*/ 1066 w 1066"/>
                <a:gd name="T1" fmla="*/ 0 h 286"/>
                <a:gd name="T2" fmla="*/ 361 w 1066"/>
                <a:gd name="T3" fmla="*/ 286 h 286"/>
                <a:gd name="T4" fmla="*/ 360 w 1066"/>
                <a:gd name="T5" fmla="*/ 284 h 286"/>
                <a:gd name="T6" fmla="*/ 0 w 1066"/>
                <a:gd name="T7" fmla="*/ 8 h 286"/>
                <a:gd name="T8" fmla="*/ 5 w 1066"/>
                <a:gd name="T9" fmla="*/ 8 h 286"/>
                <a:gd name="T10" fmla="*/ 1066 w 1066"/>
                <a:gd name="T11" fmla="*/ 0 h 286"/>
                <a:gd name="T12" fmla="*/ 361 w 1066"/>
                <a:gd name="T13" fmla="*/ 281 h 286"/>
                <a:gd name="T14" fmla="*/ 1047 w 1066"/>
                <a:gd name="T15" fmla="*/ 4 h 286"/>
                <a:gd name="T16" fmla="*/ 11 w 1066"/>
                <a:gd name="T17" fmla="*/ 11 h 286"/>
                <a:gd name="T18" fmla="*/ 361 w 1066"/>
                <a:gd name="T19" fmla="*/ 281 h 2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66" h="286">
                  <a:moveTo>
                    <a:pt x="1066" y="0"/>
                  </a:moveTo>
                  <a:lnTo>
                    <a:pt x="361" y="286"/>
                  </a:lnTo>
                  <a:lnTo>
                    <a:pt x="360" y="284"/>
                  </a:lnTo>
                  <a:lnTo>
                    <a:pt x="0" y="8"/>
                  </a:lnTo>
                  <a:lnTo>
                    <a:pt x="5" y="8"/>
                  </a:lnTo>
                  <a:lnTo>
                    <a:pt x="1066" y="0"/>
                  </a:lnTo>
                  <a:close/>
                  <a:moveTo>
                    <a:pt x="361" y="281"/>
                  </a:moveTo>
                  <a:lnTo>
                    <a:pt x="1047" y="4"/>
                  </a:lnTo>
                  <a:lnTo>
                    <a:pt x="11" y="11"/>
                  </a:lnTo>
                  <a:lnTo>
                    <a:pt x="361" y="28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62" name="Freeform 13">
              <a:extLst>
                <a:ext uri="{FF2B5EF4-FFF2-40B4-BE49-F238E27FC236}">
                  <a16:creationId xmlns:a16="http://schemas.microsoft.com/office/drawing/2014/main" id="{2BBAFC64-5468-415D-9A73-036917EAA4E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625" y="4803"/>
              <a:ext cx="1758" cy="844"/>
            </a:xfrm>
            <a:custGeom>
              <a:avLst/>
              <a:gdLst>
                <a:gd name="T0" fmla="*/ 698 w 1758"/>
                <a:gd name="T1" fmla="*/ 109 h 844"/>
                <a:gd name="T2" fmla="*/ 699 w 1758"/>
                <a:gd name="T3" fmla="*/ 110 h 844"/>
                <a:gd name="T4" fmla="*/ 1758 w 1758"/>
                <a:gd name="T5" fmla="*/ 841 h 844"/>
                <a:gd name="T6" fmla="*/ 1757 w 1758"/>
                <a:gd name="T7" fmla="*/ 844 h 844"/>
                <a:gd name="T8" fmla="*/ 0 w 1758"/>
                <a:gd name="T9" fmla="*/ 0 h 844"/>
                <a:gd name="T10" fmla="*/ 698 w 1758"/>
                <a:gd name="T11" fmla="*/ 109 h 844"/>
                <a:gd name="T12" fmla="*/ 1738 w 1758"/>
                <a:gd name="T13" fmla="*/ 831 h 844"/>
                <a:gd name="T14" fmla="*/ 696 w 1758"/>
                <a:gd name="T15" fmla="*/ 112 h 844"/>
                <a:gd name="T16" fmla="*/ 23 w 1758"/>
                <a:gd name="T17" fmla="*/ 7 h 844"/>
                <a:gd name="T18" fmla="*/ 1738 w 1758"/>
                <a:gd name="T19" fmla="*/ 831 h 8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58" h="844">
                  <a:moveTo>
                    <a:pt x="698" y="109"/>
                  </a:moveTo>
                  <a:lnTo>
                    <a:pt x="699" y="110"/>
                  </a:lnTo>
                  <a:lnTo>
                    <a:pt x="1758" y="841"/>
                  </a:lnTo>
                  <a:lnTo>
                    <a:pt x="1757" y="844"/>
                  </a:lnTo>
                  <a:lnTo>
                    <a:pt x="0" y="0"/>
                  </a:lnTo>
                  <a:lnTo>
                    <a:pt x="698" y="109"/>
                  </a:lnTo>
                  <a:close/>
                  <a:moveTo>
                    <a:pt x="1738" y="831"/>
                  </a:moveTo>
                  <a:lnTo>
                    <a:pt x="696" y="112"/>
                  </a:lnTo>
                  <a:lnTo>
                    <a:pt x="23" y="7"/>
                  </a:lnTo>
                  <a:lnTo>
                    <a:pt x="1738" y="83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63" name="Freeform 14">
              <a:extLst>
                <a:ext uri="{FF2B5EF4-FFF2-40B4-BE49-F238E27FC236}">
                  <a16:creationId xmlns:a16="http://schemas.microsoft.com/office/drawing/2014/main" id="{5C88B599-BABF-441E-9968-448FC322BE1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624" y="4799"/>
              <a:ext cx="1759" cy="848"/>
            </a:xfrm>
            <a:custGeom>
              <a:avLst/>
              <a:gdLst>
                <a:gd name="T0" fmla="*/ 1759 w 1759"/>
                <a:gd name="T1" fmla="*/ 845 h 848"/>
                <a:gd name="T2" fmla="*/ 1758 w 1759"/>
                <a:gd name="T3" fmla="*/ 848 h 848"/>
                <a:gd name="T4" fmla="*/ 347 w 1759"/>
                <a:gd name="T5" fmla="*/ 291 h 848"/>
                <a:gd name="T6" fmla="*/ 347 w 1759"/>
                <a:gd name="T7" fmla="*/ 291 h 848"/>
                <a:gd name="T8" fmla="*/ 0 w 1759"/>
                <a:gd name="T9" fmla="*/ 0 h 848"/>
                <a:gd name="T10" fmla="*/ 1759 w 1759"/>
                <a:gd name="T11" fmla="*/ 845 h 848"/>
                <a:gd name="T12" fmla="*/ 349 w 1759"/>
                <a:gd name="T13" fmla="*/ 288 h 848"/>
                <a:gd name="T14" fmla="*/ 1713 w 1759"/>
                <a:gd name="T15" fmla="*/ 827 h 848"/>
                <a:gd name="T16" fmla="*/ 24 w 1759"/>
                <a:gd name="T17" fmla="*/ 16 h 848"/>
                <a:gd name="T18" fmla="*/ 349 w 1759"/>
                <a:gd name="T19" fmla="*/ 288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59" h="848">
                  <a:moveTo>
                    <a:pt x="1759" y="845"/>
                  </a:moveTo>
                  <a:lnTo>
                    <a:pt x="1758" y="848"/>
                  </a:lnTo>
                  <a:lnTo>
                    <a:pt x="347" y="291"/>
                  </a:lnTo>
                  <a:lnTo>
                    <a:pt x="347" y="291"/>
                  </a:lnTo>
                  <a:lnTo>
                    <a:pt x="0" y="0"/>
                  </a:lnTo>
                  <a:lnTo>
                    <a:pt x="1759" y="845"/>
                  </a:lnTo>
                  <a:close/>
                  <a:moveTo>
                    <a:pt x="349" y="288"/>
                  </a:moveTo>
                  <a:lnTo>
                    <a:pt x="1713" y="827"/>
                  </a:lnTo>
                  <a:lnTo>
                    <a:pt x="24" y="16"/>
                  </a:lnTo>
                  <a:lnTo>
                    <a:pt x="349" y="28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64" name="Freeform 15">
              <a:extLst>
                <a:ext uri="{FF2B5EF4-FFF2-40B4-BE49-F238E27FC236}">
                  <a16:creationId xmlns:a16="http://schemas.microsoft.com/office/drawing/2014/main" id="{CB530AF3-BBDB-4E43-B4C8-CB440CE03F9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628" y="4801"/>
              <a:ext cx="16" cy="12"/>
            </a:xfrm>
            <a:custGeom>
              <a:avLst/>
              <a:gdLst>
                <a:gd name="T0" fmla="*/ 16 w 16"/>
                <a:gd name="T1" fmla="*/ 12 h 12"/>
                <a:gd name="T2" fmla="*/ 16 w 16"/>
                <a:gd name="T3" fmla="*/ 12 h 12"/>
                <a:gd name="T4" fmla="*/ 0 w 16"/>
                <a:gd name="T5" fmla="*/ 0 h 12"/>
                <a:gd name="T6" fmla="*/ 0 w 16"/>
                <a:gd name="T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12">
                  <a:moveTo>
                    <a:pt x="16" y="12"/>
                  </a:moveTo>
                  <a:lnTo>
                    <a:pt x="16" y="12"/>
                  </a:lnTo>
                  <a:close/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65" name="Freeform 16">
              <a:extLst>
                <a:ext uri="{FF2B5EF4-FFF2-40B4-BE49-F238E27FC236}">
                  <a16:creationId xmlns:a16="http://schemas.microsoft.com/office/drawing/2014/main" id="{1DA632ED-1C48-41C7-B992-597AD3F425D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628" y="4801"/>
              <a:ext cx="16" cy="12"/>
            </a:xfrm>
            <a:custGeom>
              <a:avLst/>
              <a:gdLst>
                <a:gd name="T0" fmla="*/ 16 w 16"/>
                <a:gd name="T1" fmla="*/ 12 h 12"/>
                <a:gd name="T2" fmla="*/ 16 w 16"/>
                <a:gd name="T3" fmla="*/ 12 h 12"/>
                <a:gd name="T4" fmla="*/ 0 w 16"/>
                <a:gd name="T5" fmla="*/ 0 h 12"/>
                <a:gd name="T6" fmla="*/ 0 w 16"/>
                <a:gd name="T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12">
                  <a:moveTo>
                    <a:pt x="16" y="12"/>
                  </a:moveTo>
                  <a:lnTo>
                    <a:pt x="16" y="12"/>
                  </a:lnTo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66" name="Freeform 17">
              <a:extLst>
                <a:ext uri="{FF2B5EF4-FFF2-40B4-BE49-F238E27FC236}">
                  <a16:creationId xmlns:a16="http://schemas.microsoft.com/office/drawing/2014/main" id="{3091522A-BB45-439C-992F-0E03475E240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048" y="4577"/>
              <a:ext cx="784" cy="489"/>
            </a:xfrm>
            <a:custGeom>
              <a:avLst/>
              <a:gdLst>
                <a:gd name="T0" fmla="*/ 160 w 784"/>
                <a:gd name="T1" fmla="*/ 0 h 489"/>
                <a:gd name="T2" fmla="*/ 162 w 784"/>
                <a:gd name="T3" fmla="*/ 0 h 489"/>
                <a:gd name="T4" fmla="*/ 784 w 784"/>
                <a:gd name="T5" fmla="*/ 489 h 489"/>
                <a:gd name="T6" fmla="*/ 0 w 784"/>
                <a:gd name="T7" fmla="*/ 214 h 489"/>
                <a:gd name="T8" fmla="*/ 160 w 784"/>
                <a:gd name="T9" fmla="*/ 0 h 489"/>
                <a:gd name="T10" fmla="*/ 766 w 784"/>
                <a:gd name="T11" fmla="*/ 479 h 489"/>
                <a:gd name="T12" fmla="*/ 161 w 784"/>
                <a:gd name="T13" fmla="*/ 5 h 489"/>
                <a:gd name="T14" fmla="*/ 6 w 784"/>
                <a:gd name="T15" fmla="*/ 211 h 489"/>
                <a:gd name="T16" fmla="*/ 766 w 784"/>
                <a:gd name="T17" fmla="*/ 479 h 4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84" h="489">
                  <a:moveTo>
                    <a:pt x="160" y="0"/>
                  </a:moveTo>
                  <a:lnTo>
                    <a:pt x="162" y="0"/>
                  </a:lnTo>
                  <a:lnTo>
                    <a:pt x="784" y="489"/>
                  </a:lnTo>
                  <a:lnTo>
                    <a:pt x="0" y="214"/>
                  </a:lnTo>
                  <a:lnTo>
                    <a:pt x="160" y="0"/>
                  </a:lnTo>
                  <a:close/>
                  <a:moveTo>
                    <a:pt x="766" y="479"/>
                  </a:moveTo>
                  <a:lnTo>
                    <a:pt x="161" y="5"/>
                  </a:lnTo>
                  <a:lnTo>
                    <a:pt x="6" y="211"/>
                  </a:lnTo>
                  <a:lnTo>
                    <a:pt x="766" y="47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67" name="Freeform 18">
              <a:extLst>
                <a:ext uri="{FF2B5EF4-FFF2-40B4-BE49-F238E27FC236}">
                  <a16:creationId xmlns:a16="http://schemas.microsoft.com/office/drawing/2014/main" id="{4513BFF6-0300-4B66-B256-17CF22B5110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202" y="4576"/>
              <a:ext cx="1045" cy="487"/>
            </a:xfrm>
            <a:custGeom>
              <a:avLst/>
              <a:gdLst>
                <a:gd name="T0" fmla="*/ 1045 w 1045"/>
                <a:gd name="T1" fmla="*/ 139 h 487"/>
                <a:gd name="T2" fmla="*/ 621 w 1045"/>
                <a:gd name="T3" fmla="*/ 487 h 487"/>
                <a:gd name="T4" fmla="*/ 620 w 1045"/>
                <a:gd name="T5" fmla="*/ 485 h 487"/>
                <a:gd name="T6" fmla="*/ 0 w 1045"/>
                <a:gd name="T7" fmla="*/ 0 h 487"/>
                <a:gd name="T8" fmla="*/ 7 w 1045"/>
                <a:gd name="T9" fmla="*/ 1 h 487"/>
                <a:gd name="T10" fmla="*/ 1045 w 1045"/>
                <a:gd name="T11" fmla="*/ 139 h 487"/>
                <a:gd name="T12" fmla="*/ 621 w 1045"/>
                <a:gd name="T13" fmla="*/ 482 h 487"/>
                <a:gd name="T14" fmla="*/ 1036 w 1045"/>
                <a:gd name="T15" fmla="*/ 142 h 487"/>
                <a:gd name="T16" fmla="*/ 13 w 1045"/>
                <a:gd name="T17" fmla="*/ 6 h 487"/>
                <a:gd name="T18" fmla="*/ 621 w 1045"/>
                <a:gd name="T19" fmla="*/ 482 h 4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45" h="487">
                  <a:moveTo>
                    <a:pt x="1045" y="139"/>
                  </a:moveTo>
                  <a:lnTo>
                    <a:pt x="621" y="487"/>
                  </a:lnTo>
                  <a:lnTo>
                    <a:pt x="620" y="485"/>
                  </a:lnTo>
                  <a:lnTo>
                    <a:pt x="0" y="0"/>
                  </a:lnTo>
                  <a:lnTo>
                    <a:pt x="7" y="1"/>
                  </a:lnTo>
                  <a:lnTo>
                    <a:pt x="1045" y="139"/>
                  </a:lnTo>
                  <a:close/>
                  <a:moveTo>
                    <a:pt x="621" y="482"/>
                  </a:moveTo>
                  <a:lnTo>
                    <a:pt x="1036" y="142"/>
                  </a:lnTo>
                  <a:lnTo>
                    <a:pt x="13" y="6"/>
                  </a:lnTo>
                  <a:lnTo>
                    <a:pt x="621" y="48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68" name="Freeform 19">
              <a:extLst>
                <a:ext uri="{FF2B5EF4-FFF2-40B4-BE49-F238E27FC236}">
                  <a16:creationId xmlns:a16="http://schemas.microsoft.com/office/drawing/2014/main" id="{5CDA55EA-0212-4DEF-B9CB-D9712948274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207" y="4104"/>
              <a:ext cx="1044" cy="615"/>
            </a:xfrm>
            <a:custGeom>
              <a:avLst/>
              <a:gdLst>
                <a:gd name="T0" fmla="*/ 72 w 1044"/>
                <a:gd name="T1" fmla="*/ 0 h 615"/>
                <a:gd name="T2" fmla="*/ 74 w 1044"/>
                <a:gd name="T3" fmla="*/ 1 h 615"/>
                <a:gd name="T4" fmla="*/ 1044 w 1044"/>
                <a:gd name="T5" fmla="*/ 615 h 615"/>
                <a:gd name="T6" fmla="*/ 0 w 1044"/>
                <a:gd name="T7" fmla="*/ 477 h 615"/>
                <a:gd name="T8" fmla="*/ 72 w 1044"/>
                <a:gd name="T9" fmla="*/ 0 h 615"/>
                <a:gd name="T10" fmla="*/ 1028 w 1044"/>
                <a:gd name="T11" fmla="*/ 609 h 615"/>
                <a:gd name="T12" fmla="*/ 75 w 1044"/>
                <a:gd name="T13" fmla="*/ 6 h 615"/>
                <a:gd name="T14" fmla="*/ 3 w 1044"/>
                <a:gd name="T15" fmla="*/ 473 h 615"/>
                <a:gd name="T16" fmla="*/ 1028 w 1044"/>
                <a:gd name="T17" fmla="*/ 609 h 6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44" h="615">
                  <a:moveTo>
                    <a:pt x="72" y="0"/>
                  </a:moveTo>
                  <a:lnTo>
                    <a:pt x="74" y="1"/>
                  </a:lnTo>
                  <a:lnTo>
                    <a:pt x="1044" y="615"/>
                  </a:lnTo>
                  <a:lnTo>
                    <a:pt x="0" y="477"/>
                  </a:lnTo>
                  <a:lnTo>
                    <a:pt x="72" y="0"/>
                  </a:lnTo>
                  <a:close/>
                  <a:moveTo>
                    <a:pt x="1028" y="609"/>
                  </a:moveTo>
                  <a:lnTo>
                    <a:pt x="75" y="6"/>
                  </a:lnTo>
                  <a:lnTo>
                    <a:pt x="3" y="473"/>
                  </a:lnTo>
                  <a:lnTo>
                    <a:pt x="1028" y="60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69" name="Freeform 20">
              <a:extLst>
                <a:ext uri="{FF2B5EF4-FFF2-40B4-BE49-F238E27FC236}">
                  <a16:creationId xmlns:a16="http://schemas.microsoft.com/office/drawing/2014/main" id="{8B24F0D7-AA13-4448-9CCB-354A0F57A07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975" y="4104"/>
              <a:ext cx="308" cy="480"/>
            </a:xfrm>
            <a:custGeom>
              <a:avLst/>
              <a:gdLst>
                <a:gd name="T0" fmla="*/ 308 w 308"/>
                <a:gd name="T1" fmla="*/ 0 h 480"/>
                <a:gd name="T2" fmla="*/ 307 w 308"/>
                <a:gd name="T3" fmla="*/ 3 h 480"/>
                <a:gd name="T4" fmla="*/ 235 w 308"/>
                <a:gd name="T5" fmla="*/ 480 h 480"/>
                <a:gd name="T6" fmla="*/ 0 w 308"/>
                <a:gd name="T7" fmla="*/ 124 h 480"/>
                <a:gd name="T8" fmla="*/ 308 w 308"/>
                <a:gd name="T9" fmla="*/ 0 h 480"/>
                <a:gd name="T10" fmla="*/ 233 w 308"/>
                <a:gd name="T11" fmla="*/ 470 h 480"/>
                <a:gd name="T12" fmla="*/ 304 w 308"/>
                <a:gd name="T13" fmla="*/ 6 h 480"/>
                <a:gd name="T14" fmla="*/ 5 w 308"/>
                <a:gd name="T15" fmla="*/ 127 h 480"/>
                <a:gd name="T16" fmla="*/ 233 w 308"/>
                <a:gd name="T17" fmla="*/ 470 h 4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8" h="480">
                  <a:moveTo>
                    <a:pt x="308" y="0"/>
                  </a:moveTo>
                  <a:lnTo>
                    <a:pt x="307" y="3"/>
                  </a:lnTo>
                  <a:lnTo>
                    <a:pt x="235" y="480"/>
                  </a:lnTo>
                  <a:lnTo>
                    <a:pt x="0" y="124"/>
                  </a:lnTo>
                  <a:lnTo>
                    <a:pt x="308" y="0"/>
                  </a:lnTo>
                  <a:close/>
                  <a:moveTo>
                    <a:pt x="233" y="470"/>
                  </a:moveTo>
                  <a:lnTo>
                    <a:pt x="304" y="6"/>
                  </a:lnTo>
                  <a:lnTo>
                    <a:pt x="5" y="127"/>
                  </a:lnTo>
                  <a:lnTo>
                    <a:pt x="233" y="47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70" name="Freeform 21">
              <a:extLst>
                <a:ext uri="{FF2B5EF4-FFF2-40B4-BE49-F238E27FC236}">
                  <a16:creationId xmlns:a16="http://schemas.microsoft.com/office/drawing/2014/main" id="{4817AD72-4CD1-4D5F-B5E9-A06C77EB15B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974" y="3475"/>
              <a:ext cx="308" cy="758"/>
            </a:xfrm>
            <a:custGeom>
              <a:avLst/>
              <a:gdLst>
                <a:gd name="T0" fmla="*/ 306 w 308"/>
                <a:gd name="T1" fmla="*/ 0 h 758"/>
                <a:gd name="T2" fmla="*/ 306 w 308"/>
                <a:gd name="T3" fmla="*/ 9 h 758"/>
                <a:gd name="T4" fmla="*/ 308 w 308"/>
                <a:gd name="T5" fmla="*/ 634 h 758"/>
                <a:gd name="T6" fmla="*/ 307 w 308"/>
                <a:gd name="T7" fmla="*/ 634 h 758"/>
                <a:gd name="T8" fmla="*/ 0 w 308"/>
                <a:gd name="T9" fmla="*/ 758 h 758"/>
                <a:gd name="T10" fmla="*/ 306 w 308"/>
                <a:gd name="T11" fmla="*/ 0 h 758"/>
                <a:gd name="T12" fmla="*/ 305 w 308"/>
                <a:gd name="T13" fmla="*/ 631 h 758"/>
                <a:gd name="T14" fmla="*/ 302 w 308"/>
                <a:gd name="T15" fmla="*/ 18 h 758"/>
                <a:gd name="T16" fmla="*/ 7 w 308"/>
                <a:gd name="T17" fmla="*/ 751 h 758"/>
                <a:gd name="T18" fmla="*/ 305 w 308"/>
                <a:gd name="T19" fmla="*/ 631 h 7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08" h="758">
                  <a:moveTo>
                    <a:pt x="306" y="0"/>
                  </a:moveTo>
                  <a:lnTo>
                    <a:pt x="306" y="9"/>
                  </a:lnTo>
                  <a:lnTo>
                    <a:pt x="308" y="634"/>
                  </a:lnTo>
                  <a:lnTo>
                    <a:pt x="307" y="634"/>
                  </a:lnTo>
                  <a:lnTo>
                    <a:pt x="0" y="758"/>
                  </a:lnTo>
                  <a:lnTo>
                    <a:pt x="306" y="0"/>
                  </a:lnTo>
                  <a:close/>
                  <a:moveTo>
                    <a:pt x="305" y="631"/>
                  </a:moveTo>
                  <a:lnTo>
                    <a:pt x="302" y="18"/>
                  </a:lnTo>
                  <a:lnTo>
                    <a:pt x="7" y="751"/>
                  </a:lnTo>
                  <a:lnTo>
                    <a:pt x="305" y="63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71" name="Freeform 22">
              <a:extLst>
                <a:ext uri="{FF2B5EF4-FFF2-40B4-BE49-F238E27FC236}">
                  <a16:creationId xmlns:a16="http://schemas.microsoft.com/office/drawing/2014/main" id="{FA1F2DCD-7D88-4236-8525-D05FC23A4C7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276" y="3481"/>
              <a:ext cx="752" cy="690"/>
            </a:xfrm>
            <a:custGeom>
              <a:avLst/>
              <a:gdLst>
                <a:gd name="T0" fmla="*/ 0 w 752"/>
                <a:gd name="T1" fmla="*/ 0 h 690"/>
                <a:gd name="T2" fmla="*/ 752 w 752"/>
                <a:gd name="T3" fmla="*/ 690 h 690"/>
                <a:gd name="T4" fmla="*/ 3 w 752"/>
                <a:gd name="T5" fmla="*/ 628 h 690"/>
                <a:gd name="T6" fmla="*/ 3 w 752"/>
                <a:gd name="T7" fmla="*/ 626 h 690"/>
                <a:gd name="T8" fmla="*/ 0 w 752"/>
                <a:gd name="T9" fmla="*/ 0 h 690"/>
                <a:gd name="T10" fmla="*/ 742 w 752"/>
                <a:gd name="T11" fmla="*/ 685 h 690"/>
                <a:gd name="T12" fmla="*/ 4 w 752"/>
                <a:gd name="T13" fmla="*/ 8 h 690"/>
                <a:gd name="T14" fmla="*/ 6 w 752"/>
                <a:gd name="T15" fmla="*/ 624 h 690"/>
                <a:gd name="T16" fmla="*/ 742 w 752"/>
                <a:gd name="T17" fmla="*/ 685 h 6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52" h="690">
                  <a:moveTo>
                    <a:pt x="0" y="0"/>
                  </a:moveTo>
                  <a:lnTo>
                    <a:pt x="752" y="690"/>
                  </a:lnTo>
                  <a:lnTo>
                    <a:pt x="3" y="628"/>
                  </a:lnTo>
                  <a:lnTo>
                    <a:pt x="3" y="626"/>
                  </a:lnTo>
                  <a:lnTo>
                    <a:pt x="0" y="0"/>
                  </a:lnTo>
                  <a:close/>
                  <a:moveTo>
                    <a:pt x="742" y="685"/>
                  </a:moveTo>
                  <a:lnTo>
                    <a:pt x="4" y="8"/>
                  </a:lnTo>
                  <a:lnTo>
                    <a:pt x="6" y="624"/>
                  </a:lnTo>
                  <a:lnTo>
                    <a:pt x="742" y="68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72" name="Freeform 23">
              <a:extLst>
                <a:ext uri="{FF2B5EF4-FFF2-40B4-BE49-F238E27FC236}">
                  <a16:creationId xmlns:a16="http://schemas.microsoft.com/office/drawing/2014/main" id="{C316E5F2-1105-46FE-9028-D36EB89204E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274" y="3367"/>
              <a:ext cx="755" cy="810"/>
            </a:xfrm>
            <a:custGeom>
              <a:avLst/>
              <a:gdLst>
                <a:gd name="T0" fmla="*/ 337 w 755"/>
                <a:gd name="T1" fmla="*/ 0 h 810"/>
                <a:gd name="T2" fmla="*/ 337 w 755"/>
                <a:gd name="T3" fmla="*/ 1 h 810"/>
                <a:gd name="T4" fmla="*/ 755 w 755"/>
                <a:gd name="T5" fmla="*/ 810 h 810"/>
                <a:gd name="T6" fmla="*/ 748 w 755"/>
                <a:gd name="T7" fmla="*/ 803 h 810"/>
                <a:gd name="T8" fmla="*/ 0 w 755"/>
                <a:gd name="T9" fmla="*/ 116 h 810"/>
                <a:gd name="T10" fmla="*/ 337 w 755"/>
                <a:gd name="T11" fmla="*/ 0 h 810"/>
                <a:gd name="T12" fmla="*/ 743 w 755"/>
                <a:gd name="T13" fmla="*/ 793 h 810"/>
                <a:gd name="T14" fmla="*/ 334 w 755"/>
                <a:gd name="T15" fmla="*/ 3 h 810"/>
                <a:gd name="T16" fmla="*/ 7 w 755"/>
                <a:gd name="T17" fmla="*/ 118 h 810"/>
                <a:gd name="T18" fmla="*/ 743 w 755"/>
                <a:gd name="T19" fmla="*/ 793 h 8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55" h="810">
                  <a:moveTo>
                    <a:pt x="337" y="0"/>
                  </a:moveTo>
                  <a:lnTo>
                    <a:pt x="337" y="1"/>
                  </a:lnTo>
                  <a:lnTo>
                    <a:pt x="755" y="810"/>
                  </a:lnTo>
                  <a:lnTo>
                    <a:pt x="748" y="803"/>
                  </a:lnTo>
                  <a:lnTo>
                    <a:pt x="0" y="116"/>
                  </a:lnTo>
                  <a:lnTo>
                    <a:pt x="337" y="0"/>
                  </a:lnTo>
                  <a:close/>
                  <a:moveTo>
                    <a:pt x="743" y="793"/>
                  </a:moveTo>
                  <a:lnTo>
                    <a:pt x="334" y="3"/>
                  </a:lnTo>
                  <a:lnTo>
                    <a:pt x="7" y="118"/>
                  </a:lnTo>
                  <a:lnTo>
                    <a:pt x="743" y="79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73" name="Freeform 24">
              <a:extLst>
                <a:ext uri="{FF2B5EF4-FFF2-40B4-BE49-F238E27FC236}">
                  <a16:creationId xmlns:a16="http://schemas.microsoft.com/office/drawing/2014/main" id="{D2325A22-03D3-4663-AEFE-F697545E982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679" y="2916"/>
              <a:ext cx="935" cy="570"/>
            </a:xfrm>
            <a:custGeom>
              <a:avLst/>
              <a:gdLst>
                <a:gd name="T0" fmla="*/ 935 w 935"/>
                <a:gd name="T1" fmla="*/ 453 h 570"/>
                <a:gd name="T2" fmla="*/ 598 w 935"/>
                <a:gd name="T3" fmla="*/ 570 h 570"/>
                <a:gd name="T4" fmla="*/ 597 w 935"/>
                <a:gd name="T5" fmla="*/ 569 h 570"/>
                <a:gd name="T6" fmla="*/ 0 w 935"/>
                <a:gd name="T7" fmla="*/ 0 h 570"/>
                <a:gd name="T8" fmla="*/ 935 w 935"/>
                <a:gd name="T9" fmla="*/ 453 h 570"/>
                <a:gd name="T10" fmla="*/ 600 w 935"/>
                <a:gd name="T11" fmla="*/ 566 h 570"/>
                <a:gd name="T12" fmla="*/ 926 w 935"/>
                <a:gd name="T13" fmla="*/ 452 h 570"/>
                <a:gd name="T14" fmla="*/ 18 w 935"/>
                <a:gd name="T15" fmla="*/ 13 h 570"/>
                <a:gd name="T16" fmla="*/ 600 w 935"/>
                <a:gd name="T17" fmla="*/ 566 h 5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35" h="570">
                  <a:moveTo>
                    <a:pt x="935" y="453"/>
                  </a:moveTo>
                  <a:lnTo>
                    <a:pt x="598" y="570"/>
                  </a:lnTo>
                  <a:lnTo>
                    <a:pt x="597" y="569"/>
                  </a:lnTo>
                  <a:lnTo>
                    <a:pt x="0" y="0"/>
                  </a:lnTo>
                  <a:lnTo>
                    <a:pt x="935" y="453"/>
                  </a:lnTo>
                  <a:close/>
                  <a:moveTo>
                    <a:pt x="600" y="566"/>
                  </a:moveTo>
                  <a:lnTo>
                    <a:pt x="926" y="452"/>
                  </a:lnTo>
                  <a:lnTo>
                    <a:pt x="18" y="13"/>
                  </a:lnTo>
                  <a:lnTo>
                    <a:pt x="600" y="56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74" name="Freeform 25">
              <a:extLst>
                <a:ext uri="{FF2B5EF4-FFF2-40B4-BE49-F238E27FC236}">
                  <a16:creationId xmlns:a16="http://schemas.microsoft.com/office/drawing/2014/main" id="{A236B3F9-540F-475D-B10B-FFD5B8A113E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472" y="2920"/>
              <a:ext cx="811" cy="568"/>
            </a:xfrm>
            <a:custGeom>
              <a:avLst/>
              <a:gdLst>
                <a:gd name="T0" fmla="*/ 216 w 811"/>
                <a:gd name="T1" fmla="*/ 0 h 568"/>
                <a:gd name="T2" fmla="*/ 217 w 811"/>
                <a:gd name="T3" fmla="*/ 1 h 568"/>
                <a:gd name="T4" fmla="*/ 811 w 811"/>
                <a:gd name="T5" fmla="*/ 568 h 568"/>
                <a:gd name="T6" fmla="*/ 0 w 811"/>
                <a:gd name="T7" fmla="*/ 407 h 568"/>
                <a:gd name="T8" fmla="*/ 216 w 811"/>
                <a:gd name="T9" fmla="*/ 0 h 568"/>
                <a:gd name="T10" fmla="*/ 800 w 811"/>
                <a:gd name="T11" fmla="*/ 562 h 568"/>
                <a:gd name="T12" fmla="*/ 217 w 811"/>
                <a:gd name="T13" fmla="*/ 5 h 568"/>
                <a:gd name="T14" fmla="*/ 6 w 811"/>
                <a:gd name="T15" fmla="*/ 405 h 568"/>
                <a:gd name="T16" fmla="*/ 800 w 811"/>
                <a:gd name="T17" fmla="*/ 562 h 5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11" h="568">
                  <a:moveTo>
                    <a:pt x="216" y="0"/>
                  </a:moveTo>
                  <a:lnTo>
                    <a:pt x="217" y="1"/>
                  </a:lnTo>
                  <a:lnTo>
                    <a:pt x="811" y="568"/>
                  </a:lnTo>
                  <a:lnTo>
                    <a:pt x="0" y="407"/>
                  </a:lnTo>
                  <a:lnTo>
                    <a:pt x="216" y="0"/>
                  </a:lnTo>
                  <a:close/>
                  <a:moveTo>
                    <a:pt x="800" y="562"/>
                  </a:moveTo>
                  <a:lnTo>
                    <a:pt x="217" y="5"/>
                  </a:lnTo>
                  <a:lnTo>
                    <a:pt x="6" y="405"/>
                  </a:lnTo>
                  <a:lnTo>
                    <a:pt x="800" y="56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75" name="Freeform 26">
              <a:extLst>
                <a:ext uri="{FF2B5EF4-FFF2-40B4-BE49-F238E27FC236}">
                  <a16:creationId xmlns:a16="http://schemas.microsoft.com/office/drawing/2014/main" id="{3D42BF57-5EB1-48D7-9AC5-A6799563991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471" y="3324"/>
              <a:ext cx="810" cy="606"/>
            </a:xfrm>
            <a:custGeom>
              <a:avLst/>
              <a:gdLst>
                <a:gd name="T0" fmla="*/ 810 w 810"/>
                <a:gd name="T1" fmla="*/ 159 h 606"/>
                <a:gd name="T2" fmla="*/ 468 w 810"/>
                <a:gd name="T3" fmla="*/ 606 h 606"/>
                <a:gd name="T4" fmla="*/ 466 w 810"/>
                <a:gd name="T5" fmla="*/ 605 h 606"/>
                <a:gd name="T6" fmla="*/ 0 w 810"/>
                <a:gd name="T7" fmla="*/ 0 h 606"/>
                <a:gd name="T8" fmla="*/ 810 w 810"/>
                <a:gd name="T9" fmla="*/ 159 h 606"/>
                <a:gd name="T10" fmla="*/ 468 w 810"/>
                <a:gd name="T11" fmla="*/ 600 h 606"/>
                <a:gd name="T12" fmla="*/ 804 w 810"/>
                <a:gd name="T13" fmla="*/ 161 h 606"/>
                <a:gd name="T14" fmla="*/ 8 w 810"/>
                <a:gd name="T15" fmla="*/ 5 h 606"/>
                <a:gd name="T16" fmla="*/ 468 w 810"/>
                <a:gd name="T17" fmla="*/ 600 h 6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10" h="606">
                  <a:moveTo>
                    <a:pt x="810" y="159"/>
                  </a:moveTo>
                  <a:lnTo>
                    <a:pt x="468" y="606"/>
                  </a:lnTo>
                  <a:lnTo>
                    <a:pt x="466" y="605"/>
                  </a:lnTo>
                  <a:lnTo>
                    <a:pt x="0" y="0"/>
                  </a:lnTo>
                  <a:lnTo>
                    <a:pt x="810" y="159"/>
                  </a:lnTo>
                  <a:close/>
                  <a:moveTo>
                    <a:pt x="468" y="600"/>
                  </a:moveTo>
                  <a:lnTo>
                    <a:pt x="804" y="161"/>
                  </a:lnTo>
                  <a:lnTo>
                    <a:pt x="8" y="5"/>
                  </a:lnTo>
                  <a:lnTo>
                    <a:pt x="468" y="60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76" name="Freeform 27">
              <a:extLst>
                <a:ext uri="{FF2B5EF4-FFF2-40B4-BE49-F238E27FC236}">
                  <a16:creationId xmlns:a16="http://schemas.microsoft.com/office/drawing/2014/main" id="{76BEFE77-23FD-420D-94ED-8C4CD00B57B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048" y="4786"/>
              <a:ext cx="778" cy="863"/>
            </a:xfrm>
            <a:custGeom>
              <a:avLst/>
              <a:gdLst>
                <a:gd name="T0" fmla="*/ 778 w 778"/>
                <a:gd name="T1" fmla="*/ 273 h 863"/>
                <a:gd name="T2" fmla="*/ 334 w 778"/>
                <a:gd name="T3" fmla="*/ 863 h 863"/>
                <a:gd name="T4" fmla="*/ 0 w 778"/>
                <a:gd name="T5" fmla="*/ 0 h 863"/>
                <a:gd name="T6" fmla="*/ 3 w 778"/>
                <a:gd name="T7" fmla="*/ 1 h 863"/>
                <a:gd name="T8" fmla="*/ 778 w 778"/>
                <a:gd name="T9" fmla="*/ 273 h 863"/>
                <a:gd name="T10" fmla="*/ 335 w 778"/>
                <a:gd name="T11" fmla="*/ 856 h 863"/>
                <a:gd name="T12" fmla="*/ 773 w 778"/>
                <a:gd name="T13" fmla="*/ 275 h 863"/>
                <a:gd name="T14" fmla="*/ 6 w 778"/>
                <a:gd name="T15" fmla="*/ 7 h 863"/>
                <a:gd name="T16" fmla="*/ 335 w 778"/>
                <a:gd name="T17" fmla="*/ 856 h 8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78" h="863">
                  <a:moveTo>
                    <a:pt x="778" y="273"/>
                  </a:moveTo>
                  <a:lnTo>
                    <a:pt x="334" y="863"/>
                  </a:lnTo>
                  <a:lnTo>
                    <a:pt x="0" y="0"/>
                  </a:lnTo>
                  <a:lnTo>
                    <a:pt x="3" y="1"/>
                  </a:lnTo>
                  <a:lnTo>
                    <a:pt x="778" y="273"/>
                  </a:lnTo>
                  <a:close/>
                  <a:moveTo>
                    <a:pt x="335" y="856"/>
                  </a:moveTo>
                  <a:lnTo>
                    <a:pt x="773" y="275"/>
                  </a:lnTo>
                  <a:lnTo>
                    <a:pt x="6" y="7"/>
                  </a:lnTo>
                  <a:lnTo>
                    <a:pt x="335" y="85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77" name="Freeform 28">
              <a:extLst>
                <a:ext uri="{FF2B5EF4-FFF2-40B4-BE49-F238E27FC236}">
                  <a16:creationId xmlns:a16="http://schemas.microsoft.com/office/drawing/2014/main" id="{6D34C42A-F710-4AEB-B790-5BDE6028A25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379" y="5057"/>
              <a:ext cx="638" cy="666"/>
            </a:xfrm>
            <a:custGeom>
              <a:avLst/>
              <a:gdLst>
                <a:gd name="T0" fmla="*/ 445 w 638"/>
                <a:gd name="T1" fmla="*/ 0 h 666"/>
                <a:gd name="T2" fmla="*/ 446 w 638"/>
                <a:gd name="T3" fmla="*/ 3 h 666"/>
                <a:gd name="T4" fmla="*/ 638 w 638"/>
                <a:gd name="T5" fmla="*/ 666 h 666"/>
                <a:gd name="T6" fmla="*/ 634 w 638"/>
                <a:gd name="T7" fmla="*/ 666 h 666"/>
                <a:gd name="T8" fmla="*/ 0 w 638"/>
                <a:gd name="T9" fmla="*/ 590 h 666"/>
                <a:gd name="T10" fmla="*/ 445 w 638"/>
                <a:gd name="T11" fmla="*/ 0 h 666"/>
                <a:gd name="T12" fmla="*/ 632 w 638"/>
                <a:gd name="T13" fmla="*/ 662 h 666"/>
                <a:gd name="T14" fmla="*/ 443 w 638"/>
                <a:gd name="T15" fmla="*/ 8 h 666"/>
                <a:gd name="T16" fmla="*/ 7 w 638"/>
                <a:gd name="T17" fmla="*/ 587 h 666"/>
                <a:gd name="T18" fmla="*/ 632 w 638"/>
                <a:gd name="T19" fmla="*/ 662 h 6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38" h="666">
                  <a:moveTo>
                    <a:pt x="445" y="0"/>
                  </a:moveTo>
                  <a:lnTo>
                    <a:pt x="446" y="3"/>
                  </a:lnTo>
                  <a:lnTo>
                    <a:pt x="638" y="666"/>
                  </a:lnTo>
                  <a:lnTo>
                    <a:pt x="634" y="666"/>
                  </a:lnTo>
                  <a:lnTo>
                    <a:pt x="0" y="590"/>
                  </a:lnTo>
                  <a:lnTo>
                    <a:pt x="445" y="0"/>
                  </a:lnTo>
                  <a:close/>
                  <a:moveTo>
                    <a:pt x="632" y="662"/>
                  </a:moveTo>
                  <a:lnTo>
                    <a:pt x="443" y="8"/>
                  </a:lnTo>
                  <a:lnTo>
                    <a:pt x="7" y="587"/>
                  </a:lnTo>
                  <a:lnTo>
                    <a:pt x="632" y="66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78" name="Freeform 29">
              <a:extLst>
                <a:ext uri="{FF2B5EF4-FFF2-40B4-BE49-F238E27FC236}">
                  <a16:creationId xmlns:a16="http://schemas.microsoft.com/office/drawing/2014/main" id="{7D3EDD11-2BCC-44AC-ADD1-52922F747192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6" y="3683"/>
              <a:ext cx="87" cy="86"/>
            </a:xfrm>
            <a:custGeom>
              <a:avLst/>
              <a:gdLst>
                <a:gd name="T0" fmla="*/ 8 w 75"/>
                <a:gd name="T1" fmla="*/ 22 h 74"/>
                <a:gd name="T2" fmla="*/ 53 w 75"/>
                <a:gd name="T3" fmla="*/ 8 h 74"/>
                <a:gd name="T4" fmla="*/ 66 w 75"/>
                <a:gd name="T5" fmla="*/ 52 h 74"/>
                <a:gd name="T6" fmla="*/ 22 w 75"/>
                <a:gd name="T7" fmla="*/ 66 h 74"/>
                <a:gd name="T8" fmla="*/ 8 w 75"/>
                <a:gd name="T9" fmla="*/ 22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74">
                  <a:moveTo>
                    <a:pt x="8" y="22"/>
                  </a:moveTo>
                  <a:cubicBezTo>
                    <a:pt x="17" y="6"/>
                    <a:pt x="37" y="0"/>
                    <a:pt x="53" y="8"/>
                  </a:cubicBezTo>
                  <a:cubicBezTo>
                    <a:pt x="69" y="16"/>
                    <a:pt x="75" y="36"/>
                    <a:pt x="66" y="52"/>
                  </a:cubicBezTo>
                  <a:cubicBezTo>
                    <a:pt x="58" y="68"/>
                    <a:pt x="38" y="74"/>
                    <a:pt x="22" y="66"/>
                  </a:cubicBezTo>
                  <a:cubicBezTo>
                    <a:pt x="6" y="58"/>
                    <a:pt x="0" y="38"/>
                    <a:pt x="8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79" name="Freeform 30">
              <a:extLst>
                <a:ext uri="{FF2B5EF4-FFF2-40B4-BE49-F238E27FC236}">
                  <a16:creationId xmlns:a16="http://schemas.microsoft.com/office/drawing/2014/main" id="{AA4369B8-8214-4B30-8EB9-A87106C80A7B}"/>
                </a:ext>
              </a:extLst>
            </p:cNvPr>
            <p:cNvSpPr>
              <a:spLocks/>
            </p:cNvSpPr>
            <p:nvPr/>
          </p:nvSpPr>
          <p:spPr bwMode="auto">
            <a:xfrm>
              <a:off x="5597" y="3673"/>
              <a:ext cx="86" cy="86"/>
            </a:xfrm>
            <a:custGeom>
              <a:avLst/>
              <a:gdLst>
                <a:gd name="T0" fmla="*/ 9 w 75"/>
                <a:gd name="T1" fmla="*/ 23 h 75"/>
                <a:gd name="T2" fmla="*/ 53 w 75"/>
                <a:gd name="T3" fmla="*/ 9 h 75"/>
                <a:gd name="T4" fmla="*/ 67 w 75"/>
                <a:gd name="T5" fmla="*/ 53 h 75"/>
                <a:gd name="T6" fmla="*/ 23 w 75"/>
                <a:gd name="T7" fmla="*/ 67 h 75"/>
                <a:gd name="T8" fmla="*/ 9 w 75"/>
                <a:gd name="T9" fmla="*/ 23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75">
                  <a:moveTo>
                    <a:pt x="9" y="23"/>
                  </a:moveTo>
                  <a:cubicBezTo>
                    <a:pt x="17" y="7"/>
                    <a:pt x="37" y="0"/>
                    <a:pt x="53" y="9"/>
                  </a:cubicBezTo>
                  <a:cubicBezTo>
                    <a:pt x="69" y="17"/>
                    <a:pt x="75" y="37"/>
                    <a:pt x="67" y="53"/>
                  </a:cubicBezTo>
                  <a:cubicBezTo>
                    <a:pt x="58" y="69"/>
                    <a:pt x="39" y="75"/>
                    <a:pt x="23" y="67"/>
                  </a:cubicBezTo>
                  <a:cubicBezTo>
                    <a:pt x="7" y="58"/>
                    <a:pt x="0" y="39"/>
                    <a:pt x="9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80" name="Freeform 31">
              <a:extLst>
                <a:ext uri="{FF2B5EF4-FFF2-40B4-BE49-F238E27FC236}">
                  <a16:creationId xmlns:a16="http://schemas.microsoft.com/office/drawing/2014/main" id="{C43F1111-F452-42D4-99EE-100F9E3BA4AC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0" y="3285"/>
              <a:ext cx="85" cy="86"/>
            </a:xfrm>
            <a:custGeom>
              <a:avLst/>
              <a:gdLst>
                <a:gd name="T0" fmla="*/ 8 w 74"/>
                <a:gd name="T1" fmla="*/ 22 h 75"/>
                <a:gd name="T2" fmla="*/ 52 w 74"/>
                <a:gd name="T3" fmla="*/ 8 h 75"/>
                <a:gd name="T4" fmla="*/ 66 w 74"/>
                <a:gd name="T5" fmla="*/ 53 h 75"/>
                <a:gd name="T6" fmla="*/ 22 w 74"/>
                <a:gd name="T7" fmla="*/ 66 h 75"/>
                <a:gd name="T8" fmla="*/ 8 w 74"/>
                <a:gd name="T9" fmla="*/ 2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4" h="75">
                  <a:moveTo>
                    <a:pt x="8" y="22"/>
                  </a:moveTo>
                  <a:cubicBezTo>
                    <a:pt x="16" y="6"/>
                    <a:pt x="36" y="0"/>
                    <a:pt x="52" y="8"/>
                  </a:cubicBezTo>
                  <a:cubicBezTo>
                    <a:pt x="68" y="17"/>
                    <a:pt x="74" y="37"/>
                    <a:pt x="66" y="53"/>
                  </a:cubicBezTo>
                  <a:cubicBezTo>
                    <a:pt x="58" y="69"/>
                    <a:pt x="38" y="75"/>
                    <a:pt x="22" y="66"/>
                  </a:cubicBezTo>
                  <a:cubicBezTo>
                    <a:pt x="6" y="58"/>
                    <a:pt x="0" y="38"/>
                    <a:pt x="8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81" name="Freeform 32">
              <a:extLst>
                <a:ext uri="{FF2B5EF4-FFF2-40B4-BE49-F238E27FC236}">
                  <a16:creationId xmlns:a16="http://schemas.microsoft.com/office/drawing/2014/main" id="{77D62F46-53F0-4B2F-A6EC-BD0EEFA8744A}"/>
                </a:ext>
              </a:extLst>
            </p:cNvPr>
            <p:cNvSpPr>
              <a:spLocks/>
            </p:cNvSpPr>
            <p:nvPr/>
          </p:nvSpPr>
          <p:spPr bwMode="auto">
            <a:xfrm>
              <a:off x="6566" y="3323"/>
              <a:ext cx="86" cy="86"/>
            </a:xfrm>
            <a:custGeom>
              <a:avLst/>
              <a:gdLst>
                <a:gd name="T0" fmla="*/ 8 w 75"/>
                <a:gd name="T1" fmla="*/ 22 h 75"/>
                <a:gd name="T2" fmla="*/ 53 w 75"/>
                <a:gd name="T3" fmla="*/ 8 h 75"/>
                <a:gd name="T4" fmla="*/ 66 w 75"/>
                <a:gd name="T5" fmla="*/ 53 h 75"/>
                <a:gd name="T6" fmla="*/ 22 w 75"/>
                <a:gd name="T7" fmla="*/ 66 h 75"/>
                <a:gd name="T8" fmla="*/ 8 w 75"/>
                <a:gd name="T9" fmla="*/ 2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75">
                  <a:moveTo>
                    <a:pt x="8" y="22"/>
                  </a:moveTo>
                  <a:cubicBezTo>
                    <a:pt x="17" y="6"/>
                    <a:pt x="37" y="0"/>
                    <a:pt x="53" y="8"/>
                  </a:cubicBezTo>
                  <a:cubicBezTo>
                    <a:pt x="69" y="17"/>
                    <a:pt x="75" y="37"/>
                    <a:pt x="66" y="53"/>
                  </a:cubicBezTo>
                  <a:cubicBezTo>
                    <a:pt x="58" y="69"/>
                    <a:pt x="38" y="75"/>
                    <a:pt x="22" y="66"/>
                  </a:cubicBezTo>
                  <a:cubicBezTo>
                    <a:pt x="6" y="58"/>
                    <a:pt x="0" y="38"/>
                    <a:pt x="8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82" name="Freeform 33">
              <a:extLst>
                <a:ext uri="{FF2B5EF4-FFF2-40B4-BE49-F238E27FC236}">
                  <a16:creationId xmlns:a16="http://schemas.microsoft.com/office/drawing/2014/main" id="{F648A4E4-6F31-42DD-8C44-44FC9425438E}"/>
                </a:ext>
              </a:extLst>
            </p:cNvPr>
            <p:cNvSpPr>
              <a:spLocks/>
            </p:cNvSpPr>
            <p:nvPr/>
          </p:nvSpPr>
          <p:spPr bwMode="auto">
            <a:xfrm>
              <a:off x="5892" y="3885"/>
              <a:ext cx="87" cy="86"/>
            </a:xfrm>
            <a:custGeom>
              <a:avLst/>
              <a:gdLst>
                <a:gd name="T0" fmla="*/ 9 w 75"/>
                <a:gd name="T1" fmla="*/ 23 h 75"/>
                <a:gd name="T2" fmla="*/ 53 w 75"/>
                <a:gd name="T3" fmla="*/ 9 h 75"/>
                <a:gd name="T4" fmla="*/ 67 w 75"/>
                <a:gd name="T5" fmla="*/ 53 h 75"/>
                <a:gd name="T6" fmla="*/ 22 w 75"/>
                <a:gd name="T7" fmla="*/ 67 h 75"/>
                <a:gd name="T8" fmla="*/ 9 w 75"/>
                <a:gd name="T9" fmla="*/ 23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75">
                  <a:moveTo>
                    <a:pt x="9" y="23"/>
                  </a:moveTo>
                  <a:cubicBezTo>
                    <a:pt x="17" y="7"/>
                    <a:pt x="37" y="0"/>
                    <a:pt x="53" y="9"/>
                  </a:cubicBezTo>
                  <a:cubicBezTo>
                    <a:pt x="69" y="17"/>
                    <a:pt x="75" y="37"/>
                    <a:pt x="67" y="53"/>
                  </a:cubicBezTo>
                  <a:cubicBezTo>
                    <a:pt x="58" y="69"/>
                    <a:pt x="38" y="75"/>
                    <a:pt x="22" y="67"/>
                  </a:cubicBezTo>
                  <a:cubicBezTo>
                    <a:pt x="6" y="58"/>
                    <a:pt x="0" y="39"/>
                    <a:pt x="9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83" name="Freeform 34">
              <a:extLst>
                <a:ext uri="{FF2B5EF4-FFF2-40B4-BE49-F238E27FC236}">
                  <a16:creationId xmlns:a16="http://schemas.microsoft.com/office/drawing/2014/main" id="{DDAE1066-D4E6-4753-82D7-44AAC4DC8784}"/>
                </a:ext>
              </a:extLst>
            </p:cNvPr>
            <p:cNvSpPr>
              <a:spLocks/>
            </p:cNvSpPr>
            <p:nvPr/>
          </p:nvSpPr>
          <p:spPr bwMode="auto">
            <a:xfrm>
              <a:off x="7203" y="4672"/>
              <a:ext cx="87" cy="86"/>
            </a:xfrm>
            <a:custGeom>
              <a:avLst/>
              <a:gdLst>
                <a:gd name="T0" fmla="*/ 9 w 75"/>
                <a:gd name="T1" fmla="*/ 22 h 75"/>
                <a:gd name="T2" fmla="*/ 53 w 75"/>
                <a:gd name="T3" fmla="*/ 8 h 75"/>
                <a:gd name="T4" fmla="*/ 67 w 75"/>
                <a:gd name="T5" fmla="*/ 53 h 75"/>
                <a:gd name="T6" fmla="*/ 22 w 75"/>
                <a:gd name="T7" fmla="*/ 66 h 75"/>
                <a:gd name="T8" fmla="*/ 9 w 75"/>
                <a:gd name="T9" fmla="*/ 2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75">
                  <a:moveTo>
                    <a:pt x="9" y="22"/>
                  </a:moveTo>
                  <a:cubicBezTo>
                    <a:pt x="17" y="6"/>
                    <a:pt x="37" y="0"/>
                    <a:pt x="53" y="8"/>
                  </a:cubicBezTo>
                  <a:cubicBezTo>
                    <a:pt x="69" y="17"/>
                    <a:pt x="75" y="37"/>
                    <a:pt x="67" y="53"/>
                  </a:cubicBezTo>
                  <a:cubicBezTo>
                    <a:pt x="58" y="69"/>
                    <a:pt x="38" y="75"/>
                    <a:pt x="22" y="66"/>
                  </a:cubicBezTo>
                  <a:cubicBezTo>
                    <a:pt x="6" y="58"/>
                    <a:pt x="0" y="38"/>
                    <a:pt x="9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84" name="Freeform 35">
              <a:extLst>
                <a:ext uri="{FF2B5EF4-FFF2-40B4-BE49-F238E27FC236}">
                  <a16:creationId xmlns:a16="http://schemas.microsoft.com/office/drawing/2014/main" id="{D1A8EDFA-E808-4D44-83E6-D96374B4DC13}"/>
                </a:ext>
              </a:extLst>
            </p:cNvPr>
            <p:cNvSpPr>
              <a:spLocks/>
            </p:cNvSpPr>
            <p:nvPr/>
          </p:nvSpPr>
          <p:spPr bwMode="auto">
            <a:xfrm>
              <a:off x="6973" y="5681"/>
              <a:ext cx="85" cy="87"/>
            </a:xfrm>
            <a:custGeom>
              <a:avLst/>
              <a:gdLst>
                <a:gd name="T0" fmla="*/ 8 w 74"/>
                <a:gd name="T1" fmla="*/ 22 h 75"/>
                <a:gd name="T2" fmla="*/ 52 w 74"/>
                <a:gd name="T3" fmla="*/ 8 h 75"/>
                <a:gd name="T4" fmla="*/ 66 w 74"/>
                <a:gd name="T5" fmla="*/ 53 h 75"/>
                <a:gd name="T6" fmla="*/ 22 w 74"/>
                <a:gd name="T7" fmla="*/ 66 h 75"/>
                <a:gd name="T8" fmla="*/ 8 w 74"/>
                <a:gd name="T9" fmla="*/ 2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4" h="75">
                  <a:moveTo>
                    <a:pt x="8" y="22"/>
                  </a:moveTo>
                  <a:cubicBezTo>
                    <a:pt x="16" y="6"/>
                    <a:pt x="36" y="0"/>
                    <a:pt x="52" y="8"/>
                  </a:cubicBezTo>
                  <a:cubicBezTo>
                    <a:pt x="68" y="17"/>
                    <a:pt x="74" y="37"/>
                    <a:pt x="66" y="53"/>
                  </a:cubicBezTo>
                  <a:cubicBezTo>
                    <a:pt x="57" y="69"/>
                    <a:pt x="38" y="75"/>
                    <a:pt x="22" y="66"/>
                  </a:cubicBezTo>
                  <a:cubicBezTo>
                    <a:pt x="6" y="58"/>
                    <a:pt x="0" y="38"/>
                    <a:pt x="8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85" name="Freeform 36">
              <a:extLst>
                <a:ext uri="{FF2B5EF4-FFF2-40B4-BE49-F238E27FC236}">
                  <a16:creationId xmlns:a16="http://schemas.microsoft.com/office/drawing/2014/main" id="{B0700F1B-40D0-4001-9784-33EC51C1D26B}"/>
                </a:ext>
              </a:extLst>
            </p:cNvPr>
            <p:cNvSpPr>
              <a:spLocks/>
            </p:cNvSpPr>
            <p:nvPr/>
          </p:nvSpPr>
          <p:spPr bwMode="auto">
            <a:xfrm>
              <a:off x="5643" y="2879"/>
              <a:ext cx="87" cy="87"/>
            </a:xfrm>
            <a:custGeom>
              <a:avLst/>
              <a:gdLst>
                <a:gd name="T0" fmla="*/ 8 w 75"/>
                <a:gd name="T1" fmla="*/ 23 h 75"/>
                <a:gd name="T2" fmla="*/ 52 w 75"/>
                <a:gd name="T3" fmla="*/ 9 h 75"/>
                <a:gd name="T4" fmla="*/ 66 w 75"/>
                <a:gd name="T5" fmla="*/ 53 h 75"/>
                <a:gd name="T6" fmla="*/ 22 w 75"/>
                <a:gd name="T7" fmla="*/ 67 h 75"/>
                <a:gd name="T8" fmla="*/ 8 w 75"/>
                <a:gd name="T9" fmla="*/ 23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75">
                  <a:moveTo>
                    <a:pt x="8" y="23"/>
                  </a:moveTo>
                  <a:cubicBezTo>
                    <a:pt x="17" y="7"/>
                    <a:pt x="36" y="0"/>
                    <a:pt x="52" y="9"/>
                  </a:cubicBezTo>
                  <a:cubicBezTo>
                    <a:pt x="68" y="17"/>
                    <a:pt x="75" y="37"/>
                    <a:pt x="66" y="53"/>
                  </a:cubicBezTo>
                  <a:cubicBezTo>
                    <a:pt x="58" y="69"/>
                    <a:pt x="38" y="75"/>
                    <a:pt x="22" y="67"/>
                  </a:cubicBezTo>
                  <a:cubicBezTo>
                    <a:pt x="6" y="58"/>
                    <a:pt x="0" y="39"/>
                    <a:pt x="8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86" name="Freeform 37">
              <a:extLst>
                <a:ext uri="{FF2B5EF4-FFF2-40B4-BE49-F238E27FC236}">
                  <a16:creationId xmlns:a16="http://schemas.microsoft.com/office/drawing/2014/main" id="{8A7779D7-1D31-4CB0-AD66-3D11D56FCA5D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9" y="5054"/>
              <a:ext cx="87" cy="87"/>
            </a:xfrm>
            <a:custGeom>
              <a:avLst/>
              <a:gdLst>
                <a:gd name="T0" fmla="*/ 9 w 75"/>
                <a:gd name="T1" fmla="*/ 22 h 75"/>
                <a:gd name="T2" fmla="*/ 53 w 75"/>
                <a:gd name="T3" fmla="*/ 8 h 75"/>
                <a:gd name="T4" fmla="*/ 67 w 75"/>
                <a:gd name="T5" fmla="*/ 53 h 75"/>
                <a:gd name="T6" fmla="*/ 22 w 75"/>
                <a:gd name="T7" fmla="*/ 66 h 75"/>
                <a:gd name="T8" fmla="*/ 9 w 75"/>
                <a:gd name="T9" fmla="*/ 2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75">
                  <a:moveTo>
                    <a:pt x="9" y="22"/>
                  </a:moveTo>
                  <a:cubicBezTo>
                    <a:pt x="17" y="6"/>
                    <a:pt x="37" y="0"/>
                    <a:pt x="53" y="8"/>
                  </a:cubicBezTo>
                  <a:cubicBezTo>
                    <a:pt x="69" y="17"/>
                    <a:pt x="75" y="37"/>
                    <a:pt x="67" y="53"/>
                  </a:cubicBezTo>
                  <a:cubicBezTo>
                    <a:pt x="58" y="69"/>
                    <a:pt x="38" y="75"/>
                    <a:pt x="22" y="66"/>
                  </a:cubicBezTo>
                  <a:cubicBezTo>
                    <a:pt x="6" y="58"/>
                    <a:pt x="0" y="38"/>
                    <a:pt x="9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87" name="Freeform 38">
              <a:extLst>
                <a:ext uri="{FF2B5EF4-FFF2-40B4-BE49-F238E27FC236}">
                  <a16:creationId xmlns:a16="http://schemas.microsoft.com/office/drawing/2014/main" id="{7BC7A750-9438-4662-B5D4-AA0B8FE8069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08" y="5034"/>
              <a:ext cx="129" cy="128"/>
            </a:xfrm>
            <a:custGeom>
              <a:avLst/>
              <a:gdLst>
                <a:gd name="T0" fmla="*/ 79 w 111"/>
                <a:gd name="T1" fmla="*/ 12 h 111"/>
                <a:gd name="T2" fmla="*/ 99 w 111"/>
                <a:gd name="T3" fmla="*/ 78 h 111"/>
                <a:gd name="T4" fmla="*/ 33 w 111"/>
                <a:gd name="T5" fmla="*/ 99 h 111"/>
                <a:gd name="T6" fmla="*/ 13 w 111"/>
                <a:gd name="T7" fmla="*/ 33 h 111"/>
                <a:gd name="T8" fmla="*/ 79 w 111"/>
                <a:gd name="T9" fmla="*/ 12 h 111"/>
                <a:gd name="T10" fmla="*/ 34 w 111"/>
                <a:gd name="T11" fmla="*/ 97 h 111"/>
                <a:gd name="T12" fmla="*/ 97 w 111"/>
                <a:gd name="T13" fmla="*/ 77 h 111"/>
                <a:gd name="T14" fmla="*/ 78 w 111"/>
                <a:gd name="T15" fmla="*/ 14 h 111"/>
                <a:gd name="T16" fmla="*/ 14 w 111"/>
                <a:gd name="T17" fmla="*/ 34 h 111"/>
                <a:gd name="T18" fmla="*/ 34 w 111"/>
                <a:gd name="T19" fmla="*/ 97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1" h="111">
                  <a:moveTo>
                    <a:pt x="79" y="12"/>
                  </a:moveTo>
                  <a:cubicBezTo>
                    <a:pt x="102" y="25"/>
                    <a:pt x="111" y="54"/>
                    <a:pt x="99" y="78"/>
                  </a:cubicBezTo>
                  <a:cubicBezTo>
                    <a:pt x="86" y="102"/>
                    <a:pt x="57" y="111"/>
                    <a:pt x="33" y="99"/>
                  </a:cubicBezTo>
                  <a:cubicBezTo>
                    <a:pt x="9" y="86"/>
                    <a:pt x="0" y="56"/>
                    <a:pt x="13" y="33"/>
                  </a:cubicBezTo>
                  <a:cubicBezTo>
                    <a:pt x="25" y="9"/>
                    <a:pt x="55" y="0"/>
                    <a:pt x="79" y="12"/>
                  </a:cubicBezTo>
                  <a:close/>
                  <a:moveTo>
                    <a:pt x="34" y="97"/>
                  </a:moveTo>
                  <a:cubicBezTo>
                    <a:pt x="57" y="109"/>
                    <a:pt x="85" y="100"/>
                    <a:pt x="97" y="77"/>
                  </a:cubicBezTo>
                  <a:cubicBezTo>
                    <a:pt x="109" y="54"/>
                    <a:pt x="100" y="26"/>
                    <a:pt x="78" y="14"/>
                  </a:cubicBezTo>
                  <a:cubicBezTo>
                    <a:pt x="55" y="2"/>
                    <a:pt x="26" y="11"/>
                    <a:pt x="14" y="34"/>
                  </a:cubicBezTo>
                  <a:cubicBezTo>
                    <a:pt x="2" y="56"/>
                    <a:pt x="11" y="85"/>
                    <a:pt x="34" y="9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88" name="Freeform 39">
              <a:extLst>
                <a:ext uri="{FF2B5EF4-FFF2-40B4-BE49-F238E27FC236}">
                  <a16:creationId xmlns:a16="http://schemas.microsoft.com/office/drawing/2014/main" id="{3DBFAC6E-E5A8-4451-A089-2E43A7AA01E0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9" y="4387"/>
              <a:ext cx="86" cy="87"/>
            </a:xfrm>
            <a:custGeom>
              <a:avLst/>
              <a:gdLst>
                <a:gd name="T0" fmla="*/ 8 w 75"/>
                <a:gd name="T1" fmla="*/ 22 h 75"/>
                <a:gd name="T2" fmla="*/ 52 w 75"/>
                <a:gd name="T3" fmla="*/ 8 h 75"/>
                <a:gd name="T4" fmla="*/ 66 w 75"/>
                <a:gd name="T5" fmla="*/ 53 h 75"/>
                <a:gd name="T6" fmla="*/ 22 w 75"/>
                <a:gd name="T7" fmla="*/ 66 h 75"/>
                <a:gd name="T8" fmla="*/ 8 w 75"/>
                <a:gd name="T9" fmla="*/ 2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75">
                  <a:moveTo>
                    <a:pt x="8" y="22"/>
                  </a:moveTo>
                  <a:cubicBezTo>
                    <a:pt x="17" y="6"/>
                    <a:pt x="36" y="0"/>
                    <a:pt x="52" y="8"/>
                  </a:cubicBezTo>
                  <a:cubicBezTo>
                    <a:pt x="69" y="17"/>
                    <a:pt x="75" y="37"/>
                    <a:pt x="66" y="53"/>
                  </a:cubicBezTo>
                  <a:cubicBezTo>
                    <a:pt x="58" y="69"/>
                    <a:pt x="38" y="75"/>
                    <a:pt x="22" y="66"/>
                  </a:cubicBezTo>
                  <a:cubicBezTo>
                    <a:pt x="6" y="58"/>
                    <a:pt x="0" y="38"/>
                    <a:pt x="8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89" name="Freeform 40">
              <a:extLst>
                <a:ext uri="{FF2B5EF4-FFF2-40B4-BE49-F238E27FC236}">
                  <a16:creationId xmlns:a16="http://schemas.microsoft.com/office/drawing/2014/main" id="{74176D72-B307-47ED-8A93-DDA7988A6DF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797" y="4367"/>
              <a:ext cx="129" cy="128"/>
            </a:xfrm>
            <a:custGeom>
              <a:avLst/>
              <a:gdLst>
                <a:gd name="T0" fmla="*/ 79 w 112"/>
                <a:gd name="T1" fmla="*/ 12 h 111"/>
                <a:gd name="T2" fmla="*/ 99 w 112"/>
                <a:gd name="T3" fmla="*/ 78 h 111"/>
                <a:gd name="T4" fmla="*/ 33 w 112"/>
                <a:gd name="T5" fmla="*/ 99 h 111"/>
                <a:gd name="T6" fmla="*/ 13 w 112"/>
                <a:gd name="T7" fmla="*/ 33 h 111"/>
                <a:gd name="T8" fmla="*/ 79 w 112"/>
                <a:gd name="T9" fmla="*/ 12 h 111"/>
                <a:gd name="T10" fmla="*/ 34 w 112"/>
                <a:gd name="T11" fmla="*/ 97 h 111"/>
                <a:gd name="T12" fmla="*/ 98 w 112"/>
                <a:gd name="T13" fmla="*/ 77 h 111"/>
                <a:gd name="T14" fmla="*/ 78 w 112"/>
                <a:gd name="T15" fmla="*/ 14 h 111"/>
                <a:gd name="T16" fmla="*/ 15 w 112"/>
                <a:gd name="T17" fmla="*/ 34 h 111"/>
                <a:gd name="T18" fmla="*/ 34 w 112"/>
                <a:gd name="T19" fmla="*/ 97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2" h="111">
                  <a:moveTo>
                    <a:pt x="79" y="12"/>
                  </a:moveTo>
                  <a:cubicBezTo>
                    <a:pt x="103" y="25"/>
                    <a:pt x="112" y="54"/>
                    <a:pt x="99" y="78"/>
                  </a:cubicBezTo>
                  <a:cubicBezTo>
                    <a:pt x="87" y="102"/>
                    <a:pt x="57" y="111"/>
                    <a:pt x="33" y="99"/>
                  </a:cubicBezTo>
                  <a:cubicBezTo>
                    <a:pt x="10" y="86"/>
                    <a:pt x="0" y="56"/>
                    <a:pt x="13" y="33"/>
                  </a:cubicBezTo>
                  <a:cubicBezTo>
                    <a:pt x="26" y="9"/>
                    <a:pt x="55" y="0"/>
                    <a:pt x="79" y="12"/>
                  </a:cubicBezTo>
                  <a:close/>
                  <a:moveTo>
                    <a:pt x="34" y="97"/>
                  </a:moveTo>
                  <a:cubicBezTo>
                    <a:pt x="57" y="109"/>
                    <a:pt x="86" y="100"/>
                    <a:pt x="98" y="77"/>
                  </a:cubicBezTo>
                  <a:cubicBezTo>
                    <a:pt x="110" y="54"/>
                    <a:pt x="101" y="26"/>
                    <a:pt x="78" y="14"/>
                  </a:cubicBezTo>
                  <a:cubicBezTo>
                    <a:pt x="55" y="2"/>
                    <a:pt x="27" y="11"/>
                    <a:pt x="15" y="34"/>
                  </a:cubicBezTo>
                  <a:cubicBezTo>
                    <a:pt x="3" y="56"/>
                    <a:pt x="12" y="85"/>
                    <a:pt x="34" y="9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90" name="Freeform 41">
              <a:extLst>
                <a:ext uri="{FF2B5EF4-FFF2-40B4-BE49-F238E27FC236}">
                  <a16:creationId xmlns:a16="http://schemas.microsoft.com/office/drawing/2014/main" id="{9BC8068B-67E2-432E-837D-DC76464D97E6}"/>
                </a:ext>
              </a:extLst>
            </p:cNvPr>
            <p:cNvSpPr>
              <a:spLocks/>
            </p:cNvSpPr>
            <p:nvPr/>
          </p:nvSpPr>
          <p:spPr bwMode="auto">
            <a:xfrm>
              <a:off x="6238" y="4067"/>
              <a:ext cx="87" cy="87"/>
            </a:xfrm>
            <a:custGeom>
              <a:avLst/>
              <a:gdLst>
                <a:gd name="T0" fmla="*/ 8 w 75"/>
                <a:gd name="T1" fmla="*/ 22 h 75"/>
                <a:gd name="T2" fmla="*/ 52 w 75"/>
                <a:gd name="T3" fmla="*/ 9 h 75"/>
                <a:gd name="T4" fmla="*/ 66 w 75"/>
                <a:gd name="T5" fmla="*/ 53 h 75"/>
                <a:gd name="T6" fmla="*/ 22 w 75"/>
                <a:gd name="T7" fmla="*/ 67 h 75"/>
                <a:gd name="T8" fmla="*/ 8 w 75"/>
                <a:gd name="T9" fmla="*/ 2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75">
                  <a:moveTo>
                    <a:pt x="8" y="22"/>
                  </a:moveTo>
                  <a:cubicBezTo>
                    <a:pt x="17" y="6"/>
                    <a:pt x="36" y="0"/>
                    <a:pt x="52" y="9"/>
                  </a:cubicBezTo>
                  <a:cubicBezTo>
                    <a:pt x="68" y="17"/>
                    <a:pt x="75" y="37"/>
                    <a:pt x="66" y="53"/>
                  </a:cubicBezTo>
                  <a:cubicBezTo>
                    <a:pt x="58" y="69"/>
                    <a:pt x="38" y="75"/>
                    <a:pt x="22" y="67"/>
                  </a:cubicBezTo>
                  <a:cubicBezTo>
                    <a:pt x="6" y="58"/>
                    <a:pt x="0" y="38"/>
                    <a:pt x="8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91" name="Freeform 42">
              <a:extLst>
                <a:ext uri="{FF2B5EF4-FFF2-40B4-BE49-F238E27FC236}">
                  <a16:creationId xmlns:a16="http://schemas.microsoft.com/office/drawing/2014/main" id="{8FA109F5-AE3E-405A-A137-BAC0987FC84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216" y="4046"/>
              <a:ext cx="129" cy="128"/>
            </a:xfrm>
            <a:custGeom>
              <a:avLst/>
              <a:gdLst>
                <a:gd name="T0" fmla="*/ 79 w 112"/>
                <a:gd name="T1" fmla="*/ 12 h 111"/>
                <a:gd name="T2" fmla="*/ 99 w 112"/>
                <a:gd name="T3" fmla="*/ 78 h 111"/>
                <a:gd name="T4" fmla="*/ 33 w 112"/>
                <a:gd name="T5" fmla="*/ 99 h 111"/>
                <a:gd name="T6" fmla="*/ 13 w 112"/>
                <a:gd name="T7" fmla="*/ 33 h 111"/>
                <a:gd name="T8" fmla="*/ 79 w 112"/>
                <a:gd name="T9" fmla="*/ 12 h 111"/>
                <a:gd name="T10" fmla="*/ 34 w 112"/>
                <a:gd name="T11" fmla="*/ 97 h 111"/>
                <a:gd name="T12" fmla="*/ 98 w 112"/>
                <a:gd name="T13" fmla="*/ 77 h 111"/>
                <a:gd name="T14" fmla="*/ 78 w 112"/>
                <a:gd name="T15" fmla="*/ 14 h 111"/>
                <a:gd name="T16" fmla="*/ 15 w 112"/>
                <a:gd name="T17" fmla="*/ 34 h 111"/>
                <a:gd name="T18" fmla="*/ 34 w 112"/>
                <a:gd name="T19" fmla="*/ 97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2" h="111">
                  <a:moveTo>
                    <a:pt x="79" y="12"/>
                  </a:moveTo>
                  <a:cubicBezTo>
                    <a:pt x="103" y="25"/>
                    <a:pt x="112" y="55"/>
                    <a:pt x="99" y="78"/>
                  </a:cubicBezTo>
                  <a:cubicBezTo>
                    <a:pt x="87" y="102"/>
                    <a:pt x="57" y="111"/>
                    <a:pt x="33" y="99"/>
                  </a:cubicBezTo>
                  <a:cubicBezTo>
                    <a:pt x="10" y="86"/>
                    <a:pt x="0" y="57"/>
                    <a:pt x="13" y="33"/>
                  </a:cubicBezTo>
                  <a:cubicBezTo>
                    <a:pt x="26" y="9"/>
                    <a:pt x="55" y="0"/>
                    <a:pt x="79" y="12"/>
                  </a:cubicBezTo>
                  <a:close/>
                  <a:moveTo>
                    <a:pt x="34" y="97"/>
                  </a:moveTo>
                  <a:cubicBezTo>
                    <a:pt x="57" y="109"/>
                    <a:pt x="86" y="100"/>
                    <a:pt x="98" y="77"/>
                  </a:cubicBezTo>
                  <a:cubicBezTo>
                    <a:pt x="110" y="55"/>
                    <a:pt x="101" y="26"/>
                    <a:pt x="78" y="14"/>
                  </a:cubicBezTo>
                  <a:cubicBezTo>
                    <a:pt x="55" y="2"/>
                    <a:pt x="27" y="11"/>
                    <a:pt x="15" y="34"/>
                  </a:cubicBezTo>
                  <a:cubicBezTo>
                    <a:pt x="3" y="57"/>
                    <a:pt x="12" y="85"/>
                    <a:pt x="34" y="9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92" name="Freeform 43">
              <a:extLst>
                <a:ext uri="{FF2B5EF4-FFF2-40B4-BE49-F238E27FC236}">
                  <a16:creationId xmlns:a16="http://schemas.microsoft.com/office/drawing/2014/main" id="{F8550909-D78C-40E7-B7F4-B067710EDF7A}"/>
                </a:ext>
              </a:extLst>
            </p:cNvPr>
            <p:cNvSpPr>
              <a:spLocks/>
            </p:cNvSpPr>
            <p:nvPr/>
          </p:nvSpPr>
          <p:spPr bwMode="auto">
            <a:xfrm>
              <a:off x="5936" y="4185"/>
              <a:ext cx="87" cy="85"/>
            </a:xfrm>
            <a:custGeom>
              <a:avLst/>
              <a:gdLst>
                <a:gd name="T0" fmla="*/ 9 w 75"/>
                <a:gd name="T1" fmla="*/ 22 h 74"/>
                <a:gd name="T2" fmla="*/ 53 w 75"/>
                <a:gd name="T3" fmla="*/ 8 h 74"/>
                <a:gd name="T4" fmla="*/ 67 w 75"/>
                <a:gd name="T5" fmla="*/ 52 h 74"/>
                <a:gd name="T6" fmla="*/ 22 w 75"/>
                <a:gd name="T7" fmla="*/ 66 h 74"/>
                <a:gd name="T8" fmla="*/ 9 w 75"/>
                <a:gd name="T9" fmla="*/ 22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74">
                  <a:moveTo>
                    <a:pt x="9" y="22"/>
                  </a:moveTo>
                  <a:cubicBezTo>
                    <a:pt x="17" y="6"/>
                    <a:pt x="37" y="0"/>
                    <a:pt x="53" y="8"/>
                  </a:cubicBezTo>
                  <a:cubicBezTo>
                    <a:pt x="69" y="16"/>
                    <a:pt x="75" y="36"/>
                    <a:pt x="67" y="52"/>
                  </a:cubicBezTo>
                  <a:cubicBezTo>
                    <a:pt x="58" y="68"/>
                    <a:pt x="38" y="74"/>
                    <a:pt x="22" y="66"/>
                  </a:cubicBezTo>
                  <a:cubicBezTo>
                    <a:pt x="6" y="58"/>
                    <a:pt x="0" y="38"/>
                    <a:pt x="9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93" name="Freeform 44">
              <a:extLst>
                <a:ext uri="{FF2B5EF4-FFF2-40B4-BE49-F238E27FC236}">
                  <a16:creationId xmlns:a16="http://schemas.microsoft.com/office/drawing/2014/main" id="{A77276DD-F728-44FA-B9BA-9BB3F94C4A2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915" y="4163"/>
              <a:ext cx="128" cy="129"/>
            </a:xfrm>
            <a:custGeom>
              <a:avLst/>
              <a:gdLst>
                <a:gd name="T0" fmla="*/ 78 w 111"/>
                <a:gd name="T1" fmla="*/ 13 h 112"/>
                <a:gd name="T2" fmla="*/ 99 w 111"/>
                <a:gd name="T3" fmla="*/ 79 h 112"/>
                <a:gd name="T4" fmla="*/ 33 w 111"/>
                <a:gd name="T5" fmla="*/ 99 h 112"/>
                <a:gd name="T6" fmla="*/ 12 w 111"/>
                <a:gd name="T7" fmla="*/ 33 h 112"/>
                <a:gd name="T8" fmla="*/ 78 w 111"/>
                <a:gd name="T9" fmla="*/ 13 h 112"/>
                <a:gd name="T10" fmla="*/ 34 w 111"/>
                <a:gd name="T11" fmla="*/ 97 h 112"/>
                <a:gd name="T12" fmla="*/ 97 w 111"/>
                <a:gd name="T13" fmla="*/ 78 h 112"/>
                <a:gd name="T14" fmla="*/ 77 w 111"/>
                <a:gd name="T15" fmla="*/ 15 h 112"/>
                <a:gd name="T16" fmla="*/ 14 w 111"/>
                <a:gd name="T17" fmla="*/ 34 h 112"/>
                <a:gd name="T18" fmla="*/ 34 w 111"/>
                <a:gd name="T19" fmla="*/ 97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1" h="112">
                  <a:moveTo>
                    <a:pt x="78" y="13"/>
                  </a:moveTo>
                  <a:cubicBezTo>
                    <a:pt x="102" y="25"/>
                    <a:pt x="111" y="55"/>
                    <a:pt x="99" y="79"/>
                  </a:cubicBezTo>
                  <a:cubicBezTo>
                    <a:pt x="86" y="103"/>
                    <a:pt x="57" y="112"/>
                    <a:pt x="33" y="99"/>
                  </a:cubicBezTo>
                  <a:cubicBezTo>
                    <a:pt x="9" y="87"/>
                    <a:pt x="0" y="57"/>
                    <a:pt x="12" y="33"/>
                  </a:cubicBezTo>
                  <a:cubicBezTo>
                    <a:pt x="25" y="9"/>
                    <a:pt x="55" y="0"/>
                    <a:pt x="78" y="13"/>
                  </a:cubicBezTo>
                  <a:close/>
                  <a:moveTo>
                    <a:pt x="34" y="97"/>
                  </a:moveTo>
                  <a:cubicBezTo>
                    <a:pt x="57" y="109"/>
                    <a:pt x="85" y="101"/>
                    <a:pt x="97" y="78"/>
                  </a:cubicBezTo>
                  <a:cubicBezTo>
                    <a:pt x="109" y="55"/>
                    <a:pt x="100" y="27"/>
                    <a:pt x="77" y="15"/>
                  </a:cubicBezTo>
                  <a:cubicBezTo>
                    <a:pt x="55" y="3"/>
                    <a:pt x="26" y="11"/>
                    <a:pt x="14" y="34"/>
                  </a:cubicBezTo>
                  <a:cubicBezTo>
                    <a:pt x="2" y="57"/>
                    <a:pt x="11" y="85"/>
                    <a:pt x="34" y="9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94" name="Freeform 45">
              <a:extLst>
                <a:ext uri="{FF2B5EF4-FFF2-40B4-BE49-F238E27FC236}">
                  <a16:creationId xmlns:a16="http://schemas.microsoft.com/office/drawing/2014/main" id="{ADC3D8A9-91EF-478A-BA3F-F1AC626AFD2D}"/>
                </a:ext>
              </a:extLst>
            </p:cNvPr>
            <p:cNvSpPr>
              <a:spLocks/>
            </p:cNvSpPr>
            <p:nvPr/>
          </p:nvSpPr>
          <p:spPr bwMode="auto">
            <a:xfrm>
              <a:off x="6973" y="4126"/>
              <a:ext cx="86" cy="86"/>
            </a:xfrm>
            <a:custGeom>
              <a:avLst/>
              <a:gdLst>
                <a:gd name="T0" fmla="*/ 9 w 75"/>
                <a:gd name="T1" fmla="*/ 23 h 75"/>
                <a:gd name="T2" fmla="*/ 53 w 75"/>
                <a:gd name="T3" fmla="*/ 9 h 75"/>
                <a:gd name="T4" fmla="*/ 67 w 75"/>
                <a:gd name="T5" fmla="*/ 53 h 75"/>
                <a:gd name="T6" fmla="*/ 23 w 75"/>
                <a:gd name="T7" fmla="*/ 67 h 75"/>
                <a:gd name="T8" fmla="*/ 9 w 75"/>
                <a:gd name="T9" fmla="*/ 23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75">
                  <a:moveTo>
                    <a:pt x="9" y="23"/>
                  </a:moveTo>
                  <a:cubicBezTo>
                    <a:pt x="17" y="7"/>
                    <a:pt x="37" y="0"/>
                    <a:pt x="53" y="9"/>
                  </a:cubicBezTo>
                  <a:cubicBezTo>
                    <a:pt x="69" y="17"/>
                    <a:pt x="75" y="37"/>
                    <a:pt x="67" y="53"/>
                  </a:cubicBezTo>
                  <a:cubicBezTo>
                    <a:pt x="58" y="69"/>
                    <a:pt x="39" y="75"/>
                    <a:pt x="23" y="67"/>
                  </a:cubicBezTo>
                  <a:cubicBezTo>
                    <a:pt x="7" y="58"/>
                    <a:pt x="0" y="39"/>
                    <a:pt x="9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95" name="Freeform 46">
              <a:extLst>
                <a:ext uri="{FF2B5EF4-FFF2-40B4-BE49-F238E27FC236}">
                  <a16:creationId xmlns:a16="http://schemas.microsoft.com/office/drawing/2014/main" id="{64FE5636-59C5-4B7F-BB40-E942A7396FC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952" y="4105"/>
              <a:ext cx="129" cy="129"/>
            </a:xfrm>
            <a:custGeom>
              <a:avLst/>
              <a:gdLst>
                <a:gd name="T0" fmla="*/ 79 w 112"/>
                <a:gd name="T1" fmla="*/ 13 h 112"/>
                <a:gd name="T2" fmla="*/ 99 w 112"/>
                <a:gd name="T3" fmla="*/ 79 h 112"/>
                <a:gd name="T4" fmla="*/ 33 w 112"/>
                <a:gd name="T5" fmla="*/ 99 h 112"/>
                <a:gd name="T6" fmla="*/ 13 w 112"/>
                <a:gd name="T7" fmla="*/ 33 h 112"/>
                <a:gd name="T8" fmla="*/ 79 w 112"/>
                <a:gd name="T9" fmla="*/ 13 h 112"/>
                <a:gd name="T10" fmla="*/ 34 w 112"/>
                <a:gd name="T11" fmla="*/ 97 h 112"/>
                <a:gd name="T12" fmla="*/ 97 w 112"/>
                <a:gd name="T13" fmla="*/ 78 h 112"/>
                <a:gd name="T14" fmla="*/ 78 w 112"/>
                <a:gd name="T15" fmla="*/ 15 h 112"/>
                <a:gd name="T16" fmla="*/ 15 w 112"/>
                <a:gd name="T17" fmla="*/ 34 h 112"/>
                <a:gd name="T18" fmla="*/ 34 w 112"/>
                <a:gd name="T19" fmla="*/ 97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2" h="112">
                  <a:moveTo>
                    <a:pt x="79" y="13"/>
                  </a:moveTo>
                  <a:cubicBezTo>
                    <a:pt x="102" y="25"/>
                    <a:pt x="112" y="55"/>
                    <a:pt x="99" y="79"/>
                  </a:cubicBezTo>
                  <a:cubicBezTo>
                    <a:pt x="87" y="102"/>
                    <a:pt x="57" y="112"/>
                    <a:pt x="33" y="99"/>
                  </a:cubicBezTo>
                  <a:cubicBezTo>
                    <a:pt x="9" y="87"/>
                    <a:pt x="0" y="57"/>
                    <a:pt x="13" y="33"/>
                  </a:cubicBezTo>
                  <a:cubicBezTo>
                    <a:pt x="25" y="9"/>
                    <a:pt x="55" y="0"/>
                    <a:pt x="79" y="13"/>
                  </a:cubicBezTo>
                  <a:close/>
                  <a:moveTo>
                    <a:pt x="34" y="97"/>
                  </a:moveTo>
                  <a:cubicBezTo>
                    <a:pt x="57" y="109"/>
                    <a:pt x="85" y="100"/>
                    <a:pt x="97" y="78"/>
                  </a:cubicBezTo>
                  <a:cubicBezTo>
                    <a:pt x="109" y="55"/>
                    <a:pt x="100" y="27"/>
                    <a:pt x="78" y="15"/>
                  </a:cubicBezTo>
                  <a:cubicBezTo>
                    <a:pt x="55" y="3"/>
                    <a:pt x="27" y="11"/>
                    <a:pt x="15" y="34"/>
                  </a:cubicBezTo>
                  <a:cubicBezTo>
                    <a:pt x="3" y="57"/>
                    <a:pt x="11" y="85"/>
                    <a:pt x="34" y="9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96" name="Freeform 47">
              <a:extLst>
                <a:ext uri="{FF2B5EF4-FFF2-40B4-BE49-F238E27FC236}">
                  <a16:creationId xmlns:a16="http://schemas.microsoft.com/office/drawing/2014/main" id="{972D9DAE-E42D-4C85-AA20-C2E327CB0D40}"/>
                </a:ext>
              </a:extLst>
            </p:cNvPr>
            <p:cNvSpPr>
              <a:spLocks/>
            </p:cNvSpPr>
            <p:nvPr/>
          </p:nvSpPr>
          <p:spPr bwMode="auto">
            <a:xfrm>
              <a:off x="6780" y="5022"/>
              <a:ext cx="87" cy="87"/>
            </a:xfrm>
            <a:custGeom>
              <a:avLst/>
              <a:gdLst>
                <a:gd name="T0" fmla="*/ 9 w 75"/>
                <a:gd name="T1" fmla="*/ 22 h 75"/>
                <a:gd name="T2" fmla="*/ 53 w 75"/>
                <a:gd name="T3" fmla="*/ 9 h 75"/>
                <a:gd name="T4" fmla="*/ 67 w 75"/>
                <a:gd name="T5" fmla="*/ 53 h 75"/>
                <a:gd name="T6" fmla="*/ 22 w 75"/>
                <a:gd name="T7" fmla="*/ 67 h 75"/>
                <a:gd name="T8" fmla="*/ 9 w 75"/>
                <a:gd name="T9" fmla="*/ 2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75">
                  <a:moveTo>
                    <a:pt x="9" y="22"/>
                  </a:moveTo>
                  <a:cubicBezTo>
                    <a:pt x="17" y="6"/>
                    <a:pt x="37" y="0"/>
                    <a:pt x="53" y="9"/>
                  </a:cubicBezTo>
                  <a:cubicBezTo>
                    <a:pt x="69" y="17"/>
                    <a:pt x="75" y="37"/>
                    <a:pt x="67" y="53"/>
                  </a:cubicBezTo>
                  <a:cubicBezTo>
                    <a:pt x="58" y="69"/>
                    <a:pt x="38" y="75"/>
                    <a:pt x="22" y="67"/>
                  </a:cubicBezTo>
                  <a:cubicBezTo>
                    <a:pt x="6" y="58"/>
                    <a:pt x="0" y="38"/>
                    <a:pt x="9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97" name="Freeform 48">
              <a:extLst>
                <a:ext uri="{FF2B5EF4-FFF2-40B4-BE49-F238E27FC236}">
                  <a16:creationId xmlns:a16="http://schemas.microsoft.com/office/drawing/2014/main" id="{AAA7A6DD-16F9-42C0-93EF-EE13155BB00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759" y="5001"/>
              <a:ext cx="128" cy="128"/>
            </a:xfrm>
            <a:custGeom>
              <a:avLst/>
              <a:gdLst>
                <a:gd name="T0" fmla="*/ 78 w 111"/>
                <a:gd name="T1" fmla="*/ 13 h 111"/>
                <a:gd name="T2" fmla="*/ 99 w 111"/>
                <a:gd name="T3" fmla="*/ 78 h 111"/>
                <a:gd name="T4" fmla="*/ 33 w 111"/>
                <a:gd name="T5" fmla="*/ 99 h 111"/>
                <a:gd name="T6" fmla="*/ 12 w 111"/>
                <a:gd name="T7" fmla="*/ 33 h 111"/>
                <a:gd name="T8" fmla="*/ 78 w 111"/>
                <a:gd name="T9" fmla="*/ 13 h 111"/>
                <a:gd name="T10" fmla="*/ 34 w 111"/>
                <a:gd name="T11" fmla="*/ 97 h 111"/>
                <a:gd name="T12" fmla="*/ 97 w 111"/>
                <a:gd name="T13" fmla="*/ 77 h 111"/>
                <a:gd name="T14" fmla="*/ 77 w 111"/>
                <a:gd name="T15" fmla="*/ 14 h 111"/>
                <a:gd name="T16" fmla="*/ 14 w 111"/>
                <a:gd name="T17" fmla="*/ 34 h 111"/>
                <a:gd name="T18" fmla="*/ 34 w 111"/>
                <a:gd name="T19" fmla="*/ 97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1" h="111">
                  <a:moveTo>
                    <a:pt x="78" y="13"/>
                  </a:moveTo>
                  <a:cubicBezTo>
                    <a:pt x="102" y="25"/>
                    <a:pt x="111" y="55"/>
                    <a:pt x="99" y="78"/>
                  </a:cubicBezTo>
                  <a:cubicBezTo>
                    <a:pt x="86" y="102"/>
                    <a:pt x="57" y="111"/>
                    <a:pt x="33" y="99"/>
                  </a:cubicBezTo>
                  <a:cubicBezTo>
                    <a:pt x="9" y="86"/>
                    <a:pt x="0" y="57"/>
                    <a:pt x="12" y="33"/>
                  </a:cubicBezTo>
                  <a:cubicBezTo>
                    <a:pt x="25" y="9"/>
                    <a:pt x="54" y="0"/>
                    <a:pt x="78" y="13"/>
                  </a:cubicBezTo>
                  <a:close/>
                  <a:moveTo>
                    <a:pt x="34" y="97"/>
                  </a:moveTo>
                  <a:cubicBezTo>
                    <a:pt x="57" y="109"/>
                    <a:pt x="85" y="100"/>
                    <a:pt x="97" y="77"/>
                  </a:cubicBezTo>
                  <a:cubicBezTo>
                    <a:pt x="109" y="55"/>
                    <a:pt x="100" y="26"/>
                    <a:pt x="77" y="14"/>
                  </a:cubicBezTo>
                  <a:cubicBezTo>
                    <a:pt x="55" y="2"/>
                    <a:pt x="26" y="11"/>
                    <a:pt x="14" y="34"/>
                  </a:cubicBezTo>
                  <a:cubicBezTo>
                    <a:pt x="2" y="57"/>
                    <a:pt x="11" y="85"/>
                    <a:pt x="34" y="9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98" name="Freeform 49">
              <a:extLst>
                <a:ext uri="{FF2B5EF4-FFF2-40B4-BE49-F238E27FC236}">
                  <a16:creationId xmlns:a16="http://schemas.microsoft.com/office/drawing/2014/main" id="{AE584176-10A5-4310-977B-4BAA22142D7A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9" y="3954"/>
              <a:ext cx="87" cy="87"/>
            </a:xfrm>
            <a:custGeom>
              <a:avLst/>
              <a:gdLst>
                <a:gd name="T0" fmla="*/ 9 w 75"/>
                <a:gd name="T1" fmla="*/ 22 h 75"/>
                <a:gd name="T2" fmla="*/ 53 w 75"/>
                <a:gd name="T3" fmla="*/ 9 h 75"/>
                <a:gd name="T4" fmla="*/ 67 w 75"/>
                <a:gd name="T5" fmla="*/ 53 h 75"/>
                <a:gd name="T6" fmla="*/ 23 w 75"/>
                <a:gd name="T7" fmla="*/ 67 h 75"/>
                <a:gd name="T8" fmla="*/ 9 w 75"/>
                <a:gd name="T9" fmla="*/ 2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75">
                  <a:moveTo>
                    <a:pt x="9" y="22"/>
                  </a:moveTo>
                  <a:cubicBezTo>
                    <a:pt x="17" y="6"/>
                    <a:pt x="37" y="0"/>
                    <a:pt x="53" y="9"/>
                  </a:cubicBezTo>
                  <a:cubicBezTo>
                    <a:pt x="69" y="17"/>
                    <a:pt x="75" y="37"/>
                    <a:pt x="67" y="53"/>
                  </a:cubicBezTo>
                  <a:cubicBezTo>
                    <a:pt x="58" y="69"/>
                    <a:pt x="39" y="75"/>
                    <a:pt x="23" y="67"/>
                  </a:cubicBezTo>
                  <a:cubicBezTo>
                    <a:pt x="7" y="58"/>
                    <a:pt x="0" y="38"/>
                    <a:pt x="9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99" name="Freeform 50">
              <a:extLst>
                <a:ext uri="{FF2B5EF4-FFF2-40B4-BE49-F238E27FC236}">
                  <a16:creationId xmlns:a16="http://schemas.microsoft.com/office/drawing/2014/main" id="{C139CF9B-8EC5-413E-90C4-CB4E2170783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879" y="3933"/>
              <a:ext cx="129" cy="128"/>
            </a:xfrm>
            <a:custGeom>
              <a:avLst/>
              <a:gdLst>
                <a:gd name="T0" fmla="*/ 79 w 112"/>
                <a:gd name="T1" fmla="*/ 12 h 111"/>
                <a:gd name="T2" fmla="*/ 99 w 112"/>
                <a:gd name="T3" fmla="*/ 78 h 111"/>
                <a:gd name="T4" fmla="*/ 33 w 112"/>
                <a:gd name="T5" fmla="*/ 99 h 111"/>
                <a:gd name="T6" fmla="*/ 13 w 112"/>
                <a:gd name="T7" fmla="*/ 33 h 111"/>
                <a:gd name="T8" fmla="*/ 79 w 112"/>
                <a:gd name="T9" fmla="*/ 12 h 111"/>
                <a:gd name="T10" fmla="*/ 34 w 112"/>
                <a:gd name="T11" fmla="*/ 97 h 111"/>
                <a:gd name="T12" fmla="*/ 97 w 112"/>
                <a:gd name="T13" fmla="*/ 77 h 111"/>
                <a:gd name="T14" fmla="*/ 78 w 112"/>
                <a:gd name="T15" fmla="*/ 14 h 111"/>
                <a:gd name="T16" fmla="*/ 15 w 112"/>
                <a:gd name="T17" fmla="*/ 34 h 111"/>
                <a:gd name="T18" fmla="*/ 34 w 112"/>
                <a:gd name="T19" fmla="*/ 97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2" h="111">
                  <a:moveTo>
                    <a:pt x="79" y="12"/>
                  </a:moveTo>
                  <a:cubicBezTo>
                    <a:pt x="102" y="25"/>
                    <a:pt x="112" y="55"/>
                    <a:pt x="99" y="78"/>
                  </a:cubicBezTo>
                  <a:cubicBezTo>
                    <a:pt x="86" y="102"/>
                    <a:pt x="57" y="111"/>
                    <a:pt x="33" y="99"/>
                  </a:cubicBezTo>
                  <a:cubicBezTo>
                    <a:pt x="9" y="86"/>
                    <a:pt x="0" y="57"/>
                    <a:pt x="13" y="33"/>
                  </a:cubicBezTo>
                  <a:cubicBezTo>
                    <a:pt x="25" y="9"/>
                    <a:pt x="55" y="0"/>
                    <a:pt x="79" y="12"/>
                  </a:cubicBezTo>
                  <a:close/>
                  <a:moveTo>
                    <a:pt x="34" y="97"/>
                  </a:moveTo>
                  <a:cubicBezTo>
                    <a:pt x="57" y="109"/>
                    <a:pt x="85" y="100"/>
                    <a:pt x="97" y="77"/>
                  </a:cubicBezTo>
                  <a:cubicBezTo>
                    <a:pt x="109" y="55"/>
                    <a:pt x="100" y="26"/>
                    <a:pt x="78" y="14"/>
                  </a:cubicBezTo>
                  <a:cubicBezTo>
                    <a:pt x="55" y="2"/>
                    <a:pt x="27" y="11"/>
                    <a:pt x="15" y="34"/>
                  </a:cubicBezTo>
                  <a:cubicBezTo>
                    <a:pt x="3" y="57"/>
                    <a:pt x="11" y="85"/>
                    <a:pt x="34" y="9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00" name="Freeform 51">
              <a:extLst>
                <a:ext uri="{FF2B5EF4-FFF2-40B4-BE49-F238E27FC236}">
                  <a16:creationId xmlns:a16="http://schemas.microsoft.com/office/drawing/2014/main" id="{62F3074E-6F13-4126-80EA-2CE5B6077D25}"/>
                </a:ext>
              </a:extLst>
            </p:cNvPr>
            <p:cNvSpPr>
              <a:spLocks/>
            </p:cNvSpPr>
            <p:nvPr/>
          </p:nvSpPr>
          <p:spPr bwMode="auto">
            <a:xfrm>
              <a:off x="6333" y="5603"/>
              <a:ext cx="85" cy="85"/>
            </a:xfrm>
            <a:custGeom>
              <a:avLst/>
              <a:gdLst>
                <a:gd name="T0" fmla="*/ 8 w 74"/>
                <a:gd name="T1" fmla="*/ 22 h 74"/>
                <a:gd name="T2" fmla="*/ 52 w 74"/>
                <a:gd name="T3" fmla="*/ 8 h 74"/>
                <a:gd name="T4" fmla="*/ 66 w 74"/>
                <a:gd name="T5" fmla="*/ 52 h 74"/>
                <a:gd name="T6" fmla="*/ 22 w 74"/>
                <a:gd name="T7" fmla="*/ 66 h 74"/>
                <a:gd name="T8" fmla="*/ 8 w 74"/>
                <a:gd name="T9" fmla="*/ 22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4" h="74">
                  <a:moveTo>
                    <a:pt x="8" y="22"/>
                  </a:moveTo>
                  <a:cubicBezTo>
                    <a:pt x="16" y="6"/>
                    <a:pt x="36" y="0"/>
                    <a:pt x="52" y="8"/>
                  </a:cubicBezTo>
                  <a:cubicBezTo>
                    <a:pt x="68" y="16"/>
                    <a:pt x="74" y="36"/>
                    <a:pt x="66" y="52"/>
                  </a:cubicBezTo>
                  <a:cubicBezTo>
                    <a:pt x="58" y="68"/>
                    <a:pt x="38" y="74"/>
                    <a:pt x="22" y="66"/>
                  </a:cubicBezTo>
                  <a:cubicBezTo>
                    <a:pt x="6" y="58"/>
                    <a:pt x="0" y="38"/>
                    <a:pt x="8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01" name="Freeform 52">
              <a:extLst>
                <a:ext uri="{FF2B5EF4-FFF2-40B4-BE49-F238E27FC236}">
                  <a16:creationId xmlns:a16="http://schemas.microsoft.com/office/drawing/2014/main" id="{F54EAEDD-CD99-4A70-B242-2D5E35BD0CD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311" y="5581"/>
              <a:ext cx="129" cy="129"/>
            </a:xfrm>
            <a:custGeom>
              <a:avLst/>
              <a:gdLst>
                <a:gd name="T0" fmla="*/ 79 w 112"/>
                <a:gd name="T1" fmla="*/ 13 h 112"/>
                <a:gd name="T2" fmla="*/ 99 w 112"/>
                <a:gd name="T3" fmla="*/ 79 h 112"/>
                <a:gd name="T4" fmla="*/ 33 w 112"/>
                <a:gd name="T5" fmla="*/ 99 h 112"/>
                <a:gd name="T6" fmla="*/ 13 w 112"/>
                <a:gd name="T7" fmla="*/ 33 h 112"/>
                <a:gd name="T8" fmla="*/ 79 w 112"/>
                <a:gd name="T9" fmla="*/ 13 h 112"/>
                <a:gd name="T10" fmla="*/ 34 w 112"/>
                <a:gd name="T11" fmla="*/ 97 h 112"/>
                <a:gd name="T12" fmla="*/ 97 w 112"/>
                <a:gd name="T13" fmla="*/ 78 h 112"/>
                <a:gd name="T14" fmla="*/ 78 w 112"/>
                <a:gd name="T15" fmla="*/ 15 h 112"/>
                <a:gd name="T16" fmla="*/ 15 w 112"/>
                <a:gd name="T17" fmla="*/ 34 h 112"/>
                <a:gd name="T18" fmla="*/ 34 w 112"/>
                <a:gd name="T19" fmla="*/ 97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2" h="112">
                  <a:moveTo>
                    <a:pt x="79" y="13"/>
                  </a:moveTo>
                  <a:cubicBezTo>
                    <a:pt x="103" y="25"/>
                    <a:pt x="112" y="55"/>
                    <a:pt x="99" y="79"/>
                  </a:cubicBezTo>
                  <a:cubicBezTo>
                    <a:pt x="87" y="103"/>
                    <a:pt x="57" y="112"/>
                    <a:pt x="33" y="99"/>
                  </a:cubicBezTo>
                  <a:cubicBezTo>
                    <a:pt x="9" y="87"/>
                    <a:pt x="0" y="57"/>
                    <a:pt x="13" y="33"/>
                  </a:cubicBezTo>
                  <a:cubicBezTo>
                    <a:pt x="25" y="9"/>
                    <a:pt x="55" y="0"/>
                    <a:pt x="79" y="13"/>
                  </a:cubicBezTo>
                  <a:close/>
                  <a:moveTo>
                    <a:pt x="34" y="97"/>
                  </a:moveTo>
                  <a:cubicBezTo>
                    <a:pt x="57" y="109"/>
                    <a:pt x="85" y="101"/>
                    <a:pt x="97" y="78"/>
                  </a:cubicBezTo>
                  <a:cubicBezTo>
                    <a:pt x="109" y="55"/>
                    <a:pt x="101" y="27"/>
                    <a:pt x="78" y="15"/>
                  </a:cubicBezTo>
                  <a:cubicBezTo>
                    <a:pt x="55" y="3"/>
                    <a:pt x="27" y="11"/>
                    <a:pt x="15" y="34"/>
                  </a:cubicBezTo>
                  <a:cubicBezTo>
                    <a:pt x="3" y="57"/>
                    <a:pt x="11" y="85"/>
                    <a:pt x="34" y="9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02" name="Freeform 53">
              <a:extLst>
                <a:ext uri="{FF2B5EF4-FFF2-40B4-BE49-F238E27FC236}">
                  <a16:creationId xmlns:a16="http://schemas.microsoft.com/office/drawing/2014/main" id="{8E86DCBC-435F-4C8A-9A41-9432D9F51300}"/>
                </a:ext>
              </a:extLst>
            </p:cNvPr>
            <p:cNvSpPr>
              <a:spLocks/>
            </p:cNvSpPr>
            <p:nvPr/>
          </p:nvSpPr>
          <p:spPr bwMode="auto">
            <a:xfrm>
              <a:off x="5990" y="4725"/>
              <a:ext cx="127" cy="127"/>
            </a:xfrm>
            <a:custGeom>
              <a:avLst/>
              <a:gdLst>
                <a:gd name="T0" fmla="*/ 13 w 110"/>
                <a:gd name="T1" fmla="*/ 33 h 110"/>
                <a:gd name="T2" fmla="*/ 78 w 110"/>
                <a:gd name="T3" fmla="*/ 13 h 110"/>
                <a:gd name="T4" fmla="*/ 98 w 110"/>
                <a:gd name="T5" fmla="*/ 78 h 110"/>
                <a:gd name="T6" fmla="*/ 33 w 110"/>
                <a:gd name="T7" fmla="*/ 98 h 110"/>
                <a:gd name="T8" fmla="*/ 13 w 110"/>
                <a:gd name="T9" fmla="*/ 33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0" h="110">
                  <a:moveTo>
                    <a:pt x="13" y="33"/>
                  </a:moveTo>
                  <a:cubicBezTo>
                    <a:pt x="25" y="9"/>
                    <a:pt x="54" y="0"/>
                    <a:pt x="78" y="13"/>
                  </a:cubicBezTo>
                  <a:cubicBezTo>
                    <a:pt x="101" y="25"/>
                    <a:pt x="110" y="54"/>
                    <a:pt x="98" y="78"/>
                  </a:cubicBezTo>
                  <a:cubicBezTo>
                    <a:pt x="85" y="101"/>
                    <a:pt x="56" y="110"/>
                    <a:pt x="33" y="98"/>
                  </a:cubicBezTo>
                  <a:cubicBezTo>
                    <a:pt x="9" y="85"/>
                    <a:pt x="0" y="56"/>
                    <a:pt x="13" y="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03" name="Freeform 54">
              <a:extLst>
                <a:ext uri="{FF2B5EF4-FFF2-40B4-BE49-F238E27FC236}">
                  <a16:creationId xmlns:a16="http://schemas.microsoft.com/office/drawing/2014/main" id="{3ABABAA8-B382-4DF8-9D4C-AA2B5314F49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960" y="4695"/>
              <a:ext cx="188" cy="188"/>
            </a:xfrm>
            <a:custGeom>
              <a:avLst/>
              <a:gdLst>
                <a:gd name="T0" fmla="*/ 115 w 163"/>
                <a:gd name="T1" fmla="*/ 18 h 163"/>
                <a:gd name="T2" fmla="*/ 144 w 163"/>
                <a:gd name="T3" fmla="*/ 115 h 163"/>
                <a:gd name="T4" fmla="*/ 48 w 163"/>
                <a:gd name="T5" fmla="*/ 144 h 163"/>
                <a:gd name="T6" fmla="*/ 18 w 163"/>
                <a:gd name="T7" fmla="*/ 48 h 163"/>
                <a:gd name="T8" fmla="*/ 115 w 163"/>
                <a:gd name="T9" fmla="*/ 18 h 163"/>
                <a:gd name="T10" fmla="*/ 49 w 163"/>
                <a:gd name="T11" fmla="*/ 142 h 163"/>
                <a:gd name="T12" fmla="*/ 142 w 163"/>
                <a:gd name="T13" fmla="*/ 113 h 163"/>
                <a:gd name="T14" fmla="*/ 113 w 163"/>
                <a:gd name="T15" fmla="*/ 21 h 163"/>
                <a:gd name="T16" fmla="*/ 21 w 163"/>
                <a:gd name="T17" fmla="*/ 49 h 163"/>
                <a:gd name="T18" fmla="*/ 49 w 163"/>
                <a:gd name="T19" fmla="*/ 142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3" h="163">
                  <a:moveTo>
                    <a:pt x="115" y="18"/>
                  </a:moveTo>
                  <a:cubicBezTo>
                    <a:pt x="149" y="36"/>
                    <a:pt x="163" y="80"/>
                    <a:pt x="144" y="115"/>
                  </a:cubicBezTo>
                  <a:cubicBezTo>
                    <a:pt x="126" y="149"/>
                    <a:pt x="83" y="163"/>
                    <a:pt x="48" y="144"/>
                  </a:cubicBezTo>
                  <a:cubicBezTo>
                    <a:pt x="13" y="126"/>
                    <a:pt x="0" y="83"/>
                    <a:pt x="18" y="48"/>
                  </a:cubicBezTo>
                  <a:cubicBezTo>
                    <a:pt x="36" y="13"/>
                    <a:pt x="80" y="0"/>
                    <a:pt x="115" y="18"/>
                  </a:cubicBezTo>
                  <a:close/>
                  <a:moveTo>
                    <a:pt x="49" y="142"/>
                  </a:moveTo>
                  <a:cubicBezTo>
                    <a:pt x="83" y="159"/>
                    <a:pt x="124" y="146"/>
                    <a:pt x="142" y="113"/>
                  </a:cubicBezTo>
                  <a:cubicBezTo>
                    <a:pt x="159" y="80"/>
                    <a:pt x="147" y="38"/>
                    <a:pt x="113" y="21"/>
                  </a:cubicBezTo>
                  <a:cubicBezTo>
                    <a:pt x="80" y="3"/>
                    <a:pt x="38" y="16"/>
                    <a:pt x="21" y="49"/>
                  </a:cubicBezTo>
                  <a:cubicBezTo>
                    <a:pt x="3" y="83"/>
                    <a:pt x="16" y="124"/>
                    <a:pt x="49" y="14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04" name="Freeform 55">
              <a:extLst>
                <a:ext uri="{FF2B5EF4-FFF2-40B4-BE49-F238E27FC236}">
                  <a16:creationId xmlns:a16="http://schemas.microsoft.com/office/drawing/2014/main" id="{8BE460D8-208C-4051-B7BE-25F08E24C4C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920" y="4655"/>
              <a:ext cx="269" cy="268"/>
            </a:xfrm>
            <a:custGeom>
              <a:avLst/>
              <a:gdLst>
                <a:gd name="T0" fmla="*/ 164 w 233"/>
                <a:gd name="T1" fmla="*/ 26 h 233"/>
                <a:gd name="T2" fmla="*/ 207 w 233"/>
                <a:gd name="T3" fmla="*/ 164 h 233"/>
                <a:gd name="T4" fmla="*/ 69 w 233"/>
                <a:gd name="T5" fmla="*/ 207 h 233"/>
                <a:gd name="T6" fmla="*/ 26 w 233"/>
                <a:gd name="T7" fmla="*/ 69 h 233"/>
                <a:gd name="T8" fmla="*/ 164 w 233"/>
                <a:gd name="T9" fmla="*/ 26 h 233"/>
                <a:gd name="T10" fmla="*/ 70 w 233"/>
                <a:gd name="T11" fmla="*/ 204 h 233"/>
                <a:gd name="T12" fmla="*/ 204 w 233"/>
                <a:gd name="T13" fmla="*/ 162 h 233"/>
                <a:gd name="T14" fmla="*/ 162 w 233"/>
                <a:gd name="T15" fmla="*/ 28 h 233"/>
                <a:gd name="T16" fmla="*/ 29 w 233"/>
                <a:gd name="T17" fmla="*/ 70 h 233"/>
                <a:gd name="T18" fmla="*/ 70 w 233"/>
                <a:gd name="T19" fmla="*/ 204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33" h="233">
                  <a:moveTo>
                    <a:pt x="164" y="26"/>
                  </a:moveTo>
                  <a:cubicBezTo>
                    <a:pt x="214" y="52"/>
                    <a:pt x="233" y="114"/>
                    <a:pt x="207" y="164"/>
                  </a:cubicBezTo>
                  <a:cubicBezTo>
                    <a:pt x="180" y="214"/>
                    <a:pt x="118" y="233"/>
                    <a:pt x="69" y="207"/>
                  </a:cubicBezTo>
                  <a:cubicBezTo>
                    <a:pt x="19" y="180"/>
                    <a:pt x="0" y="118"/>
                    <a:pt x="26" y="69"/>
                  </a:cubicBezTo>
                  <a:cubicBezTo>
                    <a:pt x="52" y="19"/>
                    <a:pt x="114" y="0"/>
                    <a:pt x="164" y="26"/>
                  </a:cubicBezTo>
                  <a:close/>
                  <a:moveTo>
                    <a:pt x="70" y="204"/>
                  </a:moveTo>
                  <a:cubicBezTo>
                    <a:pt x="118" y="229"/>
                    <a:pt x="178" y="211"/>
                    <a:pt x="204" y="162"/>
                  </a:cubicBezTo>
                  <a:cubicBezTo>
                    <a:pt x="229" y="114"/>
                    <a:pt x="211" y="54"/>
                    <a:pt x="162" y="28"/>
                  </a:cubicBezTo>
                  <a:cubicBezTo>
                    <a:pt x="114" y="3"/>
                    <a:pt x="54" y="22"/>
                    <a:pt x="29" y="70"/>
                  </a:cubicBezTo>
                  <a:cubicBezTo>
                    <a:pt x="3" y="118"/>
                    <a:pt x="22" y="178"/>
                    <a:pt x="70" y="20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05" name="Freeform 56">
              <a:extLst>
                <a:ext uri="{FF2B5EF4-FFF2-40B4-BE49-F238E27FC236}">
                  <a16:creationId xmlns:a16="http://schemas.microsoft.com/office/drawing/2014/main" id="{5F45AB83-2201-48EA-8B42-CDF957F8D57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7" y="4854"/>
              <a:ext cx="122" cy="122"/>
            </a:xfrm>
            <a:custGeom>
              <a:avLst/>
              <a:gdLst>
                <a:gd name="T0" fmla="*/ 12 w 106"/>
                <a:gd name="T1" fmla="*/ 31 h 106"/>
                <a:gd name="T2" fmla="*/ 74 w 106"/>
                <a:gd name="T3" fmla="*/ 12 h 106"/>
                <a:gd name="T4" fmla="*/ 94 w 106"/>
                <a:gd name="T5" fmla="*/ 74 h 106"/>
                <a:gd name="T6" fmla="*/ 31 w 106"/>
                <a:gd name="T7" fmla="*/ 94 h 106"/>
                <a:gd name="T8" fmla="*/ 12 w 106"/>
                <a:gd name="T9" fmla="*/ 31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6" h="106">
                  <a:moveTo>
                    <a:pt x="12" y="31"/>
                  </a:moveTo>
                  <a:cubicBezTo>
                    <a:pt x="24" y="8"/>
                    <a:pt x="52" y="0"/>
                    <a:pt x="74" y="12"/>
                  </a:cubicBezTo>
                  <a:cubicBezTo>
                    <a:pt x="97" y="24"/>
                    <a:pt x="106" y="52"/>
                    <a:pt x="94" y="74"/>
                  </a:cubicBezTo>
                  <a:cubicBezTo>
                    <a:pt x="82" y="97"/>
                    <a:pt x="54" y="106"/>
                    <a:pt x="31" y="94"/>
                  </a:cubicBezTo>
                  <a:cubicBezTo>
                    <a:pt x="8" y="82"/>
                    <a:pt x="0" y="54"/>
                    <a:pt x="12" y="3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06" name="Freeform 57">
              <a:extLst>
                <a:ext uri="{FF2B5EF4-FFF2-40B4-BE49-F238E27FC236}">
                  <a16:creationId xmlns:a16="http://schemas.microsoft.com/office/drawing/2014/main" id="{9DE7ACBD-9143-4FED-813C-37883A8B7BD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237" y="4824"/>
              <a:ext cx="182" cy="181"/>
            </a:xfrm>
            <a:custGeom>
              <a:avLst/>
              <a:gdLst>
                <a:gd name="T0" fmla="*/ 111 w 158"/>
                <a:gd name="T1" fmla="*/ 18 h 157"/>
                <a:gd name="T2" fmla="*/ 140 w 158"/>
                <a:gd name="T3" fmla="*/ 111 h 157"/>
                <a:gd name="T4" fmla="*/ 47 w 158"/>
                <a:gd name="T5" fmla="*/ 140 h 157"/>
                <a:gd name="T6" fmla="*/ 18 w 158"/>
                <a:gd name="T7" fmla="*/ 47 h 157"/>
                <a:gd name="T8" fmla="*/ 111 w 158"/>
                <a:gd name="T9" fmla="*/ 18 h 157"/>
                <a:gd name="T10" fmla="*/ 48 w 158"/>
                <a:gd name="T11" fmla="*/ 137 h 157"/>
                <a:gd name="T12" fmla="*/ 137 w 158"/>
                <a:gd name="T13" fmla="*/ 109 h 157"/>
                <a:gd name="T14" fmla="*/ 109 w 158"/>
                <a:gd name="T15" fmla="*/ 20 h 157"/>
                <a:gd name="T16" fmla="*/ 20 w 158"/>
                <a:gd name="T17" fmla="*/ 48 h 157"/>
                <a:gd name="T18" fmla="*/ 48 w 158"/>
                <a:gd name="T19" fmla="*/ 137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8" h="157">
                  <a:moveTo>
                    <a:pt x="111" y="18"/>
                  </a:moveTo>
                  <a:cubicBezTo>
                    <a:pt x="145" y="35"/>
                    <a:pt x="158" y="77"/>
                    <a:pt x="140" y="111"/>
                  </a:cubicBezTo>
                  <a:cubicBezTo>
                    <a:pt x="122" y="145"/>
                    <a:pt x="80" y="157"/>
                    <a:pt x="47" y="140"/>
                  </a:cubicBezTo>
                  <a:cubicBezTo>
                    <a:pt x="13" y="122"/>
                    <a:pt x="0" y="80"/>
                    <a:pt x="18" y="47"/>
                  </a:cubicBezTo>
                  <a:cubicBezTo>
                    <a:pt x="35" y="13"/>
                    <a:pt x="77" y="0"/>
                    <a:pt x="111" y="18"/>
                  </a:cubicBezTo>
                  <a:close/>
                  <a:moveTo>
                    <a:pt x="48" y="137"/>
                  </a:moveTo>
                  <a:cubicBezTo>
                    <a:pt x="80" y="154"/>
                    <a:pt x="120" y="142"/>
                    <a:pt x="137" y="109"/>
                  </a:cubicBezTo>
                  <a:cubicBezTo>
                    <a:pt x="154" y="77"/>
                    <a:pt x="142" y="37"/>
                    <a:pt x="109" y="20"/>
                  </a:cubicBezTo>
                  <a:cubicBezTo>
                    <a:pt x="77" y="3"/>
                    <a:pt x="37" y="16"/>
                    <a:pt x="20" y="48"/>
                  </a:cubicBezTo>
                  <a:cubicBezTo>
                    <a:pt x="3" y="80"/>
                    <a:pt x="16" y="120"/>
                    <a:pt x="48" y="13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07" name="Freeform 58">
              <a:extLst>
                <a:ext uri="{FF2B5EF4-FFF2-40B4-BE49-F238E27FC236}">
                  <a16:creationId xmlns:a16="http://schemas.microsoft.com/office/drawing/2014/main" id="{F099ECA2-6020-434C-AD55-88C296B374A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198" y="4785"/>
              <a:ext cx="259" cy="259"/>
            </a:xfrm>
            <a:custGeom>
              <a:avLst/>
              <a:gdLst>
                <a:gd name="T0" fmla="*/ 159 w 225"/>
                <a:gd name="T1" fmla="*/ 25 h 225"/>
                <a:gd name="T2" fmla="*/ 200 w 225"/>
                <a:gd name="T3" fmla="*/ 159 h 225"/>
                <a:gd name="T4" fmla="*/ 67 w 225"/>
                <a:gd name="T5" fmla="*/ 200 h 225"/>
                <a:gd name="T6" fmla="*/ 25 w 225"/>
                <a:gd name="T7" fmla="*/ 67 h 225"/>
                <a:gd name="T8" fmla="*/ 159 w 225"/>
                <a:gd name="T9" fmla="*/ 25 h 225"/>
                <a:gd name="T10" fmla="*/ 68 w 225"/>
                <a:gd name="T11" fmla="*/ 197 h 225"/>
                <a:gd name="T12" fmla="*/ 197 w 225"/>
                <a:gd name="T13" fmla="*/ 157 h 225"/>
                <a:gd name="T14" fmla="*/ 157 w 225"/>
                <a:gd name="T15" fmla="*/ 28 h 225"/>
                <a:gd name="T16" fmla="*/ 28 w 225"/>
                <a:gd name="T17" fmla="*/ 68 h 225"/>
                <a:gd name="T18" fmla="*/ 68 w 225"/>
                <a:gd name="T19" fmla="*/ 197 h 2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5" h="225">
                  <a:moveTo>
                    <a:pt x="159" y="25"/>
                  </a:moveTo>
                  <a:cubicBezTo>
                    <a:pt x="207" y="51"/>
                    <a:pt x="225" y="111"/>
                    <a:pt x="200" y="159"/>
                  </a:cubicBezTo>
                  <a:cubicBezTo>
                    <a:pt x="175" y="207"/>
                    <a:pt x="115" y="225"/>
                    <a:pt x="67" y="200"/>
                  </a:cubicBezTo>
                  <a:cubicBezTo>
                    <a:pt x="19" y="175"/>
                    <a:pt x="0" y="115"/>
                    <a:pt x="25" y="67"/>
                  </a:cubicBezTo>
                  <a:cubicBezTo>
                    <a:pt x="51" y="19"/>
                    <a:pt x="111" y="0"/>
                    <a:pt x="159" y="25"/>
                  </a:cubicBezTo>
                  <a:close/>
                  <a:moveTo>
                    <a:pt x="68" y="197"/>
                  </a:moveTo>
                  <a:cubicBezTo>
                    <a:pt x="115" y="222"/>
                    <a:pt x="173" y="204"/>
                    <a:pt x="197" y="157"/>
                  </a:cubicBezTo>
                  <a:cubicBezTo>
                    <a:pt x="222" y="111"/>
                    <a:pt x="204" y="53"/>
                    <a:pt x="157" y="28"/>
                  </a:cubicBezTo>
                  <a:cubicBezTo>
                    <a:pt x="111" y="3"/>
                    <a:pt x="53" y="21"/>
                    <a:pt x="28" y="68"/>
                  </a:cubicBezTo>
                  <a:cubicBezTo>
                    <a:pt x="4" y="115"/>
                    <a:pt x="21" y="173"/>
                    <a:pt x="68" y="19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08" name="Freeform 59">
              <a:extLst>
                <a:ext uri="{FF2B5EF4-FFF2-40B4-BE49-F238E27FC236}">
                  <a16:creationId xmlns:a16="http://schemas.microsoft.com/office/drawing/2014/main" id="{D9F9A701-FD96-4277-8743-A6B10C7F4FA7}"/>
                </a:ext>
              </a:extLst>
            </p:cNvPr>
            <p:cNvSpPr>
              <a:spLocks/>
            </p:cNvSpPr>
            <p:nvPr/>
          </p:nvSpPr>
          <p:spPr bwMode="auto">
            <a:xfrm>
              <a:off x="6217" y="3431"/>
              <a:ext cx="119" cy="119"/>
            </a:xfrm>
            <a:custGeom>
              <a:avLst/>
              <a:gdLst>
                <a:gd name="T0" fmla="*/ 12 w 103"/>
                <a:gd name="T1" fmla="*/ 30 h 103"/>
                <a:gd name="T2" fmla="*/ 73 w 103"/>
                <a:gd name="T3" fmla="*/ 11 h 103"/>
                <a:gd name="T4" fmla="*/ 92 w 103"/>
                <a:gd name="T5" fmla="*/ 73 h 103"/>
                <a:gd name="T6" fmla="*/ 31 w 103"/>
                <a:gd name="T7" fmla="*/ 91 h 103"/>
                <a:gd name="T8" fmla="*/ 12 w 103"/>
                <a:gd name="T9" fmla="*/ 30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3" h="103">
                  <a:moveTo>
                    <a:pt x="12" y="30"/>
                  </a:moveTo>
                  <a:cubicBezTo>
                    <a:pt x="23" y="8"/>
                    <a:pt x="51" y="0"/>
                    <a:pt x="73" y="11"/>
                  </a:cubicBezTo>
                  <a:cubicBezTo>
                    <a:pt x="95" y="23"/>
                    <a:pt x="103" y="50"/>
                    <a:pt x="92" y="73"/>
                  </a:cubicBezTo>
                  <a:cubicBezTo>
                    <a:pt x="80" y="95"/>
                    <a:pt x="53" y="103"/>
                    <a:pt x="31" y="91"/>
                  </a:cubicBezTo>
                  <a:cubicBezTo>
                    <a:pt x="9" y="80"/>
                    <a:pt x="0" y="52"/>
                    <a:pt x="12" y="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09" name="Freeform 60">
              <a:extLst>
                <a:ext uri="{FF2B5EF4-FFF2-40B4-BE49-F238E27FC236}">
                  <a16:creationId xmlns:a16="http://schemas.microsoft.com/office/drawing/2014/main" id="{D0DC2EFF-FA44-4533-A6A6-B00EEA0AFFB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189" y="3402"/>
              <a:ext cx="177" cy="177"/>
            </a:xfrm>
            <a:custGeom>
              <a:avLst/>
              <a:gdLst>
                <a:gd name="T0" fmla="*/ 108 w 154"/>
                <a:gd name="T1" fmla="*/ 17 h 153"/>
                <a:gd name="T2" fmla="*/ 136 w 154"/>
                <a:gd name="T3" fmla="*/ 108 h 153"/>
                <a:gd name="T4" fmla="*/ 45 w 154"/>
                <a:gd name="T5" fmla="*/ 136 h 153"/>
                <a:gd name="T6" fmla="*/ 17 w 154"/>
                <a:gd name="T7" fmla="*/ 45 h 153"/>
                <a:gd name="T8" fmla="*/ 108 w 154"/>
                <a:gd name="T9" fmla="*/ 17 h 153"/>
                <a:gd name="T10" fmla="*/ 47 w 154"/>
                <a:gd name="T11" fmla="*/ 134 h 153"/>
                <a:gd name="T12" fmla="*/ 134 w 154"/>
                <a:gd name="T13" fmla="*/ 107 h 153"/>
                <a:gd name="T14" fmla="*/ 107 w 154"/>
                <a:gd name="T15" fmla="*/ 19 h 153"/>
                <a:gd name="T16" fmla="*/ 20 w 154"/>
                <a:gd name="T17" fmla="*/ 46 h 153"/>
                <a:gd name="T18" fmla="*/ 47 w 154"/>
                <a:gd name="T19" fmla="*/ 134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4" h="153">
                  <a:moveTo>
                    <a:pt x="108" y="17"/>
                  </a:moveTo>
                  <a:cubicBezTo>
                    <a:pt x="141" y="34"/>
                    <a:pt x="154" y="75"/>
                    <a:pt x="136" y="108"/>
                  </a:cubicBezTo>
                  <a:cubicBezTo>
                    <a:pt x="119" y="141"/>
                    <a:pt x="78" y="153"/>
                    <a:pt x="45" y="136"/>
                  </a:cubicBezTo>
                  <a:cubicBezTo>
                    <a:pt x="12" y="119"/>
                    <a:pt x="0" y="78"/>
                    <a:pt x="17" y="45"/>
                  </a:cubicBezTo>
                  <a:cubicBezTo>
                    <a:pt x="34" y="12"/>
                    <a:pt x="75" y="0"/>
                    <a:pt x="108" y="17"/>
                  </a:cubicBezTo>
                  <a:close/>
                  <a:moveTo>
                    <a:pt x="47" y="134"/>
                  </a:moveTo>
                  <a:cubicBezTo>
                    <a:pt x="78" y="150"/>
                    <a:pt x="117" y="138"/>
                    <a:pt x="134" y="107"/>
                  </a:cubicBezTo>
                  <a:cubicBezTo>
                    <a:pt x="150" y="75"/>
                    <a:pt x="138" y="36"/>
                    <a:pt x="107" y="19"/>
                  </a:cubicBezTo>
                  <a:cubicBezTo>
                    <a:pt x="75" y="3"/>
                    <a:pt x="36" y="15"/>
                    <a:pt x="20" y="46"/>
                  </a:cubicBezTo>
                  <a:cubicBezTo>
                    <a:pt x="3" y="78"/>
                    <a:pt x="15" y="117"/>
                    <a:pt x="47" y="13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10" name="Freeform 61">
              <a:extLst>
                <a:ext uri="{FF2B5EF4-FFF2-40B4-BE49-F238E27FC236}">
                  <a16:creationId xmlns:a16="http://schemas.microsoft.com/office/drawing/2014/main" id="{2B79A91B-5E3C-42E9-9B6E-20208D7C49E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151" y="3364"/>
              <a:ext cx="253" cy="253"/>
            </a:xfrm>
            <a:custGeom>
              <a:avLst/>
              <a:gdLst>
                <a:gd name="T0" fmla="*/ 155 w 220"/>
                <a:gd name="T1" fmla="*/ 24 h 219"/>
                <a:gd name="T2" fmla="*/ 195 w 220"/>
                <a:gd name="T3" fmla="*/ 154 h 219"/>
                <a:gd name="T4" fmla="*/ 65 w 220"/>
                <a:gd name="T5" fmla="*/ 195 h 219"/>
                <a:gd name="T6" fmla="*/ 25 w 220"/>
                <a:gd name="T7" fmla="*/ 65 h 219"/>
                <a:gd name="T8" fmla="*/ 155 w 220"/>
                <a:gd name="T9" fmla="*/ 24 h 219"/>
                <a:gd name="T10" fmla="*/ 66 w 220"/>
                <a:gd name="T11" fmla="*/ 192 h 219"/>
                <a:gd name="T12" fmla="*/ 192 w 220"/>
                <a:gd name="T13" fmla="*/ 153 h 219"/>
                <a:gd name="T14" fmla="*/ 153 w 220"/>
                <a:gd name="T15" fmla="*/ 27 h 219"/>
                <a:gd name="T16" fmla="*/ 27 w 220"/>
                <a:gd name="T17" fmla="*/ 66 h 219"/>
                <a:gd name="T18" fmla="*/ 66 w 220"/>
                <a:gd name="T19" fmla="*/ 192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0" h="219">
                  <a:moveTo>
                    <a:pt x="155" y="24"/>
                  </a:moveTo>
                  <a:cubicBezTo>
                    <a:pt x="202" y="49"/>
                    <a:pt x="220" y="107"/>
                    <a:pt x="195" y="154"/>
                  </a:cubicBezTo>
                  <a:cubicBezTo>
                    <a:pt x="170" y="201"/>
                    <a:pt x="112" y="219"/>
                    <a:pt x="65" y="195"/>
                  </a:cubicBezTo>
                  <a:cubicBezTo>
                    <a:pt x="18" y="170"/>
                    <a:pt x="0" y="112"/>
                    <a:pt x="25" y="65"/>
                  </a:cubicBezTo>
                  <a:cubicBezTo>
                    <a:pt x="49" y="18"/>
                    <a:pt x="108" y="0"/>
                    <a:pt x="155" y="24"/>
                  </a:cubicBezTo>
                  <a:close/>
                  <a:moveTo>
                    <a:pt x="66" y="192"/>
                  </a:moveTo>
                  <a:cubicBezTo>
                    <a:pt x="112" y="216"/>
                    <a:pt x="168" y="199"/>
                    <a:pt x="192" y="153"/>
                  </a:cubicBezTo>
                  <a:cubicBezTo>
                    <a:pt x="216" y="107"/>
                    <a:pt x="199" y="51"/>
                    <a:pt x="153" y="27"/>
                  </a:cubicBezTo>
                  <a:cubicBezTo>
                    <a:pt x="108" y="3"/>
                    <a:pt x="51" y="20"/>
                    <a:pt x="27" y="66"/>
                  </a:cubicBezTo>
                  <a:cubicBezTo>
                    <a:pt x="3" y="112"/>
                    <a:pt x="21" y="168"/>
                    <a:pt x="66" y="19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11" name="Freeform 62">
              <a:extLst>
                <a:ext uri="{FF2B5EF4-FFF2-40B4-BE49-F238E27FC236}">
                  <a16:creationId xmlns:a16="http://schemas.microsoft.com/office/drawing/2014/main" id="{8082B6C0-123F-426E-A56C-1DBCF66AABA5}"/>
                </a:ext>
              </a:extLst>
            </p:cNvPr>
            <p:cNvSpPr>
              <a:spLocks/>
            </p:cNvSpPr>
            <p:nvPr/>
          </p:nvSpPr>
          <p:spPr bwMode="auto">
            <a:xfrm>
              <a:off x="6162" y="4538"/>
              <a:ext cx="87" cy="87"/>
            </a:xfrm>
            <a:custGeom>
              <a:avLst/>
              <a:gdLst>
                <a:gd name="T0" fmla="*/ 9 w 75"/>
                <a:gd name="T1" fmla="*/ 23 h 75"/>
                <a:gd name="T2" fmla="*/ 53 w 75"/>
                <a:gd name="T3" fmla="*/ 9 h 75"/>
                <a:gd name="T4" fmla="*/ 67 w 75"/>
                <a:gd name="T5" fmla="*/ 53 h 75"/>
                <a:gd name="T6" fmla="*/ 22 w 75"/>
                <a:gd name="T7" fmla="*/ 67 h 75"/>
                <a:gd name="T8" fmla="*/ 9 w 75"/>
                <a:gd name="T9" fmla="*/ 23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75">
                  <a:moveTo>
                    <a:pt x="9" y="23"/>
                  </a:moveTo>
                  <a:cubicBezTo>
                    <a:pt x="17" y="7"/>
                    <a:pt x="37" y="0"/>
                    <a:pt x="53" y="9"/>
                  </a:cubicBezTo>
                  <a:cubicBezTo>
                    <a:pt x="69" y="17"/>
                    <a:pt x="75" y="37"/>
                    <a:pt x="67" y="53"/>
                  </a:cubicBezTo>
                  <a:cubicBezTo>
                    <a:pt x="58" y="69"/>
                    <a:pt x="38" y="75"/>
                    <a:pt x="22" y="67"/>
                  </a:cubicBezTo>
                  <a:cubicBezTo>
                    <a:pt x="6" y="58"/>
                    <a:pt x="0" y="39"/>
                    <a:pt x="9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12" name="Freeform 63">
              <a:extLst>
                <a:ext uri="{FF2B5EF4-FFF2-40B4-BE49-F238E27FC236}">
                  <a16:creationId xmlns:a16="http://schemas.microsoft.com/office/drawing/2014/main" id="{F88FF0C3-4928-4592-9DF1-171FDA99536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141" y="4518"/>
              <a:ext cx="128" cy="129"/>
            </a:xfrm>
            <a:custGeom>
              <a:avLst/>
              <a:gdLst>
                <a:gd name="T0" fmla="*/ 78 w 111"/>
                <a:gd name="T1" fmla="*/ 13 h 112"/>
                <a:gd name="T2" fmla="*/ 99 w 111"/>
                <a:gd name="T3" fmla="*/ 79 h 112"/>
                <a:gd name="T4" fmla="*/ 33 w 111"/>
                <a:gd name="T5" fmla="*/ 99 h 112"/>
                <a:gd name="T6" fmla="*/ 12 w 111"/>
                <a:gd name="T7" fmla="*/ 33 h 112"/>
                <a:gd name="T8" fmla="*/ 78 w 111"/>
                <a:gd name="T9" fmla="*/ 13 h 112"/>
                <a:gd name="T10" fmla="*/ 34 w 111"/>
                <a:gd name="T11" fmla="*/ 97 h 112"/>
                <a:gd name="T12" fmla="*/ 97 w 111"/>
                <a:gd name="T13" fmla="*/ 78 h 112"/>
                <a:gd name="T14" fmla="*/ 77 w 111"/>
                <a:gd name="T15" fmla="*/ 15 h 112"/>
                <a:gd name="T16" fmla="*/ 14 w 111"/>
                <a:gd name="T17" fmla="*/ 34 h 112"/>
                <a:gd name="T18" fmla="*/ 34 w 111"/>
                <a:gd name="T19" fmla="*/ 97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1" h="112">
                  <a:moveTo>
                    <a:pt x="78" y="13"/>
                  </a:moveTo>
                  <a:cubicBezTo>
                    <a:pt x="102" y="25"/>
                    <a:pt x="111" y="55"/>
                    <a:pt x="99" y="79"/>
                  </a:cubicBezTo>
                  <a:cubicBezTo>
                    <a:pt x="86" y="102"/>
                    <a:pt x="57" y="112"/>
                    <a:pt x="33" y="99"/>
                  </a:cubicBezTo>
                  <a:cubicBezTo>
                    <a:pt x="9" y="87"/>
                    <a:pt x="0" y="57"/>
                    <a:pt x="12" y="33"/>
                  </a:cubicBezTo>
                  <a:cubicBezTo>
                    <a:pt x="25" y="9"/>
                    <a:pt x="55" y="0"/>
                    <a:pt x="78" y="13"/>
                  </a:cubicBezTo>
                  <a:close/>
                  <a:moveTo>
                    <a:pt x="34" y="97"/>
                  </a:moveTo>
                  <a:cubicBezTo>
                    <a:pt x="57" y="109"/>
                    <a:pt x="85" y="100"/>
                    <a:pt x="97" y="78"/>
                  </a:cubicBezTo>
                  <a:cubicBezTo>
                    <a:pt x="109" y="55"/>
                    <a:pt x="100" y="27"/>
                    <a:pt x="77" y="15"/>
                  </a:cubicBezTo>
                  <a:cubicBezTo>
                    <a:pt x="55" y="3"/>
                    <a:pt x="26" y="11"/>
                    <a:pt x="14" y="34"/>
                  </a:cubicBezTo>
                  <a:cubicBezTo>
                    <a:pt x="2" y="57"/>
                    <a:pt x="11" y="85"/>
                    <a:pt x="34" y="9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13" name="Freeform 64">
              <a:extLst>
                <a:ext uri="{FF2B5EF4-FFF2-40B4-BE49-F238E27FC236}">
                  <a16:creationId xmlns:a16="http://schemas.microsoft.com/office/drawing/2014/main" id="{5DB5CA28-A6B8-4F48-B1C6-E2B8F4DDD77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114" y="4490"/>
              <a:ext cx="183" cy="184"/>
            </a:xfrm>
            <a:custGeom>
              <a:avLst/>
              <a:gdLst>
                <a:gd name="T0" fmla="*/ 112 w 159"/>
                <a:gd name="T1" fmla="*/ 18 h 160"/>
                <a:gd name="T2" fmla="*/ 141 w 159"/>
                <a:gd name="T3" fmla="*/ 112 h 160"/>
                <a:gd name="T4" fmla="*/ 47 w 159"/>
                <a:gd name="T5" fmla="*/ 142 h 160"/>
                <a:gd name="T6" fmla="*/ 18 w 159"/>
                <a:gd name="T7" fmla="*/ 47 h 160"/>
                <a:gd name="T8" fmla="*/ 112 w 159"/>
                <a:gd name="T9" fmla="*/ 18 h 160"/>
                <a:gd name="T10" fmla="*/ 48 w 159"/>
                <a:gd name="T11" fmla="*/ 140 h 160"/>
                <a:gd name="T12" fmla="*/ 140 w 159"/>
                <a:gd name="T13" fmla="*/ 111 h 160"/>
                <a:gd name="T14" fmla="*/ 111 w 159"/>
                <a:gd name="T15" fmla="*/ 20 h 160"/>
                <a:gd name="T16" fmla="*/ 20 w 159"/>
                <a:gd name="T17" fmla="*/ 48 h 160"/>
                <a:gd name="T18" fmla="*/ 48 w 159"/>
                <a:gd name="T19" fmla="*/ 14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9" h="160">
                  <a:moveTo>
                    <a:pt x="112" y="18"/>
                  </a:moveTo>
                  <a:cubicBezTo>
                    <a:pt x="146" y="36"/>
                    <a:pt x="159" y="78"/>
                    <a:pt x="141" y="112"/>
                  </a:cubicBezTo>
                  <a:cubicBezTo>
                    <a:pt x="123" y="146"/>
                    <a:pt x="81" y="160"/>
                    <a:pt x="47" y="142"/>
                  </a:cubicBezTo>
                  <a:cubicBezTo>
                    <a:pt x="13" y="124"/>
                    <a:pt x="0" y="81"/>
                    <a:pt x="18" y="47"/>
                  </a:cubicBezTo>
                  <a:cubicBezTo>
                    <a:pt x="36" y="13"/>
                    <a:pt x="78" y="0"/>
                    <a:pt x="112" y="18"/>
                  </a:cubicBezTo>
                  <a:close/>
                  <a:moveTo>
                    <a:pt x="48" y="140"/>
                  </a:moveTo>
                  <a:cubicBezTo>
                    <a:pt x="81" y="157"/>
                    <a:pt x="122" y="144"/>
                    <a:pt x="140" y="111"/>
                  </a:cubicBezTo>
                  <a:cubicBezTo>
                    <a:pt x="157" y="78"/>
                    <a:pt x="144" y="37"/>
                    <a:pt x="111" y="20"/>
                  </a:cubicBezTo>
                  <a:cubicBezTo>
                    <a:pt x="78" y="3"/>
                    <a:pt x="37" y="15"/>
                    <a:pt x="20" y="48"/>
                  </a:cubicBezTo>
                  <a:cubicBezTo>
                    <a:pt x="2" y="81"/>
                    <a:pt x="15" y="122"/>
                    <a:pt x="48" y="1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14" name="Freeform 65">
              <a:extLst>
                <a:ext uri="{FF2B5EF4-FFF2-40B4-BE49-F238E27FC236}">
                  <a16:creationId xmlns:a16="http://schemas.microsoft.com/office/drawing/2014/main" id="{6B52BDB2-D02B-4431-8D6E-6B3C9DADA828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8" y="4763"/>
              <a:ext cx="86" cy="86"/>
            </a:xfrm>
            <a:custGeom>
              <a:avLst/>
              <a:gdLst>
                <a:gd name="T0" fmla="*/ 8 w 75"/>
                <a:gd name="T1" fmla="*/ 22 h 75"/>
                <a:gd name="T2" fmla="*/ 52 w 75"/>
                <a:gd name="T3" fmla="*/ 9 h 75"/>
                <a:gd name="T4" fmla="*/ 66 w 75"/>
                <a:gd name="T5" fmla="*/ 53 h 75"/>
                <a:gd name="T6" fmla="*/ 22 w 75"/>
                <a:gd name="T7" fmla="*/ 67 h 75"/>
                <a:gd name="T8" fmla="*/ 8 w 75"/>
                <a:gd name="T9" fmla="*/ 2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75">
                  <a:moveTo>
                    <a:pt x="8" y="22"/>
                  </a:moveTo>
                  <a:cubicBezTo>
                    <a:pt x="17" y="6"/>
                    <a:pt x="36" y="0"/>
                    <a:pt x="52" y="9"/>
                  </a:cubicBezTo>
                  <a:cubicBezTo>
                    <a:pt x="69" y="17"/>
                    <a:pt x="75" y="37"/>
                    <a:pt x="66" y="53"/>
                  </a:cubicBezTo>
                  <a:cubicBezTo>
                    <a:pt x="58" y="69"/>
                    <a:pt x="38" y="75"/>
                    <a:pt x="22" y="67"/>
                  </a:cubicBezTo>
                  <a:cubicBezTo>
                    <a:pt x="6" y="58"/>
                    <a:pt x="0" y="38"/>
                    <a:pt x="8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15" name="Freeform 66">
              <a:extLst>
                <a:ext uri="{FF2B5EF4-FFF2-40B4-BE49-F238E27FC236}">
                  <a16:creationId xmlns:a16="http://schemas.microsoft.com/office/drawing/2014/main" id="{1EFAF0F5-0922-4A5C-A931-480127579AC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566" y="4742"/>
              <a:ext cx="129" cy="128"/>
            </a:xfrm>
            <a:custGeom>
              <a:avLst/>
              <a:gdLst>
                <a:gd name="T0" fmla="*/ 79 w 112"/>
                <a:gd name="T1" fmla="*/ 12 h 111"/>
                <a:gd name="T2" fmla="*/ 99 w 112"/>
                <a:gd name="T3" fmla="*/ 78 h 111"/>
                <a:gd name="T4" fmla="*/ 33 w 112"/>
                <a:gd name="T5" fmla="*/ 99 h 111"/>
                <a:gd name="T6" fmla="*/ 13 w 112"/>
                <a:gd name="T7" fmla="*/ 33 h 111"/>
                <a:gd name="T8" fmla="*/ 79 w 112"/>
                <a:gd name="T9" fmla="*/ 12 h 111"/>
                <a:gd name="T10" fmla="*/ 34 w 112"/>
                <a:gd name="T11" fmla="*/ 97 h 111"/>
                <a:gd name="T12" fmla="*/ 98 w 112"/>
                <a:gd name="T13" fmla="*/ 77 h 111"/>
                <a:gd name="T14" fmla="*/ 78 w 112"/>
                <a:gd name="T15" fmla="*/ 14 h 111"/>
                <a:gd name="T16" fmla="*/ 15 w 112"/>
                <a:gd name="T17" fmla="*/ 34 h 111"/>
                <a:gd name="T18" fmla="*/ 34 w 112"/>
                <a:gd name="T19" fmla="*/ 97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2" h="111">
                  <a:moveTo>
                    <a:pt x="79" y="12"/>
                  </a:moveTo>
                  <a:cubicBezTo>
                    <a:pt x="103" y="25"/>
                    <a:pt x="112" y="55"/>
                    <a:pt x="99" y="78"/>
                  </a:cubicBezTo>
                  <a:cubicBezTo>
                    <a:pt x="87" y="102"/>
                    <a:pt x="57" y="111"/>
                    <a:pt x="33" y="99"/>
                  </a:cubicBezTo>
                  <a:cubicBezTo>
                    <a:pt x="10" y="86"/>
                    <a:pt x="0" y="57"/>
                    <a:pt x="13" y="33"/>
                  </a:cubicBezTo>
                  <a:cubicBezTo>
                    <a:pt x="26" y="9"/>
                    <a:pt x="55" y="0"/>
                    <a:pt x="79" y="12"/>
                  </a:cubicBezTo>
                  <a:close/>
                  <a:moveTo>
                    <a:pt x="34" y="97"/>
                  </a:moveTo>
                  <a:cubicBezTo>
                    <a:pt x="57" y="109"/>
                    <a:pt x="86" y="100"/>
                    <a:pt x="98" y="77"/>
                  </a:cubicBezTo>
                  <a:cubicBezTo>
                    <a:pt x="110" y="55"/>
                    <a:pt x="101" y="26"/>
                    <a:pt x="78" y="14"/>
                  </a:cubicBezTo>
                  <a:cubicBezTo>
                    <a:pt x="55" y="2"/>
                    <a:pt x="27" y="11"/>
                    <a:pt x="15" y="34"/>
                  </a:cubicBezTo>
                  <a:cubicBezTo>
                    <a:pt x="3" y="57"/>
                    <a:pt x="12" y="85"/>
                    <a:pt x="34" y="9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16" name="Freeform 67">
              <a:extLst>
                <a:ext uri="{FF2B5EF4-FFF2-40B4-BE49-F238E27FC236}">
                  <a16:creationId xmlns:a16="http://schemas.microsoft.com/office/drawing/2014/main" id="{5BC8D50B-8F86-4F1B-99A8-7D7D4FD9B87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539" y="4715"/>
              <a:ext cx="184" cy="183"/>
            </a:xfrm>
            <a:custGeom>
              <a:avLst/>
              <a:gdLst>
                <a:gd name="T0" fmla="*/ 112 w 159"/>
                <a:gd name="T1" fmla="*/ 18 h 159"/>
                <a:gd name="T2" fmla="*/ 141 w 159"/>
                <a:gd name="T3" fmla="*/ 112 h 159"/>
                <a:gd name="T4" fmla="*/ 47 w 159"/>
                <a:gd name="T5" fmla="*/ 141 h 159"/>
                <a:gd name="T6" fmla="*/ 18 w 159"/>
                <a:gd name="T7" fmla="*/ 47 h 159"/>
                <a:gd name="T8" fmla="*/ 112 w 159"/>
                <a:gd name="T9" fmla="*/ 18 h 159"/>
                <a:gd name="T10" fmla="*/ 48 w 159"/>
                <a:gd name="T11" fmla="*/ 139 h 159"/>
                <a:gd name="T12" fmla="*/ 139 w 159"/>
                <a:gd name="T13" fmla="*/ 111 h 159"/>
                <a:gd name="T14" fmla="*/ 111 w 159"/>
                <a:gd name="T15" fmla="*/ 20 h 159"/>
                <a:gd name="T16" fmla="*/ 19 w 159"/>
                <a:gd name="T17" fmla="*/ 48 h 159"/>
                <a:gd name="T18" fmla="*/ 48 w 159"/>
                <a:gd name="T19" fmla="*/ 139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9" h="159">
                  <a:moveTo>
                    <a:pt x="112" y="18"/>
                  </a:moveTo>
                  <a:cubicBezTo>
                    <a:pt x="146" y="36"/>
                    <a:pt x="159" y="78"/>
                    <a:pt x="141" y="112"/>
                  </a:cubicBezTo>
                  <a:cubicBezTo>
                    <a:pt x="123" y="146"/>
                    <a:pt x="81" y="159"/>
                    <a:pt x="47" y="141"/>
                  </a:cubicBezTo>
                  <a:cubicBezTo>
                    <a:pt x="13" y="123"/>
                    <a:pt x="0" y="81"/>
                    <a:pt x="18" y="47"/>
                  </a:cubicBezTo>
                  <a:cubicBezTo>
                    <a:pt x="35" y="13"/>
                    <a:pt x="78" y="0"/>
                    <a:pt x="112" y="18"/>
                  </a:cubicBezTo>
                  <a:close/>
                  <a:moveTo>
                    <a:pt x="48" y="139"/>
                  </a:moveTo>
                  <a:cubicBezTo>
                    <a:pt x="81" y="157"/>
                    <a:pt x="122" y="144"/>
                    <a:pt x="139" y="111"/>
                  </a:cubicBezTo>
                  <a:cubicBezTo>
                    <a:pt x="156" y="78"/>
                    <a:pt x="144" y="37"/>
                    <a:pt x="111" y="20"/>
                  </a:cubicBezTo>
                  <a:cubicBezTo>
                    <a:pt x="78" y="2"/>
                    <a:pt x="37" y="15"/>
                    <a:pt x="19" y="48"/>
                  </a:cubicBezTo>
                  <a:cubicBezTo>
                    <a:pt x="2" y="81"/>
                    <a:pt x="15" y="122"/>
                    <a:pt x="48" y="13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17" name="Freeform 68">
              <a:extLst>
                <a:ext uri="{FF2B5EF4-FFF2-40B4-BE49-F238E27FC236}">
                  <a16:creationId xmlns:a16="http://schemas.microsoft.com/office/drawing/2014/main" id="{E4E7F011-C5F2-4113-AAC1-D329C9960913}"/>
                </a:ext>
              </a:extLst>
            </p:cNvPr>
            <p:cNvSpPr>
              <a:spLocks/>
            </p:cNvSpPr>
            <p:nvPr/>
          </p:nvSpPr>
          <p:spPr bwMode="auto">
            <a:xfrm>
              <a:off x="5751" y="4407"/>
              <a:ext cx="87" cy="86"/>
            </a:xfrm>
            <a:custGeom>
              <a:avLst/>
              <a:gdLst>
                <a:gd name="T0" fmla="*/ 8 w 75"/>
                <a:gd name="T1" fmla="*/ 22 h 75"/>
                <a:gd name="T2" fmla="*/ 53 w 75"/>
                <a:gd name="T3" fmla="*/ 8 h 75"/>
                <a:gd name="T4" fmla="*/ 66 w 75"/>
                <a:gd name="T5" fmla="*/ 52 h 75"/>
                <a:gd name="T6" fmla="*/ 22 w 75"/>
                <a:gd name="T7" fmla="*/ 66 h 75"/>
                <a:gd name="T8" fmla="*/ 8 w 75"/>
                <a:gd name="T9" fmla="*/ 2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75">
                  <a:moveTo>
                    <a:pt x="8" y="22"/>
                  </a:moveTo>
                  <a:cubicBezTo>
                    <a:pt x="17" y="6"/>
                    <a:pt x="37" y="0"/>
                    <a:pt x="53" y="8"/>
                  </a:cubicBezTo>
                  <a:cubicBezTo>
                    <a:pt x="69" y="17"/>
                    <a:pt x="75" y="36"/>
                    <a:pt x="66" y="52"/>
                  </a:cubicBezTo>
                  <a:cubicBezTo>
                    <a:pt x="58" y="68"/>
                    <a:pt x="38" y="75"/>
                    <a:pt x="22" y="66"/>
                  </a:cubicBezTo>
                  <a:cubicBezTo>
                    <a:pt x="6" y="58"/>
                    <a:pt x="0" y="38"/>
                    <a:pt x="8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18" name="Freeform 69">
              <a:extLst>
                <a:ext uri="{FF2B5EF4-FFF2-40B4-BE49-F238E27FC236}">
                  <a16:creationId xmlns:a16="http://schemas.microsoft.com/office/drawing/2014/main" id="{3DE036C0-B13D-4AD3-A0B2-35CA75C43FD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731" y="4385"/>
              <a:ext cx="128" cy="129"/>
            </a:xfrm>
            <a:custGeom>
              <a:avLst/>
              <a:gdLst>
                <a:gd name="T0" fmla="*/ 78 w 111"/>
                <a:gd name="T1" fmla="*/ 13 h 112"/>
                <a:gd name="T2" fmla="*/ 99 w 111"/>
                <a:gd name="T3" fmla="*/ 79 h 112"/>
                <a:gd name="T4" fmla="*/ 33 w 111"/>
                <a:gd name="T5" fmla="*/ 99 h 112"/>
                <a:gd name="T6" fmla="*/ 12 w 111"/>
                <a:gd name="T7" fmla="*/ 33 h 112"/>
                <a:gd name="T8" fmla="*/ 78 w 111"/>
                <a:gd name="T9" fmla="*/ 13 h 112"/>
                <a:gd name="T10" fmla="*/ 34 w 111"/>
                <a:gd name="T11" fmla="*/ 97 h 112"/>
                <a:gd name="T12" fmla="*/ 97 w 111"/>
                <a:gd name="T13" fmla="*/ 78 h 112"/>
                <a:gd name="T14" fmla="*/ 77 w 111"/>
                <a:gd name="T15" fmla="*/ 15 h 112"/>
                <a:gd name="T16" fmla="*/ 14 w 111"/>
                <a:gd name="T17" fmla="*/ 34 h 112"/>
                <a:gd name="T18" fmla="*/ 34 w 111"/>
                <a:gd name="T19" fmla="*/ 97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1" h="112">
                  <a:moveTo>
                    <a:pt x="78" y="13"/>
                  </a:moveTo>
                  <a:cubicBezTo>
                    <a:pt x="102" y="25"/>
                    <a:pt x="111" y="55"/>
                    <a:pt x="99" y="79"/>
                  </a:cubicBezTo>
                  <a:cubicBezTo>
                    <a:pt x="86" y="103"/>
                    <a:pt x="56" y="112"/>
                    <a:pt x="33" y="99"/>
                  </a:cubicBezTo>
                  <a:cubicBezTo>
                    <a:pt x="9" y="87"/>
                    <a:pt x="0" y="57"/>
                    <a:pt x="12" y="33"/>
                  </a:cubicBezTo>
                  <a:cubicBezTo>
                    <a:pt x="25" y="10"/>
                    <a:pt x="54" y="0"/>
                    <a:pt x="78" y="13"/>
                  </a:cubicBezTo>
                  <a:close/>
                  <a:moveTo>
                    <a:pt x="34" y="97"/>
                  </a:moveTo>
                  <a:cubicBezTo>
                    <a:pt x="56" y="109"/>
                    <a:pt x="85" y="101"/>
                    <a:pt x="97" y="78"/>
                  </a:cubicBezTo>
                  <a:cubicBezTo>
                    <a:pt x="109" y="55"/>
                    <a:pt x="100" y="27"/>
                    <a:pt x="77" y="15"/>
                  </a:cubicBezTo>
                  <a:cubicBezTo>
                    <a:pt x="54" y="3"/>
                    <a:pt x="26" y="12"/>
                    <a:pt x="14" y="34"/>
                  </a:cubicBezTo>
                  <a:cubicBezTo>
                    <a:pt x="2" y="57"/>
                    <a:pt x="11" y="85"/>
                    <a:pt x="34" y="9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19" name="Freeform 70">
              <a:extLst>
                <a:ext uri="{FF2B5EF4-FFF2-40B4-BE49-F238E27FC236}">
                  <a16:creationId xmlns:a16="http://schemas.microsoft.com/office/drawing/2014/main" id="{2B6E0502-79C9-48EE-AE72-317FE08152A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703" y="4357"/>
              <a:ext cx="183" cy="185"/>
            </a:xfrm>
            <a:custGeom>
              <a:avLst/>
              <a:gdLst>
                <a:gd name="T0" fmla="*/ 112 w 159"/>
                <a:gd name="T1" fmla="*/ 18 h 160"/>
                <a:gd name="T2" fmla="*/ 141 w 159"/>
                <a:gd name="T3" fmla="*/ 113 h 160"/>
                <a:gd name="T4" fmla="*/ 47 w 159"/>
                <a:gd name="T5" fmla="*/ 142 h 160"/>
                <a:gd name="T6" fmla="*/ 18 w 159"/>
                <a:gd name="T7" fmla="*/ 48 h 160"/>
                <a:gd name="T8" fmla="*/ 112 w 159"/>
                <a:gd name="T9" fmla="*/ 18 h 160"/>
                <a:gd name="T10" fmla="*/ 48 w 159"/>
                <a:gd name="T11" fmla="*/ 140 h 160"/>
                <a:gd name="T12" fmla="*/ 139 w 159"/>
                <a:gd name="T13" fmla="*/ 112 h 160"/>
                <a:gd name="T14" fmla="*/ 111 w 159"/>
                <a:gd name="T15" fmla="*/ 20 h 160"/>
                <a:gd name="T16" fmla="*/ 19 w 159"/>
                <a:gd name="T17" fmla="*/ 49 h 160"/>
                <a:gd name="T18" fmla="*/ 48 w 159"/>
                <a:gd name="T19" fmla="*/ 14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9" h="160">
                  <a:moveTo>
                    <a:pt x="112" y="18"/>
                  </a:moveTo>
                  <a:cubicBezTo>
                    <a:pt x="146" y="36"/>
                    <a:pt x="159" y="79"/>
                    <a:pt x="141" y="113"/>
                  </a:cubicBezTo>
                  <a:cubicBezTo>
                    <a:pt x="123" y="147"/>
                    <a:pt x="81" y="160"/>
                    <a:pt x="47" y="142"/>
                  </a:cubicBezTo>
                  <a:cubicBezTo>
                    <a:pt x="13" y="124"/>
                    <a:pt x="0" y="82"/>
                    <a:pt x="18" y="48"/>
                  </a:cubicBezTo>
                  <a:cubicBezTo>
                    <a:pt x="36" y="14"/>
                    <a:pt x="78" y="0"/>
                    <a:pt x="112" y="18"/>
                  </a:cubicBezTo>
                  <a:close/>
                  <a:moveTo>
                    <a:pt x="48" y="140"/>
                  </a:moveTo>
                  <a:cubicBezTo>
                    <a:pt x="81" y="157"/>
                    <a:pt x="122" y="145"/>
                    <a:pt x="139" y="112"/>
                  </a:cubicBezTo>
                  <a:cubicBezTo>
                    <a:pt x="157" y="79"/>
                    <a:pt x="144" y="38"/>
                    <a:pt x="111" y="20"/>
                  </a:cubicBezTo>
                  <a:cubicBezTo>
                    <a:pt x="78" y="3"/>
                    <a:pt x="37" y="16"/>
                    <a:pt x="19" y="49"/>
                  </a:cubicBezTo>
                  <a:cubicBezTo>
                    <a:pt x="2" y="82"/>
                    <a:pt x="15" y="123"/>
                    <a:pt x="48" y="1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20" name="Freeform 71">
              <a:extLst>
                <a:ext uri="{FF2B5EF4-FFF2-40B4-BE49-F238E27FC236}">
                  <a16:creationId xmlns:a16="http://schemas.microsoft.com/office/drawing/2014/main" id="{D8789E56-5DC9-4DBF-973F-DAF4BE622BA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542" y="4789"/>
              <a:ext cx="511" cy="424"/>
            </a:xfrm>
            <a:custGeom>
              <a:avLst/>
              <a:gdLst>
                <a:gd name="T0" fmla="*/ 0 w 511"/>
                <a:gd name="T1" fmla="*/ 360 h 424"/>
                <a:gd name="T2" fmla="*/ 0 w 511"/>
                <a:gd name="T3" fmla="*/ 359 h 424"/>
                <a:gd name="T4" fmla="*/ 170 w 511"/>
                <a:gd name="T5" fmla="*/ 0 h 424"/>
                <a:gd name="T6" fmla="*/ 511 w 511"/>
                <a:gd name="T7" fmla="*/ 424 h 424"/>
                <a:gd name="T8" fmla="*/ 0 w 511"/>
                <a:gd name="T9" fmla="*/ 360 h 424"/>
                <a:gd name="T10" fmla="*/ 171 w 511"/>
                <a:gd name="T11" fmla="*/ 5 h 424"/>
                <a:gd name="T12" fmla="*/ 4 w 511"/>
                <a:gd name="T13" fmla="*/ 358 h 424"/>
                <a:gd name="T14" fmla="*/ 506 w 511"/>
                <a:gd name="T15" fmla="*/ 421 h 424"/>
                <a:gd name="T16" fmla="*/ 171 w 511"/>
                <a:gd name="T17" fmla="*/ 5 h 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11" h="424">
                  <a:moveTo>
                    <a:pt x="0" y="360"/>
                  </a:moveTo>
                  <a:lnTo>
                    <a:pt x="0" y="359"/>
                  </a:lnTo>
                  <a:lnTo>
                    <a:pt x="170" y="0"/>
                  </a:lnTo>
                  <a:lnTo>
                    <a:pt x="511" y="424"/>
                  </a:lnTo>
                  <a:lnTo>
                    <a:pt x="0" y="360"/>
                  </a:lnTo>
                  <a:close/>
                  <a:moveTo>
                    <a:pt x="171" y="5"/>
                  </a:moveTo>
                  <a:lnTo>
                    <a:pt x="4" y="358"/>
                  </a:lnTo>
                  <a:lnTo>
                    <a:pt x="506" y="421"/>
                  </a:lnTo>
                  <a:lnTo>
                    <a:pt x="171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21" name="Freeform 72">
              <a:extLst>
                <a:ext uri="{FF2B5EF4-FFF2-40B4-BE49-F238E27FC236}">
                  <a16:creationId xmlns:a16="http://schemas.microsoft.com/office/drawing/2014/main" id="{1F39E916-E45A-486D-99A1-5C3A3F351A0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709" y="4789"/>
              <a:ext cx="723" cy="424"/>
            </a:xfrm>
            <a:custGeom>
              <a:avLst/>
              <a:gdLst>
                <a:gd name="T0" fmla="*/ 341 w 723"/>
                <a:gd name="T1" fmla="*/ 424 h 424"/>
                <a:gd name="T2" fmla="*/ 340 w 723"/>
                <a:gd name="T3" fmla="*/ 423 h 424"/>
                <a:gd name="T4" fmla="*/ 0 w 723"/>
                <a:gd name="T5" fmla="*/ 0 h 424"/>
                <a:gd name="T6" fmla="*/ 723 w 723"/>
                <a:gd name="T7" fmla="*/ 287 h 424"/>
                <a:gd name="T8" fmla="*/ 720 w 723"/>
                <a:gd name="T9" fmla="*/ 289 h 424"/>
                <a:gd name="T10" fmla="*/ 341 w 723"/>
                <a:gd name="T11" fmla="*/ 424 h 424"/>
                <a:gd name="T12" fmla="*/ 8 w 723"/>
                <a:gd name="T13" fmla="*/ 6 h 424"/>
                <a:gd name="T14" fmla="*/ 342 w 723"/>
                <a:gd name="T15" fmla="*/ 421 h 424"/>
                <a:gd name="T16" fmla="*/ 716 w 723"/>
                <a:gd name="T17" fmla="*/ 287 h 424"/>
                <a:gd name="T18" fmla="*/ 8 w 723"/>
                <a:gd name="T19" fmla="*/ 6 h 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23" h="424">
                  <a:moveTo>
                    <a:pt x="341" y="424"/>
                  </a:moveTo>
                  <a:lnTo>
                    <a:pt x="340" y="423"/>
                  </a:lnTo>
                  <a:lnTo>
                    <a:pt x="0" y="0"/>
                  </a:lnTo>
                  <a:lnTo>
                    <a:pt x="723" y="287"/>
                  </a:lnTo>
                  <a:lnTo>
                    <a:pt x="720" y="289"/>
                  </a:lnTo>
                  <a:lnTo>
                    <a:pt x="341" y="424"/>
                  </a:lnTo>
                  <a:close/>
                  <a:moveTo>
                    <a:pt x="8" y="6"/>
                  </a:moveTo>
                  <a:lnTo>
                    <a:pt x="342" y="421"/>
                  </a:lnTo>
                  <a:lnTo>
                    <a:pt x="716" y="287"/>
                  </a:lnTo>
                  <a:lnTo>
                    <a:pt x="8" y="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22" name="Freeform 73">
              <a:extLst>
                <a:ext uri="{FF2B5EF4-FFF2-40B4-BE49-F238E27FC236}">
                  <a16:creationId xmlns:a16="http://schemas.microsoft.com/office/drawing/2014/main" id="{D49F00F7-A4A6-4E8A-AD2A-09539589183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710" y="4542"/>
              <a:ext cx="720" cy="537"/>
            </a:xfrm>
            <a:custGeom>
              <a:avLst/>
              <a:gdLst>
                <a:gd name="T0" fmla="*/ 720 w 720"/>
                <a:gd name="T1" fmla="*/ 537 h 537"/>
                <a:gd name="T2" fmla="*/ 718 w 720"/>
                <a:gd name="T3" fmla="*/ 536 h 537"/>
                <a:gd name="T4" fmla="*/ 0 w 720"/>
                <a:gd name="T5" fmla="*/ 250 h 537"/>
                <a:gd name="T6" fmla="*/ 2 w 720"/>
                <a:gd name="T7" fmla="*/ 249 h 537"/>
                <a:gd name="T8" fmla="*/ 472 w 720"/>
                <a:gd name="T9" fmla="*/ 0 h 537"/>
                <a:gd name="T10" fmla="*/ 720 w 720"/>
                <a:gd name="T11" fmla="*/ 537 h 537"/>
                <a:gd name="T12" fmla="*/ 5 w 720"/>
                <a:gd name="T13" fmla="*/ 250 h 537"/>
                <a:gd name="T14" fmla="*/ 716 w 720"/>
                <a:gd name="T15" fmla="*/ 532 h 537"/>
                <a:gd name="T16" fmla="*/ 471 w 720"/>
                <a:gd name="T17" fmla="*/ 3 h 537"/>
                <a:gd name="T18" fmla="*/ 5 w 720"/>
                <a:gd name="T19" fmla="*/ 250 h 5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20" h="537">
                  <a:moveTo>
                    <a:pt x="720" y="537"/>
                  </a:moveTo>
                  <a:lnTo>
                    <a:pt x="718" y="536"/>
                  </a:lnTo>
                  <a:lnTo>
                    <a:pt x="0" y="250"/>
                  </a:lnTo>
                  <a:lnTo>
                    <a:pt x="2" y="249"/>
                  </a:lnTo>
                  <a:lnTo>
                    <a:pt x="472" y="0"/>
                  </a:lnTo>
                  <a:lnTo>
                    <a:pt x="720" y="537"/>
                  </a:lnTo>
                  <a:close/>
                  <a:moveTo>
                    <a:pt x="5" y="250"/>
                  </a:moveTo>
                  <a:lnTo>
                    <a:pt x="716" y="532"/>
                  </a:lnTo>
                  <a:lnTo>
                    <a:pt x="471" y="3"/>
                  </a:lnTo>
                  <a:lnTo>
                    <a:pt x="5" y="25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23" name="Freeform 74">
              <a:extLst>
                <a:ext uri="{FF2B5EF4-FFF2-40B4-BE49-F238E27FC236}">
                  <a16:creationId xmlns:a16="http://schemas.microsoft.com/office/drawing/2014/main" id="{D98121A9-1A7E-46A2-9044-E890ECCC043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179" y="4542"/>
              <a:ext cx="624" cy="537"/>
            </a:xfrm>
            <a:custGeom>
              <a:avLst/>
              <a:gdLst>
                <a:gd name="T0" fmla="*/ 249 w 624"/>
                <a:gd name="T1" fmla="*/ 537 h 537"/>
                <a:gd name="T2" fmla="*/ 248 w 624"/>
                <a:gd name="T3" fmla="*/ 534 h 537"/>
                <a:gd name="T4" fmla="*/ 0 w 624"/>
                <a:gd name="T5" fmla="*/ 0 h 537"/>
                <a:gd name="T6" fmla="*/ 2 w 624"/>
                <a:gd name="T7" fmla="*/ 1 h 537"/>
                <a:gd name="T8" fmla="*/ 624 w 624"/>
                <a:gd name="T9" fmla="*/ 154 h 537"/>
                <a:gd name="T10" fmla="*/ 622 w 624"/>
                <a:gd name="T11" fmla="*/ 155 h 537"/>
                <a:gd name="T12" fmla="*/ 249 w 624"/>
                <a:gd name="T13" fmla="*/ 537 h 537"/>
                <a:gd name="T14" fmla="*/ 5 w 624"/>
                <a:gd name="T15" fmla="*/ 3 h 537"/>
                <a:gd name="T16" fmla="*/ 250 w 624"/>
                <a:gd name="T17" fmla="*/ 532 h 537"/>
                <a:gd name="T18" fmla="*/ 619 w 624"/>
                <a:gd name="T19" fmla="*/ 155 h 537"/>
                <a:gd name="T20" fmla="*/ 5 w 624"/>
                <a:gd name="T21" fmla="*/ 3 h 5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24" h="537">
                  <a:moveTo>
                    <a:pt x="249" y="537"/>
                  </a:moveTo>
                  <a:lnTo>
                    <a:pt x="248" y="534"/>
                  </a:lnTo>
                  <a:lnTo>
                    <a:pt x="0" y="0"/>
                  </a:lnTo>
                  <a:lnTo>
                    <a:pt x="2" y="1"/>
                  </a:lnTo>
                  <a:lnTo>
                    <a:pt x="624" y="154"/>
                  </a:lnTo>
                  <a:lnTo>
                    <a:pt x="622" y="155"/>
                  </a:lnTo>
                  <a:lnTo>
                    <a:pt x="249" y="537"/>
                  </a:lnTo>
                  <a:close/>
                  <a:moveTo>
                    <a:pt x="5" y="3"/>
                  </a:moveTo>
                  <a:lnTo>
                    <a:pt x="250" y="532"/>
                  </a:lnTo>
                  <a:lnTo>
                    <a:pt x="619" y="155"/>
                  </a:lnTo>
                  <a:lnTo>
                    <a:pt x="5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24" name="Freeform 75">
              <a:extLst>
                <a:ext uri="{FF2B5EF4-FFF2-40B4-BE49-F238E27FC236}">
                  <a16:creationId xmlns:a16="http://schemas.microsoft.com/office/drawing/2014/main" id="{17C9FB04-6EAB-45D7-A79B-215463D4355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613" y="4051"/>
              <a:ext cx="593" cy="495"/>
            </a:xfrm>
            <a:custGeom>
              <a:avLst/>
              <a:gdLst>
                <a:gd name="T0" fmla="*/ 569 w 593"/>
                <a:gd name="T1" fmla="*/ 495 h 495"/>
                <a:gd name="T2" fmla="*/ 567 w 593"/>
                <a:gd name="T3" fmla="*/ 494 h 495"/>
                <a:gd name="T4" fmla="*/ 0 w 593"/>
                <a:gd name="T5" fmla="*/ 0 h 495"/>
                <a:gd name="T6" fmla="*/ 593 w 593"/>
                <a:gd name="T7" fmla="*/ 190 h 495"/>
                <a:gd name="T8" fmla="*/ 569 w 593"/>
                <a:gd name="T9" fmla="*/ 495 h 495"/>
                <a:gd name="T10" fmla="*/ 11 w 593"/>
                <a:gd name="T11" fmla="*/ 6 h 495"/>
                <a:gd name="T12" fmla="*/ 567 w 593"/>
                <a:gd name="T13" fmla="*/ 491 h 495"/>
                <a:gd name="T14" fmla="*/ 590 w 593"/>
                <a:gd name="T15" fmla="*/ 191 h 495"/>
                <a:gd name="T16" fmla="*/ 11 w 593"/>
                <a:gd name="T17" fmla="*/ 6 h 4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93" h="495">
                  <a:moveTo>
                    <a:pt x="569" y="495"/>
                  </a:moveTo>
                  <a:lnTo>
                    <a:pt x="567" y="494"/>
                  </a:lnTo>
                  <a:lnTo>
                    <a:pt x="0" y="0"/>
                  </a:lnTo>
                  <a:lnTo>
                    <a:pt x="593" y="190"/>
                  </a:lnTo>
                  <a:lnTo>
                    <a:pt x="569" y="495"/>
                  </a:lnTo>
                  <a:close/>
                  <a:moveTo>
                    <a:pt x="11" y="6"/>
                  </a:moveTo>
                  <a:lnTo>
                    <a:pt x="567" y="491"/>
                  </a:lnTo>
                  <a:lnTo>
                    <a:pt x="590" y="191"/>
                  </a:lnTo>
                  <a:lnTo>
                    <a:pt x="11" y="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25" name="Freeform 76">
              <a:extLst>
                <a:ext uri="{FF2B5EF4-FFF2-40B4-BE49-F238E27FC236}">
                  <a16:creationId xmlns:a16="http://schemas.microsoft.com/office/drawing/2014/main" id="{8EB7E7E1-3929-4D55-BCFF-136649494D9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615" y="4050"/>
              <a:ext cx="571" cy="496"/>
            </a:xfrm>
            <a:custGeom>
              <a:avLst/>
              <a:gdLst>
                <a:gd name="T0" fmla="*/ 571 w 571"/>
                <a:gd name="T1" fmla="*/ 496 h 496"/>
                <a:gd name="T2" fmla="*/ 175 w 571"/>
                <a:gd name="T3" fmla="*/ 419 h 496"/>
                <a:gd name="T4" fmla="*/ 175 w 571"/>
                <a:gd name="T5" fmla="*/ 418 h 496"/>
                <a:gd name="T6" fmla="*/ 0 w 571"/>
                <a:gd name="T7" fmla="*/ 0 h 496"/>
                <a:gd name="T8" fmla="*/ 571 w 571"/>
                <a:gd name="T9" fmla="*/ 496 h 496"/>
                <a:gd name="T10" fmla="*/ 178 w 571"/>
                <a:gd name="T11" fmla="*/ 417 h 496"/>
                <a:gd name="T12" fmla="*/ 562 w 571"/>
                <a:gd name="T13" fmla="*/ 492 h 496"/>
                <a:gd name="T14" fmla="*/ 7 w 571"/>
                <a:gd name="T15" fmla="*/ 9 h 496"/>
                <a:gd name="T16" fmla="*/ 178 w 571"/>
                <a:gd name="T17" fmla="*/ 417 h 4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71" h="496">
                  <a:moveTo>
                    <a:pt x="571" y="496"/>
                  </a:moveTo>
                  <a:lnTo>
                    <a:pt x="175" y="419"/>
                  </a:lnTo>
                  <a:lnTo>
                    <a:pt x="175" y="418"/>
                  </a:lnTo>
                  <a:lnTo>
                    <a:pt x="0" y="0"/>
                  </a:lnTo>
                  <a:lnTo>
                    <a:pt x="571" y="496"/>
                  </a:lnTo>
                  <a:close/>
                  <a:moveTo>
                    <a:pt x="178" y="417"/>
                  </a:moveTo>
                  <a:lnTo>
                    <a:pt x="562" y="492"/>
                  </a:lnTo>
                  <a:lnTo>
                    <a:pt x="7" y="9"/>
                  </a:lnTo>
                  <a:lnTo>
                    <a:pt x="178" y="41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26" name="Freeform 77">
              <a:extLst>
                <a:ext uri="{FF2B5EF4-FFF2-40B4-BE49-F238E27FC236}">
                  <a16:creationId xmlns:a16="http://schemas.microsoft.com/office/drawing/2014/main" id="{F6B0E510-57B2-4C86-A336-2D4762B1BEE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711" y="4467"/>
              <a:ext cx="474" cy="327"/>
            </a:xfrm>
            <a:custGeom>
              <a:avLst/>
              <a:gdLst>
                <a:gd name="T0" fmla="*/ 0 w 474"/>
                <a:gd name="T1" fmla="*/ 327 h 327"/>
                <a:gd name="T2" fmla="*/ 79 w 474"/>
                <a:gd name="T3" fmla="*/ 0 h 327"/>
                <a:gd name="T4" fmla="*/ 474 w 474"/>
                <a:gd name="T5" fmla="*/ 76 h 327"/>
                <a:gd name="T6" fmla="*/ 471 w 474"/>
                <a:gd name="T7" fmla="*/ 78 h 327"/>
                <a:gd name="T8" fmla="*/ 0 w 474"/>
                <a:gd name="T9" fmla="*/ 327 h 327"/>
                <a:gd name="T10" fmla="*/ 82 w 474"/>
                <a:gd name="T11" fmla="*/ 2 h 327"/>
                <a:gd name="T12" fmla="*/ 3 w 474"/>
                <a:gd name="T13" fmla="*/ 322 h 327"/>
                <a:gd name="T14" fmla="*/ 467 w 474"/>
                <a:gd name="T15" fmla="*/ 77 h 327"/>
                <a:gd name="T16" fmla="*/ 82 w 474"/>
                <a:gd name="T17" fmla="*/ 2 h 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74" h="327">
                  <a:moveTo>
                    <a:pt x="0" y="327"/>
                  </a:moveTo>
                  <a:lnTo>
                    <a:pt x="79" y="0"/>
                  </a:lnTo>
                  <a:lnTo>
                    <a:pt x="474" y="76"/>
                  </a:lnTo>
                  <a:lnTo>
                    <a:pt x="471" y="78"/>
                  </a:lnTo>
                  <a:lnTo>
                    <a:pt x="0" y="327"/>
                  </a:lnTo>
                  <a:close/>
                  <a:moveTo>
                    <a:pt x="82" y="2"/>
                  </a:moveTo>
                  <a:lnTo>
                    <a:pt x="3" y="322"/>
                  </a:lnTo>
                  <a:lnTo>
                    <a:pt x="467" y="77"/>
                  </a:lnTo>
                  <a:lnTo>
                    <a:pt x="82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27" name="Freeform 78">
              <a:extLst>
                <a:ext uri="{FF2B5EF4-FFF2-40B4-BE49-F238E27FC236}">
                  <a16:creationId xmlns:a16="http://schemas.microsoft.com/office/drawing/2014/main" id="{B684EDCB-ADB7-481A-9CC0-7883DD55E7A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097" y="4466"/>
              <a:ext cx="697" cy="351"/>
            </a:xfrm>
            <a:custGeom>
              <a:avLst/>
              <a:gdLst>
                <a:gd name="T0" fmla="*/ 0 w 697"/>
                <a:gd name="T1" fmla="*/ 351 h 351"/>
                <a:gd name="T2" fmla="*/ 697 w 697"/>
                <a:gd name="T3" fmla="*/ 0 h 351"/>
                <a:gd name="T4" fmla="*/ 616 w 697"/>
                <a:gd name="T5" fmla="*/ 327 h 351"/>
                <a:gd name="T6" fmla="*/ 615 w 697"/>
                <a:gd name="T7" fmla="*/ 327 h 351"/>
                <a:gd name="T8" fmla="*/ 0 w 697"/>
                <a:gd name="T9" fmla="*/ 351 h 351"/>
                <a:gd name="T10" fmla="*/ 692 w 697"/>
                <a:gd name="T11" fmla="*/ 4 h 351"/>
                <a:gd name="T12" fmla="*/ 12 w 697"/>
                <a:gd name="T13" fmla="*/ 348 h 351"/>
                <a:gd name="T14" fmla="*/ 614 w 697"/>
                <a:gd name="T15" fmla="*/ 325 h 351"/>
                <a:gd name="T16" fmla="*/ 692 w 697"/>
                <a:gd name="T17" fmla="*/ 4 h 3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97" h="351">
                  <a:moveTo>
                    <a:pt x="0" y="351"/>
                  </a:moveTo>
                  <a:lnTo>
                    <a:pt x="697" y="0"/>
                  </a:lnTo>
                  <a:lnTo>
                    <a:pt x="616" y="327"/>
                  </a:lnTo>
                  <a:lnTo>
                    <a:pt x="615" y="327"/>
                  </a:lnTo>
                  <a:lnTo>
                    <a:pt x="0" y="351"/>
                  </a:lnTo>
                  <a:close/>
                  <a:moveTo>
                    <a:pt x="692" y="4"/>
                  </a:moveTo>
                  <a:lnTo>
                    <a:pt x="12" y="348"/>
                  </a:lnTo>
                  <a:lnTo>
                    <a:pt x="614" y="325"/>
                  </a:lnTo>
                  <a:lnTo>
                    <a:pt x="692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28" name="Freeform 79">
              <a:extLst>
                <a:ext uri="{FF2B5EF4-FFF2-40B4-BE49-F238E27FC236}">
                  <a16:creationId xmlns:a16="http://schemas.microsoft.com/office/drawing/2014/main" id="{76D4DCD8-0347-4B46-9FE2-213D64D4137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00" y="4791"/>
              <a:ext cx="614" cy="359"/>
            </a:xfrm>
            <a:custGeom>
              <a:avLst/>
              <a:gdLst>
                <a:gd name="T0" fmla="*/ 445 w 614"/>
                <a:gd name="T1" fmla="*/ 359 h 359"/>
                <a:gd name="T2" fmla="*/ 444 w 614"/>
                <a:gd name="T3" fmla="*/ 358 h 359"/>
                <a:gd name="T4" fmla="*/ 0 w 614"/>
                <a:gd name="T5" fmla="*/ 24 h 359"/>
                <a:gd name="T6" fmla="*/ 614 w 614"/>
                <a:gd name="T7" fmla="*/ 0 h 359"/>
                <a:gd name="T8" fmla="*/ 613 w 614"/>
                <a:gd name="T9" fmla="*/ 1 h 359"/>
                <a:gd name="T10" fmla="*/ 445 w 614"/>
                <a:gd name="T11" fmla="*/ 359 h 359"/>
                <a:gd name="T12" fmla="*/ 7 w 614"/>
                <a:gd name="T13" fmla="*/ 25 h 359"/>
                <a:gd name="T14" fmla="*/ 444 w 614"/>
                <a:gd name="T15" fmla="*/ 356 h 359"/>
                <a:gd name="T16" fmla="*/ 611 w 614"/>
                <a:gd name="T17" fmla="*/ 2 h 359"/>
                <a:gd name="T18" fmla="*/ 7 w 614"/>
                <a:gd name="T19" fmla="*/ 25 h 3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14" h="359">
                  <a:moveTo>
                    <a:pt x="445" y="359"/>
                  </a:moveTo>
                  <a:lnTo>
                    <a:pt x="444" y="358"/>
                  </a:lnTo>
                  <a:lnTo>
                    <a:pt x="0" y="24"/>
                  </a:lnTo>
                  <a:lnTo>
                    <a:pt x="614" y="0"/>
                  </a:lnTo>
                  <a:lnTo>
                    <a:pt x="613" y="1"/>
                  </a:lnTo>
                  <a:lnTo>
                    <a:pt x="445" y="359"/>
                  </a:lnTo>
                  <a:close/>
                  <a:moveTo>
                    <a:pt x="7" y="25"/>
                  </a:moveTo>
                  <a:lnTo>
                    <a:pt x="444" y="356"/>
                  </a:lnTo>
                  <a:lnTo>
                    <a:pt x="611" y="2"/>
                  </a:lnTo>
                  <a:lnTo>
                    <a:pt x="7" y="2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29" name="Freeform 80">
              <a:extLst>
                <a:ext uri="{FF2B5EF4-FFF2-40B4-BE49-F238E27FC236}">
                  <a16:creationId xmlns:a16="http://schemas.microsoft.com/office/drawing/2014/main" id="{77A1BCC8-6F3A-4133-B0D2-5A1EFF70761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057" y="4813"/>
              <a:ext cx="489" cy="634"/>
            </a:xfrm>
            <a:custGeom>
              <a:avLst/>
              <a:gdLst>
                <a:gd name="T0" fmla="*/ 0 w 489"/>
                <a:gd name="T1" fmla="*/ 634 h 634"/>
                <a:gd name="T2" fmla="*/ 45 w 489"/>
                <a:gd name="T3" fmla="*/ 0 h 634"/>
                <a:gd name="T4" fmla="*/ 489 w 489"/>
                <a:gd name="T5" fmla="*/ 335 h 634"/>
                <a:gd name="T6" fmla="*/ 0 w 489"/>
                <a:gd name="T7" fmla="*/ 634 h 634"/>
                <a:gd name="T8" fmla="*/ 47 w 489"/>
                <a:gd name="T9" fmla="*/ 5 h 634"/>
                <a:gd name="T10" fmla="*/ 3 w 489"/>
                <a:gd name="T11" fmla="*/ 630 h 634"/>
                <a:gd name="T12" fmla="*/ 485 w 489"/>
                <a:gd name="T13" fmla="*/ 335 h 634"/>
                <a:gd name="T14" fmla="*/ 47 w 489"/>
                <a:gd name="T15" fmla="*/ 5 h 6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89" h="634">
                  <a:moveTo>
                    <a:pt x="0" y="634"/>
                  </a:moveTo>
                  <a:lnTo>
                    <a:pt x="45" y="0"/>
                  </a:lnTo>
                  <a:lnTo>
                    <a:pt x="489" y="335"/>
                  </a:lnTo>
                  <a:lnTo>
                    <a:pt x="0" y="634"/>
                  </a:lnTo>
                  <a:close/>
                  <a:moveTo>
                    <a:pt x="47" y="5"/>
                  </a:moveTo>
                  <a:lnTo>
                    <a:pt x="3" y="630"/>
                  </a:lnTo>
                  <a:lnTo>
                    <a:pt x="485" y="335"/>
                  </a:lnTo>
                  <a:lnTo>
                    <a:pt x="47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30" name="Freeform 81">
              <a:extLst>
                <a:ext uri="{FF2B5EF4-FFF2-40B4-BE49-F238E27FC236}">
                  <a16:creationId xmlns:a16="http://schemas.microsoft.com/office/drawing/2014/main" id="{D835BBB0-C4A2-4582-A0C3-E1BFC2CCFC7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055" y="5147"/>
              <a:ext cx="538" cy="325"/>
            </a:xfrm>
            <a:custGeom>
              <a:avLst/>
              <a:gdLst>
                <a:gd name="T0" fmla="*/ 0 w 538"/>
                <a:gd name="T1" fmla="*/ 299 h 325"/>
                <a:gd name="T2" fmla="*/ 490 w 538"/>
                <a:gd name="T3" fmla="*/ 0 h 325"/>
                <a:gd name="T4" fmla="*/ 538 w 538"/>
                <a:gd name="T5" fmla="*/ 325 h 325"/>
                <a:gd name="T6" fmla="*/ 0 w 538"/>
                <a:gd name="T7" fmla="*/ 299 h 325"/>
                <a:gd name="T8" fmla="*/ 489 w 538"/>
                <a:gd name="T9" fmla="*/ 3 h 325"/>
                <a:gd name="T10" fmla="*/ 8 w 538"/>
                <a:gd name="T11" fmla="*/ 297 h 325"/>
                <a:gd name="T12" fmla="*/ 536 w 538"/>
                <a:gd name="T13" fmla="*/ 322 h 325"/>
                <a:gd name="T14" fmla="*/ 489 w 538"/>
                <a:gd name="T15" fmla="*/ 3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38" h="325">
                  <a:moveTo>
                    <a:pt x="0" y="299"/>
                  </a:moveTo>
                  <a:lnTo>
                    <a:pt x="490" y="0"/>
                  </a:lnTo>
                  <a:lnTo>
                    <a:pt x="538" y="325"/>
                  </a:lnTo>
                  <a:lnTo>
                    <a:pt x="0" y="299"/>
                  </a:lnTo>
                  <a:close/>
                  <a:moveTo>
                    <a:pt x="489" y="3"/>
                  </a:moveTo>
                  <a:lnTo>
                    <a:pt x="8" y="297"/>
                  </a:lnTo>
                  <a:lnTo>
                    <a:pt x="536" y="322"/>
                  </a:lnTo>
                  <a:lnTo>
                    <a:pt x="489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31" name="Freeform 82">
              <a:extLst>
                <a:ext uri="{FF2B5EF4-FFF2-40B4-BE49-F238E27FC236}">
                  <a16:creationId xmlns:a16="http://schemas.microsoft.com/office/drawing/2014/main" id="{D2F3BBAE-1CE2-4ACC-BD78-05EC3DBBA7D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013" y="5444"/>
              <a:ext cx="585" cy="281"/>
            </a:xfrm>
            <a:custGeom>
              <a:avLst/>
              <a:gdLst>
                <a:gd name="T0" fmla="*/ 0 w 585"/>
                <a:gd name="T1" fmla="*/ 281 h 281"/>
                <a:gd name="T2" fmla="*/ 44 w 585"/>
                <a:gd name="T3" fmla="*/ 0 h 281"/>
                <a:gd name="T4" fmla="*/ 585 w 585"/>
                <a:gd name="T5" fmla="*/ 25 h 281"/>
                <a:gd name="T6" fmla="*/ 579 w 585"/>
                <a:gd name="T7" fmla="*/ 28 h 281"/>
                <a:gd name="T8" fmla="*/ 0 w 585"/>
                <a:gd name="T9" fmla="*/ 281 h 281"/>
                <a:gd name="T10" fmla="*/ 46 w 585"/>
                <a:gd name="T11" fmla="*/ 2 h 281"/>
                <a:gd name="T12" fmla="*/ 2 w 585"/>
                <a:gd name="T13" fmla="*/ 276 h 281"/>
                <a:gd name="T14" fmla="*/ 573 w 585"/>
                <a:gd name="T15" fmla="*/ 28 h 281"/>
                <a:gd name="T16" fmla="*/ 46 w 585"/>
                <a:gd name="T17" fmla="*/ 2 h 2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85" h="281">
                  <a:moveTo>
                    <a:pt x="0" y="281"/>
                  </a:moveTo>
                  <a:lnTo>
                    <a:pt x="44" y="0"/>
                  </a:lnTo>
                  <a:lnTo>
                    <a:pt x="585" y="25"/>
                  </a:lnTo>
                  <a:lnTo>
                    <a:pt x="579" y="28"/>
                  </a:lnTo>
                  <a:lnTo>
                    <a:pt x="0" y="281"/>
                  </a:lnTo>
                  <a:close/>
                  <a:moveTo>
                    <a:pt x="46" y="2"/>
                  </a:moveTo>
                  <a:lnTo>
                    <a:pt x="2" y="276"/>
                  </a:lnTo>
                  <a:lnTo>
                    <a:pt x="573" y="28"/>
                  </a:lnTo>
                  <a:lnTo>
                    <a:pt x="46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32" name="Freeform 83">
              <a:extLst>
                <a:ext uri="{FF2B5EF4-FFF2-40B4-BE49-F238E27FC236}">
                  <a16:creationId xmlns:a16="http://schemas.microsoft.com/office/drawing/2014/main" id="{AA5F5EBF-8095-4023-B262-DD2E9E284E3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010" y="5469"/>
              <a:ext cx="929" cy="316"/>
            </a:xfrm>
            <a:custGeom>
              <a:avLst/>
              <a:gdLst>
                <a:gd name="T0" fmla="*/ 0 w 929"/>
                <a:gd name="T1" fmla="*/ 255 h 316"/>
                <a:gd name="T2" fmla="*/ 4 w 929"/>
                <a:gd name="T3" fmla="*/ 253 h 316"/>
                <a:gd name="T4" fmla="*/ 582 w 929"/>
                <a:gd name="T5" fmla="*/ 0 h 316"/>
                <a:gd name="T6" fmla="*/ 583 w 929"/>
                <a:gd name="T7" fmla="*/ 0 h 316"/>
                <a:gd name="T8" fmla="*/ 929 w 929"/>
                <a:gd name="T9" fmla="*/ 316 h 316"/>
                <a:gd name="T10" fmla="*/ 926 w 929"/>
                <a:gd name="T11" fmla="*/ 316 h 316"/>
                <a:gd name="T12" fmla="*/ 0 w 929"/>
                <a:gd name="T13" fmla="*/ 255 h 316"/>
                <a:gd name="T14" fmla="*/ 582 w 929"/>
                <a:gd name="T15" fmla="*/ 3 h 316"/>
                <a:gd name="T16" fmla="*/ 10 w 929"/>
                <a:gd name="T17" fmla="*/ 253 h 316"/>
                <a:gd name="T18" fmla="*/ 922 w 929"/>
                <a:gd name="T19" fmla="*/ 314 h 316"/>
                <a:gd name="T20" fmla="*/ 582 w 929"/>
                <a:gd name="T21" fmla="*/ 3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29" h="316">
                  <a:moveTo>
                    <a:pt x="0" y="255"/>
                  </a:moveTo>
                  <a:lnTo>
                    <a:pt x="4" y="253"/>
                  </a:lnTo>
                  <a:lnTo>
                    <a:pt x="582" y="0"/>
                  </a:lnTo>
                  <a:lnTo>
                    <a:pt x="583" y="0"/>
                  </a:lnTo>
                  <a:lnTo>
                    <a:pt x="929" y="316"/>
                  </a:lnTo>
                  <a:lnTo>
                    <a:pt x="926" y="316"/>
                  </a:lnTo>
                  <a:lnTo>
                    <a:pt x="0" y="255"/>
                  </a:lnTo>
                  <a:close/>
                  <a:moveTo>
                    <a:pt x="582" y="3"/>
                  </a:moveTo>
                  <a:lnTo>
                    <a:pt x="10" y="253"/>
                  </a:lnTo>
                  <a:lnTo>
                    <a:pt x="922" y="314"/>
                  </a:lnTo>
                  <a:lnTo>
                    <a:pt x="582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33" name="Freeform 84">
              <a:extLst>
                <a:ext uri="{FF2B5EF4-FFF2-40B4-BE49-F238E27FC236}">
                  <a16:creationId xmlns:a16="http://schemas.microsoft.com/office/drawing/2014/main" id="{6BA54A16-C4B4-47CA-B0F5-DCAFD8B9CB1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589" y="5468"/>
              <a:ext cx="435" cy="318"/>
            </a:xfrm>
            <a:custGeom>
              <a:avLst/>
              <a:gdLst>
                <a:gd name="T0" fmla="*/ 347 w 435"/>
                <a:gd name="T1" fmla="*/ 318 h 318"/>
                <a:gd name="T2" fmla="*/ 346 w 435"/>
                <a:gd name="T3" fmla="*/ 317 h 318"/>
                <a:gd name="T4" fmla="*/ 0 w 435"/>
                <a:gd name="T5" fmla="*/ 0 h 318"/>
                <a:gd name="T6" fmla="*/ 435 w 435"/>
                <a:gd name="T7" fmla="*/ 70 h 318"/>
                <a:gd name="T8" fmla="*/ 435 w 435"/>
                <a:gd name="T9" fmla="*/ 72 h 318"/>
                <a:gd name="T10" fmla="*/ 347 w 435"/>
                <a:gd name="T11" fmla="*/ 318 h 318"/>
                <a:gd name="T12" fmla="*/ 6 w 435"/>
                <a:gd name="T13" fmla="*/ 5 h 318"/>
                <a:gd name="T14" fmla="*/ 346 w 435"/>
                <a:gd name="T15" fmla="*/ 313 h 318"/>
                <a:gd name="T16" fmla="*/ 433 w 435"/>
                <a:gd name="T17" fmla="*/ 72 h 318"/>
                <a:gd name="T18" fmla="*/ 6 w 435"/>
                <a:gd name="T19" fmla="*/ 5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35" h="318">
                  <a:moveTo>
                    <a:pt x="347" y="318"/>
                  </a:moveTo>
                  <a:lnTo>
                    <a:pt x="346" y="317"/>
                  </a:lnTo>
                  <a:lnTo>
                    <a:pt x="0" y="0"/>
                  </a:lnTo>
                  <a:lnTo>
                    <a:pt x="435" y="70"/>
                  </a:lnTo>
                  <a:lnTo>
                    <a:pt x="435" y="72"/>
                  </a:lnTo>
                  <a:lnTo>
                    <a:pt x="347" y="318"/>
                  </a:lnTo>
                  <a:close/>
                  <a:moveTo>
                    <a:pt x="6" y="5"/>
                  </a:moveTo>
                  <a:lnTo>
                    <a:pt x="346" y="313"/>
                  </a:lnTo>
                  <a:lnTo>
                    <a:pt x="433" y="72"/>
                  </a:lnTo>
                  <a:lnTo>
                    <a:pt x="6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34" name="Freeform 85">
              <a:extLst>
                <a:ext uri="{FF2B5EF4-FFF2-40B4-BE49-F238E27FC236}">
                  <a16:creationId xmlns:a16="http://schemas.microsoft.com/office/drawing/2014/main" id="{3034B941-9296-46A5-864B-35CC30EE331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933" y="5497"/>
              <a:ext cx="648" cy="289"/>
            </a:xfrm>
            <a:custGeom>
              <a:avLst/>
              <a:gdLst>
                <a:gd name="T0" fmla="*/ 0 w 648"/>
                <a:gd name="T1" fmla="*/ 289 h 289"/>
                <a:gd name="T2" fmla="*/ 89 w 648"/>
                <a:gd name="T3" fmla="*/ 40 h 289"/>
                <a:gd name="T4" fmla="*/ 648 w 648"/>
                <a:gd name="T5" fmla="*/ 0 h 289"/>
                <a:gd name="T6" fmla="*/ 0 w 648"/>
                <a:gd name="T7" fmla="*/ 289 h 289"/>
                <a:gd name="T8" fmla="*/ 91 w 648"/>
                <a:gd name="T9" fmla="*/ 43 h 289"/>
                <a:gd name="T10" fmla="*/ 5 w 648"/>
                <a:gd name="T11" fmla="*/ 284 h 289"/>
                <a:gd name="T12" fmla="*/ 635 w 648"/>
                <a:gd name="T13" fmla="*/ 3 h 289"/>
                <a:gd name="T14" fmla="*/ 91 w 648"/>
                <a:gd name="T15" fmla="*/ 43 h 2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48" h="289">
                  <a:moveTo>
                    <a:pt x="0" y="289"/>
                  </a:moveTo>
                  <a:lnTo>
                    <a:pt x="89" y="40"/>
                  </a:lnTo>
                  <a:lnTo>
                    <a:pt x="648" y="0"/>
                  </a:lnTo>
                  <a:lnTo>
                    <a:pt x="0" y="289"/>
                  </a:lnTo>
                  <a:close/>
                  <a:moveTo>
                    <a:pt x="91" y="43"/>
                  </a:moveTo>
                  <a:lnTo>
                    <a:pt x="5" y="284"/>
                  </a:lnTo>
                  <a:lnTo>
                    <a:pt x="635" y="3"/>
                  </a:lnTo>
                  <a:lnTo>
                    <a:pt x="91" y="4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35" name="Freeform 86">
              <a:extLst>
                <a:ext uri="{FF2B5EF4-FFF2-40B4-BE49-F238E27FC236}">
                  <a16:creationId xmlns:a16="http://schemas.microsoft.com/office/drawing/2014/main" id="{D925F9A5-040C-4396-879F-9B4C512D320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020" y="5242"/>
              <a:ext cx="558" cy="299"/>
            </a:xfrm>
            <a:custGeom>
              <a:avLst/>
              <a:gdLst>
                <a:gd name="T0" fmla="*/ 0 w 558"/>
                <a:gd name="T1" fmla="*/ 299 h 299"/>
                <a:gd name="T2" fmla="*/ 326 w 558"/>
                <a:gd name="T3" fmla="*/ 0 h 299"/>
                <a:gd name="T4" fmla="*/ 327 w 558"/>
                <a:gd name="T5" fmla="*/ 1 h 299"/>
                <a:gd name="T6" fmla="*/ 558 w 558"/>
                <a:gd name="T7" fmla="*/ 257 h 299"/>
                <a:gd name="T8" fmla="*/ 555 w 558"/>
                <a:gd name="T9" fmla="*/ 257 h 299"/>
                <a:gd name="T10" fmla="*/ 0 w 558"/>
                <a:gd name="T11" fmla="*/ 299 h 299"/>
                <a:gd name="T12" fmla="*/ 326 w 558"/>
                <a:gd name="T13" fmla="*/ 4 h 299"/>
                <a:gd name="T14" fmla="*/ 7 w 558"/>
                <a:gd name="T15" fmla="*/ 295 h 299"/>
                <a:gd name="T16" fmla="*/ 552 w 558"/>
                <a:gd name="T17" fmla="*/ 255 h 299"/>
                <a:gd name="T18" fmla="*/ 326 w 558"/>
                <a:gd name="T19" fmla="*/ 4 h 2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58" h="299">
                  <a:moveTo>
                    <a:pt x="0" y="299"/>
                  </a:moveTo>
                  <a:lnTo>
                    <a:pt x="326" y="0"/>
                  </a:lnTo>
                  <a:lnTo>
                    <a:pt x="327" y="1"/>
                  </a:lnTo>
                  <a:lnTo>
                    <a:pt x="558" y="257"/>
                  </a:lnTo>
                  <a:lnTo>
                    <a:pt x="555" y="257"/>
                  </a:lnTo>
                  <a:lnTo>
                    <a:pt x="0" y="299"/>
                  </a:lnTo>
                  <a:close/>
                  <a:moveTo>
                    <a:pt x="326" y="4"/>
                  </a:moveTo>
                  <a:lnTo>
                    <a:pt x="7" y="295"/>
                  </a:lnTo>
                  <a:lnTo>
                    <a:pt x="552" y="255"/>
                  </a:lnTo>
                  <a:lnTo>
                    <a:pt x="326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36" name="Freeform 87">
              <a:extLst>
                <a:ext uri="{FF2B5EF4-FFF2-40B4-BE49-F238E27FC236}">
                  <a16:creationId xmlns:a16="http://schemas.microsoft.com/office/drawing/2014/main" id="{9895A5E8-C748-42CE-852B-45F6F9DB91E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180" y="4239"/>
              <a:ext cx="625" cy="461"/>
            </a:xfrm>
            <a:custGeom>
              <a:avLst/>
              <a:gdLst>
                <a:gd name="T0" fmla="*/ 625 w 625"/>
                <a:gd name="T1" fmla="*/ 461 h 461"/>
                <a:gd name="T2" fmla="*/ 0 w 625"/>
                <a:gd name="T3" fmla="*/ 306 h 461"/>
                <a:gd name="T4" fmla="*/ 0 w 625"/>
                <a:gd name="T5" fmla="*/ 305 h 461"/>
                <a:gd name="T6" fmla="*/ 23 w 625"/>
                <a:gd name="T7" fmla="*/ 0 h 461"/>
                <a:gd name="T8" fmla="*/ 625 w 625"/>
                <a:gd name="T9" fmla="*/ 461 h 461"/>
                <a:gd name="T10" fmla="*/ 2 w 625"/>
                <a:gd name="T11" fmla="*/ 304 h 461"/>
                <a:gd name="T12" fmla="*/ 615 w 625"/>
                <a:gd name="T13" fmla="*/ 455 h 461"/>
                <a:gd name="T14" fmla="*/ 26 w 625"/>
                <a:gd name="T15" fmla="*/ 4 h 461"/>
                <a:gd name="T16" fmla="*/ 2 w 625"/>
                <a:gd name="T17" fmla="*/ 304 h 4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25" h="461">
                  <a:moveTo>
                    <a:pt x="625" y="461"/>
                  </a:moveTo>
                  <a:lnTo>
                    <a:pt x="0" y="306"/>
                  </a:lnTo>
                  <a:lnTo>
                    <a:pt x="0" y="305"/>
                  </a:lnTo>
                  <a:lnTo>
                    <a:pt x="23" y="0"/>
                  </a:lnTo>
                  <a:lnTo>
                    <a:pt x="625" y="461"/>
                  </a:lnTo>
                  <a:close/>
                  <a:moveTo>
                    <a:pt x="2" y="304"/>
                  </a:moveTo>
                  <a:lnTo>
                    <a:pt x="615" y="455"/>
                  </a:lnTo>
                  <a:lnTo>
                    <a:pt x="26" y="4"/>
                  </a:lnTo>
                  <a:lnTo>
                    <a:pt x="2" y="30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37" name="Freeform 88">
              <a:extLst>
                <a:ext uri="{FF2B5EF4-FFF2-40B4-BE49-F238E27FC236}">
                  <a16:creationId xmlns:a16="http://schemas.microsoft.com/office/drawing/2014/main" id="{213D965A-BA41-48AE-8B04-3EE3960B741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199" y="4239"/>
              <a:ext cx="911" cy="459"/>
            </a:xfrm>
            <a:custGeom>
              <a:avLst/>
              <a:gdLst>
                <a:gd name="T0" fmla="*/ 602 w 911"/>
                <a:gd name="T1" fmla="*/ 459 h 459"/>
                <a:gd name="T2" fmla="*/ 600 w 911"/>
                <a:gd name="T3" fmla="*/ 458 h 459"/>
                <a:gd name="T4" fmla="*/ 0 w 911"/>
                <a:gd name="T5" fmla="*/ 0 h 459"/>
                <a:gd name="T6" fmla="*/ 911 w 911"/>
                <a:gd name="T7" fmla="*/ 269 h 459"/>
                <a:gd name="T8" fmla="*/ 602 w 911"/>
                <a:gd name="T9" fmla="*/ 459 h 459"/>
                <a:gd name="T10" fmla="*/ 11 w 911"/>
                <a:gd name="T11" fmla="*/ 6 h 459"/>
                <a:gd name="T12" fmla="*/ 602 w 911"/>
                <a:gd name="T13" fmla="*/ 456 h 459"/>
                <a:gd name="T14" fmla="*/ 905 w 911"/>
                <a:gd name="T15" fmla="*/ 271 h 459"/>
                <a:gd name="T16" fmla="*/ 11 w 911"/>
                <a:gd name="T17" fmla="*/ 6 h 4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11" h="459">
                  <a:moveTo>
                    <a:pt x="602" y="459"/>
                  </a:moveTo>
                  <a:lnTo>
                    <a:pt x="600" y="458"/>
                  </a:lnTo>
                  <a:lnTo>
                    <a:pt x="0" y="0"/>
                  </a:lnTo>
                  <a:lnTo>
                    <a:pt x="911" y="269"/>
                  </a:lnTo>
                  <a:lnTo>
                    <a:pt x="602" y="459"/>
                  </a:lnTo>
                  <a:close/>
                  <a:moveTo>
                    <a:pt x="11" y="6"/>
                  </a:moveTo>
                  <a:lnTo>
                    <a:pt x="602" y="456"/>
                  </a:lnTo>
                  <a:lnTo>
                    <a:pt x="905" y="271"/>
                  </a:lnTo>
                  <a:lnTo>
                    <a:pt x="11" y="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38" name="Freeform 89">
              <a:extLst>
                <a:ext uri="{FF2B5EF4-FFF2-40B4-BE49-F238E27FC236}">
                  <a16:creationId xmlns:a16="http://schemas.microsoft.com/office/drawing/2014/main" id="{3509EF5E-C1D8-43FF-8E86-885F37617ED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798" y="4506"/>
              <a:ext cx="309" cy="531"/>
            </a:xfrm>
            <a:custGeom>
              <a:avLst/>
              <a:gdLst>
                <a:gd name="T0" fmla="*/ 286 w 309"/>
                <a:gd name="T1" fmla="*/ 531 h 531"/>
                <a:gd name="T2" fmla="*/ 284 w 309"/>
                <a:gd name="T3" fmla="*/ 529 h 531"/>
                <a:gd name="T4" fmla="*/ 0 w 309"/>
                <a:gd name="T5" fmla="*/ 190 h 531"/>
                <a:gd name="T6" fmla="*/ 1 w 309"/>
                <a:gd name="T7" fmla="*/ 189 h 531"/>
                <a:gd name="T8" fmla="*/ 309 w 309"/>
                <a:gd name="T9" fmla="*/ 0 h 531"/>
                <a:gd name="T10" fmla="*/ 286 w 309"/>
                <a:gd name="T11" fmla="*/ 531 h 531"/>
                <a:gd name="T12" fmla="*/ 4 w 309"/>
                <a:gd name="T13" fmla="*/ 191 h 531"/>
                <a:gd name="T14" fmla="*/ 284 w 309"/>
                <a:gd name="T15" fmla="*/ 524 h 531"/>
                <a:gd name="T16" fmla="*/ 307 w 309"/>
                <a:gd name="T17" fmla="*/ 5 h 531"/>
                <a:gd name="T18" fmla="*/ 4 w 309"/>
                <a:gd name="T19" fmla="*/ 191 h 5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09" h="531">
                  <a:moveTo>
                    <a:pt x="286" y="531"/>
                  </a:moveTo>
                  <a:lnTo>
                    <a:pt x="284" y="529"/>
                  </a:lnTo>
                  <a:lnTo>
                    <a:pt x="0" y="190"/>
                  </a:lnTo>
                  <a:lnTo>
                    <a:pt x="1" y="189"/>
                  </a:lnTo>
                  <a:lnTo>
                    <a:pt x="309" y="0"/>
                  </a:lnTo>
                  <a:lnTo>
                    <a:pt x="286" y="531"/>
                  </a:lnTo>
                  <a:close/>
                  <a:moveTo>
                    <a:pt x="4" y="191"/>
                  </a:moveTo>
                  <a:lnTo>
                    <a:pt x="284" y="524"/>
                  </a:lnTo>
                  <a:lnTo>
                    <a:pt x="307" y="5"/>
                  </a:lnTo>
                  <a:lnTo>
                    <a:pt x="4" y="19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39" name="Freeform 90">
              <a:extLst>
                <a:ext uri="{FF2B5EF4-FFF2-40B4-BE49-F238E27FC236}">
                  <a16:creationId xmlns:a16="http://schemas.microsoft.com/office/drawing/2014/main" id="{D85BDFAA-FF5A-4A72-8291-322BD1892CA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798" y="4692"/>
              <a:ext cx="286" cy="648"/>
            </a:xfrm>
            <a:custGeom>
              <a:avLst/>
              <a:gdLst>
                <a:gd name="T0" fmla="*/ 128 w 286"/>
                <a:gd name="T1" fmla="*/ 648 h 648"/>
                <a:gd name="T2" fmla="*/ 128 w 286"/>
                <a:gd name="T3" fmla="*/ 645 h 648"/>
                <a:gd name="T4" fmla="*/ 0 w 286"/>
                <a:gd name="T5" fmla="*/ 0 h 648"/>
                <a:gd name="T6" fmla="*/ 286 w 286"/>
                <a:gd name="T7" fmla="*/ 342 h 648"/>
                <a:gd name="T8" fmla="*/ 286 w 286"/>
                <a:gd name="T9" fmla="*/ 343 h 648"/>
                <a:gd name="T10" fmla="*/ 128 w 286"/>
                <a:gd name="T11" fmla="*/ 648 h 648"/>
                <a:gd name="T12" fmla="*/ 5 w 286"/>
                <a:gd name="T13" fmla="*/ 9 h 648"/>
                <a:gd name="T14" fmla="*/ 129 w 286"/>
                <a:gd name="T15" fmla="*/ 640 h 648"/>
                <a:gd name="T16" fmla="*/ 284 w 286"/>
                <a:gd name="T17" fmla="*/ 342 h 648"/>
                <a:gd name="T18" fmla="*/ 5 w 286"/>
                <a:gd name="T19" fmla="*/ 9 h 6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86" h="648">
                  <a:moveTo>
                    <a:pt x="128" y="648"/>
                  </a:moveTo>
                  <a:lnTo>
                    <a:pt x="128" y="645"/>
                  </a:lnTo>
                  <a:lnTo>
                    <a:pt x="0" y="0"/>
                  </a:lnTo>
                  <a:lnTo>
                    <a:pt x="286" y="342"/>
                  </a:lnTo>
                  <a:lnTo>
                    <a:pt x="286" y="343"/>
                  </a:lnTo>
                  <a:lnTo>
                    <a:pt x="128" y="648"/>
                  </a:lnTo>
                  <a:close/>
                  <a:moveTo>
                    <a:pt x="5" y="9"/>
                  </a:moveTo>
                  <a:lnTo>
                    <a:pt x="129" y="640"/>
                  </a:lnTo>
                  <a:lnTo>
                    <a:pt x="284" y="342"/>
                  </a:lnTo>
                  <a:lnTo>
                    <a:pt x="5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40" name="Freeform 91">
              <a:extLst>
                <a:ext uri="{FF2B5EF4-FFF2-40B4-BE49-F238E27FC236}">
                  <a16:creationId xmlns:a16="http://schemas.microsoft.com/office/drawing/2014/main" id="{D935F15D-BA57-4089-813A-49388A1C494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925" y="5031"/>
              <a:ext cx="570" cy="444"/>
            </a:xfrm>
            <a:custGeom>
              <a:avLst/>
              <a:gdLst>
                <a:gd name="T0" fmla="*/ 570 w 570"/>
                <a:gd name="T1" fmla="*/ 444 h 444"/>
                <a:gd name="T2" fmla="*/ 565 w 570"/>
                <a:gd name="T3" fmla="*/ 443 h 444"/>
                <a:gd name="T4" fmla="*/ 0 w 570"/>
                <a:gd name="T5" fmla="*/ 306 h 444"/>
                <a:gd name="T6" fmla="*/ 158 w 570"/>
                <a:gd name="T7" fmla="*/ 0 h 444"/>
                <a:gd name="T8" fmla="*/ 570 w 570"/>
                <a:gd name="T9" fmla="*/ 444 h 444"/>
                <a:gd name="T10" fmla="*/ 4 w 570"/>
                <a:gd name="T11" fmla="*/ 305 h 444"/>
                <a:gd name="T12" fmla="*/ 562 w 570"/>
                <a:gd name="T13" fmla="*/ 439 h 444"/>
                <a:gd name="T14" fmla="*/ 158 w 570"/>
                <a:gd name="T15" fmla="*/ 5 h 444"/>
                <a:gd name="T16" fmla="*/ 4 w 570"/>
                <a:gd name="T17" fmla="*/ 305 h 4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70" h="444">
                  <a:moveTo>
                    <a:pt x="570" y="444"/>
                  </a:moveTo>
                  <a:lnTo>
                    <a:pt x="565" y="443"/>
                  </a:lnTo>
                  <a:lnTo>
                    <a:pt x="0" y="306"/>
                  </a:lnTo>
                  <a:lnTo>
                    <a:pt x="158" y="0"/>
                  </a:lnTo>
                  <a:lnTo>
                    <a:pt x="570" y="444"/>
                  </a:lnTo>
                  <a:close/>
                  <a:moveTo>
                    <a:pt x="4" y="305"/>
                  </a:moveTo>
                  <a:lnTo>
                    <a:pt x="562" y="439"/>
                  </a:lnTo>
                  <a:lnTo>
                    <a:pt x="158" y="5"/>
                  </a:lnTo>
                  <a:lnTo>
                    <a:pt x="4" y="30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41" name="Freeform 92">
              <a:extLst>
                <a:ext uri="{FF2B5EF4-FFF2-40B4-BE49-F238E27FC236}">
                  <a16:creationId xmlns:a16="http://schemas.microsoft.com/office/drawing/2014/main" id="{3EA8AB72-2A98-4C95-B179-4E1567E0AD5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81" y="4943"/>
              <a:ext cx="452" cy="533"/>
            </a:xfrm>
            <a:custGeom>
              <a:avLst/>
              <a:gdLst>
                <a:gd name="T0" fmla="*/ 410 w 452"/>
                <a:gd name="T1" fmla="*/ 533 h 533"/>
                <a:gd name="T2" fmla="*/ 409 w 452"/>
                <a:gd name="T3" fmla="*/ 531 h 533"/>
                <a:gd name="T4" fmla="*/ 0 w 452"/>
                <a:gd name="T5" fmla="*/ 90 h 533"/>
                <a:gd name="T6" fmla="*/ 452 w 452"/>
                <a:gd name="T7" fmla="*/ 0 h 533"/>
                <a:gd name="T8" fmla="*/ 452 w 452"/>
                <a:gd name="T9" fmla="*/ 2 h 533"/>
                <a:gd name="T10" fmla="*/ 410 w 452"/>
                <a:gd name="T11" fmla="*/ 533 h 533"/>
                <a:gd name="T12" fmla="*/ 4 w 452"/>
                <a:gd name="T13" fmla="*/ 92 h 533"/>
                <a:gd name="T14" fmla="*/ 409 w 452"/>
                <a:gd name="T15" fmla="*/ 527 h 533"/>
                <a:gd name="T16" fmla="*/ 450 w 452"/>
                <a:gd name="T17" fmla="*/ 3 h 533"/>
                <a:gd name="T18" fmla="*/ 4 w 452"/>
                <a:gd name="T19" fmla="*/ 92 h 5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52" h="533">
                  <a:moveTo>
                    <a:pt x="410" y="533"/>
                  </a:moveTo>
                  <a:lnTo>
                    <a:pt x="409" y="531"/>
                  </a:lnTo>
                  <a:lnTo>
                    <a:pt x="0" y="90"/>
                  </a:lnTo>
                  <a:lnTo>
                    <a:pt x="452" y="0"/>
                  </a:lnTo>
                  <a:lnTo>
                    <a:pt x="452" y="2"/>
                  </a:lnTo>
                  <a:lnTo>
                    <a:pt x="410" y="533"/>
                  </a:lnTo>
                  <a:close/>
                  <a:moveTo>
                    <a:pt x="4" y="92"/>
                  </a:moveTo>
                  <a:lnTo>
                    <a:pt x="409" y="527"/>
                  </a:lnTo>
                  <a:lnTo>
                    <a:pt x="450" y="3"/>
                  </a:lnTo>
                  <a:lnTo>
                    <a:pt x="4" y="9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42" name="Freeform 93">
              <a:extLst>
                <a:ext uri="{FF2B5EF4-FFF2-40B4-BE49-F238E27FC236}">
                  <a16:creationId xmlns:a16="http://schemas.microsoft.com/office/drawing/2014/main" id="{9F92DB89-8CC3-41A9-8816-0EAA104147A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81" y="4402"/>
              <a:ext cx="453" cy="634"/>
            </a:xfrm>
            <a:custGeom>
              <a:avLst/>
              <a:gdLst>
                <a:gd name="T0" fmla="*/ 0 w 453"/>
                <a:gd name="T1" fmla="*/ 634 h 634"/>
                <a:gd name="T2" fmla="*/ 1 w 453"/>
                <a:gd name="T3" fmla="*/ 632 h 634"/>
                <a:gd name="T4" fmla="*/ 235 w 453"/>
                <a:gd name="T5" fmla="*/ 0 h 634"/>
                <a:gd name="T6" fmla="*/ 453 w 453"/>
                <a:gd name="T7" fmla="*/ 544 h 634"/>
                <a:gd name="T8" fmla="*/ 0 w 453"/>
                <a:gd name="T9" fmla="*/ 634 h 634"/>
                <a:gd name="T10" fmla="*/ 235 w 453"/>
                <a:gd name="T11" fmla="*/ 7 h 634"/>
                <a:gd name="T12" fmla="*/ 4 w 453"/>
                <a:gd name="T13" fmla="*/ 631 h 634"/>
                <a:gd name="T14" fmla="*/ 450 w 453"/>
                <a:gd name="T15" fmla="*/ 542 h 634"/>
                <a:gd name="T16" fmla="*/ 235 w 453"/>
                <a:gd name="T17" fmla="*/ 7 h 6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53" h="634">
                  <a:moveTo>
                    <a:pt x="0" y="634"/>
                  </a:moveTo>
                  <a:lnTo>
                    <a:pt x="1" y="632"/>
                  </a:lnTo>
                  <a:lnTo>
                    <a:pt x="235" y="0"/>
                  </a:lnTo>
                  <a:lnTo>
                    <a:pt x="453" y="544"/>
                  </a:lnTo>
                  <a:lnTo>
                    <a:pt x="0" y="634"/>
                  </a:lnTo>
                  <a:close/>
                  <a:moveTo>
                    <a:pt x="235" y="7"/>
                  </a:moveTo>
                  <a:lnTo>
                    <a:pt x="4" y="631"/>
                  </a:lnTo>
                  <a:lnTo>
                    <a:pt x="450" y="542"/>
                  </a:lnTo>
                  <a:lnTo>
                    <a:pt x="235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43" name="Freeform 94">
              <a:extLst>
                <a:ext uri="{FF2B5EF4-FFF2-40B4-BE49-F238E27FC236}">
                  <a16:creationId xmlns:a16="http://schemas.microsoft.com/office/drawing/2014/main" id="{0D7D2948-5B80-47CB-BB65-6649CD03164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82" y="4404"/>
              <a:ext cx="236" cy="638"/>
            </a:xfrm>
            <a:custGeom>
              <a:avLst/>
              <a:gdLst>
                <a:gd name="T0" fmla="*/ 0 w 236"/>
                <a:gd name="T1" fmla="*/ 638 h 638"/>
                <a:gd name="T2" fmla="*/ 23 w 236"/>
                <a:gd name="T3" fmla="*/ 104 h 638"/>
                <a:gd name="T4" fmla="*/ 236 w 236"/>
                <a:gd name="T5" fmla="*/ 0 h 638"/>
                <a:gd name="T6" fmla="*/ 235 w 236"/>
                <a:gd name="T7" fmla="*/ 3 h 638"/>
                <a:gd name="T8" fmla="*/ 0 w 236"/>
                <a:gd name="T9" fmla="*/ 638 h 638"/>
                <a:gd name="T10" fmla="*/ 25 w 236"/>
                <a:gd name="T11" fmla="*/ 106 h 638"/>
                <a:gd name="T12" fmla="*/ 3 w 236"/>
                <a:gd name="T13" fmla="*/ 622 h 638"/>
                <a:gd name="T14" fmla="*/ 232 w 236"/>
                <a:gd name="T15" fmla="*/ 4 h 638"/>
                <a:gd name="T16" fmla="*/ 25 w 236"/>
                <a:gd name="T17" fmla="*/ 106 h 6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6" h="638">
                  <a:moveTo>
                    <a:pt x="0" y="638"/>
                  </a:moveTo>
                  <a:lnTo>
                    <a:pt x="23" y="104"/>
                  </a:lnTo>
                  <a:lnTo>
                    <a:pt x="236" y="0"/>
                  </a:lnTo>
                  <a:lnTo>
                    <a:pt x="235" y="3"/>
                  </a:lnTo>
                  <a:lnTo>
                    <a:pt x="0" y="638"/>
                  </a:lnTo>
                  <a:close/>
                  <a:moveTo>
                    <a:pt x="25" y="106"/>
                  </a:moveTo>
                  <a:lnTo>
                    <a:pt x="3" y="622"/>
                  </a:lnTo>
                  <a:lnTo>
                    <a:pt x="232" y="4"/>
                  </a:lnTo>
                  <a:lnTo>
                    <a:pt x="25" y="10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44" name="Freeform 95">
              <a:extLst>
                <a:ext uri="{FF2B5EF4-FFF2-40B4-BE49-F238E27FC236}">
                  <a16:creationId xmlns:a16="http://schemas.microsoft.com/office/drawing/2014/main" id="{03555536-9961-42A9-A006-6A302DED12F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894" y="3856"/>
              <a:ext cx="424" cy="655"/>
            </a:xfrm>
            <a:custGeom>
              <a:avLst/>
              <a:gdLst>
                <a:gd name="T0" fmla="*/ 212 w 424"/>
                <a:gd name="T1" fmla="*/ 655 h 655"/>
                <a:gd name="T2" fmla="*/ 211 w 424"/>
                <a:gd name="T3" fmla="*/ 654 h 655"/>
                <a:gd name="T4" fmla="*/ 0 w 424"/>
                <a:gd name="T5" fmla="*/ 0 h 655"/>
                <a:gd name="T6" fmla="*/ 424 w 424"/>
                <a:gd name="T7" fmla="*/ 551 h 655"/>
                <a:gd name="T8" fmla="*/ 212 w 424"/>
                <a:gd name="T9" fmla="*/ 655 h 655"/>
                <a:gd name="T10" fmla="*/ 7 w 424"/>
                <a:gd name="T11" fmla="*/ 13 h 655"/>
                <a:gd name="T12" fmla="*/ 213 w 424"/>
                <a:gd name="T13" fmla="*/ 651 h 655"/>
                <a:gd name="T14" fmla="*/ 420 w 424"/>
                <a:gd name="T15" fmla="*/ 550 h 655"/>
                <a:gd name="T16" fmla="*/ 7 w 424"/>
                <a:gd name="T17" fmla="*/ 13 h 6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24" h="655">
                  <a:moveTo>
                    <a:pt x="212" y="655"/>
                  </a:moveTo>
                  <a:lnTo>
                    <a:pt x="211" y="654"/>
                  </a:lnTo>
                  <a:lnTo>
                    <a:pt x="0" y="0"/>
                  </a:lnTo>
                  <a:lnTo>
                    <a:pt x="424" y="551"/>
                  </a:lnTo>
                  <a:lnTo>
                    <a:pt x="212" y="655"/>
                  </a:lnTo>
                  <a:close/>
                  <a:moveTo>
                    <a:pt x="7" y="13"/>
                  </a:moveTo>
                  <a:lnTo>
                    <a:pt x="213" y="651"/>
                  </a:lnTo>
                  <a:lnTo>
                    <a:pt x="420" y="550"/>
                  </a:lnTo>
                  <a:lnTo>
                    <a:pt x="7" y="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45" name="Freeform 96">
              <a:extLst>
                <a:ext uri="{FF2B5EF4-FFF2-40B4-BE49-F238E27FC236}">
                  <a16:creationId xmlns:a16="http://schemas.microsoft.com/office/drawing/2014/main" id="{CA43FA56-1A7A-4DCD-BA49-754F46BE85E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552" y="3861"/>
              <a:ext cx="557" cy="652"/>
            </a:xfrm>
            <a:custGeom>
              <a:avLst/>
              <a:gdLst>
                <a:gd name="T0" fmla="*/ 557 w 557"/>
                <a:gd name="T1" fmla="*/ 652 h 652"/>
                <a:gd name="T2" fmla="*/ 0 w 557"/>
                <a:gd name="T3" fmla="*/ 154 h 652"/>
                <a:gd name="T4" fmla="*/ 347 w 557"/>
                <a:gd name="T5" fmla="*/ 0 h 652"/>
                <a:gd name="T6" fmla="*/ 347 w 557"/>
                <a:gd name="T7" fmla="*/ 1 h 652"/>
                <a:gd name="T8" fmla="*/ 557 w 557"/>
                <a:gd name="T9" fmla="*/ 652 h 652"/>
                <a:gd name="T10" fmla="*/ 4 w 557"/>
                <a:gd name="T11" fmla="*/ 155 h 652"/>
                <a:gd name="T12" fmla="*/ 552 w 557"/>
                <a:gd name="T13" fmla="*/ 644 h 652"/>
                <a:gd name="T14" fmla="*/ 344 w 557"/>
                <a:gd name="T15" fmla="*/ 3 h 652"/>
                <a:gd name="T16" fmla="*/ 4 w 557"/>
                <a:gd name="T17" fmla="*/ 155 h 6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57" h="652">
                  <a:moveTo>
                    <a:pt x="557" y="652"/>
                  </a:moveTo>
                  <a:lnTo>
                    <a:pt x="0" y="154"/>
                  </a:lnTo>
                  <a:lnTo>
                    <a:pt x="347" y="0"/>
                  </a:lnTo>
                  <a:lnTo>
                    <a:pt x="347" y="1"/>
                  </a:lnTo>
                  <a:lnTo>
                    <a:pt x="557" y="652"/>
                  </a:lnTo>
                  <a:close/>
                  <a:moveTo>
                    <a:pt x="4" y="155"/>
                  </a:moveTo>
                  <a:lnTo>
                    <a:pt x="552" y="644"/>
                  </a:lnTo>
                  <a:lnTo>
                    <a:pt x="344" y="3"/>
                  </a:lnTo>
                  <a:lnTo>
                    <a:pt x="4" y="15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46" name="Freeform 97">
              <a:extLst>
                <a:ext uri="{FF2B5EF4-FFF2-40B4-BE49-F238E27FC236}">
                  <a16:creationId xmlns:a16="http://schemas.microsoft.com/office/drawing/2014/main" id="{58FBA84B-1DA3-4499-A6DF-6D9BC0E081D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553" y="3551"/>
              <a:ext cx="347" cy="467"/>
            </a:xfrm>
            <a:custGeom>
              <a:avLst/>
              <a:gdLst>
                <a:gd name="T0" fmla="*/ 0 w 347"/>
                <a:gd name="T1" fmla="*/ 467 h 467"/>
                <a:gd name="T2" fmla="*/ 0 w 347"/>
                <a:gd name="T3" fmla="*/ 464 h 467"/>
                <a:gd name="T4" fmla="*/ 57 w 347"/>
                <a:gd name="T5" fmla="*/ 0 h 467"/>
                <a:gd name="T6" fmla="*/ 347 w 347"/>
                <a:gd name="T7" fmla="*/ 312 h 467"/>
                <a:gd name="T8" fmla="*/ 344 w 347"/>
                <a:gd name="T9" fmla="*/ 313 h 467"/>
                <a:gd name="T10" fmla="*/ 0 w 347"/>
                <a:gd name="T11" fmla="*/ 467 h 467"/>
                <a:gd name="T12" fmla="*/ 60 w 347"/>
                <a:gd name="T13" fmla="*/ 6 h 467"/>
                <a:gd name="T14" fmla="*/ 3 w 347"/>
                <a:gd name="T15" fmla="*/ 462 h 467"/>
                <a:gd name="T16" fmla="*/ 342 w 347"/>
                <a:gd name="T17" fmla="*/ 311 h 467"/>
                <a:gd name="T18" fmla="*/ 60 w 347"/>
                <a:gd name="T19" fmla="*/ 6 h 4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7" h="467">
                  <a:moveTo>
                    <a:pt x="0" y="467"/>
                  </a:moveTo>
                  <a:lnTo>
                    <a:pt x="0" y="464"/>
                  </a:lnTo>
                  <a:lnTo>
                    <a:pt x="57" y="0"/>
                  </a:lnTo>
                  <a:lnTo>
                    <a:pt x="347" y="312"/>
                  </a:lnTo>
                  <a:lnTo>
                    <a:pt x="344" y="313"/>
                  </a:lnTo>
                  <a:lnTo>
                    <a:pt x="0" y="467"/>
                  </a:lnTo>
                  <a:close/>
                  <a:moveTo>
                    <a:pt x="60" y="6"/>
                  </a:moveTo>
                  <a:lnTo>
                    <a:pt x="3" y="462"/>
                  </a:lnTo>
                  <a:lnTo>
                    <a:pt x="342" y="311"/>
                  </a:lnTo>
                  <a:lnTo>
                    <a:pt x="60" y="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47" name="Freeform 98">
              <a:extLst>
                <a:ext uri="{FF2B5EF4-FFF2-40B4-BE49-F238E27FC236}">
                  <a16:creationId xmlns:a16="http://schemas.microsoft.com/office/drawing/2014/main" id="{7AC0351D-AACF-47F6-8AFE-195A184784C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018" y="3551"/>
              <a:ext cx="595" cy="465"/>
            </a:xfrm>
            <a:custGeom>
              <a:avLst/>
              <a:gdLst>
                <a:gd name="T0" fmla="*/ 537 w 595"/>
                <a:gd name="T1" fmla="*/ 465 h 465"/>
                <a:gd name="T2" fmla="*/ 536 w 595"/>
                <a:gd name="T3" fmla="*/ 465 h 465"/>
                <a:gd name="T4" fmla="*/ 0 w 595"/>
                <a:gd name="T5" fmla="*/ 372 h 465"/>
                <a:gd name="T6" fmla="*/ 3 w 595"/>
                <a:gd name="T7" fmla="*/ 370 h 465"/>
                <a:gd name="T8" fmla="*/ 595 w 595"/>
                <a:gd name="T9" fmla="*/ 0 h 465"/>
                <a:gd name="T10" fmla="*/ 595 w 595"/>
                <a:gd name="T11" fmla="*/ 2 h 465"/>
                <a:gd name="T12" fmla="*/ 537 w 595"/>
                <a:gd name="T13" fmla="*/ 465 h 465"/>
                <a:gd name="T14" fmla="*/ 6 w 595"/>
                <a:gd name="T15" fmla="*/ 370 h 465"/>
                <a:gd name="T16" fmla="*/ 535 w 595"/>
                <a:gd name="T17" fmla="*/ 463 h 465"/>
                <a:gd name="T18" fmla="*/ 591 w 595"/>
                <a:gd name="T19" fmla="*/ 5 h 465"/>
                <a:gd name="T20" fmla="*/ 6 w 595"/>
                <a:gd name="T21" fmla="*/ 370 h 4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5" h="465">
                  <a:moveTo>
                    <a:pt x="537" y="465"/>
                  </a:moveTo>
                  <a:lnTo>
                    <a:pt x="536" y="465"/>
                  </a:lnTo>
                  <a:lnTo>
                    <a:pt x="0" y="372"/>
                  </a:lnTo>
                  <a:lnTo>
                    <a:pt x="3" y="370"/>
                  </a:lnTo>
                  <a:lnTo>
                    <a:pt x="595" y="0"/>
                  </a:lnTo>
                  <a:lnTo>
                    <a:pt x="595" y="2"/>
                  </a:lnTo>
                  <a:lnTo>
                    <a:pt x="537" y="465"/>
                  </a:lnTo>
                  <a:close/>
                  <a:moveTo>
                    <a:pt x="6" y="370"/>
                  </a:moveTo>
                  <a:lnTo>
                    <a:pt x="535" y="463"/>
                  </a:lnTo>
                  <a:lnTo>
                    <a:pt x="591" y="5"/>
                  </a:lnTo>
                  <a:lnTo>
                    <a:pt x="6" y="37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48" name="Freeform 99">
              <a:extLst>
                <a:ext uri="{FF2B5EF4-FFF2-40B4-BE49-F238E27FC236}">
                  <a16:creationId xmlns:a16="http://schemas.microsoft.com/office/drawing/2014/main" id="{21114A18-F9A7-4DF5-9185-FE481D81DF3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845" y="3550"/>
              <a:ext cx="773" cy="373"/>
            </a:xfrm>
            <a:custGeom>
              <a:avLst/>
              <a:gdLst>
                <a:gd name="T0" fmla="*/ 176 w 773"/>
                <a:gd name="T1" fmla="*/ 373 h 373"/>
                <a:gd name="T2" fmla="*/ 0 w 773"/>
                <a:gd name="T3" fmla="*/ 204 h 373"/>
                <a:gd name="T4" fmla="*/ 773 w 773"/>
                <a:gd name="T5" fmla="*/ 0 h 373"/>
                <a:gd name="T6" fmla="*/ 176 w 773"/>
                <a:gd name="T7" fmla="*/ 373 h 373"/>
                <a:gd name="T8" fmla="*/ 4 w 773"/>
                <a:gd name="T9" fmla="*/ 205 h 373"/>
                <a:gd name="T10" fmla="*/ 176 w 773"/>
                <a:gd name="T11" fmla="*/ 371 h 373"/>
                <a:gd name="T12" fmla="*/ 758 w 773"/>
                <a:gd name="T13" fmla="*/ 7 h 373"/>
                <a:gd name="T14" fmla="*/ 4 w 773"/>
                <a:gd name="T15" fmla="*/ 205 h 3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73" h="373">
                  <a:moveTo>
                    <a:pt x="176" y="373"/>
                  </a:moveTo>
                  <a:lnTo>
                    <a:pt x="0" y="204"/>
                  </a:lnTo>
                  <a:lnTo>
                    <a:pt x="773" y="0"/>
                  </a:lnTo>
                  <a:lnTo>
                    <a:pt x="176" y="373"/>
                  </a:lnTo>
                  <a:close/>
                  <a:moveTo>
                    <a:pt x="4" y="205"/>
                  </a:moveTo>
                  <a:lnTo>
                    <a:pt x="176" y="371"/>
                  </a:lnTo>
                  <a:lnTo>
                    <a:pt x="758" y="7"/>
                  </a:lnTo>
                  <a:lnTo>
                    <a:pt x="4" y="20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49" name="Freeform 100">
              <a:extLst>
                <a:ext uri="{FF2B5EF4-FFF2-40B4-BE49-F238E27FC236}">
                  <a16:creationId xmlns:a16="http://schemas.microsoft.com/office/drawing/2014/main" id="{671BDFF1-5D19-4CF7-95C1-2AAC97CB8BB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644" y="3753"/>
              <a:ext cx="380" cy="171"/>
            </a:xfrm>
            <a:custGeom>
              <a:avLst/>
              <a:gdLst>
                <a:gd name="T0" fmla="*/ 0 w 380"/>
                <a:gd name="T1" fmla="*/ 119 h 171"/>
                <a:gd name="T2" fmla="*/ 203 w 380"/>
                <a:gd name="T3" fmla="*/ 0 h 171"/>
                <a:gd name="T4" fmla="*/ 380 w 380"/>
                <a:gd name="T5" fmla="*/ 171 h 171"/>
                <a:gd name="T6" fmla="*/ 0 w 380"/>
                <a:gd name="T7" fmla="*/ 119 h 171"/>
                <a:gd name="T8" fmla="*/ 203 w 380"/>
                <a:gd name="T9" fmla="*/ 3 h 171"/>
                <a:gd name="T10" fmla="*/ 7 w 380"/>
                <a:gd name="T11" fmla="*/ 118 h 171"/>
                <a:gd name="T12" fmla="*/ 374 w 380"/>
                <a:gd name="T13" fmla="*/ 168 h 171"/>
                <a:gd name="T14" fmla="*/ 203 w 380"/>
                <a:gd name="T15" fmla="*/ 3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80" h="171">
                  <a:moveTo>
                    <a:pt x="0" y="119"/>
                  </a:moveTo>
                  <a:lnTo>
                    <a:pt x="203" y="0"/>
                  </a:lnTo>
                  <a:lnTo>
                    <a:pt x="380" y="171"/>
                  </a:lnTo>
                  <a:lnTo>
                    <a:pt x="0" y="119"/>
                  </a:lnTo>
                  <a:close/>
                  <a:moveTo>
                    <a:pt x="203" y="3"/>
                  </a:moveTo>
                  <a:lnTo>
                    <a:pt x="7" y="118"/>
                  </a:lnTo>
                  <a:lnTo>
                    <a:pt x="374" y="168"/>
                  </a:lnTo>
                  <a:lnTo>
                    <a:pt x="203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50" name="Freeform 101">
              <a:extLst>
                <a:ext uri="{FF2B5EF4-FFF2-40B4-BE49-F238E27FC236}">
                  <a16:creationId xmlns:a16="http://schemas.microsoft.com/office/drawing/2014/main" id="{9985BD9F-6720-445C-90B0-8D931BC8393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466" y="3345"/>
              <a:ext cx="383" cy="529"/>
            </a:xfrm>
            <a:custGeom>
              <a:avLst/>
              <a:gdLst>
                <a:gd name="T0" fmla="*/ 180 w 383"/>
                <a:gd name="T1" fmla="*/ 529 h 529"/>
                <a:gd name="T2" fmla="*/ 0 w 383"/>
                <a:gd name="T3" fmla="*/ 0 h 529"/>
                <a:gd name="T4" fmla="*/ 383 w 383"/>
                <a:gd name="T5" fmla="*/ 410 h 529"/>
                <a:gd name="T6" fmla="*/ 180 w 383"/>
                <a:gd name="T7" fmla="*/ 529 h 529"/>
                <a:gd name="T8" fmla="*/ 6 w 383"/>
                <a:gd name="T9" fmla="*/ 10 h 529"/>
                <a:gd name="T10" fmla="*/ 183 w 383"/>
                <a:gd name="T11" fmla="*/ 525 h 529"/>
                <a:gd name="T12" fmla="*/ 379 w 383"/>
                <a:gd name="T13" fmla="*/ 409 h 529"/>
                <a:gd name="T14" fmla="*/ 6 w 383"/>
                <a:gd name="T15" fmla="*/ 10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83" h="529">
                  <a:moveTo>
                    <a:pt x="180" y="529"/>
                  </a:moveTo>
                  <a:lnTo>
                    <a:pt x="0" y="0"/>
                  </a:lnTo>
                  <a:lnTo>
                    <a:pt x="383" y="410"/>
                  </a:lnTo>
                  <a:lnTo>
                    <a:pt x="180" y="529"/>
                  </a:lnTo>
                  <a:close/>
                  <a:moveTo>
                    <a:pt x="6" y="10"/>
                  </a:moveTo>
                  <a:lnTo>
                    <a:pt x="183" y="525"/>
                  </a:lnTo>
                  <a:lnTo>
                    <a:pt x="379" y="409"/>
                  </a:lnTo>
                  <a:lnTo>
                    <a:pt x="6" y="1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51" name="Freeform 102">
              <a:extLst>
                <a:ext uri="{FF2B5EF4-FFF2-40B4-BE49-F238E27FC236}">
                  <a16:creationId xmlns:a16="http://schemas.microsoft.com/office/drawing/2014/main" id="{BB96453A-A371-460D-B91A-E3A2465E75D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22" y="3347"/>
              <a:ext cx="527" cy="695"/>
            </a:xfrm>
            <a:custGeom>
              <a:avLst/>
              <a:gdLst>
                <a:gd name="T0" fmla="*/ 0 w 527"/>
                <a:gd name="T1" fmla="*/ 695 h 695"/>
                <a:gd name="T2" fmla="*/ 348 w 527"/>
                <a:gd name="T3" fmla="*/ 0 h 695"/>
                <a:gd name="T4" fmla="*/ 527 w 527"/>
                <a:gd name="T5" fmla="*/ 525 h 695"/>
                <a:gd name="T6" fmla="*/ 525 w 527"/>
                <a:gd name="T7" fmla="*/ 525 h 695"/>
                <a:gd name="T8" fmla="*/ 0 w 527"/>
                <a:gd name="T9" fmla="*/ 695 h 695"/>
                <a:gd name="T10" fmla="*/ 347 w 527"/>
                <a:gd name="T11" fmla="*/ 7 h 695"/>
                <a:gd name="T12" fmla="*/ 4 w 527"/>
                <a:gd name="T13" fmla="*/ 690 h 695"/>
                <a:gd name="T14" fmla="*/ 524 w 527"/>
                <a:gd name="T15" fmla="*/ 524 h 695"/>
                <a:gd name="T16" fmla="*/ 347 w 527"/>
                <a:gd name="T17" fmla="*/ 7 h 6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27" h="695">
                  <a:moveTo>
                    <a:pt x="0" y="695"/>
                  </a:moveTo>
                  <a:lnTo>
                    <a:pt x="348" y="0"/>
                  </a:lnTo>
                  <a:lnTo>
                    <a:pt x="527" y="525"/>
                  </a:lnTo>
                  <a:lnTo>
                    <a:pt x="525" y="525"/>
                  </a:lnTo>
                  <a:lnTo>
                    <a:pt x="0" y="695"/>
                  </a:lnTo>
                  <a:close/>
                  <a:moveTo>
                    <a:pt x="347" y="7"/>
                  </a:moveTo>
                  <a:lnTo>
                    <a:pt x="4" y="690"/>
                  </a:lnTo>
                  <a:lnTo>
                    <a:pt x="524" y="524"/>
                  </a:lnTo>
                  <a:lnTo>
                    <a:pt x="347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52" name="Freeform 103">
              <a:extLst>
                <a:ext uri="{FF2B5EF4-FFF2-40B4-BE49-F238E27FC236}">
                  <a16:creationId xmlns:a16="http://schemas.microsoft.com/office/drawing/2014/main" id="{CFA0B970-7817-413C-9A8E-EA898A412C0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22" y="3869"/>
              <a:ext cx="530" cy="514"/>
            </a:xfrm>
            <a:custGeom>
              <a:avLst/>
              <a:gdLst>
                <a:gd name="T0" fmla="*/ 59 w 530"/>
                <a:gd name="T1" fmla="*/ 514 h 514"/>
                <a:gd name="T2" fmla="*/ 0 w 530"/>
                <a:gd name="T3" fmla="*/ 169 h 514"/>
                <a:gd name="T4" fmla="*/ 1 w 530"/>
                <a:gd name="T5" fmla="*/ 169 h 514"/>
                <a:gd name="T6" fmla="*/ 530 w 530"/>
                <a:gd name="T7" fmla="*/ 0 h 514"/>
                <a:gd name="T8" fmla="*/ 59 w 530"/>
                <a:gd name="T9" fmla="*/ 514 h 514"/>
                <a:gd name="T10" fmla="*/ 3 w 530"/>
                <a:gd name="T11" fmla="*/ 172 h 514"/>
                <a:gd name="T12" fmla="*/ 61 w 530"/>
                <a:gd name="T13" fmla="*/ 508 h 514"/>
                <a:gd name="T14" fmla="*/ 522 w 530"/>
                <a:gd name="T15" fmla="*/ 6 h 514"/>
                <a:gd name="T16" fmla="*/ 3 w 530"/>
                <a:gd name="T17" fmla="*/ 172 h 5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30" h="514">
                  <a:moveTo>
                    <a:pt x="59" y="514"/>
                  </a:moveTo>
                  <a:lnTo>
                    <a:pt x="0" y="169"/>
                  </a:lnTo>
                  <a:lnTo>
                    <a:pt x="1" y="169"/>
                  </a:lnTo>
                  <a:lnTo>
                    <a:pt x="530" y="0"/>
                  </a:lnTo>
                  <a:lnTo>
                    <a:pt x="59" y="514"/>
                  </a:lnTo>
                  <a:close/>
                  <a:moveTo>
                    <a:pt x="3" y="172"/>
                  </a:moveTo>
                  <a:lnTo>
                    <a:pt x="61" y="508"/>
                  </a:lnTo>
                  <a:lnTo>
                    <a:pt x="522" y="6"/>
                  </a:lnTo>
                  <a:lnTo>
                    <a:pt x="3" y="17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53" name="Freeform 104">
              <a:extLst>
                <a:ext uri="{FF2B5EF4-FFF2-40B4-BE49-F238E27FC236}">
                  <a16:creationId xmlns:a16="http://schemas.microsoft.com/office/drawing/2014/main" id="{BD87FE1F-BC81-4570-B9E0-22180C5C9D2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633" y="4037"/>
              <a:ext cx="551" cy="345"/>
            </a:xfrm>
            <a:custGeom>
              <a:avLst/>
              <a:gdLst>
                <a:gd name="T0" fmla="*/ 551 w 551"/>
                <a:gd name="T1" fmla="*/ 345 h 345"/>
                <a:gd name="T2" fmla="*/ 0 w 551"/>
                <a:gd name="T3" fmla="*/ 143 h 345"/>
                <a:gd name="T4" fmla="*/ 492 w 551"/>
                <a:gd name="T5" fmla="*/ 0 h 345"/>
                <a:gd name="T6" fmla="*/ 551 w 551"/>
                <a:gd name="T7" fmla="*/ 345 h 345"/>
                <a:gd name="T8" fmla="*/ 8 w 551"/>
                <a:gd name="T9" fmla="*/ 144 h 345"/>
                <a:gd name="T10" fmla="*/ 547 w 551"/>
                <a:gd name="T11" fmla="*/ 341 h 345"/>
                <a:gd name="T12" fmla="*/ 490 w 551"/>
                <a:gd name="T13" fmla="*/ 4 h 345"/>
                <a:gd name="T14" fmla="*/ 8 w 551"/>
                <a:gd name="T15" fmla="*/ 144 h 3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51" h="345">
                  <a:moveTo>
                    <a:pt x="551" y="345"/>
                  </a:moveTo>
                  <a:lnTo>
                    <a:pt x="0" y="143"/>
                  </a:lnTo>
                  <a:lnTo>
                    <a:pt x="492" y="0"/>
                  </a:lnTo>
                  <a:lnTo>
                    <a:pt x="551" y="345"/>
                  </a:lnTo>
                  <a:close/>
                  <a:moveTo>
                    <a:pt x="8" y="144"/>
                  </a:moveTo>
                  <a:lnTo>
                    <a:pt x="547" y="341"/>
                  </a:lnTo>
                  <a:lnTo>
                    <a:pt x="490" y="4"/>
                  </a:lnTo>
                  <a:lnTo>
                    <a:pt x="8" y="14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54" name="Freeform 105">
              <a:extLst>
                <a:ext uri="{FF2B5EF4-FFF2-40B4-BE49-F238E27FC236}">
                  <a16:creationId xmlns:a16="http://schemas.microsoft.com/office/drawing/2014/main" id="{7196E69D-8DB1-4197-A917-6CF7927A47C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634" y="3444"/>
              <a:ext cx="491" cy="738"/>
            </a:xfrm>
            <a:custGeom>
              <a:avLst/>
              <a:gdLst>
                <a:gd name="T0" fmla="*/ 0 w 491"/>
                <a:gd name="T1" fmla="*/ 738 h 738"/>
                <a:gd name="T2" fmla="*/ 1 w 491"/>
                <a:gd name="T3" fmla="*/ 736 h 738"/>
                <a:gd name="T4" fmla="*/ 355 w 491"/>
                <a:gd name="T5" fmla="*/ 0 h 738"/>
                <a:gd name="T6" fmla="*/ 491 w 491"/>
                <a:gd name="T7" fmla="*/ 597 h 738"/>
                <a:gd name="T8" fmla="*/ 0 w 491"/>
                <a:gd name="T9" fmla="*/ 738 h 738"/>
                <a:gd name="T10" fmla="*/ 355 w 491"/>
                <a:gd name="T11" fmla="*/ 7 h 738"/>
                <a:gd name="T12" fmla="*/ 4 w 491"/>
                <a:gd name="T13" fmla="*/ 735 h 738"/>
                <a:gd name="T14" fmla="*/ 488 w 491"/>
                <a:gd name="T15" fmla="*/ 594 h 738"/>
                <a:gd name="T16" fmla="*/ 355 w 491"/>
                <a:gd name="T17" fmla="*/ 7 h 7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91" h="738">
                  <a:moveTo>
                    <a:pt x="0" y="738"/>
                  </a:moveTo>
                  <a:lnTo>
                    <a:pt x="1" y="736"/>
                  </a:lnTo>
                  <a:lnTo>
                    <a:pt x="355" y="0"/>
                  </a:lnTo>
                  <a:lnTo>
                    <a:pt x="491" y="597"/>
                  </a:lnTo>
                  <a:lnTo>
                    <a:pt x="0" y="738"/>
                  </a:lnTo>
                  <a:close/>
                  <a:moveTo>
                    <a:pt x="355" y="7"/>
                  </a:moveTo>
                  <a:lnTo>
                    <a:pt x="4" y="735"/>
                  </a:lnTo>
                  <a:lnTo>
                    <a:pt x="488" y="594"/>
                  </a:lnTo>
                  <a:lnTo>
                    <a:pt x="355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55" name="Freeform 106">
              <a:extLst>
                <a:ext uri="{FF2B5EF4-FFF2-40B4-BE49-F238E27FC236}">
                  <a16:creationId xmlns:a16="http://schemas.microsoft.com/office/drawing/2014/main" id="{10052E45-39C8-40CF-837C-3E81441C9DB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988" y="3348"/>
              <a:ext cx="483" cy="695"/>
            </a:xfrm>
            <a:custGeom>
              <a:avLst/>
              <a:gdLst>
                <a:gd name="T0" fmla="*/ 135 w 483"/>
                <a:gd name="T1" fmla="*/ 695 h 695"/>
                <a:gd name="T2" fmla="*/ 135 w 483"/>
                <a:gd name="T3" fmla="*/ 691 h 695"/>
                <a:gd name="T4" fmla="*/ 0 w 483"/>
                <a:gd name="T5" fmla="*/ 98 h 695"/>
                <a:gd name="T6" fmla="*/ 483 w 483"/>
                <a:gd name="T7" fmla="*/ 0 h 695"/>
                <a:gd name="T8" fmla="*/ 135 w 483"/>
                <a:gd name="T9" fmla="*/ 695 h 695"/>
                <a:gd name="T10" fmla="*/ 2 w 483"/>
                <a:gd name="T11" fmla="*/ 100 h 695"/>
                <a:gd name="T12" fmla="*/ 136 w 483"/>
                <a:gd name="T13" fmla="*/ 688 h 695"/>
                <a:gd name="T14" fmla="*/ 478 w 483"/>
                <a:gd name="T15" fmla="*/ 4 h 695"/>
                <a:gd name="T16" fmla="*/ 2 w 483"/>
                <a:gd name="T17" fmla="*/ 100 h 6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83" h="695">
                  <a:moveTo>
                    <a:pt x="135" y="695"/>
                  </a:moveTo>
                  <a:lnTo>
                    <a:pt x="135" y="691"/>
                  </a:lnTo>
                  <a:lnTo>
                    <a:pt x="0" y="98"/>
                  </a:lnTo>
                  <a:lnTo>
                    <a:pt x="483" y="0"/>
                  </a:lnTo>
                  <a:lnTo>
                    <a:pt x="135" y="695"/>
                  </a:lnTo>
                  <a:close/>
                  <a:moveTo>
                    <a:pt x="2" y="100"/>
                  </a:moveTo>
                  <a:lnTo>
                    <a:pt x="136" y="688"/>
                  </a:lnTo>
                  <a:lnTo>
                    <a:pt x="478" y="4"/>
                  </a:lnTo>
                  <a:lnTo>
                    <a:pt x="2" y="10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56" name="Freeform 107">
              <a:extLst>
                <a:ext uri="{FF2B5EF4-FFF2-40B4-BE49-F238E27FC236}">
                  <a16:creationId xmlns:a16="http://schemas.microsoft.com/office/drawing/2014/main" id="{13B983B8-263F-477F-8406-3C33A76C336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462" y="2891"/>
              <a:ext cx="358" cy="539"/>
            </a:xfrm>
            <a:custGeom>
              <a:avLst/>
              <a:gdLst>
                <a:gd name="T0" fmla="*/ 358 w 358"/>
                <a:gd name="T1" fmla="*/ 539 h 539"/>
                <a:gd name="T2" fmla="*/ 5 w 358"/>
                <a:gd name="T3" fmla="*/ 461 h 539"/>
                <a:gd name="T4" fmla="*/ 0 w 358"/>
                <a:gd name="T5" fmla="*/ 0 h 539"/>
                <a:gd name="T6" fmla="*/ 358 w 358"/>
                <a:gd name="T7" fmla="*/ 539 h 539"/>
                <a:gd name="T8" fmla="*/ 8 w 358"/>
                <a:gd name="T9" fmla="*/ 458 h 539"/>
                <a:gd name="T10" fmla="*/ 353 w 358"/>
                <a:gd name="T11" fmla="*/ 534 h 539"/>
                <a:gd name="T12" fmla="*/ 3 w 358"/>
                <a:gd name="T13" fmla="*/ 8 h 539"/>
                <a:gd name="T14" fmla="*/ 8 w 358"/>
                <a:gd name="T15" fmla="*/ 458 h 5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58" h="539">
                  <a:moveTo>
                    <a:pt x="358" y="539"/>
                  </a:moveTo>
                  <a:lnTo>
                    <a:pt x="5" y="461"/>
                  </a:lnTo>
                  <a:lnTo>
                    <a:pt x="0" y="0"/>
                  </a:lnTo>
                  <a:lnTo>
                    <a:pt x="358" y="539"/>
                  </a:lnTo>
                  <a:close/>
                  <a:moveTo>
                    <a:pt x="8" y="458"/>
                  </a:moveTo>
                  <a:lnTo>
                    <a:pt x="353" y="534"/>
                  </a:lnTo>
                  <a:lnTo>
                    <a:pt x="3" y="8"/>
                  </a:lnTo>
                  <a:lnTo>
                    <a:pt x="8" y="45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57" name="Freeform 108">
              <a:extLst>
                <a:ext uri="{FF2B5EF4-FFF2-40B4-BE49-F238E27FC236}">
                  <a16:creationId xmlns:a16="http://schemas.microsoft.com/office/drawing/2014/main" id="{3A4B8E99-5801-4595-9FFD-BA982BC1411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462" y="3347"/>
              <a:ext cx="441" cy="265"/>
            </a:xfrm>
            <a:custGeom>
              <a:avLst/>
              <a:gdLst>
                <a:gd name="T0" fmla="*/ 441 w 441"/>
                <a:gd name="T1" fmla="*/ 265 h 265"/>
                <a:gd name="T2" fmla="*/ 0 w 441"/>
                <a:gd name="T3" fmla="*/ 0 h 265"/>
                <a:gd name="T4" fmla="*/ 356 w 441"/>
                <a:gd name="T5" fmla="*/ 80 h 265"/>
                <a:gd name="T6" fmla="*/ 441 w 441"/>
                <a:gd name="T7" fmla="*/ 265 h 265"/>
                <a:gd name="T8" fmla="*/ 15 w 441"/>
                <a:gd name="T9" fmla="*/ 6 h 265"/>
                <a:gd name="T10" fmla="*/ 436 w 441"/>
                <a:gd name="T11" fmla="*/ 259 h 265"/>
                <a:gd name="T12" fmla="*/ 355 w 441"/>
                <a:gd name="T13" fmla="*/ 82 h 265"/>
                <a:gd name="T14" fmla="*/ 15 w 441"/>
                <a:gd name="T15" fmla="*/ 6 h 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41" h="265">
                  <a:moveTo>
                    <a:pt x="441" y="265"/>
                  </a:moveTo>
                  <a:lnTo>
                    <a:pt x="0" y="0"/>
                  </a:lnTo>
                  <a:lnTo>
                    <a:pt x="356" y="80"/>
                  </a:lnTo>
                  <a:lnTo>
                    <a:pt x="441" y="265"/>
                  </a:lnTo>
                  <a:close/>
                  <a:moveTo>
                    <a:pt x="15" y="6"/>
                  </a:moveTo>
                  <a:lnTo>
                    <a:pt x="436" y="259"/>
                  </a:lnTo>
                  <a:lnTo>
                    <a:pt x="355" y="82"/>
                  </a:lnTo>
                  <a:lnTo>
                    <a:pt x="15" y="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58" name="Freeform 109">
              <a:extLst>
                <a:ext uri="{FF2B5EF4-FFF2-40B4-BE49-F238E27FC236}">
                  <a16:creationId xmlns:a16="http://schemas.microsoft.com/office/drawing/2014/main" id="{44174E81-06D2-41DD-9B70-F424067A41A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816" y="3172"/>
              <a:ext cx="703" cy="439"/>
            </a:xfrm>
            <a:custGeom>
              <a:avLst/>
              <a:gdLst>
                <a:gd name="T0" fmla="*/ 84 w 703"/>
                <a:gd name="T1" fmla="*/ 439 h 439"/>
                <a:gd name="T2" fmla="*/ 0 w 703"/>
                <a:gd name="T3" fmla="*/ 255 h 439"/>
                <a:gd name="T4" fmla="*/ 1 w 703"/>
                <a:gd name="T5" fmla="*/ 255 h 439"/>
                <a:gd name="T6" fmla="*/ 703 w 703"/>
                <a:gd name="T7" fmla="*/ 0 h 439"/>
                <a:gd name="T8" fmla="*/ 84 w 703"/>
                <a:gd name="T9" fmla="*/ 439 h 439"/>
                <a:gd name="T10" fmla="*/ 3 w 703"/>
                <a:gd name="T11" fmla="*/ 257 h 439"/>
                <a:gd name="T12" fmla="*/ 85 w 703"/>
                <a:gd name="T13" fmla="*/ 435 h 439"/>
                <a:gd name="T14" fmla="*/ 687 w 703"/>
                <a:gd name="T15" fmla="*/ 9 h 439"/>
                <a:gd name="T16" fmla="*/ 3 w 703"/>
                <a:gd name="T17" fmla="*/ 257 h 4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03" h="439">
                  <a:moveTo>
                    <a:pt x="84" y="439"/>
                  </a:moveTo>
                  <a:lnTo>
                    <a:pt x="0" y="255"/>
                  </a:lnTo>
                  <a:lnTo>
                    <a:pt x="1" y="255"/>
                  </a:lnTo>
                  <a:lnTo>
                    <a:pt x="703" y="0"/>
                  </a:lnTo>
                  <a:lnTo>
                    <a:pt x="84" y="439"/>
                  </a:lnTo>
                  <a:close/>
                  <a:moveTo>
                    <a:pt x="3" y="257"/>
                  </a:moveTo>
                  <a:lnTo>
                    <a:pt x="85" y="435"/>
                  </a:lnTo>
                  <a:lnTo>
                    <a:pt x="687" y="9"/>
                  </a:lnTo>
                  <a:lnTo>
                    <a:pt x="3" y="25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59" name="Freeform 110">
              <a:extLst>
                <a:ext uri="{FF2B5EF4-FFF2-40B4-BE49-F238E27FC236}">
                  <a16:creationId xmlns:a16="http://schemas.microsoft.com/office/drawing/2014/main" id="{FF5C4FEC-3D65-467E-BE12-E9604013C7F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461" y="2893"/>
              <a:ext cx="1055" cy="536"/>
            </a:xfrm>
            <a:custGeom>
              <a:avLst/>
              <a:gdLst>
                <a:gd name="T0" fmla="*/ 356 w 1055"/>
                <a:gd name="T1" fmla="*/ 536 h 536"/>
                <a:gd name="T2" fmla="*/ 356 w 1055"/>
                <a:gd name="T3" fmla="*/ 536 h 536"/>
                <a:gd name="T4" fmla="*/ 0 w 1055"/>
                <a:gd name="T5" fmla="*/ 0 h 536"/>
                <a:gd name="T6" fmla="*/ 3 w 1055"/>
                <a:gd name="T7" fmla="*/ 1 h 536"/>
                <a:gd name="T8" fmla="*/ 1055 w 1055"/>
                <a:gd name="T9" fmla="*/ 284 h 536"/>
                <a:gd name="T10" fmla="*/ 356 w 1055"/>
                <a:gd name="T11" fmla="*/ 536 h 536"/>
                <a:gd name="T12" fmla="*/ 5 w 1055"/>
                <a:gd name="T13" fmla="*/ 5 h 536"/>
                <a:gd name="T14" fmla="*/ 357 w 1055"/>
                <a:gd name="T15" fmla="*/ 534 h 536"/>
                <a:gd name="T16" fmla="*/ 1047 w 1055"/>
                <a:gd name="T17" fmla="*/ 284 h 536"/>
                <a:gd name="T18" fmla="*/ 5 w 1055"/>
                <a:gd name="T19" fmla="*/ 5 h 5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55" h="536">
                  <a:moveTo>
                    <a:pt x="356" y="536"/>
                  </a:moveTo>
                  <a:lnTo>
                    <a:pt x="356" y="536"/>
                  </a:lnTo>
                  <a:lnTo>
                    <a:pt x="0" y="0"/>
                  </a:lnTo>
                  <a:lnTo>
                    <a:pt x="3" y="1"/>
                  </a:lnTo>
                  <a:lnTo>
                    <a:pt x="1055" y="284"/>
                  </a:lnTo>
                  <a:lnTo>
                    <a:pt x="356" y="536"/>
                  </a:lnTo>
                  <a:close/>
                  <a:moveTo>
                    <a:pt x="5" y="5"/>
                  </a:moveTo>
                  <a:lnTo>
                    <a:pt x="357" y="534"/>
                  </a:lnTo>
                  <a:lnTo>
                    <a:pt x="1047" y="284"/>
                  </a:lnTo>
                  <a:lnTo>
                    <a:pt x="5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60" name="Freeform 111">
              <a:extLst>
                <a:ext uri="{FF2B5EF4-FFF2-40B4-BE49-F238E27FC236}">
                  <a16:creationId xmlns:a16="http://schemas.microsoft.com/office/drawing/2014/main" id="{065F45DC-06F5-4E2E-AF7B-DC6E8BA4953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455" y="2861"/>
              <a:ext cx="1060" cy="318"/>
            </a:xfrm>
            <a:custGeom>
              <a:avLst/>
              <a:gdLst>
                <a:gd name="T0" fmla="*/ 1060 w 1060"/>
                <a:gd name="T1" fmla="*/ 318 h 318"/>
                <a:gd name="T2" fmla="*/ 1056 w 1060"/>
                <a:gd name="T3" fmla="*/ 317 h 318"/>
                <a:gd name="T4" fmla="*/ 0 w 1060"/>
                <a:gd name="T5" fmla="*/ 33 h 318"/>
                <a:gd name="T6" fmla="*/ 846 w 1060"/>
                <a:gd name="T7" fmla="*/ 0 h 318"/>
                <a:gd name="T8" fmla="*/ 846 w 1060"/>
                <a:gd name="T9" fmla="*/ 0 h 318"/>
                <a:gd name="T10" fmla="*/ 1060 w 1060"/>
                <a:gd name="T11" fmla="*/ 318 h 318"/>
                <a:gd name="T12" fmla="*/ 17 w 1060"/>
                <a:gd name="T13" fmla="*/ 36 h 318"/>
                <a:gd name="T14" fmla="*/ 1054 w 1060"/>
                <a:gd name="T15" fmla="*/ 313 h 318"/>
                <a:gd name="T16" fmla="*/ 845 w 1060"/>
                <a:gd name="T17" fmla="*/ 2 h 318"/>
                <a:gd name="T18" fmla="*/ 17 w 1060"/>
                <a:gd name="T19" fmla="*/ 36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60" h="318">
                  <a:moveTo>
                    <a:pt x="1060" y="318"/>
                  </a:moveTo>
                  <a:lnTo>
                    <a:pt x="1056" y="317"/>
                  </a:lnTo>
                  <a:lnTo>
                    <a:pt x="0" y="33"/>
                  </a:lnTo>
                  <a:lnTo>
                    <a:pt x="846" y="0"/>
                  </a:lnTo>
                  <a:lnTo>
                    <a:pt x="846" y="0"/>
                  </a:lnTo>
                  <a:lnTo>
                    <a:pt x="1060" y="318"/>
                  </a:lnTo>
                  <a:close/>
                  <a:moveTo>
                    <a:pt x="17" y="36"/>
                  </a:moveTo>
                  <a:lnTo>
                    <a:pt x="1054" y="313"/>
                  </a:lnTo>
                  <a:lnTo>
                    <a:pt x="845" y="2"/>
                  </a:lnTo>
                  <a:lnTo>
                    <a:pt x="17" y="3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61" name="Freeform 112">
              <a:extLst>
                <a:ext uri="{FF2B5EF4-FFF2-40B4-BE49-F238E27FC236}">
                  <a16:creationId xmlns:a16="http://schemas.microsoft.com/office/drawing/2014/main" id="{BA47E537-60FC-4A91-8D19-58FA29D50A6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297" y="2860"/>
              <a:ext cx="931" cy="345"/>
            </a:xfrm>
            <a:custGeom>
              <a:avLst/>
              <a:gdLst>
                <a:gd name="T0" fmla="*/ 214 w 931"/>
                <a:gd name="T1" fmla="*/ 318 h 345"/>
                <a:gd name="T2" fmla="*/ 213 w 931"/>
                <a:gd name="T3" fmla="*/ 318 h 345"/>
                <a:gd name="T4" fmla="*/ 0 w 931"/>
                <a:gd name="T5" fmla="*/ 0 h 345"/>
                <a:gd name="T6" fmla="*/ 931 w 931"/>
                <a:gd name="T7" fmla="*/ 345 h 345"/>
                <a:gd name="T8" fmla="*/ 214 w 931"/>
                <a:gd name="T9" fmla="*/ 318 h 345"/>
                <a:gd name="T10" fmla="*/ 7 w 931"/>
                <a:gd name="T11" fmla="*/ 4 h 345"/>
                <a:gd name="T12" fmla="*/ 215 w 931"/>
                <a:gd name="T13" fmla="*/ 315 h 345"/>
                <a:gd name="T14" fmla="*/ 916 w 931"/>
                <a:gd name="T15" fmla="*/ 342 h 345"/>
                <a:gd name="T16" fmla="*/ 7 w 931"/>
                <a:gd name="T17" fmla="*/ 4 h 3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31" h="345">
                  <a:moveTo>
                    <a:pt x="214" y="318"/>
                  </a:moveTo>
                  <a:lnTo>
                    <a:pt x="213" y="318"/>
                  </a:lnTo>
                  <a:lnTo>
                    <a:pt x="0" y="0"/>
                  </a:lnTo>
                  <a:lnTo>
                    <a:pt x="931" y="345"/>
                  </a:lnTo>
                  <a:lnTo>
                    <a:pt x="214" y="318"/>
                  </a:lnTo>
                  <a:close/>
                  <a:moveTo>
                    <a:pt x="7" y="4"/>
                  </a:moveTo>
                  <a:lnTo>
                    <a:pt x="215" y="315"/>
                  </a:lnTo>
                  <a:lnTo>
                    <a:pt x="916" y="342"/>
                  </a:lnTo>
                  <a:lnTo>
                    <a:pt x="7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62" name="Freeform 113">
              <a:extLst>
                <a:ext uri="{FF2B5EF4-FFF2-40B4-BE49-F238E27FC236}">
                  <a16:creationId xmlns:a16="http://schemas.microsoft.com/office/drawing/2014/main" id="{06DC4E57-CA08-4C65-9246-D7EEED3395C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985" y="2892"/>
              <a:ext cx="485" cy="558"/>
            </a:xfrm>
            <a:custGeom>
              <a:avLst/>
              <a:gdLst>
                <a:gd name="T0" fmla="*/ 0 w 485"/>
                <a:gd name="T1" fmla="*/ 558 h 558"/>
                <a:gd name="T2" fmla="*/ 480 w 485"/>
                <a:gd name="T3" fmla="*/ 0 h 558"/>
                <a:gd name="T4" fmla="*/ 485 w 485"/>
                <a:gd name="T5" fmla="*/ 460 h 558"/>
                <a:gd name="T6" fmla="*/ 0 w 485"/>
                <a:gd name="T7" fmla="*/ 558 h 558"/>
                <a:gd name="T8" fmla="*/ 477 w 485"/>
                <a:gd name="T9" fmla="*/ 7 h 558"/>
                <a:gd name="T10" fmla="*/ 7 w 485"/>
                <a:gd name="T11" fmla="*/ 553 h 558"/>
                <a:gd name="T12" fmla="*/ 482 w 485"/>
                <a:gd name="T13" fmla="*/ 457 h 558"/>
                <a:gd name="T14" fmla="*/ 477 w 485"/>
                <a:gd name="T15" fmla="*/ 7 h 5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85" h="558">
                  <a:moveTo>
                    <a:pt x="0" y="558"/>
                  </a:moveTo>
                  <a:lnTo>
                    <a:pt x="480" y="0"/>
                  </a:lnTo>
                  <a:lnTo>
                    <a:pt x="485" y="460"/>
                  </a:lnTo>
                  <a:lnTo>
                    <a:pt x="0" y="558"/>
                  </a:lnTo>
                  <a:close/>
                  <a:moveTo>
                    <a:pt x="477" y="7"/>
                  </a:moveTo>
                  <a:lnTo>
                    <a:pt x="7" y="553"/>
                  </a:lnTo>
                  <a:lnTo>
                    <a:pt x="482" y="457"/>
                  </a:lnTo>
                  <a:lnTo>
                    <a:pt x="477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63" name="Freeform 114">
              <a:extLst>
                <a:ext uri="{FF2B5EF4-FFF2-40B4-BE49-F238E27FC236}">
                  <a16:creationId xmlns:a16="http://schemas.microsoft.com/office/drawing/2014/main" id="{006AADFE-6AD6-4644-8853-9EBF61F5B2D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487" y="2892"/>
              <a:ext cx="980" cy="556"/>
            </a:xfrm>
            <a:custGeom>
              <a:avLst/>
              <a:gdLst>
                <a:gd name="T0" fmla="*/ 502 w 980"/>
                <a:gd name="T1" fmla="*/ 556 h 556"/>
                <a:gd name="T2" fmla="*/ 502 w 980"/>
                <a:gd name="T3" fmla="*/ 556 h 556"/>
                <a:gd name="T4" fmla="*/ 0 w 980"/>
                <a:gd name="T5" fmla="*/ 354 h 556"/>
                <a:gd name="T6" fmla="*/ 980 w 980"/>
                <a:gd name="T7" fmla="*/ 0 h 556"/>
                <a:gd name="T8" fmla="*/ 502 w 980"/>
                <a:gd name="T9" fmla="*/ 556 h 556"/>
                <a:gd name="T10" fmla="*/ 7 w 980"/>
                <a:gd name="T11" fmla="*/ 354 h 556"/>
                <a:gd name="T12" fmla="*/ 502 w 980"/>
                <a:gd name="T13" fmla="*/ 554 h 556"/>
                <a:gd name="T14" fmla="*/ 972 w 980"/>
                <a:gd name="T15" fmla="*/ 6 h 556"/>
                <a:gd name="T16" fmla="*/ 7 w 980"/>
                <a:gd name="T17" fmla="*/ 354 h 5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80" h="556">
                  <a:moveTo>
                    <a:pt x="502" y="556"/>
                  </a:moveTo>
                  <a:lnTo>
                    <a:pt x="502" y="556"/>
                  </a:lnTo>
                  <a:lnTo>
                    <a:pt x="0" y="354"/>
                  </a:lnTo>
                  <a:lnTo>
                    <a:pt x="980" y="0"/>
                  </a:lnTo>
                  <a:lnTo>
                    <a:pt x="502" y="556"/>
                  </a:lnTo>
                  <a:close/>
                  <a:moveTo>
                    <a:pt x="7" y="354"/>
                  </a:moveTo>
                  <a:lnTo>
                    <a:pt x="502" y="554"/>
                  </a:lnTo>
                  <a:lnTo>
                    <a:pt x="972" y="6"/>
                  </a:lnTo>
                  <a:lnTo>
                    <a:pt x="7" y="35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64" name="Freeform 115">
              <a:extLst>
                <a:ext uri="{FF2B5EF4-FFF2-40B4-BE49-F238E27FC236}">
                  <a16:creationId xmlns:a16="http://schemas.microsoft.com/office/drawing/2014/main" id="{DC1B4362-6219-443B-A110-DAB8F728C102}"/>
                </a:ext>
              </a:extLst>
            </p:cNvPr>
            <p:cNvSpPr>
              <a:spLocks/>
            </p:cNvSpPr>
            <p:nvPr/>
          </p:nvSpPr>
          <p:spPr bwMode="auto">
            <a:xfrm>
              <a:off x="6455" y="3212"/>
              <a:ext cx="65" cy="65"/>
            </a:xfrm>
            <a:custGeom>
              <a:avLst/>
              <a:gdLst>
                <a:gd name="T0" fmla="*/ 54 w 56"/>
                <a:gd name="T1" fmla="*/ 32 h 56"/>
                <a:gd name="T2" fmla="*/ 24 w 56"/>
                <a:gd name="T3" fmla="*/ 54 h 56"/>
                <a:gd name="T4" fmla="*/ 2 w 56"/>
                <a:gd name="T5" fmla="*/ 24 h 56"/>
                <a:gd name="T6" fmla="*/ 32 w 56"/>
                <a:gd name="T7" fmla="*/ 2 h 56"/>
                <a:gd name="T8" fmla="*/ 54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4" y="32"/>
                  </a:moveTo>
                  <a:cubicBezTo>
                    <a:pt x="52" y="47"/>
                    <a:pt x="38" y="56"/>
                    <a:pt x="24" y="54"/>
                  </a:cubicBezTo>
                  <a:cubicBezTo>
                    <a:pt x="10" y="52"/>
                    <a:pt x="0" y="38"/>
                    <a:pt x="2" y="24"/>
                  </a:cubicBezTo>
                  <a:cubicBezTo>
                    <a:pt x="5" y="10"/>
                    <a:pt x="18" y="0"/>
                    <a:pt x="32" y="2"/>
                  </a:cubicBezTo>
                  <a:cubicBezTo>
                    <a:pt x="47" y="5"/>
                    <a:pt x="56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65" name="Freeform 116">
              <a:extLst>
                <a:ext uri="{FF2B5EF4-FFF2-40B4-BE49-F238E27FC236}">
                  <a16:creationId xmlns:a16="http://schemas.microsoft.com/office/drawing/2014/main" id="{8794ACD8-0122-4F2E-8C62-C8E7773402B1}"/>
                </a:ext>
              </a:extLst>
            </p:cNvPr>
            <p:cNvSpPr>
              <a:spLocks/>
            </p:cNvSpPr>
            <p:nvPr/>
          </p:nvSpPr>
          <p:spPr bwMode="auto">
            <a:xfrm>
              <a:off x="6603" y="4147"/>
              <a:ext cx="64" cy="64"/>
            </a:xfrm>
            <a:custGeom>
              <a:avLst/>
              <a:gdLst>
                <a:gd name="T0" fmla="*/ 53 w 56"/>
                <a:gd name="T1" fmla="*/ 32 h 56"/>
                <a:gd name="T2" fmla="*/ 24 w 56"/>
                <a:gd name="T3" fmla="*/ 54 h 56"/>
                <a:gd name="T4" fmla="*/ 2 w 56"/>
                <a:gd name="T5" fmla="*/ 24 h 56"/>
                <a:gd name="T6" fmla="*/ 32 w 56"/>
                <a:gd name="T7" fmla="*/ 2 h 56"/>
                <a:gd name="T8" fmla="*/ 53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3" y="32"/>
                  </a:moveTo>
                  <a:cubicBezTo>
                    <a:pt x="51" y="47"/>
                    <a:pt x="38" y="56"/>
                    <a:pt x="24" y="54"/>
                  </a:cubicBezTo>
                  <a:cubicBezTo>
                    <a:pt x="9" y="52"/>
                    <a:pt x="0" y="39"/>
                    <a:pt x="2" y="24"/>
                  </a:cubicBezTo>
                  <a:cubicBezTo>
                    <a:pt x="4" y="10"/>
                    <a:pt x="17" y="0"/>
                    <a:pt x="32" y="2"/>
                  </a:cubicBezTo>
                  <a:cubicBezTo>
                    <a:pt x="46" y="5"/>
                    <a:pt x="56" y="18"/>
                    <a:pt x="53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66" name="Freeform 117">
              <a:extLst>
                <a:ext uri="{FF2B5EF4-FFF2-40B4-BE49-F238E27FC236}">
                  <a16:creationId xmlns:a16="http://schemas.microsoft.com/office/drawing/2014/main" id="{BD8ED0B7-FBF0-475F-9D9F-87E8C9C2DB84}"/>
                </a:ext>
              </a:extLst>
            </p:cNvPr>
            <p:cNvSpPr>
              <a:spLocks/>
            </p:cNvSpPr>
            <p:nvPr/>
          </p:nvSpPr>
          <p:spPr bwMode="auto">
            <a:xfrm>
              <a:off x="7153" y="4342"/>
              <a:ext cx="64" cy="66"/>
            </a:xfrm>
            <a:custGeom>
              <a:avLst/>
              <a:gdLst>
                <a:gd name="T0" fmla="*/ 54 w 56"/>
                <a:gd name="T1" fmla="*/ 33 h 57"/>
                <a:gd name="T2" fmla="*/ 24 w 56"/>
                <a:gd name="T3" fmla="*/ 54 h 57"/>
                <a:gd name="T4" fmla="*/ 2 w 56"/>
                <a:gd name="T5" fmla="*/ 24 h 57"/>
                <a:gd name="T6" fmla="*/ 32 w 56"/>
                <a:gd name="T7" fmla="*/ 3 h 57"/>
                <a:gd name="T8" fmla="*/ 54 w 56"/>
                <a:gd name="T9" fmla="*/ 33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7">
                  <a:moveTo>
                    <a:pt x="54" y="33"/>
                  </a:moveTo>
                  <a:cubicBezTo>
                    <a:pt x="52" y="47"/>
                    <a:pt x="38" y="57"/>
                    <a:pt x="24" y="54"/>
                  </a:cubicBezTo>
                  <a:cubicBezTo>
                    <a:pt x="10" y="52"/>
                    <a:pt x="0" y="39"/>
                    <a:pt x="2" y="24"/>
                  </a:cubicBezTo>
                  <a:cubicBezTo>
                    <a:pt x="4" y="10"/>
                    <a:pt x="18" y="0"/>
                    <a:pt x="32" y="3"/>
                  </a:cubicBezTo>
                  <a:cubicBezTo>
                    <a:pt x="46" y="5"/>
                    <a:pt x="56" y="18"/>
                    <a:pt x="54" y="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67" name="Freeform 118">
              <a:extLst>
                <a:ext uri="{FF2B5EF4-FFF2-40B4-BE49-F238E27FC236}">
                  <a16:creationId xmlns:a16="http://schemas.microsoft.com/office/drawing/2014/main" id="{715E6C68-46C5-49FE-A23F-F454F0590B20}"/>
                </a:ext>
              </a:extLst>
            </p:cNvPr>
            <p:cNvSpPr>
              <a:spLocks/>
            </p:cNvSpPr>
            <p:nvPr/>
          </p:nvSpPr>
          <p:spPr bwMode="auto">
            <a:xfrm>
              <a:off x="9286" y="4371"/>
              <a:ext cx="65" cy="65"/>
            </a:xfrm>
            <a:custGeom>
              <a:avLst/>
              <a:gdLst>
                <a:gd name="T0" fmla="*/ 54 w 56"/>
                <a:gd name="T1" fmla="*/ 32 h 56"/>
                <a:gd name="T2" fmla="*/ 24 w 56"/>
                <a:gd name="T3" fmla="*/ 54 h 56"/>
                <a:gd name="T4" fmla="*/ 2 w 56"/>
                <a:gd name="T5" fmla="*/ 24 h 56"/>
                <a:gd name="T6" fmla="*/ 32 w 56"/>
                <a:gd name="T7" fmla="*/ 2 h 56"/>
                <a:gd name="T8" fmla="*/ 54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4" y="32"/>
                  </a:moveTo>
                  <a:cubicBezTo>
                    <a:pt x="52" y="46"/>
                    <a:pt x="38" y="56"/>
                    <a:pt x="24" y="54"/>
                  </a:cubicBezTo>
                  <a:cubicBezTo>
                    <a:pt x="10" y="52"/>
                    <a:pt x="0" y="38"/>
                    <a:pt x="2" y="24"/>
                  </a:cubicBezTo>
                  <a:cubicBezTo>
                    <a:pt x="4" y="10"/>
                    <a:pt x="18" y="0"/>
                    <a:pt x="32" y="2"/>
                  </a:cubicBezTo>
                  <a:cubicBezTo>
                    <a:pt x="46" y="4"/>
                    <a:pt x="56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68" name="Freeform 119">
              <a:extLst>
                <a:ext uri="{FF2B5EF4-FFF2-40B4-BE49-F238E27FC236}">
                  <a16:creationId xmlns:a16="http://schemas.microsoft.com/office/drawing/2014/main" id="{5DEC375C-E39D-4BF7-8FEE-2BEB38D89D4C}"/>
                </a:ext>
              </a:extLst>
            </p:cNvPr>
            <p:cNvSpPr>
              <a:spLocks/>
            </p:cNvSpPr>
            <p:nvPr/>
          </p:nvSpPr>
          <p:spPr bwMode="auto">
            <a:xfrm>
              <a:off x="9502" y="4913"/>
              <a:ext cx="64" cy="64"/>
            </a:xfrm>
            <a:custGeom>
              <a:avLst/>
              <a:gdLst>
                <a:gd name="T0" fmla="*/ 54 w 56"/>
                <a:gd name="T1" fmla="*/ 32 h 56"/>
                <a:gd name="T2" fmla="*/ 24 w 56"/>
                <a:gd name="T3" fmla="*/ 54 h 56"/>
                <a:gd name="T4" fmla="*/ 2 w 56"/>
                <a:gd name="T5" fmla="*/ 24 h 56"/>
                <a:gd name="T6" fmla="*/ 32 w 56"/>
                <a:gd name="T7" fmla="*/ 2 h 56"/>
                <a:gd name="T8" fmla="*/ 54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4" y="32"/>
                  </a:moveTo>
                  <a:cubicBezTo>
                    <a:pt x="51" y="47"/>
                    <a:pt x="38" y="56"/>
                    <a:pt x="24" y="54"/>
                  </a:cubicBezTo>
                  <a:cubicBezTo>
                    <a:pt x="9" y="52"/>
                    <a:pt x="0" y="38"/>
                    <a:pt x="2" y="24"/>
                  </a:cubicBezTo>
                  <a:cubicBezTo>
                    <a:pt x="4" y="10"/>
                    <a:pt x="18" y="0"/>
                    <a:pt x="32" y="2"/>
                  </a:cubicBezTo>
                  <a:cubicBezTo>
                    <a:pt x="46" y="5"/>
                    <a:pt x="56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69" name="Freeform 120">
              <a:extLst>
                <a:ext uri="{FF2B5EF4-FFF2-40B4-BE49-F238E27FC236}">
                  <a16:creationId xmlns:a16="http://schemas.microsoft.com/office/drawing/2014/main" id="{29D5F06B-5E7B-4498-9122-D758E7101C11}"/>
                </a:ext>
              </a:extLst>
            </p:cNvPr>
            <p:cNvSpPr>
              <a:spLocks/>
            </p:cNvSpPr>
            <p:nvPr/>
          </p:nvSpPr>
          <p:spPr bwMode="auto">
            <a:xfrm>
              <a:off x="8894" y="5302"/>
              <a:ext cx="65" cy="65"/>
            </a:xfrm>
            <a:custGeom>
              <a:avLst/>
              <a:gdLst>
                <a:gd name="T0" fmla="*/ 54 w 56"/>
                <a:gd name="T1" fmla="*/ 32 h 56"/>
                <a:gd name="T2" fmla="*/ 24 w 56"/>
                <a:gd name="T3" fmla="*/ 54 h 56"/>
                <a:gd name="T4" fmla="*/ 2 w 56"/>
                <a:gd name="T5" fmla="*/ 24 h 56"/>
                <a:gd name="T6" fmla="*/ 32 w 56"/>
                <a:gd name="T7" fmla="*/ 2 h 56"/>
                <a:gd name="T8" fmla="*/ 54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4" y="32"/>
                  </a:moveTo>
                  <a:cubicBezTo>
                    <a:pt x="52" y="46"/>
                    <a:pt x="38" y="56"/>
                    <a:pt x="24" y="54"/>
                  </a:cubicBezTo>
                  <a:cubicBezTo>
                    <a:pt x="10" y="51"/>
                    <a:pt x="0" y="38"/>
                    <a:pt x="2" y="24"/>
                  </a:cubicBezTo>
                  <a:cubicBezTo>
                    <a:pt x="5" y="9"/>
                    <a:pt x="18" y="0"/>
                    <a:pt x="32" y="2"/>
                  </a:cubicBezTo>
                  <a:cubicBezTo>
                    <a:pt x="47" y="4"/>
                    <a:pt x="56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70" name="Freeform 121">
              <a:extLst>
                <a:ext uri="{FF2B5EF4-FFF2-40B4-BE49-F238E27FC236}">
                  <a16:creationId xmlns:a16="http://schemas.microsoft.com/office/drawing/2014/main" id="{FCB8833F-32EC-4A0F-9C7D-CD78FC6700A7}"/>
                </a:ext>
              </a:extLst>
            </p:cNvPr>
            <p:cNvSpPr>
              <a:spLocks/>
            </p:cNvSpPr>
            <p:nvPr/>
          </p:nvSpPr>
          <p:spPr bwMode="auto">
            <a:xfrm>
              <a:off x="7905" y="5746"/>
              <a:ext cx="65" cy="64"/>
            </a:xfrm>
            <a:custGeom>
              <a:avLst/>
              <a:gdLst>
                <a:gd name="T0" fmla="*/ 54 w 57"/>
                <a:gd name="T1" fmla="*/ 32 h 56"/>
                <a:gd name="T2" fmla="*/ 24 w 57"/>
                <a:gd name="T3" fmla="*/ 54 h 56"/>
                <a:gd name="T4" fmla="*/ 3 w 57"/>
                <a:gd name="T5" fmla="*/ 24 h 56"/>
                <a:gd name="T6" fmla="*/ 32 w 57"/>
                <a:gd name="T7" fmla="*/ 2 h 56"/>
                <a:gd name="T8" fmla="*/ 54 w 57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" h="56">
                  <a:moveTo>
                    <a:pt x="54" y="32"/>
                  </a:moveTo>
                  <a:cubicBezTo>
                    <a:pt x="52" y="46"/>
                    <a:pt x="39" y="56"/>
                    <a:pt x="24" y="54"/>
                  </a:cubicBezTo>
                  <a:cubicBezTo>
                    <a:pt x="10" y="52"/>
                    <a:pt x="0" y="38"/>
                    <a:pt x="3" y="24"/>
                  </a:cubicBezTo>
                  <a:cubicBezTo>
                    <a:pt x="5" y="10"/>
                    <a:pt x="18" y="0"/>
                    <a:pt x="32" y="2"/>
                  </a:cubicBezTo>
                  <a:cubicBezTo>
                    <a:pt x="47" y="4"/>
                    <a:pt x="57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71" name="Freeform 122">
              <a:extLst>
                <a:ext uri="{FF2B5EF4-FFF2-40B4-BE49-F238E27FC236}">
                  <a16:creationId xmlns:a16="http://schemas.microsoft.com/office/drawing/2014/main" id="{D7919A1E-174F-4C05-BF14-961E3797E1B6}"/>
                </a:ext>
              </a:extLst>
            </p:cNvPr>
            <p:cNvSpPr>
              <a:spLocks/>
            </p:cNvSpPr>
            <p:nvPr/>
          </p:nvSpPr>
          <p:spPr bwMode="auto">
            <a:xfrm>
              <a:off x="8310" y="5210"/>
              <a:ext cx="65" cy="65"/>
            </a:xfrm>
            <a:custGeom>
              <a:avLst/>
              <a:gdLst>
                <a:gd name="T0" fmla="*/ 54 w 56"/>
                <a:gd name="T1" fmla="*/ 32 h 56"/>
                <a:gd name="T2" fmla="*/ 24 w 56"/>
                <a:gd name="T3" fmla="*/ 54 h 56"/>
                <a:gd name="T4" fmla="*/ 2 w 56"/>
                <a:gd name="T5" fmla="*/ 24 h 56"/>
                <a:gd name="T6" fmla="*/ 32 w 56"/>
                <a:gd name="T7" fmla="*/ 2 h 56"/>
                <a:gd name="T8" fmla="*/ 54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4" y="32"/>
                  </a:moveTo>
                  <a:cubicBezTo>
                    <a:pt x="52" y="46"/>
                    <a:pt x="38" y="56"/>
                    <a:pt x="24" y="54"/>
                  </a:cubicBezTo>
                  <a:cubicBezTo>
                    <a:pt x="10" y="51"/>
                    <a:pt x="0" y="38"/>
                    <a:pt x="2" y="24"/>
                  </a:cubicBezTo>
                  <a:cubicBezTo>
                    <a:pt x="4" y="9"/>
                    <a:pt x="18" y="0"/>
                    <a:pt x="32" y="2"/>
                  </a:cubicBezTo>
                  <a:cubicBezTo>
                    <a:pt x="46" y="4"/>
                    <a:pt x="56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72" name="Freeform 123">
              <a:extLst>
                <a:ext uri="{FF2B5EF4-FFF2-40B4-BE49-F238E27FC236}">
                  <a16:creationId xmlns:a16="http://schemas.microsoft.com/office/drawing/2014/main" id="{967E4A40-3687-466C-A70F-A79EC3D88760}"/>
                </a:ext>
              </a:extLst>
            </p:cNvPr>
            <p:cNvSpPr>
              <a:spLocks/>
            </p:cNvSpPr>
            <p:nvPr/>
          </p:nvSpPr>
          <p:spPr bwMode="auto">
            <a:xfrm>
              <a:off x="7070" y="4780"/>
              <a:ext cx="64" cy="66"/>
            </a:xfrm>
            <a:custGeom>
              <a:avLst/>
              <a:gdLst>
                <a:gd name="T0" fmla="*/ 54 w 56"/>
                <a:gd name="T1" fmla="*/ 33 h 57"/>
                <a:gd name="T2" fmla="*/ 24 w 56"/>
                <a:gd name="T3" fmla="*/ 54 h 57"/>
                <a:gd name="T4" fmla="*/ 2 w 56"/>
                <a:gd name="T5" fmla="*/ 24 h 57"/>
                <a:gd name="T6" fmla="*/ 32 w 56"/>
                <a:gd name="T7" fmla="*/ 3 h 57"/>
                <a:gd name="T8" fmla="*/ 54 w 56"/>
                <a:gd name="T9" fmla="*/ 33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7">
                  <a:moveTo>
                    <a:pt x="54" y="33"/>
                  </a:moveTo>
                  <a:cubicBezTo>
                    <a:pt x="52" y="47"/>
                    <a:pt x="38" y="57"/>
                    <a:pt x="24" y="54"/>
                  </a:cubicBezTo>
                  <a:cubicBezTo>
                    <a:pt x="10" y="52"/>
                    <a:pt x="0" y="39"/>
                    <a:pt x="2" y="24"/>
                  </a:cubicBezTo>
                  <a:cubicBezTo>
                    <a:pt x="5" y="10"/>
                    <a:pt x="18" y="0"/>
                    <a:pt x="32" y="3"/>
                  </a:cubicBezTo>
                  <a:cubicBezTo>
                    <a:pt x="47" y="5"/>
                    <a:pt x="56" y="18"/>
                    <a:pt x="54" y="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73" name="Freeform 124">
              <a:extLst>
                <a:ext uri="{FF2B5EF4-FFF2-40B4-BE49-F238E27FC236}">
                  <a16:creationId xmlns:a16="http://schemas.microsoft.com/office/drawing/2014/main" id="{1E8E6EE4-FA35-465F-A9DE-098A45918C29}"/>
                </a:ext>
              </a:extLst>
            </p:cNvPr>
            <p:cNvSpPr>
              <a:spLocks/>
            </p:cNvSpPr>
            <p:nvPr/>
          </p:nvSpPr>
          <p:spPr bwMode="auto">
            <a:xfrm>
              <a:off x="6979" y="5685"/>
              <a:ext cx="65" cy="64"/>
            </a:xfrm>
            <a:custGeom>
              <a:avLst/>
              <a:gdLst>
                <a:gd name="T0" fmla="*/ 54 w 57"/>
                <a:gd name="T1" fmla="*/ 32 h 56"/>
                <a:gd name="T2" fmla="*/ 24 w 57"/>
                <a:gd name="T3" fmla="*/ 54 h 56"/>
                <a:gd name="T4" fmla="*/ 3 w 57"/>
                <a:gd name="T5" fmla="*/ 24 h 56"/>
                <a:gd name="T6" fmla="*/ 33 w 57"/>
                <a:gd name="T7" fmla="*/ 2 h 56"/>
                <a:gd name="T8" fmla="*/ 54 w 57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" h="56">
                  <a:moveTo>
                    <a:pt x="54" y="32"/>
                  </a:moveTo>
                  <a:cubicBezTo>
                    <a:pt x="52" y="46"/>
                    <a:pt x="39" y="56"/>
                    <a:pt x="24" y="54"/>
                  </a:cubicBezTo>
                  <a:cubicBezTo>
                    <a:pt x="10" y="52"/>
                    <a:pt x="0" y="38"/>
                    <a:pt x="3" y="24"/>
                  </a:cubicBezTo>
                  <a:cubicBezTo>
                    <a:pt x="5" y="10"/>
                    <a:pt x="18" y="0"/>
                    <a:pt x="33" y="2"/>
                  </a:cubicBezTo>
                  <a:cubicBezTo>
                    <a:pt x="47" y="5"/>
                    <a:pt x="57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74" name="Freeform 125">
              <a:extLst>
                <a:ext uri="{FF2B5EF4-FFF2-40B4-BE49-F238E27FC236}">
                  <a16:creationId xmlns:a16="http://schemas.microsoft.com/office/drawing/2014/main" id="{AC518A0E-EC67-47BD-A97A-C3878C870588}"/>
                </a:ext>
              </a:extLst>
            </p:cNvPr>
            <p:cNvSpPr>
              <a:spLocks/>
            </p:cNvSpPr>
            <p:nvPr/>
          </p:nvSpPr>
          <p:spPr bwMode="auto">
            <a:xfrm>
              <a:off x="8546" y="5463"/>
              <a:ext cx="64" cy="65"/>
            </a:xfrm>
            <a:custGeom>
              <a:avLst/>
              <a:gdLst>
                <a:gd name="T0" fmla="*/ 54 w 56"/>
                <a:gd name="T1" fmla="*/ 32 h 56"/>
                <a:gd name="T2" fmla="*/ 24 w 56"/>
                <a:gd name="T3" fmla="*/ 54 h 56"/>
                <a:gd name="T4" fmla="*/ 2 w 56"/>
                <a:gd name="T5" fmla="*/ 24 h 56"/>
                <a:gd name="T6" fmla="*/ 32 w 56"/>
                <a:gd name="T7" fmla="*/ 2 h 56"/>
                <a:gd name="T8" fmla="*/ 54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4" y="32"/>
                  </a:moveTo>
                  <a:cubicBezTo>
                    <a:pt x="52" y="47"/>
                    <a:pt x="38" y="56"/>
                    <a:pt x="24" y="54"/>
                  </a:cubicBezTo>
                  <a:cubicBezTo>
                    <a:pt x="10" y="52"/>
                    <a:pt x="0" y="38"/>
                    <a:pt x="2" y="24"/>
                  </a:cubicBezTo>
                  <a:cubicBezTo>
                    <a:pt x="4" y="10"/>
                    <a:pt x="18" y="0"/>
                    <a:pt x="32" y="2"/>
                  </a:cubicBezTo>
                  <a:cubicBezTo>
                    <a:pt x="46" y="5"/>
                    <a:pt x="56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75" name="Freeform 126">
              <a:extLst>
                <a:ext uri="{FF2B5EF4-FFF2-40B4-BE49-F238E27FC236}">
                  <a16:creationId xmlns:a16="http://schemas.microsoft.com/office/drawing/2014/main" id="{98091C90-74CA-43FC-A406-4500D0233EAA}"/>
                </a:ext>
              </a:extLst>
            </p:cNvPr>
            <p:cNvSpPr>
              <a:spLocks/>
            </p:cNvSpPr>
            <p:nvPr/>
          </p:nvSpPr>
          <p:spPr bwMode="auto">
            <a:xfrm>
              <a:off x="9460" y="5440"/>
              <a:ext cx="65" cy="65"/>
            </a:xfrm>
            <a:custGeom>
              <a:avLst/>
              <a:gdLst>
                <a:gd name="T0" fmla="*/ 54 w 56"/>
                <a:gd name="T1" fmla="*/ 32 h 56"/>
                <a:gd name="T2" fmla="*/ 24 w 56"/>
                <a:gd name="T3" fmla="*/ 54 h 56"/>
                <a:gd name="T4" fmla="*/ 2 w 56"/>
                <a:gd name="T5" fmla="*/ 24 h 56"/>
                <a:gd name="T6" fmla="*/ 32 w 56"/>
                <a:gd name="T7" fmla="*/ 2 h 56"/>
                <a:gd name="T8" fmla="*/ 54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4" y="32"/>
                  </a:moveTo>
                  <a:cubicBezTo>
                    <a:pt x="51" y="46"/>
                    <a:pt x="38" y="56"/>
                    <a:pt x="24" y="54"/>
                  </a:cubicBezTo>
                  <a:cubicBezTo>
                    <a:pt x="10" y="51"/>
                    <a:pt x="0" y="38"/>
                    <a:pt x="2" y="24"/>
                  </a:cubicBezTo>
                  <a:cubicBezTo>
                    <a:pt x="4" y="9"/>
                    <a:pt x="18" y="0"/>
                    <a:pt x="32" y="2"/>
                  </a:cubicBezTo>
                  <a:cubicBezTo>
                    <a:pt x="46" y="4"/>
                    <a:pt x="56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76" name="Freeform 127">
              <a:extLst>
                <a:ext uri="{FF2B5EF4-FFF2-40B4-BE49-F238E27FC236}">
                  <a16:creationId xmlns:a16="http://schemas.microsoft.com/office/drawing/2014/main" id="{EAC3E56B-ED14-42B8-B5E0-86608804CF85}"/>
                </a:ext>
              </a:extLst>
            </p:cNvPr>
            <p:cNvSpPr>
              <a:spLocks/>
            </p:cNvSpPr>
            <p:nvPr/>
          </p:nvSpPr>
          <p:spPr bwMode="auto">
            <a:xfrm>
              <a:off x="7583" y="4018"/>
              <a:ext cx="66" cy="64"/>
            </a:xfrm>
            <a:custGeom>
              <a:avLst/>
              <a:gdLst>
                <a:gd name="T0" fmla="*/ 54 w 57"/>
                <a:gd name="T1" fmla="*/ 32 h 56"/>
                <a:gd name="T2" fmla="*/ 24 w 57"/>
                <a:gd name="T3" fmla="*/ 54 h 56"/>
                <a:gd name="T4" fmla="*/ 3 w 57"/>
                <a:gd name="T5" fmla="*/ 24 h 56"/>
                <a:gd name="T6" fmla="*/ 33 w 57"/>
                <a:gd name="T7" fmla="*/ 2 h 56"/>
                <a:gd name="T8" fmla="*/ 54 w 57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" h="56">
                  <a:moveTo>
                    <a:pt x="54" y="32"/>
                  </a:moveTo>
                  <a:cubicBezTo>
                    <a:pt x="52" y="46"/>
                    <a:pt x="39" y="56"/>
                    <a:pt x="24" y="54"/>
                  </a:cubicBezTo>
                  <a:cubicBezTo>
                    <a:pt x="10" y="52"/>
                    <a:pt x="0" y="38"/>
                    <a:pt x="3" y="24"/>
                  </a:cubicBezTo>
                  <a:cubicBezTo>
                    <a:pt x="5" y="10"/>
                    <a:pt x="18" y="0"/>
                    <a:pt x="33" y="2"/>
                  </a:cubicBezTo>
                  <a:cubicBezTo>
                    <a:pt x="47" y="4"/>
                    <a:pt x="57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77" name="Freeform 128">
              <a:extLst>
                <a:ext uri="{FF2B5EF4-FFF2-40B4-BE49-F238E27FC236}">
                  <a16:creationId xmlns:a16="http://schemas.microsoft.com/office/drawing/2014/main" id="{ED5931D5-AE20-4671-BE4D-3EE0C989A4D8}"/>
                </a:ext>
              </a:extLst>
            </p:cNvPr>
            <p:cNvSpPr>
              <a:spLocks/>
            </p:cNvSpPr>
            <p:nvPr/>
          </p:nvSpPr>
          <p:spPr bwMode="auto">
            <a:xfrm>
              <a:off x="8271" y="2829"/>
              <a:ext cx="65" cy="64"/>
            </a:xfrm>
            <a:custGeom>
              <a:avLst/>
              <a:gdLst>
                <a:gd name="T0" fmla="*/ 54 w 56"/>
                <a:gd name="T1" fmla="*/ 32 h 56"/>
                <a:gd name="T2" fmla="*/ 24 w 56"/>
                <a:gd name="T3" fmla="*/ 54 h 56"/>
                <a:gd name="T4" fmla="*/ 2 w 56"/>
                <a:gd name="T5" fmla="*/ 24 h 56"/>
                <a:gd name="T6" fmla="*/ 32 w 56"/>
                <a:gd name="T7" fmla="*/ 2 h 56"/>
                <a:gd name="T8" fmla="*/ 54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4" y="32"/>
                  </a:moveTo>
                  <a:cubicBezTo>
                    <a:pt x="51" y="46"/>
                    <a:pt x="38" y="56"/>
                    <a:pt x="24" y="54"/>
                  </a:cubicBezTo>
                  <a:cubicBezTo>
                    <a:pt x="9" y="51"/>
                    <a:pt x="0" y="38"/>
                    <a:pt x="2" y="24"/>
                  </a:cubicBezTo>
                  <a:cubicBezTo>
                    <a:pt x="4" y="9"/>
                    <a:pt x="18" y="0"/>
                    <a:pt x="32" y="2"/>
                  </a:cubicBezTo>
                  <a:cubicBezTo>
                    <a:pt x="46" y="4"/>
                    <a:pt x="56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78" name="Freeform 129">
              <a:extLst>
                <a:ext uri="{FF2B5EF4-FFF2-40B4-BE49-F238E27FC236}">
                  <a16:creationId xmlns:a16="http://schemas.microsoft.com/office/drawing/2014/main" id="{200C1364-B5DE-4622-AD8E-73F0360EC7AE}"/>
                </a:ext>
              </a:extLst>
            </p:cNvPr>
            <p:cNvSpPr>
              <a:spLocks/>
            </p:cNvSpPr>
            <p:nvPr/>
          </p:nvSpPr>
          <p:spPr bwMode="auto">
            <a:xfrm>
              <a:off x="9196" y="3172"/>
              <a:ext cx="65" cy="64"/>
            </a:xfrm>
            <a:custGeom>
              <a:avLst/>
              <a:gdLst>
                <a:gd name="T0" fmla="*/ 54 w 56"/>
                <a:gd name="T1" fmla="*/ 32 h 56"/>
                <a:gd name="T2" fmla="*/ 24 w 56"/>
                <a:gd name="T3" fmla="*/ 54 h 56"/>
                <a:gd name="T4" fmla="*/ 2 w 56"/>
                <a:gd name="T5" fmla="*/ 24 h 56"/>
                <a:gd name="T6" fmla="*/ 32 w 56"/>
                <a:gd name="T7" fmla="*/ 2 h 56"/>
                <a:gd name="T8" fmla="*/ 54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4" y="32"/>
                  </a:moveTo>
                  <a:cubicBezTo>
                    <a:pt x="52" y="46"/>
                    <a:pt x="38" y="56"/>
                    <a:pt x="24" y="54"/>
                  </a:cubicBezTo>
                  <a:cubicBezTo>
                    <a:pt x="10" y="51"/>
                    <a:pt x="0" y="38"/>
                    <a:pt x="2" y="24"/>
                  </a:cubicBezTo>
                  <a:cubicBezTo>
                    <a:pt x="5" y="9"/>
                    <a:pt x="18" y="0"/>
                    <a:pt x="32" y="2"/>
                  </a:cubicBezTo>
                  <a:cubicBezTo>
                    <a:pt x="47" y="4"/>
                    <a:pt x="56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79" name="Freeform 130">
              <a:extLst>
                <a:ext uri="{FF2B5EF4-FFF2-40B4-BE49-F238E27FC236}">
                  <a16:creationId xmlns:a16="http://schemas.microsoft.com/office/drawing/2014/main" id="{13B8E472-5EF9-44CD-91A9-5EB68814AEBE}"/>
                </a:ext>
              </a:extLst>
            </p:cNvPr>
            <p:cNvSpPr>
              <a:spLocks/>
            </p:cNvSpPr>
            <p:nvPr/>
          </p:nvSpPr>
          <p:spPr bwMode="auto">
            <a:xfrm>
              <a:off x="7812" y="3719"/>
              <a:ext cx="65" cy="66"/>
            </a:xfrm>
            <a:custGeom>
              <a:avLst/>
              <a:gdLst>
                <a:gd name="T0" fmla="*/ 54 w 56"/>
                <a:gd name="T1" fmla="*/ 33 h 57"/>
                <a:gd name="T2" fmla="*/ 24 w 56"/>
                <a:gd name="T3" fmla="*/ 54 h 57"/>
                <a:gd name="T4" fmla="*/ 2 w 56"/>
                <a:gd name="T5" fmla="*/ 24 h 57"/>
                <a:gd name="T6" fmla="*/ 32 w 56"/>
                <a:gd name="T7" fmla="*/ 3 h 57"/>
                <a:gd name="T8" fmla="*/ 54 w 56"/>
                <a:gd name="T9" fmla="*/ 33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7">
                  <a:moveTo>
                    <a:pt x="54" y="33"/>
                  </a:moveTo>
                  <a:cubicBezTo>
                    <a:pt x="52" y="47"/>
                    <a:pt x="38" y="57"/>
                    <a:pt x="24" y="54"/>
                  </a:cubicBezTo>
                  <a:cubicBezTo>
                    <a:pt x="10" y="52"/>
                    <a:pt x="0" y="39"/>
                    <a:pt x="2" y="24"/>
                  </a:cubicBezTo>
                  <a:cubicBezTo>
                    <a:pt x="5" y="10"/>
                    <a:pt x="18" y="0"/>
                    <a:pt x="32" y="3"/>
                  </a:cubicBezTo>
                  <a:cubicBezTo>
                    <a:pt x="47" y="5"/>
                    <a:pt x="56" y="18"/>
                    <a:pt x="54" y="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80" name="Freeform 131">
              <a:extLst>
                <a:ext uri="{FF2B5EF4-FFF2-40B4-BE49-F238E27FC236}">
                  <a16:creationId xmlns:a16="http://schemas.microsoft.com/office/drawing/2014/main" id="{253ADE87-A6BF-427D-8828-1EDC9A7DBE7A}"/>
                </a:ext>
              </a:extLst>
            </p:cNvPr>
            <p:cNvSpPr>
              <a:spLocks/>
            </p:cNvSpPr>
            <p:nvPr/>
          </p:nvSpPr>
          <p:spPr bwMode="auto">
            <a:xfrm>
              <a:off x="7986" y="3885"/>
              <a:ext cx="65" cy="65"/>
            </a:xfrm>
            <a:custGeom>
              <a:avLst/>
              <a:gdLst>
                <a:gd name="T0" fmla="*/ 54 w 56"/>
                <a:gd name="T1" fmla="*/ 32 h 56"/>
                <a:gd name="T2" fmla="*/ 24 w 56"/>
                <a:gd name="T3" fmla="*/ 54 h 56"/>
                <a:gd name="T4" fmla="*/ 2 w 56"/>
                <a:gd name="T5" fmla="*/ 24 h 56"/>
                <a:gd name="T6" fmla="*/ 32 w 56"/>
                <a:gd name="T7" fmla="*/ 2 h 56"/>
                <a:gd name="T8" fmla="*/ 54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4" y="32"/>
                  </a:moveTo>
                  <a:cubicBezTo>
                    <a:pt x="52" y="46"/>
                    <a:pt x="38" y="56"/>
                    <a:pt x="24" y="54"/>
                  </a:cubicBezTo>
                  <a:cubicBezTo>
                    <a:pt x="10" y="51"/>
                    <a:pt x="0" y="38"/>
                    <a:pt x="2" y="24"/>
                  </a:cubicBezTo>
                  <a:cubicBezTo>
                    <a:pt x="5" y="9"/>
                    <a:pt x="18" y="0"/>
                    <a:pt x="32" y="2"/>
                  </a:cubicBezTo>
                  <a:cubicBezTo>
                    <a:pt x="47" y="4"/>
                    <a:pt x="56" y="17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81" name="Freeform 132">
              <a:extLst>
                <a:ext uri="{FF2B5EF4-FFF2-40B4-BE49-F238E27FC236}">
                  <a16:creationId xmlns:a16="http://schemas.microsoft.com/office/drawing/2014/main" id="{F273DA14-59BC-495D-98E1-ADB936C8FC27}"/>
                </a:ext>
              </a:extLst>
            </p:cNvPr>
            <p:cNvSpPr>
              <a:spLocks/>
            </p:cNvSpPr>
            <p:nvPr/>
          </p:nvSpPr>
          <p:spPr bwMode="auto">
            <a:xfrm>
              <a:off x="6954" y="3417"/>
              <a:ext cx="65" cy="65"/>
            </a:xfrm>
            <a:custGeom>
              <a:avLst/>
              <a:gdLst>
                <a:gd name="T0" fmla="*/ 54 w 56"/>
                <a:gd name="T1" fmla="*/ 32 h 56"/>
                <a:gd name="T2" fmla="*/ 24 w 56"/>
                <a:gd name="T3" fmla="*/ 54 h 56"/>
                <a:gd name="T4" fmla="*/ 2 w 56"/>
                <a:gd name="T5" fmla="*/ 24 h 56"/>
                <a:gd name="T6" fmla="*/ 32 w 56"/>
                <a:gd name="T7" fmla="*/ 2 h 56"/>
                <a:gd name="T8" fmla="*/ 54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4" y="32"/>
                  </a:moveTo>
                  <a:cubicBezTo>
                    <a:pt x="52" y="46"/>
                    <a:pt x="38" y="56"/>
                    <a:pt x="24" y="54"/>
                  </a:cubicBezTo>
                  <a:cubicBezTo>
                    <a:pt x="10" y="51"/>
                    <a:pt x="0" y="38"/>
                    <a:pt x="2" y="24"/>
                  </a:cubicBezTo>
                  <a:cubicBezTo>
                    <a:pt x="5" y="10"/>
                    <a:pt x="18" y="0"/>
                    <a:pt x="32" y="2"/>
                  </a:cubicBezTo>
                  <a:cubicBezTo>
                    <a:pt x="47" y="4"/>
                    <a:pt x="56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82" name="Freeform 133">
              <a:extLst>
                <a:ext uri="{FF2B5EF4-FFF2-40B4-BE49-F238E27FC236}">
                  <a16:creationId xmlns:a16="http://schemas.microsoft.com/office/drawing/2014/main" id="{CC9B8721-E4E8-4C99-A192-94D3E34C5DF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938" y="3401"/>
              <a:ext cx="97" cy="97"/>
            </a:xfrm>
            <a:custGeom>
              <a:avLst/>
              <a:gdLst>
                <a:gd name="T0" fmla="*/ 36 w 84"/>
                <a:gd name="T1" fmla="*/ 80 h 84"/>
                <a:gd name="T2" fmla="*/ 4 w 84"/>
                <a:gd name="T3" fmla="*/ 36 h 84"/>
                <a:gd name="T4" fmla="*/ 48 w 84"/>
                <a:gd name="T5" fmla="*/ 3 h 84"/>
                <a:gd name="T6" fmla="*/ 81 w 84"/>
                <a:gd name="T7" fmla="*/ 48 h 84"/>
                <a:gd name="T8" fmla="*/ 36 w 84"/>
                <a:gd name="T9" fmla="*/ 80 h 84"/>
                <a:gd name="T10" fmla="*/ 48 w 84"/>
                <a:gd name="T11" fmla="*/ 5 h 84"/>
                <a:gd name="T12" fmla="*/ 5 w 84"/>
                <a:gd name="T13" fmla="*/ 36 h 84"/>
                <a:gd name="T14" fmla="*/ 36 w 84"/>
                <a:gd name="T15" fmla="*/ 79 h 84"/>
                <a:gd name="T16" fmla="*/ 79 w 84"/>
                <a:gd name="T17" fmla="*/ 48 h 84"/>
                <a:gd name="T18" fmla="*/ 48 w 84"/>
                <a:gd name="T19" fmla="*/ 5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4" h="84">
                  <a:moveTo>
                    <a:pt x="36" y="80"/>
                  </a:moveTo>
                  <a:cubicBezTo>
                    <a:pt x="15" y="77"/>
                    <a:pt x="0" y="57"/>
                    <a:pt x="4" y="36"/>
                  </a:cubicBezTo>
                  <a:cubicBezTo>
                    <a:pt x="7" y="15"/>
                    <a:pt x="27" y="0"/>
                    <a:pt x="48" y="3"/>
                  </a:cubicBezTo>
                  <a:cubicBezTo>
                    <a:pt x="70" y="7"/>
                    <a:pt x="84" y="27"/>
                    <a:pt x="81" y="48"/>
                  </a:cubicBezTo>
                  <a:cubicBezTo>
                    <a:pt x="77" y="69"/>
                    <a:pt x="57" y="84"/>
                    <a:pt x="36" y="80"/>
                  </a:cubicBezTo>
                  <a:close/>
                  <a:moveTo>
                    <a:pt x="48" y="5"/>
                  </a:moveTo>
                  <a:cubicBezTo>
                    <a:pt x="28" y="2"/>
                    <a:pt x="9" y="16"/>
                    <a:pt x="5" y="36"/>
                  </a:cubicBezTo>
                  <a:cubicBezTo>
                    <a:pt x="2" y="56"/>
                    <a:pt x="16" y="76"/>
                    <a:pt x="36" y="79"/>
                  </a:cubicBezTo>
                  <a:cubicBezTo>
                    <a:pt x="57" y="82"/>
                    <a:pt x="76" y="68"/>
                    <a:pt x="79" y="48"/>
                  </a:cubicBezTo>
                  <a:cubicBezTo>
                    <a:pt x="82" y="27"/>
                    <a:pt x="68" y="8"/>
                    <a:pt x="48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83" name="Freeform 134">
              <a:extLst>
                <a:ext uri="{FF2B5EF4-FFF2-40B4-BE49-F238E27FC236}">
                  <a16:creationId xmlns:a16="http://schemas.microsoft.com/office/drawing/2014/main" id="{B3F79E3C-AA9E-4CE6-8E93-E43950B68001}"/>
                </a:ext>
              </a:extLst>
            </p:cNvPr>
            <p:cNvSpPr>
              <a:spLocks/>
            </p:cNvSpPr>
            <p:nvPr/>
          </p:nvSpPr>
          <p:spPr bwMode="auto">
            <a:xfrm>
              <a:off x="7760" y="4435"/>
              <a:ext cx="65" cy="64"/>
            </a:xfrm>
            <a:custGeom>
              <a:avLst/>
              <a:gdLst>
                <a:gd name="T0" fmla="*/ 54 w 56"/>
                <a:gd name="T1" fmla="*/ 32 h 56"/>
                <a:gd name="T2" fmla="*/ 24 w 56"/>
                <a:gd name="T3" fmla="*/ 54 h 56"/>
                <a:gd name="T4" fmla="*/ 2 w 56"/>
                <a:gd name="T5" fmla="*/ 24 h 56"/>
                <a:gd name="T6" fmla="*/ 32 w 56"/>
                <a:gd name="T7" fmla="*/ 2 h 56"/>
                <a:gd name="T8" fmla="*/ 54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4" y="32"/>
                  </a:moveTo>
                  <a:cubicBezTo>
                    <a:pt x="52" y="46"/>
                    <a:pt x="38" y="56"/>
                    <a:pt x="24" y="54"/>
                  </a:cubicBezTo>
                  <a:cubicBezTo>
                    <a:pt x="10" y="52"/>
                    <a:pt x="0" y="38"/>
                    <a:pt x="2" y="24"/>
                  </a:cubicBezTo>
                  <a:cubicBezTo>
                    <a:pt x="4" y="10"/>
                    <a:pt x="18" y="0"/>
                    <a:pt x="32" y="2"/>
                  </a:cubicBezTo>
                  <a:cubicBezTo>
                    <a:pt x="46" y="4"/>
                    <a:pt x="56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84" name="Freeform 135">
              <a:extLst>
                <a:ext uri="{FF2B5EF4-FFF2-40B4-BE49-F238E27FC236}">
                  <a16:creationId xmlns:a16="http://schemas.microsoft.com/office/drawing/2014/main" id="{ABCDA91F-34D0-48C8-BC8B-841A3B08CCE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744" y="4418"/>
              <a:ext cx="97" cy="97"/>
            </a:xfrm>
            <a:custGeom>
              <a:avLst/>
              <a:gdLst>
                <a:gd name="T0" fmla="*/ 36 w 84"/>
                <a:gd name="T1" fmla="*/ 80 h 84"/>
                <a:gd name="T2" fmla="*/ 4 w 84"/>
                <a:gd name="T3" fmla="*/ 36 h 84"/>
                <a:gd name="T4" fmla="*/ 48 w 84"/>
                <a:gd name="T5" fmla="*/ 3 h 84"/>
                <a:gd name="T6" fmla="*/ 81 w 84"/>
                <a:gd name="T7" fmla="*/ 48 h 84"/>
                <a:gd name="T8" fmla="*/ 36 w 84"/>
                <a:gd name="T9" fmla="*/ 80 h 84"/>
                <a:gd name="T10" fmla="*/ 48 w 84"/>
                <a:gd name="T11" fmla="*/ 5 h 84"/>
                <a:gd name="T12" fmla="*/ 5 w 84"/>
                <a:gd name="T13" fmla="*/ 36 h 84"/>
                <a:gd name="T14" fmla="*/ 36 w 84"/>
                <a:gd name="T15" fmla="*/ 79 h 84"/>
                <a:gd name="T16" fmla="*/ 79 w 84"/>
                <a:gd name="T17" fmla="*/ 48 h 84"/>
                <a:gd name="T18" fmla="*/ 48 w 84"/>
                <a:gd name="T19" fmla="*/ 5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4" h="84">
                  <a:moveTo>
                    <a:pt x="36" y="80"/>
                  </a:moveTo>
                  <a:cubicBezTo>
                    <a:pt x="15" y="77"/>
                    <a:pt x="0" y="57"/>
                    <a:pt x="4" y="36"/>
                  </a:cubicBezTo>
                  <a:cubicBezTo>
                    <a:pt x="7" y="15"/>
                    <a:pt x="27" y="0"/>
                    <a:pt x="48" y="3"/>
                  </a:cubicBezTo>
                  <a:cubicBezTo>
                    <a:pt x="69" y="7"/>
                    <a:pt x="84" y="27"/>
                    <a:pt x="81" y="48"/>
                  </a:cubicBezTo>
                  <a:cubicBezTo>
                    <a:pt x="77" y="69"/>
                    <a:pt x="57" y="84"/>
                    <a:pt x="36" y="80"/>
                  </a:cubicBezTo>
                  <a:close/>
                  <a:moveTo>
                    <a:pt x="48" y="5"/>
                  </a:moveTo>
                  <a:cubicBezTo>
                    <a:pt x="28" y="2"/>
                    <a:pt x="8" y="16"/>
                    <a:pt x="5" y="36"/>
                  </a:cubicBezTo>
                  <a:cubicBezTo>
                    <a:pt x="2" y="56"/>
                    <a:pt x="16" y="76"/>
                    <a:pt x="36" y="79"/>
                  </a:cubicBezTo>
                  <a:cubicBezTo>
                    <a:pt x="57" y="82"/>
                    <a:pt x="76" y="68"/>
                    <a:pt x="79" y="48"/>
                  </a:cubicBezTo>
                  <a:cubicBezTo>
                    <a:pt x="82" y="27"/>
                    <a:pt x="68" y="8"/>
                    <a:pt x="48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85" name="Freeform 136">
              <a:extLst>
                <a:ext uri="{FF2B5EF4-FFF2-40B4-BE49-F238E27FC236}">
                  <a16:creationId xmlns:a16="http://schemas.microsoft.com/office/drawing/2014/main" id="{2CE17DF8-82DD-47AB-A882-EF10B0E41EBB}"/>
                </a:ext>
              </a:extLst>
            </p:cNvPr>
            <p:cNvSpPr>
              <a:spLocks/>
            </p:cNvSpPr>
            <p:nvPr/>
          </p:nvSpPr>
          <p:spPr bwMode="auto">
            <a:xfrm>
              <a:off x="8523" y="3984"/>
              <a:ext cx="64" cy="66"/>
            </a:xfrm>
            <a:custGeom>
              <a:avLst/>
              <a:gdLst>
                <a:gd name="T0" fmla="*/ 54 w 56"/>
                <a:gd name="T1" fmla="*/ 33 h 57"/>
                <a:gd name="T2" fmla="*/ 24 w 56"/>
                <a:gd name="T3" fmla="*/ 54 h 57"/>
                <a:gd name="T4" fmla="*/ 2 w 56"/>
                <a:gd name="T5" fmla="*/ 24 h 57"/>
                <a:gd name="T6" fmla="*/ 32 w 56"/>
                <a:gd name="T7" fmla="*/ 3 h 57"/>
                <a:gd name="T8" fmla="*/ 54 w 56"/>
                <a:gd name="T9" fmla="*/ 33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7">
                  <a:moveTo>
                    <a:pt x="54" y="33"/>
                  </a:moveTo>
                  <a:cubicBezTo>
                    <a:pt x="52" y="47"/>
                    <a:pt x="38" y="57"/>
                    <a:pt x="24" y="54"/>
                  </a:cubicBezTo>
                  <a:cubicBezTo>
                    <a:pt x="10" y="52"/>
                    <a:pt x="0" y="39"/>
                    <a:pt x="2" y="24"/>
                  </a:cubicBezTo>
                  <a:cubicBezTo>
                    <a:pt x="5" y="10"/>
                    <a:pt x="18" y="0"/>
                    <a:pt x="32" y="3"/>
                  </a:cubicBezTo>
                  <a:cubicBezTo>
                    <a:pt x="47" y="5"/>
                    <a:pt x="56" y="18"/>
                    <a:pt x="54" y="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86" name="Freeform 137">
              <a:extLst>
                <a:ext uri="{FF2B5EF4-FFF2-40B4-BE49-F238E27FC236}">
                  <a16:creationId xmlns:a16="http://schemas.microsoft.com/office/drawing/2014/main" id="{CC57D20A-BFCE-4CC0-8745-BC869FCBADD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507" y="3969"/>
              <a:ext cx="96" cy="96"/>
            </a:xfrm>
            <a:custGeom>
              <a:avLst/>
              <a:gdLst>
                <a:gd name="T0" fmla="*/ 36 w 84"/>
                <a:gd name="T1" fmla="*/ 80 h 83"/>
                <a:gd name="T2" fmla="*/ 4 w 84"/>
                <a:gd name="T3" fmla="*/ 35 h 83"/>
                <a:gd name="T4" fmla="*/ 48 w 84"/>
                <a:gd name="T5" fmla="*/ 3 h 83"/>
                <a:gd name="T6" fmla="*/ 81 w 84"/>
                <a:gd name="T7" fmla="*/ 48 h 83"/>
                <a:gd name="T8" fmla="*/ 36 w 84"/>
                <a:gd name="T9" fmla="*/ 80 h 83"/>
                <a:gd name="T10" fmla="*/ 48 w 84"/>
                <a:gd name="T11" fmla="*/ 5 h 83"/>
                <a:gd name="T12" fmla="*/ 5 w 84"/>
                <a:gd name="T13" fmla="*/ 36 h 83"/>
                <a:gd name="T14" fmla="*/ 36 w 84"/>
                <a:gd name="T15" fmla="*/ 78 h 83"/>
                <a:gd name="T16" fmla="*/ 79 w 84"/>
                <a:gd name="T17" fmla="*/ 47 h 83"/>
                <a:gd name="T18" fmla="*/ 48 w 84"/>
                <a:gd name="T19" fmla="*/ 5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4" h="83">
                  <a:moveTo>
                    <a:pt x="36" y="80"/>
                  </a:moveTo>
                  <a:cubicBezTo>
                    <a:pt x="15" y="77"/>
                    <a:pt x="0" y="57"/>
                    <a:pt x="4" y="35"/>
                  </a:cubicBezTo>
                  <a:cubicBezTo>
                    <a:pt x="7" y="14"/>
                    <a:pt x="27" y="0"/>
                    <a:pt x="48" y="3"/>
                  </a:cubicBezTo>
                  <a:cubicBezTo>
                    <a:pt x="70" y="6"/>
                    <a:pt x="84" y="26"/>
                    <a:pt x="81" y="48"/>
                  </a:cubicBezTo>
                  <a:cubicBezTo>
                    <a:pt x="77" y="69"/>
                    <a:pt x="57" y="83"/>
                    <a:pt x="36" y="80"/>
                  </a:cubicBezTo>
                  <a:close/>
                  <a:moveTo>
                    <a:pt x="48" y="5"/>
                  </a:moveTo>
                  <a:cubicBezTo>
                    <a:pt x="28" y="1"/>
                    <a:pt x="9" y="15"/>
                    <a:pt x="5" y="36"/>
                  </a:cubicBezTo>
                  <a:cubicBezTo>
                    <a:pt x="2" y="56"/>
                    <a:pt x="16" y="75"/>
                    <a:pt x="36" y="78"/>
                  </a:cubicBezTo>
                  <a:cubicBezTo>
                    <a:pt x="57" y="82"/>
                    <a:pt x="76" y="68"/>
                    <a:pt x="79" y="47"/>
                  </a:cubicBezTo>
                  <a:cubicBezTo>
                    <a:pt x="82" y="27"/>
                    <a:pt x="68" y="8"/>
                    <a:pt x="48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87" name="Freeform 138">
              <a:extLst>
                <a:ext uri="{FF2B5EF4-FFF2-40B4-BE49-F238E27FC236}">
                  <a16:creationId xmlns:a16="http://schemas.microsoft.com/office/drawing/2014/main" id="{43DF8A0C-5FFC-4C66-B60A-9A8685B4EF1E}"/>
                </a:ext>
              </a:extLst>
            </p:cNvPr>
            <p:cNvSpPr>
              <a:spLocks/>
            </p:cNvSpPr>
            <p:nvPr/>
          </p:nvSpPr>
          <p:spPr bwMode="auto">
            <a:xfrm>
              <a:off x="8171" y="4207"/>
              <a:ext cx="65" cy="64"/>
            </a:xfrm>
            <a:custGeom>
              <a:avLst/>
              <a:gdLst>
                <a:gd name="T0" fmla="*/ 54 w 56"/>
                <a:gd name="T1" fmla="*/ 32 h 56"/>
                <a:gd name="T2" fmla="*/ 24 w 56"/>
                <a:gd name="T3" fmla="*/ 54 h 56"/>
                <a:gd name="T4" fmla="*/ 2 w 56"/>
                <a:gd name="T5" fmla="*/ 24 h 56"/>
                <a:gd name="T6" fmla="*/ 32 w 56"/>
                <a:gd name="T7" fmla="*/ 2 h 56"/>
                <a:gd name="T8" fmla="*/ 54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4" y="32"/>
                  </a:moveTo>
                  <a:cubicBezTo>
                    <a:pt x="52" y="47"/>
                    <a:pt x="38" y="56"/>
                    <a:pt x="24" y="54"/>
                  </a:cubicBezTo>
                  <a:cubicBezTo>
                    <a:pt x="10" y="52"/>
                    <a:pt x="0" y="38"/>
                    <a:pt x="2" y="24"/>
                  </a:cubicBezTo>
                  <a:cubicBezTo>
                    <a:pt x="4" y="10"/>
                    <a:pt x="18" y="0"/>
                    <a:pt x="32" y="2"/>
                  </a:cubicBezTo>
                  <a:cubicBezTo>
                    <a:pt x="46" y="5"/>
                    <a:pt x="56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88" name="Freeform 139">
              <a:extLst>
                <a:ext uri="{FF2B5EF4-FFF2-40B4-BE49-F238E27FC236}">
                  <a16:creationId xmlns:a16="http://schemas.microsoft.com/office/drawing/2014/main" id="{DDF8006B-7695-4D9E-BD29-33D64252D0A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155" y="4190"/>
              <a:ext cx="97" cy="97"/>
            </a:xfrm>
            <a:custGeom>
              <a:avLst/>
              <a:gdLst>
                <a:gd name="T0" fmla="*/ 36 w 84"/>
                <a:gd name="T1" fmla="*/ 81 h 84"/>
                <a:gd name="T2" fmla="*/ 3 w 84"/>
                <a:gd name="T3" fmla="*/ 36 h 84"/>
                <a:gd name="T4" fmla="*/ 48 w 84"/>
                <a:gd name="T5" fmla="*/ 4 h 84"/>
                <a:gd name="T6" fmla="*/ 80 w 84"/>
                <a:gd name="T7" fmla="*/ 48 h 84"/>
                <a:gd name="T8" fmla="*/ 36 w 84"/>
                <a:gd name="T9" fmla="*/ 81 h 84"/>
                <a:gd name="T10" fmla="*/ 48 w 84"/>
                <a:gd name="T11" fmla="*/ 5 h 84"/>
                <a:gd name="T12" fmla="*/ 5 w 84"/>
                <a:gd name="T13" fmla="*/ 36 h 84"/>
                <a:gd name="T14" fmla="*/ 36 w 84"/>
                <a:gd name="T15" fmla="*/ 79 h 84"/>
                <a:gd name="T16" fmla="*/ 79 w 84"/>
                <a:gd name="T17" fmla="*/ 48 h 84"/>
                <a:gd name="T18" fmla="*/ 48 w 84"/>
                <a:gd name="T19" fmla="*/ 5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4" h="84">
                  <a:moveTo>
                    <a:pt x="36" y="81"/>
                  </a:moveTo>
                  <a:cubicBezTo>
                    <a:pt x="15" y="77"/>
                    <a:pt x="0" y="57"/>
                    <a:pt x="3" y="36"/>
                  </a:cubicBezTo>
                  <a:cubicBezTo>
                    <a:pt x="7" y="15"/>
                    <a:pt x="27" y="0"/>
                    <a:pt x="48" y="4"/>
                  </a:cubicBezTo>
                  <a:cubicBezTo>
                    <a:pt x="69" y="7"/>
                    <a:pt x="84" y="27"/>
                    <a:pt x="80" y="48"/>
                  </a:cubicBezTo>
                  <a:cubicBezTo>
                    <a:pt x="77" y="70"/>
                    <a:pt x="57" y="84"/>
                    <a:pt x="36" y="81"/>
                  </a:cubicBezTo>
                  <a:close/>
                  <a:moveTo>
                    <a:pt x="48" y="5"/>
                  </a:moveTo>
                  <a:cubicBezTo>
                    <a:pt x="27" y="2"/>
                    <a:pt x="8" y="16"/>
                    <a:pt x="5" y="36"/>
                  </a:cubicBezTo>
                  <a:cubicBezTo>
                    <a:pt x="2" y="57"/>
                    <a:pt x="16" y="76"/>
                    <a:pt x="36" y="79"/>
                  </a:cubicBezTo>
                  <a:cubicBezTo>
                    <a:pt x="56" y="82"/>
                    <a:pt x="76" y="68"/>
                    <a:pt x="79" y="48"/>
                  </a:cubicBezTo>
                  <a:cubicBezTo>
                    <a:pt x="82" y="28"/>
                    <a:pt x="68" y="9"/>
                    <a:pt x="48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89" name="Freeform 140">
              <a:extLst>
                <a:ext uri="{FF2B5EF4-FFF2-40B4-BE49-F238E27FC236}">
                  <a16:creationId xmlns:a16="http://schemas.microsoft.com/office/drawing/2014/main" id="{8E8BA0AA-DD34-49EA-B33B-2C27E0E19A06}"/>
                </a:ext>
              </a:extLst>
            </p:cNvPr>
            <p:cNvSpPr>
              <a:spLocks/>
            </p:cNvSpPr>
            <p:nvPr/>
          </p:nvSpPr>
          <p:spPr bwMode="auto">
            <a:xfrm>
              <a:off x="8577" y="3524"/>
              <a:ext cx="64" cy="65"/>
            </a:xfrm>
            <a:custGeom>
              <a:avLst/>
              <a:gdLst>
                <a:gd name="T0" fmla="*/ 54 w 56"/>
                <a:gd name="T1" fmla="*/ 32 h 56"/>
                <a:gd name="T2" fmla="*/ 24 w 56"/>
                <a:gd name="T3" fmla="*/ 54 h 56"/>
                <a:gd name="T4" fmla="*/ 2 w 56"/>
                <a:gd name="T5" fmla="*/ 24 h 56"/>
                <a:gd name="T6" fmla="*/ 32 w 56"/>
                <a:gd name="T7" fmla="*/ 2 h 56"/>
                <a:gd name="T8" fmla="*/ 54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4" y="32"/>
                  </a:moveTo>
                  <a:cubicBezTo>
                    <a:pt x="52" y="47"/>
                    <a:pt x="38" y="56"/>
                    <a:pt x="24" y="54"/>
                  </a:cubicBezTo>
                  <a:cubicBezTo>
                    <a:pt x="10" y="52"/>
                    <a:pt x="0" y="38"/>
                    <a:pt x="2" y="24"/>
                  </a:cubicBezTo>
                  <a:cubicBezTo>
                    <a:pt x="5" y="10"/>
                    <a:pt x="18" y="0"/>
                    <a:pt x="32" y="2"/>
                  </a:cubicBezTo>
                  <a:cubicBezTo>
                    <a:pt x="47" y="5"/>
                    <a:pt x="56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90" name="Freeform 141">
              <a:extLst>
                <a:ext uri="{FF2B5EF4-FFF2-40B4-BE49-F238E27FC236}">
                  <a16:creationId xmlns:a16="http://schemas.microsoft.com/office/drawing/2014/main" id="{3CE125B3-C99B-42EE-8D0B-7CEC84AD6E5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561" y="3508"/>
              <a:ext cx="97" cy="97"/>
            </a:xfrm>
            <a:custGeom>
              <a:avLst/>
              <a:gdLst>
                <a:gd name="T0" fmla="*/ 36 w 84"/>
                <a:gd name="T1" fmla="*/ 81 h 84"/>
                <a:gd name="T2" fmla="*/ 4 w 84"/>
                <a:gd name="T3" fmla="*/ 36 h 84"/>
                <a:gd name="T4" fmla="*/ 48 w 84"/>
                <a:gd name="T5" fmla="*/ 4 h 84"/>
                <a:gd name="T6" fmla="*/ 81 w 84"/>
                <a:gd name="T7" fmla="*/ 48 h 84"/>
                <a:gd name="T8" fmla="*/ 36 w 84"/>
                <a:gd name="T9" fmla="*/ 81 h 84"/>
                <a:gd name="T10" fmla="*/ 48 w 84"/>
                <a:gd name="T11" fmla="*/ 5 h 84"/>
                <a:gd name="T12" fmla="*/ 5 w 84"/>
                <a:gd name="T13" fmla="*/ 36 h 84"/>
                <a:gd name="T14" fmla="*/ 36 w 84"/>
                <a:gd name="T15" fmla="*/ 79 h 84"/>
                <a:gd name="T16" fmla="*/ 79 w 84"/>
                <a:gd name="T17" fmla="*/ 48 h 84"/>
                <a:gd name="T18" fmla="*/ 48 w 84"/>
                <a:gd name="T19" fmla="*/ 5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4" h="84">
                  <a:moveTo>
                    <a:pt x="36" y="81"/>
                  </a:moveTo>
                  <a:cubicBezTo>
                    <a:pt x="15" y="77"/>
                    <a:pt x="0" y="57"/>
                    <a:pt x="4" y="36"/>
                  </a:cubicBezTo>
                  <a:cubicBezTo>
                    <a:pt x="7" y="15"/>
                    <a:pt x="27" y="0"/>
                    <a:pt x="48" y="4"/>
                  </a:cubicBezTo>
                  <a:cubicBezTo>
                    <a:pt x="69" y="7"/>
                    <a:pt x="84" y="27"/>
                    <a:pt x="81" y="48"/>
                  </a:cubicBezTo>
                  <a:cubicBezTo>
                    <a:pt x="77" y="70"/>
                    <a:pt x="57" y="84"/>
                    <a:pt x="36" y="81"/>
                  </a:cubicBezTo>
                  <a:close/>
                  <a:moveTo>
                    <a:pt x="48" y="5"/>
                  </a:moveTo>
                  <a:cubicBezTo>
                    <a:pt x="28" y="2"/>
                    <a:pt x="9" y="16"/>
                    <a:pt x="5" y="36"/>
                  </a:cubicBezTo>
                  <a:cubicBezTo>
                    <a:pt x="2" y="57"/>
                    <a:pt x="16" y="76"/>
                    <a:pt x="36" y="79"/>
                  </a:cubicBezTo>
                  <a:cubicBezTo>
                    <a:pt x="57" y="82"/>
                    <a:pt x="76" y="68"/>
                    <a:pt x="79" y="48"/>
                  </a:cubicBezTo>
                  <a:cubicBezTo>
                    <a:pt x="82" y="28"/>
                    <a:pt x="68" y="9"/>
                    <a:pt x="48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91" name="Freeform 142">
              <a:extLst>
                <a:ext uri="{FF2B5EF4-FFF2-40B4-BE49-F238E27FC236}">
                  <a16:creationId xmlns:a16="http://schemas.microsoft.com/office/drawing/2014/main" id="{8B1BE86E-CE46-4DB2-BD4E-A3490A7DFAC9}"/>
                </a:ext>
              </a:extLst>
            </p:cNvPr>
            <p:cNvSpPr>
              <a:spLocks/>
            </p:cNvSpPr>
            <p:nvPr/>
          </p:nvSpPr>
          <p:spPr bwMode="auto">
            <a:xfrm>
              <a:off x="8867" y="3831"/>
              <a:ext cx="65" cy="64"/>
            </a:xfrm>
            <a:custGeom>
              <a:avLst/>
              <a:gdLst>
                <a:gd name="T0" fmla="*/ 54 w 56"/>
                <a:gd name="T1" fmla="*/ 32 h 56"/>
                <a:gd name="T2" fmla="*/ 24 w 56"/>
                <a:gd name="T3" fmla="*/ 54 h 56"/>
                <a:gd name="T4" fmla="*/ 2 w 56"/>
                <a:gd name="T5" fmla="*/ 24 h 56"/>
                <a:gd name="T6" fmla="*/ 32 w 56"/>
                <a:gd name="T7" fmla="*/ 2 h 56"/>
                <a:gd name="T8" fmla="*/ 54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4" y="32"/>
                  </a:moveTo>
                  <a:cubicBezTo>
                    <a:pt x="51" y="46"/>
                    <a:pt x="38" y="56"/>
                    <a:pt x="24" y="54"/>
                  </a:cubicBezTo>
                  <a:cubicBezTo>
                    <a:pt x="9" y="52"/>
                    <a:pt x="0" y="38"/>
                    <a:pt x="2" y="24"/>
                  </a:cubicBezTo>
                  <a:cubicBezTo>
                    <a:pt x="4" y="10"/>
                    <a:pt x="18" y="0"/>
                    <a:pt x="32" y="2"/>
                  </a:cubicBezTo>
                  <a:cubicBezTo>
                    <a:pt x="46" y="4"/>
                    <a:pt x="56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92" name="Freeform 143">
              <a:extLst>
                <a:ext uri="{FF2B5EF4-FFF2-40B4-BE49-F238E27FC236}">
                  <a16:creationId xmlns:a16="http://schemas.microsoft.com/office/drawing/2014/main" id="{DB22C5FC-9D61-4BE9-9ADD-E1E4FC83EAD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851" y="3815"/>
              <a:ext cx="97" cy="97"/>
            </a:xfrm>
            <a:custGeom>
              <a:avLst/>
              <a:gdLst>
                <a:gd name="T0" fmla="*/ 36 w 84"/>
                <a:gd name="T1" fmla="*/ 80 h 84"/>
                <a:gd name="T2" fmla="*/ 3 w 84"/>
                <a:gd name="T3" fmla="*/ 36 h 84"/>
                <a:gd name="T4" fmla="*/ 48 w 84"/>
                <a:gd name="T5" fmla="*/ 3 h 84"/>
                <a:gd name="T6" fmla="*/ 80 w 84"/>
                <a:gd name="T7" fmla="*/ 48 h 84"/>
                <a:gd name="T8" fmla="*/ 36 w 84"/>
                <a:gd name="T9" fmla="*/ 80 h 84"/>
                <a:gd name="T10" fmla="*/ 48 w 84"/>
                <a:gd name="T11" fmla="*/ 5 h 84"/>
                <a:gd name="T12" fmla="*/ 5 w 84"/>
                <a:gd name="T13" fmla="*/ 36 h 84"/>
                <a:gd name="T14" fmla="*/ 36 w 84"/>
                <a:gd name="T15" fmla="*/ 79 h 84"/>
                <a:gd name="T16" fmla="*/ 79 w 84"/>
                <a:gd name="T17" fmla="*/ 48 h 84"/>
                <a:gd name="T18" fmla="*/ 48 w 84"/>
                <a:gd name="T19" fmla="*/ 5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4" h="84">
                  <a:moveTo>
                    <a:pt x="36" y="80"/>
                  </a:moveTo>
                  <a:cubicBezTo>
                    <a:pt x="14" y="77"/>
                    <a:pt x="0" y="57"/>
                    <a:pt x="3" y="36"/>
                  </a:cubicBezTo>
                  <a:cubicBezTo>
                    <a:pt x="7" y="15"/>
                    <a:pt x="27" y="0"/>
                    <a:pt x="48" y="3"/>
                  </a:cubicBezTo>
                  <a:cubicBezTo>
                    <a:pt x="69" y="7"/>
                    <a:pt x="84" y="27"/>
                    <a:pt x="80" y="48"/>
                  </a:cubicBezTo>
                  <a:cubicBezTo>
                    <a:pt x="77" y="69"/>
                    <a:pt x="57" y="84"/>
                    <a:pt x="36" y="80"/>
                  </a:cubicBezTo>
                  <a:close/>
                  <a:moveTo>
                    <a:pt x="48" y="5"/>
                  </a:moveTo>
                  <a:cubicBezTo>
                    <a:pt x="27" y="2"/>
                    <a:pt x="8" y="16"/>
                    <a:pt x="5" y="36"/>
                  </a:cubicBezTo>
                  <a:cubicBezTo>
                    <a:pt x="2" y="56"/>
                    <a:pt x="16" y="76"/>
                    <a:pt x="36" y="79"/>
                  </a:cubicBezTo>
                  <a:cubicBezTo>
                    <a:pt x="56" y="82"/>
                    <a:pt x="75" y="68"/>
                    <a:pt x="79" y="48"/>
                  </a:cubicBezTo>
                  <a:cubicBezTo>
                    <a:pt x="82" y="28"/>
                    <a:pt x="68" y="8"/>
                    <a:pt x="48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93" name="Freeform 144">
              <a:extLst>
                <a:ext uri="{FF2B5EF4-FFF2-40B4-BE49-F238E27FC236}">
                  <a16:creationId xmlns:a16="http://schemas.microsoft.com/office/drawing/2014/main" id="{8731FB22-825A-474F-BE03-AC3AB5CA735E}"/>
                </a:ext>
              </a:extLst>
            </p:cNvPr>
            <p:cNvSpPr>
              <a:spLocks/>
            </p:cNvSpPr>
            <p:nvPr/>
          </p:nvSpPr>
          <p:spPr bwMode="auto">
            <a:xfrm>
              <a:off x="8399" y="5046"/>
              <a:ext cx="65" cy="65"/>
            </a:xfrm>
            <a:custGeom>
              <a:avLst/>
              <a:gdLst>
                <a:gd name="T0" fmla="*/ 54 w 56"/>
                <a:gd name="T1" fmla="*/ 32 h 56"/>
                <a:gd name="T2" fmla="*/ 24 w 56"/>
                <a:gd name="T3" fmla="*/ 54 h 56"/>
                <a:gd name="T4" fmla="*/ 2 w 56"/>
                <a:gd name="T5" fmla="*/ 24 h 56"/>
                <a:gd name="T6" fmla="*/ 32 w 56"/>
                <a:gd name="T7" fmla="*/ 2 h 56"/>
                <a:gd name="T8" fmla="*/ 54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4" y="32"/>
                  </a:moveTo>
                  <a:cubicBezTo>
                    <a:pt x="52" y="46"/>
                    <a:pt x="38" y="56"/>
                    <a:pt x="24" y="54"/>
                  </a:cubicBezTo>
                  <a:cubicBezTo>
                    <a:pt x="10" y="51"/>
                    <a:pt x="0" y="38"/>
                    <a:pt x="2" y="24"/>
                  </a:cubicBezTo>
                  <a:cubicBezTo>
                    <a:pt x="4" y="9"/>
                    <a:pt x="18" y="0"/>
                    <a:pt x="32" y="2"/>
                  </a:cubicBezTo>
                  <a:cubicBezTo>
                    <a:pt x="46" y="4"/>
                    <a:pt x="56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94" name="Freeform 145">
              <a:extLst>
                <a:ext uri="{FF2B5EF4-FFF2-40B4-BE49-F238E27FC236}">
                  <a16:creationId xmlns:a16="http://schemas.microsoft.com/office/drawing/2014/main" id="{854E52C1-DC81-4DBC-A799-FF99FA8BB41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383" y="5030"/>
              <a:ext cx="97" cy="97"/>
            </a:xfrm>
            <a:custGeom>
              <a:avLst/>
              <a:gdLst>
                <a:gd name="T0" fmla="*/ 36 w 84"/>
                <a:gd name="T1" fmla="*/ 80 h 84"/>
                <a:gd name="T2" fmla="*/ 3 w 84"/>
                <a:gd name="T3" fmla="*/ 36 h 84"/>
                <a:gd name="T4" fmla="*/ 48 w 84"/>
                <a:gd name="T5" fmla="*/ 3 h 84"/>
                <a:gd name="T6" fmla="*/ 81 w 84"/>
                <a:gd name="T7" fmla="*/ 48 h 84"/>
                <a:gd name="T8" fmla="*/ 36 w 84"/>
                <a:gd name="T9" fmla="*/ 80 h 84"/>
                <a:gd name="T10" fmla="*/ 48 w 84"/>
                <a:gd name="T11" fmla="*/ 5 h 84"/>
                <a:gd name="T12" fmla="*/ 5 w 84"/>
                <a:gd name="T13" fmla="*/ 36 h 84"/>
                <a:gd name="T14" fmla="*/ 36 w 84"/>
                <a:gd name="T15" fmla="*/ 79 h 84"/>
                <a:gd name="T16" fmla="*/ 79 w 84"/>
                <a:gd name="T17" fmla="*/ 48 h 84"/>
                <a:gd name="T18" fmla="*/ 48 w 84"/>
                <a:gd name="T19" fmla="*/ 5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4" h="84">
                  <a:moveTo>
                    <a:pt x="36" y="80"/>
                  </a:moveTo>
                  <a:cubicBezTo>
                    <a:pt x="15" y="77"/>
                    <a:pt x="0" y="57"/>
                    <a:pt x="3" y="36"/>
                  </a:cubicBezTo>
                  <a:cubicBezTo>
                    <a:pt x="7" y="14"/>
                    <a:pt x="27" y="0"/>
                    <a:pt x="48" y="3"/>
                  </a:cubicBezTo>
                  <a:cubicBezTo>
                    <a:pt x="69" y="7"/>
                    <a:pt x="84" y="27"/>
                    <a:pt x="81" y="48"/>
                  </a:cubicBezTo>
                  <a:cubicBezTo>
                    <a:pt x="77" y="69"/>
                    <a:pt x="57" y="84"/>
                    <a:pt x="36" y="80"/>
                  </a:cubicBezTo>
                  <a:close/>
                  <a:moveTo>
                    <a:pt x="48" y="5"/>
                  </a:moveTo>
                  <a:cubicBezTo>
                    <a:pt x="28" y="2"/>
                    <a:pt x="8" y="16"/>
                    <a:pt x="5" y="36"/>
                  </a:cubicBezTo>
                  <a:cubicBezTo>
                    <a:pt x="2" y="56"/>
                    <a:pt x="16" y="75"/>
                    <a:pt x="36" y="79"/>
                  </a:cubicBezTo>
                  <a:cubicBezTo>
                    <a:pt x="56" y="82"/>
                    <a:pt x="76" y="68"/>
                    <a:pt x="79" y="48"/>
                  </a:cubicBezTo>
                  <a:cubicBezTo>
                    <a:pt x="82" y="27"/>
                    <a:pt x="68" y="8"/>
                    <a:pt x="48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95" name="Freeform 146">
              <a:extLst>
                <a:ext uri="{FF2B5EF4-FFF2-40B4-BE49-F238E27FC236}">
                  <a16:creationId xmlns:a16="http://schemas.microsoft.com/office/drawing/2014/main" id="{9608D01F-E100-4C8C-9A16-94020E3A8C65}"/>
                </a:ext>
              </a:extLst>
            </p:cNvPr>
            <p:cNvSpPr>
              <a:spLocks/>
            </p:cNvSpPr>
            <p:nvPr/>
          </p:nvSpPr>
          <p:spPr bwMode="auto">
            <a:xfrm>
              <a:off x="7556" y="5436"/>
              <a:ext cx="65" cy="64"/>
            </a:xfrm>
            <a:custGeom>
              <a:avLst/>
              <a:gdLst>
                <a:gd name="T0" fmla="*/ 54 w 56"/>
                <a:gd name="T1" fmla="*/ 32 h 56"/>
                <a:gd name="T2" fmla="*/ 24 w 56"/>
                <a:gd name="T3" fmla="*/ 54 h 56"/>
                <a:gd name="T4" fmla="*/ 2 w 56"/>
                <a:gd name="T5" fmla="*/ 24 h 56"/>
                <a:gd name="T6" fmla="*/ 32 w 56"/>
                <a:gd name="T7" fmla="*/ 2 h 56"/>
                <a:gd name="T8" fmla="*/ 54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4" y="32"/>
                  </a:moveTo>
                  <a:cubicBezTo>
                    <a:pt x="51" y="46"/>
                    <a:pt x="38" y="56"/>
                    <a:pt x="24" y="54"/>
                  </a:cubicBezTo>
                  <a:cubicBezTo>
                    <a:pt x="9" y="52"/>
                    <a:pt x="0" y="38"/>
                    <a:pt x="2" y="24"/>
                  </a:cubicBezTo>
                  <a:cubicBezTo>
                    <a:pt x="4" y="10"/>
                    <a:pt x="18" y="0"/>
                    <a:pt x="32" y="2"/>
                  </a:cubicBezTo>
                  <a:cubicBezTo>
                    <a:pt x="46" y="4"/>
                    <a:pt x="56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96" name="Freeform 147">
              <a:extLst>
                <a:ext uri="{FF2B5EF4-FFF2-40B4-BE49-F238E27FC236}">
                  <a16:creationId xmlns:a16="http://schemas.microsoft.com/office/drawing/2014/main" id="{0DD9D6D3-E67A-461D-8A82-CE0B5CF165D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540" y="5420"/>
              <a:ext cx="97" cy="96"/>
            </a:xfrm>
            <a:custGeom>
              <a:avLst/>
              <a:gdLst>
                <a:gd name="T0" fmla="*/ 36 w 84"/>
                <a:gd name="T1" fmla="*/ 80 h 84"/>
                <a:gd name="T2" fmla="*/ 3 w 84"/>
                <a:gd name="T3" fmla="*/ 36 h 84"/>
                <a:gd name="T4" fmla="*/ 48 w 84"/>
                <a:gd name="T5" fmla="*/ 3 h 84"/>
                <a:gd name="T6" fmla="*/ 80 w 84"/>
                <a:gd name="T7" fmla="*/ 48 h 84"/>
                <a:gd name="T8" fmla="*/ 36 w 84"/>
                <a:gd name="T9" fmla="*/ 80 h 84"/>
                <a:gd name="T10" fmla="*/ 48 w 84"/>
                <a:gd name="T11" fmla="*/ 5 h 84"/>
                <a:gd name="T12" fmla="*/ 5 w 84"/>
                <a:gd name="T13" fmla="*/ 36 h 84"/>
                <a:gd name="T14" fmla="*/ 36 w 84"/>
                <a:gd name="T15" fmla="*/ 79 h 84"/>
                <a:gd name="T16" fmla="*/ 79 w 84"/>
                <a:gd name="T17" fmla="*/ 48 h 84"/>
                <a:gd name="T18" fmla="*/ 48 w 84"/>
                <a:gd name="T19" fmla="*/ 5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4" h="84">
                  <a:moveTo>
                    <a:pt x="36" y="80"/>
                  </a:moveTo>
                  <a:cubicBezTo>
                    <a:pt x="14" y="77"/>
                    <a:pt x="0" y="57"/>
                    <a:pt x="3" y="36"/>
                  </a:cubicBezTo>
                  <a:cubicBezTo>
                    <a:pt x="7" y="15"/>
                    <a:pt x="27" y="0"/>
                    <a:pt x="48" y="3"/>
                  </a:cubicBezTo>
                  <a:cubicBezTo>
                    <a:pt x="69" y="7"/>
                    <a:pt x="84" y="27"/>
                    <a:pt x="80" y="48"/>
                  </a:cubicBezTo>
                  <a:cubicBezTo>
                    <a:pt x="77" y="69"/>
                    <a:pt x="57" y="84"/>
                    <a:pt x="36" y="80"/>
                  </a:cubicBezTo>
                  <a:close/>
                  <a:moveTo>
                    <a:pt x="48" y="5"/>
                  </a:moveTo>
                  <a:cubicBezTo>
                    <a:pt x="27" y="2"/>
                    <a:pt x="8" y="16"/>
                    <a:pt x="5" y="36"/>
                  </a:cubicBezTo>
                  <a:cubicBezTo>
                    <a:pt x="2" y="56"/>
                    <a:pt x="16" y="76"/>
                    <a:pt x="36" y="79"/>
                  </a:cubicBezTo>
                  <a:cubicBezTo>
                    <a:pt x="56" y="82"/>
                    <a:pt x="75" y="68"/>
                    <a:pt x="79" y="48"/>
                  </a:cubicBezTo>
                  <a:cubicBezTo>
                    <a:pt x="82" y="27"/>
                    <a:pt x="68" y="8"/>
                    <a:pt x="48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97" name="Freeform 148">
              <a:extLst>
                <a:ext uri="{FF2B5EF4-FFF2-40B4-BE49-F238E27FC236}">
                  <a16:creationId xmlns:a16="http://schemas.microsoft.com/office/drawing/2014/main" id="{9845B76F-5331-449E-8A09-BBC9377FC35F}"/>
                </a:ext>
              </a:extLst>
            </p:cNvPr>
            <p:cNvSpPr>
              <a:spLocks/>
            </p:cNvSpPr>
            <p:nvPr/>
          </p:nvSpPr>
          <p:spPr bwMode="auto">
            <a:xfrm>
              <a:off x="7995" y="5510"/>
              <a:ext cx="64" cy="64"/>
            </a:xfrm>
            <a:custGeom>
              <a:avLst/>
              <a:gdLst>
                <a:gd name="T0" fmla="*/ 54 w 56"/>
                <a:gd name="T1" fmla="*/ 32 h 56"/>
                <a:gd name="T2" fmla="*/ 24 w 56"/>
                <a:gd name="T3" fmla="*/ 54 h 56"/>
                <a:gd name="T4" fmla="*/ 2 w 56"/>
                <a:gd name="T5" fmla="*/ 24 h 56"/>
                <a:gd name="T6" fmla="*/ 32 w 56"/>
                <a:gd name="T7" fmla="*/ 2 h 56"/>
                <a:gd name="T8" fmla="*/ 54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4" y="32"/>
                  </a:moveTo>
                  <a:cubicBezTo>
                    <a:pt x="51" y="46"/>
                    <a:pt x="38" y="56"/>
                    <a:pt x="24" y="54"/>
                  </a:cubicBezTo>
                  <a:cubicBezTo>
                    <a:pt x="9" y="51"/>
                    <a:pt x="0" y="38"/>
                    <a:pt x="2" y="24"/>
                  </a:cubicBezTo>
                  <a:cubicBezTo>
                    <a:pt x="4" y="9"/>
                    <a:pt x="18" y="0"/>
                    <a:pt x="32" y="2"/>
                  </a:cubicBezTo>
                  <a:cubicBezTo>
                    <a:pt x="46" y="4"/>
                    <a:pt x="56" y="17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98" name="Freeform 149">
              <a:extLst>
                <a:ext uri="{FF2B5EF4-FFF2-40B4-BE49-F238E27FC236}">
                  <a16:creationId xmlns:a16="http://schemas.microsoft.com/office/drawing/2014/main" id="{4BD31DE1-C6FA-4B63-9A55-77BDA342241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978" y="5493"/>
              <a:ext cx="97" cy="97"/>
            </a:xfrm>
            <a:custGeom>
              <a:avLst/>
              <a:gdLst>
                <a:gd name="T0" fmla="*/ 36 w 84"/>
                <a:gd name="T1" fmla="*/ 80 h 84"/>
                <a:gd name="T2" fmla="*/ 3 w 84"/>
                <a:gd name="T3" fmla="*/ 36 h 84"/>
                <a:gd name="T4" fmla="*/ 48 w 84"/>
                <a:gd name="T5" fmla="*/ 3 h 84"/>
                <a:gd name="T6" fmla="*/ 80 w 84"/>
                <a:gd name="T7" fmla="*/ 48 h 84"/>
                <a:gd name="T8" fmla="*/ 36 w 84"/>
                <a:gd name="T9" fmla="*/ 80 h 84"/>
                <a:gd name="T10" fmla="*/ 48 w 84"/>
                <a:gd name="T11" fmla="*/ 5 h 84"/>
                <a:gd name="T12" fmla="*/ 5 w 84"/>
                <a:gd name="T13" fmla="*/ 36 h 84"/>
                <a:gd name="T14" fmla="*/ 36 w 84"/>
                <a:gd name="T15" fmla="*/ 79 h 84"/>
                <a:gd name="T16" fmla="*/ 79 w 84"/>
                <a:gd name="T17" fmla="*/ 48 h 84"/>
                <a:gd name="T18" fmla="*/ 48 w 84"/>
                <a:gd name="T19" fmla="*/ 5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4" h="84">
                  <a:moveTo>
                    <a:pt x="36" y="80"/>
                  </a:moveTo>
                  <a:cubicBezTo>
                    <a:pt x="14" y="77"/>
                    <a:pt x="0" y="57"/>
                    <a:pt x="3" y="36"/>
                  </a:cubicBezTo>
                  <a:cubicBezTo>
                    <a:pt x="7" y="14"/>
                    <a:pt x="27" y="0"/>
                    <a:pt x="48" y="3"/>
                  </a:cubicBezTo>
                  <a:cubicBezTo>
                    <a:pt x="69" y="7"/>
                    <a:pt x="84" y="27"/>
                    <a:pt x="80" y="48"/>
                  </a:cubicBezTo>
                  <a:cubicBezTo>
                    <a:pt x="77" y="69"/>
                    <a:pt x="57" y="84"/>
                    <a:pt x="36" y="80"/>
                  </a:cubicBezTo>
                  <a:close/>
                  <a:moveTo>
                    <a:pt x="48" y="5"/>
                  </a:moveTo>
                  <a:cubicBezTo>
                    <a:pt x="27" y="2"/>
                    <a:pt x="8" y="15"/>
                    <a:pt x="5" y="36"/>
                  </a:cubicBezTo>
                  <a:cubicBezTo>
                    <a:pt x="2" y="56"/>
                    <a:pt x="16" y="75"/>
                    <a:pt x="36" y="79"/>
                  </a:cubicBezTo>
                  <a:cubicBezTo>
                    <a:pt x="56" y="82"/>
                    <a:pt x="75" y="68"/>
                    <a:pt x="79" y="48"/>
                  </a:cubicBezTo>
                  <a:cubicBezTo>
                    <a:pt x="82" y="27"/>
                    <a:pt x="68" y="8"/>
                    <a:pt x="48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99" name="Freeform 150">
              <a:extLst>
                <a:ext uri="{FF2B5EF4-FFF2-40B4-BE49-F238E27FC236}">
                  <a16:creationId xmlns:a16="http://schemas.microsoft.com/office/drawing/2014/main" id="{36250AC0-9AF0-4FB7-BD86-7E019DB0FFD6}"/>
                </a:ext>
              </a:extLst>
            </p:cNvPr>
            <p:cNvSpPr>
              <a:spLocks/>
            </p:cNvSpPr>
            <p:nvPr/>
          </p:nvSpPr>
          <p:spPr bwMode="auto">
            <a:xfrm>
              <a:off x="7022" y="5414"/>
              <a:ext cx="65" cy="66"/>
            </a:xfrm>
            <a:custGeom>
              <a:avLst/>
              <a:gdLst>
                <a:gd name="T0" fmla="*/ 54 w 56"/>
                <a:gd name="T1" fmla="*/ 33 h 57"/>
                <a:gd name="T2" fmla="*/ 24 w 56"/>
                <a:gd name="T3" fmla="*/ 54 h 57"/>
                <a:gd name="T4" fmla="*/ 2 w 56"/>
                <a:gd name="T5" fmla="*/ 24 h 57"/>
                <a:gd name="T6" fmla="*/ 32 w 56"/>
                <a:gd name="T7" fmla="*/ 3 h 57"/>
                <a:gd name="T8" fmla="*/ 54 w 56"/>
                <a:gd name="T9" fmla="*/ 33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7">
                  <a:moveTo>
                    <a:pt x="54" y="33"/>
                  </a:moveTo>
                  <a:cubicBezTo>
                    <a:pt x="51" y="47"/>
                    <a:pt x="38" y="57"/>
                    <a:pt x="24" y="54"/>
                  </a:cubicBezTo>
                  <a:cubicBezTo>
                    <a:pt x="9" y="52"/>
                    <a:pt x="0" y="39"/>
                    <a:pt x="2" y="24"/>
                  </a:cubicBezTo>
                  <a:cubicBezTo>
                    <a:pt x="4" y="10"/>
                    <a:pt x="17" y="0"/>
                    <a:pt x="32" y="3"/>
                  </a:cubicBezTo>
                  <a:cubicBezTo>
                    <a:pt x="46" y="5"/>
                    <a:pt x="56" y="18"/>
                    <a:pt x="54" y="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00" name="Freeform 151">
              <a:extLst>
                <a:ext uri="{FF2B5EF4-FFF2-40B4-BE49-F238E27FC236}">
                  <a16:creationId xmlns:a16="http://schemas.microsoft.com/office/drawing/2014/main" id="{CFF61A1C-D5E3-4A29-87C2-9C7906D82BE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006" y="5399"/>
              <a:ext cx="97" cy="96"/>
            </a:xfrm>
            <a:custGeom>
              <a:avLst/>
              <a:gdLst>
                <a:gd name="T0" fmla="*/ 36 w 84"/>
                <a:gd name="T1" fmla="*/ 80 h 83"/>
                <a:gd name="T2" fmla="*/ 3 w 84"/>
                <a:gd name="T3" fmla="*/ 35 h 83"/>
                <a:gd name="T4" fmla="*/ 48 w 84"/>
                <a:gd name="T5" fmla="*/ 3 h 83"/>
                <a:gd name="T6" fmla="*/ 80 w 84"/>
                <a:gd name="T7" fmla="*/ 48 h 83"/>
                <a:gd name="T8" fmla="*/ 36 w 84"/>
                <a:gd name="T9" fmla="*/ 80 h 83"/>
                <a:gd name="T10" fmla="*/ 48 w 84"/>
                <a:gd name="T11" fmla="*/ 5 h 83"/>
                <a:gd name="T12" fmla="*/ 5 w 84"/>
                <a:gd name="T13" fmla="*/ 36 h 83"/>
                <a:gd name="T14" fmla="*/ 36 w 84"/>
                <a:gd name="T15" fmla="*/ 78 h 83"/>
                <a:gd name="T16" fmla="*/ 79 w 84"/>
                <a:gd name="T17" fmla="*/ 47 h 83"/>
                <a:gd name="T18" fmla="*/ 48 w 84"/>
                <a:gd name="T19" fmla="*/ 5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4" h="83">
                  <a:moveTo>
                    <a:pt x="36" y="80"/>
                  </a:moveTo>
                  <a:cubicBezTo>
                    <a:pt x="14" y="77"/>
                    <a:pt x="0" y="57"/>
                    <a:pt x="3" y="35"/>
                  </a:cubicBezTo>
                  <a:cubicBezTo>
                    <a:pt x="7" y="14"/>
                    <a:pt x="27" y="0"/>
                    <a:pt x="48" y="3"/>
                  </a:cubicBezTo>
                  <a:cubicBezTo>
                    <a:pt x="69" y="6"/>
                    <a:pt x="84" y="26"/>
                    <a:pt x="80" y="48"/>
                  </a:cubicBezTo>
                  <a:cubicBezTo>
                    <a:pt x="77" y="69"/>
                    <a:pt x="57" y="83"/>
                    <a:pt x="36" y="80"/>
                  </a:cubicBezTo>
                  <a:close/>
                  <a:moveTo>
                    <a:pt x="48" y="5"/>
                  </a:moveTo>
                  <a:cubicBezTo>
                    <a:pt x="27" y="1"/>
                    <a:pt x="8" y="15"/>
                    <a:pt x="5" y="36"/>
                  </a:cubicBezTo>
                  <a:cubicBezTo>
                    <a:pt x="2" y="56"/>
                    <a:pt x="15" y="75"/>
                    <a:pt x="36" y="78"/>
                  </a:cubicBezTo>
                  <a:cubicBezTo>
                    <a:pt x="56" y="82"/>
                    <a:pt x="75" y="68"/>
                    <a:pt x="79" y="47"/>
                  </a:cubicBezTo>
                  <a:cubicBezTo>
                    <a:pt x="82" y="27"/>
                    <a:pt x="68" y="8"/>
                    <a:pt x="48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01" name="Freeform 152">
              <a:extLst>
                <a:ext uri="{FF2B5EF4-FFF2-40B4-BE49-F238E27FC236}">
                  <a16:creationId xmlns:a16="http://schemas.microsoft.com/office/drawing/2014/main" id="{35C2B736-A1B3-43C9-927A-BC16169B6560}"/>
                </a:ext>
              </a:extLst>
            </p:cNvPr>
            <p:cNvSpPr>
              <a:spLocks/>
            </p:cNvSpPr>
            <p:nvPr/>
          </p:nvSpPr>
          <p:spPr bwMode="auto">
            <a:xfrm>
              <a:off x="7616" y="3841"/>
              <a:ext cx="65" cy="65"/>
            </a:xfrm>
            <a:custGeom>
              <a:avLst/>
              <a:gdLst>
                <a:gd name="T0" fmla="*/ 54 w 56"/>
                <a:gd name="T1" fmla="*/ 32 h 56"/>
                <a:gd name="T2" fmla="*/ 24 w 56"/>
                <a:gd name="T3" fmla="*/ 54 h 56"/>
                <a:gd name="T4" fmla="*/ 3 w 56"/>
                <a:gd name="T5" fmla="*/ 24 h 56"/>
                <a:gd name="T6" fmla="*/ 32 w 56"/>
                <a:gd name="T7" fmla="*/ 2 h 56"/>
                <a:gd name="T8" fmla="*/ 54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4" y="32"/>
                  </a:moveTo>
                  <a:cubicBezTo>
                    <a:pt x="52" y="46"/>
                    <a:pt x="39" y="56"/>
                    <a:pt x="24" y="54"/>
                  </a:cubicBezTo>
                  <a:cubicBezTo>
                    <a:pt x="10" y="51"/>
                    <a:pt x="0" y="38"/>
                    <a:pt x="3" y="24"/>
                  </a:cubicBezTo>
                  <a:cubicBezTo>
                    <a:pt x="5" y="9"/>
                    <a:pt x="18" y="0"/>
                    <a:pt x="32" y="2"/>
                  </a:cubicBezTo>
                  <a:cubicBezTo>
                    <a:pt x="47" y="4"/>
                    <a:pt x="56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02" name="Freeform 153">
              <a:extLst>
                <a:ext uri="{FF2B5EF4-FFF2-40B4-BE49-F238E27FC236}">
                  <a16:creationId xmlns:a16="http://schemas.microsoft.com/office/drawing/2014/main" id="{DC86B8FF-3ECE-474B-8239-2CF3338D519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600" y="3825"/>
              <a:ext cx="97" cy="97"/>
            </a:xfrm>
            <a:custGeom>
              <a:avLst/>
              <a:gdLst>
                <a:gd name="T0" fmla="*/ 36 w 84"/>
                <a:gd name="T1" fmla="*/ 80 h 84"/>
                <a:gd name="T2" fmla="*/ 4 w 84"/>
                <a:gd name="T3" fmla="*/ 36 h 84"/>
                <a:gd name="T4" fmla="*/ 48 w 84"/>
                <a:gd name="T5" fmla="*/ 3 h 84"/>
                <a:gd name="T6" fmla="*/ 81 w 84"/>
                <a:gd name="T7" fmla="*/ 48 h 84"/>
                <a:gd name="T8" fmla="*/ 36 w 84"/>
                <a:gd name="T9" fmla="*/ 80 h 84"/>
                <a:gd name="T10" fmla="*/ 48 w 84"/>
                <a:gd name="T11" fmla="*/ 5 h 84"/>
                <a:gd name="T12" fmla="*/ 6 w 84"/>
                <a:gd name="T13" fmla="*/ 36 h 84"/>
                <a:gd name="T14" fmla="*/ 37 w 84"/>
                <a:gd name="T15" fmla="*/ 79 h 84"/>
                <a:gd name="T16" fmla="*/ 79 w 84"/>
                <a:gd name="T17" fmla="*/ 48 h 84"/>
                <a:gd name="T18" fmla="*/ 48 w 84"/>
                <a:gd name="T19" fmla="*/ 5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4" h="84">
                  <a:moveTo>
                    <a:pt x="36" y="80"/>
                  </a:moveTo>
                  <a:cubicBezTo>
                    <a:pt x="15" y="77"/>
                    <a:pt x="0" y="57"/>
                    <a:pt x="4" y="36"/>
                  </a:cubicBezTo>
                  <a:cubicBezTo>
                    <a:pt x="7" y="14"/>
                    <a:pt x="27" y="0"/>
                    <a:pt x="48" y="3"/>
                  </a:cubicBezTo>
                  <a:cubicBezTo>
                    <a:pt x="70" y="7"/>
                    <a:pt x="84" y="27"/>
                    <a:pt x="81" y="48"/>
                  </a:cubicBezTo>
                  <a:cubicBezTo>
                    <a:pt x="78" y="69"/>
                    <a:pt x="57" y="84"/>
                    <a:pt x="36" y="80"/>
                  </a:cubicBezTo>
                  <a:close/>
                  <a:moveTo>
                    <a:pt x="48" y="5"/>
                  </a:moveTo>
                  <a:cubicBezTo>
                    <a:pt x="28" y="2"/>
                    <a:pt x="9" y="16"/>
                    <a:pt x="6" y="36"/>
                  </a:cubicBezTo>
                  <a:cubicBezTo>
                    <a:pt x="2" y="56"/>
                    <a:pt x="16" y="75"/>
                    <a:pt x="37" y="79"/>
                  </a:cubicBezTo>
                  <a:cubicBezTo>
                    <a:pt x="57" y="82"/>
                    <a:pt x="76" y="68"/>
                    <a:pt x="79" y="48"/>
                  </a:cubicBezTo>
                  <a:cubicBezTo>
                    <a:pt x="82" y="27"/>
                    <a:pt x="69" y="8"/>
                    <a:pt x="48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03" name="Freeform 154">
              <a:extLst>
                <a:ext uri="{FF2B5EF4-FFF2-40B4-BE49-F238E27FC236}">
                  <a16:creationId xmlns:a16="http://schemas.microsoft.com/office/drawing/2014/main" id="{FC8B6810-8003-4379-9035-96786FCA71FE}"/>
                </a:ext>
              </a:extLst>
            </p:cNvPr>
            <p:cNvSpPr>
              <a:spLocks/>
            </p:cNvSpPr>
            <p:nvPr/>
          </p:nvSpPr>
          <p:spPr bwMode="auto">
            <a:xfrm>
              <a:off x="7783" y="3392"/>
              <a:ext cx="65" cy="66"/>
            </a:xfrm>
            <a:custGeom>
              <a:avLst/>
              <a:gdLst>
                <a:gd name="T0" fmla="*/ 54 w 56"/>
                <a:gd name="T1" fmla="*/ 33 h 57"/>
                <a:gd name="T2" fmla="*/ 24 w 56"/>
                <a:gd name="T3" fmla="*/ 54 h 57"/>
                <a:gd name="T4" fmla="*/ 2 w 56"/>
                <a:gd name="T5" fmla="*/ 24 h 57"/>
                <a:gd name="T6" fmla="*/ 32 w 56"/>
                <a:gd name="T7" fmla="*/ 3 h 57"/>
                <a:gd name="T8" fmla="*/ 54 w 56"/>
                <a:gd name="T9" fmla="*/ 33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7">
                  <a:moveTo>
                    <a:pt x="54" y="33"/>
                  </a:moveTo>
                  <a:cubicBezTo>
                    <a:pt x="52" y="47"/>
                    <a:pt x="38" y="57"/>
                    <a:pt x="24" y="54"/>
                  </a:cubicBezTo>
                  <a:cubicBezTo>
                    <a:pt x="10" y="52"/>
                    <a:pt x="0" y="39"/>
                    <a:pt x="2" y="24"/>
                  </a:cubicBezTo>
                  <a:cubicBezTo>
                    <a:pt x="5" y="10"/>
                    <a:pt x="18" y="0"/>
                    <a:pt x="32" y="3"/>
                  </a:cubicBezTo>
                  <a:cubicBezTo>
                    <a:pt x="47" y="5"/>
                    <a:pt x="56" y="18"/>
                    <a:pt x="54" y="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04" name="Freeform 155">
              <a:extLst>
                <a:ext uri="{FF2B5EF4-FFF2-40B4-BE49-F238E27FC236}">
                  <a16:creationId xmlns:a16="http://schemas.microsoft.com/office/drawing/2014/main" id="{A21BA8B3-4BE5-47CE-A332-40465773BA0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767" y="3377"/>
              <a:ext cx="97" cy="96"/>
            </a:xfrm>
            <a:custGeom>
              <a:avLst/>
              <a:gdLst>
                <a:gd name="T0" fmla="*/ 36 w 84"/>
                <a:gd name="T1" fmla="*/ 80 h 83"/>
                <a:gd name="T2" fmla="*/ 4 w 84"/>
                <a:gd name="T3" fmla="*/ 35 h 83"/>
                <a:gd name="T4" fmla="*/ 48 w 84"/>
                <a:gd name="T5" fmla="*/ 3 h 83"/>
                <a:gd name="T6" fmla="*/ 81 w 84"/>
                <a:gd name="T7" fmla="*/ 48 h 83"/>
                <a:gd name="T8" fmla="*/ 36 w 84"/>
                <a:gd name="T9" fmla="*/ 80 h 83"/>
                <a:gd name="T10" fmla="*/ 48 w 84"/>
                <a:gd name="T11" fmla="*/ 5 h 83"/>
                <a:gd name="T12" fmla="*/ 5 w 84"/>
                <a:gd name="T13" fmla="*/ 36 h 83"/>
                <a:gd name="T14" fmla="*/ 36 w 84"/>
                <a:gd name="T15" fmla="*/ 78 h 83"/>
                <a:gd name="T16" fmla="*/ 79 w 84"/>
                <a:gd name="T17" fmla="*/ 47 h 83"/>
                <a:gd name="T18" fmla="*/ 48 w 84"/>
                <a:gd name="T19" fmla="*/ 5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4" h="83">
                  <a:moveTo>
                    <a:pt x="36" y="80"/>
                  </a:moveTo>
                  <a:cubicBezTo>
                    <a:pt x="15" y="77"/>
                    <a:pt x="0" y="57"/>
                    <a:pt x="4" y="35"/>
                  </a:cubicBezTo>
                  <a:cubicBezTo>
                    <a:pt x="7" y="14"/>
                    <a:pt x="27" y="0"/>
                    <a:pt x="48" y="3"/>
                  </a:cubicBezTo>
                  <a:cubicBezTo>
                    <a:pt x="70" y="6"/>
                    <a:pt x="84" y="26"/>
                    <a:pt x="81" y="48"/>
                  </a:cubicBezTo>
                  <a:cubicBezTo>
                    <a:pt x="77" y="69"/>
                    <a:pt x="57" y="83"/>
                    <a:pt x="36" y="80"/>
                  </a:cubicBezTo>
                  <a:close/>
                  <a:moveTo>
                    <a:pt x="48" y="5"/>
                  </a:moveTo>
                  <a:cubicBezTo>
                    <a:pt x="28" y="1"/>
                    <a:pt x="9" y="15"/>
                    <a:pt x="5" y="36"/>
                  </a:cubicBezTo>
                  <a:cubicBezTo>
                    <a:pt x="2" y="56"/>
                    <a:pt x="16" y="75"/>
                    <a:pt x="36" y="78"/>
                  </a:cubicBezTo>
                  <a:cubicBezTo>
                    <a:pt x="57" y="82"/>
                    <a:pt x="76" y="68"/>
                    <a:pt x="79" y="47"/>
                  </a:cubicBezTo>
                  <a:cubicBezTo>
                    <a:pt x="82" y="27"/>
                    <a:pt x="68" y="8"/>
                    <a:pt x="48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05" name="Freeform 156">
              <a:extLst>
                <a:ext uri="{FF2B5EF4-FFF2-40B4-BE49-F238E27FC236}">
                  <a16:creationId xmlns:a16="http://schemas.microsoft.com/office/drawing/2014/main" id="{F7A5C6A6-E872-4BBF-A01D-6874D4818E46}"/>
                </a:ext>
              </a:extLst>
            </p:cNvPr>
            <p:cNvSpPr>
              <a:spLocks/>
            </p:cNvSpPr>
            <p:nvPr/>
          </p:nvSpPr>
          <p:spPr bwMode="auto">
            <a:xfrm>
              <a:off x="8482" y="3147"/>
              <a:ext cx="65" cy="64"/>
            </a:xfrm>
            <a:custGeom>
              <a:avLst/>
              <a:gdLst>
                <a:gd name="T0" fmla="*/ 54 w 56"/>
                <a:gd name="T1" fmla="*/ 32 h 56"/>
                <a:gd name="T2" fmla="*/ 24 w 56"/>
                <a:gd name="T3" fmla="*/ 54 h 56"/>
                <a:gd name="T4" fmla="*/ 2 w 56"/>
                <a:gd name="T5" fmla="*/ 24 h 56"/>
                <a:gd name="T6" fmla="*/ 32 w 56"/>
                <a:gd name="T7" fmla="*/ 2 h 56"/>
                <a:gd name="T8" fmla="*/ 54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4" y="32"/>
                  </a:moveTo>
                  <a:cubicBezTo>
                    <a:pt x="51" y="46"/>
                    <a:pt x="38" y="56"/>
                    <a:pt x="24" y="54"/>
                  </a:cubicBezTo>
                  <a:cubicBezTo>
                    <a:pt x="9" y="52"/>
                    <a:pt x="0" y="38"/>
                    <a:pt x="2" y="24"/>
                  </a:cubicBezTo>
                  <a:cubicBezTo>
                    <a:pt x="4" y="10"/>
                    <a:pt x="18" y="0"/>
                    <a:pt x="32" y="2"/>
                  </a:cubicBezTo>
                  <a:cubicBezTo>
                    <a:pt x="46" y="4"/>
                    <a:pt x="56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06" name="Freeform 157">
              <a:extLst>
                <a:ext uri="{FF2B5EF4-FFF2-40B4-BE49-F238E27FC236}">
                  <a16:creationId xmlns:a16="http://schemas.microsoft.com/office/drawing/2014/main" id="{D4D43FD2-1FED-4F78-8107-FD9B3D78FDD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466" y="3130"/>
              <a:ext cx="97" cy="97"/>
            </a:xfrm>
            <a:custGeom>
              <a:avLst/>
              <a:gdLst>
                <a:gd name="T0" fmla="*/ 36 w 84"/>
                <a:gd name="T1" fmla="*/ 80 h 84"/>
                <a:gd name="T2" fmla="*/ 3 w 84"/>
                <a:gd name="T3" fmla="*/ 36 h 84"/>
                <a:gd name="T4" fmla="*/ 48 w 84"/>
                <a:gd name="T5" fmla="*/ 3 h 84"/>
                <a:gd name="T6" fmla="*/ 80 w 84"/>
                <a:gd name="T7" fmla="*/ 48 h 84"/>
                <a:gd name="T8" fmla="*/ 36 w 84"/>
                <a:gd name="T9" fmla="*/ 80 h 84"/>
                <a:gd name="T10" fmla="*/ 48 w 84"/>
                <a:gd name="T11" fmla="*/ 5 h 84"/>
                <a:gd name="T12" fmla="*/ 5 w 84"/>
                <a:gd name="T13" fmla="*/ 36 h 84"/>
                <a:gd name="T14" fmla="*/ 36 w 84"/>
                <a:gd name="T15" fmla="*/ 79 h 84"/>
                <a:gd name="T16" fmla="*/ 79 w 84"/>
                <a:gd name="T17" fmla="*/ 48 h 84"/>
                <a:gd name="T18" fmla="*/ 48 w 84"/>
                <a:gd name="T19" fmla="*/ 5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4" h="84">
                  <a:moveTo>
                    <a:pt x="36" y="80"/>
                  </a:moveTo>
                  <a:cubicBezTo>
                    <a:pt x="14" y="77"/>
                    <a:pt x="0" y="57"/>
                    <a:pt x="3" y="36"/>
                  </a:cubicBezTo>
                  <a:cubicBezTo>
                    <a:pt x="7" y="15"/>
                    <a:pt x="27" y="0"/>
                    <a:pt x="48" y="3"/>
                  </a:cubicBezTo>
                  <a:cubicBezTo>
                    <a:pt x="69" y="7"/>
                    <a:pt x="84" y="27"/>
                    <a:pt x="80" y="48"/>
                  </a:cubicBezTo>
                  <a:cubicBezTo>
                    <a:pt x="77" y="69"/>
                    <a:pt x="57" y="84"/>
                    <a:pt x="36" y="80"/>
                  </a:cubicBezTo>
                  <a:close/>
                  <a:moveTo>
                    <a:pt x="48" y="5"/>
                  </a:moveTo>
                  <a:cubicBezTo>
                    <a:pt x="27" y="2"/>
                    <a:pt x="8" y="16"/>
                    <a:pt x="5" y="36"/>
                  </a:cubicBezTo>
                  <a:cubicBezTo>
                    <a:pt x="2" y="56"/>
                    <a:pt x="16" y="76"/>
                    <a:pt x="36" y="79"/>
                  </a:cubicBezTo>
                  <a:cubicBezTo>
                    <a:pt x="56" y="82"/>
                    <a:pt x="75" y="68"/>
                    <a:pt x="79" y="48"/>
                  </a:cubicBezTo>
                  <a:cubicBezTo>
                    <a:pt x="82" y="27"/>
                    <a:pt x="68" y="8"/>
                    <a:pt x="48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07" name="Freeform 158">
              <a:extLst>
                <a:ext uri="{FF2B5EF4-FFF2-40B4-BE49-F238E27FC236}">
                  <a16:creationId xmlns:a16="http://schemas.microsoft.com/office/drawing/2014/main" id="{64F0FF3C-3FFA-45D4-80E8-85F8B5288655}"/>
                </a:ext>
              </a:extLst>
            </p:cNvPr>
            <p:cNvSpPr>
              <a:spLocks/>
            </p:cNvSpPr>
            <p:nvPr/>
          </p:nvSpPr>
          <p:spPr bwMode="auto">
            <a:xfrm>
              <a:off x="7435" y="2862"/>
              <a:ext cx="65" cy="65"/>
            </a:xfrm>
            <a:custGeom>
              <a:avLst/>
              <a:gdLst>
                <a:gd name="T0" fmla="*/ 54 w 56"/>
                <a:gd name="T1" fmla="*/ 32 h 56"/>
                <a:gd name="T2" fmla="*/ 24 w 56"/>
                <a:gd name="T3" fmla="*/ 54 h 56"/>
                <a:gd name="T4" fmla="*/ 2 w 56"/>
                <a:gd name="T5" fmla="*/ 24 h 56"/>
                <a:gd name="T6" fmla="*/ 32 w 56"/>
                <a:gd name="T7" fmla="*/ 2 h 56"/>
                <a:gd name="T8" fmla="*/ 54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4" y="32"/>
                  </a:moveTo>
                  <a:cubicBezTo>
                    <a:pt x="51" y="46"/>
                    <a:pt x="38" y="56"/>
                    <a:pt x="24" y="54"/>
                  </a:cubicBezTo>
                  <a:cubicBezTo>
                    <a:pt x="9" y="51"/>
                    <a:pt x="0" y="38"/>
                    <a:pt x="2" y="24"/>
                  </a:cubicBezTo>
                  <a:cubicBezTo>
                    <a:pt x="4" y="9"/>
                    <a:pt x="18" y="0"/>
                    <a:pt x="32" y="2"/>
                  </a:cubicBezTo>
                  <a:cubicBezTo>
                    <a:pt x="46" y="4"/>
                    <a:pt x="56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08" name="Freeform 159">
              <a:extLst>
                <a:ext uri="{FF2B5EF4-FFF2-40B4-BE49-F238E27FC236}">
                  <a16:creationId xmlns:a16="http://schemas.microsoft.com/office/drawing/2014/main" id="{814B7991-6F9B-4BD2-8568-5420A9445D5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419" y="2846"/>
              <a:ext cx="97" cy="97"/>
            </a:xfrm>
            <a:custGeom>
              <a:avLst/>
              <a:gdLst>
                <a:gd name="T0" fmla="*/ 36 w 84"/>
                <a:gd name="T1" fmla="*/ 80 h 84"/>
                <a:gd name="T2" fmla="*/ 3 w 84"/>
                <a:gd name="T3" fmla="*/ 36 h 84"/>
                <a:gd name="T4" fmla="*/ 48 w 84"/>
                <a:gd name="T5" fmla="*/ 3 h 84"/>
                <a:gd name="T6" fmla="*/ 80 w 84"/>
                <a:gd name="T7" fmla="*/ 48 h 84"/>
                <a:gd name="T8" fmla="*/ 36 w 84"/>
                <a:gd name="T9" fmla="*/ 80 h 84"/>
                <a:gd name="T10" fmla="*/ 48 w 84"/>
                <a:gd name="T11" fmla="*/ 5 h 84"/>
                <a:gd name="T12" fmla="*/ 5 w 84"/>
                <a:gd name="T13" fmla="*/ 36 h 84"/>
                <a:gd name="T14" fmla="*/ 36 w 84"/>
                <a:gd name="T15" fmla="*/ 79 h 84"/>
                <a:gd name="T16" fmla="*/ 79 w 84"/>
                <a:gd name="T17" fmla="*/ 48 h 84"/>
                <a:gd name="T18" fmla="*/ 48 w 84"/>
                <a:gd name="T19" fmla="*/ 5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4" h="84">
                  <a:moveTo>
                    <a:pt x="36" y="80"/>
                  </a:moveTo>
                  <a:cubicBezTo>
                    <a:pt x="14" y="77"/>
                    <a:pt x="0" y="57"/>
                    <a:pt x="3" y="36"/>
                  </a:cubicBezTo>
                  <a:cubicBezTo>
                    <a:pt x="7" y="14"/>
                    <a:pt x="27" y="0"/>
                    <a:pt x="48" y="3"/>
                  </a:cubicBezTo>
                  <a:cubicBezTo>
                    <a:pt x="69" y="7"/>
                    <a:pt x="84" y="27"/>
                    <a:pt x="80" y="48"/>
                  </a:cubicBezTo>
                  <a:cubicBezTo>
                    <a:pt x="77" y="69"/>
                    <a:pt x="57" y="84"/>
                    <a:pt x="36" y="80"/>
                  </a:cubicBezTo>
                  <a:close/>
                  <a:moveTo>
                    <a:pt x="48" y="5"/>
                  </a:moveTo>
                  <a:cubicBezTo>
                    <a:pt x="27" y="2"/>
                    <a:pt x="8" y="16"/>
                    <a:pt x="5" y="36"/>
                  </a:cubicBezTo>
                  <a:cubicBezTo>
                    <a:pt x="2" y="56"/>
                    <a:pt x="16" y="75"/>
                    <a:pt x="36" y="79"/>
                  </a:cubicBezTo>
                  <a:cubicBezTo>
                    <a:pt x="56" y="82"/>
                    <a:pt x="75" y="68"/>
                    <a:pt x="79" y="48"/>
                  </a:cubicBezTo>
                  <a:cubicBezTo>
                    <a:pt x="82" y="27"/>
                    <a:pt x="68" y="8"/>
                    <a:pt x="48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09" name="Freeform 160">
              <a:extLst>
                <a:ext uri="{FF2B5EF4-FFF2-40B4-BE49-F238E27FC236}">
                  <a16:creationId xmlns:a16="http://schemas.microsoft.com/office/drawing/2014/main" id="{B894BF29-0DDF-4380-975E-BF3FEF45274F}"/>
                </a:ext>
              </a:extLst>
            </p:cNvPr>
            <p:cNvSpPr>
              <a:spLocks/>
            </p:cNvSpPr>
            <p:nvPr/>
          </p:nvSpPr>
          <p:spPr bwMode="auto">
            <a:xfrm>
              <a:off x="8771" y="4660"/>
              <a:ext cx="64" cy="65"/>
            </a:xfrm>
            <a:custGeom>
              <a:avLst/>
              <a:gdLst>
                <a:gd name="T0" fmla="*/ 54 w 56"/>
                <a:gd name="T1" fmla="*/ 32 h 56"/>
                <a:gd name="T2" fmla="*/ 24 w 56"/>
                <a:gd name="T3" fmla="*/ 54 h 56"/>
                <a:gd name="T4" fmla="*/ 2 w 56"/>
                <a:gd name="T5" fmla="*/ 24 h 56"/>
                <a:gd name="T6" fmla="*/ 32 w 56"/>
                <a:gd name="T7" fmla="*/ 2 h 56"/>
                <a:gd name="T8" fmla="*/ 54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4" y="32"/>
                  </a:moveTo>
                  <a:cubicBezTo>
                    <a:pt x="52" y="47"/>
                    <a:pt x="38" y="56"/>
                    <a:pt x="24" y="54"/>
                  </a:cubicBezTo>
                  <a:cubicBezTo>
                    <a:pt x="10" y="52"/>
                    <a:pt x="0" y="38"/>
                    <a:pt x="2" y="24"/>
                  </a:cubicBezTo>
                  <a:cubicBezTo>
                    <a:pt x="5" y="10"/>
                    <a:pt x="18" y="0"/>
                    <a:pt x="32" y="2"/>
                  </a:cubicBezTo>
                  <a:cubicBezTo>
                    <a:pt x="47" y="5"/>
                    <a:pt x="56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10" name="Freeform 161">
              <a:extLst>
                <a:ext uri="{FF2B5EF4-FFF2-40B4-BE49-F238E27FC236}">
                  <a16:creationId xmlns:a16="http://schemas.microsoft.com/office/drawing/2014/main" id="{A70BECB8-E890-4F8B-88E7-2FCCE6C23B4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754" y="4644"/>
              <a:ext cx="97" cy="97"/>
            </a:xfrm>
            <a:custGeom>
              <a:avLst/>
              <a:gdLst>
                <a:gd name="T0" fmla="*/ 36 w 84"/>
                <a:gd name="T1" fmla="*/ 81 h 84"/>
                <a:gd name="T2" fmla="*/ 4 w 84"/>
                <a:gd name="T3" fmla="*/ 36 h 84"/>
                <a:gd name="T4" fmla="*/ 48 w 84"/>
                <a:gd name="T5" fmla="*/ 4 h 84"/>
                <a:gd name="T6" fmla="*/ 81 w 84"/>
                <a:gd name="T7" fmla="*/ 48 h 84"/>
                <a:gd name="T8" fmla="*/ 36 w 84"/>
                <a:gd name="T9" fmla="*/ 81 h 84"/>
                <a:gd name="T10" fmla="*/ 48 w 84"/>
                <a:gd name="T11" fmla="*/ 5 h 84"/>
                <a:gd name="T12" fmla="*/ 5 w 84"/>
                <a:gd name="T13" fmla="*/ 36 h 84"/>
                <a:gd name="T14" fmla="*/ 36 w 84"/>
                <a:gd name="T15" fmla="*/ 79 h 84"/>
                <a:gd name="T16" fmla="*/ 79 w 84"/>
                <a:gd name="T17" fmla="*/ 48 h 84"/>
                <a:gd name="T18" fmla="*/ 48 w 84"/>
                <a:gd name="T19" fmla="*/ 5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4" h="84">
                  <a:moveTo>
                    <a:pt x="36" y="81"/>
                  </a:moveTo>
                  <a:cubicBezTo>
                    <a:pt x="15" y="77"/>
                    <a:pt x="0" y="57"/>
                    <a:pt x="4" y="36"/>
                  </a:cubicBezTo>
                  <a:cubicBezTo>
                    <a:pt x="7" y="15"/>
                    <a:pt x="27" y="0"/>
                    <a:pt x="48" y="4"/>
                  </a:cubicBezTo>
                  <a:cubicBezTo>
                    <a:pt x="70" y="7"/>
                    <a:pt x="84" y="27"/>
                    <a:pt x="81" y="48"/>
                  </a:cubicBezTo>
                  <a:cubicBezTo>
                    <a:pt x="77" y="70"/>
                    <a:pt x="57" y="84"/>
                    <a:pt x="36" y="81"/>
                  </a:cubicBezTo>
                  <a:close/>
                  <a:moveTo>
                    <a:pt x="48" y="5"/>
                  </a:moveTo>
                  <a:cubicBezTo>
                    <a:pt x="28" y="2"/>
                    <a:pt x="9" y="16"/>
                    <a:pt x="5" y="36"/>
                  </a:cubicBezTo>
                  <a:cubicBezTo>
                    <a:pt x="2" y="57"/>
                    <a:pt x="16" y="76"/>
                    <a:pt x="36" y="79"/>
                  </a:cubicBezTo>
                  <a:cubicBezTo>
                    <a:pt x="57" y="82"/>
                    <a:pt x="76" y="68"/>
                    <a:pt x="79" y="48"/>
                  </a:cubicBezTo>
                  <a:cubicBezTo>
                    <a:pt x="82" y="28"/>
                    <a:pt x="68" y="9"/>
                    <a:pt x="48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11" name="Freeform 162">
              <a:extLst>
                <a:ext uri="{FF2B5EF4-FFF2-40B4-BE49-F238E27FC236}">
                  <a16:creationId xmlns:a16="http://schemas.microsoft.com/office/drawing/2014/main" id="{6FEB794D-2061-4685-938C-F61DDB3A17A5}"/>
                </a:ext>
              </a:extLst>
            </p:cNvPr>
            <p:cNvSpPr>
              <a:spLocks/>
            </p:cNvSpPr>
            <p:nvPr/>
          </p:nvSpPr>
          <p:spPr bwMode="auto">
            <a:xfrm>
              <a:off x="7095" y="4006"/>
              <a:ext cx="65" cy="65"/>
            </a:xfrm>
            <a:custGeom>
              <a:avLst/>
              <a:gdLst>
                <a:gd name="T0" fmla="*/ 54 w 56"/>
                <a:gd name="T1" fmla="*/ 32 h 56"/>
                <a:gd name="T2" fmla="*/ 24 w 56"/>
                <a:gd name="T3" fmla="*/ 54 h 56"/>
                <a:gd name="T4" fmla="*/ 2 w 56"/>
                <a:gd name="T5" fmla="*/ 24 h 56"/>
                <a:gd name="T6" fmla="*/ 32 w 56"/>
                <a:gd name="T7" fmla="*/ 2 h 56"/>
                <a:gd name="T8" fmla="*/ 54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4" y="32"/>
                  </a:moveTo>
                  <a:cubicBezTo>
                    <a:pt x="52" y="46"/>
                    <a:pt x="38" y="56"/>
                    <a:pt x="24" y="54"/>
                  </a:cubicBezTo>
                  <a:cubicBezTo>
                    <a:pt x="10" y="51"/>
                    <a:pt x="0" y="38"/>
                    <a:pt x="2" y="24"/>
                  </a:cubicBezTo>
                  <a:cubicBezTo>
                    <a:pt x="5" y="9"/>
                    <a:pt x="18" y="0"/>
                    <a:pt x="32" y="2"/>
                  </a:cubicBezTo>
                  <a:cubicBezTo>
                    <a:pt x="47" y="4"/>
                    <a:pt x="56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12" name="Freeform 163">
              <a:extLst>
                <a:ext uri="{FF2B5EF4-FFF2-40B4-BE49-F238E27FC236}">
                  <a16:creationId xmlns:a16="http://schemas.microsoft.com/office/drawing/2014/main" id="{8A51819E-3E62-42CA-8C6A-DFB00AB30E7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079" y="3990"/>
              <a:ext cx="97" cy="97"/>
            </a:xfrm>
            <a:custGeom>
              <a:avLst/>
              <a:gdLst>
                <a:gd name="T0" fmla="*/ 36 w 84"/>
                <a:gd name="T1" fmla="*/ 80 h 84"/>
                <a:gd name="T2" fmla="*/ 4 w 84"/>
                <a:gd name="T3" fmla="*/ 36 h 84"/>
                <a:gd name="T4" fmla="*/ 48 w 84"/>
                <a:gd name="T5" fmla="*/ 3 h 84"/>
                <a:gd name="T6" fmla="*/ 81 w 84"/>
                <a:gd name="T7" fmla="*/ 48 h 84"/>
                <a:gd name="T8" fmla="*/ 36 w 84"/>
                <a:gd name="T9" fmla="*/ 80 h 84"/>
                <a:gd name="T10" fmla="*/ 48 w 84"/>
                <a:gd name="T11" fmla="*/ 5 h 84"/>
                <a:gd name="T12" fmla="*/ 5 w 84"/>
                <a:gd name="T13" fmla="*/ 36 h 84"/>
                <a:gd name="T14" fmla="*/ 36 w 84"/>
                <a:gd name="T15" fmla="*/ 79 h 84"/>
                <a:gd name="T16" fmla="*/ 79 w 84"/>
                <a:gd name="T17" fmla="*/ 48 h 84"/>
                <a:gd name="T18" fmla="*/ 48 w 84"/>
                <a:gd name="T19" fmla="*/ 5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4" h="84">
                  <a:moveTo>
                    <a:pt x="36" y="80"/>
                  </a:moveTo>
                  <a:cubicBezTo>
                    <a:pt x="15" y="77"/>
                    <a:pt x="0" y="57"/>
                    <a:pt x="4" y="36"/>
                  </a:cubicBezTo>
                  <a:cubicBezTo>
                    <a:pt x="7" y="15"/>
                    <a:pt x="27" y="0"/>
                    <a:pt x="48" y="3"/>
                  </a:cubicBezTo>
                  <a:cubicBezTo>
                    <a:pt x="70" y="7"/>
                    <a:pt x="84" y="27"/>
                    <a:pt x="81" y="48"/>
                  </a:cubicBezTo>
                  <a:cubicBezTo>
                    <a:pt x="77" y="69"/>
                    <a:pt x="57" y="84"/>
                    <a:pt x="36" y="80"/>
                  </a:cubicBezTo>
                  <a:close/>
                  <a:moveTo>
                    <a:pt x="48" y="5"/>
                  </a:moveTo>
                  <a:cubicBezTo>
                    <a:pt x="28" y="2"/>
                    <a:pt x="9" y="16"/>
                    <a:pt x="5" y="36"/>
                  </a:cubicBezTo>
                  <a:cubicBezTo>
                    <a:pt x="2" y="56"/>
                    <a:pt x="16" y="76"/>
                    <a:pt x="36" y="79"/>
                  </a:cubicBezTo>
                  <a:cubicBezTo>
                    <a:pt x="57" y="82"/>
                    <a:pt x="76" y="68"/>
                    <a:pt x="79" y="48"/>
                  </a:cubicBezTo>
                  <a:cubicBezTo>
                    <a:pt x="82" y="27"/>
                    <a:pt x="68" y="8"/>
                    <a:pt x="48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13" name="Freeform 164">
              <a:extLst>
                <a:ext uri="{FF2B5EF4-FFF2-40B4-BE49-F238E27FC236}">
                  <a16:creationId xmlns:a16="http://schemas.microsoft.com/office/drawing/2014/main" id="{5557CEE9-46AD-4AB0-92A8-3DA24E8C8C05}"/>
                </a:ext>
              </a:extLst>
            </p:cNvPr>
            <p:cNvSpPr>
              <a:spLocks/>
            </p:cNvSpPr>
            <p:nvPr/>
          </p:nvSpPr>
          <p:spPr bwMode="auto">
            <a:xfrm>
              <a:off x="8136" y="4499"/>
              <a:ext cx="86" cy="85"/>
            </a:xfrm>
            <a:custGeom>
              <a:avLst/>
              <a:gdLst>
                <a:gd name="T0" fmla="*/ 71 w 74"/>
                <a:gd name="T1" fmla="*/ 43 h 74"/>
                <a:gd name="T2" fmla="*/ 32 w 74"/>
                <a:gd name="T3" fmla="*/ 71 h 74"/>
                <a:gd name="T4" fmla="*/ 3 w 74"/>
                <a:gd name="T5" fmla="*/ 32 h 74"/>
                <a:gd name="T6" fmla="*/ 43 w 74"/>
                <a:gd name="T7" fmla="*/ 3 h 74"/>
                <a:gd name="T8" fmla="*/ 71 w 74"/>
                <a:gd name="T9" fmla="*/ 43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4" h="74">
                  <a:moveTo>
                    <a:pt x="71" y="43"/>
                  </a:moveTo>
                  <a:cubicBezTo>
                    <a:pt x="68" y="61"/>
                    <a:pt x="51" y="74"/>
                    <a:pt x="32" y="71"/>
                  </a:cubicBezTo>
                  <a:cubicBezTo>
                    <a:pt x="13" y="68"/>
                    <a:pt x="0" y="51"/>
                    <a:pt x="3" y="32"/>
                  </a:cubicBezTo>
                  <a:cubicBezTo>
                    <a:pt x="6" y="13"/>
                    <a:pt x="24" y="0"/>
                    <a:pt x="43" y="3"/>
                  </a:cubicBezTo>
                  <a:cubicBezTo>
                    <a:pt x="61" y="6"/>
                    <a:pt x="74" y="24"/>
                    <a:pt x="71" y="4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14" name="Freeform 165">
              <a:extLst>
                <a:ext uri="{FF2B5EF4-FFF2-40B4-BE49-F238E27FC236}">
                  <a16:creationId xmlns:a16="http://schemas.microsoft.com/office/drawing/2014/main" id="{6038D920-822F-4384-B36D-AA2A5DE1842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116" y="4478"/>
              <a:ext cx="128" cy="128"/>
            </a:xfrm>
            <a:custGeom>
              <a:avLst/>
              <a:gdLst>
                <a:gd name="T0" fmla="*/ 47 w 111"/>
                <a:gd name="T1" fmla="*/ 106 h 111"/>
                <a:gd name="T2" fmla="*/ 4 w 111"/>
                <a:gd name="T3" fmla="*/ 47 h 111"/>
                <a:gd name="T4" fmla="*/ 63 w 111"/>
                <a:gd name="T5" fmla="*/ 4 h 111"/>
                <a:gd name="T6" fmla="*/ 106 w 111"/>
                <a:gd name="T7" fmla="*/ 63 h 111"/>
                <a:gd name="T8" fmla="*/ 47 w 111"/>
                <a:gd name="T9" fmla="*/ 106 h 111"/>
                <a:gd name="T10" fmla="*/ 63 w 111"/>
                <a:gd name="T11" fmla="*/ 6 h 111"/>
                <a:gd name="T12" fmla="*/ 6 w 111"/>
                <a:gd name="T13" fmla="*/ 47 h 111"/>
                <a:gd name="T14" fmla="*/ 47 w 111"/>
                <a:gd name="T15" fmla="*/ 104 h 111"/>
                <a:gd name="T16" fmla="*/ 104 w 111"/>
                <a:gd name="T17" fmla="*/ 63 h 111"/>
                <a:gd name="T18" fmla="*/ 63 w 111"/>
                <a:gd name="T19" fmla="*/ 6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1" h="111">
                  <a:moveTo>
                    <a:pt x="47" y="106"/>
                  </a:moveTo>
                  <a:cubicBezTo>
                    <a:pt x="19" y="102"/>
                    <a:pt x="0" y="75"/>
                    <a:pt x="4" y="47"/>
                  </a:cubicBezTo>
                  <a:cubicBezTo>
                    <a:pt x="9" y="19"/>
                    <a:pt x="35" y="0"/>
                    <a:pt x="63" y="4"/>
                  </a:cubicBezTo>
                  <a:cubicBezTo>
                    <a:pt x="91" y="9"/>
                    <a:pt x="111" y="35"/>
                    <a:pt x="106" y="63"/>
                  </a:cubicBezTo>
                  <a:cubicBezTo>
                    <a:pt x="102" y="91"/>
                    <a:pt x="75" y="111"/>
                    <a:pt x="47" y="106"/>
                  </a:cubicBezTo>
                  <a:close/>
                  <a:moveTo>
                    <a:pt x="63" y="6"/>
                  </a:moveTo>
                  <a:cubicBezTo>
                    <a:pt x="36" y="2"/>
                    <a:pt x="11" y="20"/>
                    <a:pt x="6" y="47"/>
                  </a:cubicBezTo>
                  <a:cubicBezTo>
                    <a:pt x="2" y="74"/>
                    <a:pt x="20" y="100"/>
                    <a:pt x="47" y="104"/>
                  </a:cubicBezTo>
                  <a:cubicBezTo>
                    <a:pt x="74" y="108"/>
                    <a:pt x="100" y="90"/>
                    <a:pt x="104" y="63"/>
                  </a:cubicBezTo>
                  <a:cubicBezTo>
                    <a:pt x="108" y="36"/>
                    <a:pt x="90" y="11"/>
                    <a:pt x="63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15" name="Freeform 166">
              <a:extLst>
                <a:ext uri="{FF2B5EF4-FFF2-40B4-BE49-F238E27FC236}">
                  <a16:creationId xmlns:a16="http://schemas.microsoft.com/office/drawing/2014/main" id="{F9BAA0D9-6FBB-4297-A374-6D482D7EB66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088" y="4451"/>
              <a:ext cx="182" cy="182"/>
            </a:xfrm>
            <a:custGeom>
              <a:avLst/>
              <a:gdLst>
                <a:gd name="T0" fmla="*/ 68 w 158"/>
                <a:gd name="T1" fmla="*/ 152 h 158"/>
                <a:gd name="T2" fmla="*/ 6 w 158"/>
                <a:gd name="T3" fmla="*/ 68 h 158"/>
                <a:gd name="T4" fmla="*/ 91 w 158"/>
                <a:gd name="T5" fmla="*/ 6 h 158"/>
                <a:gd name="T6" fmla="*/ 152 w 158"/>
                <a:gd name="T7" fmla="*/ 91 h 158"/>
                <a:gd name="T8" fmla="*/ 68 w 158"/>
                <a:gd name="T9" fmla="*/ 152 h 158"/>
                <a:gd name="T10" fmla="*/ 90 w 158"/>
                <a:gd name="T11" fmla="*/ 8 h 158"/>
                <a:gd name="T12" fmla="*/ 8 w 158"/>
                <a:gd name="T13" fmla="*/ 68 h 158"/>
                <a:gd name="T14" fmla="*/ 68 w 158"/>
                <a:gd name="T15" fmla="*/ 150 h 158"/>
                <a:gd name="T16" fmla="*/ 150 w 158"/>
                <a:gd name="T17" fmla="*/ 90 h 158"/>
                <a:gd name="T18" fmla="*/ 90 w 158"/>
                <a:gd name="T19" fmla="*/ 8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8" h="158">
                  <a:moveTo>
                    <a:pt x="68" y="152"/>
                  </a:moveTo>
                  <a:cubicBezTo>
                    <a:pt x="27" y="146"/>
                    <a:pt x="0" y="108"/>
                    <a:pt x="6" y="68"/>
                  </a:cubicBezTo>
                  <a:cubicBezTo>
                    <a:pt x="13" y="27"/>
                    <a:pt x="51" y="0"/>
                    <a:pt x="91" y="6"/>
                  </a:cubicBezTo>
                  <a:cubicBezTo>
                    <a:pt x="131" y="13"/>
                    <a:pt x="158" y="51"/>
                    <a:pt x="152" y="91"/>
                  </a:cubicBezTo>
                  <a:cubicBezTo>
                    <a:pt x="146" y="131"/>
                    <a:pt x="108" y="158"/>
                    <a:pt x="68" y="152"/>
                  </a:cubicBezTo>
                  <a:close/>
                  <a:moveTo>
                    <a:pt x="90" y="8"/>
                  </a:moveTo>
                  <a:cubicBezTo>
                    <a:pt x="51" y="2"/>
                    <a:pt x="15" y="29"/>
                    <a:pt x="8" y="68"/>
                  </a:cubicBezTo>
                  <a:cubicBezTo>
                    <a:pt x="2" y="107"/>
                    <a:pt x="29" y="144"/>
                    <a:pt x="68" y="150"/>
                  </a:cubicBezTo>
                  <a:cubicBezTo>
                    <a:pt x="107" y="156"/>
                    <a:pt x="144" y="129"/>
                    <a:pt x="150" y="90"/>
                  </a:cubicBezTo>
                  <a:cubicBezTo>
                    <a:pt x="156" y="51"/>
                    <a:pt x="129" y="15"/>
                    <a:pt x="90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16" name="Freeform 167">
              <a:extLst>
                <a:ext uri="{FF2B5EF4-FFF2-40B4-BE49-F238E27FC236}">
                  <a16:creationId xmlns:a16="http://schemas.microsoft.com/office/drawing/2014/main" id="{97068B8B-F1E0-48D8-9D17-0D317A905918}"/>
                </a:ext>
              </a:extLst>
            </p:cNvPr>
            <p:cNvSpPr>
              <a:spLocks/>
            </p:cNvSpPr>
            <p:nvPr/>
          </p:nvSpPr>
          <p:spPr bwMode="auto">
            <a:xfrm>
              <a:off x="7510" y="5113"/>
              <a:ext cx="65" cy="65"/>
            </a:xfrm>
            <a:custGeom>
              <a:avLst/>
              <a:gdLst>
                <a:gd name="T0" fmla="*/ 54 w 56"/>
                <a:gd name="T1" fmla="*/ 32 h 56"/>
                <a:gd name="T2" fmla="*/ 24 w 56"/>
                <a:gd name="T3" fmla="*/ 54 h 56"/>
                <a:gd name="T4" fmla="*/ 2 w 56"/>
                <a:gd name="T5" fmla="*/ 24 h 56"/>
                <a:gd name="T6" fmla="*/ 32 w 56"/>
                <a:gd name="T7" fmla="*/ 2 h 56"/>
                <a:gd name="T8" fmla="*/ 54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4" y="32"/>
                  </a:moveTo>
                  <a:cubicBezTo>
                    <a:pt x="52" y="47"/>
                    <a:pt x="38" y="56"/>
                    <a:pt x="24" y="54"/>
                  </a:cubicBezTo>
                  <a:cubicBezTo>
                    <a:pt x="10" y="52"/>
                    <a:pt x="0" y="38"/>
                    <a:pt x="2" y="24"/>
                  </a:cubicBezTo>
                  <a:cubicBezTo>
                    <a:pt x="5" y="10"/>
                    <a:pt x="18" y="0"/>
                    <a:pt x="32" y="2"/>
                  </a:cubicBezTo>
                  <a:cubicBezTo>
                    <a:pt x="47" y="5"/>
                    <a:pt x="56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17" name="Freeform 168">
              <a:extLst>
                <a:ext uri="{FF2B5EF4-FFF2-40B4-BE49-F238E27FC236}">
                  <a16:creationId xmlns:a16="http://schemas.microsoft.com/office/drawing/2014/main" id="{0A4712C0-82BA-4EBE-9478-7AE4D73A87E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494" y="5097"/>
              <a:ext cx="97" cy="97"/>
            </a:xfrm>
            <a:custGeom>
              <a:avLst/>
              <a:gdLst>
                <a:gd name="T0" fmla="*/ 36 w 84"/>
                <a:gd name="T1" fmla="*/ 81 h 84"/>
                <a:gd name="T2" fmla="*/ 4 w 84"/>
                <a:gd name="T3" fmla="*/ 36 h 84"/>
                <a:gd name="T4" fmla="*/ 48 w 84"/>
                <a:gd name="T5" fmla="*/ 4 h 84"/>
                <a:gd name="T6" fmla="*/ 81 w 84"/>
                <a:gd name="T7" fmla="*/ 48 h 84"/>
                <a:gd name="T8" fmla="*/ 36 w 84"/>
                <a:gd name="T9" fmla="*/ 81 h 84"/>
                <a:gd name="T10" fmla="*/ 48 w 84"/>
                <a:gd name="T11" fmla="*/ 5 h 84"/>
                <a:gd name="T12" fmla="*/ 5 w 84"/>
                <a:gd name="T13" fmla="*/ 36 h 84"/>
                <a:gd name="T14" fmla="*/ 36 w 84"/>
                <a:gd name="T15" fmla="*/ 79 h 84"/>
                <a:gd name="T16" fmla="*/ 79 w 84"/>
                <a:gd name="T17" fmla="*/ 48 h 84"/>
                <a:gd name="T18" fmla="*/ 48 w 84"/>
                <a:gd name="T19" fmla="*/ 5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4" h="84">
                  <a:moveTo>
                    <a:pt x="36" y="81"/>
                  </a:moveTo>
                  <a:cubicBezTo>
                    <a:pt x="15" y="77"/>
                    <a:pt x="0" y="57"/>
                    <a:pt x="4" y="36"/>
                  </a:cubicBezTo>
                  <a:cubicBezTo>
                    <a:pt x="7" y="15"/>
                    <a:pt x="27" y="0"/>
                    <a:pt x="48" y="4"/>
                  </a:cubicBezTo>
                  <a:cubicBezTo>
                    <a:pt x="70" y="7"/>
                    <a:pt x="84" y="27"/>
                    <a:pt x="81" y="48"/>
                  </a:cubicBezTo>
                  <a:cubicBezTo>
                    <a:pt x="77" y="70"/>
                    <a:pt x="57" y="84"/>
                    <a:pt x="36" y="81"/>
                  </a:cubicBezTo>
                  <a:close/>
                  <a:moveTo>
                    <a:pt x="48" y="5"/>
                  </a:moveTo>
                  <a:cubicBezTo>
                    <a:pt x="28" y="2"/>
                    <a:pt x="9" y="16"/>
                    <a:pt x="5" y="36"/>
                  </a:cubicBezTo>
                  <a:cubicBezTo>
                    <a:pt x="2" y="57"/>
                    <a:pt x="16" y="76"/>
                    <a:pt x="36" y="79"/>
                  </a:cubicBezTo>
                  <a:cubicBezTo>
                    <a:pt x="57" y="82"/>
                    <a:pt x="76" y="68"/>
                    <a:pt x="79" y="48"/>
                  </a:cubicBezTo>
                  <a:cubicBezTo>
                    <a:pt x="82" y="28"/>
                    <a:pt x="68" y="9"/>
                    <a:pt x="48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18" name="Freeform 169">
              <a:extLst>
                <a:ext uri="{FF2B5EF4-FFF2-40B4-BE49-F238E27FC236}">
                  <a16:creationId xmlns:a16="http://schemas.microsoft.com/office/drawing/2014/main" id="{51CF2B66-CDED-4B58-92FF-E6180599F46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473" y="5076"/>
              <a:ext cx="139" cy="139"/>
            </a:xfrm>
            <a:custGeom>
              <a:avLst/>
              <a:gdLst>
                <a:gd name="T0" fmla="*/ 52 w 120"/>
                <a:gd name="T1" fmla="*/ 115 h 120"/>
                <a:gd name="T2" fmla="*/ 5 w 120"/>
                <a:gd name="T3" fmla="*/ 52 h 120"/>
                <a:gd name="T4" fmla="*/ 69 w 120"/>
                <a:gd name="T5" fmla="*/ 5 h 120"/>
                <a:gd name="T6" fmla="*/ 115 w 120"/>
                <a:gd name="T7" fmla="*/ 69 h 120"/>
                <a:gd name="T8" fmla="*/ 52 w 120"/>
                <a:gd name="T9" fmla="*/ 115 h 120"/>
                <a:gd name="T10" fmla="*/ 69 w 120"/>
                <a:gd name="T11" fmla="*/ 7 h 120"/>
                <a:gd name="T12" fmla="*/ 7 w 120"/>
                <a:gd name="T13" fmla="*/ 52 h 120"/>
                <a:gd name="T14" fmla="*/ 52 w 120"/>
                <a:gd name="T15" fmla="*/ 114 h 120"/>
                <a:gd name="T16" fmla="*/ 114 w 120"/>
                <a:gd name="T17" fmla="*/ 69 h 120"/>
                <a:gd name="T18" fmla="*/ 69 w 120"/>
                <a:gd name="T19" fmla="*/ 7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0" h="120">
                  <a:moveTo>
                    <a:pt x="52" y="115"/>
                  </a:moveTo>
                  <a:cubicBezTo>
                    <a:pt x="21" y="110"/>
                    <a:pt x="0" y="82"/>
                    <a:pt x="5" y="52"/>
                  </a:cubicBezTo>
                  <a:cubicBezTo>
                    <a:pt x="10" y="21"/>
                    <a:pt x="39" y="0"/>
                    <a:pt x="69" y="5"/>
                  </a:cubicBezTo>
                  <a:cubicBezTo>
                    <a:pt x="99" y="10"/>
                    <a:pt x="120" y="39"/>
                    <a:pt x="115" y="69"/>
                  </a:cubicBezTo>
                  <a:cubicBezTo>
                    <a:pt x="110" y="99"/>
                    <a:pt x="82" y="120"/>
                    <a:pt x="52" y="115"/>
                  </a:cubicBezTo>
                  <a:close/>
                  <a:moveTo>
                    <a:pt x="69" y="7"/>
                  </a:moveTo>
                  <a:cubicBezTo>
                    <a:pt x="39" y="2"/>
                    <a:pt x="12" y="22"/>
                    <a:pt x="7" y="52"/>
                  </a:cubicBezTo>
                  <a:cubicBezTo>
                    <a:pt x="2" y="81"/>
                    <a:pt x="22" y="109"/>
                    <a:pt x="52" y="114"/>
                  </a:cubicBezTo>
                  <a:cubicBezTo>
                    <a:pt x="81" y="118"/>
                    <a:pt x="109" y="98"/>
                    <a:pt x="114" y="69"/>
                  </a:cubicBezTo>
                  <a:cubicBezTo>
                    <a:pt x="118" y="39"/>
                    <a:pt x="98" y="12"/>
                    <a:pt x="69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19" name="Freeform 170">
              <a:extLst>
                <a:ext uri="{FF2B5EF4-FFF2-40B4-BE49-F238E27FC236}">
                  <a16:creationId xmlns:a16="http://schemas.microsoft.com/office/drawing/2014/main" id="{8E280A25-7A1C-47DC-8F73-DFE8BBF1042F}"/>
                </a:ext>
              </a:extLst>
            </p:cNvPr>
            <p:cNvSpPr>
              <a:spLocks/>
            </p:cNvSpPr>
            <p:nvPr/>
          </p:nvSpPr>
          <p:spPr bwMode="auto">
            <a:xfrm>
              <a:off x="7427" y="3302"/>
              <a:ext cx="89" cy="88"/>
            </a:xfrm>
            <a:custGeom>
              <a:avLst/>
              <a:gdLst>
                <a:gd name="T0" fmla="*/ 74 w 77"/>
                <a:gd name="T1" fmla="*/ 44 h 76"/>
                <a:gd name="T2" fmla="*/ 33 w 77"/>
                <a:gd name="T3" fmla="*/ 73 h 76"/>
                <a:gd name="T4" fmla="*/ 3 w 77"/>
                <a:gd name="T5" fmla="*/ 33 h 76"/>
                <a:gd name="T6" fmla="*/ 44 w 77"/>
                <a:gd name="T7" fmla="*/ 3 h 76"/>
                <a:gd name="T8" fmla="*/ 74 w 77"/>
                <a:gd name="T9" fmla="*/ 44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7" h="76">
                  <a:moveTo>
                    <a:pt x="74" y="44"/>
                  </a:moveTo>
                  <a:cubicBezTo>
                    <a:pt x="71" y="63"/>
                    <a:pt x="52" y="76"/>
                    <a:pt x="33" y="73"/>
                  </a:cubicBezTo>
                  <a:cubicBezTo>
                    <a:pt x="14" y="70"/>
                    <a:pt x="0" y="52"/>
                    <a:pt x="3" y="33"/>
                  </a:cubicBezTo>
                  <a:cubicBezTo>
                    <a:pt x="7" y="13"/>
                    <a:pt x="25" y="0"/>
                    <a:pt x="44" y="3"/>
                  </a:cubicBezTo>
                  <a:cubicBezTo>
                    <a:pt x="64" y="6"/>
                    <a:pt x="77" y="24"/>
                    <a:pt x="74" y="4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20" name="Freeform 171">
              <a:extLst>
                <a:ext uri="{FF2B5EF4-FFF2-40B4-BE49-F238E27FC236}">
                  <a16:creationId xmlns:a16="http://schemas.microsoft.com/office/drawing/2014/main" id="{122AEF3D-F26C-4F2A-BBCC-02F21212EB7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406" y="3280"/>
              <a:ext cx="132" cy="132"/>
            </a:xfrm>
            <a:custGeom>
              <a:avLst/>
              <a:gdLst>
                <a:gd name="T0" fmla="*/ 48 w 114"/>
                <a:gd name="T1" fmla="*/ 110 h 114"/>
                <a:gd name="T2" fmla="*/ 4 w 114"/>
                <a:gd name="T3" fmla="*/ 49 h 114"/>
                <a:gd name="T4" fmla="*/ 65 w 114"/>
                <a:gd name="T5" fmla="*/ 5 h 114"/>
                <a:gd name="T6" fmla="*/ 109 w 114"/>
                <a:gd name="T7" fmla="*/ 66 h 114"/>
                <a:gd name="T8" fmla="*/ 48 w 114"/>
                <a:gd name="T9" fmla="*/ 110 h 114"/>
                <a:gd name="T10" fmla="*/ 65 w 114"/>
                <a:gd name="T11" fmla="*/ 7 h 114"/>
                <a:gd name="T12" fmla="*/ 6 w 114"/>
                <a:gd name="T13" fmla="*/ 49 h 114"/>
                <a:gd name="T14" fmla="*/ 49 w 114"/>
                <a:gd name="T15" fmla="*/ 107 h 114"/>
                <a:gd name="T16" fmla="*/ 107 w 114"/>
                <a:gd name="T17" fmla="*/ 65 h 114"/>
                <a:gd name="T18" fmla="*/ 65 w 114"/>
                <a:gd name="T19" fmla="*/ 7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4" h="114">
                  <a:moveTo>
                    <a:pt x="48" y="110"/>
                  </a:moveTo>
                  <a:cubicBezTo>
                    <a:pt x="19" y="105"/>
                    <a:pt x="0" y="78"/>
                    <a:pt x="4" y="49"/>
                  </a:cubicBezTo>
                  <a:cubicBezTo>
                    <a:pt x="9" y="20"/>
                    <a:pt x="36" y="0"/>
                    <a:pt x="65" y="5"/>
                  </a:cubicBezTo>
                  <a:cubicBezTo>
                    <a:pt x="94" y="9"/>
                    <a:pt x="114" y="37"/>
                    <a:pt x="109" y="66"/>
                  </a:cubicBezTo>
                  <a:cubicBezTo>
                    <a:pt x="104" y="94"/>
                    <a:pt x="77" y="114"/>
                    <a:pt x="48" y="110"/>
                  </a:cubicBezTo>
                  <a:close/>
                  <a:moveTo>
                    <a:pt x="65" y="7"/>
                  </a:moveTo>
                  <a:cubicBezTo>
                    <a:pt x="37" y="3"/>
                    <a:pt x="11" y="22"/>
                    <a:pt x="6" y="49"/>
                  </a:cubicBezTo>
                  <a:cubicBezTo>
                    <a:pt x="2" y="77"/>
                    <a:pt x="21" y="103"/>
                    <a:pt x="49" y="107"/>
                  </a:cubicBezTo>
                  <a:cubicBezTo>
                    <a:pt x="76" y="112"/>
                    <a:pt x="102" y="93"/>
                    <a:pt x="107" y="65"/>
                  </a:cubicBezTo>
                  <a:cubicBezTo>
                    <a:pt x="111" y="37"/>
                    <a:pt x="92" y="11"/>
                    <a:pt x="65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21" name="Freeform 172">
              <a:extLst>
                <a:ext uri="{FF2B5EF4-FFF2-40B4-BE49-F238E27FC236}">
                  <a16:creationId xmlns:a16="http://schemas.microsoft.com/office/drawing/2014/main" id="{35C05D49-C9E0-494F-A25D-65E876C0520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378" y="3253"/>
              <a:ext cx="188" cy="187"/>
            </a:xfrm>
            <a:custGeom>
              <a:avLst/>
              <a:gdLst>
                <a:gd name="T0" fmla="*/ 70 w 163"/>
                <a:gd name="T1" fmla="*/ 156 h 163"/>
                <a:gd name="T2" fmla="*/ 7 w 163"/>
                <a:gd name="T3" fmla="*/ 69 h 163"/>
                <a:gd name="T4" fmla="*/ 94 w 163"/>
                <a:gd name="T5" fmla="*/ 6 h 163"/>
                <a:gd name="T6" fmla="*/ 157 w 163"/>
                <a:gd name="T7" fmla="*/ 93 h 163"/>
                <a:gd name="T8" fmla="*/ 70 w 163"/>
                <a:gd name="T9" fmla="*/ 156 h 163"/>
                <a:gd name="T10" fmla="*/ 93 w 163"/>
                <a:gd name="T11" fmla="*/ 8 h 163"/>
                <a:gd name="T12" fmla="*/ 9 w 163"/>
                <a:gd name="T13" fmla="*/ 70 h 163"/>
                <a:gd name="T14" fmla="*/ 70 w 163"/>
                <a:gd name="T15" fmla="*/ 154 h 163"/>
                <a:gd name="T16" fmla="*/ 154 w 163"/>
                <a:gd name="T17" fmla="*/ 93 h 163"/>
                <a:gd name="T18" fmla="*/ 93 w 163"/>
                <a:gd name="T19" fmla="*/ 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3" h="163">
                  <a:moveTo>
                    <a:pt x="70" y="156"/>
                  </a:moveTo>
                  <a:cubicBezTo>
                    <a:pt x="28" y="150"/>
                    <a:pt x="0" y="111"/>
                    <a:pt x="7" y="69"/>
                  </a:cubicBezTo>
                  <a:cubicBezTo>
                    <a:pt x="13" y="28"/>
                    <a:pt x="52" y="0"/>
                    <a:pt x="94" y="6"/>
                  </a:cubicBezTo>
                  <a:cubicBezTo>
                    <a:pt x="135" y="13"/>
                    <a:pt x="163" y="52"/>
                    <a:pt x="157" y="93"/>
                  </a:cubicBezTo>
                  <a:cubicBezTo>
                    <a:pt x="150" y="134"/>
                    <a:pt x="111" y="163"/>
                    <a:pt x="70" y="156"/>
                  </a:cubicBezTo>
                  <a:close/>
                  <a:moveTo>
                    <a:pt x="93" y="8"/>
                  </a:moveTo>
                  <a:cubicBezTo>
                    <a:pt x="53" y="2"/>
                    <a:pt x="15" y="30"/>
                    <a:pt x="9" y="70"/>
                  </a:cubicBezTo>
                  <a:cubicBezTo>
                    <a:pt x="3" y="110"/>
                    <a:pt x="30" y="147"/>
                    <a:pt x="70" y="154"/>
                  </a:cubicBezTo>
                  <a:cubicBezTo>
                    <a:pt x="110" y="160"/>
                    <a:pt x="148" y="133"/>
                    <a:pt x="154" y="93"/>
                  </a:cubicBezTo>
                  <a:cubicBezTo>
                    <a:pt x="161" y="53"/>
                    <a:pt x="133" y="15"/>
                    <a:pt x="9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22" name="Freeform 173">
              <a:extLst>
                <a:ext uri="{FF2B5EF4-FFF2-40B4-BE49-F238E27FC236}">
                  <a16:creationId xmlns:a16="http://schemas.microsoft.com/office/drawing/2014/main" id="{D62BA800-2612-4093-AE51-DFF06C5AE9E6}"/>
                </a:ext>
              </a:extLst>
            </p:cNvPr>
            <p:cNvSpPr>
              <a:spLocks/>
            </p:cNvSpPr>
            <p:nvPr/>
          </p:nvSpPr>
          <p:spPr bwMode="auto">
            <a:xfrm>
              <a:off x="7683" y="4763"/>
              <a:ext cx="65" cy="64"/>
            </a:xfrm>
            <a:custGeom>
              <a:avLst/>
              <a:gdLst>
                <a:gd name="T0" fmla="*/ 54 w 56"/>
                <a:gd name="T1" fmla="*/ 32 h 56"/>
                <a:gd name="T2" fmla="*/ 24 w 56"/>
                <a:gd name="T3" fmla="*/ 54 h 56"/>
                <a:gd name="T4" fmla="*/ 2 w 56"/>
                <a:gd name="T5" fmla="*/ 24 h 56"/>
                <a:gd name="T6" fmla="*/ 32 w 56"/>
                <a:gd name="T7" fmla="*/ 2 h 56"/>
                <a:gd name="T8" fmla="*/ 54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4" y="32"/>
                  </a:moveTo>
                  <a:cubicBezTo>
                    <a:pt x="51" y="46"/>
                    <a:pt x="38" y="56"/>
                    <a:pt x="24" y="54"/>
                  </a:cubicBezTo>
                  <a:cubicBezTo>
                    <a:pt x="9" y="51"/>
                    <a:pt x="0" y="38"/>
                    <a:pt x="2" y="24"/>
                  </a:cubicBezTo>
                  <a:cubicBezTo>
                    <a:pt x="4" y="9"/>
                    <a:pt x="18" y="0"/>
                    <a:pt x="32" y="2"/>
                  </a:cubicBezTo>
                  <a:cubicBezTo>
                    <a:pt x="46" y="4"/>
                    <a:pt x="56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23" name="Freeform 174">
              <a:extLst>
                <a:ext uri="{FF2B5EF4-FFF2-40B4-BE49-F238E27FC236}">
                  <a16:creationId xmlns:a16="http://schemas.microsoft.com/office/drawing/2014/main" id="{1F72E399-8AB8-4C0C-88B0-D1BC03DD10B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667" y="4747"/>
              <a:ext cx="97" cy="97"/>
            </a:xfrm>
            <a:custGeom>
              <a:avLst/>
              <a:gdLst>
                <a:gd name="T0" fmla="*/ 36 w 84"/>
                <a:gd name="T1" fmla="*/ 80 h 84"/>
                <a:gd name="T2" fmla="*/ 3 w 84"/>
                <a:gd name="T3" fmla="*/ 36 h 84"/>
                <a:gd name="T4" fmla="*/ 48 w 84"/>
                <a:gd name="T5" fmla="*/ 3 h 84"/>
                <a:gd name="T6" fmla="*/ 80 w 84"/>
                <a:gd name="T7" fmla="*/ 48 h 84"/>
                <a:gd name="T8" fmla="*/ 36 w 84"/>
                <a:gd name="T9" fmla="*/ 80 h 84"/>
                <a:gd name="T10" fmla="*/ 48 w 84"/>
                <a:gd name="T11" fmla="*/ 5 h 84"/>
                <a:gd name="T12" fmla="*/ 5 w 84"/>
                <a:gd name="T13" fmla="*/ 36 h 84"/>
                <a:gd name="T14" fmla="*/ 36 w 84"/>
                <a:gd name="T15" fmla="*/ 79 h 84"/>
                <a:gd name="T16" fmla="*/ 79 w 84"/>
                <a:gd name="T17" fmla="*/ 48 h 84"/>
                <a:gd name="T18" fmla="*/ 48 w 84"/>
                <a:gd name="T19" fmla="*/ 5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4" h="84">
                  <a:moveTo>
                    <a:pt x="36" y="80"/>
                  </a:moveTo>
                  <a:cubicBezTo>
                    <a:pt x="14" y="77"/>
                    <a:pt x="0" y="57"/>
                    <a:pt x="3" y="36"/>
                  </a:cubicBezTo>
                  <a:cubicBezTo>
                    <a:pt x="7" y="14"/>
                    <a:pt x="27" y="0"/>
                    <a:pt x="48" y="3"/>
                  </a:cubicBezTo>
                  <a:cubicBezTo>
                    <a:pt x="69" y="7"/>
                    <a:pt x="84" y="27"/>
                    <a:pt x="80" y="48"/>
                  </a:cubicBezTo>
                  <a:cubicBezTo>
                    <a:pt x="77" y="69"/>
                    <a:pt x="57" y="84"/>
                    <a:pt x="36" y="80"/>
                  </a:cubicBezTo>
                  <a:close/>
                  <a:moveTo>
                    <a:pt x="48" y="5"/>
                  </a:moveTo>
                  <a:cubicBezTo>
                    <a:pt x="27" y="2"/>
                    <a:pt x="8" y="16"/>
                    <a:pt x="5" y="36"/>
                  </a:cubicBezTo>
                  <a:cubicBezTo>
                    <a:pt x="2" y="56"/>
                    <a:pt x="16" y="75"/>
                    <a:pt x="36" y="79"/>
                  </a:cubicBezTo>
                  <a:cubicBezTo>
                    <a:pt x="56" y="82"/>
                    <a:pt x="75" y="68"/>
                    <a:pt x="79" y="48"/>
                  </a:cubicBezTo>
                  <a:cubicBezTo>
                    <a:pt x="82" y="27"/>
                    <a:pt x="68" y="8"/>
                    <a:pt x="48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24" name="Freeform 175">
              <a:extLst>
                <a:ext uri="{FF2B5EF4-FFF2-40B4-BE49-F238E27FC236}">
                  <a16:creationId xmlns:a16="http://schemas.microsoft.com/office/drawing/2014/main" id="{3E560054-5D90-4DC4-B274-DF169BE55AD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646" y="4726"/>
              <a:ext cx="139" cy="138"/>
            </a:xfrm>
            <a:custGeom>
              <a:avLst/>
              <a:gdLst>
                <a:gd name="T0" fmla="*/ 51 w 120"/>
                <a:gd name="T1" fmla="*/ 115 h 120"/>
                <a:gd name="T2" fmla="*/ 5 w 120"/>
                <a:gd name="T3" fmla="*/ 51 h 120"/>
                <a:gd name="T4" fmla="*/ 69 w 120"/>
                <a:gd name="T5" fmla="*/ 5 h 120"/>
                <a:gd name="T6" fmla="*/ 115 w 120"/>
                <a:gd name="T7" fmla="*/ 68 h 120"/>
                <a:gd name="T8" fmla="*/ 51 w 120"/>
                <a:gd name="T9" fmla="*/ 115 h 120"/>
                <a:gd name="T10" fmla="*/ 68 w 120"/>
                <a:gd name="T11" fmla="*/ 6 h 120"/>
                <a:gd name="T12" fmla="*/ 6 w 120"/>
                <a:gd name="T13" fmla="*/ 51 h 120"/>
                <a:gd name="T14" fmla="*/ 51 w 120"/>
                <a:gd name="T15" fmla="*/ 113 h 120"/>
                <a:gd name="T16" fmla="*/ 113 w 120"/>
                <a:gd name="T17" fmla="*/ 68 h 120"/>
                <a:gd name="T18" fmla="*/ 68 w 120"/>
                <a:gd name="T19" fmla="*/ 6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0" h="120">
                  <a:moveTo>
                    <a:pt x="51" y="115"/>
                  </a:moveTo>
                  <a:cubicBezTo>
                    <a:pt x="21" y="110"/>
                    <a:pt x="0" y="81"/>
                    <a:pt x="5" y="51"/>
                  </a:cubicBezTo>
                  <a:cubicBezTo>
                    <a:pt x="10" y="21"/>
                    <a:pt x="38" y="0"/>
                    <a:pt x="69" y="5"/>
                  </a:cubicBezTo>
                  <a:cubicBezTo>
                    <a:pt x="99" y="10"/>
                    <a:pt x="120" y="38"/>
                    <a:pt x="115" y="68"/>
                  </a:cubicBezTo>
                  <a:cubicBezTo>
                    <a:pt x="110" y="99"/>
                    <a:pt x="81" y="120"/>
                    <a:pt x="51" y="115"/>
                  </a:cubicBezTo>
                  <a:close/>
                  <a:moveTo>
                    <a:pt x="68" y="6"/>
                  </a:moveTo>
                  <a:cubicBezTo>
                    <a:pt x="39" y="2"/>
                    <a:pt x="11" y="22"/>
                    <a:pt x="6" y="51"/>
                  </a:cubicBezTo>
                  <a:cubicBezTo>
                    <a:pt x="2" y="81"/>
                    <a:pt x="22" y="108"/>
                    <a:pt x="51" y="113"/>
                  </a:cubicBezTo>
                  <a:cubicBezTo>
                    <a:pt x="81" y="118"/>
                    <a:pt x="108" y="98"/>
                    <a:pt x="113" y="68"/>
                  </a:cubicBezTo>
                  <a:cubicBezTo>
                    <a:pt x="118" y="39"/>
                    <a:pt x="98" y="11"/>
                    <a:pt x="68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25" name="Freeform 176">
              <a:extLst>
                <a:ext uri="{FF2B5EF4-FFF2-40B4-BE49-F238E27FC236}">
                  <a16:creationId xmlns:a16="http://schemas.microsoft.com/office/drawing/2014/main" id="{183CB324-1CA6-4A31-A8C3-4AF69D665CFF}"/>
                </a:ext>
              </a:extLst>
            </p:cNvPr>
            <p:cNvSpPr>
              <a:spLocks/>
            </p:cNvSpPr>
            <p:nvPr/>
          </p:nvSpPr>
          <p:spPr bwMode="auto">
            <a:xfrm>
              <a:off x="9043" y="4990"/>
              <a:ext cx="84" cy="84"/>
            </a:xfrm>
            <a:custGeom>
              <a:avLst/>
              <a:gdLst>
                <a:gd name="T0" fmla="*/ 70 w 73"/>
                <a:gd name="T1" fmla="*/ 42 h 73"/>
                <a:gd name="T2" fmla="*/ 31 w 73"/>
                <a:gd name="T3" fmla="*/ 70 h 73"/>
                <a:gd name="T4" fmla="*/ 3 w 73"/>
                <a:gd name="T5" fmla="*/ 31 h 73"/>
                <a:gd name="T6" fmla="*/ 42 w 73"/>
                <a:gd name="T7" fmla="*/ 3 h 73"/>
                <a:gd name="T8" fmla="*/ 70 w 73"/>
                <a:gd name="T9" fmla="*/ 42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" h="73">
                  <a:moveTo>
                    <a:pt x="70" y="42"/>
                  </a:moveTo>
                  <a:cubicBezTo>
                    <a:pt x="67" y="60"/>
                    <a:pt x="50" y="73"/>
                    <a:pt x="31" y="70"/>
                  </a:cubicBezTo>
                  <a:cubicBezTo>
                    <a:pt x="13" y="67"/>
                    <a:pt x="0" y="50"/>
                    <a:pt x="3" y="31"/>
                  </a:cubicBezTo>
                  <a:cubicBezTo>
                    <a:pt x="6" y="13"/>
                    <a:pt x="23" y="0"/>
                    <a:pt x="42" y="3"/>
                  </a:cubicBezTo>
                  <a:cubicBezTo>
                    <a:pt x="60" y="6"/>
                    <a:pt x="73" y="23"/>
                    <a:pt x="70" y="4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26" name="Freeform 177">
              <a:extLst>
                <a:ext uri="{FF2B5EF4-FFF2-40B4-BE49-F238E27FC236}">
                  <a16:creationId xmlns:a16="http://schemas.microsoft.com/office/drawing/2014/main" id="{ADC3BB66-A180-4CBA-8F97-C33793535CD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22" y="4969"/>
              <a:ext cx="126" cy="126"/>
            </a:xfrm>
            <a:custGeom>
              <a:avLst/>
              <a:gdLst>
                <a:gd name="T0" fmla="*/ 47 w 109"/>
                <a:gd name="T1" fmla="*/ 104 h 109"/>
                <a:gd name="T2" fmla="*/ 5 w 109"/>
                <a:gd name="T3" fmla="*/ 47 h 109"/>
                <a:gd name="T4" fmla="*/ 63 w 109"/>
                <a:gd name="T5" fmla="*/ 5 h 109"/>
                <a:gd name="T6" fmla="*/ 105 w 109"/>
                <a:gd name="T7" fmla="*/ 62 h 109"/>
                <a:gd name="T8" fmla="*/ 47 w 109"/>
                <a:gd name="T9" fmla="*/ 104 h 109"/>
                <a:gd name="T10" fmla="*/ 62 w 109"/>
                <a:gd name="T11" fmla="*/ 7 h 109"/>
                <a:gd name="T12" fmla="*/ 7 w 109"/>
                <a:gd name="T13" fmla="*/ 47 h 109"/>
                <a:gd name="T14" fmla="*/ 47 w 109"/>
                <a:gd name="T15" fmla="*/ 102 h 109"/>
                <a:gd name="T16" fmla="*/ 102 w 109"/>
                <a:gd name="T17" fmla="*/ 62 h 109"/>
                <a:gd name="T18" fmla="*/ 62 w 109"/>
                <a:gd name="T19" fmla="*/ 7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9" h="109">
                  <a:moveTo>
                    <a:pt x="47" y="104"/>
                  </a:moveTo>
                  <a:cubicBezTo>
                    <a:pt x="19" y="100"/>
                    <a:pt x="0" y="74"/>
                    <a:pt x="5" y="47"/>
                  </a:cubicBezTo>
                  <a:cubicBezTo>
                    <a:pt x="9" y="19"/>
                    <a:pt x="35" y="0"/>
                    <a:pt x="63" y="5"/>
                  </a:cubicBezTo>
                  <a:cubicBezTo>
                    <a:pt x="90" y="9"/>
                    <a:pt x="109" y="35"/>
                    <a:pt x="105" y="62"/>
                  </a:cubicBezTo>
                  <a:cubicBezTo>
                    <a:pt x="100" y="90"/>
                    <a:pt x="74" y="109"/>
                    <a:pt x="47" y="104"/>
                  </a:cubicBezTo>
                  <a:close/>
                  <a:moveTo>
                    <a:pt x="62" y="7"/>
                  </a:moveTo>
                  <a:cubicBezTo>
                    <a:pt x="36" y="3"/>
                    <a:pt x="11" y="21"/>
                    <a:pt x="7" y="47"/>
                  </a:cubicBezTo>
                  <a:cubicBezTo>
                    <a:pt x="3" y="73"/>
                    <a:pt x="21" y="98"/>
                    <a:pt x="47" y="102"/>
                  </a:cubicBezTo>
                  <a:cubicBezTo>
                    <a:pt x="73" y="106"/>
                    <a:pt x="98" y="88"/>
                    <a:pt x="102" y="62"/>
                  </a:cubicBezTo>
                  <a:cubicBezTo>
                    <a:pt x="107" y="36"/>
                    <a:pt x="89" y="11"/>
                    <a:pt x="62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27" name="Freeform 178">
              <a:extLst>
                <a:ext uri="{FF2B5EF4-FFF2-40B4-BE49-F238E27FC236}">
                  <a16:creationId xmlns:a16="http://schemas.microsoft.com/office/drawing/2014/main" id="{92C3682F-1D23-453C-AC74-97217507E42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995" y="4943"/>
              <a:ext cx="179" cy="178"/>
            </a:xfrm>
            <a:custGeom>
              <a:avLst/>
              <a:gdLst>
                <a:gd name="T0" fmla="*/ 66 w 155"/>
                <a:gd name="T1" fmla="*/ 149 h 155"/>
                <a:gd name="T2" fmla="*/ 6 w 155"/>
                <a:gd name="T3" fmla="*/ 66 h 155"/>
                <a:gd name="T4" fmla="*/ 89 w 155"/>
                <a:gd name="T5" fmla="*/ 6 h 155"/>
                <a:gd name="T6" fmla="*/ 149 w 155"/>
                <a:gd name="T7" fmla="*/ 89 h 155"/>
                <a:gd name="T8" fmla="*/ 66 w 155"/>
                <a:gd name="T9" fmla="*/ 149 h 155"/>
                <a:gd name="T10" fmla="*/ 89 w 155"/>
                <a:gd name="T11" fmla="*/ 8 h 155"/>
                <a:gd name="T12" fmla="*/ 8 w 155"/>
                <a:gd name="T13" fmla="*/ 67 h 155"/>
                <a:gd name="T14" fmla="*/ 67 w 155"/>
                <a:gd name="T15" fmla="*/ 147 h 155"/>
                <a:gd name="T16" fmla="*/ 147 w 155"/>
                <a:gd name="T17" fmla="*/ 88 h 155"/>
                <a:gd name="T18" fmla="*/ 89 w 155"/>
                <a:gd name="T19" fmla="*/ 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5" h="155">
                  <a:moveTo>
                    <a:pt x="66" y="149"/>
                  </a:moveTo>
                  <a:cubicBezTo>
                    <a:pt x="27" y="143"/>
                    <a:pt x="0" y="106"/>
                    <a:pt x="6" y="66"/>
                  </a:cubicBezTo>
                  <a:cubicBezTo>
                    <a:pt x="13" y="27"/>
                    <a:pt x="50" y="0"/>
                    <a:pt x="89" y="6"/>
                  </a:cubicBezTo>
                  <a:cubicBezTo>
                    <a:pt x="128" y="12"/>
                    <a:pt x="155" y="50"/>
                    <a:pt x="149" y="89"/>
                  </a:cubicBezTo>
                  <a:cubicBezTo>
                    <a:pt x="143" y="128"/>
                    <a:pt x="106" y="155"/>
                    <a:pt x="66" y="149"/>
                  </a:cubicBezTo>
                  <a:close/>
                  <a:moveTo>
                    <a:pt x="89" y="8"/>
                  </a:moveTo>
                  <a:cubicBezTo>
                    <a:pt x="50" y="2"/>
                    <a:pt x="15" y="28"/>
                    <a:pt x="8" y="67"/>
                  </a:cubicBezTo>
                  <a:cubicBezTo>
                    <a:pt x="2" y="105"/>
                    <a:pt x="29" y="141"/>
                    <a:pt x="67" y="147"/>
                  </a:cubicBezTo>
                  <a:cubicBezTo>
                    <a:pt x="105" y="153"/>
                    <a:pt x="141" y="127"/>
                    <a:pt x="147" y="88"/>
                  </a:cubicBezTo>
                  <a:cubicBezTo>
                    <a:pt x="153" y="50"/>
                    <a:pt x="127" y="14"/>
                    <a:pt x="89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28" name="Freeform 179">
              <a:extLst>
                <a:ext uri="{FF2B5EF4-FFF2-40B4-BE49-F238E27FC236}">
                  <a16:creationId xmlns:a16="http://schemas.microsoft.com/office/drawing/2014/main" id="{5B9488D2-8E59-4EDE-B1B1-2454B8942683}"/>
                </a:ext>
              </a:extLst>
            </p:cNvPr>
            <p:cNvSpPr>
              <a:spLocks/>
            </p:cNvSpPr>
            <p:nvPr/>
          </p:nvSpPr>
          <p:spPr bwMode="auto">
            <a:xfrm>
              <a:off x="9072" y="4474"/>
              <a:ext cx="64" cy="64"/>
            </a:xfrm>
            <a:custGeom>
              <a:avLst/>
              <a:gdLst>
                <a:gd name="T0" fmla="*/ 54 w 56"/>
                <a:gd name="T1" fmla="*/ 32 h 56"/>
                <a:gd name="T2" fmla="*/ 24 w 56"/>
                <a:gd name="T3" fmla="*/ 54 h 56"/>
                <a:gd name="T4" fmla="*/ 2 w 56"/>
                <a:gd name="T5" fmla="*/ 24 h 56"/>
                <a:gd name="T6" fmla="*/ 32 w 56"/>
                <a:gd name="T7" fmla="*/ 2 h 56"/>
                <a:gd name="T8" fmla="*/ 54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4" y="32"/>
                  </a:moveTo>
                  <a:cubicBezTo>
                    <a:pt x="51" y="46"/>
                    <a:pt x="38" y="56"/>
                    <a:pt x="24" y="54"/>
                  </a:cubicBezTo>
                  <a:cubicBezTo>
                    <a:pt x="9" y="51"/>
                    <a:pt x="0" y="38"/>
                    <a:pt x="2" y="24"/>
                  </a:cubicBezTo>
                  <a:cubicBezTo>
                    <a:pt x="4" y="9"/>
                    <a:pt x="18" y="0"/>
                    <a:pt x="32" y="2"/>
                  </a:cubicBezTo>
                  <a:cubicBezTo>
                    <a:pt x="46" y="4"/>
                    <a:pt x="56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29" name="Freeform 180">
              <a:extLst>
                <a:ext uri="{FF2B5EF4-FFF2-40B4-BE49-F238E27FC236}">
                  <a16:creationId xmlns:a16="http://schemas.microsoft.com/office/drawing/2014/main" id="{8652FAF0-CA8D-4A20-9443-785DA17728A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55" y="4458"/>
              <a:ext cx="97" cy="96"/>
            </a:xfrm>
            <a:custGeom>
              <a:avLst/>
              <a:gdLst>
                <a:gd name="T0" fmla="*/ 36 w 84"/>
                <a:gd name="T1" fmla="*/ 80 h 84"/>
                <a:gd name="T2" fmla="*/ 3 w 84"/>
                <a:gd name="T3" fmla="*/ 36 h 84"/>
                <a:gd name="T4" fmla="*/ 48 w 84"/>
                <a:gd name="T5" fmla="*/ 3 h 84"/>
                <a:gd name="T6" fmla="*/ 80 w 84"/>
                <a:gd name="T7" fmla="*/ 48 h 84"/>
                <a:gd name="T8" fmla="*/ 36 w 84"/>
                <a:gd name="T9" fmla="*/ 80 h 84"/>
                <a:gd name="T10" fmla="*/ 48 w 84"/>
                <a:gd name="T11" fmla="*/ 5 h 84"/>
                <a:gd name="T12" fmla="*/ 5 w 84"/>
                <a:gd name="T13" fmla="*/ 36 h 84"/>
                <a:gd name="T14" fmla="*/ 36 w 84"/>
                <a:gd name="T15" fmla="*/ 79 h 84"/>
                <a:gd name="T16" fmla="*/ 79 w 84"/>
                <a:gd name="T17" fmla="*/ 48 h 84"/>
                <a:gd name="T18" fmla="*/ 48 w 84"/>
                <a:gd name="T19" fmla="*/ 5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4" h="84">
                  <a:moveTo>
                    <a:pt x="36" y="80"/>
                  </a:moveTo>
                  <a:cubicBezTo>
                    <a:pt x="14" y="77"/>
                    <a:pt x="0" y="57"/>
                    <a:pt x="3" y="36"/>
                  </a:cubicBezTo>
                  <a:cubicBezTo>
                    <a:pt x="7" y="14"/>
                    <a:pt x="27" y="0"/>
                    <a:pt x="48" y="3"/>
                  </a:cubicBezTo>
                  <a:cubicBezTo>
                    <a:pt x="69" y="7"/>
                    <a:pt x="84" y="27"/>
                    <a:pt x="80" y="48"/>
                  </a:cubicBezTo>
                  <a:cubicBezTo>
                    <a:pt x="77" y="69"/>
                    <a:pt x="57" y="84"/>
                    <a:pt x="36" y="80"/>
                  </a:cubicBezTo>
                  <a:close/>
                  <a:moveTo>
                    <a:pt x="48" y="5"/>
                  </a:moveTo>
                  <a:cubicBezTo>
                    <a:pt x="27" y="2"/>
                    <a:pt x="8" y="16"/>
                    <a:pt x="5" y="36"/>
                  </a:cubicBezTo>
                  <a:cubicBezTo>
                    <a:pt x="2" y="56"/>
                    <a:pt x="16" y="75"/>
                    <a:pt x="36" y="79"/>
                  </a:cubicBezTo>
                  <a:cubicBezTo>
                    <a:pt x="56" y="82"/>
                    <a:pt x="75" y="68"/>
                    <a:pt x="79" y="48"/>
                  </a:cubicBezTo>
                  <a:cubicBezTo>
                    <a:pt x="82" y="27"/>
                    <a:pt x="68" y="8"/>
                    <a:pt x="48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30" name="Freeform 181">
              <a:extLst>
                <a:ext uri="{FF2B5EF4-FFF2-40B4-BE49-F238E27FC236}">
                  <a16:creationId xmlns:a16="http://schemas.microsoft.com/office/drawing/2014/main" id="{F85F549E-90C2-477E-ADC8-4DD0C68E522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35" y="4437"/>
              <a:ext cx="138" cy="138"/>
            </a:xfrm>
            <a:custGeom>
              <a:avLst/>
              <a:gdLst>
                <a:gd name="T0" fmla="*/ 51 w 120"/>
                <a:gd name="T1" fmla="*/ 115 h 120"/>
                <a:gd name="T2" fmla="*/ 5 w 120"/>
                <a:gd name="T3" fmla="*/ 51 h 120"/>
                <a:gd name="T4" fmla="*/ 68 w 120"/>
                <a:gd name="T5" fmla="*/ 5 h 120"/>
                <a:gd name="T6" fmla="*/ 115 w 120"/>
                <a:gd name="T7" fmla="*/ 68 h 120"/>
                <a:gd name="T8" fmla="*/ 51 w 120"/>
                <a:gd name="T9" fmla="*/ 115 h 120"/>
                <a:gd name="T10" fmla="*/ 68 w 120"/>
                <a:gd name="T11" fmla="*/ 6 h 120"/>
                <a:gd name="T12" fmla="*/ 6 w 120"/>
                <a:gd name="T13" fmla="*/ 51 h 120"/>
                <a:gd name="T14" fmla="*/ 51 w 120"/>
                <a:gd name="T15" fmla="*/ 113 h 120"/>
                <a:gd name="T16" fmla="*/ 113 w 120"/>
                <a:gd name="T17" fmla="*/ 68 h 120"/>
                <a:gd name="T18" fmla="*/ 68 w 120"/>
                <a:gd name="T19" fmla="*/ 6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0" h="120">
                  <a:moveTo>
                    <a:pt x="51" y="115"/>
                  </a:moveTo>
                  <a:cubicBezTo>
                    <a:pt x="21" y="110"/>
                    <a:pt x="0" y="81"/>
                    <a:pt x="5" y="51"/>
                  </a:cubicBezTo>
                  <a:cubicBezTo>
                    <a:pt x="10" y="21"/>
                    <a:pt x="38" y="0"/>
                    <a:pt x="68" y="5"/>
                  </a:cubicBezTo>
                  <a:cubicBezTo>
                    <a:pt x="99" y="9"/>
                    <a:pt x="120" y="38"/>
                    <a:pt x="115" y="68"/>
                  </a:cubicBezTo>
                  <a:cubicBezTo>
                    <a:pt x="110" y="99"/>
                    <a:pt x="81" y="120"/>
                    <a:pt x="51" y="115"/>
                  </a:cubicBezTo>
                  <a:close/>
                  <a:moveTo>
                    <a:pt x="68" y="6"/>
                  </a:moveTo>
                  <a:cubicBezTo>
                    <a:pt x="39" y="2"/>
                    <a:pt x="11" y="22"/>
                    <a:pt x="6" y="51"/>
                  </a:cubicBezTo>
                  <a:cubicBezTo>
                    <a:pt x="2" y="81"/>
                    <a:pt x="22" y="108"/>
                    <a:pt x="51" y="113"/>
                  </a:cubicBezTo>
                  <a:cubicBezTo>
                    <a:pt x="81" y="118"/>
                    <a:pt x="108" y="98"/>
                    <a:pt x="113" y="68"/>
                  </a:cubicBezTo>
                  <a:cubicBezTo>
                    <a:pt x="118" y="39"/>
                    <a:pt x="98" y="11"/>
                    <a:pt x="68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</p:grpSp>
      <p:grpSp>
        <p:nvGrpSpPr>
          <p:cNvPr id="4" name="Groupe 3">
            <a:extLst>
              <a:ext uri="{FF2B5EF4-FFF2-40B4-BE49-F238E27FC236}">
                <a16:creationId xmlns:a16="http://schemas.microsoft.com/office/drawing/2014/main" id="{9A94C35F-7DEA-471F-9A8D-B6AEE22BB9E0}"/>
              </a:ext>
            </a:extLst>
          </p:cNvPr>
          <p:cNvGrpSpPr/>
          <p:nvPr userDrawn="1"/>
        </p:nvGrpSpPr>
        <p:grpSpPr>
          <a:xfrm>
            <a:off x="12349990" y="387259"/>
            <a:ext cx="3943350" cy="5676991"/>
            <a:chOff x="12349990" y="387259"/>
            <a:chExt cx="3943350" cy="5676991"/>
          </a:xfrm>
        </p:grpSpPr>
        <p:pic>
          <p:nvPicPr>
            <p:cNvPr id="365" name="Picture 20">
              <a:extLst>
                <a:ext uri="{FF2B5EF4-FFF2-40B4-BE49-F238E27FC236}">
                  <a16:creationId xmlns:a16="http://schemas.microsoft.com/office/drawing/2014/main" id="{854E2F0C-CE31-4792-8EDA-8E4B5C7E6281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/>
            <a:stretch>
              <a:fillRect/>
            </a:stretch>
          </p:blipFill>
          <p:spPr>
            <a:xfrm>
              <a:off x="12349990" y="3054350"/>
              <a:ext cx="3819525" cy="3009900"/>
            </a:xfrm>
            <a:prstGeom prst="rect">
              <a:avLst/>
            </a:prstGeom>
          </p:spPr>
        </p:pic>
        <p:pic>
          <p:nvPicPr>
            <p:cNvPr id="366" name="Picture 21">
              <a:extLst>
                <a:ext uri="{FF2B5EF4-FFF2-40B4-BE49-F238E27FC236}">
                  <a16:creationId xmlns:a16="http://schemas.microsoft.com/office/drawing/2014/main" id="{8E6BCE81-F0D8-4A6A-8954-D38426553E2A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3"/>
            <a:stretch>
              <a:fillRect/>
            </a:stretch>
          </p:blipFill>
          <p:spPr>
            <a:xfrm>
              <a:off x="14321665" y="387259"/>
              <a:ext cx="1847850" cy="1485900"/>
            </a:xfrm>
            <a:prstGeom prst="rect">
              <a:avLst/>
            </a:prstGeom>
          </p:spPr>
        </p:pic>
        <p:sp>
          <p:nvSpPr>
            <p:cNvPr id="367" name="TextBox 22">
              <a:extLst>
                <a:ext uri="{FF2B5EF4-FFF2-40B4-BE49-F238E27FC236}">
                  <a16:creationId xmlns:a16="http://schemas.microsoft.com/office/drawing/2014/main" id="{2CFEFDDE-BF04-4EA1-9BF6-41730610FDC7}"/>
                </a:ext>
              </a:extLst>
            </p:cNvPr>
            <p:cNvSpPr txBox="1"/>
            <p:nvPr userDrawn="1"/>
          </p:nvSpPr>
          <p:spPr>
            <a:xfrm>
              <a:off x="12473815" y="500380"/>
              <a:ext cx="1724025" cy="846386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l"/>
              <a:r>
                <a:rPr lang="fr-FR" sz="1100" dirty="0">
                  <a:solidFill>
                    <a:schemeClr val="tx1"/>
                  </a:solidFill>
                </a:rPr>
                <a:t>To change the background picture, right click on an empty space in the canvas and select </a:t>
              </a:r>
              <a:r>
                <a:rPr lang="fr-FR" sz="1100" b="1" dirty="0">
                  <a:solidFill>
                    <a:schemeClr val="accent1"/>
                  </a:solidFill>
                </a:rPr>
                <a:t>Format </a:t>
              </a:r>
              <a:r>
                <a:rPr lang="fr-FR" sz="1100" b="1" u="none" dirty="0">
                  <a:solidFill>
                    <a:schemeClr val="accent1"/>
                  </a:solidFill>
                </a:rPr>
                <a:t>B</a:t>
              </a:r>
              <a:r>
                <a:rPr lang="fr-FR" sz="1100" b="1" dirty="0">
                  <a:solidFill>
                    <a:schemeClr val="accent1"/>
                  </a:solidFill>
                </a:rPr>
                <a:t>ackground…</a:t>
              </a:r>
            </a:p>
          </p:txBody>
        </p:sp>
        <p:sp>
          <p:nvSpPr>
            <p:cNvPr id="368" name="TextBox 23">
              <a:extLst>
                <a:ext uri="{FF2B5EF4-FFF2-40B4-BE49-F238E27FC236}">
                  <a16:creationId xmlns:a16="http://schemas.microsoft.com/office/drawing/2014/main" id="{036F1F87-CA57-4462-B8A9-1454CD5A5ACF}"/>
                </a:ext>
              </a:extLst>
            </p:cNvPr>
            <p:cNvSpPr txBox="1"/>
            <p:nvPr userDrawn="1"/>
          </p:nvSpPr>
          <p:spPr>
            <a:xfrm>
              <a:off x="12473815" y="2434462"/>
              <a:ext cx="3819525" cy="50783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l"/>
              <a:r>
                <a:rPr lang="fr-FR" sz="1100" b="0" dirty="0">
                  <a:solidFill>
                    <a:schemeClr val="tx1"/>
                  </a:solidFill>
                </a:rPr>
                <a:t>In the right panel, click on the </a:t>
              </a:r>
              <a:r>
                <a:rPr lang="fr-FR" sz="1100" b="1" dirty="0">
                  <a:solidFill>
                    <a:schemeClr val="accent1"/>
                  </a:solidFill>
                </a:rPr>
                <a:t>Picture or texture fill </a:t>
              </a:r>
              <a:r>
                <a:rPr lang="fr-FR" sz="1100" b="0" kern="1200" dirty="0">
                  <a:solidFill>
                    <a:schemeClr val="tx1"/>
                  </a:solidFill>
                  <a:latin typeface="+mn-lt"/>
                  <a:ea typeface="+mn-ea"/>
                  <a:cs typeface="+mn-cs"/>
                </a:rPr>
                <a:t>radio button, then click on the</a:t>
              </a:r>
              <a:r>
                <a:rPr lang="fr-FR" sz="1100" b="0" dirty="0">
                  <a:solidFill>
                    <a:schemeClr val="accent1"/>
                  </a:solidFill>
                </a:rPr>
                <a:t> </a:t>
              </a:r>
              <a:r>
                <a:rPr lang="fr-FR" sz="1100" b="1" dirty="0">
                  <a:solidFill>
                    <a:schemeClr val="accent1"/>
                  </a:solidFill>
                </a:rPr>
                <a:t>File…</a:t>
              </a:r>
              <a:r>
                <a:rPr lang="fr-FR" sz="1100" b="0" dirty="0">
                  <a:solidFill>
                    <a:schemeClr val="accent1"/>
                  </a:solidFill>
                </a:rPr>
                <a:t> </a:t>
              </a:r>
              <a:r>
                <a:rPr lang="fr-FR" sz="1100" b="0" kern="1200" dirty="0">
                  <a:solidFill>
                    <a:schemeClr val="tx1"/>
                  </a:solidFill>
                  <a:latin typeface="+mn-lt"/>
                  <a:ea typeface="+mn-ea"/>
                  <a:cs typeface="+mn-cs"/>
                </a:rPr>
                <a:t>button to choose a picture stored on your computer.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88205321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" presetClass="entr" presetSubtype="3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" dur="1000" fill="hold"/>
                                        <p:tgtEl>
                                          <p:spTgt spid="37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3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" presetID="2" presetClass="entr" presetSubtype="12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" dur="1000" fill="hold"/>
                                        <p:tgtEl>
                                          <p:spTgt spid="5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5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" presetID="49" presetClass="entr" presetSubtype="0" decel="100000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563"/>
                                  </p:iterate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37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37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37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3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8" presetClass="emph" presetSubtype="0" decel="100000" fill="hold" grpId="1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563"/>
                                  </p:iterate>
                                  <p:childTnLst>
                                    <p:animRot by="21600000">
                                      <p:cBhvr>
                                        <p:cTn id="23" dur="1000" fill="hold"/>
                                        <p:tgtEl>
                                          <p:spTgt spid="37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72" grpId="0">
        <p:tmplLst>
          <p:tmpl>
            <p:tnLst>
              <p:par>
                <p:cTn presetID="49" presetClass="entr" presetSubtype="0" decel="100000" fill="hold" nodeType="withEffect">
                  <p:stCondLst>
                    <p:cond delay="0"/>
                  </p:stCondLst>
                  <p:iterate type="lt">
                    <p:tmPct val="1563"/>
                  </p:iterate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7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1000" fill="hold"/>
                        <p:tgtEl>
                          <p:spTgt spid="372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1000" fill="hold"/>
                        <p:tgtEl>
                          <p:spTgt spid="372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 calcmode="lin" valueType="num">
                      <p:cBhvr>
                        <p:cTn dur="1000" fill="hold"/>
                        <p:tgtEl>
                          <p:spTgt spid="372"/>
                        </p:tgtEl>
                        <p:attrNameLst>
                          <p:attrName>style.rotation</p:attrName>
                        </p:attrNameLst>
                      </p:cBhvr>
                      <p:tavLst>
                        <p:tav tm="0">
                          <p:val>
                            <p:fltVal val="360"/>
                          </p:val>
                        </p:tav>
                        <p:tav tm="100000">
                          <p:val>
                            <p:fltVal val="0"/>
                          </p:val>
                        </p:tav>
                      </p:tavLst>
                    </p:anim>
                    <p:animEffect transition="in" filter="fade">
                      <p:cBhvr>
                        <p:cTn dur="1000"/>
                        <p:tgtEl>
                          <p:spTgt spid="37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72" grpId="1"/>
    </p:bldLst>
  </p:timing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26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21" Type="http://schemas.openxmlformats.org/officeDocument/2006/relationships/slideLayout" Target="../slideLayouts/slideLayout21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5" Type="http://schemas.openxmlformats.org/officeDocument/2006/relationships/slideLayout" Target="../slideLayouts/slideLayout25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24" Type="http://schemas.openxmlformats.org/officeDocument/2006/relationships/slideLayout" Target="../slideLayouts/slideLayout24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3.xml"/><Relationship Id="rId3" Type="http://schemas.openxmlformats.org/officeDocument/2006/relationships/slideLayout" Target="../slideLayouts/slideLayout28.xml"/><Relationship Id="rId7" Type="http://schemas.openxmlformats.org/officeDocument/2006/relationships/slideLayout" Target="../slideLayouts/slideLayout32.xml"/><Relationship Id="rId12" Type="http://schemas.openxmlformats.org/officeDocument/2006/relationships/theme" Target="../theme/theme2.xml"/><Relationship Id="rId2" Type="http://schemas.openxmlformats.org/officeDocument/2006/relationships/slideLayout" Target="../slideLayouts/slideLayout27.xml"/><Relationship Id="rId1" Type="http://schemas.openxmlformats.org/officeDocument/2006/relationships/slideLayout" Target="../slideLayouts/slideLayout26.xml"/><Relationship Id="rId6" Type="http://schemas.openxmlformats.org/officeDocument/2006/relationships/slideLayout" Target="../slideLayouts/slideLayout31.xml"/><Relationship Id="rId11" Type="http://schemas.openxmlformats.org/officeDocument/2006/relationships/slideLayout" Target="../slideLayouts/slideLayout36.xml"/><Relationship Id="rId5" Type="http://schemas.openxmlformats.org/officeDocument/2006/relationships/slideLayout" Target="../slideLayouts/slideLayout30.xml"/><Relationship Id="rId10" Type="http://schemas.openxmlformats.org/officeDocument/2006/relationships/slideLayout" Target="../slideLayouts/slideLayout35.xml"/><Relationship Id="rId4" Type="http://schemas.openxmlformats.org/officeDocument/2006/relationships/slideLayout" Target="../slideLayouts/slideLayout29.xml"/><Relationship Id="rId9" Type="http://schemas.openxmlformats.org/officeDocument/2006/relationships/slideLayout" Target="../slideLayouts/slideLayout34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4.xml"/><Relationship Id="rId13" Type="http://schemas.openxmlformats.org/officeDocument/2006/relationships/slideLayout" Target="../slideLayouts/slideLayout49.xml"/><Relationship Id="rId18" Type="http://schemas.openxmlformats.org/officeDocument/2006/relationships/slideLayout" Target="../slideLayouts/slideLayout54.xml"/><Relationship Id="rId26" Type="http://schemas.openxmlformats.org/officeDocument/2006/relationships/slideLayout" Target="../slideLayouts/slideLayout62.xml"/><Relationship Id="rId3" Type="http://schemas.openxmlformats.org/officeDocument/2006/relationships/slideLayout" Target="../slideLayouts/slideLayout39.xml"/><Relationship Id="rId21" Type="http://schemas.openxmlformats.org/officeDocument/2006/relationships/slideLayout" Target="../slideLayouts/slideLayout57.xml"/><Relationship Id="rId7" Type="http://schemas.openxmlformats.org/officeDocument/2006/relationships/slideLayout" Target="../slideLayouts/slideLayout43.xml"/><Relationship Id="rId12" Type="http://schemas.openxmlformats.org/officeDocument/2006/relationships/slideLayout" Target="../slideLayouts/slideLayout48.xml"/><Relationship Id="rId17" Type="http://schemas.openxmlformats.org/officeDocument/2006/relationships/slideLayout" Target="../slideLayouts/slideLayout53.xml"/><Relationship Id="rId25" Type="http://schemas.openxmlformats.org/officeDocument/2006/relationships/slideLayout" Target="../slideLayouts/slideLayout61.xml"/><Relationship Id="rId2" Type="http://schemas.openxmlformats.org/officeDocument/2006/relationships/slideLayout" Target="../slideLayouts/slideLayout38.xml"/><Relationship Id="rId16" Type="http://schemas.openxmlformats.org/officeDocument/2006/relationships/slideLayout" Target="../slideLayouts/slideLayout52.xml"/><Relationship Id="rId20" Type="http://schemas.openxmlformats.org/officeDocument/2006/relationships/slideLayout" Target="../slideLayouts/slideLayout56.xml"/><Relationship Id="rId29" Type="http://schemas.openxmlformats.org/officeDocument/2006/relationships/slideLayout" Target="../slideLayouts/slideLayout65.xml"/><Relationship Id="rId1" Type="http://schemas.openxmlformats.org/officeDocument/2006/relationships/slideLayout" Target="../slideLayouts/slideLayout37.xml"/><Relationship Id="rId6" Type="http://schemas.openxmlformats.org/officeDocument/2006/relationships/slideLayout" Target="../slideLayouts/slideLayout42.xml"/><Relationship Id="rId11" Type="http://schemas.openxmlformats.org/officeDocument/2006/relationships/slideLayout" Target="../slideLayouts/slideLayout47.xml"/><Relationship Id="rId24" Type="http://schemas.openxmlformats.org/officeDocument/2006/relationships/slideLayout" Target="../slideLayouts/slideLayout60.xml"/><Relationship Id="rId32" Type="http://schemas.openxmlformats.org/officeDocument/2006/relationships/theme" Target="../theme/theme3.xml"/><Relationship Id="rId5" Type="http://schemas.openxmlformats.org/officeDocument/2006/relationships/slideLayout" Target="../slideLayouts/slideLayout41.xml"/><Relationship Id="rId15" Type="http://schemas.openxmlformats.org/officeDocument/2006/relationships/slideLayout" Target="../slideLayouts/slideLayout51.xml"/><Relationship Id="rId23" Type="http://schemas.openxmlformats.org/officeDocument/2006/relationships/slideLayout" Target="../slideLayouts/slideLayout59.xml"/><Relationship Id="rId28" Type="http://schemas.openxmlformats.org/officeDocument/2006/relationships/slideLayout" Target="../slideLayouts/slideLayout64.xml"/><Relationship Id="rId10" Type="http://schemas.openxmlformats.org/officeDocument/2006/relationships/slideLayout" Target="../slideLayouts/slideLayout46.xml"/><Relationship Id="rId19" Type="http://schemas.openxmlformats.org/officeDocument/2006/relationships/slideLayout" Target="../slideLayouts/slideLayout55.xml"/><Relationship Id="rId31" Type="http://schemas.openxmlformats.org/officeDocument/2006/relationships/slideLayout" Target="../slideLayouts/slideLayout67.xml"/><Relationship Id="rId4" Type="http://schemas.openxmlformats.org/officeDocument/2006/relationships/slideLayout" Target="../slideLayouts/slideLayout40.xml"/><Relationship Id="rId9" Type="http://schemas.openxmlformats.org/officeDocument/2006/relationships/slideLayout" Target="../slideLayouts/slideLayout45.xml"/><Relationship Id="rId14" Type="http://schemas.openxmlformats.org/officeDocument/2006/relationships/slideLayout" Target="../slideLayouts/slideLayout50.xml"/><Relationship Id="rId22" Type="http://schemas.openxmlformats.org/officeDocument/2006/relationships/slideLayout" Target="../slideLayouts/slideLayout58.xml"/><Relationship Id="rId27" Type="http://schemas.openxmlformats.org/officeDocument/2006/relationships/slideLayout" Target="../slideLayouts/slideLayout63.xml"/><Relationship Id="rId30" Type="http://schemas.openxmlformats.org/officeDocument/2006/relationships/slideLayout" Target="../slideLayouts/slideLayout66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15354415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77" r:id="rId1"/>
    <p:sldLayoutId id="2147483678" r:id="rId2"/>
    <p:sldLayoutId id="2147483679" r:id="rId3"/>
    <p:sldLayoutId id="2147483680" r:id="rId4"/>
    <p:sldLayoutId id="2147483681" r:id="rId5"/>
    <p:sldLayoutId id="2147483682" r:id="rId6"/>
    <p:sldLayoutId id="2147483683" r:id="rId7"/>
    <p:sldLayoutId id="2147483684" r:id="rId8"/>
    <p:sldLayoutId id="2147483685" r:id="rId9"/>
    <p:sldLayoutId id="2147483686" r:id="rId10"/>
    <p:sldLayoutId id="2147483687" r:id="rId11"/>
    <p:sldLayoutId id="2147483688" r:id="rId12"/>
    <p:sldLayoutId id="2147483689" r:id="rId13"/>
    <p:sldLayoutId id="2147483690" r:id="rId14"/>
    <p:sldLayoutId id="2147483691" r:id="rId15"/>
    <p:sldLayoutId id="2147483692" r:id="rId16"/>
    <p:sldLayoutId id="2147483693" r:id="rId17"/>
    <p:sldLayoutId id="2147483694" r:id="rId18"/>
    <p:sldLayoutId id="2147483695" r:id="rId19"/>
    <p:sldLayoutId id="2147483696" r:id="rId20"/>
    <p:sldLayoutId id="2147483697" r:id="rId21"/>
    <p:sldLayoutId id="2147483698" r:id="rId22"/>
    <p:sldLayoutId id="2147483699" r:id="rId23"/>
    <p:sldLayoutId id="2147483700" r:id="rId24"/>
    <p:sldLayoutId id="2147483701" r:id="rId25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r-F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u titre 1">
            <a:extLst>
              <a:ext uri="{FF2B5EF4-FFF2-40B4-BE49-F238E27FC236}">
                <a16:creationId xmlns:a16="http://schemas.microsoft.com/office/drawing/2014/main" id="{B910E63B-CBE0-4DE7-8F31-57A24700039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fr-FR"/>
              <a:t>Modifiez le style du titre</a:t>
            </a:r>
          </a:p>
        </p:txBody>
      </p:sp>
      <p:sp>
        <p:nvSpPr>
          <p:cNvPr id="3" name="Espace réservé du texte 2">
            <a:extLst>
              <a:ext uri="{FF2B5EF4-FFF2-40B4-BE49-F238E27FC236}">
                <a16:creationId xmlns:a16="http://schemas.microsoft.com/office/drawing/2014/main" id="{0960DDCA-C76C-4535-931C-279B2B80A448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fr-FR"/>
              <a:t>Modifier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</a:p>
        </p:txBody>
      </p:sp>
      <p:sp>
        <p:nvSpPr>
          <p:cNvPr id="4" name="Espace réservé de la date 3">
            <a:extLst>
              <a:ext uri="{FF2B5EF4-FFF2-40B4-BE49-F238E27FC236}">
                <a16:creationId xmlns:a16="http://schemas.microsoft.com/office/drawing/2014/main" id="{208FC299-81A2-4509-97DB-47855630CCD1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DEDA7BAA-EA2D-4B89-B472-FFCB1E18CD93}" type="datetimeFigureOut">
              <a:rPr lang="fr-FR" smtClean="0"/>
              <a:t>10/05/2019</a:t>
            </a:fld>
            <a:endParaRPr lang="fr-FR"/>
          </a:p>
        </p:txBody>
      </p:sp>
      <p:sp>
        <p:nvSpPr>
          <p:cNvPr id="5" name="Espace réservé du pied de page 4">
            <a:extLst>
              <a:ext uri="{FF2B5EF4-FFF2-40B4-BE49-F238E27FC236}">
                <a16:creationId xmlns:a16="http://schemas.microsoft.com/office/drawing/2014/main" id="{8C33C2BD-9E9D-4B93-BF92-8398588B443B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fr-FR"/>
          </a:p>
        </p:txBody>
      </p:sp>
      <p:sp>
        <p:nvSpPr>
          <p:cNvPr id="6" name="Espace réservé du numéro de diapositive 5">
            <a:extLst>
              <a:ext uri="{FF2B5EF4-FFF2-40B4-BE49-F238E27FC236}">
                <a16:creationId xmlns:a16="http://schemas.microsoft.com/office/drawing/2014/main" id="{1EF5B41A-2CFD-4A9A-A5C5-163291879A29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94212289-527F-4616-8E3D-B43A7E89F1AE}" type="slidenum">
              <a:rPr lang="fr-FR" smtClean="0"/>
              <a:t>‹N°›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335767632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03" r:id="rId1"/>
    <p:sldLayoutId id="2147483704" r:id="rId2"/>
    <p:sldLayoutId id="2147483705" r:id="rId3"/>
    <p:sldLayoutId id="2147483706" r:id="rId4"/>
    <p:sldLayoutId id="2147483707" r:id="rId5"/>
    <p:sldLayoutId id="2147483708" r:id="rId6"/>
    <p:sldLayoutId id="2147483709" r:id="rId7"/>
    <p:sldLayoutId id="2147483710" r:id="rId8"/>
    <p:sldLayoutId id="2147483711" r:id="rId9"/>
    <p:sldLayoutId id="2147483712" r:id="rId10"/>
    <p:sldLayoutId id="2147483713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r-F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519249" y="339602"/>
            <a:ext cx="11151917" cy="498598"/>
          </a:xfrm>
          <a:prstGeom prst="rect">
            <a:avLst/>
          </a:prstGeom>
        </p:spPr>
        <p:txBody>
          <a:bodyPr vert="horz" wrap="square" lIns="0" tIns="0" rIns="0" bIns="0" rtlCol="0" anchor="t">
            <a:spAutoFit/>
          </a:bodyPr>
          <a:lstStyle/>
          <a:p>
            <a:r>
              <a:rPr lang="en-US" dirty="0"/>
              <a:t>Click to edit Master title style</a:t>
            </a:r>
          </a:p>
        </p:txBody>
      </p:sp>
    </p:spTree>
    <p:extLst>
      <p:ext uri="{BB962C8B-B14F-4D97-AF65-F5344CB8AC3E}">
        <p14:creationId xmlns:p14="http://schemas.microsoft.com/office/powerpoint/2010/main" val="90582778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15" r:id="rId1"/>
    <p:sldLayoutId id="2147483716" r:id="rId2"/>
    <p:sldLayoutId id="2147483717" r:id="rId3"/>
    <p:sldLayoutId id="2147483718" r:id="rId4"/>
    <p:sldLayoutId id="2147483719" r:id="rId5"/>
    <p:sldLayoutId id="2147483720" r:id="rId6"/>
    <p:sldLayoutId id="2147483721" r:id="rId7"/>
    <p:sldLayoutId id="2147483722" r:id="rId8"/>
    <p:sldLayoutId id="2147483723" r:id="rId9"/>
    <p:sldLayoutId id="2147483724" r:id="rId10"/>
    <p:sldLayoutId id="2147483725" r:id="rId11"/>
    <p:sldLayoutId id="2147483726" r:id="rId12"/>
    <p:sldLayoutId id="2147483727" r:id="rId13"/>
    <p:sldLayoutId id="2147483728" r:id="rId14"/>
    <p:sldLayoutId id="2147483729" r:id="rId15"/>
    <p:sldLayoutId id="2147483730" r:id="rId16"/>
    <p:sldLayoutId id="2147483731" r:id="rId17"/>
    <p:sldLayoutId id="2147483732" r:id="rId18"/>
    <p:sldLayoutId id="2147483733" r:id="rId19"/>
    <p:sldLayoutId id="2147483734" r:id="rId20"/>
    <p:sldLayoutId id="2147483735" r:id="rId21"/>
    <p:sldLayoutId id="2147483736" r:id="rId22"/>
    <p:sldLayoutId id="2147483737" r:id="rId23"/>
    <p:sldLayoutId id="2147483738" r:id="rId24"/>
    <p:sldLayoutId id="2147483739" r:id="rId25"/>
    <p:sldLayoutId id="2147483740" r:id="rId26"/>
    <p:sldLayoutId id="2147483741" r:id="rId27"/>
    <p:sldLayoutId id="2147483742" r:id="rId28"/>
    <p:sldLayoutId id="2147483743" r:id="rId29"/>
    <p:sldLayoutId id="2147483744" r:id="rId30"/>
    <p:sldLayoutId id="2147483745" r:id="rId31"/>
  </p:sldLayoutIdLst>
  <mc:AlternateContent xmlns:mc="http://schemas.openxmlformats.org/markup-compatibility/2006" xmlns:p14="http://schemas.microsoft.com/office/powerpoint/2010/main">
    <mc:Choice Requires="p14">
      <p:transition p14:dur="10" advTm="10000">
        <p:wipe/>
      </p:transition>
    </mc:Choice>
    <mc:Fallback xmlns="">
      <p:transition advTm="10000">
        <p:wipe/>
      </p:transition>
    </mc:Fallback>
  </mc:AlternateContent>
  <p:hf hdr="0" dt="0"/>
  <p:txStyles>
    <p:titleStyle>
      <a:lvl1pPr algn="l" defTabSz="914363" rtl="0" eaLnBrk="1" latinLnBrk="0" hangingPunct="1">
        <a:lnSpc>
          <a:spcPct val="90000"/>
        </a:lnSpc>
        <a:spcBef>
          <a:spcPct val="0"/>
        </a:spcBef>
        <a:buNone/>
        <a:defRPr lang="en-US" sz="3600" b="0" kern="1200" cap="none" spc="-100" baseline="0" dirty="0" smtClean="0">
          <a:ln w="3175">
            <a:noFill/>
          </a:ln>
          <a:solidFill>
            <a:schemeClr val="tx1">
              <a:lumMod val="65000"/>
              <a:lumOff val="35000"/>
            </a:schemeClr>
          </a:solidFill>
          <a:effectLst/>
          <a:latin typeface="+mj-lt"/>
          <a:ea typeface="+mn-ea"/>
          <a:cs typeface="Arial" charset="0"/>
        </a:defRPr>
      </a:lvl1pPr>
    </p:titleStyle>
    <p:bodyStyle>
      <a:lvl1pPr marL="460375" indent="-460375" algn="l" defTabSz="914363" rtl="0" eaLnBrk="1" latinLnBrk="0" hangingPunct="1">
        <a:lnSpc>
          <a:spcPct val="90000"/>
        </a:lnSpc>
        <a:spcBef>
          <a:spcPct val="20000"/>
        </a:spcBef>
        <a:buClr>
          <a:schemeClr val="accent1"/>
        </a:buClr>
        <a:buSzPct val="90000"/>
        <a:buFont typeface="Wingdings" pitchFamily="2" charset="2"/>
        <a:buChar char="§"/>
        <a:defRPr sz="3200" kern="1200" spc="-70" baseline="0">
          <a:gradFill>
            <a:gsLst>
              <a:gs pos="0">
                <a:schemeClr val="tx1"/>
              </a:gs>
              <a:gs pos="86000">
                <a:schemeClr val="tx1"/>
              </a:gs>
            </a:gsLst>
            <a:lin ang="5400000" scaled="0"/>
          </a:gradFill>
          <a:latin typeface="+mn-lt"/>
          <a:ea typeface="+mn-ea"/>
          <a:cs typeface="+mn-cs"/>
        </a:defRPr>
      </a:lvl1pPr>
      <a:lvl2pPr marL="855663" indent="-395288" algn="l" defTabSz="914363" rtl="0" eaLnBrk="1" latinLnBrk="0" hangingPunct="1">
        <a:lnSpc>
          <a:spcPct val="90000"/>
        </a:lnSpc>
        <a:spcBef>
          <a:spcPct val="20000"/>
        </a:spcBef>
        <a:buClr>
          <a:schemeClr val="accent1"/>
        </a:buClr>
        <a:buSzPct val="90000"/>
        <a:buFont typeface="Wingdings" pitchFamily="2" charset="2"/>
        <a:buChar char="§"/>
        <a:defRPr sz="2800" kern="1200" spc="-70" baseline="0">
          <a:gradFill>
            <a:gsLst>
              <a:gs pos="0">
                <a:schemeClr val="tx1"/>
              </a:gs>
              <a:gs pos="86000">
                <a:schemeClr val="tx1"/>
              </a:gs>
            </a:gsLst>
            <a:lin ang="5400000" scaled="0"/>
          </a:gradFill>
          <a:latin typeface="+mn-lt"/>
          <a:ea typeface="+mn-ea"/>
          <a:cs typeface="+mn-cs"/>
        </a:defRPr>
      </a:lvl2pPr>
      <a:lvl3pPr marL="1258888" indent="-403225" algn="l" defTabSz="914363" rtl="0" eaLnBrk="1" latinLnBrk="0" hangingPunct="1">
        <a:lnSpc>
          <a:spcPct val="90000"/>
        </a:lnSpc>
        <a:spcBef>
          <a:spcPct val="20000"/>
        </a:spcBef>
        <a:buClr>
          <a:schemeClr val="accent1"/>
        </a:buClr>
        <a:buSzPct val="90000"/>
        <a:buFont typeface="Wingdings" pitchFamily="2" charset="2"/>
        <a:buChar char="§"/>
        <a:defRPr sz="2400" kern="1200" spc="-70" baseline="0">
          <a:gradFill>
            <a:gsLst>
              <a:gs pos="0">
                <a:schemeClr val="tx1"/>
              </a:gs>
              <a:gs pos="86000">
                <a:schemeClr val="tx1"/>
              </a:gs>
            </a:gsLst>
            <a:lin ang="5400000" scaled="0"/>
          </a:gradFill>
          <a:latin typeface="+mn-lt"/>
          <a:ea typeface="+mn-ea"/>
          <a:cs typeface="+mn-cs"/>
        </a:defRPr>
      </a:lvl3pPr>
      <a:lvl4pPr marL="1604963" indent="-346075" algn="l" defTabSz="914363" rtl="0" eaLnBrk="1" latinLnBrk="0" hangingPunct="1">
        <a:lnSpc>
          <a:spcPct val="90000"/>
        </a:lnSpc>
        <a:spcBef>
          <a:spcPct val="20000"/>
        </a:spcBef>
        <a:buClr>
          <a:schemeClr val="accent1"/>
        </a:buClr>
        <a:buSzPct val="90000"/>
        <a:buFont typeface="Wingdings" pitchFamily="2" charset="2"/>
        <a:buChar char="§"/>
        <a:defRPr sz="2000" kern="1200" spc="-70" baseline="0">
          <a:gradFill>
            <a:gsLst>
              <a:gs pos="0">
                <a:schemeClr val="tx1"/>
              </a:gs>
              <a:gs pos="86000">
                <a:schemeClr val="tx1"/>
              </a:gs>
            </a:gsLst>
            <a:lin ang="5400000" scaled="0"/>
          </a:gradFill>
          <a:latin typeface="+mn-lt"/>
          <a:ea typeface="+mn-ea"/>
          <a:cs typeface="+mn-cs"/>
        </a:defRPr>
      </a:lvl4pPr>
      <a:lvl5pPr marL="1941513" indent="-336550" algn="l" defTabSz="914363" rtl="0" eaLnBrk="1" latinLnBrk="0" hangingPunct="1">
        <a:lnSpc>
          <a:spcPct val="90000"/>
        </a:lnSpc>
        <a:spcBef>
          <a:spcPct val="20000"/>
        </a:spcBef>
        <a:buClr>
          <a:schemeClr val="accent1"/>
        </a:buClr>
        <a:buSzPct val="90000"/>
        <a:buFont typeface="Wingdings" pitchFamily="2" charset="2"/>
        <a:buChar char="§"/>
        <a:defRPr sz="2000" kern="1200" spc="-70" baseline="0">
          <a:gradFill>
            <a:gsLst>
              <a:gs pos="0">
                <a:schemeClr val="tx1"/>
              </a:gs>
              <a:gs pos="86000">
                <a:schemeClr val="tx1"/>
              </a:gs>
            </a:gsLst>
            <a:lin ang="5400000" scaled="0"/>
          </a:gradFill>
          <a:latin typeface="+mn-lt"/>
          <a:ea typeface="+mn-ea"/>
          <a:cs typeface="+mn-cs"/>
        </a:defRPr>
      </a:lvl5pPr>
      <a:lvl6pPr marL="2514499" indent="-228591" algn="l" defTabSz="914363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681" indent="-228591" algn="l" defTabSz="914363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8863" indent="-228591" algn="l" defTabSz="914363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045" indent="-228591" algn="l" defTabSz="914363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36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182" algn="l" defTabSz="91436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363" algn="l" defTabSz="91436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545" algn="l" defTabSz="91436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727" algn="l" defTabSz="91436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5909" algn="l" defTabSz="91436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090" algn="l" defTabSz="91436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272" algn="l" defTabSz="91436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454" algn="l" defTabSz="91436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5.xml"/><Relationship Id="rId2" Type="http://schemas.openxmlformats.org/officeDocument/2006/relationships/video" Target="../media/media1.mp4"/><Relationship Id="rId1" Type="http://schemas.microsoft.com/office/2007/relationships/media" Target="../media/media1.mp4"/><Relationship Id="rId6" Type="http://schemas.openxmlformats.org/officeDocument/2006/relationships/image" Target="../media/image23.png"/><Relationship Id="rId5" Type="http://schemas.openxmlformats.org/officeDocument/2006/relationships/image" Target="../media/image22.png"/><Relationship Id="rId4" Type="http://schemas.openxmlformats.org/officeDocument/2006/relationships/notesSlide" Target="../notesSlides/notesSlide1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.pn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26.xml"/><Relationship Id="rId4" Type="http://schemas.openxmlformats.org/officeDocument/2006/relationships/image" Target="../media/image40.jpeg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.pn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26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.jp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56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2.pn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67.xml"/></Relationships>
</file>

<file path=ppt/slides/_rels/slide14.xml.rels><?xml version="1.0" encoding="UTF-8" standalone="yes"?>
<Relationships xmlns="http://schemas.openxmlformats.org/package/2006/relationships"><Relationship Id="rId8" Type="http://schemas.openxmlformats.org/officeDocument/2006/relationships/image" Target="../media/image47.png"/><Relationship Id="rId13" Type="http://schemas.openxmlformats.org/officeDocument/2006/relationships/image" Target="../media/image500.png"/><Relationship Id="rId18" Type="http://schemas.openxmlformats.org/officeDocument/2006/relationships/image" Target="../media/image52.png"/><Relationship Id="rId3" Type="http://schemas.openxmlformats.org/officeDocument/2006/relationships/image" Target="../media/image21.png"/><Relationship Id="rId7" Type="http://schemas.openxmlformats.org/officeDocument/2006/relationships/image" Target="../media/image46.png"/><Relationship Id="rId12" Type="http://schemas.openxmlformats.org/officeDocument/2006/relationships/image" Target="../media/image50.png"/><Relationship Id="rId17" Type="http://schemas.openxmlformats.org/officeDocument/2006/relationships/slide" Target="slide17.xml"/><Relationship Id="rId2" Type="http://schemas.openxmlformats.org/officeDocument/2006/relationships/notesSlide" Target="../notesSlides/notesSlide14.xml"/><Relationship Id="rId16" Type="http://schemas.openxmlformats.org/officeDocument/2006/relationships/image" Target="../media/image510.png"/><Relationship Id="rId1" Type="http://schemas.openxmlformats.org/officeDocument/2006/relationships/slideLayout" Target="../slideLayouts/slideLayout26.xml"/><Relationship Id="rId6" Type="http://schemas.openxmlformats.org/officeDocument/2006/relationships/image" Target="../media/image45.png"/><Relationship Id="rId11" Type="http://schemas.openxmlformats.org/officeDocument/2006/relationships/slide" Target="slide15.xml"/><Relationship Id="rId5" Type="http://schemas.openxmlformats.org/officeDocument/2006/relationships/image" Target="../media/image44.png"/><Relationship Id="rId15" Type="http://schemas.openxmlformats.org/officeDocument/2006/relationships/image" Target="../media/image51.png"/><Relationship Id="rId10" Type="http://schemas.openxmlformats.org/officeDocument/2006/relationships/image" Target="../media/image49.png"/><Relationship Id="rId4" Type="http://schemas.openxmlformats.org/officeDocument/2006/relationships/image" Target="../media/image43.png"/><Relationship Id="rId9" Type="http://schemas.openxmlformats.org/officeDocument/2006/relationships/image" Target="../media/image48.png"/><Relationship Id="rId14" Type="http://schemas.openxmlformats.org/officeDocument/2006/relationships/slide" Target="slide16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3.png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26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4.png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26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5.jpeg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26.xml"/></Relationships>
</file>

<file path=ppt/slides/_rels/slide18.xml.rels><?xml version="1.0" encoding="UTF-8" standalone="yes"?>
<Relationships xmlns="http://schemas.openxmlformats.org/package/2006/relationships"><Relationship Id="rId8" Type="http://schemas.openxmlformats.org/officeDocument/2006/relationships/image" Target="../media/image47.png"/><Relationship Id="rId13" Type="http://schemas.openxmlformats.org/officeDocument/2006/relationships/image" Target="../media/image500.png"/><Relationship Id="rId18" Type="http://schemas.openxmlformats.org/officeDocument/2006/relationships/image" Target="../media/image52.png"/><Relationship Id="rId3" Type="http://schemas.openxmlformats.org/officeDocument/2006/relationships/image" Target="../media/image21.png"/><Relationship Id="rId7" Type="http://schemas.openxmlformats.org/officeDocument/2006/relationships/image" Target="../media/image46.png"/><Relationship Id="rId12" Type="http://schemas.openxmlformats.org/officeDocument/2006/relationships/image" Target="../media/image50.png"/><Relationship Id="rId17" Type="http://schemas.openxmlformats.org/officeDocument/2006/relationships/slide" Target="slide17.xml"/><Relationship Id="rId2" Type="http://schemas.openxmlformats.org/officeDocument/2006/relationships/notesSlide" Target="../notesSlides/notesSlide18.xml"/><Relationship Id="rId16" Type="http://schemas.openxmlformats.org/officeDocument/2006/relationships/image" Target="../media/image510.png"/><Relationship Id="rId1" Type="http://schemas.openxmlformats.org/officeDocument/2006/relationships/slideLayout" Target="../slideLayouts/slideLayout26.xml"/><Relationship Id="rId6" Type="http://schemas.openxmlformats.org/officeDocument/2006/relationships/image" Target="../media/image45.png"/><Relationship Id="rId11" Type="http://schemas.openxmlformats.org/officeDocument/2006/relationships/slide" Target="slide15.xml"/><Relationship Id="rId5" Type="http://schemas.openxmlformats.org/officeDocument/2006/relationships/image" Target="../media/image44.png"/><Relationship Id="rId15" Type="http://schemas.openxmlformats.org/officeDocument/2006/relationships/image" Target="../media/image51.png"/><Relationship Id="rId10" Type="http://schemas.openxmlformats.org/officeDocument/2006/relationships/image" Target="../media/image49.png"/><Relationship Id="rId4" Type="http://schemas.openxmlformats.org/officeDocument/2006/relationships/image" Target="../media/image43.png"/><Relationship Id="rId9" Type="http://schemas.openxmlformats.org/officeDocument/2006/relationships/image" Target="../media/image48.png"/><Relationship Id="rId14" Type="http://schemas.openxmlformats.org/officeDocument/2006/relationships/slide" Target="slide16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7.xml"/><Relationship Id="rId2" Type="http://schemas.openxmlformats.org/officeDocument/2006/relationships/video" Target="../media/media1.mp4"/><Relationship Id="rId1" Type="http://schemas.microsoft.com/office/2007/relationships/media" Target="../media/media1.mp4"/><Relationship Id="rId5" Type="http://schemas.openxmlformats.org/officeDocument/2006/relationships/image" Target="../media/image22.png"/><Relationship Id="rId4" Type="http://schemas.openxmlformats.org/officeDocument/2006/relationships/notesSlide" Target="../notesSlides/notesSlide19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jpe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4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.jpe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7.xml"/></Relationships>
</file>

<file path=ppt/slides/_rels/slide4.xml.rels><?xml version="1.0" encoding="UTF-8" standalone="yes"?>
<Relationships xmlns="http://schemas.openxmlformats.org/package/2006/relationships"><Relationship Id="rId8" Type="http://schemas.openxmlformats.org/officeDocument/2006/relationships/image" Target="../media/image29.png"/><Relationship Id="rId3" Type="http://schemas.openxmlformats.org/officeDocument/2006/relationships/image" Target="../media/image26.png"/><Relationship Id="rId7" Type="http://schemas.openxmlformats.org/officeDocument/2006/relationships/slide" Target="slide7.xml"/><Relationship Id="rId12" Type="http://schemas.openxmlformats.org/officeDocument/2006/relationships/image" Target="../media/image33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26.xml"/><Relationship Id="rId6" Type="http://schemas.openxmlformats.org/officeDocument/2006/relationships/image" Target="../media/image30.png"/><Relationship Id="rId11" Type="http://schemas.openxmlformats.org/officeDocument/2006/relationships/image" Target="../media/image32.png"/><Relationship Id="rId5" Type="http://schemas.openxmlformats.org/officeDocument/2006/relationships/image" Target="../media/image28.png"/><Relationship Id="rId10" Type="http://schemas.openxmlformats.org/officeDocument/2006/relationships/slide" Target="slide5.xml"/><Relationship Id="rId4" Type="http://schemas.openxmlformats.org/officeDocument/2006/relationships/image" Target="../media/image27.jpeg"/><Relationship Id="rId9" Type="http://schemas.openxmlformats.org/officeDocument/2006/relationships/image" Target="../media/image31.png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26.xml"/><Relationship Id="rId4" Type="http://schemas.openxmlformats.org/officeDocument/2006/relationships/image" Target="../media/image35.png"/></Relationships>
</file>

<file path=ppt/slides/_rels/slide6.xml.rels><?xml version="1.0" encoding="UTF-8" standalone="yes"?>
<Relationships xmlns="http://schemas.openxmlformats.org/package/2006/relationships"><Relationship Id="rId8" Type="http://schemas.openxmlformats.org/officeDocument/2006/relationships/image" Target="../media/image29.png"/><Relationship Id="rId3" Type="http://schemas.openxmlformats.org/officeDocument/2006/relationships/image" Target="../media/image26.png"/><Relationship Id="rId7" Type="http://schemas.openxmlformats.org/officeDocument/2006/relationships/slide" Target="slide7.xml"/><Relationship Id="rId12" Type="http://schemas.openxmlformats.org/officeDocument/2006/relationships/image" Target="../media/image33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26.xml"/><Relationship Id="rId6" Type="http://schemas.openxmlformats.org/officeDocument/2006/relationships/image" Target="../media/image30.png"/><Relationship Id="rId11" Type="http://schemas.openxmlformats.org/officeDocument/2006/relationships/image" Target="../media/image32.png"/><Relationship Id="rId5" Type="http://schemas.openxmlformats.org/officeDocument/2006/relationships/image" Target="../media/image28.png"/><Relationship Id="rId10" Type="http://schemas.openxmlformats.org/officeDocument/2006/relationships/slide" Target="slide5.xml"/><Relationship Id="rId4" Type="http://schemas.openxmlformats.org/officeDocument/2006/relationships/image" Target="../media/image27.jpeg"/><Relationship Id="rId9" Type="http://schemas.openxmlformats.org/officeDocument/2006/relationships/image" Target="../media/image31.pn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.png"/><Relationship Id="rId7" Type="http://schemas.openxmlformats.org/officeDocument/2006/relationships/image" Target="../media/image37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26.xml"/><Relationship Id="rId6" Type="http://schemas.openxmlformats.org/officeDocument/2006/relationships/customXml" Target="../ink/ink1.xml"/><Relationship Id="rId5" Type="http://schemas.openxmlformats.org/officeDocument/2006/relationships/image" Target="../media/image37.jpeg"/><Relationship Id="rId4" Type="http://schemas.openxmlformats.org/officeDocument/2006/relationships/image" Target="../media/image36.pn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.jpe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27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26.xml"/><Relationship Id="rId4" Type="http://schemas.openxmlformats.org/officeDocument/2006/relationships/image" Target="../media/image39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Ellipse 16">
            <a:extLst>
              <a:ext uri="{FF2B5EF4-FFF2-40B4-BE49-F238E27FC236}">
                <a16:creationId xmlns:a16="http://schemas.microsoft.com/office/drawing/2014/main" id="{3A6E9405-8CA4-4B3B-95D1-1A96515D8FE2}"/>
              </a:ext>
            </a:extLst>
          </p:cNvPr>
          <p:cNvSpPr/>
          <p:nvPr/>
        </p:nvSpPr>
        <p:spPr>
          <a:xfrm>
            <a:off x="-960121" y="-3707657"/>
            <a:ext cx="14112240" cy="14232672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Branding Medium"/>
              <a:ea typeface="+mn-ea"/>
              <a:cs typeface="+mn-cs"/>
            </a:endParaRPr>
          </a:p>
        </p:txBody>
      </p:sp>
      <p:sp>
        <p:nvSpPr>
          <p:cNvPr id="13" name="Ellipse 12">
            <a:extLst>
              <a:ext uri="{FF2B5EF4-FFF2-40B4-BE49-F238E27FC236}">
                <a16:creationId xmlns:a16="http://schemas.microsoft.com/office/drawing/2014/main" id="{64EA88DE-FD05-492B-AB37-5A5E74145BC4}"/>
              </a:ext>
            </a:extLst>
          </p:cNvPr>
          <p:cNvSpPr/>
          <p:nvPr/>
        </p:nvSpPr>
        <p:spPr>
          <a:xfrm>
            <a:off x="-960120" y="-3687336"/>
            <a:ext cx="14112240" cy="14232672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Branding Medium"/>
              <a:ea typeface="+mn-ea"/>
              <a:cs typeface="+mn-cs"/>
            </a:endParaRPr>
          </a:p>
        </p:txBody>
      </p:sp>
      <p:sp>
        <p:nvSpPr>
          <p:cNvPr id="15" name="Ellipse 14">
            <a:extLst>
              <a:ext uri="{FF2B5EF4-FFF2-40B4-BE49-F238E27FC236}">
                <a16:creationId xmlns:a16="http://schemas.microsoft.com/office/drawing/2014/main" id="{D8B2F56C-C0FE-4DE3-9E76-259535206F2F}"/>
              </a:ext>
            </a:extLst>
          </p:cNvPr>
          <p:cNvSpPr/>
          <p:nvPr/>
        </p:nvSpPr>
        <p:spPr>
          <a:xfrm>
            <a:off x="-960121" y="-3707657"/>
            <a:ext cx="14112240" cy="14232672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Branding Medium"/>
              <a:ea typeface="+mn-ea"/>
              <a:cs typeface="+mn-cs"/>
            </a:endParaRPr>
          </a:p>
        </p:txBody>
      </p:sp>
      <p:pic>
        <p:nvPicPr>
          <p:cNvPr id="18" name="Vidéo">
            <a:hlinkClick r:id="" action="ppaction://media"/>
            <a:extLst>
              <a:ext uri="{FF2B5EF4-FFF2-40B4-BE49-F238E27FC236}">
                <a16:creationId xmlns:a16="http://schemas.microsoft.com/office/drawing/2014/main" id="{22AD8B5B-0313-401E-8E5C-8B94EE645E55}"/>
              </a:ext>
            </a:extLst>
          </p:cNvPr>
          <p:cNvPicPr>
            <a:picLocks noChangeAspect="1"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5">
            <a:duotone>
              <a:prstClr val="black"/>
              <a:schemeClr val="accent1">
                <a:tint val="45000"/>
                <a:satMod val="400000"/>
              </a:schemeClr>
            </a:duotone>
            <a:lum bright="30000"/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8" name="Rectangle 7">
            <a:extLst>
              <a:ext uri="{FF2B5EF4-FFF2-40B4-BE49-F238E27FC236}">
                <a16:creationId xmlns:a16="http://schemas.microsoft.com/office/drawing/2014/main" id="{580D7DB7-44A5-4DEC-8B81-B440C35F9627}"/>
              </a:ext>
            </a:extLst>
          </p:cNvPr>
          <p:cNvSpPr/>
          <p:nvPr/>
        </p:nvSpPr>
        <p:spPr>
          <a:xfrm>
            <a:off x="0" y="-137652"/>
            <a:ext cx="12192000" cy="7000732"/>
          </a:xfrm>
          <a:prstGeom prst="rect">
            <a:avLst/>
          </a:prstGeom>
          <a:solidFill>
            <a:schemeClr val="bg1">
              <a:alpha val="90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Branding Medium"/>
              <a:ea typeface="+mn-ea"/>
              <a:cs typeface="+mn-cs"/>
            </a:endParaRPr>
          </a:p>
        </p:txBody>
      </p:sp>
      <p:sp>
        <p:nvSpPr>
          <p:cNvPr id="19" name="Oval 51">
            <a:extLst>
              <a:ext uri="{FF2B5EF4-FFF2-40B4-BE49-F238E27FC236}">
                <a16:creationId xmlns:a16="http://schemas.microsoft.com/office/drawing/2014/main" id="{107D6A5B-4906-4706-BAFC-4593204D74B1}"/>
              </a:ext>
            </a:extLst>
          </p:cNvPr>
          <p:cNvSpPr/>
          <p:nvPr/>
        </p:nvSpPr>
        <p:spPr>
          <a:xfrm>
            <a:off x="4309793" y="1168400"/>
            <a:ext cx="3572414" cy="3572414"/>
          </a:xfrm>
          <a:prstGeom prst="ellipse">
            <a:avLst/>
          </a:prstGeom>
          <a:gradFill>
            <a:gsLst>
              <a:gs pos="0">
                <a:schemeClr val="accent1">
                  <a:alpha val="30000"/>
                </a:schemeClr>
              </a:gs>
              <a:gs pos="100000">
                <a:schemeClr val="accent2">
                  <a:alpha val="30000"/>
                </a:schemeClr>
              </a:gs>
            </a:gsLst>
            <a:lin ang="27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Branding Medium"/>
              <a:ea typeface="+mn-ea"/>
              <a:cs typeface="+mn-cs"/>
            </a:endParaRPr>
          </a:p>
        </p:txBody>
      </p:sp>
      <p:sp>
        <p:nvSpPr>
          <p:cNvPr id="38" name="Oval 15">
            <a:extLst>
              <a:ext uri="{FF2B5EF4-FFF2-40B4-BE49-F238E27FC236}">
                <a16:creationId xmlns:a16="http://schemas.microsoft.com/office/drawing/2014/main" id="{AB9DE12C-5755-45CD-A384-B13442E3B12E}"/>
              </a:ext>
            </a:extLst>
          </p:cNvPr>
          <p:cNvSpPr/>
          <p:nvPr/>
        </p:nvSpPr>
        <p:spPr>
          <a:xfrm>
            <a:off x="4309793" y="1168400"/>
            <a:ext cx="3572414" cy="3572414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Branding Medium"/>
              <a:ea typeface="+mn-ea"/>
              <a:cs typeface="+mn-cs"/>
            </a:endParaRPr>
          </a:p>
        </p:txBody>
      </p:sp>
      <p:sp>
        <p:nvSpPr>
          <p:cNvPr id="23" name="Oval 16">
            <a:extLst>
              <a:ext uri="{FF2B5EF4-FFF2-40B4-BE49-F238E27FC236}">
                <a16:creationId xmlns:a16="http://schemas.microsoft.com/office/drawing/2014/main" id="{D771467A-5FC9-4994-9490-E67982B2B2DB}"/>
              </a:ext>
            </a:extLst>
          </p:cNvPr>
          <p:cNvSpPr/>
          <p:nvPr/>
        </p:nvSpPr>
        <p:spPr>
          <a:xfrm>
            <a:off x="4541591" y="1398313"/>
            <a:ext cx="3108818" cy="3108818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127000" dist="38100" dir="5400000" algn="t" rotWithShape="0">
              <a:prstClr val="black">
                <a:alpha val="1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Branding Medium"/>
              <a:ea typeface="+mn-ea"/>
              <a:cs typeface="+mn-cs"/>
            </a:endParaRPr>
          </a:p>
        </p:txBody>
      </p:sp>
      <p:sp>
        <p:nvSpPr>
          <p:cNvPr id="84" name="Forme libre : forme 83">
            <a:extLst>
              <a:ext uri="{FF2B5EF4-FFF2-40B4-BE49-F238E27FC236}">
                <a16:creationId xmlns:a16="http://schemas.microsoft.com/office/drawing/2014/main" id="{017D79A2-3DE9-408B-B483-38AB319A0020}"/>
              </a:ext>
            </a:extLst>
          </p:cNvPr>
          <p:cNvSpPr/>
          <p:nvPr/>
        </p:nvSpPr>
        <p:spPr>
          <a:xfrm>
            <a:off x="5598978" y="2476948"/>
            <a:ext cx="475774" cy="475774"/>
          </a:xfrm>
          <a:custGeom>
            <a:avLst/>
            <a:gdLst>
              <a:gd name="connsiteX0" fmla="*/ 440490 w 443142"/>
              <a:gd name="connsiteY0" fmla="*/ 2341 h 443142"/>
              <a:gd name="connsiteX1" fmla="*/ 78486 w 443142"/>
              <a:gd name="connsiteY1" fmla="*/ 2341 h 443142"/>
              <a:gd name="connsiteX2" fmla="*/ 2341 w 443142"/>
              <a:gd name="connsiteY2" fmla="*/ 78486 h 443142"/>
              <a:gd name="connsiteX3" fmla="*/ 78486 w 443142"/>
              <a:gd name="connsiteY3" fmla="*/ 155880 h 443142"/>
              <a:gd name="connsiteX4" fmla="*/ 287262 w 443142"/>
              <a:gd name="connsiteY4" fmla="*/ 155880 h 443142"/>
              <a:gd name="connsiteX5" fmla="*/ 287262 w 443142"/>
              <a:gd name="connsiteY5" fmla="*/ 364656 h 443142"/>
              <a:gd name="connsiteX6" fmla="*/ 363408 w 443142"/>
              <a:gd name="connsiteY6" fmla="*/ 440802 h 443142"/>
              <a:gd name="connsiteX7" fmla="*/ 440802 w 443142"/>
              <a:gd name="connsiteY7" fmla="*/ 364656 h 443142"/>
              <a:gd name="connsiteX8" fmla="*/ 440490 w 443142"/>
              <a:gd name="connsiteY8" fmla="*/ 2341 h 4431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43142" h="443142">
                <a:moveTo>
                  <a:pt x="440490" y="2341"/>
                </a:moveTo>
                <a:lnTo>
                  <a:pt x="78486" y="2341"/>
                </a:lnTo>
                <a:cubicBezTo>
                  <a:pt x="35420" y="2341"/>
                  <a:pt x="2341" y="36668"/>
                  <a:pt x="2341" y="78486"/>
                </a:cubicBezTo>
                <a:cubicBezTo>
                  <a:pt x="2341" y="121552"/>
                  <a:pt x="35420" y="155880"/>
                  <a:pt x="78486" y="155880"/>
                </a:cubicBezTo>
                <a:lnTo>
                  <a:pt x="287262" y="155880"/>
                </a:lnTo>
                <a:lnTo>
                  <a:pt x="287262" y="364656"/>
                </a:lnTo>
                <a:cubicBezTo>
                  <a:pt x="287262" y="407722"/>
                  <a:pt x="321590" y="440802"/>
                  <a:pt x="363408" y="440802"/>
                </a:cubicBezTo>
                <a:cubicBezTo>
                  <a:pt x="406474" y="440802"/>
                  <a:pt x="440802" y="407722"/>
                  <a:pt x="440802" y="364656"/>
                </a:cubicBezTo>
                <a:lnTo>
                  <a:pt x="440490" y="2341"/>
                </a:lnTo>
                <a:close/>
              </a:path>
            </a:pathLst>
          </a:custGeom>
          <a:solidFill>
            <a:schemeClr val="tx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Branding Medium"/>
              <a:ea typeface="+mn-ea"/>
              <a:cs typeface="+mn-cs"/>
            </a:endParaRPr>
          </a:p>
        </p:txBody>
      </p:sp>
      <p:sp>
        <p:nvSpPr>
          <p:cNvPr id="85" name="Forme libre : forme 84">
            <a:extLst>
              <a:ext uri="{FF2B5EF4-FFF2-40B4-BE49-F238E27FC236}">
                <a16:creationId xmlns:a16="http://schemas.microsoft.com/office/drawing/2014/main" id="{B8CDD58E-D3EF-40F8-AFA0-DC1DF1076AC7}"/>
              </a:ext>
            </a:extLst>
          </p:cNvPr>
          <p:cNvSpPr/>
          <p:nvPr/>
        </p:nvSpPr>
        <p:spPr>
          <a:xfrm>
            <a:off x="5928019" y="1983669"/>
            <a:ext cx="650002" cy="639948"/>
          </a:xfrm>
          <a:custGeom>
            <a:avLst/>
            <a:gdLst>
              <a:gd name="connsiteX0" fmla="*/ 307859 w 605420"/>
              <a:gd name="connsiteY0" fmla="*/ 2341 h 596057"/>
              <a:gd name="connsiteX1" fmla="*/ 2341 w 605420"/>
              <a:gd name="connsiteY1" fmla="*/ 2341 h 596057"/>
              <a:gd name="connsiteX2" fmla="*/ 2341 w 605420"/>
              <a:gd name="connsiteY2" fmla="*/ 273843 h 596057"/>
              <a:gd name="connsiteX3" fmla="*/ 78174 w 605420"/>
              <a:gd name="connsiteY3" fmla="*/ 349989 h 596057"/>
              <a:gd name="connsiteX4" fmla="*/ 155568 w 605420"/>
              <a:gd name="connsiteY4" fmla="*/ 275092 h 596057"/>
              <a:gd name="connsiteX5" fmla="*/ 155568 w 605420"/>
              <a:gd name="connsiteY5" fmla="*/ 156504 h 596057"/>
              <a:gd name="connsiteX6" fmla="*/ 307859 w 605420"/>
              <a:gd name="connsiteY6" fmla="*/ 156504 h 596057"/>
              <a:gd name="connsiteX7" fmla="*/ 450164 w 605420"/>
              <a:gd name="connsiteY7" fmla="*/ 298809 h 596057"/>
              <a:gd name="connsiteX8" fmla="*/ 335322 w 605420"/>
              <a:gd name="connsiteY8" fmla="*/ 441114 h 596057"/>
              <a:gd name="connsiteX9" fmla="*/ 323151 w 605420"/>
              <a:gd name="connsiteY9" fmla="*/ 441114 h 596057"/>
              <a:gd name="connsiteX10" fmla="*/ 247005 w 605420"/>
              <a:gd name="connsiteY10" fmla="*/ 517260 h 596057"/>
              <a:gd name="connsiteX11" fmla="*/ 323151 w 605420"/>
              <a:gd name="connsiteY11" fmla="*/ 594030 h 596057"/>
              <a:gd name="connsiteX12" fmla="*/ 335322 w 605420"/>
              <a:gd name="connsiteY12" fmla="*/ 594030 h 596057"/>
              <a:gd name="connsiteX13" fmla="*/ 603392 w 605420"/>
              <a:gd name="connsiteY13" fmla="*/ 298185 h 596057"/>
              <a:gd name="connsiteX14" fmla="*/ 307859 w 605420"/>
              <a:gd name="connsiteY14" fmla="*/ 2341 h 5960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605420" h="596057">
                <a:moveTo>
                  <a:pt x="307859" y="2341"/>
                </a:moveTo>
                <a:lnTo>
                  <a:pt x="2341" y="2341"/>
                </a:lnTo>
                <a:lnTo>
                  <a:pt x="2341" y="273843"/>
                </a:lnTo>
                <a:cubicBezTo>
                  <a:pt x="2341" y="316909"/>
                  <a:pt x="36356" y="349989"/>
                  <a:pt x="78174" y="349989"/>
                </a:cubicBezTo>
                <a:cubicBezTo>
                  <a:pt x="120928" y="349989"/>
                  <a:pt x="154944" y="317533"/>
                  <a:pt x="155568" y="275092"/>
                </a:cubicBezTo>
                <a:lnTo>
                  <a:pt x="155568" y="156504"/>
                </a:lnTo>
                <a:lnTo>
                  <a:pt x="307859" y="156504"/>
                </a:lnTo>
                <a:cubicBezTo>
                  <a:pt x="386502" y="156504"/>
                  <a:pt x="450164" y="220167"/>
                  <a:pt x="450164" y="298809"/>
                </a:cubicBezTo>
                <a:cubicBezTo>
                  <a:pt x="450164" y="377451"/>
                  <a:pt x="413964" y="441114"/>
                  <a:pt x="335322" y="441114"/>
                </a:cubicBezTo>
                <a:lnTo>
                  <a:pt x="323151" y="441114"/>
                </a:lnTo>
                <a:cubicBezTo>
                  <a:pt x="280085" y="441114"/>
                  <a:pt x="247005" y="475442"/>
                  <a:pt x="247005" y="517260"/>
                </a:cubicBezTo>
                <a:cubicBezTo>
                  <a:pt x="247005" y="560326"/>
                  <a:pt x="280085" y="594030"/>
                  <a:pt x="323151" y="594030"/>
                </a:cubicBezTo>
                <a:lnTo>
                  <a:pt x="335322" y="594030"/>
                </a:lnTo>
                <a:cubicBezTo>
                  <a:pt x="498535" y="594030"/>
                  <a:pt x="603392" y="461399"/>
                  <a:pt x="603392" y="298185"/>
                </a:cubicBezTo>
                <a:cubicBezTo>
                  <a:pt x="603080" y="134659"/>
                  <a:pt x="470761" y="2341"/>
                  <a:pt x="307859" y="2341"/>
                </a:cubicBezTo>
                <a:close/>
              </a:path>
            </a:pathLst>
          </a:custGeom>
          <a:solidFill>
            <a:schemeClr val="tx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Branding Medium"/>
              <a:ea typeface="+mn-ea"/>
              <a:cs typeface="+mn-cs"/>
            </a:endParaRPr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EE14016F-ECA3-4DB5-9A0F-390E2E29BB63}"/>
              </a:ext>
            </a:extLst>
          </p:cNvPr>
          <p:cNvSpPr txBox="1"/>
          <p:nvPr/>
        </p:nvSpPr>
        <p:spPr>
          <a:xfrm>
            <a:off x="2811780" y="6286500"/>
            <a:ext cx="2971800" cy="70915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endParaRPr lang="fr-FR" dirty="0"/>
          </a:p>
        </p:txBody>
      </p:sp>
      <p:cxnSp>
        <p:nvCxnSpPr>
          <p:cNvPr id="5" name="Connecteur droit 4">
            <a:extLst>
              <a:ext uri="{FF2B5EF4-FFF2-40B4-BE49-F238E27FC236}">
                <a16:creationId xmlns:a16="http://schemas.microsoft.com/office/drawing/2014/main" id="{F0E83329-E257-4A15-8B39-4A87D5166A6F}"/>
              </a:ext>
            </a:extLst>
          </p:cNvPr>
          <p:cNvCxnSpPr>
            <a:cxnSpLocks/>
          </p:cNvCxnSpPr>
          <p:nvPr/>
        </p:nvCxnSpPr>
        <p:spPr>
          <a:xfrm>
            <a:off x="6096000" y="6286500"/>
            <a:ext cx="0" cy="571500"/>
          </a:xfrm>
          <a:prstGeom prst="line">
            <a:avLst/>
          </a:prstGeom>
          <a:ln w="12700">
            <a:gradFill flip="none" rotWithShape="1">
              <a:gsLst>
                <a:gs pos="0">
                  <a:schemeClr val="accent1">
                    <a:alpha val="0"/>
                  </a:schemeClr>
                </a:gs>
                <a:gs pos="100000">
                  <a:schemeClr val="accent2"/>
                </a:gs>
              </a:gsLst>
              <a:lin ang="16200000" scaled="1"/>
              <a:tileRect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4" name="Picture 3">
            <a:extLst>
              <a:ext uri="{FF2B5EF4-FFF2-40B4-BE49-F238E27FC236}">
                <a16:creationId xmlns:a16="http://schemas.microsoft.com/office/drawing/2014/main" id="{4E6B91C2-CA15-4C33-8245-D2E02ECC697F}"/>
              </a:ext>
            </a:extLst>
          </p:cNvPr>
          <p:cNvPicPr>
            <a:picLocks noChangeAspect="1"/>
          </p:cNvPicPr>
          <p:nvPr/>
        </p:nvPicPr>
        <p:blipFill rotWithShape="1">
          <a:blip r:embed="rId6" cstate="screen">
            <a:duotone>
              <a:schemeClr val="accent1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2017"/>
          <a:stretch/>
        </p:blipFill>
        <p:spPr>
          <a:xfrm>
            <a:off x="3458303" y="5304982"/>
            <a:ext cx="5232897" cy="1041350"/>
          </a:xfrm>
          <a:prstGeom prst="rect">
            <a:avLst/>
          </a:prstGeom>
          <a:effectLst>
            <a:softEdge rad="317500"/>
          </a:effectLst>
        </p:spPr>
      </p:pic>
      <p:sp>
        <p:nvSpPr>
          <p:cNvPr id="6" name="TextBox 5">
            <a:extLst>
              <a:ext uri="{FF2B5EF4-FFF2-40B4-BE49-F238E27FC236}">
                <a16:creationId xmlns:a16="http://schemas.microsoft.com/office/drawing/2014/main" id="{4FC80D3A-7EF9-480C-9804-A1821FF42DFB}"/>
              </a:ext>
            </a:extLst>
          </p:cNvPr>
          <p:cNvSpPr txBox="1"/>
          <p:nvPr/>
        </p:nvSpPr>
        <p:spPr>
          <a:xfrm>
            <a:off x="4748399" y="3354814"/>
            <a:ext cx="2785511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dirty="0">
                <a:solidFill>
                  <a:srgbClr val="44546A"/>
                </a:solidFill>
              </a:rPr>
              <a:t>Private Banking is dead</a:t>
            </a:r>
          </a:p>
          <a:p>
            <a:r>
              <a:rPr lang="en-US" sz="1400" dirty="0">
                <a:solidFill>
                  <a:srgbClr val="44546A"/>
                </a:solidFill>
              </a:rPr>
              <a:t>Welcome to the Wealth CX era…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4A04F069-98A4-4AF1-A4DF-9CF8EEF6549D}"/>
              </a:ext>
            </a:extLst>
          </p:cNvPr>
          <p:cNvSpPr txBox="1"/>
          <p:nvPr/>
        </p:nvSpPr>
        <p:spPr>
          <a:xfrm>
            <a:off x="9962985" y="4248672"/>
            <a:ext cx="264778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200" b="1" dirty="0">
                <a:solidFill>
                  <a:srgbClr val="44546A"/>
                </a:solidFill>
              </a:rPr>
              <a:t>Julien Hugo</a:t>
            </a:r>
          </a:p>
          <a:p>
            <a:r>
              <a:rPr lang="en-US" sz="1200" i="1" dirty="0">
                <a:solidFill>
                  <a:srgbClr val="44546A"/>
                </a:solidFill>
              </a:rPr>
              <a:t>Country Manager</a:t>
            </a:r>
          </a:p>
          <a:p>
            <a:r>
              <a:rPr lang="en-US" sz="1200" dirty="0">
                <a:solidFill>
                  <a:srgbClr val="44546A"/>
                </a:solidFill>
              </a:rPr>
              <a:t>Prodware Luxembourg</a:t>
            </a:r>
          </a:p>
        </p:txBody>
      </p:sp>
    </p:spTree>
    <p:extLst>
      <p:ext uri="{BB962C8B-B14F-4D97-AF65-F5344CB8AC3E}">
        <p14:creationId xmlns:p14="http://schemas.microsoft.com/office/powerpoint/2010/main" val="267452551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9" presetClass="entr" presetSubtype="0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9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9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9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9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49" presetClass="entr" presetSubtype="0" decel="10000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9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9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9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9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49" presetClass="entr" presetSubtype="0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9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9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9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" dur="9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" presetClass="mediacall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cmd type="call" cmd="playFrom(0.0)">
                                      <p:cBhvr>
                                        <p:cTn id="27" dur="20038" fill="hold"/>
                                        <p:tgtEl>
                                          <p:spTgt spid="18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28" presetID="10" presetClass="entr" presetSubtype="0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75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42" presetClass="path" presetSubtype="0" decel="100000" fill="hold" grpId="1" nodeType="withEffect">
                                  <p:stCondLst>
                                    <p:cond delay="1200"/>
                                  </p:stCondLst>
                                  <p:childTnLst>
                                    <p:animMotion origin="layout" path="M -6.25E-7 3.7037E-7 L -0.01693 0.03333 " pathEditMode="relative" rAng="0" ptsTypes="AA">
                                      <p:cBhvr>
                                        <p:cTn id="32" dur="750" spd="-10000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846" y="1667"/>
                                    </p:animMotion>
                                  </p:childTnLst>
                                </p:cTn>
                              </p:par>
                              <p:par>
                                <p:cTn id="33" presetID="10" presetClass="entr" presetSubtype="0" fill="hold" grpId="0" nodeType="withEffect">
                                  <p:stCondLst>
                                    <p:cond delay="13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75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42" presetClass="path" presetSubtype="0" decel="100000" fill="hold" grpId="1" nodeType="withEffect">
                                  <p:stCondLst>
                                    <p:cond delay="1300"/>
                                  </p:stCondLst>
                                  <p:childTnLst>
                                    <p:animMotion origin="layout" path="M 3.95833E-6 -3.33333E-6 L -0.01693 0.03334 " pathEditMode="relative" rAng="0" ptsTypes="AA">
                                      <p:cBhvr>
                                        <p:cTn id="37" dur="750" spd="-1000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846" y="1667"/>
                                    </p:animMotion>
                                  </p:childTnLst>
                                </p:cTn>
                              </p:par>
                              <p:par>
                                <p:cTn id="38" presetID="10" presetClass="entr" presetSubtype="0" fill="hold" grpId="0" nodeType="withEffect">
                                  <p:stCondLst>
                                    <p:cond delay="130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21" presetClass="entr" presetSubtype="1" repeatCount="indefinite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43" dur="2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49" presetClass="entr" presetSubtype="0" decel="100000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8" presetClass="emph" presetSubtype="0" decel="100000" fill="hold" grpId="1" nodeType="withEffect">
                                  <p:stCondLst>
                                    <p:cond delay="600"/>
                                  </p:stCondLst>
                                  <p:childTnLst>
                                    <p:animRot by="21600000">
                                      <p:cBhvr>
                                        <p:cTn id="51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52" presetID="10" presetClass="entr" presetSubtype="0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1" presetClass="entr" presetSubtype="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7" presetID="6" presetClass="emph" presetSubtype="0" repeatCount="indefinite" decel="100000" fill="hold" grpId="2" nodeType="withEffect">
                                  <p:stCondLst>
                                    <p:cond delay="1500"/>
                                  </p:stCondLst>
                                  <p:childTnLst>
                                    <p:animScale>
                                      <p:cBhvr>
                                        <p:cTn id="58" dur="2500" fill="hold"/>
                                        <p:tgtEl>
                                          <p:spTgt spid="19"/>
                                        </p:tgtEl>
                                      </p:cBhvr>
                                      <p:by x="130000" y="130000"/>
                                    </p:animScale>
                                  </p:childTnLst>
                                </p:cTn>
                              </p:par>
                              <p:par>
                                <p:cTn id="59" presetID="10" presetClass="exit" presetSubtype="0" repeatCount="indefinite" fill="hold" grpId="1" nodeType="withEffect">
                                  <p:stCondLst>
                                    <p:cond delay="1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0" dur="2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2499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2" presetID="22" presetClass="entr" presetSubtype="1" fill="hold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4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10" presetClass="entr" presetSubtype="0" fill="hold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10" presetClass="entr" presetSubtype="0" fill="hold" grpId="0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0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video>
              <p:cMediaNode vol="80000">
                <p:cTn id="71" repeatCount="indefinite" fill="hold" display="0">
                  <p:stCondLst>
                    <p:cond delay="indefinite"/>
                  </p:stCondLst>
                </p:cTn>
                <p:tgtEl>
                  <p:spTgt spid="18"/>
                </p:tgtEl>
              </p:cMediaNode>
            </p:video>
          </p:childTnLst>
        </p:cTn>
      </p:par>
    </p:tnLst>
    <p:bldLst>
      <p:bldP spid="17" grpId="0" animBg="1"/>
      <p:bldP spid="13" grpId="0" animBg="1"/>
      <p:bldP spid="15" grpId="0" animBg="1"/>
      <p:bldP spid="8" grpId="0" animBg="1"/>
      <p:bldP spid="19" grpId="0" animBg="1"/>
      <p:bldP spid="19" grpId="1" animBg="1"/>
      <p:bldP spid="19" grpId="2" animBg="1"/>
      <p:bldP spid="38" grpId="0" animBg="1"/>
      <p:bldP spid="23" grpId="0" animBg="1"/>
      <p:bldP spid="23" grpId="1" animBg="1"/>
      <p:bldP spid="84" grpId="0" animBg="1"/>
      <p:bldP spid="84" grpId="1" animBg="1"/>
      <p:bldP spid="85" grpId="0" animBg="1"/>
      <p:bldP spid="85" grpId="1" animBg="1"/>
      <p:bldP spid="6" grpId="0"/>
      <p:bldP spid="7" grpId="0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roupe 6">
            <a:extLst>
              <a:ext uri="{FF2B5EF4-FFF2-40B4-BE49-F238E27FC236}">
                <a16:creationId xmlns:a16="http://schemas.microsoft.com/office/drawing/2014/main" id="{CBE815F7-3E97-48BD-88D9-E7025B31D481}"/>
              </a:ext>
            </a:extLst>
          </p:cNvPr>
          <p:cNvGrpSpPr/>
          <p:nvPr/>
        </p:nvGrpSpPr>
        <p:grpSpPr>
          <a:xfrm>
            <a:off x="0" y="0"/>
            <a:ext cx="12192000" cy="720000"/>
            <a:chOff x="0" y="0"/>
            <a:chExt cx="12192000" cy="720000"/>
          </a:xfrm>
        </p:grpSpPr>
        <p:sp>
          <p:nvSpPr>
            <p:cNvPr id="6" name="Rectangle 5">
              <a:extLst>
                <a:ext uri="{FF2B5EF4-FFF2-40B4-BE49-F238E27FC236}">
                  <a16:creationId xmlns:a16="http://schemas.microsoft.com/office/drawing/2014/main" id="{4E1F178D-F082-4015-AF80-1DD4DC0D11B4}"/>
                </a:ext>
              </a:extLst>
            </p:cNvPr>
            <p:cNvSpPr/>
            <p:nvPr/>
          </p:nvSpPr>
          <p:spPr>
            <a:xfrm>
              <a:off x="0" y="0"/>
              <a:ext cx="12192000" cy="72000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>
              <a:outerShdw blurRad="127000" dist="63500" dir="5400000" algn="t" rotWithShape="0">
                <a:prstClr val="black">
                  <a:alpha val="5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4" name="ZoneTexte 3">
              <a:extLst>
                <a:ext uri="{FF2B5EF4-FFF2-40B4-BE49-F238E27FC236}">
                  <a16:creationId xmlns:a16="http://schemas.microsoft.com/office/drawing/2014/main" id="{5FE890A4-190F-478A-BCD5-E19CE9FD48E7}"/>
                </a:ext>
              </a:extLst>
            </p:cNvPr>
            <p:cNvSpPr txBox="1"/>
            <p:nvPr/>
          </p:nvSpPr>
          <p:spPr>
            <a:xfrm>
              <a:off x="924560" y="121473"/>
              <a:ext cx="9227813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586C77"/>
                  </a:solidFill>
                  <a:effectLst/>
                  <a:uLnTx/>
                  <a:uFillTx/>
                  <a:latin typeface="Branding Medium" panose="00000600000000000000" pitchFamily="50" charset="0"/>
                  <a:ea typeface="Open Sans" panose="020B0606030504020204" pitchFamily="34" charset="0"/>
                  <a:cs typeface="Open Sans" panose="020B0606030504020204" pitchFamily="34" charset="0"/>
                </a:rPr>
                <a:t>Customer </a:t>
              </a:r>
              <a:r>
                <a:rPr kumimoji="0" lang="fr-FR" sz="24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586C77"/>
                  </a:solidFill>
                  <a:effectLst/>
                  <a:uLnTx/>
                  <a:uFillTx/>
                  <a:latin typeface="Branding Medium" panose="00000600000000000000" pitchFamily="50" charset="0"/>
                  <a:ea typeface="Open Sans" panose="020B0606030504020204" pitchFamily="34" charset="0"/>
                  <a:cs typeface="Open Sans" panose="020B0606030504020204" pitchFamily="34" charset="0"/>
                </a:rPr>
                <a:t>Journe</a:t>
              </a:r>
              <a:r>
                <a:rPr lang="fr-FR" sz="2400" dirty="0">
                  <a:solidFill>
                    <a:srgbClr val="586C77"/>
                  </a:solidFill>
                  <a:latin typeface="Branding Medium" panose="00000600000000000000" pitchFamily="50" charset="0"/>
                  <a:ea typeface="Open Sans" panose="020B0606030504020204" pitchFamily="34" charset="0"/>
                  <a:cs typeface="Open Sans" panose="020B0606030504020204" pitchFamily="34" charset="0"/>
                </a:rPr>
                <a:t>y Mapping</a:t>
              </a:r>
              <a:endParaRPr kumimoji="0" lang="fr-FR" sz="2400" b="0" i="0" u="none" strike="noStrike" kern="1200" cap="none" spc="0" normalizeH="0" baseline="0" noProof="0" dirty="0">
                <a:ln>
                  <a:noFill/>
                </a:ln>
                <a:solidFill>
                  <a:srgbClr val="586C77"/>
                </a:solidFill>
                <a:effectLst/>
                <a:uLnTx/>
                <a:uFillTx/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5" name="Rectangle 4">
              <a:extLst>
                <a:ext uri="{FF2B5EF4-FFF2-40B4-BE49-F238E27FC236}">
                  <a16:creationId xmlns:a16="http://schemas.microsoft.com/office/drawing/2014/main" id="{40F58B9E-053A-422D-ABD0-0A950E82EE7B}"/>
                </a:ext>
              </a:extLst>
            </p:cNvPr>
            <p:cNvSpPr/>
            <p:nvPr/>
          </p:nvSpPr>
          <p:spPr>
            <a:xfrm>
              <a:off x="0" y="0"/>
              <a:ext cx="720000" cy="720000"/>
            </a:xfrm>
            <a:prstGeom prst="rect">
              <a:avLst/>
            </a:prstGeom>
            <a:gradFill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27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cxnSp>
          <p:nvCxnSpPr>
            <p:cNvPr id="13" name="Connecteur droit 12">
              <a:extLst>
                <a:ext uri="{FF2B5EF4-FFF2-40B4-BE49-F238E27FC236}">
                  <a16:creationId xmlns:a16="http://schemas.microsoft.com/office/drawing/2014/main" id="{64606598-154D-4E05-A1A1-9365139BC73D}"/>
                </a:ext>
              </a:extLst>
            </p:cNvPr>
            <p:cNvCxnSpPr>
              <a:cxnSpLocks/>
            </p:cNvCxnSpPr>
            <p:nvPr/>
          </p:nvCxnSpPr>
          <p:spPr>
            <a:xfrm>
              <a:off x="10383520" y="180159"/>
              <a:ext cx="0" cy="359682"/>
            </a:xfrm>
            <a:prstGeom prst="line">
              <a:avLst/>
            </a:prstGeom>
            <a:ln w="19050"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5400000" scaled="1"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pic>
          <p:nvPicPr>
            <p:cNvPr id="15" name="Image 14">
              <a:extLst>
                <a:ext uri="{FF2B5EF4-FFF2-40B4-BE49-F238E27FC236}">
                  <a16:creationId xmlns:a16="http://schemas.microsoft.com/office/drawing/2014/main" id="{DDA57DC5-1897-4D35-B480-F3696CAC9DC4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0692491" y="144216"/>
              <a:ext cx="1281378" cy="395625"/>
            </a:xfrm>
            <a:prstGeom prst="rect">
              <a:avLst/>
            </a:prstGeom>
          </p:spPr>
        </p:pic>
      </p:grpSp>
      <p:pic>
        <p:nvPicPr>
          <p:cNvPr id="4098" name="Picture 2" descr="Related image">
            <a:extLst>
              <a:ext uri="{FF2B5EF4-FFF2-40B4-BE49-F238E27FC236}">
                <a16:creationId xmlns:a16="http://schemas.microsoft.com/office/drawing/2014/main" id="{8302C639-794E-41B7-923E-59B4033C05CD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 bwMode="auto">
          <a:xfrm>
            <a:off x="0" y="1272209"/>
            <a:ext cx="12192000" cy="496045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836768520"/>
      </p:ext>
    </p:extLst>
  </p:cSld>
  <p:clrMapOvr>
    <a:masterClrMapping/>
  </p:clrMapOvr>
  <p:transition spd="slow">
    <p:push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roupe 6">
            <a:extLst>
              <a:ext uri="{FF2B5EF4-FFF2-40B4-BE49-F238E27FC236}">
                <a16:creationId xmlns:a16="http://schemas.microsoft.com/office/drawing/2014/main" id="{CBE815F7-3E97-48BD-88D9-E7025B31D481}"/>
              </a:ext>
            </a:extLst>
          </p:cNvPr>
          <p:cNvGrpSpPr/>
          <p:nvPr/>
        </p:nvGrpSpPr>
        <p:grpSpPr>
          <a:xfrm>
            <a:off x="0" y="0"/>
            <a:ext cx="12192000" cy="720000"/>
            <a:chOff x="0" y="0"/>
            <a:chExt cx="12192000" cy="720000"/>
          </a:xfrm>
        </p:grpSpPr>
        <p:sp>
          <p:nvSpPr>
            <p:cNvPr id="6" name="Rectangle 5">
              <a:extLst>
                <a:ext uri="{FF2B5EF4-FFF2-40B4-BE49-F238E27FC236}">
                  <a16:creationId xmlns:a16="http://schemas.microsoft.com/office/drawing/2014/main" id="{4E1F178D-F082-4015-AF80-1DD4DC0D11B4}"/>
                </a:ext>
              </a:extLst>
            </p:cNvPr>
            <p:cNvSpPr/>
            <p:nvPr/>
          </p:nvSpPr>
          <p:spPr>
            <a:xfrm>
              <a:off x="0" y="0"/>
              <a:ext cx="12192000" cy="72000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>
              <a:outerShdw blurRad="127000" dist="63500" dir="5400000" algn="t" rotWithShape="0">
                <a:prstClr val="black">
                  <a:alpha val="5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4" name="ZoneTexte 3">
              <a:extLst>
                <a:ext uri="{FF2B5EF4-FFF2-40B4-BE49-F238E27FC236}">
                  <a16:creationId xmlns:a16="http://schemas.microsoft.com/office/drawing/2014/main" id="{5FE890A4-190F-478A-BCD5-E19CE9FD48E7}"/>
                </a:ext>
              </a:extLst>
            </p:cNvPr>
            <p:cNvSpPr txBox="1"/>
            <p:nvPr/>
          </p:nvSpPr>
          <p:spPr>
            <a:xfrm>
              <a:off x="924560" y="121473"/>
              <a:ext cx="9227813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fr-FR" sz="2400" dirty="0" err="1">
                  <a:solidFill>
                    <a:srgbClr val="586C77"/>
                  </a:solidFill>
                  <a:latin typeface="Branding Medium" panose="00000600000000000000" pitchFamily="50" charset="0"/>
                  <a:ea typeface="Open Sans" panose="020B0606030504020204" pitchFamily="34" charset="0"/>
                  <a:cs typeface="Open Sans" panose="020B0606030504020204" pitchFamily="34" charset="0"/>
                </a:rPr>
                <a:t>Measure</a:t>
              </a:r>
              <a:r>
                <a:rPr lang="fr-FR" sz="2400" dirty="0">
                  <a:solidFill>
                    <a:srgbClr val="586C77"/>
                  </a:solidFill>
                  <a:latin typeface="Branding Medium" panose="00000600000000000000" pitchFamily="50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fr-FR" sz="2400" dirty="0" err="1">
                  <a:solidFill>
                    <a:srgbClr val="586C77"/>
                  </a:solidFill>
                  <a:latin typeface="Branding Medium" panose="00000600000000000000" pitchFamily="50" charset="0"/>
                  <a:ea typeface="Open Sans" panose="020B0606030504020204" pitchFamily="34" charset="0"/>
                  <a:cs typeface="Open Sans" panose="020B0606030504020204" pitchFamily="34" charset="0"/>
                </a:rPr>
                <a:t>your</a:t>
              </a:r>
              <a:r>
                <a:rPr lang="fr-FR" sz="2400" dirty="0">
                  <a:solidFill>
                    <a:srgbClr val="586C77"/>
                  </a:solidFill>
                  <a:latin typeface="Branding Medium" panose="00000600000000000000" pitchFamily="50" charset="0"/>
                  <a:ea typeface="Open Sans" panose="020B0606030504020204" pitchFamily="34" charset="0"/>
                  <a:cs typeface="Open Sans" panose="020B0606030504020204" pitchFamily="34" charset="0"/>
                </a:rPr>
                <a:t> CX:  3 major KPIs</a:t>
              </a:r>
              <a:endParaRPr kumimoji="0" lang="fr-FR" sz="2400" b="0" i="0" u="none" strike="noStrike" kern="1200" cap="none" spc="0" normalizeH="0" baseline="0" noProof="0" dirty="0">
                <a:ln>
                  <a:noFill/>
                </a:ln>
                <a:solidFill>
                  <a:srgbClr val="586C77"/>
                </a:solidFill>
                <a:effectLst/>
                <a:uLnTx/>
                <a:uFillTx/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5" name="Rectangle 4">
              <a:extLst>
                <a:ext uri="{FF2B5EF4-FFF2-40B4-BE49-F238E27FC236}">
                  <a16:creationId xmlns:a16="http://schemas.microsoft.com/office/drawing/2014/main" id="{40F58B9E-053A-422D-ABD0-0A950E82EE7B}"/>
                </a:ext>
              </a:extLst>
            </p:cNvPr>
            <p:cNvSpPr/>
            <p:nvPr/>
          </p:nvSpPr>
          <p:spPr>
            <a:xfrm>
              <a:off x="0" y="0"/>
              <a:ext cx="720000" cy="720000"/>
            </a:xfrm>
            <a:prstGeom prst="rect">
              <a:avLst/>
            </a:prstGeom>
            <a:gradFill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27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cxnSp>
          <p:nvCxnSpPr>
            <p:cNvPr id="13" name="Connecteur droit 12">
              <a:extLst>
                <a:ext uri="{FF2B5EF4-FFF2-40B4-BE49-F238E27FC236}">
                  <a16:creationId xmlns:a16="http://schemas.microsoft.com/office/drawing/2014/main" id="{64606598-154D-4E05-A1A1-9365139BC73D}"/>
                </a:ext>
              </a:extLst>
            </p:cNvPr>
            <p:cNvCxnSpPr>
              <a:cxnSpLocks/>
            </p:cNvCxnSpPr>
            <p:nvPr/>
          </p:nvCxnSpPr>
          <p:spPr>
            <a:xfrm>
              <a:off x="10383520" y="180159"/>
              <a:ext cx="0" cy="359682"/>
            </a:xfrm>
            <a:prstGeom prst="line">
              <a:avLst/>
            </a:prstGeom>
            <a:ln w="19050"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5400000" scaled="1"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pic>
          <p:nvPicPr>
            <p:cNvPr id="15" name="Image 14">
              <a:extLst>
                <a:ext uri="{FF2B5EF4-FFF2-40B4-BE49-F238E27FC236}">
                  <a16:creationId xmlns:a16="http://schemas.microsoft.com/office/drawing/2014/main" id="{DDA57DC5-1897-4D35-B480-F3696CAC9DC4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0692491" y="144216"/>
              <a:ext cx="1281378" cy="395625"/>
            </a:xfrm>
            <a:prstGeom prst="rect">
              <a:avLst/>
            </a:prstGeom>
          </p:spPr>
        </p:pic>
      </p:grpSp>
      <p:sp>
        <p:nvSpPr>
          <p:cNvPr id="9" name="Rectangle 8">
            <a:extLst>
              <a:ext uri="{FF2B5EF4-FFF2-40B4-BE49-F238E27FC236}">
                <a16:creationId xmlns:a16="http://schemas.microsoft.com/office/drawing/2014/main" id="{5408BDF9-44E6-444F-8973-973493748A80}"/>
              </a:ext>
            </a:extLst>
          </p:cNvPr>
          <p:cNvSpPr/>
          <p:nvPr/>
        </p:nvSpPr>
        <p:spPr>
          <a:xfrm>
            <a:off x="882372" y="2259317"/>
            <a:ext cx="3327835" cy="2995708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blurRad="317500" dir="5400000" algn="t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Branding Medium"/>
              <a:ea typeface="+mn-ea"/>
              <a:cs typeface="+mn-cs"/>
            </a:endParaRPr>
          </a:p>
        </p:txBody>
      </p:sp>
      <p:sp>
        <p:nvSpPr>
          <p:cNvPr id="10" name="Ellipse 397">
            <a:extLst>
              <a:ext uri="{FF2B5EF4-FFF2-40B4-BE49-F238E27FC236}">
                <a16:creationId xmlns:a16="http://schemas.microsoft.com/office/drawing/2014/main" id="{A5812A84-567B-400F-ABB5-7E163EB87271}"/>
              </a:ext>
            </a:extLst>
          </p:cNvPr>
          <p:cNvSpPr/>
          <p:nvPr/>
        </p:nvSpPr>
        <p:spPr>
          <a:xfrm>
            <a:off x="2290556" y="2003584"/>
            <a:ext cx="511466" cy="511466"/>
          </a:xfrm>
          <a:prstGeom prst="ellipse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27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randing Medium"/>
                <a:ea typeface="+mn-ea"/>
                <a:cs typeface="+mn-cs"/>
              </a:rPr>
              <a:t>1</a:t>
            </a:r>
            <a:endParaRPr kumimoji="0" lang="fr-FR" sz="20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Branding Medium"/>
              <a:ea typeface="+mn-ea"/>
              <a:cs typeface="+mn-cs"/>
            </a:endParaRPr>
          </a:p>
        </p:txBody>
      </p:sp>
      <p:sp>
        <p:nvSpPr>
          <p:cNvPr id="11" name="Espace réservé du texte 19">
            <a:extLst>
              <a:ext uri="{FF2B5EF4-FFF2-40B4-BE49-F238E27FC236}">
                <a16:creationId xmlns:a16="http://schemas.microsoft.com/office/drawing/2014/main" id="{E3162FE8-FEA0-408B-AE2B-01E928EB86ED}"/>
              </a:ext>
            </a:extLst>
          </p:cNvPr>
          <p:cNvSpPr txBox="1">
            <a:spLocks/>
          </p:cNvSpPr>
          <p:nvPr/>
        </p:nvSpPr>
        <p:spPr>
          <a:xfrm>
            <a:off x="1166506" y="2839511"/>
            <a:ext cx="2759566" cy="719999"/>
          </a:xfrm>
          <a:prstGeom prst="rect">
            <a:avLst/>
          </a:prstGeom>
        </p:spPr>
        <p:txBody>
          <a:bodyPr bIns="72000" anchor="t"/>
          <a:lstStyle>
            <a:lvl1pPr mar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defRPr lang="en-US" sz="2000" kern="1200" dirty="0">
                <a:gradFill>
                  <a:gsLst>
                    <a:gs pos="0">
                      <a:schemeClr val="accent1"/>
                    </a:gs>
                    <a:gs pos="100000">
                      <a:srgbClr val="2070B7"/>
                    </a:gs>
                  </a:gsLst>
                  <a:lin ang="2700000" scaled="0"/>
                </a:gradFill>
                <a:latin typeface="+mn-lt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4572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lang="fr-FR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2pPr>
            <a:lvl3pPr marL="9144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lang="fr-FR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3pPr>
            <a:lvl4pPr marL="13716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lang="fr-FR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4pPr>
            <a:lvl5pPr marL="18288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lang="en-US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fr-FR" sz="1800" dirty="0">
                <a:gradFill>
                  <a:gsLst>
                    <a:gs pos="0">
                      <a:srgbClr val="36A7DF"/>
                    </a:gs>
                    <a:gs pos="100000">
                      <a:srgbClr val="2070B7"/>
                    </a:gs>
                  </a:gsLst>
                  <a:lin ang="2700000" scaled="0"/>
                </a:gradFill>
                <a:latin typeface="Branding Medium"/>
              </a:rPr>
              <a:t>LIKELIHOOD TO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fr-FR" sz="2400" b="1" dirty="0">
                <a:gradFill>
                  <a:gsLst>
                    <a:gs pos="0">
                      <a:srgbClr val="36A7DF"/>
                    </a:gs>
                    <a:gs pos="100000">
                      <a:srgbClr val="2070B7"/>
                    </a:gs>
                  </a:gsLst>
                  <a:lin ang="2700000" scaled="0"/>
                </a:gradFill>
                <a:latin typeface="Branding Medium"/>
              </a:rPr>
              <a:t>BUY AGAIN</a:t>
            </a:r>
            <a:endParaRPr kumimoji="0" lang="fr-FR" sz="2400" b="1" i="0" u="none" strike="noStrike" kern="1200" cap="none" spc="0" normalizeH="0" baseline="0" noProof="0" dirty="0">
              <a:ln>
                <a:noFill/>
              </a:ln>
              <a:gradFill>
                <a:gsLst>
                  <a:gs pos="0">
                    <a:srgbClr val="36A7DF"/>
                  </a:gs>
                  <a:gs pos="100000">
                    <a:srgbClr val="2070B7"/>
                  </a:gs>
                </a:gsLst>
                <a:lin ang="2700000" scaled="0"/>
              </a:gradFill>
              <a:effectLst/>
              <a:uLnTx/>
              <a:uFillTx/>
              <a:latin typeface="Branding Medium"/>
            </a:endParaRPr>
          </a:p>
        </p:txBody>
      </p:sp>
      <p:sp>
        <p:nvSpPr>
          <p:cNvPr id="12" name="Espace réservé du texte 19">
            <a:extLst>
              <a:ext uri="{FF2B5EF4-FFF2-40B4-BE49-F238E27FC236}">
                <a16:creationId xmlns:a16="http://schemas.microsoft.com/office/drawing/2014/main" id="{D465AF26-F4F6-4BF4-A35B-13D407EDEF1A}"/>
              </a:ext>
            </a:extLst>
          </p:cNvPr>
          <p:cNvSpPr txBox="1">
            <a:spLocks/>
          </p:cNvSpPr>
          <p:nvPr/>
        </p:nvSpPr>
        <p:spPr>
          <a:xfrm>
            <a:off x="1123636" y="3717231"/>
            <a:ext cx="2859083" cy="1058815"/>
          </a:xfrm>
          <a:prstGeom prst="rect">
            <a:avLst/>
          </a:prstGeom>
        </p:spPr>
        <p:txBody>
          <a:bodyPr bIns="72000" anchor="t"/>
          <a:lstStyle>
            <a:lvl1pPr mar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defRPr lang="en-US" sz="1600" kern="1200" dirty="0">
                <a:solidFill>
                  <a:srgbClr val="586C77"/>
                </a:solidFill>
                <a:latin typeface="+mn-lt"/>
                <a:ea typeface="Arial" charset="0"/>
                <a:cs typeface="Arial" charset="0"/>
              </a:defRPr>
            </a:lvl1pPr>
            <a:lvl2pPr marL="4572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lang="fr-FR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2pPr>
            <a:lvl3pPr marL="9144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lang="fr-FR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3pPr>
            <a:lvl4pPr marL="13716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lang="fr-FR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4pPr>
            <a:lvl5pPr marL="18288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lang="en-US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586C77"/>
                </a:solidFill>
                <a:effectLst/>
                <a:uLnTx/>
                <a:uFillTx/>
                <a:latin typeface="Branding Medium"/>
                <a:cs typeface="Arial" charset="0"/>
              </a:rPr>
              <a:t>Upsell &amp; Cross-sell rates.</a:t>
            </a:r>
            <a:endParaRPr kumimoji="0" lang="en-US" sz="1600" b="0" i="0" u="none" strike="noStrike" kern="1200" cap="none" spc="0" normalizeH="0" noProof="0" dirty="0">
              <a:ln>
                <a:noFill/>
              </a:ln>
              <a:solidFill>
                <a:srgbClr val="586C77"/>
              </a:solidFill>
              <a:effectLst/>
              <a:uLnTx/>
              <a:uFillTx/>
              <a:latin typeface="Branding Medium"/>
              <a:cs typeface="Arial" charset="0"/>
            </a:endParaRPr>
          </a:p>
        </p:txBody>
      </p:sp>
      <p:sp>
        <p:nvSpPr>
          <p:cNvPr id="14" name="Rectangle 13">
            <a:extLst>
              <a:ext uri="{FF2B5EF4-FFF2-40B4-BE49-F238E27FC236}">
                <a16:creationId xmlns:a16="http://schemas.microsoft.com/office/drawing/2014/main" id="{01DA5090-29E9-4C7C-8E0E-DCD3AF120FE5}"/>
              </a:ext>
            </a:extLst>
          </p:cNvPr>
          <p:cNvSpPr/>
          <p:nvPr/>
        </p:nvSpPr>
        <p:spPr>
          <a:xfrm>
            <a:off x="4511364" y="2259317"/>
            <a:ext cx="3327835" cy="2995708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blurRad="317500" dir="5400000" algn="t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Branding Medium"/>
              <a:ea typeface="+mn-ea"/>
              <a:cs typeface="+mn-cs"/>
            </a:endParaRPr>
          </a:p>
        </p:txBody>
      </p:sp>
      <p:sp>
        <p:nvSpPr>
          <p:cNvPr id="16" name="Ellipse 401">
            <a:extLst>
              <a:ext uri="{FF2B5EF4-FFF2-40B4-BE49-F238E27FC236}">
                <a16:creationId xmlns:a16="http://schemas.microsoft.com/office/drawing/2014/main" id="{E58061D0-9AF9-489D-ABE3-155FE1B9E84B}"/>
              </a:ext>
            </a:extLst>
          </p:cNvPr>
          <p:cNvSpPr/>
          <p:nvPr/>
        </p:nvSpPr>
        <p:spPr>
          <a:xfrm>
            <a:off x="5916901" y="2003584"/>
            <a:ext cx="511466" cy="511466"/>
          </a:xfrm>
          <a:prstGeom prst="ellipse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27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randing Medium"/>
                <a:ea typeface="+mn-ea"/>
                <a:cs typeface="+mn-cs"/>
              </a:rPr>
              <a:t>2</a:t>
            </a:r>
          </a:p>
        </p:txBody>
      </p:sp>
      <p:sp>
        <p:nvSpPr>
          <p:cNvPr id="17" name="Espace réservé du texte 19">
            <a:extLst>
              <a:ext uri="{FF2B5EF4-FFF2-40B4-BE49-F238E27FC236}">
                <a16:creationId xmlns:a16="http://schemas.microsoft.com/office/drawing/2014/main" id="{F165EE85-E17A-40BF-A39B-BD56B76F8DA4}"/>
              </a:ext>
            </a:extLst>
          </p:cNvPr>
          <p:cNvSpPr txBox="1">
            <a:spLocks/>
          </p:cNvSpPr>
          <p:nvPr/>
        </p:nvSpPr>
        <p:spPr>
          <a:xfrm>
            <a:off x="4551843" y="2839511"/>
            <a:ext cx="3241582" cy="719999"/>
          </a:xfrm>
          <a:prstGeom prst="rect">
            <a:avLst/>
          </a:prstGeom>
        </p:spPr>
        <p:txBody>
          <a:bodyPr bIns="72000" anchor="t"/>
          <a:lstStyle>
            <a:lvl1pPr mar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defRPr lang="en-US" sz="2000" kern="1200" dirty="0">
                <a:gradFill>
                  <a:gsLst>
                    <a:gs pos="0">
                      <a:schemeClr val="accent1"/>
                    </a:gs>
                    <a:gs pos="100000">
                      <a:srgbClr val="2070B7"/>
                    </a:gs>
                  </a:gsLst>
                  <a:lin ang="2700000" scaled="0"/>
                </a:gradFill>
                <a:latin typeface="+mn-lt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4572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lang="fr-FR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2pPr>
            <a:lvl3pPr marL="9144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lang="fr-FR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3pPr>
            <a:lvl4pPr marL="13716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lang="fr-FR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4pPr>
            <a:lvl5pPr marL="18288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lang="en-US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fr-FR" sz="1800" b="0" i="0" u="none" strike="noStrike" kern="1200" cap="none" spc="0" normalizeH="0" baseline="0" noProof="0" dirty="0">
                <a:ln>
                  <a:noFill/>
                </a:ln>
                <a:gradFill>
                  <a:gsLst>
                    <a:gs pos="0">
                      <a:srgbClr val="36A7DF"/>
                    </a:gs>
                    <a:gs pos="100000">
                      <a:srgbClr val="2070B7"/>
                    </a:gs>
                  </a:gsLst>
                  <a:lin ang="2700000" scaled="0"/>
                </a:gradFill>
                <a:effectLst/>
                <a:uLnTx/>
                <a:uFillTx/>
                <a:latin typeface="Branding Medium"/>
                <a:cs typeface="Open Sans" panose="020B0606030504020204" pitchFamily="34" charset="0"/>
              </a:rPr>
              <a:t>LIKELIHOOD TO</a:t>
            </a:r>
            <a:r>
              <a:rPr kumimoji="0" lang="fr-FR" sz="1800" b="0" i="0" u="none" strike="noStrike" kern="1200" cap="none" spc="0" normalizeH="0" noProof="0" dirty="0">
                <a:ln>
                  <a:noFill/>
                </a:ln>
                <a:gradFill>
                  <a:gsLst>
                    <a:gs pos="0">
                      <a:srgbClr val="36A7DF"/>
                    </a:gs>
                    <a:gs pos="100000">
                      <a:srgbClr val="2070B7"/>
                    </a:gs>
                  </a:gsLst>
                  <a:lin ang="2700000" scaled="0"/>
                </a:gradFill>
                <a:effectLst/>
                <a:uLnTx/>
                <a:uFillTx/>
                <a:latin typeface="Branding Medium"/>
                <a:cs typeface="Open Sans" panose="020B0606030504020204" pitchFamily="34" charset="0"/>
              </a:rPr>
              <a:t>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fr-FR" sz="2400" b="0" i="0" u="none" strike="noStrike" kern="1200" cap="none" spc="0" normalizeH="0" noProof="0" dirty="0">
                <a:ln>
                  <a:noFill/>
                </a:ln>
                <a:gradFill>
                  <a:gsLst>
                    <a:gs pos="0">
                      <a:srgbClr val="36A7DF"/>
                    </a:gs>
                    <a:gs pos="100000">
                      <a:srgbClr val="2070B7"/>
                    </a:gs>
                  </a:gsLst>
                  <a:lin ang="2700000" scaled="0"/>
                </a:gradFill>
                <a:effectLst/>
                <a:uLnTx/>
                <a:uFillTx/>
                <a:latin typeface="Branding Medium"/>
                <a:cs typeface="Open Sans" panose="020B0606030504020204" pitchFamily="34" charset="0"/>
              </a:rPr>
              <a:t>CHURN</a:t>
            </a:r>
            <a:endParaRPr kumimoji="0" lang="fr-FR" sz="2400" b="0" i="0" u="none" strike="noStrike" kern="1200" cap="none" spc="0" normalizeH="0" baseline="0" noProof="0" dirty="0">
              <a:ln>
                <a:noFill/>
              </a:ln>
              <a:gradFill>
                <a:gsLst>
                  <a:gs pos="0">
                    <a:srgbClr val="36A7DF"/>
                  </a:gs>
                  <a:gs pos="100000">
                    <a:srgbClr val="2070B7"/>
                  </a:gs>
                </a:gsLst>
                <a:lin ang="2700000" scaled="0"/>
              </a:gradFill>
              <a:effectLst/>
              <a:uLnTx/>
              <a:uFillTx/>
              <a:latin typeface="Branding Medium"/>
              <a:cs typeface="Open Sans" panose="020B0606030504020204" pitchFamily="34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endParaRPr kumimoji="0" lang="fr-FR" sz="1800" b="0" i="0" u="none" strike="noStrike" kern="1200" cap="none" spc="0" normalizeH="0" baseline="0" noProof="0" dirty="0">
              <a:ln>
                <a:noFill/>
              </a:ln>
              <a:gradFill>
                <a:gsLst>
                  <a:gs pos="0">
                    <a:srgbClr val="36A7DF"/>
                  </a:gs>
                  <a:gs pos="100000">
                    <a:srgbClr val="2070B7"/>
                  </a:gs>
                </a:gsLst>
                <a:lin ang="2700000" scaled="0"/>
              </a:gradFill>
              <a:effectLst/>
              <a:uLnTx/>
              <a:uFillTx/>
              <a:latin typeface="Branding Medium"/>
              <a:cs typeface="Open Sans" panose="020B0606030504020204" pitchFamily="34" charset="0"/>
            </a:endParaRPr>
          </a:p>
        </p:txBody>
      </p:sp>
      <p:sp>
        <p:nvSpPr>
          <p:cNvPr id="18" name="Espace réservé du texte 19">
            <a:extLst>
              <a:ext uri="{FF2B5EF4-FFF2-40B4-BE49-F238E27FC236}">
                <a16:creationId xmlns:a16="http://schemas.microsoft.com/office/drawing/2014/main" id="{5917D190-B845-46F0-BE53-782370A0F76A}"/>
              </a:ext>
            </a:extLst>
          </p:cNvPr>
          <p:cNvSpPr txBox="1">
            <a:spLocks/>
          </p:cNvSpPr>
          <p:nvPr/>
        </p:nvSpPr>
        <p:spPr>
          <a:xfrm>
            <a:off x="4792851" y="3704287"/>
            <a:ext cx="2759566" cy="1058815"/>
          </a:xfrm>
          <a:prstGeom prst="rect">
            <a:avLst/>
          </a:prstGeom>
        </p:spPr>
        <p:txBody>
          <a:bodyPr bIns="72000" anchor="t"/>
          <a:lstStyle>
            <a:lvl1pPr mar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defRPr lang="en-US" sz="1600" kern="1200" dirty="0">
                <a:solidFill>
                  <a:srgbClr val="586C77"/>
                </a:solidFill>
                <a:latin typeface="+mn-lt"/>
                <a:ea typeface="Arial" charset="0"/>
                <a:cs typeface="Arial" charset="0"/>
              </a:defRPr>
            </a:lvl1pPr>
            <a:lvl2pPr marL="4572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lang="fr-FR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2pPr>
            <a:lvl3pPr marL="9144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lang="fr-FR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3pPr>
            <a:lvl4pPr marL="13716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lang="fr-FR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4pPr>
            <a:lvl5pPr marL="18288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lang="en-US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dirty="0">
                <a:latin typeface="Branding Medium"/>
              </a:rPr>
              <a:t>Customer Churn rate, Gross &amp; Net Churn values, associated Churn reasons.</a:t>
            </a:r>
            <a:endParaRPr kumimoji="0" lang="da-DK" sz="1600" b="0" i="0" u="none" strike="noStrike" kern="1200" cap="none" spc="0" normalizeH="0" baseline="0" noProof="0" dirty="0">
              <a:ln>
                <a:noFill/>
              </a:ln>
              <a:solidFill>
                <a:srgbClr val="586C77"/>
              </a:solidFill>
              <a:effectLst/>
              <a:uLnTx/>
              <a:uFillTx/>
              <a:latin typeface="Branding Medium"/>
              <a:cs typeface="Arial" charset="0"/>
            </a:endParaRPr>
          </a:p>
        </p:txBody>
      </p:sp>
      <p:sp>
        <p:nvSpPr>
          <p:cNvPr id="19" name="Rectangle 18">
            <a:extLst>
              <a:ext uri="{FF2B5EF4-FFF2-40B4-BE49-F238E27FC236}">
                <a16:creationId xmlns:a16="http://schemas.microsoft.com/office/drawing/2014/main" id="{316E06C9-25C9-40BB-AB01-4DE6C7B5FD4F}"/>
              </a:ext>
            </a:extLst>
          </p:cNvPr>
          <p:cNvSpPr/>
          <p:nvPr/>
        </p:nvSpPr>
        <p:spPr>
          <a:xfrm>
            <a:off x="8140356" y="2259317"/>
            <a:ext cx="3327835" cy="2995708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blurRad="317500" dir="5400000" algn="t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Branding Medium"/>
              <a:ea typeface="+mn-ea"/>
              <a:cs typeface="+mn-cs"/>
            </a:endParaRPr>
          </a:p>
        </p:txBody>
      </p:sp>
      <p:sp>
        <p:nvSpPr>
          <p:cNvPr id="20" name="Ellipse 405">
            <a:extLst>
              <a:ext uri="{FF2B5EF4-FFF2-40B4-BE49-F238E27FC236}">
                <a16:creationId xmlns:a16="http://schemas.microsoft.com/office/drawing/2014/main" id="{19930EF0-71BC-4D24-A115-F8AEC8F321A4}"/>
              </a:ext>
            </a:extLst>
          </p:cNvPr>
          <p:cNvSpPr/>
          <p:nvPr/>
        </p:nvSpPr>
        <p:spPr>
          <a:xfrm>
            <a:off x="9548540" y="2003584"/>
            <a:ext cx="511466" cy="511466"/>
          </a:xfrm>
          <a:prstGeom prst="ellipse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27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randing Medium"/>
                <a:ea typeface="+mn-ea"/>
                <a:cs typeface="+mn-cs"/>
              </a:rPr>
              <a:t>3</a:t>
            </a:r>
          </a:p>
        </p:txBody>
      </p:sp>
      <p:sp>
        <p:nvSpPr>
          <p:cNvPr id="21" name="Espace réservé du texte 19">
            <a:extLst>
              <a:ext uri="{FF2B5EF4-FFF2-40B4-BE49-F238E27FC236}">
                <a16:creationId xmlns:a16="http://schemas.microsoft.com/office/drawing/2014/main" id="{E6E9BF3E-CAB4-4D83-99AB-2A449F850B13}"/>
              </a:ext>
            </a:extLst>
          </p:cNvPr>
          <p:cNvSpPr txBox="1">
            <a:spLocks/>
          </p:cNvSpPr>
          <p:nvPr/>
        </p:nvSpPr>
        <p:spPr>
          <a:xfrm>
            <a:off x="8424490" y="2839511"/>
            <a:ext cx="2759566" cy="719999"/>
          </a:xfrm>
          <a:prstGeom prst="rect">
            <a:avLst/>
          </a:prstGeom>
        </p:spPr>
        <p:txBody>
          <a:bodyPr bIns="72000" anchor="t"/>
          <a:lstStyle>
            <a:lvl1pPr mar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defRPr lang="en-US" sz="2000" kern="1200" dirty="0">
                <a:gradFill>
                  <a:gsLst>
                    <a:gs pos="0">
                      <a:schemeClr val="accent1"/>
                    </a:gs>
                    <a:gs pos="100000">
                      <a:srgbClr val="2070B7"/>
                    </a:gs>
                  </a:gsLst>
                  <a:lin ang="2700000" scaled="0"/>
                </a:gradFill>
                <a:latin typeface="+mn-lt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4572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lang="fr-FR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2pPr>
            <a:lvl3pPr marL="9144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lang="fr-FR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3pPr>
            <a:lvl4pPr marL="13716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lang="fr-FR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4pPr>
            <a:lvl5pPr marL="18288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lang="en-US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fr-FR" sz="1800" b="0" i="0" u="none" strike="noStrike" kern="1200" cap="none" spc="0" normalizeH="0" baseline="0" noProof="0" dirty="0">
                <a:ln>
                  <a:noFill/>
                </a:ln>
                <a:gradFill>
                  <a:gsLst>
                    <a:gs pos="0">
                      <a:srgbClr val="36A7DF"/>
                    </a:gs>
                    <a:gs pos="100000">
                      <a:srgbClr val="2070B7"/>
                    </a:gs>
                  </a:gsLst>
                  <a:lin ang="2700000" scaled="0"/>
                </a:gradFill>
                <a:effectLst/>
                <a:uLnTx/>
                <a:uFillTx/>
                <a:latin typeface="Branding Medium"/>
                <a:cs typeface="Open Sans" panose="020B0606030504020204" pitchFamily="34" charset="0"/>
              </a:rPr>
              <a:t>LIKELIHOOD</a:t>
            </a:r>
            <a:r>
              <a:rPr kumimoji="0" lang="fr-FR" sz="1800" b="0" i="0" u="none" strike="noStrike" kern="1200" cap="none" spc="0" normalizeH="0" noProof="0" dirty="0">
                <a:ln>
                  <a:noFill/>
                </a:ln>
                <a:gradFill>
                  <a:gsLst>
                    <a:gs pos="0">
                      <a:srgbClr val="36A7DF"/>
                    </a:gs>
                    <a:gs pos="100000">
                      <a:srgbClr val="2070B7"/>
                    </a:gs>
                  </a:gsLst>
                  <a:lin ang="2700000" scaled="0"/>
                </a:gradFill>
                <a:effectLst/>
                <a:uLnTx/>
                <a:uFillTx/>
                <a:latin typeface="Branding Medium"/>
                <a:cs typeface="Open Sans" panose="020B0606030504020204" pitchFamily="34" charset="0"/>
              </a:rPr>
              <a:t> TO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fr-FR" sz="2400" b="1" i="0" u="none" strike="noStrike" kern="1200" cap="none" spc="0" normalizeH="0" noProof="0" dirty="0">
                <a:ln>
                  <a:noFill/>
                </a:ln>
                <a:gradFill>
                  <a:gsLst>
                    <a:gs pos="0">
                      <a:srgbClr val="36A7DF"/>
                    </a:gs>
                    <a:gs pos="100000">
                      <a:srgbClr val="2070B7"/>
                    </a:gs>
                  </a:gsLst>
                  <a:lin ang="2700000" scaled="0"/>
                </a:gradFill>
                <a:effectLst/>
                <a:uLnTx/>
                <a:uFillTx/>
                <a:latin typeface="Branding Medium"/>
                <a:cs typeface="Open Sans" panose="020B0606030504020204" pitchFamily="34" charset="0"/>
              </a:rPr>
              <a:t>WORD OF MOUTH</a:t>
            </a:r>
            <a:endParaRPr kumimoji="0" lang="fr-FR" sz="2400" b="1" i="0" u="none" strike="noStrike" kern="1200" cap="none" spc="0" normalizeH="0" baseline="0" noProof="0" dirty="0">
              <a:ln>
                <a:noFill/>
              </a:ln>
              <a:gradFill>
                <a:gsLst>
                  <a:gs pos="0">
                    <a:srgbClr val="36A7DF"/>
                  </a:gs>
                  <a:gs pos="100000">
                    <a:srgbClr val="2070B7"/>
                  </a:gs>
                </a:gsLst>
                <a:lin ang="2700000" scaled="0"/>
              </a:gradFill>
              <a:effectLst/>
              <a:uLnTx/>
              <a:uFillTx/>
              <a:latin typeface="Branding Medium"/>
              <a:cs typeface="Open Sans" panose="020B0606030504020204" pitchFamily="34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endParaRPr kumimoji="0" lang="fr-FR" sz="1800" b="0" i="0" u="none" strike="noStrike" kern="1200" cap="none" spc="0" normalizeH="0" baseline="0" noProof="0" dirty="0">
              <a:ln>
                <a:noFill/>
              </a:ln>
              <a:gradFill>
                <a:gsLst>
                  <a:gs pos="0">
                    <a:srgbClr val="36A7DF"/>
                  </a:gs>
                  <a:gs pos="100000">
                    <a:srgbClr val="2070B7"/>
                  </a:gs>
                </a:gsLst>
                <a:lin ang="2700000" scaled="0"/>
              </a:gradFill>
              <a:effectLst/>
              <a:uLnTx/>
              <a:uFillTx/>
              <a:latin typeface="Branding Medium"/>
              <a:cs typeface="Open Sans" panose="020B0606030504020204" pitchFamily="34" charset="0"/>
            </a:endParaRPr>
          </a:p>
        </p:txBody>
      </p:sp>
      <p:sp>
        <p:nvSpPr>
          <p:cNvPr id="22" name="Espace réservé du texte 19">
            <a:extLst>
              <a:ext uri="{FF2B5EF4-FFF2-40B4-BE49-F238E27FC236}">
                <a16:creationId xmlns:a16="http://schemas.microsoft.com/office/drawing/2014/main" id="{6BDFCABD-50B4-44DF-97FD-59F7DB64D63C}"/>
              </a:ext>
            </a:extLst>
          </p:cNvPr>
          <p:cNvSpPr txBox="1">
            <a:spLocks/>
          </p:cNvSpPr>
          <p:nvPr/>
        </p:nvSpPr>
        <p:spPr>
          <a:xfrm>
            <a:off x="8683212" y="3704287"/>
            <a:ext cx="2353088" cy="1058815"/>
          </a:xfrm>
          <a:prstGeom prst="rect">
            <a:avLst/>
          </a:prstGeom>
        </p:spPr>
        <p:txBody>
          <a:bodyPr bIns="72000" anchor="t"/>
          <a:lstStyle>
            <a:lvl1pPr mar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defRPr lang="en-US" sz="1600" kern="1200" dirty="0">
                <a:solidFill>
                  <a:srgbClr val="586C77"/>
                </a:solidFill>
                <a:latin typeface="+mn-lt"/>
                <a:ea typeface="Arial" charset="0"/>
                <a:cs typeface="Arial" charset="0"/>
              </a:defRPr>
            </a:lvl1pPr>
            <a:lvl2pPr marL="4572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lang="fr-FR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2pPr>
            <a:lvl3pPr marL="9144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lang="fr-FR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3pPr>
            <a:lvl4pPr marL="13716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lang="fr-FR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4pPr>
            <a:lvl5pPr marL="18288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lang="en-US" sz="1800" kern="1200" dirty="0" smtClean="0">
                <a:solidFill>
                  <a:schemeClr val="accent4"/>
                </a:solidFill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da-DK" sz="1600" b="0" i="0" u="none" strike="noStrike" kern="1200" cap="none" spc="0" normalizeH="0" baseline="0" noProof="0" dirty="0">
                <a:ln>
                  <a:noFill/>
                </a:ln>
                <a:solidFill>
                  <a:srgbClr val="586C77"/>
                </a:solidFill>
                <a:effectLst/>
                <a:uLnTx/>
                <a:uFillTx/>
                <a:latin typeface="Branding Medium"/>
                <a:cs typeface="Arial" charset="0"/>
              </a:rPr>
              <a:t>NPS</a:t>
            </a:r>
            <a:r>
              <a:rPr lang="da-DK" dirty="0">
                <a:latin typeface="Branding Medium"/>
              </a:rPr>
              <a:t>, </a:t>
            </a:r>
            <a:r>
              <a:rPr kumimoji="0" lang="da-DK" sz="1600" b="0" i="0" u="none" strike="noStrike" kern="1200" cap="none" spc="0" normalizeH="0" noProof="0" dirty="0">
                <a:ln>
                  <a:noFill/>
                </a:ln>
                <a:solidFill>
                  <a:srgbClr val="586C77"/>
                </a:solidFill>
                <a:effectLst/>
                <a:uLnTx/>
                <a:uFillTx/>
                <a:latin typeface="Branding Medium"/>
                <a:cs typeface="Arial" charset="0"/>
              </a:rPr>
              <a:t>customer feedback surveys.</a:t>
            </a:r>
            <a:endParaRPr kumimoji="0" lang="da-DK" sz="1600" b="0" i="0" u="none" strike="noStrike" kern="1200" cap="none" spc="0" normalizeH="0" baseline="0" noProof="0" dirty="0">
              <a:ln>
                <a:noFill/>
              </a:ln>
              <a:solidFill>
                <a:srgbClr val="586C77"/>
              </a:solidFill>
              <a:effectLst/>
              <a:uLnTx/>
              <a:uFillTx/>
              <a:latin typeface="Branding Medium"/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556296917"/>
      </p:ext>
    </p:extLst>
  </p:cSld>
  <p:clrMapOvr>
    <a:masterClrMapping/>
  </p:clrMapOvr>
  <p:transition spd="slow">
    <p:push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1000"/>
                            </p:stCondLst>
                            <p:childTnLst>
                              <p:par>
                                <p:cTn id="1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500"/>
                            </p:stCondLst>
                            <p:childTnLst>
                              <p:par>
                                <p:cTn id="2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2000"/>
                            </p:stCondLst>
                            <p:childTnLst>
                              <p:par>
                                <p:cTn id="3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 animBg="1"/>
      <p:bldP spid="10" grpId="0" animBg="1"/>
      <p:bldP spid="11" grpId="0"/>
      <p:bldP spid="12" grpId="0"/>
      <p:bldP spid="14" grpId="0" animBg="1"/>
      <p:bldP spid="16" grpId="0" animBg="1"/>
      <p:bldP spid="17" grpId="0"/>
      <p:bldP spid="18" grpId="0"/>
      <p:bldP spid="19" grpId="0" animBg="1"/>
      <p:bldP spid="20" grpId="0" animBg="1"/>
      <p:bldP spid="21" grpId="0"/>
      <p:bldP spid="22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extBox 6"/>
          <p:cNvSpPr txBox="1"/>
          <p:nvPr/>
        </p:nvSpPr>
        <p:spPr>
          <a:xfrm>
            <a:off x="457200" y="533400"/>
            <a:ext cx="11068050" cy="677108"/>
          </a:xfrm>
          <a:prstGeom prst="rect">
            <a:avLst/>
          </a:prstGeom>
          <a:solidFill>
            <a:srgbClr val="000000">
              <a:alpha val="34902"/>
            </a:srgbClr>
          </a:solidFill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" panose="020B0502040204020203" pitchFamily="34" charset="0"/>
                <a:ea typeface="+mn-ea"/>
                <a:cs typeface="Segoe UI" panose="020B0502040204020203" pitchFamily="34" charset="0"/>
              </a:rPr>
              <a:t>&gt; Customer Experience Roadmap</a:t>
            </a:r>
          </a:p>
        </p:txBody>
      </p:sp>
      <p:sp>
        <p:nvSpPr>
          <p:cNvPr id="3" name="Freeform 2"/>
          <p:cNvSpPr/>
          <p:nvPr/>
        </p:nvSpPr>
        <p:spPr bwMode="auto">
          <a:xfrm>
            <a:off x="1579633" y="2059710"/>
            <a:ext cx="8138611" cy="4091709"/>
          </a:xfrm>
          <a:custGeom>
            <a:avLst/>
            <a:gdLst>
              <a:gd name="connsiteX0" fmla="*/ 2522901 w 8138611"/>
              <a:gd name="connsiteY0" fmla="*/ 4091709 h 4091709"/>
              <a:gd name="connsiteX1" fmla="*/ 19847 w 8138611"/>
              <a:gd name="connsiteY1" fmla="*/ 766618 h 4091709"/>
              <a:gd name="connsiteX2" fmla="*/ 1469956 w 8138611"/>
              <a:gd name="connsiteY2" fmla="*/ 110836 h 4091709"/>
              <a:gd name="connsiteX3" fmla="*/ 3594320 w 8138611"/>
              <a:gd name="connsiteY3" fmla="*/ 1163782 h 4091709"/>
              <a:gd name="connsiteX4" fmla="*/ 6198974 w 8138611"/>
              <a:gd name="connsiteY4" fmla="*/ 692727 h 4091709"/>
              <a:gd name="connsiteX5" fmla="*/ 8138611 w 8138611"/>
              <a:gd name="connsiteY5" fmla="*/ 0 h 40917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138611" h="4091709">
                <a:moveTo>
                  <a:pt x="2522901" y="4091709"/>
                </a:moveTo>
                <a:cubicBezTo>
                  <a:pt x="1359119" y="2760903"/>
                  <a:pt x="195338" y="1430097"/>
                  <a:pt x="19847" y="766618"/>
                </a:cubicBezTo>
                <a:cubicBezTo>
                  <a:pt x="-155644" y="103139"/>
                  <a:pt x="874211" y="44642"/>
                  <a:pt x="1469956" y="110836"/>
                </a:cubicBezTo>
                <a:cubicBezTo>
                  <a:pt x="2065701" y="177030"/>
                  <a:pt x="2806150" y="1066800"/>
                  <a:pt x="3594320" y="1163782"/>
                </a:cubicBezTo>
                <a:cubicBezTo>
                  <a:pt x="4382490" y="1260764"/>
                  <a:pt x="5441592" y="886691"/>
                  <a:pt x="6198974" y="692727"/>
                </a:cubicBezTo>
                <a:cubicBezTo>
                  <a:pt x="6956356" y="498763"/>
                  <a:pt x="7839969" y="120073"/>
                  <a:pt x="8138611" y="0"/>
                </a:cubicBezTo>
              </a:path>
            </a:pathLst>
          </a:custGeom>
          <a:noFill/>
          <a:ln>
            <a:noFill/>
            <a:headEnd type="none" w="med" len="med"/>
            <a:tailEnd type="none" w="med" len="med"/>
          </a:ln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Segoe UI Light"/>
              <a:ea typeface="+mn-ea"/>
              <a:cs typeface="+mn-cs"/>
            </a:endParaRPr>
          </a:p>
        </p:txBody>
      </p:sp>
      <p:sp>
        <p:nvSpPr>
          <p:cNvPr id="13" name="Freeform 12"/>
          <p:cNvSpPr/>
          <p:nvPr/>
        </p:nvSpPr>
        <p:spPr bwMode="auto">
          <a:xfrm>
            <a:off x="1397319" y="2078182"/>
            <a:ext cx="7664691" cy="3997614"/>
          </a:xfrm>
          <a:custGeom>
            <a:avLst/>
            <a:gdLst>
              <a:gd name="connsiteX0" fmla="*/ 3675034 w 7664691"/>
              <a:gd name="connsiteY0" fmla="*/ 3943927 h 3997614"/>
              <a:gd name="connsiteX1" fmla="*/ 2077143 w 7664691"/>
              <a:gd name="connsiteY1" fmla="*/ 3888509 h 3997614"/>
              <a:gd name="connsiteX2" fmla="*/ 1679979 w 7664691"/>
              <a:gd name="connsiteY2" fmla="*/ 2964873 h 3997614"/>
              <a:gd name="connsiteX3" fmla="*/ 119034 w 7664691"/>
              <a:gd name="connsiteY3" fmla="*/ 2318327 h 3997614"/>
              <a:gd name="connsiteX4" fmla="*/ 137506 w 7664691"/>
              <a:gd name="connsiteY4" fmla="*/ 1431636 h 3997614"/>
              <a:gd name="connsiteX5" fmla="*/ 100561 w 7664691"/>
              <a:gd name="connsiteY5" fmla="*/ 378691 h 3997614"/>
              <a:gd name="connsiteX6" fmla="*/ 1606088 w 7664691"/>
              <a:gd name="connsiteY6" fmla="*/ 166254 h 3997614"/>
              <a:gd name="connsiteX7" fmla="*/ 3684270 w 7664691"/>
              <a:gd name="connsiteY7" fmla="*/ 110836 h 3997614"/>
              <a:gd name="connsiteX8" fmla="*/ 4654088 w 7664691"/>
              <a:gd name="connsiteY8" fmla="*/ 822036 h 3997614"/>
              <a:gd name="connsiteX9" fmla="*/ 7341870 w 7664691"/>
              <a:gd name="connsiteY9" fmla="*/ 979054 h 3997614"/>
              <a:gd name="connsiteX10" fmla="*/ 7628197 w 7664691"/>
              <a:gd name="connsiteY10" fmla="*/ 0 h 39976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7664691" h="3997614">
                <a:moveTo>
                  <a:pt x="3675034" y="3943927"/>
                </a:moveTo>
                <a:cubicBezTo>
                  <a:pt x="3042343" y="3997806"/>
                  <a:pt x="2409652" y="4051685"/>
                  <a:pt x="2077143" y="3888509"/>
                </a:cubicBezTo>
                <a:cubicBezTo>
                  <a:pt x="1744634" y="3725333"/>
                  <a:pt x="2006331" y="3226570"/>
                  <a:pt x="1679979" y="2964873"/>
                </a:cubicBezTo>
                <a:cubicBezTo>
                  <a:pt x="1353627" y="2703176"/>
                  <a:pt x="376113" y="2573866"/>
                  <a:pt x="119034" y="2318327"/>
                </a:cubicBezTo>
                <a:cubicBezTo>
                  <a:pt x="-138045" y="2062787"/>
                  <a:pt x="140585" y="1754909"/>
                  <a:pt x="137506" y="1431636"/>
                </a:cubicBezTo>
                <a:cubicBezTo>
                  <a:pt x="134427" y="1108363"/>
                  <a:pt x="-144203" y="589588"/>
                  <a:pt x="100561" y="378691"/>
                </a:cubicBezTo>
                <a:cubicBezTo>
                  <a:pt x="345325" y="167794"/>
                  <a:pt x="1008803" y="210896"/>
                  <a:pt x="1606088" y="166254"/>
                </a:cubicBezTo>
                <a:cubicBezTo>
                  <a:pt x="2203373" y="121611"/>
                  <a:pt x="3176270" y="1539"/>
                  <a:pt x="3684270" y="110836"/>
                </a:cubicBezTo>
                <a:cubicBezTo>
                  <a:pt x="4192270" y="220133"/>
                  <a:pt x="4044488" y="677333"/>
                  <a:pt x="4654088" y="822036"/>
                </a:cubicBezTo>
                <a:cubicBezTo>
                  <a:pt x="5263688" y="966739"/>
                  <a:pt x="6846185" y="1116060"/>
                  <a:pt x="7341870" y="979054"/>
                </a:cubicBezTo>
                <a:cubicBezTo>
                  <a:pt x="7837555" y="842048"/>
                  <a:pt x="7609724" y="175491"/>
                  <a:pt x="7628197" y="0"/>
                </a:cubicBezTo>
              </a:path>
            </a:pathLst>
          </a:custGeom>
          <a:noFill/>
          <a:ln>
            <a:solidFill>
              <a:schemeClr val="bg1"/>
            </a:solidFill>
            <a:prstDash val="dash"/>
            <a:headEnd type="none" w="med" len="med"/>
            <a:tailEnd type="none" w="med" len="med"/>
          </a:ln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Segoe UI Light"/>
              <a:ea typeface="+mn-ea"/>
              <a:cs typeface="+mn-cs"/>
            </a:endParaRPr>
          </a:p>
        </p:txBody>
      </p:sp>
      <p:sp>
        <p:nvSpPr>
          <p:cNvPr id="9" name="Rounded Rectangle 8"/>
          <p:cNvSpPr/>
          <p:nvPr/>
        </p:nvSpPr>
        <p:spPr bwMode="auto">
          <a:xfrm>
            <a:off x="361035" y="1978587"/>
            <a:ext cx="1933575" cy="838200"/>
          </a:xfrm>
          <a:prstGeom prst="roundRect">
            <a:avLst/>
          </a:prstGeom>
          <a:solidFill>
            <a:schemeClr val="accent2">
              <a:alpha val="70000"/>
            </a:schemeClr>
          </a:solidFill>
          <a:ln>
            <a:noFill/>
            <a:headEnd type="none" w="med" len="med"/>
            <a:tailEnd type="none" w="med" len="med"/>
          </a:ln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vert="horz" wrap="square" lIns="91436" tIns="45718" rIns="91436" bIns="45718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ctr" defTabSz="914099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1" i="0" u="none" strike="noStrike" kern="1200" cap="none" spc="0" normalizeH="0" baseline="0" noProof="0" dirty="0">
                <a:ln>
                  <a:noFill/>
                </a:ln>
                <a:gradFill>
                  <a:gsLst>
                    <a:gs pos="0">
                      <a:srgbClr val="FFFFFF"/>
                    </a:gs>
                    <a:gs pos="100000">
                      <a:srgbClr val="FFFFFF"/>
                    </a:gs>
                  </a:gsLst>
                  <a:lin ang="5400000" scaled="0"/>
                </a:gradFill>
                <a:effectLst/>
                <a:uLnTx/>
                <a:uFillTx/>
                <a:latin typeface="Segoe UI Light"/>
                <a:ea typeface="+mn-ea"/>
                <a:cs typeface="+mn-cs"/>
              </a:rPr>
              <a:t>Operational</a:t>
            </a:r>
          </a:p>
          <a:p>
            <a:pPr marL="0" marR="0" lvl="0" indent="0" algn="ctr" defTabSz="914099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1" i="0" u="none" strike="noStrike" kern="1200" cap="none" spc="0" normalizeH="0" baseline="0" noProof="0" dirty="0">
                <a:ln>
                  <a:noFill/>
                </a:ln>
                <a:gradFill>
                  <a:gsLst>
                    <a:gs pos="0">
                      <a:srgbClr val="FFFFFF"/>
                    </a:gs>
                    <a:gs pos="100000">
                      <a:srgbClr val="FFFFFF"/>
                    </a:gs>
                  </a:gsLst>
                  <a:lin ang="5400000" scaled="0"/>
                </a:gradFill>
                <a:effectLst/>
                <a:uLnTx/>
                <a:uFillTx/>
                <a:latin typeface="Segoe UI Light"/>
                <a:ea typeface="+mn-ea"/>
                <a:cs typeface="+mn-cs"/>
              </a:rPr>
              <a:t>CX</a:t>
            </a:r>
          </a:p>
        </p:txBody>
      </p:sp>
      <p:sp>
        <p:nvSpPr>
          <p:cNvPr id="2" name="Rounded Rectangle 1"/>
          <p:cNvSpPr/>
          <p:nvPr/>
        </p:nvSpPr>
        <p:spPr bwMode="auto">
          <a:xfrm>
            <a:off x="4191000" y="5676900"/>
            <a:ext cx="2133600" cy="838200"/>
          </a:xfrm>
          <a:prstGeom prst="roundRect">
            <a:avLst/>
          </a:prstGeom>
          <a:solidFill>
            <a:schemeClr val="accent2">
              <a:alpha val="70000"/>
            </a:schemeClr>
          </a:solidFill>
          <a:ln>
            <a:noFill/>
            <a:headEnd type="none" w="med" len="med"/>
            <a:tailEnd type="none" w="med" len="med"/>
          </a:ln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vert="horz" wrap="square" lIns="91436" tIns="45718" rIns="91436" bIns="45718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ctr" defTabSz="914099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1" i="0" u="none" strike="noStrike" kern="1200" cap="none" spc="0" normalizeH="0" baseline="0" noProof="0" dirty="0">
                <a:ln>
                  <a:noFill/>
                </a:ln>
                <a:gradFill>
                  <a:gsLst>
                    <a:gs pos="0">
                      <a:srgbClr val="FFFFFF"/>
                    </a:gs>
                    <a:gs pos="100000">
                      <a:srgbClr val="FFFFFF"/>
                    </a:gs>
                  </a:gsLst>
                  <a:lin ang="5400000" scaled="0"/>
                </a:gradFill>
                <a:effectLst/>
                <a:uLnTx/>
                <a:uFillTx/>
                <a:latin typeface="Segoe UI Light"/>
                <a:ea typeface="+mn-ea"/>
                <a:cs typeface="+mn-cs"/>
              </a:rPr>
              <a:t>Spontaneous</a:t>
            </a:r>
          </a:p>
        </p:txBody>
      </p:sp>
      <p:sp>
        <p:nvSpPr>
          <p:cNvPr id="8" name="Rounded Rectangle 7"/>
          <p:cNvSpPr/>
          <p:nvPr/>
        </p:nvSpPr>
        <p:spPr bwMode="auto">
          <a:xfrm>
            <a:off x="1066800" y="4343400"/>
            <a:ext cx="1922486" cy="838200"/>
          </a:xfrm>
          <a:prstGeom prst="roundRect">
            <a:avLst/>
          </a:prstGeom>
          <a:solidFill>
            <a:schemeClr val="accent2">
              <a:alpha val="70000"/>
            </a:schemeClr>
          </a:solidFill>
          <a:ln>
            <a:noFill/>
            <a:headEnd type="none" w="med" len="med"/>
            <a:tailEnd type="none" w="med" len="med"/>
          </a:ln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vert="horz" wrap="square" lIns="91436" tIns="45718" rIns="91436" bIns="45718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ctr" defTabSz="914099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1" i="0" u="none" strike="noStrike" kern="1200" cap="none" spc="0" normalizeH="0" baseline="0" noProof="0" dirty="0">
                <a:ln>
                  <a:noFill/>
                </a:ln>
                <a:gradFill>
                  <a:gsLst>
                    <a:gs pos="0">
                      <a:srgbClr val="FFFFFF"/>
                    </a:gs>
                    <a:gs pos="100000">
                      <a:srgbClr val="FFFFFF"/>
                    </a:gs>
                  </a:gsLst>
                  <a:lin ang="5400000" scaled="0"/>
                </a:gradFill>
                <a:effectLst/>
                <a:uLnTx/>
                <a:uFillTx/>
                <a:latin typeface="Segoe UI Light"/>
                <a:ea typeface="+mn-ea"/>
                <a:cs typeface="+mn-cs"/>
              </a:rPr>
              <a:t>Develop</a:t>
            </a:r>
          </a:p>
          <a:p>
            <a:pPr marL="0" marR="0" lvl="0" indent="0" algn="ctr" defTabSz="914099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1" i="0" u="none" strike="noStrike" kern="1200" cap="none" spc="0" normalizeH="0" baseline="0" noProof="0" dirty="0">
                <a:ln>
                  <a:noFill/>
                </a:ln>
                <a:gradFill>
                  <a:gsLst>
                    <a:gs pos="0">
                      <a:srgbClr val="FFFFFF"/>
                    </a:gs>
                    <a:gs pos="100000">
                      <a:srgbClr val="FFFFFF"/>
                    </a:gs>
                  </a:gsLst>
                  <a:lin ang="5400000" scaled="0"/>
                </a:gradFill>
                <a:effectLst/>
                <a:uLnTx/>
                <a:uFillTx/>
                <a:latin typeface="Segoe UI Light"/>
                <a:ea typeface="+mn-ea"/>
                <a:cs typeface="+mn-cs"/>
              </a:rPr>
              <a:t>CX</a:t>
            </a:r>
          </a:p>
        </p:txBody>
      </p:sp>
      <p:sp>
        <p:nvSpPr>
          <p:cNvPr id="10" name="Rounded Rectangle 9"/>
          <p:cNvSpPr/>
          <p:nvPr/>
        </p:nvSpPr>
        <p:spPr bwMode="auto">
          <a:xfrm>
            <a:off x="5202388" y="2605504"/>
            <a:ext cx="1933575" cy="838200"/>
          </a:xfrm>
          <a:prstGeom prst="roundRect">
            <a:avLst/>
          </a:prstGeom>
          <a:solidFill>
            <a:schemeClr val="accent2">
              <a:alpha val="70000"/>
            </a:schemeClr>
          </a:solidFill>
          <a:ln>
            <a:noFill/>
            <a:headEnd type="none" w="med" len="med"/>
            <a:tailEnd type="none" w="med" len="med"/>
          </a:ln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vert="horz" wrap="square" lIns="91436" tIns="45718" rIns="91436" bIns="45718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ctr" defTabSz="914099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1" i="0" u="none" strike="noStrike" kern="1200" cap="none" spc="0" normalizeH="0" baseline="0" noProof="0" dirty="0">
                <a:ln>
                  <a:noFill/>
                </a:ln>
                <a:gradFill>
                  <a:gsLst>
                    <a:gs pos="0">
                      <a:srgbClr val="FFFFFF"/>
                    </a:gs>
                    <a:gs pos="100000">
                      <a:srgbClr val="FFFFFF"/>
                    </a:gs>
                  </a:gsLst>
                  <a:lin ang="5400000" scaled="0"/>
                </a:gradFill>
                <a:effectLst/>
                <a:uLnTx/>
                <a:uFillTx/>
                <a:latin typeface="Segoe UI Light"/>
                <a:ea typeface="+mn-ea"/>
                <a:cs typeface="+mn-cs"/>
              </a:rPr>
              <a:t>Mature</a:t>
            </a:r>
          </a:p>
          <a:p>
            <a:pPr marL="0" marR="0" lvl="0" indent="0" algn="ctr" defTabSz="914099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1" i="0" u="none" strike="noStrike" kern="1200" cap="none" spc="0" normalizeH="0" baseline="0" noProof="0" dirty="0">
                <a:ln>
                  <a:noFill/>
                </a:ln>
                <a:gradFill>
                  <a:gsLst>
                    <a:gs pos="0">
                      <a:srgbClr val="FFFFFF"/>
                    </a:gs>
                    <a:gs pos="100000">
                      <a:srgbClr val="FFFFFF"/>
                    </a:gs>
                  </a:gsLst>
                  <a:lin ang="5400000" scaled="0"/>
                </a:gradFill>
                <a:effectLst/>
                <a:uLnTx/>
                <a:uFillTx/>
                <a:latin typeface="Segoe UI Light"/>
                <a:ea typeface="+mn-ea"/>
                <a:cs typeface="+mn-cs"/>
              </a:rPr>
              <a:t>CX</a:t>
            </a:r>
          </a:p>
        </p:txBody>
      </p:sp>
      <p:sp>
        <p:nvSpPr>
          <p:cNvPr id="11" name="Rounded Rectangle 10"/>
          <p:cNvSpPr/>
          <p:nvPr/>
        </p:nvSpPr>
        <p:spPr bwMode="auto">
          <a:xfrm>
            <a:off x="8001001" y="1658218"/>
            <a:ext cx="1933575" cy="838200"/>
          </a:xfrm>
          <a:prstGeom prst="roundRect">
            <a:avLst/>
          </a:prstGeom>
          <a:solidFill>
            <a:schemeClr val="accent2">
              <a:alpha val="70000"/>
            </a:schemeClr>
          </a:solidFill>
          <a:ln>
            <a:noFill/>
            <a:headEnd type="none" w="med" len="med"/>
            <a:tailEnd type="none" w="med" len="med"/>
          </a:ln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vert="horz" wrap="square" lIns="91436" tIns="45718" rIns="91436" bIns="45718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ctr" defTabSz="914099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1" i="0" u="none" strike="noStrike" kern="1200" cap="none" spc="0" normalizeH="0" baseline="0" noProof="0" dirty="0">
                <a:ln>
                  <a:noFill/>
                </a:ln>
                <a:gradFill>
                  <a:gsLst>
                    <a:gs pos="0">
                      <a:srgbClr val="FFFFFF"/>
                    </a:gs>
                    <a:gs pos="100000">
                      <a:srgbClr val="FFFFFF"/>
                    </a:gs>
                  </a:gsLst>
                  <a:lin ang="5400000" scaled="0"/>
                </a:gradFill>
                <a:effectLst/>
                <a:uLnTx/>
                <a:uFillTx/>
                <a:latin typeface="Segoe UI Light"/>
                <a:ea typeface="+mn-ea"/>
                <a:cs typeface="+mn-cs"/>
              </a:rPr>
              <a:t>Differential</a:t>
            </a:r>
          </a:p>
          <a:p>
            <a:pPr marL="0" marR="0" lvl="0" indent="0" algn="ctr" defTabSz="914099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1" i="0" u="none" strike="noStrike" kern="1200" cap="none" spc="0" normalizeH="0" baseline="0" noProof="0" dirty="0">
                <a:ln>
                  <a:noFill/>
                </a:ln>
                <a:gradFill>
                  <a:gsLst>
                    <a:gs pos="0">
                      <a:srgbClr val="FFFFFF"/>
                    </a:gs>
                    <a:gs pos="100000">
                      <a:srgbClr val="FFFFFF"/>
                    </a:gs>
                  </a:gsLst>
                  <a:lin ang="5400000" scaled="0"/>
                </a:gradFill>
                <a:effectLst/>
                <a:uLnTx/>
                <a:uFillTx/>
                <a:latin typeface="Segoe UI Light"/>
                <a:ea typeface="+mn-ea"/>
                <a:cs typeface="+mn-cs"/>
              </a:rPr>
              <a:t>CX</a:t>
            </a:r>
          </a:p>
        </p:txBody>
      </p:sp>
      <p:sp>
        <p:nvSpPr>
          <p:cNvPr id="4" name="TextBox 3"/>
          <p:cNvSpPr txBox="1"/>
          <p:nvPr/>
        </p:nvSpPr>
        <p:spPr>
          <a:xfrm>
            <a:off x="3564386" y="5148852"/>
            <a:ext cx="1524000" cy="30777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egoe UI Light"/>
                <a:ea typeface="+mn-ea"/>
                <a:cs typeface="+mn-cs"/>
              </a:rPr>
              <a:t>Diagnostic</a:t>
            </a: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Segoe UI Light"/>
              <a:ea typeface="+mn-ea"/>
              <a:cs typeface="+mn-cs"/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4326386" y="1674105"/>
            <a:ext cx="2467200" cy="30777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egoe UI Light"/>
                <a:ea typeface="+mn-ea"/>
                <a:cs typeface="+mn-cs"/>
              </a:rPr>
              <a:t>CX Optimization</a:t>
            </a: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Segoe UI Light"/>
              <a:ea typeface="+mn-ea"/>
              <a:cs typeface="+mn-cs"/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1881187" y="3710984"/>
            <a:ext cx="2467200" cy="30777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egoe UI Light"/>
                <a:ea typeface="+mn-ea"/>
                <a:cs typeface="+mn-cs"/>
              </a:rPr>
              <a:t>CX Program</a:t>
            </a: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Segoe UI Light"/>
              <a:ea typeface="+mn-ea"/>
              <a:cs typeface="+mn-cs"/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1579632" y="2856276"/>
            <a:ext cx="2467200" cy="30777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egoe UI Light"/>
                <a:ea typeface="+mn-ea"/>
                <a:cs typeface="+mn-cs"/>
              </a:rPr>
              <a:t>CX Implementation</a:t>
            </a: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Segoe UI Light"/>
              <a:ea typeface="+mn-ea"/>
              <a:cs typeface="+mn-cs"/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3294628" y="4333648"/>
            <a:ext cx="2467200" cy="30777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egoe UI Light"/>
                <a:ea typeface="+mn-ea"/>
                <a:cs typeface="+mn-cs"/>
              </a:rPr>
              <a:t>CJ&amp;CX Definition</a:t>
            </a: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Segoe UI Light"/>
              <a:ea typeface="+mn-ea"/>
              <a:cs typeface="+mn-cs"/>
            </a:endParaRPr>
          </a:p>
        </p:txBody>
      </p:sp>
      <p:sp>
        <p:nvSpPr>
          <p:cNvPr id="19" name="TextBox 18"/>
          <p:cNvSpPr txBox="1"/>
          <p:nvPr/>
        </p:nvSpPr>
        <p:spPr>
          <a:xfrm>
            <a:off x="8270444" y="3297089"/>
            <a:ext cx="2467200" cy="58477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egoe UI Light"/>
                <a:ea typeface="+mn-ea"/>
                <a:cs typeface="+mn-cs"/>
              </a:rPr>
              <a:t>Business Consulting  Innovation</a:t>
            </a: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Segoe UI Light"/>
              <a:ea typeface="+mn-ea"/>
              <a:cs typeface="+mn-cs"/>
            </a:endParaRPr>
          </a:p>
        </p:txBody>
      </p:sp>
      <p:sp>
        <p:nvSpPr>
          <p:cNvPr id="20" name="TextBox 19"/>
          <p:cNvSpPr txBox="1"/>
          <p:nvPr/>
        </p:nvSpPr>
        <p:spPr>
          <a:xfrm>
            <a:off x="2009522" y="1639516"/>
            <a:ext cx="2467200" cy="30777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egoe UI Light"/>
                <a:ea typeface="+mn-ea"/>
                <a:cs typeface="+mn-cs"/>
              </a:rPr>
              <a:t>CX Governance</a:t>
            </a: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Segoe UI Light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672451646"/>
      </p:ext>
    </p:extLst>
  </p:cSld>
  <p:clrMapOvr>
    <a:masterClrMapping/>
  </p:clrMapOvr>
  <p:transition spd="slow">
    <p:wipe dir="r"/>
  </p:transition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>
            <a:extLst>
              <a:ext uri="{FF2B5EF4-FFF2-40B4-BE49-F238E27FC236}">
                <a16:creationId xmlns:a16="http://schemas.microsoft.com/office/drawing/2014/main" id="{7871E933-9216-405D-9E86-3DC2633FD5F0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24360" r="6784"/>
          <a:stretch/>
        </p:blipFill>
        <p:spPr>
          <a:xfrm>
            <a:off x="-1" y="-15017"/>
            <a:ext cx="12304295" cy="6873017"/>
          </a:xfrm>
          <a:prstGeom prst="rect">
            <a:avLst/>
          </a:prstGeom>
        </p:spPr>
      </p:pic>
      <p:grpSp>
        <p:nvGrpSpPr>
          <p:cNvPr id="9" name="Groupe 4">
            <a:extLst>
              <a:ext uri="{FF2B5EF4-FFF2-40B4-BE49-F238E27FC236}">
                <a16:creationId xmlns:a16="http://schemas.microsoft.com/office/drawing/2014/main" id="{590D3C72-3854-4DC6-BE1C-F10219FD9C9C}"/>
              </a:ext>
            </a:extLst>
          </p:cNvPr>
          <p:cNvGrpSpPr/>
          <p:nvPr/>
        </p:nvGrpSpPr>
        <p:grpSpPr>
          <a:xfrm>
            <a:off x="0" y="0"/>
            <a:ext cx="12192000" cy="6858000"/>
            <a:chOff x="2392159" y="944956"/>
            <a:chExt cx="12192000" cy="6858000"/>
          </a:xfrm>
        </p:grpSpPr>
        <p:sp>
          <p:nvSpPr>
            <p:cNvPr id="10" name="Rectangle 9">
              <a:extLst>
                <a:ext uri="{FF2B5EF4-FFF2-40B4-BE49-F238E27FC236}">
                  <a16:creationId xmlns:a16="http://schemas.microsoft.com/office/drawing/2014/main" id="{3C4DD8B5-EBE5-4EC5-88D4-2C2A78DCECDD}"/>
                </a:ext>
              </a:extLst>
            </p:cNvPr>
            <p:cNvSpPr/>
            <p:nvPr/>
          </p:nvSpPr>
          <p:spPr>
            <a:xfrm>
              <a:off x="2392159" y="944956"/>
              <a:ext cx="12192000" cy="6858000"/>
            </a:xfrm>
            <a:prstGeom prst="rect">
              <a:avLst/>
            </a:prstGeom>
            <a:solidFill>
              <a:schemeClr val="tx1">
                <a:alpha val="50000"/>
              </a:schemeClr>
            </a:solidFill>
            <a:ln w="190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11" name="Rectangle 10">
              <a:extLst>
                <a:ext uri="{FF2B5EF4-FFF2-40B4-BE49-F238E27FC236}">
                  <a16:creationId xmlns:a16="http://schemas.microsoft.com/office/drawing/2014/main" id="{F1F8DA60-101D-4502-93B1-5DA7D582BA7C}"/>
                </a:ext>
              </a:extLst>
            </p:cNvPr>
            <p:cNvSpPr/>
            <p:nvPr/>
          </p:nvSpPr>
          <p:spPr>
            <a:xfrm>
              <a:off x="2392159" y="944956"/>
              <a:ext cx="12192000" cy="6858000"/>
            </a:xfrm>
            <a:prstGeom prst="rect">
              <a:avLst/>
            </a:prstGeom>
            <a:gradFill flip="none" rotWithShape="1">
              <a:gsLst>
                <a:gs pos="0">
                  <a:schemeClr val="accent1">
                    <a:alpha val="50000"/>
                  </a:schemeClr>
                </a:gs>
                <a:gs pos="100000">
                  <a:schemeClr val="accent2">
                    <a:alpha val="50000"/>
                  </a:schemeClr>
                </a:gs>
              </a:gsLst>
              <a:lin ang="5400000" scaled="1"/>
              <a:tileRect/>
            </a:gradFill>
            <a:ln>
              <a:noFill/>
            </a:ln>
            <a:effectLst>
              <a:outerShdw blurRad="127000" dist="63500" dir="5400000" algn="t" rotWithShape="0">
                <a:prstClr val="black">
                  <a:alpha val="5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</p:grpSp>
      <p:grpSp>
        <p:nvGrpSpPr>
          <p:cNvPr id="12" name="Group 4">
            <a:extLst>
              <a:ext uri="{FF2B5EF4-FFF2-40B4-BE49-F238E27FC236}">
                <a16:creationId xmlns:a16="http://schemas.microsoft.com/office/drawing/2014/main" id="{2E9E20F8-D47D-4C55-8A91-0E6A7CAFB7CF}"/>
              </a:ext>
            </a:extLst>
          </p:cNvPr>
          <p:cNvGrpSpPr>
            <a:grpSpLocks noChangeAspect="1"/>
          </p:cNvGrpSpPr>
          <p:nvPr/>
        </p:nvGrpSpPr>
        <p:grpSpPr bwMode="auto">
          <a:xfrm rot="12600000">
            <a:off x="7686437" y="-2231728"/>
            <a:ext cx="7980362" cy="4732338"/>
            <a:chOff x="4539" y="2829"/>
            <a:chExt cx="5027" cy="2981"/>
          </a:xfrm>
          <a:solidFill>
            <a:schemeClr val="bg1">
              <a:alpha val="50000"/>
            </a:schemeClr>
          </a:solidFill>
        </p:grpSpPr>
        <p:sp>
          <p:nvSpPr>
            <p:cNvPr id="13" name="Freeform 5">
              <a:extLst>
                <a:ext uri="{FF2B5EF4-FFF2-40B4-BE49-F238E27FC236}">
                  <a16:creationId xmlns:a16="http://schemas.microsoft.com/office/drawing/2014/main" id="{3FF54AB7-93FB-43AE-A6B7-FAE881F2E3C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795" y="4447"/>
              <a:ext cx="417" cy="346"/>
            </a:xfrm>
            <a:custGeom>
              <a:avLst/>
              <a:gdLst>
                <a:gd name="T0" fmla="*/ 417 w 417"/>
                <a:gd name="T1" fmla="*/ 132 h 346"/>
                <a:gd name="T2" fmla="*/ 256 w 417"/>
                <a:gd name="T3" fmla="*/ 346 h 346"/>
                <a:gd name="T4" fmla="*/ 254 w 417"/>
                <a:gd name="T5" fmla="*/ 344 h 346"/>
                <a:gd name="T6" fmla="*/ 0 w 417"/>
                <a:gd name="T7" fmla="*/ 0 h 346"/>
                <a:gd name="T8" fmla="*/ 417 w 417"/>
                <a:gd name="T9" fmla="*/ 132 h 346"/>
                <a:gd name="T10" fmla="*/ 256 w 417"/>
                <a:gd name="T11" fmla="*/ 339 h 346"/>
                <a:gd name="T12" fmla="*/ 411 w 417"/>
                <a:gd name="T13" fmla="*/ 134 h 346"/>
                <a:gd name="T14" fmla="*/ 11 w 417"/>
                <a:gd name="T15" fmla="*/ 7 h 346"/>
                <a:gd name="T16" fmla="*/ 256 w 417"/>
                <a:gd name="T17" fmla="*/ 339 h 3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17" h="346">
                  <a:moveTo>
                    <a:pt x="417" y="132"/>
                  </a:moveTo>
                  <a:lnTo>
                    <a:pt x="256" y="346"/>
                  </a:lnTo>
                  <a:lnTo>
                    <a:pt x="254" y="344"/>
                  </a:lnTo>
                  <a:lnTo>
                    <a:pt x="0" y="0"/>
                  </a:lnTo>
                  <a:lnTo>
                    <a:pt x="417" y="132"/>
                  </a:lnTo>
                  <a:close/>
                  <a:moveTo>
                    <a:pt x="256" y="339"/>
                  </a:moveTo>
                  <a:lnTo>
                    <a:pt x="411" y="134"/>
                  </a:lnTo>
                  <a:lnTo>
                    <a:pt x="11" y="7"/>
                  </a:lnTo>
                  <a:lnTo>
                    <a:pt x="256" y="33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" name="Freeform 6">
              <a:extLst>
                <a:ext uri="{FF2B5EF4-FFF2-40B4-BE49-F238E27FC236}">
                  <a16:creationId xmlns:a16="http://schemas.microsoft.com/office/drawing/2014/main" id="{FCFF1DE3-B551-490C-9437-F5110D4B823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17" y="4448"/>
              <a:ext cx="737" cy="468"/>
            </a:xfrm>
            <a:custGeom>
              <a:avLst/>
              <a:gdLst>
                <a:gd name="T0" fmla="*/ 484 w 737"/>
                <a:gd name="T1" fmla="*/ 0 h 468"/>
                <a:gd name="T2" fmla="*/ 737 w 737"/>
                <a:gd name="T3" fmla="*/ 343 h 468"/>
                <a:gd name="T4" fmla="*/ 734 w 737"/>
                <a:gd name="T5" fmla="*/ 343 h 468"/>
                <a:gd name="T6" fmla="*/ 0 w 737"/>
                <a:gd name="T7" fmla="*/ 468 h 468"/>
                <a:gd name="T8" fmla="*/ 4 w 737"/>
                <a:gd name="T9" fmla="*/ 465 h 468"/>
                <a:gd name="T10" fmla="*/ 484 w 737"/>
                <a:gd name="T11" fmla="*/ 0 h 468"/>
                <a:gd name="T12" fmla="*/ 731 w 737"/>
                <a:gd name="T13" fmla="*/ 340 h 468"/>
                <a:gd name="T14" fmla="*/ 483 w 737"/>
                <a:gd name="T15" fmla="*/ 5 h 468"/>
                <a:gd name="T16" fmla="*/ 10 w 737"/>
                <a:gd name="T17" fmla="*/ 462 h 468"/>
                <a:gd name="T18" fmla="*/ 731 w 737"/>
                <a:gd name="T19" fmla="*/ 340 h 4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37" h="468">
                  <a:moveTo>
                    <a:pt x="484" y="0"/>
                  </a:moveTo>
                  <a:lnTo>
                    <a:pt x="737" y="343"/>
                  </a:lnTo>
                  <a:lnTo>
                    <a:pt x="734" y="343"/>
                  </a:lnTo>
                  <a:lnTo>
                    <a:pt x="0" y="468"/>
                  </a:lnTo>
                  <a:lnTo>
                    <a:pt x="4" y="465"/>
                  </a:lnTo>
                  <a:lnTo>
                    <a:pt x="484" y="0"/>
                  </a:lnTo>
                  <a:close/>
                  <a:moveTo>
                    <a:pt x="731" y="340"/>
                  </a:moveTo>
                  <a:lnTo>
                    <a:pt x="483" y="5"/>
                  </a:lnTo>
                  <a:lnTo>
                    <a:pt x="10" y="462"/>
                  </a:lnTo>
                  <a:lnTo>
                    <a:pt x="731" y="34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" name="Freeform 7">
              <a:extLst>
                <a:ext uri="{FF2B5EF4-FFF2-40B4-BE49-F238E27FC236}">
                  <a16:creationId xmlns:a16="http://schemas.microsoft.com/office/drawing/2014/main" id="{C6812257-ACC5-4913-9892-B6308DB6AA2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18" y="4787"/>
              <a:ext cx="1069" cy="863"/>
            </a:xfrm>
            <a:custGeom>
              <a:avLst/>
              <a:gdLst>
                <a:gd name="T0" fmla="*/ 734 w 1069"/>
                <a:gd name="T1" fmla="*/ 0 h 863"/>
                <a:gd name="T2" fmla="*/ 734 w 1069"/>
                <a:gd name="T3" fmla="*/ 1 h 863"/>
                <a:gd name="T4" fmla="*/ 1069 w 1069"/>
                <a:gd name="T5" fmla="*/ 863 h 863"/>
                <a:gd name="T6" fmla="*/ 0 w 1069"/>
                <a:gd name="T7" fmla="*/ 126 h 863"/>
                <a:gd name="T8" fmla="*/ 734 w 1069"/>
                <a:gd name="T9" fmla="*/ 0 h 863"/>
                <a:gd name="T10" fmla="*/ 1061 w 1069"/>
                <a:gd name="T11" fmla="*/ 854 h 863"/>
                <a:gd name="T12" fmla="*/ 732 w 1069"/>
                <a:gd name="T13" fmla="*/ 5 h 863"/>
                <a:gd name="T14" fmla="*/ 9 w 1069"/>
                <a:gd name="T15" fmla="*/ 128 h 863"/>
                <a:gd name="T16" fmla="*/ 1061 w 1069"/>
                <a:gd name="T17" fmla="*/ 854 h 8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69" h="863">
                  <a:moveTo>
                    <a:pt x="734" y="0"/>
                  </a:moveTo>
                  <a:lnTo>
                    <a:pt x="734" y="1"/>
                  </a:lnTo>
                  <a:lnTo>
                    <a:pt x="1069" y="863"/>
                  </a:lnTo>
                  <a:lnTo>
                    <a:pt x="0" y="126"/>
                  </a:lnTo>
                  <a:lnTo>
                    <a:pt x="734" y="0"/>
                  </a:lnTo>
                  <a:close/>
                  <a:moveTo>
                    <a:pt x="1061" y="854"/>
                  </a:moveTo>
                  <a:lnTo>
                    <a:pt x="732" y="5"/>
                  </a:lnTo>
                  <a:lnTo>
                    <a:pt x="9" y="128"/>
                  </a:lnTo>
                  <a:lnTo>
                    <a:pt x="1061" y="85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" name="Freeform 8">
              <a:extLst>
                <a:ext uri="{FF2B5EF4-FFF2-40B4-BE49-F238E27FC236}">
                  <a16:creationId xmlns:a16="http://schemas.microsoft.com/office/drawing/2014/main" id="{B250D72E-31A3-4D16-8771-DF8D244E803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633" y="4428"/>
              <a:ext cx="694" cy="488"/>
            </a:xfrm>
            <a:custGeom>
              <a:avLst/>
              <a:gdLst>
                <a:gd name="T0" fmla="*/ 234 w 694"/>
                <a:gd name="T1" fmla="*/ 0 h 488"/>
                <a:gd name="T2" fmla="*/ 235 w 694"/>
                <a:gd name="T3" fmla="*/ 1 h 488"/>
                <a:gd name="T4" fmla="*/ 694 w 694"/>
                <a:gd name="T5" fmla="*/ 488 h 488"/>
                <a:gd name="T6" fmla="*/ 0 w 694"/>
                <a:gd name="T7" fmla="*/ 380 h 488"/>
                <a:gd name="T8" fmla="*/ 1 w 694"/>
                <a:gd name="T9" fmla="*/ 378 h 488"/>
                <a:gd name="T10" fmla="*/ 234 w 694"/>
                <a:gd name="T11" fmla="*/ 0 h 488"/>
                <a:gd name="T12" fmla="*/ 685 w 694"/>
                <a:gd name="T13" fmla="*/ 484 h 488"/>
                <a:gd name="T14" fmla="*/ 234 w 694"/>
                <a:gd name="T15" fmla="*/ 5 h 488"/>
                <a:gd name="T16" fmla="*/ 6 w 694"/>
                <a:gd name="T17" fmla="*/ 378 h 488"/>
                <a:gd name="T18" fmla="*/ 685 w 694"/>
                <a:gd name="T19" fmla="*/ 484 h 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94" h="488">
                  <a:moveTo>
                    <a:pt x="234" y="0"/>
                  </a:moveTo>
                  <a:lnTo>
                    <a:pt x="235" y="1"/>
                  </a:lnTo>
                  <a:lnTo>
                    <a:pt x="694" y="488"/>
                  </a:lnTo>
                  <a:lnTo>
                    <a:pt x="0" y="380"/>
                  </a:lnTo>
                  <a:lnTo>
                    <a:pt x="1" y="378"/>
                  </a:lnTo>
                  <a:lnTo>
                    <a:pt x="234" y="0"/>
                  </a:lnTo>
                  <a:close/>
                  <a:moveTo>
                    <a:pt x="685" y="484"/>
                  </a:moveTo>
                  <a:lnTo>
                    <a:pt x="234" y="5"/>
                  </a:lnTo>
                  <a:lnTo>
                    <a:pt x="6" y="378"/>
                  </a:lnTo>
                  <a:lnTo>
                    <a:pt x="685" y="48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7" name="Freeform 9">
              <a:extLst>
                <a:ext uri="{FF2B5EF4-FFF2-40B4-BE49-F238E27FC236}">
                  <a16:creationId xmlns:a16="http://schemas.microsoft.com/office/drawing/2014/main" id="{A3123BC4-7B46-4A31-A5DD-09B4C766E78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862" y="4429"/>
              <a:ext cx="943" cy="487"/>
            </a:xfrm>
            <a:custGeom>
              <a:avLst/>
              <a:gdLst>
                <a:gd name="T0" fmla="*/ 943 w 943"/>
                <a:gd name="T1" fmla="*/ 21 h 487"/>
                <a:gd name="T2" fmla="*/ 461 w 943"/>
                <a:gd name="T3" fmla="*/ 487 h 487"/>
                <a:gd name="T4" fmla="*/ 459 w 943"/>
                <a:gd name="T5" fmla="*/ 486 h 487"/>
                <a:gd name="T6" fmla="*/ 0 w 943"/>
                <a:gd name="T7" fmla="*/ 0 h 487"/>
                <a:gd name="T8" fmla="*/ 943 w 943"/>
                <a:gd name="T9" fmla="*/ 21 h 487"/>
                <a:gd name="T10" fmla="*/ 461 w 943"/>
                <a:gd name="T11" fmla="*/ 483 h 487"/>
                <a:gd name="T12" fmla="*/ 934 w 943"/>
                <a:gd name="T13" fmla="*/ 24 h 487"/>
                <a:gd name="T14" fmla="*/ 8 w 943"/>
                <a:gd name="T15" fmla="*/ 3 h 487"/>
                <a:gd name="T16" fmla="*/ 461 w 943"/>
                <a:gd name="T17" fmla="*/ 483 h 4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43" h="487">
                  <a:moveTo>
                    <a:pt x="943" y="21"/>
                  </a:moveTo>
                  <a:lnTo>
                    <a:pt x="461" y="487"/>
                  </a:lnTo>
                  <a:lnTo>
                    <a:pt x="459" y="486"/>
                  </a:lnTo>
                  <a:lnTo>
                    <a:pt x="0" y="0"/>
                  </a:lnTo>
                  <a:lnTo>
                    <a:pt x="943" y="21"/>
                  </a:lnTo>
                  <a:close/>
                  <a:moveTo>
                    <a:pt x="461" y="483"/>
                  </a:moveTo>
                  <a:lnTo>
                    <a:pt x="934" y="24"/>
                  </a:lnTo>
                  <a:lnTo>
                    <a:pt x="8" y="3"/>
                  </a:lnTo>
                  <a:lnTo>
                    <a:pt x="461" y="48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8" name="Freeform 10">
              <a:extLst>
                <a:ext uri="{FF2B5EF4-FFF2-40B4-BE49-F238E27FC236}">
                  <a16:creationId xmlns:a16="http://schemas.microsoft.com/office/drawing/2014/main" id="{A821F4ED-0D87-418F-B8E4-323E8D64C95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865" y="3998"/>
              <a:ext cx="943" cy="455"/>
            </a:xfrm>
            <a:custGeom>
              <a:avLst/>
              <a:gdLst>
                <a:gd name="T0" fmla="*/ 78 w 943"/>
                <a:gd name="T1" fmla="*/ 0 h 455"/>
                <a:gd name="T2" fmla="*/ 943 w 943"/>
                <a:gd name="T3" fmla="*/ 455 h 455"/>
                <a:gd name="T4" fmla="*/ 0 w 943"/>
                <a:gd name="T5" fmla="*/ 434 h 455"/>
                <a:gd name="T6" fmla="*/ 78 w 943"/>
                <a:gd name="T7" fmla="*/ 0 h 455"/>
                <a:gd name="T8" fmla="*/ 928 w 943"/>
                <a:gd name="T9" fmla="*/ 450 h 455"/>
                <a:gd name="T10" fmla="*/ 80 w 943"/>
                <a:gd name="T11" fmla="*/ 5 h 455"/>
                <a:gd name="T12" fmla="*/ 4 w 943"/>
                <a:gd name="T13" fmla="*/ 431 h 455"/>
                <a:gd name="T14" fmla="*/ 928 w 943"/>
                <a:gd name="T15" fmla="*/ 450 h 4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43" h="455">
                  <a:moveTo>
                    <a:pt x="78" y="0"/>
                  </a:moveTo>
                  <a:lnTo>
                    <a:pt x="943" y="455"/>
                  </a:lnTo>
                  <a:lnTo>
                    <a:pt x="0" y="434"/>
                  </a:lnTo>
                  <a:lnTo>
                    <a:pt x="78" y="0"/>
                  </a:lnTo>
                  <a:close/>
                  <a:moveTo>
                    <a:pt x="928" y="450"/>
                  </a:moveTo>
                  <a:lnTo>
                    <a:pt x="80" y="5"/>
                  </a:lnTo>
                  <a:lnTo>
                    <a:pt x="4" y="431"/>
                  </a:lnTo>
                  <a:lnTo>
                    <a:pt x="928" y="45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9" name="Freeform 11">
              <a:extLst>
                <a:ext uri="{FF2B5EF4-FFF2-40B4-BE49-F238E27FC236}">
                  <a16:creationId xmlns:a16="http://schemas.microsoft.com/office/drawing/2014/main" id="{BC7558CE-0C51-4EE8-B410-1D7F4ECC547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40" y="3717"/>
              <a:ext cx="863" cy="737"/>
            </a:xfrm>
            <a:custGeom>
              <a:avLst/>
              <a:gdLst>
                <a:gd name="T0" fmla="*/ 701 w 863"/>
                <a:gd name="T1" fmla="*/ 0 h 737"/>
                <a:gd name="T2" fmla="*/ 863 w 863"/>
                <a:gd name="T3" fmla="*/ 737 h 737"/>
                <a:gd name="T4" fmla="*/ 0 w 863"/>
                <a:gd name="T5" fmla="*/ 283 h 737"/>
                <a:gd name="T6" fmla="*/ 3 w 863"/>
                <a:gd name="T7" fmla="*/ 281 h 737"/>
                <a:gd name="T8" fmla="*/ 701 w 863"/>
                <a:gd name="T9" fmla="*/ 0 h 737"/>
                <a:gd name="T10" fmla="*/ 858 w 863"/>
                <a:gd name="T11" fmla="*/ 730 h 737"/>
                <a:gd name="T12" fmla="*/ 698 w 863"/>
                <a:gd name="T13" fmla="*/ 4 h 737"/>
                <a:gd name="T14" fmla="*/ 9 w 863"/>
                <a:gd name="T15" fmla="*/ 283 h 737"/>
                <a:gd name="T16" fmla="*/ 858 w 863"/>
                <a:gd name="T17" fmla="*/ 730 h 7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63" h="737">
                  <a:moveTo>
                    <a:pt x="701" y="0"/>
                  </a:moveTo>
                  <a:lnTo>
                    <a:pt x="863" y="737"/>
                  </a:lnTo>
                  <a:lnTo>
                    <a:pt x="0" y="283"/>
                  </a:lnTo>
                  <a:lnTo>
                    <a:pt x="3" y="281"/>
                  </a:lnTo>
                  <a:lnTo>
                    <a:pt x="701" y="0"/>
                  </a:lnTo>
                  <a:close/>
                  <a:moveTo>
                    <a:pt x="858" y="730"/>
                  </a:moveTo>
                  <a:lnTo>
                    <a:pt x="698" y="4"/>
                  </a:lnTo>
                  <a:lnTo>
                    <a:pt x="9" y="283"/>
                  </a:lnTo>
                  <a:lnTo>
                    <a:pt x="858" y="73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0" name="Freeform 12">
              <a:extLst>
                <a:ext uri="{FF2B5EF4-FFF2-40B4-BE49-F238E27FC236}">
                  <a16:creationId xmlns:a16="http://schemas.microsoft.com/office/drawing/2014/main" id="{271C4CB2-E2A9-4CE0-AA44-458A3845BCD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583" y="3717"/>
              <a:ext cx="1066" cy="286"/>
            </a:xfrm>
            <a:custGeom>
              <a:avLst/>
              <a:gdLst>
                <a:gd name="T0" fmla="*/ 1066 w 1066"/>
                <a:gd name="T1" fmla="*/ 0 h 286"/>
                <a:gd name="T2" fmla="*/ 361 w 1066"/>
                <a:gd name="T3" fmla="*/ 286 h 286"/>
                <a:gd name="T4" fmla="*/ 360 w 1066"/>
                <a:gd name="T5" fmla="*/ 284 h 286"/>
                <a:gd name="T6" fmla="*/ 0 w 1066"/>
                <a:gd name="T7" fmla="*/ 8 h 286"/>
                <a:gd name="T8" fmla="*/ 5 w 1066"/>
                <a:gd name="T9" fmla="*/ 8 h 286"/>
                <a:gd name="T10" fmla="*/ 1066 w 1066"/>
                <a:gd name="T11" fmla="*/ 0 h 286"/>
                <a:gd name="T12" fmla="*/ 361 w 1066"/>
                <a:gd name="T13" fmla="*/ 281 h 286"/>
                <a:gd name="T14" fmla="*/ 1047 w 1066"/>
                <a:gd name="T15" fmla="*/ 4 h 286"/>
                <a:gd name="T16" fmla="*/ 11 w 1066"/>
                <a:gd name="T17" fmla="*/ 11 h 286"/>
                <a:gd name="T18" fmla="*/ 361 w 1066"/>
                <a:gd name="T19" fmla="*/ 281 h 2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66" h="286">
                  <a:moveTo>
                    <a:pt x="1066" y="0"/>
                  </a:moveTo>
                  <a:lnTo>
                    <a:pt x="361" y="286"/>
                  </a:lnTo>
                  <a:lnTo>
                    <a:pt x="360" y="284"/>
                  </a:lnTo>
                  <a:lnTo>
                    <a:pt x="0" y="8"/>
                  </a:lnTo>
                  <a:lnTo>
                    <a:pt x="5" y="8"/>
                  </a:lnTo>
                  <a:lnTo>
                    <a:pt x="1066" y="0"/>
                  </a:lnTo>
                  <a:close/>
                  <a:moveTo>
                    <a:pt x="361" y="281"/>
                  </a:moveTo>
                  <a:lnTo>
                    <a:pt x="1047" y="4"/>
                  </a:lnTo>
                  <a:lnTo>
                    <a:pt x="11" y="11"/>
                  </a:lnTo>
                  <a:lnTo>
                    <a:pt x="361" y="28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1" name="Freeform 13">
              <a:extLst>
                <a:ext uri="{FF2B5EF4-FFF2-40B4-BE49-F238E27FC236}">
                  <a16:creationId xmlns:a16="http://schemas.microsoft.com/office/drawing/2014/main" id="{D72215AD-5ECF-467A-8A50-D167FADF49C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625" y="4803"/>
              <a:ext cx="1758" cy="844"/>
            </a:xfrm>
            <a:custGeom>
              <a:avLst/>
              <a:gdLst>
                <a:gd name="T0" fmla="*/ 698 w 1758"/>
                <a:gd name="T1" fmla="*/ 109 h 844"/>
                <a:gd name="T2" fmla="*/ 699 w 1758"/>
                <a:gd name="T3" fmla="*/ 110 h 844"/>
                <a:gd name="T4" fmla="*/ 1758 w 1758"/>
                <a:gd name="T5" fmla="*/ 841 h 844"/>
                <a:gd name="T6" fmla="*/ 1757 w 1758"/>
                <a:gd name="T7" fmla="*/ 844 h 844"/>
                <a:gd name="T8" fmla="*/ 0 w 1758"/>
                <a:gd name="T9" fmla="*/ 0 h 844"/>
                <a:gd name="T10" fmla="*/ 698 w 1758"/>
                <a:gd name="T11" fmla="*/ 109 h 844"/>
                <a:gd name="T12" fmla="*/ 1738 w 1758"/>
                <a:gd name="T13" fmla="*/ 831 h 844"/>
                <a:gd name="T14" fmla="*/ 696 w 1758"/>
                <a:gd name="T15" fmla="*/ 112 h 844"/>
                <a:gd name="T16" fmla="*/ 23 w 1758"/>
                <a:gd name="T17" fmla="*/ 7 h 844"/>
                <a:gd name="T18" fmla="*/ 1738 w 1758"/>
                <a:gd name="T19" fmla="*/ 831 h 8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58" h="844">
                  <a:moveTo>
                    <a:pt x="698" y="109"/>
                  </a:moveTo>
                  <a:lnTo>
                    <a:pt x="699" y="110"/>
                  </a:lnTo>
                  <a:lnTo>
                    <a:pt x="1758" y="841"/>
                  </a:lnTo>
                  <a:lnTo>
                    <a:pt x="1757" y="844"/>
                  </a:lnTo>
                  <a:lnTo>
                    <a:pt x="0" y="0"/>
                  </a:lnTo>
                  <a:lnTo>
                    <a:pt x="698" y="109"/>
                  </a:lnTo>
                  <a:close/>
                  <a:moveTo>
                    <a:pt x="1738" y="831"/>
                  </a:moveTo>
                  <a:lnTo>
                    <a:pt x="696" y="112"/>
                  </a:lnTo>
                  <a:lnTo>
                    <a:pt x="23" y="7"/>
                  </a:lnTo>
                  <a:lnTo>
                    <a:pt x="1738" y="83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2" name="Freeform 14">
              <a:extLst>
                <a:ext uri="{FF2B5EF4-FFF2-40B4-BE49-F238E27FC236}">
                  <a16:creationId xmlns:a16="http://schemas.microsoft.com/office/drawing/2014/main" id="{ECE575F7-9FCE-4C5B-AC42-C9C9DF57805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624" y="4799"/>
              <a:ext cx="1759" cy="848"/>
            </a:xfrm>
            <a:custGeom>
              <a:avLst/>
              <a:gdLst>
                <a:gd name="T0" fmla="*/ 1759 w 1759"/>
                <a:gd name="T1" fmla="*/ 845 h 848"/>
                <a:gd name="T2" fmla="*/ 1758 w 1759"/>
                <a:gd name="T3" fmla="*/ 848 h 848"/>
                <a:gd name="T4" fmla="*/ 347 w 1759"/>
                <a:gd name="T5" fmla="*/ 291 h 848"/>
                <a:gd name="T6" fmla="*/ 347 w 1759"/>
                <a:gd name="T7" fmla="*/ 291 h 848"/>
                <a:gd name="T8" fmla="*/ 0 w 1759"/>
                <a:gd name="T9" fmla="*/ 0 h 848"/>
                <a:gd name="T10" fmla="*/ 1759 w 1759"/>
                <a:gd name="T11" fmla="*/ 845 h 848"/>
                <a:gd name="T12" fmla="*/ 349 w 1759"/>
                <a:gd name="T13" fmla="*/ 288 h 848"/>
                <a:gd name="T14" fmla="*/ 1713 w 1759"/>
                <a:gd name="T15" fmla="*/ 827 h 848"/>
                <a:gd name="T16" fmla="*/ 24 w 1759"/>
                <a:gd name="T17" fmla="*/ 16 h 848"/>
                <a:gd name="T18" fmla="*/ 349 w 1759"/>
                <a:gd name="T19" fmla="*/ 288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59" h="848">
                  <a:moveTo>
                    <a:pt x="1759" y="845"/>
                  </a:moveTo>
                  <a:lnTo>
                    <a:pt x="1758" y="848"/>
                  </a:lnTo>
                  <a:lnTo>
                    <a:pt x="347" y="291"/>
                  </a:lnTo>
                  <a:lnTo>
                    <a:pt x="347" y="291"/>
                  </a:lnTo>
                  <a:lnTo>
                    <a:pt x="0" y="0"/>
                  </a:lnTo>
                  <a:lnTo>
                    <a:pt x="1759" y="845"/>
                  </a:lnTo>
                  <a:close/>
                  <a:moveTo>
                    <a:pt x="349" y="288"/>
                  </a:moveTo>
                  <a:lnTo>
                    <a:pt x="1713" y="827"/>
                  </a:lnTo>
                  <a:lnTo>
                    <a:pt x="24" y="16"/>
                  </a:lnTo>
                  <a:lnTo>
                    <a:pt x="349" y="28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3" name="Freeform 15">
              <a:extLst>
                <a:ext uri="{FF2B5EF4-FFF2-40B4-BE49-F238E27FC236}">
                  <a16:creationId xmlns:a16="http://schemas.microsoft.com/office/drawing/2014/main" id="{35649DE6-2CEB-4166-A052-9DC7C38F54A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628" y="4801"/>
              <a:ext cx="16" cy="12"/>
            </a:xfrm>
            <a:custGeom>
              <a:avLst/>
              <a:gdLst>
                <a:gd name="T0" fmla="*/ 16 w 16"/>
                <a:gd name="T1" fmla="*/ 12 h 12"/>
                <a:gd name="T2" fmla="*/ 16 w 16"/>
                <a:gd name="T3" fmla="*/ 12 h 12"/>
                <a:gd name="T4" fmla="*/ 0 w 16"/>
                <a:gd name="T5" fmla="*/ 0 h 12"/>
                <a:gd name="T6" fmla="*/ 0 w 16"/>
                <a:gd name="T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12">
                  <a:moveTo>
                    <a:pt x="16" y="12"/>
                  </a:moveTo>
                  <a:lnTo>
                    <a:pt x="16" y="12"/>
                  </a:lnTo>
                  <a:close/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4" name="Freeform 16">
              <a:extLst>
                <a:ext uri="{FF2B5EF4-FFF2-40B4-BE49-F238E27FC236}">
                  <a16:creationId xmlns:a16="http://schemas.microsoft.com/office/drawing/2014/main" id="{715A9B2E-4408-4BDF-8483-71C73BF8469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628" y="4801"/>
              <a:ext cx="16" cy="12"/>
            </a:xfrm>
            <a:custGeom>
              <a:avLst/>
              <a:gdLst>
                <a:gd name="T0" fmla="*/ 16 w 16"/>
                <a:gd name="T1" fmla="*/ 12 h 12"/>
                <a:gd name="T2" fmla="*/ 16 w 16"/>
                <a:gd name="T3" fmla="*/ 12 h 12"/>
                <a:gd name="T4" fmla="*/ 0 w 16"/>
                <a:gd name="T5" fmla="*/ 0 h 12"/>
                <a:gd name="T6" fmla="*/ 0 w 16"/>
                <a:gd name="T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12">
                  <a:moveTo>
                    <a:pt x="16" y="12"/>
                  </a:moveTo>
                  <a:lnTo>
                    <a:pt x="16" y="12"/>
                  </a:lnTo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5" name="Freeform 17">
              <a:extLst>
                <a:ext uri="{FF2B5EF4-FFF2-40B4-BE49-F238E27FC236}">
                  <a16:creationId xmlns:a16="http://schemas.microsoft.com/office/drawing/2014/main" id="{38094FE5-C58B-4570-9F6A-7C5A1E70BC4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048" y="4577"/>
              <a:ext cx="784" cy="489"/>
            </a:xfrm>
            <a:custGeom>
              <a:avLst/>
              <a:gdLst>
                <a:gd name="T0" fmla="*/ 160 w 784"/>
                <a:gd name="T1" fmla="*/ 0 h 489"/>
                <a:gd name="T2" fmla="*/ 162 w 784"/>
                <a:gd name="T3" fmla="*/ 0 h 489"/>
                <a:gd name="T4" fmla="*/ 784 w 784"/>
                <a:gd name="T5" fmla="*/ 489 h 489"/>
                <a:gd name="T6" fmla="*/ 0 w 784"/>
                <a:gd name="T7" fmla="*/ 214 h 489"/>
                <a:gd name="T8" fmla="*/ 160 w 784"/>
                <a:gd name="T9" fmla="*/ 0 h 489"/>
                <a:gd name="T10" fmla="*/ 766 w 784"/>
                <a:gd name="T11" fmla="*/ 479 h 489"/>
                <a:gd name="T12" fmla="*/ 161 w 784"/>
                <a:gd name="T13" fmla="*/ 5 h 489"/>
                <a:gd name="T14" fmla="*/ 6 w 784"/>
                <a:gd name="T15" fmla="*/ 211 h 489"/>
                <a:gd name="T16" fmla="*/ 766 w 784"/>
                <a:gd name="T17" fmla="*/ 479 h 4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84" h="489">
                  <a:moveTo>
                    <a:pt x="160" y="0"/>
                  </a:moveTo>
                  <a:lnTo>
                    <a:pt x="162" y="0"/>
                  </a:lnTo>
                  <a:lnTo>
                    <a:pt x="784" y="489"/>
                  </a:lnTo>
                  <a:lnTo>
                    <a:pt x="0" y="214"/>
                  </a:lnTo>
                  <a:lnTo>
                    <a:pt x="160" y="0"/>
                  </a:lnTo>
                  <a:close/>
                  <a:moveTo>
                    <a:pt x="766" y="479"/>
                  </a:moveTo>
                  <a:lnTo>
                    <a:pt x="161" y="5"/>
                  </a:lnTo>
                  <a:lnTo>
                    <a:pt x="6" y="211"/>
                  </a:lnTo>
                  <a:lnTo>
                    <a:pt x="766" y="47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6" name="Freeform 18">
              <a:extLst>
                <a:ext uri="{FF2B5EF4-FFF2-40B4-BE49-F238E27FC236}">
                  <a16:creationId xmlns:a16="http://schemas.microsoft.com/office/drawing/2014/main" id="{CBA04B7A-F83E-42EF-9635-5AAC98AB1E8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202" y="4576"/>
              <a:ext cx="1045" cy="487"/>
            </a:xfrm>
            <a:custGeom>
              <a:avLst/>
              <a:gdLst>
                <a:gd name="T0" fmla="*/ 1045 w 1045"/>
                <a:gd name="T1" fmla="*/ 139 h 487"/>
                <a:gd name="T2" fmla="*/ 621 w 1045"/>
                <a:gd name="T3" fmla="*/ 487 h 487"/>
                <a:gd name="T4" fmla="*/ 620 w 1045"/>
                <a:gd name="T5" fmla="*/ 485 h 487"/>
                <a:gd name="T6" fmla="*/ 0 w 1045"/>
                <a:gd name="T7" fmla="*/ 0 h 487"/>
                <a:gd name="T8" fmla="*/ 7 w 1045"/>
                <a:gd name="T9" fmla="*/ 1 h 487"/>
                <a:gd name="T10" fmla="*/ 1045 w 1045"/>
                <a:gd name="T11" fmla="*/ 139 h 487"/>
                <a:gd name="T12" fmla="*/ 621 w 1045"/>
                <a:gd name="T13" fmla="*/ 482 h 487"/>
                <a:gd name="T14" fmla="*/ 1036 w 1045"/>
                <a:gd name="T15" fmla="*/ 142 h 487"/>
                <a:gd name="T16" fmla="*/ 13 w 1045"/>
                <a:gd name="T17" fmla="*/ 6 h 487"/>
                <a:gd name="T18" fmla="*/ 621 w 1045"/>
                <a:gd name="T19" fmla="*/ 482 h 4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45" h="487">
                  <a:moveTo>
                    <a:pt x="1045" y="139"/>
                  </a:moveTo>
                  <a:lnTo>
                    <a:pt x="621" y="487"/>
                  </a:lnTo>
                  <a:lnTo>
                    <a:pt x="620" y="485"/>
                  </a:lnTo>
                  <a:lnTo>
                    <a:pt x="0" y="0"/>
                  </a:lnTo>
                  <a:lnTo>
                    <a:pt x="7" y="1"/>
                  </a:lnTo>
                  <a:lnTo>
                    <a:pt x="1045" y="139"/>
                  </a:lnTo>
                  <a:close/>
                  <a:moveTo>
                    <a:pt x="621" y="482"/>
                  </a:moveTo>
                  <a:lnTo>
                    <a:pt x="1036" y="142"/>
                  </a:lnTo>
                  <a:lnTo>
                    <a:pt x="13" y="6"/>
                  </a:lnTo>
                  <a:lnTo>
                    <a:pt x="621" y="48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7" name="Freeform 19">
              <a:extLst>
                <a:ext uri="{FF2B5EF4-FFF2-40B4-BE49-F238E27FC236}">
                  <a16:creationId xmlns:a16="http://schemas.microsoft.com/office/drawing/2014/main" id="{126F120F-41E3-4D30-9887-FFF3A8232D9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207" y="4104"/>
              <a:ext cx="1044" cy="615"/>
            </a:xfrm>
            <a:custGeom>
              <a:avLst/>
              <a:gdLst>
                <a:gd name="T0" fmla="*/ 72 w 1044"/>
                <a:gd name="T1" fmla="*/ 0 h 615"/>
                <a:gd name="T2" fmla="*/ 74 w 1044"/>
                <a:gd name="T3" fmla="*/ 1 h 615"/>
                <a:gd name="T4" fmla="*/ 1044 w 1044"/>
                <a:gd name="T5" fmla="*/ 615 h 615"/>
                <a:gd name="T6" fmla="*/ 0 w 1044"/>
                <a:gd name="T7" fmla="*/ 477 h 615"/>
                <a:gd name="T8" fmla="*/ 72 w 1044"/>
                <a:gd name="T9" fmla="*/ 0 h 615"/>
                <a:gd name="T10" fmla="*/ 1028 w 1044"/>
                <a:gd name="T11" fmla="*/ 609 h 615"/>
                <a:gd name="T12" fmla="*/ 75 w 1044"/>
                <a:gd name="T13" fmla="*/ 6 h 615"/>
                <a:gd name="T14" fmla="*/ 3 w 1044"/>
                <a:gd name="T15" fmla="*/ 473 h 615"/>
                <a:gd name="T16" fmla="*/ 1028 w 1044"/>
                <a:gd name="T17" fmla="*/ 609 h 6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44" h="615">
                  <a:moveTo>
                    <a:pt x="72" y="0"/>
                  </a:moveTo>
                  <a:lnTo>
                    <a:pt x="74" y="1"/>
                  </a:lnTo>
                  <a:lnTo>
                    <a:pt x="1044" y="615"/>
                  </a:lnTo>
                  <a:lnTo>
                    <a:pt x="0" y="477"/>
                  </a:lnTo>
                  <a:lnTo>
                    <a:pt x="72" y="0"/>
                  </a:lnTo>
                  <a:close/>
                  <a:moveTo>
                    <a:pt x="1028" y="609"/>
                  </a:moveTo>
                  <a:lnTo>
                    <a:pt x="75" y="6"/>
                  </a:lnTo>
                  <a:lnTo>
                    <a:pt x="3" y="473"/>
                  </a:lnTo>
                  <a:lnTo>
                    <a:pt x="1028" y="60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" name="Freeform 20">
              <a:extLst>
                <a:ext uri="{FF2B5EF4-FFF2-40B4-BE49-F238E27FC236}">
                  <a16:creationId xmlns:a16="http://schemas.microsoft.com/office/drawing/2014/main" id="{3D3833D3-BEB9-4C2C-8539-7ACFC40B65A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975" y="4104"/>
              <a:ext cx="308" cy="480"/>
            </a:xfrm>
            <a:custGeom>
              <a:avLst/>
              <a:gdLst>
                <a:gd name="T0" fmla="*/ 308 w 308"/>
                <a:gd name="T1" fmla="*/ 0 h 480"/>
                <a:gd name="T2" fmla="*/ 307 w 308"/>
                <a:gd name="T3" fmla="*/ 3 h 480"/>
                <a:gd name="T4" fmla="*/ 235 w 308"/>
                <a:gd name="T5" fmla="*/ 480 h 480"/>
                <a:gd name="T6" fmla="*/ 0 w 308"/>
                <a:gd name="T7" fmla="*/ 124 h 480"/>
                <a:gd name="T8" fmla="*/ 308 w 308"/>
                <a:gd name="T9" fmla="*/ 0 h 480"/>
                <a:gd name="T10" fmla="*/ 233 w 308"/>
                <a:gd name="T11" fmla="*/ 470 h 480"/>
                <a:gd name="T12" fmla="*/ 304 w 308"/>
                <a:gd name="T13" fmla="*/ 6 h 480"/>
                <a:gd name="T14" fmla="*/ 5 w 308"/>
                <a:gd name="T15" fmla="*/ 127 h 480"/>
                <a:gd name="T16" fmla="*/ 233 w 308"/>
                <a:gd name="T17" fmla="*/ 470 h 4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8" h="480">
                  <a:moveTo>
                    <a:pt x="308" y="0"/>
                  </a:moveTo>
                  <a:lnTo>
                    <a:pt x="307" y="3"/>
                  </a:lnTo>
                  <a:lnTo>
                    <a:pt x="235" y="480"/>
                  </a:lnTo>
                  <a:lnTo>
                    <a:pt x="0" y="124"/>
                  </a:lnTo>
                  <a:lnTo>
                    <a:pt x="308" y="0"/>
                  </a:lnTo>
                  <a:close/>
                  <a:moveTo>
                    <a:pt x="233" y="470"/>
                  </a:moveTo>
                  <a:lnTo>
                    <a:pt x="304" y="6"/>
                  </a:lnTo>
                  <a:lnTo>
                    <a:pt x="5" y="127"/>
                  </a:lnTo>
                  <a:lnTo>
                    <a:pt x="233" y="47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" name="Freeform 21">
              <a:extLst>
                <a:ext uri="{FF2B5EF4-FFF2-40B4-BE49-F238E27FC236}">
                  <a16:creationId xmlns:a16="http://schemas.microsoft.com/office/drawing/2014/main" id="{251A4948-E58B-48D5-AD0C-02114DC063C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974" y="3475"/>
              <a:ext cx="308" cy="758"/>
            </a:xfrm>
            <a:custGeom>
              <a:avLst/>
              <a:gdLst>
                <a:gd name="T0" fmla="*/ 306 w 308"/>
                <a:gd name="T1" fmla="*/ 0 h 758"/>
                <a:gd name="T2" fmla="*/ 306 w 308"/>
                <a:gd name="T3" fmla="*/ 9 h 758"/>
                <a:gd name="T4" fmla="*/ 308 w 308"/>
                <a:gd name="T5" fmla="*/ 634 h 758"/>
                <a:gd name="T6" fmla="*/ 307 w 308"/>
                <a:gd name="T7" fmla="*/ 634 h 758"/>
                <a:gd name="T8" fmla="*/ 0 w 308"/>
                <a:gd name="T9" fmla="*/ 758 h 758"/>
                <a:gd name="T10" fmla="*/ 306 w 308"/>
                <a:gd name="T11" fmla="*/ 0 h 758"/>
                <a:gd name="T12" fmla="*/ 305 w 308"/>
                <a:gd name="T13" fmla="*/ 631 h 758"/>
                <a:gd name="T14" fmla="*/ 302 w 308"/>
                <a:gd name="T15" fmla="*/ 18 h 758"/>
                <a:gd name="T16" fmla="*/ 7 w 308"/>
                <a:gd name="T17" fmla="*/ 751 h 758"/>
                <a:gd name="T18" fmla="*/ 305 w 308"/>
                <a:gd name="T19" fmla="*/ 631 h 7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08" h="758">
                  <a:moveTo>
                    <a:pt x="306" y="0"/>
                  </a:moveTo>
                  <a:lnTo>
                    <a:pt x="306" y="9"/>
                  </a:lnTo>
                  <a:lnTo>
                    <a:pt x="308" y="634"/>
                  </a:lnTo>
                  <a:lnTo>
                    <a:pt x="307" y="634"/>
                  </a:lnTo>
                  <a:lnTo>
                    <a:pt x="0" y="758"/>
                  </a:lnTo>
                  <a:lnTo>
                    <a:pt x="306" y="0"/>
                  </a:lnTo>
                  <a:close/>
                  <a:moveTo>
                    <a:pt x="305" y="631"/>
                  </a:moveTo>
                  <a:lnTo>
                    <a:pt x="302" y="18"/>
                  </a:lnTo>
                  <a:lnTo>
                    <a:pt x="7" y="751"/>
                  </a:lnTo>
                  <a:lnTo>
                    <a:pt x="305" y="63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" name="Freeform 22">
              <a:extLst>
                <a:ext uri="{FF2B5EF4-FFF2-40B4-BE49-F238E27FC236}">
                  <a16:creationId xmlns:a16="http://schemas.microsoft.com/office/drawing/2014/main" id="{91C983B4-DA5B-4B0B-B910-0CCF060F07C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276" y="3481"/>
              <a:ext cx="752" cy="690"/>
            </a:xfrm>
            <a:custGeom>
              <a:avLst/>
              <a:gdLst>
                <a:gd name="T0" fmla="*/ 0 w 752"/>
                <a:gd name="T1" fmla="*/ 0 h 690"/>
                <a:gd name="T2" fmla="*/ 752 w 752"/>
                <a:gd name="T3" fmla="*/ 690 h 690"/>
                <a:gd name="T4" fmla="*/ 3 w 752"/>
                <a:gd name="T5" fmla="*/ 628 h 690"/>
                <a:gd name="T6" fmla="*/ 3 w 752"/>
                <a:gd name="T7" fmla="*/ 626 h 690"/>
                <a:gd name="T8" fmla="*/ 0 w 752"/>
                <a:gd name="T9" fmla="*/ 0 h 690"/>
                <a:gd name="T10" fmla="*/ 742 w 752"/>
                <a:gd name="T11" fmla="*/ 685 h 690"/>
                <a:gd name="T12" fmla="*/ 4 w 752"/>
                <a:gd name="T13" fmla="*/ 8 h 690"/>
                <a:gd name="T14" fmla="*/ 6 w 752"/>
                <a:gd name="T15" fmla="*/ 624 h 690"/>
                <a:gd name="T16" fmla="*/ 742 w 752"/>
                <a:gd name="T17" fmla="*/ 685 h 6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52" h="690">
                  <a:moveTo>
                    <a:pt x="0" y="0"/>
                  </a:moveTo>
                  <a:lnTo>
                    <a:pt x="752" y="690"/>
                  </a:lnTo>
                  <a:lnTo>
                    <a:pt x="3" y="628"/>
                  </a:lnTo>
                  <a:lnTo>
                    <a:pt x="3" y="626"/>
                  </a:lnTo>
                  <a:lnTo>
                    <a:pt x="0" y="0"/>
                  </a:lnTo>
                  <a:close/>
                  <a:moveTo>
                    <a:pt x="742" y="685"/>
                  </a:moveTo>
                  <a:lnTo>
                    <a:pt x="4" y="8"/>
                  </a:lnTo>
                  <a:lnTo>
                    <a:pt x="6" y="624"/>
                  </a:lnTo>
                  <a:lnTo>
                    <a:pt x="742" y="68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" name="Freeform 23">
              <a:extLst>
                <a:ext uri="{FF2B5EF4-FFF2-40B4-BE49-F238E27FC236}">
                  <a16:creationId xmlns:a16="http://schemas.microsoft.com/office/drawing/2014/main" id="{5320FC03-1C8F-4476-BCD7-A635B04DFA0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274" y="3367"/>
              <a:ext cx="755" cy="810"/>
            </a:xfrm>
            <a:custGeom>
              <a:avLst/>
              <a:gdLst>
                <a:gd name="T0" fmla="*/ 337 w 755"/>
                <a:gd name="T1" fmla="*/ 0 h 810"/>
                <a:gd name="T2" fmla="*/ 337 w 755"/>
                <a:gd name="T3" fmla="*/ 1 h 810"/>
                <a:gd name="T4" fmla="*/ 755 w 755"/>
                <a:gd name="T5" fmla="*/ 810 h 810"/>
                <a:gd name="T6" fmla="*/ 748 w 755"/>
                <a:gd name="T7" fmla="*/ 803 h 810"/>
                <a:gd name="T8" fmla="*/ 0 w 755"/>
                <a:gd name="T9" fmla="*/ 116 h 810"/>
                <a:gd name="T10" fmla="*/ 337 w 755"/>
                <a:gd name="T11" fmla="*/ 0 h 810"/>
                <a:gd name="T12" fmla="*/ 743 w 755"/>
                <a:gd name="T13" fmla="*/ 793 h 810"/>
                <a:gd name="T14" fmla="*/ 334 w 755"/>
                <a:gd name="T15" fmla="*/ 3 h 810"/>
                <a:gd name="T16" fmla="*/ 7 w 755"/>
                <a:gd name="T17" fmla="*/ 118 h 810"/>
                <a:gd name="T18" fmla="*/ 743 w 755"/>
                <a:gd name="T19" fmla="*/ 793 h 8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55" h="810">
                  <a:moveTo>
                    <a:pt x="337" y="0"/>
                  </a:moveTo>
                  <a:lnTo>
                    <a:pt x="337" y="1"/>
                  </a:lnTo>
                  <a:lnTo>
                    <a:pt x="755" y="810"/>
                  </a:lnTo>
                  <a:lnTo>
                    <a:pt x="748" y="803"/>
                  </a:lnTo>
                  <a:lnTo>
                    <a:pt x="0" y="116"/>
                  </a:lnTo>
                  <a:lnTo>
                    <a:pt x="337" y="0"/>
                  </a:lnTo>
                  <a:close/>
                  <a:moveTo>
                    <a:pt x="743" y="793"/>
                  </a:moveTo>
                  <a:lnTo>
                    <a:pt x="334" y="3"/>
                  </a:lnTo>
                  <a:lnTo>
                    <a:pt x="7" y="118"/>
                  </a:lnTo>
                  <a:lnTo>
                    <a:pt x="743" y="79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" name="Freeform 24">
              <a:extLst>
                <a:ext uri="{FF2B5EF4-FFF2-40B4-BE49-F238E27FC236}">
                  <a16:creationId xmlns:a16="http://schemas.microsoft.com/office/drawing/2014/main" id="{A5E4A7D2-E5AA-4CAD-B146-019E1310851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679" y="2916"/>
              <a:ext cx="935" cy="570"/>
            </a:xfrm>
            <a:custGeom>
              <a:avLst/>
              <a:gdLst>
                <a:gd name="T0" fmla="*/ 935 w 935"/>
                <a:gd name="T1" fmla="*/ 453 h 570"/>
                <a:gd name="T2" fmla="*/ 598 w 935"/>
                <a:gd name="T3" fmla="*/ 570 h 570"/>
                <a:gd name="T4" fmla="*/ 597 w 935"/>
                <a:gd name="T5" fmla="*/ 569 h 570"/>
                <a:gd name="T6" fmla="*/ 0 w 935"/>
                <a:gd name="T7" fmla="*/ 0 h 570"/>
                <a:gd name="T8" fmla="*/ 935 w 935"/>
                <a:gd name="T9" fmla="*/ 453 h 570"/>
                <a:gd name="T10" fmla="*/ 600 w 935"/>
                <a:gd name="T11" fmla="*/ 566 h 570"/>
                <a:gd name="T12" fmla="*/ 926 w 935"/>
                <a:gd name="T13" fmla="*/ 452 h 570"/>
                <a:gd name="T14" fmla="*/ 18 w 935"/>
                <a:gd name="T15" fmla="*/ 13 h 570"/>
                <a:gd name="T16" fmla="*/ 600 w 935"/>
                <a:gd name="T17" fmla="*/ 566 h 5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35" h="570">
                  <a:moveTo>
                    <a:pt x="935" y="453"/>
                  </a:moveTo>
                  <a:lnTo>
                    <a:pt x="598" y="570"/>
                  </a:lnTo>
                  <a:lnTo>
                    <a:pt x="597" y="569"/>
                  </a:lnTo>
                  <a:lnTo>
                    <a:pt x="0" y="0"/>
                  </a:lnTo>
                  <a:lnTo>
                    <a:pt x="935" y="453"/>
                  </a:lnTo>
                  <a:close/>
                  <a:moveTo>
                    <a:pt x="600" y="566"/>
                  </a:moveTo>
                  <a:lnTo>
                    <a:pt x="926" y="452"/>
                  </a:lnTo>
                  <a:lnTo>
                    <a:pt x="18" y="13"/>
                  </a:lnTo>
                  <a:lnTo>
                    <a:pt x="600" y="56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3" name="Freeform 25">
              <a:extLst>
                <a:ext uri="{FF2B5EF4-FFF2-40B4-BE49-F238E27FC236}">
                  <a16:creationId xmlns:a16="http://schemas.microsoft.com/office/drawing/2014/main" id="{554BBE25-1673-4667-83BE-16F73CDE5C5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472" y="2920"/>
              <a:ext cx="811" cy="568"/>
            </a:xfrm>
            <a:custGeom>
              <a:avLst/>
              <a:gdLst>
                <a:gd name="T0" fmla="*/ 216 w 811"/>
                <a:gd name="T1" fmla="*/ 0 h 568"/>
                <a:gd name="T2" fmla="*/ 217 w 811"/>
                <a:gd name="T3" fmla="*/ 1 h 568"/>
                <a:gd name="T4" fmla="*/ 811 w 811"/>
                <a:gd name="T5" fmla="*/ 568 h 568"/>
                <a:gd name="T6" fmla="*/ 0 w 811"/>
                <a:gd name="T7" fmla="*/ 407 h 568"/>
                <a:gd name="T8" fmla="*/ 216 w 811"/>
                <a:gd name="T9" fmla="*/ 0 h 568"/>
                <a:gd name="T10" fmla="*/ 800 w 811"/>
                <a:gd name="T11" fmla="*/ 562 h 568"/>
                <a:gd name="T12" fmla="*/ 217 w 811"/>
                <a:gd name="T13" fmla="*/ 5 h 568"/>
                <a:gd name="T14" fmla="*/ 6 w 811"/>
                <a:gd name="T15" fmla="*/ 405 h 568"/>
                <a:gd name="T16" fmla="*/ 800 w 811"/>
                <a:gd name="T17" fmla="*/ 562 h 5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11" h="568">
                  <a:moveTo>
                    <a:pt x="216" y="0"/>
                  </a:moveTo>
                  <a:lnTo>
                    <a:pt x="217" y="1"/>
                  </a:lnTo>
                  <a:lnTo>
                    <a:pt x="811" y="568"/>
                  </a:lnTo>
                  <a:lnTo>
                    <a:pt x="0" y="407"/>
                  </a:lnTo>
                  <a:lnTo>
                    <a:pt x="216" y="0"/>
                  </a:lnTo>
                  <a:close/>
                  <a:moveTo>
                    <a:pt x="800" y="562"/>
                  </a:moveTo>
                  <a:lnTo>
                    <a:pt x="217" y="5"/>
                  </a:lnTo>
                  <a:lnTo>
                    <a:pt x="6" y="405"/>
                  </a:lnTo>
                  <a:lnTo>
                    <a:pt x="800" y="56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4" name="Freeform 26">
              <a:extLst>
                <a:ext uri="{FF2B5EF4-FFF2-40B4-BE49-F238E27FC236}">
                  <a16:creationId xmlns:a16="http://schemas.microsoft.com/office/drawing/2014/main" id="{34F51F50-A34D-4D3F-90C2-C913781E613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471" y="3324"/>
              <a:ext cx="810" cy="606"/>
            </a:xfrm>
            <a:custGeom>
              <a:avLst/>
              <a:gdLst>
                <a:gd name="T0" fmla="*/ 810 w 810"/>
                <a:gd name="T1" fmla="*/ 159 h 606"/>
                <a:gd name="T2" fmla="*/ 468 w 810"/>
                <a:gd name="T3" fmla="*/ 606 h 606"/>
                <a:gd name="T4" fmla="*/ 466 w 810"/>
                <a:gd name="T5" fmla="*/ 605 h 606"/>
                <a:gd name="T6" fmla="*/ 0 w 810"/>
                <a:gd name="T7" fmla="*/ 0 h 606"/>
                <a:gd name="T8" fmla="*/ 810 w 810"/>
                <a:gd name="T9" fmla="*/ 159 h 606"/>
                <a:gd name="T10" fmla="*/ 468 w 810"/>
                <a:gd name="T11" fmla="*/ 600 h 606"/>
                <a:gd name="T12" fmla="*/ 804 w 810"/>
                <a:gd name="T13" fmla="*/ 161 h 606"/>
                <a:gd name="T14" fmla="*/ 8 w 810"/>
                <a:gd name="T15" fmla="*/ 5 h 606"/>
                <a:gd name="T16" fmla="*/ 468 w 810"/>
                <a:gd name="T17" fmla="*/ 600 h 6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10" h="606">
                  <a:moveTo>
                    <a:pt x="810" y="159"/>
                  </a:moveTo>
                  <a:lnTo>
                    <a:pt x="468" y="606"/>
                  </a:lnTo>
                  <a:lnTo>
                    <a:pt x="466" y="605"/>
                  </a:lnTo>
                  <a:lnTo>
                    <a:pt x="0" y="0"/>
                  </a:lnTo>
                  <a:lnTo>
                    <a:pt x="810" y="159"/>
                  </a:lnTo>
                  <a:close/>
                  <a:moveTo>
                    <a:pt x="468" y="600"/>
                  </a:moveTo>
                  <a:lnTo>
                    <a:pt x="804" y="161"/>
                  </a:lnTo>
                  <a:lnTo>
                    <a:pt x="8" y="5"/>
                  </a:lnTo>
                  <a:lnTo>
                    <a:pt x="468" y="60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5" name="Freeform 27">
              <a:extLst>
                <a:ext uri="{FF2B5EF4-FFF2-40B4-BE49-F238E27FC236}">
                  <a16:creationId xmlns:a16="http://schemas.microsoft.com/office/drawing/2014/main" id="{5639AF0A-DBA0-47D4-A943-2672205BAEB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048" y="4786"/>
              <a:ext cx="778" cy="863"/>
            </a:xfrm>
            <a:custGeom>
              <a:avLst/>
              <a:gdLst>
                <a:gd name="T0" fmla="*/ 778 w 778"/>
                <a:gd name="T1" fmla="*/ 273 h 863"/>
                <a:gd name="T2" fmla="*/ 334 w 778"/>
                <a:gd name="T3" fmla="*/ 863 h 863"/>
                <a:gd name="T4" fmla="*/ 0 w 778"/>
                <a:gd name="T5" fmla="*/ 0 h 863"/>
                <a:gd name="T6" fmla="*/ 3 w 778"/>
                <a:gd name="T7" fmla="*/ 1 h 863"/>
                <a:gd name="T8" fmla="*/ 778 w 778"/>
                <a:gd name="T9" fmla="*/ 273 h 863"/>
                <a:gd name="T10" fmla="*/ 335 w 778"/>
                <a:gd name="T11" fmla="*/ 856 h 863"/>
                <a:gd name="T12" fmla="*/ 773 w 778"/>
                <a:gd name="T13" fmla="*/ 275 h 863"/>
                <a:gd name="T14" fmla="*/ 6 w 778"/>
                <a:gd name="T15" fmla="*/ 7 h 863"/>
                <a:gd name="T16" fmla="*/ 335 w 778"/>
                <a:gd name="T17" fmla="*/ 856 h 8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78" h="863">
                  <a:moveTo>
                    <a:pt x="778" y="273"/>
                  </a:moveTo>
                  <a:lnTo>
                    <a:pt x="334" y="863"/>
                  </a:lnTo>
                  <a:lnTo>
                    <a:pt x="0" y="0"/>
                  </a:lnTo>
                  <a:lnTo>
                    <a:pt x="3" y="1"/>
                  </a:lnTo>
                  <a:lnTo>
                    <a:pt x="778" y="273"/>
                  </a:lnTo>
                  <a:close/>
                  <a:moveTo>
                    <a:pt x="335" y="856"/>
                  </a:moveTo>
                  <a:lnTo>
                    <a:pt x="773" y="275"/>
                  </a:lnTo>
                  <a:lnTo>
                    <a:pt x="6" y="7"/>
                  </a:lnTo>
                  <a:lnTo>
                    <a:pt x="335" y="85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6" name="Freeform 28">
              <a:extLst>
                <a:ext uri="{FF2B5EF4-FFF2-40B4-BE49-F238E27FC236}">
                  <a16:creationId xmlns:a16="http://schemas.microsoft.com/office/drawing/2014/main" id="{C954FB08-9D34-467D-8712-BDDF0623AB4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379" y="5057"/>
              <a:ext cx="638" cy="666"/>
            </a:xfrm>
            <a:custGeom>
              <a:avLst/>
              <a:gdLst>
                <a:gd name="T0" fmla="*/ 445 w 638"/>
                <a:gd name="T1" fmla="*/ 0 h 666"/>
                <a:gd name="T2" fmla="*/ 446 w 638"/>
                <a:gd name="T3" fmla="*/ 3 h 666"/>
                <a:gd name="T4" fmla="*/ 638 w 638"/>
                <a:gd name="T5" fmla="*/ 666 h 666"/>
                <a:gd name="T6" fmla="*/ 634 w 638"/>
                <a:gd name="T7" fmla="*/ 666 h 666"/>
                <a:gd name="T8" fmla="*/ 0 w 638"/>
                <a:gd name="T9" fmla="*/ 590 h 666"/>
                <a:gd name="T10" fmla="*/ 445 w 638"/>
                <a:gd name="T11" fmla="*/ 0 h 666"/>
                <a:gd name="T12" fmla="*/ 632 w 638"/>
                <a:gd name="T13" fmla="*/ 662 h 666"/>
                <a:gd name="T14" fmla="*/ 443 w 638"/>
                <a:gd name="T15" fmla="*/ 8 h 666"/>
                <a:gd name="T16" fmla="*/ 7 w 638"/>
                <a:gd name="T17" fmla="*/ 587 h 666"/>
                <a:gd name="T18" fmla="*/ 632 w 638"/>
                <a:gd name="T19" fmla="*/ 662 h 6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38" h="666">
                  <a:moveTo>
                    <a:pt x="445" y="0"/>
                  </a:moveTo>
                  <a:lnTo>
                    <a:pt x="446" y="3"/>
                  </a:lnTo>
                  <a:lnTo>
                    <a:pt x="638" y="666"/>
                  </a:lnTo>
                  <a:lnTo>
                    <a:pt x="634" y="666"/>
                  </a:lnTo>
                  <a:lnTo>
                    <a:pt x="0" y="590"/>
                  </a:lnTo>
                  <a:lnTo>
                    <a:pt x="445" y="0"/>
                  </a:lnTo>
                  <a:close/>
                  <a:moveTo>
                    <a:pt x="632" y="662"/>
                  </a:moveTo>
                  <a:lnTo>
                    <a:pt x="443" y="8"/>
                  </a:lnTo>
                  <a:lnTo>
                    <a:pt x="7" y="587"/>
                  </a:lnTo>
                  <a:lnTo>
                    <a:pt x="632" y="66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7" name="Freeform 29">
              <a:extLst>
                <a:ext uri="{FF2B5EF4-FFF2-40B4-BE49-F238E27FC236}">
                  <a16:creationId xmlns:a16="http://schemas.microsoft.com/office/drawing/2014/main" id="{1740BF97-5D8D-4076-BC40-70A109BDEA96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6" y="3683"/>
              <a:ext cx="87" cy="86"/>
            </a:xfrm>
            <a:custGeom>
              <a:avLst/>
              <a:gdLst>
                <a:gd name="T0" fmla="*/ 8 w 75"/>
                <a:gd name="T1" fmla="*/ 22 h 74"/>
                <a:gd name="T2" fmla="*/ 53 w 75"/>
                <a:gd name="T3" fmla="*/ 8 h 74"/>
                <a:gd name="T4" fmla="*/ 66 w 75"/>
                <a:gd name="T5" fmla="*/ 52 h 74"/>
                <a:gd name="T6" fmla="*/ 22 w 75"/>
                <a:gd name="T7" fmla="*/ 66 h 74"/>
                <a:gd name="T8" fmla="*/ 8 w 75"/>
                <a:gd name="T9" fmla="*/ 22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74">
                  <a:moveTo>
                    <a:pt x="8" y="22"/>
                  </a:moveTo>
                  <a:cubicBezTo>
                    <a:pt x="17" y="6"/>
                    <a:pt x="37" y="0"/>
                    <a:pt x="53" y="8"/>
                  </a:cubicBezTo>
                  <a:cubicBezTo>
                    <a:pt x="69" y="16"/>
                    <a:pt x="75" y="36"/>
                    <a:pt x="66" y="52"/>
                  </a:cubicBezTo>
                  <a:cubicBezTo>
                    <a:pt x="58" y="68"/>
                    <a:pt x="38" y="74"/>
                    <a:pt x="22" y="66"/>
                  </a:cubicBezTo>
                  <a:cubicBezTo>
                    <a:pt x="6" y="58"/>
                    <a:pt x="0" y="38"/>
                    <a:pt x="8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8" name="Freeform 30">
              <a:extLst>
                <a:ext uri="{FF2B5EF4-FFF2-40B4-BE49-F238E27FC236}">
                  <a16:creationId xmlns:a16="http://schemas.microsoft.com/office/drawing/2014/main" id="{39EC268B-25F4-4BBD-B711-BF479485CAD4}"/>
                </a:ext>
              </a:extLst>
            </p:cNvPr>
            <p:cNvSpPr>
              <a:spLocks/>
            </p:cNvSpPr>
            <p:nvPr/>
          </p:nvSpPr>
          <p:spPr bwMode="auto">
            <a:xfrm>
              <a:off x="5597" y="3673"/>
              <a:ext cx="86" cy="86"/>
            </a:xfrm>
            <a:custGeom>
              <a:avLst/>
              <a:gdLst>
                <a:gd name="T0" fmla="*/ 9 w 75"/>
                <a:gd name="T1" fmla="*/ 23 h 75"/>
                <a:gd name="T2" fmla="*/ 53 w 75"/>
                <a:gd name="T3" fmla="*/ 9 h 75"/>
                <a:gd name="T4" fmla="*/ 67 w 75"/>
                <a:gd name="T5" fmla="*/ 53 h 75"/>
                <a:gd name="T6" fmla="*/ 23 w 75"/>
                <a:gd name="T7" fmla="*/ 67 h 75"/>
                <a:gd name="T8" fmla="*/ 9 w 75"/>
                <a:gd name="T9" fmla="*/ 23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75">
                  <a:moveTo>
                    <a:pt x="9" y="23"/>
                  </a:moveTo>
                  <a:cubicBezTo>
                    <a:pt x="17" y="7"/>
                    <a:pt x="37" y="0"/>
                    <a:pt x="53" y="9"/>
                  </a:cubicBezTo>
                  <a:cubicBezTo>
                    <a:pt x="69" y="17"/>
                    <a:pt x="75" y="37"/>
                    <a:pt x="67" y="53"/>
                  </a:cubicBezTo>
                  <a:cubicBezTo>
                    <a:pt x="58" y="69"/>
                    <a:pt x="39" y="75"/>
                    <a:pt x="23" y="67"/>
                  </a:cubicBezTo>
                  <a:cubicBezTo>
                    <a:pt x="7" y="58"/>
                    <a:pt x="0" y="39"/>
                    <a:pt x="9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9" name="Freeform 31">
              <a:extLst>
                <a:ext uri="{FF2B5EF4-FFF2-40B4-BE49-F238E27FC236}">
                  <a16:creationId xmlns:a16="http://schemas.microsoft.com/office/drawing/2014/main" id="{9E367ED8-4ED8-4632-B627-C55099281683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0" y="3285"/>
              <a:ext cx="85" cy="86"/>
            </a:xfrm>
            <a:custGeom>
              <a:avLst/>
              <a:gdLst>
                <a:gd name="T0" fmla="*/ 8 w 74"/>
                <a:gd name="T1" fmla="*/ 22 h 75"/>
                <a:gd name="T2" fmla="*/ 52 w 74"/>
                <a:gd name="T3" fmla="*/ 8 h 75"/>
                <a:gd name="T4" fmla="*/ 66 w 74"/>
                <a:gd name="T5" fmla="*/ 53 h 75"/>
                <a:gd name="T6" fmla="*/ 22 w 74"/>
                <a:gd name="T7" fmla="*/ 66 h 75"/>
                <a:gd name="T8" fmla="*/ 8 w 74"/>
                <a:gd name="T9" fmla="*/ 2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4" h="75">
                  <a:moveTo>
                    <a:pt x="8" y="22"/>
                  </a:moveTo>
                  <a:cubicBezTo>
                    <a:pt x="16" y="6"/>
                    <a:pt x="36" y="0"/>
                    <a:pt x="52" y="8"/>
                  </a:cubicBezTo>
                  <a:cubicBezTo>
                    <a:pt x="68" y="17"/>
                    <a:pt x="74" y="37"/>
                    <a:pt x="66" y="53"/>
                  </a:cubicBezTo>
                  <a:cubicBezTo>
                    <a:pt x="58" y="69"/>
                    <a:pt x="38" y="75"/>
                    <a:pt x="22" y="66"/>
                  </a:cubicBezTo>
                  <a:cubicBezTo>
                    <a:pt x="6" y="58"/>
                    <a:pt x="0" y="38"/>
                    <a:pt x="8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0" name="Freeform 32">
              <a:extLst>
                <a:ext uri="{FF2B5EF4-FFF2-40B4-BE49-F238E27FC236}">
                  <a16:creationId xmlns:a16="http://schemas.microsoft.com/office/drawing/2014/main" id="{C15FD51C-36CD-445F-A8FA-D1B53BAA3418}"/>
                </a:ext>
              </a:extLst>
            </p:cNvPr>
            <p:cNvSpPr>
              <a:spLocks/>
            </p:cNvSpPr>
            <p:nvPr/>
          </p:nvSpPr>
          <p:spPr bwMode="auto">
            <a:xfrm>
              <a:off x="6566" y="3323"/>
              <a:ext cx="86" cy="86"/>
            </a:xfrm>
            <a:custGeom>
              <a:avLst/>
              <a:gdLst>
                <a:gd name="T0" fmla="*/ 8 w 75"/>
                <a:gd name="T1" fmla="*/ 22 h 75"/>
                <a:gd name="T2" fmla="*/ 53 w 75"/>
                <a:gd name="T3" fmla="*/ 8 h 75"/>
                <a:gd name="T4" fmla="*/ 66 w 75"/>
                <a:gd name="T5" fmla="*/ 53 h 75"/>
                <a:gd name="T6" fmla="*/ 22 w 75"/>
                <a:gd name="T7" fmla="*/ 66 h 75"/>
                <a:gd name="T8" fmla="*/ 8 w 75"/>
                <a:gd name="T9" fmla="*/ 2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75">
                  <a:moveTo>
                    <a:pt x="8" y="22"/>
                  </a:moveTo>
                  <a:cubicBezTo>
                    <a:pt x="17" y="6"/>
                    <a:pt x="37" y="0"/>
                    <a:pt x="53" y="8"/>
                  </a:cubicBezTo>
                  <a:cubicBezTo>
                    <a:pt x="69" y="17"/>
                    <a:pt x="75" y="37"/>
                    <a:pt x="66" y="53"/>
                  </a:cubicBezTo>
                  <a:cubicBezTo>
                    <a:pt x="58" y="69"/>
                    <a:pt x="38" y="75"/>
                    <a:pt x="22" y="66"/>
                  </a:cubicBezTo>
                  <a:cubicBezTo>
                    <a:pt x="6" y="58"/>
                    <a:pt x="0" y="38"/>
                    <a:pt x="8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1" name="Freeform 33">
              <a:extLst>
                <a:ext uri="{FF2B5EF4-FFF2-40B4-BE49-F238E27FC236}">
                  <a16:creationId xmlns:a16="http://schemas.microsoft.com/office/drawing/2014/main" id="{3B797AA5-47D3-4408-B573-CF3EBDE8204C}"/>
                </a:ext>
              </a:extLst>
            </p:cNvPr>
            <p:cNvSpPr>
              <a:spLocks/>
            </p:cNvSpPr>
            <p:nvPr/>
          </p:nvSpPr>
          <p:spPr bwMode="auto">
            <a:xfrm>
              <a:off x="5892" y="3885"/>
              <a:ext cx="87" cy="86"/>
            </a:xfrm>
            <a:custGeom>
              <a:avLst/>
              <a:gdLst>
                <a:gd name="T0" fmla="*/ 9 w 75"/>
                <a:gd name="T1" fmla="*/ 23 h 75"/>
                <a:gd name="T2" fmla="*/ 53 w 75"/>
                <a:gd name="T3" fmla="*/ 9 h 75"/>
                <a:gd name="T4" fmla="*/ 67 w 75"/>
                <a:gd name="T5" fmla="*/ 53 h 75"/>
                <a:gd name="T6" fmla="*/ 22 w 75"/>
                <a:gd name="T7" fmla="*/ 67 h 75"/>
                <a:gd name="T8" fmla="*/ 9 w 75"/>
                <a:gd name="T9" fmla="*/ 23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75">
                  <a:moveTo>
                    <a:pt x="9" y="23"/>
                  </a:moveTo>
                  <a:cubicBezTo>
                    <a:pt x="17" y="7"/>
                    <a:pt x="37" y="0"/>
                    <a:pt x="53" y="9"/>
                  </a:cubicBezTo>
                  <a:cubicBezTo>
                    <a:pt x="69" y="17"/>
                    <a:pt x="75" y="37"/>
                    <a:pt x="67" y="53"/>
                  </a:cubicBezTo>
                  <a:cubicBezTo>
                    <a:pt x="58" y="69"/>
                    <a:pt x="38" y="75"/>
                    <a:pt x="22" y="67"/>
                  </a:cubicBezTo>
                  <a:cubicBezTo>
                    <a:pt x="6" y="58"/>
                    <a:pt x="0" y="39"/>
                    <a:pt x="9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2" name="Freeform 34">
              <a:extLst>
                <a:ext uri="{FF2B5EF4-FFF2-40B4-BE49-F238E27FC236}">
                  <a16:creationId xmlns:a16="http://schemas.microsoft.com/office/drawing/2014/main" id="{B9C631FE-577A-49F4-B00F-0B4E42FDCD1D}"/>
                </a:ext>
              </a:extLst>
            </p:cNvPr>
            <p:cNvSpPr>
              <a:spLocks/>
            </p:cNvSpPr>
            <p:nvPr/>
          </p:nvSpPr>
          <p:spPr bwMode="auto">
            <a:xfrm>
              <a:off x="7203" y="4672"/>
              <a:ext cx="87" cy="86"/>
            </a:xfrm>
            <a:custGeom>
              <a:avLst/>
              <a:gdLst>
                <a:gd name="T0" fmla="*/ 9 w 75"/>
                <a:gd name="T1" fmla="*/ 22 h 75"/>
                <a:gd name="T2" fmla="*/ 53 w 75"/>
                <a:gd name="T3" fmla="*/ 8 h 75"/>
                <a:gd name="T4" fmla="*/ 67 w 75"/>
                <a:gd name="T5" fmla="*/ 53 h 75"/>
                <a:gd name="T6" fmla="*/ 22 w 75"/>
                <a:gd name="T7" fmla="*/ 66 h 75"/>
                <a:gd name="T8" fmla="*/ 9 w 75"/>
                <a:gd name="T9" fmla="*/ 2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75">
                  <a:moveTo>
                    <a:pt x="9" y="22"/>
                  </a:moveTo>
                  <a:cubicBezTo>
                    <a:pt x="17" y="6"/>
                    <a:pt x="37" y="0"/>
                    <a:pt x="53" y="8"/>
                  </a:cubicBezTo>
                  <a:cubicBezTo>
                    <a:pt x="69" y="17"/>
                    <a:pt x="75" y="37"/>
                    <a:pt x="67" y="53"/>
                  </a:cubicBezTo>
                  <a:cubicBezTo>
                    <a:pt x="58" y="69"/>
                    <a:pt x="38" y="75"/>
                    <a:pt x="22" y="66"/>
                  </a:cubicBezTo>
                  <a:cubicBezTo>
                    <a:pt x="6" y="58"/>
                    <a:pt x="0" y="38"/>
                    <a:pt x="9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3" name="Freeform 35">
              <a:extLst>
                <a:ext uri="{FF2B5EF4-FFF2-40B4-BE49-F238E27FC236}">
                  <a16:creationId xmlns:a16="http://schemas.microsoft.com/office/drawing/2014/main" id="{75633C86-26D9-488E-88F1-741F3EDCA03B}"/>
                </a:ext>
              </a:extLst>
            </p:cNvPr>
            <p:cNvSpPr>
              <a:spLocks/>
            </p:cNvSpPr>
            <p:nvPr/>
          </p:nvSpPr>
          <p:spPr bwMode="auto">
            <a:xfrm>
              <a:off x="6973" y="5681"/>
              <a:ext cx="85" cy="87"/>
            </a:xfrm>
            <a:custGeom>
              <a:avLst/>
              <a:gdLst>
                <a:gd name="T0" fmla="*/ 8 w 74"/>
                <a:gd name="T1" fmla="*/ 22 h 75"/>
                <a:gd name="T2" fmla="*/ 52 w 74"/>
                <a:gd name="T3" fmla="*/ 8 h 75"/>
                <a:gd name="T4" fmla="*/ 66 w 74"/>
                <a:gd name="T5" fmla="*/ 53 h 75"/>
                <a:gd name="T6" fmla="*/ 22 w 74"/>
                <a:gd name="T7" fmla="*/ 66 h 75"/>
                <a:gd name="T8" fmla="*/ 8 w 74"/>
                <a:gd name="T9" fmla="*/ 2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4" h="75">
                  <a:moveTo>
                    <a:pt x="8" y="22"/>
                  </a:moveTo>
                  <a:cubicBezTo>
                    <a:pt x="16" y="6"/>
                    <a:pt x="36" y="0"/>
                    <a:pt x="52" y="8"/>
                  </a:cubicBezTo>
                  <a:cubicBezTo>
                    <a:pt x="68" y="17"/>
                    <a:pt x="74" y="37"/>
                    <a:pt x="66" y="53"/>
                  </a:cubicBezTo>
                  <a:cubicBezTo>
                    <a:pt x="57" y="69"/>
                    <a:pt x="38" y="75"/>
                    <a:pt x="22" y="66"/>
                  </a:cubicBezTo>
                  <a:cubicBezTo>
                    <a:pt x="6" y="58"/>
                    <a:pt x="0" y="38"/>
                    <a:pt x="8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4" name="Freeform 36">
              <a:extLst>
                <a:ext uri="{FF2B5EF4-FFF2-40B4-BE49-F238E27FC236}">
                  <a16:creationId xmlns:a16="http://schemas.microsoft.com/office/drawing/2014/main" id="{B7191637-32B1-4DDE-928E-577673E665DC}"/>
                </a:ext>
              </a:extLst>
            </p:cNvPr>
            <p:cNvSpPr>
              <a:spLocks/>
            </p:cNvSpPr>
            <p:nvPr/>
          </p:nvSpPr>
          <p:spPr bwMode="auto">
            <a:xfrm>
              <a:off x="5643" y="2879"/>
              <a:ext cx="87" cy="87"/>
            </a:xfrm>
            <a:custGeom>
              <a:avLst/>
              <a:gdLst>
                <a:gd name="T0" fmla="*/ 8 w 75"/>
                <a:gd name="T1" fmla="*/ 23 h 75"/>
                <a:gd name="T2" fmla="*/ 52 w 75"/>
                <a:gd name="T3" fmla="*/ 9 h 75"/>
                <a:gd name="T4" fmla="*/ 66 w 75"/>
                <a:gd name="T5" fmla="*/ 53 h 75"/>
                <a:gd name="T6" fmla="*/ 22 w 75"/>
                <a:gd name="T7" fmla="*/ 67 h 75"/>
                <a:gd name="T8" fmla="*/ 8 w 75"/>
                <a:gd name="T9" fmla="*/ 23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75">
                  <a:moveTo>
                    <a:pt x="8" y="23"/>
                  </a:moveTo>
                  <a:cubicBezTo>
                    <a:pt x="17" y="7"/>
                    <a:pt x="36" y="0"/>
                    <a:pt x="52" y="9"/>
                  </a:cubicBezTo>
                  <a:cubicBezTo>
                    <a:pt x="68" y="17"/>
                    <a:pt x="75" y="37"/>
                    <a:pt x="66" y="53"/>
                  </a:cubicBezTo>
                  <a:cubicBezTo>
                    <a:pt x="58" y="69"/>
                    <a:pt x="38" y="75"/>
                    <a:pt x="22" y="67"/>
                  </a:cubicBezTo>
                  <a:cubicBezTo>
                    <a:pt x="6" y="58"/>
                    <a:pt x="0" y="39"/>
                    <a:pt x="8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5" name="Freeform 37">
              <a:extLst>
                <a:ext uri="{FF2B5EF4-FFF2-40B4-BE49-F238E27FC236}">
                  <a16:creationId xmlns:a16="http://schemas.microsoft.com/office/drawing/2014/main" id="{4B42BE72-2DAB-4090-B5B2-216DAB6064AA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9" y="5054"/>
              <a:ext cx="87" cy="87"/>
            </a:xfrm>
            <a:custGeom>
              <a:avLst/>
              <a:gdLst>
                <a:gd name="T0" fmla="*/ 9 w 75"/>
                <a:gd name="T1" fmla="*/ 22 h 75"/>
                <a:gd name="T2" fmla="*/ 53 w 75"/>
                <a:gd name="T3" fmla="*/ 8 h 75"/>
                <a:gd name="T4" fmla="*/ 67 w 75"/>
                <a:gd name="T5" fmla="*/ 53 h 75"/>
                <a:gd name="T6" fmla="*/ 22 w 75"/>
                <a:gd name="T7" fmla="*/ 66 h 75"/>
                <a:gd name="T8" fmla="*/ 9 w 75"/>
                <a:gd name="T9" fmla="*/ 2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75">
                  <a:moveTo>
                    <a:pt x="9" y="22"/>
                  </a:moveTo>
                  <a:cubicBezTo>
                    <a:pt x="17" y="6"/>
                    <a:pt x="37" y="0"/>
                    <a:pt x="53" y="8"/>
                  </a:cubicBezTo>
                  <a:cubicBezTo>
                    <a:pt x="69" y="17"/>
                    <a:pt x="75" y="37"/>
                    <a:pt x="67" y="53"/>
                  </a:cubicBezTo>
                  <a:cubicBezTo>
                    <a:pt x="58" y="69"/>
                    <a:pt x="38" y="75"/>
                    <a:pt x="22" y="66"/>
                  </a:cubicBezTo>
                  <a:cubicBezTo>
                    <a:pt x="6" y="58"/>
                    <a:pt x="0" y="38"/>
                    <a:pt x="9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6" name="Freeform 38">
              <a:extLst>
                <a:ext uri="{FF2B5EF4-FFF2-40B4-BE49-F238E27FC236}">
                  <a16:creationId xmlns:a16="http://schemas.microsoft.com/office/drawing/2014/main" id="{A1E96DF4-E624-40A1-BA1A-22BBD56F8F3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08" y="5034"/>
              <a:ext cx="129" cy="128"/>
            </a:xfrm>
            <a:custGeom>
              <a:avLst/>
              <a:gdLst>
                <a:gd name="T0" fmla="*/ 79 w 111"/>
                <a:gd name="T1" fmla="*/ 12 h 111"/>
                <a:gd name="T2" fmla="*/ 99 w 111"/>
                <a:gd name="T3" fmla="*/ 78 h 111"/>
                <a:gd name="T4" fmla="*/ 33 w 111"/>
                <a:gd name="T5" fmla="*/ 99 h 111"/>
                <a:gd name="T6" fmla="*/ 13 w 111"/>
                <a:gd name="T7" fmla="*/ 33 h 111"/>
                <a:gd name="T8" fmla="*/ 79 w 111"/>
                <a:gd name="T9" fmla="*/ 12 h 111"/>
                <a:gd name="T10" fmla="*/ 34 w 111"/>
                <a:gd name="T11" fmla="*/ 97 h 111"/>
                <a:gd name="T12" fmla="*/ 97 w 111"/>
                <a:gd name="T13" fmla="*/ 77 h 111"/>
                <a:gd name="T14" fmla="*/ 78 w 111"/>
                <a:gd name="T15" fmla="*/ 14 h 111"/>
                <a:gd name="T16" fmla="*/ 14 w 111"/>
                <a:gd name="T17" fmla="*/ 34 h 111"/>
                <a:gd name="T18" fmla="*/ 34 w 111"/>
                <a:gd name="T19" fmla="*/ 97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1" h="111">
                  <a:moveTo>
                    <a:pt x="79" y="12"/>
                  </a:moveTo>
                  <a:cubicBezTo>
                    <a:pt x="102" y="25"/>
                    <a:pt x="111" y="54"/>
                    <a:pt x="99" y="78"/>
                  </a:cubicBezTo>
                  <a:cubicBezTo>
                    <a:pt x="86" y="102"/>
                    <a:pt x="57" y="111"/>
                    <a:pt x="33" y="99"/>
                  </a:cubicBezTo>
                  <a:cubicBezTo>
                    <a:pt x="9" y="86"/>
                    <a:pt x="0" y="56"/>
                    <a:pt x="13" y="33"/>
                  </a:cubicBezTo>
                  <a:cubicBezTo>
                    <a:pt x="25" y="9"/>
                    <a:pt x="55" y="0"/>
                    <a:pt x="79" y="12"/>
                  </a:cubicBezTo>
                  <a:close/>
                  <a:moveTo>
                    <a:pt x="34" y="97"/>
                  </a:moveTo>
                  <a:cubicBezTo>
                    <a:pt x="57" y="109"/>
                    <a:pt x="85" y="100"/>
                    <a:pt x="97" y="77"/>
                  </a:cubicBezTo>
                  <a:cubicBezTo>
                    <a:pt x="109" y="54"/>
                    <a:pt x="100" y="26"/>
                    <a:pt x="78" y="14"/>
                  </a:cubicBezTo>
                  <a:cubicBezTo>
                    <a:pt x="55" y="2"/>
                    <a:pt x="26" y="11"/>
                    <a:pt x="14" y="34"/>
                  </a:cubicBezTo>
                  <a:cubicBezTo>
                    <a:pt x="2" y="56"/>
                    <a:pt x="11" y="85"/>
                    <a:pt x="34" y="9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7" name="Freeform 39">
              <a:extLst>
                <a:ext uri="{FF2B5EF4-FFF2-40B4-BE49-F238E27FC236}">
                  <a16:creationId xmlns:a16="http://schemas.microsoft.com/office/drawing/2014/main" id="{0F53211E-1DC8-4A38-91DD-EB988A07E94A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9" y="4387"/>
              <a:ext cx="86" cy="87"/>
            </a:xfrm>
            <a:custGeom>
              <a:avLst/>
              <a:gdLst>
                <a:gd name="T0" fmla="*/ 8 w 75"/>
                <a:gd name="T1" fmla="*/ 22 h 75"/>
                <a:gd name="T2" fmla="*/ 52 w 75"/>
                <a:gd name="T3" fmla="*/ 8 h 75"/>
                <a:gd name="T4" fmla="*/ 66 w 75"/>
                <a:gd name="T5" fmla="*/ 53 h 75"/>
                <a:gd name="T6" fmla="*/ 22 w 75"/>
                <a:gd name="T7" fmla="*/ 66 h 75"/>
                <a:gd name="T8" fmla="*/ 8 w 75"/>
                <a:gd name="T9" fmla="*/ 2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75">
                  <a:moveTo>
                    <a:pt x="8" y="22"/>
                  </a:moveTo>
                  <a:cubicBezTo>
                    <a:pt x="17" y="6"/>
                    <a:pt x="36" y="0"/>
                    <a:pt x="52" y="8"/>
                  </a:cubicBezTo>
                  <a:cubicBezTo>
                    <a:pt x="69" y="17"/>
                    <a:pt x="75" y="37"/>
                    <a:pt x="66" y="53"/>
                  </a:cubicBezTo>
                  <a:cubicBezTo>
                    <a:pt x="58" y="69"/>
                    <a:pt x="38" y="75"/>
                    <a:pt x="22" y="66"/>
                  </a:cubicBezTo>
                  <a:cubicBezTo>
                    <a:pt x="6" y="58"/>
                    <a:pt x="0" y="38"/>
                    <a:pt x="8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8" name="Freeform 40">
              <a:extLst>
                <a:ext uri="{FF2B5EF4-FFF2-40B4-BE49-F238E27FC236}">
                  <a16:creationId xmlns:a16="http://schemas.microsoft.com/office/drawing/2014/main" id="{6829BB62-BE7A-46CD-A4F5-35D537F1016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797" y="4367"/>
              <a:ext cx="129" cy="128"/>
            </a:xfrm>
            <a:custGeom>
              <a:avLst/>
              <a:gdLst>
                <a:gd name="T0" fmla="*/ 79 w 112"/>
                <a:gd name="T1" fmla="*/ 12 h 111"/>
                <a:gd name="T2" fmla="*/ 99 w 112"/>
                <a:gd name="T3" fmla="*/ 78 h 111"/>
                <a:gd name="T4" fmla="*/ 33 w 112"/>
                <a:gd name="T5" fmla="*/ 99 h 111"/>
                <a:gd name="T6" fmla="*/ 13 w 112"/>
                <a:gd name="T7" fmla="*/ 33 h 111"/>
                <a:gd name="T8" fmla="*/ 79 w 112"/>
                <a:gd name="T9" fmla="*/ 12 h 111"/>
                <a:gd name="T10" fmla="*/ 34 w 112"/>
                <a:gd name="T11" fmla="*/ 97 h 111"/>
                <a:gd name="T12" fmla="*/ 98 w 112"/>
                <a:gd name="T13" fmla="*/ 77 h 111"/>
                <a:gd name="T14" fmla="*/ 78 w 112"/>
                <a:gd name="T15" fmla="*/ 14 h 111"/>
                <a:gd name="T16" fmla="*/ 15 w 112"/>
                <a:gd name="T17" fmla="*/ 34 h 111"/>
                <a:gd name="T18" fmla="*/ 34 w 112"/>
                <a:gd name="T19" fmla="*/ 97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2" h="111">
                  <a:moveTo>
                    <a:pt x="79" y="12"/>
                  </a:moveTo>
                  <a:cubicBezTo>
                    <a:pt x="103" y="25"/>
                    <a:pt x="112" y="54"/>
                    <a:pt x="99" y="78"/>
                  </a:cubicBezTo>
                  <a:cubicBezTo>
                    <a:pt x="87" y="102"/>
                    <a:pt x="57" y="111"/>
                    <a:pt x="33" y="99"/>
                  </a:cubicBezTo>
                  <a:cubicBezTo>
                    <a:pt x="10" y="86"/>
                    <a:pt x="0" y="56"/>
                    <a:pt x="13" y="33"/>
                  </a:cubicBezTo>
                  <a:cubicBezTo>
                    <a:pt x="26" y="9"/>
                    <a:pt x="55" y="0"/>
                    <a:pt x="79" y="12"/>
                  </a:cubicBezTo>
                  <a:close/>
                  <a:moveTo>
                    <a:pt x="34" y="97"/>
                  </a:moveTo>
                  <a:cubicBezTo>
                    <a:pt x="57" y="109"/>
                    <a:pt x="86" y="100"/>
                    <a:pt x="98" y="77"/>
                  </a:cubicBezTo>
                  <a:cubicBezTo>
                    <a:pt x="110" y="54"/>
                    <a:pt x="101" y="26"/>
                    <a:pt x="78" y="14"/>
                  </a:cubicBezTo>
                  <a:cubicBezTo>
                    <a:pt x="55" y="2"/>
                    <a:pt x="27" y="11"/>
                    <a:pt x="15" y="34"/>
                  </a:cubicBezTo>
                  <a:cubicBezTo>
                    <a:pt x="3" y="56"/>
                    <a:pt x="12" y="85"/>
                    <a:pt x="34" y="9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9" name="Freeform 41">
              <a:extLst>
                <a:ext uri="{FF2B5EF4-FFF2-40B4-BE49-F238E27FC236}">
                  <a16:creationId xmlns:a16="http://schemas.microsoft.com/office/drawing/2014/main" id="{DC04576E-3E17-43D4-8A07-4E22997618F6}"/>
                </a:ext>
              </a:extLst>
            </p:cNvPr>
            <p:cNvSpPr>
              <a:spLocks/>
            </p:cNvSpPr>
            <p:nvPr/>
          </p:nvSpPr>
          <p:spPr bwMode="auto">
            <a:xfrm>
              <a:off x="6238" y="4067"/>
              <a:ext cx="87" cy="87"/>
            </a:xfrm>
            <a:custGeom>
              <a:avLst/>
              <a:gdLst>
                <a:gd name="T0" fmla="*/ 8 w 75"/>
                <a:gd name="T1" fmla="*/ 22 h 75"/>
                <a:gd name="T2" fmla="*/ 52 w 75"/>
                <a:gd name="T3" fmla="*/ 9 h 75"/>
                <a:gd name="T4" fmla="*/ 66 w 75"/>
                <a:gd name="T5" fmla="*/ 53 h 75"/>
                <a:gd name="T6" fmla="*/ 22 w 75"/>
                <a:gd name="T7" fmla="*/ 67 h 75"/>
                <a:gd name="T8" fmla="*/ 8 w 75"/>
                <a:gd name="T9" fmla="*/ 2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75">
                  <a:moveTo>
                    <a:pt x="8" y="22"/>
                  </a:moveTo>
                  <a:cubicBezTo>
                    <a:pt x="17" y="6"/>
                    <a:pt x="36" y="0"/>
                    <a:pt x="52" y="9"/>
                  </a:cubicBezTo>
                  <a:cubicBezTo>
                    <a:pt x="68" y="17"/>
                    <a:pt x="75" y="37"/>
                    <a:pt x="66" y="53"/>
                  </a:cubicBezTo>
                  <a:cubicBezTo>
                    <a:pt x="58" y="69"/>
                    <a:pt x="38" y="75"/>
                    <a:pt x="22" y="67"/>
                  </a:cubicBezTo>
                  <a:cubicBezTo>
                    <a:pt x="6" y="58"/>
                    <a:pt x="0" y="38"/>
                    <a:pt x="8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0" name="Freeform 42">
              <a:extLst>
                <a:ext uri="{FF2B5EF4-FFF2-40B4-BE49-F238E27FC236}">
                  <a16:creationId xmlns:a16="http://schemas.microsoft.com/office/drawing/2014/main" id="{E5608655-5FFC-44EC-B870-89F8B55C02B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216" y="4046"/>
              <a:ext cx="129" cy="128"/>
            </a:xfrm>
            <a:custGeom>
              <a:avLst/>
              <a:gdLst>
                <a:gd name="T0" fmla="*/ 79 w 112"/>
                <a:gd name="T1" fmla="*/ 12 h 111"/>
                <a:gd name="T2" fmla="*/ 99 w 112"/>
                <a:gd name="T3" fmla="*/ 78 h 111"/>
                <a:gd name="T4" fmla="*/ 33 w 112"/>
                <a:gd name="T5" fmla="*/ 99 h 111"/>
                <a:gd name="T6" fmla="*/ 13 w 112"/>
                <a:gd name="T7" fmla="*/ 33 h 111"/>
                <a:gd name="T8" fmla="*/ 79 w 112"/>
                <a:gd name="T9" fmla="*/ 12 h 111"/>
                <a:gd name="T10" fmla="*/ 34 w 112"/>
                <a:gd name="T11" fmla="*/ 97 h 111"/>
                <a:gd name="T12" fmla="*/ 98 w 112"/>
                <a:gd name="T13" fmla="*/ 77 h 111"/>
                <a:gd name="T14" fmla="*/ 78 w 112"/>
                <a:gd name="T15" fmla="*/ 14 h 111"/>
                <a:gd name="T16" fmla="*/ 15 w 112"/>
                <a:gd name="T17" fmla="*/ 34 h 111"/>
                <a:gd name="T18" fmla="*/ 34 w 112"/>
                <a:gd name="T19" fmla="*/ 97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2" h="111">
                  <a:moveTo>
                    <a:pt x="79" y="12"/>
                  </a:moveTo>
                  <a:cubicBezTo>
                    <a:pt x="103" y="25"/>
                    <a:pt x="112" y="55"/>
                    <a:pt x="99" y="78"/>
                  </a:cubicBezTo>
                  <a:cubicBezTo>
                    <a:pt x="87" y="102"/>
                    <a:pt x="57" y="111"/>
                    <a:pt x="33" y="99"/>
                  </a:cubicBezTo>
                  <a:cubicBezTo>
                    <a:pt x="10" y="86"/>
                    <a:pt x="0" y="57"/>
                    <a:pt x="13" y="33"/>
                  </a:cubicBezTo>
                  <a:cubicBezTo>
                    <a:pt x="26" y="9"/>
                    <a:pt x="55" y="0"/>
                    <a:pt x="79" y="12"/>
                  </a:cubicBezTo>
                  <a:close/>
                  <a:moveTo>
                    <a:pt x="34" y="97"/>
                  </a:moveTo>
                  <a:cubicBezTo>
                    <a:pt x="57" y="109"/>
                    <a:pt x="86" y="100"/>
                    <a:pt x="98" y="77"/>
                  </a:cubicBezTo>
                  <a:cubicBezTo>
                    <a:pt x="110" y="55"/>
                    <a:pt x="101" y="26"/>
                    <a:pt x="78" y="14"/>
                  </a:cubicBezTo>
                  <a:cubicBezTo>
                    <a:pt x="55" y="2"/>
                    <a:pt x="27" y="11"/>
                    <a:pt x="15" y="34"/>
                  </a:cubicBezTo>
                  <a:cubicBezTo>
                    <a:pt x="3" y="57"/>
                    <a:pt x="12" y="85"/>
                    <a:pt x="34" y="9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1" name="Freeform 43">
              <a:extLst>
                <a:ext uri="{FF2B5EF4-FFF2-40B4-BE49-F238E27FC236}">
                  <a16:creationId xmlns:a16="http://schemas.microsoft.com/office/drawing/2014/main" id="{F26ED3A2-8D0E-4DFA-96C5-997F94E9917B}"/>
                </a:ext>
              </a:extLst>
            </p:cNvPr>
            <p:cNvSpPr>
              <a:spLocks/>
            </p:cNvSpPr>
            <p:nvPr/>
          </p:nvSpPr>
          <p:spPr bwMode="auto">
            <a:xfrm>
              <a:off x="5936" y="4185"/>
              <a:ext cx="87" cy="85"/>
            </a:xfrm>
            <a:custGeom>
              <a:avLst/>
              <a:gdLst>
                <a:gd name="T0" fmla="*/ 9 w 75"/>
                <a:gd name="T1" fmla="*/ 22 h 74"/>
                <a:gd name="T2" fmla="*/ 53 w 75"/>
                <a:gd name="T3" fmla="*/ 8 h 74"/>
                <a:gd name="T4" fmla="*/ 67 w 75"/>
                <a:gd name="T5" fmla="*/ 52 h 74"/>
                <a:gd name="T6" fmla="*/ 22 w 75"/>
                <a:gd name="T7" fmla="*/ 66 h 74"/>
                <a:gd name="T8" fmla="*/ 9 w 75"/>
                <a:gd name="T9" fmla="*/ 22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74">
                  <a:moveTo>
                    <a:pt x="9" y="22"/>
                  </a:moveTo>
                  <a:cubicBezTo>
                    <a:pt x="17" y="6"/>
                    <a:pt x="37" y="0"/>
                    <a:pt x="53" y="8"/>
                  </a:cubicBezTo>
                  <a:cubicBezTo>
                    <a:pt x="69" y="16"/>
                    <a:pt x="75" y="36"/>
                    <a:pt x="67" y="52"/>
                  </a:cubicBezTo>
                  <a:cubicBezTo>
                    <a:pt x="58" y="68"/>
                    <a:pt x="38" y="74"/>
                    <a:pt x="22" y="66"/>
                  </a:cubicBezTo>
                  <a:cubicBezTo>
                    <a:pt x="6" y="58"/>
                    <a:pt x="0" y="38"/>
                    <a:pt x="9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2" name="Freeform 44">
              <a:extLst>
                <a:ext uri="{FF2B5EF4-FFF2-40B4-BE49-F238E27FC236}">
                  <a16:creationId xmlns:a16="http://schemas.microsoft.com/office/drawing/2014/main" id="{77F5A0EF-1A75-44E8-8F24-656CAED2BE7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915" y="4163"/>
              <a:ext cx="128" cy="129"/>
            </a:xfrm>
            <a:custGeom>
              <a:avLst/>
              <a:gdLst>
                <a:gd name="T0" fmla="*/ 78 w 111"/>
                <a:gd name="T1" fmla="*/ 13 h 112"/>
                <a:gd name="T2" fmla="*/ 99 w 111"/>
                <a:gd name="T3" fmla="*/ 79 h 112"/>
                <a:gd name="T4" fmla="*/ 33 w 111"/>
                <a:gd name="T5" fmla="*/ 99 h 112"/>
                <a:gd name="T6" fmla="*/ 12 w 111"/>
                <a:gd name="T7" fmla="*/ 33 h 112"/>
                <a:gd name="T8" fmla="*/ 78 w 111"/>
                <a:gd name="T9" fmla="*/ 13 h 112"/>
                <a:gd name="T10" fmla="*/ 34 w 111"/>
                <a:gd name="T11" fmla="*/ 97 h 112"/>
                <a:gd name="T12" fmla="*/ 97 w 111"/>
                <a:gd name="T13" fmla="*/ 78 h 112"/>
                <a:gd name="T14" fmla="*/ 77 w 111"/>
                <a:gd name="T15" fmla="*/ 15 h 112"/>
                <a:gd name="T16" fmla="*/ 14 w 111"/>
                <a:gd name="T17" fmla="*/ 34 h 112"/>
                <a:gd name="T18" fmla="*/ 34 w 111"/>
                <a:gd name="T19" fmla="*/ 97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1" h="112">
                  <a:moveTo>
                    <a:pt x="78" y="13"/>
                  </a:moveTo>
                  <a:cubicBezTo>
                    <a:pt x="102" y="25"/>
                    <a:pt x="111" y="55"/>
                    <a:pt x="99" y="79"/>
                  </a:cubicBezTo>
                  <a:cubicBezTo>
                    <a:pt x="86" y="103"/>
                    <a:pt x="57" y="112"/>
                    <a:pt x="33" y="99"/>
                  </a:cubicBezTo>
                  <a:cubicBezTo>
                    <a:pt x="9" y="87"/>
                    <a:pt x="0" y="57"/>
                    <a:pt x="12" y="33"/>
                  </a:cubicBezTo>
                  <a:cubicBezTo>
                    <a:pt x="25" y="9"/>
                    <a:pt x="55" y="0"/>
                    <a:pt x="78" y="13"/>
                  </a:cubicBezTo>
                  <a:close/>
                  <a:moveTo>
                    <a:pt x="34" y="97"/>
                  </a:moveTo>
                  <a:cubicBezTo>
                    <a:pt x="57" y="109"/>
                    <a:pt x="85" y="101"/>
                    <a:pt x="97" y="78"/>
                  </a:cubicBezTo>
                  <a:cubicBezTo>
                    <a:pt x="109" y="55"/>
                    <a:pt x="100" y="27"/>
                    <a:pt x="77" y="15"/>
                  </a:cubicBezTo>
                  <a:cubicBezTo>
                    <a:pt x="55" y="3"/>
                    <a:pt x="26" y="11"/>
                    <a:pt x="14" y="34"/>
                  </a:cubicBezTo>
                  <a:cubicBezTo>
                    <a:pt x="2" y="57"/>
                    <a:pt x="11" y="85"/>
                    <a:pt x="34" y="9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3" name="Freeform 45">
              <a:extLst>
                <a:ext uri="{FF2B5EF4-FFF2-40B4-BE49-F238E27FC236}">
                  <a16:creationId xmlns:a16="http://schemas.microsoft.com/office/drawing/2014/main" id="{19122EBA-430E-4AEA-AE91-4B08F4F8A601}"/>
                </a:ext>
              </a:extLst>
            </p:cNvPr>
            <p:cNvSpPr>
              <a:spLocks/>
            </p:cNvSpPr>
            <p:nvPr/>
          </p:nvSpPr>
          <p:spPr bwMode="auto">
            <a:xfrm>
              <a:off x="6973" y="4126"/>
              <a:ext cx="86" cy="86"/>
            </a:xfrm>
            <a:custGeom>
              <a:avLst/>
              <a:gdLst>
                <a:gd name="T0" fmla="*/ 9 w 75"/>
                <a:gd name="T1" fmla="*/ 23 h 75"/>
                <a:gd name="T2" fmla="*/ 53 w 75"/>
                <a:gd name="T3" fmla="*/ 9 h 75"/>
                <a:gd name="T4" fmla="*/ 67 w 75"/>
                <a:gd name="T5" fmla="*/ 53 h 75"/>
                <a:gd name="T6" fmla="*/ 23 w 75"/>
                <a:gd name="T7" fmla="*/ 67 h 75"/>
                <a:gd name="T8" fmla="*/ 9 w 75"/>
                <a:gd name="T9" fmla="*/ 23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75">
                  <a:moveTo>
                    <a:pt x="9" y="23"/>
                  </a:moveTo>
                  <a:cubicBezTo>
                    <a:pt x="17" y="7"/>
                    <a:pt x="37" y="0"/>
                    <a:pt x="53" y="9"/>
                  </a:cubicBezTo>
                  <a:cubicBezTo>
                    <a:pt x="69" y="17"/>
                    <a:pt x="75" y="37"/>
                    <a:pt x="67" y="53"/>
                  </a:cubicBezTo>
                  <a:cubicBezTo>
                    <a:pt x="58" y="69"/>
                    <a:pt x="39" y="75"/>
                    <a:pt x="23" y="67"/>
                  </a:cubicBezTo>
                  <a:cubicBezTo>
                    <a:pt x="7" y="58"/>
                    <a:pt x="0" y="39"/>
                    <a:pt x="9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4" name="Freeform 46">
              <a:extLst>
                <a:ext uri="{FF2B5EF4-FFF2-40B4-BE49-F238E27FC236}">
                  <a16:creationId xmlns:a16="http://schemas.microsoft.com/office/drawing/2014/main" id="{E5AD1165-985B-497C-B881-2B380C6E177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952" y="4105"/>
              <a:ext cx="129" cy="129"/>
            </a:xfrm>
            <a:custGeom>
              <a:avLst/>
              <a:gdLst>
                <a:gd name="T0" fmla="*/ 79 w 112"/>
                <a:gd name="T1" fmla="*/ 13 h 112"/>
                <a:gd name="T2" fmla="*/ 99 w 112"/>
                <a:gd name="T3" fmla="*/ 79 h 112"/>
                <a:gd name="T4" fmla="*/ 33 w 112"/>
                <a:gd name="T5" fmla="*/ 99 h 112"/>
                <a:gd name="T6" fmla="*/ 13 w 112"/>
                <a:gd name="T7" fmla="*/ 33 h 112"/>
                <a:gd name="T8" fmla="*/ 79 w 112"/>
                <a:gd name="T9" fmla="*/ 13 h 112"/>
                <a:gd name="T10" fmla="*/ 34 w 112"/>
                <a:gd name="T11" fmla="*/ 97 h 112"/>
                <a:gd name="T12" fmla="*/ 97 w 112"/>
                <a:gd name="T13" fmla="*/ 78 h 112"/>
                <a:gd name="T14" fmla="*/ 78 w 112"/>
                <a:gd name="T15" fmla="*/ 15 h 112"/>
                <a:gd name="T16" fmla="*/ 15 w 112"/>
                <a:gd name="T17" fmla="*/ 34 h 112"/>
                <a:gd name="T18" fmla="*/ 34 w 112"/>
                <a:gd name="T19" fmla="*/ 97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2" h="112">
                  <a:moveTo>
                    <a:pt x="79" y="13"/>
                  </a:moveTo>
                  <a:cubicBezTo>
                    <a:pt x="102" y="25"/>
                    <a:pt x="112" y="55"/>
                    <a:pt x="99" y="79"/>
                  </a:cubicBezTo>
                  <a:cubicBezTo>
                    <a:pt x="87" y="102"/>
                    <a:pt x="57" y="112"/>
                    <a:pt x="33" y="99"/>
                  </a:cubicBezTo>
                  <a:cubicBezTo>
                    <a:pt x="9" y="87"/>
                    <a:pt x="0" y="57"/>
                    <a:pt x="13" y="33"/>
                  </a:cubicBezTo>
                  <a:cubicBezTo>
                    <a:pt x="25" y="9"/>
                    <a:pt x="55" y="0"/>
                    <a:pt x="79" y="13"/>
                  </a:cubicBezTo>
                  <a:close/>
                  <a:moveTo>
                    <a:pt x="34" y="97"/>
                  </a:moveTo>
                  <a:cubicBezTo>
                    <a:pt x="57" y="109"/>
                    <a:pt x="85" y="100"/>
                    <a:pt x="97" y="78"/>
                  </a:cubicBezTo>
                  <a:cubicBezTo>
                    <a:pt x="109" y="55"/>
                    <a:pt x="100" y="27"/>
                    <a:pt x="78" y="15"/>
                  </a:cubicBezTo>
                  <a:cubicBezTo>
                    <a:pt x="55" y="3"/>
                    <a:pt x="27" y="11"/>
                    <a:pt x="15" y="34"/>
                  </a:cubicBezTo>
                  <a:cubicBezTo>
                    <a:pt x="3" y="57"/>
                    <a:pt x="11" y="85"/>
                    <a:pt x="34" y="9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5" name="Freeform 47">
              <a:extLst>
                <a:ext uri="{FF2B5EF4-FFF2-40B4-BE49-F238E27FC236}">
                  <a16:creationId xmlns:a16="http://schemas.microsoft.com/office/drawing/2014/main" id="{FC3B5AA3-4789-49C6-92F1-501D374A7D3F}"/>
                </a:ext>
              </a:extLst>
            </p:cNvPr>
            <p:cNvSpPr>
              <a:spLocks/>
            </p:cNvSpPr>
            <p:nvPr/>
          </p:nvSpPr>
          <p:spPr bwMode="auto">
            <a:xfrm>
              <a:off x="6780" y="5022"/>
              <a:ext cx="87" cy="87"/>
            </a:xfrm>
            <a:custGeom>
              <a:avLst/>
              <a:gdLst>
                <a:gd name="T0" fmla="*/ 9 w 75"/>
                <a:gd name="T1" fmla="*/ 22 h 75"/>
                <a:gd name="T2" fmla="*/ 53 w 75"/>
                <a:gd name="T3" fmla="*/ 9 h 75"/>
                <a:gd name="T4" fmla="*/ 67 w 75"/>
                <a:gd name="T5" fmla="*/ 53 h 75"/>
                <a:gd name="T6" fmla="*/ 22 w 75"/>
                <a:gd name="T7" fmla="*/ 67 h 75"/>
                <a:gd name="T8" fmla="*/ 9 w 75"/>
                <a:gd name="T9" fmla="*/ 2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75">
                  <a:moveTo>
                    <a:pt x="9" y="22"/>
                  </a:moveTo>
                  <a:cubicBezTo>
                    <a:pt x="17" y="6"/>
                    <a:pt x="37" y="0"/>
                    <a:pt x="53" y="9"/>
                  </a:cubicBezTo>
                  <a:cubicBezTo>
                    <a:pt x="69" y="17"/>
                    <a:pt x="75" y="37"/>
                    <a:pt x="67" y="53"/>
                  </a:cubicBezTo>
                  <a:cubicBezTo>
                    <a:pt x="58" y="69"/>
                    <a:pt x="38" y="75"/>
                    <a:pt x="22" y="67"/>
                  </a:cubicBezTo>
                  <a:cubicBezTo>
                    <a:pt x="6" y="58"/>
                    <a:pt x="0" y="38"/>
                    <a:pt x="9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6" name="Freeform 48">
              <a:extLst>
                <a:ext uri="{FF2B5EF4-FFF2-40B4-BE49-F238E27FC236}">
                  <a16:creationId xmlns:a16="http://schemas.microsoft.com/office/drawing/2014/main" id="{0629AD36-93E1-4580-BFD6-C16760009EB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759" y="5001"/>
              <a:ext cx="128" cy="128"/>
            </a:xfrm>
            <a:custGeom>
              <a:avLst/>
              <a:gdLst>
                <a:gd name="T0" fmla="*/ 78 w 111"/>
                <a:gd name="T1" fmla="*/ 13 h 111"/>
                <a:gd name="T2" fmla="*/ 99 w 111"/>
                <a:gd name="T3" fmla="*/ 78 h 111"/>
                <a:gd name="T4" fmla="*/ 33 w 111"/>
                <a:gd name="T5" fmla="*/ 99 h 111"/>
                <a:gd name="T6" fmla="*/ 12 w 111"/>
                <a:gd name="T7" fmla="*/ 33 h 111"/>
                <a:gd name="T8" fmla="*/ 78 w 111"/>
                <a:gd name="T9" fmla="*/ 13 h 111"/>
                <a:gd name="T10" fmla="*/ 34 w 111"/>
                <a:gd name="T11" fmla="*/ 97 h 111"/>
                <a:gd name="T12" fmla="*/ 97 w 111"/>
                <a:gd name="T13" fmla="*/ 77 h 111"/>
                <a:gd name="T14" fmla="*/ 77 w 111"/>
                <a:gd name="T15" fmla="*/ 14 h 111"/>
                <a:gd name="T16" fmla="*/ 14 w 111"/>
                <a:gd name="T17" fmla="*/ 34 h 111"/>
                <a:gd name="T18" fmla="*/ 34 w 111"/>
                <a:gd name="T19" fmla="*/ 97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1" h="111">
                  <a:moveTo>
                    <a:pt x="78" y="13"/>
                  </a:moveTo>
                  <a:cubicBezTo>
                    <a:pt x="102" y="25"/>
                    <a:pt x="111" y="55"/>
                    <a:pt x="99" y="78"/>
                  </a:cubicBezTo>
                  <a:cubicBezTo>
                    <a:pt x="86" y="102"/>
                    <a:pt x="57" y="111"/>
                    <a:pt x="33" y="99"/>
                  </a:cubicBezTo>
                  <a:cubicBezTo>
                    <a:pt x="9" y="86"/>
                    <a:pt x="0" y="57"/>
                    <a:pt x="12" y="33"/>
                  </a:cubicBezTo>
                  <a:cubicBezTo>
                    <a:pt x="25" y="9"/>
                    <a:pt x="54" y="0"/>
                    <a:pt x="78" y="13"/>
                  </a:cubicBezTo>
                  <a:close/>
                  <a:moveTo>
                    <a:pt x="34" y="97"/>
                  </a:moveTo>
                  <a:cubicBezTo>
                    <a:pt x="57" y="109"/>
                    <a:pt x="85" y="100"/>
                    <a:pt x="97" y="77"/>
                  </a:cubicBezTo>
                  <a:cubicBezTo>
                    <a:pt x="109" y="55"/>
                    <a:pt x="100" y="26"/>
                    <a:pt x="77" y="14"/>
                  </a:cubicBezTo>
                  <a:cubicBezTo>
                    <a:pt x="55" y="2"/>
                    <a:pt x="26" y="11"/>
                    <a:pt x="14" y="34"/>
                  </a:cubicBezTo>
                  <a:cubicBezTo>
                    <a:pt x="2" y="57"/>
                    <a:pt x="11" y="85"/>
                    <a:pt x="34" y="9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7" name="Freeform 49">
              <a:extLst>
                <a:ext uri="{FF2B5EF4-FFF2-40B4-BE49-F238E27FC236}">
                  <a16:creationId xmlns:a16="http://schemas.microsoft.com/office/drawing/2014/main" id="{B35BE221-C90B-485D-9AB7-82D572987626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9" y="3954"/>
              <a:ext cx="87" cy="87"/>
            </a:xfrm>
            <a:custGeom>
              <a:avLst/>
              <a:gdLst>
                <a:gd name="T0" fmla="*/ 9 w 75"/>
                <a:gd name="T1" fmla="*/ 22 h 75"/>
                <a:gd name="T2" fmla="*/ 53 w 75"/>
                <a:gd name="T3" fmla="*/ 9 h 75"/>
                <a:gd name="T4" fmla="*/ 67 w 75"/>
                <a:gd name="T5" fmla="*/ 53 h 75"/>
                <a:gd name="T6" fmla="*/ 23 w 75"/>
                <a:gd name="T7" fmla="*/ 67 h 75"/>
                <a:gd name="T8" fmla="*/ 9 w 75"/>
                <a:gd name="T9" fmla="*/ 2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75">
                  <a:moveTo>
                    <a:pt x="9" y="22"/>
                  </a:moveTo>
                  <a:cubicBezTo>
                    <a:pt x="17" y="6"/>
                    <a:pt x="37" y="0"/>
                    <a:pt x="53" y="9"/>
                  </a:cubicBezTo>
                  <a:cubicBezTo>
                    <a:pt x="69" y="17"/>
                    <a:pt x="75" y="37"/>
                    <a:pt x="67" y="53"/>
                  </a:cubicBezTo>
                  <a:cubicBezTo>
                    <a:pt x="58" y="69"/>
                    <a:pt x="39" y="75"/>
                    <a:pt x="23" y="67"/>
                  </a:cubicBezTo>
                  <a:cubicBezTo>
                    <a:pt x="7" y="58"/>
                    <a:pt x="0" y="38"/>
                    <a:pt x="9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8" name="Freeform 50">
              <a:extLst>
                <a:ext uri="{FF2B5EF4-FFF2-40B4-BE49-F238E27FC236}">
                  <a16:creationId xmlns:a16="http://schemas.microsoft.com/office/drawing/2014/main" id="{AF16DD38-AF7E-43FE-AB88-C511C24DDBB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879" y="3933"/>
              <a:ext cx="129" cy="128"/>
            </a:xfrm>
            <a:custGeom>
              <a:avLst/>
              <a:gdLst>
                <a:gd name="T0" fmla="*/ 79 w 112"/>
                <a:gd name="T1" fmla="*/ 12 h 111"/>
                <a:gd name="T2" fmla="*/ 99 w 112"/>
                <a:gd name="T3" fmla="*/ 78 h 111"/>
                <a:gd name="T4" fmla="*/ 33 w 112"/>
                <a:gd name="T5" fmla="*/ 99 h 111"/>
                <a:gd name="T6" fmla="*/ 13 w 112"/>
                <a:gd name="T7" fmla="*/ 33 h 111"/>
                <a:gd name="T8" fmla="*/ 79 w 112"/>
                <a:gd name="T9" fmla="*/ 12 h 111"/>
                <a:gd name="T10" fmla="*/ 34 w 112"/>
                <a:gd name="T11" fmla="*/ 97 h 111"/>
                <a:gd name="T12" fmla="*/ 97 w 112"/>
                <a:gd name="T13" fmla="*/ 77 h 111"/>
                <a:gd name="T14" fmla="*/ 78 w 112"/>
                <a:gd name="T15" fmla="*/ 14 h 111"/>
                <a:gd name="T16" fmla="*/ 15 w 112"/>
                <a:gd name="T17" fmla="*/ 34 h 111"/>
                <a:gd name="T18" fmla="*/ 34 w 112"/>
                <a:gd name="T19" fmla="*/ 97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2" h="111">
                  <a:moveTo>
                    <a:pt x="79" y="12"/>
                  </a:moveTo>
                  <a:cubicBezTo>
                    <a:pt x="102" y="25"/>
                    <a:pt x="112" y="55"/>
                    <a:pt x="99" y="78"/>
                  </a:cubicBezTo>
                  <a:cubicBezTo>
                    <a:pt x="86" y="102"/>
                    <a:pt x="57" y="111"/>
                    <a:pt x="33" y="99"/>
                  </a:cubicBezTo>
                  <a:cubicBezTo>
                    <a:pt x="9" y="86"/>
                    <a:pt x="0" y="57"/>
                    <a:pt x="13" y="33"/>
                  </a:cubicBezTo>
                  <a:cubicBezTo>
                    <a:pt x="25" y="9"/>
                    <a:pt x="55" y="0"/>
                    <a:pt x="79" y="12"/>
                  </a:cubicBezTo>
                  <a:close/>
                  <a:moveTo>
                    <a:pt x="34" y="97"/>
                  </a:moveTo>
                  <a:cubicBezTo>
                    <a:pt x="57" y="109"/>
                    <a:pt x="85" y="100"/>
                    <a:pt x="97" y="77"/>
                  </a:cubicBezTo>
                  <a:cubicBezTo>
                    <a:pt x="109" y="55"/>
                    <a:pt x="100" y="26"/>
                    <a:pt x="78" y="14"/>
                  </a:cubicBezTo>
                  <a:cubicBezTo>
                    <a:pt x="55" y="2"/>
                    <a:pt x="27" y="11"/>
                    <a:pt x="15" y="34"/>
                  </a:cubicBezTo>
                  <a:cubicBezTo>
                    <a:pt x="3" y="57"/>
                    <a:pt x="11" y="85"/>
                    <a:pt x="34" y="9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9" name="Freeform 51">
              <a:extLst>
                <a:ext uri="{FF2B5EF4-FFF2-40B4-BE49-F238E27FC236}">
                  <a16:creationId xmlns:a16="http://schemas.microsoft.com/office/drawing/2014/main" id="{6DDC2F25-A5A6-4FAF-A620-A5A064FAAD3E}"/>
                </a:ext>
              </a:extLst>
            </p:cNvPr>
            <p:cNvSpPr>
              <a:spLocks/>
            </p:cNvSpPr>
            <p:nvPr/>
          </p:nvSpPr>
          <p:spPr bwMode="auto">
            <a:xfrm>
              <a:off x="6333" y="5603"/>
              <a:ext cx="85" cy="85"/>
            </a:xfrm>
            <a:custGeom>
              <a:avLst/>
              <a:gdLst>
                <a:gd name="T0" fmla="*/ 8 w 74"/>
                <a:gd name="T1" fmla="*/ 22 h 74"/>
                <a:gd name="T2" fmla="*/ 52 w 74"/>
                <a:gd name="T3" fmla="*/ 8 h 74"/>
                <a:gd name="T4" fmla="*/ 66 w 74"/>
                <a:gd name="T5" fmla="*/ 52 h 74"/>
                <a:gd name="T6" fmla="*/ 22 w 74"/>
                <a:gd name="T7" fmla="*/ 66 h 74"/>
                <a:gd name="T8" fmla="*/ 8 w 74"/>
                <a:gd name="T9" fmla="*/ 22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4" h="74">
                  <a:moveTo>
                    <a:pt x="8" y="22"/>
                  </a:moveTo>
                  <a:cubicBezTo>
                    <a:pt x="16" y="6"/>
                    <a:pt x="36" y="0"/>
                    <a:pt x="52" y="8"/>
                  </a:cubicBezTo>
                  <a:cubicBezTo>
                    <a:pt x="68" y="16"/>
                    <a:pt x="74" y="36"/>
                    <a:pt x="66" y="52"/>
                  </a:cubicBezTo>
                  <a:cubicBezTo>
                    <a:pt x="58" y="68"/>
                    <a:pt x="38" y="74"/>
                    <a:pt x="22" y="66"/>
                  </a:cubicBezTo>
                  <a:cubicBezTo>
                    <a:pt x="6" y="58"/>
                    <a:pt x="0" y="38"/>
                    <a:pt x="8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0" name="Freeform 52">
              <a:extLst>
                <a:ext uri="{FF2B5EF4-FFF2-40B4-BE49-F238E27FC236}">
                  <a16:creationId xmlns:a16="http://schemas.microsoft.com/office/drawing/2014/main" id="{00128B93-B3F5-4A57-9D32-077BAC4BB4A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311" y="5581"/>
              <a:ext cx="129" cy="129"/>
            </a:xfrm>
            <a:custGeom>
              <a:avLst/>
              <a:gdLst>
                <a:gd name="T0" fmla="*/ 79 w 112"/>
                <a:gd name="T1" fmla="*/ 13 h 112"/>
                <a:gd name="T2" fmla="*/ 99 w 112"/>
                <a:gd name="T3" fmla="*/ 79 h 112"/>
                <a:gd name="T4" fmla="*/ 33 w 112"/>
                <a:gd name="T5" fmla="*/ 99 h 112"/>
                <a:gd name="T6" fmla="*/ 13 w 112"/>
                <a:gd name="T7" fmla="*/ 33 h 112"/>
                <a:gd name="T8" fmla="*/ 79 w 112"/>
                <a:gd name="T9" fmla="*/ 13 h 112"/>
                <a:gd name="T10" fmla="*/ 34 w 112"/>
                <a:gd name="T11" fmla="*/ 97 h 112"/>
                <a:gd name="T12" fmla="*/ 97 w 112"/>
                <a:gd name="T13" fmla="*/ 78 h 112"/>
                <a:gd name="T14" fmla="*/ 78 w 112"/>
                <a:gd name="T15" fmla="*/ 15 h 112"/>
                <a:gd name="T16" fmla="*/ 15 w 112"/>
                <a:gd name="T17" fmla="*/ 34 h 112"/>
                <a:gd name="T18" fmla="*/ 34 w 112"/>
                <a:gd name="T19" fmla="*/ 97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2" h="112">
                  <a:moveTo>
                    <a:pt x="79" y="13"/>
                  </a:moveTo>
                  <a:cubicBezTo>
                    <a:pt x="103" y="25"/>
                    <a:pt x="112" y="55"/>
                    <a:pt x="99" y="79"/>
                  </a:cubicBezTo>
                  <a:cubicBezTo>
                    <a:pt x="87" y="103"/>
                    <a:pt x="57" y="112"/>
                    <a:pt x="33" y="99"/>
                  </a:cubicBezTo>
                  <a:cubicBezTo>
                    <a:pt x="9" y="87"/>
                    <a:pt x="0" y="57"/>
                    <a:pt x="13" y="33"/>
                  </a:cubicBezTo>
                  <a:cubicBezTo>
                    <a:pt x="25" y="9"/>
                    <a:pt x="55" y="0"/>
                    <a:pt x="79" y="13"/>
                  </a:cubicBezTo>
                  <a:close/>
                  <a:moveTo>
                    <a:pt x="34" y="97"/>
                  </a:moveTo>
                  <a:cubicBezTo>
                    <a:pt x="57" y="109"/>
                    <a:pt x="85" y="101"/>
                    <a:pt x="97" y="78"/>
                  </a:cubicBezTo>
                  <a:cubicBezTo>
                    <a:pt x="109" y="55"/>
                    <a:pt x="101" y="27"/>
                    <a:pt x="78" y="15"/>
                  </a:cubicBezTo>
                  <a:cubicBezTo>
                    <a:pt x="55" y="3"/>
                    <a:pt x="27" y="11"/>
                    <a:pt x="15" y="34"/>
                  </a:cubicBezTo>
                  <a:cubicBezTo>
                    <a:pt x="3" y="57"/>
                    <a:pt x="11" y="85"/>
                    <a:pt x="34" y="9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1" name="Freeform 53">
              <a:extLst>
                <a:ext uri="{FF2B5EF4-FFF2-40B4-BE49-F238E27FC236}">
                  <a16:creationId xmlns:a16="http://schemas.microsoft.com/office/drawing/2014/main" id="{A5946A7F-3BED-4D99-BBAC-7B32AC9D28FF}"/>
                </a:ext>
              </a:extLst>
            </p:cNvPr>
            <p:cNvSpPr>
              <a:spLocks/>
            </p:cNvSpPr>
            <p:nvPr/>
          </p:nvSpPr>
          <p:spPr bwMode="auto">
            <a:xfrm>
              <a:off x="5990" y="4725"/>
              <a:ext cx="127" cy="127"/>
            </a:xfrm>
            <a:custGeom>
              <a:avLst/>
              <a:gdLst>
                <a:gd name="T0" fmla="*/ 13 w 110"/>
                <a:gd name="T1" fmla="*/ 33 h 110"/>
                <a:gd name="T2" fmla="*/ 78 w 110"/>
                <a:gd name="T3" fmla="*/ 13 h 110"/>
                <a:gd name="T4" fmla="*/ 98 w 110"/>
                <a:gd name="T5" fmla="*/ 78 h 110"/>
                <a:gd name="T6" fmla="*/ 33 w 110"/>
                <a:gd name="T7" fmla="*/ 98 h 110"/>
                <a:gd name="T8" fmla="*/ 13 w 110"/>
                <a:gd name="T9" fmla="*/ 33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0" h="110">
                  <a:moveTo>
                    <a:pt x="13" y="33"/>
                  </a:moveTo>
                  <a:cubicBezTo>
                    <a:pt x="25" y="9"/>
                    <a:pt x="54" y="0"/>
                    <a:pt x="78" y="13"/>
                  </a:cubicBezTo>
                  <a:cubicBezTo>
                    <a:pt x="101" y="25"/>
                    <a:pt x="110" y="54"/>
                    <a:pt x="98" y="78"/>
                  </a:cubicBezTo>
                  <a:cubicBezTo>
                    <a:pt x="85" y="101"/>
                    <a:pt x="56" y="110"/>
                    <a:pt x="33" y="98"/>
                  </a:cubicBezTo>
                  <a:cubicBezTo>
                    <a:pt x="9" y="85"/>
                    <a:pt x="0" y="56"/>
                    <a:pt x="13" y="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2" name="Freeform 54">
              <a:extLst>
                <a:ext uri="{FF2B5EF4-FFF2-40B4-BE49-F238E27FC236}">
                  <a16:creationId xmlns:a16="http://schemas.microsoft.com/office/drawing/2014/main" id="{368E08EA-AC01-4334-A4F0-6AF0DF9197A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960" y="4695"/>
              <a:ext cx="188" cy="188"/>
            </a:xfrm>
            <a:custGeom>
              <a:avLst/>
              <a:gdLst>
                <a:gd name="T0" fmla="*/ 115 w 163"/>
                <a:gd name="T1" fmla="*/ 18 h 163"/>
                <a:gd name="T2" fmla="*/ 144 w 163"/>
                <a:gd name="T3" fmla="*/ 115 h 163"/>
                <a:gd name="T4" fmla="*/ 48 w 163"/>
                <a:gd name="T5" fmla="*/ 144 h 163"/>
                <a:gd name="T6" fmla="*/ 18 w 163"/>
                <a:gd name="T7" fmla="*/ 48 h 163"/>
                <a:gd name="T8" fmla="*/ 115 w 163"/>
                <a:gd name="T9" fmla="*/ 18 h 163"/>
                <a:gd name="T10" fmla="*/ 49 w 163"/>
                <a:gd name="T11" fmla="*/ 142 h 163"/>
                <a:gd name="T12" fmla="*/ 142 w 163"/>
                <a:gd name="T13" fmla="*/ 113 h 163"/>
                <a:gd name="T14" fmla="*/ 113 w 163"/>
                <a:gd name="T15" fmla="*/ 21 h 163"/>
                <a:gd name="T16" fmla="*/ 21 w 163"/>
                <a:gd name="T17" fmla="*/ 49 h 163"/>
                <a:gd name="T18" fmla="*/ 49 w 163"/>
                <a:gd name="T19" fmla="*/ 142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3" h="163">
                  <a:moveTo>
                    <a:pt x="115" y="18"/>
                  </a:moveTo>
                  <a:cubicBezTo>
                    <a:pt x="149" y="36"/>
                    <a:pt x="163" y="80"/>
                    <a:pt x="144" y="115"/>
                  </a:cubicBezTo>
                  <a:cubicBezTo>
                    <a:pt x="126" y="149"/>
                    <a:pt x="83" y="163"/>
                    <a:pt x="48" y="144"/>
                  </a:cubicBezTo>
                  <a:cubicBezTo>
                    <a:pt x="13" y="126"/>
                    <a:pt x="0" y="83"/>
                    <a:pt x="18" y="48"/>
                  </a:cubicBezTo>
                  <a:cubicBezTo>
                    <a:pt x="36" y="13"/>
                    <a:pt x="80" y="0"/>
                    <a:pt x="115" y="18"/>
                  </a:cubicBezTo>
                  <a:close/>
                  <a:moveTo>
                    <a:pt x="49" y="142"/>
                  </a:moveTo>
                  <a:cubicBezTo>
                    <a:pt x="83" y="159"/>
                    <a:pt x="124" y="146"/>
                    <a:pt x="142" y="113"/>
                  </a:cubicBezTo>
                  <a:cubicBezTo>
                    <a:pt x="159" y="80"/>
                    <a:pt x="147" y="38"/>
                    <a:pt x="113" y="21"/>
                  </a:cubicBezTo>
                  <a:cubicBezTo>
                    <a:pt x="80" y="3"/>
                    <a:pt x="38" y="16"/>
                    <a:pt x="21" y="49"/>
                  </a:cubicBezTo>
                  <a:cubicBezTo>
                    <a:pt x="3" y="83"/>
                    <a:pt x="16" y="124"/>
                    <a:pt x="49" y="14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3" name="Freeform 55">
              <a:extLst>
                <a:ext uri="{FF2B5EF4-FFF2-40B4-BE49-F238E27FC236}">
                  <a16:creationId xmlns:a16="http://schemas.microsoft.com/office/drawing/2014/main" id="{0177AC2E-9CCE-4E85-BA7F-5278145B2F7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920" y="4655"/>
              <a:ext cx="269" cy="268"/>
            </a:xfrm>
            <a:custGeom>
              <a:avLst/>
              <a:gdLst>
                <a:gd name="T0" fmla="*/ 164 w 233"/>
                <a:gd name="T1" fmla="*/ 26 h 233"/>
                <a:gd name="T2" fmla="*/ 207 w 233"/>
                <a:gd name="T3" fmla="*/ 164 h 233"/>
                <a:gd name="T4" fmla="*/ 69 w 233"/>
                <a:gd name="T5" fmla="*/ 207 h 233"/>
                <a:gd name="T6" fmla="*/ 26 w 233"/>
                <a:gd name="T7" fmla="*/ 69 h 233"/>
                <a:gd name="T8" fmla="*/ 164 w 233"/>
                <a:gd name="T9" fmla="*/ 26 h 233"/>
                <a:gd name="T10" fmla="*/ 70 w 233"/>
                <a:gd name="T11" fmla="*/ 204 h 233"/>
                <a:gd name="T12" fmla="*/ 204 w 233"/>
                <a:gd name="T13" fmla="*/ 162 h 233"/>
                <a:gd name="T14" fmla="*/ 162 w 233"/>
                <a:gd name="T15" fmla="*/ 28 h 233"/>
                <a:gd name="T16" fmla="*/ 29 w 233"/>
                <a:gd name="T17" fmla="*/ 70 h 233"/>
                <a:gd name="T18" fmla="*/ 70 w 233"/>
                <a:gd name="T19" fmla="*/ 204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33" h="233">
                  <a:moveTo>
                    <a:pt x="164" y="26"/>
                  </a:moveTo>
                  <a:cubicBezTo>
                    <a:pt x="214" y="52"/>
                    <a:pt x="233" y="114"/>
                    <a:pt x="207" y="164"/>
                  </a:cubicBezTo>
                  <a:cubicBezTo>
                    <a:pt x="180" y="214"/>
                    <a:pt x="118" y="233"/>
                    <a:pt x="69" y="207"/>
                  </a:cubicBezTo>
                  <a:cubicBezTo>
                    <a:pt x="19" y="180"/>
                    <a:pt x="0" y="118"/>
                    <a:pt x="26" y="69"/>
                  </a:cubicBezTo>
                  <a:cubicBezTo>
                    <a:pt x="52" y="19"/>
                    <a:pt x="114" y="0"/>
                    <a:pt x="164" y="26"/>
                  </a:cubicBezTo>
                  <a:close/>
                  <a:moveTo>
                    <a:pt x="70" y="204"/>
                  </a:moveTo>
                  <a:cubicBezTo>
                    <a:pt x="118" y="229"/>
                    <a:pt x="178" y="211"/>
                    <a:pt x="204" y="162"/>
                  </a:cubicBezTo>
                  <a:cubicBezTo>
                    <a:pt x="229" y="114"/>
                    <a:pt x="211" y="54"/>
                    <a:pt x="162" y="28"/>
                  </a:cubicBezTo>
                  <a:cubicBezTo>
                    <a:pt x="114" y="3"/>
                    <a:pt x="54" y="22"/>
                    <a:pt x="29" y="70"/>
                  </a:cubicBezTo>
                  <a:cubicBezTo>
                    <a:pt x="3" y="118"/>
                    <a:pt x="22" y="178"/>
                    <a:pt x="70" y="20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4" name="Freeform 56">
              <a:extLst>
                <a:ext uri="{FF2B5EF4-FFF2-40B4-BE49-F238E27FC236}">
                  <a16:creationId xmlns:a16="http://schemas.microsoft.com/office/drawing/2014/main" id="{958A59CB-3EE0-4FF7-B0BE-11D2619DBF2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7" y="4854"/>
              <a:ext cx="122" cy="122"/>
            </a:xfrm>
            <a:custGeom>
              <a:avLst/>
              <a:gdLst>
                <a:gd name="T0" fmla="*/ 12 w 106"/>
                <a:gd name="T1" fmla="*/ 31 h 106"/>
                <a:gd name="T2" fmla="*/ 74 w 106"/>
                <a:gd name="T3" fmla="*/ 12 h 106"/>
                <a:gd name="T4" fmla="*/ 94 w 106"/>
                <a:gd name="T5" fmla="*/ 74 h 106"/>
                <a:gd name="T6" fmla="*/ 31 w 106"/>
                <a:gd name="T7" fmla="*/ 94 h 106"/>
                <a:gd name="T8" fmla="*/ 12 w 106"/>
                <a:gd name="T9" fmla="*/ 31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6" h="106">
                  <a:moveTo>
                    <a:pt x="12" y="31"/>
                  </a:moveTo>
                  <a:cubicBezTo>
                    <a:pt x="24" y="8"/>
                    <a:pt x="52" y="0"/>
                    <a:pt x="74" y="12"/>
                  </a:cubicBezTo>
                  <a:cubicBezTo>
                    <a:pt x="97" y="24"/>
                    <a:pt x="106" y="52"/>
                    <a:pt x="94" y="74"/>
                  </a:cubicBezTo>
                  <a:cubicBezTo>
                    <a:pt x="82" y="97"/>
                    <a:pt x="54" y="106"/>
                    <a:pt x="31" y="94"/>
                  </a:cubicBezTo>
                  <a:cubicBezTo>
                    <a:pt x="8" y="82"/>
                    <a:pt x="0" y="54"/>
                    <a:pt x="12" y="3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5" name="Freeform 57">
              <a:extLst>
                <a:ext uri="{FF2B5EF4-FFF2-40B4-BE49-F238E27FC236}">
                  <a16:creationId xmlns:a16="http://schemas.microsoft.com/office/drawing/2014/main" id="{CB16DD29-DB5C-4CFE-9043-3BD19C321E2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237" y="4824"/>
              <a:ext cx="182" cy="181"/>
            </a:xfrm>
            <a:custGeom>
              <a:avLst/>
              <a:gdLst>
                <a:gd name="T0" fmla="*/ 111 w 158"/>
                <a:gd name="T1" fmla="*/ 18 h 157"/>
                <a:gd name="T2" fmla="*/ 140 w 158"/>
                <a:gd name="T3" fmla="*/ 111 h 157"/>
                <a:gd name="T4" fmla="*/ 47 w 158"/>
                <a:gd name="T5" fmla="*/ 140 h 157"/>
                <a:gd name="T6" fmla="*/ 18 w 158"/>
                <a:gd name="T7" fmla="*/ 47 h 157"/>
                <a:gd name="T8" fmla="*/ 111 w 158"/>
                <a:gd name="T9" fmla="*/ 18 h 157"/>
                <a:gd name="T10" fmla="*/ 48 w 158"/>
                <a:gd name="T11" fmla="*/ 137 h 157"/>
                <a:gd name="T12" fmla="*/ 137 w 158"/>
                <a:gd name="T13" fmla="*/ 109 h 157"/>
                <a:gd name="T14" fmla="*/ 109 w 158"/>
                <a:gd name="T15" fmla="*/ 20 h 157"/>
                <a:gd name="T16" fmla="*/ 20 w 158"/>
                <a:gd name="T17" fmla="*/ 48 h 157"/>
                <a:gd name="T18" fmla="*/ 48 w 158"/>
                <a:gd name="T19" fmla="*/ 137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8" h="157">
                  <a:moveTo>
                    <a:pt x="111" y="18"/>
                  </a:moveTo>
                  <a:cubicBezTo>
                    <a:pt x="145" y="35"/>
                    <a:pt x="158" y="77"/>
                    <a:pt x="140" y="111"/>
                  </a:cubicBezTo>
                  <a:cubicBezTo>
                    <a:pt x="122" y="145"/>
                    <a:pt x="80" y="157"/>
                    <a:pt x="47" y="140"/>
                  </a:cubicBezTo>
                  <a:cubicBezTo>
                    <a:pt x="13" y="122"/>
                    <a:pt x="0" y="80"/>
                    <a:pt x="18" y="47"/>
                  </a:cubicBezTo>
                  <a:cubicBezTo>
                    <a:pt x="35" y="13"/>
                    <a:pt x="77" y="0"/>
                    <a:pt x="111" y="18"/>
                  </a:cubicBezTo>
                  <a:close/>
                  <a:moveTo>
                    <a:pt x="48" y="137"/>
                  </a:moveTo>
                  <a:cubicBezTo>
                    <a:pt x="80" y="154"/>
                    <a:pt x="120" y="142"/>
                    <a:pt x="137" y="109"/>
                  </a:cubicBezTo>
                  <a:cubicBezTo>
                    <a:pt x="154" y="77"/>
                    <a:pt x="142" y="37"/>
                    <a:pt x="109" y="20"/>
                  </a:cubicBezTo>
                  <a:cubicBezTo>
                    <a:pt x="77" y="3"/>
                    <a:pt x="37" y="16"/>
                    <a:pt x="20" y="48"/>
                  </a:cubicBezTo>
                  <a:cubicBezTo>
                    <a:pt x="3" y="80"/>
                    <a:pt x="16" y="120"/>
                    <a:pt x="48" y="13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6" name="Freeform 58">
              <a:extLst>
                <a:ext uri="{FF2B5EF4-FFF2-40B4-BE49-F238E27FC236}">
                  <a16:creationId xmlns:a16="http://schemas.microsoft.com/office/drawing/2014/main" id="{5369A9BA-2567-4753-B278-250AAEA76AF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198" y="4785"/>
              <a:ext cx="259" cy="259"/>
            </a:xfrm>
            <a:custGeom>
              <a:avLst/>
              <a:gdLst>
                <a:gd name="T0" fmla="*/ 159 w 225"/>
                <a:gd name="T1" fmla="*/ 25 h 225"/>
                <a:gd name="T2" fmla="*/ 200 w 225"/>
                <a:gd name="T3" fmla="*/ 159 h 225"/>
                <a:gd name="T4" fmla="*/ 67 w 225"/>
                <a:gd name="T5" fmla="*/ 200 h 225"/>
                <a:gd name="T6" fmla="*/ 25 w 225"/>
                <a:gd name="T7" fmla="*/ 67 h 225"/>
                <a:gd name="T8" fmla="*/ 159 w 225"/>
                <a:gd name="T9" fmla="*/ 25 h 225"/>
                <a:gd name="T10" fmla="*/ 68 w 225"/>
                <a:gd name="T11" fmla="*/ 197 h 225"/>
                <a:gd name="T12" fmla="*/ 197 w 225"/>
                <a:gd name="T13" fmla="*/ 157 h 225"/>
                <a:gd name="T14" fmla="*/ 157 w 225"/>
                <a:gd name="T15" fmla="*/ 28 h 225"/>
                <a:gd name="T16" fmla="*/ 28 w 225"/>
                <a:gd name="T17" fmla="*/ 68 h 225"/>
                <a:gd name="T18" fmla="*/ 68 w 225"/>
                <a:gd name="T19" fmla="*/ 197 h 2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5" h="225">
                  <a:moveTo>
                    <a:pt x="159" y="25"/>
                  </a:moveTo>
                  <a:cubicBezTo>
                    <a:pt x="207" y="51"/>
                    <a:pt x="225" y="111"/>
                    <a:pt x="200" y="159"/>
                  </a:cubicBezTo>
                  <a:cubicBezTo>
                    <a:pt x="175" y="207"/>
                    <a:pt x="115" y="225"/>
                    <a:pt x="67" y="200"/>
                  </a:cubicBezTo>
                  <a:cubicBezTo>
                    <a:pt x="19" y="175"/>
                    <a:pt x="0" y="115"/>
                    <a:pt x="25" y="67"/>
                  </a:cubicBezTo>
                  <a:cubicBezTo>
                    <a:pt x="51" y="19"/>
                    <a:pt x="111" y="0"/>
                    <a:pt x="159" y="25"/>
                  </a:cubicBezTo>
                  <a:close/>
                  <a:moveTo>
                    <a:pt x="68" y="197"/>
                  </a:moveTo>
                  <a:cubicBezTo>
                    <a:pt x="115" y="222"/>
                    <a:pt x="173" y="204"/>
                    <a:pt x="197" y="157"/>
                  </a:cubicBezTo>
                  <a:cubicBezTo>
                    <a:pt x="222" y="111"/>
                    <a:pt x="204" y="53"/>
                    <a:pt x="157" y="28"/>
                  </a:cubicBezTo>
                  <a:cubicBezTo>
                    <a:pt x="111" y="3"/>
                    <a:pt x="53" y="21"/>
                    <a:pt x="28" y="68"/>
                  </a:cubicBezTo>
                  <a:cubicBezTo>
                    <a:pt x="4" y="115"/>
                    <a:pt x="21" y="173"/>
                    <a:pt x="68" y="19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7" name="Freeform 59">
              <a:extLst>
                <a:ext uri="{FF2B5EF4-FFF2-40B4-BE49-F238E27FC236}">
                  <a16:creationId xmlns:a16="http://schemas.microsoft.com/office/drawing/2014/main" id="{C6228A07-DD14-4298-91E1-4C7EF7F4E043}"/>
                </a:ext>
              </a:extLst>
            </p:cNvPr>
            <p:cNvSpPr>
              <a:spLocks/>
            </p:cNvSpPr>
            <p:nvPr/>
          </p:nvSpPr>
          <p:spPr bwMode="auto">
            <a:xfrm>
              <a:off x="6217" y="3431"/>
              <a:ext cx="119" cy="119"/>
            </a:xfrm>
            <a:custGeom>
              <a:avLst/>
              <a:gdLst>
                <a:gd name="T0" fmla="*/ 12 w 103"/>
                <a:gd name="T1" fmla="*/ 30 h 103"/>
                <a:gd name="T2" fmla="*/ 73 w 103"/>
                <a:gd name="T3" fmla="*/ 11 h 103"/>
                <a:gd name="T4" fmla="*/ 92 w 103"/>
                <a:gd name="T5" fmla="*/ 73 h 103"/>
                <a:gd name="T6" fmla="*/ 31 w 103"/>
                <a:gd name="T7" fmla="*/ 91 h 103"/>
                <a:gd name="T8" fmla="*/ 12 w 103"/>
                <a:gd name="T9" fmla="*/ 30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3" h="103">
                  <a:moveTo>
                    <a:pt x="12" y="30"/>
                  </a:moveTo>
                  <a:cubicBezTo>
                    <a:pt x="23" y="8"/>
                    <a:pt x="51" y="0"/>
                    <a:pt x="73" y="11"/>
                  </a:cubicBezTo>
                  <a:cubicBezTo>
                    <a:pt x="95" y="23"/>
                    <a:pt x="103" y="50"/>
                    <a:pt x="92" y="73"/>
                  </a:cubicBezTo>
                  <a:cubicBezTo>
                    <a:pt x="80" y="95"/>
                    <a:pt x="53" y="103"/>
                    <a:pt x="31" y="91"/>
                  </a:cubicBezTo>
                  <a:cubicBezTo>
                    <a:pt x="9" y="80"/>
                    <a:pt x="0" y="52"/>
                    <a:pt x="12" y="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8" name="Freeform 60">
              <a:extLst>
                <a:ext uri="{FF2B5EF4-FFF2-40B4-BE49-F238E27FC236}">
                  <a16:creationId xmlns:a16="http://schemas.microsoft.com/office/drawing/2014/main" id="{FEA4A132-FAF2-4C93-94D7-BCBA817D334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189" y="3402"/>
              <a:ext cx="177" cy="177"/>
            </a:xfrm>
            <a:custGeom>
              <a:avLst/>
              <a:gdLst>
                <a:gd name="T0" fmla="*/ 108 w 154"/>
                <a:gd name="T1" fmla="*/ 17 h 153"/>
                <a:gd name="T2" fmla="*/ 136 w 154"/>
                <a:gd name="T3" fmla="*/ 108 h 153"/>
                <a:gd name="T4" fmla="*/ 45 w 154"/>
                <a:gd name="T5" fmla="*/ 136 h 153"/>
                <a:gd name="T6" fmla="*/ 17 w 154"/>
                <a:gd name="T7" fmla="*/ 45 h 153"/>
                <a:gd name="T8" fmla="*/ 108 w 154"/>
                <a:gd name="T9" fmla="*/ 17 h 153"/>
                <a:gd name="T10" fmla="*/ 47 w 154"/>
                <a:gd name="T11" fmla="*/ 134 h 153"/>
                <a:gd name="T12" fmla="*/ 134 w 154"/>
                <a:gd name="T13" fmla="*/ 107 h 153"/>
                <a:gd name="T14" fmla="*/ 107 w 154"/>
                <a:gd name="T15" fmla="*/ 19 h 153"/>
                <a:gd name="T16" fmla="*/ 20 w 154"/>
                <a:gd name="T17" fmla="*/ 46 h 153"/>
                <a:gd name="T18" fmla="*/ 47 w 154"/>
                <a:gd name="T19" fmla="*/ 134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4" h="153">
                  <a:moveTo>
                    <a:pt x="108" y="17"/>
                  </a:moveTo>
                  <a:cubicBezTo>
                    <a:pt x="141" y="34"/>
                    <a:pt x="154" y="75"/>
                    <a:pt x="136" y="108"/>
                  </a:cubicBezTo>
                  <a:cubicBezTo>
                    <a:pt x="119" y="141"/>
                    <a:pt x="78" y="153"/>
                    <a:pt x="45" y="136"/>
                  </a:cubicBezTo>
                  <a:cubicBezTo>
                    <a:pt x="12" y="119"/>
                    <a:pt x="0" y="78"/>
                    <a:pt x="17" y="45"/>
                  </a:cubicBezTo>
                  <a:cubicBezTo>
                    <a:pt x="34" y="12"/>
                    <a:pt x="75" y="0"/>
                    <a:pt x="108" y="17"/>
                  </a:cubicBezTo>
                  <a:close/>
                  <a:moveTo>
                    <a:pt x="47" y="134"/>
                  </a:moveTo>
                  <a:cubicBezTo>
                    <a:pt x="78" y="150"/>
                    <a:pt x="117" y="138"/>
                    <a:pt x="134" y="107"/>
                  </a:cubicBezTo>
                  <a:cubicBezTo>
                    <a:pt x="150" y="75"/>
                    <a:pt x="138" y="36"/>
                    <a:pt x="107" y="19"/>
                  </a:cubicBezTo>
                  <a:cubicBezTo>
                    <a:pt x="75" y="3"/>
                    <a:pt x="36" y="15"/>
                    <a:pt x="20" y="46"/>
                  </a:cubicBezTo>
                  <a:cubicBezTo>
                    <a:pt x="3" y="78"/>
                    <a:pt x="15" y="117"/>
                    <a:pt x="47" y="13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69" name="Freeform 61">
              <a:extLst>
                <a:ext uri="{FF2B5EF4-FFF2-40B4-BE49-F238E27FC236}">
                  <a16:creationId xmlns:a16="http://schemas.microsoft.com/office/drawing/2014/main" id="{2C0EDF0C-D28F-439D-A477-0D89A05A37F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151" y="3364"/>
              <a:ext cx="253" cy="253"/>
            </a:xfrm>
            <a:custGeom>
              <a:avLst/>
              <a:gdLst>
                <a:gd name="T0" fmla="*/ 155 w 220"/>
                <a:gd name="T1" fmla="*/ 24 h 219"/>
                <a:gd name="T2" fmla="*/ 195 w 220"/>
                <a:gd name="T3" fmla="*/ 154 h 219"/>
                <a:gd name="T4" fmla="*/ 65 w 220"/>
                <a:gd name="T5" fmla="*/ 195 h 219"/>
                <a:gd name="T6" fmla="*/ 25 w 220"/>
                <a:gd name="T7" fmla="*/ 65 h 219"/>
                <a:gd name="T8" fmla="*/ 155 w 220"/>
                <a:gd name="T9" fmla="*/ 24 h 219"/>
                <a:gd name="T10" fmla="*/ 66 w 220"/>
                <a:gd name="T11" fmla="*/ 192 h 219"/>
                <a:gd name="T12" fmla="*/ 192 w 220"/>
                <a:gd name="T13" fmla="*/ 153 h 219"/>
                <a:gd name="T14" fmla="*/ 153 w 220"/>
                <a:gd name="T15" fmla="*/ 27 h 219"/>
                <a:gd name="T16" fmla="*/ 27 w 220"/>
                <a:gd name="T17" fmla="*/ 66 h 219"/>
                <a:gd name="T18" fmla="*/ 66 w 220"/>
                <a:gd name="T19" fmla="*/ 192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0" h="219">
                  <a:moveTo>
                    <a:pt x="155" y="24"/>
                  </a:moveTo>
                  <a:cubicBezTo>
                    <a:pt x="202" y="49"/>
                    <a:pt x="220" y="107"/>
                    <a:pt x="195" y="154"/>
                  </a:cubicBezTo>
                  <a:cubicBezTo>
                    <a:pt x="170" y="201"/>
                    <a:pt x="112" y="219"/>
                    <a:pt x="65" y="195"/>
                  </a:cubicBezTo>
                  <a:cubicBezTo>
                    <a:pt x="18" y="170"/>
                    <a:pt x="0" y="112"/>
                    <a:pt x="25" y="65"/>
                  </a:cubicBezTo>
                  <a:cubicBezTo>
                    <a:pt x="49" y="18"/>
                    <a:pt x="108" y="0"/>
                    <a:pt x="155" y="24"/>
                  </a:cubicBezTo>
                  <a:close/>
                  <a:moveTo>
                    <a:pt x="66" y="192"/>
                  </a:moveTo>
                  <a:cubicBezTo>
                    <a:pt x="112" y="216"/>
                    <a:pt x="168" y="199"/>
                    <a:pt x="192" y="153"/>
                  </a:cubicBezTo>
                  <a:cubicBezTo>
                    <a:pt x="216" y="107"/>
                    <a:pt x="199" y="51"/>
                    <a:pt x="153" y="27"/>
                  </a:cubicBezTo>
                  <a:cubicBezTo>
                    <a:pt x="108" y="3"/>
                    <a:pt x="51" y="20"/>
                    <a:pt x="27" y="66"/>
                  </a:cubicBezTo>
                  <a:cubicBezTo>
                    <a:pt x="3" y="112"/>
                    <a:pt x="21" y="168"/>
                    <a:pt x="66" y="19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0" name="Freeform 62">
              <a:extLst>
                <a:ext uri="{FF2B5EF4-FFF2-40B4-BE49-F238E27FC236}">
                  <a16:creationId xmlns:a16="http://schemas.microsoft.com/office/drawing/2014/main" id="{9BC13A8D-8217-4500-9C1F-8AC421D28CA2}"/>
                </a:ext>
              </a:extLst>
            </p:cNvPr>
            <p:cNvSpPr>
              <a:spLocks/>
            </p:cNvSpPr>
            <p:nvPr/>
          </p:nvSpPr>
          <p:spPr bwMode="auto">
            <a:xfrm>
              <a:off x="6162" y="4538"/>
              <a:ext cx="87" cy="87"/>
            </a:xfrm>
            <a:custGeom>
              <a:avLst/>
              <a:gdLst>
                <a:gd name="T0" fmla="*/ 9 w 75"/>
                <a:gd name="T1" fmla="*/ 23 h 75"/>
                <a:gd name="T2" fmla="*/ 53 w 75"/>
                <a:gd name="T3" fmla="*/ 9 h 75"/>
                <a:gd name="T4" fmla="*/ 67 w 75"/>
                <a:gd name="T5" fmla="*/ 53 h 75"/>
                <a:gd name="T6" fmla="*/ 22 w 75"/>
                <a:gd name="T7" fmla="*/ 67 h 75"/>
                <a:gd name="T8" fmla="*/ 9 w 75"/>
                <a:gd name="T9" fmla="*/ 23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75">
                  <a:moveTo>
                    <a:pt x="9" y="23"/>
                  </a:moveTo>
                  <a:cubicBezTo>
                    <a:pt x="17" y="7"/>
                    <a:pt x="37" y="0"/>
                    <a:pt x="53" y="9"/>
                  </a:cubicBezTo>
                  <a:cubicBezTo>
                    <a:pt x="69" y="17"/>
                    <a:pt x="75" y="37"/>
                    <a:pt x="67" y="53"/>
                  </a:cubicBezTo>
                  <a:cubicBezTo>
                    <a:pt x="58" y="69"/>
                    <a:pt x="38" y="75"/>
                    <a:pt x="22" y="67"/>
                  </a:cubicBezTo>
                  <a:cubicBezTo>
                    <a:pt x="6" y="58"/>
                    <a:pt x="0" y="39"/>
                    <a:pt x="9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1" name="Freeform 63">
              <a:extLst>
                <a:ext uri="{FF2B5EF4-FFF2-40B4-BE49-F238E27FC236}">
                  <a16:creationId xmlns:a16="http://schemas.microsoft.com/office/drawing/2014/main" id="{2669EF13-8714-4A4D-BF38-90DF3BA23E2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141" y="4518"/>
              <a:ext cx="128" cy="129"/>
            </a:xfrm>
            <a:custGeom>
              <a:avLst/>
              <a:gdLst>
                <a:gd name="T0" fmla="*/ 78 w 111"/>
                <a:gd name="T1" fmla="*/ 13 h 112"/>
                <a:gd name="T2" fmla="*/ 99 w 111"/>
                <a:gd name="T3" fmla="*/ 79 h 112"/>
                <a:gd name="T4" fmla="*/ 33 w 111"/>
                <a:gd name="T5" fmla="*/ 99 h 112"/>
                <a:gd name="T6" fmla="*/ 12 w 111"/>
                <a:gd name="T7" fmla="*/ 33 h 112"/>
                <a:gd name="T8" fmla="*/ 78 w 111"/>
                <a:gd name="T9" fmla="*/ 13 h 112"/>
                <a:gd name="T10" fmla="*/ 34 w 111"/>
                <a:gd name="T11" fmla="*/ 97 h 112"/>
                <a:gd name="T12" fmla="*/ 97 w 111"/>
                <a:gd name="T13" fmla="*/ 78 h 112"/>
                <a:gd name="T14" fmla="*/ 77 w 111"/>
                <a:gd name="T15" fmla="*/ 15 h 112"/>
                <a:gd name="T16" fmla="*/ 14 w 111"/>
                <a:gd name="T17" fmla="*/ 34 h 112"/>
                <a:gd name="T18" fmla="*/ 34 w 111"/>
                <a:gd name="T19" fmla="*/ 97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1" h="112">
                  <a:moveTo>
                    <a:pt x="78" y="13"/>
                  </a:moveTo>
                  <a:cubicBezTo>
                    <a:pt x="102" y="25"/>
                    <a:pt x="111" y="55"/>
                    <a:pt x="99" y="79"/>
                  </a:cubicBezTo>
                  <a:cubicBezTo>
                    <a:pt x="86" y="102"/>
                    <a:pt x="57" y="112"/>
                    <a:pt x="33" y="99"/>
                  </a:cubicBezTo>
                  <a:cubicBezTo>
                    <a:pt x="9" y="87"/>
                    <a:pt x="0" y="57"/>
                    <a:pt x="12" y="33"/>
                  </a:cubicBezTo>
                  <a:cubicBezTo>
                    <a:pt x="25" y="9"/>
                    <a:pt x="55" y="0"/>
                    <a:pt x="78" y="13"/>
                  </a:cubicBezTo>
                  <a:close/>
                  <a:moveTo>
                    <a:pt x="34" y="97"/>
                  </a:moveTo>
                  <a:cubicBezTo>
                    <a:pt x="57" y="109"/>
                    <a:pt x="85" y="100"/>
                    <a:pt x="97" y="78"/>
                  </a:cubicBezTo>
                  <a:cubicBezTo>
                    <a:pt x="109" y="55"/>
                    <a:pt x="100" y="27"/>
                    <a:pt x="77" y="15"/>
                  </a:cubicBezTo>
                  <a:cubicBezTo>
                    <a:pt x="55" y="3"/>
                    <a:pt x="26" y="11"/>
                    <a:pt x="14" y="34"/>
                  </a:cubicBezTo>
                  <a:cubicBezTo>
                    <a:pt x="2" y="57"/>
                    <a:pt x="11" y="85"/>
                    <a:pt x="34" y="9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2" name="Freeform 64">
              <a:extLst>
                <a:ext uri="{FF2B5EF4-FFF2-40B4-BE49-F238E27FC236}">
                  <a16:creationId xmlns:a16="http://schemas.microsoft.com/office/drawing/2014/main" id="{E2CE366A-F418-4947-9A2B-1AED67D5835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114" y="4490"/>
              <a:ext cx="183" cy="184"/>
            </a:xfrm>
            <a:custGeom>
              <a:avLst/>
              <a:gdLst>
                <a:gd name="T0" fmla="*/ 112 w 159"/>
                <a:gd name="T1" fmla="*/ 18 h 160"/>
                <a:gd name="T2" fmla="*/ 141 w 159"/>
                <a:gd name="T3" fmla="*/ 112 h 160"/>
                <a:gd name="T4" fmla="*/ 47 w 159"/>
                <a:gd name="T5" fmla="*/ 142 h 160"/>
                <a:gd name="T6" fmla="*/ 18 w 159"/>
                <a:gd name="T7" fmla="*/ 47 h 160"/>
                <a:gd name="T8" fmla="*/ 112 w 159"/>
                <a:gd name="T9" fmla="*/ 18 h 160"/>
                <a:gd name="T10" fmla="*/ 48 w 159"/>
                <a:gd name="T11" fmla="*/ 140 h 160"/>
                <a:gd name="T12" fmla="*/ 140 w 159"/>
                <a:gd name="T13" fmla="*/ 111 h 160"/>
                <a:gd name="T14" fmla="*/ 111 w 159"/>
                <a:gd name="T15" fmla="*/ 20 h 160"/>
                <a:gd name="T16" fmla="*/ 20 w 159"/>
                <a:gd name="T17" fmla="*/ 48 h 160"/>
                <a:gd name="T18" fmla="*/ 48 w 159"/>
                <a:gd name="T19" fmla="*/ 14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9" h="160">
                  <a:moveTo>
                    <a:pt x="112" y="18"/>
                  </a:moveTo>
                  <a:cubicBezTo>
                    <a:pt x="146" y="36"/>
                    <a:pt x="159" y="78"/>
                    <a:pt x="141" y="112"/>
                  </a:cubicBezTo>
                  <a:cubicBezTo>
                    <a:pt x="123" y="146"/>
                    <a:pt x="81" y="160"/>
                    <a:pt x="47" y="142"/>
                  </a:cubicBezTo>
                  <a:cubicBezTo>
                    <a:pt x="13" y="124"/>
                    <a:pt x="0" y="81"/>
                    <a:pt x="18" y="47"/>
                  </a:cubicBezTo>
                  <a:cubicBezTo>
                    <a:pt x="36" y="13"/>
                    <a:pt x="78" y="0"/>
                    <a:pt x="112" y="18"/>
                  </a:cubicBezTo>
                  <a:close/>
                  <a:moveTo>
                    <a:pt x="48" y="140"/>
                  </a:moveTo>
                  <a:cubicBezTo>
                    <a:pt x="81" y="157"/>
                    <a:pt x="122" y="144"/>
                    <a:pt x="140" y="111"/>
                  </a:cubicBezTo>
                  <a:cubicBezTo>
                    <a:pt x="157" y="78"/>
                    <a:pt x="144" y="37"/>
                    <a:pt x="111" y="20"/>
                  </a:cubicBezTo>
                  <a:cubicBezTo>
                    <a:pt x="78" y="3"/>
                    <a:pt x="37" y="15"/>
                    <a:pt x="20" y="48"/>
                  </a:cubicBezTo>
                  <a:cubicBezTo>
                    <a:pt x="2" y="81"/>
                    <a:pt x="15" y="122"/>
                    <a:pt x="48" y="1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3" name="Freeform 65">
              <a:extLst>
                <a:ext uri="{FF2B5EF4-FFF2-40B4-BE49-F238E27FC236}">
                  <a16:creationId xmlns:a16="http://schemas.microsoft.com/office/drawing/2014/main" id="{44C5FFB8-EF30-4371-8C9F-499E08FD292C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8" y="4763"/>
              <a:ext cx="86" cy="86"/>
            </a:xfrm>
            <a:custGeom>
              <a:avLst/>
              <a:gdLst>
                <a:gd name="T0" fmla="*/ 8 w 75"/>
                <a:gd name="T1" fmla="*/ 22 h 75"/>
                <a:gd name="T2" fmla="*/ 52 w 75"/>
                <a:gd name="T3" fmla="*/ 9 h 75"/>
                <a:gd name="T4" fmla="*/ 66 w 75"/>
                <a:gd name="T5" fmla="*/ 53 h 75"/>
                <a:gd name="T6" fmla="*/ 22 w 75"/>
                <a:gd name="T7" fmla="*/ 67 h 75"/>
                <a:gd name="T8" fmla="*/ 8 w 75"/>
                <a:gd name="T9" fmla="*/ 2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75">
                  <a:moveTo>
                    <a:pt x="8" y="22"/>
                  </a:moveTo>
                  <a:cubicBezTo>
                    <a:pt x="17" y="6"/>
                    <a:pt x="36" y="0"/>
                    <a:pt x="52" y="9"/>
                  </a:cubicBezTo>
                  <a:cubicBezTo>
                    <a:pt x="69" y="17"/>
                    <a:pt x="75" y="37"/>
                    <a:pt x="66" y="53"/>
                  </a:cubicBezTo>
                  <a:cubicBezTo>
                    <a:pt x="58" y="69"/>
                    <a:pt x="38" y="75"/>
                    <a:pt x="22" y="67"/>
                  </a:cubicBezTo>
                  <a:cubicBezTo>
                    <a:pt x="6" y="58"/>
                    <a:pt x="0" y="38"/>
                    <a:pt x="8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4" name="Freeform 66">
              <a:extLst>
                <a:ext uri="{FF2B5EF4-FFF2-40B4-BE49-F238E27FC236}">
                  <a16:creationId xmlns:a16="http://schemas.microsoft.com/office/drawing/2014/main" id="{36A8F632-78BA-41B0-BEF8-E43794A333C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566" y="4742"/>
              <a:ext cx="129" cy="128"/>
            </a:xfrm>
            <a:custGeom>
              <a:avLst/>
              <a:gdLst>
                <a:gd name="T0" fmla="*/ 79 w 112"/>
                <a:gd name="T1" fmla="*/ 12 h 111"/>
                <a:gd name="T2" fmla="*/ 99 w 112"/>
                <a:gd name="T3" fmla="*/ 78 h 111"/>
                <a:gd name="T4" fmla="*/ 33 w 112"/>
                <a:gd name="T5" fmla="*/ 99 h 111"/>
                <a:gd name="T6" fmla="*/ 13 w 112"/>
                <a:gd name="T7" fmla="*/ 33 h 111"/>
                <a:gd name="T8" fmla="*/ 79 w 112"/>
                <a:gd name="T9" fmla="*/ 12 h 111"/>
                <a:gd name="T10" fmla="*/ 34 w 112"/>
                <a:gd name="T11" fmla="*/ 97 h 111"/>
                <a:gd name="T12" fmla="*/ 98 w 112"/>
                <a:gd name="T13" fmla="*/ 77 h 111"/>
                <a:gd name="T14" fmla="*/ 78 w 112"/>
                <a:gd name="T15" fmla="*/ 14 h 111"/>
                <a:gd name="T16" fmla="*/ 15 w 112"/>
                <a:gd name="T17" fmla="*/ 34 h 111"/>
                <a:gd name="T18" fmla="*/ 34 w 112"/>
                <a:gd name="T19" fmla="*/ 97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2" h="111">
                  <a:moveTo>
                    <a:pt x="79" y="12"/>
                  </a:moveTo>
                  <a:cubicBezTo>
                    <a:pt x="103" y="25"/>
                    <a:pt x="112" y="55"/>
                    <a:pt x="99" y="78"/>
                  </a:cubicBezTo>
                  <a:cubicBezTo>
                    <a:pt x="87" y="102"/>
                    <a:pt x="57" y="111"/>
                    <a:pt x="33" y="99"/>
                  </a:cubicBezTo>
                  <a:cubicBezTo>
                    <a:pt x="10" y="86"/>
                    <a:pt x="0" y="57"/>
                    <a:pt x="13" y="33"/>
                  </a:cubicBezTo>
                  <a:cubicBezTo>
                    <a:pt x="26" y="9"/>
                    <a:pt x="55" y="0"/>
                    <a:pt x="79" y="12"/>
                  </a:cubicBezTo>
                  <a:close/>
                  <a:moveTo>
                    <a:pt x="34" y="97"/>
                  </a:moveTo>
                  <a:cubicBezTo>
                    <a:pt x="57" y="109"/>
                    <a:pt x="86" y="100"/>
                    <a:pt x="98" y="77"/>
                  </a:cubicBezTo>
                  <a:cubicBezTo>
                    <a:pt x="110" y="55"/>
                    <a:pt x="101" y="26"/>
                    <a:pt x="78" y="14"/>
                  </a:cubicBezTo>
                  <a:cubicBezTo>
                    <a:pt x="55" y="2"/>
                    <a:pt x="27" y="11"/>
                    <a:pt x="15" y="34"/>
                  </a:cubicBezTo>
                  <a:cubicBezTo>
                    <a:pt x="3" y="57"/>
                    <a:pt x="12" y="85"/>
                    <a:pt x="34" y="9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5" name="Freeform 67">
              <a:extLst>
                <a:ext uri="{FF2B5EF4-FFF2-40B4-BE49-F238E27FC236}">
                  <a16:creationId xmlns:a16="http://schemas.microsoft.com/office/drawing/2014/main" id="{3947796A-8C4B-4A66-8654-1C5742F6DC7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539" y="4715"/>
              <a:ext cx="184" cy="183"/>
            </a:xfrm>
            <a:custGeom>
              <a:avLst/>
              <a:gdLst>
                <a:gd name="T0" fmla="*/ 112 w 159"/>
                <a:gd name="T1" fmla="*/ 18 h 159"/>
                <a:gd name="T2" fmla="*/ 141 w 159"/>
                <a:gd name="T3" fmla="*/ 112 h 159"/>
                <a:gd name="T4" fmla="*/ 47 w 159"/>
                <a:gd name="T5" fmla="*/ 141 h 159"/>
                <a:gd name="T6" fmla="*/ 18 w 159"/>
                <a:gd name="T7" fmla="*/ 47 h 159"/>
                <a:gd name="T8" fmla="*/ 112 w 159"/>
                <a:gd name="T9" fmla="*/ 18 h 159"/>
                <a:gd name="T10" fmla="*/ 48 w 159"/>
                <a:gd name="T11" fmla="*/ 139 h 159"/>
                <a:gd name="T12" fmla="*/ 139 w 159"/>
                <a:gd name="T13" fmla="*/ 111 h 159"/>
                <a:gd name="T14" fmla="*/ 111 w 159"/>
                <a:gd name="T15" fmla="*/ 20 h 159"/>
                <a:gd name="T16" fmla="*/ 19 w 159"/>
                <a:gd name="T17" fmla="*/ 48 h 159"/>
                <a:gd name="T18" fmla="*/ 48 w 159"/>
                <a:gd name="T19" fmla="*/ 139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9" h="159">
                  <a:moveTo>
                    <a:pt x="112" y="18"/>
                  </a:moveTo>
                  <a:cubicBezTo>
                    <a:pt x="146" y="36"/>
                    <a:pt x="159" y="78"/>
                    <a:pt x="141" y="112"/>
                  </a:cubicBezTo>
                  <a:cubicBezTo>
                    <a:pt x="123" y="146"/>
                    <a:pt x="81" y="159"/>
                    <a:pt x="47" y="141"/>
                  </a:cubicBezTo>
                  <a:cubicBezTo>
                    <a:pt x="13" y="123"/>
                    <a:pt x="0" y="81"/>
                    <a:pt x="18" y="47"/>
                  </a:cubicBezTo>
                  <a:cubicBezTo>
                    <a:pt x="35" y="13"/>
                    <a:pt x="78" y="0"/>
                    <a:pt x="112" y="18"/>
                  </a:cubicBezTo>
                  <a:close/>
                  <a:moveTo>
                    <a:pt x="48" y="139"/>
                  </a:moveTo>
                  <a:cubicBezTo>
                    <a:pt x="81" y="157"/>
                    <a:pt x="122" y="144"/>
                    <a:pt x="139" y="111"/>
                  </a:cubicBezTo>
                  <a:cubicBezTo>
                    <a:pt x="156" y="78"/>
                    <a:pt x="144" y="37"/>
                    <a:pt x="111" y="20"/>
                  </a:cubicBezTo>
                  <a:cubicBezTo>
                    <a:pt x="78" y="2"/>
                    <a:pt x="37" y="15"/>
                    <a:pt x="19" y="48"/>
                  </a:cubicBezTo>
                  <a:cubicBezTo>
                    <a:pt x="2" y="81"/>
                    <a:pt x="15" y="122"/>
                    <a:pt x="48" y="13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6" name="Freeform 68">
              <a:extLst>
                <a:ext uri="{FF2B5EF4-FFF2-40B4-BE49-F238E27FC236}">
                  <a16:creationId xmlns:a16="http://schemas.microsoft.com/office/drawing/2014/main" id="{F59C88BC-DC7D-436F-AF73-0BD8BE2DC865}"/>
                </a:ext>
              </a:extLst>
            </p:cNvPr>
            <p:cNvSpPr>
              <a:spLocks/>
            </p:cNvSpPr>
            <p:nvPr/>
          </p:nvSpPr>
          <p:spPr bwMode="auto">
            <a:xfrm>
              <a:off x="5751" y="4407"/>
              <a:ext cx="87" cy="86"/>
            </a:xfrm>
            <a:custGeom>
              <a:avLst/>
              <a:gdLst>
                <a:gd name="T0" fmla="*/ 8 w 75"/>
                <a:gd name="T1" fmla="*/ 22 h 75"/>
                <a:gd name="T2" fmla="*/ 53 w 75"/>
                <a:gd name="T3" fmla="*/ 8 h 75"/>
                <a:gd name="T4" fmla="*/ 66 w 75"/>
                <a:gd name="T5" fmla="*/ 52 h 75"/>
                <a:gd name="T6" fmla="*/ 22 w 75"/>
                <a:gd name="T7" fmla="*/ 66 h 75"/>
                <a:gd name="T8" fmla="*/ 8 w 75"/>
                <a:gd name="T9" fmla="*/ 2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75">
                  <a:moveTo>
                    <a:pt x="8" y="22"/>
                  </a:moveTo>
                  <a:cubicBezTo>
                    <a:pt x="17" y="6"/>
                    <a:pt x="37" y="0"/>
                    <a:pt x="53" y="8"/>
                  </a:cubicBezTo>
                  <a:cubicBezTo>
                    <a:pt x="69" y="17"/>
                    <a:pt x="75" y="36"/>
                    <a:pt x="66" y="52"/>
                  </a:cubicBezTo>
                  <a:cubicBezTo>
                    <a:pt x="58" y="68"/>
                    <a:pt x="38" y="75"/>
                    <a:pt x="22" y="66"/>
                  </a:cubicBezTo>
                  <a:cubicBezTo>
                    <a:pt x="6" y="58"/>
                    <a:pt x="0" y="38"/>
                    <a:pt x="8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7" name="Freeform 69">
              <a:extLst>
                <a:ext uri="{FF2B5EF4-FFF2-40B4-BE49-F238E27FC236}">
                  <a16:creationId xmlns:a16="http://schemas.microsoft.com/office/drawing/2014/main" id="{70563289-CFF5-42FC-A63D-5FCDD158096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731" y="4385"/>
              <a:ext cx="128" cy="129"/>
            </a:xfrm>
            <a:custGeom>
              <a:avLst/>
              <a:gdLst>
                <a:gd name="T0" fmla="*/ 78 w 111"/>
                <a:gd name="T1" fmla="*/ 13 h 112"/>
                <a:gd name="T2" fmla="*/ 99 w 111"/>
                <a:gd name="T3" fmla="*/ 79 h 112"/>
                <a:gd name="T4" fmla="*/ 33 w 111"/>
                <a:gd name="T5" fmla="*/ 99 h 112"/>
                <a:gd name="T6" fmla="*/ 12 w 111"/>
                <a:gd name="T7" fmla="*/ 33 h 112"/>
                <a:gd name="T8" fmla="*/ 78 w 111"/>
                <a:gd name="T9" fmla="*/ 13 h 112"/>
                <a:gd name="T10" fmla="*/ 34 w 111"/>
                <a:gd name="T11" fmla="*/ 97 h 112"/>
                <a:gd name="T12" fmla="*/ 97 w 111"/>
                <a:gd name="T13" fmla="*/ 78 h 112"/>
                <a:gd name="T14" fmla="*/ 77 w 111"/>
                <a:gd name="T15" fmla="*/ 15 h 112"/>
                <a:gd name="T16" fmla="*/ 14 w 111"/>
                <a:gd name="T17" fmla="*/ 34 h 112"/>
                <a:gd name="T18" fmla="*/ 34 w 111"/>
                <a:gd name="T19" fmla="*/ 97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1" h="112">
                  <a:moveTo>
                    <a:pt x="78" y="13"/>
                  </a:moveTo>
                  <a:cubicBezTo>
                    <a:pt x="102" y="25"/>
                    <a:pt x="111" y="55"/>
                    <a:pt x="99" y="79"/>
                  </a:cubicBezTo>
                  <a:cubicBezTo>
                    <a:pt x="86" y="103"/>
                    <a:pt x="56" y="112"/>
                    <a:pt x="33" y="99"/>
                  </a:cubicBezTo>
                  <a:cubicBezTo>
                    <a:pt x="9" y="87"/>
                    <a:pt x="0" y="57"/>
                    <a:pt x="12" y="33"/>
                  </a:cubicBezTo>
                  <a:cubicBezTo>
                    <a:pt x="25" y="10"/>
                    <a:pt x="54" y="0"/>
                    <a:pt x="78" y="13"/>
                  </a:cubicBezTo>
                  <a:close/>
                  <a:moveTo>
                    <a:pt x="34" y="97"/>
                  </a:moveTo>
                  <a:cubicBezTo>
                    <a:pt x="56" y="109"/>
                    <a:pt x="85" y="101"/>
                    <a:pt x="97" y="78"/>
                  </a:cubicBezTo>
                  <a:cubicBezTo>
                    <a:pt x="109" y="55"/>
                    <a:pt x="100" y="27"/>
                    <a:pt x="77" y="15"/>
                  </a:cubicBezTo>
                  <a:cubicBezTo>
                    <a:pt x="54" y="3"/>
                    <a:pt x="26" y="12"/>
                    <a:pt x="14" y="34"/>
                  </a:cubicBezTo>
                  <a:cubicBezTo>
                    <a:pt x="2" y="57"/>
                    <a:pt x="11" y="85"/>
                    <a:pt x="34" y="9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8" name="Freeform 70">
              <a:extLst>
                <a:ext uri="{FF2B5EF4-FFF2-40B4-BE49-F238E27FC236}">
                  <a16:creationId xmlns:a16="http://schemas.microsoft.com/office/drawing/2014/main" id="{2AB342D9-AA81-4099-B704-82F3E62CFE5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703" y="4357"/>
              <a:ext cx="183" cy="185"/>
            </a:xfrm>
            <a:custGeom>
              <a:avLst/>
              <a:gdLst>
                <a:gd name="T0" fmla="*/ 112 w 159"/>
                <a:gd name="T1" fmla="*/ 18 h 160"/>
                <a:gd name="T2" fmla="*/ 141 w 159"/>
                <a:gd name="T3" fmla="*/ 113 h 160"/>
                <a:gd name="T4" fmla="*/ 47 w 159"/>
                <a:gd name="T5" fmla="*/ 142 h 160"/>
                <a:gd name="T6" fmla="*/ 18 w 159"/>
                <a:gd name="T7" fmla="*/ 48 h 160"/>
                <a:gd name="T8" fmla="*/ 112 w 159"/>
                <a:gd name="T9" fmla="*/ 18 h 160"/>
                <a:gd name="T10" fmla="*/ 48 w 159"/>
                <a:gd name="T11" fmla="*/ 140 h 160"/>
                <a:gd name="T12" fmla="*/ 139 w 159"/>
                <a:gd name="T13" fmla="*/ 112 h 160"/>
                <a:gd name="T14" fmla="*/ 111 w 159"/>
                <a:gd name="T15" fmla="*/ 20 h 160"/>
                <a:gd name="T16" fmla="*/ 19 w 159"/>
                <a:gd name="T17" fmla="*/ 49 h 160"/>
                <a:gd name="T18" fmla="*/ 48 w 159"/>
                <a:gd name="T19" fmla="*/ 14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9" h="160">
                  <a:moveTo>
                    <a:pt x="112" y="18"/>
                  </a:moveTo>
                  <a:cubicBezTo>
                    <a:pt x="146" y="36"/>
                    <a:pt x="159" y="79"/>
                    <a:pt x="141" y="113"/>
                  </a:cubicBezTo>
                  <a:cubicBezTo>
                    <a:pt x="123" y="147"/>
                    <a:pt x="81" y="160"/>
                    <a:pt x="47" y="142"/>
                  </a:cubicBezTo>
                  <a:cubicBezTo>
                    <a:pt x="13" y="124"/>
                    <a:pt x="0" y="82"/>
                    <a:pt x="18" y="48"/>
                  </a:cubicBezTo>
                  <a:cubicBezTo>
                    <a:pt x="36" y="14"/>
                    <a:pt x="78" y="0"/>
                    <a:pt x="112" y="18"/>
                  </a:cubicBezTo>
                  <a:close/>
                  <a:moveTo>
                    <a:pt x="48" y="140"/>
                  </a:moveTo>
                  <a:cubicBezTo>
                    <a:pt x="81" y="157"/>
                    <a:pt x="122" y="145"/>
                    <a:pt x="139" y="112"/>
                  </a:cubicBezTo>
                  <a:cubicBezTo>
                    <a:pt x="157" y="79"/>
                    <a:pt x="144" y="38"/>
                    <a:pt x="111" y="20"/>
                  </a:cubicBezTo>
                  <a:cubicBezTo>
                    <a:pt x="78" y="3"/>
                    <a:pt x="37" y="16"/>
                    <a:pt x="19" y="49"/>
                  </a:cubicBezTo>
                  <a:cubicBezTo>
                    <a:pt x="2" y="82"/>
                    <a:pt x="15" y="123"/>
                    <a:pt x="48" y="1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79" name="Freeform 71">
              <a:extLst>
                <a:ext uri="{FF2B5EF4-FFF2-40B4-BE49-F238E27FC236}">
                  <a16:creationId xmlns:a16="http://schemas.microsoft.com/office/drawing/2014/main" id="{00BFDF8E-EDA7-43A5-9C6A-DC999CFA87B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542" y="4789"/>
              <a:ext cx="511" cy="424"/>
            </a:xfrm>
            <a:custGeom>
              <a:avLst/>
              <a:gdLst>
                <a:gd name="T0" fmla="*/ 0 w 511"/>
                <a:gd name="T1" fmla="*/ 360 h 424"/>
                <a:gd name="T2" fmla="*/ 0 w 511"/>
                <a:gd name="T3" fmla="*/ 359 h 424"/>
                <a:gd name="T4" fmla="*/ 170 w 511"/>
                <a:gd name="T5" fmla="*/ 0 h 424"/>
                <a:gd name="T6" fmla="*/ 511 w 511"/>
                <a:gd name="T7" fmla="*/ 424 h 424"/>
                <a:gd name="T8" fmla="*/ 0 w 511"/>
                <a:gd name="T9" fmla="*/ 360 h 424"/>
                <a:gd name="T10" fmla="*/ 171 w 511"/>
                <a:gd name="T11" fmla="*/ 5 h 424"/>
                <a:gd name="T12" fmla="*/ 4 w 511"/>
                <a:gd name="T13" fmla="*/ 358 h 424"/>
                <a:gd name="T14" fmla="*/ 506 w 511"/>
                <a:gd name="T15" fmla="*/ 421 h 424"/>
                <a:gd name="T16" fmla="*/ 171 w 511"/>
                <a:gd name="T17" fmla="*/ 5 h 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11" h="424">
                  <a:moveTo>
                    <a:pt x="0" y="360"/>
                  </a:moveTo>
                  <a:lnTo>
                    <a:pt x="0" y="359"/>
                  </a:lnTo>
                  <a:lnTo>
                    <a:pt x="170" y="0"/>
                  </a:lnTo>
                  <a:lnTo>
                    <a:pt x="511" y="424"/>
                  </a:lnTo>
                  <a:lnTo>
                    <a:pt x="0" y="360"/>
                  </a:lnTo>
                  <a:close/>
                  <a:moveTo>
                    <a:pt x="171" y="5"/>
                  </a:moveTo>
                  <a:lnTo>
                    <a:pt x="4" y="358"/>
                  </a:lnTo>
                  <a:lnTo>
                    <a:pt x="506" y="421"/>
                  </a:lnTo>
                  <a:lnTo>
                    <a:pt x="171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0" name="Freeform 72">
              <a:extLst>
                <a:ext uri="{FF2B5EF4-FFF2-40B4-BE49-F238E27FC236}">
                  <a16:creationId xmlns:a16="http://schemas.microsoft.com/office/drawing/2014/main" id="{4A362D2B-A661-4656-B49C-97E2E32784F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709" y="4789"/>
              <a:ext cx="723" cy="424"/>
            </a:xfrm>
            <a:custGeom>
              <a:avLst/>
              <a:gdLst>
                <a:gd name="T0" fmla="*/ 341 w 723"/>
                <a:gd name="T1" fmla="*/ 424 h 424"/>
                <a:gd name="T2" fmla="*/ 340 w 723"/>
                <a:gd name="T3" fmla="*/ 423 h 424"/>
                <a:gd name="T4" fmla="*/ 0 w 723"/>
                <a:gd name="T5" fmla="*/ 0 h 424"/>
                <a:gd name="T6" fmla="*/ 723 w 723"/>
                <a:gd name="T7" fmla="*/ 287 h 424"/>
                <a:gd name="T8" fmla="*/ 720 w 723"/>
                <a:gd name="T9" fmla="*/ 289 h 424"/>
                <a:gd name="T10" fmla="*/ 341 w 723"/>
                <a:gd name="T11" fmla="*/ 424 h 424"/>
                <a:gd name="T12" fmla="*/ 8 w 723"/>
                <a:gd name="T13" fmla="*/ 6 h 424"/>
                <a:gd name="T14" fmla="*/ 342 w 723"/>
                <a:gd name="T15" fmla="*/ 421 h 424"/>
                <a:gd name="T16" fmla="*/ 716 w 723"/>
                <a:gd name="T17" fmla="*/ 287 h 424"/>
                <a:gd name="T18" fmla="*/ 8 w 723"/>
                <a:gd name="T19" fmla="*/ 6 h 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23" h="424">
                  <a:moveTo>
                    <a:pt x="341" y="424"/>
                  </a:moveTo>
                  <a:lnTo>
                    <a:pt x="340" y="423"/>
                  </a:lnTo>
                  <a:lnTo>
                    <a:pt x="0" y="0"/>
                  </a:lnTo>
                  <a:lnTo>
                    <a:pt x="723" y="287"/>
                  </a:lnTo>
                  <a:lnTo>
                    <a:pt x="720" y="289"/>
                  </a:lnTo>
                  <a:lnTo>
                    <a:pt x="341" y="424"/>
                  </a:lnTo>
                  <a:close/>
                  <a:moveTo>
                    <a:pt x="8" y="6"/>
                  </a:moveTo>
                  <a:lnTo>
                    <a:pt x="342" y="421"/>
                  </a:lnTo>
                  <a:lnTo>
                    <a:pt x="716" y="287"/>
                  </a:lnTo>
                  <a:lnTo>
                    <a:pt x="8" y="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1" name="Freeform 73">
              <a:extLst>
                <a:ext uri="{FF2B5EF4-FFF2-40B4-BE49-F238E27FC236}">
                  <a16:creationId xmlns:a16="http://schemas.microsoft.com/office/drawing/2014/main" id="{61B25BE6-683E-461F-8D71-D9619F23EAF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710" y="4542"/>
              <a:ext cx="720" cy="537"/>
            </a:xfrm>
            <a:custGeom>
              <a:avLst/>
              <a:gdLst>
                <a:gd name="T0" fmla="*/ 720 w 720"/>
                <a:gd name="T1" fmla="*/ 537 h 537"/>
                <a:gd name="T2" fmla="*/ 718 w 720"/>
                <a:gd name="T3" fmla="*/ 536 h 537"/>
                <a:gd name="T4" fmla="*/ 0 w 720"/>
                <a:gd name="T5" fmla="*/ 250 h 537"/>
                <a:gd name="T6" fmla="*/ 2 w 720"/>
                <a:gd name="T7" fmla="*/ 249 h 537"/>
                <a:gd name="T8" fmla="*/ 472 w 720"/>
                <a:gd name="T9" fmla="*/ 0 h 537"/>
                <a:gd name="T10" fmla="*/ 720 w 720"/>
                <a:gd name="T11" fmla="*/ 537 h 537"/>
                <a:gd name="T12" fmla="*/ 5 w 720"/>
                <a:gd name="T13" fmla="*/ 250 h 537"/>
                <a:gd name="T14" fmla="*/ 716 w 720"/>
                <a:gd name="T15" fmla="*/ 532 h 537"/>
                <a:gd name="T16" fmla="*/ 471 w 720"/>
                <a:gd name="T17" fmla="*/ 3 h 537"/>
                <a:gd name="T18" fmla="*/ 5 w 720"/>
                <a:gd name="T19" fmla="*/ 250 h 5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20" h="537">
                  <a:moveTo>
                    <a:pt x="720" y="537"/>
                  </a:moveTo>
                  <a:lnTo>
                    <a:pt x="718" y="536"/>
                  </a:lnTo>
                  <a:lnTo>
                    <a:pt x="0" y="250"/>
                  </a:lnTo>
                  <a:lnTo>
                    <a:pt x="2" y="249"/>
                  </a:lnTo>
                  <a:lnTo>
                    <a:pt x="472" y="0"/>
                  </a:lnTo>
                  <a:lnTo>
                    <a:pt x="720" y="537"/>
                  </a:lnTo>
                  <a:close/>
                  <a:moveTo>
                    <a:pt x="5" y="250"/>
                  </a:moveTo>
                  <a:lnTo>
                    <a:pt x="716" y="532"/>
                  </a:lnTo>
                  <a:lnTo>
                    <a:pt x="471" y="3"/>
                  </a:lnTo>
                  <a:lnTo>
                    <a:pt x="5" y="25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2" name="Freeform 74">
              <a:extLst>
                <a:ext uri="{FF2B5EF4-FFF2-40B4-BE49-F238E27FC236}">
                  <a16:creationId xmlns:a16="http://schemas.microsoft.com/office/drawing/2014/main" id="{8DE24931-B880-421D-A610-5E6E2AE22BD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179" y="4542"/>
              <a:ext cx="624" cy="537"/>
            </a:xfrm>
            <a:custGeom>
              <a:avLst/>
              <a:gdLst>
                <a:gd name="T0" fmla="*/ 249 w 624"/>
                <a:gd name="T1" fmla="*/ 537 h 537"/>
                <a:gd name="T2" fmla="*/ 248 w 624"/>
                <a:gd name="T3" fmla="*/ 534 h 537"/>
                <a:gd name="T4" fmla="*/ 0 w 624"/>
                <a:gd name="T5" fmla="*/ 0 h 537"/>
                <a:gd name="T6" fmla="*/ 2 w 624"/>
                <a:gd name="T7" fmla="*/ 1 h 537"/>
                <a:gd name="T8" fmla="*/ 624 w 624"/>
                <a:gd name="T9" fmla="*/ 154 h 537"/>
                <a:gd name="T10" fmla="*/ 622 w 624"/>
                <a:gd name="T11" fmla="*/ 155 h 537"/>
                <a:gd name="T12" fmla="*/ 249 w 624"/>
                <a:gd name="T13" fmla="*/ 537 h 537"/>
                <a:gd name="T14" fmla="*/ 5 w 624"/>
                <a:gd name="T15" fmla="*/ 3 h 537"/>
                <a:gd name="T16" fmla="*/ 250 w 624"/>
                <a:gd name="T17" fmla="*/ 532 h 537"/>
                <a:gd name="T18" fmla="*/ 619 w 624"/>
                <a:gd name="T19" fmla="*/ 155 h 537"/>
                <a:gd name="T20" fmla="*/ 5 w 624"/>
                <a:gd name="T21" fmla="*/ 3 h 5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24" h="537">
                  <a:moveTo>
                    <a:pt x="249" y="537"/>
                  </a:moveTo>
                  <a:lnTo>
                    <a:pt x="248" y="534"/>
                  </a:lnTo>
                  <a:lnTo>
                    <a:pt x="0" y="0"/>
                  </a:lnTo>
                  <a:lnTo>
                    <a:pt x="2" y="1"/>
                  </a:lnTo>
                  <a:lnTo>
                    <a:pt x="624" y="154"/>
                  </a:lnTo>
                  <a:lnTo>
                    <a:pt x="622" y="155"/>
                  </a:lnTo>
                  <a:lnTo>
                    <a:pt x="249" y="537"/>
                  </a:lnTo>
                  <a:close/>
                  <a:moveTo>
                    <a:pt x="5" y="3"/>
                  </a:moveTo>
                  <a:lnTo>
                    <a:pt x="250" y="532"/>
                  </a:lnTo>
                  <a:lnTo>
                    <a:pt x="619" y="155"/>
                  </a:lnTo>
                  <a:lnTo>
                    <a:pt x="5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3" name="Freeform 75">
              <a:extLst>
                <a:ext uri="{FF2B5EF4-FFF2-40B4-BE49-F238E27FC236}">
                  <a16:creationId xmlns:a16="http://schemas.microsoft.com/office/drawing/2014/main" id="{E54AC28D-4CFF-449E-8176-EDA1AE4A69E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613" y="4051"/>
              <a:ext cx="593" cy="495"/>
            </a:xfrm>
            <a:custGeom>
              <a:avLst/>
              <a:gdLst>
                <a:gd name="T0" fmla="*/ 569 w 593"/>
                <a:gd name="T1" fmla="*/ 495 h 495"/>
                <a:gd name="T2" fmla="*/ 567 w 593"/>
                <a:gd name="T3" fmla="*/ 494 h 495"/>
                <a:gd name="T4" fmla="*/ 0 w 593"/>
                <a:gd name="T5" fmla="*/ 0 h 495"/>
                <a:gd name="T6" fmla="*/ 593 w 593"/>
                <a:gd name="T7" fmla="*/ 190 h 495"/>
                <a:gd name="T8" fmla="*/ 569 w 593"/>
                <a:gd name="T9" fmla="*/ 495 h 495"/>
                <a:gd name="T10" fmla="*/ 11 w 593"/>
                <a:gd name="T11" fmla="*/ 6 h 495"/>
                <a:gd name="T12" fmla="*/ 567 w 593"/>
                <a:gd name="T13" fmla="*/ 491 h 495"/>
                <a:gd name="T14" fmla="*/ 590 w 593"/>
                <a:gd name="T15" fmla="*/ 191 h 495"/>
                <a:gd name="T16" fmla="*/ 11 w 593"/>
                <a:gd name="T17" fmla="*/ 6 h 4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93" h="495">
                  <a:moveTo>
                    <a:pt x="569" y="495"/>
                  </a:moveTo>
                  <a:lnTo>
                    <a:pt x="567" y="494"/>
                  </a:lnTo>
                  <a:lnTo>
                    <a:pt x="0" y="0"/>
                  </a:lnTo>
                  <a:lnTo>
                    <a:pt x="593" y="190"/>
                  </a:lnTo>
                  <a:lnTo>
                    <a:pt x="569" y="495"/>
                  </a:lnTo>
                  <a:close/>
                  <a:moveTo>
                    <a:pt x="11" y="6"/>
                  </a:moveTo>
                  <a:lnTo>
                    <a:pt x="567" y="491"/>
                  </a:lnTo>
                  <a:lnTo>
                    <a:pt x="590" y="191"/>
                  </a:lnTo>
                  <a:lnTo>
                    <a:pt x="11" y="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4" name="Freeform 76">
              <a:extLst>
                <a:ext uri="{FF2B5EF4-FFF2-40B4-BE49-F238E27FC236}">
                  <a16:creationId xmlns:a16="http://schemas.microsoft.com/office/drawing/2014/main" id="{7CD2F3BB-0D2E-4DF6-8CDA-94869F51A1C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615" y="4050"/>
              <a:ext cx="571" cy="496"/>
            </a:xfrm>
            <a:custGeom>
              <a:avLst/>
              <a:gdLst>
                <a:gd name="T0" fmla="*/ 571 w 571"/>
                <a:gd name="T1" fmla="*/ 496 h 496"/>
                <a:gd name="T2" fmla="*/ 175 w 571"/>
                <a:gd name="T3" fmla="*/ 419 h 496"/>
                <a:gd name="T4" fmla="*/ 175 w 571"/>
                <a:gd name="T5" fmla="*/ 418 h 496"/>
                <a:gd name="T6" fmla="*/ 0 w 571"/>
                <a:gd name="T7" fmla="*/ 0 h 496"/>
                <a:gd name="T8" fmla="*/ 571 w 571"/>
                <a:gd name="T9" fmla="*/ 496 h 496"/>
                <a:gd name="T10" fmla="*/ 178 w 571"/>
                <a:gd name="T11" fmla="*/ 417 h 496"/>
                <a:gd name="T12" fmla="*/ 562 w 571"/>
                <a:gd name="T13" fmla="*/ 492 h 496"/>
                <a:gd name="T14" fmla="*/ 7 w 571"/>
                <a:gd name="T15" fmla="*/ 9 h 496"/>
                <a:gd name="T16" fmla="*/ 178 w 571"/>
                <a:gd name="T17" fmla="*/ 417 h 4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71" h="496">
                  <a:moveTo>
                    <a:pt x="571" y="496"/>
                  </a:moveTo>
                  <a:lnTo>
                    <a:pt x="175" y="419"/>
                  </a:lnTo>
                  <a:lnTo>
                    <a:pt x="175" y="418"/>
                  </a:lnTo>
                  <a:lnTo>
                    <a:pt x="0" y="0"/>
                  </a:lnTo>
                  <a:lnTo>
                    <a:pt x="571" y="496"/>
                  </a:lnTo>
                  <a:close/>
                  <a:moveTo>
                    <a:pt x="178" y="417"/>
                  </a:moveTo>
                  <a:lnTo>
                    <a:pt x="562" y="492"/>
                  </a:lnTo>
                  <a:lnTo>
                    <a:pt x="7" y="9"/>
                  </a:lnTo>
                  <a:lnTo>
                    <a:pt x="178" y="41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5" name="Freeform 77">
              <a:extLst>
                <a:ext uri="{FF2B5EF4-FFF2-40B4-BE49-F238E27FC236}">
                  <a16:creationId xmlns:a16="http://schemas.microsoft.com/office/drawing/2014/main" id="{5CE45386-3813-4D65-9F13-F26A53E2B5E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711" y="4467"/>
              <a:ext cx="474" cy="327"/>
            </a:xfrm>
            <a:custGeom>
              <a:avLst/>
              <a:gdLst>
                <a:gd name="T0" fmla="*/ 0 w 474"/>
                <a:gd name="T1" fmla="*/ 327 h 327"/>
                <a:gd name="T2" fmla="*/ 79 w 474"/>
                <a:gd name="T3" fmla="*/ 0 h 327"/>
                <a:gd name="T4" fmla="*/ 474 w 474"/>
                <a:gd name="T5" fmla="*/ 76 h 327"/>
                <a:gd name="T6" fmla="*/ 471 w 474"/>
                <a:gd name="T7" fmla="*/ 78 h 327"/>
                <a:gd name="T8" fmla="*/ 0 w 474"/>
                <a:gd name="T9" fmla="*/ 327 h 327"/>
                <a:gd name="T10" fmla="*/ 82 w 474"/>
                <a:gd name="T11" fmla="*/ 2 h 327"/>
                <a:gd name="T12" fmla="*/ 3 w 474"/>
                <a:gd name="T13" fmla="*/ 322 h 327"/>
                <a:gd name="T14" fmla="*/ 467 w 474"/>
                <a:gd name="T15" fmla="*/ 77 h 327"/>
                <a:gd name="T16" fmla="*/ 82 w 474"/>
                <a:gd name="T17" fmla="*/ 2 h 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74" h="327">
                  <a:moveTo>
                    <a:pt x="0" y="327"/>
                  </a:moveTo>
                  <a:lnTo>
                    <a:pt x="79" y="0"/>
                  </a:lnTo>
                  <a:lnTo>
                    <a:pt x="474" y="76"/>
                  </a:lnTo>
                  <a:lnTo>
                    <a:pt x="471" y="78"/>
                  </a:lnTo>
                  <a:lnTo>
                    <a:pt x="0" y="327"/>
                  </a:lnTo>
                  <a:close/>
                  <a:moveTo>
                    <a:pt x="82" y="2"/>
                  </a:moveTo>
                  <a:lnTo>
                    <a:pt x="3" y="322"/>
                  </a:lnTo>
                  <a:lnTo>
                    <a:pt x="467" y="77"/>
                  </a:lnTo>
                  <a:lnTo>
                    <a:pt x="82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6" name="Freeform 78">
              <a:extLst>
                <a:ext uri="{FF2B5EF4-FFF2-40B4-BE49-F238E27FC236}">
                  <a16:creationId xmlns:a16="http://schemas.microsoft.com/office/drawing/2014/main" id="{20461265-AF2B-4E10-9EBA-886FD24C909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097" y="4466"/>
              <a:ext cx="697" cy="351"/>
            </a:xfrm>
            <a:custGeom>
              <a:avLst/>
              <a:gdLst>
                <a:gd name="T0" fmla="*/ 0 w 697"/>
                <a:gd name="T1" fmla="*/ 351 h 351"/>
                <a:gd name="T2" fmla="*/ 697 w 697"/>
                <a:gd name="T3" fmla="*/ 0 h 351"/>
                <a:gd name="T4" fmla="*/ 616 w 697"/>
                <a:gd name="T5" fmla="*/ 327 h 351"/>
                <a:gd name="T6" fmla="*/ 615 w 697"/>
                <a:gd name="T7" fmla="*/ 327 h 351"/>
                <a:gd name="T8" fmla="*/ 0 w 697"/>
                <a:gd name="T9" fmla="*/ 351 h 351"/>
                <a:gd name="T10" fmla="*/ 692 w 697"/>
                <a:gd name="T11" fmla="*/ 4 h 351"/>
                <a:gd name="T12" fmla="*/ 12 w 697"/>
                <a:gd name="T13" fmla="*/ 348 h 351"/>
                <a:gd name="T14" fmla="*/ 614 w 697"/>
                <a:gd name="T15" fmla="*/ 325 h 351"/>
                <a:gd name="T16" fmla="*/ 692 w 697"/>
                <a:gd name="T17" fmla="*/ 4 h 3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97" h="351">
                  <a:moveTo>
                    <a:pt x="0" y="351"/>
                  </a:moveTo>
                  <a:lnTo>
                    <a:pt x="697" y="0"/>
                  </a:lnTo>
                  <a:lnTo>
                    <a:pt x="616" y="327"/>
                  </a:lnTo>
                  <a:lnTo>
                    <a:pt x="615" y="327"/>
                  </a:lnTo>
                  <a:lnTo>
                    <a:pt x="0" y="351"/>
                  </a:lnTo>
                  <a:close/>
                  <a:moveTo>
                    <a:pt x="692" y="4"/>
                  </a:moveTo>
                  <a:lnTo>
                    <a:pt x="12" y="348"/>
                  </a:lnTo>
                  <a:lnTo>
                    <a:pt x="614" y="325"/>
                  </a:lnTo>
                  <a:lnTo>
                    <a:pt x="692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7" name="Freeform 79">
              <a:extLst>
                <a:ext uri="{FF2B5EF4-FFF2-40B4-BE49-F238E27FC236}">
                  <a16:creationId xmlns:a16="http://schemas.microsoft.com/office/drawing/2014/main" id="{856B14EB-D304-42EC-AC6A-C090CDF0A2A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00" y="4791"/>
              <a:ext cx="614" cy="359"/>
            </a:xfrm>
            <a:custGeom>
              <a:avLst/>
              <a:gdLst>
                <a:gd name="T0" fmla="*/ 445 w 614"/>
                <a:gd name="T1" fmla="*/ 359 h 359"/>
                <a:gd name="T2" fmla="*/ 444 w 614"/>
                <a:gd name="T3" fmla="*/ 358 h 359"/>
                <a:gd name="T4" fmla="*/ 0 w 614"/>
                <a:gd name="T5" fmla="*/ 24 h 359"/>
                <a:gd name="T6" fmla="*/ 614 w 614"/>
                <a:gd name="T7" fmla="*/ 0 h 359"/>
                <a:gd name="T8" fmla="*/ 613 w 614"/>
                <a:gd name="T9" fmla="*/ 1 h 359"/>
                <a:gd name="T10" fmla="*/ 445 w 614"/>
                <a:gd name="T11" fmla="*/ 359 h 359"/>
                <a:gd name="T12" fmla="*/ 7 w 614"/>
                <a:gd name="T13" fmla="*/ 25 h 359"/>
                <a:gd name="T14" fmla="*/ 444 w 614"/>
                <a:gd name="T15" fmla="*/ 356 h 359"/>
                <a:gd name="T16" fmla="*/ 611 w 614"/>
                <a:gd name="T17" fmla="*/ 2 h 359"/>
                <a:gd name="T18" fmla="*/ 7 w 614"/>
                <a:gd name="T19" fmla="*/ 25 h 3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14" h="359">
                  <a:moveTo>
                    <a:pt x="445" y="359"/>
                  </a:moveTo>
                  <a:lnTo>
                    <a:pt x="444" y="358"/>
                  </a:lnTo>
                  <a:lnTo>
                    <a:pt x="0" y="24"/>
                  </a:lnTo>
                  <a:lnTo>
                    <a:pt x="614" y="0"/>
                  </a:lnTo>
                  <a:lnTo>
                    <a:pt x="613" y="1"/>
                  </a:lnTo>
                  <a:lnTo>
                    <a:pt x="445" y="359"/>
                  </a:lnTo>
                  <a:close/>
                  <a:moveTo>
                    <a:pt x="7" y="25"/>
                  </a:moveTo>
                  <a:lnTo>
                    <a:pt x="444" y="356"/>
                  </a:lnTo>
                  <a:lnTo>
                    <a:pt x="611" y="2"/>
                  </a:lnTo>
                  <a:lnTo>
                    <a:pt x="7" y="2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8" name="Freeform 80">
              <a:extLst>
                <a:ext uri="{FF2B5EF4-FFF2-40B4-BE49-F238E27FC236}">
                  <a16:creationId xmlns:a16="http://schemas.microsoft.com/office/drawing/2014/main" id="{597F3B17-77C3-4A7C-9946-E62221B9680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057" y="4813"/>
              <a:ext cx="489" cy="634"/>
            </a:xfrm>
            <a:custGeom>
              <a:avLst/>
              <a:gdLst>
                <a:gd name="T0" fmla="*/ 0 w 489"/>
                <a:gd name="T1" fmla="*/ 634 h 634"/>
                <a:gd name="T2" fmla="*/ 45 w 489"/>
                <a:gd name="T3" fmla="*/ 0 h 634"/>
                <a:gd name="T4" fmla="*/ 489 w 489"/>
                <a:gd name="T5" fmla="*/ 335 h 634"/>
                <a:gd name="T6" fmla="*/ 0 w 489"/>
                <a:gd name="T7" fmla="*/ 634 h 634"/>
                <a:gd name="T8" fmla="*/ 47 w 489"/>
                <a:gd name="T9" fmla="*/ 5 h 634"/>
                <a:gd name="T10" fmla="*/ 3 w 489"/>
                <a:gd name="T11" fmla="*/ 630 h 634"/>
                <a:gd name="T12" fmla="*/ 485 w 489"/>
                <a:gd name="T13" fmla="*/ 335 h 634"/>
                <a:gd name="T14" fmla="*/ 47 w 489"/>
                <a:gd name="T15" fmla="*/ 5 h 6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89" h="634">
                  <a:moveTo>
                    <a:pt x="0" y="634"/>
                  </a:moveTo>
                  <a:lnTo>
                    <a:pt x="45" y="0"/>
                  </a:lnTo>
                  <a:lnTo>
                    <a:pt x="489" y="335"/>
                  </a:lnTo>
                  <a:lnTo>
                    <a:pt x="0" y="634"/>
                  </a:lnTo>
                  <a:close/>
                  <a:moveTo>
                    <a:pt x="47" y="5"/>
                  </a:moveTo>
                  <a:lnTo>
                    <a:pt x="3" y="630"/>
                  </a:lnTo>
                  <a:lnTo>
                    <a:pt x="485" y="335"/>
                  </a:lnTo>
                  <a:lnTo>
                    <a:pt x="47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89" name="Freeform 81">
              <a:extLst>
                <a:ext uri="{FF2B5EF4-FFF2-40B4-BE49-F238E27FC236}">
                  <a16:creationId xmlns:a16="http://schemas.microsoft.com/office/drawing/2014/main" id="{44A0FB9B-9904-4D6E-94EF-8883CCD4A36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055" y="5147"/>
              <a:ext cx="538" cy="325"/>
            </a:xfrm>
            <a:custGeom>
              <a:avLst/>
              <a:gdLst>
                <a:gd name="T0" fmla="*/ 0 w 538"/>
                <a:gd name="T1" fmla="*/ 299 h 325"/>
                <a:gd name="T2" fmla="*/ 490 w 538"/>
                <a:gd name="T3" fmla="*/ 0 h 325"/>
                <a:gd name="T4" fmla="*/ 538 w 538"/>
                <a:gd name="T5" fmla="*/ 325 h 325"/>
                <a:gd name="T6" fmla="*/ 0 w 538"/>
                <a:gd name="T7" fmla="*/ 299 h 325"/>
                <a:gd name="T8" fmla="*/ 489 w 538"/>
                <a:gd name="T9" fmla="*/ 3 h 325"/>
                <a:gd name="T10" fmla="*/ 8 w 538"/>
                <a:gd name="T11" fmla="*/ 297 h 325"/>
                <a:gd name="T12" fmla="*/ 536 w 538"/>
                <a:gd name="T13" fmla="*/ 322 h 325"/>
                <a:gd name="T14" fmla="*/ 489 w 538"/>
                <a:gd name="T15" fmla="*/ 3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38" h="325">
                  <a:moveTo>
                    <a:pt x="0" y="299"/>
                  </a:moveTo>
                  <a:lnTo>
                    <a:pt x="490" y="0"/>
                  </a:lnTo>
                  <a:lnTo>
                    <a:pt x="538" y="325"/>
                  </a:lnTo>
                  <a:lnTo>
                    <a:pt x="0" y="299"/>
                  </a:lnTo>
                  <a:close/>
                  <a:moveTo>
                    <a:pt x="489" y="3"/>
                  </a:moveTo>
                  <a:lnTo>
                    <a:pt x="8" y="297"/>
                  </a:lnTo>
                  <a:lnTo>
                    <a:pt x="536" y="322"/>
                  </a:lnTo>
                  <a:lnTo>
                    <a:pt x="489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0" name="Freeform 82">
              <a:extLst>
                <a:ext uri="{FF2B5EF4-FFF2-40B4-BE49-F238E27FC236}">
                  <a16:creationId xmlns:a16="http://schemas.microsoft.com/office/drawing/2014/main" id="{A22C958A-079B-4583-A4BA-9104B61ED63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013" y="5444"/>
              <a:ext cx="585" cy="281"/>
            </a:xfrm>
            <a:custGeom>
              <a:avLst/>
              <a:gdLst>
                <a:gd name="T0" fmla="*/ 0 w 585"/>
                <a:gd name="T1" fmla="*/ 281 h 281"/>
                <a:gd name="T2" fmla="*/ 44 w 585"/>
                <a:gd name="T3" fmla="*/ 0 h 281"/>
                <a:gd name="T4" fmla="*/ 585 w 585"/>
                <a:gd name="T5" fmla="*/ 25 h 281"/>
                <a:gd name="T6" fmla="*/ 579 w 585"/>
                <a:gd name="T7" fmla="*/ 28 h 281"/>
                <a:gd name="T8" fmla="*/ 0 w 585"/>
                <a:gd name="T9" fmla="*/ 281 h 281"/>
                <a:gd name="T10" fmla="*/ 46 w 585"/>
                <a:gd name="T11" fmla="*/ 2 h 281"/>
                <a:gd name="T12" fmla="*/ 2 w 585"/>
                <a:gd name="T13" fmla="*/ 276 h 281"/>
                <a:gd name="T14" fmla="*/ 573 w 585"/>
                <a:gd name="T15" fmla="*/ 28 h 281"/>
                <a:gd name="T16" fmla="*/ 46 w 585"/>
                <a:gd name="T17" fmla="*/ 2 h 2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85" h="281">
                  <a:moveTo>
                    <a:pt x="0" y="281"/>
                  </a:moveTo>
                  <a:lnTo>
                    <a:pt x="44" y="0"/>
                  </a:lnTo>
                  <a:lnTo>
                    <a:pt x="585" y="25"/>
                  </a:lnTo>
                  <a:lnTo>
                    <a:pt x="579" y="28"/>
                  </a:lnTo>
                  <a:lnTo>
                    <a:pt x="0" y="281"/>
                  </a:lnTo>
                  <a:close/>
                  <a:moveTo>
                    <a:pt x="46" y="2"/>
                  </a:moveTo>
                  <a:lnTo>
                    <a:pt x="2" y="276"/>
                  </a:lnTo>
                  <a:lnTo>
                    <a:pt x="573" y="28"/>
                  </a:lnTo>
                  <a:lnTo>
                    <a:pt x="46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1" name="Freeform 83">
              <a:extLst>
                <a:ext uri="{FF2B5EF4-FFF2-40B4-BE49-F238E27FC236}">
                  <a16:creationId xmlns:a16="http://schemas.microsoft.com/office/drawing/2014/main" id="{F69DD1AA-2F7A-4734-8F9B-B59D5CEF504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010" y="5469"/>
              <a:ext cx="929" cy="316"/>
            </a:xfrm>
            <a:custGeom>
              <a:avLst/>
              <a:gdLst>
                <a:gd name="T0" fmla="*/ 0 w 929"/>
                <a:gd name="T1" fmla="*/ 255 h 316"/>
                <a:gd name="T2" fmla="*/ 4 w 929"/>
                <a:gd name="T3" fmla="*/ 253 h 316"/>
                <a:gd name="T4" fmla="*/ 582 w 929"/>
                <a:gd name="T5" fmla="*/ 0 h 316"/>
                <a:gd name="T6" fmla="*/ 583 w 929"/>
                <a:gd name="T7" fmla="*/ 0 h 316"/>
                <a:gd name="T8" fmla="*/ 929 w 929"/>
                <a:gd name="T9" fmla="*/ 316 h 316"/>
                <a:gd name="T10" fmla="*/ 926 w 929"/>
                <a:gd name="T11" fmla="*/ 316 h 316"/>
                <a:gd name="T12" fmla="*/ 0 w 929"/>
                <a:gd name="T13" fmla="*/ 255 h 316"/>
                <a:gd name="T14" fmla="*/ 582 w 929"/>
                <a:gd name="T15" fmla="*/ 3 h 316"/>
                <a:gd name="T16" fmla="*/ 10 w 929"/>
                <a:gd name="T17" fmla="*/ 253 h 316"/>
                <a:gd name="T18" fmla="*/ 922 w 929"/>
                <a:gd name="T19" fmla="*/ 314 h 316"/>
                <a:gd name="T20" fmla="*/ 582 w 929"/>
                <a:gd name="T21" fmla="*/ 3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29" h="316">
                  <a:moveTo>
                    <a:pt x="0" y="255"/>
                  </a:moveTo>
                  <a:lnTo>
                    <a:pt x="4" y="253"/>
                  </a:lnTo>
                  <a:lnTo>
                    <a:pt x="582" y="0"/>
                  </a:lnTo>
                  <a:lnTo>
                    <a:pt x="583" y="0"/>
                  </a:lnTo>
                  <a:lnTo>
                    <a:pt x="929" y="316"/>
                  </a:lnTo>
                  <a:lnTo>
                    <a:pt x="926" y="316"/>
                  </a:lnTo>
                  <a:lnTo>
                    <a:pt x="0" y="255"/>
                  </a:lnTo>
                  <a:close/>
                  <a:moveTo>
                    <a:pt x="582" y="3"/>
                  </a:moveTo>
                  <a:lnTo>
                    <a:pt x="10" y="253"/>
                  </a:lnTo>
                  <a:lnTo>
                    <a:pt x="922" y="314"/>
                  </a:lnTo>
                  <a:lnTo>
                    <a:pt x="582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2" name="Freeform 84">
              <a:extLst>
                <a:ext uri="{FF2B5EF4-FFF2-40B4-BE49-F238E27FC236}">
                  <a16:creationId xmlns:a16="http://schemas.microsoft.com/office/drawing/2014/main" id="{E4FF14E4-DF08-4D9C-B170-473DE3BE91B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589" y="5468"/>
              <a:ext cx="435" cy="318"/>
            </a:xfrm>
            <a:custGeom>
              <a:avLst/>
              <a:gdLst>
                <a:gd name="T0" fmla="*/ 347 w 435"/>
                <a:gd name="T1" fmla="*/ 318 h 318"/>
                <a:gd name="T2" fmla="*/ 346 w 435"/>
                <a:gd name="T3" fmla="*/ 317 h 318"/>
                <a:gd name="T4" fmla="*/ 0 w 435"/>
                <a:gd name="T5" fmla="*/ 0 h 318"/>
                <a:gd name="T6" fmla="*/ 435 w 435"/>
                <a:gd name="T7" fmla="*/ 70 h 318"/>
                <a:gd name="T8" fmla="*/ 435 w 435"/>
                <a:gd name="T9" fmla="*/ 72 h 318"/>
                <a:gd name="T10" fmla="*/ 347 w 435"/>
                <a:gd name="T11" fmla="*/ 318 h 318"/>
                <a:gd name="T12" fmla="*/ 6 w 435"/>
                <a:gd name="T13" fmla="*/ 5 h 318"/>
                <a:gd name="T14" fmla="*/ 346 w 435"/>
                <a:gd name="T15" fmla="*/ 313 h 318"/>
                <a:gd name="T16" fmla="*/ 433 w 435"/>
                <a:gd name="T17" fmla="*/ 72 h 318"/>
                <a:gd name="T18" fmla="*/ 6 w 435"/>
                <a:gd name="T19" fmla="*/ 5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35" h="318">
                  <a:moveTo>
                    <a:pt x="347" y="318"/>
                  </a:moveTo>
                  <a:lnTo>
                    <a:pt x="346" y="317"/>
                  </a:lnTo>
                  <a:lnTo>
                    <a:pt x="0" y="0"/>
                  </a:lnTo>
                  <a:lnTo>
                    <a:pt x="435" y="70"/>
                  </a:lnTo>
                  <a:lnTo>
                    <a:pt x="435" y="72"/>
                  </a:lnTo>
                  <a:lnTo>
                    <a:pt x="347" y="318"/>
                  </a:lnTo>
                  <a:close/>
                  <a:moveTo>
                    <a:pt x="6" y="5"/>
                  </a:moveTo>
                  <a:lnTo>
                    <a:pt x="346" y="313"/>
                  </a:lnTo>
                  <a:lnTo>
                    <a:pt x="433" y="72"/>
                  </a:lnTo>
                  <a:lnTo>
                    <a:pt x="6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3" name="Freeform 85">
              <a:extLst>
                <a:ext uri="{FF2B5EF4-FFF2-40B4-BE49-F238E27FC236}">
                  <a16:creationId xmlns:a16="http://schemas.microsoft.com/office/drawing/2014/main" id="{3FB4057B-A3F9-47AA-9BDB-110BA5416D2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933" y="5497"/>
              <a:ext cx="648" cy="289"/>
            </a:xfrm>
            <a:custGeom>
              <a:avLst/>
              <a:gdLst>
                <a:gd name="T0" fmla="*/ 0 w 648"/>
                <a:gd name="T1" fmla="*/ 289 h 289"/>
                <a:gd name="T2" fmla="*/ 89 w 648"/>
                <a:gd name="T3" fmla="*/ 40 h 289"/>
                <a:gd name="T4" fmla="*/ 648 w 648"/>
                <a:gd name="T5" fmla="*/ 0 h 289"/>
                <a:gd name="T6" fmla="*/ 0 w 648"/>
                <a:gd name="T7" fmla="*/ 289 h 289"/>
                <a:gd name="T8" fmla="*/ 91 w 648"/>
                <a:gd name="T9" fmla="*/ 43 h 289"/>
                <a:gd name="T10" fmla="*/ 5 w 648"/>
                <a:gd name="T11" fmla="*/ 284 h 289"/>
                <a:gd name="T12" fmla="*/ 635 w 648"/>
                <a:gd name="T13" fmla="*/ 3 h 289"/>
                <a:gd name="T14" fmla="*/ 91 w 648"/>
                <a:gd name="T15" fmla="*/ 43 h 2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48" h="289">
                  <a:moveTo>
                    <a:pt x="0" y="289"/>
                  </a:moveTo>
                  <a:lnTo>
                    <a:pt x="89" y="40"/>
                  </a:lnTo>
                  <a:lnTo>
                    <a:pt x="648" y="0"/>
                  </a:lnTo>
                  <a:lnTo>
                    <a:pt x="0" y="289"/>
                  </a:lnTo>
                  <a:close/>
                  <a:moveTo>
                    <a:pt x="91" y="43"/>
                  </a:moveTo>
                  <a:lnTo>
                    <a:pt x="5" y="284"/>
                  </a:lnTo>
                  <a:lnTo>
                    <a:pt x="635" y="3"/>
                  </a:lnTo>
                  <a:lnTo>
                    <a:pt x="91" y="4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4" name="Freeform 86">
              <a:extLst>
                <a:ext uri="{FF2B5EF4-FFF2-40B4-BE49-F238E27FC236}">
                  <a16:creationId xmlns:a16="http://schemas.microsoft.com/office/drawing/2014/main" id="{40723F8A-A0A4-430F-A13D-42A150CC02F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020" y="5242"/>
              <a:ext cx="558" cy="299"/>
            </a:xfrm>
            <a:custGeom>
              <a:avLst/>
              <a:gdLst>
                <a:gd name="T0" fmla="*/ 0 w 558"/>
                <a:gd name="T1" fmla="*/ 299 h 299"/>
                <a:gd name="T2" fmla="*/ 326 w 558"/>
                <a:gd name="T3" fmla="*/ 0 h 299"/>
                <a:gd name="T4" fmla="*/ 327 w 558"/>
                <a:gd name="T5" fmla="*/ 1 h 299"/>
                <a:gd name="T6" fmla="*/ 558 w 558"/>
                <a:gd name="T7" fmla="*/ 257 h 299"/>
                <a:gd name="T8" fmla="*/ 555 w 558"/>
                <a:gd name="T9" fmla="*/ 257 h 299"/>
                <a:gd name="T10" fmla="*/ 0 w 558"/>
                <a:gd name="T11" fmla="*/ 299 h 299"/>
                <a:gd name="T12" fmla="*/ 326 w 558"/>
                <a:gd name="T13" fmla="*/ 4 h 299"/>
                <a:gd name="T14" fmla="*/ 7 w 558"/>
                <a:gd name="T15" fmla="*/ 295 h 299"/>
                <a:gd name="T16" fmla="*/ 552 w 558"/>
                <a:gd name="T17" fmla="*/ 255 h 299"/>
                <a:gd name="T18" fmla="*/ 326 w 558"/>
                <a:gd name="T19" fmla="*/ 4 h 2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58" h="299">
                  <a:moveTo>
                    <a:pt x="0" y="299"/>
                  </a:moveTo>
                  <a:lnTo>
                    <a:pt x="326" y="0"/>
                  </a:lnTo>
                  <a:lnTo>
                    <a:pt x="327" y="1"/>
                  </a:lnTo>
                  <a:lnTo>
                    <a:pt x="558" y="257"/>
                  </a:lnTo>
                  <a:lnTo>
                    <a:pt x="555" y="257"/>
                  </a:lnTo>
                  <a:lnTo>
                    <a:pt x="0" y="299"/>
                  </a:lnTo>
                  <a:close/>
                  <a:moveTo>
                    <a:pt x="326" y="4"/>
                  </a:moveTo>
                  <a:lnTo>
                    <a:pt x="7" y="295"/>
                  </a:lnTo>
                  <a:lnTo>
                    <a:pt x="552" y="255"/>
                  </a:lnTo>
                  <a:lnTo>
                    <a:pt x="326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5" name="Freeform 87">
              <a:extLst>
                <a:ext uri="{FF2B5EF4-FFF2-40B4-BE49-F238E27FC236}">
                  <a16:creationId xmlns:a16="http://schemas.microsoft.com/office/drawing/2014/main" id="{AF5FA8B9-130B-4609-B0D0-EE0AE74FA3D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180" y="4239"/>
              <a:ext cx="625" cy="461"/>
            </a:xfrm>
            <a:custGeom>
              <a:avLst/>
              <a:gdLst>
                <a:gd name="T0" fmla="*/ 625 w 625"/>
                <a:gd name="T1" fmla="*/ 461 h 461"/>
                <a:gd name="T2" fmla="*/ 0 w 625"/>
                <a:gd name="T3" fmla="*/ 306 h 461"/>
                <a:gd name="T4" fmla="*/ 0 w 625"/>
                <a:gd name="T5" fmla="*/ 305 h 461"/>
                <a:gd name="T6" fmla="*/ 23 w 625"/>
                <a:gd name="T7" fmla="*/ 0 h 461"/>
                <a:gd name="T8" fmla="*/ 625 w 625"/>
                <a:gd name="T9" fmla="*/ 461 h 461"/>
                <a:gd name="T10" fmla="*/ 2 w 625"/>
                <a:gd name="T11" fmla="*/ 304 h 461"/>
                <a:gd name="T12" fmla="*/ 615 w 625"/>
                <a:gd name="T13" fmla="*/ 455 h 461"/>
                <a:gd name="T14" fmla="*/ 26 w 625"/>
                <a:gd name="T15" fmla="*/ 4 h 461"/>
                <a:gd name="T16" fmla="*/ 2 w 625"/>
                <a:gd name="T17" fmla="*/ 304 h 4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25" h="461">
                  <a:moveTo>
                    <a:pt x="625" y="461"/>
                  </a:moveTo>
                  <a:lnTo>
                    <a:pt x="0" y="306"/>
                  </a:lnTo>
                  <a:lnTo>
                    <a:pt x="0" y="305"/>
                  </a:lnTo>
                  <a:lnTo>
                    <a:pt x="23" y="0"/>
                  </a:lnTo>
                  <a:lnTo>
                    <a:pt x="625" y="461"/>
                  </a:lnTo>
                  <a:close/>
                  <a:moveTo>
                    <a:pt x="2" y="304"/>
                  </a:moveTo>
                  <a:lnTo>
                    <a:pt x="615" y="455"/>
                  </a:lnTo>
                  <a:lnTo>
                    <a:pt x="26" y="4"/>
                  </a:lnTo>
                  <a:lnTo>
                    <a:pt x="2" y="30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6" name="Freeform 88">
              <a:extLst>
                <a:ext uri="{FF2B5EF4-FFF2-40B4-BE49-F238E27FC236}">
                  <a16:creationId xmlns:a16="http://schemas.microsoft.com/office/drawing/2014/main" id="{DD7B40D5-B08D-43CB-B242-68376E8C564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199" y="4239"/>
              <a:ext cx="911" cy="459"/>
            </a:xfrm>
            <a:custGeom>
              <a:avLst/>
              <a:gdLst>
                <a:gd name="T0" fmla="*/ 602 w 911"/>
                <a:gd name="T1" fmla="*/ 459 h 459"/>
                <a:gd name="T2" fmla="*/ 600 w 911"/>
                <a:gd name="T3" fmla="*/ 458 h 459"/>
                <a:gd name="T4" fmla="*/ 0 w 911"/>
                <a:gd name="T5" fmla="*/ 0 h 459"/>
                <a:gd name="T6" fmla="*/ 911 w 911"/>
                <a:gd name="T7" fmla="*/ 269 h 459"/>
                <a:gd name="T8" fmla="*/ 602 w 911"/>
                <a:gd name="T9" fmla="*/ 459 h 459"/>
                <a:gd name="T10" fmla="*/ 11 w 911"/>
                <a:gd name="T11" fmla="*/ 6 h 459"/>
                <a:gd name="T12" fmla="*/ 602 w 911"/>
                <a:gd name="T13" fmla="*/ 456 h 459"/>
                <a:gd name="T14" fmla="*/ 905 w 911"/>
                <a:gd name="T15" fmla="*/ 271 h 459"/>
                <a:gd name="T16" fmla="*/ 11 w 911"/>
                <a:gd name="T17" fmla="*/ 6 h 4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11" h="459">
                  <a:moveTo>
                    <a:pt x="602" y="459"/>
                  </a:moveTo>
                  <a:lnTo>
                    <a:pt x="600" y="458"/>
                  </a:lnTo>
                  <a:lnTo>
                    <a:pt x="0" y="0"/>
                  </a:lnTo>
                  <a:lnTo>
                    <a:pt x="911" y="269"/>
                  </a:lnTo>
                  <a:lnTo>
                    <a:pt x="602" y="459"/>
                  </a:lnTo>
                  <a:close/>
                  <a:moveTo>
                    <a:pt x="11" y="6"/>
                  </a:moveTo>
                  <a:lnTo>
                    <a:pt x="602" y="456"/>
                  </a:lnTo>
                  <a:lnTo>
                    <a:pt x="905" y="271"/>
                  </a:lnTo>
                  <a:lnTo>
                    <a:pt x="11" y="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7" name="Freeform 89">
              <a:extLst>
                <a:ext uri="{FF2B5EF4-FFF2-40B4-BE49-F238E27FC236}">
                  <a16:creationId xmlns:a16="http://schemas.microsoft.com/office/drawing/2014/main" id="{D9FF5DD3-6447-4D7A-BBC4-9150C332AE8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798" y="4506"/>
              <a:ext cx="309" cy="531"/>
            </a:xfrm>
            <a:custGeom>
              <a:avLst/>
              <a:gdLst>
                <a:gd name="T0" fmla="*/ 286 w 309"/>
                <a:gd name="T1" fmla="*/ 531 h 531"/>
                <a:gd name="T2" fmla="*/ 284 w 309"/>
                <a:gd name="T3" fmla="*/ 529 h 531"/>
                <a:gd name="T4" fmla="*/ 0 w 309"/>
                <a:gd name="T5" fmla="*/ 190 h 531"/>
                <a:gd name="T6" fmla="*/ 1 w 309"/>
                <a:gd name="T7" fmla="*/ 189 h 531"/>
                <a:gd name="T8" fmla="*/ 309 w 309"/>
                <a:gd name="T9" fmla="*/ 0 h 531"/>
                <a:gd name="T10" fmla="*/ 286 w 309"/>
                <a:gd name="T11" fmla="*/ 531 h 531"/>
                <a:gd name="T12" fmla="*/ 4 w 309"/>
                <a:gd name="T13" fmla="*/ 191 h 531"/>
                <a:gd name="T14" fmla="*/ 284 w 309"/>
                <a:gd name="T15" fmla="*/ 524 h 531"/>
                <a:gd name="T16" fmla="*/ 307 w 309"/>
                <a:gd name="T17" fmla="*/ 5 h 531"/>
                <a:gd name="T18" fmla="*/ 4 w 309"/>
                <a:gd name="T19" fmla="*/ 191 h 5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09" h="531">
                  <a:moveTo>
                    <a:pt x="286" y="531"/>
                  </a:moveTo>
                  <a:lnTo>
                    <a:pt x="284" y="529"/>
                  </a:lnTo>
                  <a:lnTo>
                    <a:pt x="0" y="190"/>
                  </a:lnTo>
                  <a:lnTo>
                    <a:pt x="1" y="189"/>
                  </a:lnTo>
                  <a:lnTo>
                    <a:pt x="309" y="0"/>
                  </a:lnTo>
                  <a:lnTo>
                    <a:pt x="286" y="531"/>
                  </a:lnTo>
                  <a:close/>
                  <a:moveTo>
                    <a:pt x="4" y="191"/>
                  </a:moveTo>
                  <a:lnTo>
                    <a:pt x="284" y="524"/>
                  </a:lnTo>
                  <a:lnTo>
                    <a:pt x="307" y="5"/>
                  </a:lnTo>
                  <a:lnTo>
                    <a:pt x="4" y="19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8" name="Freeform 90">
              <a:extLst>
                <a:ext uri="{FF2B5EF4-FFF2-40B4-BE49-F238E27FC236}">
                  <a16:creationId xmlns:a16="http://schemas.microsoft.com/office/drawing/2014/main" id="{BF9C022B-F877-477A-AC35-DE56DBDC7E3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798" y="4692"/>
              <a:ext cx="286" cy="648"/>
            </a:xfrm>
            <a:custGeom>
              <a:avLst/>
              <a:gdLst>
                <a:gd name="T0" fmla="*/ 128 w 286"/>
                <a:gd name="T1" fmla="*/ 648 h 648"/>
                <a:gd name="T2" fmla="*/ 128 w 286"/>
                <a:gd name="T3" fmla="*/ 645 h 648"/>
                <a:gd name="T4" fmla="*/ 0 w 286"/>
                <a:gd name="T5" fmla="*/ 0 h 648"/>
                <a:gd name="T6" fmla="*/ 286 w 286"/>
                <a:gd name="T7" fmla="*/ 342 h 648"/>
                <a:gd name="T8" fmla="*/ 286 w 286"/>
                <a:gd name="T9" fmla="*/ 343 h 648"/>
                <a:gd name="T10" fmla="*/ 128 w 286"/>
                <a:gd name="T11" fmla="*/ 648 h 648"/>
                <a:gd name="T12" fmla="*/ 5 w 286"/>
                <a:gd name="T13" fmla="*/ 9 h 648"/>
                <a:gd name="T14" fmla="*/ 129 w 286"/>
                <a:gd name="T15" fmla="*/ 640 h 648"/>
                <a:gd name="T16" fmla="*/ 284 w 286"/>
                <a:gd name="T17" fmla="*/ 342 h 648"/>
                <a:gd name="T18" fmla="*/ 5 w 286"/>
                <a:gd name="T19" fmla="*/ 9 h 6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86" h="648">
                  <a:moveTo>
                    <a:pt x="128" y="648"/>
                  </a:moveTo>
                  <a:lnTo>
                    <a:pt x="128" y="645"/>
                  </a:lnTo>
                  <a:lnTo>
                    <a:pt x="0" y="0"/>
                  </a:lnTo>
                  <a:lnTo>
                    <a:pt x="286" y="342"/>
                  </a:lnTo>
                  <a:lnTo>
                    <a:pt x="286" y="343"/>
                  </a:lnTo>
                  <a:lnTo>
                    <a:pt x="128" y="648"/>
                  </a:lnTo>
                  <a:close/>
                  <a:moveTo>
                    <a:pt x="5" y="9"/>
                  </a:moveTo>
                  <a:lnTo>
                    <a:pt x="129" y="640"/>
                  </a:lnTo>
                  <a:lnTo>
                    <a:pt x="284" y="342"/>
                  </a:lnTo>
                  <a:lnTo>
                    <a:pt x="5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99" name="Freeform 91">
              <a:extLst>
                <a:ext uri="{FF2B5EF4-FFF2-40B4-BE49-F238E27FC236}">
                  <a16:creationId xmlns:a16="http://schemas.microsoft.com/office/drawing/2014/main" id="{5777592A-3286-4D67-96B4-448426DDFD5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925" y="5031"/>
              <a:ext cx="570" cy="444"/>
            </a:xfrm>
            <a:custGeom>
              <a:avLst/>
              <a:gdLst>
                <a:gd name="T0" fmla="*/ 570 w 570"/>
                <a:gd name="T1" fmla="*/ 444 h 444"/>
                <a:gd name="T2" fmla="*/ 565 w 570"/>
                <a:gd name="T3" fmla="*/ 443 h 444"/>
                <a:gd name="T4" fmla="*/ 0 w 570"/>
                <a:gd name="T5" fmla="*/ 306 h 444"/>
                <a:gd name="T6" fmla="*/ 158 w 570"/>
                <a:gd name="T7" fmla="*/ 0 h 444"/>
                <a:gd name="T8" fmla="*/ 570 w 570"/>
                <a:gd name="T9" fmla="*/ 444 h 444"/>
                <a:gd name="T10" fmla="*/ 4 w 570"/>
                <a:gd name="T11" fmla="*/ 305 h 444"/>
                <a:gd name="T12" fmla="*/ 562 w 570"/>
                <a:gd name="T13" fmla="*/ 439 h 444"/>
                <a:gd name="T14" fmla="*/ 158 w 570"/>
                <a:gd name="T15" fmla="*/ 5 h 444"/>
                <a:gd name="T16" fmla="*/ 4 w 570"/>
                <a:gd name="T17" fmla="*/ 305 h 4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70" h="444">
                  <a:moveTo>
                    <a:pt x="570" y="444"/>
                  </a:moveTo>
                  <a:lnTo>
                    <a:pt x="565" y="443"/>
                  </a:lnTo>
                  <a:lnTo>
                    <a:pt x="0" y="306"/>
                  </a:lnTo>
                  <a:lnTo>
                    <a:pt x="158" y="0"/>
                  </a:lnTo>
                  <a:lnTo>
                    <a:pt x="570" y="444"/>
                  </a:lnTo>
                  <a:close/>
                  <a:moveTo>
                    <a:pt x="4" y="305"/>
                  </a:moveTo>
                  <a:lnTo>
                    <a:pt x="562" y="439"/>
                  </a:lnTo>
                  <a:lnTo>
                    <a:pt x="158" y="5"/>
                  </a:lnTo>
                  <a:lnTo>
                    <a:pt x="4" y="30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0" name="Freeform 92">
              <a:extLst>
                <a:ext uri="{FF2B5EF4-FFF2-40B4-BE49-F238E27FC236}">
                  <a16:creationId xmlns:a16="http://schemas.microsoft.com/office/drawing/2014/main" id="{846EB119-3840-41DB-8CE1-E0690C8D720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81" y="4943"/>
              <a:ext cx="452" cy="533"/>
            </a:xfrm>
            <a:custGeom>
              <a:avLst/>
              <a:gdLst>
                <a:gd name="T0" fmla="*/ 410 w 452"/>
                <a:gd name="T1" fmla="*/ 533 h 533"/>
                <a:gd name="T2" fmla="*/ 409 w 452"/>
                <a:gd name="T3" fmla="*/ 531 h 533"/>
                <a:gd name="T4" fmla="*/ 0 w 452"/>
                <a:gd name="T5" fmla="*/ 90 h 533"/>
                <a:gd name="T6" fmla="*/ 452 w 452"/>
                <a:gd name="T7" fmla="*/ 0 h 533"/>
                <a:gd name="T8" fmla="*/ 452 w 452"/>
                <a:gd name="T9" fmla="*/ 2 h 533"/>
                <a:gd name="T10" fmla="*/ 410 w 452"/>
                <a:gd name="T11" fmla="*/ 533 h 533"/>
                <a:gd name="T12" fmla="*/ 4 w 452"/>
                <a:gd name="T13" fmla="*/ 92 h 533"/>
                <a:gd name="T14" fmla="*/ 409 w 452"/>
                <a:gd name="T15" fmla="*/ 527 h 533"/>
                <a:gd name="T16" fmla="*/ 450 w 452"/>
                <a:gd name="T17" fmla="*/ 3 h 533"/>
                <a:gd name="T18" fmla="*/ 4 w 452"/>
                <a:gd name="T19" fmla="*/ 92 h 5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52" h="533">
                  <a:moveTo>
                    <a:pt x="410" y="533"/>
                  </a:moveTo>
                  <a:lnTo>
                    <a:pt x="409" y="531"/>
                  </a:lnTo>
                  <a:lnTo>
                    <a:pt x="0" y="90"/>
                  </a:lnTo>
                  <a:lnTo>
                    <a:pt x="452" y="0"/>
                  </a:lnTo>
                  <a:lnTo>
                    <a:pt x="452" y="2"/>
                  </a:lnTo>
                  <a:lnTo>
                    <a:pt x="410" y="533"/>
                  </a:lnTo>
                  <a:close/>
                  <a:moveTo>
                    <a:pt x="4" y="92"/>
                  </a:moveTo>
                  <a:lnTo>
                    <a:pt x="409" y="527"/>
                  </a:lnTo>
                  <a:lnTo>
                    <a:pt x="450" y="3"/>
                  </a:lnTo>
                  <a:lnTo>
                    <a:pt x="4" y="9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1" name="Freeform 93">
              <a:extLst>
                <a:ext uri="{FF2B5EF4-FFF2-40B4-BE49-F238E27FC236}">
                  <a16:creationId xmlns:a16="http://schemas.microsoft.com/office/drawing/2014/main" id="{8D87AA9B-F672-411B-A96B-40E8CF4DB5B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81" y="4402"/>
              <a:ext cx="453" cy="634"/>
            </a:xfrm>
            <a:custGeom>
              <a:avLst/>
              <a:gdLst>
                <a:gd name="T0" fmla="*/ 0 w 453"/>
                <a:gd name="T1" fmla="*/ 634 h 634"/>
                <a:gd name="T2" fmla="*/ 1 w 453"/>
                <a:gd name="T3" fmla="*/ 632 h 634"/>
                <a:gd name="T4" fmla="*/ 235 w 453"/>
                <a:gd name="T5" fmla="*/ 0 h 634"/>
                <a:gd name="T6" fmla="*/ 453 w 453"/>
                <a:gd name="T7" fmla="*/ 544 h 634"/>
                <a:gd name="T8" fmla="*/ 0 w 453"/>
                <a:gd name="T9" fmla="*/ 634 h 634"/>
                <a:gd name="T10" fmla="*/ 235 w 453"/>
                <a:gd name="T11" fmla="*/ 7 h 634"/>
                <a:gd name="T12" fmla="*/ 4 w 453"/>
                <a:gd name="T13" fmla="*/ 631 h 634"/>
                <a:gd name="T14" fmla="*/ 450 w 453"/>
                <a:gd name="T15" fmla="*/ 542 h 634"/>
                <a:gd name="T16" fmla="*/ 235 w 453"/>
                <a:gd name="T17" fmla="*/ 7 h 6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53" h="634">
                  <a:moveTo>
                    <a:pt x="0" y="634"/>
                  </a:moveTo>
                  <a:lnTo>
                    <a:pt x="1" y="632"/>
                  </a:lnTo>
                  <a:lnTo>
                    <a:pt x="235" y="0"/>
                  </a:lnTo>
                  <a:lnTo>
                    <a:pt x="453" y="544"/>
                  </a:lnTo>
                  <a:lnTo>
                    <a:pt x="0" y="634"/>
                  </a:lnTo>
                  <a:close/>
                  <a:moveTo>
                    <a:pt x="235" y="7"/>
                  </a:moveTo>
                  <a:lnTo>
                    <a:pt x="4" y="631"/>
                  </a:lnTo>
                  <a:lnTo>
                    <a:pt x="450" y="542"/>
                  </a:lnTo>
                  <a:lnTo>
                    <a:pt x="235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2" name="Freeform 94">
              <a:extLst>
                <a:ext uri="{FF2B5EF4-FFF2-40B4-BE49-F238E27FC236}">
                  <a16:creationId xmlns:a16="http://schemas.microsoft.com/office/drawing/2014/main" id="{D1FC3CFB-6A9A-42BF-8593-3A8B8003DD3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82" y="4404"/>
              <a:ext cx="236" cy="638"/>
            </a:xfrm>
            <a:custGeom>
              <a:avLst/>
              <a:gdLst>
                <a:gd name="T0" fmla="*/ 0 w 236"/>
                <a:gd name="T1" fmla="*/ 638 h 638"/>
                <a:gd name="T2" fmla="*/ 23 w 236"/>
                <a:gd name="T3" fmla="*/ 104 h 638"/>
                <a:gd name="T4" fmla="*/ 236 w 236"/>
                <a:gd name="T5" fmla="*/ 0 h 638"/>
                <a:gd name="T6" fmla="*/ 235 w 236"/>
                <a:gd name="T7" fmla="*/ 3 h 638"/>
                <a:gd name="T8" fmla="*/ 0 w 236"/>
                <a:gd name="T9" fmla="*/ 638 h 638"/>
                <a:gd name="T10" fmla="*/ 25 w 236"/>
                <a:gd name="T11" fmla="*/ 106 h 638"/>
                <a:gd name="T12" fmla="*/ 3 w 236"/>
                <a:gd name="T13" fmla="*/ 622 h 638"/>
                <a:gd name="T14" fmla="*/ 232 w 236"/>
                <a:gd name="T15" fmla="*/ 4 h 638"/>
                <a:gd name="T16" fmla="*/ 25 w 236"/>
                <a:gd name="T17" fmla="*/ 106 h 6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6" h="638">
                  <a:moveTo>
                    <a:pt x="0" y="638"/>
                  </a:moveTo>
                  <a:lnTo>
                    <a:pt x="23" y="104"/>
                  </a:lnTo>
                  <a:lnTo>
                    <a:pt x="236" y="0"/>
                  </a:lnTo>
                  <a:lnTo>
                    <a:pt x="235" y="3"/>
                  </a:lnTo>
                  <a:lnTo>
                    <a:pt x="0" y="638"/>
                  </a:lnTo>
                  <a:close/>
                  <a:moveTo>
                    <a:pt x="25" y="106"/>
                  </a:moveTo>
                  <a:lnTo>
                    <a:pt x="3" y="622"/>
                  </a:lnTo>
                  <a:lnTo>
                    <a:pt x="232" y="4"/>
                  </a:lnTo>
                  <a:lnTo>
                    <a:pt x="25" y="10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3" name="Freeform 95">
              <a:extLst>
                <a:ext uri="{FF2B5EF4-FFF2-40B4-BE49-F238E27FC236}">
                  <a16:creationId xmlns:a16="http://schemas.microsoft.com/office/drawing/2014/main" id="{FEB890AF-3017-48F1-8C9B-FC1BAFEC230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894" y="3856"/>
              <a:ext cx="424" cy="655"/>
            </a:xfrm>
            <a:custGeom>
              <a:avLst/>
              <a:gdLst>
                <a:gd name="T0" fmla="*/ 212 w 424"/>
                <a:gd name="T1" fmla="*/ 655 h 655"/>
                <a:gd name="T2" fmla="*/ 211 w 424"/>
                <a:gd name="T3" fmla="*/ 654 h 655"/>
                <a:gd name="T4" fmla="*/ 0 w 424"/>
                <a:gd name="T5" fmla="*/ 0 h 655"/>
                <a:gd name="T6" fmla="*/ 424 w 424"/>
                <a:gd name="T7" fmla="*/ 551 h 655"/>
                <a:gd name="T8" fmla="*/ 212 w 424"/>
                <a:gd name="T9" fmla="*/ 655 h 655"/>
                <a:gd name="T10" fmla="*/ 7 w 424"/>
                <a:gd name="T11" fmla="*/ 13 h 655"/>
                <a:gd name="T12" fmla="*/ 213 w 424"/>
                <a:gd name="T13" fmla="*/ 651 h 655"/>
                <a:gd name="T14" fmla="*/ 420 w 424"/>
                <a:gd name="T15" fmla="*/ 550 h 655"/>
                <a:gd name="T16" fmla="*/ 7 w 424"/>
                <a:gd name="T17" fmla="*/ 13 h 6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24" h="655">
                  <a:moveTo>
                    <a:pt x="212" y="655"/>
                  </a:moveTo>
                  <a:lnTo>
                    <a:pt x="211" y="654"/>
                  </a:lnTo>
                  <a:lnTo>
                    <a:pt x="0" y="0"/>
                  </a:lnTo>
                  <a:lnTo>
                    <a:pt x="424" y="551"/>
                  </a:lnTo>
                  <a:lnTo>
                    <a:pt x="212" y="655"/>
                  </a:lnTo>
                  <a:close/>
                  <a:moveTo>
                    <a:pt x="7" y="13"/>
                  </a:moveTo>
                  <a:lnTo>
                    <a:pt x="213" y="651"/>
                  </a:lnTo>
                  <a:lnTo>
                    <a:pt x="420" y="550"/>
                  </a:lnTo>
                  <a:lnTo>
                    <a:pt x="7" y="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4" name="Freeform 96">
              <a:extLst>
                <a:ext uri="{FF2B5EF4-FFF2-40B4-BE49-F238E27FC236}">
                  <a16:creationId xmlns:a16="http://schemas.microsoft.com/office/drawing/2014/main" id="{798311BE-2F89-4470-9CFA-16911E1D144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552" y="3861"/>
              <a:ext cx="557" cy="652"/>
            </a:xfrm>
            <a:custGeom>
              <a:avLst/>
              <a:gdLst>
                <a:gd name="T0" fmla="*/ 557 w 557"/>
                <a:gd name="T1" fmla="*/ 652 h 652"/>
                <a:gd name="T2" fmla="*/ 0 w 557"/>
                <a:gd name="T3" fmla="*/ 154 h 652"/>
                <a:gd name="T4" fmla="*/ 347 w 557"/>
                <a:gd name="T5" fmla="*/ 0 h 652"/>
                <a:gd name="T6" fmla="*/ 347 w 557"/>
                <a:gd name="T7" fmla="*/ 1 h 652"/>
                <a:gd name="T8" fmla="*/ 557 w 557"/>
                <a:gd name="T9" fmla="*/ 652 h 652"/>
                <a:gd name="T10" fmla="*/ 4 w 557"/>
                <a:gd name="T11" fmla="*/ 155 h 652"/>
                <a:gd name="T12" fmla="*/ 552 w 557"/>
                <a:gd name="T13" fmla="*/ 644 h 652"/>
                <a:gd name="T14" fmla="*/ 344 w 557"/>
                <a:gd name="T15" fmla="*/ 3 h 652"/>
                <a:gd name="T16" fmla="*/ 4 w 557"/>
                <a:gd name="T17" fmla="*/ 155 h 6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57" h="652">
                  <a:moveTo>
                    <a:pt x="557" y="652"/>
                  </a:moveTo>
                  <a:lnTo>
                    <a:pt x="0" y="154"/>
                  </a:lnTo>
                  <a:lnTo>
                    <a:pt x="347" y="0"/>
                  </a:lnTo>
                  <a:lnTo>
                    <a:pt x="347" y="1"/>
                  </a:lnTo>
                  <a:lnTo>
                    <a:pt x="557" y="652"/>
                  </a:lnTo>
                  <a:close/>
                  <a:moveTo>
                    <a:pt x="4" y="155"/>
                  </a:moveTo>
                  <a:lnTo>
                    <a:pt x="552" y="644"/>
                  </a:lnTo>
                  <a:lnTo>
                    <a:pt x="344" y="3"/>
                  </a:lnTo>
                  <a:lnTo>
                    <a:pt x="4" y="15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5" name="Freeform 97">
              <a:extLst>
                <a:ext uri="{FF2B5EF4-FFF2-40B4-BE49-F238E27FC236}">
                  <a16:creationId xmlns:a16="http://schemas.microsoft.com/office/drawing/2014/main" id="{FFB5094F-7A8A-486D-8EA2-F43BA22E21D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553" y="3551"/>
              <a:ext cx="347" cy="467"/>
            </a:xfrm>
            <a:custGeom>
              <a:avLst/>
              <a:gdLst>
                <a:gd name="T0" fmla="*/ 0 w 347"/>
                <a:gd name="T1" fmla="*/ 467 h 467"/>
                <a:gd name="T2" fmla="*/ 0 w 347"/>
                <a:gd name="T3" fmla="*/ 464 h 467"/>
                <a:gd name="T4" fmla="*/ 57 w 347"/>
                <a:gd name="T5" fmla="*/ 0 h 467"/>
                <a:gd name="T6" fmla="*/ 347 w 347"/>
                <a:gd name="T7" fmla="*/ 312 h 467"/>
                <a:gd name="T8" fmla="*/ 344 w 347"/>
                <a:gd name="T9" fmla="*/ 313 h 467"/>
                <a:gd name="T10" fmla="*/ 0 w 347"/>
                <a:gd name="T11" fmla="*/ 467 h 467"/>
                <a:gd name="T12" fmla="*/ 60 w 347"/>
                <a:gd name="T13" fmla="*/ 6 h 467"/>
                <a:gd name="T14" fmla="*/ 3 w 347"/>
                <a:gd name="T15" fmla="*/ 462 h 467"/>
                <a:gd name="T16" fmla="*/ 342 w 347"/>
                <a:gd name="T17" fmla="*/ 311 h 467"/>
                <a:gd name="T18" fmla="*/ 60 w 347"/>
                <a:gd name="T19" fmla="*/ 6 h 4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7" h="467">
                  <a:moveTo>
                    <a:pt x="0" y="467"/>
                  </a:moveTo>
                  <a:lnTo>
                    <a:pt x="0" y="464"/>
                  </a:lnTo>
                  <a:lnTo>
                    <a:pt x="57" y="0"/>
                  </a:lnTo>
                  <a:lnTo>
                    <a:pt x="347" y="312"/>
                  </a:lnTo>
                  <a:lnTo>
                    <a:pt x="344" y="313"/>
                  </a:lnTo>
                  <a:lnTo>
                    <a:pt x="0" y="467"/>
                  </a:lnTo>
                  <a:close/>
                  <a:moveTo>
                    <a:pt x="60" y="6"/>
                  </a:moveTo>
                  <a:lnTo>
                    <a:pt x="3" y="462"/>
                  </a:lnTo>
                  <a:lnTo>
                    <a:pt x="342" y="311"/>
                  </a:lnTo>
                  <a:lnTo>
                    <a:pt x="60" y="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6" name="Freeform 98">
              <a:extLst>
                <a:ext uri="{FF2B5EF4-FFF2-40B4-BE49-F238E27FC236}">
                  <a16:creationId xmlns:a16="http://schemas.microsoft.com/office/drawing/2014/main" id="{6A6F4E01-546C-48FD-B7B1-3C7E0526906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018" y="3551"/>
              <a:ext cx="595" cy="465"/>
            </a:xfrm>
            <a:custGeom>
              <a:avLst/>
              <a:gdLst>
                <a:gd name="T0" fmla="*/ 537 w 595"/>
                <a:gd name="T1" fmla="*/ 465 h 465"/>
                <a:gd name="T2" fmla="*/ 536 w 595"/>
                <a:gd name="T3" fmla="*/ 465 h 465"/>
                <a:gd name="T4" fmla="*/ 0 w 595"/>
                <a:gd name="T5" fmla="*/ 372 h 465"/>
                <a:gd name="T6" fmla="*/ 3 w 595"/>
                <a:gd name="T7" fmla="*/ 370 h 465"/>
                <a:gd name="T8" fmla="*/ 595 w 595"/>
                <a:gd name="T9" fmla="*/ 0 h 465"/>
                <a:gd name="T10" fmla="*/ 595 w 595"/>
                <a:gd name="T11" fmla="*/ 2 h 465"/>
                <a:gd name="T12" fmla="*/ 537 w 595"/>
                <a:gd name="T13" fmla="*/ 465 h 465"/>
                <a:gd name="T14" fmla="*/ 6 w 595"/>
                <a:gd name="T15" fmla="*/ 370 h 465"/>
                <a:gd name="T16" fmla="*/ 535 w 595"/>
                <a:gd name="T17" fmla="*/ 463 h 465"/>
                <a:gd name="T18" fmla="*/ 591 w 595"/>
                <a:gd name="T19" fmla="*/ 5 h 465"/>
                <a:gd name="T20" fmla="*/ 6 w 595"/>
                <a:gd name="T21" fmla="*/ 370 h 4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5" h="465">
                  <a:moveTo>
                    <a:pt x="537" y="465"/>
                  </a:moveTo>
                  <a:lnTo>
                    <a:pt x="536" y="465"/>
                  </a:lnTo>
                  <a:lnTo>
                    <a:pt x="0" y="372"/>
                  </a:lnTo>
                  <a:lnTo>
                    <a:pt x="3" y="370"/>
                  </a:lnTo>
                  <a:lnTo>
                    <a:pt x="595" y="0"/>
                  </a:lnTo>
                  <a:lnTo>
                    <a:pt x="595" y="2"/>
                  </a:lnTo>
                  <a:lnTo>
                    <a:pt x="537" y="465"/>
                  </a:lnTo>
                  <a:close/>
                  <a:moveTo>
                    <a:pt x="6" y="370"/>
                  </a:moveTo>
                  <a:lnTo>
                    <a:pt x="535" y="463"/>
                  </a:lnTo>
                  <a:lnTo>
                    <a:pt x="591" y="5"/>
                  </a:lnTo>
                  <a:lnTo>
                    <a:pt x="6" y="37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7" name="Freeform 99">
              <a:extLst>
                <a:ext uri="{FF2B5EF4-FFF2-40B4-BE49-F238E27FC236}">
                  <a16:creationId xmlns:a16="http://schemas.microsoft.com/office/drawing/2014/main" id="{7D7FD41F-4DA5-4120-8F93-87EA9EE47B4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845" y="3550"/>
              <a:ext cx="773" cy="373"/>
            </a:xfrm>
            <a:custGeom>
              <a:avLst/>
              <a:gdLst>
                <a:gd name="T0" fmla="*/ 176 w 773"/>
                <a:gd name="T1" fmla="*/ 373 h 373"/>
                <a:gd name="T2" fmla="*/ 0 w 773"/>
                <a:gd name="T3" fmla="*/ 204 h 373"/>
                <a:gd name="T4" fmla="*/ 773 w 773"/>
                <a:gd name="T5" fmla="*/ 0 h 373"/>
                <a:gd name="T6" fmla="*/ 176 w 773"/>
                <a:gd name="T7" fmla="*/ 373 h 373"/>
                <a:gd name="T8" fmla="*/ 4 w 773"/>
                <a:gd name="T9" fmla="*/ 205 h 373"/>
                <a:gd name="T10" fmla="*/ 176 w 773"/>
                <a:gd name="T11" fmla="*/ 371 h 373"/>
                <a:gd name="T12" fmla="*/ 758 w 773"/>
                <a:gd name="T13" fmla="*/ 7 h 373"/>
                <a:gd name="T14" fmla="*/ 4 w 773"/>
                <a:gd name="T15" fmla="*/ 205 h 3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73" h="373">
                  <a:moveTo>
                    <a:pt x="176" y="373"/>
                  </a:moveTo>
                  <a:lnTo>
                    <a:pt x="0" y="204"/>
                  </a:lnTo>
                  <a:lnTo>
                    <a:pt x="773" y="0"/>
                  </a:lnTo>
                  <a:lnTo>
                    <a:pt x="176" y="373"/>
                  </a:lnTo>
                  <a:close/>
                  <a:moveTo>
                    <a:pt x="4" y="205"/>
                  </a:moveTo>
                  <a:lnTo>
                    <a:pt x="176" y="371"/>
                  </a:lnTo>
                  <a:lnTo>
                    <a:pt x="758" y="7"/>
                  </a:lnTo>
                  <a:lnTo>
                    <a:pt x="4" y="20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8" name="Freeform 100">
              <a:extLst>
                <a:ext uri="{FF2B5EF4-FFF2-40B4-BE49-F238E27FC236}">
                  <a16:creationId xmlns:a16="http://schemas.microsoft.com/office/drawing/2014/main" id="{023B9B48-5346-4F6C-9E33-26296F8989F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644" y="3753"/>
              <a:ext cx="380" cy="171"/>
            </a:xfrm>
            <a:custGeom>
              <a:avLst/>
              <a:gdLst>
                <a:gd name="T0" fmla="*/ 0 w 380"/>
                <a:gd name="T1" fmla="*/ 119 h 171"/>
                <a:gd name="T2" fmla="*/ 203 w 380"/>
                <a:gd name="T3" fmla="*/ 0 h 171"/>
                <a:gd name="T4" fmla="*/ 380 w 380"/>
                <a:gd name="T5" fmla="*/ 171 h 171"/>
                <a:gd name="T6" fmla="*/ 0 w 380"/>
                <a:gd name="T7" fmla="*/ 119 h 171"/>
                <a:gd name="T8" fmla="*/ 203 w 380"/>
                <a:gd name="T9" fmla="*/ 3 h 171"/>
                <a:gd name="T10" fmla="*/ 7 w 380"/>
                <a:gd name="T11" fmla="*/ 118 h 171"/>
                <a:gd name="T12" fmla="*/ 374 w 380"/>
                <a:gd name="T13" fmla="*/ 168 h 171"/>
                <a:gd name="T14" fmla="*/ 203 w 380"/>
                <a:gd name="T15" fmla="*/ 3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80" h="171">
                  <a:moveTo>
                    <a:pt x="0" y="119"/>
                  </a:moveTo>
                  <a:lnTo>
                    <a:pt x="203" y="0"/>
                  </a:lnTo>
                  <a:lnTo>
                    <a:pt x="380" y="171"/>
                  </a:lnTo>
                  <a:lnTo>
                    <a:pt x="0" y="119"/>
                  </a:lnTo>
                  <a:close/>
                  <a:moveTo>
                    <a:pt x="203" y="3"/>
                  </a:moveTo>
                  <a:lnTo>
                    <a:pt x="7" y="118"/>
                  </a:lnTo>
                  <a:lnTo>
                    <a:pt x="374" y="168"/>
                  </a:lnTo>
                  <a:lnTo>
                    <a:pt x="203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9" name="Freeform 101">
              <a:extLst>
                <a:ext uri="{FF2B5EF4-FFF2-40B4-BE49-F238E27FC236}">
                  <a16:creationId xmlns:a16="http://schemas.microsoft.com/office/drawing/2014/main" id="{B62CB1A4-4E28-4787-A455-53E485E75B4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466" y="3345"/>
              <a:ext cx="383" cy="529"/>
            </a:xfrm>
            <a:custGeom>
              <a:avLst/>
              <a:gdLst>
                <a:gd name="T0" fmla="*/ 180 w 383"/>
                <a:gd name="T1" fmla="*/ 529 h 529"/>
                <a:gd name="T2" fmla="*/ 0 w 383"/>
                <a:gd name="T3" fmla="*/ 0 h 529"/>
                <a:gd name="T4" fmla="*/ 383 w 383"/>
                <a:gd name="T5" fmla="*/ 410 h 529"/>
                <a:gd name="T6" fmla="*/ 180 w 383"/>
                <a:gd name="T7" fmla="*/ 529 h 529"/>
                <a:gd name="T8" fmla="*/ 6 w 383"/>
                <a:gd name="T9" fmla="*/ 10 h 529"/>
                <a:gd name="T10" fmla="*/ 183 w 383"/>
                <a:gd name="T11" fmla="*/ 525 h 529"/>
                <a:gd name="T12" fmla="*/ 379 w 383"/>
                <a:gd name="T13" fmla="*/ 409 h 529"/>
                <a:gd name="T14" fmla="*/ 6 w 383"/>
                <a:gd name="T15" fmla="*/ 10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83" h="529">
                  <a:moveTo>
                    <a:pt x="180" y="529"/>
                  </a:moveTo>
                  <a:lnTo>
                    <a:pt x="0" y="0"/>
                  </a:lnTo>
                  <a:lnTo>
                    <a:pt x="383" y="410"/>
                  </a:lnTo>
                  <a:lnTo>
                    <a:pt x="180" y="529"/>
                  </a:lnTo>
                  <a:close/>
                  <a:moveTo>
                    <a:pt x="6" y="10"/>
                  </a:moveTo>
                  <a:lnTo>
                    <a:pt x="183" y="525"/>
                  </a:lnTo>
                  <a:lnTo>
                    <a:pt x="379" y="409"/>
                  </a:lnTo>
                  <a:lnTo>
                    <a:pt x="6" y="1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0" name="Freeform 102">
              <a:extLst>
                <a:ext uri="{FF2B5EF4-FFF2-40B4-BE49-F238E27FC236}">
                  <a16:creationId xmlns:a16="http://schemas.microsoft.com/office/drawing/2014/main" id="{C4802E73-1FA4-4621-BF4E-C0EAD357CEF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22" y="3347"/>
              <a:ext cx="527" cy="695"/>
            </a:xfrm>
            <a:custGeom>
              <a:avLst/>
              <a:gdLst>
                <a:gd name="T0" fmla="*/ 0 w 527"/>
                <a:gd name="T1" fmla="*/ 695 h 695"/>
                <a:gd name="T2" fmla="*/ 348 w 527"/>
                <a:gd name="T3" fmla="*/ 0 h 695"/>
                <a:gd name="T4" fmla="*/ 527 w 527"/>
                <a:gd name="T5" fmla="*/ 525 h 695"/>
                <a:gd name="T6" fmla="*/ 525 w 527"/>
                <a:gd name="T7" fmla="*/ 525 h 695"/>
                <a:gd name="T8" fmla="*/ 0 w 527"/>
                <a:gd name="T9" fmla="*/ 695 h 695"/>
                <a:gd name="T10" fmla="*/ 347 w 527"/>
                <a:gd name="T11" fmla="*/ 7 h 695"/>
                <a:gd name="T12" fmla="*/ 4 w 527"/>
                <a:gd name="T13" fmla="*/ 690 h 695"/>
                <a:gd name="T14" fmla="*/ 524 w 527"/>
                <a:gd name="T15" fmla="*/ 524 h 695"/>
                <a:gd name="T16" fmla="*/ 347 w 527"/>
                <a:gd name="T17" fmla="*/ 7 h 6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27" h="695">
                  <a:moveTo>
                    <a:pt x="0" y="695"/>
                  </a:moveTo>
                  <a:lnTo>
                    <a:pt x="348" y="0"/>
                  </a:lnTo>
                  <a:lnTo>
                    <a:pt x="527" y="525"/>
                  </a:lnTo>
                  <a:lnTo>
                    <a:pt x="525" y="525"/>
                  </a:lnTo>
                  <a:lnTo>
                    <a:pt x="0" y="695"/>
                  </a:lnTo>
                  <a:close/>
                  <a:moveTo>
                    <a:pt x="347" y="7"/>
                  </a:moveTo>
                  <a:lnTo>
                    <a:pt x="4" y="690"/>
                  </a:lnTo>
                  <a:lnTo>
                    <a:pt x="524" y="524"/>
                  </a:lnTo>
                  <a:lnTo>
                    <a:pt x="347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1" name="Freeform 103">
              <a:extLst>
                <a:ext uri="{FF2B5EF4-FFF2-40B4-BE49-F238E27FC236}">
                  <a16:creationId xmlns:a16="http://schemas.microsoft.com/office/drawing/2014/main" id="{6A771CB9-0894-47CC-849C-CC67D190BEB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22" y="3869"/>
              <a:ext cx="530" cy="514"/>
            </a:xfrm>
            <a:custGeom>
              <a:avLst/>
              <a:gdLst>
                <a:gd name="T0" fmla="*/ 59 w 530"/>
                <a:gd name="T1" fmla="*/ 514 h 514"/>
                <a:gd name="T2" fmla="*/ 0 w 530"/>
                <a:gd name="T3" fmla="*/ 169 h 514"/>
                <a:gd name="T4" fmla="*/ 1 w 530"/>
                <a:gd name="T5" fmla="*/ 169 h 514"/>
                <a:gd name="T6" fmla="*/ 530 w 530"/>
                <a:gd name="T7" fmla="*/ 0 h 514"/>
                <a:gd name="T8" fmla="*/ 59 w 530"/>
                <a:gd name="T9" fmla="*/ 514 h 514"/>
                <a:gd name="T10" fmla="*/ 3 w 530"/>
                <a:gd name="T11" fmla="*/ 172 h 514"/>
                <a:gd name="T12" fmla="*/ 61 w 530"/>
                <a:gd name="T13" fmla="*/ 508 h 514"/>
                <a:gd name="T14" fmla="*/ 522 w 530"/>
                <a:gd name="T15" fmla="*/ 6 h 514"/>
                <a:gd name="T16" fmla="*/ 3 w 530"/>
                <a:gd name="T17" fmla="*/ 172 h 5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30" h="514">
                  <a:moveTo>
                    <a:pt x="59" y="514"/>
                  </a:moveTo>
                  <a:lnTo>
                    <a:pt x="0" y="169"/>
                  </a:lnTo>
                  <a:lnTo>
                    <a:pt x="1" y="169"/>
                  </a:lnTo>
                  <a:lnTo>
                    <a:pt x="530" y="0"/>
                  </a:lnTo>
                  <a:lnTo>
                    <a:pt x="59" y="514"/>
                  </a:lnTo>
                  <a:close/>
                  <a:moveTo>
                    <a:pt x="3" y="172"/>
                  </a:moveTo>
                  <a:lnTo>
                    <a:pt x="61" y="508"/>
                  </a:lnTo>
                  <a:lnTo>
                    <a:pt x="522" y="6"/>
                  </a:lnTo>
                  <a:lnTo>
                    <a:pt x="3" y="17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2" name="Freeform 104">
              <a:extLst>
                <a:ext uri="{FF2B5EF4-FFF2-40B4-BE49-F238E27FC236}">
                  <a16:creationId xmlns:a16="http://schemas.microsoft.com/office/drawing/2014/main" id="{5ACD4C5B-F74F-4662-81B8-63D6A4DF5B2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633" y="4037"/>
              <a:ext cx="551" cy="345"/>
            </a:xfrm>
            <a:custGeom>
              <a:avLst/>
              <a:gdLst>
                <a:gd name="T0" fmla="*/ 551 w 551"/>
                <a:gd name="T1" fmla="*/ 345 h 345"/>
                <a:gd name="T2" fmla="*/ 0 w 551"/>
                <a:gd name="T3" fmla="*/ 143 h 345"/>
                <a:gd name="T4" fmla="*/ 492 w 551"/>
                <a:gd name="T5" fmla="*/ 0 h 345"/>
                <a:gd name="T6" fmla="*/ 551 w 551"/>
                <a:gd name="T7" fmla="*/ 345 h 345"/>
                <a:gd name="T8" fmla="*/ 8 w 551"/>
                <a:gd name="T9" fmla="*/ 144 h 345"/>
                <a:gd name="T10" fmla="*/ 547 w 551"/>
                <a:gd name="T11" fmla="*/ 341 h 345"/>
                <a:gd name="T12" fmla="*/ 490 w 551"/>
                <a:gd name="T13" fmla="*/ 4 h 345"/>
                <a:gd name="T14" fmla="*/ 8 w 551"/>
                <a:gd name="T15" fmla="*/ 144 h 3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51" h="345">
                  <a:moveTo>
                    <a:pt x="551" y="345"/>
                  </a:moveTo>
                  <a:lnTo>
                    <a:pt x="0" y="143"/>
                  </a:lnTo>
                  <a:lnTo>
                    <a:pt x="492" y="0"/>
                  </a:lnTo>
                  <a:lnTo>
                    <a:pt x="551" y="345"/>
                  </a:lnTo>
                  <a:close/>
                  <a:moveTo>
                    <a:pt x="8" y="144"/>
                  </a:moveTo>
                  <a:lnTo>
                    <a:pt x="547" y="341"/>
                  </a:lnTo>
                  <a:lnTo>
                    <a:pt x="490" y="4"/>
                  </a:lnTo>
                  <a:lnTo>
                    <a:pt x="8" y="14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3" name="Freeform 105">
              <a:extLst>
                <a:ext uri="{FF2B5EF4-FFF2-40B4-BE49-F238E27FC236}">
                  <a16:creationId xmlns:a16="http://schemas.microsoft.com/office/drawing/2014/main" id="{D2B50A70-0C9C-4AAC-A512-0D5916895E6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634" y="3444"/>
              <a:ext cx="491" cy="738"/>
            </a:xfrm>
            <a:custGeom>
              <a:avLst/>
              <a:gdLst>
                <a:gd name="T0" fmla="*/ 0 w 491"/>
                <a:gd name="T1" fmla="*/ 738 h 738"/>
                <a:gd name="T2" fmla="*/ 1 w 491"/>
                <a:gd name="T3" fmla="*/ 736 h 738"/>
                <a:gd name="T4" fmla="*/ 355 w 491"/>
                <a:gd name="T5" fmla="*/ 0 h 738"/>
                <a:gd name="T6" fmla="*/ 491 w 491"/>
                <a:gd name="T7" fmla="*/ 597 h 738"/>
                <a:gd name="T8" fmla="*/ 0 w 491"/>
                <a:gd name="T9" fmla="*/ 738 h 738"/>
                <a:gd name="T10" fmla="*/ 355 w 491"/>
                <a:gd name="T11" fmla="*/ 7 h 738"/>
                <a:gd name="T12" fmla="*/ 4 w 491"/>
                <a:gd name="T13" fmla="*/ 735 h 738"/>
                <a:gd name="T14" fmla="*/ 488 w 491"/>
                <a:gd name="T15" fmla="*/ 594 h 738"/>
                <a:gd name="T16" fmla="*/ 355 w 491"/>
                <a:gd name="T17" fmla="*/ 7 h 7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91" h="738">
                  <a:moveTo>
                    <a:pt x="0" y="738"/>
                  </a:moveTo>
                  <a:lnTo>
                    <a:pt x="1" y="736"/>
                  </a:lnTo>
                  <a:lnTo>
                    <a:pt x="355" y="0"/>
                  </a:lnTo>
                  <a:lnTo>
                    <a:pt x="491" y="597"/>
                  </a:lnTo>
                  <a:lnTo>
                    <a:pt x="0" y="738"/>
                  </a:lnTo>
                  <a:close/>
                  <a:moveTo>
                    <a:pt x="355" y="7"/>
                  </a:moveTo>
                  <a:lnTo>
                    <a:pt x="4" y="735"/>
                  </a:lnTo>
                  <a:lnTo>
                    <a:pt x="488" y="594"/>
                  </a:lnTo>
                  <a:lnTo>
                    <a:pt x="355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4" name="Freeform 106">
              <a:extLst>
                <a:ext uri="{FF2B5EF4-FFF2-40B4-BE49-F238E27FC236}">
                  <a16:creationId xmlns:a16="http://schemas.microsoft.com/office/drawing/2014/main" id="{C1F5C1E0-C108-46E4-917D-338BAD5D1A3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988" y="3348"/>
              <a:ext cx="483" cy="695"/>
            </a:xfrm>
            <a:custGeom>
              <a:avLst/>
              <a:gdLst>
                <a:gd name="T0" fmla="*/ 135 w 483"/>
                <a:gd name="T1" fmla="*/ 695 h 695"/>
                <a:gd name="T2" fmla="*/ 135 w 483"/>
                <a:gd name="T3" fmla="*/ 691 h 695"/>
                <a:gd name="T4" fmla="*/ 0 w 483"/>
                <a:gd name="T5" fmla="*/ 98 h 695"/>
                <a:gd name="T6" fmla="*/ 483 w 483"/>
                <a:gd name="T7" fmla="*/ 0 h 695"/>
                <a:gd name="T8" fmla="*/ 135 w 483"/>
                <a:gd name="T9" fmla="*/ 695 h 695"/>
                <a:gd name="T10" fmla="*/ 2 w 483"/>
                <a:gd name="T11" fmla="*/ 100 h 695"/>
                <a:gd name="T12" fmla="*/ 136 w 483"/>
                <a:gd name="T13" fmla="*/ 688 h 695"/>
                <a:gd name="T14" fmla="*/ 478 w 483"/>
                <a:gd name="T15" fmla="*/ 4 h 695"/>
                <a:gd name="T16" fmla="*/ 2 w 483"/>
                <a:gd name="T17" fmla="*/ 100 h 6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83" h="695">
                  <a:moveTo>
                    <a:pt x="135" y="695"/>
                  </a:moveTo>
                  <a:lnTo>
                    <a:pt x="135" y="691"/>
                  </a:lnTo>
                  <a:lnTo>
                    <a:pt x="0" y="98"/>
                  </a:lnTo>
                  <a:lnTo>
                    <a:pt x="483" y="0"/>
                  </a:lnTo>
                  <a:lnTo>
                    <a:pt x="135" y="695"/>
                  </a:lnTo>
                  <a:close/>
                  <a:moveTo>
                    <a:pt x="2" y="100"/>
                  </a:moveTo>
                  <a:lnTo>
                    <a:pt x="136" y="688"/>
                  </a:lnTo>
                  <a:lnTo>
                    <a:pt x="478" y="4"/>
                  </a:lnTo>
                  <a:lnTo>
                    <a:pt x="2" y="10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5" name="Freeform 107">
              <a:extLst>
                <a:ext uri="{FF2B5EF4-FFF2-40B4-BE49-F238E27FC236}">
                  <a16:creationId xmlns:a16="http://schemas.microsoft.com/office/drawing/2014/main" id="{7BEF0C74-2D47-4B4D-ACE3-70EB02CCA7A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462" y="2891"/>
              <a:ext cx="358" cy="539"/>
            </a:xfrm>
            <a:custGeom>
              <a:avLst/>
              <a:gdLst>
                <a:gd name="T0" fmla="*/ 358 w 358"/>
                <a:gd name="T1" fmla="*/ 539 h 539"/>
                <a:gd name="T2" fmla="*/ 5 w 358"/>
                <a:gd name="T3" fmla="*/ 461 h 539"/>
                <a:gd name="T4" fmla="*/ 0 w 358"/>
                <a:gd name="T5" fmla="*/ 0 h 539"/>
                <a:gd name="T6" fmla="*/ 358 w 358"/>
                <a:gd name="T7" fmla="*/ 539 h 539"/>
                <a:gd name="T8" fmla="*/ 8 w 358"/>
                <a:gd name="T9" fmla="*/ 458 h 539"/>
                <a:gd name="T10" fmla="*/ 353 w 358"/>
                <a:gd name="T11" fmla="*/ 534 h 539"/>
                <a:gd name="T12" fmla="*/ 3 w 358"/>
                <a:gd name="T13" fmla="*/ 8 h 539"/>
                <a:gd name="T14" fmla="*/ 8 w 358"/>
                <a:gd name="T15" fmla="*/ 458 h 5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58" h="539">
                  <a:moveTo>
                    <a:pt x="358" y="539"/>
                  </a:moveTo>
                  <a:lnTo>
                    <a:pt x="5" y="461"/>
                  </a:lnTo>
                  <a:lnTo>
                    <a:pt x="0" y="0"/>
                  </a:lnTo>
                  <a:lnTo>
                    <a:pt x="358" y="539"/>
                  </a:lnTo>
                  <a:close/>
                  <a:moveTo>
                    <a:pt x="8" y="458"/>
                  </a:moveTo>
                  <a:lnTo>
                    <a:pt x="353" y="534"/>
                  </a:lnTo>
                  <a:lnTo>
                    <a:pt x="3" y="8"/>
                  </a:lnTo>
                  <a:lnTo>
                    <a:pt x="8" y="45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6" name="Freeform 108">
              <a:extLst>
                <a:ext uri="{FF2B5EF4-FFF2-40B4-BE49-F238E27FC236}">
                  <a16:creationId xmlns:a16="http://schemas.microsoft.com/office/drawing/2014/main" id="{8595E8BC-EBB1-4FE4-9457-AB48EC20A0D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462" y="3347"/>
              <a:ext cx="441" cy="265"/>
            </a:xfrm>
            <a:custGeom>
              <a:avLst/>
              <a:gdLst>
                <a:gd name="T0" fmla="*/ 441 w 441"/>
                <a:gd name="T1" fmla="*/ 265 h 265"/>
                <a:gd name="T2" fmla="*/ 0 w 441"/>
                <a:gd name="T3" fmla="*/ 0 h 265"/>
                <a:gd name="T4" fmla="*/ 356 w 441"/>
                <a:gd name="T5" fmla="*/ 80 h 265"/>
                <a:gd name="T6" fmla="*/ 441 w 441"/>
                <a:gd name="T7" fmla="*/ 265 h 265"/>
                <a:gd name="T8" fmla="*/ 15 w 441"/>
                <a:gd name="T9" fmla="*/ 6 h 265"/>
                <a:gd name="T10" fmla="*/ 436 w 441"/>
                <a:gd name="T11" fmla="*/ 259 h 265"/>
                <a:gd name="T12" fmla="*/ 355 w 441"/>
                <a:gd name="T13" fmla="*/ 82 h 265"/>
                <a:gd name="T14" fmla="*/ 15 w 441"/>
                <a:gd name="T15" fmla="*/ 6 h 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41" h="265">
                  <a:moveTo>
                    <a:pt x="441" y="265"/>
                  </a:moveTo>
                  <a:lnTo>
                    <a:pt x="0" y="0"/>
                  </a:lnTo>
                  <a:lnTo>
                    <a:pt x="356" y="80"/>
                  </a:lnTo>
                  <a:lnTo>
                    <a:pt x="441" y="265"/>
                  </a:lnTo>
                  <a:close/>
                  <a:moveTo>
                    <a:pt x="15" y="6"/>
                  </a:moveTo>
                  <a:lnTo>
                    <a:pt x="436" y="259"/>
                  </a:lnTo>
                  <a:lnTo>
                    <a:pt x="355" y="82"/>
                  </a:lnTo>
                  <a:lnTo>
                    <a:pt x="15" y="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7" name="Freeform 109">
              <a:extLst>
                <a:ext uri="{FF2B5EF4-FFF2-40B4-BE49-F238E27FC236}">
                  <a16:creationId xmlns:a16="http://schemas.microsoft.com/office/drawing/2014/main" id="{1C2165DE-5E37-4F23-B943-29A4C909ADC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816" y="3172"/>
              <a:ext cx="703" cy="439"/>
            </a:xfrm>
            <a:custGeom>
              <a:avLst/>
              <a:gdLst>
                <a:gd name="T0" fmla="*/ 84 w 703"/>
                <a:gd name="T1" fmla="*/ 439 h 439"/>
                <a:gd name="T2" fmla="*/ 0 w 703"/>
                <a:gd name="T3" fmla="*/ 255 h 439"/>
                <a:gd name="T4" fmla="*/ 1 w 703"/>
                <a:gd name="T5" fmla="*/ 255 h 439"/>
                <a:gd name="T6" fmla="*/ 703 w 703"/>
                <a:gd name="T7" fmla="*/ 0 h 439"/>
                <a:gd name="T8" fmla="*/ 84 w 703"/>
                <a:gd name="T9" fmla="*/ 439 h 439"/>
                <a:gd name="T10" fmla="*/ 3 w 703"/>
                <a:gd name="T11" fmla="*/ 257 h 439"/>
                <a:gd name="T12" fmla="*/ 85 w 703"/>
                <a:gd name="T13" fmla="*/ 435 h 439"/>
                <a:gd name="T14" fmla="*/ 687 w 703"/>
                <a:gd name="T15" fmla="*/ 9 h 439"/>
                <a:gd name="T16" fmla="*/ 3 w 703"/>
                <a:gd name="T17" fmla="*/ 257 h 4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03" h="439">
                  <a:moveTo>
                    <a:pt x="84" y="439"/>
                  </a:moveTo>
                  <a:lnTo>
                    <a:pt x="0" y="255"/>
                  </a:lnTo>
                  <a:lnTo>
                    <a:pt x="1" y="255"/>
                  </a:lnTo>
                  <a:lnTo>
                    <a:pt x="703" y="0"/>
                  </a:lnTo>
                  <a:lnTo>
                    <a:pt x="84" y="439"/>
                  </a:lnTo>
                  <a:close/>
                  <a:moveTo>
                    <a:pt x="3" y="257"/>
                  </a:moveTo>
                  <a:lnTo>
                    <a:pt x="85" y="435"/>
                  </a:lnTo>
                  <a:lnTo>
                    <a:pt x="687" y="9"/>
                  </a:lnTo>
                  <a:lnTo>
                    <a:pt x="3" y="25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8" name="Freeform 110">
              <a:extLst>
                <a:ext uri="{FF2B5EF4-FFF2-40B4-BE49-F238E27FC236}">
                  <a16:creationId xmlns:a16="http://schemas.microsoft.com/office/drawing/2014/main" id="{19C831EA-3A95-46D0-93DF-41AD30A91AC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461" y="2893"/>
              <a:ext cx="1055" cy="536"/>
            </a:xfrm>
            <a:custGeom>
              <a:avLst/>
              <a:gdLst>
                <a:gd name="T0" fmla="*/ 356 w 1055"/>
                <a:gd name="T1" fmla="*/ 536 h 536"/>
                <a:gd name="T2" fmla="*/ 356 w 1055"/>
                <a:gd name="T3" fmla="*/ 536 h 536"/>
                <a:gd name="T4" fmla="*/ 0 w 1055"/>
                <a:gd name="T5" fmla="*/ 0 h 536"/>
                <a:gd name="T6" fmla="*/ 3 w 1055"/>
                <a:gd name="T7" fmla="*/ 1 h 536"/>
                <a:gd name="T8" fmla="*/ 1055 w 1055"/>
                <a:gd name="T9" fmla="*/ 284 h 536"/>
                <a:gd name="T10" fmla="*/ 356 w 1055"/>
                <a:gd name="T11" fmla="*/ 536 h 536"/>
                <a:gd name="T12" fmla="*/ 5 w 1055"/>
                <a:gd name="T13" fmla="*/ 5 h 536"/>
                <a:gd name="T14" fmla="*/ 357 w 1055"/>
                <a:gd name="T15" fmla="*/ 534 h 536"/>
                <a:gd name="T16" fmla="*/ 1047 w 1055"/>
                <a:gd name="T17" fmla="*/ 284 h 536"/>
                <a:gd name="T18" fmla="*/ 5 w 1055"/>
                <a:gd name="T19" fmla="*/ 5 h 5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55" h="536">
                  <a:moveTo>
                    <a:pt x="356" y="536"/>
                  </a:moveTo>
                  <a:lnTo>
                    <a:pt x="356" y="536"/>
                  </a:lnTo>
                  <a:lnTo>
                    <a:pt x="0" y="0"/>
                  </a:lnTo>
                  <a:lnTo>
                    <a:pt x="3" y="1"/>
                  </a:lnTo>
                  <a:lnTo>
                    <a:pt x="1055" y="284"/>
                  </a:lnTo>
                  <a:lnTo>
                    <a:pt x="356" y="536"/>
                  </a:lnTo>
                  <a:close/>
                  <a:moveTo>
                    <a:pt x="5" y="5"/>
                  </a:moveTo>
                  <a:lnTo>
                    <a:pt x="357" y="534"/>
                  </a:lnTo>
                  <a:lnTo>
                    <a:pt x="1047" y="284"/>
                  </a:lnTo>
                  <a:lnTo>
                    <a:pt x="5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9" name="Freeform 111">
              <a:extLst>
                <a:ext uri="{FF2B5EF4-FFF2-40B4-BE49-F238E27FC236}">
                  <a16:creationId xmlns:a16="http://schemas.microsoft.com/office/drawing/2014/main" id="{4B7EECAA-E160-4549-83B8-F51DC286DCE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455" y="2861"/>
              <a:ext cx="1060" cy="318"/>
            </a:xfrm>
            <a:custGeom>
              <a:avLst/>
              <a:gdLst>
                <a:gd name="T0" fmla="*/ 1060 w 1060"/>
                <a:gd name="T1" fmla="*/ 318 h 318"/>
                <a:gd name="T2" fmla="*/ 1056 w 1060"/>
                <a:gd name="T3" fmla="*/ 317 h 318"/>
                <a:gd name="T4" fmla="*/ 0 w 1060"/>
                <a:gd name="T5" fmla="*/ 33 h 318"/>
                <a:gd name="T6" fmla="*/ 846 w 1060"/>
                <a:gd name="T7" fmla="*/ 0 h 318"/>
                <a:gd name="T8" fmla="*/ 846 w 1060"/>
                <a:gd name="T9" fmla="*/ 0 h 318"/>
                <a:gd name="T10" fmla="*/ 1060 w 1060"/>
                <a:gd name="T11" fmla="*/ 318 h 318"/>
                <a:gd name="T12" fmla="*/ 17 w 1060"/>
                <a:gd name="T13" fmla="*/ 36 h 318"/>
                <a:gd name="T14" fmla="*/ 1054 w 1060"/>
                <a:gd name="T15" fmla="*/ 313 h 318"/>
                <a:gd name="T16" fmla="*/ 845 w 1060"/>
                <a:gd name="T17" fmla="*/ 2 h 318"/>
                <a:gd name="T18" fmla="*/ 17 w 1060"/>
                <a:gd name="T19" fmla="*/ 36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60" h="318">
                  <a:moveTo>
                    <a:pt x="1060" y="318"/>
                  </a:moveTo>
                  <a:lnTo>
                    <a:pt x="1056" y="317"/>
                  </a:lnTo>
                  <a:lnTo>
                    <a:pt x="0" y="33"/>
                  </a:lnTo>
                  <a:lnTo>
                    <a:pt x="846" y="0"/>
                  </a:lnTo>
                  <a:lnTo>
                    <a:pt x="846" y="0"/>
                  </a:lnTo>
                  <a:lnTo>
                    <a:pt x="1060" y="318"/>
                  </a:lnTo>
                  <a:close/>
                  <a:moveTo>
                    <a:pt x="17" y="36"/>
                  </a:moveTo>
                  <a:lnTo>
                    <a:pt x="1054" y="313"/>
                  </a:lnTo>
                  <a:lnTo>
                    <a:pt x="845" y="2"/>
                  </a:lnTo>
                  <a:lnTo>
                    <a:pt x="17" y="3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0" name="Freeform 112">
              <a:extLst>
                <a:ext uri="{FF2B5EF4-FFF2-40B4-BE49-F238E27FC236}">
                  <a16:creationId xmlns:a16="http://schemas.microsoft.com/office/drawing/2014/main" id="{D8036D54-518A-4E48-BBAB-FA009939C19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297" y="2860"/>
              <a:ext cx="931" cy="345"/>
            </a:xfrm>
            <a:custGeom>
              <a:avLst/>
              <a:gdLst>
                <a:gd name="T0" fmla="*/ 214 w 931"/>
                <a:gd name="T1" fmla="*/ 318 h 345"/>
                <a:gd name="T2" fmla="*/ 213 w 931"/>
                <a:gd name="T3" fmla="*/ 318 h 345"/>
                <a:gd name="T4" fmla="*/ 0 w 931"/>
                <a:gd name="T5" fmla="*/ 0 h 345"/>
                <a:gd name="T6" fmla="*/ 931 w 931"/>
                <a:gd name="T7" fmla="*/ 345 h 345"/>
                <a:gd name="T8" fmla="*/ 214 w 931"/>
                <a:gd name="T9" fmla="*/ 318 h 345"/>
                <a:gd name="T10" fmla="*/ 7 w 931"/>
                <a:gd name="T11" fmla="*/ 4 h 345"/>
                <a:gd name="T12" fmla="*/ 215 w 931"/>
                <a:gd name="T13" fmla="*/ 315 h 345"/>
                <a:gd name="T14" fmla="*/ 916 w 931"/>
                <a:gd name="T15" fmla="*/ 342 h 345"/>
                <a:gd name="T16" fmla="*/ 7 w 931"/>
                <a:gd name="T17" fmla="*/ 4 h 3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31" h="345">
                  <a:moveTo>
                    <a:pt x="214" y="318"/>
                  </a:moveTo>
                  <a:lnTo>
                    <a:pt x="213" y="318"/>
                  </a:lnTo>
                  <a:lnTo>
                    <a:pt x="0" y="0"/>
                  </a:lnTo>
                  <a:lnTo>
                    <a:pt x="931" y="345"/>
                  </a:lnTo>
                  <a:lnTo>
                    <a:pt x="214" y="318"/>
                  </a:lnTo>
                  <a:close/>
                  <a:moveTo>
                    <a:pt x="7" y="4"/>
                  </a:moveTo>
                  <a:lnTo>
                    <a:pt x="215" y="315"/>
                  </a:lnTo>
                  <a:lnTo>
                    <a:pt x="916" y="342"/>
                  </a:lnTo>
                  <a:lnTo>
                    <a:pt x="7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1" name="Freeform 113">
              <a:extLst>
                <a:ext uri="{FF2B5EF4-FFF2-40B4-BE49-F238E27FC236}">
                  <a16:creationId xmlns:a16="http://schemas.microsoft.com/office/drawing/2014/main" id="{33327728-CC64-4F9D-B894-47FD39883C5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985" y="2892"/>
              <a:ext cx="485" cy="558"/>
            </a:xfrm>
            <a:custGeom>
              <a:avLst/>
              <a:gdLst>
                <a:gd name="T0" fmla="*/ 0 w 485"/>
                <a:gd name="T1" fmla="*/ 558 h 558"/>
                <a:gd name="T2" fmla="*/ 480 w 485"/>
                <a:gd name="T3" fmla="*/ 0 h 558"/>
                <a:gd name="T4" fmla="*/ 485 w 485"/>
                <a:gd name="T5" fmla="*/ 460 h 558"/>
                <a:gd name="T6" fmla="*/ 0 w 485"/>
                <a:gd name="T7" fmla="*/ 558 h 558"/>
                <a:gd name="T8" fmla="*/ 477 w 485"/>
                <a:gd name="T9" fmla="*/ 7 h 558"/>
                <a:gd name="T10" fmla="*/ 7 w 485"/>
                <a:gd name="T11" fmla="*/ 553 h 558"/>
                <a:gd name="T12" fmla="*/ 482 w 485"/>
                <a:gd name="T13" fmla="*/ 457 h 558"/>
                <a:gd name="T14" fmla="*/ 477 w 485"/>
                <a:gd name="T15" fmla="*/ 7 h 5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85" h="558">
                  <a:moveTo>
                    <a:pt x="0" y="558"/>
                  </a:moveTo>
                  <a:lnTo>
                    <a:pt x="480" y="0"/>
                  </a:lnTo>
                  <a:lnTo>
                    <a:pt x="485" y="460"/>
                  </a:lnTo>
                  <a:lnTo>
                    <a:pt x="0" y="558"/>
                  </a:lnTo>
                  <a:close/>
                  <a:moveTo>
                    <a:pt x="477" y="7"/>
                  </a:moveTo>
                  <a:lnTo>
                    <a:pt x="7" y="553"/>
                  </a:lnTo>
                  <a:lnTo>
                    <a:pt x="482" y="457"/>
                  </a:lnTo>
                  <a:lnTo>
                    <a:pt x="477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2" name="Freeform 114">
              <a:extLst>
                <a:ext uri="{FF2B5EF4-FFF2-40B4-BE49-F238E27FC236}">
                  <a16:creationId xmlns:a16="http://schemas.microsoft.com/office/drawing/2014/main" id="{80C6D87F-80B5-44EC-B1FF-11094D86463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487" y="2892"/>
              <a:ext cx="980" cy="556"/>
            </a:xfrm>
            <a:custGeom>
              <a:avLst/>
              <a:gdLst>
                <a:gd name="T0" fmla="*/ 502 w 980"/>
                <a:gd name="T1" fmla="*/ 556 h 556"/>
                <a:gd name="T2" fmla="*/ 502 w 980"/>
                <a:gd name="T3" fmla="*/ 556 h 556"/>
                <a:gd name="T4" fmla="*/ 0 w 980"/>
                <a:gd name="T5" fmla="*/ 354 h 556"/>
                <a:gd name="T6" fmla="*/ 980 w 980"/>
                <a:gd name="T7" fmla="*/ 0 h 556"/>
                <a:gd name="T8" fmla="*/ 502 w 980"/>
                <a:gd name="T9" fmla="*/ 556 h 556"/>
                <a:gd name="T10" fmla="*/ 7 w 980"/>
                <a:gd name="T11" fmla="*/ 354 h 556"/>
                <a:gd name="T12" fmla="*/ 502 w 980"/>
                <a:gd name="T13" fmla="*/ 554 h 556"/>
                <a:gd name="T14" fmla="*/ 972 w 980"/>
                <a:gd name="T15" fmla="*/ 6 h 556"/>
                <a:gd name="T16" fmla="*/ 7 w 980"/>
                <a:gd name="T17" fmla="*/ 354 h 5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80" h="556">
                  <a:moveTo>
                    <a:pt x="502" y="556"/>
                  </a:moveTo>
                  <a:lnTo>
                    <a:pt x="502" y="556"/>
                  </a:lnTo>
                  <a:lnTo>
                    <a:pt x="0" y="354"/>
                  </a:lnTo>
                  <a:lnTo>
                    <a:pt x="980" y="0"/>
                  </a:lnTo>
                  <a:lnTo>
                    <a:pt x="502" y="556"/>
                  </a:lnTo>
                  <a:close/>
                  <a:moveTo>
                    <a:pt x="7" y="354"/>
                  </a:moveTo>
                  <a:lnTo>
                    <a:pt x="502" y="554"/>
                  </a:lnTo>
                  <a:lnTo>
                    <a:pt x="972" y="6"/>
                  </a:lnTo>
                  <a:lnTo>
                    <a:pt x="7" y="35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3" name="Freeform 115">
              <a:extLst>
                <a:ext uri="{FF2B5EF4-FFF2-40B4-BE49-F238E27FC236}">
                  <a16:creationId xmlns:a16="http://schemas.microsoft.com/office/drawing/2014/main" id="{D1E52A0B-1B9A-4F59-9C68-00EAE73D9606}"/>
                </a:ext>
              </a:extLst>
            </p:cNvPr>
            <p:cNvSpPr>
              <a:spLocks/>
            </p:cNvSpPr>
            <p:nvPr/>
          </p:nvSpPr>
          <p:spPr bwMode="auto">
            <a:xfrm>
              <a:off x="6455" y="3212"/>
              <a:ext cx="65" cy="65"/>
            </a:xfrm>
            <a:custGeom>
              <a:avLst/>
              <a:gdLst>
                <a:gd name="T0" fmla="*/ 54 w 56"/>
                <a:gd name="T1" fmla="*/ 32 h 56"/>
                <a:gd name="T2" fmla="*/ 24 w 56"/>
                <a:gd name="T3" fmla="*/ 54 h 56"/>
                <a:gd name="T4" fmla="*/ 2 w 56"/>
                <a:gd name="T5" fmla="*/ 24 h 56"/>
                <a:gd name="T6" fmla="*/ 32 w 56"/>
                <a:gd name="T7" fmla="*/ 2 h 56"/>
                <a:gd name="T8" fmla="*/ 54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4" y="32"/>
                  </a:moveTo>
                  <a:cubicBezTo>
                    <a:pt x="52" y="47"/>
                    <a:pt x="38" y="56"/>
                    <a:pt x="24" y="54"/>
                  </a:cubicBezTo>
                  <a:cubicBezTo>
                    <a:pt x="10" y="52"/>
                    <a:pt x="0" y="38"/>
                    <a:pt x="2" y="24"/>
                  </a:cubicBezTo>
                  <a:cubicBezTo>
                    <a:pt x="5" y="10"/>
                    <a:pt x="18" y="0"/>
                    <a:pt x="32" y="2"/>
                  </a:cubicBezTo>
                  <a:cubicBezTo>
                    <a:pt x="47" y="5"/>
                    <a:pt x="56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4" name="Freeform 116">
              <a:extLst>
                <a:ext uri="{FF2B5EF4-FFF2-40B4-BE49-F238E27FC236}">
                  <a16:creationId xmlns:a16="http://schemas.microsoft.com/office/drawing/2014/main" id="{7DB7D24C-28EB-4926-BA40-3387F13B58CC}"/>
                </a:ext>
              </a:extLst>
            </p:cNvPr>
            <p:cNvSpPr>
              <a:spLocks/>
            </p:cNvSpPr>
            <p:nvPr/>
          </p:nvSpPr>
          <p:spPr bwMode="auto">
            <a:xfrm>
              <a:off x="6603" y="4147"/>
              <a:ext cx="64" cy="64"/>
            </a:xfrm>
            <a:custGeom>
              <a:avLst/>
              <a:gdLst>
                <a:gd name="T0" fmla="*/ 53 w 56"/>
                <a:gd name="T1" fmla="*/ 32 h 56"/>
                <a:gd name="T2" fmla="*/ 24 w 56"/>
                <a:gd name="T3" fmla="*/ 54 h 56"/>
                <a:gd name="T4" fmla="*/ 2 w 56"/>
                <a:gd name="T5" fmla="*/ 24 h 56"/>
                <a:gd name="T6" fmla="*/ 32 w 56"/>
                <a:gd name="T7" fmla="*/ 2 h 56"/>
                <a:gd name="T8" fmla="*/ 53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3" y="32"/>
                  </a:moveTo>
                  <a:cubicBezTo>
                    <a:pt x="51" y="47"/>
                    <a:pt x="38" y="56"/>
                    <a:pt x="24" y="54"/>
                  </a:cubicBezTo>
                  <a:cubicBezTo>
                    <a:pt x="9" y="52"/>
                    <a:pt x="0" y="39"/>
                    <a:pt x="2" y="24"/>
                  </a:cubicBezTo>
                  <a:cubicBezTo>
                    <a:pt x="4" y="10"/>
                    <a:pt x="17" y="0"/>
                    <a:pt x="32" y="2"/>
                  </a:cubicBezTo>
                  <a:cubicBezTo>
                    <a:pt x="46" y="5"/>
                    <a:pt x="56" y="18"/>
                    <a:pt x="53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5" name="Freeform 117">
              <a:extLst>
                <a:ext uri="{FF2B5EF4-FFF2-40B4-BE49-F238E27FC236}">
                  <a16:creationId xmlns:a16="http://schemas.microsoft.com/office/drawing/2014/main" id="{57C03472-4D0B-4EE1-B6DB-7B4C7D07E7BF}"/>
                </a:ext>
              </a:extLst>
            </p:cNvPr>
            <p:cNvSpPr>
              <a:spLocks/>
            </p:cNvSpPr>
            <p:nvPr/>
          </p:nvSpPr>
          <p:spPr bwMode="auto">
            <a:xfrm>
              <a:off x="7153" y="4342"/>
              <a:ext cx="64" cy="66"/>
            </a:xfrm>
            <a:custGeom>
              <a:avLst/>
              <a:gdLst>
                <a:gd name="T0" fmla="*/ 54 w 56"/>
                <a:gd name="T1" fmla="*/ 33 h 57"/>
                <a:gd name="T2" fmla="*/ 24 w 56"/>
                <a:gd name="T3" fmla="*/ 54 h 57"/>
                <a:gd name="T4" fmla="*/ 2 w 56"/>
                <a:gd name="T5" fmla="*/ 24 h 57"/>
                <a:gd name="T6" fmla="*/ 32 w 56"/>
                <a:gd name="T7" fmla="*/ 3 h 57"/>
                <a:gd name="T8" fmla="*/ 54 w 56"/>
                <a:gd name="T9" fmla="*/ 33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7">
                  <a:moveTo>
                    <a:pt x="54" y="33"/>
                  </a:moveTo>
                  <a:cubicBezTo>
                    <a:pt x="52" y="47"/>
                    <a:pt x="38" y="57"/>
                    <a:pt x="24" y="54"/>
                  </a:cubicBezTo>
                  <a:cubicBezTo>
                    <a:pt x="10" y="52"/>
                    <a:pt x="0" y="39"/>
                    <a:pt x="2" y="24"/>
                  </a:cubicBezTo>
                  <a:cubicBezTo>
                    <a:pt x="4" y="10"/>
                    <a:pt x="18" y="0"/>
                    <a:pt x="32" y="3"/>
                  </a:cubicBezTo>
                  <a:cubicBezTo>
                    <a:pt x="46" y="5"/>
                    <a:pt x="56" y="18"/>
                    <a:pt x="54" y="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6" name="Freeform 118">
              <a:extLst>
                <a:ext uri="{FF2B5EF4-FFF2-40B4-BE49-F238E27FC236}">
                  <a16:creationId xmlns:a16="http://schemas.microsoft.com/office/drawing/2014/main" id="{4EE8E362-6B9A-408E-8815-9FA13ACE5452}"/>
                </a:ext>
              </a:extLst>
            </p:cNvPr>
            <p:cNvSpPr>
              <a:spLocks/>
            </p:cNvSpPr>
            <p:nvPr/>
          </p:nvSpPr>
          <p:spPr bwMode="auto">
            <a:xfrm>
              <a:off x="9286" y="4371"/>
              <a:ext cx="65" cy="65"/>
            </a:xfrm>
            <a:custGeom>
              <a:avLst/>
              <a:gdLst>
                <a:gd name="T0" fmla="*/ 54 w 56"/>
                <a:gd name="T1" fmla="*/ 32 h 56"/>
                <a:gd name="T2" fmla="*/ 24 w 56"/>
                <a:gd name="T3" fmla="*/ 54 h 56"/>
                <a:gd name="T4" fmla="*/ 2 w 56"/>
                <a:gd name="T5" fmla="*/ 24 h 56"/>
                <a:gd name="T6" fmla="*/ 32 w 56"/>
                <a:gd name="T7" fmla="*/ 2 h 56"/>
                <a:gd name="T8" fmla="*/ 54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4" y="32"/>
                  </a:moveTo>
                  <a:cubicBezTo>
                    <a:pt x="52" y="46"/>
                    <a:pt x="38" y="56"/>
                    <a:pt x="24" y="54"/>
                  </a:cubicBezTo>
                  <a:cubicBezTo>
                    <a:pt x="10" y="52"/>
                    <a:pt x="0" y="38"/>
                    <a:pt x="2" y="24"/>
                  </a:cubicBezTo>
                  <a:cubicBezTo>
                    <a:pt x="4" y="10"/>
                    <a:pt x="18" y="0"/>
                    <a:pt x="32" y="2"/>
                  </a:cubicBezTo>
                  <a:cubicBezTo>
                    <a:pt x="46" y="4"/>
                    <a:pt x="56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7" name="Freeform 119">
              <a:extLst>
                <a:ext uri="{FF2B5EF4-FFF2-40B4-BE49-F238E27FC236}">
                  <a16:creationId xmlns:a16="http://schemas.microsoft.com/office/drawing/2014/main" id="{DDAF4777-6128-4C29-8568-FE01E11D6844}"/>
                </a:ext>
              </a:extLst>
            </p:cNvPr>
            <p:cNvSpPr>
              <a:spLocks/>
            </p:cNvSpPr>
            <p:nvPr/>
          </p:nvSpPr>
          <p:spPr bwMode="auto">
            <a:xfrm>
              <a:off x="9502" y="4913"/>
              <a:ext cx="64" cy="64"/>
            </a:xfrm>
            <a:custGeom>
              <a:avLst/>
              <a:gdLst>
                <a:gd name="T0" fmla="*/ 54 w 56"/>
                <a:gd name="T1" fmla="*/ 32 h 56"/>
                <a:gd name="T2" fmla="*/ 24 w 56"/>
                <a:gd name="T3" fmla="*/ 54 h 56"/>
                <a:gd name="T4" fmla="*/ 2 w 56"/>
                <a:gd name="T5" fmla="*/ 24 h 56"/>
                <a:gd name="T6" fmla="*/ 32 w 56"/>
                <a:gd name="T7" fmla="*/ 2 h 56"/>
                <a:gd name="T8" fmla="*/ 54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4" y="32"/>
                  </a:moveTo>
                  <a:cubicBezTo>
                    <a:pt x="51" y="47"/>
                    <a:pt x="38" y="56"/>
                    <a:pt x="24" y="54"/>
                  </a:cubicBezTo>
                  <a:cubicBezTo>
                    <a:pt x="9" y="52"/>
                    <a:pt x="0" y="38"/>
                    <a:pt x="2" y="24"/>
                  </a:cubicBezTo>
                  <a:cubicBezTo>
                    <a:pt x="4" y="10"/>
                    <a:pt x="18" y="0"/>
                    <a:pt x="32" y="2"/>
                  </a:cubicBezTo>
                  <a:cubicBezTo>
                    <a:pt x="46" y="5"/>
                    <a:pt x="56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8" name="Freeform 120">
              <a:extLst>
                <a:ext uri="{FF2B5EF4-FFF2-40B4-BE49-F238E27FC236}">
                  <a16:creationId xmlns:a16="http://schemas.microsoft.com/office/drawing/2014/main" id="{671D1EFC-3A0B-4D2F-9011-6C3B2E4EC508}"/>
                </a:ext>
              </a:extLst>
            </p:cNvPr>
            <p:cNvSpPr>
              <a:spLocks/>
            </p:cNvSpPr>
            <p:nvPr/>
          </p:nvSpPr>
          <p:spPr bwMode="auto">
            <a:xfrm>
              <a:off x="8894" y="5302"/>
              <a:ext cx="65" cy="65"/>
            </a:xfrm>
            <a:custGeom>
              <a:avLst/>
              <a:gdLst>
                <a:gd name="T0" fmla="*/ 54 w 56"/>
                <a:gd name="T1" fmla="*/ 32 h 56"/>
                <a:gd name="T2" fmla="*/ 24 w 56"/>
                <a:gd name="T3" fmla="*/ 54 h 56"/>
                <a:gd name="T4" fmla="*/ 2 w 56"/>
                <a:gd name="T5" fmla="*/ 24 h 56"/>
                <a:gd name="T6" fmla="*/ 32 w 56"/>
                <a:gd name="T7" fmla="*/ 2 h 56"/>
                <a:gd name="T8" fmla="*/ 54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4" y="32"/>
                  </a:moveTo>
                  <a:cubicBezTo>
                    <a:pt x="52" y="46"/>
                    <a:pt x="38" y="56"/>
                    <a:pt x="24" y="54"/>
                  </a:cubicBezTo>
                  <a:cubicBezTo>
                    <a:pt x="10" y="51"/>
                    <a:pt x="0" y="38"/>
                    <a:pt x="2" y="24"/>
                  </a:cubicBezTo>
                  <a:cubicBezTo>
                    <a:pt x="5" y="9"/>
                    <a:pt x="18" y="0"/>
                    <a:pt x="32" y="2"/>
                  </a:cubicBezTo>
                  <a:cubicBezTo>
                    <a:pt x="47" y="4"/>
                    <a:pt x="56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9" name="Freeform 121">
              <a:extLst>
                <a:ext uri="{FF2B5EF4-FFF2-40B4-BE49-F238E27FC236}">
                  <a16:creationId xmlns:a16="http://schemas.microsoft.com/office/drawing/2014/main" id="{74C7E6AC-DFFC-40A4-B597-DBC70FE61E7B}"/>
                </a:ext>
              </a:extLst>
            </p:cNvPr>
            <p:cNvSpPr>
              <a:spLocks/>
            </p:cNvSpPr>
            <p:nvPr/>
          </p:nvSpPr>
          <p:spPr bwMode="auto">
            <a:xfrm>
              <a:off x="7905" y="5746"/>
              <a:ext cx="65" cy="64"/>
            </a:xfrm>
            <a:custGeom>
              <a:avLst/>
              <a:gdLst>
                <a:gd name="T0" fmla="*/ 54 w 57"/>
                <a:gd name="T1" fmla="*/ 32 h 56"/>
                <a:gd name="T2" fmla="*/ 24 w 57"/>
                <a:gd name="T3" fmla="*/ 54 h 56"/>
                <a:gd name="T4" fmla="*/ 3 w 57"/>
                <a:gd name="T5" fmla="*/ 24 h 56"/>
                <a:gd name="T6" fmla="*/ 32 w 57"/>
                <a:gd name="T7" fmla="*/ 2 h 56"/>
                <a:gd name="T8" fmla="*/ 54 w 57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" h="56">
                  <a:moveTo>
                    <a:pt x="54" y="32"/>
                  </a:moveTo>
                  <a:cubicBezTo>
                    <a:pt x="52" y="46"/>
                    <a:pt x="39" y="56"/>
                    <a:pt x="24" y="54"/>
                  </a:cubicBezTo>
                  <a:cubicBezTo>
                    <a:pt x="10" y="52"/>
                    <a:pt x="0" y="38"/>
                    <a:pt x="3" y="24"/>
                  </a:cubicBezTo>
                  <a:cubicBezTo>
                    <a:pt x="5" y="10"/>
                    <a:pt x="18" y="0"/>
                    <a:pt x="32" y="2"/>
                  </a:cubicBezTo>
                  <a:cubicBezTo>
                    <a:pt x="47" y="4"/>
                    <a:pt x="57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0" name="Freeform 122">
              <a:extLst>
                <a:ext uri="{FF2B5EF4-FFF2-40B4-BE49-F238E27FC236}">
                  <a16:creationId xmlns:a16="http://schemas.microsoft.com/office/drawing/2014/main" id="{4FC82182-9EB8-4C44-98DE-5A944FA1DC2A}"/>
                </a:ext>
              </a:extLst>
            </p:cNvPr>
            <p:cNvSpPr>
              <a:spLocks/>
            </p:cNvSpPr>
            <p:nvPr/>
          </p:nvSpPr>
          <p:spPr bwMode="auto">
            <a:xfrm>
              <a:off x="8310" y="5210"/>
              <a:ext cx="65" cy="65"/>
            </a:xfrm>
            <a:custGeom>
              <a:avLst/>
              <a:gdLst>
                <a:gd name="T0" fmla="*/ 54 w 56"/>
                <a:gd name="T1" fmla="*/ 32 h 56"/>
                <a:gd name="T2" fmla="*/ 24 w 56"/>
                <a:gd name="T3" fmla="*/ 54 h 56"/>
                <a:gd name="T4" fmla="*/ 2 w 56"/>
                <a:gd name="T5" fmla="*/ 24 h 56"/>
                <a:gd name="T6" fmla="*/ 32 w 56"/>
                <a:gd name="T7" fmla="*/ 2 h 56"/>
                <a:gd name="T8" fmla="*/ 54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4" y="32"/>
                  </a:moveTo>
                  <a:cubicBezTo>
                    <a:pt x="52" y="46"/>
                    <a:pt x="38" y="56"/>
                    <a:pt x="24" y="54"/>
                  </a:cubicBezTo>
                  <a:cubicBezTo>
                    <a:pt x="10" y="51"/>
                    <a:pt x="0" y="38"/>
                    <a:pt x="2" y="24"/>
                  </a:cubicBezTo>
                  <a:cubicBezTo>
                    <a:pt x="4" y="9"/>
                    <a:pt x="18" y="0"/>
                    <a:pt x="32" y="2"/>
                  </a:cubicBezTo>
                  <a:cubicBezTo>
                    <a:pt x="46" y="4"/>
                    <a:pt x="56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1" name="Freeform 123">
              <a:extLst>
                <a:ext uri="{FF2B5EF4-FFF2-40B4-BE49-F238E27FC236}">
                  <a16:creationId xmlns:a16="http://schemas.microsoft.com/office/drawing/2014/main" id="{137D742F-D16B-4AB6-BCFE-6DF391F97C10}"/>
                </a:ext>
              </a:extLst>
            </p:cNvPr>
            <p:cNvSpPr>
              <a:spLocks/>
            </p:cNvSpPr>
            <p:nvPr/>
          </p:nvSpPr>
          <p:spPr bwMode="auto">
            <a:xfrm>
              <a:off x="7070" y="4780"/>
              <a:ext cx="64" cy="66"/>
            </a:xfrm>
            <a:custGeom>
              <a:avLst/>
              <a:gdLst>
                <a:gd name="T0" fmla="*/ 54 w 56"/>
                <a:gd name="T1" fmla="*/ 33 h 57"/>
                <a:gd name="T2" fmla="*/ 24 w 56"/>
                <a:gd name="T3" fmla="*/ 54 h 57"/>
                <a:gd name="T4" fmla="*/ 2 w 56"/>
                <a:gd name="T5" fmla="*/ 24 h 57"/>
                <a:gd name="T6" fmla="*/ 32 w 56"/>
                <a:gd name="T7" fmla="*/ 3 h 57"/>
                <a:gd name="T8" fmla="*/ 54 w 56"/>
                <a:gd name="T9" fmla="*/ 33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7">
                  <a:moveTo>
                    <a:pt x="54" y="33"/>
                  </a:moveTo>
                  <a:cubicBezTo>
                    <a:pt x="52" y="47"/>
                    <a:pt x="38" y="57"/>
                    <a:pt x="24" y="54"/>
                  </a:cubicBezTo>
                  <a:cubicBezTo>
                    <a:pt x="10" y="52"/>
                    <a:pt x="0" y="39"/>
                    <a:pt x="2" y="24"/>
                  </a:cubicBezTo>
                  <a:cubicBezTo>
                    <a:pt x="5" y="10"/>
                    <a:pt x="18" y="0"/>
                    <a:pt x="32" y="3"/>
                  </a:cubicBezTo>
                  <a:cubicBezTo>
                    <a:pt x="47" y="5"/>
                    <a:pt x="56" y="18"/>
                    <a:pt x="54" y="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2" name="Freeform 124">
              <a:extLst>
                <a:ext uri="{FF2B5EF4-FFF2-40B4-BE49-F238E27FC236}">
                  <a16:creationId xmlns:a16="http://schemas.microsoft.com/office/drawing/2014/main" id="{56295A86-53F7-4B80-8F5F-40E333F647FB}"/>
                </a:ext>
              </a:extLst>
            </p:cNvPr>
            <p:cNvSpPr>
              <a:spLocks/>
            </p:cNvSpPr>
            <p:nvPr/>
          </p:nvSpPr>
          <p:spPr bwMode="auto">
            <a:xfrm>
              <a:off x="6979" y="5685"/>
              <a:ext cx="65" cy="64"/>
            </a:xfrm>
            <a:custGeom>
              <a:avLst/>
              <a:gdLst>
                <a:gd name="T0" fmla="*/ 54 w 57"/>
                <a:gd name="T1" fmla="*/ 32 h 56"/>
                <a:gd name="T2" fmla="*/ 24 w 57"/>
                <a:gd name="T3" fmla="*/ 54 h 56"/>
                <a:gd name="T4" fmla="*/ 3 w 57"/>
                <a:gd name="T5" fmla="*/ 24 h 56"/>
                <a:gd name="T6" fmla="*/ 33 w 57"/>
                <a:gd name="T7" fmla="*/ 2 h 56"/>
                <a:gd name="T8" fmla="*/ 54 w 57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" h="56">
                  <a:moveTo>
                    <a:pt x="54" y="32"/>
                  </a:moveTo>
                  <a:cubicBezTo>
                    <a:pt x="52" y="46"/>
                    <a:pt x="39" y="56"/>
                    <a:pt x="24" y="54"/>
                  </a:cubicBezTo>
                  <a:cubicBezTo>
                    <a:pt x="10" y="52"/>
                    <a:pt x="0" y="38"/>
                    <a:pt x="3" y="24"/>
                  </a:cubicBezTo>
                  <a:cubicBezTo>
                    <a:pt x="5" y="10"/>
                    <a:pt x="18" y="0"/>
                    <a:pt x="33" y="2"/>
                  </a:cubicBezTo>
                  <a:cubicBezTo>
                    <a:pt x="47" y="5"/>
                    <a:pt x="57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3" name="Freeform 125">
              <a:extLst>
                <a:ext uri="{FF2B5EF4-FFF2-40B4-BE49-F238E27FC236}">
                  <a16:creationId xmlns:a16="http://schemas.microsoft.com/office/drawing/2014/main" id="{0383B650-4A34-4538-A109-1272DADA8649}"/>
                </a:ext>
              </a:extLst>
            </p:cNvPr>
            <p:cNvSpPr>
              <a:spLocks/>
            </p:cNvSpPr>
            <p:nvPr/>
          </p:nvSpPr>
          <p:spPr bwMode="auto">
            <a:xfrm>
              <a:off x="8546" y="5463"/>
              <a:ext cx="64" cy="65"/>
            </a:xfrm>
            <a:custGeom>
              <a:avLst/>
              <a:gdLst>
                <a:gd name="T0" fmla="*/ 54 w 56"/>
                <a:gd name="T1" fmla="*/ 32 h 56"/>
                <a:gd name="T2" fmla="*/ 24 w 56"/>
                <a:gd name="T3" fmla="*/ 54 h 56"/>
                <a:gd name="T4" fmla="*/ 2 w 56"/>
                <a:gd name="T5" fmla="*/ 24 h 56"/>
                <a:gd name="T6" fmla="*/ 32 w 56"/>
                <a:gd name="T7" fmla="*/ 2 h 56"/>
                <a:gd name="T8" fmla="*/ 54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4" y="32"/>
                  </a:moveTo>
                  <a:cubicBezTo>
                    <a:pt x="52" y="47"/>
                    <a:pt x="38" y="56"/>
                    <a:pt x="24" y="54"/>
                  </a:cubicBezTo>
                  <a:cubicBezTo>
                    <a:pt x="10" y="52"/>
                    <a:pt x="0" y="38"/>
                    <a:pt x="2" y="24"/>
                  </a:cubicBezTo>
                  <a:cubicBezTo>
                    <a:pt x="4" y="10"/>
                    <a:pt x="18" y="0"/>
                    <a:pt x="32" y="2"/>
                  </a:cubicBezTo>
                  <a:cubicBezTo>
                    <a:pt x="46" y="5"/>
                    <a:pt x="56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4" name="Freeform 126">
              <a:extLst>
                <a:ext uri="{FF2B5EF4-FFF2-40B4-BE49-F238E27FC236}">
                  <a16:creationId xmlns:a16="http://schemas.microsoft.com/office/drawing/2014/main" id="{131A589F-F182-460F-B7F3-78AB4588EEAC}"/>
                </a:ext>
              </a:extLst>
            </p:cNvPr>
            <p:cNvSpPr>
              <a:spLocks/>
            </p:cNvSpPr>
            <p:nvPr/>
          </p:nvSpPr>
          <p:spPr bwMode="auto">
            <a:xfrm>
              <a:off x="9460" y="5440"/>
              <a:ext cx="65" cy="65"/>
            </a:xfrm>
            <a:custGeom>
              <a:avLst/>
              <a:gdLst>
                <a:gd name="T0" fmla="*/ 54 w 56"/>
                <a:gd name="T1" fmla="*/ 32 h 56"/>
                <a:gd name="T2" fmla="*/ 24 w 56"/>
                <a:gd name="T3" fmla="*/ 54 h 56"/>
                <a:gd name="T4" fmla="*/ 2 w 56"/>
                <a:gd name="T5" fmla="*/ 24 h 56"/>
                <a:gd name="T6" fmla="*/ 32 w 56"/>
                <a:gd name="T7" fmla="*/ 2 h 56"/>
                <a:gd name="T8" fmla="*/ 54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4" y="32"/>
                  </a:moveTo>
                  <a:cubicBezTo>
                    <a:pt x="51" y="46"/>
                    <a:pt x="38" y="56"/>
                    <a:pt x="24" y="54"/>
                  </a:cubicBezTo>
                  <a:cubicBezTo>
                    <a:pt x="10" y="51"/>
                    <a:pt x="0" y="38"/>
                    <a:pt x="2" y="24"/>
                  </a:cubicBezTo>
                  <a:cubicBezTo>
                    <a:pt x="4" y="9"/>
                    <a:pt x="18" y="0"/>
                    <a:pt x="32" y="2"/>
                  </a:cubicBezTo>
                  <a:cubicBezTo>
                    <a:pt x="46" y="4"/>
                    <a:pt x="56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5" name="Freeform 127">
              <a:extLst>
                <a:ext uri="{FF2B5EF4-FFF2-40B4-BE49-F238E27FC236}">
                  <a16:creationId xmlns:a16="http://schemas.microsoft.com/office/drawing/2014/main" id="{1DF4F52E-8A19-4CF0-94B4-390F848CAF53}"/>
                </a:ext>
              </a:extLst>
            </p:cNvPr>
            <p:cNvSpPr>
              <a:spLocks/>
            </p:cNvSpPr>
            <p:nvPr/>
          </p:nvSpPr>
          <p:spPr bwMode="auto">
            <a:xfrm>
              <a:off x="7583" y="4018"/>
              <a:ext cx="66" cy="64"/>
            </a:xfrm>
            <a:custGeom>
              <a:avLst/>
              <a:gdLst>
                <a:gd name="T0" fmla="*/ 54 w 57"/>
                <a:gd name="T1" fmla="*/ 32 h 56"/>
                <a:gd name="T2" fmla="*/ 24 w 57"/>
                <a:gd name="T3" fmla="*/ 54 h 56"/>
                <a:gd name="T4" fmla="*/ 3 w 57"/>
                <a:gd name="T5" fmla="*/ 24 h 56"/>
                <a:gd name="T6" fmla="*/ 33 w 57"/>
                <a:gd name="T7" fmla="*/ 2 h 56"/>
                <a:gd name="T8" fmla="*/ 54 w 57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" h="56">
                  <a:moveTo>
                    <a:pt x="54" y="32"/>
                  </a:moveTo>
                  <a:cubicBezTo>
                    <a:pt x="52" y="46"/>
                    <a:pt x="39" y="56"/>
                    <a:pt x="24" y="54"/>
                  </a:cubicBezTo>
                  <a:cubicBezTo>
                    <a:pt x="10" y="52"/>
                    <a:pt x="0" y="38"/>
                    <a:pt x="3" y="24"/>
                  </a:cubicBezTo>
                  <a:cubicBezTo>
                    <a:pt x="5" y="10"/>
                    <a:pt x="18" y="0"/>
                    <a:pt x="33" y="2"/>
                  </a:cubicBezTo>
                  <a:cubicBezTo>
                    <a:pt x="47" y="4"/>
                    <a:pt x="57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6" name="Freeform 128">
              <a:extLst>
                <a:ext uri="{FF2B5EF4-FFF2-40B4-BE49-F238E27FC236}">
                  <a16:creationId xmlns:a16="http://schemas.microsoft.com/office/drawing/2014/main" id="{87637CA1-106A-434C-B175-1BFE5E92B58C}"/>
                </a:ext>
              </a:extLst>
            </p:cNvPr>
            <p:cNvSpPr>
              <a:spLocks/>
            </p:cNvSpPr>
            <p:nvPr/>
          </p:nvSpPr>
          <p:spPr bwMode="auto">
            <a:xfrm>
              <a:off x="8271" y="2829"/>
              <a:ext cx="65" cy="64"/>
            </a:xfrm>
            <a:custGeom>
              <a:avLst/>
              <a:gdLst>
                <a:gd name="T0" fmla="*/ 54 w 56"/>
                <a:gd name="T1" fmla="*/ 32 h 56"/>
                <a:gd name="T2" fmla="*/ 24 w 56"/>
                <a:gd name="T3" fmla="*/ 54 h 56"/>
                <a:gd name="T4" fmla="*/ 2 w 56"/>
                <a:gd name="T5" fmla="*/ 24 h 56"/>
                <a:gd name="T6" fmla="*/ 32 w 56"/>
                <a:gd name="T7" fmla="*/ 2 h 56"/>
                <a:gd name="T8" fmla="*/ 54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4" y="32"/>
                  </a:moveTo>
                  <a:cubicBezTo>
                    <a:pt x="51" y="46"/>
                    <a:pt x="38" y="56"/>
                    <a:pt x="24" y="54"/>
                  </a:cubicBezTo>
                  <a:cubicBezTo>
                    <a:pt x="9" y="51"/>
                    <a:pt x="0" y="38"/>
                    <a:pt x="2" y="24"/>
                  </a:cubicBezTo>
                  <a:cubicBezTo>
                    <a:pt x="4" y="9"/>
                    <a:pt x="18" y="0"/>
                    <a:pt x="32" y="2"/>
                  </a:cubicBezTo>
                  <a:cubicBezTo>
                    <a:pt x="46" y="4"/>
                    <a:pt x="56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7" name="Freeform 129">
              <a:extLst>
                <a:ext uri="{FF2B5EF4-FFF2-40B4-BE49-F238E27FC236}">
                  <a16:creationId xmlns:a16="http://schemas.microsoft.com/office/drawing/2014/main" id="{AAF856EE-B56D-4EB4-BEC0-F22C085A0497}"/>
                </a:ext>
              </a:extLst>
            </p:cNvPr>
            <p:cNvSpPr>
              <a:spLocks/>
            </p:cNvSpPr>
            <p:nvPr/>
          </p:nvSpPr>
          <p:spPr bwMode="auto">
            <a:xfrm>
              <a:off x="9196" y="3172"/>
              <a:ext cx="65" cy="64"/>
            </a:xfrm>
            <a:custGeom>
              <a:avLst/>
              <a:gdLst>
                <a:gd name="T0" fmla="*/ 54 w 56"/>
                <a:gd name="T1" fmla="*/ 32 h 56"/>
                <a:gd name="T2" fmla="*/ 24 w 56"/>
                <a:gd name="T3" fmla="*/ 54 h 56"/>
                <a:gd name="T4" fmla="*/ 2 w 56"/>
                <a:gd name="T5" fmla="*/ 24 h 56"/>
                <a:gd name="T6" fmla="*/ 32 w 56"/>
                <a:gd name="T7" fmla="*/ 2 h 56"/>
                <a:gd name="T8" fmla="*/ 54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4" y="32"/>
                  </a:moveTo>
                  <a:cubicBezTo>
                    <a:pt x="52" y="46"/>
                    <a:pt x="38" y="56"/>
                    <a:pt x="24" y="54"/>
                  </a:cubicBezTo>
                  <a:cubicBezTo>
                    <a:pt x="10" y="51"/>
                    <a:pt x="0" y="38"/>
                    <a:pt x="2" y="24"/>
                  </a:cubicBezTo>
                  <a:cubicBezTo>
                    <a:pt x="5" y="9"/>
                    <a:pt x="18" y="0"/>
                    <a:pt x="32" y="2"/>
                  </a:cubicBezTo>
                  <a:cubicBezTo>
                    <a:pt x="47" y="4"/>
                    <a:pt x="56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8" name="Freeform 130">
              <a:extLst>
                <a:ext uri="{FF2B5EF4-FFF2-40B4-BE49-F238E27FC236}">
                  <a16:creationId xmlns:a16="http://schemas.microsoft.com/office/drawing/2014/main" id="{DCCF98FE-E2FF-4B3E-BAD9-BAD3C31A3010}"/>
                </a:ext>
              </a:extLst>
            </p:cNvPr>
            <p:cNvSpPr>
              <a:spLocks/>
            </p:cNvSpPr>
            <p:nvPr/>
          </p:nvSpPr>
          <p:spPr bwMode="auto">
            <a:xfrm>
              <a:off x="7812" y="3719"/>
              <a:ext cx="65" cy="66"/>
            </a:xfrm>
            <a:custGeom>
              <a:avLst/>
              <a:gdLst>
                <a:gd name="T0" fmla="*/ 54 w 56"/>
                <a:gd name="T1" fmla="*/ 33 h 57"/>
                <a:gd name="T2" fmla="*/ 24 w 56"/>
                <a:gd name="T3" fmla="*/ 54 h 57"/>
                <a:gd name="T4" fmla="*/ 2 w 56"/>
                <a:gd name="T5" fmla="*/ 24 h 57"/>
                <a:gd name="T6" fmla="*/ 32 w 56"/>
                <a:gd name="T7" fmla="*/ 3 h 57"/>
                <a:gd name="T8" fmla="*/ 54 w 56"/>
                <a:gd name="T9" fmla="*/ 33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7">
                  <a:moveTo>
                    <a:pt x="54" y="33"/>
                  </a:moveTo>
                  <a:cubicBezTo>
                    <a:pt x="52" y="47"/>
                    <a:pt x="38" y="57"/>
                    <a:pt x="24" y="54"/>
                  </a:cubicBezTo>
                  <a:cubicBezTo>
                    <a:pt x="10" y="52"/>
                    <a:pt x="0" y="39"/>
                    <a:pt x="2" y="24"/>
                  </a:cubicBezTo>
                  <a:cubicBezTo>
                    <a:pt x="5" y="10"/>
                    <a:pt x="18" y="0"/>
                    <a:pt x="32" y="3"/>
                  </a:cubicBezTo>
                  <a:cubicBezTo>
                    <a:pt x="47" y="5"/>
                    <a:pt x="56" y="18"/>
                    <a:pt x="54" y="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9" name="Freeform 131">
              <a:extLst>
                <a:ext uri="{FF2B5EF4-FFF2-40B4-BE49-F238E27FC236}">
                  <a16:creationId xmlns:a16="http://schemas.microsoft.com/office/drawing/2014/main" id="{DEA1F058-9CA3-469A-AC6D-BB4C11CD6223}"/>
                </a:ext>
              </a:extLst>
            </p:cNvPr>
            <p:cNvSpPr>
              <a:spLocks/>
            </p:cNvSpPr>
            <p:nvPr/>
          </p:nvSpPr>
          <p:spPr bwMode="auto">
            <a:xfrm>
              <a:off x="7986" y="3885"/>
              <a:ext cx="65" cy="65"/>
            </a:xfrm>
            <a:custGeom>
              <a:avLst/>
              <a:gdLst>
                <a:gd name="T0" fmla="*/ 54 w 56"/>
                <a:gd name="T1" fmla="*/ 32 h 56"/>
                <a:gd name="T2" fmla="*/ 24 w 56"/>
                <a:gd name="T3" fmla="*/ 54 h 56"/>
                <a:gd name="T4" fmla="*/ 2 w 56"/>
                <a:gd name="T5" fmla="*/ 24 h 56"/>
                <a:gd name="T6" fmla="*/ 32 w 56"/>
                <a:gd name="T7" fmla="*/ 2 h 56"/>
                <a:gd name="T8" fmla="*/ 54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4" y="32"/>
                  </a:moveTo>
                  <a:cubicBezTo>
                    <a:pt x="52" y="46"/>
                    <a:pt x="38" y="56"/>
                    <a:pt x="24" y="54"/>
                  </a:cubicBezTo>
                  <a:cubicBezTo>
                    <a:pt x="10" y="51"/>
                    <a:pt x="0" y="38"/>
                    <a:pt x="2" y="24"/>
                  </a:cubicBezTo>
                  <a:cubicBezTo>
                    <a:pt x="5" y="9"/>
                    <a:pt x="18" y="0"/>
                    <a:pt x="32" y="2"/>
                  </a:cubicBezTo>
                  <a:cubicBezTo>
                    <a:pt x="47" y="4"/>
                    <a:pt x="56" y="17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0" name="Freeform 132">
              <a:extLst>
                <a:ext uri="{FF2B5EF4-FFF2-40B4-BE49-F238E27FC236}">
                  <a16:creationId xmlns:a16="http://schemas.microsoft.com/office/drawing/2014/main" id="{E95759F5-AAD8-40B9-BFC7-FF9CD75B6037}"/>
                </a:ext>
              </a:extLst>
            </p:cNvPr>
            <p:cNvSpPr>
              <a:spLocks/>
            </p:cNvSpPr>
            <p:nvPr/>
          </p:nvSpPr>
          <p:spPr bwMode="auto">
            <a:xfrm>
              <a:off x="6954" y="3417"/>
              <a:ext cx="65" cy="65"/>
            </a:xfrm>
            <a:custGeom>
              <a:avLst/>
              <a:gdLst>
                <a:gd name="T0" fmla="*/ 54 w 56"/>
                <a:gd name="T1" fmla="*/ 32 h 56"/>
                <a:gd name="T2" fmla="*/ 24 w 56"/>
                <a:gd name="T3" fmla="*/ 54 h 56"/>
                <a:gd name="T4" fmla="*/ 2 w 56"/>
                <a:gd name="T5" fmla="*/ 24 h 56"/>
                <a:gd name="T6" fmla="*/ 32 w 56"/>
                <a:gd name="T7" fmla="*/ 2 h 56"/>
                <a:gd name="T8" fmla="*/ 54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4" y="32"/>
                  </a:moveTo>
                  <a:cubicBezTo>
                    <a:pt x="52" y="46"/>
                    <a:pt x="38" y="56"/>
                    <a:pt x="24" y="54"/>
                  </a:cubicBezTo>
                  <a:cubicBezTo>
                    <a:pt x="10" y="51"/>
                    <a:pt x="0" y="38"/>
                    <a:pt x="2" y="24"/>
                  </a:cubicBezTo>
                  <a:cubicBezTo>
                    <a:pt x="5" y="10"/>
                    <a:pt x="18" y="0"/>
                    <a:pt x="32" y="2"/>
                  </a:cubicBezTo>
                  <a:cubicBezTo>
                    <a:pt x="47" y="4"/>
                    <a:pt x="56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1" name="Freeform 133">
              <a:extLst>
                <a:ext uri="{FF2B5EF4-FFF2-40B4-BE49-F238E27FC236}">
                  <a16:creationId xmlns:a16="http://schemas.microsoft.com/office/drawing/2014/main" id="{A4E167D9-8FB7-4E83-8B04-97384693BB5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938" y="3401"/>
              <a:ext cx="97" cy="97"/>
            </a:xfrm>
            <a:custGeom>
              <a:avLst/>
              <a:gdLst>
                <a:gd name="T0" fmla="*/ 36 w 84"/>
                <a:gd name="T1" fmla="*/ 80 h 84"/>
                <a:gd name="T2" fmla="*/ 4 w 84"/>
                <a:gd name="T3" fmla="*/ 36 h 84"/>
                <a:gd name="T4" fmla="*/ 48 w 84"/>
                <a:gd name="T5" fmla="*/ 3 h 84"/>
                <a:gd name="T6" fmla="*/ 81 w 84"/>
                <a:gd name="T7" fmla="*/ 48 h 84"/>
                <a:gd name="T8" fmla="*/ 36 w 84"/>
                <a:gd name="T9" fmla="*/ 80 h 84"/>
                <a:gd name="T10" fmla="*/ 48 w 84"/>
                <a:gd name="T11" fmla="*/ 5 h 84"/>
                <a:gd name="T12" fmla="*/ 5 w 84"/>
                <a:gd name="T13" fmla="*/ 36 h 84"/>
                <a:gd name="T14" fmla="*/ 36 w 84"/>
                <a:gd name="T15" fmla="*/ 79 h 84"/>
                <a:gd name="T16" fmla="*/ 79 w 84"/>
                <a:gd name="T17" fmla="*/ 48 h 84"/>
                <a:gd name="T18" fmla="*/ 48 w 84"/>
                <a:gd name="T19" fmla="*/ 5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4" h="84">
                  <a:moveTo>
                    <a:pt x="36" y="80"/>
                  </a:moveTo>
                  <a:cubicBezTo>
                    <a:pt x="15" y="77"/>
                    <a:pt x="0" y="57"/>
                    <a:pt x="4" y="36"/>
                  </a:cubicBezTo>
                  <a:cubicBezTo>
                    <a:pt x="7" y="15"/>
                    <a:pt x="27" y="0"/>
                    <a:pt x="48" y="3"/>
                  </a:cubicBezTo>
                  <a:cubicBezTo>
                    <a:pt x="70" y="7"/>
                    <a:pt x="84" y="27"/>
                    <a:pt x="81" y="48"/>
                  </a:cubicBezTo>
                  <a:cubicBezTo>
                    <a:pt x="77" y="69"/>
                    <a:pt x="57" y="84"/>
                    <a:pt x="36" y="80"/>
                  </a:cubicBezTo>
                  <a:close/>
                  <a:moveTo>
                    <a:pt x="48" y="5"/>
                  </a:moveTo>
                  <a:cubicBezTo>
                    <a:pt x="28" y="2"/>
                    <a:pt x="9" y="16"/>
                    <a:pt x="5" y="36"/>
                  </a:cubicBezTo>
                  <a:cubicBezTo>
                    <a:pt x="2" y="56"/>
                    <a:pt x="16" y="76"/>
                    <a:pt x="36" y="79"/>
                  </a:cubicBezTo>
                  <a:cubicBezTo>
                    <a:pt x="57" y="82"/>
                    <a:pt x="76" y="68"/>
                    <a:pt x="79" y="48"/>
                  </a:cubicBezTo>
                  <a:cubicBezTo>
                    <a:pt x="82" y="27"/>
                    <a:pt x="68" y="8"/>
                    <a:pt x="48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2" name="Freeform 134">
              <a:extLst>
                <a:ext uri="{FF2B5EF4-FFF2-40B4-BE49-F238E27FC236}">
                  <a16:creationId xmlns:a16="http://schemas.microsoft.com/office/drawing/2014/main" id="{24292982-9835-4C93-94A4-E43EFACB3DD2}"/>
                </a:ext>
              </a:extLst>
            </p:cNvPr>
            <p:cNvSpPr>
              <a:spLocks/>
            </p:cNvSpPr>
            <p:nvPr/>
          </p:nvSpPr>
          <p:spPr bwMode="auto">
            <a:xfrm>
              <a:off x="7760" y="4435"/>
              <a:ext cx="65" cy="64"/>
            </a:xfrm>
            <a:custGeom>
              <a:avLst/>
              <a:gdLst>
                <a:gd name="T0" fmla="*/ 54 w 56"/>
                <a:gd name="T1" fmla="*/ 32 h 56"/>
                <a:gd name="T2" fmla="*/ 24 w 56"/>
                <a:gd name="T3" fmla="*/ 54 h 56"/>
                <a:gd name="T4" fmla="*/ 2 w 56"/>
                <a:gd name="T5" fmla="*/ 24 h 56"/>
                <a:gd name="T6" fmla="*/ 32 w 56"/>
                <a:gd name="T7" fmla="*/ 2 h 56"/>
                <a:gd name="T8" fmla="*/ 54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4" y="32"/>
                  </a:moveTo>
                  <a:cubicBezTo>
                    <a:pt x="52" y="46"/>
                    <a:pt x="38" y="56"/>
                    <a:pt x="24" y="54"/>
                  </a:cubicBezTo>
                  <a:cubicBezTo>
                    <a:pt x="10" y="52"/>
                    <a:pt x="0" y="38"/>
                    <a:pt x="2" y="24"/>
                  </a:cubicBezTo>
                  <a:cubicBezTo>
                    <a:pt x="4" y="10"/>
                    <a:pt x="18" y="0"/>
                    <a:pt x="32" y="2"/>
                  </a:cubicBezTo>
                  <a:cubicBezTo>
                    <a:pt x="46" y="4"/>
                    <a:pt x="56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3" name="Freeform 135">
              <a:extLst>
                <a:ext uri="{FF2B5EF4-FFF2-40B4-BE49-F238E27FC236}">
                  <a16:creationId xmlns:a16="http://schemas.microsoft.com/office/drawing/2014/main" id="{F22F68C5-638D-4ECF-A670-18A85239C44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744" y="4418"/>
              <a:ext cx="97" cy="97"/>
            </a:xfrm>
            <a:custGeom>
              <a:avLst/>
              <a:gdLst>
                <a:gd name="T0" fmla="*/ 36 w 84"/>
                <a:gd name="T1" fmla="*/ 80 h 84"/>
                <a:gd name="T2" fmla="*/ 4 w 84"/>
                <a:gd name="T3" fmla="*/ 36 h 84"/>
                <a:gd name="T4" fmla="*/ 48 w 84"/>
                <a:gd name="T5" fmla="*/ 3 h 84"/>
                <a:gd name="T6" fmla="*/ 81 w 84"/>
                <a:gd name="T7" fmla="*/ 48 h 84"/>
                <a:gd name="T8" fmla="*/ 36 w 84"/>
                <a:gd name="T9" fmla="*/ 80 h 84"/>
                <a:gd name="T10" fmla="*/ 48 w 84"/>
                <a:gd name="T11" fmla="*/ 5 h 84"/>
                <a:gd name="T12" fmla="*/ 5 w 84"/>
                <a:gd name="T13" fmla="*/ 36 h 84"/>
                <a:gd name="T14" fmla="*/ 36 w 84"/>
                <a:gd name="T15" fmla="*/ 79 h 84"/>
                <a:gd name="T16" fmla="*/ 79 w 84"/>
                <a:gd name="T17" fmla="*/ 48 h 84"/>
                <a:gd name="T18" fmla="*/ 48 w 84"/>
                <a:gd name="T19" fmla="*/ 5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4" h="84">
                  <a:moveTo>
                    <a:pt x="36" y="80"/>
                  </a:moveTo>
                  <a:cubicBezTo>
                    <a:pt x="15" y="77"/>
                    <a:pt x="0" y="57"/>
                    <a:pt x="4" y="36"/>
                  </a:cubicBezTo>
                  <a:cubicBezTo>
                    <a:pt x="7" y="15"/>
                    <a:pt x="27" y="0"/>
                    <a:pt x="48" y="3"/>
                  </a:cubicBezTo>
                  <a:cubicBezTo>
                    <a:pt x="69" y="7"/>
                    <a:pt x="84" y="27"/>
                    <a:pt x="81" y="48"/>
                  </a:cubicBezTo>
                  <a:cubicBezTo>
                    <a:pt x="77" y="69"/>
                    <a:pt x="57" y="84"/>
                    <a:pt x="36" y="80"/>
                  </a:cubicBezTo>
                  <a:close/>
                  <a:moveTo>
                    <a:pt x="48" y="5"/>
                  </a:moveTo>
                  <a:cubicBezTo>
                    <a:pt x="28" y="2"/>
                    <a:pt x="8" y="16"/>
                    <a:pt x="5" y="36"/>
                  </a:cubicBezTo>
                  <a:cubicBezTo>
                    <a:pt x="2" y="56"/>
                    <a:pt x="16" y="76"/>
                    <a:pt x="36" y="79"/>
                  </a:cubicBezTo>
                  <a:cubicBezTo>
                    <a:pt x="57" y="82"/>
                    <a:pt x="76" y="68"/>
                    <a:pt x="79" y="48"/>
                  </a:cubicBezTo>
                  <a:cubicBezTo>
                    <a:pt x="82" y="27"/>
                    <a:pt x="68" y="8"/>
                    <a:pt x="48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4" name="Freeform 136">
              <a:extLst>
                <a:ext uri="{FF2B5EF4-FFF2-40B4-BE49-F238E27FC236}">
                  <a16:creationId xmlns:a16="http://schemas.microsoft.com/office/drawing/2014/main" id="{EDB7CC56-F14D-405B-8BC8-A50097EE0C72}"/>
                </a:ext>
              </a:extLst>
            </p:cNvPr>
            <p:cNvSpPr>
              <a:spLocks/>
            </p:cNvSpPr>
            <p:nvPr/>
          </p:nvSpPr>
          <p:spPr bwMode="auto">
            <a:xfrm>
              <a:off x="8523" y="3984"/>
              <a:ext cx="64" cy="66"/>
            </a:xfrm>
            <a:custGeom>
              <a:avLst/>
              <a:gdLst>
                <a:gd name="T0" fmla="*/ 54 w 56"/>
                <a:gd name="T1" fmla="*/ 33 h 57"/>
                <a:gd name="T2" fmla="*/ 24 w 56"/>
                <a:gd name="T3" fmla="*/ 54 h 57"/>
                <a:gd name="T4" fmla="*/ 2 w 56"/>
                <a:gd name="T5" fmla="*/ 24 h 57"/>
                <a:gd name="T6" fmla="*/ 32 w 56"/>
                <a:gd name="T7" fmla="*/ 3 h 57"/>
                <a:gd name="T8" fmla="*/ 54 w 56"/>
                <a:gd name="T9" fmla="*/ 33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7">
                  <a:moveTo>
                    <a:pt x="54" y="33"/>
                  </a:moveTo>
                  <a:cubicBezTo>
                    <a:pt x="52" y="47"/>
                    <a:pt x="38" y="57"/>
                    <a:pt x="24" y="54"/>
                  </a:cubicBezTo>
                  <a:cubicBezTo>
                    <a:pt x="10" y="52"/>
                    <a:pt x="0" y="39"/>
                    <a:pt x="2" y="24"/>
                  </a:cubicBezTo>
                  <a:cubicBezTo>
                    <a:pt x="5" y="10"/>
                    <a:pt x="18" y="0"/>
                    <a:pt x="32" y="3"/>
                  </a:cubicBezTo>
                  <a:cubicBezTo>
                    <a:pt x="47" y="5"/>
                    <a:pt x="56" y="18"/>
                    <a:pt x="54" y="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5" name="Freeform 137">
              <a:extLst>
                <a:ext uri="{FF2B5EF4-FFF2-40B4-BE49-F238E27FC236}">
                  <a16:creationId xmlns:a16="http://schemas.microsoft.com/office/drawing/2014/main" id="{3A4C5EB4-3C1D-448E-AEBB-8F4F5B27217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507" y="3969"/>
              <a:ext cx="96" cy="96"/>
            </a:xfrm>
            <a:custGeom>
              <a:avLst/>
              <a:gdLst>
                <a:gd name="T0" fmla="*/ 36 w 84"/>
                <a:gd name="T1" fmla="*/ 80 h 83"/>
                <a:gd name="T2" fmla="*/ 4 w 84"/>
                <a:gd name="T3" fmla="*/ 35 h 83"/>
                <a:gd name="T4" fmla="*/ 48 w 84"/>
                <a:gd name="T5" fmla="*/ 3 h 83"/>
                <a:gd name="T6" fmla="*/ 81 w 84"/>
                <a:gd name="T7" fmla="*/ 48 h 83"/>
                <a:gd name="T8" fmla="*/ 36 w 84"/>
                <a:gd name="T9" fmla="*/ 80 h 83"/>
                <a:gd name="T10" fmla="*/ 48 w 84"/>
                <a:gd name="T11" fmla="*/ 5 h 83"/>
                <a:gd name="T12" fmla="*/ 5 w 84"/>
                <a:gd name="T13" fmla="*/ 36 h 83"/>
                <a:gd name="T14" fmla="*/ 36 w 84"/>
                <a:gd name="T15" fmla="*/ 78 h 83"/>
                <a:gd name="T16" fmla="*/ 79 w 84"/>
                <a:gd name="T17" fmla="*/ 47 h 83"/>
                <a:gd name="T18" fmla="*/ 48 w 84"/>
                <a:gd name="T19" fmla="*/ 5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4" h="83">
                  <a:moveTo>
                    <a:pt x="36" y="80"/>
                  </a:moveTo>
                  <a:cubicBezTo>
                    <a:pt x="15" y="77"/>
                    <a:pt x="0" y="57"/>
                    <a:pt x="4" y="35"/>
                  </a:cubicBezTo>
                  <a:cubicBezTo>
                    <a:pt x="7" y="14"/>
                    <a:pt x="27" y="0"/>
                    <a:pt x="48" y="3"/>
                  </a:cubicBezTo>
                  <a:cubicBezTo>
                    <a:pt x="70" y="6"/>
                    <a:pt x="84" y="26"/>
                    <a:pt x="81" y="48"/>
                  </a:cubicBezTo>
                  <a:cubicBezTo>
                    <a:pt x="77" y="69"/>
                    <a:pt x="57" y="83"/>
                    <a:pt x="36" y="80"/>
                  </a:cubicBezTo>
                  <a:close/>
                  <a:moveTo>
                    <a:pt x="48" y="5"/>
                  </a:moveTo>
                  <a:cubicBezTo>
                    <a:pt x="28" y="1"/>
                    <a:pt x="9" y="15"/>
                    <a:pt x="5" y="36"/>
                  </a:cubicBezTo>
                  <a:cubicBezTo>
                    <a:pt x="2" y="56"/>
                    <a:pt x="16" y="75"/>
                    <a:pt x="36" y="78"/>
                  </a:cubicBezTo>
                  <a:cubicBezTo>
                    <a:pt x="57" y="82"/>
                    <a:pt x="76" y="68"/>
                    <a:pt x="79" y="47"/>
                  </a:cubicBezTo>
                  <a:cubicBezTo>
                    <a:pt x="82" y="27"/>
                    <a:pt x="68" y="8"/>
                    <a:pt x="48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6" name="Freeform 138">
              <a:extLst>
                <a:ext uri="{FF2B5EF4-FFF2-40B4-BE49-F238E27FC236}">
                  <a16:creationId xmlns:a16="http://schemas.microsoft.com/office/drawing/2014/main" id="{9F5EB074-64DC-4BD0-9971-EC719FC1C8BC}"/>
                </a:ext>
              </a:extLst>
            </p:cNvPr>
            <p:cNvSpPr>
              <a:spLocks/>
            </p:cNvSpPr>
            <p:nvPr/>
          </p:nvSpPr>
          <p:spPr bwMode="auto">
            <a:xfrm>
              <a:off x="8171" y="4207"/>
              <a:ext cx="65" cy="64"/>
            </a:xfrm>
            <a:custGeom>
              <a:avLst/>
              <a:gdLst>
                <a:gd name="T0" fmla="*/ 54 w 56"/>
                <a:gd name="T1" fmla="*/ 32 h 56"/>
                <a:gd name="T2" fmla="*/ 24 w 56"/>
                <a:gd name="T3" fmla="*/ 54 h 56"/>
                <a:gd name="T4" fmla="*/ 2 w 56"/>
                <a:gd name="T5" fmla="*/ 24 h 56"/>
                <a:gd name="T6" fmla="*/ 32 w 56"/>
                <a:gd name="T7" fmla="*/ 2 h 56"/>
                <a:gd name="T8" fmla="*/ 54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4" y="32"/>
                  </a:moveTo>
                  <a:cubicBezTo>
                    <a:pt x="52" y="47"/>
                    <a:pt x="38" y="56"/>
                    <a:pt x="24" y="54"/>
                  </a:cubicBezTo>
                  <a:cubicBezTo>
                    <a:pt x="10" y="52"/>
                    <a:pt x="0" y="38"/>
                    <a:pt x="2" y="24"/>
                  </a:cubicBezTo>
                  <a:cubicBezTo>
                    <a:pt x="4" y="10"/>
                    <a:pt x="18" y="0"/>
                    <a:pt x="32" y="2"/>
                  </a:cubicBezTo>
                  <a:cubicBezTo>
                    <a:pt x="46" y="5"/>
                    <a:pt x="56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7" name="Freeform 139">
              <a:extLst>
                <a:ext uri="{FF2B5EF4-FFF2-40B4-BE49-F238E27FC236}">
                  <a16:creationId xmlns:a16="http://schemas.microsoft.com/office/drawing/2014/main" id="{5716C870-66AD-4452-84F9-9EE565D506F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155" y="4190"/>
              <a:ext cx="97" cy="97"/>
            </a:xfrm>
            <a:custGeom>
              <a:avLst/>
              <a:gdLst>
                <a:gd name="T0" fmla="*/ 36 w 84"/>
                <a:gd name="T1" fmla="*/ 81 h 84"/>
                <a:gd name="T2" fmla="*/ 3 w 84"/>
                <a:gd name="T3" fmla="*/ 36 h 84"/>
                <a:gd name="T4" fmla="*/ 48 w 84"/>
                <a:gd name="T5" fmla="*/ 4 h 84"/>
                <a:gd name="T6" fmla="*/ 80 w 84"/>
                <a:gd name="T7" fmla="*/ 48 h 84"/>
                <a:gd name="T8" fmla="*/ 36 w 84"/>
                <a:gd name="T9" fmla="*/ 81 h 84"/>
                <a:gd name="T10" fmla="*/ 48 w 84"/>
                <a:gd name="T11" fmla="*/ 5 h 84"/>
                <a:gd name="T12" fmla="*/ 5 w 84"/>
                <a:gd name="T13" fmla="*/ 36 h 84"/>
                <a:gd name="T14" fmla="*/ 36 w 84"/>
                <a:gd name="T15" fmla="*/ 79 h 84"/>
                <a:gd name="T16" fmla="*/ 79 w 84"/>
                <a:gd name="T17" fmla="*/ 48 h 84"/>
                <a:gd name="T18" fmla="*/ 48 w 84"/>
                <a:gd name="T19" fmla="*/ 5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4" h="84">
                  <a:moveTo>
                    <a:pt x="36" y="81"/>
                  </a:moveTo>
                  <a:cubicBezTo>
                    <a:pt x="15" y="77"/>
                    <a:pt x="0" y="57"/>
                    <a:pt x="3" y="36"/>
                  </a:cubicBezTo>
                  <a:cubicBezTo>
                    <a:pt x="7" y="15"/>
                    <a:pt x="27" y="0"/>
                    <a:pt x="48" y="4"/>
                  </a:cubicBezTo>
                  <a:cubicBezTo>
                    <a:pt x="69" y="7"/>
                    <a:pt x="84" y="27"/>
                    <a:pt x="80" y="48"/>
                  </a:cubicBezTo>
                  <a:cubicBezTo>
                    <a:pt x="77" y="70"/>
                    <a:pt x="57" y="84"/>
                    <a:pt x="36" y="81"/>
                  </a:cubicBezTo>
                  <a:close/>
                  <a:moveTo>
                    <a:pt x="48" y="5"/>
                  </a:moveTo>
                  <a:cubicBezTo>
                    <a:pt x="27" y="2"/>
                    <a:pt x="8" y="16"/>
                    <a:pt x="5" y="36"/>
                  </a:cubicBezTo>
                  <a:cubicBezTo>
                    <a:pt x="2" y="57"/>
                    <a:pt x="16" y="76"/>
                    <a:pt x="36" y="79"/>
                  </a:cubicBezTo>
                  <a:cubicBezTo>
                    <a:pt x="56" y="82"/>
                    <a:pt x="76" y="68"/>
                    <a:pt x="79" y="48"/>
                  </a:cubicBezTo>
                  <a:cubicBezTo>
                    <a:pt x="82" y="28"/>
                    <a:pt x="68" y="9"/>
                    <a:pt x="48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8" name="Freeform 140">
              <a:extLst>
                <a:ext uri="{FF2B5EF4-FFF2-40B4-BE49-F238E27FC236}">
                  <a16:creationId xmlns:a16="http://schemas.microsoft.com/office/drawing/2014/main" id="{059B68BA-6B0B-47C0-9776-53D641E314AA}"/>
                </a:ext>
              </a:extLst>
            </p:cNvPr>
            <p:cNvSpPr>
              <a:spLocks/>
            </p:cNvSpPr>
            <p:nvPr/>
          </p:nvSpPr>
          <p:spPr bwMode="auto">
            <a:xfrm>
              <a:off x="8577" y="3524"/>
              <a:ext cx="64" cy="65"/>
            </a:xfrm>
            <a:custGeom>
              <a:avLst/>
              <a:gdLst>
                <a:gd name="T0" fmla="*/ 54 w 56"/>
                <a:gd name="T1" fmla="*/ 32 h 56"/>
                <a:gd name="T2" fmla="*/ 24 w 56"/>
                <a:gd name="T3" fmla="*/ 54 h 56"/>
                <a:gd name="T4" fmla="*/ 2 w 56"/>
                <a:gd name="T5" fmla="*/ 24 h 56"/>
                <a:gd name="T6" fmla="*/ 32 w 56"/>
                <a:gd name="T7" fmla="*/ 2 h 56"/>
                <a:gd name="T8" fmla="*/ 54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4" y="32"/>
                  </a:moveTo>
                  <a:cubicBezTo>
                    <a:pt x="52" y="47"/>
                    <a:pt x="38" y="56"/>
                    <a:pt x="24" y="54"/>
                  </a:cubicBezTo>
                  <a:cubicBezTo>
                    <a:pt x="10" y="52"/>
                    <a:pt x="0" y="38"/>
                    <a:pt x="2" y="24"/>
                  </a:cubicBezTo>
                  <a:cubicBezTo>
                    <a:pt x="5" y="10"/>
                    <a:pt x="18" y="0"/>
                    <a:pt x="32" y="2"/>
                  </a:cubicBezTo>
                  <a:cubicBezTo>
                    <a:pt x="47" y="5"/>
                    <a:pt x="56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9" name="Freeform 141">
              <a:extLst>
                <a:ext uri="{FF2B5EF4-FFF2-40B4-BE49-F238E27FC236}">
                  <a16:creationId xmlns:a16="http://schemas.microsoft.com/office/drawing/2014/main" id="{F4D2195B-52F1-4793-B476-F9047AC15A0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561" y="3508"/>
              <a:ext cx="97" cy="97"/>
            </a:xfrm>
            <a:custGeom>
              <a:avLst/>
              <a:gdLst>
                <a:gd name="T0" fmla="*/ 36 w 84"/>
                <a:gd name="T1" fmla="*/ 81 h 84"/>
                <a:gd name="T2" fmla="*/ 4 w 84"/>
                <a:gd name="T3" fmla="*/ 36 h 84"/>
                <a:gd name="T4" fmla="*/ 48 w 84"/>
                <a:gd name="T5" fmla="*/ 4 h 84"/>
                <a:gd name="T6" fmla="*/ 81 w 84"/>
                <a:gd name="T7" fmla="*/ 48 h 84"/>
                <a:gd name="T8" fmla="*/ 36 w 84"/>
                <a:gd name="T9" fmla="*/ 81 h 84"/>
                <a:gd name="T10" fmla="*/ 48 w 84"/>
                <a:gd name="T11" fmla="*/ 5 h 84"/>
                <a:gd name="T12" fmla="*/ 5 w 84"/>
                <a:gd name="T13" fmla="*/ 36 h 84"/>
                <a:gd name="T14" fmla="*/ 36 w 84"/>
                <a:gd name="T15" fmla="*/ 79 h 84"/>
                <a:gd name="T16" fmla="*/ 79 w 84"/>
                <a:gd name="T17" fmla="*/ 48 h 84"/>
                <a:gd name="T18" fmla="*/ 48 w 84"/>
                <a:gd name="T19" fmla="*/ 5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4" h="84">
                  <a:moveTo>
                    <a:pt x="36" y="81"/>
                  </a:moveTo>
                  <a:cubicBezTo>
                    <a:pt x="15" y="77"/>
                    <a:pt x="0" y="57"/>
                    <a:pt x="4" y="36"/>
                  </a:cubicBezTo>
                  <a:cubicBezTo>
                    <a:pt x="7" y="15"/>
                    <a:pt x="27" y="0"/>
                    <a:pt x="48" y="4"/>
                  </a:cubicBezTo>
                  <a:cubicBezTo>
                    <a:pt x="69" y="7"/>
                    <a:pt x="84" y="27"/>
                    <a:pt x="81" y="48"/>
                  </a:cubicBezTo>
                  <a:cubicBezTo>
                    <a:pt x="77" y="70"/>
                    <a:pt x="57" y="84"/>
                    <a:pt x="36" y="81"/>
                  </a:cubicBezTo>
                  <a:close/>
                  <a:moveTo>
                    <a:pt x="48" y="5"/>
                  </a:moveTo>
                  <a:cubicBezTo>
                    <a:pt x="28" y="2"/>
                    <a:pt x="9" y="16"/>
                    <a:pt x="5" y="36"/>
                  </a:cubicBezTo>
                  <a:cubicBezTo>
                    <a:pt x="2" y="57"/>
                    <a:pt x="16" y="76"/>
                    <a:pt x="36" y="79"/>
                  </a:cubicBezTo>
                  <a:cubicBezTo>
                    <a:pt x="57" y="82"/>
                    <a:pt x="76" y="68"/>
                    <a:pt x="79" y="48"/>
                  </a:cubicBezTo>
                  <a:cubicBezTo>
                    <a:pt x="82" y="28"/>
                    <a:pt x="68" y="9"/>
                    <a:pt x="48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0" name="Freeform 142">
              <a:extLst>
                <a:ext uri="{FF2B5EF4-FFF2-40B4-BE49-F238E27FC236}">
                  <a16:creationId xmlns:a16="http://schemas.microsoft.com/office/drawing/2014/main" id="{9FAE3512-FC55-42BF-BE82-009B6F7BA6C3}"/>
                </a:ext>
              </a:extLst>
            </p:cNvPr>
            <p:cNvSpPr>
              <a:spLocks/>
            </p:cNvSpPr>
            <p:nvPr/>
          </p:nvSpPr>
          <p:spPr bwMode="auto">
            <a:xfrm>
              <a:off x="8867" y="3831"/>
              <a:ext cx="65" cy="64"/>
            </a:xfrm>
            <a:custGeom>
              <a:avLst/>
              <a:gdLst>
                <a:gd name="T0" fmla="*/ 54 w 56"/>
                <a:gd name="T1" fmla="*/ 32 h 56"/>
                <a:gd name="T2" fmla="*/ 24 w 56"/>
                <a:gd name="T3" fmla="*/ 54 h 56"/>
                <a:gd name="T4" fmla="*/ 2 w 56"/>
                <a:gd name="T5" fmla="*/ 24 h 56"/>
                <a:gd name="T6" fmla="*/ 32 w 56"/>
                <a:gd name="T7" fmla="*/ 2 h 56"/>
                <a:gd name="T8" fmla="*/ 54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4" y="32"/>
                  </a:moveTo>
                  <a:cubicBezTo>
                    <a:pt x="51" y="46"/>
                    <a:pt x="38" y="56"/>
                    <a:pt x="24" y="54"/>
                  </a:cubicBezTo>
                  <a:cubicBezTo>
                    <a:pt x="9" y="52"/>
                    <a:pt x="0" y="38"/>
                    <a:pt x="2" y="24"/>
                  </a:cubicBezTo>
                  <a:cubicBezTo>
                    <a:pt x="4" y="10"/>
                    <a:pt x="18" y="0"/>
                    <a:pt x="32" y="2"/>
                  </a:cubicBezTo>
                  <a:cubicBezTo>
                    <a:pt x="46" y="4"/>
                    <a:pt x="56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1" name="Freeform 143">
              <a:extLst>
                <a:ext uri="{FF2B5EF4-FFF2-40B4-BE49-F238E27FC236}">
                  <a16:creationId xmlns:a16="http://schemas.microsoft.com/office/drawing/2014/main" id="{44895CA3-279C-42A8-A9EE-BBBAE6761A2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851" y="3815"/>
              <a:ext cx="97" cy="97"/>
            </a:xfrm>
            <a:custGeom>
              <a:avLst/>
              <a:gdLst>
                <a:gd name="T0" fmla="*/ 36 w 84"/>
                <a:gd name="T1" fmla="*/ 80 h 84"/>
                <a:gd name="T2" fmla="*/ 3 w 84"/>
                <a:gd name="T3" fmla="*/ 36 h 84"/>
                <a:gd name="T4" fmla="*/ 48 w 84"/>
                <a:gd name="T5" fmla="*/ 3 h 84"/>
                <a:gd name="T6" fmla="*/ 80 w 84"/>
                <a:gd name="T7" fmla="*/ 48 h 84"/>
                <a:gd name="T8" fmla="*/ 36 w 84"/>
                <a:gd name="T9" fmla="*/ 80 h 84"/>
                <a:gd name="T10" fmla="*/ 48 w 84"/>
                <a:gd name="T11" fmla="*/ 5 h 84"/>
                <a:gd name="T12" fmla="*/ 5 w 84"/>
                <a:gd name="T13" fmla="*/ 36 h 84"/>
                <a:gd name="T14" fmla="*/ 36 w 84"/>
                <a:gd name="T15" fmla="*/ 79 h 84"/>
                <a:gd name="T16" fmla="*/ 79 w 84"/>
                <a:gd name="T17" fmla="*/ 48 h 84"/>
                <a:gd name="T18" fmla="*/ 48 w 84"/>
                <a:gd name="T19" fmla="*/ 5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4" h="84">
                  <a:moveTo>
                    <a:pt x="36" y="80"/>
                  </a:moveTo>
                  <a:cubicBezTo>
                    <a:pt x="14" y="77"/>
                    <a:pt x="0" y="57"/>
                    <a:pt x="3" y="36"/>
                  </a:cubicBezTo>
                  <a:cubicBezTo>
                    <a:pt x="7" y="15"/>
                    <a:pt x="27" y="0"/>
                    <a:pt x="48" y="3"/>
                  </a:cubicBezTo>
                  <a:cubicBezTo>
                    <a:pt x="69" y="7"/>
                    <a:pt x="84" y="27"/>
                    <a:pt x="80" y="48"/>
                  </a:cubicBezTo>
                  <a:cubicBezTo>
                    <a:pt x="77" y="69"/>
                    <a:pt x="57" y="84"/>
                    <a:pt x="36" y="80"/>
                  </a:cubicBezTo>
                  <a:close/>
                  <a:moveTo>
                    <a:pt x="48" y="5"/>
                  </a:moveTo>
                  <a:cubicBezTo>
                    <a:pt x="27" y="2"/>
                    <a:pt x="8" y="16"/>
                    <a:pt x="5" y="36"/>
                  </a:cubicBezTo>
                  <a:cubicBezTo>
                    <a:pt x="2" y="56"/>
                    <a:pt x="16" y="76"/>
                    <a:pt x="36" y="79"/>
                  </a:cubicBezTo>
                  <a:cubicBezTo>
                    <a:pt x="56" y="82"/>
                    <a:pt x="75" y="68"/>
                    <a:pt x="79" y="48"/>
                  </a:cubicBezTo>
                  <a:cubicBezTo>
                    <a:pt x="82" y="28"/>
                    <a:pt x="68" y="8"/>
                    <a:pt x="48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2" name="Freeform 144">
              <a:extLst>
                <a:ext uri="{FF2B5EF4-FFF2-40B4-BE49-F238E27FC236}">
                  <a16:creationId xmlns:a16="http://schemas.microsoft.com/office/drawing/2014/main" id="{9B3B2ED9-D020-4A89-8026-7908DFA289C5}"/>
                </a:ext>
              </a:extLst>
            </p:cNvPr>
            <p:cNvSpPr>
              <a:spLocks/>
            </p:cNvSpPr>
            <p:nvPr/>
          </p:nvSpPr>
          <p:spPr bwMode="auto">
            <a:xfrm>
              <a:off x="8399" y="5046"/>
              <a:ext cx="65" cy="65"/>
            </a:xfrm>
            <a:custGeom>
              <a:avLst/>
              <a:gdLst>
                <a:gd name="T0" fmla="*/ 54 w 56"/>
                <a:gd name="T1" fmla="*/ 32 h 56"/>
                <a:gd name="T2" fmla="*/ 24 w 56"/>
                <a:gd name="T3" fmla="*/ 54 h 56"/>
                <a:gd name="T4" fmla="*/ 2 w 56"/>
                <a:gd name="T5" fmla="*/ 24 h 56"/>
                <a:gd name="T6" fmla="*/ 32 w 56"/>
                <a:gd name="T7" fmla="*/ 2 h 56"/>
                <a:gd name="T8" fmla="*/ 54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4" y="32"/>
                  </a:moveTo>
                  <a:cubicBezTo>
                    <a:pt x="52" y="46"/>
                    <a:pt x="38" y="56"/>
                    <a:pt x="24" y="54"/>
                  </a:cubicBezTo>
                  <a:cubicBezTo>
                    <a:pt x="10" y="51"/>
                    <a:pt x="0" y="38"/>
                    <a:pt x="2" y="24"/>
                  </a:cubicBezTo>
                  <a:cubicBezTo>
                    <a:pt x="4" y="9"/>
                    <a:pt x="18" y="0"/>
                    <a:pt x="32" y="2"/>
                  </a:cubicBezTo>
                  <a:cubicBezTo>
                    <a:pt x="46" y="4"/>
                    <a:pt x="56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3" name="Freeform 145">
              <a:extLst>
                <a:ext uri="{FF2B5EF4-FFF2-40B4-BE49-F238E27FC236}">
                  <a16:creationId xmlns:a16="http://schemas.microsoft.com/office/drawing/2014/main" id="{6251A1A2-7551-43A4-8F08-B193983DE21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383" y="5030"/>
              <a:ext cx="97" cy="97"/>
            </a:xfrm>
            <a:custGeom>
              <a:avLst/>
              <a:gdLst>
                <a:gd name="T0" fmla="*/ 36 w 84"/>
                <a:gd name="T1" fmla="*/ 80 h 84"/>
                <a:gd name="T2" fmla="*/ 3 w 84"/>
                <a:gd name="T3" fmla="*/ 36 h 84"/>
                <a:gd name="T4" fmla="*/ 48 w 84"/>
                <a:gd name="T5" fmla="*/ 3 h 84"/>
                <a:gd name="T6" fmla="*/ 81 w 84"/>
                <a:gd name="T7" fmla="*/ 48 h 84"/>
                <a:gd name="T8" fmla="*/ 36 w 84"/>
                <a:gd name="T9" fmla="*/ 80 h 84"/>
                <a:gd name="T10" fmla="*/ 48 w 84"/>
                <a:gd name="T11" fmla="*/ 5 h 84"/>
                <a:gd name="T12" fmla="*/ 5 w 84"/>
                <a:gd name="T13" fmla="*/ 36 h 84"/>
                <a:gd name="T14" fmla="*/ 36 w 84"/>
                <a:gd name="T15" fmla="*/ 79 h 84"/>
                <a:gd name="T16" fmla="*/ 79 w 84"/>
                <a:gd name="T17" fmla="*/ 48 h 84"/>
                <a:gd name="T18" fmla="*/ 48 w 84"/>
                <a:gd name="T19" fmla="*/ 5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4" h="84">
                  <a:moveTo>
                    <a:pt x="36" y="80"/>
                  </a:moveTo>
                  <a:cubicBezTo>
                    <a:pt x="15" y="77"/>
                    <a:pt x="0" y="57"/>
                    <a:pt x="3" y="36"/>
                  </a:cubicBezTo>
                  <a:cubicBezTo>
                    <a:pt x="7" y="14"/>
                    <a:pt x="27" y="0"/>
                    <a:pt x="48" y="3"/>
                  </a:cubicBezTo>
                  <a:cubicBezTo>
                    <a:pt x="69" y="7"/>
                    <a:pt x="84" y="27"/>
                    <a:pt x="81" y="48"/>
                  </a:cubicBezTo>
                  <a:cubicBezTo>
                    <a:pt x="77" y="69"/>
                    <a:pt x="57" y="84"/>
                    <a:pt x="36" y="80"/>
                  </a:cubicBezTo>
                  <a:close/>
                  <a:moveTo>
                    <a:pt x="48" y="5"/>
                  </a:moveTo>
                  <a:cubicBezTo>
                    <a:pt x="28" y="2"/>
                    <a:pt x="8" y="16"/>
                    <a:pt x="5" y="36"/>
                  </a:cubicBezTo>
                  <a:cubicBezTo>
                    <a:pt x="2" y="56"/>
                    <a:pt x="16" y="75"/>
                    <a:pt x="36" y="79"/>
                  </a:cubicBezTo>
                  <a:cubicBezTo>
                    <a:pt x="56" y="82"/>
                    <a:pt x="76" y="68"/>
                    <a:pt x="79" y="48"/>
                  </a:cubicBezTo>
                  <a:cubicBezTo>
                    <a:pt x="82" y="27"/>
                    <a:pt x="68" y="8"/>
                    <a:pt x="48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4" name="Freeform 146">
              <a:extLst>
                <a:ext uri="{FF2B5EF4-FFF2-40B4-BE49-F238E27FC236}">
                  <a16:creationId xmlns:a16="http://schemas.microsoft.com/office/drawing/2014/main" id="{9D6ACEFD-C85B-4AA7-A46A-CAEFBF3BB6E8}"/>
                </a:ext>
              </a:extLst>
            </p:cNvPr>
            <p:cNvSpPr>
              <a:spLocks/>
            </p:cNvSpPr>
            <p:nvPr/>
          </p:nvSpPr>
          <p:spPr bwMode="auto">
            <a:xfrm>
              <a:off x="7556" y="5436"/>
              <a:ext cx="65" cy="64"/>
            </a:xfrm>
            <a:custGeom>
              <a:avLst/>
              <a:gdLst>
                <a:gd name="T0" fmla="*/ 54 w 56"/>
                <a:gd name="T1" fmla="*/ 32 h 56"/>
                <a:gd name="T2" fmla="*/ 24 w 56"/>
                <a:gd name="T3" fmla="*/ 54 h 56"/>
                <a:gd name="T4" fmla="*/ 2 w 56"/>
                <a:gd name="T5" fmla="*/ 24 h 56"/>
                <a:gd name="T6" fmla="*/ 32 w 56"/>
                <a:gd name="T7" fmla="*/ 2 h 56"/>
                <a:gd name="T8" fmla="*/ 54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4" y="32"/>
                  </a:moveTo>
                  <a:cubicBezTo>
                    <a:pt x="51" y="46"/>
                    <a:pt x="38" y="56"/>
                    <a:pt x="24" y="54"/>
                  </a:cubicBezTo>
                  <a:cubicBezTo>
                    <a:pt x="9" y="52"/>
                    <a:pt x="0" y="38"/>
                    <a:pt x="2" y="24"/>
                  </a:cubicBezTo>
                  <a:cubicBezTo>
                    <a:pt x="4" y="10"/>
                    <a:pt x="18" y="0"/>
                    <a:pt x="32" y="2"/>
                  </a:cubicBezTo>
                  <a:cubicBezTo>
                    <a:pt x="46" y="4"/>
                    <a:pt x="56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5" name="Freeform 147">
              <a:extLst>
                <a:ext uri="{FF2B5EF4-FFF2-40B4-BE49-F238E27FC236}">
                  <a16:creationId xmlns:a16="http://schemas.microsoft.com/office/drawing/2014/main" id="{0215374C-C120-47AB-9896-ECBF002179C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540" y="5420"/>
              <a:ext cx="97" cy="96"/>
            </a:xfrm>
            <a:custGeom>
              <a:avLst/>
              <a:gdLst>
                <a:gd name="T0" fmla="*/ 36 w 84"/>
                <a:gd name="T1" fmla="*/ 80 h 84"/>
                <a:gd name="T2" fmla="*/ 3 w 84"/>
                <a:gd name="T3" fmla="*/ 36 h 84"/>
                <a:gd name="T4" fmla="*/ 48 w 84"/>
                <a:gd name="T5" fmla="*/ 3 h 84"/>
                <a:gd name="T6" fmla="*/ 80 w 84"/>
                <a:gd name="T7" fmla="*/ 48 h 84"/>
                <a:gd name="T8" fmla="*/ 36 w 84"/>
                <a:gd name="T9" fmla="*/ 80 h 84"/>
                <a:gd name="T10" fmla="*/ 48 w 84"/>
                <a:gd name="T11" fmla="*/ 5 h 84"/>
                <a:gd name="T12" fmla="*/ 5 w 84"/>
                <a:gd name="T13" fmla="*/ 36 h 84"/>
                <a:gd name="T14" fmla="*/ 36 w 84"/>
                <a:gd name="T15" fmla="*/ 79 h 84"/>
                <a:gd name="T16" fmla="*/ 79 w 84"/>
                <a:gd name="T17" fmla="*/ 48 h 84"/>
                <a:gd name="T18" fmla="*/ 48 w 84"/>
                <a:gd name="T19" fmla="*/ 5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4" h="84">
                  <a:moveTo>
                    <a:pt x="36" y="80"/>
                  </a:moveTo>
                  <a:cubicBezTo>
                    <a:pt x="14" y="77"/>
                    <a:pt x="0" y="57"/>
                    <a:pt x="3" y="36"/>
                  </a:cubicBezTo>
                  <a:cubicBezTo>
                    <a:pt x="7" y="15"/>
                    <a:pt x="27" y="0"/>
                    <a:pt x="48" y="3"/>
                  </a:cubicBezTo>
                  <a:cubicBezTo>
                    <a:pt x="69" y="7"/>
                    <a:pt x="84" y="27"/>
                    <a:pt x="80" y="48"/>
                  </a:cubicBezTo>
                  <a:cubicBezTo>
                    <a:pt x="77" y="69"/>
                    <a:pt x="57" y="84"/>
                    <a:pt x="36" y="80"/>
                  </a:cubicBezTo>
                  <a:close/>
                  <a:moveTo>
                    <a:pt x="48" y="5"/>
                  </a:moveTo>
                  <a:cubicBezTo>
                    <a:pt x="27" y="2"/>
                    <a:pt x="8" y="16"/>
                    <a:pt x="5" y="36"/>
                  </a:cubicBezTo>
                  <a:cubicBezTo>
                    <a:pt x="2" y="56"/>
                    <a:pt x="16" y="76"/>
                    <a:pt x="36" y="79"/>
                  </a:cubicBezTo>
                  <a:cubicBezTo>
                    <a:pt x="56" y="82"/>
                    <a:pt x="75" y="68"/>
                    <a:pt x="79" y="48"/>
                  </a:cubicBezTo>
                  <a:cubicBezTo>
                    <a:pt x="82" y="27"/>
                    <a:pt x="68" y="8"/>
                    <a:pt x="48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6" name="Freeform 148">
              <a:extLst>
                <a:ext uri="{FF2B5EF4-FFF2-40B4-BE49-F238E27FC236}">
                  <a16:creationId xmlns:a16="http://schemas.microsoft.com/office/drawing/2014/main" id="{E8A17DEC-52B4-44C8-A90D-03A51E2F54C0}"/>
                </a:ext>
              </a:extLst>
            </p:cNvPr>
            <p:cNvSpPr>
              <a:spLocks/>
            </p:cNvSpPr>
            <p:nvPr/>
          </p:nvSpPr>
          <p:spPr bwMode="auto">
            <a:xfrm>
              <a:off x="7995" y="5510"/>
              <a:ext cx="64" cy="64"/>
            </a:xfrm>
            <a:custGeom>
              <a:avLst/>
              <a:gdLst>
                <a:gd name="T0" fmla="*/ 54 w 56"/>
                <a:gd name="T1" fmla="*/ 32 h 56"/>
                <a:gd name="T2" fmla="*/ 24 w 56"/>
                <a:gd name="T3" fmla="*/ 54 h 56"/>
                <a:gd name="T4" fmla="*/ 2 w 56"/>
                <a:gd name="T5" fmla="*/ 24 h 56"/>
                <a:gd name="T6" fmla="*/ 32 w 56"/>
                <a:gd name="T7" fmla="*/ 2 h 56"/>
                <a:gd name="T8" fmla="*/ 54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4" y="32"/>
                  </a:moveTo>
                  <a:cubicBezTo>
                    <a:pt x="51" y="46"/>
                    <a:pt x="38" y="56"/>
                    <a:pt x="24" y="54"/>
                  </a:cubicBezTo>
                  <a:cubicBezTo>
                    <a:pt x="9" y="51"/>
                    <a:pt x="0" y="38"/>
                    <a:pt x="2" y="24"/>
                  </a:cubicBezTo>
                  <a:cubicBezTo>
                    <a:pt x="4" y="9"/>
                    <a:pt x="18" y="0"/>
                    <a:pt x="32" y="2"/>
                  </a:cubicBezTo>
                  <a:cubicBezTo>
                    <a:pt x="46" y="4"/>
                    <a:pt x="56" y="17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7" name="Freeform 149">
              <a:extLst>
                <a:ext uri="{FF2B5EF4-FFF2-40B4-BE49-F238E27FC236}">
                  <a16:creationId xmlns:a16="http://schemas.microsoft.com/office/drawing/2014/main" id="{67D03162-3D01-41FB-A38C-4083F871BB8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978" y="5493"/>
              <a:ext cx="97" cy="97"/>
            </a:xfrm>
            <a:custGeom>
              <a:avLst/>
              <a:gdLst>
                <a:gd name="T0" fmla="*/ 36 w 84"/>
                <a:gd name="T1" fmla="*/ 80 h 84"/>
                <a:gd name="T2" fmla="*/ 3 w 84"/>
                <a:gd name="T3" fmla="*/ 36 h 84"/>
                <a:gd name="T4" fmla="*/ 48 w 84"/>
                <a:gd name="T5" fmla="*/ 3 h 84"/>
                <a:gd name="T6" fmla="*/ 80 w 84"/>
                <a:gd name="T7" fmla="*/ 48 h 84"/>
                <a:gd name="T8" fmla="*/ 36 w 84"/>
                <a:gd name="T9" fmla="*/ 80 h 84"/>
                <a:gd name="T10" fmla="*/ 48 w 84"/>
                <a:gd name="T11" fmla="*/ 5 h 84"/>
                <a:gd name="T12" fmla="*/ 5 w 84"/>
                <a:gd name="T13" fmla="*/ 36 h 84"/>
                <a:gd name="T14" fmla="*/ 36 w 84"/>
                <a:gd name="T15" fmla="*/ 79 h 84"/>
                <a:gd name="T16" fmla="*/ 79 w 84"/>
                <a:gd name="T17" fmla="*/ 48 h 84"/>
                <a:gd name="T18" fmla="*/ 48 w 84"/>
                <a:gd name="T19" fmla="*/ 5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4" h="84">
                  <a:moveTo>
                    <a:pt x="36" y="80"/>
                  </a:moveTo>
                  <a:cubicBezTo>
                    <a:pt x="14" y="77"/>
                    <a:pt x="0" y="57"/>
                    <a:pt x="3" y="36"/>
                  </a:cubicBezTo>
                  <a:cubicBezTo>
                    <a:pt x="7" y="14"/>
                    <a:pt x="27" y="0"/>
                    <a:pt x="48" y="3"/>
                  </a:cubicBezTo>
                  <a:cubicBezTo>
                    <a:pt x="69" y="7"/>
                    <a:pt x="84" y="27"/>
                    <a:pt x="80" y="48"/>
                  </a:cubicBezTo>
                  <a:cubicBezTo>
                    <a:pt x="77" y="69"/>
                    <a:pt x="57" y="84"/>
                    <a:pt x="36" y="80"/>
                  </a:cubicBezTo>
                  <a:close/>
                  <a:moveTo>
                    <a:pt x="48" y="5"/>
                  </a:moveTo>
                  <a:cubicBezTo>
                    <a:pt x="27" y="2"/>
                    <a:pt x="8" y="15"/>
                    <a:pt x="5" y="36"/>
                  </a:cubicBezTo>
                  <a:cubicBezTo>
                    <a:pt x="2" y="56"/>
                    <a:pt x="16" y="75"/>
                    <a:pt x="36" y="79"/>
                  </a:cubicBezTo>
                  <a:cubicBezTo>
                    <a:pt x="56" y="82"/>
                    <a:pt x="75" y="68"/>
                    <a:pt x="79" y="48"/>
                  </a:cubicBezTo>
                  <a:cubicBezTo>
                    <a:pt x="82" y="27"/>
                    <a:pt x="68" y="8"/>
                    <a:pt x="48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8" name="Freeform 150">
              <a:extLst>
                <a:ext uri="{FF2B5EF4-FFF2-40B4-BE49-F238E27FC236}">
                  <a16:creationId xmlns:a16="http://schemas.microsoft.com/office/drawing/2014/main" id="{E9D558CD-FDC4-41EB-8822-9F3387C03B99}"/>
                </a:ext>
              </a:extLst>
            </p:cNvPr>
            <p:cNvSpPr>
              <a:spLocks/>
            </p:cNvSpPr>
            <p:nvPr/>
          </p:nvSpPr>
          <p:spPr bwMode="auto">
            <a:xfrm>
              <a:off x="7022" y="5414"/>
              <a:ext cx="65" cy="66"/>
            </a:xfrm>
            <a:custGeom>
              <a:avLst/>
              <a:gdLst>
                <a:gd name="T0" fmla="*/ 54 w 56"/>
                <a:gd name="T1" fmla="*/ 33 h 57"/>
                <a:gd name="T2" fmla="*/ 24 w 56"/>
                <a:gd name="T3" fmla="*/ 54 h 57"/>
                <a:gd name="T4" fmla="*/ 2 w 56"/>
                <a:gd name="T5" fmla="*/ 24 h 57"/>
                <a:gd name="T6" fmla="*/ 32 w 56"/>
                <a:gd name="T7" fmla="*/ 3 h 57"/>
                <a:gd name="T8" fmla="*/ 54 w 56"/>
                <a:gd name="T9" fmla="*/ 33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7">
                  <a:moveTo>
                    <a:pt x="54" y="33"/>
                  </a:moveTo>
                  <a:cubicBezTo>
                    <a:pt x="51" y="47"/>
                    <a:pt x="38" y="57"/>
                    <a:pt x="24" y="54"/>
                  </a:cubicBezTo>
                  <a:cubicBezTo>
                    <a:pt x="9" y="52"/>
                    <a:pt x="0" y="39"/>
                    <a:pt x="2" y="24"/>
                  </a:cubicBezTo>
                  <a:cubicBezTo>
                    <a:pt x="4" y="10"/>
                    <a:pt x="17" y="0"/>
                    <a:pt x="32" y="3"/>
                  </a:cubicBezTo>
                  <a:cubicBezTo>
                    <a:pt x="46" y="5"/>
                    <a:pt x="56" y="18"/>
                    <a:pt x="54" y="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9" name="Freeform 151">
              <a:extLst>
                <a:ext uri="{FF2B5EF4-FFF2-40B4-BE49-F238E27FC236}">
                  <a16:creationId xmlns:a16="http://schemas.microsoft.com/office/drawing/2014/main" id="{0CB98365-D126-4912-A433-3EB091B56D3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006" y="5399"/>
              <a:ext cx="97" cy="96"/>
            </a:xfrm>
            <a:custGeom>
              <a:avLst/>
              <a:gdLst>
                <a:gd name="T0" fmla="*/ 36 w 84"/>
                <a:gd name="T1" fmla="*/ 80 h 83"/>
                <a:gd name="T2" fmla="*/ 3 w 84"/>
                <a:gd name="T3" fmla="*/ 35 h 83"/>
                <a:gd name="T4" fmla="*/ 48 w 84"/>
                <a:gd name="T5" fmla="*/ 3 h 83"/>
                <a:gd name="T6" fmla="*/ 80 w 84"/>
                <a:gd name="T7" fmla="*/ 48 h 83"/>
                <a:gd name="T8" fmla="*/ 36 w 84"/>
                <a:gd name="T9" fmla="*/ 80 h 83"/>
                <a:gd name="T10" fmla="*/ 48 w 84"/>
                <a:gd name="T11" fmla="*/ 5 h 83"/>
                <a:gd name="T12" fmla="*/ 5 w 84"/>
                <a:gd name="T13" fmla="*/ 36 h 83"/>
                <a:gd name="T14" fmla="*/ 36 w 84"/>
                <a:gd name="T15" fmla="*/ 78 h 83"/>
                <a:gd name="T16" fmla="*/ 79 w 84"/>
                <a:gd name="T17" fmla="*/ 47 h 83"/>
                <a:gd name="T18" fmla="*/ 48 w 84"/>
                <a:gd name="T19" fmla="*/ 5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4" h="83">
                  <a:moveTo>
                    <a:pt x="36" y="80"/>
                  </a:moveTo>
                  <a:cubicBezTo>
                    <a:pt x="14" y="77"/>
                    <a:pt x="0" y="57"/>
                    <a:pt x="3" y="35"/>
                  </a:cubicBezTo>
                  <a:cubicBezTo>
                    <a:pt x="7" y="14"/>
                    <a:pt x="27" y="0"/>
                    <a:pt x="48" y="3"/>
                  </a:cubicBezTo>
                  <a:cubicBezTo>
                    <a:pt x="69" y="6"/>
                    <a:pt x="84" y="26"/>
                    <a:pt x="80" y="48"/>
                  </a:cubicBezTo>
                  <a:cubicBezTo>
                    <a:pt x="77" y="69"/>
                    <a:pt x="57" y="83"/>
                    <a:pt x="36" y="80"/>
                  </a:cubicBezTo>
                  <a:close/>
                  <a:moveTo>
                    <a:pt x="48" y="5"/>
                  </a:moveTo>
                  <a:cubicBezTo>
                    <a:pt x="27" y="1"/>
                    <a:pt x="8" y="15"/>
                    <a:pt x="5" y="36"/>
                  </a:cubicBezTo>
                  <a:cubicBezTo>
                    <a:pt x="2" y="56"/>
                    <a:pt x="15" y="75"/>
                    <a:pt x="36" y="78"/>
                  </a:cubicBezTo>
                  <a:cubicBezTo>
                    <a:pt x="56" y="82"/>
                    <a:pt x="75" y="68"/>
                    <a:pt x="79" y="47"/>
                  </a:cubicBezTo>
                  <a:cubicBezTo>
                    <a:pt x="82" y="27"/>
                    <a:pt x="68" y="8"/>
                    <a:pt x="48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0" name="Freeform 152">
              <a:extLst>
                <a:ext uri="{FF2B5EF4-FFF2-40B4-BE49-F238E27FC236}">
                  <a16:creationId xmlns:a16="http://schemas.microsoft.com/office/drawing/2014/main" id="{FEBAADFD-C87C-4019-BD9E-286D35119210}"/>
                </a:ext>
              </a:extLst>
            </p:cNvPr>
            <p:cNvSpPr>
              <a:spLocks/>
            </p:cNvSpPr>
            <p:nvPr/>
          </p:nvSpPr>
          <p:spPr bwMode="auto">
            <a:xfrm>
              <a:off x="7616" y="3841"/>
              <a:ext cx="65" cy="65"/>
            </a:xfrm>
            <a:custGeom>
              <a:avLst/>
              <a:gdLst>
                <a:gd name="T0" fmla="*/ 54 w 56"/>
                <a:gd name="T1" fmla="*/ 32 h 56"/>
                <a:gd name="T2" fmla="*/ 24 w 56"/>
                <a:gd name="T3" fmla="*/ 54 h 56"/>
                <a:gd name="T4" fmla="*/ 3 w 56"/>
                <a:gd name="T5" fmla="*/ 24 h 56"/>
                <a:gd name="T6" fmla="*/ 32 w 56"/>
                <a:gd name="T7" fmla="*/ 2 h 56"/>
                <a:gd name="T8" fmla="*/ 54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4" y="32"/>
                  </a:moveTo>
                  <a:cubicBezTo>
                    <a:pt x="52" y="46"/>
                    <a:pt x="39" y="56"/>
                    <a:pt x="24" y="54"/>
                  </a:cubicBezTo>
                  <a:cubicBezTo>
                    <a:pt x="10" y="51"/>
                    <a:pt x="0" y="38"/>
                    <a:pt x="3" y="24"/>
                  </a:cubicBezTo>
                  <a:cubicBezTo>
                    <a:pt x="5" y="9"/>
                    <a:pt x="18" y="0"/>
                    <a:pt x="32" y="2"/>
                  </a:cubicBezTo>
                  <a:cubicBezTo>
                    <a:pt x="47" y="4"/>
                    <a:pt x="56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1" name="Freeform 153">
              <a:extLst>
                <a:ext uri="{FF2B5EF4-FFF2-40B4-BE49-F238E27FC236}">
                  <a16:creationId xmlns:a16="http://schemas.microsoft.com/office/drawing/2014/main" id="{3FA79D47-56D9-46DA-8EC0-76EFD938D74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600" y="3825"/>
              <a:ext cx="97" cy="97"/>
            </a:xfrm>
            <a:custGeom>
              <a:avLst/>
              <a:gdLst>
                <a:gd name="T0" fmla="*/ 36 w 84"/>
                <a:gd name="T1" fmla="*/ 80 h 84"/>
                <a:gd name="T2" fmla="*/ 4 w 84"/>
                <a:gd name="T3" fmla="*/ 36 h 84"/>
                <a:gd name="T4" fmla="*/ 48 w 84"/>
                <a:gd name="T5" fmla="*/ 3 h 84"/>
                <a:gd name="T6" fmla="*/ 81 w 84"/>
                <a:gd name="T7" fmla="*/ 48 h 84"/>
                <a:gd name="T8" fmla="*/ 36 w 84"/>
                <a:gd name="T9" fmla="*/ 80 h 84"/>
                <a:gd name="T10" fmla="*/ 48 w 84"/>
                <a:gd name="T11" fmla="*/ 5 h 84"/>
                <a:gd name="T12" fmla="*/ 6 w 84"/>
                <a:gd name="T13" fmla="*/ 36 h 84"/>
                <a:gd name="T14" fmla="*/ 37 w 84"/>
                <a:gd name="T15" fmla="*/ 79 h 84"/>
                <a:gd name="T16" fmla="*/ 79 w 84"/>
                <a:gd name="T17" fmla="*/ 48 h 84"/>
                <a:gd name="T18" fmla="*/ 48 w 84"/>
                <a:gd name="T19" fmla="*/ 5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4" h="84">
                  <a:moveTo>
                    <a:pt x="36" y="80"/>
                  </a:moveTo>
                  <a:cubicBezTo>
                    <a:pt x="15" y="77"/>
                    <a:pt x="0" y="57"/>
                    <a:pt x="4" y="36"/>
                  </a:cubicBezTo>
                  <a:cubicBezTo>
                    <a:pt x="7" y="14"/>
                    <a:pt x="27" y="0"/>
                    <a:pt x="48" y="3"/>
                  </a:cubicBezTo>
                  <a:cubicBezTo>
                    <a:pt x="70" y="7"/>
                    <a:pt x="84" y="27"/>
                    <a:pt x="81" y="48"/>
                  </a:cubicBezTo>
                  <a:cubicBezTo>
                    <a:pt x="78" y="69"/>
                    <a:pt x="57" y="84"/>
                    <a:pt x="36" y="80"/>
                  </a:cubicBezTo>
                  <a:close/>
                  <a:moveTo>
                    <a:pt x="48" y="5"/>
                  </a:moveTo>
                  <a:cubicBezTo>
                    <a:pt x="28" y="2"/>
                    <a:pt x="9" y="16"/>
                    <a:pt x="6" y="36"/>
                  </a:cubicBezTo>
                  <a:cubicBezTo>
                    <a:pt x="2" y="56"/>
                    <a:pt x="16" y="75"/>
                    <a:pt x="37" y="79"/>
                  </a:cubicBezTo>
                  <a:cubicBezTo>
                    <a:pt x="57" y="82"/>
                    <a:pt x="76" y="68"/>
                    <a:pt x="79" y="48"/>
                  </a:cubicBezTo>
                  <a:cubicBezTo>
                    <a:pt x="82" y="27"/>
                    <a:pt x="69" y="8"/>
                    <a:pt x="48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2" name="Freeform 154">
              <a:extLst>
                <a:ext uri="{FF2B5EF4-FFF2-40B4-BE49-F238E27FC236}">
                  <a16:creationId xmlns:a16="http://schemas.microsoft.com/office/drawing/2014/main" id="{594AEB53-78A1-49B1-95A4-B98DCEC2E5CA}"/>
                </a:ext>
              </a:extLst>
            </p:cNvPr>
            <p:cNvSpPr>
              <a:spLocks/>
            </p:cNvSpPr>
            <p:nvPr/>
          </p:nvSpPr>
          <p:spPr bwMode="auto">
            <a:xfrm>
              <a:off x="7783" y="3392"/>
              <a:ext cx="65" cy="66"/>
            </a:xfrm>
            <a:custGeom>
              <a:avLst/>
              <a:gdLst>
                <a:gd name="T0" fmla="*/ 54 w 56"/>
                <a:gd name="T1" fmla="*/ 33 h 57"/>
                <a:gd name="T2" fmla="*/ 24 w 56"/>
                <a:gd name="T3" fmla="*/ 54 h 57"/>
                <a:gd name="T4" fmla="*/ 2 w 56"/>
                <a:gd name="T5" fmla="*/ 24 h 57"/>
                <a:gd name="T6" fmla="*/ 32 w 56"/>
                <a:gd name="T7" fmla="*/ 3 h 57"/>
                <a:gd name="T8" fmla="*/ 54 w 56"/>
                <a:gd name="T9" fmla="*/ 33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7">
                  <a:moveTo>
                    <a:pt x="54" y="33"/>
                  </a:moveTo>
                  <a:cubicBezTo>
                    <a:pt x="52" y="47"/>
                    <a:pt x="38" y="57"/>
                    <a:pt x="24" y="54"/>
                  </a:cubicBezTo>
                  <a:cubicBezTo>
                    <a:pt x="10" y="52"/>
                    <a:pt x="0" y="39"/>
                    <a:pt x="2" y="24"/>
                  </a:cubicBezTo>
                  <a:cubicBezTo>
                    <a:pt x="5" y="10"/>
                    <a:pt x="18" y="0"/>
                    <a:pt x="32" y="3"/>
                  </a:cubicBezTo>
                  <a:cubicBezTo>
                    <a:pt x="47" y="5"/>
                    <a:pt x="56" y="18"/>
                    <a:pt x="54" y="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3" name="Freeform 155">
              <a:extLst>
                <a:ext uri="{FF2B5EF4-FFF2-40B4-BE49-F238E27FC236}">
                  <a16:creationId xmlns:a16="http://schemas.microsoft.com/office/drawing/2014/main" id="{119CDDB4-279E-4CCF-849E-59D5B1680A2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767" y="3377"/>
              <a:ext cx="97" cy="96"/>
            </a:xfrm>
            <a:custGeom>
              <a:avLst/>
              <a:gdLst>
                <a:gd name="T0" fmla="*/ 36 w 84"/>
                <a:gd name="T1" fmla="*/ 80 h 83"/>
                <a:gd name="T2" fmla="*/ 4 w 84"/>
                <a:gd name="T3" fmla="*/ 35 h 83"/>
                <a:gd name="T4" fmla="*/ 48 w 84"/>
                <a:gd name="T5" fmla="*/ 3 h 83"/>
                <a:gd name="T6" fmla="*/ 81 w 84"/>
                <a:gd name="T7" fmla="*/ 48 h 83"/>
                <a:gd name="T8" fmla="*/ 36 w 84"/>
                <a:gd name="T9" fmla="*/ 80 h 83"/>
                <a:gd name="T10" fmla="*/ 48 w 84"/>
                <a:gd name="T11" fmla="*/ 5 h 83"/>
                <a:gd name="T12" fmla="*/ 5 w 84"/>
                <a:gd name="T13" fmla="*/ 36 h 83"/>
                <a:gd name="T14" fmla="*/ 36 w 84"/>
                <a:gd name="T15" fmla="*/ 78 h 83"/>
                <a:gd name="T16" fmla="*/ 79 w 84"/>
                <a:gd name="T17" fmla="*/ 47 h 83"/>
                <a:gd name="T18" fmla="*/ 48 w 84"/>
                <a:gd name="T19" fmla="*/ 5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4" h="83">
                  <a:moveTo>
                    <a:pt x="36" y="80"/>
                  </a:moveTo>
                  <a:cubicBezTo>
                    <a:pt x="15" y="77"/>
                    <a:pt x="0" y="57"/>
                    <a:pt x="4" y="35"/>
                  </a:cubicBezTo>
                  <a:cubicBezTo>
                    <a:pt x="7" y="14"/>
                    <a:pt x="27" y="0"/>
                    <a:pt x="48" y="3"/>
                  </a:cubicBezTo>
                  <a:cubicBezTo>
                    <a:pt x="70" y="6"/>
                    <a:pt x="84" y="26"/>
                    <a:pt x="81" y="48"/>
                  </a:cubicBezTo>
                  <a:cubicBezTo>
                    <a:pt x="77" y="69"/>
                    <a:pt x="57" y="83"/>
                    <a:pt x="36" y="80"/>
                  </a:cubicBezTo>
                  <a:close/>
                  <a:moveTo>
                    <a:pt x="48" y="5"/>
                  </a:moveTo>
                  <a:cubicBezTo>
                    <a:pt x="28" y="1"/>
                    <a:pt x="9" y="15"/>
                    <a:pt x="5" y="36"/>
                  </a:cubicBezTo>
                  <a:cubicBezTo>
                    <a:pt x="2" y="56"/>
                    <a:pt x="16" y="75"/>
                    <a:pt x="36" y="78"/>
                  </a:cubicBezTo>
                  <a:cubicBezTo>
                    <a:pt x="57" y="82"/>
                    <a:pt x="76" y="68"/>
                    <a:pt x="79" y="47"/>
                  </a:cubicBezTo>
                  <a:cubicBezTo>
                    <a:pt x="82" y="27"/>
                    <a:pt x="68" y="8"/>
                    <a:pt x="48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4" name="Freeform 156">
              <a:extLst>
                <a:ext uri="{FF2B5EF4-FFF2-40B4-BE49-F238E27FC236}">
                  <a16:creationId xmlns:a16="http://schemas.microsoft.com/office/drawing/2014/main" id="{665346AA-48BB-4F6D-9996-95E5A1D0D80B}"/>
                </a:ext>
              </a:extLst>
            </p:cNvPr>
            <p:cNvSpPr>
              <a:spLocks/>
            </p:cNvSpPr>
            <p:nvPr/>
          </p:nvSpPr>
          <p:spPr bwMode="auto">
            <a:xfrm>
              <a:off x="8482" y="3147"/>
              <a:ext cx="65" cy="64"/>
            </a:xfrm>
            <a:custGeom>
              <a:avLst/>
              <a:gdLst>
                <a:gd name="T0" fmla="*/ 54 w 56"/>
                <a:gd name="T1" fmla="*/ 32 h 56"/>
                <a:gd name="T2" fmla="*/ 24 w 56"/>
                <a:gd name="T3" fmla="*/ 54 h 56"/>
                <a:gd name="T4" fmla="*/ 2 w 56"/>
                <a:gd name="T5" fmla="*/ 24 h 56"/>
                <a:gd name="T6" fmla="*/ 32 w 56"/>
                <a:gd name="T7" fmla="*/ 2 h 56"/>
                <a:gd name="T8" fmla="*/ 54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4" y="32"/>
                  </a:moveTo>
                  <a:cubicBezTo>
                    <a:pt x="51" y="46"/>
                    <a:pt x="38" y="56"/>
                    <a:pt x="24" y="54"/>
                  </a:cubicBezTo>
                  <a:cubicBezTo>
                    <a:pt x="9" y="52"/>
                    <a:pt x="0" y="38"/>
                    <a:pt x="2" y="24"/>
                  </a:cubicBezTo>
                  <a:cubicBezTo>
                    <a:pt x="4" y="10"/>
                    <a:pt x="18" y="0"/>
                    <a:pt x="32" y="2"/>
                  </a:cubicBezTo>
                  <a:cubicBezTo>
                    <a:pt x="46" y="4"/>
                    <a:pt x="56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5" name="Freeform 157">
              <a:extLst>
                <a:ext uri="{FF2B5EF4-FFF2-40B4-BE49-F238E27FC236}">
                  <a16:creationId xmlns:a16="http://schemas.microsoft.com/office/drawing/2014/main" id="{217B0DAB-E101-4FAD-BED3-607D3F5111E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466" y="3130"/>
              <a:ext cx="97" cy="97"/>
            </a:xfrm>
            <a:custGeom>
              <a:avLst/>
              <a:gdLst>
                <a:gd name="T0" fmla="*/ 36 w 84"/>
                <a:gd name="T1" fmla="*/ 80 h 84"/>
                <a:gd name="T2" fmla="*/ 3 w 84"/>
                <a:gd name="T3" fmla="*/ 36 h 84"/>
                <a:gd name="T4" fmla="*/ 48 w 84"/>
                <a:gd name="T5" fmla="*/ 3 h 84"/>
                <a:gd name="T6" fmla="*/ 80 w 84"/>
                <a:gd name="T7" fmla="*/ 48 h 84"/>
                <a:gd name="T8" fmla="*/ 36 w 84"/>
                <a:gd name="T9" fmla="*/ 80 h 84"/>
                <a:gd name="T10" fmla="*/ 48 w 84"/>
                <a:gd name="T11" fmla="*/ 5 h 84"/>
                <a:gd name="T12" fmla="*/ 5 w 84"/>
                <a:gd name="T13" fmla="*/ 36 h 84"/>
                <a:gd name="T14" fmla="*/ 36 w 84"/>
                <a:gd name="T15" fmla="*/ 79 h 84"/>
                <a:gd name="T16" fmla="*/ 79 w 84"/>
                <a:gd name="T17" fmla="*/ 48 h 84"/>
                <a:gd name="T18" fmla="*/ 48 w 84"/>
                <a:gd name="T19" fmla="*/ 5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4" h="84">
                  <a:moveTo>
                    <a:pt x="36" y="80"/>
                  </a:moveTo>
                  <a:cubicBezTo>
                    <a:pt x="14" y="77"/>
                    <a:pt x="0" y="57"/>
                    <a:pt x="3" y="36"/>
                  </a:cubicBezTo>
                  <a:cubicBezTo>
                    <a:pt x="7" y="15"/>
                    <a:pt x="27" y="0"/>
                    <a:pt x="48" y="3"/>
                  </a:cubicBezTo>
                  <a:cubicBezTo>
                    <a:pt x="69" y="7"/>
                    <a:pt x="84" y="27"/>
                    <a:pt x="80" y="48"/>
                  </a:cubicBezTo>
                  <a:cubicBezTo>
                    <a:pt x="77" y="69"/>
                    <a:pt x="57" y="84"/>
                    <a:pt x="36" y="80"/>
                  </a:cubicBezTo>
                  <a:close/>
                  <a:moveTo>
                    <a:pt x="48" y="5"/>
                  </a:moveTo>
                  <a:cubicBezTo>
                    <a:pt x="27" y="2"/>
                    <a:pt x="8" y="16"/>
                    <a:pt x="5" y="36"/>
                  </a:cubicBezTo>
                  <a:cubicBezTo>
                    <a:pt x="2" y="56"/>
                    <a:pt x="16" y="76"/>
                    <a:pt x="36" y="79"/>
                  </a:cubicBezTo>
                  <a:cubicBezTo>
                    <a:pt x="56" y="82"/>
                    <a:pt x="75" y="68"/>
                    <a:pt x="79" y="48"/>
                  </a:cubicBezTo>
                  <a:cubicBezTo>
                    <a:pt x="82" y="27"/>
                    <a:pt x="68" y="8"/>
                    <a:pt x="48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6" name="Freeform 158">
              <a:extLst>
                <a:ext uri="{FF2B5EF4-FFF2-40B4-BE49-F238E27FC236}">
                  <a16:creationId xmlns:a16="http://schemas.microsoft.com/office/drawing/2014/main" id="{69A05B9E-6706-41BC-89B0-C1B3E70F1796}"/>
                </a:ext>
              </a:extLst>
            </p:cNvPr>
            <p:cNvSpPr>
              <a:spLocks/>
            </p:cNvSpPr>
            <p:nvPr/>
          </p:nvSpPr>
          <p:spPr bwMode="auto">
            <a:xfrm>
              <a:off x="7435" y="2862"/>
              <a:ext cx="65" cy="65"/>
            </a:xfrm>
            <a:custGeom>
              <a:avLst/>
              <a:gdLst>
                <a:gd name="T0" fmla="*/ 54 w 56"/>
                <a:gd name="T1" fmla="*/ 32 h 56"/>
                <a:gd name="T2" fmla="*/ 24 w 56"/>
                <a:gd name="T3" fmla="*/ 54 h 56"/>
                <a:gd name="T4" fmla="*/ 2 w 56"/>
                <a:gd name="T5" fmla="*/ 24 h 56"/>
                <a:gd name="T6" fmla="*/ 32 w 56"/>
                <a:gd name="T7" fmla="*/ 2 h 56"/>
                <a:gd name="T8" fmla="*/ 54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4" y="32"/>
                  </a:moveTo>
                  <a:cubicBezTo>
                    <a:pt x="51" y="46"/>
                    <a:pt x="38" y="56"/>
                    <a:pt x="24" y="54"/>
                  </a:cubicBezTo>
                  <a:cubicBezTo>
                    <a:pt x="9" y="51"/>
                    <a:pt x="0" y="38"/>
                    <a:pt x="2" y="24"/>
                  </a:cubicBezTo>
                  <a:cubicBezTo>
                    <a:pt x="4" y="9"/>
                    <a:pt x="18" y="0"/>
                    <a:pt x="32" y="2"/>
                  </a:cubicBezTo>
                  <a:cubicBezTo>
                    <a:pt x="46" y="4"/>
                    <a:pt x="56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7" name="Freeform 159">
              <a:extLst>
                <a:ext uri="{FF2B5EF4-FFF2-40B4-BE49-F238E27FC236}">
                  <a16:creationId xmlns:a16="http://schemas.microsoft.com/office/drawing/2014/main" id="{E70499C6-9D54-4CD7-B56C-C6138F0D14E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419" y="2846"/>
              <a:ext cx="97" cy="97"/>
            </a:xfrm>
            <a:custGeom>
              <a:avLst/>
              <a:gdLst>
                <a:gd name="T0" fmla="*/ 36 w 84"/>
                <a:gd name="T1" fmla="*/ 80 h 84"/>
                <a:gd name="T2" fmla="*/ 3 w 84"/>
                <a:gd name="T3" fmla="*/ 36 h 84"/>
                <a:gd name="T4" fmla="*/ 48 w 84"/>
                <a:gd name="T5" fmla="*/ 3 h 84"/>
                <a:gd name="T6" fmla="*/ 80 w 84"/>
                <a:gd name="T7" fmla="*/ 48 h 84"/>
                <a:gd name="T8" fmla="*/ 36 w 84"/>
                <a:gd name="T9" fmla="*/ 80 h 84"/>
                <a:gd name="T10" fmla="*/ 48 w 84"/>
                <a:gd name="T11" fmla="*/ 5 h 84"/>
                <a:gd name="T12" fmla="*/ 5 w 84"/>
                <a:gd name="T13" fmla="*/ 36 h 84"/>
                <a:gd name="T14" fmla="*/ 36 w 84"/>
                <a:gd name="T15" fmla="*/ 79 h 84"/>
                <a:gd name="T16" fmla="*/ 79 w 84"/>
                <a:gd name="T17" fmla="*/ 48 h 84"/>
                <a:gd name="T18" fmla="*/ 48 w 84"/>
                <a:gd name="T19" fmla="*/ 5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4" h="84">
                  <a:moveTo>
                    <a:pt x="36" y="80"/>
                  </a:moveTo>
                  <a:cubicBezTo>
                    <a:pt x="14" y="77"/>
                    <a:pt x="0" y="57"/>
                    <a:pt x="3" y="36"/>
                  </a:cubicBezTo>
                  <a:cubicBezTo>
                    <a:pt x="7" y="14"/>
                    <a:pt x="27" y="0"/>
                    <a:pt x="48" y="3"/>
                  </a:cubicBezTo>
                  <a:cubicBezTo>
                    <a:pt x="69" y="7"/>
                    <a:pt x="84" y="27"/>
                    <a:pt x="80" y="48"/>
                  </a:cubicBezTo>
                  <a:cubicBezTo>
                    <a:pt x="77" y="69"/>
                    <a:pt x="57" y="84"/>
                    <a:pt x="36" y="80"/>
                  </a:cubicBezTo>
                  <a:close/>
                  <a:moveTo>
                    <a:pt x="48" y="5"/>
                  </a:moveTo>
                  <a:cubicBezTo>
                    <a:pt x="27" y="2"/>
                    <a:pt x="8" y="16"/>
                    <a:pt x="5" y="36"/>
                  </a:cubicBezTo>
                  <a:cubicBezTo>
                    <a:pt x="2" y="56"/>
                    <a:pt x="16" y="75"/>
                    <a:pt x="36" y="79"/>
                  </a:cubicBezTo>
                  <a:cubicBezTo>
                    <a:pt x="56" y="82"/>
                    <a:pt x="75" y="68"/>
                    <a:pt x="79" y="48"/>
                  </a:cubicBezTo>
                  <a:cubicBezTo>
                    <a:pt x="82" y="27"/>
                    <a:pt x="68" y="8"/>
                    <a:pt x="48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8" name="Freeform 160">
              <a:extLst>
                <a:ext uri="{FF2B5EF4-FFF2-40B4-BE49-F238E27FC236}">
                  <a16:creationId xmlns:a16="http://schemas.microsoft.com/office/drawing/2014/main" id="{09EBCEA0-E4AA-4AAD-B753-F118841C1765}"/>
                </a:ext>
              </a:extLst>
            </p:cNvPr>
            <p:cNvSpPr>
              <a:spLocks/>
            </p:cNvSpPr>
            <p:nvPr/>
          </p:nvSpPr>
          <p:spPr bwMode="auto">
            <a:xfrm>
              <a:off x="8771" y="4660"/>
              <a:ext cx="64" cy="65"/>
            </a:xfrm>
            <a:custGeom>
              <a:avLst/>
              <a:gdLst>
                <a:gd name="T0" fmla="*/ 54 w 56"/>
                <a:gd name="T1" fmla="*/ 32 h 56"/>
                <a:gd name="T2" fmla="*/ 24 w 56"/>
                <a:gd name="T3" fmla="*/ 54 h 56"/>
                <a:gd name="T4" fmla="*/ 2 w 56"/>
                <a:gd name="T5" fmla="*/ 24 h 56"/>
                <a:gd name="T6" fmla="*/ 32 w 56"/>
                <a:gd name="T7" fmla="*/ 2 h 56"/>
                <a:gd name="T8" fmla="*/ 54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4" y="32"/>
                  </a:moveTo>
                  <a:cubicBezTo>
                    <a:pt x="52" y="47"/>
                    <a:pt x="38" y="56"/>
                    <a:pt x="24" y="54"/>
                  </a:cubicBezTo>
                  <a:cubicBezTo>
                    <a:pt x="10" y="52"/>
                    <a:pt x="0" y="38"/>
                    <a:pt x="2" y="24"/>
                  </a:cubicBezTo>
                  <a:cubicBezTo>
                    <a:pt x="5" y="10"/>
                    <a:pt x="18" y="0"/>
                    <a:pt x="32" y="2"/>
                  </a:cubicBezTo>
                  <a:cubicBezTo>
                    <a:pt x="47" y="5"/>
                    <a:pt x="56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9" name="Freeform 161">
              <a:extLst>
                <a:ext uri="{FF2B5EF4-FFF2-40B4-BE49-F238E27FC236}">
                  <a16:creationId xmlns:a16="http://schemas.microsoft.com/office/drawing/2014/main" id="{B9C05C23-1EA6-4C6A-8D89-00F5C286465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754" y="4644"/>
              <a:ext cx="97" cy="97"/>
            </a:xfrm>
            <a:custGeom>
              <a:avLst/>
              <a:gdLst>
                <a:gd name="T0" fmla="*/ 36 w 84"/>
                <a:gd name="T1" fmla="*/ 81 h 84"/>
                <a:gd name="T2" fmla="*/ 4 w 84"/>
                <a:gd name="T3" fmla="*/ 36 h 84"/>
                <a:gd name="T4" fmla="*/ 48 w 84"/>
                <a:gd name="T5" fmla="*/ 4 h 84"/>
                <a:gd name="T6" fmla="*/ 81 w 84"/>
                <a:gd name="T7" fmla="*/ 48 h 84"/>
                <a:gd name="T8" fmla="*/ 36 w 84"/>
                <a:gd name="T9" fmla="*/ 81 h 84"/>
                <a:gd name="T10" fmla="*/ 48 w 84"/>
                <a:gd name="T11" fmla="*/ 5 h 84"/>
                <a:gd name="T12" fmla="*/ 5 w 84"/>
                <a:gd name="T13" fmla="*/ 36 h 84"/>
                <a:gd name="T14" fmla="*/ 36 w 84"/>
                <a:gd name="T15" fmla="*/ 79 h 84"/>
                <a:gd name="T16" fmla="*/ 79 w 84"/>
                <a:gd name="T17" fmla="*/ 48 h 84"/>
                <a:gd name="T18" fmla="*/ 48 w 84"/>
                <a:gd name="T19" fmla="*/ 5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4" h="84">
                  <a:moveTo>
                    <a:pt x="36" y="81"/>
                  </a:moveTo>
                  <a:cubicBezTo>
                    <a:pt x="15" y="77"/>
                    <a:pt x="0" y="57"/>
                    <a:pt x="4" y="36"/>
                  </a:cubicBezTo>
                  <a:cubicBezTo>
                    <a:pt x="7" y="15"/>
                    <a:pt x="27" y="0"/>
                    <a:pt x="48" y="4"/>
                  </a:cubicBezTo>
                  <a:cubicBezTo>
                    <a:pt x="70" y="7"/>
                    <a:pt x="84" y="27"/>
                    <a:pt x="81" y="48"/>
                  </a:cubicBezTo>
                  <a:cubicBezTo>
                    <a:pt x="77" y="70"/>
                    <a:pt x="57" y="84"/>
                    <a:pt x="36" y="81"/>
                  </a:cubicBezTo>
                  <a:close/>
                  <a:moveTo>
                    <a:pt x="48" y="5"/>
                  </a:moveTo>
                  <a:cubicBezTo>
                    <a:pt x="28" y="2"/>
                    <a:pt x="9" y="16"/>
                    <a:pt x="5" y="36"/>
                  </a:cubicBezTo>
                  <a:cubicBezTo>
                    <a:pt x="2" y="57"/>
                    <a:pt x="16" y="76"/>
                    <a:pt x="36" y="79"/>
                  </a:cubicBezTo>
                  <a:cubicBezTo>
                    <a:pt x="57" y="82"/>
                    <a:pt x="76" y="68"/>
                    <a:pt x="79" y="48"/>
                  </a:cubicBezTo>
                  <a:cubicBezTo>
                    <a:pt x="82" y="28"/>
                    <a:pt x="68" y="9"/>
                    <a:pt x="48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70" name="Freeform 162">
              <a:extLst>
                <a:ext uri="{FF2B5EF4-FFF2-40B4-BE49-F238E27FC236}">
                  <a16:creationId xmlns:a16="http://schemas.microsoft.com/office/drawing/2014/main" id="{D41A2BA7-405A-4BCE-926C-754CE2219DE8}"/>
                </a:ext>
              </a:extLst>
            </p:cNvPr>
            <p:cNvSpPr>
              <a:spLocks/>
            </p:cNvSpPr>
            <p:nvPr/>
          </p:nvSpPr>
          <p:spPr bwMode="auto">
            <a:xfrm>
              <a:off x="7095" y="4006"/>
              <a:ext cx="65" cy="65"/>
            </a:xfrm>
            <a:custGeom>
              <a:avLst/>
              <a:gdLst>
                <a:gd name="T0" fmla="*/ 54 w 56"/>
                <a:gd name="T1" fmla="*/ 32 h 56"/>
                <a:gd name="T2" fmla="*/ 24 w 56"/>
                <a:gd name="T3" fmla="*/ 54 h 56"/>
                <a:gd name="T4" fmla="*/ 2 w 56"/>
                <a:gd name="T5" fmla="*/ 24 h 56"/>
                <a:gd name="T6" fmla="*/ 32 w 56"/>
                <a:gd name="T7" fmla="*/ 2 h 56"/>
                <a:gd name="T8" fmla="*/ 54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4" y="32"/>
                  </a:moveTo>
                  <a:cubicBezTo>
                    <a:pt x="52" y="46"/>
                    <a:pt x="38" y="56"/>
                    <a:pt x="24" y="54"/>
                  </a:cubicBezTo>
                  <a:cubicBezTo>
                    <a:pt x="10" y="51"/>
                    <a:pt x="0" y="38"/>
                    <a:pt x="2" y="24"/>
                  </a:cubicBezTo>
                  <a:cubicBezTo>
                    <a:pt x="5" y="9"/>
                    <a:pt x="18" y="0"/>
                    <a:pt x="32" y="2"/>
                  </a:cubicBezTo>
                  <a:cubicBezTo>
                    <a:pt x="47" y="4"/>
                    <a:pt x="56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71" name="Freeform 163">
              <a:extLst>
                <a:ext uri="{FF2B5EF4-FFF2-40B4-BE49-F238E27FC236}">
                  <a16:creationId xmlns:a16="http://schemas.microsoft.com/office/drawing/2014/main" id="{FDC53DEF-AD1B-4228-AAD8-71EE315E737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079" y="3990"/>
              <a:ext cx="97" cy="97"/>
            </a:xfrm>
            <a:custGeom>
              <a:avLst/>
              <a:gdLst>
                <a:gd name="T0" fmla="*/ 36 w 84"/>
                <a:gd name="T1" fmla="*/ 80 h 84"/>
                <a:gd name="T2" fmla="*/ 4 w 84"/>
                <a:gd name="T3" fmla="*/ 36 h 84"/>
                <a:gd name="T4" fmla="*/ 48 w 84"/>
                <a:gd name="T5" fmla="*/ 3 h 84"/>
                <a:gd name="T6" fmla="*/ 81 w 84"/>
                <a:gd name="T7" fmla="*/ 48 h 84"/>
                <a:gd name="T8" fmla="*/ 36 w 84"/>
                <a:gd name="T9" fmla="*/ 80 h 84"/>
                <a:gd name="T10" fmla="*/ 48 w 84"/>
                <a:gd name="T11" fmla="*/ 5 h 84"/>
                <a:gd name="T12" fmla="*/ 5 w 84"/>
                <a:gd name="T13" fmla="*/ 36 h 84"/>
                <a:gd name="T14" fmla="*/ 36 w 84"/>
                <a:gd name="T15" fmla="*/ 79 h 84"/>
                <a:gd name="T16" fmla="*/ 79 w 84"/>
                <a:gd name="T17" fmla="*/ 48 h 84"/>
                <a:gd name="T18" fmla="*/ 48 w 84"/>
                <a:gd name="T19" fmla="*/ 5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4" h="84">
                  <a:moveTo>
                    <a:pt x="36" y="80"/>
                  </a:moveTo>
                  <a:cubicBezTo>
                    <a:pt x="15" y="77"/>
                    <a:pt x="0" y="57"/>
                    <a:pt x="4" y="36"/>
                  </a:cubicBezTo>
                  <a:cubicBezTo>
                    <a:pt x="7" y="15"/>
                    <a:pt x="27" y="0"/>
                    <a:pt x="48" y="3"/>
                  </a:cubicBezTo>
                  <a:cubicBezTo>
                    <a:pt x="70" y="7"/>
                    <a:pt x="84" y="27"/>
                    <a:pt x="81" y="48"/>
                  </a:cubicBezTo>
                  <a:cubicBezTo>
                    <a:pt x="77" y="69"/>
                    <a:pt x="57" y="84"/>
                    <a:pt x="36" y="80"/>
                  </a:cubicBezTo>
                  <a:close/>
                  <a:moveTo>
                    <a:pt x="48" y="5"/>
                  </a:moveTo>
                  <a:cubicBezTo>
                    <a:pt x="28" y="2"/>
                    <a:pt x="9" y="16"/>
                    <a:pt x="5" y="36"/>
                  </a:cubicBezTo>
                  <a:cubicBezTo>
                    <a:pt x="2" y="56"/>
                    <a:pt x="16" y="76"/>
                    <a:pt x="36" y="79"/>
                  </a:cubicBezTo>
                  <a:cubicBezTo>
                    <a:pt x="57" y="82"/>
                    <a:pt x="76" y="68"/>
                    <a:pt x="79" y="48"/>
                  </a:cubicBezTo>
                  <a:cubicBezTo>
                    <a:pt x="82" y="27"/>
                    <a:pt x="68" y="8"/>
                    <a:pt x="48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72" name="Freeform 164">
              <a:extLst>
                <a:ext uri="{FF2B5EF4-FFF2-40B4-BE49-F238E27FC236}">
                  <a16:creationId xmlns:a16="http://schemas.microsoft.com/office/drawing/2014/main" id="{76D189C0-8DAD-4C74-8BF9-7AE415AB2B6F}"/>
                </a:ext>
              </a:extLst>
            </p:cNvPr>
            <p:cNvSpPr>
              <a:spLocks/>
            </p:cNvSpPr>
            <p:nvPr/>
          </p:nvSpPr>
          <p:spPr bwMode="auto">
            <a:xfrm>
              <a:off x="8136" y="4499"/>
              <a:ext cx="86" cy="85"/>
            </a:xfrm>
            <a:custGeom>
              <a:avLst/>
              <a:gdLst>
                <a:gd name="T0" fmla="*/ 71 w 74"/>
                <a:gd name="T1" fmla="*/ 43 h 74"/>
                <a:gd name="T2" fmla="*/ 32 w 74"/>
                <a:gd name="T3" fmla="*/ 71 h 74"/>
                <a:gd name="T4" fmla="*/ 3 w 74"/>
                <a:gd name="T5" fmla="*/ 32 h 74"/>
                <a:gd name="T6" fmla="*/ 43 w 74"/>
                <a:gd name="T7" fmla="*/ 3 h 74"/>
                <a:gd name="T8" fmla="*/ 71 w 74"/>
                <a:gd name="T9" fmla="*/ 43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4" h="74">
                  <a:moveTo>
                    <a:pt x="71" y="43"/>
                  </a:moveTo>
                  <a:cubicBezTo>
                    <a:pt x="68" y="61"/>
                    <a:pt x="51" y="74"/>
                    <a:pt x="32" y="71"/>
                  </a:cubicBezTo>
                  <a:cubicBezTo>
                    <a:pt x="13" y="68"/>
                    <a:pt x="0" y="51"/>
                    <a:pt x="3" y="32"/>
                  </a:cubicBezTo>
                  <a:cubicBezTo>
                    <a:pt x="6" y="13"/>
                    <a:pt x="24" y="0"/>
                    <a:pt x="43" y="3"/>
                  </a:cubicBezTo>
                  <a:cubicBezTo>
                    <a:pt x="61" y="6"/>
                    <a:pt x="74" y="24"/>
                    <a:pt x="71" y="4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73" name="Freeform 165">
              <a:extLst>
                <a:ext uri="{FF2B5EF4-FFF2-40B4-BE49-F238E27FC236}">
                  <a16:creationId xmlns:a16="http://schemas.microsoft.com/office/drawing/2014/main" id="{3CCEE5F0-D49C-40A8-8E3D-DCAEB5D048A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116" y="4478"/>
              <a:ext cx="128" cy="128"/>
            </a:xfrm>
            <a:custGeom>
              <a:avLst/>
              <a:gdLst>
                <a:gd name="T0" fmla="*/ 47 w 111"/>
                <a:gd name="T1" fmla="*/ 106 h 111"/>
                <a:gd name="T2" fmla="*/ 4 w 111"/>
                <a:gd name="T3" fmla="*/ 47 h 111"/>
                <a:gd name="T4" fmla="*/ 63 w 111"/>
                <a:gd name="T5" fmla="*/ 4 h 111"/>
                <a:gd name="T6" fmla="*/ 106 w 111"/>
                <a:gd name="T7" fmla="*/ 63 h 111"/>
                <a:gd name="T8" fmla="*/ 47 w 111"/>
                <a:gd name="T9" fmla="*/ 106 h 111"/>
                <a:gd name="T10" fmla="*/ 63 w 111"/>
                <a:gd name="T11" fmla="*/ 6 h 111"/>
                <a:gd name="T12" fmla="*/ 6 w 111"/>
                <a:gd name="T13" fmla="*/ 47 h 111"/>
                <a:gd name="T14" fmla="*/ 47 w 111"/>
                <a:gd name="T15" fmla="*/ 104 h 111"/>
                <a:gd name="T16" fmla="*/ 104 w 111"/>
                <a:gd name="T17" fmla="*/ 63 h 111"/>
                <a:gd name="T18" fmla="*/ 63 w 111"/>
                <a:gd name="T19" fmla="*/ 6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1" h="111">
                  <a:moveTo>
                    <a:pt x="47" y="106"/>
                  </a:moveTo>
                  <a:cubicBezTo>
                    <a:pt x="19" y="102"/>
                    <a:pt x="0" y="75"/>
                    <a:pt x="4" y="47"/>
                  </a:cubicBezTo>
                  <a:cubicBezTo>
                    <a:pt x="9" y="19"/>
                    <a:pt x="35" y="0"/>
                    <a:pt x="63" y="4"/>
                  </a:cubicBezTo>
                  <a:cubicBezTo>
                    <a:pt x="91" y="9"/>
                    <a:pt x="111" y="35"/>
                    <a:pt x="106" y="63"/>
                  </a:cubicBezTo>
                  <a:cubicBezTo>
                    <a:pt x="102" y="91"/>
                    <a:pt x="75" y="111"/>
                    <a:pt x="47" y="106"/>
                  </a:cubicBezTo>
                  <a:close/>
                  <a:moveTo>
                    <a:pt x="63" y="6"/>
                  </a:moveTo>
                  <a:cubicBezTo>
                    <a:pt x="36" y="2"/>
                    <a:pt x="11" y="20"/>
                    <a:pt x="6" y="47"/>
                  </a:cubicBezTo>
                  <a:cubicBezTo>
                    <a:pt x="2" y="74"/>
                    <a:pt x="20" y="100"/>
                    <a:pt x="47" y="104"/>
                  </a:cubicBezTo>
                  <a:cubicBezTo>
                    <a:pt x="74" y="108"/>
                    <a:pt x="100" y="90"/>
                    <a:pt x="104" y="63"/>
                  </a:cubicBezTo>
                  <a:cubicBezTo>
                    <a:pt x="108" y="36"/>
                    <a:pt x="90" y="11"/>
                    <a:pt x="63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74" name="Freeform 166">
              <a:extLst>
                <a:ext uri="{FF2B5EF4-FFF2-40B4-BE49-F238E27FC236}">
                  <a16:creationId xmlns:a16="http://schemas.microsoft.com/office/drawing/2014/main" id="{E2A53CD8-8D4A-41D9-9306-C1898B9699E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088" y="4451"/>
              <a:ext cx="182" cy="182"/>
            </a:xfrm>
            <a:custGeom>
              <a:avLst/>
              <a:gdLst>
                <a:gd name="T0" fmla="*/ 68 w 158"/>
                <a:gd name="T1" fmla="*/ 152 h 158"/>
                <a:gd name="T2" fmla="*/ 6 w 158"/>
                <a:gd name="T3" fmla="*/ 68 h 158"/>
                <a:gd name="T4" fmla="*/ 91 w 158"/>
                <a:gd name="T5" fmla="*/ 6 h 158"/>
                <a:gd name="T6" fmla="*/ 152 w 158"/>
                <a:gd name="T7" fmla="*/ 91 h 158"/>
                <a:gd name="T8" fmla="*/ 68 w 158"/>
                <a:gd name="T9" fmla="*/ 152 h 158"/>
                <a:gd name="T10" fmla="*/ 90 w 158"/>
                <a:gd name="T11" fmla="*/ 8 h 158"/>
                <a:gd name="T12" fmla="*/ 8 w 158"/>
                <a:gd name="T13" fmla="*/ 68 h 158"/>
                <a:gd name="T14" fmla="*/ 68 w 158"/>
                <a:gd name="T15" fmla="*/ 150 h 158"/>
                <a:gd name="T16" fmla="*/ 150 w 158"/>
                <a:gd name="T17" fmla="*/ 90 h 158"/>
                <a:gd name="T18" fmla="*/ 90 w 158"/>
                <a:gd name="T19" fmla="*/ 8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8" h="158">
                  <a:moveTo>
                    <a:pt x="68" y="152"/>
                  </a:moveTo>
                  <a:cubicBezTo>
                    <a:pt x="27" y="146"/>
                    <a:pt x="0" y="108"/>
                    <a:pt x="6" y="68"/>
                  </a:cubicBezTo>
                  <a:cubicBezTo>
                    <a:pt x="13" y="27"/>
                    <a:pt x="51" y="0"/>
                    <a:pt x="91" y="6"/>
                  </a:cubicBezTo>
                  <a:cubicBezTo>
                    <a:pt x="131" y="13"/>
                    <a:pt x="158" y="51"/>
                    <a:pt x="152" y="91"/>
                  </a:cubicBezTo>
                  <a:cubicBezTo>
                    <a:pt x="146" y="131"/>
                    <a:pt x="108" y="158"/>
                    <a:pt x="68" y="152"/>
                  </a:cubicBezTo>
                  <a:close/>
                  <a:moveTo>
                    <a:pt x="90" y="8"/>
                  </a:moveTo>
                  <a:cubicBezTo>
                    <a:pt x="51" y="2"/>
                    <a:pt x="15" y="29"/>
                    <a:pt x="8" y="68"/>
                  </a:cubicBezTo>
                  <a:cubicBezTo>
                    <a:pt x="2" y="107"/>
                    <a:pt x="29" y="144"/>
                    <a:pt x="68" y="150"/>
                  </a:cubicBezTo>
                  <a:cubicBezTo>
                    <a:pt x="107" y="156"/>
                    <a:pt x="144" y="129"/>
                    <a:pt x="150" y="90"/>
                  </a:cubicBezTo>
                  <a:cubicBezTo>
                    <a:pt x="156" y="51"/>
                    <a:pt x="129" y="15"/>
                    <a:pt x="90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75" name="Freeform 167">
              <a:extLst>
                <a:ext uri="{FF2B5EF4-FFF2-40B4-BE49-F238E27FC236}">
                  <a16:creationId xmlns:a16="http://schemas.microsoft.com/office/drawing/2014/main" id="{1AA91257-4143-4503-AAE9-EA7204586EB2}"/>
                </a:ext>
              </a:extLst>
            </p:cNvPr>
            <p:cNvSpPr>
              <a:spLocks/>
            </p:cNvSpPr>
            <p:nvPr/>
          </p:nvSpPr>
          <p:spPr bwMode="auto">
            <a:xfrm>
              <a:off x="7510" y="5113"/>
              <a:ext cx="65" cy="65"/>
            </a:xfrm>
            <a:custGeom>
              <a:avLst/>
              <a:gdLst>
                <a:gd name="T0" fmla="*/ 54 w 56"/>
                <a:gd name="T1" fmla="*/ 32 h 56"/>
                <a:gd name="T2" fmla="*/ 24 w 56"/>
                <a:gd name="T3" fmla="*/ 54 h 56"/>
                <a:gd name="T4" fmla="*/ 2 w 56"/>
                <a:gd name="T5" fmla="*/ 24 h 56"/>
                <a:gd name="T6" fmla="*/ 32 w 56"/>
                <a:gd name="T7" fmla="*/ 2 h 56"/>
                <a:gd name="T8" fmla="*/ 54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4" y="32"/>
                  </a:moveTo>
                  <a:cubicBezTo>
                    <a:pt x="52" y="47"/>
                    <a:pt x="38" y="56"/>
                    <a:pt x="24" y="54"/>
                  </a:cubicBezTo>
                  <a:cubicBezTo>
                    <a:pt x="10" y="52"/>
                    <a:pt x="0" y="38"/>
                    <a:pt x="2" y="24"/>
                  </a:cubicBezTo>
                  <a:cubicBezTo>
                    <a:pt x="5" y="10"/>
                    <a:pt x="18" y="0"/>
                    <a:pt x="32" y="2"/>
                  </a:cubicBezTo>
                  <a:cubicBezTo>
                    <a:pt x="47" y="5"/>
                    <a:pt x="56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76" name="Freeform 168">
              <a:extLst>
                <a:ext uri="{FF2B5EF4-FFF2-40B4-BE49-F238E27FC236}">
                  <a16:creationId xmlns:a16="http://schemas.microsoft.com/office/drawing/2014/main" id="{17637375-F1F6-4DFE-827C-58463675473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494" y="5097"/>
              <a:ext cx="97" cy="97"/>
            </a:xfrm>
            <a:custGeom>
              <a:avLst/>
              <a:gdLst>
                <a:gd name="T0" fmla="*/ 36 w 84"/>
                <a:gd name="T1" fmla="*/ 81 h 84"/>
                <a:gd name="T2" fmla="*/ 4 w 84"/>
                <a:gd name="T3" fmla="*/ 36 h 84"/>
                <a:gd name="T4" fmla="*/ 48 w 84"/>
                <a:gd name="T5" fmla="*/ 4 h 84"/>
                <a:gd name="T6" fmla="*/ 81 w 84"/>
                <a:gd name="T7" fmla="*/ 48 h 84"/>
                <a:gd name="T8" fmla="*/ 36 w 84"/>
                <a:gd name="T9" fmla="*/ 81 h 84"/>
                <a:gd name="T10" fmla="*/ 48 w 84"/>
                <a:gd name="T11" fmla="*/ 5 h 84"/>
                <a:gd name="T12" fmla="*/ 5 w 84"/>
                <a:gd name="T13" fmla="*/ 36 h 84"/>
                <a:gd name="T14" fmla="*/ 36 w 84"/>
                <a:gd name="T15" fmla="*/ 79 h 84"/>
                <a:gd name="T16" fmla="*/ 79 w 84"/>
                <a:gd name="T17" fmla="*/ 48 h 84"/>
                <a:gd name="T18" fmla="*/ 48 w 84"/>
                <a:gd name="T19" fmla="*/ 5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4" h="84">
                  <a:moveTo>
                    <a:pt x="36" y="81"/>
                  </a:moveTo>
                  <a:cubicBezTo>
                    <a:pt x="15" y="77"/>
                    <a:pt x="0" y="57"/>
                    <a:pt x="4" y="36"/>
                  </a:cubicBezTo>
                  <a:cubicBezTo>
                    <a:pt x="7" y="15"/>
                    <a:pt x="27" y="0"/>
                    <a:pt x="48" y="4"/>
                  </a:cubicBezTo>
                  <a:cubicBezTo>
                    <a:pt x="70" y="7"/>
                    <a:pt x="84" y="27"/>
                    <a:pt x="81" y="48"/>
                  </a:cubicBezTo>
                  <a:cubicBezTo>
                    <a:pt x="77" y="70"/>
                    <a:pt x="57" y="84"/>
                    <a:pt x="36" y="81"/>
                  </a:cubicBezTo>
                  <a:close/>
                  <a:moveTo>
                    <a:pt x="48" y="5"/>
                  </a:moveTo>
                  <a:cubicBezTo>
                    <a:pt x="28" y="2"/>
                    <a:pt x="9" y="16"/>
                    <a:pt x="5" y="36"/>
                  </a:cubicBezTo>
                  <a:cubicBezTo>
                    <a:pt x="2" y="57"/>
                    <a:pt x="16" y="76"/>
                    <a:pt x="36" y="79"/>
                  </a:cubicBezTo>
                  <a:cubicBezTo>
                    <a:pt x="57" y="82"/>
                    <a:pt x="76" y="68"/>
                    <a:pt x="79" y="48"/>
                  </a:cubicBezTo>
                  <a:cubicBezTo>
                    <a:pt x="82" y="28"/>
                    <a:pt x="68" y="9"/>
                    <a:pt x="48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77" name="Freeform 169">
              <a:extLst>
                <a:ext uri="{FF2B5EF4-FFF2-40B4-BE49-F238E27FC236}">
                  <a16:creationId xmlns:a16="http://schemas.microsoft.com/office/drawing/2014/main" id="{25795CC2-2F12-4E5B-BD55-883B003C260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473" y="5076"/>
              <a:ext cx="139" cy="139"/>
            </a:xfrm>
            <a:custGeom>
              <a:avLst/>
              <a:gdLst>
                <a:gd name="T0" fmla="*/ 52 w 120"/>
                <a:gd name="T1" fmla="*/ 115 h 120"/>
                <a:gd name="T2" fmla="*/ 5 w 120"/>
                <a:gd name="T3" fmla="*/ 52 h 120"/>
                <a:gd name="T4" fmla="*/ 69 w 120"/>
                <a:gd name="T5" fmla="*/ 5 h 120"/>
                <a:gd name="T6" fmla="*/ 115 w 120"/>
                <a:gd name="T7" fmla="*/ 69 h 120"/>
                <a:gd name="T8" fmla="*/ 52 w 120"/>
                <a:gd name="T9" fmla="*/ 115 h 120"/>
                <a:gd name="T10" fmla="*/ 69 w 120"/>
                <a:gd name="T11" fmla="*/ 7 h 120"/>
                <a:gd name="T12" fmla="*/ 7 w 120"/>
                <a:gd name="T13" fmla="*/ 52 h 120"/>
                <a:gd name="T14" fmla="*/ 52 w 120"/>
                <a:gd name="T15" fmla="*/ 114 h 120"/>
                <a:gd name="T16" fmla="*/ 114 w 120"/>
                <a:gd name="T17" fmla="*/ 69 h 120"/>
                <a:gd name="T18" fmla="*/ 69 w 120"/>
                <a:gd name="T19" fmla="*/ 7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0" h="120">
                  <a:moveTo>
                    <a:pt x="52" y="115"/>
                  </a:moveTo>
                  <a:cubicBezTo>
                    <a:pt x="21" y="110"/>
                    <a:pt x="0" y="82"/>
                    <a:pt x="5" y="52"/>
                  </a:cubicBezTo>
                  <a:cubicBezTo>
                    <a:pt x="10" y="21"/>
                    <a:pt x="39" y="0"/>
                    <a:pt x="69" y="5"/>
                  </a:cubicBezTo>
                  <a:cubicBezTo>
                    <a:pt x="99" y="10"/>
                    <a:pt x="120" y="39"/>
                    <a:pt x="115" y="69"/>
                  </a:cubicBezTo>
                  <a:cubicBezTo>
                    <a:pt x="110" y="99"/>
                    <a:pt x="82" y="120"/>
                    <a:pt x="52" y="115"/>
                  </a:cubicBezTo>
                  <a:close/>
                  <a:moveTo>
                    <a:pt x="69" y="7"/>
                  </a:moveTo>
                  <a:cubicBezTo>
                    <a:pt x="39" y="2"/>
                    <a:pt x="12" y="22"/>
                    <a:pt x="7" y="52"/>
                  </a:cubicBezTo>
                  <a:cubicBezTo>
                    <a:pt x="2" y="81"/>
                    <a:pt x="22" y="109"/>
                    <a:pt x="52" y="114"/>
                  </a:cubicBezTo>
                  <a:cubicBezTo>
                    <a:pt x="81" y="118"/>
                    <a:pt x="109" y="98"/>
                    <a:pt x="114" y="69"/>
                  </a:cubicBezTo>
                  <a:cubicBezTo>
                    <a:pt x="118" y="39"/>
                    <a:pt x="98" y="12"/>
                    <a:pt x="69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78" name="Freeform 170">
              <a:extLst>
                <a:ext uri="{FF2B5EF4-FFF2-40B4-BE49-F238E27FC236}">
                  <a16:creationId xmlns:a16="http://schemas.microsoft.com/office/drawing/2014/main" id="{D74C8E46-131A-4F08-9C08-A11B111ECF09}"/>
                </a:ext>
              </a:extLst>
            </p:cNvPr>
            <p:cNvSpPr>
              <a:spLocks/>
            </p:cNvSpPr>
            <p:nvPr/>
          </p:nvSpPr>
          <p:spPr bwMode="auto">
            <a:xfrm>
              <a:off x="7427" y="3302"/>
              <a:ext cx="89" cy="88"/>
            </a:xfrm>
            <a:custGeom>
              <a:avLst/>
              <a:gdLst>
                <a:gd name="T0" fmla="*/ 74 w 77"/>
                <a:gd name="T1" fmla="*/ 44 h 76"/>
                <a:gd name="T2" fmla="*/ 33 w 77"/>
                <a:gd name="T3" fmla="*/ 73 h 76"/>
                <a:gd name="T4" fmla="*/ 3 w 77"/>
                <a:gd name="T5" fmla="*/ 33 h 76"/>
                <a:gd name="T6" fmla="*/ 44 w 77"/>
                <a:gd name="T7" fmla="*/ 3 h 76"/>
                <a:gd name="T8" fmla="*/ 74 w 77"/>
                <a:gd name="T9" fmla="*/ 44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7" h="76">
                  <a:moveTo>
                    <a:pt x="74" y="44"/>
                  </a:moveTo>
                  <a:cubicBezTo>
                    <a:pt x="71" y="63"/>
                    <a:pt x="52" y="76"/>
                    <a:pt x="33" y="73"/>
                  </a:cubicBezTo>
                  <a:cubicBezTo>
                    <a:pt x="14" y="70"/>
                    <a:pt x="0" y="52"/>
                    <a:pt x="3" y="33"/>
                  </a:cubicBezTo>
                  <a:cubicBezTo>
                    <a:pt x="7" y="13"/>
                    <a:pt x="25" y="0"/>
                    <a:pt x="44" y="3"/>
                  </a:cubicBezTo>
                  <a:cubicBezTo>
                    <a:pt x="64" y="6"/>
                    <a:pt x="77" y="24"/>
                    <a:pt x="74" y="4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79" name="Freeform 171">
              <a:extLst>
                <a:ext uri="{FF2B5EF4-FFF2-40B4-BE49-F238E27FC236}">
                  <a16:creationId xmlns:a16="http://schemas.microsoft.com/office/drawing/2014/main" id="{5B6B254B-AAD5-4FBE-8D1A-C144F4E9B25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406" y="3280"/>
              <a:ext cx="132" cy="132"/>
            </a:xfrm>
            <a:custGeom>
              <a:avLst/>
              <a:gdLst>
                <a:gd name="T0" fmla="*/ 48 w 114"/>
                <a:gd name="T1" fmla="*/ 110 h 114"/>
                <a:gd name="T2" fmla="*/ 4 w 114"/>
                <a:gd name="T3" fmla="*/ 49 h 114"/>
                <a:gd name="T4" fmla="*/ 65 w 114"/>
                <a:gd name="T5" fmla="*/ 5 h 114"/>
                <a:gd name="T6" fmla="*/ 109 w 114"/>
                <a:gd name="T7" fmla="*/ 66 h 114"/>
                <a:gd name="T8" fmla="*/ 48 w 114"/>
                <a:gd name="T9" fmla="*/ 110 h 114"/>
                <a:gd name="T10" fmla="*/ 65 w 114"/>
                <a:gd name="T11" fmla="*/ 7 h 114"/>
                <a:gd name="T12" fmla="*/ 6 w 114"/>
                <a:gd name="T13" fmla="*/ 49 h 114"/>
                <a:gd name="T14" fmla="*/ 49 w 114"/>
                <a:gd name="T15" fmla="*/ 107 h 114"/>
                <a:gd name="T16" fmla="*/ 107 w 114"/>
                <a:gd name="T17" fmla="*/ 65 h 114"/>
                <a:gd name="T18" fmla="*/ 65 w 114"/>
                <a:gd name="T19" fmla="*/ 7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4" h="114">
                  <a:moveTo>
                    <a:pt x="48" y="110"/>
                  </a:moveTo>
                  <a:cubicBezTo>
                    <a:pt x="19" y="105"/>
                    <a:pt x="0" y="78"/>
                    <a:pt x="4" y="49"/>
                  </a:cubicBezTo>
                  <a:cubicBezTo>
                    <a:pt x="9" y="20"/>
                    <a:pt x="36" y="0"/>
                    <a:pt x="65" y="5"/>
                  </a:cubicBezTo>
                  <a:cubicBezTo>
                    <a:pt x="94" y="9"/>
                    <a:pt x="114" y="37"/>
                    <a:pt x="109" y="66"/>
                  </a:cubicBezTo>
                  <a:cubicBezTo>
                    <a:pt x="104" y="94"/>
                    <a:pt x="77" y="114"/>
                    <a:pt x="48" y="110"/>
                  </a:cubicBezTo>
                  <a:close/>
                  <a:moveTo>
                    <a:pt x="65" y="7"/>
                  </a:moveTo>
                  <a:cubicBezTo>
                    <a:pt x="37" y="3"/>
                    <a:pt x="11" y="22"/>
                    <a:pt x="6" y="49"/>
                  </a:cubicBezTo>
                  <a:cubicBezTo>
                    <a:pt x="2" y="77"/>
                    <a:pt x="21" y="103"/>
                    <a:pt x="49" y="107"/>
                  </a:cubicBezTo>
                  <a:cubicBezTo>
                    <a:pt x="76" y="112"/>
                    <a:pt x="102" y="93"/>
                    <a:pt x="107" y="65"/>
                  </a:cubicBezTo>
                  <a:cubicBezTo>
                    <a:pt x="111" y="37"/>
                    <a:pt x="92" y="11"/>
                    <a:pt x="65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80" name="Freeform 172">
              <a:extLst>
                <a:ext uri="{FF2B5EF4-FFF2-40B4-BE49-F238E27FC236}">
                  <a16:creationId xmlns:a16="http://schemas.microsoft.com/office/drawing/2014/main" id="{AE242AD7-6A20-4BF9-B999-9A59B63498A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378" y="3253"/>
              <a:ext cx="188" cy="187"/>
            </a:xfrm>
            <a:custGeom>
              <a:avLst/>
              <a:gdLst>
                <a:gd name="T0" fmla="*/ 70 w 163"/>
                <a:gd name="T1" fmla="*/ 156 h 163"/>
                <a:gd name="T2" fmla="*/ 7 w 163"/>
                <a:gd name="T3" fmla="*/ 69 h 163"/>
                <a:gd name="T4" fmla="*/ 94 w 163"/>
                <a:gd name="T5" fmla="*/ 6 h 163"/>
                <a:gd name="T6" fmla="*/ 157 w 163"/>
                <a:gd name="T7" fmla="*/ 93 h 163"/>
                <a:gd name="T8" fmla="*/ 70 w 163"/>
                <a:gd name="T9" fmla="*/ 156 h 163"/>
                <a:gd name="T10" fmla="*/ 93 w 163"/>
                <a:gd name="T11" fmla="*/ 8 h 163"/>
                <a:gd name="T12" fmla="*/ 9 w 163"/>
                <a:gd name="T13" fmla="*/ 70 h 163"/>
                <a:gd name="T14" fmla="*/ 70 w 163"/>
                <a:gd name="T15" fmla="*/ 154 h 163"/>
                <a:gd name="T16" fmla="*/ 154 w 163"/>
                <a:gd name="T17" fmla="*/ 93 h 163"/>
                <a:gd name="T18" fmla="*/ 93 w 163"/>
                <a:gd name="T19" fmla="*/ 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3" h="163">
                  <a:moveTo>
                    <a:pt x="70" y="156"/>
                  </a:moveTo>
                  <a:cubicBezTo>
                    <a:pt x="28" y="150"/>
                    <a:pt x="0" y="111"/>
                    <a:pt x="7" y="69"/>
                  </a:cubicBezTo>
                  <a:cubicBezTo>
                    <a:pt x="13" y="28"/>
                    <a:pt x="52" y="0"/>
                    <a:pt x="94" y="6"/>
                  </a:cubicBezTo>
                  <a:cubicBezTo>
                    <a:pt x="135" y="13"/>
                    <a:pt x="163" y="52"/>
                    <a:pt x="157" y="93"/>
                  </a:cubicBezTo>
                  <a:cubicBezTo>
                    <a:pt x="150" y="134"/>
                    <a:pt x="111" y="163"/>
                    <a:pt x="70" y="156"/>
                  </a:cubicBezTo>
                  <a:close/>
                  <a:moveTo>
                    <a:pt x="93" y="8"/>
                  </a:moveTo>
                  <a:cubicBezTo>
                    <a:pt x="53" y="2"/>
                    <a:pt x="15" y="30"/>
                    <a:pt x="9" y="70"/>
                  </a:cubicBezTo>
                  <a:cubicBezTo>
                    <a:pt x="3" y="110"/>
                    <a:pt x="30" y="147"/>
                    <a:pt x="70" y="154"/>
                  </a:cubicBezTo>
                  <a:cubicBezTo>
                    <a:pt x="110" y="160"/>
                    <a:pt x="148" y="133"/>
                    <a:pt x="154" y="93"/>
                  </a:cubicBezTo>
                  <a:cubicBezTo>
                    <a:pt x="161" y="53"/>
                    <a:pt x="133" y="15"/>
                    <a:pt x="9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81" name="Freeform 173">
              <a:extLst>
                <a:ext uri="{FF2B5EF4-FFF2-40B4-BE49-F238E27FC236}">
                  <a16:creationId xmlns:a16="http://schemas.microsoft.com/office/drawing/2014/main" id="{F1119B1F-8438-4667-A24D-71586E044609}"/>
                </a:ext>
              </a:extLst>
            </p:cNvPr>
            <p:cNvSpPr>
              <a:spLocks/>
            </p:cNvSpPr>
            <p:nvPr/>
          </p:nvSpPr>
          <p:spPr bwMode="auto">
            <a:xfrm>
              <a:off x="7683" y="4763"/>
              <a:ext cx="65" cy="64"/>
            </a:xfrm>
            <a:custGeom>
              <a:avLst/>
              <a:gdLst>
                <a:gd name="T0" fmla="*/ 54 w 56"/>
                <a:gd name="T1" fmla="*/ 32 h 56"/>
                <a:gd name="T2" fmla="*/ 24 w 56"/>
                <a:gd name="T3" fmla="*/ 54 h 56"/>
                <a:gd name="T4" fmla="*/ 2 w 56"/>
                <a:gd name="T5" fmla="*/ 24 h 56"/>
                <a:gd name="T6" fmla="*/ 32 w 56"/>
                <a:gd name="T7" fmla="*/ 2 h 56"/>
                <a:gd name="T8" fmla="*/ 54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4" y="32"/>
                  </a:moveTo>
                  <a:cubicBezTo>
                    <a:pt x="51" y="46"/>
                    <a:pt x="38" y="56"/>
                    <a:pt x="24" y="54"/>
                  </a:cubicBezTo>
                  <a:cubicBezTo>
                    <a:pt x="9" y="51"/>
                    <a:pt x="0" y="38"/>
                    <a:pt x="2" y="24"/>
                  </a:cubicBezTo>
                  <a:cubicBezTo>
                    <a:pt x="4" y="9"/>
                    <a:pt x="18" y="0"/>
                    <a:pt x="32" y="2"/>
                  </a:cubicBezTo>
                  <a:cubicBezTo>
                    <a:pt x="46" y="4"/>
                    <a:pt x="56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82" name="Freeform 174">
              <a:extLst>
                <a:ext uri="{FF2B5EF4-FFF2-40B4-BE49-F238E27FC236}">
                  <a16:creationId xmlns:a16="http://schemas.microsoft.com/office/drawing/2014/main" id="{DBDD481A-8098-4C26-B270-5A4F9A7D0E6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667" y="4747"/>
              <a:ext cx="97" cy="97"/>
            </a:xfrm>
            <a:custGeom>
              <a:avLst/>
              <a:gdLst>
                <a:gd name="T0" fmla="*/ 36 w 84"/>
                <a:gd name="T1" fmla="*/ 80 h 84"/>
                <a:gd name="T2" fmla="*/ 3 w 84"/>
                <a:gd name="T3" fmla="*/ 36 h 84"/>
                <a:gd name="T4" fmla="*/ 48 w 84"/>
                <a:gd name="T5" fmla="*/ 3 h 84"/>
                <a:gd name="T6" fmla="*/ 80 w 84"/>
                <a:gd name="T7" fmla="*/ 48 h 84"/>
                <a:gd name="T8" fmla="*/ 36 w 84"/>
                <a:gd name="T9" fmla="*/ 80 h 84"/>
                <a:gd name="T10" fmla="*/ 48 w 84"/>
                <a:gd name="T11" fmla="*/ 5 h 84"/>
                <a:gd name="T12" fmla="*/ 5 w 84"/>
                <a:gd name="T13" fmla="*/ 36 h 84"/>
                <a:gd name="T14" fmla="*/ 36 w 84"/>
                <a:gd name="T15" fmla="*/ 79 h 84"/>
                <a:gd name="T16" fmla="*/ 79 w 84"/>
                <a:gd name="T17" fmla="*/ 48 h 84"/>
                <a:gd name="T18" fmla="*/ 48 w 84"/>
                <a:gd name="T19" fmla="*/ 5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4" h="84">
                  <a:moveTo>
                    <a:pt x="36" y="80"/>
                  </a:moveTo>
                  <a:cubicBezTo>
                    <a:pt x="14" y="77"/>
                    <a:pt x="0" y="57"/>
                    <a:pt x="3" y="36"/>
                  </a:cubicBezTo>
                  <a:cubicBezTo>
                    <a:pt x="7" y="14"/>
                    <a:pt x="27" y="0"/>
                    <a:pt x="48" y="3"/>
                  </a:cubicBezTo>
                  <a:cubicBezTo>
                    <a:pt x="69" y="7"/>
                    <a:pt x="84" y="27"/>
                    <a:pt x="80" y="48"/>
                  </a:cubicBezTo>
                  <a:cubicBezTo>
                    <a:pt x="77" y="69"/>
                    <a:pt x="57" y="84"/>
                    <a:pt x="36" y="80"/>
                  </a:cubicBezTo>
                  <a:close/>
                  <a:moveTo>
                    <a:pt x="48" y="5"/>
                  </a:moveTo>
                  <a:cubicBezTo>
                    <a:pt x="27" y="2"/>
                    <a:pt x="8" y="16"/>
                    <a:pt x="5" y="36"/>
                  </a:cubicBezTo>
                  <a:cubicBezTo>
                    <a:pt x="2" y="56"/>
                    <a:pt x="16" y="75"/>
                    <a:pt x="36" y="79"/>
                  </a:cubicBezTo>
                  <a:cubicBezTo>
                    <a:pt x="56" y="82"/>
                    <a:pt x="75" y="68"/>
                    <a:pt x="79" y="48"/>
                  </a:cubicBezTo>
                  <a:cubicBezTo>
                    <a:pt x="82" y="27"/>
                    <a:pt x="68" y="8"/>
                    <a:pt x="48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83" name="Freeform 175">
              <a:extLst>
                <a:ext uri="{FF2B5EF4-FFF2-40B4-BE49-F238E27FC236}">
                  <a16:creationId xmlns:a16="http://schemas.microsoft.com/office/drawing/2014/main" id="{8F2EBB5B-B7FA-4E22-93A3-1FCBCECC78C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646" y="4726"/>
              <a:ext cx="139" cy="138"/>
            </a:xfrm>
            <a:custGeom>
              <a:avLst/>
              <a:gdLst>
                <a:gd name="T0" fmla="*/ 51 w 120"/>
                <a:gd name="T1" fmla="*/ 115 h 120"/>
                <a:gd name="T2" fmla="*/ 5 w 120"/>
                <a:gd name="T3" fmla="*/ 51 h 120"/>
                <a:gd name="T4" fmla="*/ 69 w 120"/>
                <a:gd name="T5" fmla="*/ 5 h 120"/>
                <a:gd name="T6" fmla="*/ 115 w 120"/>
                <a:gd name="T7" fmla="*/ 68 h 120"/>
                <a:gd name="T8" fmla="*/ 51 w 120"/>
                <a:gd name="T9" fmla="*/ 115 h 120"/>
                <a:gd name="T10" fmla="*/ 68 w 120"/>
                <a:gd name="T11" fmla="*/ 6 h 120"/>
                <a:gd name="T12" fmla="*/ 6 w 120"/>
                <a:gd name="T13" fmla="*/ 51 h 120"/>
                <a:gd name="T14" fmla="*/ 51 w 120"/>
                <a:gd name="T15" fmla="*/ 113 h 120"/>
                <a:gd name="T16" fmla="*/ 113 w 120"/>
                <a:gd name="T17" fmla="*/ 68 h 120"/>
                <a:gd name="T18" fmla="*/ 68 w 120"/>
                <a:gd name="T19" fmla="*/ 6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0" h="120">
                  <a:moveTo>
                    <a:pt x="51" y="115"/>
                  </a:moveTo>
                  <a:cubicBezTo>
                    <a:pt x="21" y="110"/>
                    <a:pt x="0" y="81"/>
                    <a:pt x="5" y="51"/>
                  </a:cubicBezTo>
                  <a:cubicBezTo>
                    <a:pt x="10" y="21"/>
                    <a:pt x="38" y="0"/>
                    <a:pt x="69" y="5"/>
                  </a:cubicBezTo>
                  <a:cubicBezTo>
                    <a:pt x="99" y="10"/>
                    <a:pt x="120" y="38"/>
                    <a:pt x="115" y="68"/>
                  </a:cubicBezTo>
                  <a:cubicBezTo>
                    <a:pt x="110" y="99"/>
                    <a:pt x="81" y="120"/>
                    <a:pt x="51" y="115"/>
                  </a:cubicBezTo>
                  <a:close/>
                  <a:moveTo>
                    <a:pt x="68" y="6"/>
                  </a:moveTo>
                  <a:cubicBezTo>
                    <a:pt x="39" y="2"/>
                    <a:pt x="11" y="22"/>
                    <a:pt x="6" y="51"/>
                  </a:cubicBezTo>
                  <a:cubicBezTo>
                    <a:pt x="2" y="81"/>
                    <a:pt x="22" y="108"/>
                    <a:pt x="51" y="113"/>
                  </a:cubicBezTo>
                  <a:cubicBezTo>
                    <a:pt x="81" y="118"/>
                    <a:pt x="108" y="98"/>
                    <a:pt x="113" y="68"/>
                  </a:cubicBezTo>
                  <a:cubicBezTo>
                    <a:pt x="118" y="39"/>
                    <a:pt x="98" y="11"/>
                    <a:pt x="68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84" name="Freeform 176">
              <a:extLst>
                <a:ext uri="{FF2B5EF4-FFF2-40B4-BE49-F238E27FC236}">
                  <a16:creationId xmlns:a16="http://schemas.microsoft.com/office/drawing/2014/main" id="{A59B5178-8999-4C5D-BE42-EDC3268B13B1}"/>
                </a:ext>
              </a:extLst>
            </p:cNvPr>
            <p:cNvSpPr>
              <a:spLocks/>
            </p:cNvSpPr>
            <p:nvPr/>
          </p:nvSpPr>
          <p:spPr bwMode="auto">
            <a:xfrm>
              <a:off x="9043" y="4990"/>
              <a:ext cx="84" cy="84"/>
            </a:xfrm>
            <a:custGeom>
              <a:avLst/>
              <a:gdLst>
                <a:gd name="T0" fmla="*/ 70 w 73"/>
                <a:gd name="T1" fmla="*/ 42 h 73"/>
                <a:gd name="T2" fmla="*/ 31 w 73"/>
                <a:gd name="T3" fmla="*/ 70 h 73"/>
                <a:gd name="T4" fmla="*/ 3 w 73"/>
                <a:gd name="T5" fmla="*/ 31 h 73"/>
                <a:gd name="T6" fmla="*/ 42 w 73"/>
                <a:gd name="T7" fmla="*/ 3 h 73"/>
                <a:gd name="T8" fmla="*/ 70 w 73"/>
                <a:gd name="T9" fmla="*/ 42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" h="73">
                  <a:moveTo>
                    <a:pt x="70" y="42"/>
                  </a:moveTo>
                  <a:cubicBezTo>
                    <a:pt x="67" y="60"/>
                    <a:pt x="50" y="73"/>
                    <a:pt x="31" y="70"/>
                  </a:cubicBezTo>
                  <a:cubicBezTo>
                    <a:pt x="13" y="67"/>
                    <a:pt x="0" y="50"/>
                    <a:pt x="3" y="31"/>
                  </a:cubicBezTo>
                  <a:cubicBezTo>
                    <a:pt x="6" y="13"/>
                    <a:pt x="23" y="0"/>
                    <a:pt x="42" y="3"/>
                  </a:cubicBezTo>
                  <a:cubicBezTo>
                    <a:pt x="60" y="6"/>
                    <a:pt x="73" y="23"/>
                    <a:pt x="70" y="4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85" name="Freeform 177">
              <a:extLst>
                <a:ext uri="{FF2B5EF4-FFF2-40B4-BE49-F238E27FC236}">
                  <a16:creationId xmlns:a16="http://schemas.microsoft.com/office/drawing/2014/main" id="{038A2042-184A-4E3B-81C9-A8068413B17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22" y="4969"/>
              <a:ext cx="126" cy="126"/>
            </a:xfrm>
            <a:custGeom>
              <a:avLst/>
              <a:gdLst>
                <a:gd name="T0" fmla="*/ 47 w 109"/>
                <a:gd name="T1" fmla="*/ 104 h 109"/>
                <a:gd name="T2" fmla="*/ 5 w 109"/>
                <a:gd name="T3" fmla="*/ 47 h 109"/>
                <a:gd name="T4" fmla="*/ 63 w 109"/>
                <a:gd name="T5" fmla="*/ 5 h 109"/>
                <a:gd name="T6" fmla="*/ 105 w 109"/>
                <a:gd name="T7" fmla="*/ 62 h 109"/>
                <a:gd name="T8" fmla="*/ 47 w 109"/>
                <a:gd name="T9" fmla="*/ 104 h 109"/>
                <a:gd name="T10" fmla="*/ 62 w 109"/>
                <a:gd name="T11" fmla="*/ 7 h 109"/>
                <a:gd name="T12" fmla="*/ 7 w 109"/>
                <a:gd name="T13" fmla="*/ 47 h 109"/>
                <a:gd name="T14" fmla="*/ 47 w 109"/>
                <a:gd name="T15" fmla="*/ 102 h 109"/>
                <a:gd name="T16" fmla="*/ 102 w 109"/>
                <a:gd name="T17" fmla="*/ 62 h 109"/>
                <a:gd name="T18" fmla="*/ 62 w 109"/>
                <a:gd name="T19" fmla="*/ 7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9" h="109">
                  <a:moveTo>
                    <a:pt x="47" y="104"/>
                  </a:moveTo>
                  <a:cubicBezTo>
                    <a:pt x="19" y="100"/>
                    <a:pt x="0" y="74"/>
                    <a:pt x="5" y="47"/>
                  </a:cubicBezTo>
                  <a:cubicBezTo>
                    <a:pt x="9" y="19"/>
                    <a:pt x="35" y="0"/>
                    <a:pt x="63" y="5"/>
                  </a:cubicBezTo>
                  <a:cubicBezTo>
                    <a:pt x="90" y="9"/>
                    <a:pt x="109" y="35"/>
                    <a:pt x="105" y="62"/>
                  </a:cubicBezTo>
                  <a:cubicBezTo>
                    <a:pt x="100" y="90"/>
                    <a:pt x="74" y="109"/>
                    <a:pt x="47" y="104"/>
                  </a:cubicBezTo>
                  <a:close/>
                  <a:moveTo>
                    <a:pt x="62" y="7"/>
                  </a:moveTo>
                  <a:cubicBezTo>
                    <a:pt x="36" y="3"/>
                    <a:pt x="11" y="21"/>
                    <a:pt x="7" y="47"/>
                  </a:cubicBezTo>
                  <a:cubicBezTo>
                    <a:pt x="3" y="73"/>
                    <a:pt x="21" y="98"/>
                    <a:pt x="47" y="102"/>
                  </a:cubicBezTo>
                  <a:cubicBezTo>
                    <a:pt x="73" y="106"/>
                    <a:pt x="98" y="88"/>
                    <a:pt x="102" y="62"/>
                  </a:cubicBezTo>
                  <a:cubicBezTo>
                    <a:pt x="107" y="36"/>
                    <a:pt x="89" y="11"/>
                    <a:pt x="62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86" name="Freeform 178">
              <a:extLst>
                <a:ext uri="{FF2B5EF4-FFF2-40B4-BE49-F238E27FC236}">
                  <a16:creationId xmlns:a16="http://schemas.microsoft.com/office/drawing/2014/main" id="{23C9C4D6-CA35-4251-876B-3FFF4E760C6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995" y="4943"/>
              <a:ext cx="179" cy="178"/>
            </a:xfrm>
            <a:custGeom>
              <a:avLst/>
              <a:gdLst>
                <a:gd name="T0" fmla="*/ 66 w 155"/>
                <a:gd name="T1" fmla="*/ 149 h 155"/>
                <a:gd name="T2" fmla="*/ 6 w 155"/>
                <a:gd name="T3" fmla="*/ 66 h 155"/>
                <a:gd name="T4" fmla="*/ 89 w 155"/>
                <a:gd name="T5" fmla="*/ 6 h 155"/>
                <a:gd name="T6" fmla="*/ 149 w 155"/>
                <a:gd name="T7" fmla="*/ 89 h 155"/>
                <a:gd name="T8" fmla="*/ 66 w 155"/>
                <a:gd name="T9" fmla="*/ 149 h 155"/>
                <a:gd name="T10" fmla="*/ 89 w 155"/>
                <a:gd name="T11" fmla="*/ 8 h 155"/>
                <a:gd name="T12" fmla="*/ 8 w 155"/>
                <a:gd name="T13" fmla="*/ 67 h 155"/>
                <a:gd name="T14" fmla="*/ 67 w 155"/>
                <a:gd name="T15" fmla="*/ 147 h 155"/>
                <a:gd name="T16" fmla="*/ 147 w 155"/>
                <a:gd name="T17" fmla="*/ 88 h 155"/>
                <a:gd name="T18" fmla="*/ 89 w 155"/>
                <a:gd name="T19" fmla="*/ 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5" h="155">
                  <a:moveTo>
                    <a:pt x="66" y="149"/>
                  </a:moveTo>
                  <a:cubicBezTo>
                    <a:pt x="27" y="143"/>
                    <a:pt x="0" y="106"/>
                    <a:pt x="6" y="66"/>
                  </a:cubicBezTo>
                  <a:cubicBezTo>
                    <a:pt x="13" y="27"/>
                    <a:pt x="50" y="0"/>
                    <a:pt x="89" y="6"/>
                  </a:cubicBezTo>
                  <a:cubicBezTo>
                    <a:pt x="128" y="12"/>
                    <a:pt x="155" y="50"/>
                    <a:pt x="149" y="89"/>
                  </a:cubicBezTo>
                  <a:cubicBezTo>
                    <a:pt x="143" y="128"/>
                    <a:pt x="106" y="155"/>
                    <a:pt x="66" y="149"/>
                  </a:cubicBezTo>
                  <a:close/>
                  <a:moveTo>
                    <a:pt x="89" y="8"/>
                  </a:moveTo>
                  <a:cubicBezTo>
                    <a:pt x="50" y="2"/>
                    <a:pt x="15" y="28"/>
                    <a:pt x="8" y="67"/>
                  </a:cubicBezTo>
                  <a:cubicBezTo>
                    <a:pt x="2" y="105"/>
                    <a:pt x="29" y="141"/>
                    <a:pt x="67" y="147"/>
                  </a:cubicBezTo>
                  <a:cubicBezTo>
                    <a:pt x="105" y="153"/>
                    <a:pt x="141" y="127"/>
                    <a:pt x="147" y="88"/>
                  </a:cubicBezTo>
                  <a:cubicBezTo>
                    <a:pt x="153" y="50"/>
                    <a:pt x="127" y="14"/>
                    <a:pt x="89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87" name="Freeform 179">
              <a:extLst>
                <a:ext uri="{FF2B5EF4-FFF2-40B4-BE49-F238E27FC236}">
                  <a16:creationId xmlns:a16="http://schemas.microsoft.com/office/drawing/2014/main" id="{12E55BAA-4049-4BF1-9C92-FFAE15E0CE77}"/>
                </a:ext>
              </a:extLst>
            </p:cNvPr>
            <p:cNvSpPr>
              <a:spLocks/>
            </p:cNvSpPr>
            <p:nvPr/>
          </p:nvSpPr>
          <p:spPr bwMode="auto">
            <a:xfrm>
              <a:off x="9072" y="4474"/>
              <a:ext cx="64" cy="64"/>
            </a:xfrm>
            <a:custGeom>
              <a:avLst/>
              <a:gdLst>
                <a:gd name="T0" fmla="*/ 54 w 56"/>
                <a:gd name="T1" fmla="*/ 32 h 56"/>
                <a:gd name="T2" fmla="*/ 24 w 56"/>
                <a:gd name="T3" fmla="*/ 54 h 56"/>
                <a:gd name="T4" fmla="*/ 2 w 56"/>
                <a:gd name="T5" fmla="*/ 24 h 56"/>
                <a:gd name="T6" fmla="*/ 32 w 56"/>
                <a:gd name="T7" fmla="*/ 2 h 56"/>
                <a:gd name="T8" fmla="*/ 54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4" y="32"/>
                  </a:moveTo>
                  <a:cubicBezTo>
                    <a:pt x="51" y="46"/>
                    <a:pt x="38" y="56"/>
                    <a:pt x="24" y="54"/>
                  </a:cubicBezTo>
                  <a:cubicBezTo>
                    <a:pt x="9" y="51"/>
                    <a:pt x="0" y="38"/>
                    <a:pt x="2" y="24"/>
                  </a:cubicBezTo>
                  <a:cubicBezTo>
                    <a:pt x="4" y="9"/>
                    <a:pt x="18" y="0"/>
                    <a:pt x="32" y="2"/>
                  </a:cubicBezTo>
                  <a:cubicBezTo>
                    <a:pt x="46" y="4"/>
                    <a:pt x="56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88" name="Freeform 180">
              <a:extLst>
                <a:ext uri="{FF2B5EF4-FFF2-40B4-BE49-F238E27FC236}">
                  <a16:creationId xmlns:a16="http://schemas.microsoft.com/office/drawing/2014/main" id="{98C43DFF-36A3-4CBB-84C6-09DEC3ED22A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55" y="4458"/>
              <a:ext cx="97" cy="96"/>
            </a:xfrm>
            <a:custGeom>
              <a:avLst/>
              <a:gdLst>
                <a:gd name="T0" fmla="*/ 36 w 84"/>
                <a:gd name="T1" fmla="*/ 80 h 84"/>
                <a:gd name="T2" fmla="*/ 3 w 84"/>
                <a:gd name="T3" fmla="*/ 36 h 84"/>
                <a:gd name="T4" fmla="*/ 48 w 84"/>
                <a:gd name="T5" fmla="*/ 3 h 84"/>
                <a:gd name="T6" fmla="*/ 80 w 84"/>
                <a:gd name="T7" fmla="*/ 48 h 84"/>
                <a:gd name="T8" fmla="*/ 36 w 84"/>
                <a:gd name="T9" fmla="*/ 80 h 84"/>
                <a:gd name="T10" fmla="*/ 48 w 84"/>
                <a:gd name="T11" fmla="*/ 5 h 84"/>
                <a:gd name="T12" fmla="*/ 5 w 84"/>
                <a:gd name="T13" fmla="*/ 36 h 84"/>
                <a:gd name="T14" fmla="*/ 36 w 84"/>
                <a:gd name="T15" fmla="*/ 79 h 84"/>
                <a:gd name="T16" fmla="*/ 79 w 84"/>
                <a:gd name="T17" fmla="*/ 48 h 84"/>
                <a:gd name="T18" fmla="*/ 48 w 84"/>
                <a:gd name="T19" fmla="*/ 5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4" h="84">
                  <a:moveTo>
                    <a:pt x="36" y="80"/>
                  </a:moveTo>
                  <a:cubicBezTo>
                    <a:pt x="14" y="77"/>
                    <a:pt x="0" y="57"/>
                    <a:pt x="3" y="36"/>
                  </a:cubicBezTo>
                  <a:cubicBezTo>
                    <a:pt x="7" y="14"/>
                    <a:pt x="27" y="0"/>
                    <a:pt x="48" y="3"/>
                  </a:cubicBezTo>
                  <a:cubicBezTo>
                    <a:pt x="69" y="7"/>
                    <a:pt x="84" y="27"/>
                    <a:pt x="80" y="48"/>
                  </a:cubicBezTo>
                  <a:cubicBezTo>
                    <a:pt x="77" y="69"/>
                    <a:pt x="57" y="84"/>
                    <a:pt x="36" y="80"/>
                  </a:cubicBezTo>
                  <a:close/>
                  <a:moveTo>
                    <a:pt x="48" y="5"/>
                  </a:moveTo>
                  <a:cubicBezTo>
                    <a:pt x="27" y="2"/>
                    <a:pt x="8" y="16"/>
                    <a:pt x="5" y="36"/>
                  </a:cubicBezTo>
                  <a:cubicBezTo>
                    <a:pt x="2" y="56"/>
                    <a:pt x="16" y="75"/>
                    <a:pt x="36" y="79"/>
                  </a:cubicBezTo>
                  <a:cubicBezTo>
                    <a:pt x="56" y="82"/>
                    <a:pt x="75" y="68"/>
                    <a:pt x="79" y="48"/>
                  </a:cubicBezTo>
                  <a:cubicBezTo>
                    <a:pt x="82" y="27"/>
                    <a:pt x="68" y="8"/>
                    <a:pt x="48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89" name="Freeform 181">
              <a:extLst>
                <a:ext uri="{FF2B5EF4-FFF2-40B4-BE49-F238E27FC236}">
                  <a16:creationId xmlns:a16="http://schemas.microsoft.com/office/drawing/2014/main" id="{06186318-06EA-4AD8-B0EC-9B28732065E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35" y="4437"/>
              <a:ext cx="138" cy="138"/>
            </a:xfrm>
            <a:custGeom>
              <a:avLst/>
              <a:gdLst>
                <a:gd name="T0" fmla="*/ 51 w 120"/>
                <a:gd name="T1" fmla="*/ 115 h 120"/>
                <a:gd name="T2" fmla="*/ 5 w 120"/>
                <a:gd name="T3" fmla="*/ 51 h 120"/>
                <a:gd name="T4" fmla="*/ 68 w 120"/>
                <a:gd name="T5" fmla="*/ 5 h 120"/>
                <a:gd name="T6" fmla="*/ 115 w 120"/>
                <a:gd name="T7" fmla="*/ 68 h 120"/>
                <a:gd name="T8" fmla="*/ 51 w 120"/>
                <a:gd name="T9" fmla="*/ 115 h 120"/>
                <a:gd name="T10" fmla="*/ 68 w 120"/>
                <a:gd name="T11" fmla="*/ 6 h 120"/>
                <a:gd name="T12" fmla="*/ 6 w 120"/>
                <a:gd name="T13" fmla="*/ 51 h 120"/>
                <a:gd name="T14" fmla="*/ 51 w 120"/>
                <a:gd name="T15" fmla="*/ 113 h 120"/>
                <a:gd name="T16" fmla="*/ 113 w 120"/>
                <a:gd name="T17" fmla="*/ 68 h 120"/>
                <a:gd name="T18" fmla="*/ 68 w 120"/>
                <a:gd name="T19" fmla="*/ 6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0" h="120">
                  <a:moveTo>
                    <a:pt x="51" y="115"/>
                  </a:moveTo>
                  <a:cubicBezTo>
                    <a:pt x="21" y="110"/>
                    <a:pt x="0" y="81"/>
                    <a:pt x="5" y="51"/>
                  </a:cubicBezTo>
                  <a:cubicBezTo>
                    <a:pt x="10" y="21"/>
                    <a:pt x="38" y="0"/>
                    <a:pt x="68" y="5"/>
                  </a:cubicBezTo>
                  <a:cubicBezTo>
                    <a:pt x="99" y="9"/>
                    <a:pt x="120" y="38"/>
                    <a:pt x="115" y="68"/>
                  </a:cubicBezTo>
                  <a:cubicBezTo>
                    <a:pt x="110" y="99"/>
                    <a:pt x="81" y="120"/>
                    <a:pt x="51" y="115"/>
                  </a:cubicBezTo>
                  <a:close/>
                  <a:moveTo>
                    <a:pt x="68" y="6"/>
                  </a:moveTo>
                  <a:cubicBezTo>
                    <a:pt x="39" y="2"/>
                    <a:pt x="11" y="22"/>
                    <a:pt x="6" y="51"/>
                  </a:cubicBezTo>
                  <a:cubicBezTo>
                    <a:pt x="2" y="81"/>
                    <a:pt x="22" y="108"/>
                    <a:pt x="51" y="113"/>
                  </a:cubicBezTo>
                  <a:cubicBezTo>
                    <a:pt x="81" y="118"/>
                    <a:pt x="108" y="98"/>
                    <a:pt x="113" y="68"/>
                  </a:cubicBezTo>
                  <a:cubicBezTo>
                    <a:pt x="118" y="39"/>
                    <a:pt x="98" y="11"/>
                    <a:pt x="68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</p:grpSp>
      <p:grpSp>
        <p:nvGrpSpPr>
          <p:cNvPr id="190" name="Group 4">
            <a:extLst>
              <a:ext uri="{FF2B5EF4-FFF2-40B4-BE49-F238E27FC236}">
                <a16:creationId xmlns:a16="http://schemas.microsoft.com/office/drawing/2014/main" id="{EAB61BFE-A69C-4DA3-82D6-B9DC050FFFD4}"/>
              </a:ext>
            </a:extLst>
          </p:cNvPr>
          <p:cNvGrpSpPr>
            <a:grpSpLocks noChangeAspect="1"/>
          </p:cNvGrpSpPr>
          <p:nvPr/>
        </p:nvGrpSpPr>
        <p:grpSpPr bwMode="auto">
          <a:xfrm rot="1979636">
            <a:off x="-3198227" y="4920544"/>
            <a:ext cx="7980362" cy="4732338"/>
            <a:chOff x="4539" y="2829"/>
            <a:chExt cx="5027" cy="2981"/>
          </a:xfrm>
          <a:solidFill>
            <a:schemeClr val="bg1">
              <a:alpha val="50000"/>
            </a:schemeClr>
          </a:solidFill>
        </p:grpSpPr>
        <p:sp>
          <p:nvSpPr>
            <p:cNvPr id="191" name="Freeform 5">
              <a:extLst>
                <a:ext uri="{FF2B5EF4-FFF2-40B4-BE49-F238E27FC236}">
                  <a16:creationId xmlns:a16="http://schemas.microsoft.com/office/drawing/2014/main" id="{4610E536-5284-47E2-8C27-F160885CBBB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795" y="4447"/>
              <a:ext cx="417" cy="346"/>
            </a:xfrm>
            <a:custGeom>
              <a:avLst/>
              <a:gdLst>
                <a:gd name="T0" fmla="*/ 417 w 417"/>
                <a:gd name="T1" fmla="*/ 132 h 346"/>
                <a:gd name="T2" fmla="*/ 256 w 417"/>
                <a:gd name="T3" fmla="*/ 346 h 346"/>
                <a:gd name="T4" fmla="*/ 254 w 417"/>
                <a:gd name="T5" fmla="*/ 344 h 346"/>
                <a:gd name="T6" fmla="*/ 0 w 417"/>
                <a:gd name="T7" fmla="*/ 0 h 346"/>
                <a:gd name="T8" fmla="*/ 417 w 417"/>
                <a:gd name="T9" fmla="*/ 132 h 346"/>
                <a:gd name="T10" fmla="*/ 256 w 417"/>
                <a:gd name="T11" fmla="*/ 339 h 346"/>
                <a:gd name="T12" fmla="*/ 411 w 417"/>
                <a:gd name="T13" fmla="*/ 134 h 346"/>
                <a:gd name="T14" fmla="*/ 11 w 417"/>
                <a:gd name="T15" fmla="*/ 7 h 346"/>
                <a:gd name="T16" fmla="*/ 256 w 417"/>
                <a:gd name="T17" fmla="*/ 339 h 3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17" h="346">
                  <a:moveTo>
                    <a:pt x="417" y="132"/>
                  </a:moveTo>
                  <a:lnTo>
                    <a:pt x="256" y="346"/>
                  </a:lnTo>
                  <a:lnTo>
                    <a:pt x="254" y="344"/>
                  </a:lnTo>
                  <a:lnTo>
                    <a:pt x="0" y="0"/>
                  </a:lnTo>
                  <a:lnTo>
                    <a:pt x="417" y="132"/>
                  </a:lnTo>
                  <a:close/>
                  <a:moveTo>
                    <a:pt x="256" y="339"/>
                  </a:moveTo>
                  <a:lnTo>
                    <a:pt x="411" y="134"/>
                  </a:lnTo>
                  <a:lnTo>
                    <a:pt x="11" y="7"/>
                  </a:lnTo>
                  <a:lnTo>
                    <a:pt x="256" y="33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92" name="Freeform 6">
              <a:extLst>
                <a:ext uri="{FF2B5EF4-FFF2-40B4-BE49-F238E27FC236}">
                  <a16:creationId xmlns:a16="http://schemas.microsoft.com/office/drawing/2014/main" id="{0AF957C5-E751-4FFA-940A-F9B97EEBDA3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17" y="4448"/>
              <a:ext cx="737" cy="468"/>
            </a:xfrm>
            <a:custGeom>
              <a:avLst/>
              <a:gdLst>
                <a:gd name="T0" fmla="*/ 484 w 737"/>
                <a:gd name="T1" fmla="*/ 0 h 468"/>
                <a:gd name="T2" fmla="*/ 737 w 737"/>
                <a:gd name="T3" fmla="*/ 343 h 468"/>
                <a:gd name="T4" fmla="*/ 734 w 737"/>
                <a:gd name="T5" fmla="*/ 343 h 468"/>
                <a:gd name="T6" fmla="*/ 0 w 737"/>
                <a:gd name="T7" fmla="*/ 468 h 468"/>
                <a:gd name="T8" fmla="*/ 4 w 737"/>
                <a:gd name="T9" fmla="*/ 465 h 468"/>
                <a:gd name="T10" fmla="*/ 484 w 737"/>
                <a:gd name="T11" fmla="*/ 0 h 468"/>
                <a:gd name="T12" fmla="*/ 731 w 737"/>
                <a:gd name="T13" fmla="*/ 340 h 468"/>
                <a:gd name="T14" fmla="*/ 483 w 737"/>
                <a:gd name="T15" fmla="*/ 5 h 468"/>
                <a:gd name="T16" fmla="*/ 10 w 737"/>
                <a:gd name="T17" fmla="*/ 462 h 468"/>
                <a:gd name="T18" fmla="*/ 731 w 737"/>
                <a:gd name="T19" fmla="*/ 340 h 4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37" h="468">
                  <a:moveTo>
                    <a:pt x="484" y="0"/>
                  </a:moveTo>
                  <a:lnTo>
                    <a:pt x="737" y="343"/>
                  </a:lnTo>
                  <a:lnTo>
                    <a:pt x="734" y="343"/>
                  </a:lnTo>
                  <a:lnTo>
                    <a:pt x="0" y="468"/>
                  </a:lnTo>
                  <a:lnTo>
                    <a:pt x="4" y="465"/>
                  </a:lnTo>
                  <a:lnTo>
                    <a:pt x="484" y="0"/>
                  </a:lnTo>
                  <a:close/>
                  <a:moveTo>
                    <a:pt x="731" y="340"/>
                  </a:moveTo>
                  <a:lnTo>
                    <a:pt x="483" y="5"/>
                  </a:lnTo>
                  <a:lnTo>
                    <a:pt x="10" y="462"/>
                  </a:lnTo>
                  <a:lnTo>
                    <a:pt x="731" y="34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93" name="Freeform 7">
              <a:extLst>
                <a:ext uri="{FF2B5EF4-FFF2-40B4-BE49-F238E27FC236}">
                  <a16:creationId xmlns:a16="http://schemas.microsoft.com/office/drawing/2014/main" id="{ED47225B-5E94-46B4-B858-3B79AB03B5C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18" y="4787"/>
              <a:ext cx="1069" cy="863"/>
            </a:xfrm>
            <a:custGeom>
              <a:avLst/>
              <a:gdLst>
                <a:gd name="T0" fmla="*/ 734 w 1069"/>
                <a:gd name="T1" fmla="*/ 0 h 863"/>
                <a:gd name="T2" fmla="*/ 734 w 1069"/>
                <a:gd name="T3" fmla="*/ 1 h 863"/>
                <a:gd name="T4" fmla="*/ 1069 w 1069"/>
                <a:gd name="T5" fmla="*/ 863 h 863"/>
                <a:gd name="T6" fmla="*/ 0 w 1069"/>
                <a:gd name="T7" fmla="*/ 126 h 863"/>
                <a:gd name="T8" fmla="*/ 734 w 1069"/>
                <a:gd name="T9" fmla="*/ 0 h 863"/>
                <a:gd name="T10" fmla="*/ 1061 w 1069"/>
                <a:gd name="T11" fmla="*/ 854 h 863"/>
                <a:gd name="T12" fmla="*/ 732 w 1069"/>
                <a:gd name="T13" fmla="*/ 5 h 863"/>
                <a:gd name="T14" fmla="*/ 9 w 1069"/>
                <a:gd name="T15" fmla="*/ 128 h 863"/>
                <a:gd name="T16" fmla="*/ 1061 w 1069"/>
                <a:gd name="T17" fmla="*/ 854 h 8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69" h="863">
                  <a:moveTo>
                    <a:pt x="734" y="0"/>
                  </a:moveTo>
                  <a:lnTo>
                    <a:pt x="734" y="1"/>
                  </a:lnTo>
                  <a:lnTo>
                    <a:pt x="1069" y="863"/>
                  </a:lnTo>
                  <a:lnTo>
                    <a:pt x="0" y="126"/>
                  </a:lnTo>
                  <a:lnTo>
                    <a:pt x="734" y="0"/>
                  </a:lnTo>
                  <a:close/>
                  <a:moveTo>
                    <a:pt x="1061" y="854"/>
                  </a:moveTo>
                  <a:lnTo>
                    <a:pt x="732" y="5"/>
                  </a:lnTo>
                  <a:lnTo>
                    <a:pt x="9" y="128"/>
                  </a:lnTo>
                  <a:lnTo>
                    <a:pt x="1061" y="85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94" name="Freeform 8">
              <a:extLst>
                <a:ext uri="{FF2B5EF4-FFF2-40B4-BE49-F238E27FC236}">
                  <a16:creationId xmlns:a16="http://schemas.microsoft.com/office/drawing/2014/main" id="{AF95FCE0-4190-4D51-AD2C-11FAF957F77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633" y="4428"/>
              <a:ext cx="694" cy="488"/>
            </a:xfrm>
            <a:custGeom>
              <a:avLst/>
              <a:gdLst>
                <a:gd name="T0" fmla="*/ 234 w 694"/>
                <a:gd name="T1" fmla="*/ 0 h 488"/>
                <a:gd name="T2" fmla="*/ 235 w 694"/>
                <a:gd name="T3" fmla="*/ 1 h 488"/>
                <a:gd name="T4" fmla="*/ 694 w 694"/>
                <a:gd name="T5" fmla="*/ 488 h 488"/>
                <a:gd name="T6" fmla="*/ 0 w 694"/>
                <a:gd name="T7" fmla="*/ 380 h 488"/>
                <a:gd name="T8" fmla="*/ 1 w 694"/>
                <a:gd name="T9" fmla="*/ 378 h 488"/>
                <a:gd name="T10" fmla="*/ 234 w 694"/>
                <a:gd name="T11" fmla="*/ 0 h 488"/>
                <a:gd name="T12" fmla="*/ 685 w 694"/>
                <a:gd name="T13" fmla="*/ 484 h 488"/>
                <a:gd name="T14" fmla="*/ 234 w 694"/>
                <a:gd name="T15" fmla="*/ 5 h 488"/>
                <a:gd name="T16" fmla="*/ 6 w 694"/>
                <a:gd name="T17" fmla="*/ 378 h 488"/>
                <a:gd name="T18" fmla="*/ 685 w 694"/>
                <a:gd name="T19" fmla="*/ 484 h 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94" h="488">
                  <a:moveTo>
                    <a:pt x="234" y="0"/>
                  </a:moveTo>
                  <a:lnTo>
                    <a:pt x="235" y="1"/>
                  </a:lnTo>
                  <a:lnTo>
                    <a:pt x="694" y="488"/>
                  </a:lnTo>
                  <a:lnTo>
                    <a:pt x="0" y="380"/>
                  </a:lnTo>
                  <a:lnTo>
                    <a:pt x="1" y="378"/>
                  </a:lnTo>
                  <a:lnTo>
                    <a:pt x="234" y="0"/>
                  </a:lnTo>
                  <a:close/>
                  <a:moveTo>
                    <a:pt x="685" y="484"/>
                  </a:moveTo>
                  <a:lnTo>
                    <a:pt x="234" y="5"/>
                  </a:lnTo>
                  <a:lnTo>
                    <a:pt x="6" y="378"/>
                  </a:lnTo>
                  <a:lnTo>
                    <a:pt x="685" y="48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95" name="Freeform 9">
              <a:extLst>
                <a:ext uri="{FF2B5EF4-FFF2-40B4-BE49-F238E27FC236}">
                  <a16:creationId xmlns:a16="http://schemas.microsoft.com/office/drawing/2014/main" id="{FDB02953-F434-4151-92CB-4D0877DF156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862" y="4429"/>
              <a:ext cx="943" cy="487"/>
            </a:xfrm>
            <a:custGeom>
              <a:avLst/>
              <a:gdLst>
                <a:gd name="T0" fmla="*/ 943 w 943"/>
                <a:gd name="T1" fmla="*/ 21 h 487"/>
                <a:gd name="T2" fmla="*/ 461 w 943"/>
                <a:gd name="T3" fmla="*/ 487 h 487"/>
                <a:gd name="T4" fmla="*/ 459 w 943"/>
                <a:gd name="T5" fmla="*/ 486 h 487"/>
                <a:gd name="T6" fmla="*/ 0 w 943"/>
                <a:gd name="T7" fmla="*/ 0 h 487"/>
                <a:gd name="T8" fmla="*/ 943 w 943"/>
                <a:gd name="T9" fmla="*/ 21 h 487"/>
                <a:gd name="T10" fmla="*/ 461 w 943"/>
                <a:gd name="T11" fmla="*/ 483 h 487"/>
                <a:gd name="T12" fmla="*/ 934 w 943"/>
                <a:gd name="T13" fmla="*/ 24 h 487"/>
                <a:gd name="T14" fmla="*/ 8 w 943"/>
                <a:gd name="T15" fmla="*/ 3 h 487"/>
                <a:gd name="T16" fmla="*/ 461 w 943"/>
                <a:gd name="T17" fmla="*/ 483 h 4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43" h="487">
                  <a:moveTo>
                    <a:pt x="943" y="21"/>
                  </a:moveTo>
                  <a:lnTo>
                    <a:pt x="461" y="487"/>
                  </a:lnTo>
                  <a:lnTo>
                    <a:pt x="459" y="486"/>
                  </a:lnTo>
                  <a:lnTo>
                    <a:pt x="0" y="0"/>
                  </a:lnTo>
                  <a:lnTo>
                    <a:pt x="943" y="21"/>
                  </a:lnTo>
                  <a:close/>
                  <a:moveTo>
                    <a:pt x="461" y="483"/>
                  </a:moveTo>
                  <a:lnTo>
                    <a:pt x="934" y="24"/>
                  </a:lnTo>
                  <a:lnTo>
                    <a:pt x="8" y="3"/>
                  </a:lnTo>
                  <a:lnTo>
                    <a:pt x="461" y="48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96" name="Freeform 10">
              <a:extLst>
                <a:ext uri="{FF2B5EF4-FFF2-40B4-BE49-F238E27FC236}">
                  <a16:creationId xmlns:a16="http://schemas.microsoft.com/office/drawing/2014/main" id="{DA3DD6F4-DA8D-4C9C-BC8D-72DE9D7D59C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865" y="3998"/>
              <a:ext cx="943" cy="455"/>
            </a:xfrm>
            <a:custGeom>
              <a:avLst/>
              <a:gdLst>
                <a:gd name="T0" fmla="*/ 78 w 943"/>
                <a:gd name="T1" fmla="*/ 0 h 455"/>
                <a:gd name="T2" fmla="*/ 943 w 943"/>
                <a:gd name="T3" fmla="*/ 455 h 455"/>
                <a:gd name="T4" fmla="*/ 0 w 943"/>
                <a:gd name="T5" fmla="*/ 434 h 455"/>
                <a:gd name="T6" fmla="*/ 78 w 943"/>
                <a:gd name="T7" fmla="*/ 0 h 455"/>
                <a:gd name="T8" fmla="*/ 928 w 943"/>
                <a:gd name="T9" fmla="*/ 450 h 455"/>
                <a:gd name="T10" fmla="*/ 80 w 943"/>
                <a:gd name="T11" fmla="*/ 5 h 455"/>
                <a:gd name="T12" fmla="*/ 4 w 943"/>
                <a:gd name="T13" fmla="*/ 431 h 455"/>
                <a:gd name="T14" fmla="*/ 928 w 943"/>
                <a:gd name="T15" fmla="*/ 450 h 4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43" h="455">
                  <a:moveTo>
                    <a:pt x="78" y="0"/>
                  </a:moveTo>
                  <a:lnTo>
                    <a:pt x="943" y="455"/>
                  </a:lnTo>
                  <a:lnTo>
                    <a:pt x="0" y="434"/>
                  </a:lnTo>
                  <a:lnTo>
                    <a:pt x="78" y="0"/>
                  </a:lnTo>
                  <a:close/>
                  <a:moveTo>
                    <a:pt x="928" y="450"/>
                  </a:moveTo>
                  <a:lnTo>
                    <a:pt x="80" y="5"/>
                  </a:lnTo>
                  <a:lnTo>
                    <a:pt x="4" y="431"/>
                  </a:lnTo>
                  <a:lnTo>
                    <a:pt x="928" y="45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97" name="Freeform 11">
              <a:extLst>
                <a:ext uri="{FF2B5EF4-FFF2-40B4-BE49-F238E27FC236}">
                  <a16:creationId xmlns:a16="http://schemas.microsoft.com/office/drawing/2014/main" id="{00F5A456-F8C2-449C-BD40-F2119FFB161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40" y="3717"/>
              <a:ext cx="863" cy="737"/>
            </a:xfrm>
            <a:custGeom>
              <a:avLst/>
              <a:gdLst>
                <a:gd name="T0" fmla="*/ 701 w 863"/>
                <a:gd name="T1" fmla="*/ 0 h 737"/>
                <a:gd name="T2" fmla="*/ 863 w 863"/>
                <a:gd name="T3" fmla="*/ 737 h 737"/>
                <a:gd name="T4" fmla="*/ 0 w 863"/>
                <a:gd name="T5" fmla="*/ 283 h 737"/>
                <a:gd name="T6" fmla="*/ 3 w 863"/>
                <a:gd name="T7" fmla="*/ 281 h 737"/>
                <a:gd name="T8" fmla="*/ 701 w 863"/>
                <a:gd name="T9" fmla="*/ 0 h 737"/>
                <a:gd name="T10" fmla="*/ 858 w 863"/>
                <a:gd name="T11" fmla="*/ 730 h 737"/>
                <a:gd name="T12" fmla="*/ 698 w 863"/>
                <a:gd name="T13" fmla="*/ 4 h 737"/>
                <a:gd name="T14" fmla="*/ 9 w 863"/>
                <a:gd name="T15" fmla="*/ 283 h 737"/>
                <a:gd name="T16" fmla="*/ 858 w 863"/>
                <a:gd name="T17" fmla="*/ 730 h 7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63" h="737">
                  <a:moveTo>
                    <a:pt x="701" y="0"/>
                  </a:moveTo>
                  <a:lnTo>
                    <a:pt x="863" y="737"/>
                  </a:lnTo>
                  <a:lnTo>
                    <a:pt x="0" y="283"/>
                  </a:lnTo>
                  <a:lnTo>
                    <a:pt x="3" y="281"/>
                  </a:lnTo>
                  <a:lnTo>
                    <a:pt x="701" y="0"/>
                  </a:lnTo>
                  <a:close/>
                  <a:moveTo>
                    <a:pt x="858" y="730"/>
                  </a:moveTo>
                  <a:lnTo>
                    <a:pt x="698" y="4"/>
                  </a:lnTo>
                  <a:lnTo>
                    <a:pt x="9" y="283"/>
                  </a:lnTo>
                  <a:lnTo>
                    <a:pt x="858" y="73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98" name="Freeform 12">
              <a:extLst>
                <a:ext uri="{FF2B5EF4-FFF2-40B4-BE49-F238E27FC236}">
                  <a16:creationId xmlns:a16="http://schemas.microsoft.com/office/drawing/2014/main" id="{6D9A0F65-F1C0-47A9-ABCA-DDA741898DD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583" y="3717"/>
              <a:ext cx="1066" cy="286"/>
            </a:xfrm>
            <a:custGeom>
              <a:avLst/>
              <a:gdLst>
                <a:gd name="T0" fmla="*/ 1066 w 1066"/>
                <a:gd name="T1" fmla="*/ 0 h 286"/>
                <a:gd name="T2" fmla="*/ 361 w 1066"/>
                <a:gd name="T3" fmla="*/ 286 h 286"/>
                <a:gd name="T4" fmla="*/ 360 w 1066"/>
                <a:gd name="T5" fmla="*/ 284 h 286"/>
                <a:gd name="T6" fmla="*/ 0 w 1066"/>
                <a:gd name="T7" fmla="*/ 8 h 286"/>
                <a:gd name="T8" fmla="*/ 5 w 1066"/>
                <a:gd name="T9" fmla="*/ 8 h 286"/>
                <a:gd name="T10" fmla="*/ 1066 w 1066"/>
                <a:gd name="T11" fmla="*/ 0 h 286"/>
                <a:gd name="T12" fmla="*/ 361 w 1066"/>
                <a:gd name="T13" fmla="*/ 281 h 286"/>
                <a:gd name="T14" fmla="*/ 1047 w 1066"/>
                <a:gd name="T15" fmla="*/ 4 h 286"/>
                <a:gd name="T16" fmla="*/ 11 w 1066"/>
                <a:gd name="T17" fmla="*/ 11 h 286"/>
                <a:gd name="T18" fmla="*/ 361 w 1066"/>
                <a:gd name="T19" fmla="*/ 281 h 2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66" h="286">
                  <a:moveTo>
                    <a:pt x="1066" y="0"/>
                  </a:moveTo>
                  <a:lnTo>
                    <a:pt x="361" y="286"/>
                  </a:lnTo>
                  <a:lnTo>
                    <a:pt x="360" y="284"/>
                  </a:lnTo>
                  <a:lnTo>
                    <a:pt x="0" y="8"/>
                  </a:lnTo>
                  <a:lnTo>
                    <a:pt x="5" y="8"/>
                  </a:lnTo>
                  <a:lnTo>
                    <a:pt x="1066" y="0"/>
                  </a:lnTo>
                  <a:close/>
                  <a:moveTo>
                    <a:pt x="361" y="281"/>
                  </a:moveTo>
                  <a:lnTo>
                    <a:pt x="1047" y="4"/>
                  </a:lnTo>
                  <a:lnTo>
                    <a:pt x="11" y="11"/>
                  </a:lnTo>
                  <a:lnTo>
                    <a:pt x="361" y="28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99" name="Freeform 13">
              <a:extLst>
                <a:ext uri="{FF2B5EF4-FFF2-40B4-BE49-F238E27FC236}">
                  <a16:creationId xmlns:a16="http://schemas.microsoft.com/office/drawing/2014/main" id="{E0798141-42B1-4C94-A022-DF86A6115DA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625" y="4803"/>
              <a:ext cx="1758" cy="844"/>
            </a:xfrm>
            <a:custGeom>
              <a:avLst/>
              <a:gdLst>
                <a:gd name="T0" fmla="*/ 698 w 1758"/>
                <a:gd name="T1" fmla="*/ 109 h 844"/>
                <a:gd name="T2" fmla="*/ 699 w 1758"/>
                <a:gd name="T3" fmla="*/ 110 h 844"/>
                <a:gd name="T4" fmla="*/ 1758 w 1758"/>
                <a:gd name="T5" fmla="*/ 841 h 844"/>
                <a:gd name="T6" fmla="*/ 1757 w 1758"/>
                <a:gd name="T7" fmla="*/ 844 h 844"/>
                <a:gd name="T8" fmla="*/ 0 w 1758"/>
                <a:gd name="T9" fmla="*/ 0 h 844"/>
                <a:gd name="T10" fmla="*/ 698 w 1758"/>
                <a:gd name="T11" fmla="*/ 109 h 844"/>
                <a:gd name="T12" fmla="*/ 1738 w 1758"/>
                <a:gd name="T13" fmla="*/ 831 h 844"/>
                <a:gd name="T14" fmla="*/ 696 w 1758"/>
                <a:gd name="T15" fmla="*/ 112 h 844"/>
                <a:gd name="T16" fmla="*/ 23 w 1758"/>
                <a:gd name="T17" fmla="*/ 7 h 844"/>
                <a:gd name="T18" fmla="*/ 1738 w 1758"/>
                <a:gd name="T19" fmla="*/ 831 h 8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58" h="844">
                  <a:moveTo>
                    <a:pt x="698" y="109"/>
                  </a:moveTo>
                  <a:lnTo>
                    <a:pt x="699" y="110"/>
                  </a:lnTo>
                  <a:lnTo>
                    <a:pt x="1758" y="841"/>
                  </a:lnTo>
                  <a:lnTo>
                    <a:pt x="1757" y="844"/>
                  </a:lnTo>
                  <a:lnTo>
                    <a:pt x="0" y="0"/>
                  </a:lnTo>
                  <a:lnTo>
                    <a:pt x="698" y="109"/>
                  </a:lnTo>
                  <a:close/>
                  <a:moveTo>
                    <a:pt x="1738" y="831"/>
                  </a:moveTo>
                  <a:lnTo>
                    <a:pt x="696" y="112"/>
                  </a:lnTo>
                  <a:lnTo>
                    <a:pt x="23" y="7"/>
                  </a:lnTo>
                  <a:lnTo>
                    <a:pt x="1738" y="83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00" name="Freeform 14">
              <a:extLst>
                <a:ext uri="{FF2B5EF4-FFF2-40B4-BE49-F238E27FC236}">
                  <a16:creationId xmlns:a16="http://schemas.microsoft.com/office/drawing/2014/main" id="{2AB76E40-121E-4C80-A95A-660A46D6531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624" y="4799"/>
              <a:ext cx="1759" cy="848"/>
            </a:xfrm>
            <a:custGeom>
              <a:avLst/>
              <a:gdLst>
                <a:gd name="T0" fmla="*/ 1759 w 1759"/>
                <a:gd name="T1" fmla="*/ 845 h 848"/>
                <a:gd name="T2" fmla="*/ 1758 w 1759"/>
                <a:gd name="T3" fmla="*/ 848 h 848"/>
                <a:gd name="T4" fmla="*/ 347 w 1759"/>
                <a:gd name="T5" fmla="*/ 291 h 848"/>
                <a:gd name="T6" fmla="*/ 347 w 1759"/>
                <a:gd name="T7" fmla="*/ 291 h 848"/>
                <a:gd name="T8" fmla="*/ 0 w 1759"/>
                <a:gd name="T9" fmla="*/ 0 h 848"/>
                <a:gd name="T10" fmla="*/ 1759 w 1759"/>
                <a:gd name="T11" fmla="*/ 845 h 848"/>
                <a:gd name="T12" fmla="*/ 349 w 1759"/>
                <a:gd name="T13" fmla="*/ 288 h 848"/>
                <a:gd name="T14" fmla="*/ 1713 w 1759"/>
                <a:gd name="T15" fmla="*/ 827 h 848"/>
                <a:gd name="T16" fmla="*/ 24 w 1759"/>
                <a:gd name="T17" fmla="*/ 16 h 848"/>
                <a:gd name="T18" fmla="*/ 349 w 1759"/>
                <a:gd name="T19" fmla="*/ 288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59" h="848">
                  <a:moveTo>
                    <a:pt x="1759" y="845"/>
                  </a:moveTo>
                  <a:lnTo>
                    <a:pt x="1758" y="848"/>
                  </a:lnTo>
                  <a:lnTo>
                    <a:pt x="347" y="291"/>
                  </a:lnTo>
                  <a:lnTo>
                    <a:pt x="347" y="291"/>
                  </a:lnTo>
                  <a:lnTo>
                    <a:pt x="0" y="0"/>
                  </a:lnTo>
                  <a:lnTo>
                    <a:pt x="1759" y="845"/>
                  </a:lnTo>
                  <a:close/>
                  <a:moveTo>
                    <a:pt x="349" y="288"/>
                  </a:moveTo>
                  <a:lnTo>
                    <a:pt x="1713" y="827"/>
                  </a:lnTo>
                  <a:lnTo>
                    <a:pt x="24" y="16"/>
                  </a:lnTo>
                  <a:lnTo>
                    <a:pt x="349" y="28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01" name="Freeform 15">
              <a:extLst>
                <a:ext uri="{FF2B5EF4-FFF2-40B4-BE49-F238E27FC236}">
                  <a16:creationId xmlns:a16="http://schemas.microsoft.com/office/drawing/2014/main" id="{27BCC941-2B7B-4DF7-B691-717C676CBE7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628" y="4801"/>
              <a:ext cx="16" cy="12"/>
            </a:xfrm>
            <a:custGeom>
              <a:avLst/>
              <a:gdLst>
                <a:gd name="T0" fmla="*/ 16 w 16"/>
                <a:gd name="T1" fmla="*/ 12 h 12"/>
                <a:gd name="T2" fmla="*/ 16 w 16"/>
                <a:gd name="T3" fmla="*/ 12 h 12"/>
                <a:gd name="T4" fmla="*/ 0 w 16"/>
                <a:gd name="T5" fmla="*/ 0 h 12"/>
                <a:gd name="T6" fmla="*/ 0 w 16"/>
                <a:gd name="T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12">
                  <a:moveTo>
                    <a:pt x="16" y="12"/>
                  </a:moveTo>
                  <a:lnTo>
                    <a:pt x="16" y="12"/>
                  </a:lnTo>
                  <a:close/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02" name="Freeform 16">
              <a:extLst>
                <a:ext uri="{FF2B5EF4-FFF2-40B4-BE49-F238E27FC236}">
                  <a16:creationId xmlns:a16="http://schemas.microsoft.com/office/drawing/2014/main" id="{091E1E78-986F-4D41-9492-EDF5AFB10A8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628" y="4801"/>
              <a:ext cx="16" cy="12"/>
            </a:xfrm>
            <a:custGeom>
              <a:avLst/>
              <a:gdLst>
                <a:gd name="T0" fmla="*/ 16 w 16"/>
                <a:gd name="T1" fmla="*/ 12 h 12"/>
                <a:gd name="T2" fmla="*/ 16 w 16"/>
                <a:gd name="T3" fmla="*/ 12 h 12"/>
                <a:gd name="T4" fmla="*/ 0 w 16"/>
                <a:gd name="T5" fmla="*/ 0 h 12"/>
                <a:gd name="T6" fmla="*/ 0 w 16"/>
                <a:gd name="T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12">
                  <a:moveTo>
                    <a:pt x="16" y="12"/>
                  </a:moveTo>
                  <a:lnTo>
                    <a:pt x="16" y="12"/>
                  </a:lnTo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03" name="Freeform 17">
              <a:extLst>
                <a:ext uri="{FF2B5EF4-FFF2-40B4-BE49-F238E27FC236}">
                  <a16:creationId xmlns:a16="http://schemas.microsoft.com/office/drawing/2014/main" id="{AB0917F1-8482-424C-B1BA-A840506AE2B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048" y="4577"/>
              <a:ext cx="784" cy="489"/>
            </a:xfrm>
            <a:custGeom>
              <a:avLst/>
              <a:gdLst>
                <a:gd name="T0" fmla="*/ 160 w 784"/>
                <a:gd name="T1" fmla="*/ 0 h 489"/>
                <a:gd name="T2" fmla="*/ 162 w 784"/>
                <a:gd name="T3" fmla="*/ 0 h 489"/>
                <a:gd name="T4" fmla="*/ 784 w 784"/>
                <a:gd name="T5" fmla="*/ 489 h 489"/>
                <a:gd name="T6" fmla="*/ 0 w 784"/>
                <a:gd name="T7" fmla="*/ 214 h 489"/>
                <a:gd name="T8" fmla="*/ 160 w 784"/>
                <a:gd name="T9" fmla="*/ 0 h 489"/>
                <a:gd name="T10" fmla="*/ 766 w 784"/>
                <a:gd name="T11" fmla="*/ 479 h 489"/>
                <a:gd name="T12" fmla="*/ 161 w 784"/>
                <a:gd name="T13" fmla="*/ 5 h 489"/>
                <a:gd name="T14" fmla="*/ 6 w 784"/>
                <a:gd name="T15" fmla="*/ 211 h 489"/>
                <a:gd name="T16" fmla="*/ 766 w 784"/>
                <a:gd name="T17" fmla="*/ 479 h 4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84" h="489">
                  <a:moveTo>
                    <a:pt x="160" y="0"/>
                  </a:moveTo>
                  <a:lnTo>
                    <a:pt x="162" y="0"/>
                  </a:lnTo>
                  <a:lnTo>
                    <a:pt x="784" y="489"/>
                  </a:lnTo>
                  <a:lnTo>
                    <a:pt x="0" y="214"/>
                  </a:lnTo>
                  <a:lnTo>
                    <a:pt x="160" y="0"/>
                  </a:lnTo>
                  <a:close/>
                  <a:moveTo>
                    <a:pt x="766" y="479"/>
                  </a:moveTo>
                  <a:lnTo>
                    <a:pt x="161" y="5"/>
                  </a:lnTo>
                  <a:lnTo>
                    <a:pt x="6" y="211"/>
                  </a:lnTo>
                  <a:lnTo>
                    <a:pt x="766" y="47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04" name="Freeform 18">
              <a:extLst>
                <a:ext uri="{FF2B5EF4-FFF2-40B4-BE49-F238E27FC236}">
                  <a16:creationId xmlns:a16="http://schemas.microsoft.com/office/drawing/2014/main" id="{335416BC-A9F8-4DE7-8E92-982678E2BCB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202" y="4576"/>
              <a:ext cx="1045" cy="487"/>
            </a:xfrm>
            <a:custGeom>
              <a:avLst/>
              <a:gdLst>
                <a:gd name="T0" fmla="*/ 1045 w 1045"/>
                <a:gd name="T1" fmla="*/ 139 h 487"/>
                <a:gd name="T2" fmla="*/ 621 w 1045"/>
                <a:gd name="T3" fmla="*/ 487 h 487"/>
                <a:gd name="T4" fmla="*/ 620 w 1045"/>
                <a:gd name="T5" fmla="*/ 485 h 487"/>
                <a:gd name="T6" fmla="*/ 0 w 1045"/>
                <a:gd name="T7" fmla="*/ 0 h 487"/>
                <a:gd name="T8" fmla="*/ 7 w 1045"/>
                <a:gd name="T9" fmla="*/ 1 h 487"/>
                <a:gd name="T10" fmla="*/ 1045 w 1045"/>
                <a:gd name="T11" fmla="*/ 139 h 487"/>
                <a:gd name="T12" fmla="*/ 621 w 1045"/>
                <a:gd name="T13" fmla="*/ 482 h 487"/>
                <a:gd name="T14" fmla="*/ 1036 w 1045"/>
                <a:gd name="T15" fmla="*/ 142 h 487"/>
                <a:gd name="T16" fmla="*/ 13 w 1045"/>
                <a:gd name="T17" fmla="*/ 6 h 487"/>
                <a:gd name="T18" fmla="*/ 621 w 1045"/>
                <a:gd name="T19" fmla="*/ 482 h 4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45" h="487">
                  <a:moveTo>
                    <a:pt x="1045" y="139"/>
                  </a:moveTo>
                  <a:lnTo>
                    <a:pt x="621" y="487"/>
                  </a:lnTo>
                  <a:lnTo>
                    <a:pt x="620" y="485"/>
                  </a:lnTo>
                  <a:lnTo>
                    <a:pt x="0" y="0"/>
                  </a:lnTo>
                  <a:lnTo>
                    <a:pt x="7" y="1"/>
                  </a:lnTo>
                  <a:lnTo>
                    <a:pt x="1045" y="139"/>
                  </a:lnTo>
                  <a:close/>
                  <a:moveTo>
                    <a:pt x="621" y="482"/>
                  </a:moveTo>
                  <a:lnTo>
                    <a:pt x="1036" y="142"/>
                  </a:lnTo>
                  <a:lnTo>
                    <a:pt x="13" y="6"/>
                  </a:lnTo>
                  <a:lnTo>
                    <a:pt x="621" y="48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05" name="Freeform 19">
              <a:extLst>
                <a:ext uri="{FF2B5EF4-FFF2-40B4-BE49-F238E27FC236}">
                  <a16:creationId xmlns:a16="http://schemas.microsoft.com/office/drawing/2014/main" id="{9002E485-F198-4C3E-965F-1D9BA96AB8F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207" y="4104"/>
              <a:ext cx="1044" cy="615"/>
            </a:xfrm>
            <a:custGeom>
              <a:avLst/>
              <a:gdLst>
                <a:gd name="T0" fmla="*/ 72 w 1044"/>
                <a:gd name="T1" fmla="*/ 0 h 615"/>
                <a:gd name="T2" fmla="*/ 74 w 1044"/>
                <a:gd name="T3" fmla="*/ 1 h 615"/>
                <a:gd name="T4" fmla="*/ 1044 w 1044"/>
                <a:gd name="T5" fmla="*/ 615 h 615"/>
                <a:gd name="T6" fmla="*/ 0 w 1044"/>
                <a:gd name="T7" fmla="*/ 477 h 615"/>
                <a:gd name="T8" fmla="*/ 72 w 1044"/>
                <a:gd name="T9" fmla="*/ 0 h 615"/>
                <a:gd name="T10" fmla="*/ 1028 w 1044"/>
                <a:gd name="T11" fmla="*/ 609 h 615"/>
                <a:gd name="T12" fmla="*/ 75 w 1044"/>
                <a:gd name="T13" fmla="*/ 6 h 615"/>
                <a:gd name="T14" fmla="*/ 3 w 1044"/>
                <a:gd name="T15" fmla="*/ 473 h 615"/>
                <a:gd name="T16" fmla="*/ 1028 w 1044"/>
                <a:gd name="T17" fmla="*/ 609 h 6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44" h="615">
                  <a:moveTo>
                    <a:pt x="72" y="0"/>
                  </a:moveTo>
                  <a:lnTo>
                    <a:pt x="74" y="1"/>
                  </a:lnTo>
                  <a:lnTo>
                    <a:pt x="1044" y="615"/>
                  </a:lnTo>
                  <a:lnTo>
                    <a:pt x="0" y="477"/>
                  </a:lnTo>
                  <a:lnTo>
                    <a:pt x="72" y="0"/>
                  </a:lnTo>
                  <a:close/>
                  <a:moveTo>
                    <a:pt x="1028" y="609"/>
                  </a:moveTo>
                  <a:lnTo>
                    <a:pt x="75" y="6"/>
                  </a:lnTo>
                  <a:lnTo>
                    <a:pt x="3" y="473"/>
                  </a:lnTo>
                  <a:lnTo>
                    <a:pt x="1028" y="60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06" name="Freeform 20">
              <a:extLst>
                <a:ext uri="{FF2B5EF4-FFF2-40B4-BE49-F238E27FC236}">
                  <a16:creationId xmlns:a16="http://schemas.microsoft.com/office/drawing/2014/main" id="{2EAB0AF1-C603-4124-9276-558C6C5CA71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975" y="4104"/>
              <a:ext cx="308" cy="480"/>
            </a:xfrm>
            <a:custGeom>
              <a:avLst/>
              <a:gdLst>
                <a:gd name="T0" fmla="*/ 308 w 308"/>
                <a:gd name="T1" fmla="*/ 0 h 480"/>
                <a:gd name="T2" fmla="*/ 307 w 308"/>
                <a:gd name="T3" fmla="*/ 3 h 480"/>
                <a:gd name="T4" fmla="*/ 235 w 308"/>
                <a:gd name="T5" fmla="*/ 480 h 480"/>
                <a:gd name="T6" fmla="*/ 0 w 308"/>
                <a:gd name="T7" fmla="*/ 124 h 480"/>
                <a:gd name="T8" fmla="*/ 308 w 308"/>
                <a:gd name="T9" fmla="*/ 0 h 480"/>
                <a:gd name="T10" fmla="*/ 233 w 308"/>
                <a:gd name="T11" fmla="*/ 470 h 480"/>
                <a:gd name="T12" fmla="*/ 304 w 308"/>
                <a:gd name="T13" fmla="*/ 6 h 480"/>
                <a:gd name="T14" fmla="*/ 5 w 308"/>
                <a:gd name="T15" fmla="*/ 127 h 480"/>
                <a:gd name="T16" fmla="*/ 233 w 308"/>
                <a:gd name="T17" fmla="*/ 470 h 4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8" h="480">
                  <a:moveTo>
                    <a:pt x="308" y="0"/>
                  </a:moveTo>
                  <a:lnTo>
                    <a:pt x="307" y="3"/>
                  </a:lnTo>
                  <a:lnTo>
                    <a:pt x="235" y="480"/>
                  </a:lnTo>
                  <a:lnTo>
                    <a:pt x="0" y="124"/>
                  </a:lnTo>
                  <a:lnTo>
                    <a:pt x="308" y="0"/>
                  </a:lnTo>
                  <a:close/>
                  <a:moveTo>
                    <a:pt x="233" y="470"/>
                  </a:moveTo>
                  <a:lnTo>
                    <a:pt x="304" y="6"/>
                  </a:lnTo>
                  <a:lnTo>
                    <a:pt x="5" y="127"/>
                  </a:lnTo>
                  <a:lnTo>
                    <a:pt x="233" y="47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07" name="Freeform 21">
              <a:extLst>
                <a:ext uri="{FF2B5EF4-FFF2-40B4-BE49-F238E27FC236}">
                  <a16:creationId xmlns:a16="http://schemas.microsoft.com/office/drawing/2014/main" id="{49C4777D-1926-44D9-B13F-657C7E5449A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974" y="3475"/>
              <a:ext cx="308" cy="758"/>
            </a:xfrm>
            <a:custGeom>
              <a:avLst/>
              <a:gdLst>
                <a:gd name="T0" fmla="*/ 306 w 308"/>
                <a:gd name="T1" fmla="*/ 0 h 758"/>
                <a:gd name="T2" fmla="*/ 306 w 308"/>
                <a:gd name="T3" fmla="*/ 9 h 758"/>
                <a:gd name="T4" fmla="*/ 308 w 308"/>
                <a:gd name="T5" fmla="*/ 634 h 758"/>
                <a:gd name="T6" fmla="*/ 307 w 308"/>
                <a:gd name="T7" fmla="*/ 634 h 758"/>
                <a:gd name="T8" fmla="*/ 0 w 308"/>
                <a:gd name="T9" fmla="*/ 758 h 758"/>
                <a:gd name="T10" fmla="*/ 306 w 308"/>
                <a:gd name="T11" fmla="*/ 0 h 758"/>
                <a:gd name="T12" fmla="*/ 305 w 308"/>
                <a:gd name="T13" fmla="*/ 631 h 758"/>
                <a:gd name="T14" fmla="*/ 302 w 308"/>
                <a:gd name="T15" fmla="*/ 18 h 758"/>
                <a:gd name="T16" fmla="*/ 7 w 308"/>
                <a:gd name="T17" fmla="*/ 751 h 758"/>
                <a:gd name="T18" fmla="*/ 305 w 308"/>
                <a:gd name="T19" fmla="*/ 631 h 7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08" h="758">
                  <a:moveTo>
                    <a:pt x="306" y="0"/>
                  </a:moveTo>
                  <a:lnTo>
                    <a:pt x="306" y="9"/>
                  </a:lnTo>
                  <a:lnTo>
                    <a:pt x="308" y="634"/>
                  </a:lnTo>
                  <a:lnTo>
                    <a:pt x="307" y="634"/>
                  </a:lnTo>
                  <a:lnTo>
                    <a:pt x="0" y="758"/>
                  </a:lnTo>
                  <a:lnTo>
                    <a:pt x="306" y="0"/>
                  </a:lnTo>
                  <a:close/>
                  <a:moveTo>
                    <a:pt x="305" y="631"/>
                  </a:moveTo>
                  <a:lnTo>
                    <a:pt x="302" y="18"/>
                  </a:lnTo>
                  <a:lnTo>
                    <a:pt x="7" y="751"/>
                  </a:lnTo>
                  <a:lnTo>
                    <a:pt x="305" y="63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08" name="Freeform 22">
              <a:extLst>
                <a:ext uri="{FF2B5EF4-FFF2-40B4-BE49-F238E27FC236}">
                  <a16:creationId xmlns:a16="http://schemas.microsoft.com/office/drawing/2014/main" id="{2C97326E-14B1-41CF-B791-DF8BEFDCFD6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276" y="3481"/>
              <a:ext cx="752" cy="690"/>
            </a:xfrm>
            <a:custGeom>
              <a:avLst/>
              <a:gdLst>
                <a:gd name="T0" fmla="*/ 0 w 752"/>
                <a:gd name="T1" fmla="*/ 0 h 690"/>
                <a:gd name="T2" fmla="*/ 752 w 752"/>
                <a:gd name="T3" fmla="*/ 690 h 690"/>
                <a:gd name="T4" fmla="*/ 3 w 752"/>
                <a:gd name="T5" fmla="*/ 628 h 690"/>
                <a:gd name="T6" fmla="*/ 3 w 752"/>
                <a:gd name="T7" fmla="*/ 626 h 690"/>
                <a:gd name="T8" fmla="*/ 0 w 752"/>
                <a:gd name="T9" fmla="*/ 0 h 690"/>
                <a:gd name="T10" fmla="*/ 742 w 752"/>
                <a:gd name="T11" fmla="*/ 685 h 690"/>
                <a:gd name="T12" fmla="*/ 4 w 752"/>
                <a:gd name="T13" fmla="*/ 8 h 690"/>
                <a:gd name="T14" fmla="*/ 6 w 752"/>
                <a:gd name="T15" fmla="*/ 624 h 690"/>
                <a:gd name="T16" fmla="*/ 742 w 752"/>
                <a:gd name="T17" fmla="*/ 685 h 6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52" h="690">
                  <a:moveTo>
                    <a:pt x="0" y="0"/>
                  </a:moveTo>
                  <a:lnTo>
                    <a:pt x="752" y="690"/>
                  </a:lnTo>
                  <a:lnTo>
                    <a:pt x="3" y="628"/>
                  </a:lnTo>
                  <a:lnTo>
                    <a:pt x="3" y="626"/>
                  </a:lnTo>
                  <a:lnTo>
                    <a:pt x="0" y="0"/>
                  </a:lnTo>
                  <a:close/>
                  <a:moveTo>
                    <a:pt x="742" y="685"/>
                  </a:moveTo>
                  <a:lnTo>
                    <a:pt x="4" y="8"/>
                  </a:lnTo>
                  <a:lnTo>
                    <a:pt x="6" y="624"/>
                  </a:lnTo>
                  <a:lnTo>
                    <a:pt x="742" y="68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09" name="Freeform 23">
              <a:extLst>
                <a:ext uri="{FF2B5EF4-FFF2-40B4-BE49-F238E27FC236}">
                  <a16:creationId xmlns:a16="http://schemas.microsoft.com/office/drawing/2014/main" id="{4D104041-2EC3-4690-9A89-7877E094C3A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274" y="3367"/>
              <a:ext cx="755" cy="810"/>
            </a:xfrm>
            <a:custGeom>
              <a:avLst/>
              <a:gdLst>
                <a:gd name="T0" fmla="*/ 337 w 755"/>
                <a:gd name="T1" fmla="*/ 0 h 810"/>
                <a:gd name="T2" fmla="*/ 337 w 755"/>
                <a:gd name="T3" fmla="*/ 1 h 810"/>
                <a:gd name="T4" fmla="*/ 755 w 755"/>
                <a:gd name="T5" fmla="*/ 810 h 810"/>
                <a:gd name="T6" fmla="*/ 748 w 755"/>
                <a:gd name="T7" fmla="*/ 803 h 810"/>
                <a:gd name="T8" fmla="*/ 0 w 755"/>
                <a:gd name="T9" fmla="*/ 116 h 810"/>
                <a:gd name="T10" fmla="*/ 337 w 755"/>
                <a:gd name="T11" fmla="*/ 0 h 810"/>
                <a:gd name="T12" fmla="*/ 743 w 755"/>
                <a:gd name="T13" fmla="*/ 793 h 810"/>
                <a:gd name="T14" fmla="*/ 334 w 755"/>
                <a:gd name="T15" fmla="*/ 3 h 810"/>
                <a:gd name="T16" fmla="*/ 7 w 755"/>
                <a:gd name="T17" fmla="*/ 118 h 810"/>
                <a:gd name="T18" fmla="*/ 743 w 755"/>
                <a:gd name="T19" fmla="*/ 793 h 8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55" h="810">
                  <a:moveTo>
                    <a:pt x="337" y="0"/>
                  </a:moveTo>
                  <a:lnTo>
                    <a:pt x="337" y="1"/>
                  </a:lnTo>
                  <a:lnTo>
                    <a:pt x="755" y="810"/>
                  </a:lnTo>
                  <a:lnTo>
                    <a:pt x="748" y="803"/>
                  </a:lnTo>
                  <a:lnTo>
                    <a:pt x="0" y="116"/>
                  </a:lnTo>
                  <a:lnTo>
                    <a:pt x="337" y="0"/>
                  </a:lnTo>
                  <a:close/>
                  <a:moveTo>
                    <a:pt x="743" y="793"/>
                  </a:moveTo>
                  <a:lnTo>
                    <a:pt x="334" y="3"/>
                  </a:lnTo>
                  <a:lnTo>
                    <a:pt x="7" y="118"/>
                  </a:lnTo>
                  <a:lnTo>
                    <a:pt x="743" y="79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10" name="Freeform 24">
              <a:extLst>
                <a:ext uri="{FF2B5EF4-FFF2-40B4-BE49-F238E27FC236}">
                  <a16:creationId xmlns:a16="http://schemas.microsoft.com/office/drawing/2014/main" id="{77758EF9-2FAE-45B7-8322-9A8D04A257E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679" y="2916"/>
              <a:ext cx="935" cy="570"/>
            </a:xfrm>
            <a:custGeom>
              <a:avLst/>
              <a:gdLst>
                <a:gd name="T0" fmla="*/ 935 w 935"/>
                <a:gd name="T1" fmla="*/ 453 h 570"/>
                <a:gd name="T2" fmla="*/ 598 w 935"/>
                <a:gd name="T3" fmla="*/ 570 h 570"/>
                <a:gd name="T4" fmla="*/ 597 w 935"/>
                <a:gd name="T5" fmla="*/ 569 h 570"/>
                <a:gd name="T6" fmla="*/ 0 w 935"/>
                <a:gd name="T7" fmla="*/ 0 h 570"/>
                <a:gd name="T8" fmla="*/ 935 w 935"/>
                <a:gd name="T9" fmla="*/ 453 h 570"/>
                <a:gd name="T10" fmla="*/ 600 w 935"/>
                <a:gd name="T11" fmla="*/ 566 h 570"/>
                <a:gd name="T12" fmla="*/ 926 w 935"/>
                <a:gd name="T13" fmla="*/ 452 h 570"/>
                <a:gd name="T14" fmla="*/ 18 w 935"/>
                <a:gd name="T15" fmla="*/ 13 h 570"/>
                <a:gd name="T16" fmla="*/ 600 w 935"/>
                <a:gd name="T17" fmla="*/ 566 h 5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35" h="570">
                  <a:moveTo>
                    <a:pt x="935" y="453"/>
                  </a:moveTo>
                  <a:lnTo>
                    <a:pt x="598" y="570"/>
                  </a:lnTo>
                  <a:lnTo>
                    <a:pt x="597" y="569"/>
                  </a:lnTo>
                  <a:lnTo>
                    <a:pt x="0" y="0"/>
                  </a:lnTo>
                  <a:lnTo>
                    <a:pt x="935" y="453"/>
                  </a:lnTo>
                  <a:close/>
                  <a:moveTo>
                    <a:pt x="600" y="566"/>
                  </a:moveTo>
                  <a:lnTo>
                    <a:pt x="926" y="452"/>
                  </a:lnTo>
                  <a:lnTo>
                    <a:pt x="18" y="13"/>
                  </a:lnTo>
                  <a:lnTo>
                    <a:pt x="600" y="56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11" name="Freeform 25">
              <a:extLst>
                <a:ext uri="{FF2B5EF4-FFF2-40B4-BE49-F238E27FC236}">
                  <a16:creationId xmlns:a16="http://schemas.microsoft.com/office/drawing/2014/main" id="{9086E08D-B51F-46C6-A5B9-A2E557BF42B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472" y="2920"/>
              <a:ext cx="811" cy="568"/>
            </a:xfrm>
            <a:custGeom>
              <a:avLst/>
              <a:gdLst>
                <a:gd name="T0" fmla="*/ 216 w 811"/>
                <a:gd name="T1" fmla="*/ 0 h 568"/>
                <a:gd name="T2" fmla="*/ 217 w 811"/>
                <a:gd name="T3" fmla="*/ 1 h 568"/>
                <a:gd name="T4" fmla="*/ 811 w 811"/>
                <a:gd name="T5" fmla="*/ 568 h 568"/>
                <a:gd name="T6" fmla="*/ 0 w 811"/>
                <a:gd name="T7" fmla="*/ 407 h 568"/>
                <a:gd name="T8" fmla="*/ 216 w 811"/>
                <a:gd name="T9" fmla="*/ 0 h 568"/>
                <a:gd name="T10" fmla="*/ 800 w 811"/>
                <a:gd name="T11" fmla="*/ 562 h 568"/>
                <a:gd name="T12" fmla="*/ 217 w 811"/>
                <a:gd name="T13" fmla="*/ 5 h 568"/>
                <a:gd name="T14" fmla="*/ 6 w 811"/>
                <a:gd name="T15" fmla="*/ 405 h 568"/>
                <a:gd name="T16" fmla="*/ 800 w 811"/>
                <a:gd name="T17" fmla="*/ 562 h 5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11" h="568">
                  <a:moveTo>
                    <a:pt x="216" y="0"/>
                  </a:moveTo>
                  <a:lnTo>
                    <a:pt x="217" y="1"/>
                  </a:lnTo>
                  <a:lnTo>
                    <a:pt x="811" y="568"/>
                  </a:lnTo>
                  <a:lnTo>
                    <a:pt x="0" y="407"/>
                  </a:lnTo>
                  <a:lnTo>
                    <a:pt x="216" y="0"/>
                  </a:lnTo>
                  <a:close/>
                  <a:moveTo>
                    <a:pt x="800" y="562"/>
                  </a:moveTo>
                  <a:lnTo>
                    <a:pt x="217" y="5"/>
                  </a:lnTo>
                  <a:lnTo>
                    <a:pt x="6" y="405"/>
                  </a:lnTo>
                  <a:lnTo>
                    <a:pt x="800" y="56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12" name="Freeform 26">
              <a:extLst>
                <a:ext uri="{FF2B5EF4-FFF2-40B4-BE49-F238E27FC236}">
                  <a16:creationId xmlns:a16="http://schemas.microsoft.com/office/drawing/2014/main" id="{A893EF31-D522-4595-8C81-1EA57AE23CC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471" y="3324"/>
              <a:ext cx="810" cy="606"/>
            </a:xfrm>
            <a:custGeom>
              <a:avLst/>
              <a:gdLst>
                <a:gd name="T0" fmla="*/ 810 w 810"/>
                <a:gd name="T1" fmla="*/ 159 h 606"/>
                <a:gd name="T2" fmla="*/ 468 w 810"/>
                <a:gd name="T3" fmla="*/ 606 h 606"/>
                <a:gd name="T4" fmla="*/ 466 w 810"/>
                <a:gd name="T5" fmla="*/ 605 h 606"/>
                <a:gd name="T6" fmla="*/ 0 w 810"/>
                <a:gd name="T7" fmla="*/ 0 h 606"/>
                <a:gd name="T8" fmla="*/ 810 w 810"/>
                <a:gd name="T9" fmla="*/ 159 h 606"/>
                <a:gd name="T10" fmla="*/ 468 w 810"/>
                <a:gd name="T11" fmla="*/ 600 h 606"/>
                <a:gd name="T12" fmla="*/ 804 w 810"/>
                <a:gd name="T13" fmla="*/ 161 h 606"/>
                <a:gd name="T14" fmla="*/ 8 w 810"/>
                <a:gd name="T15" fmla="*/ 5 h 606"/>
                <a:gd name="T16" fmla="*/ 468 w 810"/>
                <a:gd name="T17" fmla="*/ 600 h 6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10" h="606">
                  <a:moveTo>
                    <a:pt x="810" y="159"/>
                  </a:moveTo>
                  <a:lnTo>
                    <a:pt x="468" y="606"/>
                  </a:lnTo>
                  <a:lnTo>
                    <a:pt x="466" y="605"/>
                  </a:lnTo>
                  <a:lnTo>
                    <a:pt x="0" y="0"/>
                  </a:lnTo>
                  <a:lnTo>
                    <a:pt x="810" y="159"/>
                  </a:lnTo>
                  <a:close/>
                  <a:moveTo>
                    <a:pt x="468" y="600"/>
                  </a:moveTo>
                  <a:lnTo>
                    <a:pt x="804" y="161"/>
                  </a:lnTo>
                  <a:lnTo>
                    <a:pt x="8" y="5"/>
                  </a:lnTo>
                  <a:lnTo>
                    <a:pt x="468" y="60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13" name="Freeform 27">
              <a:extLst>
                <a:ext uri="{FF2B5EF4-FFF2-40B4-BE49-F238E27FC236}">
                  <a16:creationId xmlns:a16="http://schemas.microsoft.com/office/drawing/2014/main" id="{E1A4D1AD-C76A-4BF4-AF29-043150F4F32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048" y="4786"/>
              <a:ext cx="778" cy="863"/>
            </a:xfrm>
            <a:custGeom>
              <a:avLst/>
              <a:gdLst>
                <a:gd name="T0" fmla="*/ 778 w 778"/>
                <a:gd name="T1" fmla="*/ 273 h 863"/>
                <a:gd name="T2" fmla="*/ 334 w 778"/>
                <a:gd name="T3" fmla="*/ 863 h 863"/>
                <a:gd name="T4" fmla="*/ 0 w 778"/>
                <a:gd name="T5" fmla="*/ 0 h 863"/>
                <a:gd name="T6" fmla="*/ 3 w 778"/>
                <a:gd name="T7" fmla="*/ 1 h 863"/>
                <a:gd name="T8" fmla="*/ 778 w 778"/>
                <a:gd name="T9" fmla="*/ 273 h 863"/>
                <a:gd name="T10" fmla="*/ 335 w 778"/>
                <a:gd name="T11" fmla="*/ 856 h 863"/>
                <a:gd name="T12" fmla="*/ 773 w 778"/>
                <a:gd name="T13" fmla="*/ 275 h 863"/>
                <a:gd name="T14" fmla="*/ 6 w 778"/>
                <a:gd name="T15" fmla="*/ 7 h 863"/>
                <a:gd name="T16" fmla="*/ 335 w 778"/>
                <a:gd name="T17" fmla="*/ 856 h 8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78" h="863">
                  <a:moveTo>
                    <a:pt x="778" y="273"/>
                  </a:moveTo>
                  <a:lnTo>
                    <a:pt x="334" y="863"/>
                  </a:lnTo>
                  <a:lnTo>
                    <a:pt x="0" y="0"/>
                  </a:lnTo>
                  <a:lnTo>
                    <a:pt x="3" y="1"/>
                  </a:lnTo>
                  <a:lnTo>
                    <a:pt x="778" y="273"/>
                  </a:lnTo>
                  <a:close/>
                  <a:moveTo>
                    <a:pt x="335" y="856"/>
                  </a:moveTo>
                  <a:lnTo>
                    <a:pt x="773" y="275"/>
                  </a:lnTo>
                  <a:lnTo>
                    <a:pt x="6" y="7"/>
                  </a:lnTo>
                  <a:lnTo>
                    <a:pt x="335" y="85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14" name="Freeform 28">
              <a:extLst>
                <a:ext uri="{FF2B5EF4-FFF2-40B4-BE49-F238E27FC236}">
                  <a16:creationId xmlns:a16="http://schemas.microsoft.com/office/drawing/2014/main" id="{2EA155FC-D583-4135-8F68-5199BA54C9D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379" y="5057"/>
              <a:ext cx="638" cy="666"/>
            </a:xfrm>
            <a:custGeom>
              <a:avLst/>
              <a:gdLst>
                <a:gd name="T0" fmla="*/ 445 w 638"/>
                <a:gd name="T1" fmla="*/ 0 h 666"/>
                <a:gd name="T2" fmla="*/ 446 w 638"/>
                <a:gd name="T3" fmla="*/ 3 h 666"/>
                <a:gd name="T4" fmla="*/ 638 w 638"/>
                <a:gd name="T5" fmla="*/ 666 h 666"/>
                <a:gd name="T6" fmla="*/ 634 w 638"/>
                <a:gd name="T7" fmla="*/ 666 h 666"/>
                <a:gd name="T8" fmla="*/ 0 w 638"/>
                <a:gd name="T9" fmla="*/ 590 h 666"/>
                <a:gd name="T10" fmla="*/ 445 w 638"/>
                <a:gd name="T11" fmla="*/ 0 h 666"/>
                <a:gd name="T12" fmla="*/ 632 w 638"/>
                <a:gd name="T13" fmla="*/ 662 h 666"/>
                <a:gd name="T14" fmla="*/ 443 w 638"/>
                <a:gd name="T15" fmla="*/ 8 h 666"/>
                <a:gd name="T16" fmla="*/ 7 w 638"/>
                <a:gd name="T17" fmla="*/ 587 h 666"/>
                <a:gd name="T18" fmla="*/ 632 w 638"/>
                <a:gd name="T19" fmla="*/ 662 h 6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38" h="666">
                  <a:moveTo>
                    <a:pt x="445" y="0"/>
                  </a:moveTo>
                  <a:lnTo>
                    <a:pt x="446" y="3"/>
                  </a:lnTo>
                  <a:lnTo>
                    <a:pt x="638" y="666"/>
                  </a:lnTo>
                  <a:lnTo>
                    <a:pt x="634" y="666"/>
                  </a:lnTo>
                  <a:lnTo>
                    <a:pt x="0" y="590"/>
                  </a:lnTo>
                  <a:lnTo>
                    <a:pt x="445" y="0"/>
                  </a:lnTo>
                  <a:close/>
                  <a:moveTo>
                    <a:pt x="632" y="662"/>
                  </a:moveTo>
                  <a:lnTo>
                    <a:pt x="443" y="8"/>
                  </a:lnTo>
                  <a:lnTo>
                    <a:pt x="7" y="587"/>
                  </a:lnTo>
                  <a:lnTo>
                    <a:pt x="632" y="66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15" name="Freeform 29">
              <a:extLst>
                <a:ext uri="{FF2B5EF4-FFF2-40B4-BE49-F238E27FC236}">
                  <a16:creationId xmlns:a16="http://schemas.microsoft.com/office/drawing/2014/main" id="{F88CCB6D-6A1C-43D8-9698-A95A401737C2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6" y="3683"/>
              <a:ext cx="87" cy="86"/>
            </a:xfrm>
            <a:custGeom>
              <a:avLst/>
              <a:gdLst>
                <a:gd name="T0" fmla="*/ 8 w 75"/>
                <a:gd name="T1" fmla="*/ 22 h 74"/>
                <a:gd name="T2" fmla="*/ 53 w 75"/>
                <a:gd name="T3" fmla="*/ 8 h 74"/>
                <a:gd name="T4" fmla="*/ 66 w 75"/>
                <a:gd name="T5" fmla="*/ 52 h 74"/>
                <a:gd name="T6" fmla="*/ 22 w 75"/>
                <a:gd name="T7" fmla="*/ 66 h 74"/>
                <a:gd name="T8" fmla="*/ 8 w 75"/>
                <a:gd name="T9" fmla="*/ 22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74">
                  <a:moveTo>
                    <a:pt x="8" y="22"/>
                  </a:moveTo>
                  <a:cubicBezTo>
                    <a:pt x="17" y="6"/>
                    <a:pt x="37" y="0"/>
                    <a:pt x="53" y="8"/>
                  </a:cubicBezTo>
                  <a:cubicBezTo>
                    <a:pt x="69" y="16"/>
                    <a:pt x="75" y="36"/>
                    <a:pt x="66" y="52"/>
                  </a:cubicBezTo>
                  <a:cubicBezTo>
                    <a:pt x="58" y="68"/>
                    <a:pt x="38" y="74"/>
                    <a:pt x="22" y="66"/>
                  </a:cubicBezTo>
                  <a:cubicBezTo>
                    <a:pt x="6" y="58"/>
                    <a:pt x="0" y="38"/>
                    <a:pt x="8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16" name="Freeform 30">
              <a:extLst>
                <a:ext uri="{FF2B5EF4-FFF2-40B4-BE49-F238E27FC236}">
                  <a16:creationId xmlns:a16="http://schemas.microsoft.com/office/drawing/2014/main" id="{217EF35E-9A8A-4835-A24F-2073A8CBBF77}"/>
                </a:ext>
              </a:extLst>
            </p:cNvPr>
            <p:cNvSpPr>
              <a:spLocks/>
            </p:cNvSpPr>
            <p:nvPr/>
          </p:nvSpPr>
          <p:spPr bwMode="auto">
            <a:xfrm>
              <a:off x="5597" y="3673"/>
              <a:ext cx="86" cy="86"/>
            </a:xfrm>
            <a:custGeom>
              <a:avLst/>
              <a:gdLst>
                <a:gd name="T0" fmla="*/ 9 w 75"/>
                <a:gd name="T1" fmla="*/ 23 h 75"/>
                <a:gd name="T2" fmla="*/ 53 w 75"/>
                <a:gd name="T3" fmla="*/ 9 h 75"/>
                <a:gd name="T4" fmla="*/ 67 w 75"/>
                <a:gd name="T5" fmla="*/ 53 h 75"/>
                <a:gd name="T6" fmla="*/ 23 w 75"/>
                <a:gd name="T7" fmla="*/ 67 h 75"/>
                <a:gd name="T8" fmla="*/ 9 w 75"/>
                <a:gd name="T9" fmla="*/ 23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75">
                  <a:moveTo>
                    <a:pt x="9" y="23"/>
                  </a:moveTo>
                  <a:cubicBezTo>
                    <a:pt x="17" y="7"/>
                    <a:pt x="37" y="0"/>
                    <a:pt x="53" y="9"/>
                  </a:cubicBezTo>
                  <a:cubicBezTo>
                    <a:pt x="69" y="17"/>
                    <a:pt x="75" y="37"/>
                    <a:pt x="67" y="53"/>
                  </a:cubicBezTo>
                  <a:cubicBezTo>
                    <a:pt x="58" y="69"/>
                    <a:pt x="39" y="75"/>
                    <a:pt x="23" y="67"/>
                  </a:cubicBezTo>
                  <a:cubicBezTo>
                    <a:pt x="7" y="58"/>
                    <a:pt x="0" y="39"/>
                    <a:pt x="9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17" name="Freeform 31">
              <a:extLst>
                <a:ext uri="{FF2B5EF4-FFF2-40B4-BE49-F238E27FC236}">
                  <a16:creationId xmlns:a16="http://schemas.microsoft.com/office/drawing/2014/main" id="{A7208B4C-6096-457A-9895-FC375566E175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0" y="3285"/>
              <a:ext cx="85" cy="86"/>
            </a:xfrm>
            <a:custGeom>
              <a:avLst/>
              <a:gdLst>
                <a:gd name="T0" fmla="*/ 8 w 74"/>
                <a:gd name="T1" fmla="*/ 22 h 75"/>
                <a:gd name="T2" fmla="*/ 52 w 74"/>
                <a:gd name="T3" fmla="*/ 8 h 75"/>
                <a:gd name="T4" fmla="*/ 66 w 74"/>
                <a:gd name="T5" fmla="*/ 53 h 75"/>
                <a:gd name="T6" fmla="*/ 22 w 74"/>
                <a:gd name="T7" fmla="*/ 66 h 75"/>
                <a:gd name="T8" fmla="*/ 8 w 74"/>
                <a:gd name="T9" fmla="*/ 2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4" h="75">
                  <a:moveTo>
                    <a:pt x="8" y="22"/>
                  </a:moveTo>
                  <a:cubicBezTo>
                    <a:pt x="16" y="6"/>
                    <a:pt x="36" y="0"/>
                    <a:pt x="52" y="8"/>
                  </a:cubicBezTo>
                  <a:cubicBezTo>
                    <a:pt x="68" y="17"/>
                    <a:pt x="74" y="37"/>
                    <a:pt x="66" y="53"/>
                  </a:cubicBezTo>
                  <a:cubicBezTo>
                    <a:pt x="58" y="69"/>
                    <a:pt x="38" y="75"/>
                    <a:pt x="22" y="66"/>
                  </a:cubicBezTo>
                  <a:cubicBezTo>
                    <a:pt x="6" y="58"/>
                    <a:pt x="0" y="38"/>
                    <a:pt x="8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18" name="Freeform 32">
              <a:extLst>
                <a:ext uri="{FF2B5EF4-FFF2-40B4-BE49-F238E27FC236}">
                  <a16:creationId xmlns:a16="http://schemas.microsoft.com/office/drawing/2014/main" id="{21071C24-B081-4D0E-9340-73654EACCE23}"/>
                </a:ext>
              </a:extLst>
            </p:cNvPr>
            <p:cNvSpPr>
              <a:spLocks/>
            </p:cNvSpPr>
            <p:nvPr/>
          </p:nvSpPr>
          <p:spPr bwMode="auto">
            <a:xfrm>
              <a:off x="6566" y="3323"/>
              <a:ext cx="86" cy="86"/>
            </a:xfrm>
            <a:custGeom>
              <a:avLst/>
              <a:gdLst>
                <a:gd name="T0" fmla="*/ 8 w 75"/>
                <a:gd name="T1" fmla="*/ 22 h 75"/>
                <a:gd name="T2" fmla="*/ 53 w 75"/>
                <a:gd name="T3" fmla="*/ 8 h 75"/>
                <a:gd name="T4" fmla="*/ 66 w 75"/>
                <a:gd name="T5" fmla="*/ 53 h 75"/>
                <a:gd name="T6" fmla="*/ 22 w 75"/>
                <a:gd name="T7" fmla="*/ 66 h 75"/>
                <a:gd name="T8" fmla="*/ 8 w 75"/>
                <a:gd name="T9" fmla="*/ 2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75">
                  <a:moveTo>
                    <a:pt x="8" y="22"/>
                  </a:moveTo>
                  <a:cubicBezTo>
                    <a:pt x="17" y="6"/>
                    <a:pt x="37" y="0"/>
                    <a:pt x="53" y="8"/>
                  </a:cubicBezTo>
                  <a:cubicBezTo>
                    <a:pt x="69" y="17"/>
                    <a:pt x="75" y="37"/>
                    <a:pt x="66" y="53"/>
                  </a:cubicBezTo>
                  <a:cubicBezTo>
                    <a:pt x="58" y="69"/>
                    <a:pt x="38" y="75"/>
                    <a:pt x="22" y="66"/>
                  </a:cubicBezTo>
                  <a:cubicBezTo>
                    <a:pt x="6" y="58"/>
                    <a:pt x="0" y="38"/>
                    <a:pt x="8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19" name="Freeform 33">
              <a:extLst>
                <a:ext uri="{FF2B5EF4-FFF2-40B4-BE49-F238E27FC236}">
                  <a16:creationId xmlns:a16="http://schemas.microsoft.com/office/drawing/2014/main" id="{36B1B66E-732B-4DD3-B1A6-2302900B00BE}"/>
                </a:ext>
              </a:extLst>
            </p:cNvPr>
            <p:cNvSpPr>
              <a:spLocks/>
            </p:cNvSpPr>
            <p:nvPr/>
          </p:nvSpPr>
          <p:spPr bwMode="auto">
            <a:xfrm>
              <a:off x="5892" y="3885"/>
              <a:ext cx="87" cy="86"/>
            </a:xfrm>
            <a:custGeom>
              <a:avLst/>
              <a:gdLst>
                <a:gd name="T0" fmla="*/ 9 w 75"/>
                <a:gd name="T1" fmla="*/ 23 h 75"/>
                <a:gd name="T2" fmla="*/ 53 w 75"/>
                <a:gd name="T3" fmla="*/ 9 h 75"/>
                <a:gd name="T4" fmla="*/ 67 w 75"/>
                <a:gd name="T5" fmla="*/ 53 h 75"/>
                <a:gd name="T6" fmla="*/ 22 w 75"/>
                <a:gd name="T7" fmla="*/ 67 h 75"/>
                <a:gd name="T8" fmla="*/ 9 w 75"/>
                <a:gd name="T9" fmla="*/ 23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75">
                  <a:moveTo>
                    <a:pt x="9" y="23"/>
                  </a:moveTo>
                  <a:cubicBezTo>
                    <a:pt x="17" y="7"/>
                    <a:pt x="37" y="0"/>
                    <a:pt x="53" y="9"/>
                  </a:cubicBezTo>
                  <a:cubicBezTo>
                    <a:pt x="69" y="17"/>
                    <a:pt x="75" y="37"/>
                    <a:pt x="67" y="53"/>
                  </a:cubicBezTo>
                  <a:cubicBezTo>
                    <a:pt x="58" y="69"/>
                    <a:pt x="38" y="75"/>
                    <a:pt x="22" y="67"/>
                  </a:cubicBezTo>
                  <a:cubicBezTo>
                    <a:pt x="6" y="58"/>
                    <a:pt x="0" y="39"/>
                    <a:pt x="9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20" name="Freeform 34">
              <a:extLst>
                <a:ext uri="{FF2B5EF4-FFF2-40B4-BE49-F238E27FC236}">
                  <a16:creationId xmlns:a16="http://schemas.microsoft.com/office/drawing/2014/main" id="{959665E9-C711-4C3B-BD60-850D4AB65092}"/>
                </a:ext>
              </a:extLst>
            </p:cNvPr>
            <p:cNvSpPr>
              <a:spLocks/>
            </p:cNvSpPr>
            <p:nvPr/>
          </p:nvSpPr>
          <p:spPr bwMode="auto">
            <a:xfrm>
              <a:off x="7203" y="4672"/>
              <a:ext cx="87" cy="86"/>
            </a:xfrm>
            <a:custGeom>
              <a:avLst/>
              <a:gdLst>
                <a:gd name="T0" fmla="*/ 9 w 75"/>
                <a:gd name="T1" fmla="*/ 22 h 75"/>
                <a:gd name="T2" fmla="*/ 53 w 75"/>
                <a:gd name="T3" fmla="*/ 8 h 75"/>
                <a:gd name="T4" fmla="*/ 67 w 75"/>
                <a:gd name="T5" fmla="*/ 53 h 75"/>
                <a:gd name="T6" fmla="*/ 22 w 75"/>
                <a:gd name="T7" fmla="*/ 66 h 75"/>
                <a:gd name="T8" fmla="*/ 9 w 75"/>
                <a:gd name="T9" fmla="*/ 2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75">
                  <a:moveTo>
                    <a:pt x="9" y="22"/>
                  </a:moveTo>
                  <a:cubicBezTo>
                    <a:pt x="17" y="6"/>
                    <a:pt x="37" y="0"/>
                    <a:pt x="53" y="8"/>
                  </a:cubicBezTo>
                  <a:cubicBezTo>
                    <a:pt x="69" y="17"/>
                    <a:pt x="75" y="37"/>
                    <a:pt x="67" y="53"/>
                  </a:cubicBezTo>
                  <a:cubicBezTo>
                    <a:pt x="58" y="69"/>
                    <a:pt x="38" y="75"/>
                    <a:pt x="22" y="66"/>
                  </a:cubicBezTo>
                  <a:cubicBezTo>
                    <a:pt x="6" y="58"/>
                    <a:pt x="0" y="38"/>
                    <a:pt x="9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21" name="Freeform 35">
              <a:extLst>
                <a:ext uri="{FF2B5EF4-FFF2-40B4-BE49-F238E27FC236}">
                  <a16:creationId xmlns:a16="http://schemas.microsoft.com/office/drawing/2014/main" id="{9B6DC3DA-F7ED-403B-8FAC-B40103D54F9C}"/>
                </a:ext>
              </a:extLst>
            </p:cNvPr>
            <p:cNvSpPr>
              <a:spLocks/>
            </p:cNvSpPr>
            <p:nvPr/>
          </p:nvSpPr>
          <p:spPr bwMode="auto">
            <a:xfrm>
              <a:off x="6973" y="5681"/>
              <a:ext cx="85" cy="87"/>
            </a:xfrm>
            <a:custGeom>
              <a:avLst/>
              <a:gdLst>
                <a:gd name="T0" fmla="*/ 8 w 74"/>
                <a:gd name="T1" fmla="*/ 22 h 75"/>
                <a:gd name="T2" fmla="*/ 52 w 74"/>
                <a:gd name="T3" fmla="*/ 8 h 75"/>
                <a:gd name="T4" fmla="*/ 66 w 74"/>
                <a:gd name="T5" fmla="*/ 53 h 75"/>
                <a:gd name="T6" fmla="*/ 22 w 74"/>
                <a:gd name="T7" fmla="*/ 66 h 75"/>
                <a:gd name="T8" fmla="*/ 8 w 74"/>
                <a:gd name="T9" fmla="*/ 2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4" h="75">
                  <a:moveTo>
                    <a:pt x="8" y="22"/>
                  </a:moveTo>
                  <a:cubicBezTo>
                    <a:pt x="16" y="6"/>
                    <a:pt x="36" y="0"/>
                    <a:pt x="52" y="8"/>
                  </a:cubicBezTo>
                  <a:cubicBezTo>
                    <a:pt x="68" y="17"/>
                    <a:pt x="74" y="37"/>
                    <a:pt x="66" y="53"/>
                  </a:cubicBezTo>
                  <a:cubicBezTo>
                    <a:pt x="57" y="69"/>
                    <a:pt x="38" y="75"/>
                    <a:pt x="22" y="66"/>
                  </a:cubicBezTo>
                  <a:cubicBezTo>
                    <a:pt x="6" y="58"/>
                    <a:pt x="0" y="38"/>
                    <a:pt x="8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22" name="Freeform 36">
              <a:extLst>
                <a:ext uri="{FF2B5EF4-FFF2-40B4-BE49-F238E27FC236}">
                  <a16:creationId xmlns:a16="http://schemas.microsoft.com/office/drawing/2014/main" id="{65607B73-7F65-411F-BAAB-388DF15261E2}"/>
                </a:ext>
              </a:extLst>
            </p:cNvPr>
            <p:cNvSpPr>
              <a:spLocks/>
            </p:cNvSpPr>
            <p:nvPr/>
          </p:nvSpPr>
          <p:spPr bwMode="auto">
            <a:xfrm>
              <a:off x="5643" y="2879"/>
              <a:ext cx="87" cy="87"/>
            </a:xfrm>
            <a:custGeom>
              <a:avLst/>
              <a:gdLst>
                <a:gd name="T0" fmla="*/ 8 w 75"/>
                <a:gd name="T1" fmla="*/ 23 h 75"/>
                <a:gd name="T2" fmla="*/ 52 w 75"/>
                <a:gd name="T3" fmla="*/ 9 h 75"/>
                <a:gd name="T4" fmla="*/ 66 w 75"/>
                <a:gd name="T5" fmla="*/ 53 h 75"/>
                <a:gd name="T6" fmla="*/ 22 w 75"/>
                <a:gd name="T7" fmla="*/ 67 h 75"/>
                <a:gd name="T8" fmla="*/ 8 w 75"/>
                <a:gd name="T9" fmla="*/ 23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75">
                  <a:moveTo>
                    <a:pt x="8" y="23"/>
                  </a:moveTo>
                  <a:cubicBezTo>
                    <a:pt x="17" y="7"/>
                    <a:pt x="36" y="0"/>
                    <a:pt x="52" y="9"/>
                  </a:cubicBezTo>
                  <a:cubicBezTo>
                    <a:pt x="68" y="17"/>
                    <a:pt x="75" y="37"/>
                    <a:pt x="66" y="53"/>
                  </a:cubicBezTo>
                  <a:cubicBezTo>
                    <a:pt x="58" y="69"/>
                    <a:pt x="38" y="75"/>
                    <a:pt x="22" y="67"/>
                  </a:cubicBezTo>
                  <a:cubicBezTo>
                    <a:pt x="6" y="58"/>
                    <a:pt x="0" y="39"/>
                    <a:pt x="8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23" name="Freeform 37">
              <a:extLst>
                <a:ext uri="{FF2B5EF4-FFF2-40B4-BE49-F238E27FC236}">
                  <a16:creationId xmlns:a16="http://schemas.microsoft.com/office/drawing/2014/main" id="{B5758278-EFE2-41BE-B109-28AF0EE18EF8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9" y="5054"/>
              <a:ext cx="87" cy="87"/>
            </a:xfrm>
            <a:custGeom>
              <a:avLst/>
              <a:gdLst>
                <a:gd name="T0" fmla="*/ 9 w 75"/>
                <a:gd name="T1" fmla="*/ 22 h 75"/>
                <a:gd name="T2" fmla="*/ 53 w 75"/>
                <a:gd name="T3" fmla="*/ 8 h 75"/>
                <a:gd name="T4" fmla="*/ 67 w 75"/>
                <a:gd name="T5" fmla="*/ 53 h 75"/>
                <a:gd name="T6" fmla="*/ 22 w 75"/>
                <a:gd name="T7" fmla="*/ 66 h 75"/>
                <a:gd name="T8" fmla="*/ 9 w 75"/>
                <a:gd name="T9" fmla="*/ 2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75">
                  <a:moveTo>
                    <a:pt x="9" y="22"/>
                  </a:moveTo>
                  <a:cubicBezTo>
                    <a:pt x="17" y="6"/>
                    <a:pt x="37" y="0"/>
                    <a:pt x="53" y="8"/>
                  </a:cubicBezTo>
                  <a:cubicBezTo>
                    <a:pt x="69" y="17"/>
                    <a:pt x="75" y="37"/>
                    <a:pt x="67" y="53"/>
                  </a:cubicBezTo>
                  <a:cubicBezTo>
                    <a:pt x="58" y="69"/>
                    <a:pt x="38" y="75"/>
                    <a:pt x="22" y="66"/>
                  </a:cubicBezTo>
                  <a:cubicBezTo>
                    <a:pt x="6" y="58"/>
                    <a:pt x="0" y="38"/>
                    <a:pt x="9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24" name="Freeform 38">
              <a:extLst>
                <a:ext uri="{FF2B5EF4-FFF2-40B4-BE49-F238E27FC236}">
                  <a16:creationId xmlns:a16="http://schemas.microsoft.com/office/drawing/2014/main" id="{701BF744-C755-41C9-9AE5-B9779C0DBE8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08" y="5034"/>
              <a:ext cx="129" cy="128"/>
            </a:xfrm>
            <a:custGeom>
              <a:avLst/>
              <a:gdLst>
                <a:gd name="T0" fmla="*/ 79 w 111"/>
                <a:gd name="T1" fmla="*/ 12 h 111"/>
                <a:gd name="T2" fmla="*/ 99 w 111"/>
                <a:gd name="T3" fmla="*/ 78 h 111"/>
                <a:gd name="T4" fmla="*/ 33 w 111"/>
                <a:gd name="T5" fmla="*/ 99 h 111"/>
                <a:gd name="T6" fmla="*/ 13 w 111"/>
                <a:gd name="T7" fmla="*/ 33 h 111"/>
                <a:gd name="T8" fmla="*/ 79 w 111"/>
                <a:gd name="T9" fmla="*/ 12 h 111"/>
                <a:gd name="T10" fmla="*/ 34 w 111"/>
                <a:gd name="T11" fmla="*/ 97 h 111"/>
                <a:gd name="T12" fmla="*/ 97 w 111"/>
                <a:gd name="T13" fmla="*/ 77 h 111"/>
                <a:gd name="T14" fmla="*/ 78 w 111"/>
                <a:gd name="T15" fmla="*/ 14 h 111"/>
                <a:gd name="T16" fmla="*/ 14 w 111"/>
                <a:gd name="T17" fmla="*/ 34 h 111"/>
                <a:gd name="T18" fmla="*/ 34 w 111"/>
                <a:gd name="T19" fmla="*/ 97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1" h="111">
                  <a:moveTo>
                    <a:pt x="79" y="12"/>
                  </a:moveTo>
                  <a:cubicBezTo>
                    <a:pt x="102" y="25"/>
                    <a:pt x="111" y="54"/>
                    <a:pt x="99" y="78"/>
                  </a:cubicBezTo>
                  <a:cubicBezTo>
                    <a:pt x="86" y="102"/>
                    <a:pt x="57" y="111"/>
                    <a:pt x="33" y="99"/>
                  </a:cubicBezTo>
                  <a:cubicBezTo>
                    <a:pt x="9" y="86"/>
                    <a:pt x="0" y="56"/>
                    <a:pt x="13" y="33"/>
                  </a:cubicBezTo>
                  <a:cubicBezTo>
                    <a:pt x="25" y="9"/>
                    <a:pt x="55" y="0"/>
                    <a:pt x="79" y="12"/>
                  </a:cubicBezTo>
                  <a:close/>
                  <a:moveTo>
                    <a:pt x="34" y="97"/>
                  </a:moveTo>
                  <a:cubicBezTo>
                    <a:pt x="57" y="109"/>
                    <a:pt x="85" y="100"/>
                    <a:pt x="97" y="77"/>
                  </a:cubicBezTo>
                  <a:cubicBezTo>
                    <a:pt x="109" y="54"/>
                    <a:pt x="100" y="26"/>
                    <a:pt x="78" y="14"/>
                  </a:cubicBezTo>
                  <a:cubicBezTo>
                    <a:pt x="55" y="2"/>
                    <a:pt x="26" y="11"/>
                    <a:pt x="14" y="34"/>
                  </a:cubicBezTo>
                  <a:cubicBezTo>
                    <a:pt x="2" y="56"/>
                    <a:pt x="11" y="85"/>
                    <a:pt x="34" y="9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25" name="Freeform 39">
              <a:extLst>
                <a:ext uri="{FF2B5EF4-FFF2-40B4-BE49-F238E27FC236}">
                  <a16:creationId xmlns:a16="http://schemas.microsoft.com/office/drawing/2014/main" id="{66452073-5757-4CE2-9669-4E0086F5A84A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9" y="4387"/>
              <a:ext cx="86" cy="87"/>
            </a:xfrm>
            <a:custGeom>
              <a:avLst/>
              <a:gdLst>
                <a:gd name="T0" fmla="*/ 8 w 75"/>
                <a:gd name="T1" fmla="*/ 22 h 75"/>
                <a:gd name="T2" fmla="*/ 52 w 75"/>
                <a:gd name="T3" fmla="*/ 8 h 75"/>
                <a:gd name="T4" fmla="*/ 66 w 75"/>
                <a:gd name="T5" fmla="*/ 53 h 75"/>
                <a:gd name="T6" fmla="*/ 22 w 75"/>
                <a:gd name="T7" fmla="*/ 66 h 75"/>
                <a:gd name="T8" fmla="*/ 8 w 75"/>
                <a:gd name="T9" fmla="*/ 2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75">
                  <a:moveTo>
                    <a:pt x="8" y="22"/>
                  </a:moveTo>
                  <a:cubicBezTo>
                    <a:pt x="17" y="6"/>
                    <a:pt x="36" y="0"/>
                    <a:pt x="52" y="8"/>
                  </a:cubicBezTo>
                  <a:cubicBezTo>
                    <a:pt x="69" y="17"/>
                    <a:pt x="75" y="37"/>
                    <a:pt x="66" y="53"/>
                  </a:cubicBezTo>
                  <a:cubicBezTo>
                    <a:pt x="58" y="69"/>
                    <a:pt x="38" y="75"/>
                    <a:pt x="22" y="66"/>
                  </a:cubicBezTo>
                  <a:cubicBezTo>
                    <a:pt x="6" y="58"/>
                    <a:pt x="0" y="38"/>
                    <a:pt x="8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26" name="Freeform 40">
              <a:extLst>
                <a:ext uri="{FF2B5EF4-FFF2-40B4-BE49-F238E27FC236}">
                  <a16:creationId xmlns:a16="http://schemas.microsoft.com/office/drawing/2014/main" id="{106A04E4-25D3-4A70-8185-BC19A422A3B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797" y="4367"/>
              <a:ext cx="129" cy="128"/>
            </a:xfrm>
            <a:custGeom>
              <a:avLst/>
              <a:gdLst>
                <a:gd name="T0" fmla="*/ 79 w 112"/>
                <a:gd name="T1" fmla="*/ 12 h 111"/>
                <a:gd name="T2" fmla="*/ 99 w 112"/>
                <a:gd name="T3" fmla="*/ 78 h 111"/>
                <a:gd name="T4" fmla="*/ 33 w 112"/>
                <a:gd name="T5" fmla="*/ 99 h 111"/>
                <a:gd name="T6" fmla="*/ 13 w 112"/>
                <a:gd name="T7" fmla="*/ 33 h 111"/>
                <a:gd name="T8" fmla="*/ 79 w 112"/>
                <a:gd name="T9" fmla="*/ 12 h 111"/>
                <a:gd name="T10" fmla="*/ 34 w 112"/>
                <a:gd name="T11" fmla="*/ 97 h 111"/>
                <a:gd name="T12" fmla="*/ 98 w 112"/>
                <a:gd name="T13" fmla="*/ 77 h 111"/>
                <a:gd name="T14" fmla="*/ 78 w 112"/>
                <a:gd name="T15" fmla="*/ 14 h 111"/>
                <a:gd name="T16" fmla="*/ 15 w 112"/>
                <a:gd name="T17" fmla="*/ 34 h 111"/>
                <a:gd name="T18" fmla="*/ 34 w 112"/>
                <a:gd name="T19" fmla="*/ 97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2" h="111">
                  <a:moveTo>
                    <a:pt x="79" y="12"/>
                  </a:moveTo>
                  <a:cubicBezTo>
                    <a:pt x="103" y="25"/>
                    <a:pt x="112" y="54"/>
                    <a:pt x="99" y="78"/>
                  </a:cubicBezTo>
                  <a:cubicBezTo>
                    <a:pt x="87" y="102"/>
                    <a:pt x="57" y="111"/>
                    <a:pt x="33" y="99"/>
                  </a:cubicBezTo>
                  <a:cubicBezTo>
                    <a:pt x="10" y="86"/>
                    <a:pt x="0" y="56"/>
                    <a:pt x="13" y="33"/>
                  </a:cubicBezTo>
                  <a:cubicBezTo>
                    <a:pt x="26" y="9"/>
                    <a:pt x="55" y="0"/>
                    <a:pt x="79" y="12"/>
                  </a:cubicBezTo>
                  <a:close/>
                  <a:moveTo>
                    <a:pt x="34" y="97"/>
                  </a:moveTo>
                  <a:cubicBezTo>
                    <a:pt x="57" y="109"/>
                    <a:pt x="86" y="100"/>
                    <a:pt x="98" y="77"/>
                  </a:cubicBezTo>
                  <a:cubicBezTo>
                    <a:pt x="110" y="54"/>
                    <a:pt x="101" y="26"/>
                    <a:pt x="78" y="14"/>
                  </a:cubicBezTo>
                  <a:cubicBezTo>
                    <a:pt x="55" y="2"/>
                    <a:pt x="27" y="11"/>
                    <a:pt x="15" y="34"/>
                  </a:cubicBezTo>
                  <a:cubicBezTo>
                    <a:pt x="3" y="56"/>
                    <a:pt x="12" y="85"/>
                    <a:pt x="34" y="9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27" name="Freeform 41">
              <a:extLst>
                <a:ext uri="{FF2B5EF4-FFF2-40B4-BE49-F238E27FC236}">
                  <a16:creationId xmlns:a16="http://schemas.microsoft.com/office/drawing/2014/main" id="{117ED47F-5D51-4F71-BE73-9D6420EE1E8A}"/>
                </a:ext>
              </a:extLst>
            </p:cNvPr>
            <p:cNvSpPr>
              <a:spLocks/>
            </p:cNvSpPr>
            <p:nvPr/>
          </p:nvSpPr>
          <p:spPr bwMode="auto">
            <a:xfrm>
              <a:off x="6238" y="4067"/>
              <a:ext cx="87" cy="87"/>
            </a:xfrm>
            <a:custGeom>
              <a:avLst/>
              <a:gdLst>
                <a:gd name="T0" fmla="*/ 8 w 75"/>
                <a:gd name="T1" fmla="*/ 22 h 75"/>
                <a:gd name="T2" fmla="*/ 52 w 75"/>
                <a:gd name="T3" fmla="*/ 9 h 75"/>
                <a:gd name="T4" fmla="*/ 66 w 75"/>
                <a:gd name="T5" fmla="*/ 53 h 75"/>
                <a:gd name="T6" fmla="*/ 22 w 75"/>
                <a:gd name="T7" fmla="*/ 67 h 75"/>
                <a:gd name="T8" fmla="*/ 8 w 75"/>
                <a:gd name="T9" fmla="*/ 2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75">
                  <a:moveTo>
                    <a:pt x="8" y="22"/>
                  </a:moveTo>
                  <a:cubicBezTo>
                    <a:pt x="17" y="6"/>
                    <a:pt x="36" y="0"/>
                    <a:pt x="52" y="9"/>
                  </a:cubicBezTo>
                  <a:cubicBezTo>
                    <a:pt x="68" y="17"/>
                    <a:pt x="75" y="37"/>
                    <a:pt x="66" y="53"/>
                  </a:cubicBezTo>
                  <a:cubicBezTo>
                    <a:pt x="58" y="69"/>
                    <a:pt x="38" y="75"/>
                    <a:pt x="22" y="67"/>
                  </a:cubicBezTo>
                  <a:cubicBezTo>
                    <a:pt x="6" y="58"/>
                    <a:pt x="0" y="38"/>
                    <a:pt x="8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28" name="Freeform 42">
              <a:extLst>
                <a:ext uri="{FF2B5EF4-FFF2-40B4-BE49-F238E27FC236}">
                  <a16:creationId xmlns:a16="http://schemas.microsoft.com/office/drawing/2014/main" id="{3D5AFEDC-5146-4D7A-8E38-205908F8983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216" y="4046"/>
              <a:ext cx="129" cy="128"/>
            </a:xfrm>
            <a:custGeom>
              <a:avLst/>
              <a:gdLst>
                <a:gd name="T0" fmla="*/ 79 w 112"/>
                <a:gd name="T1" fmla="*/ 12 h 111"/>
                <a:gd name="T2" fmla="*/ 99 w 112"/>
                <a:gd name="T3" fmla="*/ 78 h 111"/>
                <a:gd name="T4" fmla="*/ 33 w 112"/>
                <a:gd name="T5" fmla="*/ 99 h 111"/>
                <a:gd name="T6" fmla="*/ 13 w 112"/>
                <a:gd name="T7" fmla="*/ 33 h 111"/>
                <a:gd name="T8" fmla="*/ 79 w 112"/>
                <a:gd name="T9" fmla="*/ 12 h 111"/>
                <a:gd name="T10" fmla="*/ 34 w 112"/>
                <a:gd name="T11" fmla="*/ 97 h 111"/>
                <a:gd name="T12" fmla="*/ 98 w 112"/>
                <a:gd name="T13" fmla="*/ 77 h 111"/>
                <a:gd name="T14" fmla="*/ 78 w 112"/>
                <a:gd name="T15" fmla="*/ 14 h 111"/>
                <a:gd name="T16" fmla="*/ 15 w 112"/>
                <a:gd name="T17" fmla="*/ 34 h 111"/>
                <a:gd name="T18" fmla="*/ 34 w 112"/>
                <a:gd name="T19" fmla="*/ 97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2" h="111">
                  <a:moveTo>
                    <a:pt x="79" y="12"/>
                  </a:moveTo>
                  <a:cubicBezTo>
                    <a:pt x="103" y="25"/>
                    <a:pt x="112" y="55"/>
                    <a:pt x="99" y="78"/>
                  </a:cubicBezTo>
                  <a:cubicBezTo>
                    <a:pt x="87" y="102"/>
                    <a:pt x="57" y="111"/>
                    <a:pt x="33" y="99"/>
                  </a:cubicBezTo>
                  <a:cubicBezTo>
                    <a:pt x="10" y="86"/>
                    <a:pt x="0" y="57"/>
                    <a:pt x="13" y="33"/>
                  </a:cubicBezTo>
                  <a:cubicBezTo>
                    <a:pt x="26" y="9"/>
                    <a:pt x="55" y="0"/>
                    <a:pt x="79" y="12"/>
                  </a:cubicBezTo>
                  <a:close/>
                  <a:moveTo>
                    <a:pt x="34" y="97"/>
                  </a:moveTo>
                  <a:cubicBezTo>
                    <a:pt x="57" y="109"/>
                    <a:pt x="86" y="100"/>
                    <a:pt x="98" y="77"/>
                  </a:cubicBezTo>
                  <a:cubicBezTo>
                    <a:pt x="110" y="55"/>
                    <a:pt x="101" y="26"/>
                    <a:pt x="78" y="14"/>
                  </a:cubicBezTo>
                  <a:cubicBezTo>
                    <a:pt x="55" y="2"/>
                    <a:pt x="27" y="11"/>
                    <a:pt x="15" y="34"/>
                  </a:cubicBezTo>
                  <a:cubicBezTo>
                    <a:pt x="3" y="57"/>
                    <a:pt x="12" y="85"/>
                    <a:pt x="34" y="9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29" name="Freeform 43">
              <a:extLst>
                <a:ext uri="{FF2B5EF4-FFF2-40B4-BE49-F238E27FC236}">
                  <a16:creationId xmlns:a16="http://schemas.microsoft.com/office/drawing/2014/main" id="{D8249720-C9CB-43DF-9282-A13B5B49AF5B}"/>
                </a:ext>
              </a:extLst>
            </p:cNvPr>
            <p:cNvSpPr>
              <a:spLocks/>
            </p:cNvSpPr>
            <p:nvPr/>
          </p:nvSpPr>
          <p:spPr bwMode="auto">
            <a:xfrm>
              <a:off x="5936" y="4185"/>
              <a:ext cx="87" cy="85"/>
            </a:xfrm>
            <a:custGeom>
              <a:avLst/>
              <a:gdLst>
                <a:gd name="T0" fmla="*/ 9 w 75"/>
                <a:gd name="T1" fmla="*/ 22 h 74"/>
                <a:gd name="T2" fmla="*/ 53 w 75"/>
                <a:gd name="T3" fmla="*/ 8 h 74"/>
                <a:gd name="T4" fmla="*/ 67 w 75"/>
                <a:gd name="T5" fmla="*/ 52 h 74"/>
                <a:gd name="T6" fmla="*/ 22 w 75"/>
                <a:gd name="T7" fmla="*/ 66 h 74"/>
                <a:gd name="T8" fmla="*/ 9 w 75"/>
                <a:gd name="T9" fmla="*/ 22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74">
                  <a:moveTo>
                    <a:pt x="9" y="22"/>
                  </a:moveTo>
                  <a:cubicBezTo>
                    <a:pt x="17" y="6"/>
                    <a:pt x="37" y="0"/>
                    <a:pt x="53" y="8"/>
                  </a:cubicBezTo>
                  <a:cubicBezTo>
                    <a:pt x="69" y="16"/>
                    <a:pt x="75" y="36"/>
                    <a:pt x="67" y="52"/>
                  </a:cubicBezTo>
                  <a:cubicBezTo>
                    <a:pt x="58" y="68"/>
                    <a:pt x="38" y="74"/>
                    <a:pt x="22" y="66"/>
                  </a:cubicBezTo>
                  <a:cubicBezTo>
                    <a:pt x="6" y="58"/>
                    <a:pt x="0" y="38"/>
                    <a:pt x="9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30" name="Freeform 44">
              <a:extLst>
                <a:ext uri="{FF2B5EF4-FFF2-40B4-BE49-F238E27FC236}">
                  <a16:creationId xmlns:a16="http://schemas.microsoft.com/office/drawing/2014/main" id="{96920B19-3E34-4A53-BFB8-6361D0F27BD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915" y="4163"/>
              <a:ext cx="128" cy="129"/>
            </a:xfrm>
            <a:custGeom>
              <a:avLst/>
              <a:gdLst>
                <a:gd name="T0" fmla="*/ 78 w 111"/>
                <a:gd name="T1" fmla="*/ 13 h 112"/>
                <a:gd name="T2" fmla="*/ 99 w 111"/>
                <a:gd name="T3" fmla="*/ 79 h 112"/>
                <a:gd name="T4" fmla="*/ 33 w 111"/>
                <a:gd name="T5" fmla="*/ 99 h 112"/>
                <a:gd name="T6" fmla="*/ 12 w 111"/>
                <a:gd name="T7" fmla="*/ 33 h 112"/>
                <a:gd name="T8" fmla="*/ 78 w 111"/>
                <a:gd name="T9" fmla="*/ 13 h 112"/>
                <a:gd name="T10" fmla="*/ 34 w 111"/>
                <a:gd name="T11" fmla="*/ 97 h 112"/>
                <a:gd name="T12" fmla="*/ 97 w 111"/>
                <a:gd name="T13" fmla="*/ 78 h 112"/>
                <a:gd name="T14" fmla="*/ 77 w 111"/>
                <a:gd name="T15" fmla="*/ 15 h 112"/>
                <a:gd name="T16" fmla="*/ 14 w 111"/>
                <a:gd name="T17" fmla="*/ 34 h 112"/>
                <a:gd name="T18" fmla="*/ 34 w 111"/>
                <a:gd name="T19" fmla="*/ 97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1" h="112">
                  <a:moveTo>
                    <a:pt x="78" y="13"/>
                  </a:moveTo>
                  <a:cubicBezTo>
                    <a:pt x="102" y="25"/>
                    <a:pt x="111" y="55"/>
                    <a:pt x="99" y="79"/>
                  </a:cubicBezTo>
                  <a:cubicBezTo>
                    <a:pt x="86" y="103"/>
                    <a:pt x="57" y="112"/>
                    <a:pt x="33" y="99"/>
                  </a:cubicBezTo>
                  <a:cubicBezTo>
                    <a:pt x="9" y="87"/>
                    <a:pt x="0" y="57"/>
                    <a:pt x="12" y="33"/>
                  </a:cubicBezTo>
                  <a:cubicBezTo>
                    <a:pt x="25" y="9"/>
                    <a:pt x="55" y="0"/>
                    <a:pt x="78" y="13"/>
                  </a:cubicBezTo>
                  <a:close/>
                  <a:moveTo>
                    <a:pt x="34" y="97"/>
                  </a:moveTo>
                  <a:cubicBezTo>
                    <a:pt x="57" y="109"/>
                    <a:pt x="85" y="101"/>
                    <a:pt x="97" y="78"/>
                  </a:cubicBezTo>
                  <a:cubicBezTo>
                    <a:pt x="109" y="55"/>
                    <a:pt x="100" y="27"/>
                    <a:pt x="77" y="15"/>
                  </a:cubicBezTo>
                  <a:cubicBezTo>
                    <a:pt x="55" y="3"/>
                    <a:pt x="26" y="11"/>
                    <a:pt x="14" y="34"/>
                  </a:cubicBezTo>
                  <a:cubicBezTo>
                    <a:pt x="2" y="57"/>
                    <a:pt x="11" y="85"/>
                    <a:pt x="34" y="9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31" name="Freeform 45">
              <a:extLst>
                <a:ext uri="{FF2B5EF4-FFF2-40B4-BE49-F238E27FC236}">
                  <a16:creationId xmlns:a16="http://schemas.microsoft.com/office/drawing/2014/main" id="{6AF25129-63F5-4E42-8235-8C5779EC9E19}"/>
                </a:ext>
              </a:extLst>
            </p:cNvPr>
            <p:cNvSpPr>
              <a:spLocks/>
            </p:cNvSpPr>
            <p:nvPr/>
          </p:nvSpPr>
          <p:spPr bwMode="auto">
            <a:xfrm>
              <a:off x="6973" y="4126"/>
              <a:ext cx="86" cy="86"/>
            </a:xfrm>
            <a:custGeom>
              <a:avLst/>
              <a:gdLst>
                <a:gd name="T0" fmla="*/ 9 w 75"/>
                <a:gd name="T1" fmla="*/ 23 h 75"/>
                <a:gd name="T2" fmla="*/ 53 w 75"/>
                <a:gd name="T3" fmla="*/ 9 h 75"/>
                <a:gd name="T4" fmla="*/ 67 w 75"/>
                <a:gd name="T5" fmla="*/ 53 h 75"/>
                <a:gd name="T6" fmla="*/ 23 w 75"/>
                <a:gd name="T7" fmla="*/ 67 h 75"/>
                <a:gd name="T8" fmla="*/ 9 w 75"/>
                <a:gd name="T9" fmla="*/ 23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75">
                  <a:moveTo>
                    <a:pt x="9" y="23"/>
                  </a:moveTo>
                  <a:cubicBezTo>
                    <a:pt x="17" y="7"/>
                    <a:pt x="37" y="0"/>
                    <a:pt x="53" y="9"/>
                  </a:cubicBezTo>
                  <a:cubicBezTo>
                    <a:pt x="69" y="17"/>
                    <a:pt x="75" y="37"/>
                    <a:pt x="67" y="53"/>
                  </a:cubicBezTo>
                  <a:cubicBezTo>
                    <a:pt x="58" y="69"/>
                    <a:pt x="39" y="75"/>
                    <a:pt x="23" y="67"/>
                  </a:cubicBezTo>
                  <a:cubicBezTo>
                    <a:pt x="7" y="58"/>
                    <a:pt x="0" y="39"/>
                    <a:pt x="9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32" name="Freeform 46">
              <a:extLst>
                <a:ext uri="{FF2B5EF4-FFF2-40B4-BE49-F238E27FC236}">
                  <a16:creationId xmlns:a16="http://schemas.microsoft.com/office/drawing/2014/main" id="{0D67C8BD-0120-4DF7-BC5D-537E0D2A7B1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952" y="4105"/>
              <a:ext cx="129" cy="129"/>
            </a:xfrm>
            <a:custGeom>
              <a:avLst/>
              <a:gdLst>
                <a:gd name="T0" fmla="*/ 79 w 112"/>
                <a:gd name="T1" fmla="*/ 13 h 112"/>
                <a:gd name="T2" fmla="*/ 99 w 112"/>
                <a:gd name="T3" fmla="*/ 79 h 112"/>
                <a:gd name="T4" fmla="*/ 33 w 112"/>
                <a:gd name="T5" fmla="*/ 99 h 112"/>
                <a:gd name="T6" fmla="*/ 13 w 112"/>
                <a:gd name="T7" fmla="*/ 33 h 112"/>
                <a:gd name="T8" fmla="*/ 79 w 112"/>
                <a:gd name="T9" fmla="*/ 13 h 112"/>
                <a:gd name="T10" fmla="*/ 34 w 112"/>
                <a:gd name="T11" fmla="*/ 97 h 112"/>
                <a:gd name="T12" fmla="*/ 97 w 112"/>
                <a:gd name="T13" fmla="*/ 78 h 112"/>
                <a:gd name="T14" fmla="*/ 78 w 112"/>
                <a:gd name="T15" fmla="*/ 15 h 112"/>
                <a:gd name="T16" fmla="*/ 15 w 112"/>
                <a:gd name="T17" fmla="*/ 34 h 112"/>
                <a:gd name="T18" fmla="*/ 34 w 112"/>
                <a:gd name="T19" fmla="*/ 97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2" h="112">
                  <a:moveTo>
                    <a:pt x="79" y="13"/>
                  </a:moveTo>
                  <a:cubicBezTo>
                    <a:pt x="102" y="25"/>
                    <a:pt x="112" y="55"/>
                    <a:pt x="99" y="79"/>
                  </a:cubicBezTo>
                  <a:cubicBezTo>
                    <a:pt x="87" y="102"/>
                    <a:pt x="57" y="112"/>
                    <a:pt x="33" y="99"/>
                  </a:cubicBezTo>
                  <a:cubicBezTo>
                    <a:pt x="9" y="87"/>
                    <a:pt x="0" y="57"/>
                    <a:pt x="13" y="33"/>
                  </a:cubicBezTo>
                  <a:cubicBezTo>
                    <a:pt x="25" y="9"/>
                    <a:pt x="55" y="0"/>
                    <a:pt x="79" y="13"/>
                  </a:cubicBezTo>
                  <a:close/>
                  <a:moveTo>
                    <a:pt x="34" y="97"/>
                  </a:moveTo>
                  <a:cubicBezTo>
                    <a:pt x="57" y="109"/>
                    <a:pt x="85" y="100"/>
                    <a:pt x="97" y="78"/>
                  </a:cubicBezTo>
                  <a:cubicBezTo>
                    <a:pt x="109" y="55"/>
                    <a:pt x="100" y="27"/>
                    <a:pt x="78" y="15"/>
                  </a:cubicBezTo>
                  <a:cubicBezTo>
                    <a:pt x="55" y="3"/>
                    <a:pt x="27" y="11"/>
                    <a:pt x="15" y="34"/>
                  </a:cubicBezTo>
                  <a:cubicBezTo>
                    <a:pt x="3" y="57"/>
                    <a:pt x="11" y="85"/>
                    <a:pt x="34" y="9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33" name="Freeform 47">
              <a:extLst>
                <a:ext uri="{FF2B5EF4-FFF2-40B4-BE49-F238E27FC236}">
                  <a16:creationId xmlns:a16="http://schemas.microsoft.com/office/drawing/2014/main" id="{02E53DA9-5A58-4A84-98AF-EC105021E58A}"/>
                </a:ext>
              </a:extLst>
            </p:cNvPr>
            <p:cNvSpPr>
              <a:spLocks/>
            </p:cNvSpPr>
            <p:nvPr/>
          </p:nvSpPr>
          <p:spPr bwMode="auto">
            <a:xfrm>
              <a:off x="6780" y="5022"/>
              <a:ext cx="87" cy="87"/>
            </a:xfrm>
            <a:custGeom>
              <a:avLst/>
              <a:gdLst>
                <a:gd name="T0" fmla="*/ 9 w 75"/>
                <a:gd name="T1" fmla="*/ 22 h 75"/>
                <a:gd name="T2" fmla="*/ 53 w 75"/>
                <a:gd name="T3" fmla="*/ 9 h 75"/>
                <a:gd name="T4" fmla="*/ 67 w 75"/>
                <a:gd name="T5" fmla="*/ 53 h 75"/>
                <a:gd name="T6" fmla="*/ 22 w 75"/>
                <a:gd name="T7" fmla="*/ 67 h 75"/>
                <a:gd name="T8" fmla="*/ 9 w 75"/>
                <a:gd name="T9" fmla="*/ 2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75">
                  <a:moveTo>
                    <a:pt x="9" y="22"/>
                  </a:moveTo>
                  <a:cubicBezTo>
                    <a:pt x="17" y="6"/>
                    <a:pt x="37" y="0"/>
                    <a:pt x="53" y="9"/>
                  </a:cubicBezTo>
                  <a:cubicBezTo>
                    <a:pt x="69" y="17"/>
                    <a:pt x="75" y="37"/>
                    <a:pt x="67" y="53"/>
                  </a:cubicBezTo>
                  <a:cubicBezTo>
                    <a:pt x="58" y="69"/>
                    <a:pt x="38" y="75"/>
                    <a:pt x="22" y="67"/>
                  </a:cubicBezTo>
                  <a:cubicBezTo>
                    <a:pt x="6" y="58"/>
                    <a:pt x="0" y="38"/>
                    <a:pt x="9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34" name="Freeform 48">
              <a:extLst>
                <a:ext uri="{FF2B5EF4-FFF2-40B4-BE49-F238E27FC236}">
                  <a16:creationId xmlns:a16="http://schemas.microsoft.com/office/drawing/2014/main" id="{9BCD4547-2E08-4D47-BB15-2587490E1CA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759" y="5001"/>
              <a:ext cx="128" cy="128"/>
            </a:xfrm>
            <a:custGeom>
              <a:avLst/>
              <a:gdLst>
                <a:gd name="T0" fmla="*/ 78 w 111"/>
                <a:gd name="T1" fmla="*/ 13 h 111"/>
                <a:gd name="T2" fmla="*/ 99 w 111"/>
                <a:gd name="T3" fmla="*/ 78 h 111"/>
                <a:gd name="T4" fmla="*/ 33 w 111"/>
                <a:gd name="T5" fmla="*/ 99 h 111"/>
                <a:gd name="T6" fmla="*/ 12 w 111"/>
                <a:gd name="T7" fmla="*/ 33 h 111"/>
                <a:gd name="T8" fmla="*/ 78 w 111"/>
                <a:gd name="T9" fmla="*/ 13 h 111"/>
                <a:gd name="T10" fmla="*/ 34 w 111"/>
                <a:gd name="T11" fmla="*/ 97 h 111"/>
                <a:gd name="T12" fmla="*/ 97 w 111"/>
                <a:gd name="T13" fmla="*/ 77 h 111"/>
                <a:gd name="T14" fmla="*/ 77 w 111"/>
                <a:gd name="T15" fmla="*/ 14 h 111"/>
                <a:gd name="T16" fmla="*/ 14 w 111"/>
                <a:gd name="T17" fmla="*/ 34 h 111"/>
                <a:gd name="T18" fmla="*/ 34 w 111"/>
                <a:gd name="T19" fmla="*/ 97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1" h="111">
                  <a:moveTo>
                    <a:pt x="78" y="13"/>
                  </a:moveTo>
                  <a:cubicBezTo>
                    <a:pt x="102" y="25"/>
                    <a:pt x="111" y="55"/>
                    <a:pt x="99" y="78"/>
                  </a:cubicBezTo>
                  <a:cubicBezTo>
                    <a:pt x="86" y="102"/>
                    <a:pt x="57" y="111"/>
                    <a:pt x="33" y="99"/>
                  </a:cubicBezTo>
                  <a:cubicBezTo>
                    <a:pt x="9" y="86"/>
                    <a:pt x="0" y="57"/>
                    <a:pt x="12" y="33"/>
                  </a:cubicBezTo>
                  <a:cubicBezTo>
                    <a:pt x="25" y="9"/>
                    <a:pt x="54" y="0"/>
                    <a:pt x="78" y="13"/>
                  </a:cubicBezTo>
                  <a:close/>
                  <a:moveTo>
                    <a:pt x="34" y="97"/>
                  </a:moveTo>
                  <a:cubicBezTo>
                    <a:pt x="57" y="109"/>
                    <a:pt x="85" y="100"/>
                    <a:pt x="97" y="77"/>
                  </a:cubicBezTo>
                  <a:cubicBezTo>
                    <a:pt x="109" y="55"/>
                    <a:pt x="100" y="26"/>
                    <a:pt x="77" y="14"/>
                  </a:cubicBezTo>
                  <a:cubicBezTo>
                    <a:pt x="55" y="2"/>
                    <a:pt x="26" y="11"/>
                    <a:pt x="14" y="34"/>
                  </a:cubicBezTo>
                  <a:cubicBezTo>
                    <a:pt x="2" y="57"/>
                    <a:pt x="11" y="85"/>
                    <a:pt x="34" y="9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35" name="Freeform 49">
              <a:extLst>
                <a:ext uri="{FF2B5EF4-FFF2-40B4-BE49-F238E27FC236}">
                  <a16:creationId xmlns:a16="http://schemas.microsoft.com/office/drawing/2014/main" id="{86CA78DB-5C4F-42B0-A5D0-83DA08719A46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9" y="3954"/>
              <a:ext cx="87" cy="87"/>
            </a:xfrm>
            <a:custGeom>
              <a:avLst/>
              <a:gdLst>
                <a:gd name="T0" fmla="*/ 9 w 75"/>
                <a:gd name="T1" fmla="*/ 22 h 75"/>
                <a:gd name="T2" fmla="*/ 53 w 75"/>
                <a:gd name="T3" fmla="*/ 9 h 75"/>
                <a:gd name="T4" fmla="*/ 67 w 75"/>
                <a:gd name="T5" fmla="*/ 53 h 75"/>
                <a:gd name="T6" fmla="*/ 23 w 75"/>
                <a:gd name="T7" fmla="*/ 67 h 75"/>
                <a:gd name="T8" fmla="*/ 9 w 75"/>
                <a:gd name="T9" fmla="*/ 2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75">
                  <a:moveTo>
                    <a:pt x="9" y="22"/>
                  </a:moveTo>
                  <a:cubicBezTo>
                    <a:pt x="17" y="6"/>
                    <a:pt x="37" y="0"/>
                    <a:pt x="53" y="9"/>
                  </a:cubicBezTo>
                  <a:cubicBezTo>
                    <a:pt x="69" y="17"/>
                    <a:pt x="75" y="37"/>
                    <a:pt x="67" y="53"/>
                  </a:cubicBezTo>
                  <a:cubicBezTo>
                    <a:pt x="58" y="69"/>
                    <a:pt x="39" y="75"/>
                    <a:pt x="23" y="67"/>
                  </a:cubicBezTo>
                  <a:cubicBezTo>
                    <a:pt x="7" y="58"/>
                    <a:pt x="0" y="38"/>
                    <a:pt x="9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36" name="Freeform 50">
              <a:extLst>
                <a:ext uri="{FF2B5EF4-FFF2-40B4-BE49-F238E27FC236}">
                  <a16:creationId xmlns:a16="http://schemas.microsoft.com/office/drawing/2014/main" id="{872281EE-52A5-49A1-8CF3-FD7074AB699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879" y="3933"/>
              <a:ext cx="129" cy="128"/>
            </a:xfrm>
            <a:custGeom>
              <a:avLst/>
              <a:gdLst>
                <a:gd name="T0" fmla="*/ 79 w 112"/>
                <a:gd name="T1" fmla="*/ 12 h 111"/>
                <a:gd name="T2" fmla="*/ 99 w 112"/>
                <a:gd name="T3" fmla="*/ 78 h 111"/>
                <a:gd name="T4" fmla="*/ 33 w 112"/>
                <a:gd name="T5" fmla="*/ 99 h 111"/>
                <a:gd name="T6" fmla="*/ 13 w 112"/>
                <a:gd name="T7" fmla="*/ 33 h 111"/>
                <a:gd name="T8" fmla="*/ 79 w 112"/>
                <a:gd name="T9" fmla="*/ 12 h 111"/>
                <a:gd name="T10" fmla="*/ 34 w 112"/>
                <a:gd name="T11" fmla="*/ 97 h 111"/>
                <a:gd name="T12" fmla="*/ 97 w 112"/>
                <a:gd name="T13" fmla="*/ 77 h 111"/>
                <a:gd name="T14" fmla="*/ 78 w 112"/>
                <a:gd name="T15" fmla="*/ 14 h 111"/>
                <a:gd name="T16" fmla="*/ 15 w 112"/>
                <a:gd name="T17" fmla="*/ 34 h 111"/>
                <a:gd name="T18" fmla="*/ 34 w 112"/>
                <a:gd name="T19" fmla="*/ 97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2" h="111">
                  <a:moveTo>
                    <a:pt x="79" y="12"/>
                  </a:moveTo>
                  <a:cubicBezTo>
                    <a:pt x="102" y="25"/>
                    <a:pt x="112" y="55"/>
                    <a:pt x="99" y="78"/>
                  </a:cubicBezTo>
                  <a:cubicBezTo>
                    <a:pt x="86" y="102"/>
                    <a:pt x="57" y="111"/>
                    <a:pt x="33" y="99"/>
                  </a:cubicBezTo>
                  <a:cubicBezTo>
                    <a:pt x="9" y="86"/>
                    <a:pt x="0" y="57"/>
                    <a:pt x="13" y="33"/>
                  </a:cubicBezTo>
                  <a:cubicBezTo>
                    <a:pt x="25" y="9"/>
                    <a:pt x="55" y="0"/>
                    <a:pt x="79" y="12"/>
                  </a:cubicBezTo>
                  <a:close/>
                  <a:moveTo>
                    <a:pt x="34" y="97"/>
                  </a:moveTo>
                  <a:cubicBezTo>
                    <a:pt x="57" y="109"/>
                    <a:pt x="85" y="100"/>
                    <a:pt x="97" y="77"/>
                  </a:cubicBezTo>
                  <a:cubicBezTo>
                    <a:pt x="109" y="55"/>
                    <a:pt x="100" y="26"/>
                    <a:pt x="78" y="14"/>
                  </a:cubicBezTo>
                  <a:cubicBezTo>
                    <a:pt x="55" y="2"/>
                    <a:pt x="27" y="11"/>
                    <a:pt x="15" y="34"/>
                  </a:cubicBezTo>
                  <a:cubicBezTo>
                    <a:pt x="3" y="57"/>
                    <a:pt x="11" y="85"/>
                    <a:pt x="34" y="9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37" name="Freeform 51">
              <a:extLst>
                <a:ext uri="{FF2B5EF4-FFF2-40B4-BE49-F238E27FC236}">
                  <a16:creationId xmlns:a16="http://schemas.microsoft.com/office/drawing/2014/main" id="{D1AF90CB-30E3-4627-B341-C7FD01E86226}"/>
                </a:ext>
              </a:extLst>
            </p:cNvPr>
            <p:cNvSpPr>
              <a:spLocks/>
            </p:cNvSpPr>
            <p:nvPr/>
          </p:nvSpPr>
          <p:spPr bwMode="auto">
            <a:xfrm>
              <a:off x="6333" y="5603"/>
              <a:ext cx="85" cy="85"/>
            </a:xfrm>
            <a:custGeom>
              <a:avLst/>
              <a:gdLst>
                <a:gd name="T0" fmla="*/ 8 w 74"/>
                <a:gd name="T1" fmla="*/ 22 h 74"/>
                <a:gd name="T2" fmla="*/ 52 w 74"/>
                <a:gd name="T3" fmla="*/ 8 h 74"/>
                <a:gd name="T4" fmla="*/ 66 w 74"/>
                <a:gd name="T5" fmla="*/ 52 h 74"/>
                <a:gd name="T6" fmla="*/ 22 w 74"/>
                <a:gd name="T7" fmla="*/ 66 h 74"/>
                <a:gd name="T8" fmla="*/ 8 w 74"/>
                <a:gd name="T9" fmla="*/ 22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4" h="74">
                  <a:moveTo>
                    <a:pt x="8" y="22"/>
                  </a:moveTo>
                  <a:cubicBezTo>
                    <a:pt x="16" y="6"/>
                    <a:pt x="36" y="0"/>
                    <a:pt x="52" y="8"/>
                  </a:cubicBezTo>
                  <a:cubicBezTo>
                    <a:pt x="68" y="16"/>
                    <a:pt x="74" y="36"/>
                    <a:pt x="66" y="52"/>
                  </a:cubicBezTo>
                  <a:cubicBezTo>
                    <a:pt x="58" y="68"/>
                    <a:pt x="38" y="74"/>
                    <a:pt x="22" y="66"/>
                  </a:cubicBezTo>
                  <a:cubicBezTo>
                    <a:pt x="6" y="58"/>
                    <a:pt x="0" y="38"/>
                    <a:pt x="8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38" name="Freeform 52">
              <a:extLst>
                <a:ext uri="{FF2B5EF4-FFF2-40B4-BE49-F238E27FC236}">
                  <a16:creationId xmlns:a16="http://schemas.microsoft.com/office/drawing/2014/main" id="{F6AE85E3-CB53-4F06-97F4-D5630247638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311" y="5581"/>
              <a:ext cx="129" cy="129"/>
            </a:xfrm>
            <a:custGeom>
              <a:avLst/>
              <a:gdLst>
                <a:gd name="T0" fmla="*/ 79 w 112"/>
                <a:gd name="T1" fmla="*/ 13 h 112"/>
                <a:gd name="T2" fmla="*/ 99 w 112"/>
                <a:gd name="T3" fmla="*/ 79 h 112"/>
                <a:gd name="T4" fmla="*/ 33 w 112"/>
                <a:gd name="T5" fmla="*/ 99 h 112"/>
                <a:gd name="T6" fmla="*/ 13 w 112"/>
                <a:gd name="T7" fmla="*/ 33 h 112"/>
                <a:gd name="T8" fmla="*/ 79 w 112"/>
                <a:gd name="T9" fmla="*/ 13 h 112"/>
                <a:gd name="T10" fmla="*/ 34 w 112"/>
                <a:gd name="T11" fmla="*/ 97 h 112"/>
                <a:gd name="T12" fmla="*/ 97 w 112"/>
                <a:gd name="T13" fmla="*/ 78 h 112"/>
                <a:gd name="T14" fmla="*/ 78 w 112"/>
                <a:gd name="T15" fmla="*/ 15 h 112"/>
                <a:gd name="T16" fmla="*/ 15 w 112"/>
                <a:gd name="T17" fmla="*/ 34 h 112"/>
                <a:gd name="T18" fmla="*/ 34 w 112"/>
                <a:gd name="T19" fmla="*/ 97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2" h="112">
                  <a:moveTo>
                    <a:pt x="79" y="13"/>
                  </a:moveTo>
                  <a:cubicBezTo>
                    <a:pt x="103" y="25"/>
                    <a:pt x="112" y="55"/>
                    <a:pt x="99" y="79"/>
                  </a:cubicBezTo>
                  <a:cubicBezTo>
                    <a:pt x="87" y="103"/>
                    <a:pt x="57" y="112"/>
                    <a:pt x="33" y="99"/>
                  </a:cubicBezTo>
                  <a:cubicBezTo>
                    <a:pt x="9" y="87"/>
                    <a:pt x="0" y="57"/>
                    <a:pt x="13" y="33"/>
                  </a:cubicBezTo>
                  <a:cubicBezTo>
                    <a:pt x="25" y="9"/>
                    <a:pt x="55" y="0"/>
                    <a:pt x="79" y="13"/>
                  </a:cubicBezTo>
                  <a:close/>
                  <a:moveTo>
                    <a:pt x="34" y="97"/>
                  </a:moveTo>
                  <a:cubicBezTo>
                    <a:pt x="57" y="109"/>
                    <a:pt x="85" y="101"/>
                    <a:pt x="97" y="78"/>
                  </a:cubicBezTo>
                  <a:cubicBezTo>
                    <a:pt x="109" y="55"/>
                    <a:pt x="101" y="27"/>
                    <a:pt x="78" y="15"/>
                  </a:cubicBezTo>
                  <a:cubicBezTo>
                    <a:pt x="55" y="3"/>
                    <a:pt x="27" y="11"/>
                    <a:pt x="15" y="34"/>
                  </a:cubicBezTo>
                  <a:cubicBezTo>
                    <a:pt x="3" y="57"/>
                    <a:pt x="11" y="85"/>
                    <a:pt x="34" y="9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39" name="Freeform 53">
              <a:extLst>
                <a:ext uri="{FF2B5EF4-FFF2-40B4-BE49-F238E27FC236}">
                  <a16:creationId xmlns:a16="http://schemas.microsoft.com/office/drawing/2014/main" id="{241FD866-9D8A-477C-9149-4FF1EBE79CB1}"/>
                </a:ext>
              </a:extLst>
            </p:cNvPr>
            <p:cNvSpPr>
              <a:spLocks/>
            </p:cNvSpPr>
            <p:nvPr/>
          </p:nvSpPr>
          <p:spPr bwMode="auto">
            <a:xfrm>
              <a:off x="5990" y="4725"/>
              <a:ext cx="127" cy="127"/>
            </a:xfrm>
            <a:custGeom>
              <a:avLst/>
              <a:gdLst>
                <a:gd name="T0" fmla="*/ 13 w 110"/>
                <a:gd name="T1" fmla="*/ 33 h 110"/>
                <a:gd name="T2" fmla="*/ 78 w 110"/>
                <a:gd name="T3" fmla="*/ 13 h 110"/>
                <a:gd name="T4" fmla="*/ 98 w 110"/>
                <a:gd name="T5" fmla="*/ 78 h 110"/>
                <a:gd name="T6" fmla="*/ 33 w 110"/>
                <a:gd name="T7" fmla="*/ 98 h 110"/>
                <a:gd name="T8" fmla="*/ 13 w 110"/>
                <a:gd name="T9" fmla="*/ 33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0" h="110">
                  <a:moveTo>
                    <a:pt x="13" y="33"/>
                  </a:moveTo>
                  <a:cubicBezTo>
                    <a:pt x="25" y="9"/>
                    <a:pt x="54" y="0"/>
                    <a:pt x="78" y="13"/>
                  </a:cubicBezTo>
                  <a:cubicBezTo>
                    <a:pt x="101" y="25"/>
                    <a:pt x="110" y="54"/>
                    <a:pt x="98" y="78"/>
                  </a:cubicBezTo>
                  <a:cubicBezTo>
                    <a:pt x="85" y="101"/>
                    <a:pt x="56" y="110"/>
                    <a:pt x="33" y="98"/>
                  </a:cubicBezTo>
                  <a:cubicBezTo>
                    <a:pt x="9" y="85"/>
                    <a:pt x="0" y="56"/>
                    <a:pt x="13" y="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40" name="Freeform 54">
              <a:extLst>
                <a:ext uri="{FF2B5EF4-FFF2-40B4-BE49-F238E27FC236}">
                  <a16:creationId xmlns:a16="http://schemas.microsoft.com/office/drawing/2014/main" id="{4F64ACC2-04BD-4A9D-BB99-5DEBB5838C2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960" y="4695"/>
              <a:ext cx="188" cy="188"/>
            </a:xfrm>
            <a:custGeom>
              <a:avLst/>
              <a:gdLst>
                <a:gd name="T0" fmla="*/ 115 w 163"/>
                <a:gd name="T1" fmla="*/ 18 h 163"/>
                <a:gd name="T2" fmla="*/ 144 w 163"/>
                <a:gd name="T3" fmla="*/ 115 h 163"/>
                <a:gd name="T4" fmla="*/ 48 w 163"/>
                <a:gd name="T5" fmla="*/ 144 h 163"/>
                <a:gd name="T6" fmla="*/ 18 w 163"/>
                <a:gd name="T7" fmla="*/ 48 h 163"/>
                <a:gd name="T8" fmla="*/ 115 w 163"/>
                <a:gd name="T9" fmla="*/ 18 h 163"/>
                <a:gd name="T10" fmla="*/ 49 w 163"/>
                <a:gd name="T11" fmla="*/ 142 h 163"/>
                <a:gd name="T12" fmla="*/ 142 w 163"/>
                <a:gd name="T13" fmla="*/ 113 h 163"/>
                <a:gd name="T14" fmla="*/ 113 w 163"/>
                <a:gd name="T15" fmla="*/ 21 h 163"/>
                <a:gd name="T16" fmla="*/ 21 w 163"/>
                <a:gd name="T17" fmla="*/ 49 h 163"/>
                <a:gd name="T18" fmla="*/ 49 w 163"/>
                <a:gd name="T19" fmla="*/ 142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3" h="163">
                  <a:moveTo>
                    <a:pt x="115" y="18"/>
                  </a:moveTo>
                  <a:cubicBezTo>
                    <a:pt x="149" y="36"/>
                    <a:pt x="163" y="80"/>
                    <a:pt x="144" y="115"/>
                  </a:cubicBezTo>
                  <a:cubicBezTo>
                    <a:pt x="126" y="149"/>
                    <a:pt x="83" y="163"/>
                    <a:pt x="48" y="144"/>
                  </a:cubicBezTo>
                  <a:cubicBezTo>
                    <a:pt x="13" y="126"/>
                    <a:pt x="0" y="83"/>
                    <a:pt x="18" y="48"/>
                  </a:cubicBezTo>
                  <a:cubicBezTo>
                    <a:pt x="36" y="13"/>
                    <a:pt x="80" y="0"/>
                    <a:pt x="115" y="18"/>
                  </a:cubicBezTo>
                  <a:close/>
                  <a:moveTo>
                    <a:pt x="49" y="142"/>
                  </a:moveTo>
                  <a:cubicBezTo>
                    <a:pt x="83" y="159"/>
                    <a:pt x="124" y="146"/>
                    <a:pt x="142" y="113"/>
                  </a:cubicBezTo>
                  <a:cubicBezTo>
                    <a:pt x="159" y="80"/>
                    <a:pt x="147" y="38"/>
                    <a:pt x="113" y="21"/>
                  </a:cubicBezTo>
                  <a:cubicBezTo>
                    <a:pt x="80" y="3"/>
                    <a:pt x="38" y="16"/>
                    <a:pt x="21" y="49"/>
                  </a:cubicBezTo>
                  <a:cubicBezTo>
                    <a:pt x="3" y="83"/>
                    <a:pt x="16" y="124"/>
                    <a:pt x="49" y="14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41" name="Freeform 55">
              <a:extLst>
                <a:ext uri="{FF2B5EF4-FFF2-40B4-BE49-F238E27FC236}">
                  <a16:creationId xmlns:a16="http://schemas.microsoft.com/office/drawing/2014/main" id="{86467503-34BE-4EF4-BA2C-C4A1DEA76B9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920" y="4655"/>
              <a:ext cx="269" cy="268"/>
            </a:xfrm>
            <a:custGeom>
              <a:avLst/>
              <a:gdLst>
                <a:gd name="T0" fmla="*/ 164 w 233"/>
                <a:gd name="T1" fmla="*/ 26 h 233"/>
                <a:gd name="T2" fmla="*/ 207 w 233"/>
                <a:gd name="T3" fmla="*/ 164 h 233"/>
                <a:gd name="T4" fmla="*/ 69 w 233"/>
                <a:gd name="T5" fmla="*/ 207 h 233"/>
                <a:gd name="T6" fmla="*/ 26 w 233"/>
                <a:gd name="T7" fmla="*/ 69 h 233"/>
                <a:gd name="T8" fmla="*/ 164 w 233"/>
                <a:gd name="T9" fmla="*/ 26 h 233"/>
                <a:gd name="T10" fmla="*/ 70 w 233"/>
                <a:gd name="T11" fmla="*/ 204 h 233"/>
                <a:gd name="T12" fmla="*/ 204 w 233"/>
                <a:gd name="T13" fmla="*/ 162 h 233"/>
                <a:gd name="T14" fmla="*/ 162 w 233"/>
                <a:gd name="T15" fmla="*/ 28 h 233"/>
                <a:gd name="T16" fmla="*/ 29 w 233"/>
                <a:gd name="T17" fmla="*/ 70 h 233"/>
                <a:gd name="T18" fmla="*/ 70 w 233"/>
                <a:gd name="T19" fmla="*/ 204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33" h="233">
                  <a:moveTo>
                    <a:pt x="164" y="26"/>
                  </a:moveTo>
                  <a:cubicBezTo>
                    <a:pt x="214" y="52"/>
                    <a:pt x="233" y="114"/>
                    <a:pt x="207" y="164"/>
                  </a:cubicBezTo>
                  <a:cubicBezTo>
                    <a:pt x="180" y="214"/>
                    <a:pt x="118" y="233"/>
                    <a:pt x="69" y="207"/>
                  </a:cubicBezTo>
                  <a:cubicBezTo>
                    <a:pt x="19" y="180"/>
                    <a:pt x="0" y="118"/>
                    <a:pt x="26" y="69"/>
                  </a:cubicBezTo>
                  <a:cubicBezTo>
                    <a:pt x="52" y="19"/>
                    <a:pt x="114" y="0"/>
                    <a:pt x="164" y="26"/>
                  </a:cubicBezTo>
                  <a:close/>
                  <a:moveTo>
                    <a:pt x="70" y="204"/>
                  </a:moveTo>
                  <a:cubicBezTo>
                    <a:pt x="118" y="229"/>
                    <a:pt x="178" y="211"/>
                    <a:pt x="204" y="162"/>
                  </a:cubicBezTo>
                  <a:cubicBezTo>
                    <a:pt x="229" y="114"/>
                    <a:pt x="211" y="54"/>
                    <a:pt x="162" y="28"/>
                  </a:cubicBezTo>
                  <a:cubicBezTo>
                    <a:pt x="114" y="3"/>
                    <a:pt x="54" y="22"/>
                    <a:pt x="29" y="70"/>
                  </a:cubicBezTo>
                  <a:cubicBezTo>
                    <a:pt x="3" y="118"/>
                    <a:pt x="22" y="178"/>
                    <a:pt x="70" y="20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42" name="Freeform 56">
              <a:extLst>
                <a:ext uri="{FF2B5EF4-FFF2-40B4-BE49-F238E27FC236}">
                  <a16:creationId xmlns:a16="http://schemas.microsoft.com/office/drawing/2014/main" id="{0A5B196E-7669-46F3-9588-EA206A31474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7" y="4854"/>
              <a:ext cx="122" cy="122"/>
            </a:xfrm>
            <a:custGeom>
              <a:avLst/>
              <a:gdLst>
                <a:gd name="T0" fmla="*/ 12 w 106"/>
                <a:gd name="T1" fmla="*/ 31 h 106"/>
                <a:gd name="T2" fmla="*/ 74 w 106"/>
                <a:gd name="T3" fmla="*/ 12 h 106"/>
                <a:gd name="T4" fmla="*/ 94 w 106"/>
                <a:gd name="T5" fmla="*/ 74 h 106"/>
                <a:gd name="T6" fmla="*/ 31 w 106"/>
                <a:gd name="T7" fmla="*/ 94 h 106"/>
                <a:gd name="T8" fmla="*/ 12 w 106"/>
                <a:gd name="T9" fmla="*/ 31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6" h="106">
                  <a:moveTo>
                    <a:pt x="12" y="31"/>
                  </a:moveTo>
                  <a:cubicBezTo>
                    <a:pt x="24" y="8"/>
                    <a:pt x="52" y="0"/>
                    <a:pt x="74" y="12"/>
                  </a:cubicBezTo>
                  <a:cubicBezTo>
                    <a:pt x="97" y="24"/>
                    <a:pt x="106" y="52"/>
                    <a:pt x="94" y="74"/>
                  </a:cubicBezTo>
                  <a:cubicBezTo>
                    <a:pt x="82" y="97"/>
                    <a:pt x="54" y="106"/>
                    <a:pt x="31" y="94"/>
                  </a:cubicBezTo>
                  <a:cubicBezTo>
                    <a:pt x="8" y="82"/>
                    <a:pt x="0" y="54"/>
                    <a:pt x="12" y="3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43" name="Freeform 57">
              <a:extLst>
                <a:ext uri="{FF2B5EF4-FFF2-40B4-BE49-F238E27FC236}">
                  <a16:creationId xmlns:a16="http://schemas.microsoft.com/office/drawing/2014/main" id="{106E608D-32AA-4252-AAF5-45225DA562C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237" y="4824"/>
              <a:ext cx="182" cy="181"/>
            </a:xfrm>
            <a:custGeom>
              <a:avLst/>
              <a:gdLst>
                <a:gd name="T0" fmla="*/ 111 w 158"/>
                <a:gd name="T1" fmla="*/ 18 h 157"/>
                <a:gd name="T2" fmla="*/ 140 w 158"/>
                <a:gd name="T3" fmla="*/ 111 h 157"/>
                <a:gd name="T4" fmla="*/ 47 w 158"/>
                <a:gd name="T5" fmla="*/ 140 h 157"/>
                <a:gd name="T6" fmla="*/ 18 w 158"/>
                <a:gd name="T7" fmla="*/ 47 h 157"/>
                <a:gd name="T8" fmla="*/ 111 w 158"/>
                <a:gd name="T9" fmla="*/ 18 h 157"/>
                <a:gd name="T10" fmla="*/ 48 w 158"/>
                <a:gd name="T11" fmla="*/ 137 h 157"/>
                <a:gd name="T12" fmla="*/ 137 w 158"/>
                <a:gd name="T13" fmla="*/ 109 h 157"/>
                <a:gd name="T14" fmla="*/ 109 w 158"/>
                <a:gd name="T15" fmla="*/ 20 h 157"/>
                <a:gd name="T16" fmla="*/ 20 w 158"/>
                <a:gd name="T17" fmla="*/ 48 h 157"/>
                <a:gd name="T18" fmla="*/ 48 w 158"/>
                <a:gd name="T19" fmla="*/ 137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8" h="157">
                  <a:moveTo>
                    <a:pt x="111" y="18"/>
                  </a:moveTo>
                  <a:cubicBezTo>
                    <a:pt x="145" y="35"/>
                    <a:pt x="158" y="77"/>
                    <a:pt x="140" y="111"/>
                  </a:cubicBezTo>
                  <a:cubicBezTo>
                    <a:pt x="122" y="145"/>
                    <a:pt x="80" y="157"/>
                    <a:pt x="47" y="140"/>
                  </a:cubicBezTo>
                  <a:cubicBezTo>
                    <a:pt x="13" y="122"/>
                    <a:pt x="0" y="80"/>
                    <a:pt x="18" y="47"/>
                  </a:cubicBezTo>
                  <a:cubicBezTo>
                    <a:pt x="35" y="13"/>
                    <a:pt x="77" y="0"/>
                    <a:pt x="111" y="18"/>
                  </a:cubicBezTo>
                  <a:close/>
                  <a:moveTo>
                    <a:pt x="48" y="137"/>
                  </a:moveTo>
                  <a:cubicBezTo>
                    <a:pt x="80" y="154"/>
                    <a:pt x="120" y="142"/>
                    <a:pt x="137" y="109"/>
                  </a:cubicBezTo>
                  <a:cubicBezTo>
                    <a:pt x="154" y="77"/>
                    <a:pt x="142" y="37"/>
                    <a:pt x="109" y="20"/>
                  </a:cubicBezTo>
                  <a:cubicBezTo>
                    <a:pt x="77" y="3"/>
                    <a:pt x="37" y="16"/>
                    <a:pt x="20" y="48"/>
                  </a:cubicBezTo>
                  <a:cubicBezTo>
                    <a:pt x="3" y="80"/>
                    <a:pt x="16" y="120"/>
                    <a:pt x="48" y="13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44" name="Freeform 58">
              <a:extLst>
                <a:ext uri="{FF2B5EF4-FFF2-40B4-BE49-F238E27FC236}">
                  <a16:creationId xmlns:a16="http://schemas.microsoft.com/office/drawing/2014/main" id="{97DC059E-6700-467E-B657-FB365662AEA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198" y="4785"/>
              <a:ext cx="259" cy="259"/>
            </a:xfrm>
            <a:custGeom>
              <a:avLst/>
              <a:gdLst>
                <a:gd name="T0" fmla="*/ 159 w 225"/>
                <a:gd name="T1" fmla="*/ 25 h 225"/>
                <a:gd name="T2" fmla="*/ 200 w 225"/>
                <a:gd name="T3" fmla="*/ 159 h 225"/>
                <a:gd name="T4" fmla="*/ 67 w 225"/>
                <a:gd name="T5" fmla="*/ 200 h 225"/>
                <a:gd name="T6" fmla="*/ 25 w 225"/>
                <a:gd name="T7" fmla="*/ 67 h 225"/>
                <a:gd name="T8" fmla="*/ 159 w 225"/>
                <a:gd name="T9" fmla="*/ 25 h 225"/>
                <a:gd name="T10" fmla="*/ 68 w 225"/>
                <a:gd name="T11" fmla="*/ 197 h 225"/>
                <a:gd name="T12" fmla="*/ 197 w 225"/>
                <a:gd name="T13" fmla="*/ 157 h 225"/>
                <a:gd name="T14" fmla="*/ 157 w 225"/>
                <a:gd name="T15" fmla="*/ 28 h 225"/>
                <a:gd name="T16" fmla="*/ 28 w 225"/>
                <a:gd name="T17" fmla="*/ 68 h 225"/>
                <a:gd name="T18" fmla="*/ 68 w 225"/>
                <a:gd name="T19" fmla="*/ 197 h 2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5" h="225">
                  <a:moveTo>
                    <a:pt x="159" y="25"/>
                  </a:moveTo>
                  <a:cubicBezTo>
                    <a:pt x="207" y="51"/>
                    <a:pt x="225" y="111"/>
                    <a:pt x="200" y="159"/>
                  </a:cubicBezTo>
                  <a:cubicBezTo>
                    <a:pt x="175" y="207"/>
                    <a:pt x="115" y="225"/>
                    <a:pt x="67" y="200"/>
                  </a:cubicBezTo>
                  <a:cubicBezTo>
                    <a:pt x="19" y="175"/>
                    <a:pt x="0" y="115"/>
                    <a:pt x="25" y="67"/>
                  </a:cubicBezTo>
                  <a:cubicBezTo>
                    <a:pt x="51" y="19"/>
                    <a:pt x="111" y="0"/>
                    <a:pt x="159" y="25"/>
                  </a:cubicBezTo>
                  <a:close/>
                  <a:moveTo>
                    <a:pt x="68" y="197"/>
                  </a:moveTo>
                  <a:cubicBezTo>
                    <a:pt x="115" y="222"/>
                    <a:pt x="173" y="204"/>
                    <a:pt x="197" y="157"/>
                  </a:cubicBezTo>
                  <a:cubicBezTo>
                    <a:pt x="222" y="111"/>
                    <a:pt x="204" y="53"/>
                    <a:pt x="157" y="28"/>
                  </a:cubicBezTo>
                  <a:cubicBezTo>
                    <a:pt x="111" y="3"/>
                    <a:pt x="53" y="21"/>
                    <a:pt x="28" y="68"/>
                  </a:cubicBezTo>
                  <a:cubicBezTo>
                    <a:pt x="4" y="115"/>
                    <a:pt x="21" y="173"/>
                    <a:pt x="68" y="19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45" name="Freeform 59">
              <a:extLst>
                <a:ext uri="{FF2B5EF4-FFF2-40B4-BE49-F238E27FC236}">
                  <a16:creationId xmlns:a16="http://schemas.microsoft.com/office/drawing/2014/main" id="{14F6B678-A7C4-40AB-893B-BF6055FF35E3}"/>
                </a:ext>
              </a:extLst>
            </p:cNvPr>
            <p:cNvSpPr>
              <a:spLocks/>
            </p:cNvSpPr>
            <p:nvPr/>
          </p:nvSpPr>
          <p:spPr bwMode="auto">
            <a:xfrm>
              <a:off x="6217" y="3431"/>
              <a:ext cx="119" cy="119"/>
            </a:xfrm>
            <a:custGeom>
              <a:avLst/>
              <a:gdLst>
                <a:gd name="T0" fmla="*/ 12 w 103"/>
                <a:gd name="T1" fmla="*/ 30 h 103"/>
                <a:gd name="T2" fmla="*/ 73 w 103"/>
                <a:gd name="T3" fmla="*/ 11 h 103"/>
                <a:gd name="T4" fmla="*/ 92 w 103"/>
                <a:gd name="T5" fmla="*/ 73 h 103"/>
                <a:gd name="T6" fmla="*/ 31 w 103"/>
                <a:gd name="T7" fmla="*/ 91 h 103"/>
                <a:gd name="T8" fmla="*/ 12 w 103"/>
                <a:gd name="T9" fmla="*/ 30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3" h="103">
                  <a:moveTo>
                    <a:pt x="12" y="30"/>
                  </a:moveTo>
                  <a:cubicBezTo>
                    <a:pt x="23" y="8"/>
                    <a:pt x="51" y="0"/>
                    <a:pt x="73" y="11"/>
                  </a:cubicBezTo>
                  <a:cubicBezTo>
                    <a:pt x="95" y="23"/>
                    <a:pt x="103" y="50"/>
                    <a:pt x="92" y="73"/>
                  </a:cubicBezTo>
                  <a:cubicBezTo>
                    <a:pt x="80" y="95"/>
                    <a:pt x="53" y="103"/>
                    <a:pt x="31" y="91"/>
                  </a:cubicBezTo>
                  <a:cubicBezTo>
                    <a:pt x="9" y="80"/>
                    <a:pt x="0" y="52"/>
                    <a:pt x="12" y="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46" name="Freeform 60">
              <a:extLst>
                <a:ext uri="{FF2B5EF4-FFF2-40B4-BE49-F238E27FC236}">
                  <a16:creationId xmlns:a16="http://schemas.microsoft.com/office/drawing/2014/main" id="{7556741A-AA34-4605-B25A-99CC4177F14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189" y="3402"/>
              <a:ext cx="177" cy="177"/>
            </a:xfrm>
            <a:custGeom>
              <a:avLst/>
              <a:gdLst>
                <a:gd name="T0" fmla="*/ 108 w 154"/>
                <a:gd name="T1" fmla="*/ 17 h 153"/>
                <a:gd name="T2" fmla="*/ 136 w 154"/>
                <a:gd name="T3" fmla="*/ 108 h 153"/>
                <a:gd name="T4" fmla="*/ 45 w 154"/>
                <a:gd name="T5" fmla="*/ 136 h 153"/>
                <a:gd name="T6" fmla="*/ 17 w 154"/>
                <a:gd name="T7" fmla="*/ 45 h 153"/>
                <a:gd name="T8" fmla="*/ 108 w 154"/>
                <a:gd name="T9" fmla="*/ 17 h 153"/>
                <a:gd name="T10" fmla="*/ 47 w 154"/>
                <a:gd name="T11" fmla="*/ 134 h 153"/>
                <a:gd name="T12" fmla="*/ 134 w 154"/>
                <a:gd name="T13" fmla="*/ 107 h 153"/>
                <a:gd name="T14" fmla="*/ 107 w 154"/>
                <a:gd name="T15" fmla="*/ 19 h 153"/>
                <a:gd name="T16" fmla="*/ 20 w 154"/>
                <a:gd name="T17" fmla="*/ 46 h 153"/>
                <a:gd name="T18" fmla="*/ 47 w 154"/>
                <a:gd name="T19" fmla="*/ 134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4" h="153">
                  <a:moveTo>
                    <a:pt x="108" y="17"/>
                  </a:moveTo>
                  <a:cubicBezTo>
                    <a:pt x="141" y="34"/>
                    <a:pt x="154" y="75"/>
                    <a:pt x="136" y="108"/>
                  </a:cubicBezTo>
                  <a:cubicBezTo>
                    <a:pt x="119" y="141"/>
                    <a:pt x="78" y="153"/>
                    <a:pt x="45" y="136"/>
                  </a:cubicBezTo>
                  <a:cubicBezTo>
                    <a:pt x="12" y="119"/>
                    <a:pt x="0" y="78"/>
                    <a:pt x="17" y="45"/>
                  </a:cubicBezTo>
                  <a:cubicBezTo>
                    <a:pt x="34" y="12"/>
                    <a:pt x="75" y="0"/>
                    <a:pt x="108" y="17"/>
                  </a:cubicBezTo>
                  <a:close/>
                  <a:moveTo>
                    <a:pt x="47" y="134"/>
                  </a:moveTo>
                  <a:cubicBezTo>
                    <a:pt x="78" y="150"/>
                    <a:pt x="117" y="138"/>
                    <a:pt x="134" y="107"/>
                  </a:cubicBezTo>
                  <a:cubicBezTo>
                    <a:pt x="150" y="75"/>
                    <a:pt x="138" y="36"/>
                    <a:pt x="107" y="19"/>
                  </a:cubicBezTo>
                  <a:cubicBezTo>
                    <a:pt x="75" y="3"/>
                    <a:pt x="36" y="15"/>
                    <a:pt x="20" y="46"/>
                  </a:cubicBezTo>
                  <a:cubicBezTo>
                    <a:pt x="3" y="78"/>
                    <a:pt x="15" y="117"/>
                    <a:pt x="47" y="13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47" name="Freeform 61">
              <a:extLst>
                <a:ext uri="{FF2B5EF4-FFF2-40B4-BE49-F238E27FC236}">
                  <a16:creationId xmlns:a16="http://schemas.microsoft.com/office/drawing/2014/main" id="{22BC32BA-1ADA-4373-805F-D48E80703DD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151" y="3364"/>
              <a:ext cx="253" cy="253"/>
            </a:xfrm>
            <a:custGeom>
              <a:avLst/>
              <a:gdLst>
                <a:gd name="T0" fmla="*/ 155 w 220"/>
                <a:gd name="T1" fmla="*/ 24 h 219"/>
                <a:gd name="T2" fmla="*/ 195 w 220"/>
                <a:gd name="T3" fmla="*/ 154 h 219"/>
                <a:gd name="T4" fmla="*/ 65 w 220"/>
                <a:gd name="T5" fmla="*/ 195 h 219"/>
                <a:gd name="T6" fmla="*/ 25 w 220"/>
                <a:gd name="T7" fmla="*/ 65 h 219"/>
                <a:gd name="T8" fmla="*/ 155 w 220"/>
                <a:gd name="T9" fmla="*/ 24 h 219"/>
                <a:gd name="T10" fmla="*/ 66 w 220"/>
                <a:gd name="T11" fmla="*/ 192 h 219"/>
                <a:gd name="T12" fmla="*/ 192 w 220"/>
                <a:gd name="T13" fmla="*/ 153 h 219"/>
                <a:gd name="T14" fmla="*/ 153 w 220"/>
                <a:gd name="T15" fmla="*/ 27 h 219"/>
                <a:gd name="T16" fmla="*/ 27 w 220"/>
                <a:gd name="T17" fmla="*/ 66 h 219"/>
                <a:gd name="T18" fmla="*/ 66 w 220"/>
                <a:gd name="T19" fmla="*/ 192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0" h="219">
                  <a:moveTo>
                    <a:pt x="155" y="24"/>
                  </a:moveTo>
                  <a:cubicBezTo>
                    <a:pt x="202" y="49"/>
                    <a:pt x="220" y="107"/>
                    <a:pt x="195" y="154"/>
                  </a:cubicBezTo>
                  <a:cubicBezTo>
                    <a:pt x="170" y="201"/>
                    <a:pt x="112" y="219"/>
                    <a:pt x="65" y="195"/>
                  </a:cubicBezTo>
                  <a:cubicBezTo>
                    <a:pt x="18" y="170"/>
                    <a:pt x="0" y="112"/>
                    <a:pt x="25" y="65"/>
                  </a:cubicBezTo>
                  <a:cubicBezTo>
                    <a:pt x="49" y="18"/>
                    <a:pt x="108" y="0"/>
                    <a:pt x="155" y="24"/>
                  </a:cubicBezTo>
                  <a:close/>
                  <a:moveTo>
                    <a:pt x="66" y="192"/>
                  </a:moveTo>
                  <a:cubicBezTo>
                    <a:pt x="112" y="216"/>
                    <a:pt x="168" y="199"/>
                    <a:pt x="192" y="153"/>
                  </a:cubicBezTo>
                  <a:cubicBezTo>
                    <a:pt x="216" y="107"/>
                    <a:pt x="199" y="51"/>
                    <a:pt x="153" y="27"/>
                  </a:cubicBezTo>
                  <a:cubicBezTo>
                    <a:pt x="108" y="3"/>
                    <a:pt x="51" y="20"/>
                    <a:pt x="27" y="66"/>
                  </a:cubicBezTo>
                  <a:cubicBezTo>
                    <a:pt x="3" y="112"/>
                    <a:pt x="21" y="168"/>
                    <a:pt x="66" y="19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48" name="Freeform 62">
              <a:extLst>
                <a:ext uri="{FF2B5EF4-FFF2-40B4-BE49-F238E27FC236}">
                  <a16:creationId xmlns:a16="http://schemas.microsoft.com/office/drawing/2014/main" id="{140D50E9-27EF-4A73-996E-2FA4A76C54D5}"/>
                </a:ext>
              </a:extLst>
            </p:cNvPr>
            <p:cNvSpPr>
              <a:spLocks/>
            </p:cNvSpPr>
            <p:nvPr/>
          </p:nvSpPr>
          <p:spPr bwMode="auto">
            <a:xfrm>
              <a:off x="6162" y="4538"/>
              <a:ext cx="87" cy="87"/>
            </a:xfrm>
            <a:custGeom>
              <a:avLst/>
              <a:gdLst>
                <a:gd name="T0" fmla="*/ 9 w 75"/>
                <a:gd name="T1" fmla="*/ 23 h 75"/>
                <a:gd name="T2" fmla="*/ 53 w 75"/>
                <a:gd name="T3" fmla="*/ 9 h 75"/>
                <a:gd name="T4" fmla="*/ 67 w 75"/>
                <a:gd name="T5" fmla="*/ 53 h 75"/>
                <a:gd name="T6" fmla="*/ 22 w 75"/>
                <a:gd name="T7" fmla="*/ 67 h 75"/>
                <a:gd name="T8" fmla="*/ 9 w 75"/>
                <a:gd name="T9" fmla="*/ 23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75">
                  <a:moveTo>
                    <a:pt x="9" y="23"/>
                  </a:moveTo>
                  <a:cubicBezTo>
                    <a:pt x="17" y="7"/>
                    <a:pt x="37" y="0"/>
                    <a:pt x="53" y="9"/>
                  </a:cubicBezTo>
                  <a:cubicBezTo>
                    <a:pt x="69" y="17"/>
                    <a:pt x="75" y="37"/>
                    <a:pt x="67" y="53"/>
                  </a:cubicBezTo>
                  <a:cubicBezTo>
                    <a:pt x="58" y="69"/>
                    <a:pt x="38" y="75"/>
                    <a:pt x="22" y="67"/>
                  </a:cubicBezTo>
                  <a:cubicBezTo>
                    <a:pt x="6" y="58"/>
                    <a:pt x="0" y="39"/>
                    <a:pt x="9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49" name="Freeform 63">
              <a:extLst>
                <a:ext uri="{FF2B5EF4-FFF2-40B4-BE49-F238E27FC236}">
                  <a16:creationId xmlns:a16="http://schemas.microsoft.com/office/drawing/2014/main" id="{DFEC2B8B-627F-448D-8882-F8F31D7D5E3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141" y="4518"/>
              <a:ext cx="128" cy="129"/>
            </a:xfrm>
            <a:custGeom>
              <a:avLst/>
              <a:gdLst>
                <a:gd name="T0" fmla="*/ 78 w 111"/>
                <a:gd name="T1" fmla="*/ 13 h 112"/>
                <a:gd name="T2" fmla="*/ 99 w 111"/>
                <a:gd name="T3" fmla="*/ 79 h 112"/>
                <a:gd name="T4" fmla="*/ 33 w 111"/>
                <a:gd name="T5" fmla="*/ 99 h 112"/>
                <a:gd name="T6" fmla="*/ 12 w 111"/>
                <a:gd name="T7" fmla="*/ 33 h 112"/>
                <a:gd name="T8" fmla="*/ 78 w 111"/>
                <a:gd name="T9" fmla="*/ 13 h 112"/>
                <a:gd name="T10" fmla="*/ 34 w 111"/>
                <a:gd name="T11" fmla="*/ 97 h 112"/>
                <a:gd name="T12" fmla="*/ 97 w 111"/>
                <a:gd name="T13" fmla="*/ 78 h 112"/>
                <a:gd name="T14" fmla="*/ 77 w 111"/>
                <a:gd name="T15" fmla="*/ 15 h 112"/>
                <a:gd name="T16" fmla="*/ 14 w 111"/>
                <a:gd name="T17" fmla="*/ 34 h 112"/>
                <a:gd name="T18" fmla="*/ 34 w 111"/>
                <a:gd name="T19" fmla="*/ 97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1" h="112">
                  <a:moveTo>
                    <a:pt x="78" y="13"/>
                  </a:moveTo>
                  <a:cubicBezTo>
                    <a:pt x="102" y="25"/>
                    <a:pt x="111" y="55"/>
                    <a:pt x="99" y="79"/>
                  </a:cubicBezTo>
                  <a:cubicBezTo>
                    <a:pt x="86" y="102"/>
                    <a:pt x="57" y="112"/>
                    <a:pt x="33" y="99"/>
                  </a:cubicBezTo>
                  <a:cubicBezTo>
                    <a:pt x="9" y="87"/>
                    <a:pt x="0" y="57"/>
                    <a:pt x="12" y="33"/>
                  </a:cubicBezTo>
                  <a:cubicBezTo>
                    <a:pt x="25" y="9"/>
                    <a:pt x="55" y="0"/>
                    <a:pt x="78" y="13"/>
                  </a:cubicBezTo>
                  <a:close/>
                  <a:moveTo>
                    <a:pt x="34" y="97"/>
                  </a:moveTo>
                  <a:cubicBezTo>
                    <a:pt x="57" y="109"/>
                    <a:pt x="85" y="100"/>
                    <a:pt x="97" y="78"/>
                  </a:cubicBezTo>
                  <a:cubicBezTo>
                    <a:pt x="109" y="55"/>
                    <a:pt x="100" y="27"/>
                    <a:pt x="77" y="15"/>
                  </a:cubicBezTo>
                  <a:cubicBezTo>
                    <a:pt x="55" y="3"/>
                    <a:pt x="26" y="11"/>
                    <a:pt x="14" y="34"/>
                  </a:cubicBezTo>
                  <a:cubicBezTo>
                    <a:pt x="2" y="57"/>
                    <a:pt x="11" y="85"/>
                    <a:pt x="34" y="9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50" name="Freeform 64">
              <a:extLst>
                <a:ext uri="{FF2B5EF4-FFF2-40B4-BE49-F238E27FC236}">
                  <a16:creationId xmlns:a16="http://schemas.microsoft.com/office/drawing/2014/main" id="{C7BFDEB9-959E-4326-A748-04060F07D76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114" y="4490"/>
              <a:ext cx="183" cy="184"/>
            </a:xfrm>
            <a:custGeom>
              <a:avLst/>
              <a:gdLst>
                <a:gd name="T0" fmla="*/ 112 w 159"/>
                <a:gd name="T1" fmla="*/ 18 h 160"/>
                <a:gd name="T2" fmla="*/ 141 w 159"/>
                <a:gd name="T3" fmla="*/ 112 h 160"/>
                <a:gd name="T4" fmla="*/ 47 w 159"/>
                <a:gd name="T5" fmla="*/ 142 h 160"/>
                <a:gd name="T6" fmla="*/ 18 w 159"/>
                <a:gd name="T7" fmla="*/ 47 h 160"/>
                <a:gd name="T8" fmla="*/ 112 w 159"/>
                <a:gd name="T9" fmla="*/ 18 h 160"/>
                <a:gd name="T10" fmla="*/ 48 w 159"/>
                <a:gd name="T11" fmla="*/ 140 h 160"/>
                <a:gd name="T12" fmla="*/ 140 w 159"/>
                <a:gd name="T13" fmla="*/ 111 h 160"/>
                <a:gd name="T14" fmla="*/ 111 w 159"/>
                <a:gd name="T15" fmla="*/ 20 h 160"/>
                <a:gd name="T16" fmla="*/ 20 w 159"/>
                <a:gd name="T17" fmla="*/ 48 h 160"/>
                <a:gd name="T18" fmla="*/ 48 w 159"/>
                <a:gd name="T19" fmla="*/ 14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9" h="160">
                  <a:moveTo>
                    <a:pt x="112" y="18"/>
                  </a:moveTo>
                  <a:cubicBezTo>
                    <a:pt x="146" y="36"/>
                    <a:pt x="159" y="78"/>
                    <a:pt x="141" y="112"/>
                  </a:cubicBezTo>
                  <a:cubicBezTo>
                    <a:pt x="123" y="146"/>
                    <a:pt x="81" y="160"/>
                    <a:pt x="47" y="142"/>
                  </a:cubicBezTo>
                  <a:cubicBezTo>
                    <a:pt x="13" y="124"/>
                    <a:pt x="0" y="81"/>
                    <a:pt x="18" y="47"/>
                  </a:cubicBezTo>
                  <a:cubicBezTo>
                    <a:pt x="36" y="13"/>
                    <a:pt x="78" y="0"/>
                    <a:pt x="112" y="18"/>
                  </a:cubicBezTo>
                  <a:close/>
                  <a:moveTo>
                    <a:pt x="48" y="140"/>
                  </a:moveTo>
                  <a:cubicBezTo>
                    <a:pt x="81" y="157"/>
                    <a:pt x="122" y="144"/>
                    <a:pt x="140" y="111"/>
                  </a:cubicBezTo>
                  <a:cubicBezTo>
                    <a:pt x="157" y="78"/>
                    <a:pt x="144" y="37"/>
                    <a:pt x="111" y="20"/>
                  </a:cubicBezTo>
                  <a:cubicBezTo>
                    <a:pt x="78" y="3"/>
                    <a:pt x="37" y="15"/>
                    <a:pt x="20" y="48"/>
                  </a:cubicBezTo>
                  <a:cubicBezTo>
                    <a:pt x="2" y="81"/>
                    <a:pt x="15" y="122"/>
                    <a:pt x="48" y="1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51" name="Freeform 65">
              <a:extLst>
                <a:ext uri="{FF2B5EF4-FFF2-40B4-BE49-F238E27FC236}">
                  <a16:creationId xmlns:a16="http://schemas.microsoft.com/office/drawing/2014/main" id="{2941736F-3DA9-4B43-B9B6-D933E86E13CF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8" y="4763"/>
              <a:ext cx="86" cy="86"/>
            </a:xfrm>
            <a:custGeom>
              <a:avLst/>
              <a:gdLst>
                <a:gd name="T0" fmla="*/ 8 w 75"/>
                <a:gd name="T1" fmla="*/ 22 h 75"/>
                <a:gd name="T2" fmla="*/ 52 w 75"/>
                <a:gd name="T3" fmla="*/ 9 h 75"/>
                <a:gd name="T4" fmla="*/ 66 w 75"/>
                <a:gd name="T5" fmla="*/ 53 h 75"/>
                <a:gd name="T6" fmla="*/ 22 w 75"/>
                <a:gd name="T7" fmla="*/ 67 h 75"/>
                <a:gd name="T8" fmla="*/ 8 w 75"/>
                <a:gd name="T9" fmla="*/ 2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75">
                  <a:moveTo>
                    <a:pt x="8" y="22"/>
                  </a:moveTo>
                  <a:cubicBezTo>
                    <a:pt x="17" y="6"/>
                    <a:pt x="36" y="0"/>
                    <a:pt x="52" y="9"/>
                  </a:cubicBezTo>
                  <a:cubicBezTo>
                    <a:pt x="69" y="17"/>
                    <a:pt x="75" y="37"/>
                    <a:pt x="66" y="53"/>
                  </a:cubicBezTo>
                  <a:cubicBezTo>
                    <a:pt x="58" y="69"/>
                    <a:pt x="38" y="75"/>
                    <a:pt x="22" y="67"/>
                  </a:cubicBezTo>
                  <a:cubicBezTo>
                    <a:pt x="6" y="58"/>
                    <a:pt x="0" y="38"/>
                    <a:pt x="8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52" name="Freeform 66">
              <a:extLst>
                <a:ext uri="{FF2B5EF4-FFF2-40B4-BE49-F238E27FC236}">
                  <a16:creationId xmlns:a16="http://schemas.microsoft.com/office/drawing/2014/main" id="{3E52DDCB-71E1-4D02-AE34-2C5648BA824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566" y="4742"/>
              <a:ext cx="129" cy="128"/>
            </a:xfrm>
            <a:custGeom>
              <a:avLst/>
              <a:gdLst>
                <a:gd name="T0" fmla="*/ 79 w 112"/>
                <a:gd name="T1" fmla="*/ 12 h 111"/>
                <a:gd name="T2" fmla="*/ 99 w 112"/>
                <a:gd name="T3" fmla="*/ 78 h 111"/>
                <a:gd name="T4" fmla="*/ 33 w 112"/>
                <a:gd name="T5" fmla="*/ 99 h 111"/>
                <a:gd name="T6" fmla="*/ 13 w 112"/>
                <a:gd name="T7" fmla="*/ 33 h 111"/>
                <a:gd name="T8" fmla="*/ 79 w 112"/>
                <a:gd name="T9" fmla="*/ 12 h 111"/>
                <a:gd name="T10" fmla="*/ 34 w 112"/>
                <a:gd name="T11" fmla="*/ 97 h 111"/>
                <a:gd name="T12" fmla="*/ 98 w 112"/>
                <a:gd name="T13" fmla="*/ 77 h 111"/>
                <a:gd name="T14" fmla="*/ 78 w 112"/>
                <a:gd name="T15" fmla="*/ 14 h 111"/>
                <a:gd name="T16" fmla="*/ 15 w 112"/>
                <a:gd name="T17" fmla="*/ 34 h 111"/>
                <a:gd name="T18" fmla="*/ 34 w 112"/>
                <a:gd name="T19" fmla="*/ 97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2" h="111">
                  <a:moveTo>
                    <a:pt x="79" y="12"/>
                  </a:moveTo>
                  <a:cubicBezTo>
                    <a:pt x="103" y="25"/>
                    <a:pt x="112" y="55"/>
                    <a:pt x="99" y="78"/>
                  </a:cubicBezTo>
                  <a:cubicBezTo>
                    <a:pt x="87" y="102"/>
                    <a:pt x="57" y="111"/>
                    <a:pt x="33" y="99"/>
                  </a:cubicBezTo>
                  <a:cubicBezTo>
                    <a:pt x="10" y="86"/>
                    <a:pt x="0" y="57"/>
                    <a:pt x="13" y="33"/>
                  </a:cubicBezTo>
                  <a:cubicBezTo>
                    <a:pt x="26" y="9"/>
                    <a:pt x="55" y="0"/>
                    <a:pt x="79" y="12"/>
                  </a:cubicBezTo>
                  <a:close/>
                  <a:moveTo>
                    <a:pt x="34" y="97"/>
                  </a:moveTo>
                  <a:cubicBezTo>
                    <a:pt x="57" y="109"/>
                    <a:pt x="86" y="100"/>
                    <a:pt x="98" y="77"/>
                  </a:cubicBezTo>
                  <a:cubicBezTo>
                    <a:pt x="110" y="55"/>
                    <a:pt x="101" y="26"/>
                    <a:pt x="78" y="14"/>
                  </a:cubicBezTo>
                  <a:cubicBezTo>
                    <a:pt x="55" y="2"/>
                    <a:pt x="27" y="11"/>
                    <a:pt x="15" y="34"/>
                  </a:cubicBezTo>
                  <a:cubicBezTo>
                    <a:pt x="3" y="57"/>
                    <a:pt x="12" y="85"/>
                    <a:pt x="34" y="9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53" name="Freeform 67">
              <a:extLst>
                <a:ext uri="{FF2B5EF4-FFF2-40B4-BE49-F238E27FC236}">
                  <a16:creationId xmlns:a16="http://schemas.microsoft.com/office/drawing/2014/main" id="{BB064B00-5CFB-418E-888F-B85F92B16CB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539" y="4715"/>
              <a:ext cx="184" cy="183"/>
            </a:xfrm>
            <a:custGeom>
              <a:avLst/>
              <a:gdLst>
                <a:gd name="T0" fmla="*/ 112 w 159"/>
                <a:gd name="T1" fmla="*/ 18 h 159"/>
                <a:gd name="T2" fmla="*/ 141 w 159"/>
                <a:gd name="T3" fmla="*/ 112 h 159"/>
                <a:gd name="T4" fmla="*/ 47 w 159"/>
                <a:gd name="T5" fmla="*/ 141 h 159"/>
                <a:gd name="T6" fmla="*/ 18 w 159"/>
                <a:gd name="T7" fmla="*/ 47 h 159"/>
                <a:gd name="T8" fmla="*/ 112 w 159"/>
                <a:gd name="T9" fmla="*/ 18 h 159"/>
                <a:gd name="T10" fmla="*/ 48 w 159"/>
                <a:gd name="T11" fmla="*/ 139 h 159"/>
                <a:gd name="T12" fmla="*/ 139 w 159"/>
                <a:gd name="T13" fmla="*/ 111 h 159"/>
                <a:gd name="T14" fmla="*/ 111 w 159"/>
                <a:gd name="T15" fmla="*/ 20 h 159"/>
                <a:gd name="T16" fmla="*/ 19 w 159"/>
                <a:gd name="T17" fmla="*/ 48 h 159"/>
                <a:gd name="T18" fmla="*/ 48 w 159"/>
                <a:gd name="T19" fmla="*/ 139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9" h="159">
                  <a:moveTo>
                    <a:pt x="112" y="18"/>
                  </a:moveTo>
                  <a:cubicBezTo>
                    <a:pt x="146" y="36"/>
                    <a:pt x="159" y="78"/>
                    <a:pt x="141" y="112"/>
                  </a:cubicBezTo>
                  <a:cubicBezTo>
                    <a:pt x="123" y="146"/>
                    <a:pt x="81" y="159"/>
                    <a:pt x="47" y="141"/>
                  </a:cubicBezTo>
                  <a:cubicBezTo>
                    <a:pt x="13" y="123"/>
                    <a:pt x="0" y="81"/>
                    <a:pt x="18" y="47"/>
                  </a:cubicBezTo>
                  <a:cubicBezTo>
                    <a:pt x="35" y="13"/>
                    <a:pt x="78" y="0"/>
                    <a:pt x="112" y="18"/>
                  </a:cubicBezTo>
                  <a:close/>
                  <a:moveTo>
                    <a:pt x="48" y="139"/>
                  </a:moveTo>
                  <a:cubicBezTo>
                    <a:pt x="81" y="157"/>
                    <a:pt x="122" y="144"/>
                    <a:pt x="139" y="111"/>
                  </a:cubicBezTo>
                  <a:cubicBezTo>
                    <a:pt x="156" y="78"/>
                    <a:pt x="144" y="37"/>
                    <a:pt x="111" y="20"/>
                  </a:cubicBezTo>
                  <a:cubicBezTo>
                    <a:pt x="78" y="2"/>
                    <a:pt x="37" y="15"/>
                    <a:pt x="19" y="48"/>
                  </a:cubicBezTo>
                  <a:cubicBezTo>
                    <a:pt x="2" y="81"/>
                    <a:pt x="15" y="122"/>
                    <a:pt x="48" y="13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54" name="Freeform 68">
              <a:extLst>
                <a:ext uri="{FF2B5EF4-FFF2-40B4-BE49-F238E27FC236}">
                  <a16:creationId xmlns:a16="http://schemas.microsoft.com/office/drawing/2014/main" id="{34F1E720-13BC-46CE-895A-E56A65CCD24F}"/>
                </a:ext>
              </a:extLst>
            </p:cNvPr>
            <p:cNvSpPr>
              <a:spLocks/>
            </p:cNvSpPr>
            <p:nvPr/>
          </p:nvSpPr>
          <p:spPr bwMode="auto">
            <a:xfrm>
              <a:off x="5751" y="4407"/>
              <a:ext cx="87" cy="86"/>
            </a:xfrm>
            <a:custGeom>
              <a:avLst/>
              <a:gdLst>
                <a:gd name="T0" fmla="*/ 8 w 75"/>
                <a:gd name="T1" fmla="*/ 22 h 75"/>
                <a:gd name="T2" fmla="*/ 53 w 75"/>
                <a:gd name="T3" fmla="*/ 8 h 75"/>
                <a:gd name="T4" fmla="*/ 66 w 75"/>
                <a:gd name="T5" fmla="*/ 52 h 75"/>
                <a:gd name="T6" fmla="*/ 22 w 75"/>
                <a:gd name="T7" fmla="*/ 66 h 75"/>
                <a:gd name="T8" fmla="*/ 8 w 75"/>
                <a:gd name="T9" fmla="*/ 2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75">
                  <a:moveTo>
                    <a:pt x="8" y="22"/>
                  </a:moveTo>
                  <a:cubicBezTo>
                    <a:pt x="17" y="6"/>
                    <a:pt x="37" y="0"/>
                    <a:pt x="53" y="8"/>
                  </a:cubicBezTo>
                  <a:cubicBezTo>
                    <a:pt x="69" y="17"/>
                    <a:pt x="75" y="36"/>
                    <a:pt x="66" y="52"/>
                  </a:cubicBezTo>
                  <a:cubicBezTo>
                    <a:pt x="58" y="68"/>
                    <a:pt x="38" y="75"/>
                    <a:pt x="22" y="66"/>
                  </a:cubicBezTo>
                  <a:cubicBezTo>
                    <a:pt x="6" y="58"/>
                    <a:pt x="0" y="38"/>
                    <a:pt x="8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55" name="Freeform 69">
              <a:extLst>
                <a:ext uri="{FF2B5EF4-FFF2-40B4-BE49-F238E27FC236}">
                  <a16:creationId xmlns:a16="http://schemas.microsoft.com/office/drawing/2014/main" id="{FADC5EA5-9EE5-4761-862A-434C1CC0304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731" y="4385"/>
              <a:ext cx="128" cy="129"/>
            </a:xfrm>
            <a:custGeom>
              <a:avLst/>
              <a:gdLst>
                <a:gd name="T0" fmla="*/ 78 w 111"/>
                <a:gd name="T1" fmla="*/ 13 h 112"/>
                <a:gd name="T2" fmla="*/ 99 w 111"/>
                <a:gd name="T3" fmla="*/ 79 h 112"/>
                <a:gd name="T4" fmla="*/ 33 w 111"/>
                <a:gd name="T5" fmla="*/ 99 h 112"/>
                <a:gd name="T6" fmla="*/ 12 w 111"/>
                <a:gd name="T7" fmla="*/ 33 h 112"/>
                <a:gd name="T8" fmla="*/ 78 w 111"/>
                <a:gd name="T9" fmla="*/ 13 h 112"/>
                <a:gd name="T10" fmla="*/ 34 w 111"/>
                <a:gd name="T11" fmla="*/ 97 h 112"/>
                <a:gd name="T12" fmla="*/ 97 w 111"/>
                <a:gd name="T13" fmla="*/ 78 h 112"/>
                <a:gd name="T14" fmla="*/ 77 w 111"/>
                <a:gd name="T15" fmla="*/ 15 h 112"/>
                <a:gd name="T16" fmla="*/ 14 w 111"/>
                <a:gd name="T17" fmla="*/ 34 h 112"/>
                <a:gd name="T18" fmla="*/ 34 w 111"/>
                <a:gd name="T19" fmla="*/ 97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1" h="112">
                  <a:moveTo>
                    <a:pt x="78" y="13"/>
                  </a:moveTo>
                  <a:cubicBezTo>
                    <a:pt x="102" y="25"/>
                    <a:pt x="111" y="55"/>
                    <a:pt x="99" y="79"/>
                  </a:cubicBezTo>
                  <a:cubicBezTo>
                    <a:pt x="86" y="103"/>
                    <a:pt x="56" y="112"/>
                    <a:pt x="33" y="99"/>
                  </a:cubicBezTo>
                  <a:cubicBezTo>
                    <a:pt x="9" y="87"/>
                    <a:pt x="0" y="57"/>
                    <a:pt x="12" y="33"/>
                  </a:cubicBezTo>
                  <a:cubicBezTo>
                    <a:pt x="25" y="10"/>
                    <a:pt x="54" y="0"/>
                    <a:pt x="78" y="13"/>
                  </a:cubicBezTo>
                  <a:close/>
                  <a:moveTo>
                    <a:pt x="34" y="97"/>
                  </a:moveTo>
                  <a:cubicBezTo>
                    <a:pt x="56" y="109"/>
                    <a:pt x="85" y="101"/>
                    <a:pt x="97" y="78"/>
                  </a:cubicBezTo>
                  <a:cubicBezTo>
                    <a:pt x="109" y="55"/>
                    <a:pt x="100" y="27"/>
                    <a:pt x="77" y="15"/>
                  </a:cubicBezTo>
                  <a:cubicBezTo>
                    <a:pt x="54" y="3"/>
                    <a:pt x="26" y="12"/>
                    <a:pt x="14" y="34"/>
                  </a:cubicBezTo>
                  <a:cubicBezTo>
                    <a:pt x="2" y="57"/>
                    <a:pt x="11" y="85"/>
                    <a:pt x="34" y="9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56" name="Freeform 70">
              <a:extLst>
                <a:ext uri="{FF2B5EF4-FFF2-40B4-BE49-F238E27FC236}">
                  <a16:creationId xmlns:a16="http://schemas.microsoft.com/office/drawing/2014/main" id="{B799850B-C9F1-467D-810F-0440915ECDD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703" y="4357"/>
              <a:ext cx="183" cy="185"/>
            </a:xfrm>
            <a:custGeom>
              <a:avLst/>
              <a:gdLst>
                <a:gd name="T0" fmla="*/ 112 w 159"/>
                <a:gd name="T1" fmla="*/ 18 h 160"/>
                <a:gd name="T2" fmla="*/ 141 w 159"/>
                <a:gd name="T3" fmla="*/ 113 h 160"/>
                <a:gd name="T4" fmla="*/ 47 w 159"/>
                <a:gd name="T5" fmla="*/ 142 h 160"/>
                <a:gd name="T6" fmla="*/ 18 w 159"/>
                <a:gd name="T7" fmla="*/ 48 h 160"/>
                <a:gd name="T8" fmla="*/ 112 w 159"/>
                <a:gd name="T9" fmla="*/ 18 h 160"/>
                <a:gd name="T10" fmla="*/ 48 w 159"/>
                <a:gd name="T11" fmla="*/ 140 h 160"/>
                <a:gd name="T12" fmla="*/ 139 w 159"/>
                <a:gd name="T13" fmla="*/ 112 h 160"/>
                <a:gd name="T14" fmla="*/ 111 w 159"/>
                <a:gd name="T15" fmla="*/ 20 h 160"/>
                <a:gd name="T16" fmla="*/ 19 w 159"/>
                <a:gd name="T17" fmla="*/ 49 h 160"/>
                <a:gd name="T18" fmla="*/ 48 w 159"/>
                <a:gd name="T19" fmla="*/ 14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9" h="160">
                  <a:moveTo>
                    <a:pt x="112" y="18"/>
                  </a:moveTo>
                  <a:cubicBezTo>
                    <a:pt x="146" y="36"/>
                    <a:pt x="159" y="79"/>
                    <a:pt x="141" y="113"/>
                  </a:cubicBezTo>
                  <a:cubicBezTo>
                    <a:pt x="123" y="147"/>
                    <a:pt x="81" y="160"/>
                    <a:pt x="47" y="142"/>
                  </a:cubicBezTo>
                  <a:cubicBezTo>
                    <a:pt x="13" y="124"/>
                    <a:pt x="0" y="82"/>
                    <a:pt x="18" y="48"/>
                  </a:cubicBezTo>
                  <a:cubicBezTo>
                    <a:pt x="36" y="14"/>
                    <a:pt x="78" y="0"/>
                    <a:pt x="112" y="18"/>
                  </a:cubicBezTo>
                  <a:close/>
                  <a:moveTo>
                    <a:pt x="48" y="140"/>
                  </a:moveTo>
                  <a:cubicBezTo>
                    <a:pt x="81" y="157"/>
                    <a:pt x="122" y="145"/>
                    <a:pt x="139" y="112"/>
                  </a:cubicBezTo>
                  <a:cubicBezTo>
                    <a:pt x="157" y="79"/>
                    <a:pt x="144" y="38"/>
                    <a:pt x="111" y="20"/>
                  </a:cubicBezTo>
                  <a:cubicBezTo>
                    <a:pt x="78" y="3"/>
                    <a:pt x="37" y="16"/>
                    <a:pt x="19" y="49"/>
                  </a:cubicBezTo>
                  <a:cubicBezTo>
                    <a:pt x="2" y="82"/>
                    <a:pt x="15" y="123"/>
                    <a:pt x="48" y="1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57" name="Freeform 71">
              <a:extLst>
                <a:ext uri="{FF2B5EF4-FFF2-40B4-BE49-F238E27FC236}">
                  <a16:creationId xmlns:a16="http://schemas.microsoft.com/office/drawing/2014/main" id="{61031770-7A9F-4D70-BFED-D50F70355D8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542" y="4789"/>
              <a:ext cx="511" cy="424"/>
            </a:xfrm>
            <a:custGeom>
              <a:avLst/>
              <a:gdLst>
                <a:gd name="T0" fmla="*/ 0 w 511"/>
                <a:gd name="T1" fmla="*/ 360 h 424"/>
                <a:gd name="T2" fmla="*/ 0 w 511"/>
                <a:gd name="T3" fmla="*/ 359 h 424"/>
                <a:gd name="T4" fmla="*/ 170 w 511"/>
                <a:gd name="T5" fmla="*/ 0 h 424"/>
                <a:gd name="T6" fmla="*/ 511 w 511"/>
                <a:gd name="T7" fmla="*/ 424 h 424"/>
                <a:gd name="T8" fmla="*/ 0 w 511"/>
                <a:gd name="T9" fmla="*/ 360 h 424"/>
                <a:gd name="T10" fmla="*/ 171 w 511"/>
                <a:gd name="T11" fmla="*/ 5 h 424"/>
                <a:gd name="T12" fmla="*/ 4 w 511"/>
                <a:gd name="T13" fmla="*/ 358 h 424"/>
                <a:gd name="T14" fmla="*/ 506 w 511"/>
                <a:gd name="T15" fmla="*/ 421 h 424"/>
                <a:gd name="T16" fmla="*/ 171 w 511"/>
                <a:gd name="T17" fmla="*/ 5 h 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11" h="424">
                  <a:moveTo>
                    <a:pt x="0" y="360"/>
                  </a:moveTo>
                  <a:lnTo>
                    <a:pt x="0" y="359"/>
                  </a:lnTo>
                  <a:lnTo>
                    <a:pt x="170" y="0"/>
                  </a:lnTo>
                  <a:lnTo>
                    <a:pt x="511" y="424"/>
                  </a:lnTo>
                  <a:lnTo>
                    <a:pt x="0" y="360"/>
                  </a:lnTo>
                  <a:close/>
                  <a:moveTo>
                    <a:pt x="171" y="5"/>
                  </a:moveTo>
                  <a:lnTo>
                    <a:pt x="4" y="358"/>
                  </a:lnTo>
                  <a:lnTo>
                    <a:pt x="506" y="421"/>
                  </a:lnTo>
                  <a:lnTo>
                    <a:pt x="171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58" name="Freeform 72">
              <a:extLst>
                <a:ext uri="{FF2B5EF4-FFF2-40B4-BE49-F238E27FC236}">
                  <a16:creationId xmlns:a16="http://schemas.microsoft.com/office/drawing/2014/main" id="{035677FB-BD50-4543-AF88-F1985DB9E96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709" y="4789"/>
              <a:ext cx="723" cy="424"/>
            </a:xfrm>
            <a:custGeom>
              <a:avLst/>
              <a:gdLst>
                <a:gd name="T0" fmla="*/ 341 w 723"/>
                <a:gd name="T1" fmla="*/ 424 h 424"/>
                <a:gd name="T2" fmla="*/ 340 w 723"/>
                <a:gd name="T3" fmla="*/ 423 h 424"/>
                <a:gd name="T4" fmla="*/ 0 w 723"/>
                <a:gd name="T5" fmla="*/ 0 h 424"/>
                <a:gd name="T6" fmla="*/ 723 w 723"/>
                <a:gd name="T7" fmla="*/ 287 h 424"/>
                <a:gd name="T8" fmla="*/ 720 w 723"/>
                <a:gd name="T9" fmla="*/ 289 h 424"/>
                <a:gd name="T10" fmla="*/ 341 w 723"/>
                <a:gd name="T11" fmla="*/ 424 h 424"/>
                <a:gd name="T12" fmla="*/ 8 w 723"/>
                <a:gd name="T13" fmla="*/ 6 h 424"/>
                <a:gd name="T14" fmla="*/ 342 w 723"/>
                <a:gd name="T15" fmla="*/ 421 h 424"/>
                <a:gd name="T16" fmla="*/ 716 w 723"/>
                <a:gd name="T17" fmla="*/ 287 h 424"/>
                <a:gd name="T18" fmla="*/ 8 w 723"/>
                <a:gd name="T19" fmla="*/ 6 h 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23" h="424">
                  <a:moveTo>
                    <a:pt x="341" y="424"/>
                  </a:moveTo>
                  <a:lnTo>
                    <a:pt x="340" y="423"/>
                  </a:lnTo>
                  <a:lnTo>
                    <a:pt x="0" y="0"/>
                  </a:lnTo>
                  <a:lnTo>
                    <a:pt x="723" y="287"/>
                  </a:lnTo>
                  <a:lnTo>
                    <a:pt x="720" y="289"/>
                  </a:lnTo>
                  <a:lnTo>
                    <a:pt x="341" y="424"/>
                  </a:lnTo>
                  <a:close/>
                  <a:moveTo>
                    <a:pt x="8" y="6"/>
                  </a:moveTo>
                  <a:lnTo>
                    <a:pt x="342" y="421"/>
                  </a:lnTo>
                  <a:lnTo>
                    <a:pt x="716" y="287"/>
                  </a:lnTo>
                  <a:lnTo>
                    <a:pt x="8" y="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59" name="Freeform 73">
              <a:extLst>
                <a:ext uri="{FF2B5EF4-FFF2-40B4-BE49-F238E27FC236}">
                  <a16:creationId xmlns:a16="http://schemas.microsoft.com/office/drawing/2014/main" id="{111D511D-DCBD-487A-8244-5F44945FC03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710" y="4542"/>
              <a:ext cx="720" cy="537"/>
            </a:xfrm>
            <a:custGeom>
              <a:avLst/>
              <a:gdLst>
                <a:gd name="T0" fmla="*/ 720 w 720"/>
                <a:gd name="T1" fmla="*/ 537 h 537"/>
                <a:gd name="T2" fmla="*/ 718 w 720"/>
                <a:gd name="T3" fmla="*/ 536 h 537"/>
                <a:gd name="T4" fmla="*/ 0 w 720"/>
                <a:gd name="T5" fmla="*/ 250 h 537"/>
                <a:gd name="T6" fmla="*/ 2 w 720"/>
                <a:gd name="T7" fmla="*/ 249 h 537"/>
                <a:gd name="T8" fmla="*/ 472 w 720"/>
                <a:gd name="T9" fmla="*/ 0 h 537"/>
                <a:gd name="T10" fmla="*/ 720 w 720"/>
                <a:gd name="T11" fmla="*/ 537 h 537"/>
                <a:gd name="T12" fmla="*/ 5 w 720"/>
                <a:gd name="T13" fmla="*/ 250 h 537"/>
                <a:gd name="T14" fmla="*/ 716 w 720"/>
                <a:gd name="T15" fmla="*/ 532 h 537"/>
                <a:gd name="T16" fmla="*/ 471 w 720"/>
                <a:gd name="T17" fmla="*/ 3 h 537"/>
                <a:gd name="T18" fmla="*/ 5 w 720"/>
                <a:gd name="T19" fmla="*/ 250 h 5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20" h="537">
                  <a:moveTo>
                    <a:pt x="720" y="537"/>
                  </a:moveTo>
                  <a:lnTo>
                    <a:pt x="718" y="536"/>
                  </a:lnTo>
                  <a:lnTo>
                    <a:pt x="0" y="250"/>
                  </a:lnTo>
                  <a:lnTo>
                    <a:pt x="2" y="249"/>
                  </a:lnTo>
                  <a:lnTo>
                    <a:pt x="472" y="0"/>
                  </a:lnTo>
                  <a:lnTo>
                    <a:pt x="720" y="537"/>
                  </a:lnTo>
                  <a:close/>
                  <a:moveTo>
                    <a:pt x="5" y="250"/>
                  </a:moveTo>
                  <a:lnTo>
                    <a:pt x="716" y="532"/>
                  </a:lnTo>
                  <a:lnTo>
                    <a:pt x="471" y="3"/>
                  </a:lnTo>
                  <a:lnTo>
                    <a:pt x="5" y="25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60" name="Freeform 74">
              <a:extLst>
                <a:ext uri="{FF2B5EF4-FFF2-40B4-BE49-F238E27FC236}">
                  <a16:creationId xmlns:a16="http://schemas.microsoft.com/office/drawing/2014/main" id="{69A72497-2EBA-461E-86D6-2B5F3F292E5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179" y="4542"/>
              <a:ext cx="624" cy="537"/>
            </a:xfrm>
            <a:custGeom>
              <a:avLst/>
              <a:gdLst>
                <a:gd name="T0" fmla="*/ 249 w 624"/>
                <a:gd name="T1" fmla="*/ 537 h 537"/>
                <a:gd name="T2" fmla="*/ 248 w 624"/>
                <a:gd name="T3" fmla="*/ 534 h 537"/>
                <a:gd name="T4" fmla="*/ 0 w 624"/>
                <a:gd name="T5" fmla="*/ 0 h 537"/>
                <a:gd name="T6" fmla="*/ 2 w 624"/>
                <a:gd name="T7" fmla="*/ 1 h 537"/>
                <a:gd name="T8" fmla="*/ 624 w 624"/>
                <a:gd name="T9" fmla="*/ 154 h 537"/>
                <a:gd name="T10" fmla="*/ 622 w 624"/>
                <a:gd name="T11" fmla="*/ 155 h 537"/>
                <a:gd name="T12" fmla="*/ 249 w 624"/>
                <a:gd name="T13" fmla="*/ 537 h 537"/>
                <a:gd name="T14" fmla="*/ 5 w 624"/>
                <a:gd name="T15" fmla="*/ 3 h 537"/>
                <a:gd name="T16" fmla="*/ 250 w 624"/>
                <a:gd name="T17" fmla="*/ 532 h 537"/>
                <a:gd name="T18" fmla="*/ 619 w 624"/>
                <a:gd name="T19" fmla="*/ 155 h 537"/>
                <a:gd name="T20" fmla="*/ 5 w 624"/>
                <a:gd name="T21" fmla="*/ 3 h 5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24" h="537">
                  <a:moveTo>
                    <a:pt x="249" y="537"/>
                  </a:moveTo>
                  <a:lnTo>
                    <a:pt x="248" y="534"/>
                  </a:lnTo>
                  <a:lnTo>
                    <a:pt x="0" y="0"/>
                  </a:lnTo>
                  <a:lnTo>
                    <a:pt x="2" y="1"/>
                  </a:lnTo>
                  <a:lnTo>
                    <a:pt x="624" y="154"/>
                  </a:lnTo>
                  <a:lnTo>
                    <a:pt x="622" y="155"/>
                  </a:lnTo>
                  <a:lnTo>
                    <a:pt x="249" y="537"/>
                  </a:lnTo>
                  <a:close/>
                  <a:moveTo>
                    <a:pt x="5" y="3"/>
                  </a:moveTo>
                  <a:lnTo>
                    <a:pt x="250" y="532"/>
                  </a:lnTo>
                  <a:lnTo>
                    <a:pt x="619" y="155"/>
                  </a:lnTo>
                  <a:lnTo>
                    <a:pt x="5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61" name="Freeform 75">
              <a:extLst>
                <a:ext uri="{FF2B5EF4-FFF2-40B4-BE49-F238E27FC236}">
                  <a16:creationId xmlns:a16="http://schemas.microsoft.com/office/drawing/2014/main" id="{9D840FDC-5FB5-4BBA-BBE4-C26DE179ADB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613" y="4051"/>
              <a:ext cx="593" cy="495"/>
            </a:xfrm>
            <a:custGeom>
              <a:avLst/>
              <a:gdLst>
                <a:gd name="T0" fmla="*/ 569 w 593"/>
                <a:gd name="T1" fmla="*/ 495 h 495"/>
                <a:gd name="T2" fmla="*/ 567 w 593"/>
                <a:gd name="T3" fmla="*/ 494 h 495"/>
                <a:gd name="T4" fmla="*/ 0 w 593"/>
                <a:gd name="T5" fmla="*/ 0 h 495"/>
                <a:gd name="T6" fmla="*/ 593 w 593"/>
                <a:gd name="T7" fmla="*/ 190 h 495"/>
                <a:gd name="T8" fmla="*/ 569 w 593"/>
                <a:gd name="T9" fmla="*/ 495 h 495"/>
                <a:gd name="T10" fmla="*/ 11 w 593"/>
                <a:gd name="T11" fmla="*/ 6 h 495"/>
                <a:gd name="T12" fmla="*/ 567 w 593"/>
                <a:gd name="T13" fmla="*/ 491 h 495"/>
                <a:gd name="T14" fmla="*/ 590 w 593"/>
                <a:gd name="T15" fmla="*/ 191 h 495"/>
                <a:gd name="T16" fmla="*/ 11 w 593"/>
                <a:gd name="T17" fmla="*/ 6 h 4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93" h="495">
                  <a:moveTo>
                    <a:pt x="569" y="495"/>
                  </a:moveTo>
                  <a:lnTo>
                    <a:pt x="567" y="494"/>
                  </a:lnTo>
                  <a:lnTo>
                    <a:pt x="0" y="0"/>
                  </a:lnTo>
                  <a:lnTo>
                    <a:pt x="593" y="190"/>
                  </a:lnTo>
                  <a:lnTo>
                    <a:pt x="569" y="495"/>
                  </a:lnTo>
                  <a:close/>
                  <a:moveTo>
                    <a:pt x="11" y="6"/>
                  </a:moveTo>
                  <a:lnTo>
                    <a:pt x="567" y="491"/>
                  </a:lnTo>
                  <a:lnTo>
                    <a:pt x="590" y="191"/>
                  </a:lnTo>
                  <a:lnTo>
                    <a:pt x="11" y="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62" name="Freeform 76">
              <a:extLst>
                <a:ext uri="{FF2B5EF4-FFF2-40B4-BE49-F238E27FC236}">
                  <a16:creationId xmlns:a16="http://schemas.microsoft.com/office/drawing/2014/main" id="{8058A453-C022-4682-A154-C52E4AD5B6D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615" y="4050"/>
              <a:ext cx="571" cy="496"/>
            </a:xfrm>
            <a:custGeom>
              <a:avLst/>
              <a:gdLst>
                <a:gd name="T0" fmla="*/ 571 w 571"/>
                <a:gd name="T1" fmla="*/ 496 h 496"/>
                <a:gd name="T2" fmla="*/ 175 w 571"/>
                <a:gd name="T3" fmla="*/ 419 h 496"/>
                <a:gd name="T4" fmla="*/ 175 w 571"/>
                <a:gd name="T5" fmla="*/ 418 h 496"/>
                <a:gd name="T6" fmla="*/ 0 w 571"/>
                <a:gd name="T7" fmla="*/ 0 h 496"/>
                <a:gd name="T8" fmla="*/ 571 w 571"/>
                <a:gd name="T9" fmla="*/ 496 h 496"/>
                <a:gd name="T10" fmla="*/ 178 w 571"/>
                <a:gd name="T11" fmla="*/ 417 h 496"/>
                <a:gd name="T12" fmla="*/ 562 w 571"/>
                <a:gd name="T13" fmla="*/ 492 h 496"/>
                <a:gd name="T14" fmla="*/ 7 w 571"/>
                <a:gd name="T15" fmla="*/ 9 h 496"/>
                <a:gd name="T16" fmla="*/ 178 w 571"/>
                <a:gd name="T17" fmla="*/ 417 h 4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71" h="496">
                  <a:moveTo>
                    <a:pt x="571" y="496"/>
                  </a:moveTo>
                  <a:lnTo>
                    <a:pt x="175" y="419"/>
                  </a:lnTo>
                  <a:lnTo>
                    <a:pt x="175" y="418"/>
                  </a:lnTo>
                  <a:lnTo>
                    <a:pt x="0" y="0"/>
                  </a:lnTo>
                  <a:lnTo>
                    <a:pt x="571" y="496"/>
                  </a:lnTo>
                  <a:close/>
                  <a:moveTo>
                    <a:pt x="178" y="417"/>
                  </a:moveTo>
                  <a:lnTo>
                    <a:pt x="562" y="492"/>
                  </a:lnTo>
                  <a:lnTo>
                    <a:pt x="7" y="9"/>
                  </a:lnTo>
                  <a:lnTo>
                    <a:pt x="178" y="41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63" name="Freeform 77">
              <a:extLst>
                <a:ext uri="{FF2B5EF4-FFF2-40B4-BE49-F238E27FC236}">
                  <a16:creationId xmlns:a16="http://schemas.microsoft.com/office/drawing/2014/main" id="{DCE4872E-7C20-4E17-A6D7-8AF4233CDDC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711" y="4467"/>
              <a:ext cx="474" cy="327"/>
            </a:xfrm>
            <a:custGeom>
              <a:avLst/>
              <a:gdLst>
                <a:gd name="T0" fmla="*/ 0 w 474"/>
                <a:gd name="T1" fmla="*/ 327 h 327"/>
                <a:gd name="T2" fmla="*/ 79 w 474"/>
                <a:gd name="T3" fmla="*/ 0 h 327"/>
                <a:gd name="T4" fmla="*/ 474 w 474"/>
                <a:gd name="T5" fmla="*/ 76 h 327"/>
                <a:gd name="T6" fmla="*/ 471 w 474"/>
                <a:gd name="T7" fmla="*/ 78 h 327"/>
                <a:gd name="T8" fmla="*/ 0 w 474"/>
                <a:gd name="T9" fmla="*/ 327 h 327"/>
                <a:gd name="T10" fmla="*/ 82 w 474"/>
                <a:gd name="T11" fmla="*/ 2 h 327"/>
                <a:gd name="T12" fmla="*/ 3 w 474"/>
                <a:gd name="T13" fmla="*/ 322 h 327"/>
                <a:gd name="T14" fmla="*/ 467 w 474"/>
                <a:gd name="T15" fmla="*/ 77 h 327"/>
                <a:gd name="T16" fmla="*/ 82 w 474"/>
                <a:gd name="T17" fmla="*/ 2 h 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74" h="327">
                  <a:moveTo>
                    <a:pt x="0" y="327"/>
                  </a:moveTo>
                  <a:lnTo>
                    <a:pt x="79" y="0"/>
                  </a:lnTo>
                  <a:lnTo>
                    <a:pt x="474" y="76"/>
                  </a:lnTo>
                  <a:lnTo>
                    <a:pt x="471" y="78"/>
                  </a:lnTo>
                  <a:lnTo>
                    <a:pt x="0" y="327"/>
                  </a:lnTo>
                  <a:close/>
                  <a:moveTo>
                    <a:pt x="82" y="2"/>
                  </a:moveTo>
                  <a:lnTo>
                    <a:pt x="3" y="322"/>
                  </a:lnTo>
                  <a:lnTo>
                    <a:pt x="467" y="77"/>
                  </a:lnTo>
                  <a:lnTo>
                    <a:pt x="82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64" name="Freeform 78">
              <a:extLst>
                <a:ext uri="{FF2B5EF4-FFF2-40B4-BE49-F238E27FC236}">
                  <a16:creationId xmlns:a16="http://schemas.microsoft.com/office/drawing/2014/main" id="{B91F1055-CAF6-4054-A051-05B3A3BDB01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097" y="4466"/>
              <a:ext cx="697" cy="351"/>
            </a:xfrm>
            <a:custGeom>
              <a:avLst/>
              <a:gdLst>
                <a:gd name="T0" fmla="*/ 0 w 697"/>
                <a:gd name="T1" fmla="*/ 351 h 351"/>
                <a:gd name="T2" fmla="*/ 697 w 697"/>
                <a:gd name="T3" fmla="*/ 0 h 351"/>
                <a:gd name="T4" fmla="*/ 616 w 697"/>
                <a:gd name="T5" fmla="*/ 327 h 351"/>
                <a:gd name="T6" fmla="*/ 615 w 697"/>
                <a:gd name="T7" fmla="*/ 327 h 351"/>
                <a:gd name="T8" fmla="*/ 0 w 697"/>
                <a:gd name="T9" fmla="*/ 351 h 351"/>
                <a:gd name="T10" fmla="*/ 692 w 697"/>
                <a:gd name="T11" fmla="*/ 4 h 351"/>
                <a:gd name="T12" fmla="*/ 12 w 697"/>
                <a:gd name="T13" fmla="*/ 348 h 351"/>
                <a:gd name="T14" fmla="*/ 614 w 697"/>
                <a:gd name="T15" fmla="*/ 325 h 351"/>
                <a:gd name="T16" fmla="*/ 692 w 697"/>
                <a:gd name="T17" fmla="*/ 4 h 3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97" h="351">
                  <a:moveTo>
                    <a:pt x="0" y="351"/>
                  </a:moveTo>
                  <a:lnTo>
                    <a:pt x="697" y="0"/>
                  </a:lnTo>
                  <a:lnTo>
                    <a:pt x="616" y="327"/>
                  </a:lnTo>
                  <a:lnTo>
                    <a:pt x="615" y="327"/>
                  </a:lnTo>
                  <a:lnTo>
                    <a:pt x="0" y="351"/>
                  </a:lnTo>
                  <a:close/>
                  <a:moveTo>
                    <a:pt x="692" y="4"/>
                  </a:moveTo>
                  <a:lnTo>
                    <a:pt x="12" y="348"/>
                  </a:lnTo>
                  <a:lnTo>
                    <a:pt x="614" y="325"/>
                  </a:lnTo>
                  <a:lnTo>
                    <a:pt x="692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65" name="Freeform 79">
              <a:extLst>
                <a:ext uri="{FF2B5EF4-FFF2-40B4-BE49-F238E27FC236}">
                  <a16:creationId xmlns:a16="http://schemas.microsoft.com/office/drawing/2014/main" id="{86B8D3B9-5D39-4372-B7E3-3832C2C1C57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00" y="4791"/>
              <a:ext cx="614" cy="359"/>
            </a:xfrm>
            <a:custGeom>
              <a:avLst/>
              <a:gdLst>
                <a:gd name="T0" fmla="*/ 445 w 614"/>
                <a:gd name="T1" fmla="*/ 359 h 359"/>
                <a:gd name="T2" fmla="*/ 444 w 614"/>
                <a:gd name="T3" fmla="*/ 358 h 359"/>
                <a:gd name="T4" fmla="*/ 0 w 614"/>
                <a:gd name="T5" fmla="*/ 24 h 359"/>
                <a:gd name="T6" fmla="*/ 614 w 614"/>
                <a:gd name="T7" fmla="*/ 0 h 359"/>
                <a:gd name="T8" fmla="*/ 613 w 614"/>
                <a:gd name="T9" fmla="*/ 1 h 359"/>
                <a:gd name="T10" fmla="*/ 445 w 614"/>
                <a:gd name="T11" fmla="*/ 359 h 359"/>
                <a:gd name="T12" fmla="*/ 7 w 614"/>
                <a:gd name="T13" fmla="*/ 25 h 359"/>
                <a:gd name="T14" fmla="*/ 444 w 614"/>
                <a:gd name="T15" fmla="*/ 356 h 359"/>
                <a:gd name="T16" fmla="*/ 611 w 614"/>
                <a:gd name="T17" fmla="*/ 2 h 359"/>
                <a:gd name="T18" fmla="*/ 7 w 614"/>
                <a:gd name="T19" fmla="*/ 25 h 3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14" h="359">
                  <a:moveTo>
                    <a:pt x="445" y="359"/>
                  </a:moveTo>
                  <a:lnTo>
                    <a:pt x="444" y="358"/>
                  </a:lnTo>
                  <a:lnTo>
                    <a:pt x="0" y="24"/>
                  </a:lnTo>
                  <a:lnTo>
                    <a:pt x="614" y="0"/>
                  </a:lnTo>
                  <a:lnTo>
                    <a:pt x="613" y="1"/>
                  </a:lnTo>
                  <a:lnTo>
                    <a:pt x="445" y="359"/>
                  </a:lnTo>
                  <a:close/>
                  <a:moveTo>
                    <a:pt x="7" y="25"/>
                  </a:moveTo>
                  <a:lnTo>
                    <a:pt x="444" y="356"/>
                  </a:lnTo>
                  <a:lnTo>
                    <a:pt x="611" y="2"/>
                  </a:lnTo>
                  <a:lnTo>
                    <a:pt x="7" y="2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66" name="Freeform 80">
              <a:extLst>
                <a:ext uri="{FF2B5EF4-FFF2-40B4-BE49-F238E27FC236}">
                  <a16:creationId xmlns:a16="http://schemas.microsoft.com/office/drawing/2014/main" id="{42AD9829-D142-4D00-80BB-0B9C0E38175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057" y="4813"/>
              <a:ext cx="489" cy="634"/>
            </a:xfrm>
            <a:custGeom>
              <a:avLst/>
              <a:gdLst>
                <a:gd name="T0" fmla="*/ 0 w 489"/>
                <a:gd name="T1" fmla="*/ 634 h 634"/>
                <a:gd name="T2" fmla="*/ 45 w 489"/>
                <a:gd name="T3" fmla="*/ 0 h 634"/>
                <a:gd name="T4" fmla="*/ 489 w 489"/>
                <a:gd name="T5" fmla="*/ 335 h 634"/>
                <a:gd name="T6" fmla="*/ 0 w 489"/>
                <a:gd name="T7" fmla="*/ 634 h 634"/>
                <a:gd name="T8" fmla="*/ 47 w 489"/>
                <a:gd name="T9" fmla="*/ 5 h 634"/>
                <a:gd name="T10" fmla="*/ 3 w 489"/>
                <a:gd name="T11" fmla="*/ 630 h 634"/>
                <a:gd name="T12" fmla="*/ 485 w 489"/>
                <a:gd name="T13" fmla="*/ 335 h 634"/>
                <a:gd name="T14" fmla="*/ 47 w 489"/>
                <a:gd name="T15" fmla="*/ 5 h 6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89" h="634">
                  <a:moveTo>
                    <a:pt x="0" y="634"/>
                  </a:moveTo>
                  <a:lnTo>
                    <a:pt x="45" y="0"/>
                  </a:lnTo>
                  <a:lnTo>
                    <a:pt x="489" y="335"/>
                  </a:lnTo>
                  <a:lnTo>
                    <a:pt x="0" y="634"/>
                  </a:lnTo>
                  <a:close/>
                  <a:moveTo>
                    <a:pt x="47" y="5"/>
                  </a:moveTo>
                  <a:lnTo>
                    <a:pt x="3" y="630"/>
                  </a:lnTo>
                  <a:lnTo>
                    <a:pt x="485" y="335"/>
                  </a:lnTo>
                  <a:lnTo>
                    <a:pt x="47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67" name="Freeform 81">
              <a:extLst>
                <a:ext uri="{FF2B5EF4-FFF2-40B4-BE49-F238E27FC236}">
                  <a16:creationId xmlns:a16="http://schemas.microsoft.com/office/drawing/2014/main" id="{95E4FF7C-A49A-48F4-BB7E-2285CB218BC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055" y="5147"/>
              <a:ext cx="538" cy="325"/>
            </a:xfrm>
            <a:custGeom>
              <a:avLst/>
              <a:gdLst>
                <a:gd name="T0" fmla="*/ 0 w 538"/>
                <a:gd name="T1" fmla="*/ 299 h 325"/>
                <a:gd name="T2" fmla="*/ 490 w 538"/>
                <a:gd name="T3" fmla="*/ 0 h 325"/>
                <a:gd name="T4" fmla="*/ 538 w 538"/>
                <a:gd name="T5" fmla="*/ 325 h 325"/>
                <a:gd name="T6" fmla="*/ 0 w 538"/>
                <a:gd name="T7" fmla="*/ 299 h 325"/>
                <a:gd name="T8" fmla="*/ 489 w 538"/>
                <a:gd name="T9" fmla="*/ 3 h 325"/>
                <a:gd name="T10" fmla="*/ 8 w 538"/>
                <a:gd name="T11" fmla="*/ 297 h 325"/>
                <a:gd name="T12" fmla="*/ 536 w 538"/>
                <a:gd name="T13" fmla="*/ 322 h 325"/>
                <a:gd name="T14" fmla="*/ 489 w 538"/>
                <a:gd name="T15" fmla="*/ 3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38" h="325">
                  <a:moveTo>
                    <a:pt x="0" y="299"/>
                  </a:moveTo>
                  <a:lnTo>
                    <a:pt x="490" y="0"/>
                  </a:lnTo>
                  <a:lnTo>
                    <a:pt x="538" y="325"/>
                  </a:lnTo>
                  <a:lnTo>
                    <a:pt x="0" y="299"/>
                  </a:lnTo>
                  <a:close/>
                  <a:moveTo>
                    <a:pt x="489" y="3"/>
                  </a:moveTo>
                  <a:lnTo>
                    <a:pt x="8" y="297"/>
                  </a:lnTo>
                  <a:lnTo>
                    <a:pt x="536" y="322"/>
                  </a:lnTo>
                  <a:lnTo>
                    <a:pt x="489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68" name="Freeform 82">
              <a:extLst>
                <a:ext uri="{FF2B5EF4-FFF2-40B4-BE49-F238E27FC236}">
                  <a16:creationId xmlns:a16="http://schemas.microsoft.com/office/drawing/2014/main" id="{1E56ADCA-326F-42E5-B35F-29C868E9738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013" y="5444"/>
              <a:ext cx="585" cy="281"/>
            </a:xfrm>
            <a:custGeom>
              <a:avLst/>
              <a:gdLst>
                <a:gd name="T0" fmla="*/ 0 w 585"/>
                <a:gd name="T1" fmla="*/ 281 h 281"/>
                <a:gd name="T2" fmla="*/ 44 w 585"/>
                <a:gd name="T3" fmla="*/ 0 h 281"/>
                <a:gd name="T4" fmla="*/ 585 w 585"/>
                <a:gd name="T5" fmla="*/ 25 h 281"/>
                <a:gd name="T6" fmla="*/ 579 w 585"/>
                <a:gd name="T7" fmla="*/ 28 h 281"/>
                <a:gd name="T8" fmla="*/ 0 w 585"/>
                <a:gd name="T9" fmla="*/ 281 h 281"/>
                <a:gd name="T10" fmla="*/ 46 w 585"/>
                <a:gd name="T11" fmla="*/ 2 h 281"/>
                <a:gd name="T12" fmla="*/ 2 w 585"/>
                <a:gd name="T13" fmla="*/ 276 h 281"/>
                <a:gd name="T14" fmla="*/ 573 w 585"/>
                <a:gd name="T15" fmla="*/ 28 h 281"/>
                <a:gd name="T16" fmla="*/ 46 w 585"/>
                <a:gd name="T17" fmla="*/ 2 h 2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85" h="281">
                  <a:moveTo>
                    <a:pt x="0" y="281"/>
                  </a:moveTo>
                  <a:lnTo>
                    <a:pt x="44" y="0"/>
                  </a:lnTo>
                  <a:lnTo>
                    <a:pt x="585" y="25"/>
                  </a:lnTo>
                  <a:lnTo>
                    <a:pt x="579" y="28"/>
                  </a:lnTo>
                  <a:lnTo>
                    <a:pt x="0" y="281"/>
                  </a:lnTo>
                  <a:close/>
                  <a:moveTo>
                    <a:pt x="46" y="2"/>
                  </a:moveTo>
                  <a:lnTo>
                    <a:pt x="2" y="276"/>
                  </a:lnTo>
                  <a:lnTo>
                    <a:pt x="573" y="28"/>
                  </a:lnTo>
                  <a:lnTo>
                    <a:pt x="46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69" name="Freeform 83">
              <a:extLst>
                <a:ext uri="{FF2B5EF4-FFF2-40B4-BE49-F238E27FC236}">
                  <a16:creationId xmlns:a16="http://schemas.microsoft.com/office/drawing/2014/main" id="{7AA12CB9-9C0C-46C5-9D28-253A4BDF3F1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010" y="5469"/>
              <a:ext cx="929" cy="316"/>
            </a:xfrm>
            <a:custGeom>
              <a:avLst/>
              <a:gdLst>
                <a:gd name="T0" fmla="*/ 0 w 929"/>
                <a:gd name="T1" fmla="*/ 255 h 316"/>
                <a:gd name="T2" fmla="*/ 4 w 929"/>
                <a:gd name="T3" fmla="*/ 253 h 316"/>
                <a:gd name="T4" fmla="*/ 582 w 929"/>
                <a:gd name="T5" fmla="*/ 0 h 316"/>
                <a:gd name="T6" fmla="*/ 583 w 929"/>
                <a:gd name="T7" fmla="*/ 0 h 316"/>
                <a:gd name="T8" fmla="*/ 929 w 929"/>
                <a:gd name="T9" fmla="*/ 316 h 316"/>
                <a:gd name="T10" fmla="*/ 926 w 929"/>
                <a:gd name="T11" fmla="*/ 316 h 316"/>
                <a:gd name="T12" fmla="*/ 0 w 929"/>
                <a:gd name="T13" fmla="*/ 255 h 316"/>
                <a:gd name="T14" fmla="*/ 582 w 929"/>
                <a:gd name="T15" fmla="*/ 3 h 316"/>
                <a:gd name="T16" fmla="*/ 10 w 929"/>
                <a:gd name="T17" fmla="*/ 253 h 316"/>
                <a:gd name="T18" fmla="*/ 922 w 929"/>
                <a:gd name="T19" fmla="*/ 314 h 316"/>
                <a:gd name="T20" fmla="*/ 582 w 929"/>
                <a:gd name="T21" fmla="*/ 3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29" h="316">
                  <a:moveTo>
                    <a:pt x="0" y="255"/>
                  </a:moveTo>
                  <a:lnTo>
                    <a:pt x="4" y="253"/>
                  </a:lnTo>
                  <a:lnTo>
                    <a:pt x="582" y="0"/>
                  </a:lnTo>
                  <a:lnTo>
                    <a:pt x="583" y="0"/>
                  </a:lnTo>
                  <a:lnTo>
                    <a:pt x="929" y="316"/>
                  </a:lnTo>
                  <a:lnTo>
                    <a:pt x="926" y="316"/>
                  </a:lnTo>
                  <a:lnTo>
                    <a:pt x="0" y="255"/>
                  </a:lnTo>
                  <a:close/>
                  <a:moveTo>
                    <a:pt x="582" y="3"/>
                  </a:moveTo>
                  <a:lnTo>
                    <a:pt x="10" y="253"/>
                  </a:lnTo>
                  <a:lnTo>
                    <a:pt x="922" y="314"/>
                  </a:lnTo>
                  <a:lnTo>
                    <a:pt x="582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70" name="Freeform 84">
              <a:extLst>
                <a:ext uri="{FF2B5EF4-FFF2-40B4-BE49-F238E27FC236}">
                  <a16:creationId xmlns:a16="http://schemas.microsoft.com/office/drawing/2014/main" id="{6D7622EB-C02F-4712-9339-5938A4D0388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589" y="5468"/>
              <a:ext cx="435" cy="318"/>
            </a:xfrm>
            <a:custGeom>
              <a:avLst/>
              <a:gdLst>
                <a:gd name="T0" fmla="*/ 347 w 435"/>
                <a:gd name="T1" fmla="*/ 318 h 318"/>
                <a:gd name="T2" fmla="*/ 346 w 435"/>
                <a:gd name="T3" fmla="*/ 317 h 318"/>
                <a:gd name="T4" fmla="*/ 0 w 435"/>
                <a:gd name="T5" fmla="*/ 0 h 318"/>
                <a:gd name="T6" fmla="*/ 435 w 435"/>
                <a:gd name="T7" fmla="*/ 70 h 318"/>
                <a:gd name="T8" fmla="*/ 435 w 435"/>
                <a:gd name="T9" fmla="*/ 72 h 318"/>
                <a:gd name="T10" fmla="*/ 347 w 435"/>
                <a:gd name="T11" fmla="*/ 318 h 318"/>
                <a:gd name="T12" fmla="*/ 6 w 435"/>
                <a:gd name="T13" fmla="*/ 5 h 318"/>
                <a:gd name="T14" fmla="*/ 346 w 435"/>
                <a:gd name="T15" fmla="*/ 313 h 318"/>
                <a:gd name="T16" fmla="*/ 433 w 435"/>
                <a:gd name="T17" fmla="*/ 72 h 318"/>
                <a:gd name="T18" fmla="*/ 6 w 435"/>
                <a:gd name="T19" fmla="*/ 5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35" h="318">
                  <a:moveTo>
                    <a:pt x="347" y="318"/>
                  </a:moveTo>
                  <a:lnTo>
                    <a:pt x="346" y="317"/>
                  </a:lnTo>
                  <a:lnTo>
                    <a:pt x="0" y="0"/>
                  </a:lnTo>
                  <a:lnTo>
                    <a:pt x="435" y="70"/>
                  </a:lnTo>
                  <a:lnTo>
                    <a:pt x="435" y="72"/>
                  </a:lnTo>
                  <a:lnTo>
                    <a:pt x="347" y="318"/>
                  </a:lnTo>
                  <a:close/>
                  <a:moveTo>
                    <a:pt x="6" y="5"/>
                  </a:moveTo>
                  <a:lnTo>
                    <a:pt x="346" y="313"/>
                  </a:lnTo>
                  <a:lnTo>
                    <a:pt x="433" y="72"/>
                  </a:lnTo>
                  <a:lnTo>
                    <a:pt x="6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71" name="Freeform 85">
              <a:extLst>
                <a:ext uri="{FF2B5EF4-FFF2-40B4-BE49-F238E27FC236}">
                  <a16:creationId xmlns:a16="http://schemas.microsoft.com/office/drawing/2014/main" id="{62BFFB3C-C74F-4668-B3B9-F9CD35DCA70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933" y="5497"/>
              <a:ext cx="648" cy="289"/>
            </a:xfrm>
            <a:custGeom>
              <a:avLst/>
              <a:gdLst>
                <a:gd name="T0" fmla="*/ 0 w 648"/>
                <a:gd name="T1" fmla="*/ 289 h 289"/>
                <a:gd name="T2" fmla="*/ 89 w 648"/>
                <a:gd name="T3" fmla="*/ 40 h 289"/>
                <a:gd name="T4" fmla="*/ 648 w 648"/>
                <a:gd name="T5" fmla="*/ 0 h 289"/>
                <a:gd name="T6" fmla="*/ 0 w 648"/>
                <a:gd name="T7" fmla="*/ 289 h 289"/>
                <a:gd name="T8" fmla="*/ 91 w 648"/>
                <a:gd name="T9" fmla="*/ 43 h 289"/>
                <a:gd name="T10" fmla="*/ 5 w 648"/>
                <a:gd name="T11" fmla="*/ 284 h 289"/>
                <a:gd name="T12" fmla="*/ 635 w 648"/>
                <a:gd name="T13" fmla="*/ 3 h 289"/>
                <a:gd name="T14" fmla="*/ 91 w 648"/>
                <a:gd name="T15" fmla="*/ 43 h 2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48" h="289">
                  <a:moveTo>
                    <a:pt x="0" y="289"/>
                  </a:moveTo>
                  <a:lnTo>
                    <a:pt x="89" y="40"/>
                  </a:lnTo>
                  <a:lnTo>
                    <a:pt x="648" y="0"/>
                  </a:lnTo>
                  <a:lnTo>
                    <a:pt x="0" y="289"/>
                  </a:lnTo>
                  <a:close/>
                  <a:moveTo>
                    <a:pt x="91" y="43"/>
                  </a:moveTo>
                  <a:lnTo>
                    <a:pt x="5" y="284"/>
                  </a:lnTo>
                  <a:lnTo>
                    <a:pt x="635" y="3"/>
                  </a:lnTo>
                  <a:lnTo>
                    <a:pt x="91" y="4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72" name="Freeform 86">
              <a:extLst>
                <a:ext uri="{FF2B5EF4-FFF2-40B4-BE49-F238E27FC236}">
                  <a16:creationId xmlns:a16="http://schemas.microsoft.com/office/drawing/2014/main" id="{2EE2C9F5-505E-4037-BB53-12F133C8E9A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020" y="5242"/>
              <a:ext cx="558" cy="299"/>
            </a:xfrm>
            <a:custGeom>
              <a:avLst/>
              <a:gdLst>
                <a:gd name="T0" fmla="*/ 0 w 558"/>
                <a:gd name="T1" fmla="*/ 299 h 299"/>
                <a:gd name="T2" fmla="*/ 326 w 558"/>
                <a:gd name="T3" fmla="*/ 0 h 299"/>
                <a:gd name="T4" fmla="*/ 327 w 558"/>
                <a:gd name="T5" fmla="*/ 1 h 299"/>
                <a:gd name="T6" fmla="*/ 558 w 558"/>
                <a:gd name="T7" fmla="*/ 257 h 299"/>
                <a:gd name="T8" fmla="*/ 555 w 558"/>
                <a:gd name="T9" fmla="*/ 257 h 299"/>
                <a:gd name="T10" fmla="*/ 0 w 558"/>
                <a:gd name="T11" fmla="*/ 299 h 299"/>
                <a:gd name="T12" fmla="*/ 326 w 558"/>
                <a:gd name="T13" fmla="*/ 4 h 299"/>
                <a:gd name="T14" fmla="*/ 7 w 558"/>
                <a:gd name="T15" fmla="*/ 295 h 299"/>
                <a:gd name="T16" fmla="*/ 552 w 558"/>
                <a:gd name="T17" fmla="*/ 255 h 299"/>
                <a:gd name="T18" fmla="*/ 326 w 558"/>
                <a:gd name="T19" fmla="*/ 4 h 2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58" h="299">
                  <a:moveTo>
                    <a:pt x="0" y="299"/>
                  </a:moveTo>
                  <a:lnTo>
                    <a:pt x="326" y="0"/>
                  </a:lnTo>
                  <a:lnTo>
                    <a:pt x="327" y="1"/>
                  </a:lnTo>
                  <a:lnTo>
                    <a:pt x="558" y="257"/>
                  </a:lnTo>
                  <a:lnTo>
                    <a:pt x="555" y="257"/>
                  </a:lnTo>
                  <a:lnTo>
                    <a:pt x="0" y="299"/>
                  </a:lnTo>
                  <a:close/>
                  <a:moveTo>
                    <a:pt x="326" y="4"/>
                  </a:moveTo>
                  <a:lnTo>
                    <a:pt x="7" y="295"/>
                  </a:lnTo>
                  <a:lnTo>
                    <a:pt x="552" y="255"/>
                  </a:lnTo>
                  <a:lnTo>
                    <a:pt x="326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73" name="Freeform 87">
              <a:extLst>
                <a:ext uri="{FF2B5EF4-FFF2-40B4-BE49-F238E27FC236}">
                  <a16:creationId xmlns:a16="http://schemas.microsoft.com/office/drawing/2014/main" id="{1A97AB65-825E-4564-813A-000DC877BDE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180" y="4239"/>
              <a:ext cx="625" cy="461"/>
            </a:xfrm>
            <a:custGeom>
              <a:avLst/>
              <a:gdLst>
                <a:gd name="T0" fmla="*/ 625 w 625"/>
                <a:gd name="T1" fmla="*/ 461 h 461"/>
                <a:gd name="T2" fmla="*/ 0 w 625"/>
                <a:gd name="T3" fmla="*/ 306 h 461"/>
                <a:gd name="T4" fmla="*/ 0 w 625"/>
                <a:gd name="T5" fmla="*/ 305 h 461"/>
                <a:gd name="T6" fmla="*/ 23 w 625"/>
                <a:gd name="T7" fmla="*/ 0 h 461"/>
                <a:gd name="T8" fmla="*/ 625 w 625"/>
                <a:gd name="T9" fmla="*/ 461 h 461"/>
                <a:gd name="T10" fmla="*/ 2 w 625"/>
                <a:gd name="T11" fmla="*/ 304 h 461"/>
                <a:gd name="T12" fmla="*/ 615 w 625"/>
                <a:gd name="T13" fmla="*/ 455 h 461"/>
                <a:gd name="T14" fmla="*/ 26 w 625"/>
                <a:gd name="T15" fmla="*/ 4 h 461"/>
                <a:gd name="T16" fmla="*/ 2 w 625"/>
                <a:gd name="T17" fmla="*/ 304 h 4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25" h="461">
                  <a:moveTo>
                    <a:pt x="625" y="461"/>
                  </a:moveTo>
                  <a:lnTo>
                    <a:pt x="0" y="306"/>
                  </a:lnTo>
                  <a:lnTo>
                    <a:pt x="0" y="305"/>
                  </a:lnTo>
                  <a:lnTo>
                    <a:pt x="23" y="0"/>
                  </a:lnTo>
                  <a:lnTo>
                    <a:pt x="625" y="461"/>
                  </a:lnTo>
                  <a:close/>
                  <a:moveTo>
                    <a:pt x="2" y="304"/>
                  </a:moveTo>
                  <a:lnTo>
                    <a:pt x="615" y="455"/>
                  </a:lnTo>
                  <a:lnTo>
                    <a:pt x="26" y="4"/>
                  </a:lnTo>
                  <a:lnTo>
                    <a:pt x="2" y="30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74" name="Freeform 88">
              <a:extLst>
                <a:ext uri="{FF2B5EF4-FFF2-40B4-BE49-F238E27FC236}">
                  <a16:creationId xmlns:a16="http://schemas.microsoft.com/office/drawing/2014/main" id="{B267BC00-245A-4793-96BD-3CF29032101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199" y="4239"/>
              <a:ext cx="911" cy="459"/>
            </a:xfrm>
            <a:custGeom>
              <a:avLst/>
              <a:gdLst>
                <a:gd name="T0" fmla="*/ 602 w 911"/>
                <a:gd name="T1" fmla="*/ 459 h 459"/>
                <a:gd name="T2" fmla="*/ 600 w 911"/>
                <a:gd name="T3" fmla="*/ 458 h 459"/>
                <a:gd name="T4" fmla="*/ 0 w 911"/>
                <a:gd name="T5" fmla="*/ 0 h 459"/>
                <a:gd name="T6" fmla="*/ 911 w 911"/>
                <a:gd name="T7" fmla="*/ 269 h 459"/>
                <a:gd name="T8" fmla="*/ 602 w 911"/>
                <a:gd name="T9" fmla="*/ 459 h 459"/>
                <a:gd name="T10" fmla="*/ 11 w 911"/>
                <a:gd name="T11" fmla="*/ 6 h 459"/>
                <a:gd name="T12" fmla="*/ 602 w 911"/>
                <a:gd name="T13" fmla="*/ 456 h 459"/>
                <a:gd name="T14" fmla="*/ 905 w 911"/>
                <a:gd name="T15" fmla="*/ 271 h 459"/>
                <a:gd name="T16" fmla="*/ 11 w 911"/>
                <a:gd name="T17" fmla="*/ 6 h 4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11" h="459">
                  <a:moveTo>
                    <a:pt x="602" y="459"/>
                  </a:moveTo>
                  <a:lnTo>
                    <a:pt x="600" y="458"/>
                  </a:lnTo>
                  <a:lnTo>
                    <a:pt x="0" y="0"/>
                  </a:lnTo>
                  <a:lnTo>
                    <a:pt x="911" y="269"/>
                  </a:lnTo>
                  <a:lnTo>
                    <a:pt x="602" y="459"/>
                  </a:lnTo>
                  <a:close/>
                  <a:moveTo>
                    <a:pt x="11" y="6"/>
                  </a:moveTo>
                  <a:lnTo>
                    <a:pt x="602" y="456"/>
                  </a:lnTo>
                  <a:lnTo>
                    <a:pt x="905" y="271"/>
                  </a:lnTo>
                  <a:lnTo>
                    <a:pt x="11" y="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75" name="Freeform 89">
              <a:extLst>
                <a:ext uri="{FF2B5EF4-FFF2-40B4-BE49-F238E27FC236}">
                  <a16:creationId xmlns:a16="http://schemas.microsoft.com/office/drawing/2014/main" id="{0C7BEACC-5ABE-45A6-97A1-858B83CAAD1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798" y="4506"/>
              <a:ext cx="309" cy="531"/>
            </a:xfrm>
            <a:custGeom>
              <a:avLst/>
              <a:gdLst>
                <a:gd name="T0" fmla="*/ 286 w 309"/>
                <a:gd name="T1" fmla="*/ 531 h 531"/>
                <a:gd name="T2" fmla="*/ 284 w 309"/>
                <a:gd name="T3" fmla="*/ 529 h 531"/>
                <a:gd name="T4" fmla="*/ 0 w 309"/>
                <a:gd name="T5" fmla="*/ 190 h 531"/>
                <a:gd name="T6" fmla="*/ 1 w 309"/>
                <a:gd name="T7" fmla="*/ 189 h 531"/>
                <a:gd name="T8" fmla="*/ 309 w 309"/>
                <a:gd name="T9" fmla="*/ 0 h 531"/>
                <a:gd name="T10" fmla="*/ 286 w 309"/>
                <a:gd name="T11" fmla="*/ 531 h 531"/>
                <a:gd name="T12" fmla="*/ 4 w 309"/>
                <a:gd name="T13" fmla="*/ 191 h 531"/>
                <a:gd name="T14" fmla="*/ 284 w 309"/>
                <a:gd name="T15" fmla="*/ 524 h 531"/>
                <a:gd name="T16" fmla="*/ 307 w 309"/>
                <a:gd name="T17" fmla="*/ 5 h 531"/>
                <a:gd name="T18" fmla="*/ 4 w 309"/>
                <a:gd name="T19" fmla="*/ 191 h 5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09" h="531">
                  <a:moveTo>
                    <a:pt x="286" y="531"/>
                  </a:moveTo>
                  <a:lnTo>
                    <a:pt x="284" y="529"/>
                  </a:lnTo>
                  <a:lnTo>
                    <a:pt x="0" y="190"/>
                  </a:lnTo>
                  <a:lnTo>
                    <a:pt x="1" y="189"/>
                  </a:lnTo>
                  <a:lnTo>
                    <a:pt x="309" y="0"/>
                  </a:lnTo>
                  <a:lnTo>
                    <a:pt x="286" y="531"/>
                  </a:lnTo>
                  <a:close/>
                  <a:moveTo>
                    <a:pt x="4" y="191"/>
                  </a:moveTo>
                  <a:lnTo>
                    <a:pt x="284" y="524"/>
                  </a:lnTo>
                  <a:lnTo>
                    <a:pt x="307" y="5"/>
                  </a:lnTo>
                  <a:lnTo>
                    <a:pt x="4" y="19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76" name="Freeform 90">
              <a:extLst>
                <a:ext uri="{FF2B5EF4-FFF2-40B4-BE49-F238E27FC236}">
                  <a16:creationId xmlns:a16="http://schemas.microsoft.com/office/drawing/2014/main" id="{D5736D48-0C63-4BFF-B705-351B036ED4F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798" y="4692"/>
              <a:ext cx="286" cy="648"/>
            </a:xfrm>
            <a:custGeom>
              <a:avLst/>
              <a:gdLst>
                <a:gd name="T0" fmla="*/ 128 w 286"/>
                <a:gd name="T1" fmla="*/ 648 h 648"/>
                <a:gd name="T2" fmla="*/ 128 w 286"/>
                <a:gd name="T3" fmla="*/ 645 h 648"/>
                <a:gd name="T4" fmla="*/ 0 w 286"/>
                <a:gd name="T5" fmla="*/ 0 h 648"/>
                <a:gd name="T6" fmla="*/ 286 w 286"/>
                <a:gd name="T7" fmla="*/ 342 h 648"/>
                <a:gd name="T8" fmla="*/ 286 w 286"/>
                <a:gd name="T9" fmla="*/ 343 h 648"/>
                <a:gd name="T10" fmla="*/ 128 w 286"/>
                <a:gd name="T11" fmla="*/ 648 h 648"/>
                <a:gd name="T12" fmla="*/ 5 w 286"/>
                <a:gd name="T13" fmla="*/ 9 h 648"/>
                <a:gd name="T14" fmla="*/ 129 w 286"/>
                <a:gd name="T15" fmla="*/ 640 h 648"/>
                <a:gd name="T16" fmla="*/ 284 w 286"/>
                <a:gd name="T17" fmla="*/ 342 h 648"/>
                <a:gd name="T18" fmla="*/ 5 w 286"/>
                <a:gd name="T19" fmla="*/ 9 h 6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86" h="648">
                  <a:moveTo>
                    <a:pt x="128" y="648"/>
                  </a:moveTo>
                  <a:lnTo>
                    <a:pt x="128" y="645"/>
                  </a:lnTo>
                  <a:lnTo>
                    <a:pt x="0" y="0"/>
                  </a:lnTo>
                  <a:lnTo>
                    <a:pt x="286" y="342"/>
                  </a:lnTo>
                  <a:lnTo>
                    <a:pt x="286" y="343"/>
                  </a:lnTo>
                  <a:lnTo>
                    <a:pt x="128" y="648"/>
                  </a:lnTo>
                  <a:close/>
                  <a:moveTo>
                    <a:pt x="5" y="9"/>
                  </a:moveTo>
                  <a:lnTo>
                    <a:pt x="129" y="640"/>
                  </a:lnTo>
                  <a:lnTo>
                    <a:pt x="284" y="342"/>
                  </a:lnTo>
                  <a:lnTo>
                    <a:pt x="5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77" name="Freeform 91">
              <a:extLst>
                <a:ext uri="{FF2B5EF4-FFF2-40B4-BE49-F238E27FC236}">
                  <a16:creationId xmlns:a16="http://schemas.microsoft.com/office/drawing/2014/main" id="{BC265AED-899B-4AFB-9CD1-FB2C33C0CFF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925" y="5031"/>
              <a:ext cx="570" cy="444"/>
            </a:xfrm>
            <a:custGeom>
              <a:avLst/>
              <a:gdLst>
                <a:gd name="T0" fmla="*/ 570 w 570"/>
                <a:gd name="T1" fmla="*/ 444 h 444"/>
                <a:gd name="T2" fmla="*/ 565 w 570"/>
                <a:gd name="T3" fmla="*/ 443 h 444"/>
                <a:gd name="T4" fmla="*/ 0 w 570"/>
                <a:gd name="T5" fmla="*/ 306 h 444"/>
                <a:gd name="T6" fmla="*/ 158 w 570"/>
                <a:gd name="T7" fmla="*/ 0 h 444"/>
                <a:gd name="T8" fmla="*/ 570 w 570"/>
                <a:gd name="T9" fmla="*/ 444 h 444"/>
                <a:gd name="T10" fmla="*/ 4 w 570"/>
                <a:gd name="T11" fmla="*/ 305 h 444"/>
                <a:gd name="T12" fmla="*/ 562 w 570"/>
                <a:gd name="T13" fmla="*/ 439 h 444"/>
                <a:gd name="T14" fmla="*/ 158 w 570"/>
                <a:gd name="T15" fmla="*/ 5 h 444"/>
                <a:gd name="T16" fmla="*/ 4 w 570"/>
                <a:gd name="T17" fmla="*/ 305 h 4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70" h="444">
                  <a:moveTo>
                    <a:pt x="570" y="444"/>
                  </a:moveTo>
                  <a:lnTo>
                    <a:pt x="565" y="443"/>
                  </a:lnTo>
                  <a:lnTo>
                    <a:pt x="0" y="306"/>
                  </a:lnTo>
                  <a:lnTo>
                    <a:pt x="158" y="0"/>
                  </a:lnTo>
                  <a:lnTo>
                    <a:pt x="570" y="444"/>
                  </a:lnTo>
                  <a:close/>
                  <a:moveTo>
                    <a:pt x="4" y="305"/>
                  </a:moveTo>
                  <a:lnTo>
                    <a:pt x="562" y="439"/>
                  </a:lnTo>
                  <a:lnTo>
                    <a:pt x="158" y="5"/>
                  </a:lnTo>
                  <a:lnTo>
                    <a:pt x="4" y="30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78" name="Freeform 92">
              <a:extLst>
                <a:ext uri="{FF2B5EF4-FFF2-40B4-BE49-F238E27FC236}">
                  <a16:creationId xmlns:a16="http://schemas.microsoft.com/office/drawing/2014/main" id="{6D739958-984C-43FF-A544-C832F93187C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81" y="4943"/>
              <a:ext cx="452" cy="533"/>
            </a:xfrm>
            <a:custGeom>
              <a:avLst/>
              <a:gdLst>
                <a:gd name="T0" fmla="*/ 410 w 452"/>
                <a:gd name="T1" fmla="*/ 533 h 533"/>
                <a:gd name="T2" fmla="*/ 409 w 452"/>
                <a:gd name="T3" fmla="*/ 531 h 533"/>
                <a:gd name="T4" fmla="*/ 0 w 452"/>
                <a:gd name="T5" fmla="*/ 90 h 533"/>
                <a:gd name="T6" fmla="*/ 452 w 452"/>
                <a:gd name="T7" fmla="*/ 0 h 533"/>
                <a:gd name="T8" fmla="*/ 452 w 452"/>
                <a:gd name="T9" fmla="*/ 2 h 533"/>
                <a:gd name="T10" fmla="*/ 410 w 452"/>
                <a:gd name="T11" fmla="*/ 533 h 533"/>
                <a:gd name="T12" fmla="*/ 4 w 452"/>
                <a:gd name="T13" fmla="*/ 92 h 533"/>
                <a:gd name="T14" fmla="*/ 409 w 452"/>
                <a:gd name="T15" fmla="*/ 527 h 533"/>
                <a:gd name="T16" fmla="*/ 450 w 452"/>
                <a:gd name="T17" fmla="*/ 3 h 533"/>
                <a:gd name="T18" fmla="*/ 4 w 452"/>
                <a:gd name="T19" fmla="*/ 92 h 5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52" h="533">
                  <a:moveTo>
                    <a:pt x="410" y="533"/>
                  </a:moveTo>
                  <a:lnTo>
                    <a:pt x="409" y="531"/>
                  </a:lnTo>
                  <a:lnTo>
                    <a:pt x="0" y="90"/>
                  </a:lnTo>
                  <a:lnTo>
                    <a:pt x="452" y="0"/>
                  </a:lnTo>
                  <a:lnTo>
                    <a:pt x="452" y="2"/>
                  </a:lnTo>
                  <a:lnTo>
                    <a:pt x="410" y="533"/>
                  </a:lnTo>
                  <a:close/>
                  <a:moveTo>
                    <a:pt x="4" y="92"/>
                  </a:moveTo>
                  <a:lnTo>
                    <a:pt x="409" y="527"/>
                  </a:lnTo>
                  <a:lnTo>
                    <a:pt x="450" y="3"/>
                  </a:lnTo>
                  <a:lnTo>
                    <a:pt x="4" y="9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79" name="Freeform 93">
              <a:extLst>
                <a:ext uri="{FF2B5EF4-FFF2-40B4-BE49-F238E27FC236}">
                  <a16:creationId xmlns:a16="http://schemas.microsoft.com/office/drawing/2014/main" id="{C4112DE4-6EA3-482B-B513-ED6C6F71D67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81" y="4402"/>
              <a:ext cx="453" cy="634"/>
            </a:xfrm>
            <a:custGeom>
              <a:avLst/>
              <a:gdLst>
                <a:gd name="T0" fmla="*/ 0 w 453"/>
                <a:gd name="T1" fmla="*/ 634 h 634"/>
                <a:gd name="T2" fmla="*/ 1 w 453"/>
                <a:gd name="T3" fmla="*/ 632 h 634"/>
                <a:gd name="T4" fmla="*/ 235 w 453"/>
                <a:gd name="T5" fmla="*/ 0 h 634"/>
                <a:gd name="T6" fmla="*/ 453 w 453"/>
                <a:gd name="T7" fmla="*/ 544 h 634"/>
                <a:gd name="T8" fmla="*/ 0 w 453"/>
                <a:gd name="T9" fmla="*/ 634 h 634"/>
                <a:gd name="T10" fmla="*/ 235 w 453"/>
                <a:gd name="T11" fmla="*/ 7 h 634"/>
                <a:gd name="T12" fmla="*/ 4 w 453"/>
                <a:gd name="T13" fmla="*/ 631 h 634"/>
                <a:gd name="T14" fmla="*/ 450 w 453"/>
                <a:gd name="T15" fmla="*/ 542 h 634"/>
                <a:gd name="T16" fmla="*/ 235 w 453"/>
                <a:gd name="T17" fmla="*/ 7 h 6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53" h="634">
                  <a:moveTo>
                    <a:pt x="0" y="634"/>
                  </a:moveTo>
                  <a:lnTo>
                    <a:pt x="1" y="632"/>
                  </a:lnTo>
                  <a:lnTo>
                    <a:pt x="235" y="0"/>
                  </a:lnTo>
                  <a:lnTo>
                    <a:pt x="453" y="544"/>
                  </a:lnTo>
                  <a:lnTo>
                    <a:pt x="0" y="634"/>
                  </a:lnTo>
                  <a:close/>
                  <a:moveTo>
                    <a:pt x="235" y="7"/>
                  </a:moveTo>
                  <a:lnTo>
                    <a:pt x="4" y="631"/>
                  </a:lnTo>
                  <a:lnTo>
                    <a:pt x="450" y="542"/>
                  </a:lnTo>
                  <a:lnTo>
                    <a:pt x="235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0" name="Freeform 94">
              <a:extLst>
                <a:ext uri="{FF2B5EF4-FFF2-40B4-BE49-F238E27FC236}">
                  <a16:creationId xmlns:a16="http://schemas.microsoft.com/office/drawing/2014/main" id="{56BB8EE7-261A-43B1-81C8-CD66FD5D46A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82" y="4404"/>
              <a:ext cx="236" cy="638"/>
            </a:xfrm>
            <a:custGeom>
              <a:avLst/>
              <a:gdLst>
                <a:gd name="T0" fmla="*/ 0 w 236"/>
                <a:gd name="T1" fmla="*/ 638 h 638"/>
                <a:gd name="T2" fmla="*/ 23 w 236"/>
                <a:gd name="T3" fmla="*/ 104 h 638"/>
                <a:gd name="T4" fmla="*/ 236 w 236"/>
                <a:gd name="T5" fmla="*/ 0 h 638"/>
                <a:gd name="T6" fmla="*/ 235 w 236"/>
                <a:gd name="T7" fmla="*/ 3 h 638"/>
                <a:gd name="T8" fmla="*/ 0 w 236"/>
                <a:gd name="T9" fmla="*/ 638 h 638"/>
                <a:gd name="T10" fmla="*/ 25 w 236"/>
                <a:gd name="T11" fmla="*/ 106 h 638"/>
                <a:gd name="T12" fmla="*/ 3 w 236"/>
                <a:gd name="T13" fmla="*/ 622 h 638"/>
                <a:gd name="T14" fmla="*/ 232 w 236"/>
                <a:gd name="T15" fmla="*/ 4 h 638"/>
                <a:gd name="T16" fmla="*/ 25 w 236"/>
                <a:gd name="T17" fmla="*/ 106 h 6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6" h="638">
                  <a:moveTo>
                    <a:pt x="0" y="638"/>
                  </a:moveTo>
                  <a:lnTo>
                    <a:pt x="23" y="104"/>
                  </a:lnTo>
                  <a:lnTo>
                    <a:pt x="236" y="0"/>
                  </a:lnTo>
                  <a:lnTo>
                    <a:pt x="235" y="3"/>
                  </a:lnTo>
                  <a:lnTo>
                    <a:pt x="0" y="638"/>
                  </a:lnTo>
                  <a:close/>
                  <a:moveTo>
                    <a:pt x="25" y="106"/>
                  </a:moveTo>
                  <a:lnTo>
                    <a:pt x="3" y="622"/>
                  </a:lnTo>
                  <a:lnTo>
                    <a:pt x="232" y="4"/>
                  </a:lnTo>
                  <a:lnTo>
                    <a:pt x="25" y="10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1" name="Freeform 95">
              <a:extLst>
                <a:ext uri="{FF2B5EF4-FFF2-40B4-BE49-F238E27FC236}">
                  <a16:creationId xmlns:a16="http://schemas.microsoft.com/office/drawing/2014/main" id="{A0CF7A26-F68E-4ADE-85F6-393C9EF8E58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894" y="3856"/>
              <a:ext cx="424" cy="655"/>
            </a:xfrm>
            <a:custGeom>
              <a:avLst/>
              <a:gdLst>
                <a:gd name="T0" fmla="*/ 212 w 424"/>
                <a:gd name="T1" fmla="*/ 655 h 655"/>
                <a:gd name="T2" fmla="*/ 211 w 424"/>
                <a:gd name="T3" fmla="*/ 654 h 655"/>
                <a:gd name="T4" fmla="*/ 0 w 424"/>
                <a:gd name="T5" fmla="*/ 0 h 655"/>
                <a:gd name="T6" fmla="*/ 424 w 424"/>
                <a:gd name="T7" fmla="*/ 551 h 655"/>
                <a:gd name="T8" fmla="*/ 212 w 424"/>
                <a:gd name="T9" fmla="*/ 655 h 655"/>
                <a:gd name="T10" fmla="*/ 7 w 424"/>
                <a:gd name="T11" fmla="*/ 13 h 655"/>
                <a:gd name="T12" fmla="*/ 213 w 424"/>
                <a:gd name="T13" fmla="*/ 651 h 655"/>
                <a:gd name="T14" fmla="*/ 420 w 424"/>
                <a:gd name="T15" fmla="*/ 550 h 655"/>
                <a:gd name="T16" fmla="*/ 7 w 424"/>
                <a:gd name="T17" fmla="*/ 13 h 6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24" h="655">
                  <a:moveTo>
                    <a:pt x="212" y="655"/>
                  </a:moveTo>
                  <a:lnTo>
                    <a:pt x="211" y="654"/>
                  </a:lnTo>
                  <a:lnTo>
                    <a:pt x="0" y="0"/>
                  </a:lnTo>
                  <a:lnTo>
                    <a:pt x="424" y="551"/>
                  </a:lnTo>
                  <a:lnTo>
                    <a:pt x="212" y="655"/>
                  </a:lnTo>
                  <a:close/>
                  <a:moveTo>
                    <a:pt x="7" y="13"/>
                  </a:moveTo>
                  <a:lnTo>
                    <a:pt x="213" y="651"/>
                  </a:lnTo>
                  <a:lnTo>
                    <a:pt x="420" y="550"/>
                  </a:lnTo>
                  <a:lnTo>
                    <a:pt x="7" y="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2" name="Freeform 96">
              <a:extLst>
                <a:ext uri="{FF2B5EF4-FFF2-40B4-BE49-F238E27FC236}">
                  <a16:creationId xmlns:a16="http://schemas.microsoft.com/office/drawing/2014/main" id="{98723EE0-412B-48B2-B35F-A14D0965BDF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552" y="3861"/>
              <a:ext cx="557" cy="652"/>
            </a:xfrm>
            <a:custGeom>
              <a:avLst/>
              <a:gdLst>
                <a:gd name="T0" fmla="*/ 557 w 557"/>
                <a:gd name="T1" fmla="*/ 652 h 652"/>
                <a:gd name="T2" fmla="*/ 0 w 557"/>
                <a:gd name="T3" fmla="*/ 154 h 652"/>
                <a:gd name="T4" fmla="*/ 347 w 557"/>
                <a:gd name="T5" fmla="*/ 0 h 652"/>
                <a:gd name="T6" fmla="*/ 347 w 557"/>
                <a:gd name="T7" fmla="*/ 1 h 652"/>
                <a:gd name="T8" fmla="*/ 557 w 557"/>
                <a:gd name="T9" fmla="*/ 652 h 652"/>
                <a:gd name="T10" fmla="*/ 4 w 557"/>
                <a:gd name="T11" fmla="*/ 155 h 652"/>
                <a:gd name="T12" fmla="*/ 552 w 557"/>
                <a:gd name="T13" fmla="*/ 644 h 652"/>
                <a:gd name="T14" fmla="*/ 344 w 557"/>
                <a:gd name="T15" fmla="*/ 3 h 652"/>
                <a:gd name="T16" fmla="*/ 4 w 557"/>
                <a:gd name="T17" fmla="*/ 155 h 6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57" h="652">
                  <a:moveTo>
                    <a:pt x="557" y="652"/>
                  </a:moveTo>
                  <a:lnTo>
                    <a:pt x="0" y="154"/>
                  </a:lnTo>
                  <a:lnTo>
                    <a:pt x="347" y="0"/>
                  </a:lnTo>
                  <a:lnTo>
                    <a:pt x="347" y="1"/>
                  </a:lnTo>
                  <a:lnTo>
                    <a:pt x="557" y="652"/>
                  </a:lnTo>
                  <a:close/>
                  <a:moveTo>
                    <a:pt x="4" y="155"/>
                  </a:moveTo>
                  <a:lnTo>
                    <a:pt x="552" y="644"/>
                  </a:lnTo>
                  <a:lnTo>
                    <a:pt x="344" y="3"/>
                  </a:lnTo>
                  <a:lnTo>
                    <a:pt x="4" y="15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3" name="Freeform 97">
              <a:extLst>
                <a:ext uri="{FF2B5EF4-FFF2-40B4-BE49-F238E27FC236}">
                  <a16:creationId xmlns:a16="http://schemas.microsoft.com/office/drawing/2014/main" id="{69EF4AF2-1BDC-4C2D-BA0F-97C5C0EA89A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553" y="3551"/>
              <a:ext cx="347" cy="467"/>
            </a:xfrm>
            <a:custGeom>
              <a:avLst/>
              <a:gdLst>
                <a:gd name="T0" fmla="*/ 0 w 347"/>
                <a:gd name="T1" fmla="*/ 467 h 467"/>
                <a:gd name="T2" fmla="*/ 0 w 347"/>
                <a:gd name="T3" fmla="*/ 464 h 467"/>
                <a:gd name="T4" fmla="*/ 57 w 347"/>
                <a:gd name="T5" fmla="*/ 0 h 467"/>
                <a:gd name="T6" fmla="*/ 347 w 347"/>
                <a:gd name="T7" fmla="*/ 312 h 467"/>
                <a:gd name="T8" fmla="*/ 344 w 347"/>
                <a:gd name="T9" fmla="*/ 313 h 467"/>
                <a:gd name="T10" fmla="*/ 0 w 347"/>
                <a:gd name="T11" fmla="*/ 467 h 467"/>
                <a:gd name="T12" fmla="*/ 60 w 347"/>
                <a:gd name="T13" fmla="*/ 6 h 467"/>
                <a:gd name="T14" fmla="*/ 3 w 347"/>
                <a:gd name="T15" fmla="*/ 462 h 467"/>
                <a:gd name="T16" fmla="*/ 342 w 347"/>
                <a:gd name="T17" fmla="*/ 311 h 467"/>
                <a:gd name="T18" fmla="*/ 60 w 347"/>
                <a:gd name="T19" fmla="*/ 6 h 4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7" h="467">
                  <a:moveTo>
                    <a:pt x="0" y="467"/>
                  </a:moveTo>
                  <a:lnTo>
                    <a:pt x="0" y="464"/>
                  </a:lnTo>
                  <a:lnTo>
                    <a:pt x="57" y="0"/>
                  </a:lnTo>
                  <a:lnTo>
                    <a:pt x="347" y="312"/>
                  </a:lnTo>
                  <a:lnTo>
                    <a:pt x="344" y="313"/>
                  </a:lnTo>
                  <a:lnTo>
                    <a:pt x="0" y="467"/>
                  </a:lnTo>
                  <a:close/>
                  <a:moveTo>
                    <a:pt x="60" y="6"/>
                  </a:moveTo>
                  <a:lnTo>
                    <a:pt x="3" y="462"/>
                  </a:lnTo>
                  <a:lnTo>
                    <a:pt x="342" y="311"/>
                  </a:lnTo>
                  <a:lnTo>
                    <a:pt x="60" y="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4" name="Freeform 98">
              <a:extLst>
                <a:ext uri="{FF2B5EF4-FFF2-40B4-BE49-F238E27FC236}">
                  <a16:creationId xmlns:a16="http://schemas.microsoft.com/office/drawing/2014/main" id="{2716BEEF-6A88-4DAC-BC51-D0A85FD74C4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018" y="3551"/>
              <a:ext cx="595" cy="465"/>
            </a:xfrm>
            <a:custGeom>
              <a:avLst/>
              <a:gdLst>
                <a:gd name="T0" fmla="*/ 537 w 595"/>
                <a:gd name="T1" fmla="*/ 465 h 465"/>
                <a:gd name="T2" fmla="*/ 536 w 595"/>
                <a:gd name="T3" fmla="*/ 465 h 465"/>
                <a:gd name="T4" fmla="*/ 0 w 595"/>
                <a:gd name="T5" fmla="*/ 372 h 465"/>
                <a:gd name="T6" fmla="*/ 3 w 595"/>
                <a:gd name="T7" fmla="*/ 370 h 465"/>
                <a:gd name="T8" fmla="*/ 595 w 595"/>
                <a:gd name="T9" fmla="*/ 0 h 465"/>
                <a:gd name="T10" fmla="*/ 595 w 595"/>
                <a:gd name="T11" fmla="*/ 2 h 465"/>
                <a:gd name="T12" fmla="*/ 537 w 595"/>
                <a:gd name="T13" fmla="*/ 465 h 465"/>
                <a:gd name="T14" fmla="*/ 6 w 595"/>
                <a:gd name="T15" fmla="*/ 370 h 465"/>
                <a:gd name="T16" fmla="*/ 535 w 595"/>
                <a:gd name="T17" fmla="*/ 463 h 465"/>
                <a:gd name="T18" fmla="*/ 591 w 595"/>
                <a:gd name="T19" fmla="*/ 5 h 465"/>
                <a:gd name="T20" fmla="*/ 6 w 595"/>
                <a:gd name="T21" fmla="*/ 370 h 4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5" h="465">
                  <a:moveTo>
                    <a:pt x="537" y="465"/>
                  </a:moveTo>
                  <a:lnTo>
                    <a:pt x="536" y="465"/>
                  </a:lnTo>
                  <a:lnTo>
                    <a:pt x="0" y="372"/>
                  </a:lnTo>
                  <a:lnTo>
                    <a:pt x="3" y="370"/>
                  </a:lnTo>
                  <a:lnTo>
                    <a:pt x="595" y="0"/>
                  </a:lnTo>
                  <a:lnTo>
                    <a:pt x="595" y="2"/>
                  </a:lnTo>
                  <a:lnTo>
                    <a:pt x="537" y="465"/>
                  </a:lnTo>
                  <a:close/>
                  <a:moveTo>
                    <a:pt x="6" y="370"/>
                  </a:moveTo>
                  <a:lnTo>
                    <a:pt x="535" y="463"/>
                  </a:lnTo>
                  <a:lnTo>
                    <a:pt x="591" y="5"/>
                  </a:lnTo>
                  <a:lnTo>
                    <a:pt x="6" y="37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5" name="Freeform 99">
              <a:extLst>
                <a:ext uri="{FF2B5EF4-FFF2-40B4-BE49-F238E27FC236}">
                  <a16:creationId xmlns:a16="http://schemas.microsoft.com/office/drawing/2014/main" id="{80B922CA-287C-4F3A-B607-47FB81AB26A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845" y="3550"/>
              <a:ext cx="773" cy="373"/>
            </a:xfrm>
            <a:custGeom>
              <a:avLst/>
              <a:gdLst>
                <a:gd name="T0" fmla="*/ 176 w 773"/>
                <a:gd name="T1" fmla="*/ 373 h 373"/>
                <a:gd name="T2" fmla="*/ 0 w 773"/>
                <a:gd name="T3" fmla="*/ 204 h 373"/>
                <a:gd name="T4" fmla="*/ 773 w 773"/>
                <a:gd name="T5" fmla="*/ 0 h 373"/>
                <a:gd name="T6" fmla="*/ 176 w 773"/>
                <a:gd name="T7" fmla="*/ 373 h 373"/>
                <a:gd name="T8" fmla="*/ 4 w 773"/>
                <a:gd name="T9" fmla="*/ 205 h 373"/>
                <a:gd name="T10" fmla="*/ 176 w 773"/>
                <a:gd name="T11" fmla="*/ 371 h 373"/>
                <a:gd name="T12" fmla="*/ 758 w 773"/>
                <a:gd name="T13" fmla="*/ 7 h 373"/>
                <a:gd name="T14" fmla="*/ 4 w 773"/>
                <a:gd name="T15" fmla="*/ 205 h 3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73" h="373">
                  <a:moveTo>
                    <a:pt x="176" y="373"/>
                  </a:moveTo>
                  <a:lnTo>
                    <a:pt x="0" y="204"/>
                  </a:lnTo>
                  <a:lnTo>
                    <a:pt x="773" y="0"/>
                  </a:lnTo>
                  <a:lnTo>
                    <a:pt x="176" y="373"/>
                  </a:lnTo>
                  <a:close/>
                  <a:moveTo>
                    <a:pt x="4" y="205"/>
                  </a:moveTo>
                  <a:lnTo>
                    <a:pt x="176" y="371"/>
                  </a:lnTo>
                  <a:lnTo>
                    <a:pt x="758" y="7"/>
                  </a:lnTo>
                  <a:lnTo>
                    <a:pt x="4" y="20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6" name="Freeform 100">
              <a:extLst>
                <a:ext uri="{FF2B5EF4-FFF2-40B4-BE49-F238E27FC236}">
                  <a16:creationId xmlns:a16="http://schemas.microsoft.com/office/drawing/2014/main" id="{D8899D48-9199-4732-A287-CDB5A78F46E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644" y="3753"/>
              <a:ext cx="380" cy="171"/>
            </a:xfrm>
            <a:custGeom>
              <a:avLst/>
              <a:gdLst>
                <a:gd name="T0" fmla="*/ 0 w 380"/>
                <a:gd name="T1" fmla="*/ 119 h 171"/>
                <a:gd name="T2" fmla="*/ 203 w 380"/>
                <a:gd name="T3" fmla="*/ 0 h 171"/>
                <a:gd name="T4" fmla="*/ 380 w 380"/>
                <a:gd name="T5" fmla="*/ 171 h 171"/>
                <a:gd name="T6" fmla="*/ 0 w 380"/>
                <a:gd name="T7" fmla="*/ 119 h 171"/>
                <a:gd name="T8" fmla="*/ 203 w 380"/>
                <a:gd name="T9" fmla="*/ 3 h 171"/>
                <a:gd name="T10" fmla="*/ 7 w 380"/>
                <a:gd name="T11" fmla="*/ 118 h 171"/>
                <a:gd name="T12" fmla="*/ 374 w 380"/>
                <a:gd name="T13" fmla="*/ 168 h 171"/>
                <a:gd name="T14" fmla="*/ 203 w 380"/>
                <a:gd name="T15" fmla="*/ 3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80" h="171">
                  <a:moveTo>
                    <a:pt x="0" y="119"/>
                  </a:moveTo>
                  <a:lnTo>
                    <a:pt x="203" y="0"/>
                  </a:lnTo>
                  <a:lnTo>
                    <a:pt x="380" y="171"/>
                  </a:lnTo>
                  <a:lnTo>
                    <a:pt x="0" y="119"/>
                  </a:lnTo>
                  <a:close/>
                  <a:moveTo>
                    <a:pt x="203" y="3"/>
                  </a:moveTo>
                  <a:lnTo>
                    <a:pt x="7" y="118"/>
                  </a:lnTo>
                  <a:lnTo>
                    <a:pt x="374" y="168"/>
                  </a:lnTo>
                  <a:lnTo>
                    <a:pt x="203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7" name="Freeform 101">
              <a:extLst>
                <a:ext uri="{FF2B5EF4-FFF2-40B4-BE49-F238E27FC236}">
                  <a16:creationId xmlns:a16="http://schemas.microsoft.com/office/drawing/2014/main" id="{B9AF99E1-013D-42BD-89A9-FB2E8119731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466" y="3345"/>
              <a:ext cx="383" cy="529"/>
            </a:xfrm>
            <a:custGeom>
              <a:avLst/>
              <a:gdLst>
                <a:gd name="T0" fmla="*/ 180 w 383"/>
                <a:gd name="T1" fmla="*/ 529 h 529"/>
                <a:gd name="T2" fmla="*/ 0 w 383"/>
                <a:gd name="T3" fmla="*/ 0 h 529"/>
                <a:gd name="T4" fmla="*/ 383 w 383"/>
                <a:gd name="T5" fmla="*/ 410 h 529"/>
                <a:gd name="T6" fmla="*/ 180 w 383"/>
                <a:gd name="T7" fmla="*/ 529 h 529"/>
                <a:gd name="T8" fmla="*/ 6 w 383"/>
                <a:gd name="T9" fmla="*/ 10 h 529"/>
                <a:gd name="T10" fmla="*/ 183 w 383"/>
                <a:gd name="T11" fmla="*/ 525 h 529"/>
                <a:gd name="T12" fmla="*/ 379 w 383"/>
                <a:gd name="T13" fmla="*/ 409 h 529"/>
                <a:gd name="T14" fmla="*/ 6 w 383"/>
                <a:gd name="T15" fmla="*/ 10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83" h="529">
                  <a:moveTo>
                    <a:pt x="180" y="529"/>
                  </a:moveTo>
                  <a:lnTo>
                    <a:pt x="0" y="0"/>
                  </a:lnTo>
                  <a:lnTo>
                    <a:pt x="383" y="410"/>
                  </a:lnTo>
                  <a:lnTo>
                    <a:pt x="180" y="529"/>
                  </a:lnTo>
                  <a:close/>
                  <a:moveTo>
                    <a:pt x="6" y="10"/>
                  </a:moveTo>
                  <a:lnTo>
                    <a:pt x="183" y="525"/>
                  </a:lnTo>
                  <a:lnTo>
                    <a:pt x="379" y="409"/>
                  </a:lnTo>
                  <a:lnTo>
                    <a:pt x="6" y="1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8" name="Freeform 102">
              <a:extLst>
                <a:ext uri="{FF2B5EF4-FFF2-40B4-BE49-F238E27FC236}">
                  <a16:creationId xmlns:a16="http://schemas.microsoft.com/office/drawing/2014/main" id="{5246765E-DD8F-41AF-9637-9CD07410D5A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22" y="3347"/>
              <a:ext cx="527" cy="695"/>
            </a:xfrm>
            <a:custGeom>
              <a:avLst/>
              <a:gdLst>
                <a:gd name="T0" fmla="*/ 0 w 527"/>
                <a:gd name="T1" fmla="*/ 695 h 695"/>
                <a:gd name="T2" fmla="*/ 348 w 527"/>
                <a:gd name="T3" fmla="*/ 0 h 695"/>
                <a:gd name="T4" fmla="*/ 527 w 527"/>
                <a:gd name="T5" fmla="*/ 525 h 695"/>
                <a:gd name="T6" fmla="*/ 525 w 527"/>
                <a:gd name="T7" fmla="*/ 525 h 695"/>
                <a:gd name="T8" fmla="*/ 0 w 527"/>
                <a:gd name="T9" fmla="*/ 695 h 695"/>
                <a:gd name="T10" fmla="*/ 347 w 527"/>
                <a:gd name="T11" fmla="*/ 7 h 695"/>
                <a:gd name="T12" fmla="*/ 4 w 527"/>
                <a:gd name="T13" fmla="*/ 690 h 695"/>
                <a:gd name="T14" fmla="*/ 524 w 527"/>
                <a:gd name="T15" fmla="*/ 524 h 695"/>
                <a:gd name="T16" fmla="*/ 347 w 527"/>
                <a:gd name="T17" fmla="*/ 7 h 6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27" h="695">
                  <a:moveTo>
                    <a:pt x="0" y="695"/>
                  </a:moveTo>
                  <a:lnTo>
                    <a:pt x="348" y="0"/>
                  </a:lnTo>
                  <a:lnTo>
                    <a:pt x="527" y="525"/>
                  </a:lnTo>
                  <a:lnTo>
                    <a:pt x="525" y="525"/>
                  </a:lnTo>
                  <a:lnTo>
                    <a:pt x="0" y="695"/>
                  </a:lnTo>
                  <a:close/>
                  <a:moveTo>
                    <a:pt x="347" y="7"/>
                  </a:moveTo>
                  <a:lnTo>
                    <a:pt x="4" y="690"/>
                  </a:lnTo>
                  <a:lnTo>
                    <a:pt x="524" y="524"/>
                  </a:lnTo>
                  <a:lnTo>
                    <a:pt x="347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9" name="Freeform 103">
              <a:extLst>
                <a:ext uri="{FF2B5EF4-FFF2-40B4-BE49-F238E27FC236}">
                  <a16:creationId xmlns:a16="http://schemas.microsoft.com/office/drawing/2014/main" id="{257EEBBE-6088-4928-A78F-08F1E71BCB8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22" y="3869"/>
              <a:ext cx="530" cy="514"/>
            </a:xfrm>
            <a:custGeom>
              <a:avLst/>
              <a:gdLst>
                <a:gd name="T0" fmla="*/ 59 w 530"/>
                <a:gd name="T1" fmla="*/ 514 h 514"/>
                <a:gd name="T2" fmla="*/ 0 w 530"/>
                <a:gd name="T3" fmla="*/ 169 h 514"/>
                <a:gd name="T4" fmla="*/ 1 w 530"/>
                <a:gd name="T5" fmla="*/ 169 h 514"/>
                <a:gd name="T6" fmla="*/ 530 w 530"/>
                <a:gd name="T7" fmla="*/ 0 h 514"/>
                <a:gd name="T8" fmla="*/ 59 w 530"/>
                <a:gd name="T9" fmla="*/ 514 h 514"/>
                <a:gd name="T10" fmla="*/ 3 w 530"/>
                <a:gd name="T11" fmla="*/ 172 h 514"/>
                <a:gd name="T12" fmla="*/ 61 w 530"/>
                <a:gd name="T13" fmla="*/ 508 h 514"/>
                <a:gd name="T14" fmla="*/ 522 w 530"/>
                <a:gd name="T15" fmla="*/ 6 h 514"/>
                <a:gd name="T16" fmla="*/ 3 w 530"/>
                <a:gd name="T17" fmla="*/ 172 h 5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30" h="514">
                  <a:moveTo>
                    <a:pt x="59" y="514"/>
                  </a:moveTo>
                  <a:lnTo>
                    <a:pt x="0" y="169"/>
                  </a:lnTo>
                  <a:lnTo>
                    <a:pt x="1" y="169"/>
                  </a:lnTo>
                  <a:lnTo>
                    <a:pt x="530" y="0"/>
                  </a:lnTo>
                  <a:lnTo>
                    <a:pt x="59" y="514"/>
                  </a:lnTo>
                  <a:close/>
                  <a:moveTo>
                    <a:pt x="3" y="172"/>
                  </a:moveTo>
                  <a:lnTo>
                    <a:pt x="61" y="508"/>
                  </a:lnTo>
                  <a:lnTo>
                    <a:pt x="522" y="6"/>
                  </a:lnTo>
                  <a:lnTo>
                    <a:pt x="3" y="17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0" name="Freeform 104">
              <a:extLst>
                <a:ext uri="{FF2B5EF4-FFF2-40B4-BE49-F238E27FC236}">
                  <a16:creationId xmlns:a16="http://schemas.microsoft.com/office/drawing/2014/main" id="{812C8670-6107-4135-9258-200BF12A743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633" y="4037"/>
              <a:ext cx="551" cy="345"/>
            </a:xfrm>
            <a:custGeom>
              <a:avLst/>
              <a:gdLst>
                <a:gd name="T0" fmla="*/ 551 w 551"/>
                <a:gd name="T1" fmla="*/ 345 h 345"/>
                <a:gd name="T2" fmla="*/ 0 w 551"/>
                <a:gd name="T3" fmla="*/ 143 h 345"/>
                <a:gd name="T4" fmla="*/ 492 w 551"/>
                <a:gd name="T5" fmla="*/ 0 h 345"/>
                <a:gd name="T6" fmla="*/ 551 w 551"/>
                <a:gd name="T7" fmla="*/ 345 h 345"/>
                <a:gd name="T8" fmla="*/ 8 w 551"/>
                <a:gd name="T9" fmla="*/ 144 h 345"/>
                <a:gd name="T10" fmla="*/ 547 w 551"/>
                <a:gd name="T11" fmla="*/ 341 h 345"/>
                <a:gd name="T12" fmla="*/ 490 w 551"/>
                <a:gd name="T13" fmla="*/ 4 h 345"/>
                <a:gd name="T14" fmla="*/ 8 w 551"/>
                <a:gd name="T15" fmla="*/ 144 h 3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51" h="345">
                  <a:moveTo>
                    <a:pt x="551" y="345"/>
                  </a:moveTo>
                  <a:lnTo>
                    <a:pt x="0" y="143"/>
                  </a:lnTo>
                  <a:lnTo>
                    <a:pt x="492" y="0"/>
                  </a:lnTo>
                  <a:lnTo>
                    <a:pt x="551" y="345"/>
                  </a:lnTo>
                  <a:close/>
                  <a:moveTo>
                    <a:pt x="8" y="144"/>
                  </a:moveTo>
                  <a:lnTo>
                    <a:pt x="547" y="341"/>
                  </a:lnTo>
                  <a:lnTo>
                    <a:pt x="490" y="4"/>
                  </a:lnTo>
                  <a:lnTo>
                    <a:pt x="8" y="14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1" name="Freeform 105">
              <a:extLst>
                <a:ext uri="{FF2B5EF4-FFF2-40B4-BE49-F238E27FC236}">
                  <a16:creationId xmlns:a16="http://schemas.microsoft.com/office/drawing/2014/main" id="{563CAA0D-5C89-48DF-9330-C8AF36D1583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634" y="3444"/>
              <a:ext cx="491" cy="738"/>
            </a:xfrm>
            <a:custGeom>
              <a:avLst/>
              <a:gdLst>
                <a:gd name="T0" fmla="*/ 0 w 491"/>
                <a:gd name="T1" fmla="*/ 738 h 738"/>
                <a:gd name="T2" fmla="*/ 1 w 491"/>
                <a:gd name="T3" fmla="*/ 736 h 738"/>
                <a:gd name="T4" fmla="*/ 355 w 491"/>
                <a:gd name="T5" fmla="*/ 0 h 738"/>
                <a:gd name="T6" fmla="*/ 491 w 491"/>
                <a:gd name="T7" fmla="*/ 597 h 738"/>
                <a:gd name="T8" fmla="*/ 0 w 491"/>
                <a:gd name="T9" fmla="*/ 738 h 738"/>
                <a:gd name="T10" fmla="*/ 355 w 491"/>
                <a:gd name="T11" fmla="*/ 7 h 738"/>
                <a:gd name="T12" fmla="*/ 4 w 491"/>
                <a:gd name="T13" fmla="*/ 735 h 738"/>
                <a:gd name="T14" fmla="*/ 488 w 491"/>
                <a:gd name="T15" fmla="*/ 594 h 738"/>
                <a:gd name="T16" fmla="*/ 355 w 491"/>
                <a:gd name="T17" fmla="*/ 7 h 7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91" h="738">
                  <a:moveTo>
                    <a:pt x="0" y="738"/>
                  </a:moveTo>
                  <a:lnTo>
                    <a:pt x="1" y="736"/>
                  </a:lnTo>
                  <a:lnTo>
                    <a:pt x="355" y="0"/>
                  </a:lnTo>
                  <a:lnTo>
                    <a:pt x="491" y="597"/>
                  </a:lnTo>
                  <a:lnTo>
                    <a:pt x="0" y="738"/>
                  </a:lnTo>
                  <a:close/>
                  <a:moveTo>
                    <a:pt x="355" y="7"/>
                  </a:moveTo>
                  <a:lnTo>
                    <a:pt x="4" y="735"/>
                  </a:lnTo>
                  <a:lnTo>
                    <a:pt x="488" y="594"/>
                  </a:lnTo>
                  <a:lnTo>
                    <a:pt x="355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2" name="Freeform 106">
              <a:extLst>
                <a:ext uri="{FF2B5EF4-FFF2-40B4-BE49-F238E27FC236}">
                  <a16:creationId xmlns:a16="http://schemas.microsoft.com/office/drawing/2014/main" id="{4D4A71C8-5103-40F8-B726-A07CCA0F482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988" y="3348"/>
              <a:ext cx="483" cy="695"/>
            </a:xfrm>
            <a:custGeom>
              <a:avLst/>
              <a:gdLst>
                <a:gd name="T0" fmla="*/ 135 w 483"/>
                <a:gd name="T1" fmla="*/ 695 h 695"/>
                <a:gd name="T2" fmla="*/ 135 w 483"/>
                <a:gd name="T3" fmla="*/ 691 h 695"/>
                <a:gd name="T4" fmla="*/ 0 w 483"/>
                <a:gd name="T5" fmla="*/ 98 h 695"/>
                <a:gd name="T6" fmla="*/ 483 w 483"/>
                <a:gd name="T7" fmla="*/ 0 h 695"/>
                <a:gd name="T8" fmla="*/ 135 w 483"/>
                <a:gd name="T9" fmla="*/ 695 h 695"/>
                <a:gd name="T10" fmla="*/ 2 w 483"/>
                <a:gd name="T11" fmla="*/ 100 h 695"/>
                <a:gd name="T12" fmla="*/ 136 w 483"/>
                <a:gd name="T13" fmla="*/ 688 h 695"/>
                <a:gd name="T14" fmla="*/ 478 w 483"/>
                <a:gd name="T15" fmla="*/ 4 h 695"/>
                <a:gd name="T16" fmla="*/ 2 w 483"/>
                <a:gd name="T17" fmla="*/ 100 h 6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83" h="695">
                  <a:moveTo>
                    <a:pt x="135" y="695"/>
                  </a:moveTo>
                  <a:lnTo>
                    <a:pt x="135" y="691"/>
                  </a:lnTo>
                  <a:lnTo>
                    <a:pt x="0" y="98"/>
                  </a:lnTo>
                  <a:lnTo>
                    <a:pt x="483" y="0"/>
                  </a:lnTo>
                  <a:lnTo>
                    <a:pt x="135" y="695"/>
                  </a:lnTo>
                  <a:close/>
                  <a:moveTo>
                    <a:pt x="2" y="100"/>
                  </a:moveTo>
                  <a:lnTo>
                    <a:pt x="136" y="688"/>
                  </a:lnTo>
                  <a:lnTo>
                    <a:pt x="478" y="4"/>
                  </a:lnTo>
                  <a:lnTo>
                    <a:pt x="2" y="10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3" name="Freeform 107">
              <a:extLst>
                <a:ext uri="{FF2B5EF4-FFF2-40B4-BE49-F238E27FC236}">
                  <a16:creationId xmlns:a16="http://schemas.microsoft.com/office/drawing/2014/main" id="{CA7EC44A-271C-425E-86FC-0BD7342B66C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462" y="2891"/>
              <a:ext cx="358" cy="539"/>
            </a:xfrm>
            <a:custGeom>
              <a:avLst/>
              <a:gdLst>
                <a:gd name="T0" fmla="*/ 358 w 358"/>
                <a:gd name="T1" fmla="*/ 539 h 539"/>
                <a:gd name="T2" fmla="*/ 5 w 358"/>
                <a:gd name="T3" fmla="*/ 461 h 539"/>
                <a:gd name="T4" fmla="*/ 0 w 358"/>
                <a:gd name="T5" fmla="*/ 0 h 539"/>
                <a:gd name="T6" fmla="*/ 358 w 358"/>
                <a:gd name="T7" fmla="*/ 539 h 539"/>
                <a:gd name="T8" fmla="*/ 8 w 358"/>
                <a:gd name="T9" fmla="*/ 458 h 539"/>
                <a:gd name="T10" fmla="*/ 353 w 358"/>
                <a:gd name="T11" fmla="*/ 534 h 539"/>
                <a:gd name="T12" fmla="*/ 3 w 358"/>
                <a:gd name="T13" fmla="*/ 8 h 539"/>
                <a:gd name="T14" fmla="*/ 8 w 358"/>
                <a:gd name="T15" fmla="*/ 458 h 5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58" h="539">
                  <a:moveTo>
                    <a:pt x="358" y="539"/>
                  </a:moveTo>
                  <a:lnTo>
                    <a:pt x="5" y="461"/>
                  </a:lnTo>
                  <a:lnTo>
                    <a:pt x="0" y="0"/>
                  </a:lnTo>
                  <a:lnTo>
                    <a:pt x="358" y="539"/>
                  </a:lnTo>
                  <a:close/>
                  <a:moveTo>
                    <a:pt x="8" y="458"/>
                  </a:moveTo>
                  <a:lnTo>
                    <a:pt x="353" y="534"/>
                  </a:lnTo>
                  <a:lnTo>
                    <a:pt x="3" y="8"/>
                  </a:lnTo>
                  <a:lnTo>
                    <a:pt x="8" y="45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4" name="Freeform 108">
              <a:extLst>
                <a:ext uri="{FF2B5EF4-FFF2-40B4-BE49-F238E27FC236}">
                  <a16:creationId xmlns:a16="http://schemas.microsoft.com/office/drawing/2014/main" id="{D84667AC-E563-4EBD-9547-7EB9AFBF2F4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462" y="3347"/>
              <a:ext cx="441" cy="265"/>
            </a:xfrm>
            <a:custGeom>
              <a:avLst/>
              <a:gdLst>
                <a:gd name="T0" fmla="*/ 441 w 441"/>
                <a:gd name="T1" fmla="*/ 265 h 265"/>
                <a:gd name="T2" fmla="*/ 0 w 441"/>
                <a:gd name="T3" fmla="*/ 0 h 265"/>
                <a:gd name="T4" fmla="*/ 356 w 441"/>
                <a:gd name="T5" fmla="*/ 80 h 265"/>
                <a:gd name="T6" fmla="*/ 441 w 441"/>
                <a:gd name="T7" fmla="*/ 265 h 265"/>
                <a:gd name="T8" fmla="*/ 15 w 441"/>
                <a:gd name="T9" fmla="*/ 6 h 265"/>
                <a:gd name="T10" fmla="*/ 436 w 441"/>
                <a:gd name="T11" fmla="*/ 259 h 265"/>
                <a:gd name="T12" fmla="*/ 355 w 441"/>
                <a:gd name="T13" fmla="*/ 82 h 265"/>
                <a:gd name="T14" fmla="*/ 15 w 441"/>
                <a:gd name="T15" fmla="*/ 6 h 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41" h="265">
                  <a:moveTo>
                    <a:pt x="441" y="265"/>
                  </a:moveTo>
                  <a:lnTo>
                    <a:pt x="0" y="0"/>
                  </a:lnTo>
                  <a:lnTo>
                    <a:pt x="356" y="80"/>
                  </a:lnTo>
                  <a:lnTo>
                    <a:pt x="441" y="265"/>
                  </a:lnTo>
                  <a:close/>
                  <a:moveTo>
                    <a:pt x="15" y="6"/>
                  </a:moveTo>
                  <a:lnTo>
                    <a:pt x="436" y="259"/>
                  </a:lnTo>
                  <a:lnTo>
                    <a:pt x="355" y="82"/>
                  </a:lnTo>
                  <a:lnTo>
                    <a:pt x="15" y="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5" name="Freeform 109">
              <a:extLst>
                <a:ext uri="{FF2B5EF4-FFF2-40B4-BE49-F238E27FC236}">
                  <a16:creationId xmlns:a16="http://schemas.microsoft.com/office/drawing/2014/main" id="{6750C93F-345E-4C6B-83BC-B2C732A878D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816" y="3172"/>
              <a:ext cx="703" cy="439"/>
            </a:xfrm>
            <a:custGeom>
              <a:avLst/>
              <a:gdLst>
                <a:gd name="T0" fmla="*/ 84 w 703"/>
                <a:gd name="T1" fmla="*/ 439 h 439"/>
                <a:gd name="T2" fmla="*/ 0 w 703"/>
                <a:gd name="T3" fmla="*/ 255 h 439"/>
                <a:gd name="T4" fmla="*/ 1 w 703"/>
                <a:gd name="T5" fmla="*/ 255 h 439"/>
                <a:gd name="T6" fmla="*/ 703 w 703"/>
                <a:gd name="T7" fmla="*/ 0 h 439"/>
                <a:gd name="T8" fmla="*/ 84 w 703"/>
                <a:gd name="T9" fmla="*/ 439 h 439"/>
                <a:gd name="T10" fmla="*/ 3 w 703"/>
                <a:gd name="T11" fmla="*/ 257 h 439"/>
                <a:gd name="T12" fmla="*/ 85 w 703"/>
                <a:gd name="T13" fmla="*/ 435 h 439"/>
                <a:gd name="T14" fmla="*/ 687 w 703"/>
                <a:gd name="T15" fmla="*/ 9 h 439"/>
                <a:gd name="T16" fmla="*/ 3 w 703"/>
                <a:gd name="T17" fmla="*/ 257 h 4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03" h="439">
                  <a:moveTo>
                    <a:pt x="84" y="439"/>
                  </a:moveTo>
                  <a:lnTo>
                    <a:pt x="0" y="255"/>
                  </a:lnTo>
                  <a:lnTo>
                    <a:pt x="1" y="255"/>
                  </a:lnTo>
                  <a:lnTo>
                    <a:pt x="703" y="0"/>
                  </a:lnTo>
                  <a:lnTo>
                    <a:pt x="84" y="439"/>
                  </a:lnTo>
                  <a:close/>
                  <a:moveTo>
                    <a:pt x="3" y="257"/>
                  </a:moveTo>
                  <a:lnTo>
                    <a:pt x="85" y="435"/>
                  </a:lnTo>
                  <a:lnTo>
                    <a:pt x="687" y="9"/>
                  </a:lnTo>
                  <a:lnTo>
                    <a:pt x="3" y="25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6" name="Freeform 110">
              <a:extLst>
                <a:ext uri="{FF2B5EF4-FFF2-40B4-BE49-F238E27FC236}">
                  <a16:creationId xmlns:a16="http://schemas.microsoft.com/office/drawing/2014/main" id="{AA457FBC-64F4-4C36-8D99-44993C5422E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461" y="2893"/>
              <a:ext cx="1055" cy="536"/>
            </a:xfrm>
            <a:custGeom>
              <a:avLst/>
              <a:gdLst>
                <a:gd name="T0" fmla="*/ 356 w 1055"/>
                <a:gd name="T1" fmla="*/ 536 h 536"/>
                <a:gd name="T2" fmla="*/ 356 w 1055"/>
                <a:gd name="T3" fmla="*/ 536 h 536"/>
                <a:gd name="T4" fmla="*/ 0 w 1055"/>
                <a:gd name="T5" fmla="*/ 0 h 536"/>
                <a:gd name="T6" fmla="*/ 3 w 1055"/>
                <a:gd name="T7" fmla="*/ 1 h 536"/>
                <a:gd name="T8" fmla="*/ 1055 w 1055"/>
                <a:gd name="T9" fmla="*/ 284 h 536"/>
                <a:gd name="T10" fmla="*/ 356 w 1055"/>
                <a:gd name="T11" fmla="*/ 536 h 536"/>
                <a:gd name="T12" fmla="*/ 5 w 1055"/>
                <a:gd name="T13" fmla="*/ 5 h 536"/>
                <a:gd name="T14" fmla="*/ 357 w 1055"/>
                <a:gd name="T15" fmla="*/ 534 h 536"/>
                <a:gd name="T16" fmla="*/ 1047 w 1055"/>
                <a:gd name="T17" fmla="*/ 284 h 536"/>
                <a:gd name="T18" fmla="*/ 5 w 1055"/>
                <a:gd name="T19" fmla="*/ 5 h 5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55" h="536">
                  <a:moveTo>
                    <a:pt x="356" y="536"/>
                  </a:moveTo>
                  <a:lnTo>
                    <a:pt x="356" y="536"/>
                  </a:lnTo>
                  <a:lnTo>
                    <a:pt x="0" y="0"/>
                  </a:lnTo>
                  <a:lnTo>
                    <a:pt x="3" y="1"/>
                  </a:lnTo>
                  <a:lnTo>
                    <a:pt x="1055" y="284"/>
                  </a:lnTo>
                  <a:lnTo>
                    <a:pt x="356" y="536"/>
                  </a:lnTo>
                  <a:close/>
                  <a:moveTo>
                    <a:pt x="5" y="5"/>
                  </a:moveTo>
                  <a:lnTo>
                    <a:pt x="357" y="534"/>
                  </a:lnTo>
                  <a:lnTo>
                    <a:pt x="1047" y="284"/>
                  </a:lnTo>
                  <a:lnTo>
                    <a:pt x="5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7" name="Freeform 111">
              <a:extLst>
                <a:ext uri="{FF2B5EF4-FFF2-40B4-BE49-F238E27FC236}">
                  <a16:creationId xmlns:a16="http://schemas.microsoft.com/office/drawing/2014/main" id="{7FF782A5-2D71-4857-AE9F-E2B55C46096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455" y="2861"/>
              <a:ext cx="1060" cy="318"/>
            </a:xfrm>
            <a:custGeom>
              <a:avLst/>
              <a:gdLst>
                <a:gd name="T0" fmla="*/ 1060 w 1060"/>
                <a:gd name="T1" fmla="*/ 318 h 318"/>
                <a:gd name="T2" fmla="*/ 1056 w 1060"/>
                <a:gd name="T3" fmla="*/ 317 h 318"/>
                <a:gd name="T4" fmla="*/ 0 w 1060"/>
                <a:gd name="T5" fmla="*/ 33 h 318"/>
                <a:gd name="T6" fmla="*/ 846 w 1060"/>
                <a:gd name="T7" fmla="*/ 0 h 318"/>
                <a:gd name="T8" fmla="*/ 846 w 1060"/>
                <a:gd name="T9" fmla="*/ 0 h 318"/>
                <a:gd name="T10" fmla="*/ 1060 w 1060"/>
                <a:gd name="T11" fmla="*/ 318 h 318"/>
                <a:gd name="T12" fmla="*/ 17 w 1060"/>
                <a:gd name="T13" fmla="*/ 36 h 318"/>
                <a:gd name="T14" fmla="*/ 1054 w 1060"/>
                <a:gd name="T15" fmla="*/ 313 h 318"/>
                <a:gd name="T16" fmla="*/ 845 w 1060"/>
                <a:gd name="T17" fmla="*/ 2 h 318"/>
                <a:gd name="T18" fmla="*/ 17 w 1060"/>
                <a:gd name="T19" fmla="*/ 36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60" h="318">
                  <a:moveTo>
                    <a:pt x="1060" y="318"/>
                  </a:moveTo>
                  <a:lnTo>
                    <a:pt x="1056" y="317"/>
                  </a:lnTo>
                  <a:lnTo>
                    <a:pt x="0" y="33"/>
                  </a:lnTo>
                  <a:lnTo>
                    <a:pt x="846" y="0"/>
                  </a:lnTo>
                  <a:lnTo>
                    <a:pt x="846" y="0"/>
                  </a:lnTo>
                  <a:lnTo>
                    <a:pt x="1060" y="318"/>
                  </a:lnTo>
                  <a:close/>
                  <a:moveTo>
                    <a:pt x="17" y="36"/>
                  </a:moveTo>
                  <a:lnTo>
                    <a:pt x="1054" y="313"/>
                  </a:lnTo>
                  <a:lnTo>
                    <a:pt x="845" y="2"/>
                  </a:lnTo>
                  <a:lnTo>
                    <a:pt x="17" y="3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8" name="Freeform 112">
              <a:extLst>
                <a:ext uri="{FF2B5EF4-FFF2-40B4-BE49-F238E27FC236}">
                  <a16:creationId xmlns:a16="http://schemas.microsoft.com/office/drawing/2014/main" id="{3B35C783-2B18-4484-838D-7699188661E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297" y="2860"/>
              <a:ext cx="931" cy="345"/>
            </a:xfrm>
            <a:custGeom>
              <a:avLst/>
              <a:gdLst>
                <a:gd name="T0" fmla="*/ 214 w 931"/>
                <a:gd name="T1" fmla="*/ 318 h 345"/>
                <a:gd name="T2" fmla="*/ 213 w 931"/>
                <a:gd name="T3" fmla="*/ 318 h 345"/>
                <a:gd name="T4" fmla="*/ 0 w 931"/>
                <a:gd name="T5" fmla="*/ 0 h 345"/>
                <a:gd name="T6" fmla="*/ 931 w 931"/>
                <a:gd name="T7" fmla="*/ 345 h 345"/>
                <a:gd name="T8" fmla="*/ 214 w 931"/>
                <a:gd name="T9" fmla="*/ 318 h 345"/>
                <a:gd name="T10" fmla="*/ 7 w 931"/>
                <a:gd name="T11" fmla="*/ 4 h 345"/>
                <a:gd name="T12" fmla="*/ 215 w 931"/>
                <a:gd name="T13" fmla="*/ 315 h 345"/>
                <a:gd name="T14" fmla="*/ 916 w 931"/>
                <a:gd name="T15" fmla="*/ 342 h 345"/>
                <a:gd name="T16" fmla="*/ 7 w 931"/>
                <a:gd name="T17" fmla="*/ 4 h 3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31" h="345">
                  <a:moveTo>
                    <a:pt x="214" y="318"/>
                  </a:moveTo>
                  <a:lnTo>
                    <a:pt x="213" y="318"/>
                  </a:lnTo>
                  <a:lnTo>
                    <a:pt x="0" y="0"/>
                  </a:lnTo>
                  <a:lnTo>
                    <a:pt x="931" y="345"/>
                  </a:lnTo>
                  <a:lnTo>
                    <a:pt x="214" y="318"/>
                  </a:lnTo>
                  <a:close/>
                  <a:moveTo>
                    <a:pt x="7" y="4"/>
                  </a:moveTo>
                  <a:lnTo>
                    <a:pt x="215" y="315"/>
                  </a:lnTo>
                  <a:lnTo>
                    <a:pt x="916" y="342"/>
                  </a:lnTo>
                  <a:lnTo>
                    <a:pt x="7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9" name="Freeform 113">
              <a:extLst>
                <a:ext uri="{FF2B5EF4-FFF2-40B4-BE49-F238E27FC236}">
                  <a16:creationId xmlns:a16="http://schemas.microsoft.com/office/drawing/2014/main" id="{EFED143C-A782-4F9B-A29A-9F8CB16DF3A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985" y="2892"/>
              <a:ext cx="485" cy="558"/>
            </a:xfrm>
            <a:custGeom>
              <a:avLst/>
              <a:gdLst>
                <a:gd name="T0" fmla="*/ 0 w 485"/>
                <a:gd name="T1" fmla="*/ 558 h 558"/>
                <a:gd name="T2" fmla="*/ 480 w 485"/>
                <a:gd name="T3" fmla="*/ 0 h 558"/>
                <a:gd name="T4" fmla="*/ 485 w 485"/>
                <a:gd name="T5" fmla="*/ 460 h 558"/>
                <a:gd name="T6" fmla="*/ 0 w 485"/>
                <a:gd name="T7" fmla="*/ 558 h 558"/>
                <a:gd name="T8" fmla="*/ 477 w 485"/>
                <a:gd name="T9" fmla="*/ 7 h 558"/>
                <a:gd name="T10" fmla="*/ 7 w 485"/>
                <a:gd name="T11" fmla="*/ 553 h 558"/>
                <a:gd name="T12" fmla="*/ 482 w 485"/>
                <a:gd name="T13" fmla="*/ 457 h 558"/>
                <a:gd name="T14" fmla="*/ 477 w 485"/>
                <a:gd name="T15" fmla="*/ 7 h 5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85" h="558">
                  <a:moveTo>
                    <a:pt x="0" y="558"/>
                  </a:moveTo>
                  <a:lnTo>
                    <a:pt x="480" y="0"/>
                  </a:lnTo>
                  <a:lnTo>
                    <a:pt x="485" y="460"/>
                  </a:lnTo>
                  <a:lnTo>
                    <a:pt x="0" y="558"/>
                  </a:lnTo>
                  <a:close/>
                  <a:moveTo>
                    <a:pt x="477" y="7"/>
                  </a:moveTo>
                  <a:lnTo>
                    <a:pt x="7" y="553"/>
                  </a:lnTo>
                  <a:lnTo>
                    <a:pt x="482" y="457"/>
                  </a:lnTo>
                  <a:lnTo>
                    <a:pt x="477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0" name="Freeform 114">
              <a:extLst>
                <a:ext uri="{FF2B5EF4-FFF2-40B4-BE49-F238E27FC236}">
                  <a16:creationId xmlns:a16="http://schemas.microsoft.com/office/drawing/2014/main" id="{3936D236-81B7-4093-93D9-93565A87333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487" y="2892"/>
              <a:ext cx="980" cy="556"/>
            </a:xfrm>
            <a:custGeom>
              <a:avLst/>
              <a:gdLst>
                <a:gd name="T0" fmla="*/ 502 w 980"/>
                <a:gd name="T1" fmla="*/ 556 h 556"/>
                <a:gd name="T2" fmla="*/ 502 w 980"/>
                <a:gd name="T3" fmla="*/ 556 h 556"/>
                <a:gd name="T4" fmla="*/ 0 w 980"/>
                <a:gd name="T5" fmla="*/ 354 h 556"/>
                <a:gd name="T6" fmla="*/ 980 w 980"/>
                <a:gd name="T7" fmla="*/ 0 h 556"/>
                <a:gd name="T8" fmla="*/ 502 w 980"/>
                <a:gd name="T9" fmla="*/ 556 h 556"/>
                <a:gd name="T10" fmla="*/ 7 w 980"/>
                <a:gd name="T11" fmla="*/ 354 h 556"/>
                <a:gd name="T12" fmla="*/ 502 w 980"/>
                <a:gd name="T13" fmla="*/ 554 h 556"/>
                <a:gd name="T14" fmla="*/ 972 w 980"/>
                <a:gd name="T15" fmla="*/ 6 h 556"/>
                <a:gd name="T16" fmla="*/ 7 w 980"/>
                <a:gd name="T17" fmla="*/ 354 h 5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80" h="556">
                  <a:moveTo>
                    <a:pt x="502" y="556"/>
                  </a:moveTo>
                  <a:lnTo>
                    <a:pt x="502" y="556"/>
                  </a:lnTo>
                  <a:lnTo>
                    <a:pt x="0" y="354"/>
                  </a:lnTo>
                  <a:lnTo>
                    <a:pt x="980" y="0"/>
                  </a:lnTo>
                  <a:lnTo>
                    <a:pt x="502" y="556"/>
                  </a:lnTo>
                  <a:close/>
                  <a:moveTo>
                    <a:pt x="7" y="354"/>
                  </a:moveTo>
                  <a:lnTo>
                    <a:pt x="502" y="554"/>
                  </a:lnTo>
                  <a:lnTo>
                    <a:pt x="972" y="6"/>
                  </a:lnTo>
                  <a:lnTo>
                    <a:pt x="7" y="35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1" name="Freeform 115">
              <a:extLst>
                <a:ext uri="{FF2B5EF4-FFF2-40B4-BE49-F238E27FC236}">
                  <a16:creationId xmlns:a16="http://schemas.microsoft.com/office/drawing/2014/main" id="{6C8EB756-5DE5-4141-9664-F3C5940CED03}"/>
                </a:ext>
              </a:extLst>
            </p:cNvPr>
            <p:cNvSpPr>
              <a:spLocks/>
            </p:cNvSpPr>
            <p:nvPr/>
          </p:nvSpPr>
          <p:spPr bwMode="auto">
            <a:xfrm>
              <a:off x="6455" y="3212"/>
              <a:ext cx="65" cy="65"/>
            </a:xfrm>
            <a:custGeom>
              <a:avLst/>
              <a:gdLst>
                <a:gd name="T0" fmla="*/ 54 w 56"/>
                <a:gd name="T1" fmla="*/ 32 h 56"/>
                <a:gd name="T2" fmla="*/ 24 w 56"/>
                <a:gd name="T3" fmla="*/ 54 h 56"/>
                <a:gd name="T4" fmla="*/ 2 w 56"/>
                <a:gd name="T5" fmla="*/ 24 h 56"/>
                <a:gd name="T6" fmla="*/ 32 w 56"/>
                <a:gd name="T7" fmla="*/ 2 h 56"/>
                <a:gd name="T8" fmla="*/ 54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4" y="32"/>
                  </a:moveTo>
                  <a:cubicBezTo>
                    <a:pt x="52" y="47"/>
                    <a:pt x="38" y="56"/>
                    <a:pt x="24" y="54"/>
                  </a:cubicBezTo>
                  <a:cubicBezTo>
                    <a:pt x="10" y="52"/>
                    <a:pt x="0" y="38"/>
                    <a:pt x="2" y="24"/>
                  </a:cubicBezTo>
                  <a:cubicBezTo>
                    <a:pt x="5" y="10"/>
                    <a:pt x="18" y="0"/>
                    <a:pt x="32" y="2"/>
                  </a:cubicBezTo>
                  <a:cubicBezTo>
                    <a:pt x="47" y="5"/>
                    <a:pt x="56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2" name="Freeform 116">
              <a:extLst>
                <a:ext uri="{FF2B5EF4-FFF2-40B4-BE49-F238E27FC236}">
                  <a16:creationId xmlns:a16="http://schemas.microsoft.com/office/drawing/2014/main" id="{EBCA2F6C-1EE4-42D6-B121-ECBBCE3675B6}"/>
                </a:ext>
              </a:extLst>
            </p:cNvPr>
            <p:cNvSpPr>
              <a:spLocks/>
            </p:cNvSpPr>
            <p:nvPr/>
          </p:nvSpPr>
          <p:spPr bwMode="auto">
            <a:xfrm>
              <a:off x="6603" y="4147"/>
              <a:ext cx="64" cy="64"/>
            </a:xfrm>
            <a:custGeom>
              <a:avLst/>
              <a:gdLst>
                <a:gd name="T0" fmla="*/ 53 w 56"/>
                <a:gd name="T1" fmla="*/ 32 h 56"/>
                <a:gd name="T2" fmla="*/ 24 w 56"/>
                <a:gd name="T3" fmla="*/ 54 h 56"/>
                <a:gd name="T4" fmla="*/ 2 w 56"/>
                <a:gd name="T5" fmla="*/ 24 h 56"/>
                <a:gd name="T6" fmla="*/ 32 w 56"/>
                <a:gd name="T7" fmla="*/ 2 h 56"/>
                <a:gd name="T8" fmla="*/ 53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3" y="32"/>
                  </a:moveTo>
                  <a:cubicBezTo>
                    <a:pt x="51" y="47"/>
                    <a:pt x="38" y="56"/>
                    <a:pt x="24" y="54"/>
                  </a:cubicBezTo>
                  <a:cubicBezTo>
                    <a:pt x="9" y="52"/>
                    <a:pt x="0" y="39"/>
                    <a:pt x="2" y="24"/>
                  </a:cubicBezTo>
                  <a:cubicBezTo>
                    <a:pt x="4" y="10"/>
                    <a:pt x="17" y="0"/>
                    <a:pt x="32" y="2"/>
                  </a:cubicBezTo>
                  <a:cubicBezTo>
                    <a:pt x="46" y="5"/>
                    <a:pt x="56" y="18"/>
                    <a:pt x="53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3" name="Freeform 117">
              <a:extLst>
                <a:ext uri="{FF2B5EF4-FFF2-40B4-BE49-F238E27FC236}">
                  <a16:creationId xmlns:a16="http://schemas.microsoft.com/office/drawing/2014/main" id="{AED1B365-A662-4E8C-B350-7315C7035AA5}"/>
                </a:ext>
              </a:extLst>
            </p:cNvPr>
            <p:cNvSpPr>
              <a:spLocks/>
            </p:cNvSpPr>
            <p:nvPr/>
          </p:nvSpPr>
          <p:spPr bwMode="auto">
            <a:xfrm>
              <a:off x="7153" y="4342"/>
              <a:ext cx="64" cy="66"/>
            </a:xfrm>
            <a:custGeom>
              <a:avLst/>
              <a:gdLst>
                <a:gd name="T0" fmla="*/ 54 w 56"/>
                <a:gd name="T1" fmla="*/ 33 h 57"/>
                <a:gd name="T2" fmla="*/ 24 w 56"/>
                <a:gd name="T3" fmla="*/ 54 h 57"/>
                <a:gd name="T4" fmla="*/ 2 w 56"/>
                <a:gd name="T5" fmla="*/ 24 h 57"/>
                <a:gd name="T6" fmla="*/ 32 w 56"/>
                <a:gd name="T7" fmla="*/ 3 h 57"/>
                <a:gd name="T8" fmla="*/ 54 w 56"/>
                <a:gd name="T9" fmla="*/ 33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7">
                  <a:moveTo>
                    <a:pt x="54" y="33"/>
                  </a:moveTo>
                  <a:cubicBezTo>
                    <a:pt x="52" y="47"/>
                    <a:pt x="38" y="57"/>
                    <a:pt x="24" y="54"/>
                  </a:cubicBezTo>
                  <a:cubicBezTo>
                    <a:pt x="10" y="52"/>
                    <a:pt x="0" y="39"/>
                    <a:pt x="2" y="24"/>
                  </a:cubicBezTo>
                  <a:cubicBezTo>
                    <a:pt x="4" y="10"/>
                    <a:pt x="18" y="0"/>
                    <a:pt x="32" y="3"/>
                  </a:cubicBezTo>
                  <a:cubicBezTo>
                    <a:pt x="46" y="5"/>
                    <a:pt x="56" y="18"/>
                    <a:pt x="54" y="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4" name="Freeform 118">
              <a:extLst>
                <a:ext uri="{FF2B5EF4-FFF2-40B4-BE49-F238E27FC236}">
                  <a16:creationId xmlns:a16="http://schemas.microsoft.com/office/drawing/2014/main" id="{D876AFB2-8E3A-4D68-9920-67E88E44FF5C}"/>
                </a:ext>
              </a:extLst>
            </p:cNvPr>
            <p:cNvSpPr>
              <a:spLocks/>
            </p:cNvSpPr>
            <p:nvPr/>
          </p:nvSpPr>
          <p:spPr bwMode="auto">
            <a:xfrm>
              <a:off x="9286" y="4371"/>
              <a:ext cx="65" cy="65"/>
            </a:xfrm>
            <a:custGeom>
              <a:avLst/>
              <a:gdLst>
                <a:gd name="T0" fmla="*/ 54 w 56"/>
                <a:gd name="T1" fmla="*/ 32 h 56"/>
                <a:gd name="T2" fmla="*/ 24 w 56"/>
                <a:gd name="T3" fmla="*/ 54 h 56"/>
                <a:gd name="T4" fmla="*/ 2 w 56"/>
                <a:gd name="T5" fmla="*/ 24 h 56"/>
                <a:gd name="T6" fmla="*/ 32 w 56"/>
                <a:gd name="T7" fmla="*/ 2 h 56"/>
                <a:gd name="T8" fmla="*/ 54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4" y="32"/>
                  </a:moveTo>
                  <a:cubicBezTo>
                    <a:pt x="52" y="46"/>
                    <a:pt x="38" y="56"/>
                    <a:pt x="24" y="54"/>
                  </a:cubicBezTo>
                  <a:cubicBezTo>
                    <a:pt x="10" y="52"/>
                    <a:pt x="0" y="38"/>
                    <a:pt x="2" y="24"/>
                  </a:cubicBezTo>
                  <a:cubicBezTo>
                    <a:pt x="4" y="10"/>
                    <a:pt x="18" y="0"/>
                    <a:pt x="32" y="2"/>
                  </a:cubicBezTo>
                  <a:cubicBezTo>
                    <a:pt x="46" y="4"/>
                    <a:pt x="56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5" name="Freeform 119">
              <a:extLst>
                <a:ext uri="{FF2B5EF4-FFF2-40B4-BE49-F238E27FC236}">
                  <a16:creationId xmlns:a16="http://schemas.microsoft.com/office/drawing/2014/main" id="{3C783275-023A-4BCB-BB64-AA1D32D3FE5A}"/>
                </a:ext>
              </a:extLst>
            </p:cNvPr>
            <p:cNvSpPr>
              <a:spLocks/>
            </p:cNvSpPr>
            <p:nvPr/>
          </p:nvSpPr>
          <p:spPr bwMode="auto">
            <a:xfrm>
              <a:off x="9502" y="4913"/>
              <a:ext cx="64" cy="64"/>
            </a:xfrm>
            <a:custGeom>
              <a:avLst/>
              <a:gdLst>
                <a:gd name="T0" fmla="*/ 54 w 56"/>
                <a:gd name="T1" fmla="*/ 32 h 56"/>
                <a:gd name="T2" fmla="*/ 24 w 56"/>
                <a:gd name="T3" fmla="*/ 54 h 56"/>
                <a:gd name="T4" fmla="*/ 2 w 56"/>
                <a:gd name="T5" fmla="*/ 24 h 56"/>
                <a:gd name="T6" fmla="*/ 32 w 56"/>
                <a:gd name="T7" fmla="*/ 2 h 56"/>
                <a:gd name="T8" fmla="*/ 54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4" y="32"/>
                  </a:moveTo>
                  <a:cubicBezTo>
                    <a:pt x="51" y="47"/>
                    <a:pt x="38" y="56"/>
                    <a:pt x="24" y="54"/>
                  </a:cubicBezTo>
                  <a:cubicBezTo>
                    <a:pt x="9" y="52"/>
                    <a:pt x="0" y="38"/>
                    <a:pt x="2" y="24"/>
                  </a:cubicBezTo>
                  <a:cubicBezTo>
                    <a:pt x="4" y="10"/>
                    <a:pt x="18" y="0"/>
                    <a:pt x="32" y="2"/>
                  </a:cubicBezTo>
                  <a:cubicBezTo>
                    <a:pt x="46" y="5"/>
                    <a:pt x="56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6" name="Freeform 120">
              <a:extLst>
                <a:ext uri="{FF2B5EF4-FFF2-40B4-BE49-F238E27FC236}">
                  <a16:creationId xmlns:a16="http://schemas.microsoft.com/office/drawing/2014/main" id="{E26E6D62-CEC0-43E2-920B-45C8BA3C2FF8}"/>
                </a:ext>
              </a:extLst>
            </p:cNvPr>
            <p:cNvSpPr>
              <a:spLocks/>
            </p:cNvSpPr>
            <p:nvPr/>
          </p:nvSpPr>
          <p:spPr bwMode="auto">
            <a:xfrm>
              <a:off x="8894" y="5302"/>
              <a:ext cx="65" cy="65"/>
            </a:xfrm>
            <a:custGeom>
              <a:avLst/>
              <a:gdLst>
                <a:gd name="T0" fmla="*/ 54 w 56"/>
                <a:gd name="T1" fmla="*/ 32 h 56"/>
                <a:gd name="T2" fmla="*/ 24 w 56"/>
                <a:gd name="T3" fmla="*/ 54 h 56"/>
                <a:gd name="T4" fmla="*/ 2 w 56"/>
                <a:gd name="T5" fmla="*/ 24 h 56"/>
                <a:gd name="T6" fmla="*/ 32 w 56"/>
                <a:gd name="T7" fmla="*/ 2 h 56"/>
                <a:gd name="T8" fmla="*/ 54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4" y="32"/>
                  </a:moveTo>
                  <a:cubicBezTo>
                    <a:pt x="52" y="46"/>
                    <a:pt x="38" y="56"/>
                    <a:pt x="24" y="54"/>
                  </a:cubicBezTo>
                  <a:cubicBezTo>
                    <a:pt x="10" y="51"/>
                    <a:pt x="0" y="38"/>
                    <a:pt x="2" y="24"/>
                  </a:cubicBezTo>
                  <a:cubicBezTo>
                    <a:pt x="5" y="9"/>
                    <a:pt x="18" y="0"/>
                    <a:pt x="32" y="2"/>
                  </a:cubicBezTo>
                  <a:cubicBezTo>
                    <a:pt x="47" y="4"/>
                    <a:pt x="56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7" name="Freeform 121">
              <a:extLst>
                <a:ext uri="{FF2B5EF4-FFF2-40B4-BE49-F238E27FC236}">
                  <a16:creationId xmlns:a16="http://schemas.microsoft.com/office/drawing/2014/main" id="{9AEB7FD9-0C97-4EEC-9BC5-A701026E829E}"/>
                </a:ext>
              </a:extLst>
            </p:cNvPr>
            <p:cNvSpPr>
              <a:spLocks/>
            </p:cNvSpPr>
            <p:nvPr/>
          </p:nvSpPr>
          <p:spPr bwMode="auto">
            <a:xfrm>
              <a:off x="7905" y="5746"/>
              <a:ext cx="65" cy="64"/>
            </a:xfrm>
            <a:custGeom>
              <a:avLst/>
              <a:gdLst>
                <a:gd name="T0" fmla="*/ 54 w 57"/>
                <a:gd name="T1" fmla="*/ 32 h 56"/>
                <a:gd name="T2" fmla="*/ 24 w 57"/>
                <a:gd name="T3" fmla="*/ 54 h 56"/>
                <a:gd name="T4" fmla="*/ 3 w 57"/>
                <a:gd name="T5" fmla="*/ 24 h 56"/>
                <a:gd name="T6" fmla="*/ 32 w 57"/>
                <a:gd name="T7" fmla="*/ 2 h 56"/>
                <a:gd name="T8" fmla="*/ 54 w 57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" h="56">
                  <a:moveTo>
                    <a:pt x="54" y="32"/>
                  </a:moveTo>
                  <a:cubicBezTo>
                    <a:pt x="52" y="46"/>
                    <a:pt x="39" y="56"/>
                    <a:pt x="24" y="54"/>
                  </a:cubicBezTo>
                  <a:cubicBezTo>
                    <a:pt x="10" y="52"/>
                    <a:pt x="0" y="38"/>
                    <a:pt x="3" y="24"/>
                  </a:cubicBezTo>
                  <a:cubicBezTo>
                    <a:pt x="5" y="10"/>
                    <a:pt x="18" y="0"/>
                    <a:pt x="32" y="2"/>
                  </a:cubicBezTo>
                  <a:cubicBezTo>
                    <a:pt x="47" y="4"/>
                    <a:pt x="57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8" name="Freeform 122">
              <a:extLst>
                <a:ext uri="{FF2B5EF4-FFF2-40B4-BE49-F238E27FC236}">
                  <a16:creationId xmlns:a16="http://schemas.microsoft.com/office/drawing/2014/main" id="{0A148B47-C69F-4D7A-8309-CD42D5B0D7BE}"/>
                </a:ext>
              </a:extLst>
            </p:cNvPr>
            <p:cNvSpPr>
              <a:spLocks/>
            </p:cNvSpPr>
            <p:nvPr/>
          </p:nvSpPr>
          <p:spPr bwMode="auto">
            <a:xfrm>
              <a:off x="8310" y="5210"/>
              <a:ext cx="65" cy="65"/>
            </a:xfrm>
            <a:custGeom>
              <a:avLst/>
              <a:gdLst>
                <a:gd name="T0" fmla="*/ 54 w 56"/>
                <a:gd name="T1" fmla="*/ 32 h 56"/>
                <a:gd name="T2" fmla="*/ 24 w 56"/>
                <a:gd name="T3" fmla="*/ 54 h 56"/>
                <a:gd name="T4" fmla="*/ 2 w 56"/>
                <a:gd name="T5" fmla="*/ 24 h 56"/>
                <a:gd name="T6" fmla="*/ 32 w 56"/>
                <a:gd name="T7" fmla="*/ 2 h 56"/>
                <a:gd name="T8" fmla="*/ 54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4" y="32"/>
                  </a:moveTo>
                  <a:cubicBezTo>
                    <a:pt x="52" y="46"/>
                    <a:pt x="38" y="56"/>
                    <a:pt x="24" y="54"/>
                  </a:cubicBezTo>
                  <a:cubicBezTo>
                    <a:pt x="10" y="51"/>
                    <a:pt x="0" y="38"/>
                    <a:pt x="2" y="24"/>
                  </a:cubicBezTo>
                  <a:cubicBezTo>
                    <a:pt x="4" y="9"/>
                    <a:pt x="18" y="0"/>
                    <a:pt x="32" y="2"/>
                  </a:cubicBezTo>
                  <a:cubicBezTo>
                    <a:pt x="46" y="4"/>
                    <a:pt x="56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9" name="Freeform 123">
              <a:extLst>
                <a:ext uri="{FF2B5EF4-FFF2-40B4-BE49-F238E27FC236}">
                  <a16:creationId xmlns:a16="http://schemas.microsoft.com/office/drawing/2014/main" id="{5467ECD7-027B-4975-929D-A80D9044C19C}"/>
                </a:ext>
              </a:extLst>
            </p:cNvPr>
            <p:cNvSpPr>
              <a:spLocks/>
            </p:cNvSpPr>
            <p:nvPr/>
          </p:nvSpPr>
          <p:spPr bwMode="auto">
            <a:xfrm>
              <a:off x="7070" y="4780"/>
              <a:ext cx="64" cy="66"/>
            </a:xfrm>
            <a:custGeom>
              <a:avLst/>
              <a:gdLst>
                <a:gd name="T0" fmla="*/ 54 w 56"/>
                <a:gd name="T1" fmla="*/ 33 h 57"/>
                <a:gd name="T2" fmla="*/ 24 w 56"/>
                <a:gd name="T3" fmla="*/ 54 h 57"/>
                <a:gd name="T4" fmla="*/ 2 w 56"/>
                <a:gd name="T5" fmla="*/ 24 h 57"/>
                <a:gd name="T6" fmla="*/ 32 w 56"/>
                <a:gd name="T7" fmla="*/ 3 h 57"/>
                <a:gd name="T8" fmla="*/ 54 w 56"/>
                <a:gd name="T9" fmla="*/ 33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7">
                  <a:moveTo>
                    <a:pt x="54" y="33"/>
                  </a:moveTo>
                  <a:cubicBezTo>
                    <a:pt x="52" y="47"/>
                    <a:pt x="38" y="57"/>
                    <a:pt x="24" y="54"/>
                  </a:cubicBezTo>
                  <a:cubicBezTo>
                    <a:pt x="10" y="52"/>
                    <a:pt x="0" y="39"/>
                    <a:pt x="2" y="24"/>
                  </a:cubicBezTo>
                  <a:cubicBezTo>
                    <a:pt x="5" y="10"/>
                    <a:pt x="18" y="0"/>
                    <a:pt x="32" y="3"/>
                  </a:cubicBezTo>
                  <a:cubicBezTo>
                    <a:pt x="47" y="5"/>
                    <a:pt x="56" y="18"/>
                    <a:pt x="54" y="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0" name="Freeform 124">
              <a:extLst>
                <a:ext uri="{FF2B5EF4-FFF2-40B4-BE49-F238E27FC236}">
                  <a16:creationId xmlns:a16="http://schemas.microsoft.com/office/drawing/2014/main" id="{2A874427-9DEE-4EDB-80F2-6A0122BB226E}"/>
                </a:ext>
              </a:extLst>
            </p:cNvPr>
            <p:cNvSpPr>
              <a:spLocks/>
            </p:cNvSpPr>
            <p:nvPr/>
          </p:nvSpPr>
          <p:spPr bwMode="auto">
            <a:xfrm>
              <a:off x="6979" y="5685"/>
              <a:ext cx="65" cy="64"/>
            </a:xfrm>
            <a:custGeom>
              <a:avLst/>
              <a:gdLst>
                <a:gd name="T0" fmla="*/ 54 w 57"/>
                <a:gd name="T1" fmla="*/ 32 h 56"/>
                <a:gd name="T2" fmla="*/ 24 w 57"/>
                <a:gd name="T3" fmla="*/ 54 h 56"/>
                <a:gd name="T4" fmla="*/ 3 w 57"/>
                <a:gd name="T5" fmla="*/ 24 h 56"/>
                <a:gd name="T6" fmla="*/ 33 w 57"/>
                <a:gd name="T7" fmla="*/ 2 h 56"/>
                <a:gd name="T8" fmla="*/ 54 w 57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" h="56">
                  <a:moveTo>
                    <a:pt x="54" y="32"/>
                  </a:moveTo>
                  <a:cubicBezTo>
                    <a:pt x="52" y="46"/>
                    <a:pt x="39" y="56"/>
                    <a:pt x="24" y="54"/>
                  </a:cubicBezTo>
                  <a:cubicBezTo>
                    <a:pt x="10" y="52"/>
                    <a:pt x="0" y="38"/>
                    <a:pt x="3" y="24"/>
                  </a:cubicBezTo>
                  <a:cubicBezTo>
                    <a:pt x="5" y="10"/>
                    <a:pt x="18" y="0"/>
                    <a:pt x="33" y="2"/>
                  </a:cubicBezTo>
                  <a:cubicBezTo>
                    <a:pt x="47" y="5"/>
                    <a:pt x="57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1" name="Freeform 125">
              <a:extLst>
                <a:ext uri="{FF2B5EF4-FFF2-40B4-BE49-F238E27FC236}">
                  <a16:creationId xmlns:a16="http://schemas.microsoft.com/office/drawing/2014/main" id="{953521E0-0BCA-42AE-953A-D5D501BEDD50}"/>
                </a:ext>
              </a:extLst>
            </p:cNvPr>
            <p:cNvSpPr>
              <a:spLocks/>
            </p:cNvSpPr>
            <p:nvPr/>
          </p:nvSpPr>
          <p:spPr bwMode="auto">
            <a:xfrm>
              <a:off x="8546" y="5463"/>
              <a:ext cx="64" cy="65"/>
            </a:xfrm>
            <a:custGeom>
              <a:avLst/>
              <a:gdLst>
                <a:gd name="T0" fmla="*/ 54 w 56"/>
                <a:gd name="T1" fmla="*/ 32 h 56"/>
                <a:gd name="T2" fmla="*/ 24 w 56"/>
                <a:gd name="T3" fmla="*/ 54 h 56"/>
                <a:gd name="T4" fmla="*/ 2 w 56"/>
                <a:gd name="T5" fmla="*/ 24 h 56"/>
                <a:gd name="T6" fmla="*/ 32 w 56"/>
                <a:gd name="T7" fmla="*/ 2 h 56"/>
                <a:gd name="T8" fmla="*/ 54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4" y="32"/>
                  </a:moveTo>
                  <a:cubicBezTo>
                    <a:pt x="52" y="47"/>
                    <a:pt x="38" y="56"/>
                    <a:pt x="24" y="54"/>
                  </a:cubicBezTo>
                  <a:cubicBezTo>
                    <a:pt x="10" y="52"/>
                    <a:pt x="0" y="38"/>
                    <a:pt x="2" y="24"/>
                  </a:cubicBezTo>
                  <a:cubicBezTo>
                    <a:pt x="4" y="10"/>
                    <a:pt x="18" y="0"/>
                    <a:pt x="32" y="2"/>
                  </a:cubicBezTo>
                  <a:cubicBezTo>
                    <a:pt x="46" y="5"/>
                    <a:pt x="56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2" name="Freeform 126">
              <a:extLst>
                <a:ext uri="{FF2B5EF4-FFF2-40B4-BE49-F238E27FC236}">
                  <a16:creationId xmlns:a16="http://schemas.microsoft.com/office/drawing/2014/main" id="{8C83B0F3-2DF6-4DDA-B6D1-DC590A589F65}"/>
                </a:ext>
              </a:extLst>
            </p:cNvPr>
            <p:cNvSpPr>
              <a:spLocks/>
            </p:cNvSpPr>
            <p:nvPr/>
          </p:nvSpPr>
          <p:spPr bwMode="auto">
            <a:xfrm>
              <a:off x="9460" y="5440"/>
              <a:ext cx="65" cy="65"/>
            </a:xfrm>
            <a:custGeom>
              <a:avLst/>
              <a:gdLst>
                <a:gd name="T0" fmla="*/ 54 w 56"/>
                <a:gd name="T1" fmla="*/ 32 h 56"/>
                <a:gd name="T2" fmla="*/ 24 w 56"/>
                <a:gd name="T3" fmla="*/ 54 h 56"/>
                <a:gd name="T4" fmla="*/ 2 w 56"/>
                <a:gd name="T5" fmla="*/ 24 h 56"/>
                <a:gd name="T6" fmla="*/ 32 w 56"/>
                <a:gd name="T7" fmla="*/ 2 h 56"/>
                <a:gd name="T8" fmla="*/ 54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4" y="32"/>
                  </a:moveTo>
                  <a:cubicBezTo>
                    <a:pt x="51" y="46"/>
                    <a:pt x="38" y="56"/>
                    <a:pt x="24" y="54"/>
                  </a:cubicBezTo>
                  <a:cubicBezTo>
                    <a:pt x="10" y="51"/>
                    <a:pt x="0" y="38"/>
                    <a:pt x="2" y="24"/>
                  </a:cubicBezTo>
                  <a:cubicBezTo>
                    <a:pt x="4" y="9"/>
                    <a:pt x="18" y="0"/>
                    <a:pt x="32" y="2"/>
                  </a:cubicBezTo>
                  <a:cubicBezTo>
                    <a:pt x="46" y="4"/>
                    <a:pt x="56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3" name="Freeform 127">
              <a:extLst>
                <a:ext uri="{FF2B5EF4-FFF2-40B4-BE49-F238E27FC236}">
                  <a16:creationId xmlns:a16="http://schemas.microsoft.com/office/drawing/2014/main" id="{2750A270-8D40-4FF3-9ECC-E9E53CFB4C7C}"/>
                </a:ext>
              </a:extLst>
            </p:cNvPr>
            <p:cNvSpPr>
              <a:spLocks/>
            </p:cNvSpPr>
            <p:nvPr/>
          </p:nvSpPr>
          <p:spPr bwMode="auto">
            <a:xfrm>
              <a:off x="7583" y="4018"/>
              <a:ext cx="66" cy="64"/>
            </a:xfrm>
            <a:custGeom>
              <a:avLst/>
              <a:gdLst>
                <a:gd name="T0" fmla="*/ 54 w 57"/>
                <a:gd name="T1" fmla="*/ 32 h 56"/>
                <a:gd name="T2" fmla="*/ 24 w 57"/>
                <a:gd name="T3" fmla="*/ 54 h 56"/>
                <a:gd name="T4" fmla="*/ 3 w 57"/>
                <a:gd name="T5" fmla="*/ 24 h 56"/>
                <a:gd name="T6" fmla="*/ 33 w 57"/>
                <a:gd name="T7" fmla="*/ 2 h 56"/>
                <a:gd name="T8" fmla="*/ 54 w 57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" h="56">
                  <a:moveTo>
                    <a:pt x="54" y="32"/>
                  </a:moveTo>
                  <a:cubicBezTo>
                    <a:pt x="52" y="46"/>
                    <a:pt x="39" y="56"/>
                    <a:pt x="24" y="54"/>
                  </a:cubicBezTo>
                  <a:cubicBezTo>
                    <a:pt x="10" y="52"/>
                    <a:pt x="0" y="38"/>
                    <a:pt x="3" y="24"/>
                  </a:cubicBezTo>
                  <a:cubicBezTo>
                    <a:pt x="5" y="10"/>
                    <a:pt x="18" y="0"/>
                    <a:pt x="33" y="2"/>
                  </a:cubicBezTo>
                  <a:cubicBezTo>
                    <a:pt x="47" y="4"/>
                    <a:pt x="57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4" name="Freeform 128">
              <a:extLst>
                <a:ext uri="{FF2B5EF4-FFF2-40B4-BE49-F238E27FC236}">
                  <a16:creationId xmlns:a16="http://schemas.microsoft.com/office/drawing/2014/main" id="{A7D5B5D9-E95A-4F45-8C3F-CB62161A0605}"/>
                </a:ext>
              </a:extLst>
            </p:cNvPr>
            <p:cNvSpPr>
              <a:spLocks/>
            </p:cNvSpPr>
            <p:nvPr/>
          </p:nvSpPr>
          <p:spPr bwMode="auto">
            <a:xfrm>
              <a:off x="8271" y="2829"/>
              <a:ext cx="65" cy="64"/>
            </a:xfrm>
            <a:custGeom>
              <a:avLst/>
              <a:gdLst>
                <a:gd name="T0" fmla="*/ 54 w 56"/>
                <a:gd name="T1" fmla="*/ 32 h 56"/>
                <a:gd name="T2" fmla="*/ 24 w 56"/>
                <a:gd name="T3" fmla="*/ 54 h 56"/>
                <a:gd name="T4" fmla="*/ 2 w 56"/>
                <a:gd name="T5" fmla="*/ 24 h 56"/>
                <a:gd name="T6" fmla="*/ 32 w 56"/>
                <a:gd name="T7" fmla="*/ 2 h 56"/>
                <a:gd name="T8" fmla="*/ 54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4" y="32"/>
                  </a:moveTo>
                  <a:cubicBezTo>
                    <a:pt x="51" y="46"/>
                    <a:pt x="38" y="56"/>
                    <a:pt x="24" y="54"/>
                  </a:cubicBezTo>
                  <a:cubicBezTo>
                    <a:pt x="9" y="51"/>
                    <a:pt x="0" y="38"/>
                    <a:pt x="2" y="24"/>
                  </a:cubicBezTo>
                  <a:cubicBezTo>
                    <a:pt x="4" y="9"/>
                    <a:pt x="18" y="0"/>
                    <a:pt x="32" y="2"/>
                  </a:cubicBezTo>
                  <a:cubicBezTo>
                    <a:pt x="46" y="4"/>
                    <a:pt x="56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5" name="Freeform 129">
              <a:extLst>
                <a:ext uri="{FF2B5EF4-FFF2-40B4-BE49-F238E27FC236}">
                  <a16:creationId xmlns:a16="http://schemas.microsoft.com/office/drawing/2014/main" id="{721D9A07-08C6-475C-A766-F746F1F4253F}"/>
                </a:ext>
              </a:extLst>
            </p:cNvPr>
            <p:cNvSpPr>
              <a:spLocks/>
            </p:cNvSpPr>
            <p:nvPr/>
          </p:nvSpPr>
          <p:spPr bwMode="auto">
            <a:xfrm>
              <a:off x="9196" y="3172"/>
              <a:ext cx="65" cy="64"/>
            </a:xfrm>
            <a:custGeom>
              <a:avLst/>
              <a:gdLst>
                <a:gd name="T0" fmla="*/ 54 w 56"/>
                <a:gd name="T1" fmla="*/ 32 h 56"/>
                <a:gd name="T2" fmla="*/ 24 w 56"/>
                <a:gd name="T3" fmla="*/ 54 h 56"/>
                <a:gd name="T4" fmla="*/ 2 w 56"/>
                <a:gd name="T5" fmla="*/ 24 h 56"/>
                <a:gd name="T6" fmla="*/ 32 w 56"/>
                <a:gd name="T7" fmla="*/ 2 h 56"/>
                <a:gd name="T8" fmla="*/ 54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4" y="32"/>
                  </a:moveTo>
                  <a:cubicBezTo>
                    <a:pt x="52" y="46"/>
                    <a:pt x="38" y="56"/>
                    <a:pt x="24" y="54"/>
                  </a:cubicBezTo>
                  <a:cubicBezTo>
                    <a:pt x="10" y="51"/>
                    <a:pt x="0" y="38"/>
                    <a:pt x="2" y="24"/>
                  </a:cubicBezTo>
                  <a:cubicBezTo>
                    <a:pt x="5" y="9"/>
                    <a:pt x="18" y="0"/>
                    <a:pt x="32" y="2"/>
                  </a:cubicBezTo>
                  <a:cubicBezTo>
                    <a:pt x="47" y="4"/>
                    <a:pt x="56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6" name="Freeform 130">
              <a:extLst>
                <a:ext uri="{FF2B5EF4-FFF2-40B4-BE49-F238E27FC236}">
                  <a16:creationId xmlns:a16="http://schemas.microsoft.com/office/drawing/2014/main" id="{7C93C8E4-27CF-4427-869B-9376C89C74AD}"/>
                </a:ext>
              </a:extLst>
            </p:cNvPr>
            <p:cNvSpPr>
              <a:spLocks/>
            </p:cNvSpPr>
            <p:nvPr/>
          </p:nvSpPr>
          <p:spPr bwMode="auto">
            <a:xfrm>
              <a:off x="7812" y="3719"/>
              <a:ext cx="65" cy="66"/>
            </a:xfrm>
            <a:custGeom>
              <a:avLst/>
              <a:gdLst>
                <a:gd name="T0" fmla="*/ 54 w 56"/>
                <a:gd name="T1" fmla="*/ 33 h 57"/>
                <a:gd name="T2" fmla="*/ 24 w 56"/>
                <a:gd name="T3" fmla="*/ 54 h 57"/>
                <a:gd name="T4" fmla="*/ 2 w 56"/>
                <a:gd name="T5" fmla="*/ 24 h 57"/>
                <a:gd name="T6" fmla="*/ 32 w 56"/>
                <a:gd name="T7" fmla="*/ 3 h 57"/>
                <a:gd name="T8" fmla="*/ 54 w 56"/>
                <a:gd name="T9" fmla="*/ 33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7">
                  <a:moveTo>
                    <a:pt x="54" y="33"/>
                  </a:moveTo>
                  <a:cubicBezTo>
                    <a:pt x="52" y="47"/>
                    <a:pt x="38" y="57"/>
                    <a:pt x="24" y="54"/>
                  </a:cubicBezTo>
                  <a:cubicBezTo>
                    <a:pt x="10" y="52"/>
                    <a:pt x="0" y="39"/>
                    <a:pt x="2" y="24"/>
                  </a:cubicBezTo>
                  <a:cubicBezTo>
                    <a:pt x="5" y="10"/>
                    <a:pt x="18" y="0"/>
                    <a:pt x="32" y="3"/>
                  </a:cubicBezTo>
                  <a:cubicBezTo>
                    <a:pt x="47" y="5"/>
                    <a:pt x="56" y="18"/>
                    <a:pt x="54" y="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7" name="Freeform 131">
              <a:extLst>
                <a:ext uri="{FF2B5EF4-FFF2-40B4-BE49-F238E27FC236}">
                  <a16:creationId xmlns:a16="http://schemas.microsoft.com/office/drawing/2014/main" id="{B4B2D381-15D5-4078-BABB-F43268552F95}"/>
                </a:ext>
              </a:extLst>
            </p:cNvPr>
            <p:cNvSpPr>
              <a:spLocks/>
            </p:cNvSpPr>
            <p:nvPr/>
          </p:nvSpPr>
          <p:spPr bwMode="auto">
            <a:xfrm>
              <a:off x="7986" y="3885"/>
              <a:ext cx="65" cy="65"/>
            </a:xfrm>
            <a:custGeom>
              <a:avLst/>
              <a:gdLst>
                <a:gd name="T0" fmla="*/ 54 w 56"/>
                <a:gd name="T1" fmla="*/ 32 h 56"/>
                <a:gd name="T2" fmla="*/ 24 w 56"/>
                <a:gd name="T3" fmla="*/ 54 h 56"/>
                <a:gd name="T4" fmla="*/ 2 w 56"/>
                <a:gd name="T5" fmla="*/ 24 h 56"/>
                <a:gd name="T6" fmla="*/ 32 w 56"/>
                <a:gd name="T7" fmla="*/ 2 h 56"/>
                <a:gd name="T8" fmla="*/ 54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4" y="32"/>
                  </a:moveTo>
                  <a:cubicBezTo>
                    <a:pt x="52" y="46"/>
                    <a:pt x="38" y="56"/>
                    <a:pt x="24" y="54"/>
                  </a:cubicBezTo>
                  <a:cubicBezTo>
                    <a:pt x="10" y="51"/>
                    <a:pt x="0" y="38"/>
                    <a:pt x="2" y="24"/>
                  </a:cubicBezTo>
                  <a:cubicBezTo>
                    <a:pt x="5" y="9"/>
                    <a:pt x="18" y="0"/>
                    <a:pt x="32" y="2"/>
                  </a:cubicBezTo>
                  <a:cubicBezTo>
                    <a:pt x="47" y="4"/>
                    <a:pt x="56" y="17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8" name="Freeform 132">
              <a:extLst>
                <a:ext uri="{FF2B5EF4-FFF2-40B4-BE49-F238E27FC236}">
                  <a16:creationId xmlns:a16="http://schemas.microsoft.com/office/drawing/2014/main" id="{FF0E54F8-3DC0-4117-9A34-3F6FBD231360}"/>
                </a:ext>
              </a:extLst>
            </p:cNvPr>
            <p:cNvSpPr>
              <a:spLocks/>
            </p:cNvSpPr>
            <p:nvPr/>
          </p:nvSpPr>
          <p:spPr bwMode="auto">
            <a:xfrm>
              <a:off x="6954" y="3417"/>
              <a:ext cx="65" cy="65"/>
            </a:xfrm>
            <a:custGeom>
              <a:avLst/>
              <a:gdLst>
                <a:gd name="T0" fmla="*/ 54 w 56"/>
                <a:gd name="T1" fmla="*/ 32 h 56"/>
                <a:gd name="T2" fmla="*/ 24 w 56"/>
                <a:gd name="T3" fmla="*/ 54 h 56"/>
                <a:gd name="T4" fmla="*/ 2 w 56"/>
                <a:gd name="T5" fmla="*/ 24 h 56"/>
                <a:gd name="T6" fmla="*/ 32 w 56"/>
                <a:gd name="T7" fmla="*/ 2 h 56"/>
                <a:gd name="T8" fmla="*/ 54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4" y="32"/>
                  </a:moveTo>
                  <a:cubicBezTo>
                    <a:pt x="52" y="46"/>
                    <a:pt x="38" y="56"/>
                    <a:pt x="24" y="54"/>
                  </a:cubicBezTo>
                  <a:cubicBezTo>
                    <a:pt x="10" y="51"/>
                    <a:pt x="0" y="38"/>
                    <a:pt x="2" y="24"/>
                  </a:cubicBezTo>
                  <a:cubicBezTo>
                    <a:pt x="5" y="10"/>
                    <a:pt x="18" y="0"/>
                    <a:pt x="32" y="2"/>
                  </a:cubicBezTo>
                  <a:cubicBezTo>
                    <a:pt x="47" y="4"/>
                    <a:pt x="56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9" name="Freeform 133">
              <a:extLst>
                <a:ext uri="{FF2B5EF4-FFF2-40B4-BE49-F238E27FC236}">
                  <a16:creationId xmlns:a16="http://schemas.microsoft.com/office/drawing/2014/main" id="{E011A1DC-CB26-42E1-83EC-1E46D9FAF2C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938" y="3401"/>
              <a:ext cx="97" cy="97"/>
            </a:xfrm>
            <a:custGeom>
              <a:avLst/>
              <a:gdLst>
                <a:gd name="T0" fmla="*/ 36 w 84"/>
                <a:gd name="T1" fmla="*/ 80 h 84"/>
                <a:gd name="T2" fmla="*/ 4 w 84"/>
                <a:gd name="T3" fmla="*/ 36 h 84"/>
                <a:gd name="T4" fmla="*/ 48 w 84"/>
                <a:gd name="T5" fmla="*/ 3 h 84"/>
                <a:gd name="T6" fmla="*/ 81 w 84"/>
                <a:gd name="T7" fmla="*/ 48 h 84"/>
                <a:gd name="T8" fmla="*/ 36 w 84"/>
                <a:gd name="T9" fmla="*/ 80 h 84"/>
                <a:gd name="T10" fmla="*/ 48 w 84"/>
                <a:gd name="T11" fmla="*/ 5 h 84"/>
                <a:gd name="T12" fmla="*/ 5 w 84"/>
                <a:gd name="T13" fmla="*/ 36 h 84"/>
                <a:gd name="T14" fmla="*/ 36 w 84"/>
                <a:gd name="T15" fmla="*/ 79 h 84"/>
                <a:gd name="T16" fmla="*/ 79 w 84"/>
                <a:gd name="T17" fmla="*/ 48 h 84"/>
                <a:gd name="T18" fmla="*/ 48 w 84"/>
                <a:gd name="T19" fmla="*/ 5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4" h="84">
                  <a:moveTo>
                    <a:pt x="36" y="80"/>
                  </a:moveTo>
                  <a:cubicBezTo>
                    <a:pt x="15" y="77"/>
                    <a:pt x="0" y="57"/>
                    <a:pt x="4" y="36"/>
                  </a:cubicBezTo>
                  <a:cubicBezTo>
                    <a:pt x="7" y="15"/>
                    <a:pt x="27" y="0"/>
                    <a:pt x="48" y="3"/>
                  </a:cubicBezTo>
                  <a:cubicBezTo>
                    <a:pt x="70" y="7"/>
                    <a:pt x="84" y="27"/>
                    <a:pt x="81" y="48"/>
                  </a:cubicBezTo>
                  <a:cubicBezTo>
                    <a:pt x="77" y="69"/>
                    <a:pt x="57" y="84"/>
                    <a:pt x="36" y="80"/>
                  </a:cubicBezTo>
                  <a:close/>
                  <a:moveTo>
                    <a:pt x="48" y="5"/>
                  </a:moveTo>
                  <a:cubicBezTo>
                    <a:pt x="28" y="2"/>
                    <a:pt x="9" y="16"/>
                    <a:pt x="5" y="36"/>
                  </a:cubicBezTo>
                  <a:cubicBezTo>
                    <a:pt x="2" y="56"/>
                    <a:pt x="16" y="76"/>
                    <a:pt x="36" y="79"/>
                  </a:cubicBezTo>
                  <a:cubicBezTo>
                    <a:pt x="57" y="82"/>
                    <a:pt x="76" y="68"/>
                    <a:pt x="79" y="48"/>
                  </a:cubicBezTo>
                  <a:cubicBezTo>
                    <a:pt x="82" y="27"/>
                    <a:pt x="68" y="8"/>
                    <a:pt x="48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0" name="Freeform 134">
              <a:extLst>
                <a:ext uri="{FF2B5EF4-FFF2-40B4-BE49-F238E27FC236}">
                  <a16:creationId xmlns:a16="http://schemas.microsoft.com/office/drawing/2014/main" id="{AB7CB912-8DF6-4239-98D9-9E8A061DCA27}"/>
                </a:ext>
              </a:extLst>
            </p:cNvPr>
            <p:cNvSpPr>
              <a:spLocks/>
            </p:cNvSpPr>
            <p:nvPr/>
          </p:nvSpPr>
          <p:spPr bwMode="auto">
            <a:xfrm>
              <a:off x="7760" y="4435"/>
              <a:ext cx="65" cy="64"/>
            </a:xfrm>
            <a:custGeom>
              <a:avLst/>
              <a:gdLst>
                <a:gd name="T0" fmla="*/ 54 w 56"/>
                <a:gd name="T1" fmla="*/ 32 h 56"/>
                <a:gd name="T2" fmla="*/ 24 w 56"/>
                <a:gd name="T3" fmla="*/ 54 h 56"/>
                <a:gd name="T4" fmla="*/ 2 w 56"/>
                <a:gd name="T5" fmla="*/ 24 h 56"/>
                <a:gd name="T6" fmla="*/ 32 w 56"/>
                <a:gd name="T7" fmla="*/ 2 h 56"/>
                <a:gd name="T8" fmla="*/ 54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4" y="32"/>
                  </a:moveTo>
                  <a:cubicBezTo>
                    <a:pt x="52" y="46"/>
                    <a:pt x="38" y="56"/>
                    <a:pt x="24" y="54"/>
                  </a:cubicBezTo>
                  <a:cubicBezTo>
                    <a:pt x="10" y="52"/>
                    <a:pt x="0" y="38"/>
                    <a:pt x="2" y="24"/>
                  </a:cubicBezTo>
                  <a:cubicBezTo>
                    <a:pt x="4" y="10"/>
                    <a:pt x="18" y="0"/>
                    <a:pt x="32" y="2"/>
                  </a:cubicBezTo>
                  <a:cubicBezTo>
                    <a:pt x="46" y="4"/>
                    <a:pt x="56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1" name="Freeform 135">
              <a:extLst>
                <a:ext uri="{FF2B5EF4-FFF2-40B4-BE49-F238E27FC236}">
                  <a16:creationId xmlns:a16="http://schemas.microsoft.com/office/drawing/2014/main" id="{7AA7ADF0-3904-4983-A86E-E48C8065088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744" y="4418"/>
              <a:ext cx="97" cy="97"/>
            </a:xfrm>
            <a:custGeom>
              <a:avLst/>
              <a:gdLst>
                <a:gd name="T0" fmla="*/ 36 w 84"/>
                <a:gd name="T1" fmla="*/ 80 h 84"/>
                <a:gd name="T2" fmla="*/ 4 w 84"/>
                <a:gd name="T3" fmla="*/ 36 h 84"/>
                <a:gd name="T4" fmla="*/ 48 w 84"/>
                <a:gd name="T5" fmla="*/ 3 h 84"/>
                <a:gd name="T6" fmla="*/ 81 w 84"/>
                <a:gd name="T7" fmla="*/ 48 h 84"/>
                <a:gd name="T8" fmla="*/ 36 w 84"/>
                <a:gd name="T9" fmla="*/ 80 h 84"/>
                <a:gd name="T10" fmla="*/ 48 w 84"/>
                <a:gd name="T11" fmla="*/ 5 h 84"/>
                <a:gd name="T12" fmla="*/ 5 w 84"/>
                <a:gd name="T13" fmla="*/ 36 h 84"/>
                <a:gd name="T14" fmla="*/ 36 w 84"/>
                <a:gd name="T15" fmla="*/ 79 h 84"/>
                <a:gd name="T16" fmla="*/ 79 w 84"/>
                <a:gd name="T17" fmla="*/ 48 h 84"/>
                <a:gd name="T18" fmla="*/ 48 w 84"/>
                <a:gd name="T19" fmla="*/ 5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4" h="84">
                  <a:moveTo>
                    <a:pt x="36" y="80"/>
                  </a:moveTo>
                  <a:cubicBezTo>
                    <a:pt x="15" y="77"/>
                    <a:pt x="0" y="57"/>
                    <a:pt x="4" y="36"/>
                  </a:cubicBezTo>
                  <a:cubicBezTo>
                    <a:pt x="7" y="15"/>
                    <a:pt x="27" y="0"/>
                    <a:pt x="48" y="3"/>
                  </a:cubicBezTo>
                  <a:cubicBezTo>
                    <a:pt x="69" y="7"/>
                    <a:pt x="84" y="27"/>
                    <a:pt x="81" y="48"/>
                  </a:cubicBezTo>
                  <a:cubicBezTo>
                    <a:pt x="77" y="69"/>
                    <a:pt x="57" y="84"/>
                    <a:pt x="36" y="80"/>
                  </a:cubicBezTo>
                  <a:close/>
                  <a:moveTo>
                    <a:pt x="48" y="5"/>
                  </a:moveTo>
                  <a:cubicBezTo>
                    <a:pt x="28" y="2"/>
                    <a:pt x="8" y="16"/>
                    <a:pt x="5" y="36"/>
                  </a:cubicBezTo>
                  <a:cubicBezTo>
                    <a:pt x="2" y="56"/>
                    <a:pt x="16" y="76"/>
                    <a:pt x="36" y="79"/>
                  </a:cubicBezTo>
                  <a:cubicBezTo>
                    <a:pt x="57" y="82"/>
                    <a:pt x="76" y="68"/>
                    <a:pt x="79" y="48"/>
                  </a:cubicBezTo>
                  <a:cubicBezTo>
                    <a:pt x="82" y="27"/>
                    <a:pt x="68" y="8"/>
                    <a:pt x="48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2" name="Freeform 136">
              <a:extLst>
                <a:ext uri="{FF2B5EF4-FFF2-40B4-BE49-F238E27FC236}">
                  <a16:creationId xmlns:a16="http://schemas.microsoft.com/office/drawing/2014/main" id="{FC843146-BB0A-442F-842F-B3E25B5E9C86}"/>
                </a:ext>
              </a:extLst>
            </p:cNvPr>
            <p:cNvSpPr>
              <a:spLocks/>
            </p:cNvSpPr>
            <p:nvPr/>
          </p:nvSpPr>
          <p:spPr bwMode="auto">
            <a:xfrm>
              <a:off x="8523" y="3984"/>
              <a:ext cx="64" cy="66"/>
            </a:xfrm>
            <a:custGeom>
              <a:avLst/>
              <a:gdLst>
                <a:gd name="T0" fmla="*/ 54 w 56"/>
                <a:gd name="T1" fmla="*/ 33 h 57"/>
                <a:gd name="T2" fmla="*/ 24 w 56"/>
                <a:gd name="T3" fmla="*/ 54 h 57"/>
                <a:gd name="T4" fmla="*/ 2 w 56"/>
                <a:gd name="T5" fmla="*/ 24 h 57"/>
                <a:gd name="T6" fmla="*/ 32 w 56"/>
                <a:gd name="T7" fmla="*/ 3 h 57"/>
                <a:gd name="T8" fmla="*/ 54 w 56"/>
                <a:gd name="T9" fmla="*/ 33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7">
                  <a:moveTo>
                    <a:pt x="54" y="33"/>
                  </a:moveTo>
                  <a:cubicBezTo>
                    <a:pt x="52" y="47"/>
                    <a:pt x="38" y="57"/>
                    <a:pt x="24" y="54"/>
                  </a:cubicBezTo>
                  <a:cubicBezTo>
                    <a:pt x="10" y="52"/>
                    <a:pt x="0" y="39"/>
                    <a:pt x="2" y="24"/>
                  </a:cubicBezTo>
                  <a:cubicBezTo>
                    <a:pt x="5" y="10"/>
                    <a:pt x="18" y="0"/>
                    <a:pt x="32" y="3"/>
                  </a:cubicBezTo>
                  <a:cubicBezTo>
                    <a:pt x="47" y="5"/>
                    <a:pt x="56" y="18"/>
                    <a:pt x="54" y="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3" name="Freeform 137">
              <a:extLst>
                <a:ext uri="{FF2B5EF4-FFF2-40B4-BE49-F238E27FC236}">
                  <a16:creationId xmlns:a16="http://schemas.microsoft.com/office/drawing/2014/main" id="{6EEB9B07-73DC-41DE-95AE-C351C09683A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507" y="3969"/>
              <a:ext cx="96" cy="96"/>
            </a:xfrm>
            <a:custGeom>
              <a:avLst/>
              <a:gdLst>
                <a:gd name="T0" fmla="*/ 36 w 84"/>
                <a:gd name="T1" fmla="*/ 80 h 83"/>
                <a:gd name="T2" fmla="*/ 4 w 84"/>
                <a:gd name="T3" fmla="*/ 35 h 83"/>
                <a:gd name="T4" fmla="*/ 48 w 84"/>
                <a:gd name="T5" fmla="*/ 3 h 83"/>
                <a:gd name="T6" fmla="*/ 81 w 84"/>
                <a:gd name="T7" fmla="*/ 48 h 83"/>
                <a:gd name="T8" fmla="*/ 36 w 84"/>
                <a:gd name="T9" fmla="*/ 80 h 83"/>
                <a:gd name="T10" fmla="*/ 48 w 84"/>
                <a:gd name="T11" fmla="*/ 5 h 83"/>
                <a:gd name="T12" fmla="*/ 5 w 84"/>
                <a:gd name="T13" fmla="*/ 36 h 83"/>
                <a:gd name="T14" fmla="*/ 36 w 84"/>
                <a:gd name="T15" fmla="*/ 78 h 83"/>
                <a:gd name="T16" fmla="*/ 79 w 84"/>
                <a:gd name="T17" fmla="*/ 47 h 83"/>
                <a:gd name="T18" fmla="*/ 48 w 84"/>
                <a:gd name="T19" fmla="*/ 5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4" h="83">
                  <a:moveTo>
                    <a:pt x="36" y="80"/>
                  </a:moveTo>
                  <a:cubicBezTo>
                    <a:pt x="15" y="77"/>
                    <a:pt x="0" y="57"/>
                    <a:pt x="4" y="35"/>
                  </a:cubicBezTo>
                  <a:cubicBezTo>
                    <a:pt x="7" y="14"/>
                    <a:pt x="27" y="0"/>
                    <a:pt x="48" y="3"/>
                  </a:cubicBezTo>
                  <a:cubicBezTo>
                    <a:pt x="70" y="6"/>
                    <a:pt x="84" y="26"/>
                    <a:pt x="81" y="48"/>
                  </a:cubicBezTo>
                  <a:cubicBezTo>
                    <a:pt x="77" y="69"/>
                    <a:pt x="57" y="83"/>
                    <a:pt x="36" y="80"/>
                  </a:cubicBezTo>
                  <a:close/>
                  <a:moveTo>
                    <a:pt x="48" y="5"/>
                  </a:moveTo>
                  <a:cubicBezTo>
                    <a:pt x="28" y="1"/>
                    <a:pt x="9" y="15"/>
                    <a:pt x="5" y="36"/>
                  </a:cubicBezTo>
                  <a:cubicBezTo>
                    <a:pt x="2" y="56"/>
                    <a:pt x="16" y="75"/>
                    <a:pt x="36" y="78"/>
                  </a:cubicBezTo>
                  <a:cubicBezTo>
                    <a:pt x="57" y="82"/>
                    <a:pt x="76" y="68"/>
                    <a:pt x="79" y="47"/>
                  </a:cubicBezTo>
                  <a:cubicBezTo>
                    <a:pt x="82" y="27"/>
                    <a:pt x="68" y="8"/>
                    <a:pt x="48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4" name="Freeform 138">
              <a:extLst>
                <a:ext uri="{FF2B5EF4-FFF2-40B4-BE49-F238E27FC236}">
                  <a16:creationId xmlns:a16="http://schemas.microsoft.com/office/drawing/2014/main" id="{BB0479F3-A7DB-4E0F-936A-EE734FD748F8}"/>
                </a:ext>
              </a:extLst>
            </p:cNvPr>
            <p:cNvSpPr>
              <a:spLocks/>
            </p:cNvSpPr>
            <p:nvPr/>
          </p:nvSpPr>
          <p:spPr bwMode="auto">
            <a:xfrm>
              <a:off x="8171" y="4207"/>
              <a:ext cx="65" cy="64"/>
            </a:xfrm>
            <a:custGeom>
              <a:avLst/>
              <a:gdLst>
                <a:gd name="T0" fmla="*/ 54 w 56"/>
                <a:gd name="T1" fmla="*/ 32 h 56"/>
                <a:gd name="T2" fmla="*/ 24 w 56"/>
                <a:gd name="T3" fmla="*/ 54 h 56"/>
                <a:gd name="T4" fmla="*/ 2 w 56"/>
                <a:gd name="T5" fmla="*/ 24 h 56"/>
                <a:gd name="T6" fmla="*/ 32 w 56"/>
                <a:gd name="T7" fmla="*/ 2 h 56"/>
                <a:gd name="T8" fmla="*/ 54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4" y="32"/>
                  </a:moveTo>
                  <a:cubicBezTo>
                    <a:pt x="52" y="47"/>
                    <a:pt x="38" y="56"/>
                    <a:pt x="24" y="54"/>
                  </a:cubicBezTo>
                  <a:cubicBezTo>
                    <a:pt x="10" y="52"/>
                    <a:pt x="0" y="38"/>
                    <a:pt x="2" y="24"/>
                  </a:cubicBezTo>
                  <a:cubicBezTo>
                    <a:pt x="4" y="10"/>
                    <a:pt x="18" y="0"/>
                    <a:pt x="32" y="2"/>
                  </a:cubicBezTo>
                  <a:cubicBezTo>
                    <a:pt x="46" y="5"/>
                    <a:pt x="56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5" name="Freeform 139">
              <a:extLst>
                <a:ext uri="{FF2B5EF4-FFF2-40B4-BE49-F238E27FC236}">
                  <a16:creationId xmlns:a16="http://schemas.microsoft.com/office/drawing/2014/main" id="{83B1C92B-129A-4DF0-83CF-369944955D2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155" y="4190"/>
              <a:ext cx="97" cy="97"/>
            </a:xfrm>
            <a:custGeom>
              <a:avLst/>
              <a:gdLst>
                <a:gd name="T0" fmla="*/ 36 w 84"/>
                <a:gd name="T1" fmla="*/ 81 h 84"/>
                <a:gd name="T2" fmla="*/ 3 w 84"/>
                <a:gd name="T3" fmla="*/ 36 h 84"/>
                <a:gd name="T4" fmla="*/ 48 w 84"/>
                <a:gd name="T5" fmla="*/ 4 h 84"/>
                <a:gd name="T6" fmla="*/ 80 w 84"/>
                <a:gd name="T7" fmla="*/ 48 h 84"/>
                <a:gd name="T8" fmla="*/ 36 w 84"/>
                <a:gd name="T9" fmla="*/ 81 h 84"/>
                <a:gd name="T10" fmla="*/ 48 w 84"/>
                <a:gd name="T11" fmla="*/ 5 h 84"/>
                <a:gd name="T12" fmla="*/ 5 w 84"/>
                <a:gd name="T13" fmla="*/ 36 h 84"/>
                <a:gd name="T14" fmla="*/ 36 w 84"/>
                <a:gd name="T15" fmla="*/ 79 h 84"/>
                <a:gd name="T16" fmla="*/ 79 w 84"/>
                <a:gd name="T17" fmla="*/ 48 h 84"/>
                <a:gd name="T18" fmla="*/ 48 w 84"/>
                <a:gd name="T19" fmla="*/ 5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4" h="84">
                  <a:moveTo>
                    <a:pt x="36" y="81"/>
                  </a:moveTo>
                  <a:cubicBezTo>
                    <a:pt x="15" y="77"/>
                    <a:pt x="0" y="57"/>
                    <a:pt x="3" y="36"/>
                  </a:cubicBezTo>
                  <a:cubicBezTo>
                    <a:pt x="7" y="15"/>
                    <a:pt x="27" y="0"/>
                    <a:pt x="48" y="4"/>
                  </a:cubicBezTo>
                  <a:cubicBezTo>
                    <a:pt x="69" y="7"/>
                    <a:pt x="84" y="27"/>
                    <a:pt x="80" y="48"/>
                  </a:cubicBezTo>
                  <a:cubicBezTo>
                    <a:pt x="77" y="70"/>
                    <a:pt x="57" y="84"/>
                    <a:pt x="36" y="81"/>
                  </a:cubicBezTo>
                  <a:close/>
                  <a:moveTo>
                    <a:pt x="48" y="5"/>
                  </a:moveTo>
                  <a:cubicBezTo>
                    <a:pt x="27" y="2"/>
                    <a:pt x="8" y="16"/>
                    <a:pt x="5" y="36"/>
                  </a:cubicBezTo>
                  <a:cubicBezTo>
                    <a:pt x="2" y="57"/>
                    <a:pt x="16" y="76"/>
                    <a:pt x="36" y="79"/>
                  </a:cubicBezTo>
                  <a:cubicBezTo>
                    <a:pt x="56" y="82"/>
                    <a:pt x="76" y="68"/>
                    <a:pt x="79" y="48"/>
                  </a:cubicBezTo>
                  <a:cubicBezTo>
                    <a:pt x="82" y="28"/>
                    <a:pt x="68" y="9"/>
                    <a:pt x="48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6" name="Freeform 140">
              <a:extLst>
                <a:ext uri="{FF2B5EF4-FFF2-40B4-BE49-F238E27FC236}">
                  <a16:creationId xmlns:a16="http://schemas.microsoft.com/office/drawing/2014/main" id="{616E4305-75DC-407C-A186-2AEF1942BDFF}"/>
                </a:ext>
              </a:extLst>
            </p:cNvPr>
            <p:cNvSpPr>
              <a:spLocks/>
            </p:cNvSpPr>
            <p:nvPr/>
          </p:nvSpPr>
          <p:spPr bwMode="auto">
            <a:xfrm>
              <a:off x="8577" y="3524"/>
              <a:ext cx="64" cy="65"/>
            </a:xfrm>
            <a:custGeom>
              <a:avLst/>
              <a:gdLst>
                <a:gd name="T0" fmla="*/ 54 w 56"/>
                <a:gd name="T1" fmla="*/ 32 h 56"/>
                <a:gd name="T2" fmla="*/ 24 w 56"/>
                <a:gd name="T3" fmla="*/ 54 h 56"/>
                <a:gd name="T4" fmla="*/ 2 w 56"/>
                <a:gd name="T5" fmla="*/ 24 h 56"/>
                <a:gd name="T6" fmla="*/ 32 w 56"/>
                <a:gd name="T7" fmla="*/ 2 h 56"/>
                <a:gd name="T8" fmla="*/ 54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4" y="32"/>
                  </a:moveTo>
                  <a:cubicBezTo>
                    <a:pt x="52" y="47"/>
                    <a:pt x="38" y="56"/>
                    <a:pt x="24" y="54"/>
                  </a:cubicBezTo>
                  <a:cubicBezTo>
                    <a:pt x="10" y="52"/>
                    <a:pt x="0" y="38"/>
                    <a:pt x="2" y="24"/>
                  </a:cubicBezTo>
                  <a:cubicBezTo>
                    <a:pt x="5" y="10"/>
                    <a:pt x="18" y="0"/>
                    <a:pt x="32" y="2"/>
                  </a:cubicBezTo>
                  <a:cubicBezTo>
                    <a:pt x="47" y="5"/>
                    <a:pt x="56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7" name="Freeform 141">
              <a:extLst>
                <a:ext uri="{FF2B5EF4-FFF2-40B4-BE49-F238E27FC236}">
                  <a16:creationId xmlns:a16="http://schemas.microsoft.com/office/drawing/2014/main" id="{2D97974C-30AA-4DF0-B0EE-2AA8272D0B1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561" y="3508"/>
              <a:ext cx="97" cy="97"/>
            </a:xfrm>
            <a:custGeom>
              <a:avLst/>
              <a:gdLst>
                <a:gd name="T0" fmla="*/ 36 w 84"/>
                <a:gd name="T1" fmla="*/ 81 h 84"/>
                <a:gd name="T2" fmla="*/ 4 w 84"/>
                <a:gd name="T3" fmla="*/ 36 h 84"/>
                <a:gd name="T4" fmla="*/ 48 w 84"/>
                <a:gd name="T5" fmla="*/ 4 h 84"/>
                <a:gd name="T6" fmla="*/ 81 w 84"/>
                <a:gd name="T7" fmla="*/ 48 h 84"/>
                <a:gd name="T8" fmla="*/ 36 w 84"/>
                <a:gd name="T9" fmla="*/ 81 h 84"/>
                <a:gd name="T10" fmla="*/ 48 w 84"/>
                <a:gd name="T11" fmla="*/ 5 h 84"/>
                <a:gd name="T12" fmla="*/ 5 w 84"/>
                <a:gd name="T13" fmla="*/ 36 h 84"/>
                <a:gd name="T14" fmla="*/ 36 w 84"/>
                <a:gd name="T15" fmla="*/ 79 h 84"/>
                <a:gd name="T16" fmla="*/ 79 w 84"/>
                <a:gd name="T17" fmla="*/ 48 h 84"/>
                <a:gd name="T18" fmla="*/ 48 w 84"/>
                <a:gd name="T19" fmla="*/ 5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4" h="84">
                  <a:moveTo>
                    <a:pt x="36" y="81"/>
                  </a:moveTo>
                  <a:cubicBezTo>
                    <a:pt x="15" y="77"/>
                    <a:pt x="0" y="57"/>
                    <a:pt x="4" y="36"/>
                  </a:cubicBezTo>
                  <a:cubicBezTo>
                    <a:pt x="7" y="15"/>
                    <a:pt x="27" y="0"/>
                    <a:pt x="48" y="4"/>
                  </a:cubicBezTo>
                  <a:cubicBezTo>
                    <a:pt x="69" y="7"/>
                    <a:pt x="84" y="27"/>
                    <a:pt x="81" y="48"/>
                  </a:cubicBezTo>
                  <a:cubicBezTo>
                    <a:pt x="77" y="70"/>
                    <a:pt x="57" y="84"/>
                    <a:pt x="36" y="81"/>
                  </a:cubicBezTo>
                  <a:close/>
                  <a:moveTo>
                    <a:pt x="48" y="5"/>
                  </a:moveTo>
                  <a:cubicBezTo>
                    <a:pt x="28" y="2"/>
                    <a:pt x="9" y="16"/>
                    <a:pt x="5" y="36"/>
                  </a:cubicBezTo>
                  <a:cubicBezTo>
                    <a:pt x="2" y="57"/>
                    <a:pt x="16" y="76"/>
                    <a:pt x="36" y="79"/>
                  </a:cubicBezTo>
                  <a:cubicBezTo>
                    <a:pt x="57" y="82"/>
                    <a:pt x="76" y="68"/>
                    <a:pt x="79" y="48"/>
                  </a:cubicBezTo>
                  <a:cubicBezTo>
                    <a:pt x="82" y="28"/>
                    <a:pt x="68" y="9"/>
                    <a:pt x="48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8" name="Freeform 142">
              <a:extLst>
                <a:ext uri="{FF2B5EF4-FFF2-40B4-BE49-F238E27FC236}">
                  <a16:creationId xmlns:a16="http://schemas.microsoft.com/office/drawing/2014/main" id="{964D845A-4A53-4122-A3AA-E1130531A24F}"/>
                </a:ext>
              </a:extLst>
            </p:cNvPr>
            <p:cNvSpPr>
              <a:spLocks/>
            </p:cNvSpPr>
            <p:nvPr/>
          </p:nvSpPr>
          <p:spPr bwMode="auto">
            <a:xfrm>
              <a:off x="8867" y="3831"/>
              <a:ext cx="65" cy="64"/>
            </a:xfrm>
            <a:custGeom>
              <a:avLst/>
              <a:gdLst>
                <a:gd name="T0" fmla="*/ 54 w 56"/>
                <a:gd name="T1" fmla="*/ 32 h 56"/>
                <a:gd name="T2" fmla="*/ 24 w 56"/>
                <a:gd name="T3" fmla="*/ 54 h 56"/>
                <a:gd name="T4" fmla="*/ 2 w 56"/>
                <a:gd name="T5" fmla="*/ 24 h 56"/>
                <a:gd name="T6" fmla="*/ 32 w 56"/>
                <a:gd name="T7" fmla="*/ 2 h 56"/>
                <a:gd name="T8" fmla="*/ 54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4" y="32"/>
                  </a:moveTo>
                  <a:cubicBezTo>
                    <a:pt x="51" y="46"/>
                    <a:pt x="38" y="56"/>
                    <a:pt x="24" y="54"/>
                  </a:cubicBezTo>
                  <a:cubicBezTo>
                    <a:pt x="9" y="52"/>
                    <a:pt x="0" y="38"/>
                    <a:pt x="2" y="24"/>
                  </a:cubicBezTo>
                  <a:cubicBezTo>
                    <a:pt x="4" y="10"/>
                    <a:pt x="18" y="0"/>
                    <a:pt x="32" y="2"/>
                  </a:cubicBezTo>
                  <a:cubicBezTo>
                    <a:pt x="46" y="4"/>
                    <a:pt x="56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9" name="Freeform 143">
              <a:extLst>
                <a:ext uri="{FF2B5EF4-FFF2-40B4-BE49-F238E27FC236}">
                  <a16:creationId xmlns:a16="http://schemas.microsoft.com/office/drawing/2014/main" id="{29278375-1370-4223-89DD-B2CE0629C19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851" y="3815"/>
              <a:ext cx="97" cy="97"/>
            </a:xfrm>
            <a:custGeom>
              <a:avLst/>
              <a:gdLst>
                <a:gd name="T0" fmla="*/ 36 w 84"/>
                <a:gd name="T1" fmla="*/ 80 h 84"/>
                <a:gd name="T2" fmla="*/ 3 w 84"/>
                <a:gd name="T3" fmla="*/ 36 h 84"/>
                <a:gd name="T4" fmla="*/ 48 w 84"/>
                <a:gd name="T5" fmla="*/ 3 h 84"/>
                <a:gd name="T6" fmla="*/ 80 w 84"/>
                <a:gd name="T7" fmla="*/ 48 h 84"/>
                <a:gd name="T8" fmla="*/ 36 w 84"/>
                <a:gd name="T9" fmla="*/ 80 h 84"/>
                <a:gd name="T10" fmla="*/ 48 w 84"/>
                <a:gd name="T11" fmla="*/ 5 h 84"/>
                <a:gd name="T12" fmla="*/ 5 w 84"/>
                <a:gd name="T13" fmla="*/ 36 h 84"/>
                <a:gd name="T14" fmla="*/ 36 w 84"/>
                <a:gd name="T15" fmla="*/ 79 h 84"/>
                <a:gd name="T16" fmla="*/ 79 w 84"/>
                <a:gd name="T17" fmla="*/ 48 h 84"/>
                <a:gd name="T18" fmla="*/ 48 w 84"/>
                <a:gd name="T19" fmla="*/ 5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4" h="84">
                  <a:moveTo>
                    <a:pt x="36" y="80"/>
                  </a:moveTo>
                  <a:cubicBezTo>
                    <a:pt x="14" y="77"/>
                    <a:pt x="0" y="57"/>
                    <a:pt x="3" y="36"/>
                  </a:cubicBezTo>
                  <a:cubicBezTo>
                    <a:pt x="7" y="15"/>
                    <a:pt x="27" y="0"/>
                    <a:pt x="48" y="3"/>
                  </a:cubicBezTo>
                  <a:cubicBezTo>
                    <a:pt x="69" y="7"/>
                    <a:pt x="84" y="27"/>
                    <a:pt x="80" y="48"/>
                  </a:cubicBezTo>
                  <a:cubicBezTo>
                    <a:pt x="77" y="69"/>
                    <a:pt x="57" y="84"/>
                    <a:pt x="36" y="80"/>
                  </a:cubicBezTo>
                  <a:close/>
                  <a:moveTo>
                    <a:pt x="48" y="5"/>
                  </a:moveTo>
                  <a:cubicBezTo>
                    <a:pt x="27" y="2"/>
                    <a:pt x="8" y="16"/>
                    <a:pt x="5" y="36"/>
                  </a:cubicBezTo>
                  <a:cubicBezTo>
                    <a:pt x="2" y="56"/>
                    <a:pt x="16" y="76"/>
                    <a:pt x="36" y="79"/>
                  </a:cubicBezTo>
                  <a:cubicBezTo>
                    <a:pt x="56" y="82"/>
                    <a:pt x="75" y="68"/>
                    <a:pt x="79" y="48"/>
                  </a:cubicBezTo>
                  <a:cubicBezTo>
                    <a:pt x="82" y="28"/>
                    <a:pt x="68" y="8"/>
                    <a:pt x="48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30" name="Freeform 144">
              <a:extLst>
                <a:ext uri="{FF2B5EF4-FFF2-40B4-BE49-F238E27FC236}">
                  <a16:creationId xmlns:a16="http://schemas.microsoft.com/office/drawing/2014/main" id="{4AF5C2CE-6589-41C0-ADDD-CE5626642872}"/>
                </a:ext>
              </a:extLst>
            </p:cNvPr>
            <p:cNvSpPr>
              <a:spLocks/>
            </p:cNvSpPr>
            <p:nvPr/>
          </p:nvSpPr>
          <p:spPr bwMode="auto">
            <a:xfrm>
              <a:off x="8399" y="5046"/>
              <a:ext cx="65" cy="65"/>
            </a:xfrm>
            <a:custGeom>
              <a:avLst/>
              <a:gdLst>
                <a:gd name="T0" fmla="*/ 54 w 56"/>
                <a:gd name="T1" fmla="*/ 32 h 56"/>
                <a:gd name="T2" fmla="*/ 24 w 56"/>
                <a:gd name="T3" fmla="*/ 54 h 56"/>
                <a:gd name="T4" fmla="*/ 2 w 56"/>
                <a:gd name="T5" fmla="*/ 24 h 56"/>
                <a:gd name="T6" fmla="*/ 32 w 56"/>
                <a:gd name="T7" fmla="*/ 2 h 56"/>
                <a:gd name="T8" fmla="*/ 54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4" y="32"/>
                  </a:moveTo>
                  <a:cubicBezTo>
                    <a:pt x="52" y="46"/>
                    <a:pt x="38" y="56"/>
                    <a:pt x="24" y="54"/>
                  </a:cubicBezTo>
                  <a:cubicBezTo>
                    <a:pt x="10" y="51"/>
                    <a:pt x="0" y="38"/>
                    <a:pt x="2" y="24"/>
                  </a:cubicBezTo>
                  <a:cubicBezTo>
                    <a:pt x="4" y="9"/>
                    <a:pt x="18" y="0"/>
                    <a:pt x="32" y="2"/>
                  </a:cubicBezTo>
                  <a:cubicBezTo>
                    <a:pt x="46" y="4"/>
                    <a:pt x="56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31" name="Freeform 145">
              <a:extLst>
                <a:ext uri="{FF2B5EF4-FFF2-40B4-BE49-F238E27FC236}">
                  <a16:creationId xmlns:a16="http://schemas.microsoft.com/office/drawing/2014/main" id="{C73425E0-D346-4902-AC64-4A8A776B9C1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383" y="5030"/>
              <a:ext cx="97" cy="97"/>
            </a:xfrm>
            <a:custGeom>
              <a:avLst/>
              <a:gdLst>
                <a:gd name="T0" fmla="*/ 36 w 84"/>
                <a:gd name="T1" fmla="*/ 80 h 84"/>
                <a:gd name="T2" fmla="*/ 3 w 84"/>
                <a:gd name="T3" fmla="*/ 36 h 84"/>
                <a:gd name="T4" fmla="*/ 48 w 84"/>
                <a:gd name="T5" fmla="*/ 3 h 84"/>
                <a:gd name="T6" fmla="*/ 81 w 84"/>
                <a:gd name="T7" fmla="*/ 48 h 84"/>
                <a:gd name="T8" fmla="*/ 36 w 84"/>
                <a:gd name="T9" fmla="*/ 80 h 84"/>
                <a:gd name="T10" fmla="*/ 48 w 84"/>
                <a:gd name="T11" fmla="*/ 5 h 84"/>
                <a:gd name="T12" fmla="*/ 5 w 84"/>
                <a:gd name="T13" fmla="*/ 36 h 84"/>
                <a:gd name="T14" fmla="*/ 36 w 84"/>
                <a:gd name="T15" fmla="*/ 79 h 84"/>
                <a:gd name="T16" fmla="*/ 79 w 84"/>
                <a:gd name="T17" fmla="*/ 48 h 84"/>
                <a:gd name="T18" fmla="*/ 48 w 84"/>
                <a:gd name="T19" fmla="*/ 5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4" h="84">
                  <a:moveTo>
                    <a:pt x="36" y="80"/>
                  </a:moveTo>
                  <a:cubicBezTo>
                    <a:pt x="15" y="77"/>
                    <a:pt x="0" y="57"/>
                    <a:pt x="3" y="36"/>
                  </a:cubicBezTo>
                  <a:cubicBezTo>
                    <a:pt x="7" y="14"/>
                    <a:pt x="27" y="0"/>
                    <a:pt x="48" y="3"/>
                  </a:cubicBezTo>
                  <a:cubicBezTo>
                    <a:pt x="69" y="7"/>
                    <a:pt x="84" y="27"/>
                    <a:pt x="81" y="48"/>
                  </a:cubicBezTo>
                  <a:cubicBezTo>
                    <a:pt x="77" y="69"/>
                    <a:pt x="57" y="84"/>
                    <a:pt x="36" y="80"/>
                  </a:cubicBezTo>
                  <a:close/>
                  <a:moveTo>
                    <a:pt x="48" y="5"/>
                  </a:moveTo>
                  <a:cubicBezTo>
                    <a:pt x="28" y="2"/>
                    <a:pt x="8" y="16"/>
                    <a:pt x="5" y="36"/>
                  </a:cubicBezTo>
                  <a:cubicBezTo>
                    <a:pt x="2" y="56"/>
                    <a:pt x="16" y="75"/>
                    <a:pt x="36" y="79"/>
                  </a:cubicBezTo>
                  <a:cubicBezTo>
                    <a:pt x="56" y="82"/>
                    <a:pt x="76" y="68"/>
                    <a:pt x="79" y="48"/>
                  </a:cubicBezTo>
                  <a:cubicBezTo>
                    <a:pt x="82" y="27"/>
                    <a:pt x="68" y="8"/>
                    <a:pt x="48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32" name="Freeform 146">
              <a:extLst>
                <a:ext uri="{FF2B5EF4-FFF2-40B4-BE49-F238E27FC236}">
                  <a16:creationId xmlns:a16="http://schemas.microsoft.com/office/drawing/2014/main" id="{5A0A2DD3-8C38-4D43-A033-9A74C8E21E3C}"/>
                </a:ext>
              </a:extLst>
            </p:cNvPr>
            <p:cNvSpPr>
              <a:spLocks/>
            </p:cNvSpPr>
            <p:nvPr/>
          </p:nvSpPr>
          <p:spPr bwMode="auto">
            <a:xfrm>
              <a:off x="7556" y="5436"/>
              <a:ext cx="65" cy="64"/>
            </a:xfrm>
            <a:custGeom>
              <a:avLst/>
              <a:gdLst>
                <a:gd name="T0" fmla="*/ 54 w 56"/>
                <a:gd name="T1" fmla="*/ 32 h 56"/>
                <a:gd name="T2" fmla="*/ 24 w 56"/>
                <a:gd name="T3" fmla="*/ 54 h 56"/>
                <a:gd name="T4" fmla="*/ 2 w 56"/>
                <a:gd name="T5" fmla="*/ 24 h 56"/>
                <a:gd name="T6" fmla="*/ 32 w 56"/>
                <a:gd name="T7" fmla="*/ 2 h 56"/>
                <a:gd name="T8" fmla="*/ 54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4" y="32"/>
                  </a:moveTo>
                  <a:cubicBezTo>
                    <a:pt x="51" y="46"/>
                    <a:pt x="38" y="56"/>
                    <a:pt x="24" y="54"/>
                  </a:cubicBezTo>
                  <a:cubicBezTo>
                    <a:pt x="9" y="52"/>
                    <a:pt x="0" y="38"/>
                    <a:pt x="2" y="24"/>
                  </a:cubicBezTo>
                  <a:cubicBezTo>
                    <a:pt x="4" y="10"/>
                    <a:pt x="18" y="0"/>
                    <a:pt x="32" y="2"/>
                  </a:cubicBezTo>
                  <a:cubicBezTo>
                    <a:pt x="46" y="4"/>
                    <a:pt x="56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33" name="Freeform 147">
              <a:extLst>
                <a:ext uri="{FF2B5EF4-FFF2-40B4-BE49-F238E27FC236}">
                  <a16:creationId xmlns:a16="http://schemas.microsoft.com/office/drawing/2014/main" id="{152FF4CD-0CD4-46DF-96FF-676DB385BAA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540" y="5420"/>
              <a:ext cx="97" cy="96"/>
            </a:xfrm>
            <a:custGeom>
              <a:avLst/>
              <a:gdLst>
                <a:gd name="T0" fmla="*/ 36 w 84"/>
                <a:gd name="T1" fmla="*/ 80 h 84"/>
                <a:gd name="T2" fmla="*/ 3 w 84"/>
                <a:gd name="T3" fmla="*/ 36 h 84"/>
                <a:gd name="T4" fmla="*/ 48 w 84"/>
                <a:gd name="T5" fmla="*/ 3 h 84"/>
                <a:gd name="T6" fmla="*/ 80 w 84"/>
                <a:gd name="T7" fmla="*/ 48 h 84"/>
                <a:gd name="T8" fmla="*/ 36 w 84"/>
                <a:gd name="T9" fmla="*/ 80 h 84"/>
                <a:gd name="T10" fmla="*/ 48 w 84"/>
                <a:gd name="T11" fmla="*/ 5 h 84"/>
                <a:gd name="T12" fmla="*/ 5 w 84"/>
                <a:gd name="T13" fmla="*/ 36 h 84"/>
                <a:gd name="T14" fmla="*/ 36 w 84"/>
                <a:gd name="T15" fmla="*/ 79 h 84"/>
                <a:gd name="T16" fmla="*/ 79 w 84"/>
                <a:gd name="T17" fmla="*/ 48 h 84"/>
                <a:gd name="T18" fmla="*/ 48 w 84"/>
                <a:gd name="T19" fmla="*/ 5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4" h="84">
                  <a:moveTo>
                    <a:pt x="36" y="80"/>
                  </a:moveTo>
                  <a:cubicBezTo>
                    <a:pt x="14" y="77"/>
                    <a:pt x="0" y="57"/>
                    <a:pt x="3" y="36"/>
                  </a:cubicBezTo>
                  <a:cubicBezTo>
                    <a:pt x="7" y="15"/>
                    <a:pt x="27" y="0"/>
                    <a:pt x="48" y="3"/>
                  </a:cubicBezTo>
                  <a:cubicBezTo>
                    <a:pt x="69" y="7"/>
                    <a:pt x="84" y="27"/>
                    <a:pt x="80" y="48"/>
                  </a:cubicBezTo>
                  <a:cubicBezTo>
                    <a:pt x="77" y="69"/>
                    <a:pt x="57" y="84"/>
                    <a:pt x="36" y="80"/>
                  </a:cubicBezTo>
                  <a:close/>
                  <a:moveTo>
                    <a:pt x="48" y="5"/>
                  </a:moveTo>
                  <a:cubicBezTo>
                    <a:pt x="27" y="2"/>
                    <a:pt x="8" y="16"/>
                    <a:pt x="5" y="36"/>
                  </a:cubicBezTo>
                  <a:cubicBezTo>
                    <a:pt x="2" y="56"/>
                    <a:pt x="16" y="76"/>
                    <a:pt x="36" y="79"/>
                  </a:cubicBezTo>
                  <a:cubicBezTo>
                    <a:pt x="56" y="82"/>
                    <a:pt x="75" y="68"/>
                    <a:pt x="79" y="48"/>
                  </a:cubicBezTo>
                  <a:cubicBezTo>
                    <a:pt x="82" y="27"/>
                    <a:pt x="68" y="8"/>
                    <a:pt x="48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34" name="Freeform 148">
              <a:extLst>
                <a:ext uri="{FF2B5EF4-FFF2-40B4-BE49-F238E27FC236}">
                  <a16:creationId xmlns:a16="http://schemas.microsoft.com/office/drawing/2014/main" id="{A9D935F3-2E2D-45FD-9945-0CF778EF5C0C}"/>
                </a:ext>
              </a:extLst>
            </p:cNvPr>
            <p:cNvSpPr>
              <a:spLocks/>
            </p:cNvSpPr>
            <p:nvPr/>
          </p:nvSpPr>
          <p:spPr bwMode="auto">
            <a:xfrm>
              <a:off x="7995" y="5510"/>
              <a:ext cx="64" cy="64"/>
            </a:xfrm>
            <a:custGeom>
              <a:avLst/>
              <a:gdLst>
                <a:gd name="T0" fmla="*/ 54 w 56"/>
                <a:gd name="T1" fmla="*/ 32 h 56"/>
                <a:gd name="T2" fmla="*/ 24 w 56"/>
                <a:gd name="T3" fmla="*/ 54 h 56"/>
                <a:gd name="T4" fmla="*/ 2 w 56"/>
                <a:gd name="T5" fmla="*/ 24 h 56"/>
                <a:gd name="T6" fmla="*/ 32 w 56"/>
                <a:gd name="T7" fmla="*/ 2 h 56"/>
                <a:gd name="T8" fmla="*/ 54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4" y="32"/>
                  </a:moveTo>
                  <a:cubicBezTo>
                    <a:pt x="51" y="46"/>
                    <a:pt x="38" y="56"/>
                    <a:pt x="24" y="54"/>
                  </a:cubicBezTo>
                  <a:cubicBezTo>
                    <a:pt x="9" y="51"/>
                    <a:pt x="0" y="38"/>
                    <a:pt x="2" y="24"/>
                  </a:cubicBezTo>
                  <a:cubicBezTo>
                    <a:pt x="4" y="9"/>
                    <a:pt x="18" y="0"/>
                    <a:pt x="32" y="2"/>
                  </a:cubicBezTo>
                  <a:cubicBezTo>
                    <a:pt x="46" y="4"/>
                    <a:pt x="56" y="17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35" name="Freeform 149">
              <a:extLst>
                <a:ext uri="{FF2B5EF4-FFF2-40B4-BE49-F238E27FC236}">
                  <a16:creationId xmlns:a16="http://schemas.microsoft.com/office/drawing/2014/main" id="{3368C6E7-03D0-4977-9B34-F59F7BBF87D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978" y="5493"/>
              <a:ext cx="97" cy="97"/>
            </a:xfrm>
            <a:custGeom>
              <a:avLst/>
              <a:gdLst>
                <a:gd name="T0" fmla="*/ 36 w 84"/>
                <a:gd name="T1" fmla="*/ 80 h 84"/>
                <a:gd name="T2" fmla="*/ 3 w 84"/>
                <a:gd name="T3" fmla="*/ 36 h 84"/>
                <a:gd name="T4" fmla="*/ 48 w 84"/>
                <a:gd name="T5" fmla="*/ 3 h 84"/>
                <a:gd name="T6" fmla="*/ 80 w 84"/>
                <a:gd name="T7" fmla="*/ 48 h 84"/>
                <a:gd name="T8" fmla="*/ 36 w 84"/>
                <a:gd name="T9" fmla="*/ 80 h 84"/>
                <a:gd name="T10" fmla="*/ 48 w 84"/>
                <a:gd name="T11" fmla="*/ 5 h 84"/>
                <a:gd name="T12" fmla="*/ 5 w 84"/>
                <a:gd name="T13" fmla="*/ 36 h 84"/>
                <a:gd name="T14" fmla="*/ 36 w 84"/>
                <a:gd name="T15" fmla="*/ 79 h 84"/>
                <a:gd name="T16" fmla="*/ 79 w 84"/>
                <a:gd name="T17" fmla="*/ 48 h 84"/>
                <a:gd name="T18" fmla="*/ 48 w 84"/>
                <a:gd name="T19" fmla="*/ 5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4" h="84">
                  <a:moveTo>
                    <a:pt x="36" y="80"/>
                  </a:moveTo>
                  <a:cubicBezTo>
                    <a:pt x="14" y="77"/>
                    <a:pt x="0" y="57"/>
                    <a:pt x="3" y="36"/>
                  </a:cubicBezTo>
                  <a:cubicBezTo>
                    <a:pt x="7" y="14"/>
                    <a:pt x="27" y="0"/>
                    <a:pt x="48" y="3"/>
                  </a:cubicBezTo>
                  <a:cubicBezTo>
                    <a:pt x="69" y="7"/>
                    <a:pt x="84" y="27"/>
                    <a:pt x="80" y="48"/>
                  </a:cubicBezTo>
                  <a:cubicBezTo>
                    <a:pt x="77" y="69"/>
                    <a:pt x="57" y="84"/>
                    <a:pt x="36" y="80"/>
                  </a:cubicBezTo>
                  <a:close/>
                  <a:moveTo>
                    <a:pt x="48" y="5"/>
                  </a:moveTo>
                  <a:cubicBezTo>
                    <a:pt x="27" y="2"/>
                    <a:pt x="8" y="15"/>
                    <a:pt x="5" y="36"/>
                  </a:cubicBezTo>
                  <a:cubicBezTo>
                    <a:pt x="2" y="56"/>
                    <a:pt x="16" y="75"/>
                    <a:pt x="36" y="79"/>
                  </a:cubicBezTo>
                  <a:cubicBezTo>
                    <a:pt x="56" y="82"/>
                    <a:pt x="75" y="68"/>
                    <a:pt x="79" y="48"/>
                  </a:cubicBezTo>
                  <a:cubicBezTo>
                    <a:pt x="82" y="27"/>
                    <a:pt x="68" y="8"/>
                    <a:pt x="48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36" name="Freeform 150">
              <a:extLst>
                <a:ext uri="{FF2B5EF4-FFF2-40B4-BE49-F238E27FC236}">
                  <a16:creationId xmlns:a16="http://schemas.microsoft.com/office/drawing/2014/main" id="{B8A1EA35-27F3-412A-B101-6D7B64430963}"/>
                </a:ext>
              </a:extLst>
            </p:cNvPr>
            <p:cNvSpPr>
              <a:spLocks/>
            </p:cNvSpPr>
            <p:nvPr/>
          </p:nvSpPr>
          <p:spPr bwMode="auto">
            <a:xfrm>
              <a:off x="7022" y="5414"/>
              <a:ext cx="65" cy="66"/>
            </a:xfrm>
            <a:custGeom>
              <a:avLst/>
              <a:gdLst>
                <a:gd name="T0" fmla="*/ 54 w 56"/>
                <a:gd name="T1" fmla="*/ 33 h 57"/>
                <a:gd name="T2" fmla="*/ 24 w 56"/>
                <a:gd name="T3" fmla="*/ 54 h 57"/>
                <a:gd name="T4" fmla="*/ 2 w 56"/>
                <a:gd name="T5" fmla="*/ 24 h 57"/>
                <a:gd name="T6" fmla="*/ 32 w 56"/>
                <a:gd name="T7" fmla="*/ 3 h 57"/>
                <a:gd name="T8" fmla="*/ 54 w 56"/>
                <a:gd name="T9" fmla="*/ 33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7">
                  <a:moveTo>
                    <a:pt x="54" y="33"/>
                  </a:moveTo>
                  <a:cubicBezTo>
                    <a:pt x="51" y="47"/>
                    <a:pt x="38" y="57"/>
                    <a:pt x="24" y="54"/>
                  </a:cubicBezTo>
                  <a:cubicBezTo>
                    <a:pt x="9" y="52"/>
                    <a:pt x="0" y="39"/>
                    <a:pt x="2" y="24"/>
                  </a:cubicBezTo>
                  <a:cubicBezTo>
                    <a:pt x="4" y="10"/>
                    <a:pt x="17" y="0"/>
                    <a:pt x="32" y="3"/>
                  </a:cubicBezTo>
                  <a:cubicBezTo>
                    <a:pt x="46" y="5"/>
                    <a:pt x="56" y="18"/>
                    <a:pt x="54" y="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37" name="Freeform 151">
              <a:extLst>
                <a:ext uri="{FF2B5EF4-FFF2-40B4-BE49-F238E27FC236}">
                  <a16:creationId xmlns:a16="http://schemas.microsoft.com/office/drawing/2014/main" id="{2847E597-E6FF-4A54-9613-DF60DD8BF16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006" y="5399"/>
              <a:ext cx="97" cy="96"/>
            </a:xfrm>
            <a:custGeom>
              <a:avLst/>
              <a:gdLst>
                <a:gd name="T0" fmla="*/ 36 w 84"/>
                <a:gd name="T1" fmla="*/ 80 h 83"/>
                <a:gd name="T2" fmla="*/ 3 w 84"/>
                <a:gd name="T3" fmla="*/ 35 h 83"/>
                <a:gd name="T4" fmla="*/ 48 w 84"/>
                <a:gd name="T5" fmla="*/ 3 h 83"/>
                <a:gd name="T6" fmla="*/ 80 w 84"/>
                <a:gd name="T7" fmla="*/ 48 h 83"/>
                <a:gd name="T8" fmla="*/ 36 w 84"/>
                <a:gd name="T9" fmla="*/ 80 h 83"/>
                <a:gd name="T10" fmla="*/ 48 w 84"/>
                <a:gd name="T11" fmla="*/ 5 h 83"/>
                <a:gd name="T12" fmla="*/ 5 w 84"/>
                <a:gd name="T13" fmla="*/ 36 h 83"/>
                <a:gd name="T14" fmla="*/ 36 w 84"/>
                <a:gd name="T15" fmla="*/ 78 h 83"/>
                <a:gd name="T16" fmla="*/ 79 w 84"/>
                <a:gd name="T17" fmla="*/ 47 h 83"/>
                <a:gd name="T18" fmla="*/ 48 w 84"/>
                <a:gd name="T19" fmla="*/ 5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4" h="83">
                  <a:moveTo>
                    <a:pt x="36" y="80"/>
                  </a:moveTo>
                  <a:cubicBezTo>
                    <a:pt x="14" y="77"/>
                    <a:pt x="0" y="57"/>
                    <a:pt x="3" y="35"/>
                  </a:cubicBezTo>
                  <a:cubicBezTo>
                    <a:pt x="7" y="14"/>
                    <a:pt x="27" y="0"/>
                    <a:pt x="48" y="3"/>
                  </a:cubicBezTo>
                  <a:cubicBezTo>
                    <a:pt x="69" y="6"/>
                    <a:pt x="84" y="26"/>
                    <a:pt x="80" y="48"/>
                  </a:cubicBezTo>
                  <a:cubicBezTo>
                    <a:pt x="77" y="69"/>
                    <a:pt x="57" y="83"/>
                    <a:pt x="36" y="80"/>
                  </a:cubicBezTo>
                  <a:close/>
                  <a:moveTo>
                    <a:pt x="48" y="5"/>
                  </a:moveTo>
                  <a:cubicBezTo>
                    <a:pt x="27" y="1"/>
                    <a:pt x="8" y="15"/>
                    <a:pt x="5" y="36"/>
                  </a:cubicBezTo>
                  <a:cubicBezTo>
                    <a:pt x="2" y="56"/>
                    <a:pt x="15" y="75"/>
                    <a:pt x="36" y="78"/>
                  </a:cubicBezTo>
                  <a:cubicBezTo>
                    <a:pt x="56" y="82"/>
                    <a:pt x="75" y="68"/>
                    <a:pt x="79" y="47"/>
                  </a:cubicBezTo>
                  <a:cubicBezTo>
                    <a:pt x="82" y="27"/>
                    <a:pt x="68" y="8"/>
                    <a:pt x="48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38" name="Freeform 152">
              <a:extLst>
                <a:ext uri="{FF2B5EF4-FFF2-40B4-BE49-F238E27FC236}">
                  <a16:creationId xmlns:a16="http://schemas.microsoft.com/office/drawing/2014/main" id="{D536D74C-6B32-4CDA-9090-917E2B088237}"/>
                </a:ext>
              </a:extLst>
            </p:cNvPr>
            <p:cNvSpPr>
              <a:spLocks/>
            </p:cNvSpPr>
            <p:nvPr/>
          </p:nvSpPr>
          <p:spPr bwMode="auto">
            <a:xfrm>
              <a:off x="7616" y="3841"/>
              <a:ext cx="65" cy="65"/>
            </a:xfrm>
            <a:custGeom>
              <a:avLst/>
              <a:gdLst>
                <a:gd name="T0" fmla="*/ 54 w 56"/>
                <a:gd name="T1" fmla="*/ 32 h 56"/>
                <a:gd name="T2" fmla="*/ 24 w 56"/>
                <a:gd name="T3" fmla="*/ 54 h 56"/>
                <a:gd name="T4" fmla="*/ 3 w 56"/>
                <a:gd name="T5" fmla="*/ 24 h 56"/>
                <a:gd name="T6" fmla="*/ 32 w 56"/>
                <a:gd name="T7" fmla="*/ 2 h 56"/>
                <a:gd name="T8" fmla="*/ 54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4" y="32"/>
                  </a:moveTo>
                  <a:cubicBezTo>
                    <a:pt x="52" y="46"/>
                    <a:pt x="39" y="56"/>
                    <a:pt x="24" y="54"/>
                  </a:cubicBezTo>
                  <a:cubicBezTo>
                    <a:pt x="10" y="51"/>
                    <a:pt x="0" y="38"/>
                    <a:pt x="3" y="24"/>
                  </a:cubicBezTo>
                  <a:cubicBezTo>
                    <a:pt x="5" y="9"/>
                    <a:pt x="18" y="0"/>
                    <a:pt x="32" y="2"/>
                  </a:cubicBezTo>
                  <a:cubicBezTo>
                    <a:pt x="47" y="4"/>
                    <a:pt x="56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39" name="Freeform 153">
              <a:extLst>
                <a:ext uri="{FF2B5EF4-FFF2-40B4-BE49-F238E27FC236}">
                  <a16:creationId xmlns:a16="http://schemas.microsoft.com/office/drawing/2014/main" id="{38004F43-470B-423D-BA6A-5FBC3D94EE9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600" y="3825"/>
              <a:ext cx="97" cy="97"/>
            </a:xfrm>
            <a:custGeom>
              <a:avLst/>
              <a:gdLst>
                <a:gd name="T0" fmla="*/ 36 w 84"/>
                <a:gd name="T1" fmla="*/ 80 h 84"/>
                <a:gd name="T2" fmla="*/ 4 w 84"/>
                <a:gd name="T3" fmla="*/ 36 h 84"/>
                <a:gd name="T4" fmla="*/ 48 w 84"/>
                <a:gd name="T5" fmla="*/ 3 h 84"/>
                <a:gd name="T6" fmla="*/ 81 w 84"/>
                <a:gd name="T7" fmla="*/ 48 h 84"/>
                <a:gd name="T8" fmla="*/ 36 w 84"/>
                <a:gd name="T9" fmla="*/ 80 h 84"/>
                <a:gd name="T10" fmla="*/ 48 w 84"/>
                <a:gd name="T11" fmla="*/ 5 h 84"/>
                <a:gd name="T12" fmla="*/ 6 w 84"/>
                <a:gd name="T13" fmla="*/ 36 h 84"/>
                <a:gd name="T14" fmla="*/ 37 w 84"/>
                <a:gd name="T15" fmla="*/ 79 h 84"/>
                <a:gd name="T16" fmla="*/ 79 w 84"/>
                <a:gd name="T17" fmla="*/ 48 h 84"/>
                <a:gd name="T18" fmla="*/ 48 w 84"/>
                <a:gd name="T19" fmla="*/ 5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4" h="84">
                  <a:moveTo>
                    <a:pt x="36" y="80"/>
                  </a:moveTo>
                  <a:cubicBezTo>
                    <a:pt x="15" y="77"/>
                    <a:pt x="0" y="57"/>
                    <a:pt x="4" y="36"/>
                  </a:cubicBezTo>
                  <a:cubicBezTo>
                    <a:pt x="7" y="14"/>
                    <a:pt x="27" y="0"/>
                    <a:pt x="48" y="3"/>
                  </a:cubicBezTo>
                  <a:cubicBezTo>
                    <a:pt x="70" y="7"/>
                    <a:pt x="84" y="27"/>
                    <a:pt x="81" y="48"/>
                  </a:cubicBezTo>
                  <a:cubicBezTo>
                    <a:pt x="78" y="69"/>
                    <a:pt x="57" y="84"/>
                    <a:pt x="36" y="80"/>
                  </a:cubicBezTo>
                  <a:close/>
                  <a:moveTo>
                    <a:pt x="48" y="5"/>
                  </a:moveTo>
                  <a:cubicBezTo>
                    <a:pt x="28" y="2"/>
                    <a:pt x="9" y="16"/>
                    <a:pt x="6" y="36"/>
                  </a:cubicBezTo>
                  <a:cubicBezTo>
                    <a:pt x="2" y="56"/>
                    <a:pt x="16" y="75"/>
                    <a:pt x="37" y="79"/>
                  </a:cubicBezTo>
                  <a:cubicBezTo>
                    <a:pt x="57" y="82"/>
                    <a:pt x="76" y="68"/>
                    <a:pt x="79" y="48"/>
                  </a:cubicBezTo>
                  <a:cubicBezTo>
                    <a:pt x="82" y="27"/>
                    <a:pt x="69" y="8"/>
                    <a:pt x="48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40" name="Freeform 154">
              <a:extLst>
                <a:ext uri="{FF2B5EF4-FFF2-40B4-BE49-F238E27FC236}">
                  <a16:creationId xmlns:a16="http://schemas.microsoft.com/office/drawing/2014/main" id="{BE569C57-DA78-43BF-8F46-EE31B83A6715}"/>
                </a:ext>
              </a:extLst>
            </p:cNvPr>
            <p:cNvSpPr>
              <a:spLocks/>
            </p:cNvSpPr>
            <p:nvPr/>
          </p:nvSpPr>
          <p:spPr bwMode="auto">
            <a:xfrm>
              <a:off x="7783" y="3392"/>
              <a:ext cx="65" cy="66"/>
            </a:xfrm>
            <a:custGeom>
              <a:avLst/>
              <a:gdLst>
                <a:gd name="T0" fmla="*/ 54 w 56"/>
                <a:gd name="T1" fmla="*/ 33 h 57"/>
                <a:gd name="T2" fmla="*/ 24 w 56"/>
                <a:gd name="T3" fmla="*/ 54 h 57"/>
                <a:gd name="T4" fmla="*/ 2 w 56"/>
                <a:gd name="T5" fmla="*/ 24 h 57"/>
                <a:gd name="T6" fmla="*/ 32 w 56"/>
                <a:gd name="T7" fmla="*/ 3 h 57"/>
                <a:gd name="T8" fmla="*/ 54 w 56"/>
                <a:gd name="T9" fmla="*/ 33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7">
                  <a:moveTo>
                    <a:pt x="54" y="33"/>
                  </a:moveTo>
                  <a:cubicBezTo>
                    <a:pt x="52" y="47"/>
                    <a:pt x="38" y="57"/>
                    <a:pt x="24" y="54"/>
                  </a:cubicBezTo>
                  <a:cubicBezTo>
                    <a:pt x="10" y="52"/>
                    <a:pt x="0" y="39"/>
                    <a:pt x="2" y="24"/>
                  </a:cubicBezTo>
                  <a:cubicBezTo>
                    <a:pt x="5" y="10"/>
                    <a:pt x="18" y="0"/>
                    <a:pt x="32" y="3"/>
                  </a:cubicBezTo>
                  <a:cubicBezTo>
                    <a:pt x="47" y="5"/>
                    <a:pt x="56" y="18"/>
                    <a:pt x="54" y="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41" name="Freeform 155">
              <a:extLst>
                <a:ext uri="{FF2B5EF4-FFF2-40B4-BE49-F238E27FC236}">
                  <a16:creationId xmlns:a16="http://schemas.microsoft.com/office/drawing/2014/main" id="{E7D35B31-3DA5-47AB-8F9F-38AC4A131AF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767" y="3377"/>
              <a:ext cx="97" cy="96"/>
            </a:xfrm>
            <a:custGeom>
              <a:avLst/>
              <a:gdLst>
                <a:gd name="T0" fmla="*/ 36 w 84"/>
                <a:gd name="T1" fmla="*/ 80 h 83"/>
                <a:gd name="T2" fmla="*/ 4 w 84"/>
                <a:gd name="T3" fmla="*/ 35 h 83"/>
                <a:gd name="T4" fmla="*/ 48 w 84"/>
                <a:gd name="T5" fmla="*/ 3 h 83"/>
                <a:gd name="T6" fmla="*/ 81 w 84"/>
                <a:gd name="T7" fmla="*/ 48 h 83"/>
                <a:gd name="T8" fmla="*/ 36 w 84"/>
                <a:gd name="T9" fmla="*/ 80 h 83"/>
                <a:gd name="T10" fmla="*/ 48 w 84"/>
                <a:gd name="T11" fmla="*/ 5 h 83"/>
                <a:gd name="T12" fmla="*/ 5 w 84"/>
                <a:gd name="T13" fmla="*/ 36 h 83"/>
                <a:gd name="T14" fmla="*/ 36 w 84"/>
                <a:gd name="T15" fmla="*/ 78 h 83"/>
                <a:gd name="T16" fmla="*/ 79 w 84"/>
                <a:gd name="T17" fmla="*/ 47 h 83"/>
                <a:gd name="T18" fmla="*/ 48 w 84"/>
                <a:gd name="T19" fmla="*/ 5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4" h="83">
                  <a:moveTo>
                    <a:pt x="36" y="80"/>
                  </a:moveTo>
                  <a:cubicBezTo>
                    <a:pt x="15" y="77"/>
                    <a:pt x="0" y="57"/>
                    <a:pt x="4" y="35"/>
                  </a:cubicBezTo>
                  <a:cubicBezTo>
                    <a:pt x="7" y="14"/>
                    <a:pt x="27" y="0"/>
                    <a:pt x="48" y="3"/>
                  </a:cubicBezTo>
                  <a:cubicBezTo>
                    <a:pt x="70" y="6"/>
                    <a:pt x="84" y="26"/>
                    <a:pt x="81" y="48"/>
                  </a:cubicBezTo>
                  <a:cubicBezTo>
                    <a:pt x="77" y="69"/>
                    <a:pt x="57" y="83"/>
                    <a:pt x="36" y="80"/>
                  </a:cubicBezTo>
                  <a:close/>
                  <a:moveTo>
                    <a:pt x="48" y="5"/>
                  </a:moveTo>
                  <a:cubicBezTo>
                    <a:pt x="28" y="1"/>
                    <a:pt x="9" y="15"/>
                    <a:pt x="5" y="36"/>
                  </a:cubicBezTo>
                  <a:cubicBezTo>
                    <a:pt x="2" y="56"/>
                    <a:pt x="16" y="75"/>
                    <a:pt x="36" y="78"/>
                  </a:cubicBezTo>
                  <a:cubicBezTo>
                    <a:pt x="57" y="82"/>
                    <a:pt x="76" y="68"/>
                    <a:pt x="79" y="47"/>
                  </a:cubicBezTo>
                  <a:cubicBezTo>
                    <a:pt x="82" y="27"/>
                    <a:pt x="68" y="8"/>
                    <a:pt x="48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42" name="Freeform 156">
              <a:extLst>
                <a:ext uri="{FF2B5EF4-FFF2-40B4-BE49-F238E27FC236}">
                  <a16:creationId xmlns:a16="http://schemas.microsoft.com/office/drawing/2014/main" id="{891B374A-604E-419F-B004-EFDB41E7060F}"/>
                </a:ext>
              </a:extLst>
            </p:cNvPr>
            <p:cNvSpPr>
              <a:spLocks/>
            </p:cNvSpPr>
            <p:nvPr/>
          </p:nvSpPr>
          <p:spPr bwMode="auto">
            <a:xfrm>
              <a:off x="8482" y="3147"/>
              <a:ext cx="65" cy="64"/>
            </a:xfrm>
            <a:custGeom>
              <a:avLst/>
              <a:gdLst>
                <a:gd name="T0" fmla="*/ 54 w 56"/>
                <a:gd name="T1" fmla="*/ 32 h 56"/>
                <a:gd name="T2" fmla="*/ 24 w 56"/>
                <a:gd name="T3" fmla="*/ 54 h 56"/>
                <a:gd name="T4" fmla="*/ 2 w 56"/>
                <a:gd name="T5" fmla="*/ 24 h 56"/>
                <a:gd name="T6" fmla="*/ 32 w 56"/>
                <a:gd name="T7" fmla="*/ 2 h 56"/>
                <a:gd name="T8" fmla="*/ 54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4" y="32"/>
                  </a:moveTo>
                  <a:cubicBezTo>
                    <a:pt x="51" y="46"/>
                    <a:pt x="38" y="56"/>
                    <a:pt x="24" y="54"/>
                  </a:cubicBezTo>
                  <a:cubicBezTo>
                    <a:pt x="9" y="52"/>
                    <a:pt x="0" y="38"/>
                    <a:pt x="2" y="24"/>
                  </a:cubicBezTo>
                  <a:cubicBezTo>
                    <a:pt x="4" y="10"/>
                    <a:pt x="18" y="0"/>
                    <a:pt x="32" y="2"/>
                  </a:cubicBezTo>
                  <a:cubicBezTo>
                    <a:pt x="46" y="4"/>
                    <a:pt x="56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43" name="Freeform 157">
              <a:extLst>
                <a:ext uri="{FF2B5EF4-FFF2-40B4-BE49-F238E27FC236}">
                  <a16:creationId xmlns:a16="http://schemas.microsoft.com/office/drawing/2014/main" id="{6919BACE-6E30-428B-A2BE-947147F2A09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466" y="3130"/>
              <a:ext cx="97" cy="97"/>
            </a:xfrm>
            <a:custGeom>
              <a:avLst/>
              <a:gdLst>
                <a:gd name="T0" fmla="*/ 36 w 84"/>
                <a:gd name="T1" fmla="*/ 80 h 84"/>
                <a:gd name="T2" fmla="*/ 3 w 84"/>
                <a:gd name="T3" fmla="*/ 36 h 84"/>
                <a:gd name="T4" fmla="*/ 48 w 84"/>
                <a:gd name="T5" fmla="*/ 3 h 84"/>
                <a:gd name="T6" fmla="*/ 80 w 84"/>
                <a:gd name="T7" fmla="*/ 48 h 84"/>
                <a:gd name="T8" fmla="*/ 36 w 84"/>
                <a:gd name="T9" fmla="*/ 80 h 84"/>
                <a:gd name="T10" fmla="*/ 48 w 84"/>
                <a:gd name="T11" fmla="*/ 5 h 84"/>
                <a:gd name="T12" fmla="*/ 5 w 84"/>
                <a:gd name="T13" fmla="*/ 36 h 84"/>
                <a:gd name="T14" fmla="*/ 36 w 84"/>
                <a:gd name="T15" fmla="*/ 79 h 84"/>
                <a:gd name="T16" fmla="*/ 79 w 84"/>
                <a:gd name="T17" fmla="*/ 48 h 84"/>
                <a:gd name="T18" fmla="*/ 48 w 84"/>
                <a:gd name="T19" fmla="*/ 5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4" h="84">
                  <a:moveTo>
                    <a:pt x="36" y="80"/>
                  </a:moveTo>
                  <a:cubicBezTo>
                    <a:pt x="14" y="77"/>
                    <a:pt x="0" y="57"/>
                    <a:pt x="3" y="36"/>
                  </a:cubicBezTo>
                  <a:cubicBezTo>
                    <a:pt x="7" y="15"/>
                    <a:pt x="27" y="0"/>
                    <a:pt x="48" y="3"/>
                  </a:cubicBezTo>
                  <a:cubicBezTo>
                    <a:pt x="69" y="7"/>
                    <a:pt x="84" y="27"/>
                    <a:pt x="80" y="48"/>
                  </a:cubicBezTo>
                  <a:cubicBezTo>
                    <a:pt x="77" y="69"/>
                    <a:pt x="57" y="84"/>
                    <a:pt x="36" y="80"/>
                  </a:cubicBezTo>
                  <a:close/>
                  <a:moveTo>
                    <a:pt x="48" y="5"/>
                  </a:moveTo>
                  <a:cubicBezTo>
                    <a:pt x="27" y="2"/>
                    <a:pt x="8" y="16"/>
                    <a:pt x="5" y="36"/>
                  </a:cubicBezTo>
                  <a:cubicBezTo>
                    <a:pt x="2" y="56"/>
                    <a:pt x="16" y="76"/>
                    <a:pt x="36" y="79"/>
                  </a:cubicBezTo>
                  <a:cubicBezTo>
                    <a:pt x="56" y="82"/>
                    <a:pt x="75" y="68"/>
                    <a:pt x="79" y="48"/>
                  </a:cubicBezTo>
                  <a:cubicBezTo>
                    <a:pt x="82" y="27"/>
                    <a:pt x="68" y="8"/>
                    <a:pt x="48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44" name="Freeform 158">
              <a:extLst>
                <a:ext uri="{FF2B5EF4-FFF2-40B4-BE49-F238E27FC236}">
                  <a16:creationId xmlns:a16="http://schemas.microsoft.com/office/drawing/2014/main" id="{8724CB55-FE9F-418A-9E06-6C863654CB43}"/>
                </a:ext>
              </a:extLst>
            </p:cNvPr>
            <p:cNvSpPr>
              <a:spLocks/>
            </p:cNvSpPr>
            <p:nvPr/>
          </p:nvSpPr>
          <p:spPr bwMode="auto">
            <a:xfrm>
              <a:off x="7435" y="2862"/>
              <a:ext cx="65" cy="65"/>
            </a:xfrm>
            <a:custGeom>
              <a:avLst/>
              <a:gdLst>
                <a:gd name="T0" fmla="*/ 54 w 56"/>
                <a:gd name="T1" fmla="*/ 32 h 56"/>
                <a:gd name="T2" fmla="*/ 24 w 56"/>
                <a:gd name="T3" fmla="*/ 54 h 56"/>
                <a:gd name="T4" fmla="*/ 2 w 56"/>
                <a:gd name="T5" fmla="*/ 24 h 56"/>
                <a:gd name="T6" fmla="*/ 32 w 56"/>
                <a:gd name="T7" fmla="*/ 2 h 56"/>
                <a:gd name="T8" fmla="*/ 54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4" y="32"/>
                  </a:moveTo>
                  <a:cubicBezTo>
                    <a:pt x="51" y="46"/>
                    <a:pt x="38" y="56"/>
                    <a:pt x="24" y="54"/>
                  </a:cubicBezTo>
                  <a:cubicBezTo>
                    <a:pt x="9" y="51"/>
                    <a:pt x="0" y="38"/>
                    <a:pt x="2" y="24"/>
                  </a:cubicBezTo>
                  <a:cubicBezTo>
                    <a:pt x="4" y="9"/>
                    <a:pt x="18" y="0"/>
                    <a:pt x="32" y="2"/>
                  </a:cubicBezTo>
                  <a:cubicBezTo>
                    <a:pt x="46" y="4"/>
                    <a:pt x="56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45" name="Freeform 159">
              <a:extLst>
                <a:ext uri="{FF2B5EF4-FFF2-40B4-BE49-F238E27FC236}">
                  <a16:creationId xmlns:a16="http://schemas.microsoft.com/office/drawing/2014/main" id="{D764ACC9-F035-442D-813E-5FBA1AC7DDD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419" y="2846"/>
              <a:ext cx="97" cy="97"/>
            </a:xfrm>
            <a:custGeom>
              <a:avLst/>
              <a:gdLst>
                <a:gd name="T0" fmla="*/ 36 w 84"/>
                <a:gd name="T1" fmla="*/ 80 h 84"/>
                <a:gd name="T2" fmla="*/ 3 w 84"/>
                <a:gd name="T3" fmla="*/ 36 h 84"/>
                <a:gd name="T4" fmla="*/ 48 w 84"/>
                <a:gd name="T5" fmla="*/ 3 h 84"/>
                <a:gd name="T6" fmla="*/ 80 w 84"/>
                <a:gd name="T7" fmla="*/ 48 h 84"/>
                <a:gd name="T8" fmla="*/ 36 w 84"/>
                <a:gd name="T9" fmla="*/ 80 h 84"/>
                <a:gd name="T10" fmla="*/ 48 w 84"/>
                <a:gd name="T11" fmla="*/ 5 h 84"/>
                <a:gd name="T12" fmla="*/ 5 w 84"/>
                <a:gd name="T13" fmla="*/ 36 h 84"/>
                <a:gd name="T14" fmla="*/ 36 w 84"/>
                <a:gd name="T15" fmla="*/ 79 h 84"/>
                <a:gd name="T16" fmla="*/ 79 w 84"/>
                <a:gd name="T17" fmla="*/ 48 h 84"/>
                <a:gd name="T18" fmla="*/ 48 w 84"/>
                <a:gd name="T19" fmla="*/ 5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4" h="84">
                  <a:moveTo>
                    <a:pt x="36" y="80"/>
                  </a:moveTo>
                  <a:cubicBezTo>
                    <a:pt x="14" y="77"/>
                    <a:pt x="0" y="57"/>
                    <a:pt x="3" y="36"/>
                  </a:cubicBezTo>
                  <a:cubicBezTo>
                    <a:pt x="7" y="14"/>
                    <a:pt x="27" y="0"/>
                    <a:pt x="48" y="3"/>
                  </a:cubicBezTo>
                  <a:cubicBezTo>
                    <a:pt x="69" y="7"/>
                    <a:pt x="84" y="27"/>
                    <a:pt x="80" y="48"/>
                  </a:cubicBezTo>
                  <a:cubicBezTo>
                    <a:pt x="77" y="69"/>
                    <a:pt x="57" y="84"/>
                    <a:pt x="36" y="80"/>
                  </a:cubicBezTo>
                  <a:close/>
                  <a:moveTo>
                    <a:pt x="48" y="5"/>
                  </a:moveTo>
                  <a:cubicBezTo>
                    <a:pt x="27" y="2"/>
                    <a:pt x="8" y="16"/>
                    <a:pt x="5" y="36"/>
                  </a:cubicBezTo>
                  <a:cubicBezTo>
                    <a:pt x="2" y="56"/>
                    <a:pt x="16" y="75"/>
                    <a:pt x="36" y="79"/>
                  </a:cubicBezTo>
                  <a:cubicBezTo>
                    <a:pt x="56" y="82"/>
                    <a:pt x="75" y="68"/>
                    <a:pt x="79" y="48"/>
                  </a:cubicBezTo>
                  <a:cubicBezTo>
                    <a:pt x="82" y="27"/>
                    <a:pt x="68" y="8"/>
                    <a:pt x="48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46" name="Freeform 160">
              <a:extLst>
                <a:ext uri="{FF2B5EF4-FFF2-40B4-BE49-F238E27FC236}">
                  <a16:creationId xmlns:a16="http://schemas.microsoft.com/office/drawing/2014/main" id="{EDA42DC4-1862-4D8D-96A5-EDC4477ECD0D}"/>
                </a:ext>
              </a:extLst>
            </p:cNvPr>
            <p:cNvSpPr>
              <a:spLocks/>
            </p:cNvSpPr>
            <p:nvPr/>
          </p:nvSpPr>
          <p:spPr bwMode="auto">
            <a:xfrm>
              <a:off x="8771" y="4660"/>
              <a:ext cx="64" cy="65"/>
            </a:xfrm>
            <a:custGeom>
              <a:avLst/>
              <a:gdLst>
                <a:gd name="T0" fmla="*/ 54 w 56"/>
                <a:gd name="T1" fmla="*/ 32 h 56"/>
                <a:gd name="T2" fmla="*/ 24 w 56"/>
                <a:gd name="T3" fmla="*/ 54 h 56"/>
                <a:gd name="T4" fmla="*/ 2 w 56"/>
                <a:gd name="T5" fmla="*/ 24 h 56"/>
                <a:gd name="T6" fmla="*/ 32 w 56"/>
                <a:gd name="T7" fmla="*/ 2 h 56"/>
                <a:gd name="T8" fmla="*/ 54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4" y="32"/>
                  </a:moveTo>
                  <a:cubicBezTo>
                    <a:pt x="52" y="47"/>
                    <a:pt x="38" y="56"/>
                    <a:pt x="24" y="54"/>
                  </a:cubicBezTo>
                  <a:cubicBezTo>
                    <a:pt x="10" y="52"/>
                    <a:pt x="0" y="38"/>
                    <a:pt x="2" y="24"/>
                  </a:cubicBezTo>
                  <a:cubicBezTo>
                    <a:pt x="5" y="10"/>
                    <a:pt x="18" y="0"/>
                    <a:pt x="32" y="2"/>
                  </a:cubicBezTo>
                  <a:cubicBezTo>
                    <a:pt x="47" y="5"/>
                    <a:pt x="56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47" name="Freeform 161">
              <a:extLst>
                <a:ext uri="{FF2B5EF4-FFF2-40B4-BE49-F238E27FC236}">
                  <a16:creationId xmlns:a16="http://schemas.microsoft.com/office/drawing/2014/main" id="{35348DC4-A7A5-412E-A340-ABED23C3AD8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754" y="4644"/>
              <a:ext cx="97" cy="97"/>
            </a:xfrm>
            <a:custGeom>
              <a:avLst/>
              <a:gdLst>
                <a:gd name="T0" fmla="*/ 36 w 84"/>
                <a:gd name="T1" fmla="*/ 81 h 84"/>
                <a:gd name="T2" fmla="*/ 4 w 84"/>
                <a:gd name="T3" fmla="*/ 36 h 84"/>
                <a:gd name="T4" fmla="*/ 48 w 84"/>
                <a:gd name="T5" fmla="*/ 4 h 84"/>
                <a:gd name="T6" fmla="*/ 81 w 84"/>
                <a:gd name="T7" fmla="*/ 48 h 84"/>
                <a:gd name="T8" fmla="*/ 36 w 84"/>
                <a:gd name="T9" fmla="*/ 81 h 84"/>
                <a:gd name="T10" fmla="*/ 48 w 84"/>
                <a:gd name="T11" fmla="*/ 5 h 84"/>
                <a:gd name="T12" fmla="*/ 5 w 84"/>
                <a:gd name="T13" fmla="*/ 36 h 84"/>
                <a:gd name="T14" fmla="*/ 36 w 84"/>
                <a:gd name="T15" fmla="*/ 79 h 84"/>
                <a:gd name="T16" fmla="*/ 79 w 84"/>
                <a:gd name="T17" fmla="*/ 48 h 84"/>
                <a:gd name="T18" fmla="*/ 48 w 84"/>
                <a:gd name="T19" fmla="*/ 5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4" h="84">
                  <a:moveTo>
                    <a:pt x="36" y="81"/>
                  </a:moveTo>
                  <a:cubicBezTo>
                    <a:pt x="15" y="77"/>
                    <a:pt x="0" y="57"/>
                    <a:pt x="4" y="36"/>
                  </a:cubicBezTo>
                  <a:cubicBezTo>
                    <a:pt x="7" y="15"/>
                    <a:pt x="27" y="0"/>
                    <a:pt x="48" y="4"/>
                  </a:cubicBezTo>
                  <a:cubicBezTo>
                    <a:pt x="70" y="7"/>
                    <a:pt x="84" y="27"/>
                    <a:pt x="81" y="48"/>
                  </a:cubicBezTo>
                  <a:cubicBezTo>
                    <a:pt x="77" y="70"/>
                    <a:pt x="57" y="84"/>
                    <a:pt x="36" y="81"/>
                  </a:cubicBezTo>
                  <a:close/>
                  <a:moveTo>
                    <a:pt x="48" y="5"/>
                  </a:moveTo>
                  <a:cubicBezTo>
                    <a:pt x="28" y="2"/>
                    <a:pt x="9" y="16"/>
                    <a:pt x="5" y="36"/>
                  </a:cubicBezTo>
                  <a:cubicBezTo>
                    <a:pt x="2" y="57"/>
                    <a:pt x="16" y="76"/>
                    <a:pt x="36" y="79"/>
                  </a:cubicBezTo>
                  <a:cubicBezTo>
                    <a:pt x="57" y="82"/>
                    <a:pt x="76" y="68"/>
                    <a:pt x="79" y="48"/>
                  </a:cubicBezTo>
                  <a:cubicBezTo>
                    <a:pt x="82" y="28"/>
                    <a:pt x="68" y="9"/>
                    <a:pt x="48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48" name="Freeform 162">
              <a:extLst>
                <a:ext uri="{FF2B5EF4-FFF2-40B4-BE49-F238E27FC236}">
                  <a16:creationId xmlns:a16="http://schemas.microsoft.com/office/drawing/2014/main" id="{FB2017D2-DE38-4BF8-A4B1-3D33AF71F3CA}"/>
                </a:ext>
              </a:extLst>
            </p:cNvPr>
            <p:cNvSpPr>
              <a:spLocks/>
            </p:cNvSpPr>
            <p:nvPr/>
          </p:nvSpPr>
          <p:spPr bwMode="auto">
            <a:xfrm>
              <a:off x="7095" y="4006"/>
              <a:ext cx="65" cy="65"/>
            </a:xfrm>
            <a:custGeom>
              <a:avLst/>
              <a:gdLst>
                <a:gd name="T0" fmla="*/ 54 w 56"/>
                <a:gd name="T1" fmla="*/ 32 h 56"/>
                <a:gd name="T2" fmla="*/ 24 w 56"/>
                <a:gd name="T3" fmla="*/ 54 h 56"/>
                <a:gd name="T4" fmla="*/ 2 w 56"/>
                <a:gd name="T5" fmla="*/ 24 h 56"/>
                <a:gd name="T6" fmla="*/ 32 w 56"/>
                <a:gd name="T7" fmla="*/ 2 h 56"/>
                <a:gd name="T8" fmla="*/ 54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4" y="32"/>
                  </a:moveTo>
                  <a:cubicBezTo>
                    <a:pt x="52" y="46"/>
                    <a:pt x="38" y="56"/>
                    <a:pt x="24" y="54"/>
                  </a:cubicBezTo>
                  <a:cubicBezTo>
                    <a:pt x="10" y="51"/>
                    <a:pt x="0" y="38"/>
                    <a:pt x="2" y="24"/>
                  </a:cubicBezTo>
                  <a:cubicBezTo>
                    <a:pt x="5" y="9"/>
                    <a:pt x="18" y="0"/>
                    <a:pt x="32" y="2"/>
                  </a:cubicBezTo>
                  <a:cubicBezTo>
                    <a:pt x="47" y="4"/>
                    <a:pt x="56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49" name="Freeform 163">
              <a:extLst>
                <a:ext uri="{FF2B5EF4-FFF2-40B4-BE49-F238E27FC236}">
                  <a16:creationId xmlns:a16="http://schemas.microsoft.com/office/drawing/2014/main" id="{141604A2-CE7A-4921-806E-451F67589BC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079" y="3990"/>
              <a:ext cx="97" cy="97"/>
            </a:xfrm>
            <a:custGeom>
              <a:avLst/>
              <a:gdLst>
                <a:gd name="T0" fmla="*/ 36 w 84"/>
                <a:gd name="T1" fmla="*/ 80 h 84"/>
                <a:gd name="T2" fmla="*/ 4 w 84"/>
                <a:gd name="T3" fmla="*/ 36 h 84"/>
                <a:gd name="T4" fmla="*/ 48 w 84"/>
                <a:gd name="T5" fmla="*/ 3 h 84"/>
                <a:gd name="T6" fmla="*/ 81 w 84"/>
                <a:gd name="T7" fmla="*/ 48 h 84"/>
                <a:gd name="T8" fmla="*/ 36 w 84"/>
                <a:gd name="T9" fmla="*/ 80 h 84"/>
                <a:gd name="T10" fmla="*/ 48 w 84"/>
                <a:gd name="T11" fmla="*/ 5 h 84"/>
                <a:gd name="T12" fmla="*/ 5 w 84"/>
                <a:gd name="T13" fmla="*/ 36 h 84"/>
                <a:gd name="T14" fmla="*/ 36 w 84"/>
                <a:gd name="T15" fmla="*/ 79 h 84"/>
                <a:gd name="T16" fmla="*/ 79 w 84"/>
                <a:gd name="T17" fmla="*/ 48 h 84"/>
                <a:gd name="T18" fmla="*/ 48 w 84"/>
                <a:gd name="T19" fmla="*/ 5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4" h="84">
                  <a:moveTo>
                    <a:pt x="36" y="80"/>
                  </a:moveTo>
                  <a:cubicBezTo>
                    <a:pt x="15" y="77"/>
                    <a:pt x="0" y="57"/>
                    <a:pt x="4" y="36"/>
                  </a:cubicBezTo>
                  <a:cubicBezTo>
                    <a:pt x="7" y="15"/>
                    <a:pt x="27" y="0"/>
                    <a:pt x="48" y="3"/>
                  </a:cubicBezTo>
                  <a:cubicBezTo>
                    <a:pt x="70" y="7"/>
                    <a:pt x="84" y="27"/>
                    <a:pt x="81" y="48"/>
                  </a:cubicBezTo>
                  <a:cubicBezTo>
                    <a:pt x="77" y="69"/>
                    <a:pt x="57" y="84"/>
                    <a:pt x="36" y="80"/>
                  </a:cubicBezTo>
                  <a:close/>
                  <a:moveTo>
                    <a:pt x="48" y="5"/>
                  </a:moveTo>
                  <a:cubicBezTo>
                    <a:pt x="28" y="2"/>
                    <a:pt x="9" y="16"/>
                    <a:pt x="5" y="36"/>
                  </a:cubicBezTo>
                  <a:cubicBezTo>
                    <a:pt x="2" y="56"/>
                    <a:pt x="16" y="76"/>
                    <a:pt x="36" y="79"/>
                  </a:cubicBezTo>
                  <a:cubicBezTo>
                    <a:pt x="57" y="82"/>
                    <a:pt x="76" y="68"/>
                    <a:pt x="79" y="48"/>
                  </a:cubicBezTo>
                  <a:cubicBezTo>
                    <a:pt x="82" y="27"/>
                    <a:pt x="68" y="8"/>
                    <a:pt x="48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50" name="Freeform 164">
              <a:extLst>
                <a:ext uri="{FF2B5EF4-FFF2-40B4-BE49-F238E27FC236}">
                  <a16:creationId xmlns:a16="http://schemas.microsoft.com/office/drawing/2014/main" id="{C71586F6-E761-412C-AA2D-ADDC2FF5CB6E}"/>
                </a:ext>
              </a:extLst>
            </p:cNvPr>
            <p:cNvSpPr>
              <a:spLocks/>
            </p:cNvSpPr>
            <p:nvPr/>
          </p:nvSpPr>
          <p:spPr bwMode="auto">
            <a:xfrm>
              <a:off x="8136" y="4499"/>
              <a:ext cx="86" cy="85"/>
            </a:xfrm>
            <a:custGeom>
              <a:avLst/>
              <a:gdLst>
                <a:gd name="T0" fmla="*/ 71 w 74"/>
                <a:gd name="T1" fmla="*/ 43 h 74"/>
                <a:gd name="T2" fmla="*/ 32 w 74"/>
                <a:gd name="T3" fmla="*/ 71 h 74"/>
                <a:gd name="T4" fmla="*/ 3 w 74"/>
                <a:gd name="T5" fmla="*/ 32 h 74"/>
                <a:gd name="T6" fmla="*/ 43 w 74"/>
                <a:gd name="T7" fmla="*/ 3 h 74"/>
                <a:gd name="T8" fmla="*/ 71 w 74"/>
                <a:gd name="T9" fmla="*/ 43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4" h="74">
                  <a:moveTo>
                    <a:pt x="71" y="43"/>
                  </a:moveTo>
                  <a:cubicBezTo>
                    <a:pt x="68" y="61"/>
                    <a:pt x="51" y="74"/>
                    <a:pt x="32" y="71"/>
                  </a:cubicBezTo>
                  <a:cubicBezTo>
                    <a:pt x="13" y="68"/>
                    <a:pt x="0" y="51"/>
                    <a:pt x="3" y="32"/>
                  </a:cubicBezTo>
                  <a:cubicBezTo>
                    <a:pt x="6" y="13"/>
                    <a:pt x="24" y="0"/>
                    <a:pt x="43" y="3"/>
                  </a:cubicBezTo>
                  <a:cubicBezTo>
                    <a:pt x="61" y="6"/>
                    <a:pt x="74" y="24"/>
                    <a:pt x="71" y="4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51" name="Freeform 165">
              <a:extLst>
                <a:ext uri="{FF2B5EF4-FFF2-40B4-BE49-F238E27FC236}">
                  <a16:creationId xmlns:a16="http://schemas.microsoft.com/office/drawing/2014/main" id="{B45C13BC-11A2-48B2-BA56-FE34AB4B8BA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116" y="4478"/>
              <a:ext cx="128" cy="128"/>
            </a:xfrm>
            <a:custGeom>
              <a:avLst/>
              <a:gdLst>
                <a:gd name="T0" fmla="*/ 47 w 111"/>
                <a:gd name="T1" fmla="*/ 106 h 111"/>
                <a:gd name="T2" fmla="*/ 4 w 111"/>
                <a:gd name="T3" fmla="*/ 47 h 111"/>
                <a:gd name="T4" fmla="*/ 63 w 111"/>
                <a:gd name="T5" fmla="*/ 4 h 111"/>
                <a:gd name="T6" fmla="*/ 106 w 111"/>
                <a:gd name="T7" fmla="*/ 63 h 111"/>
                <a:gd name="T8" fmla="*/ 47 w 111"/>
                <a:gd name="T9" fmla="*/ 106 h 111"/>
                <a:gd name="T10" fmla="*/ 63 w 111"/>
                <a:gd name="T11" fmla="*/ 6 h 111"/>
                <a:gd name="T12" fmla="*/ 6 w 111"/>
                <a:gd name="T13" fmla="*/ 47 h 111"/>
                <a:gd name="T14" fmla="*/ 47 w 111"/>
                <a:gd name="T15" fmla="*/ 104 h 111"/>
                <a:gd name="T16" fmla="*/ 104 w 111"/>
                <a:gd name="T17" fmla="*/ 63 h 111"/>
                <a:gd name="T18" fmla="*/ 63 w 111"/>
                <a:gd name="T19" fmla="*/ 6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1" h="111">
                  <a:moveTo>
                    <a:pt x="47" y="106"/>
                  </a:moveTo>
                  <a:cubicBezTo>
                    <a:pt x="19" y="102"/>
                    <a:pt x="0" y="75"/>
                    <a:pt x="4" y="47"/>
                  </a:cubicBezTo>
                  <a:cubicBezTo>
                    <a:pt x="9" y="19"/>
                    <a:pt x="35" y="0"/>
                    <a:pt x="63" y="4"/>
                  </a:cubicBezTo>
                  <a:cubicBezTo>
                    <a:pt x="91" y="9"/>
                    <a:pt x="111" y="35"/>
                    <a:pt x="106" y="63"/>
                  </a:cubicBezTo>
                  <a:cubicBezTo>
                    <a:pt x="102" y="91"/>
                    <a:pt x="75" y="111"/>
                    <a:pt x="47" y="106"/>
                  </a:cubicBezTo>
                  <a:close/>
                  <a:moveTo>
                    <a:pt x="63" y="6"/>
                  </a:moveTo>
                  <a:cubicBezTo>
                    <a:pt x="36" y="2"/>
                    <a:pt x="11" y="20"/>
                    <a:pt x="6" y="47"/>
                  </a:cubicBezTo>
                  <a:cubicBezTo>
                    <a:pt x="2" y="74"/>
                    <a:pt x="20" y="100"/>
                    <a:pt x="47" y="104"/>
                  </a:cubicBezTo>
                  <a:cubicBezTo>
                    <a:pt x="74" y="108"/>
                    <a:pt x="100" y="90"/>
                    <a:pt x="104" y="63"/>
                  </a:cubicBezTo>
                  <a:cubicBezTo>
                    <a:pt x="108" y="36"/>
                    <a:pt x="90" y="11"/>
                    <a:pt x="63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52" name="Freeform 166">
              <a:extLst>
                <a:ext uri="{FF2B5EF4-FFF2-40B4-BE49-F238E27FC236}">
                  <a16:creationId xmlns:a16="http://schemas.microsoft.com/office/drawing/2014/main" id="{4DD28419-6275-47A2-B1B5-49B1B633942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088" y="4451"/>
              <a:ext cx="182" cy="182"/>
            </a:xfrm>
            <a:custGeom>
              <a:avLst/>
              <a:gdLst>
                <a:gd name="T0" fmla="*/ 68 w 158"/>
                <a:gd name="T1" fmla="*/ 152 h 158"/>
                <a:gd name="T2" fmla="*/ 6 w 158"/>
                <a:gd name="T3" fmla="*/ 68 h 158"/>
                <a:gd name="T4" fmla="*/ 91 w 158"/>
                <a:gd name="T5" fmla="*/ 6 h 158"/>
                <a:gd name="T6" fmla="*/ 152 w 158"/>
                <a:gd name="T7" fmla="*/ 91 h 158"/>
                <a:gd name="T8" fmla="*/ 68 w 158"/>
                <a:gd name="T9" fmla="*/ 152 h 158"/>
                <a:gd name="T10" fmla="*/ 90 w 158"/>
                <a:gd name="T11" fmla="*/ 8 h 158"/>
                <a:gd name="T12" fmla="*/ 8 w 158"/>
                <a:gd name="T13" fmla="*/ 68 h 158"/>
                <a:gd name="T14" fmla="*/ 68 w 158"/>
                <a:gd name="T15" fmla="*/ 150 h 158"/>
                <a:gd name="T16" fmla="*/ 150 w 158"/>
                <a:gd name="T17" fmla="*/ 90 h 158"/>
                <a:gd name="T18" fmla="*/ 90 w 158"/>
                <a:gd name="T19" fmla="*/ 8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8" h="158">
                  <a:moveTo>
                    <a:pt x="68" y="152"/>
                  </a:moveTo>
                  <a:cubicBezTo>
                    <a:pt x="27" y="146"/>
                    <a:pt x="0" y="108"/>
                    <a:pt x="6" y="68"/>
                  </a:cubicBezTo>
                  <a:cubicBezTo>
                    <a:pt x="13" y="27"/>
                    <a:pt x="51" y="0"/>
                    <a:pt x="91" y="6"/>
                  </a:cubicBezTo>
                  <a:cubicBezTo>
                    <a:pt x="131" y="13"/>
                    <a:pt x="158" y="51"/>
                    <a:pt x="152" y="91"/>
                  </a:cubicBezTo>
                  <a:cubicBezTo>
                    <a:pt x="146" y="131"/>
                    <a:pt x="108" y="158"/>
                    <a:pt x="68" y="152"/>
                  </a:cubicBezTo>
                  <a:close/>
                  <a:moveTo>
                    <a:pt x="90" y="8"/>
                  </a:moveTo>
                  <a:cubicBezTo>
                    <a:pt x="51" y="2"/>
                    <a:pt x="15" y="29"/>
                    <a:pt x="8" y="68"/>
                  </a:cubicBezTo>
                  <a:cubicBezTo>
                    <a:pt x="2" y="107"/>
                    <a:pt x="29" y="144"/>
                    <a:pt x="68" y="150"/>
                  </a:cubicBezTo>
                  <a:cubicBezTo>
                    <a:pt x="107" y="156"/>
                    <a:pt x="144" y="129"/>
                    <a:pt x="150" y="90"/>
                  </a:cubicBezTo>
                  <a:cubicBezTo>
                    <a:pt x="156" y="51"/>
                    <a:pt x="129" y="15"/>
                    <a:pt x="90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53" name="Freeform 167">
              <a:extLst>
                <a:ext uri="{FF2B5EF4-FFF2-40B4-BE49-F238E27FC236}">
                  <a16:creationId xmlns:a16="http://schemas.microsoft.com/office/drawing/2014/main" id="{EA598D44-6BCC-41B4-A840-6A1569EC7341}"/>
                </a:ext>
              </a:extLst>
            </p:cNvPr>
            <p:cNvSpPr>
              <a:spLocks/>
            </p:cNvSpPr>
            <p:nvPr/>
          </p:nvSpPr>
          <p:spPr bwMode="auto">
            <a:xfrm>
              <a:off x="7510" y="5113"/>
              <a:ext cx="65" cy="65"/>
            </a:xfrm>
            <a:custGeom>
              <a:avLst/>
              <a:gdLst>
                <a:gd name="T0" fmla="*/ 54 w 56"/>
                <a:gd name="T1" fmla="*/ 32 h 56"/>
                <a:gd name="T2" fmla="*/ 24 w 56"/>
                <a:gd name="T3" fmla="*/ 54 h 56"/>
                <a:gd name="T4" fmla="*/ 2 w 56"/>
                <a:gd name="T5" fmla="*/ 24 h 56"/>
                <a:gd name="T6" fmla="*/ 32 w 56"/>
                <a:gd name="T7" fmla="*/ 2 h 56"/>
                <a:gd name="T8" fmla="*/ 54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4" y="32"/>
                  </a:moveTo>
                  <a:cubicBezTo>
                    <a:pt x="52" y="47"/>
                    <a:pt x="38" y="56"/>
                    <a:pt x="24" y="54"/>
                  </a:cubicBezTo>
                  <a:cubicBezTo>
                    <a:pt x="10" y="52"/>
                    <a:pt x="0" y="38"/>
                    <a:pt x="2" y="24"/>
                  </a:cubicBezTo>
                  <a:cubicBezTo>
                    <a:pt x="5" y="10"/>
                    <a:pt x="18" y="0"/>
                    <a:pt x="32" y="2"/>
                  </a:cubicBezTo>
                  <a:cubicBezTo>
                    <a:pt x="47" y="5"/>
                    <a:pt x="56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54" name="Freeform 168">
              <a:extLst>
                <a:ext uri="{FF2B5EF4-FFF2-40B4-BE49-F238E27FC236}">
                  <a16:creationId xmlns:a16="http://schemas.microsoft.com/office/drawing/2014/main" id="{6FAC612D-4120-4B3A-AAD9-D5B041DA96F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494" y="5097"/>
              <a:ext cx="97" cy="97"/>
            </a:xfrm>
            <a:custGeom>
              <a:avLst/>
              <a:gdLst>
                <a:gd name="T0" fmla="*/ 36 w 84"/>
                <a:gd name="T1" fmla="*/ 81 h 84"/>
                <a:gd name="T2" fmla="*/ 4 w 84"/>
                <a:gd name="T3" fmla="*/ 36 h 84"/>
                <a:gd name="T4" fmla="*/ 48 w 84"/>
                <a:gd name="T5" fmla="*/ 4 h 84"/>
                <a:gd name="T6" fmla="*/ 81 w 84"/>
                <a:gd name="T7" fmla="*/ 48 h 84"/>
                <a:gd name="T8" fmla="*/ 36 w 84"/>
                <a:gd name="T9" fmla="*/ 81 h 84"/>
                <a:gd name="T10" fmla="*/ 48 w 84"/>
                <a:gd name="T11" fmla="*/ 5 h 84"/>
                <a:gd name="T12" fmla="*/ 5 w 84"/>
                <a:gd name="T13" fmla="*/ 36 h 84"/>
                <a:gd name="T14" fmla="*/ 36 w 84"/>
                <a:gd name="T15" fmla="*/ 79 h 84"/>
                <a:gd name="T16" fmla="*/ 79 w 84"/>
                <a:gd name="T17" fmla="*/ 48 h 84"/>
                <a:gd name="T18" fmla="*/ 48 w 84"/>
                <a:gd name="T19" fmla="*/ 5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4" h="84">
                  <a:moveTo>
                    <a:pt x="36" y="81"/>
                  </a:moveTo>
                  <a:cubicBezTo>
                    <a:pt x="15" y="77"/>
                    <a:pt x="0" y="57"/>
                    <a:pt x="4" y="36"/>
                  </a:cubicBezTo>
                  <a:cubicBezTo>
                    <a:pt x="7" y="15"/>
                    <a:pt x="27" y="0"/>
                    <a:pt x="48" y="4"/>
                  </a:cubicBezTo>
                  <a:cubicBezTo>
                    <a:pt x="70" y="7"/>
                    <a:pt x="84" y="27"/>
                    <a:pt x="81" y="48"/>
                  </a:cubicBezTo>
                  <a:cubicBezTo>
                    <a:pt x="77" y="70"/>
                    <a:pt x="57" y="84"/>
                    <a:pt x="36" y="81"/>
                  </a:cubicBezTo>
                  <a:close/>
                  <a:moveTo>
                    <a:pt x="48" y="5"/>
                  </a:moveTo>
                  <a:cubicBezTo>
                    <a:pt x="28" y="2"/>
                    <a:pt x="9" y="16"/>
                    <a:pt x="5" y="36"/>
                  </a:cubicBezTo>
                  <a:cubicBezTo>
                    <a:pt x="2" y="57"/>
                    <a:pt x="16" y="76"/>
                    <a:pt x="36" y="79"/>
                  </a:cubicBezTo>
                  <a:cubicBezTo>
                    <a:pt x="57" y="82"/>
                    <a:pt x="76" y="68"/>
                    <a:pt x="79" y="48"/>
                  </a:cubicBezTo>
                  <a:cubicBezTo>
                    <a:pt x="82" y="28"/>
                    <a:pt x="68" y="9"/>
                    <a:pt x="48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55" name="Freeform 169">
              <a:extLst>
                <a:ext uri="{FF2B5EF4-FFF2-40B4-BE49-F238E27FC236}">
                  <a16:creationId xmlns:a16="http://schemas.microsoft.com/office/drawing/2014/main" id="{4F028975-40BA-47C8-9769-8EF8AB71D96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473" y="5076"/>
              <a:ext cx="139" cy="139"/>
            </a:xfrm>
            <a:custGeom>
              <a:avLst/>
              <a:gdLst>
                <a:gd name="T0" fmla="*/ 52 w 120"/>
                <a:gd name="T1" fmla="*/ 115 h 120"/>
                <a:gd name="T2" fmla="*/ 5 w 120"/>
                <a:gd name="T3" fmla="*/ 52 h 120"/>
                <a:gd name="T4" fmla="*/ 69 w 120"/>
                <a:gd name="T5" fmla="*/ 5 h 120"/>
                <a:gd name="T6" fmla="*/ 115 w 120"/>
                <a:gd name="T7" fmla="*/ 69 h 120"/>
                <a:gd name="T8" fmla="*/ 52 w 120"/>
                <a:gd name="T9" fmla="*/ 115 h 120"/>
                <a:gd name="T10" fmla="*/ 69 w 120"/>
                <a:gd name="T11" fmla="*/ 7 h 120"/>
                <a:gd name="T12" fmla="*/ 7 w 120"/>
                <a:gd name="T13" fmla="*/ 52 h 120"/>
                <a:gd name="T14" fmla="*/ 52 w 120"/>
                <a:gd name="T15" fmla="*/ 114 h 120"/>
                <a:gd name="T16" fmla="*/ 114 w 120"/>
                <a:gd name="T17" fmla="*/ 69 h 120"/>
                <a:gd name="T18" fmla="*/ 69 w 120"/>
                <a:gd name="T19" fmla="*/ 7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0" h="120">
                  <a:moveTo>
                    <a:pt x="52" y="115"/>
                  </a:moveTo>
                  <a:cubicBezTo>
                    <a:pt x="21" y="110"/>
                    <a:pt x="0" y="82"/>
                    <a:pt x="5" y="52"/>
                  </a:cubicBezTo>
                  <a:cubicBezTo>
                    <a:pt x="10" y="21"/>
                    <a:pt x="39" y="0"/>
                    <a:pt x="69" y="5"/>
                  </a:cubicBezTo>
                  <a:cubicBezTo>
                    <a:pt x="99" y="10"/>
                    <a:pt x="120" y="39"/>
                    <a:pt x="115" y="69"/>
                  </a:cubicBezTo>
                  <a:cubicBezTo>
                    <a:pt x="110" y="99"/>
                    <a:pt x="82" y="120"/>
                    <a:pt x="52" y="115"/>
                  </a:cubicBezTo>
                  <a:close/>
                  <a:moveTo>
                    <a:pt x="69" y="7"/>
                  </a:moveTo>
                  <a:cubicBezTo>
                    <a:pt x="39" y="2"/>
                    <a:pt x="12" y="22"/>
                    <a:pt x="7" y="52"/>
                  </a:cubicBezTo>
                  <a:cubicBezTo>
                    <a:pt x="2" y="81"/>
                    <a:pt x="22" y="109"/>
                    <a:pt x="52" y="114"/>
                  </a:cubicBezTo>
                  <a:cubicBezTo>
                    <a:pt x="81" y="118"/>
                    <a:pt x="109" y="98"/>
                    <a:pt x="114" y="69"/>
                  </a:cubicBezTo>
                  <a:cubicBezTo>
                    <a:pt x="118" y="39"/>
                    <a:pt x="98" y="12"/>
                    <a:pt x="69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56" name="Freeform 170">
              <a:extLst>
                <a:ext uri="{FF2B5EF4-FFF2-40B4-BE49-F238E27FC236}">
                  <a16:creationId xmlns:a16="http://schemas.microsoft.com/office/drawing/2014/main" id="{530BE73C-DD2E-47D8-B82D-C5AEABD2B3D4}"/>
                </a:ext>
              </a:extLst>
            </p:cNvPr>
            <p:cNvSpPr>
              <a:spLocks/>
            </p:cNvSpPr>
            <p:nvPr/>
          </p:nvSpPr>
          <p:spPr bwMode="auto">
            <a:xfrm>
              <a:off x="7427" y="3302"/>
              <a:ext cx="89" cy="88"/>
            </a:xfrm>
            <a:custGeom>
              <a:avLst/>
              <a:gdLst>
                <a:gd name="T0" fmla="*/ 74 w 77"/>
                <a:gd name="T1" fmla="*/ 44 h 76"/>
                <a:gd name="T2" fmla="*/ 33 w 77"/>
                <a:gd name="T3" fmla="*/ 73 h 76"/>
                <a:gd name="T4" fmla="*/ 3 w 77"/>
                <a:gd name="T5" fmla="*/ 33 h 76"/>
                <a:gd name="T6" fmla="*/ 44 w 77"/>
                <a:gd name="T7" fmla="*/ 3 h 76"/>
                <a:gd name="T8" fmla="*/ 74 w 77"/>
                <a:gd name="T9" fmla="*/ 44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7" h="76">
                  <a:moveTo>
                    <a:pt x="74" y="44"/>
                  </a:moveTo>
                  <a:cubicBezTo>
                    <a:pt x="71" y="63"/>
                    <a:pt x="52" y="76"/>
                    <a:pt x="33" y="73"/>
                  </a:cubicBezTo>
                  <a:cubicBezTo>
                    <a:pt x="14" y="70"/>
                    <a:pt x="0" y="52"/>
                    <a:pt x="3" y="33"/>
                  </a:cubicBezTo>
                  <a:cubicBezTo>
                    <a:pt x="7" y="13"/>
                    <a:pt x="25" y="0"/>
                    <a:pt x="44" y="3"/>
                  </a:cubicBezTo>
                  <a:cubicBezTo>
                    <a:pt x="64" y="6"/>
                    <a:pt x="77" y="24"/>
                    <a:pt x="74" y="4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57" name="Freeform 171">
              <a:extLst>
                <a:ext uri="{FF2B5EF4-FFF2-40B4-BE49-F238E27FC236}">
                  <a16:creationId xmlns:a16="http://schemas.microsoft.com/office/drawing/2014/main" id="{5B2C3641-C5E2-40C2-8EFA-B17150AEE52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406" y="3280"/>
              <a:ext cx="132" cy="132"/>
            </a:xfrm>
            <a:custGeom>
              <a:avLst/>
              <a:gdLst>
                <a:gd name="T0" fmla="*/ 48 w 114"/>
                <a:gd name="T1" fmla="*/ 110 h 114"/>
                <a:gd name="T2" fmla="*/ 4 w 114"/>
                <a:gd name="T3" fmla="*/ 49 h 114"/>
                <a:gd name="T4" fmla="*/ 65 w 114"/>
                <a:gd name="T5" fmla="*/ 5 h 114"/>
                <a:gd name="T6" fmla="*/ 109 w 114"/>
                <a:gd name="T7" fmla="*/ 66 h 114"/>
                <a:gd name="T8" fmla="*/ 48 w 114"/>
                <a:gd name="T9" fmla="*/ 110 h 114"/>
                <a:gd name="T10" fmla="*/ 65 w 114"/>
                <a:gd name="T11" fmla="*/ 7 h 114"/>
                <a:gd name="T12" fmla="*/ 6 w 114"/>
                <a:gd name="T13" fmla="*/ 49 h 114"/>
                <a:gd name="T14" fmla="*/ 49 w 114"/>
                <a:gd name="T15" fmla="*/ 107 h 114"/>
                <a:gd name="T16" fmla="*/ 107 w 114"/>
                <a:gd name="T17" fmla="*/ 65 h 114"/>
                <a:gd name="T18" fmla="*/ 65 w 114"/>
                <a:gd name="T19" fmla="*/ 7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4" h="114">
                  <a:moveTo>
                    <a:pt x="48" y="110"/>
                  </a:moveTo>
                  <a:cubicBezTo>
                    <a:pt x="19" y="105"/>
                    <a:pt x="0" y="78"/>
                    <a:pt x="4" y="49"/>
                  </a:cubicBezTo>
                  <a:cubicBezTo>
                    <a:pt x="9" y="20"/>
                    <a:pt x="36" y="0"/>
                    <a:pt x="65" y="5"/>
                  </a:cubicBezTo>
                  <a:cubicBezTo>
                    <a:pt x="94" y="9"/>
                    <a:pt x="114" y="37"/>
                    <a:pt x="109" y="66"/>
                  </a:cubicBezTo>
                  <a:cubicBezTo>
                    <a:pt x="104" y="94"/>
                    <a:pt x="77" y="114"/>
                    <a:pt x="48" y="110"/>
                  </a:cubicBezTo>
                  <a:close/>
                  <a:moveTo>
                    <a:pt x="65" y="7"/>
                  </a:moveTo>
                  <a:cubicBezTo>
                    <a:pt x="37" y="3"/>
                    <a:pt x="11" y="22"/>
                    <a:pt x="6" y="49"/>
                  </a:cubicBezTo>
                  <a:cubicBezTo>
                    <a:pt x="2" y="77"/>
                    <a:pt x="21" y="103"/>
                    <a:pt x="49" y="107"/>
                  </a:cubicBezTo>
                  <a:cubicBezTo>
                    <a:pt x="76" y="112"/>
                    <a:pt x="102" y="93"/>
                    <a:pt x="107" y="65"/>
                  </a:cubicBezTo>
                  <a:cubicBezTo>
                    <a:pt x="111" y="37"/>
                    <a:pt x="92" y="11"/>
                    <a:pt x="65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58" name="Freeform 172">
              <a:extLst>
                <a:ext uri="{FF2B5EF4-FFF2-40B4-BE49-F238E27FC236}">
                  <a16:creationId xmlns:a16="http://schemas.microsoft.com/office/drawing/2014/main" id="{79A5DCFD-9B91-4748-B2AF-73A2D7E163E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378" y="3253"/>
              <a:ext cx="188" cy="187"/>
            </a:xfrm>
            <a:custGeom>
              <a:avLst/>
              <a:gdLst>
                <a:gd name="T0" fmla="*/ 70 w 163"/>
                <a:gd name="T1" fmla="*/ 156 h 163"/>
                <a:gd name="T2" fmla="*/ 7 w 163"/>
                <a:gd name="T3" fmla="*/ 69 h 163"/>
                <a:gd name="T4" fmla="*/ 94 w 163"/>
                <a:gd name="T5" fmla="*/ 6 h 163"/>
                <a:gd name="T6" fmla="*/ 157 w 163"/>
                <a:gd name="T7" fmla="*/ 93 h 163"/>
                <a:gd name="T8" fmla="*/ 70 w 163"/>
                <a:gd name="T9" fmla="*/ 156 h 163"/>
                <a:gd name="T10" fmla="*/ 93 w 163"/>
                <a:gd name="T11" fmla="*/ 8 h 163"/>
                <a:gd name="T12" fmla="*/ 9 w 163"/>
                <a:gd name="T13" fmla="*/ 70 h 163"/>
                <a:gd name="T14" fmla="*/ 70 w 163"/>
                <a:gd name="T15" fmla="*/ 154 h 163"/>
                <a:gd name="T16" fmla="*/ 154 w 163"/>
                <a:gd name="T17" fmla="*/ 93 h 163"/>
                <a:gd name="T18" fmla="*/ 93 w 163"/>
                <a:gd name="T19" fmla="*/ 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3" h="163">
                  <a:moveTo>
                    <a:pt x="70" y="156"/>
                  </a:moveTo>
                  <a:cubicBezTo>
                    <a:pt x="28" y="150"/>
                    <a:pt x="0" y="111"/>
                    <a:pt x="7" y="69"/>
                  </a:cubicBezTo>
                  <a:cubicBezTo>
                    <a:pt x="13" y="28"/>
                    <a:pt x="52" y="0"/>
                    <a:pt x="94" y="6"/>
                  </a:cubicBezTo>
                  <a:cubicBezTo>
                    <a:pt x="135" y="13"/>
                    <a:pt x="163" y="52"/>
                    <a:pt x="157" y="93"/>
                  </a:cubicBezTo>
                  <a:cubicBezTo>
                    <a:pt x="150" y="134"/>
                    <a:pt x="111" y="163"/>
                    <a:pt x="70" y="156"/>
                  </a:cubicBezTo>
                  <a:close/>
                  <a:moveTo>
                    <a:pt x="93" y="8"/>
                  </a:moveTo>
                  <a:cubicBezTo>
                    <a:pt x="53" y="2"/>
                    <a:pt x="15" y="30"/>
                    <a:pt x="9" y="70"/>
                  </a:cubicBezTo>
                  <a:cubicBezTo>
                    <a:pt x="3" y="110"/>
                    <a:pt x="30" y="147"/>
                    <a:pt x="70" y="154"/>
                  </a:cubicBezTo>
                  <a:cubicBezTo>
                    <a:pt x="110" y="160"/>
                    <a:pt x="148" y="133"/>
                    <a:pt x="154" y="93"/>
                  </a:cubicBezTo>
                  <a:cubicBezTo>
                    <a:pt x="161" y="53"/>
                    <a:pt x="133" y="15"/>
                    <a:pt x="9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59" name="Freeform 173">
              <a:extLst>
                <a:ext uri="{FF2B5EF4-FFF2-40B4-BE49-F238E27FC236}">
                  <a16:creationId xmlns:a16="http://schemas.microsoft.com/office/drawing/2014/main" id="{32E4C0F6-7AEB-4182-AFF0-611AA1ED3689}"/>
                </a:ext>
              </a:extLst>
            </p:cNvPr>
            <p:cNvSpPr>
              <a:spLocks/>
            </p:cNvSpPr>
            <p:nvPr/>
          </p:nvSpPr>
          <p:spPr bwMode="auto">
            <a:xfrm>
              <a:off x="7683" y="4763"/>
              <a:ext cx="65" cy="64"/>
            </a:xfrm>
            <a:custGeom>
              <a:avLst/>
              <a:gdLst>
                <a:gd name="T0" fmla="*/ 54 w 56"/>
                <a:gd name="T1" fmla="*/ 32 h 56"/>
                <a:gd name="T2" fmla="*/ 24 w 56"/>
                <a:gd name="T3" fmla="*/ 54 h 56"/>
                <a:gd name="T4" fmla="*/ 2 w 56"/>
                <a:gd name="T5" fmla="*/ 24 h 56"/>
                <a:gd name="T6" fmla="*/ 32 w 56"/>
                <a:gd name="T7" fmla="*/ 2 h 56"/>
                <a:gd name="T8" fmla="*/ 54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4" y="32"/>
                  </a:moveTo>
                  <a:cubicBezTo>
                    <a:pt x="51" y="46"/>
                    <a:pt x="38" y="56"/>
                    <a:pt x="24" y="54"/>
                  </a:cubicBezTo>
                  <a:cubicBezTo>
                    <a:pt x="9" y="51"/>
                    <a:pt x="0" y="38"/>
                    <a:pt x="2" y="24"/>
                  </a:cubicBezTo>
                  <a:cubicBezTo>
                    <a:pt x="4" y="9"/>
                    <a:pt x="18" y="0"/>
                    <a:pt x="32" y="2"/>
                  </a:cubicBezTo>
                  <a:cubicBezTo>
                    <a:pt x="46" y="4"/>
                    <a:pt x="56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60" name="Freeform 174">
              <a:extLst>
                <a:ext uri="{FF2B5EF4-FFF2-40B4-BE49-F238E27FC236}">
                  <a16:creationId xmlns:a16="http://schemas.microsoft.com/office/drawing/2014/main" id="{4873DCE4-3B9E-450C-BB64-6F588BA7C34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667" y="4747"/>
              <a:ext cx="97" cy="97"/>
            </a:xfrm>
            <a:custGeom>
              <a:avLst/>
              <a:gdLst>
                <a:gd name="T0" fmla="*/ 36 w 84"/>
                <a:gd name="T1" fmla="*/ 80 h 84"/>
                <a:gd name="T2" fmla="*/ 3 w 84"/>
                <a:gd name="T3" fmla="*/ 36 h 84"/>
                <a:gd name="T4" fmla="*/ 48 w 84"/>
                <a:gd name="T5" fmla="*/ 3 h 84"/>
                <a:gd name="T6" fmla="*/ 80 w 84"/>
                <a:gd name="T7" fmla="*/ 48 h 84"/>
                <a:gd name="T8" fmla="*/ 36 w 84"/>
                <a:gd name="T9" fmla="*/ 80 h 84"/>
                <a:gd name="T10" fmla="*/ 48 w 84"/>
                <a:gd name="T11" fmla="*/ 5 h 84"/>
                <a:gd name="T12" fmla="*/ 5 w 84"/>
                <a:gd name="T13" fmla="*/ 36 h 84"/>
                <a:gd name="T14" fmla="*/ 36 w 84"/>
                <a:gd name="T15" fmla="*/ 79 h 84"/>
                <a:gd name="T16" fmla="*/ 79 w 84"/>
                <a:gd name="T17" fmla="*/ 48 h 84"/>
                <a:gd name="T18" fmla="*/ 48 w 84"/>
                <a:gd name="T19" fmla="*/ 5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4" h="84">
                  <a:moveTo>
                    <a:pt x="36" y="80"/>
                  </a:moveTo>
                  <a:cubicBezTo>
                    <a:pt x="14" y="77"/>
                    <a:pt x="0" y="57"/>
                    <a:pt x="3" y="36"/>
                  </a:cubicBezTo>
                  <a:cubicBezTo>
                    <a:pt x="7" y="14"/>
                    <a:pt x="27" y="0"/>
                    <a:pt x="48" y="3"/>
                  </a:cubicBezTo>
                  <a:cubicBezTo>
                    <a:pt x="69" y="7"/>
                    <a:pt x="84" y="27"/>
                    <a:pt x="80" y="48"/>
                  </a:cubicBezTo>
                  <a:cubicBezTo>
                    <a:pt x="77" y="69"/>
                    <a:pt x="57" y="84"/>
                    <a:pt x="36" y="80"/>
                  </a:cubicBezTo>
                  <a:close/>
                  <a:moveTo>
                    <a:pt x="48" y="5"/>
                  </a:moveTo>
                  <a:cubicBezTo>
                    <a:pt x="27" y="2"/>
                    <a:pt x="8" y="16"/>
                    <a:pt x="5" y="36"/>
                  </a:cubicBezTo>
                  <a:cubicBezTo>
                    <a:pt x="2" y="56"/>
                    <a:pt x="16" y="75"/>
                    <a:pt x="36" y="79"/>
                  </a:cubicBezTo>
                  <a:cubicBezTo>
                    <a:pt x="56" y="82"/>
                    <a:pt x="75" y="68"/>
                    <a:pt x="79" y="48"/>
                  </a:cubicBezTo>
                  <a:cubicBezTo>
                    <a:pt x="82" y="27"/>
                    <a:pt x="68" y="8"/>
                    <a:pt x="48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61" name="Freeform 175">
              <a:extLst>
                <a:ext uri="{FF2B5EF4-FFF2-40B4-BE49-F238E27FC236}">
                  <a16:creationId xmlns:a16="http://schemas.microsoft.com/office/drawing/2014/main" id="{91F35332-8F5A-4965-9697-E845B6B7DCC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646" y="4726"/>
              <a:ext cx="139" cy="138"/>
            </a:xfrm>
            <a:custGeom>
              <a:avLst/>
              <a:gdLst>
                <a:gd name="T0" fmla="*/ 51 w 120"/>
                <a:gd name="T1" fmla="*/ 115 h 120"/>
                <a:gd name="T2" fmla="*/ 5 w 120"/>
                <a:gd name="T3" fmla="*/ 51 h 120"/>
                <a:gd name="T4" fmla="*/ 69 w 120"/>
                <a:gd name="T5" fmla="*/ 5 h 120"/>
                <a:gd name="T6" fmla="*/ 115 w 120"/>
                <a:gd name="T7" fmla="*/ 68 h 120"/>
                <a:gd name="T8" fmla="*/ 51 w 120"/>
                <a:gd name="T9" fmla="*/ 115 h 120"/>
                <a:gd name="T10" fmla="*/ 68 w 120"/>
                <a:gd name="T11" fmla="*/ 6 h 120"/>
                <a:gd name="T12" fmla="*/ 6 w 120"/>
                <a:gd name="T13" fmla="*/ 51 h 120"/>
                <a:gd name="T14" fmla="*/ 51 w 120"/>
                <a:gd name="T15" fmla="*/ 113 h 120"/>
                <a:gd name="T16" fmla="*/ 113 w 120"/>
                <a:gd name="T17" fmla="*/ 68 h 120"/>
                <a:gd name="T18" fmla="*/ 68 w 120"/>
                <a:gd name="T19" fmla="*/ 6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0" h="120">
                  <a:moveTo>
                    <a:pt x="51" y="115"/>
                  </a:moveTo>
                  <a:cubicBezTo>
                    <a:pt x="21" y="110"/>
                    <a:pt x="0" y="81"/>
                    <a:pt x="5" y="51"/>
                  </a:cubicBezTo>
                  <a:cubicBezTo>
                    <a:pt x="10" y="21"/>
                    <a:pt x="38" y="0"/>
                    <a:pt x="69" y="5"/>
                  </a:cubicBezTo>
                  <a:cubicBezTo>
                    <a:pt x="99" y="10"/>
                    <a:pt x="120" y="38"/>
                    <a:pt x="115" y="68"/>
                  </a:cubicBezTo>
                  <a:cubicBezTo>
                    <a:pt x="110" y="99"/>
                    <a:pt x="81" y="120"/>
                    <a:pt x="51" y="115"/>
                  </a:cubicBezTo>
                  <a:close/>
                  <a:moveTo>
                    <a:pt x="68" y="6"/>
                  </a:moveTo>
                  <a:cubicBezTo>
                    <a:pt x="39" y="2"/>
                    <a:pt x="11" y="22"/>
                    <a:pt x="6" y="51"/>
                  </a:cubicBezTo>
                  <a:cubicBezTo>
                    <a:pt x="2" y="81"/>
                    <a:pt x="22" y="108"/>
                    <a:pt x="51" y="113"/>
                  </a:cubicBezTo>
                  <a:cubicBezTo>
                    <a:pt x="81" y="118"/>
                    <a:pt x="108" y="98"/>
                    <a:pt x="113" y="68"/>
                  </a:cubicBezTo>
                  <a:cubicBezTo>
                    <a:pt x="118" y="39"/>
                    <a:pt x="98" y="11"/>
                    <a:pt x="68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62" name="Freeform 176">
              <a:extLst>
                <a:ext uri="{FF2B5EF4-FFF2-40B4-BE49-F238E27FC236}">
                  <a16:creationId xmlns:a16="http://schemas.microsoft.com/office/drawing/2014/main" id="{2C27325C-691C-4DB2-A50B-6331DF051F43}"/>
                </a:ext>
              </a:extLst>
            </p:cNvPr>
            <p:cNvSpPr>
              <a:spLocks/>
            </p:cNvSpPr>
            <p:nvPr/>
          </p:nvSpPr>
          <p:spPr bwMode="auto">
            <a:xfrm>
              <a:off x="9043" y="4990"/>
              <a:ext cx="84" cy="84"/>
            </a:xfrm>
            <a:custGeom>
              <a:avLst/>
              <a:gdLst>
                <a:gd name="T0" fmla="*/ 70 w 73"/>
                <a:gd name="T1" fmla="*/ 42 h 73"/>
                <a:gd name="T2" fmla="*/ 31 w 73"/>
                <a:gd name="T3" fmla="*/ 70 h 73"/>
                <a:gd name="T4" fmla="*/ 3 w 73"/>
                <a:gd name="T5" fmla="*/ 31 h 73"/>
                <a:gd name="T6" fmla="*/ 42 w 73"/>
                <a:gd name="T7" fmla="*/ 3 h 73"/>
                <a:gd name="T8" fmla="*/ 70 w 73"/>
                <a:gd name="T9" fmla="*/ 42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" h="73">
                  <a:moveTo>
                    <a:pt x="70" y="42"/>
                  </a:moveTo>
                  <a:cubicBezTo>
                    <a:pt x="67" y="60"/>
                    <a:pt x="50" y="73"/>
                    <a:pt x="31" y="70"/>
                  </a:cubicBezTo>
                  <a:cubicBezTo>
                    <a:pt x="13" y="67"/>
                    <a:pt x="0" y="50"/>
                    <a:pt x="3" y="31"/>
                  </a:cubicBezTo>
                  <a:cubicBezTo>
                    <a:pt x="6" y="13"/>
                    <a:pt x="23" y="0"/>
                    <a:pt x="42" y="3"/>
                  </a:cubicBezTo>
                  <a:cubicBezTo>
                    <a:pt x="60" y="6"/>
                    <a:pt x="73" y="23"/>
                    <a:pt x="70" y="4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63" name="Freeform 177">
              <a:extLst>
                <a:ext uri="{FF2B5EF4-FFF2-40B4-BE49-F238E27FC236}">
                  <a16:creationId xmlns:a16="http://schemas.microsoft.com/office/drawing/2014/main" id="{DA53C2F5-E10A-466F-BD0B-DF6C8ECF56A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22" y="4969"/>
              <a:ext cx="126" cy="126"/>
            </a:xfrm>
            <a:custGeom>
              <a:avLst/>
              <a:gdLst>
                <a:gd name="T0" fmla="*/ 47 w 109"/>
                <a:gd name="T1" fmla="*/ 104 h 109"/>
                <a:gd name="T2" fmla="*/ 5 w 109"/>
                <a:gd name="T3" fmla="*/ 47 h 109"/>
                <a:gd name="T4" fmla="*/ 63 w 109"/>
                <a:gd name="T5" fmla="*/ 5 h 109"/>
                <a:gd name="T6" fmla="*/ 105 w 109"/>
                <a:gd name="T7" fmla="*/ 62 h 109"/>
                <a:gd name="T8" fmla="*/ 47 w 109"/>
                <a:gd name="T9" fmla="*/ 104 h 109"/>
                <a:gd name="T10" fmla="*/ 62 w 109"/>
                <a:gd name="T11" fmla="*/ 7 h 109"/>
                <a:gd name="T12" fmla="*/ 7 w 109"/>
                <a:gd name="T13" fmla="*/ 47 h 109"/>
                <a:gd name="T14" fmla="*/ 47 w 109"/>
                <a:gd name="T15" fmla="*/ 102 h 109"/>
                <a:gd name="T16" fmla="*/ 102 w 109"/>
                <a:gd name="T17" fmla="*/ 62 h 109"/>
                <a:gd name="T18" fmla="*/ 62 w 109"/>
                <a:gd name="T19" fmla="*/ 7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9" h="109">
                  <a:moveTo>
                    <a:pt x="47" y="104"/>
                  </a:moveTo>
                  <a:cubicBezTo>
                    <a:pt x="19" y="100"/>
                    <a:pt x="0" y="74"/>
                    <a:pt x="5" y="47"/>
                  </a:cubicBezTo>
                  <a:cubicBezTo>
                    <a:pt x="9" y="19"/>
                    <a:pt x="35" y="0"/>
                    <a:pt x="63" y="5"/>
                  </a:cubicBezTo>
                  <a:cubicBezTo>
                    <a:pt x="90" y="9"/>
                    <a:pt x="109" y="35"/>
                    <a:pt x="105" y="62"/>
                  </a:cubicBezTo>
                  <a:cubicBezTo>
                    <a:pt x="100" y="90"/>
                    <a:pt x="74" y="109"/>
                    <a:pt x="47" y="104"/>
                  </a:cubicBezTo>
                  <a:close/>
                  <a:moveTo>
                    <a:pt x="62" y="7"/>
                  </a:moveTo>
                  <a:cubicBezTo>
                    <a:pt x="36" y="3"/>
                    <a:pt x="11" y="21"/>
                    <a:pt x="7" y="47"/>
                  </a:cubicBezTo>
                  <a:cubicBezTo>
                    <a:pt x="3" y="73"/>
                    <a:pt x="21" y="98"/>
                    <a:pt x="47" y="102"/>
                  </a:cubicBezTo>
                  <a:cubicBezTo>
                    <a:pt x="73" y="106"/>
                    <a:pt x="98" y="88"/>
                    <a:pt x="102" y="62"/>
                  </a:cubicBezTo>
                  <a:cubicBezTo>
                    <a:pt x="107" y="36"/>
                    <a:pt x="89" y="11"/>
                    <a:pt x="62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64" name="Freeform 178">
              <a:extLst>
                <a:ext uri="{FF2B5EF4-FFF2-40B4-BE49-F238E27FC236}">
                  <a16:creationId xmlns:a16="http://schemas.microsoft.com/office/drawing/2014/main" id="{9F58BDAE-1FAE-49FE-A460-8840F3C5309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995" y="4943"/>
              <a:ext cx="179" cy="178"/>
            </a:xfrm>
            <a:custGeom>
              <a:avLst/>
              <a:gdLst>
                <a:gd name="T0" fmla="*/ 66 w 155"/>
                <a:gd name="T1" fmla="*/ 149 h 155"/>
                <a:gd name="T2" fmla="*/ 6 w 155"/>
                <a:gd name="T3" fmla="*/ 66 h 155"/>
                <a:gd name="T4" fmla="*/ 89 w 155"/>
                <a:gd name="T5" fmla="*/ 6 h 155"/>
                <a:gd name="T6" fmla="*/ 149 w 155"/>
                <a:gd name="T7" fmla="*/ 89 h 155"/>
                <a:gd name="T8" fmla="*/ 66 w 155"/>
                <a:gd name="T9" fmla="*/ 149 h 155"/>
                <a:gd name="T10" fmla="*/ 89 w 155"/>
                <a:gd name="T11" fmla="*/ 8 h 155"/>
                <a:gd name="T12" fmla="*/ 8 w 155"/>
                <a:gd name="T13" fmla="*/ 67 h 155"/>
                <a:gd name="T14" fmla="*/ 67 w 155"/>
                <a:gd name="T15" fmla="*/ 147 h 155"/>
                <a:gd name="T16" fmla="*/ 147 w 155"/>
                <a:gd name="T17" fmla="*/ 88 h 155"/>
                <a:gd name="T18" fmla="*/ 89 w 155"/>
                <a:gd name="T19" fmla="*/ 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5" h="155">
                  <a:moveTo>
                    <a:pt x="66" y="149"/>
                  </a:moveTo>
                  <a:cubicBezTo>
                    <a:pt x="27" y="143"/>
                    <a:pt x="0" y="106"/>
                    <a:pt x="6" y="66"/>
                  </a:cubicBezTo>
                  <a:cubicBezTo>
                    <a:pt x="13" y="27"/>
                    <a:pt x="50" y="0"/>
                    <a:pt x="89" y="6"/>
                  </a:cubicBezTo>
                  <a:cubicBezTo>
                    <a:pt x="128" y="12"/>
                    <a:pt x="155" y="50"/>
                    <a:pt x="149" y="89"/>
                  </a:cubicBezTo>
                  <a:cubicBezTo>
                    <a:pt x="143" y="128"/>
                    <a:pt x="106" y="155"/>
                    <a:pt x="66" y="149"/>
                  </a:cubicBezTo>
                  <a:close/>
                  <a:moveTo>
                    <a:pt x="89" y="8"/>
                  </a:moveTo>
                  <a:cubicBezTo>
                    <a:pt x="50" y="2"/>
                    <a:pt x="15" y="28"/>
                    <a:pt x="8" y="67"/>
                  </a:cubicBezTo>
                  <a:cubicBezTo>
                    <a:pt x="2" y="105"/>
                    <a:pt x="29" y="141"/>
                    <a:pt x="67" y="147"/>
                  </a:cubicBezTo>
                  <a:cubicBezTo>
                    <a:pt x="105" y="153"/>
                    <a:pt x="141" y="127"/>
                    <a:pt x="147" y="88"/>
                  </a:cubicBezTo>
                  <a:cubicBezTo>
                    <a:pt x="153" y="50"/>
                    <a:pt x="127" y="14"/>
                    <a:pt x="89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65" name="Freeform 179">
              <a:extLst>
                <a:ext uri="{FF2B5EF4-FFF2-40B4-BE49-F238E27FC236}">
                  <a16:creationId xmlns:a16="http://schemas.microsoft.com/office/drawing/2014/main" id="{962E746A-4B64-4891-B95B-7ACCD1B7BB98}"/>
                </a:ext>
              </a:extLst>
            </p:cNvPr>
            <p:cNvSpPr>
              <a:spLocks/>
            </p:cNvSpPr>
            <p:nvPr/>
          </p:nvSpPr>
          <p:spPr bwMode="auto">
            <a:xfrm>
              <a:off x="9072" y="4474"/>
              <a:ext cx="64" cy="64"/>
            </a:xfrm>
            <a:custGeom>
              <a:avLst/>
              <a:gdLst>
                <a:gd name="T0" fmla="*/ 54 w 56"/>
                <a:gd name="T1" fmla="*/ 32 h 56"/>
                <a:gd name="T2" fmla="*/ 24 w 56"/>
                <a:gd name="T3" fmla="*/ 54 h 56"/>
                <a:gd name="T4" fmla="*/ 2 w 56"/>
                <a:gd name="T5" fmla="*/ 24 h 56"/>
                <a:gd name="T6" fmla="*/ 32 w 56"/>
                <a:gd name="T7" fmla="*/ 2 h 56"/>
                <a:gd name="T8" fmla="*/ 54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4" y="32"/>
                  </a:moveTo>
                  <a:cubicBezTo>
                    <a:pt x="51" y="46"/>
                    <a:pt x="38" y="56"/>
                    <a:pt x="24" y="54"/>
                  </a:cubicBezTo>
                  <a:cubicBezTo>
                    <a:pt x="9" y="51"/>
                    <a:pt x="0" y="38"/>
                    <a:pt x="2" y="24"/>
                  </a:cubicBezTo>
                  <a:cubicBezTo>
                    <a:pt x="4" y="9"/>
                    <a:pt x="18" y="0"/>
                    <a:pt x="32" y="2"/>
                  </a:cubicBezTo>
                  <a:cubicBezTo>
                    <a:pt x="46" y="4"/>
                    <a:pt x="56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66" name="Freeform 180">
              <a:extLst>
                <a:ext uri="{FF2B5EF4-FFF2-40B4-BE49-F238E27FC236}">
                  <a16:creationId xmlns:a16="http://schemas.microsoft.com/office/drawing/2014/main" id="{A83488AB-1BF9-4F44-BD52-EAE407F93C9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55" y="4458"/>
              <a:ext cx="97" cy="96"/>
            </a:xfrm>
            <a:custGeom>
              <a:avLst/>
              <a:gdLst>
                <a:gd name="T0" fmla="*/ 36 w 84"/>
                <a:gd name="T1" fmla="*/ 80 h 84"/>
                <a:gd name="T2" fmla="*/ 3 w 84"/>
                <a:gd name="T3" fmla="*/ 36 h 84"/>
                <a:gd name="T4" fmla="*/ 48 w 84"/>
                <a:gd name="T5" fmla="*/ 3 h 84"/>
                <a:gd name="T6" fmla="*/ 80 w 84"/>
                <a:gd name="T7" fmla="*/ 48 h 84"/>
                <a:gd name="T8" fmla="*/ 36 w 84"/>
                <a:gd name="T9" fmla="*/ 80 h 84"/>
                <a:gd name="T10" fmla="*/ 48 w 84"/>
                <a:gd name="T11" fmla="*/ 5 h 84"/>
                <a:gd name="T12" fmla="*/ 5 w 84"/>
                <a:gd name="T13" fmla="*/ 36 h 84"/>
                <a:gd name="T14" fmla="*/ 36 w 84"/>
                <a:gd name="T15" fmla="*/ 79 h 84"/>
                <a:gd name="T16" fmla="*/ 79 w 84"/>
                <a:gd name="T17" fmla="*/ 48 h 84"/>
                <a:gd name="T18" fmla="*/ 48 w 84"/>
                <a:gd name="T19" fmla="*/ 5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4" h="84">
                  <a:moveTo>
                    <a:pt x="36" y="80"/>
                  </a:moveTo>
                  <a:cubicBezTo>
                    <a:pt x="14" y="77"/>
                    <a:pt x="0" y="57"/>
                    <a:pt x="3" y="36"/>
                  </a:cubicBezTo>
                  <a:cubicBezTo>
                    <a:pt x="7" y="14"/>
                    <a:pt x="27" y="0"/>
                    <a:pt x="48" y="3"/>
                  </a:cubicBezTo>
                  <a:cubicBezTo>
                    <a:pt x="69" y="7"/>
                    <a:pt x="84" y="27"/>
                    <a:pt x="80" y="48"/>
                  </a:cubicBezTo>
                  <a:cubicBezTo>
                    <a:pt x="77" y="69"/>
                    <a:pt x="57" y="84"/>
                    <a:pt x="36" y="80"/>
                  </a:cubicBezTo>
                  <a:close/>
                  <a:moveTo>
                    <a:pt x="48" y="5"/>
                  </a:moveTo>
                  <a:cubicBezTo>
                    <a:pt x="27" y="2"/>
                    <a:pt x="8" y="16"/>
                    <a:pt x="5" y="36"/>
                  </a:cubicBezTo>
                  <a:cubicBezTo>
                    <a:pt x="2" y="56"/>
                    <a:pt x="16" y="75"/>
                    <a:pt x="36" y="79"/>
                  </a:cubicBezTo>
                  <a:cubicBezTo>
                    <a:pt x="56" y="82"/>
                    <a:pt x="75" y="68"/>
                    <a:pt x="79" y="48"/>
                  </a:cubicBezTo>
                  <a:cubicBezTo>
                    <a:pt x="82" y="27"/>
                    <a:pt x="68" y="8"/>
                    <a:pt x="48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67" name="Freeform 181">
              <a:extLst>
                <a:ext uri="{FF2B5EF4-FFF2-40B4-BE49-F238E27FC236}">
                  <a16:creationId xmlns:a16="http://schemas.microsoft.com/office/drawing/2014/main" id="{E8761904-C636-4CB8-8DB7-B935CEC0732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35" y="4437"/>
              <a:ext cx="138" cy="138"/>
            </a:xfrm>
            <a:custGeom>
              <a:avLst/>
              <a:gdLst>
                <a:gd name="T0" fmla="*/ 51 w 120"/>
                <a:gd name="T1" fmla="*/ 115 h 120"/>
                <a:gd name="T2" fmla="*/ 5 w 120"/>
                <a:gd name="T3" fmla="*/ 51 h 120"/>
                <a:gd name="T4" fmla="*/ 68 w 120"/>
                <a:gd name="T5" fmla="*/ 5 h 120"/>
                <a:gd name="T6" fmla="*/ 115 w 120"/>
                <a:gd name="T7" fmla="*/ 68 h 120"/>
                <a:gd name="T8" fmla="*/ 51 w 120"/>
                <a:gd name="T9" fmla="*/ 115 h 120"/>
                <a:gd name="T10" fmla="*/ 68 w 120"/>
                <a:gd name="T11" fmla="*/ 6 h 120"/>
                <a:gd name="T12" fmla="*/ 6 w 120"/>
                <a:gd name="T13" fmla="*/ 51 h 120"/>
                <a:gd name="T14" fmla="*/ 51 w 120"/>
                <a:gd name="T15" fmla="*/ 113 h 120"/>
                <a:gd name="T16" fmla="*/ 113 w 120"/>
                <a:gd name="T17" fmla="*/ 68 h 120"/>
                <a:gd name="T18" fmla="*/ 68 w 120"/>
                <a:gd name="T19" fmla="*/ 6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0" h="120">
                  <a:moveTo>
                    <a:pt x="51" y="115"/>
                  </a:moveTo>
                  <a:cubicBezTo>
                    <a:pt x="21" y="110"/>
                    <a:pt x="0" y="81"/>
                    <a:pt x="5" y="51"/>
                  </a:cubicBezTo>
                  <a:cubicBezTo>
                    <a:pt x="10" y="21"/>
                    <a:pt x="38" y="0"/>
                    <a:pt x="68" y="5"/>
                  </a:cubicBezTo>
                  <a:cubicBezTo>
                    <a:pt x="99" y="9"/>
                    <a:pt x="120" y="38"/>
                    <a:pt x="115" y="68"/>
                  </a:cubicBezTo>
                  <a:cubicBezTo>
                    <a:pt x="110" y="99"/>
                    <a:pt x="81" y="120"/>
                    <a:pt x="51" y="115"/>
                  </a:cubicBezTo>
                  <a:close/>
                  <a:moveTo>
                    <a:pt x="68" y="6"/>
                  </a:moveTo>
                  <a:cubicBezTo>
                    <a:pt x="39" y="2"/>
                    <a:pt x="11" y="22"/>
                    <a:pt x="6" y="51"/>
                  </a:cubicBezTo>
                  <a:cubicBezTo>
                    <a:pt x="2" y="81"/>
                    <a:pt x="22" y="108"/>
                    <a:pt x="51" y="113"/>
                  </a:cubicBezTo>
                  <a:cubicBezTo>
                    <a:pt x="81" y="118"/>
                    <a:pt x="108" y="98"/>
                    <a:pt x="113" y="68"/>
                  </a:cubicBezTo>
                  <a:cubicBezTo>
                    <a:pt x="118" y="39"/>
                    <a:pt x="98" y="11"/>
                    <a:pt x="68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</p:grpSp>
      <p:sp>
        <p:nvSpPr>
          <p:cNvPr id="8" name="Rectangle 7">
            <a:extLst>
              <a:ext uri="{FF2B5EF4-FFF2-40B4-BE49-F238E27FC236}">
                <a16:creationId xmlns:a16="http://schemas.microsoft.com/office/drawing/2014/main" id="{31621FAE-EF6D-4A20-A7E9-D968815FF98A}"/>
              </a:ext>
            </a:extLst>
          </p:cNvPr>
          <p:cNvSpPr/>
          <p:nvPr/>
        </p:nvSpPr>
        <p:spPr>
          <a:xfrm>
            <a:off x="2113106" y="4728796"/>
            <a:ext cx="5645198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fr-FR" sz="2800" spc="300" dirty="0">
                <a:solidFill>
                  <a:schemeClr val="bg1"/>
                </a:solidFill>
                <a:latin typeface="Branding Bold" panose="00000800000000000000" pitchFamily="50" charset="0"/>
                <a:ea typeface="Open Sans" panose="020B0606030504020204" pitchFamily="34" charset="0"/>
                <a:cs typeface="Open Sans" panose="020B0606030504020204" pitchFamily="34" charset="0"/>
              </a:rPr>
              <a:t>DIGITAL TRANSFORMATION</a:t>
            </a:r>
          </a:p>
        </p:txBody>
      </p:sp>
    </p:spTree>
    <p:extLst>
      <p:ext uri="{BB962C8B-B14F-4D97-AF65-F5344CB8AC3E}">
        <p14:creationId xmlns:p14="http://schemas.microsoft.com/office/powerpoint/2010/main" val="427535671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fade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" presetClass="entr" presetSubtype="3" decel="10000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" presetID="2" presetClass="entr" presetSubtype="12" decel="10000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" dur="1000" fill="hold"/>
                                        <p:tgtEl>
                                          <p:spTgt spid="19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1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2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6" presetClass="emph" presetSubtype="0" fill="hold" grpId="1" nodeType="withEffect">
                                  <p:stCondLst>
                                    <p:cond delay="500"/>
                                  </p:stCondLst>
                                  <p:childTnLst>
                                    <p:animScale>
                                      <p:cBhvr>
                                        <p:cTn id="20" dur="2000" fill="hold"/>
                                        <p:tgtEl>
                                          <p:spTgt spid="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  <p:bldP spid="8" grpId="1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>
            <a:extLst>
              <a:ext uri="{FF2B5EF4-FFF2-40B4-BE49-F238E27FC236}">
                <a16:creationId xmlns:a16="http://schemas.microsoft.com/office/drawing/2014/main" id="{D288DB07-7C22-490D-B3F3-83A0D5587080}"/>
              </a:ext>
            </a:extLst>
          </p:cNvPr>
          <p:cNvSpPr/>
          <p:nvPr/>
        </p:nvSpPr>
        <p:spPr>
          <a:xfrm>
            <a:off x="0" y="1973497"/>
            <a:ext cx="12192000" cy="278929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7" name="Groupe 6">
            <a:extLst>
              <a:ext uri="{FF2B5EF4-FFF2-40B4-BE49-F238E27FC236}">
                <a16:creationId xmlns:a16="http://schemas.microsoft.com/office/drawing/2014/main" id="{CBE815F7-3E97-48BD-88D9-E7025B31D481}"/>
              </a:ext>
            </a:extLst>
          </p:cNvPr>
          <p:cNvGrpSpPr/>
          <p:nvPr/>
        </p:nvGrpSpPr>
        <p:grpSpPr>
          <a:xfrm>
            <a:off x="0" y="0"/>
            <a:ext cx="12192000" cy="720000"/>
            <a:chOff x="0" y="0"/>
            <a:chExt cx="12192000" cy="720000"/>
          </a:xfrm>
        </p:grpSpPr>
        <p:sp>
          <p:nvSpPr>
            <p:cNvPr id="6" name="Rectangle 5">
              <a:extLst>
                <a:ext uri="{FF2B5EF4-FFF2-40B4-BE49-F238E27FC236}">
                  <a16:creationId xmlns:a16="http://schemas.microsoft.com/office/drawing/2014/main" id="{4E1F178D-F082-4015-AF80-1DD4DC0D11B4}"/>
                </a:ext>
              </a:extLst>
            </p:cNvPr>
            <p:cNvSpPr/>
            <p:nvPr/>
          </p:nvSpPr>
          <p:spPr>
            <a:xfrm>
              <a:off x="0" y="0"/>
              <a:ext cx="12192000" cy="72000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>
              <a:outerShdw blurRad="127000" dist="63500" dir="5400000" algn="t" rotWithShape="0">
                <a:prstClr val="black">
                  <a:alpha val="5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4" name="ZoneTexte 3">
              <a:extLst>
                <a:ext uri="{FF2B5EF4-FFF2-40B4-BE49-F238E27FC236}">
                  <a16:creationId xmlns:a16="http://schemas.microsoft.com/office/drawing/2014/main" id="{5FE890A4-190F-478A-BCD5-E19CE9FD48E7}"/>
                </a:ext>
              </a:extLst>
            </p:cNvPr>
            <p:cNvSpPr txBox="1"/>
            <p:nvPr/>
          </p:nvSpPr>
          <p:spPr>
            <a:xfrm>
              <a:off x="924560" y="121473"/>
              <a:ext cx="9227813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lvl="0">
                <a:defRPr/>
              </a:pPr>
              <a:r>
                <a:rPr lang="fr-FR" sz="2400" dirty="0">
                  <a:solidFill>
                    <a:srgbClr val="586C77"/>
                  </a:solidFill>
                  <a:latin typeface="Branding Medium" panose="00000600000000000000" pitchFamily="50" charset="0"/>
                  <a:ea typeface="Open Sans" panose="020B0606030504020204" pitchFamily="34" charset="0"/>
                  <a:cs typeface="Open Sans" panose="020B0606030504020204" pitchFamily="34" charset="0"/>
                </a:rPr>
                <a:t>Our end-to-end solution in </a:t>
              </a:r>
              <a:r>
                <a:rPr lang="fr-FR" sz="2400" dirty="0" err="1">
                  <a:solidFill>
                    <a:srgbClr val="586C77"/>
                  </a:solidFill>
                  <a:latin typeface="Branding Medium" panose="00000600000000000000" pitchFamily="50" charset="0"/>
                  <a:ea typeface="Open Sans" panose="020B0606030504020204" pitchFamily="34" charset="0"/>
                  <a:cs typeface="Open Sans" panose="020B0606030504020204" pitchFamily="34" charset="0"/>
                </a:rPr>
                <a:t>Wealth</a:t>
              </a:r>
              <a:r>
                <a:rPr lang="fr-FR" sz="2400" dirty="0">
                  <a:solidFill>
                    <a:srgbClr val="586C77"/>
                  </a:solidFill>
                  <a:latin typeface="Branding Medium" panose="00000600000000000000" pitchFamily="50" charset="0"/>
                  <a:ea typeface="Open Sans" panose="020B0606030504020204" pitchFamily="34" charset="0"/>
                  <a:cs typeface="Open Sans" panose="020B0606030504020204" pitchFamily="34" charset="0"/>
                </a:rPr>
                <a:t> CX</a:t>
              </a:r>
            </a:p>
          </p:txBody>
        </p:sp>
        <p:sp>
          <p:nvSpPr>
            <p:cNvPr id="5" name="Rectangle 4">
              <a:extLst>
                <a:ext uri="{FF2B5EF4-FFF2-40B4-BE49-F238E27FC236}">
                  <a16:creationId xmlns:a16="http://schemas.microsoft.com/office/drawing/2014/main" id="{40F58B9E-053A-422D-ABD0-0A950E82EE7B}"/>
                </a:ext>
              </a:extLst>
            </p:cNvPr>
            <p:cNvSpPr/>
            <p:nvPr/>
          </p:nvSpPr>
          <p:spPr>
            <a:xfrm>
              <a:off x="0" y="0"/>
              <a:ext cx="720000" cy="720000"/>
            </a:xfrm>
            <a:prstGeom prst="rect">
              <a:avLst/>
            </a:prstGeom>
            <a:gradFill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27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/>
            </a:p>
          </p:txBody>
        </p:sp>
        <p:cxnSp>
          <p:nvCxnSpPr>
            <p:cNvPr id="13" name="Connecteur droit 12">
              <a:extLst>
                <a:ext uri="{FF2B5EF4-FFF2-40B4-BE49-F238E27FC236}">
                  <a16:creationId xmlns:a16="http://schemas.microsoft.com/office/drawing/2014/main" id="{64606598-154D-4E05-A1A1-9365139BC73D}"/>
                </a:ext>
              </a:extLst>
            </p:cNvPr>
            <p:cNvCxnSpPr>
              <a:cxnSpLocks/>
            </p:cNvCxnSpPr>
            <p:nvPr/>
          </p:nvCxnSpPr>
          <p:spPr>
            <a:xfrm>
              <a:off x="10383520" y="180159"/>
              <a:ext cx="0" cy="359682"/>
            </a:xfrm>
            <a:prstGeom prst="line">
              <a:avLst/>
            </a:prstGeom>
            <a:ln w="19050"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5400000" scaled="1"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pic>
          <p:nvPicPr>
            <p:cNvPr id="15" name="Image 14">
              <a:extLst>
                <a:ext uri="{FF2B5EF4-FFF2-40B4-BE49-F238E27FC236}">
                  <a16:creationId xmlns:a16="http://schemas.microsoft.com/office/drawing/2014/main" id="{DDA57DC5-1897-4D35-B480-F3696CAC9DC4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0692491" y="144216"/>
              <a:ext cx="1281378" cy="395625"/>
            </a:xfrm>
            <a:prstGeom prst="rect">
              <a:avLst/>
            </a:prstGeom>
          </p:spPr>
        </p:pic>
      </p:grpSp>
      <p:grpSp>
        <p:nvGrpSpPr>
          <p:cNvPr id="372" name="Groupe 340">
            <a:extLst>
              <a:ext uri="{FF2B5EF4-FFF2-40B4-BE49-F238E27FC236}">
                <a16:creationId xmlns:a16="http://schemas.microsoft.com/office/drawing/2014/main" id="{5BBD86C9-DE7A-4D4A-86E7-D3A87E0F3F5D}"/>
              </a:ext>
            </a:extLst>
          </p:cNvPr>
          <p:cNvGrpSpPr/>
          <p:nvPr/>
        </p:nvGrpSpPr>
        <p:grpSpPr>
          <a:xfrm>
            <a:off x="10281104" y="2102343"/>
            <a:ext cx="1625350" cy="1182073"/>
            <a:chOff x="9225880" y="4684483"/>
            <a:chExt cx="1980000" cy="1440000"/>
          </a:xfrm>
        </p:grpSpPr>
        <p:sp>
          <p:nvSpPr>
            <p:cNvPr id="373" name="Rectangle 372">
              <a:extLst>
                <a:ext uri="{FF2B5EF4-FFF2-40B4-BE49-F238E27FC236}">
                  <a16:creationId xmlns:a16="http://schemas.microsoft.com/office/drawing/2014/main" id="{A621B612-9162-4765-A6BC-B8B2C4FF53AC}"/>
                </a:ext>
              </a:extLst>
            </p:cNvPr>
            <p:cNvSpPr/>
            <p:nvPr/>
          </p:nvSpPr>
          <p:spPr>
            <a:xfrm>
              <a:off x="9225880" y="4684483"/>
              <a:ext cx="1980000" cy="144000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>
              <a:outerShdw blurRad="317500" dir="5400000" algn="t" rotWithShape="0">
                <a:prstClr val="black">
                  <a:alpha val="1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600"/>
            </a:p>
          </p:txBody>
        </p:sp>
        <p:grpSp>
          <p:nvGrpSpPr>
            <p:cNvPr id="374" name="Group 29">
              <a:extLst>
                <a:ext uri="{FF2B5EF4-FFF2-40B4-BE49-F238E27FC236}">
                  <a16:creationId xmlns:a16="http://schemas.microsoft.com/office/drawing/2014/main" id="{B2CAEC00-598E-44C5-9AC3-403342FCD2FA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9999880" y="4908939"/>
              <a:ext cx="432000" cy="432000"/>
              <a:chOff x="1129" y="1985"/>
              <a:chExt cx="383" cy="383"/>
            </a:xfrm>
            <a:solidFill>
              <a:schemeClr val="bg1"/>
            </a:solidFill>
          </p:grpSpPr>
          <p:sp>
            <p:nvSpPr>
              <p:cNvPr id="376" name="Oval 30">
                <a:extLst>
                  <a:ext uri="{FF2B5EF4-FFF2-40B4-BE49-F238E27FC236}">
                    <a16:creationId xmlns:a16="http://schemas.microsoft.com/office/drawing/2014/main" id="{F4C6906B-BA44-4433-96ED-A3AEDB5FE4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66" y="2143"/>
                <a:ext cx="13" cy="14"/>
              </a:xfrm>
              <a:prstGeom prst="ellipse">
                <a:avLst/>
              </a:prstGeom>
              <a:grpFill/>
              <a:ln w="12700">
                <a:gradFill>
                  <a:gsLst>
                    <a:gs pos="0">
                      <a:srgbClr val="36A7DF"/>
                    </a:gs>
                    <a:gs pos="100000">
                      <a:schemeClr val="accent2"/>
                    </a:gs>
                  </a:gsLst>
                  <a:lin ang="2700000" scaled="0"/>
                </a:gra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/>
              </a:p>
            </p:txBody>
          </p:sp>
          <p:sp>
            <p:nvSpPr>
              <p:cNvPr id="377" name="Oval 31">
                <a:extLst>
                  <a:ext uri="{FF2B5EF4-FFF2-40B4-BE49-F238E27FC236}">
                    <a16:creationId xmlns:a16="http://schemas.microsoft.com/office/drawing/2014/main" id="{D70ABE1C-FE45-40F7-BCB0-723E3B0BD0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6" y="2124"/>
                <a:ext cx="13" cy="13"/>
              </a:xfrm>
              <a:prstGeom prst="ellipse">
                <a:avLst/>
              </a:prstGeom>
              <a:grpFill/>
              <a:ln w="12700">
                <a:gradFill>
                  <a:gsLst>
                    <a:gs pos="0">
                      <a:srgbClr val="36A7DF"/>
                    </a:gs>
                    <a:gs pos="100000">
                      <a:schemeClr val="accent2"/>
                    </a:gs>
                  </a:gsLst>
                  <a:lin ang="2700000" scaled="0"/>
                </a:gra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/>
              </a:p>
            </p:txBody>
          </p:sp>
          <p:sp>
            <p:nvSpPr>
              <p:cNvPr id="378" name="Oval 32">
                <a:extLst>
                  <a:ext uri="{FF2B5EF4-FFF2-40B4-BE49-F238E27FC236}">
                    <a16:creationId xmlns:a16="http://schemas.microsoft.com/office/drawing/2014/main" id="{DE49C986-FABA-4F83-B1CC-8C83C2F2A0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6" y="2163"/>
                <a:ext cx="13" cy="14"/>
              </a:xfrm>
              <a:prstGeom prst="ellipse">
                <a:avLst/>
              </a:prstGeom>
              <a:grpFill/>
              <a:ln w="12700">
                <a:gradFill>
                  <a:gsLst>
                    <a:gs pos="0">
                      <a:srgbClr val="36A7DF"/>
                    </a:gs>
                    <a:gs pos="100000">
                      <a:schemeClr val="accent2"/>
                    </a:gs>
                  </a:gsLst>
                  <a:lin ang="2700000" scaled="0"/>
                </a:gra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/>
              </a:p>
            </p:txBody>
          </p:sp>
          <p:sp>
            <p:nvSpPr>
              <p:cNvPr id="379" name="Oval 33">
                <a:extLst>
                  <a:ext uri="{FF2B5EF4-FFF2-40B4-BE49-F238E27FC236}">
                    <a16:creationId xmlns:a16="http://schemas.microsoft.com/office/drawing/2014/main" id="{8753A7F3-8AA0-4A67-8CC7-0631ACFCB0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66" y="2183"/>
                <a:ext cx="13" cy="13"/>
              </a:xfrm>
              <a:prstGeom prst="ellipse">
                <a:avLst/>
              </a:prstGeom>
              <a:grpFill/>
              <a:ln w="12700">
                <a:gradFill>
                  <a:gsLst>
                    <a:gs pos="0">
                      <a:srgbClr val="36A7DF"/>
                    </a:gs>
                    <a:gs pos="100000">
                      <a:schemeClr val="accent2"/>
                    </a:gs>
                  </a:gsLst>
                  <a:lin ang="2700000" scaled="0"/>
                </a:gra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/>
              </a:p>
            </p:txBody>
          </p:sp>
          <p:sp>
            <p:nvSpPr>
              <p:cNvPr id="380" name="Oval 34">
                <a:extLst>
                  <a:ext uri="{FF2B5EF4-FFF2-40B4-BE49-F238E27FC236}">
                    <a16:creationId xmlns:a16="http://schemas.microsoft.com/office/drawing/2014/main" id="{F72BE1CD-4EC2-49CE-8FBD-C79FDB5D9F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26" y="2183"/>
                <a:ext cx="14" cy="13"/>
              </a:xfrm>
              <a:prstGeom prst="ellipse">
                <a:avLst/>
              </a:prstGeom>
              <a:grpFill/>
              <a:ln w="12700">
                <a:gradFill>
                  <a:gsLst>
                    <a:gs pos="0">
                      <a:srgbClr val="36A7DF"/>
                    </a:gs>
                    <a:gs pos="100000">
                      <a:schemeClr val="accent2"/>
                    </a:gs>
                  </a:gsLst>
                  <a:lin ang="2700000" scaled="0"/>
                </a:gra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/>
              </a:p>
            </p:txBody>
          </p:sp>
          <p:sp>
            <p:nvSpPr>
              <p:cNvPr id="381" name="Oval 35">
                <a:extLst>
                  <a:ext uri="{FF2B5EF4-FFF2-40B4-BE49-F238E27FC236}">
                    <a16:creationId xmlns:a16="http://schemas.microsoft.com/office/drawing/2014/main" id="{037EC941-D033-451A-B353-B40A398E07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87" y="2183"/>
                <a:ext cx="13" cy="13"/>
              </a:xfrm>
              <a:prstGeom prst="ellipse">
                <a:avLst/>
              </a:prstGeom>
              <a:grpFill/>
              <a:ln w="12700">
                <a:gradFill>
                  <a:gsLst>
                    <a:gs pos="0">
                      <a:srgbClr val="36A7DF"/>
                    </a:gs>
                    <a:gs pos="100000">
                      <a:schemeClr val="accent2"/>
                    </a:gs>
                  </a:gsLst>
                  <a:lin ang="2700000" scaled="0"/>
                </a:gra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/>
              </a:p>
            </p:txBody>
          </p:sp>
          <p:sp>
            <p:nvSpPr>
              <p:cNvPr id="382" name="Oval 36">
                <a:extLst>
                  <a:ext uri="{FF2B5EF4-FFF2-40B4-BE49-F238E27FC236}">
                    <a16:creationId xmlns:a16="http://schemas.microsoft.com/office/drawing/2014/main" id="{C8E32D4B-2E62-4BC4-BA12-69CF2AD0C9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07" y="2163"/>
                <a:ext cx="13" cy="14"/>
              </a:xfrm>
              <a:prstGeom prst="ellipse">
                <a:avLst/>
              </a:prstGeom>
              <a:grpFill/>
              <a:ln w="12700">
                <a:gradFill>
                  <a:gsLst>
                    <a:gs pos="0">
                      <a:srgbClr val="36A7DF"/>
                    </a:gs>
                    <a:gs pos="100000">
                      <a:schemeClr val="accent2"/>
                    </a:gs>
                  </a:gsLst>
                  <a:lin ang="2700000" scaled="0"/>
                </a:gra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/>
              </a:p>
            </p:txBody>
          </p:sp>
          <p:sp>
            <p:nvSpPr>
              <p:cNvPr id="383" name="Oval 37">
                <a:extLst>
                  <a:ext uri="{FF2B5EF4-FFF2-40B4-BE49-F238E27FC236}">
                    <a16:creationId xmlns:a16="http://schemas.microsoft.com/office/drawing/2014/main" id="{1908F8A6-2A6B-4B98-9DBB-2E1275AC4B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87" y="2243"/>
                <a:ext cx="14" cy="13"/>
              </a:xfrm>
              <a:prstGeom prst="ellipse">
                <a:avLst/>
              </a:prstGeom>
              <a:grpFill/>
              <a:ln w="12700">
                <a:gradFill>
                  <a:gsLst>
                    <a:gs pos="0">
                      <a:srgbClr val="36A7DF"/>
                    </a:gs>
                    <a:gs pos="100000">
                      <a:schemeClr val="accent2"/>
                    </a:gs>
                  </a:gsLst>
                  <a:lin ang="2700000" scaled="0"/>
                </a:gra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/>
              </a:p>
            </p:txBody>
          </p:sp>
          <p:sp>
            <p:nvSpPr>
              <p:cNvPr id="384" name="Oval 38">
                <a:extLst>
                  <a:ext uri="{FF2B5EF4-FFF2-40B4-BE49-F238E27FC236}">
                    <a16:creationId xmlns:a16="http://schemas.microsoft.com/office/drawing/2014/main" id="{9FD831AD-95D8-449D-96D1-6157F974E3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66" y="2223"/>
                <a:ext cx="13" cy="13"/>
              </a:xfrm>
              <a:prstGeom prst="ellipse">
                <a:avLst/>
              </a:prstGeom>
              <a:grpFill/>
              <a:ln w="12700">
                <a:gradFill>
                  <a:gsLst>
                    <a:gs pos="0">
                      <a:srgbClr val="36A7DF"/>
                    </a:gs>
                    <a:gs pos="100000">
                      <a:schemeClr val="accent2"/>
                    </a:gs>
                  </a:gsLst>
                  <a:lin ang="2700000" scaled="0"/>
                </a:gra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/>
              </a:p>
            </p:txBody>
          </p:sp>
          <p:sp>
            <p:nvSpPr>
              <p:cNvPr id="385" name="Oval 39">
                <a:extLst>
                  <a:ext uri="{FF2B5EF4-FFF2-40B4-BE49-F238E27FC236}">
                    <a16:creationId xmlns:a16="http://schemas.microsoft.com/office/drawing/2014/main" id="{C6ECA550-48D5-41C9-A839-FA862424A4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6" y="2203"/>
                <a:ext cx="13" cy="13"/>
              </a:xfrm>
              <a:prstGeom prst="ellipse">
                <a:avLst/>
              </a:prstGeom>
              <a:grpFill/>
              <a:ln w="12700">
                <a:gradFill>
                  <a:gsLst>
                    <a:gs pos="0">
                      <a:srgbClr val="36A7DF"/>
                    </a:gs>
                    <a:gs pos="100000">
                      <a:schemeClr val="accent2"/>
                    </a:gs>
                  </a:gsLst>
                  <a:lin ang="2700000" scaled="0"/>
                </a:gra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/>
              </a:p>
            </p:txBody>
          </p:sp>
          <p:sp>
            <p:nvSpPr>
              <p:cNvPr id="386" name="Oval 40">
                <a:extLst>
                  <a:ext uri="{FF2B5EF4-FFF2-40B4-BE49-F238E27FC236}">
                    <a16:creationId xmlns:a16="http://schemas.microsoft.com/office/drawing/2014/main" id="{289B31E6-D439-4E23-A29B-87A075BE56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6" y="2243"/>
                <a:ext cx="13" cy="13"/>
              </a:xfrm>
              <a:prstGeom prst="ellipse">
                <a:avLst/>
              </a:prstGeom>
              <a:grpFill/>
              <a:ln w="12700">
                <a:gradFill>
                  <a:gsLst>
                    <a:gs pos="0">
                      <a:srgbClr val="36A7DF"/>
                    </a:gs>
                    <a:gs pos="100000">
                      <a:schemeClr val="accent2"/>
                    </a:gs>
                  </a:gsLst>
                  <a:lin ang="2700000" scaled="0"/>
                </a:gra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/>
              </a:p>
            </p:txBody>
          </p:sp>
          <p:sp>
            <p:nvSpPr>
              <p:cNvPr id="387" name="Oval 41">
                <a:extLst>
                  <a:ext uri="{FF2B5EF4-FFF2-40B4-BE49-F238E27FC236}">
                    <a16:creationId xmlns:a16="http://schemas.microsoft.com/office/drawing/2014/main" id="{F8D2EC9A-2A49-4506-A4AA-5A4E925C0A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26" y="2223"/>
                <a:ext cx="14" cy="13"/>
              </a:xfrm>
              <a:prstGeom prst="ellipse">
                <a:avLst/>
              </a:prstGeom>
              <a:grpFill/>
              <a:ln w="12700">
                <a:gradFill>
                  <a:gsLst>
                    <a:gs pos="0">
                      <a:srgbClr val="36A7DF"/>
                    </a:gs>
                    <a:gs pos="100000">
                      <a:schemeClr val="accent2"/>
                    </a:gs>
                  </a:gsLst>
                  <a:lin ang="2700000" scaled="0"/>
                </a:gra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/>
              </a:p>
            </p:txBody>
          </p:sp>
          <p:sp>
            <p:nvSpPr>
              <p:cNvPr id="388" name="Oval 42">
                <a:extLst>
                  <a:ext uri="{FF2B5EF4-FFF2-40B4-BE49-F238E27FC236}">
                    <a16:creationId xmlns:a16="http://schemas.microsoft.com/office/drawing/2014/main" id="{52BB463A-0F46-4070-AE30-8F91DFAC96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46" y="2203"/>
                <a:ext cx="13" cy="13"/>
              </a:xfrm>
              <a:prstGeom prst="ellipse">
                <a:avLst/>
              </a:prstGeom>
              <a:grpFill/>
              <a:ln w="12700">
                <a:gradFill>
                  <a:gsLst>
                    <a:gs pos="0">
                      <a:srgbClr val="36A7DF"/>
                    </a:gs>
                    <a:gs pos="100000">
                      <a:schemeClr val="accent2"/>
                    </a:gs>
                  </a:gsLst>
                  <a:lin ang="2700000" scaled="0"/>
                </a:gra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/>
              </a:p>
            </p:txBody>
          </p:sp>
          <p:sp>
            <p:nvSpPr>
              <p:cNvPr id="389" name="Oval 43">
                <a:extLst>
                  <a:ext uri="{FF2B5EF4-FFF2-40B4-BE49-F238E27FC236}">
                    <a16:creationId xmlns:a16="http://schemas.microsoft.com/office/drawing/2014/main" id="{2865E8F3-677F-424B-8603-33D743BFA6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46" y="2243"/>
                <a:ext cx="13" cy="13"/>
              </a:xfrm>
              <a:prstGeom prst="ellipse">
                <a:avLst/>
              </a:prstGeom>
              <a:grpFill/>
              <a:ln w="12700">
                <a:gradFill>
                  <a:gsLst>
                    <a:gs pos="0">
                      <a:srgbClr val="36A7DF"/>
                    </a:gs>
                    <a:gs pos="100000">
                      <a:schemeClr val="accent2"/>
                    </a:gs>
                  </a:gsLst>
                  <a:lin ang="2700000" scaled="0"/>
                </a:gra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/>
              </a:p>
            </p:txBody>
          </p:sp>
          <p:sp>
            <p:nvSpPr>
              <p:cNvPr id="390" name="Oval 44">
                <a:extLst>
                  <a:ext uri="{FF2B5EF4-FFF2-40B4-BE49-F238E27FC236}">
                    <a16:creationId xmlns:a16="http://schemas.microsoft.com/office/drawing/2014/main" id="{0840FE89-DA12-4EB8-BD9A-4B321C66FD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7" y="2243"/>
                <a:ext cx="13" cy="13"/>
              </a:xfrm>
              <a:prstGeom prst="ellipse">
                <a:avLst/>
              </a:prstGeom>
              <a:grpFill/>
              <a:ln w="12700">
                <a:gradFill>
                  <a:gsLst>
                    <a:gs pos="0">
                      <a:srgbClr val="36A7DF"/>
                    </a:gs>
                    <a:gs pos="100000">
                      <a:schemeClr val="accent2"/>
                    </a:gs>
                  </a:gsLst>
                  <a:lin ang="2700000" scaled="0"/>
                </a:gra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/>
              </a:p>
            </p:txBody>
          </p:sp>
          <p:sp>
            <p:nvSpPr>
              <p:cNvPr id="391" name="Oval 45">
                <a:extLst>
                  <a:ext uri="{FF2B5EF4-FFF2-40B4-BE49-F238E27FC236}">
                    <a16:creationId xmlns:a16="http://schemas.microsoft.com/office/drawing/2014/main" id="{E2EBB582-574E-4FA2-B45D-26479247DA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47" y="2223"/>
                <a:ext cx="13" cy="13"/>
              </a:xfrm>
              <a:prstGeom prst="ellipse">
                <a:avLst/>
              </a:prstGeom>
              <a:grpFill/>
              <a:ln w="12700">
                <a:gradFill>
                  <a:gsLst>
                    <a:gs pos="0">
                      <a:srgbClr val="36A7DF"/>
                    </a:gs>
                    <a:gs pos="100000">
                      <a:schemeClr val="accent2"/>
                    </a:gs>
                  </a:gsLst>
                  <a:lin ang="2700000" scaled="0"/>
                </a:gra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/>
              </a:p>
            </p:txBody>
          </p:sp>
          <p:sp>
            <p:nvSpPr>
              <p:cNvPr id="392" name="Oval 46">
                <a:extLst>
                  <a:ext uri="{FF2B5EF4-FFF2-40B4-BE49-F238E27FC236}">
                    <a16:creationId xmlns:a16="http://schemas.microsoft.com/office/drawing/2014/main" id="{3E2238A8-D6FD-4373-9D62-D113FC887D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87" y="2223"/>
                <a:ext cx="13" cy="13"/>
              </a:xfrm>
              <a:prstGeom prst="ellipse">
                <a:avLst/>
              </a:prstGeom>
              <a:grpFill/>
              <a:ln w="12700">
                <a:gradFill>
                  <a:gsLst>
                    <a:gs pos="0">
                      <a:srgbClr val="36A7DF"/>
                    </a:gs>
                    <a:gs pos="100000">
                      <a:schemeClr val="accent2"/>
                    </a:gs>
                  </a:gsLst>
                  <a:lin ang="2700000" scaled="0"/>
                </a:gra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/>
              </a:p>
            </p:txBody>
          </p:sp>
          <p:sp>
            <p:nvSpPr>
              <p:cNvPr id="393" name="Oval 47">
                <a:extLst>
                  <a:ext uri="{FF2B5EF4-FFF2-40B4-BE49-F238E27FC236}">
                    <a16:creationId xmlns:a16="http://schemas.microsoft.com/office/drawing/2014/main" id="{7BB59080-21CD-451B-B482-6BDBC81418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68" y="2263"/>
                <a:ext cx="13" cy="13"/>
              </a:xfrm>
              <a:prstGeom prst="ellipse">
                <a:avLst/>
              </a:prstGeom>
              <a:grpFill/>
              <a:ln w="12700">
                <a:gradFill>
                  <a:gsLst>
                    <a:gs pos="0">
                      <a:srgbClr val="36A7DF"/>
                    </a:gs>
                    <a:gs pos="100000">
                      <a:schemeClr val="accent2"/>
                    </a:gs>
                  </a:gsLst>
                  <a:lin ang="2700000" scaled="0"/>
                </a:gra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/>
              </a:p>
            </p:txBody>
          </p:sp>
          <p:sp>
            <p:nvSpPr>
              <p:cNvPr id="394" name="Oval 48">
                <a:extLst>
                  <a:ext uri="{FF2B5EF4-FFF2-40B4-BE49-F238E27FC236}">
                    <a16:creationId xmlns:a16="http://schemas.microsoft.com/office/drawing/2014/main" id="{DD272E0C-2F1F-493E-88A8-8A6F1CA28C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07" y="2263"/>
                <a:ext cx="14" cy="13"/>
              </a:xfrm>
              <a:prstGeom prst="ellipse">
                <a:avLst/>
              </a:prstGeom>
              <a:grpFill/>
              <a:ln w="12700">
                <a:gradFill>
                  <a:gsLst>
                    <a:gs pos="0">
                      <a:srgbClr val="36A7DF"/>
                    </a:gs>
                    <a:gs pos="100000">
                      <a:schemeClr val="accent2"/>
                    </a:gs>
                  </a:gsLst>
                  <a:lin ang="2700000" scaled="0"/>
                </a:gra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/>
              </a:p>
            </p:txBody>
          </p:sp>
          <p:sp>
            <p:nvSpPr>
              <p:cNvPr id="395" name="Oval 49">
                <a:extLst>
                  <a:ext uri="{FF2B5EF4-FFF2-40B4-BE49-F238E27FC236}">
                    <a16:creationId xmlns:a16="http://schemas.microsoft.com/office/drawing/2014/main" id="{70096391-6187-4B8E-A818-422E15988D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88" y="2263"/>
                <a:ext cx="13" cy="13"/>
              </a:xfrm>
              <a:prstGeom prst="ellipse">
                <a:avLst/>
              </a:prstGeom>
              <a:grpFill/>
              <a:ln w="12700">
                <a:gradFill>
                  <a:gsLst>
                    <a:gs pos="0">
                      <a:srgbClr val="36A7DF"/>
                    </a:gs>
                    <a:gs pos="100000">
                      <a:schemeClr val="accent2"/>
                    </a:gs>
                  </a:gsLst>
                  <a:lin ang="2700000" scaled="0"/>
                </a:gra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/>
              </a:p>
            </p:txBody>
          </p:sp>
          <p:sp>
            <p:nvSpPr>
              <p:cNvPr id="396" name="Oval 50">
                <a:extLst>
                  <a:ext uri="{FF2B5EF4-FFF2-40B4-BE49-F238E27FC236}">
                    <a16:creationId xmlns:a16="http://schemas.microsoft.com/office/drawing/2014/main" id="{E963FA2B-81D5-4610-A7DF-0DA4496601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66" y="2263"/>
                <a:ext cx="13" cy="13"/>
              </a:xfrm>
              <a:prstGeom prst="ellipse">
                <a:avLst/>
              </a:prstGeom>
              <a:grpFill/>
              <a:ln w="12700">
                <a:gradFill>
                  <a:gsLst>
                    <a:gs pos="0">
                      <a:srgbClr val="36A7DF"/>
                    </a:gs>
                    <a:gs pos="100000">
                      <a:schemeClr val="accent2"/>
                    </a:gs>
                  </a:gsLst>
                  <a:lin ang="2700000" scaled="0"/>
                </a:gra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/>
              </a:p>
            </p:txBody>
          </p:sp>
          <p:sp>
            <p:nvSpPr>
              <p:cNvPr id="397" name="Oval 51">
                <a:extLst>
                  <a:ext uri="{FF2B5EF4-FFF2-40B4-BE49-F238E27FC236}">
                    <a16:creationId xmlns:a16="http://schemas.microsoft.com/office/drawing/2014/main" id="{918E8110-082A-43CF-AB49-5E7C27BF4C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26" y="2263"/>
                <a:ext cx="14" cy="13"/>
              </a:xfrm>
              <a:prstGeom prst="ellipse">
                <a:avLst/>
              </a:prstGeom>
              <a:grpFill/>
              <a:ln w="12700">
                <a:gradFill>
                  <a:gsLst>
                    <a:gs pos="0">
                      <a:srgbClr val="36A7DF"/>
                    </a:gs>
                    <a:gs pos="100000">
                      <a:schemeClr val="accent2"/>
                    </a:gs>
                  </a:gsLst>
                  <a:lin ang="2700000" scaled="0"/>
                </a:gra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/>
              </a:p>
            </p:txBody>
          </p:sp>
          <p:sp>
            <p:nvSpPr>
              <p:cNvPr id="398" name="Oval 52">
                <a:extLst>
                  <a:ext uri="{FF2B5EF4-FFF2-40B4-BE49-F238E27FC236}">
                    <a16:creationId xmlns:a16="http://schemas.microsoft.com/office/drawing/2014/main" id="{B7CE6EF3-8CA1-47B1-AAFB-29C58C0DAC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47" y="2263"/>
                <a:ext cx="13" cy="13"/>
              </a:xfrm>
              <a:prstGeom prst="ellipse">
                <a:avLst/>
              </a:prstGeom>
              <a:grpFill/>
              <a:ln w="12700">
                <a:gradFill>
                  <a:gsLst>
                    <a:gs pos="0">
                      <a:srgbClr val="36A7DF"/>
                    </a:gs>
                    <a:gs pos="100000">
                      <a:schemeClr val="accent2"/>
                    </a:gs>
                  </a:gsLst>
                  <a:lin ang="2700000" scaled="0"/>
                </a:gra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/>
              </a:p>
            </p:txBody>
          </p:sp>
          <p:sp>
            <p:nvSpPr>
              <p:cNvPr id="399" name="Oval 53">
                <a:extLst>
                  <a:ext uri="{FF2B5EF4-FFF2-40B4-BE49-F238E27FC236}">
                    <a16:creationId xmlns:a16="http://schemas.microsoft.com/office/drawing/2014/main" id="{D2EF972B-3F24-4973-8FCF-CB7D61004B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87" y="2263"/>
                <a:ext cx="13" cy="13"/>
              </a:xfrm>
              <a:prstGeom prst="ellipse">
                <a:avLst/>
              </a:prstGeom>
              <a:grpFill/>
              <a:ln w="12700">
                <a:gradFill>
                  <a:gsLst>
                    <a:gs pos="0">
                      <a:srgbClr val="36A7DF"/>
                    </a:gs>
                    <a:gs pos="100000">
                      <a:schemeClr val="accent2"/>
                    </a:gs>
                  </a:gsLst>
                  <a:lin ang="2700000" scaled="0"/>
                </a:gra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/>
              </a:p>
            </p:txBody>
          </p:sp>
          <p:sp>
            <p:nvSpPr>
              <p:cNvPr id="400" name="Oval 54">
                <a:extLst>
                  <a:ext uri="{FF2B5EF4-FFF2-40B4-BE49-F238E27FC236}">
                    <a16:creationId xmlns:a16="http://schemas.microsoft.com/office/drawing/2014/main" id="{321C8668-7EB0-4FE8-8CD5-2A5C1F2CC2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67" y="2203"/>
                <a:ext cx="13" cy="13"/>
              </a:xfrm>
              <a:prstGeom prst="ellipse">
                <a:avLst/>
              </a:prstGeom>
              <a:grpFill/>
              <a:ln w="12700">
                <a:gradFill>
                  <a:gsLst>
                    <a:gs pos="0">
                      <a:srgbClr val="36A7DF"/>
                    </a:gs>
                    <a:gs pos="100000">
                      <a:schemeClr val="accent2"/>
                    </a:gs>
                  </a:gsLst>
                  <a:lin ang="2700000" scaled="0"/>
                </a:gra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/>
              </a:p>
            </p:txBody>
          </p:sp>
          <p:sp>
            <p:nvSpPr>
              <p:cNvPr id="401" name="Oval 55">
                <a:extLst>
                  <a:ext uri="{FF2B5EF4-FFF2-40B4-BE49-F238E27FC236}">
                    <a16:creationId xmlns:a16="http://schemas.microsoft.com/office/drawing/2014/main" id="{1866F124-62BC-45DC-B390-7301825D89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07" y="2203"/>
                <a:ext cx="13" cy="13"/>
              </a:xfrm>
              <a:prstGeom prst="ellipse">
                <a:avLst/>
              </a:prstGeom>
              <a:grpFill/>
              <a:ln w="12700">
                <a:gradFill>
                  <a:gsLst>
                    <a:gs pos="0">
                      <a:srgbClr val="36A7DF"/>
                    </a:gs>
                    <a:gs pos="100000">
                      <a:schemeClr val="accent2"/>
                    </a:gs>
                  </a:gsLst>
                  <a:lin ang="2700000" scaled="0"/>
                </a:gra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/>
              </a:p>
            </p:txBody>
          </p:sp>
          <p:sp>
            <p:nvSpPr>
              <p:cNvPr id="402" name="Oval 56">
                <a:extLst>
                  <a:ext uri="{FF2B5EF4-FFF2-40B4-BE49-F238E27FC236}">
                    <a16:creationId xmlns:a16="http://schemas.microsoft.com/office/drawing/2014/main" id="{24294C80-D261-4A74-A038-6F4F639685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67" y="2243"/>
                <a:ext cx="13" cy="13"/>
              </a:xfrm>
              <a:prstGeom prst="ellipse">
                <a:avLst/>
              </a:prstGeom>
              <a:grpFill/>
              <a:ln w="12700">
                <a:gradFill>
                  <a:gsLst>
                    <a:gs pos="0">
                      <a:srgbClr val="36A7DF"/>
                    </a:gs>
                    <a:gs pos="100000">
                      <a:schemeClr val="accent2"/>
                    </a:gs>
                  </a:gsLst>
                  <a:lin ang="2700000" scaled="0"/>
                </a:gra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/>
              </a:p>
            </p:txBody>
          </p:sp>
          <p:sp>
            <p:nvSpPr>
              <p:cNvPr id="403" name="Oval 57">
                <a:extLst>
                  <a:ext uri="{FF2B5EF4-FFF2-40B4-BE49-F238E27FC236}">
                    <a16:creationId xmlns:a16="http://schemas.microsoft.com/office/drawing/2014/main" id="{46F1C163-54AB-4B1E-AB2A-4A6278ADFB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07" y="2243"/>
                <a:ext cx="13" cy="13"/>
              </a:xfrm>
              <a:prstGeom prst="ellipse">
                <a:avLst/>
              </a:prstGeom>
              <a:grpFill/>
              <a:ln w="12700">
                <a:gradFill>
                  <a:gsLst>
                    <a:gs pos="0">
                      <a:srgbClr val="36A7DF"/>
                    </a:gs>
                    <a:gs pos="100000">
                      <a:schemeClr val="accent2"/>
                    </a:gs>
                  </a:gsLst>
                  <a:lin ang="2700000" scaled="0"/>
                </a:gra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/>
              </a:p>
            </p:txBody>
          </p:sp>
          <p:sp>
            <p:nvSpPr>
              <p:cNvPr id="404" name="Oval 58">
                <a:extLst>
                  <a:ext uri="{FF2B5EF4-FFF2-40B4-BE49-F238E27FC236}">
                    <a16:creationId xmlns:a16="http://schemas.microsoft.com/office/drawing/2014/main" id="{04E9F70E-EF5D-493F-9065-F7E8689992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68" y="2302"/>
                <a:ext cx="13" cy="13"/>
              </a:xfrm>
              <a:prstGeom prst="ellipse">
                <a:avLst/>
              </a:prstGeom>
              <a:grpFill/>
              <a:ln w="12700">
                <a:gradFill>
                  <a:gsLst>
                    <a:gs pos="0">
                      <a:srgbClr val="36A7DF"/>
                    </a:gs>
                    <a:gs pos="100000">
                      <a:schemeClr val="accent2"/>
                    </a:gs>
                  </a:gsLst>
                  <a:lin ang="2700000" scaled="0"/>
                </a:gra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/>
              </a:p>
            </p:txBody>
          </p:sp>
          <p:sp>
            <p:nvSpPr>
              <p:cNvPr id="405" name="Oval 59">
                <a:extLst>
                  <a:ext uri="{FF2B5EF4-FFF2-40B4-BE49-F238E27FC236}">
                    <a16:creationId xmlns:a16="http://schemas.microsoft.com/office/drawing/2014/main" id="{F4AB12B3-0613-4B56-BE8E-90609CA10D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87" y="2282"/>
                <a:ext cx="14" cy="14"/>
              </a:xfrm>
              <a:prstGeom prst="ellipse">
                <a:avLst/>
              </a:prstGeom>
              <a:grpFill/>
              <a:ln w="12700">
                <a:gradFill>
                  <a:gsLst>
                    <a:gs pos="0">
                      <a:srgbClr val="36A7DF"/>
                    </a:gs>
                    <a:gs pos="100000">
                      <a:schemeClr val="accent2"/>
                    </a:gs>
                  </a:gsLst>
                  <a:lin ang="2700000" scaled="0"/>
                </a:gra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/>
              </a:p>
            </p:txBody>
          </p:sp>
          <p:sp>
            <p:nvSpPr>
              <p:cNvPr id="406" name="Oval 60">
                <a:extLst>
                  <a:ext uri="{FF2B5EF4-FFF2-40B4-BE49-F238E27FC236}">
                    <a16:creationId xmlns:a16="http://schemas.microsoft.com/office/drawing/2014/main" id="{8DB2E442-D346-44E8-8F69-1305F7B1C6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87" y="2322"/>
                <a:ext cx="14" cy="13"/>
              </a:xfrm>
              <a:prstGeom prst="ellipse">
                <a:avLst/>
              </a:prstGeom>
              <a:grpFill/>
              <a:ln w="12700">
                <a:gradFill>
                  <a:gsLst>
                    <a:gs pos="0">
                      <a:srgbClr val="36A7DF"/>
                    </a:gs>
                    <a:gs pos="100000">
                      <a:schemeClr val="accent2"/>
                    </a:gs>
                  </a:gsLst>
                  <a:lin ang="2700000" scaled="0"/>
                </a:gra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/>
              </a:p>
            </p:txBody>
          </p:sp>
          <p:sp>
            <p:nvSpPr>
              <p:cNvPr id="407" name="Oval 61">
                <a:extLst>
                  <a:ext uri="{FF2B5EF4-FFF2-40B4-BE49-F238E27FC236}">
                    <a16:creationId xmlns:a16="http://schemas.microsoft.com/office/drawing/2014/main" id="{F8C300EF-1982-4BAA-96DB-F25252F98D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07" y="2302"/>
                <a:ext cx="14" cy="13"/>
              </a:xfrm>
              <a:prstGeom prst="ellipse">
                <a:avLst/>
              </a:prstGeom>
              <a:grpFill/>
              <a:ln w="12700">
                <a:gradFill>
                  <a:gsLst>
                    <a:gs pos="0">
                      <a:srgbClr val="36A7DF"/>
                    </a:gs>
                    <a:gs pos="100000">
                      <a:schemeClr val="accent2"/>
                    </a:gs>
                  </a:gsLst>
                  <a:lin ang="2700000" scaled="0"/>
                </a:gra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/>
              </a:p>
            </p:txBody>
          </p:sp>
          <p:sp>
            <p:nvSpPr>
              <p:cNvPr id="408" name="Oval 62">
                <a:extLst>
                  <a:ext uri="{FF2B5EF4-FFF2-40B4-BE49-F238E27FC236}">
                    <a16:creationId xmlns:a16="http://schemas.microsoft.com/office/drawing/2014/main" id="{DB1206F2-D618-4DEB-A0CC-F3DCD4C940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28" y="2302"/>
                <a:ext cx="13" cy="13"/>
              </a:xfrm>
              <a:prstGeom prst="ellipse">
                <a:avLst/>
              </a:prstGeom>
              <a:grpFill/>
              <a:ln w="12700">
                <a:gradFill>
                  <a:gsLst>
                    <a:gs pos="0">
                      <a:srgbClr val="36A7DF"/>
                    </a:gs>
                    <a:gs pos="100000">
                      <a:schemeClr val="accent2"/>
                    </a:gs>
                  </a:gsLst>
                  <a:lin ang="2700000" scaled="0"/>
                </a:gra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/>
              </a:p>
            </p:txBody>
          </p:sp>
          <p:sp>
            <p:nvSpPr>
              <p:cNvPr id="409" name="Oval 63">
                <a:extLst>
                  <a:ext uri="{FF2B5EF4-FFF2-40B4-BE49-F238E27FC236}">
                    <a16:creationId xmlns:a16="http://schemas.microsoft.com/office/drawing/2014/main" id="{6F15C369-6961-45C9-B5D8-0650321778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48" y="2282"/>
                <a:ext cx="13" cy="14"/>
              </a:xfrm>
              <a:prstGeom prst="ellipse">
                <a:avLst/>
              </a:prstGeom>
              <a:grpFill/>
              <a:ln w="12700">
                <a:gradFill>
                  <a:gsLst>
                    <a:gs pos="0">
                      <a:srgbClr val="36A7DF"/>
                    </a:gs>
                    <a:gs pos="100000">
                      <a:schemeClr val="accent2"/>
                    </a:gs>
                  </a:gsLst>
                  <a:lin ang="2700000" scaled="0"/>
                </a:gra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/>
              </a:p>
            </p:txBody>
          </p:sp>
          <p:sp>
            <p:nvSpPr>
              <p:cNvPr id="410" name="Oval 64">
                <a:extLst>
                  <a:ext uri="{FF2B5EF4-FFF2-40B4-BE49-F238E27FC236}">
                    <a16:creationId xmlns:a16="http://schemas.microsoft.com/office/drawing/2014/main" id="{6706289B-37AA-484F-B165-09C2092984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48" y="2322"/>
                <a:ext cx="13" cy="13"/>
              </a:xfrm>
              <a:prstGeom prst="ellipse">
                <a:avLst/>
              </a:prstGeom>
              <a:grpFill/>
              <a:ln w="12700">
                <a:gradFill>
                  <a:gsLst>
                    <a:gs pos="0">
                      <a:srgbClr val="36A7DF"/>
                    </a:gs>
                    <a:gs pos="100000">
                      <a:schemeClr val="accent2"/>
                    </a:gs>
                  </a:gsLst>
                  <a:lin ang="2700000" scaled="0"/>
                </a:gra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/>
              </a:p>
            </p:txBody>
          </p:sp>
          <p:sp>
            <p:nvSpPr>
              <p:cNvPr id="411" name="Oval 65">
                <a:extLst>
                  <a:ext uri="{FF2B5EF4-FFF2-40B4-BE49-F238E27FC236}">
                    <a16:creationId xmlns:a16="http://schemas.microsoft.com/office/drawing/2014/main" id="{4024EB10-4688-46D9-8A9C-97890B6761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48" y="2302"/>
                <a:ext cx="14" cy="13"/>
              </a:xfrm>
              <a:prstGeom prst="ellipse">
                <a:avLst/>
              </a:prstGeom>
              <a:grpFill/>
              <a:ln w="12700">
                <a:gradFill>
                  <a:gsLst>
                    <a:gs pos="0">
                      <a:srgbClr val="36A7DF"/>
                    </a:gs>
                    <a:gs pos="100000">
                      <a:schemeClr val="accent2"/>
                    </a:gs>
                  </a:gsLst>
                  <a:lin ang="2700000" scaled="0"/>
                </a:gra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/>
              </a:p>
            </p:txBody>
          </p:sp>
          <p:sp>
            <p:nvSpPr>
              <p:cNvPr id="412" name="Oval 66">
                <a:extLst>
                  <a:ext uri="{FF2B5EF4-FFF2-40B4-BE49-F238E27FC236}">
                    <a16:creationId xmlns:a16="http://schemas.microsoft.com/office/drawing/2014/main" id="{129D032B-F61E-409C-AC4C-9DC7AE6E6D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88" y="2302"/>
                <a:ext cx="13" cy="13"/>
              </a:xfrm>
              <a:prstGeom prst="ellipse">
                <a:avLst/>
              </a:prstGeom>
              <a:grpFill/>
              <a:ln w="12700">
                <a:gradFill>
                  <a:gsLst>
                    <a:gs pos="0">
                      <a:srgbClr val="36A7DF"/>
                    </a:gs>
                    <a:gs pos="100000">
                      <a:schemeClr val="accent2"/>
                    </a:gs>
                  </a:gsLst>
                  <a:lin ang="2700000" scaled="0"/>
                </a:gra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/>
              </a:p>
            </p:txBody>
          </p:sp>
          <p:sp>
            <p:nvSpPr>
              <p:cNvPr id="413" name="Oval 67">
                <a:extLst>
                  <a:ext uri="{FF2B5EF4-FFF2-40B4-BE49-F238E27FC236}">
                    <a16:creationId xmlns:a16="http://schemas.microsoft.com/office/drawing/2014/main" id="{CD4847F3-22E7-4DA8-BB3C-C98F3EBA0A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68" y="2282"/>
                <a:ext cx="14" cy="14"/>
              </a:xfrm>
              <a:prstGeom prst="ellipse">
                <a:avLst/>
              </a:prstGeom>
              <a:grpFill/>
              <a:ln w="12700">
                <a:gradFill>
                  <a:gsLst>
                    <a:gs pos="0">
                      <a:srgbClr val="36A7DF"/>
                    </a:gs>
                    <a:gs pos="100000">
                      <a:schemeClr val="accent2"/>
                    </a:gs>
                  </a:gsLst>
                  <a:lin ang="2700000" scaled="0"/>
                </a:gra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/>
              </a:p>
            </p:txBody>
          </p:sp>
          <p:sp>
            <p:nvSpPr>
              <p:cNvPr id="414" name="Oval 68">
                <a:extLst>
                  <a:ext uri="{FF2B5EF4-FFF2-40B4-BE49-F238E27FC236}">
                    <a16:creationId xmlns:a16="http://schemas.microsoft.com/office/drawing/2014/main" id="{04CBAD41-190F-406A-B5A1-13CCF9C1FB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08" y="2282"/>
                <a:ext cx="13" cy="14"/>
              </a:xfrm>
              <a:prstGeom prst="ellipse">
                <a:avLst/>
              </a:prstGeom>
              <a:grpFill/>
              <a:ln w="12700">
                <a:gradFill>
                  <a:gsLst>
                    <a:gs pos="0">
                      <a:srgbClr val="36A7DF"/>
                    </a:gs>
                    <a:gs pos="100000">
                      <a:schemeClr val="accent2"/>
                    </a:gs>
                  </a:gsLst>
                  <a:lin ang="2700000" scaled="0"/>
                </a:gra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/>
              </a:p>
            </p:txBody>
          </p:sp>
          <p:sp>
            <p:nvSpPr>
              <p:cNvPr id="415" name="Oval 69">
                <a:extLst>
                  <a:ext uri="{FF2B5EF4-FFF2-40B4-BE49-F238E27FC236}">
                    <a16:creationId xmlns:a16="http://schemas.microsoft.com/office/drawing/2014/main" id="{A2F1E40F-F80C-4227-A28D-AC38C42A99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68" y="2322"/>
                <a:ext cx="14" cy="13"/>
              </a:xfrm>
              <a:prstGeom prst="ellipse">
                <a:avLst/>
              </a:prstGeom>
              <a:grpFill/>
              <a:ln w="12700">
                <a:gradFill>
                  <a:gsLst>
                    <a:gs pos="0">
                      <a:srgbClr val="36A7DF"/>
                    </a:gs>
                    <a:gs pos="100000">
                      <a:schemeClr val="accent2"/>
                    </a:gs>
                  </a:gsLst>
                  <a:lin ang="2700000" scaled="0"/>
                </a:gra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/>
              </a:p>
            </p:txBody>
          </p:sp>
          <p:sp>
            <p:nvSpPr>
              <p:cNvPr id="416" name="Oval 70">
                <a:extLst>
                  <a:ext uri="{FF2B5EF4-FFF2-40B4-BE49-F238E27FC236}">
                    <a16:creationId xmlns:a16="http://schemas.microsoft.com/office/drawing/2014/main" id="{A35F6720-BC4A-463C-88B6-2BF8A80FB7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08" y="2322"/>
                <a:ext cx="13" cy="13"/>
              </a:xfrm>
              <a:prstGeom prst="ellipse">
                <a:avLst/>
              </a:prstGeom>
              <a:grpFill/>
              <a:ln w="12700">
                <a:gradFill>
                  <a:gsLst>
                    <a:gs pos="0">
                      <a:srgbClr val="36A7DF"/>
                    </a:gs>
                    <a:gs pos="100000">
                      <a:schemeClr val="accent2"/>
                    </a:gs>
                  </a:gsLst>
                  <a:lin ang="2700000" scaled="0"/>
                </a:gra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/>
              </a:p>
            </p:txBody>
          </p:sp>
          <p:sp>
            <p:nvSpPr>
              <p:cNvPr id="417" name="Oval 71">
                <a:extLst>
                  <a:ext uri="{FF2B5EF4-FFF2-40B4-BE49-F238E27FC236}">
                    <a16:creationId xmlns:a16="http://schemas.microsoft.com/office/drawing/2014/main" id="{A5512B00-7945-4BC6-9EDB-24B8DB13A0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66" y="2302"/>
                <a:ext cx="13" cy="13"/>
              </a:xfrm>
              <a:prstGeom prst="ellipse">
                <a:avLst/>
              </a:prstGeom>
              <a:grpFill/>
              <a:ln w="12700">
                <a:gradFill>
                  <a:gsLst>
                    <a:gs pos="0">
                      <a:srgbClr val="36A7DF"/>
                    </a:gs>
                    <a:gs pos="100000">
                      <a:schemeClr val="accent2"/>
                    </a:gs>
                  </a:gsLst>
                  <a:lin ang="2700000" scaled="0"/>
                </a:gra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/>
              </a:p>
            </p:txBody>
          </p:sp>
          <p:sp>
            <p:nvSpPr>
              <p:cNvPr id="418" name="Oval 72">
                <a:extLst>
                  <a:ext uri="{FF2B5EF4-FFF2-40B4-BE49-F238E27FC236}">
                    <a16:creationId xmlns:a16="http://schemas.microsoft.com/office/drawing/2014/main" id="{8DA24E34-AFC5-42ED-8D80-78ADC33AB3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6" y="2282"/>
                <a:ext cx="13" cy="14"/>
              </a:xfrm>
              <a:prstGeom prst="ellipse">
                <a:avLst/>
              </a:prstGeom>
              <a:grpFill/>
              <a:ln w="12700">
                <a:gradFill>
                  <a:gsLst>
                    <a:gs pos="0">
                      <a:srgbClr val="36A7DF"/>
                    </a:gs>
                    <a:gs pos="100000">
                      <a:schemeClr val="accent2"/>
                    </a:gs>
                  </a:gsLst>
                  <a:lin ang="2700000" scaled="0"/>
                </a:gra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/>
              </a:p>
            </p:txBody>
          </p:sp>
          <p:sp>
            <p:nvSpPr>
              <p:cNvPr id="419" name="Oval 73">
                <a:extLst>
                  <a:ext uri="{FF2B5EF4-FFF2-40B4-BE49-F238E27FC236}">
                    <a16:creationId xmlns:a16="http://schemas.microsoft.com/office/drawing/2014/main" id="{D948F8B7-DF44-49E2-88A5-F8637AB4EF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6" y="2322"/>
                <a:ext cx="13" cy="13"/>
              </a:xfrm>
              <a:prstGeom prst="ellipse">
                <a:avLst/>
              </a:prstGeom>
              <a:grpFill/>
              <a:ln w="12700">
                <a:gradFill>
                  <a:gsLst>
                    <a:gs pos="0">
                      <a:srgbClr val="36A7DF"/>
                    </a:gs>
                    <a:gs pos="100000">
                      <a:schemeClr val="accent2"/>
                    </a:gs>
                  </a:gsLst>
                  <a:lin ang="2700000" scaled="0"/>
                </a:gra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/>
              </a:p>
            </p:txBody>
          </p:sp>
          <p:sp>
            <p:nvSpPr>
              <p:cNvPr id="420" name="Oval 74">
                <a:extLst>
                  <a:ext uri="{FF2B5EF4-FFF2-40B4-BE49-F238E27FC236}">
                    <a16:creationId xmlns:a16="http://schemas.microsoft.com/office/drawing/2014/main" id="{9469CB40-3CFF-41DF-B7BA-FCF7169A66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26" y="2302"/>
                <a:ext cx="14" cy="13"/>
              </a:xfrm>
              <a:prstGeom prst="ellipse">
                <a:avLst/>
              </a:prstGeom>
              <a:grpFill/>
              <a:ln w="12700">
                <a:gradFill>
                  <a:gsLst>
                    <a:gs pos="0">
                      <a:srgbClr val="36A7DF"/>
                    </a:gs>
                    <a:gs pos="100000">
                      <a:schemeClr val="accent2"/>
                    </a:gs>
                  </a:gsLst>
                  <a:lin ang="2700000" scaled="0"/>
                </a:gra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/>
              </a:p>
            </p:txBody>
          </p:sp>
          <p:sp>
            <p:nvSpPr>
              <p:cNvPr id="421" name="Oval 75">
                <a:extLst>
                  <a:ext uri="{FF2B5EF4-FFF2-40B4-BE49-F238E27FC236}">
                    <a16:creationId xmlns:a16="http://schemas.microsoft.com/office/drawing/2014/main" id="{271F24DA-F9C7-4EE9-9CE1-5088456D16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46" y="2282"/>
                <a:ext cx="13" cy="14"/>
              </a:xfrm>
              <a:prstGeom prst="ellipse">
                <a:avLst/>
              </a:prstGeom>
              <a:grpFill/>
              <a:ln w="12700">
                <a:gradFill>
                  <a:gsLst>
                    <a:gs pos="0">
                      <a:srgbClr val="36A7DF"/>
                    </a:gs>
                    <a:gs pos="100000">
                      <a:schemeClr val="accent2"/>
                    </a:gs>
                  </a:gsLst>
                  <a:lin ang="2700000" scaled="0"/>
                </a:gra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/>
              </a:p>
            </p:txBody>
          </p:sp>
          <p:sp>
            <p:nvSpPr>
              <p:cNvPr id="422" name="Oval 76">
                <a:extLst>
                  <a:ext uri="{FF2B5EF4-FFF2-40B4-BE49-F238E27FC236}">
                    <a16:creationId xmlns:a16="http://schemas.microsoft.com/office/drawing/2014/main" id="{8E7C10FD-85E4-4AC1-8C51-799E66959C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46" y="2322"/>
                <a:ext cx="13" cy="13"/>
              </a:xfrm>
              <a:prstGeom prst="ellipse">
                <a:avLst/>
              </a:prstGeom>
              <a:grpFill/>
              <a:ln w="12700">
                <a:gradFill>
                  <a:gsLst>
                    <a:gs pos="0">
                      <a:srgbClr val="36A7DF"/>
                    </a:gs>
                    <a:gs pos="100000">
                      <a:schemeClr val="accent2"/>
                    </a:gs>
                  </a:gsLst>
                  <a:lin ang="2700000" scaled="0"/>
                </a:gra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/>
              </a:p>
            </p:txBody>
          </p:sp>
          <p:sp>
            <p:nvSpPr>
              <p:cNvPr id="423" name="Oval 77">
                <a:extLst>
                  <a:ext uri="{FF2B5EF4-FFF2-40B4-BE49-F238E27FC236}">
                    <a16:creationId xmlns:a16="http://schemas.microsoft.com/office/drawing/2014/main" id="{87BA753D-6827-4772-8065-4721E285CC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7" y="2282"/>
                <a:ext cx="13" cy="14"/>
              </a:xfrm>
              <a:prstGeom prst="ellipse">
                <a:avLst/>
              </a:prstGeom>
              <a:grpFill/>
              <a:ln w="12700">
                <a:gradFill>
                  <a:gsLst>
                    <a:gs pos="0">
                      <a:srgbClr val="36A7DF"/>
                    </a:gs>
                    <a:gs pos="100000">
                      <a:schemeClr val="accent2"/>
                    </a:gs>
                  </a:gsLst>
                  <a:lin ang="2700000" scaled="0"/>
                </a:gra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/>
              </a:p>
            </p:txBody>
          </p:sp>
          <p:sp>
            <p:nvSpPr>
              <p:cNvPr id="424" name="Oval 78">
                <a:extLst>
                  <a:ext uri="{FF2B5EF4-FFF2-40B4-BE49-F238E27FC236}">
                    <a16:creationId xmlns:a16="http://schemas.microsoft.com/office/drawing/2014/main" id="{FD8CDC1C-1B09-49FF-8B70-440067B3CD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7" y="2322"/>
                <a:ext cx="13" cy="13"/>
              </a:xfrm>
              <a:prstGeom prst="ellipse">
                <a:avLst/>
              </a:prstGeom>
              <a:grpFill/>
              <a:ln w="12700">
                <a:gradFill>
                  <a:gsLst>
                    <a:gs pos="0">
                      <a:srgbClr val="36A7DF"/>
                    </a:gs>
                    <a:gs pos="100000">
                      <a:schemeClr val="accent2"/>
                    </a:gs>
                  </a:gsLst>
                  <a:lin ang="2700000" scaled="0"/>
                </a:gra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/>
              </a:p>
            </p:txBody>
          </p:sp>
          <p:sp>
            <p:nvSpPr>
              <p:cNvPr id="425" name="Oval 79">
                <a:extLst>
                  <a:ext uri="{FF2B5EF4-FFF2-40B4-BE49-F238E27FC236}">
                    <a16:creationId xmlns:a16="http://schemas.microsoft.com/office/drawing/2014/main" id="{684E3D1D-33A7-4F6B-AB6D-256C4555F5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47" y="2302"/>
                <a:ext cx="13" cy="13"/>
              </a:xfrm>
              <a:prstGeom prst="ellipse">
                <a:avLst/>
              </a:prstGeom>
              <a:grpFill/>
              <a:ln w="12700">
                <a:gradFill>
                  <a:gsLst>
                    <a:gs pos="0">
                      <a:srgbClr val="36A7DF"/>
                    </a:gs>
                    <a:gs pos="100000">
                      <a:schemeClr val="accent2"/>
                    </a:gs>
                  </a:gsLst>
                  <a:lin ang="2700000" scaled="0"/>
                </a:gra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/>
              </a:p>
            </p:txBody>
          </p:sp>
          <p:sp>
            <p:nvSpPr>
              <p:cNvPr id="426" name="Oval 80">
                <a:extLst>
                  <a:ext uri="{FF2B5EF4-FFF2-40B4-BE49-F238E27FC236}">
                    <a16:creationId xmlns:a16="http://schemas.microsoft.com/office/drawing/2014/main" id="{0C85E68D-007D-4AFB-B2CC-CB2964F55D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87" y="2302"/>
                <a:ext cx="13" cy="13"/>
              </a:xfrm>
              <a:prstGeom prst="ellipse">
                <a:avLst/>
              </a:prstGeom>
              <a:grpFill/>
              <a:ln w="12700">
                <a:gradFill>
                  <a:gsLst>
                    <a:gs pos="0">
                      <a:srgbClr val="36A7DF"/>
                    </a:gs>
                    <a:gs pos="100000">
                      <a:schemeClr val="accent2"/>
                    </a:gs>
                  </a:gsLst>
                  <a:lin ang="2700000" scaled="0"/>
                </a:gra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/>
              </a:p>
            </p:txBody>
          </p:sp>
          <p:sp>
            <p:nvSpPr>
              <p:cNvPr id="427" name="Oval 81">
                <a:extLst>
                  <a:ext uri="{FF2B5EF4-FFF2-40B4-BE49-F238E27FC236}">
                    <a16:creationId xmlns:a16="http://schemas.microsoft.com/office/drawing/2014/main" id="{3AF45CF0-7AB8-4A24-B6B4-675FADFBEB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68" y="2342"/>
                <a:ext cx="13" cy="13"/>
              </a:xfrm>
              <a:prstGeom prst="ellipse">
                <a:avLst/>
              </a:prstGeom>
              <a:grpFill/>
              <a:ln w="12700">
                <a:gradFill>
                  <a:gsLst>
                    <a:gs pos="0">
                      <a:srgbClr val="36A7DF"/>
                    </a:gs>
                    <a:gs pos="100000">
                      <a:schemeClr val="accent2"/>
                    </a:gs>
                  </a:gsLst>
                  <a:lin ang="2700000" scaled="0"/>
                </a:gra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/>
              </a:p>
            </p:txBody>
          </p:sp>
          <p:sp>
            <p:nvSpPr>
              <p:cNvPr id="428" name="Oval 82">
                <a:extLst>
                  <a:ext uri="{FF2B5EF4-FFF2-40B4-BE49-F238E27FC236}">
                    <a16:creationId xmlns:a16="http://schemas.microsoft.com/office/drawing/2014/main" id="{84C4CA7D-DED4-48D6-B100-D61023F04B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07" y="2342"/>
                <a:ext cx="14" cy="13"/>
              </a:xfrm>
              <a:prstGeom prst="ellipse">
                <a:avLst/>
              </a:prstGeom>
              <a:grpFill/>
              <a:ln w="12700">
                <a:gradFill>
                  <a:gsLst>
                    <a:gs pos="0">
                      <a:srgbClr val="36A7DF"/>
                    </a:gs>
                    <a:gs pos="100000">
                      <a:schemeClr val="accent2"/>
                    </a:gs>
                  </a:gsLst>
                  <a:lin ang="2700000" scaled="0"/>
                </a:gra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/>
              </a:p>
            </p:txBody>
          </p:sp>
          <p:sp>
            <p:nvSpPr>
              <p:cNvPr id="429" name="Oval 83">
                <a:extLst>
                  <a:ext uri="{FF2B5EF4-FFF2-40B4-BE49-F238E27FC236}">
                    <a16:creationId xmlns:a16="http://schemas.microsoft.com/office/drawing/2014/main" id="{961C99D1-5577-48CB-B3BE-B2D4ABDAAA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28" y="2342"/>
                <a:ext cx="13" cy="13"/>
              </a:xfrm>
              <a:prstGeom prst="ellipse">
                <a:avLst/>
              </a:prstGeom>
              <a:grpFill/>
              <a:ln w="12700">
                <a:gradFill>
                  <a:gsLst>
                    <a:gs pos="0">
                      <a:srgbClr val="36A7DF"/>
                    </a:gs>
                    <a:gs pos="100000">
                      <a:schemeClr val="accent2"/>
                    </a:gs>
                  </a:gsLst>
                  <a:lin ang="2700000" scaled="0"/>
                </a:gra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/>
              </a:p>
            </p:txBody>
          </p:sp>
          <p:sp>
            <p:nvSpPr>
              <p:cNvPr id="430" name="Oval 84">
                <a:extLst>
                  <a:ext uri="{FF2B5EF4-FFF2-40B4-BE49-F238E27FC236}">
                    <a16:creationId xmlns:a16="http://schemas.microsoft.com/office/drawing/2014/main" id="{FF68BFC9-A370-42AC-8FCB-561839810C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48" y="2342"/>
                <a:ext cx="14" cy="13"/>
              </a:xfrm>
              <a:prstGeom prst="ellipse">
                <a:avLst/>
              </a:prstGeom>
              <a:grpFill/>
              <a:ln w="12700">
                <a:gradFill>
                  <a:gsLst>
                    <a:gs pos="0">
                      <a:srgbClr val="36A7DF"/>
                    </a:gs>
                    <a:gs pos="100000">
                      <a:schemeClr val="accent2"/>
                    </a:gs>
                  </a:gsLst>
                  <a:lin ang="2700000" scaled="0"/>
                </a:gra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/>
              </a:p>
            </p:txBody>
          </p:sp>
          <p:sp>
            <p:nvSpPr>
              <p:cNvPr id="431" name="Oval 85">
                <a:extLst>
                  <a:ext uri="{FF2B5EF4-FFF2-40B4-BE49-F238E27FC236}">
                    <a16:creationId xmlns:a16="http://schemas.microsoft.com/office/drawing/2014/main" id="{F8F52498-CC12-488D-BA40-91B105D430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88" y="2342"/>
                <a:ext cx="13" cy="13"/>
              </a:xfrm>
              <a:prstGeom prst="ellipse">
                <a:avLst/>
              </a:prstGeom>
              <a:grpFill/>
              <a:ln w="12700">
                <a:gradFill>
                  <a:gsLst>
                    <a:gs pos="0">
                      <a:srgbClr val="36A7DF"/>
                    </a:gs>
                    <a:gs pos="100000">
                      <a:schemeClr val="accent2"/>
                    </a:gs>
                  </a:gsLst>
                  <a:lin ang="2700000" scaled="0"/>
                </a:gra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/>
              </a:p>
            </p:txBody>
          </p:sp>
          <p:sp>
            <p:nvSpPr>
              <p:cNvPr id="432" name="Oval 86">
                <a:extLst>
                  <a:ext uri="{FF2B5EF4-FFF2-40B4-BE49-F238E27FC236}">
                    <a16:creationId xmlns:a16="http://schemas.microsoft.com/office/drawing/2014/main" id="{F7BEBA8D-CD99-4B10-9E60-CDA5CB47CE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66" y="2342"/>
                <a:ext cx="13" cy="13"/>
              </a:xfrm>
              <a:prstGeom prst="ellipse">
                <a:avLst/>
              </a:prstGeom>
              <a:grpFill/>
              <a:ln w="12700">
                <a:gradFill>
                  <a:gsLst>
                    <a:gs pos="0">
                      <a:srgbClr val="36A7DF"/>
                    </a:gs>
                    <a:gs pos="100000">
                      <a:schemeClr val="accent2"/>
                    </a:gs>
                  </a:gsLst>
                  <a:lin ang="2700000" scaled="0"/>
                </a:gra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/>
              </a:p>
            </p:txBody>
          </p:sp>
          <p:sp>
            <p:nvSpPr>
              <p:cNvPr id="433" name="Oval 87">
                <a:extLst>
                  <a:ext uri="{FF2B5EF4-FFF2-40B4-BE49-F238E27FC236}">
                    <a16:creationId xmlns:a16="http://schemas.microsoft.com/office/drawing/2014/main" id="{189E95D0-363C-43A7-8456-6456A1BAAC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26" y="2342"/>
                <a:ext cx="14" cy="13"/>
              </a:xfrm>
              <a:prstGeom prst="ellipse">
                <a:avLst/>
              </a:prstGeom>
              <a:grpFill/>
              <a:ln w="12700">
                <a:gradFill>
                  <a:gsLst>
                    <a:gs pos="0">
                      <a:srgbClr val="36A7DF"/>
                    </a:gs>
                    <a:gs pos="100000">
                      <a:schemeClr val="accent2"/>
                    </a:gs>
                  </a:gsLst>
                  <a:lin ang="2700000" scaled="0"/>
                </a:gra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/>
              </a:p>
            </p:txBody>
          </p:sp>
          <p:sp>
            <p:nvSpPr>
              <p:cNvPr id="434" name="Oval 88">
                <a:extLst>
                  <a:ext uri="{FF2B5EF4-FFF2-40B4-BE49-F238E27FC236}">
                    <a16:creationId xmlns:a16="http://schemas.microsoft.com/office/drawing/2014/main" id="{61F15B92-64BB-422B-9AE6-46B6AF84AF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47" y="2342"/>
                <a:ext cx="13" cy="13"/>
              </a:xfrm>
              <a:prstGeom prst="ellipse">
                <a:avLst/>
              </a:prstGeom>
              <a:grpFill/>
              <a:ln w="12700">
                <a:gradFill>
                  <a:gsLst>
                    <a:gs pos="0">
                      <a:srgbClr val="36A7DF"/>
                    </a:gs>
                    <a:gs pos="100000">
                      <a:schemeClr val="accent2"/>
                    </a:gs>
                  </a:gsLst>
                  <a:lin ang="2700000" scaled="0"/>
                </a:gra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/>
              </a:p>
            </p:txBody>
          </p:sp>
          <p:sp>
            <p:nvSpPr>
              <p:cNvPr id="435" name="Oval 89">
                <a:extLst>
                  <a:ext uri="{FF2B5EF4-FFF2-40B4-BE49-F238E27FC236}">
                    <a16:creationId xmlns:a16="http://schemas.microsoft.com/office/drawing/2014/main" id="{8A470119-428F-4FFC-AF60-6FFA44743A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87" y="2342"/>
                <a:ext cx="13" cy="13"/>
              </a:xfrm>
              <a:prstGeom prst="ellipse">
                <a:avLst/>
              </a:prstGeom>
              <a:grpFill/>
              <a:ln w="12700">
                <a:gradFill>
                  <a:gsLst>
                    <a:gs pos="0">
                      <a:srgbClr val="36A7DF"/>
                    </a:gs>
                    <a:gs pos="100000">
                      <a:schemeClr val="accent2"/>
                    </a:gs>
                  </a:gsLst>
                  <a:lin ang="2700000" scaled="0"/>
                </a:gra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/>
              </a:p>
            </p:txBody>
          </p:sp>
          <p:sp>
            <p:nvSpPr>
              <p:cNvPr id="436" name="Oval 90">
                <a:extLst>
                  <a:ext uri="{FF2B5EF4-FFF2-40B4-BE49-F238E27FC236}">
                    <a16:creationId xmlns:a16="http://schemas.microsoft.com/office/drawing/2014/main" id="{D90C673E-0CE9-4068-ACDE-EF52430EE1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67" y="2282"/>
                <a:ext cx="13" cy="14"/>
              </a:xfrm>
              <a:prstGeom prst="ellipse">
                <a:avLst/>
              </a:prstGeom>
              <a:grpFill/>
              <a:ln w="12700">
                <a:gradFill>
                  <a:gsLst>
                    <a:gs pos="0">
                      <a:srgbClr val="36A7DF"/>
                    </a:gs>
                    <a:gs pos="100000">
                      <a:schemeClr val="accent2"/>
                    </a:gs>
                  </a:gsLst>
                  <a:lin ang="2700000" scaled="0"/>
                </a:gra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/>
              </a:p>
            </p:txBody>
          </p:sp>
          <p:sp>
            <p:nvSpPr>
              <p:cNvPr id="437" name="Oval 91">
                <a:extLst>
                  <a:ext uri="{FF2B5EF4-FFF2-40B4-BE49-F238E27FC236}">
                    <a16:creationId xmlns:a16="http://schemas.microsoft.com/office/drawing/2014/main" id="{57D3EEDC-824A-4257-A18A-7D3EF5F602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07" y="2282"/>
                <a:ext cx="13" cy="14"/>
              </a:xfrm>
              <a:prstGeom prst="ellipse">
                <a:avLst/>
              </a:prstGeom>
              <a:grpFill/>
              <a:ln w="12700">
                <a:gradFill>
                  <a:gsLst>
                    <a:gs pos="0">
                      <a:srgbClr val="36A7DF"/>
                    </a:gs>
                    <a:gs pos="100000">
                      <a:schemeClr val="accent2"/>
                    </a:gs>
                  </a:gsLst>
                  <a:lin ang="2700000" scaled="0"/>
                </a:gra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/>
              </a:p>
            </p:txBody>
          </p:sp>
          <p:sp>
            <p:nvSpPr>
              <p:cNvPr id="438" name="Oval 92">
                <a:extLst>
                  <a:ext uri="{FF2B5EF4-FFF2-40B4-BE49-F238E27FC236}">
                    <a16:creationId xmlns:a16="http://schemas.microsoft.com/office/drawing/2014/main" id="{CB1835FE-C2FB-4064-BF69-932E347D01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67" y="2322"/>
                <a:ext cx="13" cy="13"/>
              </a:xfrm>
              <a:prstGeom prst="ellipse">
                <a:avLst/>
              </a:prstGeom>
              <a:grpFill/>
              <a:ln w="12700">
                <a:gradFill>
                  <a:gsLst>
                    <a:gs pos="0">
                      <a:srgbClr val="36A7DF"/>
                    </a:gs>
                    <a:gs pos="100000">
                      <a:schemeClr val="accent2"/>
                    </a:gs>
                  </a:gsLst>
                  <a:lin ang="2700000" scaled="0"/>
                </a:gra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/>
              </a:p>
            </p:txBody>
          </p:sp>
          <p:sp>
            <p:nvSpPr>
              <p:cNvPr id="439" name="Oval 93">
                <a:extLst>
                  <a:ext uri="{FF2B5EF4-FFF2-40B4-BE49-F238E27FC236}">
                    <a16:creationId xmlns:a16="http://schemas.microsoft.com/office/drawing/2014/main" id="{843C3AF3-1FEF-4DE0-9E8A-F2486F814F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07" y="2322"/>
                <a:ext cx="13" cy="13"/>
              </a:xfrm>
              <a:prstGeom prst="ellipse">
                <a:avLst/>
              </a:prstGeom>
              <a:grpFill/>
              <a:ln w="12700">
                <a:gradFill>
                  <a:gsLst>
                    <a:gs pos="0">
                      <a:srgbClr val="36A7DF"/>
                    </a:gs>
                    <a:gs pos="100000">
                      <a:schemeClr val="accent2"/>
                    </a:gs>
                  </a:gsLst>
                  <a:lin ang="2700000" scaled="0"/>
                </a:gra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/>
              </a:p>
            </p:txBody>
          </p:sp>
          <p:sp>
            <p:nvSpPr>
              <p:cNvPr id="440" name="Line 95">
                <a:extLst>
                  <a:ext uri="{FF2B5EF4-FFF2-40B4-BE49-F238E27FC236}">
                    <a16:creationId xmlns:a16="http://schemas.microsoft.com/office/drawing/2014/main" id="{7A5EEF45-2CE1-45C3-9AAF-8DBD490ED6F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129" y="2355"/>
                <a:ext cx="383" cy="0"/>
              </a:xfrm>
              <a:prstGeom prst="line">
                <a:avLst/>
              </a:prstGeom>
              <a:grpFill/>
              <a:ln w="12700" cap="rnd">
                <a:gradFill>
                  <a:gsLst>
                    <a:gs pos="0">
                      <a:srgbClr val="36A7DF"/>
                    </a:gs>
                    <a:gs pos="100000">
                      <a:schemeClr val="accent2"/>
                    </a:gs>
                  </a:gsLst>
                  <a:lin ang="2700000" scaled="0"/>
                </a:gradFill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/>
              </a:p>
            </p:txBody>
          </p:sp>
          <p:sp>
            <p:nvSpPr>
              <p:cNvPr id="441" name="Line 96">
                <a:extLst>
                  <a:ext uri="{FF2B5EF4-FFF2-40B4-BE49-F238E27FC236}">
                    <a16:creationId xmlns:a16="http://schemas.microsoft.com/office/drawing/2014/main" id="{A1332E24-39E0-4935-8836-21C7363E1FB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168" y="2163"/>
                <a:ext cx="14" cy="0"/>
              </a:xfrm>
              <a:prstGeom prst="line">
                <a:avLst/>
              </a:prstGeom>
              <a:grpFill/>
              <a:ln w="12700" cap="rnd">
                <a:gradFill>
                  <a:gsLst>
                    <a:gs pos="0">
                      <a:srgbClr val="36A7DF"/>
                    </a:gs>
                    <a:gs pos="100000">
                      <a:schemeClr val="accent2"/>
                    </a:gs>
                  </a:gsLst>
                  <a:lin ang="2700000" scaled="0"/>
                </a:gradFill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/>
              </a:p>
            </p:txBody>
          </p:sp>
          <p:sp>
            <p:nvSpPr>
              <p:cNvPr id="442" name="Line 97">
                <a:extLst>
                  <a:ext uri="{FF2B5EF4-FFF2-40B4-BE49-F238E27FC236}">
                    <a16:creationId xmlns:a16="http://schemas.microsoft.com/office/drawing/2014/main" id="{95A5929F-1591-41A2-8490-919E65E90D8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168" y="2137"/>
                <a:ext cx="14" cy="0"/>
              </a:xfrm>
              <a:prstGeom prst="line">
                <a:avLst/>
              </a:prstGeom>
              <a:grpFill/>
              <a:ln w="12700" cap="rnd">
                <a:gradFill>
                  <a:gsLst>
                    <a:gs pos="0">
                      <a:srgbClr val="36A7DF"/>
                    </a:gs>
                    <a:gs pos="100000">
                      <a:schemeClr val="accent2"/>
                    </a:gs>
                  </a:gsLst>
                  <a:lin ang="2700000" scaled="0"/>
                </a:gradFill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/>
              </a:p>
            </p:txBody>
          </p:sp>
          <p:sp>
            <p:nvSpPr>
              <p:cNvPr id="443" name="Line 98">
                <a:extLst>
                  <a:ext uri="{FF2B5EF4-FFF2-40B4-BE49-F238E27FC236}">
                    <a16:creationId xmlns:a16="http://schemas.microsoft.com/office/drawing/2014/main" id="{1AA566D9-2A84-4405-8772-34F2BF2676B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168" y="2110"/>
                <a:ext cx="14" cy="0"/>
              </a:xfrm>
              <a:prstGeom prst="line">
                <a:avLst/>
              </a:prstGeom>
              <a:grpFill/>
              <a:ln w="12700" cap="rnd">
                <a:gradFill>
                  <a:gsLst>
                    <a:gs pos="0">
                      <a:srgbClr val="36A7DF"/>
                    </a:gs>
                    <a:gs pos="100000">
                      <a:schemeClr val="accent2"/>
                    </a:gs>
                  </a:gsLst>
                  <a:lin ang="2700000" scaled="0"/>
                </a:gradFill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/>
              </a:p>
            </p:txBody>
          </p:sp>
          <p:sp>
            <p:nvSpPr>
              <p:cNvPr id="444" name="Line 99">
                <a:extLst>
                  <a:ext uri="{FF2B5EF4-FFF2-40B4-BE49-F238E27FC236}">
                    <a16:creationId xmlns:a16="http://schemas.microsoft.com/office/drawing/2014/main" id="{A5BDA2EC-ADD1-40A0-803F-518A8ECC83F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168" y="2084"/>
                <a:ext cx="14" cy="0"/>
              </a:xfrm>
              <a:prstGeom prst="line">
                <a:avLst/>
              </a:prstGeom>
              <a:grpFill/>
              <a:ln w="12700" cap="rnd">
                <a:gradFill>
                  <a:gsLst>
                    <a:gs pos="0">
                      <a:srgbClr val="36A7DF"/>
                    </a:gs>
                    <a:gs pos="100000">
                      <a:schemeClr val="accent2"/>
                    </a:gs>
                  </a:gsLst>
                  <a:lin ang="2700000" scaled="0"/>
                </a:gradFill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/>
              </a:p>
            </p:txBody>
          </p:sp>
          <p:sp>
            <p:nvSpPr>
              <p:cNvPr id="445" name="Line 100">
                <a:extLst>
                  <a:ext uri="{FF2B5EF4-FFF2-40B4-BE49-F238E27FC236}">
                    <a16:creationId xmlns:a16="http://schemas.microsoft.com/office/drawing/2014/main" id="{DFC88C26-9D3D-4E9B-9081-6959AD54BCC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168" y="2057"/>
                <a:ext cx="14" cy="0"/>
              </a:xfrm>
              <a:prstGeom prst="line">
                <a:avLst/>
              </a:prstGeom>
              <a:grpFill/>
              <a:ln w="12700" cap="rnd">
                <a:gradFill>
                  <a:gsLst>
                    <a:gs pos="0">
                      <a:srgbClr val="36A7DF"/>
                    </a:gs>
                    <a:gs pos="100000">
                      <a:schemeClr val="accent2"/>
                    </a:gs>
                  </a:gsLst>
                  <a:lin ang="2700000" scaled="0"/>
                </a:gradFill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/>
              </a:p>
            </p:txBody>
          </p:sp>
          <p:sp>
            <p:nvSpPr>
              <p:cNvPr id="446" name="Line 101">
                <a:extLst>
                  <a:ext uri="{FF2B5EF4-FFF2-40B4-BE49-F238E27FC236}">
                    <a16:creationId xmlns:a16="http://schemas.microsoft.com/office/drawing/2014/main" id="{0AC90005-27B7-4D19-A213-F0439B2F973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168" y="2031"/>
                <a:ext cx="14" cy="0"/>
              </a:xfrm>
              <a:prstGeom prst="line">
                <a:avLst/>
              </a:prstGeom>
              <a:grpFill/>
              <a:ln w="12700" cap="rnd">
                <a:gradFill>
                  <a:gsLst>
                    <a:gs pos="0">
                      <a:srgbClr val="36A7DF"/>
                    </a:gs>
                    <a:gs pos="100000">
                      <a:schemeClr val="accent2"/>
                    </a:gs>
                  </a:gsLst>
                  <a:lin ang="2700000" scaled="0"/>
                </a:gradFill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/>
              </a:p>
            </p:txBody>
          </p:sp>
          <p:sp>
            <p:nvSpPr>
              <p:cNvPr id="447" name="Line 102">
                <a:extLst>
                  <a:ext uri="{FF2B5EF4-FFF2-40B4-BE49-F238E27FC236}">
                    <a16:creationId xmlns:a16="http://schemas.microsoft.com/office/drawing/2014/main" id="{8D1A6D86-9AEF-4BC1-B483-1AFDA7BB4FE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168" y="2004"/>
                <a:ext cx="14" cy="0"/>
              </a:xfrm>
              <a:prstGeom prst="line">
                <a:avLst/>
              </a:prstGeom>
              <a:grpFill/>
              <a:ln w="12700" cap="rnd">
                <a:gradFill>
                  <a:gsLst>
                    <a:gs pos="0">
                      <a:srgbClr val="36A7DF"/>
                    </a:gs>
                    <a:gs pos="100000">
                      <a:schemeClr val="accent2"/>
                    </a:gs>
                  </a:gsLst>
                  <a:lin ang="2700000" scaled="0"/>
                </a:gradFill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/>
              </a:p>
            </p:txBody>
          </p:sp>
          <p:sp>
            <p:nvSpPr>
              <p:cNvPr id="448" name="Freeform 103">
                <a:extLst>
                  <a:ext uri="{FF2B5EF4-FFF2-40B4-BE49-F238E27FC236}">
                    <a16:creationId xmlns:a16="http://schemas.microsoft.com/office/drawing/2014/main" id="{599FAF7B-A841-4B5E-8E99-841113A993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42" y="2071"/>
                <a:ext cx="370" cy="284"/>
              </a:xfrm>
              <a:custGeom>
                <a:avLst/>
                <a:gdLst>
                  <a:gd name="T0" fmla="*/ 0 w 370"/>
                  <a:gd name="T1" fmla="*/ 225 h 284"/>
                  <a:gd name="T2" fmla="*/ 59 w 370"/>
                  <a:gd name="T3" fmla="*/ 165 h 284"/>
                  <a:gd name="T4" fmla="*/ 99 w 370"/>
                  <a:gd name="T5" fmla="*/ 218 h 284"/>
                  <a:gd name="T6" fmla="*/ 145 w 370"/>
                  <a:gd name="T7" fmla="*/ 119 h 284"/>
                  <a:gd name="T8" fmla="*/ 185 w 370"/>
                  <a:gd name="T9" fmla="*/ 172 h 284"/>
                  <a:gd name="T10" fmla="*/ 258 w 370"/>
                  <a:gd name="T11" fmla="*/ 59 h 284"/>
                  <a:gd name="T12" fmla="*/ 298 w 370"/>
                  <a:gd name="T13" fmla="*/ 112 h 284"/>
                  <a:gd name="T14" fmla="*/ 370 w 370"/>
                  <a:gd name="T15" fmla="*/ 0 h 284"/>
                  <a:gd name="T16" fmla="*/ 370 w 370"/>
                  <a:gd name="T17" fmla="*/ 284 h 284"/>
                  <a:gd name="T18" fmla="*/ 0 w 370"/>
                  <a:gd name="T19" fmla="*/ 284 h 284"/>
                  <a:gd name="T20" fmla="*/ 0 w 370"/>
                  <a:gd name="T21" fmla="*/ 225 h 2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70" h="284">
                    <a:moveTo>
                      <a:pt x="0" y="225"/>
                    </a:moveTo>
                    <a:lnTo>
                      <a:pt x="59" y="165"/>
                    </a:lnTo>
                    <a:lnTo>
                      <a:pt x="99" y="218"/>
                    </a:lnTo>
                    <a:lnTo>
                      <a:pt x="145" y="119"/>
                    </a:lnTo>
                    <a:lnTo>
                      <a:pt x="185" y="172"/>
                    </a:lnTo>
                    <a:lnTo>
                      <a:pt x="258" y="59"/>
                    </a:lnTo>
                    <a:lnTo>
                      <a:pt x="298" y="112"/>
                    </a:lnTo>
                    <a:lnTo>
                      <a:pt x="370" y="0"/>
                    </a:lnTo>
                    <a:lnTo>
                      <a:pt x="370" y="284"/>
                    </a:lnTo>
                    <a:lnTo>
                      <a:pt x="0" y="284"/>
                    </a:lnTo>
                    <a:lnTo>
                      <a:pt x="0" y="225"/>
                    </a:lnTo>
                    <a:close/>
                  </a:path>
                </a:pathLst>
              </a:custGeom>
              <a:grpFill/>
              <a:ln w="12700" cap="rnd">
                <a:gradFill>
                  <a:gsLst>
                    <a:gs pos="0">
                      <a:srgbClr val="36A7DF"/>
                    </a:gs>
                    <a:gs pos="100000">
                      <a:schemeClr val="accent2"/>
                    </a:gs>
                  </a:gsLst>
                  <a:lin ang="2700000" scaled="0"/>
                </a:gradFill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/>
              </a:p>
            </p:txBody>
          </p:sp>
          <p:sp>
            <p:nvSpPr>
              <p:cNvPr id="449" name="Line 94">
                <a:extLst>
                  <a:ext uri="{FF2B5EF4-FFF2-40B4-BE49-F238E27FC236}">
                    <a16:creationId xmlns:a16="http://schemas.microsoft.com/office/drawing/2014/main" id="{47612D82-EB1C-4445-825A-8054134F027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142" y="1985"/>
                <a:ext cx="0" cy="383"/>
              </a:xfrm>
              <a:prstGeom prst="line">
                <a:avLst/>
              </a:prstGeom>
              <a:grpFill/>
              <a:ln w="12700" cap="rnd">
                <a:gradFill>
                  <a:gsLst>
                    <a:gs pos="0">
                      <a:srgbClr val="36A7DF"/>
                    </a:gs>
                    <a:gs pos="100000">
                      <a:schemeClr val="accent2"/>
                    </a:gs>
                  </a:gsLst>
                  <a:lin ang="2700000" scaled="0"/>
                </a:gradFill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/>
              </a:p>
            </p:txBody>
          </p:sp>
        </p:grpSp>
        <p:sp>
          <p:nvSpPr>
            <p:cNvPr id="375" name="Rectangle 374">
              <a:extLst>
                <a:ext uri="{FF2B5EF4-FFF2-40B4-BE49-F238E27FC236}">
                  <a16:creationId xmlns:a16="http://schemas.microsoft.com/office/drawing/2014/main" id="{A7077F6F-74D4-407D-9A00-75B9E7A300AE}"/>
                </a:ext>
              </a:extLst>
            </p:cNvPr>
            <p:cNvSpPr/>
            <p:nvPr/>
          </p:nvSpPr>
          <p:spPr>
            <a:xfrm>
              <a:off x="9552306" y="5428679"/>
              <a:ext cx="1327148" cy="56240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/>
              <a:r>
                <a:rPr lang="en-US" sz="1200" dirty="0">
                  <a:gradFill>
                    <a:gsLst>
                      <a:gs pos="0">
                        <a:schemeClr val="accent1"/>
                      </a:gs>
                      <a:gs pos="100000">
                        <a:srgbClr val="2070B7"/>
                      </a:gs>
                    </a:gsLst>
                    <a:lin ang="2700000" scaled="0"/>
                  </a:gradFill>
                  <a:ea typeface="Open Sans" panose="020B0606030504020204" pitchFamily="34" charset="0"/>
                  <a:cs typeface="Open Sans" panose="020B0606030504020204" pitchFamily="34" charset="0"/>
                </a:rPr>
                <a:t>Reporting &amp; BI</a:t>
              </a:r>
            </a:p>
          </p:txBody>
        </p:sp>
      </p:grpSp>
      <p:grpSp>
        <p:nvGrpSpPr>
          <p:cNvPr id="515" name="Groupe 422">
            <a:extLst>
              <a:ext uri="{FF2B5EF4-FFF2-40B4-BE49-F238E27FC236}">
                <a16:creationId xmlns:a16="http://schemas.microsoft.com/office/drawing/2014/main" id="{7B01558F-D1F0-40C5-B781-E77BA04E20FD}"/>
              </a:ext>
            </a:extLst>
          </p:cNvPr>
          <p:cNvGrpSpPr/>
          <p:nvPr/>
        </p:nvGrpSpPr>
        <p:grpSpPr>
          <a:xfrm>
            <a:off x="304928" y="2109688"/>
            <a:ext cx="1625350" cy="1182073"/>
            <a:chOff x="9225880" y="1453518"/>
            <a:chExt cx="1980000" cy="1440000"/>
          </a:xfrm>
        </p:grpSpPr>
        <p:sp>
          <p:nvSpPr>
            <p:cNvPr id="516" name="Rectangle 515">
              <a:extLst>
                <a:ext uri="{FF2B5EF4-FFF2-40B4-BE49-F238E27FC236}">
                  <a16:creationId xmlns:a16="http://schemas.microsoft.com/office/drawing/2014/main" id="{70DEA386-7CC6-421B-A5AF-502014FC83CD}"/>
                </a:ext>
              </a:extLst>
            </p:cNvPr>
            <p:cNvSpPr/>
            <p:nvPr/>
          </p:nvSpPr>
          <p:spPr>
            <a:xfrm>
              <a:off x="9225880" y="1453518"/>
              <a:ext cx="1980000" cy="144000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>
              <a:outerShdw blurRad="317500" dir="5400000" algn="t" rotWithShape="0">
                <a:prstClr val="black">
                  <a:alpha val="1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600"/>
            </a:p>
          </p:txBody>
        </p:sp>
        <p:grpSp>
          <p:nvGrpSpPr>
            <p:cNvPr id="517" name="Graphique 57">
              <a:extLst>
                <a:ext uri="{FF2B5EF4-FFF2-40B4-BE49-F238E27FC236}">
                  <a16:creationId xmlns:a16="http://schemas.microsoft.com/office/drawing/2014/main" id="{26B09D93-935E-465C-8633-3C4B77E4FFA4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10022213" y="1677974"/>
              <a:ext cx="387334" cy="432000"/>
              <a:chOff x="7862249" y="1885948"/>
              <a:chExt cx="514350" cy="573663"/>
            </a:xfrm>
          </p:grpSpPr>
          <p:sp>
            <p:nvSpPr>
              <p:cNvPr id="519" name="Forme libre : forme 59">
                <a:extLst>
                  <a:ext uri="{FF2B5EF4-FFF2-40B4-BE49-F238E27FC236}">
                    <a16:creationId xmlns:a16="http://schemas.microsoft.com/office/drawing/2014/main" id="{A9D57944-5371-4F3E-9C6A-A543C87FD315}"/>
                  </a:ext>
                </a:extLst>
              </p:cNvPr>
              <p:cNvSpPr/>
              <p:nvPr/>
            </p:nvSpPr>
            <p:spPr>
              <a:xfrm>
                <a:off x="8109899" y="1888111"/>
                <a:ext cx="266700" cy="571500"/>
              </a:xfrm>
              <a:custGeom>
                <a:avLst/>
                <a:gdLst>
                  <a:gd name="connsiteX0" fmla="*/ 14288 w 266700"/>
                  <a:gd name="connsiteY0" fmla="*/ 481013 h 571500"/>
                  <a:gd name="connsiteX1" fmla="*/ 109538 w 266700"/>
                  <a:gd name="connsiteY1" fmla="*/ 524875 h 571500"/>
                  <a:gd name="connsiteX2" fmla="*/ 153457 w 266700"/>
                  <a:gd name="connsiteY2" fmla="*/ 483098 h 571500"/>
                  <a:gd name="connsiteX3" fmla="*/ 171069 w 266700"/>
                  <a:gd name="connsiteY3" fmla="*/ 449056 h 571500"/>
                  <a:gd name="connsiteX4" fmla="*/ 214313 w 266700"/>
                  <a:gd name="connsiteY4" fmla="*/ 366713 h 571500"/>
                  <a:gd name="connsiteX5" fmla="*/ 249736 w 266700"/>
                  <a:gd name="connsiteY5" fmla="*/ 309563 h 571500"/>
                  <a:gd name="connsiteX6" fmla="*/ 249736 w 266700"/>
                  <a:gd name="connsiteY6" fmla="*/ 223838 h 571500"/>
                  <a:gd name="connsiteX7" fmla="*/ 237668 w 266700"/>
                  <a:gd name="connsiteY7" fmla="*/ 166688 h 571500"/>
                  <a:gd name="connsiteX8" fmla="*/ 197215 w 266700"/>
                  <a:gd name="connsiteY8" fmla="*/ 90488 h 571500"/>
                  <a:gd name="connsiteX9" fmla="*/ 164259 w 266700"/>
                  <a:gd name="connsiteY9" fmla="*/ 71438 h 571500"/>
                  <a:gd name="connsiteX10" fmla="*/ 109538 w 266700"/>
                  <a:gd name="connsiteY10" fmla="*/ 42863 h 571500"/>
                  <a:gd name="connsiteX11" fmla="*/ 61913 w 266700"/>
                  <a:gd name="connsiteY11" fmla="*/ 14507 h 571500"/>
                  <a:gd name="connsiteX12" fmla="*/ 61589 w 266700"/>
                  <a:gd name="connsiteY12" fmla="*/ 14288 h 571500"/>
                  <a:gd name="connsiteX13" fmla="*/ 14288 w 266700"/>
                  <a:gd name="connsiteY13" fmla="*/ 42863 h 571500"/>
                  <a:gd name="connsiteX14" fmla="*/ 14288 w 266700"/>
                  <a:gd name="connsiteY14" fmla="*/ 481013 h 571500"/>
                  <a:gd name="connsiteX15" fmla="*/ 14288 w 266700"/>
                  <a:gd name="connsiteY15" fmla="*/ 481013 h 5715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66700" h="571500">
                    <a:moveTo>
                      <a:pt x="14288" y="481013"/>
                    </a:moveTo>
                    <a:cubicBezTo>
                      <a:pt x="14288" y="556022"/>
                      <a:pt x="100470" y="590550"/>
                      <a:pt x="109538" y="524875"/>
                    </a:cubicBezTo>
                    <a:cubicBezTo>
                      <a:pt x="113557" y="495729"/>
                      <a:pt x="140360" y="510311"/>
                      <a:pt x="153457" y="483098"/>
                    </a:cubicBezTo>
                    <a:cubicBezTo>
                      <a:pt x="160553" y="468344"/>
                      <a:pt x="156781" y="456390"/>
                      <a:pt x="171069" y="449056"/>
                    </a:cubicBezTo>
                    <a:cubicBezTo>
                      <a:pt x="197415" y="435531"/>
                      <a:pt x="216151" y="397040"/>
                      <a:pt x="214313" y="366713"/>
                    </a:cubicBezTo>
                    <a:cubicBezTo>
                      <a:pt x="213312" y="350272"/>
                      <a:pt x="240906" y="323288"/>
                      <a:pt x="249736" y="309563"/>
                    </a:cubicBezTo>
                    <a:cubicBezTo>
                      <a:pt x="266005" y="284245"/>
                      <a:pt x="266005" y="249155"/>
                      <a:pt x="249736" y="223838"/>
                    </a:cubicBezTo>
                    <a:cubicBezTo>
                      <a:pt x="240906" y="210112"/>
                      <a:pt x="236677" y="183128"/>
                      <a:pt x="237668" y="166688"/>
                    </a:cubicBezTo>
                    <a:cubicBezTo>
                      <a:pt x="239506" y="136360"/>
                      <a:pt x="223571" y="104013"/>
                      <a:pt x="197215" y="90488"/>
                    </a:cubicBezTo>
                    <a:cubicBezTo>
                      <a:pt x="182937" y="83153"/>
                      <a:pt x="171364" y="86192"/>
                      <a:pt x="164259" y="71438"/>
                    </a:cubicBezTo>
                    <a:cubicBezTo>
                      <a:pt x="151171" y="44225"/>
                      <a:pt x="138903" y="40967"/>
                      <a:pt x="109538" y="42863"/>
                    </a:cubicBezTo>
                    <a:cubicBezTo>
                      <a:pt x="93621" y="43891"/>
                      <a:pt x="86516" y="14507"/>
                      <a:pt x="61913" y="14507"/>
                    </a:cubicBezTo>
                    <a:cubicBezTo>
                      <a:pt x="61789" y="14507"/>
                      <a:pt x="61722" y="14288"/>
                      <a:pt x="61589" y="14288"/>
                    </a:cubicBezTo>
                    <a:cubicBezTo>
                      <a:pt x="36119" y="14288"/>
                      <a:pt x="14288" y="28051"/>
                      <a:pt x="14288" y="42863"/>
                    </a:cubicBezTo>
                    <a:lnTo>
                      <a:pt x="14288" y="481013"/>
                    </a:lnTo>
                    <a:lnTo>
                      <a:pt x="14288" y="481013"/>
                    </a:lnTo>
                    <a:close/>
                  </a:path>
                </a:pathLst>
              </a:custGeom>
              <a:noFill/>
              <a:ln w="12700" cap="rnd">
                <a:gradFill>
                  <a:gsLst>
                    <a:gs pos="0">
                      <a:schemeClr val="accent1"/>
                    </a:gs>
                    <a:gs pos="100000">
                      <a:schemeClr val="accent2"/>
                    </a:gs>
                  </a:gsLst>
                  <a:lin ang="2700000" scaled="0"/>
                </a:gra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600"/>
              </a:p>
            </p:txBody>
          </p:sp>
          <p:sp>
            <p:nvSpPr>
              <p:cNvPr id="520" name="Forme libre : forme 60">
                <a:extLst>
                  <a:ext uri="{FF2B5EF4-FFF2-40B4-BE49-F238E27FC236}">
                    <a16:creationId xmlns:a16="http://schemas.microsoft.com/office/drawing/2014/main" id="{3DD4F68D-877C-451A-AA36-EB67CC501810}"/>
                  </a:ext>
                </a:extLst>
              </p:cNvPr>
              <p:cNvSpPr/>
              <p:nvPr/>
            </p:nvSpPr>
            <p:spPr>
              <a:xfrm>
                <a:off x="7862249" y="1885948"/>
                <a:ext cx="266700" cy="571500"/>
              </a:xfrm>
              <a:custGeom>
                <a:avLst/>
                <a:gdLst>
                  <a:gd name="connsiteX0" fmla="*/ 261938 w 266700"/>
                  <a:gd name="connsiteY0" fmla="*/ 483176 h 571500"/>
                  <a:gd name="connsiteX1" fmla="*/ 166688 w 266700"/>
                  <a:gd name="connsiteY1" fmla="*/ 527038 h 571500"/>
                  <a:gd name="connsiteX2" fmla="*/ 122768 w 266700"/>
                  <a:gd name="connsiteY2" fmla="*/ 485261 h 571500"/>
                  <a:gd name="connsiteX3" fmla="*/ 105156 w 266700"/>
                  <a:gd name="connsiteY3" fmla="*/ 451219 h 571500"/>
                  <a:gd name="connsiteX4" fmla="*/ 61913 w 266700"/>
                  <a:gd name="connsiteY4" fmla="*/ 368876 h 571500"/>
                  <a:gd name="connsiteX5" fmla="*/ 26489 w 266700"/>
                  <a:gd name="connsiteY5" fmla="*/ 311725 h 571500"/>
                  <a:gd name="connsiteX6" fmla="*/ 26489 w 266700"/>
                  <a:gd name="connsiteY6" fmla="*/ 226000 h 571500"/>
                  <a:gd name="connsiteX7" fmla="*/ 38557 w 266700"/>
                  <a:gd name="connsiteY7" fmla="*/ 168850 h 571500"/>
                  <a:gd name="connsiteX8" fmla="*/ 79010 w 266700"/>
                  <a:gd name="connsiteY8" fmla="*/ 92650 h 571500"/>
                  <a:gd name="connsiteX9" fmla="*/ 111966 w 266700"/>
                  <a:gd name="connsiteY9" fmla="*/ 73600 h 571500"/>
                  <a:gd name="connsiteX10" fmla="*/ 166688 w 266700"/>
                  <a:gd name="connsiteY10" fmla="*/ 45025 h 571500"/>
                  <a:gd name="connsiteX11" fmla="*/ 214313 w 266700"/>
                  <a:gd name="connsiteY11" fmla="*/ 16670 h 571500"/>
                  <a:gd name="connsiteX12" fmla="*/ 214636 w 266700"/>
                  <a:gd name="connsiteY12" fmla="*/ 16450 h 571500"/>
                  <a:gd name="connsiteX13" fmla="*/ 261938 w 266700"/>
                  <a:gd name="connsiteY13" fmla="*/ 45025 h 571500"/>
                  <a:gd name="connsiteX14" fmla="*/ 261938 w 266700"/>
                  <a:gd name="connsiteY14" fmla="*/ 483176 h 571500"/>
                  <a:gd name="connsiteX15" fmla="*/ 261938 w 266700"/>
                  <a:gd name="connsiteY15" fmla="*/ 483176 h 5715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66700" h="571500">
                    <a:moveTo>
                      <a:pt x="261938" y="483176"/>
                    </a:moveTo>
                    <a:cubicBezTo>
                      <a:pt x="261938" y="558185"/>
                      <a:pt x="175755" y="592713"/>
                      <a:pt x="166688" y="527038"/>
                    </a:cubicBezTo>
                    <a:cubicBezTo>
                      <a:pt x="162658" y="497892"/>
                      <a:pt x="135865" y="512474"/>
                      <a:pt x="122768" y="485261"/>
                    </a:cubicBezTo>
                    <a:cubicBezTo>
                      <a:pt x="115672" y="470507"/>
                      <a:pt x="119444" y="458553"/>
                      <a:pt x="105156" y="451219"/>
                    </a:cubicBezTo>
                    <a:cubicBezTo>
                      <a:pt x="78810" y="437694"/>
                      <a:pt x="60074" y="399203"/>
                      <a:pt x="61913" y="368876"/>
                    </a:cubicBezTo>
                    <a:cubicBezTo>
                      <a:pt x="62903" y="352435"/>
                      <a:pt x="35309" y="325451"/>
                      <a:pt x="26489" y="311725"/>
                    </a:cubicBezTo>
                    <a:cubicBezTo>
                      <a:pt x="10220" y="286408"/>
                      <a:pt x="10220" y="251318"/>
                      <a:pt x="26489" y="226000"/>
                    </a:cubicBezTo>
                    <a:cubicBezTo>
                      <a:pt x="35309" y="212275"/>
                      <a:pt x="39548" y="185291"/>
                      <a:pt x="38557" y="168850"/>
                    </a:cubicBezTo>
                    <a:cubicBezTo>
                      <a:pt x="36719" y="138523"/>
                      <a:pt x="52654" y="106176"/>
                      <a:pt x="79010" y="92650"/>
                    </a:cubicBezTo>
                    <a:cubicBezTo>
                      <a:pt x="93288" y="85316"/>
                      <a:pt x="104861" y="88355"/>
                      <a:pt x="111966" y="73600"/>
                    </a:cubicBezTo>
                    <a:cubicBezTo>
                      <a:pt x="125054" y="46388"/>
                      <a:pt x="137322" y="43130"/>
                      <a:pt x="166688" y="45025"/>
                    </a:cubicBezTo>
                    <a:cubicBezTo>
                      <a:pt x="182604" y="46054"/>
                      <a:pt x="189709" y="20422"/>
                      <a:pt x="214313" y="16670"/>
                    </a:cubicBezTo>
                    <a:cubicBezTo>
                      <a:pt x="214436" y="16651"/>
                      <a:pt x="214522" y="16527"/>
                      <a:pt x="214636" y="16450"/>
                    </a:cubicBezTo>
                    <a:cubicBezTo>
                      <a:pt x="228429" y="7097"/>
                      <a:pt x="261938" y="30214"/>
                      <a:pt x="261938" y="45025"/>
                    </a:cubicBezTo>
                    <a:lnTo>
                      <a:pt x="261938" y="483176"/>
                    </a:lnTo>
                    <a:lnTo>
                      <a:pt x="261938" y="483176"/>
                    </a:lnTo>
                    <a:close/>
                  </a:path>
                </a:pathLst>
              </a:custGeom>
              <a:noFill/>
              <a:ln w="12700" cap="rnd">
                <a:gradFill>
                  <a:gsLst>
                    <a:gs pos="0">
                      <a:schemeClr val="accent1"/>
                    </a:gs>
                    <a:gs pos="100000">
                      <a:schemeClr val="accent2"/>
                    </a:gs>
                  </a:gsLst>
                  <a:lin ang="2700000" scaled="0"/>
                </a:gra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600"/>
              </a:p>
            </p:txBody>
          </p:sp>
          <p:sp>
            <p:nvSpPr>
              <p:cNvPr id="521" name="Forme libre : forme 61">
                <a:extLst>
                  <a:ext uri="{FF2B5EF4-FFF2-40B4-BE49-F238E27FC236}">
                    <a16:creationId xmlns:a16="http://schemas.microsoft.com/office/drawing/2014/main" id="{AB9C8444-AA6A-40D7-9B94-21717C36C2B4}"/>
                  </a:ext>
                </a:extLst>
              </p:cNvPr>
              <p:cNvSpPr/>
              <p:nvPr/>
            </p:nvSpPr>
            <p:spPr>
              <a:xfrm>
                <a:off x="8195624" y="2278636"/>
                <a:ext cx="85725" cy="85725"/>
              </a:xfrm>
              <a:custGeom>
                <a:avLst/>
                <a:gdLst>
                  <a:gd name="connsiteX0" fmla="*/ 71438 w 85725"/>
                  <a:gd name="connsiteY0" fmla="*/ 71438 h 85725"/>
                  <a:gd name="connsiteX1" fmla="*/ 14288 w 85725"/>
                  <a:gd name="connsiteY1" fmla="*/ 14288 h 85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85725" h="85725">
                    <a:moveTo>
                      <a:pt x="71438" y="71438"/>
                    </a:moveTo>
                    <a:cubicBezTo>
                      <a:pt x="71438" y="39853"/>
                      <a:pt x="45872" y="14288"/>
                      <a:pt x="14288" y="14288"/>
                    </a:cubicBezTo>
                  </a:path>
                </a:pathLst>
              </a:custGeom>
              <a:noFill/>
              <a:ln w="12700" cap="rnd">
                <a:gradFill>
                  <a:gsLst>
                    <a:gs pos="0">
                      <a:schemeClr val="accent1"/>
                    </a:gs>
                    <a:gs pos="100000">
                      <a:schemeClr val="accent2"/>
                    </a:gs>
                  </a:gsLst>
                  <a:lin ang="2700000" scaled="0"/>
                </a:gra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600"/>
              </a:p>
            </p:txBody>
          </p:sp>
          <p:sp>
            <p:nvSpPr>
              <p:cNvPr id="522" name="Forme libre : forme 62">
                <a:extLst>
                  <a:ext uri="{FF2B5EF4-FFF2-40B4-BE49-F238E27FC236}">
                    <a16:creationId xmlns:a16="http://schemas.microsoft.com/office/drawing/2014/main" id="{AD31D529-2939-486B-8AEB-80FCF856CA3B}"/>
                  </a:ext>
                </a:extLst>
              </p:cNvPr>
              <p:cNvSpPr/>
              <p:nvPr/>
            </p:nvSpPr>
            <p:spPr>
              <a:xfrm>
                <a:off x="7967024" y="2278636"/>
                <a:ext cx="85725" cy="85725"/>
              </a:xfrm>
              <a:custGeom>
                <a:avLst/>
                <a:gdLst>
                  <a:gd name="connsiteX0" fmla="*/ 14288 w 85725"/>
                  <a:gd name="connsiteY0" fmla="*/ 71438 h 85725"/>
                  <a:gd name="connsiteX1" fmla="*/ 71438 w 85725"/>
                  <a:gd name="connsiteY1" fmla="*/ 14288 h 85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85725" h="85725">
                    <a:moveTo>
                      <a:pt x="14288" y="71438"/>
                    </a:moveTo>
                    <a:cubicBezTo>
                      <a:pt x="14288" y="39853"/>
                      <a:pt x="39853" y="14288"/>
                      <a:pt x="71438" y="14288"/>
                    </a:cubicBezTo>
                  </a:path>
                </a:pathLst>
              </a:custGeom>
              <a:noFill/>
              <a:ln w="12700" cap="rnd">
                <a:gradFill>
                  <a:gsLst>
                    <a:gs pos="0">
                      <a:schemeClr val="accent1"/>
                    </a:gs>
                    <a:gs pos="100000">
                      <a:schemeClr val="accent2"/>
                    </a:gs>
                  </a:gsLst>
                  <a:lin ang="2700000" scaled="0"/>
                </a:gra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600"/>
              </a:p>
            </p:txBody>
          </p:sp>
          <p:sp>
            <p:nvSpPr>
              <p:cNvPr id="523" name="Forme libre : forme 63">
                <a:extLst>
                  <a:ext uri="{FF2B5EF4-FFF2-40B4-BE49-F238E27FC236}">
                    <a16:creationId xmlns:a16="http://schemas.microsoft.com/office/drawing/2014/main" id="{EB85980D-5290-4D02-A97A-0671E2CD6955}"/>
                  </a:ext>
                </a:extLst>
              </p:cNvPr>
              <p:cNvSpPr/>
              <p:nvPr/>
            </p:nvSpPr>
            <p:spPr>
              <a:xfrm>
                <a:off x="8224199" y="1954786"/>
                <a:ext cx="66675" cy="66675"/>
              </a:xfrm>
              <a:custGeom>
                <a:avLst/>
                <a:gdLst>
                  <a:gd name="connsiteX0" fmla="*/ 14288 w 66675"/>
                  <a:gd name="connsiteY0" fmla="*/ 52388 h 66675"/>
                  <a:gd name="connsiteX1" fmla="*/ 52388 w 66675"/>
                  <a:gd name="connsiteY1" fmla="*/ 14288 h 666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66675" h="66675">
                    <a:moveTo>
                      <a:pt x="14288" y="52388"/>
                    </a:moveTo>
                    <a:cubicBezTo>
                      <a:pt x="14288" y="31328"/>
                      <a:pt x="31328" y="14288"/>
                      <a:pt x="52388" y="14288"/>
                    </a:cubicBezTo>
                  </a:path>
                </a:pathLst>
              </a:custGeom>
              <a:noFill/>
              <a:ln w="12700" cap="rnd">
                <a:gradFill>
                  <a:gsLst>
                    <a:gs pos="0">
                      <a:schemeClr val="accent1"/>
                    </a:gs>
                    <a:gs pos="100000">
                      <a:schemeClr val="accent2"/>
                    </a:gs>
                  </a:gsLst>
                  <a:lin ang="2700000" scaled="0"/>
                </a:gra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600"/>
              </a:p>
            </p:txBody>
          </p:sp>
          <p:sp>
            <p:nvSpPr>
              <p:cNvPr id="524" name="Forme libre : forme 64">
                <a:extLst>
                  <a:ext uri="{FF2B5EF4-FFF2-40B4-BE49-F238E27FC236}">
                    <a16:creationId xmlns:a16="http://schemas.microsoft.com/office/drawing/2014/main" id="{1C001BC1-4C86-4139-8688-A7AA941F681F}"/>
                  </a:ext>
                </a:extLst>
              </p:cNvPr>
              <p:cNvSpPr/>
              <p:nvPr/>
            </p:nvSpPr>
            <p:spPr>
              <a:xfrm>
                <a:off x="7957499" y="1954786"/>
                <a:ext cx="76200" cy="76200"/>
              </a:xfrm>
              <a:custGeom>
                <a:avLst/>
                <a:gdLst>
                  <a:gd name="connsiteX0" fmla="*/ 61913 w 76200"/>
                  <a:gd name="connsiteY0" fmla="*/ 61913 h 76200"/>
                  <a:gd name="connsiteX1" fmla="*/ 14288 w 76200"/>
                  <a:gd name="connsiteY1" fmla="*/ 14288 h 76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76200" h="76200">
                    <a:moveTo>
                      <a:pt x="61913" y="61913"/>
                    </a:moveTo>
                    <a:cubicBezTo>
                      <a:pt x="61913" y="35585"/>
                      <a:pt x="40615" y="14288"/>
                      <a:pt x="14288" y="14288"/>
                    </a:cubicBezTo>
                  </a:path>
                </a:pathLst>
              </a:custGeom>
              <a:noFill/>
              <a:ln w="12700" cap="rnd">
                <a:gradFill>
                  <a:gsLst>
                    <a:gs pos="0">
                      <a:schemeClr val="accent1"/>
                    </a:gs>
                    <a:gs pos="100000">
                      <a:schemeClr val="accent2"/>
                    </a:gs>
                  </a:gsLst>
                  <a:lin ang="2700000" scaled="0"/>
                </a:gra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600"/>
              </a:p>
            </p:txBody>
          </p:sp>
          <p:sp>
            <p:nvSpPr>
              <p:cNvPr id="525" name="Forme libre : forme 65">
                <a:extLst>
                  <a:ext uri="{FF2B5EF4-FFF2-40B4-BE49-F238E27FC236}">
                    <a16:creationId xmlns:a16="http://schemas.microsoft.com/office/drawing/2014/main" id="{F666A40B-A7A2-47A6-B16E-5437D2503771}"/>
                  </a:ext>
                </a:extLst>
              </p:cNvPr>
              <p:cNvSpPr/>
              <p:nvPr/>
            </p:nvSpPr>
            <p:spPr>
              <a:xfrm>
                <a:off x="7976549" y="2002411"/>
                <a:ext cx="161925" cy="152400"/>
              </a:xfrm>
              <a:custGeom>
                <a:avLst/>
                <a:gdLst>
                  <a:gd name="connsiteX0" fmla="*/ 147638 w 161925"/>
                  <a:gd name="connsiteY0" fmla="*/ 14288 h 152400"/>
                  <a:gd name="connsiteX1" fmla="*/ 80963 w 161925"/>
                  <a:gd name="connsiteY1" fmla="*/ 80962 h 152400"/>
                  <a:gd name="connsiteX2" fmla="*/ 14288 w 161925"/>
                  <a:gd name="connsiteY2" fmla="*/ 147637 h 152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61925" h="152400">
                    <a:moveTo>
                      <a:pt x="147638" y="14288"/>
                    </a:moveTo>
                    <a:cubicBezTo>
                      <a:pt x="110785" y="14288"/>
                      <a:pt x="80963" y="44110"/>
                      <a:pt x="80963" y="80962"/>
                    </a:cubicBezTo>
                    <a:cubicBezTo>
                      <a:pt x="80963" y="117815"/>
                      <a:pt x="51140" y="147637"/>
                      <a:pt x="14288" y="147637"/>
                    </a:cubicBezTo>
                  </a:path>
                </a:pathLst>
              </a:custGeom>
              <a:noFill/>
              <a:ln w="12700" cap="rnd">
                <a:gradFill>
                  <a:gsLst>
                    <a:gs pos="0">
                      <a:schemeClr val="accent1"/>
                    </a:gs>
                    <a:gs pos="100000">
                      <a:schemeClr val="accent2"/>
                    </a:gs>
                  </a:gsLst>
                  <a:lin ang="2700000" scaled="0"/>
                </a:gra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600"/>
              </a:p>
            </p:txBody>
          </p:sp>
          <p:sp>
            <p:nvSpPr>
              <p:cNvPr id="526" name="Forme libre : forme 66">
                <a:extLst>
                  <a:ext uri="{FF2B5EF4-FFF2-40B4-BE49-F238E27FC236}">
                    <a16:creationId xmlns:a16="http://schemas.microsoft.com/office/drawing/2014/main" id="{B5BD62B6-3AD2-49E2-9D0E-A1363707FE4D}"/>
                  </a:ext>
                </a:extLst>
              </p:cNvPr>
              <p:cNvSpPr/>
              <p:nvPr/>
            </p:nvSpPr>
            <p:spPr>
              <a:xfrm>
                <a:off x="8176574" y="2097661"/>
                <a:ext cx="161925" cy="161925"/>
              </a:xfrm>
              <a:custGeom>
                <a:avLst/>
                <a:gdLst>
                  <a:gd name="connsiteX0" fmla="*/ 147638 w 161925"/>
                  <a:gd name="connsiteY0" fmla="*/ 147638 h 161925"/>
                  <a:gd name="connsiteX1" fmla="*/ 80963 w 161925"/>
                  <a:gd name="connsiteY1" fmla="*/ 80963 h 161925"/>
                  <a:gd name="connsiteX2" fmla="*/ 14288 w 161925"/>
                  <a:gd name="connsiteY2" fmla="*/ 14288 h 1619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61925" h="161925">
                    <a:moveTo>
                      <a:pt x="147638" y="147638"/>
                    </a:moveTo>
                    <a:cubicBezTo>
                      <a:pt x="147638" y="110785"/>
                      <a:pt x="117815" y="80963"/>
                      <a:pt x="80963" y="80963"/>
                    </a:cubicBezTo>
                    <a:cubicBezTo>
                      <a:pt x="44110" y="80963"/>
                      <a:pt x="14288" y="51140"/>
                      <a:pt x="14288" y="14288"/>
                    </a:cubicBezTo>
                  </a:path>
                </a:pathLst>
              </a:custGeom>
              <a:noFill/>
              <a:ln w="12700" cap="rnd">
                <a:gradFill>
                  <a:gsLst>
                    <a:gs pos="0">
                      <a:schemeClr val="accent1"/>
                    </a:gs>
                    <a:gs pos="100000">
                      <a:schemeClr val="accent2"/>
                    </a:gs>
                  </a:gsLst>
                  <a:lin ang="2700000" scaled="0"/>
                </a:gra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600"/>
              </a:p>
            </p:txBody>
          </p:sp>
          <p:sp>
            <p:nvSpPr>
              <p:cNvPr id="527" name="Forme libre : forme 67">
                <a:extLst>
                  <a:ext uri="{FF2B5EF4-FFF2-40B4-BE49-F238E27FC236}">
                    <a16:creationId xmlns:a16="http://schemas.microsoft.com/office/drawing/2014/main" id="{8689D062-1C38-4E4E-861D-1734DE007923}"/>
                  </a:ext>
                </a:extLst>
              </p:cNvPr>
              <p:cNvSpPr/>
              <p:nvPr/>
            </p:nvSpPr>
            <p:spPr>
              <a:xfrm>
                <a:off x="8052748" y="2232649"/>
                <a:ext cx="38100" cy="104775"/>
              </a:xfrm>
              <a:custGeom>
                <a:avLst/>
                <a:gdLst>
                  <a:gd name="connsiteX0" fmla="*/ 31718 w 38100"/>
                  <a:gd name="connsiteY0" fmla="*/ 98374 h 104775"/>
                  <a:gd name="connsiteX1" fmla="*/ 31718 w 38100"/>
                  <a:gd name="connsiteY1" fmla="*/ 14288 h 1047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38100" h="104775">
                    <a:moveTo>
                      <a:pt x="31718" y="98374"/>
                    </a:moveTo>
                    <a:cubicBezTo>
                      <a:pt x="8477" y="75133"/>
                      <a:pt x="8477" y="37519"/>
                      <a:pt x="31718" y="14288"/>
                    </a:cubicBezTo>
                  </a:path>
                </a:pathLst>
              </a:custGeom>
              <a:noFill/>
              <a:ln w="12700" cap="rnd">
                <a:gradFill>
                  <a:gsLst>
                    <a:gs pos="0">
                      <a:schemeClr val="accent1"/>
                    </a:gs>
                    <a:gs pos="100000">
                      <a:schemeClr val="accent2"/>
                    </a:gs>
                  </a:gsLst>
                  <a:lin ang="2700000" scaled="0"/>
                </a:gra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600"/>
              </a:p>
            </p:txBody>
          </p:sp>
          <p:sp>
            <p:nvSpPr>
              <p:cNvPr id="528" name="Forme libre : forme 68">
                <a:extLst>
                  <a:ext uri="{FF2B5EF4-FFF2-40B4-BE49-F238E27FC236}">
                    <a16:creationId xmlns:a16="http://schemas.microsoft.com/office/drawing/2014/main" id="{B6D2AE1A-6E0C-40F0-AF89-25D476ABCE7E}"/>
                  </a:ext>
                </a:extLst>
              </p:cNvPr>
              <p:cNvSpPr/>
              <p:nvPr/>
            </p:nvSpPr>
            <p:spPr>
              <a:xfrm>
                <a:off x="8052748" y="2148553"/>
                <a:ext cx="38100" cy="104775"/>
              </a:xfrm>
              <a:custGeom>
                <a:avLst/>
                <a:gdLst>
                  <a:gd name="connsiteX0" fmla="*/ 31718 w 38100"/>
                  <a:gd name="connsiteY0" fmla="*/ 98384 h 104775"/>
                  <a:gd name="connsiteX1" fmla="*/ 31718 w 38100"/>
                  <a:gd name="connsiteY1" fmla="*/ 14288 h 1047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38100" h="104775">
                    <a:moveTo>
                      <a:pt x="31718" y="98384"/>
                    </a:moveTo>
                    <a:cubicBezTo>
                      <a:pt x="8477" y="75143"/>
                      <a:pt x="8477" y="37529"/>
                      <a:pt x="31718" y="14288"/>
                    </a:cubicBezTo>
                  </a:path>
                </a:pathLst>
              </a:custGeom>
              <a:noFill/>
              <a:ln w="12700" cap="rnd">
                <a:gradFill>
                  <a:gsLst>
                    <a:gs pos="0">
                      <a:schemeClr val="accent1"/>
                    </a:gs>
                    <a:gs pos="100000">
                      <a:schemeClr val="accent2"/>
                    </a:gs>
                  </a:gsLst>
                  <a:lin ang="2700000" scaled="0"/>
                </a:gra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600"/>
              </a:p>
            </p:txBody>
          </p:sp>
          <p:sp>
            <p:nvSpPr>
              <p:cNvPr id="529" name="Forme libre : forme 69">
                <a:extLst>
                  <a:ext uri="{FF2B5EF4-FFF2-40B4-BE49-F238E27FC236}">
                    <a16:creationId xmlns:a16="http://schemas.microsoft.com/office/drawing/2014/main" id="{12237EF1-82FD-4135-B8C9-91A184639CD2}"/>
                  </a:ext>
                </a:extLst>
              </p:cNvPr>
              <p:cNvSpPr/>
              <p:nvPr/>
            </p:nvSpPr>
            <p:spPr>
              <a:xfrm>
                <a:off x="8162457" y="2180395"/>
                <a:ext cx="38100" cy="104775"/>
              </a:xfrm>
              <a:custGeom>
                <a:avLst/>
                <a:gdLst>
                  <a:gd name="connsiteX0" fmla="*/ 14288 w 38100"/>
                  <a:gd name="connsiteY0" fmla="*/ 14288 h 104775"/>
                  <a:gd name="connsiteX1" fmla="*/ 14288 w 38100"/>
                  <a:gd name="connsiteY1" fmla="*/ 91983 h 1047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38100" h="104775">
                    <a:moveTo>
                      <a:pt x="14288" y="14288"/>
                    </a:moveTo>
                    <a:cubicBezTo>
                      <a:pt x="35757" y="35766"/>
                      <a:pt x="35757" y="70514"/>
                      <a:pt x="14288" y="91983"/>
                    </a:cubicBezTo>
                  </a:path>
                </a:pathLst>
              </a:custGeom>
              <a:noFill/>
              <a:ln w="12700" cap="rnd">
                <a:gradFill>
                  <a:gsLst>
                    <a:gs pos="0">
                      <a:schemeClr val="accent1"/>
                    </a:gs>
                    <a:gs pos="100000">
                      <a:schemeClr val="accent2"/>
                    </a:gs>
                  </a:gsLst>
                  <a:lin ang="2700000" scaled="0"/>
                </a:gra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600"/>
              </a:p>
            </p:txBody>
          </p:sp>
          <p:sp>
            <p:nvSpPr>
              <p:cNvPr id="530" name="Forme libre : forme 70">
                <a:extLst>
                  <a:ext uri="{FF2B5EF4-FFF2-40B4-BE49-F238E27FC236}">
                    <a16:creationId xmlns:a16="http://schemas.microsoft.com/office/drawing/2014/main" id="{13F289A9-AB71-462B-804D-7C1DE4E9C473}"/>
                  </a:ext>
                </a:extLst>
              </p:cNvPr>
              <p:cNvSpPr/>
              <p:nvPr/>
            </p:nvSpPr>
            <p:spPr>
              <a:xfrm>
                <a:off x="8146355" y="2258090"/>
                <a:ext cx="38100" cy="104775"/>
              </a:xfrm>
              <a:custGeom>
                <a:avLst/>
                <a:gdLst>
                  <a:gd name="connsiteX0" fmla="*/ 30390 w 38100"/>
                  <a:gd name="connsiteY0" fmla="*/ 91983 h 104775"/>
                  <a:gd name="connsiteX1" fmla="*/ 30390 w 38100"/>
                  <a:gd name="connsiteY1" fmla="*/ 14288 h 1047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38100" h="104775">
                    <a:moveTo>
                      <a:pt x="30390" y="91983"/>
                    </a:moveTo>
                    <a:cubicBezTo>
                      <a:pt x="8920" y="70514"/>
                      <a:pt x="8920" y="35757"/>
                      <a:pt x="30390" y="14288"/>
                    </a:cubicBezTo>
                  </a:path>
                </a:pathLst>
              </a:custGeom>
              <a:noFill/>
              <a:ln w="12700" cap="rnd">
                <a:gradFill>
                  <a:gsLst>
                    <a:gs pos="0">
                      <a:schemeClr val="accent1"/>
                    </a:gs>
                    <a:gs pos="100000">
                      <a:schemeClr val="accent2"/>
                    </a:gs>
                  </a:gsLst>
                  <a:lin ang="2700000" scaled="0"/>
                </a:gra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600"/>
              </a:p>
            </p:txBody>
          </p:sp>
          <p:sp>
            <p:nvSpPr>
              <p:cNvPr id="531" name="Forme libre : forme 71">
                <a:extLst>
                  <a:ext uri="{FF2B5EF4-FFF2-40B4-BE49-F238E27FC236}">
                    <a16:creationId xmlns:a16="http://schemas.microsoft.com/office/drawing/2014/main" id="{D51C5CE0-5CA6-495C-A097-42BC8AC6068D}"/>
                  </a:ext>
                </a:extLst>
              </p:cNvPr>
              <p:cNvSpPr/>
              <p:nvPr/>
            </p:nvSpPr>
            <p:spPr>
              <a:xfrm>
                <a:off x="8154009" y="2002411"/>
                <a:ext cx="85725" cy="66675"/>
              </a:xfrm>
              <a:custGeom>
                <a:avLst/>
                <a:gdLst>
                  <a:gd name="connsiteX0" fmla="*/ 14288 w 85725"/>
                  <a:gd name="connsiteY0" fmla="*/ 15126 h 66675"/>
                  <a:gd name="connsiteX1" fmla="*/ 77895 w 85725"/>
                  <a:gd name="connsiteY1" fmla="*/ 59731 h 666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85725" h="66675">
                    <a:moveTo>
                      <a:pt x="14288" y="15126"/>
                    </a:moveTo>
                    <a:cubicBezTo>
                      <a:pt x="44196" y="9877"/>
                      <a:pt x="72647" y="29823"/>
                      <a:pt x="77895" y="59731"/>
                    </a:cubicBezTo>
                  </a:path>
                </a:pathLst>
              </a:custGeom>
              <a:noFill/>
              <a:ln w="12700" cap="rnd">
                <a:gradFill>
                  <a:gsLst>
                    <a:gs pos="0">
                      <a:schemeClr val="accent1"/>
                    </a:gs>
                    <a:gs pos="100000">
                      <a:schemeClr val="accent2"/>
                    </a:gs>
                  </a:gsLst>
                  <a:lin ang="2700000" scaled="0"/>
                </a:gra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600"/>
              </a:p>
            </p:txBody>
          </p:sp>
          <p:sp>
            <p:nvSpPr>
              <p:cNvPr id="532" name="Forme libre : forme 72">
                <a:extLst>
                  <a:ext uri="{FF2B5EF4-FFF2-40B4-BE49-F238E27FC236}">
                    <a16:creationId xmlns:a16="http://schemas.microsoft.com/office/drawing/2014/main" id="{CE9B1A04-EC26-4A92-A0DD-A483F6FF5F03}"/>
                  </a:ext>
                </a:extLst>
              </p:cNvPr>
              <p:cNvSpPr/>
              <p:nvPr/>
            </p:nvSpPr>
            <p:spPr>
              <a:xfrm>
                <a:off x="8217617" y="2047854"/>
                <a:ext cx="85725" cy="66675"/>
              </a:xfrm>
              <a:custGeom>
                <a:avLst/>
                <a:gdLst>
                  <a:gd name="connsiteX0" fmla="*/ 77905 w 85725"/>
                  <a:gd name="connsiteY0" fmla="*/ 58893 h 66675"/>
                  <a:gd name="connsiteX1" fmla="*/ 14288 w 85725"/>
                  <a:gd name="connsiteY1" fmla="*/ 14288 h 666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85725" h="66675">
                    <a:moveTo>
                      <a:pt x="77905" y="58893"/>
                    </a:moveTo>
                    <a:cubicBezTo>
                      <a:pt x="47996" y="64151"/>
                      <a:pt x="19545" y="44196"/>
                      <a:pt x="14288" y="14288"/>
                    </a:cubicBezTo>
                  </a:path>
                </a:pathLst>
              </a:custGeom>
              <a:noFill/>
              <a:ln w="12700" cap="rnd">
                <a:gradFill>
                  <a:gsLst>
                    <a:gs pos="0">
                      <a:schemeClr val="accent1"/>
                    </a:gs>
                    <a:gs pos="100000">
                      <a:schemeClr val="accent2"/>
                    </a:gs>
                  </a:gsLst>
                  <a:lin ang="2700000" scaled="0"/>
                </a:gra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600"/>
              </a:p>
            </p:txBody>
          </p:sp>
          <p:sp>
            <p:nvSpPr>
              <p:cNvPr id="533" name="Forme libre : forme 73">
                <a:extLst>
                  <a:ext uri="{FF2B5EF4-FFF2-40B4-BE49-F238E27FC236}">
                    <a16:creationId xmlns:a16="http://schemas.microsoft.com/office/drawing/2014/main" id="{BABB764B-0AFF-4DF9-AB77-A6BF2B90010F}"/>
                  </a:ext>
                </a:extLst>
              </p:cNvPr>
              <p:cNvSpPr/>
              <p:nvPr/>
            </p:nvSpPr>
            <p:spPr>
              <a:xfrm>
                <a:off x="7909054" y="2065114"/>
                <a:ext cx="95250" cy="209550"/>
              </a:xfrm>
              <a:custGeom>
                <a:avLst/>
                <a:gdLst>
                  <a:gd name="connsiteX0" fmla="*/ 14288 w 95250"/>
                  <a:gd name="connsiteY0" fmla="*/ 48606 h 209550"/>
                  <a:gd name="connsiteX1" fmla="*/ 51502 w 95250"/>
                  <a:gd name="connsiteY1" fmla="*/ 31442 h 209550"/>
                  <a:gd name="connsiteX2" fmla="*/ 88725 w 95250"/>
                  <a:gd name="connsiteY2" fmla="*/ 14288 h 209550"/>
                  <a:gd name="connsiteX3" fmla="*/ 51502 w 95250"/>
                  <a:gd name="connsiteY3" fmla="*/ 31442 h 209550"/>
                  <a:gd name="connsiteX4" fmla="*/ 54226 w 95250"/>
                  <a:gd name="connsiteY4" fmla="*/ 123034 h 209550"/>
                  <a:gd name="connsiteX5" fmla="*/ 71380 w 95250"/>
                  <a:gd name="connsiteY5" fmla="*/ 160258 h 209550"/>
                  <a:gd name="connsiteX6" fmla="*/ 88535 w 95250"/>
                  <a:gd name="connsiteY6" fmla="*/ 197482 h 209550"/>
                  <a:gd name="connsiteX7" fmla="*/ 71380 w 95250"/>
                  <a:gd name="connsiteY7" fmla="*/ 160258 h 2095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95250" h="209550">
                    <a:moveTo>
                      <a:pt x="14288" y="48606"/>
                    </a:moveTo>
                    <a:cubicBezTo>
                      <a:pt x="19831" y="33576"/>
                      <a:pt x="36481" y="25898"/>
                      <a:pt x="51502" y="31442"/>
                    </a:cubicBezTo>
                    <a:moveTo>
                      <a:pt x="88725" y="14288"/>
                    </a:moveTo>
                    <a:cubicBezTo>
                      <a:pt x="83182" y="29318"/>
                      <a:pt x="66532" y="36995"/>
                      <a:pt x="51502" y="31442"/>
                    </a:cubicBezTo>
                    <a:moveTo>
                      <a:pt x="54226" y="123034"/>
                    </a:moveTo>
                    <a:cubicBezTo>
                      <a:pt x="69247" y="128578"/>
                      <a:pt x="76924" y="145228"/>
                      <a:pt x="71380" y="160258"/>
                    </a:cubicBezTo>
                    <a:moveTo>
                      <a:pt x="88535" y="197482"/>
                    </a:moveTo>
                    <a:cubicBezTo>
                      <a:pt x="73504" y="191929"/>
                      <a:pt x="65837" y="175289"/>
                      <a:pt x="71380" y="160258"/>
                    </a:cubicBezTo>
                  </a:path>
                </a:pathLst>
              </a:custGeom>
              <a:noFill/>
              <a:ln w="12700" cap="rnd">
                <a:gradFill>
                  <a:gsLst>
                    <a:gs pos="0">
                      <a:schemeClr val="accent1"/>
                    </a:gs>
                    <a:gs pos="100000">
                      <a:schemeClr val="accent2"/>
                    </a:gs>
                  </a:gsLst>
                  <a:lin ang="2700000" scaled="0"/>
                </a:gra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600"/>
              </a:p>
            </p:txBody>
          </p:sp>
        </p:grpSp>
        <p:sp>
          <p:nvSpPr>
            <p:cNvPr id="518" name="Rectangle 517">
              <a:extLst>
                <a:ext uri="{FF2B5EF4-FFF2-40B4-BE49-F238E27FC236}">
                  <a16:creationId xmlns:a16="http://schemas.microsoft.com/office/drawing/2014/main" id="{60AD6B3C-C662-4334-8699-327420AA53D6}"/>
                </a:ext>
              </a:extLst>
            </p:cNvPr>
            <p:cNvSpPr/>
            <p:nvPr/>
          </p:nvSpPr>
          <p:spPr>
            <a:xfrm>
              <a:off x="9552306" y="2197714"/>
              <a:ext cx="1327148" cy="56240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/>
              <a:r>
                <a:rPr lang="en-US" sz="1200" dirty="0">
                  <a:gradFill>
                    <a:gsLst>
                      <a:gs pos="0">
                        <a:schemeClr val="accent1"/>
                      </a:gs>
                      <a:gs pos="100000">
                        <a:srgbClr val="2070B7"/>
                      </a:gs>
                    </a:gsLst>
                    <a:lin ang="2700000" scaled="0"/>
                  </a:gradFill>
                  <a:ea typeface="Open Sans" panose="020B0606030504020204" pitchFamily="34" charset="0"/>
                  <a:cs typeface="Open Sans" panose="020B0606030504020204" pitchFamily="34" charset="0"/>
                </a:rPr>
                <a:t>CX Business Consulting</a:t>
              </a:r>
            </a:p>
          </p:txBody>
        </p:sp>
      </p:grpSp>
      <p:grpSp>
        <p:nvGrpSpPr>
          <p:cNvPr id="553" name="Group 552">
            <a:extLst>
              <a:ext uri="{FF2B5EF4-FFF2-40B4-BE49-F238E27FC236}">
                <a16:creationId xmlns:a16="http://schemas.microsoft.com/office/drawing/2014/main" id="{B8F75C9B-C9AD-461A-B594-6799CA14E7DF}"/>
              </a:ext>
            </a:extLst>
          </p:cNvPr>
          <p:cNvGrpSpPr/>
          <p:nvPr/>
        </p:nvGrpSpPr>
        <p:grpSpPr>
          <a:xfrm>
            <a:off x="2300163" y="2096250"/>
            <a:ext cx="1625350" cy="1182073"/>
            <a:chOff x="5122249" y="1115868"/>
            <a:chExt cx="1980000" cy="1440000"/>
          </a:xfrm>
        </p:grpSpPr>
        <p:sp>
          <p:nvSpPr>
            <p:cNvPr id="554" name="Rectangle 553">
              <a:extLst>
                <a:ext uri="{FF2B5EF4-FFF2-40B4-BE49-F238E27FC236}">
                  <a16:creationId xmlns:a16="http://schemas.microsoft.com/office/drawing/2014/main" id="{1D7A171B-0025-456C-A19E-9814DB7BC501}"/>
                </a:ext>
              </a:extLst>
            </p:cNvPr>
            <p:cNvSpPr/>
            <p:nvPr/>
          </p:nvSpPr>
          <p:spPr>
            <a:xfrm>
              <a:off x="5122249" y="1115868"/>
              <a:ext cx="1980000" cy="144000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>
              <a:outerShdw blurRad="317500" dir="5400000" algn="t" rotWithShape="0">
                <a:prstClr val="black">
                  <a:alpha val="1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600" dirty="0"/>
            </a:p>
          </p:txBody>
        </p:sp>
        <p:sp>
          <p:nvSpPr>
            <p:cNvPr id="555" name="Rectangle 554">
              <a:extLst>
                <a:ext uri="{FF2B5EF4-FFF2-40B4-BE49-F238E27FC236}">
                  <a16:creationId xmlns:a16="http://schemas.microsoft.com/office/drawing/2014/main" id="{365634B8-50DD-43A7-95E6-BFE7B4CC4058}"/>
                </a:ext>
              </a:extLst>
            </p:cNvPr>
            <p:cNvSpPr/>
            <p:nvPr/>
          </p:nvSpPr>
          <p:spPr>
            <a:xfrm>
              <a:off x="5335905" y="1852239"/>
              <a:ext cx="1559780" cy="56240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/>
              <a:r>
                <a:rPr lang="en-US" sz="1200" dirty="0">
                  <a:gradFill>
                    <a:gsLst>
                      <a:gs pos="0">
                        <a:schemeClr val="accent1"/>
                      </a:gs>
                      <a:gs pos="100000">
                        <a:srgbClr val="2070B7"/>
                      </a:gs>
                    </a:gsLst>
                    <a:lin ang="2700000" scaled="0"/>
                  </a:gradFill>
                  <a:ea typeface="Open Sans" panose="020B0606030504020204" pitchFamily="34" charset="0"/>
                  <a:cs typeface="Open Sans" panose="020B0606030504020204" pitchFamily="34" charset="0"/>
                </a:rPr>
                <a:t>CRM implementation</a:t>
              </a:r>
            </a:p>
          </p:txBody>
        </p:sp>
        <p:pic>
          <p:nvPicPr>
            <p:cNvPr id="556" name="Picture 6" descr="RÃ©sultat de recherche d'images pour &quot;Dynamics 365 icon&quot;">
              <a:extLst>
                <a:ext uri="{FF2B5EF4-FFF2-40B4-BE49-F238E27FC236}">
                  <a16:creationId xmlns:a16="http://schemas.microsoft.com/office/drawing/2014/main" id="{32782EC9-02DD-4A4D-9789-0E084E62F22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 cstate="screen">
              <a:duotone>
                <a:schemeClr val="accent1">
                  <a:shade val="45000"/>
                  <a:satMod val="135000"/>
                </a:schemeClr>
                <a:prstClr val="white"/>
              </a:duotone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781101" y="1234442"/>
              <a:ext cx="690986" cy="690986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grpSp>
        <p:nvGrpSpPr>
          <p:cNvPr id="573" name="Groupe 44">
            <a:extLst>
              <a:ext uri="{FF2B5EF4-FFF2-40B4-BE49-F238E27FC236}">
                <a16:creationId xmlns:a16="http://schemas.microsoft.com/office/drawing/2014/main" id="{994F6D0A-FB5C-4D26-AE71-9D0C23259B89}"/>
              </a:ext>
            </a:extLst>
          </p:cNvPr>
          <p:cNvGrpSpPr/>
          <p:nvPr/>
        </p:nvGrpSpPr>
        <p:grpSpPr>
          <a:xfrm>
            <a:off x="2300163" y="3485299"/>
            <a:ext cx="1625350" cy="1182073"/>
            <a:chOff x="4770722" y="3009249"/>
            <a:chExt cx="1980000" cy="1440000"/>
          </a:xfrm>
        </p:grpSpPr>
        <p:sp>
          <p:nvSpPr>
            <p:cNvPr id="574" name="Rectangle 573">
              <a:extLst>
                <a:ext uri="{FF2B5EF4-FFF2-40B4-BE49-F238E27FC236}">
                  <a16:creationId xmlns:a16="http://schemas.microsoft.com/office/drawing/2014/main" id="{12C2F1FD-16F7-4216-A271-743937E8F75A}"/>
                </a:ext>
              </a:extLst>
            </p:cNvPr>
            <p:cNvSpPr/>
            <p:nvPr/>
          </p:nvSpPr>
          <p:spPr>
            <a:xfrm>
              <a:off x="4770722" y="3009249"/>
              <a:ext cx="1980000" cy="144000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>
              <a:outerShdw blurRad="317500" dir="5400000" algn="t" rotWithShape="0">
                <a:prstClr val="black">
                  <a:alpha val="1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sz="1600" dirty="0"/>
            </a:p>
          </p:txBody>
        </p:sp>
        <p:pic>
          <p:nvPicPr>
            <p:cNvPr id="575" name="Picture 36">
              <a:extLst>
                <a:ext uri="{FF2B5EF4-FFF2-40B4-BE49-F238E27FC236}">
                  <a16:creationId xmlns:a16="http://schemas.microsoft.com/office/drawing/2014/main" id="{D75988E4-397D-4B71-A160-6D542D27524B}"/>
                </a:ext>
              </a:extLst>
            </p:cNvPr>
            <p:cNvPicPr>
              <a:picLocks noChangeAspect="1"/>
            </p:cNvPicPr>
            <p:nvPr/>
          </p:nvPicPr>
          <p:blipFill>
            <a:blip r:embed="rId5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5117599" y="3353606"/>
              <a:ext cx="1286247" cy="751286"/>
            </a:xfrm>
            <a:prstGeom prst="rect">
              <a:avLst/>
            </a:prstGeom>
          </p:spPr>
        </p:pic>
      </p:grpSp>
      <p:grpSp>
        <p:nvGrpSpPr>
          <p:cNvPr id="576" name="Groupe 41">
            <a:extLst>
              <a:ext uri="{FF2B5EF4-FFF2-40B4-BE49-F238E27FC236}">
                <a16:creationId xmlns:a16="http://schemas.microsoft.com/office/drawing/2014/main" id="{C5FD79A3-90E8-4754-BC24-72B1ED6EF662}"/>
              </a:ext>
            </a:extLst>
          </p:cNvPr>
          <p:cNvGrpSpPr/>
          <p:nvPr/>
        </p:nvGrpSpPr>
        <p:grpSpPr>
          <a:xfrm>
            <a:off x="4295398" y="2096250"/>
            <a:ext cx="1625350" cy="1182073"/>
            <a:chOff x="9200482" y="2998032"/>
            <a:chExt cx="1980000" cy="1440000"/>
          </a:xfrm>
        </p:grpSpPr>
        <p:sp>
          <p:nvSpPr>
            <p:cNvPr id="577" name="Rectangle 576">
              <a:extLst>
                <a:ext uri="{FF2B5EF4-FFF2-40B4-BE49-F238E27FC236}">
                  <a16:creationId xmlns:a16="http://schemas.microsoft.com/office/drawing/2014/main" id="{1BEB1988-8496-40AD-B0E2-120D019EF512}"/>
                </a:ext>
              </a:extLst>
            </p:cNvPr>
            <p:cNvSpPr/>
            <p:nvPr/>
          </p:nvSpPr>
          <p:spPr>
            <a:xfrm>
              <a:off x="9200482" y="2998032"/>
              <a:ext cx="1980000" cy="144000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>
              <a:outerShdw blurRad="317500" dir="5400000" algn="t" rotWithShape="0">
                <a:prstClr val="black">
                  <a:alpha val="1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sz="1600" dirty="0"/>
            </a:p>
          </p:txBody>
        </p:sp>
        <p:pic>
          <p:nvPicPr>
            <p:cNvPr id="578" name="Picture 42">
              <a:extLst>
                <a:ext uri="{FF2B5EF4-FFF2-40B4-BE49-F238E27FC236}">
                  <a16:creationId xmlns:a16="http://schemas.microsoft.com/office/drawing/2014/main" id="{D08B6896-7774-42DB-B1EA-0F4650339087}"/>
                </a:ext>
              </a:extLst>
            </p:cNvPr>
            <p:cNvPicPr>
              <a:picLocks noChangeAspect="1"/>
            </p:cNvPicPr>
            <p:nvPr/>
          </p:nvPicPr>
          <p:blipFill>
            <a:blip r:embed="rId6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9637866" y="3390924"/>
              <a:ext cx="1308432" cy="654216"/>
            </a:xfrm>
            <a:prstGeom prst="rect">
              <a:avLst/>
            </a:prstGeom>
          </p:spPr>
        </p:pic>
      </p:grpSp>
      <p:grpSp>
        <p:nvGrpSpPr>
          <p:cNvPr id="10" name="Group 9">
            <a:extLst>
              <a:ext uri="{FF2B5EF4-FFF2-40B4-BE49-F238E27FC236}">
                <a16:creationId xmlns:a16="http://schemas.microsoft.com/office/drawing/2014/main" id="{AB87A1ED-5F30-402F-B309-563C6B074253}"/>
              </a:ext>
            </a:extLst>
          </p:cNvPr>
          <p:cNvGrpSpPr/>
          <p:nvPr/>
        </p:nvGrpSpPr>
        <p:grpSpPr>
          <a:xfrm>
            <a:off x="6290633" y="2102342"/>
            <a:ext cx="1625350" cy="1182073"/>
            <a:chOff x="7422326" y="3682150"/>
            <a:chExt cx="1980000" cy="1440000"/>
          </a:xfrm>
        </p:grpSpPr>
        <p:sp>
          <p:nvSpPr>
            <p:cNvPr id="451" name="Rectangle 450">
              <a:extLst>
                <a:ext uri="{FF2B5EF4-FFF2-40B4-BE49-F238E27FC236}">
                  <a16:creationId xmlns:a16="http://schemas.microsoft.com/office/drawing/2014/main" id="{66637F57-6BCE-4CFF-94D8-1988B6180411}"/>
                </a:ext>
              </a:extLst>
            </p:cNvPr>
            <p:cNvSpPr/>
            <p:nvPr/>
          </p:nvSpPr>
          <p:spPr>
            <a:xfrm>
              <a:off x="7422326" y="3682150"/>
              <a:ext cx="1980000" cy="144000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>
              <a:outerShdw blurRad="317500" dir="5400000" algn="t" rotWithShape="0">
                <a:prstClr val="black">
                  <a:alpha val="1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600" dirty="0"/>
            </a:p>
          </p:txBody>
        </p:sp>
        <p:sp>
          <p:nvSpPr>
            <p:cNvPr id="453" name="Rectangle 452">
              <a:extLst>
                <a:ext uri="{FF2B5EF4-FFF2-40B4-BE49-F238E27FC236}">
                  <a16:creationId xmlns:a16="http://schemas.microsoft.com/office/drawing/2014/main" id="{EEFE6EFA-3654-4275-92FF-4580586E0BAD}"/>
                </a:ext>
              </a:extLst>
            </p:cNvPr>
            <p:cNvSpPr/>
            <p:nvPr/>
          </p:nvSpPr>
          <p:spPr>
            <a:xfrm>
              <a:off x="7748752" y="4426346"/>
              <a:ext cx="1327148" cy="56240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/>
              <a:r>
                <a:rPr lang="en-US" sz="1200" dirty="0">
                  <a:gradFill>
                    <a:gsLst>
                      <a:gs pos="0">
                        <a:schemeClr val="accent1"/>
                      </a:gs>
                      <a:gs pos="100000">
                        <a:srgbClr val="2070B7"/>
                      </a:gs>
                    </a:gsLst>
                    <a:lin ang="2700000" scaled="0"/>
                  </a:gradFill>
                  <a:ea typeface="Open Sans" panose="020B0606030504020204" pitchFamily="34" charset="0"/>
                  <a:cs typeface="Open Sans" panose="020B0606030504020204" pitchFamily="34" charset="0"/>
                </a:rPr>
                <a:t>Digital Marketing</a:t>
              </a:r>
            </a:p>
          </p:txBody>
        </p:sp>
        <p:pic>
          <p:nvPicPr>
            <p:cNvPr id="8194" name="Picture 2" descr="RÃ©sultat de recherche d'images pour &quot;social engagement icon blue&quot;">
              <a:extLst>
                <a:ext uri="{FF2B5EF4-FFF2-40B4-BE49-F238E27FC236}">
                  <a16:creationId xmlns:a16="http://schemas.microsoft.com/office/drawing/2014/main" id="{470D06F3-C689-4168-B24B-26E05740E5E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150943" y="3859682"/>
              <a:ext cx="509501" cy="50950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grpSp>
        <p:nvGrpSpPr>
          <p:cNvPr id="17" name="Group 16">
            <a:extLst>
              <a:ext uri="{FF2B5EF4-FFF2-40B4-BE49-F238E27FC236}">
                <a16:creationId xmlns:a16="http://schemas.microsoft.com/office/drawing/2014/main" id="{22C747D7-DBD8-44DA-87B0-27F4D2054810}"/>
              </a:ext>
            </a:extLst>
          </p:cNvPr>
          <p:cNvGrpSpPr/>
          <p:nvPr/>
        </p:nvGrpSpPr>
        <p:grpSpPr>
          <a:xfrm>
            <a:off x="8285868" y="2102342"/>
            <a:ext cx="1625350" cy="1182073"/>
            <a:chOff x="9745230" y="3585117"/>
            <a:chExt cx="1980000" cy="1440000"/>
          </a:xfrm>
        </p:grpSpPr>
        <p:sp>
          <p:nvSpPr>
            <p:cNvPr id="584" name="Rectangle 583">
              <a:extLst>
                <a:ext uri="{FF2B5EF4-FFF2-40B4-BE49-F238E27FC236}">
                  <a16:creationId xmlns:a16="http://schemas.microsoft.com/office/drawing/2014/main" id="{603EEAC5-20EE-407B-BD9A-16BE34299F94}"/>
                </a:ext>
              </a:extLst>
            </p:cNvPr>
            <p:cNvSpPr/>
            <p:nvPr/>
          </p:nvSpPr>
          <p:spPr>
            <a:xfrm>
              <a:off x="9745230" y="3585117"/>
              <a:ext cx="1980000" cy="144000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>
              <a:outerShdw blurRad="317500" dir="5400000" algn="t" rotWithShape="0">
                <a:prstClr val="black">
                  <a:alpha val="1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600"/>
            </a:p>
          </p:txBody>
        </p:sp>
        <p:sp>
          <p:nvSpPr>
            <p:cNvPr id="586" name="Rectangle 585">
              <a:extLst>
                <a:ext uri="{FF2B5EF4-FFF2-40B4-BE49-F238E27FC236}">
                  <a16:creationId xmlns:a16="http://schemas.microsoft.com/office/drawing/2014/main" id="{A5DE73F0-844E-40E5-AE8B-90996E5CD23F}"/>
                </a:ext>
              </a:extLst>
            </p:cNvPr>
            <p:cNvSpPr/>
            <p:nvPr/>
          </p:nvSpPr>
          <p:spPr>
            <a:xfrm>
              <a:off x="9892420" y="4340493"/>
              <a:ext cx="1699966" cy="56240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/>
              <a:r>
                <a:rPr lang="en-US" sz="1200" dirty="0">
                  <a:gradFill>
                    <a:gsLst>
                      <a:gs pos="0">
                        <a:schemeClr val="accent1"/>
                      </a:gs>
                      <a:gs pos="100000">
                        <a:srgbClr val="2070B7"/>
                      </a:gs>
                    </a:gsLst>
                    <a:lin ang="2700000" scaled="0"/>
                  </a:gradFill>
                  <a:ea typeface="Open Sans" panose="020B0606030504020204" pitchFamily="34" charset="0"/>
                  <a:cs typeface="Open Sans" panose="020B0606030504020204" pitchFamily="34" charset="0"/>
                </a:rPr>
                <a:t>Customer Journey Mapping</a:t>
              </a:r>
            </a:p>
          </p:txBody>
        </p:sp>
        <p:pic>
          <p:nvPicPr>
            <p:cNvPr id="602" name="Picture 601">
              <a:extLst>
                <a:ext uri="{FF2B5EF4-FFF2-40B4-BE49-F238E27FC236}">
                  <a16:creationId xmlns:a16="http://schemas.microsoft.com/office/drawing/2014/main" id="{E39AF90D-D31B-4975-AF50-B53B1DA48BCE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8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10270876" y="3923738"/>
              <a:ext cx="928707" cy="339987"/>
            </a:xfrm>
            <a:prstGeom prst="rect">
              <a:avLst/>
            </a:prstGeom>
          </p:spPr>
        </p:pic>
      </p:grpSp>
      <p:grpSp>
        <p:nvGrpSpPr>
          <p:cNvPr id="11" name="Group 10">
            <a:extLst>
              <a:ext uri="{FF2B5EF4-FFF2-40B4-BE49-F238E27FC236}">
                <a16:creationId xmlns:a16="http://schemas.microsoft.com/office/drawing/2014/main" id="{D2BD6254-500B-4A1B-BC19-63AE649AE1C8}"/>
              </a:ext>
            </a:extLst>
          </p:cNvPr>
          <p:cNvGrpSpPr/>
          <p:nvPr/>
        </p:nvGrpSpPr>
        <p:grpSpPr>
          <a:xfrm>
            <a:off x="6285188" y="3488799"/>
            <a:ext cx="1625350" cy="1182073"/>
            <a:chOff x="6513242" y="5176538"/>
            <a:chExt cx="1980000" cy="1440000"/>
          </a:xfrm>
        </p:grpSpPr>
        <p:sp>
          <p:nvSpPr>
            <p:cNvPr id="559" name="Rectangle 558">
              <a:extLst>
                <a:ext uri="{FF2B5EF4-FFF2-40B4-BE49-F238E27FC236}">
                  <a16:creationId xmlns:a16="http://schemas.microsoft.com/office/drawing/2014/main" id="{9C78F837-42F0-41DE-BAA7-434648A34FBC}"/>
                </a:ext>
              </a:extLst>
            </p:cNvPr>
            <p:cNvSpPr/>
            <p:nvPr/>
          </p:nvSpPr>
          <p:spPr>
            <a:xfrm>
              <a:off x="6513242" y="5176538"/>
              <a:ext cx="1980000" cy="144000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>
              <a:outerShdw blurRad="317500" dir="5400000" algn="t" rotWithShape="0">
                <a:prstClr val="black">
                  <a:alpha val="1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600" dirty="0"/>
            </a:p>
          </p:txBody>
        </p:sp>
        <p:sp>
          <p:nvSpPr>
            <p:cNvPr id="561" name="Rectangle 560">
              <a:extLst>
                <a:ext uri="{FF2B5EF4-FFF2-40B4-BE49-F238E27FC236}">
                  <a16:creationId xmlns:a16="http://schemas.microsoft.com/office/drawing/2014/main" id="{F5568699-4795-4AE0-A718-74FEA51676BD}"/>
                </a:ext>
              </a:extLst>
            </p:cNvPr>
            <p:cNvSpPr/>
            <p:nvPr/>
          </p:nvSpPr>
          <p:spPr>
            <a:xfrm>
              <a:off x="6839668" y="5920734"/>
              <a:ext cx="1327148" cy="33744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/>
              <a:r>
                <a:rPr lang="en-US" sz="1200" dirty="0">
                  <a:gradFill>
                    <a:gsLst>
                      <a:gs pos="0">
                        <a:schemeClr val="accent1"/>
                      </a:gs>
                      <a:gs pos="100000">
                        <a:srgbClr val="2070B7"/>
                      </a:gs>
                    </a:gsLst>
                    <a:lin ang="2700000" scaled="0"/>
                  </a:gradFill>
                  <a:ea typeface="Open Sans" panose="020B0606030504020204" pitchFamily="34" charset="0"/>
                  <a:cs typeface="Open Sans" panose="020B0606030504020204" pitchFamily="34" charset="0"/>
                </a:rPr>
                <a:t>Survey Tools</a:t>
              </a:r>
            </a:p>
          </p:txBody>
        </p:sp>
        <p:pic>
          <p:nvPicPr>
            <p:cNvPr id="5122" name="Picture 2" descr="Image result for survey blue icon">
              <a:extLst>
                <a:ext uri="{FF2B5EF4-FFF2-40B4-BE49-F238E27FC236}">
                  <a16:creationId xmlns:a16="http://schemas.microsoft.com/office/drawing/2014/main" id="{F97FD026-8599-4325-B59E-A895F828998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9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175967" y="5291176"/>
              <a:ext cx="641284" cy="641284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sp>
        <p:nvSpPr>
          <p:cNvPr id="164" name="ZoneTexte 36">
            <a:extLst>
              <a:ext uri="{FF2B5EF4-FFF2-40B4-BE49-F238E27FC236}">
                <a16:creationId xmlns:a16="http://schemas.microsoft.com/office/drawing/2014/main" id="{100D794E-0361-4099-BD13-99064C2F7A5B}"/>
              </a:ext>
            </a:extLst>
          </p:cNvPr>
          <p:cNvSpPr txBox="1"/>
          <p:nvPr/>
        </p:nvSpPr>
        <p:spPr>
          <a:xfrm>
            <a:off x="342620" y="1610751"/>
            <a:ext cx="162535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400" spc="300" dirty="0">
                <a:gradFill>
                  <a:gsLst>
                    <a:gs pos="0">
                      <a:schemeClr val="accent1"/>
                    </a:gs>
                    <a:gs pos="100000">
                      <a:srgbClr val="2070B7"/>
                    </a:gs>
                  </a:gsLst>
                  <a:lin ang="2700000" scaled="0"/>
                </a:gradFill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Advisory</a:t>
            </a:r>
          </a:p>
        </p:txBody>
      </p:sp>
      <p:sp>
        <p:nvSpPr>
          <p:cNvPr id="165" name="ZoneTexte 36">
            <a:extLst>
              <a:ext uri="{FF2B5EF4-FFF2-40B4-BE49-F238E27FC236}">
                <a16:creationId xmlns:a16="http://schemas.microsoft.com/office/drawing/2014/main" id="{A3ED7D71-2F3C-4AC7-A287-6B718D6B36E2}"/>
              </a:ext>
            </a:extLst>
          </p:cNvPr>
          <p:cNvSpPr txBox="1"/>
          <p:nvPr/>
        </p:nvSpPr>
        <p:spPr>
          <a:xfrm>
            <a:off x="2323252" y="1610751"/>
            <a:ext cx="162535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400" spc="300" dirty="0">
                <a:gradFill>
                  <a:gsLst>
                    <a:gs pos="0">
                      <a:schemeClr val="accent1"/>
                    </a:gs>
                    <a:gs pos="100000">
                      <a:srgbClr val="2070B7"/>
                    </a:gs>
                  </a:gsLst>
                  <a:lin ang="2700000" scaled="0"/>
                </a:gradFill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Tools</a:t>
            </a:r>
          </a:p>
        </p:txBody>
      </p:sp>
      <p:sp>
        <p:nvSpPr>
          <p:cNvPr id="166" name="ZoneTexte 36">
            <a:extLst>
              <a:ext uri="{FF2B5EF4-FFF2-40B4-BE49-F238E27FC236}">
                <a16:creationId xmlns:a16="http://schemas.microsoft.com/office/drawing/2014/main" id="{DD691F53-2C88-4D73-A1D2-100F14DC376C}"/>
              </a:ext>
            </a:extLst>
          </p:cNvPr>
          <p:cNvSpPr txBox="1"/>
          <p:nvPr/>
        </p:nvSpPr>
        <p:spPr>
          <a:xfrm>
            <a:off x="6284516" y="1610751"/>
            <a:ext cx="162535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400" spc="300" dirty="0" err="1">
                <a:gradFill>
                  <a:gsLst>
                    <a:gs pos="0">
                      <a:schemeClr val="accent1"/>
                    </a:gs>
                    <a:gs pos="100000">
                      <a:srgbClr val="2070B7"/>
                    </a:gs>
                  </a:gsLst>
                  <a:lin ang="2700000" scaled="0"/>
                </a:gradFill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Listening</a:t>
            </a:r>
            <a:endParaRPr lang="fr-FR" sz="1400" spc="300" dirty="0">
              <a:gradFill>
                <a:gsLst>
                  <a:gs pos="0">
                    <a:schemeClr val="accent1"/>
                  </a:gs>
                  <a:gs pos="100000">
                    <a:srgbClr val="2070B7"/>
                  </a:gs>
                </a:gsLst>
                <a:lin ang="2700000" scaled="0"/>
              </a:gradFill>
              <a:latin typeface="+mj-lt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167" name="ZoneTexte 36">
            <a:extLst>
              <a:ext uri="{FF2B5EF4-FFF2-40B4-BE49-F238E27FC236}">
                <a16:creationId xmlns:a16="http://schemas.microsoft.com/office/drawing/2014/main" id="{A9590C31-0F6E-4A58-8856-C78C8A699293}"/>
              </a:ext>
            </a:extLst>
          </p:cNvPr>
          <p:cNvSpPr txBox="1"/>
          <p:nvPr/>
        </p:nvSpPr>
        <p:spPr>
          <a:xfrm>
            <a:off x="4303884" y="1610751"/>
            <a:ext cx="162535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400" spc="300" dirty="0">
                <a:gradFill>
                  <a:gsLst>
                    <a:gs pos="0">
                      <a:schemeClr val="accent1"/>
                    </a:gs>
                    <a:gs pos="100000">
                      <a:srgbClr val="2070B7"/>
                    </a:gs>
                  </a:gsLst>
                  <a:lin ang="2700000" scaled="0"/>
                </a:gradFill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Compliance</a:t>
            </a:r>
          </a:p>
        </p:txBody>
      </p:sp>
      <p:sp>
        <p:nvSpPr>
          <p:cNvPr id="168" name="ZoneTexte 36">
            <a:extLst>
              <a:ext uri="{FF2B5EF4-FFF2-40B4-BE49-F238E27FC236}">
                <a16:creationId xmlns:a16="http://schemas.microsoft.com/office/drawing/2014/main" id="{EAB443AF-571D-43E2-A0F7-044C4380AEC3}"/>
              </a:ext>
            </a:extLst>
          </p:cNvPr>
          <p:cNvSpPr txBox="1"/>
          <p:nvPr/>
        </p:nvSpPr>
        <p:spPr>
          <a:xfrm>
            <a:off x="8265148" y="1610751"/>
            <a:ext cx="162535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400" spc="300" dirty="0">
                <a:gradFill>
                  <a:gsLst>
                    <a:gs pos="0">
                      <a:schemeClr val="accent1"/>
                    </a:gs>
                    <a:gs pos="100000">
                      <a:srgbClr val="2070B7"/>
                    </a:gs>
                  </a:gsLst>
                  <a:lin ang="2700000" scaled="0"/>
                </a:gradFill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Mapping</a:t>
            </a:r>
          </a:p>
        </p:txBody>
      </p:sp>
      <p:sp>
        <p:nvSpPr>
          <p:cNvPr id="169" name="ZoneTexte 36">
            <a:extLst>
              <a:ext uri="{FF2B5EF4-FFF2-40B4-BE49-F238E27FC236}">
                <a16:creationId xmlns:a16="http://schemas.microsoft.com/office/drawing/2014/main" id="{A1EFF8F1-6ABB-46E7-A508-717B332B74AF}"/>
              </a:ext>
            </a:extLst>
          </p:cNvPr>
          <p:cNvSpPr txBox="1"/>
          <p:nvPr/>
        </p:nvSpPr>
        <p:spPr>
          <a:xfrm>
            <a:off x="10245780" y="1610751"/>
            <a:ext cx="162535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400" spc="300" dirty="0">
                <a:gradFill>
                  <a:gsLst>
                    <a:gs pos="0">
                      <a:schemeClr val="accent1"/>
                    </a:gs>
                    <a:gs pos="100000">
                      <a:srgbClr val="2070B7"/>
                    </a:gs>
                  </a:gsLst>
                  <a:lin ang="2700000" scaled="0"/>
                </a:gradFill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Learning</a:t>
            </a:r>
          </a:p>
        </p:txBody>
      </p:sp>
      <mc:AlternateContent xmlns:mc="http://schemas.openxmlformats.org/markup-compatibility/2006">
        <mc:Choice xmlns:pslz="http://schemas.microsoft.com/office/powerpoint/2016/slidezoom" xmlns="" Requires="pslz">
          <p:graphicFrame>
            <p:nvGraphicFramePr>
              <p:cNvPr id="16" name="Slide Zoom 15">
                <a:extLst>
                  <a:ext uri="{FF2B5EF4-FFF2-40B4-BE49-F238E27FC236}">
                    <a16:creationId xmlns:a16="http://schemas.microsoft.com/office/drawing/2014/main" id="{71B0DEDC-A748-40C5-9DB9-B5288F3B0F96}"/>
                  </a:ext>
                </a:extLst>
              </p:cNvPr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3191845811"/>
                  </p:ext>
                </p:extLst>
              </p:nvPr>
            </p:nvGraphicFramePr>
            <p:xfrm>
              <a:off x="1949044" y="4961087"/>
              <a:ext cx="2341335" cy="1317001"/>
            </p:xfrm>
            <a:graphic>
              <a:graphicData uri="http://schemas.microsoft.com/office/powerpoint/2016/slidezoom">
                <pslz:sldZm>
                  <pslz:sldZmObj sldId="467" cId="961399883">
                    <pslz:zmPr id="{3BE811A9-EE35-421F-B0BA-CE3C7CEC1A0C}" returnToParent="0" transitionDur="1000">
                      <p166:blipFill xmlns:p166="http://schemas.microsoft.com/office/powerpoint/2016/6/main">
                        <a:blip r:embed="rId10"/>
                        <a:stretch>
                          <a:fillRect/>
                        </a:stretch>
                      </p166:blipFill>
                      <p166:spPr xmlns:p166="http://schemas.microsoft.com/office/powerpoint/2016/6/main">
                        <a:xfrm>
                          <a:off x="0" y="0"/>
                          <a:ext cx="2341335" cy="1317001"/>
                        </a:xfrm>
                        <a:prstGeom prst="rect">
                          <a:avLst/>
                        </a:prstGeom>
                        <a:ln w="3175">
                          <a:solidFill>
                            <a:prstClr val="ltGray"/>
                          </a:solidFill>
                        </a:ln>
                      </p166:spPr>
                    </pslz:zmPr>
                  </pslz:sldZmObj>
                </pslz:sldZm>
              </a:graphicData>
            </a:graphic>
          </p:graphicFrame>
        </mc:Choice>
        <mc:Fallback>
          <p:pic>
            <p:nvPicPr>
              <p:cNvPr id="16" name="Slide Zoom 15">
                <a:hlinkClick r:id="rId11" action="ppaction://hlinksldjump"/>
                <a:extLst>
                  <a:ext uri="{FF2B5EF4-FFF2-40B4-BE49-F238E27FC236}">
                    <a16:creationId xmlns:a16="http://schemas.microsoft.com/office/drawing/2014/main" id="{71B0DEDC-A748-40C5-9DB9-B5288F3B0F96}"/>
                  </a:ext>
                </a:extLst>
              </p:cNvPr>
              <p:cNvPicPr>
                <a:picLocks noGrp="1" noRot="1" noChangeAspect="1" noMove="1" noResize="1" noEditPoints="1" noAdjustHandles="1" noChangeArrowheads="1" noChangeShapeType="1"/>
              </p:cNvPicPr>
              <p:nvPr/>
            </p:nvPicPr>
            <p:blipFill>
              <a:blip r:embed="rId12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tretch>
                <a:fillRect/>
              </a:stretch>
            </p:blipFill>
            <p:spPr>
              <a:xfrm>
                <a:off x="1949044" y="4961087"/>
                <a:ext cx="2341335" cy="1317001"/>
              </a:xfrm>
              <a:prstGeom prst="rect">
                <a:avLst/>
              </a:prstGeom>
              <a:ln w="3175">
                <a:solidFill>
                  <a:prstClr val="ltGray"/>
                </a:solidFill>
              </a:ln>
            </p:spPr>
          </p:pic>
        </mc:Fallback>
      </mc:AlternateContent>
      <mc:AlternateContent xmlns:mc="http://schemas.openxmlformats.org/markup-compatibility/2006">
        <mc:Choice xmlns:pslz="http://schemas.microsoft.com/office/powerpoint/2016/slidezoom" xmlns="" Requires="pslz">
          <p:graphicFrame>
            <p:nvGraphicFramePr>
              <p:cNvPr id="20" name="Slide Zoom 19">
                <a:extLst>
                  <a:ext uri="{FF2B5EF4-FFF2-40B4-BE49-F238E27FC236}">
                    <a16:creationId xmlns:a16="http://schemas.microsoft.com/office/drawing/2014/main" id="{C46C6B89-47A0-4E7A-90FD-531212DB9A2E}"/>
                  </a:ext>
                </a:extLst>
              </p:cNvPr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3696938215"/>
                  </p:ext>
                </p:extLst>
              </p:nvPr>
            </p:nvGraphicFramePr>
            <p:xfrm>
              <a:off x="7460834" y="4976671"/>
              <a:ext cx="2341335" cy="1317001"/>
            </p:xfrm>
            <a:graphic>
              <a:graphicData uri="http://schemas.microsoft.com/office/powerpoint/2016/slidezoom">
                <pslz:sldZm>
                  <pslz:sldZmObj sldId="874" cId="3226200277">
                    <pslz:zmPr id="{F2014A6F-9AAA-4210-895D-F0B329C4E805}" returnToParent="0" transitionDur="1000">
                      <p166:blipFill xmlns:p166="http://schemas.microsoft.com/office/powerpoint/2016/6/main">
                        <a:blip r:embed="rId13"/>
                        <a:stretch>
                          <a:fillRect/>
                        </a:stretch>
                      </p166:blipFill>
                      <p166:spPr xmlns:p166="http://schemas.microsoft.com/office/powerpoint/2016/6/main">
                        <a:xfrm>
                          <a:off x="0" y="0"/>
                          <a:ext cx="2341335" cy="1317001"/>
                        </a:xfrm>
                        <a:prstGeom prst="rect">
                          <a:avLst/>
                        </a:prstGeom>
                        <a:ln w="3175">
                          <a:solidFill>
                            <a:prstClr val="ltGray"/>
                          </a:solidFill>
                        </a:ln>
                      </p166:spPr>
                    </pslz:zmPr>
                  </pslz:sldZmObj>
                </pslz:sldZm>
              </a:graphicData>
            </a:graphic>
          </p:graphicFrame>
        </mc:Choice>
        <mc:Fallback>
          <p:pic>
            <p:nvPicPr>
              <p:cNvPr id="20" name="Slide Zoom 19">
                <a:hlinkClick r:id="rId14" action="ppaction://hlinksldjump"/>
                <a:extLst>
                  <a:ext uri="{FF2B5EF4-FFF2-40B4-BE49-F238E27FC236}">
                    <a16:creationId xmlns:a16="http://schemas.microsoft.com/office/drawing/2014/main" id="{C46C6B89-47A0-4E7A-90FD-531212DB9A2E}"/>
                  </a:ext>
                </a:extLst>
              </p:cNvPr>
              <p:cNvPicPr>
                <a:picLocks noGrp="1" noRot="1" noChangeAspect="1" noMove="1" noResize="1" noEditPoints="1" noAdjustHandles="1" noChangeArrowheads="1" noChangeShapeType="1"/>
              </p:cNvPicPr>
              <p:nvPr/>
            </p:nvPicPr>
            <p:blipFill>
              <a:blip r:embed="rId15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tretch>
                <a:fillRect/>
              </a:stretch>
            </p:blipFill>
            <p:spPr>
              <a:xfrm>
                <a:off x="7460834" y="4976671"/>
                <a:ext cx="2341335" cy="1317001"/>
              </a:xfrm>
              <a:prstGeom prst="rect">
                <a:avLst/>
              </a:prstGeom>
              <a:ln w="3175">
                <a:solidFill>
                  <a:prstClr val="ltGray"/>
                </a:solidFill>
              </a:ln>
            </p:spPr>
          </p:pic>
        </mc:Fallback>
      </mc:AlternateContent>
      <mc:AlternateContent xmlns:mc="http://schemas.openxmlformats.org/markup-compatibility/2006">
        <mc:Choice xmlns:pslz="http://schemas.microsoft.com/office/powerpoint/2016/slidezoom" xmlns="" Requires="pslz">
          <p:graphicFrame>
            <p:nvGraphicFramePr>
              <p:cNvPr id="23" name="Slide Zoom 22">
                <a:extLst>
                  <a:ext uri="{FF2B5EF4-FFF2-40B4-BE49-F238E27FC236}">
                    <a16:creationId xmlns:a16="http://schemas.microsoft.com/office/drawing/2014/main" id="{5FCEE963-0A5F-44AE-9144-A42FE81AEEB0}"/>
                  </a:ext>
                </a:extLst>
              </p:cNvPr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3327730613"/>
                  </p:ext>
                </p:extLst>
              </p:nvPr>
            </p:nvGraphicFramePr>
            <p:xfrm>
              <a:off x="9851348" y="4976671"/>
              <a:ext cx="2337644" cy="1314925"/>
            </p:xfrm>
            <a:graphic>
              <a:graphicData uri="http://schemas.microsoft.com/office/powerpoint/2016/slidezoom">
                <pslz:sldZm>
                  <pslz:sldZmObj sldId="469" cId="3145867842">
                    <pslz:zmPr id="{6E3E2B87-E8B5-4401-B6BE-50489ECCA161}" returnToParent="0" transitionDur="1000">
                      <p166:blipFill xmlns:p166="http://schemas.microsoft.com/office/powerpoint/2016/6/main">
                        <a:blip r:embed="rId16"/>
                        <a:stretch>
                          <a:fillRect/>
                        </a:stretch>
                      </p166:blipFill>
                      <p166:spPr xmlns:p166="http://schemas.microsoft.com/office/powerpoint/2016/6/main">
                        <a:xfrm>
                          <a:off x="0" y="0"/>
                          <a:ext cx="2337644" cy="1314925"/>
                        </a:xfrm>
                        <a:prstGeom prst="rect">
                          <a:avLst/>
                        </a:prstGeom>
                        <a:ln w="3175">
                          <a:solidFill>
                            <a:prstClr val="ltGray"/>
                          </a:solidFill>
                        </a:ln>
                      </p166:spPr>
                    </pslz:zmPr>
                  </pslz:sldZmObj>
                </pslz:sldZm>
              </a:graphicData>
            </a:graphic>
          </p:graphicFrame>
        </mc:Choice>
        <mc:Fallback>
          <p:pic>
            <p:nvPicPr>
              <p:cNvPr id="23" name="Slide Zoom 22">
                <a:hlinkClick r:id="rId17" action="ppaction://hlinksldjump"/>
                <a:extLst>
                  <a:ext uri="{FF2B5EF4-FFF2-40B4-BE49-F238E27FC236}">
                    <a16:creationId xmlns:a16="http://schemas.microsoft.com/office/drawing/2014/main" id="{5FCEE963-0A5F-44AE-9144-A42FE81AEEB0}"/>
                  </a:ext>
                </a:extLst>
              </p:cNvPr>
              <p:cNvPicPr>
                <a:picLocks noGrp="1" noRot="1" noChangeAspect="1" noMove="1" noResize="1" noEditPoints="1" noAdjustHandles="1" noChangeArrowheads="1" noChangeShapeType="1"/>
              </p:cNvPicPr>
              <p:nvPr/>
            </p:nvPicPr>
            <p:blipFill>
              <a:blip r:embed="rId18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tretch>
                <a:fillRect/>
              </a:stretch>
            </p:blipFill>
            <p:spPr>
              <a:xfrm>
                <a:off x="9851348" y="4976671"/>
                <a:ext cx="2337644" cy="1314925"/>
              </a:xfrm>
              <a:prstGeom prst="rect">
                <a:avLst/>
              </a:prstGeom>
              <a:ln w="3175">
                <a:solidFill>
                  <a:prstClr val="ltGray"/>
                </a:solidFill>
              </a:ln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59674795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49" presetClass="entr" presetSubtype="0" decel="10000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1000" fill="hold"/>
                                        <p:tgtEl>
                                          <p:spTgt spid="37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37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37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3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8" presetClass="emph" presetSubtype="0" decel="10000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animRot by="21600000">
                                      <p:cBhvr>
                                        <p:cTn id="16" dur="1000" fill="hold"/>
                                        <p:tgtEl>
                                          <p:spTgt spid="37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7" presetID="49" presetClass="entr" presetSubtype="0" decel="100000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55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55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55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5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8" presetClass="emph" presetSubtype="0" decel="100000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animRot by="21600000">
                                      <p:cBhvr>
                                        <p:cTn id="24" dur="1000" fill="hold"/>
                                        <p:tgtEl>
                                          <p:spTgt spid="55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5" presetID="49" presetClass="entr" presetSubtype="0" decel="100000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5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5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51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1000"/>
                                        <p:tgtEl>
                                          <p:spTgt spid="5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8" presetClass="emph" presetSubtype="0" decel="100000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animRot by="21600000">
                                      <p:cBhvr>
                                        <p:cTn id="32" dur="1000" fill="hold"/>
                                        <p:tgtEl>
                                          <p:spTgt spid="51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3" presetID="49" presetClass="entr" presetSubtype="0" decel="100000" fill="hold" nodeType="withEffect">
                                  <p:stCondLst>
                                    <p:cond delay="16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57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57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57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8" dur="1000"/>
                                        <p:tgtEl>
                                          <p:spTgt spid="5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8" presetClass="emph" presetSubtype="0" decel="100000" fill="hold" nodeType="withEffect">
                                  <p:stCondLst>
                                    <p:cond delay="1600"/>
                                  </p:stCondLst>
                                  <p:childTnLst>
                                    <p:animRot by="21600000">
                                      <p:cBhvr>
                                        <p:cTn id="40" dur="1000" fill="hold"/>
                                        <p:tgtEl>
                                          <p:spTgt spid="57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41" presetID="49" presetClass="entr" presetSubtype="0" decel="10000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57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57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1000" fill="hold"/>
                                        <p:tgtEl>
                                          <p:spTgt spid="57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6" dur="1000"/>
                                        <p:tgtEl>
                                          <p:spTgt spid="5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8" presetClass="emph" presetSubtype="0" decel="10000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animRot by="21600000">
                                      <p:cBhvr>
                                        <p:cTn id="48" dur="1000" fill="hold"/>
                                        <p:tgtEl>
                                          <p:spTgt spid="57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49" presetID="49" presetClass="entr" presetSubtype="0" decel="10000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1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4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8" presetClass="emph" presetSubtype="0" decel="10000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animRot by="21600000">
                                      <p:cBhvr>
                                        <p:cTn id="56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57" presetID="49" presetClass="entr" presetSubtype="0" decel="10000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9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2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3" presetID="8" presetClass="emph" presetSubtype="0" decel="10000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animRot by="21600000">
                                      <p:cBhvr>
                                        <p:cTn id="64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65" presetID="49" presetClass="entr" presetSubtype="0" decel="10000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7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0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8" presetClass="emph" presetSubtype="0" decel="10000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animRot by="21600000">
                                      <p:cBhvr>
                                        <p:cTn id="72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73" presetID="10" presetClass="entr" presetSubtype="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5" dur="500"/>
                                        <p:tgtEl>
                                          <p:spTgt spid="1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6" presetID="10" presetClass="entr" presetSubtype="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8" dur="500"/>
                                        <p:tgtEl>
                                          <p:spTgt spid="1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9" presetID="10" presetClass="entr" presetSubtype="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1" dur="500"/>
                                        <p:tgtEl>
                                          <p:spTgt spid="1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2" presetID="10" presetClass="entr" presetSubtype="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4" dur="500"/>
                                        <p:tgtEl>
                                          <p:spTgt spid="1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5" presetID="10" presetClass="entr" presetSubtype="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7" dur="500"/>
                                        <p:tgtEl>
                                          <p:spTgt spid="1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8" presetID="10" presetClass="entr" presetSubtype="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0" dur="500"/>
                                        <p:tgtEl>
                                          <p:spTgt spid="1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3000"/>
                            </p:stCondLst>
                            <p:childTnLst>
                              <p:par>
                                <p:cTn id="9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4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3500"/>
                            </p:stCondLst>
                            <p:childTnLst>
                              <p:par>
                                <p:cTn id="96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9" fill="hold">
                            <p:stCondLst>
                              <p:cond delay="4000"/>
                            </p:stCondLst>
                            <p:childTnLst>
                              <p:par>
                                <p:cTn id="100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2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  <p:bldP spid="164" grpId="0"/>
      <p:bldP spid="165" grpId="0"/>
      <p:bldP spid="166" grpId="0"/>
      <p:bldP spid="167" grpId="0"/>
      <p:bldP spid="168" grpId="0"/>
      <p:bldP spid="169" grpId="0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>
            <a:extLst>
              <a:ext uri="{FF2B5EF4-FFF2-40B4-BE49-F238E27FC236}">
                <a16:creationId xmlns:a16="http://schemas.microsoft.com/office/drawing/2014/main" id="{A573DD4C-237D-4190-957A-96637C600D49}"/>
              </a:ext>
            </a:extLst>
          </p:cNvPr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269875"/>
            <a:ext cx="12192000" cy="631825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61399883"/>
      </p:ext>
    </p:extLst>
  </p:cSld>
  <p:clrMapOvr>
    <a:masterClrMapping/>
  </p:clrMapOvr>
  <p:transition spd="slow">
    <p:push/>
  </p:transition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>
            <a:extLst>
              <a:ext uri="{FF2B5EF4-FFF2-40B4-BE49-F238E27FC236}">
                <a16:creationId xmlns:a16="http://schemas.microsoft.com/office/drawing/2014/main" id="{0CFBCF75-3813-4173-87DC-2ACF63695649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57673" y="254732"/>
            <a:ext cx="10157658" cy="6348536"/>
          </a:xfrm>
          <a:prstGeom prst="rect">
            <a:avLst/>
          </a:prstGeo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</p:pic>
    </p:spTree>
    <p:extLst>
      <p:ext uri="{BB962C8B-B14F-4D97-AF65-F5344CB8AC3E}">
        <p14:creationId xmlns:p14="http://schemas.microsoft.com/office/powerpoint/2010/main" val="3226200277"/>
      </p:ext>
    </p:extLst>
  </p:cSld>
  <p:clrMapOvr>
    <a:masterClrMapping/>
  </p:clrMapOvr>
  <p:transition spd="slow">
    <p:push/>
  </p:transition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098" name="Picture 1" descr="image001">
            <a:extLst>
              <a:ext uri="{FF2B5EF4-FFF2-40B4-BE49-F238E27FC236}">
                <a16:creationId xmlns:a16="http://schemas.microsoft.com/office/drawing/2014/main" id="{04736339-3E43-4F2E-B581-08133DE6D51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694026" y="388328"/>
            <a:ext cx="10803948" cy="6081343"/>
          </a:xfrm>
          <a:prstGeom prst="rect">
            <a:avLst/>
          </a:prstGeom>
          <a:noFill/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145867842"/>
      </p:ext>
    </p:extLst>
  </p:cSld>
  <p:clrMapOvr>
    <a:masterClrMapping/>
  </p:clrMapOvr>
  <p:transition spd="slow">
    <p:push/>
  </p:transition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>
            <a:extLst>
              <a:ext uri="{FF2B5EF4-FFF2-40B4-BE49-F238E27FC236}">
                <a16:creationId xmlns:a16="http://schemas.microsoft.com/office/drawing/2014/main" id="{D288DB07-7C22-490D-B3F3-83A0D5587080}"/>
              </a:ext>
            </a:extLst>
          </p:cNvPr>
          <p:cNvSpPr/>
          <p:nvPr/>
        </p:nvSpPr>
        <p:spPr>
          <a:xfrm>
            <a:off x="0" y="1973497"/>
            <a:ext cx="12192000" cy="278929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7" name="Groupe 6">
            <a:extLst>
              <a:ext uri="{FF2B5EF4-FFF2-40B4-BE49-F238E27FC236}">
                <a16:creationId xmlns:a16="http://schemas.microsoft.com/office/drawing/2014/main" id="{CBE815F7-3E97-48BD-88D9-E7025B31D481}"/>
              </a:ext>
            </a:extLst>
          </p:cNvPr>
          <p:cNvGrpSpPr/>
          <p:nvPr/>
        </p:nvGrpSpPr>
        <p:grpSpPr>
          <a:xfrm>
            <a:off x="0" y="0"/>
            <a:ext cx="12192000" cy="720000"/>
            <a:chOff x="0" y="0"/>
            <a:chExt cx="12192000" cy="720000"/>
          </a:xfrm>
        </p:grpSpPr>
        <p:sp>
          <p:nvSpPr>
            <p:cNvPr id="6" name="Rectangle 5">
              <a:extLst>
                <a:ext uri="{FF2B5EF4-FFF2-40B4-BE49-F238E27FC236}">
                  <a16:creationId xmlns:a16="http://schemas.microsoft.com/office/drawing/2014/main" id="{4E1F178D-F082-4015-AF80-1DD4DC0D11B4}"/>
                </a:ext>
              </a:extLst>
            </p:cNvPr>
            <p:cNvSpPr/>
            <p:nvPr/>
          </p:nvSpPr>
          <p:spPr>
            <a:xfrm>
              <a:off x="0" y="0"/>
              <a:ext cx="12192000" cy="72000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>
              <a:outerShdw blurRad="127000" dist="63500" dir="5400000" algn="t" rotWithShape="0">
                <a:prstClr val="black">
                  <a:alpha val="5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4" name="ZoneTexte 3">
              <a:extLst>
                <a:ext uri="{FF2B5EF4-FFF2-40B4-BE49-F238E27FC236}">
                  <a16:creationId xmlns:a16="http://schemas.microsoft.com/office/drawing/2014/main" id="{5FE890A4-190F-478A-BCD5-E19CE9FD48E7}"/>
                </a:ext>
              </a:extLst>
            </p:cNvPr>
            <p:cNvSpPr txBox="1"/>
            <p:nvPr/>
          </p:nvSpPr>
          <p:spPr>
            <a:xfrm>
              <a:off x="924560" y="121473"/>
              <a:ext cx="9227813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lvl="0">
                <a:defRPr/>
              </a:pPr>
              <a:r>
                <a:rPr lang="fr-FR" sz="2400" dirty="0">
                  <a:solidFill>
                    <a:srgbClr val="586C77"/>
                  </a:solidFill>
                  <a:latin typeface="Branding Medium" panose="00000600000000000000" pitchFamily="50" charset="0"/>
                  <a:ea typeface="Open Sans" panose="020B0606030504020204" pitchFamily="34" charset="0"/>
                  <a:cs typeface="Open Sans" panose="020B0606030504020204" pitchFamily="34" charset="0"/>
                </a:rPr>
                <a:t>Our end-to-end solution in </a:t>
              </a:r>
              <a:r>
                <a:rPr lang="fr-FR" sz="2400" dirty="0" err="1">
                  <a:solidFill>
                    <a:srgbClr val="586C77"/>
                  </a:solidFill>
                  <a:latin typeface="Branding Medium" panose="00000600000000000000" pitchFamily="50" charset="0"/>
                  <a:ea typeface="Open Sans" panose="020B0606030504020204" pitchFamily="34" charset="0"/>
                  <a:cs typeface="Open Sans" panose="020B0606030504020204" pitchFamily="34" charset="0"/>
                </a:rPr>
                <a:t>Wealth</a:t>
              </a:r>
              <a:r>
                <a:rPr lang="fr-FR" sz="2400" dirty="0">
                  <a:solidFill>
                    <a:srgbClr val="586C77"/>
                  </a:solidFill>
                  <a:latin typeface="Branding Medium" panose="00000600000000000000" pitchFamily="50" charset="0"/>
                  <a:ea typeface="Open Sans" panose="020B0606030504020204" pitchFamily="34" charset="0"/>
                  <a:cs typeface="Open Sans" panose="020B0606030504020204" pitchFamily="34" charset="0"/>
                </a:rPr>
                <a:t> CX</a:t>
              </a:r>
            </a:p>
          </p:txBody>
        </p:sp>
        <p:sp>
          <p:nvSpPr>
            <p:cNvPr id="5" name="Rectangle 4">
              <a:extLst>
                <a:ext uri="{FF2B5EF4-FFF2-40B4-BE49-F238E27FC236}">
                  <a16:creationId xmlns:a16="http://schemas.microsoft.com/office/drawing/2014/main" id="{40F58B9E-053A-422D-ABD0-0A950E82EE7B}"/>
                </a:ext>
              </a:extLst>
            </p:cNvPr>
            <p:cNvSpPr/>
            <p:nvPr/>
          </p:nvSpPr>
          <p:spPr>
            <a:xfrm>
              <a:off x="0" y="0"/>
              <a:ext cx="720000" cy="720000"/>
            </a:xfrm>
            <a:prstGeom prst="rect">
              <a:avLst/>
            </a:prstGeom>
            <a:gradFill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27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dirty="0"/>
            </a:p>
          </p:txBody>
        </p:sp>
        <p:cxnSp>
          <p:nvCxnSpPr>
            <p:cNvPr id="13" name="Connecteur droit 12">
              <a:extLst>
                <a:ext uri="{FF2B5EF4-FFF2-40B4-BE49-F238E27FC236}">
                  <a16:creationId xmlns:a16="http://schemas.microsoft.com/office/drawing/2014/main" id="{64606598-154D-4E05-A1A1-9365139BC73D}"/>
                </a:ext>
              </a:extLst>
            </p:cNvPr>
            <p:cNvCxnSpPr>
              <a:cxnSpLocks/>
            </p:cNvCxnSpPr>
            <p:nvPr/>
          </p:nvCxnSpPr>
          <p:spPr>
            <a:xfrm>
              <a:off x="10383520" y="180159"/>
              <a:ext cx="0" cy="359682"/>
            </a:xfrm>
            <a:prstGeom prst="line">
              <a:avLst/>
            </a:prstGeom>
            <a:ln w="19050"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5400000" scaled="1"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pic>
          <p:nvPicPr>
            <p:cNvPr id="15" name="Image 14">
              <a:extLst>
                <a:ext uri="{FF2B5EF4-FFF2-40B4-BE49-F238E27FC236}">
                  <a16:creationId xmlns:a16="http://schemas.microsoft.com/office/drawing/2014/main" id="{DDA57DC5-1897-4D35-B480-F3696CAC9DC4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0692491" y="144216"/>
              <a:ext cx="1281378" cy="395625"/>
            </a:xfrm>
            <a:prstGeom prst="rect">
              <a:avLst/>
            </a:prstGeom>
          </p:spPr>
        </p:pic>
      </p:grpSp>
      <p:grpSp>
        <p:nvGrpSpPr>
          <p:cNvPr id="372" name="Groupe 340">
            <a:extLst>
              <a:ext uri="{FF2B5EF4-FFF2-40B4-BE49-F238E27FC236}">
                <a16:creationId xmlns:a16="http://schemas.microsoft.com/office/drawing/2014/main" id="{5BBD86C9-DE7A-4D4A-86E7-D3A87E0F3F5D}"/>
              </a:ext>
            </a:extLst>
          </p:cNvPr>
          <p:cNvGrpSpPr/>
          <p:nvPr/>
        </p:nvGrpSpPr>
        <p:grpSpPr>
          <a:xfrm>
            <a:off x="10281104" y="2102343"/>
            <a:ext cx="1625350" cy="1182073"/>
            <a:chOff x="9225880" y="4684483"/>
            <a:chExt cx="1980000" cy="1440000"/>
          </a:xfrm>
        </p:grpSpPr>
        <p:sp>
          <p:nvSpPr>
            <p:cNvPr id="373" name="Rectangle 372">
              <a:extLst>
                <a:ext uri="{FF2B5EF4-FFF2-40B4-BE49-F238E27FC236}">
                  <a16:creationId xmlns:a16="http://schemas.microsoft.com/office/drawing/2014/main" id="{A621B612-9162-4765-A6BC-B8B2C4FF53AC}"/>
                </a:ext>
              </a:extLst>
            </p:cNvPr>
            <p:cNvSpPr/>
            <p:nvPr/>
          </p:nvSpPr>
          <p:spPr>
            <a:xfrm>
              <a:off x="9225880" y="4684483"/>
              <a:ext cx="1980000" cy="144000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>
              <a:outerShdw blurRad="317500" dir="5400000" algn="t" rotWithShape="0">
                <a:prstClr val="black">
                  <a:alpha val="1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600"/>
            </a:p>
          </p:txBody>
        </p:sp>
        <p:grpSp>
          <p:nvGrpSpPr>
            <p:cNvPr id="374" name="Group 29">
              <a:extLst>
                <a:ext uri="{FF2B5EF4-FFF2-40B4-BE49-F238E27FC236}">
                  <a16:creationId xmlns:a16="http://schemas.microsoft.com/office/drawing/2014/main" id="{B2CAEC00-598E-44C5-9AC3-403342FCD2FA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9999880" y="4908939"/>
              <a:ext cx="432000" cy="432000"/>
              <a:chOff x="1129" y="1985"/>
              <a:chExt cx="383" cy="383"/>
            </a:xfrm>
            <a:solidFill>
              <a:schemeClr val="bg1"/>
            </a:solidFill>
          </p:grpSpPr>
          <p:sp>
            <p:nvSpPr>
              <p:cNvPr id="376" name="Oval 30">
                <a:extLst>
                  <a:ext uri="{FF2B5EF4-FFF2-40B4-BE49-F238E27FC236}">
                    <a16:creationId xmlns:a16="http://schemas.microsoft.com/office/drawing/2014/main" id="{F4C6906B-BA44-4433-96ED-A3AEDB5FE4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66" y="2143"/>
                <a:ext cx="13" cy="14"/>
              </a:xfrm>
              <a:prstGeom prst="ellipse">
                <a:avLst/>
              </a:prstGeom>
              <a:grpFill/>
              <a:ln w="12700">
                <a:gradFill>
                  <a:gsLst>
                    <a:gs pos="0">
                      <a:srgbClr val="36A7DF"/>
                    </a:gs>
                    <a:gs pos="100000">
                      <a:schemeClr val="accent2"/>
                    </a:gs>
                  </a:gsLst>
                  <a:lin ang="2700000" scaled="0"/>
                </a:gra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/>
              </a:p>
            </p:txBody>
          </p:sp>
          <p:sp>
            <p:nvSpPr>
              <p:cNvPr id="377" name="Oval 31">
                <a:extLst>
                  <a:ext uri="{FF2B5EF4-FFF2-40B4-BE49-F238E27FC236}">
                    <a16:creationId xmlns:a16="http://schemas.microsoft.com/office/drawing/2014/main" id="{D70ABE1C-FE45-40F7-BCB0-723E3B0BD0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6" y="2124"/>
                <a:ext cx="13" cy="13"/>
              </a:xfrm>
              <a:prstGeom prst="ellipse">
                <a:avLst/>
              </a:prstGeom>
              <a:grpFill/>
              <a:ln w="12700">
                <a:gradFill>
                  <a:gsLst>
                    <a:gs pos="0">
                      <a:srgbClr val="36A7DF"/>
                    </a:gs>
                    <a:gs pos="100000">
                      <a:schemeClr val="accent2"/>
                    </a:gs>
                  </a:gsLst>
                  <a:lin ang="2700000" scaled="0"/>
                </a:gra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/>
              </a:p>
            </p:txBody>
          </p:sp>
          <p:sp>
            <p:nvSpPr>
              <p:cNvPr id="378" name="Oval 32">
                <a:extLst>
                  <a:ext uri="{FF2B5EF4-FFF2-40B4-BE49-F238E27FC236}">
                    <a16:creationId xmlns:a16="http://schemas.microsoft.com/office/drawing/2014/main" id="{DE49C986-FABA-4F83-B1CC-8C83C2F2A0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6" y="2163"/>
                <a:ext cx="13" cy="14"/>
              </a:xfrm>
              <a:prstGeom prst="ellipse">
                <a:avLst/>
              </a:prstGeom>
              <a:grpFill/>
              <a:ln w="12700">
                <a:gradFill>
                  <a:gsLst>
                    <a:gs pos="0">
                      <a:srgbClr val="36A7DF"/>
                    </a:gs>
                    <a:gs pos="100000">
                      <a:schemeClr val="accent2"/>
                    </a:gs>
                  </a:gsLst>
                  <a:lin ang="2700000" scaled="0"/>
                </a:gra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/>
              </a:p>
            </p:txBody>
          </p:sp>
          <p:sp>
            <p:nvSpPr>
              <p:cNvPr id="379" name="Oval 33">
                <a:extLst>
                  <a:ext uri="{FF2B5EF4-FFF2-40B4-BE49-F238E27FC236}">
                    <a16:creationId xmlns:a16="http://schemas.microsoft.com/office/drawing/2014/main" id="{8753A7F3-8AA0-4A67-8CC7-0631ACFCB0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66" y="2183"/>
                <a:ext cx="13" cy="13"/>
              </a:xfrm>
              <a:prstGeom prst="ellipse">
                <a:avLst/>
              </a:prstGeom>
              <a:grpFill/>
              <a:ln w="12700">
                <a:gradFill>
                  <a:gsLst>
                    <a:gs pos="0">
                      <a:srgbClr val="36A7DF"/>
                    </a:gs>
                    <a:gs pos="100000">
                      <a:schemeClr val="accent2"/>
                    </a:gs>
                  </a:gsLst>
                  <a:lin ang="2700000" scaled="0"/>
                </a:gra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/>
              </a:p>
            </p:txBody>
          </p:sp>
          <p:sp>
            <p:nvSpPr>
              <p:cNvPr id="380" name="Oval 34">
                <a:extLst>
                  <a:ext uri="{FF2B5EF4-FFF2-40B4-BE49-F238E27FC236}">
                    <a16:creationId xmlns:a16="http://schemas.microsoft.com/office/drawing/2014/main" id="{F72BE1CD-4EC2-49CE-8FBD-C79FDB5D9F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26" y="2183"/>
                <a:ext cx="14" cy="13"/>
              </a:xfrm>
              <a:prstGeom prst="ellipse">
                <a:avLst/>
              </a:prstGeom>
              <a:grpFill/>
              <a:ln w="12700">
                <a:gradFill>
                  <a:gsLst>
                    <a:gs pos="0">
                      <a:srgbClr val="36A7DF"/>
                    </a:gs>
                    <a:gs pos="100000">
                      <a:schemeClr val="accent2"/>
                    </a:gs>
                  </a:gsLst>
                  <a:lin ang="2700000" scaled="0"/>
                </a:gra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/>
              </a:p>
            </p:txBody>
          </p:sp>
          <p:sp>
            <p:nvSpPr>
              <p:cNvPr id="381" name="Oval 35">
                <a:extLst>
                  <a:ext uri="{FF2B5EF4-FFF2-40B4-BE49-F238E27FC236}">
                    <a16:creationId xmlns:a16="http://schemas.microsoft.com/office/drawing/2014/main" id="{037EC941-D033-451A-B353-B40A398E07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87" y="2183"/>
                <a:ext cx="13" cy="13"/>
              </a:xfrm>
              <a:prstGeom prst="ellipse">
                <a:avLst/>
              </a:prstGeom>
              <a:grpFill/>
              <a:ln w="12700">
                <a:gradFill>
                  <a:gsLst>
                    <a:gs pos="0">
                      <a:srgbClr val="36A7DF"/>
                    </a:gs>
                    <a:gs pos="100000">
                      <a:schemeClr val="accent2"/>
                    </a:gs>
                  </a:gsLst>
                  <a:lin ang="2700000" scaled="0"/>
                </a:gra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/>
              </a:p>
            </p:txBody>
          </p:sp>
          <p:sp>
            <p:nvSpPr>
              <p:cNvPr id="382" name="Oval 36">
                <a:extLst>
                  <a:ext uri="{FF2B5EF4-FFF2-40B4-BE49-F238E27FC236}">
                    <a16:creationId xmlns:a16="http://schemas.microsoft.com/office/drawing/2014/main" id="{C8E32D4B-2E62-4BC4-BA12-69CF2AD0C9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07" y="2163"/>
                <a:ext cx="13" cy="14"/>
              </a:xfrm>
              <a:prstGeom prst="ellipse">
                <a:avLst/>
              </a:prstGeom>
              <a:grpFill/>
              <a:ln w="12700">
                <a:gradFill>
                  <a:gsLst>
                    <a:gs pos="0">
                      <a:srgbClr val="36A7DF"/>
                    </a:gs>
                    <a:gs pos="100000">
                      <a:schemeClr val="accent2"/>
                    </a:gs>
                  </a:gsLst>
                  <a:lin ang="2700000" scaled="0"/>
                </a:gra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/>
              </a:p>
            </p:txBody>
          </p:sp>
          <p:sp>
            <p:nvSpPr>
              <p:cNvPr id="383" name="Oval 37">
                <a:extLst>
                  <a:ext uri="{FF2B5EF4-FFF2-40B4-BE49-F238E27FC236}">
                    <a16:creationId xmlns:a16="http://schemas.microsoft.com/office/drawing/2014/main" id="{1908F8A6-2A6B-4B98-9DBB-2E1275AC4B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87" y="2243"/>
                <a:ext cx="14" cy="13"/>
              </a:xfrm>
              <a:prstGeom prst="ellipse">
                <a:avLst/>
              </a:prstGeom>
              <a:grpFill/>
              <a:ln w="12700">
                <a:gradFill>
                  <a:gsLst>
                    <a:gs pos="0">
                      <a:srgbClr val="36A7DF"/>
                    </a:gs>
                    <a:gs pos="100000">
                      <a:schemeClr val="accent2"/>
                    </a:gs>
                  </a:gsLst>
                  <a:lin ang="2700000" scaled="0"/>
                </a:gra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/>
              </a:p>
            </p:txBody>
          </p:sp>
          <p:sp>
            <p:nvSpPr>
              <p:cNvPr id="384" name="Oval 38">
                <a:extLst>
                  <a:ext uri="{FF2B5EF4-FFF2-40B4-BE49-F238E27FC236}">
                    <a16:creationId xmlns:a16="http://schemas.microsoft.com/office/drawing/2014/main" id="{9FD831AD-95D8-449D-96D1-6157F974E3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66" y="2223"/>
                <a:ext cx="13" cy="13"/>
              </a:xfrm>
              <a:prstGeom prst="ellipse">
                <a:avLst/>
              </a:prstGeom>
              <a:grpFill/>
              <a:ln w="12700">
                <a:gradFill>
                  <a:gsLst>
                    <a:gs pos="0">
                      <a:srgbClr val="36A7DF"/>
                    </a:gs>
                    <a:gs pos="100000">
                      <a:schemeClr val="accent2"/>
                    </a:gs>
                  </a:gsLst>
                  <a:lin ang="2700000" scaled="0"/>
                </a:gra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/>
              </a:p>
            </p:txBody>
          </p:sp>
          <p:sp>
            <p:nvSpPr>
              <p:cNvPr id="385" name="Oval 39">
                <a:extLst>
                  <a:ext uri="{FF2B5EF4-FFF2-40B4-BE49-F238E27FC236}">
                    <a16:creationId xmlns:a16="http://schemas.microsoft.com/office/drawing/2014/main" id="{C6ECA550-48D5-41C9-A839-FA862424A4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6" y="2203"/>
                <a:ext cx="13" cy="13"/>
              </a:xfrm>
              <a:prstGeom prst="ellipse">
                <a:avLst/>
              </a:prstGeom>
              <a:grpFill/>
              <a:ln w="12700">
                <a:gradFill>
                  <a:gsLst>
                    <a:gs pos="0">
                      <a:srgbClr val="36A7DF"/>
                    </a:gs>
                    <a:gs pos="100000">
                      <a:schemeClr val="accent2"/>
                    </a:gs>
                  </a:gsLst>
                  <a:lin ang="2700000" scaled="0"/>
                </a:gra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/>
              </a:p>
            </p:txBody>
          </p:sp>
          <p:sp>
            <p:nvSpPr>
              <p:cNvPr id="386" name="Oval 40">
                <a:extLst>
                  <a:ext uri="{FF2B5EF4-FFF2-40B4-BE49-F238E27FC236}">
                    <a16:creationId xmlns:a16="http://schemas.microsoft.com/office/drawing/2014/main" id="{289B31E6-D439-4E23-A29B-87A075BE56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6" y="2243"/>
                <a:ext cx="13" cy="13"/>
              </a:xfrm>
              <a:prstGeom prst="ellipse">
                <a:avLst/>
              </a:prstGeom>
              <a:grpFill/>
              <a:ln w="12700">
                <a:gradFill>
                  <a:gsLst>
                    <a:gs pos="0">
                      <a:srgbClr val="36A7DF"/>
                    </a:gs>
                    <a:gs pos="100000">
                      <a:schemeClr val="accent2"/>
                    </a:gs>
                  </a:gsLst>
                  <a:lin ang="2700000" scaled="0"/>
                </a:gra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/>
              </a:p>
            </p:txBody>
          </p:sp>
          <p:sp>
            <p:nvSpPr>
              <p:cNvPr id="387" name="Oval 41">
                <a:extLst>
                  <a:ext uri="{FF2B5EF4-FFF2-40B4-BE49-F238E27FC236}">
                    <a16:creationId xmlns:a16="http://schemas.microsoft.com/office/drawing/2014/main" id="{F8D2EC9A-2A49-4506-A4AA-5A4E925C0A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26" y="2223"/>
                <a:ext cx="14" cy="13"/>
              </a:xfrm>
              <a:prstGeom prst="ellipse">
                <a:avLst/>
              </a:prstGeom>
              <a:grpFill/>
              <a:ln w="12700">
                <a:gradFill>
                  <a:gsLst>
                    <a:gs pos="0">
                      <a:srgbClr val="36A7DF"/>
                    </a:gs>
                    <a:gs pos="100000">
                      <a:schemeClr val="accent2"/>
                    </a:gs>
                  </a:gsLst>
                  <a:lin ang="2700000" scaled="0"/>
                </a:gra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/>
              </a:p>
            </p:txBody>
          </p:sp>
          <p:sp>
            <p:nvSpPr>
              <p:cNvPr id="388" name="Oval 42">
                <a:extLst>
                  <a:ext uri="{FF2B5EF4-FFF2-40B4-BE49-F238E27FC236}">
                    <a16:creationId xmlns:a16="http://schemas.microsoft.com/office/drawing/2014/main" id="{52BB463A-0F46-4070-AE30-8F91DFAC96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46" y="2203"/>
                <a:ext cx="13" cy="13"/>
              </a:xfrm>
              <a:prstGeom prst="ellipse">
                <a:avLst/>
              </a:prstGeom>
              <a:grpFill/>
              <a:ln w="12700">
                <a:gradFill>
                  <a:gsLst>
                    <a:gs pos="0">
                      <a:srgbClr val="36A7DF"/>
                    </a:gs>
                    <a:gs pos="100000">
                      <a:schemeClr val="accent2"/>
                    </a:gs>
                  </a:gsLst>
                  <a:lin ang="2700000" scaled="0"/>
                </a:gra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/>
              </a:p>
            </p:txBody>
          </p:sp>
          <p:sp>
            <p:nvSpPr>
              <p:cNvPr id="389" name="Oval 43">
                <a:extLst>
                  <a:ext uri="{FF2B5EF4-FFF2-40B4-BE49-F238E27FC236}">
                    <a16:creationId xmlns:a16="http://schemas.microsoft.com/office/drawing/2014/main" id="{2865E8F3-677F-424B-8603-33D743BFA6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46" y="2243"/>
                <a:ext cx="13" cy="13"/>
              </a:xfrm>
              <a:prstGeom prst="ellipse">
                <a:avLst/>
              </a:prstGeom>
              <a:grpFill/>
              <a:ln w="12700">
                <a:gradFill>
                  <a:gsLst>
                    <a:gs pos="0">
                      <a:srgbClr val="36A7DF"/>
                    </a:gs>
                    <a:gs pos="100000">
                      <a:schemeClr val="accent2"/>
                    </a:gs>
                  </a:gsLst>
                  <a:lin ang="2700000" scaled="0"/>
                </a:gra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/>
              </a:p>
            </p:txBody>
          </p:sp>
          <p:sp>
            <p:nvSpPr>
              <p:cNvPr id="390" name="Oval 44">
                <a:extLst>
                  <a:ext uri="{FF2B5EF4-FFF2-40B4-BE49-F238E27FC236}">
                    <a16:creationId xmlns:a16="http://schemas.microsoft.com/office/drawing/2014/main" id="{0840FE89-DA12-4EB8-BD9A-4B321C66FD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7" y="2243"/>
                <a:ext cx="13" cy="13"/>
              </a:xfrm>
              <a:prstGeom prst="ellipse">
                <a:avLst/>
              </a:prstGeom>
              <a:grpFill/>
              <a:ln w="12700">
                <a:gradFill>
                  <a:gsLst>
                    <a:gs pos="0">
                      <a:srgbClr val="36A7DF"/>
                    </a:gs>
                    <a:gs pos="100000">
                      <a:schemeClr val="accent2"/>
                    </a:gs>
                  </a:gsLst>
                  <a:lin ang="2700000" scaled="0"/>
                </a:gra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/>
              </a:p>
            </p:txBody>
          </p:sp>
          <p:sp>
            <p:nvSpPr>
              <p:cNvPr id="391" name="Oval 45">
                <a:extLst>
                  <a:ext uri="{FF2B5EF4-FFF2-40B4-BE49-F238E27FC236}">
                    <a16:creationId xmlns:a16="http://schemas.microsoft.com/office/drawing/2014/main" id="{E2EBB582-574E-4FA2-B45D-26479247DA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47" y="2223"/>
                <a:ext cx="13" cy="13"/>
              </a:xfrm>
              <a:prstGeom prst="ellipse">
                <a:avLst/>
              </a:prstGeom>
              <a:grpFill/>
              <a:ln w="12700">
                <a:gradFill>
                  <a:gsLst>
                    <a:gs pos="0">
                      <a:srgbClr val="36A7DF"/>
                    </a:gs>
                    <a:gs pos="100000">
                      <a:schemeClr val="accent2"/>
                    </a:gs>
                  </a:gsLst>
                  <a:lin ang="2700000" scaled="0"/>
                </a:gra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/>
              </a:p>
            </p:txBody>
          </p:sp>
          <p:sp>
            <p:nvSpPr>
              <p:cNvPr id="392" name="Oval 46">
                <a:extLst>
                  <a:ext uri="{FF2B5EF4-FFF2-40B4-BE49-F238E27FC236}">
                    <a16:creationId xmlns:a16="http://schemas.microsoft.com/office/drawing/2014/main" id="{3E2238A8-D6FD-4373-9D62-D113FC887D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87" y="2223"/>
                <a:ext cx="13" cy="13"/>
              </a:xfrm>
              <a:prstGeom prst="ellipse">
                <a:avLst/>
              </a:prstGeom>
              <a:grpFill/>
              <a:ln w="12700">
                <a:gradFill>
                  <a:gsLst>
                    <a:gs pos="0">
                      <a:srgbClr val="36A7DF"/>
                    </a:gs>
                    <a:gs pos="100000">
                      <a:schemeClr val="accent2"/>
                    </a:gs>
                  </a:gsLst>
                  <a:lin ang="2700000" scaled="0"/>
                </a:gra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/>
              </a:p>
            </p:txBody>
          </p:sp>
          <p:sp>
            <p:nvSpPr>
              <p:cNvPr id="393" name="Oval 47">
                <a:extLst>
                  <a:ext uri="{FF2B5EF4-FFF2-40B4-BE49-F238E27FC236}">
                    <a16:creationId xmlns:a16="http://schemas.microsoft.com/office/drawing/2014/main" id="{7BB59080-21CD-451B-B482-6BDBC81418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68" y="2263"/>
                <a:ext cx="13" cy="13"/>
              </a:xfrm>
              <a:prstGeom prst="ellipse">
                <a:avLst/>
              </a:prstGeom>
              <a:grpFill/>
              <a:ln w="12700">
                <a:gradFill>
                  <a:gsLst>
                    <a:gs pos="0">
                      <a:srgbClr val="36A7DF"/>
                    </a:gs>
                    <a:gs pos="100000">
                      <a:schemeClr val="accent2"/>
                    </a:gs>
                  </a:gsLst>
                  <a:lin ang="2700000" scaled="0"/>
                </a:gra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/>
              </a:p>
            </p:txBody>
          </p:sp>
          <p:sp>
            <p:nvSpPr>
              <p:cNvPr id="394" name="Oval 48">
                <a:extLst>
                  <a:ext uri="{FF2B5EF4-FFF2-40B4-BE49-F238E27FC236}">
                    <a16:creationId xmlns:a16="http://schemas.microsoft.com/office/drawing/2014/main" id="{DD272E0C-2F1F-493E-88A8-8A6F1CA28C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07" y="2263"/>
                <a:ext cx="14" cy="13"/>
              </a:xfrm>
              <a:prstGeom prst="ellipse">
                <a:avLst/>
              </a:prstGeom>
              <a:grpFill/>
              <a:ln w="12700">
                <a:gradFill>
                  <a:gsLst>
                    <a:gs pos="0">
                      <a:srgbClr val="36A7DF"/>
                    </a:gs>
                    <a:gs pos="100000">
                      <a:schemeClr val="accent2"/>
                    </a:gs>
                  </a:gsLst>
                  <a:lin ang="2700000" scaled="0"/>
                </a:gra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/>
              </a:p>
            </p:txBody>
          </p:sp>
          <p:sp>
            <p:nvSpPr>
              <p:cNvPr id="395" name="Oval 49">
                <a:extLst>
                  <a:ext uri="{FF2B5EF4-FFF2-40B4-BE49-F238E27FC236}">
                    <a16:creationId xmlns:a16="http://schemas.microsoft.com/office/drawing/2014/main" id="{70096391-6187-4B8E-A818-422E15988D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88" y="2263"/>
                <a:ext cx="13" cy="13"/>
              </a:xfrm>
              <a:prstGeom prst="ellipse">
                <a:avLst/>
              </a:prstGeom>
              <a:grpFill/>
              <a:ln w="12700">
                <a:gradFill>
                  <a:gsLst>
                    <a:gs pos="0">
                      <a:srgbClr val="36A7DF"/>
                    </a:gs>
                    <a:gs pos="100000">
                      <a:schemeClr val="accent2"/>
                    </a:gs>
                  </a:gsLst>
                  <a:lin ang="2700000" scaled="0"/>
                </a:gra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/>
              </a:p>
            </p:txBody>
          </p:sp>
          <p:sp>
            <p:nvSpPr>
              <p:cNvPr id="396" name="Oval 50">
                <a:extLst>
                  <a:ext uri="{FF2B5EF4-FFF2-40B4-BE49-F238E27FC236}">
                    <a16:creationId xmlns:a16="http://schemas.microsoft.com/office/drawing/2014/main" id="{E963FA2B-81D5-4610-A7DF-0DA4496601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66" y="2263"/>
                <a:ext cx="13" cy="13"/>
              </a:xfrm>
              <a:prstGeom prst="ellipse">
                <a:avLst/>
              </a:prstGeom>
              <a:grpFill/>
              <a:ln w="12700">
                <a:gradFill>
                  <a:gsLst>
                    <a:gs pos="0">
                      <a:srgbClr val="36A7DF"/>
                    </a:gs>
                    <a:gs pos="100000">
                      <a:schemeClr val="accent2"/>
                    </a:gs>
                  </a:gsLst>
                  <a:lin ang="2700000" scaled="0"/>
                </a:gra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/>
              </a:p>
            </p:txBody>
          </p:sp>
          <p:sp>
            <p:nvSpPr>
              <p:cNvPr id="397" name="Oval 51">
                <a:extLst>
                  <a:ext uri="{FF2B5EF4-FFF2-40B4-BE49-F238E27FC236}">
                    <a16:creationId xmlns:a16="http://schemas.microsoft.com/office/drawing/2014/main" id="{918E8110-082A-43CF-AB49-5E7C27BF4C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26" y="2263"/>
                <a:ext cx="14" cy="13"/>
              </a:xfrm>
              <a:prstGeom prst="ellipse">
                <a:avLst/>
              </a:prstGeom>
              <a:grpFill/>
              <a:ln w="12700">
                <a:gradFill>
                  <a:gsLst>
                    <a:gs pos="0">
                      <a:srgbClr val="36A7DF"/>
                    </a:gs>
                    <a:gs pos="100000">
                      <a:schemeClr val="accent2"/>
                    </a:gs>
                  </a:gsLst>
                  <a:lin ang="2700000" scaled="0"/>
                </a:gra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/>
              </a:p>
            </p:txBody>
          </p:sp>
          <p:sp>
            <p:nvSpPr>
              <p:cNvPr id="398" name="Oval 52">
                <a:extLst>
                  <a:ext uri="{FF2B5EF4-FFF2-40B4-BE49-F238E27FC236}">
                    <a16:creationId xmlns:a16="http://schemas.microsoft.com/office/drawing/2014/main" id="{B7CE6EF3-8CA1-47B1-AAFB-29C58C0DAC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47" y="2263"/>
                <a:ext cx="13" cy="13"/>
              </a:xfrm>
              <a:prstGeom prst="ellipse">
                <a:avLst/>
              </a:prstGeom>
              <a:grpFill/>
              <a:ln w="12700">
                <a:gradFill>
                  <a:gsLst>
                    <a:gs pos="0">
                      <a:srgbClr val="36A7DF"/>
                    </a:gs>
                    <a:gs pos="100000">
                      <a:schemeClr val="accent2"/>
                    </a:gs>
                  </a:gsLst>
                  <a:lin ang="2700000" scaled="0"/>
                </a:gra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/>
              </a:p>
            </p:txBody>
          </p:sp>
          <p:sp>
            <p:nvSpPr>
              <p:cNvPr id="399" name="Oval 53">
                <a:extLst>
                  <a:ext uri="{FF2B5EF4-FFF2-40B4-BE49-F238E27FC236}">
                    <a16:creationId xmlns:a16="http://schemas.microsoft.com/office/drawing/2014/main" id="{D2EF972B-3F24-4973-8FCF-CB7D61004B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87" y="2263"/>
                <a:ext cx="13" cy="13"/>
              </a:xfrm>
              <a:prstGeom prst="ellipse">
                <a:avLst/>
              </a:prstGeom>
              <a:grpFill/>
              <a:ln w="12700">
                <a:gradFill>
                  <a:gsLst>
                    <a:gs pos="0">
                      <a:srgbClr val="36A7DF"/>
                    </a:gs>
                    <a:gs pos="100000">
                      <a:schemeClr val="accent2"/>
                    </a:gs>
                  </a:gsLst>
                  <a:lin ang="2700000" scaled="0"/>
                </a:gra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/>
              </a:p>
            </p:txBody>
          </p:sp>
          <p:sp>
            <p:nvSpPr>
              <p:cNvPr id="400" name="Oval 54">
                <a:extLst>
                  <a:ext uri="{FF2B5EF4-FFF2-40B4-BE49-F238E27FC236}">
                    <a16:creationId xmlns:a16="http://schemas.microsoft.com/office/drawing/2014/main" id="{321C8668-7EB0-4FE8-8CD5-2A5C1F2CC2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67" y="2203"/>
                <a:ext cx="13" cy="13"/>
              </a:xfrm>
              <a:prstGeom prst="ellipse">
                <a:avLst/>
              </a:prstGeom>
              <a:grpFill/>
              <a:ln w="12700">
                <a:gradFill>
                  <a:gsLst>
                    <a:gs pos="0">
                      <a:srgbClr val="36A7DF"/>
                    </a:gs>
                    <a:gs pos="100000">
                      <a:schemeClr val="accent2"/>
                    </a:gs>
                  </a:gsLst>
                  <a:lin ang="2700000" scaled="0"/>
                </a:gra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/>
              </a:p>
            </p:txBody>
          </p:sp>
          <p:sp>
            <p:nvSpPr>
              <p:cNvPr id="401" name="Oval 55">
                <a:extLst>
                  <a:ext uri="{FF2B5EF4-FFF2-40B4-BE49-F238E27FC236}">
                    <a16:creationId xmlns:a16="http://schemas.microsoft.com/office/drawing/2014/main" id="{1866F124-62BC-45DC-B390-7301825D89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07" y="2203"/>
                <a:ext cx="13" cy="13"/>
              </a:xfrm>
              <a:prstGeom prst="ellipse">
                <a:avLst/>
              </a:prstGeom>
              <a:grpFill/>
              <a:ln w="12700">
                <a:gradFill>
                  <a:gsLst>
                    <a:gs pos="0">
                      <a:srgbClr val="36A7DF"/>
                    </a:gs>
                    <a:gs pos="100000">
                      <a:schemeClr val="accent2"/>
                    </a:gs>
                  </a:gsLst>
                  <a:lin ang="2700000" scaled="0"/>
                </a:gra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/>
              </a:p>
            </p:txBody>
          </p:sp>
          <p:sp>
            <p:nvSpPr>
              <p:cNvPr id="402" name="Oval 56">
                <a:extLst>
                  <a:ext uri="{FF2B5EF4-FFF2-40B4-BE49-F238E27FC236}">
                    <a16:creationId xmlns:a16="http://schemas.microsoft.com/office/drawing/2014/main" id="{24294C80-D261-4A74-A038-6F4F639685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67" y="2243"/>
                <a:ext cx="13" cy="13"/>
              </a:xfrm>
              <a:prstGeom prst="ellipse">
                <a:avLst/>
              </a:prstGeom>
              <a:grpFill/>
              <a:ln w="12700">
                <a:gradFill>
                  <a:gsLst>
                    <a:gs pos="0">
                      <a:srgbClr val="36A7DF"/>
                    </a:gs>
                    <a:gs pos="100000">
                      <a:schemeClr val="accent2"/>
                    </a:gs>
                  </a:gsLst>
                  <a:lin ang="2700000" scaled="0"/>
                </a:gra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/>
              </a:p>
            </p:txBody>
          </p:sp>
          <p:sp>
            <p:nvSpPr>
              <p:cNvPr id="403" name="Oval 57">
                <a:extLst>
                  <a:ext uri="{FF2B5EF4-FFF2-40B4-BE49-F238E27FC236}">
                    <a16:creationId xmlns:a16="http://schemas.microsoft.com/office/drawing/2014/main" id="{46F1C163-54AB-4B1E-AB2A-4A6278ADFB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07" y="2243"/>
                <a:ext cx="13" cy="13"/>
              </a:xfrm>
              <a:prstGeom prst="ellipse">
                <a:avLst/>
              </a:prstGeom>
              <a:grpFill/>
              <a:ln w="12700">
                <a:gradFill>
                  <a:gsLst>
                    <a:gs pos="0">
                      <a:srgbClr val="36A7DF"/>
                    </a:gs>
                    <a:gs pos="100000">
                      <a:schemeClr val="accent2"/>
                    </a:gs>
                  </a:gsLst>
                  <a:lin ang="2700000" scaled="0"/>
                </a:gra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/>
              </a:p>
            </p:txBody>
          </p:sp>
          <p:sp>
            <p:nvSpPr>
              <p:cNvPr id="404" name="Oval 58">
                <a:extLst>
                  <a:ext uri="{FF2B5EF4-FFF2-40B4-BE49-F238E27FC236}">
                    <a16:creationId xmlns:a16="http://schemas.microsoft.com/office/drawing/2014/main" id="{04E9F70E-EF5D-493F-9065-F7E8689992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68" y="2302"/>
                <a:ext cx="13" cy="13"/>
              </a:xfrm>
              <a:prstGeom prst="ellipse">
                <a:avLst/>
              </a:prstGeom>
              <a:grpFill/>
              <a:ln w="12700">
                <a:gradFill>
                  <a:gsLst>
                    <a:gs pos="0">
                      <a:srgbClr val="36A7DF"/>
                    </a:gs>
                    <a:gs pos="100000">
                      <a:schemeClr val="accent2"/>
                    </a:gs>
                  </a:gsLst>
                  <a:lin ang="2700000" scaled="0"/>
                </a:gra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/>
              </a:p>
            </p:txBody>
          </p:sp>
          <p:sp>
            <p:nvSpPr>
              <p:cNvPr id="405" name="Oval 59">
                <a:extLst>
                  <a:ext uri="{FF2B5EF4-FFF2-40B4-BE49-F238E27FC236}">
                    <a16:creationId xmlns:a16="http://schemas.microsoft.com/office/drawing/2014/main" id="{F4AB12B3-0613-4B56-BE8E-90609CA10D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87" y="2282"/>
                <a:ext cx="14" cy="14"/>
              </a:xfrm>
              <a:prstGeom prst="ellipse">
                <a:avLst/>
              </a:prstGeom>
              <a:grpFill/>
              <a:ln w="12700">
                <a:gradFill>
                  <a:gsLst>
                    <a:gs pos="0">
                      <a:srgbClr val="36A7DF"/>
                    </a:gs>
                    <a:gs pos="100000">
                      <a:schemeClr val="accent2"/>
                    </a:gs>
                  </a:gsLst>
                  <a:lin ang="2700000" scaled="0"/>
                </a:gra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/>
              </a:p>
            </p:txBody>
          </p:sp>
          <p:sp>
            <p:nvSpPr>
              <p:cNvPr id="406" name="Oval 60">
                <a:extLst>
                  <a:ext uri="{FF2B5EF4-FFF2-40B4-BE49-F238E27FC236}">
                    <a16:creationId xmlns:a16="http://schemas.microsoft.com/office/drawing/2014/main" id="{8DB2E442-D346-44E8-8F69-1305F7B1C6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87" y="2322"/>
                <a:ext cx="14" cy="13"/>
              </a:xfrm>
              <a:prstGeom prst="ellipse">
                <a:avLst/>
              </a:prstGeom>
              <a:grpFill/>
              <a:ln w="12700">
                <a:gradFill>
                  <a:gsLst>
                    <a:gs pos="0">
                      <a:srgbClr val="36A7DF"/>
                    </a:gs>
                    <a:gs pos="100000">
                      <a:schemeClr val="accent2"/>
                    </a:gs>
                  </a:gsLst>
                  <a:lin ang="2700000" scaled="0"/>
                </a:gra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/>
              </a:p>
            </p:txBody>
          </p:sp>
          <p:sp>
            <p:nvSpPr>
              <p:cNvPr id="407" name="Oval 61">
                <a:extLst>
                  <a:ext uri="{FF2B5EF4-FFF2-40B4-BE49-F238E27FC236}">
                    <a16:creationId xmlns:a16="http://schemas.microsoft.com/office/drawing/2014/main" id="{F8C300EF-1982-4BAA-96DB-F25252F98D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07" y="2302"/>
                <a:ext cx="14" cy="13"/>
              </a:xfrm>
              <a:prstGeom prst="ellipse">
                <a:avLst/>
              </a:prstGeom>
              <a:grpFill/>
              <a:ln w="12700">
                <a:gradFill>
                  <a:gsLst>
                    <a:gs pos="0">
                      <a:srgbClr val="36A7DF"/>
                    </a:gs>
                    <a:gs pos="100000">
                      <a:schemeClr val="accent2"/>
                    </a:gs>
                  </a:gsLst>
                  <a:lin ang="2700000" scaled="0"/>
                </a:gra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/>
              </a:p>
            </p:txBody>
          </p:sp>
          <p:sp>
            <p:nvSpPr>
              <p:cNvPr id="408" name="Oval 62">
                <a:extLst>
                  <a:ext uri="{FF2B5EF4-FFF2-40B4-BE49-F238E27FC236}">
                    <a16:creationId xmlns:a16="http://schemas.microsoft.com/office/drawing/2014/main" id="{DB1206F2-D618-4DEB-A0CC-F3DCD4C940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28" y="2302"/>
                <a:ext cx="13" cy="13"/>
              </a:xfrm>
              <a:prstGeom prst="ellipse">
                <a:avLst/>
              </a:prstGeom>
              <a:grpFill/>
              <a:ln w="12700">
                <a:gradFill>
                  <a:gsLst>
                    <a:gs pos="0">
                      <a:srgbClr val="36A7DF"/>
                    </a:gs>
                    <a:gs pos="100000">
                      <a:schemeClr val="accent2"/>
                    </a:gs>
                  </a:gsLst>
                  <a:lin ang="2700000" scaled="0"/>
                </a:gra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/>
              </a:p>
            </p:txBody>
          </p:sp>
          <p:sp>
            <p:nvSpPr>
              <p:cNvPr id="409" name="Oval 63">
                <a:extLst>
                  <a:ext uri="{FF2B5EF4-FFF2-40B4-BE49-F238E27FC236}">
                    <a16:creationId xmlns:a16="http://schemas.microsoft.com/office/drawing/2014/main" id="{6F15C369-6961-45C9-B5D8-0650321778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48" y="2282"/>
                <a:ext cx="13" cy="14"/>
              </a:xfrm>
              <a:prstGeom prst="ellipse">
                <a:avLst/>
              </a:prstGeom>
              <a:grpFill/>
              <a:ln w="12700">
                <a:gradFill>
                  <a:gsLst>
                    <a:gs pos="0">
                      <a:srgbClr val="36A7DF"/>
                    </a:gs>
                    <a:gs pos="100000">
                      <a:schemeClr val="accent2"/>
                    </a:gs>
                  </a:gsLst>
                  <a:lin ang="2700000" scaled="0"/>
                </a:gra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/>
              </a:p>
            </p:txBody>
          </p:sp>
          <p:sp>
            <p:nvSpPr>
              <p:cNvPr id="410" name="Oval 64">
                <a:extLst>
                  <a:ext uri="{FF2B5EF4-FFF2-40B4-BE49-F238E27FC236}">
                    <a16:creationId xmlns:a16="http://schemas.microsoft.com/office/drawing/2014/main" id="{6706289B-37AA-484F-B165-09C2092984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48" y="2322"/>
                <a:ext cx="13" cy="13"/>
              </a:xfrm>
              <a:prstGeom prst="ellipse">
                <a:avLst/>
              </a:prstGeom>
              <a:grpFill/>
              <a:ln w="12700">
                <a:gradFill>
                  <a:gsLst>
                    <a:gs pos="0">
                      <a:srgbClr val="36A7DF"/>
                    </a:gs>
                    <a:gs pos="100000">
                      <a:schemeClr val="accent2"/>
                    </a:gs>
                  </a:gsLst>
                  <a:lin ang="2700000" scaled="0"/>
                </a:gra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/>
              </a:p>
            </p:txBody>
          </p:sp>
          <p:sp>
            <p:nvSpPr>
              <p:cNvPr id="411" name="Oval 65">
                <a:extLst>
                  <a:ext uri="{FF2B5EF4-FFF2-40B4-BE49-F238E27FC236}">
                    <a16:creationId xmlns:a16="http://schemas.microsoft.com/office/drawing/2014/main" id="{4024EB10-4688-46D9-8A9C-97890B6761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48" y="2302"/>
                <a:ext cx="14" cy="13"/>
              </a:xfrm>
              <a:prstGeom prst="ellipse">
                <a:avLst/>
              </a:prstGeom>
              <a:grpFill/>
              <a:ln w="12700">
                <a:gradFill>
                  <a:gsLst>
                    <a:gs pos="0">
                      <a:srgbClr val="36A7DF"/>
                    </a:gs>
                    <a:gs pos="100000">
                      <a:schemeClr val="accent2"/>
                    </a:gs>
                  </a:gsLst>
                  <a:lin ang="2700000" scaled="0"/>
                </a:gra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/>
              </a:p>
            </p:txBody>
          </p:sp>
          <p:sp>
            <p:nvSpPr>
              <p:cNvPr id="412" name="Oval 66">
                <a:extLst>
                  <a:ext uri="{FF2B5EF4-FFF2-40B4-BE49-F238E27FC236}">
                    <a16:creationId xmlns:a16="http://schemas.microsoft.com/office/drawing/2014/main" id="{129D032B-F61E-409C-AC4C-9DC7AE6E6D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88" y="2302"/>
                <a:ext cx="13" cy="13"/>
              </a:xfrm>
              <a:prstGeom prst="ellipse">
                <a:avLst/>
              </a:prstGeom>
              <a:grpFill/>
              <a:ln w="12700">
                <a:gradFill>
                  <a:gsLst>
                    <a:gs pos="0">
                      <a:srgbClr val="36A7DF"/>
                    </a:gs>
                    <a:gs pos="100000">
                      <a:schemeClr val="accent2"/>
                    </a:gs>
                  </a:gsLst>
                  <a:lin ang="2700000" scaled="0"/>
                </a:gra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/>
              </a:p>
            </p:txBody>
          </p:sp>
          <p:sp>
            <p:nvSpPr>
              <p:cNvPr id="413" name="Oval 67">
                <a:extLst>
                  <a:ext uri="{FF2B5EF4-FFF2-40B4-BE49-F238E27FC236}">
                    <a16:creationId xmlns:a16="http://schemas.microsoft.com/office/drawing/2014/main" id="{CD4847F3-22E7-4DA8-BB3C-C98F3EBA0A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68" y="2282"/>
                <a:ext cx="14" cy="14"/>
              </a:xfrm>
              <a:prstGeom prst="ellipse">
                <a:avLst/>
              </a:prstGeom>
              <a:grpFill/>
              <a:ln w="12700">
                <a:gradFill>
                  <a:gsLst>
                    <a:gs pos="0">
                      <a:srgbClr val="36A7DF"/>
                    </a:gs>
                    <a:gs pos="100000">
                      <a:schemeClr val="accent2"/>
                    </a:gs>
                  </a:gsLst>
                  <a:lin ang="2700000" scaled="0"/>
                </a:gra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/>
              </a:p>
            </p:txBody>
          </p:sp>
          <p:sp>
            <p:nvSpPr>
              <p:cNvPr id="414" name="Oval 68">
                <a:extLst>
                  <a:ext uri="{FF2B5EF4-FFF2-40B4-BE49-F238E27FC236}">
                    <a16:creationId xmlns:a16="http://schemas.microsoft.com/office/drawing/2014/main" id="{04CBAD41-190F-406A-B5A1-13CCF9C1FB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08" y="2282"/>
                <a:ext cx="13" cy="14"/>
              </a:xfrm>
              <a:prstGeom prst="ellipse">
                <a:avLst/>
              </a:prstGeom>
              <a:grpFill/>
              <a:ln w="12700">
                <a:gradFill>
                  <a:gsLst>
                    <a:gs pos="0">
                      <a:srgbClr val="36A7DF"/>
                    </a:gs>
                    <a:gs pos="100000">
                      <a:schemeClr val="accent2"/>
                    </a:gs>
                  </a:gsLst>
                  <a:lin ang="2700000" scaled="0"/>
                </a:gra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/>
              </a:p>
            </p:txBody>
          </p:sp>
          <p:sp>
            <p:nvSpPr>
              <p:cNvPr id="415" name="Oval 69">
                <a:extLst>
                  <a:ext uri="{FF2B5EF4-FFF2-40B4-BE49-F238E27FC236}">
                    <a16:creationId xmlns:a16="http://schemas.microsoft.com/office/drawing/2014/main" id="{A2F1E40F-F80C-4227-A28D-AC38C42A99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68" y="2322"/>
                <a:ext cx="14" cy="13"/>
              </a:xfrm>
              <a:prstGeom prst="ellipse">
                <a:avLst/>
              </a:prstGeom>
              <a:grpFill/>
              <a:ln w="12700">
                <a:gradFill>
                  <a:gsLst>
                    <a:gs pos="0">
                      <a:srgbClr val="36A7DF"/>
                    </a:gs>
                    <a:gs pos="100000">
                      <a:schemeClr val="accent2"/>
                    </a:gs>
                  </a:gsLst>
                  <a:lin ang="2700000" scaled="0"/>
                </a:gra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/>
              </a:p>
            </p:txBody>
          </p:sp>
          <p:sp>
            <p:nvSpPr>
              <p:cNvPr id="416" name="Oval 70">
                <a:extLst>
                  <a:ext uri="{FF2B5EF4-FFF2-40B4-BE49-F238E27FC236}">
                    <a16:creationId xmlns:a16="http://schemas.microsoft.com/office/drawing/2014/main" id="{A35F6720-BC4A-463C-88B6-2BF8A80FB7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08" y="2322"/>
                <a:ext cx="13" cy="13"/>
              </a:xfrm>
              <a:prstGeom prst="ellipse">
                <a:avLst/>
              </a:prstGeom>
              <a:grpFill/>
              <a:ln w="12700">
                <a:gradFill>
                  <a:gsLst>
                    <a:gs pos="0">
                      <a:srgbClr val="36A7DF"/>
                    </a:gs>
                    <a:gs pos="100000">
                      <a:schemeClr val="accent2"/>
                    </a:gs>
                  </a:gsLst>
                  <a:lin ang="2700000" scaled="0"/>
                </a:gra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/>
              </a:p>
            </p:txBody>
          </p:sp>
          <p:sp>
            <p:nvSpPr>
              <p:cNvPr id="417" name="Oval 71">
                <a:extLst>
                  <a:ext uri="{FF2B5EF4-FFF2-40B4-BE49-F238E27FC236}">
                    <a16:creationId xmlns:a16="http://schemas.microsoft.com/office/drawing/2014/main" id="{A5512B00-7945-4BC6-9EDB-24B8DB13A0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66" y="2302"/>
                <a:ext cx="13" cy="13"/>
              </a:xfrm>
              <a:prstGeom prst="ellipse">
                <a:avLst/>
              </a:prstGeom>
              <a:grpFill/>
              <a:ln w="12700">
                <a:gradFill>
                  <a:gsLst>
                    <a:gs pos="0">
                      <a:srgbClr val="36A7DF"/>
                    </a:gs>
                    <a:gs pos="100000">
                      <a:schemeClr val="accent2"/>
                    </a:gs>
                  </a:gsLst>
                  <a:lin ang="2700000" scaled="0"/>
                </a:gra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/>
              </a:p>
            </p:txBody>
          </p:sp>
          <p:sp>
            <p:nvSpPr>
              <p:cNvPr id="418" name="Oval 72">
                <a:extLst>
                  <a:ext uri="{FF2B5EF4-FFF2-40B4-BE49-F238E27FC236}">
                    <a16:creationId xmlns:a16="http://schemas.microsoft.com/office/drawing/2014/main" id="{8DA24E34-AFC5-42ED-8D80-78ADC33AB3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6" y="2282"/>
                <a:ext cx="13" cy="14"/>
              </a:xfrm>
              <a:prstGeom prst="ellipse">
                <a:avLst/>
              </a:prstGeom>
              <a:grpFill/>
              <a:ln w="12700">
                <a:gradFill>
                  <a:gsLst>
                    <a:gs pos="0">
                      <a:srgbClr val="36A7DF"/>
                    </a:gs>
                    <a:gs pos="100000">
                      <a:schemeClr val="accent2"/>
                    </a:gs>
                  </a:gsLst>
                  <a:lin ang="2700000" scaled="0"/>
                </a:gra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/>
              </a:p>
            </p:txBody>
          </p:sp>
          <p:sp>
            <p:nvSpPr>
              <p:cNvPr id="419" name="Oval 73">
                <a:extLst>
                  <a:ext uri="{FF2B5EF4-FFF2-40B4-BE49-F238E27FC236}">
                    <a16:creationId xmlns:a16="http://schemas.microsoft.com/office/drawing/2014/main" id="{D948F8B7-DF44-49E2-88A5-F8637AB4EF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6" y="2322"/>
                <a:ext cx="13" cy="13"/>
              </a:xfrm>
              <a:prstGeom prst="ellipse">
                <a:avLst/>
              </a:prstGeom>
              <a:grpFill/>
              <a:ln w="12700">
                <a:gradFill>
                  <a:gsLst>
                    <a:gs pos="0">
                      <a:srgbClr val="36A7DF"/>
                    </a:gs>
                    <a:gs pos="100000">
                      <a:schemeClr val="accent2"/>
                    </a:gs>
                  </a:gsLst>
                  <a:lin ang="2700000" scaled="0"/>
                </a:gra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/>
              </a:p>
            </p:txBody>
          </p:sp>
          <p:sp>
            <p:nvSpPr>
              <p:cNvPr id="420" name="Oval 74">
                <a:extLst>
                  <a:ext uri="{FF2B5EF4-FFF2-40B4-BE49-F238E27FC236}">
                    <a16:creationId xmlns:a16="http://schemas.microsoft.com/office/drawing/2014/main" id="{9469CB40-3CFF-41DF-B7BA-FCF7169A66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26" y="2302"/>
                <a:ext cx="14" cy="13"/>
              </a:xfrm>
              <a:prstGeom prst="ellipse">
                <a:avLst/>
              </a:prstGeom>
              <a:grpFill/>
              <a:ln w="12700">
                <a:gradFill>
                  <a:gsLst>
                    <a:gs pos="0">
                      <a:srgbClr val="36A7DF"/>
                    </a:gs>
                    <a:gs pos="100000">
                      <a:schemeClr val="accent2"/>
                    </a:gs>
                  </a:gsLst>
                  <a:lin ang="2700000" scaled="0"/>
                </a:gra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/>
              </a:p>
            </p:txBody>
          </p:sp>
          <p:sp>
            <p:nvSpPr>
              <p:cNvPr id="421" name="Oval 75">
                <a:extLst>
                  <a:ext uri="{FF2B5EF4-FFF2-40B4-BE49-F238E27FC236}">
                    <a16:creationId xmlns:a16="http://schemas.microsoft.com/office/drawing/2014/main" id="{271F24DA-F9C7-4EE9-9CE1-5088456D16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46" y="2282"/>
                <a:ext cx="13" cy="14"/>
              </a:xfrm>
              <a:prstGeom prst="ellipse">
                <a:avLst/>
              </a:prstGeom>
              <a:grpFill/>
              <a:ln w="12700">
                <a:gradFill>
                  <a:gsLst>
                    <a:gs pos="0">
                      <a:srgbClr val="36A7DF"/>
                    </a:gs>
                    <a:gs pos="100000">
                      <a:schemeClr val="accent2"/>
                    </a:gs>
                  </a:gsLst>
                  <a:lin ang="2700000" scaled="0"/>
                </a:gra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/>
              </a:p>
            </p:txBody>
          </p:sp>
          <p:sp>
            <p:nvSpPr>
              <p:cNvPr id="422" name="Oval 76">
                <a:extLst>
                  <a:ext uri="{FF2B5EF4-FFF2-40B4-BE49-F238E27FC236}">
                    <a16:creationId xmlns:a16="http://schemas.microsoft.com/office/drawing/2014/main" id="{8E7C10FD-85E4-4AC1-8C51-799E66959C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46" y="2322"/>
                <a:ext cx="13" cy="13"/>
              </a:xfrm>
              <a:prstGeom prst="ellipse">
                <a:avLst/>
              </a:prstGeom>
              <a:grpFill/>
              <a:ln w="12700">
                <a:gradFill>
                  <a:gsLst>
                    <a:gs pos="0">
                      <a:srgbClr val="36A7DF"/>
                    </a:gs>
                    <a:gs pos="100000">
                      <a:schemeClr val="accent2"/>
                    </a:gs>
                  </a:gsLst>
                  <a:lin ang="2700000" scaled="0"/>
                </a:gra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/>
              </a:p>
            </p:txBody>
          </p:sp>
          <p:sp>
            <p:nvSpPr>
              <p:cNvPr id="423" name="Oval 77">
                <a:extLst>
                  <a:ext uri="{FF2B5EF4-FFF2-40B4-BE49-F238E27FC236}">
                    <a16:creationId xmlns:a16="http://schemas.microsoft.com/office/drawing/2014/main" id="{87BA753D-6827-4772-8065-4721E285CC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7" y="2282"/>
                <a:ext cx="13" cy="14"/>
              </a:xfrm>
              <a:prstGeom prst="ellipse">
                <a:avLst/>
              </a:prstGeom>
              <a:grpFill/>
              <a:ln w="12700">
                <a:gradFill>
                  <a:gsLst>
                    <a:gs pos="0">
                      <a:srgbClr val="36A7DF"/>
                    </a:gs>
                    <a:gs pos="100000">
                      <a:schemeClr val="accent2"/>
                    </a:gs>
                  </a:gsLst>
                  <a:lin ang="2700000" scaled="0"/>
                </a:gra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/>
              </a:p>
            </p:txBody>
          </p:sp>
          <p:sp>
            <p:nvSpPr>
              <p:cNvPr id="424" name="Oval 78">
                <a:extLst>
                  <a:ext uri="{FF2B5EF4-FFF2-40B4-BE49-F238E27FC236}">
                    <a16:creationId xmlns:a16="http://schemas.microsoft.com/office/drawing/2014/main" id="{FD8CDC1C-1B09-49FF-8B70-440067B3CD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7" y="2322"/>
                <a:ext cx="13" cy="13"/>
              </a:xfrm>
              <a:prstGeom prst="ellipse">
                <a:avLst/>
              </a:prstGeom>
              <a:grpFill/>
              <a:ln w="12700">
                <a:gradFill>
                  <a:gsLst>
                    <a:gs pos="0">
                      <a:srgbClr val="36A7DF"/>
                    </a:gs>
                    <a:gs pos="100000">
                      <a:schemeClr val="accent2"/>
                    </a:gs>
                  </a:gsLst>
                  <a:lin ang="2700000" scaled="0"/>
                </a:gra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/>
              </a:p>
            </p:txBody>
          </p:sp>
          <p:sp>
            <p:nvSpPr>
              <p:cNvPr id="425" name="Oval 79">
                <a:extLst>
                  <a:ext uri="{FF2B5EF4-FFF2-40B4-BE49-F238E27FC236}">
                    <a16:creationId xmlns:a16="http://schemas.microsoft.com/office/drawing/2014/main" id="{684E3D1D-33A7-4F6B-AB6D-256C4555F5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47" y="2302"/>
                <a:ext cx="13" cy="13"/>
              </a:xfrm>
              <a:prstGeom prst="ellipse">
                <a:avLst/>
              </a:prstGeom>
              <a:grpFill/>
              <a:ln w="12700">
                <a:gradFill>
                  <a:gsLst>
                    <a:gs pos="0">
                      <a:srgbClr val="36A7DF"/>
                    </a:gs>
                    <a:gs pos="100000">
                      <a:schemeClr val="accent2"/>
                    </a:gs>
                  </a:gsLst>
                  <a:lin ang="2700000" scaled="0"/>
                </a:gra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/>
              </a:p>
            </p:txBody>
          </p:sp>
          <p:sp>
            <p:nvSpPr>
              <p:cNvPr id="426" name="Oval 80">
                <a:extLst>
                  <a:ext uri="{FF2B5EF4-FFF2-40B4-BE49-F238E27FC236}">
                    <a16:creationId xmlns:a16="http://schemas.microsoft.com/office/drawing/2014/main" id="{0C85E68D-007D-4AFB-B2CC-CB2964F55D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87" y="2302"/>
                <a:ext cx="13" cy="13"/>
              </a:xfrm>
              <a:prstGeom prst="ellipse">
                <a:avLst/>
              </a:prstGeom>
              <a:grpFill/>
              <a:ln w="12700">
                <a:gradFill>
                  <a:gsLst>
                    <a:gs pos="0">
                      <a:srgbClr val="36A7DF"/>
                    </a:gs>
                    <a:gs pos="100000">
                      <a:schemeClr val="accent2"/>
                    </a:gs>
                  </a:gsLst>
                  <a:lin ang="2700000" scaled="0"/>
                </a:gra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/>
              </a:p>
            </p:txBody>
          </p:sp>
          <p:sp>
            <p:nvSpPr>
              <p:cNvPr id="427" name="Oval 81">
                <a:extLst>
                  <a:ext uri="{FF2B5EF4-FFF2-40B4-BE49-F238E27FC236}">
                    <a16:creationId xmlns:a16="http://schemas.microsoft.com/office/drawing/2014/main" id="{3AF45CF0-7AB8-4A24-B6B4-675FADFBEB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68" y="2342"/>
                <a:ext cx="13" cy="13"/>
              </a:xfrm>
              <a:prstGeom prst="ellipse">
                <a:avLst/>
              </a:prstGeom>
              <a:grpFill/>
              <a:ln w="12700">
                <a:gradFill>
                  <a:gsLst>
                    <a:gs pos="0">
                      <a:srgbClr val="36A7DF"/>
                    </a:gs>
                    <a:gs pos="100000">
                      <a:schemeClr val="accent2"/>
                    </a:gs>
                  </a:gsLst>
                  <a:lin ang="2700000" scaled="0"/>
                </a:gra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/>
              </a:p>
            </p:txBody>
          </p:sp>
          <p:sp>
            <p:nvSpPr>
              <p:cNvPr id="428" name="Oval 82">
                <a:extLst>
                  <a:ext uri="{FF2B5EF4-FFF2-40B4-BE49-F238E27FC236}">
                    <a16:creationId xmlns:a16="http://schemas.microsoft.com/office/drawing/2014/main" id="{84C4CA7D-DED4-48D6-B100-D61023F04B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07" y="2342"/>
                <a:ext cx="14" cy="13"/>
              </a:xfrm>
              <a:prstGeom prst="ellipse">
                <a:avLst/>
              </a:prstGeom>
              <a:grpFill/>
              <a:ln w="12700">
                <a:gradFill>
                  <a:gsLst>
                    <a:gs pos="0">
                      <a:srgbClr val="36A7DF"/>
                    </a:gs>
                    <a:gs pos="100000">
                      <a:schemeClr val="accent2"/>
                    </a:gs>
                  </a:gsLst>
                  <a:lin ang="2700000" scaled="0"/>
                </a:gra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/>
              </a:p>
            </p:txBody>
          </p:sp>
          <p:sp>
            <p:nvSpPr>
              <p:cNvPr id="429" name="Oval 83">
                <a:extLst>
                  <a:ext uri="{FF2B5EF4-FFF2-40B4-BE49-F238E27FC236}">
                    <a16:creationId xmlns:a16="http://schemas.microsoft.com/office/drawing/2014/main" id="{961C99D1-5577-48CB-B3BE-B2D4ABDAAA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28" y="2342"/>
                <a:ext cx="13" cy="13"/>
              </a:xfrm>
              <a:prstGeom prst="ellipse">
                <a:avLst/>
              </a:prstGeom>
              <a:grpFill/>
              <a:ln w="12700">
                <a:gradFill>
                  <a:gsLst>
                    <a:gs pos="0">
                      <a:srgbClr val="36A7DF"/>
                    </a:gs>
                    <a:gs pos="100000">
                      <a:schemeClr val="accent2"/>
                    </a:gs>
                  </a:gsLst>
                  <a:lin ang="2700000" scaled="0"/>
                </a:gra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/>
              </a:p>
            </p:txBody>
          </p:sp>
          <p:sp>
            <p:nvSpPr>
              <p:cNvPr id="430" name="Oval 84">
                <a:extLst>
                  <a:ext uri="{FF2B5EF4-FFF2-40B4-BE49-F238E27FC236}">
                    <a16:creationId xmlns:a16="http://schemas.microsoft.com/office/drawing/2014/main" id="{FF68BFC9-A370-42AC-8FCB-561839810C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48" y="2342"/>
                <a:ext cx="14" cy="13"/>
              </a:xfrm>
              <a:prstGeom prst="ellipse">
                <a:avLst/>
              </a:prstGeom>
              <a:grpFill/>
              <a:ln w="12700">
                <a:gradFill>
                  <a:gsLst>
                    <a:gs pos="0">
                      <a:srgbClr val="36A7DF"/>
                    </a:gs>
                    <a:gs pos="100000">
                      <a:schemeClr val="accent2"/>
                    </a:gs>
                  </a:gsLst>
                  <a:lin ang="2700000" scaled="0"/>
                </a:gra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/>
              </a:p>
            </p:txBody>
          </p:sp>
          <p:sp>
            <p:nvSpPr>
              <p:cNvPr id="431" name="Oval 85">
                <a:extLst>
                  <a:ext uri="{FF2B5EF4-FFF2-40B4-BE49-F238E27FC236}">
                    <a16:creationId xmlns:a16="http://schemas.microsoft.com/office/drawing/2014/main" id="{F8F52498-CC12-488D-BA40-91B105D430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88" y="2342"/>
                <a:ext cx="13" cy="13"/>
              </a:xfrm>
              <a:prstGeom prst="ellipse">
                <a:avLst/>
              </a:prstGeom>
              <a:grpFill/>
              <a:ln w="12700">
                <a:gradFill>
                  <a:gsLst>
                    <a:gs pos="0">
                      <a:srgbClr val="36A7DF"/>
                    </a:gs>
                    <a:gs pos="100000">
                      <a:schemeClr val="accent2"/>
                    </a:gs>
                  </a:gsLst>
                  <a:lin ang="2700000" scaled="0"/>
                </a:gra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/>
              </a:p>
            </p:txBody>
          </p:sp>
          <p:sp>
            <p:nvSpPr>
              <p:cNvPr id="432" name="Oval 86">
                <a:extLst>
                  <a:ext uri="{FF2B5EF4-FFF2-40B4-BE49-F238E27FC236}">
                    <a16:creationId xmlns:a16="http://schemas.microsoft.com/office/drawing/2014/main" id="{F7BEBA8D-CD99-4B10-9E60-CDA5CB47CE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66" y="2342"/>
                <a:ext cx="13" cy="13"/>
              </a:xfrm>
              <a:prstGeom prst="ellipse">
                <a:avLst/>
              </a:prstGeom>
              <a:grpFill/>
              <a:ln w="12700">
                <a:gradFill>
                  <a:gsLst>
                    <a:gs pos="0">
                      <a:srgbClr val="36A7DF"/>
                    </a:gs>
                    <a:gs pos="100000">
                      <a:schemeClr val="accent2"/>
                    </a:gs>
                  </a:gsLst>
                  <a:lin ang="2700000" scaled="0"/>
                </a:gra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/>
              </a:p>
            </p:txBody>
          </p:sp>
          <p:sp>
            <p:nvSpPr>
              <p:cNvPr id="433" name="Oval 87">
                <a:extLst>
                  <a:ext uri="{FF2B5EF4-FFF2-40B4-BE49-F238E27FC236}">
                    <a16:creationId xmlns:a16="http://schemas.microsoft.com/office/drawing/2014/main" id="{189E95D0-363C-43A7-8456-6456A1BAAC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26" y="2342"/>
                <a:ext cx="14" cy="13"/>
              </a:xfrm>
              <a:prstGeom prst="ellipse">
                <a:avLst/>
              </a:prstGeom>
              <a:grpFill/>
              <a:ln w="12700">
                <a:gradFill>
                  <a:gsLst>
                    <a:gs pos="0">
                      <a:srgbClr val="36A7DF"/>
                    </a:gs>
                    <a:gs pos="100000">
                      <a:schemeClr val="accent2"/>
                    </a:gs>
                  </a:gsLst>
                  <a:lin ang="2700000" scaled="0"/>
                </a:gra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/>
              </a:p>
            </p:txBody>
          </p:sp>
          <p:sp>
            <p:nvSpPr>
              <p:cNvPr id="434" name="Oval 88">
                <a:extLst>
                  <a:ext uri="{FF2B5EF4-FFF2-40B4-BE49-F238E27FC236}">
                    <a16:creationId xmlns:a16="http://schemas.microsoft.com/office/drawing/2014/main" id="{61F15B92-64BB-422B-9AE6-46B6AF84AF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47" y="2342"/>
                <a:ext cx="13" cy="13"/>
              </a:xfrm>
              <a:prstGeom prst="ellipse">
                <a:avLst/>
              </a:prstGeom>
              <a:grpFill/>
              <a:ln w="12700">
                <a:gradFill>
                  <a:gsLst>
                    <a:gs pos="0">
                      <a:srgbClr val="36A7DF"/>
                    </a:gs>
                    <a:gs pos="100000">
                      <a:schemeClr val="accent2"/>
                    </a:gs>
                  </a:gsLst>
                  <a:lin ang="2700000" scaled="0"/>
                </a:gra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/>
              </a:p>
            </p:txBody>
          </p:sp>
          <p:sp>
            <p:nvSpPr>
              <p:cNvPr id="435" name="Oval 89">
                <a:extLst>
                  <a:ext uri="{FF2B5EF4-FFF2-40B4-BE49-F238E27FC236}">
                    <a16:creationId xmlns:a16="http://schemas.microsoft.com/office/drawing/2014/main" id="{8A470119-428F-4FFC-AF60-6FFA44743A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87" y="2342"/>
                <a:ext cx="13" cy="13"/>
              </a:xfrm>
              <a:prstGeom prst="ellipse">
                <a:avLst/>
              </a:prstGeom>
              <a:grpFill/>
              <a:ln w="12700">
                <a:gradFill>
                  <a:gsLst>
                    <a:gs pos="0">
                      <a:srgbClr val="36A7DF"/>
                    </a:gs>
                    <a:gs pos="100000">
                      <a:schemeClr val="accent2"/>
                    </a:gs>
                  </a:gsLst>
                  <a:lin ang="2700000" scaled="0"/>
                </a:gra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/>
              </a:p>
            </p:txBody>
          </p:sp>
          <p:sp>
            <p:nvSpPr>
              <p:cNvPr id="436" name="Oval 90">
                <a:extLst>
                  <a:ext uri="{FF2B5EF4-FFF2-40B4-BE49-F238E27FC236}">
                    <a16:creationId xmlns:a16="http://schemas.microsoft.com/office/drawing/2014/main" id="{D90C673E-0CE9-4068-ACDE-EF52430EE1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67" y="2282"/>
                <a:ext cx="13" cy="14"/>
              </a:xfrm>
              <a:prstGeom prst="ellipse">
                <a:avLst/>
              </a:prstGeom>
              <a:grpFill/>
              <a:ln w="12700">
                <a:gradFill>
                  <a:gsLst>
                    <a:gs pos="0">
                      <a:srgbClr val="36A7DF"/>
                    </a:gs>
                    <a:gs pos="100000">
                      <a:schemeClr val="accent2"/>
                    </a:gs>
                  </a:gsLst>
                  <a:lin ang="2700000" scaled="0"/>
                </a:gra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/>
              </a:p>
            </p:txBody>
          </p:sp>
          <p:sp>
            <p:nvSpPr>
              <p:cNvPr id="437" name="Oval 91">
                <a:extLst>
                  <a:ext uri="{FF2B5EF4-FFF2-40B4-BE49-F238E27FC236}">
                    <a16:creationId xmlns:a16="http://schemas.microsoft.com/office/drawing/2014/main" id="{57D3EEDC-824A-4257-A18A-7D3EF5F602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07" y="2282"/>
                <a:ext cx="13" cy="14"/>
              </a:xfrm>
              <a:prstGeom prst="ellipse">
                <a:avLst/>
              </a:prstGeom>
              <a:grpFill/>
              <a:ln w="12700">
                <a:gradFill>
                  <a:gsLst>
                    <a:gs pos="0">
                      <a:srgbClr val="36A7DF"/>
                    </a:gs>
                    <a:gs pos="100000">
                      <a:schemeClr val="accent2"/>
                    </a:gs>
                  </a:gsLst>
                  <a:lin ang="2700000" scaled="0"/>
                </a:gra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/>
              </a:p>
            </p:txBody>
          </p:sp>
          <p:sp>
            <p:nvSpPr>
              <p:cNvPr id="438" name="Oval 92">
                <a:extLst>
                  <a:ext uri="{FF2B5EF4-FFF2-40B4-BE49-F238E27FC236}">
                    <a16:creationId xmlns:a16="http://schemas.microsoft.com/office/drawing/2014/main" id="{CB1835FE-C2FB-4064-BF69-932E347D01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67" y="2322"/>
                <a:ext cx="13" cy="13"/>
              </a:xfrm>
              <a:prstGeom prst="ellipse">
                <a:avLst/>
              </a:prstGeom>
              <a:grpFill/>
              <a:ln w="12700">
                <a:gradFill>
                  <a:gsLst>
                    <a:gs pos="0">
                      <a:srgbClr val="36A7DF"/>
                    </a:gs>
                    <a:gs pos="100000">
                      <a:schemeClr val="accent2"/>
                    </a:gs>
                  </a:gsLst>
                  <a:lin ang="2700000" scaled="0"/>
                </a:gra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/>
              </a:p>
            </p:txBody>
          </p:sp>
          <p:sp>
            <p:nvSpPr>
              <p:cNvPr id="439" name="Oval 93">
                <a:extLst>
                  <a:ext uri="{FF2B5EF4-FFF2-40B4-BE49-F238E27FC236}">
                    <a16:creationId xmlns:a16="http://schemas.microsoft.com/office/drawing/2014/main" id="{843C3AF3-1FEF-4DE0-9E8A-F2486F814F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07" y="2322"/>
                <a:ext cx="13" cy="13"/>
              </a:xfrm>
              <a:prstGeom prst="ellipse">
                <a:avLst/>
              </a:prstGeom>
              <a:grpFill/>
              <a:ln w="12700">
                <a:gradFill>
                  <a:gsLst>
                    <a:gs pos="0">
                      <a:srgbClr val="36A7DF"/>
                    </a:gs>
                    <a:gs pos="100000">
                      <a:schemeClr val="accent2"/>
                    </a:gs>
                  </a:gsLst>
                  <a:lin ang="2700000" scaled="0"/>
                </a:gra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/>
              </a:p>
            </p:txBody>
          </p:sp>
          <p:sp>
            <p:nvSpPr>
              <p:cNvPr id="440" name="Line 95">
                <a:extLst>
                  <a:ext uri="{FF2B5EF4-FFF2-40B4-BE49-F238E27FC236}">
                    <a16:creationId xmlns:a16="http://schemas.microsoft.com/office/drawing/2014/main" id="{7A5EEF45-2CE1-45C3-9AAF-8DBD490ED6F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129" y="2355"/>
                <a:ext cx="383" cy="0"/>
              </a:xfrm>
              <a:prstGeom prst="line">
                <a:avLst/>
              </a:prstGeom>
              <a:grpFill/>
              <a:ln w="12700" cap="rnd">
                <a:gradFill>
                  <a:gsLst>
                    <a:gs pos="0">
                      <a:srgbClr val="36A7DF"/>
                    </a:gs>
                    <a:gs pos="100000">
                      <a:schemeClr val="accent2"/>
                    </a:gs>
                  </a:gsLst>
                  <a:lin ang="2700000" scaled="0"/>
                </a:gradFill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/>
              </a:p>
            </p:txBody>
          </p:sp>
          <p:sp>
            <p:nvSpPr>
              <p:cNvPr id="441" name="Line 96">
                <a:extLst>
                  <a:ext uri="{FF2B5EF4-FFF2-40B4-BE49-F238E27FC236}">
                    <a16:creationId xmlns:a16="http://schemas.microsoft.com/office/drawing/2014/main" id="{A1332E24-39E0-4935-8836-21C7363E1FB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168" y="2163"/>
                <a:ext cx="14" cy="0"/>
              </a:xfrm>
              <a:prstGeom prst="line">
                <a:avLst/>
              </a:prstGeom>
              <a:grpFill/>
              <a:ln w="12700" cap="rnd">
                <a:gradFill>
                  <a:gsLst>
                    <a:gs pos="0">
                      <a:srgbClr val="36A7DF"/>
                    </a:gs>
                    <a:gs pos="100000">
                      <a:schemeClr val="accent2"/>
                    </a:gs>
                  </a:gsLst>
                  <a:lin ang="2700000" scaled="0"/>
                </a:gradFill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/>
              </a:p>
            </p:txBody>
          </p:sp>
          <p:sp>
            <p:nvSpPr>
              <p:cNvPr id="442" name="Line 97">
                <a:extLst>
                  <a:ext uri="{FF2B5EF4-FFF2-40B4-BE49-F238E27FC236}">
                    <a16:creationId xmlns:a16="http://schemas.microsoft.com/office/drawing/2014/main" id="{95A5929F-1591-41A2-8490-919E65E90D8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168" y="2137"/>
                <a:ext cx="14" cy="0"/>
              </a:xfrm>
              <a:prstGeom prst="line">
                <a:avLst/>
              </a:prstGeom>
              <a:grpFill/>
              <a:ln w="12700" cap="rnd">
                <a:gradFill>
                  <a:gsLst>
                    <a:gs pos="0">
                      <a:srgbClr val="36A7DF"/>
                    </a:gs>
                    <a:gs pos="100000">
                      <a:schemeClr val="accent2"/>
                    </a:gs>
                  </a:gsLst>
                  <a:lin ang="2700000" scaled="0"/>
                </a:gradFill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/>
              </a:p>
            </p:txBody>
          </p:sp>
          <p:sp>
            <p:nvSpPr>
              <p:cNvPr id="443" name="Line 98">
                <a:extLst>
                  <a:ext uri="{FF2B5EF4-FFF2-40B4-BE49-F238E27FC236}">
                    <a16:creationId xmlns:a16="http://schemas.microsoft.com/office/drawing/2014/main" id="{1AA566D9-2A84-4405-8772-34F2BF2676B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168" y="2110"/>
                <a:ext cx="14" cy="0"/>
              </a:xfrm>
              <a:prstGeom prst="line">
                <a:avLst/>
              </a:prstGeom>
              <a:grpFill/>
              <a:ln w="12700" cap="rnd">
                <a:gradFill>
                  <a:gsLst>
                    <a:gs pos="0">
                      <a:srgbClr val="36A7DF"/>
                    </a:gs>
                    <a:gs pos="100000">
                      <a:schemeClr val="accent2"/>
                    </a:gs>
                  </a:gsLst>
                  <a:lin ang="2700000" scaled="0"/>
                </a:gradFill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/>
              </a:p>
            </p:txBody>
          </p:sp>
          <p:sp>
            <p:nvSpPr>
              <p:cNvPr id="444" name="Line 99">
                <a:extLst>
                  <a:ext uri="{FF2B5EF4-FFF2-40B4-BE49-F238E27FC236}">
                    <a16:creationId xmlns:a16="http://schemas.microsoft.com/office/drawing/2014/main" id="{A5BDA2EC-ADD1-40A0-803F-518A8ECC83F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168" y="2084"/>
                <a:ext cx="14" cy="0"/>
              </a:xfrm>
              <a:prstGeom prst="line">
                <a:avLst/>
              </a:prstGeom>
              <a:grpFill/>
              <a:ln w="12700" cap="rnd">
                <a:gradFill>
                  <a:gsLst>
                    <a:gs pos="0">
                      <a:srgbClr val="36A7DF"/>
                    </a:gs>
                    <a:gs pos="100000">
                      <a:schemeClr val="accent2"/>
                    </a:gs>
                  </a:gsLst>
                  <a:lin ang="2700000" scaled="0"/>
                </a:gradFill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/>
              </a:p>
            </p:txBody>
          </p:sp>
          <p:sp>
            <p:nvSpPr>
              <p:cNvPr id="445" name="Line 100">
                <a:extLst>
                  <a:ext uri="{FF2B5EF4-FFF2-40B4-BE49-F238E27FC236}">
                    <a16:creationId xmlns:a16="http://schemas.microsoft.com/office/drawing/2014/main" id="{DFC88C26-9D3D-4E9B-9081-6959AD54BCC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168" y="2057"/>
                <a:ext cx="14" cy="0"/>
              </a:xfrm>
              <a:prstGeom prst="line">
                <a:avLst/>
              </a:prstGeom>
              <a:grpFill/>
              <a:ln w="12700" cap="rnd">
                <a:gradFill>
                  <a:gsLst>
                    <a:gs pos="0">
                      <a:srgbClr val="36A7DF"/>
                    </a:gs>
                    <a:gs pos="100000">
                      <a:schemeClr val="accent2"/>
                    </a:gs>
                  </a:gsLst>
                  <a:lin ang="2700000" scaled="0"/>
                </a:gradFill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/>
              </a:p>
            </p:txBody>
          </p:sp>
          <p:sp>
            <p:nvSpPr>
              <p:cNvPr id="446" name="Line 101">
                <a:extLst>
                  <a:ext uri="{FF2B5EF4-FFF2-40B4-BE49-F238E27FC236}">
                    <a16:creationId xmlns:a16="http://schemas.microsoft.com/office/drawing/2014/main" id="{0AC90005-27B7-4D19-A213-F0439B2F973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168" y="2031"/>
                <a:ext cx="14" cy="0"/>
              </a:xfrm>
              <a:prstGeom prst="line">
                <a:avLst/>
              </a:prstGeom>
              <a:grpFill/>
              <a:ln w="12700" cap="rnd">
                <a:gradFill>
                  <a:gsLst>
                    <a:gs pos="0">
                      <a:srgbClr val="36A7DF"/>
                    </a:gs>
                    <a:gs pos="100000">
                      <a:schemeClr val="accent2"/>
                    </a:gs>
                  </a:gsLst>
                  <a:lin ang="2700000" scaled="0"/>
                </a:gradFill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/>
              </a:p>
            </p:txBody>
          </p:sp>
          <p:sp>
            <p:nvSpPr>
              <p:cNvPr id="447" name="Line 102">
                <a:extLst>
                  <a:ext uri="{FF2B5EF4-FFF2-40B4-BE49-F238E27FC236}">
                    <a16:creationId xmlns:a16="http://schemas.microsoft.com/office/drawing/2014/main" id="{8D1A6D86-9AEF-4BC1-B483-1AFDA7BB4FE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168" y="2004"/>
                <a:ext cx="14" cy="0"/>
              </a:xfrm>
              <a:prstGeom prst="line">
                <a:avLst/>
              </a:prstGeom>
              <a:grpFill/>
              <a:ln w="12700" cap="rnd">
                <a:gradFill>
                  <a:gsLst>
                    <a:gs pos="0">
                      <a:srgbClr val="36A7DF"/>
                    </a:gs>
                    <a:gs pos="100000">
                      <a:schemeClr val="accent2"/>
                    </a:gs>
                  </a:gsLst>
                  <a:lin ang="2700000" scaled="0"/>
                </a:gradFill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/>
              </a:p>
            </p:txBody>
          </p:sp>
          <p:sp>
            <p:nvSpPr>
              <p:cNvPr id="448" name="Freeform 103">
                <a:extLst>
                  <a:ext uri="{FF2B5EF4-FFF2-40B4-BE49-F238E27FC236}">
                    <a16:creationId xmlns:a16="http://schemas.microsoft.com/office/drawing/2014/main" id="{599FAF7B-A841-4B5E-8E99-841113A993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42" y="2071"/>
                <a:ext cx="370" cy="284"/>
              </a:xfrm>
              <a:custGeom>
                <a:avLst/>
                <a:gdLst>
                  <a:gd name="T0" fmla="*/ 0 w 370"/>
                  <a:gd name="T1" fmla="*/ 225 h 284"/>
                  <a:gd name="T2" fmla="*/ 59 w 370"/>
                  <a:gd name="T3" fmla="*/ 165 h 284"/>
                  <a:gd name="T4" fmla="*/ 99 w 370"/>
                  <a:gd name="T5" fmla="*/ 218 h 284"/>
                  <a:gd name="T6" fmla="*/ 145 w 370"/>
                  <a:gd name="T7" fmla="*/ 119 h 284"/>
                  <a:gd name="T8" fmla="*/ 185 w 370"/>
                  <a:gd name="T9" fmla="*/ 172 h 284"/>
                  <a:gd name="T10" fmla="*/ 258 w 370"/>
                  <a:gd name="T11" fmla="*/ 59 h 284"/>
                  <a:gd name="T12" fmla="*/ 298 w 370"/>
                  <a:gd name="T13" fmla="*/ 112 h 284"/>
                  <a:gd name="T14" fmla="*/ 370 w 370"/>
                  <a:gd name="T15" fmla="*/ 0 h 284"/>
                  <a:gd name="T16" fmla="*/ 370 w 370"/>
                  <a:gd name="T17" fmla="*/ 284 h 284"/>
                  <a:gd name="T18" fmla="*/ 0 w 370"/>
                  <a:gd name="T19" fmla="*/ 284 h 284"/>
                  <a:gd name="T20" fmla="*/ 0 w 370"/>
                  <a:gd name="T21" fmla="*/ 225 h 2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70" h="284">
                    <a:moveTo>
                      <a:pt x="0" y="225"/>
                    </a:moveTo>
                    <a:lnTo>
                      <a:pt x="59" y="165"/>
                    </a:lnTo>
                    <a:lnTo>
                      <a:pt x="99" y="218"/>
                    </a:lnTo>
                    <a:lnTo>
                      <a:pt x="145" y="119"/>
                    </a:lnTo>
                    <a:lnTo>
                      <a:pt x="185" y="172"/>
                    </a:lnTo>
                    <a:lnTo>
                      <a:pt x="258" y="59"/>
                    </a:lnTo>
                    <a:lnTo>
                      <a:pt x="298" y="112"/>
                    </a:lnTo>
                    <a:lnTo>
                      <a:pt x="370" y="0"/>
                    </a:lnTo>
                    <a:lnTo>
                      <a:pt x="370" y="284"/>
                    </a:lnTo>
                    <a:lnTo>
                      <a:pt x="0" y="284"/>
                    </a:lnTo>
                    <a:lnTo>
                      <a:pt x="0" y="225"/>
                    </a:lnTo>
                    <a:close/>
                  </a:path>
                </a:pathLst>
              </a:custGeom>
              <a:grpFill/>
              <a:ln w="12700" cap="rnd">
                <a:gradFill>
                  <a:gsLst>
                    <a:gs pos="0">
                      <a:srgbClr val="36A7DF"/>
                    </a:gs>
                    <a:gs pos="100000">
                      <a:schemeClr val="accent2"/>
                    </a:gs>
                  </a:gsLst>
                  <a:lin ang="2700000" scaled="0"/>
                </a:gradFill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/>
              </a:p>
            </p:txBody>
          </p:sp>
          <p:sp>
            <p:nvSpPr>
              <p:cNvPr id="449" name="Line 94">
                <a:extLst>
                  <a:ext uri="{FF2B5EF4-FFF2-40B4-BE49-F238E27FC236}">
                    <a16:creationId xmlns:a16="http://schemas.microsoft.com/office/drawing/2014/main" id="{47612D82-EB1C-4445-825A-8054134F027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142" y="1985"/>
                <a:ext cx="0" cy="383"/>
              </a:xfrm>
              <a:prstGeom prst="line">
                <a:avLst/>
              </a:prstGeom>
              <a:grpFill/>
              <a:ln w="12700" cap="rnd">
                <a:gradFill>
                  <a:gsLst>
                    <a:gs pos="0">
                      <a:srgbClr val="36A7DF"/>
                    </a:gs>
                    <a:gs pos="100000">
                      <a:schemeClr val="accent2"/>
                    </a:gs>
                  </a:gsLst>
                  <a:lin ang="2700000" scaled="0"/>
                </a:gradFill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600"/>
              </a:p>
            </p:txBody>
          </p:sp>
        </p:grpSp>
        <p:sp>
          <p:nvSpPr>
            <p:cNvPr id="375" name="Rectangle 374">
              <a:extLst>
                <a:ext uri="{FF2B5EF4-FFF2-40B4-BE49-F238E27FC236}">
                  <a16:creationId xmlns:a16="http://schemas.microsoft.com/office/drawing/2014/main" id="{A7077F6F-74D4-407D-9A00-75B9E7A300AE}"/>
                </a:ext>
              </a:extLst>
            </p:cNvPr>
            <p:cNvSpPr/>
            <p:nvPr/>
          </p:nvSpPr>
          <p:spPr>
            <a:xfrm>
              <a:off x="9552306" y="5428679"/>
              <a:ext cx="1327148" cy="56240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/>
              <a:r>
                <a:rPr lang="en-US" sz="1200" dirty="0">
                  <a:gradFill>
                    <a:gsLst>
                      <a:gs pos="0">
                        <a:schemeClr val="accent1"/>
                      </a:gs>
                      <a:gs pos="100000">
                        <a:srgbClr val="2070B7"/>
                      </a:gs>
                    </a:gsLst>
                    <a:lin ang="2700000" scaled="0"/>
                  </a:gradFill>
                  <a:ea typeface="Open Sans" panose="020B0606030504020204" pitchFamily="34" charset="0"/>
                  <a:cs typeface="Open Sans" panose="020B0606030504020204" pitchFamily="34" charset="0"/>
                </a:rPr>
                <a:t>Reporting &amp; BI</a:t>
              </a:r>
            </a:p>
          </p:txBody>
        </p:sp>
      </p:grpSp>
      <p:grpSp>
        <p:nvGrpSpPr>
          <p:cNvPr id="515" name="Groupe 422">
            <a:extLst>
              <a:ext uri="{FF2B5EF4-FFF2-40B4-BE49-F238E27FC236}">
                <a16:creationId xmlns:a16="http://schemas.microsoft.com/office/drawing/2014/main" id="{7B01558F-D1F0-40C5-B781-E77BA04E20FD}"/>
              </a:ext>
            </a:extLst>
          </p:cNvPr>
          <p:cNvGrpSpPr/>
          <p:nvPr/>
        </p:nvGrpSpPr>
        <p:grpSpPr>
          <a:xfrm>
            <a:off x="304928" y="2109688"/>
            <a:ext cx="1625350" cy="1182073"/>
            <a:chOff x="9225880" y="1453518"/>
            <a:chExt cx="1980000" cy="1440000"/>
          </a:xfrm>
        </p:grpSpPr>
        <p:sp>
          <p:nvSpPr>
            <p:cNvPr id="516" name="Rectangle 515">
              <a:extLst>
                <a:ext uri="{FF2B5EF4-FFF2-40B4-BE49-F238E27FC236}">
                  <a16:creationId xmlns:a16="http://schemas.microsoft.com/office/drawing/2014/main" id="{70DEA386-7CC6-421B-A5AF-502014FC83CD}"/>
                </a:ext>
              </a:extLst>
            </p:cNvPr>
            <p:cNvSpPr/>
            <p:nvPr/>
          </p:nvSpPr>
          <p:spPr>
            <a:xfrm>
              <a:off x="9225880" y="1453518"/>
              <a:ext cx="1980000" cy="144000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>
              <a:outerShdw blurRad="317500" dir="5400000" algn="t" rotWithShape="0">
                <a:prstClr val="black">
                  <a:alpha val="1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600"/>
            </a:p>
          </p:txBody>
        </p:sp>
        <p:grpSp>
          <p:nvGrpSpPr>
            <p:cNvPr id="517" name="Graphique 57">
              <a:extLst>
                <a:ext uri="{FF2B5EF4-FFF2-40B4-BE49-F238E27FC236}">
                  <a16:creationId xmlns:a16="http://schemas.microsoft.com/office/drawing/2014/main" id="{26B09D93-935E-465C-8633-3C4B77E4FFA4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10022213" y="1677974"/>
              <a:ext cx="387334" cy="432000"/>
              <a:chOff x="7862249" y="1885948"/>
              <a:chExt cx="514350" cy="573663"/>
            </a:xfrm>
          </p:grpSpPr>
          <p:sp>
            <p:nvSpPr>
              <p:cNvPr id="519" name="Forme libre : forme 59">
                <a:extLst>
                  <a:ext uri="{FF2B5EF4-FFF2-40B4-BE49-F238E27FC236}">
                    <a16:creationId xmlns:a16="http://schemas.microsoft.com/office/drawing/2014/main" id="{A9D57944-5371-4F3E-9C6A-A543C87FD315}"/>
                  </a:ext>
                </a:extLst>
              </p:cNvPr>
              <p:cNvSpPr/>
              <p:nvPr/>
            </p:nvSpPr>
            <p:spPr>
              <a:xfrm>
                <a:off x="8109899" y="1888111"/>
                <a:ext cx="266700" cy="571500"/>
              </a:xfrm>
              <a:custGeom>
                <a:avLst/>
                <a:gdLst>
                  <a:gd name="connsiteX0" fmla="*/ 14288 w 266700"/>
                  <a:gd name="connsiteY0" fmla="*/ 481013 h 571500"/>
                  <a:gd name="connsiteX1" fmla="*/ 109538 w 266700"/>
                  <a:gd name="connsiteY1" fmla="*/ 524875 h 571500"/>
                  <a:gd name="connsiteX2" fmla="*/ 153457 w 266700"/>
                  <a:gd name="connsiteY2" fmla="*/ 483098 h 571500"/>
                  <a:gd name="connsiteX3" fmla="*/ 171069 w 266700"/>
                  <a:gd name="connsiteY3" fmla="*/ 449056 h 571500"/>
                  <a:gd name="connsiteX4" fmla="*/ 214313 w 266700"/>
                  <a:gd name="connsiteY4" fmla="*/ 366713 h 571500"/>
                  <a:gd name="connsiteX5" fmla="*/ 249736 w 266700"/>
                  <a:gd name="connsiteY5" fmla="*/ 309563 h 571500"/>
                  <a:gd name="connsiteX6" fmla="*/ 249736 w 266700"/>
                  <a:gd name="connsiteY6" fmla="*/ 223838 h 571500"/>
                  <a:gd name="connsiteX7" fmla="*/ 237668 w 266700"/>
                  <a:gd name="connsiteY7" fmla="*/ 166688 h 571500"/>
                  <a:gd name="connsiteX8" fmla="*/ 197215 w 266700"/>
                  <a:gd name="connsiteY8" fmla="*/ 90488 h 571500"/>
                  <a:gd name="connsiteX9" fmla="*/ 164259 w 266700"/>
                  <a:gd name="connsiteY9" fmla="*/ 71438 h 571500"/>
                  <a:gd name="connsiteX10" fmla="*/ 109538 w 266700"/>
                  <a:gd name="connsiteY10" fmla="*/ 42863 h 571500"/>
                  <a:gd name="connsiteX11" fmla="*/ 61913 w 266700"/>
                  <a:gd name="connsiteY11" fmla="*/ 14507 h 571500"/>
                  <a:gd name="connsiteX12" fmla="*/ 61589 w 266700"/>
                  <a:gd name="connsiteY12" fmla="*/ 14288 h 571500"/>
                  <a:gd name="connsiteX13" fmla="*/ 14288 w 266700"/>
                  <a:gd name="connsiteY13" fmla="*/ 42863 h 571500"/>
                  <a:gd name="connsiteX14" fmla="*/ 14288 w 266700"/>
                  <a:gd name="connsiteY14" fmla="*/ 481013 h 571500"/>
                  <a:gd name="connsiteX15" fmla="*/ 14288 w 266700"/>
                  <a:gd name="connsiteY15" fmla="*/ 481013 h 5715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66700" h="571500">
                    <a:moveTo>
                      <a:pt x="14288" y="481013"/>
                    </a:moveTo>
                    <a:cubicBezTo>
                      <a:pt x="14288" y="556022"/>
                      <a:pt x="100470" y="590550"/>
                      <a:pt x="109538" y="524875"/>
                    </a:cubicBezTo>
                    <a:cubicBezTo>
                      <a:pt x="113557" y="495729"/>
                      <a:pt x="140360" y="510311"/>
                      <a:pt x="153457" y="483098"/>
                    </a:cubicBezTo>
                    <a:cubicBezTo>
                      <a:pt x="160553" y="468344"/>
                      <a:pt x="156781" y="456390"/>
                      <a:pt x="171069" y="449056"/>
                    </a:cubicBezTo>
                    <a:cubicBezTo>
                      <a:pt x="197415" y="435531"/>
                      <a:pt x="216151" y="397040"/>
                      <a:pt x="214313" y="366713"/>
                    </a:cubicBezTo>
                    <a:cubicBezTo>
                      <a:pt x="213312" y="350272"/>
                      <a:pt x="240906" y="323288"/>
                      <a:pt x="249736" y="309563"/>
                    </a:cubicBezTo>
                    <a:cubicBezTo>
                      <a:pt x="266005" y="284245"/>
                      <a:pt x="266005" y="249155"/>
                      <a:pt x="249736" y="223838"/>
                    </a:cubicBezTo>
                    <a:cubicBezTo>
                      <a:pt x="240906" y="210112"/>
                      <a:pt x="236677" y="183128"/>
                      <a:pt x="237668" y="166688"/>
                    </a:cubicBezTo>
                    <a:cubicBezTo>
                      <a:pt x="239506" y="136360"/>
                      <a:pt x="223571" y="104013"/>
                      <a:pt x="197215" y="90488"/>
                    </a:cubicBezTo>
                    <a:cubicBezTo>
                      <a:pt x="182937" y="83153"/>
                      <a:pt x="171364" y="86192"/>
                      <a:pt x="164259" y="71438"/>
                    </a:cubicBezTo>
                    <a:cubicBezTo>
                      <a:pt x="151171" y="44225"/>
                      <a:pt x="138903" y="40967"/>
                      <a:pt x="109538" y="42863"/>
                    </a:cubicBezTo>
                    <a:cubicBezTo>
                      <a:pt x="93621" y="43891"/>
                      <a:pt x="86516" y="14507"/>
                      <a:pt x="61913" y="14507"/>
                    </a:cubicBezTo>
                    <a:cubicBezTo>
                      <a:pt x="61789" y="14507"/>
                      <a:pt x="61722" y="14288"/>
                      <a:pt x="61589" y="14288"/>
                    </a:cubicBezTo>
                    <a:cubicBezTo>
                      <a:pt x="36119" y="14288"/>
                      <a:pt x="14288" y="28051"/>
                      <a:pt x="14288" y="42863"/>
                    </a:cubicBezTo>
                    <a:lnTo>
                      <a:pt x="14288" y="481013"/>
                    </a:lnTo>
                    <a:lnTo>
                      <a:pt x="14288" y="481013"/>
                    </a:lnTo>
                    <a:close/>
                  </a:path>
                </a:pathLst>
              </a:custGeom>
              <a:noFill/>
              <a:ln w="12700" cap="rnd">
                <a:gradFill>
                  <a:gsLst>
                    <a:gs pos="0">
                      <a:schemeClr val="accent1"/>
                    </a:gs>
                    <a:gs pos="100000">
                      <a:schemeClr val="accent2"/>
                    </a:gs>
                  </a:gsLst>
                  <a:lin ang="2700000" scaled="0"/>
                </a:gra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600"/>
              </a:p>
            </p:txBody>
          </p:sp>
          <p:sp>
            <p:nvSpPr>
              <p:cNvPr id="520" name="Forme libre : forme 60">
                <a:extLst>
                  <a:ext uri="{FF2B5EF4-FFF2-40B4-BE49-F238E27FC236}">
                    <a16:creationId xmlns:a16="http://schemas.microsoft.com/office/drawing/2014/main" id="{3DD4F68D-877C-451A-AA36-EB67CC501810}"/>
                  </a:ext>
                </a:extLst>
              </p:cNvPr>
              <p:cNvSpPr/>
              <p:nvPr/>
            </p:nvSpPr>
            <p:spPr>
              <a:xfrm>
                <a:off x="7862249" y="1885948"/>
                <a:ext cx="266700" cy="571500"/>
              </a:xfrm>
              <a:custGeom>
                <a:avLst/>
                <a:gdLst>
                  <a:gd name="connsiteX0" fmla="*/ 261938 w 266700"/>
                  <a:gd name="connsiteY0" fmla="*/ 483176 h 571500"/>
                  <a:gd name="connsiteX1" fmla="*/ 166688 w 266700"/>
                  <a:gd name="connsiteY1" fmla="*/ 527038 h 571500"/>
                  <a:gd name="connsiteX2" fmla="*/ 122768 w 266700"/>
                  <a:gd name="connsiteY2" fmla="*/ 485261 h 571500"/>
                  <a:gd name="connsiteX3" fmla="*/ 105156 w 266700"/>
                  <a:gd name="connsiteY3" fmla="*/ 451219 h 571500"/>
                  <a:gd name="connsiteX4" fmla="*/ 61913 w 266700"/>
                  <a:gd name="connsiteY4" fmla="*/ 368876 h 571500"/>
                  <a:gd name="connsiteX5" fmla="*/ 26489 w 266700"/>
                  <a:gd name="connsiteY5" fmla="*/ 311725 h 571500"/>
                  <a:gd name="connsiteX6" fmla="*/ 26489 w 266700"/>
                  <a:gd name="connsiteY6" fmla="*/ 226000 h 571500"/>
                  <a:gd name="connsiteX7" fmla="*/ 38557 w 266700"/>
                  <a:gd name="connsiteY7" fmla="*/ 168850 h 571500"/>
                  <a:gd name="connsiteX8" fmla="*/ 79010 w 266700"/>
                  <a:gd name="connsiteY8" fmla="*/ 92650 h 571500"/>
                  <a:gd name="connsiteX9" fmla="*/ 111966 w 266700"/>
                  <a:gd name="connsiteY9" fmla="*/ 73600 h 571500"/>
                  <a:gd name="connsiteX10" fmla="*/ 166688 w 266700"/>
                  <a:gd name="connsiteY10" fmla="*/ 45025 h 571500"/>
                  <a:gd name="connsiteX11" fmla="*/ 214313 w 266700"/>
                  <a:gd name="connsiteY11" fmla="*/ 16670 h 571500"/>
                  <a:gd name="connsiteX12" fmla="*/ 214636 w 266700"/>
                  <a:gd name="connsiteY12" fmla="*/ 16450 h 571500"/>
                  <a:gd name="connsiteX13" fmla="*/ 261938 w 266700"/>
                  <a:gd name="connsiteY13" fmla="*/ 45025 h 571500"/>
                  <a:gd name="connsiteX14" fmla="*/ 261938 w 266700"/>
                  <a:gd name="connsiteY14" fmla="*/ 483176 h 571500"/>
                  <a:gd name="connsiteX15" fmla="*/ 261938 w 266700"/>
                  <a:gd name="connsiteY15" fmla="*/ 483176 h 5715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66700" h="571500">
                    <a:moveTo>
                      <a:pt x="261938" y="483176"/>
                    </a:moveTo>
                    <a:cubicBezTo>
                      <a:pt x="261938" y="558185"/>
                      <a:pt x="175755" y="592713"/>
                      <a:pt x="166688" y="527038"/>
                    </a:cubicBezTo>
                    <a:cubicBezTo>
                      <a:pt x="162658" y="497892"/>
                      <a:pt x="135865" y="512474"/>
                      <a:pt x="122768" y="485261"/>
                    </a:cubicBezTo>
                    <a:cubicBezTo>
                      <a:pt x="115672" y="470507"/>
                      <a:pt x="119444" y="458553"/>
                      <a:pt x="105156" y="451219"/>
                    </a:cubicBezTo>
                    <a:cubicBezTo>
                      <a:pt x="78810" y="437694"/>
                      <a:pt x="60074" y="399203"/>
                      <a:pt x="61913" y="368876"/>
                    </a:cubicBezTo>
                    <a:cubicBezTo>
                      <a:pt x="62903" y="352435"/>
                      <a:pt x="35309" y="325451"/>
                      <a:pt x="26489" y="311725"/>
                    </a:cubicBezTo>
                    <a:cubicBezTo>
                      <a:pt x="10220" y="286408"/>
                      <a:pt x="10220" y="251318"/>
                      <a:pt x="26489" y="226000"/>
                    </a:cubicBezTo>
                    <a:cubicBezTo>
                      <a:pt x="35309" y="212275"/>
                      <a:pt x="39548" y="185291"/>
                      <a:pt x="38557" y="168850"/>
                    </a:cubicBezTo>
                    <a:cubicBezTo>
                      <a:pt x="36719" y="138523"/>
                      <a:pt x="52654" y="106176"/>
                      <a:pt x="79010" y="92650"/>
                    </a:cubicBezTo>
                    <a:cubicBezTo>
                      <a:pt x="93288" y="85316"/>
                      <a:pt x="104861" y="88355"/>
                      <a:pt x="111966" y="73600"/>
                    </a:cubicBezTo>
                    <a:cubicBezTo>
                      <a:pt x="125054" y="46388"/>
                      <a:pt x="137322" y="43130"/>
                      <a:pt x="166688" y="45025"/>
                    </a:cubicBezTo>
                    <a:cubicBezTo>
                      <a:pt x="182604" y="46054"/>
                      <a:pt x="189709" y="20422"/>
                      <a:pt x="214313" y="16670"/>
                    </a:cubicBezTo>
                    <a:cubicBezTo>
                      <a:pt x="214436" y="16651"/>
                      <a:pt x="214522" y="16527"/>
                      <a:pt x="214636" y="16450"/>
                    </a:cubicBezTo>
                    <a:cubicBezTo>
                      <a:pt x="228429" y="7097"/>
                      <a:pt x="261938" y="30214"/>
                      <a:pt x="261938" y="45025"/>
                    </a:cubicBezTo>
                    <a:lnTo>
                      <a:pt x="261938" y="483176"/>
                    </a:lnTo>
                    <a:lnTo>
                      <a:pt x="261938" y="483176"/>
                    </a:lnTo>
                    <a:close/>
                  </a:path>
                </a:pathLst>
              </a:custGeom>
              <a:noFill/>
              <a:ln w="12700" cap="rnd">
                <a:gradFill>
                  <a:gsLst>
                    <a:gs pos="0">
                      <a:schemeClr val="accent1"/>
                    </a:gs>
                    <a:gs pos="100000">
                      <a:schemeClr val="accent2"/>
                    </a:gs>
                  </a:gsLst>
                  <a:lin ang="2700000" scaled="0"/>
                </a:gra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600"/>
              </a:p>
            </p:txBody>
          </p:sp>
          <p:sp>
            <p:nvSpPr>
              <p:cNvPr id="521" name="Forme libre : forme 61">
                <a:extLst>
                  <a:ext uri="{FF2B5EF4-FFF2-40B4-BE49-F238E27FC236}">
                    <a16:creationId xmlns:a16="http://schemas.microsoft.com/office/drawing/2014/main" id="{AB9C8444-AA6A-40D7-9B94-21717C36C2B4}"/>
                  </a:ext>
                </a:extLst>
              </p:cNvPr>
              <p:cNvSpPr/>
              <p:nvPr/>
            </p:nvSpPr>
            <p:spPr>
              <a:xfrm>
                <a:off x="8195624" y="2278636"/>
                <a:ext cx="85725" cy="85725"/>
              </a:xfrm>
              <a:custGeom>
                <a:avLst/>
                <a:gdLst>
                  <a:gd name="connsiteX0" fmla="*/ 71438 w 85725"/>
                  <a:gd name="connsiteY0" fmla="*/ 71438 h 85725"/>
                  <a:gd name="connsiteX1" fmla="*/ 14288 w 85725"/>
                  <a:gd name="connsiteY1" fmla="*/ 14288 h 85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85725" h="85725">
                    <a:moveTo>
                      <a:pt x="71438" y="71438"/>
                    </a:moveTo>
                    <a:cubicBezTo>
                      <a:pt x="71438" y="39853"/>
                      <a:pt x="45872" y="14288"/>
                      <a:pt x="14288" y="14288"/>
                    </a:cubicBezTo>
                  </a:path>
                </a:pathLst>
              </a:custGeom>
              <a:noFill/>
              <a:ln w="12700" cap="rnd">
                <a:gradFill>
                  <a:gsLst>
                    <a:gs pos="0">
                      <a:schemeClr val="accent1"/>
                    </a:gs>
                    <a:gs pos="100000">
                      <a:schemeClr val="accent2"/>
                    </a:gs>
                  </a:gsLst>
                  <a:lin ang="2700000" scaled="0"/>
                </a:gra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600"/>
              </a:p>
            </p:txBody>
          </p:sp>
          <p:sp>
            <p:nvSpPr>
              <p:cNvPr id="522" name="Forme libre : forme 62">
                <a:extLst>
                  <a:ext uri="{FF2B5EF4-FFF2-40B4-BE49-F238E27FC236}">
                    <a16:creationId xmlns:a16="http://schemas.microsoft.com/office/drawing/2014/main" id="{AD31D529-2939-486B-8AEB-80FCF856CA3B}"/>
                  </a:ext>
                </a:extLst>
              </p:cNvPr>
              <p:cNvSpPr/>
              <p:nvPr/>
            </p:nvSpPr>
            <p:spPr>
              <a:xfrm>
                <a:off x="7967024" y="2278636"/>
                <a:ext cx="85725" cy="85725"/>
              </a:xfrm>
              <a:custGeom>
                <a:avLst/>
                <a:gdLst>
                  <a:gd name="connsiteX0" fmla="*/ 14288 w 85725"/>
                  <a:gd name="connsiteY0" fmla="*/ 71438 h 85725"/>
                  <a:gd name="connsiteX1" fmla="*/ 71438 w 85725"/>
                  <a:gd name="connsiteY1" fmla="*/ 14288 h 85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85725" h="85725">
                    <a:moveTo>
                      <a:pt x="14288" y="71438"/>
                    </a:moveTo>
                    <a:cubicBezTo>
                      <a:pt x="14288" y="39853"/>
                      <a:pt x="39853" y="14288"/>
                      <a:pt x="71438" y="14288"/>
                    </a:cubicBezTo>
                  </a:path>
                </a:pathLst>
              </a:custGeom>
              <a:noFill/>
              <a:ln w="12700" cap="rnd">
                <a:gradFill>
                  <a:gsLst>
                    <a:gs pos="0">
                      <a:schemeClr val="accent1"/>
                    </a:gs>
                    <a:gs pos="100000">
                      <a:schemeClr val="accent2"/>
                    </a:gs>
                  </a:gsLst>
                  <a:lin ang="2700000" scaled="0"/>
                </a:gra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600"/>
              </a:p>
            </p:txBody>
          </p:sp>
          <p:sp>
            <p:nvSpPr>
              <p:cNvPr id="523" name="Forme libre : forme 63">
                <a:extLst>
                  <a:ext uri="{FF2B5EF4-FFF2-40B4-BE49-F238E27FC236}">
                    <a16:creationId xmlns:a16="http://schemas.microsoft.com/office/drawing/2014/main" id="{EB85980D-5290-4D02-A97A-0671E2CD6955}"/>
                  </a:ext>
                </a:extLst>
              </p:cNvPr>
              <p:cNvSpPr/>
              <p:nvPr/>
            </p:nvSpPr>
            <p:spPr>
              <a:xfrm>
                <a:off x="8224199" y="1954786"/>
                <a:ext cx="66675" cy="66675"/>
              </a:xfrm>
              <a:custGeom>
                <a:avLst/>
                <a:gdLst>
                  <a:gd name="connsiteX0" fmla="*/ 14288 w 66675"/>
                  <a:gd name="connsiteY0" fmla="*/ 52388 h 66675"/>
                  <a:gd name="connsiteX1" fmla="*/ 52388 w 66675"/>
                  <a:gd name="connsiteY1" fmla="*/ 14288 h 666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66675" h="66675">
                    <a:moveTo>
                      <a:pt x="14288" y="52388"/>
                    </a:moveTo>
                    <a:cubicBezTo>
                      <a:pt x="14288" y="31328"/>
                      <a:pt x="31328" y="14288"/>
                      <a:pt x="52388" y="14288"/>
                    </a:cubicBezTo>
                  </a:path>
                </a:pathLst>
              </a:custGeom>
              <a:noFill/>
              <a:ln w="12700" cap="rnd">
                <a:gradFill>
                  <a:gsLst>
                    <a:gs pos="0">
                      <a:schemeClr val="accent1"/>
                    </a:gs>
                    <a:gs pos="100000">
                      <a:schemeClr val="accent2"/>
                    </a:gs>
                  </a:gsLst>
                  <a:lin ang="2700000" scaled="0"/>
                </a:gra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600"/>
              </a:p>
            </p:txBody>
          </p:sp>
          <p:sp>
            <p:nvSpPr>
              <p:cNvPr id="524" name="Forme libre : forme 64">
                <a:extLst>
                  <a:ext uri="{FF2B5EF4-FFF2-40B4-BE49-F238E27FC236}">
                    <a16:creationId xmlns:a16="http://schemas.microsoft.com/office/drawing/2014/main" id="{1C001BC1-4C86-4139-8688-A7AA941F681F}"/>
                  </a:ext>
                </a:extLst>
              </p:cNvPr>
              <p:cNvSpPr/>
              <p:nvPr/>
            </p:nvSpPr>
            <p:spPr>
              <a:xfrm>
                <a:off x="7957499" y="1954786"/>
                <a:ext cx="76200" cy="76200"/>
              </a:xfrm>
              <a:custGeom>
                <a:avLst/>
                <a:gdLst>
                  <a:gd name="connsiteX0" fmla="*/ 61913 w 76200"/>
                  <a:gd name="connsiteY0" fmla="*/ 61913 h 76200"/>
                  <a:gd name="connsiteX1" fmla="*/ 14288 w 76200"/>
                  <a:gd name="connsiteY1" fmla="*/ 14288 h 76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76200" h="76200">
                    <a:moveTo>
                      <a:pt x="61913" y="61913"/>
                    </a:moveTo>
                    <a:cubicBezTo>
                      <a:pt x="61913" y="35585"/>
                      <a:pt x="40615" y="14288"/>
                      <a:pt x="14288" y="14288"/>
                    </a:cubicBezTo>
                  </a:path>
                </a:pathLst>
              </a:custGeom>
              <a:noFill/>
              <a:ln w="12700" cap="rnd">
                <a:gradFill>
                  <a:gsLst>
                    <a:gs pos="0">
                      <a:schemeClr val="accent1"/>
                    </a:gs>
                    <a:gs pos="100000">
                      <a:schemeClr val="accent2"/>
                    </a:gs>
                  </a:gsLst>
                  <a:lin ang="2700000" scaled="0"/>
                </a:gra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600"/>
              </a:p>
            </p:txBody>
          </p:sp>
          <p:sp>
            <p:nvSpPr>
              <p:cNvPr id="525" name="Forme libre : forme 65">
                <a:extLst>
                  <a:ext uri="{FF2B5EF4-FFF2-40B4-BE49-F238E27FC236}">
                    <a16:creationId xmlns:a16="http://schemas.microsoft.com/office/drawing/2014/main" id="{F666A40B-A7A2-47A6-B16E-5437D2503771}"/>
                  </a:ext>
                </a:extLst>
              </p:cNvPr>
              <p:cNvSpPr/>
              <p:nvPr/>
            </p:nvSpPr>
            <p:spPr>
              <a:xfrm>
                <a:off x="7976549" y="2002411"/>
                <a:ext cx="161925" cy="152400"/>
              </a:xfrm>
              <a:custGeom>
                <a:avLst/>
                <a:gdLst>
                  <a:gd name="connsiteX0" fmla="*/ 147638 w 161925"/>
                  <a:gd name="connsiteY0" fmla="*/ 14288 h 152400"/>
                  <a:gd name="connsiteX1" fmla="*/ 80963 w 161925"/>
                  <a:gd name="connsiteY1" fmla="*/ 80962 h 152400"/>
                  <a:gd name="connsiteX2" fmla="*/ 14288 w 161925"/>
                  <a:gd name="connsiteY2" fmla="*/ 147637 h 152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61925" h="152400">
                    <a:moveTo>
                      <a:pt x="147638" y="14288"/>
                    </a:moveTo>
                    <a:cubicBezTo>
                      <a:pt x="110785" y="14288"/>
                      <a:pt x="80963" y="44110"/>
                      <a:pt x="80963" y="80962"/>
                    </a:cubicBezTo>
                    <a:cubicBezTo>
                      <a:pt x="80963" y="117815"/>
                      <a:pt x="51140" y="147637"/>
                      <a:pt x="14288" y="147637"/>
                    </a:cubicBezTo>
                  </a:path>
                </a:pathLst>
              </a:custGeom>
              <a:noFill/>
              <a:ln w="12700" cap="rnd">
                <a:gradFill>
                  <a:gsLst>
                    <a:gs pos="0">
                      <a:schemeClr val="accent1"/>
                    </a:gs>
                    <a:gs pos="100000">
                      <a:schemeClr val="accent2"/>
                    </a:gs>
                  </a:gsLst>
                  <a:lin ang="2700000" scaled="0"/>
                </a:gra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600"/>
              </a:p>
            </p:txBody>
          </p:sp>
          <p:sp>
            <p:nvSpPr>
              <p:cNvPr id="526" name="Forme libre : forme 66">
                <a:extLst>
                  <a:ext uri="{FF2B5EF4-FFF2-40B4-BE49-F238E27FC236}">
                    <a16:creationId xmlns:a16="http://schemas.microsoft.com/office/drawing/2014/main" id="{B5BD62B6-3AD2-49E2-9D0E-A1363707FE4D}"/>
                  </a:ext>
                </a:extLst>
              </p:cNvPr>
              <p:cNvSpPr/>
              <p:nvPr/>
            </p:nvSpPr>
            <p:spPr>
              <a:xfrm>
                <a:off x="8176574" y="2097661"/>
                <a:ext cx="161925" cy="161925"/>
              </a:xfrm>
              <a:custGeom>
                <a:avLst/>
                <a:gdLst>
                  <a:gd name="connsiteX0" fmla="*/ 147638 w 161925"/>
                  <a:gd name="connsiteY0" fmla="*/ 147638 h 161925"/>
                  <a:gd name="connsiteX1" fmla="*/ 80963 w 161925"/>
                  <a:gd name="connsiteY1" fmla="*/ 80963 h 161925"/>
                  <a:gd name="connsiteX2" fmla="*/ 14288 w 161925"/>
                  <a:gd name="connsiteY2" fmla="*/ 14288 h 1619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61925" h="161925">
                    <a:moveTo>
                      <a:pt x="147638" y="147638"/>
                    </a:moveTo>
                    <a:cubicBezTo>
                      <a:pt x="147638" y="110785"/>
                      <a:pt x="117815" y="80963"/>
                      <a:pt x="80963" y="80963"/>
                    </a:cubicBezTo>
                    <a:cubicBezTo>
                      <a:pt x="44110" y="80963"/>
                      <a:pt x="14288" y="51140"/>
                      <a:pt x="14288" y="14288"/>
                    </a:cubicBezTo>
                  </a:path>
                </a:pathLst>
              </a:custGeom>
              <a:noFill/>
              <a:ln w="12700" cap="rnd">
                <a:gradFill>
                  <a:gsLst>
                    <a:gs pos="0">
                      <a:schemeClr val="accent1"/>
                    </a:gs>
                    <a:gs pos="100000">
                      <a:schemeClr val="accent2"/>
                    </a:gs>
                  </a:gsLst>
                  <a:lin ang="2700000" scaled="0"/>
                </a:gra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600"/>
              </a:p>
            </p:txBody>
          </p:sp>
          <p:sp>
            <p:nvSpPr>
              <p:cNvPr id="527" name="Forme libre : forme 67">
                <a:extLst>
                  <a:ext uri="{FF2B5EF4-FFF2-40B4-BE49-F238E27FC236}">
                    <a16:creationId xmlns:a16="http://schemas.microsoft.com/office/drawing/2014/main" id="{8689D062-1C38-4E4E-861D-1734DE007923}"/>
                  </a:ext>
                </a:extLst>
              </p:cNvPr>
              <p:cNvSpPr/>
              <p:nvPr/>
            </p:nvSpPr>
            <p:spPr>
              <a:xfrm>
                <a:off x="8052748" y="2232649"/>
                <a:ext cx="38100" cy="104775"/>
              </a:xfrm>
              <a:custGeom>
                <a:avLst/>
                <a:gdLst>
                  <a:gd name="connsiteX0" fmla="*/ 31718 w 38100"/>
                  <a:gd name="connsiteY0" fmla="*/ 98374 h 104775"/>
                  <a:gd name="connsiteX1" fmla="*/ 31718 w 38100"/>
                  <a:gd name="connsiteY1" fmla="*/ 14288 h 1047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38100" h="104775">
                    <a:moveTo>
                      <a:pt x="31718" y="98374"/>
                    </a:moveTo>
                    <a:cubicBezTo>
                      <a:pt x="8477" y="75133"/>
                      <a:pt x="8477" y="37519"/>
                      <a:pt x="31718" y="14288"/>
                    </a:cubicBezTo>
                  </a:path>
                </a:pathLst>
              </a:custGeom>
              <a:noFill/>
              <a:ln w="12700" cap="rnd">
                <a:gradFill>
                  <a:gsLst>
                    <a:gs pos="0">
                      <a:schemeClr val="accent1"/>
                    </a:gs>
                    <a:gs pos="100000">
                      <a:schemeClr val="accent2"/>
                    </a:gs>
                  </a:gsLst>
                  <a:lin ang="2700000" scaled="0"/>
                </a:gra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600"/>
              </a:p>
            </p:txBody>
          </p:sp>
          <p:sp>
            <p:nvSpPr>
              <p:cNvPr id="528" name="Forme libre : forme 68">
                <a:extLst>
                  <a:ext uri="{FF2B5EF4-FFF2-40B4-BE49-F238E27FC236}">
                    <a16:creationId xmlns:a16="http://schemas.microsoft.com/office/drawing/2014/main" id="{B6D2AE1A-6E0C-40F0-AF89-25D476ABCE7E}"/>
                  </a:ext>
                </a:extLst>
              </p:cNvPr>
              <p:cNvSpPr/>
              <p:nvPr/>
            </p:nvSpPr>
            <p:spPr>
              <a:xfrm>
                <a:off x="8052748" y="2148553"/>
                <a:ext cx="38100" cy="104775"/>
              </a:xfrm>
              <a:custGeom>
                <a:avLst/>
                <a:gdLst>
                  <a:gd name="connsiteX0" fmla="*/ 31718 w 38100"/>
                  <a:gd name="connsiteY0" fmla="*/ 98384 h 104775"/>
                  <a:gd name="connsiteX1" fmla="*/ 31718 w 38100"/>
                  <a:gd name="connsiteY1" fmla="*/ 14288 h 1047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38100" h="104775">
                    <a:moveTo>
                      <a:pt x="31718" y="98384"/>
                    </a:moveTo>
                    <a:cubicBezTo>
                      <a:pt x="8477" y="75143"/>
                      <a:pt x="8477" y="37529"/>
                      <a:pt x="31718" y="14288"/>
                    </a:cubicBezTo>
                  </a:path>
                </a:pathLst>
              </a:custGeom>
              <a:noFill/>
              <a:ln w="12700" cap="rnd">
                <a:gradFill>
                  <a:gsLst>
                    <a:gs pos="0">
                      <a:schemeClr val="accent1"/>
                    </a:gs>
                    <a:gs pos="100000">
                      <a:schemeClr val="accent2"/>
                    </a:gs>
                  </a:gsLst>
                  <a:lin ang="2700000" scaled="0"/>
                </a:gra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600"/>
              </a:p>
            </p:txBody>
          </p:sp>
          <p:sp>
            <p:nvSpPr>
              <p:cNvPr id="529" name="Forme libre : forme 69">
                <a:extLst>
                  <a:ext uri="{FF2B5EF4-FFF2-40B4-BE49-F238E27FC236}">
                    <a16:creationId xmlns:a16="http://schemas.microsoft.com/office/drawing/2014/main" id="{12237EF1-82FD-4135-B8C9-91A184639CD2}"/>
                  </a:ext>
                </a:extLst>
              </p:cNvPr>
              <p:cNvSpPr/>
              <p:nvPr/>
            </p:nvSpPr>
            <p:spPr>
              <a:xfrm>
                <a:off x="8162457" y="2180395"/>
                <a:ext cx="38100" cy="104775"/>
              </a:xfrm>
              <a:custGeom>
                <a:avLst/>
                <a:gdLst>
                  <a:gd name="connsiteX0" fmla="*/ 14288 w 38100"/>
                  <a:gd name="connsiteY0" fmla="*/ 14288 h 104775"/>
                  <a:gd name="connsiteX1" fmla="*/ 14288 w 38100"/>
                  <a:gd name="connsiteY1" fmla="*/ 91983 h 1047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38100" h="104775">
                    <a:moveTo>
                      <a:pt x="14288" y="14288"/>
                    </a:moveTo>
                    <a:cubicBezTo>
                      <a:pt x="35757" y="35766"/>
                      <a:pt x="35757" y="70514"/>
                      <a:pt x="14288" y="91983"/>
                    </a:cubicBezTo>
                  </a:path>
                </a:pathLst>
              </a:custGeom>
              <a:noFill/>
              <a:ln w="12700" cap="rnd">
                <a:gradFill>
                  <a:gsLst>
                    <a:gs pos="0">
                      <a:schemeClr val="accent1"/>
                    </a:gs>
                    <a:gs pos="100000">
                      <a:schemeClr val="accent2"/>
                    </a:gs>
                  </a:gsLst>
                  <a:lin ang="2700000" scaled="0"/>
                </a:gra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600"/>
              </a:p>
            </p:txBody>
          </p:sp>
          <p:sp>
            <p:nvSpPr>
              <p:cNvPr id="530" name="Forme libre : forme 70">
                <a:extLst>
                  <a:ext uri="{FF2B5EF4-FFF2-40B4-BE49-F238E27FC236}">
                    <a16:creationId xmlns:a16="http://schemas.microsoft.com/office/drawing/2014/main" id="{13F289A9-AB71-462B-804D-7C1DE4E9C473}"/>
                  </a:ext>
                </a:extLst>
              </p:cNvPr>
              <p:cNvSpPr/>
              <p:nvPr/>
            </p:nvSpPr>
            <p:spPr>
              <a:xfrm>
                <a:off x="8146355" y="2258090"/>
                <a:ext cx="38100" cy="104775"/>
              </a:xfrm>
              <a:custGeom>
                <a:avLst/>
                <a:gdLst>
                  <a:gd name="connsiteX0" fmla="*/ 30390 w 38100"/>
                  <a:gd name="connsiteY0" fmla="*/ 91983 h 104775"/>
                  <a:gd name="connsiteX1" fmla="*/ 30390 w 38100"/>
                  <a:gd name="connsiteY1" fmla="*/ 14288 h 1047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38100" h="104775">
                    <a:moveTo>
                      <a:pt x="30390" y="91983"/>
                    </a:moveTo>
                    <a:cubicBezTo>
                      <a:pt x="8920" y="70514"/>
                      <a:pt x="8920" y="35757"/>
                      <a:pt x="30390" y="14288"/>
                    </a:cubicBezTo>
                  </a:path>
                </a:pathLst>
              </a:custGeom>
              <a:noFill/>
              <a:ln w="12700" cap="rnd">
                <a:gradFill>
                  <a:gsLst>
                    <a:gs pos="0">
                      <a:schemeClr val="accent1"/>
                    </a:gs>
                    <a:gs pos="100000">
                      <a:schemeClr val="accent2"/>
                    </a:gs>
                  </a:gsLst>
                  <a:lin ang="2700000" scaled="0"/>
                </a:gra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600"/>
              </a:p>
            </p:txBody>
          </p:sp>
          <p:sp>
            <p:nvSpPr>
              <p:cNvPr id="531" name="Forme libre : forme 71">
                <a:extLst>
                  <a:ext uri="{FF2B5EF4-FFF2-40B4-BE49-F238E27FC236}">
                    <a16:creationId xmlns:a16="http://schemas.microsoft.com/office/drawing/2014/main" id="{D51C5CE0-5CA6-495C-A097-42BC8AC6068D}"/>
                  </a:ext>
                </a:extLst>
              </p:cNvPr>
              <p:cNvSpPr/>
              <p:nvPr/>
            </p:nvSpPr>
            <p:spPr>
              <a:xfrm>
                <a:off x="8154009" y="2002411"/>
                <a:ext cx="85725" cy="66675"/>
              </a:xfrm>
              <a:custGeom>
                <a:avLst/>
                <a:gdLst>
                  <a:gd name="connsiteX0" fmla="*/ 14288 w 85725"/>
                  <a:gd name="connsiteY0" fmla="*/ 15126 h 66675"/>
                  <a:gd name="connsiteX1" fmla="*/ 77895 w 85725"/>
                  <a:gd name="connsiteY1" fmla="*/ 59731 h 666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85725" h="66675">
                    <a:moveTo>
                      <a:pt x="14288" y="15126"/>
                    </a:moveTo>
                    <a:cubicBezTo>
                      <a:pt x="44196" y="9877"/>
                      <a:pt x="72647" y="29823"/>
                      <a:pt x="77895" y="59731"/>
                    </a:cubicBezTo>
                  </a:path>
                </a:pathLst>
              </a:custGeom>
              <a:noFill/>
              <a:ln w="12700" cap="rnd">
                <a:gradFill>
                  <a:gsLst>
                    <a:gs pos="0">
                      <a:schemeClr val="accent1"/>
                    </a:gs>
                    <a:gs pos="100000">
                      <a:schemeClr val="accent2"/>
                    </a:gs>
                  </a:gsLst>
                  <a:lin ang="2700000" scaled="0"/>
                </a:gra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600"/>
              </a:p>
            </p:txBody>
          </p:sp>
          <p:sp>
            <p:nvSpPr>
              <p:cNvPr id="532" name="Forme libre : forme 72">
                <a:extLst>
                  <a:ext uri="{FF2B5EF4-FFF2-40B4-BE49-F238E27FC236}">
                    <a16:creationId xmlns:a16="http://schemas.microsoft.com/office/drawing/2014/main" id="{CE9B1A04-EC26-4A92-A0DD-A483F6FF5F03}"/>
                  </a:ext>
                </a:extLst>
              </p:cNvPr>
              <p:cNvSpPr/>
              <p:nvPr/>
            </p:nvSpPr>
            <p:spPr>
              <a:xfrm>
                <a:off x="8217617" y="2047854"/>
                <a:ext cx="85725" cy="66675"/>
              </a:xfrm>
              <a:custGeom>
                <a:avLst/>
                <a:gdLst>
                  <a:gd name="connsiteX0" fmla="*/ 77905 w 85725"/>
                  <a:gd name="connsiteY0" fmla="*/ 58893 h 66675"/>
                  <a:gd name="connsiteX1" fmla="*/ 14288 w 85725"/>
                  <a:gd name="connsiteY1" fmla="*/ 14288 h 666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85725" h="66675">
                    <a:moveTo>
                      <a:pt x="77905" y="58893"/>
                    </a:moveTo>
                    <a:cubicBezTo>
                      <a:pt x="47996" y="64151"/>
                      <a:pt x="19545" y="44196"/>
                      <a:pt x="14288" y="14288"/>
                    </a:cubicBezTo>
                  </a:path>
                </a:pathLst>
              </a:custGeom>
              <a:noFill/>
              <a:ln w="12700" cap="rnd">
                <a:gradFill>
                  <a:gsLst>
                    <a:gs pos="0">
                      <a:schemeClr val="accent1"/>
                    </a:gs>
                    <a:gs pos="100000">
                      <a:schemeClr val="accent2"/>
                    </a:gs>
                  </a:gsLst>
                  <a:lin ang="2700000" scaled="0"/>
                </a:gra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600"/>
              </a:p>
            </p:txBody>
          </p:sp>
          <p:sp>
            <p:nvSpPr>
              <p:cNvPr id="533" name="Forme libre : forme 73">
                <a:extLst>
                  <a:ext uri="{FF2B5EF4-FFF2-40B4-BE49-F238E27FC236}">
                    <a16:creationId xmlns:a16="http://schemas.microsoft.com/office/drawing/2014/main" id="{BABB764B-0AFF-4DF9-AB77-A6BF2B90010F}"/>
                  </a:ext>
                </a:extLst>
              </p:cNvPr>
              <p:cNvSpPr/>
              <p:nvPr/>
            </p:nvSpPr>
            <p:spPr>
              <a:xfrm>
                <a:off x="7909054" y="2065114"/>
                <a:ext cx="95250" cy="209550"/>
              </a:xfrm>
              <a:custGeom>
                <a:avLst/>
                <a:gdLst>
                  <a:gd name="connsiteX0" fmla="*/ 14288 w 95250"/>
                  <a:gd name="connsiteY0" fmla="*/ 48606 h 209550"/>
                  <a:gd name="connsiteX1" fmla="*/ 51502 w 95250"/>
                  <a:gd name="connsiteY1" fmla="*/ 31442 h 209550"/>
                  <a:gd name="connsiteX2" fmla="*/ 88725 w 95250"/>
                  <a:gd name="connsiteY2" fmla="*/ 14288 h 209550"/>
                  <a:gd name="connsiteX3" fmla="*/ 51502 w 95250"/>
                  <a:gd name="connsiteY3" fmla="*/ 31442 h 209550"/>
                  <a:gd name="connsiteX4" fmla="*/ 54226 w 95250"/>
                  <a:gd name="connsiteY4" fmla="*/ 123034 h 209550"/>
                  <a:gd name="connsiteX5" fmla="*/ 71380 w 95250"/>
                  <a:gd name="connsiteY5" fmla="*/ 160258 h 209550"/>
                  <a:gd name="connsiteX6" fmla="*/ 88535 w 95250"/>
                  <a:gd name="connsiteY6" fmla="*/ 197482 h 209550"/>
                  <a:gd name="connsiteX7" fmla="*/ 71380 w 95250"/>
                  <a:gd name="connsiteY7" fmla="*/ 160258 h 2095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95250" h="209550">
                    <a:moveTo>
                      <a:pt x="14288" y="48606"/>
                    </a:moveTo>
                    <a:cubicBezTo>
                      <a:pt x="19831" y="33576"/>
                      <a:pt x="36481" y="25898"/>
                      <a:pt x="51502" y="31442"/>
                    </a:cubicBezTo>
                    <a:moveTo>
                      <a:pt x="88725" y="14288"/>
                    </a:moveTo>
                    <a:cubicBezTo>
                      <a:pt x="83182" y="29318"/>
                      <a:pt x="66532" y="36995"/>
                      <a:pt x="51502" y="31442"/>
                    </a:cubicBezTo>
                    <a:moveTo>
                      <a:pt x="54226" y="123034"/>
                    </a:moveTo>
                    <a:cubicBezTo>
                      <a:pt x="69247" y="128578"/>
                      <a:pt x="76924" y="145228"/>
                      <a:pt x="71380" y="160258"/>
                    </a:cubicBezTo>
                    <a:moveTo>
                      <a:pt x="88535" y="197482"/>
                    </a:moveTo>
                    <a:cubicBezTo>
                      <a:pt x="73504" y="191929"/>
                      <a:pt x="65837" y="175289"/>
                      <a:pt x="71380" y="160258"/>
                    </a:cubicBezTo>
                  </a:path>
                </a:pathLst>
              </a:custGeom>
              <a:noFill/>
              <a:ln w="12700" cap="rnd">
                <a:gradFill>
                  <a:gsLst>
                    <a:gs pos="0">
                      <a:schemeClr val="accent1"/>
                    </a:gs>
                    <a:gs pos="100000">
                      <a:schemeClr val="accent2"/>
                    </a:gs>
                  </a:gsLst>
                  <a:lin ang="2700000" scaled="0"/>
                </a:gra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600"/>
              </a:p>
            </p:txBody>
          </p:sp>
        </p:grpSp>
        <p:sp>
          <p:nvSpPr>
            <p:cNvPr id="518" name="Rectangle 517">
              <a:extLst>
                <a:ext uri="{FF2B5EF4-FFF2-40B4-BE49-F238E27FC236}">
                  <a16:creationId xmlns:a16="http://schemas.microsoft.com/office/drawing/2014/main" id="{60AD6B3C-C662-4334-8699-327420AA53D6}"/>
                </a:ext>
              </a:extLst>
            </p:cNvPr>
            <p:cNvSpPr/>
            <p:nvPr/>
          </p:nvSpPr>
          <p:spPr>
            <a:xfrm>
              <a:off x="9552306" y="2197714"/>
              <a:ext cx="1327148" cy="56240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/>
              <a:r>
                <a:rPr lang="en-US" sz="1200" dirty="0">
                  <a:gradFill>
                    <a:gsLst>
                      <a:gs pos="0">
                        <a:schemeClr val="accent1"/>
                      </a:gs>
                      <a:gs pos="100000">
                        <a:srgbClr val="2070B7"/>
                      </a:gs>
                    </a:gsLst>
                    <a:lin ang="2700000" scaled="0"/>
                  </a:gradFill>
                  <a:ea typeface="Open Sans" panose="020B0606030504020204" pitchFamily="34" charset="0"/>
                  <a:cs typeface="Open Sans" panose="020B0606030504020204" pitchFamily="34" charset="0"/>
                </a:rPr>
                <a:t>CX Business Consulting</a:t>
              </a:r>
            </a:p>
          </p:txBody>
        </p:sp>
      </p:grpSp>
      <p:grpSp>
        <p:nvGrpSpPr>
          <p:cNvPr id="553" name="Group 552">
            <a:extLst>
              <a:ext uri="{FF2B5EF4-FFF2-40B4-BE49-F238E27FC236}">
                <a16:creationId xmlns:a16="http://schemas.microsoft.com/office/drawing/2014/main" id="{B8F75C9B-C9AD-461A-B594-6799CA14E7DF}"/>
              </a:ext>
            </a:extLst>
          </p:cNvPr>
          <p:cNvGrpSpPr/>
          <p:nvPr/>
        </p:nvGrpSpPr>
        <p:grpSpPr>
          <a:xfrm>
            <a:off x="2300163" y="2096250"/>
            <a:ext cx="1625350" cy="1182073"/>
            <a:chOff x="5122249" y="1115868"/>
            <a:chExt cx="1980000" cy="1440000"/>
          </a:xfrm>
        </p:grpSpPr>
        <p:sp>
          <p:nvSpPr>
            <p:cNvPr id="554" name="Rectangle 553">
              <a:extLst>
                <a:ext uri="{FF2B5EF4-FFF2-40B4-BE49-F238E27FC236}">
                  <a16:creationId xmlns:a16="http://schemas.microsoft.com/office/drawing/2014/main" id="{1D7A171B-0025-456C-A19E-9814DB7BC501}"/>
                </a:ext>
              </a:extLst>
            </p:cNvPr>
            <p:cNvSpPr/>
            <p:nvPr/>
          </p:nvSpPr>
          <p:spPr>
            <a:xfrm>
              <a:off x="5122249" y="1115868"/>
              <a:ext cx="1980000" cy="144000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>
              <a:outerShdw blurRad="317500" dir="5400000" algn="t" rotWithShape="0">
                <a:prstClr val="black">
                  <a:alpha val="1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600" dirty="0"/>
            </a:p>
          </p:txBody>
        </p:sp>
        <p:sp>
          <p:nvSpPr>
            <p:cNvPr id="555" name="Rectangle 554">
              <a:extLst>
                <a:ext uri="{FF2B5EF4-FFF2-40B4-BE49-F238E27FC236}">
                  <a16:creationId xmlns:a16="http://schemas.microsoft.com/office/drawing/2014/main" id="{365634B8-50DD-43A7-95E6-BFE7B4CC4058}"/>
                </a:ext>
              </a:extLst>
            </p:cNvPr>
            <p:cNvSpPr/>
            <p:nvPr/>
          </p:nvSpPr>
          <p:spPr>
            <a:xfrm>
              <a:off x="5335905" y="1852239"/>
              <a:ext cx="1559780" cy="56240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/>
              <a:r>
                <a:rPr lang="en-US" sz="1200" dirty="0">
                  <a:gradFill>
                    <a:gsLst>
                      <a:gs pos="0">
                        <a:schemeClr val="accent1"/>
                      </a:gs>
                      <a:gs pos="100000">
                        <a:srgbClr val="2070B7"/>
                      </a:gs>
                    </a:gsLst>
                    <a:lin ang="2700000" scaled="0"/>
                  </a:gradFill>
                  <a:ea typeface="Open Sans" panose="020B0606030504020204" pitchFamily="34" charset="0"/>
                  <a:cs typeface="Open Sans" panose="020B0606030504020204" pitchFamily="34" charset="0"/>
                </a:rPr>
                <a:t>CRM implementation</a:t>
              </a:r>
            </a:p>
          </p:txBody>
        </p:sp>
        <p:pic>
          <p:nvPicPr>
            <p:cNvPr id="556" name="Picture 6" descr="RÃ©sultat de recherche d'images pour &quot;Dynamics 365 icon&quot;">
              <a:extLst>
                <a:ext uri="{FF2B5EF4-FFF2-40B4-BE49-F238E27FC236}">
                  <a16:creationId xmlns:a16="http://schemas.microsoft.com/office/drawing/2014/main" id="{32782EC9-02DD-4A4D-9789-0E084E62F22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 cstate="screen">
              <a:duotone>
                <a:schemeClr val="accent1">
                  <a:shade val="45000"/>
                  <a:satMod val="135000"/>
                </a:schemeClr>
                <a:prstClr val="white"/>
              </a:duotone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781101" y="1234442"/>
              <a:ext cx="690986" cy="690986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grpSp>
        <p:nvGrpSpPr>
          <p:cNvPr id="573" name="Groupe 44">
            <a:extLst>
              <a:ext uri="{FF2B5EF4-FFF2-40B4-BE49-F238E27FC236}">
                <a16:creationId xmlns:a16="http://schemas.microsoft.com/office/drawing/2014/main" id="{994F6D0A-FB5C-4D26-AE71-9D0C23259B89}"/>
              </a:ext>
            </a:extLst>
          </p:cNvPr>
          <p:cNvGrpSpPr/>
          <p:nvPr/>
        </p:nvGrpSpPr>
        <p:grpSpPr>
          <a:xfrm>
            <a:off x="2300163" y="3485299"/>
            <a:ext cx="1625350" cy="1182073"/>
            <a:chOff x="4770722" y="3009249"/>
            <a:chExt cx="1980000" cy="1440000"/>
          </a:xfrm>
        </p:grpSpPr>
        <p:sp>
          <p:nvSpPr>
            <p:cNvPr id="574" name="Rectangle 573">
              <a:extLst>
                <a:ext uri="{FF2B5EF4-FFF2-40B4-BE49-F238E27FC236}">
                  <a16:creationId xmlns:a16="http://schemas.microsoft.com/office/drawing/2014/main" id="{12C2F1FD-16F7-4216-A271-743937E8F75A}"/>
                </a:ext>
              </a:extLst>
            </p:cNvPr>
            <p:cNvSpPr/>
            <p:nvPr/>
          </p:nvSpPr>
          <p:spPr>
            <a:xfrm>
              <a:off x="4770722" y="3009249"/>
              <a:ext cx="1980000" cy="144000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>
              <a:outerShdw blurRad="317500" dir="5400000" algn="t" rotWithShape="0">
                <a:prstClr val="black">
                  <a:alpha val="1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sz="1600" dirty="0"/>
            </a:p>
          </p:txBody>
        </p:sp>
        <p:pic>
          <p:nvPicPr>
            <p:cNvPr id="575" name="Picture 36">
              <a:extLst>
                <a:ext uri="{FF2B5EF4-FFF2-40B4-BE49-F238E27FC236}">
                  <a16:creationId xmlns:a16="http://schemas.microsoft.com/office/drawing/2014/main" id="{D75988E4-397D-4B71-A160-6D542D27524B}"/>
                </a:ext>
              </a:extLst>
            </p:cNvPr>
            <p:cNvPicPr>
              <a:picLocks noChangeAspect="1"/>
            </p:cNvPicPr>
            <p:nvPr/>
          </p:nvPicPr>
          <p:blipFill>
            <a:blip r:embed="rId5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5117599" y="3353606"/>
              <a:ext cx="1286247" cy="751286"/>
            </a:xfrm>
            <a:prstGeom prst="rect">
              <a:avLst/>
            </a:prstGeom>
          </p:spPr>
        </p:pic>
      </p:grpSp>
      <p:grpSp>
        <p:nvGrpSpPr>
          <p:cNvPr id="576" name="Groupe 41">
            <a:extLst>
              <a:ext uri="{FF2B5EF4-FFF2-40B4-BE49-F238E27FC236}">
                <a16:creationId xmlns:a16="http://schemas.microsoft.com/office/drawing/2014/main" id="{C5FD79A3-90E8-4754-BC24-72B1ED6EF662}"/>
              </a:ext>
            </a:extLst>
          </p:cNvPr>
          <p:cNvGrpSpPr/>
          <p:nvPr/>
        </p:nvGrpSpPr>
        <p:grpSpPr>
          <a:xfrm>
            <a:off x="4295398" y="2096250"/>
            <a:ext cx="1625350" cy="1182073"/>
            <a:chOff x="9200482" y="2998032"/>
            <a:chExt cx="1980000" cy="1440000"/>
          </a:xfrm>
        </p:grpSpPr>
        <p:sp>
          <p:nvSpPr>
            <p:cNvPr id="577" name="Rectangle 576">
              <a:extLst>
                <a:ext uri="{FF2B5EF4-FFF2-40B4-BE49-F238E27FC236}">
                  <a16:creationId xmlns:a16="http://schemas.microsoft.com/office/drawing/2014/main" id="{1BEB1988-8496-40AD-B0E2-120D019EF512}"/>
                </a:ext>
              </a:extLst>
            </p:cNvPr>
            <p:cNvSpPr/>
            <p:nvPr/>
          </p:nvSpPr>
          <p:spPr>
            <a:xfrm>
              <a:off x="9200482" y="2998032"/>
              <a:ext cx="1980000" cy="144000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>
              <a:outerShdw blurRad="317500" dir="5400000" algn="t" rotWithShape="0">
                <a:prstClr val="black">
                  <a:alpha val="1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 sz="1600" dirty="0"/>
            </a:p>
          </p:txBody>
        </p:sp>
        <p:pic>
          <p:nvPicPr>
            <p:cNvPr id="578" name="Picture 42">
              <a:extLst>
                <a:ext uri="{FF2B5EF4-FFF2-40B4-BE49-F238E27FC236}">
                  <a16:creationId xmlns:a16="http://schemas.microsoft.com/office/drawing/2014/main" id="{D08B6896-7774-42DB-B1EA-0F4650339087}"/>
                </a:ext>
              </a:extLst>
            </p:cNvPr>
            <p:cNvPicPr>
              <a:picLocks noChangeAspect="1"/>
            </p:cNvPicPr>
            <p:nvPr/>
          </p:nvPicPr>
          <p:blipFill>
            <a:blip r:embed="rId6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9637866" y="3390924"/>
              <a:ext cx="1308432" cy="654216"/>
            </a:xfrm>
            <a:prstGeom prst="rect">
              <a:avLst/>
            </a:prstGeom>
          </p:spPr>
        </p:pic>
      </p:grpSp>
      <p:grpSp>
        <p:nvGrpSpPr>
          <p:cNvPr id="10" name="Group 9">
            <a:extLst>
              <a:ext uri="{FF2B5EF4-FFF2-40B4-BE49-F238E27FC236}">
                <a16:creationId xmlns:a16="http://schemas.microsoft.com/office/drawing/2014/main" id="{AB87A1ED-5F30-402F-B309-563C6B074253}"/>
              </a:ext>
            </a:extLst>
          </p:cNvPr>
          <p:cNvGrpSpPr/>
          <p:nvPr/>
        </p:nvGrpSpPr>
        <p:grpSpPr>
          <a:xfrm>
            <a:off x="6290633" y="2102342"/>
            <a:ext cx="1625350" cy="1182073"/>
            <a:chOff x="7422326" y="3682150"/>
            <a:chExt cx="1980000" cy="1440000"/>
          </a:xfrm>
        </p:grpSpPr>
        <p:sp>
          <p:nvSpPr>
            <p:cNvPr id="451" name="Rectangle 450">
              <a:extLst>
                <a:ext uri="{FF2B5EF4-FFF2-40B4-BE49-F238E27FC236}">
                  <a16:creationId xmlns:a16="http://schemas.microsoft.com/office/drawing/2014/main" id="{66637F57-6BCE-4CFF-94D8-1988B6180411}"/>
                </a:ext>
              </a:extLst>
            </p:cNvPr>
            <p:cNvSpPr/>
            <p:nvPr/>
          </p:nvSpPr>
          <p:spPr>
            <a:xfrm>
              <a:off x="7422326" y="3682150"/>
              <a:ext cx="1980000" cy="144000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>
              <a:outerShdw blurRad="317500" dir="5400000" algn="t" rotWithShape="0">
                <a:prstClr val="black">
                  <a:alpha val="1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600" dirty="0"/>
            </a:p>
          </p:txBody>
        </p:sp>
        <p:sp>
          <p:nvSpPr>
            <p:cNvPr id="453" name="Rectangle 452">
              <a:extLst>
                <a:ext uri="{FF2B5EF4-FFF2-40B4-BE49-F238E27FC236}">
                  <a16:creationId xmlns:a16="http://schemas.microsoft.com/office/drawing/2014/main" id="{EEFE6EFA-3654-4275-92FF-4580586E0BAD}"/>
                </a:ext>
              </a:extLst>
            </p:cNvPr>
            <p:cNvSpPr/>
            <p:nvPr/>
          </p:nvSpPr>
          <p:spPr>
            <a:xfrm>
              <a:off x="7748752" y="4426346"/>
              <a:ext cx="1327148" cy="56240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/>
              <a:r>
                <a:rPr lang="en-US" sz="1200" dirty="0">
                  <a:gradFill>
                    <a:gsLst>
                      <a:gs pos="0">
                        <a:schemeClr val="accent1"/>
                      </a:gs>
                      <a:gs pos="100000">
                        <a:srgbClr val="2070B7"/>
                      </a:gs>
                    </a:gsLst>
                    <a:lin ang="2700000" scaled="0"/>
                  </a:gradFill>
                  <a:ea typeface="Open Sans" panose="020B0606030504020204" pitchFamily="34" charset="0"/>
                  <a:cs typeface="Open Sans" panose="020B0606030504020204" pitchFamily="34" charset="0"/>
                </a:rPr>
                <a:t>Digital Marketing</a:t>
              </a:r>
            </a:p>
          </p:txBody>
        </p:sp>
        <p:pic>
          <p:nvPicPr>
            <p:cNvPr id="8194" name="Picture 2" descr="RÃ©sultat de recherche d'images pour &quot;social engagement icon blue&quot;">
              <a:extLst>
                <a:ext uri="{FF2B5EF4-FFF2-40B4-BE49-F238E27FC236}">
                  <a16:creationId xmlns:a16="http://schemas.microsoft.com/office/drawing/2014/main" id="{470D06F3-C689-4168-B24B-26E05740E5E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150943" y="3859682"/>
              <a:ext cx="509501" cy="50950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grpSp>
        <p:nvGrpSpPr>
          <p:cNvPr id="17" name="Group 16">
            <a:extLst>
              <a:ext uri="{FF2B5EF4-FFF2-40B4-BE49-F238E27FC236}">
                <a16:creationId xmlns:a16="http://schemas.microsoft.com/office/drawing/2014/main" id="{22C747D7-DBD8-44DA-87B0-27F4D2054810}"/>
              </a:ext>
            </a:extLst>
          </p:cNvPr>
          <p:cNvGrpSpPr/>
          <p:nvPr/>
        </p:nvGrpSpPr>
        <p:grpSpPr>
          <a:xfrm>
            <a:off x="8285868" y="2102342"/>
            <a:ext cx="1625350" cy="1182073"/>
            <a:chOff x="9745230" y="3585117"/>
            <a:chExt cx="1980000" cy="1440000"/>
          </a:xfrm>
        </p:grpSpPr>
        <p:sp>
          <p:nvSpPr>
            <p:cNvPr id="584" name="Rectangle 583">
              <a:extLst>
                <a:ext uri="{FF2B5EF4-FFF2-40B4-BE49-F238E27FC236}">
                  <a16:creationId xmlns:a16="http://schemas.microsoft.com/office/drawing/2014/main" id="{603EEAC5-20EE-407B-BD9A-16BE34299F94}"/>
                </a:ext>
              </a:extLst>
            </p:cNvPr>
            <p:cNvSpPr/>
            <p:nvPr/>
          </p:nvSpPr>
          <p:spPr>
            <a:xfrm>
              <a:off x="9745230" y="3585117"/>
              <a:ext cx="1980000" cy="144000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>
              <a:outerShdw blurRad="317500" dir="5400000" algn="t" rotWithShape="0">
                <a:prstClr val="black">
                  <a:alpha val="1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600"/>
            </a:p>
          </p:txBody>
        </p:sp>
        <p:sp>
          <p:nvSpPr>
            <p:cNvPr id="586" name="Rectangle 585">
              <a:extLst>
                <a:ext uri="{FF2B5EF4-FFF2-40B4-BE49-F238E27FC236}">
                  <a16:creationId xmlns:a16="http://schemas.microsoft.com/office/drawing/2014/main" id="{A5DE73F0-844E-40E5-AE8B-90996E5CD23F}"/>
                </a:ext>
              </a:extLst>
            </p:cNvPr>
            <p:cNvSpPr/>
            <p:nvPr/>
          </p:nvSpPr>
          <p:spPr>
            <a:xfrm>
              <a:off x="9892420" y="4340493"/>
              <a:ext cx="1699966" cy="56240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/>
              <a:r>
                <a:rPr lang="en-US" sz="1200" dirty="0">
                  <a:gradFill>
                    <a:gsLst>
                      <a:gs pos="0">
                        <a:schemeClr val="accent1"/>
                      </a:gs>
                      <a:gs pos="100000">
                        <a:srgbClr val="2070B7"/>
                      </a:gs>
                    </a:gsLst>
                    <a:lin ang="2700000" scaled="0"/>
                  </a:gradFill>
                  <a:ea typeface="Open Sans" panose="020B0606030504020204" pitchFamily="34" charset="0"/>
                  <a:cs typeface="Open Sans" panose="020B0606030504020204" pitchFamily="34" charset="0"/>
                </a:rPr>
                <a:t>Customer Journey Mapping</a:t>
              </a:r>
            </a:p>
          </p:txBody>
        </p:sp>
        <p:pic>
          <p:nvPicPr>
            <p:cNvPr id="602" name="Picture 601">
              <a:extLst>
                <a:ext uri="{FF2B5EF4-FFF2-40B4-BE49-F238E27FC236}">
                  <a16:creationId xmlns:a16="http://schemas.microsoft.com/office/drawing/2014/main" id="{E39AF90D-D31B-4975-AF50-B53B1DA48BCE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8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10270876" y="3923738"/>
              <a:ext cx="928707" cy="339987"/>
            </a:xfrm>
            <a:prstGeom prst="rect">
              <a:avLst/>
            </a:prstGeom>
          </p:spPr>
        </p:pic>
      </p:grpSp>
      <p:grpSp>
        <p:nvGrpSpPr>
          <p:cNvPr id="11" name="Group 10">
            <a:extLst>
              <a:ext uri="{FF2B5EF4-FFF2-40B4-BE49-F238E27FC236}">
                <a16:creationId xmlns:a16="http://schemas.microsoft.com/office/drawing/2014/main" id="{D2BD6254-500B-4A1B-BC19-63AE649AE1C8}"/>
              </a:ext>
            </a:extLst>
          </p:cNvPr>
          <p:cNvGrpSpPr/>
          <p:nvPr/>
        </p:nvGrpSpPr>
        <p:grpSpPr>
          <a:xfrm>
            <a:off x="6285188" y="3488799"/>
            <a:ext cx="1625350" cy="1182073"/>
            <a:chOff x="6513242" y="5176538"/>
            <a:chExt cx="1980000" cy="1440000"/>
          </a:xfrm>
        </p:grpSpPr>
        <p:sp>
          <p:nvSpPr>
            <p:cNvPr id="559" name="Rectangle 558">
              <a:extLst>
                <a:ext uri="{FF2B5EF4-FFF2-40B4-BE49-F238E27FC236}">
                  <a16:creationId xmlns:a16="http://schemas.microsoft.com/office/drawing/2014/main" id="{9C78F837-42F0-41DE-BAA7-434648A34FBC}"/>
                </a:ext>
              </a:extLst>
            </p:cNvPr>
            <p:cNvSpPr/>
            <p:nvPr/>
          </p:nvSpPr>
          <p:spPr>
            <a:xfrm>
              <a:off x="6513242" y="5176538"/>
              <a:ext cx="1980000" cy="144000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>
              <a:outerShdw blurRad="317500" dir="5400000" algn="t" rotWithShape="0">
                <a:prstClr val="black">
                  <a:alpha val="1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600" dirty="0"/>
            </a:p>
          </p:txBody>
        </p:sp>
        <p:sp>
          <p:nvSpPr>
            <p:cNvPr id="561" name="Rectangle 560">
              <a:extLst>
                <a:ext uri="{FF2B5EF4-FFF2-40B4-BE49-F238E27FC236}">
                  <a16:creationId xmlns:a16="http://schemas.microsoft.com/office/drawing/2014/main" id="{F5568699-4795-4AE0-A718-74FEA51676BD}"/>
                </a:ext>
              </a:extLst>
            </p:cNvPr>
            <p:cNvSpPr/>
            <p:nvPr/>
          </p:nvSpPr>
          <p:spPr>
            <a:xfrm>
              <a:off x="6839668" y="5920734"/>
              <a:ext cx="1327148" cy="33744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/>
              <a:r>
                <a:rPr lang="en-US" sz="1200" dirty="0">
                  <a:gradFill>
                    <a:gsLst>
                      <a:gs pos="0">
                        <a:schemeClr val="accent1"/>
                      </a:gs>
                      <a:gs pos="100000">
                        <a:srgbClr val="2070B7"/>
                      </a:gs>
                    </a:gsLst>
                    <a:lin ang="2700000" scaled="0"/>
                  </a:gradFill>
                  <a:ea typeface="Open Sans" panose="020B0606030504020204" pitchFamily="34" charset="0"/>
                  <a:cs typeface="Open Sans" panose="020B0606030504020204" pitchFamily="34" charset="0"/>
                </a:rPr>
                <a:t>Survey Tools</a:t>
              </a:r>
            </a:p>
          </p:txBody>
        </p:sp>
        <p:pic>
          <p:nvPicPr>
            <p:cNvPr id="5122" name="Picture 2" descr="Image result for survey blue icon">
              <a:extLst>
                <a:ext uri="{FF2B5EF4-FFF2-40B4-BE49-F238E27FC236}">
                  <a16:creationId xmlns:a16="http://schemas.microsoft.com/office/drawing/2014/main" id="{F97FD026-8599-4325-B59E-A895F828998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9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175967" y="5291176"/>
              <a:ext cx="641284" cy="641284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sp>
        <p:nvSpPr>
          <p:cNvPr id="164" name="ZoneTexte 36">
            <a:extLst>
              <a:ext uri="{FF2B5EF4-FFF2-40B4-BE49-F238E27FC236}">
                <a16:creationId xmlns:a16="http://schemas.microsoft.com/office/drawing/2014/main" id="{100D794E-0361-4099-BD13-99064C2F7A5B}"/>
              </a:ext>
            </a:extLst>
          </p:cNvPr>
          <p:cNvSpPr txBox="1"/>
          <p:nvPr/>
        </p:nvSpPr>
        <p:spPr>
          <a:xfrm>
            <a:off x="342620" y="1610751"/>
            <a:ext cx="162535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400" spc="300" dirty="0">
                <a:gradFill>
                  <a:gsLst>
                    <a:gs pos="0">
                      <a:schemeClr val="accent1"/>
                    </a:gs>
                    <a:gs pos="100000">
                      <a:srgbClr val="2070B7"/>
                    </a:gs>
                  </a:gsLst>
                  <a:lin ang="2700000" scaled="0"/>
                </a:gradFill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Advisory</a:t>
            </a:r>
          </a:p>
        </p:txBody>
      </p:sp>
      <p:sp>
        <p:nvSpPr>
          <p:cNvPr id="165" name="ZoneTexte 36">
            <a:extLst>
              <a:ext uri="{FF2B5EF4-FFF2-40B4-BE49-F238E27FC236}">
                <a16:creationId xmlns:a16="http://schemas.microsoft.com/office/drawing/2014/main" id="{A3ED7D71-2F3C-4AC7-A287-6B718D6B36E2}"/>
              </a:ext>
            </a:extLst>
          </p:cNvPr>
          <p:cNvSpPr txBox="1"/>
          <p:nvPr/>
        </p:nvSpPr>
        <p:spPr>
          <a:xfrm>
            <a:off x="2323252" y="1610751"/>
            <a:ext cx="162535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400" spc="300" dirty="0">
                <a:gradFill>
                  <a:gsLst>
                    <a:gs pos="0">
                      <a:schemeClr val="accent1"/>
                    </a:gs>
                    <a:gs pos="100000">
                      <a:srgbClr val="2070B7"/>
                    </a:gs>
                  </a:gsLst>
                  <a:lin ang="2700000" scaled="0"/>
                </a:gradFill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Tools</a:t>
            </a:r>
          </a:p>
        </p:txBody>
      </p:sp>
      <p:sp>
        <p:nvSpPr>
          <p:cNvPr id="166" name="ZoneTexte 36">
            <a:extLst>
              <a:ext uri="{FF2B5EF4-FFF2-40B4-BE49-F238E27FC236}">
                <a16:creationId xmlns:a16="http://schemas.microsoft.com/office/drawing/2014/main" id="{DD691F53-2C88-4D73-A1D2-100F14DC376C}"/>
              </a:ext>
            </a:extLst>
          </p:cNvPr>
          <p:cNvSpPr txBox="1"/>
          <p:nvPr/>
        </p:nvSpPr>
        <p:spPr>
          <a:xfrm>
            <a:off x="6284516" y="1610751"/>
            <a:ext cx="162535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400" spc="300" dirty="0" err="1">
                <a:gradFill>
                  <a:gsLst>
                    <a:gs pos="0">
                      <a:schemeClr val="accent1"/>
                    </a:gs>
                    <a:gs pos="100000">
                      <a:srgbClr val="2070B7"/>
                    </a:gs>
                  </a:gsLst>
                  <a:lin ang="2700000" scaled="0"/>
                </a:gradFill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Listening</a:t>
            </a:r>
            <a:endParaRPr lang="fr-FR" sz="1400" spc="300" dirty="0">
              <a:gradFill>
                <a:gsLst>
                  <a:gs pos="0">
                    <a:schemeClr val="accent1"/>
                  </a:gs>
                  <a:gs pos="100000">
                    <a:srgbClr val="2070B7"/>
                  </a:gs>
                </a:gsLst>
                <a:lin ang="2700000" scaled="0"/>
              </a:gradFill>
              <a:latin typeface="+mj-lt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167" name="ZoneTexte 36">
            <a:extLst>
              <a:ext uri="{FF2B5EF4-FFF2-40B4-BE49-F238E27FC236}">
                <a16:creationId xmlns:a16="http://schemas.microsoft.com/office/drawing/2014/main" id="{A9590C31-0F6E-4A58-8856-C78C8A699293}"/>
              </a:ext>
            </a:extLst>
          </p:cNvPr>
          <p:cNvSpPr txBox="1"/>
          <p:nvPr/>
        </p:nvSpPr>
        <p:spPr>
          <a:xfrm>
            <a:off x="4303884" y="1610751"/>
            <a:ext cx="162535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400" spc="300" dirty="0">
                <a:gradFill>
                  <a:gsLst>
                    <a:gs pos="0">
                      <a:schemeClr val="accent1"/>
                    </a:gs>
                    <a:gs pos="100000">
                      <a:srgbClr val="2070B7"/>
                    </a:gs>
                  </a:gsLst>
                  <a:lin ang="2700000" scaled="0"/>
                </a:gradFill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Compliance</a:t>
            </a:r>
          </a:p>
        </p:txBody>
      </p:sp>
      <p:sp>
        <p:nvSpPr>
          <p:cNvPr id="168" name="ZoneTexte 36">
            <a:extLst>
              <a:ext uri="{FF2B5EF4-FFF2-40B4-BE49-F238E27FC236}">
                <a16:creationId xmlns:a16="http://schemas.microsoft.com/office/drawing/2014/main" id="{EAB443AF-571D-43E2-A0F7-044C4380AEC3}"/>
              </a:ext>
            </a:extLst>
          </p:cNvPr>
          <p:cNvSpPr txBox="1"/>
          <p:nvPr/>
        </p:nvSpPr>
        <p:spPr>
          <a:xfrm>
            <a:off x="8265148" y="1610751"/>
            <a:ext cx="162535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400" spc="300" dirty="0">
                <a:gradFill>
                  <a:gsLst>
                    <a:gs pos="0">
                      <a:schemeClr val="accent1"/>
                    </a:gs>
                    <a:gs pos="100000">
                      <a:srgbClr val="2070B7"/>
                    </a:gs>
                  </a:gsLst>
                  <a:lin ang="2700000" scaled="0"/>
                </a:gradFill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Mapping</a:t>
            </a:r>
          </a:p>
        </p:txBody>
      </p:sp>
      <p:sp>
        <p:nvSpPr>
          <p:cNvPr id="169" name="ZoneTexte 36">
            <a:extLst>
              <a:ext uri="{FF2B5EF4-FFF2-40B4-BE49-F238E27FC236}">
                <a16:creationId xmlns:a16="http://schemas.microsoft.com/office/drawing/2014/main" id="{A1EFF8F1-6ABB-46E7-A508-717B332B74AF}"/>
              </a:ext>
            </a:extLst>
          </p:cNvPr>
          <p:cNvSpPr txBox="1"/>
          <p:nvPr/>
        </p:nvSpPr>
        <p:spPr>
          <a:xfrm>
            <a:off x="10245780" y="1610751"/>
            <a:ext cx="162535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1400" spc="300" dirty="0">
                <a:gradFill>
                  <a:gsLst>
                    <a:gs pos="0">
                      <a:schemeClr val="accent1"/>
                    </a:gs>
                    <a:gs pos="100000">
                      <a:srgbClr val="2070B7"/>
                    </a:gs>
                  </a:gsLst>
                  <a:lin ang="2700000" scaled="0"/>
                </a:gradFill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Learning</a:t>
            </a:r>
          </a:p>
        </p:txBody>
      </p:sp>
      <mc:AlternateContent xmlns:mc="http://schemas.openxmlformats.org/markup-compatibility/2006">
        <mc:Choice xmlns:pslz="http://schemas.microsoft.com/office/powerpoint/2016/slidezoom" xmlns="" Requires="pslz">
          <p:graphicFrame>
            <p:nvGraphicFramePr>
              <p:cNvPr id="16" name="Slide Zoom 15">
                <a:extLst>
                  <a:ext uri="{FF2B5EF4-FFF2-40B4-BE49-F238E27FC236}">
                    <a16:creationId xmlns:a16="http://schemas.microsoft.com/office/drawing/2014/main" id="{71B0DEDC-A748-40C5-9DB9-B5288F3B0F96}"/>
                  </a:ext>
                </a:extLst>
              </p:cNvPr>
              <p:cNvGraphicFramePr>
                <a:graphicFrameLocks noChangeAspect="1"/>
              </p:cNvGraphicFramePr>
              <p:nvPr/>
            </p:nvGraphicFramePr>
            <p:xfrm>
              <a:off x="1949044" y="4961087"/>
              <a:ext cx="2341335" cy="1317001"/>
            </p:xfrm>
            <a:graphic>
              <a:graphicData uri="http://schemas.microsoft.com/office/powerpoint/2016/slidezoom">
                <pslz:sldZm>
                  <pslz:sldZmObj sldId="467" cId="961399883">
                    <pslz:zmPr id="{3BE811A9-EE35-421F-B0BA-CE3C7CEC1A0C}" returnToParent="0" transitionDur="1000">
                      <p166:blipFill xmlns:p166="http://schemas.microsoft.com/office/powerpoint/2016/6/main">
                        <a:blip r:embed="rId10"/>
                        <a:stretch>
                          <a:fillRect/>
                        </a:stretch>
                      </p166:blipFill>
                      <p166:spPr xmlns:p166="http://schemas.microsoft.com/office/powerpoint/2016/6/main">
                        <a:xfrm>
                          <a:off x="0" y="0"/>
                          <a:ext cx="2341335" cy="1317001"/>
                        </a:xfrm>
                        <a:prstGeom prst="rect">
                          <a:avLst/>
                        </a:prstGeom>
                        <a:ln w="3175">
                          <a:solidFill>
                            <a:prstClr val="ltGray"/>
                          </a:solidFill>
                        </a:ln>
                      </p166:spPr>
                    </pslz:zmPr>
                  </pslz:sldZmObj>
                </pslz:sldZm>
              </a:graphicData>
            </a:graphic>
          </p:graphicFrame>
        </mc:Choice>
        <mc:Fallback>
          <p:pic>
            <p:nvPicPr>
              <p:cNvPr id="16" name="Slide Zoom 15">
                <a:hlinkClick r:id="rId11" action="ppaction://hlinksldjump"/>
                <a:extLst>
                  <a:ext uri="{FF2B5EF4-FFF2-40B4-BE49-F238E27FC236}">
                    <a16:creationId xmlns:a16="http://schemas.microsoft.com/office/drawing/2014/main" id="{71B0DEDC-A748-40C5-9DB9-B5288F3B0F96}"/>
                  </a:ext>
                </a:extLst>
              </p:cNvPr>
              <p:cNvPicPr>
                <a:picLocks noGrp="1" noRot="1" noChangeAspect="1" noMove="1" noResize="1" noEditPoints="1" noAdjustHandles="1" noChangeArrowheads="1" noChangeShapeType="1"/>
              </p:cNvPicPr>
              <p:nvPr/>
            </p:nvPicPr>
            <p:blipFill>
              <a:blip r:embed="rId12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tretch>
                <a:fillRect/>
              </a:stretch>
            </p:blipFill>
            <p:spPr>
              <a:xfrm>
                <a:off x="1949044" y="4961087"/>
                <a:ext cx="2341335" cy="1317001"/>
              </a:xfrm>
              <a:prstGeom prst="rect">
                <a:avLst/>
              </a:prstGeom>
              <a:ln w="3175">
                <a:solidFill>
                  <a:prstClr val="ltGray"/>
                </a:solidFill>
              </a:ln>
            </p:spPr>
          </p:pic>
        </mc:Fallback>
      </mc:AlternateContent>
      <mc:AlternateContent xmlns:mc="http://schemas.openxmlformats.org/markup-compatibility/2006">
        <mc:Choice xmlns:pslz="http://schemas.microsoft.com/office/powerpoint/2016/slidezoom" xmlns="" Requires="pslz">
          <p:graphicFrame>
            <p:nvGraphicFramePr>
              <p:cNvPr id="20" name="Slide Zoom 19">
                <a:extLst>
                  <a:ext uri="{FF2B5EF4-FFF2-40B4-BE49-F238E27FC236}">
                    <a16:creationId xmlns:a16="http://schemas.microsoft.com/office/drawing/2014/main" id="{C46C6B89-47A0-4E7A-90FD-531212DB9A2E}"/>
                  </a:ext>
                </a:extLst>
              </p:cNvPr>
              <p:cNvGraphicFramePr>
                <a:graphicFrameLocks noChangeAspect="1"/>
              </p:cNvGraphicFramePr>
              <p:nvPr/>
            </p:nvGraphicFramePr>
            <p:xfrm>
              <a:off x="7460834" y="4976671"/>
              <a:ext cx="2341335" cy="1317001"/>
            </p:xfrm>
            <a:graphic>
              <a:graphicData uri="http://schemas.microsoft.com/office/powerpoint/2016/slidezoom">
                <pslz:sldZm>
                  <pslz:sldZmObj sldId="874" cId="3226200277">
                    <pslz:zmPr id="{F2014A6F-9AAA-4210-895D-F0B329C4E805}" returnToParent="0" transitionDur="1000">
                      <p166:blipFill xmlns:p166="http://schemas.microsoft.com/office/powerpoint/2016/6/main">
                        <a:blip r:embed="rId13"/>
                        <a:stretch>
                          <a:fillRect/>
                        </a:stretch>
                      </p166:blipFill>
                      <p166:spPr xmlns:p166="http://schemas.microsoft.com/office/powerpoint/2016/6/main">
                        <a:xfrm>
                          <a:off x="0" y="0"/>
                          <a:ext cx="2341335" cy="1317001"/>
                        </a:xfrm>
                        <a:prstGeom prst="rect">
                          <a:avLst/>
                        </a:prstGeom>
                        <a:ln w="3175">
                          <a:solidFill>
                            <a:prstClr val="ltGray"/>
                          </a:solidFill>
                        </a:ln>
                      </p166:spPr>
                    </pslz:zmPr>
                  </pslz:sldZmObj>
                </pslz:sldZm>
              </a:graphicData>
            </a:graphic>
          </p:graphicFrame>
        </mc:Choice>
        <mc:Fallback>
          <p:pic>
            <p:nvPicPr>
              <p:cNvPr id="20" name="Slide Zoom 19">
                <a:hlinkClick r:id="rId14" action="ppaction://hlinksldjump"/>
                <a:extLst>
                  <a:ext uri="{FF2B5EF4-FFF2-40B4-BE49-F238E27FC236}">
                    <a16:creationId xmlns:a16="http://schemas.microsoft.com/office/drawing/2014/main" id="{C46C6B89-47A0-4E7A-90FD-531212DB9A2E}"/>
                  </a:ext>
                </a:extLst>
              </p:cNvPr>
              <p:cNvPicPr>
                <a:picLocks noGrp="1" noRot="1" noChangeAspect="1" noMove="1" noResize="1" noEditPoints="1" noAdjustHandles="1" noChangeArrowheads="1" noChangeShapeType="1"/>
              </p:cNvPicPr>
              <p:nvPr/>
            </p:nvPicPr>
            <p:blipFill>
              <a:blip r:embed="rId15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tretch>
                <a:fillRect/>
              </a:stretch>
            </p:blipFill>
            <p:spPr>
              <a:xfrm>
                <a:off x="7460834" y="4976671"/>
                <a:ext cx="2341335" cy="1317001"/>
              </a:xfrm>
              <a:prstGeom prst="rect">
                <a:avLst/>
              </a:prstGeom>
              <a:ln w="3175">
                <a:solidFill>
                  <a:prstClr val="ltGray"/>
                </a:solidFill>
              </a:ln>
            </p:spPr>
          </p:pic>
        </mc:Fallback>
      </mc:AlternateContent>
      <mc:AlternateContent xmlns:mc="http://schemas.openxmlformats.org/markup-compatibility/2006">
        <mc:Choice xmlns:pslz="http://schemas.microsoft.com/office/powerpoint/2016/slidezoom" xmlns="" Requires="pslz">
          <p:graphicFrame>
            <p:nvGraphicFramePr>
              <p:cNvPr id="23" name="Slide Zoom 22">
                <a:extLst>
                  <a:ext uri="{FF2B5EF4-FFF2-40B4-BE49-F238E27FC236}">
                    <a16:creationId xmlns:a16="http://schemas.microsoft.com/office/drawing/2014/main" id="{5FCEE963-0A5F-44AE-9144-A42FE81AEEB0}"/>
                  </a:ext>
                </a:extLst>
              </p:cNvPr>
              <p:cNvGraphicFramePr>
                <a:graphicFrameLocks noChangeAspect="1"/>
              </p:cNvGraphicFramePr>
              <p:nvPr/>
            </p:nvGraphicFramePr>
            <p:xfrm>
              <a:off x="9851348" y="4976671"/>
              <a:ext cx="2337644" cy="1314925"/>
            </p:xfrm>
            <a:graphic>
              <a:graphicData uri="http://schemas.microsoft.com/office/powerpoint/2016/slidezoom">
                <pslz:sldZm>
                  <pslz:sldZmObj sldId="469" cId="3145867842">
                    <pslz:zmPr id="{6E3E2B87-E8B5-4401-B6BE-50489ECCA161}" returnToParent="0" transitionDur="1000">
                      <p166:blipFill xmlns:p166="http://schemas.microsoft.com/office/powerpoint/2016/6/main">
                        <a:blip r:embed="rId16"/>
                        <a:stretch>
                          <a:fillRect/>
                        </a:stretch>
                      </p166:blipFill>
                      <p166:spPr xmlns:p166="http://schemas.microsoft.com/office/powerpoint/2016/6/main">
                        <a:xfrm>
                          <a:off x="0" y="0"/>
                          <a:ext cx="2337644" cy="1314925"/>
                        </a:xfrm>
                        <a:prstGeom prst="rect">
                          <a:avLst/>
                        </a:prstGeom>
                        <a:ln w="3175">
                          <a:solidFill>
                            <a:prstClr val="ltGray"/>
                          </a:solidFill>
                        </a:ln>
                      </p166:spPr>
                    </pslz:zmPr>
                  </pslz:sldZmObj>
                </pslz:sldZm>
              </a:graphicData>
            </a:graphic>
          </p:graphicFrame>
        </mc:Choice>
        <mc:Fallback>
          <p:pic>
            <p:nvPicPr>
              <p:cNvPr id="23" name="Slide Zoom 22">
                <a:hlinkClick r:id="rId17" action="ppaction://hlinksldjump"/>
                <a:extLst>
                  <a:ext uri="{FF2B5EF4-FFF2-40B4-BE49-F238E27FC236}">
                    <a16:creationId xmlns:a16="http://schemas.microsoft.com/office/drawing/2014/main" id="{5FCEE963-0A5F-44AE-9144-A42FE81AEEB0}"/>
                  </a:ext>
                </a:extLst>
              </p:cNvPr>
              <p:cNvPicPr>
                <a:picLocks noGrp="1" noRot="1" noChangeAspect="1" noMove="1" noResize="1" noEditPoints="1" noAdjustHandles="1" noChangeArrowheads="1" noChangeShapeType="1"/>
              </p:cNvPicPr>
              <p:nvPr/>
            </p:nvPicPr>
            <p:blipFill>
              <a:blip r:embed="rId18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tretch>
                <a:fillRect/>
              </a:stretch>
            </p:blipFill>
            <p:spPr>
              <a:xfrm>
                <a:off x="9851348" y="4976671"/>
                <a:ext cx="2337644" cy="1314925"/>
              </a:xfrm>
              <a:prstGeom prst="rect">
                <a:avLst/>
              </a:prstGeom>
              <a:ln w="3175">
                <a:solidFill>
                  <a:prstClr val="ltGray"/>
                </a:solidFill>
              </a:ln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67141087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14:flythrough/>
      </p:transition>
    </mc:Choice>
    <mc:Fallback xmlns="">
      <p:transition spd="slow">
        <p:fade/>
      </p:transition>
    </mc:Fallback>
  </mc:AlternateContent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Ellipse 16">
            <a:extLst>
              <a:ext uri="{FF2B5EF4-FFF2-40B4-BE49-F238E27FC236}">
                <a16:creationId xmlns:a16="http://schemas.microsoft.com/office/drawing/2014/main" id="{3A6E9405-8CA4-4B3B-95D1-1A96515D8FE2}"/>
              </a:ext>
            </a:extLst>
          </p:cNvPr>
          <p:cNvSpPr/>
          <p:nvPr/>
        </p:nvSpPr>
        <p:spPr>
          <a:xfrm>
            <a:off x="-960121" y="-3707657"/>
            <a:ext cx="14112240" cy="14232672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Branding Medium"/>
              <a:ea typeface="+mn-ea"/>
              <a:cs typeface="+mn-cs"/>
            </a:endParaRPr>
          </a:p>
        </p:txBody>
      </p:sp>
      <p:sp>
        <p:nvSpPr>
          <p:cNvPr id="13" name="Ellipse 12">
            <a:extLst>
              <a:ext uri="{FF2B5EF4-FFF2-40B4-BE49-F238E27FC236}">
                <a16:creationId xmlns:a16="http://schemas.microsoft.com/office/drawing/2014/main" id="{64EA88DE-FD05-492B-AB37-5A5E74145BC4}"/>
              </a:ext>
            </a:extLst>
          </p:cNvPr>
          <p:cNvSpPr/>
          <p:nvPr/>
        </p:nvSpPr>
        <p:spPr>
          <a:xfrm>
            <a:off x="-960120" y="-3687336"/>
            <a:ext cx="14112240" cy="14232672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Branding Medium"/>
              <a:ea typeface="+mn-ea"/>
              <a:cs typeface="+mn-cs"/>
            </a:endParaRPr>
          </a:p>
        </p:txBody>
      </p:sp>
      <p:sp>
        <p:nvSpPr>
          <p:cNvPr id="15" name="Ellipse 14">
            <a:extLst>
              <a:ext uri="{FF2B5EF4-FFF2-40B4-BE49-F238E27FC236}">
                <a16:creationId xmlns:a16="http://schemas.microsoft.com/office/drawing/2014/main" id="{D8B2F56C-C0FE-4DE3-9E76-259535206F2F}"/>
              </a:ext>
            </a:extLst>
          </p:cNvPr>
          <p:cNvSpPr/>
          <p:nvPr/>
        </p:nvSpPr>
        <p:spPr>
          <a:xfrm>
            <a:off x="-960121" y="-3707657"/>
            <a:ext cx="14112240" cy="14232672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Branding Medium"/>
              <a:ea typeface="+mn-ea"/>
              <a:cs typeface="+mn-cs"/>
            </a:endParaRPr>
          </a:p>
        </p:txBody>
      </p:sp>
      <p:pic>
        <p:nvPicPr>
          <p:cNvPr id="18" name="Vidéo">
            <a:hlinkClick r:id="" action="ppaction://media"/>
            <a:extLst>
              <a:ext uri="{FF2B5EF4-FFF2-40B4-BE49-F238E27FC236}">
                <a16:creationId xmlns:a16="http://schemas.microsoft.com/office/drawing/2014/main" id="{22AD8B5B-0313-401E-8E5C-8B94EE645E55}"/>
              </a:ext>
            </a:extLst>
          </p:cNvPr>
          <p:cNvPicPr>
            <a:picLocks noChangeAspect="1"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5">
            <a:duotone>
              <a:prstClr val="black"/>
              <a:schemeClr val="accent1">
                <a:tint val="45000"/>
                <a:satMod val="400000"/>
              </a:schemeClr>
            </a:duotone>
            <a:lum bright="30000"/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8" name="Rectangle 7">
            <a:extLst>
              <a:ext uri="{FF2B5EF4-FFF2-40B4-BE49-F238E27FC236}">
                <a16:creationId xmlns:a16="http://schemas.microsoft.com/office/drawing/2014/main" id="{580D7DB7-44A5-4DEC-8B81-B440C35F9627}"/>
              </a:ext>
            </a:extLst>
          </p:cNvPr>
          <p:cNvSpPr/>
          <p:nvPr/>
        </p:nvSpPr>
        <p:spPr>
          <a:xfrm>
            <a:off x="0" y="-137652"/>
            <a:ext cx="12192000" cy="7000732"/>
          </a:xfrm>
          <a:prstGeom prst="rect">
            <a:avLst/>
          </a:prstGeom>
          <a:solidFill>
            <a:schemeClr val="bg1">
              <a:alpha val="90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Branding Medium"/>
              <a:ea typeface="+mn-ea"/>
              <a:cs typeface="+mn-cs"/>
            </a:endParaRPr>
          </a:p>
        </p:txBody>
      </p:sp>
      <p:sp>
        <p:nvSpPr>
          <p:cNvPr id="19" name="Oval 51">
            <a:extLst>
              <a:ext uri="{FF2B5EF4-FFF2-40B4-BE49-F238E27FC236}">
                <a16:creationId xmlns:a16="http://schemas.microsoft.com/office/drawing/2014/main" id="{107D6A5B-4906-4706-BAFC-4593204D74B1}"/>
              </a:ext>
            </a:extLst>
          </p:cNvPr>
          <p:cNvSpPr/>
          <p:nvPr/>
        </p:nvSpPr>
        <p:spPr>
          <a:xfrm>
            <a:off x="4206240" y="1648380"/>
            <a:ext cx="3779520" cy="3779520"/>
          </a:xfrm>
          <a:prstGeom prst="ellipse">
            <a:avLst/>
          </a:prstGeom>
          <a:gradFill>
            <a:gsLst>
              <a:gs pos="0">
                <a:schemeClr val="accent1">
                  <a:alpha val="30000"/>
                </a:schemeClr>
              </a:gs>
              <a:gs pos="100000">
                <a:schemeClr val="accent2">
                  <a:alpha val="30000"/>
                </a:schemeClr>
              </a:gs>
            </a:gsLst>
            <a:lin ang="27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Branding Medium"/>
              <a:ea typeface="+mn-ea"/>
              <a:cs typeface="+mn-cs"/>
            </a:endParaRPr>
          </a:p>
        </p:txBody>
      </p:sp>
      <p:sp>
        <p:nvSpPr>
          <p:cNvPr id="38" name="Oval 15">
            <a:extLst>
              <a:ext uri="{FF2B5EF4-FFF2-40B4-BE49-F238E27FC236}">
                <a16:creationId xmlns:a16="http://schemas.microsoft.com/office/drawing/2014/main" id="{AB9DE12C-5755-45CD-A384-B13442E3B12E}"/>
              </a:ext>
            </a:extLst>
          </p:cNvPr>
          <p:cNvSpPr/>
          <p:nvPr/>
        </p:nvSpPr>
        <p:spPr>
          <a:xfrm>
            <a:off x="4206240" y="1648380"/>
            <a:ext cx="3779520" cy="377952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Branding Medium"/>
              <a:ea typeface="+mn-ea"/>
              <a:cs typeface="+mn-cs"/>
            </a:endParaRPr>
          </a:p>
        </p:txBody>
      </p:sp>
      <p:sp>
        <p:nvSpPr>
          <p:cNvPr id="23" name="Oval 16">
            <a:extLst>
              <a:ext uri="{FF2B5EF4-FFF2-40B4-BE49-F238E27FC236}">
                <a16:creationId xmlns:a16="http://schemas.microsoft.com/office/drawing/2014/main" id="{D771467A-5FC9-4994-9490-E67982B2B2DB}"/>
              </a:ext>
            </a:extLst>
          </p:cNvPr>
          <p:cNvSpPr/>
          <p:nvPr/>
        </p:nvSpPr>
        <p:spPr>
          <a:xfrm>
            <a:off x="4451476" y="1894064"/>
            <a:ext cx="3289048" cy="3289048"/>
          </a:xfrm>
          <a:prstGeom prst="ellipse">
            <a:avLst/>
          </a:prstGeom>
          <a:solidFill>
            <a:schemeClr val="tx2"/>
          </a:solidFill>
          <a:ln>
            <a:noFill/>
          </a:ln>
          <a:effectLst>
            <a:outerShdw blurRad="127000" dist="38100" dir="5400000" algn="t" rotWithShape="0">
              <a:prstClr val="black">
                <a:alpha val="1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Branding Medium"/>
              <a:ea typeface="+mn-ea"/>
              <a:cs typeface="+mn-cs"/>
            </a:endParaRPr>
          </a:p>
        </p:txBody>
      </p:sp>
      <p:sp>
        <p:nvSpPr>
          <p:cNvPr id="84" name="Forme libre : forme 83">
            <a:extLst>
              <a:ext uri="{FF2B5EF4-FFF2-40B4-BE49-F238E27FC236}">
                <a16:creationId xmlns:a16="http://schemas.microsoft.com/office/drawing/2014/main" id="{017D79A2-3DE9-408B-B483-38AB319A0020}"/>
              </a:ext>
            </a:extLst>
          </p:cNvPr>
          <p:cNvSpPr/>
          <p:nvPr/>
        </p:nvSpPr>
        <p:spPr>
          <a:xfrm>
            <a:off x="5585187" y="3046690"/>
            <a:ext cx="503356" cy="503356"/>
          </a:xfrm>
          <a:custGeom>
            <a:avLst/>
            <a:gdLst>
              <a:gd name="connsiteX0" fmla="*/ 440490 w 443142"/>
              <a:gd name="connsiteY0" fmla="*/ 2341 h 443142"/>
              <a:gd name="connsiteX1" fmla="*/ 78486 w 443142"/>
              <a:gd name="connsiteY1" fmla="*/ 2341 h 443142"/>
              <a:gd name="connsiteX2" fmla="*/ 2341 w 443142"/>
              <a:gd name="connsiteY2" fmla="*/ 78486 h 443142"/>
              <a:gd name="connsiteX3" fmla="*/ 78486 w 443142"/>
              <a:gd name="connsiteY3" fmla="*/ 155880 h 443142"/>
              <a:gd name="connsiteX4" fmla="*/ 287262 w 443142"/>
              <a:gd name="connsiteY4" fmla="*/ 155880 h 443142"/>
              <a:gd name="connsiteX5" fmla="*/ 287262 w 443142"/>
              <a:gd name="connsiteY5" fmla="*/ 364656 h 443142"/>
              <a:gd name="connsiteX6" fmla="*/ 363408 w 443142"/>
              <a:gd name="connsiteY6" fmla="*/ 440802 h 443142"/>
              <a:gd name="connsiteX7" fmla="*/ 440802 w 443142"/>
              <a:gd name="connsiteY7" fmla="*/ 364656 h 443142"/>
              <a:gd name="connsiteX8" fmla="*/ 440490 w 443142"/>
              <a:gd name="connsiteY8" fmla="*/ 2341 h 4431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43142" h="443142">
                <a:moveTo>
                  <a:pt x="440490" y="2341"/>
                </a:moveTo>
                <a:lnTo>
                  <a:pt x="78486" y="2341"/>
                </a:lnTo>
                <a:cubicBezTo>
                  <a:pt x="35420" y="2341"/>
                  <a:pt x="2341" y="36668"/>
                  <a:pt x="2341" y="78486"/>
                </a:cubicBezTo>
                <a:cubicBezTo>
                  <a:pt x="2341" y="121552"/>
                  <a:pt x="35420" y="155880"/>
                  <a:pt x="78486" y="155880"/>
                </a:cubicBezTo>
                <a:lnTo>
                  <a:pt x="287262" y="155880"/>
                </a:lnTo>
                <a:lnTo>
                  <a:pt x="287262" y="364656"/>
                </a:lnTo>
                <a:cubicBezTo>
                  <a:pt x="287262" y="407722"/>
                  <a:pt x="321590" y="440802"/>
                  <a:pt x="363408" y="440802"/>
                </a:cubicBezTo>
                <a:cubicBezTo>
                  <a:pt x="406474" y="440802"/>
                  <a:pt x="440802" y="407722"/>
                  <a:pt x="440802" y="364656"/>
                </a:cubicBezTo>
                <a:lnTo>
                  <a:pt x="440490" y="2341"/>
                </a:lnTo>
                <a:close/>
              </a:path>
            </a:pathLst>
          </a:custGeom>
          <a:solidFill>
            <a:schemeClr val="bg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Branding Medium"/>
              <a:ea typeface="+mn-ea"/>
              <a:cs typeface="+mn-cs"/>
            </a:endParaRPr>
          </a:p>
        </p:txBody>
      </p:sp>
      <p:sp>
        <p:nvSpPr>
          <p:cNvPr id="85" name="Forme libre : forme 84">
            <a:extLst>
              <a:ext uri="{FF2B5EF4-FFF2-40B4-BE49-F238E27FC236}">
                <a16:creationId xmlns:a16="http://schemas.microsoft.com/office/drawing/2014/main" id="{B8CDD58E-D3EF-40F8-AFA0-DC1DF1076AC7}"/>
              </a:ext>
            </a:extLst>
          </p:cNvPr>
          <p:cNvSpPr/>
          <p:nvPr/>
        </p:nvSpPr>
        <p:spPr>
          <a:xfrm>
            <a:off x="5909178" y="2548651"/>
            <a:ext cx="687683" cy="677049"/>
          </a:xfrm>
          <a:custGeom>
            <a:avLst/>
            <a:gdLst>
              <a:gd name="connsiteX0" fmla="*/ 307859 w 605420"/>
              <a:gd name="connsiteY0" fmla="*/ 2341 h 596057"/>
              <a:gd name="connsiteX1" fmla="*/ 2341 w 605420"/>
              <a:gd name="connsiteY1" fmla="*/ 2341 h 596057"/>
              <a:gd name="connsiteX2" fmla="*/ 2341 w 605420"/>
              <a:gd name="connsiteY2" fmla="*/ 273843 h 596057"/>
              <a:gd name="connsiteX3" fmla="*/ 78174 w 605420"/>
              <a:gd name="connsiteY3" fmla="*/ 349989 h 596057"/>
              <a:gd name="connsiteX4" fmla="*/ 155568 w 605420"/>
              <a:gd name="connsiteY4" fmla="*/ 275092 h 596057"/>
              <a:gd name="connsiteX5" fmla="*/ 155568 w 605420"/>
              <a:gd name="connsiteY5" fmla="*/ 156504 h 596057"/>
              <a:gd name="connsiteX6" fmla="*/ 307859 w 605420"/>
              <a:gd name="connsiteY6" fmla="*/ 156504 h 596057"/>
              <a:gd name="connsiteX7" fmla="*/ 450164 w 605420"/>
              <a:gd name="connsiteY7" fmla="*/ 298809 h 596057"/>
              <a:gd name="connsiteX8" fmla="*/ 335322 w 605420"/>
              <a:gd name="connsiteY8" fmla="*/ 441114 h 596057"/>
              <a:gd name="connsiteX9" fmla="*/ 323151 w 605420"/>
              <a:gd name="connsiteY9" fmla="*/ 441114 h 596057"/>
              <a:gd name="connsiteX10" fmla="*/ 247005 w 605420"/>
              <a:gd name="connsiteY10" fmla="*/ 517260 h 596057"/>
              <a:gd name="connsiteX11" fmla="*/ 323151 w 605420"/>
              <a:gd name="connsiteY11" fmla="*/ 594030 h 596057"/>
              <a:gd name="connsiteX12" fmla="*/ 335322 w 605420"/>
              <a:gd name="connsiteY12" fmla="*/ 594030 h 596057"/>
              <a:gd name="connsiteX13" fmla="*/ 603392 w 605420"/>
              <a:gd name="connsiteY13" fmla="*/ 298185 h 596057"/>
              <a:gd name="connsiteX14" fmla="*/ 307859 w 605420"/>
              <a:gd name="connsiteY14" fmla="*/ 2341 h 5960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605420" h="596057">
                <a:moveTo>
                  <a:pt x="307859" y="2341"/>
                </a:moveTo>
                <a:lnTo>
                  <a:pt x="2341" y="2341"/>
                </a:lnTo>
                <a:lnTo>
                  <a:pt x="2341" y="273843"/>
                </a:lnTo>
                <a:cubicBezTo>
                  <a:pt x="2341" y="316909"/>
                  <a:pt x="36356" y="349989"/>
                  <a:pt x="78174" y="349989"/>
                </a:cubicBezTo>
                <a:cubicBezTo>
                  <a:pt x="120928" y="349989"/>
                  <a:pt x="154944" y="317533"/>
                  <a:pt x="155568" y="275092"/>
                </a:cubicBezTo>
                <a:lnTo>
                  <a:pt x="155568" y="156504"/>
                </a:lnTo>
                <a:lnTo>
                  <a:pt x="307859" y="156504"/>
                </a:lnTo>
                <a:cubicBezTo>
                  <a:pt x="386502" y="156504"/>
                  <a:pt x="450164" y="220167"/>
                  <a:pt x="450164" y="298809"/>
                </a:cubicBezTo>
                <a:cubicBezTo>
                  <a:pt x="450164" y="377451"/>
                  <a:pt x="413964" y="441114"/>
                  <a:pt x="335322" y="441114"/>
                </a:cubicBezTo>
                <a:lnTo>
                  <a:pt x="323151" y="441114"/>
                </a:lnTo>
                <a:cubicBezTo>
                  <a:pt x="280085" y="441114"/>
                  <a:pt x="247005" y="475442"/>
                  <a:pt x="247005" y="517260"/>
                </a:cubicBezTo>
                <a:cubicBezTo>
                  <a:pt x="247005" y="560326"/>
                  <a:pt x="280085" y="594030"/>
                  <a:pt x="323151" y="594030"/>
                </a:cubicBezTo>
                <a:lnTo>
                  <a:pt x="335322" y="594030"/>
                </a:lnTo>
                <a:cubicBezTo>
                  <a:pt x="498535" y="594030"/>
                  <a:pt x="603392" y="461399"/>
                  <a:pt x="603392" y="298185"/>
                </a:cubicBezTo>
                <a:cubicBezTo>
                  <a:pt x="603080" y="134659"/>
                  <a:pt x="470761" y="2341"/>
                  <a:pt x="307859" y="2341"/>
                </a:cubicBezTo>
                <a:close/>
              </a:path>
            </a:pathLst>
          </a:custGeom>
          <a:solidFill>
            <a:schemeClr val="bg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Branding Medium"/>
              <a:ea typeface="+mn-ea"/>
              <a:cs typeface="+mn-cs"/>
            </a:endParaRPr>
          </a:p>
        </p:txBody>
      </p:sp>
      <p:sp>
        <p:nvSpPr>
          <p:cNvPr id="3" name="ZoneTexte 2"/>
          <p:cNvSpPr txBox="1"/>
          <p:nvPr/>
        </p:nvSpPr>
        <p:spPr>
          <a:xfrm>
            <a:off x="4975121" y="3886664"/>
            <a:ext cx="224175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2400" dirty="0">
                <a:solidFill>
                  <a:srgbClr val="00B0F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THANK</a:t>
            </a:r>
            <a:r>
              <a:rPr lang="fr-FR" sz="24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fr-FR" sz="24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YOU!</a:t>
            </a:r>
          </a:p>
        </p:txBody>
      </p:sp>
    </p:spTree>
    <p:extLst>
      <p:ext uri="{BB962C8B-B14F-4D97-AF65-F5344CB8AC3E}">
        <p14:creationId xmlns:p14="http://schemas.microsoft.com/office/powerpoint/2010/main" val="183408996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9" presetClass="entr" presetSubtype="0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9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9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9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9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49" presetClass="entr" presetSubtype="0" decel="10000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9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9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9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9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49" presetClass="entr" presetSubtype="0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9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9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9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" dur="9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" presetClass="mediacall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cmd type="call" cmd="playFrom(0.0)">
                                      <p:cBhvr>
                                        <p:cTn id="27" dur="20038" fill="hold"/>
                                        <p:tgtEl>
                                          <p:spTgt spid="18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28" presetID="10" presetClass="entr" presetSubtype="0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75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42" presetClass="path" presetSubtype="0" decel="100000" fill="hold" grpId="1" nodeType="withEffect">
                                  <p:stCondLst>
                                    <p:cond delay="1200"/>
                                  </p:stCondLst>
                                  <p:childTnLst>
                                    <p:animMotion origin="layout" path="M 1.875E-6 -3.33333E-6 L -0.01693 0.03334 " pathEditMode="relative" rAng="0" ptsTypes="AA">
                                      <p:cBhvr>
                                        <p:cTn id="32" dur="750" spd="-10000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846" y="1667"/>
                                    </p:animMotion>
                                  </p:childTnLst>
                                </p:cTn>
                              </p:par>
                              <p:par>
                                <p:cTn id="33" presetID="10" presetClass="entr" presetSubtype="0" fill="hold" grpId="0" nodeType="withEffect">
                                  <p:stCondLst>
                                    <p:cond delay="13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75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42" presetClass="path" presetSubtype="0" decel="100000" fill="hold" grpId="1" nodeType="withEffect">
                                  <p:stCondLst>
                                    <p:cond delay="1300"/>
                                  </p:stCondLst>
                                  <p:childTnLst>
                                    <p:animMotion origin="layout" path="M 0 -1.11111E-6 L -0.01693 0.03333 " pathEditMode="relative" rAng="0" ptsTypes="AA">
                                      <p:cBhvr>
                                        <p:cTn id="37" dur="750" spd="-1000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846" y="1667"/>
                                    </p:animMotion>
                                  </p:childTnLst>
                                </p:cTn>
                              </p:par>
                              <p:par>
                                <p:cTn id="38" presetID="21" presetClass="entr" presetSubtype="1" repeatCount="indefinite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40" dur="2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49" presetClass="entr" presetSubtype="0" decel="100000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8" presetClass="emph" presetSubtype="0" decel="100000" fill="hold" grpId="1" nodeType="withEffect">
                                  <p:stCondLst>
                                    <p:cond delay="600"/>
                                  </p:stCondLst>
                                  <p:childTnLst>
                                    <p:animRot by="21600000">
                                      <p:cBhvr>
                                        <p:cTn id="48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49" presetID="10" presetClass="entr" presetSubtype="0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1" presetClass="entr" presetSubtype="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4" presetID="6" presetClass="emph" presetSubtype="0" repeatCount="indefinite" decel="100000" fill="hold" grpId="2" nodeType="withEffect">
                                  <p:stCondLst>
                                    <p:cond delay="1500"/>
                                  </p:stCondLst>
                                  <p:childTnLst>
                                    <p:animScale>
                                      <p:cBhvr>
                                        <p:cTn id="55" dur="2500" fill="hold"/>
                                        <p:tgtEl>
                                          <p:spTgt spid="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56" presetID="10" presetClass="exit" presetSubtype="0" repeatCount="indefinite" fill="hold" grpId="1" nodeType="withEffect">
                                  <p:stCondLst>
                                    <p:cond delay="1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7" dur="2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2499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video>
              <p:cMediaNode vol="80000">
                <p:cTn id="59" repeatCount="indefinite" fill="hold" display="0">
                  <p:stCondLst>
                    <p:cond delay="indefinite"/>
                  </p:stCondLst>
                </p:cTn>
                <p:tgtEl>
                  <p:spTgt spid="18"/>
                </p:tgtEl>
              </p:cMediaNode>
            </p:video>
          </p:childTnLst>
        </p:cTn>
      </p:par>
    </p:tnLst>
    <p:bldLst>
      <p:bldP spid="17" grpId="0" animBg="1"/>
      <p:bldP spid="13" grpId="0" animBg="1"/>
      <p:bldP spid="15" grpId="0" animBg="1"/>
      <p:bldP spid="8" grpId="0" animBg="1"/>
      <p:bldP spid="19" grpId="0" animBg="1"/>
      <p:bldP spid="19" grpId="1" animBg="1"/>
      <p:bldP spid="19" grpId="2" animBg="1"/>
      <p:bldP spid="38" grpId="0" animBg="1"/>
      <p:bldP spid="23" grpId="0" animBg="1"/>
      <p:bldP spid="23" grpId="1" animBg="1"/>
      <p:bldP spid="84" grpId="0" animBg="1"/>
      <p:bldP spid="84" grpId="1" animBg="1"/>
      <p:bldP spid="85" grpId="0" animBg="1"/>
      <p:bldP spid="85" grpId="1" animBg="1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0" name="Picture 2" descr="Image result for pumpkin">
            <a:extLst>
              <a:ext uri="{FF2B5EF4-FFF2-40B4-BE49-F238E27FC236}">
                <a16:creationId xmlns:a16="http://schemas.microsoft.com/office/drawing/2014/main" id="{AD9163DF-0781-4DE6-A2A5-E2407F1D0AC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2216757" y="779228"/>
            <a:ext cx="7758486" cy="5172324"/>
          </a:xfrm>
          <a:prstGeom prst="rect">
            <a:avLst/>
          </a:prstGeom>
          <a:noFill/>
          <a:effectLst>
            <a:softEdge rad="127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83684075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Image 3">
            <a:extLst>
              <a:ext uri="{FF2B5EF4-FFF2-40B4-BE49-F238E27FC236}">
                <a16:creationId xmlns:a16="http://schemas.microsoft.com/office/drawing/2014/main" id="{EBD1603A-5942-4728-A5D0-9470EAE56F20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-2855" y="0"/>
            <a:ext cx="12197710" cy="6858000"/>
          </a:xfrm>
          <a:prstGeom prst="rect">
            <a:avLst/>
          </a:prstGeom>
        </p:spPr>
      </p:pic>
      <p:grpSp>
        <p:nvGrpSpPr>
          <p:cNvPr id="5" name="Groupe 4">
            <a:extLst>
              <a:ext uri="{FF2B5EF4-FFF2-40B4-BE49-F238E27FC236}">
                <a16:creationId xmlns:a16="http://schemas.microsoft.com/office/drawing/2014/main" id="{5C0B7EA1-E897-48EB-9674-A613A09F2D29}"/>
              </a:ext>
            </a:extLst>
          </p:cNvPr>
          <p:cNvGrpSpPr/>
          <p:nvPr/>
        </p:nvGrpSpPr>
        <p:grpSpPr>
          <a:xfrm>
            <a:off x="0" y="0"/>
            <a:ext cx="12192000" cy="6858000"/>
            <a:chOff x="2392159" y="944956"/>
            <a:chExt cx="12192000" cy="6858000"/>
          </a:xfrm>
        </p:grpSpPr>
        <p:sp>
          <p:nvSpPr>
            <p:cNvPr id="6" name="Rectangle 5">
              <a:extLst>
                <a:ext uri="{FF2B5EF4-FFF2-40B4-BE49-F238E27FC236}">
                  <a16:creationId xmlns:a16="http://schemas.microsoft.com/office/drawing/2014/main" id="{2A857813-CF7B-42F7-A18D-309A880652FA}"/>
                </a:ext>
              </a:extLst>
            </p:cNvPr>
            <p:cNvSpPr/>
            <p:nvPr/>
          </p:nvSpPr>
          <p:spPr>
            <a:xfrm>
              <a:off x="2392159" y="944956"/>
              <a:ext cx="12192000" cy="6858000"/>
            </a:xfrm>
            <a:prstGeom prst="rect">
              <a:avLst/>
            </a:prstGeom>
            <a:solidFill>
              <a:schemeClr val="tx1">
                <a:alpha val="50000"/>
              </a:schemeClr>
            </a:solidFill>
            <a:ln w="190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7" name="Rectangle 6">
              <a:extLst>
                <a:ext uri="{FF2B5EF4-FFF2-40B4-BE49-F238E27FC236}">
                  <a16:creationId xmlns:a16="http://schemas.microsoft.com/office/drawing/2014/main" id="{24B71ECD-2069-45F5-BCDD-17F90713BE12}"/>
                </a:ext>
              </a:extLst>
            </p:cNvPr>
            <p:cNvSpPr/>
            <p:nvPr/>
          </p:nvSpPr>
          <p:spPr>
            <a:xfrm>
              <a:off x="2392159" y="944956"/>
              <a:ext cx="12192000" cy="6858000"/>
            </a:xfrm>
            <a:prstGeom prst="rect">
              <a:avLst/>
            </a:prstGeom>
            <a:gradFill flip="none" rotWithShape="1">
              <a:gsLst>
                <a:gs pos="0">
                  <a:schemeClr val="accent1">
                    <a:alpha val="50000"/>
                  </a:schemeClr>
                </a:gs>
                <a:gs pos="100000">
                  <a:schemeClr val="accent2">
                    <a:alpha val="50000"/>
                  </a:schemeClr>
                </a:gs>
              </a:gsLst>
              <a:lin ang="5400000" scaled="1"/>
              <a:tileRect/>
            </a:gradFill>
            <a:ln>
              <a:noFill/>
            </a:ln>
            <a:effectLst>
              <a:outerShdw blurRad="127000" dist="63500" dir="5400000" algn="t" rotWithShape="0">
                <a:prstClr val="black">
                  <a:alpha val="5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</p:grpSp>
      <p:sp>
        <p:nvSpPr>
          <p:cNvPr id="8" name="ZoneTexte 7">
            <a:extLst>
              <a:ext uri="{FF2B5EF4-FFF2-40B4-BE49-F238E27FC236}">
                <a16:creationId xmlns:a16="http://schemas.microsoft.com/office/drawing/2014/main" id="{6ECCF021-3B75-4AB7-8B0D-5D0A2466345A}"/>
              </a:ext>
            </a:extLst>
          </p:cNvPr>
          <p:cNvSpPr txBox="1"/>
          <p:nvPr/>
        </p:nvSpPr>
        <p:spPr>
          <a:xfrm>
            <a:off x="2318288" y="1997913"/>
            <a:ext cx="7369216" cy="350865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randing Medium"/>
                <a:ea typeface="+mn-ea"/>
                <a:cs typeface="+mn-cs"/>
              </a:rPr>
              <a:t>Customer Experience (CX)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randing Medium"/>
                <a:ea typeface="+mn-ea"/>
                <a:cs typeface="+mn-cs"/>
              </a:rPr>
              <a:t>is the </a:t>
            </a:r>
            <a:r>
              <a:rPr kumimoji="0" lang="en-US" sz="48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randing Medium"/>
                <a:ea typeface="+mn-ea"/>
                <a:cs typeface="+mn-cs"/>
              </a:rPr>
              <a:t>perception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randing Medium"/>
                <a:ea typeface="+mn-ea"/>
                <a:cs typeface="+mn-cs"/>
              </a:rPr>
              <a:t> that customers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randing Medium"/>
                <a:ea typeface="+mn-ea"/>
                <a:cs typeface="+mn-cs"/>
              </a:rPr>
              <a:t>			have,</a:t>
            </a:r>
            <a:r>
              <a:rPr kumimoji="0" lang="en-US" sz="2000" b="0" i="0" u="none" strike="noStrike" kern="1200" cap="none" spc="0" normalizeH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randing Medium"/>
                <a:ea typeface="+mn-ea"/>
                <a:cs typeface="+mn-cs"/>
              </a:rPr>
              <a:t> feel and remember 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randing Medium"/>
                <a:ea typeface="+mn-ea"/>
                <a:cs typeface="+mn-cs"/>
              </a:rPr>
              <a:t>of their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randing Medium"/>
                <a:ea typeface="+mn-ea"/>
                <a:cs typeface="+mn-cs"/>
              </a:rPr>
              <a:t>	interactions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randing Medium"/>
                <a:ea typeface="+mn-ea"/>
                <a:cs typeface="+mn-cs"/>
              </a:rPr>
              <a:t> 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randing Medium"/>
                <a:ea typeface="+mn-ea"/>
                <a:cs typeface="+mn-cs"/>
              </a:rPr>
              <a:t>with your organization</a:t>
            </a:r>
            <a:r>
              <a:rPr lang="en-US" sz="2800" dirty="0">
                <a:solidFill>
                  <a:prstClr val="white"/>
                </a:solidFill>
                <a:latin typeface="Branding Medium"/>
              </a:rPr>
              <a:t> </a:t>
            </a:r>
            <a:r>
              <a:rPr lang="en-US" sz="2000" dirty="0">
                <a:solidFill>
                  <a:prstClr val="white"/>
                </a:solidFill>
                <a:latin typeface="Branding Medium"/>
              </a:rPr>
              <a:t>over the entire duration of the relationship.</a:t>
            </a: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Branding Medium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2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Branding Medium" panose="00000600000000000000" pitchFamily="50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grpSp>
        <p:nvGrpSpPr>
          <p:cNvPr id="9" name="Group 4">
            <a:extLst>
              <a:ext uri="{FF2B5EF4-FFF2-40B4-BE49-F238E27FC236}">
                <a16:creationId xmlns:a16="http://schemas.microsoft.com/office/drawing/2014/main" id="{29CE09BA-5BDB-4C44-87B5-FB223BBB4940}"/>
              </a:ext>
            </a:extLst>
          </p:cNvPr>
          <p:cNvGrpSpPr>
            <a:grpSpLocks noChangeAspect="1"/>
          </p:cNvGrpSpPr>
          <p:nvPr/>
        </p:nvGrpSpPr>
        <p:grpSpPr bwMode="auto">
          <a:xfrm rot="12600000">
            <a:off x="7686437" y="-2231728"/>
            <a:ext cx="7980362" cy="4732338"/>
            <a:chOff x="4539" y="2829"/>
            <a:chExt cx="5027" cy="2981"/>
          </a:xfrm>
          <a:solidFill>
            <a:schemeClr val="bg1">
              <a:alpha val="50000"/>
            </a:schemeClr>
          </a:solidFill>
        </p:grpSpPr>
        <p:sp>
          <p:nvSpPr>
            <p:cNvPr id="10" name="Freeform 5">
              <a:extLst>
                <a:ext uri="{FF2B5EF4-FFF2-40B4-BE49-F238E27FC236}">
                  <a16:creationId xmlns:a16="http://schemas.microsoft.com/office/drawing/2014/main" id="{66D09906-E0A4-411B-9B76-80D0E592DA9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795" y="4447"/>
              <a:ext cx="417" cy="346"/>
            </a:xfrm>
            <a:custGeom>
              <a:avLst/>
              <a:gdLst>
                <a:gd name="T0" fmla="*/ 417 w 417"/>
                <a:gd name="T1" fmla="*/ 132 h 346"/>
                <a:gd name="T2" fmla="*/ 256 w 417"/>
                <a:gd name="T3" fmla="*/ 346 h 346"/>
                <a:gd name="T4" fmla="*/ 254 w 417"/>
                <a:gd name="T5" fmla="*/ 344 h 346"/>
                <a:gd name="T6" fmla="*/ 0 w 417"/>
                <a:gd name="T7" fmla="*/ 0 h 346"/>
                <a:gd name="T8" fmla="*/ 417 w 417"/>
                <a:gd name="T9" fmla="*/ 132 h 346"/>
                <a:gd name="T10" fmla="*/ 256 w 417"/>
                <a:gd name="T11" fmla="*/ 339 h 346"/>
                <a:gd name="T12" fmla="*/ 411 w 417"/>
                <a:gd name="T13" fmla="*/ 134 h 346"/>
                <a:gd name="T14" fmla="*/ 11 w 417"/>
                <a:gd name="T15" fmla="*/ 7 h 346"/>
                <a:gd name="T16" fmla="*/ 256 w 417"/>
                <a:gd name="T17" fmla="*/ 339 h 3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17" h="346">
                  <a:moveTo>
                    <a:pt x="417" y="132"/>
                  </a:moveTo>
                  <a:lnTo>
                    <a:pt x="256" y="346"/>
                  </a:lnTo>
                  <a:lnTo>
                    <a:pt x="254" y="344"/>
                  </a:lnTo>
                  <a:lnTo>
                    <a:pt x="0" y="0"/>
                  </a:lnTo>
                  <a:lnTo>
                    <a:pt x="417" y="132"/>
                  </a:lnTo>
                  <a:close/>
                  <a:moveTo>
                    <a:pt x="256" y="339"/>
                  </a:moveTo>
                  <a:lnTo>
                    <a:pt x="411" y="134"/>
                  </a:lnTo>
                  <a:lnTo>
                    <a:pt x="11" y="7"/>
                  </a:lnTo>
                  <a:lnTo>
                    <a:pt x="256" y="33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1" name="Freeform 6">
              <a:extLst>
                <a:ext uri="{FF2B5EF4-FFF2-40B4-BE49-F238E27FC236}">
                  <a16:creationId xmlns:a16="http://schemas.microsoft.com/office/drawing/2014/main" id="{EE9ECF70-D539-4C21-A9B8-E7E7523CC8C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17" y="4448"/>
              <a:ext cx="737" cy="468"/>
            </a:xfrm>
            <a:custGeom>
              <a:avLst/>
              <a:gdLst>
                <a:gd name="T0" fmla="*/ 484 w 737"/>
                <a:gd name="T1" fmla="*/ 0 h 468"/>
                <a:gd name="T2" fmla="*/ 737 w 737"/>
                <a:gd name="T3" fmla="*/ 343 h 468"/>
                <a:gd name="T4" fmla="*/ 734 w 737"/>
                <a:gd name="T5" fmla="*/ 343 h 468"/>
                <a:gd name="T6" fmla="*/ 0 w 737"/>
                <a:gd name="T7" fmla="*/ 468 h 468"/>
                <a:gd name="T8" fmla="*/ 4 w 737"/>
                <a:gd name="T9" fmla="*/ 465 h 468"/>
                <a:gd name="T10" fmla="*/ 484 w 737"/>
                <a:gd name="T11" fmla="*/ 0 h 468"/>
                <a:gd name="T12" fmla="*/ 731 w 737"/>
                <a:gd name="T13" fmla="*/ 340 h 468"/>
                <a:gd name="T14" fmla="*/ 483 w 737"/>
                <a:gd name="T15" fmla="*/ 5 h 468"/>
                <a:gd name="T16" fmla="*/ 10 w 737"/>
                <a:gd name="T17" fmla="*/ 462 h 468"/>
                <a:gd name="T18" fmla="*/ 731 w 737"/>
                <a:gd name="T19" fmla="*/ 340 h 4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37" h="468">
                  <a:moveTo>
                    <a:pt x="484" y="0"/>
                  </a:moveTo>
                  <a:lnTo>
                    <a:pt x="737" y="343"/>
                  </a:lnTo>
                  <a:lnTo>
                    <a:pt x="734" y="343"/>
                  </a:lnTo>
                  <a:lnTo>
                    <a:pt x="0" y="468"/>
                  </a:lnTo>
                  <a:lnTo>
                    <a:pt x="4" y="465"/>
                  </a:lnTo>
                  <a:lnTo>
                    <a:pt x="484" y="0"/>
                  </a:lnTo>
                  <a:close/>
                  <a:moveTo>
                    <a:pt x="731" y="340"/>
                  </a:moveTo>
                  <a:lnTo>
                    <a:pt x="483" y="5"/>
                  </a:lnTo>
                  <a:lnTo>
                    <a:pt x="10" y="462"/>
                  </a:lnTo>
                  <a:lnTo>
                    <a:pt x="731" y="34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2" name="Freeform 7">
              <a:extLst>
                <a:ext uri="{FF2B5EF4-FFF2-40B4-BE49-F238E27FC236}">
                  <a16:creationId xmlns:a16="http://schemas.microsoft.com/office/drawing/2014/main" id="{83B1E747-CEE9-4279-B814-4F93BEADD33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18" y="4787"/>
              <a:ext cx="1069" cy="863"/>
            </a:xfrm>
            <a:custGeom>
              <a:avLst/>
              <a:gdLst>
                <a:gd name="T0" fmla="*/ 734 w 1069"/>
                <a:gd name="T1" fmla="*/ 0 h 863"/>
                <a:gd name="T2" fmla="*/ 734 w 1069"/>
                <a:gd name="T3" fmla="*/ 1 h 863"/>
                <a:gd name="T4" fmla="*/ 1069 w 1069"/>
                <a:gd name="T5" fmla="*/ 863 h 863"/>
                <a:gd name="T6" fmla="*/ 0 w 1069"/>
                <a:gd name="T7" fmla="*/ 126 h 863"/>
                <a:gd name="T8" fmla="*/ 734 w 1069"/>
                <a:gd name="T9" fmla="*/ 0 h 863"/>
                <a:gd name="T10" fmla="*/ 1061 w 1069"/>
                <a:gd name="T11" fmla="*/ 854 h 863"/>
                <a:gd name="T12" fmla="*/ 732 w 1069"/>
                <a:gd name="T13" fmla="*/ 5 h 863"/>
                <a:gd name="T14" fmla="*/ 9 w 1069"/>
                <a:gd name="T15" fmla="*/ 128 h 863"/>
                <a:gd name="T16" fmla="*/ 1061 w 1069"/>
                <a:gd name="T17" fmla="*/ 854 h 8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69" h="863">
                  <a:moveTo>
                    <a:pt x="734" y="0"/>
                  </a:moveTo>
                  <a:lnTo>
                    <a:pt x="734" y="1"/>
                  </a:lnTo>
                  <a:lnTo>
                    <a:pt x="1069" y="863"/>
                  </a:lnTo>
                  <a:lnTo>
                    <a:pt x="0" y="126"/>
                  </a:lnTo>
                  <a:lnTo>
                    <a:pt x="734" y="0"/>
                  </a:lnTo>
                  <a:close/>
                  <a:moveTo>
                    <a:pt x="1061" y="854"/>
                  </a:moveTo>
                  <a:lnTo>
                    <a:pt x="732" y="5"/>
                  </a:lnTo>
                  <a:lnTo>
                    <a:pt x="9" y="128"/>
                  </a:lnTo>
                  <a:lnTo>
                    <a:pt x="1061" y="85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3" name="Freeform 8">
              <a:extLst>
                <a:ext uri="{FF2B5EF4-FFF2-40B4-BE49-F238E27FC236}">
                  <a16:creationId xmlns:a16="http://schemas.microsoft.com/office/drawing/2014/main" id="{9FB222E4-26C0-43D9-920F-129F99157E5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633" y="4428"/>
              <a:ext cx="694" cy="488"/>
            </a:xfrm>
            <a:custGeom>
              <a:avLst/>
              <a:gdLst>
                <a:gd name="T0" fmla="*/ 234 w 694"/>
                <a:gd name="T1" fmla="*/ 0 h 488"/>
                <a:gd name="T2" fmla="*/ 235 w 694"/>
                <a:gd name="T3" fmla="*/ 1 h 488"/>
                <a:gd name="T4" fmla="*/ 694 w 694"/>
                <a:gd name="T5" fmla="*/ 488 h 488"/>
                <a:gd name="T6" fmla="*/ 0 w 694"/>
                <a:gd name="T7" fmla="*/ 380 h 488"/>
                <a:gd name="T8" fmla="*/ 1 w 694"/>
                <a:gd name="T9" fmla="*/ 378 h 488"/>
                <a:gd name="T10" fmla="*/ 234 w 694"/>
                <a:gd name="T11" fmla="*/ 0 h 488"/>
                <a:gd name="T12" fmla="*/ 685 w 694"/>
                <a:gd name="T13" fmla="*/ 484 h 488"/>
                <a:gd name="T14" fmla="*/ 234 w 694"/>
                <a:gd name="T15" fmla="*/ 5 h 488"/>
                <a:gd name="T16" fmla="*/ 6 w 694"/>
                <a:gd name="T17" fmla="*/ 378 h 488"/>
                <a:gd name="T18" fmla="*/ 685 w 694"/>
                <a:gd name="T19" fmla="*/ 484 h 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94" h="488">
                  <a:moveTo>
                    <a:pt x="234" y="0"/>
                  </a:moveTo>
                  <a:lnTo>
                    <a:pt x="235" y="1"/>
                  </a:lnTo>
                  <a:lnTo>
                    <a:pt x="694" y="488"/>
                  </a:lnTo>
                  <a:lnTo>
                    <a:pt x="0" y="380"/>
                  </a:lnTo>
                  <a:lnTo>
                    <a:pt x="1" y="378"/>
                  </a:lnTo>
                  <a:lnTo>
                    <a:pt x="234" y="0"/>
                  </a:lnTo>
                  <a:close/>
                  <a:moveTo>
                    <a:pt x="685" y="484"/>
                  </a:moveTo>
                  <a:lnTo>
                    <a:pt x="234" y="5"/>
                  </a:lnTo>
                  <a:lnTo>
                    <a:pt x="6" y="378"/>
                  </a:lnTo>
                  <a:lnTo>
                    <a:pt x="685" y="48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4" name="Freeform 9">
              <a:extLst>
                <a:ext uri="{FF2B5EF4-FFF2-40B4-BE49-F238E27FC236}">
                  <a16:creationId xmlns:a16="http://schemas.microsoft.com/office/drawing/2014/main" id="{FE341F57-FDA8-4C44-86A2-BA35D7CD4CC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862" y="4429"/>
              <a:ext cx="943" cy="487"/>
            </a:xfrm>
            <a:custGeom>
              <a:avLst/>
              <a:gdLst>
                <a:gd name="T0" fmla="*/ 943 w 943"/>
                <a:gd name="T1" fmla="*/ 21 h 487"/>
                <a:gd name="T2" fmla="*/ 461 w 943"/>
                <a:gd name="T3" fmla="*/ 487 h 487"/>
                <a:gd name="T4" fmla="*/ 459 w 943"/>
                <a:gd name="T5" fmla="*/ 486 h 487"/>
                <a:gd name="T6" fmla="*/ 0 w 943"/>
                <a:gd name="T7" fmla="*/ 0 h 487"/>
                <a:gd name="T8" fmla="*/ 943 w 943"/>
                <a:gd name="T9" fmla="*/ 21 h 487"/>
                <a:gd name="T10" fmla="*/ 461 w 943"/>
                <a:gd name="T11" fmla="*/ 483 h 487"/>
                <a:gd name="T12" fmla="*/ 934 w 943"/>
                <a:gd name="T13" fmla="*/ 24 h 487"/>
                <a:gd name="T14" fmla="*/ 8 w 943"/>
                <a:gd name="T15" fmla="*/ 3 h 487"/>
                <a:gd name="T16" fmla="*/ 461 w 943"/>
                <a:gd name="T17" fmla="*/ 483 h 4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43" h="487">
                  <a:moveTo>
                    <a:pt x="943" y="21"/>
                  </a:moveTo>
                  <a:lnTo>
                    <a:pt x="461" y="487"/>
                  </a:lnTo>
                  <a:lnTo>
                    <a:pt x="459" y="486"/>
                  </a:lnTo>
                  <a:lnTo>
                    <a:pt x="0" y="0"/>
                  </a:lnTo>
                  <a:lnTo>
                    <a:pt x="943" y="21"/>
                  </a:lnTo>
                  <a:close/>
                  <a:moveTo>
                    <a:pt x="461" y="483"/>
                  </a:moveTo>
                  <a:lnTo>
                    <a:pt x="934" y="24"/>
                  </a:lnTo>
                  <a:lnTo>
                    <a:pt x="8" y="3"/>
                  </a:lnTo>
                  <a:lnTo>
                    <a:pt x="461" y="48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5" name="Freeform 10">
              <a:extLst>
                <a:ext uri="{FF2B5EF4-FFF2-40B4-BE49-F238E27FC236}">
                  <a16:creationId xmlns:a16="http://schemas.microsoft.com/office/drawing/2014/main" id="{4698BB1E-7989-468B-BD1E-7643197BBCA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865" y="3998"/>
              <a:ext cx="943" cy="455"/>
            </a:xfrm>
            <a:custGeom>
              <a:avLst/>
              <a:gdLst>
                <a:gd name="T0" fmla="*/ 78 w 943"/>
                <a:gd name="T1" fmla="*/ 0 h 455"/>
                <a:gd name="T2" fmla="*/ 943 w 943"/>
                <a:gd name="T3" fmla="*/ 455 h 455"/>
                <a:gd name="T4" fmla="*/ 0 w 943"/>
                <a:gd name="T5" fmla="*/ 434 h 455"/>
                <a:gd name="T6" fmla="*/ 78 w 943"/>
                <a:gd name="T7" fmla="*/ 0 h 455"/>
                <a:gd name="T8" fmla="*/ 928 w 943"/>
                <a:gd name="T9" fmla="*/ 450 h 455"/>
                <a:gd name="T10" fmla="*/ 80 w 943"/>
                <a:gd name="T11" fmla="*/ 5 h 455"/>
                <a:gd name="T12" fmla="*/ 4 w 943"/>
                <a:gd name="T13" fmla="*/ 431 h 455"/>
                <a:gd name="T14" fmla="*/ 928 w 943"/>
                <a:gd name="T15" fmla="*/ 450 h 4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43" h="455">
                  <a:moveTo>
                    <a:pt x="78" y="0"/>
                  </a:moveTo>
                  <a:lnTo>
                    <a:pt x="943" y="455"/>
                  </a:lnTo>
                  <a:lnTo>
                    <a:pt x="0" y="434"/>
                  </a:lnTo>
                  <a:lnTo>
                    <a:pt x="78" y="0"/>
                  </a:lnTo>
                  <a:close/>
                  <a:moveTo>
                    <a:pt x="928" y="450"/>
                  </a:moveTo>
                  <a:lnTo>
                    <a:pt x="80" y="5"/>
                  </a:lnTo>
                  <a:lnTo>
                    <a:pt x="4" y="431"/>
                  </a:lnTo>
                  <a:lnTo>
                    <a:pt x="928" y="45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6" name="Freeform 11">
              <a:extLst>
                <a:ext uri="{FF2B5EF4-FFF2-40B4-BE49-F238E27FC236}">
                  <a16:creationId xmlns:a16="http://schemas.microsoft.com/office/drawing/2014/main" id="{3A4E45AC-8BB9-4D57-98AE-CB58732CFAF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40" y="3717"/>
              <a:ext cx="863" cy="737"/>
            </a:xfrm>
            <a:custGeom>
              <a:avLst/>
              <a:gdLst>
                <a:gd name="T0" fmla="*/ 701 w 863"/>
                <a:gd name="T1" fmla="*/ 0 h 737"/>
                <a:gd name="T2" fmla="*/ 863 w 863"/>
                <a:gd name="T3" fmla="*/ 737 h 737"/>
                <a:gd name="T4" fmla="*/ 0 w 863"/>
                <a:gd name="T5" fmla="*/ 283 h 737"/>
                <a:gd name="T6" fmla="*/ 3 w 863"/>
                <a:gd name="T7" fmla="*/ 281 h 737"/>
                <a:gd name="T8" fmla="*/ 701 w 863"/>
                <a:gd name="T9" fmla="*/ 0 h 737"/>
                <a:gd name="T10" fmla="*/ 858 w 863"/>
                <a:gd name="T11" fmla="*/ 730 h 737"/>
                <a:gd name="T12" fmla="*/ 698 w 863"/>
                <a:gd name="T13" fmla="*/ 4 h 737"/>
                <a:gd name="T14" fmla="*/ 9 w 863"/>
                <a:gd name="T15" fmla="*/ 283 h 737"/>
                <a:gd name="T16" fmla="*/ 858 w 863"/>
                <a:gd name="T17" fmla="*/ 730 h 7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63" h="737">
                  <a:moveTo>
                    <a:pt x="701" y="0"/>
                  </a:moveTo>
                  <a:lnTo>
                    <a:pt x="863" y="737"/>
                  </a:lnTo>
                  <a:lnTo>
                    <a:pt x="0" y="283"/>
                  </a:lnTo>
                  <a:lnTo>
                    <a:pt x="3" y="281"/>
                  </a:lnTo>
                  <a:lnTo>
                    <a:pt x="701" y="0"/>
                  </a:lnTo>
                  <a:close/>
                  <a:moveTo>
                    <a:pt x="858" y="730"/>
                  </a:moveTo>
                  <a:lnTo>
                    <a:pt x="698" y="4"/>
                  </a:lnTo>
                  <a:lnTo>
                    <a:pt x="9" y="283"/>
                  </a:lnTo>
                  <a:lnTo>
                    <a:pt x="858" y="73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7" name="Freeform 12">
              <a:extLst>
                <a:ext uri="{FF2B5EF4-FFF2-40B4-BE49-F238E27FC236}">
                  <a16:creationId xmlns:a16="http://schemas.microsoft.com/office/drawing/2014/main" id="{19218CF8-DDB4-4B8B-95E8-C5CF2C9C7DF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583" y="3717"/>
              <a:ext cx="1066" cy="286"/>
            </a:xfrm>
            <a:custGeom>
              <a:avLst/>
              <a:gdLst>
                <a:gd name="T0" fmla="*/ 1066 w 1066"/>
                <a:gd name="T1" fmla="*/ 0 h 286"/>
                <a:gd name="T2" fmla="*/ 361 w 1066"/>
                <a:gd name="T3" fmla="*/ 286 h 286"/>
                <a:gd name="T4" fmla="*/ 360 w 1066"/>
                <a:gd name="T5" fmla="*/ 284 h 286"/>
                <a:gd name="T6" fmla="*/ 0 w 1066"/>
                <a:gd name="T7" fmla="*/ 8 h 286"/>
                <a:gd name="T8" fmla="*/ 5 w 1066"/>
                <a:gd name="T9" fmla="*/ 8 h 286"/>
                <a:gd name="T10" fmla="*/ 1066 w 1066"/>
                <a:gd name="T11" fmla="*/ 0 h 286"/>
                <a:gd name="T12" fmla="*/ 361 w 1066"/>
                <a:gd name="T13" fmla="*/ 281 h 286"/>
                <a:gd name="T14" fmla="*/ 1047 w 1066"/>
                <a:gd name="T15" fmla="*/ 4 h 286"/>
                <a:gd name="T16" fmla="*/ 11 w 1066"/>
                <a:gd name="T17" fmla="*/ 11 h 286"/>
                <a:gd name="T18" fmla="*/ 361 w 1066"/>
                <a:gd name="T19" fmla="*/ 281 h 2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66" h="286">
                  <a:moveTo>
                    <a:pt x="1066" y="0"/>
                  </a:moveTo>
                  <a:lnTo>
                    <a:pt x="361" y="286"/>
                  </a:lnTo>
                  <a:lnTo>
                    <a:pt x="360" y="284"/>
                  </a:lnTo>
                  <a:lnTo>
                    <a:pt x="0" y="8"/>
                  </a:lnTo>
                  <a:lnTo>
                    <a:pt x="5" y="8"/>
                  </a:lnTo>
                  <a:lnTo>
                    <a:pt x="1066" y="0"/>
                  </a:lnTo>
                  <a:close/>
                  <a:moveTo>
                    <a:pt x="361" y="281"/>
                  </a:moveTo>
                  <a:lnTo>
                    <a:pt x="1047" y="4"/>
                  </a:lnTo>
                  <a:lnTo>
                    <a:pt x="11" y="11"/>
                  </a:lnTo>
                  <a:lnTo>
                    <a:pt x="361" y="28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8" name="Freeform 13">
              <a:extLst>
                <a:ext uri="{FF2B5EF4-FFF2-40B4-BE49-F238E27FC236}">
                  <a16:creationId xmlns:a16="http://schemas.microsoft.com/office/drawing/2014/main" id="{AF9DCE09-117B-4927-BD05-267B8FEB183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625" y="4803"/>
              <a:ext cx="1758" cy="844"/>
            </a:xfrm>
            <a:custGeom>
              <a:avLst/>
              <a:gdLst>
                <a:gd name="T0" fmla="*/ 698 w 1758"/>
                <a:gd name="T1" fmla="*/ 109 h 844"/>
                <a:gd name="T2" fmla="*/ 699 w 1758"/>
                <a:gd name="T3" fmla="*/ 110 h 844"/>
                <a:gd name="T4" fmla="*/ 1758 w 1758"/>
                <a:gd name="T5" fmla="*/ 841 h 844"/>
                <a:gd name="T6" fmla="*/ 1757 w 1758"/>
                <a:gd name="T7" fmla="*/ 844 h 844"/>
                <a:gd name="T8" fmla="*/ 0 w 1758"/>
                <a:gd name="T9" fmla="*/ 0 h 844"/>
                <a:gd name="T10" fmla="*/ 698 w 1758"/>
                <a:gd name="T11" fmla="*/ 109 h 844"/>
                <a:gd name="T12" fmla="*/ 1738 w 1758"/>
                <a:gd name="T13" fmla="*/ 831 h 844"/>
                <a:gd name="T14" fmla="*/ 696 w 1758"/>
                <a:gd name="T15" fmla="*/ 112 h 844"/>
                <a:gd name="T16" fmla="*/ 23 w 1758"/>
                <a:gd name="T17" fmla="*/ 7 h 844"/>
                <a:gd name="T18" fmla="*/ 1738 w 1758"/>
                <a:gd name="T19" fmla="*/ 831 h 8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58" h="844">
                  <a:moveTo>
                    <a:pt x="698" y="109"/>
                  </a:moveTo>
                  <a:lnTo>
                    <a:pt x="699" y="110"/>
                  </a:lnTo>
                  <a:lnTo>
                    <a:pt x="1758" y="841"/>
                  </a:lnTo>
                  <a:lnTo>
                    <a:pt x="1757" y="844"/>
                  </a:lnTo>
                  <a:lnTo>
                    <a:pt x="0" y="0"/>
                  </a:lnTo>
                  <a:lnTo>
                    <a:pt x="698" y="109"/>
                  </a:lnTo>
                  <a:close/>
                  <a:moveTo>
                    <a:pt x="1738" y="831"/>
                  </a:moveTo>
                  <a:lnTo>
                    <a:pt x="696" y="112"/>
                  </a:lnTo>
                  <a:lnTo>
                    <a:pt x="23" y="7"/>
                  </a:lnTo>
                  <a:lnTo>
                    <a:pt x="1738" y="83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9" name="Freeform 14">
              <a:extLst>
                <a:ext uri="{FF2B5EF4-FFF2-40B4-BE49-F238E27FC236}">
                  <a16:creationId xmlns:a16="http://schemas.microsoft.com/office/drawing/2014/main" id="{0BFDB591-1BBA-4AC1-8631-B47B6D7DC65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624" y="4799"/>
              <a:ext cx="1759" cy="848"/>
            </a:xfrm>
            <a:custGeom>
              <a:avLst/>
              <a:gdLst>
                <a:gd name="T0" fmla="*/ 1759 w 1759"/>
                <a:gd name="T1" fmla="*/ 845 h 848"/>
                <a:gd name="T2" fmla="*/ 1758 w 1759"/>
                <a:gd name="T3" fmla="*/ 848 h 848"/>
                <a:gd name="T4" fmla="*/ 347 w 1759"/>
                <a:gd name="T5" fmla="*/ 291 h 848"/>
                <a:gd name="T6" fmla="*/ 347 w 1759"/>
                <a:gd name="T7" fmla="*/ 291 h 848"/>
                <a:gd name="T8" fmla="*/ 0 w 1759"/>
                <a:gd name="T9" fmla="*/ 0 h 848"/>
                <a:gd name="T10" fmla="*/ 1759 w 1759"/>
                <a:gd name="T11" fmla="*/ 845 h 848"/>
                <a:gd name="T12" fmla="*/ 349 w 1759"/>
                <a:gd name="T13" fmla="*/ 288 h 848"/>
                <a:gd name="T14" fmla="*/ 1713 w 1759"/>
                <a:gd name="T15" fmla="*/ 827 h 848"/>
                <a:gd name="T16" fmla="*/ 24 w 1759"/>
                <a:gd name="T17" fmla="*/ 16 h 848"/>
                <a:gd name="T18" fmla="*/ 349 w 1759"/>
                <a:gd name="T19" fmla="*/ 288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59" h="848">
                  <a:moveTo>
                    <a:pt x="1759" y="845"/>
                  </a:moveTo>
                  <a:lnTo>
                    <a:pt x="1758" y="848"/>
                  </a:lnTo>
                  <a:lnTo>
                    <a:pt x="347" y="291"/>
                  </a:lnTo>
                  <a:lnTo>
                    <a:pt x="347" y="291"/>
                  </a:lnTo>
                  <a:lnTo>
                    <a:pt x="0" y="0"/>
                  </a:lnTo>
                  <a:lnTo>
                    <a:pt x="1759" y="845"/>
                  </a:lnTo>
                  <a:close/>
                  <a:moveTo>
                    <a:pt x="349" y="288"/>
                  </a:moveTo>
                  <a:lnTo>
                    <a:pt x="1713" y="827"/>
                  </a:lnTo>
                  <a:lnTo>
                    <a:pt x="24" y="16"/>
                  </a:lnTo>
                  <a:lnTo>
                    <a:pt x="349" y="28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20" name="Freeform 15">
              <a:extLst>
                <a:ext uri="{FF2B5EF4-FFF2-40B4-BE49-F238E27FC236}">
                  <a16:creationId xmlns:a16="http://schemas.microsoft.com/office/drawing/2014/main" id="{24647806-EF8C-4AE0-A4DE-A43AF68F31E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628" y="4801"/>
              <a:ext cx="16" cy="12"/>
            </a:xfrm>
            <a:custGeom>
              <a:avLst/>
              <a:gdLst>
                <a:gd name="T0" fmla="*/ 16 w 16"/>
                <a:gd name="T1" fmla="*/ 12 h 12"/>
                <a:gd name="T2" fmla="*/ 16 w 16"/>
                <a:gd name="T3" fmla="*/ 12 h 12"/>
                <a:gd name="T4" fmla="*/ 0 w 16"/>
                <a:gd name="T5" fmla="*/ 0 h 12"/>
                <a:gd name="T6" fmla="*/ 0 w 16"/>
                <a:gd name="T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12">
                  <a:moveTo>
                    <a:pt x="16" y="12"/>
                  </a:moveTo>
                  <a:lnTo>
                    <a:pt x="16" y="12"/>
                  </a:lnTo>
                  <a:close/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21" name="Freeform 16">
              <a:extLst>
                <a:ext uri="{FF2B5EF4-FFF2-40B4-BE49-F238E27FC236}">
                  <a16:creationId xmlns:a16="http://schemas.microsoft.com/office/drawing/2014/main" id="{9E4B96E9-66E5-417C-BFF3-E1D0029E5C4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628" y="4801"/>
              <a:ext cx="16" cy="12"/>
            </a:xfrm>
            <a:custGeom>
              <a:avLst/>
              <a:gdLst>
                <a:gd name="T0" fmla="*/ 16 w 16"/>
                <a:gd name="T1" fmla="*/ 12 h 12"/>
                <a:gd name="T2" fmla="*/ 16 w 16"/>
                <a:gd name="T3" fmla="*/ 12 h 12"/>
                <a:gd name="T4" fmla="*/ 0 w 16"/>
                <a:gd name="T5" fmla="*/ 0 h 12"/>
                <a:gd name="T6" fmla="*/ 0 w 16"/>
                <a:gd name="T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12">
                  <a:moveTo>
                    <a:pt x="16" y="12"/>
                  </a:moveTo>
                  <a:lnTo>
                    <a:pt x="16" y="12"/>
                  </a:lnTo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22" name="Freeform 17">
              <a:extLst>
                <a:ext uri="{FF2B5EF4-FFF2-40B4-BE49-F238E27FC236}">
                  <a16:creationId xmlns:a16="http://schemas.microsoft.com/office/drawing/2014/main" id="{B4AD0B6B-852F-4B66-B9B8-6ACD851B4A9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048" y="4577"/>
              <a:ext cx="784" cy="489"/>
            </a:xfrm>
            <a:custGeom>
              <a:avLst/>
              <a:gdLst>
                <a:gd name="T0" fmla="*/ 160 w 784"/>
                <a:gd name="T1" fmla="*/ 0 h 489"/>
                <a:gd name="T2" fmla="*/ 162 w 784"/>
                <a:gd name="T3" fmla="*/ 0 h 489"/>
                <a:gd name="T4" fmla="*/ 784 w 784"/>
                <a:gd name="T5" fmla="*/ 489 h 489"/>
                <a:gd name="T6" fmla="*/ 0 w 784"/>
                <a:gd name="T7" fmla="*/ 214 h 489"/>
                <a:gd name="T8" fmla="*/ 160 w 784"/>
                <a:gd name="T9" fmla="*/ 0 h 489"/>
                <a:gd name="T10" fmla="*/ 766 w 784"/>
                <a:gd name="T11" fmla="*/ 479 h 489"/>
                <a:gd name="T12" fmla="*/ 161 w 784"/>
                <a:gd name="T13" fmla="*/ 5 h 489"/>
                <a:gd name="T14" fmla="*/ 6 w 784"/>
                <a:gd name="T15" fmla="*/ 211 h 489"/>
                <a:gd name="T16" fmla="*/ 766 w 784"/>
                <a:gd name="T17" fmla="*/ 479 h 4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84" h="489">
                  <a:moveTo>
                    <a:pt x="160" y="0"/>
                  </a:moveTo>
                  <a:lnTo>
                    <a:pt x="162" y="0"/>
                  </a:lnTo>
                  <a:lnTo>
                    <a:pt x="784" y="489"/>
                  </a:lnTo>
                  <a:lnTo>
                    <a:pt x="0" y="214"/>
                  </a:lnTo>
                  <a:lnTo>
                    <a:pt x="160" y="0"/>
                  </a:lnTo>
                  <a:close/>
                  <a:moveTo>
                    <a:pt x="766" y="479"/>
                  </a:moveTo>
                  <a:lnTo>
                    <a:pt x="161" y="5"/>
                  </a:lnTo>
                  <a:lnTo>
                    <a:pt x="6" y="211"/>
                  </a:lnTo>
                  <a:lnTo>
                    <a:pt x="766" y="47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23" name="Freeform 18">
              <a:extLst>
                <a:ext uri="{FF2B5EF4-FFF2-40B4-BE49-F238E27FC236}">
                  <a16:creationId xmlns:a16="http://schemas.microsoft.com/office/drawing/2014/main" id="{D8B48AFD-6E25-4CAB-93C8-63279CF3910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202" y="4576"/>
              <a:ext cx="1045" cy="487"/>
            </a:xfrm>
            <a:custGeom>
              <a:avLst/>
              <a:gdLst>
                <a:gd name="T0" fmla="*/ 1045 w 1045"/>
                <a:gd name="T1" fmla="*/ 139 h 487"/>
                <a:gd name="T2" fmla="*/ 621 w 1045"/>
                <a:gd name="T3" fmla="*/ 487 h 487"/>
                <a:gd name="T4" fmla="*/ 620 w 1045"/>
                <a:gd name="T5" fmla="*/ 485 h 487"/>
                <a:gd name="T6" fmla="*/ 0 w 1045"/>
                <a:gd name="T7" fmla="*/ 0 h 487"/>
                <a:gd name="T8" fmla="*/ 7 w 1045"/>
                <a:gd name="T9" fmla="*/ 1 h 487"/>
                <a:gd name="T10" fmla="*/ 1045 w 1045"/>
                <a:gd name="T11" fmla="*/ 139 h 487"/>
                <a:gd name="T12" fmla="*/ 621 w 1045"/>
                <a:gd name="T13" fmla="*/ 482 h 487"/>
                <a:gd name="T14" fmla="*/ 1036 w 1045"/>
                <a:gd name="T15" fmla="*/ 142 h 487"/>
                <a:gd name="T16" fmla="*/ 13 w 1045"/>
                <a:gd name="T17" fmla="*/ 6 h 487"/>
                <a:gd name="T18" fmla="*/ 621 w 1045"/>
                <a:gd name="T19" fmla="*/ 482 h 4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45" h="487">
                  <a:moveTo>
                    <a:pt x="1045" y="139"/>
                  </a:moveTo>
                  <a:lnTo>
                    <a:pt x="621" y="487"/>
                  </a:lnTo>
                  <a:lnTo>
                    <a:pt x="620" y="485"/>
                  </a:lnTo>
                  <a:lnTo>
                    <a:pt x="0" y="0"/>
                  </a:lnTo>
                  <a:lnTo>
                    <a:pt x="7" y="1"/>
                  </a:lnTo>
                  <a:lnTo>
                    <a:pt x="1045" y="139"/>
                  </a:lnTo>
                  <a:close/>
                  <a:moveTo>
                    <a:pt x="621" y="482"/>
                  </a:moveTo>
                  <a:lnTo>
                    <a:pt x="1036" y="142"/>
                  </a:lnTo>
                  <a:lnTo>
                    <a:pt x="13" y="6"/>
                  </a:lnTo>
                  <a:lnTo>
                    <a:pt x="621" y="48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24" name="Freeform 19">
              <a:extLst>
                <a:ext uri="{FF2B5EF4-FFF2-40B4-BE49-F238E27FC236}">
                  <a16:creationId xmlns:a16="http://schemas.microsoft.com/office/drawing/2014/main" id="{EAA10928-E323-421A-A146-09CA78B96A6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207" y="4104"/>
              <a:ext cx="1044" cy="615"/>
            </a:xfrm>
            <a:custGeom>
              <a:avLst/>
              <a:gdLst>
                <a:gd name="T0" fmla="*/ 72 w 1044"/>
                <a:gd name="T1" fmla="*/ 0 h 615"/>
                <a:gd name="T2" fmla="*/ 74 w 1044"/>
                <a:gd name="T3" fmla="*/ 1 h 615"/>
                <a:gd name="T4" fmla="*/ 1044 w 1044"/>
                <a:gd name="T5" fmla="*/ 615 h 615"/>
                <a:gd name="T6" fmla="*/ 0 w 1044"/>
                <a:gd name="T7" fmla="*/ 477 h 615"/>
                <a:gd name="T8" fmla="*/ 72 w 1044"/>
                <a:gd name="T9" fmla="*/ 0 h 615"/>
                <a:gd name="T10" fmla="*/ 1028 w 1044"/>
                <a:gd name="T11" fmla="*/ 609 h 615"/>
                <a:gd name="T12" fmla="*/ 75 w 1044"/>
                <a:gd name="T13" fmla="*/ 6 h 615"/>
                <a:gd name="T14" fmla="*/ 3 w 1044"/>
                <a:gd name="T15" fmla="*/ 473 h 615"/>
                <a:gd name="T16" fmla="*/ 1028 w 1044"/>
                <a:gd name="T17" fmla="*/ 609 h 6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44" h="615">
                  <a:moveTo>
                    <a:pt x="72" y="0"/>
                  </a:moveTo>
                  <a:lnTo>
                    <a:pt x="74" y="1"/>
                  </a:lnTo>
                  <a:lnTo>
                    <a:pt x="1044" y="615"/>
                  </a:lnTo>
                  <a:lnTo>
                    <a:pt x="0" y="477"/>
                  </a:lnTo>
                  <a:lnTo>
                    <a:pt x="72" y="0"/>
                  </a:lnTo>
                  <a:close/>
                  <a:moveTo>
                    <a:pt x="1028" y="609"/>
                  </a:moveTo>
                  <a:lnTo>
                    <a:pt x="75" y="6"/>
                  </a:lnTo>
                  <a:lnTo>
                    <a:pt x="3" y="473"/>
                  </a:lnTo>
                  <a:lnTo>
                    <a:pt x="1028" y="60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25" name="Freeform 20">
              <a:extLst>
                <a:ext uri="{FF2B5EF4-FFF2-40B4-BE49-F238E27FC236}">
                  <a16:creationId xmlns:a16="http://schemas.microsoft.com/office/drawing/2014/main" id="{8CAE5D39-5471-4994-8E48-EAFAABB2DB3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975" y="4104"/>
              <a:ext cx="308" cy="480"/>
            </a:xfrm>
            <a:custGeom>
              <a:avLst/>
              <a:gdLst>
                <a:gd name="T0" fmla="*/ 308 w 308"/>
                <a:gd name="T1" fmla="*/ 0 h 480"/>
                <a:gd name="T2" fmla="*/ 307 w 308"/>
                <a:gd name="T3" fmla="*/ 3 h 480"/>
                <a:gd name="T4" fmla="*/ 235 w 308"/>
                <a:gd name="T5" fmla="*/ 480 h 480"/>
                <a:gd name="T6" fmla="*/ 0 w 308"/>
                <a:gd name="T7" fmla="*/ 124 h 480"/>
                <a:gd name="T8" fmla="*/ 308 w 308"/>
                <a:gd name="T9" fmla="*/ 0 h 480"/>
                <a:gd name="T10" fmla="*/ 233 w 308"/>
                <a:gd name="T11" fmla="*/ 470 h 480"/>
                <a:gd name="T12" fmla="*/ 304 w 308"/>
                <a:gd name="T13" fmla="*/ 6 h 480"/>
                <a:gd name="T14" fmla="*/ 5 w 308"/>
                <a:gd name="T15" fmla="*/ 127 h 480"/>
                <a:gd name="T16" fmla="*/ 233 w 308"/>
                <a:gd name="T17" fmla="*/ 470 h 4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8" h="480">
                  <a:moveTo>
                    <a:pt x="308" y="0"/>
                  </a:moveTo>
                  <a:lnTo>
                    <a:pt x="307" y="3"/>
                  </a:lnTo>
                  <a:lnTo>
                    <a:pt x="235" y="480"/>
                  </a:lnTo>
                  <a:lnTo>
                    <a:pt x="0" y="124"/>
                  </a:lnTo>
                  <a:lnTo>
                    <a:pt x="308" y="0"/>
                  </a:lnTo>
                  <a:close/>
                  <a:moveTo>
                    <a:pt x="233" y="470"/>
                  </a:moveTo>
                  <a:lnTo>
                    <a:pt x="304" y="6"/>
                  </a:lnTo>
                  <a:lnTo>
                    <a:pt x="5" y="127"/>
                  </a:lnTo>
                  <a:lnTo>
                    <a:pt x="233" y="47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26" name="Freeform 21">
              <a:extLst>
                <a:ext uri="{FF2B5EF4-FFF2-40B4-BE49-F238E27FC236}">
                  <a16:creationId xmlns:a16="http://schemas.microsoft.com/office/drawing/2014/main" id="{E4E89AB5-05F7-48A9-8687-97B4E6F3B40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974" y="3475"/>
              <a:ext cx="308" cy="758"/>
            </a:xfrm>
            <a:custGeom>
              <a:avLst/>
              <a:gdLst>
                <a:gd name="T0" fmla="*/ 306 w 308"/>
                <a:gd name="T1" fmla="*/ 0 h 758"/>
                <a:gd name="T2" fmla="*/ 306 w 308"/>
                <a:gd name="T3" fmla="*/ 9 h 758"/>
                <a:gd name="T4" fmla="*/ 308 w 308"/>
                <a:gd name="T5" fmla="*/ 634 h 758"/>
                <a:gd name="T6" fmla="*/ 307 w 308"/>
                <a:gd name="T7" fmla="*/ 634 h 758"/>
                <a:gd name="T8" fmla="*/ 0 w 308"/>
                <a:gd name="T9" fmla="*/ 758 h 758"/>
                <a:gd name="T10" fmla="*/ 306 w 308"/>
                <a:gd name="T11" fmla="*/ 0 h 758"/>
                <a:gd name="T12" fmla="*/ 305 w 308"/>
                <a:gd name="T13" fmla="*/ 631 h 758"/>
                <a:gd name="T14" fmla="*/ 302 w 308"/>
                <a:gd name="T15" fmla="*/ 18 h 758"/>
                <a:gd name="T16" fmla="*/ 7 w 308"/>
                <a:gd name="T17" fmla="*/ 751 h 758"/>
                <a:gd name="T18" fmla="*/ 305 w 308"/>
                <a:gd name="T19" fmla="*/ 631 h 7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08" h="758">
                  <a:moveTo>
                    <a:pt x="306" y="0"/>
                  </a:moveTo>
                  <a:lnTo>
                    <a:pt x="306" y="9"/>
                  </a:lnTo>
                  <a:lnTo>
                    <a:pt x="308" y="634"/>
                  </a:lnTo>
                  <a:lnTo>
                    <a:pt x="307" y="634"/>
                  </a:lnTo>
                  <a:lnTo>
                    <a:pt x="0" y="758"/>
                  </a:lnTo>
                  <a:lnTo>
                    <a:pt x="306" y="0"/>
                  </a:lnTo>
                  <a:close/>
                  <a:moveTo>
                    <a:pt x="305" y="631"/>
                  </a:moveTo>
                  <a:lnTo>
                    <a:pt x="302" y="18"/>
                  </a:lnTo>
                  <a:lnTo>
                    <a:pt x="7" y="751"/>
                  </a:lnTo>
                  <a:lnTo>
                    <a:pt x="305" y="63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27" name="Freeform 22">
              <a:extLst>
                <a:ext uri="{FF2B5EF4-FFF2-40B4-BE49-F238E27FC236}">
                  <a16:creationId xmlns:a16="http://schemas.microsoft.com/office/drawing/2014/main" id="{0A14FB27-DE41-4091-9249-5D4E8173A2B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276" y="3481"/>
              <a:ext cx="752" cy="690"/>
            </a:xfrm>
            <a:custGeom>
              <a:avLst/>
              <a:gdLst>
                <a:gd name="T0" fmla="*/ 0 w 752"/>
                <a:gd name="T1" fmla="*/ 0 h 690"/>
                <a:gd name="T2" fmla="*/ 752 w 752"/>
                <a:gd name="T3" fmla="*/ 690 h 690"/>
                <a:gd name="T4" fmla="*/ 3 w 752"/>
                <a:gd name="T5" fmla="*/ 628 h 690"/>
                <a:gd name="T6" fmla="*/ 3 w 752"/>
                <a:gd name="T7" fmla="*/ 626 h 690"/>
                <a:gd name="T8" fmla="*/ 0 w 752"/>
                <a:gd name="T9" fmla="*/ 0 h 690"/>
                <a:gd name="T10" fmla="*/ 742 w 752"/>
                <a:gd name="T11" fmla="*/ 685 h 690"/>
                <a:gd name="T12" fmla="*/ 4 w 752"/>
                <a:gd name="T13" fmla="*/ 8 h 690"/>
                <a:gd name="T14" fmla="*/ 6 w 752"/>
                <a:gd name="T15" fmla="*/ 624 h 690"/>
                <a:gd name="T16" fmla="*/ 742 w 752"/>
                <a:gd name="T17" fmla="*/ 685 h 6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52" h="690">
                  <a:moveTo>
                    <a:pt x="0" y="0"/>
                  </a:moveTo>
                  <a:lnTo>
                    <a:pt x="752" y="690"/>
                  </a:lnTo>
                  <a:lnTo>
                    <a:pt x="3" y="628"/>
                  </a:lnTo>
                  <a:lnTo>
                    <a:pt x="3" y="626"/>
                  </a:lnTo>
                  <a:lnTo>
                    <a:pt x="0" y="0"/>
                  </a:lnTo>
                  <a:close/>
                  <a:moveTo>
                    <a:pt x="742" y="685"/>
                  </a:moveTo>
                  <a:lnTo>
                    <a:pt x="4" y="8"/>
                  </a:lnTo>
                  <a:lnTo>
                    <a:pt x="6" y="624"/>
                  </a:lnTo>
                  <a:lnTo>
                    <a:pt x="742" y="68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28" name="Freeform 23">
              <a:extLst>
                <a:ext uri="{FF2B5EF4-FFF2-40B4-BE49-F238E27FC236}">
                  <a16:creationId xmlns:a16="http://schemas.microsoft.com/office/drawing/2014/main" id="{4DAC434F-22FA-43A9-AF87-A493C0B28C5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274" y="3367"/>
              <a:ext cx="755" cy="810"/>
            </a:xfrm>
            <a:custGeom>
              <a:avLst/>
              <a:gdLst>
                <a:gd name="T0" fmla="*/ 337 w 755"/>
                <a:gd name="T1" fmla="*/ 0 h 810"/>
                <a:gd name="T2" fmla="*/ 337 w 755"/>
                <a:gd name="T3" fmla="*/ 1 h 810"/>
                <a:gd name="T4" fmla="*/ 755 w 755"/>
                <a:gd name="T5" fmla="*/ 810 h 810"/>
                <a:gd name="T6" fmla="*/ 748 w 755"/>
                <a:gd name="T7" fmla="*/ 803 h 810"/>
                <a:gd name="T8" fmla="*/ 0 w 755"/>
                <a:gd name="T9" fmla="*/ 116 h 810"/>
                <a:gd name="T10" fmla="*/ 337 w 755"/>
                <a:gd name="T11" fmla="*/ 0 h 810"/>
                <a:gd name="T12" fmla="*/ 743 w 755"/>
                <a:gd name="T13" fmla="*/ 793 h 810"/>
                <a:gd name="T14" fmla="*/ 334 w 755"/>
                <a:gd name="T15" fmla="*/ 3 h 810"/>
                <a:gd name="T16" fmla="*/ 7 w 755"/>
                <a:gd name="T17" fmla="*/ 118 h 810"/>
                <a:gd name="T18" fmla="*/ 743 w 755"/>
                <a:gd name="T19" fmla="*/ 793 h 8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55" h="810">
                  <a:moveTo>
                    <a:pt x="337" y="0"/>
                  </a:moveTo>
                  <a:lnTo>
                    <a:pt x="337" y="1"/>
                  </a:lnTo>
                  <a:lnTo>
                    <a:pt x="755" y="810"/>
                  </a:lnTo>
                  <a:lnTo>
                    <a:pt x="748" y="803"/>
                  </a:lnTo>
                  <a:lnTo>
                    <a:pt x="0" y="116"/>
                  </a:lnTo>
                  <a:lnTo>
                    <a:pt x="337" y="0"/>
                  </a:lnTo>
                  <a:close/>
                  <a:moveTo>
                    <a:pt x="743" y="793"/>
                  </a:moveTo>
                  <a:lnTo>
                    <a:pt x="334" y="3"/>
                  </a:lnTo>
                  <a:lnTo>
                    <a:pt x="7" y="118"/>
                  </a:lnTo>
                  <a:lnTo>
                    <a:pt x="743" y="79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29" name="Freeform 24">
              <a:extLst>
                <a:ext uri="{FF2B5EF4-FFF2-40B4-BE49-F238E27FC236}">
                  <a16:creationId xmlns:a16="http://schemas.microsoft.com/office/drawing/2014/main" id="{89F63D2A-8871-476E-9CD7-C744127E783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679" y="2916"/>
              <a:ext cx="935" cy="570"/>
            </a:xfrm>
            <a:custGeom>
              <a:avLst/>
              <a:gdLst>
                <a:gd name="T0" fmla="*/ 935 w 935"/>
                <a:gd name="T1" fmla="*/ 453 h 570"/>
                <a:gd name="T2" fmla="*/ 598 w 935"/>
                <a:gd name="T3" fmla="*/ 570 h 570"/>
                <a:gd name="T4" fmla="*/ 597 w 935"/>
                <a:gd name="T5" fmla="*/ 569 h 570"/>
                <a:gd name="T6" fmla="*/ 0 w 935"/>
                <a:gd name="T7" fmla="*/ 0 h 570"/>
                <a:gd name="T8" fmla="*/ 935 w 935"/>
                <a:gd name="T9" fmla="*/ 453 h 570"/>
                <a:gd name="T10" fmla="*/ 600 w 935"/>
                <a:gd name="T11" fmla="*/ 566 h 570"/>
                <a:gd name="T12" fmla="*/ 926 w 935"/>
                <a:gd name="T13" fmla="*/ 452 h 570"/>
                <a:gd name="T14" fmla="*/ 18 w 935"/>
                <a:gd name="T15" fmla="*/ 13 h 570"/>
                <a:gd name="T16" fmla="*/ 600 w 935"/>
                <a:gd name="T17" fmla="*/ 566 h 5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35" h="570">
                  <a:moveTo>
                    <a:pt x="935" y="453"/>
                  </a:moveTo>
                  <a:lnTo>
                    <a:pt x="598" y="570"/>
                  </a:lnTo>
                  <a:lnTo>
                    <a:pt x="597" y="569"/>
                  </a:lnTo>
                  <a:lnTo>
                    <a:pt x="0" y="0"/>
                  </a:lnTo>
                  <a:lnTo>
                    <a:pt x="935" y="453"/>
                  </a:lnTo>
                  <a:close/>
                  <a:moveTo>
                    <a:pt x="600" y="566"/>
                  </a:moveTo>
                  <a:lnTo>
                    <a:pt x="926" y="452"/>
                  </a:lnTo>
                  <a:lnTo>
                    <a:pt x="18" y="13"/>
                  </a:lnTo>
                  <a:lnTo>
                    <a:pt x="600" y="56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30" name="Freeform 25">
              <a:extLst>
                <a:ext uri="{FF2B5EF4-FFF2-40B4-BE49-F238E27FC236}">
                  <a16:creationId xmlns:a16="http://schemas.microsoft.com/office/drawing/2014/main" id="{30A85DFB-1BD2-4D6E-BFF5-58CB0F1316A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472" y="2920"/>
              <a:ext cx="811" cy="568"/>
            </a:xfrm>
            <a:custGeom>
              <a:avLst/>
              <a:gdLst>
                <a:gd name="T0" fmla="*/ 216 w 811"/>
                <a:gd name="T1" fmla="*/ 0 h 568"/>
                <a:gd name="T2" fmla="*/ 217 w 811"/>
                <a:gd name="T3" fmla="*/ 1 h 568"/>
                <a:gd name="T4" fmla="*/ 811 w 811"/>
                <a:gd name="T5" fmla="*/ 568 h 568"/>
                <a:gd name="T6" fmla="*/ 0 w 811"/>
                <a:gd name="T7" fmla="*/ 407 h 568"/>
                <a:gd name="T8" fmla="*/ 216 w 811"/>
                <a:gd name="T9" fmla="*/ 0 h 568"/>
                <a:gd name="T10" fmla="*/ 800 w 811"/>
                <a:gd name="T11" fmla="*/ 562 h 568"/>
                <a:gd name="T12" fmla="*/ 217 w 811"/>
                <a:gd name="T13" fmla="*/ 5 h 568"/>
                <a:gd name="T14" fmla="*/ 6 w 811"/>
                <a:gd name="T15" fmla="*/ 405 h 568"/>
                <a:gd name="T16" fmla="*/ 800 w 811"/>
                <a:gd name="T17" fmla="*/ 562 h 5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11" h="568">
                  <a:moveTo>
                    <a:pt x="216" y="0"/>
                  </a:moveTo>
                  <a:lnTo>
                    <a:pt x="217" y="1"/>
                  </a:lnTo>
                  <a:lnTo>
                    <a:pt x="811" y="568"/>
                  </a:lnTo>
                  <a:lnTo>
                    <a:pt x="0" y="407"/>
                  </a:lnTo>
                  <a:lnTo>
                    <a:pt x="216" y="0"/>
                  </a:lnTo>
                  <a:close/>
                  <a:moveTo>
                    <a:pt x="800" y="562"/>
                  </a:moveTo>
                  <a:lnTo>
                    <a:pt x="217" y="5"/>
                  </a:lnTo>
                  <a:lnTo>
                    <a:pt x="6" y="405"/>
                  </a:lnTo>
                  <a:lnTo>
                    <a:pt x="800" y="56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31" name="Freeform 26">
              <a:extLst>
                <a:ext uri="{FF2B5EF4-FFF2-40B4-BE49-F238E27FC236}">
                  <a16:creationId xmlns:a16="http://schemas.microsoft.com/office/drawing/2014/main" id="{E997E0C4-0F14-4231-AB5E-2227E8731B8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471" y="3324"/>
              <a:ext cx="810" cy="606"/>
            </a:xfrm>
            <a:custGeom>
              <a:avLst/>
              <a:gdLst>
                <a:gd name="T0" fmla="*/ 810 w 810"/>
                <a:gd name="T1" fmla="*/ 159 h 606"/>
                <a:gd name="T2" fmla="*/ 468 w 810"/>
                <a:gd name="T3" fmla="*/ 606 h 606"/>
                <a:gd name="T4" fmla="*/ 466 w 810"/>
                <a:gd name="T5" fmla="*/ 605 h 606"/>
                <a:gd name="T6" fmla="*/ 0 w 810"/>
                <a:gd name="T7" fmla="*/ 0 h 606"/>
                <a:gd name="T8" fmla="*/ 810 w 810"/>
                <a:gd name="T9" fmla="*/ 159 h 606"/>
                <a:gd name="T10" fmla="*/ 468 w 810"/>
                <a:gd name="T11" fmla="*/ 600 h 606"/>
                <a:gd name="T12" fmla="*/ 804 w 810"/>
                <a:gd name="T13" fmla="*/ 161 h 606"/>
                <a:gd name="T14" fmla="*/ 8 w 810"/>
                <a:gd name="T15" fmla="*/ 5 h 606"/>
                <a:gd name="T16" fmla="*/ 468 w 810"/>
                <a:gd name="T17" fmla="*/ 600 h 6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10" h="606">
                  <a:moveTo>
                    <a:pt x="810" y="159"/>
                  </a:moveTo>
                  <a:lnTo>
                    <a:pt x="468" y="606"/>
                  </a:lnTo>
                  <a:lnTo>
                    <a:pt x="466" y="605"/>
                  </a:lnTo>
                  <a:lnTo>
                    <a:pt x="0" y="0"/>
                  </a:lnTo>
                  <a:lnTo>
                    <a:pt x="810" y="159"/>
                  </a:lnTo>
                  <a:close/>
                  <a:moveTo>
                    <a:pt x="468" y="600"/>
                  </a:moveTo>
                  <a:lnTo>
                    <a:pt x="804" y="161"/>
                  </a:lnTo>
                  <a:lnTo>
                    <a:pt x="8" y="5"/>
                  </a:lnTo>
                  <a:lnTo>
                    <a:pt x="468" y="60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32" name="Freeform 27">
              <a:extLst>
                <a:ext uri="{FF2B5EF4-FFF2-40B4-BE49-F238E27FC236}">
                  <a16:creationId xmlns:a16="http://schemas.microsoft.com/office/drawing/2014/main" id="{76731AC5-6EA1-4CD0-832A-73C59939780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048" y="4786"/>
              <a:ext cx="778" cy="863"/>
            </a:xfrm>
            <a:custGeom>
              <a:avLst/>
              <a:gdLst>
                <a:gd name="T0" fmla="*/ 778 w 778"/>
                <a:gd name="T1" fmla="*/ 273 h 863"/>
                <a:gd name="T2" fmla="*/ 334 w 778"/>
                <a:gd name="T3" fmla="*/ 863 h 863"/>
                <a:gd name="T4" fmla="*/ 0 w 778"/>
                <a:gd name="T5" fmla="*/ 0 h 863"/>
                <a:gd name="T6" fmla="*/ 3 w 778"/>
                <a:gd name="T7" fmla="*/ 1 h 863"/>
                <a:gd name="T8" fmla="*/ 778 w 778"/>
                <a:gd name="T9" fmla="*/ 273 h 863"/>
                <a:gd name="T10" fmla="*/ 335 w 778"/>
                <a:gd name="T11" fmla="*/ 856 h 863"/>
                <a:gd name="T12" fmla="*/ 773 w 778"/>
                <a:gd name="T13" fmla="*/ 275 h 863"/>
                <a:gd name="T14" fmla="*/ 6 w 778"/>
                <a:gd name="T15" fmla="*/ 7 h 863"/>
                <a:gd name="T16" fmla="*/ 335 w 778"/>
                <a:gd name="T17" fmla="*/ 856 h 8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78" h="863">
                  <a:moveTo>
                    <a:pt x="778" y="273"/>
                  </a:moveTo>
                  <a:lnTo>
                    <a:pt x="334" y="863"/>
                  </a:lnTo>
                  <a:lnTo>
                    <a:pt x="0" y="0"/>
                  </a:lnTo>
                  <a:lnTo>
                    <a:pt x="3" y="1"/>
                  </a:lnTo>
                  <a:lnTo>
                    <a:pt x="778" y="273"/>
                  </a:lnTo>
                  <a:close/>
                  <a:moveTo>
                    <a:pt x="335" y="856"/>
                  </a:moveTo>
                  <a:lnTo>
                    <a:pt x="773" y="275"/>
                  </a:lnTo>
                  <a:lnTo>
                    <a:pt x="6" y="7"/>
                  </a:lnTo>
                  <a:lnTo>
                    <a:pt x="335" y="85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33" name="Freeform 28">
              <a:extLst>
                <a:ext uri="{FF2B5EF4-FFF2-40B4-BE49-F238E27FC236}">
                  <a16:creationId xmlns:a16="http://schemas.microsoft.com/office/drawing/2014/main" id="{97A24B5F-9A8C-423F-836C-E1FF25E2B6B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379" y="5057"/>
              <a:ext cx="638" cy="666"/>
            </a:xfrm>
            <a:custGeom>
              <a:avLst/>
              <a:gdLst>
                <a:gd name="T0" fmla="*/ 445 w 638"/>
                <a:gd name="T1" fmla="*/ 0 h 666"/>
                <a:gd name="T2" fmla="*/ 446 w 638"/>
                <a:gd name="T3" fmla="*/ 3 h 666"/>
                <a:gd name="T4" fmla="*/ 638 w 638"/>
                <a:gd name="T5" fmla="*/ 666 h 666"/>
                <a:gd name="T6" fmla="*/ 634 w 638"/>
                <a:gd name="T7" fmla="*/ 666 h 666"/>
                <a:gd name="T8" fmla="*/ 0 w 638"/>
                <a:gd name="T9" fmla="*/ 590 h 666"/>
                <a:gd name="T10" fmla="*/ 445 w 638"/>
                <a:gd name="T11" fmla="*/ 0 h 666"/>
                <a:gd name="T12" fmla="*/ 632 w 638"/>
                <a:gd name="T13" fmla="*/ 662 h 666"/>
                <a:gd name="T14" fmla="*/ 443 w 638"/>
                <a:gd name="T15" fmla="*/ 8 h 666"/>
                <a:gd name="T16" fmla="*/ 7 w 638"/>
                <a:gd name="T17" fmla="*/ 587 h 666"/>
                <a:gd name="T18" fmla="*/ 632 w 638"/>
                <a:gd name="T19" fmla="*/ 662 h 6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38" h="666">
                  <a:moveTo>
                    <a:pt x="445" y="0"/>
                  </a:moveTo>
                  <a:lnTo>
                    <a:pt x="446" y="3"/>
                  </a:lnTo>
                  <a:lnTo>
                    <a:pt x="638" y="666"/>
                  </a:lnTo>
                  <a:lnTo>
                    <a:pt x="634" y="666"/>
                  </a:lnTo>
                  <a:lnTo>
                    <a:pt x="0" y="590"/>
                  </a:lnTo>
                  <a:lnTo>
                    <a:pt x="445" y="0"/>
                  </a:lnTo>
                  <a:close/>
                  <a:moveTo>
                    <a:pt x="632" y="662"/>
                  </a:moveTo>
                  <a:lnTo>
                    <a:pt x="443" y="8"/>
                  </a:lnTo>
                  <a:lnTo>
                    <a:pt x="7" y="587"/>
                  </a:lnTo>
                  <a:lnTo>
                    <a:pt x="632" y="66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34" name="Freeform 29">
              <a:extLst>
                <a:ext uri="{FF2B5EF4-FFF2-40B4-BE49-F238E27FC236}">
                  <a16:creationId xmlns:a16="http://schemas.microsoft.com/office/drawing/2014/main" id="{268110AA-51B9-4757-B8C0-CAF5EF7252A5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6" y="3683"/>
              <a:ext cx="87" cy="86"/>
            </a:xfrm>
            <a:custGeom>
              <a:avLst/>
              <a:gdLst>
                <a:gd name="T0" fmla="*/ 8 w 75"/>
                <a:gd name="T1" fmla="*/ 22 h 74"/>
                <a:gd name="T2" fmla="*/ 53 w 75"/>
                <a:gd name="T3" fmla="*/ 8 h 74"/>
                <a:gd name="T4" fmla="*/ 66 w 75"/>
                <a:gd name="T5" fmla="*/ 52 h 74"/>
                <a:gd name="T6" fmla="*/ 22 w 75"/>
                <a:gd name="T7" fmla="*/ 66 h 74"/>
                <a:gd name="T8" fmla="*/ 8 w 75"/>
                <a:gd name="T9" fmla="*/ 22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74">
                  <a:moveTo>
                    <a:pt x="8" y="22"/>
                  </a:moveTo>
                  <a:cubicBezTo>
                    <a:pt x="17" y="6"/>
                    <a:pt x="37" y="0"/>
                    <a:pt x="53" y="8"/>
                  </a:cubicBezTo>
                  <a:cubicBezTo>
                    <a:pt x="69" y="16"/>
                    <a:pt x="75" y="36"/>
                    <a:pt x="66" y="52"/>
                  </a:cubicBezTo>
                  <a:cubicBezTo>
                    <a:pt x="58" y="68"/>
                    <a:pt x="38" y="74"/>
                    <a:pt x="22" y="66"/>
                  </a:cubicBezTo>
                  <a:cubicBezTo>
                    <a:pt x="6" y="58"/>
                    <a:pt x="0" y="38"/>
                    <a:pt x="8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35" name="Freeform 30">
              <a:extLst>
                <a:ext uri="{FF2B5EF4-FFF2-40B4-BE49-F238E27FC236}">
                  <a16:creationId xmlns:a16="http://schemas.microsoft.com/office/drawing/2014/main" id="{55BFD1E6-7127-4989-9CE0-A9F987BEACE1}"/>
                </a:ext>
              </a:extLst>
            </p:cNvPr>
            <p:cNvSpPr>
              <a:spLocks/>
            </p:cNvSpPr>
            <p:nvPr/>
          </p:nvSpPr>
          <p:spPr bwMode="auto">
            <a:xfrm>
              <a:off x="5597" y="3673"/>
              <a:ext cx="86" cy="86"/>
            </a:xfrm>
            <a:custGeom>
              <a:avLst/>
              <a:gdLst>
                <a:gd name="T0" fmla="*/ 9 w 75"/>
                <a:gd name="T1" fmla="*/ 23 h 75"/>
                <a:gd name="T2" fmla="*/ 53 w 75"/>
                <a:gd name="T3" fmla="*/ 9 h 75"/>
                <a:gd name="T4" fmla="*/ 67 w 75"/>
                <a:gd name="T5" fmla="*/ 53 h 75"/>
                <a:gd name="T6" fmla="*/ 23 w 75"/>
                <a:gd name="T7" fmla="*/ 67 h 75"/>
                <a:gd name="T8" fmla="*/ 9 w 75"/>
                <a:gd name="T9" fmla="*/ 23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75">
                  <a:moveTo>
                    <a:pt x="9" y="23"/>
                  </a:moveTo>
                  <a:cubicBezTo>
                    <a:pt x="17" y="7"/>
                    <a:pt x="37" y="0"/>
                    <a:pt x="53" y="9"/>
                  </a:cubicBezTo>
                  <a:cubicBezTo>
                    <a:pt x="69" y="17"/>
                    <a:pt x="75" y="37"/>
                    <a:pt x="67" y="53"/>
                  </a:cubicBezTo>
                  <a:cubicBezTo>
                    <a:pt x="58" y="69"/>
                    <a:pt x="39" y="75"/>
                    <a:pt x="23" y="67"/>
                  </a:cubicBezTo>
                  <a:cubicBezTo>
                    <a:pt x="7" y="58"/>
                    <a:pt x="0" y="39"/>
                    <a:pt x="9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36" name="Freeform 31">
              <a:extLst>
                <a:ext uri="{FF2B5EF4-FFF2-40B4-BE49-F238E27FC236}">
                  <a16:creationId xmlns:a16="http://schemas.microsoft.com/office/drawing/2014/main" id="{FD355997-8D28-4E74-AB62-AAB375C08209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0" y="3285"/>
              <a:ext cx="85" cy="86"/>
            </a:xfrm>
            <a:custGeom>
              <a:avLst/>
              <a:gdLst>
                <a:gd name="T0" fmla="*/ 8 w 74"/>
                <a:gd name="T1" fmla="*/ 22 h 75"/>
                <a:gd name="T2" fmla="*/ 52 w 74"/>
                <a:gd name="T3" fmla="*/ 8 h 75"/>
                <a:gd name="T4" fmla="*/ 66 w 74"/>
                <a:gd name="T5" fmla="*/ 53 h 75"/>
                <a:gd name="T6" fmla="*/ 22 w 74"/>
                <a:gd name="T7" fmla="*/ 66 h 75"/>
                <a:gd name="T8" fmla="*/ 8 w 74"/>
                <a:gd name="T9" fmla="*/ 2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4" h="75">
                  <a:moveTo>
                    <a:pt x="8" y="22"/>
                  </a:moveTo>
                  <a:cubicBezTo>
                    <a:pt x="16" y="6"/>
                    <a:pt x="36" y="0"/>
                    <a:pt x="52" y="8"/>
                  </a:cubicBezTo>
                  <a:cubicBezTo>
                    <a:pt x="68" y="17"/>
                    <a:pt x="74" y="37"/>
                    <a:pt x="66" y="53"/>
                  </a:cubicBezTo>
                  <a:cubicBezTo>
                    <a:pt x="58" y="69"/>
                    <a:pt x="38" y="75"/>
                    <a:pt x="22" y="66"/>
                  </a:cubicBezTo>
                  <a:cubicBezTo>
                    <a:pt x="6" y="58"/>
                    <a:pt x="0" y="38"/>
                    <a:pt x="8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37" name="Freeform 32">
              <a:extLst>
                <a:ext uri="{FF2B5EF4-FFF2-40B4-BE49-F238E27FC236}">
                  <a16:creationId xmlns:a16="http://schemas.microsoft.com/office/drawing/2014/main" id="{07AD2FB1-05A5-4B39-A7B8-BD6F97064554}"/>
                </a:ext>
              </a:extLst>
            </p:cNvPr>
            <p:cNvSpPr>
              <a:spLocks/>
            </p:cNvSpPr>
            <p:nvPr/>
          </p:nvSpPr>
          <p:spPr bwMode="auto">
            <a:xfrm>
              <a:off x="6566" y="3323"/>
              <a:ext cx="86" cy="86"/>
            </a:xfrm>
            <a:custGeom>
              <a:avLst/>
              <a:gdLst>
                <a:gd name="T0" fmla="*/ 8 w 75"/>
                <a:gd name="T1" fmla="*/ 22 h 75"/>
                <a:gd name="T2" fmla="*/ 53 w 75"/>
                <a:gd name="T3" fmla="*/ 8 h 75"/>
                <a:gd name="T4" fmla="*/ 66 w 75"/>
                <a:gd name="T5" fmla="*/ 53 h 75"/>
                <a:gd name="T6" fmla="*/ 22 w 75"/>
                <a:gd name="T7" fmla="*/ 66 h 75"/>
                <a:gd name="T8" fmla="*/ 8 w 75"/>
                <a:gd name="T9" fmla="*/ 2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75">
                  <a:moveTo>
                    <a:pt x="8" y="22"/>
                  </a:moveTo>
                  <a:cubicBezTo>
                    <a:pt x="17" y="6"/>
                    <a:pt x="37" y="0"/>
                    <a:pt x="53" y="8"/>
                  </a:cubicBezTo>
                  <a:cubicBezTo>
                    <a:pt x="69" y="17"/>
                    <a:pt x="75" y="37"/>
                    <a:pt x="66" y="53"/>
                  </a:cubicBezTo>
                  <a:cubicBezTo>
                    <a:pt x="58" y="69"/>
                    <a:pt x="38" y="75"/>
                    <a:pt x="22" y="66"/>
                  </a:cubicBezTo>
                  <a:cubicBezTo>
                    <a:pt x="6" y="58"/>
                    <a:pt x="0" y="38"/>
                    <a:pt x="8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38" name="Freeform 33">
              <a:extLst>
                <a:ext uri="{FF2B5EF4-FFF2-40B4-BE49-F238E27FC236}">
                  <a16:creationId xmlns:a16="http://schemas.microsoft.com/office/drawing/2014/main" id="{8D92E3D1-C986-4CAC-99EA-8B5EC14F6F3E}"/>
                </a:ext>
              </a:extLst>
            </p:cNvPr>
            <p:cNvSpPr>
              <a:spLocks/>
            </p:cNvSpPr>
            <p:nvPr/>
          </p:nvSpPr>
          <p:spPr bwMode="auto">
            <a:xfrm>
              <a:off x="5892" y="3885"/>
              <a:ext cx="87" cy="86"/>
            </a:xfrm>
            <a:custGeom>
              <a:avLst/>
              <a:gdLst>
                <a:gd name="T0" fmla="*/ 9 w 75"/>
                <a:gd name="T1" fmla="*/ 23 h 75"/>
                <a:gd name="T2" fmla="*/ 53 w 75"/>
                <a:gd name="T3" fmla="*/ 9 h 75"/>
                <a:gd name="T4" fmla="*/ 67 w 75"/>
                <a:gd name="T5" fmla="*/ 53 h 75"/>
                <a:gd name="T6" fmla="*/ 22 w 75"/>
                <a:gd name="T7" fmla="*/ 67 h 75"/>
                <a:gd name="T8" fmla="*/ 9 w 75"/>
                <a:gd name="T9" fmla="*/ 23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75">
                  <a:moveTo>
                    <a:pt x="9" y="23"/>
                  </a:moveTo>
                  <a:cubicBezTo>
                    <a:pt x="17" y="7"/>
                    <a:pt x="37" y="0"/>
                    <a:pt x="53" y="9"/>
                  </a:cubicBezTo>
                  <a:cubicBezTo>
                    <a:pt x="69" y="17"/>
                    <a:pt x="75" y="37"/>
                    <a:pt x="67" y="53"/>
                  </a:cubicBezTo>
                  <a:cubicBezTo>
                    <a:pt x="58" y="69"/>
                    <a:pt x="38" y="75"/>
                    <a:pt x="22" y="67"/>
                  </a:cubicBezTo>
                  <a:cubicBezTo>
                    <a:pt x="6" y="58"/>
                    <a:pt x="0" y="39"/>
                    <a:pt x="9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39" name="Freeform 34">
              <a:extLst>
                <a:ext uri="{FF2B5EF4-FFF2-40B4-BE49-F238E27FC236}">
                  <a16:creationId xmlns:a16="http://schemas.microsoft.com/office/drawing/2014/main" id="{C3CAB4B6-9F24-48EF-8351-AE276B5A6B83}"/>
                </a:ext>
              </a:extLst>
            </p:cNvPr>
            <p:cNvSpPr>
              <a:spLocks/>
            </p:cNvSpPr>
            <p:nvPr/>
          </p:nvSpPr>
          <p:spPr bwMode="auto">
            <a:xfrm>
              <a:off x="7203" y="4672"/>
              <a:ext cx="87" cy="86"/>
            </a:xfrm>
            <a:custGeom>
              <a:avLst/>
              <a:gdLst>
                <a:gd name="T0" fmla="*/ 9 w 75"/>
                <a:gd name="T1" fmla="*/ 22 h 75"/>
                <a:gd name="T2" fmla="*/ 53 w 75"/>
                <a:gd name="T3" fmla="*/ 8 h 75"/>
                <a:gd name="T4" fmla="*/ 67 w 75"/>
                <a:gd name="T5" fmla="*/ 53 h 75"/>
                <a:gd name="T6" fmla="*/ 22 w 75"/>
                <a:gd name="T7" fmla="*/ 66 h 75"/>
                <a:gd name="T8" fmla="*/ 9 w 75"/>
                <a:gd name="T9" fmla="*/ 2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75">
                  <a:moveTo>
                    <a:pt x="9" y="22"/>
                  </a:moveTo>
                  <a:cubicBezTo>
                    <a:pt x="17" y="6"/>
                    <a:pt x="37" y="0"/>
                    <a:pt x="53" y="8"/>
                  </a:cubicBezTo>
                  <a:cubicBezTo>
                    <a:pt x="69" y="17"/>
                    <a:pt x="75" y="37"/>
                    <a:pt x="67" y="53"/>
                  </a:cubicBezTo>
                  <a:cubicBezTo>
                    <a:pt x="58" y="69"/>
                    <a:pt x="38" y="75"/>
                    <a:pt x="22" y="66"/>
                  </a:cubicBezTo>
                  <a:cubicBezTo>
                    <a:pt x="6" y="58"/>
                    <a:pt x="0" y="38"/>
                    <a:pt x="9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40" name="Freeform 35">
              <a:extLst>
                <a:ext uri="{FF2B5EF4-FFF2-40B4-BE49-F238E27FC236}">
                  <a16:creationId xmlns:a16="http://schemas.microsoft.com/office/drawing/2014/main" id="{98F4084D-AE2C-4DB6-9BCA-11752956655D}"/>
                </a:ext>
              </a:extLst>
            </p:cNvPr>
            <p:cNvSpPr>
              <a:spLocks/>
            </p:cNvSpPr>
            <p:nvPr/>
          </p:nvSpPr>
          <p:spPr bwMode="auto">
            <a:xfrm>
              <a:off x="6973" y="5681"/>
              <a:ext cx="85" cy="87"/>
            </a:xfrm>
            <a:custGeom>
              <a:avLst/>
              <a:gdLst>
                <a:gd name="T0" fmla="*/ 8 w 74"/>
                <a:gd name="T1" fmla="*/ 22 h 75"/>
                <a:gd name="T2" fmla="*/ 52 w 74"/>
                <a:gd name="T3" fmla="*/ 8 h 75"/>
                <a:gd name="T4" fmla="*/ 66 w 74"/>
                <a:gd name="T5" fmla="*/ 53 h 75"/>
                <a:gd name="T6" fmla="*/ 22 w 74"/>
                <a:gd name="T7" fmla="*/ 66 h 75"/>
                <a:gd name="T8" fmla="*/ 8 w 74"/>
                <a:gd name="T9" fmla="*/ 2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4" h="75">
                  <a:moveTo>
                    <a:pt x="8" y="22"/>
                  </a:moveTo>
                  <a:cubicBezTo>
                    <a:pt x="16" y="6"/>
                    <a:pt x="36" y="0"/>
                    <a:pt x="52" y="8"/>
                  </a:cubicBezTo>
                  <a:cubicBezTo>
                    <a:pt x="68" y="17"/>
                    <a:pt x="74" y="37"/>
                    <a:pt x="66" y="53"/>
                  </a:cubicBezTo>
                  <a:cubicBezTo>
                    <a:pt x="57" y="69"/>
                    <a:pt x="38" y="75"/>
                    <a:pt x="22" y="66"/>
                  </a:cubicBezTo>
                  <a:cubicBezTo>
                    <a:pt x="6" y="58"/>
                    <a:pt x="0" y="38"/>
                    <a:pt x="8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41" name="Freeform 36">
              <a:extLst>
                <a:ext uri="{FF2B5EF4-FFF2-40B4-BE49-F238E27FC236}">
                  <a16:creationId xmlns:a16="http://schemas.microsoft.com/office/drawing/2014/main" id="{B6D1C9D8-0B8F-4D20-BB33-A026503D254D}"/>
                </a:ext>
              </a:extLst>
            </p:cNvPr>
            <p:cNvSpPr>
              <a:spLocks/>
            </p:cNvSpPr>
            <p:nvPr/>
          </p:nvSpPr>
          <p:spPr bwMode="auto">
            <a:xfrm>
              <a:off x="5643" y="2879"/>
              <a:ext cx="87" cy="87"/>
            </a:xfrm>
            <a:custGeom>
              <a:avLst/>
              <a:gdLst>
                <a:gd name="T0" fmla="*/ 8 w 75"/>
                <a:gd name="T1" fmla="*/ 23 h 75"/>
                <a:gd name="T2" fmla="*/ 52 w 75"/>
                <a:gd name="T3" fmla="*/ 9 h 75"/>
                <a:gd name="T4" fmla="*/ 66 w 75"/>
                <a:gd name="T5" fmla="*/ 53 h 75"/>
                <a:gd name="T6" fmla="*/ 22 w 75"/>
                <a:gd name="T7" fmla="*/ 67 h 75"/>
                <a:gd name="T8" fmla="*/ 8 w 75"/>
                <a:gd name="T9" fmla="*/ 23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75">
                  <a:moveTo>
                    <a:pt x="8" y="23"/>
                  </a:moveTo>
                  <a:cubicBezTo>
                    <a:pt x="17" y="7"/>
                    <a:pt x="36" y="0"/>
                    <a:pt x="52" y="9"/>
                  </a:cubicBezTo>
                  <a:cubicBezTo>
                    <a:pt x="68" y="17"/>
                    <a:pt x="75" y="37"/>
                    <a:pt x="66" y="53"/>
                  </a:cubicBezTo>
                  <a:cubicBezTo>
                    <a:pt x="58" y="69"/>
                    <a:pt x="38" y="75"/>
                    <a:pt x="22" y="67"/>
                  </a:cubicBezTo>
                  <a:cubicBezTo>
                    <a:pt x="6" y="58"/>
                    <a:pt x="0" y="39"/>
                    <a:pt x="8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42" name="Freeform 37">
              <a:extLst>
                <a:ext uri="{FF2B5EF4-FFF2-40B4-BE49-F238E27FC236}">
                  <a16:creationId xmlns:a16="http://schemas.microsoft.com/office/drawing/2014/main" id="{504E17E7-FCE7-4627-8B42-3B18B165BBB6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9" y="5054"/>
              <a:ext cx="87" cy="87"/>
            </a:xfrm>
            <a:custGeom>
              <a:avLst/>
              <a:gdLst>
                <a:gd name="T0" fmla="*/ 9 w 75"/>
                <a:gd name="T1" fmla="*/ 22 h 75"/>
                <a:gd name="T2" fmla="*/ 53 w 75"/>
                <a:gd name="T3" fmla="*/ 8 h 75"/>
                <a:gd name="T4" fmla="*/ 67 w 75"/>
                <a:gd name="T5" fmla="*/ 53 h 75"/>
                <a:gd name="T6" fmla="*/ 22 w 75"/>
                <a:gd name="T7" fmla="*/ 66 h 75"/>
                <a:gd name="T8" fmla="*/ 9 w 75"/>
                <a:gd name="T9" fmla="*/ 2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75">
                  <a:moveTo>
                    <a:pt x="9" y="22"/>
                  </a:moveTo>
                  <a:cubicBezTo>
                    <a:pt x="17" y="6"/>
                    <a:pt x="37" y="0"/>
                    <a:pt x="53" y="8"/>
                  </a:cubicBezTo>
                  <a:cubicBezTo>
                    <a:pt x="69" y="17"/>
                    <a:pt x="75" y="37"/>
                    <a:pt x="67" y="53"/>
                  </a:cubicBezTo>
                  <a:cubicBezTo>
                    <a:pt x="58" y="69"/>
                    <a:pt x="38" y="75"/>
                    <a:pt x="22" y="66"/>
                  </a:cubicBezTo>
                  <a:cubicBezTo>
                    <a:pt x="6" y="58"/>
                    <a:pt x="0" y="38"/>
                    <a:pt x="9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43" name="Freeform 38">
              <a:extLst>
                <a:ext uri="{FF2B5EF4-FFF2-40B4-BE49-F238E27FC236}">
                  <a16:creationId xmlns:a16="http://schemas.microsoft.com/office/drawing/2014/main" id="{4F519DD2-C2C3-4589-868C-F19426C6F37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08" y="5034"/>
              <a:ext cx="129" cy="128"/>
            </a:xfrm>
            <a:custGeom>
              <a:avLst/>
              <a:gdLst>
                <a:gd name="T0" fmla="*/ 79 w 111"/>
                <a:gd name="T1" fmla="*/ 12 h 111"/>
                <a:gd name="T2" fmla="*/ 99 w 111"/>
                <a:gd name="T3" fmla="*/ 78 h 111"/>
                <a:gd name="T4" fmla="*/ 33 w 111"/>
                <a:gd name="T5" fmla="*/ 99 h 111"/>
                <a:gd name="T6" fmla="*/ 13 w 111"/>
                <a:gd name="T7" fmla="*/ 33 h 111"/>
                <a:gd name="T8" fmla="*/ 79 w 111"/>
                <a:gd name="T9" fmla="*/ 12 h 111"/>
                <a:gd name="T10" fmla="*/ 34 w 111"/>
                <a:gd name="T11" fmla="*/ 97 h 111"/>
                <a:gd name="T12" fmla="*/ 97 w 111"/>
                <a:gd name="T13" fmla="*/ 77 h 111"/>
                <a:gd name="T14" fmla="*/ 78 w 111"/>
                <a:gd name="T15" fmla="*/ 14 h 111"/>
                <a:gd name="T16" fmla="*/ 14 w 111"/>
                <a:gd name="T17" fmla="*/ 34 h 111"/>
                <a:gd name="T18" fmla="*/ 34 w 111"/>
                <a:gd name="T19" fmla="*/ 97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1" h="111">
                  <a:moveTo>
                    <a:pt x="79" y="12"/>
                  </a:moveTo>
                  <a:cubicBezTo>
                    <a:pt x="102" y="25"/>
                    <a:pt x="111" y="54"/>
                    <a:pt x="99" y="78"/>
                  </a:cubicBezTo>
                  <a:cubicBezTo>
                    <a:pt x="86" y="102"/>
                    <a:pt x="57" y="111"/>
                    <a:pt x="33" y="99"/>
                  </a:cubicBezTo>
                  <a:cubicBezTo>
                    <a:pt x="9" y="86"/>
                    <a:pt x="0" y="56"/>
                    <a:pt x="13" y="33"/>
                  </a:cubicBezTo>
                  <a:cubicBezTo>
                    <a:pt x="25" y="9"/>
                    <a:pt x="55" y="0"/>
                    <a:pt x="79" y="12"/>
                  </a:cubicBezTo>
                  <a:close/>
                  <a:moveTo>
                    <a:pt x="34" y="97"/>
                  </a:moveTo>
                  <a:cubicBezTo>
                    <a:pt x="57" y="109"/>
                    <a:pt x="85" y="100"/>
                    <a:pt x="97" y="77"/>
                  </a:cubicBezTo>
                  <a:cubicBezTo>
                    <a:pt x="109" y="54"/>
                    <a:pt x="100" y="26"/>
                    <a:pt x="78" y="14"/>
                  </a:cubicBezTo>
                  <a:cubicBezTo>
                    <a:pt x="55" y="2"/>
                    <a:pt x="26" y="11"/>
                    <a:pt x="14" y="34"/>
                  </a:cubicBezTo>
                  <a:cubicBezTo>
                    <a:pt x="2" y="56"/>
                    <a:pt x="11" y="85"/>
                    <a:pt x="34" y="9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44" name="Freeform 39">
              <a:extLst>
                <a:ext uri="{FF2B5EF4-FFF2-40B4-BE49-F238E27FC236}">
                  <a16:creationId xmlns:a16="http://schemas.microsoft.com/office/drawing/2014/main" id="{D25A9F32-5BCB-45CE-8A6C-C1FFF959DD73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9" y="4387"/>
              <a:ext cx="86" cy="87"/>
            </a:xfrm>
            <a:custGeom>
              <a:avLst/>
              <a:gdLst>
                <a:gd name="T0" fmla="*/ 8 w 75"/>
                <a:gd name="T1" fmla="*/ 22 h 75"/>
                <a:gd name="T2" fmla="*/ 52 w 75"/>
                <a:gd name="T3" fmla="*/ 8 h 75"/>
                <a:gd name="T4" fmla="*/ 66 w 75"/>
                <a:gd name="T5" fmla="*/ 53 h 75"/>
                <a:gd name="T6" fmla="*/ 22 w 75"/>
                <a:gd name="T7" fmla="*/ 66 h 75"/>
                <a:gd name="T8" fmla="*/ 8 w 75"/>
                <a:gd name="T9" fmla="*/ 2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75">
                  <a:moveTo>
                    <a:pt x="8" y="22"/>
                  </a:moveTo>
                  <a:cubicBezTo>
                    <a:pt x="17" y="6"/>
                    <a:pt x="36" y="0"/>
                    <a:pt x="52" y="8"/>
                  </a:cubicBezTo>
                  <a:cubicBezTo>
                    <a:pt x="69" y="17"/>
                    <a:pt x="75" y="37"/>
                    <a:pt x="66" y="53"/>
                  </a:cubicBezTo>
                  <a:cubicBezTo>
                    <a:pt x="58" y="69"/>
                    <a:pt x="38" y="75"/>
                    <a:pt x="22" y="66"/>
                  </a:cubicBezTo>
                  <a:cubicBezTo>
                    <a:pt x="6" y="58"/>
                    <a:pt x="0" y="38"/>
                    <a:pt x="8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45" name="Freeform 40">
              <a:extLst>
                <a:ext uri="{FF2B5EF4-FFF2-40B4-BE49-F238E27FC236}">
                  <a16:creationId xmlns:a16="http://schemas.microsoft.com/office/drawing/2014/main" id="{03638ECD-7E3F-4FE3-8179-21CB607D23D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797" y="4367"/>
              <a:ext cx="129" cy="128"/>
            </a:xfrm>
            <a:custGeom>
              <a:avLst/>
              <a:gdLst>
                <a:gd name="T0" fmla="*/ 79 w 112"/>
                <a:gd name="T1" fmla="*/ 12 h 111"/>
                <a:gd name="T2" fmla="*/ 99 w 112"/>
                <a:gd name="T3" fmla="*/ 78 h 111"/>
                <a:gd name="T4" fmla="*/ 33 w 112"/>
                <a:gd name="T5" fmla="*/ 99 h 111"/>
                <a:gd name="T6" fmla="*/ 13 w 112"/>
                <a:gd name="T7" fmla="*/ 33 h 111"/>
                <a:gd name="T8" fmla="*/ 79 w 112"/>
                <a:gd name="T9" fmla="*/ 12 h 111"/>
                <a:gd name="T10" fmla="*/ 34 w 112"/>
                <a:gd name="T11" fmla="*/ 97 h 111"/>
                <a:gd name="T12" fmla="*/ 98 w 112"/>
                <a:gd name="T13" fmla="*/ 77 h 111"/>
                <a:gd name="T14" fmla="*/ 78 w 112"/>
                <a:gd name="T15" fmla="*/ 14 h 111"/>
                <a:gd name="T16" fmla="*/ 15 w 112"/>
                <a:gd name="T17" fmla="*/ 34 h 111"/>
                <a:gd name="T18" fmla="*/ 34 w 112"/>
                <a:gd name="T19" fmla="*/ 97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2" h="111">
                  <a:moveTo>
                    <a:pt x="79" y="12"/>
                  </a:moveTo>
                  <a:cubicBezTo>
                    <a:pt x="103" y="25"/>
                    <a:pt x="112" y="54"/>
                    <a:pt x="99" y="78"/>
                  </a:cubicBezTo>
                  <a:cubicBezTo>
                    <a:pt x="87" y="102"/>
                    <a:pt x="57" y="111"/>
                    <a:pt x="33" y="99"/>
                  </a:cubicBezTo>
                  <a:cubicBezTo>
                    <a:pt x="10" y="86"/>
                    <a:pt x="0" y="56"/>
                    <a:pt x="13" y="33"/>
                  </a:cubicBezTo>
                  <a:cubicBezTo>
                    <a:pt x="26" y="9"/>
                    <a:pt x="55" y="0"/>
                    <a:pt x="79" y="12"/>
                  </a:cubicBezTo>
                  <a:close/>
                  <a:moveTo>
                    <a:pt x="34" y="97"/>
                  </a:moveTo>
                  <a:cubicBezTo>
                    <a:pt x="57" y="109"/>
                    <a:pt x="86" y="100"/>
                    <a:pt x="98" y="77"/>
                  </a:cubicBezTo>
                  <a:cubicBezTo>
                    <a:pt x="110" y="54"/>
                    <a:pt x="101" y="26"/>
                    <a:pt x="78" y="14"/>
                  </a:cubicBezTo>
                  <a:cubicBezTo>
                    <a:pt x="55" y="2"/>
                    <a:pt x="27" y="11"/>
                    <a:pt x="15" y="34"/>
                  </a:cubicBezTo>
                  <a:cubicBezTo>
                    <a:pt x="3" y="56"/>
                    <a:pt x="12" y="85"/>
                    <a:pt x="34" y="9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46" name="Freeform 41">
              <a:extLst>
                <a:ext uri="{FF2B5EF4-FFF2-40B4-BE49-F238E27FC236}">
                  <a16:creationId xmlns:a16="http://schemas.microsoft.com/office/drawing/2014/main" id="{F54B07D3-431E-49EF-A72F-28E6F6A37994}"/>
                </a:ext>
              </a:extLst>
            </p:cNvPr>
            <p:cNvSpPr>
              <a:spLocks/>
            </p:cNvSpPr>
            <p:nvPr/>
          </p:nvSpPr>
          <p:spPr bwMode="auto">
            <a:xfrm>
              <a:off x="6238" y="4067"/>
              <a:ext cx="87" cy="87"/>
            </a:xfrm>
            <a:custGeom>
              <a:avLst/>
              <a:gdLst>
                <a:gd name="T0" fmla="*/ 8 w 75"/>
                <a:gd name="T1" fmla="*/ 22 h 75"/>
                <a:gd name="T2" fmla="*/ 52 w 75"/>
                <a:gd name="T3" fmla="*/ 9 h 75"/>
                <a:gd name="T4" fmla="*/ 66 w 75"/>
                <a:gd name="T5" fmla="*/ 53 h 75"/>
                <a:gd name="T6" fmla="*/ 22 w 75"/>
                <a:gd name="T7" fmla="*/ 67 h 75"/>
                <a:gd name="T8" fmla="*/ 8 w 75"/>
                <a:gd name="T9" fmla="*/ 2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75">
                  <a:moveTo>
                    <a:pt x="8" y="22"/>
                  </a:moveTo>
                  <a:cubicBezTo>
                    <a:pt x="17" y="6"/>
                    <a:pt x="36" y="0"/>
                    <a:pt x="52" y="9"/>
                  </a:cubicBezTo>
                  <a:cubicBezTo>
                    <a:pt x="68" y="17"/>
                    <a:pt x="75" y="37"/>
                    <a:pt x="66" y="53"/>
                  </a:cubicBezTo>
                  <a:cubicBezTo>
                    <a:pt x="58" y="69"/>
                    <a:pt x="38" y="75"/>
                    <a:pt x="22" y="67"/>
                  </a:cubicBezTo>
                  <a:cubicBezTo>
                    <a:pt x="6" y="58"/>
                    <a:pt x="0" y="38"/>
                    <a:pt x="8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47" name="Freeform 42">
              <a:extLst>
                <a:ext uri="{FF2B5EF4-FFF2-40B4-BE49-F238E27FC236}">
                  <a16:creationId xmlns:a16="http://schemas.microsoft.com/office/drawing/2014/main" id="{49EAC21C-611B-440B-AE0C-90FB0861C29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216" y="4046"/>
              <a:ext cx="129" cy="128"/>
            </a:xfrm>
            <a:custGeom>
              <a:avLst/>
              <a:gdLst>
                <a:gd name="T0" fmla="*/ 79 w 112"/>
                <a:gd name="T1" fmla="*/ 12 h 111"/>
                <a:gd name="T2" fmla="*/ 99 w 112"/>
                <a:gd name="T3" fmla="*/ 78 h 111"/>
                <a:gd name="T4" fmla="*/ 33 w 112"/>
                <a:gd name="T5" fmla="*/ 99 h 111"/>
                <a:gd name="T6" fmla="*/ 13 w 112"/>
                <a:gd name="T7" fmla="*/ 33 h 111"/>
                <a:gd name="T8" fmla="*/ 79 w 112"/>
                <a:gd name="T9" fmla="*/ 12 h 111"/>
                <a:gd name="T10" fmla="*/ 34 w 112"/>
                <a:gd name="T11" fmla="*/ 97 h 111"/>
                <a:gd name="T12" fmla="*/ 98 w 112"/>
                <a:gd name="T13" fmla="*/ 77 h 111"/>
                <a:gd name="T14" fmla="*/ 78 w 112"/>
                <a:gd name="T15" fmla="*/ 14 h 111"/>
                <a:gd name="T16" fmla="*/ 15 w 112"/>
                <a:gd name="T17" fmla="*/ 34 h 111"/>
                <a:gd name="T18" fmla="*/ 34 w 112"/>
                <a:gd name="T19" fmla="*/ 97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2" h="111">
                  <a:moveTo>
                    <a:pt x="79" y="12"/>
                  </a:moveTo>
                  <a:cubicBezTo>
                    <a:pt x="103" y="25"/>
                    <a:pt x="112" y="55"/>
                    <a:pt x="99" y="78"/>
                  </a:cubicBezTo>
                  <a:cubicBezTo>
                    <a:pt x="87" y="102"/>
                    <a:pt x="57" y="111"/>
                    <a:pt x="33" y="99"/>
                  </a:cubicBezTo>
                  <a:cubicBezTo>
                    <a:pt x="10" y="86"/>
                    <a:pt x="0" y="57"/>
                    <a:pt x="13" y="33"/>
                  </a:cubicBezTo>
                  <a:cubicBezTo>
                    <a:pt x="26" y="9"/>
                    <a:pt x="55" y="0"/>
                    <a:pt x="79" y="12"/>
                  </a:cubicBezTo>
                  <a:close/>
                  <a:moveTo>
                    <a:pt x="34" y="97"/>
                  </a:moveTo>
                  <a:cubicBezTo>
                    <a:pt x="57" y="109"/>
                    <a:pt x="86" y="100"/>
                    <a:pt x="98" y="77"/>
                  </a:cubicBezTo>
                  <a:cubicBezTo>
                    <a:pt x="110" y="55"/>
                    <a:pt x="101" y="26"/>
                    <a:pt x="78" y="14"/>
                  </a:cubicBezTo>
                  <a:cubicBezTo>
                    <a:pt x="55" y="2"/>
                    <a:pt x="27" y="11"/>
                    <a:pt x="15" y="34"/>
                  </a:cubicBezTo>
                  <a:cubicBezTo>
                    <a:pt x="3" y="57"/>
                    <a:pt x="12" y="85"/>
                    <a:pt x="34" y="9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48" name="Freeform 43">
              <a:extLst>
                <a:ext uri="{FF2B5EF4-FFF2-40B4-BE49-F238E27FC236}">
                  <a16:creationId xmlns:a16="http://schemas.microsoft.com/office/drawing/2014/main" id="{B435349B-6435-4AB1-8211-04369EFBD011}"/>
                </a:ext>
              </a:extLst>
            </p:cNvPr>
            <p:cNvSpPr>
              <a:spLocks/>
            </p:cNvSpPr>
            <p:nvPr/>
          </p:nvSpPr>
          <p:spPr bwMode="auto">
            <a:xfrm>
              <a:off x="5936" y="4185"/>
              <a:ext cx="87" cy="85"/>
            </a:xfrm>
            <a:custGeom>
              <a:avLst/>
              <a:gdLst>
                <a:gd name="T0" fmla="*/ 9 w 75"/>
                <a:gd name="T1" fmla="*/ 22 h 74"/>
                <a:gd name="T2" fmla="*/ 53 w 75"/>
                <a:gd name="T3" fmla="*/ 8 h 74"/>
                <a:gd name="T4" fmla="*/ 67 w 75"/>
                <a:gd name="T5" fmla="*/ 52 h 74"/>
                <a:gd name="T6" fmla="*/ 22 w 75"/>
                <a:gd name="T7" fmla="*/ 66 h 74"/>
                <a:gd name="T8" fmla="*/ 9 w 75"/>
                <a:gd name="T9" fmla="*/ 22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74">
                  <a:moveTo>
                    <a:pt x="9" y="22"/>
                  </a:moveTo>
                  <a:cubicBezTo>
                    <a:pt x="17" y="6"/>
                    <a:pt x="37" y="0"/>
                    <a:pt x="53" y="8"/>
                  </a:cubicBezTo>
                  <a:cubicBezTo>
                    <a:pt x="69" y="16"/>
                    <a:pt x="75" y="36"/>
                    <a:pt x="67" y="52"/>
                  </a:cubicBezTo>
                  <a:cubicBezTo>
                    <a:pt x="58" y="68"/>
                    <a:pt x="38" y="74"/>
                    <a:pt x="22" y="66"/>
                  </a:cubicBezTo>
                  <a:cubicBezTo>
                    <a:pt x="6" y="58"/>
                    <a:pt x="0" y="38"/>
                    <a:pt x="9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49" name="Freeform 44">
              <a:extLst>
                <a:ext uri="{FF2B5EF4-FFF2-40B4-BE49-F238E27FC236}">
                  <a16:creationId xmlns:a16="http://schemas.microsoft.com/office/drawing/2014/main" id="{615B9E8D-F8BA-4262-99C2-2A40ABF6DE0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915" y="4163"/>
              <a:ext cx="128" cy="129"/>
            </a:xfrm>
            <a:custGeom>
              <a:avLst/>
              <a:gdLst>
                <a:gd name="T0" fmla="*/ 78 w 111"/>
                <a:gd name="T1" fmla="*/ 13 h 112"/>
                <a:gd name="T2" fmla="*/ 99 w 111"/>
                <a:gd name="T3" fmla="*/ 79 h 112"/>
                <a:gd name="T4" fmla="*/ 33 w 111"/>
                <a:gd name="T5" fmla="*/ 99 h 112"/>
                <a:gd name="T6" fmla="*/ 12 w 111"/>
                <a:gd name="T7" fmla="*/ 33 h 112"/>
                <a:gd name="T8" fmla="*/ 78 w 111"/>
                <a:gd name="T9" fmla="*/ 13 h 112"/>
                <a:gd name="T10" fmla="*/ 34 w 111"/>
                <a:gd name="T11" fmla="*/ 97 h 112"/>
                <a:gd name="T12" fmla="*/ 97 w 111"/>
                <a:gd name="T13" fmla="*/ 78 h 112"/>
                <a:gd name="T14" fmla="*/ 77 w 111"/>
                <a:gd name="T15" fmla="*/ 15 h 112"/>
                <a:gd name="T16" fmla="*/ 14 w 111"/>
                <a:gd name="T17" fmla="*/ 34 h 112"/>
                <a:gd name="T18" fmla="*/ 34 w 111"/>
                <a:gd name="T19" fmla="*/ 97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1" h="112">
                  <a:moveTo>
                    <a:pt x="78" y="13"/>
                  </a:moveTo>
                  <a:cubicBezTo>
                    <a:pt x="102" y="25"/>
                    <a:pt x="111" y="55"/>
                    <a:pt x="99" y="79"/>
                  </a:cubicBezTo>
                  <a:cubicBezTo>
                    <a:pt x="86" y="103"/>
                    <a:pt x="57" y="112"/>
                    <a:pt x="33" y="99"/>
                  </a:cubicBezTo>
                  <a:cubicBezTo>
                    <a:pt x="9" y="87"/>
                    <a:pt x="0" y="57"/>
                    <a:pt x="12" y="33"/>
                  </a:cubicBezTo>
                  <a:cubicBezTo>
                    <a:pt x="25" y="9"/>
                    <a:pt x="55" y="0"/>
                    <a:pt x="78" y="13"/>
                  </a:cubicBezTo>
                  <a:close/>
                  <a:moveTo>
                    <a:pt x="34" y="97"/>
                  </a:moveTo>
                  <a:cubicBezTo>
                    <a:pt x="57" y="109"/>
                    <a:pt x="85" y="101"/>
                    <a:pt x="97" y="78"/>
                  </a:cubicBezTo>
                  <a:cubicBezTo>
                    <a:pt x="109" y="55"/>
                    <a:pt x="100" y="27"/>
                    <a:pt x="77" y="15"/>
                  </a:cubicBezTo>
                  <a:cubicBezTo>
                    <a:pt x="55" y="3"/>
                    <a:pt x="26" y="11"/>
                    <a:pt x="14" y="34"/>
                  </a:cubicBezTo>
                  <a:cubicBezTo>
                    <a:pt x="2" y="57"/>
                    <a:pt x="11" y="85"/>
                    <a:pt x="34" y="9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50" name="Freeform 45">
              <a:extLst>
                <a:ext uri="{FF2B5EF4-FFF2-40B4-BE49-F238E27FC236}">
                  <a16:creationId xmlns:a16="http://schemas.microsoft.com/office/drawing/2014/main" id="{2934BA90-3DED-4702-8093-29C3A7C59195}"/>
                </a:ext>
              </a:extLst>
            </p:cNvPr>
            <p:cNvSpPr>
              <a:spLocks/>
            </p:cNvSpPr>
            <p:nvPr/>
          </p:nvSpPr>
          <p:spPr bwMode="auto">
            <a:xfrm>
              <a:off x="6973" y="4126"/>
              <a:ext cx="86" cy="86"/>
            </a:xfrm>
            <a:custGeom>
              <a:avLst/>
              <a:gdLst>
                <a:gd name="T0" fmla="*/ 9 w 75"/>
                <a:gd name="T1" fmla="*/ 23 h 75"/>
                <a:gd name="T2" fmla="*/ 53 w 75"/>
                <a:gd name="T3" fmla="*/ 9 h 75"/>
                <a:gd name="T4" fmla="*/ 67 w 75"/>
                <a:gd name="T5" fmla="*/ 53 h 75"/>
                <a:gd name="T6" fmla="*/ 23 w 75"/>
                <a:gd name="T7" fmla="*/ 67 h 75"/>
                <a:gd name="T8" fmla="*/ 9 w 75"/>
                <a:gd name="T9" fmla="*/ 23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75">
                  <a:moveTo>
                    <a:pt x="9" y="23"/>
                  </a:moveTo>
                  <a:cubicBezTo>
                    <a:pt x="17" y="7"/>
                    <a:pt x="37" y="0"/>
                    <a:pt x="53" y="9"/>
                  </a:cubicBezTo>
                  <a:cubicBezTo>
                    <a:pt x="69" y="17"/>
                    <a:pt x="75" y="37"/>
                    <a:pt x="67" y="53"/>
                  </a:cubicBezTo>
                  <a:cubicBezTo>
                    <a:pt x="58" y="69"/>
                    <a:pt x="39" y="75"/>
                    <a:pt x="23" y="67"/>
                  </a:cubicBezTo>
                  <a:cubicBezTo>
                    <a:pt x="7" y="58"/>
                    <a:pt x="0" y="39"/>
                    <a:pt x="9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51" name="Freeform 46">
              <a:extLst>
                <a:ext uri="{FF2B5EF4-FFF2-40B4-BE49-F238E27FC236}">
                  <a16:creationId xmlns:a16="http://schemas.microsoft.com/office/drawing/2014/main" id="{B4CBA7E6-778B-4C49-9E22-2D5F29FB00B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952" y="4105"/>
              <a:ext cx="129" cy="129"/>
            </a:xfrm>
            <a:custGeom>
              <a:avLst/>
              <a:gdLst>
                <a:gd name="T0" fmla="*/ 79 w 112"/>
                <a:gd name="T1" fmla="*/ 13 h 112"/>
                <a:gd name="T2" fmla="*/ 99 w 112"/>
                <a:gd name="T3" fmla="*/ 79 h 112"/>
                <a:gd name="T4" fmla="*/ 33 w 112"/>
                <a:gd name="T5" fmla="*/ 99 h 112"/>
                <a:gd name="T6" fmla="*/ 13 w 112"/>
                <a:gd name="T7" fmla="*/ 33 h 112"/>
                <a:gd name="T8" fmla="*/ 79 w 112"/>
                <a:gd name="T9" fmla="*/ 13 h 112"/>
                <a:gd name="T10" fmla="*/ 34 w 112"/>
                <a:gd name="T11" fmla="*/ 97 h 112"/>
                <a:gd name="T12" fmla="*/ 97 w 112"/>
                <a:gd name="T13" fmla="*/ 78 h 112"/>
                <a:gd name="T14" fmla="*/ 78 w 112"/>
                <a:gd name="T15" fmla="*/ 15 h 112"/>
                <a:gd name="T16" fmla="*/ 15 w 112"/>
                <a:gd name="T17" fmla="*/ 34 h 112"/>
                <a:gd name="T18" fmla="*/ 34 w 112"/>
                <a:gd name="T19" fmla="*/ 97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2" h="112">
                  <a:moveTo>
                    <a:pt x="79" y="13"/>
                  </a:moveTo>
                  <a:cubicBezTo>
                    <a:pt x="102" y="25"/>
                    <a:pt x="112" y="55"/>
                    <a:pt x="99" y="79"/>
                  </a:cubicBezTo>
                  <a:cubicBezTo>
                    <a:pt x="87" y="102"/>
                    <a:pt x="57" y="112"/>
                    <a:pt x="33" y="99"/>
                  </a:cubicBezTo>
                  <a:cubicBezTo>
                    <a:pt x="9" y="87"/>
                    <a:pt x="0" y="57"/>
                    <a:pt x="13" y="33"/>
                  </a:cubicBezTo>
                  <a:cubicBezTo>
                    <a:pt x="25" y="9"/>
                    <a:pt x="55" y="0"/>
                    <a:pt x="79" y="13"/>
                  </a:cubicBezTo>
                  <a:close/>
                  <a:moveTo>
                    <a:pt x="34" y="97"/>
                  </a:moveTo>
                  <a:cubicBezTo>
                    <a:pt x="57" y="109"/>
                    <a:pt x="85" y="100"/>
                    <a:pt x="97" y="78"/>
                  </a:cubicBezTo>
                  <a:cubicBezTo>
                    <a:pt x="109" y="55"/>
                    <a:pt x="100" y="27"/>
                    <a:pt x="78" y="15"/>
                  </a:cubicBezTo>
                  <a:cubicBezTo>
                    <a:pt x="55" y="3"/>
                    <a:pt x="27" y="11"/>
                    <a:pt x="15" y="34"/>
                  </a:cubicBezTo>
                  <a:cubicBezTo>
                    <a:pt x="3" y="57"/>
                    <a:pt x="11" y="85"/>
                    <a:pt x="34" y="9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52" name="Freeform 47">
              <a:extLst>
                <a:ext uri="{FF2B5EF4-FFF2-40B4-BE49-F238E27FC236}">
                  <a16:creationId xmlns:a16="http://schemas.microsoft.com/office/drawing/2014/main" id="{906EEEE9-1BC8-4B47-96D2-E00B23E5213C}"/>
                </a:ext>
              </a:extLst>
            </p:cNvPr>
            <p:cNvSpPr>
              <a:spLocks/>
            </p:cNvSpPr>
            <p:nvPr/>
          </p:nvSpPr>
          <p:spPr bwMode="auto">
            <a:xfrm>
              <a:off x="6780" y="5022"/>
              <a:ext cx="87" cy="87"/>
            </a:xfrm>
            <a:custGeom>
              <a:avLst/>
              <a:gdLst>
                <a:gd name="T0" fmla="*/ 9 w 75"/>
                <a:gd name="T1" fmla="*/ 22 h 75"/>
                <a:gd name="T2" fmla="*/ 53 w 75"/>
                <a:gd name="T3" fmla="*/ 9 h 75"/>
                <a:gd name="T4" fmla="*/ 67 w 75"/>
                <a:gd name="T5" fmla="*/ 53 h 75"/>
                <a:gd name="T6" fmla="*/ 22 w 75"/>
                <a:gd name="T7" fmla="*/ 67 h 75"/>
                <a:gd name="T8" fmla="*/ 9 w 75"/>
                <a:gd name="T9" fmla="*/ 2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75">
                  <a:moveTo>
                    <a:pt x="9" y="22"/>
                  </a:moveTo>
                  <a:cubicBezTo>
                    <a:pt x="17" y="6"/>
                    <a:pt x="37" y="0"/>
                    <a:pt x="53" y="9"/>
                  </a:cubicBezTo>
                  <a:cubicBezTo>
                    <a:pt x="69" y="17"/>
                    <a:pt x="75" y="37"/>
                    <a:pt x="67" y="53"/>
                  </a:cubicBezTo>
                  <a:cubicBezTo>
                    <a:pt x="58" y="69"/>
                    <a:pt x="38" y="75"/>
                    <a:pt x="22" y="67"/>
                  </a:cubicBezTo>
                  <a:cubicBezTo>
                    <a:pt x="6" y="58"/>
                    <a:pt x="0" y="38"/>
                    <a:pt x="9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53" name="Freeform 48">
              <a:extLst>
                <a:ext uri="{FF2B5EF4-FFF2-40B4-BE49-F238E27FC236}">
                  <a16:creationId xmlns:a16="http://schemas.microsoft.com/office/drawing/2014/main" id="{8308BCA6-2D68-417C-B30E-58670BCCB97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759" y="5001"/>
              <a:ext cx="128" cy="128"/>
            </a:xfrm>
            <a:custGeom>
              <a:avLst/>
              <a:gdLst>
                <a:gd name="T0" fmla="*/ 78 w 111"/>
                <a:gd name="T1" fmla="*/ 13 h 111"/>
                <a:gd name="T2" fmla="*/ 99 w 111"/>
                <a:gd name="T3" fmla="*/ 78 h 111"/>
                <a:gd name="T4" fmla="*/ 33 w 111"/>
                <a:gd name="T5" fmla="*/ 99 h 111"/>
                <a:gd name="T6" fmla="*/ 12 w 111"/>
                <a:gd name="T7" fmla="*/ 33 h 111"/>
                <a:gd name="T8" fmla="*/ 78 w 111"/>
                <a:gd name="T9" fmla="*/ 13 h 111"/>
                <a:gd name="T10" fmla="*/ 34 w 111"/>
                <a:gd name="T11" fmla="*/ 97 h 111"/>
                <a:gd name="T12" fmla="*/ 97 w 111"/>
                <a:gd name="T13" fmla="*/ 77 h 111"/>
                <a:gd name="T14" fmla="*/ 77 w 111"/>
                <a:gd name="T15" fmla="*/ 14 h 111"/>
                <a:gd name="T16" fmla="*/ 14 w 111"/>
                <a:gd name="T17" fmla="*/ 34 h 111"/>
                <a:gd name="T18" fmla="*/ 34 w 111"/>
                <a:gd name="T19" fmla="*/ 97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1" h="111">
                  <a:moveTo>
                    <a:pt x="78" y="13"/>
                  </a:moveTo>
                  <a:cubicBezTo>
                    <a:pt x="102" y="25"/>
                    <a:pt x="111" y="55"/>
                    <a:pt x="99" y="78"/>
                  </a:cubicBezTo>
                  <a:cubicBezTo>
                    <a:pt x="86" y="102"/>
                    <a:pt x="57" y="111"/>
                    <a:pt x="33" y="99"/>
                  </a:cubicBezTo>
                  <a:cubicBezTo>
                    <a:pt x="9" y="86"/>
                    <a:pt x="0" y="57"/>
                    <a:pt x="12" y="33"/>
                  </a:cubicBezTo>
                  <a:cubicBezTo>
                    <a:pt x="25" y="9"/>
                    <a:pt x="54" y="0"/>
                    <a:pt x="78" y="13"/>
                  </a:cubicBezTo>
                  <a:close/>
                  <a:moveTo>
                    <a:pt x="34" y="97"/>
                  </a:moveTo>
                  <a:cubicBezTo>
                    <a:pt x="57" y="109"/>
                    <a:pt x="85" y="100"/>
                    <a:pt x="97" y="77"/>
                  </a:cubicBezTo>
                  <a:cubicBezTo>
                    <a:pt x="109" y="55"/>
                    <a:pt x="100" y="26"/>
                    <a:pt x="77" y="14"/>
                  </a:cubicBezTo>
                  <a:cubicBezTo>
                    <a:pt x="55" y="2"/>
                    <a:pt x="26" y="11"/>
                    <a:pt x="14" y="34"/>
                  </a:cubicBezTo>
                  <a:cubicBezTo>
                    <a:pt x="2" y="57"/>
                    <a:pt x="11" y="85"/>
                    <a:pt x="34" y="9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54" name="Freeform 49">
              <a:extLst>
                <a:ext uri="{FF2B5EF4-FFF2-40B4-BE49-F238E27FC236}">
                  <a16:creationId xmlns:a16="http://schemas.microsoft.com/office/drawing/2014/main" id="{AD29192C-2145-4C0C-999B-2151991C4FA1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9" y="3954"/>
              <a:ext cx="87" cy="87"/>
            </a:xfrm>
            <a:custGeom>
              <a:avLst/>
              <a:gdLst>
                <a:gd name="T0" fmla="*/ 9 w 75"/>
                <a:gd name="T1" fmla="*/ 22 h 75"/>
                <a:gd name="T2" fmla="*/ 53 w 75"/>
                <a:gd name="T3" fmla="*/ 9 h 75"/>
                <a:gd name="T4" fmla="*/ 67 w 75"/>
                <a:gd name="T5" fmla="*/ 53 h 75"/>
                <a:gd name="T6" fmla="*/ 23 w 75"/>
                <a:gd name="T7" fmla="*/ 67 h 75"/>
                <a:gd name="T8" fmla="*/ 9 w 75"/>
                <a:gd name="T9" fmla="*/ 2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75">
                  <a:moveTo>
                    <a:pt x="9" y="22"/>
                  </a:moveTo>
                  <a:cubicBezTo>
                    <a:pt x="17" y="6"/>
                    <a:pt x="37" y="0"/>
                    <a:pt x="53" y="9"/>
                  </a:cubicBezTo>
                  <a:cubicBezTo>
                    <a:pt x="69" y="17"/>
                    <a:pt x="75" y="37"/>
                    <a:pt x="67" y="53"/>
                  </a:cubicBezTo>
                  <a:cubicBezTo>
                    <a:pt x="58" y="69"/>
                    <a:pt x="39" y="75"/>
                    <a:pt x="23" y="67"/>
                  </a:cubicBezTo>
                  <a:cubicBezTo>
                    <a:pt x="7" y="58"/>
                    <a:pt x="0" y="38"/>
                    <a:pt x="9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55" name="Freeform 50">
              <a:extLst>
                <a:ext uri="{FF2B5EF4-FFF2-40B4-BE49-F238E27FC236}">
                  <a16:creationId xmlns:a16="http://schemas.microsoft.com/office/drawing/2014/main" id="{4544EBEF-44C8-4A65-A213-DDD26BD7FC0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879" y="3933"/>
              <a:ext cx="129" cy="128"/>
            </a:xfrm>
            <a:custGeom>
              <a:avLst/>
              <a:gdLst>
                <a:gd name="T0" fmla="*/ 79 w 112"/>
                <a:gd name="T1" fmla="*/ 12 h 111"/>
                <a:gd name="T2" fmla="*/ 99 w 112"/>
                <a:gd name="T3" fmla="*/ 78 h 111"/>
                <a:gd name="T4" fmla="*/ 33 w 112"/>
                <a:gd name="T5" fmla="*/ 99 h 111"/>
                <a:gd name="T6" fmla="*/ 13 w 112"/>
                <a:gd name="T7" fmla="*/ 33 h 111"/>
                <a:gd name="T8" fmla="*/ 79 w 112"/>
                <a:gd name="T9" fmla="*/ 12 h 111"/>
                <a:gd name="T10" fmla="*/ 34 w 112"/>
                <a:gd name="T11" fmla="*/ 97 h 111"/>
                <a:gd name="T12" fmla="*/ 97 w 112"/>
                <a:gd name="T13" fmla="*/ 77 h 111"/>
                <a:gd name="T14" fmla="*/ 78 w 112"/>
                <a:gd name="T15" fmla="*/ 14 h 111"/>
                <a:gd name="T16" fmla="*/ 15 w 112"/>
                <a:gd name="T17" fmla="*/ 34 h 111"/>
                <a:gd name="T18" fmla="*/ 34 w 112"/>
                <a:gd name="T19" fmla="*/ 97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2" h="111">
                  <a:moveTo>
                    <a:pt x="79" y="12"/>
                  </a:moveTo>
                  <a:cubicBezTo>
                    <a:pt x="102" y="25"/>
                    <a:pt x="112" y="55"/>
                    <a:pt x="99" y="78"/>
                  </a:cubicBezTo>
                  <a:cubicBezTo>
                    <a:pt x="86" y="102"/>
                    <a:pt x="57" y="111"/>
                    <a:pt x="33" y="99"/>
                  </a:cubicBezTo>
                  <a:cubicBezTo>
                    <a:pt x="9" y="86"/>
                    <a:pt x="0" y="57"/>
                    <a:pt x="13" y="33"/>
                  </a:cubicBezTo>
                  <a:cubicBezTo>
                    <a:pt x="25" y="9"/>
                    <a:pt x="55" y="0"/>
                    <a:pt x="79" y="12"/>
                  </a:cubicBezTo>
                  <a:close/>
                  <a:moveTo>
                    <a:pt x="34" y="97"/>
                  </a:moveTo>
                  <a:cubicBezTo>
                    <a:pt x="57" y="109"/>
                    <a:pt x="85" y="100"/>
                    <a:pt x="97" y="77"/>
                  </a:cubicBezTo>
                  <a:cubicBezTo>
                    <a:pt x="109" y="55"/>
                    <a:pt x="100" y="26"/>
                    <a:pt x="78" y="14"/>
                  </a:cubicBezTo>
                  <a:cubicBezTo>
                    <a:pt x="55" y="2"/>
                    <a:pt x="27" y="11"/>
                    <a:pt x="15" y="34"/>
                  </a:cubicBezTo>
                  <a:cubicBezTo>
                    <a:pt x="3" y="57"/>
                    <a:pt x="11" y="85"/>
                    <a:pt x="34" y="9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56" name="Freeform 51">
              <a:extLst>
                <a:ext uri="{FF2B5EF4-FFF2-40B4-BE49-F238E27FC236}">
                  <a16:creationId xmlns:a16="http://schemas.microsoft.com/office/drawing/2014/main" id="{E171B7AF-B62F-42F3-911F-1E08F8528E7C}"/>
                </a:ext>
              </a:extLst>
            </p:cNvPr>
            <p:cNvSpPr>
              <a:spLocks/>
            </p:cNvSpPr>
            <p:nvPr/>
          </p:nvSpPr>
          <p:spPr bwMode="auto">
            <a:xfrm>
              <a:off x="6333" y="5603"/>
              <a:ext cx="85" cy="85"/>
            </a:xfrm>
            <a:custGeom>
              <a:avLst/>
              <a:gdLst>
                <a:gd name="T0" fmla="*/ 8 w 74"/>
                <a:gd name="T1" fmla="*/ 22 h 74"/>
                <a:gd name="T2" fmla="*/ 52 w 74"/>
                <a:gd name="T3" fmla="*/ 8 h 74"/>
                <a:gd name="T4" fmla="*/ 66 w 74"/>
                <a:gd name="T5" fmla="*/ 52 h 74"/>
                <a:gd name="T6" fmla="*/ 22 w 74"/>
                <a:gd name="T7" fmla="*/ 66 h 74"/>
                <a:gd name="T8" fmla="*/ 8 w 74"/>
                <a:gd name="T9" fmla="*/ 22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4" h="74">
                  <a:moveTo>
                    <a:pt x="8" y="22"/>
                  </a:moveTo>
                  <a:cubicBezTo>
                    <a:pt x="16" y="6"/>
                    <a:pt x="36" y="0"/>
                    <a:pt x="52" y="8"/>
                  </a:cubicBezTo>
                  <a:cubicBezTo>
                    <a:pt x="68" y="16"/>
                    <a:pt x="74" y="36"/>
                    <a:pt x="66" y="52"/>
                  </a:cubicBezTo>
                  <a:cubicBezTo>
                    <a:pt x="58" y="68"/>
                    <a:pt x="38" y="74"/>
                    <a:pt x="22" y="66"/>
                  </a:cubicBezTo>
                  <a:cubicBezTo>
                    <a:pt x="6" y="58"/>
                    <a:pt x="0" y="38"/>
                    <a:pt x="8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57" name="Freeform 52">
              <a:extLst>
                <a:ext uri="{FF2B5EF4-FFF2-40B4-BE49-F238E27FC236}">
                  <a16:creationId xmlns:a16="http://schemas.microsoft.com/office/drawing/2014/main" id="{45FE1FFC-B644-4309-A24F-59AA25DF827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311" y="5581"/>
              <a:ext cx="129" cy="129"/>
            </a:xfrm>
            <a:custGeom>
              <a:avLst/>
              <a:gdLst>
                <a:gd name="T0" fmla="*/ 79 w 112"/>
                <a:gd name="T1" fmla="*/ 13 h 112"/>
                <a:gd name="T2" fmla="*/ 99 w 112"/>
                <a:gd name="T3" fmla="*/ 79 h 112"/>
                <a:gd name="T4" fmla="*/ 33 w 112"/>
                <a:gd name="T5" fmla="*/ 99 h 112"/>
                <a:gd name="T6" fmla="*/ 13 w 112"/>
                <a:gd name="T7" fmla="*/ 33 h 112"/>
                <a:gd name="T8" fmla="*/ 79 w 112"/>
                <a:gd name="T9" fmla="*/ 13 h 112"/>
                <a:gd name="T10" fmla="*/ 34 w 112"/>
                <a:gd name="T11" fmla="*/ 97 h 112"/>
                <a:gd name="T12" fmla="*/ 97 w 112"/>
                <a:gd name="T13" fmla="*/ 78 h 112"/>
                <a:gd name="T14" fmla="*/ 78 w 112"/>
                <a:gd name="T15" fmla="*/ 15 h 112"/>
                <a:gd name="T16" fmla="*/ 15 w 112"/>
                <a:gd name="T17" fmla="*/ 34 h 112"/>
                <a:gd name="T18" fmla="*/ 34 w 112"/>
                <a:gd name="T19" fmla="*/ 97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2" h="112">
                  <a:moveTo>
                    <a:pt x="79" y="13"/>
                  </a:moveTo>
                  <a:cubicBezTo>
                    <a:pt x="103" y="25"/>
                    <a:pt x="112" y="55"/>
                    <a:pt x="99" y="79"/>
                  </a:cubicBezTo>
                  <a:cubicBezTo>
                    <a:pt x="87" y="103"/>
                    <a:pt x="57" y="112"/>
                    <a:pt x="33" y="99"/>
                  </a:cubicBezTo>
                  <a:cubicBezTo>
                    <a:pt x="9" y="87"/>
                    <a:pt x="0" y="57"/>
                    <a:pt x="13" y="33"/>
                  </a:cubicBezTo>
                  <a:cubicBezTo>
                    <a:pt x="25" y="9"/>
                    <a:pt x="55" y="0"/>
                    <a:pt x="79" y="13"/>
                  </a:cubicBezTo>
                  <a:close/>
                  <a:moveTo>
                    <a:pt x="34" y="97"/>
                  </a:moveTo>
                  <a:cubicBezTo>
                    <a:pt x="57" y="109"/>
                    <a:pt x="85" y="101"/>
                    <a:pt x="97" y="78"/>
                  </a:cubicBezTo>
                  <a:cubicBezTo>
                    <a:pt x="109" y="55"/>
                    <a:pt x="101" y="27"/>
                    <a:pt x="78" y="15"/>
                  </a:cubicBezTo>
                  <a:cubicBezTo>
                    <a:pt x="55" y="3"/>
                    <a:pt x="27" y="11"/>
                    <a:pt x="15" y="34"/>
                  </a:cubicBezTo>
                  <a:cubicBezTo>
                    <a:pt x="3" y="57"/>
                    <a:pt x="11" y="85"/>
                    <a:pt x="34" y="9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58" name="Freeform 53">
              <a:extLst>
                <a:ext uri="{FF2B5EF4-FFF2-40B4-BE49-F238E27FC236}">
                  <a16:creationId xmlns:a16="http://schemas.microsoft.com/office/drawing/2014/main" id="{35CA2CB2-1849-406C-B521-1CE073E92811}"/>
                </a:ext>
              </a:extLst>
            </p:cNvPr>
            <p:cNvSpPr>
              <a:spLocks/>
            </p:cNvSpPr>
            <p:nvPr/>
          </p:nvSpPr>
          <p:spPr bwMode="auto">
            <a:xfrm>
              <a:off x="5990" y="4725"/>
              <a:ext cx="127" cy="127"/>
            </a:xfrm>
            <a:custGeom>
              <a:avLst/>
              <a:gdLst>
                <a:gd name="T0" fmla="*/ 13 w 110"/>
                <a:gd name="T1" fmla="*/ 33 h 110"/>
                <a:gd name="T2" fmla="*/ 78 w 110"/>
                <a:gd name="T3" fmla="*/ 13 h 110"/>
                <a:gd name="T4" fmla="*/ 98 w 110"/>
                <a:gd name="T5" fmla="*/ 78 h 110"/>
                <a:gd name="T6" fmla="*/ 33 w 110"/>
                <a:gd name="T7" fmla="*/ 98 h 110"/>
                <a:gd name="T8" fmla="*/ 13 w 110"/>
                <a:gd name="T9" fmla="*/ 33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0" h="110">
                  <a:moveTo>
                    <a:pt x="13" y="33"/>
                  </a:moveTo>
                  <a:cubicBezTo>
                    <a:pt x="25" y="9"/>
                    <a:pt x="54" y="0"/>
                    <a:pt x="78" y="13"/>
                  </a:cubicBezTo>
                  <a:cubicBezTo>
                    <a:pt x="101" y="25"/>
                    <a:pt x="110" y="54"/>
                    <a:pt x="98" y="78"/>
                  </a:cubicBezTo>
                  <a:cubicBezTo>
                    <a:pt x="85" y="101"/>
                    <a:pt x="56" y="110"/>
                    <a:pt x="33" y="98"/>
                  </a:cubicBezTo>
                  <a:cubicBezTo>
                    <a:pt x="9" y="85"/>
                    <a:pt x="0" y="56"/>
                    <a:pt x="13" y="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59" name="Freeform 54">
              <a:extLst>
                <a:ext uri="{FF2B5EF4-FFF2-40B4-BE49-F238E27FC236}">
                  <a16:creationId xmlns:a16="http://schemas.microsoft.com/office/drawing/2014/main" id="{65490639-1A54-4064-8F89-1BE2674D981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960" y="4695"/>
              <a:ext cx="188" cy="188"/>
            </a:xfrm>
            <a:custGeom>
              <a:avLst/>
              <a:gdLst>
                <a:gd name="T0" fmla="*/ 115 w 163"/>
                <a:gd name="T1" fmla="*/ 18 h 163"/>
                <a:gd name="T2" fmla="*/ 144 w 163"/>
                <a:gd name="T3" fmla="*/ 115 h 163"/>
                <a:gd name="T4" fmla="*/ 48 w 163"/>
                <a:gd name="T5" fmla="*/ 144 h 163"/>
                <a:gd name="T6" fmla="*/ 18 w 163"/>
                <a:gd name="T7" fmla="*/ 48 h 163"/>
                <a:gd name="T8" fmla="*/ 115 w 163"/>
                <a:gd name="T9" fmla="*/ 18 h 163"/>
                <a:gd name="T10" fmla="*/ 49 w 163"/>
                <a:gd name="T11" fmla="*/ 142 h 163"/>
                <a:gd name="T12" fmla="*/ 142 w 163"/>
                <a:gd name="T13" fmla="*/ 113 h 163"/>
                <a:gd name="T14" fmla="*/ 113 w 163"/>
                <a:gd name="T15" fmla="*/ 21 h 163"/>
                <a:gd name="T16" fmla="*/ 21 w 163"/>
                <a:gd name="T17" fmla="*/ 49 h 163"/>
                <a:gd name="T18" fmla="*/ 49 w 163"/>
                <a:gd name="T19" fmla="*/ 142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3" h="163">
                  <a:moveTo>
                    <a:pt x="115" y="18"/>
                  </a:moveTo>
                  <a:cubicBezTo>
                    <a:pt x="149" y="36"/>
                    <a:pt x="163" y="80"/>
                    <a:pt x="144" y="115"/>
                  </a:cubicBezTo>
                  <a:cubicBezTo>
                    <a:pt x="126" y="149"/>
                    <a:pt x="83" y="163"/>
                    <a:pt x="48" y="144"/>
                  </a:cubicBezTo>
                  <a:cubicBezTo>
                    <a:pt x="13" y="126"/>
                    <a:pt x="0" y="83"/>
                    <a:pt x="18" y="48"/>
                  </a:cubicBezTo>
                  <a:cubicBezTo>
                    <a:pt x="36" y="13"/>
                    <a:pt x="80" y="0"/>
                    <a:pt x="115" y="18"/>
                  </a:cubicBezTo>
                  <a:close/>
                  <a:moveTo>
                    <a:pt x="49" y="142"/>
                  </a:moveTo>
                  <a:cubicBezTo>
                    <a:pt x="83" y="159"/>
                    <a:pt x="124" y="146"/>
                    <a:pt x="142" y="113"/>
                  </a:cubicBezTo>
                  <a:cubicBezTo>
                    <a:pt x="159" y="80"/>
                    <a:pt x="147" y="38"/>
                    <a:pt x="113" y="21"/>
                  </a:cubicBezTo>
                  <a:cubicBezTo>
                    <a:pt x="80" y="3"/>
                    <a:pt x="38" y="16"/>
                    <a:pt x="21" y="49"/>
                  </a:cubicBezTo>
                  <a:cubicBezTo>
                    <a:pt x="3" y="83"/>
                    <a:pt x="16" y="124"/>
                    <a:pt x="49" y="14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60" name="Freeform 55">
              <a:extLst>
                <a:ext uri="{FF2B5EF4-FFF2-40B4-BE49-F238E27FC236}">
                  <a16:creationId xmlns:a16="http://schemas.microsoft.com/office/drawing/2014/main" id="{8202028B-B583-4717-84A4-8EEA80F2039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920" y="4655"/>
              <a:ext cx="269" cy="268"/>
            </a:xfrm>
            <a:custGeom>
              <a:avLst/>
              <a:gdLst>
                <a:gd name="T0" fmla="*/ 164 w 233"/>
                <a:gd name="T1" fmla="*/ 26 h 233"/>
                <a:gd name="T2" fmla="*/ 207 w 233"/>
                <a:gd name="T3" fmla="*/ 164 h 233"/>
                <a:gd name="T4" fmla="*/ 69 w 233"/>
                <a:gd name="T5" fmla="*/ 207 h 233"/>
                <a:gd name="T6" fmla="*/ 26 w 233"/>
                <a:gd name="T7" fmla="*/ 69 h 233"/>
                <a:gd name="T8" fmla="*/ 164 w 233"/>
                <a:gd name="T9" fmla="*/ 26 h 233"/>
                <a:gd name="T10" fmla="*/ 70 w 233"/>
                <a:gd name="T11" fmla="*/ 204 h 233"/>
                <a:gd name="T12" fmla="*/ 204 w 233"/>
                <a:gd name="T13" fmla="*/ 162 h 233"/>
                <a:gd name="T14" fmla="*/ 162 w 233"/>
                <a:gd name="T15" fmla="*/ 28 h 233"/>
                <a:gd name="T16" fmla="*/ 29 w 233"/>
                <a:gd name="T17" fmla="*/ 70 h 233"/>
                <a:gd name="T18" fmla="*/ 70 w 233"/>
                <a:gd name="T19" fmla="*/ 204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33" h="233">
                  <a:moveTo>
                    <a:pt x="164" y="26"/>
                  </a:moveTo>
                  <a:cubicBezTo>
                    <a:pt x="214" y="52"/>
                    <a:pt x="233" y="114"/>
                    <a:pt x="207" y="164"/>
                  </a:cubicBezTo>
                  <a:cubicBezTo>
                    <a:pt x="180" y="214"/>
                    <a:pt x="118" y="233"/>
                    <a:pt x="69" y="207"/>
                  </a:cubicBezTo>
                  <a:cubicBezTo>
                    <a:pt x="19" y="180"/>
                    <a:pt x="0" y="118"/>
                    <a:pt x="26" y="69"/>
                  </a:cubicBezTo>
                  <a:cubicBezTo>
                    <a:pt x="52" y="19"/>
                    <a:pt x="114" y="0"/>
                    <a:pt x="164" y="26"/>
                  </a:cubicBezTo>
                  <a:close/>
                  <a:moveTo>
                    <a:pt x="70" y="204"/>
                  </a:moveTo>
                  <a:cubicBezTo>
                    <a:pt x="118" y="229"/>
                    <a:pt x="178" y="211"/>
                    <a:pt x="204" y="162"/>
                  </a:cubicBezTo>
                  <a:cubicBezTo>
                    <a:pt x="229" y="114"/>
                    <a:pt x="211" y="54"/>
                    <a:pt x="162" y="28"/>
                  </a:cubicBezTo>
                  <a:cubicBezTo>
                    <a:pt x="114" y="3"/>
                    <a:pt x="54" y="22"/>
                    <a:pt x="29" y="70"/>
                  </a:cubicBezTo>
                  <a:cubicBezTo>
                    <a:pt x="3" y="118"/>
                    <a:pt x="22" y="178"/>
                    <a:pt x="70" y="20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61" name="Freeform 56">
              <a:extLst>
                <a:ext uri="{FF2B5EF4-FFF2-40B4-BE49-F238E27FC236}">
                  <a16:creationId xmlns:a16="http://schemas.microsoft.com/office/drawing/2014/main" id="{DAA30053-8E9D-42DD-8B7E-47AE457E36C0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7" y="4854"/>
              <a:ext cx="122" cy="122"/>
            </a:xfrm>
            <a:custGeom>
              <a:avLst/>
              <a:gdLst>
                <a:gd name="T0" fmla="*/ 12 w 106"/>
                <a:gd name="T1" fmla="*/ 31 h 106"/>
                <a:gd name="T2" fmla="*/ 74 w 106"/>
                <a:gd name="T3" fmla="*/ 12 h 106"/>
                <a:gd name="T4" fmla="*/ 94 w 106"/>
                <a:gd name="T5" fmla="*/ 74 h 106"/>
                <a:gd name="T6" fmla="*/ 31 w 106"/>
                <a:gd name="T7" fmla="*/ 94 h 106"/>
                <a:gd name="T8" fmla="*/ 12 w 106"/>
                <a:gd name="T9" fmla="*/ 31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6" h="106">
                  <a:moveTo>
                    <a:pt x="12" y="31"/>
                  </a:moveTo>
                  <a:cubicBezTo>
                    <a:pt x="24" y="8"/>
                    <a:pt x="52" y="0"/>
                    <a:pt x="74" y="12"/>
                  </a:cubicBezTo>
                  <a:cubicBezTo>
                    <a:pt x="97" y="24"/>
                    <a:pt x="106" y="52"/>
                    <a:pt x="94" y="74"/>
                  </a:cubicBezTo>
                  <a:cubicBezTo>
                    <a:pt x="82" y="97"/>
                    <a:pt x="54" y="106"/>
                    <a:pt x="31" y="94"/>
                  </a:cubicBezTo>
                  <a:cubicBezTo>
                    <a:pt x="8" y="82"/>
                    <a:pt x="0" y="54"/>
                    <a:pt x="12" y="3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62" name="Freeform 57">
              <a:extLst>
                <a:ext uri="{FF2B5EF4-FFF2-40B4-BE49-F238E27FC236}">
                  <a16:creationId xmlns:a16="http://schemas.microsoft.com/office/drawing/2014/main" id="{9197A6F7-B2EF-4B3B-9C56-CDC27DDD92D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237" y="4824"/>
              <a:ext cx="182" cy="181"/>
            </a:xfrm>
            <a:custGeom>
              <a:avLst/>
              <a:gdLst>
                <a:gd name="T0" fmla="*/ 111 w 158"/>
                <a:gd name="T1" fmla="*/ 18 h 157"/>
                <a:gd name="T2" fmla="*/ 140 w 158"/>
                <a:gd name="T3" fmla="*/ 111 h 157"/>
                <a:gd name="T4" fmla="*/ 47 w 158"/>
                <a:gd name="T5" fmla="*/ 140 h 157"/>
                <a:gd name="T6" fmla="*/ 18 w 158"/>
                <a:gd name="T7" fmla="*/ 47 h 157"/>
                <a:gd name="T8" fmla="*/ 111 w 158"/>
                <a:gd name="T9" fmla="*/ 18 h 157"/>
                <a:gd name="T10" fmla="*/ 48 w 158"/>
                <a:gd name="T11" fmla="*/ 137 h 157"/>
                <a:gd name="T12" fmla="*/ 137 w 158"/>
                <a:gd name="T13" fmla="*/ 109 h 157"/>
                <a:gd name="T14" fmla="*/ 109 w 158"/>
                <a:gd name="T15" fmla="*/ 20 h 157"/>
                <a:gd name="T16" fmla="*/ 20 w 158"/>
                <a:gd name="T17" fmla="*/ 48 h 157"/>
                <a:gd name="T18" fmla="*/ 48 w 158"/>
                <a:gd name="T19" fmla="*/ 137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8" h="157">
                  <a:moveTo>
                    <a:pt x="111" y="18"/>
                  </a:moveTo>
                  <a:cubicBezTo>
                    <a:pt x="145" y="35"/>
                    <a:pt x="158" y="77"/>
                    <a:pt x="140" y="111"/>
                  </a:cubicBezTo>
                  <a:cubicBezTo>
                    <a:pt x="122" y="145"/>
                    <a:pt x="80" y="157"/>
                    <a:pt x="47" y="140"/>
                  </a:cubicBezTo>
                  <a:cubicBezTo>
                    <a:pt x="13" y="122"/>
                    <a:pt x="0" y="80"/>
                    <a:pt x="18" y="47"/>
                  </a:cubicBezTo>
                  <a:cubicBezTo>
                    <a:pt x="35" y="13"/>
                    <a:pt x="77" y="0"/>
                    <a:pt x="111" y="18"/>
                  </a:cubicBezTo>
                  <a:close/>
                  <a:moveTo>
                    <a:pt x="48" y="137"/>
                  </a:moveTo>
                  <a:cubicBezTo>
                    <a:pt x="80" y="154"/>
                    <a:pt x="120" y="142"/>
                    <a:pt x="137" y="109"/>
                  </a:cubicBezTo>
                  <a:cubicBezTo>
                    <a:pt x="154" y="77"/>
                    <a:pt x="142" y="37"/>
                    <a:pt x="109" y="20"/>
                  </a:cubicBezTo>
                  <a:cubicBezTo>
                    <a:pt x="77" y="3"/>
                    <a:pt x="37" y="16"/>
                    <a:pt x="20" y="48"/>
                  </a:cubicBezTo>
                  <a:cubicBezTo>
                    <a:pt x="3" y="80"/>
                    <a:pt x="16" y="120"/>
                    <a:pt x="48" y="13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63" name="Freeform 58">
              <a:extLst>
                <a:ext uri="{FF2B5EF4-FFF2-40B4-BE49-F238E27FC236}">
                  <a16:creationId xmlns:a16="http://schemas.microsoft.com/office/drawing/2014/main" id="{DEBE9BF4-0B54-4E13-B3F6-6C161F0A694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198" y="4785"/>
              <a:ext cx="259" cy="259"/>
            </a:xfrm>
            <a:custGeom>
              <a:avLst/>
              <a:gdLst>
                <a:gd name="T0" fmla="*/ 159 w 225"/>
                <a:gd name="T1" fmla="*/ 25 h 225"/>
                <a:gd name="T2" fmla="*/ 200 w 225"/>
                <a:gd name="T3" fmla="*/ 159 h 225"/>
                <a:gd name="T4" fmla="*/ 67 w 225"/>
                <a:gd name="T5" fmla="*/ 200 h 225"/>
                <a:gd name="T6" fmla="*/ 25 w 225"/>
                <a:gd name="T7" fmla="*/ 67 h 225"/>
                <a:gd name="T8" fmla="*/ 159 w 225"/>
                <a:gd name="T9" fmla="*/ 25 h 225"/>
                <a:gd name="T10" fmla="*/ 68 w 225"/>
                <a:gd name="T11" fmla="*/ 197 h 225"/>
                <a:gd name="T12" fmla="*/ 197 w 225"/>
                <a:gd name="T13" fmla="*/ 157 h 225"/>
                <a:gd name="T14" fmla="*/ 157 w 225"/>
                <a:gd name="T15" fmla="*/ 28 h 225"/>
                <a:gd name="T16" fmla="*/ 28 w 225"/>
                <a:gd name="T17" fmla="*/ 68 h 225"/>
                <a:gd name="T18" fmla="*/ 68 w 225"/>
                <a:gd name="T19" fmla="*/ 197 h 2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5" h="225">
                  <a:moveTo>
                    <a:pt x="159" y="25"/>
                  </a:moveTo>
                  <a:cubicBezTo>
                    <a:pt x="207" y="51"/>
                    <a:pt x="225" y="111"/>
                    <a:pt x="200" y="159"/>
                  </a:cubicBezTo>
                  <a:cubicBezTo>
                    <a:pt x="175" y="207"/>
                    <a:pt x="115" y="225"/>
                    <a:pt x="67" y="200"/>
                  </a:cubicBezTo>
                  <a:cubicBezTo>
                    <a:pt x="19" y="175"/>
                    <a:pt x="0" y="115"/>
                    <a:pt x="25" y="67"/>
                  </a:cubicBezTo>
                  <a:cubicBezTo>
                    <a:pt x="51" y="19"/>
                    <a:pt x="111" y="0"/>
                    <a:pt x="159" y="25"/>
                  </a:cubicBezTo>
                  <a:close/>
                  <a:moveTo>
                    <a:pt x="68" y="197"/>
                  </a:moveTo>
                  <a:cubicBezTo>
                    <a:pt x="115" y="222"/>
                    <a:pt x="173" y="204"/>
                    <a:pt x="197" y="157"/>
                  </a:cubicBezTo>
                  <a:cubicBezTo>
                    <a:pt x="222" y="111"/>
                    <a:pt x="204" y="53"/>
                    <a:pt x="157" y="28"/>
                  </a:cubicBezTo>
                  <a:cubicBezTo>
                    <a:pt x="111" y="3"/>
                    <a:pt x="53" y="21"/>
                    <a:pt x="28" y="68"/>
                  </a:cubicBezTo>
                  <a:cubicBezTo>
                    <a:pt x="4" y="115"/>
                    <a:pt x="21" y="173"/>
                    <a:pt x="68" y="19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64" name="Freeform 59">
              <a:extLst>
                <a:ext uri="{FF2B5EF4-FFF2-40B4-BE49-F238E27FC236}">
                  <a16:creationId xmlns:a16="http://schemas.microsoft.com/office/drawing/2014/main" id="{0E2F5DFD-2F83-4D7C-BFEA-9E1BC6240C49}"/>
                </a:ext>
              </a:extLst>
            </p:cNvPr>
            <p:cNvSpPr>
              <a:spLocks/>
            </p:cNvSpPr>
            <p:nvPr/>
          </p:nvSpPr>
          <p:spPr bwMode="auto">
            <a:xfrm>
              <a:off x="6217" y="3431"/>
              <a:ext cx="119" cy="119"/>
            </a:xfrm>
            <a:custGeom>
              <a:avLst/>
              <a:gdLst>
                <a:gd name="T0" fmla="*/ 12 w 103"/>
                <a:gd name="T1" fmla="*/ 30 h 103"/>
                <a:gd name="T2" fmla="*/ 73 w 103"/>
                <a:gd name="T3" fmla="*/ 11 h 103"/>
                <a:gd name="T4" fmla="*/ 92 w 103"/>
                <a:gd name="T5" fmla="*/ 73 h 103"/>
                <a:gd name="T6" fmla="*/ 31 w 103"/>
                <a:gd name="T7" fmla="*/ 91 h 103"/>
                <a:gd name="T8" fmla="*/ 12 w 103"/>
                <a:gd name="T9" fmla="*/ 30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3" h="103">
                  <a:moveTo>
                    <a:pt x="12" y="30"/>
                  </a:moveTo>
                  <a:cubicBezTo>
                    <a:pt x="23" y="8"/>
                    <a:pt x="51" y="0"/>
                    <a:pt x="73" y="11"/>
                  </a:cubicBezTo>
                  <a:cubicBezTo>
                    <a:pt x="95" y="23"/>
                    <a:pt x="103" y="50"/>
                    <a:pt x="92" y="73"/>
                  </a:cubicBezTo>
                  <a:cubicBezTo>
                    <a:pt x="80" y="95"/>
                    <a:pt x="53" y="103"/>
                    <a:pt x="31" y="91"/>
                  </a:cubicBezTo>
                  <a:cubicBezTo>
                    <a:pt x="9" y="80"/>
                    <a:pt x="0" y="52"/>
                    <a:pt x="12" y="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65" name="Freeform 60">
              <a:extLst>
                <a:ext uri="{FF2B5EF4-FFF2-40B4-BE49-F238E27FC236}">
                  <a16:creationId xmlns:a16="http://schemas.microsoft.com/office/drawing/2014/main" id="{A37DB7FE-EFFB-4F8B-A936-72C0E59665E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189" y="3402"/>
              <a:ext cx="177" cy="177"/>
            </a:xfrm>
            <a:custGeom>
              <a:avLst/>
              <a:gdLst>
                <a:gd name="T0" fmla="*/ 108 w 154"/>
                <a:gd name="T1" fmla="*/ 17 h 153"/>
                <a:gd name="T2" fmla="*/ 136 w 154"/>
                <a:gd name="T3" fmla="*/ 108 h 153"/>
                <a:gd name="T4" fmla="*/ 45 w 154"/>
                <a:gd name="T5" fmla="*/ 136 h 153"/>
                <a:gd name="T6" fmla="*/ 17 w 154"/>
                <a:gd name="T7" fmla="*/ 45 h 153"/>
                <a:gd name="T8" fmla="*/ 108 w 154"/>
                <a:gd name="T9" fmla="*/ 17 h 153"/>
                <a:gd name="T10" fmla="*/ 47 w 154"/>
                <a:gd name="T11" fmla="*/ 134 h 153"/>
                <a:gd name="T12" fmla="*/ 134 w 154"/>
                <a:gd name="T13" fmla="*/ 107 h 153"/>
                <a:gd name="T14" fmla="*/ 107 w 154"/>
                <a:gd name="T15" fmla="*/ 19 h 153"/>
                <a:gd name="T16" fmla="*/ 20 w 154"/>
                <a:gd name="T17" fmla="*/ 46 h 153"/>
                <a:gd name="T18" fmla="*/ 47 w 154"/>
                <a:gd name="T19" fmla="*/ 134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4" h="153">
                  <a:moveTo>
                    <a:pt x="108" y="17"/>
                  </a:moveTo>
                  <a:cubicBezTo>
                    <a:pt x="141" y="34"/>
                    <a:pt x="154" y="75"/>
                    <a:pt x="136" y="108"/>
                  </a:cubicBezTo>
                  <a:cubicBezTo>
                    <a:pt x="119" y="141"/>
                    <a:pt x="78" y="153"/>
                    <a:pt x="45" y="136"/>
                  </a:cubicBezTo>
                  <a:cubicBezTo>
                    <a:pt x="12" y="119"/>
                    <a:pt x="0" y="78"/>
                    <a:pt x="17" y="45"/>
                  </a:cubicBezTo>
                  <a:cubicBezTo>
                    <a:pt x="34" y="12"/>
                    <a:pt x="75" y="0"/>
                    <a:pt x="108" y="17"/>
                  </a:cubicBezTo>
                  <a:close/>
                  <a:moveTo>
                    <a:pt x="47" y="134"/>
                  </a:moveTo>
                  <a:cubicBezTo>
                    <a:pt x="78" y="150"/>
                    <a:pt x="117" y="138"/>
                    <a:pt x="134" y="107"/>
                  </a:cubicBezTo>
                  <a:cubicBezTo>
                    <a:pt x="150" y="75"/>
                    <a:pt x="138" y="36"/>
                    <a:pt x="107" y="19"/>
                  </a:cubicBezTo>
                  <a:cubicBezTo>
                    <a:pt x="75" y="3"/>
                    <a:pt x="36" y="15"/>
                    <a:pt x="20" y="46"/>
                  </a:cubicBezTo>
                  <a:cubicBezTo>
                    <a:pt x="3" y="78"/>
                    <a:pt x="15" y="117"/>
                    <a:pt x="47" y="13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66" name="Freeform 61">
              <a:extLst>
                <a:ext uri="{FF2B5EF4-FFF2-40B4-BE49-F238E27FC236}">
                  <a16:creationId xmlns:a16="http://schemas.microsoft.com/office/drawing/2014/main" id="{4BCC5AEC-E5B3-4B85-885E-873DE7C1FD9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151" y="3364"/>
              <a:ext cx="253" cy="253"/>
            </a:xfrm>
            <a:custGeom>
              <a:avLst/>
              <a:gdLst>
                <a:gd name="T0" fmla="*/ 155 w 220"/>
                <a:gd name="T1" fmla="*/ 24 h 219"/>
                <a:gd name="T2" fmla="*/ 195 w 220"/>
                <a:gd name="T3" fmla="*/ 154 h 219"/>
                <a:gd name="T4" fmla="*/ 65 w 220"/>
                <a:gd name="T5" fmla="*/ 195 h 219"/>
                <a:gd name="T6" fmla="*/ 25 w 220"/>
                <a:gd name="T7" fmla="*/ 65 h 219"/>
                <a:gd name="T8" fmla="*/ 155 w 220"/>
                <a:gd name="T9" fmla="*/ 24 h 219"/>
                <a:gd name="T10" fmla="*/ 66 w 220"/>
                <a:gd name="T11" fmla="*/ 192 h 219"/>
                <a:gd name="T12" fmla="*/ 192 w 220"/>
                <a:gd name="T13" fmla="*/ 153 h 219"/>
                <a:gd name="T14" fmla="*/ 153 w 220"/>
                <a:gd name="T15" fmla="*/ 27 h 219"/>
                <a:gd name="T16" fmla="*/ 27 w 220"/>
                <a:gd name="T17" fmla="*/ 66 h 219"/>
                <a:gd name="T18" fmla="*/ 66 w 220"/>
                <a:gd name="T19" fmla="*/ 192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0" h="219">
                  <a:moveTo>
                    <a:pt x="155" y="24"/>
                  </a:moveTo>
                  <a:cubicBezTo>
                    <a:pt x="202" y="49"/>
                    <a:pt x="220" y="107"/>
                    <a:pt x="195" y="154"/>
                  </a:cubicBezTo>
                  <a:cubicBezTo>
                    <a:pt x="170" y="201"/>
                    <a:pt x="112" y="219"/>
                    <a:pt x="65" y="195"/>
                  </a:cubicBezTo>
                  <a:cubicBezTo>
                    <a:pt x="18" y="170"/>
                    <a:pt x="0" y="112"/>
                    <a:pt x="25" y="65"/>
                  </a:cubicBezTo>
                  <a:cubicBezTo>
                    <a:pt x="49" y="18"/>
                    <a:pt x="108" y="0"/>
                    <a:pt x="155" y="24"/>
                  </a:cubicBezTo>
                  <a:close/>
                  <a:moveTo>
                    <a:pt x="66" y="192"/>
                  </a:moveTo>
                  <a:cubicBezTo>
                    <a:pt x="112" y="216"/>
                    <a:pt x="168" y="199"/>
                    <a:pt x="192" y="153"/>
                  </a:cubicBezTo>
                  <a:cubicBezTo>
                    <a:pt x="216" y="107"/>
                    <a:pt x="199" y="51"/>
                    <a:pt x="153" y="27"/>
                  </a:cubicBezTo>
                  <a:cubicBezTo>
                    <a:pt x="108" y="3"/>
                    <a:pt x="51" y="20"/>
                    <a:pt x="27" y="66"/>
                  </a:cubicBezTo>
                  <a:cubicBezTo>
                    <a:pt x="3" y="112"/>
                    <a:pt x="21" y="168"/>
                    <a:pt x="66" y="19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67" name="Freeform 62">
              <a:extLst>
                <a:ext uri="{FF2B5EF4-FFF2-40B4-BE49-F238E27FC236}">
                  <a16:creationId xmlns:a16="http://schemas.microsoft.com/office/drawing/2014/main" id="{8085E0E5-685C-4777-8FFE-13C48CB0C324}"/>
                </a:ext>
              </a:extLst>
            </p:cNvPr>
            <p:cNvSpPr>
              <a:spLocks/>
            </p:cNvSpPr>
            <p:nvPr/>
          </p:nvSpPr>
          <p:spPr bwMode="auto">
            <a:xfrm>
              <a:off x="6162" y="4538"/>
              <a:ext cx="87" cy="87"/>
            </a:xfrm>
            <a:custGeom>
              <a:avLst/>
              <a:gdLst>
                <a:gd name="T0" fmla="*/ 9 w 75"/>
                <a:gd name="T1" fmla="*/ 23 h 75"/>
                <a:gd name="T2" fmla="*/ 53 w 75"/>
                <a:gd name="T3" fmla="*/ 9 h 75"/>
                <a:gd name="T4" fmla="*/ 67 w 75"/>
                <a:gd name="T5" fmla="*/ 53 h 75"/>
                <a:gd name="T6" fmla="*/ 22 w 75"/>
                <a:gd name="T7" fmla="*/ 67 h 75"/>
                <a:gd name="T8" fmla="*/ 9 w 75"/>
                <a:gd name="T9" fmla="*/ 23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75">
                  <a:moveTo>
                    <a:pt x="9" y="23"/>
                  </a:moveTo>
                  <a:cubicBezTo>
                    <a:pt x="17" y="7"/>
                    <a:pt x="37" y="0"/>
                    <a:pt x="53" y="9"/>
                  </a:cubicBezTo>
                  <a:cubicBezTo>
                    <a:pt x="69" y="17"/>
                    <a:pt x="75" y="37"/>
                    <a:pt x="67" y="53"/>
                  </a:cubicBezTo>
                  <a:cubicBezTo>
                    <a:pt x="58" y="69"/>
                    <a:pt x="38" y="75"/>
                    <a:pt x="22" y="67"/>
                  </a:cubicBezTo>
                  <a:cubicBezTo>
                    <a:pt x="6" y="58"/>
                    <a:pt x="0" y="39"/>
                    <a:pt x="9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68" name="Freeform 63">
              <a:extLst>
                <a:ext uri="{FF2B5EF4-FFF2-40B4-BE49-F238E27FC236}">
                  <a16:creationId xmlns:a16="http://schemas.microsoft.com/office/drawing/2014/main" id="{960A9FF2-686D-4B3F-8E83-A1AA9B9A2F7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141" y="4518"/>
              <a:ext cx="128" cy="129"/>
            </a:xfrm>
            <a:custGeom>
              <a:avLst/>
              <a:gdLst>
                <a:gd name="T0" fmla="*/ 78 w 111"/>
                <a:gd name="T1" fmla="*/ 13 h 112"/>
                <a:gd name="T2" fmla="*/ 99 w 111"/>
                <a:gd name="T3" fmla="*/ 79 h 112"/>
                <a:gd name="T4" fmla="*/ 33 w 111"/>
                <a:gd name="T5" fmla="*/ 99 h 112"/>
                <a:gd name="T6" fmla="*/ 12 w 111"/>
                <a:gd name="T7" fmla="*/ 33 h 112"/>
                <a:gd name="T8" fmla="*/ 78 w 111"/>
                <a:gd name="T9" fmla="*/ 13 h 112"/>
                <a:gd name="T10" fmla="*/ 34 w 111"/>
                <a:gd name="T11" fmla="*/ 97 h 112"/>
                <a:gd name="T12" fmla="*/ 97 w 111"/>
                <a:gd name="T13" fmla="*/ 78 h 112"/>
                <a:gd name="T14" fmla="*/ 77 w 111"/>
                <a:gd name="T15" fmla="*/ 15 h 112"/>
                <a:gd name="T16" fmla="*/ 14 w 111"/>
                <a:gd name="T17" fmla="*/ 34 h 112"/>
                <a:gd name="T18" fmla="*/ 34 w 111"/>
                <a:gd name="T19" fmla="*/ 97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1" h="112">
                  <a:moveTo>
                    <a:pt x="78" y="13"/>
                  </a:moveTo>
                  <a:cubicBezTo>
                    <a:pt x="102" y="25"/>
                    <a:pt x="111" y="55"/>
                    <a:pt x="99" y="79"/>
                  </a:cubicBezTo>
                  <a:cubicBezTo>
                    <a:pt x="86" y="102"/>
                    <a:pt x="57" y="112"/>
                    <a:pt x="33" y="99"/>
                  </a:cubicBezTo>
                  <a:cubicBezTo>
                    <a:pt x="9" y="87"/>
                    <a:pt x="0" y="57"/>
                    <a:pt x="12" y="33"/>
                  </a:cubicBezTo>
                  <a:cubicBezTo>
                    <a:pt x="25" y="9"/>
                    <a:pt x="55" y="0"/>
                    <a:pt x="78" y="13"/>
                  </a:cubicBezTo>
                  <a:close/>
                  <a:moveTo>
                    <a:pt x="34" y="97"/>
                  </a:moveTo>
                  <a:cubicBezTo>
                    <a:pt x="57" y="109"/>
                    <a:pt x="85" y="100"/>
                    <a:pt x="97" y="78"/>
                  </a:cubicBezTo>
                  <a:cubicBezTo>
                    <a:pt x="109" y="55"/>
                    <a:pt x="100" y="27"/>
                    <a:pt x="77" y="15"/>
                  </a:cubicBezTo>
                  <a:cubicBezTo>
                    <a:pt x="55" y="3"/>
                    <a:pt x="26" y="11"/>
                    <a:pt x="14" y="34"/>
                  </a:cubicBezTo>
                  <a:cubicBezTo>
                    <a:pt x="2" y="57"/>
                    <a:pt x="11" y="85"/>
                    <a:pt x="34" y="9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69" name="Freeform 64">
              <a:extLst>
                <a:ext uri="{FF2B5EF4-FFF2-40B4-BE49-F238E27FC236}">
                  <a16:creationId xmlns:a16="http://schemas.microsoft.com/office/drawing/2014/main" id="{A0DC5FFD-B077-41D5-8D29-A6802695B5D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114" y="4490"/>
              <a:ext cx="183" cy="184"/>
            </a:xfrm>
            <a:custGeom>
              <a:avLst/>
              <a:gdLst>
                <a:gd name="T0" fmla="*/ 112 w 159"/>
                <a:gd name="T1" fmla="*/ 18 h 160"/>
                <a:gd name="T2" fmla="*/ 141 w 159"/>
                <a:gd name="T3" fmla="*/ 112 h 160"/>
                <a:gd name="T4" fmla="*/ 47 w 159"/>
                <a:gd name="T5" fmla="*/ 142 h 160"/>
                <a:gd name="T6" fmla="*/ 18 w 159"/>
                <a:gd name="T7" fmla="*/ 47 h 160"/>
                <a:gd name="T8" fmla="*/ 112 w 159"/>
                <a:gd name="T9" fmla="*/ 18 h 160"/>
                <a:gd name="T10" fmla="*/ 48 w 159"/>
                <a:gd name="T11" fmla="*/ 140 h 160"/>
                <a:gd name="T12" fmla="*/ 140 w 159"/>
                <a:gd name="T13" fmla="*/ 111 h 160"/>
                <a:gd name="T14" fmla="*/ 111 w 159"/>
                <a:gd name="T15" fmla="*/ 20 h 160"/>
                <a:gd name="T16" fmla="*/ 20 w 159"/>
                <a:gd name="T17" fmla="*/ 48 h 160"/>
                <a:gd name="T18" fmla="*/ 48 w 159"/>
                <a:gd name="T19" fmla="*/ 14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9" h="160">
                  <a:moveTo>
                    <a:pt x="112" y="18"/>
                  </a:moveTo>
                  <a:cubicBezTo>
                    <a:pt x="146" y="36"/>
                    <a:pt x="159" y="78"/>
                    <a:pt x="141" y="112"/>
                  </a:cubicBezTo>
                  <a:cubicBezTo>
                    <a:pt x="123" y="146"/>
                    <a:pt x="81" y="160"/>
                    <a:pt x="47" y="142"/>
                  </a:cubicBezTo>
                  <a:cubicBezTo>
                    <a:pt x="13" y="124"/>
                    <a:pt x="0" y="81"/>
                    <a:pt x="18" y="47"/>
                  </a:cubicBezTo>
                  <a:cubicBezTo>
                    <a:pt x="36" y="13"/>
                    <a:pt x="78" y="0"/>
                    <a:pt x="112" y="18"/>
                  </a:cubicBezTo>
                  <a:close/>
                  <a:moveTo>
                    <a:pt x="48" y="140"/>
                  </a:moveTo>
                  <a:cubicBezTo>
                    <a:pt x="81" y="157"/>
                    <a:pt x="122" y="144"/>
                    <a:pt x="140" y="111"/>
                  </a:cubicBezTo>
                  <a:cubicBezTo>
                    <a:pt x="157" y="78"/>
                    <a:pt x="144" y="37"/>
                    <a:pt x="111" y="20"/>
                  </a:cubicBezTo>
                  <a:cubicBezTo>
                    <a:pt x="78" y="3"/>
                    <a:pt x="37" y="15"/>
                    <a:pt x="20" y="48"/>
                  </a:cubicBezTo>
                  <a:cubicBezTo>
                    <a:pt x="2" y="81"/>
                    <a:pt x="15" y="122"/>
                    <a:pt x="48" y="1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70" name="Freeform 65">
              <a:extLst>
                <a:ext uri="{FF2B5EF4-FFF2-40B4-BE49-F238E27FC236}">
                  <a16:creationId xmlns:a16="http://schemas.microsoft.com/office/drawing/2014/main" id="{1C7B32CD-DA4D-4DF3-AA71-93A02469AE44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8" y="4763"/>
              <a:ext cx="86" cy="86"/>
            </a:xfrm>
            <a:custGeom>
              <a:avLst/>
              <a:gdLst>
                <a:gd name="T0" fmla="*/ 8 w 75"/>
                <a:gd name="T1" fmla="*/ 22 h 75"/>
                <a:gd name="T2" fmla="*/ 52 w 75"/>
                <a:gd name="T3" fmla="*/ 9 h 75"/>
                <a:gd name="T4" fmla="*/ 66 w 75"/>
                <a:gd name="T5" fmla="*/ 53 h 75"/>
                <a:gd name="T6" fmla="*/ 22 w 75"/>
                <a:gd name="T7" fmla="*/ 67 h 75"/>
                <a:gd name="T8" fmla="*/ 8 w 75"/>
                <a:gd name="T9" fmla="*/ 2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75">
                  <a:moveTo>
                    <a:pt x="8" y="22"/>
                  </a:moveTo>
                  <a:cubicBezTo>
                    <a:pt x="17" y="6"/>
                    <a:pt x="36" y="0"/>
                    <a:pt x="52" y="9"/>
                  </a:cubicBezTo>
                  <a:cubicBezTo>
                    <a:pt x="69" y="17"/>
                    <a:pt x="75" y="37"/>
                    <a:pt x="66" y="53"/>
                  </a:cubicBezTo>
                  <a:cubicBezTo>
                    <a:pt x="58" y="69"/>
                    <a:pt x="38" y="75"/>
                    <a:pt x="22" y="67"/>
                  </a:cubicBezTo>
                  <a:cubicBezTo>
                    <a:pt x="6" y="58"/>
                    <a:pt x="0" y="38"/>
                    <a:pt x="8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71" name="Freeform 66">
              <a:extLst>
                <a:ext uri="{FF2B5EF4-FFF2-40B4-BE49-F238E27FC236}">
                  <a16:creationId xmlns:a16="http://schemas.microsoft.com/office/drawing/2014/main" id="{ABAA4047-615B-4084-8B1D-4BD6932FCCE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566" y="4742"/>
              <a:ext cx="129" cy="128"/>
            </a:xfrm>
            <a:custGeom>
              <a:avLst/>
              <a:gdLst>
                <a:gd name="T0" fmla="*/ 79 w 112"/>
                <a:gd name="T1" fmla="*/ 12 h 111"/>
                <a:gd name="T2" fmla="*/ 99 w 112"/>
                <a:gd name="T3" fmla="*/ 78 h 111"/>
                <a:gd name="T4" fmla="*/ 33 w 112"/>
                <a:gd name="T5" fmla="*/ 99 h 111"/>
                <a:gd name="T6" fmla="*/ 13 w 112"/>
                <a:gd name="T7" fmla="*/ 33 h 111"/>
                <a:gd name="T8" fmla="*/ 79 w 112"/>
                <a:gd name="T9" fmla="*/ 12 h 111"/>
                <a:gd name="T10" fmla="*/ 34 w 112"/>
                <a:gd name="T11" fmla="*/ 97 h 111"/>
                <a:gd name="T12" fmla="*/ 98 w 112"/>
                <a:gd name="T13" fmla="*/ 77 h 111"/>
                <a:gd name="T14" fmla="*/ 78 w 112"/>
                <a:gd name="T15" fmla="*/ 14 h 111"/>
                <a:gd name="T16" fmla="*/ 15 w 112"/>
                <a:gd name="T17" fmla="*/ 34 h 111"/>
                <a:gd name="T18" fmla="*/ 34 w 112"/>
                <a:gd name="T19" fmla="*/ 97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2" h="111">
                  <a:moveTo>
                    <a:pt x="79" y="12"/>
                  </a:moveTo>
                  <a:cubicBezTo>
                    <a:pt x="103" y="25"/>
                    <a:pt x="112" y="55"/>
                    <a:pt x="99" y="78"/>
                  </a:cubicBezTo>
                  <a:cubicBezTo>
                    <a:pt x="87" y="102"/>
                    <a:pt x="57" y="111"/>
                    <a:pt x="33" y="99"/>
                  </a:cubicBezTo>
                  <a:cubicBezTo>
                    <a:pt x="10" y="86"/>
                    <a:pt x="0" y="57"/>
                    <a:pt x="13" y="33"/>
                  </a:cubicBezTo>
                  <a:cubicBezTo>
                    <a:pt x="26" y="9"/>
                    <a:pt x="55" y="0"/>
                    <a:pt x="79" y="12"/>
                  </a:cubicBezTo>
                  <a:close/>
                  <a:moveTo>
                    <a:pt x="34" y="97"/>
                  </a:moveTo>
                  <a:cubicBezTo>
                    <a:pt x="57" y="109"/>
                    <a:pt x="86" y="100"/>
                    <a:pt x="98" y="77"/>
                  </a:cubicBezTo>
                  <a:cubicBezTo>
                    <a:pt x="110" y="55"/>
                    <a:pt x="101" y="26"/>
                    <a:pt x="78" y="14"/>
                  </a:cubicBezTo>
                  <a:cubicBezTo>
                    <a:pt x="55" y="2"/>
                    <a:pt x="27" y="11"/>
                    <a:pt x="15" y="34"/>
                  </a:cubicBezTo>
                  <a:cubicBezTo>
                    <a:pt x="3" y="57"/>
                    <a:pt x="12" y="85"/>
                    <a:pt x="34" y="9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72" name="Freeform 67">
              <a:extLst>
                <a:ext uri="{FF2B5EF4-FFF2-40B4-BE49-F238E27FC236}">
                  <a16:creationId xmlns:a16="http://schemas.microsoft.com/office/drawing/2014/main" id="{CE5E0418-AB01-4A25-8439-D31558FD5CF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539" y="4715"/>
              <a:ext cx="184" cy="183"/>
            </a:xfrm>
            <a:custGeom>
              <a:avLst/>
              <a:gdLst>
                <a:gd name="T0" fmla="*/ 112 w 159"/>
                <a:gd name="T1" fmla="*/ 18 h 159"/>
                <a:gd name="T2" fmla="*/ 141 w 159"/>
                <a:gd name="T3" fmla="*/ 112 h 159"/>
                <a:gd name="T4" fmla="*/ 47 w 159"/>
                <a:gd name="T5" fmla="*/ 141 h 159"/>
                <a:gd name="T6" fmla="*/ 18 w 159"/>
                <a:gd name="T7" fmla="*/ 47 h 159"/>
                <a:gd name="T8" fmla="*/ 112 w 159"/>
                <a:gd name="T9" fmla="*/ 18 h 159"/>
                <a:gd name="T10" fmla="*/ 48 w 159"/>
                <a:gd name="T11" fmla="*/ 139 h 159"/>
                <a:gd name="T12" fmla="*/ 139 w 159"/>
                <a:gd name="T13" fmla="*/ 111 h 159"/>
                <a:gd name="T14" fmla="*/ 111 w 159"/>
                <a:gd name="T15" fmla="*/ 20 h 159"/>
                <a:gd name="T16" fmla="*/ 19 w 159"/>
                <a:gd name="T17" fmla="*/ 48 h 159"/>
                <a:gd name="T18" fmla="*/ 48 w 159"/>
                <a:gd name="T19" fmla="*/ 139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9" h="159">
                  <a:moveTo>
                    <a:pt x="112" y="18"/>
                  </a:moveTo>
                  <a:cubicBezTo>
                    <a:pt x="146" y="36"/>
                    <a:pt x="159" y="78"/>
                    <a:pt x="141" y="112"/>
                  </a:cubicBezTo>
                  <a:cubicBezTo>
                    <a:pt x="123" y="146"/>
                    <a:pt x="81" y="159"/>
                    <a:pt x="47" y="141"/>
                  </a:cubicBezTo>
                  <a:cubicBezTo>
                    <a:pt x="13" y="123"/>
                    <a:pt x="0" y="81"/>
                    <a:pt x="18" y="47"/>
                  </a:cubicBezTo>
                  <a:cubicBezTo>
                    <a:pt x="35" y="13"/>
                    <a:pt x="78" y="0"/>
                    <a:pt x="112" y="18"/>
                  </a:cubicBezTo>
                  <a:close/>
                  <a:moveTo>
                    <a:pt x="48" y="139"/>
                  </a:moveTo>
                  <a:cubicBezTo>
                    <a:pt x="81" y="157"/>
                    <a:pt x="122" y="144"/>
                    <a:pt x="139" y="111"/>
                  </a:cubicBezTo>
                  <a:cubicBezTo>
                    <a:pt x="156" y="78"/>
                    <a:pt x="144" y="37"/>
                    <a:pt x="111" y="20"/>
                  </a:cubicBezTo>
                  <a:cubicBezTo>
                    <a:pt x="78" y="2"/>
                    <a:pt x="37" y="15"/>
                    <a:pt x="19" y="48"/>
                  </a:cubicBezTo>
                  <a:cubicBezTo>
                    <a:pt x="2" y="81"/>
                    <a:pt x="15" y="122"/>
                    <a:pt x="48" y="13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73" name="Freeform 68">
              <a:extLst>
                <a:ext uri="{FF2B5EF4-FFF2-40B4-BE49-F238E27FC236}">
                  <a16:creationId xmlns:a16="http://schemas.microsoft.com/office/drawing/2014/main" id="{CB7DE24E-D228-4049-B919-FA0004DB3B7C}"/>
                </a:ext>
              </a:extLst>
            </p:cNvPr>
            <p:cNvSpPr>
              <a:spLocks/>
            </p:cNvSpPr>
            <p:nvPr/>
          </p:nvSpPr>
          <p:spPr bwMode="auto">
            <a:xfrm>
              <a:off x="5751" y="4407"/>
              <a:ext cx="87" cy="86"/>
            </a:xfrm>
            <a:custGeom>
              <a:avLst/>
              <a:gdLst>
                <a:gd name="T0" fmla="*/ 8 w 75"/>
                <a:gd name="T1" fmla="*/ 22 h 75"/>
                <a:gd name="T2" fmla="*/ 53 w 75"/>
                <a:gd name="T3" fmla="*/ 8 h 75"/>
                <a:gd name="T4" fmla="*/ 66 w 75"/>
                <a:gd name="T5" fmla="*/ 52 h 75"/>
                <a:gd name="T6" fmla="*/ 22 w 75"/>
                <a:gd name="T7" fmla="*/ 66 h 75"/>
                <a:gd name="T8" fmla="*/ 8 w 75"/>
                <a:gd name="T9" fmla="*/ 2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75">
                  <a:moveTo>
                    <a:pt x="8" y="22"/>
                  </a:moveTo>
                  <a:cubicBezTo>
                    <a:pt x="17" y="6"/>
                    <a:pt x="37" y="0"/>
                    <a:pt x="53" y="8"/>
                  </a:cubicBezTo>
                  <a:cubicBezTo>
                    <a:pt x="69" y="17"/>
                    <a:pt x="75" y="36"/>
                    <a:pt x="66" y="52"/>
                  </a:cubicBezTo>
                  <a:cubicBezTo>
                    <a:pt x="58" y="68"/>
                    <a:pt x="38" y="75"/>
                    <a:pt x="22" y="66"/>
                  </a:cubicBezTo>
                  <a:cubicBezTo>
                    <a:pt x="6" y="58"/>
                    <a:pt x="0" y="38"/>
                    <a:pt x="8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74" name="Freeform 69">
              <a:extLst>
                <a:ext uri="{FF2B5EF4-FFF2-40B4-BE49-F238E27FC236}">
                  <a16:creationId xmlns:a16="http://schemas.microsoft.com/office/drawing/2014/main" id="{53C4A097-5C3D-4972-BFAD-B42416DA8CD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731" y="4385"/>
              <a:ext cx="128" cy="129"/>
            </a:xfrm>
            <a:custGeom>
              <a:avLst/>
              <a:gdLst>
                <a:gd name="T0" fmla="*/ 78 w 111"/>
                <a:gd name="T1" fmla="*/ 13 h 112"/>
                <a:gd name="T2" fmla="*/ 99 w 111"/>
                <a:gd name="T3" fmla="*/ 79 h 112"/>
                <a:gd name="T4" fmla="*/ 33 w 111"/>
                <a:gd name="T5" fmla="*/ 99 h 112"/>
                <a:gd name="T6" fmla="*/ 12 w 111"/>
                <a:gd name="T7" fmla="*/ 33 h 112"/>
                <a:gd name="T8" fmla="*/ 78 w 111"/>
                <a:gd name="T9" fmla="*/ 13 h 112"/>
                <a:gd name="T10" fmla="*/ 34 w 111"/>
                <a:gd name="T11" fmla="*/ 97 h 112"/>
                <a:gd name="T12" fmla="*/ 97 w 111"/>
                <a:gd name="T13" fmla="*/ 78 h 112"/>
                <a:gd name="T14" fmla="*/ 77 w 111"/>
                <a:gd name="T15" fmla="*/ 15 h 112"/>
                <a:gd name="T16" fmla="*/ 14 w 111"/>
                <a:gd name="T17" fmla="*/ 34 h 112"/>
                <a:gd name="T18" fmla="*/ 34 w 111"/>
                <a:gd name="T19" fmla="*/ 97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1" h="112">
                  <a:moveTo>
                    <a:pt x="78" y="13"/>
                  </a:moveTo>
                  <a:cubicBezTo>
                    <a:pt x="102" y="25"/>
                    <a:pt x="111" y="55"/>
                    <a:pt x="99" y="79"/>
                  </a:cubicBezTo>
                  <a:cubicBezTo>
                    <a:pt x="86" y="103"/>
                    <a:pt x="56" y="112"/>
                    <a:pt x="33" y="99"/>
                  </a:cubicBezTo>
                  <a:cubicBezTo>
                    <a:pt x="9" y="87"/>
                    <a:pt x="0" y="57"/>
                    <a:pt x="12" y="33"/>
                  </a:cubicBezTo>
                  <a:cubicBezTo>
                    <a:pt x="25" y="10"/>
                    <a:pt x="54" y="0"/>
                    <a:pt x="78" y="13"/>
                  </a:cubicBezTo>
                  <a:close/>
                  <a:moveTo>
                    <a:pt x="34" y="97"/>
                  </a:moveTo>
                  <a:cubicBezTo>
                    <a:pt x="56" y="109"/>
                    <a:pt x="85" y="101"/>
                    <a:pt x="97" y="78"/>
                  </a:cubicBezTo>
                  <a:cubicBezTo>
                    <a:pt x="109" y="55"/>
                    <a:pt x="100" y="27"/>
                    <a:pt x="77" y="15"/>
                  </a:cubicBezTo>
                  <a:cubicBezTo>
                    <a:pt x="54" y="3"/>
                    <a:pt x="26" y="12"/>
                    <a:pt x="14" y="34"/>
                  </a:cubicBezTo>
                  <a:cubicBezTo>
                    <a:pt x="2" y="57"/>
                    <a:pt x="11" y="85"/>
                    <a:pt x="34" y="9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75" name="Freeform 70">
              <a:extLst>
                <a:ext uri="{FF2B5EF4-FFF2-40B4-BE49-F238E27FC236}">
                  <a16:creationId xmlns:a16="http://schemas.microsoft.com/office/drawing/2014/main" id="{F66E1ECC-ABE3-4538-AB03-90354A48192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703" y="4357"/>
              <a:ext cx="183" cy="185"/>
            </a:xfrm>
            <a:custGeom>
              <a:avLst/>
              <a:gdLst>
                <a:gd name="T0" fmla="*/ 112 w 159"/>
                <a:gd name="T1" fmla="*/ 18 h 160"/>
                <a:gd name="T2" fmla="*/ 141 w 159"/>
                <a:gd name="T3" fmla="*/ 113 h 160"/>
                <a:gd name="T4" fmla="*/ 47 w 159"/>
                <a:gd name="T5" fmla="*/ 142 h 160"/>
                <a:gd name="T6" fmla="*/ 18 w 159"/>
                <a:gd name="T7" fmla="*/ 48 h 160"/>
                <a:gd name="T8" fmla="*/ 112 w 159"/>
                <a:gd name="T9" fmla="*/ 18 h 160"/>
                <a:gd name="T10" fmla="*/ 48 w 159"/>
                <a:gd name="T11" fmla="*/ 140 h 160"/>
                <a:gd name="T12" fmla="*/ 139 w 159"/>
                <a:gd name="T13" fmla="*/ 112 h 160"/>
                <a:gd name="T14" fmla="*/ 111 w 159"/>
                <a:gd name="T15" fmla="*/ 20 h 160"/>
                <a:gd name="T16" fmla="*/ 19 w 159"/>
                <a:gd name="T17" fmla="*/ 49 h 160"/>
                <a:gd name="T18" fmla="*/ 48 w 159"/>
                <a:gd name="T19" fmla="*/ 14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9" h="160">
                  <a:moveTo>
                    <a:pt x="112" y="18"/>
                  </a:moveTo>
                  <a:cubicBezTo>
                    <a:pt x="146" y="36"/>
                    <a:pt x="159" y="79"/>
                    <a:pt x="141" y="113"/>
                  </a:cubicBezTo>
                  <a:cubicBezTo>
                    <a:pt x="123" y="147"/>
                    <a:pt x="81" y="160"/>
                    <a:pt x="47" y="142"/>
                  </a:cubicBezTo>
                  <a:cubicBezTo>
                    <a:pt x="13" y="124"/>
                    <a:pt x="0" y="82"/>
                    <a:pt x="18" y="48"/>
                  </a:cubicBezTo>
                  <a:cubicBezTo>
                    <a:pt x="36" y="14"/>
                    <a:pt x="78" y="0"/>
                    <a:pt x="112" y="18"/>
                  </a:cubicBezTo>
                  <a:close/>
                  <a:moveTo>
                    <a:pt x="48" y="140"/>
                  </a:moveTo>
                  <a:cubicBezTo>
                    <a:pt x="81" y="157"/>
                    <a:pt x="122" y="145"/>
                    <a:pt x="139" y="112"/>
                  </a:cubicBezTo>
                  <a:cubicBezTo>
                    <a:pt x="157" y="79"/>
                    <a:pt x="144" y="38"/>
                    <a:pt x="111" y="20"/>
                  </a:cubicBezTo>
                  <a:cubicBezTo>
                    <a:pt x="78" y="3"/>
                    <a:pt x="37" y="16"/>
                    <a:pt x="19" y="49"/>
                  </a:cubicBezTo>
                  <a:cubicBezTo>
                    <a:pt x="2" y="82"/>
                    <a:pt x="15" y="123"/>
                    <a:pt x="48" y="1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76" name="Freeform 71">
              <a:extLst>
                <a:ext uri="{FF2B5EF4-FFF2-40B4-BE49-F238E27FC236}">
                  <a16:creationId xmlns:a16="http://schemas.microsoft.com/office/drawing/2014/main" id="{12290E18-DA16-461E-94DB-CDEF1528036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542" y="4789"/>
              <a:ext cx="511" cy="424"/>
            </a:xfrm>
            <a:custGeom>
              <a:avLst/>
              <a:gdLst>
                <a:gd name="T0" fmla="*/ 0 w 511"/>
                <a:gd name="T1" fmla="*/ 360 h 424"/>
                <a:gd name="T2" fmla="*/ 0 w 511"/>
                <a:gd name="T3" fmla="*/ 359 h 424"/>
                <a:gd name="T4" fmla="*/ 170 w 511"/>
                <a:gd name="T5" fmla="*/ 0 h 424"/>
                <a:gd name="T6" fmla="*/ 511 w 511"/>
                <a:gd name="T7" fmla="*/ 424 h 424"/>
                <a:gd name="T8" fmla="*/ 0 w 511"/>
                <a:gd name="T9" fmla="*/ 360 h 424"/>
                <a:gd name="T10" fmla="*/ 171 w 511"/>
                <a:gd name="T11" fmla="*/ 5 h 424"/>
                <a:gd name="T12" fmla="*/ 4 w 511"/>
                <a:gd name="T13" fmla="*/ 358 h 424"/>
                <a:gd name="T14" fmla="*/ 506 w 511"/>
                <a:gd name="T15" fmla="*/ 421 h 424"/>
                <a:gd name="T16" fmla="*/ 171 w 511"/>
                <a:gd name="T17" fmla="*/ 5 h 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11" h="424">
                  <a:moveTo>
                    <a:pt x="0" y="360"/>
                  </a:moveTo>
                  <a:lnTo>
                    <a:pt x="0" y="359"/>
                  </a:lnTo>
                  <a:lnTo>
                    <a:pt x="170" y="0"/>
                  </a:lnTo>
                  <a:lnTo>
                    <a:pt x="511" y="424"/>
                  </a:lnTo>
                  <a:lnTo>
                    <a:pt x="0" y="360"/>
                  </a:lnTo>
                  <a:close/>
                  <a:moveTo>
                    <a:pt x="171" y="5"/>
                  </a:moveTo>
                  <a:lnTo>
                    <a:pt x="4" y="358"/>
                  </a:lnTo>
                  <a:lnTo>
                    <a:pt x="506" y="421"/>
                  </a:lnTo>
                  <a:lnTo>
                    <a:pt x="171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77" name="Freeform 72">
              <a:extLst>
                <a:ext uri="{FF2B5EF4-FFF2-40B4-BE49-F238E27FC236}">
                  <a16:creationId xmlns:a16="http://schemas.microsoft.com/office/drawing/2014/main" id="{58B4E153-69C6-4E60-A383-30CC577CF7E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709" y="4789"/>
              <a:ext cx="723" cy="424"/>
            </a:xfrm>
            <a:custGeom>
              <a:avLst/>
              <a:gdLst>
                <a:gd name="T0" fmla="*/ 341 w 723"/>
                <a:gd name="T1" fmla="*/ 424 h 424"/>
                <a:gd name="T2" fmla="*/ 340 w 723"/>
                <a:gd name="T3" fmla="*/ 423 h 424"/>
                <a:gd name="T4" fmla="*/ 0 w 723"/>
                <a:gd name="T5" fmla="*/ 0 h 424"/>
                <a:gd name="T6" fmla="*/ 723 w 723"/>
                <a:gd name="T7" fmla="*/ 287 h 424"/>
                <a:gd name="T8" fmla="*/ 720 w 723"/>
                <a:gd name="T9" fmla="*/ 289 h 424"/>
                <a:gd name="T10" fmla="*/ 341 w 723"/>
                <a:gd name="T11" fmla="*/ 424 h 424"/>
                <a:gd name="T12" fmla="*/ 8 w 723"/>
                <a:gd name="T13" fmla="*/ 6 h 424"/>
                <a:gd name="T14" fmla="*/ 342 w 723"/>
                <a:gd name="T15" fmla="*/ 421 h 424"/>
                <a:gd name="T16" fmla="*/ 716 w 723"/>
                <a:gd name="T17" fmla="*/ 287 h 424"/>
                <a:gd name="T18" fmla="*/ 8 w 723"/>
                <a:gd name="T19" fmla="*/ 6 h 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23" h="424">
                  <a:moveTo>
                    <a:pt x="341" y="424"/>
                  </a:moveTo>
                  <a:lnTo>
                    <a:pt x="340" y="423"/>
                  </a:lnTo>
                  <a:lnTo>
                    <a:pt x="0" y="0"/>
                  </a:lnTo>
                  <a:lnTo>
                    <a:pt x="723" y="287"/>
                  </a:lnTo>
                  <a:lnTo>
                    <a:pt x="720" y="289"/>
                  </a:lnTo>
                  <a:lnTo>
                    <a:pt x="341" y="424"/>
                  </a:lnTo>
                  <a:close/>
                  <a:moveTo>
                    <a:pt x="8" y="6"/>
                  </a:moveTo>
                  <a:lnTo>
                    <a:pt x="342" y="421"/>
                  </a:lnTo>
                  <a:lnTo>
                    <a:pt x="716" y="287"/>
                  </a:lnTo>
                  <a:lnTo>
                    <a:pt x="8" y="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78" name="Freeform 73">
              <a:extLst>
                <a:ext uri="{FF2B5EF4-FFF2-40B4-BE49-F238E27FC236}">
                  <a16:creationId xmlns:a16="http://schemas.microsoft.com/office/drawing/2014/main" id="{7B0CDFE4-A71A-46EF-A540-58607A274F0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710" y="4542"/>
              <a:ext cx="720" cy="537"/>
            </a:xfrm>
            <a:custGeom>
              <a:avLst/>
              <a:gdLst>
                <a:gd name="T0" fmla="*/ 720 w 720"/>
                <a:gd name="T1" fmla="*/ 537 h 537"/>
                <a:gd name="T2" fmla="*/ 718 w 720"/>
                <a:gd name="T3" fmla="*/ 536 h 537"/>
                <a:gd name="T4" fmla="*/ 0 w 720"/>
                <a:gd name="T5" fmla="*/ 250 h 537"/>
                <a:gd name="T6" fmla="*/ 2 w 720"/>
                <a:gd name="T7" fmla="*/ 249 h 537"/>
                <a:gd name="T8" fmla="*/ 472 w 720"/>
                <a:gd name="T9" fmla="*/ 0 h 537"/>
                <a:gd name="T10" fmla="*/ 720 w 720"/>
                <a:gd name="T11" fmla="*/ 537 h 537"/>
                <a:gd name="T12" fmla="*/ 5 w 720"/>
                <a:gd name="T13" fmla="*/ 250 h 537"/>
                <a:gd name="T14" fmla="*/ 716 w 720"/>
                <a:gd name="T15" fmla="*/ 532 h 537"/>
                <a:gd name="T16" fmla="*/ 471 w 720"/>
                <a:gd name="T17" fmla="*/ 3 h 537"/>
                <a:gd name="T18" fmla="*/ 5 w 720"/>
                <a:gd name="T19" fmla="*/ 250 h 5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20" h="537">
                  <a:moveTo>
                    <a:pt x="720" y="537"/>
                  </a:moveTo>
                  <a:lnTo>
                    <a:pt x="718" y="536"/>
                  </a:lnTo>
                  <a:lnTo>
                    <a:pt x="0" y="250"/>
                  </a:lnTo>
                  <a:lnTo>
                    <a:pt x="2" y="249"/>
                  </a:lnTo>
                  <a:lnTo>
                    <a:pt x="472" y="0"/>
                  </a:lnTo>
                  <a:lnTo>
                    <a:pt x="720" y="537"/>
                  </a:lnTo>
                  <a:close/>
                  <a:moveTo>
                    <a:pt x="5" y="250"/>
                  </a:moveTo>
                  <a:lnTo>
                    <a:pt x="716" y="532"/>
                  </a:lnTo>
                  <a:lnTo>
                    <a:pt x="471" y="3"/>
                  </a:lnTo>
                  <a:lnTo>
                    <a:pt x="5" y="25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79" name="Freeform 74">
              <a:extLst>
                <a:ext uri="{FF2B5EF4-FFF2-40B4-BE49-F238E27FC236}">
                  <a16:creationId xmlns:a16="http://schemas.microsoft.com/office/drawing/2014/main" id="{E9CBD4B8-388F-4430-B714-EF101A73F6C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179" y="4542"/>
              <a:ext cx="624" cy="537"/>
            </a:xfrm>
            <a:custGeom>
              <a:avLst/>
              <a:gdLst>
                <a:gd name="T0" fmla="*/ 249 w 624"/>
                <a:gd name="T1" fmla="*/ 537 h 537"/>
                <a:gd name="T2" fmla="*/ 248 w 624"/>
                <a:gd name="T3" fmla="*/ 534 h 537"/>
                <a:gd name="T4" fmla="*/ 0 w 624"/>
                <a:gd name="T5" fmla="*/ 0 h 537"/>
                <a:gd name="T6" fmla="*/ 2 w 624"/>
                <a:gd name="T7" fmla="*/ 1 h 537"/>
                <a:gd name="T8" fmla="*/ 624 w 624"/>
                <a:gd name="T9" fmla="*/ 154 h 537"/>
                <a:gd name="T10" fmla="*/ 622 w 624"/>
                <a:gd name="T11" fmla="*/ 155 h 537"/>
                <a:gd name="T12" fmla="*/ 249 w 624"/>
                <a:gd name="T13" fmla="*/ 537 h 537"/>
                <a:gd name="T14" fmla="*/ 5 w 624"/>
                <a:gd name="T15" fmla="*/ 3 h 537"/>
                <a:gd name="T16" fmla="*/ 250 w 624"/>
                <a:gd name="T17" fmla="*/ 532 h 537"/>
                <a:gd name="T18" fmla="*/ 619 w 624"/>
                <a:gd name="T19" fmla="*/ 155 h 537"/>
                <a:gd name="T20" fmla="*/ 5 w 624"/>
                <a:gd name="T21" fmla="*/ 3 h 5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24" h="537">
                  <a:moveTo>
                    <a:pt x="249" y="537"/>
                  </a:moveTo>
                  <a:lnTo>
                    <a:pt x="248" y="534"/>
                  </a:lnTo>
                  <a:lnTo>
                    <a:pt x="0" y="0"/>
                  </a:lnTo>
                  <a:lnTo>
                    <a:pt x="2" y="1"/>
                  </a:lnTo>
                  <a:lnTo>
                    <a:pt x="624" y="154"/>
                  </a:lnTo>
                  <a:lnTo>
                    <a:pt x="622" y="155"/>
                  </a:lnTo>
                  <a:lnTo>
                    <a:pt x="249" y="537"/>
                  </a:lnTo>
                  <a:close/>
                  <a:moveTo>
                    <a:pt x="5" y="3"/>
                  </a:moveTo>
                  <a:lnTo>
                    <a:pt x="250" y="532"/>
                  </a:lnTo>
                  <a:lnTo>
                    <a:pt x="619" y="155"/>
                  </a:lnTo>
                  <a:lnTo>
                    <a:pt x="5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80" name="Freeform 75">
              <a:extLst>
                <a:ext uri="{FF2B5EF4-FFF2-40B4-BE49-F238E27FC236}">
                  <a16:creationId xmlns:a16="http://schemas.microsoft.com/office/drawing/2014/main" id="{12AF29AA-AF51-4702-9F02-1AF4A41F425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613" y="4051"/>
              <a:ext cx="593" cy="495"/>
            </a:xfrm>
            <a:custGeom>
              <a:avLst/>
              <a:gdLst>
                <a:gd name="T0" fmla="*/ 569 w 593"/>
                <a:gd name="T1" fmla="*/ 495 h 495"/>
                <a:gd name="T2" fmla="*/ 567 w 593"/>
                <a:gd name="T3" fmla="*/ 494 h 495"/>
                <a:gd name="T4" fmla="*/ 0 w 593"/>
                <a:gd name="T5" fmla="*/ 0 h 495"/>
                <a:gd name="T6" fmla="*/ 593 w 593"/>
                <a:gd name="T7" fmla="*/ 190 h 495"/>
                <a:gd name="T8" fmla="*/ 569 w 593"/>
                <a:gd name="T9" fmla="*/ 495 h 495"/>
                <a:gd name="T10" fmla="*/ 11 w 593"/>
                <a:gd name="T11" fmla="*/ 6 h 495"/>
                <a:gd name="T12" fmla="*/ 567 w 593"/>
                <a:gd name="T13" fmla="*/ 491 h 495"/>
                <a:gd name="T14" fmla="*/ 590 w 593"/>
                <a:gd name="T15" fmla="*/ 191 h 495"/>
                <a:gd name="T16" fmla="*/ 11 w 593"/>
                <a:gd name="T17" fmla="*/ 6 h 4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93" h="495">
                  <a:moveTo>
                    <a:pt x="569" y="495"/>
                  </a:moveTo>
                  <a:lnTo>
                    <a:pt x="567" y="494"/>
                  </a:lnTo>
                  <a:lnTo>
                    <a:pt x="0" y="0"/>
                  </a:lnTo>
                  <a:lnTo>
                    <a:pt x="593" y="190"/>
                  </a:lnTo>
                  <a:lnTo>
                    <a:pt x="569" y="495"/>
                  </a:lnTo>
                  <a:close/>
                  <a:moveTo>
                    <a:pt x="11" y="6"/>
                  </a:moveTo>
                  <a:lnTo>
                    <a:pt x="567" y="491"/>
                  </a:lnTo>
                  <a:lnTo>
                    <a:pt x="590" y="191"/>
                  </a:lnTo>
                  <a:lnTo>
                    <a:pt x="11" y="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81" name="Freeform 76">
              <a:extLst>
                <a:ext uri="{FF2B5EF4-FFF2-40B4-BE49-F238E27FC236}">
                  <a16:creationId xmlns:a16="http://schemas.microsoft.com/office/drawing/2014/main" id="{2F39E840-9651-4892-B687-CF54581DD8D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615" y="4050"/>
              <a:ext cx="571" cy="496"/>
            </a:xfrm>
            <a:custGeom>
              <a:avLst/>
              <a:gdLst>
                <a:gd name="T0" fmla="*/ 571 w 571"/>
                <a:gd name="T1" fmla="*/ 496 h 496"/>
                <a:gd name="T2" fmla="*/ 175 w 571"/>
                <a:gd name="T3" fmla="*/ 419 h 496"/>
                <a:gd name="T4" fmla="*/ 175 w 571"/>
                <a:gd name="T5" fmla="*/ 418 h 496"/>
                <a:gd name="T6" fmla="*/ 0 w 571"/>
                <a:gd name="T7" fmla="*/ 0 h 496"/>
                <a:gd name="T8" fmla="*/ 571 w 571"/>
                <a:gd name="T9" fmla="*/ 496 h 496"/>
                <a:gd name="T10" fmla="*/ 178 w 571"/>
                <a:gd name="T11" fmla="*/ 417 h 496"/>
                <a:gd name="T12" fmla="*/ 562 w 571"/>
                <a:gd name="T13" fmla="*/ 492 h 496"/>
                <a:gd name="T14" fmla="*/ 7 w 571"/>
                <a:gd name="T15" fmla="*/ 9 h 496"/>
                <a:gd name="T16" fmla="*/ 178 w 571"/>
                <a:gd name="T17" fmla="*/ 417 h 4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71" h="496">
                  <a:moveTo>
                    <a:pt x="571" y="496"/>
                  </a:moveTo>
                  <a:lnTo>
                    <a:pt x="175" y="419"/>
                  </a:lnTo>
                  <a:lnTo>
                    <a:pt x="175" y="418"/>
                  </a:lnTo>
                  <a:lnTo>
                    <a:pt x="0" y="0"/>
                  </a:lnTo>
                  <a:lnTo>
                    <a:pt x="571" y="496"/>
                  </a:lnTo>
                  <a:close/>
                  <a:moveTo>
                    <a:pt x="178" y="417"/>
                  </a:moveTo>
                  <a:lnTo>
                    <a:pt x="562" y="492"/>
                  </a:lnTo>
                  <a:lnTo>
                    <a:pt x="7" y="9"/>
                  </a:lnTo>
                  <a:lnTo>
                    <a:pt x="178" y="41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82" name="Freeform 77">
              <a:extLst>
                <a:ext uri="{FF2B5EF4-FFF2-40B4-BE49-F238E27FC236}">
                  <a16:creationId xmlns:a16="http://schemas.microsoft.com/office/drawing/2014/main" id="{D44CFF52-3002-4032-AB6E-4E6F50CC3BE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711" y="4467"/>
              <a:ext cx="474" cy="327"/>
            </a:xfrm>
            <a:custGeom>
              <a:avLst/>
              <a:gdLst>
                <a:gd name="T0" fmla="*/ 0 w 474"/>
                <a:gd name="T1" fmla="*/ 327 h 327"/>
                <a:gd name="T2" fmla="*/ 79 w 474"/>
                <a:gd name="T3" fmla="*/ 0 h 327"/>
                <a:gd name="T4" fmla="*/ 474 w 474"/>
                <a:gd name="T5" fmla="*/ 76 h 327"/>
                <a:gd name="T6" fmla="*/ 471 w 474"/>
                <a:gd name="T7" fmla="*/ 78 h 327"/>
                <a:gd name="T8" fmla="*/ 0 w 474"/>
                <a:gd name="T9" fmla="*/ 327 h 327"/>
                <a:gd name="T10" fmla="*/ 82 w 474"/>
                <a:gd name="T11" fmla="*/ 2 h 327"/>
                <a:gd name="T12" fmla="*/ 3 w 474"/>
                <a:gd name="T13" fmla="*/ 322 h 327"/>
                <a:gd name="T14" fmla="*/ 467 w 474"/>
                <a:gd name="T15" fmla="*/ 77 h 327"/>
                <a:gd name="T16" fmla="*/ 82 w 474"/>
                <a:gd name="T17" fmla="*/ 2 h 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74" h="327">
                  <a:moveTo>
                    <a:pt x="0" y="327"/>
                  </a:moveTo>
                  <a:lnTo>
                    <a:pt x="79" y="0"/>
                  </a:lnTo>
                  <a:lnTo>
                    <a:pt x="474" y="76"/>
                  </a:lnTo>
                  <a:lnTo>
                    <a:pt x="471" y="78"/>
                  </a:lnTo>
                  <a:lnTo>
                    <a:pt x="0" y="327"/>
                  </a:lnTo>
                  <a:close/>
                  <a:moveTo>
                    <a:pt x="82" y="2"/>
                  </a:moveTo>
                  <a:lnTo>
                    <a:pt x="3" y="322"/>
                  </a:lnTo>
                  <a:lnTo>
                    <a:pt x="467" y="77"/>
                  </a:lnTo>
                  <a:lnTo>
                    <a:pt x="82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83" name="Freeform 78">
              <a:extLst>
                <a:ext uri="{FF2B5EF4-FFF2-40B4-BE49-F238E27FC236}">
                  <a16:creationId xmlns:a16="http://schemas.microsoft.com/office/drawing/2014/main" id="{D63641C7-754A-4B7A-8AA8-9E2256C2B05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097" y="4466"/>
              <a:ext cx="697" cy="351"/>
            </a:xfrm>
            <a:custGeom>
              <a:avLst/>
              <a:gdLst>
                <a:gd name="T0" fmla="*/ 0 w 697"/>
                <a:gd name="T1" fmla="*/ 351 h 351"/>
                <a:gd name="T2" fmla="*/ 697 w 697"/>
                <a:gd name="T3" fmla="*/ 0 h 351"/>
                <a:gd name="T4" fmla="*/ 616 w 697"/>
                <a:gd name="T5" fmla="*/ 327 h 351"/>
                <a:gd name="T6" fmla="*/ 615 w 697"/>
                <a:gd name="T7" fmla="*/ 327 h 351"/>
                <a:gd name="T8" fmla="*/ 0 w 697"/>
                <a:gd name="T9" fmla="*/ 351 h 351"/>
                <a:gd name="T10" fmla="*/ 692 w 697"/>
                <a:gd name="T11" fmla="*/ 4 h 351"/>
                <a:gd name="T12" fmla="*/ 12 w 697"/>
                <a:gd name="T13" fmla="*/ 348 h 351"/>
                <a:gd name="T14" fmla="*/ 614 w 697"/>
                <a:gd name="T15" fmla="*/ 325 h 351"/>
                <a:gd name="T16" fmla="*/ 692 w 697"/>
                <a:gd name="T17" fmla="*/ 4 h 3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97" h="351">
                  <a:moveTo>
                    <a:pt x="0" y="351"/>
                  </a:moveTo>
                  <a:lnTo>
                    <a:pt x="697" y="0"/>
                  </a:lnTo>
                  <a:lnTo>
                    <a:pt x="616" y="327"/>
                  </a:lnTo>
                  <a:lnTo>
                    <a:pt x="615" y="327"/>
                  </a:lnTo>
                  <a:lnTo>
                    <a:pt x="0" y="351"/>
                  </a:lnTo>
                  <a:close/>
                  <a:moveTo>
                    <a:pt x="692" y="4"/>
                  </a:moveTo>
                  <a:lnTo>
                    <a:pt x="12" y="348"/>
                  </a:lnTo>
                  <a:lnTo>
                    <a:pt x="614" y="325"/>
                  </a:lnTo>
                  <a:lnTo>
                    <a:pt x="692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84" name="Freeform 79">
              <a:extLst>
                <a:ext uri="{FF2B5EF4-FFF2-40B4-BE49-F238E27FC236}">
                  <a16:creationId xmlns:a16="http://schemas.microsoft.com/office/drawing/2014/main" id="{50597161-BD34-482B-BE28-9B4907FC1AF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00" y="4791"/>
              <a:ext cx="614" cy="359"/>
            </a:xfrm>
            <a:custGeom>
              <a:avLst/>
              <a:gdLst>
                <a:gd name="T0" fmla="*/ 445 w 614"/>
                <a:gd name="T1" fmla="*/ 359 h 359"/>
                <a:gd name="T2" fmla="*/ 444 w 614"/>
                <a:gd name="T3" fmla="*/ 358 h 359"/>
                <a:gd name="T4" fmla="*/ 0 w 614"/>
                <a:gd name="T5" fmla="*/ 24 h 359"/>
                <a:gd name="T6" fmla="*/ 614 w 614"/>
                <a:gd name="T7" fmla="*/ 0 h 359"/>
                <a:gd name="T8" fmla="*/ 613 w 614"/>
                <a:gd name="T9" fmla="*/ 1 h 359"/>
                <a:gd name="T10" fmla="*/ 445 w 614"/>
                <a:gd name="T11" fmla="*/ 359 h 359"/>
                <a:gd name="T12" fmla="*/ 7 w 614"/>
                <a:gd name="T13" fmla="*/ 25 h 359"/>
                <a:gd name="T14" fmla="*/ 444 w 614"/>
                <a:gd name="T15" fmla="*/ 356 h 359"/>
                <a:gd name="T16" fmla="*/ 611 w 614"/>
                <a:gd name="T17" fmla="*/ 2 h 359"/>
                <a:gd name="T18" fmla="*/ 7 w 614"/>
                <a:gd name="T19" fmla="*/ 25 h 3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14" h="359">
                  <a:moveTo>
                    <a:pt x="445" y="359"/>
                  </a:moveTo>
                  <a:lnTo>
                    <a:pt x="444" y="358"/>
                  </a:lnTo>
                  <a:lnTo>
                    <a:pt x="0" y="24"/>
                  </a:lnTo>
                  <a:lnTo>
                    <a:pt x="614" y="0"/>
                  </a:lnTo>
                  <a:lnTo>
                    <a:pt x="613" y="1"/>
                  </a:lnTo>
                  <a:lnTo>
                    <a:pt x="445" y="359"/>
                  </a:lnTo>
                  <a:close/>
                  <a:moveTo>
                    <a:pt x="7" y="25"/>
                  </a:moveTo>
                  <a:lnTo>
                    <a:pt x="444" y="356"/>
                  </a:lnTo>
                  <a:lnTo>
                    <a:pt x="611" y="2"/>
                  </a:lnTo>
                  <a:lnTo>
                    <a:pt x="7" y="2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85" name="Freeform 80">
              <a:extLst>
                <a:ext uri="{FF2B5EF4-FFF2-40B4-BE49-F238E27FC236}">
                  <a16:creationId xmlns:a16="http://schemas.microsoft.com/office/drawing/2014/main" id="{7F2A2F26-73C5-4472-8930-CAE298CB021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057" y="4813"/>
              <a:ext cx="489" cy="634"/>
            </a:xfrm>
            <a:custGeom>
              <a:avLst/>
              <a:gdLst>
                <a:gd name="T0" fmla="*/ 0 w 489"/>
                <a:gd name="T1" fmla="*/ 634 h 634"/>
                <a:gd name="T2" fmla="*/ 45 w 489"/>
                <a:gd name="T3" fmla="*/ 0 h 634"/>
                <a:gd name="T4" fmla="*/ 489 w 489"/>
                <a:gd name="T5" fmla="*/ 335 h 634"/>
                <a:gd name="T6" fmla="*/ 0 w 489"/>
                <a:gd name="T7" fmla="*/ 634 h 634"/>
                <a:gd name="T8" fmla="*/ 47 w 489"/>
                <a:gd name="T9" fmla="*/ 5 h 634"/>
                <a:gd name="T10" fmla="*/ 3 w 489"/>
                <a:gd name="T11" fmla="*/ 630 h 634"/>
                <a:gd name="T12" fmla="*/ 485 w 489"/>
                <a:gd name="T13" fmla="*/ 335 h 634"/>
                <a:gd name="T14" fmla="*/ 47 w 489"/>
                <a:gd name="T15" fmla="*/ 5 h 6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89" h="634">
                  <a:moveTo>
                    <a:pt x="0" y="634"/>
                  </a:moveTo>
                  <a:lnTo>
                    <a:pt x="45" y="0"/>
                  </a:lnTo>
                  <a:lnTo>
                    <a:pt x="489" y="335"/>
                  </a:lnTo>
                  <a:lnTo>
                    <a:pt x="0" y="634"/>
                  </a:lnTo>
                  <a:close/>
                  <a:moveTo>
                    <a:pt x="47" y="5"/>
                  </a:moveTo>
                  <a:lnTo>
                    <a:pt x="3" y="630"/>
                  </a:lnTo>
                  <a:lnTo>
                    <a:pt x="485" y="335"/>
                  </a:lnTo>
                  <a:lnTo>
                    <a:pt x="47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86" name="Freeform 81">
              <a:extLst>
                <a:ext uri="{FF2B5EF4-FFF2-40B4-BE49-F238E27FC236}">
                  <a16:creationId xmlns:a16="http://schemas.microsoft.com/office/drawing/2014/main" id="{1463630B-501F-402E-AEA1-0C54CC0CC34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055" y="5147"/>
              <a:ext cx="538" cy="325"/>
            </a:xfrm>
            <a:custGeom>
              <a:avLst/>
              <a:gdLst>
                <a:gd name="T0" fmla="*/ 0 w 538"/>
                <a:gd name="T1" fmla="*/ 299 h 325"/>
                <a:gd name="T2" fmla="*/ 490 w 538"/>
                <a:gd name="T3" fmla="*/ 0 h 325"/>
                <a:gd name="T4" fmla="*/ 538 w 538"/>
                <a:gd name="T5" fmla="*/ 325 h 325"/>
                <a:gd name="T6" fmla="*/ 0 w 538"/>
                <a:gd name="T7" fmla="*/ 299 h 325"/>
                <a:gd name="T8" fmla="*/ 489 w 538"/>
                <a:gd name="T9" fmla="*/ 3 h 325"/>
                <a:gd name="T10" fmla="*/ 8 w 538"/>
                <a:gd name="T11" fmla="*/ 297 h 325"/>
                <a:gd name="T12" fmla="*/ 536 w 538"/>
                <a:gd name="T13" fmla="*/ 322 h 325"/>
                <a:gd name="T14" fmla="*/ 489 w 538"/>
                <a:gd name="T15" fmla="*/ 3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38" h="325">
                  <a:moveTo>
                    <a:pt x="0" y="299"/>
                  </a:moveTo>
                  <a:lnTo>
                    <a:pt x="490" y="0"/>
                  </a:lnTo>
                  <a:lnTo>
                    <a:pt x="538" y="325"/>
                  </a:lnTo>
                  <a:lnTo>
                    <a:pt x="0" y="299"/>
                  </a:lnTo>
                  <a:close/>
                  <a:moveTo>
                    <a:pt x="489" y="3"/>
                  </a:moveTo>
                  <a:lnTo>
                    <a:pt x="8" y="297"/>
                  </a:lnTo>
                  <a:lnTo>
                    <a:pt x="536" y="322"/>
                  </a:lnTo>
                  <a:lnTo>
                    <a:pt x="489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87" name="Freeform 82">
              <a:extLst>
                <a:ext uri="{FF2B5EF4-FFF2-40B4-BE49-F238E27FC236}">
                  <a16:creationId xmlns:a16="http://schemas.microsoft.com/office/drawing/2014/main" id="{BCDB3286-B324-4759-87F9-5A81BC6D9CE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013" y="5444"/>
              <a:ext cx="585" cy="281"/>
            </a:xfrm>
            <a:custGeom>
              <a:avLst/>
              <a:gdLst>
                <a:gd name="T0" fmla="*/ 0 w 585"/>
                <a:gd name="T1" fmla="*/ 281 h 281"/>
                <a:gd name="T2" fmla="*/ 44 w 585"/>
                <a:gd name="T3" fmla="*/ 0 h 281"/>
                <a:gd name="T4" fmla="*/ 585 w 585"/>
                <a:gd name="T5" fmla="*/ 25 h 281"/>
                <a:gd name="T6" fmla="*/ 579 w 585"/>
                <a:gd name="T7" fmla="*/ 28 h 281"/>
                <a:gd name="T8" fmla="*/ 0 w 585"/>
                <a:gd name="T9" fmla="*/ 281 h 281"/>
                <a:gd name="T10" fmla="*/ 46 w 585"/>
                <a:gd name="T11" fmla="*/ 2 h 281"/>
                <a:gd name="T12" fmla="*/ 2 w 585"/>
                <a:gd name="T13" fmla="*/ 276 h 281"/>
                <a:gd name="T14" fmla="*/ 573 w 585"/>
                <a:gd name="T15" fmla="*/ 28 h 281"/>
                <a:gd name="T16" fmla="*/ 46 w 585"/>
                <a:gd name="T17" fmla="*/ 2 h 2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85" h="281">
                  <a:moveTo>
                    <a:pt x="0" y="281"/>
                  </a:moveTo>
                  <a:lnTo>
                    <a:pt x="44" y="0"/>
                  </a:lnTo>
                  <a:lnTo>
                    <a:pt x="585" y="25"/>
                  </a:lnTo>
                  <a:lnTo>
                    <a:pt x="579" y="28"/>
                  </a:lnTo>
                  <a:lnTo>
                    <a:pt x="0" y="281"/>
                  </a:lnTo>
                  <a:close/>
                  <a:moveTo>
                    <a:pt x="46" y="2"/>
                  </a:moveTo>
                  <a:lnTo>
                    <a:pt x="2" y="276"/>
                  </a:lnTo>
                  <a:lnTo>
                    <a:pt x="573" y="28"/>
                  </a:lnTo>
                  <a:lnTo>
                    <a:pt x="46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88" name="Freeform 83">
              <a:extLst>
                <a:ext uri="{FF2B5EF4-FFF2-40B4-BE49-F238E27FC236}">
                  <a16:creationId xmlns:a16="http://schemas.microsoft.com/office/drawing/2014/main" id="{C0E00076-8DB4-4BEA-9968-A1FE773BD08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010" y="5469"/>
              <a:ext cx="929" cy="316"/>
            </a:xfrm>
            <a:custGeom>
              <a:avLst/>
              <a:gdLst>
                <a:gd name="T0" fmla="*/ 0 w 929"/>
                <a:gd name="T1" fmla="*/ 255 h 316"/>
                <a:gd name="T2" fmla="*/ 4 w 929"/>
                <a:gd name="T3" fmla="*/ 253 h 316"/>
                <a:gd name="T4" fmla="*/ 582 w 929"/>
                <a:gd name="T5" fmla="*/ 0 h 316"/>
                <a:gd name="T6" fmla="*/ 583 w 929"/>
                <a:gd name="T7" fmla="*/ 0 h 316"/>
                <a:gd name="T8" fmla="*/ 929 w 929"/>
                <a:gd name="T9" fmla="*/ 316 h 316"/>
                <a:gd name="T10" fmla="*/ 926 w 929"/>
                <a:gd name="T11" fmla="*/ 316 h 316"/>
                <a:gd name="T12" fmla="*/ 0 w 929"/>
                <a:gd name="T13" fmla="*/ 255 h 316"/>
                <a:gd name="T14" fmla="*/ 582 w 929"/>
                <a:gd name="T15" fmla="*/ 3 h 316"/>
                <a:gd name="T16" fmla="*/ 10 w 929"/>
                <a:gd name="T17" fmla="*/ 253 h 316"/>
                <a:gd name="T18" fmla="*/ 922 w 929"/>
                <a:gd name="T19" fmla="*/ 314 h 316"/>
                <a:gd name="T20" fmla="*/ 582 w 929"/>
                <a:gd name="T21" fmla="*/ 3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29" h="316">
                  <a:moveTo>
                    <a:pt x="0" y="255"/>
                  </a:moveTo>
                  <a:lnTo>
                    <a:pt x="4" y="253"/>
                  </a:lnTo>
                  <a:lnTo>
                    <a:pt x="582" y="0"/>
                  </a:lnTo>
                  <a:lnTo>
                    <a:pt x="583" y="0"/>
                  </a:lnTo>
                  <a:lnTo>
                    <a:pt x="929" y="316"/>
                  </a:lnTo>
                  <a:lnTo>
                    <a:pt x="926" y="316"/>
                  </a:lnTo>
                  <a:lnTo>
                    <a:pt x="0" y="255"/>
                  </a:lnTo>
                  <a:close/>
                  <a:moveTo>
                    <a:pt x="582" y="3"/>
                  </a:moveTo>
                  <a:lnTo>
                    <a:pt x="10" y="253"/>
                  </a:lnTo>
                  <a:lnTo>
                    <a:pt x="922" y="314"/>
                  </a:lnTo>
                  <a:lnTo>
                    <a:pt x="582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89" name="Freeform 84">
              <a:extLst>
                <a:ext uri="{FF2B5EF4-FFF2-40B4-BE49-F238E27FC236}">
                  <a16:creationId xmlns:a16="http://schemas.microsoft.com/office/drawing/2014/main" id="{1D91F9E9-5F1A-435C-8A08-B3E551F0516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589" y="5468"/>
              <a:ext cx="435" cy="318"/>
            </a:xfrm>
            <a:custGeom>
              <a:avLst/>
              <a:gdLst>
                <a:gd name="T0" fmla="*/ 347 w 435"/>
                <a:gd name="T1" fmla="*/ 318 h 318"/>
                <a:gd name="T2" fmla="*/ 346 w 435"/>
                <a:gd name="T3" fmla="*/ 317 h 318"/>
                <a:gd name="T4" fmla="*/ 0 w 435"/>
                <a:gd name="T5" fmla="*/ 0 h 318"/>
                <a:gd name="T6" fmla="*/ 435 w 435"/>
                <a:gd name="T7" fmla="*/ 70 h 318"/>
                <a:gd name="T8" fmla="*/ 435 w 435"/>
                <a:gd name="T9" fmla="*/ 72 h 318"/>
                <a:gd name="T10" fmla="*/ 347 w 435"/>
                <a:gd name="T11" fmla="*/ 318 h 318"/>
                <a:gd name="T12" fmla="*/ 6 w 435"/>
                <a:gd name="T13" fmla="*/ 5 h 318"/>
                <a:gd name="T14" fmla="*/ 346 w 435"/>
                <a:gd name="T15" fmla="*/ 313 h 318"/>
                <a:gd name="T16" fmla="*/ 433 w 435"/>
                <a:gd name="T17" fmla="*/ 72 h 318"/>
                <a:gd name="T18" fmla="*/ 6 w 435"/>
                <a:gd name="T19" fmla="*/ 5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35" h="318">
                  <a:moveTo>
                    <a:pt x="347" y="318"/>
                  </a:moveTo>
                  <a:lnTo>
                    <a:pt x="346" y="317"/>
                  </a:lnTo>
                  <a:lnTo>
                    <a:pt x="0" y="0"/>
                  </a:lnTo>
                  <a:lnTo>
                    <a:pt x="435" y="70"/>
                  </a:lnTo>
                  <a:lnTo>
                    <a:pt x="435" y="72"/>
                  </a:lnTo>
                  <a:lnTo>
                    <a:pt x="347" y="318"/>
                  </a:lnTo>
                  <a:close/>
                  <a:moveTo>
                    <a:pt x="6" y="5"/>
                  </a:moveTo>
                  <a:lnTo>
                    <a:pt x="346" y="313"/>
                  </a:lnTo>
                  <a:lnTo>
                    <a:pt x="433" y="72"/>
                  </a:lnTo>
                  <a:lnTo>
                    <a:pt x="6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90" name="Freeform 85">
              <a:extLst>
                <a:ext uri="{FF2B5EF4-FFF2-40B4-BE49-F238E27FC236}">
                  <a16:creationId xmlns:a16="http://schemas.microsoft.com/office/drawing/2014/main" id="{D2C8E25E-BCA8-4003-83D0-437DAB02576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933" y="5497"/>
              <a:ext cx="648" cy="289"/>
            </a:xfrm>
            <a:custGeom>
              <a:avLst/>
              <a:gdLst>
                <a:gd name="T0" fmla="*/ 0 w 648"/>
                <a:gd name="T1" fmla="*/ 289 h 289"/>
                <a:gd name="T2" fmla="*/ 89 w 648"/>
                <a:gd name="T3" fmla="*/ 40 h 289"/>
                <a:gd name="T4" fmla="*/ 648 w 648"/>
                <a:gd name="T5" fmla="*/ 0 h 289"/>
                <a:gd name="T6" fmla="*/ 0 w 648"/>
                <a:gd name="T7" fmla="*/ 289 h 289"/>
                <a:gd name="T8" fmla="*/ 91 w 648"/>
                <a:gd name="T9" fmla="*/ 43 h 289"/>
                <a:gd name="T10" fmla="*/ 5 w 648"/>
                <a:gd name="T11" fmla="*/ 284 h 289"/>
                <a:gd name="T12" fmla="*/ 635 w 648"/>
                <a:gd name="T13" fmla="*/ 3 h 289"/>
                <a:gd name="T14" fmla="*/ 91 w 648"/>
                <a:gd name="T15" fmla="*/ 43 h 2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48" h="289">
                  <a:moveTo>
                    <a:pt x="0" y="289"/>
                  </a:moveTo>
                  <a:lnTo>
                    <a:pt x="89" y="40"/>
                  </a:lnTo>
                  <a:lnTo>
                    <a:pt x="648" y="0"/>
                  </a:lnTo>
                  <a:lnTo>
                    <a:pt x="0" y="289"/>
                  </a:lnTo>
                  <a:close/>
                  <a:moveTo>
                    <a:pt x="91" y="43"/>
                  </a:moveTo>
                  <a:lnTo>
                    <a:pt x="5" y="284"/>
                  </a:lnTo>
                  <a:lnTo>
                    <a:pt x="635" y="3"/>
                  </a:lnTo>
                  <a:lnTo>
                    <a:pt x="91" y="4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91" name="Freeform 86">
              <a:extLst>
                <a:ext uri="{FF2B5EF4-FFF2-40B4-BE49-F238E27FC236}">
                  <a16:creationId xmlns:a16="http://schemas.microsoft.com/office/drawing/2014/main" id="{EE3F3202-9414-4C03-9858-F13246806AC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020" y="5242"/>
              <a:ext cx="558" cy="299"/>
            </a:xfrm>
            <a:custGeom>
              <a:avLst/>
              <a:gdLst>
                <a:gd name="T0" fmla="*/ 0 w 558"/>
                <a:gd name="T1" fmla="*/ 299 h 299"/>
                <a:gd name="T2" fmla="*/ 326 w 558"/>
                <a:gd name="T3" fmla="*/ 0 h 299"/>
                <a:gd name="T4" fmla="*/ 327 w 558"/>
                <a:gd name="T5" fmla="*/ 1 h 299"/>
                <a:gd name="T6" fmla="*/ 558 w 558"/>
                <a:gd name="T7" fmla="*/ 257 h 299"/>
                <a:gd name="T8" fmla="*/ 555 w 558"/>
                <a:gd name="T9" fmla="*/ 257 h 299"/>
                <a:gd name="T10" fmla="*/ 0 w 558"/>
                <a:gd name="T11" fmla="*/ 299 h 299"/>
                <a:gd name="T12" fmla="*/ 326 w 558"/>
                <a:gd name="T13" fmla="*/ 4 h 299"/>
                <a:gd name="T14" fmla="*/ 7 w 558"/>
                <a:gd name="T15" fmla="*/ 295 h 299"/>
                <a:gd name="T16" fmla="*/ 552 w 558"/>
                <a:gd name="T17" fmla="*/ 255 h 299"/>
                <a:gd name="T18" fmla="*/ 326 w 558"/>
                <a:gd name="T19" fmla="*/ 4 h 2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58" h="299">
                  <a:moveTo>
                    <a:pt x="0" y="299"/>
                  </a:moveTo>
                  <a:lnTo>
                    <a:pt x="326" y="0"/>
                  </a:lnTo>
                  <a:lnTo>
                    <a:pt x="327" y="1"/>
                  </a:lnTo>
                  <a:lnTo>
                    <a:pt x="558" y="257"/>
                  </a:lnTo>
                  <a:lnTo>
                    <a:pt x="555" y="257"/>
                  </a:lnTo>
                  <a:lnTo>
                    <a:pt x="0" y="299"/>
                  </a:lnTo>
                  <a:close/>
                  <a:moveTo>
                    <a:pt x="326" y="4"/>
                  </a:moveTo>
                  <a:lnTo>
                    <a:pt x="7" y="295"/>
                  </a:lnTo>
                  <a:lnTo>
                    <a:pt x="552" y="255"/>
                  </a:lnTo>
                  <a:lnTo>
                    <a:pt x="326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92" name="Freeform 87">
              <a:extLst>
                <a:ext uri="{FF2B5EF4-FFF2-40B4-BE49-F238E27FC236}">
                  <a16:creationId xmlns:a16="http://schemas.microsoft.com/office/drawing/2014/main" id="{2F852183-27BA-43D7-A4F9-DBD7544FFF5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180" y="4239"/>
              <a:ext cx="625" cy="461"/>
            </a:xfrm>
            <a:custGeom>
              <a:avLst/>
              <a:gdLst>
                <a:gd name="T0" fmla="*/ 625 w 625"/>
                <a:gd name="T1" fmla="*/ 461 h 461"/>
                <a:gd name="T2" fmla="*/ 0 w 625"/>
                <a:gd name="T3" fmla="*/ 306 h 461"/>
                <a:gd name="T4" fmla="*/ 0 w 625"/>
                <a:gd name="T5" fmla="*/ 305 h 461"/>
                <a:gd name="T6" fmla="*/ 23 w 625"/>
                <a:gd name="T7" fmla="*/ 0 h 461"/>
                <a:gd name="T8" fmla="*/ 625 w 625"/>
                <a:gd name="T9" fmla="*/ 461 h 461"/>
                <a:gd name="T10" fmla="*/ 2 w 625"/>
                <a:gd name="T11" fmla="*/ 304 h 461"/>
                <a:gd name="T12" fmla="*/ 615 w 625"/>
                <a:gd name="T13" fmla="*/ 455 h 461"/>
                <a:gd name="T14" fmla="*/ 26 w 625"/>
                <a:gd name="T15" fmla="*/ 4 h 461"/>
                <a:gd name="T16" fmla="*/ 2 w 625"/>
                <a:gd name="T17" fmla="*/ 304 h 4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25" h="461">
                  <a:moveTo>
                    <a:pt x="625" y="461"/>
                  </a:moveTo>
                  <a:lnTo>
                    <a:pt x="0" y="306"/>
                  </a:lnTo>
                  <a:lnTo>
                    <a:pt x="0" y="305"/>
                  </a:lnTo>
                  <a:lnTo>
                    <a:pt x="23" y="0"/>
                  </a:lnTo>
                  <a:lnTo>
                    <a:pt x="625" y="461"/>
                  </a:lnTo>
                  <a:close/>
                  <a:moveTo>
                    <a:pt x="2" y="304"/>
                  </a:moveTo>
                  <a:lnTo>
                    <a:pt x="615" y="455"/>
                  </a:lnTo>
                  <a:lnTo>
                    <a:pt x="26" y="4"/>
                  </a:lnTo>
                  <a:lnTo>
                    <a:pt x="2" y="30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93" name="Freeform 88">
              <a:extLst>
                <a:ext uri="{FF2B5EF4-FFF2-40B4-BE49-F238E27FC236}">
                  <a16:creationId xmlns:a16="http://schemas.microsoft.com/office/drawing/2014/main" id="{F4677446-53F8-4B8E-8D7A-19D7DE660D5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199" y="4239"/>
              <a:ext cx="911" cy="459"/>
            </a:xfrm>
            <a:custGeom>
              <a:avLst/>
              <a:gdLst>
                <a:gd name="T0" fmla="*/ 602 w 911"/>
                <a:gd name="T1" fmla="*/ 459 h 459"/>
                <a:gd name="T2" fmla="*/ 600 w 911"/>
                <a:gd name="T3" fmla="*/ 458 h 459"/>
                <a:gd name="T4" fmla="*/ 0 w 911"/>
                <a:gd name="T5" fmla="*/ 0 h 459"/>
                <a:gd name="T6" fmla="*/ 911 w 911"/>
                <a:gd name="T7" fmla="*/ 269 h 459"/>
                <a:gd name="T8" fmla="*/ 602 w 911"/>
                <a:gd name="T9" fmla="*/ 459 h 459"/>
                <a:gd name="T10" fmla="*/ 11 w 911"/>
                <a:gd name="T11" fmla="*/ 6 h 459"/>
                <a:gd name="T12" fmla="*/ 602 w 911"/>
                <a:gd name="T13" fmla="*/ 456 h 459"/>
                <a:gd name="T14" fmla="*/ 905 w 911"/>
                <a:gd name="T15" fmla="*/ 271 h 459"/>
                <a:gd name="T16" fmla="*/ 11 w 911"/>
                <a:gd name="T17" fmla="*/ 6 h 4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11" h="459">
                  <a:moveTo>
                    <a:pt x="602" y="459"/>
                  </a:moveTo>
                  <a:lnTo>
                    <a:pt x="600" y="458"/>
                  </a:lnTo>
                  <a:lnTo>
                    <a:pt x="0" y="0"/>
                  </a:lnTo>
                  <a:lnTo>
                    <a:pt x="911" y="269"/>
                  </a:lnTo>
                  <a:lnTo>
                    <a:pt x="602" y="459"/>
                  </a:lnTo>
                  <a:close/>
                  <a:moveTo>
                    <a:pt x="11" y="6"/>
                  </a:moveTo>
                  <a:lnTo>
                    <a:pt x="602" y="456"/>
                  </a:lnTo>
                  <a:lnTo>
                    <a:pt x="905" y="271"/>
                  </a:lnTo>
                  <a:lnTo>
                    <a:pt x="11" y="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94" name="Freeform 89">
              <a:extLst>
                <a:ext uri="{FF2B5EF4-FFF2-40B4-BE49-F238E27FC236}">
                  <a16:creationId xmlns:a16="http://schemas.microsoft.com/office/drawing/2014/main" id="{EEA97B89-6859-401A-9E31-177CFBC23B6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798" y="4506"/>
              <a:ext cx="309" cy="531"/>
            </a:xfrm>
            <a:custGeom>
              <a:avLst/>
              <a:gdLst>
                <a:gd name="T0" fmla="*/ 286 w 309"/>
                <a:gd name="T1" fmla="*/ 531 h 531"/>
                <a:gd name="T2" fmla="*/ 284 w 309"/>
                <a:gd name="T3" fmla="*/ 529 h 531"/>
                <a:gd name="T4" fmla="*/ 0 w 309"/>
                <a:gd name="T5" fmla="*/ 190 h 531"/>
                <a:gd name="T6" fmla="*/ 1 w 309"/>
                <a:gd name="T7" fmla="*/ 189 h 531"/>
                <a:gd name="T8" fmla="*/ 309 w 309"/>
                <a:gd name="T9" fmla="*/ 0 h 531"/>
                <a:gd name="T10" fmla="*/ 286 w 309"/>
                <a:gd name="T11" fmla="*/ 531 h 531"/>
                <a:gd name="T12" fmla="*/ 4 w 309"/>
                <a:gd name="T13" fmla="*/ 191 h 531"/>
                <a:gd name="T14" fmla="*/ 284 w 309"/>
                <a:gd name="T15" fmla="*/ 524 h 531"/>
                <a:gd name="T16" fmla="*/ 307 w 309"/>
                <a:gd name="T17" fmla="*/ 5 h 531"/>
                <a:gd name="T18" fmla="*/ 4 w 309"/>
                <a:gd name="T19" fmla="*/ 191 h 5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09" h="531">
                  <a:moveTo>
                    <a:pt x="286" y="531"/>
                  </a:moveTo>
                  <a:lnTo>
                    <a:pt x="284" y="529"/>
                  </a:lnTo>
                  <a:lnTo>
                    <a:pt x="0" y="190"/>
                  </a:lnTo>
                  <a:lnTo>
                    <a:pt x="1" y="189"/>
                  </a:lnTo>
                  <a:lnTo>
                    <a:pt x="309" y="0"/>
                  </a:lnTo>
                  <a:lnTo>
                    <a:pt x="286" y="531"/>
                  </a:lnTo>
                  <a:close/>
                  <a:moveTo>
                    <a:pt x="4" y="191"/>
                  </a:moveTo>
                  <a:lnTo>
                    <a:pt x="284" y="524"/>
                  </a:lnTo>
                  <a:lnTo>
                    <a:pt x="307" y="5"/>
                  </a:lnTo>
                  <a:lnTo>
                    <a:pt x="4" y="19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95" name="Freeform 90">
              <a:extLst>
                <a:ext uri="{FF2B5EF4-FFF2-40B4-BE49-F238E27FC236}">
                  <a16:creationId xmlns:a16="http://schemas.microsoft.com/office/drawing/2014/main" id="{A29CD9B1-7A4A-4B9B-B34B-70F0751AD7D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798" y="4692"/>
              <a:ext cx="286" cy="648"/>
            </a:xfrm>
            <a:custGeom>
              <a:avLst/>
              <a:gdLst>
                <a:gd name="T0" fmla="*/ 128 w 286"/>
                <a:gd name="T1" fmla="*/ 648 h 648"/>
                <a:gd name="T2" fmla="*/ 128 w 286"/>
                <a:gd name="T3" fmla="*/ 645 h 648"/>
                <a:gd name="T4" fmla="*/ 0 w 286"/>
                <a:gd name="T5" fmla="*/ 0 h 648"/>
                <a:gd name="T6" fmla="*/ 286 w 286"/>
                <a:gd name="T7" fmla="*/ 342 h 648"/>
                <a:gd name="T8" fmla="*/ 286 w 286"/>
                <a:gd name="T9" fmla="*/ 343 h 648"/>
                <a:gd name="T10" fmla="*/ 128 w 286"/>
                <a:gd name="T11" fmla="*/ 648 h 648"/>
                <a:gd name="T12" fmla="*/ 5 w 286"/>
                <a:gd name="T13" fmla="*/ 9 h 648"/>
                <a:gd name="T14" fmla="*/ 129 w 286"/>
                <a:gd name="T15" fmla="*/ 640 h 648"/>
                <a:gd name="T16" fmla="*/ 284 w 286"/>
                <a:gd name="T17" fmla="*/ 342 h 648"/>
                <a:gd name="T18" fmla="*/ 5 w 286"/>
                <a:gd name="T19" fmla="*/ 9 h 6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86" h="648">
                  <a:moveTo>
                    <a:pt x="128" y="648"/>
                  </a:moveTo>
                  <a:lnTo>
                    <a:pt x="128" y="645"/>
                  </a:lnTo>
                  <a:lnTo>
                    <a:pt x="0" y="0"/>
                  </a:lnTo>
                  <a:lnTo>
                    <a:pt x="286" y="342"/>
                  </a:lnTo>
                  <a:lnTo>
                    <a:pt x="286" y="343"/>
                  </a:lnTo>
                  <a:lnTo>
                    <a:pt x="128" y="648"/>
                  </a:lnTo>
                  <a:close/>
                  <a:moveTo>
                    <a:pt x="5" y="9"/>
                  </a:moveTo>
                  <a:lnTo>
                    <a:pt x="129" y="640"/>
                  </a:lnTo>
                  <a:lnTo>
                    <a:pt x="284" y="342"/>
                  </a:lnTo>
                  <a:lnTo>
                    <a:pt x="5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96" name="Freeform 91">
              <a:extLst>
                <a:ext uri="{FF2B5EF4-FFF2-40B4-BE49-F238E27FC236}">
                  <a16:creationId xmlns:a16="http://schemas.microsoft.com/office/drawing/2014/main" id="{E45E66B2-E7F1-4491-A0F2-E27588F7D4D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925" y="5031"/>
              <a:ext cx="570" cy="444"/>
            </a:xfrm>
            <a:custGeom>
              <a:avLst/>
              <a:gdLst>
                <a:gd name="T0" fmla="*/ 570 w 570"/>
                <a:gd name="T1" fmla="*/ 444 h 444"/>
                <a:gd name="T2" fmla="*/ 565 w 570"/>
                <a:gd name="T3" fmla="*/ 443 h 444"/>
                <a:gd name="T4" fmla="*/ 0 w 570"/>
                <a:gd name="T5" fmla="*/ 306 h 444"/>
                <a:gd name="T6" fmla="*/ 158 w 570"/>
                <a:gd name="T7" fmla="*/ 0 h 444"/>
                <a:gd name="T8" fmla="*/ 570 w 570"/>
                <a:gd name="T9" fmla="*/ 444 h 444"/>
                <a:gd name="T10" fmla="*/ 4 w 570"/>
                <a:gd name="T11" fmla="*/ 305 h 444"/>
                <a:gd name="T12" fmla="*/ 562 w 570"/>
                <a:gd name="T13" fmla="*/ 439 h 444"/>
                <a:gd name="T14" fmla="*/ 158 w 570"/>
                <a:gd name="T15" fmla="*/ 5 h 444"/>
                <a:gd name="T16" fmla="*/ 4 w 570"/>
                <a:gd name="T17" fmla="*/ 305 h 4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70" h="444">
                  <a:moveTo>
                    <a:pt x="570" y="444"/>
                  </a:moveTo>
                  <a:lnTo>
                    <a:pt x="565" y="443"/>
                  </a:lnTo>
                  <a:lnTo>
                    <a:pt x="0" y="306"/>
                  </a:lnTo>
                  <a:lnTo>
                    <a:pt x="158" y="0"/>
                  </a:lnTo>
                  <a:lnTo>
                    <a:pt x="570" y="444"/>
                  </a:lnTo>
                  <a:close/>
                  <a:moveTo>
                    <a:pt x="4" y="305"/>
                  </a:moveTo>
                  <a:lnTo>
                    <a:pt x="562" y="439"/>
                  </a:lnTo>
                  <a:lnTo>
                    <a:pt x="158" y="5"/>
                  </a:lnTo>
                  <a:lnTo>
                    <a:pt x="4" y="30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97" name="Freeform 92">
              <a:extLst>
                <a:ext uri="{FF2B5EF4-FFF2-40B4-BE49-F238E27FC236}">
                  <a16:creationId xmlns:a16="http://schemas.microsoft.com/office/drawing/2014/main" id="{5F6C130F-18CC-48E3-82C8-15CBA7F6A19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81" y="4943"/>
              <a:ext cx="452" cy="533"/>
            </a:xfrm>
            <a:custGeom>
              <a:avLst/>
              <a:gdLst>
                <a:gd name="T0" fmla="*/ 410 w 452"/>
                <a:gd name="T1" fmla="*/ 533 h 533"/>
                <a:gd name="T2" fmla="*/ 409 w 452"/>
                <a:gd name="T3" fmla="*/ 531 h 533"/>
                <a:gd name="T4" fmla="*/ 0 w 452"/>
                <a:gd name="T5" fmla="*/ 90 h 533"/>
                <a:gd name="T6" fmla="*/ 452 w 452"/>
                <a:gd name="T7" fmla="*/ 0 h 533"/>
                <a:gd name="T8" fmla="*/ 452 w 452"/>
                <a:gd name="T9" fmla="*/ 2 h 533"/>
                <a:gd name="T10" fmla="*/ 410 w 452"/>
                <a:gd name="T11" fmla="*/ 533 h 533"/>
                <a:gd name="T12" fmla="*/ 4 w 452"/>
                <a:gd name="T13" fmla="*/ 92 h 533"/>
                <a:gd name="T14" fmla="*/ 409 w 452"/>
                <a:gd name="T15" fmla="*/ 527 h 533"/>
                <a:gd name="T16" fmla="*/ 450 w 452"/>
                <a:gd name="T17" fmla="*/ 3 h 533"/>
                <a:gd name="T18" fmla="*/ 4 w 452"/>
                <a:gd name="T19" fmla="*/ 92 h 5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52" h="533">
                  <a:moveTo>
                    <a:pt x="410" y="533"/>
                  </a:moveTo>
                  <a:lnTo>
                    <a:pt x="409" y="531"/>
                  </a:lnTo>
                  <a:lnTo>
                    <a:pt x="0" y="90"/>
                  </a:lnTo>
                  <a:lnTo>
                    <a:pt x="452" y="0"/>
                  </a:lnTo>
                  <a:lnTo>
                    <a:pt x="452" y="2"/>
                  </a:lnTo>
                  <a:lnTo>
                    <a:pt x="410" y="533"/>
                  </a:lnTo>
                  <a:close/>
                  <a:moveTo>
                    <a:pt x="4" y="92"/>
                  </a:moveTo>
                  <a:lnTo>
                    <a:pt x="409" y="527"/>
                  </a:lnTo>
                  <a:lnTo>
                    <a:pt x="450" y="3"/>
                  </a:lnTo>
                  <a:lnTo>
                    <a:pt x="4" y="9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98" name="Freeform 93">
              <a:extLst>
                <a:ext uri="{FF2B5EF4-FFF2-40B4-BE49-F238E27FC236}">
                  <a16:creationId xmlns:a16="http://schemas.microsoft.com/office/drawing/2014/main" id="{67AB6DA7-63F9-4823-BECD-3A448B017EF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81" y="4402"/>
              <a:ext cx="453" cy="634"/>
            </a:xfrm>
            <a:custGeom>
              <a:avLst/>
              <a:gdLst>
                <a:gd name="T0" fmla="*/ 0 w 453"/>
                <a:gd name="T1" fmla="*/ 634 h 634"/>
                <a:gd name="T2" fmla="*/ 1 w 453"/>
                <a:gd name="T3" fmla="*/ 632 h 634"/>
                <a:gd name="T4" fmla="*/ 235 w 453"/>
                <a:gd name="T5" fmla="*/ 0 h 634"/>
                <a:gd name="T6" fmla="*/ 453 w 453"/>
                <a:gd name="T7" fmla="*/ 544 h 634"/>
                <a:gd name="T8" fmla="*/ 0 w 453"/>
                <a:gd name="T9" fmla="*/ 634 h 634"/>
                <a:gd name="T10" fmla="*/ 235 w 453"/>
                <a:gd name="T11" fmla="*/ 7 h 634"/>
                <a:gd name="T12" fmla="*/ 4 w 453"/>
                <a:gd name="T13" fmla="*/ 631 h 634"/>
                <a:gd name="T14" fmla="*/ 450 w 453"/>
                <a:gd name="T15" fmla="*/ 542 h 634"/>
                <a:gd name="T16" fmla="*/ 235 w 453"/>
                <a:gd name="T17" fmla="*/ 7 h 6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53" h="634">
                  <a:moveTo>
                    <a:pt x="0" y="634"/>
                  </a:moveTo>
                  <a:lnTo>
                    <a:pt x="1" y="632"/>
                  </a:lnTo>
                  <a:lnTo>
                    <a:pt x="235" y="0"/>
                  </a:lnTo>
                  <a:lnTo>
                    <a:pt x="453" y="544"/>
                  </a:lnTo>
                  <a:lnTo>
                    <a:pt x="0" y="634"/>
                  </a:lnTo>
                  <a:close/>
                  <a:moveTo>
                    <a:pt x="235" y="7"/>
                  </a:moveTo>
                  <a:lnTo>
                    <a:pt x="4" y="631"/>
                  </a:lnTo>
                  <a:lnTo>
                    <a:pt x="450" y="542"/>
                  </a:lnTo>
                  <a:lnTo>
                    <a:pt x="235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99" name="Freeform 94">
              <a:extLst>
                <a:ext uri="{FF2B5EF4-FFF2-40B4-BE49-F238E27FC236}">
                  <a16:creationId xmlns:a16="http://schemas.microsoft.com/office/drawing/2014/main" id="{75C926AD-3E97-471C-9B86-3E6B8DC2587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82" y="4404"/>
              <a:ext cx="236" cy="638"/>
            </a:xfrm>
            <a:custGeom>
              <a:avLst/>
              <a:gdLst>
                <a:gd name="T0" fmla="*/ 0 w 236"/>
                <a:gd name="T1" fmla="*/ 638 h 638"/>
                <a:gd name="T2" fmla="*/ 23 w 236"/>
                <a:gd name="T3" fmla="*/ 104 h 638"/>
                <a:gd name="T4" fmla="*/ 236 w 236"/>
                <a:gd name="T5" fmla="*/ 0 h 638"/>
                <a:gd name="T6" fmla="*/ 235 w 236"/>
                <a:gd name="T7" fmla="*/ 3 h 638"/>
                <a:gd name="T8" fmla="*/ 0 w 236"/>
                <a:gd name="T9" fmla="*/ 638 h 638"/>
                <a:gd name="T10" fmla="*/ 25 w 236"/>
                <a:gd name="T11" fmla="*/ 106 h 638"/>
                <a:gd name="T12" fmla="*/ 3 w 236"/>
                <a:gd name="T13" fmla="*/ 622 h 638"/>
                <a:gd name="T14" fmla="*/ 232 w 236"/>
                <a:gd name="T15" fmla="*/ 4 h 638"/>
                <a:gd name="T16" fmla="*/ 25 w 236"/>
                <a:gd name="T17" fmla="*/ 106 h 6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6" h="638">
                  <a:moveTo>
                    <a:pt x="0" y="638"/>
                  </a:moveTo>
                  <a:lnTo>
                    <a:pt x="23" y="104"/>
                  </a:lnTo>
                  <a:lnTo>
                    <a:pt x="236" y="0"/>
                  </a:lnTo>
                  <a:lnTo>
                    <a:pt x="235" y="3"/>
                  </a:lnTo>
                  <a:lnTo>
                    <a:pt x="0" y="638"/>
                  </a:lnTo>
                  <a:close/>
                  <a:moveTo>
                    <a:pt x="25" y="106"/>
                  </a:moveTo>
                  <a:lnTo>
                    <a:pt x="3" y="622"/>
                  </a:lnTo>
                  <a:lnTo>
                    <a:pt x="232" y="4"/>
                  </a:lnTo>
                  <a:lnTo>
                    <a:pt x="25" y="10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00" name="Freeform 95">
              <a:extLst>
                <a:ext uri="{FF2B5EF4-FFF2-40B4-BE49-F238E27FC236}">
                  <a16:creationId xmlns:a16="http://schemas.microsoft.com/office/drawing/2014/main" id="{9E4A4F45-0DE9-4855-B5F6-142DABFA238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894" y="3856"/>
              <a:ext cx="424" cy="655"/>
            </a:xfrm>
            <a:custGeom>
              <a:avLst/>
              <a:gdLst>
                <a:gd name="T0" fmla="*/ 212 w 424"/>
                <a:gd name="T1" fmla="*/ 655 h 655"/>
                <a:gd name="T2" fmla="*/ 211 w 424"/>
                <a:gd name="T3" fmla="*/ 654 h 655"/>
                <a:gd name="T4" fmla="*/ 0 w 424"/>
                <a:gd name="T5" fmla="*/ 0 h 655"/>
                <a:gd name="T6" fmla="*/ 424 w 424"/>
                <a:gd name="T7" fmla="*/ 551 h 655"/>
                <a:gd name="T8" fmla="*/ 212 w 424"/>
                <a:gd name="T9" fmla="*/ 655 h 655"/>
                <a:gd name="T10" fmla="*/ 7 w 424"/>
                <a:gd name="T11" fmla="*/ 13 h 655"/>
                <a:gd name="T12" fmla="*/ 213 w 424"/>
                <a:gd name="T13" fmla="*/ 651 h 655"/>
                <a:gd name="T14" fmla="*/ 420 w 424"/>
                <a:gd name="T15" fmla="*/ 550 h 655"/>
                <a:gd name="T16" fmla="*/ 7 w 424"/>
                <a:gd name="T17" fmla="*/ 13 h 6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24" h="655">
                  <a:moveTo>
                    <a:pt x="212" y="655"/>
                  </a:moveTo>
                  <a:lnTo>
                    <a:pt x="211" y="654"/>
                  </a:lnTo>
                  <a:lnTo>
                    <a:pt x="0" y="0"/>
                  </a:lnTo>
                  <a:lnTo>
                    <a:pt x="424" y="551"/>
                  </a:lnTo>
                  <a:lnTo>
                    <a:pt x="212" y="655"/>
                  </a:lnTo>
                  <a:close/>
                  <a:moveTo>
                    <a:pt x="7" y="13"/>
                  </a:moveTo>
                  <a:lnTo>
                    <a:pt x="213" y="651"/>
                  </a:lnTo>
                  <a:lnTo>
                    <a:pt x="420" y="550"/>
                  </a:lnTo>
                  <a:lnTo>
                    <a:pt x="7" y="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01" name="Freeform 96">
              <a:extLst>
                <a:ext uri="{FF2B5EF4-FFF2-40B4-BE49-F238E27FC236}">
                  <a16:creationId xmlns:a16="http://schemas.microsoft.com/office/drawing/2014/main" id="{1CFF8976-6F04-47AF-84CA-9CAC99F5C94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552" y="3861"/>
              <a:ext cx="557" cy="652"/>
            </a:xfrm>
            <a:custGeom>
              <a:avLst/>
              <a:gdLst>
                <a:gd name="T0" fmla="*/ 557 w 557"/>
                <a:gd name="T1" fmla="*/ 652 h 652"/>
                <a:gd name="T2" fmla="*/ 0 w 557"/>
                <a:gd name="T3" fmla="*/ 154 h 652"/>
                <a:gd name="T4" fmla="*/ 347 w 557"/>
                <a:gd name="T5" fmla="*/ 0 h 652"/>
                <a:gd name="T6" fmla="*/ 347 w 557"/>
                <a:gd name="T7" fmla="*/ 1 h 652"/>
                <a:gd name="T8" fmla="*/ 557 w 557"/>
                <a:gd name="T9" fmla="*/ 652 h 652"/>
                <a:gd name="T10" fmla="*/ 4 w 557"/>
                <a:gd name="T11" fmla="*/ 155 h 652"/>
                <a:gd name="T12" fmla="*/ 552 w 557"/>
                <a:gd name="T13" fmla="*/ 644 h 652"/>
                <a:gd name="T14" fmla="*/ 344 w 557"/>
                <a:gd name="T15" fmla="*/ 3 h 652"/>
                <a:gd name="T16" fmla="*/ 4 w 557"/>
                <a:gd name="T17" fmla="*/ 155 h 6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57" h="652">
                  <a:moveTo>
                    <a:pt x="557" y="652"/>
                  </a:moveTo>
                  <a:lnTo>
                    <a:pt x="0" y="154"/>
                  </a:lnTo>
                  <a:lnTo>
                    <a:pt x="347" y="0"/>
                  </a:lnTo>
                  <a:lnTo>
                    <a:pt x="347" y="1"/>
                  </a:lnTo>
                  <a:lnTo>
                    <a:pt x="557" y="652"/>
                  </a:lnTo>
                  <a:close/>
                  <a:moveTo>
                    <a:pt x="4" y="155"/>
                  </a:moveTo>
                  <a:lnTo>
                    <a:pt x="552" y="644"/>
                  </a:lnTo>
                  <a:lnTo>
                    <a:pt x="344" y="3"/>
                  </a:lnTo>
                  <a:lnTo>
                    <a:pt x="4" y="15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02" name="Freeform 97">
              <a:extLst>
                <a:ext uri="{FF2B5EF4-FFF2-40B4-BE49-F238E27FC236}">
                  <a16:creationId xmlns:a16="http://schemas.microsoft.com/office/drawing/2014/main" id="{A5904CE1-D849-4280-BE00-930E40E2908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553" y="3551"/>
              <a:ext cx="347" cy="467"/>
            </a:xfrm>
            <a:custGeom>
              <a:avLst/>
              <a:gdLst>
                <a:gd name="T0" fmla="*/ 0 w 347"/>
                <a:gd name="T1" fmla="*/ 467 h 467"/>
                <a:gd name="T2" fmla="*/ 0 w 347"/>
                <a:gd name="T3" fmla="*/ 464 h 467"/>
                <a:gd name="T4" fmla="*/ 57 w 347"/>
                <a:gd name="T5" fmla="*/ 0 h 467"/>
                <a:gd name="T6" fmla="*/ 347 w 347"/>
                <a:gd name="T7" fmla="*/ 312 h 467"/>
                <a:gd name="T8" fmla="*/ 344 w 347"/>
                <a:gd name="T9" fmla="*/ 313 h 467"/>
                <a:gd name="T10" fmla="*/ 0 w 347"/>
                <a:gd name="T11" fmla="*/ 467 h 467"/>
                <a:gd name="T12" fmla="*/ 60 w 347"/>
                <a:gd name="T13" fmla="*/ 6 h 467"/>
                <a:gd name="T14" fmla="*/ 3 w 347"/>
                <a:gd name="T15" fmla="*/ 462 h 467"/>
                <a:gd name="T16" fmla="*/ 342 w 347"/>
                <a:gd name="T17" fmla="*/ 311 h 467"/>
                <a:gd name="T18" fmla="*/ 60 w 347"/>
                <a:gd name="T19" fmla="*/ 6 h 4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7" h="467">
                  <a:moveTo>
                    <a:pt x="0" y="467"/>
                  </a:moveTo>
                  <a:lnTo>
                    <a:pt x="0" y="464"/>
                  </a:lnTo>
                  <a:lnTo>
                    <a:pt x="57" y="0"/>
                  </a:lnTo>
                  <a:lnTo>
                    <a:pt x="347" y="312"/>
                  </a:lnTo>
                  <a:lnTo>
                    <a:pt x="344" y="313"/>
                  </a:lnTo>
                  <a:lnTo>
                    <a:pt x="0" y="467"/>
                  </a:lnTo>
                  <a:close/>
                  <a:moveTo>
                    <a:pt x="60" y="6"/>
                  </a:moveTo>
                  <a:lnTo>
                    <a:pt x="3" y="462"/>
                  </a:lnTo>
                  <a:lnTo>
                    <a:pt x="342" y="311"/>
                  </a:lnTo>
                  <a:lnTo>
                    <a:pt x="60" y="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03" name="Freeform 98">
              <a:extLst>
                <a:ext uri="{FF2B5EF4-FFF2-40B4-BE49-F238E27FC236}">
                  <a16:creationId xmlns:a16="http://schemas.microsoft.com/office/drawing/2014/main" id="{5317C4D1-3068-4F46-ABBB-B409F8F0812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018" y="3551"/>
              <a:ext cx="595" cy="465"/>
            </a:xfrm>
            <a:custGeom>
              <a:avLst/>
              <a:gdLst>
                <a:gd name="T0" fmla="*/ 537 w 595"/>
                <a:gd name="T1" fmla="*/ 465 h 465"/>
                <a:gd name="T2" fmla="*/ 536 w 595"/>
                <a:gd name="T3" fmla="*/ 465 h 465"/>
                <a:gd name="T4" fmla="*/ 0 w 595"/>
                <a:gd name="T5" fmla="*/ 372 h 465"/>
                <a:gd name="T6" fmla="*/ 3 w 595"/>
                <a:gd name="T7" fmla="*/ 370 h 465"/>
                <a:gd name="T8" fmla="*/ 595 w 595"/>
                <a:gd name="T9" fmla="*/ 0 h 465"/>
                <a:gd name="T10" fmla="*/ 595 w 595"/>
                <a:gd name="T11" fmla="*/ 2 h 465"/>
                <a:gd name="T12" fmla="*/ 537 w 595"/>
                <a:gd name="T13" fmla="*/ 465 h 465"/>
                <a:gd name="T14" fmla="*/ 6 w 595"/>
                <a:gd name="T15" fmla="*/ 370 h 465"/>
                <a:gd name="T16" fmla="*/ 535 w 595"/>
                <a:gd name="T17" fmla="*/ 463 h 465"/>
                <a:gd name="T18" fmla="*/ 591 w 595"/>
                <a:gd name="T19" fmla="*/ 5 h 465"/>
                <a:gd name="T20" fmla="*/ 6 w 595"/>
                <a:gd name="T21" fmla="*/ 370 h 4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5" h="465">
                  <a:moveTo>
                    <a:pt x="537" y="465"/>
                  </a:moveTo>
                  <a:lnTo>
                    <a:pt x="536" y="465"/>
                  </a:lnTo>
                  <a:lnTo>
                    <a:pt x="0" y="372"/>
                  </a:lnTo>
                  <a:lnTo>
                    <a:pt x="3" y="370"/>
                  </a:lnTo>
                  <a:lnTo>
                    <a:pt x="595" y="0"/>
                  </a:lnTo>
                  <a:lnTo>
                    <a:pt x="595" y="2"/>
                  </a:lnTo>
                  <a:lnTo>
                    <a:pt x="537" y="465"/>
                  </a:lnTo>
                  <a:close/>
                  <a:moveTo>
                    <a:pt x="6" y="370"/>
                  </a:moveTo>
                  <a:lnTo>
                    <a:pt x="535" y="463"/>
                  </a:lnTo>
                  <a:lnTo>
                    <a:pt x="591" y="5"/>
                  </a:lnTo>
                  <a:lnTo>
                    <a:pt x="6" y="37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04" name="Freeform 99">
              <a:extLst>
                <a:ext uri="{FF2B5EF4-FFF2-40B4-BE49-F238E27FC236}">
                  <a16:creationId xmlns:a16="http://schemas.microsoft.com/office/drawing/2014/main" id="{2CCC0E38-20F1-4D4A-B5C6-5D2CB7F042A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845" y="3550"/>
              <a:ext cx="773" cy="373"/>
            </a:xfrm>
            <a:custGeom>
              <a:avLst/>
              <a:gdLst>
                <a:gd name="T0" fmla="*/ 176 w 773"/>
                <a:gd name="T1" fmla="*/ 373 h 373"/>
                <a:gd name="T2" fmla="*/ 0 w 773"/>
                <a:gd name="T3" fmla="*/ 204 h 373"/>
                <a:gd name="T4" fmla="*/ 773 w 773"/>
                <a:gd name="T5" fmla="*/ 0 h 373"/>
                <a:gd name="T6" fmla="*/ 176 w 773"/>
                <a:gd name="T7" fmla="*/ 373 h 373"/>
                <a:gd name="T8" fmla="*/ 4 w 773"/>
                <a:gd name="T9" fmla="*/ 205 h 373"/>
                <a:gd name="T10" fmla="*/ 176 w 773"/>
                <a:gd name="T11" fmla="*/ 371 h 373"/>
                <a:gd name="T12" fmla="*/ 758 w 773"/>
                <a:gd name="T13" fmla="*/ 7 h 373"/>
                <a:gd name="T14" fmla="*/ 4 w 773"/>
                <a:gd name="T15" fmla="*/ 205 h 3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73" h="373">
                  <a:moveTo>
                    <a:pt x="176" y="373"/>
                  </a:moveTo>
                  <a:lnTo>
                    <a:pt x="0" y="204"/>
                  </a:lnTo>
                  <a:lnTo>
                    <a:pt x="773" y="0"/>
                  </a:lnTo>
                  <a:lnTo>
                    <a:pt x="176" y="373"/>
                  </a:lnTo>
                  <a:close/>
                  <a:moveTo>
                    <a:pt x="4" y="205"/>
                  </a:moveTo>
                  <a:lnTo>
                    <a:pt x="176" y="371"/>
                  </a:lnTo>
                  <a:lnTo>
                    <a:pt x="758" y="7"/>
                  </a:lnTo>
                  <a:lnTo>
                    <a:pt x="4" y="20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05" name="Freeform 100">
              <a:extLst>
                <a:ext uri="{FF2B5EF4-FFF2-40B4-BE49-F238E27FC236}">
                  <a16:creationId xmlns:a16="http://schemas.microsoft.com/office/drawing/2014/main" id="{2BAE2700-8969-401F-A4E1-005B01941BA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644" y="3753"/>
              <a:ext cx="380" cy="171"/>
            </a:xfrm>
            <a:custGeom>
              <a:avLst/>
              <a:gdLst>
                <a:gd name="T0" fmla="*/ 0 w 380"/>
                <a:gd name="T1" fmla="*/ 119 h 171"/>
                <a:gd name="T2" fmla="*/ 203 w 380"/>
                <a:gd name="T3" fmla="*/ 0 h 171"/>
                <a:gd name="T4" fmla="*/ 380 w 380"/>
                <a:gd name="T5" fmla="*/ 171 h 171"/>
                <a:gd name="T6" fmla="*/ 0 w 380"/>
                <a:gd name="T7" fmla="*/ 119 h 171"/>
                <a:gd name="T8" fmla="*/ 203 w 380"/>
                <a:gd name="T9" fmla="*/ 3 h 171"/>
                <a:gd name="T10" fmla="*/ 7 w 380"/>
                <a:gd name="T11" fmla="*/ 118 h 171"/>
                <a:gd name="T12" fmla="*/ 374 w 380"/>
                <a:gd name="T13" fmla="*/ 168 h 171"/>
                <a:gd name="T14" fmla="*/ 203 w 380"/>
                <a:gd name="T15" fmla="*/ 3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80" h="171">
                  <a:moveTo>
                    <a:pt x="0" y="119"/>
                  </a:moveTo>
                  <a:lnTo>
                    <a:pt x="203" y="0"/>
                  </a:lnTo>
                  <a:lnTo>
                    <a:pt x="380" y="171"/>
                  </a:lnTo>
                  <a:lnTo>
                    <a:pt x="0" y="119"/>
                  </a:lnTo>
                  <a:close/>
                  <a:moveTo>
                    <a:pt x="203" y="3"/>
                  </a:moveTo>
                  <a:lnTo>
                    <a:pt x="7" y="118"/>
                  </a:lnTo>
                  <a:lnTo>
                    <a:pt x="374" y="168"/>
                  </a:lnTo>
                  <a:lnTo>
                    <a:pt x="203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06" name="Freeform 101">
              <a:extLst>
                <a:ext uri="{FF2B5EF4-FFF2-40B4-BE49-F238E27FC236}">
                  <a16:creationId xmlns:a16="http://schemas.microsoft.com/office/drawing/2014/main" id="{CD693C7F-458F-4BFA-AB00-E67E5CFF39C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466" y="3345"/>
              <a:ext cx="383" cy="529"/>
            </a:xfrm>
            <a:custGeom>
              <a:avLst/>
              <a:gdLst>
                <a:gd name="T0" fmla="*/ 180 w 383"/>
                <a:gd name="T1" fmla="*/ 529 h 529"/>
                <a:gd name="T2" fmla="*/ 0 w 383"/>
                <a:gd name="T3" fmla="*/ 0 h 529"/>
                <a:gd name="T4" fmla="*/ 383 w 383"/>
                <a:gd name="T5" fmla="*/ 410 h 529"/>
                <a:gd name="T6" fmla="*/ 180 w 383"/>
                <a:gd name="T7" fmla="*/ 529 h 529"/>
                <a:gd name="T8" fmla="*/ 6 w 383"/>
                <a:gd name="T9" fmla="*/ 10 h 529"/>
                <a:gd name="T10" fmla="*/ 183 w 383"/>
                <a:gd name="T11" fmla="*/ 525 h 529"/>
                <a:gd name="T12" fmla="*/ 379 w 383"/>
                <a:gd name="T13" fmla="*/ 409 h 529"/>
                <a:gd name="T14" fmla="*/ 6 w 383"/>
                <a:gd name="T15" fmla="*/ 10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83" h="529">
                  <a:moveTo>
                    <a:pt x="180" y="529"/>
                  </a:moveTo>
                  <a:lnTo>
                    <a:pt x="0" y="0"/>
                  </a:lnTo>
                  <a:lnTo>
                    <a:pt x="383" y="410"/>
                  </a:lnTo>
                  <a:lnTo>
                    <a:pt x="180" y="529"/>
                  </a:lnTo>
                  <a:close/>
                  <a:moveTo>
                    <a:pt x="6" y="10"/>
                  </a:moveTo>
                  <a:lnTo>
                    <a:pt x="183" y="525"/>
                  </a:lnTo>
                  <a:lnTo>
                    <a:pt x="379" y="409"/>
                  </a:lnTo>
                  <a:lnTo>
                    <a:pt x="6" y="1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07" name="Freeform 102">
              <a:extLst>
                <a:ext uri="{FF2B5EF4-FFF2-40B4-BE49-F238E27FC236}">
                  <a16:creationId xmlns:a16="http://schemas.microsoft.com/office/drawing/2014/main" id="{44DF6555-5DAC-4315-8231-EC98236171B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22" y="3347"/>
              <a:ext cx="527" cy="695"/>
            </a:xfrm>
            <a:custGeom>
              <a:avLst/>
              <a:gdLst>
                <a:gd name="T0" fmla="*/ 0 w 527"/>
                <a:gd name="T1" fmla="*/ 695 h 695"/>
                <a:gd name="T2" fmla="*/ 348 w 527"/>
                <a:gd name="T3" fmla="*/ 0 h 695"/>
                <a:gd name="T4" fmla="*/ 527 w 527"/>
                <a:gd name="T5" fmla="*/ 525 h 695"/>
                <a:gd name="T6" fmla="*/ 525 w 527"/>
                <a:gd name="T7" fmla="*/ 525 h 695"/>
                <a:gd name="T8" fmla="*/ 0 w 527"/>
                <a:gd name="T9" fmla="*/ 695 h 695"/>
                <a:gd name="T10" fmla="*/ 347 w 527"/>
                <a:gd name="T11" fmla="*/ 7 h 695"/>
                <a:gd name="T12" fmla="*/ 4 w 527"/>
                <a:gd name="T13" fmla="*/ 690 h 695"/>
                <a:gd name="T14" fmla="*/ 524 w 527"/>
                <a:gd name="T15" fmla="*/ 524 h 695"/>
                <a:gd name="T16" fmla="*/ 347 w 527"/>
                <a:gd name="T17" fmla="*/ 7 h 6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27" h="695">
                  <a:moveTo>
                    <a:pt x="0" y="695"/>
                  </a:moveTo>
                  <a:lnTo>
                    <a:pt x="348" y="0"/>
                  </a:lnTo>
                  <a:lnTo>
                    <a:pt x="527" y="525"/>
                  </a:lnTo>
                  <a:lnTo>
                    <a:pt x="525" y="525"/>
                  </a:lnTo>
                  <a:lnTo>
                    <a:pt x="0" y="695"/>
                  </a:lnTo>
                  <a:close/>
                  <a:moveTo>
                    <a:pt x="347" y="7"/>
                  </a:moveTo>
                  <a:lnTo>
                    <a:pt x="4" y="690"/>
                  </a:lnTo>
                  <a:lnTo>
                    <a:pt x="524" y="524"/>
                  </a:lnTo>
                  <a:lnTo>
                    <a:pt x="347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08" name="Freeform 103">
              <a:extLst>
                <a:ext uri="{FF2B5EF4-FFF2-40B4-BE49-F238E27FC236}">
                  <a16:creationId xmlns:a16="http://schemas.microsoft.com/office/drawing/2014/main" id="{E5B8F652-BE6A-417C-9365-40475495787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22" y="3869"/>
              <a:ext cx="530" cy="514"/>
            </a:xfrm>
            <a:custGeom>
              <a:avLst/>
              <a:gdLst>
                <a:gd name="T0" fmla="*/ 59 w 530"/>
                <a:gd name="T1" fmla="*/ 514 h 514"/>
                <a:gd name="T2" fmla="*/ 0 w 530"/>
                <a:gd name="T3" fmla="*/ 169 h 514"/>
                <a:gd name="T4" fmla="*/ 1 w 530"/>
                <a:gd name="T5" fmla="*/ 169 h 514"/>
                <a:gd name="T6" fmla="*/ 530 w 530"/>
                <a:gd name="T7" fmla="*/ 0 h 514"/>
                <a:gd name="T8" fmla="*/ 59 w 530"/>
                <a:gd name="T9" fmla="*/ 514 h 514"/>
                <a:gd name="T10" fmla="*/ 3 w 530"/>
                <a:gd name="T11" fmla="*/ 172 h 514"/>
                <a:gd name="T12" fmla="*/ 61 w 530"/>
                <a:gd name="T13" fmla="*/ 508 h 514"/>
                <a:gd name="T14" fmla="*/ 522 w 530"/>
                <a:gd name="T15" fmla="*/ 6 h 514"/>
                <a:gd name="T16" fmla="*/ 3 w 530"/>
                <a:gd name="T17" fmla="*/ 172 h 5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30" h="514">
                  <a:moveTo>
                    <a:pt x="59" y="514"/>
                  </a:moveTo>
                  <a:lnTo>
                    <a:pt x="0" y="169"/>
                  </a:lnTo>
                  <a:lnTo>
                    <a:pt x="1" y="169"/>
                  </a:lnTo>
                  <a:lnTo>
                    <a:pt x="530" y="0"/>
                  </a:lnTo>
                  <a:lnTo>
                    <a:pt x="59" y="514"/>
                  </a:lnTo>
                  <a:close/>
                  <a:moveTo>
                    <a:pt x="3" y="172"/>
                  </a:moveTo>
                  <a:lnTo>
                    <a:pt x="61" y="508"/>
                  </a:lnTo>
                  <a:lnTo>
                    <a:pt x="522" y="6"/>
                  </a:lnTo>
                  <a:lnTo>
                    <a:pt x="3" y="17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09" name="Freeform 104">
              <a:extLst>
                <a:ext uri="{FF2B5EF4-FFF2-40B4-BE49-F238E27FC236}">
                  <a16:creationId xmlns:a16="http://schemas.microsoft.com/office/drawing/2014/main" id="{18E2BDE0-9B14-435B-B821-90D1626B00B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633" y="4037"/>
              <a:ext cx="551" cy="345"/>
            </a:xfrm>
            <a:custGeom>
              <a:avLst/>
              <a:gdLst>
                <a:gd name="T0" fmla="*/ 551 w 551"/>
                <a:gd name="T1" fmla="*/ 345 h 345"/>
                <a:gd name="T2" fmla="*/ 0 w 551"/>
                <a:gd name="T3" fmla="*/ 143 h 345"/>
                <a:gd name="T4" fmla="*/ 492 w 551"/>
                <a:gd name="T5" fmla="*/ 0 h 345"/>
                <a:gd name="T6" fmla="*/ 551 w 551"/>
                <a:gd name="T7" fmla="*/ 345 h 345"/>
                <a:gd name="T8" fmla="*/ 8 w 551"/>
                <a:gd name="T9" fmla="*/ 144 h 345"/>
                <a:gd name="T10" fmla="*/ 547 w 551"/>
                <a:gd name="T11" fmla="*/ 341 h 345"/>
                <a:gd name="T12" fmla="*/ 490 w 551"/>
                <a:gd name="T13" fmla="*/ 4 h 345"/>
                <a:gd name="T14" fmla="*/ 8 w 551"/>
                <a:gd name="T15" fmla="*/ 144 h 3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51" h="345">
                  <a:moveTo>
                    <a:pt x="551" y="345"/>
                  </a:moveTo>
                  <a:lnTo>
                    <a:pt x="0" y="143"/>
                  </a:lnTo>
                  <a:lnTo>
                    <a:pt x="492" y="0"/>
                  </a:lnTo>
                  <a:lnTo>
                    <a:pt x="551" y="345"/>
                  </a:lnTo>
                  <a:close/>
                  <a:moveTo>
                    <a:pt x="8" y="144"/>
                  </a:moveTo>
                  <a:lnTo>
                    <a:pt x="547" y="341"/>
                  </a:lnTo>
                  <a:lnTo>
                    <a:pt x="490" y="4"/>
                  </a:lnTo>
                  <a:lnTo>
                    <a:pt x="8" y="14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10" name="Freeform 105">
              <a:extLst>
                <a:ext uri="{FF2B5EF4-FFF2-40B4-BE49-F238E27FC236}">
                  <a16:creationId xmlns:a16="http://schemas.microsoft.com/office/drawing/2014/main" id="{A82FE1D2-A482-4476-B434-48FFCA3DE52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634" y="3444"/>
              <a:ext cx="491" cy="738"/>
            </a:xfrm>
            <a:custGeom>
              <a:avLst/>
              <a:gdLst>
                <a:gd name="T0" fmla="*/ 0 w 491"/>
                <a:gd name="T1" fmla="*/ 738 h 738"/>
                <a:gd name="T2" fmla="*/ 1 w 491"/>
                <a:gd name="T3" fmla="*/ 736 h 738"/>
                <a:gd name="T4" fmla="*/ 355 w 491"/>
                <a:gd name="T5" fmla="*/ 0 h 738"/>
                <a:gd name="T6" fmla="*/ 491 w 491"/>
                <a:gd name="T7" fmla="*/ 597 h 738"/>
                <a:gd name="T8" fmla="*/ 0 w 491"/>
                <a:gd name="T9" fmla="*/ 738 h 738"/>
                <a:gd name="T10" fmla="*/ 355 w 491"/>
                <a:gd name="T11" fmla="*/ 7 h 738"/>
                <a:gd name="T12" fmla="*/ 4 w 491"/>
                <a:gd name="T13" fmla="*/ 735 h 738"/>
                <a:gd name="T14" fmla="*/ 488 w 491"/>
                <a:gd name="T15" fmla="*/ 594 h 738"/>
                <a:gd name="T16" fmla="*/ 355 w 491"/>
                <a:gd name="T17" fmla="*/ 7 h 7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91" h="738">
                  <a:moveTo>
                    <a:pt x="0" y="738"/>
                  </a:moveTo>
                  <a:lnTo>
                    <a:pt x="1" y="736"/>
                  </a:lnTo>
                  <a:lnTo>
                    <a:pt x="355" y="0"/>
                  </a:lnTo>
                  <a:lnTo>
                    <a:pt x="491" y="597"/>
                  </a:lnTo>
                  <a:lnTo>
                    <a:pt x="0" y="738"/>
                  </a:lnTo>
                  <a:close/>
                  <a:moveTo>
                    <a:pt x="355" y="7"/>
                  </a:moveTo>
                  <a:lnTo>
                    <a:pt x="4" y="735"/>
                  </a:lnTo>
                  <a:lnTo>
                    <a:pt x="488" y="594"/>
                  </a:lnTo>
                  <a:lnTo>
                    <a:pt x="355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11" name="Freeform 106">
              <a:extLst>
                <a:ext uri="{FF2B5EF4-FFF2-40B4-BE49-F238E27FC236}">
                  <a16:creationId xmlns:a16="http://schemas.microsoft.com/office/drawing/2014/main" id="{1AF69A70-8733-4D93-B05D-95489530BCE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988" y="3348"/>
              <a:ext cx="483" cy="695"/>
            </a:xfrm>
            <a:custGeom>
              <a:avLst/>
              <a:gdLst>
                <a:gd name="T0" fmla="*/ 135 w 483"/>
                <a:gd name="T1" fmla="*/ 695 h 695"/>
                <a:gd name="T2" fmla="*/ 135 w 483"/>
                <a:gd name="T3" fmla="*/ 691 h 695"/>
                <a:gd name="T4" fmla="*/ 0 w 483"/>
                <a:gd name="T5" fmla="*/ 98 h 695"/>
                <a:gd name="T6" fmla="*/ 483 w 483"/>
                <a:gd name="T7" fmla="*/ 0 h 695"/>
                <a:gd name="T8" fmla="*/ 135 w 483"/>
                <a:gd name="T9" fmla="*/ 695 h 695"/>
                <a:gd name="T10" fmla="*/ 2 w 483"/>
                <a:gd name="T11" fmla="*/ 100 h 695"/>
                <a:gd name="T12" fmla="*/ 136 w 483"/>
                <a:gd name="T13" fmla="*/ 688 h 695"/>
                <a:gd name="T14" fmla="*/ 478 w 483"/>
                <a:gd name="T15" fmla="*/ 4 h 695"/>
                <a:gd name="T16" fmla="*/ 2 w 483"/>
                <a:gd name="T17" fmla="*/ 100 h 6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83" h="695">
                  <a:moveTo>
                    <a:pt x="135" y="695"/>
                  </a:moveTo>
                  <a:lnTo>
                    <a:pt x="135" y="691"/>
                  </a:lnTo>
                  <a:lnTo>
                    <a:pt x="0" y="98"/>
                  </a:lnTo>
                  <a:lnTo>
                    <a:pt x="483" y="0"/>
                  </a:lnTo>
                  <a:lnTo>
                    <a:pt x="135" y="695"/>
                  </a:lnTo>
                  <a:close/>
                  <a:moveTo>
                    <a:pt x="2" y="100"/>
                  </a:moveTo>
                  <a:lnTo>
                    <a:pt x="136" y="688"/>
                  </a:lnTo>
                  <a:lnTo>
                    <a:pt x="478" y="4"/>
                  </a:lnTo>
                  <a:lnTo>
                    <a:pt x="2" y="10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12" name="Freeform 107">
              <a:extLst>
                <a:ext uri="{FF2B5EF4-FFF2-40B4-BE49-F238E27FC236}">
                  <a16:creationId xmlns:a16="http://schemas.microsoft.com/office/drawing/2014/main" id="{4140889B-2E47-40D6-AA0F-C7C55F1E5DA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462" y="2891"/>
              <a:ext cx="358" cy="539"/>
            </a:xfrm>
            <a:custGeom>
              <a:avLst/>
              <a:gdLst>
                <a:gd name="T0" fmla="*/ 358 w 358"/>
                <a:gd name="T1" fmla="*/ 539 h 539"/>
                <a:gd name="T2" fmla="*/ 5 w 358"/>
                <a:gd name="T3" fmla="*/ 461 h 539"/>
                <a:gd name="T4" fmla="*/ 0 w 358"/>
                <a:gd name="T5" fmla="*/ 0 h 539"/>
                <a:gd name="T6" fmla="*/ 358 w 358"/>
                <a:gd name="T7" fmla="*/ 539 h 539"/>
                <a:gd name="T8" fmla="*/ 8 w 358"/>
                <a:gd name="T9" fmla="*/ 458 h 539"/>
                <a:gd name="T10" fmla="*/ 353 w 358"/>
                <a:gd name="T11" fmla="*/ 534 h 539"/>
                <a:gd name="T12" fmla="*/ 3 w 358"/>
                <a:gd name="T13" fmla="*/ 8 h 539"/>
                <a:gd name="T14" fmla="*/ 8 w 358"/>
                <a:gd name="T15" fmla="*/ 458 h 5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58" h="539">
                  <a:moveTo>
                    <a:pt x="358" y="539"/>
                  </a:moveTo>
                  <a:lnTo>
                    <a:pt x="5" y="461"/>
                  </a:lnTo>
                  <a:lnTo>
                    <a:pt x="0" y="0"/>
                  </a:lnTo>
                  <a:lnTo>
                    <a:pt x="358" y="539"/>
                  </a:lnTo>
                  <a:close/>
                  <a:moveTo>
                    <a:pt x="8" y="458"/>
                  </a:moveTo>
                  <a:lnTo>
                    <a:pt x="353" y="534"/>
                  </a:lnTo>
                  <a:lnTo>
                    <a:pt x="3" y="8"/>
                  </a:lnTo>
                  <a:lnTo>
                    <a:pt x="8" y="45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13" name="Freeform 108">
              <a:extLst>
                <a:ext uri="{FF2B5EF4-FFF2-40B4-BE49-F238E27FC236}">
                  <a16:creationId xmlns:a16="http://schemas.microsoft.com/office/drawing/2014/main" id="{563E6E49-0252-4D72-B0D6-CD24F9C95A7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462" y="3347"/>
              <a:ext cx="441" cy="265"/>
            </a:xfrm>
            <a:custGeom>
              <a:avLst/>
              <a:gdLst>
                <a:gd name="T0" fmla="*/ 441 w 441"/>
                <a:gd name="T1" fmla="*/ 265 h 265"/>
                <a:gd name="T2" fmla="*/ 0 w 441"/>
                <a:gd name="T3" fmla="*/ 0 h 265"/>
                <a:gd name="T4" fmla="*/ 356 w 441"/>
                <a:gd name="T5" fmla="*/ 80 h 265"/>
                <a:gd name="T6" fmla="*/ 441 w 441"/>
                <a:gd name="T7" fmla="*/ 265 h 265"/>
                <a:gd name="T8" fmla="*/ 15 w 441"/>
                <a:gd name="T9" fmla="*/ 6 h 265"/>
                <a:gd name="T10" fmla="*/ 436 w 441"/>
                <a:gd name="T11" fmla="*/ 259 h 265"/>
                <a:gd name="T12" fmla="*/ 355 w 441"/>
                <a:gd name="T13" fmla="*/ 82 h 265"/>
                <a:gd name="T14" fmla="*/ 15 w 441"/>
                <a:gd name="T15" fmla="*/ 6 h 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41" h="265">
                  <a:moveTo>
                    <a:pt x="441" y="265"/>
                  </a:moveTo>
                  <a:lnTo>
                    <a:pt x="0" y="0"/>
                  </a:lnTo>
                  <a:lnTo>
                    <a:pt x="356" y="80"/>
                  </a:lnTo>
                  <a:lnTo>
                    <a:pt x="441" y="265"/>
                  </a:lnTo>
                  <a:close/>
                  <a:moveTo>
                    <a:pt x="15" y="6"/>
                  </a:moveTo>
                  <a:lnTo>
                    <a:pt x="436" y="259"/>
                  </a:lnTo>
                  <a:lnTo>
                    <a:pt x="355" y="82"/>
                  </a:lnTo>
                  <a:lnTo>
                    <a:pt x="15" y="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14" name="Freeform 109">
              <a:extLst>
                <a:ext uri="{FF2B5EF4-FFF2-40B4-BE49-F238E27FC236}">
                  <a16:creationId xmlns:a16="http://schemas.microsoft.com/office/drawing/2014/main" id="{D623E3EF-A8EB-48CB-93D8-E93A334CBA0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816" y="3172"/>
              <a:ext cx="703" cy="439"/>
            </a:xfrm>
            <a:custGeom>
              <a:avLst/>
              <a:gdLst>
                <a:gd name="T0" fmla="*/ 84 w 703"/>
                <a:gd name="T1" fmla="*/ 439 h 439"/>
                <a:gd name="T2" fmla="*/ 0 w 703"/>
                <a:gd name="T3" fmla="*/ 255 h 439"/>
                <a:gd name="T4" fmla="*/ 1 w 703"/>
                <a:gd name="T5" fmla="*/ 255 h 439"/>
                <a:gd name="T6" fmla="*/ 703 w 703"/>
                <a:gd name="T7" fmla="*/ 0 h 439"/>
                <a:gd name="T8" fmla="*/ 84 w 703"/>
                <a:gd name="T9" fmla="*/ 439 h 439"/>
                <a:gd name="T10" fmla="*/ 3 w 703"/>
                <a:gd name="T11" fmla="*/ 257 h 439"/>
                <a:gd name="T12" fmla="*/ 85 w 703"/>
                <a:gd name="T13" fmla="*/ 435 h 439"/>
                <a:gd name="T14" fmla="*/ 687 w 703"/>
                <a:gd name="T15" fmla="*/ 9 h 439"/>
                <a:gd name="T16" fmla="*/ 3 w 703"/>
                <a:gd name="T17" fmla="*/ 257 h 4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03" h="439">
                  <a:moveTo>
                    <a:pt x="84" y="439"/>
                  </a:moveTo>
                  <a:lnTo>
                    <a:pt x="0" y="255"/>
                  </a:lnTo>
                  <a:lnTo>
                    <a:pt x="1" y="255"/>
                  </a:lnTo>
                  <a:lnTo>
                    <a:pt x="703" y="0"/>
                  </a:lnTo>
                  <a:lnTo>
                    <a:pt x="84" y="439"/>
                  </a:lnTo>
                  <a:close/>
                  <a:moveTo>
                    <a:pt x="3" y="257"/>
                  </a:moveTo>
                  <a:lnTo>
                    <a:pt x="85" y="435"/>
                  </a:lnTo>
                  <a:lnTo>
                    <a:pt x="687" y="9"/>
                  </a:lnTo>
                  <a:lnTo>
                    <a:pt x="3" y="25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15" name="Freeform 110">
              <a:extLst>
                <a:ext uri="{FF2B5EF4-FFF2-40B4-BE49-F238E27FC236}">
                  <a16:creationId xmlns:a16="http://schemas.microsoft.com/office/drawing/2014/main" id="{85BBD265-F8B5-42B4-8064-2DBB93C6D46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461" y="2893"/>
              <a:ext cx="1055" cy="536"/>
            </a:xfrm>
            <a:custGeom>
              <a:avLst/>
              <a:gdLst>
                <a:gd name="T0" fmla="*/ 356 w 1055"/>
                <a:gd name="T1" fmla="*/ 536 h 536"/>
                <a:gd name="T2" fmla="*/ 356 w 1055"/>
                <a:gd name="T3" fmla="*/ 536 h 536"/>
                <a:gd name="T4" fmla="*/ 0 w 1055"/>
                <a:gd name="T5" fmla="*/ 0 h 536"/>
                <a:gd name="T6" fmla="*/ 3 w 1055"/>
                <a:gd name="T7" fmla="*/ 1 h 536"/>
                <a:gd name="T8" fmla="*/ 1055 w 1055"/>
                <a:gd name="T9" fmla="*/ 284 h 536"/>
                <a:gd name="T10" fmla="*/ 356 w 1055"/>
                <a:gd name="T11" fmla="*/ 536 h 536"/>
                <a:gd name="T12" fmla="*/ 5 w 1055"/>
                <a:gd name="T13" fmla="*/ 5 h 536"/>
                <a:gd name="T14" fmla="*/ 357 w 1055"/>
                <a:gd name="T15" fmla="*/ 534 h 536"/>
                <a:gd name="T16" fmla="*/ 1047 w 1055"/>
                <a:gd name="T17" fmla="*/ 284 h 536"/>
                <a:gd name="T18" fmla="*/ 5 w 1055"/>
                <a:gd name="T19" fmla="*/ 5 h 5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55" h="536">
                  <a:moveTo>
                    <a:pt x="356" y="536"/>
                  </a:moveTo>
                  <a:lnTo>
                    <a:pt x="356" y="536"/>
                  </a:lnTo>
                  <a:lnTo>
                    <a:pt x="0" y="0"/>
                  </a:lnTo>
                  <a:lnTo>
                    <a:pt x="3" y="1"/>
                  </a:lnTo>
                  <a:lnTo>
                    <a:pt x="1055" y="284"/>
                  </a:lnTo>
                  <a:lnTo>
                    <a:pt x="356" y="536"/>
                  </a:lnTo>
                  <a:close/>
                  <a:moveTo>
                    <a:pt x="5" y="5"/>
                  </a:moveTo>
                  <a:lnTo>
                    <a:pt x="357" y="534"/>
                  </a:lnTo>
                  <a:lnTo>
                    <a:pt x="1047" y="284"/>
                  </a:lnTo>
                  <a:lnTo>
                    <a:pt x="5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16" name="Freeform 111">
              <a:extLst>
                <a:ext uri="{FF2B5EF4-FFF2-40B4-BE49-F238E27FC236}">
                  <a16:creationId xmlns:a16="http://schemas.microsoft.com/office/drawing/2014/main" id="{017F9D41-A052-4189-B540-3B39775ED7C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455" y="2861"/>
              <a:ext cx="1060" cy="318"/>
            </a:xfrm>
            <a:custGeom>
              <a:avLst/>
              <a:gdLst>
                <a:gd name="T0" fmla="*/ 1060 w 1060"/>
                <a:gd name="T1" fmla="*/ 318 h 318"/>
                <a:gd name="T2" fmla="*/ 1056 w 1060"/>
                <a:gd name="T3" fmla="*/ 317 h 318"/>
                <a:gd name="T4" fmla="*/ 0 w 1060"/>
                <a:gd name="T5" fmla="*/ 33 h 318"/>
                <a:gd name="T6" fmla="*/ 846 w 1060"/>
                <a:gd name="T7" fmla="*/ 0 h 318"/>
                <a:gd name="T8" fmla="*/ 846 w 1060"/>
                <a:gd name="T9" fmla="*/ 0 h 318"/>
                <a:gd name="T10" fmla="*/ 1060 w 1060"/>
                <a:gd name="T11" fmla="*/ 318 h 318"/>
                <a:gd name="T12" fmla="*/ 17 w 1060"/>
                <a:gd name="T13" fmla="*/ 36 h 318"/>
                <a:gd name="T14" fmla="*/ 1054 w 1060"/>
                <a:gd name="T15" fmla="*/ 313 h 318"/>
                <a:gd name="T16" fmla="*/ 845 w 1060"/>
                <a:gd name="T17" fmla="*/ 2 h 318"/>
                <a:gd name="T18" fmla="*/ 17 w 1060"/>
                <a:gd name="T19" fmla="*/ 36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60" h="318">
                  <a:moveTo>
                    <a:pt x="1060" y="318"/>
                  </a:moveTo>
                  <a:lnTo>
                    <a:pt x="1056" y="317"/>
                  </a:lnTo>
                  <a:lnTo>
                    <a:pt x="0" y="33"/>
                  </a:lnTo>
                  <a:lnTo>
                    <a:pt x="846" y="0"/>
                  </a:lnTo>
                  <a:lnTo>
                    <a:pt x="846" y="0"/>
                  </a:lnTo>
                  <a:lnTo>
                    <a:pt x="1060" y="318"/>
                  </a:lnTo>
                  <a:close/>
                  <a:moveTo>
                    <a:pt x="17" y="36"/>
                  </a:moveTo>
                  <a:lnTo>
                    <a:pt x="1054" y="313"/>
                  </a:lnTo>
                  <a:lnTo>
                    <a:pt x="845" y="2"/>
                  </a:lnTo>
                  <a:lnTo>
                    <a:pt x="17" y="3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17" name="Freeform 112">
              <a:extLst>
                <a:ext uri="{FF2B5EF4-FFF2-40B4-BE49-F238E27FC236}">
                  <a16:creationId xmlns:a16="http://schemas.microsoft.com/office/drawing/2014/main" id="{4E64C86A-E414-4A7C-9067-D2443BD48DE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297" y="2860"/>
              <a:ext cx="931" cy="345"/>
            </a:xfrm>
            <a:custGeom>
              <a:avLst/>
              <a:gdLst>
                <a:gd name="T0" fmla="*/ 214 w 931"/>
                <a:gd name="T1" fmla="*/ 318 h 345"/>
                <a:gd name="T2" fmla="*/ 213 w 931"/>
                <a:gd name="T3" fmla="*/ 318 h 345"/>
                <a:gd name="T4" fmla="*/ 0 w 931"/>
                <a:gd name="T5" fmla="*/ 0 h 345"/>
                <a:gd name="T6" fmla="*/ 931 w 931"/>
                <a:gd name="T7" fmla="*/ 345 h 345"/>
                <a:gd name="T8" fmla="*/ 214 w 931"/>
                <a:gd name="T9" fmla="*/ 318 h 345"/>
                <a:gd name="T10" fmla="*/ 7 w 931"/>
                <a:gd name="T11" fmla="*/ 4 h 345"/>
                <a:gd name="T12" fmla="*/ 215 w 931"/>
                <a:gd name="T13" fmla="*/ 315 h 345"/>
                <a:gd name="T14" fmla="*/ 916 w 931"/>
                <a:gd name="T15" fmla="*/ 342 h 345"/>
                <a:gd name="T16" fmla="*/ 7 w 931"/>
                <a:gd name="T17" fmla="*/ 4 h 3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31" h="345">
                  <a:moveTo>
                    <a:pt x="214" y="318"/>
                  </a:moveTo>
                  <a:lnTo>
                    <a:pt x="213" y="318"/>
                  </a:lnTo>
                  <a:lnTo>
                    <a:pt x="0" y="0"/>
                  </a:lnTo>
                  <a:lnTo>
                    <a:pt x="931" y="345"/>
                  </a:lnTo>
                  <a:lnTo>
                    <a:pt x="214" y="318"/>
                  </a:lnTo>
                  <a:close/>
                  <a:moveTo>
                    <a:pt x="7" y="4"/>
                  </a:moveTo>
                  <a:lnTo>
                    <a:pt x="215" y="315"/>
                  </a:lnTo>
                  <a:lnTo>
                    <a:pt x="916" y="342"/>
                  </a:lnTo>
                  <a:lnTo>
                    <a:pt x="7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18" name="Freeform 113">
              <a:extLst>
                <a:ext uri="{FF2B5EF4-FFF2-40B4-BE49-F238E27FC236}">
                  <a16:creationId xmlns:a16="http://schemas.microsoft.com/office/drawing/2014/main" id="{5AA830B0-E97A-4C5E-9B67-35A38B3B5E0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985" y="2892"/>
              <a:ext cx="485" cy="558"/>
            </a:xfrm>
            <a:custGeom>
              <a:avLst/>
              <a:gdLst>
                <a:gd name="T0" fmla="*/ 0 w 485"/>
                <a:gd name="T1" fmla="*/ 558 h 558"/>
                <a:gd name="T2" fmla="*/ 480 w 485"/>
                <a:gd name="T3" fmla="*/ 0 h 558"/>
                <a:gd name="T4" fmla="*/ 485 w 485"/>
                <a:gd name="T5" fmla="*/ 460 h 558"/>
                <a:gd name="T6" fmla="*/ 0 w 485"/>
                <a:gd name="T7" fmla="*/ 558 h 558"/>
                <a:gd name="T8" fmla="*/ 477 w 485"/>
                <a:gd name="T9" fmla="*/ 7 h 558"/>
                <a:gd name="T10" fmla="*/ 7 w 485"/>
                <a:gd name="T11" fmla="*/ 553 h 558"/>
                <a:gd name="T12" fmla="*/ 482 w 485"/>
                <a:gd name="T13" fmla="*/ 457 h 558"/>
                <a:gd name="T14" fmla="*/ 477 w 485"/>
                <a:gd name="T15" fmla="*/ 7 h 5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85" h="558">
                  <a:moveTo>
                    <a:pt x="0" y="558"/>
                  </a:moveTo>
                  <a:lnTo>
                    <a:pt x="480" y="0"/>
                  </a:lnTo>
                  <a:lnTo>
                    <a:pt x="485" y="460"/>
                  </a:lnTo>
                  <a:lnTo>
                    <a:pt x="0" y="558"/>
                  </a:lnTo>
                  <a:close/>
                  <a:moveTo>
                    <a:pt x="477" y="7"/>
                  </a:moveTo>
                  <a:lnTo>
                    <a:pt x="7" y="553"/>
                  </a:lnTo>
                  <a:lnTo>
                    <a:pt x="482" y="457"/>
                  </a:lnTo>
                  <a:lnTo>
                    <a:pt x="477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19" name="Freeform 114">
              <a:extLst>
                <a:ext uri="{FF2B5EF4-FFF2-40B4-BE49-F238E27FC236}">
                  <a16:creationId xmlns:a16="http://schemas.microsoft.com/office/drawing/2014/main" id="{0900A7DF-55A8-4CA2-9E64-146CFC1757A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487" y="2892"/>
              <a:ext cx="980" cy="556"/>
            </a:xfrm>
            <a:custGeom>
              <a:avLst/>
              <a:gdLst>
                <a:gd name="T0" fmla="*/ 502 w 980"/>
                <a:gd name="T1" fmla="*/ 556 h 556"/>
                <a:gd name="T2" fmla="*/ 502 w 980"/>
                <a:gd name="T3" fmla="*/ 556 h 556"/>
                <a:gd name="T4" fmla="*/ 0 w 980"/>
                <a:gd name="T5" fmla="*/ 354 h 556"/>
                <a:gd name="T6" fmla="*/ 980 w 980"/>
                <a:gd name="T7" fmla="*/ 0 h 556"/>
                <a:gd name="T8" fmla="*/ 502 w 980"/>
                <a:gd name="T9" fmla="*/ 556 h 556"/>
                <a:gd name="T10" fmla="*/ 7 w 980"/>
                <a:gd name="T11" fmla="*/ 354 h 556"/>
                <a:gd name="T12" fmla="*/ 502 w 980"/>
                <a:gd name="T13" fmla="*/ 554 h 556"/>
                <a:gd name="T14" fmla="*/ 972 w 980"/>
                <a:gd name="T15" fmla="*/ 6 h 556"/>
                <a:gd name="T16" fmla="*/ 7 w 980"/>
                <a:gd name="T17" fmla="*/ 354 h 5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80" h="556">
                  <a:moveTo>
                    <a:pt x="502" y="556"/>
                  </a:moveTo>
                  <a:lnTo>
                    <a:pt x="502" y="556"/>
                  </a:lnTo>
                  <a:lnTo>
                    <a:pt x="0" y="354"/>
                  </a:lnTo>
                  <a:lnTo>
                    <a:pt x="980" y="0"/>
                  </a:lnTo>
                  <a:lnTo>
                    <a:pt x="502" y="556"/>
                  </a:lnTo>
                  <a:close/>
                  <a:moveTo>
                    <a:pt x="7" y="354"/>
                  </a:moveTo>
                  <a:lnTo>
                    <a:pt x="502" y="554"/>
                  </a:lnTo>
                  <a:lnTo>
                    <a:pt x="972" y="6"/>
                  </a:lnTo>
                  <a:lnTo>
                    <a:pt x="7" y="35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20" name="Freeform 115">
              <a:extLst>
                <a:ext uri="{FF2B5EF4-FFF2-40B4-BE49-F238E27FC236}">
                  <a16:creationId xmlns:a16="http://schemas.microsoft.com/office/drawing/2014/main" id="{59097AFB-A137-4127-B58A-E9D6516C5018}"/>
                </a:ext>
              </a:extLst>
            </p:cNvPr>
            <p:cNvSpPr>
              <a:spLocks/>
            </p:cNvSpPr>
            <p:nvPr/>
          </p:nvSpPr>
          <p:spPr bwMode="auto">
            <a:xfrm>
              <a:off x="6455" y="3212"/>
              <a:ext cx="65" cy="65"/>
            </a:xfrm>
            <a:custGeom>
              <a:avLst/>
              <a:gdLst>
                <a:gd name="T0" fmla="*/ 54 w 56"/>
                <a:gd name="T1" fmla="*/ 32 h 56"/>
                <a:gd name="T2" fmla="*/ 24 w 56"/>
                <a:gd name="T3" fmla="*/ 54 h 56"/>
                <a:gd name="T4" fmla="*/ 2 w 56"/>
                <a:gd name="T5" fmla="*/ 24 h 56"/>
                <a:gd name="T6" fmla="*/ 32 w 56"/>
                <a:gd name="T7" fmla="*/ 2 h 56"/>
                <a:gd name="T8" fmla="*/ 54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4" y="32"/>
                  </a:moveTo>
                  <a:cubicBezTo>
                    <a:pt x="52" y="47"/>
                    <a:pt x="38" y="56"/>
                    <a:pt x="24" y="54"/>
                  </a:cubicBezTo>
                  <a:cubicBezTo>
                    <a:pt x="10" y="52"/>
                    <a:pt x="0" y="38"/>
                    <a:pt x="2" y="24"/>
                  </a:cubicBezTo>
                  <a:cubicBezTo>
                    <a:pt x="5" y="10"/>
                    <a:pt x="18" y="0"/>
                    <a:pt x="32" y="2"/>
                  </a:cubicBezTo>
                  <a:cubicBezTo>
                    <a:pt x="47" y="5"/>
                    <a:pt x="56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21" name="Freeform 116">
              <a:extLst>
                <a:ext uri="{FF2B5EF4-FFF2-40B4-BE49-F238E27FC236}">
                  <a16:creationId xmlns:a16="http://schemas.microsoft.com/office/drawing/2014/main" id="{6C505EFE-A272-4089-B45E-304E75E0AE8B}"/>
                </a:ext>
              </a:extLst>
            </p:cNvPr>
            <p:cNvSpPr>
              <a:spLocks/>
            </p:cNvSpPr>
            <p:nvPr/>
          </p:nvSpPr>
          <p:spPr bwMode="auto">
            <a:xfrm>
              <a:off x="6603" y="4147"/>
              <a:ext cx="64" cy="64"/>
            </a:xfrm>
            <a:custGeom>
              <a:avLst/>
              <a:gdLst>
                <a:gd name="T0" fmla="*/ 53 w 56"/>
                <a:gd name="T1" fmla="*/ 32 h 56"/>
                <a:gd name="T2" fmla="*/ 24 w 56"/>
                <a:gd name="T3" fmla="*/ 54 h 56"/>
                <a:gd name="T4" fmla="*/ 2 w 56"/>
                <a:gd name="T5" fmla="*/ 24 h 56"/>
                <a:gd name="T6" fmla="*/ 32 w 56"/>
                <a:gd name="T7" fmla="*/ 2 h 56"/>
                <a:gd name="T8" fmla="*/ 53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3" y="32"/>
                  </a:moveTo>
                  <a:cubicBezTo>
                    <a:pt x="51" y="47"/>
                    <a:pt x="38" y="56"/>
                    <a:pt x="24" y="54"/>
                  </a:cubicBezTo>
                  <a:cubicBezTo>
                    <a:pt x="9" y="52"/>
                    <a:pt x="0" y="39"/>
                    <a:pt x="2" y="24"/>
                  </a:cubicBezTo>
                  <a:cubicBezTo>
                    <a:pt x="4" y="10"/>
                    <a:pt x="17" y="0"/>
                    <a:pt x="32" y="2"/>
                  </a:cubicBezTo>
                  <a:cubicBezTo>
                    <a:pt x="46" y="5"/>
                    <a:pt x="56" y="18"/>
                    <a:pt x="53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22" name="Freeform 117">
              <a:extLst>
                <a:ext uri="{FF2B5EF4-FFF2-40B4-BE49-F238E27FC236}">
                  <a16:creationId xmlns:a16="http://schemas.microsoft.com/office/drawing/2014/main" id="{FA2C5781-C902-407F-92D1-35A3DAE4B3AF}"/>
                </a:ext>
              </a:extLst>
            </p:cNvPr>
            <p:cNvSpPr>
              <a:spLocks/>
            </p:cNvSpPr>
            <p:nvPr/>
          </p:nvSpPr>
          <p:spPr bwMode="auto">
            <a:xfrm>
              <a:off x="7153" y="4342"/>
              <a:ext cx="64" cy="66"/>
            </a:xfrm>
            <a:custGeom>
              <a:avLst/>
              <a:gdLst>
                <a:gd name="T0" fmla="*/ 54 w 56"/>
                <a:gd name="T1" fmla="*/ 33 h 57"/>
                <a:gd name="T2" fmla="*/ 24 w 56"/>
                <a:gd name="T3" fmla="*/ 54 h 57"/>
                <a:gd name="T4" fmla="*/ 2 w 56"/>
                <a:gd name="T5" fmla="*/ 24 h 57"/>
                <a:gd name="T6" fmla="*/ 32 w 56"/>
                <a:gd name="T7" fmla="*/ 3 h 57"/>
                <a:gd name="T8" fmla="*/ 54 w 56"/>
                <a:gd name="T9" fmla="*/ 33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7">
                  <a:moveTo>
                    <a:pt x="54" y="33"/>
                  </a:moveTo>
                  <a:cubicBezTo>
                    <a:pt x="52" y="47"/>
                    <a:pt x="38" y="57"/>
                    <a:pt x="24" y="54"/>
                  </a:cubicBezTo>
                  <a:cubicBezTo>
                    <a:pt x="10" y="52"/>
                    <a:pt x="0" y="39"/>
                    <a:pt x="2" y="24"/>
                  </a:cubicBezTo>
                  <a:cubicBezTo>
                    <a:pt x="4" y="10"/>
                    <a:pt x="18" y="0"/>
                    <a:pt x="32" y="3"/>
                  </a:cubicBezTo>
                  <a:cubicBezTo>
                    <a:pt x="46" y="5"/>
                    <a:pt x="56" y="18"/>
                    <a:pt x="54" y="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23" name="Freeform 118">
              <a:extLst>
                <a:ext uri="{FF2B5EF4-FFF2-40B4-BE49-F238E27FC236}">
                  <a16:creationId xmlns:a16="http://schemas.microsoft.com/office/drawing/2014/main" id="{A1916835-2196-4A1A-B8C0-F36932DDB143}"/>
                </a:ext>
              </a:extLst>
            </p:cNvPr>
            <p:cNvSpPr>
              <a:spLocks/>
            </p:cNvSpPr>
            <p:nvPr/>
          </p:nvSpPr>
          <p:spPr bwMode="auto">
            <a:xfrm>
              <a:off x="9286" y="4371"/>
              <a:ext cx="65" cy="65"/>
            </a:xfrm>
            <a:custGeom>
              <a:avLst/>
              <a:gdLst>
                <a:gd name="T0" fmla="*/ 54 w 56"/>
                <a:gd name="T1" fmla="*/ 32 h 56"/>
                <a:gd name="T2" fmla="*/ 24 w 56"/>
                <a:gd name="T3" fmla="*/ 54 h 56"/>
                <a:gd name="T4" fmla="*/ 2 w 56"/>
                <a:gd name="T5" fmla="*/ 24 h 56"/>
                <a:gd name="T6" fmla="*/ 32 w 56"/>
                <a:gd name="T7" fmla="*/ 2 h 56"/>
                <a:gd name="T8" fmla="*/ 54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4" y="32"/>
                  </a:moveTo>
                  <a:cubicBezTo>
                    <a:pt x="52" y="46"/>
                    <a:pt x="38" y="56"/>
                    <a:pt x="24" y="54"/>
                  </a:cubicBezTo>
                  <a:cubicBezTo>
                    <a:pt x="10" y="52"/>
                    <a:pt x="0" y="38"/>
                    <a:pt x="2" y="24"/>
                  </a:cubicBezTo>
                  <a:cubicBezTo>
                    <a:pt x="4" y="10"/>
                    <a:pt x="18" y="0"/>
                    <a:pt x="32" y="2"/>
                  </a:cubicBezTo>
                  <a:cubicBezTo>
                    <a:pt x="46" y="4"/>
                    <a:pt x="56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24" name="Freeform 119">
              <a:extLst>
                <a:ext uri="{FF2B5EF4-FFF2-40B4-BE49-F238E27FC236}">
                  <a16:creationId xmlns:a16="http://schemas.microsoft.com/office/drawing/2014/main" id="{E41FA020-0BB3-495B-B555-B9263BF66FB1}"/>
                </a:ext>
              </a:extLst>
            </p:cNvPr>
            <p:cNvSpPr>
              <a:spLocks/>
            </p:cNvSpPr>
            <p:nvPr/>
          </p:nvSpPr>
          <p:spPr bwMode="auto">
            <a:xfrm>
              <a:off x="9502" y="4913"/>
              <a:ext cx="64" cy="64"/>
            </a:xfrm>
            <a:custGeom>
              <a:avLst/>
              <a:gdLst>
                <a:gd name="T0" fmla="*/ 54 w 56"/>
                <a:gd name="T1" fmla="*/ 32 h 56"/>
                <a:gd name="T2" fmla="*/ 24 w 56"/>
                <a:gd name="T3" fmla="*/ 54 h 56"/>
                <a:gd name="T4" fmla="*/ 2 w 56"/>
                <a:gd name="T5" fmla="*/ 24 h 56"/>
                <a:gd name="T6" fmla="*/ 32 w 56"/>
                <a:gd name="T7" fmla="*/ 2 h 56"/>
                <a:gd name="T8" fmla="*/ 54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4" y="32"/>
                  </a:moveTo>
                  <a:cubicBezTo>
                    <a:pt x="51" y="47"/>
                    <a:pt x="38" y="56"/>
                    <a:pt x="24" y="54"/>
                  </a:cubicBezTo>
                  <a:cubicBezTo>
                    <a:pt x="9" y="52"/>
                    <a:pt x="0" y="38"/>
                    <a:pt x="2" y="24"/>
                  </a:cubicBezTo>
                  <a:cubicBezTo>
                    <a:pt x="4" y="10"/>
                    <a:pt x="18" y="0"/>
                    <a:pt x="32" y="2"/>
                  </a:cubicBezTo>
                  <a:cubicBezTo>
                    <a:pt x="46" y="5"/>
                    <a:pt x="56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25" name="Freeform 120">
              <a:extLst>
                <a:ext uri="{FF2B5EF4-FFF2-40B4-BE49-F238E27FC236}">
                  <a16:creationId xmlns:a16="http://schemas.microsoft.com/office/drawing/2014/main" id="{EE91B205-F3F0-4F9E-9DF8-EEB3412217D5}"/>
                </a:ext>
              </a:extLst>
            </p:cNvPr>
            <p:cNvSpPr>
              <a:spLocks/>
            </p:cNvSpPr>
            <p:nvPr/>
          </p:nvSpPr>
          <p:spPr bwMode="auto">
            <a:xfrm>
              <a:off x="8894" y="5302"/>
              <a:ext cx="65" cy="65"/>
            </a:xfrm>
            <a:custGeom>
              <a:avLst/>
              <a:gdLst>
                <a:gd name="T0" fmla="*/ 54 w 56"/>
                <a:gd name="T1" fmla="*/ 32 h 56"/>
                <a:gd name="T2" fmla="*/ 24 w 56"/>
                <a:gd name="T3" fmla="*/ 54 h 56"/>
                <a:gd name="T4" fmla="*/ 2 w 56"/>
                <a:gd name="T5" fmla="*/ 24 h 56"/>
                <a:gd name="T6" fmla="*/ 32 w 56"/>
                <a:gd name="T7" fmla="*/ 2 h 56"/>
                <a:gd name="T8" fmla="*/ 54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4" y="32"/>
                  </a:moveTo>
                  <a:cubicBezTo>
                    <a:pt x="52" y="46"/>
                    <a:pt x="38" y="56"/>
                    <a:pt x="24" y="54"/>
                  </a:cubicBezTo>
                  <a:cubicBezTo>
                    <a:pt x="10" y="51"/>
                    <a:pt x="0" y="38"/>
                    <a:pt x="2" y="24"/>
                  </a:cubicBezTo>
                  <a:cubicBezTo>
                    <a:pt x="5" y="9"/>
                    <a:pt x="18" y="0"/>
                    <a:pt x="32" y="2"/>
                  </a:cubicBezTo>
                  <a:cubicBezTo>
                    <a:pt x="47" y="4"/>
                    <a:pt x="56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26" name="Freeform 121">
              <a:extLst>
                <a:ext uri="{FF2B5EF4-FFF2-40B4-BE49-F238E27FC236}">
                  <a16:creationId xmlns:a16="http://schemas.microsoft.com/office/drawing/2014/main" id="{63457C03-75D9-4E9F-B8AE-1518E648A1BA}"/>
                </a:ext>
              </a:extLst>
            </p:cNvPr>
            <p:cNvSpPr>
              <a:spLocks/>
            </p:cNvSpPr>
            <p:nvPr/>
          </p:nvSpPr>
          <p:spPr bwMode="auto">
            <a:xfrm>
              <a:off x="7905" y="5746"/>
              <a:ext cx="65" cy="64"/>
            </a:xfrm>
            <a:custGeom>
              <a:avLst/>
              <a:gdLst>
                <a:gd name="T0" fmla="*/ 54 w 57"/>
                <a:gd name="T1" fmla="*/ 32 h 56"/>
                <a:gd name="T2" fmla="*/ 24 w 57"/>
                <a:gd name="T3" fmla="*/ 54 h 56"/>
                <a:gd name="T4" fmla="*/ 3 w 57"/>
                <a:gd name="T5" fmla="*/ 24 h 56"/>
                <a:gd name="T6" fmla="*/ 32 w 57"/>
                <a:gd name="T7" fmla="*/ 2 h 56"/>
                <a:gd name="T8" fmla="*/ 54 w 57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" h="56">
                  <a:moveTo>
                    <a:pt x="54" y="32"/>
                  </a:moveTo>
                  <a:cubicBezTo>
                    <a:pt x="52" y="46"/>
                    <a:pt x="39" y="56"/>
                    <a:pt x="24" y="54"/>
                  </a:cubicBezTo>
                  <a:cubicBezTo>
                    <a:pt x="10" y="52"/>
                    <a:pt x="0" y="38"/>
                    <a:pt x="3" y="24"/>
                  </a:cubicBezTo>
                  <a:cubicBezTo>
                    <a:pt x="5" y="10"/>
                    <a:pt x="18" y="0"/>
                    <a:pt x="32" y="2"/>
                  </a:cubicBezTo>
                  <a:cubicBezTo>
                    <a:pt x="47" y="4"/>
                    <a:pt x="57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27" name="Freeform 122">
              <a:extLst>
                <a:ext uri="{FF2B5EF4-FFF2-40B4-BE49-F238E27FC236}">
                  <a16:creationId xmlns:a16="http://schemas.microsoft.com/office/drawing/2014/main" id="{1961B24A-86A8-444C-835D-C2FB202E1D66}"/>
                </a:ext>
              </a:extLst>
            </p:cNvPr>
            <p:cNvSpPr>
              <a:spLocks/>
            </p:cNvSpPr>
            <p:nvPr/>
          </p:nvSpPr>
          <p:spPr bwMode="auto">
            <a:xfrm>
              <a:off x="8310" y="5210"/>
              <a:ext cx="65" cy="65"/>
            </a:xfrm>
            <a:custGeom>
              <a:avLst/>
              <a:gdLst>
                <a:gd name="T0" fmla="*/ 54 w 56"/>
                <a:gd name="T1" fmla="*/ 32 h 56"/>
                <a:gd name="T2" fmla="*/ 24 w 56"/>
                <a:gd name="T3" fmla="*/ 54 h 56"/>
                <a:gd name="T4" fmla="*/ 2 w 56"/>
                <a:gd name="T5" fmla="*/ 24 h 56"/>
                <a:gd name="T6" fmla="*/ 32 w 56"/>
                <a:gd name="T7" fmla="*/ 2 h 56"/>
                <a:gd name="T8" fmla="*/ 54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4" y="32"/>
                  </a:moveTo>
                  <a:cubicBezTo>
                    <a:pt x="52" y="46"/>
                    <a:pt x="38" y="56"/>
                    <a:pt x="24" y="54"/>
                  </a:cubicBezTo>
                  <a:cubicBezTo>
                    <a:pt x="10" y="51"/>
                    <a:pt x="0" y="38"/>
                    <a:pt x="2" y="24"/>
                  </a:cubicBezTo>
                  <a:cubicBezTo>
                    <a:pt x="4" y="9"/>
                    <a:pt x="18" y="0"/>
                    <a:pt x="32" y="2"/>
                  </a:cubicBezTo>
                  <a:cubicBezTo>
                    <a:pt x="46" y="4"/>
                    <a:pt x="56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28" name="Freeform 123">
              <a:extLst>
                <a:ext uri="{FF2B5EF4-FFF2-40B4-BE49-F238E27FC236}">
                  <a16:creationId xmlns:a16="http://schemas.microsoft.com/office/drawing/2014/main" id="{F5AF6457-7504-4947-8654-290D5D5B3109}"/>
                </a:ext>
              </a:extLst>
            </p:cNvPr>
            <p:cNvSpPr>
              <a:spLocks/>
            </p:cNvSpPr>
            <p:nvPr/>
          </p:nvSpPr>
          <p:spPr bwMode="auto">
            <a:xfrm>
              <a:off x="7070" y="4780"/>
              <a:ext cx="64" cy="66"/>
            </a:xfrm>
            <a:custGeom>
              <a:avLst/>
              <a:gdLst>
                <a:gd name="T0" fmla="*/ 54 w 56"/>
                <a:gd name="T1" fmla="*/ 33 h 57"/>
                <a:gd name="T2" fmla="*/ 24 w 56"/>
                <a:gd name="T3" fmla="*/ 54 h 57"/>
                <a:gd name="T4" fmla="*/ 2 w 56"/>
                <a:gd name="T5" fmla="*/ 24 h 57"/>
                <a:gd name="T6" fmla="*/ 32 w 56"/>
                <a:gd name="T7" fmla="*/ 3 h 57"/>
                <a:gd name="T8" fmla="*/ 54 w 56"/>
                <a:gd name="T9" fmla="*/ 33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7">
                  <a:moveTo>
                    <a:pt x="54" y="33"/>
                  </a:moveTo>
                  <a:cubicBezTo>
                    <a:pt x="52" y="47"/>
                    <a:pt x="38" y="57"/>
                    <a:pt x="24" y="54"/>
                  </a:cubicBezTo>
                  <a:cubicBezTo>
                    <a:pt x="10" y="52"/>
                    <a:pt x="0" y="39"/>
                    <a:pt x="2" y="24"/>
                  </a:cubicBezTo>
                  <a:cubicBezTo>
                    <a:pt x="5" y="10"/>
                    <a:pt x="18" y="0"/>
                    <a:pt x="32" y="3"/>
                  </a:cubicBezTo>
                  <a:cubicBezTo>
                    <a:pt x="47" y="5"/>
                    <a:pt x="56" y="18"/>
                    <a:pt x="54" y="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29" name="Freeform 124">
              <a:extLst>
                <a:ext uri="{FF2B5EF4-FFF2-40B4-BE49-F238E27FC236}">
                  <a16:creationId xmlns:a16="http://schemas.microsoft.com/office/drawing/2014/main" id="{F779F50E-7F74-400D-AAD1-C5CB7832C27B}"/>
                </a:ext>
              </a:extLst>
            </p:cNvPr>
            <p:cNvSpPr>
              <a:spLocks/>
            </p:cNvSpPr>
            <p:nvPr/>
          </p:nvSpPr>
          <p:spPr bwMode="auto">
            <a:xfrm>
              <a:off x="6979" y="5685"/>
              <a:ext cx="65" cy="64"/>
            </a:xfrm>
            <a:custGeom>
              <a:avLst/>
              <a:gdLst>
                <a:gd name="T0" fmla="*/ 54 w 57"/>
                <a:gd name="T1" fmla="*/ 32 h 56"/>
                <a:gd name="T2" fmla="*/ 24 w 57"/>
                <a:gd name="T3" fmla="*/ 54 h 56"/>
                <a:gd name="T4" fmla="*/ 3 w 57"/>
                <a:gd name="T5" fmla="*/ 24 h 56"/>
                <a:gd name="T6" fmla="*/ 33 w 57"/>
                <a:gd name="T7" fmla="*/ 2 h 56"/>
                <a:gd name="T8" fmla="*/ 54 w 57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" h="56">
                  <a:moveTo>
                    <a:pt x="54" y="32"/>
                  </a:moveTo>
                  <a:cubicBezTo>
                    <a:pt x="52" y="46"/>
                    <a:pt x="39" y="56"/>
                    <a:pt x="24" y="54"/>
                  </a:cubicBezTo>
                  <a:cubicBezTo>
                    <a:pt x="10" y="52"/>
                    <a:pt x="0" y="38"/>
                    <a:pt x="3" y="24"/>
                  </a:cubicBezTo>
                  <a:cubicBezTo>
                    <a:pt x="5" y="10"/>
                    <a:pt x="18" y="0"/>
                    <a:pt x="33" y="2"/>
                  </a:cubicBezTo>
                  <a:cubicBezTo>
                    <a:pt x="47" y="5"/>
                    <a:pt x="57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30" name="Freeform 125">
              <a:extLst>
                <a:ext uri="{FF2B5EF4-FFF2-40B4-BE49-F238E27FC236}">
                  <a16:creationId xmlns:a16="http://schemas.microsoft.com/office/drawing/2014/main" id="{0632FE21-B00C-4CDB-8933-39B6BD62E9B1}"/>
                </a:ext>
              </a:extLst>
            </p:cNvPr>
            <p:cNvSpPr>
              <a:spLocks/>
            </p:cNvSpPr>
            <p:nvPr/>
          </p:nvSpPr>
          <p:spPr bwMode="auto">
            <a:xfrm>
              <a:off x="8546" y="5463"/>
              <a:ext cx="64" cy="65"/>
            </a:xfrm>
            <a:custGeom>
              <a:avLst/>
              <a:gdLst>
                <a:gd name="T0" fmla="*/ 54 w 56"/>
                <a:gd name="T1" fmla="*/ 32 h 56"/>
                <a:gd name="T2" fmla="*/ 24 w 56"/>
                <a:gd name="T3" fmla="*/ 54 h 56"/>
                <a:gd name="T4" fmla="*/ 2 w 56"/>
                <a:gd name="T5" fmla="*/ 24 h 56"/>
                <a:gd name="T6" fmla="*/ 32 w 56"/>
                <a:gd name="T7" fmla="*/ 2 h 56"/>
                <a:gd name="T8" fmla="*/ 54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4" y="32"/>
                  </a:moveTo>
                  <a:cubicBezTo>
                    <a:pt x="52" y="47"/>
                    <a:pt x="38" y="56"/>
                    <a:pt x="24" y="54"/>
                  </a:cubicBezTo>
                  <a:cubicBezTo>
                    <a:pt x="10" y="52"/>
                    <a:pt x="0" y="38"/>
                    <a:pt x="2" y="24"/>
                  </a:cubicBezTo>
                  <a:cubicBezTo>
                    <a:pt x="4" y="10"/>
                    <a:pt x="18" y="0"/>
                    <a:pt x="32" y="2"/>
                  </a:cubicBezTo>
                  <a:cubicBezTo>
                    <a:pt x="46" y="5"/>
                    <a:pt x="56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31" name="Freeform 126">
              <a:extLst>
                <a:ext uri="{FF2B5EF4-FFF2-40B4-BE49-F238E27FC236}">
                  <a16:creationId xmlns:a16="http://schemas.microsoft.com/office/drawing/2014/main" id="{BFDDF773-C114-4E8A-8E48-8CBB49A2AEDD}"/>
                </a:ext>
              </a:extLst>
            </p:cNvPr>
            <p:cNvSpPr>
              <a:spLocks/>
            </p:cNvSpPr>
            <p:nvPr/>
          </p:nvSpPr>
          <p:spPr bwMode="auto">
            <a:xfrm>
              <a:off x="9460" y="5440"/>
              <a:ext cx="65" cy="65"/>
            </a:xfrm>
            <a:custGeom>
              <a:avLst/>
              <a:gdLst>
                <a:gd name="T0" fmla="*/ 54 w 56"/>
                <a:gd name="T1" fmla="*/ 32 h 56"/>
                <a:gd name="T2" fmla="*/ 24 w 56"/>
                <a:gd name="T3" fmla="*/ 54 h 56"/>
                <a:gd name="T4" fmla="*/ 2 w 56"/>
                <a:gd name="T5" fmla="*/ 24 h 56"/>
                <a:gd name="T6" fmla="*/ 32 w 56"/>
                <a:gd name="T7" fmla="*/ 2 h 56"/>
                <a:gd name="T8" fmla="*/ 54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4" y="32"/>
                  </a:moveTo>
                  <a:cubicBezTo>
                    <a:pt x="51" y="46"/>
                    <a:pt x="38" y="56"/>
                    <a:pt x="24" y="54"/>
                  </a:cubicBezTo>
                  <a:cubicBezTo>
                    <a:pt x="10" y="51"/>
                    <a:pt x="0" y="38"/>
                    <a:pt x="2" y="24"/>
                  </a:cubicBezTo>
                  <a:cubicBezTo>
                    <a:pt x="4" y="9"/>
                    <a:pt x="18" y="0"/>
                    <a:pt x="32" y="2"/>
                  </a:cubicBezTo>
                  <a:cubicBezTo>
                    <a:pt x="46" y="4"/>
                    <a:pt x="56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32" name="Freeform 127">
              <a:extLst>
                <a:ext uri="{FF2B5EF4-FFF2-40B4-BE49-F238E27FC236}">
                  <a16:creationId xmlns:a16="http://schemas.microsoft.com/office/drawing/2014/main" id="{47ACC25A-22B6-4DC0-9F21-912479B07C2B}"/>
                </a:ext>
              </a:extLst>
            </p:cNvPr>
            <p:cNvSpPr>
              <a:spLocks/>
            </p:cNvSpPr>
            <p:nvPr/>
          </p:nvSpPr>
          <p:spPr bwMode="auto">
            <a:xfrm>
              <a:off x="7583" y="4018"/>
              <a:ext cx="66" cy="64"/>
            </a:xfrm>
            <a:custGeom>
              <a:avLst/>
              <a:gdLst>
                <a:gd name="T0" fmla="*/ 54 w 57"/>
                <a:gd name="T1" fmla="*/ 32 h 56"/>
                <a:gd name="T2" fmla="*/ 24 w 57"/>
                <a:gd name="T3" fmla="*/ 54 h 56"/>
                <a:gd name="T4" fmla="*/ 3 w 57"/>
                <a:gd name="T5" fmla="*/ 24 h 56"/>
                <a:gd name="T6" fmla="*/ 33 w 57"/>
                <a:gd name="T7" fmla="*/ 2 h 56"/>
                <a:gd name="T8" fmla="*/ 54 w 57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" h="56">
                  <a:moveTo>
                    <a:pt x="54" y="32"/>
                  </a:moveTo>
                  <a:cubicBezTo>
                    <a:pt x="52" y="46"/>
                    <a:pt x="39" y="56"/>
                    <a:pt x="24" y="54"/>
                  </a:cubicBezTo>
                  <a:cubicBezTo>
                    <a:pt x="10" y="52"/>
                    <a:pt x="0" y="38"/>
                    <a:pt x="3" y="24"/>
                  </a:cubicBezTo>
                  <a:cubicBezTo>
                    <a:pt x="5" y="10"/>
                    <a:pt x="18" y="0"/>
                    <a:pt x="33" y="2"/>
                  </a:cubicBezTo>
                  <a:cubicBezTo>
                    <a:pt x="47" y="4"/>
                    <a:pt x="57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33" name="Freeform 128">
              <a:extLst>
                <a:ext uri="{FF2B5EF4-FFF2-40B4-BE49-F238E27FC236}">
                  <a16:creationId xmlns:a16="http://schemas.microsoft.com/office/drawing/2014/main" id="{7C864D06-F687-4FBD-9C7E-D2BCEFC1CEF2}"/>
                </a:ext>
              </a:extLst>
            </p:cNvPr>
            <p:cNvSpPr>
              <a:spLocks/>
            </p:cNvSpPr>
            <p:nvPr/>
          </p:nvSpPr>
          <p:spPr bwMode="auto">
            <a:xfrm>
              <a:off x="8271" y="2829"/>
              <a:ext cx="65" cy="64"/>
            </a:xfrm>
            <a:custGeom>
              <a:avLst/>
              <a:gdLst>
                <a:gd name="T0" fmla="*/ 54 w 56"/>
                <a:gd name="T1" fmla="*/ 32 h 56"/>
                <a:gd name="T2" fmla="*/ 24 w 56"/>
                <a:gd name="T3" fmla="*/ 54 h 56"/>
                <a:gd name="T4" fmla="*/ 2 w 56"/>
                <a:gd name="T5" fmla="*/ 24 h 56"/>
                <a:gd name="T6" fmla="*/ 32 w 56"/>
                <a:gd name="T7" fmla="*/ 2 h 56"/>
                <a:gd name="T8" fmla="*/ 54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4" y="32"/>
                  </a:moveTo>
                  <a:cubicBezTo>
                    <a:pt x="51" y="46"/>
                    <a:pt x="38" y="56"/>
                    <a:pt x="24" y="54"/>
                  </a:cubicBezTo>
                  <a:cubicBezTo>
                    <a:pt x="9" y="51"/>
                    <a:pt x="0" y="38"/>
                    <a:pt x="2" y="24"/>
                  </a:cubicBezTo>
                  <a:cubicBezTo>
                    <a:pt x="4" y="9"/>
                    <a:pt x="18" y="0"/>
                    <a:pt x="32" y="2"/>
                  </a:cubicBezTo>
                  <a:cubicBezTo>
                    <a:pt x="46" y="4"/>
                    <a:pt x="56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34" name="Freeform 129">
              <a:extLst>
                <a:ext uri="{FF2B5EF4-FFF2-40B4-BE49-F238E27FC236}">
                  <a16:creationId xmlns:a16="http://schemas.microsoft.com/office/drawing/2014/main" id="{D5EF6A9F-F559-4CA4-9AFE-6BE013B40403}"/>
                </a:ext>
              </a:extLst>
            </p:cNvPr>
            <p:cNvSpPr>
              <a:spLocks/>
            </p:cNvSpPr>
            <p:nvPr/>
          </p:nvSpPr>
          <p:spPr bwMode="auto">
            <a:xfrm>
              <a:off x="9196" y="3172"/>
              <a:ext cx="65" cy="64"/>
            </a:xfrm>
            <a:custGeom>
              <a:avLst/>
              <a:gdLst>
                <a:gd name="T0" fmla="*/ 54 w 56"/>
                <a:gd name="T1" fmla="*/ 32 h 56"/>
                <a:gd name="T2" fmla="*/ 24 w 56"/>
                <a:gd name="T3" fmla="*/ 54 h 56"/>
                <a:gd name="T4" fmla="*/ 2 w 56"/>
                <a:gd name="T5" fmla="*/ 24 h 56"/>
                <a:gd name="T6" fmla="*/ 32 w 56"/>
                <a:gd name="T7" fmla="*/ 2 h 56"/>
                <a:gd name="T8" fmla="*/ 54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4" y="32"/>
                  </a:moveTo>
                  <a:cubicBezTo>
                    <a:pt x="52" y="46"/>
                    <a:pt x="38" y="56"/>
                    <a:pt x="24" y="54"/>
                  </a:cubicBezTo>
                  <a:cubicBezTo>
                    <a:pt x="10" y="51"/>
                    <a:pt x="0" y="38"/>
                    <a:pt x="2" y="24"/>
                  </a:cubicBezTo>
                  <a:cubicBezTo>
                    <a:pt x="5" y="9"/>
                    <a:pt x="18" y="0"/>
                    <a:pt x="32" y="2"/>
                  </a:cubicBezTo>
                  <a:cubicBezTo>
                    <a:pt x="47" y="4"/>
                    <a:pt x="56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35" name="Freeform 130">
              <a:extLst>
                <a:ext uri="{FF2B5EF4-FFF2-40B4-BE49-F238E27FC236}">
                  <a16:creationId xmlns:a16="http://schemas.microsoft.com/office/drawing/2014/main" id="{BD31E64F-D5AA-4B30-8E50-7F890EF8C07C}"/>
                </a:ext>
              </a:extLst>
            </p:cNvPr>
            <p:cNvSpPr>
              <a:spLocks/>
            </p:cNvSpPr>
            <p:nvPr/>
          </p:nvSpPr>
          <p:spPr bwMode="auto">
            <a:xfrm>
              <a:off x="7812" y="3719"/>
              <a:ext cx="65" cy="66"/>
            </a:xfrm>
            <a:custGeom>
              <a:avLst/>
              <a:gdLst>
                <a:gd name="T0" fmla="*/ 54 w 56"/>
                <a:gd name="T1" fmla="*/ 33 h 57"/>
                <a:gd name="T2" fmla="*/ 24 w 56"/>
                <a:gd name="T3" fmla="*/ 54 h 57"/>
                <a:gd name="T4" fmla="*/ 2 w 56"/>
                <a:gd name="T5" fmla="*/ 24 h 57"/>
                <a:gd name="T6" fmla="*/ 32 w 56"/>
                <a:gd name="T7" fmla="*/ 3 h 57"/>
                <a:gd name="T8" fmla="*/ 54 w 56"/>
                <a:gd name="T9" fmla="*/ 33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7">
                  <a:moveTo>
                    <a:pt x="54" y="33"/>
                  </a:moveTo>
                  <a:cubicBezTo>
                    <a:pt x="52" y="47"/>
                    <a:pt x="38" y="57"/>
                    <a:pt x="24" y="54"/>
                  </a:cubicBezTo>
                  <a:cubicBezTo>
                    <a:pt x="10" y="52"/>
                    <a:pt x="0" y="39"/>
                    <a:pt x="2" y="24"/>
                  </a:cubicBezTo>
                  <a:cubicBezTo>
                    <a:pt x="5" y="10"/>
                    <a:pt x="18" y="0"/>
                    <a:pt x="32" y="3"/>
                  </a:cubicBezTo>
                  <a:cubicBezTo>
                    <a:pt x="47" y="5"/>
                    <a:pt x="56" y="18"/>
                    <a:pt x="54" y="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36" name="Freeform 131">
              <a:extLst>
                <a:ext uri="{FF2B5EF4-FFF2-40B4-BE49-F238E27FC236}">
                  <a16:creationId xmlns:a16="http://schemas.microsoft.com/office/drawing/2014/main" id="{20F7629D-A9BC-4851-9A98-90E7A5412E09}"/>
                </a:ext>
              </a:extLst>
            </p:cNvPr>
            <p:cNvSpPr>
              <a:spLocks/>
            </p:cNvSpPr>
            <p:nvPr/>
          </p:nvSpPr>
          <p:spPr bwMode="auto">
            <a:xfrm>
              <a:off x="7986" y="3885"/>
              <a:ext cx="65" cy="65"/>
            </a:xfrm>
            <a:custGeom>
              <a:avLst/>
              <a:gdLst>
                <a:gd name="T0" fmla="*/ 54 w 56"/>
                <a:gd name="T1" fmla="*/ 32 h 56"/>
                <a:gd name="T2" fmla="*/ 24 w 56"/>
                <a:gd name="T3" fmla="*/ 54 h 56"/>
                <a:gd name="T4" fmla="*/ 2 w 56"/>
                <a:gd name="T5" fmla="*/ 24 h 56"/>
                <a:gd name="T6" fmla="*/ 32 w 56"/>
                <a:gd name="T7" fmla="*/ 2 h 56"/>
                <a:gd name="T8" fmla="*/ 54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4" y="32"/>
                  </a:moveTo>
                  <a:cubicBezTo>
                    <a:pt x="52" y="46"/>
                    <a:pt x="38" y="56"/>
                    <a:pt x="24" y="54"/>
                  </a:cubicBezTo>
                  <a:cubicBezTo>
                    <a:pt x="10" y="51"/>
                    <a:pt x="0" y="38"/>
                    <a:pt x="2" y="24"/>
                  </a:cubicBezTo>
                  <a:cubicBezTo>
                    <a:pt x="5" y="9"/>
                    <a:pt x="18" y="0"/>
                    <a:pt x="32" y="2"/>
                  </a:cubicBezTo>
                  <a:cubicBezTo>
                    <a:pt x="47" y="4"/>
                    <a:pt x="56" y="17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37" name="Freeform 132">
              <a:extLst>
                <a:ext uri="{FF2B5EF4-FFF2-40B4-BE49-F238E27FC236}">
                  <a16:creationId xmlns:a16="http://schemas.microsoft.com/office/drawing/2014/main" id="{31816775-E37A-445B-BD6D-F41CE35F6C7C}"/>
                </a:ext>
              </a:extLst>
            </p:cNvPr>
            <p:cNvSpPr>
              <a:spLocks/>
            </p:cNvSpPr>
            <p:nvPr/>
          </p:nvSpPr>
          <p:spPr bwMode="auto">
            <a:xfrm>
              <a:off x="6954" y="3417"/>
              <a:ext cx="65" cy="65"/>
            </a:xfrm>
            <a:custGeom>
              <a:avLst/>
              <a:gdLst>
                <a:gd name="T0" fmla="*/ 54 w 56"/>
                <a:gd name="T1" fmla="*/ 32 h 56"/>
                <a:gd name="T2" fmla="*/ 24 w 56"/>
                <a:gd name="T3" fmla="*/ 54 h 56"/>
                <a:gd name="T4" fmla="*/ 2 w 56"/>
                <a:gd name="T5" fmla="*/ 24 h 56"/>
                <a:gd name="T6" fmla="*/ 32 w 56"/>
                <a:gd name="T7" fmla="*/ 2 h 56"/>
                <a:gd name="T8" fmla="*/ 54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4" y="32"/>
                  </a:moveTo>
                  <a:cubicBezTo>
                    <a:pt x="52" y="46"/>
                    <a:pt x="38" y="56"/>
                    <a:pt x="24" y="54"/>
                  </a:cubicBezTo>
                  <a:cubicBezTo>
                    <a:pt x="10" y="51"/>
                    <a:pt x="0" y="38"/>
                    <a:pt x="2" y="24"/>
                  </a:cubicBezTo>
                  <a:cubicBezTo>
                    <a:pt x="5" y="10"/>
                    <a:pt x="18" y="0"/>
                    <a:pt x="32" y="2"/>
                  </a:cubicBezTo>
                  <a:cubicBezTo>
                    <a:pt x="47" y="4"/>
                    <a:pt x="56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38" name="Freeform 133">
              <a:extLst>
                <a:ext uri="{FF2B5EF4-FFF2-40B4-BE49-F238E27FC236}">
                  <a16:creationId xmlns:a16="http://schemas.microsoft.com/office/drawing/2014/main" id="{5BBE14CF-8D59-4E8D-86B3-3595E6AF588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938" y="3401"/>
              <a:ext cx="97" cy="97"/>
            </a:xfrm>
            <a:custGeom>
              <a:avLst/>
              <a:gdLst>
                <a:gd name="T0" fmla="*/ 36 w 84"/>
                <a:gd name="T1" fmla="*/ 80 h 84"/>
                <a:gd name="T2" fmla="*/ 4 w 84"/>
                <a:gd name="T3" fmla="*/ 36 h 84"/>
                <a:gd name="T4" fmla="*/ 48 w 84"/>
                <a:gd name="T5" fmla="*/ 3 h 84"/>
                <a:gd name="T6" fmla="*/ 81 w 84"/>
                <a:gd name="T7" fmla="*/ 48 h 84"/>
                <a:gd name="T8" fmla="*/ 36 w 84"/>
                <a:gd name="T9" fmla="*/ 80 h 84"/>
                <a:gd name="T10" fmla="*/ 48 w 84"/>
                <a:gd name="T11" fmla="*/ 5 h 84"/>
                <a:gd name="T12" fmla="*/ 5 w 84"/>
                <a:gd name="T13" fmla="*/ 36 h 84"/>
                <a:gd name="T14" fmla="*/ 36 w 84"/>
                <a:gd name="T15" fmla="*/ 79 h 84"/>
                <a:gd name="T16" fmla="*/ 79 w 84"/>
                <a:gd name="T17" fmla="*/ 48 h 84"/>
                <a:gd name="T18" fmla="*/ 48 w 84"/>
                <a:gd name="T19" fmla="*/ 5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4" h="84">
                  <a:moveTo>
                    <a:pt x="36" y="80"/>
                  </a:moveTo>
                  <a:cubicBezTo>
                    <a:pt x="15" y="77"/>
                    <a:pt x="0" y="57"/>
                    <a:pt x="4" y="36"/>
                  </a:cubicBezTo>
                  <a:cubicBezTo>
                    <a:pt x="7" y="15"/>
                    <a:pt x="27" y="0"/>
                    <a:pt x="48" y="3"/>
                  </a:cubicBezTo>
                  <a:cubicBezTo>
                    <a:pt x="70" y="7"/>
                    <a:pt x="84" y="27"/>
                    <a:pt x="81" y="48"/>
                  </a:cubicBezTo>
                  <a:cubicBezTo>
                    <a:pt x="77" y="69"/>
                    <a:pt x="57" y="84"/>
                    <a:pt x="36" y="80"/>
                  </a:cubicBezTo>
                  <a:close/>
                  <a:moveTo>
                    <a:pt x="48" y="5"/>
                  </a:moveTo>
                  <a:cubicBezTo>
                    <a:pt x="28" y="2"/>
                    <a:pt x="9" y="16"/>
                    <a:pt x="5" y="36"/>
                  </a:cubicBezTo>
                  <a:cubicBezTo>
                    <a:pt x="2" y="56"/>
                    <a:pt x="16" y="76"/>
                    <a:pt x="36" y="79"/>
                  </a:cubicBezTo>
                  <a:cubicBezTo>
                    <a:pt x="57" y="82"/>
                    <a:pt x="76" y="68"/>
                    <a:pt x="79" y="48"/>
                  </a:cubicBezTo>
                  <a:cubicBezTo>
                    <a:pt x="82" y="27"/>
                    <a:pt x="68" y="8"/>
                    <a:pt x="48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39" name="Freeform 134">
              <a:extLst>
                <a:ext uri="{FF2B5EF4-FFF2-40B4-BE49-F238E27FC236}">
                  <a16:creationId xmlns:a16="http://schemas.microsoft.com/office/drawing/2014/main" id="{95B5D06B-C39B-4EBE-864D-FF5F8832FAE6}"/>
                </a:ext>
              </a:extLst>
            </p:cNvPr>
            <p:cNvSpPr>
              <a:spLocks/>
            </p:cNvSpPr>
            <p:nvPr/>
          </p:nvSpPr>
          <p:spPr bwMode="auto">
            <a:xfrm>
              <a:off x="7760" y="4435"/>
              <a:ext cx="65" cy="64"/>
            </a:xfrm>
            <a:custGeom>
              <a:avLst/>
              <a:gdLst>
                <a:gd name="T0" fmla="*/ 54 w 56"/>
                <a:gd name="T1" fmla="*/ 32 h 56"/>
                <a:gd name="T2" fmla="*/ 24 w 56"/>
                <a:gd name="T3" fmla="*/ 54 h 56"/>
                <a:gd name="T4" fmla="*/ 2 w 56"/>
                <a:gd name="T5" fmla="*/ 24 h 56"/>
                <a:gd name="T6" fmla="*/ 32 w 56"/>
                <a:gd name="T7" fmla="*/ 2 h 56"/>
                <a:gd name="T8" fmla="*/ 54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4" y="32"/>
                  </a:moveTo>
                  <a:cubicBezTo>
                    <a:pt x="52" y="46"/>
                    <a:pt x="38" y="56"/>
                    <a:pt x="24" y="54"/>
                  </a:cubicBezTo>
                  <a:cubicBezTo>
                    <a:pt x="10" y="52"/>
                    <a:pt x="0" y="38"/>
                    <a:pt x="2" y="24"/>
                  </a:cubicBezTo>
                  <a:cubicBezTo>
                    <a:pt x="4" y="10"/>
                    <a:pt x="18" y="0"/>
                    <a:pt x="32" y="2"/>
                  </a:cubicBezTo>
                  <a:cubicBezTo>
                    <a:pt x="46" y="4"/>
                    <a:pt x="56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40" name="Freeform 135">
              <a:extLst>
                <a:ext uri="{FF2B5EF4-FFF2-40B4-BE49-F238E27FC236}">
                  <a16:creationId xmlns:a16="http://schemas.microsoft.com/office/drawing/2014/main" id="{C46C64D2-30AE-4810-802E-5FEFBD6479C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744" y="4418"/>
              <a:ext cx="97" cy="97"/>
            </a:xfrm>
            <a:custGeom>
              <a:avLst/>
              <a:gdLst>
                <a:gd name="T0" fmla="*/ 36 w 84"/>
                <a:gd name="T1" fmla="*/ 80 h 84"/>
                <a:gd name="T2" fmla="*/ 4 w 84"/>
                <a:gd name="T3" fmla="*/ 36 h 84"/>
                <a:gd name="T4" fmla="*/ 48 w 84"/>
                <a:gd name="T5" fmla="*/ 3 h 84"/>
                <a:gd name="T6" fmla="*/ 81 w 84"/>
                <a:gd name="T7" fmla="*/ 48 h 84"/>
                <a:gd name="T8" fmla="*/ 36 w 84"/>
                <a:gd name="T9" fmla="*/ 80 h 84"/>
                <a:gd name="T10" fmla="*/ 48 w 84"/>
                <a:gd name="T11" fmla="*/ 5 h 84"/>
                <a:gd name="T12" fmla="*/ 5 w 84"/>
                <a:gd name="T13" fmla="*/ 36 h 84"/>
                <a:gd name="T14" fmla="*/ 36 w 84"/>
                <a:gd name="T15" fmla="*/ 79 h 84"/>
                <a:gd name="T16" fmla="*/ 79 w 84"/>
                <a:gd name="T17" fmla="*/ 48 h 84"/>
                <a:gd name="T18" fmla="*/ 48 w 84"/>
                <a:gd name="T19" fmla="*/ 5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4" h="84">
                  <a:moveTo>
                    <a:pt x="36" y="80"/>
                  </a:moveTo>
                  <a:cubicBezTo>
                    <a:pt x="15" y="77"/>
                    <a:pt x="0" y="57"/>
                    <a:pt x="4" y="36"/>
                  </a:cubicBezTo>
                  <a:cubicBezTo>
                    <a:pt x="7" y="15"/>
                    <a:pt x="27" y="0"/>
                    <a:pt x="48" y="3"/>
                  </a:cubicBezTo>
                  <a:cubicBezTo>
                    <a:pt x="69" y="7"/>
                    <a:pt x="84" y="27"/>
                    <a:pt x="81" y="48"/>
                  </a:cubicBezTo>
                  <a:cubicBezTo>
                    <a:pt x="77" y="69"/>
                    <a:pt x="57" y="84"/>
                    <a:pt x="36" y="80"/>
                  </a:cubicBezTo>
                  <a:close/>
                  <a:moveTo>
                    <a:pt x="48" y="5"/>
                  </a:moveTo>
                  <a:cubicBezTo>
                    <a:pt x="28" y="2"/>
                    <a:pt x="8" y="16"/>
                    <a:pt x="5" y="36"/>
                  </a:cubicBezTo>
                  <a:cubicBezTo>
                    <a:pt x="2" y="56"/>
                    <a:pt x="16" y="76"/>
                    <a:pt x="36" y="79"/>
                  </a:cubicBezTo>
                  <a:cubicBezTo>
                    <a:pt x="57" y="82"/>
                    <a:pt x="76" y="68"/>
                    <a:pt x="79" y="48"/>
                  </a:cubicBezTo>
                  <a:cubicBezTo>
                    <a:pt x="82" y="27"/>
                    <a:pt x="68" y="8"/>
                    <a:pt x="48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41" name="Freeform 136">
              <a:extLst>
                <a:ext uri="{FF2B5EF4-FFF2-40B4-BE49-F238E27FC236}">
                  <a16:creationId xmlns:a16="http://schemas.microsoft.com/office/drawing/2014/main" id="{F469085D-9C26-4E0A-915C-82ADED6F02A3}"/>
                </a:ext>
              </a:extLst>
            </p:cNvPr>
            <p:cNvSpPr>
              <a:spLocks/>
            </p:cNvSpPr>
            <p:nvPr/>
          </p:nvSpPr>
          <p:spPr bwMode="auto">
            <a:xfrm>
              <a:off x="8523" y="3984"/>
              <a:ext cx="64" cy="66"/>
            </a:xfrm>
            <a:custGeom>
              <a:avLst/>
              <a:gdLst>
                <a:gd name="T0" fmla="*/ 54 w 56"/>
                <a:gd name="T1" fmla="*/ 33 h 57"/>
                <a:gd name="T2" fmla="*/ 24 w 56"/>
                <a:gd name="T3" fmla="*/ 54 h 57"/>
                <a:gd name="T4" fmla="*/ 2 w 56"/>
                <a:gd name="T5" fmla="*/ 24 h 57"/>
                <a:gd name="T6" fmla="*/ 32 w 56"/>
                <a:gd name="T7" fmla="*/ 3 h 57"/>
                <a:gd name="T8" fmla="*/ 54 w 56"/>
                <a:gd name="T9" fmla="*/ 33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7">
                  <a:moveTo>
                    <a:pt x="54" y="33"/>
                  </a:moveTo>
                  <a:cubicBezTo>
                    <a:pt x="52" y="47"/>
                    <a:pt x="38" y="57"/>
                    <a:pt x="24" y="54"/>
                  </a:cubicBezTo>
                  <a:cubicBezTo>
                    <a:pt x="10" y="52"/>
                    <a:pt x="0" y="39"/>
                    <a:pt x="2" y="24"/>
                  </a:cubicBezTo>
                  <a:cubicBezTo>
                    <a:pt x="5" y="10"/>
                    <a:pt x="18" y="0"/>
                    <a:pt x="32" y="3"/>
                  </a:cubicBezTo>
                  <a:cubicBezTo>
                    <a:pt x="47" y="5"/>
                    <a:pt x="56" y="18"/>
                    <a:pt x="54" y="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42" name="Freeform 137">
              <a:extLst>
                <a:ext uri="{FF2B5EF4-FFF2-40B4-BE49-F238E27FC236}">
                  <a16:creationId xmlns:a16="http://schemas.microsoft.com/office/drawing/2014/main" id="{D66AFD65-756D-4777-97B3-504EF0D89D1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507" y="3969"/>
              <a:ext cx="96" cy="96"/>
            </a:xfrm>
            <a:custGeom>
              <a:avLst/>
              <a:gdLst>
                <a:gd name="T0" fmla="*/ 36 w 84"/>
                <a:gd name="T1" fmla="*/ 80 h 83"/>
                <a:gd name="T2" fmla="*/ 4 w 84"/>
                <a:gd name="T3" fmla="*/ 35 h 83"/>
                <a:gd name="T4" fmla="*/ 48 w 84"/>
                <a:gd name="T5" fmla="*/ 3 h 83"/>
                <a:gd name="T6" fmla="*/ 81 w 84"/>
                <a:gd name="T7" fmla="*/ 48 h 83"/>
                <a:gd name="T8" fmla="*/ 36 w 84"/>
                <a:gd name="T9" fmla="*/ 80 h 83"/>
                <a:gd name="T10" fmla="*/ 48 w 84"/>
                <a:gd name="T11" fmla="*/ 5 h 83"/>
                <a:gd name="T12" fmla="*/ 5 w 84"/>
                <a:gd name="T13" fmla="*/ 36 h 83"/>
                <a:gd name="T14" fmla="*/ 36 w 84"/>
                <a:gd name="T15" fmla="*/ 78 h 83"/>
                <a:gd name="T16" fmla="*/ 79 w 84"/>
                <a:gd name="T17" fmla="*/ 47 h 83"/>
                <a:gd name="T18" fmla="*/ 48 w 84"/>
                <a:gd name="T19" fmla="*/ 5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4" h="83">
                  <a:moveTo>
                    <a:pt x="36" y="80"/>
                  </a:moveTo>
                  <a:cubicBezTo>
                    <a:pt x="15" y="77"/>
                    <a:pt x="0" y="57"/>
                    <a:pt x="4" y="35"/>
                  </a:cubicBezTo>
                  <a:cubicBezTo>
                    <a:pt x="7" y="14"/>
                    <a:pt x="27" y="0"/>
                    <a:pt x="48" y="3"/>
                  </a:cubicBezTo>
                  <a:cubicBezTo>
                    <a:pt x="70" y="6"/>
                    <a:pt x="84" y="26"/>
                    <a:pt x="81" y="48"/>
                  </a:cubicBezTo>
                  <a:cubicBezTo>
                    <a:pt x="77" y="69"/>
                    <a:pt x="57" y="83"/>
                    <a:pt x="36" y="80"/>
                  </a:cubicBezTo>
                  <a:close/>
                  <a:moveTo>
                    <a:pt x="48" y="5"/>
                  </a:moveTo>
                  <a:cubicBezTo>
                    <a:pt x="28" y="1"/>
                    <a:pt x="9" y="15"/>
                    <a:pt x="5" y="36"/>
                  </a:cubicBezTo>
                  <a:cubicBezTo>
                    <a:pt x="2" y="56"/>
                    <a:pt x="16" y="75"/>
                    <a:pt x="36" y="78"/>
                  </a:cubicBezTo>
                  <a:cubicBezTo>
                    <a:pt x="57" y="82"/>
                    <a:pt x="76" y="68"/>
                    <a:pt x="79" y="47"/>
                  </a:cubicBezTo>
                  <a:cubicBezTo>
                    <a:pt x="82" y="27"/>
                    <a:pt x="68" y="8"/>
                    <a:pt x="48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43" name="Freeform 138">
              <a:extLst>
                <a:ext uri="{FF2B5EF4-FFF2-40B4-BE49-F238E27FC236}">
                  <a16:creationId xmlns:a16="http://schemas.microsoft.com/office/drawing/2014/main" id="{1A2C3A32-F52A-4D5C-9250-4AA0A61E6C0E}"/>
                </a:ext>
              </a:extLst>
            </p:cNvPr>
            <p:cNvSpPr>
              <a:spLocks/>
            </p:cNvSpPr>
            <p:nvPr/>
          </p:nvSpPr>
          <p:spPr bwMode="auto">
            <a:xfrm>
              <a:off x="8171" y="4207"/>
              <a:ext cx="65" cy="64"/>
            </a:xfrm>
            <a:custGeom>
              <a:avLst/>
              <a:gdLst>
                <a:gd name="T0" fmla="*/ 54 w 56"/>
                <a:gd name="T1" fmla="*/ 32 h 56"/>
                <a:gd name="T2" fmla="*/ 24 w 56"/>
                <a:gd name="T3" fmla="*/ 54 h 56"/>
                <a:gd name="T4" fmla="*/ 2 w 56"/>
                <a:gd name="T5" fmla="*/ 24 h 56"/>
                <a:gd name="T6" fmla="*/ 32 w 56"/>
                <a:gd name="T7" fmla="*/ 2 h 56"/>
                <a:gd name="T8" fmla="*/ 54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4" y="32"/>
                  </a:moveTo>
                  <a:cubicBezTo>
                    <a:pt x="52" y="47"/>
                    <a:pt x="38" y="56"/>
                    <a:pt x="24" y="54"/>
                  </a:cubicBezTo>
                  <a:cubicBezTo>
                    <a:pt x="10" y="52"/>
                    <a:pt x="0" y="38"/>
                    <a:pt x="2" y="24"/>
                  </a:cubicBezTo>
                  <a:cubicBezTo>
                    <a:pt x="4" y="10"/>
                    <a:pt x="18" y="0"/>
                    <a:pt x="32" y="2"/>
                  </a:cubicBezTo>
                  <a:cubicBezTo>
                    <a:pt x="46" y="5"/>
                    <a:pt x="56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44" name="Freeform 139">
              <a:extLst>
                <a:ext uri="{FF2B5EF4-FFF2-40B4-BE49-F238E27FC236}">
                  <a16:creationId xmlns:a16="http://schemas.microsoft.com/office/drawing/2014/main" id="{9DAC3991-93FE-46B4-93A8-2A39D27E241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155" y="4190"/>
              <a:ext cx="97" cy="97"/>
            </a:xfrm>
            <a:custGeom>
              <a:avLst/>
              <a:gdLst>
                <a:gd name="T0" fmla="*/ 36 w 84"/>
                <a:gd name="T1" fmla="*/ 81 h 84"/>
                <a:gd name="T2" fmla="*/ 3 w 84"/>
                <a:gd name="T3" fmla="*/ 36 h 84"/>
                <a:gd name="T4" fmla="*/ 48 w 84"/>
                <a:gd name="T5" fmla="*/ 4 h 84"/>
                <a:gd name="T6" fmla="*/ 80 w 84"/>
                <a:gd name="T7" fmla="*/ 48 h 84"/>
                <a:gd name="T8" fmla="*/ 36 w 84"/>
                <a:gd name="T9" fmla="*/ 81 h 84"/>
                <a:gd name="T10" fmla="*/ 48 w 84"/>
                <a:gd name="T11" fmla="*/ 5 h 84"/>
                <a:gd name="T12" fmla="*/ 5 w 84"/>
                <a:gd name="T13" fmla="*/ 36 h 84"/>
                <a:gd name="T14" fmla="*/ 36 w 84"/>
                <a:gd name="T15" fmla="*/ 79 h 84"/>
                <a:gd name="T16" fmla="*/ 79 w 84"/>
                <a:gd name="T17" fmla="*/ 48 h 84"/>
                <a:gd name="T18" fmla="*/ 48 w 84"/>
                <a:gd name="T19" fmla="*/ 5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4" h="84">
                  <a:moveTo>
                    <a:pt x="36" y="81"/>
                  </a:moveTo>
                  <a:cubicBezTo>
                    <a:pt x="15" y="77"/>
                    <a:pt x="0" y="57"/>
                    <a:pt x="3" y="36"/>
                  </a:cubicBezTo>
                  <a:cubicBezTo>
                    <a:pt x="7" y="15"/>
                    <a:pt x="27" y="0"/>
                    <a:pt x="48" y="4"/>
                  </a:cubicBezTo>
                  <a:cubicBezTo>
                    <a:pt x="69" y="7"/>
                    <a:pt x="84" y="27"/>
                    <a:pt x="80" y="48"/>
                  </a:cubicBezTo>
                  <a:cubicBezTo>
                    <a:pt x="77" y="70"/>
                    <a:pt x="57" y="84"/>
                    <a:pt x="36" y="81"/>
                  </a:cubicBezTo>
                  <a:close/>
                  <a:moveTo>
                    <a:pt x="48" y="5"/>
                  </a:moveTo>
                  <a:cubicBezTo>
                    <a:pt x="27" y="2"/>
                    <a:pt x="8" y="16"/>
                    <a:pt x="5" y="36"/>
                  </a:cubicBezTo>
                  <a:cubicBezTo>
                    <a:pt x="2" y="57"/>
                    <a:pt x="16" y="76"/>
                    <a:pt x="36" y="79"/>
                  </a:cubicBezTo>
                  <a:cubicBezTo>
                    <a:pt x="56" y="82"/>
                    <a:pt x="76" y="68"/>
                    <a:pt x="79" y="48"/>
                  </a:cubicBezTo>
                  <a:cubicBezTo>
                    <a:pt x="82" y="28"/>
                    <a:pt x="68" y="9"/>
                    <a:pt x="48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45" name="Freeform 140">
              <a:extLst>
                <a:ext uri="{FF2B5EF4-FFF2-40B4-BE49-F238E27FC236}">
                  <a16:creationId xmlns:a16="http://schemas.microsoft.com/office/drawing/2014/main" id="{83004B50-2A9F-430C-AD4F-8B794CEEACCF}"/>
                </a:ext>
              </a:extLst>
            </p:cNvPr>
            <p:cNvSpPr>
              <a:spLocks/>
            </p:cNvSpPr>
            <p:nvPr/>
          </p:nvSpPr>
          <p:spPr bwMode="auto">
            <a:xfrm>
              <a:off x="8577" y="3524"/>
              <a:ext cx="64" cy="65"/>
            </a:xfrm>
            <a:custGeom>
              <a:avLst/>
              <a:gdLst>
                <a:gd name="T0" fmla="*/ 54 w 56"/>
                <a:gd name="T1" fmla="*/ 32 h 56"/>
                <a:gd name="T2" fmla="*/ 24 w 56"/>
                <a:gd name="T3" fmla="*/ 54 h 56"/>
                <a:gd name="T4" fmla="*/ 2 w 56"/>
                <a:gd name="T5" fmla="*/ 24 h 56"/>
                <a:gd name="T6" fmla="*/ 32 w 56"/>
                <a:gd name="T7" fmla="*/ 2 h 56"/>
                <a:gd name="T8" fmla="*/ 54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4" y="32"/>
                  </a:moveTo>
                  <a:cubicBezTo>
                    <a:pt x="52" y="47"/>
                    <a:pt x="38" y="56"/>
                    <a:pt x="24" y="54"/>
                  </a:cubicBezTo>
                  <a:cubicBezTo>
                    <a:pt x="10" y="52"/>
                    <a:pt x="0" y="38"/>
                    <a:pt x="2" y="24"/>
                  </a:cubicBezTo>
                  <a:cubicBezTo>
                    <a:pt x="5" y="10"/>
                    <a:pt x="18" y="0"/>
                    <a:pt x="32" y="2"/>
                  </a:cubicBezTo>
                  <a:cubicBezTo>
                    <a:pt x="47" y="5"/>
                    <a:pt x="56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46" name="Freeform 141">
              <a:extLst>
                <a:ext uri="{FF2B5EF4-FFF2-40B4-BE49-F238E27FC236}">
                  <a16:creationId xmlns:a16="http://schemas.microsoft.com/office/drawing/2014/main" id="{A75D91C1-B5D5-4B4B-B84D-64322EC5BCC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561" y="3508"/>
              <a:ext cx="97" cy="97"/>
            </a:xfrm>
            <a:custGeom>
              <a:avLst/>
              <a:gdLst>
                <a:gd name="T0" fmla="*/ 36 w 84"/>
                <a:gd name="T1" fmla="*/ 81 h 84"/>
                <a:gd name="T2" fmla="*/ 4 w 84"/>
                <a:gd name="T3" fmla="*/ 36 h 84"/>
                <a:gd name="T4" fmla="*/ 48 w 84"/>
                <a:gd name="T5" fmla="*/ 4 h 84"/>
                <a:gd name="T6" fmla="*/ 81 w 84"/>
                <a:gd name="T7" fmla="*/ 48 h 84"/>
                <a:gd name="T8" fmla="*/ 36 w 84"/>
                <a:gd name="T9" fmla="*/ 81 h 84"/>
                <a:gd name="T10" fmla="*/ 48 w 84"/>
                <a:gd name="T11" fmla="*/ 5 h 84"/>
                <a:gd name="T12" fmla="*/ 5 w 84"/>
                <a:gd name="T13" fmla="*/ 36 h 84"/>
                <a:gd name="T14" fmla="*/ 36 w 84"/>
                <a:gd name="T15" fmla="*/ 79 h 84"/>
                <a:gd name="T16" fmla="*/ 79 w 84"/>
                <a:gd name="T17" fmla="*/ 48 h 84"/>
                <a:gd name="T18" fmla="*/ 48 w 84"/>
                <a:gd name="T19" fmla="*/ 5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4" h="84">
                  <a:moveTo>
                    <a:pt x="36" y="81"/>
                  </a:moveTo>
                  <a:cubicBezTo>
                    <a:pt x="15" y="77"/>
                    <a:pt x="0" y="57"/>
                    <a:pt x="4" y="36"/>
                  </a:cubicBezTo>
                  <a:cubicBezTo>
                    <a:pt x="7" y="15"/>
                    <a:pt x="27" y="0"/>
                    <a:pt x="48" y="4"/>
                  </a:cubicBezTo>
                  <a:cubicBezTo>
                    <a:pt x="69" y="7"/>
                    <a:pt x="84" y="27"/>
                    <a:pt x="81" y="48"/>
                  </a:cubicBezTo>
                  <a:cubicBezTo>
                    <a:pt x="77" y="70"/>
                    <a:pt x="57" y="84"/>
                    <a:pt x="36" y="81"/>
                  </a:cubicBezTo>
                  <a:close/>
                  <a:moveTo>
                    <a:pt x="48" y="5"/>
                  </a:moveTo>
                  <a:cubicBezTo>
                    <a:pt x="28" y="2"/>
                    <a:pt x="9" y="16"/>
                    <a:pt x="5" y="36"/>
                  </a:cubicBezTo>
                  <a:cubicBezTo>
                    <a:pt x="2" y="57"/>
                    <a:pt x="16" y="76"/>
                    <a:pt x="36" y="79"/>
                  </a:cubicBezTo>
                  <a:cubicBezTo>
                    <a:pt x="57" y="82"/>
                    <a:pt x="76" y="68"/>
                    <a:pt x="79" y="48"/>
                  </a:cubicBezTo>
                  <a:cubicBezTo>
                    <a:pt x="82" y="28"/>
                    <a:pt x="68" y="9"/>
                    <a:pt x="48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47" name="Freeform 142">
              <a:extLst>
                <a:ext uri="{FF2B5EF4-FFF2-40B4-BE49-F238E27FC236}">
                  <a16:creationId xmlns:a16="http://schemas.microsoft.com/office/drawing/2014/main" id="{CB5130DD-B5BC-433F-A141-7BCE8A5EA804}"/>
                </a:ext>
              </a:extLst>
            </p:cNvPr>
            <p:cNvSpPr>
              <a:spLocks/>
            </p:cNvSpPr>
            <p:nvPr/>
          </p:nvSpPr>
          <p:spPr bwMode="auto">
            <a:xfrm>
              <a:off x="8867" y="3831"/>
              <a:ext cx="65" cy="64"/>
            </a:xfrm>
            <a:custGeom>
              <a:avLst/>
              <a:gdLst>
                <a:gd name="T0" fmla="*/ 54 w 56"/>
                <a:gd name="T1" fmla="*/ 32 h 56"/>
                <a:gd name="T2" fmla="*/ 24 w 56"/>
                <a:gd name="T3" fmla="*/ 54 h 56"/>
                <a:gd name="T4" fmla="*/ 2 w 56"/>
                <a:gd name="T5" fmla="*/ 24 h 56"/>
                <a:gd name="T6" fmla="*/ 32 w 56"/>
                <a:gd name="T7" fmla="*/ 2 h 56"/>
                <a:gd name="T8" fmla="*/ 54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4" y="32"/>
                  </a:moveTo>
                  <a:cubicBezTo>
                    <a:pt x="51" y="46"/>
                    <a:pt x="38" y="56"/>
                    <a:pt x="24" y="54"/>
                  </a:cubicBezTo>
                  <a:cubicBezTo>
                    <a:pt x="9" y="52"/>
                    <a:pt x="0" y="38"/>
                    <a:pt x="2" y="24"/>
                  </a:cubicBezTo>
                  <a:cubicBezTo>
                    <a:pt x="4" y="10"/>
                    <a:pt x="18" y="0"/>
                    <a:pt x="32" y="2"/>
                  </a:cubicBezTo>
                  <a:cubicBezTo>
                    <a:pt x="46" y="4"/>
                    <a:pt x="56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48" name="Freeform 143">
              <a:extLst>
                <a:ext uri="{FF2B5EF4-FFF2-40B4-BE49-F238E27FC236}">
                  <a16:creationId xmlns:a16="http://schemas.microsoft.com/office/drawing/2014/main" id="{14E06437-725B-4EB3-B7B0-EA2B2773EF9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851" y="3815"/>
              <a:ext cx="97" cy="97"/>
            </a:xfrm>
            <a:custGeom>
              <a:avLst/>
              <a:gdLst>
                <a:gd name="T0" fmla="*/ 36 w 84"/>
                <a:gd name="T1" fmla="*/ 80 h 84"/>
                <a:gd name="T2" fmla="*/ 3 w 84"/>
                <a:gd name="T3" fmla="*/ 36 h 84"/>
                <a:gd name="T4" fmla="*/ 48 w 84"/>
                <a:gd name="T5" fmla="*/ 3 h 84"/>
                <a:gd name="T6" fmla="*/ 80 w 84"/>
                <a:gd name="T7" fmla="*/ 48 h 84"/>
                <a:gd name="T8" fmla="*/ 36 w 84"/>
                <a:gd name="T9" fmla="*/ 80 h 84"/>
                <a:gd name="T10" fmla="*/ 48 w 84"/>
                <a:gd name="T11" fmla="*/ 5 h 84"/>
                <a:gd name="T12" fmla="*/ 5 w 84"/>
                <a:gd name="T13" fmla="*/ 36 h 84"/>
                <a:gd name="T14" fmla="*/ 36 w 84"/>
                <a:gd name="T15" fmla="*/ 79 h 84"/>
                <a:gd name="T16" fmla="*/ 79 w 84"/>
                <a:gd name="T17" fmla="*/ 48 h 84"/>
                <a:gd name="T18" fmla="*/ 48 w 84"/>
                <a:gd name="T19" fmla="*/ 5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4" h="84">
                  <a:moveTo>
                    <a:pt x="36" y="80"/>
                  </a:moveTo>
                  <a:cubicBezTo>
                    <a:pt x="14" y="77"/>
                    <a:pt x="0" y="57"/>
                    <a:pt x="3" y="36"/>
                  </a:cubicBezTo>
                  <a:cubicBezTo>
                    <a:pt x="7" y="15"/>
                    <a:pt x="27" y="0"/>
                    <a:pt x="48" y="3"/>
                  </a:cubicBezTo>
                  <a:cubicBezTo>
                    <a:pt x="69" y="7"/>
                    <a:pt x="84" y="27"/>
                    <a:pt x="80" y="48"/>
                  </a:cubicBezTo>
                  <a:cubicBezTo>
                    <a:pt x="77" y="69"/>
                    <a:pt x="57" y="84"/>
                    <a:pt x="36" y="80"/>
                  </a:cubicBezTo>
                  <a:close/>
                  <a:moveTo>
                    <a:pt x="48" y="5"/>
                  </a:moveTo>
                  <a:cubicBezTo>
                    <a:pt x="27" y="2"/>
                    <a:pt x="8" y="16"/>
                    <a:pt x="5" y="36"/>
                  </a:cubicBezTo>
                  <a:cubicBezTo>
                    <a:pt x="2" y="56"/>
                    <a:pt x="16" y="76"/>
                    <a:pt x="36" y="79"/>
                  </a:cubicBezTo>
                  <a:cubicBezTo>
                    <a:pt x="56" y="82"/>
                    <a:pt x="75" y="68"/>
                    <a:pt x="79" y="48"/>
                  </a:cubicBezTo>
                  <a:cubicBezTo>
                    <a:pt x="82" y="28"/>
                    <a:pt x="68" y="8"/>
                    <a:pt x="48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49" name="Freeform 144">
              <a:extLst>
                <a:ext uri="{FF2B5EF4-FFF2-40B4-BE49-F238E27FC236}">
                  <a16:creationId xmlns:a16="http://schemas.microsoft.com/office/drawing/2014/main" id="{DEF4C40F-EA2C-48E4-B6A3-99CC21F0579F}"/>
                </a:ext>
              </a:extLst>
            </p:cNvPr>
            <p:cNvSpPr>
              <a:spLocks/>
            </p:cNvSpPr>
            <p:nvPr/>
          </p:nvSpPr>
          <p:spPr bwMode="auto">
            <a:xfrm>
              <a:off x="8399" y="5046"/>
              <a:ext cx="65" cy="65"/>
            </a:xfrm>
            <a:custGeom>
              <a:avLst/>
              <a:gdLst>
                <a:gd name="T0" fmla="*/ 54 w 56"/>
                <a:gd name="T1" fmla="*/ 32 h 56"/>
                <a:gd name="T2" fmla="*/ 24 w 56"/>
                <a:gd name="T3" fmla="*/ 54 h 56"/>
                <a:gd name="T4" fmla="*/ 2 w 56"/>
                <a:gd name="T5" fmla="*/ 24 h 56"/>
                <a:gd name="T6" fmla="*/ 32 w 56"/>
                <a:gd name="T7" fmla="*/ 2 h 56"/>
                <a:gd name="T8" fmla="*/ 54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4" y="32"/>
                  </a:moveTo>
                  <a:cubicBezTo>
                    <a:pt x="52" y="46"/>
                    <a:pt x="38" y="56"/>
                    <a:pt x="24" y="54"/>
                  </a:cubicBezTo>
                  <a:cubicBezTo>
                    <a:pt x="10" y="51"/>
                    <a:pt x="0" y="38"/>
                    <a:pt x="2" y="24"/>
                  </a:cubicBezTo>
                  <a:cubicBezTo>
                    <a:pt x="4" y="9"/>
                    <a:pt x="18" y="0"/>
                    <a:pt x="32" y="2"/>
                  </a:cubicBezTo>
                  <a:cubicBezTo>
                    <a:pt x="46" y="4"/>
                    <a:pt x="56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50" name="Freeform 145">
              <a:extLst>
                <a:ext uri="{FF2B5EF4-FFF2-40B4-BE49-F238E27FC236}">
                  <a16:creationId xmlns:a16="http://schemas.microsoft.com/office/drawing/2014/main" id="{99C986AF-C2C8-4D5D-9EEB-D16E1510360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383" y="5030"/>
              <a:ext cx="97" cy="97"/>
            </a:xfrm>
            <a:custGeom>
              <a:avLst/>
              <a:gdLst>
                <a:gd name="T0" fmla="*/ 36 w 84"/>
                <a:gd name="T1" fmla="*/ 80 h 84"/>
                <a:gd name="T2" fmla="*/ 3 w 84"/>
                <a:gd name="T3" fmla="*/ 36 h 84"/>
                <a:gd name="T4" fmla="*/ 48 w 84"/>
                <a:gd name="T5" fmla="*/ 3 h 84"/>
                <a:gd name="T6" fmla="*/ 81 w 84"/>
                <a:gd name="T7" fmla="*/ 48 h 84"/>
                <a:gd name="T8" fmla="*/ 36 w 84"/>
                <a:gd name="T9" fmla="*/ 80 h 84"/>
                <a:gd name="T10" fmla="*/ 48 w 84"/>
                <a:gd name="T11" fmla="*/ 5 h 84"/>
                <a:gd name="T12" fmla="*/ 5 w 84"/>
                <a:gd name="T13" fmla="*/ 36 h 84"/>
                <a:gd name="T14" fmla="*/ 36 w 84"/>
                <a:gd name="T15" fmla="*/ 79 h 84"/>
                <a:gd name="T16" fmla="*/ 79 w 84"/>
                <a:gd name="T17" fmla="*/ 48 h 84"/>
                <a:gd name="T18" fmla="*/ 48 w 84"/>
                <a:gd name="T19" fmla="*/ 5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4" h="84">
                  <a:moveTo>
                    <a:pt x="36" y="80"/>
                  </a:moveTo>
                  <a:cubicBezTo>
                    <a:pt x="15" y="77"/>
                    <a:pt x="0" y="57"/>
                    <a:pt x="3" y="36"/>
                  </a:cubicBezTo>
                  <a:cubicBezTo>
                    <a:pt x="7" y="14"/>
                    <a:pt x="27" y="0"/>
                    <a:pt x="48" y="3"/>
                  </a:cubicBezTo>
                  <a:cubicBezTo>
                    <a:pt x="69" y="7"/>
                    <a:pt x="84" y="27"/>
                    <a:pt x="81" y="48"/>
                  </a:cubicBezTo>
                  <a:cubicBezTo>
                    <a:pt x="77" y="69"/>
                    <a:pt x="57" y="84"/>
                    <a:pt x="36" y="80"/>
                  </a:cubicBezTo>
                  <a:close/>
                  <a:moveTo>
                    <a:pt x="48" y="5"/>
                  </a:moveTo>
                  <a:cubicBezTo>
                    <a:pt x="28" y="2"/>
                    <a:pt x="8" y="16"/>
                    <a:pt x="5" y="36"/>
                  </a:cubicBezTo>
                  <a:cubicBezTo>
                    <a:pt x="2" y="56"/>
                    <a:pt x="16" y="75"/>
                    <a:pt x="36" y="79"/>
                  </a:cubicBezTo>
                  <a:cubicBezTo>
                    <a:pt x="56" y="82"/>
                    <a:pt x="76" y="68"/>
                    <a:pt x="79" y="48"/>
                  </a:cubicBezTo>
                  <a:cubicBezTo>
                    <a:pt x="82" y="27"/>
                    <a:pt x="68" y="8"/>
                    <a:pt x="48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51" name="Freeform 146">
              <a:extLst>
                <a:ext uri="{FF2B5EF4-FFF2-40B4-BE49-F238E27FC236}">
                  <a16:creationId xmlns:a16="http://schemas.microsoft.com/office/drawing/2014/main" id="{7B4DE816-BAB3-499E-97CD-A99D41C0632F}"/>
                </a:ext>
              </a:extLst>
            </p:cNvPr>
            <p:cNvSpPr>
              <a:spLocks/>
            </p:cNvSpPr>
            <p:nvPr/>
          </p:nvSpPr>
          <p:spPr bwMode="auto">
            <a:xfrm>
              <a:off x="7556" y="5436"/>
              <a:ext cx="65" cy="64"/>
            </a:xfrm>
            <a:custGeom>
              <a:avLst/>
              <a:gdLst>
                <a:gd name="T0" fmla="*/ 54 w 56"/>
                <a:gd name="T1" fmla="*/ 32 h 56"/>
                <a:gd name="T2" fmla="*/ 24 w 56"/>
                <a:gd name="T3" fmla="*/ 54 h 56"/>
                <a:gd name="T4" fmla="*/ 2 w 56"/>
                <a:gd name="T5" fmla="*/ 24 h 56"/>
                <a:gd name="T6" fmla="*/ 32 w 56"/>
                <a:gd name="T7" fmla="*/ 2 h 56"/>
                <a:gd name="T8" fmla="*/ 54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4" y="32"/>
                  </a:moveTo>
                  <a:cubicBezTo>
                    <a:pt x="51" y="46"/>
                    <a:pt x="38" y="56"/>
                    <a:pt x="24" y="54"/>
                  </a:cubicBezTo>
                  <a:cubicBezTo>
                    <a:pt x="9" y="52"/>
                    <a:pt x="0" y="38"/>
                    <a:pt x="2" y="24"/>
                  </a:cubicBezTo>
                  <a:cubicBezTo>
                    <a:pt x="4" y="10"/>
                    <a:pt x="18" y="0"/>
                    <a:pt x="32" y="2"/>
                  </a:cubicBezTo>
                  <a:cubicBezTo>
                    <a:pt x="46" y="4"/>
                    <a:pt x="56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52" name="Freeform 147">
              <a:extLst>
                <a:ext uri="{FF2B5EF4-FFF2-40B4-BE49-F238E27FC236}">
                  <a16:creationId xmlns:a16="http://schemas.microsoft.com/office/drawing/2014/main" id="{199D661F-85DC-4967-9E59-96439C2F233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540" y="5420"/>
              <a:ext cx="97" cy="96"/>
            </a:xfrm>
            <a:custGeom>
              <a:avLst/>
              <a:gdLst>
                <a:gd name="T0" fmla="*/ 36 w 84"/>
                <a:gd name="T1" fmla="*/ 80 h 84"/>
                <a:gd name="T2" fmla="*/ 3 w 84"/>
                <a:gd name="T3" fmla="*/ 36 h 84"/>
                <a:gd name="T4" fmla="*/ 48 w 84"/>
                <a:gd name="T5" fmla="*/ 3 h 84"/>
                <a:gd name="T6" fmla="*/ 80 w 84"/>
                <a:gd name="T7" fmla="*/ 48 h 84"/>
                <a:gd name="T8" fmla="*/ 36 w 84"/>
                <a:gd name="T9" fmla="*/ 80 h 84"/>
                <a:gd name="T10" fmla="*/ 48 w 84"/>
                <a:gd name="T11" fmla="*/ 5 h 84"/>
                <a:gd name="T12" fmla="*/ 5 w 84"/>
                <a:gd name="T13" fmla="*/ 36 h 84"/>
                <a:gd name="T14" fmla="*/ 36 w 84"/>
                <a:gd name="T15" fmla="*/ 79 h 84"/>
                <a:gd name="T16" fmla="*/ 79 w 84"/>
                <a:gd name="T17" fmla="*/ 48 h 84"/>
                <a:gd name="T18" fmla="*/ 48 w 84"/>
                <a:gd name="T19" fmla="*/ 5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4" h="84">
                  <a:moveTo>
                    <a:pt x="36" y="80"/>
                  </a:moveTo>
                  <a:cubicBezTo>
                    <a:pt x="14" y="77"/>
                    <a:pt x="0" y="57"/>
                    <a:pt x="3" y="36"/>
                  </a:cubicBezTo>
                  <a:cubicBezTo>
                    <a:pt x="7" y="15"/>
                    <a:pt x="27" y="0"/>
                    <a:pt x="48" y="3"/>
                  </a:cubicBezTo>
                  <a:cubicBezTo>
                    <a:pt x="69" y="7"/>
                    <a:pt x="84" y="27"/>
                    <a:pt x="80" y="48"/>
                  </a:cubicBezTo>
                  <a:cubicBezTo>
                    <a:pt x="77" y="69"/>
                    <a:pt x="57" y="84"/>
                    <a:pt x="36" y="80"/>
                  </a:cubicBezTo>
                  <a:close/>
                  <a:moveTo>
                    <a:pt x="48" y="5"/>
                  </a:moveTo>
                  <a:cubicBezTo>
                    <a:pt x="27" y="2"/>
                    <a:pt x="8" y="16"/>
                    <a:pt x="5" y="36"/>
                  </a:cubicBezTo>
                  <a:cubicBezTo>
                    <a:pt x="2" y="56"/>
                    <a:pt x="16" y="76"/>
                    <a:pt x="36" y="79"/>
                  </a:cubicBezTo>
                  <a:cubicBezTo>
                    <a:pt x="56" y="82"/>
                    <a:pt x="75" y="68"/>
                    <a:pt x="79" y="48"/>
                  </a:cubicBezTo>
                  <a:cubicBezTo>
                    <a:pt x="82" y="27"/>
                    <a:pt x="68" y="8"/>
                    <a:pt x="48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53" name="Freeform 148">
              <a:extLst>
                <a:ext uri="{FF2B5EF4-FFF2-40B4-BE49-F238E27FC236}">
                  <a16:creationId xmlns:a16="http://schemas.microsoft.com/office/drawing/2014/main" id="{6DE1C223-A305-488A-AE94-04BA9A6D7FFF}"/>
                </a:ext>
              </a:extLst>
            </p:cNvPr>
            <p:cNvSpPr>
              <a:spLocks/>
            </p:cNvSpPr>
            <p:nvPr/>
          </p:nvSpPr>
          <p:spPr bwMode="auto">
            <a:xfrm>
              <a:off x="7995" y="5510"/>
              <a:ext cx="64" cy="64"/>
            </a:xfrm>
            <a:custGeom>
              <a:avLst/>
              <a:gdLst>
                <a:gd name="T0" fmla="*/ 54 w 56"/>
                <a:gd name="T1" fmla="*/ 32 h 56"/>
                <a:gd name="T2" fmla="*/ 24 w 56"/>
                <a:gd name="T3" fmla="*/ 54 h 56"/>
                <a:gd name="T4" fmla="*/ 2 w 56"/>
                <a:gd name="T5" fmla="*/ 24 h 56"/>
                <a:gd name="T6" fmla="*/ 32 w 56"/>
                <a:gd name="T7" fmla="*/ 2 h 56"/>
                <a:gd name="T8" fmla="*/ 54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4" y="32"/>
                  </a:moveTo>
                  <a:cubicBezTo>
                    <a:pt x="51" y="46"/>
                    <a:pt x="38" y="56"/>
                    <a:pt x="24" y="54"/>
                  </a:cubicBezTo>
                  <a:cubicBezTo>
                    <a:pt x="9" y="51"/>
                    <a:pt x="0" y="38"/>
                    <a:pt x="2" y="24"/>
                  </a:cubicBezTo>
                  <a:cubicBezTo>
                    <a:pt x="4" y="9"/>
                    <a:pt x="18" y="0"/>
                    <a:pt x="32" y="2"/>
                  </a:cubicBezTo>
                  <a:cubicBezTo>
                    <a:pt x="46" y="4"/>
                    <a:pt x="56" y="17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54" name="Freeform 149">
              <a:extLst>
                <a:ext uri="{FF2B5EF4-FFF2-40B4-BE49-F238E27FC236}">
                  <a16:creationId xmlns:a16="http://schemas.microsoft.com/office/drawing/2014/main" id="{B8532FA9-F1EB-4C22-BC6F-6E7DD3ACD9D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978" y="5493"/>
              <a:ext cx="97" cy="97"/>
            </a:xfrm>
            <a:custGeom>
              <a:avLst/>
              <a:gdLst>
                <a:gd name="T0" fmla="*/ 36 w 84"/>
                <a:gd name="T1" fmla="*/ 80 h 84"/>
                <a:gd name="T2" fmla="*/ 3 w 84"/>
                <a:gd name="T3" fmla="*/ 36 h 84"/>
                <a:gd name="T4" fmla="*/ 48 w 84"/>
                <a:gd name="T5" fmla="*/ 3 h 84"/>
                <a:gd name="T6" fmla="*/ 80 w 84"/>
                <a:gd name="T7" fmla="*/ 48 h 84"/>
                <a:gd name="T8" fmla="*/ 36 w 84"/>
                <a:gd name="T9" fmla="*/ 80 h 84"/>
                <a:gd name="T10" fmla="*/ 48 w 84"/>
                <a:gd name="T11" fmla="*/ 5 h 84"/>
                <a:gd name="T12" fmla="*/ 5 w 84"/>
                <a:gd name="T13" fmla="*/ 36 h 84"/>
                <a:gd name="T14" fmla="*/ 36 w 84"/>
                <a:gd name="T15" fmla="*/ 79 h 84"/>
                <a:gd name="T16" fmla="*/ 79 w 84"/>
                <a:gd name="T17" fmla="*/ 48 h 84"/>
                <a:gd name="T18" fmla="*/ 48 w 84"/>
                <a:gd name="T19" fmla="*/ 5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4" h="84">
                  <a:moveTo>
                    <a:pt x="36" y="80"/>
                  </a:moveTo>
                  <a:cubicBezTo>
                    <a:pt x="14" y="77"/>
                    <a:pt x="0" y="57"/>
                    <a:pt x="3" y="36"/>
                  </a:cubicBezTo>
                  <a:cubicBezTo>
                    <a:pt x="7" y="14"/>
                    <a:pt x="27" y="0"/>
                    <a:pt x="48" y="3"/>
                  </a:cubicBezTo>
                  <a:cubicBezTo>
                    <a:pt x="69" y="7"/>
                    <a:pt x="84" y="27"/>
                    <a:pt x="80" y="48"/>
                  </a:cubicBezTo>
                  <a:cubicBezTo>
                    <a:pt x="77" y="69"/>
                    <a:pt x="57" y="84"/>
                    <a:pt x="36" y="80"/>
                  </a:cubicBezTo>
                  <a:close/>
                  <a:moveTo>
                    <a:pt x="48" y="5"/>
                  </a:moveTo>
                  <a:cubicBezTo>
                    <a:pt x="27" y="2"/>
                    <a:pt x="8" y="15"/>
                    <a:pt x="5" y="36"/>
                  </a:cubicBezTo>
                  <a:cubicBezTo>
                    <a:pt x="2" y="56"/>
                    <a:pt x="16" y="75"/>
                    <a:pt x="36" y="79"/>
                  </a:cubicBezTo>
                  <a:cubicBezTo>
                    <a:pt x="56" y="82"/>
                    <a:pt x="75" y="68"/>
                    <a:pt x="79" y="48"/>
                  </a:cubicBezTo>
                  <a:cubicBezTo>
                    <a:pt x="82" y="27"/>
                    <a:pt x="68" y="8"/>
                    <a:pt x="48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55" name="Freeform 150">
              <a:extLst>
                <a:ext uri="{FF2B5EF4-FFF2-40B4-BE49-F238E27FC236}">
                  <a16:creationId xmlns:a16="http://schemas.microsoft.com/office/drawing/2014/main" id="{03B5CAE7-7A52-4E6D-A3EE-F28062BB4369}"/>
                </a:ext>
              </a:extLst>
            </p:cNvPr>
            <p:cNvSpPr>
              <a:spLocks/>
            </p:cNvSpPr>
            <p:nvPr/>
          </p:nvSpPr>
          <p:spPr bwMode="auto">
            <a:xfrm>
              <a:off x="7022" y="5414"/>
              <a:ext cx="65" cy="66"/>
            </a:xfrm>
            <a:custGeom>
              <a:avLst/>
              <a:gdLst>
                <a:gd name="T0" fmla="*/ 54 w 56"/>
                <a:gd name="T1" fmla="*/ 33 h 57"/>
                <a:gd name="T2" fmla="*/ 24 w 56"/>
                <a:gd name="T3" fmla="*/ 54 h 57"/>
                <a:gd name="T4" fmla="*/ 2 w 56"/>
                <a:gd name="T5" fmla="*/ 24 h 57"/>
                <a:gd name="T6" fmla="*/ 32 w 56"/>
                <a:gd name="T7" fmla="*/ 3 h 57"/>
                <a:gd name="T8" fmla="*/ 54 w 56"/>
                <a:gd name="T9" fmla="*/ 33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7">
                  <a:moveTo>
                    <a:pt x="54" y="33"/>
                  </a:moveTo>
                  <a:cubicBezTo>
                    <a:pt x="51" y="47"/>
                    <a:pt x="38" y="57"/>
                    <a:pt x="24" y="54"/>
                  </a:cubicBezTo>
                  <a:cubicBezTo>
                    <a:pt x="9" y="52"/>
                    <a:pt x="0" y="39"/>
                    <a:pt x="2" y="24"/>
                  </a:cubicBezTo>
                  <a:cubicBezTo>
                    <a:pt x="4" y="10"/>
                    <a:pt x="17" y="0"/>
                    <a:pt x="32" y="3"/>
                  </a:cubicBezTo>
                  <a:cubicBezTo>
                    <a:pt x="46" y="5"/>
                    <a:pt x="56" y="18"/>
                    <a:pt x="54" y="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56" name="Freeform 151">
              <a:extLst>
                <a:ext uri="{FF2B5EF4-FFF2-40B4-BE49-F238E27FC236}">
                  <a16:creationId xmlns:a16="http://schemas.microsoft.com/office/drawing/2014/main" id="{D4129F05-7223-4487-9604-538ABF99C5A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006" y="5399"/>
              <a:ext cx="97" cy="96"/>
            </a:xfrm>
            <a:custGeom>
              <a:avLst/>
              <a:gdLst>
                <a:gd name="T0" fmla="*/ 36 w 84"/>
                <a:gd name="T1" fmla="*/ 80 h 83"/>
                <a:gd name="T2" fmla="*/ 3 w 84"/>
                <a:gd name="T3" fmla="*/ 35 h 83"/>
                <a:gd name="T4" fmla="*/ 48 w 84"/>
                <a:gd name="T5" fmla="*/ 3 h 83"/>
                <a:gd name="T6" fmla="*/ 80 w 84"/>
                <a:gd name="T7" fmla="*/ 48 h 83"/>
                <a:gd name="T8" fmla="*/ 36 w 84"/>
                <a:gd name="T9" fmla="*/ 80 h 83"/>
                <a:gd name="T10" fmla="*/ 48 w 84"/>
                <a:gd name="T11" fmla="*/ 5 h 83"/>
                <a:gd name="T12" fmla="*/ 5 w 84"/>
                <a:gd name="T13" fmla="*/ 36 h 83"/>
                <a:gd name="T14" fmla="*/ 36 w 84"/>
                <a:gd name="T15" fmla="*/ 78 h 83"/>
                <a:gd name="T16" fmla="*/ 79 w 84"/>
                <a:gd name="T17" fmla="*/ 47 h 83"/>
                <a:gd name="T18" fmla="*/ 48 w 84"/>
                <a:gd name="T19" fmla="*/ 5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4" h="83">
                  <a:moveTo>
                    <a:pt x="36" y="80"/>
                  </a:moveTo>
                  <a:cubicBezTo>
                    <a:pt x="14" y="77"/>
                    <a:pt x="0" y="57"/>
                    <a:pt x="3" y="35"/>
                  </a:cubicBezTo>
                  <a:cubicBezTo>
                    <a:pt x="7" y="14"/>
                    <a:pt x="27" y="0"/>
                    <a:pt x="48" y="3"/>
                  </a:cubicBezTo>
                  <a:cubicBezTo>
                    <a:pt x="69" y="6"/>
                    <a:pt x="84" y="26"/>
                    <a:pt x="80" y="48"/>
                  </a:cubicBezTo>
                  <a:cubicBezTo>
                    <a:pt x="77" y="69"/>
                    <a:pt x="57" y="83"/>
                    <a:pt x="36" y="80"/>
                  </a:cubicBezTo>
                  <a:close/>
                  <a:moveTo>
                    <a:pt x="48" y="5"/>
                  </a:moveTo>
                  <a:cubicBezTo>
                    <a:pt x="27" y="1"/>
                    <a:pt x="8" y="15"/>
                    <a:pt x="5" y="36"/>
                  </a:cubicBezTo>
                  <a:cubicBezTo>
                    <a:pt x="2" y="56"/>
                    <a:pt x="15" y="75"/>
                    <a:pt x="36" y="78"/>
                  </a:cubicBezTo>
                  <a:cubicBezTo>
                    <a:pt x="56" y="82"/>
                    <a:pt x="75" y="68"/>
                    <a:pt x="79" y="47"/>
                  </a:cubicBezTo>
                  <a:cubicBezTo>
                    <a:pt x="82" y="27"/>
                    <a:pt x="68" y="8"/>
                    <a:pt x="48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57" name="Freeform 152">
              <a:extLst>
                <a:ext uri="{FF2B5EF4-FFF2-40B4-BE49-F238E27FC236}">
                  <a16:creationId xmlns:a16="http://schemas.microsoft.com/office/drawing/2014/main" id="{34A99115-E2DA-4429-AF65-969A6B3BFA86}"/>
                </a:ext>
              </a:extLst>
            </p:cNvPr>
            <p:cNvSpPr>
              <a:spLocks/>
            </p:cNvSpPr>
            <p:nvPr/>
          </p:nvSpPr>
          <p:spPr bwMode="auto">
            <a:xfrm>
              <a:off x="7616" y="3841"/>
              <a:ext cx="65" cy="65"/>
            </a:xfrm>
            <a:custGeom>
              <a:avLst/>
              <a:gdLst>
                <a:gd name="T0" fmla="*/ 54 w 56"/>
                <a:gd name="T1" fmla="*/ 32 h 56"/>
                <a:gd name="T2" fmla="*/ 24 w 56"/>
                <a:gd name="T3" fmla="*/ 54 h 56"/>
                <a:gd name="T4" fmla="*/ 3 w 56"/>
                <a:gd name="T5" fmla="*/ 24 h 56"/>
                <a:gd name="T6" fmla="*/ 32 w 56"/>
                <a:gd name="T7" fmla="*/ 2 h 56"/>
                <a:gd name="T8" fmla="*/ 54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4" y="32"/>
                  </a:moveTo>
                  <a:cubicBezTo>
                    <a:pt x="52" y="46"/>
                    <a:pt x="39" y="56"/>
                    <a:pt x="24" y="54"/>
                  </a:cubicBezTo>
                  <a:cubicBezTo>
                    <a:pt x="10" y="51"/>
                    <a:pt x="0" y="38"/>
                    <a:pt x="3" y="24"/>
                  </a:cubicBezTo>
                  <a:cubicBezTo>
                    <a:pt x="5" y="9"/>
                    <a:pt x="18" y="0"/>
                    <a:pt x="32" y="2"/>
                  </a:cubicBezTo>
                  <a:cubicBezTo>
                    <a:pt x="47" y="4"/>
                    <a:pt x="56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58" name="Freeform 153">
              <a:extLst>
                <a:ext uri="{FF2B5EF4-FFF2-40B4-BE49-F238E27FC236}">
                  <a16:creationId xmlns:a16="http://schemas.microsoft.com/office/drawing/2014/main" id="{36B994E3-A199-413E-8B2E-10D6EE8005E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600" y="3825"/>
              <a:ext cx="97" cy="97"/>
            </a:xfrm>
            <a:custGeom>
              <a:avLst/>
              <a:gdLst>
                <a:gd name="T0" fmla="*/ 36 w 84"/>
                <a:gd name="T1" fmla="*/ 80 h 84"/>
                <a:gd name="T2" fmla="*/ 4 w 84"/>
                <a:gd name="T3" fmla="*/ 36 h 84"/>
                <a:gd name="T4" fmla="*/ 48 w 84"/>
                <a:gd name="T5" fmla="*/ 3 h 84"/>
                <a:gd name="T6" fmla="*/ 81 w 84"/>
                <a:gd name="T7" fmla="*/ 48 h 84"/>
                <a:gd name="T8" fmla="*/ 36 w 84"/>
                <a:gd name="T9" fmla="*/ 80 h 84"/>
                <a:gd name="T10" fmla="*/ 48 w 84"/>
                <a:gd name="T11" fmla="*/ 5 h 84"/>
                <a:gd name="T12" fmla="*/ 6 w 84"/>
                <a:gd name="T13" fmla="*/ 36 h 84"/>
                <a:gd name="T14" fmla="*/ 37 w 84"/>
                <a:gd name="T15" fmla="*/ 79 h 84"/>
                <a:gd name="T16" fmla="*/ 79 w 84"/>
                <a:gd name="T17" fmla="*/ 48 h 84"/>
                <a:gd name="T18" fmla="*/ 48 w 84"/>
                <a:gd name="T19" fmla="*/ 5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4" h="84">
                  <a:moveTo>
                    <a:pt x="36" y="80"/>
                  </a:moveTo>
                  <a:cubicBezTo>
                    <a:pt x="15" y="77"/>
                    <a:pt x="0" y="57"/>
                    <a:pt x="4" y="36"/>
                  </a:cubicBezTo>
                  <a:cubicBezTo>
                    <a:pt x="7" y="14"/>
                    <a:pt x="27" y="0"/>
                    <a:pt x="48" y="3"/>
                  </a:cubicBezTo>
                  <a:cubicBezTo>
                    <a:pt x="70" y="7"/>
                    <a:pt x="84" y="27"/>
                    <a:pt x="81" y="48"/>
                  </a:cubicBezTo>
                  <a:cubicBezTo>
                    <a:pt x="78" y="69"/>
                    <a:pt x="57" y="84"/>
                    <a:pt x="36" y="80"/>
                  </a:cubicBezTo>
                  <a:close/>
                  <a:moveTo>
                    <a:pt x="48" y="5"/>
                  </a:moveTo>
                  <a:cubicBezTo>
                    <a:pt x="28" y="2"/>
                    <a:pt x="9" y="16"/>
                    <a:pt x="6" y="36"/>
                  </a:cubicBezTo>
                  <a:cubicBezTo>
                    <a:pt x="2" y="56"/>
                    <a:pt x="16" y="75"/>
                    <a:pt x="37" y="79"/>
                  </a:cubicBezTo>
                  <a:cubicBezTo>
                    <a:pt x="57" y="82"/>
                    <a:pt x="76" y="68"/>
                    <a:pt x="79" y="48"/>
                  </a:cubicBezTo>
                  <a:cubicBezTo>
                    <a:pt x="82" y="27"/>
                    <a:pt x="69" y="8"/>
                    <a:pt x="48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59" name="Freeform 154">
              <a:extLst>
                <a:ext uri="{FF2B5EF4-FFF2-40B4-BE49-F238E27FC236}">
                  <a16:creationId xmlns:a16="http://schemas.microsoft.com/office/drawing/2014/main" id="{7322379A-E3B0-4977-BA3C-A90028FBE205}"/>
                </a:ext>
              </a:extLst>
            </p:cNvPr>
            <p:cNvSpPr>
              <a:spLocks/>
            </p:cNvSpPr>
            <p:nvPr/>
          </p:nvSpPr>
          <p:spPr bwMode="auto">
            <a:xfrm>
              <a:off x="7783" y="3392"/>
              <a:ext cx="65" cy="66"/>
            </a:xfrm>
            <a:custGeom>
              <a:avLst/>
              <a:gdLst>
                <a:gd name="T0" fmla="*/ 54 w 56"/>
                <a:gd name="T1" fmla="*/ 33 h 57"/>
                <a:gd name="T2" fmla="*/ 24 w 56"/>
                <a:gd name="T3" fmla="*/ 54 h 57"/>
                <a:gd name="T4" fmla="*/ 2 w 56"/>
                <a:gd name="T5" fmla="*/ 24 h 57"/>
                <a:gd name="T6" fmla="*/ 32 w 56"/>
                <a:gd name="T7" fmla="*/ 3 h 57"/>
                <a:gd name="T8" fmla="*/ 54 w 56"/>
                <a:gd name="T9" fmla="*/ 33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7">
                  <a:moveTo>
                    <a:pt x="54" y="33"/>
                  </a:moveTo>
                  <a:cubicBezTo>
                    <a:pt x="52" y="47"/>
                    <a:pt x="38" y="57"/>
                    <a:pt x="24" y="54"/>
                  </a:cubicBezTo>
                  <a:cubicBezTo>
                    <a:pt x="10" y="52"/>
                    <a:pt x="0" y="39"/>
                    <a:pt x="2" y="24"/>
                  </a:cubicBezTo>
                  <a:cubicBezTo>
                    <a:pt x="5" y="10"/>
                    <a:pt x="18" y="0"/>
                    <a:pt x="32" y="3"/>
                  </a:cubicBezTo>
                  <a:cubicBezTo>
                    <a:pt x="47" y="5"/>
                    <a:pt x="56" y="18"/>
                    <a:pt x="54" y="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60" name="Freeform 155">
              <a:extLst>
                <a:ext uri="{FF2B5EF4-FFF2-40B4-BE49-F238E27FC236}">
                  <a16:creationId xmlns:a16="http://schemas.microsoft.com/office/drawing/2014/main" id="{C765D0AD-9C1F-417C-8702-25EC109270C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767" y="3377"/>
              <a:ext cx="97" cy="96"/>
            </a:xfrm>
            <a:custGeom>
              <a:avLst/>
              <a:gdLst>
                <a:gd name="T0" fmla="*/ 36 w 84"/>
                <a:gd name="T1" fmla="*/ 80 h 83"/>
                <a:gd name="T2" fmla="*/ 4 w 84"/>
                <a:gd name="T3" fmla="*/ 35 h 83"/>
                <a:gd name="T4" fmla="*/ 48 w 84"/>
                <a:gd name="T5" fmla="*/ 3 h 83"/>
                <a:gd name="T6" fmla="*/ 81 w 84"/>
                <a:gd name="T7" fmla="*/ 48 h 83"/>
                <a:gd name="T8" fmla="*/ 36 w 84"/>
                <a:gd name="T9" fmla="*/ 80 h 83"/>
                <a:gd name="T10" fmla="*/ 48 w 84"/>
                <a:gd name="T11" fmla="*/ 5 h 83"/>
                <a:gd name="T12" fmla="*/ 5 w 84"/>
                <a:gd name="T13" fmla="*/ 36 h 83"/>
                <a:gd name="T14" fmla="*/ 36 w 84"/>
                <a:gd name="T15" fmla="*/ 78 h 83"/>
                <a:gd name="T16" fmla="*/ 79 w 84"/>
                <a:gd name="T17" fmla="*/ 47 h 83"/>
                <a:gd name="T18" fmla="*/ 48 w 84"/>
                <a:gd name="T19" fmla="*/ 5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4" h="83">
                  <a:moveTo>
                    <a:pt x="36" y="80"/>
                  </a:moveTo>
                  <a:cubicBezTo>
                    <a:pt x="15" y="77"/>
                    <a:pt x="0" y="57"/>
                    <a:pt x="4" y="35"/>
                  </a:cubicBezTo>
                  <a:cubicBezTo>
                    <a:pt x="7" y="14"/>
                    <a:pt x="27" y="0"/>
                    <a:pt x="48" y="3"/>
                  </a:cubicBezTo>
                  <a:cubicBezTo>
                    <a:pt x="70" y="6"/>
                    <a:pt x="84" y="26"/>
                    <a:pt x="81" y="48"/>
                  </a:cubicBezTo>
                  <a:cubicBezTo>
                    <a:pt x="77" y="69"/>
                    <a:pt x="57" y="83"/>
                    <a:pt x="36" y="80"/>
                  </a:cubicBezTo>
                  <a:close/>
                  <a:moveTo>
                    <a:pt x="48" y="5"/>
                  </a:moveTo>
                  <a:cubicBezTo>
                    <a:pt x="28" y="1"/>
                    <a:pt x="9" y="15"/>
                    <a:pt x="5" y="36"/>
                  </a:cubicBezTo>
                  <a:cubicBezTo>
                    <a:pt x="2" y="56"/>
                    <a:pt x="16" y="75"/>
                    <a:pt x="36" y="78"/>
                  </a:cubicBezTo>
                  <a:cubicBezTo>
                    <a:pt x="57" y="82"/>
                    <a:pt x="76" y="68"/>
                    <a:pt x="79" y="47"/>
                  </a:cubicBezTo>
                  <a:cubicBezTo>
                    <a:pt x="82" y="27"/>
                    <a:pt x="68" y="8"/>
                    <a:pt x="48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61" name="Freeform 156">
              <a:extLst>
                <a:ext uri="{FF2B5EF4-FFF2-40B4-BE49-F238E27FC236}">
                  <a16:creationId xmlns:a16="http://schemas.microsoft.com/office/drawing/2014/main" id="{5D38DFF7-D0FE-4CFF-B81D-2B8E6F424ABE}"/>
                </a:ext>
              </a:extLst>
            </p:cNvPr>
            <p:cNvSpPr>
              <a:spLocks/>
            </p:cNvSpPr>
            <p:nvPr/>
          </p:nvSpPr>
          <p:spPr bwMode="auto">
            <a:xfrm>
              <a:off x="8482" y="3147"/>
              <a:ext cx="65" cy="64"/>
            </a:xfrm>
            <a:custGeom>
              <a:avLst/>
              <a:gdLst>
                <a:gd name="T0" fmla="*/ 54 w 56"/>
                <a:gd name="T1" fmla="*/ 32 h 56"/>
                <a:gd name="T2" fmla="*/ 24 w 56"/>
                <a:gd name="T3" fmla="*/ 54 h 56"/>
                <a:gd name="T4" fmla="*/ 2 w 56"/>
                <a:gd name="T5" fmla="*/ 24 h 56"/>
                <a:gd name="T6" fmla="*/ 32 w 56"/>
                <a:gd name="T7" fmla="*/ 2 h 56"/>
                <a:gd name="T8" fmla="*/ 54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4" y="32"/>
                  </a:moveTo>
                  <a:cubicBezTo>
                    <a:pt x="51" y="46"/>
                    <a:pt x="38" y="56"/>
                    <a:pt x="24" y="54"/>
                  </a:cubicBezTo>
                  <a:cubicBezTo>
                    <a:pt x="9" y="52"/>
                    <a:pt x="0" y="38"/>
                    <a:pt x="2" y="24"/>
                  </a:cubicBezTo>
                  <a:cubicBezTo>
                    <a:pt x="4" y="10"/>
                    <a:pt x="18" y="0"/>
                    <a:pt x="32" y="2"/>
                  </a:cubicBezTo>
                  <a:cubicBezTo>
                    <a:pt x="46" y="4"/>
                    <a:pt x="56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62" name="Freeform 157">
              <a:extLst>
                <a:ext uri="{FF2B5EF4-FFF2-40B4-BE49-F238E27FC236}">
                  <a16:creationId xmlns:a16="http://schemas.microsoft.com/office/drawing/2014/main" id="{B38153B1-3475-40BF-8D45-6B4EA2639F3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466" y="3130"/>
              <a:ext cx="97" cy="97"/>
            </a:xfrm>
            <a:custGeom>
              <a:avLst/>
              <a:gdLst>
                <a:gd name="T0" fmla="*/ 36 w 84"/>
                <a:gd name="T1" fmla="*/ 80 h 84"/>
                <a:gd name="T2" fmla="*/ 3 w 84"/>
                <a:gd name="T3" fmla="*/ 36 h 84"/>
                <a:gd name="T4" fmla="*/ 48 w 84"/>
                <a:gd name="T5" fmla="*/ 3 h 84"/>
                <a:gd name="T6" fmla="*/ 80 w 84"/>
                <a:gd name="T7" fmla="*/ 48 h 84"/>
                <a:gd name="T8" fmla="*/ 36 w 84"/>
                <a:gd name="T9" fmla="*/ 80 h 84"/>
                <a:gd name="T10" fmla="*/ 48 w 84"/>
                <a:gd name="T11" fmla="*/ 5 h 84"/>
                <a:gd name="T12" fmla="*/ 5 w 84"/>
                <a:gd name="T13" fmla="*/ 36 h 84"/>
                <a:gd name="T14" fmla="*/ 36 w 84"/>
                <a:gd name="T15" fmla="*/ 79 h 84"/>
                <a:gd name="T16" fmla="*/ 79 w 84"/>
                <a:gd name="T17" fmla="*/ 48 h 84"/>
                <a:gd name="T18" fmla="*/ 48 w 84"/>
                <a:gd name="T19" fmla="*/ 5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4" h="84">
                  <a:moveTo>
                    <a:pt x="36" y="80"/>
                  </a:moveTo>
                  <a:cubicBezTo>
                    <a:pt x="14" y="77"/>
                    <a:pt x="0" y="57"/>
                    <a:pt x="3" y="36"/>
                  </a:cubicBezTo>
                  <a:cubicBezTo>
                    <a:pt x="7" y="15"/>
                    <a:pt x="27" y="0"/>
                    <a:pt x="48" y="3"/>
                  </a:cubicBezTo>
                  <a:cubicBezTo>
                    <a:pt x="69" y="7"/>
                    <a:pt x="84" y="27"/>
                    <a:pt x="80" y="48"/>
                  </a:cubicBezTo>
                  <a:cubicBezTo>
                    <a:pt x="77" y="69"/>
                    <a:pt x="57" y="84"/>
                    <a:pt x="36" y="80"/>
                  </a:cubicBezTo>
                  <a:close/>
                  <a:moveTo>
                    <a:pt x="48" y="5"/>
                  </a:moveTo>
                  <a:cubicBezTo>
                    <a:pt x="27" y="2"/>
                    <a:pt x="8" y="16"/>
                    <a:pt x="5" y="36"/>
                  </a:cubicBezTo>
                  <a:cubicBezTo>
                    <a:pt x="2" y="56"/>
                    <a:pt x="16" y="76"/>
                    <a:pt x="36" y="79"/>
                  </a:cubicBezTo>
                  <a:cubicBezTo>
                    <a:pt x="56" y="82"/>
                    <a:pt x="75" y="68"/>
                    <a:pt x="79" y="48"/>
                  </a:cubicBezTo>
                  <a:cubicBezTo>
                    <a:pt x="82" y="27"/>
                    <a:pt x="68" y="8"/>
                    <a:pt x="48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63" name="Freeform 158">
              <a:extLst>
                <a:ext uri="{FF2B5EF4-FFF2-40B4-BE49-F238E27FC236}">
                  <a16:creationId xmlns:a16="http://schemas.microsoft.com/office/drawing/2014/main" id="{1DDA2821-1CBC-4C1F-8AF3-B9201E9C5034}"/>
                </a:ext>
              </a:extLst>
            </p:cNvPr>
            <p:cNvSpPr>
              <a:spLocks/>
            </p:cNvSpPr>
            <p:nvPr/>
          </p:nvSpPr>
          <p:spPr bwMode="auto">
            <a:xfrm>
              <a:off x="7435" y="2862"/>
              <a:ext cx="65" cy="65"/>
            </a:xfrm>
            <a:custGeom>
              <a:avLst/>
              <a:gdLst>
                <a:gd name="T0" fmla="*/ 54 w 56"/>
                <a:gd name="T1" fmla="*/ 32 h 56"/>
                <a:gd name="T2" fmla="*/ 24 w 56"/>
                <a:gd name="T3" fmla="*/ 54 h 56"/>
                <a:gd name="T4" fmla="*/ 2 w 56"/>
                <a:gd name="T5" fmla="*/ 24 h 56"/>
                <a:gd name="T6" fmla="*/ 32 w 56"/>
                <a:gd name="T7" fmla="*/ 2 h 56"/>
                <a:gd name="T8" fmla="*/ 54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4" y="32"/>
                  </a:moveTo>
                  <a:cubicBezTo>
                    <a:pt x="51" y="46"/>
                    <a:pt x="38" y="56"/>
                    <a:pt x="24" y="54"/>
                  </a:cubicBezTo>
                  <a:cubicBezTo>
                    <a:pt x="9" y="51"/>
                    <a:pt x="0" y="38"/>
                    <a:pt x="2" y="24"/>
                  </a:cubicBezTo>
                  <a:cubicBezTo>
                    <a:pt x="4" y="9"/>
                    <a:pt x="18" y="0"/>
                    <a:pt x="32" y="2"/>
                  </a:cubicBezTo>
                  <a:cubicBezTo>
                    <a:pt x="46" y="4"/>
                    <a:pt x="56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64" name="Freeform 159">
              <a:extLst>
                <a:ext uri="{FF2B5EF4-FFF2-40B4-BE49-F238E27FC236}">
                  <a16:creationId xmlns:a16="http://schemas.microsoft.com/office/drawing/2014/main" id="{F5A0F40C-740E-4155-B68A-881100B644A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419" y="2846"/>
              <a:ext cx="97" cy="97"/>
            </a:xfrm>
            <a:custGeom>
              <a:avLst/>
              <a:gdLst>
                <a:gd name="T0" fmla="*/ 36 w 84"/>
                <a:gd name="T1" fmla="*/ 80 h 84"/>
                <a:gd name="T2" fmla="*/ 3 w 84"/>
                <a:gd name="T3" fmla="*/ 36 h 84"/>
                <a:gd name="T4" fmla="*/ 48 w 84"/>
                <a:gd name="T5" fmla="*/ 3 h 84"/>
                <a:gd name="T6" fmla="*/ 80 w 84"/>
                <a:gd name="T7" fmla="*/ 48 h 84"/>
                <a:gd name="T8" fmla="*/ 36 w 84"/>
                <a:gd name="T9" fmla="*/ 80 h 84"/>
                <a:gd name="T10" fmla="*/ 48 w 84"/>
                <a:gd name="T11" fmla="*/ 5 h 84"/>
                <a:gd name="T12" fmla="*/ 5 w 84"/>
                <a:gd name="T13" fmla="*/ 36 h 84"/>
                <a:gd name="T14" fmla="*/ 36 w 84"/>
                <a:gd name="T15" fmla="*/ 79 h 84"/>
                <a:gd name="T16" fmla="*/ 79 w 84"/>
                <a:gd name="T17" fmla="*/ 48 h 84"/>
                <a:gd name="T18" fmla="*/ 48 w 84"/>
                <a:gd name="T19" fmla="*/ 5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4" h="84">
                  <a:moveTo>
                    <a:pt x="36" y="80"/>
                  </a:moveTo>
                  <a:cubicBezTo>
                    <a:pt x="14" y="77"/>
                    <a:pt x="0" y="57"/>
                    <a:pt x="3" y="36"/>
                  </a:cubicBezTo>
                  <a:cubicBezTo>
                    <a:pt x="7" y="14"/>
                    <a:pt x="27" y="0"/>
                    <a:pt x="48" y="3"/>
                  </a:cubicBezTo>
                  <a:cubicBezTo>
                    <a:pt x="69" y="7"/>
                    <a:pt x="84" y="27"/>
                    <a:pt x="80" y="48"/>
                  </a:cubicBezTo>
                  <a:cubicBezTo>
                    <a:pt x="77" y="69"/>
                    <a:pt x="57" y="84"/>
                    <a:pt x="36" y="80"/>
                  </a:cubicBezTo>
                  <a:close/>
                  <a:moveTo>
                    <a:pt x="48" y="5"/>
                  </a:moveTo>
                  <a:cubicBezTo>
                    <a:pt x="27" y="2"/>
                    <a:pt x="8" y="16"/>
                    <a:pt x="5" y="36"/>
                  </a:cubicBezTo>
                  <a:cubicBezTo>
                    <a:pt x="2" y="56"/>
                    <a:pt x="16" y="75"/>
                    <a:pt x="36" y="79"/>
                  </a:cubicBezTo>
                  <a:cubicBezTo>
                    <a:pt x="56" y="82"/>
                    <a:pt x="75" y="68"/>
                    <a:pt x="79" y="48"/>
                  </a:cubicBezTo>
                  <a:cubicBezTo>
                    <a:pt x="82" y="27"/>
                    <a:pt x="68" y="8"/>
                    <a:pt x="48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65" name="Freeform 160">
              <a:extLst>
                <a:ext uri="{FF2B5EF4-FFF2-40B4-BE49-F238E27FC236}">
                  <a16:creationId xmlns:a16="http://schemas.microsoft.com/office/drawing/2014/main" id="{C83440B6-DC37-4887-A987-CB04E003CBBF}"/>
                </a:ext>
              </a:extLst>
            </p:cNvPr>
            <p:cNvSpPr>
              <a:spLocks/>
            </p:cNvSpPr>
            <p:nvPr/>
          </p:nvSpPr>
          <p:spPr bwMode="auto">
            <a:xfrm>
              <a:off x="8771" y="4660"/>
              <a:ext cx="64" cy="65"/>
            </a:xfrm>
            <a:custGeom>
              <a:avLst/>
              <a:gdLst>
                <a:gd name="T0" fmla="*/ 54 w 56"/>
                <a:gd name="T1" fmla="*/ 32 h 56"/>
                <a:gd name="T2" fmla="*/ 24 w 56"/>
                <a:gd name="T3" fmla="*/ 54 h 56"/>
                <a:gd name="T4" fmla="*/ 2 w 56"/>
                <a:gd name="T5" fmla="*/ 24 h 56"/>
                <a:gd name="T6" fmla="*/ 32 w 56"/>
                <a:gd name="T7" fmla="*/ 2 h 56"/>
                <a:gd name="T8" fmla="*/ 54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4" y="32"/>
                  </a:moveTo>
                  <a:cubicBezTo>
                    <a:pt x="52" y="47"/>
                    <a:pt x="38" y="56"/>
                    <a:pt x="24" y="54"/>
                  </a:cubicBezTo>
                  <a:cubicBezTo>
                    <a:pt x="10" y="52"/>
                    <a:pt x="0" y="38"/>
                    <a:pt x="2" y="24"/>
                  </a:cubicBezTo>
                  <a:cubicBezTo>
                    <a:pt x="5" y="10"/>
                    <a:pt x="18" y="0"/>
                    <a:pt x="32" y="2"/>
                  </a:cubicBezTo>
                  <a:cubicBezTo>
                    <a:pt x="47" y="5"/>
                    <a:pt x="56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66" name="Freeform 161">
              <a:extLst>
                <a:ext uri="{FF2B5EF4-FFF2-40B4-BE49-F238E27FC236}">
                  <a16:creationId xmlns:a16="http://schemas.microsoft.com/office/drawing/2014/main" id="{F46BEBC7-28F0-4B25-9285-D4A916CD304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754" y="4644"/>
              <a:ext cx="97" cy="97"/>
            </a:xfrm>
            <a:custGeom>
              <a:avLst/>
              <a:gdLst>
                <a:gd name="T0" fmla="*/ 36 w 84"/>
                <a:gd name="T1" fmla="*/ 81 h 84"/>
                <a:gd name="T2" fmla="*/ 4 w 84"/>
                <a:gd name="T3" fmla="*/ 36 h 84"/>
                <a:gd name="T4" fmla="*/ 48 w 84"/>
                <a:gd name="T5" fmla="*/ 4 h 84"/>
                <a:gd name="T6" fmla="*/ 81 w 84"/>
                <a:gd name="T7" fmla="*/ 48 h 84"/>
                <a:gd name="T8" fmla="*/ 36 w 84"/>
                <a:gd name="T9" fmla="*/ 81 h 84"/>
                <a:gd name="T10" fmla="*/ 48 w 84"/>
                <a:gd name="T11" fmla="*/ 5 h 84"/>
                <a:gd name="T12" fmla="*/ 5 w 84"/>
                <a:gd name="T13" fmla="*/ 36 h 84"/>
                <a:gd name="T14" fmla="*/ 36 w 84"/>
                <a:gd name="T15" fmla="*/ 79 h 84"/>
                <a:gd name="T16" fmla="*/ 79 w 84"/>
                <a:gd name="T17" fmla="*/ 48 h 84"/>
                <a:gd name="T18" fmla="*/ 48 w 84"/>
                <a:gd name="T19" fmla="*/ 5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4" h="84">
                  <a:moveTo>
                    <a:pt x="36" y="81"/>
                  </a:moveTo>
                  <a:cubicBezTo>
                    <a:pt x="15" y="77"/>
                    <a:pt x="0" y="57"/>
                    <a:pt x="4" y="36"/>
                  </a:cubicBezTo>
                  <a:cubicBezTo>
                    <a:pt x="7" y="15"/>
                    <a:pt x="27" y="0"/>
                    <a:pt x="48" y="4"/>
                  </a:cubicBezTo>
                  <a:cubicBezTo>
                    <a:pt x="70" y="7"/>
                    <a:pt x="84" y="27"/>
                    <a:pt x="81" y="48"/>
                  </a:cubicBezTo>
                  <a:cubicBezTo>
                    <a:pt x="77" y="70"/>
                    <a:pt x="57" y="84"/>
                    <a:pt x="36" y="81"/>
                  </a:cubicBezTo>
                  <a:close/>
                  <a:moveTo>
                    <a:pt x="48" y="5"/>
                  </a:moveTo>
                  <a:cubicBezTo>
                    <a:pt x="28" y="2"/>
                    <a:pt x="9" y="16"/>
                    <a:pt x="5" y="36"/>
                  </a:cubicBezTo>
                  <a:cubicBezTo>
                    <a:pt x="2" y="57"/>
                    <a:pt x="16" y="76"/>
                    <a:pt x="36" y="79"/>
                  </a:cubicBezTo>
                  <a:cubicBezTo>
                    <a:pt x="57" y="82"/>
                    <a:pt x="76" y="68"/>
                    <a:pt x="79" y="48"/>
                  </a:cubicBezTo>
                  <a:cubicBezTo>
                    <a:pt x="82" y="28"/>
                    <a:pt x="68" y="9"/>
                    <a:pt x="48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67" name="Freeform 162">
              <a:extLst>
                <a:ext uri="{FF2B5EF4-FFF2-40B4-BE49-F238E27FC236}">
                  <a16:creationId xmlns:a16="http://schemas.microsoft.com/office/drawing/2014/main" id="{57CCD983-71FB-4B7F-9E3F-82D817914EFC}"/>
                </a:ext>
              </a:extLst>
            </p:cNvPr>
            <p:cNvSpPr>
              <a:spLocks/>
            </p:cNvSpPr>
            <p:nvPr/>
          </p:nvSpPr>
          <p:spPr bwMode="auto">
            <a:xfrm>
              <a:off x="7095" y="4006"/>
              <a:ext cx="65" cy="65"/>
            </a:xfrm>
            <a:custGeom>
              <a:avLst/>
              <a:gdLst>
                <a:gd name="T0" fmla="*/ 54 w 56"/>
                <a:gd name="T1" fmla="*/ 32 h 56"/>
                <a:gd name="T2" fmla="*/ 24 w 56"/>
                <a:gd name="T3" fmla="*/ 54 h 56"/>
                <a:gd name="T4" fmla="*/ 2 w 56"/>
                <a:gd name="T5" fmla="*/ 24 h 56"/>
                <a:gd name="T6" fmla="*/ 32 w 56"/>
                <a:gd name="T7" fmla="*/ 2 h 56"/>
                <a:gd name="T8" fmla="*/ 54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4" y="32"/>
                  </a:moveTo>
                  <a:cubicBezTo>
                    <a:pt x="52" y="46"/>
                    <a:pt x="38" y="56"/>
                    <a:pt x="24" y="54"/>
                  </a:cubicBezTo>
                  <a:cubicBezTo>
                    <a:pt x="10" y="51"/>
                    <a:pt x="0" y="38"/>
                    <a:pt x="2" y="24"/>
                  </a:cubicBezTo>
                  <a:cubicBezTo>
                    <a:pt x="5" y="9"/>
                    <a:pt x="18" y="0"/>
                    <a:pt x="32" y="2"/>
                  </a:cubicBezTo>
                  <a:cubicBezTo>
                    <a:pt x="47" y="4"/>
                    <a:pt x="56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68" name="Freeform 163">
              <a:extLst>
                <a:ext uri="{FF2B5EF4-FFF2-40B4-BE49-F238E27FC236}">
                  <a16:creationId xmlns:a16="http://schemas.microsoft.com/office/drawing/2014/main" id="{9DEDE34D-EBB7-43A1-A5B6-37F3D2A56FE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079" y="3990"/>
              <a:ext cx="97" cy="97"/>
            </a:xfrm>
            <a:custGeom>
              <a:avLst/>
              <a:gdLst>
                <a:gd name="T0" fmla="*/ 36 w 84"/>
                <a:gd name="T1" fmla="*/ 80 h 84"/>
                <a:gd name="T2" fmla="*/ 4 w 84"/>
                <a:gd name="T3" fmla="*/ 36 h 84"/>
                <a:gd name="T4" fmla="*/ 48 w 84"/>
                <a:gd name="T5" fmla="*/ 3 h 84"/>
                <a:gd name="T6" fmla="*/ 81 w 84"/>
                <a:gd name="T7" fmla="*/ 48 h 84"/>
                <a:gd name="T8" fmla="*/ 36 w 84"/>
                <a:gd name="T9" fmla="*/ 80 h 84"/>
                <a:gd name="T10" fmla="*/ 48 w 84"/>
                <a:gd name="T11" fmla="*/ 5 h 84"/>
                <a:gd name="T12" fmla="*/ 5 w 84"/>
                <a:gd name="T13" fmla="*/ 36 h 84"/>
                <a:gd name="T14" fmla="*/ 36 w 84"/>
                <a:gd name="T15" fmla="*/ 79 h 84"/>
                <a:gd name="T16" fmla="*/ 79 w 84"/>
                <a:gd name="T17" fmla="*/ 48 h 84"/>
                <a:gd name="T18" fmla="*/ 48 w 84"/>
                <a:gd name="T19" fmla="*/ 5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4" h="84">
                  <a:moveTo>
                    <a:pt x="36" y="80"/>
                  </a:moveTo>
                  <a:cubicBezTo>
                    <a:pt x="15" y="77"/>
                    <a:pt x="0" y="57"/>
                    <a:pt x="4" y="36"/>
                  </a:cubicBezTo>
                  <a:cubicBezTo>
                    <a:pt x="7" y="15"/>
                    <a:pt x="27" y="0"/>
                    <a:pt x="48" y="3"/>
                  </a:cubicBezTo>
                  <a:cubicBezTo>
                    <a:pt x="70" y="7"/>
                    <a:pt x="84" y="27"/>
                    <a:pt x="81" y="48"/>
                  </a:cubicBezTo>
                  <a:cubicBezTo>
                    <a:pt x="77" y="69"/>
                    <a:pt x="57" y="84"/>
                    <a:pt x="36" y="80"/>
                  </a:cubicBezTo>
                  <a:close/>
                  <a:moveTo>
                    <a:pt x="48" y="5"/>
                  </a:moveTo>
                  <a:cubicBezTo>
                    <a:pt x="28" y="2"/>
                    <a:pt x="9" y="16"/>
                    <a:pt x="5" y="36"/>
                  </a:cubicBezTo>
                  <a:cubicBezTo>
                    <a:pt x="2" y="56"/>
                    <a:pt x="16" y="76"/>
                    <a:pt x="36" y="79"/>
                  </a:cubicBezTo>
                  <a:cubicBezTo>
                    <a:pt x="57" y="82"/>
                    <a:pt x="76" y="68"/>
                    <a:pt x="79" y="48"/>
                  </a:cubicBezTo>
                  <a:cubicBezTo>
                    <a:pt x="82" y="27"/>
                    <a:pt x="68" y="8"/>
                    <a:pt x="48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69" name="Freeform 164">
              <a:extLst>
                <a:ext uri="{FF2B5EF4-FFF2-40B4-BE49-F238E27FC236}">
                  <a16:creationId xmlns:a16="http://schemas.microsoft.com/office/drawing/2014/main" id="{8429CA65-8FB8-4920-9A77-A5EC9891C622}"/>
                </a:ext>
              </a:extLst>
            </p:cNvPr>
            <p:cNvSpPr>
              <a:spLocks/>
            </p:cNvSpPr>
            <p:nvPr/>
          </p:nvSpPr>
          <p:spPr bwMode="auto">
            <a:xfrm>
              <a:off x="8136" y="4499"/>
              <a:ext cx="86" cy="85"/>
            </a:xfrm>
            <a:custGeom>
              <a:avLst/>
              <a:gdLst>
                <a:gd name="T0" fmla="*/ 71 w 74"/>
                <a:gd name="T1" fmla="*/ 43 h 74"/>
                <a:gd name="T2" fmla="*/ 32 w 74"/>
                <a:gd name="T3" fmla="*/ 71 h 74"/>
                <a:gd name="T4" fmla="*/ 3 w 74"/>
                <a:gd name="T5" fmla="*/ 32 h 74"/>
                <a:gd name="T6" fmla="*/ 43 w 74"/>
                <a:gd name="T7" fmla="*/ 3 h 74"/>
                <a:gd name="T8" fmla="*/ 71 w 74"/>
                <a:gd name="T9" fmla="*/ 43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4" h="74">
                  <a:moveTo>
                    <a:pt x="71" y="43"/>
                  </a:moveTo>
                  <a:cubicBezTo>
                    <a:pt x="68" y="61"/>
                    <a:pt x="51" y="74"/>
                    <a:pt x="32" y="71"/>
                  </a:cubicBezTo>
                  <a:cubicBezTo>
                    <a:pt x="13" y="68"/>
                    <a:pt x="0" y="51"/>
                    <a:pt x="3" y="32"/>
                  </a:cubicBezTo>
                  <a:cubicBezTo>
                    <a:pt x="6" y="13"/>
                    <a:pt x="24" y="0"/>
                    <a:pt x="43" y="3"/>
                  </a:cubicBezTo>
                  <a:cubicBezTo>
                    <a:pt x="61" y="6"/>
                    <a:pt x="74" y="24"/>
                    <a:pt x="71" y="4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70" name="Freeform 165">
              <a:extLst>
                <a:ext uri="{FF2B5EF4-FFF2-40B4-BE49-F238E27FC236}">
                  <a16:creationId xmlns:a16="http://schemas.microsoft.com/office/drawing/2014/main" id="{FC10AE64-0C62-4C8B-9DB5-828F7B3C614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116" y="4478"/>
              <a:ext cx="128" cy="128"/>
            </a:xfrm>
            <a:custGeom>
              <a:avLst/>
              <a:gdLst>
                <a:gd name="T0" fmla="*/ 47 w 111"/>
                <a:gd name="T1" fmla="*/ 106 h 111"/>
                <a:gd name="T2" fmla="*/ 4 w 111"/>
                <a:gd name="T3" fmla="*/ 47 h 111"/>
                <a:gd name="T4" fmla="*/ 63 w 111"/>
                <a:gd name="T5" fmla="*/ 4 h 111"/>
                <a:gd name="T6" fmla="*/ 106 w 111"/>
                <a:gd name="T7" fmla="*/ 63 h 111"/>
                <a:gd name="T8" fmla="*/ 47 w 111"/>
                <a:gd name="T9" fmla="*/ 106 h 111"/>
                <a:gd name="T10" fmla="*/ 63 w 111"/>
                <a:gd name="T11" fmla="*/ 6 h 111"/>
                <a:gd name="T12" fmla="*/ 6 w 111"/>
                <a:gd name="T13" fmla="*/ 47 h 111"/>
                <a:gd name="T14" fmla="*/ 47 w 111"/>
                <a:gd name="T15" fmla="*/ 104 h 111"/>
                <a:gd name="T16" fmla="*/ 104 w 111"/>
                <a:gd name="T17" fmla="*/ 63 h 111"/>
                <a:gd name="T18" fmla="*/ 63 w 111"/>
                <a:gd name="T19" fmla="*/ 6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1" h="111">
                  <a:moveTo>
                    <a:pt x="47" y="106"/>
                  </a:moveTo>
                  <a:cubicBezTo>
                    <a:pt x="19" y="102"/>
                    <a:pt x="0" y="75"/>
                    <a:pt x="4" y="47"/>
                  </a:cubicBezTo>
                  <a:cubicBezTo>
                    <a:pt x="9" y="19"/>
                    <a:pt x="35" y="0"/>
                    <a:pt x="63" y="4"/>
                  </a:cubicBezTo>
                  <a:cubicBezTo>
                    <a:pt x="91" y="9"/>
                    <a:pt x="111" y="35"/>
                    <a:pt x="106" y="63"/>
                  </a:cubicBezTo>
                  <a:cubicBezTo>
                    <a:pt x="102" y="91"/>
                    <a:pt x="75" y="111"/>
                    <a:pt x="47" y="106"/>
                  </a:cubicBezTo>
                  <a:close/>
                  <a:moveTo>
                    <a:pt x="63" y="6"/>
                  </a:moveTo>
                  <a:cubicBezTo>
                    <a:pt x="36" y="2"/>
                    <a:pt x="11" y="20"/>
                    <a:pt x="6" y="47"/>
                  </a:cubicBezTo>
                  <a:cubicBezTo>
                    <a:pt x="2" y="74"/>
                    <a:pt x="20" y="100"/>
                    <a:pt x="47" y="104"/>
                  </a:cubicBezTo>
                  <a:cubicBezTo>
                    <a:pt x="74" y="108"/>
                    <a:pt x="100" y="90"/>
                    <a:pt x="104" y="63"/>
                  </a:cubicBezTo>
                  <a:cubicBezTo>
                    <a:pt x="108" y="36"/>
                    <a:pt x="90" y="11"/>
                    <a:pt x="63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71" name="Freeform 166">
              <a:extLst>
                <a:ext uri="{FF2B5EF4-FFF2-40B4-BE49-F238E27FC236}">
                  <a16:creationId xmlns:a16="http://schemas.microsoft.com/office/drawing/2014/main" id="{67200CC5-6B19-4E86-9D91-7346B517005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088" y="4451"/>
              <a:ext cx="182" cy="182"/>
            </a:xfrm>
            <a:custGeom>
              <a:avLst/>
              <a:gdLst>
                <a:gd name="T0" fmla="*/ 68 w 158"/>
                <a:gd name="T1" fmla="*/ 152 h 158"/>
                <a:gd name="T2" fmla="*/ 6 w 158"/>
                <a:gd name="T3" fmla="*/ 68 h 158"/>
                <a:gd name="T4" fmla="*/ 91 w 158"/>
                <a:gd name="T5" fmla="*/ 6 h 158"/>
                <a:gd name="T6" fmla="*/ 152 w 158"/>
                <a:gd name="T7" fmla="*/ 91 h 158"/>
                <a:gd name="T8" fmla="*/ 68 w 158"/>
                <a:gd name="T9" fmla="*/ 152 h 158"/>
                <a:gd name="T10" fmla="*/ 90 w 158"/>
                <a:gd name="T11" fmla="*/ 8 h 158"/>
                <a:gd name="T12" fmla="*/ 8 w 158"/>
                <a:gd name="T13" fmla="*/ 68 h 158"/>
                <a:gd name="T14" fmla="*/ 68 w 158"/>
                <a:gd name="T15" fmla="*/ 150 h 158"/>
                <a:gd name="T16" fmla="*/ 150 w 158"/>
                <a:gd name="T17" fmla="*/ 90 h 158"/>
                <a:gd name="T18" fmla="*/ 90 w 158"/>
                <a:gd name="T19" fmla="*/ 8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8" h="158">
                  <a:moveTo>
                    <a:pt x="68" y="152"/>
                  </a:moveTo>
                  <a:cubicBezTo>
                    <a:pt x="27" y="146"/>
                    <a:pt x="0" y="108"/>
                    <a:pt x="6" y="68"/>
                  </a:cubicBezTo>
                  <a:cubicBezTo>
                    <a:pt x="13" y="27"/>
                    <a:pt x="51" y="0"/>
                    <a:pt x="91" y="6"/>
                  </a:cubicBezTo>
                  <a:cubicBezTo>
                    <a:pt x="131" y="13"/>
                    <a:pt x="158" y="51"/>
                    <a:pt x="152" y="91"/>
                  </a:cubicBezTo>
                  <a:cubicBezTo>
                    <a:pt x="146" y="131"/>
                    <a:pt x="108" y="158"/>
                    <a:pt x="68" y="152"/>
                  </a:cubicBezTo>
                  <a:close/>
                  <a:moveTo>
                    <a:pt x="90" y="8"/>
                  </a:moveTo>
                  <a:cubicBezTo>
                    <a:pt x="51" y="2"/>
                    <a:pt x="15" y="29"/>
                    <a:pt x="8" y="68"/>
                  </a:cubicBezTo>
                  <a:cubicBezTo>
                    <a:pt x="2" y="107"/>
                    <a:pt x="29" y="144"/>
                    <a:pt x="68" y="150"/>
                  </a:cubicBezTo>
                  <a:cubicBezTo>
                    <a:pt x="107" y="156"/>
                    <a:pt x="144" y="129"/>
                    <a:pt x="150" y="90"/>
                  </a:cubicBezTo>
                  <a:cubicBezTo>
                    <a:pt x="156" y="51"/>
                    <a:pt x="129" y="15"/>
                    <a:pt x="90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72" name="Freeform 167">
              <a:extLst>
                <a:ext uri="{FF2B5EF4-FFF2-40B4-BE49-F238E27FC236}">
                  <a16:creationId xmlns:a16="http://schemas.microsoft.com/office/drawing/2014/main" id="{9E6CBD1B-7555-4EF4-90F4-6A649F2BFFF3}"/>
                </a:ext>
              </a:extLst>
            </p:cNvPr>
            <p:cNvSpPr>
              <a:spLocks/>
            </p:cNvSpPr>
            <p:nvPr/>
          </p:nvSpPr>
          <p:spPr bwMode="auto">
            <a:xfrm>
              <a:off x="7510" y="5113"/>
              <a:ext cx="65" cy="65"/>
            </a:xfrm>
            <a:custGeom>
              <a:avLst/>
              <a:gdLst>
                <a:gd name="T0" fmla="*/ 54 w 56"/>
                <a:gd name="T1" fmla="*/ 32 h 56"/>
                <a:gd name="T2" fmla="*/ 24 w 56"/>
                <a:gd name="T3" fmla="*/ 54 h 56"/>
                <a:gd name="T4" fmla="*/ 2 w 56"/>
                <a:gd name="T5" fmla="*/ 24 h 56"/>
                <a:gd name="T6" fmla="*/ 32 w 56"/>
                <a:gd name="T7" fmla="*/ 2 h 56"/>
                <a:gd name="T8" fmla="*/ 54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4" y="32"/>
                  </a:moveTo>
                  <a:cubicBezTo>
                    <a:pt x="52" y="47"/>
                    <a:pt x="38" y="56"/>
                    <a:pt x="24" y="54"/>
                  </a:cubicBezTo>
                  <a:cubicBezTo>
                    <a:pt x="10" y="52"/>
                    <a:pt x="0" y="38"/>
                    <a:pt x="2" y="24"/>
                  </a:cubicBezTo>
                  <a:cubicBezTo>
                    <a:pt x="5" y="10"/>
                    <a:pt x="18" y="0"/>
                    <a:pt x="32" y="2"/>
                  </a:cubicBezTo>
                  <a:cubicBezTo>
                    <a:pt x="47" y="5"/>
                    <a:pt x="56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73" name="Freeform 168">
              <a:extLst>
                <a:ext uri="{FF2B5EF4-FFF2-40B4-BE49-F238E27FC236}">
                  <a16:creationId xmlns:a16="http://schemas.microsoft.com/office/drawing/2014/main" id="{370C61ED-757A-4F67-BCE6-FE6FC86E842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494" y="5097"/>
              <a:ext cx="97" cy="97"/>
            </a:xfrm>
            <a:custGeom>
              <a:avLst/>
              <a:gdLst>
                <a:gd name="T0" fmla="*/ 36 w 84"/>
                <a:gd name="T1" fmla="*/ 81 h 84"/>
                <a:gd name="T2" fmla="*/ 4 w 84"/>
                <a:gd name="T3" fmla="*/ 36 h 84"/>
                <a:gd name="T4" fmla="*/ 48 w 84"/>
                <a:gd name="T5" fmla="*/ 4 h 84"/>
                <a:gd name="T6" fmla="*/ 81 w 84"/>
                <a:gd name="T7" fmla="*/ 48 h 84"/>
                <a:gd name="T8" fmla="*/ 36 w 84"/>
                <a:gd name="T9" fmla="*/ 81 h 84"/>
                <a:gd name="T10" fmla="*/ 48 w 84"/>
                <a:gd name="T11" fmla="*/ 5 h 84"/>
                <a:gd name="T12" fmla="*/ 5 w 84"/>
                <a:gd name="T13" fmla="*/ 36 h 84"/>
                <a:gd name="T14" fmla="*/ 36 w 84"/>
                <a:gd name="T15" fmla="*/ 79 h 84"/>
                <a:gd name="T16" fmla="*/ 79 w 84"/>
                <a:gd name="T17" fmla="*/ 48 h 84"/>
                <a:gd name="T18" fmla="*/ 48 w 84"/>
                <a:gd name="T19" fmla="*/ 5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4" h="84">
                  <a:moveTo>
                    <a:pt x="36" y="81"/>
                  </a:moveTo>
                  <a:cubicBezTo>
                    <a:pt x="15" y="77"/>
                    <a:pt x="0" y="57"/>
                    <a:pt x="4" y="36"/>
                  </a:cubicBezTo>
                  <a:cubicBezTo>
                    <a:pt x="7" y="15"/>
                    <a:pt x="27" y="0"/>
                    <a:pt x="48" y="4"/>
                  </a:cubicBezTo>
                  <a:cubicBezTo>
                    <a:pt x="70" y="7"/>
                    <a:pt x="84" y="27"/>
                    <a:pt x="81" y="48"/>
                  </a:cubicBezTo>
                  <a:cubicBezTo>
                    <a:pt x="77" y="70"/>
                    <a:pt x="57" y="84"/>
                    <a:pt x="36" y="81"/>
                  </a:cubicBezTo>
                  <a:close/>
                  <a:moveTo>
                    <a:pt x="48" y="5"/>
                  </a:moveTo>
                  <a:cubicBezTo>
                    <a:pt x="28" y="2"/>
                    <a:pt x="9" y="16"/>
                    <a:pt x="5" y="36"/>
                  </a:cubicBezTo>
                  <a:cubicBezTo>
                    <a:pt x="2" y="57"/>
                    <a:pt x="16" y="76"/>
                    <a:pt x="36" y="79"/>
                  </a:cubicBezTo>
                  <a:cubicBezTo>
                    <a:pt x="57" y="82"/>
                    <a:pt x="76" y="68"/>
                    <a:pt x="79" y="48"/>
                  </a:cubicBezTo>
                  <a:cubicBezTo>
                    <a:pt x="82" y="28"/>
                    <a:pt x="68" y="9"/>
                    <a:pt x="48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74" name="Freeform 169">
              <a:extLst>
                <a:ext uri="{FF2B5EF4-FFF2-40B4-BE49-F238E27FC236}">
                  <a16:creationId xmlns:a16="http://schemas.microsoft.com/office/drawing/2014/main" id="{ACBE64BF-AA95-479C-8786-3D33CF59225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473" y="5076"/>
              <a:ext cx="139" cy="139"/>
            </a:xfrm>
            <a:custGeom>
              <a:avLst/>
              <a:gdLst>
                <a:gd name="T0" fmla="*/ 52 w 120"/>
                <a:gd name="T1" fmla="*/ 115 h 120"/>
                <a:gd name="T2" fmla="*/ 5 w 120"/>
                <a:gd name="T3" fmla="*/ 52 h 120"/>
                <a:gd name="T4" fmla="*/ 69 w 120"/>
                <a:gd name="T5" fmla="*/ 5 h 120"/>
                <a:gd name="T6" fmla="*/ 115 w 120"/>
                <a:gd name="T7" fmla="*/ 69 h 120"/>
                <a:gd name="T8" fmla="*/ 52 w 120"/>
                <a:gd name="T9" fmla="*/ 115 h 120"/>
                <a:gd name="T10" fmla="*/ 69 w 120"/>
                <a:gd name="T11" fmla="*/ 7 h 120"/>
                <a:gd name="T12" fmla="*/ 7 w 120"/>
                <a:gd name="T13" fmla="*/ 52 h 120"/>
                <a:gd name="T14" fmla="*/ 52 w 120"/>
                <a:gd name="T15" fmla="*/ 114 h 120"/>
                <a:gd name="T16" fmla="*/ 114 w 120"/>
                <a:gd name="T17" fmla="*/ 69 h 120"/>
                <a:gd name="T18" fmla="*/ 69 w 120"/>
                <a:gd name="T19" fmla="*/ 7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0" h="120">
                  <a:moveTo>
                    <a:pt x="52" y="115"/>
                  </a:moveTo>
                  <a:cubicBezTo>
                    <a:pt x="21" y="110"/>
                    <a:pt x="0" y="82"/>
                    <a:pt x="5" y="52"/>
                  </a:cubicBezTo>
                  <a:cubicBezTo>
                    <a:pt x="10" y="21"/>
                    <a:pt x="39" y="0"/>
                    <a:pt x="69" y="5"/>
                  </a:cubicBezTo>
                  <a:cubicBezTo>
                    <a:pt x="99" y="10"/>
                    <a:pt x="120" y="39"/>
                    <a:pt x="115" y="69"/>
                  </a:cubicBezTo>
                  <a:cubicBezTo>
                    <a:pt x="110" y="99"/>
                    <a:pt x="82" y="120"/>
                    <a:pt x="52" y="115"/>
                  </a:cubicBezTo>
                  <a:close/>
                  <a:moveTo>
                    <a:pt x="69" y="7"/>
                  </a:moveTo>
                  <a:cubicBezTo>
                    <a:pt x="39" y="2"/>
                    <a:pt x="12" y="22"/>
                    <a:pt x="7" y="52"/>
                  </a:cubicBezTo>
                  <a:cubicBezTo>
                    <a:pt x="2" y="81"/>
                    <a:pt x="22" y="109"/>
                    <a:pt x="52" y="114"/>
                  </a:cubicBezTo>
                  <a:cubicBezTo>
                    <a:pt x="81" y="118"/>
                    <a:pt x="109" y="98"/>
                    <a:pt x="114" y="69"/>
                  </a:cubicBezTo>
                  <a:cubicBezTo>
                    <a:pt x="118" y="39"/>
                    <a:pt x="98" y="12"/>
                    <a:pt x="69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75" name="Freeform 170">
              <a:extLst>
                <a:ext uri="{FF2B5EF4-FFF2-40B4-BE49-F238E27FC236}">
                  <a16:creationId xmlns:a16="http://schemas.microsoft.com/office/drawing/2014/main" id="{8F827086-2352-4479-99BC-58C1DCEEEAF8}"/>
                </a:ext>
              </a:extLst>
            </p:cNvPr>
            <p:cNvSpPr>
              <a:spLocks/>
            </p:cNvSpPr>
            <p:nvPr/>
          </p:nvSpPr>
          <p:spPr bwMode="auto">
            <a:xfrm>
              <a:off x="7427" y="3302"/>
              <a:ext cx="89" cy="88"/>
            </a:xfrm>
            <a:custGeom>
              <a:avLst/>
              <a:gdLst>
                <a:gd name="T0" fmla="*/ 74 w 77"/>
                <a:gd name="T1" fmla="*/ 44 h 76"/>
                <a:gd name="T2" fmla="*/ 33 w 77"/>
                <a:gd name="T3" fmla="*/ 73 h 76"/>
                <a:gd name="T4" fmla="*/ 3 w 77"/>
                <a:gd name="T5" fmla="*/ 33 h 76"/>
                <a:gd name="T6" fmla="*/ 44 w 77"/>
                <a:gd name="T7" fmla="*/ 3 h 76"/>
                <a:gd name="T8" fmla="*/ 74 w 77"/>
                <a:gd name="T9" fmla="*/ 44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7" h="76">
                  <a:moveTo>
                    <a:pt x="74" y="44"/>
                  </a:moveTo>
                  <a:cubicBezTo>
                    <a:pt x="71" y="63"/>
                    <a:pt x="52" y="76"/>
                    <a:pt x="33" y="73"/>
                  </a:cubicBezTo>
                  <a:cubicBezTo>
                    <a:pt x="14" y="70"/>
                    <a:pt x="0" y="52"/>
                    <a:pt x="3" y="33"/>
                  </a:cubicBezTo>
                  <a:cubicBezTo>
                    <a:pt x="7" y="13"/>
                    <a:pt x="25" y="0"/>
                    <a:pt x="44" y="3"/>
                  </a:cubicBezTo>
                  <a:cubicBezTo>
                    <a:pt x="64" y="6"/>
                    <a:pt x="77" y="24"/>
                    <a:pt x="74" y="4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76" name="Freeform 171">
              <a:extLst>
                <a:ext uri="{FF2B5EF4-FFF2-40B4-BE49-F238E27FC236}">
                  <a16:creationId xmlns:a16="http://schemas.microsoft.com/office/drawing/2014/main" id="{518FBCC1-74FB-4497-B5A5-F07C5173F07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406" y="3280"/>
              <a:ext cx="132" cy="132"/>
            </a:xfrm>
            <a:custGeom>
              <a:avLst/>
              <a:gdLst>
                <a:gd name="T0" fmla="*/ 48 w 114"/>
                <a:gd name="T1" fmla="*/ 110 h 114"/>
                <a:gd name="T2" fmla="*/ 4 w 114"/>
                <a:gd name="T3" fmla="*/ 49 h 114"/>
                <a:gd name="T4" fmla="*/ 65 w 114"/>
                <a:gd name="T5" fmla="*/ 5 h 114"/>
                <a:gd name="T6" fmla="*/ 109 w 114"/>
                <a:gd name="T7" fmla="*/ 66 h 114"/>
                <a:gd name="T8" fmla="*/ 48 w 114"/>
                <a:gd name="T9" fmla="*/ 110 h 114"/>
                <a:gd name="T10" fmla="*/ 65 w 114"/>
                <a:gd name="T11" fmla="*/ 7 h 114"/>
                <a:gd name="T12" fmla="*/ 6 w 114"/>
                <a:gd name="T13" fmla="*/ 49 h 114"/>
                <a:gd name="T14" fmla="*/ 49 w 114"/>
                <a:gd name="T15" fmla="*/ 107 h 114"/>
                <a:gd name="T16" fmla="*/ 107 w 114"/>
                <a:gd name="T17" fmla="*/ 65 h 114"/>
                <a:gd name="T18" fmla="*/ 65 w 114"/>
                <a:gd name="T19" fmla="*/ 7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4" h="114">
                  <a:moveTo>
                    <a:pt x="48" y="110"/>
                  </a:moveTo>
                  <a:cubicBezTo>
                    <a:pt x="19" y="105"/>
                    <a:pt x="0" y="78"/>
                    <a:pt x="4" y="49"/>
                  </a:cubicBezTo>
                  <a:cubicBezTo>
                    <a:pt x="9" y="20"/>
                    <a:pt x="36" y="0"/>
                    <a:pt x="65" y="5"/>
                  </a:cubicBezTo>
                  <a:cubicBezTo>
                    <a:pt x="94" y="9"/>
                    <a:pt x="114" y="37"/>
                    <a:pt x="109" y="66"/>
                  </a:cubicBezTo>
                  <a:cubicBezTo>
                    <a:pt x="104" y="94"/>
                    <a:pt x="77" y="114"/>
                    <a:pt x="48" y="110"/>
                  </a:cubicBezTo>
                  <a:close/>
                  <a:moveTo>
                    <a:pt x="65" y="7"/>
                  </a:moveTo>
                  <a:cubicBezTo>
                    <a:pt x="37" y="3"/>
                    <a:pt x="11" y="22"/>
                    <a:pt x="6" y="49"/>
                  </a:cubicBezTo>
                  <a:cubicBezTo>
                    <a:pt x="2" y="77"/>
                    <a:pt x="21" y="103"/>
                    <a:pt x="49" y="107"/>
                  </a:cubicBezTo>
                  <a:cubicBezTo>
                    <a:pt x="76" y="112"/>
                    <a:pt x="102" y="93"/>
                    <a:pt x="107" y="65"/>
                  </a:cubicBezTo>
                  <a:cubicBezTo>
                    <a:pt x="111" y="37"/>
                    <a:pt x="92" y="11"/>
                    <a:pt x="65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77" name="Freeform 172">
              <a:extLst>
                <a:ext uri="{FF2B5EF4-FFF2-40B4-BE49-F238E27FC236}">
                  <a16:creationId xmlns:a16="http://schemas.microsoft.com/office/drawing/2014/main" id="{8BC44403-8778-4B79-8E8A-EB4483A4E0B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378" y="3253"/>
              <a:ext cx="188" cy="187"/>
            </a:xfrm>
            <a:custGeom>
              <a:avLst/>
              <a:gdLst>
                <a:gd name="T0" fmla="*/ 70 w 163"/>
                <a:gd name="T1" fmla="*/ 156 h 163"/>
                <a:gd name="T2" fmla="*/ 7 w 163"/>
                <a:gd name="T3" fmla="*/ 69 h 163"/>
                <a:gd name="T4" fmla="*/ 94 w 163"/>
                <a:gd name="T5" fmla="*/ 6 h 163"/>
                <a:gd name="T6" fmla="*/ 157 w 163"/>
                <a:gd name="T7" fmla="*/ 93 h 163"/>
                <a:gd name="T8" fmla="*/ 70 w 163"/>
                <a:gd name="T9" fmla="*/ 156 h 163"/>
                <a:gd name="T10" fmla="*/ 93 w 163"/>
                <a:gd name="T11" fmla="*/ 8 h 163"/>
                <a:gd name="T12" fmla="*/ 9 w 163"/>
                <a:gd name="T13" fmla="*/ 70 h 163"/>
                <a:gd name="T14" fmla="*/ 70 w 163"/>
                <a:gd name="T15" fmla="*/ 154 h 163"/>
                <a:gd name="T16" fmla="*/ 154 w 163"/>
                <a:gd name="T17" fmla="*/ 93 h 163"/>
                <a:gd name="T18" fmla="*/ 93 w 163"/>
                <a:gd name="T19" fmla="*/ 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3" h="163">
                  <a:moveTo>
                    <a:pt x="70" y="156"/>
                  </a:moveTo>
                  <a:cubicBezTo>
                    <a:pt x="28" y="150"/>
                    <a:pt x="0" y="111"/>
                    <a:pt x="7" y="69"/>
                  </a:cubicBezTo>
                  <a:cubicBezTo>
                    <a:pt x="13" y="28"/>
                    <a:pt x="52" y="0"/>
                    <a:pt x="94" y="6"/>
                  </a:cubicBezTo>
                  <a:cubicBezTo>
                    <a:pt x="135" y="13"/>
                    <a:pt x="163" y="52"/>
                    <a:pt x="157" y="93"/>
                  </a:cubicBezTo>
                  <a:cubicBezTo>
                    <a:pt x="150" y="134"/>
                    <a:pt x="111" y="163"/>
                    <a:pt x="70" y="156"/>
                  </a:cubicBezTo>
                  <a:close/>
                  <a:moveTo>
                    <a:pt x="93" y="8"/>
                  </a:moveTo>
                  <a:cubicBezTo>
                    <a:pt x="53" y="2"/>
                    <a:pt x="15" y="30"/>
                    <a:pt x="9" y="70"/>
                  </a:cubicBezTo>
                  <a:cubicBezTo>
                    <a:pt x="3" y="110"/>
                    <a:pt x="30" y="147"/>
                    <a:pt x="70" y="154"/>
                  </a:cubicBezTo>
                  <a:cubicBezTo>
                    <a:pt x="110" y="160"/>
                    <a:pt x="148" y="133"/>
                    <a:pt x="154" y="93"/>
                  </a:cubicBezTo>
                  <a:cubicBezTo>
                    <a:pt x="161" y="53"/>
                    <a:pt x="133" y="15"/>
                    <a:pt x="9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78" name="Freeform 173">
              <a:extLst>
                <a:ext uri="{FF2B5EF4-FFF2-40B4-BE49-F238E27FC236}">
                  <a16:creationId xmlns:a16="http://schemas.microsoft.com/office/drawing/2014/main" id="{6CF0A8D7-0292-4FB3-B524-B2578937C7D8}"/>
                </a:ext>
              </a:extLst>
            </p:cNvPr>
            <p:cNvSpPr>
              <a:spLocks/>
            </p:cNvSpPr>
            <p:nvPr/>
          </p:nvSpPr>
          <p:spPr bwMode="auto">
            <a:xfrm>
              <a:off x="7683" y="4763"/>
              <a:ext cx="65" cy="64"/>
            </a:xfrm>
            <a:custGeom>
              <a:avLst/>
              <a:gdLst>
                <a:gd name="T0" fmla="*/ 54 w 56"/>
                <a:gd name="T1" fmla="*/ 32 h 56"/>
                <a:gd name="T2" fmla="*/ 24 w 56"/>
                <a:gd name="T3" fmla="*/ 54 h 56"/>
                <a:gd name="T4" fmla="*/ 2 w 56"/>
                <a:gd name="T5" fmla="*/ 24 h 56"/>
                <a:gd name="T6" fmla="*/ 32 w 56"/>
                <a:gd name="T7" fmla="*/ 2 h 56"/>
                <a:gd name="T8" fmla="*/ 54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4" y="32"/>
                  </a:moveTo>
                  <a:cubicBezTo>
                    <a:pt x="51" y="46"/>
                    <a:pt x="38" y="56"/>
                    <a:pt x="24" y="54"/>
                  </a:cubicBezTo>
                  <a:cubicBezTo>
                    <a:pt x="9" y="51"/>
                    <a:pt x="0" y="38"/>
                    <a:pt x="2" y="24"/>
                  </a:cubicBezTo>
                  <a:cubicBezTo>
                    <a:pt x="4" y="9"/>
                    <a:pt x="18" y="0"/>
                    <a:pt x="32" y="2"/>
                  </a:cubicBezTo>
                  <a:cubicBezTo>
                    <a:pt x="46" y="4"/>
                    <a:pt x="56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79" name="Freeform 174">
              <a:extLst>
                <a:ext uri="{FF2B5EF4-FFF2-40B4-BE49-F238E27FC236}">
                  <a16:creationId xmlns:a16="http://schemas.microsoft.com/office/drawing/2014/main" id="{9203504B-9530-4213-AC8E-70B0F4EE654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667" y="4747"/>
              <a:ext cx="97" cy="97"/>
            </a:xfrm>
            <a:custGeom>
              <a:avLst/>
              <a:gdLst>
                <a:gd name="T0" fmla="*/ 36 w 84"/>
                <a:gd name="T1" fmla="*/ 80 h 84"/>
                <a:gd name="T2" fmla="*/ 3 w 84"/>
                <a:gd name="T3" fmla="*/ 36 h 84"/>
                <a:gd name="T4" fmla="*/ 48 w 84"/>
                <a:gd name="T5" fmla="*/ 3 h 84"/>
                <a:gd name="T6" fmla="*/ 80 w 84"/>
                <a:gd name="T7" fmla="*/ 48 h 84"/>
                <a:gd name="T8" fmla="*/ 36 w 84"/>
                <a:gd name="T9" fmla="*/ 80 h 84"/>
                <a:gd name="T10" fmla="*/ 48 w 84"/>
                <a:gd name="T11" fmla="*/ 5 h 84"/>
                <a:gd name="T12" fmla="*/ 5 w 84"/>
                <a:gd name="T13" fmla="*/ 36 h 84"/>
                <a:gd name="T14" fmla="*/ 36 w 84"/>
                <a:gd name="T15" fmla="*/ 79 h 84"/>
                <a:gd name="T16" fmla="*/ 79 w 84"/>
                <a:gd name="T17" fmla="*/ 48 h 84"/>
                <a:gd name="T18" fmla="*/ 48 w 84"/>
                <a:gd name="T19" fmla="*/ 5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4" h="84">
                  <a:moveTo>
                    <a:pt x="36" y="80"/>
                  </a:moveTo>
                  <a:cubicBezTo>
                    <a:pt x="14" y="77"/>
                    <a:pt x="0" y="57"/>
                    <a:pt x="3" y="36"/>
                  </a:cubicBezTo>
                  <a:cubicBezTo>
                    <a:pt x="7" y="14"/>
                    <a:pt x="27" y="0"/>
                    <a:pt x="48" y="3"/>
                  </a:cubicBezTo>
                  <a:cubicBezTo>
                    <a:pt x="69" y="7"/>
                    <a:pt x="84" y="27"/>
                    <a:pt x="80" y="48"/>
                  </a:cubicBezTo>
                  <a:cubicBezTo>
                    <a:pt x="77" y="69"/>
                    <a:pt x="57" y="84"/>
                    <a:pt x="36" y="80"/>
                  </a:cubicBezTo>
                  <a:close/>
                  <a:moveTo>
                    <a:pt x="48" y="5"/>
                  </a:moveTo>
                  <a:cubicBezTo>
                    <a:pt x="27" y="2"/>
                    <a:pt x="8" y="16"/>
                    <a:pt x="5" y="36"/>
                  </a:cubicBezTo>
                  <a:cubicBezTo>
                    <a:pt x="2" y="56"/>
                    <a:pt x="16" y="75"/>
                    <a:pt x="36" y="79"/>
                  </a:cubicBezTo>
                  <a:cubicBezTo>
                    <a:pt x="56" y="82"/>
                    <a:pt x="75" y="68"/>
                    <a:pt x="79" y="48"/>
                  </a:cubicBezTo>
                  <a:cubicBezTo>
                    <a:pt x="82" y="27"/>
                    <a:pt x="68" y="8"/>
                    <a:pt x="48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80" name="Freeform 175">
              <a:extLst>
                <a:ext uri="{FF2B5EF4-FFF2-40B4-BE49-F238E27FC236}">
                  <a16:creationId xmlns:a16="http://schemas.microsoft.com/office/drawing/2014/main" id="{FE5B0038-E399-4A7A-B068-B61C38DC5AB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646" y="4726"/>
              <a:ext cx="139" cy="138"/>
            </a:xfrm>
            <a:custGeom>
              <a:avLst/>
              <a:gdLst>
                <a:gd name="T0" fmla="*/ 51 w 120"/>
                <a:gd name="T1" fmla="*/ 115 h 120"/>
                <a:gd name="T2" fmla="*/ 5 w 120"/>
                <a:gd name="T3" fmla="*/ 51 h 120"/>
                <a:gd name="T4" fmla="*/ 69 w 120"/>
                <a:gd name="T5" fmla="*/ 5 h 120"/>
                <a:gd name="T6" fmla="*/ 115 w 120"/>
                <a:gd name="T7" fmla="*/ 68 h 120"/>
                <a:gd name="T8" fmla="*/ 51 w 120"/>
                <a:gd name="T9" fmla="*/ 115 h 120"/>
                <a:gd name="T10" fmla="*/ 68 w 120"/>
                <a:gd name="T11" fmla="*/ 6 h 120"/>
                <a:gd name="T12" fmla="*/ 6 w 120"/>
                <a:gd name="T13" fmla="*/ 51 h 120"/>
                <a:gd name="T14" fmla="*/ 51 w 120"/>
                <a:gd name="T15" fmla="*/ 113 h 120"/>
                <a:gd name="T16" fmla="*/ 113 w 120"/>
                <a:gd name="T17" fmla="*/ 68 h 120"/>
                <a:gd name="T18" fmla="*/ 68 w 120"/>
                <a:gd name="T19" fmla="*/ 6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0" h="120">
                  <a:moveTo>
                    <a:pt x="51" y="115"/>
                  </a:moveTo>
                  <a:cubicBezTo>
                    <a:pt x="21" y="110"/>
                    <a:pt x="0" y="81"/>
                    <a:pt x="5" y="51"/>
                  </a:cubicBezTo>
                  <a:cubicBezTo>
                    <a:pt x="10" y="21"/>
                    <a:pt x="38" y="0"/>
                    <a:pt x="69" y="5"/>
                  </a:cubicBezTo>
                  <a:cubicBezTo>
                    <a:pt x="99" y="10"/>
                    <a:pt x="120" y="38"/>
                    <a:pt x="115" y="68"/>
                  </a:cubicBezTo>
                  <a:cubicBezTo>
                    <a:pt x="110" y="99"/>
                    <a:pt x="81" y="120"/>
                    <a:pt x="51" y="115"/>
                  </a:cubicBezTo>
                  <a:close/>
                  <a:moveTo>
                    <a:pt x="68" y="6"/>
                  </a:moveTo>
                  <a:cubicBezTo>
                    <a:pt x="39" y="2"/>
                    <a:pt x="11" y="22"/>
                    <a:pt x="6" y="51"/>
                  </a:cubicBezTo>
                  <a:cubicBezTo>
                    <a:pt x="2" y="81"/>
                    <a:pt x="22" y="108"/>
                    <a:pt x="51" y="113"/>
                  </a:cubicBezTo>
                  <a:cubicBezTo>
                    <a:pt x="81" y="118"/>
                    <a:pt x="108" y="98"/>
                    <a:pt x="113" y="68"/>
                  </a:cubicBezTo>
                  <a:cubicBezTo>
                    <a:pt x="118" y="39"/>
                    <a:pt x="98" y="11"/>
                    <a:pt x="68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81" name="Freeform 176">
              <a:extLst>
                <a:ext uri="{FF2B5EF4-FFF2-40B4-BE49-F238E27FC236}">
                  <a16:creationId xmlns:a16="http://schemas.microsoft.com/office/drawing/2014/main" id="{036A0E81-F1B2-4DAC-8040-FFA13BFC04A7}"/>
                </a:ext>
              </a:extLst>
            </p:cNvPr>
            <p:cNvSpPr>
              <a:spLocks/>
            </p:cNvSpPr>
            <p:nvPr/>
          </p:nvSpPr>
          <p:spPr bwMode="auto">
            <a:xfrm>
              <a:off x="9043" y="4990"/>
              <a:ext cx="84" cy="84"/>
            </a:xfrm>
            <a:custGeom>
              <a:avLst/>
              <a:gdLst>
                <a:gd name="T0" fmla="*/ 70 w 73"/>
                <a:gd name="T1" fmla="*/ 42 h 73"/>
                <a:gd name="T2" fmla="*/ 31 w 73"/>
                <a:gd name="T3" fmla="*/ 70 h 73"/>
                <a:gd name="T4" fmla="*/ 3 w 73"/>
                <a:gd name="T5" fmla="*/ 31 h 73"/>
                <a:gd name="T6" fmla="*/ 42 w 73"/>
                <a:gd name="T7" fmla="*/ 3 h 73"/>
                <a:gd name="T8" fmla="*/ 70 w 73"/>
                <a:gd name="T9" fmla="*/ 42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" h="73">
                  <a:moveTo>
                    <a:pt x="70" y="42"/>
                  </a:moveTo>
                  <a:cubicBezTo>
                    <a:pt x="67" y="60"/>
                    <a:pt x="50" y="73"/>
                    <a:pt x="31" y="70"/>
                  </a:cubicBezTo>
                  <a:cubicBezTo>
                    <a:pt x="13" y="67"/>
                    <a:pt x="0" y="50"/>
                    <a:pt x="3" y="31"/>
                  </a:cubicBezTo>
                  <a:cubicBezTo>
                    <a:pt x="6" y="13"/>
                    <a:pt x="23" y="0"/>
                    <a:pt x="42" y="3"/>
                  </a:cubicBezTo>
                  <a:cubicBezTo>
                    <a:pt x="60" y="6"/>
                    <a:pt x="73" y="23"/>
                    <a:pt x="70" y="4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82" name="Freeform 177">
              <a:extLst>
                <a:ext uri="{FF2B5EF4-FFF2-40B4-BE49-F238E27FC236}">
                  <a16:creationId xmlns:a16="http://schemas.microsoft.com/office/drawing/2014/main" id="{A71CD8FF-81A7-4CFB-9FF2-38184A61DBA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22" y="4969"/>
              <a:ext cx="126" cy="126"/>
            </a:xfrm>
            <a:custGeom>
              <a:avLst/>
              <a:gdLst>
                <a:gd name="T0" fmla="*/ 47 w 109"/>
                <a:gd name="T1" fmla="*/ 104 h 109"/>
                <a:gd name="T2" fmla="*/ 5 w 109"/>
                <a:gd name="T3" fmla="*/ 47 h 109"/>
                <a:gd name="T4" fmla="*/ 63 w 109"/>
                <a:gd name="T5" fmla="*/ 5 h 109"/>
                <a:gd name="T6" fmla="*/ 105 w 109"/>
                <a:gd name="T7" fmla="*/ 62 h 109"/>
                <a:gd name="T8" fmla="*/ 47 w 109"/>
                <a:gd name="T9" fmla="*/ 104 h 109"/>
                <a:gd name="T10" fmla="*/ 62 w 109"/>
                <a:gd name="T11" fmla="*/ 7 h 109"/>
                <a:gd name="T12" fmla="*/ 7 w 109"/>
                <a:gd name="T13" fmla="*/ 47 h 109"/>
                <a:gd name="T14" fmla="*/ 47 w 109"/>
                <a:gd name="T15" fmla="*/ 102 h 109"/>
                <a:gd name="T16" fmla="*/ 102 w 109"/>
                <a:gd name="T17" fmla="*/ 62 h 109"/>
                <a:gd name="T18" fmla="*/ 62 w 109"/>
                <a:gd name="T19" fmla="*/ 7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9" h="109">
                  <a:moveTo>
                    <a:pt x="47" y="104"/>
                  </a:moveTo>
                  <a:cubicBezTo>
                    <a:pt x="19" y="100"/>
                    <a:pt x="0" y="74"/>
                    <a:pt x="5" y="47"/>
                  </a:cubicBezTo>
                  <a:cubicBezTo>
                    <a:pt x="9" y="19"/>
                    <a:pt x="35" y="0"/>
                    <a:pt x="63" y="5"/>
                  </a:cubicBezTo>
                  <a:cubicBezTo>
                    <a:pt x="90" y="9"/>
                    <a:pt x="109" y="35"/>
                    <a:pt x="105" y="62"/>
                  </a:cubicBezTo>
                  <a:cubicBezTo>
                    <a:pt x="100" y="90"/>
                    <a:pt x="74" y="109"/>
                    <a:pt x="47" y="104"/>
                  </a:cubicBezTo>
                  <a:close/>
                  <a:moveTo>
                    <a:pt x="62" y="7"/>
                  </a:moveTo>
                  <a:cubicBezTo>
                    <a:pt x="36" y="3"/>
                    <a:pt x="11" y="21"/>
                    <a:pt x="7" y="47"/>
                  </a:cubicBezTo>
                  <a:cubicBezTo>
                    <a:pt x="3" y="73"/>
                    <a:pt x="21" y="98"/>
                    <a:pt x="47" y="102"/>
                  </a:cubicBezTo>
                  <a:cubicBezTo>
                    <a:pt x="73" y="106"/>
                    <a:pt x="98" y="88"/>
                    <a:pt x="102" y="62"/>
                  </a:cubicBezTo>
                  <a:cubicBezTo>
                    <a:pt x="107" y="36"/>
                    <a:pt x="89" y="11"/>
                    <a:pt x="62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83" name="Freeform 178">
              <a:extLst>
                <a:ext uri="{FF2B5EF4-FFF2-40B4-BE49-F238E27FC236}">
                  <a16:creationId xmlns:a16="http://schemas.microsoft.com/office/drawing/2014/main" id="{8AAF4AB9-15F2-4186-A07E-07F81FF183E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995" y="4943"/>
              <a:ext cx="179" cy="178"/>
            </a:xfrm>
            <a:custGeom>
              <a:avLst/>
              <a:gdLst>
                <a:gd name="T0" fmla="*/ 66 w 155"/>
                <a:gd name="T1" fmla="*/ 149 h 155"/>
                <a:gd name="T2" fmla="*/ 6 w 155"/>
                <a:gd name="T3" fmla="*/ 66 h 155"/>
                <a:gd name="T4" fmla="*/ 89 w 155"/>
                <a:gd name="T5" fmla="*/ 6 h 155"/>
                <a:gd name="T6" fmla="*/ 149 w 155"/>
                <a:gd name="T7" fmla="*/ 89 h 155"/>
                <a:gd name="T8" fmla="*/ 66 w 155"/>
                <a:gd name="T9" fmla="*/ 149 h 155"/>
                <a:gd name="T10" fmla="*/ 89 w 155"/>
                <a:gd name="T11" fmla="*/ 8 h 155"/>
                <a:gd name="T12" fmla="*/ 8 w 155"/>
                <a:gd name="T13" fmla="*/ 67 h 155"/>
                <a:gd name="T14" fmla="*/ 67 w 155"/>
                <a:gd name="T15" fmla="*/ 147 h 155"/>
                <a:gd name="T16" fmla="*/ 147 w 155"/>
                <a:gd name="T17" fmla="*/ 88 h 155"/>
                <a:gd name="T18" fmla="*/ 89 w 155"/>
                <a:gd name="T19" fmla="*/ 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5" h="155">
                  <a:moveTo>
                    <a:pt x="66" y="149"/>
                  </a:moveTo>
                  <a:cubicBezTo>
                    <a:pt x="27" y="143"/>
                    <a:pt x="0" y="106"/>
                    <a:pt x="6" y="66"/>
                  </a:cubicBezTo>
                  <a:cubicBezTo>
                    <a:pt x="13" y="27"/>
                    <a:pt x="50" y="0"/>
                    <a:pt x="89" y="6"/>
                  </a:cubicBezTo>
                  <a:cubicBezTo>
                    <a:pt x="128" y="12"/>
                    <a:pt x="155" y="50"/>
                    <a:pt x="149" y="89"/>
                  </a:cubicBezTo>
                  <a:cubicBezTo>
                    <a:pt x="143" y="128"/>
                    <a:pt x="106" y="155"/>
                    <a:pt x="66" y="149"/>
                  </a:cubicBezTo>
                  <a:close/>
                  <a:moveTo>
                    <a:pt x="89" y="8"/>
                  </a:moveTo>
                  <a:cubicBezTo>
                    <a:pt x="50" y="2"/>
                    <a:pt x="15" y="28"/>
                    <a:pt x="8" y="67"/>
                  </a:cubicBezTo>
                  <a:cubicBezTo>
                    <a:pt x="2" y="105"/>
                    <a:pt x="29" y="141"/>
                    <a:pt x="67" y="147"/>
                  </a:cubicBezTo>
                  <a:cubicBezTo>
                    <a:pt x="105" y="153"/>
                    <a:pt x="141" y="127"/>
                    <a:pt x="147" y="88"/>
                  </a:cubicBezTo>
                  <a:cubicBezTo>
                    <a:pt x="153" y="50"/>
                    <a:pt x="127" y="14"/>
                    <a:pt x="89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84" name="Freeform 179">
              <a:extLst>
                <a:ext uri="{FF2B5EF4-FFF2-40B4-BE49-F238E27FC236}">
                  <a16:creationId xmlns:a16="http://schemas.microsoft.com/office/drawing/2014/main" id="{7BAF286D-7D13-46DF-8659-C890781ED745}"/>
                </a:ext>
              </a:extLst>
            </p:cNvPr>
            <p:cNvSpPr>
              <a:spLocks/>
            </p:cNvSpPr>
            <p:nvPr/>
          </p:nvSpPr>
          <p:spPr bwMode="auto">
            <a:xfrm>
              <a:off x="9072" y="4474"/>
              <a:ext cx="64" cy="64"/>
            </a:xfrm>
            <a:custGeom>
              <a:avLst/>
              <a:gdLst>
                <a:gd name="T0" fmla="*/ 54 w 56"/>
                <a:gd name="T1" fmla="*/ 32 h 56"/>
                <a:gd name="T2" fmla="*/ 24 w 56"/>
                <a:gd name="T3" fmla="*/ 54 h 56"/>
                <a:gd name="T4" fmla="*/ 2 w 56"/>
                <a:gd name="T5" fmla="*/ 24 h 56"/>
                <a:gd name="T6" fmla="*/ 32 w 56"/>
                <a:gd name="T7" fmla="*/ 2 h 56"/>
                <a:gd name="T8" fmla="*/ 54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4" y="32"/>
                  </a:moveTo>
                  <a:cubicBezTo>
                    <a:pt x="51" y="46"/>
                    <a:pt x="38" y="56"/>
                    <a:pt x="24" y="54"/>
                  </a:cubicBezTo>
                  <a:cubicBezTo>
                    <a:pt x="9" y="51"/>
                    <a:pt x="0" y="38"/>
                    <a:pt x="2" y="24"/>
                  </a:cubicBezTo>
                  <a:cubicBezTo>
                    <a:pt x="4" y="9"/>
                    <a:pt x="18" y="0"/>
                    <a:pt x="32" y="2"/>
                  </a:cubicBezTo>
                  <a:cubicBezTo>
                    <a:pt x="46" y="4"/>
                    <a:pt x="56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85" name="Freeform 180">
              <a:extLst>
                <a:ext uri="{FF2B5EF4-FFF2-40B4-BE49-F238E27FC236}">
                  <a16:creationId xmlns:a16="http://schemas.microsoft.com/office/drawing/2014/main" id="{7A9D3E2E-1192-4A2D-A824-1EED89D6D8C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55" y="4458"/>
              <a:ext cx="97" cy="96"/>
            </a:xfrm>
            <a:custGeom>
              <a:avLst/>
              <a:gdLst>
                <a:gd name="T0" fmla="*/ 36 w 84"/>
                <a:gd name="T1" fmla="*/ 80 h 84"/>
                <a:gd name="T2" fmla="*/ 3 w 84"/>
                <a:gd name="T3" fmla="*/ 36 h 84"/>
                <a:gd name="T4" fmla="*/ 48 w 84"/>
                <a:gd name="T5" fmla="*/ 3 h 84"/>
                <a:gd name="T6" fmla="*/ 80 w 84"/>
                <a:gd name="T7" fmla="*/ 48 h 84"/>
                <a:gd name="T8" fmla="*/ 36 w 84"/>
                <a:gd name="T9" fmla="*/ 80 h 84"/>
                <a:gd name="T10" fmla="*/ 48 w 84"/>
                <a:gd name="T11" fmla="*/ 5 h 84"/>
                <a:gd name="T12" fmla="*/ 5 w 84"/>
                <a:gd name="T13" fmla="*/ 36 h 84"/>
                <a:gd name="T14" fmla="*/ 36 w 84"/>
                <a:gd name="T15" fmla="*/ 79 h 84"/>
                <a:gd name="T16" fmla="*/ 79 w 84"/>
                <a:gd name="T17" fmla="*/ 48 h 84"/>
                <a:gd name="T18" fmla="*/ 48 w 84"/>
                <a:gd name="T19" fmla="*/ 5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4" h="84">
                  <a:moveTo>
                    <a:pt x="36" y="80"/>
                  </a:moveTo>
                  <a:cubicBezTo>
                    <a:pt x="14" y="77"/>
                    <a:pt x="0" y="57"/>
                    <a:pt x="3" y="36"/>
                  </a:cubicBezTo>
                  <a:cubicBezTo>
                    <a:pt x="7" y="14"/>
                    <a:pt x="27" y="0"/>
                    <a:pt x="48" y="3"/>
                  </a:cubicBezTo>
                  <a:cubicBezTo>
                    <a:pt x="69" y="7"/>
                    <a:pt x="84" y="27"/>
                    <a:pt x="80" y="48"/>
                  </a:cubicBezTo>
                  <a:cubicBezTo>
                    <a:pt x="77" y="69"/>
                    <a:pt x="57" y="84"/>
                    <a:pt x="36" y="80"/>
                  </a:cubicBezTo>
                  <a:close/>
                  <a:moveTo>
                    <a:pt x="48" y="5"/>
                  </a:moveTo>
                  <a:cubicBezTo>
                    <a:pt x="27" y="2"/>
                    <a:pt x="8" y="16"/>
                    <a:pt x="5" y="36"/>
                  </a:cubicBezTo>
                  <a:cubicBezTo>
                    <a:pt x="2" y="56"/>
                    <a:pt x="16" y="75"/>
                    <a:pt x="36" y="79"/>
                  </a:cubicBezTo>
                  <a:cubicBezTo>
                    <a:pt x="56" y="82"/>
                    <a:pt x="75" y="68"/>
                    <a:pt x="79" y="48"/>
                  </a:cubicBezTo>
                  <a:cubicBezTo>
                    <a:pt x="82" y="27"/>
                    <a:pt x="68" y="8"/>
                    <a:pt x="48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86" name="Freeform 181">
              <a:extLst>
                <a:ext uri="{FF2B5EF4-FFF2-40B4-BE49-F238E27FC236}">
                  <a16:creationId xmlns:a16="http://schemas.microsoft.com/office/drawing/2014/main" id="{0BD6236D-106D-4808-8258-28C1E5045CF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35" y="4437"/>
              <a:ext cx="138" cy="138"/>
            </a:xfrm>
            <a:custGeom>
              <a:avLst/>
              <a:gdLst>
                <a:gd name="T0" fmla="*/ 51 w 120"/>
                <a:gd name="T1" fmla="*/ 115 h 120"/>
                <a:gd name="T2" fmla="*/ 5 w 120"/>
                <a:gd name="T3" fmla="*/ 51 h 120"/>
                <a:gd name="T4" fmla="*/ 68 w 120"/>
                <a:gd name="T5" fmla="*/ 5 h 120"/>
                <a:gd name="T6" fmla="*/ 115 w 120"/>
                <a:gd name="T7" fmla="*/ 68 h 120"/>
                <a:gd name="T8" fmla="*/ 51 w 120"/>
                <a:gd name="T9" fmla="*/ 115 h 120"/>
                <a:gd name="T10" fmla="*/ 68 w 120"/>
                <a:gd name="T11" fmla="*/ 6 h 120"/>
                <a:gd name="T12" fmla="*/ 6 w 120"/>
                <a:gd name="T13" fmla="*/ 51 h 120"/>
                <a:gd name="T14" fmla="*/ 51 w 120"/>
                <a:gd name="T15" fmla="*/ 113 h 120"/>
                <a:gd name="T16" fmla="*/ 113 w 120"/>
                <a:gd name="T17" fmla="*/ 68 h 120"/>
                <a:gd name="T18" fmla="*/ 68 w 120"/>
                <a:gd name="T19" fmla="*/ 6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0" h="120">
                  <a:moveTo>
                    <a:pt x="51" y="115"/>
                  </a:moveTo>
                  <a:cubicBezTo>
                    <a:pt x="21" y="110"/>
                    <a:pt x="0" y="81"/>
                    <a:pt x="5" y="51"/>
                  </a:cubicBezTo>
                  <a:cubicBezTo>
                    <a:pt x="10" y="21"/>
                    <a:pt x="38" y="0"/>
                    <a:pt x="68" y="5"/>
                  </a:cubicBezTo>
                  <a:cubicBezTo>
                    <a:pt x="99" y="9"/>
                    <a:pt x="120" y="38"/>
                    <a:pt x="115" y="68"/>
                  </a:cubicBezTo>
                  <a:cubicBezTo>
                    <a:pt x="110" y="99"/>
                    <a:pt x="81" y="120"/>
                    <a:pt x="51" y="115"/>
                  </a:cubicBezTo>
                  <a:close/>
                  <a:moveTo>
                    <a:pt x="68" y="6"/>
                  </a:moveTo>
                  <a:cubicBezTo>
                    <a:pt x="39" y="2"/>
                    <a:pt x="11" y="22"/>
                    <a:pt x="6" y="51"/>
                  </a:cubicBezTo>
                  <a:cubicBezTo>
                    <a:pt x="2" y="81"/>
                    <a:pt x="22" y="108"/>
                    <a:pt x="51" y="113"/>
                  </a:cubicBezTo>
                  <a:cubicBezTo>
                    <a:pt x="81" y="118"/>
                    <a:pt x="108" y="98"/>
                    <a:pt x="113" y="68"/>
                  </a:cubicBezTo>
                  <a:cubicBezTo>
                    <a:pt x="118" y="39"/>
                    <a:pt x="98" y="11"/>
                    <a:pt x="68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</p:grpSp>
      <p:grpSp>
        <p:nvGrpSpPr>
          <p:cNvPr id="187" name="Group 4">
            <a:extLst>
              <a:ext uri="{FF2B5EF4-FFF2-40B4-BE49-F238E27FC236}">
                <a16:creationId xmlns:a16="http://schemas.microsoft.com/office/drawing/2014/main" id="{C58F9434-995E-4320-8332-F13793F993D8}"/>
              </a:ext>
            </a:extLst>
          </p:cNvPr>
          <p:cNvGrpSpPr>
            <a:grpSpLocks noChangeAspect="1"/>
          </p:cNvGrpSpPr>
          <p:nvPr/>
        </p:nvGrpSpPr>
        <p:grpSpPr bwMode="auto">
          <a:xfrm rot="1979636">
            <a:off x="-3198227" y="4920544"/>
            <a:ext cx="7980362" cy="4732338"/>
            <a:chOff x="4539" y="2829"/>
            <a:chExt cx="5027" cy="2981"/>
          </a:xfrm>
          <a:solidFill>
            <a:schemeClr val="bg1">
              <a:alpha val="50000"/>
            </a:schemeClr>
          </a:solidFill>
        </p:grpSpPr>
        <p:sp>
          <p:nvSpPr>
            <p:cNvPr id="188" name="Freeform 5">
              <a:extLst>
                <a:ext uri="{FF2B5EF4-FFF2-40B4-BE49-F238E27FC236}">
                  <a16:creationId xmlns:a16="http://schemas.microsoft.com/office/drawing/2014/main" id="{21748855-36DD-4196-95FD-75C67B25733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795" y="4447"/>
              <a:ext cx="417" cy="346"/>
            </a:xfrm>
            <a:custGeom>
              <a:avLst/>
              <a:gdLst>
                <a:gd name="T0" fmla="*/ 417 w 417"/>
                <a:gd name="T1" fmla="*/ 132 h 346"/>
                <a:gd name="T2" fmla="*/ 256 w 417"/>
                <a:gd name="T3" fmla="*/ 346 h 346"/>
                <a:gd name="T4" fmla="*/ 254 w 417"/>
                <a:gd name="T5" fmla="*/ 344 h 346"/>
                <a:gd name="T6" fmla="*/ 0 w 417"/>
                <a:gd name="T7" fmla="*/ 0 h 346"/>
                <a:gd name="T8" fmla="*/ 417 w 417"/>
                <a:gd name="T9" fmla="*/ 132 h 346"/>
                <a:gd name="T10" fmla="*/ 256 w 417"/>
                <a:gd name="T11" fmla="*/ 339 h 346"/>
                <a:gd name="T12" fmla="*/ 411 w 417"/>
                <a:gd name="T13" fmla="*/ 134 h 346"/>
                <a:gd name="T14" fmla="*/ 11 w 417"/>
                <a:gd name="T15" fmla="*/ 7 h 346"/>
                <a:gd name="T16" fmla="*/ 256 w 417"/>
                <a:gd name="T17" fmla="*/ 339 h 3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17" h="346">
                  <a:moveTo>
                    <a:pt x="417" y="132"/>
                  </a:moveTo>
                  <a:lnTo>
                    <a:pt x="256" y="346"/>
                  </a:lnTo>
                  <a:lnTo>
                    <a:pt x="254" y="344"/>
                  </a:lnTo>
                  <a:lnTo>
                    <a:pt x="0" y="0"/>
                  </a:lnTo>
                  <a:lnTo>
                    <a:pt x="417" y="132"/>
                  </a:lnTo>
                  <a:close/>
                  <a:moveTo>
                    <a:pt x="256" y="339"/>
                  </a:moveTo>
                  <a:lnTo>
                    <a:pt x="411" y="134"/>
                  </a:lnTo>
                  <a:lnTo>
                    <a:pt x="11" y="7"/>
                  </a:lnTo>
                  <a:lnTo>
                    <a:pt x="256" y="33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89" name="Freeform 6">
              <a:extLst>
                <a:ext uri="{FF2B5EF4-FFF2-40B4-BE49-F238E27FC236}">
                  <a16:creationId xmlns:a16="http://schemas.microsoft.com/office/drawing/2014/main" id="{B0917A0D-FF5F-48F7-856B-D49044CEFE1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17" y="4448"/>
              <a:ext cx="737" cy="468"/>
            </a:xfrm>
            <a:custGeom>
              <a:avLst/>
              <a:gdLst>
                <a:gd name="T0" fmla="*/ 484 w 737"/>
                <a:gd name="T1" fmla="*/ 0 h 468"/>
                <a:gd name="T2" fmla="*/ 737 w 737"/>
                <a:gd name="T3" fmla="*/ 343 h 468"/>
                <a:gd name="T4" fmla="*/ 734 w 737"/>
                <a:gd name="T5" fmla="*/ 343 h 468"/>
                <a:gd name="T6" fmla="*/ 0 w 737"/>
                <a:gd name="T7" fmla="*/ 468 h 468"/>
                <a:gd name="T8" fmla="*/ 4 w 737"/>
                <a:gd name="T9" fmla="*/ 465 h 468"/>
                <a:gd name="T10" fmla="*/ 484 w 737"/>
                <a:gd name="T11" fmla="*/ 0 h 468"/>
                <a:gd name="T12" fmla="*/ 731 w 737"/>
                <a:gd name="T13" fmla="*/ 340 h 468"/>
                <a:gd name="T14" fmla="*/ 483 w 737"/>
                <a:gd name="T15" fmla="*/ 5 h 468"/>
                <a:gd name="T16" fmla="*/ 10 w 737"/>
                <a:gd name="T17" fmla="*/ 462 h 468"/>
                <a:gd name="T18" fmla="*/ 731 w 737"/>
                <a:gd name="T19" fmla="*/ 340 h 4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37" h="468">
                  <a:moveTo>
                    <a:pt x="484" y="0"/>
                  </a:moveTo>
                  <a:lnTo>
                    <a:pt x="737" y="343"/>
                  </a:lnTo>
                  <a:lnTo>
                    <a:pt x="734" y="343"/>
                  </a:lnTo>
                  <a:lnTo>
                    <a:pt x="0" y="468"/>
                  </a:lnTo>
                  <a:lnTo>
                    <a:pt x="4" y="465"/>
                  </a:lnTo>
                  <a:lnTo>
                    <a:pt x="484" y="0"/>
                  </a:lnTo>
                  <a:close/>
                  <a:moveTo>
                    <a:pt x="731" y="340"/>
                  </a:moveTo>
                  <a:lnTo>
                    <a:pt x="483" y="5"/>
                  </a:lnTo>
                  <a:lnTo>
                    <a:pt x="10" y="462"/>
                  </a:lnTo>
                  <a:lnTo>
                    <a:pt x="731" y="34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90" name="Freeform 7">
              <a:extLst>
                <a:ext uri="{FF2B5EF4-FFF2-40B4-BE49-F238E27FC236}">
                  <a16:creationId xmlns:a16="http://schemas.microsoft.com/office/drawing/2014/main" id="{31BE6FCE-9D74-4762-98FF-9E8BF1C3EBE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18" y="4787"/>
              <a:ext cx="1069" cy="863"/>
            </a:xfrm>
            <a:custGeom>
              <a:avLst/>
              <a:gdLst>
                <a:gd name="T0" fmla="*/ 734 w 1069"/>
                <a:gd name="T1" fmla="*/ 0 h 863"/>
                <a:gd name="T2" fmla="*/ 734 w 1069"/>
                <a:gd name="T3" fmla="*/ 1 h 863"/>
                <a:gd name="T4" fmla="*/ 1069 w 1069"/>
                <a:gd name="T5" fmla="*/ 863 h 863"/>
                <a:gd name="T6" fmla="*/ 0 w 1069"/>
                <a:gd name="T7" fmla="*/ 126 h 863"/>
                <a:gd name="T8" fmla="*/ 734 w 1069"/>
                <a:gd name="T9" fmla="*/ 0 h 863"/>
                <a:gd name="T10" fmla="*/ 1061 w 1069"/>
                <a:gd name="T11" fmla="*/ 854 h 863"/>
                <a:gd name="T12" fmla="*/ 732 w 1069"/>
                <a:gd name="T13" fmla="*/ 5 h 863"/>
                <a:gd name="T14" fmla="*/ 9 w 1069"/>
                <a:gd name="T15" fmla="*/ 128 h 863"/>
                <a:gd name="T16" fmla="*/ 1061 w 1069"/>
                <a:gd name="T17" fmla="*/ 854 h 8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69" h="863">
                  <a:moveTo>
                    <a:pt x="734" y="0"/>
                  </a:moveTo>
                  <a:lnTo>
                    <a:pt x="734" y="1"/>
                  </a:lnTo>
                  <a:lnTo>
                    <a:pt x="1069" y="863"/>
                  </a:lnTo>
                  <a:lnTo>
                    <a:pt x="0" y="126"/>
                  </a:lnTo>
                  <a:lnTo>
                    <a:pt x="734" y="0"/>
                  </a:lnTo>
                  <a:close/>
                  <a:moveTo>
                    <a:pt x="1061" y="854"/>
                  </a:moveTo>
                  <a:lnTo>
                    <a:pt x="732" y="5"/>
                  </a:lnTo>
                  <a:lnTo>
                    <a:pt x="9" y="128"/>
                  </a:lnTo>
                  <a:lnTo>
                    <a:pt x="1061" y="85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91" name="Freeform 8">
              <a:extLst>
                <a:ext uri="{FF2B5EF4-FFF2-40B4-BE49-F238E27FC236}">
                  <a16:creationId xmlns:a16="http://schemas.microsoft.com/office/drawing/2014/main" id="{87512034-42EF-456E-9F06-F4EEF34BCCF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633" y="4428"/>
              <a:ext cx="694" cy="488"/>
            </a:xfrm>
            <a:custGeom>
              <a:avLst/>
              <a:gdLst>
                <a:gd name="T0" fmla="*/ 234 w 694"/>
                <a:gd name="T1" fmla="*/ 0 h 488"/>
                <a:gd name="T2" fmla="*/ 235 w 694"/>
                <a:gd name="T3" fmla="*/ 1 h 488"/>
                <a:gd name="T4" fmla="*/ 694 w 694"/>
                <a:gd name="T5" fmla="*/ 488 h 488"/>
                <a:gd name="T6" fmla="*/ 0 w 694"/>
                <a:gd name="T7" fmla="*/ 380 h 488"/>
                <a:gd name="T8" fmla="*/ 1 w 694"/>
                <a:gd name="T9" fmla="*/ 378 h 488"/>
                <a:gd name="T10" fmla="*/ 234 w 694"/>
                <a:gd name="T11" fmla="*/ 0 h 488"/>
                <a:gd name="T12" fmla="*/ 685 w 694"/>
                <a:gd name="T13" fmla="*/ 484 h 488"/>
                <a:gd name="T14" fmla="*/ 234 w 694"/>
                <a:gd name="T15" fmla="*/ 5 h 488"/>
                <a:gd name="T16" fmla="*/ 6 w 694"/>
                <a:gd name="T17" fmla="*/ 378 h 488"/>
                <a:gd name="T18" fmla="*/ 685 w 694"/>
                <a:gd name="T19" fmla="*/ 484 h 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94" h="488">
                  <a:moveTo>
                    <a:pt x="234" y="0"/>
                  </a:moveTo>
                  <a:lnTo>
                    <a:pt x="235" y="1"/>
                  </a:lnTo>
                  <a:lnTo>
                    <a:pt x="694" y="488"/>
                  </a:lnTo>
                  <a:lnTo>
                    <a:pt x="0" y="380"/>
                  </a:lnTo>
                  <a:lnTo>
                    <a:pt x="1" y="378"/>
                  </a:lnTo>
                  <a:lnTo>
                    <a:pt x="234" y="0"/>
                  </a:lnTo>
                  <a:close/>
                  <a:moveTo>
                    <a:pt x="685" y="484"/>
                  </a:moveTo>
                  <a:lnTo>
                    <a:pt x="234" y="5"/>
                  </a:lnTo>
                  <a:lnTo>
                    <a:pt x="6" y="378"/>
                  </a:lnTo>
                  <a:lnTo>
                    <a:pt x="685" y="48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92" name="Freeform 9">
              <a:extLst>
                <a:ext uri="{FF2B5EF4-FFF2-40B4-BE49-F238E27FC236}">
                  <a16:creationId xmlns:a16="http://schemas.microsoft.com/office/drawing/2014/main" id="{43D2AA98-CD3C-4924-A568-C70A840226D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862" y="4429"/>
              <a:ext cx="943" cy="487"/>
            </a:xfrm>
            <a:custGeom>
              <a:avLst/>
              <a:gdLst>
                <a:gd name="T0" fmla="*/ 943 w 943"/>
                <a:gd name="T1" fmla="*/ 21 h 487"/>
                <a:gd name="T2" fmla="*/ 461 w 943"/>
                <a:gd name="T3" fmla="*/ 487 h 487"/>
                <a:gd name="T4" fmla="*/ 459 w 943"/>
                <a:gd name="T5" fmla="*/ 486 h 487"/>
                <a:gd name="T6" fmla="*/ 0 w 943"/>
                <a:gd name="T7" fmla="*/ 0 h 487"/>
                <a:gd name="T8" fmla="*/ 943 w 943"/>
                <a:gd name="T9" fmla="*/ 21 h 487"/>
                <a:gd name="T10" fmla="*/ 461 w 943"/>
                <a:gd name="T11" fmla="*/ 483 h 487"/>
                <a:gd name="T12" fmla="*/ 934 w 943"/>
                <a:gd name="T13" fmla="*/ 24 h 487"/>
                <a:gd name="T14" fmla="*/ 8 w 943"/>
                <a:gd name="T15" fmla="*/ 3 h 487"/>
                <a:gd name="T16" fmla="*/ 461 w 943"/>
                <a:gd name="T17" fmla="*/ 483 h 4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43" h="487">
                  <a:moveTo>
                    <a:pt x="943" y="21"/>
                  </a:moveTo>
                  <a:lnTo>
                    <a:pt x="461" y="487"/>
                  </a:lnTo>
                  <a:lnTo>
                    <a:pt x="459" y="486"/>
                  </a:lnTo>
                  <a:lnTo>
                    <a:pt x="0" y="0"/>
                  </a:lnTo>
                  <a:lnTo>
                    <a:pt x="943" y="21"/>
                  </a:lnTo>
                  <a:close/>
                  <a:moveTo>
                    <a:pt x="461" y="483"/>
                  </a:moveTo>
                  <a:lnTo>
                    <a:pt x="934" y="24"/>
                  </a:lnTo>
                  <a:lnTo>
                    <a:pt x="8" y="3"/>
                  </a:lnTo>
                  <a:lnTo>
                    <a:pt x="461" y="48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93" name="Freeform 10">
              <a:extLst>
                <a:ext uri="{FF2B5EF4-FFF2-40B4-BE49-F238E27FC236}">
                  <a16:creationId xmlns:a16="http://schemas.microsoft.com/office/drawing/2014/main" id="{EF6B45C2-47EA-4283-B9AD-682F95D2C8D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865" y="3998"/>
              <a:ext cx="943" cy="455"/>
            </a:xfrm>
            <a:custGeom>
              <a:avLst/>
              <a:gdLst>
                <a:gd name="T0" fmla="*/ 78 w 943"/>
                <a:gd name="T1" fmla="*/ 0 h 455"/>
                <a:gd name="T2" fmla="*/ 943 w 943"/>
                <a:gd name="T3" fmla="*/ 455 h 455"/>
                <a:gd name="T4" fmla="*/ 0 w 943"/>
                <a:gd name="T5" fmla="*/ 434 h 455"/>
                <a:gd name="T6" fmla="*/ 78 w 943"/>
                <a:gd name="T7" fmla="*/ 0 h 455"/>
                <a:gd name="T8" fmla="*/ 928 w 943"/>
                <a:gd name="T9" fmla="*/ 450 h 455"/>
                <a:gd name="T10" fmla="*/ 80 w 943"/>
                <a:gd name="T11" fmla="*/ 5 h 455"/>
                <a:gd name="T12" fmla="*/ 4 w 943"/>
                <a:gd name="T13" fmla="*/ 431 h 455"/>
                <a:gd name="T14" fmla="*/ 928 w 943"/>
                <a:gd name="T15" fmla="*/ 450 h 4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43" h="455">
                  <a:moveTo>
                    <a:pt x="78" y="0"/>
                  </a:moveTo>
                  <a:lnTo>
                    <a:pt x="943" y="455"/>
                  </a:lnTo>
                  <a:lnTo>
                    <a:pt x="0" y="434"/>
                  </a:lnTo>
                  <a:lnTo>
                    <a:pt x="78" y="0"/>
                  </a:lnTo>
                  <a:close/>
                  <a:moveTo>
                    <a:pt x="928" y="450"/>
                  </a:moveTo>
                  <a:lnTo>
                    <a:pt x="80" y="5"/>
                  </a:lnTo>
                  <a:lnTo>
                    <a:pt x="4" y="431"/>
                  </a:lnTo>
                  <a:lnTo>
                    <a:pt x="928" y="45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94" name="Freeform 11">
              <a:extLst>
                <a:ext uri="{FF2B5EF4-FFF2-40B4-BE49-F238E27FC236}">
                  <a16:creationId xmlns:a16="http://schemas.microsoft.com/office/drawing/2014/main" id="{F25CA6DF-9960-43AC-A6B6-920EBAE64A3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40" y="3717"/>
              <a:ext cx="863" cy="737"/>
            </a:xfrm>
            <a:custGeom>
              <a:avLst/>
              <a:gdLst>
                <a:gd name="T0" fmla="*/ 701 w 863"/>
                <a:gd name="T1" fmla="*/ 0 h 737"/>
                <a:gd name="T2" fmla="*/ 863 w 863"/>
                <a:gd name="T3" fmla="*/ 737 h 737"/>
                <a:gd name="T4" fmla="*/ 0 w 863"/>
                <a:gd name="T5" fmla="*/ 283 h 737"/>
                <a:gd name="T6" fmla="*/ 3 w 863"/>
                <a:gd name="T7" fmla="*/ 281 h 737"/>
                <a:gd name="T8" fmla="*/ 701 w 863"/>
                <a:gd name="T9" fmla="*/ 0 h 737"/>
                <a:gd name="T10" fmla="*/ 858 w 863"/>
                <a:gd name="T11" fmla="*/ 730 h 737"/>
                <a:gd name="T12" fmla="*/ 698 w 863"/>
                <a:gd name="T13" fmla="*/ 4 h 737"/>
                <a:gd name="T14" fmla="*/ 9 w 863"/>
                <a:gd name="T15" fmla="*/ 283 h 737"/>
                <a:gd name="T16" fmla="*/ 858 w 863"/>
                <a:gd name="T17" fmla="*/ 730 h 7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63" h="737">
                  <a:moveTo>
                    <a:pt x="701" y="0"/>
                  </a:moveTo>
                  <a:lnTo>
                    <a:pt x="863" y="737"/>
                  </a:lnTo>
                  <a:lnTo>
                    <a:pt x="0" y="283"/>
                  </a:lnTo>
                  <a:lnTo>
                    <a:pt x="3" y="281"/>
                  </a:lnTo>
                  <a:lnTo>
                    <a:pt x="701" y="0"/>
                  </a:lnTo>
                  <a:close/>
                  <a:moveTo>
                    <a:pt x="858" y="730"/>
                  </a:moveTo>
                  <a:lnTo>
                    <a:pt x="698" y="4"/>
                  </a:lnTo>
                  <a:lnTo>
                    <a:pt x="9" y="283"/>
                  </a:lnTo>
                  <a:lnTo>
                    <a:pt x="858" y="73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95" name="Freeform 12">
              <a:extLst>
                <a:ext uri="{FF2B5EF4-FFF2-40B4-BE49-F238E27FC236}">
                  <a16:creationId xmlns:a16="http://schemas.microsoft.com/office/drawing/2014/main" id="{2A5F3732-0F7A-4331-B10A-39FB35D8FAE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583" y="3717"/>
              <a:ext cx="1066" cy="286"/>
            </a:xfrm>
            <a:custGeom>
              <a:avLst/>
              <a:gdLst>
                <a:gd name="T0" fmla="*/ 1066 w 1066"/>
                <a:gd name="T1" fmla="*/ 0 h 286"/>
                <a:gd name="T2" fmla="*/ 361 w 1066"/>
                <a:gd name="T3" fmla="*/ 286 h 286"/>
                <a:gd name="T4" fmla="*/ 360 w 1066"/>
                <a:gd name="T5" fmla="*/ 284 h 286"/>
                <a:gd name="T6" fmla="*/ 0 w 1066"/>
                <a:gd name="T7" fmla="*/ 8 h 286"/>
                <a:gd name="T8" fmla="*/ 5 w 1066"/>
                <a:gd name="T9" fmla="*/ 8 h 286"/>
                <a:gd name="T10" fmla="*/ 1066 w 1066"/>
                <a:gd name="T11" fmla="*/ 0 h 286"/>
                <a:gd name="T12" fmla="*/ 361 w 1066"/>
                <a:gd name="T13" fmla="*/ 281 h 286"/>
                <a:gd name="T14" fmla="*/ 1047 w 1066"/>
                <a:gd name="T15" fmla="*/ 4 h 286"/>
                <a:gd name="T16" fmla="*/ 11 w 1066"/>
                <a:gd name="T17" fmla="*/ 11 h 286"/>
                <a:gd name="T18" fmla="*/ 361 w 1066"/>
                <a:gd name="T19" fmla="*/ 281 h 2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66" h="286">
                  <a:moveTo>
                    <a:pt x="1066" y="0"/>
                  </a:moveTo>
                  <a:lnTo>
                    <a:pt x="361" y="286"/>
                  </a:lnTo>
                  <a:lnTo>
                    <a:pt x="360" y="284"/>
                  </a:lnTo>
                  <a:lnTo>
                    <a:pt x="0" y="8"/>
                  </a:lnTo>
                  <a:lnTo>
                    <a:pt x="5" y="8"/>
                  </a:lnTo>
                  <a:lnTo>
                    <a:pt x="1066" y="0"/>
                  </a:lnTo>
                  <a:close/>
                  <a:moveTo>
                    <a:pt x="361" y="281"/>
                  </a:moveTo>
                  <a:lnTo>
                    <a:pt x="1047" y="4"/>
                  </a:lnTo>
                  <a:lnTo>
                    <a:pt x="11" y="11"/>
                  </a:lnTo>
                  <a:lnTo>
                    <a:pt x="361" y="28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96" name="Freeform 13">
              <a:extLst>
                <a:ext uri="{FF2B5EF4-FFF2-40B4-BE49-F238E27FC236}">
                  <a16:creationId xmlns:a16="http://schemas.microsoft.com/office/drawing/2014/main" id="{B7F28ED8-4A85-45A8-83E8-8205CDF5CD0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625" y="4803"/>
              <a:ext cx="1758" cy="844"/>
            </a:xfrm>
            <a:custGeom>
              <a:avLst/>
              <a:gdLst>
                <a:gd name="T0" fmla="*/ 698 w 1758"/>
                <a:gd name="T1" fmla="*/ 109 h 844"/>
                <a:gd name="T2" fmla="*/ 699 w 1758"/>
                <a:gd name="T3" fmla="*/ 110 h 844"/>
                <a:gd name="T4" fmla="*/ 1758 w 1758"/>
                <a:gd name="T5" fmla="*/ 841 h 844"/>
                <a:gd name="T6" fmla="*/ 1757 w 1758"/>
                <a:gd name="T7" fmla="*/ 844 h 844"/>
                <a:gd name="T8" fmla="*/ 0 w 1758"/>
                <a:gd name="T9" fmla="*/ 0 h 844"/>
                <a:gd name="T10" fmla="*/ 698 w 1758"/>
                <a:gd name="T11" fmla="*/ 109 h 844"/>
                <a:gd name="T12" fmla="*/ 1738 w 1758"/>
                <a:gd name="T13" fmla="*/ 831 h 844"/>
                <a:gd name="T14" fmla="*/ 696 w 1758"/>
                <a:gd name="T15" fmla="*/ 112 h 844"/>
                <a:gd name="T16" fmla="*/ 23 w 1758"/>
                <a:gd name="T17" fmla="*/ 7 h 844"/>
                <a:gd name="T18" fmla="*/ 1738 w 1758"/>
                <a:gd name="T19" fmla="*/ 831 h 8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58" h="844">
                  <a:moveTo>
                    <a:pt x="698" y="109"/>
                  </a:moveTo>
                  <a:lnTo>
                    <a:pt x="699" y="110"/>
                  </a:lnTo>
                  <a:lnTo>
                    <a:pt x="1758" y="841"/>
                  </a:lnTo>
                  <a:lnTo>
                    <a:pt x="1757" y="844"/>
                  </a:lnTo>
                  <a:lnTo>
                    <a:pt x="0" y="0"/>
                  </a:lnTo>
                  <a:lnTo>
                    <a:pt x="698" y="109"/>
                  </a:lnTo>
                  <a:close/>
                  <a:moveTo>
                    <a:pt x="1738" y="831"/>
                  </a:moveTo>
                  <a:lnTo>
                    <a:pt x="696" y="112"/>
                  </a:lnTo>
                  <a:lnTo>
                    <a:pt x="23" y="7"/>
                  </a:lnTo>
                  <a:lnTo>
                    <a:pt x="1738" y="83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97" name="Freeform 14">
              <a:extLst>
                <a:ext uri="{FF2B5EF4-FFF2-40B4-BE49-F238E27FC236}">
                  <a16:creationId xmlns:a16="http://schemas.microsoft.com/office/drawing/2014/main" id="{A82749B0-DFC7-49C7-88E0-2CBB4D86E79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624" y="4799"/>
              <a:ext cx="1759" cy="848"/>
            </a:xfrm>
            <a:custGeom>
              <a:avLst/>
              <a:gdLst>
                <a:gd name="T0" fmla="*/ 1759 w 1759"/>
                <a:gd name="T1" fmla="*/ 845 h 848"/>
                <a:gd name="T2" fmla="*/ 1758 w 1759"/>
                <a:gd name="T3" fmla="*/ 848 h 848"/>
                <a:gd name="T4" fmla="*/ 347 w 1759"/>
                <a:gd name="T5" fmla="*/ 291 h 848"/>
                <a:gd name="T6" fmla="*/ 347 w 1759"/>
                <a:gd name="T7" fmla="*/ 291 h 848"/>
                <a:gd name="T8" fmla="*/ 0 w 1759"/>
                <a:gd name="T9" fmla="*/ 0 h 848"/>
                <a:gd name="T10" fmla="*/ 1759 w 1759"/>
                <a:gd name="T11" fmla="*/ 845 h 848"/>
                <a:gd name="T12" fmla="*/ 349 w 1759"/>
                <a:gd name="T13" fmla="*/ 288 h 848"/>
                <a:gd name="T14" fmla="*/ 1713 w 1759"/>
                <a:gd name="T15" fmla="*/ 827 h 848"/>
                <a:gd name="T16" fmla="*/ 24 w 1759"/>
                <a:gd name="T17" fmla="*/ 16 h 848"/>
                <a:gd name="T18" fmla="*/ 349 w 1759"/>
                <a:gd name="T19" fmla="*/ 288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59" h="848">
                  <a:moveTo>
                    <a:pt x="1759" y="845"/>
                  </a:moveTo>
                  <a:lnTo>
                    <a:pt x="1758" y="848"/>
                  </a:lnTo>
                  <a:lnTo>
                    <a:pt x="347" y="291"/>
                  </a:lnTo>
                  <a:lnTo>
                    <a:pt x="347" y="291"/>
                  </a:lnTo>
                  <a:lnTo>
                    <a:pt x="0" y="0"/>
                  </a:lnTo>
                  <a:lnTo>
                    <a:pt x="1759" y="845"/>
                  </a:lnTo>
                  <a:close/>
                  <a:moveTo>
                    <a:pt x="349" y="288"/>
                  </a:moveTo>
                  <a:lnTo>
                    <a:pt x="1713" y="827"/>
                  </a:lnTo>
                  <a:lnTo>
                    <a:pt x="24" y="16"/>
                  </a:lnTo>
                  <a:lnTo>
                    <a:pt x="349" y="28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98" name="Freeform 15">
              <a:extLst>
                <a:ext uri="{FF2B5EF4-FFF2-40B4-BE49-F238E27FC236}">
                  <a16:creationId xmlns:a16="http://schemas.microsoft.com/office/drawing/2014/main" id="{38B60CF6-CD6D-415A-B777-BBA7F0F452F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628" y="4801"/>
              <a:ext cx="16" cy="12"/>
            </a:xfrm>
            <a:custGeom>
              <a:avLst/>
              <a:gdLst>
                <a:gd name="T0" fmla="*/ 16 w 16"/>
                <a:gd name="T1" fmla="*/ 12 h 12"/>
                <a:gd name="T2" fmla="*/ 16 w 16"/>
                <a:gd name="T3" fmla="*/ 12 h 12"/>
                <a:gd name="T4" fmla="*/ 0 w 16"/>
                <a:gd name="T5" fmla="*/ 0 h 12"/>
                <a:gd name="T6" fmla="*/ 0 w 16"/>
                <a:gd name="T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12">
                  <a:moveTo>
                    <a:pt x="16" y="12"/>
                  </a:moveTo>
                  <a:lnTo>
                    <a:pt x="16" y="12"/>
                  </a:lnTo>
                  <a:close/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99" name="Freeform 16">
              <a:extLst>
                <a:ext uri="{FF2B5EF4-FFF2-40B4-BE49-F238E27FC236}">
                  <a16:creationId xmlns:a16="http://schemas.microsoft.com/office/drawing/2014/main" id="{E2D2C221-B19D-4191-A2FB-D6ECF83FBED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628" y="4801"/>
              <a:ext cx="16" cy="12"/>
            </a:xfrm>
            <a:custGeom>
              <a:avLst/>
              <a:gdLst>
                <a:gd name="T0" fmla="*/ 16 w 16"/>
                <a:gd name="T1" fmla="*/ 12 h 12"/>
                <a:gd name="T2" fmla="*/ 16 w 16"/>
                <a:gd name="T3" fmla="*/ 12 h 12"/>
                <a:gd name="T4" fmla="*/ 0 w 16"/>
                <a:gd name="T5" fmla="*/ 0 h 12"/>
                <a:gd name="T6" fmla="*/ 0 w 16"/>
                <a:gd name="T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12">
                  <a:moveTo>
                    <a:pt x="16" y="12"/>
                  </a:moveTo>
                  <a:lnTo>
                    <a:pt x="16" y="12"/>
                  </a:lnTo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200" name="Freeform 17">
              <a:extLst>
                <a:ext uri="{FF2B5EF4-FFF2-40B4-BE49-F238E27FC236}">
                  <a16:creationId xmlns:a16="http://schemas.microsoft.com/office/drawing/2014/main" id="{6DB02889-3415-42B5-AB5D-2EC14F67B71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048" y="4577"/>
              <a:ext cx="784" cy="489"/>
            </a:xfrm>
            <a:custGeom>
              <a:avLst/>
              <a:gdLst>
                <a:gd name="T0" fmla="*/ 160 w 784"/>
                <a:gd name="T1" fmla="*/ 0 h 489"/>
                <a:gd name="T2" fmla="*/ 162 w 784"/>
                <a:gd name="T3" fmla="*/ 0 h 489"/>
                <a:gd name="T4" fmla="*/ 784 w 784"/>
                <a:gd name="T5" fmla="*/ 489 h 489"/>
                <a:gd name="T6" fmla="*/ 0 w 784"/>
                <a:gd name="T7" fmla="*/ 214 h 489"/>
                <a:gd name="T8" fmla="*/ 160 w 784"/>
                <a:gd name="T9" fmla="*/ 0 h 489"/>
                <a:gd name="T10" fmla="*/ 766 w 784"/>
                <a:gd name="T11" fmla="*/ 479 h 489"/>
                <a:gd name="T12" fmla="*/ 161 w 784"/>
                <a:gd name="T13" fmla="*/ 5 h 489"/>
                <a:gd name="T14" fmla="*/ 6 w 784"/>
                <a:gd name="T15" fmla="*/ 211 h 489"/>
                <a:gd name="T16" fmla="*/ 766 w 784"/>
                <a:gd name="T17" fmla="*/ 479 h 4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84" h="489">
                  <a:moveTo>
                    <a:pt x="160" y="0"/>
                  </a:moveTo>
                  <a:lnTo>
                    <a:pt x="162" y="0"/>
                  </a:lnTo>
                  <a:lnTo>
                    <a:pt x="784" y="489"/>
                  </a:lnTo>
                  <a:lnTo>
                    <a:pt x="0" y="214"/>
                  </a:lnTo>
                  <a:lnTo>
                    <a:pt x="160" y="0"/>
                  </a:lnTo>
                  <a:close/>
                  <a:moveTo>
                    <a:pt x="766" y="479"/>
                  </a:moveTo>
                  <a:lnTo>
                    <a:pt x="161" y="5"/>
                  </a:lnTo>
                  <a:lnTo>
                    <a:pt x="6" y="211"/>
                  </a:lnTo>
                  <a:lnTo>
                    <a:pt x="766" y="47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201" name="Freeform 18">
              <a:extLst>
                <a:ext uri="{FF2B5EF4-FFF2-40B4-BE49-F238E27FC236}">
                  <a16:creationId xmlns:a16="http://schemas.microsoft.com/office/drawing/2014/main" id="{FA847962-9AA6-48E8-B5F0-B2F77E52D02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202" y="4576"/>
              <a:ext cx="1045" cy="487"/>
            </a:xfrm>
            <a:custGeom>
              <a:avLst/>
              <a:gdLst>
                <a:gd name="T0" fmla="*/ 1045 w 1045"/>
                <a:gd name="T1" fmla="*/ 139 h 487"/>
                <a:gd name="T2" fmla="*/ 621 w 1045"/>
                <a:gd name="T3" fmla="*/ 487 h 487"/>
                <a:gd name="T4" fmla="*/ 620 w 1045"/>
                <a:gd name="T5" fmla="*/ 485 h 487"/>
                <a:gd name="T6" fmla="*/ 0 w 1045"/>
                <a:gd name="T7" fmla="*/ 0 h 487"/>
                <a:gd name="T8" fmla="*/ 7 w 1045"/>
                <a:gd name="T9" fmla="*/ 1 h 487"/>
                <a:gd name="T10" fmla="*/ 1045 w 1045"/>
                <a:gd name="T11" fmla="*/ 139 h 487"/>
                <a:gd name="T12" fmla="*/ 621 w 1045"/>
                <a:gd name="T13" fmla="*/ 482 h 487"/>
                <a:gd name="T14" fmla="*/ 1036 w 1045"/>
                <a:gd name="T15" fmla="*/ 142 h 487"/>
                <a:gd name="T16" fmla="*/ 13 w 1045"/>
                <a:gd name="T17" fmla="*/ 6 h 487"/>
                <a:gd name="T18" fmla="*/ 621 w 1045"/>
                <a:gd name="T19" fmla="*/ 482 h 4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45" h="487">
                  <a:moveTo>
                    <a:pt x="1045" y="139"/>
                  </a:moveTo>
                  <a:lnTo>
                    <a:pt x="621" y="487"/>
                  </a:lnTo>
                  <a:lnTo>
                    <a:pt x="620" y="485"/>
                  </a:lnTo>
                  <a:lnTo>
                    <a:pt x="0" y="0"/>
                  </a:lnTo>
                  <a:lnTo>
                    <a:pt x="7" y="1"/>
                  </a:lnTo>
                  <a:lnTo>
                    <a:pt x="1045" y="139"/>
                  </a:lnTo>
                  <a:close/>
                  <a:moveTo>
                    <a:pt x="621" y="482"/>
                  </a:moveTo>
                  <a:lnTo>
                    <a:pt x="1036" y="142"/>
                  </a:lnTo>
                  <a:lnTo>
                    <a:pt x="13" y="6"/>
                  </a:lnTo>
                  <a:lnTo>
                    <a:pt x="621" y="48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202" name="Freeform 19">
              <a:extLst>
                <a:ext uri="{FF2B5EF4-FFF2-40B4-BE49-F238E27FC236}">
                  <a16:creationId xmlns:a16="http://schemas.microsoft.com/office/drawing/2014/main" id="{DE2F0F46-585D-497B-A31E-93F09BCA626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207" y="4104"/>
              <a:ext cx="1044" cy="615"/>
            </a:xfrm>
            <a:custGeom>
              <a:avLst/>
              <a:gdLst>
                <a:gd name="T0" fmla="*/ 72 w 1044"/>
                <a:gd name="T1" fmla="*/ 0 h 615"/>
                <a:gd name="T2" fmla="*/ 74 w 1044"/>
                <a:gd name="T3" fmla="*/ 1 h 615"/>
                <a:gd name="T4" fmla="*/ 1044 w 1044"/>
                <a:gd name="T5" fmla="*/ 615 h 615"/>
                <a:gd name="T6" fmla="*/ 0 w 1044"/>
                <a:gd name="T7" fmla="*/ 477 h 615"/>
                <a:gd name="T8" fmla="*/ 72 w 1044"/>
                <a:gd name="T9" fmla="*/ 0 h 615"/>
                <a:gd name="T10" fmla="*/ 1028 w 1044"/>
                <a:gd name="T11" fmla="*/ 609 h 615"/>
                <a:gd name="T12" fmla="*/ 75 w 1044"/>
                <a:gd name="T13" fmla="*/ 6 h 615"/>
                <a:gd name="T14" fmla="*/ 3 w 1044"/>
                <a:gd name="T15" fmla="*/ 473 h 615"/>
                <a:gd name="T16" fmla="*/ 1028 w 1044"/>
                <a:gd name="T17" fmla="*/ 609 h 6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44" h="615">
                  <a:moveTo>
                    <a:pt x="72" y="0"/>
                  </a:moveTo>
                  <a:lnTo>
                    <a:pt x="74" y="1"/>
                  </a:lnTo>
                  <a:lnTo>
                    <a:pt x="1044" y="615"/>
                  </a:lnTo>
                  <a:lnTo>
                    <a:pt x="0" y="477"/>
                  </a:lnTo>
                  <a:lnTo>
                    <a:pt x="72" y="0"/>
                  </a:lnTo>
                  <a:close/>
                  <a:moveTo>
                    <a:pt x="1028" y="609"/>
                  </a:moveTo>
                  <a:lnTo>
                    <a:pt x="75" y="6"/>
                  </a:lnTo>
                  <a:lnTo>
                    <a:pt x="3" y="473"/>
                  </a:lnTo>
                  <a:lnTo>
                    <a:pt x="1028" y="60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203" name="Freeform 20">
              <a:extLst>
                <a:ext uri="{FF2B5EF4-FFF2-40B4-BE49-F238E27FC236}">
                  <a16:creationId xmlns:a16="http://schemas.microsoft.com/office/drawing/2014/main" id="{015F8558-33E8-4B75-9AB0-0BA95E365D7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975" y="4104"/>
              <a:ext cx="308" cy="480"/>
            </a:xfrm>
            <a:custGeom>
              <a:avLst/>
              <a:gdLst>
                <a:gd name="T0" fmla="*/ 308 w 308"/>
                <a:gd name="T1" fmla="*/ 0 h 480"/>
                <a:gd name="T2" fmla="*/ 307 w 308"/>
                <a:gd name="T3" fmla="*/ 3 h 480"/>
                <a:gd name="T4" fmla="*/ 235 w 308"/>
                <a:gd name="T5" fmla="*/ 480 h 480"/>
                <a:gd name="T6" fmla="*/ 0 w 308"/>
                <a:gd name="T7" fmla="*/ 124 h 480"/>
                <a:gd name="T8" fmla="*/ 308 w 308"/>
                <a:gd name="T9" fmla="*/ 0 h 480"/>
                <a:gd name="T10" fmla="*/ 233 w 308"/>
                <a:gd name="T11" fmla="*/ 470 h 480"/>
                <a:gd name="T12" fmla="*/ 304 w 308"/>
                <a:gd name="T13" fmla="*/ 6 h 480"/>
                <a:gd name="T14" fmla="*/ 5 w 308"/>
                <a:gd name="T15" fmla="*/ 127 h 480"/>
                <a:gd name="T16" fmla="*/ 233 w 308"/>
                <a:gd name="T17" fmla="*/ 470 h 4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8" h="480">
                  <a:moveTo>
                    <a:pt x="308" y="0"/>
                  </a:moveTo>
                  <a:lnTo>
                    <a:pt x="307" y="3"/>
                  </a:lnTo>
                  <a:lnTo>
                    <a:pt x="235" y="480"/>
                  </a:lnTo>
                  <a:lnTo>
                    <a:pt x="0" y="124"/>
                  </a:lnTo>
                  <a:lnTo>
                    <a:pt x="308" y="0"/>
                  </a:lnTo>
                  <a:close/>
                  <a:moveTo>
                    <a:pt x="233" y="470"/>
                  </a:moveTo>
                  <a:lnTo>
                    <a:pt x="304" y="6"/>
                  </a:lnTo>
                  <a:lnTo>
                    <a:pt x="5" y="127"/>
                  </a:lnTo>
                  <a:lnTo>
                    <a:pt x="233" y="47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204" name="Freeform 21">
              <a:extLst>
                <a:ext uri="{FF2B5EF4-FFF2-40B4-BE49-F238E27FC236}">
                  <a16:creationId xmlns:a16="http://schemas.microsoft.com/office/drawing/2014/main" id="{E3980DCE-1750-4F0B-8510-93E570F47B4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974" y="3475"/>
              <a:ext cx="308" cy="758"/>
            </a:xfrm>
            <a:custGeom>
              <a:avLst/>
              <a:gdLst>
                <a:gd name="T0" fmla="*/ 306 w 308"/>
                <a:gd name="T1" fmla="*/ 0 h 758"/>
                <a:gd name="T2" fmla="*/ 306 w 308"/>
                <a:gd name="T3" fmla="*/ 9 h 758"/>
                <a:gd name="T4" fmla="*/ 308 w 308"/>
                <a:gd name="T5" fmla="*/ 634 h 758"/>
                <a:gd name="T6" fmla="*/ 307 w 308"/>
                <a:gd name="T7" fmla="*/ 634 h 758"/>
                <a:gd name="T8" fmla="*/ 0 w 308"/>
                <a:gd name="T9" fmla="*/ 758 h 758"/>
                <a:gd name="T10" fmla="*/ 306 w 308"/>
                <a:gd name="T11" fmla="*/ 0 h 758"/>
                <a:gd name="T12" fmla="*/ 305 w 308"/>
                <a:gd name="T13" fmla="*/ 631 h 758"/>
                <a:gd name="T14" fmla="*/ 302 w 308"/>
                <a:gd name="T15" fmla="*/ 18 h 758"/>
                <a:gd name="T16" fmla="*/ 7 w 308"/>
                <a:gd name="T17" fmla="*/ 751 h 758"/>
                <a:gd name="T18" fmla="*/ 305 w 308"/>
                <a:gd name="T19" fmla="*/ 631 h 7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08" h="758">
                  <a:moveTo>
                    <a:pt x="306" y="0"/>
                  </a:moveTo>
                  <a:lnTo>
                    <a:pt x="306" y="9"/>
                  </a:lnTo>
                  <a:lnTo>
                    <a:pt x="308" y="634"/>
                  </a:lnTo>
                  <a:lnTo>
                    <a:pt x="307" y="634"/>
                  </a:lnTo>
                  <a:lnTo>
                    <a:pt x="0" y="758"/>
                  </a:lnTo>
                  <a:lnTo>
                    <a:pt x="306" y="0"/>
                  </a:lnTo>
                  <a:close/>
                  <a:moveTo>
                    <a:pt x="305" y="631"/>
                  </a:moveTo>
                  <a:lnTo>
                    <a:pt x="302" y="18"/>
                  </a:lnTo>
                  <a:lnTo>
                    <a:pt x="7" y="751"/>
                  </a:lnTo>
                  <a:lnTo>
                    <a:pt x="305" y="63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205" name="Freeform 22">
              <a:extLst>
                <a:ext uri="{FF2B5EF4-FFF2-40B4-BE49-F238E27FC236}">
                  <a16:creationId xmlns:a16="http://schemas.microsoft.com/office/drawing/2014/main" id="{FC94F970-4272-4155-A785-D97E801BC55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276" y="3481"/>
              <a:ext cx="752" cy="690"/>
            </a:xfrm>
            <a:custGeom>
              <a:avLst/>
              <a:gdLst>
                <a:gd name="T0" fmla="*/ 0 w 752"/>
                <a:gd name="T1" fmla="*/ 0 h 690"/>
                <a:gd name="T2" fmla="*/ 752 w 752"/>
                <a:gd name="T3" fmla="*/ 690 h 690"/>
                <a:gd name="T4" fmla="*/ 3 w 752"/>
                <a:gd name="T5" fmla="*/ 628 h 690"/>
                <a:gd name="T6" fmla="*/ 3 w 752"/>
                <a:gd name="T7" fmla="*/ 626 h 690"/>
                <a:gd name="T8" fmla="*/ 0 w 752"/>
                <a:gd name="T9" fmla="*/ 0 h 690"/>
                <a:gd name="T10" fmla="*/ 742 w 752"/>
                <a:gd name="T11" fmla="*/ 685 h 690"/>
                <a:gd name="T12" fmla="*/ 4 w 752"/>
                <a:gd name="T13" fmla="*/ 8 h 690"/>
                <a:gd name="T14" fmla="*/ 6 w 752"/>
                <a:gd name="T15" fmla="*/ 624 h 690"/>
                <a:gd name="T16" fmla="*/ 742 w 752"/>
                <a:gd name="T17" fmla="*/ 685 h 6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52" h="690">
                  <a:moveTo>
                    <a:pt x="0" y="0"/>
                  </a:moveTo>
                  <a:lnTo>
                    <a:pt x="752" y="690"/>
                  </a:lnTo>
                  <a:lnTo>
                    <a:pt x="3" y="628"/>
                  </a:lnTo>
                  <a:lnTo>
                    <a:pt x="3" y="626"/>
                  </a:lnTo>
                  <a:lnTo>
                    <a:pt x="0" y="0"/>
                  </a:lnTo>
                  <a:close/>
                  <a:moveTo>
                    <a:pt x="742" y="685"/>
                  </a:moveTo>
                  <a:lnTo>
                    <a:pt x="4" y="8"/>
                  </a:lnTo>
                  <a:lnTo>
                    <a:pt x="6" y="624"/>
                  </a:lnTo>
                  <a:lnTo>
                    <a:pt x="742" y="68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206" name="Freeform 23">
              <a:extLst>
                <a:ext uri="{FF2B5EF4-FFF2-40B4-BE49-F238E27FC236}">
                  <a16:creationId xmlns:a16="http://schemas.microsoft.com/office/drawing/2014/main" id="{B6BB7E0A-B704-4E7D-879D-ABE11D8B388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274" y="3367"/>
              <a:ext cx="755" cy="810"/>
            </a:xfrm>
            <a:custGeom>
              <a:avLst/>
              <a:gdLst>
                <a:gd name="T0" fmla="*/ 337 w 755"/>
                <a:gd name="T1" fmla="*/ 0 h 810"/>
                <a:gd name="T2" fmla="*/ 337 w 755"/>
                <a:gd name="T3" fmla="*/ 1 h 810"/>
                <a:gd name="T4" fmla="*/ 755 w 755"/>
                <a:gd name="T5" fmla="*/ 810 h 810"/>
                <a:gd name="T6" fmla="*/ 748 w 755"/>
                <a:gd name="T7" fmla="*/ 803 h 810"/>
                <a:gd name="T8" fmla="*/ 0 w 755"/>
                <a:gd name="T9" fmla="*/ 116 h 810"/>
                <a:gd name="T10" fmla="*/ 337 w 755"/>
                <a:gd name="T11" fmla="*/ 0 h 810"/>
                <a:gd name="T12" fmla="*/ 743 w 755"/>
                <a:gd name="T13" fmla="*/ 793 h 810"/>
                <a:gd name="T14" fmla="*/ 334 w 755"/>
                <a:gd name="T15" fmla="*/ 3 h 810"/>
                <a:gd name="T16" fmla="*/ 7 w 755"/>
                <a:gd name="T17" fmla="*/ 118 h 810"/>
                <a:gd name="T18" fmla="*/ 743 w 755"/>
                <a:gd name="T19" fmla="*/ 793 h 8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55" h="810">
                  <a:moveTo>
                    <a:pt x="337" y="0"/>
                  </a:moveTo>
                  <a:lnTo>
                    <a:pt x="337" y="1"/>
                  </a:lnTo>
                  <a:lnTo>
                    <a:pt x="755" y="810"/>
                  </a:lnTo>
                  <a:lnTo>
                    <a:pt x="748" y="803"/>
                  </a:lnTo>
                  <a:lnTo>
                    <a:pt x="0" y="116"/>
                  </a:lnTo>
                  <a:lnTo>
                    <a:pt x="337" y="0"/>
                  </a:lnTo>
                  <a:close/>
                  <a:moveTo>
                    <a:pt x="743" y="793"/>
                  </a:moveTo>
                  <a:lnTo>
                    <a:pt x="334" y="3"/>
                  </a:lnTo>
                  <a:lnTo>
                    <a:pt x="7" y="118"/>
                  </a:lnTo>
                  <a:lnTo>
                    <a:pt x="743" y="79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207" name="Freeform 24">
              <a:extLst>
                <a:ext uri="{FF2B5EF4-FFF2-40B4-BE49-F238E27FC236}">
                  <a16:creationId xmlns:a16="http://schemas.microsoft.com/office/drawing/2014/main" id="{67DFCE2A-6D36-45CD-88C4-AAD911F91B9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679" y="2916"/>
              <a:ext cx="935" cy="570"/>
            </a:xfrm>
            <a:custGeom>
              <a:avLst/>
              <a:gdLst>
                <a:gd name="T0" fmla="*/ 935 w 935"/>
                <a:gd name="T1" fmla="*/ 453 h 570"/>
                <a:gd name="T2" fmla="*/ 598 w 935"/>
                <a:gd name="T3" fmla="*/ 570 h 570"/>
                <a:gd name="T4" fmla="*/ 597 w 935"/>
                <a:gd name="T5" fmla="*/ 569 h 570"/>
                <a:gd name="T6" fmla="*/ 0 w 935"/>
                <a:gd name="T7" fmla="*/ 0 h 570"/>
                <a:gd name="T8" fmla="*/ 935 w 935"/>
                <a:gd name="T9" fmla="*/ 453 h 570"/>
                <a:gd name="T10" fmla="*/ 600 w 935"/>
                <a:gd name="T11" fmla="*/ 566 h 570"/>
                <a:gd name="T12" fmla="*/ 926 w 935"/>
                <a:gd name="T13" fmla="*/ 452 h 570"/>
                <a:gd name="T14" fmla="*/ 18 w 935"/>
                <a:gd name="T15" fmla="*/ 13 h 570"/>
                <a:gd name="T16" fmla="*/ 600 w 935"/>
                <a:gd name="T17" fmla="*/ 566 h 5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35" h="570">
                  <a:moveTo>
                    <a:pt x="935" y="453"/>
                  </a:moveTo>
                  <a:lnTo>
                    <a:pt x="598" y="570"/>
                  </a:lnTo>
                  <a:lnTo>
                    <a:pt x="597" y="569"/>
                  </a:lnTo>
                  <a:lnTo>
                    <a:pt x="0" y="0"/>
                  </a:lnTo>
                  <a:lnTo>
                    <a:pt x="935" y="453"/>
                  </a:lnTo>
                  <a:close/>
                  <a:moveTo>
                    <a:pt x="600" y="566"/>
                  </a:moveTo>
                  <a:lnTo>
                    <a:pt x="926" y="452"/>
                  </a:lnTo>
                  <a:lnTo>
                    <a:pt x="18" y="13"/>
                  </a:lnTo>
                  <a:lnTo>
                    <a:pt x="600" y="56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208" name="Freeform 25">
              <a:extLst>
                <a:ext uri="{FF2B5EF4-FFF2-40B4-BE49-F238E27FC236}">
                  <a16:creationId xmlns:a16="http://schemas.microsoft.com/office/drawing/2014/main" id="{AA95DDA5-552E-4E35-A635-F1DD9D793CA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472" y="2920"/>
              <a:ext cx="811" cy="568"/>
            </a:xfrm>
            <a:custGeom>
              <a:avLst/>
              <a:gdLst>
                <a:gd name="T0" fmla="*/ 216 w 811"/>
                <a:gd name="T1" fmla="*/ 0 h 568"/>
                <a:gd name="T2" fmla="*/ 217 w 811"/>
                <a:gd name="T3" fmla="*/ 1 h 568"/>
                <a:gd name="T4" fmla="*/ 811 w 811"/>
                <a:gd name="T5" fmla="*/ 568 h 568"/>
                <a:gd name="T6" fmla="*/ 0 w 811"/>
                <a:gd name="T7" fmla="*/ 407 h 568"/>
                <a:gd name="T8" fmla="*/ 216 w 811"/>
                <a:gd name="T9" fmla="*/ 0 h 568"/>
                <a:gd name="T10" fmla="*/ 800 w 811"/>
                <a:gd name="T11" fmla="*/ 562 h 568"/>
                <a:gd name="T12" fmla="*/ 217 w 811"/>
                <a:gd name="T13" fmla="*/ 5 h 568"/>
                <a:gd name="T14" fmla="*/ 6 w 811"/>
                <a:gd name="T15" fmla="*/ 405 h 568"/>
                <a:gd name="T16" fmla="*/ 800 w 811"/>
                <a:gd name="T17" fmla="*/ 562 h 5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11" h="568">
                  <a:moveTo>
                    <a:pt x="216" y="0"/>
                  </a:moveTo>
                  <a:lnTo>
                    <a:pt x="217" y="1"/>
                  </a:lnTo>
                  <a:lnTo>
                    <a:pt x="811" y="568"/>
                  </a:lnTo>
                  <a:lnTo>
                    <a:pt x="0" y="407"/>
                  </a:lnTo>
                  <a:lnTo>
                    <a:pt x="216" y="0"/>
                  </a:lnTo>
                  <a:close/>
                  <a:moveTo>
                    <a:pt x="800" y="562"/>
                  </a:moveTo>
                  <a:lnTo>
                    <a:pt x="217" y="5"/>
                  </a:lnTo>
                  <a:lnTo>
                    <a:pt x="6" y="405"/>
                  </a:lnTo>
                  <a:lnTo>
                    <a:pt x="800" y="56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209" name="Freeform 26">
              <a:extLst>
                <a:ext uri="{FF2B5EF4-FFF2-40B4-BE49-F238E27FC236}">
                  <a16:creationId xmlns:a16="http://schemas.microsoft.com/office/drawing/2014/main" id="{6637CB64-0641-4143-AB3E-418DEE36DFD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471" y="3324"/>
              <a:ext cx="810" cy="606"/>
            </a:xfrm>
            <a:custGeom>
              <a:avLst/>
              <a:gdLst>
                <a:gd name="T0" fmla="*/ 810 w 810"/>
                <a:gd name="T1" fmla="*/ 159 h 606"/>
                <a:gd name="T2" fmla="*/ 468 w 810"/>
                <a:gd name="T3" fmla="*/ 606 h 606"/>
                <a:gd name="T4" fmla="*/ 466 w 810"/>
                <a:gd name="T5" fmla="*/ 605 h 606"/>
                <a:gd name="T6" fmla="*/ 0 w 810"/>
                <a:gd name="T7" fmla="*/ 0 h 606"/>
                <a:gd name="T8" fmla="*/ 810 w 810"/>
                <a:gd name="T9" fmla="*/ 159 h 606"/>
                <a:gd name="T10" fmla="*/ 468 w 810"/>
                <a:gd name="T11" fmla="*/ 600 h 606"/>
                <a:gd name="T12" fmla="*/ 804 w 810"/>
                <a:gd name="T13" fmla="*/ 161 h 606"/>
                <a:gd name="T14" fmla="*/ 8 w 810"/>
                <a:gd name="T15" fmla="*/ 5 h 606"/>
                <a:gd name="T16" fmla="*/ 468 w 810"/>
                <a:gd name="T17" fmla="*/ 600 h 6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10" h="606">
                  <a:moveTo>
                    <a:pt x="810" y="159"/>
                  </a:moveTo>
                  <a:lnTo>
                    <a:pt x="468" y="606"/>
                  </a:lnTo>
                  <a:lnTo>
                    <a:pt x="466" y="605"/>
                  </a:lnTo>
                  <a:lnTo>
                    <a:pt x="0" y="0"/>
                  </a:lnTo>
                  <a:lnTo>
                    <a:pt x="810" y="159"/>
                  </a:lnTo>
                  <a:close/>
                  <a:moveTo>
                    <a:pt x="468" y="600"/>
                  </a:moveTo>
                  <a:lnTo>
                    <a:pt x="804" y="161"/>
                  </a:lnTo>
                  <a:lnTo>
                    <a:pt x="8" y="5"/>
                  </a:lnTo>
                  <a:lnTo>
                    <a:pt x="468" y="60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210" name="Freeform 27">
              <a:extLst>
                <a:ext uri="{FF2B5EF4-FFF2-40B4-BE49-F238E27FC236}">
                  <a16:creationId xmlns:a16="http://schemas.microsoft.com/office/drawing/2014/main" id="{EF49F068-2EC7-4AB6-870F-55EAD577CFF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048" y="4786"/>
              <a:ext cx="778" cy="863"/>
            </a:xfrm>
            <a:custGeom>
              <a:avLst/>
              <a:gdLst>
                <a:gd name="T0" fmla="*/ 778 w 778"/>
                <a:gd name="T1" fmla="*/ 273 h 863"/>
                <a:gd name="T2" fmla="*/ 334 w 778"/>
                <a:gd name="T3" fmla="*/ 863 h 863"/>
                <a:gd name="T4" fmla="*/ 0 w 778"/>
                <a:gd name="T5" fmla="*/ 0 h 863"/>
                <a:gd name="T6" fmla="*/ 3 w 778"/>
                <a:gd name="T7" fmla="*/ 1 h 863"/>
                <a:gd name="T8" fmla="*/ 778 w 778"/>
                <a:gd name="T9" fmla="*/ 273 h 863"/>
                <a:gd name="T10" fmla="*/ 335 w 778"/>
                <a:gd name="T11" fmla="*/ 856 h 863"/>
                <a:gd name="T12" fmla="*/ 773 w 778"/>
                <a:gd name="T13" fmla="*/ 275 h 863"/>
                <a:gd name="T14" fmla="*/ 6 w 778"/>
                <a:gd name="T15" fmla="*/ 7 h 863"/>
                <a:gd name="T16" fmla="*/ 335 w 778"/>
                <a:gd name="T17" fmla="*/ 856 h 8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78" h="863">
                  <a:moveTo>
                    <a:pt x="778" y="273"/>
                  </a:moveTo>
                  <a:lnTo>
                    <a:pt x="334" y="863"/>
                  </a:lnTo>
                  <a:lnTo>
                    <a:pt x="0" y="0"/>
                  </a:lnTo>
                  <a:lnTo>
                    <a:pt x="3" y="1"/>
                  </a:lnTo>
                  <a:lnTo>
                    <a:pt x="778" y="273"/>
                  </a:lnTo>
                  <a:close/>
                  <a:moveTo>
                    <a:pt x="335" y="856"/>
                  </a:moveTo>
                  <a:lnTo>
                    <a:pt x="773" y="275"/>
                  </a:lnTo>
                  <a:lnTo>
                    <a:pt x="6" y="7"/>
                  </a:lnTo>
                  <a:lnTo>
                    <a:pt x="335" y="85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211" name="Freeform 28">
              <a:extLst>
                <a:ext uri="{FF2B5EF4-FFF2-40B4-BE49-F238E27FC236}">
                  <a16:creationId xmlns:a16="http://schemas.microsoft.com/office/drawing/2014/main" id="{210805CD-69B1-4924-B6AF-E0312D58E7D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379" y="5057"/>
              <a:ext cx="638" cy="666"/>
            </a:xfrm>
            <a:custGeom>
              <a:avLst/>
              <a:gdLst>
                <a:gd name="T0" fmla="*/ 445 w 638"/>
                <a:gd name="T1" fmla="*/ 0 h 666"/>
                <a:gd name="T2" fmla="*/ 446 w 638"/>
                <a:gd name="T3" fmla="*/ 3 h 666"/>
                <a:gd name="T4" fmla="*/ 638 w 638"/>
                <a:gd name="T5" fmla="*/ 666 h 666"/>
                <a:gd name="T6" fmla="*/ 634 w 638"/>
                <a:gd name="T7" fmla="*/ 666 h 666"/>
                <a:gd name="T8" fmla="*/ 0 w 638"/>
                <a:gd name="T9" fmla="*/ 590 h 666"/>
                <a:gd name="T10" fmla="*/ 445 w 638"/>
                <a:gd name="T11" fmla="*/ 0 h 666"/>
                <a:gd name="T12" fmla="*/ 632 w 638"/>
                <a:gd name="T13" fmla="*/ 662 h 666"/>
                <a:gd name="T14" fmla="*/ 443 w 638"/>
                <a:gd name="T15" fmla="*/ 8 h 666"/>
                <a:gd name="T16" fmla="*/ 7 w 638"/>
                <a:gd name="T17" fmla="*/ 587 h 666"/>
                <a:gd name="T18" fmla="*/ 632 w 638"/>
                <a:gd name="T19" fmla="*/ 662 h 6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38" h="666">
                  <a:moveTo>
                    <a:pt x="445" y="0"/>
                  </a:moveTo>
                  <a:lnTo>
                    <a:pt x="446" y="3"/>
                  </a:lnTo>
                  <a:lnTo>
                    <a:pt x="638" y="666"/>
                  </a:lnTo>
                  <a:lnTo>
                    <a:pt x="634" y="666"/>
                  </a:lnTo>
                  <a:lnTo>
                    <a:pt x="0" y="590"/>
                  </a:lnTo>
                  <a:lnTo>
                    <a:pt x="445" y="0"/>
                  </a:lnTo>
                  <a:close/>
                  <a:moveTo>
                    <a:pt x="632" y="662"/>
                  </a:moveTo>
                  <a:lnTo>
                    <a:pt x="443" y="8"/>
                  </a:lnTo>
                  <a:lnTo>
                    <a:pt x="7" y="587"/>
                  </a:lnTo>
                  <a:lnTo>
                    <a:pt x="632" y="66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212" name="Freeform 29">
              <a:extLst>
                <a:ext uri="{FF2B5EF4-FFF2-40B4-BE49-F238E27FC236}">
                  <a16:creationId xmlns:a16="http://schemas.microsoft.com/office/drawing/2014/main" id="{E70AB145-0A26-4EAA-B2A4-D49DF9A9D0A8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6" y="3683"/>
              <a:ext cx="87" cy="86"/>
            </a:xfrm>
            <a:custGeom>
              <a:avLst/>
              <a:gdLst>
                <a:gd name="T0" fmla="*/ 8 w 75"/>
                <a:gd name="T1" fmla="*/ 22 h 74"/>
                <a:gd name="T2" fmla="*/ 53 w 75"/>
                <a:gd name="T3" fmla="*/ 8 h 74"/>
                <a:gd name="T4" fmla="*/ 66 w 75"/>
                <a:gd name="T5" fmla="*/ 52 h 74"/>
                <a:gd name="T6" fmla="*/ 22 w 75"/>
                <a:gd name="T7" fmla="*/ 66 h 74"/>
                <a:gd name="T8" fmla="*/ 8 w 75"/>
                <a:gd name="T9" fmla="*/ 22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74">
                  <a:moveTo>
                    <a:pt x="8" y="22"/>
                  </a:moveTo>
                  <a:cubicBezTo>
                    <a:pt x="17" y="6"/>
                    <a:pt x="37" y="0"/>
                    <a:pt x="53" y="8"/>
                  </a:cubicBezTo>
                  <a:cubicBezTo>
                    <a:pt x="69" y="16"/>
                    <a:pt x="75" y="36"/>
                    <a:pt x="66" y="52"/>
                  </a:cubicBezTo>
                  <a:cubicBezTo>
                    <a:pt x="58" y="68"/>
                    <a:pt x="38" y="74"/>
                    <a:pt x="22" y="66"/>
                  </a:cubicBezTo>
                  <a:cubicBezTo>
                    <a:pt x="6" y="58"/>
                    <a:pt x="0" y="38"/>
                    <a:pt x="8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213" name="Freeform 30">
              <a:extLst>
                <a:ext uri="{FF2B5EF4-FFF2-40B4-BE49-F238E27FC236}">
                  <a16:creationId xmlns:a16="http://schemas.microsoft.com/office/drawing/2014/main" id="{F87A0659-6ABB-4170-A967-02753DCDE127}"/>
                </a:ext>
              </a:extLst>
            </p:cNvPr>
            <p:cNvSpPr>
              <a:spLocks/>
            </p:cNvSpPr>
            <p:nvPr/>
          </p:nvSpPr>
          <p:spPr bwMode="auto">
            <a:xfrm>
              <a:off x="5597" y="3673"/>
              <a:ext cx="86" cy="86"/>
            </a:xfrm>
            <a:custGeom>
              <a:avLst/>
              <a:gdLst>
                <a:gd name="T0" fmla="*/ 9 w 75"/>
                <a:gd name="T1" fmla="*/ 23 h 75"/>
                <a:gd name="T2" fmla="*/ 53 w 75"/>
                <a:gd name="T3" fmla="*/ 9 h 75"/>
                <a:gd name="T4" fmla="*/ 67 w 75"/>
                <a:gd name="T5" fmla="*/ 53 h 75"/>
                <a:gd name="T6" fmla="*/ 23 w 75"/>
                <a:gd name="T7" fmla="*/ 67 h 75"/>
                <a:gd name="T8" fmla="*/ 9 w 75"/>
                <a:gd name="T9" fmla="*/ 23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75">
                  <a:moveTo>
                    <a:pt x="9" y="23"/>
                  </a:moveTo>
                  <a:cubicBezTo>
                    <a:pt x="17" y="7"/>
                    <a:pt x="37" y="0"/>
                    <a:pt x="53" y="9"/>
                  </a:cubicBezTo>
                  <a:cubicBezTo>
                    <a:pt x="69" y="17"/>
                    <a:pt x="75" y="37"/>
                    <a:pt x="67" y="53"/>
                  </a:cubicBezTo>
                  <a:cubicBezTo>
                    <a:pt x="58" y="69"/>
                    <a:pt x="39" y="75"/>
                    <a:pt x="23" y="67"/>
                  </a:cubicBezTo>
                  <a:cubicBezTo>
                    <a:pt x="7" y="58"/>
                    <a:pt x="0" y="39"/>
                    <a:pt x="9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214" name="Freeform 31">
              <a:extLst>
                <a:ext uri="{FF2B5EF4-FFF2-40B4-BE49-F238E27FC236}">
                  <a16:creationId xmlns:a16="http://schemas.microsoft.com/office/drawing/2014/main" id="{F7540EC9-CA9E-48F8-9334-424D9BA94B34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0" y="3285"/>
              <a:ext cx="85" cy="86"/>
            </a:xfrm>
            <a:custGeom>
              <a:avLst/>
              <a:gdLst>
                <a:gd name="T0" fmla="*/ 8 w 74"/>
                <a:gd name="T1" fmla="*/ 22 h 75"/>
                <a:gd name="T2" fmla="*/ 52 w 74"/>
                <a:gd name="T3" fmla="*/ 8 h 75"/>
                <a:gd name="T4" fmla="*/ 66 w 74"/>
                <a:gd name="T5" fmla="*/ 53 h 75"/>
                <a:gd name="T6" fmla="*/ 22 w 74"/>
                <a:gd name="T7" fmla="*/ 66 h 75"/>
                <a:gd name="T8" fmla="*/ 8 w 74"/>
                <a:gd name="T9" fmla="*/ 2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4" h="75">
                  <a:moveTo>
                    <a:pt x="8" y="22"/>
                  </a:moveTo>
                  <a:cubicBezTo>
                    <a:pt x="16" y="6"/>
                    <a:pt x="36" y="0"/>
                    <a:pt x="52" y="8"/>
                  </a:cubicBezTo>
                  <a:cubicBezTo>
                    <a:pt x="68" y="17"/>
                    <a:pt x="74" y="37"/>
                    <a:pt x="66" y="53"/>
                  </a:cubicBezTo>
                  <a:cubicBezTo>
                    <a:pt x="58" y="69"/>
                    <a:pt x="38" y="75"/>
                    <a:pt x="22" y="66"/>
                  </a:cubicBezTo>
                  <a:cubicBezTo>
                    <a:pt x="6" y="58"/>
                    <a:pt x="0" y="38"/>
                    <a:pt x="8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215" name="Freeform 32">
              <a:extLst>
                <a:ext uri="{FF2B5EF4-FFF2-40B4-BE49-F238E27FC236}">
                  <a16:creationId xmlns:a16="http://schemas.microsoft.com/office/drawing/2014/main" id="{17CB3DBE-0A56-4800-9478-424F1AB39528}"/>
                </a:ext>
              </a:extLst>
            </p:cNvPr>
            <p:cNvSpPr>
              <a:spLocks/>
            </p:cNvSpPr>
            <p:nvPr/>
          </p:nvSpPr>
          <p:spPr bwMode="auto">
            <a:xfrm>
              <a:off x="6566" y="3323"/>
              <a:ext cx="86" cy="86"/>
            </a:xfrm>
            <a:custGeom>
              <a:avLst/>
              <a:gdLst>
                <a:gd name="T0" fmla="*/ 8 w 75"/>
                <a:gd name="T1" fmla="*/ 22 h 75"/>
                <a:gd name="T2" fmla="*/ 53 w 75"/>
                <a:gd name="T3" fmla="*/ 8 h 75"/>
                <a:gd name="T4" fmla="*/ 66 w 75"/>
                <a:gd name="T5" fmla="*/ 53 h 75"/>
                <a:gd name="T6" fmla="*/ 22 w 75"/>
                <a:gd name="T7" fmla="*/ 66 h 75"/>
                <a:gd name="T8" fmla="*/ 8 w 75"/>
                <a:gd name="T9" fmla="*/ 2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75">
                  <a:moveTo>
                    <a:pt x="8" y="22"/>
                  </a:moveTo>
                  <a:cubicBezTo>
                    <a:pt x="17" y="6"/>
                    <a:pt x="37" y="0"/>
                    <a:pt x="53" y="8"/>
                  </a:cubicBezTo>
                  <a:cubicBezTo>
                    <a:pt x="69" y="17"/>
                    <a:pt x="75" y="37"/>
                    <a:pt x="66" y="53"/>
                  </a:cubicBezTo>
                  <a:cubicBezTo>
                    <a:pt x="58" y="69"/>
                    <a:pt x="38" y="75"/>
                    <a:pt x="22" y="66"/>
                  </a:cubicBezTo>
                  <a:cubicBezTo>
                    <a:pt x="6" y="58"/>
                    <a:pt x="0" y="38"/>
                    <a:pt x="8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216" name="Freeform 33">
              <a:extLst>
                <a:ext uri="{FF2B5EF4-FFF2-40B4-BE49-F238E27FC236}">
                  <a16:creationId xmlns:a16="http://schemas.microsoft.com/office/drawing/2014/main" id="{EA22864A-712F-4682-A070-6D262402A0DA}"/>
                </a:ext>
              </a:extLst>
            </p:cNvPr>
            <p:cNvSpPr>
              <a:spLocks/>
            </p:cNvSpPr>
            <p:nvPr/>
          </p:nvSpPr>
          <p:spPr bwMode="auto">
            <a:xfrm>
              <a:off x="5892" y="3885"/>
              <a:ext cx="87" cy="86"/>
            </a:xfrm>
            <a:custGeom>
              <a:avLst/>
              <a:gdLst>
                <a:gd name="T0" fmla="*/ 9 w 75"/>
                <a:gd name="T1" fmla="*/ 23 h 75"/>
                <a:gd name="T2" fmla="*/ 53 w 75"/>
                <a:gd name="T3" fmla="*/ 9 h 75"/>
                <a:gd name="T4" fmla="*/ 67 w 75"/>
                <a:gd name="T5" fmla="*/ 53 h 75"/>
                <a:gd name="T6" fmla="*/ 22 w 75"/>
                <a:gd name="T7" fmla="*/ 67 h 75"/>
                <a:gd name="T8" fmla="*/ 9 w 75"/>
                <a:gd name="T9" fmla="*/ 23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75">
                  <a:moveTo>
                    <a:pt x="9" y="23"/>
                  </a:moveTo>
                  <a:cubicBezTo>
                    <a:pt x="17" y="7"/>
                    <a:pt x="37" y="0"/>
                    <a:pt x="53" y="9"/>
                  </a:cubicBezTo>
                  <a:cubicBezTo>
                    <a:pt x="69" y="17"/>
                    <a:pt x="75" y="37"/>
                    <a:pt x="67" y="53"/>
                  </a:cubicBezTo>
                  <a:cubicBezTo>
                    <a:pt x="58" y="69"/>
                    <a:pt x="38" y="75"/>
                    <a:pt x="22" y="67"/>
                  </a:cubicBezTo>
                  <a:cubicBezTo>
                    <a:pt x="6" y="58"/>
                    <a:pt x="0" y="39"/>
                    <a:pt x="9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217" name="Freeform 34">
              <a:extLst>
                <a:ext uri="{FF2B5EF4-FFF2-40B4-BE49-F238E27FC236}">
                  <a16:creationId xmlns:a16="http://schemas.microsoft.com/office/drawing/2014/main" id="{7DAFCE4D-8839-41E4-A775-CE95BF701F94}"/>
                </a:ext>
              </a:extLst>
            </p:cNvPr>
            <p:cNvSpPr>
              <a:spLocks/>
            </p:cNvSpPr>
            <p:nvPr/>
          </p:nvSpPr>
          <p:spPr bwMode="auto">
            <a:xfrm>
              <a:off x="7203" y="4672"/>
              <a:ext cx="87" cy="86"/>
            </a:xfrm>
            <a:custGeom>
              <a:avLst/>
              <a:gdLst>
                <a:gd name="T0" fmla="*/ 9 w 75"/>
                <a:gd name="T1" fmla="*/ 22 h 75"/>
                <a:gd name="T2" fmla="*/ 53 w 75"/>
                <a:gd name="T3" fmla="*/ 8 h 75"/>
                <a:gd name="T4" fmla="*/ 67 w 75"/>
                <a:gd name="T5" fmla="*/ 53 h 75"/>
                <a:gd name="T6" fmla="*/ 22 w 75"/>
                <a:gd name="T7" fmla="*/ 66 h 75"/>
                <a:gd name="T8" fmla="*/ 9 w 75"/>
                <a:gd name="T9" fmla="*/ 2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75">
                  <a:moveTo>
                    <a:pt x="9" y="22"/>
                  </a:moveTo>
                  <a:cubicBezTo>
                    <a:pt x="17" y="6"/>
                    <a:pt x="37" y="0"/>
                    <a:pt x="53" y="8"/>
                  </a:cubicBezTo>
                  <a:cubicBezTo>
                    <a:pt x="69" y="17"/>
                    <a:pt x="75" y="37"/>
                    <a:pt x="67" y="53"/>
                  </a:cubicBezTo>
                  <a:cubicBezTo>
                    <a:pt x="58" y="69"/>
                    <a:pt x="38" y="75"/>
                    <a:pt x="22" y="66"/>
                  </a:cubicBezTo>
                  <a:cubicBezTo>
                    <a:pt x="6" y="58"/>
                    <a:pt x="0" y="38"/>
                    <a:pt x="9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218" name="Freeform 35">
              <a:extLst>
                <a:ext uri="{FF2B5EF4-FFF2-40B4-BE49-F238E27FC236}">
                  <a16:creationId xmlns:a16="http://schemas.microsoft.com/office/drawing/2014/main" id="{A6517B43-9AE1-40BC-93AA-5A46D64B5706}"/>
                </a:ext>
              </a:extLst>
            </p:cNvPr>
            <p:cNvSpPr>
              <a:spLocks/>
            </p:cNvSpPr>
            <p:nvPr/>
          </p:nvSpPr>
          <p:spPr bwMode="auto">
            <a:xfrm>
              <a:off x="6973" y="5681"/>
              <a:ext cx="85" cy="87"/>
            </a:xfrm>
            <a:custGeom>
              <a:avLst/>
              <a:gdLst>
                <a:gd name="T0" fmla="*/ 8 w 74"/>
                <a:gd name="T1" fmla="*/ 22 h 75"/>
                <a:gd name="T2" fmla="*/ 52 w 74"/>
                <a:gd name="T3" fmla="*/ 8 h 75"/>
                <a:gd name="T4" fmla="*/ 66 w 74"/>
                <a:gd name="T5" fmla="*/ 53 h 75"/>
                <a:gd name="T6" fmla="*/ 22 w 74"/>
                <a:gd name="T7" fmla="*/ 66 h 75"/>
                <a:gd name="T8" fmla="*/ 8 w 74"/>
                <a:gd name="T9" fmla="*/ 2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4" h="75">
                  <a:moveTo>
                    <a:pt x="8" y="22"/>
                  </a:moveTo>
                  <a:cubicBezTo>
                    <a:pt x="16" y="6"/>
                    <a:pt x="36" y="0"/>
                    <a:pt x="52" y="8"/>
                  </a:cubicBezTo>
                  <a:cubicBezTo>
                    <a:pt x="68" y="17"/>
                    <a:pt x="74" y="37"/>
                    <a:pt x="66" y="53"/>
                  </a:cubicBezTo>
                  <a:cubicBezTo>
                    <a:pt x="57" y="69"/>
                    <a:pt x="38" y="75"/>
                    <a:pt x="22" y="66"/>
                  </a:cubicBezTo>
                  <a:cubicBezTo>
                    <a:pt x="6" y="58"/>
                    <a:pt x="0" y="38"/>
                    <a:pt x="8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219" name="Freeform 36">
              <a:extLst>
                <a:ext uri="{FF2B5EF4-FFF2-40B4-BE49-F238E27FC236}">
                  <a16:creationId xmlns:a16="http://schemas.microsoft.com/office/drawing/2014/main" id="{5EFD094D-ED9C-4349-BD76-6B8037FFAADD}"/>
                </a:ext>
              </a:extLst>
            </p:cNvPr>
            <p:cNvSpPr>
              <a:spLocks/>
            </p:cNvSpPr>
            <p:nvPr/>
          </p:nvSpPr>
          <p:spPr bwMode="auto">
            <a:xfrm>
              <a:off x="5643" y="2879"/>
              <a:ext cx="87" cy="87"/>
            </a:xfrm>
            <a:custGeom>
              <a:avLst/>
              <a:gdLst>
                <a:gd name="T0" fmla="*/ 8 w 75"/>
                <a:gd name="T1" fmla="*/ 23 h 75"/>
                <a:gd name="T2" fmla="*/ 52 w 75"/>
                <a:gd name="T3" fmla="*/ 9 h 75"/>
                <a:gd name="T4" fmla="*/ 66 w 75"/>
                <a:gd name="T5" fmla="*/ 53 h 75"/>
                <a:gd name="T6" fmla="*/ 22 w 75"/>
                <a:gd name="T7" fmla="*/ 67 h 75"/>
                <a:gd name="T8" fmla="*/ 8 w 75"/>
                <a:gd name="T9" fmla="*/ 23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75">
                  <a:moveTo>
                    <a:pt x="8" y="23"/>
                  </a:moveTo>
                  <a:cubicBezTo>
                    <a:pt x="17" y="7"/>
                    <a:pt x="36" y="0"/>
                    <a:pt x="52" y="9"/>
                  </a:cubicBezTo>
                  <a:cubicBezTo>
                    <a:pt x="68" y="17"/>
                    <a:pt x="75" y="37"/>
                    <a:pt x="66" y="53"/>
                  </a:cubicBezTo>
                  <a:cubicBezTo>
                    <a:pt x="58" y="69"/>
                    <a:pt x="38" y="75"/>
                    <a:pt x="22" y="67"/>
                  </a:cubicBezTo>
                  <a:cubicBezTo>
                    <a:pt x="6" y="58"/>
                    <a:pt x="0" y="39"/>
                    <a:pt x="8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220" name="Freeform 37">
              <a:extLst>
                <a:ext uri="{FF2B5EF4-FFF2-40B4-BE49-F238E27FC236}">
                  <a16:creationId xmlns:a16="http://schemas.microsoft.com/office/drawing/2014/main" id="{5807B406-C465-44D7-AC3B-4215A9596146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9" y="5054"/>
              <a:ext cx="87" cy="87"/>
            </a:xfrm>
            <a:custGeom>
              <a:avLst/>
              <a:gdLst>
                <a:gd name="T0" fmla="*/ 9 w 75"/>
                <a:gd name="T1" fmla="*/ 22 h 75"/>
                <a:gd name="T2" fmla="*/ 53 w 75"/>
                <a:gd name="T3" fmla="*/ 8 h 75"/>
                <a:gd name="T4" fmla="*/ 67 w 75"/>
                <a:gd name="T5" fmla="*/ 53 h 75"/>
                <a:gd name="T6" fmla="*/ 22 w 75"/>
                <a:gd name="T7" fmla="*/ 66 h 75"/>
                <a:gd name="T8" fmla="*/ 9 w 75"/>
                <a:gd name="T9" fmla="*/ 2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75">
                  <a:moveTo>
                    <a:pt x="9" y="22"/>
                  </a:moveTo>
                  <a:cubicBezTo>
                    <a:pt x="17" y="6"/>
                    <a:pt x="37" y="0"/>
                    <a:pt x="53" y="8"/>
                  </a:cubicBezTo>
                  <a:cubicBezTo>
                    <a:pt x="69" y="17"/>
                    <a:pt x="75" y="37"/>
                    <a:pt x="67" y="53"/>
                  </a:cubicBezTo>
                  <a:cubicBezTo>
                    <a:pt x="58" y="69"/>
                    <a:pt x="38" y="75"/>
                    <a:pt x="22" y="66"/>
                  </a:cubicBezTo>
                  <a:cubicBezTo>
                    <a:pt x="6" y="58"/>
                    <a:pt x="0" y="38"/>
                    <a:pt x="9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221" name="Freeform 38">
              <a:extLst>
                <a:ext uri="{FF2B5EF4-FFF2-40B4-BE49-F238E27FC236}">
                  <a16:creationId xmlns:a16="http://schemas.microsoft.com/office/drawing/2014/main" id="{269637C1-83AD-4F96-8D72-A2A9964D5F3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08" y="5034"/>
              <a:ext cx="129" cy="128"/>
            </a:xfrm>
            <a:custGeom>
              <a:avLst/>
              <a:gdLst>
                <a:gd name="T0" fmla="*/ 79 w 111"/>
                <a:gd name="T1" fmla="*/ 12 h 111"/>
                <a:gd name="T2" fmla="*/ 99 w 111"/>
                <a:gd name="T3" fmla="*/ 78 h 111"/>
                <a:gd name="T4" fmla="*/ 33 w 111"/>
                <a:gd name="T5" fmla="*/ 99 h 111"/>
                <a:gd name="T6" fmla="*/ 13 w 111"/>
                <a:gd name="T7" fmla="*/ 33 h 111"/>
                <a:gd name="T8" fmla="*/ 79 w 111"/>
                <a:gd name="T9" fmla="*/ 12 h 111"/>
                <a:gd name="T10" fmla="*/ 34 w 111"/>
                <a:gd name="T11" fmla="*/ 97 h 111"/>
                <a:gd name="T12" fmla="*/ 97 w 111"/>
                <a:gd name="T13" fmla="*/ 77 h 111"/>
                <a:gd name="T14" fmla="*/ 78 w 111"/>
                <a:gd name="T15" fmla="*/ 14 h 111"/>
                <a:gd name="T16" fmla="*/ 14 w 111"/>
                <a:gd name="T17" fmla="*/ 34 h 111"/>
                <a:gd name="T18" fmla="*/ 34 w 111"/>
                <a:gd name="T19" fmla="*/ 97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1" h="111">
                  <a:moveTo>
                    <a:pt x="79" y="12"/>
                  </a:moveTo>
                  <a:cubicBezTo>
                    <a:pt x="102" y="25"/>
                    <a:pt x="111" y="54"/>
                    <a:pt x="99" y="78"/>
                  </a:cubicBezTo>
                  <a:cubicBezTo>
                    <a:pt x="86" y="102"/>
                    <a:pt x="57" y="111"/>
                    <a:pt x="33" y="99"/>
                  </a:cubicBezTo>
                  <a:cubicBezTo>
                    <a:pt x="9" y="86"/>
                    <a:pt x="0" y="56"/>
                    <a:pt x="13" y="33"/>
                  </a:cubicBezTo>
                  <a:cubicBezTo>
                    <a:pt x="25" y="9"/>
                    <a:pt x="55" y="0"/>
                    <a:pt x="79" y="12"/>
                  </a:cubicBezTo>
                  <a:close/>
                  <a:moveTo>
                    <a:pt x="34" y="97"/>
                  </a:moveTo>
                  <a:cubicBezTo>
                    <a:pt x="57" y="109"/>
                    <a:pt x="85" y="100"/>
                    <a:pt x="97" y="77"/>
                  </a:cubicBezTo>
                  <a:cubicBezTo>
                    <a:pt x="109" y="54"/>
                    <a:pt x="100" y="26"/>
                    <a:pt x="78" y="14"/>
                  </a:cubicBezTo>
                  <a:cubicBezTo>
                    <a:pt x="55" y="2"/>
                    <a:pt x="26" y="11"/>
                    <a:pt x="14" y="34"/>
                  </a:cubicBezTo>
                  <a:cubicBezTo>
                    <a:pt x="2" y="56"/>
                    <a:pt x="11" y="85"/>
                    <a:pt x="34" y="9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222" name="Freeform 39">
              <a:extLst>
                <a:ext uri="{FF2B5EF4-FFF2-40B4-BE49-F238E27FC236}">
                  <a16:creationId xmlns:a16="http://schemas.microsoft.com/office/drawing/2014/main" id="{44071023-C0FD-47E7-894D-A839695668F7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9" y="4387"/>
              <a:ext cx="86" cy="87"/>
            </a:xfrm>
            <a:custGeom>
              <a:avLst/>
              <a:gdLst>
                <a:gd name="T0" fmla="*/ 8 w 75"/>
                <a:gd name="T1" fmla="*/ 22 h 75"/>
                <a:gd name="T2" fmla="*/ 52 w 75"/>
                <a:gd name="T3" fmla="*/ 8 h 75"/>
                <a:gd name="T4" fmla="*/ 66 w 75"/>
                <a:gd name="T5" fmla="*/ 53 h 75"/>
                <a:gd name="T6" fmla="*/ 22 w 75"/>
                <a:gd name="T7" fmla="*/ 66 h 75"/>
                <a:gd name="T8" fmla="*/ 8 w 75"/>
                <a:gd name="T9" fmla="*/ 2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75">
                  <a:moveTo>
                    <a:pt x="8" y="22"/>
                  </a:moveTo>
                  <a:cubicBezTo>
                    <a:pt x="17" y="6"/>
                    <a:pt x="36" y="0"/>
                    <a:pt x="52" y="8"/>
                  </a:cubicBezTo>
                  <a:cubicBezTo>
                    <a:pt x="69" y="17"/>
                    <a:pt x="75" y="37"/>
                    <a:pt x="66" y="53"/>
                  </a:cubicBezTo>
                  <a:cubicBezTo>
                    <a:pt x="58" y="69"/>
                    <a:pt x="38" y="75"/>
                    <a:pt x="22" y="66"/>
                  </a:cubicBezTo>
                  <a:cubicBezTo>
                    <a:pt x="6" y="58"/>
                    <a:pt x="0" y="38"/>
                    <a:pt x="8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223" name="Freeform 40">
              <a:extLst>
                <a:ext uri="{FF2B5EF4-FFF2-40B4-BE49-F238E27FC236}">
                  <a16:creationId xmlns:a16="http://schemas.microsoft.com/office/drawing/2014/main" id="{F873F23E-2CE2-4D1A-8790-D732640DF9F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797" y="4367"/>
              <a:ext cx="129" cy="128"/>
            </a:xfrm>
            <a:custGeom>
              <a:avLst/>
              <a:gdLst>
                <a:gd name="T0" fmla="*/ 79 w 112"/>
                <a:gd name="T1" fmla="*/ 12 h 111"/>
                <a:gd name="T2" fmla="*/ 99 w 112"/>
                <a:gd name="T3" fmla="*/ 78 h 111"/>
                <a:gd name="T4" fmla="*/ 33 w 112"/>
                <a:gd name="T5" fmla="*/ 99 h 111"/>
                <a:gd name="T6" fmla="*/ 13 w 112"/>
                <a:gd name="T7" fmla="*/ 33 h 111"/>
                <a:gd name="T8" fmla="*/ 79 w 112"/>
                <a:gd name="T9" fmla="*/ 12 h 111"/>
                <a:gd name="T10" fmla="*/ 34 w 112"/>
                <a:gd name="T11" fmla="*/ 97 h 111"/>
                <a:gd name="T12" fmla="*/ 98 w 112"/>
                <a:gd name="T13" fmla="*/ 77 h 111"/>
                <a:gd name="T14" fmla="*/ 78 w 112"/>
                <a:gd name="T15" fmla="*/ 14 h 111"/>
                <a:gd name="T16" fmla="*/ 15 w 112"/>
                <a:gd name="T17" fmla="*/ 34 h 111"/>
                <a:gd name="T18" fmla="*/ 34 w 112"/>
                <a:gd name="T19" fmla="*/ 97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2" h="111">
                  <a:moveTo>
                    <a:pt x="79" y="12"/>
                  </a:moveTo>
                  <a:cubicBezTo>
                    <a:pt x="103" y="25"/>
                    <a:pt x="112" y="54"/>
                    <a:pt x="99" y="78"/>
                  </a:cubicBezTo>
                  <a:cubicBezTo>
                    <a:pt x="87" y="102"/>
                    <a:pt x="57" y="111"/>
                    <a:pt x="33" y="99"/>
                  </a:cubicBezTo>
                  <a:cubicBezTo>
                    <a:pt x="10" y="86"/>
                    <a:pt x="0" y="56"/>
                    <a:pt x="13" y="33"/>
                  </a:cubicBezTo>
                  <a:cubicBezTo>
                    <a:pt x="26" y="9"/>
                    <a:pt x="55" y="0"/>
                    <a:pt x="79" y="12"/>
                  </a:cubicBezTo>
                  <a:close/>
                  <a:moveTo>
                    <a:pt x="34" y="97"/>
                  </a:moveTo>
                  <a:cubicBezTo>
                    <a:pt x="57" y="109"/>
                    <a:pt x="86" y="100"/>
                    <a:pt x="98" y="77"/>
                  </a:cubicBezTo>
                  <a:cubicBezTo>
                    <a:pt x="110" y="54"/>
                    <a:pt x="101" y="26"/>
                    <a:pt x="78" y="14"/>
                  </a:cubicBezTo>
                  <a:cubicBezTo>
                    <a:pt x="55" y="2"/>
                    <a:pt x="27" y="11"/>
                    <a:pt x="15" y="34"/>
                  </a:cubicBezTo>
                  <a:cubicBezTo>
                    <a:pt x="3" y="56"/>
                    <a:pt x="12" y="85"/>
                    <a:pt x="34" y="9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224" name="Freeform 41">
              <a:extLst>
                <a:ext uri="{FF2B5EF4-FFF2-40B4-BE49-F238E27FC236}">
                  <a16:creationId xmlns:a16="http://schemas.microsoft.com/office/drawing/2014/main" id="{08316500-2135-4442-970A-DF7FD20EAE3D}"/>
                </a:ext>
              </a:extLst>
            </p:cNvPr>
            <p:cNvSpPr>
              <a:spLocks/>
            </p:cNvSpPr>
            <p:nvPr/>
          </p:nvSpPr>
          <p:spPr bwMode="auto">
            <a:xfrm>
              <a:off x="6238" y="4067"/>
              <a:ext cx="87" cy="87"/>
            </a:xfrm>
            <a:custGeom>
              <a:avLst/>
              <a:gdLst>
                <a:gd name="T0" fmla="*/ 8 w 75"/>
                <a:gd name="T1" fmla="*/ 22 h 75"/>
                <a:gd name="T2" fmla="*/ 52 w 75"/>
                <a:gd name="T3" fmla="*/ 9 h 75"/>
                <a:gd name="T4" fmla="*/ 66 w 75"/>
                <a:gd name="T5" fmla="*/ 53 h 75"/>
                <a:gd name="T6" fmla="*/ 22 w 75"/>
                <a:gd name="T7" fmla="*/ 67 h 75"/>
                <a:gd name="T8" fmla="*/ 8 w 75"/>
                <a:gd name="T9" fmla="*/ 2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75">
                  <a:moveTo>
                    <a:pt x="8" y="22"/>
                  </a:moveTo>
                  <a:cubicBezTo>
                    <a:pt x="17" y="6"/>
                    <a:pt x="36" y="0"/>
                    <a:pt x="52" y="9"/>
                  </a:cubicBezTo>
                  <a:cubicBezTo>
                    <a:pt x="68" y="17"/>
                    <a:pt x="75" y="37"/>
                    <a:pt x="66" y="53"/>
                  </a:cubicBezTo>
                  <a:cubicBezTo>
                    <a:pt x="58" y="69"/>
                    <a:pt x="38" y="75"/>
                    <a:pt x="22" y="67"/>
                  </a:cubicBezTo>
                  <a:cubicBezTo>
                    <a:pt x="6" y="58"/>
                    <a:pt x="0" y="38"/>
                    <a:pt x="8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225" name="Freeform 42">
              <a:extLst>
                <a:ext uri="{FF2B5EF4-FFF2-40B4-BE49-F238E27FC236}">
                  <a16:creationId xmlns:a16="http://schemas.microsoft.com/office/drawing/2014/main" id="{06E79091-8351-4931-B819-62713F9AB7E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216" y="4046"/>
              <a:ext cx="129" cy="128"/>
            </a:xfrm>
            <a:custGeom>
              <a:avLst/>
              <a:gdLst>
                <a:gd name="T0" fmla="*/ 79 w 112"/>
                <a:gd name="T1" fmla="*/ 12 h 111"/>
                <a:gd name="T2" fmla="*/ 99 w 112"/>
                <a:gd name="T3" fmla="*/ 78 h 111"/>
                <a:gd name="T4" fmla="*/ 33 w 112"/>
                <a:gd name="T5" fmla="*/ 99 h 111"/>
                <a:gd name="T6" fmla="*/ 13 w 112"/>
                <a:gd name="T7" fmla="*/ 33 h 111"/>
                <a:gd name="T8" fmla="*/ 79 w 112"/>
                <a:gd name="T9" fmla="*/ 12 h 111"/>
                <a:gd name="T10" fmla="*/ 34 w 112"/>
                <a:gd name="T11" fmla="*/ 97 h 111"/>
                <a:gd name="T12" fmla="*/ 98 w 112"/>
                <a:gd name="T13" fmla="*/ 77 h 111"/>
                <a:gd name="T14" fmla="*/ 78 w 112"/>
                <a:gd name="T15" fmla="*/ 14 h 111"/>
                <a:gd name="T16" fmla="*/ 15 w 112"/>
                <a:gd name="T17" fmla="*/ 34 h 111"/>
                <a:gd name="T18" fmla="*/ 34 w 112"/>
                <a:gd name="T19" fmla="*/ 97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2" h="111">
                  <a:moveTo>
                    <a:pt x="79" y="12"/>
                  </a:moveTo>
                  <a:cubicBezTo>
                    <a:pt x="103" y="25"/>
                    <a:pt x="112" y="55"/>
                    <a:pt x="99" y="78"/>
                  </a:cubicBezTo>
                  <a:cubicBezTo>
                    <a:pt x="87" y="102"/>
                    <a:pt x="57" y="111"/>
                    <a:pt x="33" y="99"/>
                  </a:cubicBezTo>
                  <a:cubicBezTo>
                    <a:pt x="10" y="86"/>
                    <a:pt x="0" y="57"/>
                    <a:pt x="13" y="33"/>
                  </a:cubicBezTo>
                  <a:cubicBezTo>
                    <a:pt x="26" y="9"/>
                    <a:pt x="55" y="0"/>
                    <a:pt x="79" y="12"/>
                  </a:cubicBezTo>
                  <a:close/>
                  <a:moveTo>
                    <a:pt x="34" y="97"/>
                  </a:moveTo>
                  <a:cubicBezTo>
                    <a:pt x="57" y="109"/>
                    <a:pt x="86" y="100"/>
                    <a:pt x="98" y="77"/>
                  </a:cubicBezTo>
                  <a:cubicBezTo>
                    <a:pt x="110" y="55"/>
                    <a:pt x="101" y="26"/>
                    <a:pt x="78" y="14"/>
                  </a:cubicBezTo>
                  <a:cubicBezTo>
                    <a:pt x="55" y="2"/>
                    <a:pt x="27" y="11"/>
                    <a:pt x="15" y="34"/>
                  </a:cubicBezTo>
                  <a:cubicBezTo>
                    <a:pt x="3" y="57"/>
                    <a:pt x="12" y="85"/>
                    <a:pt x="34" y="9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226" name="Freeform 43">
              <a:extLst>
                <a:ext uri="{FF2B5EF4-FFF2-40B4-BE49-F238E27FC236}">
                  <a16:creationId xmlns:a16="http://schemas.microsoft.com/office/drawing/2014/main" id="{99C1A72E-C81F-4E5E-9996-EA64BCE9A3B4}"/>
                </a:ext>
              </a:extLst>
            </p:cNvPr>
            <p:cNvSpPr>
              <a:spLocks/>
            </p:cNvSpPr>
            <p:nvPr/>
          </p:nvSpPr>
          <p:spPr bwMode="auto">
            <a:xfrm>
              <a:off x="5936" y="4185"/>
              <a:ext cx="87" cy="85"/>
            </a:xfrm>
            <a:custGeom>
              <a:avLst/>
              <a:gdLst>
                <a:gd name="T0" fmla="*/ 9 w 75"/>
                <a:gd name="T1" fmla="*/ 22 h 74"/>
                <a:gd name="T2" fmla="*/ 53 w 75"/>
                <a:gd name="T3" fmla="*/ 8 h 74"/>
                <a:gd name="T4" fmla="*/ 67 w 75"/>
                <a:gd name="T5" fmla="*/ 52 h 74"/>
                <a:gd name="T6" fmla="*/ 22 w 75"/>
                <a:gd name="T7" fmla="*/ 66 h 74"/>
                <a:gd name="T8" fmla="*/ 9 w 75"/>
                <a:gd name="T9" fmla="*/ 22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74">
                  <a:moveTo>
                    <a:pt x="9" y="22"/>
                  </a:moveTo>
                  <a:cubicBezTo>
                    <a:pt x="17" y="6"/>
                    <a:pt x="37" y="0"/>
                    <a:pt x="53" y="8"/>
                  </a:cubicBezTo>
                  <a:cubicBezTo>
                    <a:pt x="69" y="16"/>
                    <a:pt x="75" y="36"/>
                    <a:pt x="67" y="52"/>
                  </a:cubicBezTo>
                  <a:cubicBezTo>
                    <a:pt x="58" y="68"/>
                    <a:pt x="38" y="74"/>
                    <a:pt x="22" y="66"/>
                  </a:cubicBezTo>
                  <a:cubicBezTo>
                    <a:pt x="6" y="58"/>
                    <a:pt x="0" y="38"/>
                    <a:pt x="9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227" name="Freeform 44">
              <a:extLst>
                <a:ext uri="{FF2B5EF4-FFF2-40B4-BE49-F238E27FC236}">
                  <a16:creationId xmlns:a16="http://schemas.microsoft.com/office/drawing/2014/main" id="{7B451D21-951C-410D-9B87-3F80B3717A0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915" y="4163"/>
              <a:ext cx="128" cy="129"/>
            </a:xfrm>
            <a:custGeom>
              <a:avLst/>
              <a:gdLst>
                <a:gd name="T0" fmla="*/ 78 w 111"/>
                <a:gd name="T1" fmla="*/ 13 h 112"/>
                <a:gd name="T2" fmla="*/ 99 w 111"/>
                <a:gd name="T3" fmla="*/ 79 h 112"/>
                <a:gd name="T4" fmla="*/ 33 w 111"/>
                <a:gd name="T5" fmla="*/ 99 h 112"/>
                <a:gd name="T6" fmla="*/ 12 w 111"/>
                <a:gd name="T7" fmla="*/ 33 h 112"/>
                <a:gd name="T8" fmla="*/ 78 w 111"/>
                <a:gd name="T9" fmla="*/ 13 h 112"/>
                <a:gd name="T10" fmla="*/ 34 w 111"/>
                <a:gd name="T11" fmla="*/ 97 h 112"/>
                <a:gd name="T12" fmla="*/ 97 w 111"/>
                <a:gd name="T13" fmla="*/ 78 h 112"/>
                <a:gd name="T14" fmla="*/ 77 w 111"/>
                <a:gd name="T15" fmla="*/ 15 h 112"/>
                <a:gd name="T16" fmla="*/ 14 w 111"/>
                <a:gd name="T17" fmla="*/ 34 h 112"/>
                <a:gd name="T18" fmla="*/ 34 w 111"/>
                <a:gd name="T19" fmla="*/ 97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1" h="112">
                  <a:moveTo>
                    <a:pt x="78" y="13"/>
                  </a:moveTo>
                  <a:cubicBezTo>
                    <a:pt x="102" y="25"/>
                    <a:pt x="111" y="55"/>
                    <a:pt x="99" y="79"/>
                  </a:cubicBezTo>
                  <a:cubicBezTo>
                    <a:pt x="86" y="103"/>
                    <a:pt x="57" y="112"/>
                    <a:pt x="33" y="99"/>
                  </a:cubicBezTo>
                  <a:cubicBezTo>
                    <a:pt x="9" y="87"/>
                    <a:pt x="0" y="57"/>
                    <a:pt x="12" y="33"/>
                  </a:cubicBezTo>
                  <a:cubicBezTo>
                    <a:pt x="25" y="9"/>
                    <a:pt x="55" y="0"/>
                    <a:pt x="78" y="13"/>
                  </a:cubicBezTo>
                  <a:close/>
                  <a:moveTo>
                    <a:pt x="34" y="97"/>
                  </a:moveTo>
                  <a:cubicBezTo>
                    <a:pt x="57" y="109"/>
                    <a:pt x="85" y="101"/>
                    <a:pt x="97" y="78"/>
                  </a:cubicBezTo>
                  <a:cubicBezTo>
                    <a:pt x="109" y="55"/>
                    <a:pt x="100" y="27"/>
                    <a:pt x="77" y="15"/>
                  </a:cubicBezTo>
                  <a:cubicBezTo>
                    <a:pt x="55" y="3"/>
                    <a:pt x="26" y="11"/>
                    <a:pt x="14" y="34"/>
                  </a:cubicBezTo>
                  <a:cubicBezTo>
                    <a:pt x="2" y="57"/>
                    <a:pt x="11" y="85"/>
                    <a:pt x="34" y="9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228" name="Freeform 45">
              <a:extLst>
                <a:ext uri="{FF2B5EF4-FFF2-40B4-BE49-F238E27FC236}">
                  <a16:creationId xmlns:a16="http://schemas.microsoft.com/office/drawing/2014/main" id="{BF87B473-5D61-48E9-A3A4-6A25F7510237}"/>
                </a:ext>
              </a:extLst>
            </p:cNvPr>
            <p:cNvSpPr>
              <a:spLocks/>
            </p:cNvSpPr>
            <p:nvPr/>
          </p:nvSpPr>
          <p:spPr bwMode="auto">
            <a:xfrm>
              <a:off x="6973" y="4126"/>
              <a:ext cx="86" cy="86"/>
            </a:xfrm>
            <a:custGeom>
              <a:avLst/>
              <a:gdLst>
                <a:gd name="T0" fmla="*/ 9 w 75"/>
                <a:gd name="T1" fmla="*/ 23 h 75"/>
                <a:gd name="T2" fmla="*/ 53 w 75"/>
                <a:gd name="T3" fmla="*/ 9 h 75"/>
                <a:gd name="T4" fmla="*/ 67 w 75"/>
                <a:gd name="T5" fmla="*/ 53 h 75"/>
                <a:gd name="T6" fmla="*/ 23 w 75"/>
                <a:gd name="T7" fmla="*/ 67 h 75"/>
                <a:gd name="T8" fmla="*/ 9 w 75"/>
                <a:gd name="T9" fmla="*/ 23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75">
                  <a:moveTo>
                    <a:pt x="9" y="23"/>
                  </a:moveTo>
                  <a:cubicBezTo>
                    <a:pt x="17" y="7"/>
                    <a:pt x="37" y="0"/>
                    <a:pt x="53" y="9"/>
                  </a:cubicBezTo>
                  <a:cubicBezTo>
                    <a:pt x="69" y="17"/>
                    <a:pt x="75" y="37"/>
                    <a:pt x="67" y="53"/>
                  </a:cubicBezTo>
                  <a:cubicBezTo>
                    <a:pt x="58" y="69"/>
                    <a:pt x="39" y="75"/>
                    <a:pt x="23" y="67"/>
                  </a:cubicBezTo>
                  <a:cubicBezTo>
                    <a:pt x="7" y="58"/>
                    <a:pt x="0" y="39"/>
                    <a:pt x="9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229" name="Freeform 46">
              <a:extLst>
                <a:ext uri="{FF2B5EF4-FFF2-40B4-BE49-F238E27FC236}">
                  <a16:creationId xmlns:a16="http://schemas.microsoft.com/office/drawing/2014/main" id="{1B1D7A9C-D037-43B3-8532-3574032EDD5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952" y="4105"/>
              <a:ext cx="129" cy="129"/>
            </a:xfrm>
            <a:custGeom>
              <a:avLst/>
              <a:gdLst>
                <a:gd name="T0" fmla="*/ 79 w 112"/>
                <a:gd name="T1" fmla="*/ 13 h 112"/>
                <a:gd name="T2" fmla="*/ 99 w 112"/>
                <a:gd name="T3" fmla="*/ 79 h 112"/>
                <a:gd name="T4" fmla="*/ 33 w 112"/>
                <a:gd name="T5" fmla="*/ 99 h 112"/>
                <a:gd name="T6" fmla="*/ 13 w 112"/>
                <a:gd name="T7" fmla="*/ 33 h 112"/>
                <a:gd name="T8" fmla="*/ 79 w 112"/>
                <a:gd name="T9" fmla="*/ 13 h 112"/>
                <a:gd name="T10" fmla="*/ 34 w 112"/>
                <a:gd name="T11" fmla="*/ 97 h 112"/>
                <a:gd name="T12" fmla="*/ 97 w 112"/>
                <a:gd name="T13" fmla="*/ 78 h 112"/>
                <a:gd name="T14" fmla="*/ 78 w 112"/>
                <a:gd name="T15" fmla="*/ 15 h 112"/>
                <a:gd name="T16" fmla="*/ 15 w 112"/>
                <a:gd name="T17" fmla="*/ 34 h 112"/>
                <a:gd name="T18" fmla="*/ 34 w 112"/>
                <a:gd name="T19" fmla="*/ 97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2" h="112">
                  <a:moveTo>
                    <a:pt x="79" y="13"/>
                  </a:moveTo>
                  <a:cubicBezTo>
                    <a:pt x="102" y="25"/>
                    <a:pt x="112" y="55"/>
                    <a:pt x="99" y="79"/>
                  </a:cubicBezTo>
                  <a:cubicBezTo>
                    <a:pt x="87" y="102"/>
                    <a:pt x="57" y="112"/>
                    <a:pt x="33" y="99"/>
                  </a:cubicBezTo>
                  <a:cubicBezTo>
                    <a:pt x="9" y="87"/>
                    <a:pt x="0" y="57"/>
                    <a:pt x="13" y="33"/>
                  </a:cubicBezTo>
                  <a:cubicBezTo>
                    <a:pt x="25" y="9"/>
                    <a:pt x="55" y="0"/>
                    <a:pt x="79" y="13"/>
                  </a:cubicBezTo>
                  <a:close/>
                  <a:moveTo>
                    <a:pt x="34" y="97"/>
                  </a:moveTo>
                  <a:cubicBezTo>
                    <a:pt x="57" y="109"/>
                    <a:pt x="85" y="100"/>
                    <a:pt x="97" y="78"/>
                  </a:cubicBezTo>
                  <a:cubicBezTo>
                    <a:pt x="109" y="55"/>
                    <a:pt x="100" y="27"/>
                    <a:pt x="78" y="15"/>
                  </a:cubicBezTo>
                  <a:cubicBezTo>
                    <a:pt x="55" y="3"/>
                    <a:pt x="27" y="11"/>
                    <a:pt x="15" y="34"/>
                  </a:cubicBezTo>
                  <a:cubicBezTo>
                    <a:pt x="3" y="57"/>
                    <a:pt x="11" y="85"/>
                    <a:pt x="34" y="9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230" name="Freeform 47">
              <a:extLst>
                <a:ext uri="{FF2B5EF4-FFF2-40B4-BE49-F238E27FC236}">
                  <a16:creationId xmlns:a16="http://schemas.microsoft.com/office/drawing/2014/main" id="{82CC9150-BD48-4E23-90E3-92969AA8166E}"/>
                </a:ext>
              </a:extLst>
            </p:cNvPr>
            <p:cNvSpPr>
              <a:spLocks/>
            </p:cNvSpPr>
            <p:nvPr/>
          </p:nvSpPr>
          <p:spPr bwMode="auto">
            <a:xfrm>
              <a:off x="6780" y="5022"/>
              <a:ext cx="87" cy="87"/>
            </a:xfrm>
            <a:custGeom>
              <a:avLst/>
              <a:gdLst>
                <a:gd name="T0" fmla="*/ 9 w 75"/>
                <a:gd name="T1" fmla="*/ 22 h 75"/>
                <a:gd name="T2" fmla="*/ 53 w 75"/>
                <a:gd name="T3" fmla="*/ 9 h 75"/>
                <a:gd name="T4" fmla="*/ 67 w 75"/>
                <a:gd name="T5" fmla="*/ 53 h 75"/>
                <a:gd name="T6" fmla="*/ 22 w 75"/>
                <a:gd name="T7" fmla="*/ 67 h 75"/>
                <a:gd name="T8" fmla="*/ 9 w 75"/>
                <a:gd name="T9" fmla="*/ 2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75">
                  <a:moveTo>
                    <a:pt x="9" y="22"/>
                  </a:moveTo>
                  <a:cubicBezTo>
                    <a:pt x="17" y="6"/>
                    <a:pt x="37" y="0"/>
                    <a:pt x="53" y="9"/>
                  </a:cubicBezTo>
                  <a:cubicBezTo>
                    <a:pt x="69" y="17"/>
                    <a:pt x="75" y="37"/>
                    <a:pt x="67" y="53"/>
                  </a:cubicBezTo>
                  <a:cubicBezTo>
                    <a:pt x="58" y="69"/>
                    <a:pt x="38" y="75"/>
                    <a:pt x="22" y="67"/>
                  </a:cubicBezTo>
                  <a:cubicBezTo>
                    <a:pt x="6" y="58"/>
                    <a:pt x="0" y="38"/>
                    <a:pt x="9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231" name="Freeform 48">
              <a:extLst>
                <a:ext uri="{FF2B5EF4-FFF2-40B4-BE49-F238E27FC236}">
                  <a16:creationId xmlns:a16="http://schemas.microsoft.com/office/drawing/2014/main" id="{D7FF7EE5-7735-4EAC-8064-D79268CA016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759" y="5001"/>
              <a:ext cx="128" cy="128"/>
            </a:xfrm>
            <a:custGeom>
              <a:avLst/>
              <a:gdLst>
                <a:gd name="T0" fmla="*/ 78 w 111"/>
                <a:gd name="T1" fmla="*/ 13 h 111"/>
                <a:gd name="T2" fmla="*/ 99 w 111"/>
                <a:gd name="T3" fmla="*/ 78 h 111"/>
                <a:gd name="T4" fmla="*/ 33 w 111"/>
                <a:gd name="T5" fmla="*/ 99 h 111"/>
                <a:gd name="T6" fmla="*/ 12 w 111"/>
                <a:gd name="T7" fmla="*/ 33 h 111"/>
                <a:gd name="T8" fmla="*/ 78 w 111"/>
                <a:gd name="T9" fmla="*/ 13 h 111"/>
                <a:gd name="T10" fmla="*/ 34 w 111"/>
                <a:gd name="T11" fmla="*/ 97 h 111"/>
                <a:gd name="T12" fmla="*/ 97 w 111"/>
                <a:gd name="T13" fmla="*/ 77 h 111"/>
                <a:gd name="T14" fmla="*/ 77 w 111"/>
                <a:gd name="T15" fmla="*/ 14 h 111"/>
                <a:gd name="T16" fmla="*/ 14 w 111"/>
                <a:gd name="T17" fmla="*/ 34 h 111"/>
                <a:gd name="T18" fmla="*/ 34 w 111"/>
                <a:gd name="T19" fmla="*/ 97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1" h="111">
                  <a:moveTo>
                    <a:pt x="78" y="13"/>
                  </a:moveTo>
                  <a:cubicBezTo>
                    <a:pt x="102" y="25"/>
                    <a:pt x="111" y="55"/>
                    <a:pt x="99" y="78"/>
                  </a:cubicBezTo>
                  <a:cubicBezTo>
                    <a:pt x="86" y="102"/>
                    <a:pt x="57" y="111"/>
                    <a:pt x="33" y="99"/>
                  </a:cubicBezTo>
                  <a:cubicBezTo>
                    <a:pt x="9" y="86"/>
                    <a:pt x="0" y="57"/>
                    <a:pt x="12" y="33"/>
                  </a:cubicBezTo>
                  <a:cubicBezTo>
                    <a:pt x="25" y="9"/>
                    <a:pt x="54" y="0"/>
                    <a:pt x="78" y="13"/>
                  </a:cubicBezTo>
                  <a:close/>
                  <a:moveTo>
                    <a:pt x="34" y="97"/>
                  </a:moveTo>
                  <a:cubicBezTo>
                    <a:pt x="57" y="109"/>
                    <a:pt x="85" y="100"/>
                    <a:pt x="97" y="77"/>
                  </a:cubicBezTo>
                  <a:cubicBezTo>
                    <a:pt x="109" y="55"/>
                    <a:pt x="100" y="26"/>
                    <a:pt x="77" y="14"/>
                  </a:cubicBezTo>
                  <a:cubicBezTo>
                    <a:pt x="55" y="2"/>
                    <a:pt x="26" y="11"/>
                    <a:pt x="14" y="34"/>
                  </a:cubicBezTo>
                  <a:cubicBezTo>
                    <a:pt x="2" y="57"/>
                    <a:pt x="11" y="85"/>
                    <a:pt x="34" y="9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232" name="Freeform 49">
              <a:extLst>
                <a:ext uri="{FF2B5EF4-FFF2-40B4-BE49-F238E27FC236}">
                  <a16:creationId xmlns:a16="http://schemas.microsoft.com/office/drawing/2014/main" id="{BF2E3539-DD67-44E3-92E3-0C1AB2DB6BB5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9" y="3954"/>
              <a:ext cx="87" cy="87"/>
            </a:xfrm>
            <a:custGeom>
              <a:avLst/>
              <a:gdLst>
                <a:gd name="T0" fmla="*/ 9 w 75"/>
                <a:gd name="T1" fmla="*/ 22 h 75"/>
                <a:gd name="T2" fmla="*/ 53 w 75"/>
                <a:gd name="T3" fmla="*/ 9 h 75"/>
                <a:gd name="T4" fmla="*/ 67 w 75"/>
                <a:gd name="T5" fmla="*/ 53 h 75"/>
                <a:gd name="T6" fmla="*/ 23 w 75"/>
                <a:gd name="T7" fmla="*/ 67 h 75"/>
                <a:gd name="T8" fmla="*/ 9 w 75"/>
                <a:gd name="T9" fmla="*/ 2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75">
                  <a:moveTo>
                    <a:pt x="9" y="22"/>
                  </a:moveTo>
                  <a:cubicBezTo>
                    <a:pt x="17" y="6"/>
                    <a:pt x="37" y="0"/>
                    <a:pt x="53" y="9"/>
                  </a:cubicBezTo>
                  <a:cubicBezTo>
                    <a:pt x="69" y="17"/>
                    <a:pt x="75" y="37"/>
                    <a:pt x="67" y="53"/>
                  </a:cubicBezTo>
                  <a:cubicBezTo>
                    <a:pt x="58" y="69"/>
                    <a:pt x="39" y="75"/>
                    <a:pt x="23" y="67"/>
                  </a:cubicBezTo>
                  <a:cubicBezTo>
                    <a:pt x="7" y="58"/>
                    <a:pt x="0" y="38"/>
                    <a:pt x="9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233" name="Freeform 50">
              <a:extLst>
                <a:ext uri="{FF2B5EF4-FFF2-40B4-BE49-F238E27FC236}">
                  <a16:creationId xmlns:a16="http://schemas.microsoft.com/office/drawing/2014/main" id="{B1B0911B-8074-4C3C-82FE-36CB708874C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879" y="3933"/>
              <a:ext cx="129" cy="128"/>
            </a:xfrm>
            <a:custGeom>
              <a:avLst/>
              <a:gdLst>
                <a:gd name="T0" fmla="*/ 79 w 112"/>
                <a:gd name="T1" fmla="*/ 12 h 111"/>
                <a:gd name="T2" fmla="*/ 99 w 112"/>
                <a:gd name="T3" fmla="*/ 78 h 111"/>
                <a:gd name="T4" fmla="*/ 33 w 112"/>
                <a:gd name="T5" fmla="*/ 99 h 111"/>
                <a:gd name="T6" fmla="*/ 13 w 112"/>
                <a:gd name="T7" fmla="*/ 33 h 111"/>
                <a:gd name="T8" fmla="*/ 79 w 112"/>
                <a:gd name="T9" fmla="*/ 12 h 111"/>
                <a:gd name="T10" fmla="*/ 34 w 112"/>
                <a:gd name="T11" fmla="*/ 97 h 111"/>
                <a:gd name="T12" fmla="*/ 97 w 112"/>
                <a:gd name="T13" fmla="*/ 77 h 111"/>
                <a:gd name="T14" fmla="*/ 78 w 112"/>
                <a:gd name="T15" fmla="*/ 14 h 111"/>
                <a:gd name="T16" fmla="*/ 15 w 112"/>
                <a:gd name="T17" fmla="*/ 34 h 111"/>
                <a:gd name="T18" fmla="*/ 34 w 112"/>
                <a:gd name="T19" fmla="*/ 97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2" h="111">
                  <a:moveTo>
                    <a:pt x="79" y="12"/>
                  </a:moveTo>
                  <a:cubicBezTo>
                    <a:pt x="102" y="25"/>
                    <a:pt x="112" y="55"/>
                    <a:pt x="99" y="78"/>
                  </a:cubicBezTo>
                  <a:cubicBezTo>
                    <a:pt x="86" y="102"/>
                    <a:pt x="57" y="111"/>
                    <a:pt x="33" y="99"/>
                  </a:cubicBezTo>
                  <a:cubicBezTo>
                    <a:pt x="9" y="86"/>
                    <a:pt x="0" y="57"/>
                    <a:pt x="13" y="33"/>
                  </a:cubicBezTo>
                  <a:cubicBezTo>
                    <a:pt x="25" y="9"/>
                    <a:pt x="55" y="0"/>
                    <a:pt x="79" y="12"/>
                  </a:cubicBezTo>
                  <a:close/>
                  <a:moveTo>
                    <a:pt x="34" y="97"/>
                  </a:moveTo>
                  <a:cubicBezTo>
                    <a:pt x="57" y="109"/>
                    <a:pt x="85" y="100"/>
                    <a:pt x="97" y="77"/>
                  </a:cubicBezTo>
                  <a:cubicBezTo>
                    <a:pt x="109" y="55"/>
                    <a:pt x="100" y="26"/>
                    <a:pt x="78" y="14"/>
                  </a:cubicBezTo>
                  <a:cubicBezTo>
                    <a:pt x="55" y="2"/>
                    <a:pt x="27" y="11"/>
                    <a:pt x="15" y="34"/>
                  </a:cubicBezTo>
                  <a:cubicBezTo>
                    <a:pt x="3" y="57"/>
                    <a:pt x="11" y="85"/>
                    <a:pt x="34" y="9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234" name="Freeform 51">
              <a:extLst>
                <a:ext uri="{FF2B5EF4-FFF2-40B4-BE49-F238E27FC236}">
                  <a16:creationId xmlns:a16="http://schemas.microsoft.com/office/drawing/2014/main" id="{666571BD-7BA3-4CA6-AF95-D4C0DA4E082D}"/>
                </a:ext>
              </a:extLst>
            </p:cNvPr>
            <p:cNvSpPr>
              <a:spLocks/>
            </p:cNvSpPr>
            <p:nvPr/>
          </p:nvSpPr>
          <p:spPr bwMode="auto">
            <a:xfrm>
              <a:off x="6333" y="5603"/>
              <a:ext cx="85" cy="85"/>
            </a:xfrm>
            <a:custGeom>
              <a:avLst/>
              <a:gdLst>
                <a:gd name="T0" fmla="*/ 8 w 74"/>
                <a:gd name="T1" fmla="*/ 22 h 74"/>
                <a:gd name="T2" fmla="*/ 52 w 74"/>
                <a:gd name="T3" fmla="*/ 8 h 74"/>
                <a:gd name="T4" fmla="*/ 66 w 74"/>
                <a:gd name="T5" fmla="*/ 52 h 74"/>
                <a:gd name="T6" fmla="*/ 22 w 74"/>
                <a:gd name="T7" fmla="*/ 66 h 74"/>
                <a:gd name="T8" fmla="*/ 8 w 74"/>
                <a:gd name="T9" fmla="*/ 22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4" h="74">
                  <a:moveTo>
                    <a:pt x="8" y="22"/>
                  </a:moveTo>
                  <a:cubicBezTo>
                    <a:pt x="16" y="6"/>
                    <a:pt x="36" y="0"/>
                    <a:pt x="52" y="8"/>
                  </a:cubicBezTo>
                  <a:cubicBezTo>
                    <a:pt x="68" y="16"/>
                    <a:pt x="74" y="36"/>
                    <a:pt x="66" y="52"/>
                  </a:cubicBezTo>
                  <a:cubicBezTo>
                    <a:pt x="58" y="68"/>
                    <a:pt x="38" y="74"/>
                    <a:pt x="22" y="66"/>
                  </a:cubicBezTo>
                  <a:cubicBezTo>
                    <a:pt x="6" y="58"/>
                    <a:pt x="0" y="38"/>
                    <a:pt x="8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235" name="Freeform 52">
              <a:extLst>
                <a:ext uri="{FF2B5EF4-FFF2-40B4-BE49-F238E27FC236}">
                  <a16:creationId xmlns:a16="http://schemas.microsoft.com/office/drawing/2014/main" id="{77696339-83D3-4364-882E-A169E4F1B1A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311" y="5581"/>
              <a:ext cx="129" cy="129"/>
            </a:xfrm>
            <a:custGeom>
              <a:avLst/>
              <a:gdLst>
                <a:gd name="T0" fmla="*/ 79 w 112"/>
                <a:gd name="T1" fmla="*/ 13 h 112"/>
                <a:gd name="T2" fmla="*/ 99 w 112"/>
                <a:gd name="T3" fmla="*/ 79 h 112"/>
                <a:gd name="T4" fmla="*/ 33 w 112"/>
                <a:gd name="T5" fmla="*/ 99 h 112"/>
                <a:gd name="T6" fmla="*/ 13 w 112"/>
                <a:gd name="T7" fmla="*/ 33 h 112"/>
                <a:gd name="T8" fmla="*/ 79 w 112"/>
                <a:gd name="T9" fmla="*/ 13 h 112"/>
                <a:gd name="T10" fmla="*/ 34 w 112"/>
                <a:gd name="T11" fmla="*/ 97 h 112"/>
                <a:gd name="T12" fmla="*/ 97 w 112"/>
                <a:gd name="T13" fmla="*/ 78 h 112"/>
                <a:gd name="T14" fmla="*/ 78 w 112"/>
                <a:gd name="T15" fmla="*/ 15 h 112"/>
                <a:gd name="T16" fmla="*/ 15 w 112"/>
                <a:gd name="T17" fmla="*/ 34 h 112"/>
                <a:gd name="T18" fmla="*/ 34 w 112"/>
                <a:gd name="T19" fmla="*/ 97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2" h="112">
                  <a:moveTo>
                    <a:pt x="79" y="13"/>
                  </a:moveTo>
                  <a:cubicBezTo>
                    <a:pt x="103" y="25"/>
                    <a:pt x="112" y="55"/>
                    <a:pt x="99" y="79"/>
                  </a:cubicBezTo>
                  <a:cubicBezTo>
                    <a:pt x="87" y="103"/>
                    <a:pt x="57" y="112"/>
                    <a:pt x="33" y="99"/>
                  </a:cubicBezTo>
                  <a:cubicBezTo>
                    <a:pt x="9" y="87"/>
                    <a:pt x="0" y="57"/>
                    <a:pt x="13" y="33"/>
                  </a:cubicBezTo>
                  <a:cubicBezTo>
                    <a:pt x="25" y="9"/>
                    <a:pt x="55" y="0"/>
                    <a:pt x="79" y="13"/>
                  </a:cubicBezTo>
                  <a:close/>
                  <a:moveTo>
                    <a:pt x="34" y="97"/>
                  </a:moveTo>
                  <a:cubicBezTo>
                    <a:pt x="57" y="109"/>
                    <a:pt x="85" y="101"/>
                    <a:pt x="97" y="78"/>
                  </a:cubicBezTo>
                  <a:cubicBezTo>
                    <a:pt x="109" y="55"/>
                    <a:pt x="101" y="27"/>
                    <a:pt x="78" y="15"/>
                  </a:cubicBezTo>
                  <a:cubicBezTo>
                    <a:pt x="55" y="3"/>
                    <a:pt x="27" y="11"/>
                    <a:pt x="15" y="34"/>
                  </a:cubicBezTo>
                  <a:cubicBezTo>
                    <a:pt x="3" y="57"/>
                    <a:pt x="11" y="85"/>
                    <a:pt x="34" y="9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236" name="Freeform 53">
              <a:extLst>
                <a:ext uri="{FF2B5EF4-FFF2-40B4-BE49-F238E27FC236}">
                  <a16:creationId xmlns:a16="http://schemas.microsoft.com/office/drawing/2014/main" id="{B21EADA7-9647-4BD4-80DB-90B48F114E83}"/>
                </a:ext>
              </a:extLst>
            </p:cNvPr>
            <p:cNvSpPr>
              <a:spLocks/>
            </p:cNvSpPr>
            <p:nvPr/>
          </p:nvSpPr>
          <p:spPr bwMode="auto">
            <a:xfrm>
              <a:off x="5990" y="4725"/>
              <a:ext cx="127" cy="127"/>
            </a:xfrm>
            <a:custGeom>
              <a:avLst/>
              <a:gdLst>
                <a:gd name="T0" fmla="*/ 13 w 110"/>
                <a:gd name="T1" fmla="*/ 33 h 110"/>
                <a:gd name="T2" fmla="*/ 78 w 110"/>
                <a:gd name="T3" fmla="*/ 13 h 110"/>
                <a:gd name="T4" fmla="*/ 98 w 110"/>
                <a:gd name="T5" fmla="*/ 78 h 110"/>
                <a:gd name="T6" fmla="*/ 33 w 110"/>
                <a:gd name="T7" fmla="*/ 98 h 110"/>
                <a:gd name="T8" fmla="*/ 13 w 110"/>
                <a:gd name="T9" fmla="*/ 33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0" h="110">
                  <a:moveTo>
                    <a:pt x="13" y="33"/>
                  </a:moveTo>
                  <a:cubicBezTo>
                    <a:pt x="25" y="9"/>
                    <a:pt x="54" y="0"/>
                    <a:pt x="78" y="13"/>
                  </a:cubicBezTo>
                  <a:cubicBezTo>
                    <a:pt x="101" y="25"/>
                    <a:pt x="110" y="54"/>
                    <a:pt x="98" y="78"/>
                  </a:cubicBezTo>
                  <a:cubicBezTo>
                    <a:pt x="85" y="101"/>
                    <a:pt x="56" y="110"/>
                    <a:pt x="33" y="98"/>
                  </a:cubicBezTo>
                  <a:cubicBezTo>
                    <a:pt x="9" y="85"/>
                    <a:pt x="0" y="56"/>
                    <a:pt x="13" y="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237" name="Freeform 54">
              <a:extLst>
                <a:ext uri="{FF2B5EF4-FFF2-40B4-BE49-F238E27FC236}">
                  <a16:creationId xmlns:a16="http://schemas.microsoft.com/office/drawing/2014/main" id="{548DC854-CD6D-459A-89EC-46C498AC661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960" y="4695"/>
              <a:ext cx="188" cy="188"/>
            </a:xfrm>
            <a:custGeom>
              <a:avLst/>
              <a:gdLst>
                <a:gd name="T0" fmla="*/ 115 w 163"/>
                <a:gd name="T1" fmla="*/ 18 h 163"/>
                <a:gd name="T2" fmla="*/ 144 w 163"/>
                <a:gd name="T3" fmla="*/ 115 h 163"/>
                <a:gd name="T4" fmla="*/ 48 w 163"/>
                <a:gd name="T5" fmla="*/ 144 h 163"/>
                <a:gd name="T6" fmla="*/ 18 w 163"/>
                <a:gd name="T7" fmla="*/ 48 h 163"/>
                <a:gd name="T8" fmla="*/ 115 w 163"/>
                <a:gd name="T9" fmla="*/ 18 h 163"/>
                <a:gd name="T10" fmla="*/ 49 w 163"/>
                <a:gd name="T11" fmla="*/ 142 h 163"/>
                <a:gd name="T12" fmla="*/ 142 w 163"/>
                <a:gd name="T13" fmla="*/ 113 h 163"/>
                <a:gd name="T14" fmla="*/ 113 w 163"/>
                <a:gd name="T15" fmla="*/ 21 h 163"/>
                <a:gd name="T16" fmla="*/ 21 w 163"/>
                <a:gd name="T17" fmla="*/ 49 h 163"/>
                <a:gd name="T18" fmla="*/ 49 w 163"/>
                <a:gd name="T19" fmla="*/ 142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3" h="163">
                  <a:moveTo>
                    <a:pt x="115" y="18"/>
                  </a:moveTo>
                  <a:cubicBezTo>
                    <a:pt x="149" y="36"/>
                    <a:pt x="163" y="80"/>
                    <a:pt x="144" y="115"/>
                  </a:cubicBezTo>
                  <a:cubicBezTo>
                    <a:pt x="126" y="149"/>
                    <a:pt x="83" y="163"/>
                    <a:pt x="48" y="144"/>
                  </a:cubicBezTo>
                  <a:cubicBezTo>
                    <a:pt x="13" y="126"/>
                    <a:pt x="0" y="83"/>
                    <a:pt x="18" y="48"/>
                  </a:cubicBezTo>
                  <a:cubicBezTo>
                    <a:pt x="36" y="13"/>
                    <a:pt x="80" y="0"/>
                    <a:pt x="115" y="18"/>
                  </a:cubicBezTo>
                  <a:close/>
                  <a:moveTo>
                    <a:pt x="49" y="142"/>
                  </a:moveTo>
                  <a:cubicBezTo>
                    <a:pt x="83" y="159"/>
                    <a:pt x="124" y="146"/>
                    <a:pt x="142" y="113"/>
                  </a:cubicBezTo>
                  <a:cubicBezTo>
                    <a:pt x="159" y="80"/>
                    <a:pt x="147" y="38"/>
                    <a:pt x="113" y="21"/>
                  </a:cubicBezTo>
                  <a:cubicBezTo>
                    <a:pt x="80" y="3"/>
                    <a:pt x="38" y="16"/>
                    <a:pt x="21" y="49"/>
                  </a:cubicBezTo>
                  <a:cubicBezTo>
                    <a:pt x="3" y="83"/>
                    <a:pt x="16" y="124"/>
                    <a:pt x="49" y="14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238" name="Freeform 55">
              <a:extLst>
                <a:ext uri="{FF2B5EF4-FFF2-40B4-BE49-F238E27FC236}">
                  <a16:creationId xmlns:a16="http://schemas.microsoft.com/office/drawing/2014/main" id="{B452BAF8-B20A-43CD-99F4-0D1ABC9DA5F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920" y="4655"/>
              <a:ext cx="269" cy="268"/>
            </a:xfrm>
            <a:custGeom>
              <a:avLst/>
              <a:gdLst>
                <a:gd name="T0" fmla="*/ 164 w 233"/>
                <a:gd name="T1" fmla="*/ 26 h 233"/>
                <a:gd name="T2" fmla="*/ 207 w 233"/>
                <a:gd name="T3" fmla="*/ 164 h 233"/>
                <a:gd name="T4" fmla="*/ 69 w 233"/>
                <a:gd name="T5" fmla="*/ 207 h 233"/>
                <a:gd name="T6" fmla="*/ 26 w 233"/>
                <a:gd name="T7" fmla="*/ 69 h 233"/>
                <a:gd name="T8" fmla="*/ 164 w 233"/>
                <a:gd name="T9" fmla="*/ 26 h 233"/>
                <a:gd name="T10" fmla="*/ 70 w 233"/>
                <a:gd name="T11" fmla="*/ 204 h 233"/>
                <a:gd name="T12" fmla="*/ 204 w 233"/>
                <a:gd name="T13" fmla="*/ 162 h 233"/>
                <a:gd name="T14" fmla="*/ 162 w 233"/>
                <a:gd name="T15" fmla="*/ 28 h 233"/>
                <a:gd name="T16" fmla="*/ 29 w 233"/>
                <a:gd name="T17" fmla="*/ 70 h 233"/>
                <a:gd name="T18" fmla="*/ 70 w 233"/>
                <a:gd name="T19" fmla="*/ 204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33" h="233">
                  <a:moveTo>
                    <a:pt x="164" y="26"/>
                  </a:moveTo>
                  <a:cubicBezTo>
                    <a:pt x="214" y="52"/>
                    <a:pt x="233" y="114"/>
                    <a:pt x="207" y="164"/>
                  </a:cubicBezTo>
                  <a:cubicBezTo>
                    <a:pt x="180" y="214"/>
                    <a:pt x="118" y="233"/>
                    <a:pt x="69" y="207"/>
                  </a:cubicBezTo>
                  <a:cubicBezTo>
                    <a:pt x="19" y="180"/>
                    <a:pt x="0" y="118"/>
                    <a:pt x="26" y="69"/>
                  </a:cubicBezTo>
                  <a:cubicBezTo>
                    <a:pt x="52" y="19"/>
                    <a:pt x="114" y="0"/>
                    <a:pt x="164" y="26"/>
                  </a:cubicBezTo>
                  <a:close/>
                  <a:moveTo>
                    <a:pt x="70" y="204"/>
                  </a:moveTo>
                  <a:cubicBezTo>
                    <a:pt x="118" y="229"/>
                    <a:pt x="178" y="211"/>
                    <a:pt x="204" y="162"/>
                  </a:cubicBezTo>
                  <a:cubicBezTo>
                    <a:pt x="229" y="114"/>
                    <a:pt x="211" y="54"/>
                    <a:pt x="162" y="28"/>
                  </a:cubicBezTo>
                  <a:cubicBezTo>
                    <a:pt x="114" y="3"/>
                    <a:pt x="54" y="22"/>
                    <a:pt x="29" y="70"/>
                  </a:cubicBezTo>
                  <a:cubicBezTo>
                    <a:pt x="3" y="118"/>
                    <a:pt x="22" y="178"/>
                    <a:pt x="70" y="20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239" name="Freeform 56">
              <a:extLst>
                <a:ext uri="{FF2B5EF4-FFF2-40B4-BE49-F238E27FC236}">
                  <a16:creationId xmlns:a16="http://schemas.microsoft.com/office/drawing/2014/main" id="{783BB6B2-57F9-4746-903A-F0CA4419EF2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7" y="4854"/>
              <a:ext cx="122" cy="122"/>
            </a:xfrm>
            <a:custGeom>
              <a:avLst/>
              <a:gdLst>
                <a:gd name="T0" fmla="*/ 12 w 106"/>
                <a:gd name="T1" fmla="*/ 31 h 106"/>
                <a:gd name="T2" fmla="*/ 74 w 106"/>
                <a:gd name="T3" fmla="*/ 12 h 106"/>
                <a:gd name="T4" fmla="*/ 94 w 106"/>
                <a:gd name="T5" fmla="*/ 74 h 106"/>
                <a:gd name="T6" fmla="*/ 31 w 106"/>
                <a:gd name="T7" fmla="*/ 94 h 106"/>
                <a:gd name="T8" fmla="*/ 12 w 106"/>
                <a:gd name="T9" fmla="*/ 31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6" h="106">
                  <a:moveTo>
                    <a:pt x="12" y="31"/>
                  </a:moveTo>
                  <a:cubicBezTo>
                    <a:pt x="24" y="8"/>
                    <a:pt x="52" y="0"/>
                    <a:pt x="74" y="12"/>
                  </a:cubicBezTo>
                  <a:cubicBezTo>
                    <a:pt x="97" y="24"/>
                    <a:pt x="106" y="52"/>
                    <a:pt x="94" y="74"/>
                  </a:cubicBezTo>
                  <a:cubicBezTo>
                    <a:pt x="82" y="97"/>
                    <a:pt x="54" y="106"/>
                    <a:pt x="31" y="94"/>
                  </a:cubicBezTo>
                  <a:cubicBezTo>
                    <a:pt x="8" y="82"/>
                    <a:pt x="0" y="54"/>
                    <a:pt x="12" y="3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240" name="Freeform 57">
              <a:extLst>
                <a:ext uri="{FF2B5EF4-FFF2-40B4-BE49-F238E27FC236}">
                  <a16:creationId xmlns:a16="http://schemas.microsoft.com/office/drawing/2014/main" id="{DB31705A-B7F2-482A-9346-F554A72BF41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237" y="4824"/>
              <a:ext cx="182" cy="181"/>
            </a:xfrm>
            <a:custGeom>
              <a:avLst/>
              <a:gdLst>
                <a:gd name="T0" fmla="*/ 111 w 158"/>
                <a:gd name="T1" fmla="*/ 18 h 157"/>
                <a:gd name="T2" fmla="*/ 140 w 158"/>
                <a:gd name="T3" fmla="*/ 111 h 157"/>
                <a:gd name="T4" fmla="*/ 47 w 158"/>
                <a:gd name="T5" fmla="*/ 140 h 157"/>
                <a:gd name="T6" fmla="*/ 18 w 158"/>
                <a:gd name="T7" fmla="*/ 47 h 157"/>
                <a:gd name="T8" fmla="*/ 111 w 158"/>
                <a:gd name="T9" fmla="*/ 18 h 157"/>
                <a:gd name="T10" fmla="*/ 48 w 158"/>
                <a:gd name="T11" fmla="*/ 137 h 157"/>
                <a:gd name="T12" fmla="*/ 137 w 158"/>
                <a:gd name="T13" fmla="*/ 109 h 157"/>
                <a:gd name="T14" fmla="*/ 109 w 158"/>
                <a:gd name="T15" fmla="*/ 20 h 157"/>
                <a:gd name="T16" fmla="*/ 20 w 158"/>
                <a:gd name="T17" fmla="*/ 48 h 157"/>
                <a:gd name="T18" fmla="*/ 48 w 158"/>
                <a:gd name="T19" fmla="*/ 137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8" h="157">
                  <a:moveTo>
                    <a:pt x="111" y="18"/>
                  </a:moveTo>
                  <a:cubicBezTo>
                    <a:pt x="145" y="35"/>
                    <a:pt x="158" y="77"/>
                    <a:pt x="140" y="111"/>
                  </a:cubicBezTo>
                  <a:cubicBezTo>
                    <a:pt x="122" y="145"/>
                    <a:pt x="80" y="157"/>
                    <a:pt x="47" y="140"/>
                  </a:cubicBezTo>
                  <a:cubicBezTo>
                    <a:pt x="13" y="122"/>
                    <a:pt x="0" y="80"/>
                    <a:pt x="18" y="47"/>
                  </a:cubicBezTo>
                  <a:cubicBezTo>
                    <a:pt x="35" y="13"/>
                    <a:pt x="77" y="0"/>
                    <a:pt x="111" y="18"/>
                  </a:cubicBezTo>
                  <a:close/>
                  <a:moveTo>
                    <a:pt x="48" y="137"/>
                  </a:moveTo>
                  <a:cubicBezTo>
                    <a:pt x="80" y="154"/>
                    <a:pt x="120" y="142"/>
                    <a:pt x="137" y="109"/>
                  </a:cubicBezTo>
                  <a:cubicBezTo>
                    <a:pt x="154" y="77"/>
                    <a:pt x="142" y="37"/>
                    <a:pt x="109" y="20"/>
                  </a:cubicBezTo>
                  <a:cubicBezTo>
                    <a:pt x="77" y="3"/>
                    <a:pt x="37" y="16"/>
                    <a:pt x="20" y="48"/>
                  </a:cubicBezTo>
                  <a:cubicBezTo>
                    <a:pt x="3" y="80"/>
                    <a:pt x="16" y="120"/>
                    <a:pt x="48" y="13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241" name="Freeform 58">
              <a:extLst>
                <a:ext uri="{FF2B5EF4-FFF2-40B4-BE49-F238E27FC236}">
                  <a16:creationId xmlns:a16="http://schemas.microsoft.com/office/drawing/2014/main" id="{024EFA67-81AB-40F6-A9BD-066B084BE38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198" y="4785"/>
              <a:ext cx="259" cy="259"/>
            </a:xfrm>
            <a:custGeom>
              <a:avLst/>
              <a:gdLst>
                <a:gd name="T0" fmla="*/ 159 w 225"/>
                <a:gd name="T1" fmla="*/ 25 h 225"/>
                <a:gd name="T2" fmla="*/ 200 w 225"/>
                <a:gd name="T3" fmla="*/ 159 h 225"/>
                <a:gd name="T4" fmla="*/ 67 w 225"/>
                <a:gd name="T5" fmla="*/ 200 h 225"/>
                <a:gd name="T6" fmla="*/ 25 w 225"/>
                <a:gd name="T7" fmla="*/ 67 h 225"/>
                <a:gd name="T8" fmla="*/ 159 w 225"/>
                <a:gd name="T9" fmla="*/ 25 h 225"/>
                <a:gd name="T10" fmla="*/ 68 w 225"/>
                <a:gd name="T11" fmla="*/ 197 h 225"/>
                <a:gd name="T12" fmla="*/ 197 w 225"/>
                <a:gd name="T13" fmla="*/ 157 h 225"/>
                <a:gd name="T14" fmla="*/ 157 w 225"/>
                <a:gd name="T15" fmla="*/ 28 h 225"/>
                <a:gd name="T16" fmla="*/ 28 w 225"/>
                <a:gd name="T17" fmla="*/ 68 h 225"/>
                <a:gd name="T18" fmla="*/ 68 w 225"/>
                <a:gd name="T19" fmla="*/ 197 h 2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5" h="225">
                  <a:moveTo>
                    <a:pt x="159" y="25"/>
                  </a:moveTo>
                  <a:cubicBezTo>
                    <a:pt x="207" y="51"/>
                    <a:pt x="225" y="111"/>
                    <a:pt x="200" y="159"/>
                  </a:cubicBezTo>
                  <a:cubicBezTo>
                    <a:pt x="175" y="207"/>
                    <a:pt x="115" y="225"/>
                    <a:pt x="67" y="200"/>
                  </a:cubicBezTo>
                  <a:cubicBezTo>
                    <a:pt x="19" y="175"/>
                    <a:pt x="0" y="115"/>
                    <a:pt x="25" y="67"/>
                  </a:cubicBezTo>
                  <a:cubicBezTo>
                    <a:pt x="51" y="19"/>
                    <a:pt x="111" y="0"/>
                    <a:pt x="159" y="25"/>
                  </a:cubicBezTo>
                  <a:close/>
                  <a:moveTo>
                    <a:pt x="68" y="197"/>
                  </a:moveTo>
                  <a:cubicBezTo>
                    <a:pt x="115" y="222"/>
                    <a:pt x="173" y="204"/>
                    <a:pt x="197" y="157"/>
                  </a:cubicBezTo>
                  <a:cubicBezTo>
                    <a:pt x="222" y="111"/>
                    <a:pt x="204" y="53"/>
                    <a:pt x="157" y="28"/>
                  </a:cubicBezTo>
                  <a:cubicBezTo>
                    <a:pt x="111" y="3"/>
                    <a:pt x="53" y="21"/>
                    <a:pt x="28" y="68"/>
                  </a:cubicBezTo>
                  <a:cubicBezTo>
                    <a:pt x="4" y="115"/>
                    <a:pt x="21" y="173"/>
                    <a:pt x="68" y="19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242" name="Freeform 59">
              <a:extLst>
                <a:ext uri="{FF2B5EF4-FFF2-40B4-BE49-F238E27FC236}">
                  <a16:creationId xmlns:a16="http://schemas.microsoft.com/office/drawing/2014/main" id="{52EFA348-BF99-4884-A1F3-7907593ABFF9}"/>
                </a:ext>
              </a:extLst>
            </p:cNvPr>
            <p:cNvSpPr>
              <a:spLocks/>
            </p:cNvSpPr>
            <p:nvPr/>
          </p:nvSpPr>
          <p:spPr bwMode="auto">
            <a:xfrm>
              <a:off x="6217" y="3431"/>
              <a:ext cx="119" cy="119"/>
            </a:xfrm>
            <a:custGeom>
              <a:avLst/>
              <a:gdLst>
                <a:gd name="T0" fmla="*/ 12 w 103"/>
                <a:gd name="T1" fmla="*/ 30 h 103"/>
                <a:gd name="T2" fmla="*/ 73 w 103"/>
                <a:gd name="T3" fmla="*/ 11 h 103"/>
                <a:gd name="T4" fmla="*/ 92 w 103"/>
                <a:gd name="T5" fmla="*/ 73 h 103"/>
                <a:gd name="T6" fmla="*/ 31 w 103"/>
                <a:gd name="T7" fmla="*/ 91 h 103"/>
                <a:gd name="T8" fmla="*/ 12 w 103"/>
                <a:gd name="T9" fmla="*/ 30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3" h="103">
                  <a:moveTo>
                    <a:pt x="12" y="30"/>
                  </a:moveTo>
                  <a:cubicBezTo>
                    <a:pt x="23" y="8"/>
                    <a:pt x="51" y="0"/>
                    <a:pt x="73" y="11"/>
                  </a:cubicBezTo>
                  <a:cubicBezTo>
                    <a:pt x="95" y="23"/>
                    <a:pt x="103" y="50"/>
                    <a:pt x="92" y="73"/>
                  </a:cubicBezTo>
                  <a:cubicBezTo>
                    <a:pt x="80" y="95"/>
                    <a:pt x="53" y="103"/>
                    <a:pt x="31" y="91"/>
                  </a:cubicBezTo>
                  <a:cubicBezTo>
                    <a:pt x="9" y="80"/>
                    <a:pt x="0" y="52"/>
                    <a:pt x="12" y="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243" name="Freeform 60">
              <a:extLst>
                <a:ext uri="{FF2B5EF4-FFF2-40B4-BE49-F238E27FC236}">
                  <a16:creationId xmlns:a16="http://schemas.microsoft.com/office/drawing/2014/main" id="{22A8A3EC-30C6-4B75-8342-F5789B49BFF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189" y="3402"/>
              <a:ext cx="177" cy="177"/>
            </a:xfrm>
            <a:custGeom>
              <a:avLst/>
              <a:gdLst>
                <a:gd name="T0" fmla="*/ 108 w 154"/>
                <a:gd name="T1" fmla="*/ 17 h 153"/>
                <a:gd name="T2" fmla="*/ 136 w 154"/>
                <a:gd name="T3" fmla="*/ 108 h 153"/>
                <a:gd name="T4" fmla="*/ 45 w 154"/>
                <a:gd name="T5" fmla="*/ 136 h 153"/>
                <a:gd name="T6" fmla="*/ 17 w 154"/>
                <a:gd name="T7" fmla="*/ 45 h 153"/>
                <a:gd name="T8" fmla="*/ 108 w 154"/>
                <a:gd name="T9" fmla="*/ 17 h 153"/>
                <a:gd name="T10" fmla="*/ 47 w 154"/>
                <a:gd name="T11" fmla="*/ 134 h 153"/>
                <a:gd name="T12" fmla="*/ 134 w 154"/>
                <a:gd name="T13" fmla="*/ 107 h 153"/>
                <a:gd name="T14" fmla="*/ 107 w 154"/>
                <a:gd name="T15" fmla="*/ 19 h 153"/>
                <a:gd name="T16" fmla="*/ 20 w 154"/>
                <a:gd name="T17" fmla="*/ 46 h 153"/>
                <a:gd name="T18" fmla="*/ 47 w 154"/>
                <a:gd name="T19" fmla="*/ 134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4" h="153">
                  <a:moveTo>
                    <a:pt x="108" y="17"/>
                  </a:moveTo>
                  <a:cubicBezTo>
                    <a:pt x="141" y="34"/>
                    <a:pt x="154" y="75"/>
                    <a:pt x="136" y="108"/>
                  </a:cubicBezTo>
                  <a:cubicBezTo>
                    <a:pt x="119" y="141"/>
                    <a:pt x="78" y="153"/>
                    <a:pt x="45" y="136"/>
                  </a:cubicBezTo>
                  <a:cubicBezTo>
                    <a:pt x="12" y="119"/>
                    <a:pt x="0" y="78"/>
                    <a:pt x="17" y="45"/>
                  </a:cubicBezTo>
                  <a:cubicBezTo>
                    <a:pt x="34" y="12"/>
                    <a:pt x="75" y="0"/>
                    <a:pt x="108" y="17"/>
                  </a:cubicBezTo>
                  <a:close/>
                  <a:moveTo>
                    <a:pt x="47" y="134"/>
                  </a:moveTo>
                  <a:cubicBezTo>
                    <a:pt x="78" y="150"/>
                    <a:pt x="117" y="138"/>
                    <a:pt x="134" y="107"/>
                  </a:cubicBezTo>
                  <a:cubicBezTo>
                    <a:pt x="150" y="75"/>
                    <a:pt x="138" y="36"/>
                    <a:pt x="107" y="19"/>
                  </a:cubicBezTo>
                  <a:cubicBezTo>
                    <a:pt x="75" y="3"/>
                    <a:pt x="36" y="15"/>
                    <a:pt x="20" y="46"/>
                  </a:cubicBezTo>
                  <a:cubicBezTo>
                    <a:pt x="3" y="78"/>
                    <a:pt x="15" y="117"/>
                    <a:pt x="47" y="13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244" name="Freeform 61">
              <a:extLst>
                <a:ext uri="{FF2B5EF4-FFF2-40B4-BE49-F238E27FC236}">
                  <a16:creationId xmlns:a16="http://schemas.microsoft.com/office/drawing/2014/main" id="{2E0DF801-029F-4FFB-98F7-049CA4B92DD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151" y="3364"/>
              <a:ext cx="253" cy="253"/>
            </a:xfrm>
            <a:custGeom>
              <a:avLst/>
              <a:gdLst>
                <a:gd name="T0" fmla="*/ 155 w 220"/>
                <a:gd name="T1" fmla="*/ 24 h 219"/>
                <a:gd name="T2" fmla="*/ 195 w 220"/>
                <a:gd name="T3" fmla="*/ 154 h 219"/>
                <a:gd name="T4" fmla="*/ 65 w 220"/>
                <a:gd name="T5" fmla="*/ 195 h 219"/>
                <a:gd name="T6" fmla="*/ 25 w 220"/>
                <a:gd name="T7" fmla="*/ 65 h 219"/>
                <a:gd name="T8" fmla="*/ 155 w 220"/>
                <a:gd name="T9" fmla="*/ 24 h 219"/>
                <a:gd name="T10" fmla="*/ 66 w 220"/>
                <a:gd name="T11" fmla="*/ 192 h 219"/>
                <a:gd name="T12" fmla="*/ 192 w 220"/>
                <a:gd name="T13" fmla="*/ 153 h 219"/>
                <a:gd name="T14" fmla="*/ 153 w 220"/>
                <a:gd name="T15" fmla="*/ 27 h 219"/>
                <a:gd name="T16" fmla="*/ 27 w 220"/>
                <a:gd name="T17" fmla="*/ 66 h 219"/>
                <a:gd name="T18" fmla="*/ 66 w 220"/>
                <a:gd name="T19" fmla="*/ 192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0" h="219">
                  <a:moveTo>
                    <a:pt x="155" y="24"/>
                  </a:moveTo>
                  <a:cubicBezTo>
                    <a:pt x="202" y="49"/>
                    <a:pt x="220" y="107"/>
                    <a:pt x="195" y="154"/>
                  </a:cubicBezTo>
                  <a:cubicBezTo>
                    <a:pt x="170" y="201"/>
                    <a:pt x="112" y="219"/>
                    <a:pt x="65" y="195"/>
                  </a:cubicBezTo>
                  <a:cubicBezTo>
                    <a:pt x="18" y="170"/>
                    <a:pt x="0" y="112"/>
                    <a:pt x="25" y="65"/>
                  </a:cubicBezTo>
                  <a:cubicBezTo>
                    <a:pt x="49" y="18"/>
                    <a:pt x="108" y="0"/>
                    <a:pt x="155" y="24"/>
                  </a:cubicBezTo>
                  <a:close/>
                  <a:moveTo>
                    <a:pt x="66" y="192"/>
                  </a:moveTo>
                  <a:cubicBezTo>
                    <a:pt x="112" y="216"/>
                    <a:pt x="168" y="199"/>
                    <a:pt x="192" y="153"/>
                  </a:cubicBezTo>
                  <a:cubicBezTo>
                    <a:pt x="216" y="107"/>
                    <a:pt x="199" y="51"/>
                    <a:pt x="153" y="27"/>
                  </a:cubicBezTo>
                  <a:cubicBezTo>
                    <a:pt x="108" y="3"/>
                    <a:pt x="51" y="20"/>
                    <a:pt x="27" y="66"/>
                  </a:cubicBezTo>
                  <a:cubicBezTo>
                    <a:pt x="3" y="112"/>
                    <a:pt x="21" y="168"/>
                    <a:pt x="66" y="19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245" name="Freeform 62">
              <a:extLst>
                <a:ext uri="{FF2B5EF4-FFF2-40B4-BE49-F238E27FC236}">
                  <a16:creationId xmlns:a16="http://schemas.microsoft.com/office/drawing/2014/main" id="{61481752-E411-4E59-AD3E-519F6D7CB10D}"/>
                </a:ext>
              </a:extLst>
            </p:cNvPr>
            <p:cNvSpPr>
              <a:spLocks/>
            </p:cNvSpPr>
            <p:nvPr/>
          </p:nvSpPr>
          <p:spPr bwMode="auto">
            <a:xfrm>
              <a:off x="6162" y="4538"/>
              <a:ext cx="87" cy="87"/>
            </a:xfrm>
            <a:custGeom>
              <a:avLst/>
              <a:gdLst>
                <a:gd name="T0" fmla="*/ 9 w 75"/>
                <a:gd name="T1" fmla="*/ 23 h 75"/>
                <a:gd name="T2" fmla="*/ 53 w 75"/>
                <a:gd name="T3" fmla="*/ 9 h 75"/>
                <a:gd name="T4" fmla="*/ 67 w 75"/>
                <a:gd name="T5" fmla="*/ 53 h 75"/>
                <a:gd name="T6" fmla="*/ 22 w 75"/>
                <a:gd name="T7" fmla="*/ 67 h 75"/>
                <a:gd name="T8" fmla="*/ 9 w 75"/>
                <a:gd name="T9" fmla="*/ 23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75">
                  <a:moveTo>
                    <a:pt x="9" y="23"/>
                  </a:moveTo>
                  <a:cubicBezTo>
                    <a:pt x="17" y="7"/>
                    <a:pt x="37" y="0"/>
                    <a:pt x="53" y="9"/>
                  </a:cubicBezTo>
                  <a:cubicBezTo>
                    <a:pt x="69" y="17"/>
                    <a:pt x="75" y="37"/>
                    <a:pt x="67" y="53"/>
                  </a:cubicBezTo>
                  <a:cubicBezTo>
                    <a:pt x="58" y="69"/>
                    <a:pt x="38" y="75"/>
                    <a:pt x="22" y="67"/>
                  </a:cubicBezTo>
                  <a:cubicBezTo>
                    <a:pt x="6" y="58"/>
                    <a:pt x="0" y="39"/>
                    <a:pt x="9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246" name="Freeform 63">
              <a:extLst>
                <a:ext uri="{FF2B5EF4-FFF2-40B4-BE49-F238E27FC236}">
                  <a16:creationId xmlns:a16="http://schemas.microsoft.com/office/drawing/2014/main" id="{F2CA2F31-273E-4E29-ACC2-7934D55908A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141" y="4518"/>
              <a:ext cx="128" cy="129"/>
            </a:xfrm>
            <a:custGeom>
              <a:avLst/>
              <a:gdLst>
                <a:gd name="T0" fmla="*/ 78 w 111"/>
                <a:gd name="T1" fmla="*/ 13 h 112"/>
                <a:gd name="T2" fmla="*/ 99 w 111"/>
                <a:gd name="T3" fmla="*/ 79 h 112"/>
                <a:gd name="T4" fmla="*/ 33 w 111"/>
                <a:gd name="T5" fmla="*/ 99 h 112"/>
                <a:gd name="T6" fmla="*/ 12 w 111"/>
                <a:gd name="T7" fmla="*/ 33 h 112"/>
                <a:gd name="T8" fmla="*/ 78 w 111"/>
                <a:gd name="T9" fmla="*/ 13 h 112"/>
                <a:gd name="T10" fmla="*/ 34 w 111"/>
                <a:gd name="T11" fmla="*/ 97 h 112"/>
                <a:gd name="T12" fmla="*/ 97 w 111"/>
                <a:gd name="T13" fmla="*/ 78 h 112"/>
                <a:gd name="T14" fmla="*/ 77 w 111"/>
                <a:gd name="T15" fmla="*/ 15 h 112"/>
                <a:gd name="T16" fmla="*/ 14 w 111"/>
                <a:gd name="T17" fmla="*/ 34 h 112"/>
                <a:gd name="T18" fmla="*/ 34 w 111"/>
                <a:gd name="T19" fmla="*/ 97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1" h="112">
                  <a:moveTo>
                    <a:pt x="78" y="13"/>
                  </a:moveTo>
                  <a:cubicBezTo>
                    <a:pt x="102" y="25"/>
                    <a:pt x="111" y="55"/>
                    <a:pt x="99" y="79"/>
                  </a:cubicBezTo>
                  <a:cubicBezTo>
                    <a:pt x="86" y="102"/>
                    <a:pt x="57" y="112"/>
                    <a:pt x="33" y="99"/>
                  </a:cubicBezTo>
                  <a:cubicBezTo>
                    <a:pt x="9" y="87"/>
                    <a:pt x="0" y="57"/>
                    <a:pt x="12" y="33"/>
                  </a:cubicBezTo>
                  <a:cubicBezTo>
                    <a:pt x="25" y="9"/>
                    <a:pt x="55" y="0"/>
                    <a:pt x="78" y="13"/>
                  </a:cubicBezTo>
                  <a:close/>
                  <a:moveTo>
                    <a:pt x="34" y="97"/>
                  </a:moveTo>
                  <a:cubicBezTo>
                    <a:pt x="57" y="109"/>
                    <a:pt x="85" y="100"/>
                    <a:pt x="97" y="78"/>
                  </a:cubicBezTo>
                  <a:cubicBezTo>
                    <a:pt x="109" y="55"/>
                    <a:pt x="100" y="27"/>
                    <a:pt x="77" y="15"/>
                  </a:cubicBezTo>
                  <a:cubicBezTo>
                    <a:pt x="55" y="3"/>
                    <a:pt x="26" y="11"/>
                    <a:pt x="14" y="34"/>
                  </a:cubicBezTo>
                  <a:cubicBezTo>
                    <a:pt x="2" y="57"/>
                    <a:pt x="11" y="85"/>
                    <a:pt x="34" y="9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247" name="Freeform 64">
              <a:extLst>
                <a:ext uri="{FF2B5EF4-FFF2-40B4-BE49-F238E27FC236}">
                  <a16:creationId xmlns:a16="http://schemas.microsoft.com/office/drawing/2014/main" id="{72E4F19E-CDDA-4022-A37C-8963581FE78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114" y="4490"/>
              <a:ext cx="183" cy="184"/>
            </a:xfrm>
            <a:custGeom>
              <a:avLst/>
              <a:gdLst>
                <a:gd name="T0" fmla="*/ 112 w 159"/>
                <a:gd name="T1" fmla="*/ 18 h 160"/>
                <a:gd name="T2" fmla="*/ 141 w 159"/>
                <a:gd name="T3" fmla="*/ 112 h 160"/>
                <a:gd name="T4" fmla="*/ 47 w 159"/>
                <a:gd name="T5" fmla="*/ 142 h 160"/>
                <a:gd name="T6" fmla="*/ 18 w 159"/>
                <a:gd name="T7" fmla="*/ 47 h 160"/>
                <a:gd name="T8" fmla="*/ 112 w 159"/>
                <a:gd name="T9" fmla="*/ 18 h 160"/>
                <a:gd name="T10" fmla="*/ 48 w 159"/>
                <a:gd name="T11" fmla="*/ 140 h 160"/>
                <a:gd name="T12" fmla="*/ 140 w 159"/>
                <a:gd name="T13" fmla="*/ 111 h 160"/>
                <a:gd name="T14" fmla="*/ 111 w 159"/>
                <a:gd name="T15" fmla="*/ 20 h 160"/>
                <a:gd name="T16" fmla="*/ 20 w 159"/>
                <a:gd name="T17" fmla="*/ 48 h 160"/>
                <a:gd name="T18" fmla="*/ 48 w 159"/>
                <a:gd name="T19" fmla="*/ 14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9" h="160">
                  <a:moveTo>
                    <a:pt x="112" y="18"/>
                  </a:moveTo>
                  <a:cubicBezTo>
                    <a:pt x="146" y="36"/>
                    <a:pt x="159" y="78"/>
                    <a:pt x="141" y="112"/>
                  </a:cubicBezTo>
                  <a:cubicBezTo>
                    <a:pt x="123" y="146"/>
                    <a:pt x="81" y="160"/>
                    <a:pt x="47" y="142"/>
                  </a:cubicBezTo>
                  <a:cubicBezTo>
                    <a:pt x="13" y="124"/>
                    <a:pt x="0" y="81"/>
                    <a:pt x="18" y="47"/>
                  </a:cubicBezTo>
                  <a:cubicBezTo>
                    <a:pt x="36" y="13"/>
                    <a:pt x="78" y="0"/>
                    <a:pt x="112" y="18"/>
                  </a:cubicBezTo>
                  <a:close/>
                  <a:moveTo>
                    <a:pt x="48" y="140"/>
                  </a:moveTo>
                  <a:cubicBezTo>
                    <a:pt x="81" y="157"/>
                    <a:pt x="122" y="144"/>
                    <a:pt x="140" y="111"/>
                  </a:cubicBezTo>
                  <a:cubicBezTo>
                    <a:pt x="157" y="78"/>
                    <a:pt x="144" y="37"/>
                    <a:pt x="111" y="20"/>
                  </a:cubicBezTo>
                  <a:cubicBezTo>
                    <a:pt x="78" y="3"/>
                    <a:pt x="37" y="15"/>
                    <a:pt x="20" y="48"/>
                  </a:cubicBezTo>
                  <a:cubicBezTo>
                    <a:pt x="2" y="81"/>
                    <a:pt x="15" y="122"/>
                    <a:pt x="48" y="1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248" name="Freeform 65">
              <a:extLst>
                <a:ext uri="{FF2B5EF4-FFF2-40B4-BE49-F238E27FC236}">
                  <a16:creationId xmlns:a16="http://schemas.microsoft.com/office/drawing/2014/main" id="{37A66314-24BB-437D-BE38-C92A2DF054E6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8" y="4763"/>
              <a:ext cx="86" cy="86"/>
            </a:xfrm>
            <a:custGeom>
              <a:avLst/>
              <a:gdLst>
                <a:gd name="T0" fmla="*/ 8 w 75"/>
                <a:gd name="T1" fmla="*/ 22 h 75"/>
                <a:gd name="T2" fmla="*/ 52 w 75"/>
                <a:gd name="T3" fmla="*/ 9 h 75"/>
                <a:gd name="T4" fmla="*/ 66 w 75"/>
                <a:gd name="T5" fmla="*/ 53 h 75"/>
                <a:gd name="T6" fmla="*/ 22 w 75"/>
                <a:gd name="T7" fmla="*/ 67 h 75"/>
                <a:gd name="T8" fmla="*/ 8 w 75"/>
                <a:gd name="T9" fmla="*/ 2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75">
                  <a:moveTo>
                    <a:pt x="8" y="22"/>
                  </a:moveTo>
                  <a:cubicBezTo>
                    <a:pt x="17" y="6"/>
                    <a:pt x="36" y="0"/>
                    <a:pt x="52" y="9"/>
                  </a:cubicBezTo>
                  <a:cubicBezTo>
                    <a:pt x="69" y="17"/>
                    <a:pt x="75" y="37"/>
                    <a:pt x="66" y="53"/>
                  </a:cubicBezTo>
                  <a:cubicBezTo>
                    <a:pt x="58" y="69"/>
                    <a:pt x="38" y="75"/>
                    <a:pt x="22" y="67"/>
                  </a:cubicBezTo>
                  <a:cubicBezTo>
                    <a:pt x="6" y="58"/>
                    <a:pt x="0" y="38"/>
                    <a:pt x="8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249" name="Freeform 66">
              <a:extLst>
                <a:ext uri="{FF2B5EF4-FFF2-40B4-BE49-F238E27FC236}">
                  <a16:creationId xmlns:a16="http://schemas.microsoft.com/office/drawing/2014/main" id="{8DE8212F-FD58-4C9A-A023-654A8404296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566" y="4742"/>
              <a:ext cx="129" cy="128"/>
            </a:xfrm>
            <a:custGeom>
              <a:avLst/>
              <a:gdLst>
                <a:gd name="T0" fmla="*/ 79 w 112"/>
                <a:gd name="T1" fmla="*/ 12 h 111"/>
                <a:gd name="T2" fmla="*/ 99 w 112"/>
                <a:gd name="T3" fmla="*/ 78 h 111"/>
                <a:gd name="T4" fmla="*/ 33 w 112"/>
                <a:gd name="T5" fmla="*/ 99 h 111"/>
                <a:gd name="T6" fmla="*/ 13 w 112"/>
                <a:gd name="T7" fmla="*/ 33 h 111"/>
                <a:gd name="T8" fmla="*/ 79 w 112"/>
                <a:gd name="T9" fmla="*/ 12 h 111"/>
                <a:gd name="T10" fmla="*/ 34 w 112"/>
                <a:gd name="T11" fmla="*/ 97 h 111"/>
                <a:gd name="T12" fmla="*/ 98 w 112"/>
                <a:gd name="T13" fmla="*/ 77 h 111"/>
                <a:gd name="T14" fmla="*/ 78 w 112"/>
                <a:gd name="T15" fmla="*/ 14 h 111"/>
                <a:gd name="T16" fmla="*/ 15 w 112"/>
                <a:gd name="T17" fmla="*/ 34 h 111"/>
                <a:gd name="T18" fmla="*/ 34 w 112"/>
                <a:gd name="T19" fmla="*/ 97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2" h="111">
                  <a:moveTo>
                    <a:pt x="79" y="12"/>
                  </a:moveTo>
                  <a:cubicBezTo>
                    <a:pt x="103" y="25"/>
                    <a:pt x="112" y="55"/>
                    <a:pt x="99" y="78"/>
                  </a:cubicBezTo>
                  <a:cubicBezTo>
                    <a:pt x="87" y="102"/>
                    <a:pt x="57" y="111"/>
                    <a:pt x="33" y="99"/>
                  </a:cubicBezTo>
                  <a:cubicBezTo>
                    <a:pt x="10" y="86"/>
                    <a:pt x="0" y="57"/>
                    <a:pt x="13" y="33"/>
                  </a:cubicBezTo>
                  <a:cubicBezTo>
                    <a:pt x="26" y="9"/>
                    <a:pt x="55" y="0"/>
                    <a:pt x="79" y="12"/>
                  </a:cubicBezTo>
                  <a:close/>
                  <a:moveTo>
                    <a:pt x="34" y="97"/>
                  </a:moveTo>
                  <a:cubicBezTo>
                    <a:pt x="57" y="109"/>
                    <a:pt x="86" y="100"/>
                    <a:pt x="98" y="77"/>
                  </a:cubicBezTo>
                  <a:cubicBezTo>
                    <a:pt x="110" y="55"/>
                    <a:pt x="101" y="26"/>
                    <a:pt x="78" y="14"/>
                  </a:cubicBezTo>
                  <a:cubicBezTo>
                    <a:pt x="55" y="2"/>
                    <a:pt x="27" y="11"/>
                    <a:pt x="15" y="34"/>
                  </a:cubicBezTo>
                  <a:cubicBezTo>
                    <a:pt x="3" y="57"/>
                    <a:pt x="12" y="85"/>
                    <a:pt x="34" y="9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250" name="Freeform 67">
              <a:extLst>
                <a:ext uri="{FF2B5EF4-FFF2-40B4-BE49-F238E27FC236}">
                  <a16:creationId xmlns:a16="http://schemas.microsoft.com/office/drawing/2014/main" id="{2C9E8FE1-44CB-47C7-86DF-D6F624E4851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539" y="4715"/>
              <a:ext cx="184" cy="183"/>
            </a:xfrm>
            <a:custGeom>
              <a:avLst/>
              <a:gdLst>
                <a:gd name="T0" fmla="*/ 112 w 159"/>
                <a:gd name="T1" fmla="*/ 18 h 159"/>
                <a:gd name="T2" fmla="*/ 141 w 159"/>
                <a:gd name="T3" fmla="*/ 112 h 159"/>
                <a:gd name="T4" fmla="*/ 47 w 159"/>
                <a:gd name="T5" fmla="*/ 141 h 159"/>
                <a:gd name="T6" fmla="*/ 18 w 159"/>
                <a:gd name="T7" fmla="*/ 47 h 159"/>
                <a:gd name="T8" fmla="*/ 112 w 159"/>
                <a:gd name="T9" fmla="*/ 18 h 159"/>
                <a:gd name="T10" fmla="*/ 48 w 159"/>
                <a:gd name="T11" fmla="*/ 139 h 159"/>
                <a:gd name="T12" fmla="*/ 139 w 159"/>
                <a:gd name="T13" fmla="*/ 111 h 159"/>
                <a:gd name="T14" fmla="*/ 111 w 159"/>
                <a:gd name="T15" fmla="*/ 20 h 159"/>
                <a:gd name="T16" fmla="*/ 19 w 159"/>
                <a:gd name="T17" fmla="*/ 48 h 159"/>
                <a:gd name="T18" fmla="*/ 48 w 159"/>
                <a:gd name="T19" fmla="*/ 139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9" h="159">
                  <a:moveTo>
                    <a:pt x="112" y="18"/>
                  </a:moveTo>
                  <a:cubicBezTo>
                    <a:pt x="146" y="36"/>
                    <a:pt x="159" y="78"/>
                    <a:pt x="141" y="112"/>
                  </a:cubicBezTo>
                  <a:cubicBezTo>
                    <a:pt x="123" y="146"/>
                    <a:pt x="81" y="159"/>
                    <a:pt x="47" y="141"/>
                  </a:cubicBezTo>
                  <a:cubicBezTo>
                    <a:pt x="13" y="123"/>
                    <a:pt x="0" y="81"/>
                    <a:pt x="18" y="47"/>
                  </a:cubicBezTo>
                  <a:cubicBezTo>
                    <a:pt x="35" y="13"/>
                    <a:pt x="78" y="0"/>
                    <a:pt x="112" y="18"/>
                  </a:cubicBezTo>
                  <a:close/>
                  <a:moveTo>
                    <a:pt x="48" y="139"/>
                  </a:moveTo>
                  <a:cubicBezTo>
                    <a:pt x="81" y="157"/>
                    <a:pt x="122" y="144"/>
                    <a:pt x="139" y="111"/>
                  </a:cubicBezTo>
                  <a:cubicBezTo>
                    <a:pt x="156" y="78"/>
                    <a:pt x="144" y="37"/>
                    <a:pt x="111" y="20"/>
                  </a:cubicBezTo>
                  <a:cubicBezTo>
                    <a:pt x="78" y="2"/>
                    <a:pt x="37" y="15"/>
                    <a:pt x="19" y="48"/>
                  </a:cubicBezTo>
                  <a:cubicBezTo>
                    <a:pt x="2" y="81"/>
                    <a:pt x="15" y="122"/>
                    <a:pt x="48" y="13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251" name="Freeform 68">
              <a:extLst>
                <a:ext uri="{FF2B5EF4-FFF2-40B4-BE49-F238E27FC236}">
                  <a16:creationId xmlns:a16="http://schemas.microsoft.com/office/drawing/2014/main" id="{4F2255C3-B137-44F0-A729-6B33825B2834}"/>
                </a:ext>
              </a:extLst>
            </p:cNvPr>
            <p:cNvSpPr>
              <a:spLocks/>
            </p:cNvSpPr>
            <p:nvPr/>
          </p:nvSpPr>
          <p:spPr bwMode="auto">
            <a:xfrm>
              <a:off x="5751" y="4407"/>
              <a:ext cx="87" cy="86"/>
            </a:xfrm>
            <a:custGeom>
              <a:avLst/>
              <a:gdLst>
                <a:gd name="T0" fmla="*/ 8 w 75"/>
                <a:gd name="T1" fmla="*/ 22 h 75"/>
                <a:gd name="T2" fmla="*/ 53 w 75"/>
                <a:gd name="T3" fmla="*/ 8 h 75"/>
                <a:gd name="T4" fmla="*/ 66 w 75"/>
                <a:gd name="T5" fmla="*/ 52 h 75"/>
                <a:gd name="T6" fmla="*/ 22 w 75"/>
                <a:gd name="T7" fmla="*/ 66 h 75"/>
                <a:gd name="T8" fmla="*/ 8 w 75"/>
                <a:gd name="T9" fmla="*/ 2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75">
                  <a:moveTo>
                    <a:pt x="8" y="22"/>
                  </a:moveTo>
                  <a:cubicBezTo>
                    <a:pt x="17" y="6"/>
                    <a:pt x="37" y="0"/>
                    <a:pt x="53" y="8"/>
                  </a:cubicBezTo>
                  <a:cubicBezTo>
                    <a:pt x="69" y="17"/>
                    <a:pt x="75" y="36"/>
                    <a:pt x="66" y="52"/>
                  </a:cubicBezTo>
                  <a:cubicBezTo>
                    <a:pt x="58" y="68"/>
                    <a:pt x="38" y="75"/>
                    <a:pt x="22" y="66"/>
                  </a:cubicBezTo>
                  <a:cubicBezTo>
                    <a:pt x="6" y="58"/>
                    <a:pt x="0" y="38"/>
                    <a:pt x="8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252" name="Freeform 69">
              <a:extLst>
                <a:ext uri="{FF2B5EF4-FFF2-40B4-BE49-F238E27FC236}">
                  <a16:creationId xmlns:a16="http://schemas.microsoft.com/office/drawing/2014/main" id="{CA033579-8F96-4DE7-93FF-DF9BDB4BD34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731" y="4385"/>
              <a:ext cx="128" cy="129"/>
            </a:xfrm>
            <a:custGeom>
              <a:avLst/>
              <a:gdLst>
                <a:gd name="T0" fmla="*/ 78 w 111"/>
                <a:gd name="T1" fmla="*/ 13 h 112"/>
                <a:gd name="T2" fmla="*/ 99 w 111"/>
                <a:gd name="T3" fmla="*/ 79 h 112"/>
                <a:gd name="T4" fmla="*/ 33 w 111"/>
                <a:gd name="T5" fmla="*/ 99 h 112"/>
                <a:gd name="T6" fmla="*/ 12 w 111"/>
                <a:gd name="T7" fmla="*/ 33 h 112"/>
                <a:gd name="T8" fmla="*/ 78 w 111"/>
                <a:gd name="T9" fmla="*/ 13 h 112"/>
                <a:gd name="T10" fmla="*/ 34 w 111"/>
                <a:gd name="T11" fmla="*/ 97 h 112"/>
                <a:gd name="T12" fmla="*/ 97 w 111"/>
                <a:gd name="T13" fmla="*/ 78 h 112"/>
                <a:gd name="T14" fmla="*/ 77 w 111"/>
                <a:gd name="T15" fmla="*/ 15 h 112"/>
                <a:gd name="T16" fmla="*/ 14 w 111"/>
                <a:gd name="T17" fmla="*/ 34 h 112"/>
                <a:gd name="T18" fmla="*/ 34 w 111"/>
                <a:gd name="T19" fmla="*/ 97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1" h="112">
                  <a:moveTo>
                    <a:pt x="78" y="13"/>
                  </a:moveTo>
                  <a:cubicBezTo>
                    <a:pt x="102" y="25"/>
                    <a:pt x="111" y="55"/>
                    <a:pt x="99" y="79"/>
                  </a:cubicBezTo>
                  <a:cubicBezTo>
                    <a:pt x="86" y="103"/>
                    <a:pt x="56" y="112"/>
                    <a:pt x="33" y="99"/>
                  </a:cubicBezTo>
                  <a:cubicBezTo>
                    <a:pt x="9" y="87"/>
                    <a:pt x="0" y="57"/>
                    <a:pt x="12" y="33"/>
                  </a:cubicBezTo>
                  <a:cubicBezTo>
                    <a:pt x="25" y="10"/>
                    <a:pt x="54" y="0"/>
                    <a:pt x="78" y="13"/>
                  </a:cubicBezTo>
                  <a:close/>
                  <a:moveTo>
                    <a:pt x="34" y="97"/>
                  </a:moveTo>
                  <a:cubicBezTo>
                    <a:pt x="56" y="109"/>
                    <a:pt x="85" y="101"/>
                    <a:pt x="97" y="78"/>
                  </a:cubicBezTo>
                  <a:cubicBezTo>
                    <a:pt x="109" y="55"/>
                    <a:pt x="100" y="27"/>
                    <a:pt x="77" y="15"/>
                  </a:cubicBezTo>
                  <a:cubicBezTo>
                    <a:pt x="54" y="3"/>
                    <a:pt x="26" y="12"/>
                    <a:pt x="14" y="34"/>
                  </a:cubicBezTo>
                  <a:cubicBezTo>
                    <a:pt x="2" y="57"/>
                    <a:pt x="11" y="85"/>
                    <a:pt x="34" y="9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253" name="Freeform 70">
              <a:extLst>
                <a:ext uri="{FF2B5EF4-FFF2-40B4-BE49-F238E27FC236}">
                  <a16:creationId xmlns:a16="http://schemas.microsoft.com/office/drawing/2014/main" id="{6188B659-098F-4207-B959-4D930B8450D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703" y="4357"/>
              <a:ext cx="183" cy="185"/>
            </a:xfrm>
            <a:custGeom>
              <a:avLst/>
              <a:gdLst>
                <a:gd name="T0" fmla="*/ 112 w 159"/>
                <a:gd name="T1" fmla="*/ 18 h 160"/>
                <a:gd name="T2" fmla="*/ 141 w 159"/>
                <a:gd name="T3" fmla="*/ 113 h 160"/>
                <a:gd name="T4" fmla="*/ 47 w 159"/>
                <a:gd name="T5" fmla="*/ 142 h 160"/>
                <a:gd name="T6" fmla="*/ 18 w 159"/>
                <a:gd name="T7" fmla="*/ 48 h 160"/>
                <a:gd name="T8" fmla="*/ 112 w 159"/>
                <a:gd name="T9" fmla="*/ 18 h 160"/>
                <a:gd name="T10" fmla="*/ 48 w 159"/>
                <a:gd name="T11" fmla="*/ 140 h 160"/>
                <a:gd name="T12" fmla="*/ 139 w 159"/>
                <a:gd name="T13" fmla="*/ 112 h 160"/>
                <a:gd name="T14" fmla="*/ 111 w 159"/>
                <a:gd name="T15" fmla="*/ 20 h 160"/>
                <a:gd name="T16" fmla="*/ 19 w 159"/>
                <a:gd name="T17" fmla="*/ 49 h 160"/>
                <a:gd name="T18" fmla="*/ 48 w 159"/>
                <a:gd name="T19" fmla="*/ 14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9" h="160">
                  <a:moveTo>
                    <a:pt x="112" y="18"/>
                  </a:moveTo>
                  <a:cubicBezTo>
                    <a:pt x="146" y="36"/>
                    <a:pt x="159" y="79"/>
                    <a:pt x="141" y="113"/>
                  </a:cubicBezTo>
                  <a:cubicBezTo>
                    <a:pt x="123" y="147"/>
                    <a:pt x="81" y="160"/>
                    <a:pt x="47" y="142"/>
                  </a:cubicBezTo>
                  <a:cubicBezTo>
                    <a:pt x="13" y="124"/>
                    <a:pt x="0" y="82"/>
                    <a:pt x="18" y="48"/>
                  </a:cubicBezTo>
                  <a:cubicBezTo>
                    <a:pt x="36" y="14"/>
                    <a:pt x="78" y="0"/>
                    <a:pt x="112" y="18"/>
                  </a:cubicBezTo>
                  <a:close/>
                  <a:moveTo>
                    <a:pt x="48" y="140"/>
                  </a:moveTo>
                  <a:cubicBezTo>
                    <a:pt x="81" y="157"/>
                    <a:pt x="122" y="145"/>
                    <a:pt x="139" y="112"/>
                  </a:cubicBezTo>
                  <a:cubicBezTo>
                    <a:pt x="157" y="79"/>
                    <a:pt x="144" y="38"/>
                    <a:pt x="111" y="20"/>
                  </a:cubicBezTo>
                  <a:cubicBezTo>
                    <a:pt x="78" y="3"/>
                    <a:pt x="37" y="16"/>
                    <a:pt x="19" y="49"/>
                  </a:cubicBezTo>
                  <a:cubicBezTo>
                    <a:pt x="2" y="82"/>
                    <a:pt x="15" y="123"/>
                    <a:pt x="48" y="1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254" name="Freeform 71">
              <a:extLst>
                <a:ext uri="{FF2B5EF4-FFF2-40B4-BE49-F238E27FC236}">
                  <a16:creationId xmlns:a16="http://schemas.microsoft.com/office/drawing/2014/main" id="{0CD7F1BC-98C4-4D2B-965D-634DC12EBA6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542" y="4789"/>
              <a:ext cx="511" cy="424"/>
            </a:xfrm>
            <a:custGeom>
              <a:avLst/>
              <a:gdLst>
                <a:gd name="T0" fmla="*/ 0 w 511"/>
                <a:gd name="T1" fmla="*/ 360 h 424"/>
                <a:gd name="T2" fmla="*/ 0 w 511"/>
                <a:gd name="T3" fmla="*/ 359 h 424"/>
                <a:gd name="T4" fmla="*/ 170 w 511"/>
                <a:gd name="T5" fmla="*/ 0 h 424"/>
                <a:gd name="T6" fmla="*/ 511 w 511"/>
                <a:gd name="T7" fmla="*/ 424 h 424"/>
                <a:gd name="T8" fmla="*/ 0 w 511"/>
                <a:gd name="T9" fmla="*/ 360 h 424"/>
                <a:gd name="T10" fmla="*/ 171 w 511"/>
                <a:gd name="T11" fmla="*/ 5 h 424"/>
                <a:gd name="T12" fmla="*/ 4 w 511"/>
                <a:gd name="T13" fmla="*/ 358 h 424"/>
                <a:gd name="T14" fmla="*/ 506 w 511"/>
                <a:gd name="T15" fmla="*/ 421 h 424"/>
                <a:gd name="T16" fmla="*/ 171 w 511"/>
                <a:gd name="T17" fmla="*/ 5 h 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11" h="424">
                  <a:moveTo>
                    <a:pt x="0" y="360"/>
                  </a:moveTo>
                  <a:lnTo>
                    <a:pt x="0" y="359"/>
                  </a:lnTo>
                  <a:lnTo>
                    <a:pt x="170" y="0"/>
                  </a:lnTo>
                  <a:lnTo>
                    <a:pt x="511" y="424"/>
                  </a:lnTo>
                  <a:lnTo>
                    <a:pt x="0" y="360"/>
                  </a:lnTo>
                  <a:close/>
                  <a:moveTo>
                    <a:pt x="171" y="5"/>
                  </a:moveTo>
                  <a:lnTo>
                    <a:pt x="4" y="358"/>
                  </a:lnTo>
                  <a:lnTo>
                    <a:pt x="506" y="421"/>
                  </a:lnTo>
                  <a:lnTo>
                    <a:pt x="171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255" name="Freeform 72">
              <a:extLst>
                <a:ext uri="{FF2B5EF4-FFF2-40B4-BE49-F238E27FC236}">
                  <a16:creationId xmlns:a16="http://schemas.microsoft.com/office/drawing/2014/main" id="{00D0120B-8BA7-4497-8FD6-CE69B1C447F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709" y="4789"/>
              <a:ext cx="723" cy="424"/>
            </a:xfrm>
            <a:custGeom>
              <a:avLst/>
              <a:gdLst>
                <a:gd name="T0" fmla="*/ 341 w 723"/>
                <a:gd name="T1" fmla="*/ 424 h 424"/>
                <a:gd name="T2" fmla="*/ 340 w 723"/>
                <a:gd name="T3" fmla="*/ 423 h 424"/>
                <a:gd name="T4" fmla="*/ 0 w 723"/>
                <a:gd name="T5" fmla="*/ 0 h 424"/>
                <a:gd name="T6" fmla="*/ 723 w 723"/>
                <a:gd name="T7" fmla="*/ 287 h 424"/>
                <a:gd name="T8" fmla="*/ 720 w 723"/>
                <a:gd name="T9" fmla="*/ 289 h 424"/>
                <a:gd name="T10" fmla="*/ 341 w 723"/>
                <a:gd name="T11" fmla="*/ 424 h 424"/>
                <a:gd name="T12" fmla="*/ 8 w 723"/>
                <a:gd name="T13" fmla="*/ 6 h 424"/>
                <a:gd name="T14" fmla="*/ 342 w 723"/>
                <a:gd name="T15" fmla="*/ 421 h 424"/>
                <a:gd name="T16" fmla="*/ 716 w 723"/>
                <a:gd name="T17" fmla="*/ 287 h 424"/>
                <a:gd name="T18" fmla="*/ 8 w 723"/>
                <a:gd name="T19" fmla="*/ 6 h 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23" h="424">
                  <a:moveTo>
                    <a:pt x="341" y="424"/>
                  </a:moveTo>
                  <a:lnTo>
                    <a:pt x="340" y="423"/>
                  </a:lnTo>
                  <a:lnTo>
                    <a:pt x="0" y="0"/>
                  </a:lnTo>
                  <a:lnTo>
                    <a:pt x="723" y="287"/>
                  </a:lnTo>
                  <a:lnTo>
                    <a:pt x="720" y="289"/>
                  </a:lnTo>
                  <a:lnTo>
                    <a:pt x="341" y="424"/>
                  </a:lnTo>
                  <a:close/>
                  <a:moveTo>
                    <a:pt x="8" y="6"/>
                  </a:moveTo>
                  <a:lnTo>
                    <a:pt x="342" y="421"/>
                  </a:lnTo>
                  <a:lnTo>
                    <a:pt x="716" y="287"/>
                  </a:lnTo>
                  <a:lnTo>
                    <a:pt x="8" y="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256" name="Freeform 73">
              <a:extLst>
                <a:ext uri="{FF2B5EF4-FFF2-40B4-BE49-F238E27FC236}">
                  <a16:creationId xmlns:a16="http://schemas.microsoft.com/office/drawing/2014/main" id="{BE214BAC-7FE3-4D14-9C24-29D62A970AF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710" y="4542"/>
              <a:ext cx="720" cy="537"/>
            </a:xfrm>
            <a:custGeom>
              <a:avLst/>
              <a:gdLst>
                <a:gd name="T0" fmla="*/ 720 w 720"/>
                <a:gd name="T1" fmla="*/ 537 h 537"/>
                <a:gd name="T2" fmla="*/ 718 w 720"/>
                <a:gd name="T3" fmla="*/ 536 h 537"/>
                <a:gd name="T4" fmla="*/ 0 w 720"/>
                <a:gd name="T5" fmla="*/ 250 h 537"/>
                <a:gd name="T6" fmla="*/ 2 w 720"/>
                <a:gd name="T7" fmla="*/ 249 h 537"/>
                <a:gd name="T8" fmla="*/ 472 w 720"/>
                <a:gd name="T9" fmla="*/ 0 h 537"/>
                <a:gd name="T10" fmla="*/ 720 w 720"/>
                <a:gd name="T11" fmla="*/ 537 h 537"/>
                <a:gd name="T12" fmla="*/ 5 w 720"/>
                <a:gd name="T13" fmla="*/ 250 h 537"/>
                <a:gd name="T14" fmla="*/ 716 w 720"/>
                <a:gd name="T15" fmla="*/ 532 h 537"/>
                <a:gd name="T16" fmla="*/ 471 w 720"/>
                <a:gd name="T17" fmla="*/ 3 h 537"/>
                <a:gd name="T18" fmla="*/ 5 w 720"/>
                <a:gd name="T19" fmla="*/ 250 h 5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20" h="537">
                  <a:moveTo>
                    <a:pt x="720" y="537"/>
                  </a:moveTo>
                  <a:lnTo>
                    <a:pt x="718" y="536"/>
                  </a:lnTo>
                  <a:lnTo>
                    <a:pt x="0" y="250"/>
                  </a:lnTo>
                  <a:lnTo>
                    <a:pt x="2" y="249"/>
                  </a:lnTo>
                  <a:lnTo>
                    <a:pt x="472" y="0"/>
                  </a:lnTo>
                  <a:lnTo>
                    <a:pt x="720" y="537"/>
                  </a:lnTo>
                  <a:close/>
                  <a:moveTo>
                    <a:pt x="5" y="250"/>
                  </a:moveTo>
                  <a:lnTo>
                    <a:pt x="716" y="532"/>
                  </a:lnTo>
                  <a:lnTo>
                    <a:pt x="471" y="3"/>
                  </a:lnTo>
                  <a:lnTo>
                    <a:pt x="5" y="25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257" name="Freeform 74">
              <a:extLst>
                <a:ext uri="{FF2B5EF4-FFF2-40B4-BE49-F238E27FC236}">
                  <a16:creationId xmlns:a16="http://schemas.microsoft.com/office/drawing/2014/main" id="{AAE4D06F-F4D8-4D1A-8E03-DC8B66C7D72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179" y="4542"/>
              <a:ext cx="624" cy="537"/>
            </a:xfrm>
            <a:custGeom>
              <a:avLst/>
              <a:gdLst>
                <a:gd name="T0" fmla="*/ 249 w 624"/>
                <a:gd name="T1" fmla="*/ 537 h 537"/>
                <a:gd name="T2" fmla="*/ 248 w 624"/>
                <a:gd name="T3" fmla="*/ 534 h 537"/>
                <a:gd name="T4" fmla="*/ 0 w 624"/>
                <a:gd name="T5" fmla="*/ 0 h 537"/>
                <a:gd name="T6" fmla="*/ 2 w 624"/>
                <a:gd name="T7" fmla="*/ 1 h 537"/>
                <a:gd name="T8" fmla="*/ 624 w 624"/>
                <a:gd name="T9" fmla="*/ 154 h 537"/>
                <a:gd name="T10" fmla="*/ 622 w 624"/>
                <a:gd name="T11" fmla="*/ 155 h 537"/>
                <a:gd name="T12" fmla="*/ 249 w 624"/>
                <a:gd name="T13" fmla="*/ 537 h 537"/>
                <a:gd name="T14" fmla="*/ 5 w 624"/>
                <a:gd name="T15" fmla="*/ 3 h 537"/>
                <a:gd name="T16" fmla="*/ 250 w 624"/>
                <a:gd name="T17" fmla="*/ 532 h 537"/>
                <a:gd name="T18" fmla="*/ 619 w 624"/>
                <a:gd name="T19" fmla="*/ 155 h 537"/>
                <a:gd name="T20" fmla="*/ 5 w 624"/>
                <a:gd name="T21" fmla="*/ 3 h 5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24" h="537">
                  <a:moveTo>
                    <a:pt x="249" y="537"/>
                  </a:moveTo>
                  <a:lnTo>
                    <a:pt x="248" y="534"/>
                  </a:lnTo>
                  <a:lnTo>
                    <a:pt x="0" y="0"/>
                  </a:lnTo>
                  <a:lnTo>
                    <a:pt x="2" y="1"/>
                  </a:lnTo>
                  <a:lnTo>
                    <a:pt x="624" y="154"/>
                  </a:lnTo>
                  <a:lnTo>
                    <a:pt x="622" y="155"/>
                  </a:lnTo>
                  <a:lnTo>
                    <a:pt x="249" y="537"/>
                  </a:lnTo>
                  <a:close/>
                  <a:moveTo>
                    <a:pt x="5" y="3"/>
                  </a:moveTo>
                  <a:lnTo>
                    <a:pt x="250" y="532"/>
                  </a:lnTo>
                  <a:lnTo>
                    <a:pt x="619" y="155"/>
                  </a:lnTo>
                  <a:lnTo>
                    <a:pt x="5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258" name="Freeform 75">
              <a:extLst>
                <a:ext uri="{FF2B5EF4-FFF2-40B4-BE49-F238E27FC236}">
                  <a16:creationId xmlns:a16="http://schemas.microsoft.com/office/drawing/2014/main" id="{E8125779-C84B-4409-8A00-3006FD5E3CC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613" y="4051"/>
              <a:ext cx="593" cy="495"/>
            </a:xfrm>
            <a:custGeom>
              <a:avLst/>
              <a:gdLst>
                <a:gd name="T0" fmla="*/ 569 w 593"/>
                <a:gd name="T1" fmla="*/ 495 h 495"/>
                <a:gd name="T2" fmla="*/ 567 w 593"/>
                <a:gd name="T3" fmla="*/ 494 h 495"/>
                <a:gd name="T4" fmla="*/ 0 w 593"/>
                <a:gd name="T5" fmla="*/ 0 h 495"/>
                <a:gd name="T6" fmla="*/ 593 w 593"/>
                <a:gd name="T7" fmla="*/ 190 h 495"/>
                <a:gd name="T8" fmla="*/ 569 w 593"/>
                <a:gd name="T9" fmla="*/ 495 h 495"/>
                <a:gd name="T10" fmla="*/ 11 w 593"/>
                <a:gd name="T11" fmla="*/ 6 h 495"/>
                <a:gd name="T12" fmla="*/ 567 w 593"/>
                <a:gd name="T13" fmla="*/ 491 h 495"/>
                <a:gd name="T14" fmla="*/ 590 w 593"/>
                <a:gd name="T15" fmla="*/ 191 h 495"/>
                <a:gd name="T16" fmla="*/ 11 w 593"/>
                <a:gd name="T17" fmla="*/ 6 h 4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93" h="495">
                  <a:moveTo>
                    <a:pt x="569" y="495"/>
                  </a:moveTo>
                  <a:lnTo>
                    <a:pt x="567" y="494"/>
                  </a:lnTo>
                  <a:lnTo>
                    <a:pt x="0" y="0"/>
                  </a:lnTo>
                  <a:lnTo>
                    <a:pt x="593" y="190"/>
                  </a:lnTo>
                  <a:lnTo>
                    <a:pt x="569" y="495"/>
                  </a:lnTo>
                  <a:close/>
                  <a:moveTo>
                    <a:pt x="11" y="6"/>
                  </a:moveTo>
                  <a:lnTo>
                    <a:pt x="567" y="491"/>
                  </a:lnTo>
                  <a:lnTo>
                    <a:pt x="590" y="191"/>
                  </a:lnTo>
                  <a:lnTo>
                    <a:pt x="11" y="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259" name="Freeform 76">
              <a:extLst>
                <a:ext uri="{FF2B5EF4-FFF2-40B4-BE49-F238E27FC236}">
                  <a16:creationId xmlns:a16="http://schemas.microsoft.com/office/drawing/2014/main" id="{3AC67450-D814-4402-AD3B-D4A012C0EA4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615" y="4050"/>
              <a:ext cx="571" cy="496"/>
            </a:xfrm>
            <a:custGeom>
              <a:avLst/>
              <a:gdLst>
                <a:gd name="T0" fmla="*/ 571 w 571"/>
                <a:gd name="T1" fmla="*/ 496 h 496"/>
                <a:gd name="T2" fmla="*/ 175 w 571"/>
                <a:gd name="T3" fmla="*/ 419 h 496"/>
                <a:gd name="T4" fmla="*/ 175 w 571"/>
                <a:gd name="T5" fmla="*/ 418 h 496"/>
                <a:gd name="T6" fmla="*/ 0 w 571"/>
                <a:gd name="T7" fmla="*/ 0 h 496"/>
                <a:gd name="T8" fmla="*/ 571 w 571"/>
                <a:gd name="T9" fmla="*/ 496 h 496"/>
                <a:gd name="T10" fmla="*/ 178 w 571"/>
                <a:gd name="T11" fmla="*/ 417 h 496"/>
                <a:gd name="T12" fmla="*/ 562 w 571"/>
                <a:gd name="T13" fmla="*/ 492 h 496"/>
                <a:gd name="T14" fmla="*/ 7 w 571"/>
                <a:gd name="T15" fmla="*/ 9 h 496"/>
                <a:gd name="T16" fmla="*/ 178 w 571"/>
                <a:gd name="T17" fmla="*/ 417 h 4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71" h="496">
                  <a:moveTo>
                    <a:pt x="571" y="496"/>
                  </a:moveTo>
                  <a:lnTo>
                    <a:pt x="175" y="419"/>
                  </a:lnTo>
                  <a:lnTo>
                    <a:pt x="175" y="418"/>
                  </a:lnTo>
                  <a:lnTo>
                    <a:pt x="0" y="0"/>
                  </a:lnTo>
                  <a:lnTo>
                    <a:pt x="571" y="496"/>
                  </a:lnTo>
                  <a:close/>
                  <a:moveTo>
                    <a:pt x="178" y="417"/>
                  </a:moveTo>
                  <a:lnTo>
                    <a:pt x="562" y="492"/>
                  </a:lnTo>
                  <a:lnTo>
                    <a:pt x="7" y="9"/>
                  </a:lnTo>
                  <a:lnTo>
                    <a:pt x="178" y="41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260" name="Freeform 77">
              <a:extLst>
                <a:ext uri="{FF2B5EF4-FFF2-40B4-BE49-F238E27FC236}">
                  <a16:creationId xmlns:a16="http://schemas.microsoft.com/office/drawing/2014/main" id="{33F0D68F-0474-4595-8C74-387B6185AC8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711" y="4467"/>
              <a:ext cx="474" cy="327"/>
            </a:xfrm>
            <a:custGeom>
              <a:avLst/>
              <a:gdLst>
                <a:gd name="T0" fmla="*/ 0 w 474"/>
                <a:gd name="T1" fmla="*/ 327 h 327"/>
                <a:gd name="T2" fmla="*/ 79 w 474"/>
                <a:gd name="T3" fmla="*/ 0 h 327"/>
                <a:gd name="T4" fmla="*/ 474 w 474"/>
                <a:gd name="T5" fmla="*/ 76 h 327"/>
                <a:gd name="T6" fmla="*/ 471 w 474"/>
                <a:gd name="T7" fmla="*/ 78 h 327"/>
                <a:gd name="T8" fmla="*/ 0 w 474"/>
                <a:gd name="T9" fmla="*/ 327 h 327"/>
                <a:gd name="T10" fmla="*/ 82 w 474"/>
                <a:gd name="T11" fmla="*/ 2 h 327"/>
                <a:gd name="T12" fmla="*/ 3 w 474"/>
                <a:gd name="T13" fmla="*/ 322 h 327"/>
                <a:gd name="T14" fmla="*/ 467 w 474"/>
                <a:gd name="T15" fmla="*/ 77 h 327"/>
                <a:gd name="T16" fmla="*/ 82 w 474"/>
                <a:gd name="T17" fmla="*/ 2 h 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74" h="327">
                  <a:moveTo>
                    <a:pt x="0" y="327"/>
                  </a:moveTo>
                  <a:lnTo>
                    <a:pt x="79" y="0"/>
                  </a:lnTo>
                  <a:lnTo>
                    <a:pt x="474" y="76"/>
                  </a:lnTo>
                  <a:lnTo>
                    <a:pt x="471" y="78"/>
                  </a:lnTo>
                  <a:lnTo>
                    <a:pt x="0" y="327"/>
                  </a:lnTo>
                  <a:close/>
                  <a:moveTo>
                    <a:pt x="82" y="2"/>
                  </a:moveTo>
                  <a:lnTo>
                    <a:pt x="3" y="322"/>
                  </a:lnTo>
                  <a:lnTo>
                    <a:pt x="467" y="77"/>
                  </a:lnTo>
                  <a:lnTo>
                    <a:pt x="82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261" name="Freeform 78">
              <a:extLst>
                <a:ext uri="{FF2B5EF4-FFF2-40B4-BE49-F238E27FC236}">
                  <a16:creationId xmlns:a16="http://schemas.microsoft.com/office/drawing/2014/main" id="{C1945132-44A1-4923-8714-CB05FA2C404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097" y="4466"/>
              <a:ext cx="697" cy="351"/>
            </a:xfrm>
            <a:custGeom>
              <a:avLst/>
              <a:gdLst>
                <a:gd name="T0" fmla="*/ 0 w 697"/>
                <a:gd name="T1" fmla="*/ 351 h 351"/>
                <a:gd name="T2" fmla="*/ 697 w 697"/>
                <a:gd name="T3" fmla="*/ 0 h 351"/>
                <a:gd name="T4" fmla="*/ 616 w 697"/>
                <a:gd name="T5" fmla="*/ 327 h 351"/>
                <a:gd name="T6" fmla="*/ 615 w 697"/>
                <a:gd name="T7" fmla="*/ 327 h 351"/>
                <a:gd name="T8" fmla="*/ 0 w 697"/>
                <a:gd name="T9" fmla="*/ 351 h 351"/>
                <a:gd name="T10" fmla="*/ 692 w 697"/>
                <a:gd name="T11" fmla="*/ 4 h 351"/>
                <a:gd name="T12" fmla="*/ 12 w 697"/>
                <a:gd name="T13" fmla="*/ 348 h 351"/>
                <a:gd name="T14" fmla="*/ 614 w 697"/>
                <a:gd name="T15" fmla="*/ 325 h 351"/>
                <a:gd name="T16" fmla="*/ 692 w 697"/>
                <a:gd name="T17" fmla="*/ 4 h 3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97" h="351">
                  <a:moveTo>
                    <a:pt x="0" y="351"/>
                  </a:moveTo>
                  <a:lnTo>
                    <a:pt x="697" y="0"/>
                  </a:lnTo>
                  <a:lnTo>
                    <a:pt x="616" y="327"/>
                  </a:lnTo>
                  <a:lnTo>
                    <a:pt x="615" y="327"/>
                  </a:lnTo>
                  <a:lnTo>
                    <a:pt x="0" y="351"/>
                  </a:lnTo>
                  <a:close/>
                  <a:moveTo>
                    <a:pt x="692" y="4"/>
                  </a:moveTo>
                  <a:lnTo>
                    <a:pt x="12" y="348"/>
                  </a:lnTo>
                  <a:lnTo>
                    <a:pt x="614" y="325"/>
                  </a:lnTo>
                  <a:lnTo>
                    <a:pt x="692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262" name="Freeform 79">
              <a:extLst>
                <a:ext uri="{FF2B5EF4-FFF2-40B4-BE49-F238E27FC236}">
                  <a16:creationId xmlns:a16="http://schemas.microsoft.com/office/drawing/2014/main" id="{C0B93625-8C7F-4934-B385-DE3CE05D67E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00" y="4791"/>
              <a:ext cx="614" cy="359"/>
            </a:xfrm>
            <a:custGeom>
              <a:avLst/>
              <a:gdLst>
                <a:gd name="T0" fmla="*/ 445 w 614"/>
                <a:gd name="T1" fmla="*/ 359 h 359"/>
                <a:gd name="T2" fmla="*/ 444 w 614"/>
                <a:gd name="T3" fmla="*/ 358 h 359"/>
                <a:gd name="T4" fmla="*/ 0 w 614"/>
                <a:gd name="T5" fmla="*/ 24 h 359"/>
                <a:gd name="T6" fmla="*/ 614 w 614"/>
                <a:gd name="T7" fmla="*/ 0 h 359"/>
                <a:gd name="T8" fmla="*/ 613 w 614"/>
                <a:gd name="T9" fmla="*/ 1 h 359"/>
                <a:gd name="T10" fmla="*/ 445 w 614"/>
                <a:gd name="T11" fmla="*/ 359 h 359"/>
                <a:gd name="T12" fmla="*/ 7 w 614"/>
                <a:gd name="T13" fmla="*/ 25 h 359"/>
                <a:gd name="T14" fmla="*/ 444 w 614"/>
                <a:gd name="T15" fmla="*/ 356 h 359"/>
                <a:gd name="T16" fmla="*/ 611 w 614"/>
                <a:gd name="T17" fmla="*/ 2 h 359"/>
                <a:gd name="T18" fmla="*/ 7 w 614"/>
                <a:gd name="T19" fmla="*/ 25 h 3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14" h="359">
                  <a:moveTo>
                    <a:pt x="445" y="359"/>
                  </a:moveTo>
                  <a:lnTo>
                    <a:pt x="444" y="358"/>
                  </a:lnTo>
                  <a:lnTo>
                    <a:pt x="0" y="24"/>
                  </a:lnTo>
                  <a:lnTo>
                    <a:pt x="614" y="0"/>
                  </a:lnTo>
                  <a:lnTo>
                    <a:pt x="613" y="1"/>
                  </a:lnTo>
                  <a:lnTo>
                    <a:pt x="445" y="359"/>
                  </a:lnTo>
                  <a:close/>
                  <a:moveTo>
                    <a:pt x="7" y="25"/>
                  </a:moveTo>
                  <a:lnTo>
                    <a:pt x="444" y="356"/>
                  </a:lnTo>
                  <a:lnTo>
                    <a:pt x="611" y="2"/>
                  </a:lnTo>
                  <a:lnTo>
                    <a:pt x="7" y="2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263" name="Freeform 80">
              <a:extLst>
                <a:ext uri="{FF2B5EF4-FFF2-40B4-BE49-F238E27FC236}">
                  <a16:creationId xmlns:a16="http://schemas.microsoft.com/office/drawing/2014/main" id="{FAFE340C-9575-4102-8F1B-62F0F31D07D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057" y="4813"/>
              <a:ext cx="489" cy="634"/>
            </a:xfrm>
            <a:custGeom>
              <a:avLst/>
              <a:gdLst>
                <a:gd name="T0" fmla="*/ 0 w 489"/>
                <a:gd name="T1" fmla="*/ 634 h 634"/>
                <a:gd name="T2" fmla="*/ 45 w 489"/>
                <a:gd name="T3" fmla="*/ 0 h 634"/>
                <a:gd name="T4" fmla="*/ 489 w 489"/>
                <a:gd name="T5" fmla="*/ 335 h 634"/>
                <a:gd name="T6" fmla="*/ 0 w 489"/>
                <a:gd name="T7" fmla="*/ 634 h 634"/>
                <a:gd name="T8" fmla="*/ 47 w 489"/>
                <a:gd name="T9" fmla="*/ 5 h 634"/>
                <a:gd name="T10" fmla="*/ 3 w 489"/>
                <a:gd name="T11" fmla="*/ 630 h 634"/>
                <a:gd name="T12" fmla="*/ 485 w 489"/>
                <a:gd name="T13" fmla="*/ 335 h 634"/>
                <a:gd name="T14" fmla="*/ 47 w 489"/>
                <a:gd name="T15" fmla="*/ 5 h 6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89" h="634">
                  <a:moveTo>
                    <a:pt x="0" y="634"/>
                  </a:moveTo>
                  <a:lnTo>
                    <a:pt x="45" y="0"/>
                  </a:lnTo>
                  <a:lnTo>
                    <a:pt x="489" y="335"/>
                  </a:lnTo>
                  <a:lnTo>
                    <a:pt x="0" y="634"/>
                  </a:lnTo>
                  <a:close/>
                  <a:moveTo>
                    <a:pt x="47" y="5"/>
                  </a:moveTo>
                  <a:lnTo>
                    <a:pt x="3" y="630"/>
                  </a:lnTo>
                  <a:lnTo>
                    <a:pt x="485" y="335"/>
                  </a:lnTo>
                  <a:lnTo>
                    <a:pt x="47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264" name="Freeform 81">
              <a:extLst>
                <a:ext uri="{FF2B5EF4-FFF2-40B4-BE49-F238E27FC236}">
                  <a16:creationId xmlns:a16="http://schemas.microsoft.com/office/drawing/2014/main" id="{079E2AF3-6E72-440B-AEA8-AAA19100B84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055" y="5147"/>
              <a:ext cx="538" cy="325"/>
            </a:xfrm>
            <a:custGeom>
              <a:avLst/>
              <a:gdLst>
                <a:gd name="T0" fmla="*/ 0 w 538"/>
                <a:gd name="T1" fmla="*/ 299 h 325"/>
                <a:gd name="T2" fmla="*/ 490 w 538"/>
                <a:gd name="T3" fmla="*/ 0 h 325"/>
                <a:gd name="T4" fmla="*/ 538 w 538"/>
                <a:gd name="T5" fmla="*/ 325 h 325"/>
                <a:gd name="T6" fmla="*/ 0 w 538"/>
                <a:gd name="T7" fmla="*/ 299 h 325"/>
                <a:gd name="T8" fmla="*/ 489 w 538"/>
                <a:gd name="T9" fmla="*/ 3 h 325"/>
                <a:gd name="T10" fmla="*/ 8 w 538"/>
                <a:gd name="T11" fmla="*/ 297 h 325"/>
                <a:gd name="T12" fmla="*/ 536 w 538"/>
                <a:gd name="T13" fmla="*/ 322 h 325"/>
                <a:gd name="T14" fmla="*/ 489 w 538"/>
                <a:gd name="T15" fmla="*/ 3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38" h="325">
                  <a:moveTo>
                    <a:pt x="0" y="299"/>
                  </a:moveTo>
                  <a:lnTo>
                    <a:pt x="490" y="0"/>
                  </a:lnTo>
                  <a:lnTo>
                    <a:pt x="538" y="325"/>
                  </a:lnTo>
                  <a:lnTo>
                    <a:pt x="0" y="299"/>
                  </a:lnTo>
                  <a:close/>
                  <a:moveTo>
                    <a:pt x="489" y="3"/>
                  </a:moveTo>
                  <a:lnTo>
                    <a:pt x="8" y="297"/>
                  </a:lnTo>
                  <a:lnTo>
                    <a:pt x="536" y="322"/>
                  </a:lnTo>
                  <a:lnTo>
                    <a:pt x="489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265" name="Freeform 82">
              <a:extLst>
                <a:ext uri="{FF2B5EF4-FFF2-40B4-BE49-F238E27FC236}">
                  <a16:creationId xmlns:a16="http://schemas.microsoft.com/office/drawing/2014/main" id="{2786C352-51AC-42F9-ABA6-B4585EF2169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013" y="5444"/>
              <a:ext cx="585" cy="281"/>
            </a:xfrm>
            <a:custGeom>
              <a:avLst/>
              <a:gdLst>
                <a:gd name="T0" fmla="*/ 0 w 585"/>
                <a:gd name="T1" fmla="*/ 281 h 281"/>
                <a:gd name="T2" fmla="*/ 44 w 585"/>
                <a:gd name="T3" fmla="*/ 0 h 281"/>
                <a:gd name="T4" fmla="*/ 585 w 585"/>
                <a:gd name="T5" fmla="*/ 25 h 281"/>
                <a:gd name="T6" fmla="*/ 579 w 585"/>
                <a:gd name="T7" fmla="*/ 28 h 281"/>
                <a:gd name="T8" fmla="*/ 0 w 585"/>
                <a:gd name="T9" fmla="*/ 281 h 281"/>
                <a:gd name="T10" fmla="*/ 46 w 585"/>
                <a:gd name="T11" fmla="*/ 2 h 281"/>
                <a:gd name="T12" fmla="*/ 2 w 585"/>
                <a:gd name="T13" fmla="*/ 276 h 281"/>
                <a:gd name="T14" fmla="*/ 573 w 585"/>
                <a:gd name="T15" fmla="*/ 28 h 281"/>
                <a:gd name="T16" fmla="*/ 46 w 585"/>
                <a:gd name="T17" fmla="*/ 2 h 2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85" h="281">
                  <a:moveTo>
                    <a:pt x="0" y="281"/>
                  </a:moveTo>
                  <a:lnTo>
                    <a:pt x="44" y="0"/>
                  </a:lnTo>
                  <a:lnTo>
                    <a:pt x="585" y="25"/>
                  </a:lnTo>
                  <a:lnTo>
                    <a:pt x="579" y="28"/>
                  </a:lnTo>
                  <a:lnTo>
                    <a:pt x="0" y="281"/>
                  </a:lnTo>
                  <a:close/>
                  <a:moveTo>
                    <a:pt x="46" y="2"/>
                  </a:moveTo>
                  <a:lnTo>
                    <a:pt x="2" y="276"/>
                  </a:lnTo>
                  <a:lnTo>
                    <a:pt x="573" y="28"/>
                  </a:lnTo>
                  <a:lnTo>
                    <a:pt x="46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266" name="Freeform 83">
              <a:extLst>
                <a:ext uri="{FF2B5EF4-FFF2-40B4-BE49-F238E27FC236}">
                  <a16:creationId xmlns:a16="http://schemas.microsoft.com/office/drawing/2014/main" id="{C45F72DB-5DCB-44C4-8357-F63A89F1C16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010" y="5469"/>
              <a:ext cx="929" cy="316"/>
            </a:xfrm>
            <a:custGeom>
              <a:avLst/>
              <a:gdLst>
                <a:gd name="T0" fmla="*/ 0 w 929"/>
                <a:gd name="T1" fmla="*/ 255 h 316"/>
                <a:gd name="T2" fmla="*/ 4 w 929"/>
                <a:gd name="T3" fmla="*/ 253 h 316"/>
                <a:gd name="T4" fmla="*/ 582 w 929"/>
                <a:gd name="T5" fmla="*/ 0 h 316"/>
                <a:gd name="T6" fmla="*/ 583 w 929"/>
                <a:gd name="T7" fmla="*/ 0 h 316"/>
                <a:gd name="T8" fmla="*/ 929 w 929"/>
                <a:gd name="T9" fmla="*/ 316 h 316"/>
                <a:gd name="T10" fmla="*/ 926 w 929"/>
                <a:gd name="T11" fmla="*/ 316 h 316"/>
                <a:gd name="T12" fmla="*/ 0 w 929"/>
                <a:gd name="T13" fmla="*/ 255 h 316"/>
                <a:gd name="T14" fmla="*/ 582 w 929"/>
                <a:gd name="T15" fmla="*/ 3 h 316"/>
                <a:gd name="T16" fmla="*/ 10 w 929"/>
                <a:gd name="T17" fmla="*/ 253 h 316"/>
                <a:gd name="T18" fmla="*/ 922 w 929"/>
                <a:gd name="T19" fmla="*/ 314 h 316"/>
                <a:gd name="T20" fmla="*/ 582 w 929"/>
                <a:gd name="T21" fmla="*/ 3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29" h="316">
                  <a:moveTo>
                    <a:pt x="0" y="255"/>
                  </a:moveTo>
                  <a:lnTo>
                    <a:pt x="4" y="253"/>
                  </a:lnTo>
                  <a:lnTo>
                    <a:pt x="582" y="0"/>
                  </a:lnTo>
                  <a:lnTo>
                    <a:pt x="583" y="0"/>
                  </a:lnTo>
                  <a:lnTo>
                    <a:pt x="929" y="316"/>
                  </a:lnTo>
                  <a:lnTo>
                    <a:pt x="926" y="316"/>
                  </a:lnTo>
                  <a:lnTo>
                    <a:pt x="0" y="255"/>
                  </a:lnTo>
                  <a:close/>
                  <a:moveTo>
                    <a:pt x="582" y="3"/>
                  </a:moveTo>
                  <a:lnTo>
                    <a:pt x="10" y="253"/>
                  </a:lnTo>
                  <a:lnTo>
                    <a:pt x="922" y="314"/>
                  </a:lnTo>
                  <a:lnTo>
                    <a:pt x="582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267" name="Freeform 84">
              <a:extLst>
                <a:ext uri="{FF2B5EF4-FFF2-40B4-BE49-F238E27FC236}">
                  <a16:creationId xmlns:a16="http://schemas.microsoft.com/office/drawing/2014/main" id="{8648B29C-EEB6-4036-883A-DF150CF158B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589" y="5468"/>
              <a:ext cx="435" cy="318"/>
            </a:xfrm>
            <a:custGeom>
              <a:avLst/>
              <a:gdLst>
                <a:gd name="T0" fmla="*/ 347 w 435"/>
                <a:gd name="T1" fmla="*/ 318 h 318"/>
                <a:gd name="T2" fmla="*/ 346 w 435"/>
                <a:gd name="T3" fmla="*/ 317 h 318"/>
                <a:gd name="T4" fmla="*/ 0 w 435"/>
                <a:gd name="T5" fmla="*/ 0 h 318"/>
                <a:gd name="T6" fmla="*/ 435 w 435"/>
                <a:gd name="T7" fmla="*/ 70 h 318"/>
                <a:gd name="T8" fmla="*/ 435 w 435"/>
                <a:gd name="T9" fmla="*/ 72 h 318"/>
                <a:gd name="T10" fmla="*/ 347 w 435"/>
                <a:gd name="T11" fmla="*/ 318 h 318"/>
                <a:gd name="T12" fmla="*/ 6 w 435"/>
                <a:gd name="T13" fmla="*/ 5 h 318"/>
                <a:gd name="T14" fmla="*/ 346 w 435"/>
                <a:gd name="T15" fmla="*/ 313 h 318"/>
                <a:gd name="T16" fmla="*/ 433 w 435"/>
                <a:gd name="T17" fmla="*/ 72 h 318"/>
                <a:gd name="T18" fmla="*/ 6 w 435"/>
                <a:gd name="T19" fmla="*/ 5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35" h="318">
                  <a:moveTo>
                    <a:pt x="347" y="318"/>
                  </a:moveTo>
                  <a:lnTo>
                    <a:pt x="346" y="317"/>
                  </a:lnTo>
                  <a:lnTo>
                    <a:pt x="0" y="0"/>
                  </a:lnTo>
                  <a:lnTo>
                    <a:pt x="435" y="70"/>
                  </a:lnTo>
                  <a:lnTo>
                    <a:pt x="435" y="72"/>
                  </a:lnTo>
                  <a:lnTo>
                    <a:pt x="347" y="318"/>
                  </a:lnTo>
                  <a:close/>
                  <a:moveTo>
                    <a:pt x="6" y="5"/>
                  </a:moveTo>
                  <a:lnTo>
                    <a:pt x="346" y="313"/>
                  </a:lnTo>
                  <a:lnTo>
                    <a:pt x="433" y="72"/>
                  </a:lnTo>
                  <a:lnTo>
                    <a:pt x="6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268" name="Freeform 85">
              <a:extLst>
                <a:ext uri="{FF2B5EF4-FFF2-40B4-BE49-F238E27FC236}">
                  <a16:creationId xmlns:a16="http://schemas.microsoft.com/office/drawing/2014/main" id="{CCB69D4C-96F7-43AA-A55B-6D34B83BBA2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933" y="5497"/>
              <a:ext cx="648" cy="289"/>
            </a:xfrm>
            <a:custGeom>
              <a:avLst/>
              <a:gdLst>
                <a:gd name="T0" fmla="*/ 0 w 648"/>
                <a:gd name="T1" fmla="*/ 289 h 289"/>
                <a:gd name="T2" fmla="*/ 89 w 648"/>
                <a:gd name="T3" fmla="*/ 40 h 289"/>
                <a:gd name="T4" fmla="*/ 648 w 648"/>
                <a:gd name="T5" fmla="*/ 0 h 289"/>
                <a:gd name="T6" fmla="*/ 0 w 648"/>
                <a:gd name="T7" fmla="*/ 289 h 289"/>
                <a:gd name="T8" fmla="*/ 91 w 648"/>
                <a:gd name="T9" fmla="*/ 43 h 289"/>
                <a:gd name="T10" fmla="*/ 5 w 648"/>
                <a:gd name="T11" fmla="*/ 284 h 289"/>
                <a:gd name="T12" fmla="*/ 635 w 648"/>
                <a:gd name="T13" fmla="*/ 3 h 289"/>
                <a:gd name="T14" fmla="*/ 91 w 648"/>
                <a:gd name="T15" fmla="*/ 43 h 2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48" h="289">
                  <a:moveTo>
                    <a:pt x="0" y="289"/>
                  </a:moveTo>
                  <a:lnTo>
                    <a:pt x="89" y="40"/>
                  </a:lnTo>
                  <a:lnTo>
                    <a:pt x="648" y="0"/>
                  </a:lnTo>
                  <a:lnTo>
                    <a:pt x="0" y="289"/>
                  </a:lnTo>
                  <a:close/>
                  <a:moveTo>
                    <a:pt x="91" y="43"/>
                  </a:moveTo>
                  <a:lnTo>
                    <a:pt x="5" y="284"/>
                  </a:lnTo>
                  <a:lnTo>
                    <a:pt x="635" y="3"/>
                  </a:lnTo>
                  <a:lnTo>
                    <a:pt x="91" y="4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269" name="Freeform 86">
              <a:extLst>
                <a:ext uri="{FF2B5EF4-FFF2-40B4-BE49-F238E27FC236}">
                  <a16:creationId xmlns:a16="http://schemas.microsoft.com/office/drawing/2014/main" id="{C417A70D-8B7A-4C16-9D6F-4EC137F540C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020" y="5242"/>
              <a:ext cx="558" cy="299"/>
            </a:xfrm>
            <a:custGeom>
              <a:avLst/>
              <a:gdLst>
                <a:gd name="T0" fmla="*/ 0 w 558"/>
                <a:gd name="T1" fmla="*/ 299 h 299"/>
                <a:gd name="T2" fmla="*/ 326 w 558"/>
                <a:gd name="T3" fmla="*/ 0 h 299"/>
                <a:gd name="T4" fmla="*/ 327 w 558"/>
                <a:gd name="T5" fmla="*/ 1 h 299"/>
                <a:gd name="T6" fmla="*/ 558 w 558"/>
                <a:gd name="T7" fmla="*/ 257 h 299"/>
                <a:gd name="T8" fmla="*/ 555 w 558"/>
                <a:gd name="T9" fmla="*/ 257 h 299"/>
                <a:gd name="T10" fmla="*/ 0 w 558"/>
                <a:gd name="T11" fmla="*/ 299 h 299"/>
                <a:gd name="T12" fmla="*/ 326 w 558"/>
                <a:gd name="T13" fmla="*/ 4 h 299"/>
                <a:gd name="T14" fmla="*/ 7 w 558"/>
                <a:gd name="T15" fmla="*/ 295 h 299"/>
                <a:gd name="T16" fmla="*/ 552 w 558"/>
                <a:gd name="T17" fmla="*/ 255 h 299"/>
                <a:gd name="T18" fmla="*/ 326 w 558"/>
                <a:gd name="T19" fmla="*/ 4 h 2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58" h="299">
                  <a:moveTo>
                    <a:pt x="0" y="299"/>
                  </a:moveTo>
                  <a:lnTo>
                    <a:pt x="326" y="0"/>
                  </a:lnTo>
                  <a:lnTo>
                    <a:pt x="327" y="1"/>
                  </a:lnTo>
                  <a:lnTo>
                    <a:pt x="558" y="257"/>
                  </a:lnTo>
                  <a:lnTo>
                    <a:pt x="555" y="257"/>
                  </a:lnTo>
                  <a:lnTo>
                    <a:pt x="0" y="299"/>
                  </a:lnTo>
                  <a:close/>
                  <a:moveTo>
                    <a:pt x="326" y="4"/>
                  </a:moveTo>
                  <a:lnTo>
                    <a:pt x="7" y="295"/>
                  </a:lnTo>
                  <a:lnTo>
                    <a:pt x="552" y="255"/>
                  </a:lnTo>
                  <a:lnTo>
                    <a:pt x="326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270" name="Freeform 87">
              <a:extLst>
                <a:ext uri="{FF2B5EF4-FFF2-40B4-BE49-F238E27FC236}">
                  <a16:creationId xmlns:a16="http://schemas.microsoft.com/office/drawing/2014/main" id="{F4510E96-24FC-4233-A113-4B7BC9BB24F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180" y="4239"/>
              <a:ext cx="625" cy="461"/>
            </a:xfrm>
            <a:custGeom>
              <a:avLst/>
              <a:gdLst>
                <a:gd name="T0" fmla="*/ 625 w 625"/>
                <a:gd name="T1" fmla="*/ 461 h 461"/>
                <a:gd name="T2" fmla="*/ 0 w 625"/>
                <a:gd name="T3" fmla="*/ 306 h 461"/>
                <a:gd name="T4" fmla="*/ 0 w 625"/>
                <a:gd name="T5" fmla="*/ 305 h 461"/>
                <a:gd name="T6" fmla="*/ 23 w 625"/>
                <a:gd name="T7" fmla="*/ 0 h 461"/>
                <a:gd name="T8" fmla="*/ 625 w 625"/>
                <a:gd name="T9" fmla="*/ 461 h 461"/>
                <a:gd name="T10" fmla="*/ 2 w 625"/>
                <a:gd name="T11" fmla="*/ 304 h 461"/>
                <a:gd name="T12" fmla="*/ 615 w 625"/>
                <a:gd name="T13" fmla="*/ 455 h 461"/>
                <a:gd name="T14" fmla="*/ 26 w 625"/>
                <a:gd name="T15" fmla="*/ 4 h 461"/>
                <a:gd name="T16" fmla="*/ 2 w 625"/>
                <a:gd name="T17" fmla="*/ 304 h 4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25" h="461">
                  <a:moveTo>
                    <a:pt x="625" y="461"/>
                  </a:moveTo>
                  <a:lnTo>
                    <a:pt x="0" y="306"/>
                  </a:lnTo>
                  <a:lnTo>
                    <a:pt x="0" y="305"/>
                  </a:lnTo>
                  <a:lnTo>
                    <a:pt x="23" y="0"/>
                  </a:lnTo>
                  <a:lnTo>
                    <a:pt x="625" y="461"/>
                  </a:lnTo>
                  <a:close/>
                  <a:moveTo>
                    <a:pt x="2" y="304"/>
                  </a:moveTo>
                  <a:lnTo>
                    <a:pt x="615" y="455"/>
                  </a:lnTo>
                  <a:lnTo>
                    <a:pt x="26" y="4"/>
                  </a:lnTo>
                  <a:lnTo>
                    <a:pt x="2" y="30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271" name="Freeform 88">
              <a:extLst>
                <a:ext uri="{FF2B5EF4-FFF2-40B4-BE49-F238E27FC236}">
                  <a16:creationId xmlns:a16="http://schemas.microsoft.com/office/drawing/2014/main" id="{96486176-C471-4312-B9DD-B83547C7797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199" y="4239"/>
              <a:ext cx="911" cy="459"/>
            </a:xfrm>
            <a:custGeom>
              <a:avLst/>
              <a:gdLst>
                <a:gd name="T0" fmla="*/ 602 w 911"/>
                <a:gd name="T1" fmla="*/ 459 h 459"/>
                <a:gd name="T2" fmla="*/ 600 w 911"/>
                <a:gd name="T3" fmla="*/ 458 h 459"/>
                <a:gd name="T4" fmla="*/ 0 w 911"/>
                <a:gd name="T5" fmla="*/ 0 h 459"/>
                <a:gd name="T6" fmla="*/ 911 w 911"/>
                <a:gd name="T7" fmla="*/ 269 h 459"/>
                <a:gd name="T8" fmla="*/ 602 w 911"/>
                <a:gd name="T9" fmla="*/ 459 h 459"/>
                <a:gd name="T10" fmla="*/ 11 w 911"/>
                <a:gd name="T11" fmla="*/ 6 h 459"/>
                <a:gd name="T12" fmla="*/ 602 w 911"/>
                <a:gd name="T13" fmla="*/ 456 h 459"/>
                <a:gd name="T14" fmla="*/ 905 w 911"/>
                <a:gd name="T15" fmla="*/ 271 h 459"/>
                <a:gd name="T16" fmla="*/ 11 w 911"/>
                <a:gd name="T17" fmla="*/ 6 h 4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11" h="459">
                  <a:moveTo>
                    <a:pt x="602" y="459"/>
                  </a:moveTo>
                  <a:lnTo>
                    <a:pt x="600" y="458"/>
                  </a:lnTo>
                  <a:lnTo>
                    <a:pt x="0" y="0"/>
                  </a:lnTo>
                  <a:lnTo>
                    <a:pt x="911" y="269"/>
                  </a:lnTo>
                  <a:lnTo>
                    <a:pt x="602" y="459"/>
                  </a:lnTo>
                  <a:close/>
                  <a:moveTo>
                    <a:pt x="11" y="6"/>
                  </a:moveTo>
                  <a:lnTo>
                    <a:pt x="602" y="456"/>
                  </a:lnTo>
                  <a:lnTo>
                    <a:pt x="905" y="271"/>
                  </a:lnTo>
                  <a:lnTo>
                    <a:pt x="11" y="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272" name="Freeform 89">
              <a:extLst>
                <a:ext uri="{FF2B5EF4-FFF2-40B4-BE49-F238E27FC236}">
                  <a16:creationId xmlns:a16="http://schemas.microsoft.com/office/drawing/2014/main" id="{FC6CECA7-D4E9-422A-843E-138F6465715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798" y="4506"/>
              <a:ext cx="309" cy="531"/>
            </a:xfrm>
            <a:custGeom>
              <a:avLst/>
              <a:gdLst>
                <a:gd name="T0" fmla="*/ 286 w 309"/>
                <a:gd name="T1" fmla="*/ 531 h 531"/>
                <a:gd name="T2" fmla="*/ 284 w 309"/>
                <a:gd name="T3" fmla="*/ 529 h 531"/>
                <a:gd name="T4" fmla="*/ 0 w 309"/>
                <a:gd name="T5" fmla="*/ 190 h 531"/>
                <a:gd name="T6" fmla="*/ 1 w 309"/>
                <a:gd name="T7" fmla="*/ 189 h 531"/>
                <a:gd name="T8" fmla="*/ 309 w 309"/>
                <a:gd name="T9" fmla="*/ 0 h 531"/>
                <a:gd name="T10" fmla="*/ 286 w 309"/>
                <a:gd name="T11" fmla="*/ 531 h 531"/>
                <a:gd name="T12" fmla="*/ 4 w 309"/>
                <a:gd name="T13" fmla="*/ 191 h 531"/>
                <a:gd name="T14" fmla="*/ 284 w 309"/>
                <a:gd name="T15" fmla="*/ 524 h 531"/>
                <a:gd name="T16" fmla="*/ 307 w 309"/>
                <a:gd name="T17" fmla="*/ 5 h 531"/>
                <a:gd name="T18" fmla="*/ 4 w 309"/>
                <a:gd name="T19" fmla="*/ 191 h 5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09" h="531">
                  <a:moveTo>
                    <a:pt x="286" y="531"/>
                  </a:moveTo>
                  <a:lnTo>
                    <a:pt x="284" y="529"/>
                  </a:lnTo>
                  <a:lnTo>
                    <a:pt x="0" y="190"/>
                  </a:lnTo>
                  <a:lnTo>
                    <a:pt x="1" y="189"/>
                  </a:lnTo>
                  <a:lnTo>
                    <a:pt x="309" y="0"/>
                  </a:lnTo>
                  <a:lnTo>
                    <a:pt x="286" y="531"/>
                  </a:lnTo>
                  <a:close/>
                  <a:moveTo>
                    <a:pt x="4" y="191"/>
                  </a:moveTo>
                  <a:lnTo>
                    <a:pt x="284" y="524"/>
                  </a:lnTo>
                  <a:lnTo>
                    <a:pt x="307" y="5"/>
                  </a:lnTo>
                  <a:lnTo>
                    <a:pt x="4" y="19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273" name="Freeform 90">
              <a:extLst>
                <a:ext uri="{FF2B5EF4-FFF2-40B4-BE49-F238E27FC236}">
                  <a16:creationId xmlns:a16="http://schemas.microsoft.com/office/drawing/2014/main" id="{1A28E60C-BF8D-4DBD-9EFA-A782CF0CDAE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798" y="4692"/>
              <a:ext cx="286" cy="648"/>
            </a:xfrm>
            <a:custGeom>
              <a:avLst/>
              <a:gdLst>
                <a:gd name="T0" fmla="*/ 128 w 286"/>
                <a:gd name="T1" fmla="*/ 648 h 648"/>
                <a:gd name="T2" fmla="*/ 128 w 286"/>
                <a:gd name="T3" fmla="*/ 645 h 648"/>
                <a:gd name="T4" fmla="*/ 0 w 286"/>
                <a:gd name="T5" fmla="*/ 0 h 648"/>
                <a:gd name="T6" fmla="*/ 286 w 286"/>
                <a:gd name="T7" fmla="*/ 342 h 648"/>
                <a:gd name="T8" fmla="*/ 286 w 286"/>
                <a:gd name="T9" fmla="*/ 343 h 648"/>
                <a:gd name="T10" fmla="*/ 128 w 286"/>
                <a:gd name="T11" fmla="*/ 648 h 648"/>
                <a:gd name="T12" fmla="*/ 5 w 286"/>
                <a:gd name="T13" fmla="*/ 9 h 648"/>
                <a:gd name="T14" fmla="*/ 129 w 286"/>
                <a:gd name="T15" fmla="*/ 640 h 648"/>
                <a:gd name="T16" fmla="*/ 284 w 286"/>
                <a:gd name="T17" fmla="*/ 342 h 648"/>
                <a:gd name="T18" fmla="*/ 5 w 286"/>
                <a:gd name="T19" fmla="*/ 9 h 6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86" h="648">
                  <a:moveTo>
                    <a:pt x="128" y="648"/>
                  </a:moveTo>
                  <a:lnTo>
                    <a:pt x="128" y="645"/>
                  </a:lnTo>
                  <a:lnTo>
                    <a:pt x="0" y="0"/>
                  </a:lnTo>
                  <a:lnTo>
                    <a:pt x="286" y="342"/>
                  </a:lnTo>
                  <a:lnTo>
                    <a:pt x="286" y="343"/>
                  </a:lnTo>
                  <a:lnTo>
                    <a:pt x="128" y="648"/>
                  </a:lnTo>
                  <a:close/>
                  <a:moveTo>
                    <a:pt x="5" y="9"/>
                  </a:moveTo>
                  <a:lnTo>
                    <a:pt x="129" y="640"/>
                  </a:lnTo>
                  <a:lnTo>
                    <a:pt x="284" y="342"/>
                  </a:lnTo>
                  <a:lnTo>
                    <a:pt x="5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274" name="Freeform 91">
              <a:extLst>
                <a:ext uri="{FF2B5EF4-FFF2-40B4-BE49-F238E27FC236}">
                  <a16:creationId xmlns:a16="http://schemas.microsoft.com/office/drawing/2014/main" id="{4B09A748-995E-4E9D-B295-EC867000137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925" y="5031"/>
              <a:ext cx="570" cy="444"/>
            </a:xfrm>
            <a:custGeom>
              <a:avLst/>
              <a:gdLst>
                <a:gd name="T0" fmla="*/ 570 w 570"/>
                <a:gd name="T1" fmla="*/ 444 h 444"/>
                <a:gd name="T2" fmla="*/ 565 w 570"/>
                <a:gd name="T3" fmla="*/ 443 h 444"/>
                <a:gd name="T4" fmla="*/ 0 w 570"/>
                <a:gd name="T5" fmla="*/ 306 h 444"/>
                <a:gd name="T6" fmla="*/ 158 w 570"/>
                <a:gd name="T7" fmla="*/ 0 h 444"/>
                <a:gd name="T8" fmla="*/ 570 w 570"/>
                <a:gd name="T9" fmla="*/ 444 h 444"/>
                <a:gd name="T10" fmla="*/ 4 w 570"/>
                <a:gd name="T11" fmla="*/ 305 h 444"/>
                <a:gd name="T12" fmla="*/ 562 w 570"/>
                <a:gd name="T13" fmla="*/ 439 h 444"/>
                <a:gd name="T14" fmla="*/ 158 w 570"/>
                <a:gd name="T15" fmla="*/ 5 h 444"/>
                <a:gd name="T16" fmla="*/ 4 w 570"/>
                <a:gd name="T17" fmla="*/ 305 h 4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70" h="444">
                  <a:moveTo>
                    <a:pt x="570" y="444"/>
                  </a:moveTo>
                  <a:lnTo>
                    <a:pt x="565" y="443"/>
                  </a:lnTo>
                  <a:lnTo>
                    <a:pt x="0" y="306"/>
                  </a:lnTo>
                  <a:lnTo>
                    <a:pt x="158" y="0"/>
                  </a:lnTo>
                  <a:lnTo>
                    <a:pt x="570" y="444"/>
                  </a:lnTo>
                  <a:close/>
                  <a:moveTo>
                    <a:pt x="4" y="305"/>
                  </a:moveTo>
                  <a:lnTo>
                    <a:pt x="562" y="439"/>
                  </a:lnTo>
                  <a:lnTo>
                    <a:pt x="158" y="5"/>
                  </a:lnTo>
                  <a:lnTo>
                    <a:pt x="4" y="30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275" name="Freeform 92">
              <a:extLst>
                <a:ext uri="{FF2B5EF4-FFF2-40B4-BE49-F238E27FC236}">
                  <a16:creationId xmlns:a16="http://schemas.microsoft.com/office/drawing/2014/main" id="{9C932EC2-F442-4BDE-B723-6DFD0559F93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81" y="4943"/>
              <a:ext cx="452" cy="533"/>
            </a:xfrm>
            <a:custGeom>
              <a:avLst/>
              <a:gdLst>
                <a:gd name="T0" fmla="*/ 410 w 452"/>
                <a:gd name="T1" fmla="*/ 533 h 533"/>
                <a:gd name="T2" fmla="*/ 409 w 452"/>
                <a:gd name="T3" fmla="*/ 531 h 533"/>
                <a:gd name="T4" fmla="*/ 0 w 452"/>
                <a:gd name="T5" fmla="*/ 90 h 533"/>
                <a:gd name="T6" fmla="*/ 452 w 452"/>
                <a:gd name="T7" fmla="*/ 0 h 533"/>
                <a:gd name="T8" fmla="*/ 452 w 452"/>
                <a:gd name="T9" fmla="*/ 2 h 533"/>
                <a:gd name="T10" fmla="*/ 410 w 452"/>
                <a:gd name="T11" fmla="*/ 533 h 533"/>
                <a:gd name="T12" fmla="*/ 4 w 452"/>
                <a:gd name="T13" fmla="*/ 92 h 533"/>
                <a:gd name="T14" fmla="*/ 409 w 452"/>
                <a:gd name="T15" fmla="*/ 527 h 533"/>
                <a:gd name="T16" fmla="*/ 450 w 452"/>
                <a:gd name="T17" fmla="*/ 3 h 533"/>
                <a:gd name="T18" fmla="*/ 4 w 452"/>
                <a:gd name="T19" fmla="*/ 92 h 5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52" h="533">
                  <a:moveTo>
                    <a:pt x="410" y="533"/>
                  </a:moveTo>
                  <a:lnTo>
                    <a:pt x="409" y="531"/>
                  </a:lnTo>
                  <a:lnTo>
                    <a:pt x="0" y="90"/>
                  </a:lnTo>
                  <a:lnTo>
                    <a:pt x="452" y="0"/>
                  </a:lnTo>
                  <a:lnTo>
                    <a:pt x="452" y="2"/>
                  </a:lnTo>
                  <a:lnTo>
                    <a:pt x="410" y="533"/>
                  </a:lnTo>
                  <a:close/>
                  <a:moveTo>
                    <a:pt x="4" y="92"/>
                  </a:moveTo>
                  <a:lnTo>
                    <a:pt x="409" y="527"/>
                  </a:lnTo>
                  <a:lnTo>
                    <a:pt x="450" y="3"/>
                  </a:lnTo>
                  <a:lnTo>
                    <a:pt x="4" y="9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276" name="Freeform 93">
              <a:extLst>
                <a:ext uri="{FF2B5EF4-FFF2-40B4-BE49-F238E27FC236}">
                  <a16:creationId xmlns:a16="http://schemas.microsoft.com/office/drawing/2014/main" id="{CC9E9D21-2738-4E84-BE3A-A9218442779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81" y="4402"/>
              <a:ext cx="453" cy="634"/>
            </a:xfrm>
            <a:custGeom>
              <a:avLst/>
              <a:gdLst>
                <a:gd name="T0" fmla="*/ 0 w 453"/>
                <a:gd name="T1" fmla="*/ 634 h 634"/>
                <a:gd name="T2" fmla="*/ 1 w 453"/>
                <a:gd name="T3" fmla="*/ 632 h 634"/>
                <a:gd name="T4" fmla="*/ 235 w 453"/>
                <a:gd name="T5" fmla="*/ 0 h 634"/>
                <a:gd name="T6" fmla="*/ 453 w 453"/>
                <a:gd name="T7" fmla="*/ 544 h 634"/>
                <a:gd name="T8" fmla="*/ 0 w 453"/>
                <a:gd name="T9" fmla="*/ 634 h 634"/>
                <a:gd name="T10" fmla="*/ 235 w 453"/>
                <a:gd name="T11" fmla="*/ 7 h 634"/>
                <a:gd name="T12" fmla="*/ 4 w 453"/>
                <a:gd name="T13" fmla="*/ 631 h 634"/>
                <a:gd name="T14" fmla="*/ 450 w 453"/>
                <a:gd name="T15" fmla="*/ 542 h 634"/>
                <a:gd name="T16" fmla="*/ 235 w 453"/>
                <a:gd name="T17" fmla="*/ 7 h 6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53" h="634">
                  <a:moveTo>
                    <a:pt x="0" y="634"/>
                  </a:moveTo>
                  <a:lnTo>
                    <a:pt x="1" y="632"/>
                  </a:lnTo>
                  <a:lnTo>
                    <a:pt x="235" y="0"/>
                  </a:lnTo>
                  <a:lnTo>
                    <a:pt x="453" y="544"/>
                  </a:lnTo>
                  <a:lnTo>
                    <a:pt x="0" y="634"/>
                  </a:lnTo>
                  <a:close/>
                  <a:moveTo>
                    <a:pt x="235" y="7"/>
                  </a:moveTo>
                  <a:lnTo>
                    <a:pt x="4" y="631"/>
                  </a:lnTo>
                  <a:lnTo>
                    <a:pt x="450" y="542"/>
                  </a:lnTo>
                  <a:lnTo>
                    <a:pt x="235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277" name="Freeform 94">
              <a:extLst>
                <a:ext uri="{FF2B5EF4-FFF2-40B4-BE49-F238E27FC236}">
                  <a16:creationId xmlns:a16="http://schemas.microsoft.com/office/drawing/2014/main" id="{3C520CEE-92B2-4237-929E-607B38EB187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82" y="4404"/>
              <a:ext cx="236" cy="638"/>
            </a:xfrm>
            <a:custGeom>
              <a:avLst/>
              <a:gdLst>
                <a:gd name="T0" fmla="*/ 0 w 236"/>
                <a:gd name="T1" fmla="*/ 638 h 638"/>
                <a:gd name="T2" fmla="*/ 23 w 236"/>
                <a:gd name="T3" fmla="*/ 104 h 638"/>
                <a:gd name="T4" fmla="*/ 236 w 236"/>
                <a:gd name="T5" fmla="*/ 0 h 638"/>
                <a:gd name="T6" fmla="*/ 235 w 236"/>
                <a:gd name="T7" fmla="*/ 3 h 638"/>
                <a:gd name="T8" fmla="*/ 0 w 236"/>
                <a:gd name="T9" fmla="*/ 638 h 638"/>
                <a:gd name="T10" fmla="*/ 25 w 236"/>
                <a:gd name="T11" fmla="*/ 106 h 638"/>
                <a:gd name="T12" fmla="*/ 3 w 236"/>
                <a:gd name="T13" fmla="*/ 622 h 638"/>
                <a:gd name="T14" fmla="*/ 232 w 236"/>
                <a:gd name="T15" fmla="*/ 4 h 638"/>
                <a:gd name="T16" fmla="*/ 25 w 236"/>
                <a:gd name="T17" fmla="*/ 106 h 6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6" h="638">
                  <a:moveTo>
                    <a:pt x="0" y="638"/>
                  </a:moveTo>
                  <a:lnTo>
                    <a:pt x="23" y="104"/>
                  </a:lnTo>
                  <a:lnTo>
                    <a:pt x="236" y="0"/>
                  </a:lnTo>
                  <a:lnTo>
                    <a:pt x="235" y="3"/>
                  </a:lnTo>
                  <a:lnTo>
                    <a:pt x="0" y="638"/>
                  </a:lnTo>
                  <a:close/>
                  <a:moveTo>
                    <a:pt x="25" y="106"/>
                  </a:moveTo>
                  <a:lnTo>
                    <a:pt x="3" y="622"/>
                  </a:lnTo>
                  <a:lnTo>
                    <a:pt x="232" y="4"/>
                  </a:lnTo>
                  <a:lnTo>
                    <a:pt x="25" y="10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278" name="Freeform 95">
              <a:extLst>
                <a:ext uri="{FF2B5EF4-FFF2-40B4-BE49-F238E27FC236}">
                  <a16:creationId xmlns:a16="http://schemas.microsoft.com/office/drawing/2014/main" id="{8F66E3FE-0C5F-4589-B9C5-263569BBB24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894" y="3856"/>
              <a:ext cx="424" cy="655"/>
            </a:xfrm>
            <a:custGeom>
              <a:avLst/>
              <a:gdLst>
                <a:gd name="T0" fmla="*/ 212 w 424"/>
                <a:gd name="T1" fmla="*/ 655 h 655"/>
                <a:gd name="T2" fmla="*/ 211 w 424"/>
                <a:gd name="T3" fmla="*/ 654 h 655"/>
                <a:gd name="T4" fmla="*/ 0 w 424"/>
                <a:gd name="T5" fmla="*/ 0 h 655"/>
                <a:gd name="T6" fmla="*/ 424 w 424"/>
                <a:gd name="T7" fmla="*/ 551 h 655"/>
                <a:gd name="T8" fmla="*/ 212 w 424"/>
                <a:gd name="T9" fmla="*/ 655 h 655"/>
                <a:gd name="T10" fmla="*/ 7 w 424"/>
                <a:gd name="T11" fmla="*/ 13 h 655"/>
                <a:gd name="T12" fmla="*/ 213 w 424"/>
                <a:gd name="T13" fmla="*/ 651 h 655"/>
                <a:gd name="T14" fmla="*/ 420 w 424"/>
                <a:gd name="T15" fmla="*/ 550 h 655"/>
                <a:gd name="T16" fmla="*/ 7 w 424"/>
                <a:gd name="T17" fmla="*/ 13 h 6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24" h="655">
                  <a:moveTo>
                    <a:pt x="212" y="655"/>
                  </a:moveTo>
                  <a:lnTo>
                    <a:pt x="211" y="654"/>
                  </a:lnTo>
                  <a:lnTo>
                    <a:pt x="0" y="0"/>
                  </a:lnTo>
                  <a:lnTo>
                    <a:pt x="424" y="551"/>
                  </a:lnTo>
                  <a:lnTo>
                    <a:pt x="212" y="655"/>
                  </a:lnTo>
                  <a:close/>
                  <a:moveTo>
                    <a:pt x="7" y="13"/>
                  </a:moveTo>
                  <a:lnTo>
                    <a:pt x="213" y="651"/>
                  </a:lnTo>
                  <a:lnTo>
                    <a:pt x="420" y="550"/>
                  </a:lnTo>
                  <a:lnTo>
                    <a:pt x="7" y="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279" name="Freeform 96">
              <a:extLst>
                <a:ext uri="{FF2B5EF4-FFF2-40B4-BE49-F238E27FC236}">
                  <a16:creationId xmlns:a16="http://schemas.microsoft.com/office/drawing/2014/main" id="{E783FF07-7403-488A-9C9C-964645B1C6F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552" y="3861"/>
              <a:ext cx="557" cy="652"/>
            </a:xfrm>
            <a:custGeom>
              <a:avLst/>
              <a:gdLst>
                <a:gd name="T0" fmla="*/ 557 w 557"/>
                <a:gd name="T1" fmla="*/ 652 h 652"/>
                <a:gd name="T2" fmla="*/ 0 w 557"/>
                <a:gd name="T3" fmla="*/ 154 h 652"/>
                <a:gd name="T4" fmla="*/ 347 w 557"/>
                <a:gd name="T5" fmla="*/ 0 h 652"/>
                <a:gd name="T6" fmla="*/ 347 w 557"/>
                <a:gd name="T7" fmla="*/ 1 h 652"/>
                <a:gd name="T8" fmla="*/ 557 w 557"/>
                <a:gd name="T9" fmla="*/ 652 h 652"/>
                <a:gd name="T10" fmla="*/ 4 w 557"/>
                <a:gd name="T11" fmla="*/ 155 h 652"/>
                <a:gd name="T12" fmla="*/ 552 w 557"/>
                <a:gd name="T13" fmla="*/ 644 h 652"/>
                <a:gd name="T14" fmla="*/ 344 w 557"/>
                <a:gd name="T15" fmla="*/ 3 h 652"/>
                <a:gd name="T16" fmla="*/ 4 w 557"/>
                <a:gd name="T17" fmla="*/ 155 h 6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57" h="652">
                  <a:moveTo>
                    <a:pt x="557" y="652"/>
                  </a:moveTo>
                  <a:lnTo>
                    <a:pt x="0" y="154"/>
                  </a:lnTo>
                  <a:lnTo>
                    <a:pt x="347" y="0"/>
                  </a:lnTo>
                  <a:lnTo>
                    <a:pt x="347" y="1"/>
                  </a:lnTo>
                  <a:lnTo>
                    <a:pt x="557" y="652"/>
                  </a:lnTo>
                  <a:close/>
                  <a:moveTo>
                    <a:pt x="4" y="155"/>
                  </a:moveTo>
                  <a:lnTo>
                    <a:pt x="552" y="644"/>
                  </a:lnTo>
                  <a:lnTo>
                    <a:pt x="344" y="3"/>
                  </a:lnTo>
                  <a:lnTo>
                    <a:pt x="4" y="15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280" name="Freeform 97">
              <a:extLst>
                <a:ext uri="{FF2B5EF4-FFF2-40B4-BE49-F238E27FC236}">
                  <a16:creationId xmlns:a16="http://schemas.microsoft.com/office/drawing/2014/main" id="{E17E99E1-F25C-4A04-A89B-18B1F56806B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553" y="3551"/>
              <a:ext cx="347" cy="467"/>
            </a:xfrm>
            <a:custGeom>
              <a:avLst/>
              <a:gdLst>
                <a:gd name="T0" fmla="*/ 0 w 347"/>
                <a:gd name="T1" fmla="*/ 467 h 467"/>
                <a:gd name="T2" fmla="*/ 0 w 347"/>
                <a:gd name="T3" fmla="*/ 464 h 467"/>
                <a:gd name="T4" fmla="*/ 57 w 347"/>
                <a:gd name="T5" fmla="*/ 0 h 467"/>
                <a:gd name="T6" fmla="*/ 347 w 347"/>
                <a:gd name="T7" fmla="*/ 312 h 467"/>
                <a:gd name="T8" fmla="*/ 344 w 347"/>
                <a:gd name="T9" fmla="*/ 313 h 467"/>
                <a:gd name="T10" fmla="*/ 0 w 347"/>
                <a:gd name="T11" fmla="*/ 467 h 467"/>
                <a:gd name="T12" fmla="*/ 60 w 347"/>
                <a:gd name="T13" fmla="*/ 6 h 467"/>
                <a:gd name="T14" fmla="*/ 3 w 347"/>
                <a:gd name="T15" fmla="*/ 462 h 467"/>
                <a:gd name="T16" fmla="*/ 342 w 347"/>
                <a:gd name="T17" fmla="*/ 311 h 467"/>
                <a:gd name="T18" fmla="*/ 60 w 347"/>
                <a:gd name="T19" fmla="*/ 6 h 4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7" h="467">
                  <a:moveTo>
                    <a:pt x="0" y="467"/>
                  </a:moveTo>
                  <a:lnTo>
                    <a:pt x="0" y="464"/>
                  </a:lnTo>
                  <a:lnTo>
                    <a:pt x="57" y="0"/>
                  </a:lnTo>
                  <a:lnTo>
                    <a:pt x="347" y="312"/>
                  </a:lnTo>
                  <a:lnTo>
                    <a:pt x="344" y="313"/>
                  </a:lnTo>
                  <a:lnTo>
                    <a:pt x="0" y="467"/>
                  </a:lnTo>
                  <a:close/>
                  <a:moveTo>
                    <a:pt x="60" y="6"/>
                  </a:moveTo>
                  <a:lnTo>
                    <a:pt x="3" y="462"/>
                  </a:lnTo>
                  <a:lnTo>
                    <a:pt x="342" y="311"/>
                  </a:lnTo>
                  <a:lnTo>
                    <a:pt x="60" y="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281" name="Freeform 98">
              <a:extLst>
                <a:ext uri="{FF2B5EF4-FFF2-40B4-BE49-F238E27FC236}">
                  <a16:creationId xmlns:a16="http://schemas.microsoft.com/office/drawing/2014/main" id="{27EA5E52-F31C-41D1-8CF2-7335C5F4640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018" y="3551"/>
              <a:ext cx="595" cy="465"/>
            </a:xfrm>
            <a:custGeom>
              <a:avLst/>
              <a:gdLst>
                <a:gd name="T0" fmla="*/ 537 w 595"/>
                <a:gd name="T1" fmla="*/ 465 h 465"/>
                <a:gd name="T2" fmla="*/ 536 w 595"/>
                <a:gd name="T3" fmla="*/ 465 h 465"/>
                <a:gd name="T4" fmla="*/ 0 w 595"/>
                <a:gd name="T5" fmla="*/ 372 h 465"/>
                <a:gd name="T6" fmla="*/ 3 w 595"/>
                <a:gd name="T7" fmla="*/ 370 h 465"/>
                <a:gd name="T8" fmla="*/ 595 w 595"/>
                <a:gd name="T9" fmla="*/ 0 h 465"/>
                <a:gd name="T10" fmla="*/ 595 w 595"/>
                <a:gd name="T11" fmla="*/ 2 h 465"/>
                <a:gd name="T12" fmla="*/ 537 w 595"/>
                <a:gd name="T13" fmla="*/ 465 h 465"/>
                <a:gd name="T14" fmla="*/ 6 w 595"/>
                <a:gd name="T15" fmla="*/ 370 h 465"/>
                <a:gd name="T16" fmla="*/ 535 w 595"/>
                <a:gd name="T17" fmla="*/ 463 h 465"/>
                <a:gd name="T18" fmla="*/ 591 w 595"/>
                <a:gd name="T19" fmla="*/ 5 h 465"/>
                <a:gd name="T20" fmla="*/ 6 w 595"/>
                <a:gd name="T21" fmla="*/ 370 h 4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5" h="465">
                  <a:moveTo>
                    <a:pt x="537" y="465"/>
                  </a:moveTo>
                  <a:lnTo>
                    <a:pt x="536" y="465"/>
                  </a:lnTo>
                  <a:lnTo>
                    <a:pt x="0" y="372"/>
                  </a:lnTo>
                  <a:lnTo>
                    <a:pt x="3" y="370"/>
                  </a:lnTo>
                  <a:lnTo>
                    <a:pt x="595" y="0"/>
                  </a:lnTo>
                  <a:lnTo>
                    <a:pt x="595" y="2"/>
                  </a:lnTo>
                  <a:lnTo>
                    <a:pt x="537" y="465"/>
                  </a:lnTo>
                  <a:close/>
                  <a:moveTo>
                    <a:pt x="6" y="370"/>
                  </a:moveTo>
                  <a:lnTo>
                    <a:pt x="535" y="463"/>
                  </a:lnTo>
                  <a:lnTo>
                    <a:pt x="591" y="5"/>
                  </a:lnTo>
                  <a:lnTo>
                    <a:pt x="6" y="37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282" name="Freeform 99">
              <a:extLst>
                <a:ext uri="{FF2B5EF4-FFF2-40B4-BE49-F238E27FC236}">
                  <a16:creationId xmlns:a16="http://schemas.microsoft.com/office/drawing/2014/main" id="{51C65B30-5967-4929-ADD9-2FA14C58E5F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845" y="3550"/>
              <a:ext cx="773" cy="373"/>
            </a:xfrm>
            <a:custGeom>
              <a:avLst/>
              <a:gdLst>
                <a:gd name="T0" fmla="*/ 176 w 773"/>
                <a:gd name="T1" fmla="*/ 373 h 373"/>
                <a:gd name="T2" fmla="*/ 0 w 773"/>
                <a:gd name="T3" fmla="*/ 204 h 373"/>
                <a:gd name="T4" fmla="*/ 773 w 773"/>
                <a:gd name="T5" fmla="*/ 0 h 373"/>
                <a:gd name="T6" fmla="*/ 176 w 773"/>
                <a:gd name="T7" fmla="*/ 373 h 373"/>
                <a:gd name="T8" fmla="*/ 4 w 773"/>
                <a:gd name="T9" fmla="*/ 205 h 373"/>
                <a:gd name="T10" fmla="*/ 176 w 773"/>
                <a:gd name="T11" fmla="*/ 371 h 373"/>
                <a:gd name="T12" fmla="*/ 758 w 773"/>
                <a:gd name="T13" fmla="*/ 7 h 373"/>
                <a:gd name="T14" fmla="*/ 4 w 773"/>
                <a:gd name="T15" fmla="*/ 205 h 3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73" h="373">
                  <a:moveTo>
                    <a:pt x="176" y="373"/>
                  </a:moveTo>
                  <a:lnTo>
                    <a:pt x="0" y="204"/>
                  </a:lnTo>
                  <a:lnTo>
                    <a:pt x="773" y="0"/>
                  </a:lnTo>
                  <a:lnTo>
                    <a:pt x="176" y="373"/>
                  </a:lnTo>
                  <a:close/>
                  <a:moveTo>
                    <a:pt x="4" y="205"/>
                  </a:moveTo>
                  <a:lnTo>
                    <a:pt x="176" y="371"/>
                  </a:lnTo>
                  <a:lnTo>
                    <a:pt x="758" y="7"/>
                  </a:lnTo>
                  <a:lnTo>
                    <a:pt x="4" y="20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283" name="Freeform 100">
              <a:extLst>
                <a:ext uri="{FF2B5EF4-FFF2-40B4-BE49-F238E27FC236}">
                  <a16:creationId xmlns:a16="http://schemas.microsoft.com/office/drawing/2014/main" id="{0BBFF225-1D7B-4404-B96D-68726E4DE94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644" y="3753"/>
              <a:ext cx="380" cy="171"/>
            </a:xfrm>
            <a:custGeom>
              <a:avLst/>
              <a:gdLst>
                <a:gd name="T0" fmla="*/ 0 w 380"/>
                <a:gd name="T1" fmla="*/ 119 h 171"/>
                <a:gd name="T2" fmla="*/ 203 w 380"/>
                <a:gd name="T3" fmla="*/ 0 h 171"/>
                <a:gd name="T4" fmla="*/ 380 w 380"/>
                <a:gd name="T5" fmla="*/ 171 h 171"/>
                <a:gd name="T6" fmla="*/ 0 w 380"/>
                <a:gd name="T7" fmla="*/ 119 h 171"/>
                <a:gd name="T8" fmla="*/ 203 w 380"/>
                <a:gd name="T9" fmla="*/ 3 h 171"/>
                <a:gd name="T10" fmla="*/ 7 w 380"/>
                <a:gd name="T11" fmla="*/ 118 h 171"/>
                <a:gd name="T12" fmla="*/ 374 w 380"/>
                <a:gd name="T13" fmla="*/ 168 h 171"/>
                <a:gd name="T14" fmla="*/ 203 w 380"/>
                <a:gd name="T15" fmla="*/ 3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80" h="171">
                  <a:moveTo>
                    <a:pt x="0" y="119"/>
                  </a:moveTo>
                  <a:lnTo>
                    <a:pt x="203" y="0"/>
                  </a:lnTo>
                  <a:lnTo>
                    <a:pt x="380" y="171"/>
                  </a:lnTo>
                  <a:lnTo>
                    <a:pt x="0" y="119"/>
                  </a:lnTo>
                  <a:close/>
                  <a:moveTo>
                    <a:pt x="203" y="3"/>
                  </a:moveTo>
                  <a:lnTo>
                    <a:pt x="7" y="118"/>
                  </a:lnTo>
                  <a:lnTo>
                    <a:pt x="374" y="168"/>
                  </a:lnTo>
                  <a:lnTo>
                    <a:pt x="203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284" name="Freeform 101">
              <a:extLst>
                <a:ext uri="{FF2B5EF4-FFF2-40B4-BE49-F238E27FC236}">
                  <a16:creationId xmlns:a16="http://schemas.microsoft.com/office/drawing/2014/main" id="{04C4E102-AFB1-41B2-969C-1DD864CFB0D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466" y="3345"/>
              <a:ext cx="383" cy="529"/>
            </a:xfrm>
            <a:custGeom>
              <a:avLst/>
              <a:gdLst>
                <a:gd name="T0" fmla="*/ 180 w 383"/>
                <a:gd name="T1" fmla="*/ 529 h 529"/>
                <a:gd name="T2" fmla="*/ 0 w 383"/>
                <a:gd name="T3" fmla="*/ 0 h 529"/>
                <a:gd name="T4" fmla="*/ 383 w 383"/>
                <a:gd name="T5" fmla="*/ 410 h 529"/>
                <a:gd name="T6" fmla="*/ 180 w 383"/>
                <a:gd name="T7" fmla="*/ 529 h 529"/>
                <a:gd name="T8" fmla="*/ 6 w 383"/>
                <a:gd name="T9" fmla="*/ 10 h 529"/>
                <a:gd name="T10" fmla="*/ 183 w 383"/>
                <a:gd name="T11" fmla="*/ 525 h 529"/>
                <a:gd name="T12" fmla="*/ 379 w 383"/>
                <a:gd name="T13" fmla="*/ 409 h 529"/>
                <a:gd name="T14" fmla="*/ 6 w 383"/>
                <a:gd name="T15" fmla="*/ 10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83" h="529">
                  <a:moveTo>
                    <a:pt x="180" y="529"/>
                  </a:moveTo>
                  <a:lnTo>
                    <a:pt x="0" y="0"/>
                  </a:lnTo>
                  <a:lnTo>
                    <a:pt x="383" y="410"/>
                  </a:lnTo>
                  <a:lnTo>
                    <a:pt x="180" y="529"/>
                  </a:lnTo>
                  <a:close/>
                  <a:moveTo>
                    <a:pt x="6" y="10"/>
                  </a:moveTo>
                  <a:lnTo>
                    <a:pt x="183" y="525"/>
                  </a:lnTo>
                  <a:lnTo>
                    <a:pt x="379" y="409"/>
                  </a:lnTo>
                  <a:lnTo>
                    <a:pt x="6" y="1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285" name="Freeform 102">
              <a:extLst>
                <a:ext uri="{FF2B5EF4-FFF2-40B4-BE49-F238E27FC236}">
                  <a16:creationId xmlns:a16="http://schemas.microsoft.com/office/drawing/2014/main" id="{569C2D00-7893-4E3B-99BF-087B9C39467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22" y="3347"/>
              <a:ext cx="527" cy="695"/>
            </a:xfrm>
            <a:custGeom>
              <a:avLst/>
              <a:gdLst>
                <a:gd name="T0" fmla="*/ 0 w 527"/>
                <a:gd name="T1" fmla="*/ 695 h 695"/>
                <a:gd name="T2" fmla="*/ 348 w 527"/>
                <a:gd name="T3" fmla="*/ 0 h 695"/>
                <a:gd name="T4" fmla="*/ 527 w 527"/>
                <a:gd name="T5" fmla="*/ 525 h 695"/>
                <a:gd name="T6" fmla="*/ 525 w 527"/>
                <a:gd name="T7" fmla="*/ 525 h 695"/>
                <a:gd name="T8" fmla="*/ 0 w 527"/>
                <a:gd name="T9" fmla="*/ 695 h 695"/>
                <a:gd name="T10" fmla="*/ 347 w 527"/>
                <a:gd name="T11" fmla="*/ 7 h 695"/>
                <a:gd name="T12" fmla="*/ 4 w 527"/>
                <a:gd name="T13" fmla="*/ 690 h 695"/>
                <a:gd name="T14" fmla="*/ 524 w 527"/>
                <a:gd name="T15" fmla="*/ 524 h 695"/>
                <a:gd name="T16" fmla="*/ 347 w 527"/>
                <a:gd name="T17" fmla="*/ 7 h 6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27" h="695">
                  <a:moveTo>
                    <a:pt x="0" y="695"/>
                  </a:moveTo>
                  <a:lnTo>
                    <a:pt x="348" y="0"/>
                  </a:lnTo>
                  <a:lnTo>
                    <a:pt x="527" y="525"/>
                  </a:lnTo>
                  <a:lnTo>
                    <a:pt x="525" y="525"/>
                  </a:lnTo>
                  <a:lnTo>
                    <a:pt x="0" y="695"/>
                  </a:lnTo>
                  <a:close/>
                  <a:moveTo>
                    <a:pt x="347" y="7"/>
                  </a:moveTo>
                  <a:lnTo>
                    <a:pt x="4" y="690"/>
                  </a:lnTo>
                  <a:lnTo>
                    <a:pt x="524" y="524"/>
                  </a:lnTo>
                  <a:lnTo>
                    <a:pt x="347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286" name="Freeform 103">
              <a:extLst>
                <a:ext uri="{FF2B5EF4-FFF2-40B4-BE49-F238E27FC236}">
                  <a16:creationId xmlns:a16="http://schemas.microsoft.com/office/drawing/2014/main" id="{62DD4D2C-0098-488C-8FFB-7743F0F692D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22" y="3869"/>
              <a:ext cx="530" cy="514"/>
            </a:xfrm>
            <a:custGeom>
              <a:avLst/>
              <a:gdLst>
                <a:gd name="T0" fmla="*/ 59 w 530"/>
                <a:gd name="T1" fmla="*/ 514 h 514"/>
                <a:gd name="T2" fmla="*/ 0 w 530"/>
                <a:gd name="T3" fmla="*/ 169 h 514"/>
                <a:gd name="T4" fmla="*/ 1 w 530"/>
                <a:gd name="T5" fmla="*/ 169 h 514"/>
                <a:gd name="T6" fmla="*/ 530 w 530"/>
                <a:gd name="T7" fmla="*/ 0 h 514"/>
                <a:gd name="T8" fmla="*/ 59 w 530"/>
                <a:gd name="T9" fmla="*/ 514 h 514"/>
                <a:gd name="T10" fmla="*/ 3 w 530"/>
                <a:gd name="T11" fmla="*/ 172 h 514"/>
                <a:gd name="T12" fmla="*/ 61 w 530"/>
                <a:gd name="T13" fmla="*/ 508 h 514"/>
                <a:gd name="T14" fmla="*/ 522 w 530"/>
                <a:gd name="T15" fmla="*/ 6 h 514"/>
                <a:gd name="T16" fmla="*/ 3 w 530"/>
                <a:gd name="T17" fmla="*/ 172 h 5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30" h="514">
                  <a:moveTo>
                    <a:pt x="59" y="514"/>
                  </a:moveTo>
                  <a:lnTo>
                    <a:pt x="0" y="169"/>
                  </a:lnTo>
                  <a:lnTo>
                    <a:pt x="1" y="169"/>
                  </a:lnTo>
                  <a:lnTo>
                    <a:pt x="530" y="0"/>
                  </a:lnTo>
                  <a:lnTo>
                    <a:pt x="59" y="514"/>
                  </a:lnTo>
                  <a:close/>
                  <a:moveTo>
                    <a:pt x="3" y="172"/>
                  </a:moveTo>
                  <a:lnTo>
                    <a:pt x="61" y="508"/>
                  </a:lnTo>
                  <a:lnTo>
                    <a:pt x="522" y="6"/>
                  </a:lnTo>
                  <a:lnTo>
                    <a:pt x="3" y="17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287" name="Freeform 104">
              <a:extLst>
                <a:ext uri="{FF2B5EF4-FFF2-40B4-BE49-F238E27FC236}">
                  <a16:creationId xmlns:a16="http://schemas.microsoft.com/office/drawing/2014/main" id="{639BAE79-7906-4E4F-AB6A-FD622A0E7F1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633" y="4037"/>
              <a:ext cx="551" cy="345"/>
            </a:xfrm>
            <a:custGeom>
              <a:avLst/>
              <a:gdLst>
                <a:gd name="T0" fmla="*/ 551 w 551"/>
                <a:gd name="T1" fmla="*/ 345 h 345"/>
                <a:gd name="T2" fmla="*/ 0 w 551"/>
                <a:gd name="T3" fmla="*/ 143 h 345"/>
                <a:gd name="T4" fmla="*/ 492 w 551"/>
                <a:gd name="T5" fmla="*/ 0 h 345"/>
                <a:gd name="T6" fmla="*/ 551 w 551"/>
                <a:gd name="T7" fmla="*/ 345 h 345"/>
                <a:gd name="T8" fmla="*/ 8 w 551"/>
                <a:gd name="T9" fmla="*/ 144 h 345"/>
                <a:gd name="T10" fmla="*/ 547 w 551"/>
                <a:gd name="T11" fmla="*/ 341 h 345"/>
                <a:gd name="T12" fmla="*/ 490 w 551"/>
                <a:gd name="T13" fmla="*/ 4 h 345"/>
                <a:gd name="T14" fmla="*/ 8 w 551"/>
                <a:gd name="T15" fmla="*/ 144 h 3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51" h="345">
                  <a:moveTo>
                    <a:pt x="551" y="345"/>
                  </a:moveTo>
                  <a:lnTo>
                    <a:pt x="0" y="143"/>
                  </a:lnTo>
                  <a:lnTo>
                    <a:pt x="492" y="0"/>
                  </a:lnTo>
                  <a:lnTo>
                    <a:pt x="551" y="345"/>
                  </a:lnTo>
                  <a:close/>
                  <a:moveTo>
                    <a:pt x="8" y="144"/>
                  </a:moveTo>
                  <a:lnTo>
                    <a:pt x="547" y="341"/>
                  </a:lnTo>
                  <a:lnTo>
                    <a:pt x="490" y="4"/>
                  </a:lnTo>
                  <a:lnTo>
                    <a:pt x="8" y="14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288" name="Freeform 105">
              <a:extLst>
                <a:ext uri="{FF2B5EF4-FFF2-40B4-BE49-F238E27FC236}">
                  <a16:creationId xmlns:a16="http://schemas.microsoft.com/office/drawing/2014/main" id="{FE841FCA-BF05-4FDF-A223-339E121DDDE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634" y="3444"/>
              <a:ext cx="491" cy="738"/>
            </a:xfrm>
            <a:custGeom>
              <a:avLst/>
              <a:gdLst>
                <a:gd name="T0" fmla="*/ 0 w 491"/>
                <a:gd name="T1" fmla="*/ 738 h 738"/>
                <a:gd name="T2" fmla="*/ 1 w 491"/>
                <a:gd name="T3" fmla="*/ 736 h 738"/>
                <a:gd name="T4" fmla="*/ 355 w 491"/>
                <a:gd name="T5" fmla="*/ 0 h 738"/>
                <a:gd name="T6" fmla="*/ 491 w 491"/>
                <a:gd name="T7" fmla="*/ 597 h 738"/>
                <a:gd name="T8" fmla="*/ 0 w 491"/>
                <a:gd name="T9" fmla="*/ 738 h 738"/>
                <a:gd name="T10" fmla="*/ 355 w 491"/>
                <a:gd name="T11" fmla="*/ 7 h 738"/>
                <a:gd name="T12" fmla="*/ 4 w 491"/>
                <a:gd name="T13" fmla="*/ 735 h 738"/>
                <a:gd name="T14" fmla="*/ 488 w 491"/>
                <a:gd name="T15" fmla="*/ 594 h 738"/>
                <a:gd name="T16" fmla="*/ 355 w 491"/>
                <a:gd name="T17" fmla="*/ 7 h 7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91" h="738">
                  <a:moveTo>
                    <a:pt x="0" y="738"/>
                  </a:moveTo>
                  <a:lnTo>
                    <a:pt x="1" y="736"/>
                  </a:lnTo>
                  <a:lnTo>
                    <a:pt x="355" y="0"/>
                  </a:lnTo>
                  <a:lnTo>
                    <a:pt x="491" y="597"/>
                  </a:lnTo>
                  <a:lnTo>
                    <a:pt x="0" y="738"/>
                  </a:lnTo>
                  <a:close/>
                  <a:moveTo>
                    <a:pt x="355" y="7"/>
                  </a:moveTo>
                  <a:lnTo>
                    <a:pt x="4" y="735"/>
                  </a:lnTo>
                  <a:lnTo>
                    <a:pt x="488" y="594"/>
                  </a:lnTo>
                  <a:lnTo>
                    <a:pt x="355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289" name="Freeform 106">
              <a:extLst>
                <a:ext uri="{FF2B5EF4-FFF2-40B4-BE49-F238E27FC236}">
                  <a16:creationId xmlns:a16="http://schemas.microsoft.com/office/drawing/2014/main" id="{FA2E29D8-FBC0-4302-9BFE-0C6538E8A32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988" y="3348"/>
              <a:ext cx="483" cy="695"/>
            </a:xfrm>
            <a:custGeom>
              <a:avLst/>
              <a:gdLst>
                <a:gd name="T0" fmla="*/ 135 w 483"/>
                <a:gd name="T1" fmla="*/ 695 h 695"/>
                <a:gd name="T2" fmla="*/ 135 w 483"/>
                <a:gd name="T3" fmla="*/ 691 h 695"/>
                <a:gd name="T4" fmla="*/ 0 w 483"/>
                <a:gd name="T5" fmla="*/ 98 h 695"/>
                <a:gd name="T6" fmla="*/ 483 w 483"/>
                <a:gd name="T7" fmla="*/ 0 h 695"/>
                <a:gd name="T8" fmla="*/ 135 w 483"/>
                <a:gd name="T9" fmla="*/ 695 h 695"/>
                <a:gd name="T10" fmla="*/ 2 w 483"/>
                <a:gd name="T11" fmla="*/ 100 h 695"/>
                <a:gd name="T12" fmla="*/ 136 w 483"/>
                <a:gd name="T13" fmla="*/ 688 h 695"/>
                <a:gd name="T14" fmla="*/ 478 w 483"/>
                <a:gd name="T15" fmla="*/ 4 h 695"/>
                <a:gd name="T16" fmla="*/ 2 w 483"/>
                <a:gd name="T17" fmla="*/ 100 h 6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83" h="695">
                  <a:moveTo>
                    <a:pt x="135" y="695"/>
                  </a:moveTo>
                  <a:lnTo>
                    <a:pt x="135" y="691"/>
                  </a:lnTo>
                  <a:lnTo>
                    <a:pt x="0" y="98"/>
                  </a:lnTo>
                  <a:lnTo>
                    <a:pt x="483" y="0"/>
                  </a:lnTo>
                  <a:lnTo>
                    <a:pt x="135" y="695"/>
                  </a:lnTo>
                  <a:close/>
                  <a:moveTo>
                    <a:pt x="2" y="100"/>
                  </a:moveTo>
                  <a:lnTo>
                    <a:pt x="136" y="688"/>
                  </a:lnTo>
                  <a:lnTo>
                    <a:pt x="478" y="4"/>
                  </a:lnTo>
                  <a:lnTo>
                    <a:pt x="2" y="10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290" name="Freeform 107">
              <a:extLst>
                <a:ext uri="{FF2B5EF4-FFF2-40B4-BE49-F238E27FC236}">
                  <a16:creationId xmlns:a16="http://schemas.microsoft.com/office/drawing/2014/main" id="{07E3CEAD-D8B9-400B-8635-F48AB75DDA6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462" y="2891"/>
              <a:ext cx="358" cy="539"/>
            </a:xfrm>
            <a:custGeom>
              <a:avLst/>
              <a:gdLst>
                <a:gd name="T0" fmla="*/ 358 w 358"/>
                <a:gd name="T1" fmla="*/ 539 h 539"/>
                <a:gd name="T2" fmla="*/ 5 w 358"/>
                <a:gd name="T3" fmla="*/ 461 h 539"/>
                <a:gd name="T4" fmla="*/ 0 w 358"/>
                <a:gd name="T5" fmla="*/ 0 h 539"/>
                <a:gd name="T6" fmla="*/ 358 w 358"/>
                <a:gd name="T7" fmla="*/ 539 h 539"/>
                <a:gd name="T8" fmla="*/ 8 w 358"/>
                <a:gd name="T9" fmla="*/ 458 h 539"/>
                <a:gd name="T10" fmla="*/ 353 w 358"/>
                <a:gd name="T11" fmla="*/ 534 h 539"/>
                <a:gd name="T12" fmla="*/ 3 w 358"/>
                <a:gd name="T13" fmla="*/ 8 h 539"/>
                <a:gd name="T14" fmla="*/ 8 w 358"/>
                <a:gd name="T15" fmla="*/ 458 h 5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58" h="539">
                  <a:moveTo>
                    <a:pt x="358" y="539"/>
                  </a:moveTo>
                  <a:lnTo>
                    <a:pt x="5" y="461"/>
                  </a:lnTo>
                  <a:lnTo>
                    <a:pt x="0" y="0"/>
                  </a:lnTo>
                  <a:lnTo>
                    <a:pt x="358" y="539"/>
                  </a:lnTo>
                  <a:close/>
                  <a:moveTo>
                    <a:pt x="8" y="458"/>
                  </a:moveTo>
                  <a:lnTo>
                    <a:pt x="353" y="534"/>
                  </a:lnTo>
                  <a:lnTo>
                    <a:pt x="3" y="8"/>
                  </a:lnTo>
                  <a:lnTo>
                    <a:pt x="8" y="45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291" name="Freeform 108">
              <a:extLst>
                <a:ext uri="{FF2B5EF4-FFF2-40B4-BE49-F238E27FC236}">
                  <a16:creationId xmlns:a16="http://schemas.microsoft.com/office/drawing/2014/main" id="{C62101A4-88CD-49BE-8424-6A95F9DDCD4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462" y="3347"/>
              <a:ext cx="441" cy="265"/>
            </a:xfrm>
            <a:custGeom>
              <a:avLst/>
              <a:gdLst>
                <a:gd name="T0" fmla="*/ 441 w 441"/>
                <a:gd name="T1" fmla="*/ 265 h 265"/>
                <a:gd name="T2" fmla="*/ 0 w 441"/>
                <a:gd name="T3" fmla="*/ 0 h 265"/>
                <a:gd name="T4" fmla="*/ 356 w 441"/>
                <a:gd name="T5" fmla="*/ 80 h 265"/>
                <a:gd name="T6" fmla="*/ 441 w 441"/>
                <a:gd name="T7" fmla="*/ 265 h 265"/>
                <a:gd name="T8" fmla="*/ 15 w 441"/>
                <a:gd name="T9" fmla="*/ 6 h 265"/>
                <a:gd name="T10" fmla="*/ 436 w 441"/>
                <a:gd name="T11" fmla="*/ 259 h 265"/>
                <a:gd name="T12" fmla="*/ 355 w 441"/>
                <a:gd name="T13" fmla="*/ 82 h 265"/>
                <a:gd name="T14" fmla="*/ 15 w 441"/>
                <a:gd name="T15" fmla="*/ 6 h 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41" h="265">
                  <a:moveTo>
                    <a:pt x="441" y="265"/>
                  </a:moveTo>
                  <a:lnTo>
                    <a:pt x="0" y="0"/>
                  </a:lnTo>
                  <a:lnTo>
                    <a:pt x="356" y="80"/>
                  </a:lnTo>
                  <a:lnTo>
                    <a:pt x="441" y="265"/>
                  </a:lnTo>
                  <a:close/>
                  <a:moveTo>
                    <a:pt x="15" y="6"/>
                  </a:moveTo>
                  <a:lnTo>
                    <a:pt x="436" y="259"/>
                  </a:lnTo>
                  <a:lnTo>
                    <a:pt x="355" y="82"/>
                  </a:lnTo>
                  <a:lnTo>
                    <a:pt x="15" y="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292" name="Freeform 109">
              <a:extLst>
                <a:ext uri="{FF2B5EF4-FFF2-40B4-BE49-F238E27FC236}">
                  <a16:creationId xmlns:a16="http://schemas.microsoft.com/office/drawing/2014/main" id="{56417EFA-9FDE-4E8E-B051-6DC10D9975D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816" y="3172"/>
              <a:ext cx="703" cy="439"/>
            </a:xfrm>
            <a:custGeom>
              <a:avLst/>
              <a:gdLst>
                <a:gd name="T0" fmla="*/ 84 w 703"/>
                <a:gd name="T1" fmla="*/ 439 h 439"/>
                <a:gd name="T2" fmla="*/ 0 w 703"/>
                <a:gd name="T3" fmla="*/ 255 h 439"/>
                <a:gd name="T4" fmla="*/ 1 w 703"/>
                <a:gd name="T5" fmla="*/ 255 h 439"/>
                <a:gd name="T6" fmla="*/ 703 w 703"/>
                <a:gd name="T7" fmla="*/ 0 h 439"/>
                <a:gd name="T8" fmla="*/ 84 w 703"/>
                <a:gd name="T9" fmla="*/ 439 h 439"/>
                <a:gd name="T10" fmla="*/ 3 w 703"/>
                <a:gd name="T11" fmla="*/ 257 h 439"/>
                <a:gd name="T12" fmla="*/ 85 w 703"/>
                <a:gd name="T13" fmla="*/ 435 h 439"/>
                <a:gd name="T14" fmla="*/ 687 w 703"/>
                <a:gd name="T15" fmla="*/ 9 h 439"/>
                <a:gd name="T16" fmla="*/ 3 w 703"/>
                <a:gd name="T17" fmla="*/ 257 h 4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03" h="439">
                  <a:moveTo>
                    <a:pt x="84" y="439"/>
                  </a:moveTo>
                  <a:lnTo>
                    <a:pt x="0" y="255"/>
                  </a:lnTo>
                  <a:lnTo>
                    <a:pt x="1" y="255"/>
                  </a:lnTo>
                  <a:lnTo>
                    <a:pt x="703" y="0"/>
                  </a:lnTo>
                  <a:lnTo>
                    <a:pt x="84" y="439"/>
                  </a:lnTo>
                  <a:close/>
                  <a:moveTo>
                    <a:pt x="3" y="257"/>
                  </a:moveTo>
                  <a:lnTo>
                    <a:pt x="85" y="435"/>
                  </a:lnTo>
                  <a:lnTo>
                    <a:pt x="687" y="9"/>
                  </a:lnTo>
                  <a:lnTo>
                    <a:pt x="3" y="25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293" name="Freeform 110">
              <a:extLst>
                <a:ext uri="{FF2B5EF4-FFF2-40B4-BE49-F238E27FC236}">
                  <a16:creationId xmlns:a16="http://schemas.microsoft.com/office/drawing/2014/main" id="{55941193-14BC-4FA0-9974-66AD5D440F6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461" y="2893"/>
              <a:ext cx="1055" cy="536"/>
            </a:xfrm>
            <a:custGeom>
              <a:avLst/>
              <a:gdLst>
                <a:gd name="T0" fmla="*/ 356 w 1055"/>
                <a:gd name="T1" fmla="*/ 536 h 536"/>
                <a:gd name="T2" fmla="*/ 356 w 1055"/>
                <a:gd name="T3" fmla="*/ 536 h 536"/>
                <a:gd name="T4" fmla="*/ 0 w 1055"/>
                <a:gd name="T5" fmla="*/ 0 h 536"/>
                <a:gd name="T6" fmla="*/ 3 w 1055"/>
                <a:gd name="T7" fmla="*/ 1 h 536"/>
                <a:gd name="T8" fmla="*/ 1055 w 1055"/>
                <a:gd name="T9" fmla="*/ 284 h 536"/>
                <a:gd name="T10" fmla="*/ 356 w 1055"/>
                <a:gd name="T11" fmla="*/ 536 h 536"/>
                <a:gd name="T12" fmla="*/ 5 w 1055"/>
                <a:gd name="T13" fmla="*/ 5 h 536"/>
                <a:gd name="T14" fmla="*/ 357 w 1055"/>
                <a:gd name="T15" fmla="*/ 534 h 536"/>
                <a:gd name="T16" fmla="*/ 1047 w 1055"/>
                <a:gd name="T17" fmla="*/ 284 h 536"/>
                <a:gd name="T18" fmla="*/ 5 w 1055"/>
                <a:gd name="T19" fmla="*/ 5 h 5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55" h="536">
                  <a:moveTo>
                    <a:pt x="356" y="536"/>
                  </a:moveTo>
                  <a:lnTo>
                    <a:pt x="356" y="536"/>
                  </a:lnTo>
                  <a:lnTo>
                    <a:pt x="0" y="0"/>
                  </a:lnTo>
                  <a:lnTo>
                    <a:pt x="3" y="1"/>
                  </a:lnTo>
                  <a:lnTo>
                    <a:pt x="1055" y="284"/>
                  </a:lnTo>
                  <a:lnTo>
                    <a:pt x="356" y="536"/>
                  </a:lnTo>
                  <a:close/>
                  <a:moveTo>
                    <a:pt x="5" y="5"/>
                  </a:moveTo>
                  <a:lnTo>
                    <a:pt x="357" y="534"/>
                  </a:lnTo>
                  <a:lnTo>
                    <a:pt x="1047" y="284"/>
                  </a:lnTo>
                  <a:lnTo>
                    <a:pt x="5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294" name="Freeform 111">
              <a:extLst>
                <a:ext uri="{FF2B5EF4-FFF2-40B4-BE49-F238E27FC236}">
                  <a16:creationId xmlns:a16="http://schemas.microsoft.com/office/drawing/2014/main" id="{15A0B916-9953-47DC-BA34-0FC08D89CE6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455" y="2861"/>
              <a:ext cx="1060" cy="318"/>
            </a:xfrm>
            <a:custGeom>
              <a:avLst/>
              <a:gdLst>
                <a:gd name="T0" fmla="*/ 1060 w 1060"/>
                <a:gd name="T1" fmla="*/ 318 h 318"/>
                <a:gd name="T2" fmla="*/ 1056 w 1060"/>
                <a:gd name="T3" fmla="*/ 317 h 318"/>
                <a:gd name="T4" fmla="*/ 0 w 1060"/>
                <a:gd name="T5" fmla="*/ 33 h 318"/>
                <a:gd name="T6" fmla="*/ 846 w 1060"/>
                <a:gd name="T7" fmla="*/ 0 h 318"/>
                <a:gd name="T8" fmla="*/ 846 w 1060"/>
                <a:gd name="T9" fmla="*/ 0 h 318"/>
                <a:gd name="T10" fmla="*/ 1060 w 1060"/>
                <a:gd name="T11" fmla="*/ 318 h 318"/>
                <a:gd name="T12" fmla="*/ 17 w 1060"/>
                <a:gd name="T13" fmla="*/ 36 h 318"/>
                <a:gd name="T14" fmla="*/ 1054 w 1060"/>
                <a:gd name="T15" fmla="*/ 313 h 318"/>
                <a:gd name="T16" fmla="*/ 845 w 1060"/>
                <a:gd name="T17" fmla="*/ 2 h 318"/>
                <a:gd name="T18" fmla="*/ 17 w 1060"/>
                <a:gd name="T19" fmla="*/ 36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60" h="318">
                  <a:moveTo>
                    <a:pt x="1060" y="318"/>
                  </a:moveTo>
                  <a:lnTo>
                    <a:pt x="1056" y="317"/>
                  </a:lnTo>
                  <a:lnTo>
                    <a:pt x="0" y="33"/>
                  </a:lnTo>
                  <a:lnTo>
                    <a:pt x="846" y="0"/>
                  </a:lnTo>
                  <a:lnTo>
                    <a:pt x="846" y="0"/>
                  </a:lnTo>
                  <a:lnTo>
                    <a:pt x="1060" y="318"/>
                  </a:lnTo>
                  <a:close/>
                  <a:moveTo>
                    <a:pt x="17" y="36"/>
                  </a:moveTo>
                  <a:lnTo>
                    <a:pt x="1054" y="313"/>
                  </a:lnTo>
                  <a:lnTo>
                    <a:pt x="845" y="2"/>
                  </a:lnTo>
                  <a:lnTo>
                    <a:pt x="17" y="3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295" name="Freeform 112">
              <a:extLst>
                <a:ext uri="{FF2B5EF4-FFF2-40B4-BE49-F238E27FC236}">
                  <a16:creationId xmlns:a16="http://schemas.microsoft.com/office/drawing/2014/main" id="{7581652A-BBA3-4856-9FF7-080DADAA0EE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297" y="2860"/>
              <a:ext cx="931" cy="345"/>
            </a:xfrm>
            <a:custGeom>
              <a:avLst/>
              <a:gdLst>
                <a:gd name="T0" fmla="*/ 214 w 931"/>
                <a:gd name="T1" fmla="*/ 318 h 345"/>
                <a:gd name="T2" fmla="*/ 213 w 931"/>
                <a:gd name="T3" fmla="*/ 318 h 345"/>
                <a:gd name="T4" fmla="*/ 0 w 931"/>
                <a:gd name="T5" fmla="*/ 0 h 345"/>
                <a:gd name="T6" fmla="*/ 931 w 931"/>
                <a:gd name="T7" fmla="*/ 345 h 345"/>
                <a:gd name="T8" fmla="*/ 214 w 931"/>
                <a:gd name="T9" fmla="*/ 318 h 345"/>
                <a:gd name="T10" fmla="*/ 7 w 931"/>
                <a:gd name="T11" fmla="*/ 4 h 345"/>
                <a:gd name="T12" fmla="*/ 215 w 931"/>
                <a:gd name="T13" fmla="*/ 315 h 345"/>
                <a:gd name="T14" fmla="*/ 916 w 931"/>
                <a:gd name="T15" fmla="*/ 342 h 345"/>
                <a:gd name="T16" fmla="*/ 7 w 931"/>
                <a:gd name="T17" fmla="*/ 4 h 3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31" h="345">
                  <a:moveTo>
                    <a:pt x="214" y="318"/>
                  </a:moveTo>
                  <a:lnTo>
                    <a:pt x="213" y="318"/>
                  </a:lnTo>
                  <a:lnTo>
                    <a:pt x="0" y="0"/>
                  </a:lnTo>
                  <a:lnTo>
                    <a:pt x="931" y="345"/>
                  </a:lnTo>
                  <a:lnTo>
                    <a:pt x="214" y="318"/>
                  </a:lnTo>
                  <a:close/>
                  <a:moveTo>
                    <a:pt x="7" y="4"/>
                  </a:moveTo>
                  <a:lnTo>
                    <a:pt x="215" y="315"/>
                  </a:lnTo>
                  <a:lnTo>
                    <a:pt x="916" y="342"/>
                  </a:lnTo>
                  <a:lnTo>
                    <a:pt x="7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296" name="Freeform 113">
              <a:extLst>
                <a:ext uri="{FF2B5EF4-FFF2-40B4-BE49-F238E27FC236}">
                  <a16:creationId xmlns:a16="http://schemas.microsoft.com/office/drawing/2014/main" id="{18C272D7-98C5-42AA-9EEA-C94CB5E171E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985" y="2892"/>
              <a:ext cx="485" cy="558"/>
            </a:xfrm>
            <a:custGeom>
              <a:avLst/>
              <a:gdLst>
                <a:gd name="T0" fmla="*/ 0 w 485"/>
                <a:gd name="T1" fmla="*/ 558 h 558"/>
                <a:gd name="T2" fmla="*/ 480 w 485"/>
                <a:gd name="T3" fmla="*/ 0 h 558"/>
                <a:gd name="T4" fmla="*/ 485 w 485"/>
                <a:gd name="T5" fmla="*/ 460 h 558"/>
                <a:gd name="T6" fmla="*/ 0 w 485"/>
                <a:gd name="T7" fmla="*/ 558 h 558"/>
                <a:gd name="T8" fmla="*/ 477 w 485"/>
                <a:gd name="T9" fmla="*/ 7 h 558"/>
                <a:gd name="T10" fmla="*/ 7 w 485"/>
                <a:gd name="T11" fmla="*/ 553 h 558"/>
                <a:gd name="T12" fmla="*/ 482 w 485"/>
                <a:gd name="T13" fmla="*/ 457 h 558"/>
                <a:gd name="T14" fmla="*/ 477 w 485"/>
                <a:gd name="T15" fmla="*/ 7 h 5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85" h="558">
                  <a:moveTo>
                    <a:pt x="0" y="558"/>
                  </a:moveTo>
                  <a:lnTo>
                    <a:pt x="480" y="0"/>
                  </a:lnTo>
                  <a:lnTo>
                    <a:pt x="485" y="460"/>
                  </a:lnTo>
                  <a:lnTo>
                    <a:pt x="0" y="558"/>
                  </a:lnTo>
                  <a:close/>
                  <a:moveTo>
                    <a:pt x="477" y="7"/>
                  </a:moveTo>
                  <a:lnTo>
                    <a:pt x="7" y="553"/>
                  </a:lnTo>
                  <a:lnTo>
                    <a:pt x="482" y="457"/>
                  </a:lnTo>
                  <a:lnTo>
                    <a:pt x="477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297" name="Freeform 114">
              <a:extLst>
                <a:ext uri="{FF2B5EF4-FFF2-40B4-BE49-F238E27FC236}">
                  <a16:creationId xmlns:a16="http://schemas.microsoft.com/office/drawing/2014/main" id="{60C7B24A-7DE7-491F-B1FC-2C66352A790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487" y="2892"/>
              <a:ext cx="980" cy="556"/>
            </a:xfrm>
            <a:custGeom>
              <a:avLst/>
              <a:gdLst>
                <a:gd name="T0" fmla="*/ 502 w 980"/>
                <a:gd name="T1" fmla="*/ 556 h 556"/>
                <a:gd name="T2" fmla="*/ 502 w 980"/>
                <a:gd name="T3" fmla="*/ 556 h 556"/>
                <a:gd name="T4" fmla="*/ 0 w 980"/>
                <a:gd name="T5" fmla="*/ 354 h 556"/>
                <a:gd name="T6" fmla="*/ 980 w 980"/>
                <a:gd name="T7" fmla="*/ 0 h 556"/>
                <a:gd name="T8" fmla="*/ 502 w 980"/>
                <a:gd name="T9" fmla="*/ 556 h 556"/>
                <a:gd name="T10" fmla="*/ 7 w 980"/>
                <a:gd name="T11" fmla="*/ 354 h 556"/>
                <a:gd name="T12" fmla="*/ 502 w 980"/>
                <a:gd name="T13" fmla="*/ 554 h 556"/>
                <a:gd name="T14" fmla="*/ 972 w 980"/>
                <a:gd name="T15" fmla="*/ 6 h 556"/>
                <a:gd name="T16" fmla="*/ 7 w 980"/>
                <a:gd name="T17" fmla="*/ 354 h 5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80" h="556">
                  <a:moveTo>
                    <a:pt x="502" y="556"/>
                  </a:moveTo>
                  <a:lnTo>
                    <a:pt x="502" y="556"/>
                  </a:lnTo>
                  <a:lnTo>
                    <a:pt x="0" y="354"/>
                  </a:lnTo>
                  <a:lnTo>
                    <a:pt x="980" y="0"/>
                  </a:lnTo>
                  <a:lnTo>
                    <a:pt x="502" y="556"/>
                  </a:lnTo>
                  <a:close/>
                  <a:moveTo>
                    <a:pt x="7" y="354"/>
                  </a:moveTo>
                  <a:lnTo>
                    <a:pt x="502" y="554"/>
                  </a:lnTo>
                  <a:lnTo>
                    <a:pt x="972" y="6"/>
                  </a:lnTo>
                  <a:lnTo>
                    <a:pt x="7" y="35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298" name="Freeform 115">
              <a:extLst>
                <a:ext uri="{FF2B5EF4-FFF2-40B4-BE49-F238E27FC236}">
                  <a16:creationId xmlns:a16="http://schemas.microsoft.com/office/drawing/2014/main" id="{74E5921C-8BF9-468A-9D67-BA72A91453B8}"/>
                </a:ext>
              </a:extLst>
            </p:cNvPr>
            <p:cNvSpPr>
              <a:spLocks/>
            </p:cNvSpPr>
            <p:nvPr/>
          </p:nvSpPr>
          <p:spPr bwMode="auto">
            <a:xfrm>
              <a:off x="6455" y="3212"/>
              <a:ext cx="65" cy="65"/>
            </a:xfrm>
            <a:custGeom>
              <a:avLst/>
              <a:gdLst>
                <a:gd name="T0" fmla="*/ 54 w 56"/>
                <a:gd name="T1" fmla="*/ 32 h 56"/>
                <a:gd name="T2" fmla="*/ 24 w 56"/>
                <a:gd name="T3" fmla="*/ 54 h 56"/>
                <a:gd name="T4" fmla="*/ 2 w 56"/>
                <a:gd name="T5" fmla="*/ 24 h 56"/>
                <a:gd name="T6" fmla="*/ 32 w 56"/>
                <a:gd name="T7" fmla="*/ 2 h 56"/>
                <a:gd name="T8" fmla="*/ 54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4" y="32"/>
                  </a:moveTo>
                  <a:cubicBezTo>
                    <a:pt x="52" y="47"/>
                    <a:pt x="38" y="56"/>
                    <a:pt x="24" y="54"/>
                  </a:cubicBezTo>
                  <a:cubicBezTo>
                    <a:pt x="10" y="52"/>
                    <a:pt x="0" y="38"/>
                    <a:pt x="2" y="24"/>
                  </a:cubicBezTo>
                  <a:cubicBezTo>
                    <a:pt x="5" y="10"/>
                    <a:pt x="18" y="0"/>
                    <a:pt x="32" y="2"/>
                  </a:cubicBezTo>
                  <a:cubicBezTo>
                    <a:pt x="47" y="5"/>
                    <a:pt x="56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299" name="Freeform 116">
              <a:extLst>
                <a:ext uri="{FF2B5EF4-FFF2-40B4-BE49-F238E27FC236}">
                  <a16:creationId xmlns:a16="http://schemas.microsoft.com/office/drawing/2014/main" id="{093298A5-C46E-4C71-B4E8-0A13C522D8CC}"/>
                </a:ext>
              </a:extLst>
            </p:cNvPr>
            <p:cNvSpPr>
              <a:spLocks/>
            </p:cNvSpPr>
            <p:nvPr/>
          </p:nvSpPr>
          <p:spPr bwMode="auto">
            <a:xfrm>
              <a:off x="6603" y="4147"/>
              <a:ext cx="64" cy="64"/>
            </a:xfrm>
            <a:custGeom>
              <a:avLst/>
              <a:gdLst>
                <a:gd name="T0" fmla="*/ 53 w 56"/>
                <a:gd name="T1" fmla="*/ 32 h 56"/>
                <a:gd name="T2" fmla="*/ 24 w 56"/>
                <a:gd name="T3" fmla="*/ 54 h 56"/>
                <a:gd name="T4" fmla="*/ 2 w 56"/>
                <a:gd name="T5" fmla="*/ 24 h 56"/>
                <a:gd name="T6" fmla="*/ 32 w 56"/>
                <a:gd name="T7" fmla="*/ 2 h 56"/>
                <a:gd name="T8" fmla="*/ 53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3" y="32"/>
                  </a:moveTo>
                  <a:cubicBezTo>
                    <a:pt x="51" y="47"/>
                    <a:pt x="38" y="56"/>
                    <a:pt x="24" y="54"/>
                  </a:cubicBezTo>
                  <a:cubicBezTo>
                    <a:pt x="9" y="52"/>
                    <a:pt x="0" y="39"/>
                    <a:pt x="2" y="24"/>
                  </a:cubicBezTo>
                  <a:cubicBezTo>
                    <a:pt x="4" y="10"/>
                    <a:pt x="17" y="0"/>
                    <a:pt x="32" y="2"/>
                  </a:cubicBezTo>
                  <a:cubicBezTo>
                    <a:pt x="46" y="5"/>
                    <a:pt x="56" y="18"/>
                    <a:pt x="53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300" name="Freeform 117">
              <a:extLst>
                <a:ext uri="{FF2B5EF4-FFF2-40B4-BE49-F238E27FC236}">
                  <a16:creationId xmlns:a16="http://schemas.microsoft.com/office/drawing/2014/main" id="{0396CEE1-C724-49C5-A212-C61EF25735EB}"/>
                </a:ext>
              </a:extLst>
            </p:cNvPr>
            <p:cNvSpPr>
              <a:spLocks/>
            </p:cNvSpPr>
            <p:nvPr/>
          </p:nvSpPr>
          <p:spPr bwMode="auto">
            <a:xfrm>
              <a:off x="7153" y="4342"/>
              <a:ext cx="64" cy="66"/>
            </a:xfrm>
            <a:custGeom>
              <a:avLst/>
              <a:gdLst>
                <a:gd name="T0" fmla="*/ 54 w 56"/>
                <a:gd name="T1" fmla="*/ 33 h 57"/>
                <a:gd name="T2" fmla="*/ 24 w 56"/>
                <a:gd name="T3" fmla="*/ 54 h 57"/>
                <a:gd name="T4" fmla="*/ 2 w 56"/>
                <a:gd name="T5" fmla="*/ 24 h 57"/>
                <a:gd name="T6" fmla="*/ 32 w 56"/>
                <a:gd name="T7" fmla="*/ 3 h 57"/>
                <a:gd name="T8" fmla="*/ 54 w 56"/>
                <a:gd name="T9" fmla="*/ 33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7">
                  <a:moveTo>
                    <a:pt x="54" y="33"/>
                  </a:moveTo>
                  <a:cubicBezTo>
                    <a:pt x="52" y="47"/>
                    <a:pt x="38" y="57"/>
                    <a:pt x="24" y="54"/>
                  </a:cubicBezTo>
                  <a:cubicBezTo>
                    <a:pt x="10" y="52"/>
                    <a:pt x="0" y="39"/>
                    <a:pt x="2" y="24"/>
                  </a:cubicBezTo>
                  <a:cubicBezTo>
                    <a:pt x="4" y="10"/>
                    <a:pt x="18" y="0"/>
                    <a:pt x="32" y="3"/>
                  </a:cubicBezTo>
                  <a:cubicBezTo>
                    <a:pt x="46" y="5"/>
                    <a:pt x="56" y="18"/>
                    <a:pt x="54" y="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301" name="Freeform 118">
              <a:extLst>
                <a:ext uri="{FF2B5EF4-FFF2-40B4-BE49-F238E27FC236}">
                  <a16:creationId xmlns:a16="http://schemas.microsoft.com/office/drawing/2014/main" id="{8EEDF7C0-8BDE-4FE4-BFF0-12A65F23121E}"/>
                </a:ext>
              </a:extLst>
            </p:cNvPr>
            <p:cNvSpPr>
              <a:spLocks/>
            </p:cNvSpPr>
            <p:nvPr/>
          </p:nvSpPr>
          <p:spPr bwMode="auto">
            <a:xfrm>
              <a:off x="9286" y="4371"/>
              <a:ext cx="65" cy="65"/>
            </a:xfrm>
            <a:custGeom>
              <a:avLst/>
              <a:gdLst>
                <a:gd name="T0" fmla="*/ 54 w 56"/>
                <a:gd name="T1" fmla="*/ 32 h 56"/>
                <a:gd name="T2" fmla="*/ 24 w 56"/>
                <a:gd name="T3" fmla="*/ 54 h 56"/>
                <a:gd name="T4" fmla="*/ 2 w 56"/>
                <a:gd name="T5" fmla="*/ 24 h 56"/>
                <a:gd name="T6" fmla="*/ 32 w 56"/>
                <a:gd name="T7" fmla="*/ 2 h 56"/>
                <a:gd name="T8" fmla="*/ 54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4" y="32"/>
                  </a:moveTo>
                  <a:cubicBezTo>
                    <a:pt x="52" y="46"/>
                    <a:pt x="38" y="56"/>
                    <a:pt x="24" y="54"/>
                  </a:cubicBezTo>
                  <a:cubicBezTo>
                    <a:pt x="10" y="52"/>
                    <a:pt x="0" y="38"/>
                    <a:pt x="2" y="24"/>
                  </a:cubicBezTo>
                  <a:cubicBezTo>
                    <a:pt x="4" y="10"/>
                    <a:pt x="18" y="0"/>
                    <a:pt x="32" y="2"/>
                  </a:cubicBezTo>
                  <a:cubicBezTo>
                    <a:pt x="46" y="4"/>
                    <a:pt x="56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302" name="Freeform 119">
              <a:extLst>
                <a:ext uri="{FF2B5EF4-FFF2-40B4-BE49-F238E27FC236}">
                  <a16:creationId xmlns:a16="http://schemas.microsoft.com/office/drawing/2014/main" id="{71175526-50A6-4055-8FA7-BC867ECEA2E0}"/>
                </a:ext>
              </a:extLst>
            </p:cNvPr>
            <p:cNvSpPr>
              <a:spLocks/>
            </p:cNvSpPr>
            <p:nvPr/>
          </p:nvSpPr>
          <p:spPr bwMode="auto">
            <a:xfrm>
              <a:off x="9502" y="4913"/>
              <a:ext cx="64" cy="64"/>
            </a:xfrm>
            <a:custGeom>
              <a:avLst/>
              <a:gdLst>
                <a:gd name="T0" fmla="*/ 54 w 56"/>
                <a:gd name="T1" fmla="*/ 32 h 56"/>
                <a:gd name="T2" fmla="*/ 24 w 56"/>
                <a:gd name="T3" fmla="*/ 54 h 56"/>
                <a:gd name="T4" fmla="*/ 2 w 56"/>
                <a:gd name="T5" fmla="*/ 24 h 56"/>
                <a:gd name="T6" fmla="*/ 32 w 56"/>
                <a:gd name="T7" fmla="*/ 2 h 56"/>
                <a:gd name="T8" fmla="*/ 54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4" y="32"/>
                  </a:moveTo>
                  <a:cubicBezTo>
                    <a:pt x="51" y="47"/>
                    <a:pt x="38" y="56"/>
                    <a:pt x="24" y="54"/>
                  </a:cubicBezTo>
                  <a:cubicBezTo>
                    <a:pt x="9" y="52"/>
                    <a:pt x="0" y="38"/>
                    <a:pt x="2" y="24"/>
                  </a:cubicBezTo>
                  <a:cubicBezTo>
                    <a:pt x="4" y="10"/>
                    <a:pt x="18" y="0"/>
                    <a:pt x="32" y="2"/>
                  </a:cubicBezTo>
                  <a:cubicBezTo>
                    <a:pt x="46" y="5"/>
                    <a:pt x="56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303" name="Freeform 120">
              <a:extLst>
                <a:ext uri="{FF2B5EF4-FFF2-40B4-BE49-F238E27FC236}">
                  <a16:creationId xmlns:a16="http://schemas.microsoft.com/office/drawing/2014/main" id="{F7D0E662-DE8E-4747-A456-A2A9CFFCBD0A}"/>
                </a:ext>
              </a:extLst>
            </p:cNvPr>
            <p:cNvSpPr>
              <a:spLocks/>
            </p:cNvSpPr>
            <p:nvPr/>
          </p:nvSpPr>
          <p:spPr bwMode="auto">
            <a:xfrm>
              <a:off x="8894" y="5302"/>
              <a:ext cx="65" cy="65"/>
            </a:xfrm>
            <a:custGeom>
              <a:avLst/>
              <a:gdLst>
                <a:gd name="T0" fmla="*/ 54 w 56"/>
                <a:gd name="T1" fmla="*/ 32 h 56"/>
                <a:gd name="T2" fmla="*/ 24 w 56"/>
                <a:gd name="T3" fmla="*/ 54 h 56"/>
                <a:gd name="T4" fmla="*/ 2 w 56"/>
                <a:gd name="T5" fmla="*/ 24 h 56"/>
                <a:gd name="T6" fmla="*/ 32 w 56"/>
                <a:gd name="T7" fmla="*/ 2 h 56"/>
                <a:gd name="T8" fmla="*/ 54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4" y="32"/>
                  </a:moveTo>
                  <a:cubicBezTo>
                    <a:pt x="52" y="46"/>
                    <a:pt x="38" y="56"/>
                    <a:pt x="24" y="54"/>
                  </a:cubicBezTo>
                  <a:cubicBezTo>
                    <a:pt x="10" y="51"/>
                    <a:pt x="0" y="38"/>
                    <a:pt x="2" y="24"/>
                  </a:cubicBezTo>
                  <a:cubicBezTo>
                    <a:pt x="5" y="9"/>
                    <a:pt x="18" y="0"/>
                    <a:pt x="32" y="2"/>
                  </a:cubicBezTo>
                  <a:cubicBezTo>
                    <a:pt x="47" y="4"/>
                    <a:pt x="56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304" name="Freeform 121">
              <a:extLst>
                <a:ext uri="{FF2B5EF4-FFF2-40B4-BE49-F238E27FC236}">
                  <a16:creationId xmlns:a16="http://schemas.microsoft.com/office/drawing/2014/main" id="{E73DCAAF-D3AD-41CF-A95A-120F95A6CC6A}"/>
                </a:ext>
              </a:extLst>
            </p:cNvPr>
            <p:cNvSpPr>
              <a:spLocks/>
            </p:cNvSpPr>
            <p:nvPr/>
          </p:nvSpPr>
          <p:spPr bwMode="auto">
            <a:xfrm>
              <a:off x="7905" y="5746"/>
              <a:ext cx="65" cy="64"/>
            </a:xfrm>
            <a:custGeom>
              <a:avLst/>
              <a:gdLst>
                <a:gd name="T0" fmla="*/ 54 w 57"/>
                <a:gd name="T1" fmla="*/ 32 h 56"/>
                <a:gd name="T2" fmla="*/ 24 w 57"/>
                <a:gd name="T3" fmla="*/ 54 h 56"/>
                <a:gd name="T4" fmla="*/ 3 w 57"/>
                <a:gd name="T5" fmla="*/ 24 h 56"/>
                <a:gd name="T6" fmla="*/ 32 w 57"/>
                <a:gd name="T7" fmla="*/ 2 h 56"/>
                <a:gd name="T8" fmla="*/ 54 w 57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" h="56">
                  <a:moveTo>
                    <a:pt x="54" y="32"/>
                  </a:moveTo>
                  <a:cubicBezTo>
                    <a:pt x="52" y="46"/>
                    <a:pt x="39" y="56"/>
                    <a:pt x="24" y="54"/>
                  </a:cubicBezTo>
                  <a:cubicBezTo>
                    <a:pt x="10" y="52"/>
                    <a:pt x="0" y="38"/>
                    <a:pt x="3" y="24"/>
                  </a:cubicBezTo>
                  <a:cubicBezTo>
                    <a:pt x="5" y="10"/>
                    <a:pt x="18" y="0"/>
                    <a:pt x="32" y="2"/>
                  </a:cubicBezTo>
                  <a:cubicBezTo>
                    <a:pt x="47" y="4"/>
                    <a:pt x="57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305" name="Freeform 122">
              <a:extLst>
                <a:ext uri="{FF2B5EF4-FFF2-40B4-BE49-F238E27FC236}">
                  <a16:creationId xmlns:a16="http://schemas.microsoft.com/office/drawing/2014/main" id="{01D81C3F-E778-499F-AB3C-B71031036D3B}"/>
                </a:ext>
              </a:extLst>
            </p:cNvPr>
            <p:cNvSpPr>
              <a:spLocks/>
            </p:cNvSpPr>
            <p:nvPr/>
          </p:nvSpPr>
          <p:spPr bwMode="auto">
            <a:xfrm>
              <a:off x="8310" y="5210"/>
              <a:ext cx="65" cy="65"/>
            </a:xfrm>
            <a:custGeom>
              <a:avLst/>
              <a:gdLst>
                <a:gd name="T0" fmla="*/ 54 w 56"/>
                <a:gd name="T1" fmla="*/ 32 h 56"/>
                <a:gd name="T2" fmla="*/ 24 w 56"/>
                <a:gd name="T3" fmla="*/ 54 h 56"/>
                <a:gd name="T4" fmla="*/ 2 w 56"/>
                <a:gd name="T5" fmla="*/ 24 h 56"/>
                <a:gd name="T6" fmla="*/ 32 w 56"/>
                <a:gd name="T7" fmla="*/ 2 h 56"/>
                <a:gd name="T8" fmla="*/ 54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4" y="32"/>
                  </a:moveTo>
                  <a:cubicBezTo>
                    <a:pt x="52" y="46"/>
                    <a:pt x="38" y="56"/>
                    <a:pt x="24" y="54"/>
                  </a:cubicBezTo>
                  <a:cubicBezTo>
                    <a:pt x="10" y="51"/>
                    <a:pt x="0" y="38"/>
                    <a:pt x="2" y="24"/>
                  </a:cubicBezTo>
                  <a:cubicBezTo>
                    <a:pt x="4" y="9"/>
                    <a:pt x="18" y="0"/>
                    <a:pt x="32" y="2"/>
                  </a:cubicBezTo>
                  <a:cubicBezTo>
                    <a:pt x="46" y="4"/>
                    <a:pt x="56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306" name="Freeform 123">
              <a:extLst>
                <a:ext uri="{FF2B5EF4-FFF2-40B4-BE49-F238E27FC236}">
                  <a16:creationId xmlns:a16="http://schemas.microsoft.com/office/drawing/2014/main" id="{FB568B14-AF50-420C-BDF8-DA5AF7CDC773}"/>
                </a:ext>
              </a:extLst>
            </p:cNvPr>
            <p:cNvSpPr>
              <a:spLocks/>
            </p:cNvSpPr>
            <p:nvPr/>
          </p:nvSpPr>
          <p:spPr bwMode="auto">
            <a:xfrm>
              <a:off x="7070" y="4780"/>
              <a:ext cx="64" cy="66"/>
            </a:xfrm>
            <a:custGeom>
              <a:avLst/>
              <a:gdLst>
                <a:gd name="T0" fmla="*/ 54 w 56"/>
                <a:gd name="T1" fmla="*/ 33 h 57"/>
                <a:gd name="T2" fmla="*/ 24 w 56"/>
                <a:gd name="T3" fmla="*/ 54 h 57"/>
                <a:gd name="T4" fmla="*/ 2 w 56"/>
                <a:gd name="T5" fmla="*/ 24 h 57"/>
                <a:gd name="T6" fmla="*/ 32 w 56"/>
                <a:gd name="T7" fmla="*/ 3 h 57"/>
                <a:gd name="T8" fmla="*/ 54 w 56"/>
                <a:gd name="T9" fmla="*/ 33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7">
                  <a:moveTo>
                    <a:pt x="54" y="33"/>
                  </a:moveTo>
                  <a:cubicBezTo>
                    <a:pt x="52" y="47"/>
                    <a:pt x="38" y="57"/>
                    <a:pt x="24" y="54"/>
                  </a:cubicBezTo>
                  <a:cubicBezTo>
                    <a:pt x="10" y="52"/>
                    <a:pt x="0" y="39"/>
                    <a:pt x="2" y="24"/>
                  </a:cubicBezTo>
                  <a:cubicBezTo>
                    <a:pt x="5" y="10"/>
                    <a:pt x="18" y="0"/>
                    <a:pt x="32" y="3"/>
                  </a:cubicBezTo>
                  <a:cubicBezTo>
                    <a:pt x="47" y="5"/>
                    <a:pt x="56" y="18"/>
                    <a:pt x="54" y="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307" name="Freeform 124">
              <a:extLst>
                <a:ext uri="{FF2B5EF4-FFF2-40B4-BE49-F238E27FC236}">
                  <a16:creationId xmlns:a16="http://schemas.microsoft.com/office/drawing/2014/main" id="{A339CC0C-5C63-483B-82F4-9761AEAE548C}"/>
                </a:ext>
              </a:extLst>
            </p:cNvPr>
            <p:cNvSpPr>
              <a:spLocks/>
            </p:cNvSpPr>
            <p:nvPr/>
          </p:nvSpPr>
          <p:spPr bwMode="auto">
            <a:xfrm>
              <a:off x="6979" y="5685"/>
              <a:ext cx="65" cy="64"/>
            </a:xfrm>
            <a:custGeom>
              <a:avLst/>
              <a:gdLst>
                <a:gd name="T0" fmla="*/ 54 w 57"/>
                <a:gd name="T1" fmla="*/ 32 h 56"/>
                <a:gd name="T2" fmla="*/ 24 w 57"/>
                <a:gd name="T3" fmla="*/ 54 h 56"/>
                <a:gd name="T4" fmla="*/ 3 w 57"/>
                <a:gd name="T5" fmla="*/ 24 h 56"/>
                <a:gd name="T6" fmla="*/ 33 w 57"/>
                <a:gd name="T7" fmla="*/ 2 h 56"/>
                <a:gd name="T8" fmla="*/ 54 w 57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" h="56">
                  <a:moveTo>
                    <a:pt x="54" y="32"/>
                  </a:moveTo>
                  <a:cubicBezTo>
                    <a:pt x="52" y="46"/>
                    <a:pt x="39" y="56"/>
                    <a:pt x="24" y="54"/>
                  </a:cubicBezTo>
                  <a:cubicBezTo>
                    <a:pt x="10" y="52"/>
                    <a:pt x="0" y="38"/>
                    <a:pt x="3" y="24"/>
                  </a:cubicBezTo>
                  <a:cubicBezTo>
                    <a:pt x="5" y="10"/>
                    <a:pt x="18" y="0"/>
                    <a:pt x="33" y="2"/>
                  </a:cubicBezTo>
                  <a:cubicBezTo>
                    <a:pt x="47" y="5"/>
                    <a:pt x="57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308" name="Freeform 125">
              <a:extLst>
                <a:ext uri="{FF2B5EF4-FFF2-40B4-BE49-F238E27FC236}">
                  <a16:creationId xmlns:a16="http://schemas.microsoft.com/office/drawing/2014/main" id="{1282ACD8-F8A2-47BF-9A5D-E5B285872584}"/>
                </a:ext>
              </a:extLst>
            </p:cNvPr>
            <p:cNvSpPr>
              <a:spLocks/>
            </p:cNvSpPr>
            <p:nvPr/>
          </p:nvSpPr>
          <p:spPr bwMode="auto">
            <a:xfrm>
              <a:off x="8546" y="5463"/>
              <a:ext cx="64" cy="65"/>
            </a:xfrm>
            <a:custGeom>
              <a:avLst/>
              <a:gdLst>
                <a:gd name="T0" fmla="*/ 54 w 56"/>
                <a:gd name="T1" fmla="*/ 32 h 56"/>
                <a:gd name="T2" fmla="*/ 24 w 56"/>
                <a:gd name="T3" fmla="*/ 54 h 56"/>
                <a:gd name="T4" fmla="*/ 2 w 56"/>
                <a:gd name="T5" fmla="*/ 24 h 56"/>
                <a:gd name="T6" fmla="*/ 32 w 56"/>
                <a:gd name="T7" fmla="*/ 2 h 56"/>
                <a:gd name="T8" fmla="*/ 54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4" y="32"/>
                  </a:moveTo>
                  <a:cubicBezTo>
                    <a:pt x="52" y="47"/>
                    <a:pt x="38" y="56"/>
                    <a:pt x="24" y="54"/>
                  </a:cubicBezTo>
                  <a:cubicBezTo>
                    <a:pt x="10" y="52"/>
                    <a:pt x="0" y="38"/>
                    <a:pt x="2" y="24"/>
                  </a:cubicBezTo>
                  <a:cubicBezTo>
                    <a:pt x="4" y="10"/>
                    <a:pt x="18" y="0"/>
                    <a:pt x="32" y="2"/>
                  </a:cubicBezTo>
                  <a:cubicBezTo>
                    <a:pt x="46" y="5"/>
                    <a:pt x="56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309" name="Freeform 126">
              <a:extLst>
                <a:ext uri="{FF2B5EF4-FFF2-40B4-BE49-F238E27FC236}">
                  <a16:creationId xmlns:a16="http://schemas.microsoft.com/office/drawing/2014/main" id="{9715E1F8-CCD0-46D1-B3BC-886E4AB471E7}"/>
                </a:ext>
              </a:extLst>
            </p:cNvPr>
            <p:cNvSpPr>
              <a:spLocks/>
            </p:cNvSpPr>
            <p:nvPr/>
          </p:nvSpPr>
          <p:spPr bwMode="auto">
            <a:xfrm>
              <a:off x="9460" y="5440"/>
              <a:ext cx="65" cy="65"/>
            </a:xfrm>
            <a:custGeom>
              <a:avLst/>
              <a:gdLst>
                <a:gd name="T0" fmla="*/ 54 w 56"/>
                <a:gd name="T1" fmla="*/ 32 h 56"/>
                <a:gd name="T2" fmla="*/ 24 w 56"/>
                <a:gd name="T3" fmla="*/ 54 h 56"/>
                <a:gd name="T4" fmla="*/ 2 w 56"/>
                <a:gd name="T5" fmla="*/ 24 h 56"/>
                <a:gd name="T6" fmla="*/ 32 w 56"/>
                <a:gd name="T7" fmla="*/ 2 h 56"/>
                <a:gd name="T8" fmla="*/ 54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4" y="32"/>
                  </a:moveTo>
                  <a:cubicBezTo>
                    <a:pt x="51" y="46"/>
                    <a:pt x="38" y="56"/>
                    <a:pt x="24" y="54"/>
                  </a:cubicBezTo>
                  <a:cubicBezTo>
                    <a:pt x="10" y="51"/>
                    <a:pt x="0" y="38"/>
                    <a:pt x="2" y="24"/>
                  </a:cubicBezTo>
                  <a:cubicBezTo>
                    <a:pt x="4" y="9"/>
                    <a:pt x="18" y="0"/>
                    <a:pt x="32" y="2"/>
                  </a:cubicBezTo>
                  <a:cubicBezTo>
                    <a:pt x="46" y="4"/>
                    <a:pt x="56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310" name="Freeform 127">
              <a:extLst>
                <a:ext uri="{FF2B5EF4-FFF2-40B4-BE49-F238E27FC236}">
                  <a16:creationId xmlns:a16="http://schemas.microsoft.com/office/drawing/2014/main" id="{B88C566C-F8EA-4468-8140-491A655D3182}"/>
                </a:ext>
              </a:extLst>
            </p:cNvPr>
            <p:cNvSpPr>
              <a:spLocks/>
            </p:cNvSpPr>
            <p:nvPr/>
          </p:nvSpPr>
          <p:spPr bwMode="auto">
            <a:xfrm>
              <a:off x="7583" y="4018"/>
              <a:ext cx="66" cy="64"/>
            </a:xfrm>
            <a:custGeom>
              <a:avLst/>
              <a:gdLst>
                <a:gd name="T0" fmla="*/ 54 w 57"/>
                <a:gd name="T1" fmla="*/ 32 h 56"/>
                <a:gd name="T2" fmla="*/ 24 w 57"/>
                <a:gd name="T3" fmla="*/ 54 h 56"/>
                <a:gd name="T4" fmla="*/ 3 w 57"/>
                <a:gd name="T5" fmla="*/ 24 h 56"/>
                <a:gd name="T6" fmla="*/ 33 w 57"/>
                <a:gd name="T7" fmla="*/ 2 h 56"/>
                <a:gd name="T8" fmla="*/ 54 w 57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" h="56">
                  <a:moveTo>
                    <a:pt x="54" y="32"/>
                  </a:moveTo>
                  <a:cubicBezTo>
                    <a:pt x="52" y="46"/>
                    <a:pt x="39" y="56"/>
                    <a:pt x="24" y="54"/>
                  </a:cubicBezTo>
                  <a:cubicBezTo>
                    <a:pt x="10" y="52"/>
                    <a:pt x="0" y="38"/>
                    <a:pt x="3" y="24"/>
                  </a:cubicBezTo>
                  <a:cubicBezTo>
                    <a:pt x="5" y="10"/>
                    <a:pt x="18" y="0"/>
                    <a:pt x="33" y="2"/>
                  </a:cubicBezTo>
                  <a:cubicBezTo>
                    <a:pt x="47" y="4"/>
                    <a:pt x="57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311" name="Freeform 128">
              <a:extLst>
                <a:ext uri="{FF2B5EF4-FFF2-40B4-BE49-F238E27FC236}">
                  <a16:creationId xmlns:a16="http://schemas.microsoft.com/office/drawing/2014/main" id="{E0F6E05A-E48F-4538-A6D6-FA78EA928069}"/>
                </a:ext>
              </a:extLst>
            </p:cNvPr>
            <p:cNvSpPr>
              <a:spLocks/>
            </p:cNvSpPr>
            <p:nvPr/>
          </p:nvSpPr>
          <p:spPr bwMode="auto">
            <a:xfrm>
              <a:off x="8271" y="2829"/>
              <a:ext cx="65" cy="64"/>
            </a:xfrm>
            <a:custGeom>
              <a:avLst/>
              <a:gdLst>
                <a:gd name="T0" fmla="*/ 54 w 56"/>
                <a:gd name="T1" fmla="*/ 32 h 56"/>
                <a:gd name="T2" fmla="*/ 24 w 56"/>
                <a:gd name="T3" fmla="*/ 54 h 56"/>
                <a:gd name="T4" fmla="*/ 2 w 56"/>
                <a:gd name="T5" fmla="*/ 24 h 56"/>
                <a:gd name="T6" fmla="*/ 32 w 56"/>
                <a:gd name="T7" fmla="*/ 2 h 56"/>
                <a:gd name="T8" fmla="*/ 54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4" y="32"/>
                  </a:moveTo>
                  <a:cubicBezTo>
                    <a:pt x="51" y="46"/>
                    <a:pt x="38" y="56"/>
                    <a:pt x="24" y="54"/>
                  </a:cubicBezTo>
                  <a:cubicBezTo>
                    <a:pt x="9" y="51"/>
                    <a:pt x="0" y="38"/>
                    <a:pt x="2" y="24"/>
                  </a:cubicBezTo>
                  <a:cubicBezTo>
                    <a:pt x="4" y="9"/>
                    <a:pt x="18" y="0"/>
                    <a:pt x="32" y="2"/>
                  </a:cubicBezTo>
                  <a:cubicBezTo>
                    <a:pt x="46" y="4"/>
                    <a:pt x="56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312" name="Freeform 129">
              <a:extLst>
                <a:ext uri="{FF2B5EF4-FFF2-40B4-BE49-F238E27FC236}">
                  <a16:creationId xmlns:a16="http://schemas.microsoft.com/office/drawing/2014/main" id="{5041BCF6-25D0-40BB-B14E-C31D42768BFD}"/>
                </a:ext>
              </a:extLst>
            </p:cNvPr>
            <p:cNvSpPr>
              <a:spLocks/>
            </p:cNvSpPr>
            <p:nvPr/>
          </p:nvSpPr>
          <p:spPr bwMode="auto">
            <a:xfrm>
              <a:off x="9196" y="3172"/>
              <a:ext cx="65" cy="64"/>
            </a:xfrm>
            <a:custGeom>
              <a:avLst/>
              <a:gdLst>
                <a:gd name="T0" fmla="*/ 54 w 56"/>
                <a:gd name="T1" fmla="*/ 32 h 56"/>
                <a:gd name="T2" fmla="*/ 24 w 56"/>
                <a:gd name="T3" fmla="*/ 54 h 56"/>
                <a:gd name="T4" fmla="*/ 2 w 56"/>
                <a:gd name="T5" fmla="*/ 24 h 56"/>
                <a:gd name="T6" fmla="*/ 32 w 56"/>
                <a:gd name="T7" fmla="*/ 2 h 56"/>
                <a:gd name="T8" fmla="*/ 54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4" y="32"/>
                  </a:moveTo>
                  <a:cubicBezTo>
                    <a:pt x="52" y="46"/>
                    <a:pt x="38" y="56"/>
                    <a:pt x="24" y="54"/>
                  </a:cubicBezTo>
                  <a:cubicBezTo>
                    <a:pt x="10" y="51"/>
                    <a:pt x="0" y="38"/>
                    <a:pt x="2" y="24"/>
                  </a:cubicBezTo>
                  <a:cubicBezTo>
                    <a:pt x="5" y="9"/>
                    <a:pt x="18" y="0"/>
                    <a:pt x="32" y="2"/>
                  </a:cubicBezTo>
                  <a:cubicBezTo>
                    <a:pt x="47" y="4"/>
                    <a:pt x="56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313" name="Freeform 130">
              <a:extLst>
                <a:ext uri="{FF2B5EF4-FFF2-40B4-BE49-F238E27FC236}">
                  <a16:creationId xmlns:a16="http://schemas.microsoft.com/office/drawing/2014/main" id="{8EBEB4CE-44B4-425C-81A7-91C15902BB6C}"/>
                </a:ext>
              </a:extLst>
            </p:cNvPr>
            <p:cNvSpPr>
              <a:spLocks/>
            </p:cNvSpPr>
            <p:nvPr/>
          </p:nvSpPr>
          <p:spPr bwMode="auto">
            <a:xfrm>
              <a:off x="7812" y="3719"/>
              <a:ext cx="65" cy="66"/>
            </a:xfrm>
            <a:custGeom>
              <a:avLst/>
              <a:gdLst>
                <a:gd name="T0" fmla="*/ 54 w 56"/>
                <a:gd name="T1" fmla="*/ 33 h 57"/>
                <a:gd name="T2" fmla="*/ 24 w 56"/>
                <a:gd name="T3" fmla="*/ 54 h 57"/>
                <a:gd name="T4" fmla="*/ 2 w 56"/>
                <a:gd name="T5" fmla="*/ 24 h 57"/>
                <a:gd name="T6" fmla="*/ 32 w 56"/>
                <a:gd name="T7" fmla="*/ 3 h 57"/>
                <a:gd name="T8" fmla="*/ 54 w 56"/>
                <a:gd name="T9" fmla="*/ 33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7">
                  <a:moveTo>
                    <a:pt x="54" y="33"/>
                  </a:moveTo>
                  <a:cubicBezTo>
                    <a:pt x="52" y="47"/>
                    <a:pt x="38" y="57"/>
                    <a:pt x="24" y="54"/>
                  </a:cubicBezTo>
                  <a:cubicBezTo>
                    <a:pt x="10" y="52"/>
                    <a:pt x="0" y="39"/>
                    <a:pt x="2" y="24"/>
                  </a:cubicBezTo>
                  <a:cubicBezTo>
                    <a:pt x="5" y="10"/>
                    <a:pt x="18" y="0"/>
                    <a:pt x="32" y="3"/>
                  </a:cubicBezTo>
                  <a:cubicBezTo>
                    <a:pt x="47" y="5"/>
                    <a:pt x="56" y="18"/>
                    <a:pt x="54" y="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314" name="Freeform 131">
              <a:extLst>
                <a:ext uri="{FF2B5EF4-FFF2-40B4-BE49-F238E27FC236}">
                  <a16:creationId xmlns:a16="http://schemas.microsoft.com/office/drawing/2014/main" id="{40C6ACDF-60C0-4CDA-9371-9B68EF9C71EA}"/>
                </a:ext>
              </a:extLst>
            </p:cNvPr>
            <p:cNvSpPr>
              <a:spLocks/>
            </p:cNvSpPr>
            <p:nvPr/>
          </p:nvSpPr>
          <p:spPr bwMode="auto">
            <a:xfrm>
              <a:off x="7986" y="3885"/>
              <a:ext cx="65" cy="65"/>
            </a:xfrm>
            <a:custGeom>
              <a:avLst/>
              <a:gdLst>
                <a:gd name="T0" fmla="*/ 54 w 56"/>
                <a:gd name="T1" fmla="*/ 32 h 56"/>
                <a:gd name="T2" fmla="*/ 24 w 56"/>
                <a:gd name="T3" fmla="*/ 54 h 56"/>
                <a:gd name="T4" fmla="*/ 2 w 56"/>
                <a:gd name="T5" fmla="*/ 24 h 56"/>
                <a:gd name="T6" fmla="*/ 32 w 56"/>
                <a:gd name="T7" fmla="*/ 2 h 56"/>
                <a:gd name="T8" fmla="*/ 54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4" y="32"/>
                  </a:moveTo>
                  <a:cubicBezTo>
                    <a:pt x="52" y="46"/>
                    <a:pt x="38" y="56"/>
                    <a:pt x="24" y="54"/>
                  </a:cubicBezTo>
                  <a:cubicBezTo>
                    <a:pt x="10" y="51"/>
                    <a:pt x="0" y="38"/>
                    <a:pt x="2" y="24"/>
                  </a:cubicBezTo>
                  <a:cubicBezTo>
                    <a:pt x="5" y="9"/>
                    <a:pt x="18" y="0"/>
                    <a:pt x="32" y="2"/>
                  </a:cubicBezTo>
                  <a:cubicBezTo>
                    <a:pt x="47" y="4"/>
                    <a:pt x="56" y="17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315" name="Freeform 132">
              <a:extLst>
                <a:ext uri="{FF2B5EF4-FFF2-40B4-BE49-F238E27FC236}">
                  <a16:creationId xmlns:a16="http://schemas.microsoft.com/office/drawing/2014/main" id="{FC122A79-1B22-474E-A337-92E935607E30}"/>
                </a:ext>
              </a:extLst>
            </p:cNvPr>
            <p:cNvSpPr>
              <a:spLocks/>
            </p:cNvSpPr>
            <p:nvPr/>
          </p:nvSpPr>
          <p:spPr bwMode="auto">
            <a:xfrm>
              <a:off x="6954" y="3417"/>
              <a:ext cx="65" cy="65"/>
            </a:xfrm>
            <a:custGeom>
              <a:avLst/>
              <a:gdLst>
                <a:gd name="T0" fmla="*/ 54 w 56"/>
                <a:gd name="T1" fmla="*/ 32 h 56"/>
                <a:gd name="T2" fmla="*/ 24 w 56"/>
                <a:gd name="T3" fmla="*/ 54 h 56"/>
                <a:gd name="T4" fmla="*/ 2 w 56"/>
                <a:gd name="T5" fmla="*/ 24 h 56"/>
                <a:gd name="T6" fmla="*/ 32 w 56"/>
                <a:gd name="T7" fmla="*/ 2 h 56"/>
                <a:gd name="T8" fmla="*/ 54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4" y="32"/>
                  </a:moveTo>
                  <a:cubicBezTo>
                    <a:pt x="52" y="46"/>
                    <a:pt x="38" y="56"/>
                    <a:pt x="24" y="54"/>
                  </a:cubicBezTo>
                  <a:cubicBezTo>
                    <a:pt x="10" y="51"/>
                    <a:pt x="0" y="38"/>
                    <a:pt x="2" y="24"/>
                  </a:cubicBezTo>
                  <a:cubicBezTo>
                    <a:pt x="5" y="10"/>
                    <a:pt x="18" y="0"/>
                    <a:pt x="32" y="2"/>
                  </a:cubicBezTo>
                  <a:cubicBezTo>
                    <a:pt x="47" y="4"/>
                    <a:pt x="56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316" name="Freeform 133">
              <a:extLst>
                <a:ext uri="{FF2B5EF4-FFF2-40B4-BE49-F238E27FC236}">
                  <a16:creationId xmlns:a16="http://schemas.microsoft.com/office/drawing/2014/main" id="{FFA7E65E-25B9-4692-A208-48B89934B3B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938" y="3401"/>
              <a:ext cx="97" cy="97"/>
            </a:xfrm>
            <a:custGeom>
              <a:avLst/>
              <a:gdLst>
                <a:gd name="T0" fmla="*/ 36 w 84"/>
                <a:gd name="T1" fmla="*/ 80 h 84"/>
                <a:gd name="T2" fmla="*/ 4 w 84"/>
                <a:gd name="T3" fmla="*/ 36 h 84"/>
                <a:gd name="T4" fmla="*/ 48 w 84"/>
                <a:gd name="T5" fmla="*/ 3 h 84"/>
                <a:gd name="T6" fmla="*/ 81 w 84"/>
                <a:gd name="T7" fmla="*/ 48 h 84"/>
                <a:gd name="T8" fmla="*/ 36 w 84"/>
                <a:gd name="T9" fmla="*/ 80 h 84"/>
                <a:gd name="T10" fmla="*/ 48 w 84"/>
                <a:gd name="T11" fmla="*/ 5 h 84"/>
                <a:gd name="T12" fmla="*/ 5 w 84"/>
                <a:gd name="T13" fmla="*/ 36 h 84"/>
                <a:gd name="T14" fmla="*/ 36 w 84"/>
                <a:gd name="T15" fmla="*/ 79 h 84"/>
                <a:gd name="T16" fmla="*/ 79 w 84"/>
                <a:gd name="T17" fmla="*/ 48 h 84"/>
                <a:gd name="T18" fmla="*/ 48 w 84"/>
                <a:gd name="T19" fmla="*/ 5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4" h="84">
                  <a:moveTo>
                    <a:pt x="36" y="80"/>
                  </a:moveTo>
                  <a:cubicBezTo>
                    <a:pt x="15" y="77"/>
                    <a:pt x="0" y="57"/>
                    <a:pt x="4" y="36"/>
                  </a:cubicBezTo>
                  <a:cubicBezTo>
                    <a:pt x="7" y="15"/>
                    <a:pt x="27" y="0"/>
                    <a:pt x="48" y="3"/>
                  </a:cubicBezTo>
                  <a:cubicBezTo>
                    <a:pt x="70" y="7"/>
                    <a:pt x="84" y="27"/>
                    <a:pt x="81" y="48"/>
                  </a:cubicBezTo>
                  <a:cubicBezTo>
                    <a:pt x="77" y="69"/>
                    <a:pt x="57" y="84"/>
                    <a:pt x="36" y="80"/>
                  </a:cubicBezTo>
                  <a:close/>
                  <a:moveTo>
                    <a:pt x="48" y="5"/>
                  </a:moveTo>
                  <a:cubicBezTo>
                    <a:pt x="28" y="2"/>
                    <a:pt x="9" y="16"/>
                    <a:pt x="5" y="36"/>
                  </a:cubicBezTo>
                  <a:cubicBezTo>
                    <a:pt x="2" y="56"/>
                    <a:pt x="16" y="76"/>
                    <a:pt x="36" y="79"/>
                  </a:cubicBezTo>
                  <a:cubicBezTo>
                    <a:pt x="57" y="82"/>
                    <a:pt x="76" y="68"/>
                    <a:pt x="79" y="48"/>
                  </a:cubicBezTo>
                  <a:cubicBezTo>
                    <a:pt x="82" y="27"/>
                    <a:pt x="68" y="8"/>
                    <a:pt x="48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317" name="Freeform 134">
              <a:extLst>
                <a:ext uri="{FF2B5EF4-FFF2-40B4-BE49-F238E27FC236}">
                  <a16:creationId xmlns:a16="http://schemas.microsoft.com/office/drawing/2014/main" id="{26940FA2-5C67-4C80-A572-4866FD0FAA55}"/>
                </a:ext>
              </a:extLst>
            </p:cNvPr>
            <p:cNvSpPr>
              <a:spLocks/>
            </p:cNvSpPr>
            <p:nvPr/>
          </p:nvSpPr>
          <p:spPr bwMode="auto">
            <a:xfrm>
              <a:off x="7760" y="4435"/>
              <a:ext cx="65" cy="64"/>
            </a:xfrm>
            <a:custGeom>
              <a:avLst/>
              <a:gdLst>
                <a:gd name="T0" fmla="*/ 54 w 56"/>
                <a:gd name="T1" fmla="*/ 32 h 56"/>
                <a:gd name="T2" fmla="*/ 24 w 56"/>
                <a:gd name="T3" fmla="*/ 54 h 56"/>
                <a:gd name="T4" fmla="*/ 2 w 56"/>
                <a:gd name="T5" fmla="*/ 24 h 56"/>
                <a:gd name="T6" fmla="*/ 32 w 56"/>
                <a:gd name="T7" fmla="*/ 2 h 56"/>
                <a:gd name="T8" fmla="*/ 54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4" y="32"/>
                  </a:moveTo>
                  <a:cubicBezTo>
                    <a:pt x="52" y="46"/>
                    <a:pt x="38" y="56"/>
                    <a:pt x="24" y="54"/>
                  </a:cubicBezTo>
                  <a:cubicBezTo>
                    <a:pt x="10" y="52"/>
                    <a:pt x="0" y="38"/>
                    <a:pt x="2" y="24"/>
                  </a:cubicBezTo>
                  <a:cubicBezTo>
                    <a:pt x="4" y="10"/>
                    <a:pt x="18" y="0"/>
                    <a:pt x="32" y="2"/>
                  </a:cubicBezTo>
                  <a:cubicBezTo>
                    <a:pt x="46" y="4"/>
                    <a:pt x="56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318" name="Freeform 135">
              <a:extLst>
                <a:ext uri="{FF2B5EF4-FFF2-40B4-BE49-F238E27FC236}">
                  <a16:creationId xmlns:a16="http://schemas.microsoft.com/office/drawing/2014/main" id="{FE3FA337-B49D-43AA-9925-F172D61526B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744" y="4418"/>
              <a:ext cx="97" cy="97"/>
            </a:xfrm>
            <a:custGeom>
              <a:avLst/>
              <a:gdLst>
                <a:gd name="T0" fmla="*/ 36 w 84"/>
                <a:gd name="T1" fmla="*/ 80 h 84"/>
                <a:gd name="T2" fmla="*/ 4 w 84"/>
                <a:gd name="T3" fmla="*/ 36 h 84"/>
                <a:gd name="T4" fmla="*/ 48 w 84"/>
                <a:gd name="T5" fmla="*/ 3 h 84"/>
                <a:gd name="T6" fmla="*/ 81 w 84"/>
                <a:gd name="T7" fmla="*/ 48 h 84"/>
                <a:gd name="T8" fmla="*/ 36 w 84"/>
                <a:gd name="T9" fmla="*/ 80 h 84"/>
                <a:gd name="T10" fmla="*/ 48 w 84"/>
                <a:gd name="T11" fmla="*/ 5 h 84"/>
                <a:gd name="T12" fmla="*/ 5 w 84"/>
                <a:gd name="T13" fmla="*/ 36 h 84"/>
                <a:gd name="T14" fmla="*/ 36 w 84"/>
                <a:gd name="T15" fmla="*/ 79 h 84"/>
                <a:gd name="T16" fmla="*/ 79 w 84"/>
                <a:gd name="T17" fmla="*/ 48 h 84"/>
                <a:gd name="T18" fmla="*/ 48 w 84"/>
                <a:gd name="T19" fmla="*/ 5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4" h="84">
                  <a:moveTo>
                    <a:pt x="36" y="80"/>
                  </a:moveTo>
                  <a:cubicBezTo>
                    <a:pt x="15" y="77"/>
                    <a:pt x="0" y="57"/>
                    <a:pt x="4" y="36"/>
                  </a:cubicBezTo>
                  <a:cubicBezTo>
                    <a:pt x="7" y="15"/>
                    <a:pt x="27" y="0"/>
                    <a:pt x="48" y="3"/>
                  </a:cubicBezTo>
                  <a:cubicBezTo>
                    <a:pt x="69" y="7"/>
                    <a:pt x="84" y="27"/>
                    <a:pt x="81" y="48"/>
                  </a:cubicBezTo>
                  <a:cubicBezTo>
                    <a:pt x="77" y="69"/>
                    <a:pt x="57" y="84"/>
                    <a:pt x="36" y="80"/>
                  </a:cubicBezTo>
                  <a:close/>
                  <a:moveTo>
                    <a:pt x="48" y="5"/>
                  </a:moveTo>
                  <a:cubicBezTo>
                    <a:pt x="28" y="2"/>
                    <a:pt x="8" y="16"/>
                    <a:pt x="5" y="36"/>
                  </a:cubicBezTo>
                  <a:cubicBezTo>
                    <a:pt x="2" y="56"/>
                    <a:pt x="16" y="76"/>
                    <a:pt x="36" y="79"/>
                  </a:cubicBezTo>
                  <a:cubicBezTo>
                    <a:pt x="57" y="82"/>
                    <a:pt x="76" y="68"/>
                    <a:pt x="79" y="48"/>
                  </a:cubicBezTo>
                  <a:cubicBezTo>
                    <a:pt x="82" y="27"/>
                    <a:pt x="68" y="8"/>
                    <a:pt x="48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319" name="Freeform 136">
              <a:extLst>
                <a:ext uri="{FF2B5EF4-FFF2-40B4-BE49-F238E27FC236}">
                  <a16:creationId xmlns:a16="http://schemas.microsoft.com/office/drawing/2014/main" id="{5700EDDD-8D1E-4F60-ABA4-A638547B79CE}"/>
                </a:ext>
              </a:extLst>
            </p:cNvPr>
            <p:cNvSpPr>
              <a:spLocks/>
            </p:cNvSpPr>
            <p:nvPr/>
          </p:nvSpPr>
          <p:spPr bwMode="auto">
            <a:xfrm>
              <a:off x="8523" y="3984"/>
              <a:ext cx="64" cy="66"/>
            </a:xfrm>
            <a:custGeom>
              <a:avLst/>
              <a:gdLst>
                <a:gd name="T0" fmla="*/ 54 w 56"/>
                <a:gd name="T1" fmla="*/ 33 h 57"/>
                <a:gd name="T2" fmla="*/ 24 w 56"/>
                <a:gd name="T3" fmla="*/ 54 h 57"/>
                <a:gd name="T4" fmla="*/ 2 w 56"/>
                <a:gd name="T5" fmla="*/ 24 h 57"/>
                <a:gd name="T6" fmla="*/ 32 w 56"/>
                <a:gd name="T7" fmla="*/ 3 h 57"/>
                <a:gd name="T8" fmla="*/ 54 w 56"/>
                <a:gd name="T9" fmla="*/ 33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7">
                  <a:moveTo>
                    <a:pt x="54" y="33"/>
                  </a:moveTo>
                  <a:cubicBezTo>
                    <a:pt x="52" y="47"/>
                    <a:pt x="38" y="57"/>
                    <a:pt x="24" y="54"/>
                  </a:cubicBezTo>
                  <a:cubicBezTo>
                    <a:pt x="10" y="52"/>
                    <a:pt x="0" y="39"/>
                    <a:pt x="2" y="24"/>
                  </a:cubicBezTo>
                  <a:cubicBezTo>
                    <a:pt x="5" y="10"/>
                    <a:pt x="18" y="0"/>
                    <a:pt x="32" y="3"/>
                  </a:cubicBezTo>
                  <a:cubicBezTo>
                    <a:pt x="47" y="5"/>
                    <a:pt x="56" y="18"/>
                    <a:pt x="54" y="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320" name="Freeform 137">
              <a:extLst>
                <a:ext uri="{FF2B5EF4-FFF2-40B4-BE49-F238E27FC236}">
                  <a16:creationId xmlns:a16="http://schemas.microsoft.com/office/drawing/2014/main" id="{0AA94A21-26DD-486B-AF45-C1C9AB16EC7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507" y="3969"/>
              <a:ext cx="96" cy="96"/>
            </a:xfrm>
            <a:custGeom>
              <a:avLst/>
              <a:gdLst>
                <a:gd name="T0" fmla="*/ 36 w 84"/>
                <a:gd name="T1" fmla="*/ 80 h 83"/>
                <a:gd name="T2" fmla="*/ 4 w 84"/>
                <a:gd name="T3" fmla="*/ 35 h 83"/>
                <a:gd name="T4" fmla="*/ 48 w 84"/>
                <a:gd name="T5" fmla="*/ 3 h 83"/>
                <a:gd name="T6" fmla="*/ 81 w 84"/>
                <a:gd name="T7" fmla="*/ 48 h 83"/>
                <a:gd name="T8" fmla="*/ 36 w 84"/>
                <a:gd name="T9" fmla="*/ 80 h 83"/>
                <a:gd name="T10" fmla="*/ 48 w 84"/>
                <a:gd name="T11" fmla="*/ 5 h 83"/>
                <a:gd name="T12" fmla="*/ 5 w 84"/>
                <a:gd name="T13" fmla="*/ 36 h 83"/>
                <a:gd name="T14" fmla="*/ 36 w 84"/>
                <a:gd name="T15" fmla="*/ 78 h 83"/>
                <a:gd name="T16" fmla="*/ 79 w 84"/>
                <a:gd name="T17" fmla="*/ 47 h 83"/>
                <a:gd name="T18" fmla="*/ 48 w 84"/>
                <a:gd name="T19" fmla="*/ 5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4" h="83">
                  <a:moveTo>
                    <a:pt x="36" y="80"/>
                  </a:moveTo>
                  <a:cubicBezTo>
                    <a:pt x="15" y="77"/>
                    <a:pt x="0" y="57"/>
                    <a:pt x="4" y="35"/>
                  </a:cubicBezTo>
                  <a:cubicBezTo>
                    <a:pt x="7" y="14"/>
                    <a:pt x="27" y="0"/>
                    <a:pt x="48" y="3"/>
                  </a:cubicBezTo>
                  <a:cubicBezTo>
                    <a:pt x="70" y="6"/>
                    <a:pt x="84" y="26"/>
                    <a:pt x="81" y="48"/>
                  </a:cubicBezTo>
                  <a:cubicBezTo>
                    <a:pt x="77" y="69"/>
                    <a:pt x="57" y="83"/>
                    <a:pt x="36" y="80"/>
                  </a:cubicBezTo>
                  <a:close/>
                  <a:moveTo>
                    <a:pt x="48" y="5"/>
                  </a:moveTo>
                  <a:cubicBezTo>
                    <a:pt x="28" y="1"/>
                    <a:pt x="9" y="15"/>
                    <a:pt x="5" y="36"/>
                  </a:cubicBezTo>
                  <a:cubicBezTo>
                    <a:pt x="2" y="56"/>
                    <a:pt x="16" y="75"/>
                    <a:pt x="36" y="78"/>
                  </a:cubicBezTo>
                  <a:cubicBezTo>
                    <a:pt x="57" y="82"/>
                    <a:pt x="76" y="68"/>
                    <a:pt x="79" y="47"/>
                  </a:cubicBezTo>
                  <a:cubicBezTo>
                    <a:pt x="82" y="27"/>
                    <a:pt x="68" y="8"/>
                    <a:pt x="48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321" name="Freeform 138">
              <a:extLst>
                <a:ext uri="{FF2B5EF4-FFF2-40B4-BE49-F238E27FC236}">
                  <a16:creationId xmlns:a16="http://schemas.microsoft.com/office/drawing/2014/main" id="{9DE7F14F-32A6-49EC-A054-6D7FF1823A51}"/>
                </a:ext>
              </a:extLst>
            </p:cNvPr>
            <p:cNvSpPr>
              <a:spLocks/>
            </p:cNvSpPr>
            <p:nvPr/>
          </p:nvSpPr>
          <p:spPr bwMode="auto">
            <a:xfrm>
              <a:off x="8171" y="4207"/>
              <a:ext cx="65" cy="64"/>
            </a:xfrm>
            <a:custGeom>
              <a:avLst/>
              <a:gdLst>
                <a:gd name="T0" fmla="*/ 54 w 56"/>
                <a:gd name="T1" fmla="*/ 32 h 56"/>
                <a:gd name="T2" fmla="*/ 24 w 56"/>
                <a:gd name="T3" fmla="*/ 54 h 56"/>
                <a:gd name="T4" fmla="*/ 2 w 56"/>
                <a:gd name="T5" fmla="*/ 24 h 56"/>
                <a:gd name="T6" fmla="*/ 32 w 56"/>
                <a:gd name="T7" fmla="*/ 2 h 56"/>
                <a:gd name="T8" fmla="*/ 54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4" y="32"/>
                  </a:moveTo>
                  <a:cubicBezTo>
                    <a:pt x="52" y="47"/>
                    <a:pt x="38" y="56"/>
                    <a:pt x="24" y="54"/>
                  </a:cubicBezTo>
                  <a:cubicBezTo>
                    <a:pt x="10" y="52"/>
                    <a:pt x="0" y="38"/>
                    <a:pt x="2" y="24"/>
                  </a:cubicBezTo>
                  <a:cubicBezTo>
                    <a:pt x="4" y="10"/>
                    <a:pt x="18" y="0"/>
                    <a:pt x="32" y="2"/>
                  </a:cubicBezTo>
                  <a:cubicBezTo>
                    <a:pt x="46" y="5"/>
                    <a:pt x="56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322" name="Freeform 139">
              <a:extLst>
                <a:ext uri="{FF2B5EF4-FFF2-40B4-BE49-F238E27FC236}">
                  <a16:creationId xmlns:a16="http://schemas.microsoft.com/office/drawing/2014/main" id="{63A624DA-0A7A-431A-A4FA-E1ED1864116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155" y="4190"/>
              <a:ext cx="97" cy="97"/>
            </a:xfrm>
            <a:custGeom>
              <a:avLst/>
              <a:gdLst>
                <a:gd name="T0" fmla="*/ 36 w 84"/>
                <a:gd name="T1" fmla="*/ 81 h 84"/>
                <a:gd name="T2" fmla="*/ 3 w 84"/>
                <a:gd name="T3" fmla="*/ 36 h 84"/>
                <a:gd name="T4" fmla="*/ 48 w 84"/>
                <a:gd name="T5" fmla="*/ 4 h 84"/>
                <a:gd name="T6" fmla="*/ 80 w 84"/>
                <a:gd name="T7" fmla="*/ 48 h 84"/>
                <a:gd name="T8" fmla="*/ 36 w 84"/>
                <a:gd name="T9" fmla="*/ 81 h 84"/>
                <a:gd name="T10" fmla="*/ 48 w 84"/>
                <a:gd name="T11" fmla="*/ 5 h 84"/>
                <a:gd name="T12" fmla="*/ 5 w 84"/>
                <a:gd name="T13" fmla="*/ 36 h 84"/>
                <a:gd name="T14" fmla="*/ 36 w 84"/>
                <a:gd name="T15" fmla="*/ 79 h 84"/>
                <a:gd name="T16" fmla="*/ 79 w 84"/>
                <a:gd name="T17" fmla="*/ 48 h 84"/>
                <a:gd name="T18" fmla="*/ 48 w 84"/>
                <a:gd name="T19" fmla="*/ 5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4" h="84">
                  <a:moveTo>
                    <a:pt x="36" y="81"/>
                  </a:moveTo>
                  <a:cubicBezTo>
                    <a:pt x="15" y="77"/>
                    <a:pt x="0" y="57"/>
                    <a:pt x="3" y="36"/>
                  </a:cubicBezTo>
                  <a:cubicBezTo>
                    <a:pt x="7" y="15"/>
                    <a:pt x="27" y="0"/>
                    <a:pt x="48" y="4"/>
                  </a:cubicBezTo>
                  <a:cubicBezTo>
                    <a:pt x="69" y="7"/>
                    <a:pt x="84" y="27"/>
                    <a:pt x="80" y="48"/>
                  </a:cubicBezTo>
                  <a:cubicBezTo>
                    <a:pt x="77" y="70"/>
                    <a:pt x="57" y="84"/>
                    <a:pt x="36" y="81"/>
                  </a:cubicBezTo>
                  <a:close/>
                  <a:moveTo>
                    <a:pt x="48" y="5"/>
                  </a:moveTo>
                  <a:cubicBezTo>
                    <a:pt x="27" y="2"/>
                    <a:pt x="8" y="16"/>
                    <a:pt x="5" y="36"/>
                  </a:cubicBezTo>
                  <a:cubicBezTo>
                    <a:pt x="2" y="57"/>
                    <a:pt x="16" y="76"/>
                    <a:pt x="36" y="79"/>
                  </a:cubicBezTo>
                  <a:cubicBezTo>
                    <a:pt x="56" y="82"/>
                    <a:pt x="76" y="68"/>
                    <a:pt x="79" y="48"/>
                  </a:cubicBezTo>
                  <a:cubicBezTo>
                    <a:pt x="82" y="28"/>
                    <a:pt x="68" y="9"/>
                    <a:pt x="48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323" name="Freeform 140">
              <a:extLst>
                <a:ext uri="{FF2B5EF4-FFF2-40B4-BE49-F238E27FC236}">
                  <a16:creationId xmlns:a16="http://schemas.microsoft.com/office/drawing/2014/main" id="{1BAA296F-A911-44B3-8FB0-8CC1C639C4C6}"/>
                </a:ext>
              </a:extLst>
            </p:cNvPr>
            <p:cNvSpPr>
              <a:spLocks/>
            </p:cNvSpPr>
            <p:nvPr/>
          </p:nvSpPr>
          <p:spPr bwMode="auto">
            <a:xfrm>
              <a:off x="8577" y="3524"/>
              <a:ext cx="64" cy="65"/>
            </a:xfrm>
            <a:custGeom>
              <a:avLst/>
              <a:gdLst>
                <a:gd name="T0" fmla="*/ 54 w 56"/>
                <a:gd name="T1" fmla="*/ 32 h 56"/>
                <a:gd name="T2" fmla="*/ 24 w 56"/>
                <a:gd name="T3" fmla="*/ 54 h 56"/>
                <a:gd name="T4" fmla="*/ 2 w 56"/>
                <a:gd name="T5" fmla="*/ 24 h 56"/>
                <a:gd name="T6" fmla="*/ 32 w 56"/>
                <a:gd name="T7" fmla="*/ 2 h 56"/>
                <a:gd name="T8" fmla="*/ 54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4" y="32"/>
                  </a:moveTo>
                  <a:cubicBezTo>
                    <a:pt x="52" y="47"/>
                    <a:pt x="38" y="56"/>
                    <a:pt x="24" y="54"/>
                  </a:cubicBezTo>
                  <a:cubicBezTo>
                    <a:pt x="10" y="52"/>
                    <a:pt x="0" y="38"/>
                    <a:pt x="2" y="24"/>
                  </a:cubicBezTo>
                  <a:cubicBezTo>
                    <a:pt x="5" y="10"/>
                    <a:pt x="18" y="0"/>
                    <a:pt x="32" y="2"/>
                  </a:cubicBezTo>
                  <a:cubicBezTo>
                    <a:pt x="47" y="5"/>
                    <a:pt x="56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324" name="Freeform 141">
              <a:extLst>
                <a:ext uri="{FF2B5EF4-FFF2-40B4-BE49-F238E27FC236}">
                  <a16:creationId xmlns:a16="http://schemas.microsoft.com/office/drawing/2014/main" id="{2D7BF865-F397-4DDC-A71E-23CCA9A87D1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561" y="3508"/>
              <a:ext cx="97" cy="97"/>
            </a:xfrm>
            <a:custGeom>
              <a:avLst/>
              <a:gdLst>
                <a:gd name="T0" fmla="*/ 36 w 84"/>
                <a:gd name="T1" fmla="*/ 81 h 84"/>
                <a:gd name="T2" fmla="*/ 4 w 84"/>
                <a:gd name="T3" fmla="*/ 36 h 84"/>
                <a:gd name="T4" fmla="*/ 48 w 84"/>
                <a:gd name="T5" fmla="*/ 4 h 84"/>
                <a:gd name="T6" fmla="*/ 81 w 84"/>
                <a:gd name="T7" fmla="*/ 48 h 84"/>
                <a:gd name="T8" fmla="*/ 36 w 84"/>
                <a:gd name="T9" fmla="*/ 81 h 84"/>
                <a:gd name="T10" fmla="*/ 48 w 84"/>
                <a:gd name="T11" fmla="*/ 5 h 84"/>
                <a:gd name="T12" fmla="*/ 5 w 84"/>
                <a:gd name="T13" fmla="*/ 36 h 84"/>
                <a:gd name="T14" fmla="*/ 36 w 84"/>
                <a:gd name="T15" fmla="*/ 79 h 84"/>
                <a:gd name="T16" fmla="*/ 79 w 84"/>
                <a:gd name="T17" fmla="*/ 48 h 84"/>
                <a:gd name="T18" fmla="*/ 48 w 84"/>
                <a:gd name="T19" fmla="*/ 5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4" h="84">
                  <a:moveTo>
                    <a:pt x="36" y="81"/>
                  </a:moveTo>
                  <a:cubicBezTo>
                    <a:pt x="15" y="77"/>
                    <a:pt x="0" y="57"/>
                    <a:pt x="4" y="36"/>
                  </a:cubicBezTo>
                  <a:cubicBezTo>
                    <a:pt x="7" y="15"/>
                    <a:pt x="27" y="0"/>
                    <a:pt x="48" y="4"/>
                  </a:cubicBezTo>
                  <a:cubicBezTo>
                    <a:pt x="69" y="7"/>
                    <a:pt x="84" y="27"/>
                    <a:pt x="81" y="48"/>
                  </a:cubicBezTo>
                  <a:cubicBezTo>
                    <a:pt x="77" y="70"/>
                    <a:pt x="57" y="84"/>
                    <a:pt x="36" y="81"/>
                  </a:cubicBezTo>
                  <a:close/>
                  <a:moveTo>
                    <a:pt x="48" y="5"/>
                  </a:moveTo>
                  <a:cubicBezTo>
                    <a:pt x="28" y="2"/>
                    <a:pt x="9" y="16"/>
                    <a:pt x="5" y="36"/>
                  </a:cubicBezTo>
                  <a:cubicBezTo>
                    <a:pt x="2" y="57"/>
                    <a:pt x="16" y="76"/>
                    <a:pt x="36" y="79"/>
                  </a:cubicBezTo>
                  <a:cubicBezTo>
                    <a:pt x="57" y="82"/>
                    <a:pt x="76" y="68"/>
                    <a:pt x="79" y="48"/>
                  </a:cubicBezTo>
                  <a:cubicBezTo>
                    <a:pt x="82" y="28"/>
                    <a:pt x="68" y="9"/>
                    <a:pt x="48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325" name="Freeform 142">
              <a:extLst>
                <a:ext uri="{FF2B5EF4-FFF2-40B4-BE49-F238E27FC236}">
                  <a16:creationId xmlns:a16="http://schemas.microsoft.com/office/drawing/2014/main" id="{D948DAEA-A78C-493E-8698-3606FC2B0F16}"/>
                </a:ext>
              </a:extLst>
            </p:cNvPr>
            <p:cNvSpPr>
              <a:spLocks/>
            </p:cNvSpPr>
            <p:nvPr/>
          </p:nvSpPr>
          <p:spPr bwMode="auto">
            <a:xfrm>
              <a:off x="8867" y="3831"/>
              <a:ext cx="65" cy="64"/>
            </a:xfrm>
            <a:custGeom>
              <a:avLst/>
              <a:gdLst>
                <a:gd name="T0" fmla="*/ 54 w 56"/>
                <a:gd name="T1" fmla="*/ 32 h 56"/>
                <a:gd name="T2" fmla="*/ 24 w 56"/>
                <a:gd name="T3" fmla="*/ 54 h 56"/>
                <a:gd name="T4" fmla="*/ 2 w 56"/>
                <a:gd name="T5" fmla="*/ 24 h 56"/>
                <a:gd name="T6" fmla="*/ 32 w 56"/>
                <a:gd name="T7" fmla="*/ 2 h 56"/>
                <a:gd name="T8" fmla="*/ 54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4" y="32"/>
                  </a:moveTo>
                  <a:cubicBezTo>
                    <a:pt x="51" y="46"/>
                    <a:pt x="38" y="56"/>
                    <a:pt x="24" y="54"/>
                  </a:cubicBezTo>
                  <a:cubicBezTo>
                    <a:pt x="9" y="52"/>
                    <a:pt x="0" y="38"/>
                    <a:pt x="2" y="24"/>
                  </a:cubicBezTo>
                  <a:cubicBezTo>
                    <a:pt x="4" y="10"/>
                    <a:pt x="18" y="0"/>
                    <a:pt x="32" y="2"/>
                  </a:cubicBezTo>
                  <a:cubicBezTo>
                    <a:pt x="46" y="4"/>
                    <a:pt x="56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326" name="Freeform 143">
              <a:extLst>
                <a:ext uri="{FF2B5EF4-FFF2-40B4-BE49-F238E27FC236}">
                  <a16:creationId xmlns:a16="http://schemas.microsoft.com/office/drawing/2014/main" id="{273ACEE6-D2EB-4D0B-8039-96E7E441BCA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851" y="3815"/>
              <a:ext cx="97" cy="97"/>
            </a:xfrm>
            <a:custGeom>
              <a:avLst/>
              <a:gdLst>
                <a:gd name="T0" fmla="*/ 36 w 84"/>
                <a:gd name="T1" fmla="*/ 80 h 84"/>
                <a:gd name="T2" fmla="*/ 3 w 84"/>
                <a:gd name="T3" fmla="*/ 36 h 84"/>
                <a:gd name="T4" fmla="*/ 48 w 84"/>
                <a:gd name="T5" fmla="*/ 3 h 84"/>
                <a:gd name="T6" fmla="*/ 80 w 84"/>
                <a:gd name="T7" fmla="*/ 48 h 84"/>
                <a:gd name="T8" fmla="*/ 36 w 84"/>
                <a:gd name="T9" fmla="*/ 80 h 84"/>
                <a:gd name="T10" fmla="*/ 48 w 84"/>
                <a:gd name="T11" fmla="*/ 5 h 84"/>
                <a:gd name="T12" fmla="*/ 5 w 84"/>
                <a:gd name="T13" fmla="*/ 36 h 84"/>
                <a:gd name="T14" fmla="*/ 36 w 84"/>
                <a:gd name="T15" fmla="*/ 79 h 84"/>
                <a:gd name="T16" fmla="*/ 79 w 84"/>
                <a:gd name="T17" fmla="*/ 48 h 84"/>
                <a:gd name="T18" fmla="*/ 48 w 84"/>
                <a:gd name="T19" fmla="*/ 5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4" h="84">
                  <a:moveTo>
                    <a:pt x="36" y="80"/>
                  </a:moveTo>
                  <a:cubicBezTo>
                    <a:pt x="14" y="77"/>
                    <a:pt x="0" y="57"/>
                    <a:pt x="3" y="36"/>
                  </a:cubicBezTo>
                  <a:cubicBezTo>
                    <a:pt x="7" y="15"/>
                    <a:pt x="27" y="0"/>
                    <a:pt x="48" y="3"/>
                  </a:cubicBezTo>
                  <a:cubicBezTo>
                    <a:pt x="69" y="7"/>
                    <a:pt x="84" y="27"/>
                    <a:pt x="80" y="48"/>
                  </a:cubicBezTo>
                  <a:cubicBezTo>
                    <a:pt x="77" y="69"/>
                    <a:pt x="57" y="84"/>
                    <a:pt x="36" y="80"/>
                  </a:cubicBezTo>
                  <a:close/>
                  <a:moveTo>
                    <a:pt x="48" y="5"/>
                  </a:moveTo>
                  <a:cubicBezTo>
                    <a:pt x="27" y="2"/>
                    <a:pt x="8" y="16"/>
                    <a:pt x="5" y="36"/>
                  </a:cubicBezTo>
                  <a:cubicBezTo>
                    <a:pt x="2" y="56"/>
                    <a:pt x="16" y="76"/>
                    <a:pt x="36" y="79"/>
                  </a:cubicBezTo>
                  <a:cubicBezTo>
                    <a:pt x="56" y="82"/>
                    <a:pt x="75" y="68"/>
                    <a:pt x="79" y="48"/>
                  </a:cubicBezTo>
                  <a:cubicBezTo>
                    <a:pt x="82" y="28"/>
                    <a:pt x="68" y="8"/>
                    <a:pt x="48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327" name="Freeform 144">
              <a:extLst>
                <a:ext uri="{FF2B5EF4-FFF2-40B4-BE49-F238E27FC236}">
                  <a16:creationId xmlns:a16="http://schemas.microsoft.com/office/drawing/2014/main" id="{C44A9367-F753-44C4-9A46-1667B2AF38B6}"/>
                </a:ext>
              </a:extLst>
            </p:cNvPr>
            <p:cNvSpPr>
              <a:spLocks/>
            </p:cNvSpPr>
            <p:nvPr/>
          </p:nvSpPr>
          <p:spPr bwMode="auto">
            <a:xfrm>
              <a:off x="8399" y="5046"/>
              <a:ext cx="65" cy="65"/>
            </a:xfrm>
            <a:custGeom>
              <a:avLst/>
              <a:gdLst>
                <a:gd name="T0" fmla="*/ 54 w 56"/>
                <a:gd name="T1" fmla="*/ 32 h 56"/>
                <a:gd name="T2" fmla="*/ 24 w 56"/>
                <a:gd name="T3" fmla="*/ 54 h 56"/>
                <a:gd name="T4" fmla="*/ 2 w 56"/>
                <a:gd name="T5" fmla="*/ 24 h 56"/>
                <a:gd name="T6" fmla="*/ 32 w 56"/>
                <a:gd name="T7" fmla="*/ 2 h 56"/>
                <a:gd name="T8" fmla="*/ 54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4" y="32"/>
                  </a:moveTo>
                  <a:cubicBezTo>
                    <a:pt x="52" y="46"/>
                    <a:pt x="38" y="56"/>
                    <a:pt x="24" y="54"/>
                  </a:cubicBezTo>
                  <a:cubicBezTo>
                    <a:pt x="10" y="51"/>
                    <a:pt x="0" y="38"/>
                    <a:pt x="2" y="24"/>
                  </a:cubicBezTo>
                  <a:cubicBezTo>
                    <a:pt x="4" y="9"/>
                    <a:pt x="18" y="0"/>
                    <a:pt x="32" y="2"/>
                  </a:cubicBezTo>
                  <a:cubicBezTo>
                    <a:pt x="46" y="4"/>
                    <a:pt x="56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328" name="Freeform 145">
              <a:extLst>
                <a:ext uri="{FF2B5EF4-FFF2-40B4-BE49-F238E27FC236}">
                  <a16:creationId xmlns:a16="http://schemas.microsoft.com/office/drawing/2014/main" id="{6EEB1199-B2C4-4D56-BACE-B34462113E9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383" y="5030"/>
              <a:ext cx="97" cy="97"/>
            </a:xfrm>
            <a:custGeom>
              <a:avLst/>
              <a:gdLst>
                <a:gd name="T0" fmla="*/ 36 w 84"/>
                <a:gd name="T1" fmla="*/ 80 h 84"/>
                <a:gd name="T2" fmla="*/ 3 w 84"/>
                <a:gd name="T3" fmla="*/ 36 h 84"/>
                <a:gd name="T4" fmla="*/ 48 w 84"/>
                <a:gd name="T5" fmla="*/ 3 h 84"/>
                <a:gd name="T6" fmla="*/ 81 w 84"/>
                <a:gd name="T7" fmla="*/ 48 h 84"/>
                <a:gd name="T8" fmla="*/ 36 w 84"/>
                <a:gd name="T9" fmla="*/ 80 h 84"/>
                <a:gd name="T10" fmla="*/ 48 w 84"/>
                <a:gd name="T11" fmla="*/ 5 h 84"/>
                <a:gd name="T12" fmla="*/ 5 w 84"/>
                <a:gd name="T13" fmla="*/ 36 h 84"/>
                <a:gd name="T14" fmla="*/ 36 w 84"/>
                <a:gd name="T15" fmla="*/ 79 h 84"/>
                <a:gd name="T16" fmla="*/ 79 w 84"/>
                <a:gd name="T17" fmla="*/ 48 h 84"/>
                <a:gd name="T18" fmla="*/ 48 w 84"/>
                <a:gd name="T19" fmla="*/ 5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4" h="84">
                  <a:moveTo>
                    <a:pt x="36" y="80"/>
                  </a:moveTo>
                  <a:cubicBezTo>
                    <a:pt x="15" y="77"/>
                    <a:pt x="0" y="57"/>
                    <a:pt x="3" y="36"/>
                  </a:cubicBezTo>
                  <a:cubicBezTo>
                    <a:pt x="7" y="14"/>
                    <a:pt x="27" y="0"/>
                    <a:pt x="48" y="3"/>
                  </a:cubicBezTo>
                  <a:cubicBezTo>
                    <a:pt x="69" y="7"/>
                    <a:pt x="84" y="27"/>
                    <a:pt x="81" y="48"/>
                  </a:cubicBezTo>
                  <a:cubicBezTo>
                    <a:pt x="77" y="69"/>
                    <a:pt x="57" y="84"/>
                    <a:pt x="36" y="80"/>
                  </a:cubicBezTo>
                  <a:close/>
                  <a:moveTo>
                    <a:pt x="48" y="5"/>
                  </a:moveTo>
                  <a:cubicBezTo>
                    <a:pt x="28" y="2"/>
                    <a:pt x="8" y="16"/>
                    <a:pt x="5" y="36"/>
                  </a:cubicBezTo>
                  <a:cubicBezTo>
                    <a:pt x="2" y="56"/>
                    <a:pt x="16" y="75"/>
                    <a:pt x="36" y="79"/>
                  </a:cubicBezTo>
                  <a:cubicBezTo>
                    <a:pt x="56" y="82"/>
                    <a:pt x="76" y="68"/>
                    <a:pt x="79" y="48"/>
                  </a:cubicBezTo>
                  <a:cubicBezTo>
                    <a:pt x="82" y="27"/>
                    <a:pt x="68" y="8"/>
                    <a:pt x="48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329" name="Freeform 146">
              <a:extLst>
                <a:ext uri="{FF2B5EF4-FFF2-40B4-BE49-F238E27FC236}">
                  <a16:creationId xmlns:a16="http://schemas.microsoft.com/office/drawing/2014/main" id="{4258219D-86BE-47FB-BF55-F6291E89CE1E}"/>
                </a:ext>
              </a:extLst>
            </p:cNvPr>
            <p:cNvSpPr>
              <a:spLocks/>
            </p:cNvSpPr>
            <p:nvPr/>
          </p:nvSpPr>
          <p:spPr bwMode="auto">
            <a:xfrm>
              <a:off x="7556" y="5436"/>
              <a:ext cx="65" cy="64"/>
            </a:xfrm>
            <a:custGeom>
              <a:avLst/>
              <a:gdLst>
                <a:gd name="T0" fmla="*/ 54 w 56"/>
                <a:gd name="T1" fmla="*/ 32 h 56"/>
                <a:gd name="T2" fmla="*/ 24 w 56"/>
                <a:gd name="T3" fmla="*/ 54 h 56"/>
                <a:gd name="T4" fmla="*/ 2 w 56"/>
                <a:gd name="T5" fmla="*/ 24 h 56"/>
                <a:gd name="T6" fmla="*/ 32 w 56"/>
                <a:gd name="T7" fmla="*/ 2 h 56"/>
                <a:gd name="T8" fmla="*/ 54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4" y="32"/>
                  </a:moveTo>
                  <a:cubicBezTo>
                    <a:pt x="51" y="46"/>
                    <a:pt x="38" y="56"/>
                    <a:pt x="24" y="54"/>
                  </a:cubicBezTo>
                  <a:cubicBezTo>
                    <a:pt x="9" y="52"/>
                    <a:pt x="0" y="38"/>
                    <a:pt x="2" y="24"/>
                  </a:cubicBezTo>
                  <a:cubicBezTo>
                    <a:pt x="4" y="10"/>
                    <a:pt x="18" y="0"/>
                    <a:pt x="32" y="2"/>
                  </a:cubicBezTo>
                  <a:cubicBezTo>
                    <a:pt x="46" y="4"/>
                    <a:pt x="56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330" name="Freeform 147">
              <a:extLst>
                <a:ext uri="{FF2B5EF4-FFF2-40B4-BE49-F238E27FC236}">
                  <a16:creationId xmlns:a16="http://schemas.microsoft.com/office/drawing/2014/main" id="{A4951D7F-ECC3-4EFF-9FB9-39ACC5E06C0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540" y="5420"/>
              <a:ext cx="97" cy="96"/>
            </a:xfrm>
            <a:custGeom>
              <a:avLst/>
              <a:gdLst>
                <a:gd name="T0" fmla="*/ 36 w 84"/>
                <a:gd name="T1" fmla="*/ 80 h 84"/>
                <a:gd name="T2" fmla="*/ 3 w 84"/>
                <a:gd name="T3" fmla="*/ 36 h 84"/>
                <a:gd name="T4" fmla="*/ 48 w 84"/>
                <a:gd name="T5" fmla="*/ 3 h 84"/>
                <a:gd name="T6" fmla="*/ 80 w 84"/>
                <a:gd name="T7" fmla="*/ 48 h 84"/>
                <a:gd name="T8" fmla="*/ 36 w 84"/>
                <a:gd name="T9" fmla="*/ 80 h 84"/>
                <a:gd name="T10" fmla="*/ 48 w 84"/>
                <a:gd name="T11" fmla="*/ 5 h 84"/>
                <a:gd name="T12" fmla="*/ 5 w 84"/>
                <a:gd name="T13" fmla="*/ 36 h 84"/>
                <a:gd name="T14" fmla="*/ 36 w 84"/>
                <a:gd name="T15" fmla="*/ 79 h 84"/>
                <a:gd name="T16" fmla="*/ 79 w 84"/>
                <a:gd name="T17" fmla="*/ 48 h 84"/>
                <a:gd name="T18" fmla="*/ 48 w 84"/>
                <a:gd name="T19" fmla="*/ 5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4" h="84">
                  <a:moveTo>
                    <a:pt x="36" y="80"/>
                  </a:moveTo>
                  <a:cubicBezTo>
                    <a:pt x="14" y="77"/>
                    <a:pt x="0" y="57"/>
                    <a:pt x="3" y="36"/>
                  </a:cubicBezTo>
                  <a:cubicBezTo>
                    <a:pt x="7" y="15"/>
                    <a:pt x="27" y="0"/>
                    <a:pt x="48" y="3"/>
                  </a:cubicBezTo>
                  <a:cubicBezTo>
                    <a:pt x="69" y="7"/>
                    <a:pt x="84" y="27"/>
                    <a:pt x="80" y="48"/>
                  </a:cubicBezTo>
                  <a:cubicBezTo>
                    <a:pt x="77" y="69"/>
                    <a:pt x="57" y="84"/>
                    <a:pt x="36" y="80"/>
                  </a:cubicBezTo>
                  <a:close/>
                  <a:moveTo>
                    <a:pt x="48" y="5"/>
                  </a:moveTo>
                  <a:cubicBezTo>
                    <a:pt x="27" y="2"/>
                    <a:pt x="8" y="16"/>
                    <a:pt x="5" y="36"/>
                  </a:cubicBezTo>
                  <a:cubicBezTo>
                    <a:pt x="2" y="56"/>
                    <a:pt x="16" y="76"/>
                    <a:pt x="36" y="79"/>
                  </a:cubicBezTo>
                  <a:cubicBezTo>
                    <a:pt x="56" y="82"/>
                    <a:pt x="75" y="68"/>
                    <a:pt x="79" y="48"/>
                  </a:cubicBezTo>
                  <a:cubicBezTo>
                    <a:pt x="82" y="27"/>
                    <a:pt x="68" y="8"/>
                    <a:pt x="48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331" name="Freeform 148">
              <a:extLst>
                <a:ext uri="{FF2B5EF4-FFF2-40B4-BE49-F238E27FC236}">
                  <a16:creationId xmlns:a16="http://schemas.microsoft.com/office/drawing/2014/main" id="{721C6FE8-4552-4C64-9897-B21D8A4602E8}"/>
                </a:ext>
              </a:extLst>
            </p:cNvPr>
            <p:cNvSpPr>
              <a:spLocks/>
            </p:cNvSpPr>
            <p:nvPr/>
          </p:nvSpPr>
          <p:spPr bwMode="auto">
            <a:xfrm>
              <a:off x="7995" y="5510"/>
              <a:ext cx="64" cy="64"/>
            </a:xfrm>
            <a:custGeom>
              <a:avLst/>
              <a:gdLst>
                <a:gd name="T0" fmla="*/ 54 w 56"/>
                <a:gd name="T1" fmla="*/ 32 h 56"/>
                <a:gd name="T2" fmla="*/ 24 w 56"/>
                <a:gd name="T3" fmla="*/ 54 h 56"/>
                <a:gd name="T4" fmla="*/ 2 w 56"/>
                <a:gd name="T5" fmla="*/ 24 h 56"/>
                <a:gd name="T6" fmla="*/ 32 w 56"/>
                <a:gd name="T7" fmla="*/ 2 h 56"/>
                <a:gd name="T8" fmla="*/ 54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4" y="32"/>
                  </a:moveTo>
                  <a:cubicBezTo>
                    <a:pt x="51" y="46"/>
                    <a:pt x="38" y="56"/>
                    <a:pt x="24" y="54"/>
                  </a:cubicBezTo>
                  <a:cubicBezTo>
                    <a:pt x="9" y="51"/>
                    <a:pt x="0" y="38"/>
                    <a:pt x="2" y="24"/>
                  </a:cubicBezTo>
                  <a:cubicBezTo>
                    <a:pt x="4" y="9"/>
                    <a:pt x="18" y="0"/>
                    <a:pt x="32" y="2"/>
                  </a:cubicBezTo>
                  <a:cubicBezTo>
                    <a:pt x="46" y="4"/>
                    <a:pt x="56" y="17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332" name="Freeform 149">
              <a:extLst>
                <a:ext uri="{FF2B5EF4-FFF2-40B4-BE49-F238E27FC236}">
                  <a16:creationId xmlns:a16="http://schemas.microsoft.com/office/drawing/2014/main" id="{C168D308-683F-404B-B2DF-723FFED347C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978" y="5493"/>
              <a:ext cx="97" cy="97"/>
            </a:xfrm>
            <a:custGeom>
              <a:avLst/>
              <a:gdLst>
                <a:gd name="T0" fmla="*/ 36 w 84"/>
                <a:gd name="T1" fmla="*/ 80 h 84"/>
                <a:gd name="T2" fmla="*/ 3 w 84"/>
                <a:gd name="T3" fmla="*/ 36 h 84"/>
                <a:gd name="T4" fmla="*/ 48 w 84"/>
                <a:gd name="T5" fmla="*/ 3 h 84"/>
                <a:gd name="T6" fmla="*/ 80 w 84"/>
                <a:gd name="T7" fmla="*/ 48 h 84"/>
                <a:gd name="T8" fmla="*/ 36 w 84"/>
                <a:gd name="T9" fmla="*/ 80 h 84"/>
                <a:gd name="T10" fmla="*/ 48 w 84"/>
                <a:gd name="T11" fmla="*/ 5 h 84"/>
                <a:gd name="T12" fmla="*/ 5 w 84"/>
                <a:gd name="T13" fmla="*/ 36 h 84"/>
                <a:gd name="T14" fmla="*/ 36 w 84"/>
                <a:gd name="T15" fmla="*/ 79 h 84"/>
                <a:gd name="T16" fmla="*/ 79 w 84"/>
                <a:gd name="T17" fmla="*/ 48 h 84"/>
                <a:gd name="T18" fmla="*/ 48 w 84"/>
                <a:gd name="T19" fmla="*/ 5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4" h="84">
                  <a:moveTo>
                    <a:pt x="36" y="80"/>
                  </a:moveTo>
                  <a:cubicBezTo>
                    <a:pt x="14" y="77"/>
                    <a:pt x="0" y="57"/>
                    <a:pt x="3" y="36"/>
                  </a:cubicBezTo>
                  <a:cubicBezTo>
                    <a:pt x="7" y="14"/>
                    <a:pt x="27" y="0"/>
                    <a:pt x="48" y="3"/>
                  </a:cubicBezTo>
                  <a:cubicBezTo>
                    <a:pt x="69" y="7"/>
                    <a:pt x="84" y="27"/>
                    <a:pt x="80" y="48"/>
                  </a:cubicBezTo>
                  <a:cubicBezTo>
                    <a:pt x="77" y="69"/>
                    <a:pt x="57" y="84"/>
                    <a:pt x="36" y="80"/>
                  </a:cubicBezTo>
                  <a:close/>
                  <a:moveTo>
                    <a:pt x="48" y="5"/>
                  </a:moveTo>
                  <a:cubicBezTo>
                    <a:pt x="27" y="2"/>
                    <a:pt x="8" y="15"/>
                    <a:pt x="5" y="36"/>
                  </a:cubicBezTo>
                  <a:cubicBezTo>
                    <a:pt x="2" y="56"/>
                    <a:pt x="16" y="75"/>
                    <a:pt x="36" y="79"/>
                  </a:cubicBezTo>
                  <a:cubicBezTo>
                    <a:pt x="56" y="82"/>
                    <a:pt x="75" y="68"/>
                    <a:pt x="79" y="48"/>
                  </a:cubicBezTo>
                  <a:cubicBezTo>
                    <a:pt x="82" y="27"/>
                    <a:pt x="68" y="8"/>
                    <a:pt x="48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333" name="Freeform 150">
              <a:extLst>
                <a:ext uri="{FF2B5EF4-FFF2-40B4-BE49-F238E27FC236}">
                  <a16:creationId xmlns:a16="http://schemas.microsoft.com/office/drawing/2014/main" id="{074D7209-DB65-4D75-80CA-67BA9F96D6A3}"/>
                </a:ext>
              </a:extLst>
            </p:cNvPr>
            <p:cNvSpPr>
              <a:spLocks/>
            </p:cNvSpPr>
            <p:nvPr/>
          </p:nvSpPr>
          <p:spPr bwMode="auto">
            <a:xfrm>
              <a:off x="7022" y="5414"/>
              <a:ext cx="65" cy="66"/>
            </a:xfrm>
            <a:custGeom>
              <a:avLst/>
              <a:gdLst>
                <a:gd name="T0" fmla="*/ 54 w 56"/>
                <a:gd name="T1" fmla="*/ 33 h 57"/>
                <a:gd name="T2" fmla="*/ 24 w 56"/>
                <a:gd name="T3" fmla="*/ 54 h 57"/>
                <a:gd name="T4" fmla="*/ 2 w 56"/>
                <a:gd name="T5" fmla="*/ 24 h 57"/>
                <a:gd name="T6" fmla="*/ 32 w 56"/>
                <a:gd name="T7" fmla="*/ 3 h 57"/>
                <a:gd name="T8" fmla="*/ 54 w 56"/>
                <a:gd name="T9" fmla="*/ 33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7">
                  <a:moveTo>
                    <a:pt x="54" y="33"/>
                  </a:moveTo>
                  <a:cubicBezTo>
                    <a:pt x="51" y="47"/>
                    <a:pt x="38" y="57"/>
                    <a:pt x="24" y="54"/>
                  </a:cubicBezTo>
                  <a:cubicBezTo>
                    <a:pt x="9" y="52"/>
                    <a:pt x="0" y="39"/>
                    <a:pt x="2" y="24"/>
                  </a:cubicBezTo>
                  <a:cubicBezTo>
                    <a:pt x="4" y="10"/>
                    <a:pt x="17" y="0"/>
                    <a:pt x="32" y="3"/>
                  </a:cubicBezTo>
                  <a:cubicBezTo>
                    <a:pt x="46" y="5"/>
                    <a:pt x="56" y="18"/>
                    <a:pt x="54" y="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334" name="Freeform 151">
              <a:extLst>
                <a:ext uri="{FF2B5EF4-FFF2-40B4-BE49-F238E27FC236}">
                  <a16:creationId xmlns:a16="http://schemas.microsoft.com/office/drawing/2014/main" id="{CAD7E1AB-182B-4C6C-9773-DBCA1E2810F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006" y="5399"/>
              <a:ext cx="97" cy="96"/>
            </a:xfrm>
            <a:custGeom>
              <a:avLst/>
              <a:gdLst>
                <a:gd name="T0" fmla="*/ 36 w 84"/>
                <a:gd name="T1" fmla="*/ 80 h 83"/>
                <a:gd name="T2" fmla="*/ 3 w 84"/>
                <a:gd name="T3" fmla="*/ 35 h 83"/>
                <a:gd name="T4" fmla="*/ 48 w 84"/>
                <a:gd name="T5" fmla="*/ 3 h 83"/>
                <a:gd name="T6" fmla="*/ 80 w 84"/>
                <a:gd name="T7" fmla="*/ 48 h 83"/>
                <a:gd name="T8" fmla="*/ 36 w 84"/>
                <a:gd name="T9" fmla="*/ 80 h 83"/>
                <a:gd name="T10" fmla="*/ 48 w 84"/>
                <a:gd name="T11" fmla="*/ 5 h 83"/>
                <a:gd name="T12" fmla="*/ 5 w 84"/>
                <a:gd name="T13" fmla="*/ 36 h 83"/>
                <a:gd name="T14" fmla="*/ 36 w 84"/>
                <a:gd name="T15" fmla="*/ 78 h 83"/>
                <a:gd name="T16" fmla="*/ 79 w 84"/>
                <a:gd name="T17" fmla="*/ 47 h 83"/>
                <a:gd name="T18" fmla="*/ 48 w 84"/>
                <a:gd name="T19" fmla="*/ 5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4" h="83">
                  <a:moveTo>
                    <a:pt x="36" y="80"/>
                  </a:moveTo>
                  <a:cubicBezTo>
                    <a:pt x="14" y="77"/>
                    <a:pt x="0" y="57"/>
                    <a:pt x="3" y="35"/>
                  </a:cubicBezTo>
                  <a:cubicBezTo>
                    <a:pt x="7" y="14"/>
                    <a:pt x="27" y="0"/>
                    <a:pt x="48" y="3"/>
                  </a:cubicBezTo>
                  <a:cubicBezTo>
                    <a:pt x="69" y="6"/>
                    <a:pt x="84" y="26"/>
                    <a:pt x="80" y="48"/>
                  </a:cubicBezTo>
                  <a:cubicBezTo>
                    <a:pt x="77" y="69"/>
                    <a:pt x="57" y="83"/>
                    <a:pt x="36" y="80"/>
                  </a:cubicBezTo>
                  <a:close/>
                  <a:moveTo>
                    <a:pt x="48" y="5"/>
                  </a:moveTo>
                  <a:cubicBezTo>
                    <a:pt x="27" y="1"/>
                    <a:pt x="8" y="15"/>
                    <a:pt x="5" y="36"/>
                  </a:cubicBezTo>
                  <a:cubicBezTo>
                    <a:pt x="2" y="56"/>
                    <a:pt x="15" y="75"/>
                    <a:pt x="36" y="78"/>
                  </a:cubicBezTo>
                  <a:cubicBezTo>
                    <a:pt x="56" y="82"/>
                    <a:pt x="75" y="68"/>
                    <a:pt x="79" y="47"/>
                  </a:cubicBezTo>
                  <a:cubicBezTo>
                    <a:pt x="82" y="27"/>
                    <a:pt x="68" y="8"/>
                    <a:pt x="48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335" name="Freeform 152">
              <a:extLst>
                <a:ext uri="{FF2B5EF4-FFF2-40B4-BE49-F238E27FC236}">
                  <a16:creationId xmlns:a16="http://schemas.microsoft.com/office/drawing/2014/main" id="{56B32F4D-F736-4DA1-A7D1-124CD92D09D9}"/>
                </a:ext>
              </a:extLst>
            </p:cNvPr>
            <p:cNvSpPr>
              <a:spLocks/>
            </p:cNvSpPr>
            <p:nvPr/>
          </p:nvSpPr>
          <p:spPr bwMode="auto">
            <a:xfrm>
              <a:off x="7616" y="3841"/>
              <a:ext cx="65" cy="65"/>
            </a:xfrm>
            <a:custGeom>
              <a:avLst/>
              <a:gdLst>
                <a:gd name="T0" fmla="*/ 54 w 56"/>
                <a:gd name="T1" fmla="*/ 32 h 56"/>
                <a:gd name="T2" fmla="*/ 24 w 56"/>
                <a:gd name="T3" fmla="*/ 54 h 56"/>
                <a:gd name="T4" fmla="*/ 3 w 56"/>
                <a:gd name="T5" fmla="*/ 24 h 56"/>
                <a:gd name="T6" fmla="*/ 32 w 56"/>
                <a:gd name="T7" fmla="*/ 2 h 56"/>
                <a:gd name="T8" fmla="*/ 54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4" y="32"/>
                  </a:moveTo>
                  <a:cubicBezTo>
                    <a:pt x="52" y="46"/>
                    <a:pt x="39" y="56"/>
                    <a:pt x="24" y="54"/>
                  </a:cubicBezTo>
                  <a:cubicBezTo>
                    <a:pt x="10" y="51"/>
                    <a:pt x="0" y="38"/>
                    <a:pt x="3" y="24"/>
                  </a:cubicBezTo>
                  <a:cubicBezTo>
                    <a:pt x="5" y="9"/>
                    <a:pt x="18" y="0"/>
                    <a:pt x="32" y="2"/>
                  </a:cubicBezTo>
                  <a:cubicBezTo>
                    <a:pt x="47" y="4"/>
                    <a:pt x="56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336" name="Freeform 153">
              <a:extLst>
                <a:ext uri="{FF2B5EF4-FFF2-40B4-BE49-F238E27FC236}">
                  <a16:creationId xmlns:a16="http://schemas.microsoft.com/office/drawing/2014/main" id="{8E41FF1E-1345-4A7F-8D51-A57428EA0FB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600" y="3825"/>
              <a:ext cx="97" cy="97"/>
            </a:xfrm>
            <a:custGeom>
              <a:avLst/>
              <a:gdLst>
                <a:gd name="T0" fmla="*/ 36 w 84"/>
                <a:gd name="T1" fmla="*/ 80 h 84"/>
                <a:gd name="T2" fmla="*/ 4 w 84"/>
                <a:gd name="T3" fmla="*/ 36 h 84"/>
                <a:gd name="T4" fmla="*/ 48 w 84"/>
                <a:gd name="T5" fmla="*/ 3 h 84"/>
                <a:gd name="T6" fmla="*/ 81 w 84"/>
                <a:gd name="T7" fmla="*/ 48 h 84"/>
                <a:gd name="T8" fmla="*/ 36 w 84"/>
                <a:gd name="T9" fmla="*/ 80 h 84"/>
                <a:gd name="T10" fmla="*/ 48 w 84"/>
                <a:gd name="T11" fmla="*/ 5 h 84"/>
                <a:gd name="T12" fmla="*/ 6 w 84"/>
                <a:gd name="T13" fmla="*/ 36 h 84"/>
                <a:gd name="T14" fmla="*/ 37 w 84"/>
                <a:gd name="T15" fmla="*/ 79 h 84"/>
                <a:gd name="T16" fmla="*/ 79 w 84"/>
                <a:gd name="T17" fmla="*/ 48 h 84"/>
                <a:gd name="T18" fmla="*/ 48 w 84"/>
                <a:gd name="T19" fmla="*/ 5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4" h="84">
                  <a:moveTo>
                    <a:pt x="36" y="80"/>
                  </a:moveTo>
                  <a:cubicBezTo>
                    <a:pt x="15" y="77"/>
                    <a:pt x="0" y="57"/>
                    <a:pt x="4" y="36"/>
                  </a:cubicBezTo>
                  <a:cubicBezTo>
                    <a:pt x="7" y="14"/>
                    <a:pt x="27" y="0"/>
                    <a:pt x="48" y="3"/>
                  </a:cubicBezTo>
                  <a:cubicBezTo>
                    <a:pt x="70" y="7"/>
                    <a:pt x="84" y="27"/>
                    <a:pt x="81" y="48"/>
                  </a:cubicBezTo>
                  <a:cubicBezTo>
                    <a:pt x="78" y="69"/>
                    <a:pt x="57" y="84"/>
                    <a:pt x="36" y="80"/>
                  </a:cubicBezTo>
                  <a:close/>
                  <a:moveTo>
                    <a:pt x="48" y="5"/>
                  </a:moveTo>
                  <a:cubicBezTo>
                    <a:pt x="28" y="2"/>
                    <a:pt x="9" y="16"/>
                    <a:pt x="6" y="36"/>
                  </a:cubicBezTo>
                  <a:cubicBezTo>
                    <a:pt x="2" y="56"/>
                    <a:pt x="16" y="75"/>
                    <a:pt x="37" y="79"/>
                  </a:cubicBezTo>
                  <a:cubicBezTo>
                    <a:pt x="57" y="82"/>
                    <a:pt x="76" y="68"/>
                    <a:pt x="79" y="48"/>
                  </a:cubicBezTo>
                  <a:cubicBezTo>
                    <a:pt x="82" y="27"/>
                    <a:pt x="69" y="8"/>
                    <a:pt x="48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337" name="Freeform 154">
              <a:extLst>
                <a:ext uri="{FF2B5EF4-FFF2-40B4-BE49-F238E27FC236}">
                  <a16:creationId xmlns:a16="http://schemas.microsoft.com/office/drawing/2014/main" id="{12B5EF48-BE37-4ACB-8694-DCC212DE8A52}"/>
                </a:ext>
              </a:extLst>
            </p:cNvPr>
            <p:cNvSpPr>
              <a:spLocks/>
            </p:cNvSpPr>
            <p:nvPr/>
          </p:nvSpPr>
          <p:spPr bwMode="auto">
            <a:xfrm>
              <a:off x="7783" y="3392"/>
              <a:ext cx="65" cy="66"/>
            </a:xfrm>
            <a:custGeom>
              <a:avLst/>
              <a:gdLst>
                <a:gd name="T0" fmla="*/ 54 w 56"/>
                <a:gd name="T1" fmla="*/ 33 h 57"/>
                <a:gd name="T2" fmla="*/ 24 w 56"/>
                <a:gd name="T3" fmla="*/ 54 h 57"/>
                <a:gd name="T4" fmla="*/ 2 w 56"/>
                <a:gd name="T5" fmla="*/ 24 h 57"/>
                <a:gd name="T6" fmla="*/ 32 w 56"/>
                <a:gd name="T7" fmla="*/ 3 h 57"/>
                <a:gd name="T8" fmla="*/ 54 w 56"/>
                <a:gd name="T9" fmla="*/ 33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7">
                  <a:moveTo>
                    <a:pt x="54" y="33"/>
                  </a:moveTo>
                  <a:cubicBezTo>
                    <a:pt x="52" y="47"/>
                    <a:pt x="38" y="57"/>
                    <a:pt x="24" y="54"/>
                  </a:cubicBezTo>
                  <a:cubicBezTo>
                    <a:pt x="10" y="52"/>
                    <a:pt x="0" y="39"/>
                    <a:pt x="2" y="24"/>
                  </a:cubicBezTo>
                  <a:cubicBezTo>
                    <a:pt x="5" y="10"/>
                    <a:pt x="18" y="0"/>
                    <a:pt x="32" y="3"/>
                  </a:cubicBezTo>
                  <a:cubicBezTo>
                    <a:pt x="47" y="5"/>
                    <a:pt x="56" y="18"/>
                    <a:pt x="54" y="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338" name="Freeform 155">
              <a:extLst>
                <a:ext uri="{FF2B5EF4-FFF2-40B4-BE49-F238E27FC236}">
                  <a16:creationId xmlns:a16="http://schemas.microsoft.com/office/drawing/2014/main" id="{84174EAB-5912-4CA3-834E-9F443C3DD34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767" y="3377"/>
              <a:ext cx="97" cy="96"/>
            </a:xfrm>
            <a:custGeom>
              <a:avLst/>
              <a:gdLst>
                <a:gd name="T0" fmla="*/ 36 w 84"/>
                <a:gd name="T1" fmla="*/ 80 h 83"/>
                <a:gd name="T2" fmla="*/ 4 w 84"/>
                <a:gd name="T3" fmla="*/ 35 h 83"/>
                <a:gd name="T4" fmla="*/ 48 w 84"/>
                <a:gd name="T5" fmla="*/ 3 h 83"/>
                <a:gd name="T6" fmla="*/ 81 w 84"/>
                <a:gd name="T7" fmla="*/ 48 h 83"/>
                <a:gd name="T8" fmla="*/ 36 w 84"/>
                <a:gd name="T9" fmla="*/ 80 h 83"/>
                <a:gd name="T10" fmla="*/ 48 w 84"/>
                <a:gd name="T11" fmla="*/ 5 h 83"/>
                <a:gd name="T12" fmla="*/ 5 w 84"/>
                <a:gd name="T13" fmla="*/ 36 h 83"/>
                <a:gd name="T14" fmla="*/ 36 w 84"/>
                <a:gd name="T15" fmla="*/ 78 h 83"/>
                <a:gd name="T16" fmla="*/ 79 w 84"/>
                <a:gd name="T17" fmla="*/ 47 h 83"/>
                <a:gd name="T18" fmla="*/ 48 w 84"/>
                <a:gd name="T19" fmla="*/ 5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4" h="83">
                  <a:moveTo>
                    <a:pt x="36" y="80"/>
                  </a:moveTo>
                  <a:cubicBezTo>
                    <a:pt x="15" y="77"/>
                    <a:pt x="0" y="57"/>
                    <a:pt x="4" y="35"/>
                  </a:cubicBezTo>
                  <a:cubicBezTo>
                    <a:pt x="7" y="14"/>
                    <a:pt x="27" y="0"/>
                    <a:pt x="48" y="3"/>
                  </a:cubicBezTo>
                  <a:cubicBezTo>
                    <a:pt x="70" y="6"/>
                    <a:pt x="84" y="26"/>
                    <a:pt x="81" y="48"/>
                  </a:cubicBezTo>
                  <a:cubicBezTo>
                    <a:pt x="77" y="69"/>
                    <a:pt x="57" y="83"/>
                    <a:pt x="36" y="80"/>
                  </a:cubicBezTo>
                  <a:close/>
                  <a:moveTo>
                    <a:pt x="48" y="5"/>
                  </a:moveTo>
                  <a:cubicBezTo>
                    <a:pt x="28" y="1"/>
                    <a:pt x="9" y="15"/>
                    <a:pt x="5" y="36"/>
                  </a:cubicBezTo>
                  <a:cubicBezTo>
                    <a:pt x="2" y="56"/>
                    <a:pt x="16" y="75"/>
                    <a:pt x="36" y="78"/>
                  </a:cubicBezTo>
                  <a:cubicBezTo>
                    <a:pt x="57" y="82"/>
                    <a:pt x="76" y="68"/>
                    <a:pt x="79" y="47"/>
                  </a:cubicBezTo>
                  <a:cubicBezTo>
                    <a:pt x="82" y="27"/>
                    <a:pt x="68" y="8"/>
                    <a:pt x="48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339" name="Freeform 156">
              <a:extLst>
                <a:ext uri="{FF2B5EF4-FFF2-40B4-BE49-F238E27FC236}">
                  <a16:creationId xmlns:a16="http://schemas.microsoft.com/office/drawing/2014/main" id="{17FBC8DA-C665-4852-A31D-42EFF767FFE0}"/>
                </a:ext>
              </a:extLst>
            </p:cNvPr>
            <p:cNvSpPr>
              <a:spLocks/>
            </p:cNvSpPr>
            <p:nvPr/>
          </p:nvSpPr>
          <p:spPr bwMode="auto">
            <a:xfrm>
              <a:off x="8482" y="3147"/>
              <a:ext cx="65" cy="64"/>
            </a:xfrm>
            <a:custGeom>
              <a:avLst/>
              <a:gdLst>
                <a:gd name="T0" fmla="*/ 54 w 56"/>
                <a:gd name="T1" fmla="*/ 32 h 56"/>
                <a:gd name="T2" fmla="*/ 24 w 56"/>
                <a:gd name="T3" fmla="*/ 54 h 56"/>
                <a:gd name="T4" fmla="*/ 2 w 56"/>
                <a:gd name="T5" fmla="*/ 24 h 56"/>
                <a:gd name="T6" fmla="*/ 32 w 56"/>
                <a:gd name="T7" fmla="*/ 2 h 56"/>
                <a:gd name="T8" fmla="*/ 54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4" y="32"/>
                  </a:moveTo>
                  <a:cubicBezTo>
                    <a:pt x="51" y="46"/>
                    <a:pt x="38" y="56"/>
                    <a:pt x="24" y="54"/>
                  </a:cubicBezTo>
                  <a:cubicBezTo>
                    <a:pt x="9" y="52"/>
                    <a:pt x="0" y="38"/>
                    <a:pt x="2" y="24"/>
                  </a:cubicBezTo>
                  <a:cubicBezTo>
                    <a:pt x="4" y="10"/>
                    <a:pt x="18" y="0"/>
                    <a:pt x="32" y="2"/>
                  </a:cubicBezTo>
                  <a:cubicBezTo>
                    <a:pt x="46" y="4"/>
                    <a:pt x="56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340" name="Freeform 157">
              <a:extLst>
                <a:ext uri="{FF2B5EF4-FFF2-40B4-BE49-F238E27FC236}">
                  <a16:creationId xmlns:a16="http://schemas.microsoft.com/office/drawing/2014/main" id="{92C47DF1-307A-4FFC-AB82-0087426F41B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466" y="3130"/>
              <a:ext cx="97" cy="97"/>
            </a:xfrm>
            <a:custGeom>
              <a:avLst/>
              <a:gdLst>
                <a:gd name="T0" fmla="*/ 36 w 84"/>
                <a:gd name="T1" fmla="*/ 80 h 84"/>
                <a:gd name="T2" fmla="*/ 3 w 84"/>
                <a:gd name="T3" fmla="*/ 36 h 84"/>
                <a:gd name="T4" fmla="*/ 48 w 84"/>
                <a:gd name="T5" fmla="*/ 3 h 84"/>
                <a:gd name="T6" fmla="*/ 80 w 84"/>
                <a:gd name="T7" fmla="*/ 48 h 84"/>
                <a:gd name="T8" fmla="*/ 36 w 84"/>
                <a:gd name="T9" fmla="*/ 80 h 84"/>
                <a:gd name="T10" fmla="*/ 48 w 84"/>
                <a:gd name="T11" fmla="*/ 5 h 84"/>
                <a:gd name="T12" fmla="*/ 5 w 84"/>
                <a:gd name="T13" fmla="*/ 36 h 84"/>
                <a:gd name="T14" fmla="*/ 36 w 84"/>
                <a:gd name="T15" fmla="*/ 79 h 84"/>
                <a:gd name="T16" fmla="*/ 79 w 84"/>
                <a:gd name="T17" fmla="*/ 48 h 84"/>
                <a:gd name="T18" fmla="*/ 48 w 84"/>
                <a:gd name="T19" fmla="*/ 5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4" h="84">
                  <a:moveTo>
                    <a:pt x="36" y="80"/>
                  </a:moveTo>
                  <a:cubicBezTo>
                    <a:pt x="14" y="77"/>
                    <a:pt x="0" y="57"/>
                    <a:pt x="3" y="36"/>
                  </a:cubicBezTo>
                  <a:cubicBezTo>
                    <a:pt x="7" y="15"/>
                    <a:pt x="27" y="0"/>
                    <a:pt x="48" y="3"/>
                  </a:cubicBezTo>
                  <a:cubicBezTo>
                    <a:pt x="69" y="7"/>
                    <a:pt x="84" y="27"/>
                    <a:pt x="80" y="48"/>
                  </a:cubicBezTo>
                  <a:cubicBezTo>
                    <a:pt x="77" y="69"/>
                    <a:pt x="57" y="84"/>
                    <a:pt x="36" y="80"/>
                  </a:cubicBezTo>
                  <a:close/>
                  <a:moveTo>
                    <a:pt x="48" y="5"/>
                  </a:moveTo>
                  <a:cubicBezTo>
                    <a:pt x="27" y="2"/>
                    <a:pt x="8" y="16"/>
                    <a:pt x="5" y="36"/>
                  </a:cubicBezTo>
                  <a:cubicBezTo>
                    <a:pt x="2" y="56"/>
                    <a:pt x="16" y="76"/>
                    <a:pt x="36" y="79"/>
                  </a:cubicBezTo>
                  <a:cubicBezTo>
                    <a:pt x="56" y="82"/>
                    <a:pt x="75" y="68"/>
                    <a:pt x="79" y="48"/>
                  </a:cubicBezTo>
                  <a:cubicBezTo>
                    <a:pt x="82" y="27"/>
                    <a:pt x="68" y="8"/>
                    <a:pt x="48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341" name="Freeform 158">
              <a:extLst>
                <a:ext uri="{FF2B5EF4-FFF2-40B4-BE49-F238E27FC236}">
                  <a16:creationId xmlns:a16="http://schemas.microsoft.com/office/drawing/2014/main" id="{33D0870D-A7E3-4344-A267-295D26E53C76}"/>
                </a:ext>
              </a:extLst>
            </p:cNvPr>
            <p:cNvSpPr>
              <a:spLocks/>
            </p:cNvSpPr>
            <p:nvPr/>
          </p:nvSpPr>
          <p:spPr bwMode="auto">
            <a:xfrm>
              <a:off x="7435" y="2862"/>
              <a:ext cx="65" cy="65"/>
            </a:xfrm>
            <a:custGeom>
              <a:avLst/>
              <a:gdLst>
                <a:gd name="T0" fmla="*/ 54 w 56"/>
                <a:gd name="T1" fmla="*/ 32 h 56"/>
                <a:gd name="T2" fmla="*/ 24 w 56"/>
                <a:gd name="T3" fmla="*/ 54 h 56"/>
                <a:gd name="T4" fmla="*/ 2 w 56"/>
                <a:gd name="T5" fmla="*/ 24 h 56"/>
                <a:gd name="T6" fmla="*/ 32 w 56"/>
                <a:gd name="T7" fmla="*/ 2 h 56"/>
                <a:gd name="T8" fmla="*/ 54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4" y="32"/>
                  </a:moveTo>
                  <a:cubicBezTo>
                    <a:pt x="51" y="46"/>
                    <a:pt x="38" y="56"/>
                    <a:pt x="24" y="54"/>
                  </a:cubicBezTo>
                  <a:cubicBezTo>
                    <a:pt x="9" y="51"/>
                    <a:pt x="0" y="38"/>
                    <a:pt x="2" y="24"/>
                  </a:cubicBezTo>
                  <a:cubicBezTo>
                    <a:pt x="4" y="9"/>
                    <a:pt x="18" y="0"/>
                    <a:pt x="32" y="2"/>
                  </a:cubicBezTo>
                  <a:cubicBezTo>
                    <a:pt x="46" y="4"/>
                    <a:pt x="56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342" name="Freeform 159">
              <a:extLst>
                <a:ext uri="{FF2B5EF4-FFF2-40B4-BE49-F238E27FC236}">
                  <a16:creationId xmlns:a16="http://schemas.microsoft.com/office/drawing/2014/main" id="{D30CA3C1-9CB7-489A-BACB-D261E681C69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419" y="2846"/>
              <a:ext cx="97" cy="97"/>
            </a:xfrm>
            <a:custGeom>
              <a:avLst/>
              <a:gdLst>
                <a:gd name="T0" fmla="*/ 36 w 84"/>
                <a:gd name="T1" fmla="*/ 80 h 84"/>
                <a:gd name="T2" fmla="*/ 3 w 84"/>
                <a:gd name="T3" fmla="*/ 36 h 84"/>
                <a:gd name="T4" fmla="*/ 48 w 84"/>
                <a:gd name="T5" fmla="*/ 3 h 84"/>
                <a:gd name="T6" fmla="*/ 80 w 84"/>
                <a:gd name="T7" fmla="*/ 48 h 84"/>
                <a:gd name="T8" fmla="*/ 36 w 84"/>
                <a:gd name="T9" fmla="*/ 80 h 84"/>
                <a:gd name="T10" fmla="*/ 48 w 84"/>
                <a:gd name="T11" fmla="*/ 5 h 84"/>
                <a:gd name="T12" fmla="*/ 5 w 84"/>
                <a:gd name="T13" fmla="*/ 36 h 84"/>
                <a:gd name="T14" fmla="*/ 36 w 84"/>
                <a:gd name="T15" fmla="*/ 79 h 84"/>
                <a:gd name="T16" fmla="*/ 79 w 84"/>
                <a:gd name="T17" fmla="*/ 48 h 84"/>
                <a:gd name="T18" fmla="*/ 48 w 84"/>
                <a:gd name="T19" fmla="*/ 5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4" h="84">
                  <a:moveTo>
                    <a:pt x="36" y="80"/>
                  </a:moveTo>
                  <a:cubicBezTo>
                    <a:pt x="14" y="77"/>
                    <a:pt x="0" y="57"/>
                    <a:pt x="3" y="36"/>
                  </a:cubicBezTo>
                  <a:cubicBezTo>
                    <a:pt x="7" y="14"/>
                    <a:pt x="27" y="0"/>
                    <a:pt x="48" y="3"/>
                  </a:cubicBezTo>
                  <a:cubicBezTo>
                    <a:pt x="69" y="7"/>
                    <a:pt x="84" y="27"/>
                    <a:pt x="80" y="48"/>
                  </a:cubicBezTo>
                  <a:cubicBezTo>
                    <a:pt x="77" y="69"/>
                    <a:pt x="57" y="84"/>
                    <a:pt x="36" y="80"/>
                  </a:cubicBezTo>
                  <a:close/>
                  <a:moveTo>
                    <a:pt x="48" y="5"/>
                  </a:moveTo>
                  <a:cubicBezTo>
                    <a:pt x="27" y="2"/>
                    <a:pt x="8" y="16"/>
                    <a:pt x="5" y="36"/>
                  </a:cubicBezTo>
                  <a:cubicBezTo>
                    <a:pt x="2" y="56"/>
                    <a:pt x="16" y="75"/>
                    <a:pt x="36" y="79"/>
                  </a:cubicBezTo>
                  <a:cubicBezTo>
                    <a:pt x="56" y="82"/>
                    <a:pt x="75" y="68"/>
                    <a:pt x="79" y="48"/>
                  </a:cubicBezTo>
                  <a:cubicBezTo>
                    <a:pt x="82" y="27"/>
                    <a:pt x="68" y="8"/>
                    <a:pt x="48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343" name="Freeform 160">
              <a:extLst>
                <a:ext uri="{FF2B5EF4-FFF2-40B4-BE49-F238E27FC236}">
                  <a16:creationId xmlns:a16="http://schemas.microsoft.com/office/drawing/2014/main" id="{4D9A01A7-C6D1-43CA-B783-E41BE384997F}"/>
                </a:ext>
              </a:extLst>
            </p:cNvPr>
            <p:cNvSpPr>
              <a:spLocks/>
            </p:cNvSpPr>
            <p:nvPr/>
          </p:nvSpPr>
          <p:spPr bwMode="auto">
            <a:xfrm>
              <a:off x="8771" y="4660"/>
              <a:ext cx="64" cy="65"/>
            </a:xfrm>
            <a:custGeom>
              <a:avLst/>
              <a:gdLst>
                <a:gd name="T0" fmla="*/ 54 w 56"/>
                <a:gd name="T1" fmla="*/ 32 h 56"/>
                <a:gd name="T2" fmla="*/ 24 w 56"/>
                <a:gd name="T3" fmla="*/ 54 h 56"/>
                <a:gd name="T4" fmla="*/ 2 w 56"/>
                <a:gd name="T5" fmla="*/ 24 h 56"/>
                <a:gd name="T6" fmla="*/ 32 w 56"/>
                <a:gd name="T7" fmla="*/ 2 h 56"/>
                <a:gd name="T8" fmla="*/ 54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4" y="32"/>
                  </a:moveTo>
                  <a:cubicBezTo>
                    <a:pt x="52" y="47"/>
                    <a:pt x="38" y="56"/>
                    <a:pt x="24" y="54"/>
                  </a:cubicBezTo>
                  <a:cubicBezTo>
                    <a:pt x="10" y="52"/>
                    <a:pt x="0" y="38"/>
                    <a:pt x="2" y="24"/>
                  </a:cubicBezTo>
                  <a:cubicBezTo>
                    <a:pt x="5" y="10"/>
                    <a:pt x="18" y="0"/>
                    <a:pt x="32" y="2"/>
                  </a:cubicBezTo>
                  <a:cubicBezTo>
                    <a:pt x="47" y="5"/>
                    <a:pt x="56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344" name="Freeform 161">
              <a:extLst>
                <a:ext uri="{FF2B5EF4-FFF2-40B4-BE49-F238E27FC236}">
                  <a16:creationId xmlns:a16="http://schemas.microsoft.com/office/drawing/2014/main" id="{6CACF60D-E4F2-4C98-A25A-B7ABD7334C3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754" y="4644"/>
              <a:ext cx="97" cy="97"/>
            </a:xfrm>
            <a:custGeom>
              <a:avLst/>
              <a:gdLst>
                <a:gd name="T0" fmla="*/ 36 w 84"/>
                <a:gd name="T1" fmla="*/ 81 h 84"/>
                <a:gd name="T2" fmla="*/ 4 w 84"/>
                <a:gd name="T3" fmla="*/ 36 h 84"/>
                <a:gd name="T4" fmla="*/ 48 w 84"/>
                <a:gd name="T5" fmla="*/ 4 h 84"/>
                <a:gd name="T6" fmla="*/ 81 w 84"/>
                <a:gd name="T7" fmla="*/ 48 h 84"/>
                <a:gd name="T8" fmla="*/ 36 w 84"/>
                <a:gd name="T9" fmla="*/ 81 h 84"/>
                <a:gd name="T10" fmla="*/ 48 w 84"/>
                <a:gd name="T11" fmla="*/ 5 h 84"/>
                <a:gd name="T12" fmla="*/ 5 w 84"/>
                <a:gd name="T13" fmla="*/ 36 h 84"/>
                <a:gd name="T14" fmla="*/ 36 w 84"/>
                <a:gd name="T15" fmla="*/ 79 h 84"/>
                <a:gd name="T16" fmla="*/ 79 w 84"/>
                <a:gd name="T17" fmla="*/ 48 h 84"/>
                <a:gd name="T18" fmla="*/ 48 w 84"/>
                <a:gd name="T19" fmla="*/ 5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4" h="84">
                  <a:moveTo>
                    <a:pt x="36" y="81"/>
                  </a:moveTo>
                  <a:cubicBezTo>
                    <a:pt x="15" y="77"/>
                    <a:pt x="0" y="57"/>
                    <a:pt x="4" y="36"/>
                  </a:cubicBezTo>
                  <a:cubicBezTo>
                    <a:pt x="7" y="15"/>
                    <a:pt x="27" y="0"/>
                    <a:pt x="48" y="4"/>
                  </a:cubicBezTo>
                  <a:cubicBezTo>
                    <a:pt x="70" y="7"/>
                    <a:pt x="84" y="27"/>
                    <a:pt x="81" y="48"/>
                  </a:cubicBezTo>
                  <a:cubicBezTo>
                    <a:pt x="77" y="70"/>
                    <a:pt x="57" y="84"/>
                    <a:pt x="36" y="81"/>
                  </a:cubicBezTo>
                  <a:close/>
                  <a:moveTo>
                    <a:pt x="48" y="5"/>
                  </a:moveTo>
                  <a:cubicBezTo>
                    <a:pt x="28" y="2"/>
                    <a:pt x="9" y="16"/>
                    <a:pt x="5" y="36"/>
                  </a:cubicBezTo>
                  <a:cubicBezTo>
                    <a:pt x="2" y="57"/>
                    <a:pt x="16" y="76"/>
                    <a:pt x="36" y="79"/>
                  </a:cubicBezTo>
                  <a:cubicBezTo>
                    <a:pt x="57" y="82"/>
                    <a:pt x="76" y="68"/>
                    <a:pt x="79" y="48"/>
                  </a:cubicBezTo>
                  <a:cubicBezTo>
                    <a:pt x="82" y="28"/>
                    <a:pt x="68" y="9"/>
                    <a:pt x="48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345" name="Freeform 162">
              <a:extLst>
                <a:ext uri="{FF2B5EF4-FFF2-40B4-BE49-F238E27FC236}">
                  <a16:creationId xmlns:a16="http://schemas.microsoft.com/office/drawing/2014/main" id="{A5E7492F-7F43-4778-BA59-23AD5D8D9D11}"/>
                </a:ext>
              </a:extLst>
            </p:cNvPr>
            <p:cNvSpPr>
              <a:spLocks/>
            </p:cNvSpPr>
            <p:nvPr/>
          </p:nvSpPr>
          <p:spPr bwMode="auto">
            <a:xfrm>
              <a:off x="7095" y="4006"/>
              <a:ext cx="65" cy="65"/>
            </a:xfrm>
            <a:custGeom>
              <a:avLst/>
              <a:gdLst>
                <a:gd name="T0" fmla="*/ 54 w 56"/>
                <a:gd name="T1" fmla="*/ 32 h 56"/>
                <a:gd name="T2" fmla="*/ 24 w 56"/>
                <a:gd name="T3" fmla="*/ 54 h 56"/>
                <a:gd name="T4" fmla="*/ 2 w 56"/>
                <a:gd name="T5" fmla="*/ 24 h 56"/>
                <a:gd name="T6" fmla="*/ 32 w 56"/>
                <a:gd name="T7" fmla="*/ 2 h 56"/>
                <a:gd name="T8" fmla="*/ 54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4" y="32"/>
                  </a:moveTo>
                  <a:cubicBezTo>
                    <a:pt x="52" y="46"/>
                    <a:pt x="38" y="56"/>
                    <a:pt x="24" y="54"/>
                  </a:cubicBezTo>
                  <a:cubicBezTo>
                    <a:pt x="10" y="51"/>
                    <a:pt x="0" y="38"/>
                    <a:pt x="2" y="24"/>
                  </a:cubicBezTo>
                  <a:cubicBezTo>
                    <a:pt x="5" y="9"/>
                    <a:pt x="18" y="0"/>
                    <a:pt x="32" y="2"/>
                  </a:cubicBezTo>
                  <a:cubicBezTo>
                    <a:pt x="47" y="4"/>
                    <a:pt x="56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346" name="Freeform 163">
              <a:extLst>
                <a:ext uri="{FF2B5EF4-FFF2-40B4-BE49-F238E27FC236}">
                  <a16:creationId xmlns:a16="http://schemas.microsoft.com/office/drawing/2014/main" id="{FFCEC769-F167-4752-A594-931C32D6CC2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079" y="3990"/>
              <a:ext cx="97" cy="97"/>
            </a:xfrm>
            <a:custGeom>
              <a:avLst/>
              <a:gdLst>
                <a:gd name="T0" fmla="*/ 36 w 84"/>
                <a:gd name="T1" fmla="*/ 80 h 84"/>
                <a:gd name="T2" fmla="*/ 4 w 84"/>
                <a:gd name="T3" fmla="*/ 36 h 84"/>
                <a:gd name="T4" fmla="*/ 48 w 84"/>
                <a:gd name="T5" fmla="*/ 3 h 84"/>
                <a:gd name="T6" fmla="*/ 81 w 84"/>
                <a:gd name="T7" fmla="*/ 48 h 84"/>
                <a:gd name="T8" fmla="*/ 36 w 84"/>
                <a:gd name="T9" fmla="*/ 80 h 84"/>
                <a:gd name="T10" fmla="*/ 48 w 84"/>
                <a:gd name="T11" fmla="*/ 5 h 84"/>
                <a:gd name="T12" fmla="*/ 5 w 84"/>
                <a:gd name="T13" fmla="*/ 36 h 84"/>
                <a:gd name="T14" fmla="*/ 36 w 84"/>
                <a:gd name="T15" fmla="*/ 79 h 84"/>
                <a:gd name="T16" fmla="*/ 79 w 84"/>
                <a:gd name="T17" fmla="*/ 48 h 84"/>
                <a:gd name="T18" fmla="*/ 48 w 84"/>
                <a:gd name="T19" fmla="*/ 5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4" h="84">
                  <a:moveTo>
                    <a:pt x="36" y="80"/>
                  </a:moveTo>
                  <a:cubicBezTo>
                    <a:pt x="15" y="77"/>
                    <a:pt x="0" y="57"/>
                    <a:pt x="4" y="36"/>
                  </a:cubicBezTo>
                  <a:cubicBezTo>
                    <a:pt x="7" y="15"/>
                    <a:pt x="27" y="0"/>
                    <a:pt x="48" y="3"/>
                  </a:cubicBezTo>
                  <a:cubicBezTo>
                    <a:pt x="70" y="7"/>
                    <a:pt x="84" y="27"/>
                    <a:pt x="81" y="48"/>
                  </a:cubicBezTo>
                  <a:cubicBezTo>
                    <a:pt x="77" y="69"/>
                    <a:pt x="57" y="84"/>
                    <a:pt x="36" y="80"/>
                  </a:cubicBezTo>
                  <a:close/>
                  <a:moveTo>
                    <a:pt x="48" y="5"/>
                  </a:moveTo>
                  <a:cubicBezTo>
                    <a:pt x="28" y="2"/>
                    <a:pt x="9" y="16"/>
                    <a:pt x="5" y="36"/>
                  </a:cubicBezTo>
                  <a:cubicBezTo>
                    <a:pt x="2" y="56"/>
                    <a:pt x="16" y="76"/>
                    <a:pt x="36" y="79"/>
                  </a:cubicBezTo>
                  <a:cubicBezTo>
                    <a:pt x="57" y="82"/>
                    <a:pt x="76" y="68"/>
                    <a:pt x="79" y="48"/>
                  </a:cubicBezTo>
                  <a:cubicBezTo>
                    <a:pt x="82" y="27"/>
                    <a:pt x="68" y="8"/>
                    <a:pt x="48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347" name="Freeform 164">
              <a:extLst>
                <a:ext uri="{FF2B5EF4-FFF2-40B4-BE49-F238E27FC236}">
                  <a16:creationId xmlns:a16="http://schemas.microsoft.com/office/drawing/2014/main" id="{A336BB37-9839-4CF6-A1AC-8AA3BD8877DD}"/>
                </a:ext>
              </a:extLst>
            </p:cNvPr>
            <p:cNvSpPr>
              <a:spLocks/>
            </p:cNvSpPr>
            <p:nvPr/>
          </p:nvSpPr>
          <p:spPr bwMode="auto">
            <a:xfrm>
              <a:off x="8136" y="4499"/>
              <a:ext cx="86" cy="85"/>
            </a:xfrm>
            <a:custGeom>
              <a:avLst/>
              <a:gdLst>
                <a:gd name="T0" fmla="*/ 71 w 74"/>
                <a:gd name="T1" fmla="*/ 43 h 74"/>
                <a:gd name="T2" fmla="*/ 32 w 74"/>
                <a:gd name="T3" fmla="*/ 71 h 74"/>
                <a:gd name="T4" fmla="*/ 3 w 74"/>
                <a:gd name="T5" fmla="*/ 32 h 74"/>
                <a:gd name="T6" fmla="*/ 43 w 74"/>
                <a:gd name="T7" fmla="*/ 3 h 74"/>
                <a:gd name="T8" fmla="*/ 71 w 74"/>
                <a:gd name="T9" fmla="*/ 43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4" h="74">
                  <a:moveTo>
                    <a:pt x="71" y="43"/>
                  </a:moveTo>
                  <a:cubicBezTo>
                    <a:pt x="68" y="61"/>
                    <a:pt x="51" y="74"/>
                    <a:pt x="32" y="71"/>
                  </a:cubicBezTo>
                  <a:cubicBezTo>
                    <a:pt x="13" y="68"/>
                    <a:pt x="0" y="51"/>
                    <a:pt x="3" y="32"/>
                  </a:cubicBezTo>
                  <a:cubicBezTo>
                    <a:pt x="6" y="13"/>
                    <a:pt x="24" y="0"/>
                    <a:pt x="43" y="3"/>
                  </a:cubicBezTo>
                  <a:cubicBezTo>
                    <a:pt x="61" y="6"/>
                    <a:pt x="74" y="24"/>
                    <a:pt x="71" y="4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348" name="Freeform 165">
              <a:extLst>
                <a:ext uri="{FF2B5EF4-FFF2-40B4-BE49-F238E27FC236}">
                  <a16:creationId xmlns:a16="http://schemas.microsoft.com/office/drawing/2014/main" id="{BB72EBDF-0CA0-4381-B535-8DEA472BBFF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116" y="4478"/>
              <a:ext cx="128" cy="128"/>
            </a:xfrm>
            <a:custGeom>
              <a:avLst/>
              <a:gdLst>
                <a:gd name="T0" fmla="*/ 47 w 111"/>
                <a:gd name="T1" fmla="*/ 106 h 111"/>
                <a:gd name="T2" fmla="*/ 4 w 111"/>
                <a:gd name="T3" fmla="*/ 47 h 111"/>
                <a:gd name="T4" fmla="*/ 63 w 111"/>
                <a:gd name="T5" fmla="*/ 4 h 111"/>
                <a:gd name="T6" fmla="*/ 106 w 111"/>
                <a:gd name="T7" fmla="*/ 63 h 111"/>
                <a:gd name="T8" fmla="*/ 47 w 111"/>
                <a:gd name="T9" fmla="*/ 106 h 111"/>
                <a:gd name="T10" fmla="*/ 63 w 111"/>
                <a:gd name="T11" fmla="*/ 6 h 111"/>
                <a:gd name="T12" fmla="*/ 6 w 111"/>
                <a:gd name="T13" fmla="*/ 47 h 111"/>
                <a:gd name="T14" fmla="*/ 47 w 111"/>
                <a:gd name="T15" fmla="*/ 104 h 111"/>
                <a:gd name="T16" fmla="*/ 104 w 111"/>
                <a:gd name="T17" fmla="*/ 63 h 111"/>
                <a:gd name="T18" fmla="*/ 63 w 111"/>
                <a:gd name="T19" fmla="*/ 6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1" h="111">
                  <a:moveTo>
                    <a:pt x="47" y="106"/>
                  </a:moveTo>
                  <a:cubicBezTo>
                    <a:pt x="19" y="102"/>
                    <a:pt x="0" y="75"/>
                    <a:pt x="4" y="47"/>
                  </a:cubicBezTo>
                  <a:cubicBezTo>
                    <a:pt x="9" y="19"/>
                    <a:pt x="35" y="0"/>
                    <a:pt x="63" y="4"/>
                  </a:cubicBezTo>
                  <a:cubicBezTo>
                    <a:pt x="91" y="9"/>
                    <a:pt x="111" y="35"/>
                    <a:pt x="106" y="63"/>
                  </a:cubicBezTo>
                  <a:cubicBezTo>
                    <a:pt x="102" y="91"/>
                    <a:pt x="75" y="111"/>
                    <a:pt x="47" y="106"/>
                  </a:cubicBezTo>
                  <a:close/>
                  <a:moveTo>
                    <a:pt x="63" y="6"/>
                  </a:moveTo>
                  <a:cubicBezTo>
                    <a:pt x="36" y="2"/>
                    <a:pt x="11" y="20"/>
                    <a:pt x="6" y="47"/>
                  </a:cubicBezTo>
                  <a:cubicBezTo>
                    <a:pt x="2" y="74"/>
                    <a:pt x="20" y="100"/>
                    <a:pt x="47" y="104"/>
                  </a:cubicBezTo>
                  <a:cubicBezTo>
                    <a:pt x="74" y="108"/>
                    <a:pt x="100" y="90"/>
                    <a:pt x="104" y="63"/>
                  </a:cubicBezTo>
                  <a:cubicBezTo>
                    <a:pt x="108" y="36"/>
                    <a:pt x="90" y="11"/>
                    <a:pt x="63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349" name="Freeform 166">
              <a:extLst>
                <a:ext uri="{FF2B5EF4-FFF2-40B4-BE49-F238E27FC236}">
                  <a16:creationId xmlns:a16="http://schemas.microsoft.com/office/drawing/2014/main" id="{AAF10C82-0E4C-4FD2-9322-6DA8BCE1E00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088" y="4451"/>
              <a:ext cx="182" cy="182"/>
            </a:xfrm>
            <a:custGeom>
              <a:avLst/>
              <a:gdLst>
                <a:gd name="T0" fmla="*/ 68 w 158"/>
                <a:gd name="T1" fmla="*/ 152 h 158"/>
                <a:gd name="T2" fmla="*/ 6 w 158"/>
                <a:gd name="T3" fmla="*/ 68 h 158"/>
                <a:gd name="T4" fmla="*/ 91 w 158"/>
                <a:gd name="T5" fmla="*/ 6 h 158"/>
                <a:gd name="T6" fmla="*/ 152 w 158"/>
                <a:gd name="T7" fmla="*/ 91 h 158"/>
                <a:gd name="T8" fmla="*/ 68 w 158"/>
                <a:gd name="T9" fmla="*/ 152 h 158"/>
                <a:gd name="T10" fmla="*/ 90 w 158"/>
                <a:gd name="T11" fmla="*/ 8 h 158"/>
                <a:gd name="T12" fmla="*/ 8 w 158"/>
                <a:gd name="T13" fmla="*/ 68 h 158"/>
                <a:gd name="T14" fmla="*/ 68 w 158"/>
                <a:gd name="T15" fmla="*/ 150 h 158"/>
                <a:gd name="T16" fmla="*/ 150 w 158"/>
                <a:gd name="T17" fmla="*/ 90 h 158"/>
                <a:gd name="T18" fmla="*/ 90 w 158"/>
                <a:gd name="T19" fmla="*/ 8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8" h="158">
                  <a:moveTo>
                    <a:pt x="68" y="152"/>
                  </a:moveTo>
                  <a:cubicBezTo>
                    <a:pt x="27" y="146"/>
                    <a:pt x="0" y="108"/>
                    <a:pt x="6" y="68"/>
                  </a:cubicBezTo>
                  <a:cubicBezTo>
                    <a:pt x="13" y="27"/>
                    <a:pt x="51" y="0"/>
                    <a:pt x="91" y="6"/>
                  </a:cubicBezTo>
                  <a:cubicBezTo>
                    <a:pt x="131" y="13"/>
                    <a:pt x="158" y="51"/>
                    <a:pt x="152" y="91"/>
                  </a:cubicBezTo>
                  <a:cubicBezTo>
                    <a:pt x="146" y="131"/>
                    <a:pt x="108" y="158"/>
                    <a:pt x="68" y="152"/>
                  </a:cubicBezTo>
                  <a:close/>
                  <a:moveTo>
                    <a:pt x="90" y="8"/>
                  </a:moveTo>
                  <a:cubicBezTo>
                    <a:pt x="51" y="2"/>
                    <a:pt x="15" y="29"/>
                    <a:pt x="8" y="68"/>
                  </a:cubicBezTo>
                  <a:cubicBezTo>
                    <a:pt x="2" y="107"/>
                    <a:pt x="29" y="144"/>
                    <a:pt x="68" y="150"/>
                  </a:cubicBezTo>
                  <a:cubicBezTo>
                    <a:pt x="107" y="156"/>
                    <a:pt x="144" y="129"/>
                    <a:pt x="150" y="90"/>
                  </a:cubicBezTo>
                  <a:cubicBezTo>
                    <a:pt x="156" y="51"/>
                    <a:pt x="129" y="15"/>
                    <a:pt x="90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350" name="Freeform 167">
              <a:extLst>
                <a:ext uri="{FF2B5EF4-FFF2-40B4-BE49-F238E27FC236}">
                  <a16:creationId xmlns:a16="http://schemas.microsoft.com/office/drawing/2014/main" id="{461118BD-BD99-45EC-8D36-A7D60EBA5A55}"/>
                </a:ext>
              </a:extLst>
            </p:cNvPr>
            <p:cNvSpPr>
              <a:spLocks/>
            </p:cNvSpPr>
            <p:nvPr/>
          </p:nvSpPr>
          <p:spPr bwMode="auto">
            <a:xfrm>
              <a:off x="7510" y="5113"/>
              <a:ext cx="65" cy="65"/>
            </a:xfrm>
            <a:custGeom>
              <a:avLst/>
              <a:gdLst>
                <a:gd name="T0" fmla="*/ 54 w 56"/>
                <a:gd name="T1" fmla="*/ 32 h 56"/>
                <a:gd name="T2" fmla="*/ 24 w 56"/>
                <a:gd name="T3" fmla="*/ 54 h 56"/>
                <a:gd name="T4" fmla="*/ 2 w 56"/>
                <a:gd name="T5" fmla="*/ 24 h 56"/>
                <a:gd name="T6" fmla="*/ 32 w 56"/>
                <a:gd name="T7" fmla="*/ 2 h 56"/>
                <a:gd name="T8" fmla="*/ 54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4" y="32"/>
                  </a:moveTo>
                  <a:cubicBezTo>
                    <a:pt x="52" y="47"/>
                    <a:pt x="38" y="56"/>
                    <a:pt x="24" y="54"/>
                  </a:cubicBezTo>
                  <a:cubicBezTo>
                    <a:pt x="10" y="52"/>
                    <a:pt x="0" y="38"/>
                    <a:pt x="2" y="24"/>
                  </a:cubicBezTo>
                  <a:cubicBezTo>
                    <a:pt x="5" y="10"/>
                    <a:pt x="18" y="0"/>
                    <a:pt x="32" y="2"/>
                  </a:cubicBezTo>
                  <a:cubicBezTo>
                    <a:pt x="47" y="5"/>
                    <a:pt x="56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351" name="Freeform 168">
              <a:extLst>
                <a:ext uri="{FF2B5EF4-FFF2-40B4-BE49-F238E27FC236}">
                  <a16:creationId xmlns:a16="http://schemas.microsoft.com/office/drawing/2014/main" id="{0509FABF-52B8-4659-9F8D-3558052B4CF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494" y="5097"/>
              <a:ext cx="97" cy="97"/>
            </a:xfrm>
            <a:custGeom>
              <a:avLst/>
              <a:gdLst>
                <a:gd name="T0" fmla="*/ 36 w 84"/>
                <a:gd name="T1" fmla="*/ 81 h 84"/>
                <a:gd name="T2" fmla="*/ 4 w 84"/>
                <a:gd name="T3" fmla="*/ 36 h 84"/>
                <a:gd name="T4" fmla="*/ 48 w 84"/>
                <a:gd name="T5" fmla="*/ 4 h 84"/>
                <a:gd name="T6" fmla="*/ 81 w 84"/>
                <a:gd name="T7" fmla="*/ 48 h 84"/>
                <a:gd name="T8" fmla="*/ 36 w 84"/>
                <a:gd name="T9" fmla="*/ 81 h 84"/>
                <a:gd name="T10" fmla="*/ 48 w 84"/>
                <a:gd name="T11" fmla="*/ 5 h 84"/>
                <a:gd name="T12" fmla="*/ 5 w 84"/>
                <a:gd name="T13" fmla="*/ 36 h 84"/>
                <a:gd name="T14" fmla="*/ 36 w 84"/>
                <a:gd name="T15" fmla="*/ 79 h 84"/>
                <a:gd name="T16" fmla="*/ 79 w 84"/>
                <a:gd name="T17" fmla="*/ 48 h 84"/>
                <a:gd name="T18" fmla="*/ 48 w 84"/>
                <a:gd name="T19" fmla="*/ 5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4" h="84">
                  <a:moveTo>
                    <a:pt x="36" y="81"/>
                  </a:moveTo>
                  <a:cubicBezTo>
                    <a:pt x="15" y="77"/>
                    <a:pt x="0" y="57"/>
                    <a:pt x="4" y="36"/>
                  </a:cubicBezTo>
                  <a:cubicBezTo>
                    <a:pt x="7" y="15"/>
                    <a:pt x="27" y="0"/>
                    <a:pt x="48" y="4"/>
                  </a:cubicBezTo>
                  <a:cubicBezTo>
                    <a:pt x="70" y="7"/>
                    <a:pt x="84" y="27"/>
                    <a:pt x="81" y="48"/>
                  </a:cubicBezTo>
                  <a:cubicBezTo>
                    <a:pt x="77" y="70"/>
                    <a:pt x="57" y="84"/>
                    <a:pt x="36" y="81"/>
                  </a:cubicBezTo>
                  <a:close/>
                  <a:moveTo>
                    <a:pt x="48" y="5"/>
                  </a:moveTo>
                  <a:cubicBezTo>
                    <a:pt x="28" y="2"/>
                    <a:pt x="9" y="16"/>
                    <a:pt x="5" y="36"/>
                  </a:cubicBezTo>
                  <a:cubicBezTo>
                    <a:pt x="2" y="57"/>
                    <a:pt x="16" y="76"/>
                    <a:pt x="36" y="79"/>
                  </a:cubicBezTo>
                  <a:cubicBezTo>
                    <a:pt x="57" y="82"/>
                    <a:pt x="76" y="68"/>
                    <a:pt x="79" y="48"/>
                  </a:cubicBezTo>
                  <a:cubicBezTo>
                    <a:pt x="82" y="28"/>
                    <a:pt x="68" y="9"/>
                    <a:pt x="48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352" name="Freeform 169">
              <a:extLst>
                <a:ext uri="{FF2B5EF4-FFF2-40B4-BE49-F238E27FC236}">
                  <a16:creationId xmlns:a16="http://schemas.microsoft.com/office/drawing/2014/main" id="{3F26044E-634B-474E-B99A-28F2D7E9A20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473" y="5076"/>
              <a:ext cx="139" cy="139"/>
            </a:xfrm>
            <a:custGeom>
              <a:avLst/>
              <a:gdLst>
                <a:gd name="T0" fmla="*/ 52 w 120"/>
                <a:gd name="T1" fmla="*/ 115 h 120"/>
                <a:gd name="T2" fmla="*/ 5 w 120"/>
                <a:gd name="T3" fmla="*/ 52 h 120"/>
                <a:gd name="T4" fmla="*/ 69 w 120"/>
                <a:gd name="T5" fmla="*/ 5 h 120"/>
                <a:gd name="T6" fmla="*/ 115 w 120"/>
                <a:gd name="T7" fmla="*/ 69 h 120"/>
                <a:gd name="T8" fmla="*/ 52 w 120"/>
                <a:gd name="T9" fmla="*/ 115 h 120"/>
                <a:gd name="T10" fmla="*/ 69 w 120"/>
                <a:gd name="T11" fmla="*/ 7 h 120"/>
                <a:gd name="T12" fmla="*/ 7 w 120"/>
                <a:gd name="T13" fmla="*/ 52 h 120"/>
                <a:gd name="T14" fmla="*/ 52 w 120"/>
                <a:gd name="T15" fmla="*/ 114 h 120"/>
                <a:gd name="T16" fmla="*/ 114 w 120"/>
                <a:gd name="T17" fmla="*/ 69 h 120"/>
                <a:gd name="T18" fmla="*/ 69 w 120"/>
                <a:gd name="T19" fmla="*/ 7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0" h="120">
                  <a:moveTo>
                    <a:pt x="52" y="115"/>
                  </a:moveTo>
                  <a:cubicBezTo>
                    <a:pt x="21" y="110"/>
                    <a:pt x="0" y="82"/>
                    <a:pt x="5" y="52"/>
                  </a:cubicBezTo>
                  <a:cubicBezTo>
                    <a:pt x="10" y="21"/>
                    <a:pt x="39" y="0"/>
                    <a:pt x="69" y="5"/>
                  </a:cubicBezTo>
                  <a:cubicBezTo>
                    <a:pt x="99" y="10"/>
                    <a:pt x="120" y="39"/>
                    <a:pt x="115" y="69"/>
                  </a:cubicBezTo>
                  <a:cubicBezTo>
                    <a:pt x="110" y="99"/>
                    <a:pt x="82" y="120"/>
                    <a:pt x="52" y="115"/>
                  </a:cubicBezTo>
                  <a:close/>
                  <a:moveTo>
                    <a:pt x="69" y="7"/>
                  </a:moveTo>
                  <a:cubicBezTo>
                    <a:pt x="39" y="2"/>
                    <a:pt x="12" y="22"/>
                    <a:pt x="7" y="52"/>
                  </a:cubicBezTo>
                  <a:cubicBezTo>
                    <a:pt x="2" y="81"/>
                    <a:pt x="22" y="109"/>
                    <a:pt x="52" y="114"/>
                  </a:cubicBezTo>
                  <a:cubicBezTo>
                    <a:pt x="81" y="118"/>
                    <a:pt x="109" y="98"/>
                    <a:pt x="114" y="69"/>
                  </a:cubicBezTo>
                  <a:cubicBezTo>
                    <a:pt x="118" y="39"/>
                    <a:pt x="98" y="12"/>
                    <a:pt x="69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353" name="Freeform 170">
              <a:extLst>
                <a:ext uri="{FF2B5EF4-FFF2-40B4-BE49-F238E27FC236}">
                  <a16:creationId xmlns:a16="http://schemas.microsoft.com/office/drawing/2014/main" id="{FB0D4B41-510E-4075-8643-C8291889E6F4}"/>
                </a:ext>
              </a:extLst>
            </p:cNvPr>
            <p:cNvSpPr>
              <a:spLocks/>
            </p:cNvSpPr>
            <p:nvPr/>
          </p:nvSpPr>
          <p:spPr bwMode="auto">
            <a:xfrm>
              <a:off x="7427" y="3302"/>
              <a:ext cx="89" cy="88"/>
            </a:xfrm>
            <a:custGeom>
              <a:avLst/>
              <a:gdLst>
                <a:gd name="T0" fmla="*/ 74 w 77"/>
                <a:gd name="T1" fmla="*/ 44 h 76"/>
                <a:gd name="T2" fmla="*/ 33 w 77"/>
                <a:gd name="T3" fmla="*/ 73 h 76"/>
                <a:gd name="T4" fmla="*/ 3 w 77"/>
                <a:gd name="T5" fmla="*/ 33 h 76"/>
                <a:gd name="T6" fmla="*/ 44 w 77"/>
                <a:gd name="T7" fmla="*/ 3 h 76"/>
                <a:gd name="T8" fmla="*/ 74 w 77"/>
                <a:gd name="T9" fmla="*/ 44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7" h="76">
                  <a:moveTo>
                    <a:pt x="74" y="44"/>
                  </a:moveTo>
                  <a:cubicBezTo>
                    <a:pt x="71" y="63"/>
                    <a:pt x="52" y="76"/>
                    <a:pt x="33" y="73"/>
                  </a:cubicBezTo>
                  <a:cubicBezTo>
                    <a:pt x="14" y="70"/>
                    <a:pt x="0" y="52"/>
                    <a:pt x="3" y="33"/>
                  </a:cubicBezTo>
                  <a:cubicBezTo>
                    <a:pt x="7" y="13"/>
                    <a:pt x="25" y="0"/>
                    <a:pt x="44" y="3"/>
                  </a:cubicBezTo>
                  <a:cubicBezTo>
                    <a:pt x="64" y="6"/>
                    <a:pt x="77" y="24"/>
                    <a:pt x="74" y="4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354" name="Freeform 171">
              <a:extLst>
                <a:ext uri="{FF2B5EF4-FFF2-40B4-BE49-F238E27FC236}">
                  <a16:creationId xmlns:a16="http://schemas.microsoft.com/office/drawing/2014/main" id="{8CC3F4A6-BD77-4F55-8E62-307C2F62058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406" y="3280"/>
              <a:ext cx="132" cy="132"/>
            </a:xfrm>
            <a:custGeom>
              <a:avLst/>
              <a:gdLst>
                <a:gd name="T0" fmla="*/ 48 w 114"/>
                <a:gd name="T1" fmla="*/ 110 h 114"/>
                <a:gd name="T2" fmla="*/ 4 w 114"/>
                <a:gd name="T3" fmla="*/ 49 h 114"/>
                <a:gd name="T4" fmla="*/ 65 w 114"/>
                <a:gd name="T5" fmla="*/ 5 h 114"/>
                <a:gd name="T6" fmla="*/ 109 w 114"/>
                <a:gd name="T7" fmla="*/ 66 h 114"/>
                <a:gd name="T8" fmla="*/ 48 w 114"/>
                <a:gd name="T9" fmla="*/ 110 h 114"/>
                <a:gd name="T10" fmla="*/ 65 w 114"/>
                <a:gd name="T11" fmla="*/ 7 h 114"/>
                <a:gd name="T12" fmla="*/ 6 w 114"/>
                <a:gd name="T13" fmla="*/ 49 h 114"/>
                <a:gd name="T14" fmla="*/ 49 w 114"/>
                <a:gd name="T15" fmla="*/ 107 h 114"/>
                <a:gd name="T16" fmla="*/ 107 w 114"/>
                <a:gd name="T17" fmla="*/ 65 h 114"/>
                <a:gd name="T18" fmla="*/ 65 w 114"/>
                <a:gd name="T19" fmla="*/ 7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4" h="114">
                  <a:moveTo>
                    <a:pt x="48" y="110"/>
                  </a:moveTo>
                  <a:cubicBezTo>
                    <a:pt x="19" y="105"/>
                    <a:pt x="0" y="78"/>
                    <a:pt x="4" y="49"/>
                  </a:cubicBezTo>
                  <a:cubicBezTo>
                    <a:pt x="9" y="20"/>
                    <a:pt x="36" y="0"/>
                    <a:pt x="65" y="5"/>
                  </a:cubicBezTo>
                  <a:cubicBezTo>
                    <a:pt x="94" y="9"/>
                    <a:pt x="114" y="37"/>
                    <a:pt x="109" y="66"/>
                  </a:cubicBezTo>
                  <a:cubicBezTo>
                    <a:pt x="104" y="94"/>
                    <a:pt x="77" y="114"/>
                    <a:pt x="48" y="110"/>
                  </a:cubicBezTo>
                  <a:close/>
                  <a:moveTo>
                    <a:pt x="65" y="7"/>
                  </a:moveTo>
                  <a:cubicBezTo>
                    <a:pt x="37" y="3"/>
                    <a:pt x="11" y="22"/>
                    <a:pt x="6" y="49"/>
                  </a:cubicBezTo>
                  <a:cubicBezTo>
                    <a:pt x="2" y="77"/>
                    <a:pt x="21" y="103"/>
                    <a:pt x="49" y="107"/>
                  </a:cubicBezTo>
                  <a:cubicBezTo>
                    <a:pt x="76" y="112"/>
                    <a:pt x="102" y="93"/>
                    <a:pt x="107" y="65"/>
                  </a:cubicBezTo>
                  <a:cubicBezTo>
                    <a:pt x="111" y="37"/>
                    <a:pt x="92" y="11"/>
                    <a:pt x="65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355" name="Freeform 172">
              <a:extLst>
                <a:ext uri="{FF2B5EF4-FFF2-40B4-BE49-F238E27FC236}">
                  <a16:creationId xmlns:a16="http://schemas.microsoft.com/office/drawing/2014/main" id="{EC1923E6-460E-4268-9485-ACD7C64753F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378" y="3253"/>
              <a:ext cx="188" cy="187"/>
            </a:xfrm>
            <a:custGeom>
              <a:avLst/>
              <a:gdLst>
                <a:gd name="T0" fmla="*/ 70 w 163"/>
                <a:gd name="T1" fmla="*/ 156 h 163"/>
                <a:gd name="T2" fmla="*/ 7 w 163"/>
                <a:gd name="T3" fmla="*/ 69 h 163"/>
                <a:gd name="T4" fmla="*/ 94 w 163"/>
                <a:gd name="T5" fmla="*/ 6 h 163"/>
                <a:gd name="T6" fmla="*/ 157 w 163"/>
                <a:gd name="T7" fmla="*/ 93 h 163"/>
                <a:gd name="T8" fmla="*/ 70 w 163"/>
                <a:gd name="T9" fmla="*/ 156 h 163"/>
                <a:gd name="T10" fmla="*/ 93 w 163"/>
                <a:gd name="T11" fmla="*/ 8 h 163"/>
                <a:gd name="T12" fmla="*/ 9 w 163"/>
                <a:gd name="T13" fmla="*/ 70 h 163"/>
                <a:gd name="T14" fmla="*/ 70 w 163"/>
                <a:gd name="T15" fmla="*/ 154 h 163"/>
                <a:gd name="T16" fmla="*/ 154 w 163"/>
                <a:gd name="T17" fmla="*/ 93 h 163"/>
                <a:gd name="T18" fmla="*/ 93 w 163"/>
                <a:gd name="T19" fmla="*/ 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3" h="163">
                  <a:moveTo>
                    <a:pt x="70" y="156"/>
                  </a:moveTo>
                  <a:cubicBezTo>
                    <a:pt x="28" y="150"/>
                    <a:pt x="0" y="111"/>
                    <a:pt x="7" y="69"/>
                  </a:cubicBezTo>
                  <a:cubicBezTo>
                    <a:pt x="13" y="28"/>
                    <a:pt x="52" y="0"/>
                    <a:pt x="94" y="6"/>
                  </a:cubicBezTo>
                  <a:cubicBezTo>
                    <a:pt x="135" y="13"/>
                    <a:pt x="163" y="52"/>
                    <a:pt x="157" y="93"/>
                  </a:cubicBezTo>
                  <a:cubicBezTo>
                    <a:pt x="150" y="134"/>
                    <a:pt x="111" y="163"/>
                    <a:pt x="70" y="156"/>
                  </a:cubicBezTo>
                  <a:close/>
                  <a:moveTo>
                    <a:pt x="93" y="8"/>
                  </a:moveTo>
                  <a:cubicBezTo>
                    <a:pt x="53" y="2"/>
                    <a:pt x="15" y="30"/>
                    <a:pt x="9" y="70"/>
                  </a:cubicBezTo>
                  <a:cubicBezTo>
                    <a:pt x="3" y="110"/>
                    <a:pt x="30" y="147"/>
                    <a:pt x="70" y="154"/>
                  </a:cubicBezTo>
                  <a:cubicBezTo>
                    <a:pt x="110" y="160"/>
                    <a:pt x="148" y="133"/>
                    <a:pt x="154" y="93"/>
                  </a:cubicBezTo>
                  <a:cubicBezTo>
                    <a:pt x="161" y="53"/>
                    <a:pt x="133" y="15"/>
                    <a:pt x="9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356" name="Freeform 173">
              <a:extLst>
                <a:ext uri="{FF2B5EF4-FFF2-40B4-BE49-F238E27FC236}">
                  <a16:creationId xmlns:a16="http://schemas.microsoft.com/office/drawing/2014/main" id="{18DD91A6-4988-479F-A5FC-FDA027BFBF0C}"/>
                </a:ext>
              </a:extLst>
            </p:cNvPr>
            <p:cNvSpPr>
              <a:spLocks/>
            </p:cNvSpPr>
            <p:nvPr/>
          </p:nvSpPr>
          <p:spPr bwMode="auto">
            <a:xfrm>
              <a:off x="7683" y="4763"/>
              <a:ext cx="65" cy="64"/>
            </a:xfrm>
            <a:custGeom>
              <a:avLst/>
              <a:gdLst>
                <a:gd name="T0" fmla="*/ 54 w 56"/>
                <a:gd name="T1" fmla="*/ 32 h 56"/>
                <a:gd name="T2" fmla="*/ 24 w 56"/>
                <a:gd name="T3" fmla="*/ 54 h 56"/>
                <a:gd name="T4" fmla="*/ 2 w 56"/>
                <a:gd name="T5" fmla="*/ 24 h 56"/>
                <a:gd name="T6" fmla="*/ 32 w 56"/>
                <a:gd name="T7" fmla="*/ 2 h 56"/>
                <a:gd name="T8" fmla="*/ 54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4" y="32"/>
                  </a:moveTo>
                  <a:cubicBezTo>
                    <a:pt x="51" y="46"/>
                    <a:pt x="38" y="56"/>
                    <a:pt x="24" y="54"/>
                  </a:cubicBezTo>
                  <a:cubicBezTo>
                    <a:pt x="9" y="51"/>
                    <a:pt x="0" y="38"/>
                    <a:pt x="2" y="24"/>
                  </a:cubicBezTo>
                  <a:cubicBezTo>
                    <a:pt x="4" y="9"/>
                    <a:pt x="18" y="0"/>
                    <a:pt x="32" y="2"/>
                  </a:cubicBezTo>
                  <a:cubicBezTo>
                    <a:pt x="46" y="4"/>
                    <a:pt x="56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357" name="Freeform 174">
              <a:extLst>
                <a:ext uri="{FF2B5EF4-FFF2-40B4-BE49-F238E27FC236}">
                  <a16:creationId xmlns:a16="http://schemas.microsoft.com/office/drawing/2014/main" id="{8366F567-4347-452E-8572-5EF49BBE862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667" y="4747"/>
              <a:ext cx="97" cy="97"/>
            </a:xfrm>
            <a:custGeom>
              <a:avLst/>
              <a:gdLst>
                <a:gd name="T0" fmla="*/ 36 w 84"/>
                <a:gd name="T1" fmla="*/ 80 h 84"/>
                <a:gd name="T2" fmla="*/ 3 w 84"/>
                <a:gd name="T3" fmla="*/ 36 h 84"/>
                <a:gd name="T4" fmla="*/ 48 w 84"/>
                <a:gd name="T5" fmla="*/ 3 h 84"/>
                <a:gd name="T6" fmla="*/ 80 w 84"/>
                <a:gd name="T7" fmla="*/ 48 h 84"/>
                <a:gd name="T8" fmla="*/ 36 w 84"/>
                <a:gd name="T9" fmla="*/ 80 h 84"/>
                <a:gd name="T10" fmla="*/ 48 w 84"/>
                <a:gd name="T11" fmla="*/ 5 h 84"/>
                <a:gd name="T12" fmla="*/ 5 w 84"/>
                <a:gd name="T13" fmla="*/ 36 h 84"/>
                <a:gd name="T14" fmla="*/ 36 w 84"/>
                <a:gd name="T15" fmla="*/ 79 h 84"/>
                <a:gd name="T16" fmla="*/ 79 w 84"/>
                <a:gd name="T17" fmla="*/ 48 h 84"/>
                <a:gd name="T18" fmla="*/ 48 w 84"/>
                <a:gd name="T19" fmla="*/ 5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4" h="84">
                  <a:moveTo>
                    <a:pt x="36" y="80"/>
                  </a:moveTo>
                  <a:cubicBezTo>
                    <a:pt x="14" y="77"/>
                    <a:pt x="0" y="57"/>
                    <a:pt x="3" y="36"/>
                  </a:cubicBezTo>
                  <a:cubicBezTo>
                    <a:pt x="7" y="14"/>
                    <a:pt x="27" y="0"/>
                    <a:pt x="48" y="3"/>
                  </a:cubicBezTo>
                  <a:cubicBezTo>
                    <a:pt x="69" y="7"/>
                    <a:pt x="84" y="27"/>
                    <a:pt x="80" y="48"/>
                  </a:cubicBezTo>
                  <a:cubicBezTo>
                    <a:pt x="77" y="69"/>
                    <a:pt x="57" y="84"/>
                    <a:pt x="36" y="80"/>
                  </a:cubicBezTo>
                  <a:close/>
                  <a:moveTo>
                    <a:pt x="48" y="5"/>
                  </a:moveTo>
                  <a:cubicBezTo>
                    <a:pt x="27" y="2"/>
                    <a:pt x="8" y="16"/>
                    <a:pt x="5" y="36"/>
                  </a:cubicBezTo>
                  <a:cubicBezTo>
                    <a:pt x="2" y="56"/>
                    <a:pt x="16" y="75"/>
                    <a:pt x="36" y="79"/>
                  </a:cubicBezTo>
                  <a:cubicBezTo>
                    <a:pt x="56" y="82"/>
                    <a:pt x="75" y="68"/>
                    <a:pt x="79" y="48"/>
                  </a:cubicBezTo>
                  <a:cubicBezTo>
                    <a:pt x="82" y="27"/>
                    <a:pt x="68" y="8"/>
                    <a:pt x="48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358" name="Freeform 175">
              <a:extLst>
                <a:ext uri="{FF2B5EF4-FFF2-40B4-BE49-F238E27FC236}">
                  <a16:creationId xmlns:a16="http://schemas.microsoft.com/office/drawing/2014/main" id="{323ED62C-D6F6-470B-A0CE-F965E85023A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646" y="4726"/>
              <a:ext cx="139" cy="138"/>
            </a:xfrm>
            <a:custGeom>
              <a:avLst/>
              <a:gdLst>
                <a:gd name="T0" fmla="*/ 51 w 120"/>
                <a:gd name="T1" fmla="*/ 115 h 120"/>
                <a:gd name="T2" fmla="*/ 5 w 120"/>
                <a:gd name="T3" fmla="*/ 51 h 120"/>
                <a:gd name="T4" fmla="*/ 69 w 120"/>
                <a:gd name="T5" fmla="*/ 5 h 120"/>
                <a:gd name="T6" fmla="*/ 115 w 120"/>
                <a:gd name="T7" fmla="*/ 68 h 120"/>
                <a:gd name="T8" fmla="*/ 51 w 120"/>
                <a:gd name="T9" fmla="*/ 115 h 120"/>
                <a:gd name="T10" fmla="*/ 68 w 120"/>
                <a:gd name="T11" fmla="*/ 6 h 120"/>
                <a:gd name="T12" fmla="*/ 6 w 120"/>
                <a:gd name="T13" fmla="*/ 51 h 120"/>
                <a:gd name="T14" fmla="*/ 51 w 120"/>
                <a:gd name="T15" fmla="*/ 113 h 120"/>
                <a:gd name="T16" fmla="*/ 113 w 120"/>
                <a:gd name="T17" fmla="*/ 68 h 120"/>
                <a:gd name="T18" fmla="*/ 68 w 120"/>
                <a:gd name="T19" fmla="*/ 6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0" h="120">
                  <a:moveTo>
                    <a:pt x="51" y="115"/>
                  </a:moveTo>
                  <a:cubicBezTo>
                    <a:pt x="21" y="110"/>
                    <a:pt x="0" y="81"/>
                    <a:pt x="5" y="51"/>
                  </a:cubicBezTo>
                  <a:cubicBezTo>
                    <a:pt x="10" y="21"/>
                    <a:pt x="38" y="0"/>
                    <a:pt x="69" y="5"/>
                  </a:cubicBezTo>
                  <a:cubicBezTo>
                    <a:pt x="99" y="10"/>
                    <a:pt x="120" y="38"/>
                    <a:pt x="115" y="68"/>
                  </a:cubicBezTo>
                  <a:cubicBezTo>
                    <a:pt x="110" y="99"/>
                    <a:pt x="81" y="120"/>
                    <a:pt x="51" y="115"/>
                  </a:cubicBezTo>
                  <a:close/>
                  <a:moveTo>
                    <a:pt x="68" y="6"/>
                  </a:moveTo>
                  <a:cubicBezTo>
                    <a:pt x="39" y="2"/>
                    <a:pt x="11" y="22"/>
                    <a:pt x="6" y="51"/>
                  </a:cubicBezTo>
                  <a:cubicBezTo>
                    <a:pt x="2" y="81"/>
                    <a:pt x="22" y="108"/>
                    <a:pt x="51" y="113"/>
                  </a:cubicBezTo>
                  <a:cubicBezTo>
                    <a:pt x="81" y="118"/>
                    <a:pt x="108" y="98"/>
                    <a:pt x="113" y="68"/>
                  </a:cubicBezTo>
                  <a:cubicBezTo>
                    <a:pt x="118" y="39"/>
                    <a:pt x="98" y="11"/>
                    <a:pt x="68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359" name="Freeform 176">
              <a:extLst>
                <a:ext uri="{FF2B5EF4-FFF2-40B4-BE49-F238E27FC236}">
                  <a16:creationId xmlns:a16="http://schemas.microsoft.com/office/drawing/2014/main" id="{80FB32FD-9330-4E6B-B3CE-76042B0DB089}"/>
                </a:ext>
              </a:extLst>
            </p:cNvPr>
            <p:cNvSpPr>
              <a:spLocks/>
            </p:cNvSpPr>
            <p:nvPr/>
          </p:nvSpPr>
          <p:spPr bwMode="auto">
            <a:xfrm>
              <a:off x="9043" y="4990"/>
              <a:ext cx="84" cy="84"/>
            </a:xfrm>
            <a:custGeom>
              <a:avLst/>
              <a:gdLst>
                <a:gd name="T0" fmla="*/ 70 w 73"/>
                <a:gd name="T1" fmla="*/ 42 h 73"/>
                <a:gd name="T2" fmla="*/ 31 w 73"/>
                <a:gd name="T3" fmla="*/ 70 h 73"/>
                <a:gd name="T4" fmla="*/ 3 w 73"/>
                <a:gd name="T5" fmla="*/ 31 h 73"/>
                <a:gd name="T6" fmla="*/ 42 w 73"/>
                <a:gd name="T7" fmla="*/ 3 h 73"/>
                <a:gd name="T8" fmla="*/ 70 w 73"/>
                <a:gd name="T9" fmla="*/ 42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" h="73">
                  <a:moveTo>
                    <a:pt x="70" y="42"/>
                  </a:moveTo>
                  <a:cubicBezTo>
                    <a:pt x="67" y="60"/>
                    <a:pt x="50" y="73"/>
                    <a:pt x="31" y="70"/>
                  </a:cubicBezTo>
                  <a:cubicBezTo>
                    <a:pt x="13" y="67"/>
                    <a:pt x="0" y="50"/>
                    <a:pt x="3" y="31"/>
                  </a:cubicBezTo>
                  <a:cubicBezTo>
                    <a:pt x="6" y="13"/>
                    <a:pt x="23" y="0"/>
                    <a:pt x="42" y="3"/>
                  </a:cubicBezTo>
                  <a:cubicBezTo>
                    <a:pt x="60" y="6"/>
                    <a:pt x="73" y="23"/>
                    <a:pt x="70" y="4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360" name="Freeform 177">
              <a:extLst>
                <a:ext uri="{FF2B5EF4-FFF2-40B4-BE49-F238E27FC236}">
                  <a16:creationId xmlns:a16="http://schemas.microsoft.com/office/drawing/2014/main" id="{8BA4ACA6-FE4B-4B08-B742-967ECED359B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22" y="4969"/>
              <a:ext cx="126" cy="126"/>
            </a:xfrm>
            <a:custGeom>
              <a:avLst/>
              <a:gdLst>
                <a:gd name="T0" fmla="*/ 47 w 109"/>
                <a:gd name="T1" fmla="*/ 104 h 109"/>
                <a:gd name="T2" fmla="*/ 5 w 109"/>
                <a:gd name="T3" fmla="*/ 47 h 109"/>
                <a:gd name="T4" fmla="*/ 63 w 109"/>
                <a:gd name="T5" fmla="*/ 5 h 109"/>
                <a:gd name="T6" fmla="*/ 105 w 109"/>
                <a:gd name="T7" fmla="*/ 62 h 109"/>
                <a:gd name="T8" fmla="*/ 47 w 109"/>
                <a:gd name="T9" fmla="*/ 104 h 109"/>
                <a:gd name="T10" fmla="*/ 62 w 109"/>
                <a:gd name="T11" fmla="*/ 7 h 109"/>
                <a:gd name="T12" fmla="*/ 7 w 109"/>
                <a:gd name="T13" fmla="*/ 47 h 109"/>
                <a:gd name="T14" fmla="*/ 47 w 109"/>
                <a:gd name="T15" fmla="*/ 102 h 109"/>
                <a:gd name="T16" fmla="*/ 102 w 109"/>
                <a:gd name="T17" fmla="*/ 62 h 109"/>
                <a:gd name="T18" fmla="*/ 62 w 109"/>
                <a:gd name="T19" fmla="*/ 7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9" h="109">
                  <a:moveTo>
                    <a:pt x="47" y="104"/>
                  </a:moveTo>
                  <a:cubicBezTo>
                    <a:pt x="19" y="100"/>
                    <a:pt x="0" y="74"/>
                    <a:pt x="5" y="47"/>
                  </a:cubicBezTo>
                  <a:cubicBezTo>
                    <a:pt x="9" y="19"/>
                    <a:pt x="35" y="0"/>
                    <a:pt x="63" y="5"/>
                  </a:cubicBezTo>
                  <a:cubicBezTo>
                    <a:pt x="90" y="9"/>
                    <a:pt x="109" y="35"/>
                    <a:pt x="105" y="62"/>
                  </a:cubicBezTo>
                  <a:cubicBezTo>
                    <a:pt x="100" y="90"/>
                    <a:pt x="74" y="109"/>
                    <a:pt x="47" y="104"/>
                  </a:cubicBezTo>
                  <a:close/>
                  <a:moveTo>
                    <a:pt x="62" y="7"/>
                  </a:moveTo>
                  <a:cubicBezTo>
                    <a:pt x="36" y="3"/>
                    <a:pt x="11" y="21"/>
                    <a:pt x="7" y="47"/>
                  </a:cubicBezTo>
                  <a:cubicBezTo>
                    <a:pt x="3" y="73"/>
                    <a:pt x="21" y="98"/>
                    <a:pt x="47" y="102"/>
                  </a:cubicBezTo>
                  <a:cubicBezTo>
                    <a:pt x="73" y="106"/>
                    <a:pt x="98" y="88"/>
                    <a:pt x="102" y="62"/>
                  </a:cubicBezTo>
                  <a:cubicBezTo>
                    <a:pt x="107" y="36"/>
                    <a:pt x="89" y="11"/>
                    <a:pt x="62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361" name="Freeform 178">
              <a:extLst>
                <a:ext uri="{FF2B5EF4-FFF2-40B4-BE49-F238E27FC236}">
                  <a16:creationId xmlns:a16="http://schemas.microsoft.com/office/drawing/2014/main" id="{99E253E8-80F7-4944-B2B2-31C789C1307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995" y="4943"/>
              <a:ext cx="179" cy="178"/>
            </a:xfrm>
            <a:custGeom>
              <a:avLst/>
              <a:gdLst>
                <a:gd name="T0" fmla="*/ 66 w 155"/>
                <a:gd name="T1" fmla="*/ 149 h 155"/>
                <a:gd name="T2" fmla="*/ 6 w 155"/>
                <a:gd name="T3" fmla="*/ 66 h 155"/>
                <a:gd name="T4" fmla="*/ 89 w 155"/>
                <a:gd name="T5" fmla="*/ 6 h 155"/>
                <a:gd name="T6" fmla="*/ 149 w 155"/>
                <a:gd name="T7" fmla="*/ 89 h 155"/>
                <a:gd name="T8" fmla="*/ 66 w 155"/>
                <a:gd name="T9" fmla="*/ 149 h 155"/>
                <a:gd name="T10" fmla="*/ 89 w 155"/>
                <a:gd name="T11" fmla="*/ 8 h 155"/>
                <a:gd name="T12" fmla="*/ 8 w 155"/>
                <a:gd name="T13" fmla="*/ 67 h 155"/>
                <a:gd name="T14" fmla="*/ 67 w 155"/>
                <a:gd name="T15" fmla="*/ 147 h 155"/>
                <a:gd name="T16" fmla="*/ 147 w 155"/>
                <a:gd name="T17" fmla="*/ 88 h 155"/>
                <a:gd name="T18" fmla="*/ 89 w 155"/>
                <a:gd name="T19" fmla="*/ 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5" h="155">
                  <a:moveTo>
                    <a:pt x="66" y="149"/>
                  </a:moveTo>
                  <a:cubicBezTo>
                    <a:pt x="27" y="143"/>
                    <a:pt x="0" y="106"/>
                    <a:pt x="6" y="66"/>
                  </a:cubicBezTo>
                  <a:cubicBezTo>
                    <a:pt x="13" y="27"/>
                    <a:pt x="50" y="0"/>
                    <a:pt x="89" y="6"/>
                  </a:cubicBezTo>
                  <a:cubicBezTo>
                    <a:pt x="128" y="12"/>
                    <a:pt x="155" y="50"/>
                    <a:pt x="149" y="89"/>
                  </a:cubicBezTo>
                  <a:cubicBezTo>
                    <a:pt x="143" y="128"/>
                    <a:pt x="106" y="155"/>
                    <a:pt x="66" y="149"/>
                  </a:cubicBezTo>
                  <a:close/>
                  <a:moveTo>
                    <a:pt x="89" y="8"/>
                  </a:moveTo>
                  <a:cubicBezTo>
                    <a:pt x="50" y="2"/>
                    <a:pt x="15" y="28"/>
                    <a:pt x="8" y="67"/>
                  </a:cubicBezTo>
                  <a:cubicBezTo>
                    <a:pt x="2" y="105"/>
                    <a:pt x="29" y="141"/>
                    <a:pt x="67" y="147"/>
                  </a:cubicBezTo>
                  <a:cubicBezTo>
                    <a:pt x="105" y="153"/>
                    <a:pt x="141" y="127"/>
                    <a:pt x="147" y="88"/>
                  </a:cubicBezTo>
                  <a:cubicBezTo>
                    <a:pt x="153" y="50"/>
                    <a:pt x="127" y="14"/>
                    <a:pt x="89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362" name="Freeform 179">
              <a:extLst>
                <a:ext uri="{FF2B5EF4-FFF2-40B4-BE49-F238E27FC236}">
                  <a16:creationId xmlns:a16="http://schemas.microsoft.com/office/drawing/2014/main" id="{EC0467F2-4CBA-45C9-940C-1012DEF795FF}"/>
                </a:ext>
              </a:extLst>
            </p:cNvPr>
            <p:cNvSpPr>
              <a:spLocks/>
            </p:cNvSpPr>
            <p:nvPr/>
          </p:nvSpPr>
          <p:spPr bwMode="auto">
            <a:xfrm>
              <a:off x="9072" y="4474"/>
              <a:ext cx="64" cy="64"/>
            </a:xfrm>
            <a:custGeom>
              <a:avLst/>
              <a:gdLst>
                <a:gd name="T0" fmla="*/ 54 w 56"/>
                <a:gd name="T1" fmla="*/ 32 h 56"/>
                <a:gd name="T2" fmla="*/ 24 w 56"/>
                <a:gd name="T3" fmla="*/ 54 h 56"/>
                <a:gd name="T4" fmla="*/ 2 w 56"/>
                <a:gd name="T5" fmla="*/ 24 h 56"/>
                <a:gd name="T6" fmla="*/ 32 w 56"/>
                <a:gd name="T7" fmla="*/ 2 h 56"/>
                <a:gd name="T8" fmla="*/ 54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4" y="32"/>
                  </a:moveTo>
                  <a:cubicBezTo>
                    <a:pt x="51" y="46"/>
                    <a:pt x="38" y="56"/>
                    <a:pt x="24" y="54"/>
                  </a:cubicBezTo>
                  <a:cubicBezTo>
                    <a:pt x="9" y="51"/>
                    <a:pt x="0" y="38"/>
                    <a:pt x="2" y="24"/>
                  </a:cubicBezTo>
                  <a:cubicBezTo>
                    <a:pt x="4" y="9"/>
                    <a:pt x="18" y="0"/>
                    <a:pt x="32" y="2"/>
                  </a:cubicBezTo>
                  <a:cubicBezTo>
                    <a:pt x="46" y="4"/>
                    <a:pt x="56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363" name="Freeform 180">
              <a:extLst>
                <a:ext uri="{FF2B5EF4-FFF2-40B4-BE49-F238E27FC236}">
                  <a16:creationId xmlns:a16="http://schemas.microsoft.com/office/drawing/2014/main" id="{3058D8ED-40C3-46F6-8A5F-C0B7B4AD69C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55" y="4458"/>
              <a:ext cx="97" cy="96"/>
            </a:xfrm>
            <a:custGeom>
              <a:avLst/>
              <a:gdLst>
                <a:gd name="T0" fmla="*/ 36 w 84"/>
                <a:gd name="T1" fmla="*/ 80 h 84"/>
                <a:gd name="T2" fmla="*/ 3 w 84"/>
                <a:gd name="T3" fmla="*/ 36 h 84"/>
                <a:gd name="T4" fmla="*/ 48 w 84"/>
                <a:gd name="T5" fmla="*/ 3 h 84"/>
                <a:gd name="T6" fmla="*/ 80 w 84"/>
                <a:gd name="T7" fmla="*/ 48 h 84"/>
                <a:gd name="T8" fmla="*/ 36 w 84"/>
                <a:gd name="T9" fmla="*/ 80 h 84"/>
                <a:gd name="T10" fmla="*/ 48 w 84"/>
                <a:gd name="T11" fmla="*/ 5 h 84"/>
                <a:gd name="T12" fmla="*/ 5 w 84"/>
                <a:gd name="T13" fmla="*/ 36 h 84"/>
                <a:gd name="T14" fmla="*/ 36 w 84"/>
                <a:gd name="T15" fmla="*/ 79 h 84"/>
                <a:gd name="T16" fmla="*/ 79 w 84"/>
                <a:gd name="T17" fmla="*/ 48 h 84"/>
                <a:gd name="T18" fmla="*/ 48 w 84"/>
                <a:gd name="T19" fmla="*/ 5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4" h="84">
                  <a:moveTo>
                    <a:pt x="36" y="80"/>
                  </a:moveTo>
                  <a:cubicBezTo>
                    <a:pt x="14" y="77"/>
                    <a:pt x="0" y="57"/>
                    <a:pt x="3" y="36"/>
                  </a:cubicBezTo>
                  <a:cubicBezTo>
                    <a:pt x="7" y="14"/>
                    <a:pt x="27" y="0"/>
                    <a:pt x="48" y="3"/>
                  </a:cubicBezTo>
                  <a:cubicBezTo>
                    <a:pt x="69" y="7"/>
                    <a:pt x="84" y="27"/>
                    <a:pt x="80" y="48"/>
                  </a:cubicBezTo>
                  <a:cubicBezTo>
                    <a:pt x="77" y="69"/>
                    <a:pt x="57" y="84"/>
                    <a:pt x="36" y="80"/>
                  </a:cubicBezTo>
                  <a:close/>
                  <a:moveTo>
                    <a:pt x="48" y="5"/>
                  </a:moveTo>
                  <a:cubicBezTo>
                    <a:pt x="27" y="2"/>
                    <a:pt x="8" y="16"/>
                    <a:pt x="5" y="36"/>
                  </a:cubicBezTo>
                  <a:cubicBezTo>
                    <a:pt x="2" y="56"/>
                    <a:pt x="16" y="75"/>
                    <a:pt x="36" y="79"/>
                  </a:cubicBezTo>
                  <a:cubicBezTo>
                    <a:pt x="56" y="82"/>
                    <a:pt x="75" y="68"/>
                    <a:pt x="79" y="48"/>
                  </a:cubicBezTo>
                  <a:cubicBezTo>
                    <a:pt x="82" y="27"/>
                    <a:pt x="68" y="8"/>
                    <a:pt x="48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364" name="Freeform 181">
              <a:extLst>
                <a:ext uri="{FF2B5EF4-FFF2-40B4-BE49-F238E27FC236}">
                  <a16:creationId xmlns:a16="http://schemas.microsoft.com/office/drawing/2014/main" id="{4F50EA2C-91F2-4385-A676-39713B49CE1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35" y="4437"/>
              <a:ext cx="138" cy="138"/>
            </a:xfrm>
            <a:custGeom>
              <a:avLst/>
              <a:gdLst>
                <a:gd name="T0" fmla="*/ 51 w 120"/>
                <a:gd name="T1" fmla="*/ 115 h 120"/>
                <a:gd name="T2" fmla="*/ 5 w 120"/>
                <a:gd name="T3" fmla="*/ 51 h 120"/>
                <a:gd name="T4" fmla="*/ 68 w 120"/>
                <a:gd name="T5" fmla="*/ 5 h 120"/>
                <a:gd name="T6" fmla="*/ 115 w 120"/>
                <a:gd name="T7" fmla="*/ 68 h 120"/>
                <a:gd name="T8" fmla="*/ 51 w 120"/>
                <a:gd name="T9" fmla="*/ 115 h 120"/>
                <a:gd name="T10" fmla="*/ 68 w 120"/>
                <a:gd name="T11" fmla="*/ 6 h 120"/>
                <a:gd name="T12" fmla="*/ 6 w 120"/>
                <a:gd name="T13" fmla="*/ 51 h 120"/>
                <a:gd name="T14" fmla="*/ 51 w 120"/>
                <a:gd name="T15" fmla="*/ 113 h 120"/>
                <a:gd name="T16" fmla="*/ 113 w 120"/>
                <a:gd name="T17" fmla="*/ 68 h 120"/>
                <a:gd name="T18" fmla="*/ 68 w 120"/>
                <a:gd name="T19" fmla="*/ 6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0" h="120">
                  <a:moveTo>
                    <a:pt x="51" y="115"/>
                  </a:moveTo>
                  <a:cubicBezTo>
                    <a:pt x="21" y="110"/>
                    <a:pt x="0" y="81"/>
                    <a:pt x="5" y="51"/>
                  </a:cubicBezTo>
                  <a:cubicBezTo>
                    <a:pt x="10" y="21"/>
                    <a:pt x="38" y="0"/>
                    <a:pt x="68" y="5"/>
                  </a:cubicBezTo>
                  <a:cubicBezTo>
                    <a:pt x="99" y="9"/>
                    <a:pt x="120" y="38"/>
                    <a:pt x="115" y="68"/>
                  </a:cubicBezTo>
                  <a:cubicBezTo>
                    <a:pt x="110" y="99"/>
                    <a:pt x="81" y="120"/>
                    <a:pt x="51" y="115"/>
                  </a:cubicBezTo>
                  <a:close/>
                  <a:moveTo>
                    <a:pt x="68" y="6"/>
                  </a:moveTo>
                  <a:cubicBezTo>
                    <a:pt x="39" y="2"/>
                    <a:pt x="11" y="22"/>
                    <a:pt x="6" y="51"/>
                  </a:cubicBezTo>
                  <a:cubicBezTo>
                    <a:pt x="2" y="81"/>
                    <a:pt x="22" y="108"/>
                    <a:pt x="51" y="113"/>
                  </a:cubicBezTo>
                  <a:cubicBezTo>
                    <a:pt x="81" y="118"/>
                    <a:pt x="108" y="98"/>
                    <a:pt x="113" y="68"/>
                  </a:cubicBezTo>
                  <a:cubicBezTo>
                    <a:pt x="118" y="39"/>
                    <a:pt x="98" y="11"/>
                    <a:pt x="68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23572752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" presetClass="entr" presetSubtype="3" decel="100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" presetID="2" presetClass="entr" presetSubtype="12" decel="100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" dur="1000" fill="hold"/>
                                        <p:tgtEl>
                                          <p:spTgt spid="18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1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" presetID="49" presetClass="entr" presetSubtype="0" decel="100000" fill="hold" grpId="0" nodeType="withEffect">
                                  <p:stCondLst>
                                    <p:cond delay="500"/>
                                  </p:stCondLst>
                                  <p:iterate type="lt">
                                    <p:tmPct val="1563"/>
                                  </p:iterate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8" presetClass="emph" presetSubtype="0" decel="100000" fill="hold" grpId="1" nodeType="withEffect">
                                  <p:stCondLst>
                                    <p:cond delay="500"/>
                                  </p:stCondLst>
                                  <p:iterate type="lt">
                                    <p:tmPct val="1563"/>
                                  </p:iterate>
                                  <p:childTnLst>
                                    <p:animRot by="21600000">
                                      <p:cBhvr>
                                        <p:cTn id="23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  <p:bldP spid="8" grpId="1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FAB9B4AA-5B2A-476E-B801-8ECD8099845A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r="2439" b="17683"/>
          <a:stretch/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grpSp>
        <p:nvGrpSpPr>
          <p:cNvPr id="42" name="Groupe 4">
            <a:extLst>
              <a:ext uri="{FF2B5EF4-FFF2-40B4-BE49-F238E27FC236}">
                <a16:creationId xmlns:a16="http://schemas.microsoft.com/office/drawing/2014/main" id="{9C398295-A360-4754-B950-370C08F2C3AD}"/>
              </a:ext>
            </a:extLst>
          </p:cNvPr>
          <p:cNvGrpSpPr/>
          <p:nvPr/>
        </p:nvGrpSpPr>
        <p:grpSpPr>
          <a:xfrm>
            <a:off x="0" y="0"/>
            <a:ext cx="12192000" cy="6858000"/>
            <a:chOff x="2392159" y="944956"/>
            <a:chExt cx="12192000" cy="6858000"/>
          </a:xfrm>
        </p:grpSpPr>
        <p:sp>
          <p:nvSpPr>
            <p:cNvPr id="43" name="Rectangle 42">
              <a:extLst>
                <a:ext uri="{FF2B5EF4-FFF2-40B4-BE49-F238E27FC236}">
                  <a16:creationId xmlns:a16="http://schemas.microsoft.com/office/drawing/2014/main" id="{F5121B99-F184-41E0-A51B-29D7A3D735CE}"/>
                </a:ext>
              </a:extLst>
            </p:cNvPr>
            <p:cNvSpPr/>
            <p:nvPr/>
          </p:nvSpPr>
          <p:spPr>
            <a:xfrm>
              <a:off x="2392159" y="944956"/>
              <a:ext cx="12192000" cy="6858000"/>
            </a:xfrm>
            <a:prstGeom prst="rect">
              <a:avLst/>
            </a:prstGeom>
            <a:solidFill>
              <a:schemeClr val="tx1">
                <a:alpha val="50000"/>
              </a:schemeClr>
            </a:solidFill>
            <a:ln w="190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44" name="Rectangle 43">
              <a:extLst>
                <a:ext uri="{FF2B5EF4-FFF2-40B4-BE49-F238E27FC236}">
                  <a16:creationId xmlns:a16="http://schemas.microsoft.com/office/drawing/2014/main" id="{72012348-BD53-42EB-8B56-5AE8D65216E4}"/>
                </a:ext>
              </a:extLst>
            </p:cNvPr>
            <p:cNvSpPr/>
            <p:nvPr/>
          </p:nvSpPr>
          <p:spPr>
            <a:xfrm>
              <a:off x="2392159" y="944956"/>
              <a:ext cx="12192000" cy="6858000"/>
            </a:xfrm>
            <a:prstGeom prst="rect">
              <a:avLst/>
            </a:prstGeom>
            <a:gradFill flip="none" rotWithShape="1">
              <a:gsLst>
                <a:gs pos="0">
                  <a:schemeClr val="accent1">
                    <a:alpha val="50000"/>
                  </a:schemeClr>
                </a:gs>
                <a:gs pos="100000">
                  <a:schemeClr val="accent2">
                    <a:alpha val="50000"/>
                  </a:schemeClr>
                </a:gs>
              </a:gsLst>
              <a:lin ang="5400000" scaled="1"/>
              <a:tileRect/>
            </a:gradFill>
            <a:ln>
              <a:noFill/>
            </a:ln>
            <a:effectLst>
              <a:outerShdw blurRad="127000" dist="63500" dir="5400000" algn="t" rotWithShape="0">
                <a:prstClr val="black">
                  <a:alpha val="5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</p:grpSp>
      <p:grpSp>
        <p:nvGrpSpPr>
          <p:cNvPr id="45" name="Group 4">
            <a:extLst>
              <a:ext uri="{FF2B5EF4-FFF2-40B4-BE49-F238E27FC236}">
                <a16:creationId xmlns:a16="http://schemas.microsoft.com/office/drawing/2014/main" id="{120E194B-5C2A-459C-B586-8DC8E23298CD}"/>
              </a:ext>
            </a:extLst>
          </p:cNvPr>
          <p:cNvGrpSpPr>
            <a:grpSpLocks noChangeAspect="1"/>
          </p:cNvGrpSpPr>
          <p:nvPr/>
        </p:nvGrpSpPr>
        <p:grpSpPr bwMode="auto">
          <a:xfrm rot="12600000">
            <a:off x="7686437" y="-2231728"/>
            <a:ext cx="7980362" cy="4732338"/>
            <a:chOff x="4539" y="2829"/>
            <a:chExt cx="5027" cy="2981"/>
          </a:xfrm>
          <a:solidFill>
            <a:schemeClr val="bg1">
              <a:alpha val="50000"/>
            </a:schemeClr>
          </a:solidFill>
        </p:grpSpPr>
        <p:sp>
          <p:nvSpPr>
            <p:cNvPr id="46" name="Freeform 5">
              <a:extLst>
                <a:ext uri="{FF2B5EF4-FFF2-40B4-BE49-F238E27FC236}">
                  <a16:creationId xmlns:a16="http://schemas.microsoft.com/office/drawing/2014/main" id="{C3F27EF3-5E0E-429E-93D2-5690ED2F045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795" y="4447"/>
              <a:ext cx="417" cy="346"/>
            </a:xfrm>
            <a:custGeom>
              <a:avLst/>
              <a:gdLst>
                <a:gd name="T0" fmla="*/ 417 w 417"/>
                <a:gd name="T1" fmla="*/ 132 h 346"/>
                <a:gd name="T2" fmla="*/ 256 w 417"/>
                <a:gd name="T3" fmla="*/ 346 h 346"/>
                <a:gd name="T4" fmla="*/ 254 w 417"/>
                <a:gd name="T5" fmla="*/ 344 h 346"/>
                <a:gd name="T6" fmla="*/ 0 w 417"/>
                <a:gd name="T7" fmla="*/ 0 h 346"/>
                <a:gd name="T8" fmla="*/ 417 w 417"/>
                <a:gd name="T9" fmla="*/ 132 h 346"/>
                <a:gd name="T10" fmla="*/ 256 w 417"/>
                <a:gd name="T11" fmla="*/ 339 h 346"/>
                <a:gd name="T12" fmla="*/ 411 w 417"/>
                <a:gd name="T13" fmla="*/ 134 h 346"/>
                <a:gd name="T14" fmla="*/ 11 w 417"/>
                <a:gd name="T15" fmla="*/ 7 h 346"/>
                <a:gd name="T16" fmla="*/ 256 w 417"/>
                <a:gd name="T17" fmla="*/ 339 h 3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17" h="346">
                  <a:moveTo>
                    <a:pt x="417" y="132"/>
                  </a:moveTo>
                  <a:lnTo>
                    <a:pt x="256" y="346"/>
                  </a:lnTo>
                  <a:lnTo>
                    <a:pt x="254" y="344"/>
                  </a:lnTo>
                  <a:lnTo>
                    <a:pt x="0" y="0"/>
                  </a:lnTo>
                  <a:lnTo>
                    <a:pt x="417" y="132"/>
                  </a:lnTo>
                  <a:close/>
                  <a:moveTo>
                    <a:pt x="256" y="339"/>
                  </a:moveTo>
                  <a:lnTo>
                    <a:pt x="411" y="134"/>
                  </a:lnTo>
                  <a:lnTo>
                    <a:pt x="11" y="7"/>
                  </a:lnTo>
                  <a:lnTo>
                    <a:pt x="256" y="33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47" name="Freeform 6">
              <a:extLst>
                <a:ext uri="{FF2B5EF4-FFF2-40B4-BE49-F238E27FC236}">
                  <a16:creationId xmlns:a16="http://schemas.microsoft.com/office/drawing/2014/main" id="{74306F38-4EF3-42CF-931B-B1F33519573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17" y="4448"/>
              <a:ext cx="737" cy="468"/>
            </a:xfrm>
            <a:custGeom>
              <a:avLst/>
              <a:gdLst>
                <a:gd name="T0" fmla="*/ 484 w 737"/>
                <a:gd name="T1" fmla="*/ 0 h 468"/>
                <a:gd name="T2" fmla="*/ 737 w 737"/>
                <a:gd name="T3" fmla="*/ 343 h 468"/>
                <a:gd name="T4" fmla="*/ 734 w 737"/>
                <a:gd name="T5" fmla="*/ 343 h 468"/>
                <a:gd name="T6" fmla="*/ 0 w 737"/>
                <a:gd name="T7" fmla="*/ 468 h 468"/>
                <a:gd name="T8" fmla="*/ 4 w 737"/>
                <a:gd name="T9" fmla="*/ 465 h 468"/>
                <a:gd name="T10" fmla="*/ 484 w 737"/>
                <a:gd name="T11" fmla="*/ 0 h 468"/>
                <a:gd name="T12" fmla="*/ 731 w 737"/>
                <a:gd name="T13" fmla="*/ 340 h 468"/>
                <a:gd name="T14" fmla="*/ 483 w 737"/>
                <a:gd name="T15" fmla="*/ 5 h 468"/>
                <a:gd name="T16" fmla="*/ 10 w 737"/>
                <a:gd name="T17" fmla="*/ 462 h 468"/>
                <a:gd name="T18" fmla="*/ 731 w 737"/>
                <a:gd name="T19" fmla="*/ 340 h 4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37" h="468">
                  <a:moveTo>
                    <a:pt x="484" y="0"/>
                  </a:moveTo>
                  <a:lnTo>
                    <a:pt x="737" y="343"/>
                  </a:lnTo>
                  <a:lnTo>
                    <a:pt x="734" y="343"/>
                  </a:lnTo>
                  <a:lnTo>
                    <a:pt x="0" y="468"/>
                  </a:lnTo>
                  <a:lnTo>
                    <a:pt x="4" y="465"/>
                  </a:lnTo>
                  <a:lnTo>
                    <a:pt x="484" y="0"/>
                  </a:lnTo>
                  <a:close/>
                  <a:moveTo>
                    <a:pt x="731" y="340"/>
                  </a:moveTo>
                  <a:lnTo>
                    <a:pt x="483" y="5"/>
                  </a:lnTo>
                  <a:lnTo>
                    <a:pt x="10" y="462"/>
                  </a:lnTo>
                  <a:lnTo>
                    <a:pt x="731" y="34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48" name="Freeform 7">
              <a:extLst>
                <a:ext uri="{FF2B5EF4-FFF2-40B4-BE49-F238E27FC236}">
                  <a16:creationId xmlns:a16="http://schemas.microsoft.com/office/drawing/2014/main" id="{B47E89A8-61B2-4C5A-9EE3-25131CE04FD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18" y="4787"/>
              <a:ext cx="1069" cy="863"/>
            </a:xfrm>
            <a:custGeom>
              <a:avLst/>
              <a:gdLst>
                <a:gd name="T0" fmla="*/ 734 w 1069"/>
                <a:gd name="T1" fmla="*/ 0 h 863"/>
                <a:gd name="T2" fmla="*/ 734 w 1069"/>
                <a:gd name="T3" fmla="*/ 1 h 863"/>
                <a:gd name="T4" fmla="*/ 1069 w 1069"/>
                <a:gd name="T5" fmla="*/ 863 h 863"/>
                <a:gd name="T6" fmla="*/ 0 w 1069"/>
                <a:gd name="T7" fmla="*/ 126 h 863"/>
                <a:gd name="T8" fmla="*/ 734 w 1069"/>
                <a:gd name="T9" fmla="*/ 0 h 863"/>
                <a:gd name="T10" fmla="*/ 1061 w 1069"/>
                <a:gd name="T11" fmla="*/ 854 h 863"/>
                <a:gd name="T12" fmla="*/ 732 w 1069"/>
                <a:gd name="T13" fmla="*/ 5 h 863"/>
                <a:gd name="T14" fmla="*/ 9 w 1069"/>
                <a:gd name="T15" fmla="*/ 128 h 863"/>
                <a:gd name="T16" fmla="*/ 1061 w 1069"/>
                <a:gd name="T17" fmla="*/ 854 h 8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69" h="863">
                  <a:moveTo>
                    <a:pt x="734" y="0"/>
                  </a:moveTo>
                  <a:lnTo>
                    <a:pt x="734" y="1"/>
                  </a:lnTo>
                  <a:lnTo>
                    <a:pt x="1069" y="863"/>
                  </a:lnTo>
                  <a:lnTo>
                    <a:pt x="0" y="126"/>
                  </a:lnTo>
                  <a:lnTo>
                    <a:pt x="734" y="0"/>
                  </a:lnTo>
                  <a:close/>
                  <a:moveTo>
                    <a:pt x="1061" y="854"/>
                  </a:moveTo>
                  <a:lnTo>
                    <a:pt x="732" y="5"/>
                  </a:lnTo>
                  <a:lnTo>
                    <a:pt x="9" y="128"/>
                  </a:lnTo>
                  <a:lnTo>
                    <a:pt x="1061" y="85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49" name="Freeform 8">
              <a:extLst>
                <a:ext uri="{FF2B5EF4-FFF2-40B4-BE49-F238E27FC236}">
                  <a16:creationId xmlns:a16="http://schemas.microsoft.com/office/drawing/2014/main" id="{BF321788-FC00-4C8F-85AF-E8B94A61DF7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633" y="4428"/>
              <a:ext cx="694" cy="488"/>
            </a:xfrm>
            <a:custGeom>
              <a:avLst/>
              <a:gdLst>
                <a:gd name="T0" fmla="*/ 234 w 694"/>
                <a:gd name="T1" fmla="*/ 0 h 488"/>
                <a:gd name="T2" fmla="*/ 235 w 694"/>
                <a:gd name="T3" fmla="*/ 1 h 488"/>
                <a:gd name="T4" fmla="*/ 694 w 694"/>
                <a:gd name="T5" fmla="*/ 488 h 488"/>
                <a:gd name="T6" fmla="*/ 0 w 694"/>
                <a:gd name="T7" fmla="*/ 380 h 488"/>
                <a:gd name="T8" fmla="*/ 1 w 694"/>
                <a:gd name="T9" fmla="*/ 378 h 488"/>
                <a:gd name="T10" fmla="*/ 234 w 694"/>
                <a:gd name="T11" fmla="*/ 0 h 488"/>
                <a:gd name="T12" fmla="*/ 685 w 694"/>
                <a:gd name="T13" fmla="*/ 484 h 488"/>
                <a:gd name="T14" fmla="*/ 234 w 694"/>
                <a:gd name="T15" fmla="*/ 5 h 488"/>
                <a:gd name="T16" fmla="*/ 6 w 694"/>
                <a:gd name="T17" fmla="*/ 378 h 488"/>
                <a:gd name="T18" fmla="*/ 685 w 694"/>
                <a:gd name="T19" fmla="*/ 484 h 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94" h="488">
                  <a:moveTo>
                    <a:pt x="234" y="0"/>
                  </a:moveTo>
                  <a:lnTo>
                    <a:pt x="235" y="1"/>
                  </a:lnTo>
                  <a:lnTo>
                    <a:pt x="694" y="488"/>
                  </a:lnTo>
                  <a:lnTo>
                    <a:pt x="0" y="380"/>
                  </a:lnTo>
                  <a:lnTo>
                    <a:pt x="1" y="378"/>
                  </a:lnTo>
                  <a:lnTo>
                    <a:pt x="234" y="0"/>
                  </a:lnTo>
                  <a:close/>
                  <a:moveTo>
                    <a:pt x="685" y="484"/>
                  </a:moveTo>
                  <a:lnTo>
                    <a:pt x="234" y="5"/>
                  </a:lnTo>
                  <a:lnTo>
                    <a:pt x="6" y="378"/>
                  </a:lnTo>
                  <a:lnTo>
                    <a:pt x="685" y="48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52" name="Freeform 9">
              <a:extLst>
                <a:ext uri="{FF2B5EF4-FFF2-40B4-BE49-F238E27FC236}">
                  <a16:creationId xmlns:a16="http://schemas.microsoft.com/office/drawing/2014/main" id="{AAC3DE88-A4EE-418D-8A8A-3904A0F10F6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862" y="4429"/>
              <a:ext cx="943" cy="487"/>
            </a:xfrm>
            <a:custGeom>
              <a:avLst/>
              <a:gdLst>
                <a:gd name="T0" fmla="*/ 943 w 943"/>
                <a:gd name="T1" fmla="*/ 21 h 487"/>
                <a:gd name="T2" fmla="*/ 461 w 943"/>
                <a:gd name="T3" fmla="*/ 487 h 487"/>
                <a:gd name="T4" fmla="*/ 459 w 943"/>
                <a:gd name="T5" fmla="*/ 486 h 487"/>
                <a:gd name="T6" fmla="*/ 0 w 943"/>
                <a:gd name="T7" fmla="*/ 0 h 487"/>
                <a:gd name="T8" fmla="*/ 943 w 943"/>
                <a:gd name="T9" fmla="*/ 21 h 487"/>
                <a:gd name="T10" fmla="*/ 461 w 943"/>
                <a:gd name="T11" fmla="*/ 483 h 487"/>
                <a:gd name="T12" fmla="*/ 934 w 943"/>
                <a:gd name="T13" fmla="*/ 24 h 487"/>
                <a:gd name="T14" fmla="*/ 8 w 943"/>
                <a:gd name="T15" fmla="*/ 3 h 487"/>
                <a:gd name="T16" fmla="*/ 461 w 943"/>
                <a:gd name="T17" fmla="*/ 483 h 4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43" h="487">
                  <a:moveTo>
                    <a:pt x="943" y="21"/>
                  </a:moveTo>
                  <a:lnTo>
                    <a:pt x="461" y="487"/>
                  </a:lnTo>
                  <a:lnTo>
                    <a:pt x="459" y="486"/>
                  </a:lnTo>
                  <a:lnTo>
                    <a:pt x="0" y="0"/>
                  </a:lnTo>
                  <a:lnTo>
                    <a:pt x="943" y="21"/>
                  </a:lnTo>
                  <a:close/>
                  <a:moveTo>
                    <a:pt x="461" y="483"/>
                  </a:moveTo>
                  <a:lnTo>
                    <a:pt x="934" y="24"/>
                  </a:lnTo>
                  <a:lnTo>
                    <a:pt x="8" y="3"/>
                  </a:lnTo>
                  <a:lnTo>
                    <a:pt x="461" y="48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53" name="Freeform 10">
              <a:extLst>
                <a:ext uri="{FF2B5EF4-FFF2-40B4-BE49-F238E27FC236}">
                  <a16:creationId xmlns:a16="http://schemas.microsoft.com/office/drawing/2014/main" id="{69E42ECF-699D-4C7A-A308-36794AF13A2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865" y="3998"/>
              <a:ext cx="943" cy="455"/>
            </a:xfrm>
            <a:custGeom>
              <a:avLst/>
              <a:gdLst>
                <a:gd name="T0" fmla="*/ 78 w 943"/>
                <a:gd name="T1" fmla="*/ 0 h 455"/>
                <a:gd name="T2" fmla="*/ 943 w 943"/>
                <a:gd name="T3" fmla="*/ 455 h 455"/>
                <a:gd name="T4" fmla="*/ 0 w 943"/>
                <a:gd name="T5" fmla="*/ 434 h 455"/>
                <a:gd name="T6" fmla="*/ 78 w 943"/>
                <a:gd name="T7" fmla="*/ 0 h 455"/>
                <a:gd name="T8" fmla="*/ 928 w 943"/>
                <a:gd name="T9" fmla="*/ 450 h 455"/>
                <a:gd name="T10" fmla="*/ 80 w 943"/>
                <a:gd name="T11" fmla="*/ 5 h 455"/>
                <a:gd name="T12" fmla="*/ 4 w 943"/>
                <a:gd name="T13" fmla="*/ 431 h 455"/>
                <a:gd name="T14" fmla="*/ 928 w 943"/>
                <a:gd name="T15" fmla="*/ 450 h 4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43" h="455">
                  <a:moveTo>
                    <a:pt x="78" y="0"/>
                  </a:moveTo>
                  <a:lnTo>
                    <a:pt x="943" y="455"/>
                  </a:lnTo>
                  <a:lnTo>
                    <a:pt x="0" y="434"/>
                  </a:lnTo>
                  <a:lnTo>
                    <a:pt x="78" y="0"/>
                  </a:lnTo>
                  <a:close/>
                  <a:moveTo>
                    <a:pt x="928" y="450"/>
                  </a:moveTo>
                  <a:lnTo>
                    <a:pt x="80" y="5"/>
                  </a:lnTo>
                  <a:lnTo>
                    <a:pt x="4" y="431"/>
                  </a:lnTo>
                  <a:lnTo>
                    <a:pt x="928" y="45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54" name="Freeform 11">
              <a:extLst>
                <a:ext uri="{FF2B5EF4-FFF2-40B4-BE49-F238E27FC236}">
                  <a16:creationId xmlns:a16="http://schemas.microsoft.com/office/drawing/2014/main" id="{1768CE92-497F-452A-B6F2-5523FB19032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40" y="3717"/>
              <a:ext cx="863" cy="737"/>
            </a:xfrm>
            <a:custGeom>
              <a:avLst/>
              <a:gdLst>
                <a:gd name="T0" fmla="*/ 701 w 863"/>
                <a:gd name="T1" fmla="*/ 0 h 737"/>
                <a:gd name="T2" fmla="*/ 863 w 863"/>
                <a:gd name="T3" fmla="*/ 737 h 737"/>
                <a:gd name="T4" fmla="*/ 0 w 863"/>
                <a:gd name="T5" fmla="*/ 283 h 737"/>
                <a:gd name="T6" fmla="*/ 3 w 863"/>
                <a:gd name="T7" fmla="*/ 281 h 737"/>
                <a:gd name="T8" fmla="*/ 701 w 863"/>
                <a:gd name="T9" fmla="*/ 0 h 737"/>
                <a:gd name="T10" fmla="*/ 858 w 863"/>
                <a:gd name="T11" fmla="*/ 730 h 737"/>
                <a:gd name="T12" fmla="*/ 698 w 863"/>
                <a:gd name="T13" fmla="*/ 4 h 737"/>
                <a:gd name="T14" fmla="*/ 9 w 863"/>
                <a:gd name="T15" fmla="*/ 283 h 737"/>
                <a:gd name="T16" fmla="*/ 858 w 863"/>
                <a:gd name="T17" fmla="*/ 730 h 7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63" h="737">
                  <a:moveTo>
                    <a:pt x="701" y="0"/>
                  </a:moveTo>
                  <a:lnTo>
                    <a:pt x="863" y="737"/>
                  </a:lnTo>
                  <a:lnTo>
                    <a:pt x="0" y="283"/>
                  </a:lnTo>
                  <a:lnTo>
                    <a:pt x="3" y="281"/>
                  </a:lnTo>
                  <a:lnTo>
                    <a:pt x="701" y="0"/>
                  </a:lnTo>
                  <a:close/>
                  <a:moveTo>
                    <a:pt x="858" y="730"/>
                  </a:moveTo>
                  <a:lnTo>
                    <a:pt x="698" y="4"/>
                  </a:lnTo>
                  <a:lnTo>
                    <a:pt x="9" y="283"/>
                  </a:lnTo>
                  <a:lnTo>
                    <a:pt x="858" y="73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55" name="Freeform 12">
              <a:extLst>
                <a:ext uri="{FF2B5EF4-FFF2-40B4-BE49-F238E27FC236}">
                  <a16:creationId xmlns:a16="http://schemas.microsoft.com/office/drawing/2014/main" id="{59E44EA6-8F96-457A-84C1-62177E01228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583" y="3717"/>
              <a:ext cx="1066" cy="286"/>
            </a:xfrm>
            <a:custGeom>
              <a:avLst/>
              <a:gdLst>
                <a:gd name="T0" fmla="*/ 1066 w 1066"/>
                <a:gd name="T1" fmla="*/ 0 h 286"/>
                <a:gd name="T2" fmla="*/ 361 w 1066"/>
                <a:gd name="T3" fmla="*/ 286 h 286"/>
                <a:gd name="T4" fmla="*/ 360 w 1066"/>
                <a:gd name="T5" fmla="*/ 284 h 286"/>
                <a:gd name="T6" fmla="*/ 0 w 1066"/>
                <a:gd name="T7" fmla="*/ 8 h 286"/>
                <a:gd name="T8" fmla="*/ 5 w 1066"/>
                <a:gd name="T9" fmla="*/ 8 h 286"/>
                <a:gd name="T10" fmla="*/ 1066 w 1066"/>
                <a:gd name="T11" fmla="*/ 0 h 286"/>
                <a:gd name="T12" fmla="*/ 361 w 1066"/>
                <a:gd name="T13" fmla="*/ 281 h 286"/>
                <a:gd name="T14" fmla="*/ 1047 w 1066"/>
                <a:gd name="T15" fmla="*/ 4 h 286"/>
                <a:gd name="T16" fmla="*/ 11 w 1066"/>
                <a:gd name="T17" fmla="*/ 11 h 286"/>
                <a:gd name="T18" fmla="*/ 361 w 1066"/>
                <a:gd name="T19" fmla="*/ 281 h 2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66" h="286">
                  <a:moveTo>
                    <a:pt x="1066" y="0"/>
                  </a:moveTo>
                  <a:lnTo>
                    <a:pt x="361" y="286"/>
                  </a:lnTo>
                  <a:lnTo>
                    <a:pt x="360" y="284"/>
                  </a:lnTo>
                  <a:lnTo>
                    <a:pt x="0" y="8"/>
                  </a:lnTo>
                  <a:lnTo>
                    <a:pt x="5" y="8"/>
                  </a:lnTo>
                  <a:lnTo>
                    <a:pt x="1066" y="0"/>
                  </a:lnTo>
                  <a:close/>
                  <a:moveTo>
                    <a:pt x="361" y="281"/>
                  </a:moveTo>
                  <a:lnTo>
                    <a:pt x="1047" y="4"/>
                  </a:lnTo>
                  <a:lnTo>
                    <a:pt x="11" y="11"/>
                  </a:lnTo>
                  <a:lnTo>
                    <a:pt x="361" y="28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59" name="Freeform 13">
              <a:extLst>
                <a:ext uri="{FF2B5EF4-FFF2-40B4-BE49-F238E27FC236}">
                  <a16:creationId xmlns:a16="http://schemas.microsoft.com/office/drawing/2014/main" id="{0B37828D-C4F9-46D5-8281-5C1D4A41DB9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625" y="4803"/>
              <a:ext cx="1758" cy="844"/>
            </a:xfrm>
            <a:custGeom>
              <a:avLst/>
              <a:gdLst>
                <a:gd name="T0" fmla="*/ 698 w 1758"/>
                <a:gd name="T1" fmla="*/ 109 h 844"/>
                <a:gd name="T2" fmla="*/ 699 w 1758"/>
                <a:gd name="T3" fmla="*/ 110 h 844"/>
                <a:gd name="T4" fmla="*/ 1758 w 1758"/>
                <a:gd name="T5" fmla="*/ 841 h 844"/>
                <a:gd name="T6" fmla="*/ 1757 w 1758"/>
                <a:gd name="T7" fmla="*/ 844 h 844"/>
                <a:gd name="T8" fmla="*/ 0 w 1758"/>
                <a:gd name="T9" fmla="*/ 0 h 844"/>
                <a:gd name="T10" fmla="*/ 698 w 1758"/>
                <a:gd name="T11" fmla="*/ 109 h 844"/>
                <a:gd name="T12" fmla="*/ 1738 w 1758"/>
                <a:gd name="T13" fmla="*/ 831 h 844"/>
                <a:gd name="T14" fmla="*/ 696 w 1758"/>
                <a:gd name="T15" fmla="*/ 112 h 844"/>
                <a:gd name="T16" fmla="*/ 23 w 1758"/>
                <a:gd name="T17" fmla="*/ 7 h 844"/>
                <a:gd name="T18" fmla="*/ 1738 w 1758"/>
                <a:gd name="T19" fmla="*/ 831 h 8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58" h="844">
                  <a:moveTo>
                    <a:pt x="698" y="109"/>
                  </a:moveTo>
                  <a:lnTo>
                    <a:pt x="699" y="110"/>
                  </a:lnTo>
                  <a:lnTo>
                    <a:pt x="1758" y="841"/>
                  </a:lnTo>
                  <a:lnTo>
                    <a:pt x="1757" y="844"/>
                  </a:lnTo>
                  <a:lnTo>
                    <a:pt x="0" y="0"/>
                  </a:lnTo>
                  <a:lnTo>
                    <a:pt x="698" y="109"/>
                  </a:lnTo>
                  <a:close/>
                  <a:moveTo>
                    <a:pt x="1738" y="831"/>
                  </a:moveTo>
                  <a:lnTo>
                    <a:pt x="696" y="112"/>
                  </a:lnTo>
                  <a:lnTo>
                    <a:pt x="23" y="7"/>
                  </a:lnTo>
                  <a:lnTo>
                    <a:pt x="1738" y="83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60" name="Freeform 14">
              <a:extLst>
                <a:ext uri="{FF2B5EF4-FFF2-40B4-BE49-F238E27FC236}">
                  <a16:creationId xmlns:a16="http://schemas.microsoft.com/office/drawing/2014/main" id="{C26D17B9-AC92-48D9-9016-F2532FC2620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624" y="4799"/>
              <a:ext cx="1759" cy="848"/>
            </a:xfrm>
            <a:custGeom>
              <a:avLst/>
              <a:gdLst>
                <a:gd name="T0" fmla="*/ 1759 w 1759"/>
                <a:gd name="T1" fmla="*/ 845 h 848"/>
                <a:gd name="T2" fmla="*/ 1758 w 1759"/>
                <a:gd name="T3" fmla="*/ 848 h 848"/>
                <a:gd name="T4" fmla="*/ 347 w 1759"/>
                <a:gd name="T5" fmla="*/ 291 h 848"/>
                <a:gd name="T6" fmla="*/ 347 w 1759"/>
                <a:gd name="T7" fmla="*/ 291 h 848"/>
                <a:gd name="T8" fmla="*/ 0 w 1759"/>
                <a:gd name="T9" fmla="*/ 0 h 848"/>
                <a:gd name="T10" fmla="*/ 1759 w 1759"/>
                <a:gd name="T11" fmla="*/ 845 h 848"/>
                <a:gd name="T12" fmla="*/ 349 w 1759"/>
                <a:gd name="T13" fmla="*/ 288 h 848"/>
                <a:gd name="T14" fmla="*/ 1713 w 1759"/>
                <a:gd name="T15" fmla="*/ 827 h 848"/>
                <a:gd name="T16" fmla="*/ 24 w 1759"/>
                <a:gd name="T17" fmla="*/ 16 h 848"/>
                <a:gd name="T18" fmla="*/ 349 w 1759"/>
                <a:gd name="T19" fmla="*/ 288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59" h="848">
                  <a:moveTo>
                    <a:pt x="1759" y="845"/>
                  </a:moveTo>
                  <a:lnTo>
                    <a:pt x="1758" y="848"/>
                  </a:lnTo>
                  <a:lnTo>
                    <a:pt x="347" y="291"/>
                  </a:lnTo>
                  <a:lnTo>
                    <a:pt x="347" y="291"/>
                  </a:lnTo>
                  <a:lnTo>
                    <a:pt x="0" y="0"/>
                  </a:lnTo>
                  <a:lnTo>
                    <a:pt x="1759" y="845"/>
                  </a:lnTo>
                  <a:close/>
                  <a:moveTo>
                    <a:pt x="349" y="288"/>
                  </a:moveTo>
                  <a:lnTo>
                    <a:pt x="1713" y="827"/>
                  </a:lnTo>
                  <a:lnTo>
                    <a:pt x="24" y="16"/>
                  </a:lnTo>
                  <a:lnTo>
                    <a:pt x="349" y="28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61" name="Freeform 15">
              <a:extLst>
                <a:ext uri="{FF2B5EF4-FFF2-40B4-BE49-F238E27FC236}">
                  <a16:creationId xmlns:a16="http://schemas.microsoft.com/office/drawing/2014/main" id="{ACA1B5CA-F10E-43A8-ADF9-8611A560342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628" y="4801"/>
              <a:ext cx="16" cy="12"/>
            </a:xfrm>
            <a:custGeom>
              <a:avLst/>
              <a:gdLst>
                <a:gd name="T0" fmla="*/ 16 w 16"/>
                <a:gd name="T1" fmla="*/ 12 h 12"/>
                <a:gd name="T2" fmla="*/ 16 w 16"/>
                <a:gd name="T3" fmla="*/ 12 h 12"/>
                <a:gd name="T4" fmla="*/ 0 w 16"/>
                <a:gd name="T5" fmla="*/ 0 h 12"/>
                <a:gd name="T6" fmla="*/ 0 w 16"/>
                <a:gd name="T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12">
                  <a:moveTo>
                    <a:pt x="16" y="12"/>
                  </a:moveTo>
                  <a:lnTo>
                    <a:pt x="16" y="12"/>
                  </a:lnTo>
                  <a:close/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65" name="Freeform 16">
              <a:extLst>
                <a:ext uri="{FF2B5EF4-FFF2-40B4-BE49-F238E27FC236}">
                  <a16:creationId xmlns:a16="http://schemas.microsoft.com/office/drawing/2014/main" id="{E85E6E37-BA3C-445B-9FEE-1E87BD3A1C8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628" y="4801"/>
              <a:ext cx="16" cy="12"/>
            </a:xfrm>
            <a:custGeom>
              <a:avLst/>
              <a:gdLst>
                <a:gd name="T0" fmla="*/ 16 w 16"/>
                <a:gd name="T1" fmla="*/ 12 h 12"/>
                <a:gd name="T2" fmla="*/ 16 w 16"/>
                <a:gd name="T3" fmla="*/ 12 h 12"/>
                <a:gd name="T4" fmla="*/ 0 w 16"/>
                <a:gd name="T5" fmla="*/ 0 h 12"/>
                <a:gd name="T6" fmla="*/ 0 w 16"/>
                <a:gd name="T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12">
                  <a:moveTo>
                    <a:pt x="16" y="12"/>
                  </a:moveTo>
                  <a:lnTo>
                    <a:pt x="16" y="12"/>
                  </a:lnTo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66" name="Freeform 17">
              <a:extLst>
                <a:ext uri="{FF2B5EF4-FFF2-40B4-BE49-F238E27FC236}">
                  <a16:creationId xmlns:a16="http://schemas.microsoft.com/office/drawing/2014/main" id="{4BD3AFE2-D44B-4F7E-AA23-AEA8E459C97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048" y="4577"/>
              <a:ext cx="784" cy="489"/>
            </a:xfrm>
            <a:custGeom>
              <a:avLst/>
              <a:gdLst>
                <a:gd name="T0" fmla="*/ 160 w 784"/>
                <a:gd name="T1" fmla="*/ 0 h 489"/>
                <a:gd name="T2" fmla="*/ 162 w 784"/>
                <a:gd name="T3" fmla="*/ 0 h 489"/>
                <a:gd name="T4" fmla="*/ 784 w 784"/>
                <a:gd name="T5" fmla="*/ 489 h 489"/>
                <a:gd name="T6" fmla="*/ 0 w 784"/>
                <a:gd name="T7" fmla="*/ 214 h 489"/>
                <a:gd name="T8" fmla="*/ 160 w 784"/>
                <a:gd name="T9" fmla="*/ 0 h 489"/>
                <a:gd name="T10" fmla="*/ 766 w 784"/>
                <a:gd name="T11" fmla="*/ 479 h 489"/>
                <a:gd name="T12" fmla="*/ 161 w 784"/>
                <a:gd name="T13" fmla="*/ 5 h 489"/>
                <a:gd name="T14" fmla="*/ 6 w 784"/>
                <a:gd name="T15" fmla="*/ 211 h 489"/>
                <a:gd name="T16" fmla="*/ 766 w 784"/>
                <a:gd name="T17" fmla="*/ 479 h 4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84" h="489">
                  <a:moveTo>
                    <a:pt x="160" y="0"/>
                  </a:moveTo>
                  <a:lnTo>
                    <a:pt x="162" y="0"/>
                  </a:lnTo>
                  <a:lnTo>
                    <a:pt x="784" y="489"/>
                  </a:lnTo>
                  <a:lnTo>
                    <a:pt x="0" y="214"/>
                  </a:lnTo>
                  <a:lnTo>
                    <a:pt x="160" y="0"/>
                  </a:lnTo>
                  <a:close/>
                  <a:moveTo>
                    <a:pt x="766" y="479"/>
                  </a:moveTo>
                  <a:lnTo>
                    <a:pt x="161" y="5"/>
                  </a:lnTo>
                  <a:lnTo>
                    <a:pt x="6" y="211"/>
                  </a:lnTo>
                  <a:lnTo>
                    <a:pt x="766" y="47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67" name="Freeform 18">
              <a:extLst>
                <a:ext uri="{FF2B5EF4-FFF2-40B4-BE49-F238E27FC236}">
                  <a16:creationId xmlns:a16="http://schemas.microsoft.com/office/drawing/2014/main" id="{DF438C20-AB16-485E-8A30-B825755314F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202" y="4576"/>
              <a:ext cx="1045" cy="487"/>
            </a:xfrm>
            <a:custGeom>
              <a:avLst/>
              <a:gdLst>
                <a:gd name="T0" fmla="*/ 1045 w 1045"/>
                <a:gd name="T1" fmla="*/ 139 h 487"/>
                <a:gd name="T2" fmla="*/ 621 w 1045"/>
                <a:gd name="T3" fmla="*/ 487 h 487"/>
                <a:gd name="T4" fmla="*/ 620 w 1045"/>
                <a:gd name="T5" fmla="*/ 485 h 487"/>
                <a:gd name="T6" fmla="*/ 0 w 1045"/>
                <a:gd name="T7" fmla="*/ 0 h 487"/>
                <a:gd name="T8" fmla="*/ 7 w 1045"/>
                <a:gd name="T9" fmla="*/ 1 h 487"/>
                <a:gd name="T10" fmla="*/ 1045 w 1045"/>
                <a:gd name="T11" fmla="*/ 139 h 487"/>
                <a:gd name="T12" fmla="*/ 621 w 1045"/>
                <a:gd name="T13" fmla="*/ 482 h 487"/>
                <a:gd name="T14" fmla="*/ 1036 w 1045"/>
                <a:gd name="T15" fmla="*/ 142 h 487"/>
                <a:gd name="T16" fmla="*/ 13 w 1045"/>
                <a:gd name="T17" fmla="*/ 6 h 487"/>
                <a:gd name="T18" fmla="*/ 621 w 1045"/>
                <a:gd name="T19" fmla="*/ 482 h 4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45" h="487">
                  <a:moveTo>
                    <a:pt x="1045" y="139"/>
                  </a:moveTo>
                  <a:lnTo>
                    <a:pt x="621" y="487"/>
                  </a:lnTo>
                  <a:lnTo>
                    <a:pt x="620" y="485"/>
                  </a:lnTo>
                  <a:lnTo>
                    <a:pt x="0" y="0"/>
                  </a:lnTo>
                  <a:lnTo>
                    <a:pt x="7" y="1"/>
                  </a:lnTo>
                  <a:lnTo>
                    <a:pt x="1045" y="139"/>
                  </a:lnTo>
                  <a:close/>
                  <a:moveTo>
                    <a:pt x="621" y="482"/>
                  </a:moveTo>
                  <a:lnTo>
                    <a:pt x="1036" y="142"/>
                  </a:lnTo>
                  <a:lnTo>
                    <a:pt x="13" y="6"/>
                  </a:lnTo>
                  <a:lnTo>
                    <a:pt x="621" y="48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68" name="Freeform 19">
              <a:extLst>
                <a:ext uri="{FF2B5EF4-FFF2-40B4-BE49-F238E27FC236}">
                  <a16:creationId xmlns:a16="http://schemas.microsoft.com/office/drawing/2014/main" id="{799BB403-488E-4D7D-BF1B-09A21E31B20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207" y="4104"/>
              <a:ext cx="1044" cy="615"/>
            </a:xfrm>
            <a:custGeom>
              <a:avLst/>
              <a:gdLst>
                <a:gd name="T0" fmla="*/ 72 w 1044"/>
                <a:gd name="T1" fmla="*/ 0 h 615"/>
                <a:gd name="T2" fmla="*/ 74 w 1044"/>
                <a:gd name="T3" fmla="*/ 1 h 615"/>
                <a:gd name="T4" fmla="*/ 1044 w 1044"/>
                <a:gd name="T5" fmla="*/ 615 h 615"/>
                <a:gd name="T6" fmla="*/ 0 w 1044"/>
                <a:gd name="T7" fmla="*/ 477 h 615"/>
                <a:gd name="T8" fmla="*/ 72 w 1044"/>
                <a:gd name="T9" fmla="*/ 0 h 615"/>
                <a:gd name="T10" fmla="*/ 1028 w 1044"/>
                <a:gd name="T11" fmla="*/ 609 h 615"/>
                <a:gd name="T12" fmla="*/ 75 w 1044"/>
                <a:gd name="T13" fmla="*/ 6 h 615"/>
                <a:gd name="T14" fmla="*/ 3 w 1044"/>
                <a:gd name="T15" fmla="*/ 473 h 615"/>
                <a:gd name="T16" fmla="*/ 1028 w 1044"/>
                <a:gd name="T17" fmla="*/ 609 h 6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44" h="615">
                  <a:moveTo>
                    <a:pt x="72" y="0"/>
                  </a:moveTo>
                  <a:lnTo>
                    <a:pt x="74" y="1"/>
                  </a:lnTo>
                  <a:lnTo>
                    <a:pt x="1044" y="615"/>
                  </a:lnTo>
                  <a:lnTo>
                    <a:pt x="0" y="477"/>
                  </a:lnTo>
                  <a:lnTo>
                    <a:pt x="72" y="0"/>
                  </a:lnTo>
                  <a:close/>
                  <a:moveTo>
                    <a:pt x="1028" y="609"/>
                  </a:moveTo>
                  <a:lnTo>
                    <a:pt x="75" y="6"/>
                  </a:lnTo>
                  <a:lnTo>
                    <a:pt x="3" y="473"/>
                  </a:lnTo>
                  <a:lnTo>
                    <a:pt x="1028" y="60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69" name="Freeform 20">
              <a:extLst>
                <a:ext uri="{FF2B5EF4-FFF2-40B4-BE49-F238E27FC236}">
                  <a16:creationId xmlns:a16="http://schemas.microsoft.com/office/drawing/2014/main" id="{C778175D-EE35-41FC-9652-E070CF023F0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975" y="4104"/>
              <a:ext cx="308" cy="480"/>
            </a:xfrm>
            <a:custGeom>
              <a:avLst/>
              <a:gdLst>
                <a:gd name="T0" fmla="*/ 308 w 308"/>
                <a:gd name="T1" fmla="*/ 0 h 480"/>
                <a:gd name="T2" fmla="*/ 307 w 308"/>
                <a:gd name="T3" fmla="*/ 3 h 480"/>
                <a:gd name="T4" fmla="*/ 235 w 308"/>
                <a:gd name="T5" fmla="*/ 480 h 480"/>
                <a:gd name="T6" fmla="*/ 0 w 308"/>
                <a:gd name="T7" fmla="*/ 124 h 480"/>
                <a:gd name="T8" fmla="*/ 308 w 308"/>
                <a:gd name="T9" fmla="*/ 0 h 480"/>
                <a:gd name="T10" fmla="*/ 233 w 308"/>
                <a:gd name="T11" fmla="*/ 470 h 480"/>
                <a:gd name="T12" fmla="*/ 304 w 308"/>
                <a:gd name="T13" fmla="*/ 6 h 480"/>
                <a:gd name="T14" fmla="*/ 5 w 308"/>
                <a:gd name="T15" fmla="*/ 127 h 480"/>
                <a:gd name="T16" fmla="*/ 233 w 308"/>
                <a:gd name="T17" fmla="*/ 470 h 4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8" h="480">
                  <a:moveTo>
                    <a:pt x="308" y="0"/>
                  </a:moveTo>
                  <a:lnTo>
                    <a:pt x="307" y="3"/>
                  </a:lnTo>
                  <a:lnTo>
                    <a:pt x="235" y="480"/>
                  </a:lnTo>
                  <a:lnTo>
                    <a:pt x="0" y="124"/>
                  </a:lnTo>
                  <a:lnTo>
                    <a:pt x="308" y="0"/>
                  </a:lnTo>
                  <a:close/>
                  <a:moveTo>
                    <a:pt x="233" y="470"/>
                  </a:moveTo>
                  <a:lnTo>
                    <a:pt x="304" y="6"/>
                  </a:lnTo>
                  <a:lnTo>
                    <a:pt x="5" y="127"/>
                  </a:lnTo>
                  <a:lnTo>
                    <a:pt x="233" y="47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70" name="Freeform 21">
              <a:extLst>
                <a:ext uri="{FF2B5EF4-FFF2-40B4-BE49-F238E27FC236}">
                  <a16:creationId xmlns:a16="http://schemas.microsoft.com/office/drawing/2014/main" id="{D9C5D3FE-C616-47F6-8704-3E949721F26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974" y="3475"/>
              <a:ext cx="308" cy="758"/>
            </a:xfrm>
            <a:custGeom>
              <a:avLst/>
              <a:gdLst>
                <a:gd name="T0" fmla="*/ 306 w 308"/>
                <a:gd name="T1" fmla="*/ 0 h 758"/>
                <a:gd name="T2" fmla="*/ 306 w 308"/>
                <a:gd name="T3" fmla="*/ 9 h 758"/>
                <a:gd name="T4" fmla="*/ 308 w 308"/>
                <a:gd name="T5" fmla="*/ 634 h 758"/>
                <a:gd name="T6" fmla="*/ 307 w 308"/>
                <a:gd name="T7" fmla="*/ 634 h 758"/>
                <a:gd name="T8" fmla="*/ 0 w 308"/>
                <a:gd name="T9" fmla="*/ 758 h 758"/>
                <a:gd name="T10" fmla="*/ 306 w 308"/>
                <a:gd name="T11" fmla="*/ 0 h 758"/>
                <a:gd name="T12" fmla="*/ 305 w 308"/>
                <a:gd name="T13" fmla="*/ 631 h 758"/>
                <a:gd name="T14" fmla="*/ 302 w 308"/>
                <a:gd name="T15" fmla="*/ 18 h 758"/>
                <a:gd name="T16" fmla="*/ 7 w 308"/>
                <a:gd name="T17" fmla="*/ 751 h 758"/>
                <a:gd name="T18" fmla="*/ 305 w 308"/>
                <a:gd name="T19" fmla="*/ 631 h 7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08" h="758">
                  <a:moveTo>
                    <a:pt x="306" y="0"/>
                  </a:moveTo>
                  <a:lnTo>
                    <a:pt x="306" y="9"/>
                  </a:lnTo>
                  <a:lnTo>
                    <a:pt x="308" y="634"/>
                  </a:lnTo>
                  <a:lnTo>
                    <a:pt x="307" y="634"/>
                  </a:lnTo>
                  <a:lnTo>
                    <a:pt x="0" y="758"/>
                  </a:lnTo>
                  <a:lnTo>
                    <a:pt x="306" y="0"/>
                  </a:lnTo>
                  <a:close/>
                  <a:moveTo>
                    <a:pt x="305" y="631"/>
                  </a:moveTo>
                  <a:lnTo>
                    <a:pt x="302" y="18"/>
                  </a:lnTo>
                  <a:lnTo>
                    <a:pt x="7" y="751"/>
                  </a:lnTo>
                  <a:lnTo>
                    <a:pt x="305" y="63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71" name="Freeform 22">
              <a:extLst>
                <a:ext uri="{FF2B5EF4-FFF2-40B4-BE49-F238E27FC236}">
                  <a16:creationId xmlns:a16="http://schemas.microsoft.com/office/drawing/2014/main" id="{ED578C4D-32E4-4305-AFEB-B1F60A56AB3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276" y="3481"/>
              <a:ext cx="752" cy="690"/>
            </a:xfrm>
            <a:custGeom>
              <a:avLst/>
              <a:gdLst>
                <a:gd name="T0" fmla="*/ 0 w 752"/>
                <a:gd name="T1" fmla="*/ 0 h 690"/>
                <a:gd name="T2" fmla="*/ 752 w 752"/>
                <a:gd name="T3" fmla="*/ 690 h 690"/>
                <a:gd name="T4" fmla="*/ 3 w 752"/>
                <a:gd name="T5" fmla="*/ 628 h 690"/>
                <a:gd name="T6" fmla="*/ 3 w 752"/>
                <a:gd name="T7" fmla="*/ 626 h 690"/>
                <a:gd name="T8" fmla="*/ 0 w 752"/>
                <a:gd name="T9" fmla="*/ 0 h 690"/>
                <a:gd name="T10" fmla="*/ 742 w 752"/>
                <a:gd name="T11" fmla="*/ 685 h 690"/>
                <a:gd name="T12" fmla="*/ 4 w 752"/>
                <a:gd name="T13" fmla="*/ 8 h 690"/>
                <a:gd name="T14" fmla="*/ 6 w 752"/>
                <a:gd name="T15" fmla="*/ 624 h 690"/>
                <a:gd name="T16" fmla="*/ 742 w 752"/>
                <a:gd name="T17" fmla="*/ 685 h 6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52" h="690">
                  <a:moveTo>
                    <a:pt x="0" y="0"/>
                  </a:moveTo>
                  <a:lnTo>
                    <a:pt x="752" y="690"/>
                  </a:lnTo>
                  <a:lnTo>
                    <a:pt x="3" y="628"/>
                  </a:lnTo>
                  <a:lnTo>
                    <a:pt x="3" y="626"/>
                  </a:lnTo>
                  <a:lnTo>
                    <a:pt x="0" y="0"/>
                  </a:lnTo>
                  <a:close/>
                  <a:moveTo>
                    <a:pt x="742" y="685"/>
                  </a:moveTo>
                  <a:lnTo>
                    <a:pt x="4" y="8"/>
                  </a:lnTo>
                  <a:lnTo>
                    <a:pt x="6" y="624"/>
                  </a:lnTo>
                  <a:lnTo>
                    <a:pt x="742" y="68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72" name="Freeform 23">
              <a:extLst>
                <a:ext uri="{FF2B5EF4-FFF2-40B4-BE49-F238E27FC236}">
                  <a16:creationId xmlns:a16="http://schemas.microsoft.com/office/drawing/2014/main" id="{7A26EC33-4BEC-439B-BA85-9F58B705622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274" y="3367"/>
              <a:ext cx="755" cy="810"/>
            </a:xfrm>
            <a:custGeom>
              <a:avLst/>
              <a:gdLst>
                <a:gd name="T0" fmla="*/ 337 w 755"/>
                <a:gd name="T1" fmla="*/ 0 h 810"/>
                <a:gd name="T2" fmla="*/ 337 w 755"/>
                <a:gd name="T3" fmla="*/ 1 h 810"/>
                <a:gd name="T4" fmla="*/ 755 w 755"/>
                <a:gd name="T5" fmla="*/ 810 h 810"/>
                <a:gd name="T6" fmla="*/ 748 w 755"/>
                <a:gd name="T7" fmla="*/ 803 h 810"/>
                <a:gd name="T8" fmla="*/ 0 w 755"/>
                <a:gd name="T9" fmla="*/ 116 h 810"/>
                <a:gd name="T10" fmla="*/ 337 w 755"/>
                <a:gd name="T11" fmla="*/ 0 h 810"/>
                <a:gd name="T12" fmla="*/ 743 w 755"/>
                <a:gd name="T13" fmla="*/ 793 h 810"/>
                <a:gd name="T14" fmla="*/ 334 w 755"/>
                <a:gd name="T15" fmla="*/ 3 h 810"/>
                <a:gd name="T16" fmla="*/ 7 w 755"/>
                <a:gd name="T17" fmla="*/ 118 h 810"/>
                <a:gd name="T18" fmla="*/ 743 w 755"/>
                <a:gd name="T19" fmla="*/ 793 h 8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55" h="810">
                  <a:moveTo>
                    <a:pt x="337" y="0"/>
                  </a:moveTo>
                  <a:lnTo>
                    <a:pt x="337" y="1"/>
                  </a:lnTo>
                  <a:lnTo>
                    <a:pt x="755" y="810"/>
                  </a:lnTo>
                  <a:lnTo>
                    <a:pt x="748" y="803"/>
                  </a:lnTo>
                  <a:lnTo>
                    <a:pt x="0" y="116"/>
                  </a:lnTo>
                  <a:lnTo>
                    <a:pt x="337" y="0"/>
                  </a:lnTo>
                  <a:close/>
                  <a:moveTo>
                    <a:pt x="743" y="793"/>
                  </a:moveTo>
                  <a:lnTo>
                    <a:pt x="334" y="3"/>
                  </a:lnTo>
                  <a:lnTo>
                    <a:pt x="7" y="118"/>
                  </a:lnTo>
                  <a:lnTo>
                    <a:pt x="743" y="79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73" name="Freeform 24">
              <a:extLst>
                <a:ext uri="{FF2B5EF4-FFF2-40B4-BE49-F238E27FC236}">
                  <a16:creationId xmlns:a16="http://schemas.microsoft.com/office/drawing/2014/main" id="{EBCE8B68-00C9-4FCC-867F-3835B5C8B73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679" y="2916"/>
              <a:ext cx="935" cy="570"/>
            </a:xfrm>
            <a:custGeom>
              <a:avLst/>
              <a:gdLst>
                <a:gd name="T0" fmla="*/ 935 w 935"/>
                <a:gd name="T1" fmla="*/ 453 h 570"/>
                <a:gd name="T2" fmla="*/ 598 w 935"/>
                <a:gd name="T3" fmla="*/ 570 h 570"/>
                <a:gd name="T4" fmla="*/ 597 w 935"/>
                <a:gd name="T5" fmla="*/ 569 h 570"/>
                <a:gd name="T6" fmla="*/ 0 w 935"/>
                <a:gd name="T7" fmla="*/ 0 h 570"/>
                <a:gd name="T8" fmla="*/ 935 w 935"/>
                <a:gd name="T9" fmla="*/ 453 h 570"/>
                <a:gd name="T10" fmla="*/ 600 w 935"/>
                <a:gd name="T11" fmla="*/ 566 h 570"/>
                <a:gd name="T12" fmla="*/ 926 w 935"/>
                <a:gd name="T13" fmla="*/ 452 h 570"/>
                <a:gd name="T14" fmla="*/ 18 w 935"/>
                <a:gd name="T15" fmla="*/ 13 h 570"/>
                <a:gd name="T16" fmla="*/ 600 w 935"/>
                <a:gd name="T17" fmla="*/ 566 h 5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35" h="570">
                  <a:moveTo>
                    <a:pt x="935" y="453"/>
                  </a:moveTo>
                  <a:lnTo>
                    <a:pt x="598" y="570"/>
                  </a:lnTo>
                  <a:lnTo>
                    <a:pt x="597" y="569"/>
                  </a:lnTo>
                  <a:lnTo>
                    <a:pt x="0" y="0"/>
                  </a:lnTo>
                  <a:lnTo>
                    <a:pt x="935" y="453"/>
                  </a:lnTo>
                  <a:close/>
                  <a:moveTo>
                    <a:pt x="600" y="566"/>
                  </a:moveTo>
                  <a:lnTo>
                    <a:pt x="926" y="452"/>
                  </a:lnTo>
                  <a:lnTo>
                    <a:pt x="18" y="13"/>
                  </a:lnTo>
                  <a:lnTo>
                    <a:pt x="600" y="56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74" name="Freeform 25">
              <a:extLst>
                <a:ext uri="{FF2B5EF4-FFF2-40B4-BE49-F238E27FC236}">
                  <a16:creationId xmlns:a16="http://schemas.microsoft.com/office/drawing/2014/main" id="{CF75F44A-155F-4CF2-9294-07C3FAF9EDB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472" y="2920"/>
              <a:ext cx="811" cy="568"/>
            </a:xfrm>
            <a:custGeom>
              <a:avLst/>
              <a:gdLst>
                <a:gd name="T0" fmla="*/ 216 w 811"/>
                <a:gd name="T1" fmla="*/ 0 h 568"/>
                <a:gd name="T2" fmla="*/ 217 w 811"/>
                <a:gd name="T3" fmla="*/ 1 h 568"/>
                <a:gd name="T4" fmla="*/ 811 w 811"/>
                <a:gd name="T5" fmla="*/ 568 h 568"/>
                <a:gd name="T6" fmla="*/ 0 w 811"/>
                <a:gd name="T7" fmla="*/ 407 h 568"/>
                <a:gd name="T8" fmla="*/ 216 w 811"/>
                <a:gd name="T9" fmla="*/ 0 h 568"/>
                <a:gd name="T10" fmla="*/ 800 w 811"/>
                <a:gd name="T11" fmla="*/ 562 h 568"/>
                <a:gd name="T12" fmla="*/ 217 w 811"/>
                <a:gd name="T13" fmla="*/ 5 h 568"/>
                <a:gd name="T14" fmla="*/ 6 w 811"/>
                <a:gd name="T15" fmla="*/ 405 h 568"/>
                <a:gd name="T16" fmla="*/ 800 w 811"/>
                <a:gd name="T17" fmla="*/ 562 h 5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11" h="568">
                  <a:moveTo>
                    <a:pt x="216" y="0"/>
                  </a:moveTo>
                  <a:lnTo>
                    <a:pt x="217" y="1"/>
                  </a:lnTo>
                  <a:lnTo>
                    <a:pt x="811" y="568"/>
                  </a:lnTo>
                  <a:lnTo>
                    <a:pt x="0" y="407"/>
                  </a:lnTo>
                  <a:lnTo>
                    <a:pt x="216" y="0"/>
                  </a:lnTo>
                  <a:close/>
                  <a:moveTo>
                    <a:pt x="800" y="562"/>
                  </a:moveTo>
                  <a:lnTo>
                    <a:pt x="217" y="5"/>
                  </a:lnTo>
                  <a:lnTo>
                    <a:pt x="6" y="405"/>
                  </a:lnTo>
                  <a:lnTo>
                    <a:pt x="800" y="56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75" name="Freeform 26">
              <a:extLst>
                <a:ext uri="{FF2B5EF4-FFF2-40B4-BE49-F238E27FC236}">
                  <a16:creationId xmlns:a16="http://schemas.microsoft.com/office/drawing/2014/main" id="{D8F6EE57-F249-4730-AE88-D2A8873F9E2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471" y="3324"/>
              <a:ext cx="810" cy="606"/>
            </a:xfrm>
            <a:custGeom>
              <a:avLst/>
              <a:gdLst>
                <a:gd name="T0" fmla="*/ 810 w 810"/>
                <a:gd name="T1" fmla="*/ 159 h 606"/>
                <a:gd name="T2" fmla="*/ 468 w 810"/>
                <a:gd name="T3" fmla="*/ 606 h 606"/>
                <a:gd name="T4" fmla="*/ 466 w 810"/>
                <a:gd name="T5" fmla="*/ 605 h 606"/>
                <a:gd name="T6" fmla="*/ 0 w 810"/>
                <a:gd name="T7" fmla="*/ 0 h 606"/>
                <a:gd name="T8" fmla="*/ 810 w 810"/>
                <a:gd name="T9" fmla="*/ 159 h 606"/>
                <a:gd name="T10" fmla="*/ 468 w 810"/>
                <a:gd name="T11" fmla="*/ 600 h 606"/>
                <a:gd name="T12" fmla="*/ 804 w 810"/>
                <a:gd name="T13" fmla="*/ 161 h 606"/>
                <a:gd name="T14" fmla="*/ 8 w 810"/>
                <a:gd name="T15" fmla="*/ 5 h 606"/>
                <a:gd name="T16" fmla="*/ 468 w 810"/>
                <a:gd name="T17" fmla="*/ 600 h 6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10" h="606">
                  <a:moveTo>
                    <a:pt x="810" y="159"/>
                  </a:moveTo>
                  <a:lnTo>
                    <a:pt x="468" y="606"/>
                  </a:lnTo>
                  <a:lnTo>
                    <a:pt x="466" y="605"/>
                  </a:lnTo>
                  <a:lnTo>
                    <a:pt x="0" y="0"/>
                  </a:lnTo>
                  <a:lnTo>
                    <a:pt x="810" y="159"/>
                  </a:lnTo>
                  <a:close/>
                  <a:moveTo>
                    <a:pt x="468" y="600"/>
                  </a:moveTo>
                  <a:lnTo>
                    <a:pt x="804" y="161"/>
                  </a:lnTo>
                  <a:lnTo>
                    <a:pt x="8" y="5"/>
                  </a:lnTo>
                  <a:lnTo>
                    <a:pt x="468" y="60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76" name="Freeform 27">
              <a:extLst>
                <a:ext uri="{FF2B5EF4-FFF2-40B4-BE49-F238E27FC236}">
                  <a16:creationId xmlns:a16="http://schemas.microsoft.com/office/drawing/2014/main" id="{66C9F89F-1CE6-4E8F-AC81-B4F8F0FBC84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048" y="4786"/>
              <a:ext cx="778" cy="863"/>
            </a:xfrm>
            <a:custGeom>
              <a:avLst/>
              <a:gdLst>
                <a:gd name="T0" fmla="*/ 778 w 778"/>
                <a:gd name="T1" fmla="*/ 273 h 863"/>
                <a:gd name="T2" fmla="*/ 334 w 778"/>
                <a:gd name="T3" fmla="*/ 863 h 863"/>
                <a:gd name="T4" fmla="*/ 0 w 778"/>
                <a:gd name="T5" fmla="*/ 0 h 863"/>
                <a:gd name="T6" fmla="*/ 3 w 778"/>
                <a:gd name="T7" fmla="*/ 1 h 863"/>
                <a:gd name="T8" fmla="*/ 778 w 778"/>
                <a:gd name="T9" fmla="*/ 273 h 863"/>
                <a:gd name="T10" fmla="*/ 335 w 778"/>
                <a:gd name="T11" fmla="*/ 856 h 863"/>
                <a:gd name="T12" fmla="*/ 773 w 778"/>
                <a:gd name="T13" fmla="*/ 275 h 863"/>
                <a:gd name="T14" fmla="*/ 6 w 778"/>
                <a:gd name="T15" fmla="*/ 7 h 863"/>
                <a:gd name="T16" fmla="*/ 335 w 778"/>
                <a:gd name="T17" fmla="*/ 856 h 8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78" h="863">
                  <a:moveTo>
                    <a:pt x="778" y="273"/>
                  </a:moveTo>
                  <a:lnTo>
                    <a:pt x="334" y="863"/>
                  </a:lnTo>
                  <a:lnTo>
                    <a:pt x="0" y="0"/>
                  </a:lnTo>
                  <a:lnTo>
                    <a:pt x="3" y="1"/>
                  </a:lnTo>
                  <a:lnTo>
                    <a:pt x="778" y="273"/>
                  </a:lnTo>
                  <a:close/>
                  <a:moveTo>
                    <a:pt x="335" y="856"/>
                  </a:moveTo>
                  <a:lnTo>
                    <a:pt x="773" y="275"/>
                  </a:lnTo>
                  <a:lnTo>
                    <a:pt x="6" y="7"/>
                  </a:lnTo>
                  <a:lnTo>
                    <a:pt x="335" y="85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77" name="Freeform 28">
              <a:extLst>
                <a:ext uri="{FF2B5EF4-FFF2-40B4-BE49-F238E27FC236}">
                  <a16:creationId xmlns:a16="http://schemas.microsoft.com/office/drawing/2014/main" id="{00C5ADAE-73C2-446A-99A0-B4A7E49A25D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379" y="5057"/>
              <a:ext cx="638" cy="666"/>
            </a:xfrm>
            <a:custGeom>
              <a:avLst/>
              <a:gdLst>
                <a:gd name="T0" fmla="*/ 445 w 638"/>
                <a:gd name="T1" fmla="*/ 0 h 666"/>
                <a:gd name="T2" fmla="*/ 446 w 638"/>
                <a:gd name="T3" fmla="*/ 3 h 666"/>
                <a:gd name="T4" fmla="*/ 638 w 638"/>
                <a:gd name="T5" fmla="*/ 666 h 666"/>
                <a:gd name="T6" fmla="*/ 634 w 638"/>
                <a:gd name="T7" fmla="*/ 666 h 666"/>
                <a:gd name="T8" fmla="*/ 0 w 638"/>
                <a:gd name="T9" fmla="*/ 590 h 666"/>
                <a:gd name="T10" fmla="*/ 445 w 638"/>
                <a:gd name="T11" fmla="*/ 0 h 666"/>
                <a:gd name="T12" fmla="*/ 632 w 638"/>
                <a:gd name="T13" fmla="*/ 662 h 666"/>
                <a:gd name="T14" fmla="*/ 443 w 638"/>
                <a:gd name="T15" fmla="*/ 8 h 666"/>
                <a:gd name="T16" fmla="*/ 7 w 638"/>
                <a:gd name="T17" fmla="*/ 587 h 666"/>
                <a:gd name="T18" fmla="*/ 632 w 638"/>
                <a:gd name="T19" fmla="*/ 662 h 6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38" h="666">
                  <a:moveTo>
                    <a:pt x="445" y="0"/>
                  </a:moveTo>
                  <a:lnTo>
                    <a:pt x="446" y="3"/>
                  </a:lnTo>
                  <a:lnTo>
                    <a:pt x="638" y="666"/>
                  </a:lnTo>
                  <a:lnTo>
                    <a:pt x="634" y="666"/>
                  </a:lnTo>
                  <a:lnTo>
                    <a:pt x="0" y="590"/>
                  </a:lnTo>
                  <a:lnTo>
                    <a:pt x="445" y="0"/>
                  </a:lnTo>
                  <a:close/>
                  <a:moveTo>
                    <a:pt x="632" y="662"/>
                  </a:moveTo>
                  <a:lnTo>
                    <a:pt x="443" y="8"/>
                  </a:lnTo>
                  <a:lnTo>
                    <a:pt x="7" y="587"/>
                  </a:lnTo>
                  <a:lnTo>
                    <a:pt x="632" y="66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78" name="Freeform 29">
              <a:extLst>
                <a:ext uri="{FF2B5EF4-FFF2-40B4-BE49-F238E27FC236}">
                  <a16:creationId xmlns:a16="http://schemas.microsoft.com/office/drawing/2014/main" id="{6095D71E-5E86-43D1-A2BA-C1C12618C7CD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6" y="3683"/>
              <a:ext cx="87" cy="86"/>
            </a:xfrm>
            <a:custGeom>
              <a:avLst/>
              <a:gdLst>
                <a:gd name="T0" fmla="*/ 8 w 75"/>
                <a:gd name="T1" fmla="*/ 22 h 74"/>
                <a:gd name="T2" fmla="*/ 53 w 75"/>
                <a:gd name="T3" fmla="*/ 8 h 74"/>
                <a:gd name="T4" fmla="*/ 66 w 75"/>
                <a:gd name="T5" fmla="*/ 52 h 74"/>
                <a:gd name="T6" fmla="*/ 22 w 75"/>
                <a:gd name="T7" fmla="*/ 66 h 74"/>
                <a:gd name="T8" fmla="*/ 8 w 75"/>
                <a:gd name="T9" fmla="*/ 22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74">
                  <a:moveTo>
                    <a:pt x="8" y="22"/>
                  </a:moveTo>
                  <a:cubicBezTo>
                    <a:pt x="17" y="6"/>
                    <a:pt x="37" y="0"/>
                    <a:pt x="53" y="8"/>
                  </a:cubicBezTo>
                  <a:cubicBezTo>
                    <a:pt x="69" y="16"/>
                    <a:pt x="75" y="36"/>
                    <a:pt x="66" y="52"/>
                  </a:cubicBezTo>
                  <a:cubicBezTo>
                    <a:pt x="58" y="68"/>
                    <a:pt x="38" y="74"/>
                    <a:pt x="22" y="66"/>
                  </a:cubicBezTo>
                  <a:cubicBezTo>
                    <a:pt x="6" y="58"/>
                    <a:pt x="0" y="38"/>
                    <a:pt x="8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79" name="Freeform 30">
              <a:extLst>
                <a:ext uri="{FF2B5EF4-FFF2-40B4-BE49-F238E27FC236}">
                  <a16:creationId xmlns:a16="http://schemas.microsoft.com/office/drawing/2014/main" id="{65DB2C7C-CF22-4353-9ECF-01C4EE27F3CA}"/>
                </a:ext>
              </a:extLst>
            </p:cNvPr>
            <p:cNvSpPr>
              <a:spLocks/>
            </p:cNvSpPr>
            <p:nvPr/>
          </p:nvSpPr>
          <p:spPr bwMode="auto">
            <a:xfrm>
              <a:off x="5597" y="3673"/>
              <a:ext cx="86" cy="86"/>
            </a:xfrm>
            <a:custGeom>
              <a:avLst/>
              <a:gdLst>
                <a:gd name="T0" fmla="*/ 9 w 75"/>
                <a:gd name="T1" fmla="*/ 23 h 75"/>
                <a:gd name="T2" fmla="*/ 53 w 75"/>
                <a:gd name="T3" fmla="*/ 9 h 75"/>
                <a:gd name="T4" fmla="*/ 67 w 75"/>
                <a:gd name="T5" fmla="*/ 53 h 75"/>
                <a:gd name="T6" fmla="*/ 23 w 75"/>
                <a:gd name="T7" fmla="*/ 67 h 75"/>
                <a:gd name="T8" fmla="*/ 9 w 75"/>
                <a:gd name="T9" fmla="*/ 23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75">
                  <a:moveTo>
                    <a:pt x="9" y="23"/>
                  </a:moveTo>
                  <a:cubicBezTo>
                    <a:pt x="17" y="7"/>
                    <a:pt x="37" y="0"/>
                    <a:pt x="53" y="9"/>
                  </a:cubicBezTo>
                  <a:cubicBezTo>
                    <a:pt x="69" y="17"/>
                    <a:pt x="75" y="37"/>
                    <a:pt x="67" y="53"/>
                  </a:cubicBezTo>
                  <a:cubicBezTo>
                    <a:pt x="58" y="69"/>
                    <a:pt x="39" y="75"/>
                    <a:pt x="23" y="67"/>
                  </a:cubicBezTo>
                  <a:cubicBezTo>
                    <a:pt x="7" y="58"/>
                    <a:pt x="0" y="39"/>
                    <a:pt x="9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80" name="Freeform 31">
              <a:extLst>
                <a:ext uri="{FF2B5EF4-FFF2-40B4-BE49-F238E27FC236}">
                  <a16:creationId xmlns:a16="http://schemas.microsoft.com/office/drawing/2014/main" id="{C0401235-494D-4796-BC97-C9FBCDD589F0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0" y="3285"/>
              <a:ext cx="85" cy="86"/>
            </a:xfrm>
            <a:custGeom>
              <a:avLst/>
              <a:gdLst>
                <a:gd name="T0" fmla="*/ 8 w 74"/>
                <a:gd name="T1" fmla="*/ 22 h 75"/>
                <a:gd name="T2" fmla="*/ 52 w 74"/>
                <a:gd name="T3" fmla="*/ 8 h 75"/>
                <a:gd name="T4" fmla="*/ 66 w 74"/>
                <a:gd name="T5" fmla="*/ 53 h 75"/>
                <a:gd name="T6" fmla="*/ 22 w 74"/>
                <a:gd name="T7" fmla="*/ 66 h 75"/>
                <a:gd name="T8" fmla="*/ 8 w 74"/>
                <a:gd name="T9" fmla="*/ 2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4" h="75">
                  <a:moveTo>
                    <a:pt x="8" y="22"/>
                  </a:moveTo>
                  <a:cubicBezTo>
                    <a:pt x="16" y="6"/>
                    <a:pt x="36" y="0"/>
                    <a:pt x="52" y="8"/>
                  </a:cubicBezTo>
                  <a:cubicBezTo>
                    <a:pt x="68" y="17"/>
                    <a:pt x="74" y="37"/>
                    <a:pt x="66" y="53"/>
                  </a:cubicBezTo>
                  <a:cubicBezTo>
                    <a:pt x="58" y="69"/>
                    <a:pt x="38" y="75"/>
                    <a:pt x="22" y="66"/>
                  </a:cubicBezTo>
                  <a:cubicBezTo>
                    <a:pt x="6" y="58"/>
                    <a:pt x="0" y="38"/>
                    <a:pt x="8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81" name="Freeform 32">
              <a:extLst>
                <a:ext uri="{FF2B5EF4-FFF2-40B4-BE49-F238E27FC236}">
                  <a16:creationId xmlns:a16="http://schemas.microsoft.com/office/drawing/2014/main" id="{1F0F3C70-5517-4612-A9AD-EB4ABF25571A}"/>
                </a:ext>
              </a:extLst>
            </p:cNvPr>
            <p:cNvSpPr>
              <a:spLocks/>
            </p:cNvSpPr>
            <p:nvPr/>
          </p:nvSpPr>
          <p:spPr bwMode="auto">
            <a:xfrm>
              <a:off x="6566" y="3323"/>
              <a:ext cx="86" cy="86"/>
            </a:xfrm>
            <a:custGeom>
              <a:avLst/>
              <a:gdLst>
                <a:gd name="T0" fmla="*/ 8 w 75"/>
                <a:gd name="T1" fmla="*/ 22 h 75"/>
                <a:gd name="T2" fmla="*/ 53 w 75"/>
                <a:gd name="T3" fmla="*/ 8 h 75"/>
                <a:gd name="T4" fmla="*/ 66 w 75"/>
                <a:gd name="T5" fmla="*/ 53 h 75"/>
                <a:gd name="T6" fmla="*/ 22 w 75"/>
                <a:gd name="T7" fmla="*/ 66 h 75"/>
                <a:gd name="T8" fmla="*/ 8 w 75"/>
                <a:gd name="T9" fmla="*/ 2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75">
                  <a:moveTo>
                    <a:pt x="8" y="22"/>
                  </a:moveTo>
                  <a:cubicBezTo>
                    <a:pt x="17" y="6"/>
                    <a:pt x="37" y="0"/>
                    <a:pt x="53" y="8"/>
                  </a:cubicBezTo>
                  <a:cubicBezTo>
                    <a:pt x="69" y="17"/>
                    <a:pt x="75" y="37"/>
                    <a:pt x="66" y="53"/>
                  </a:cubicBezTo>
                  <a:cubicBezTo>
                    <a:pt x="58" y="69"/>
                    <a:pt x="38" y="75"/>
                    <a:pt x="22" y="66"/>
                  </a:cubicBezTo>
                  <a:cubicBezTo>
                    <a:pt x="6" y="58"/>
                    <a:pt x="0" y="38"/>
                    <a:pt x="8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84" name="Freeform 33">
              <a:extLst>
                <a:ext uri="{FF2B5EF4-FFF2-40B4-BE49-F238E27FC236}">
                  <a16:creationId xmlns:a16="http://schemas.microsoft.com/office/drawing/2014/main" id="{6503025E-DBDF-4E83-8066-C056ECAAEDA1}"/>
                </a:ext>
              </a:extLst>
            </p:cNvPr>
            <p:cNvSpPr>
              <a:spLocks/>
            </p:cNvSpPr>
            <p:nvPr/>
          </p:nvSpPr>
          <p:spPr bwMode="auto">
            <a:xfrm>
              <a:off x="5892" y="3885"/>
              <a:ext cx="87" cy="86"/>
            </a:xfrm>
            <a:custGeom>
              <a:avLst/>
              <a:gdLst>
                <a:gd name="T0" fmla="*/ 9 w 75"/>
                <a:gd name="T1" fmla="*/ 23 h 75"/>
                <a:gd name="T2" fmla="*/ 53 w 75"/>
                <a:gd name="T3" fmla="*/ 9 h 75"/>
                <a:gd name="T4" fmla="*/ 67 w 75"/>
                <a:gd name="T5" fmla="*/ 53 h 75"/>
                <a:gd name="T6" fmla="*/ 22 w 75"/>
                <a:gd name="T7" fmla="*/ 67 h 75"/>
                <a:gd name="T8" fmla="*/ 9 w 75"/>
                <a:gd name="T9" fmla="*/ 23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75">
                  <a:moveTo>
                    <a:pt x="9" y="23"/>
                  </a:moveTo>
                  <a:cubicBezTo>
                    <a:pt x="17" y="7"/>
                    <a:pt x="37" y="0"/>
                    <a:pt x="53" y="9"/>
                  </a:cubicBezTo>
                  <a:cubicBezTo>
                    <a:pt x="69" y="17"/>
                    <a:pt x="75" y="37"/>
                    <a:pt x="67" y="53"/>
                  </a:cubicBezTo>
                  <a:cubicBezTo>
                    <a:pt x="58" y="69"/>
                    <a:pt x="38" y="75"/>
                    <a:pt x="22" y="67"/>
                  </a:cubicBezTo>
                  <a:cubicBezTo>
                    <a:pt x="6" y="58"/>
                    <a:pt x="0" y="39"/>
                    <a:pt x="9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85" name="Freeform 34">
              <a:extLst>
                <a:ext uri="{FF2B5EF4-FFF2-40B4-BE49-F238E27FC236}">
                  <a16:creationId xmlns:a16="http://schemas.microsoft.com/office/drawing/2014/main" id="{66554035-A257-458F-810D-085630919DF0}"/>
                </a:ext>
              </a:extLst>
            </p:cNvPr>
            <p:cNvSpPr>
              <a:spLocks/>
            </p:cNvSpPr>
            <p:nvPr/>
          </p:nvSpPr>
          <p:spPr bwMode="auto">
            <a:xfrm>
              <a:off x="7203" y="4672"/>
              <a:ext cx="87" cy="86"/>
            </a:xfrm>
            <a:custGeom>
              <a:avLst/>
              <a:gdLst>
                <a:gd name="T0" fmla="*/ 9 w 75"/>
                <a:gd name="T1" fmla="*/ 22 h 75"/>
                <a:gd name="T2" fmla="*/ 53 w 75"/>
                <a:gd name="T3" fmla="*/ 8 h 75"/>
                <a:gd name="T4" fmla="*/ 67 w 75"/>
                <a:gd name="T5" fmla="*/ 53 h 75"/>
                <a:gd name="T6" fmla="*/ 22 w 75"/>
                <a:gd name="T7" fmla="*/ 66 h 75"/>
                <a:gd name="T8" fmla="*/ 9 w 75"/>
                <a:gd name="T9" fmla="*/ 2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75">
                  <a:moveTo>
                    <a:pt x="9" y="22"/>
                  </a:moveTo>
                  <a:cubicBezTo>
                    <a:pt x="17" y="6"/>
                    <a:pt x="37" y="0"/>
                    <a:pt x="53" y="8"/>
                  </a:cubicBezTo>
                  <a:cubicBezTo>
                    <a:pt x="69" y="17"/>
                    <a:pt x="75" y="37"/>
                    <a:pt x="67" y="53"/>
                  </a:cubicBezTo>
                  <a:cubicBezTo>
                    <a:pt x="58" y="69"/>
                    <a:pt x="38" y="75"/>
                    <a:pt x="22" y="66"/>
                  </a:cubicBezTo>
                  <a:cubicBezTo>
                    <a:pt x="6" y="58"/>
                    <a:pt x="0" y="38"/>
                    <a:pt x="9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86" name="Freeform 35">
              <a:extLst>
                <a:ext uri="{FF2B5EF4-FFF2-40B4-BE49-F238E27FC236}">
                  <a16:creationId xmlns:a16="http://schemas.microsoft.com/office/drawing/2014/main" id="{2696828E-3F31-4EBB-9544-40A72C700C1B}"/>
                </a:ext>
              </a:extLst>
            </p:cNvPr>
            <p:cNvSpPr>
              <a:spLocks/>
            </p:cNvSpPr>
            <p:nvPr/>
          </p:nvSpPr>
          <p:spPr bwMode="auto">
            <a:xfrm>
              <a:off x="6973" y="5681"/>
              <a:ext cx="85" cy="87"/>
            </a:xfrm>
            <a:custGeom>
              <a:avLst/>
              <a:gdLst>
                <a:gd name="T0" fmla="*/ 8 w 74"/>
                <a:gd name="T1" fmla="*/ 22 h 75"/>
                <a:gd name="T2" fmla="*/ 52 w 74"/>
                <a:gd name="T3" fmla="*/ 8 h 75"/>
                <a:gd name="T4" fmla="*/ 66 w 74"/>
                <a:gd name="T5" fmla="*/ 53 h 75"/>
                <a:gd name="T6" fmla="*/ 22 w 74"/>
                <a:gd name="T7" fmla="*/ 66 h 75"/>
                <a:gd name="T8" fmla="*/ 8 w 74"/>
                <a:gd name="T9" fmla="*/ 2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4" h="75">
                  <a:moveTo>
                    <a:pt x="8" y="22"/>
                  </a:moveTo>
                  <a:cubicBezTo>
                    <a:pt x="16" y="6"/>
                    <a:pt x="36" y="0"/>
                    <a:pt x="52" y="8"/>
                  </a:cubicBezTo>
                  <a:cubicBezTo>
                    <a:pt x="68" y="17"/>
                    <a:pt x="74" y="37"/>
                    <a:pt x="66" y="53"/>
                  </a:cubicBezTo>
                  <a:cubicBezTo>
                    <a:pt x="57" y="69"/>
                    <a:pt x="38" y="75"/>
                    <a:pt x="22" y="66"/>
                  </a:cubicBezTo>
                  <a:cubicBezTo>
                    <a:pt x="6" y="58"/>
                    <a:pt x="0" y="38"/>
                    <a:pt x="8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87" name="Freeform 36">
              <a:extLst>
                <a:ext uri="{FF2B5EF4-FFF2-40B4-BE49-F238E27FC236}">
                  <a16:creationId xmlns:a16="http://schemas.microsoft.com/office/drawing/2014/main" id="{D4E67F09-7207-4E04-AAC3-4F72772CF654}"/>
                </a:ext>
              </a:extLst>
            </p:cNvPr>
            <p:cNvSpPr>
              <a:spLocks/>
            </p:cNvSpPr>
            <p:nvPr/>
          </p:nvSpPr>
          <p:spPr bwMode="auto">
            <a:xfrm>
              <a:off x="5643" y="2879"/>
              <a:ext cx="87" cy="87"/>
            </a:xfrm>
            <a:custGeom>
              <a:avLst/>
              <a:gdLst>
                <a:gd name="T0" fmla="*/ 8 w 75"/>
                <a:gd name="T1" fmla="*/ 23 h 75"/>
                <a:gd name="T2" fmla="*/ 52 w 75"/>
                <a:gd name="T3" fmla="*/ 9 h 75"/>
                <a:gd name="T4" fmla="*/ 66 w 75"/>
                <a:gd name="T5" fmla="*/ 53 h 75"/>
                <a:gd name="T6" fmla="*/ 22 w 75"/>
                <a:gd name="T7" fmla="*/ 67 h 75"/>
                <a:gd name="T8" fmla="*/ 8 w 75"/>
                <a:gd name="T9" fmla="*/ 23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75">
                  <a:moveTo>
                    <a:pt x="8" y="23"/>
                  </a:moveTo>
                  <a:cubicBezTo>
                    <a:pt x="17" y="7"/>
                    <a:pt x="36" y="0"/>
                    <a:pt x="52" y="9"/>
                  </a:cubicBezTo>
                  <a:cubicBezTo>
                    <a:pt x="68" y="17"/>
                    <a:pt x="75" y="37"/>
                    <a:pt x="66" y="53"/>
                  </a:cubicBezTo>
                  <a:cubicBezTo>
                    <a:pt x="58" y="69"/>
                    <a:pt x="38" y="75"/>
                    <a:pt x="22" y="67"/>
                  </a:cubicBezTo>
                  <a:cubicBezTo>
                    <a:pt x="6" y="58"/>
                    <a:pt x="0" y="39"/>
                    <a:pt x="8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88" name="Freeform 37">
              <a:extLst>
                <a:ext uri="{FF2B5EF4-FFF2-40B4-BE49-F238E27FC236}">
                  <a16:creationId xmlns:a16="http://schemas.microsoft.com/office/drawing/2014/main" id="{1FE1C200-52B8-4511-971B-DD260F7669B1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9" y="5054"/>
              <a:ext cx="87" cy="87"/>
            </a:xfrm>
            <a:custGeom>
              <a:avLst/>
              <a:gdLst>
                <a:gd name="T0" fmla="*/ 9 w 75"/>
                <a:gd name="T1" fmla="*/ 22 h 75"/>
                <a:gd name="T2" fmla="*/ 53 w 75"/>
                <a:gd name="T3" fmla="*/ 8 h 75"/>
                <a:gd name="T4" fmla="*/ 67 w 75"/>
                <a:gd name="T5" fmla="*/ 53 h 75"/>
                <a:gd name="T6" fmla="*/ 22 w 75"/>
                <a:gd name="T7" fmla="*/ 66 h 75"/>
                <a:gd name="T8" fmla="*/ 9 w 75"/>
                <a:gd name="T9" fmla="*/ 2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75">
                  <a:moveTo>
                    <a:pt x="9" y="22"/>
                  </a:moveTo>
                  <a:cubicBezTo>
                    <a:pt x="17" y="6"/>
                    <a:pt x="37" y="0"/>
                    <a:pt x="53" y="8"/>
                  </a:cubicBezTo>
                  <a:cubicBezTo>
                    <a:pt x="69" y="17"/>
                    <a:pt x="75" y="37"/>
                    <a:pt x="67" y="53"/>
                  </a:cubicBezTo>
                  <a:cubicBezTo>
                    <a:pt x="58" y="69"/>
                    <a:pt x="38" y="75"/>
                    <a:pt x="22" y="66"/>
                  </a:cubicBezTo>
                  <a:cubicBezTo>
                    <a:pt x="6" y="58"/>
                    <a:pt x="0" y="38"/>
                    <a:pt x="9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89" name="Freeform 38">
              <a:extLst>
                <a:ext uri="{FF2B5EF4-FFF2-40B4-BE49-F238E27FC236}">
                  <a16:creationId xmlns:a16="http://schemas.microsoft.com/office/drawing/2014/main" id="{562F197A-CAC6-4A53-BF1A-D556CFEBCCF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08" y="5034"/>
              <a:ext cx="129" cy="128"/>
            </a:xfrm>
            <a:custGeom>
              <a:avLst/>
              <a:gdLst>
                <a:gd name="T0" fmla="*/ 79 w 111"/>
                <a:gd name="T1" fmla="*/ 12 h 111"/>
                <a:gd name="T2" fmla="*/ 99 w 111"/>
                <a:gd name="T3" fmla="*/ 78 h 111"/>
                <a:gd name="T4" fmla="*/ 33 w 111"/>
                <a:gd name="T5" fmla="*/ 99 h 111"/>
                <a:gd name="T6" fmla="*/ 13 w 111"/>
                <a:gd name="T7" fmla="*/ 33 h 111"/>
                <a:gd name="T8" fmla="*/ 79 w 111"/>
                <a:gd name="T9" fmla="*/ 12 h 111"/>
                <a:gd name="T10" fmla="*/ 34 w 111"/>
                <a:gd name="T11" fmla="*/ 97 h 111"/>
                <a:gd name="T12" fmla="*/ 97 w 111"/>
                <a:gd name="T13" fmla="*/ 77 h 111"/>
                <a:gd name="T14" fmla="*/ 78 w 111"/>
                <a:gd name="T15" fmla="*/ 14 h 111"/>
                <a:gd name="T16" fmla="*/ 14 w 111"/>
                <a:gd name="T17" fmla="*/ 34 h 111"/>
                <a:gd name="T18" fmla="*/ 34 w 111"/>
                <a:gd name="T19" fmla="*/ 97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1" h="111">
                  <a:moveTo>
                    <a:pt x="79" y="12"/>
                  </a:moveTo>
                  <a:cubicBezTo>
                    <a:pt x="102" y="25"/>
                    <a:pt x="111" y="54"/>
                    <a:pt x="99" y="78"/>
                  </a:cubicBezTo>
                  <a:cubicBezTo>
                    <a:pt x="86" y="102"/>
                    <a:pt x="57" y="111"/>
                    <a:pt x="33" y="99"/>
                  </a:cubicBezTo>
                  <a:cubicBezTo>
                    <a:pt x="9" y="86"/>
                    <a:pt x="0" y="56"/>
                    <a:pt x="13" y="33"/>
                  </a:cubicBezTo>
                  <a:cubicBezTo>
                    <a:pt x="25" y="9"/>
                    <a:pt x="55" y="0"/>
                    <a:pt x="79" y="12"/>
                  </a:cubicBezTo>
                  <a:close/>
                  <a:moveTo>
                    <a:pt x="34" y="97"/>
                  </a:moveTo>
                  <a:cubicBezTo>
                    <a:pt x="57" y="109"/>
                    <a:pt x="85" y="100"/>
                    <a:pt x="97" y="77"/>
                  </a:cubicBezTo>
                  <a:cubicBezTo>
                    <a:pt x="109" y="54"/>
                    <a:pt x="100" y="26"/>
                    <a:pt x="78" y="14"/>
                  </a:cubicBezTo>
                  <a:cubicBezTo>
                    <a:pt x="55" y="2"/>
                    <a:pt x="26" y="11"/>
                    <a:pt x="14" y="34"/>
                  </a:cubicBezTo>
                  <a:cubicBezTo>
                    <a:pt x="2" y="56"/>
                    <a:pt x="11" y="85"/>
                    <a:pt x="34" y="9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90" name="Freeform 39">
              <a:extLst>
                <a:ext uri="{FF2B5EF4-FFF2-40B4-BE49-F238E27FC236}">
                  <a16:creationId xmlns:a16="http://schemas.microsoft.com/office/drawing/2014/main" id="{1BCCC77B-F7C6-45BB-A4A7-411306593136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9" y="4387"/>
              <a:ext cx="86" cy="87"/>
            </a:xfrm>
            <a:custGeom>
              <a:avLst/>
              <a:gdLst>
                <a:gd name="T0" fmla="*/ 8 w 75"/>
                <a:gd name="T1" fmla="*/ 22 h 75"/>
                <a:gd name="T2" fmla="*/ 52 w 75"/>
                <a:gd name="T3" fmla="*/ 8 h 75"/>
                <a:gd name="T4" fmla="*/ 66 w 75"/>
                <a:gd name="T5" fmla="*/ 53 h 75"/>
                <a:gd name="T6" fmla="*/ 22 w 75"/>
                <a:gd name="T7" fmla="*/ 66 h 75"/>
                <a:gd name="T8" fmla="*/ 8 w 75"/>
                <a:gd name="T9" fmla="*/ 2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75">
                  <a:moveTo>
                    <a:pt x="8" y="22"/>
                  </a:moveTo>
                  <a:cubicBezTo>
                    <a:pt x="17" y="6"/>
                    <a:pt x="36" y="0"/>
                    <a:pt x="52" y="8"/>
                  </a:cubicBezTo>
                  <a:cubicBezTo>
                    <a:pt x="69" y="17"/>
                    <a:pt x="75" y="37"/>
                    <a:pt x="66" y="53"/>
                  </a:cubicBezTo>
                  <a:cubicBezTo>
                    <a:pt x="58" y="69"/>
                    <a:pt x="38" y="75"/>
                    <a:pt x="22" y="66"/>
                  </a:cubicBezTo>
                  <a:cubicBezTo>
                    <a:pt x="6" y="58"/>
                    <a:pt x="0" y="38"/>
                    <a:pt x="8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91" name="Freeform 40">
              <a:extLst>
                <a:ext uri="{FF2B5EF4-FFF2-40B4-BE49-F238E27FC236}">
                  <a16:creationId xmlns:a16="http://schemas.microsoft.com/office/drawing/2014/main" id="{5131638C-0305-4471-BF3C-CDF2952E7A6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797" y="4367"/>
              <a:ext cx="129" cy="128"/>
            </a:xfrm>
            <a:custGeom>
              <a:avLst/>
              <a:gdLst>
                <a:gd name="T0" fmla="*/ 79 w 112"/>
                <a:gd name="T1" fmla="*/ 12 h 111"/>
                <a:gd name="T2" fmla="*/ 99 w 112"/>
                <a:gd name="T3" fmla="*/ 78 h 111"/>
                <a:gd name="T4" fmla="*/ 33 w 112"/>
                <a:gd name="T5" fmla="*/ 99 h 111"/>
                <a:gd name="T6" fmla="*/ 13 w 112"/>
                <a:gd name="T7" fmla="*/ 33 h 111"/>
                <a:gd name="T8" fmla="*/ 79 w 112"/>
                <a:gd name="T9" fmla="*/ 12 h 111"/>
                <a:gd name="T10" fmla="*/ 34 w 112"/>
                <a:gd name="T11" fmla="*/ 97 h 111"/>
                <a:gd name="T12" fmla="*/ 98 w 112"/>
                <a:gd name="T13" fmla="*/ 77 h 111"/>
                <a:gd name="T14" fmla="*/ 78 w 112"/>
                <a:gd name="T15" fmla="*/ 14 h 111"/>
                <a:gd name="T16" fmla="*/ 15 w 112"/>
                <a:gd name="T17" fmla="*/ 34 h 111"/>
                <a:gd name="T18" fmla="*/ 34 w 112"/>
                <a:gd name="T19" fmla="*/ 97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2" h="111">
                  <a:moveTo>
                    <a:pt x="79" y="12"/>
                  </a:moveTo>
                  <a:cubicBezTo>
                    <a:pt x="103" y="25"/>
                    <a:pt x="112" y="54"/>
                    <a:pt x="99" y="78"/>
                  </a:cubicBezTo>
                  <a:cubicBezTo>
                    <a:pt x="87" y="102"/>
                    <a:pt x="57" y="111"/>
                    <a:pt x="33" y="99"/>
                  </a:cubicBezTo>
                  <a:cubicBezTo>
                    <a:pt x="10" y="86"/>
                    <a:pt x="0" y="56"/>
                    <a:pt x="13" y="33"/>
                  </a:cubicBezTo>
                  <a:cubicBezTo>
                    <a:pt x="26" y="9"/>
                    <a:pt x="55" y="0"/>
                    <a:pt x="79" y="12"/>
                  </a:cubicBezTo>
                  <a:close/>
                  <a:moveTo>
                    <a:pt x="34" y="97"/>
                  </a:moveTo>
                  <a:cubicBezTo>
                    <a:pt x="57" y="109"/>
                    <a:pt x="86" y="100"/>
                    <a:pt x="98" y="77"/>
                  </a:cubicBezTo>
                  <a:cubicBezTo>
                    <a:pt x="110" y="54"/>
                    <a:pt x="101" y="26"/>
                    <a:pt x="78" y="14"/>
                  </a:cubicBezTo>
                  <a:cubicBezTo>
                    <a:pt x="55" y="2"/>
                    <a:pt x="27" y="11"/>
                    <a:pt x="15" y="34"/>
                  </a:cubicBezTo>
                  <a:cubicBezTo>
                    <a:pt x="3" y="56"/>
                    <a:pt x="12" y="85"/>
                    <a:pt x="34" y="9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96" name="Freeform 41">
              <a:extLst>
                <a:ext uri="{FF2B5EF4-FFF2-40B4-BE49-F238E27FC236}">
                  <a16:creationId xmlns:a16="http://schemas.microsoft.com/office/drawing/2014/main" id="{587EA369-A840-42C5-8B5E-CF79A5BDDB3C}"/>
                </a:ext>
              </a:extLst>
            </p:cNvPr>
            <p:cNvSpPr>
              <a:spLocks/>
            </p:cNvSpPr>
            <p:nvPr/>
          </p:nvSpPr>
          <p:spPr bwMode="auto">
            <a:xfrm>
              <a:off x="6238" y="4067"/>
              <a:ext cx="87" cy="87"/>
            </a:xfrm>
            <a:custGeom>
              <a:avLst/>
              <a:gdLst>
                <a:gd name="T0" fmla="*/ 8 w 75"/>
                <a:gd name="T1" fmla="*/ 22 h 75"/>
                <a:gd name="T2" fmla="*/ 52 w 75"/>
                <a:gd name="T3" fmla="*/ 9 h 75"/>
                <a:gd name="T4" fmla="*/ 66 w 75"/>
                <a:gd name="T5" fmla="*/ 53 h 75"/>
                <a:gd name="T6" fmla="*/ 22 w 75"/>
                <a:gd name="T7" fmla="*/ 67 h 75"/>
                <a:gd name="T8" fmla="*/ 8 w 75"/>
                <a:gd name="T9" fmla="*/ 2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75">
                  <a:moveTo>
                    <a:pt x="8" y="22"/>
                  </a:moveTo>
                  <a:cubicBezTo>
                    <a:pt x="17" y="6"/>
                    <a:pt x="36" y="0"/>
                    <a:pt x="52" y="9"/>
                  </a:cubicBezTo>
                  <a:cubicBezTo>
                    <a:pt x="68" y="17"/>
                    <a:pt x="75" y="37"/>
                    <a:pt x="66" y="53"/>
                  </a:cubicBezTo>
                  <a:cubicBezTo>
                    <a:pt x="58" y="69"/>
                    <a:pt x="38" y="75"/>
                    <a:pt x="22" y="67"/>
                  </a:cubicBezTo>
                  <a:cubicBezTo>
                    <a:pt x="6" y="58"/>
                    <a:pt x="0" y="38"/>
                    <a:pt x="8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97" name="Freeform 42">
              <a:extLst>
                <a:ext uri="{FF2B5EF4-FFF2-40B4-BE49-F238E27FC236}">
                  <a16:creationId xmlns:a16="http://schemas.microsoft.com/office/drawing/2014/main" id="{BB9C0D14-AFF4-42E5-B902-495331FA131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216" y="4046"/>
              <a:ext cx="129" cy="128"/>
            </a:xfrm>
            <a:custGeom>
              <a:avLst/>
              <a:gdLst>
                <a:gd name="T0" fmla="*/ 79 w 112"/>
                <a:gd name="T1" fmla="*/ 12 h 111"/>
                <a:gd name="T2" fmla="*/ 99 w 112"/>
                <a:gd name="T3" fmla="*/ 78 h 111"/>
                <a:gd name="T4" fmla="*/ 33 w 112"/>
                <a:gd name="T5" fmla="*/ 99 h 111"/>
                <a:gd name="T6" fmla="*/ 13 w 112"/>
                <a:gd name="T7" fmla="*/ 33 h 111"/>
                <a:gd name="T8" fmla="*/ 79 w 112"/>
                <a:gd name="T9" fmla="*/ 12 h 111"/>
                <a:gd name="T10" fmla="*/ 34 w 112"/>
                <a:gd name="T11" fmla="*/ 97 h 111"/>
                <a:gd name="T12" fmla="*/ 98 w 112"/>
                <a:gd name="T13" fmla="*/ 77 h 111"/>
                <a:gd name="T14" fmla="*/ 78 w 112"/>
                <a:gd name="T15" fmla="*/ 14 h 111"/>
                <a:gd name="T16" fmla="*/ 15 w 112"/>
                <a:gd name="T17" fmla="*/ 34 h 111"/>
                <a:gd name="T18" fmla="*/ 34 w 112"/>
                <a:gd name="T19" fmla="*/ 97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2" h="111">
                  <a:moveTo>
                    <a:pt x="79" y="12"/>
                  </a:moveTo>
                  <a:cubicBezTo>
                    <a:pt x="103" y="25"/>
                    <a:pt x="112" y="55"/>
                    <a:pt x="99" y="78"/>
                  </a:cubicBezTo>
                  <a:cubicBezTo>
                    <a:pt x="87" y="102"/>
                    <a:pt x="57" y="111"/>
                    <a:pt x="33" y="99"/>
                  </a:cubicBezTo>
                  <a:cubicBezTo>
                    <a:pt x="10" y="86"/>
                    <a:pt x="0" y="57"/>
                    <a:pt x="13" y="33"/>
                  </a:cubicBezTo>
                  <a:cubicBezTo>
                    <a:pt x="26" y="9"/>
                    <a:pt x="55" y="0"/>
                    <a:pt x="79" y="12"/>
                  </a:cubicBezTo>
                  <a:close/>
                  <a:moveTo>
                    <a:pt x="34" y="97"/>
                  </a:moveTo>
                  <a:cubicBezTo>
                    <a:pt x="57" y="109"/>
                    <a:pt x="86" y="100"/>
                    <a:pt x="98" y="77"/>
                  </a:cubicBezTo>
                  <a:cubicBezTo>
                    <a:pt x="110" y="55"/>
                    <a:pt x="101" y="26"/>
                    <a:pt x="78" y="14"/>
                  </a:cubicBezTo>
                  <a:cubicBezTo>
                    <a:pt x="55" y="2"/>
                    <a:pt x="27" y="11"/>
                    <a:pt x="15" y="34"/>
                  </a:cubicBezTo>
                  <a:cubicBezTo>
                    <a:pt x="3" y="57"/>
                    <a:pt x="12" y="85"/>
                    <a:pt x="34" y="9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98" name="Freeform 43">
              <a:extLst>
                <a:ext uri="{FF2B5EF4-FFF2-40B4-BE49-F238E27FC236}">
                  <a16:creationId xmlns:a16="http://schemas.microsoft.com/office/drawing/2014/main" id="{AA469666-6C84-4F2F-B04C-27B4BA198018}"/>
                </a:ext>
              </a:extLst>
            </p:cNvPr>
            <p:cNvSpPr>
              <a:spLocks/>
            </p:cNvSpPr>
            <p:nvPr/>
          </p:nvSpPr>
          <p:spPr bwMode="auto">
            <a:xfrm>
              <a:off x="5936" y="4185"/>
              <a:ext cx="87" cy="85"/>
            </a:xfrm>
            <a:custGeom>
              <a:avLst/>
              <a:gdLst>
                <a:gd name="T0" fmla="*/ 9 w 75"/>
                <a:gd name="T1" fmla="*/ 22 h 74"/>
                <a:gd name="T2" fmla="*/ 53 w 75"/>
                <a:gd name="T3" fmla="*/ 8 h 74"/>
                <a:gd name="T4" fmla="*/ 67 w 75"/>
                <a:gd name="T5" fmla="*/ 52 h 74"/>
                <a:gd name="T6" fmla="*/ 22 w 75"/>
                <a:gd name="T7" fmla="*/ 66 h 74"/>
                <a:gd name="T8" fmla="*/ 9 w 75"/>
                <a:gd name="T9" fmla="*/ 22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74">
                  <a:moveTo>
                    <a:pt x="9" y="22"/>
                  </a:moveTo>
                  <a:cubicBezTo>
                    <a:pt x="17" y="6"/>
                    <a:pt x="37" y="0"/>
                    <a:pt x="53" y="8"/>
                  </a:cubicBezTo>
                  <a:cubicBezTo>
                    <a:pt x="69" y="16"/>
                    <a:pt x="75" y="36"/>
                    <a:pt x="67" y="52"/>
                  </a:cubicBezTo>
                  <a:cubicBezTo>
                    <a:pt x="58" y="68"/>
                    <a:pt x="38" y="74"/>
                    <a:pt x="22" y="66"/>
                  </a:cubicBezTo>
                  <a:cubicBezTo>
                    <a:pt x="6" y="58"/>
                    <a:pt x="0" y="38"/>
                    <a:pt x="9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05" name="Freeform 44">
              <a:extLst>
                <a:ext uri="{FF2B5EF4-FFF2-40B4-BE49-F238E27FC236}">
                  <a16:creationId xmlns:a16="http://schemas.microsoft.com/office/drawing/2014/main" id="{839C5C37-B5F7-490C-9AC6-030B1A9C0C3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915" y="4163"/>
              <a:ext cx="128" cy="129"/>
            </a:xfrm>
            <a:custGeom>
              <a:avLst/>
              <a:gdLst>
                <a:gd name="T0" fmla="*/ 78 w 111"/>
                <a:gd name="T1" fmla="*/ 13 h 112"/>
                <a:gd name="T2" fmla="*/ 99 w 111"/>
                <a:gd name="T3" fmla="*/ 79 h 112"/>
                <a:gd name="T4" fmla="*/ 33 w 111"/>
                <a:gd name="T5" fmla="*/ 99 h 112"/>
                <a:gd name="T6" fmla="*/ 12 w 111"/>
                <a:gd name="T7" fmla="*/ 33 h 112"/>
                <a:gd name="T8" fmla="*/ 78 w 111"/>
                <a:gd name="T9" fmla="*/ 13 h 112"/>
                <a:gd name="T10" fmla="*/ 34 w 111"/>
                <a:gd name="T11" fmla="*/ 97 h 112"/>
                <a:gd name="T12" fmla="*/ 97 w 111"/>
                <a:gd name="T13" fmla="*/ 78 h 112"/>
                <a:gd name="T14" fmla="*/ 77 w 111"/>
                <a:gd name="T15" fmla="*/ 15 h 112"/>
                <a:gd name="T16" fmla="*/ 14 w 111"/>
                <a:gd name="T17" fmla="*/ 34 h 112"/>
                <a:gd name="T18" fmla="*/ 34 w 111"/>
                <a:gd name="T19" fmla="*/ 97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1" h="112">
                  <a:moveTo>
                    <a:pt x="78" y="13"/>
                  </a:moveTo>
                  <a:cubicBezTo>
                    <a:pt x="102" y="25"/>
                    <a:pt x="111" y="55"/>
                    <a:pt x="99" y="79"/>
                  </a:cubicBezTo>
                  <a:cubicBezTo>
                    <a:pt x="86" y="103"/>
                    <a:pt x="57" y="112"/>
                    <a:pt x="33" y="99"/>
                  </a:cubicBezTo>
                  <a:cubicBezTo>
                    <a:pt x="9" y="87"/>
                    <a:pt x="0" y="57"/>
                    <a:pt x="12" y="33"/>
                  </a:cubicBezTo>
                  <a:cubicBezTo>
                    <a:pt x="25" y="9"/>
                    <a:pt x="55" y="0"/>
                    <a:pt x="78" y="13"/>
                  </a:cubicBezTo>
                  <a:close/>
                  <a:moveTo>
                    <a:pt x="34" y="97"/>
                  </a:moveTo>
                  <a:cubicBezTo>
                    <a:pt x="57" y="109"/>
                    <a:pt x="85" y="101"/>
                    <a:pt x="97" y="78"/>
                  </a:cubicBezTo>
                  <a:cubicBezTo>
                    <a:pt x="109" y="55"/>
                    <a:pt x="100" y="27"/>
                    <a:pt x="77" y="15"/>
                  </a:cubicBezTo>
                  <a:cubicBezTo>
                    <a:pt x="55" y="3"/>
                    <a:pt x="26" y="11"/>
                    <a:pt x="14" y="34"/>
                  </a:cubicBezTo>
                  <a:cubicBezTo>
                    <a:pt x="2" y="57"/>
                    <a:pt x="11" y="85"/>
                    <a:pt x="34" y="9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06" name="Freeform 45">
              <a:extLst>
                <a:ext uri="{FF2B5EF4-FFF2-40B4-BE49-F238E27FC236}">
                  <a16:creationId xmlns:a16="http://schemas.microsoft.com/office/drawing/2014/main" id="{39E6D3B0-2726-4004-B5E6-8441BDE6CF5C}"/>
                </a:ext>
              </a:extLst>
            </p:cNvPr>
            <p:cNvSpPr>
              <a:spLocks/>
            </p:cNvSpPr>
            <p:nvPr/>
          </p:nvSpPr>
          <p:spPr bwMode="auto">
            <a:xfrm>
              <a:off x="6973" y="4126"/>
              <a:ext cx="86" cy="86"/>
            </a:xfrm>
            <a:custGeom>
              <a:avLst/>
              <a:gdLst>
                <a:gd name="T0" fmla="*/ 9 w 75"/>
                <a:gd name="T1" fmla="*/ 23 h 75"/>
                <a:gd name="T2" fmla="*/ 53 w 75"/>
                <a:gd name="T3" fmla="*/ 9 h 75"/>
                <a:gd name="T4" fmla="*/ 67 w 75"/>
                <a:gd name="T5" fmla="*/ 53 h 75"/>
                <a:gd name="T6" fmla="*/ 23 w 75"/>
                <a:gd name="T7" fmla="*/ 67 h 75"/>
                <a:gd name="T8" fmla="*/ 9 w 75"/>
                <a:gd name="T9" fmla="*/ 23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75">
                  <a:moveTo>
                    <a:pt x="9" y="23"/>
                  </a:moveTo>
                  <a:cubicBezTo>
                    <a:pt x="17" y="7"/>
                    <a:pt x="37" y="0"/>
                    <a:pt x="53" y="9"/>
                  </a:cubicBezTo>
                  <a:cubicBezTo>
                    <a:pt x="69" y="17"/>
                    <a:pt x="75" y="37"/>
                    <a:pt x="67" y="53"/>
                  </a:cubicBezTo>
                  <a:cubicBezTo>
                    <a:pt x="58" y="69"/>
                    <a:pt x="39" y="75"/>
                    <a:pt x="23" y="67"/>
                  </a:cubicBezTo>
                  <a:cubicBezTo>
                    <a:pt x="7" y="58"/>
                    <a:pt x="0" y="39"/>
                    <a:pt x="9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07" name="Freeform 46">
              <a:extLst>
                <a:ext uri="{FF2B5EF4-FFF2-40B4-BE49-F238E27FC236}">
                  <a16:creationId xmlns:a16="http://schemas.microsoft.com/office/drawing/2014/main" id="{F2FF859A-C2A3-4227-95A9-238D885D0EC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952" y="4105"/>
              <a:ext cx="129" cy="129"/>
            </a:xfrm>
            <a:custGeom>
              <a:avLst/>
              <a:gdLst>
                <a:gd name="T0" fmla="*/ 79 w 112"/>
                <a:gd name="T1" fmla="*/ 13 h 112"/>
                <a:gd name="T2" fmla="*/ 99 w 112"/>
                <a:gd name="T3" fmla="*/ 79 h 112"/>
                <a:gd name="T4" fmla="*/ 33 w 112"/>
                <a:gd name="T5" fmla="*/ 99 h 112"/>
                <a:gd name="T6" fmla="*/ 13 w 112"/>
                <a:gd name="T7" fmla="*/ 33 h 112"/>
                <a:gd name="T8" fmla="*/ 79 w 112"/>
                <a:gd name="T9" fmla="*/ 13 h 112"/>
                <a:gd name="T10" fmla="*/ 34 w 112"/>
                <a:gd name="T11" fmla="*/ 97 h 112"/>
                <a:gd name="T12" fmla="*/ 97 w 112"/>
                <a:gd name="T13" fmla="*/ 78 h 112"/>
                <a:gd name="T14" fmla="*/ 78 w 112"/>
                <a:gd name="T15" fmla="*/ 15 h 112"/>
                <a:gd name="T16" fmla="*/ 15 w 112"/>
                <a:gd name="T17" fmla="*/ 34 h 112"/>
                <a:gd name="T18" fmla="*/ 34 w 112"/>
                <a:gd name="T19" fmla="*/ 97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2" h="112">
                  <a:moveTo>
                    <a:pt x="79" y="13"/>
                  </a:moveTo>
                  <a:cubicBezTo>
                    <a:pt x="102" y="25"/>
                    <a:pt x="112" y="55"/>
                    <a:pt x="99" y="79"/>
                  </a:cubicBezTo>
                  <a:cubicBezTo>
                    <a:pt x="87" y="102"/>
                    <a:pt x="57" y="112"/>
                    <a:pt x="33" y="99"/>
                  </a:cubicBezTo>
                  <a:cubicBezTo>
                    <a:pt x="9" y="87"/>
                    <a:pt x="0" y="57"/>
                    <a:pt x="13" y="33"/>
                  </a:cubicBezTo>
                  <a:cubicBezTo>
                    <a:pt x="25" y="9"/>
                    <a:pt x="55" y="0"/>
                    <a:pt x="79" y="13"/>
                  </a:cubicBezTo>
                  <a:close/>
                  <a:moveTo>
                    <a:pt x="34" y="97"/>
                  </a:moveTo>
                  <a:cubicBezTo>
                    <a:pt x="57" y="109"/>
                    <a:pt x="85" y="100"/>
                    <a:pt x="97" y="78"/>
                  </a:cubicBezTo>
                  <a:cubicBezTo>
                    <a:pt x="109" y="55"/>
                    <a:pt x="100" y="27"/>
                    <a:pt x="78" y="15"/>
                  </a:cubicBezTo>
                  <a:cubicBezTo>
                    <a:pt x="55" y="3"/>
                    <a:pt x="27" y="11"/>
                    <a:pt x="15" y="34"/>
                  </a:cubicBezTo>
                  <a:cubicBezTo>
                    <a:pt x="3" y="57"/>
                    <a:pt x="11" y="85"/>
                    <a:pt x="34" y="9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08" name="Freeform 47">
              <a:extLst>
                <a:ext uri="{FF2B5EF4-FFF2-40B4-BE49-F238E27FC236}">
                  <a16:creationId xmlns:a16="http://schemas.microsoft.com/office/drawing/2014/main" id="{90232EEB-F215-4EAB-A9C4-155D9BE08F82}"/>
                </a:ext>
              </a:extLst>
            </p:cNvPr>
            <p:cNvSpPr>
              <a:spLocks/>
            </p:cNvSpPr>
            <p:nvPr/>
          </p:nvSpPr>
          <p:spPr bwMode="auto">
            <a:xfrm>
              <a:off x="6780" y="5022"/>
              <a:ext cx="87" cy="87"/>
            </a:xfrm>
            <a:custGeom>
              <a:avLst/>
              <a:gdLst>
                <a:gd name="T0" fmla="*/ 9 w 75"/>
                <a:gd name="T1" fmla="*/ 22 h 75"/>
                <a:gd name="T2" fmla="*/ 53 w 75"/>
                <a:gd name="T3" fmla="*/ 9 h 75"/>
                <a:gd name="T4" fmla="*/ 67 w 75"/>
                <a:gd name="T5" fmla="*/ 53 h 75"/>
                <a:gd name="T6" fmla="*/ 22 w 75"/>
                <a:gd name="T7" fmla="*/ 67 h 75"/>
                <a:gd name="T8" fmla="*/ 9 w 75"/>
                <a:gd name="T9" fmla="*/ 2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75">
                  <a:moveTo>
                    <a:pt x="9" y="22"/>
                  </a:moveTo>
                  <a:cubicBezTo>
                    <a:pt x="17" y="6"/>
                    <a:pt x="37" y="0"/>
                    <a:pt x="53" y="9"/>
                  </a:cubicBezTo>
                  <a:cubicBezTo>
                    <a:pt x="69" y="17"/>
                    <a:pt x="75" y="37"/>
                    <a:pt x="67" y="53"/>
                  </a:cubicBezTo>
                  <a:cubicBezTo>
                    <a:pt x="58" y="69"/>
                    <a:pt x="38" y="75"/>
                    <a:pt x="22" y="67"/>
                  </a:cubicBezTo>
                  <a:cubicBezTo>
                    <a:pt x="6" y="58"/>
                    <a:pt x="0" y="38"/>
                    <a:pt x="9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09" name="Freeform 48">
              <a:extLst>
                <a:ext uri="{FF2B5EF4-FFF2-40B4-BE49-F238E27FC236}">
                  <a16:creationId xmlns:a16="http://schemas.microsoft.com/office/drawing/2014/main" id="{956AEA87-5FC4-4B01-B60E-4860D0CC7B4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759" y="5001"/>
              <a:ext cx="128" cy="128"/>
            </a:xfrm>
            <a:custGeom>
              <a:avLst/>
              <a:gdLst>
                <a:gd name="T0" fmla="*/ 78 w 111"/>
                <a:gd name="T1" fmla="*/ 13 h 111"/>
                <a:gd name="T2" fmla="*/ 99 w 111"/>
                <a:gd name="T3" fmla="*/ 78 h 111"/>
                <a:gd name="T4" fmla="*/ 33 w 111"/>
                <a:gd name="T5" fmla="*/ 99 h 111"/>
                <a:gd name="T6" fmla="*/ 12 w 111"/>
                <a:gd name="T7" fmla="*/ 33 h 111"/>
                <a:gd name="T8" fmla="*/ 78 w 111"/>
                <a:gd name="T9" fmla="*/ 13 h 111"/>
                <a:gd name="T10" fmla="*/ 34 w 111"/>
                <a:gd name="T11" fmla="*/ 97 h 111"/>
                <a:gd name="T12" fmla="*/ 97 w 111"/>
                <a:gd name="T13" fmla="*/ 77 h 111"/>
                <a:gd name="T14" fmla="*/ 77 w 111"/>
                <a:gd name="T15" fmla="*/ 14 h 111"/>
                <a:gd name="T16" fmla="*/ 14 w 111"/>
                <a:gd name="T17" fmla="*/ 34 h 111"/>
                <a:gd name="T18" fmla="*/ 34 w 111"/>
                <a:gd name="T19" fmla="*/ 97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1" h="111">
                  <a:moveTo>
                    <a:pt x="78" y="13"/>
                  </a:moveTo>
                  <a:cubicBezTo>
                    <a:pt x="102" y="25"/>
                    <a:pt x="111" y="55"/>
                    <a:pt x="99" y="78"/>
                  </a:cubicBezTo>
                  <a:cubicBezTo>
                    <a:pt x="86" y="102"/>
                    <a:pt x="57" y="111"/>
                    <a:pt x="33" y="99"/>
                  </a:cubicBezTo>
                  <a:cubicBezTo>
                    <a:pt x="9" y="86"/>
                    <a:pt x="0" y="57"/>
                    <a:pt x="12" y="33"/>
                  </a:cubicBezTo>
                  <a:cubicBezTo>
                    <a:pt x="25" y="9"/>
                    <a:pt x="54" y="0"/>
                    <a:pt x="78" y="13"/>
                  </a:cubicBezTo>
                  <a:close/>
                  <a:moveTo>
                    <a:pt x="34" y="97"/>
                  </a:moveTo>
                  <a:cubicBezTo>
                    <a:pt x="57" y="109"/>
                    <a:pt x="85" y="100"/>
                    <a:pt x="97" y="77"/>
                  </a:cubicBezTo>
                  <a:cubicBezTo>
                    <a:pt x="109" y="55"/>
                    <a:pt x="100" y="26"/>
                    <a:pt x="77" y="14"/>
                  </a:cubicBezTo>
                  <a:cubicBezTo>
                    <a:pt x="55" y="2"/>
                    <a:pt x="26" y="11"/>
                    <a:pt x="14" y="34"/>
                  </a:cubicBezTo>
                  <a:cubicBezTo>
                    <a:pt x="2" y="57"/>
                    <a:pt x="11" y="85"/>
                    <a:pt x="34" y="9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10" name="Freeform 49">
              <a:extLst>
                <a:ext uri="{FF2B5EF4-FFF2-40B4-BE49-F238E27FC236}">
                  <a16:creationId xmlns:a16="http://schemas.microsoft.com/office/drawing/2014/main" id="{697579FA-914F-4866-97C9-1F572F780BFF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9" y="3954"/>
              <a:ext cx="87" cy="87"/>
            </a:xfrm>
            <a:custGeom>
              <a:avLst/>
              <a:gdLst>
                <a:gd name="T0" fmla="*/ 9 w 75"/>
                <a:gd name="T1" fmla="*/ 22 h 75"/>
                <a:gd name="T2" fmla="*/ 53 w 75"/>
                <a:gd name="T3" fmla="*/ 9 h 75"/>
                <a:gd name="T4" fmla="*/ 67 w 75"/>
                <a:gd name="T5" fmla="*/ 53 h 75"/>
                <a:gd name="T6" fmla="*/ 23 w 75"/>
                <a:gd name="T7" fmla="*/ 67 h 75"/>
                <a:gd name="T8" fmla="*/ 9 w 75"/>
                <a:gd name="T9" fmla="*/ 2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75">
                  <a:moveTo>
                    <a:pt x="9" y="22"/>
                  </a:moveTo>
                  <a:cubicBezTo>
                    <a:pt x="17" y="6"/>
                    <a:pt x="37" y="0"/>
                    <a:pt x="53" y="9"/>
                  </a:cubicBezTo>
                  <a:cubicBezTo>
                    <a:pt x="69" y="17"/>
                    <a:pt x="75" y="37"/>
                    <a:pt x="67" y="53"/>
                  </a:cubicBezTo>
                  <a:cubicBezTo>
                    <a:pt x="58" y="69"/>
                    <a:pt x="39" y="75"/>
                    <a:pt x="23" y="67"/>
                  </a:cubicBezTo>
                  <a:cubicBezTo>
                    <a:pt x="7" y="58"/>
                    <a:pt x="0" y="38"/>
                    <a:pt x="9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11" name="Freeform 50">
              <a:extLst>
                <a:ext uri="{FF2B5EF4-FFF2-40B4-BE49-F238E27FC236}">
                  <a16:creationId xmlns:a16="http://schemas.microsoft.com/office/drawing/2014/main" id="{73ED6210-CE83-4B33-8ACC-07BA4881841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879" y="3933"/>
              <a:ext cx="129" cy="128"/>
            </a:xfrm>
            <a:custGeom>
              <a:avLst/>
              <a:gdLst>
                <a:gd name="T0" fmla="*/ 79 w 112"/>
                <a:gd name="T1" fmla="*/ 12 h 111"/>
                <a:gd name="T2" fmla="*/ 99 w 112"/>
                <a:gd name="T3" fmla="*/ 78 h 111"/>
                <a:gd name="T4" fmla="*/ 33 w 112"/>
                <a:gd name="T5" fmla="*/ 99 h 111"/>
                <a:gd name="T6" fmla="*/ 13 w 112"/>
                <a:gd name="T7" fmla="*/ 33 h 111"/>
                <a:gd name="T8" fmla="*/ 79 w 112"/>
                <a:gd name="T9" fmla="*/ 12 h 111"/>
                <a:gd name="T10" fmla="*/ 34 w 112"/>
                <a:gd name="T11" fmla="*/ 97 h 111"/>
                <a:gd name="T12" fmla="*/ 97 w 112"/>
                <a:gd name="T13" fmla="*/ 77 h 111"/>
                <a:gd name="T14" fmla="*/ 78 w 112"/>
                <a:gd name="T15" fmla="*/ 14 h 111"/>
                <a:gd name="T16" fmla="*/ 15 w 112"/>
                <a:gd name="T17" fmla="*/ 34 h 111"/>
                <a:gd name="T18" fmla="*/ 34 w 112"/>
                <a:gd name="T19" fmla="*/ 97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2" h="111">
                  <a:moveTo>
                    <a:pt x="79" y="12"/>
                  </a:moveTo>
                  <a:cubicBezTo>
                    <a:pt x="102" y="25"/>
                    <a:pt x="112" y="55"/>
                    <a:pt x="99" y="78"/>
                  </a:cubicBezTo>
                  <a:cubicBezTo>
                    <a:pt x="86" y="102"/>
                    <a:pt x="57" y="111"/>
                    <a:pt x="33" y="99"/>
                  </a:cubicBezTo>
                  <a:cubicBezTo>
                    <a:pt x="9" y="86"/>
                    <a:pt x="0" y="57"/>
                    <a:pt x="13" y="33"/>
                  </a:cubicBezTo>
                  <a:cubicBezTo>
                    <a:pt x="25" y="9"/>
                    <a:pt x="55" y="0"/>
                    <a:pt x="79" y="12"/>
                  </a:cubicBezTo>
                  <a:close/>
                  <a:moveTo>
                    <a:pt x="34" y="97"/>
                  </a:moveTo>
                  <a:cubicBezTo>
                    <a:pt x="57" y="109"/>
                    <a:pt x="85" y="100"/>
                    <a:pt x="97" y="77"/>
                  </a:cubicBezTo>
                  <a:cubicBezTo>
                    <a:pt x="109" y="55"/>
                    <a:pt x="100" y="26"/>
                    <a:pt x="78" y="14"/>
                  </a:cubicBezTo>
                  <a:cubicBezTo>
                    <a:pt x="55" y="2"/>
                    <a:pt x="27" y="11"/>
                    <a:pt x="15" y="34"/>
                  </a:cubicBezTo>
                  <a:cubicBezTo>
                    <a:pt x="3" y="57"/>
                    <a:pt x="11" y="85"/>
                    <a:pt x="34" y="9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12" name="Freeform 51">
              <a:extLst>
                <a:ext uri="{FF2B5EF4-FFF2-40B4-BE49-F238E27FC236}">
                  <a16:creationId xmlns:a16="http://schemas.microsoft.com/office/drawing/2014/main" id="{16B907DD-AE1C-4351-9D04-68B1A0880280}"/>
                </a:ext>
              </a:extLst>
            </p:cNvPr>
            <p:cNvSpPr>
              <a:spLocks/>
            </p:cNvSpPr>
            <p:nvPr/>
          </p:nvSpPr>
          <p:spPr bwMode="auto">
            <a:xfrm>
              <a:off x="6333" y="5603"/>
              <a:ext cx="85" cy="85"/>
            </a:xfrm>
            <a:custGeom>
              <a:avLst/>
              <a:gdLst>
                <a:gd name="T0" fmla="*/ 8 w 74"/>
                <a:gd name="T1" fmla="*/ 22 h 74"/>
                <a:gd name="T2" fmla="*/ 52 w 74"/>
                <a:gd name="T3" fmla="*/ 8 h 74"/>
                <a:gd name="T4" fmla="*/ 66 w 74"/>
                <a:gd name="T5" fmla="*/ 52 h 74"/>
                <a:gd name="T6" fmla="*/ 22 w 74"/>
                <a:gd name="T7" fmla="*/ 66 h 74"/>
                <a:gd name="T8" fmla="*/ 8 w 74"/>
                <a:gd name="T9" fmla="*/ 22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4" h="74">
                  <a:moveTo>
                    <a:pt x="8" y="22"/>
                  </a:moveTo>
                  <a:cubicBezTo>
                    <a:pt x="16" y="6"/>
                    <a:pt x="36" y="0"/>
                    <a:pt x="52" y="8"/>
                  </a:cubicBezTo>
                  <a:cubicBezTo>
                    <a:pt x="68" y="16"/>
                    <a:pt x="74" y="36"/>
                    <a:pt x="66" y="52"/>
                  </a:cubicBezTo>
                  <a:cubicBezTo>
                    <a:pt x="58" y="68"/>
                    <a:pt x="38" y="74"/>
                    <a:pt x="22" y="66"/>
                  </a:cubicBezTo>
                  <a:cubicBezTo>
                    <a:pt x="6" y="58"/>
                    <a:pt x="0" y="38"/>
                    <a:pt x="8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13" name="Freeform 52">
              <a:extLst>
                <a:ext uri="{FF2B5EF4-FFF2-40B4-BE49-F238E27FC236}">
                  <a16:creationId xmlns:a16="http://schemas.microsoft.com/office/drawing/2014/main" id="{D34DFD0A-C3A9-43F1-A4F7-41BD0F1249D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311" y="5581"/>
              <a:ext cx="129" cy="129"/>
            </a:xfrm>
            <a:custGeom>
              <a:avLst/>
              <a:gdLst>
                <a:gd name="T0" fmla="*/ 79 w 112"/>
                <a:gd name="T1" fmla="*/ 13 h 112"/>
                <a:gd name="T2" fmla="*/ 99 w 112"/>
                <a:gd name="T3" fmla="*/ 79 h 112"/>
                <a:gd name="T4" fmla="*/ 33 w 112"/>
                <a:gd name="T5" fmla="*/ 99 h 112"/>
                <a:gd name="T6" fmla="*/ 13 w 112"/>
                <a:gd name="T7" fmla="*/ 33 h 112"/>
                <a:gd name="T8" fmla="*/ 79 w 112"/>
                <a:gd name="T9" fmla="*/ 13 h 112"/>
                <a:gd name="T10" fmla="*/ 34 w 112"/>
                <a:gd name="T11" fmla="*/ 97 h 112"/>
                <a:gd name="T12" fmla="*/ 97 w 112"/>
                <a:gd name="T13" fmla="*/ 78 h 112"/>
                <a:gd name="T14" fmla="*/ 78 w 112"/>
                <a:gd name="T15" fmla="*/ 15 h 112"/>
                <a:gd name="T16" fmla="*/ 15 w 112"/>
                <a:gd name="T17" fmla="*/ 34 h 112"/>
                <a:gd name="T18" fmla="*/ 34 w 112"/>
                <a:gd name="T19" fmla="*/ 97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2" h="112">
                  <a:moveTo>
                    <a:pt x="79" y="13"/>
                  </a:moveTo>
                  <a:cubicBezTo>
                    <a:pt x="103" y="25"/>
                    <a:pt x="112" y="55"/>
                    <a:pt x="99" y="79"/>
                  </a:cubicBezTo>
                  <a:cubicBezTo>
                    <a:pt x="87" y="103"/>
                    <a:pt x="57" y="112"/>
                    <a:pt x="33" y="99"/>
                  </a:cubicBezTo>
                  <a:cubicBezTo>
                    <a:pt x="9" y="87"/>
                    <a:pt x="0" y="57"/>
                    <a:pt x="13" y="33"/>
                  </a:cubicBezTo>
                  <a:cubicBezTo>
                    <a:pt x="25" y="9"/>
                    <a:pt x="55" y="0"/>
                    <a:pt x="79" y="13"/>
                  </a:cubicBezTo>
                  <a:close/>
                  <a:moveTo>
                    <a:pt x="34" y="97"/>
                  </a:moveTo>
                  <a:cubicBezTo>
                    <a:pt x="57" y="109"/>
                    <a:pt x="85" y="101"/>
                    <a:pt x="97" y="78"/>
                  </a:cubicBezTo>
                  <a:cubicBezTo>
                    <a:pt x="109" y="55"/>
                    <a:pt x="101" y="27"/>
                    <a:pt x="78" y="15"/>
                  </a:cubicBezTo>
                  <a:cubicBezTo>
                    <a:pt x="55" y="3"/>
                    <a:pt x="27" y="11"/>
                    <a:pt x="15" y="34"/>
                  </a:cubicBezTo>
                  <a:cubicBezTo>
                    <a:pt x="3" y="57"/>
                    <a:pt x="11" y="85"/>
                    <a:pt x="34" y="9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14" name="Freeform 53">
              <a:extLst>
                <a:ext uri="{FF2B5EF4-FFF2-40B4-BE49-F238E27FC236}">
                  <a16:creationId xmlns:a16="http://schemas.microsoft.com/office/drawing/2014/main" id="{555C8269-E39F-487B-BD2E-9BCED9FDBB0B}"/>
                </a:ext>
              </a:extLst>
            </p:cNvPr>
            <p:cNvSpPr>
              <a:spLocks/>
            </p:cNvSpPr>
            <p:nvPr/>
          </p:nvSpPr>
          <p:spPr bwMode="auto">
            <a:xfrm>
              <a:off x="5990" y="4725"/>
              <a:ext cx="127" cy="127"/>
            </a:xfrm>
            <a:custGeom>
              <a:avLst/>
              <a:gdLst>
                <a:gd name="T0" fmla="*/ 13 w 110"/>
                <a:gd name="T1" fmla="*/ 33 h 110"/>
                <a:gd name="T2" fmla="*/ 78 w 110"/>
                <a:gd name="T3" fmla="*/ 13 h 110"/>
                <a:gd name="T4" fmla="*/ 98 w 110"/>
                <a:gd name="T5" fmla="*/ 78 h 110"/>
                <a:gd name="T6" fmla="*/ 33 w 110"/>
                <a:gd name="T7" fmla="*/ 98 h 110"/>
                <a:gd name="T8" fmla="*/ 13 w 110"/>
                <a:gd name="T9" fmla="*/ 33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0" h="110">
                  <a:moveTo>
                    <a:pt x="13" y="33"/>
                  </a:moveTo>
                  <a:cubicBezTo>
                    <a:pt x="25" y="9"/>
                    <a:pt x="54" y="0"/>
                    <a:pt x="78" y="13"/>
                  </a:cubicBezTo>
                  <a:cubicBezTo>
                    <a:pt x="101" y="25"/>
                    <a:pt x="110" y="54"/>
                    <a:pt x="98" y="78"/>
                  </a:cubicBezTo>
                  <a:cubicBezTo>
                    <a:pt x="85" y="101"/>
                    <a:pt x="56" y="110"/>
                    <a:pt x="33" y="98"/>
                  </a:cubicBezTo>
                  <a:cubicBezTo>
                    <a:pt x="9" y="85"/>
                    <a:pt x="0" y="56"/>
                    <a:pt x="13" y="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15" name="Freeform 54">
              <a:extLst>
                <a:ext uri="{FF2B5EF4-FFF2-40B4-BE49-F238E27FC236}">
                  <a16:creationId xmlns:a16="http://schemas.microsoft.com/office/drawing/2014/main" id="{0BE886E5-EE12-4F03-862B-6A06E29546F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960" y="4695"/>
              <a:ext cx="188" cy="188"/>
            </a:xfrm>
            <a:custGeom>
              <a:avLst/>
              <a:gdLst>
                <a:gd name="T0" fmla="*/ 115 w 163"/>
                <a:gd name="T1" fmla="*/ 18 h 163"/>
                <a:gd name="T2" fmla="*/ 144 w 163"/>
                <a:gd name="T3" fmla="*/ 115 h 163"/>
                <a:gd name="T4" fmla="*/ 48 w 163"/>
                <a:gd name="T5" fmla="*/ 144 h 163"/>
                <a:gd name="T6" fmla="*/ 18 w 163"/>
                <a:gd name="T7" fmla="*/ 48 h 163"/>
                <a:gd name="T8" fmla="*/ 115 w 163"/>
                <a:gd name="T9" fmla="*/ 18 h 163"/>
                <a:gd name="T10" fmla="*/ 49 w 163"/>
                <a:gd name="T11" fmla="*/ 142 h 163"/>
                <a:gd name="T12" fmla="*/ 142 w 163"/>
                <a:gd name="T13" fmla="*/ 113 h 163"/>
                <a:gd name="T14" fmla="*/ 113 w 163"/>
                <a:gd name="T15" fmla="*/ 21 h 163"/>
                <a:gd name="T16" fmla="*/ 21 w 163"/>
                <a:gd name="T17" fmla="*/ 49 h 163"/>
                <a:gd name="T18" fmla="*/ 49 w 163"/>
                <a:gd name="T19" fmla="*/ 142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3" h="163">
                  <a:moveTo>
                    <a:pt x="115" y="18"/>
                  </a:moveTo>
                  <a:cubicBezTo>
                    <a:pt x="149" y="36"/>
                    <a:pt x="163" y="80"/>
                    <a:pt x="144" y="115"/>
                  </a:cubicBezTo>
                  <a:cubicBezTo>
                    <a:pt x="126" y="149"/>
                    <a:pt x="83" y="163"/>
                    <a:pt x="48" y="144"/>
                  </a:cubicBezTo>
                  <a:cubicBezTo>
                    <a:pt x="13" y="126"/>
                    <a:pt x="0" y="83"/>
                    <a:pt x="18" y="48"/>
                  </a:cubicBezTo>
                  <a:cubicBezTo>
                    <a:pt x="36" y="13"/>
                    <a:pt x="80" y="0"/>
                    <a:pt x="115" y="18"/>
                  </a:cubicBezTo>
                  <a:close/>
                  <a:moveTo>
                    <a:pt x="49" y="142"/>
                  </a:moveTo>
                  <a:cubicBezTo>
                    <a:pt x="83" y="159"/>
                    <a:pt x="124" y="146"/>
                    <a:pt x="142" y="113"/>
                  </a:cubicBezTo>
                  <a:cubicBezTo>
                    <a:pt x="159" y="80"/>
                    <a:pt x="147" y="38"/>
                    <a:pt x="113" y="21"/>
                  </a:cubicBezTo>
                  <a:cubicBezTo>
                    <a:pt x="80" y="3"/>
                    <a:pt x="38" y="16"/>
                    <a:pt x="21" y="49"/>
                  </a:cubicBezTo>
                  <a:cubicBezTo>
                    <a:pt x="3" y="83"/>
                    <a:pt x="16" y="124"/>
                    <a:pt x="49" y="14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16" name="Freeform 55">
              <a:extLst>
                <a:ext uri="{FF2B5EF4-FFF2-40B4-BE49-F238E27FC236}">
                  <a16:creationId xmlns:a16="http://schemas.microsoft.com/office/drawing/2014/main" id="{F743A44B-9148-4712-8C54-C6F1B93C5B9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920" y="4655"/>
              <a:ext cx="269" cy="268"/>
            </a:xfrm>
            <a:custGeom>
              <a:avLst/>
              <a:gdLst>
                <a:gd name="T0" fmla="*/ 164 w 233"/>
                <a:gd name="T1" fmla="*/ 26 h 233"/>
                <a:gd name="T2" fmla="*/ 207 w 233"/>
                <a:gd name="T3" fmla="*/ 164 h 233"/>
                <a:gd name="T4" fmla="*/ 69 w 233"/>
                <a:gd name="T5" fmla="*/ 207 h 233"/>
                <a:gd name="T6" fmla="*/ 26 w 233"/>
                <a:gd name="T7" fmla="*/ 69 h 233"/>
                <a:gd name="T8" fmla="*/ 164 w 233"/>
                <a:gd name="T9" fmla="*/ 26 h 233"/>
                <a:gd name="T10" fmla="*/ 70 w 233"/>
                <a:gd name="T11" fmla="*/ 204 h 233"/>
                <a:gd name="T12" fmla="*/ 204 w 233"/>
                <a:gd name="T13" fmla="*/ 162 h 233"/>
                <a:gd name="T14" fmla="*/ 162 w 233"/>
                <a:gd name="T15" fmla="*/ 28 h 233"/>
                <a:gd name="T16" fmla="*/ 29 w 233"/>
                <a:gd name="T17" fmla="*/ 70 h 233"/>
                <a:gd name="T18" fmla="*/ 70 w 233"/>
                <a:gd name="T19" fmla="*/ 204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33" h="233">
                  <a:moveTo>
                    <a:pt x="164" y="26"/>
                  </a:moveTo>
                  <a:cubicBezTo>
                    <a:pt x="214" y="52"/>
                    <a:pt x="233" y="114"/>
                    <a:pt x="207" y="164"/>
                  </a:cubicBezTo>
                  <a:cubicBezTo>
                    <a:pt x="180" y="214"/>
                    <a:pt x="118" y="233"/>
                    <a:pt x="69" y="207"/>
                  </a:cubicBezTo>
                  <a:cubicBezTo>
                    <a:pt x="19" y="180"/>
                    <a:pt x="0" y="118"/>
                    <a:pt x="26" y="69"/>
                  </a:cubicBezTo>
                  <a:cubicBezTo>
                    <a:pt x="52" y="19"/>
                    <a:pt x="114" y="0"/>
                    <a:pt x="164" y="26"/>
                  </a:cubicBezTo>
                  <a:close/>
                  <a:moveTo>
                    <a:pt x="70" y="204"/>
                  </a:moveTo>
                  <a:cubicBezTo>
                    <a:pt x="118" y="229"/>
                    <a:pt x="178" y="211"/>
                    <a:pt x="204" y="162"/>
                  </a:cubicBezTo>
                  <a:cubicBezTo>
                    <a:pt x="229" y="114"/>
                    <a:pt x="211" y="54"/>
                    <a:pt x="162" y="28"/>
                  </a:cubicBezTo>
                  <a:cubicBezTo>
                    <a:pt x="114" y="3"/>
                    <a:pt x="54" y="22"/>
                    <a:pt x="29" y="70"/>
                  </a:cubicBezTo>
                  <a:cubicBezTo>
                    <a:pt x="3" y="118"/>
                    <a:pt x="22" y="178"/>
                    <a:pt x="70" y="20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17" name="Freeform 56">
              <a:extLst>
                <a:ext uri="{FF2B5EF4-FFF2-40B4-BE49-F238E27FC236}">
                  <a16:creationId xmlns:a16="http://schemas.microsoft.com/office/drawing/2014/main" id="{D9285B98-400B-43EA-A630-3B98E1834579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7" y="4854"/>
              <a:ext cx="122" cy="122"/>
            </a:xfrm>
            <a:custGeom>
              <a:avLst/>
              <a:gdLst>
                <a:gd name="T0" fmla="*/ 12 w 106"/>
                <a:gd name="T1" fmla="*/ 31 h 106"/>
                <a:gd name="T2" fmla="*/ 74 w 106"/>
                <a:gd name="T3" fmla="*/ 12 h 106"/>
                <a:gd name="T4" fmla="*/ 94 w 106"/>
                <a:gd name="T5" fmla="*/ 74 h 106"/>
                <a:gd name="T6" fmla="*/ 31 w 106"/>
                <a:gd name="T7" fmla="*/ 94 h 106"/>
                <a:gd name="T8" fmla="*/ 12 w 106"/>
                <a:gd name="T9" fmla="*/ 31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6" h="106">
                  <a:moveTo>
                    <a:pt x="12" y="31"/>
                  </a:moveTo>
                  <a:cubicBezTo>
                    <a:pt x="24" y="8"/>
                    <a:pt x="52" y="0"/>
                    <a:pt x="74" y="12"/>
                  </a:cubicBezTo>
                  <a:cubicBezTo>
                    <a:pt x="97" y="24"/>
                    <a:pt x="106" y="52"/>
                    <a:pt x="94" y="74"/>
                  </a:cubicBezTo>
                  <a:cubicBezTo>
                    <a:pt x="82" y="97"/>
                    <a:pt x="54" y="106"/>
                    <a:pt x="31" y="94"/>
                  </a:cubicBezTo>
                  <a:cubicBezTo>
                    <a:pt x="8" y="82"/>
                    <a:pt x="0" y="54"/>
                    <a:pt x="12" y="3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18" name="Freeform 57">
              <a:extLst>
                <a:ext uri="{FF2B5EF4-FFF2-40B4-BE49-F238E27FC236}">
                  <a16:creationId xmlns:a16="http://schemas.microsoft.com/office/drawing/2014/main" id="{857A2E2F-291B-4B0B-ADE8-58C8FA37558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237" y="4824"/>
              <a:ext cx="182" cy="181"/>
            </a:xfrm>
            <a:custGeom>
              <a:avLst/>
              <a:gdLst>
                <a:gd name="T0" fmla="*/ 111 w 158"/>
                <a:gd name="T1" fmla="*/ 18 h 157"/>
                <a:gd name="T2" fmla="*/ 140 w 158"/>
                <a:gd name="T3" fmla="*/ 111 h 157"/>
                <a:gd name="T4" fmla="*/ 47 w 158"/>
                <a:gd name="T5" fmla="*/ 140 h 157"/>
                <a:gd name="T6" fmla="*/ 18 w 158"/>
                <a:gd name="T7" fmla="*/ 47 h 157"/>
                <a:gd name="T8" fmla="*/ 111 w 158"/>
                <a:gd name="T9" fmla="*/ 18 h 157"/>
                <a:gd name="T10" fmla="*/ 48 w 158"/>
                <a:gd name="T11" fmla="*/ 137 h 157"/>
                <a:gd name="T12" fmla="*/ 137 w 158"/>
                <a:gd name="T13" fmla="*/ 109 h 157"/>
                <a:gd name="T14" fmla="*/ 109 w 158"/>
                <a:gd name="T15" fmla="*/ 20 h 157"/>
                <a:gd name="T16" fmla="*/ 20 w 158"/>
                <a:gd name="T17" fmla="*/ 48 h 157"/>
                <a:gd name="T18" fmla="*/ 48 w 158"/>
                <a:gd name="T19" fmla="*/ 137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8" h="157">
                  <a:moveTo>
                    <a:pt x="111" y="18"/>
                  </a:moveTo>
                  <a:cubicBezTo>
                    <a:pt x="145" y="35"/>
                    <a:pt x="158" y="77"/>
                    <a:pt x="140" y="111"/>
                  </a:cubicBezTo>
                  <a:cubicBezTo>
                    <a:pt x="122" y="145"/>
                    <a:pt x="80" y="157"/>
                    <a:pt x="47" y="140"/>
                  </a:cubicBezTo>
                  <a:cubicBezTo>
                    <a:pt x="13" y="122"/>
                    <a:pt x="0" y="80"/>
                    <a:pt x="18" y="47"/>
                  </a:cubicBezTo>
                  <a:cubicBezTo>
                    <a:pt x="35" y="13"/>
                    <a:pt x="77" y="0"/>
                    <a:pt x="111" y="18"/>
                  </a:cubicBezTo>
                  <a:close/>
                  <a:moveTo>
                    <a:pt x="48" y="137"/>
                  </a:moveTo>
                  <a:cubicBezTo>
                    <a:pt x="80" y="154"/>
                    <a:pt x="120" y="142"/>
                    <a:pt x="137" y="109"/>
                  </a:cubicBezTo>
                  <a:cubicBezTo>
                    <a:pt x="154" y="77"/>
                    <a:pt x="142" y="37"/>
                    <a:pt x="109" y="20"/>
                  </a:cubicBezTo>
                  <a:cubicBezTo>
                    <a:pt x="77" y="3"/>
                    <a:pt x="37" y="16"/>
                    <a:pt x="20" y="48"/>
                  </a:cubicBezTo>
                  <a:cubicBezTo>
                    <a:pt x="3" y="80"/>
                    <a:pt x="16" y="120"/>
                    <a:pt x="48" y="13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19" name="Freeform 58">
              <a:extLst>
                <a:ext uri="{FF2B5EF4-FFF2-40B4-BE49-F238E27FC236}">
                  <a16:creationId xmlns:a16="http://schemas.microsoft.com/office/drawing/2014/main" id="{961F6967-169A-451B-B5B6-76F6D55D26D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198" y="4785"/>
              <a:ext cx="259" cy="259"/>
            </a:xfrm>
            <a:custGeom>
              <a:avLst/>
              <a:gdLst>
                <a:gd name="T0" fmla="*/ 159 w 225"/>
                <a:gd name="T1" fmla="*/ 25 h 225"/>
                <a:gd name="T2" fmla="*/ 200 w 225"/>
                <a:gd name="T3" fmla="*/ 159 h 225"/>
                <a:gd name="T4" fmla="*/ 67 w 225"/>
                <a:gd name="T5" fmla="*/ 200 h 225"/>
                <a:gd name="T6" fmla="*/ 25 w 225"/>
                <a:gd name="T7" fmla="*/ 67 h 225"/>
                <a:gd name="T8" fmla="*/ 159 w 225"/>
                <a:gd name="T9" fmla="*/ 25 h 225"/>
                <a:gd name="T10" fmla="*/ 68 w 225"/>
                <a:gd name="T11" fmla="*/ 197 h 225"/>
                <a:gd name="T12" fmla="*/ 197 w 225"/>
                <a:gd name="T13" fmla="*/ 157 h 225"/>
                <a:gd name="T14" fmla="*/ 157 w 225"/>
                <a:gd name="T15" fmla="*/ 28 h 225"/>
                <a:gd name="T16" fmla="*/ 28 w 225"/>
                <a:gd name="T17" fmla="*/ 68 h 225"/>
                <a:gd name="T18" fmla="*/ 68 w 225"/>
                <a:gd name="T19" fmla="*/ 197 h 2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5" h="225">
                  <a:moveTo>
                    <a:pt x="159" y="25"/>
                  </a:moveTo>
                  <a:cubicBezTo>
                    <a:pt x="207" y="51"/>
                    <a:pt x="225" y="111"/>
                    <a:pt x="200" y="159"/>
                  </a:cubicBezTo>
                  <a:cubicBezTo>
                    <a:pt x="175" y="207"/>
                    <a:pt x="115" y="225"/>
                    <a:pt x="67" y="200"/>
                  </a:cubicBezTo>
                  <a:cubicBezTo>
                    <a:pt x="19" y="175"/>
                    <a:pt x="0" y="115"/>
                    <a:pt x="25" y="67"/>
                  </a:cubicBezTo>
                  <a:cubicBezTo>
                    <a:pt x="51" y="19"/>
                    <a:pt x="111" y="0"/>
                    <a:pt x="159" y="25"/>
                  </a:cubicBezTo>
                  <a:close/>
                  <a:moveTo>
                    <a:pt x="68" y="197"/>
                  </a:moveTo>
                  <a:cubicBezTo>
                    <a:pt x="115" y="222"/>
                    <a:pt x="173" y="204"/>
                    <a:pt x="197" y="157"/>
                  </a:cubicBezTo>
                  <a:cubicBezTo>
                    <a:pt x="222" y="111"/>
                    <a:pt x="204" y="53"/>
                    <a:pt x="157" y="28"/>
                  </a:cubicBezTo>
                  <a:cubicBezTo>
                    <a:pt x="111" y="3"/>
                    <a:pt x="53" y="21"/>
                    <a:pt x="28" y="68"/>
                  </a:cubicBezTo>
                  <a:cubicBezTo>
                    <a:pt x="4" y="115"/>
                    <a:pt x="21" y="173"/>
                    <a:pt x="68" y="19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20" name="Freeform 59">
              <a:extLst>
                <a:ext uri="{FF2B5EF4-FFF2-40B4-BE49-F238E27FC236}">
                  <a16:creationId xmlns:a16="http://schemas.microsoft.com/office/drawing/2014/main" id="{D101AE28-9A4D-4817-ABD9-B1F7EC75A084}"/>
                </a:ext>
              </a:extLst>
            </p:cNvPr>
            <p:cNvSpPr>
              <a:spLocks/>
            </p:cNvSpPr>
            <p:nvPr/>
          </p:nvSpPr>
          <p:spPr bwMode="auto">
            <a:xfrm>
              <a:off x="6217" y="3431"/>
              <a:ext cx="119" cy="119"/>
            </a:xfrm>
            <a:custGeom>
              <a:avLst/>
              <a:gdLst>
                <a:gd name="T0" fmla="*/ 12 w 103"/>
                <a:gd name="T1" fmla="*/ 30 h 103"/>
                <a:gd name="T2" fmla="*/ 73 w 103"/>
                <a:gd name="T3" fmla="*/ 11 h 103"/>
                <a:gd name="T4" fmla="*/ 92 w 103"/>
                <a:gd name="T5" fmla="*/ 73 h 103"/>
                <a:gd name="T6" fmla="*/ 31 w 103"/>
                <a:gd name="T7" fmla="*/ 91 h 103"/>
                <a:gd name="T8" fmla="*/ 12 w 103"/>
                <a:gd name="T9" fmla="*/ 30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3" h="103">
                  <a:moveTo>
                    <a:pt x="12" y="30"/>
                  </a:moveTo>
                  <a:cubicBezTo>
                    <a:pt x="23" y="8"/>
                    <a:pt x="51" y="0"/>
                    <a:pt x="73" y="11"/>
                  </a:cubicBezTo>
                  <a:cubicBezTo>
                    <a:pt x="95" y="23"/>
                    <a:pt x="103" y="50"/>
                    <a:pt x="92" y="73"/>
                  </a:cubicBezTo>
                  <a:cubicBezTo>
                    <a:pt x="80" y="95"/>
                    <a:pt x="53" y="103"/>
                    <a:pt x="31" y="91"/>
                  </a:cubicBezTo>
                  <a:cubicBezTo>
                    <a:pt x="9" y="80"/>
                    <a:pt x="0" y="52"/>
                    <a:pt x="12" y="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21" name="Freeform 60">
              <a:extLst>
                <a:ext uri="{FF2B5EF4-FFF2-40B4-BE49-F238E27FC236}">
                  <a16:creationId xmlns:a16="http://schemas.microsoft.com/office/drawing/2014/main" id="{65A4C6D1-AFC0-4DDE-87C8-62C0709C4AD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189" y="3402"/>
              <a:ext cx="177" cy="177"/>
            </a:xfrm>
            <a:custGeom>
              <a:avLst/>
              <a:gdLst>
                <a:gd name="T0" fmla="*/ 108 w 154"/>
                <a:gd name="T1" fmla="*/ 17 h 153"/>
                <a:gd name="T2" fmla="*/ 136 w 154"/>
                <a:gd name="T3" fmla="*/ 108 h 153"/>
                <a:gd name="T4" fmla="*/ 45 w 154"/>
                <a:gd name="T5" fmla="*/ 136 h 153"/>
                <a:gd name="T6" fmla="*/ 17 w 154"/>
                <a:gd name="T7" fmla="*/ 45 h 153"/>
                <a:gd name="T8" fmla="*/ 108 w 154"/>
                <a:gd name="T9" fmla="*/ 17 h 153"/>
                <a:gd name="T10" fmla="*/ 47 w 154"/>
                <a:gd name="T11" fmla="*/ 134 h 153"/>
                <a:gd name="T12" fmla="*/ 134 w 154"/>
                <a:gd name="T13" fmla="*/ 107 h 153"/>
                <a:gd name="T14" fmla="*/ 107 w 154"/>
                <a:gd name="T15" fmla="*/ 19 h 153"/>
                <a:gd name="T16" fmla="*/ 20 w 154"/>
                <a:gd name="T17" fmla="*/ 46 h 153"/>
                <a:gd name="T18" fmla="*/ 47 w 154"/>
                <a:gd name="T19" fmla="*/ 134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4" h="153">
                  <a:moveTo>
                    <a:pt x="108" y="17"/>
                  </a:moveTo>
                  <a:cubicBezTo>
                    <a:pt x="141" y="34"/>
                    <a:pt x="154" y="75"/>
                    <a:pt x="136" y="108"/>
                  </a:cubicBezTo>
                  <a:cubicBezTo>
                    <a:pt x="119" y="141"/>
                    <a:pt x="78" y="153"/>
                    <a:pt x="45" y="136"/>
                  </a:cubicBezTo>
                  <a:cubicBezTo>
                    <a:pt x="12" y="119"/>
                    <a:pt x="0" y="78"/>
                    <a:pt x="17" y="45"/>
                  </a:cubicBezTo>
                  <a:cubicBezTo>
                    <a:pt x="34" y="12"/>
                    <a:pt x="75" y="0"/>
                    <a:pt x="108" y="17"/>
                  </a:cubicBezTo>
                  <a:close/>
                  <a:moveTo>
                    <a:pt x="47" y="134"/>
                  </a:moveTo>
                  <a:cubicBezTo>
                    <a:pt x="78" y="150"/>
                    <a:pt x="117" y="138"/>
                    <a:pt x="134" y="107"/>
                  </a:cubicBezTo>
                  <a:cubicBezTo>
                    <a:pt x="150" y="75"/>
                    <a:pt x="138" y="36"/>
                    <a:pt x="107" y="19"/>
                  </a:cubicBezTo>
                  <a:cubicBezTo>
                    <a:pt x="75" y="3"/>
                    <a:pt x="36" y="15"/>
                    <a:pt x="20" y="46"/>
                  </a:cubicBezTo>
                  <a:cubicBezTo>
                    <a:pt x="3" y="78"/>
                    <a:pt x="15" y="117"/>
                    <a:pt x="47" y="13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22" name="Freeform 61">
              <a:extLst>
                <a:ext uri="{FF2B5EF4-FFF2-40B4-BE49-F238E27FC236}">
                  <a16:creationId xmlns:a16="http://schemas.microsoft.com/office/drawing/2014/main" id="{54485E82-F852-4692-8190-E7D9BC9CB5E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151" y="3364"/>
              <a:ext cx="253" cy="253"/>
            </a:xfrm>
            <a:custGeom>
              <a:avLst/>
              <a:gdLst>
                <a:gd name="T0" fmla="*/ 155 w 220"/>
                <a:gd name="T1" fmla="*/ 24 h 219"/>
                <a:gd name="T2" fmla="*/ 195 w 220"/>
                <a:gd name="T3" fmla="*/ 154 h 219"/>
                <a:gd name="T4" fmla="*/ 65 w 220"/>
                <a:gd name="T5" fmla="*/ 195 h 219"/>
                <a:gd name="T6" fmla="*/ 25 w 220"/>
                <a:gd name="T7" fmla="*/ 65 h 219"/>
                <a:gd name="T8" fmla="*/ 155 w 220"/>
                <a:gd name="T9" fmla="*/ 24 h 219"/>
                <a:gd name="T10" fmla="*/ 66 w 220"/>
                <a:gd name="T11" fmla="*/ 192 h 219"/>
                <a:gd name="T12" fmla="*/ 192 w 220"/>
                <a:gd name="T13" fmla="*/ 153 h 219"/>
                <a:gd name="T14" fmla="*/ 153 w 220"/>
                <a:gd name="T15" fmla="*/ 27 h 219"/>
                <a:gd name="T16" fmla="*/ 27 w 220"/>
                <a:gd name="T17" fmla="*/ 66 h 219"/>
                <a:gd name="T18" fmla="*/ 66 w 220"/>
                <a:gd name="T19" fmla="*/ 192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0" h="219">
                  <a:moveTo>
                    <a:pt x="155" y="24"/>
                  </a:moveTo>
                  <a:cubicBezTo>
                    <a:pt x="202" y="49"/>
                    <a:pt x="220" y="107"/>
                    <a:pt x="195" y="154"/>
                  </a:cubicBezTo>
                  <a:cubicBezTo>
                    <a:pt x="170" y="201"/>
                    <a:pt x="112" y="219"/>
                    <a:pt x="65" y="195"/>
                  </a:cubicBezTo>
                  <a:cubicBezTo>
                    <a:pt x="18" y="170"/>
                    <a:pt x="0" y="112"/>
                    <a:pt x="25" y="65"/>
                  </a:cubicBezTo>
                  <a:cubicBezTo>
                    <a:pt x="49" y="18"/>
                    <a:pt x="108" y="0"/>
                    <a:pt x="155" y="24"/>
                  </a:cubicBezTo>
                  <a:close/>
                  <a:moveTo>
                    <a:pt x="66" y="192"/>
                  </a:moveTo>
                  <a:cubicBezTo>
                    <a:pt x="112" y="216"/>
                    <a:pt x="168" y="199"/>
                    <a:pt x="192" y="153"/>
                  </a:cubicBezTo>
                  <a:cubicBezTo>
                    <a:pt x="216" y="107"/>
                    <a:pt x="199" y="51"/>
                    <a:pt x="153" y="27"/>
                  </a:cubicBezTo>
                  <a:cubicBezTo>
                    <a:pt x="108" y="3"/>
                    <a:pt x="51" y="20"/>
                    <a:pt x="27" y="66"/>
                  </a:cubicBezTo>
                  <a:cubicBezTo>
                    <a:pt x="3" y="112"/>
                    <a:pt x="21" y="168"/>
                    <a:pt x="66" y="19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23" name="Freeform 62">
              <a:extLst>
                <a:ext uri="{FF2B5EF4-FFF2-40B4-BE49-F238E27FC236}">
                  <a16:creationId xmlns:a16="http://schemas.microsoft.com/office/drawing/2014/main" id="{C7BECEC7-4753-430F-83D6-676D30EE216C}"/>
                </a:ext>
              </a:extLst>
            </p:cNvPr>
            <p:cNvSpPr>
              <a:spLocks/>
            </p:cNvSpPr>
            <p:nvPr/>
          </p:nvSpPr>
          <p:spPr bwMode="auto">
            <a:xfrm>
              <a:off x="6162" y="4538"/>
              <a:ext cx="87" cy="87"/>
            </a:xfrm>
            <a:custGeom>
              <a:avLst/>
              <a:gdLst>
                <a:gd name="T0" fmla="*/ 9 w 75"/>
                <a:gd name="T1" fmla="*/ 23 h 75"/>
                <a:gd name="T2" fmla="*/ 53 w 75"/>
                <a:gd name="T3" fmla="*/ 9 h 75"/>
                <a:gd name="T4" fmla="*/ 67 w 75"/>
                <a:gd name="T5" fmla="*/ 53 h 75"/>
                <a:gd name="T6" fmla="*/ 22 w 75"/>
                <a:gd name="T7" fmla="*/ 67 h 75"/>
                <a:gd name="T8" fmla="*/ 9 w 75"/>
                <a:gd name="T9" fmla="*/ 23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75">
                  <a:moveTo>
                    <a:pt x="9" y="23"/>
                  </a:moveTo>
                  <a:cubicBezTo>
                    <a:pt x="17" y="7"/>
                    <a:pt x="37" y="0"/>
                    <a:pt x="53" y="9"/>
                  </a:cubicBezTo>
                  <a:cubicBezTo>
                    <a:pt x="69" y="17"/>
                    <a:pt x="75" y="37"/>
                    <a:pt x="67" y="53"/>
                  </a:cubicBezTo>
                  <a:cubicBezTo>
                    <a:pt x="58" y="69"/>
                    <a:pt x="38" y="75"/>
                    <a:pt x="22" y="67"/>
                  </a:cubicBezTo>
                  <a:cubicBezTo>
                    <a:pt x="6" y="58"/>
                    <a:pt x="0" y="39"/>
                    <a:pt x="9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24" name="Freeform 63">
              <a:extLst>
                <a:ext uri="{FF2B5EF4-FFF2-40B4-BE49-F238E27FC236}">
                  <a16:creationId xmlns:a16="http://schemas.microsoft.com/office/drawing/2014/main" id="{D17FBFA6-63E2-47C9-8FD3-1C3A1AE92F6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141" y="4518"/>
              <a:ext cx="128" cy="129"/>
            </a:xfrm>
            <a:custGeom>
              <a:avLst/>
              <a:gdLst>
                <a:gd name="T0" fmla="*/ 78 w 111"/>
                <a:gd name="T1" fmla="*/ 13 h 112"/>
                <a:gd name="T2" fmla="*/ 99 w 111"/>
                <a:gd name="T3" fmla="*/ 79 h 112"/>
                <a:gd name="T4" fmla="*/ 33 w 111"/>
                <a:gd name="T5" fmla="*/ 99 h 112"/>
                <a:gd name="T6" fmla="*/ 12 w 111"/>
                <a:gd name="T7" fmla="*/ 33 h 112"/>
                <a:gd name="T8" fmla="*/ 78 w 111"/>
                <a:gd name="T9" fmla="*/ 13 h 112"/>
                <a:gd name="T10" fmla="*/ 34 w 111"/>
                <a:gd name="T11" fmla="*/ 97 h 112"/>
                <a:gd name="T12" fmla="*/ 97 w 111"/>
                <a:gd name="T13" fmla="*/ 78 h 112"/>
                <a:gd name="T14" fmla="*/ 77 w 111"/>
                <a:gd name="T15" fmla="*/ 15 h 112"/>
                <a:gd name="T16" fmla="*/ 14 w 111"/>
                <a:gd name="T17" fmla="*/ 34 h 112"/>
                <a:gd name="T18" fmla="*/ 34 w 111"/>
                <a:gd name="T19" fmla="*/ 97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1" h="112">
                  <a:moveTo>
                    <a:pt x="78" y="13"/>
                  </a:moveTo>
                  <a:cubicBezTo>
                    <a:pt x="102" y="25"/>
                    <a:pt x="111" y="55"/>
                    <a:pt x="99" y="79"/>
                  </a:cubicBezTo>
                  <a:cubicBezTo>
                    <a:pt x="86" y="102"/>
                    <a:pt x="57" y="112"/>
                    <a:pt x="33" y="99"/>
                  </a:cubicBezTo>
                  <a:cubicBezTo>
                    <a:pt x="9" y="87"/>
                    <a:pt x="0" y="57"/>
                    <a:pt x="12" y="33"/>
                  </a:cubicBezTo>
                  <a:cubicBezTo>
                    <a:pt x="25" y="9"/>
                    <a:pt x="55" y="0"/>
                    <a:pt x="78" y="13"/>
                  </a:cubicBezTo>
                  <a:close/>
                  <a:moveTo>
                    <a:pt x="34" y="97"/>
                  </a:moveTo>
                  <a:cubicBezTo>
                    <a:pt x="57" y="109"/>
                    <a:pt x="85" y="100"/>
                    <a:pt x="97" y="78"/>
                  </a:cubicBezTo>
                  <a:cubicBezTo>
                    <a:pt x="109" y="55"/>
                    <a:pt x="100" y="27"/>
                    <a:pt x="77" y="15"/>
                  </a:cubicBezTo>
                  <a:cubicBezTo>
                    <a:pt x="55" y="3"/>
                    <a:pt x="26" y="11"/>
                    <a:pt x="14" y="34"/>
                  </a:cubicBezTo>
                  <a:cubicBezTo>
                    <a:pt x="2" y="57"/>
                    <a:pt x="11" y="85"/>
                    <a:pt x="34" y="9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25" name="Freeform 64">
              <a:extLst>
                <a:ext uri="{FF2B5EF4-FFF2-40B4-BE49-F238E27FC236}">
                  <a16:creationId xmlns:a16="http://schemas.microsoft.com/office/drawing/2014/main" id="{E3C61DF2-9721-448A-95AF-A79782A47B5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114" y="4490"/>
              <a:ext cx="183" cy="184"/>
            </a:xfrm>
            <a:custGeom>
              <a:avLst/>
              <a:gdLst>
                <a:gd name="T0" fmla="*/ 112 w 159"/>
                <a:gd name="T1" fmla="*/ 18 h 160"/>
                <a:gd name="T2" fmla="*/ 141 w 159"/>
                <a:gd name="T3" fmla="*/ 112 h 160"/>
                <a:gd name="T4" fmla="*/ 47 w 159"/>
                <a:gd name="T5" fmla="*/ 142 h 160"/>
                <a:gd name="T6" fmla="*/ 18 w 159"/>
                <a:gd name="T7" fmla="*/ 47 h 160"/>
                <a:gd name="T8" fmla="*/ 112 w 159"/>
                <a:gd name="T9" fmla="*/ 18 h 160"/>
                <a:gd name="T10" fmla="*/ 48 w 159"/>
                <a:gd name="T11" fmla="*/ 140 h 160"/>
                <a:gd name="T12" fmla="*/ 140 w 159"/>
                <a:gd name="T13" fmla="*/ 111 h 160"/>
                <a:gd name="T14" fmla="*/ 111 w 159"/>
                <a:gd name="T15" fmla="*/ 20 h 160"/>
                <a:gd name="T16" fmla="*/ 20 w 159"/>
                <a:gd name="T17" fmla="*/ 48 h 160"/>
                <a:gd name="T18" fmla="*/ 48 w 159"/>
                <a:gd name="T19" fmla="*/ 14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9" h="160">
                  <a:moveTo>
                    <a:pt x="112" y="18"/>
                  </a:moveTo>
                  <a:cubicBezTo>
                    <a:pt x="146" y="36"/>
                    <a:pt x="159" y="78"/>
                    <a:pt x="141" y="112"/>
                  </a:cubicBezTo>
                  <a:cubicBezTo>
                    <a:pt x="123" y="146"/>
                    <a:pt x="81" y="160"/>
                    <a:pt x="47" y="142"/>
                  </a:cubicBezTo>
                  <a:cubicBezTo>
                    <a:pt x="13" y="124"/>
                    <a:pt x="0" y="81"/>
                    <a:pt x="18" y="47"/>
                  </a:cubicBezTo>
                  <a:cubicBezTo>
                    <a:pt x="36" y="13"/>
                    <a:pt x="78" y="0"/>
                    <a:pt x="112" y="18"/>
                  </a:cubicBezTo>
                  <a:close/>
                  <a:moveTo>
                    <a:pt x="48" y="140"/>
                  </a:moveTo>
                  <a:cubicBezTo>
                    <a:pt x="81" y="157"/>
                    <a:pt x="122" y="144"/>
                    <a:pt x="140" y="111"/>
                  </a:cubicBezTo>
                  <a:cubicBezTo>
                    <a:pt x="157" y="78"/>
                    <a:pt x="144" y="37"/>
                    <a:pt x="111" y="20"/>
                  </a:cubicBezTo>
                  <a:cubicBezTo>
                    <a:pt x="78" y="3"/>
                    <a:pt x="37" y="15"/>
                    <a:pt x="20" y="48"/>
                  </a:cubicBezTo>
                  <a:cubicBezTo>
                    <a:pt x="2" y="81"/>
                    <a:pt x="15" y="122"/>
                    <a:pt x="48" y="1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26" name="Freeform 65">
              <a:extLst>
                <a:ext uri="{FF2B5EF4-FFF2-40B4-BE49-F238E27FC236}">
                  <a16:creationId xmlns:a16="http://schemas.microsoft.com/office/drawing/2014/main" id="{660FB277-6742-44BB-AE97-D07AC56F0306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8" y="4763"/>
              <a:ext cx="86" cy="86"/>
            </a:xfrm>
            <a:custGeom>
              <a:avLst/>
              <a:gdLst>
                <a:gd name="T0" fmla="*/ 8 w 75"/>
                <a:gd name="T1" fmla="*/ 22 h 75"/>
                <a:gd name="T2" fmla="*/ 52 w 75"/>
                <a:gd name="T3" fmla="*/ 9 h 75"/>
                <a:gd name="T4" fmla="*/ 66 w 75"/>
                <a:gd name="T5" fmla="*/ 53 h 75"/>
                <a:gd name="T6" fmla="*/ 22 w 75"/>
                <a:gd name="T7" fmla="*/ 67 h 75"/>
                <a:gd name="T8" fmla="*/ 8 w 75"/>
                <a:gd name="T9" fmla="*/ 2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75">
                  <a:moveTo>
                    <a:pt x="8" y="22"/>
                  </a:moveTo>
                  <a:cubicBezTo>
                    <a:pt x="17" y="6"/>
                    <a:pt x="36" y="0"/>
                    <a:pt x="52" y="9"/>
                  </a:cubicBezTo>
                  <a:cubicBezTo>
                    <a:pt x="69" y="17"/>
                    <a:pt x="75" y="37"/>
                    <a:pt x="66" y="53"/>
                  </a:cubicBezTo>
                  <a:cubicBezTo>
                    <a:pt x="58" y="69"/>
                    <a:pt x="38" y="75"/>
                    <a:pt x="22" y="67"/>
                  </a:cubicBezTo>
                  <a:cubicBezTo>
                    <a:pt x="6" y="58"/>
                    <a:pt x="0" y="38"/>
                    <a:pt x="8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27" name="Freeform 66">
              <a:extLst>
                <a:ext uri="{FF2B5EF4-FFF2-40B4-BE49-F238E27FC236}">
                  <a16:creationId xmlns:a16="http://schemas.microsoft.com/office/drawing/2014/main" id="{1FB7E27F-B071-45DA-AF13-497993BDF1E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566" y="4742"/>
              <a:ext cx="129" cy="128"/>
            </a:xfrm>
            <a:custGeom>
              <a:avLst/>
              <a:gdLst>
                <a:gd name="T0" fmla="*/ 79 w 112"/>
                <a:gd name="T1" fmla="*/ 12 h 111"/>
                <a:gd name="T2" fmla="*/ 99 w 112"/>
                <a:gd name="T3" fmla="*/ 78 h 111"/>
                <a:gd name="T4" fmla="*/ 33 w 112"/>
                <a:gd name="T5" fmla="*/ 99 h 111"/>
                <a:gd name="T6" fmla="*/ 13 w 112"/>
                <a:gd name="T7" fmla="*/ 33 h 111"/>
                <a:gd name="T8" fmla="*/ 79 w 112"/>
                <a:gd name="T9" fmla="*/ 12 h 111"/>
                <a:gd name="T10" fmla="*/ 34 w 112"/>
                <a:gd name="T11" fmla="*/ 97 h 111"/>
                <a:gd name="T12" fmla="*/ 98 w 112"/>
                <a:gd name="T13" fmla="*/ 77 h 111"/>
                <a:gd name="T14" fmla="*/ 78 w 112"/>
                <a:gd name="T15" fmla="*/ 14 h 111"/>
                <a:gd name="T16" fmla="*/ 15 w 112"/>
                <a:gd name="T17" fmla="*/ 34 h 111"/>
                <a:gd name="T18" fmla="*/ 34 w 112"/>
                <a:gd name="T19" fmla="*/ 97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2" h="111">
                  <a:moveTo>
                    <a:pt x="79" y="12"/>
                  </a:moveTo>
                  <a:cubicBezTo>
                    <a:pt x="103" y="25"/>
                    <a:pt x="112" y="55"/>
                    <a:pt x="99" y="78"/>
                  </a:cubicBezTo>
                  <a:cubicBezTo>
                    <a:pt x="87" y="102"/>
                    <a:pt x="57" y="111"/>
                    <a:pt x="33" y="99"/>
                  </a:cubicBezTo>
                  <a:cubicBezTo>
                    <a:pt x="10" y="86"/>
                    <a:pt x="0" y="57"/>
                    <a:pt x="13" y="33"/>
                  </a:cubicBezTo>
                  <a:cubicBezTo>
                    <a:pt x="26" y="9"/>
                    <a:pt x="55" y="0"/>
                    <a:pt x="79" y="12"/>
                  </a:cubicBezTo>
                  <a:close/>
                  <a:moveTo>
                    <a:pt x="34" y="97"/>
                  </a:moveTo>
                  <a:cubicBezTo>
                    <a:pt x="57" y="109"/>
                    <a:pt x="86" y="100"/>
                    <a:pt x="98" y="77"/>
                  </a:cubicBezTo>
                  <a:cubicBezTo>
                    <a:pt x="110" y="55"/>
                    <a:pt x="101" y="26"/>
                    <a:pt x="78" y="14"/>
                  </a:cubicBezTo>
                  <a:cubicBezTo>
                    <a:pt x="55" y="2"/>
                    <a:pt x="27" y="11"/>
                    <a:pt x="15" y="34"/>
                  </a:cubicBezTo>
                  <a:cubicBezTo>
                    <a:pt x="3" y="57"/>
                    <a:pt x="12" y="85"/>
                    <a:pt x="34" y="9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28" name="Freeform 67">
              <a:extLst>
                <a:ext uri="{FF2B5EF4-FFF2-40B4-BE49-F238E27FC236}">
                  <a16:creationId xmlns:a16="http://schemas.microsoft.com/office/drawing/2014/main" id="{C014D43B-4E49-4A5D-B2FB-C4966F73D9C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539" y="4715"/>
              <a:ext cx="184" cy="183"/>
            </a:xfrm>
            <a:custGeom>
              <a:avLst/>
              <a:gdLst>
                <a:gd name="T0" fmla="*/ 112 w 159"/>
                <a:gd name="T1" fmla="*/ 18 h 159"/>
                <a:gd name="T2" fmla="*/ 141 w 159"/>
                <a:gd name="T3" fmla="*/ 112 h 159"/>
                <a:gd name="T4" fmla="*/ 47 w 159"/>
                <a:gd name="T5" fmla="*/ 141 h 159"/>
                <a:gd name="T6" fmla="*/ 18 w 159"/>
                <a:gd name="T7" fmla="*/ 47 h 159"/>
                <a:gd name="T8" fmla="*/ 112 w 159"/>
                <a:gd name="T9" fmla="*/ 18 h 159"/>
                <a:gd name="T10" fmla="*/ 48 w 159"/>
                <a:gd name="T11" fmla="*/ 139 h 159"/>
                <a:gd name="T12" fmla="*/ 139 w 159"/>
                <a:gd name="T13" fmla="*/ 111 h 159"/>
                <a:gd name="T14" fmla="*/ 111 w 159"/>
                <a:gd name="T15" fmla="*/ 20 h 159"/>
                <a:gd name="T16" fmla="*/ 19 w 159"/>
                <a:gd name="T17" fmla="*/ 48 h 159"/>
                <a:gd name="T18" fmla="*/ 48 w 159"/>
                <a:gd name="T19" fmla="*/ 139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9" h="159">
                  <a:moveTo>
                    <a:pt x="112" y="18"/>
                  </a:moveTo>
                  <a:cubicBezTo>
                    <a:pt x="146" y="36"/>
                    <a:pt x="159" y="78"/>
                    <a:pt x="141" y="112"/>
                  </a:cubicBezTo>
                  <a:cubicBezTo>
                    <a:pt x="123" y="146"/>
                    <a:pt x="81" y="159"/>
                    <a:pt x="47" y="141"/>
                  </a:cubicBezTo>
                  <a:cubicBezTo>
                    <a:pt x="13" y="123"/>
                    <a:pt x="0" y="81"/>
                    <a:pt x="18" y="47"/>
                  </a:cubicBezTo>
                  <a:cubicBezTo>
                    <a:pt x="35" y="13"/>
                    <a:pt x="78" y="0"/>
                    <a:pt x="112" y="18"/>
                  </a:cubicBezTo>
                  <a:close/>
                  <a:moveTo>
                    <a:pt x="48" y="139"/>
                  </a:moveTo>
                  <a:cubicBezTo>
                    <a:pt x="81" y="157"/>
                    <a:pt x="122" y="144"/>
                    <a:pt x="139" y="111"/>
                  </a:cubicBezTo>
                  <a:cubicBezTo>
                    <a:pt x="156" y="78"/>
                    <a:pt x="144" y="37"/>
                    <a:pt x="111" y="20"/>
                  </a:cubicBezTo>
                  <a:cubicBezTo>
                    <a:pt x="78" y="2"/>
                    <a:pt x="37" y="15"/>
                    <a:pt x="19" y="48"/>
                  </a:cubicBezTo>
                  <a:cubicBezTo>
                    <a:pt x="2" y="81"/>
                    <a:pt x="15" y="122"/>
                    <a:pt x="48" y="13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29" name="Freeform 68">
              <a:extLst>
                <a:ext uri="{FF2B5EF4-FFF2-40B4-BE49-F238E27FC236}">
                  <a16:creationId xmlns:a16="http://schemas.microsoft.com/office/drawing/2014/main" id="{11169761-EBCB-4E97-AA10-73EB6D1219EC}"/>
                </a:ext>
              </a:extLst>
            </p:cNvPr>
            <p:cNvSpPr>
              <a:spLocks/>
            </p:cNvSpPr>
            <p:nvPr/>
          </p:nvSpPr>
          <p:spPr bwMode="auto">
            <a:xfrm>
              <a:off x="5751" y="4407"/>
              <a:ext cx="87" cy="86"/>
            </a:xfrm>
            <a:custGeom>
              <a:avLst/>
              <a:gdLst>
                <a:gd name="T0" fmla="*/ 8 w 75"/>
                <a:gd name="T1" fmla="*/ 22 h 75"/>
                <a:gd name="T2" fmla="*/ 53 w 75"/>
                <a:gd name="T3" fmla="*/ 8 h 75"/>
                <a:gd name="T4" fmla="*/ 66 w 75"/>
                <a:gd name="T5" fmla="*/ 52 h 75"/>
                <a:gd name="T6" fmla="*/ 22 w 75"/>
                <a:gd name="T7" fmla="*/ 66 h 75"/>
                <a:gd name="T8" fmla="*/ 8 w 75"/>
                <a:gd name="T9" fmla="*/ 2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75">
                  <a:moveTo>
                    <a:pt x="8" y="22"/>
                  </a:moveTo>
                  <a:cubicBezTo>
                    <a:pt x="17" y="6"/>
                    <a:pt x="37" y="0"/>
                    <a:pt x="53" y="8"/>
                  </a:cubicBezTo>
                  <a:cubicBezTo>
                    <a:pt x="69" y="17"/>
                    <a:pt x="75" y="36"/>
                    <a:pt x="66" y="52"/>
                  </a:cubicBezTo>
                  <a:cubicBezTo>
                    <a:pt x="58" y="68"/>
                    <a:pt x="38" y="75"/>
                    <a:pt x="22" y="66"/>
                  </a:cubicBezTo>
                  <a:cubicBezTo>
                    <a:pt x="6" y="58"/>
                    <a:pt x="0" y="38"/>
                    <a:pt x="8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30" name="Freeform 69">
              <a:extLst>
                <a:ext uri="{FF2B5EF4-FFF2-40B4-BE49-F238E27FC236}">
                  <a16:creationId xmlns:a16="http://schemas.microsoft.com/office/drawing/2014/main" id="{31BE9012-DE48-4EF5-9D5C-046E887F1A4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731" y="4385"/>
              <a:ext cx="128" cy="129"/>
            </a:xfrm>
            <a:custGeom>
              <a:avLst/>
              <a:gdLst>
                <a:gd name="T0" fmla="*/ 78 w 111"/>
                <a:gd name="T1" fmla="*/ 13 h 112"/>
                <a:gd name="T2" fmla="*/ 99 w 111"/>
                <a:gd name="T3" fmla="*/ 79 h 112"/>
                <a:gd name="T4" fmla="*/ 33 w 111"/>
                <a:gd name="T5" fmla="*/ 99 h 112"/>
                <a:gd name="T6" fmla="*/ 12 w 111"/>
                <a:gd name="T7" fmla="*/ 33 h 112"/>
                <a:gd name="T8" fmla="*/ 78 w 111"/>
                <a:gd name="T9" fmla="*/ 13 h 112"/>
                <a:gd name="T10" fmla="*/ 34 w 111"/>
                <a:gd name="T11" fmla="*/ 97 h 112"/>
                <a:gd name="T12" fmla="*/ 97 w 111"/>
                <a:gd name="T13" fmla="*/ 78 h 112"/>
                <a:gd name="T14" fmla="*/ 77 w 111"/>
                <a:gd name="T15" fmla="*/ 15 h 112"/>
                <a:gd name="T16" fmla="*/ 14 w 111"/>
                <a:gd name="T17" fmla="*/ 34 h 112"/>
                <a:gd name="T18" fmla="*/ 34 w 111"/>
                <a:gd name="T19" fmla="*/ 97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1" h="112">
                  <a:moveTo>
                    <a:pt x="78" y="13"/>
                  </a:moveTo>
                  <a:cubicBezTo>
                    <a:pt x="102" y="25"/>
                    <a:pt x="111" y="55"/>
                    <a:pt x="99" y="79"/>
                  </a:cubicBezTo>
                  <a:cubicBezTo>
                    <a:pt x="86" y="103"/>
                    <a:pt x="56" y="112"/>
                    <a:pt x="33" y="99"/>
                  </a:cubicBezTo>
                  <a:cubicBezTo>
                    <a:pt x="9" y="87"/>
                    <a:pt x="0" y="57"/>
                    <a:pt x="12" y="33"/>
                  </a:cubicBezTo>
                  <a:cubicBezTo>
                    <a:pt x="25" y="10"/>
                    <a:pt x="54" y="0"/>
                    <a:pt x="78" y="13"/>
                  </a:cubicBezTo>
                  <a:close/>
                  <a:moveTo>
                    <a:pt x="34" y="97"/>
                  </a:moveTo>
                  <a:cubicBezTo>
                    <a:pt x="56" y="109"/>
                    <a:pt x="85" y="101"/>
                    <a:pt x="97" y="78"/>
                  </a:cubicBezTo>
                  <a:cubicBezTo>
                    <a:pt x="109" y="55"/>
                    <a:pt x="100" y="27"/>
                    <a:pt x="77" y="15"/>
                  </a:cubicBezTo>
                  <a:cubicBezTo>
                    <a:pt x="54" y="3"/>
                    <a:pt x="26" y="12"/>
                    <a:pt x="14" y="34"/>
                  </a:cubicBezTo>
                  <a:cubicBezTo>
                    <a:pt x="2" y="57"/>
                    <a:pt x="11" y="85"/>
                    <a:pt x="34" y="9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31" name="Freeform 70">
              <a:extLst>
                <a:ext uri="{FF2B5EF4-FFF2-40B4-BE49-F238E27FC236}">
                  <a16:creationId xmlns:a16="http://schemas.microsoft.com/office/drawing/2014/main" id="{F21D970F-4F0B-4525-9DAE-EA1B0C32F17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703" y="4357"/>
              <a:ext cx="183" cy="185"/>
            </a:xfrm>
            <a:custGeom>
              <a:avLst/>
              <a:gdLst>
                <a:gd name="T0" fmla="*/ 112 w 159"/>
                <a:gd name="T1" fmla="*/ 18 h 160"/>
                <a:gd name="T2" fmla="*/ 141 w 159"/>
                <a:gd name="T3" fmla="*/ 113 h 160"/>
                <a:gd name="T4" fmla="*/ 47 w 159"/>
                <a:gd name="T5" fmla="*/ 142 h 160"/>
                <a:gd name="T6" fmla="*/ 18 w 159"/>
                <a:gd name="T7" fmla="*/ 48 h 160"/>
                <a:gd name="T8" fmla="*/ 112 w 159"/>
                <a:gd name="T9" fmla="*/ 18 h 160"/>
                <a:gd name="T10" fmla="*/ 48 w 159"/>
                <a:gd name="T11" fmla="*/ 140 h 160"/>
                <a:gd name="T12" fmla="*/ 139 w 159"/>
                <a:gd name="T13" fmla="*/ 112 h 160"/>
                <a:gd name="T14" fmla="*/ 111 w 159"/>
                <a:gd name="T15" fmla="*/ 20 h 160"/>
                <a:gd name="T16" fmla="*/ 19 w 159"/>
                <a:gd name="T17" fmla="*/ 49 h 160"/>
                <a:gd name="T18" fmla="*/ 48 w 159"/>
                <a:gd name="T19" fmla="*/ 14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9" h="160">
                  <a:moveTo>
                    <a:pt x="112" y="18"/>
                  </a:moveTo>
                  <a:cubicBezTo>
                    <a:pt x="146" y="36"/>
                    <a:pt x="159" y="79"/>
                    <a:pt x="141" y="113"/>
                  </a:cubicBezTo>
                  <a:cubicBezTo>
                    <a:pt x="123" y="147"/>
                    <a:pt x="81" y="160"/>
                    <a:pt x="47" y="142"/>
                  </a:cubicBezTo>
                  <a:cubicBezTo>
                    <a:pt x="13" y="124"/>
                    <a:pt x="0" y="82"/>
                    <a:pt x="18" y="48"/>
                  </a:cubicBezTo>
                  <a:cubicBezTo>
                    <a:pt x="36" y="14"/>
                    <a:pt x="78" y="0"/>
                    <a:pt x="112" y="18"/>
                  </a:cubicBezTo>
                  <a:close/>
                  <a:moveTo>
                    <a:pt x="48" y="140"/>
                  </a:moveTo>
                  <a:cubicBezTo>
                    <a:pt x="81" y="157"/>
                    <a:pt x="122" y="145"/>
                    <a:pt x="139" y="112"/>
                  </a:cubicBezTo>
                  <a:cubicBezTo>
                    <a:pt x="157" y="79"/>
                    <a:pt x="144" y="38"/>
                    <a:pt x="111" y="20"/>
                  </a:cubicBezTo>
                  <a:cubicBezTo>
                    <a:pt x="78" y="3"/>
                    <a:pt x="37" y="16"/>
                    <a:pt x="19" y="49"/>
                  </a:cubicBezTo>
                  <a:cubicBezTo>
                    <a:pt x="2" y="82"/>
                    <a:pt x="15" y="123"/>
                    <a:pt x="48" y="1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32" name="Freeform 71">
              <a:extLst>
                <a:ext uri="{FF2B5EF4-FFF2-40B4-BE49-F238E27FC236}">
                  <a16:creationId xmlns:a16="http://schemas.microsoft.com/office/drawing/2014/main" id="{8120DF3F-66C2-498D-BAA2-096BFC77047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542" y="4789"/>
              <a:ext cx="511" cy="424"/>
            </a:xfrm>
            <a:custGeom>
              <a:avLst/>
              <a:gdLst>
                <a:gd name="T0" fmla="*/ 0 w 511"/>
                <a:gd name="T1" fmla="*/ 360 h 424"/>
                <a:gd name="T2" fmla="*/ 0 w 511"/>
                <a:gd name="T3" fmla="*/ 359 h 424"/>
                <a:gd name="T4" fmla="*/ 170 w 511"/>
                <a:gd name="T5" fmla="*/ 0 h 424"/>
                <a:gd name="T6" fmla="*/ 511 w 511"/>
                <a:gd name="T7" fmla="*/ 424 h 424"/>
                <a:gd name="T8" fmla="*/ 0 w 511"/>
                <a:gd name="T9" fmla="*/ 360 h 424"/>
                <a:gd name="T10" fmla="*/ 171 w 511"/>
                <a:gd name="T11" fmla="*/ 5 h 424"/>
                <a:gd name="T12" fmla="*/ 4 w 511"/>
                <a:gd name="T13" fmla="*/ 358 h 424"/>
                <a:gd name="T14" fmla="*/ 506 w 511"/>
                <a:gd name="T15" fmla="*/ 421 h 424"/>
                <a:gd name="T16" fmla="*/ 171 w 511"/>
                <a:gd name="T17" fmla="*/ 5 h 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11" h="424">
                  <a:moveTo>
                    <a:pt x="0" y="360"/>
                  </a:moveTo>
                  <a:lnTo>
                    <a:pt x="0" y="359"/>
                  </a:lnTo>
                  <a:lnTo>
                    <a:pt x="170" y="0"/>
                  </a:lnTo>
                  <a:lnTo>
                    <a:pt x="511" y="424"/>
                  </a:lnTo>
                  <a:lnTo>
                    <a:pt x="0" y="360"/>
                  </a:lnTo>
                  <a:close/>
                  <a:moveTo>
                    <a:pt x="171" y="5"/>
                  </a:moveTo>
                  <a:lnTo>
                    <a:pt x="4" y="358"/>
                  </a:lnTo>
                  <a:lnTo>
                    <a:pt x="506" y="421"/>
                  </a:lnTo>
                  <a:lnTo>
                    <a:pt x="171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33" name="Freeform 72">
              <a:extLst>
                <a:ext uri="{FF2B5EF4-FFF2-40B4-BE49-F238E27FC236}">
                  <a16:creationId xmlns:a16="http://schemas.microsoft.com/office/drawing/2014/main" id="{A0FE7465-5CF7-4EED-AAC2-0F516823AE5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709" y="4789"/>
              <a:ext cx="723" cy="424"/>
            </a:xfrm>
            <a:custGeom>
              <a:avLst/>
              <a:gdLst>
                <a:gd name="T0" fmla="*/ 341 w 723"/>
                <a:gd name="T1" fmla="*/ 424 h 424"/>
                <a:gd name="T2" fmla="*/ 340 w 723"/>
                <a:gd name="T3" fmla="*/ 423 h 424"/>
                <a:gd name="T4" fmla="*/ 0 w 723"/>
                <a:gd name="T5" fmla="*/ 0 h 424"/>
                <a:gd name="T6" fmla="*/ 723 w 723"/>
                <a:gd name="T7" fmla="*/ 287 h 424"/>
                <a:gd name="T8" fmla="*/ 720 w 723"/>
                <a:gd name="T9" fmla="*/ 289 h 424"/>
                <a:gd name="T10" fmla="*/ 341 w 723"/>
                <a:gd name="T11" fmla="*/ 424 h 424"/>
                <a:gd name="T12" fmla="*/ 8 w 723"/>
                <a:gd name="T13" fmla="*/ 6 h 424"/>
                <a:gd name="T14" fmla="*/ 342 w 723"/>
                <a:gd name="T15" fmla="*/ 421 h 424"/>
                <a:gd name="T16" fmla="*/ 716 w 723"/>
                <a:gd name="T17" fmla="*/ 287 h 424"/>
                <a:gd name="T18" fmla="*/ 8 w 723"/>
                <a:gd name="T19" fmla="*/ 6 h 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23" h="424">
                  <a:moveTo>
                    <a:pt x="341" y="424"/>
                  </a:moveTo>
                  <a:lnTo>
                    <a:pt x="340" y="423"/>
                  </a:lnTo>
                  <a:lnTo>
                    <a:pt x="0" y="0"/>
                  </a:lnTo>
                  <a:lnTo>
                    <a:pt x="723" y="287"/>
                  </a:lnTo>
                  <a:lnTo>
                    <a:pt x="720" y="289"/>
                  </a:lnTo>
                  <a:lnTo>
                    <a:pt x="341" y="424"/>
                  </a:lnTo>
                  <a:close/>
                  <a:moveTo>
                    <a:pt x="8" y="6"/>
                  </a:moveTo>
                  <a:lnTo>
                    <a:pt x="342" y="421"/>
                  </a:lnTo>
                  <a:lnTo>
                    <a:pt x="716" y="287"/>
                  </a:lnTo>
                  <a:lnTo>
                    <a:pt x="8" y="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34" name="Freeform 73">
              <a:extLst>
                <a:ext uri="{FF2B5EF4-FFF2-40B4-BE49-F238E27FC236}">
                  <a16:creationId xmlns:a16="http://schemas.microsoft.com/office/drawing/2014/main" id="{95F616A3-063D-43C3-9889-C03F4792A96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710" y="4542"/>
              <a:ext cx="720" cy="537"/>
            </a:xfrm>
            <a:custGeom>
              <a:avLst/>
              <a:gdLst>
                <a:gd name="T0" fmla="*/ 720 w 720"/>
                <a:gd name="T1" fmla="*/ 537 h 537"/>
                <a:gd name="T2" fmla="*/ 718 w 720"/>
                <a:gd name="T3" fmla="*/ 536 h 537"/>
                <a:gd name="T4" fmla="*/ 0 w 720"/>
                <a:gd name="T5" fmla="*/ 250 h 537"/>
                <a:gd name="T6" fmla="*/ 2 w 720"/>
                <a:gd name="T7" fmla="*/ 249 h 537"/>
                <a:gd name="T8" fmla="*/ 472 w 720"/>
                <a:gd name="T9" fmla="*/ 0 h 537"/>
                <a:gd name="T10" fmla="*/ 720 w 720"/>
                <a:gd name="T11" fmla="*/ 537 h 537"/>
                <a:gd name="T12" fmla="*/ 5 w 720"/>
                <a:gd name="T13" fmla="*/ 250 h 537"/>
                <a:gd name="T14" fmla="*/ 716 w 720"/>
                <a:gd name="T15" fmla="*/ 532 h 537"/>
                <a:gd name="T16" fmla="*/ 471 w 720"/>
                <a:gd name="T17" fmla="*/ 3 h 537"/>
                <a:gd name="T18" fmla="*/ 5 w 720"/>
                <a:gd name="T19" fmla="*/ 250 h 5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20" h="537">
                  <a:moveTo>
                    <a:pt x="720" y="537"/>
                  </a:moveTo>
                  <a:lnTo>
                    <a:pt x="718" y="536"/>
                  </a:lnTo>
                  <a:lnTo>
                    <a:pt x="0" y="250"/>
                  </a:lnTo>
                  <a:lnTo>
                    <a:pt x="2" y="249"/>
                  </a:lnTo>
                  <a:lnTo>
                    <a:pt x="472" y="0"/>
                  </a:lnTo>
                  <a:lnTo>
                    <a:pt x="720" y="537"/>
                  </a:lnTo>
                  <a:close/>
                  <a:moveTo>
                    <a:pt x="5" y="250"/>
                  </a:moveTo>
                  <a:lnTo>
                    <a:pt x="716" y="532"/>
                  </a:lnTo>
                  <a:lnTo>
                    <a:pt x="471" y="3"/>
                  </a:lnTo>
                  <a:lnTo>
                    <a:pt x="5" y="25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35" name="Freeform 74">
              <a:extLst>
                <a:ext uri="{FF2B5EF4-FFF2-40B4-BE49-F238E27FC236}">
                  <a16:creationId xmlns:a16="http://schemas.microsoft.com/office/drawing/2014/main" id="{274874D1-CC0A-4151-A4BA-2AB520D2075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179" y="4542"/>
              <a:ext cx="624" cy="537"/>
            </a:xfrm>
            <a:custGeom>
              <a:avLst/>
              <a:gdLst>
                <a:gd name="T0" fmla="*/ 249 w 624"/>
                <a:gd name="T1" fmla="*/ 537 h 537"/>
                <a:gd name="T2" fmla="*/ 248 w 624"/>
                <a:gd name="T3" fmla="*/ 534 h 537"/>
                <a:gd name="T4" fmla="*/ 0 w 624"/>
                <a:gd name="T5" fmla="*/ 0 h 537"/>
                <a:gd name="T6" fmla="*/ 2 w 624"/>
                <a:gd name="T7" fmla="*/ 1 h 537"/>
                <a:gd name="T8" fmla="*/ 624 w 624"/>
                <a:gd name="T9" fmla="*/ 154 h 537"/>
                <a:gd name="T10" fmla="*/ 622 w 624"/>
                <a:gd name="T11" fmla="*/ 155 h 537"/>
                <a:gd name="T12" fmla="*/ 249 w 624"/>
                <a:gd name="T13" fmla="*/ 537 h 537"/>
                <a:gd name="T14" fmla="*/ 5 w 624"/>
                <a:gd name="T15" fmla="*/ 3 h 537"/>
                <a:gd name="T16" fmla="*/ 250 w 624"/>
                <a:gd name="T17" fmla="*/ 532 h 537"/>
                <a:gd name="T18" fmla="*/ 619 w 624"/>
                <a:gd name="T19" fmla="*/ 155 h 537"/>
                <a:gd name="T20" fmla="*/ 5 w 624"/>
                <a:gd name="T21" fmla="*/ 3 h 5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24" h="537">
                  <a:moveTo>
                    <a:pt x="249" y="537"/>
                  </a:moveTo>
                  <a:lnTo>
                    <a:pt x="248" y="534"/>
                  </a:lnTo>
                  <a:lnTo>
                    <a:pt x="0" y="0"/>
                  </a:lnTo>
                  <a:lnTo>
                    <a:pt x="2" y="1"/>
                  </a:lnTo>
                  <a:lnTo>
                    <a:pt x="624" y="154"/>
                  </a:lnTo>
                  <a:lnTo>
                    <a:pt x="622" y="155"/>
                  </a:lnTo>
                  <a:lnTo>
                    <a:pt x="249" y="537"/>
                  </a:lnTo>
                  <a:close/>
                  <a:moveTo>
                    <a:pt x="5" y="3"/>
                  </a:moveTo>
                  <a:lnTo>
                    <a:pt x="250" y="532"/>
                  </a:lnTo>
                  <a:lnTo>
                    <a:pt x="619" y="155"/>
                  </a:lnTo>
                  <a:lnTo>
                    <a:pt x="5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36" name="Freeform 75">
              <a:extLst>
                <a:ext uri="{FF2B5EF4-FFF2-40B4-BE49-F238E27FC236}">
                  <a16:creationId xmlns:a16="http://schemas.microsoft.com/office/drawing/2014/main" id="{3DCC2C36-6C4F-414D-86C5-95090E8A199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613" y="4051"/>
              <a:ext cx="593" cy="495"/>
            </a:xfrm>
            <a:custGeom>
              <a:avLst/>
              <a:gdLst>
                <a:gd name="T0" fmla="*/ 569 w 593"/>
                <a:gd name="T1" fmla="*/ 495 h 495"/>
                <a:gd name="T2" fmla="*/ 567 w 593"/>
                <a:gd name="T3" fmla="*/ 494 h 495"/>
                <a:gd name="T4" fmla="*/ 0 w 593"/>
                <a:gd name="T5" fmla="*/ 0 h 495"/>
                <a:gd name="T6" fmla="*/ 593 w 593"/>
                <a:gd name="T7" fmla="*/ 190 h 495"/>
                <a:gd name="T8" fmla="*/ 569 w 593"/>
                <a:gd name="T9" fmla="*/ 495 h 495"/>
                <a:gd name="T10" fmla="*/ 11 w 593"/>
                <a:gd name="T11" fmla="*/ 6 h 495"/>
                <a:gd name="T12" fmla="*/ 567 w 593"/>
                <a:gd name="T13" fmla="*/ 491 h 495"/>
                <a:gd name="T14" fmla="*/ 590 w 593"/>
                <a:gd name="T15" fmla="*/ 191 h 495"/>
                <a:gd name="T16" fmla="*/ 11 w 593"/>
                <a:gd name="T17" fmla="*/ 6 h 4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93" h="495">
                  <a:moveTo>
                    <a:pt x="569" y="495"/>
                  </a:moveTo>
                  <a:lnTo>
                    <a:pt x="567" y="494"/>
                  </a:lnTo>
                  <a:lnTo>
                    <a:pt x="0" y="0"/>
                  </a:lnTo>
                  <a:lnTo>
                    <a:pt x="593" y="190"/>
                  </a:lnTo>
                  <a:lnTo>
                    <a:pt x="569" y="495"/>
                  </a:lnTo>
                  <a:close/>
                  <a:moveTo>
                    <a:pt x="11" y="6"/>
                  </a:moveTo>
                  <a:lnTo>
                    <a:pt x="567" y="491"/>
                  </a:lnTo>
                  <a:lnTo>
                    <a:pt x="590" y="191"/>
                  </a:lnTo>
                  <a:lnTo>
                    <a:pt x="11" y="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37" name="Freeform 76">
              <a:extLst>
                <a:ext uri="{FF2B5EF4-FFF2-40B4-BE49-F238E27FC236}">
                  <a16:creationId xmlns:a16="http://schemas.microsoft.com/office/drawing/2014/main" id="{2DF005E8-253C-4B5A-8A99-B87D7004FA5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615" y="4050"/>
              <a:ext cx="571" cy="496"/>
            </a:xfrm>
            <a:custGeom>
              <a:avLst/>
              <a:gdLst>
                <a:gd name="T0" fmla="*/ 571 w 571"/>
                <a:gd name="T1" fmla="*/ 496 h 496"/>
                <a:gd name="T2" fmla="*/ 175 w 571"/>
                <a:gd name="T3" fmla="*/ 419 h 496"/>
                <a:gd name="T4" fmla="*/ 175 w 571"/>
                <a:gd name="T5" fmla="*/ 418 h 496"/>
                <a:gd name="T6" fmla="*/ 0 w 571"/>
                <a:gd name="T7" fmla="*/ 0 h 496"/>
                <a:gd name="T8" fmla="*/ 571 w 571"/>
                <a:gd name="T9" fmla="*/ 496 h 496"/>
                <a:gd name="T10" fmla="*/ 178 w 571"/>
                <a:gd name="T11" fmla="*/ 417 h 496"/>
                <a:gd name="T12" fmla="*/ 562 w 571"/>
                <a:gd name="T13" fmla="*/ 492 h 496"/>
                <a:gd name="T14" fmla="*/ 7 w 571"/>
                <a:gd name="T15" fmla="*/ 9 h 496"/>
                <a:gd name="T16" fmla="*/ 178 w 571"/>
                <a:gd name="T17" fmla="*/ 417 h 4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71" h="496">
                  <a:moveTo>
                    <a:pt x="571" y="496"/>
                  </a:moveTo>
                  <a:lnTo>
                    <a:pt x="175" y="419"/>
                  </a:lnTo>
                  <a:lnTo>
                    <a:pt x="175" y="418"/>
                  </a:lnTo>
                  <a:lnTo>
                    <a:pt x="0" y="0"/>
                  </a:lnTo>
                  <a:lnTo>
                    <a:pt x="571" y="496"/>
                  </a:lnTo>
                  <a:close/>
                  <a:moveTo>
                    <a:pt x="178" y="417"/>
                  </a:moveTo>
                  <a:lnTo>
                    <a:pt x="562" y="492"/>
                  </a:lnTo>
                  <a:lnTo>
                    <a:pt x="7" y="9"/>
                  </a:lnTo>
                  <a:lnTo>
                    <a:pt x="178" y="41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38" name="Freeform 77">
              <a:extLst>
                <a:ext uri="{FF2B5EF4-FFF2-40B4-BE49-F238E27FC236}">
                  <a16:creationId xmlns:a16="http://schemas.microsoft.com/office/drawing/2014/main" id="{66E7E6F1-68D0-4AEF-ADE5-F0200A1CF34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711" y="4467"/>
              <a:ext cx="474" cy="327"/>
            </a:xfrm>
            <a:custGeom>
              <a:avLst/>
              <a:gdLst>
                <a:gd name="T0" fmla="*/ 0 w 474"/>
                <a:gd name="T1" fmla="*/ 327 h 327"/>
                <a:gd name="T2" fmla="*/ 79 w 474"/>
                <a:gd name="T3" fmla="*/ 0 h 327"/>
                <a:gd name="T4" fmla="*/ 474 w 474"/>
                <a:gd name="T5" fmla="*/ 76 h 327"/>
                <a:gd name="T6" fmla="*/ 471 w 474"/>
                <a:gd name="T7" fmla="*/ 78 h 327"/>
                <a:gd name="T8" fmla="*/ 0 w 474"/>
                <a:gd name="T9" fmla="*/ 327 h 327"/>
                <a:gd name="T10" fmla="*/ 82 w 474"/>
                <a:gd name="T11" fmla="*/ 2 h 327"/>
                <a:gd name="T12" fmla="*/ 3 w 474"/>
                <a:gd name="T13" fmla="*/ 322 h 327"/>
                <a:gd name="T14" fmla="*/ 467 w 474"/>
                <a:gd name="T15" fmla="*/ 77 h 327"/>
                <a:gd name="T16" fmla="*/ 82 w 474"/>
                <a:gd name="T17" fmla="*/ 2 h 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74" h="327">
                  <a:moveTo>
                    <a:pt x="0" y="327"/>
                  </a:moveTo>
                  <a:lnTo>
                    <a:pt x="79" y="0"/>
                  </a:lnTo>
                  <a:lnTo>
                    <a:pt x="474" y="76"/>
                  </a:lnTo>
                  <a:lnTo>
                    <a:pt x="471" y="78"/>
                  </a:lnTo>
                  <a:lnTo>
                    <a:pt x="0" y="327"/>
                  </a:lnTo>
                  <a:close/>
                  <a:moveTo>
                    <a:pt x="82" y="2"/>
                  </a:moveTo>
                  <a:lnTo>
                    <a:pt x="3" y="322"/>
                  </a:lnTo>
                  <a:lnTo>
                    <a:pt x="467" y="77"/>
                  </a:lnTo>
                  <a:lnTo>
                    <a:pt x="82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39" name="Freeform 78">
              <a:extLst>
                <a:ext uri="{FF2B5EF4-FFF2-40B4-BE49-F238E27FC236}">
                  <a16:creationId xmlns:a16="http://schemas.microsoft.com/office/drawing/2014/main" id="{FC31DB67-ABEA-4356-914A-C1501F957A7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097" y="4466"/>
              <a:ext cx="697" cy="351"/>
            </a:xfrm>
            <a:custGeom>
              <a:avLst/>
              <a:gdLst>
                <a:gd name="T0" fmla="*/ 0 w 697"/>
                <a:gd name="T1" fmla="*/ 351 h 351"/>
                <a:gd name="T2" fmla="*/ 697 w 697"/>
                <a:gd name="T3" fmla="*/ 0 h 351"/>
                <a:gd name="T4" fmla="*/ 616 w 697"/>
                <a:gd name="T5" fmla="*/ 327 h 351"/>
                <a:gd name="T6" fmla="*/ 615 w 697"/>
                <a:gd name="T7" fmla="*/ 327 h 351"/>
                <a:gd name="T8" fmla="*/ 0 w 697"/>
                <a:gd name="T9" fmla="*/ 351 h 351"/>
                <a:gd name="T10" fmla="*/ 692 w 697"/>
                <a:gd name="T11" fmla="*/ 4 h 351"/>
                <a:gd name="T12" fmla="*/ 12 w 697"/>
                <a:gd name="T13" fmla="*/ 348 h 351"/>
                <a:gd name="T14" fmla="*/ 614 w 697"/>
                <a:gd name="T15" fmla="*/ 325 h 351"/>
                <a:gd name="T16" fmla="*/ 692 w 697"/>
                <a:gd name="T17" fmla="*/ 4 h 3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97" h="351">
                  <a:moveTo>
                    <a:pt x="0" y="351"/>
                  </a:moveTo>
                  <a:lnTo>
                    <a:pt x="697" y="0"/>
                  </a:lnTo>
                  <a:lnTo>
                    <a:pt x="616" y="327"/>
                  </a:lnTo>
                  <a:lnTo>
                    <a:pt x="615" y="327"/>
                  </a:lnTo>
                  <a:lnTo>
                    <a:pt x="0" y="351"/>
                  </a:lnTo>
                  <a:close/>
                  <a:moveTo>
                    <a:pt x="692" y="4"/>
                  </a:moveTo>
                  <a:lnTo>
                    <a:pt x="12" y="348"/>
                  </a:lnTo>
                  <a:lnTo>
                    <a:pt x="614" y="325"/>
                  </a:lnTo>
                  <a:lnTo>
                    <a:pt x="692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40" name="Freeform 79">
              <a:extLst>
                <a:ext uri="{FF2B5EF4-FFF2-40B4-BE49-F238E27FC236}">
                  <a16:creationId xmlns:a16="http://schemas.microsoft.com/office/drawing/2014/main" id="{3F3077E3-A38D-499C-94FF-2A31002775F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00" y="4791"/>
              <a:ext cx="614" cy="359"/>
            </a:xfrm>
            <a:custGeom>
              <a:avLst/>
              <a:gdLst>
                <a:gd name="T0" fmla="*/ 445 w 614"/>
                <a:gd name="T1" fmla="*/ 359 h 359"/>
                <a:gd name="T2" fmla="*/ 444 w 614"/>
                <a:gd name="T3" fmla="*/ 358 h 359"/>
                <a:gd name="T4" fmla="*/ 0 w 614"/>
                <a:gd name="T5" fmla="*/ 24 h 359"/>
                <a:gd name="T6" fmla="*/ 614 w 614"/>
                <a:gd name="T7" fmla="*/ 0 h 359"/>
                <a:gd name="T8" fmla="*/ 613 w 614"/>
                <a:gd name="T9" fmla="*/ 1 h 359"/>
                <a:gd name="T10" fmla="*/ 445 w 614"/>
                <a:gd name="T11" fmla="*/ 359 h 359"/>
                <a:gd name="T12" fmla="*/ 7 w 614"/>
                <a:gd name="T13" fmla="*/ 25 h 359"/>
                <a:gd name="T14" fmla="*/ 444 w 614"/>
                <a:gd name="T15" fmla="*/ 356 h 359"/>
                <a:gd name="T16" fmla="*/ 611 w 614"/>
                <a:gd name="T17" fmla="*/ 2 h 359"/>
                <a:gd name="T18" fmla="*/ 7 w 614"/>
                <a:gd name="T19" fmla="*/ 25 h 3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14" h="359">
                  <a:moveTo>
                    <a:pt x="445" y="359"/>
                  </a:moveTo>
                  <a:lnTo>
                    <a:pt x="444" y="358"/>
                  </a:lnTo>
                  <a:lnTo>
                    <a:pt x="0" y="24"/>
                  </a:lnTo>
                  <a:lnTo>
                    <a:pt x="614" y="0"/>
                  </a:lnTo>
                  <a:lnTo>
                    <a:pt x="613" y="1"/>
                  </a:lnTo>
                  <a:lnTo>
                    <a:pt x="445" y="359"/>
                  </a:lnTo>
                  <a:close/>
                  <a:moveTo>
                    <a:pt x="7" y="25"/>
                  </a:moveTo>
                  <a:lnTo>
                    <a:pt x="444" y="356"/>
                  </a:lnTo>
                  <a:lnTo>
                    <a:pt x="611" y="2"/>
                  </a:lnTo>
                  <a:lnTo>
                    <a:pt x="7" y="2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41" name="Freeform 80">
              <a:extLst>
                <a:ext uri="{FF2B5EF4-FFF2-40B4-BE49-F238E27FC236}">
                  <a16:creationId xmlns:a16="http://schemas.microsoft.com/office/drawing/2014/main" id="{9A890BA6-6119-4DB2-A182-4AD64749585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057" y="4813"/>
              <a:ext cx="489" cy="634"/>
            </a:xfrm>
            <a:custGeom>
              <a:avLst/>
              <a:gdLst>
                <a:gd name="T0" fmla="*/ 0 w 489"/>
                <a:gd name="T1" fmla="*/ 634 h 634"/>
                <a:gd name="T2" fmla="*/ 45 w 489"/>
                <a:gd name="T3" fmla="*/ 0 h 634"/>
                <a:gd name="T4" fmla="*/ 489 w 489"/>
                <a:gd name="T5" fmla="*/ 335 h 634"/>
                <a:gd name="T6" fmla="*/ 0 w 489"/>
                <a:gd name="T7" fmla="*/ 634 h 634"/>
                <a:gd name="T8" fmla="*/ 47 w 489"/>
                <a:gd name="T9" fmla="*/ 5 h 634"/>
                <a:gd name="T10" fmla="*/ 3 w 489"/>
                <a:gd name="T11" fmla="*/ 630 h 634"/>
                <a:gd name="T12" fmla="*/ 485 w 489"/>
                <a:gd name="T13" fmla="*/ 335 h 634"/>
                <a:gd name="T14" fmla="*/ 47 w 489"/>
                <a:gd name="T15" fmla="*/ 5 h 6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89" h="634">
                  <a:moveTo>
                    <a:pt x="0" y="634"/>
                  </a:moveTo>
                  <a:lnTo>
                    <a:pt x="45" y="0"/>
                  </a:lnTo>
                  <a:lnTo>
                    <a:pt x="489" y="335"/>
                  </a:lnTo>
                  <a:lnTo>
                    <a:pt x="0" y="634"/>
                  </a:lnTo>
                  <a:close/>
                  <a:moveTo>
                    <a:pt x="47" y="5"/>
                  </a:moveTo>
                  <a:lnTo>
                    <a:pt x="3" y="630"/>
                  </a:lnTo>
                  <a:lnTo>
                    <a:pt x="485" y="335"/>
                  </a:lnTo>
                  <a:lnTo>
                    <a:pt x="47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42" name="Freeform 81">
              <a:extLst>
                <a:ext uri="{FF2B5EF4-FFF2-40B4-BE49-F238E27FC236}">
                  <a16:creationId xmlns:a16="http://schemas.microsoft.com/office/drawing/2014/main" id="{54BF6AAD-57B2-469C-8AF3-DA53CF993C5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055" y="5147"/>
              <a:ext cx="538" cy="325"/>
            </a:xfrm>
            <a:custGeom>
              <a:avLst/>
              <a:gdLst>
                <a:gd name="T0" fmla="*/ 0 w 538"/>
                <a:gd name="T1" fmla="*/ 299 h 325"/>
                <a:gd name="T2" fmla="*/ 490 w 538"/>
                <a:gd name="T3" fmla="*/ 0 h 325"/>
                <a:gd name="T4" fmla="*/ 538 w 538"/>
                <a:gd name="T5" fmla="*/ 325 h 325"/>
                <a:gd name="T6" fmla="*/ 0 w 538"/>
                <a:gd name="T7" fmla="*/ 299 h 325"/>
                <a:gd name="T8" fmla="*/ 489 w 538"/>
                <a:gd name="T9" fmla="*/ 3 h 325"/>
                <a:gd name="T10" fmla="*/ 8 w 538"/>
                <a:gd name="T11" fmla="*/ 297 h 325"/>
                <a:gd name="T12" fmla="*/ 536 w 538"/>
                <a:gd name="T13" fmla="*/ 322 h 325"/>
                <a:gd name="T14" fmla="*/ 489 w 538"/>
                <a:gd name="T15" fmla="*/ 3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38" h="325">
                  <a:moveTo>
                    <a:pt x="0" y="299"/>
                  </a:moveTo>
                  <a:lnTo>
                    <a:pt x="490" y="0"/>
                  </a:lnTo>
                  <a:lnTo>
                    <a:pt x="538" y="325"/>
                  </a:lnTo>
                  <a:lnTo>
                    <a:pt x="0" y="299"/>
                  </a:lnTo>
                  <a:close/>
                  <a:moveTo>
                    <a:pt x="489" y="3"/>
                  </a:moveTo>
                  <a:lnTo>
                    <a:pt x="8" y="297"/>
                  </a:lnTo>
                  <a:lnTo>
                    <a:pt x="536" y="322"/>
                  </a:lnTo>
                  <a:lnTo>
                    <a:pt x="489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43" name="Freeform 82">
              <a:extLst>
                <a:ext uri="{FF2B5EF4-FFF2-40B4-BE49-F238E27FC236}">
                  <a16:creationId xmlns:a16="http://schemas.microsoft.com/office/drawing/2014/main" id="{0CACDAE8-A22E-4492-8E6D-F9F68A3B9DC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013" y="5444"/>
              <a:ext cx="585" cy="281"/>
            </a:xfrm>
            <a:custGeom>
              <a:avLst/>
              <a:gdLst>
                <a:gd name="T0" fmla="*/ 0 w 585"/>
                <a:gd name="T1" fmla="*/ 281 h 281"/>
                <a:gd name="T2" fmla="*/ 44 w 585"/>
                <a:gd name="T3" fmla="*/ 0 h 281"/>
                <a:gd name="T4" fmla="*/ 585 w 585"/>
                <a:gd name="T5" fmla="*/ 25 h 281"/>
                <a:gd name="T6" fmla="*/ 579 w 585"/>
                <a:gd name="T7" fmla="*/ 28 h 281"/>
                <a:gd name="T8" fmla="*/ 0 w 585"/>
                <a:gd name="T9" fmla="*/ 281 h 281"/>
                <a:gd name="T10" fmla="*/ 46 w 585"/>
                <a:gd name="T11" fmla="*/ 2 h 281"/>
                <a:gd name="T12" fmla="*/ 2 w 585"/>
                <a:gd name="T13" fmla="*/ 276 h 281"/>
                <a:gd name="T14" fmla="*/ 573 w 585"/>
                <a:gd name="T15" fmla="*/ 28 h 281"/>
                <a:gd name="T16" fmla="*/ 46 w 585"/>
                <a:gd name="T17" fmla="*/ 2 h 2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85" h="281">
                  <a:moveTo>
                    <a:pt x="0" y="281"/>
                  </a:moveTo>
                  <a:lnTo>
                    <a:pt x="44" y="0"/>
                  </a:lnTo>
                  <a:lnTo>
                    <a:pt x="585" y="25"/>
                  </a:lnTo>
                  <a:lnTo>
                    <a:pt x="579" y="28"/>
                  </a:lnTo>
                  <a:lnTo>
                    <a:pt x="0" y="281"/>
                  </a:lnTo>
                  <a:close/>
                  <a:moveTo>
                    <a:pt x="46" y="2"/>
                  </a:moveTo>
                  <a:lnTo>
                    <a:pt x="2" y="276"/>
                  </a:lnTo>
                  <a:lnTo>
                    <a:pt x="573" y="28"/>
                  </a:lnTo>
                  <a:lnTo>
                    <a:pt x="46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44" name="Freeform 83">
              <a:extLst>
                <a:ext uri="{FF2B5EF4-FFF2-40B4-BE49-F238E27FC236}">
                  <a16:creationId xmlns:a16="http://schemas.microsoft.com/office/drawing/2014/main" id="{34328929-C1D6-4D61-BC55-E69100343A1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010" y="5469"/>
              <a:ext cx="929" cy="316"/>
            </a:xfrm>
            <a:custGeom>
              <a:avLst/>
              <a:gdLst>
                <a:gd name="T0" fmla="*/ 0 w 929"/>
                <a:gd name="T1" fmla="*/ 255 h 316"/>
                <a:gd name="T2" fmla="*/ 4 w 929"/>
                <a:gd name="T3" fmla="*/ 253 h 316"/>
                <a:gd name="T4" fmla="*/ 582 w 929"/>
                <a:gd name="T5" fmla="*/ 0 h 316"/>
                <a:gd name="T6" fmla="*/ 583 w 929"/>
                <a:gd name="T7" fmla="*/ 0 h 316"/>
                <a:gd name="T8" fmla="*/ 929 w 929"/>
                <a:gd name="T9" fmla="*/ 316 h 316"/>
                <a:gd name="T10" fmla="*/ 926 w 929"/>
                <a:gd name="T11" fmla="*/ 316 h 316"/>
                <a:gd name="T12" fmla="*/ 0 w 929"/>
                <a:gd name="T13" fmla="*/ 255 h 316"/>
                <a:gd name="T14" fmla="*/ 582 w 929"/>
                <a:gd name="T15" fmla="*/ 3 h 316"/>
                <a:gd name="T16" fmla="*/ 10 w 929"/>
                <a:gd name="T17" fmla="*/ 253 h 316"/>
                <a:gd name="T18" fmla="*/ 922 w 929"/>
                <a:gd name="T19" fmla="*/ 314 h 316"/>
                <a:gd name="T20" fmla="*/ 582 w 929"/>
                <a:gd name="T21" fmla="*/ 3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29" h="316">
                  <a:moveTo>
                    <a:pt x="0" y="255"/>
                  </a:moveTo>
                  <a:lnTo>
                    <a:pt x="4" y="253"/>
                  </a:lnTo>
                  <a:lnTo>
                    <a:pt x="582" y="0"/>
                  </a:lnTo>
                  <a:lnTo>
                    <a:pt x="583" y="0"/>
                  </a:lnTo>
                  <a:lnTo>
                    <a:pt x="929" y="316"/>
                  </a:lnTo>
                  <a:lnTo>
                    <a:pt x="926" y="316"/>
                  </a:lnTo>
                  <a:lnTo>
                    <a:pt x="0" y="255"/>
                  </a:lnTo>
                  <a:close/>
                  <a:moveTo>
                    <a:pt x="582" y="3"/>
                  </a:moveTo>
                  <a:lnTo>
                    <a:pt x="10" y="253"/>
                  </a:lnTo>
                  <a:lnTo>
                    <a:pt x="922" y="314"/>
                  </a:lnTo>
                  <a:lnTo>
                    <a:pt x="582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45" name="Freeform 84">
              <a:extLst>
                <a:ext uri="{FF2B5EF4-FFF2-40B4-BE49-F238E27FC236}">
                  <a16:creationId xmlns:a16="http://schemas.microsoft.com/office/drawing/2014/main" id="{1592058A-30AF-42A4-A0DF-38E777C580B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589" y="5468"/>
              <a:ext cx="435" cy="318"/>
            </a:xfrm>
            <a:custGeom>
              <a:avLst/>
              <a:gdLst>
                <a:gd name="T0" fmla="*/ 347 w 435"/>
                <a:gd name="T1" fmla="*/ 318 h 318"/>
                <a:gd name="T2" fmla="*/ 346 w 435"/>
                <a:gd name="T3" fmla="*/ 317 h 318"/>
                <a:gd name="T4" fmla="*/ 0 w 435"/>
                <a:gd name="T5" fmla="*/ 0 h 318"/>
                <a:gd name="T6" fmla="*/ 435 w 435"/>
                <a:gd name="T7" fmla="*/ 70 h 318"/>
                <a:gd name="T8" fmla="*/ 435 w 435"/>
                <a:gd name="T9" fmla="*/ 72 h 318"/>
                <a:gd name="T10" fmla="*/ 347 w 435"/>
                <a:gd name="T11" fmla="*/ 318 h 318"/>
                <a:gd name="T12" fmla="*/ 6 w 435"/>
                <a:gd name="T13" fmla="*/ 5 h 318"/>
                <a:gd name="T14" fmla="*/ 346 w 435"/>
                <a:gd name="T15" fmla="*/ 313 h 318"/>
                <a:gd name="T16" fmla="*/ 433 w 435"/>
                <a:gd name="T17" fmla="*/ 72 h 318"/>
                <a:gd name="T18" fmla="*/ 6 w 435"/>
                <a:gd name="T19" fmla="*/ 5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35" h="318">
                  <a:moveTo>
                    <a:pt x="347" y="318"/>
                  </a:moveTo>
                  <a:lnTo>
                    <a:pt x="346" y="317"/>
                  </a:lnTo>
                  <a:lnTo>
                    <a:pt x="0" y="0"/>
                  </a:lnTo>
                  <a:lnTo>
                    <a:pt x="435" y="70"/>
                  </a:lnTo>
                  <a:lnTo>
                    <a:pt x="435" y="72"/>
                  </a:lnTo>
                  <a:lnTo>
                    <a:pt x="347" y="318"/>
                  </a:lnTo>
                  <a:close/>
                  <a:moveTo>
                    <a:pt x="6" y="5"/>
                  </a:moveTo>
                  <a:lnTo>
                    <a:pt x="346" y="313"/>
                  </a:lnTo>
                  <a:lnTo>
                    <a:pt x="433" y="72"/>
                  </a:lnTo>
                  <a:lnTo>
                    <a:pt x="6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46" name="Freeform 85">
              <a:extLst>
                <a:ext uri="{FF2B5EF4-FFF2-40B4-BE49-F238E27FC236}">
                  <a16:creationId xmlns:a16="http://schemas.microsoft.com/office/drawing/2014/main" id="{028899EC-0FD0-4C12-87B3-5EA3BD7E454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933" y="5497"/>
              <a:ext cx="648" cy="289"/>
            </a:xfrm>
            <a:custGeom>
              <a:avLst/>
              <a:gdLst>
                <a:gd name="T0" fmla="*/ 0 w 648"/>
                <a:gd name="T1" fmla="*/ 289 h 289"/>
                <a:gd name="T2" fmla="*/ 89 w 648"/>
                <a:gd name="T3" fmla="*/ 40 h 289"/>
                <a:gd name="T4" fmla="*/ 648 w 648"/>
                <a:gd name="T5" fmla="*/ 0 h 289"/>
                <a:gd name="T6" fmla="*/ 0 w 648"/>
                <a:gd name="T7" fmla="*/ 289 h 289"/>
                <a:gd name="T8" fmla="*/ 91 w 648"/>
                <a:gd name="T9" fmla="*/ 43 h 289"/>
                <a:gd name="T10" fmla="*/ 5 w 648"/>
                <a:gd name="T11" fmla="*/ 284 h 289"/>
                <a:gd name="T12" fmla="*/ 635 w 648"/>
                <a:gd name="T13" fmla="*/ 3 h 289"/>
                <a:gd name="T14" fmla="*/ 91 w 648"/>
                <a:gd name="T15" fmla="*/ 43 h 2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48" h="289">
                  <a:moveTo>
                    <a:pt x="0" y="289"/>
                  </a:moveTo>
                  <a:lnTo>
                    <a:pt x="89" y="40"/>
                  </a:lnTo>
                  <a:lnTo>
                    <a:pt x="648" y="0"/>
                  </a:lnTo>
                  <a:lnTo>
                    <a:pt x="0" y="289"/>
                  </a:lnTo>
                  <a:close/>
                  <a:moveTo>
                    <a:pt x="91" y="43"/>
                  </a:moveTo>
                  <a:lnTo>
                    <a:pt x="5" y="284"/>
                  </a:lnTo>
                  <a:lnTo>
                    <a:pt x="635" y="3"/>
                  </a:lnTo>
                  <a:lnTo>
                    <a:pt x="91" y="4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47" name="Freeform 86">
              <a:extLst>
                <a:ext uri="{FF2B5EF4-FFF2-40B4-BE49-F238E27FC236}">
                  <a16:creationId xmlns:a16="http://schemas.microsoft.com/office/drawing/2014/main" id="{B195E4FF-799F-4E0E-A978-38BF2851961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020" y="5242"/>
              <a:ext cx="558" cy="299"/>
            </a:xfrm>
            <a:custGeom>
              <a:avLst/>
              <a:gdLst>
                <a:gd name="T0" fmla="*/ 0 w 558"/>
                <a:gd name="T1" fmla="*/ 299 h 299"/>
                <a:gd name="T2" fmla="*/ 326 w 558"/>
                <a:gd name="T3" fmla="*/ 0 h 299"/>
                <a:gd name="T4" fmla="*/ 327 w 558"/>
                <a:gd name="T5" fmla="*/ 1 h 299"/>
                <a:gd name="T6" fmla="*/ 558 w 558"/>
                <a:gd name="T7" fmla="*/ 257 h 299"/>
                <a:gd name="T8" fmla="*/ 555 w 558"/>
                <a:gd name="T9" fmla="*/ 257 h 299"/>
                <a:gd name="T10" fmla="*/ 0 w 558"/>
                <a:gd name="T11" fmla="*/ 299 h 299"/>
                <a:gd name="T12" fmla="*/ 326 w 558"/>
                <a:gd name="T13" fmla="*/ 4 h 299"/>
                <a:gd name="T14" fmla="*/ 7 w 558"/>
                <a:gd name="T15" fmla="*/ 295 h 299"/>
                <a:gd name="T16" fmla="*/ 552 w 558"/>
                <a:gd name="T17" fmla="*/ 255 h 299"/>
                <a:gd name="T18" fmla="*/ 326 w 558"/>
                <a:gd name="T19" fmla="*/ 4 h 2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58" h="299">
                  <a:moveTo>
                    <a:pt x="0" y="299"/>
                  </a:moveTo>
                  <a:lnTo>
                    <a:pt x="326" y="0"/>
                  </a:lnTo>
                  <a:lnTo>
                    <a:pt x="327" y="1"/>
                  </a:lnTo>
                  <a:lnTo>
                    <a:pt x="558" y="257"/>
                  </a:lnTo>
                  <a:lnTo>
                    <a:pt x="555" y="257"/>
                  </a:lnTo>
                  <a:lnTo>
                    <a:pt x="0" y="299"/>
                  </a:lnTo>
                  <a:close/>
                  <a:moveTo>
                    <a:pt x="326" y="4"/>
                  </a:moveTo>
                  <a:lnTo>
                    <a:pt x="7" y="295"/>
                  </a:lnTo>
                  <a:lnTo>
                    <a:pt x="552" y="255"/>
                  </a:lnTo>
                  <a:lnTo>
                    <a:pt x="326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48" name="Freeform 87">
              <a:extLst>
                <a:ext uri="{FF2B5EF4-FFF2-40B4-BE49-F238E27FC236}">
                  <a16:creationId xmlns:a16="http://schemas.microsoft.com/office/drawing/2014/main" id="{37A3D868-F1A7-4BB2-9CA5-ECA803144B0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180" y="4239"/>
              <a:ext cx="625" cy="461"/>
            </a:xfrm>
            <a:custGeom>
              <a:avLst/>
              <a:gdLst>
                <a:gd name="T0" fmla="*/ 625 w 625"/>
                <a:gd name="T1" fmla="*/ 461 h 461"/>
                <a:gd name="T2" fmla="*/ 0 w 625"/>
                <a:gd name="T3" fmla="*/ 306 h 461"/>
                <a:gd name="T4" fmla="*/ 0 w 625"/>
                <a:gd name="T5" fmla="*/ 305 h 461"/>
                <a:gd name="T6" fmla="*/ 23 w 625"/>
                <a:gd name="T7" fmla="*/ 0 h 461"/>
                <a:gd name="T8" fmla="*/ 625 w 625"/>
                <a:gd name="T9" fmla="*/ 461 h 461"/>
                <a:gd name="T10" fmla="*/ 2 w 625"/>
                <a:gd name="T11" fmla="*/ 304 h 461"/>
                <a:gd name="T12" fmla="*/ 615 w 625"/>
                <a:gd name="T13" fmla="*/ 455 h 461"/>
                <a:gd name="T14" fmla="*/ 26 w 625"/>
                <a:gd name="T15" fmla="*/ 4 h 461"/>
                <a:gd name="T16" fmla="*/ 2 w 625"/>
                <a:gd name="T17" fmla="*/ 304 h 4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25" h="461">
                  <a:moveTo>
                    <a:pt x="625" y="461"/>
                  </a:moveTo>
                  <a:lnTo>
                    <a:pt x="0" y="306"/>
                  </a:lnTo>
                  <a:lnTo>
                    <a:pt x="0" y="305"/>
                  </a:lnTo>
                  <a:lnTo>
                    <a:pt x="23" y="0"/>
                  </a:lnTo>
                  <a:lnTo>
                    <a:pt x="625" y="461"/>
                  </a:lnTo>
                  <a:close/>
                  <a:moveTo>
                    <a:pt x="2" y="304"/>
                  </a:moveTo>
                  <a:lnTo>
                    <a:pt x="615" y="455"/>
                  </a:lnTo>
                  <a:lnTo>
                    <a:pt x="26" y="4"/>
                  </a:lnTo>
                  <a:lnTo>
                    <a:pt x="2" y="30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49" name="Freeform 88">
              <a:extLst>
                <a:ext uri="{FF2B5EF4-FFF2-40B4-BE49-F238E27FC236}">
                  <a16:creationId xmlns:a16="http://schemas.microsoft.com/office/drawing/2014/main" id="{7B2995DE-DAB9-4504-8BF6-79805321945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199" y="4239"/>
              <a:ext cx="911" cy="459"/>
            </a:xfrm>
            <a:custGeom>
              <a:avLst/>
              <a:gdLst>
                <a:gd name="T0" fmla="*/ 602 w 911"/>
                <a:gd name="T1" fmla="*/ 459 h 459"/>
                <a:gd name="T2" fmla="*/ 600 w 911"/>
                <a:gd name="T3" fmla="*/ 458 h 459"/>
                <a:gd name="T4" fmla="*/ 0 w 911"/>
                <a:gd name="T5" fmla="*/ 0 h 459"/>
                <a:gd name="T6" fmla="*/ 911 w 911"/>
                <a:gd name="T7" fmla="*/ 269 h 459"/>
                <a:gd name="T8" fmla="*/ 602 w 911"/>
                <a:gd name="T9" fmla="*/ 459 h 459"/>
                <a:gd name="T10" fmla="*/ 11 w 911"/>
                <a:gd name="T11" fmla="*/ 6 h 459"/>
                <a:gd name="T12" fmla="*/ 602 w 911"/>
                <a:gd name="T13" fmla="*/ 456 h 459"/>
                <a:gd name="T14" fmla="*/ 905 w 911"/>
                <a:gd name="T15" fmla="*/ 271 h 459"/>
                <a:gd name="T16" fmla="*/ 11 w 911"/>
                <a:gd name="T17" fmla="*/ 6 h 4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11" h="459">
                  <a:moveTo>
                    <a:pt x="602" y="459"/>
                  </a:moveTo>
                  <a:lnTo>
                    <a:pt x="600" y="458"/>
                  </a:lnTo>
                  <a:lnTo>
                    <a:pt x="0" y="0"/>
                  </a:lnTo>
                  <a:lnTo>
                    <a:pt x="911" y="269"/>
                  </a:lnTo>
                  <a:lnTo>
                    <a:pt x="602" y="459"/>
                  </a:lnTo>
                  <a:close/>
                  <a:moveTo>
                    <a:pt x="11" y="6"/>
                  </a:moveTo>
                  <a:lnTo>
                    <a:pt x="602" y="456"/>
                  </a:lnTo>
                  <a:lnTo>
                    <a:pt x="905" y="271"/>
                  </a:lnTo>
                  <a:lnTo>
                    <a:pt x="11" y="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50" name="Freeform 89">
              <a:extLst>
                <a:ext uri="{FF2B5EF4-FFF2-40B4-BE49-F238E27FC236}">
                  <a16:creationId xmlns:a16="http://schemas.microsoft.com/office/drawing/2014/main" id="{01CCE52F-221B-480C-8853-64A95FEE8D9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798" y="4506"/>
              <a:ext cx="309" cy="531"/>
            </a:xfrm>
            <a:custGeom>
              <a:avLst/>
              <a:gdLst>
                <a:gd name="T0" fmla="*/ 286 w 309"/>
                <a:gd name="T1" fmla="*/ 531 h 531"/>
                <a:gd name="T2" fmla="*/ 284 w 309"/>
                <a:gd name="T3" fmla="*/ 529 h 531"/>
                <a:gd name="T4" fmla="*/ 0 w 309"/>
                <a:gd name="T5" fmla="*/ 190 h 531"/>
                <a:gd name="T6" fmla="*/ 1 w 309"/>
                <a:gd name="T7" fmla="*/ 189 h 531"/>
                <a:gd name="T8" fmla="*/ 309 w 309"/>
                <a:gd name="T9" fmla="*/ 0 h 531"/>
                <a:gd name="T10" fmla="*/ 286 w 309"/>
                <a:gd name="T11" fmla="*/ 531 h 531"/>
                <a:gd name="T12" fmla="*/ 4 w 309"/>
                <a:gd name="T13" fmla="*/ 191 h 531"/>
                <a:gd name="T14" fmla="*/ 284 w 309"/>
                <a:gd name="T15" fmla="*/ 524 h 531"/>
                <a:gd name="T16" fmla="*/ 307 w 309"/>
                <a:gd name="T17" fmla="*/ 5 h 531"/>
                <a:gd name="T18" fmla="*/ 4 w 309"/>
                <a:gd name="T19" fmla="*/ 191 h 5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09" h="531">
                  <a:moveTo>
                    <a:pt x="286" y="531"/>
                  </a:moveTo>
                  <a:lnTo>
                    <a:pt x="284" y="529"/>
                  </a:lnTo>
                  <a:lnTo>
                    <a:pt x="0" y="190"/>
                  </a:lnTo>
                  <a:lnTo>
                    <a:pt x="1" y="189"/>
                  </a:lnTo>
                  <a:lnTo>
                    <a:pt x="309" y="0"/>
                  </a:lnTo>
                  <a:lnTo>
                    <a:pt x="286" y="531"/>
                  </a:lnTo>
                  <a:close/>
                  <a:moveTo>
                    <a:pt x="4" y="191"/>
                  </a:moveTo>
                  <a:lnTo>
                    <a:pt x="284" y="524"/>
                  </a:lnTo>
                  <a:lnTo>
                    <a:pt x="307" y="5"/>
                  </a:lnTo>
                  <a:lnTo>
                    <a:pt x="4" y="19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51" name="Freeform 90">
              <a:extLst>
                <a:ext uri="{FF2B5EF4-FFF2-40B4-BE49-F238E27FC236}">
                  <a16:creationId xmlns:a16="http://schemas.microsoft.com/office/drawing/2014/main" id="{67335FDF-E4E3-448F-885A-53D3E165B22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798" y="4692"/>
              <a:ext cx="286" cy="648"/>
            </a:xfrm>
            <a:custGeom>
              <a:avLst/>
              <a:gdLst>
                <a:gd name="T0" fmla="*/ 128 w 286"/>
                <a:gd name="T1" fmla="*/ 648 h 648"/>
                <a:gd name="T2" fmla="*/ 128 w 286"/>
                <a:gd name="T3" fmla="*/ 645 h 648"/>
                <a:gd name="T4" fmla="*/ 0 w 286"/>
                <a:gd name="T5" fmla="*/ 0 h 648"/>
                <a:gd name="T6" fmla="*/ 286 w 286"/>
                <a:gd name="T7" fmla="*/ 342 h 648"/>
                <a:gd name="T8" fmla="*/ 286 w 286"/>
                <a:gd name="T9" fmla="*/ 343 h 648"/>
                <a:gd name="T10" fmla="*/ 128 w 286"/>
                <a:gd name="T11" fmla="*/ 648 h 648"/>
                <a:gd name="T12" fmla="*/ 5 w 286"/>
                <a:gd name="T13" fmla="*/ 9 h 648"/>
                <a:gd name="T14" fmla="*/ 129 w 286"/>
                <a:gd name="T15" fmla="*/ 640 h 648"/>
                <a:gd name="T16" fmla="*/ 284 w 286"/>
                <a:gd name="T17" fmla="*/ 342 h 648"/>
                <a:gd name="T18" fmla="*/ 5 w 286"/>
                <a:gd name="T19" fmla="*/ 9 h 6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86" h="648">
                  <a:moveTo>
                    <a:pt x="128" y="648"/>
                  </a:moveTo>
                  <a:lnTo>
                    <a:pt x="128" y="645"/>
                  </a:lnTo>
                  <a:lnTo>
                    <a:pt x="0" y="0"/>
                  </a:lnTo>
                  <a:lnTo>
                    <a:pt x="286" y="342"/>
                  </a:lnTo>
                  <a:lnTo>
                    <a:pt x="286" y="343"/>
                  </a:lnTo>
                  <a:lnTo>
                    <a:pt x="128" y="648"/>
                  </a:lnTo>
                  <a:close/>
                  <a:moveTo>
                    <a:pt x="5" y="9"/>
                  </a:moveTo>
                  <a:lnTo>
                    <a:pt x="129" y="640"/>
                  </a:lnTo>
                  <a:lnTo>
                    <a:pt x="284" y="342"/>
                  </a:lnTo>
                  <a:lnTo>
                    <a:pt x="5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52" name="Freeform 91">
              <a:extLst>
                <a:ext uri="{FF2B5EF4-FFF2-40B4-BE49-F238E27FC236}">
                  <a16:creationId xmlns:a16="http://schemas.microsoft.com/office/drawing/2014/main" id="{67908076-AEC3-4BC8-A1DA-EFBC98A1ACB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925" y="5031"/>
              <a:ext cx="570" cy="444"/>
            </a:xfrm>
            <a:custGeom>
              <a:avLst/>
              <a:gdLst>
                <a:gd name="T0" fmla="*/ 570 w 570"/>
                <a:gd name="T1" fmla="*/ 444 h 444"/>
                <a:gd name="T2" fmla="*/ 565 w 570"/>
                <a:gd name="T3" fmla="*/ 443 h 444"/>
                <a:gd name="T4" fmla="*/ 0 w 570"/>
                <a:gd name="T5" fmla="*/ 306 h 444"/>
                <a:gd name="T6" fmla="*/ 158 w 570"/>
                <a:gd name="T7" fmla="*/ 0 h 444"/>
                <a:gd name="T8" fmla="*/ 570 w 570"/>
                <a:gd name="T9" fmla="*/ 444 h 444"/>
                <a:gd name="T10" fmla="*/ 4 w 570"/>
                <a:gd name="T11" fmla="*/ 305 h 444"/>
                <a:gd name="T12" fmla="*/ 562 w 570"/>
                <a:gd name="T13" fmla="*/ 439 h 444"/>
                <a:gd name="T14" fmla="*/ 158 w 570"/>
                <a:gd name="T15" fmla="*/ 5 h 444"/>
                <a:gd name="T16" fmla="*/ 4 w 570"/>
                <a:gd name="T17" fmla="*/ 305 h 4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70" h="444">
                  <a:moveTo>
                    <a:pt x="570" y="444"/>
                  </a:moveTo>
                  <a:lnTo>
                    <a:pt x="565" y="443"/>
                  </a:lnTo>
                  <a:lnTo>
                    <a:pt x="0" y="306"/>
                  </a:lnTo>
                  <a:lnTo>
                    <a:pt x="158" y="0"/>
                  </a:lnTo>
                  <a:lnTo>
                    <a:pt x="570" y="444"/>
                  </a:lnTo>
                  <a:close/>
                  <a:moveTo>
                    <a:pt x="4" y="305"/>
                  </a:moveTo>
                  <a:lnTo>
                    <a:pt x="562" y="439"/>
                  </a:lnTo>
                  <a:lnTo>
                    <a:pt x="158" y="5"/>
                  </a:lnTo>
                  <a:lnTo>
                    <a:pt x="4" y="30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53" name="Freeform 92">
              <a:extLst>
                <a:ext uri="{FF2B5EF4-FFF2-40B4-BE49-F238E27FC236}">
                  <a16:creationId xmlns:a16="http://schemas.microsoft.com/office/drawing/2014/main" id="{81E2CE12-3904-4FF1-925E-D3F18B7BD33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81" y="4943"/>
              <a:ext cx="452" cy="533"/>
            </a:xfrm>
            <a:custGeom>
              <a:avLst/>
              <a:gdLst>
                <a:gd name="T0" fmla="*/ 410 w 452"/>
                <a:gd name="T1" fmla="*/ 533 h 533"/>
                <a:gd name="T2" fmla="*/ 409 w 452"/>
                <a:gd name="T3" fmla="*/ 531 h 533"/>
                <a:gd name="T4" fmla="*/ 0 w 452"/>
                <a:gd name="T5" fmla="*/ 90 h 533"/>
                <a:gd name="T6" fmla="*/ 452 w 452"/>
                <a:gd name="T7" fmla="*/ 0 h 533"/>
                <a:gd name="T8" fmla="*/ 452 w 452"/>
                <a:gd name="T9" fmla="*/ 2 h 533"/>
                <a:gd name="T10" fmla="*/ 410 w 452"/>
                <a:gd name="T11" fmla="*/ 533 h 533"/>
                <a:gd name="T12" fmla="*/ 4 w 452"/>
                <a:gd name="T13" fmla="*/ 92 h 533"/>
                <a:gd name="T14" fmla="*/ 409 w 452"/>
                <a:gd name="T15" fmla="*/ 527 h 533"/>
                <a:gd name="T16" fmla="*/ 450 w 452"/>
                <a:gd name="T17" fmla="*/ 3 h 533"/>
                <a:gd name="T18" fmla="*/ 4 w 452"/>
                <a:gd name="T19" fmla="*/ 92 h 5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52" h="533">
                  <a:moveTo>
                    <a:pt x="410" y="533"/>
                  </a:moveTo>
                  <a:lnTo>
                    <a:pt x="409" y="531"/>
                  </a:lnTo>
                  <a:lnTo>
                    <a:pt x="0" y="90"/>
                  </a:lnTo>
                  <a:lnTo>
                    <a:pt x="452" y="0"/>
                  </a:lnTo>
                  <a:lnTo>
                    <a:pt x="452" y="2"/>
                  </a:lnTo>
                  <a:lnTo>
                    <a:pt x="410" y="533"/>
                  </a:lnTo>
                  <a:close/>
                  <a:moveTo>
                    <a:pt x="4" y="92"/>
                  </a:moveTo>
                  <a:lnTo>
                    <a:pt x="409" y="527"/>
                  </a:lnTo>
                  <a:lnTo>
                    <a:pt x="450" y="3"/>
                  </a:lnTo>
                  <a:lnTo>
                    <a:pt x="4" y="9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54" name="Freeform 93">
              <a:extLst>
                <a:ext uri="{FF2B5EF4-FFF2-40B4-BE49-F238E27FC236}">
                  <a16:creationId xmlns:a16="http://schemas.microsoft.com/office/drawing/2014/main" id="{B42F85A1-4248-4F88-A841-24784B54E6F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81" y="4402"/>
              <a:ext cx="453" cy="634"/>
            </a:xfrm>
            <a:custGeom>
              <a:avLst/>
              <a:gdLst>
                <a:gd name="T0" fmla="*/ 0 w 453"/>
                <a:gd name="T1" fmla="*/ 634 h 634"/>
                <a:gd name="T2" fmla="*/ 1 w 453"/>
                <a:gd name="T3" fmla="*/ 632 h 634"/>
                <a:gd name="T4" fmla="*/ 235 w 453"/>
                <a:gd name="T5" fmla="*/ 0 h 634"/>
                <a:gd name="T6" fmla="*/ 453 w 453"/>
                <a:gd name="T7" fmla="*/ 544 h 634"/>
                <a:gd name="T8" fmla="*/ 0 w 453"/>
                <a:gd name="T9" fmla="*/ 634 h 634"/>
                <a:gd name="T10" fmla="*/ 235 w 453"/>
                <a:gd name="T11" fmla="*/ 7 h 634"/>
                <a:gd name="T12" fmla="*/ 4 w 453"/>
                <a:gd name="T13" fmla="*/ 631 h 634"/>
                <a:gd name="T14" fmla="*/ 450 w 453"/>
                <a:gd name="T15" fmla="*/ 542 h 634"/>
                <a:gd name="T16" fmla="*/ 235 w 453"/>
                <a:gd name="T17" fmla="*/ 7 h 6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53" h="634">
                  <a:moveTo>
                    <a:pt x="0" y="634"/>
                  </a:moveTo>
                  <a:lnTo>
                    <a:pt x="1" y="632"/>
                  </a:lnTo>
                  <a:lnTo>
                    <a:pt x="235" y="0"/>
                  </a:lnTo>
                  <a:lnTo>
                    <a:pt x="453" y="544"/>
                  </a:lnTo>
                  <a:lnTo>
                    <a:pt x="0" y="634"/>
                  </a:lnTo>
                  <a:close/>
                  <a:moveTo>
                    <a:pt x="235" y="7"/>
                  </a:moveTo>
                  <a:lnTo>
                    <a:pt x="4" y="631"/>
                  </a:lnTo>
                  <a:lnTo>
                    <a:pt x="450" y="542"/>
                  </a:lnTo>
                  <a:lnTo>
                    <a:pt x="235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55" name="Freeform 94">
              <a:extLst>
                <a:ext uri="{FF2B5EF4-FFF2-40B4-BE49-F238E27FC236}">
                  <a16:creationId xmlns:a16="http://schemas.microsoft.com/office/drawing/2014/main" id="{F576C469-2886-47D5-A644-D1FC3769A9B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82" y="4404"/>
              <a:ext cx="236" cy="638"/>
            </a:xfrm>
            <a:custGeom>
              <a:avLst/>
              <a:gdLst>
                <a:gd name="T0" fmla="*/ 0 w 236"/>
                <a:gd name="T1" fmla="*/ 638 h 638"/>
                <a:gd name="T2" fmla="*/ 23 w 236"/>
                <a:gd name="T3" fmla="*/ 104 h 638"/>
                <a:gd name="T4" fmla="*/ 236 w 236"/>
                <a:gd name="T5" fmla="*/ 0 h 638"/>
                <a:gd name="T6" fmla="*/ 235 w 236"/>
                <a:gd name="T7" fmla="*/ 3 h 638"/>
                <a:gd name="T8" fmla="*/ 0 w 236"/>
                <a:gd name="T9" fmla="*/ 638 h 638"/>
                <a:gd name="T10" fmla="*/ 25 w 236"/>
                <a:gd name="T11" fmla="*/ 106 h 638"/>
                <a:gd name="T12" fmla="*/ 3 w 236"/>
                <a:gd name="T13" fmla="*/ 622 h 638"/>
                <a:gd name="T14" fmla="*/ 232 w 236"/>
                <a:gd name="T15" fmla="*/ 4 h 638"/>
                <a:gd name="T16" fmla="*/ 25 w 236"/>
                <a:gd name="T17" fmla="*/ 106 h 6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6" h="638">
                  <a:moveTo>
                    <a:pt x="0" y="638"/>
                  </a:moveTo>
                  <a:lnTo>
                    <a:pt x="23" y="104"/>
                  </a:lnTo>
                  <a:lnTo>
                    <a:pt x="236" y="0"/>
                  </a:lnTo>
                  <a:lnTo>
                    <a:pt x="235" y="3"/>
                  </a:lnTo>
                  <a:lnTo>
                    <a:pt x="0" y="638"/>
                  </a:lnTo>
                  <a:close/>
                  <a:moveTo>
                    <a:pt x="25" y="106"/>
                  </a:moveTo>
                  <a:lnTo>
                    <a:pt x="3" y="622"/>
                  </a:lnTo>
                  <a:lnTo>
                    <a:pt x="232" y="4"/>
                  </a:lnTo>
                  <a:lnTo>
                    <a:pt x="25" y="10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56" name="Freeform 95">
              <a:extLst>
                <a:ext uri="{FF2B5EF4-FFF2-40B4-BE49-F238E27FC236}">
                  <a16:creationId xmlns:a16="http://schemas.microsoft.com/office/drawing/2014/main" id="{60D1E2F6-7483-4F4C-81B1-9966061D256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894" y="3856"/>
              <a:ext cx="424" cy="655"/>
            </a:xfrm>
            <a:custGeom>
              <a:avLst/>
              <a:gdLst>
                <a:gd name="T0" fmla="*/ 212 w 424"/>
                <a:gd name="T1" fmla="*/ 655 h 655"/>
                <a:gd name="T2" fmla="*/ 211 w 424"/>
                <a:gd name="T3" fmla="*/ 654 h 655"/>
                <a:gd name="T4" fmla="*/ 0 w 424"/>
                <a:gd name="T5" fmla="*/ 0 h 655"/>
                <a:gd name="T6" fmla="*/ 424 w 424"/>
                <a:gd name="T7" fmla="*/ 551 h 655"/>
                <a:gd name="T8" fmla="*/ 212 w 424"/>
                <a:gd name="T9" fmla="*/ 655 h 655"/>
                <a:gd name="T10" fmla="*/ 7 w 424"/>
                <a:gd name="T11" fmla="*/ 13 h 655"/>
                <a:gd name="T12" fmla="*/ 213 w 424"/>
                <a:gd name="T13" fmla="*/ 651 h 655"/>
                <a:gd name="T14" fmla="*/ 420 w 424"/>
                <a:gd name="T15" fmla="*/ 550 h 655"/>
                <a:gd name="T16" fmla="*/ 7 w 424"/>
                <a:gd name="T17" fmla="*/ 13 h 6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24" h="655">
                  <a:moveTo>
                    <a:pt x="212" y="655"/>
                  </a:moveTo>
                  <a:lnTo>
                    <a:pt x="211" y="654"/>
                  </a:lnTo>
                  <a:lnTo>
                    <a:pt x="0" y="0"/>
                  </a:lnTo>
                  <a:lnTo>
                    <a:pt x="424" y="551"/>
                  </a:lnTo>
                  <a:lnTo>
                    <a:pt x="212" y="655"/>
                  </a:lnTo>
                  <a:close/>
                  <a:moveTo>
                    <a:pt x="7" y="13"/>
                  </a:moveTo>
                  <a:lnTo>
                    <a:pt x="213" y="651"/>
                  </a:lnTo>
                  <a:lnTo>
                    <a:pt x="420" y="550"/>
                  </a:lnTo>
                  <a:lnTo>
                    <a:pt x="7" y="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57" name="Freeform 96">
              <a:extLst>
                <a:ext uri="{FF2B5EF4-FFF2-40B4-BE49-F238E27FC236}">
                  <a16:creationId xmlns:a16="http://schemas.microsoft.com/office/drawing/2014/main" id="{65699916-0D17-4566-BC22-67532F89ABE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552" y="3861"/>
              <a:ext cx="557" cy="652"/>
            </a:xfrm>
            <a:custGeom>
              <a:avLst/>
              <a:gdLst>
                <a:gd name="T0" fmla="*/ 557 w 557"/>
                <a:gd name="T1" fmla="*/ 652 h 652"/>
                <a:gd name="T2" fmla="*/ 0 w 557"/>
                <a:gd name="T3" fmla="*/ 154 h 652"/>
                <a:gd name="T4" fmla="*/ 347 w 557"/>
                <a:gd name="T5" fmla="*/ 0 h 652"/>
                <a:gd name="T6" fmla="*/ 347 w 557"/>
                <a:gd name="T7" fmla="*/ 1 h 652"/>
                <a:gd name="T8" fmla="*/ 557 w 557"/>
                <a:gd name="T9" fmla="*/ 652 h 652"/>
                <a:gd name="T10" fmla="*/ 4 w 557"/>
                <a:gd name="T11" fmla="*/ 155 h 652"/>
                <a:gd name="T12" fmla="*/ 552 w 557"/>
                <a:gd name="T13" fmla="*/ 644 h 652"/>
                <a:gd name="T14" fmla="*/ 344 w 557"/>
                <a:gd name="T15" fmla="*/ 3 h 652"/>
                <a:gd name="T16" fmla="*/ 4 w 557"/>
                <a:gd name="T17" fmla="*/ 155 h 6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57" h="652">
                  <a:moveTo>
                    <a:pt x="557" y="652"/>
                  </a:moveTo>
                  <a:lnTo>
                    <a:pt x="0" y="154"/>
                  </a:lnTo>
                  <a:lnTo>
                    <a:pt x="347" y="0"/>
                  </a:lnTo>
                  <a:lnTo>
                    <a:pt x="347" y="1"/>
                  </a:lnTo>
                  <a:lnTo>
                    <a:pt x="557" y="652"/>
                  </a:lnTo>
                  <a:close/>
                  <a:moveTo>
                    <a:pt x="4" y="155"/>
                  </a:moveTo>
                  <a:lnTo>
                    <a:pt x="552" y="644"/>
                  </a:lnTo>
                  <a:lnTo>
                    <a:pt x="344" y="3"/>
                  </a:lnTo>
                  <a:lnTo>
                    <a:pt x="4" y="15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58" name="Freeform 97">
              <a:extLst>
                <a:ext uri="{FF2B5EF4-FFF2-40B4-BE49-F238E27FC236}">
                  <a16:creationId xmlns:a16="http://schemas.microsoft.com/office/drawing/2014/main" id="{90CBE56B-ADDF-43C6-B5DB-A751A912A4E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553" y="3551"/>
              <a:ext cx="347" cy="467"/>
            </a:xfrm>
            <a:custGeom>
              <a:avLst/>
              <a:gdLst>
                <a:gd name="T0" fmla="*/ 0 w 347"/>
                <a:gd name="T1" fmla="*/ 467 h 467"/>
                <a:gd name="T2" fmla="*/ 0 w 347"/>
                <a:gd name="T3" fmla="*/ 464 h 467"/>
                <a:gd name="T4" fmla="*/ 57 w 347"/>
                <a:gd name="T5" fmla="*/ 0 h 467"/>
                <a:gd name="T6" fmla="*/ 347 w 347"/>
                <a:gd name="T7" fmla="*/ 312 h 467"/>
                <a:gd name="T8" fmla="*/ 344 w 347"/>
                <a:gd name="T9" fmla="*/ 313 h 467"/>
                <a:gd name="T10" fmla="*/ 0 w 347"/>
                <a:gd name="T11" fmla="*/ 467 h 467"/>
                <a:gd name="T12" fmla="*/ 60 w 347"/>
                <a:gd name="T13" fmla="*/ 6 h 467"/>
                <a:gd name="T14" fmla="*/ 3 w 347"/>
                <a:gd name="T15" fmla="*/ 462 h 467"/>
                <a:gd name="T16" fmla="*/ 342 w 347"/>
                <a:gd name="T17" fmla="*/ 311 h 467"/>
                <a:gd name="T18" fmla="*/ 60 w 347"/>
                <a:gd name="T19" fmla="*/ 6 h 4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7" h="467">
                  <a:moveTo>
                    <a:pt x="0" y="467"/>
                  </a:moveTo>
                  <a:lnTo>
                    <a:pt x="0" y="464"/>
                  </a:lnTo>
                  <a:lnTo>
                    <a:pt x="57" y="0"/>
                  </a:lnTo>
                  <a:lnTo>
                    <a:pt x="347" y="312"/>
                  </a:lnTo>
                  <a:lnTo>
                    <a:pt x="344" y="313"/>
                  </a:lnTo>
                  <a:lnTo>
                    <a:pt x="0" y="467"/>
                  </a:lnTo>
                  <a:close/>
                  <a:moveTo>
                    <a:pt x="60" y="6"/>
                  </a:moveTo>
                  <a:lnTo>
                    <a:pt x="3" y="462"/>
                  </a:lnTo>
                  <a:lnTo>
                    <a:pt x="342" y="311"/>
                  </a:lnTo>
                  <a:lnTo>
                    <a:pt x="60" y="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59" name="Freeform 98">
              <a:extLst>
                <a:ext uri="{FF2B5EF4-FFF2-40B4-BE49-F238E27FC236}">
                  <a16:creationId xmlns:a16="http://schemas.microsoft.com/office/drawing/2014/main" id="{38B971AA-98FF-4E24-A02A-8EC23E0AF1B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018" y="3551"/>
              <a:ext cx="595" cy="465"/>
            </a:xfrm>
            <a:custGeom>
              <a:avLst/>
              <a:gdLst>
                <a:gd name="T0" fmla="*/ 537 w 595"/>
                <a:gd name="T1" fmla="*/ 465 h 465"/>
                <a:gd name="T2" fmla="*/ 536 w 595"/>
                <a:gd name="T3" fmla="*/ 465 h 465"/>
                <a:gd name="T4" fmla="*/ 0 w 595"/>
                <a:gd name="T5" fmla="*/ 372 h 465"/>
                <a:gd name="T6" fmla="*/ 3 w 595"/>
                <a:gd name="T7" fmla="*/ 370 h 465"/>
                <a:gd name="T8" fmla="*/ 595 w 595"/>
                <a:gd name="T9" fmla="*/ 0 h 465"/>
                <a:gd name="T10" fmla="*/ 595 w 595"/>
                <a:gd name="T11" fmla="*/ 2 h 465"/>
                <a:gd name="T12" fmla="*/ 537 w 595"/>
                <a:gd name="T13" fmla="*/ 465 h 465"/>
                <a:gd name="T14" fmla="*/ 6 w 595"/>
                <a:gd name="T15" fmla="*/ 370 h 465"/>
                <a:gd name="T16" fmla="*/ 535 w 595"/>
                <a:gd name="T17" fmla="*/ 463 h 465"/>
                <a:gd name="T18" fmla="*/ 591 w 595"/>
                <a:gd name="T19" fmla="*/ 5 h 465"/>
                <a:gd name="T20" fmla="*/ 6 w 595"/>
                <a:gd name="T21" fmla="*/ 370 h 4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5" h="465">
                  <a:moveTo>
                    <a:pt x="537" y="465"/>
                  </a:moveTo>
                  <a:lnTo>
                    <a:pt x="536" y="465"/>
                  </a:lnTo>
                  <a:lnTo>
                    <a:pt x="0" y="372"/>
                  </a:lnTo>
                  <a:lnTo>
                    <a:pt x="3" y="370"/>
                  </a:lnTo>
                  <a:lnTo>
                    <a:pt x="595" y="0"/>
                  </a:lnTo>
                  <a:lnTo>
                    <a:pt x="595" y="2"/>
                  </a:lnTo>
                  <a:lnTo>
                    <a:pt x="537" y="465"/>
                  </a:lnTo>
                  <a:close/>
                  <a:moveTo>
                    <a:pt x="6" y="370"/>
                  </a:moveTo>
                  <a:lnTo>
                    <a:pt x="535" y="463"/>
                  </a:lnTo>
                  <a:lnTo>
                    <a:pt x="591" y="5"/>
                  </a:lnTo>
                  <a:lnTo>
                    <a:pt x="6" y="37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60" name="Freeform 99">
              <a:extLst>
                <a:ext uri="{FF2B5EF4-FFF2-40B4-BE49-F238E27FC236}">
                  <a16:creationId xmlns:a16="http://schemas.microsoft.com/office/drawing/2014/main" id="{013CE71A-0DF4-41DB-909E-1DCB8DBF3C2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845" y="3550"/>
              <a:ext cx="773" cy="373"/>
            </a:xfrm>
            <a:custGeom>
              <a:avLst/>
              <a:gdLst>
                <a:gd name="T0" fmla="*/ 176 w 773"/>
                <a:gd name="T1" fmla="*/ 373 h 373"/>
                <a:gd name="T2" fmla="*/ 0 w 773"/>
                <a:gd name="T3" fmla="*/ 204 h 373"/>
                <a:gd name="T4" fmla="*/ 773 w 773"/>
                <a:gd name="T5" fmla="*/ 0 h 373"/>
                <a:gd name="T6" fmla="*/ 176 w 773"/>
                <a:gd name="T7" fmla="*/ 373 h 373"/>
                <a:gd name="T8" fmla="*/ 4 w 773"/>
                <a:gd name="T9" fmla="*/ 205 h 373"/>
                <a:gd name="T10" fmla="*/ 176 w 773"/>
                <a:gd name="T11" fmla="*/ 371 h 373"/>
                <a:gd name="T12" fmla="*/ 758 w 773"/>
                <a:gd name="T13" fmla="*/ 7 h 373"/>
                <a:gd name="T14" fmla="*/ 4 w 773"/>
                <a:gd name="T15" fmla="*/ 205 h 3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73" h="373">
                  <a:moveTo>
                    <a:pt x="176" y="373"/>
                  </a:moveTo>
                  <a:lnTo>
                    <a:pt x="0" y="204"/>
                  </a:lnTo>
                  <a:lnTo>
                    <a:pt x="773" y="0"/>
                  </a:lnTo>
                  <a:lnTo>
                    <a:pt x="176" y="373"/>
                  </a:lnTo>
                  <a:close/>
                  <a:moveTo>
                    <a:pt x="4" y="205"/>
                  </a:moveTo>
                  <a:lnTo>
                    <a:pt x="176" y="371"/>
                  </a:lnTo>
                  <a:lnTo>
                    <a:pt x="758" y="7"/>
                  </a:lnTo>
                  <a:lnTo>
                    <a:pt x="4" y="20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61" name="Freeform 100">
              <a:extLst>
                <a:ext uri="{FF2B5EF4-FFF2-40B4-BE49-F238E27FC236}">
                  <a16:creationId xmlns:a16="http://schemas.microsoft.com/office/drawing/2014/main" id="{A8C7AEAC-393C-436B-B6B0-F596434711C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644" y="3753"/>
              <a:ext cx="380" cy="171"/>
            </a:xfrm>
            <a:custGeom>
              <a:avLst/>
              <a:gdLst>
                <a:gd name="T0" fmla="*/ 0 w 380"/>
                <a:gd name="T1" fmla="*/ 119 h 171"/>
                <a:gd name="T2" fmla="*/ 203 w 380"/>
                <a:gd name="T3" fmla="*/ 0 h 171"/>
                <a:gd name="T4" fmla="*/ 380 w 380"/>
                <a:gd name="T5" fmla="*/ 171 h 171"/>
                <a:gd name="T6" fmla="*/ 0 w 380"/>
                <a:gd name="T7" fmla="*/ 119 h 171"/>
                <a:gd name="T8" fmla="*/ 203 w 380"/>
                <a:gd name="T9" fmla="*/ 3 h 171"/>
                <a:gd name="T10" fmla="*/ 7 w 380"/>
                <a:gd name="T11" fmla="*/ 118 h 171"/>
                <a:gd name="T12" fmla="*/ 374 w 380"/>
                <a:gd name="T13" fmla="*/ 168 h 171"/>
                <a:gd name="T14" fmla="*/ 203 w 380"/>
                <a:gd name="T15" fmla="*/ 3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80" h="171">
                  <a:moveTo>
                    <a:pt x="0" y="119"/>
                  </a:moveTo>
                  <a:lnTo>
                    <a:pt x="203" y="0"/>
                  </a:lnTo>
                  <a:lnTo>
                    <a:pt x="380" y="171"/>
                  </a:lnTo>
                  <a:lnTo>
                    <a:pt x="0" y="119"/>
                  </a:lnTo>
                  <a:close/>
                  <a:moveTo>
                    <a:pt x="203" y="3"/>
                  </a:moveTo>
                  <a:lnTo>
                    <a:pt x="7" y="118"/>
                  </a:lnTo>
                  <a:lnTo>
                    <a:pt x="374" y="168"/>
                  </a:lnTo>
                  <a:lnTo>
                    <a:pt x="203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62" name="Freeform 101">
              <a:extLst>
                <a:ext uri="{FF2B5EF4-FFF2-40B4-BE49-F238E27FC236}">
                  <a16:creationId xmlns:a16="http://schemas.microsoft.com/office/drawing/2014/main" id="{25ADED9D-BEDD-40B2-AFC5-B12061B6BBA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466" y="3345"/>
              <a:ext cx="383" cy="529"/>
            </a:xfrm>
            <a:custGeom>
              <a:avLst/>
              <a:gdLst>
                <a:gd name="T0" fmla="*/ 180 w 383"/>
                <a:gd name="T1" fmla="*/ 529 h 529"/>
                <a:gd name="T2" fmla="*/ 0 w 383"/>
                <a:gd name="T3" fmla="*/ 0 h 529"/>
                <a:gd name="T4" fmla="*/ 383 w 383"/>
                <a:gd name="T5" fmla="*/ 410 h 529"/>
                <a:gd name="T6" fmla="*/ 180 w 383"/>
                <a:gd name="T7" fmla="*/ 529 h 529"/>
                <a:gd name="T8" fmla="*/ 6 w 383"/>
                <a:gd name="T9" fmla="*/ 10 h 529"/>
                <a:gd name="T10" fmla="*/ 183 w 383"/>
                <a:gd name="T11" fmla="*/ 525 h 529"/>
                <a:gd name="T12" fmla="*/ 379 w 383"/>
                <a:gd name="T13" fmla="*/ 409 h 529"/>
                <a:gd name="T14" fmla="*/ 6 w 383"/>
                <a:gd name="T15" fmla="*/ 10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83" h="529">
                  <a:moveTo>
                    <a:pt x="180" y="529"/>
                  </a:moveTo>
                  <a:lnTo>
                    <a:pt x="0" y="0"/>
                  </a:lnTo>
                  <a:lnTo>
                    <a:pt x="383" y="410"/>
                  </a:lnTo>
                  <a:lnTo>
                    <a:pt x="180" y="529"/>
                  </a:lnTo>
                  <a:close/>
                  <a:moveTo>
                    <a:pt x="6" y="10"/>
                  </a:moveTo>
                  <a:lnTo>
                    <a:pt x="183" y="525"/>
                  </a:lnTo>
                  <a:lnTo>
                    <a:pt x="379" y="409"/>
                  </a:lnTo>
                  <a:lnTo>
                    <a:pt x="6" y="1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63" name="Freeform 102">
              <a:extLst>
                <a:ext uri="{FF2B5EF4-FFF2-40B4-BE49-F238E27FC236}">
                  <a16:creationId xmlns:a16="http://schemas.microsoft.com/office/drawing/2014/main" id="{D3821F00-143F-4BEA-B924-9438C7ECEA5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22" y="3347"/>
              <a:ext cx="527" cy="695"/>
            </a:xfrm>
            <a:custGeom>
              <a:avLst/>
              <a:gdLst>
                <a:gd name="T0" fmla="*/ 0 w 527"/>
                <a:gd name="T1" fmla="*/ 695 h 695"/>
                <a:gd name="T2" fmla="*/ 348 w 527"/>
                <a:gd name="T3" fmla="*/ 0 h 695"/>
                <a:gd name="T4" fmla="*/ 527 w 527"/>
                <a:gd name="T5" fmla="*/ 525 h 695"/>
                <a:gd name="T6" fmla="*/ 525 w 527"/>
                <a:gd name="T7" fmla="*/ 525 h 695"/>
                <a:gd name="T8" fmla="*/ 0 w 527"/>
                <a:gd name="T9" fmla="*/ 695 h 695"/>
                <a:gd name="T10" fmla="*/ 347 w 527"/>
                <a:gd name="T11" fmla="*/ 7 h 695"/>
                <a:gd name="T12" fmla="*/ 4 w 527"/>
                <a:gd name="T13" fmla="*/ 690 h 695"/>
                <a:gd name="T14" fmla="*/ 524 w 527"/>
                <a:gd name="T15" fmla="*/ 524 h 695"/>
                <a:gd name="T16" fmla="*/ 347 w 527"/>
                <a:gd name="T17" fmla="*/ 7 h 6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27" h="695">
                  <a:moveTo>
                    <a:pt x="0" y="695"/>
                  </a:moveTo>
                  <a:lnTo>
                    <a:pt x="348" y="0"/>
                  </a:lnTo>
                  <a:lnTo>
                    <a:pt x="527" y="525"/>
                  </a:lnTo>
                  <a:lnTo>
                    <a:pt x="525" y="525"/>
                  </a:lnTo>
                  <a:lnTo>
                    <a:pt x="0" y="695"/>
                  </a:lnTo>
                  <a:close/>
                  <a:moveTo>
                    <a:pt x="347" y="7"/>
                  </a:moveTo>
                  <a:lnTo>
                    <a:pt x="4" y="690"/>
                  </a:lnTo>
                  <a:lnTo>
                    <a:pt x="524" y="524"/>
                  </a:lnTo>
                  <a:lnTo>
                    <a:pt x="347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64" name="Freeform 103">
              <a:extLst>
                <a:ext uri="{FF2B5EF4-FFF2-40B4-BE49-F238E27FC236}">
                  <a16:creationId xmlns:a16="http://schemas.microsoft.com/office/drawing/2014/main" id="{C42BE10A-AB6F-4AC2-B285-4DE7E884DFC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22" y="3869"/>
              <a:ext cx="530" cy="514"/>
            </a:xfrm>
            <a:custGeom>
              <a:avLst/>
              <a:gdLst>
                <a:gd name="T0" fmla="*/ 59 w 530"/>
                <a:gd name="T1" fmla="*/ 514 h 514"/>
                <a:gd name="T2" fmla="*/ 0 w 530"/>
                <a:gd name="T3" fmla="*/ 169 h 514"/>
                <a:gd name="T4" fmla="*/ 1 w 530"/>
                <a:gd name="T5" fmla="*/ 169 h 514"/>
                <a:gd name="T6" fmla="*/ 530 w 530"/>
                <a:gd name="T7" fmla="*/ 0 h 514"/>
                <a:gd name="T8" fmla="*/ 59 w 530"/>
                <a:gd name="T9" fmla="*/ 514 h 514"/>
                <a:gd name="T10" fmla="*/ 3 w 530"/>
                <a:gd name="T11" fmla="*/ 172 h 514"/>
                <a:gd name="T12" fmla="*/ 61 w 530"/>
                <a:gd name="T13" fmla="*/ 508 h 514"/>
                <a:gd name="T14" fmla="*/ 522 w 530"/>
                <a:gd name="T15" fmla="*/ 6 h 514"/>
                <a:gd name="T16" fmla="*/ 3 w 530"/>
                <a:gd name="T17" fmla="*/ 172 h 5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30" h="514">
                  <a:moveTo>
                    <a:pt x="59" y="514"/>
                  </a:moveTo>
                  <a:lnTo>
                    <a:pt x="0" y="169"/>
                  </a:lnTo>
                  <a:lnTo>
                    <a:pt x="1" y="169"/>
                  </a:lnTo>
                  <a:lnTo>
                    <a:pt x="530" y="0"/>
                  </a:lnTo>
                  <a:lnTo>
                    <a:pt x="59" y="514"/>
                  </a:lnTo>
                  <a:close/>
                  <a:moveTo>
                    <a:pt x="3" y="172"/>
                  </a:moveTo>
                  <a:lnTo>
                    <a:pt x="61" y="508"/>
                  </a:lnTo>
                  <a:lnTo>
                    <a:pt x="522" y="6"/>
                  </a:lnTo>
                  <a:lnTo>
                    <a:pt x="3" y="17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65" name="Freeform 104">
              <a:extLst>
                <a:ext uri="{FF2B5EF4-FFF2-40B4-BE49-F238E27FC236}">
                  <a16:creationId xmlns:a16="http://schemas.microsoft.com/office/drawing/2014/main" id="{1F955CE7-5CA0-43F0-9F6E-45ECD31AFEF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633" y="4037"/>
              <a:ext cx="551" cy="345"/>
            </a:xfrm>
            <a:custGeom>
              <a:avLst/>
              <a:gdLst>
                <a:gd name="T0" fmla="*/ 551 w 551"/>
                <a:gd name="T1" fmla="*/ 345 h 345"/>
                <a:gd name="T2" fmla="*/ 0 w 551"/>
                <a:gd name="T3" fmla="*/ 143 h 345"/>
                <a:gd name="T4" fmla="*/ 492 w 551"/>
                <a:gd name="T5" fmla="*/ 0 h 345"/>
                <a:gd name="T6" fmla="*/ 551 w 551"/>
                <a:gd name="T7" fmla="*/ 345 h 345"/>
                <a:gd name="T8" fmla="*/ 8 w 551"/>
                <a:gd name="T9" fmla="*/ 144 h 345"/>
                <a:gd name="T10" fmla="*/ 547 w 551"/>
                <a:gd name="T11" fmla="*/ 341 h 345"/>
                <a:gd name="T12" fmla="*/ 490 w 551"/>
                <a:gd name="T13" fmla="*/ 4 h 345"/>
                <a:gd name="T14" fmla="*/ 8 w 551"/>
                <a:gd name="T15" fmla="*/ 144 h 3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51" h="345">
                  <a:moveTo>
                    <a:pt x="551" y="345"/>
                  </a:moveTo>
                  <a:lnTo>
                    <a:pt x="0" y="143"/>
                  </a:lnTo>
                  <a:lnTo>
                    <a:pt x="492" y="0"/>
                  </a:lnTo>
                  <a:lnTo>
                    <a:pt x="551" y="345"/>
                  </a:lnTo>
                  <a:close/>
                  <a:moveTo>
                    <a:pt x="8" y="144"/>
                  </a:moveTo>
                  <a:lnTo>
                    <a:pt x="547" y="341"/>
                  </a:lnTo>
                  <a:lnTo>
                    <a:pt x="490" y="4"/>
                  </a:lnTo>
                  <a:lnTo>
                    <a:pt x="8" y="14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66" name="Freeform 105">
              <a:extLst>
                <a:ext uri="{FF2B5EF4-FFF2-40B4-BE49-F238E27FC236}">
                  <a16:creationId xmlns:a16="http://schemas.microsoft.com/office/drawing/2014/main" id="{89BDA324-6E76-42E5-B1DB-8966CA99FF2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634" y="3444"/>
              <a:ext cx="491" cy="738"/>
            </a:xfrm>
            <a:custGeom>
              <a:avLst/>
              <a:gdLst>
                <a:gd name="T0" fmla="*/ 0 w 491"/>
                <a:gd name="T1" fmla="*/ 738 h 738"/>
                <a:gd name="T2" fmla="*/ 1 w 491"/>
                <a:gd name="T3" fmla="*/ 736 h 738"/>
                <a:gd name="T4" fmla="*/ 355 w 491"/>
                <a:gd name="T5" fmla="*/ 0 h 738"/>
                <a:gd name="T6" fmla="*/ 491 w 491"/>
                <a:gd name="T7" fmla="*/ 597 h 738"/>
                <a:gd name="T8" fmla="*/ 0 w 491"/>
                <a:gd name="T9" fmla="*/ 738 h 738"/>
                <a:gd name="T10" fmla="*/ 355 w 491"/>
                <a:gd name="T11" fmla="*/ 7 h 738"/>
                <a:gd name="T12" fmla="*/ 4 w 491"/>
                <a:gd name="T13" fmla="*/ 735 h 738"/>
                <a:gd name="T14" fmla="*/ 488 w 491"/>
                <a:gd name="T15" fmla="*/ 594 h 738"/>
                <a:gd name="T16" fmla="*/ 355 w 491"/>
                <a:gd name="T17" fmla="*/ 7 h 7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91" h="738">
                  <a:moveTo>
                    <a:pt x="0" y="738"/>
                  </a:moveTo>
                  <a:lnTo>
                    <a:pt x="1" y="736"/>
                  </a:lnTo>
                  <a:lnTo>
                    <a:pt x="355" y="0"/>
                  </a:lnTo>
                  <a:lnTo>
                    <a:pt x="491" y="597"/>
                  </a:lnTo>
                  <a:lnTo>
                    <a:pt x="0" y="738"/>
                  </a:lnTo>
                  <a:close/>
                  <a:moveTo>
                    <a:pt x="355" y="7"/>
                  </a:moveTo>
                  <a:lnTo>
                    <a:pt x="4" y="735"/>
                  </a:lnTo>
                  <a:lnTo>
                    <a:pt x="488" y="594"/>
                  </a:lnTo>
                  <a:lnTo>
                    <a:pt x="355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67" name="Freeform 106">
              <a:extLst>
                <a:ext uri="{FF2B5EF4-FFF2-40B4-BE49-F238E27FC236}">
                  <a16:creationId xmlns:a16="http://schemas.microsoft.com/office/drawing/2014/main" id="{982A78AF-173D-4CB4-84CD-7685398A45F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988" y="3348"/>
              <a:ext cx="483" cy="695"/>
            </a:xfrm>
            <a:custGeom>
              <a:avLst/>
              <a:gdLst>
                <a:gd name="T0" fmla="*/ 135 w 483"/>
                <a:gd name="T1" fmla="*/ 695 h 695"/>
                <a:gd name="T2" fmla="*/ 135 w 483"/>
                <a:gd name="T3" fmla="*/ 691 h 695"/>
                <a:gd name="T4" fmla="*/ 0 w 483"/>
                <a:gd name="T5" fmla="*/ 98 h 695"/>
                <a:gd name="T6" fmla="*/ 483 w 483"/>
                <a:gd name="T7" fmla="*/ 0 h 695"/>
                <a:gd name="T8" fmla="*/ 135 w 483"/>
                <a:gd name="T9" fmla="*/ 695 h 695"/>
                <a:gd name="T10" fmla="*/ 2 w 483"/>
                <a:gd name="T11" fmla="*/ 100 h 695"/>
                <a:gd name="T12" fmla="*/ 136 w 483"/>
                <a:gd name="T13" fmla="*/ 688 h 695"/>
                <a:gd name="T14" fmla="*/ 478 w 483"/>
                <a:gd name="T15" fmla="*/ 4 h 695"/>
                <a:gd name="T16" fmla="*/ 2 w 483"/>
                <a:gd name="T17" fmla="*/ 100 h 6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83" h="695">
                  <a:moveTo>
                    <a:pt x="135" y="695"/>
                  </a:moveTo>
                  <a:lnTo>
                    <a:pt x="135" y="691"/>
                  </a:lnTo>
                  <a:lnTo>
                    <a:pt x="0" y="98"/>
                  </a:lnTo>
                  <a:lnTo>
                    <a:pt x="483" y="0"/>
                  </a:lnTo>
                  <a:lnTo>
                    <a:pt x="135" y="695"/>
                  </a:lnTo>
                  <a:close/>
                  <a:moveTo>
                    <a:pt x="2" y="100"/>
                  </a:moveTo>
                  <a:lnTo>
                    <a:pt x="136" y="688"/>
                  </a:lnTo>
                  <a:lnTo>
                    <a:pt x="478" y="4"/>
                  </a:lnTo>
                  <a:lnTo>
                    <a:pt x="2" y="10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68" name="Freeform 107">
              <a:extLst>
                <a:ext uri="{FF2B5EF4-FFF2-40B4-BE49-F238E27FC236}">
                  <a16:creationId xmlns:a16="http://schemas.microsoft.com/office/drawing/2014/main" id="{0BA3DE42-4157-401E-BC7D-3482CC42374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462" y="2891"/>
              <a:ext cx="358" cy="539"/>
            </a:xfrm>
            <a:custGeom>
              <a:avLst/>
              <a:gdLst>
                <a:gd name="T0" fmla="*/ 358 w 358"/>
                <a:gd name="T1" fmla="*/ 539 h 539"/>
                <a:gd name="T2" fmla="*/ 5 w 358"/>
                <a:gd name="T3" fmla="*/ 461 h 539"/>
                <a:gd name="T4" fmla="*/ 0 w 358"/>
                <a:gd name="T5" fmla="*/ 0 h 539"/>
                <a:gd name="T6" fmla="*/ 358 w 358"/>
                <a:gd name="T7" fmla="*/ 539 h 539"/>
                <a:gd name="T8" fmla="*/ 8 w 358"/>
                <a:gd name="T9" fmla="*/ 458 h 539"/>
                <a:gd name="T10" fmla="*/ 353 w 358"/>
                <a:gd name="T11" fmla="*/ 534 h 539"/>
                <a:gd name="T12" fmla="*/ 3 w 358"/>
                <a:gd name="T13" fmla="*/ 8 h 539"/>
                <a:gd name="T14" fmla="*/ 8 w 358"/>
                <a:gd name="T15" fmla="*/ 458 h 5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58" h="539">
                  <a:moveTo>
                    <a:pt x="358" y="539"/>
                  </a:moveTo>
                  <a:lnTo>
                    <a:pt x="5" y="461"/>
                  </a:lnTo>
                  <a:lnTo>
                    <a:pt x="0" y="0"/>
                  </a:lnTo>
                  <a:lnTo>
                    <a:pt x="358" y="539"/>
                  </a:lnTo>
                  <a:close/>
                  <a:moveTo>
                    <a:pt x="8" y="458"/>
                  </a:moveTo>
                  <a:lnTo>
                    <a:pt x="353" y="534"/>
                  </a:lnTo>
                  <a:lnTo>
                    <a:pt x="3" y="8"/>
                  </a:lnTo>
                  <a:lnTo>
                    <a:pt x="8" y="45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69" name="Freeform 108">
              <a:extLst>
                <a:ext uri="{FF2B5EF4-FFF2-40B4-BE49-F238E27FC236}">
                  <a16:creationId xmlns:a16="http://schemas.microsoft.com/office/drawing/2014/main" id="{6D579A87-9E08-425F-88AE-A8DDECE47CD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462" y="3347"/>
              <a:ext cx="441" cy="265"/>
            </a:xfrm>
            <a:custGeom>
              <a:avLst/>
              <a:gdLst>
                <a:gd name="T0" fmla="*/ 441 w 441"/>
                <a:gd name="T1" fmla="*/ 265 h 265"/>
                <a:gd name="T2" fmla="*/ 0 w 441"/>
                <a:gd name="T3" fmla="*/ 0 h 265"/>
                <a:gd name="T4" fmla="*/ 356 w 441"/>
                <a:gd name="T5" fmla="*/ 80 h 265"/>
                <a:gd name="T6" fmla="*/ 441 w 441"/>
                <a:gd name="T7" fmla="*/ 265 h 265"/>
                <a:gd name="T8" fmla="*/ 15 w 441"/>
                <a:gd name="T9" fmla="*/ 6 h 265"/>
                <a:gd name="T10" fmla="*/ 436 w 441"/>
                <a:gd name="T11" fmla="*/ 259 h 265"/>
                <a:gd name="T12" fmla="*/ 355 w 441"/>
                <a:gd name="T13" fmla="*/ 82 h 265"/>
                <a:gd name="T14" fmla="*/ 15 w 441"/>
                <a:gd name="T15" fmla="*/ 6 h 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41" h="265">
                  <a:moveTo>
                    <a:pt x="441" y="265"/>
                  </a:moveTo>
                  <a:lnTo>
                    <a:pt x="0" y="0"/>
                  </a:lnTo>
                  <a:lnTo>
                    <a:pt x="356" y="80"/>
                  </a:lnTo>
                  <a:lnTo>
                    <a:pt x="441" y="265"/>
                  </a:lnTo>
                  <a:close/>
                  <a:moveTo>
                    <a:pt x="15" y="6"/>
                  </a:moveTo>
                  <a:lnTo>
                    <a:pt x="436" y="259"/>
                  </a:lnTo>
                  <a:lnTo>
                    <a:pt x="355" y="82"/>
                  </a:lnTo>
                  <a:lnTo>
                    <a:pt x="15" y="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70" name="Freeform 109">
              <a:extLst>
                <a:ext uri="{FF2B5EF4-FFF2-40B4-BE49-F238E27FC236}">
                  <a16:creationId xmlns:a16="http://schemas.microsoft.com/office/drawing/2014/main" id="{54A36B33-876E-45D7-89FE-9BAE642D0C2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816" y="3172"/>
              <a:ext cx="703" cy="439"/>
            </a:xfrm>
            <a:custGeom>
              <a:avLst/>
              <a:gdLst>
                <a:gd name="T0" fmla="*/ 84 w 703"/>
                <a:gd name="T1" fmla="*/ 439 h 439"/>
                <a:gd name="T2" fmla="*/ 0 w 703"/>
                <a:gd name="T3" fmla="*/ 255 h 439"/>
                <a:gd name="T4" fmla="*/ 1 w 703"/>
                <a:gd name="T5" fmla="*/ 255 h 439"/>
                <a:gd name="T6" fmla="*/ 703 w 703"/>
                <a:gd name="T7" fmla="*/ 0 h 439"/>
                <a:gd name="T8" fmla="*/ 84 w 703"/>
                <a:gd name="T9" fmla="*/ 439 h 439"/>
                <a:gd name="T10" fmla="*/ 3 w 703"/>
                <a:gd name="T11" fmla="*/ 257 h 439"/>
                <a:gd name="T12" fmla="*/ 85 w 703"/>
                <a:gd name="T13" fmla="*/ 435 h 439"/>
                <a:gd name="T14" fmla="*/ 687 w 703"/>
                <a:gd name="T15" fmla="*/ 9 h 439"/>
                <a:gd name="T16" fmla="*/ 3 w 703"/>
                <a:gd name="T17" fmla="*/ 257 h 4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03" h="439">
                  <a:moveTo>
                    <a:pt x="84" y="439"/>
                  </a:moveTo>
                  <a:lnTo>
                    <a:pt x="0" y="255"/>
                  </a:lnTo>
                  <a:lnTo>
                    <a:pt x="1" y="255"/>
                  </a:lnTo>
                  <a:lnTo>
                    <a:pt x="703" y="0"/>
                  </a:lnTo>
                  <a:lnTo>
                    <a:pt x="84" y="439"/>
                  </a:lnTo>
                  <a:close/>
                  <a:moveTo>
                    <a:pt x="3" y="257"/>
                  </a:moveTo>
                  <a:lnTo>
                    <a:pt x="85" y="435"/>
                  </a:lnTo>
                  <a:lnTo>
                    <a:pt x="687" y="9"/>
                  </a:lnTo>
                  <a:lnTo>
                    <a:pt x="3" y="25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71" name="Freeform 110">
              <a:extLst>
                <a:ext uri="{FF2B5EF4-FFF2-40B4-BE49-F238E27FC236}">
                  <a16:creationId xmlns:a16="http://schemas.microsoft.com/office/drawing/2014/main" id="{D5C51658-CFD5-407C-B7FC-87F7545A9C5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461" y="2893"/>
              <a:ext cx="1055" cy="536"/>
            </a:xfrm>
            <a:custGeom>
              <a:avLst/>
              <a:gdLst>
                <a:gd name="T0" fmla="*/ 356 w 1055"/>
                <a:gd name="T1" fmla="*/ 536 h 536"/>
                <a:gd name="T2" fmla="*/ 356 w 1055"/>
                <a:gd name="T3" fmla="*/ 536 h 536"/>
                <a:gd name="T4" fmla="*/ 0 w 1055"/>
                <a:gd name="T5" fmla="*/ 0 h 536"/>
                <a:gd name="T6" fmla="*/ 3 w 1055"/>
                <a:gd name="T7" fmla="*/ 1 h 536"/>
                <a:gd name="T8" fmla="*/ 1055 w 1055"/>
                <a:gd name="T9" fmla="*/ 284 h 536"/>
                <a:gd name="T10" fmla="*/ 356 w 1055"/>
                <a:gd name="T11" fmla="*/ 536 h 536"/>
                <a:gd name="T12" fmla="*/ 5 w 1055"/>
                <a:gd name="T13" fmla="*/ 5 h 536"/>
                <a:gd name="T14" fmla="*/ 357 w 1055"/>
                <a:gd name="T15" fmla="*/ 534 h 536"/>
                <a:gd name="T16" fmla="*/ 1047 w 1055"/>
                <a:gd name="T17" fmla="*/ 284 h 536"/>
                <a:gd name="T18" fmla="*/ 5 w 1055"/>
                <a:gd name="T19" fmla="*/ 5 h 5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55" h="536">
                  <a:moveTo>
                    <a:pt x="356" y="536"/>
                  </a:moveTo>
                  <a:lnTo>
                    <a:pt x="356" y="536"/>
                  </a:lnTo>
                  <a:lnTo>
                    <a:pt x="0" y="0"/>
                  </a:lnTo>
                  <a:lnTo>
                    <a:pt x="3" y="1"/>
                  </a:lnTo>
                  <a:lnTo>
                    <a:pt x="1055" y="284"/>
                  </a:lnTo>
                  <a:lnTo>
                    <a:pt x="356" y="536"/>
                  </a:lnTo>
                  <a:close/>
                  <a:moveTo>
                    <a:pt x="5" y="5"/>
                  </a:moveTo>
                  <a:lnTo>
                    <a:pt x="357" y="534"/>
                  </a:lnTo>
                  <a:lnTo>
                    <a:pt x="1047" y="284"/>
                  </a:lnTo>
                  <a:lnTo>
                    <a:pt x="5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72" name="Freeform 111">
              <a:extLst>
                <a:ext uri="{FF2B5EF4-FFF2-40B4-BE49-F238E27FC236}">
                  <a16:creationId xmlns:a16="http://schemas.microsoft.com/office/drawing/2014/main" id="{8E4AF465-7191-4C9B-BEF0-9CFCE803AFB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455" y="2861"/>
              <a:ext cx="1060" cy="318"/>
            </a:xfrm>
            <a:custGeom>
              <a:avLst/>
              <a:gdLst>
                <a:gd name="T0" fmla="*/ 1060 w 1060"/>
                <a:gd name="T1" fmla="*/ 318 h 318"/>
                <a:gd name="T2" fmla="*/ 1056 w 1060"/>
                <a:gd name="T3" fmla="*/ 317 h 318"/>
                <a:gd name="T4" fmla="*/ 0 w 1060"/>
                <a:gd name="T5" fmla="*/ 33 h 318"/>
                <a:gd name="T6" fmla="*/ 846 w 1060"/>
                <a:gd name="T7" fmla="*/ 0 h 318"/>
                <a:gd name="T8" fmla="*/ 846 w 1060"/>
                <a:gd name="T9" fmla="*/ 0 h 318"/>
                <a:gd name="T10" fmla="*/ 1060 w 1060"/>
                <a:gd name="T11" fmla="*/ 318 h 318"/>
                <a:gd name="T12" fmla="*/ 17 w 1060"/>
                <a:gd name="T13" fmla="*/ 36 h 318"/>
                <a:gd name="T14" fmla="*/ 1054 w 1060"/>
                <a:gd name="T15" fmla="*/ 313 h 318"/>
                <a:gd name="T16" fmla="*/ 845 w 1060"/>
                <a:gd name="T17" fmla="*/ 2 h 318"/>
                <a:gd name="T18" fmla="*/ 17 w 1060"/>
                <a:gd name="T19" fmla="*/ 36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60" h="318">
                  <a:moveTo>
                    <a:pt x="1060" y="318"/>
                  </a:moveTo>
                  <a:lnTo>
                    <a:pt x="1056" y="317"/>
                  </a:lnTo>
                  <a:lnTo>
                    <a:pt x="0" y="33"/>
                  </a:lnTo>
                  <a:lnTo>
                    <a:pt x="846" y="0"/>
                  </a:lnTo>
                  <a:lnTo>
                    <a:pt x="846" y="0"/>
                  </a:lnTo>
                  <a:lnTo>
                    <a:pt x="1060" y="318"/>
                  </a:lnTo>
                  <a:close/>
                  <a:moveTo>
                    <a:pt x="17" y="36"/>
                  </a:moveTo>
                  <a:lnTo>
                    <a:pt x="1054" y="313"/>
                  </a:lnTo>
                  <a:lnTo>
                    <a:pt x="845" y="2"/>
                  </a:lnTo>
                  <a:lnTo>
                    <a:pt x="17" y="3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73" name="Freeform 112">
              <a:extLst>
                <a:ext uri="{FF2B5EF4-FFF2-40B4-BE49-F238E27FC236}">
                  <a16:creationId xmlns:a16="http://schemas.microsoft.com/office/drawing/2014/main" id="{89558C98-4D6D-49DB-868E-BFAC9F2EB1C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297" y="2860"/>
              <a:ext cx="931" cy="345"/>
            </a:xfrm>
            <a:custGeom>
              <a:avLst/>
              <a:gdLst>
                <a:gd name="T0" fmla="*/ 214 w 931"/>
                <a:gd name="T1" fmla="*/ 318 h 345"/>
                <a:gd name="T2" fmla="*/ 213 w 931"/>
                <a:gd name="T3" fmla="*/ 318 h 345"/>
                <a:gd name="T4" fmla="*/ 0 w 931"/>
                <a:gd name="T5" fmla="*/ 0 h 345"/>
                <a:gd name="T6" fmla="*/ 931 w 931"/>
                <a:gd name="T7" fmla="*/ 345 h 345"/>
                <a:gd name="T8" fmla="*/ 214 w 931"/>
                <a:gd name="T9" fmla="*/ 318 h 345"/>
                <a:gd name="T10" fmla="*/ 7 w 931"/>
                <a:gd name="T11" fmla="*/ 4 h 345"/>
                <a:gd name="T12" fmla="*/ 215 w 931"/>
                <a:gd name="T13" fmla="*/ 315 h 345"/>
                <a:gd name="T14" fmla="*/ 916 w 931"/>
                <a:gd name="T15" fmla="*/ 342 h 345"/>
                <a:gd name="T16" fmla="*/ 7 w 931"/>
                <a:gd name="T17" fmla="*/ 4 h 3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31" h="345">
                  <a:moveTo>
                    <a:pt x="214" y="318"/>
                  </a:moveTo>
                  <a:lnTo>
                    <a:pt x="213" y="318"/>
                  </a:lnTo>
                  <a:lnTo>
                    <a:pt x="0" y="0"/>
                  </a:lnTo>
                  <a:lnTo>
                    <a:pt x="931" y="345"/>
                  </a:lnTo>
                  <a:lnTo>
                    <a:pt x="214" y="318"/>
                  </a:lnTo>
                  <a:close/>
                  <a:moveTo>
                    <a:pt x="7" y="4"/>
                  </a:moveTo>
                  <a:lnTo>
                    <a:pt x="215" y="315"/>
                  </a:lnTo>
                  <a:lnTo>
                    <a:pt x="916" y="342"/>
                  </a:lnTo>
                  <a:lnTo>
                    <a:pt x="7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74" name="Freeform 113">
              <a:extLst>
                <a:ext uri="{FF2B5EF4-FFF2-40B4-BE49-F238E27FC236}">
                  <a16:creationId xmlns:a16="http://schemas.microsoft.com/office/drawing/2014/main" id="{0F6705ED-79D0-4B41-9382-712188E1C94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985" y="2892"/>
              <a:ext cx="485" cy="558"/>
            </a:xfrm>
            <a:custGeom>
              <a:avLst/>
              <a:gdLst>
                <a:gd name="T0" fmla="*/ 0 w 485"/>
                <a:gd name="T1" fmla="*/ 558 h 558"/>
                <a:gd name="T2" fmla="*/ 480 w 485"/>
                <a:gd name="T3" fmla="*/ 0 h 558"/>
                <a:gd name="T4" fmla="*/ 485 w 485"/>
                <a:gd name="T5" fmla="*/ 460 h 558"/>
                <a:gd name="T6" fmla="*/ 0 w 485"/>
                <a:gd name="T7" fmla="*/ 558 h 558"/>
                <a:gd name="T8" fmla="*/ 477 w 485"/>
                <a:gd name="T9" fmla="*/ 7 h 558"/>
                <a:gd name="T10" fmla="*/ 7 w 485"/>
                <a:gd name="T11" fmla="*/ 553 h 558"/>
                <a:gd name="T12" fmla="*/ 482 w 485"/>
                <a:gd name="T13" fmla="*/ 457 h 558"/>
                <a:gd name="T14" fmla="*/ 477 w 485"/>
                <a:gd name="T15" fmla="*/ 7 h 5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85" h="558">
                  <a:moveTo>
                    <a:pt x="0" y="558"/>
                  </a:moveTo>
                  <a:lnTo>
                    <a:pt x="480" y="0"/>
                  </a:lnTo>
                  <a:lnTo>
                    <a:pt x="485" y="460"/>
                  </a:lnTo>
                  <a:lnTo>
                    <a:pt x="0" y="558"/>
                  </a:lnTo>
                  <a:close/>
                  <a:moveTo>
                    <a:pt x="477" y="7"/>
                  </a:moveTo>
                  <a:lnTo>
                    <a:pt x="7" y="553"/>
                  </a:lnTo>
                  <a:lnTo>
                    <a:pt x="482" y="457"/>
                  </a:lnTo>
                  <a:lnTo>
                    <a:pt x="477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75" name="Freeform 114">
              <a:extLst>
                <a:ext uri="{FF2B5EF4-FFF2-40B4-BE49-F238E27FC236}">
                  <a16:creationId xmlns:a16="http://schemas.microsoft.com/office/drawing/2014/main" id="{D6B9E235-7EEB-4359-AA31-5ADC3D7373C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487" y="2892"/>
              <a:ext cx="980" cy="556"/>
            </a:xfrm>
            <a:custGeom>
              <a:avLst/>
              <a:gdLst>
                <a:gd name="T0" fmla="*/ 502 w 980"/>
                <a:gd name="T1" fmla="*/ 556 h 556"/>
                <a:gd name="T2" fmla="*/ 502 w 980"/>
                <a:gd name="T3" fmla="*/ 556 h 556"/>
                <a:gd name="T4" fmla="*/ 0 w 980"/>
                <a:gd name="T5" fmla="*/ 354 h 556"/>
                <a:gd name="T6" fmla="*/ 980 w 980"/>
                <a:gd name="T7" fmla="*/ 0 h 556"/>
                <a:gd name="T8" fmla="*/ 502 w 980"/>
                <a:gd name="T9" fmla="*/ 556 h 556"/>
                <a:gd name="T10" fmla="*/ 7 w 980"/>
                <a:gd name="T11" fmla="*/ 354 h 556"/>
                <a:gd name="T12" fmla="*/ 502 w 980"/>
                <a:gd name="T13" fmla="*/ 554 h 556"/>
                <a:gd name="T14" fmla="*/ 972 w 980"/>
                <a:gd name="T15" fmla="*/ 6 h 556"/>
                <a:gd name="T16" fmla="*/ 7 w 980"/>
                <a:gd name="T17" fmla="*/ 354 h 5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80" h="556">
                  <a:moveTo>
                    <a:pt x="502" y="556"/>
                  </a:moveTo>
                  <a:lnTo>
                    <a:pt x="502" y="556"/>
                  </a:lnTo>
                  <a:lnTo>
                    <a:pt x="0" y="354"/>
                  </a:lnTo>
                  <a:lnTo>
                    <a:pt x="980" y="0"/>
                  </a:lnTo>
                  <a:lnTo>
                    <a:pt x="502" y="556"/>
                  </a:lnTo>
                  <a:close/>
                  <a:moveTo>
                    <a:pt x="7" y="354"/>
                  </a:moveTo>
                  <a:lnTo>
                    <a:pt x="502" y="554"/>
                  </a:lnTo>
                  <a:lnTo>
                    <a:pt x="972" y="6"/>
                  </a:lnTo>
                  <a:lnTo>
                    <a:pt x="7" y="35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76" name="Freeform 115">
              <a:extLst>
                <a:ext uri="{FF2B5EF4-FFF2-40B4-BE49-F238E27FC236}">
                  <a16:creationId xmlns:a16="http://schemas.microsoft.com/office/drawing/2014/main" id="{2119D479-D70B-4CC1-BB4D-F593417249EE}"/>
                </a:ext>
              </a:extLst>
            </p:cNvPr>
            <p:cNvSpPr>
              <a:spLocks/>
            </p:cNvSpPr>
            <p:nvPr/>
          </p:nvSpPr>
          <p:spPr bwMode="auto">
            <a:xfrm>
              <a:off x="6455" y="3212"/>
              <a:ext cx="65" cy="65"/>
            </a:xfrm>
            <a:custGeom>
              <a:avLst/>
              <a:gdLst>
                <a:gd name="T0" fmla="*/ 54 w 56"/>
                <a:gd name="T1" fmla="*/ 32 h 56"/>
                <a:gd name="T2" fmla="*/ 24 w 56"/>
                <a:gd name="T3" fmla="*/ 54 h 56"/>
                <a:gd name="T4" fmla="*/ 2 w 56"/>
                <a:gd name="T5" fmla="*/ 24 h 56"/>
                <a:gd name="T6" fmla="*/ 32 w 56"/>
                <a:gd name="T7" fmla="*/ 2 h 56"/>
                <a:gd name="T8" fmla="*/ 54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4" y="32"/>
                  </a:moveTo>
                  <a:cubicBezTo>
                    <a:pt x="52" y="47"/>
                    <a:pt x="38" y="56"/>
                    <a:pt x="24" y="54"/>
                  </a:cubicBezTo>
                  <a:cubicBezTo>
                    <a:pt x="10" y="52"/>
                    <a:pt x="0" y="38"/>
                    <a:pt x="2" y="24"/>
                  </a:cubicBezTo>
                  <a:cubicBezTo>
                    <a:pt x="5" y="10"/>
                    <a:pt x="18" y="0"/>
                    <a:pt x="32" y="2"/>
                  </a:cubicBezTo>
                  <a:cubicBezTo>
                    <a:pt x="47" y="5"/>
                    <a:pt x="56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77" name="Freeform 116">
              <a:extLst>
                <a:ext uri="{FF2B5EF4-FFF2-40B4-BE49-F238E27FC236}">
                  <a16:creationId xmlns:a16="http://schemas.microsoft.com/office/drawing/2014/main" id="{74AE4434-D774-48D6-AAE3-5F0425F8A82B}"/>
                </a:ext>
              </a:extLst>
            </p:cNvPr>
            <p:cNvSpPr>
              <a:spLocks/>
            </p:cNvSpPr>
            <p:nvPr/>
          </p:nvSpPr>
          <p:spPr bwMode="auto">
            <a:xfrm>
              <a:off x="6603" y="4147"/>
              <a:ext cx="64" cy="64"/>
            </a:xfrm>
            <a:custGeom>
              <a:avLst/>
              <a:gdLst>
                <a:gd name="T0" fmla="*/ 53 w 56"/>
                <a:gd name="T1" fmla="*/ 32 h 56"/>
                <a:gd name="T2" fmla="*/ 24 w 56"/>
                <a:gd name="T3" fmla="*/ 54 h 56"/>
                <a:gd name="T4" fmla="*/ 2 w 56"/>
                <a:gd name="T5" fmla="*/ 24 h 56"/>
                <a:gd name="T6" fmla="*/ 32 w 56"/>
                <a:gd name="T7" fmla="*/ 2 h 56"/>
                <a:gd name="T8" fmla="*/ 53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3" y="32"/>
                  </a:moveTo>
                  <a:cubicBezTo>
                    <a:pt x="51" y="47"/>
                    <a:pt x="38" y="56"/>
                    <a:pt x="24" y="54"/>
                  </a:cubicBezTo>
                  <a:cubicBezTo>
                    <a:pt x="9" y="52"/>
                    <a:pt x="0" y="39"/>
                    <a:pt x="2" y="24"/>
                  </a:cubicBezTo>
                  <a:cubicBezTo>
                    <a:pt x="4" y="10"/>
                    <a:pt x="17" y="0"/>
                    <a:pt x="32" y="2"/>
                  </a:cubicBezTo>
                  <a:cubicBezTo>
                    <a:pt x="46" y="5"/>
                    <a:pt x="56" y="18"/>
                    <a:pt x="53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78" name="Freeform 117">
              <a:extLst>
                <a:ext uri="{FF2B5EF4-FFF2-40B4-BE49-F238E27FC236}">
                  <a16:creationId xmlns:a16="http://schemas.microsoft.com/office/drawing/2014/main" id="{9C581058-2EF8-4BC2-872F-95B6466700AA}"/>
                </a:ext>
              </a:extLst>
            </p:cNvPr>
            <p:cNvSpPr>
              <a:spLocks/>
            </p:cNvSpPr>
            <p:nvPr/>
          </p:nvSpPr>
          <p:spPr bwMode="auto">
            <a:xfrm>
              <a:off x="7153" y="4342"/>
              <a:ext cx="64" cy="66"/>
            </a:xfrm>
            <a:custGeom>
              <a:avLst/>
              <a:gdLst>
                <a:gd name="T0" fmla="*/ 54 w 56"/>
                <a:gd name="T1" fmla="*/ 33 h 57"/>
                <a:gd name="T2" fmla="*/ 24 w 56"/>
                <a:gd name="T3" fmla="*/ 54 h 57"/>
                <a:gd name="T4" fmla="*/ 2 w 56"/>
                <a:gd name="T5" fmla="*/ 24 h 57"/>
                <a:gd name="T6" fmla="*/ 32 w 56"/>
                <a:gd name="T7" fmla="*/ 3 h 57"/>
                <a:gd name="T8" fmla="*/ 54 w 56"/>
                <a:gd name="T9" fmla="*/ 33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7">
                  <a:moveTo>
                    <a:pt x="54" y="33"/>
                  </a:moveTo>
                  <a:cubicBezTo>
                    <a:pt x="52" y="47"/>
                    <a:pt x="38" y="57"/>
                    <a:pt x="24" y="54"/>
                  </a:cubicBezTo>
                  <a:cubicBezTo>
                    <a:pt x="10" y="52"/>
                    <a:pt x="0" y="39"/>
                    <a:pt x="2" y="24"/>
                  </a:cubicBezTo>
                  <a:cubicBezTo>
                    <a:pt x="4" y="10"/>
                    <a:pt x="18" y="0"/>
                    <a:pt x="32" y="3"/>
                  </a:cubicBezTo>
                  <a:cubicBezTo>
                    <a:pt x="46" y="5"/>
                    <a:pt x="56" y="18"/>
                    <a:pt x="54" y="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79" name="Freeform 118">
              <a:extLst>
                <a:ext uri="{FF2B5EF4-FFF2-40B4-BE49-F238E27FC236}">
                  <a16:creationId xmlns:a16="http://schemas.microsoft.com/office/drawing/2014/main" id="{96CC7A28-523F-45AB-B084-A853D50A129F}"/>
                </a:ext>
              </a:extLst>
            </p:cNvPr>
            <p:cNvSpPr>
              <a:spLocks/>
            </p:cNvSpPr>
            <p:nvPr/>
          </p:nvSpPr>
          <p:spPr bwMode="auto">
            <a:xfrm>
              <a:off x="9286" y="4371"/>
              <a:ext cx="65" cy="65"/>
            </a:xfrm>
            <a:custGeom>
              <a:avLst/>
              <a:gdLst>
                <a:gd name="T0" fmla="*/ 54 w 56"/>
                <a:gd name="T1" fmla="*/ 32 h 56"/>
                <a:gd name="T2" fmla="*/ 24 w 56"/>
                <a:gd name="T3" fmla="*/ 54 h 56"/>
                <a:gd name="T4" fmla="*/ 2 w 56"/>
                <a:gd name="T5" fmla="*/ 24 h 56"/>
                <a:gd name="T6" fmla="*/ 32 w 56"/>
                <a:gd name="T7" fmla="*/ 2 h 56"/>
                <a:gd name="T8" fmla="*/ 54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4" y="32"/>
                  </a:moveTo>
                  <a:cubicBezTo>
                    <a:pt x="52" y="46"/>
                    <a:pt x="38" y="56"/>
                    <a:pt x="24" y="54"/>
                  </a:cubicBezTo>
                  <a:cubicBezTo>
                    <a:pt x="10" y="52"/>
                    <a:pt x="0" y="38"/>
                    <a:pt x="2" y="24"/>
                  </a:cubicBezTo>
                  <a:cubicBezTo>
                    <a:pt x="4" y="10"/>
                    <a:pt x="18" y="0"/>
                    <a:pt x="32" y="2"/>
                  </a:cubicBezTo>
                  <a:cubicBezTo>
                    <a:pt x="46" y="4"/>
                    <a:pt x="56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80" name="Freeform 119">
              <a:extLst>
                <a:ext uri="{FF2B5EF4-FFF2-40B4-BE49-F238E27FC236}">
                  <a16:creationId xmlns:a16="http://schemas.microsoft.com/office/drawing/2014/main" id="{C870BF99-380F-4A98-A716-AAC86D56E882}"/>
                </a:ext>
              </a:extLst>
            </p:cNvPr>
            <p:cNvSpPr>
              <a:spLocks/>
            </p:cNvSpPr>
            <p:nvPr/>
          </p:nvSpPr>
          <p:spPr bwMode="auto">
            <a:xfrm>
              <a:off x="9502" y="4913"/>
              <a:ext cx="64" cy="64"/>
            </a:xfrm>
            <a:custGeom>
              <a:avLst/>
              <a:gdLst>
                <a:gd name="T0" fmla="*/ 54 w 56"/>
                <a:gd name="T1" fmla="*/ 32 h 56"/>
                <a:gd name="T2" fmla="*/ 24 w 56"/>
                <a:gd name="T3" fmla="*/ 54 h 56"/>
                <a:gd name="T4" fmla="*/ 2 w 56"/>
                <a:gd name="T5" fmla="*/ 24 h 56"/>
                <a:gd name="T6" fmla="*/ 32 w 56"/>
                <a:gd name="T7" fmla="*/ 2 h 56"/>
                <a:gd name="T8" fmla="*/ 54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4" y="32"/>
                  </a:moveTo>
                  <a:cubicBezTo>
                    <a:pt x="51" y="47"/>
                    <a:pt x="38" y="56"/>
                    <a:pt x="24" y="54"/>
                  </a:cubicBezTo>
                  <a:cubicBezTo>
                    <a:pt x="9" y="52"/>
                    <a:pt x="0" y="38"/>
                    <a:pt x="2" y="24"/>
                  </a:cubicBezTo>
                  <a:cubicBezTo>
                    <a:pt x="4" y="10"/>
                    <a:pt x="18" y="0"/>
                    <a:pt x="32" y="2"/>
                  </a:cubicBezTo>
                  <a:cubicBezTo>
                    <a:pt x="46" y="5"/>
                    <a:pt x="56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81" name="Freeform 120">
              <a:extLst>
                <a:ext uri="{FF2B5EF4-FFF2-40B4-BE49-F238E27FC236}">
                  <a16:creationId xmlns:a16="http://schemas.microsoft.com/office/drawing/2014/main" id="{2767B8BB-56C0-4637-A936-2FFE0244F1BF}"/>
                </a:ext>
              </a:extLst>
            </p:cNvPr>
            <p:cNvSpPr>
              <a:spLocks/>
            </p:cNvSpPr>
            <p:nvPr/>
          </p:nvSpPr>
          <p:spPr bwMode="auto">
            <a:xfrm>
              <a:off x="8894" y="5302"/>
              <a:ext cx="65" cy="65"/>
            </a:xfrm>
            <a:custGeom>
              <a:avLst/>
              <a:gdLst>
                <a:gd name="T0" fmla="*/ 54 w 56"/>
                <a:gd name="T1" fmla="*/ 32 h 56"/>
                <a:gd name="T2" fmla="*/ 24 w 56"/>
                <a:gd name="T3" fmla="*/ 54 h 56"/>
                <a:gd name="T4" fmla="*/ 2 w 56"/>
                <a:gd name="T5" fmla="*/ 24 h 56"/>
                <a:gd name="T6" fmla="*/ 32 w 56"/>
                <a:gd name="T7" fmla="*/ 2 h 56"/>
                <a:gd name="T8" fmla="*/ 54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4" y="32"/>
                  </a:moveTo>
                  <a:cubicBezTo>
                    <a:pt x="52" y="46"/>
                    <a:pt x="38" y="56"/>
                    <a:pt x="24" y="54"/>
                  </a:cubicBezTo>
                  <a:cubicBezTo>
                    <a:pt x="10" y="51"/>
                    <a:pt x="0" y="38"/>
                    <a:pt x="2" y="24"/>
                  </a:cubicBezTo>
                  <a:cubicBezTo>
                    <a:pt x="5" y="9"/>
                    <a:pt x="18" y="0"/>
                    <a:pt x="32" y="2"/>
                  </a:cubicBezTo>
                  <a:cubicBezTo>
                    <a:pt x="47" y="4"/>
                    <a:pt x="56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82" name="Freeform 121">
              <a:extLst>
                <a:ext uri="{FF2B5EF4-FFF2-40B4-BE49-F238E27FC236}">
                  <a16:creationId xmlns:a16="http://schemas.microsoft.com/office/drawing/2014/main" id="{F376966C-DD37-4198-A954-C7C3A76B5839}"/>
                </a:ext>
              </a:extLst>
            </p:cNvPr>
            <p:cNvSpPr>
              <a:spLocks/>
            </p:cNvSpPr>
            <p:nvPr/>
          </p:nvSpPr>
          <p:spPr bwMode="auto">
            <a:xfrm>
              <a:off x="7905" y="5746"/>
              <a:ext cx="65" cy="64"/>
            </a:xfrm>
            <a:custGeom>
              <a:avLst/>
              <a:gdLst>
                <a:gd name="T0" fmla="*/ 54 w 57"/>
                <a:gd name="T1" fmla="*/ 32 h 56"/>
                <a:gd name="T2" fmla="*/ 24 w 57"/>
                <a:gd name="T3" fmla="*/ 54 h 56"/>
                <a:gd name="T4" fmla="*/ 3 w 57"/>
                <a:gd name="T5" fmla="*/ 24 h 56"/>
                <a:gd name="T6" fmla="*/ 32 w 57"/>
                <a:gd name="T7" fmla="*/ 2 h 56"/>
                <a:gd name="T8" fmla="*/ 54 w 57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" h="56">
                  <a:moveTo>
                    <a:pt x="54" y="32"/>
                  </a:moveTo>
                  <a:cubicBezTo>
                    <a:pt x="52" y="46"/>
                    <a:pt x="39" y="56"/>
                    <a:pt x="24" y="54"/>
                  </a:cubicBezTo>
                  <a:cubicBezTo>
                    <a:pt x="10" y="52"/>
                    <a:pt x="0" y="38"/>
                    <a:pt x="3" y="24"/>
                  </a:cubicBezTo>
                  <a:cubicBezTo>
                    <a:pt x="5" y="10"/>
                    <a:pt x="18" y="0"/>
                    <a:pt x="32" y="2"/>
                  </a:cubicBezTo>
                  <a:cubicBezTo>
                    <a:pt x="47" y="4"/>
                    <a:pt x="57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83" name="Freeform 122">
              <a:extLst>
                <a:ext uri="{FF2B5EF4-FFF2-40B4-BE49-F238E27FC236}">
                  <a16:creationId xmlns:a16="http://schemas.microsoft.com/office/drawing/2014/main" id="{9E03A4BA-FF90-434D-A6AD-9D212940F87D}"/>
                </a:ext>
              </a:extLst>
            </p:cNvPr>
            <p:cNvSpPr>
              <a:spLocks/>
            </p:cNvSpPr>
            <p:nvPr/>
          </p:nvSpPr>
          <p:spPr bwMode="auto">
            <a:xfrm>
              <a:off x="8310" y="5210"/>
              <a:ext cx="65" cy="65"/>
            </a:xfrm>
            <a:custGeom>
              <a:avLst/>
              <a:gdLst>
                <a:gd name="T0" fmla="*/ 54 w 56"/>
                <a:gd name="T1" fmla="*/ 32 h 56"/>
                <a:gd name="T2" fmla="*/ 24 w 56"/>
                <a:gd name="T3" fmla="*/ 54 h 56"/>
                <a:gd name="T4" fmla="*/ 2 w 56"/>
                <a:gd name="T5" fmla="*/ 24 h 56"/>
                <a:gd name="T6" fmla="*/ 32 w 56"/>
                <a:gd name="T7" fmla="*/ 2 h 56"/>
                <a:gd name="T8" fmla="*/ 54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4" y="32"/>
                  </a:moveTo>
                  <a:cubicBezTo>
                    <a:pt x="52" y="46"/>
                    <a:pt x="38" y="56"/>
                    <a:pt x="24" y="54"/>
                  </a:cubicBezTo>
                  <a:cubicBezTo>
                    <a:pt x="10" y="51"/>
                    <a:pt x="0" y="38"/>
                    <a:pt x="2" y="24"/>
                  </a:cubicBezTo>
                  <a:cubicBezTo>
                    <a:pt x="4" y="9"/>
                    <a:pt x="18" y="0"/>
                    <a:pt x="32" y="2"/>
                  </a:cubicBezTo>
                  <a:cubicBezTo>
                    <a:pt x="46" y="4"/>
                    <a:pt x="56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84" name="Freeform 123">
              <a:extLst>
                <a:ext uri="{FF2B5EF4-FFF2-40B4-BE49-F238E27FC236}">
                  <a16:creationId xmlns:a16="http://schemas.microsoft.com/office/drawing/2014/main" id="{41EF9DFF-CD07-49D8-AB04-B52446A45B63}"/>
                </a:ext>
              </a:extLst>
            </p:cNvPr>
            <p:cNvSpPr>
              <a:spLocks/>
            </p:cNvSpPr>
            <p:nvPr/>
          </p:nvSpPr>
          <p:spPr bwMode="auto">
            <a:xfrm>
              <a:off x="7070" y="4780"/>
              <a:ext cx="64" cy="66"/>
            </a:xfrm>
            <a:custGeom>
              <a:avLst/>
              <a:gdLst>
                <a:gd name="T0" fmla="*/ 54 w 56"/>
                <a:gd name="T1" fmla="*/ 33 h 57"/>
                <a:gd name="T2" fmla="*/ 24 w 56"/>
                <a:gd name="T3" fmla="*/ 54 h 57"/>
                <a:gd name="T4" fmla="*/ 2 w 56"/>
                <a:gd name="T5" fmla="*/ 24 h 57"/>
                <a:gd name="T6" fmla="*/ 32 w 56"/>
                <a:gd name="T7" fmla="*/ 3 h 57"/>
                <a:gd name="T8" fmla="*/ 54 w 56"/>
                <a:gd name="T9" fmla="*/ 33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7">
                  <a:moveTo>
                    <a:pt x="54" y="33"/>
                  </a:moveTo>
                  <a:cubicBezTo>
                    <a:pt x="52" y="47"/>
                    <a:pt x="38" y="57"/>
                    <a:pt x="24" y="54"/>
                  </a:cubicBezTo>
                  <a:cubicBezTo>
                    <a:pt x="10" y="52"/>
                    <a:pt x="0" y="39"/>
                    <a:pt x="2" y="24"/>
                  </a:cubicBezTo>
                  <a:cubicBezTo>
                    <a:pt x="5" y="10"/>
                    <a:pt x="18" y="0"/>
                    <a:pt x="32" y="3"/>
                  </a:cubicBezTo>
                  <a:cubicBezTo>
                    <a:pt x="47" y="5"/>
                    <a:pt x="56" y="18"/>
                    <a:pt x="54" y="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85" name="Freeform 124">
              <a:extLst>
                <a:ext uri="{FF2B5EF4-FFF2-40B4-BE49-F238E27FC236}">
                  <a16:creationId xmlns:a16="http://schemas.microsoft.com/office/drawing/2014/main" id="{33D84938-AB55-436E-ADEC-9E1EEB7CE2B9}"/>
                </a:ext>
              </a:extLst>
            </p:cNvPr>
            <p:cNvSpPr>
              <a:spLocks/>
            </p:cNvSpPr>
            <p:nvPr/>
          </p:nvSpPr>
          <p:spPr bwMode="auto">
            <a:xfrm>
              <a:off x="6979" y="5685"/>
              <a:ext cx="65" cy="64"/>
            </a:xfrm>
            <a:custGeom>
              <a:avLst/>
              <a:gdLst>
                <a:gd name="T0" fmla="*/ 54 w 57"/>
                <a:gd name="T1" fmla="*/ 32 h 56"/>
                <a:gd name="T2" fmla="*/ 24 w 57"/>
                <a:gd name="T3" fmla="*/ 54 h 56"/>
                <a:gd name="T4" fmla="*/ 3 w 57"/>
                <a:gd name="T5" fmla="*/ 24 h 56"/>
                <a:gd name="T6" fmla="*/ 33 w 57"/>
                <a:gd name="T7" fmla="*/ 2 h 56"/>
                <a:gd name="T8" fmla="*/ 54 w 57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" h="56">
                  <a:moveTo>
                    <a:pt x="54" y="32"/>
                  </a:moveTo>
                  <a:cubicBezTo>
                    <a:pt x="52" y="46"/>
                    <a:pt x="39" y="56"/>
                    <a:pt x="24" y="54"/>
                  </a:cubicBezTo>
                  <a:cubicBezTo>
                    <a:pt x="10" y="52"/>
                    <a:pt x="0" y="38"/>
                    <a:pt x="3" y="24"/>
                  </a:cubicBezTo>
                  <a:cubicBezTo>
                    <a:pt x="5" y="10"/>
                    <a:pt x="18" y="0"/>
                    <a:pt x="33" y="2"/>
                  </a:cubicBezTo>
                  <a:cubicBezTo>
                    <a:pt x="47" y="5"/>
                    <a:pt x="57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86" name="Freeform 125">
              <a:extLst>
                <a:ext uri="{FF2B5EF4-FFF2-40B4-BE49-F238E27FC236}">
                  <a16:creationId xmlns:a16="http://schemas.microsoft.com/office/drawing/2014/main" id="{E94E0C97-9165-4E73-B0EA-7A9F9C7760E0}"/>
                </a:ext>
              </a:extLst>
            </p:cNvPr>
            <p:cNvSpPr>
              <a:spLocks/>
            </p:cNvSpPr>
            <p:nvPr/>
          </p:nvSpPr>
          <p:spPr bwMode="auto">
            <a:xfrm>
              <a:off x="8546" y="5463"/>
              <a:ext cx="64" cy="65"/>
            </a:xfrm>
            <a:custGeom>
              <a:avLst/>
              <a:gdLst>
                <a:gd name="T0" fmla="*/ 54 w 56"/>
                <a:gd name="T1" fmla="*/ 32 h 56"/>
                <a:gd name="T2" fmla="*/ 24 w 56"/>
                <a:gd name="T3" fmla="*/ 54 h 56"/>
                <a:gd name="T4" fmla="*/ 2 w 56"/>
                <a:gd name="T5" fmla="*/ 24 h 56"/>
                <a:gd name="T6" fmla="*/ 32 w 56"/>
                <a:gd name="T7" fmla="*/ 2 h 56"/>
                <a:gd name="T8" fmla="*/ 54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4" y="32"/>
                  </a:moveTo>
                  <a:cubicBezTo>
                    <a:pt x="52" y="47"/>
                    <a:pt x="38" y="56"/>
                    <a:pt x="24" y="54"/>
                  </a:cubicBezTo>
                  <a:cubicBezTo>
                    <a:pt x="10" y="52"/>
                    <a:pt x="0" y="38"/>
                    <a:pt x="2" y="24"/>
                  </a:cubicBezTo>
                  <a:cubicBezTo>
                    <a:pt x="4" y="10"/>
                    <a:pt x="18" y="0"/>
                    <a:pt x="32" y="2"/>
                  </a:cubicBezTo>
                  <a:cubicBezTo>
                    <a:pt x="46" y="5"/>
                    <a:pt x="56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87" name="Freeform 126">
              <a:extLst>
                <a:ext uri="{FF2B5EF4-FFF2-40B4-BE49-F238E27FC236}">
                  <a16:creationId xmlns:a16="http://schemas.microsoft.com/office/drawing/2014/main" id="{E739BE79-0BB3-40CE-B3D7-70CE368F1091}"/>
                </a:ext>
              </a:extLst>
            </p:cNvPr>
            <p:cNvSpPr>
              <a:spLocks/>
            </p:cNvSpPr>
            <p:nvPr/>
          </p:nvSpPr>
          <p:spPr bwMode="auto">
            <a:xfrm>
              <a:off x="9460" y="5440"/>
              <a:ext cx="65" cy="65"/>
            </a:xfrm>
            <a:custGeom>
              <a:avLst/>
              <a:gdLst>
                <a:gd name="T0" fmla="*/ 54 w 56"/>
                <a:gd name="T1" fmla="*/ 32 h 56"/>
                <a:gd name="T2" fmla="*/ 24 w 56"/>
                <a:gd name="T3" fmla="*/ 54 h 56"/>
                <a:gd name="T4" fmla="*/ 2 w 56"/>
                <a:gd name="T5" fmla="*/ 24 h 56"/>
                <a:gd name="T6" fmla="*/ 32 w 56"/>
                <a:gd name="T7" fmla="*/ 2 h 56"/>
                <a:gd name="T8" fmla="*/ 54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4" y="32"/>
                  </a:moveTo>
                  <a:cubicBezTo>
                    <a:pt x="51" y="46"/>
                    <a:pt x="38" y="56"/>
                    <a:pt x="24" y="54"/>
                  </a:cubicBezTo>
                  <a:cubicBezTo>
                    <a:pt x="10" y="51"/>
                    <a:pt x="0" y="38"/>
                    <a:pt x="2" y="24"/>
                  </a:cubicBezTo>
                  <a:cubicBezTo>
                    <a:pt x="4" y="9"/>
                    <a:pt x="18" y="0"/>
                    <a:pt x="32" y="2"/>
                  </a:cubicBezTo>
                  <a:cubicBezTo>
                    <a:pt x="46" y="4"/>
                    <a:pt x="56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88" name="Freeform 127">
              <a:extLst>
                <a:ext uri="{FF2B5EF4-FFF2-40B4-BE49-F238E27FC236}">
                  <a16:creationId xmlns:a16="http://schemas.microsoft.com/office/drawing/2014/main" id="{F32DDB04-AB8C-44E0-858F-D2B4A1228FD1}"/>
                </a:ext>
              </a:extLst>
            </p:cNvPr>
            <p:cNvSpPr>
              <a:spLocks/>
            </p:cNvSpPr>
            <p:nvPr/>
          </p:nvSpPr>
          <p:spPr bwMode="auto">
            <a:xfrm>
              <a:off x="7583" y="4018"/>
              <a:ext cx="66" cy="64"/>
            </a:xfrm>
            <a:custGeom>
              <a:avLst/>
              <a:gdLst>
                <a:gd name="T0" fmla="*/ 54 w 57"/>
                <a:gd name="T1" fmla="*/ 32 h 56"/>
                <a:gd name="T2" fmla="*/ 24 w 57"/>
                <a:gd name="T3" fmla="*/ 54 h 56"/>
                <a:gd name="T4" fmla="*/ 3 w 57"/>
                <a:gd name="T5" fmla="*/ 24 h 56"/>
                <a:gd name="T6" fmla="*/ 33 w 57"/>
                <a:gd name="T7" fmla="*/ 2 h 56"/>
                <a:gd name="T8" fmla="*/ 54 w 57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" h="56">
                  <a:moveTo>
                    <a:pt x="54" y="32"/>
                  </a:moveTo>
                  <a:cubicBezTo>
                    <a:pt x="52" y="46"/>
                    <a:pt x="39" y="56"/>
                    <a:pt x="24" y="54"/>
                  </a:cubicBezTo>
                  <a:cubicBezTo>
                    <a:pt x="10" y="52"/>
                    <a:pt x="0" y="38"/>
                    <a:pt x="3" y="24"/>
                  </a:cubicBezTo>
                  <a:cubicBezTo>
                    <a:pt x="5" y="10"/>
                    <a:pt x="18" y="0"/>
                    <a:pt x="33" y="2"/>
                  </a:cubicBezTo>
                  <a:cubicBezTo>
                    <a:pt x="47" y="4"/>
                    <a:pt x="57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89" name="Freeform 128">
              <a:extLst>
                <a:ext uri="{FF2B5EF4-FFF2-40B4-BE49-F238E27FC236}">
                  <a16:creationId xmlns:a16="http://schemas.microsoft.com/office/drawing/2014/main" id="{B0BCF624-21D0-4DEE-AF43-E2E922F91AF8}"/>
                </a:ext>
              </a:extLst>
            </p:cNvPr>
            <p:cNvSpPr>
              <a:spLocks/>
            </p:cNvSpPr>
            <p:nvPr/>
          </p:nvSpPr>
          <p:spPr bwMode="auto">
            <a:xfrm>
              <a:off x="8271" y="2829"/>
              <a:ext cx="65" cy="64"/>
            </a:xfrm>
            <a:custGeom>
              <a:avLst/>
              <a:gdLst>
                <a:gd name="T0" fmla="*/ 54 w 56"/>
                <a:gd name="T1" fmla="*/ 32 h 56"/>
                <a:gd name="T2" fmla="*/ 24 w 56"/>
                <a:gd name="T3" fmla="*/ 54 h 56"/>
                <a:gd name="T4" fmla="*/ 2 w 56"/>
                <a:gd name="T5" fmla="*/ 24 h 56"/>
                <a:gd name="T6" fmla="*/ 32 w 56"/>
                <a:gd name="T7" fmla="*/ 2 h 56"/>
                <a:gd name="T8" fmla="*/ 54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4" y="32"/>
                  </a:moveTo>
                  <a:cubicBezTo>
                    <a:pt x="51" y="46"/>
                    <a:pt x="38" y="56"/>
                    <a:pt x="24" y="54"/>
                  </a:cubicBezTo>
                  <a:cubicBezTo>
                    <a:pt x="9" y="51"/>
                    <a:pt x="0" y="38"/>
                    <a:pt x="2" y="24"/>
                  </a:cubicBezTo>
                  <a:cubicBezTo>
                    <a:pt x="4" y="9"/>
                    <a:pt x="18" y="0"/>
                    <a:pt x="32" y="2"/>
                  </a:cubicBezTo>
                  <a:cubicBezTo>
                    <a:pt x="46" y="4"/>
                    <a:pt x="56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90" name="Freeform 129">
              <a:extLst>
                <a:ext uri="{FF2B5EF4-FFF2-40B4-BE49-F238E27FC236}">
                  <a16:creationId xmlns:a16="http://schemas.microsoft.com/office/drawing/2014/main" id="{0875930B-66AC-4F22-A323-CDC1450B3ED1}"/>
                </a:ext>
              </a:extLst>
            </p:cNvPr>
            <p:cNvSpPr>
              <a:spLocks/>
            </p:cNvSpPr>
            <p:nvPr/>
          </p:nvSpPr>
          <p:spPr bwMode="auto">
            <a:xfrm>
              <a:off x="9196" y="3172"/>
              <a:ext cx="65" cy="64"/>
            </a:xfrm>
            <a:custGeom>
              <a:avLst/>
              <a:gdLst>
                <a:gd name="T0" fmla="*/ 54 w 56"/>
                <a:gd name="T1" fmla="*/ 32 h 56"/>
                <a:gd name="T2" fmla="*/ 24 w 56"/>
                <a:gd name="T3" fmla="*/ 54 h 56"/>
                <a:gd name="T4" fmla="*/ 2 w 56"/>
                <a:gd name="T5" fmla="*/ 24 h 56"/>
                <a:gd name="T6" fmla="*/ 32 w 56"/>
                <a:gd name="T7" fmla="*/ 2 h 56"/>
                <a:gd name="T8" fmla="*/ 54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4" y="32"/>
                  </a:moveTo>
                  <a:cubicBezTo>
                    <a:pt x="52" y="46"/>
                    <a:pt x="38" y="56"/>
                    <a:pt x="24" y="54"/>
                  </a:cubicBezTo>
                  <a:cubicBezTo>
                    <a:pt x="10" y="51"/>
                    <a:pt x="0" y="38"/>
                    <a:pt x="2" y="24"/>
                  </a:cubicBezTo>
                  <a:cubicBezTo>
                    <a:pt x="5" y="9"/>
                    <a:pt x="18" y="0"/>
                    <a:pt x="32" y="2"/>
                  </a:cubicBezTo>
                  <a:cubicBezTo>
                    <a:pt x="47" y="4"/>
                    <a:pt x="56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91" name="Freeform 130">
              <a:extLst>
                <a:ext uri="{FF2B5EF4-FFF2-40B4-BE49-F238E27FC236}">
                  <a16:creationId xmlns:a16="http://schemas.microsoft.com/office/drawing/2014/main" id="{C63CB24D-9A02-4CFD-AA93-D8DECFF409E9}"/>
                </a:ext>
              </a:extLst>
            </p:cNvPr>
            <p:cNvSpPr>
              <a:spLocks/>
            </p:cNvSpPr>
            <p:nvPr/>
          </p:nvSpPr>
          <p:spPr bwMode="auto">
            <a:xfrm>
              <a:off x="7812" y="3719"/>
              <a:ext cx="65" cy="66"/>
            </a:xfrm>
            <a:custGeom>
              <a:avLst/>
              <a:gdLst>
                <a:gd name="T0" fmla="*/ 54 w 56"/>
                <a:gd name="T1" fmla="*/ 33 h 57"/>
                <a:gd name="T2" fmla="*/ 24 w 56"/>
                <a:gd name="T3" fmla="*/ 54 h 57"/>
                <a:gd name="T4" fmla="*/ 2 w 56"/>
                <a:gd name="T5" fmla="*/ 24 h 57"/>
                <a:gd name="T6" fmla="*/ 32 w 56"/>
                <a:gd name="T7" fmla="*/ 3 h 57"/>
                <a:gd name="T8" fmla="*/ 54 w 56"/>
                <a:gd name="T9" fmla="*/ 33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7">
                  <a:moveTo>
                    <a:pt x="54" y="33"/>
                  </a:moveTo>
                  <a:cubicBezTo>
                    <a:pt x="52" y="47"/>
                    <a:pt x="38" y="57"/>
                    <a:pt x="24" y="54"/>
                  </a:cubicBezTo>
                  <a:cubicBezTo>
                    <a:pt x="10" y="52"/>
                    <a:pt x="0" y="39"/>
                    <a:pt x="2" y="24"/>
                  </a:cubicBezTo>
                  <a:cubicBezTo>
                    <a:pt x="5" y="10"/>
                    <a:pt x="18" y="0"/>
                    <a:pt x="32" y="3"/>
                  </a:cubicBezTo>
                  <a:cubicBezTo>
                    <a:pt x="47" y="5"/>
                    <a:pt x="56" y="18"/>
                    <a:pt x="54" y="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92" name="Freeform 131">
              <a:extLst>
                <a:ext uri="{FF2B5EF4-FFF2-40B4-BE49-F238E27FC236}">
                  <a16:creationId xmlns:a16="http://schemas.microsoft.com/office/drawing/2014/main" id="{2DB90438-F850-4E85-B487-AFFE338BE526}"/>
                </a:ext>
              </a:extLst>
            </p:cNvPr>
            <p:cNvSpPr>
              <a:spLocks/>
            </p:cNvSpPr>
            <p:nvPr/>
          </p:nvSpPr>
          <p:spPr bwMode="auto">
            <a:xfrm>
              <a:off x="7986" y="3885"/>
              <a:ext cx="65" cy="65"/>
            </a:xfrm>
            <a:custGeom>
              <a:avLst/>
              <a:gdLst>
                <a:gd name="T0" fmla="*/ 54 w 56"/>
                <a:gd name="T1" fmla="*/ 32 h 56"/>
                <a:gd name="T2" fmla="*/ 24 w 56"/>
                <a:gd name="T3" fmla="*/ 54 h 56"/>
                <a:gd name="T4" fmla="*/ 2 w 56"/>
                <a:gd name="T5" fmla="*/ 24 h 56"/>
                <a:gd name="T6" fmla="*/ 32 w 56"/>
                <a:gd name="T7" fmla="*/ 2 h 56"/>
                <a:gd name="T8" fmla="*/ 54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4" y="32"/>
                  </a:moveTo>
                  <a:cubicBezTo>
                    <a:pt x="52" y="46"/>
                    <a:pt x="38" y="56"/>
                    <a:pt x="24" y="54"/>
                  </a:cubicBezTo>
                  <a:cubicBezTo>
                    <a:pt x="10" y="51"/>
                    <a:pt x="0" y="38"/>
                    <a:pt x="2" y="24"/>
                  </a:cubicBezTo>
                  <a:cubicBezTo>
                    <a:pt x="5" y="9"/>
                    <a:pt x="18" y="0"/>
                    <a:pt x="32" y="2"/>
                  </a:cubicBezTo>
                  <a:cubicBezTo>
                    <a:pt x="47" y="4"/>
                    <a:pt x="56" y="17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93" name="Freeform 132">
              <a:extLst>
                <a:ext uri="{FF2B5EF4-FFF2-40B4-BE49-F238E27FC236}">
                  <a16:creationId xmlns:a16="http://schemas.microsoft.com/office/drawing/2014/main" id="{531022DD-C304-41E5-801B-CDF3E140FC56}"/>
                </a:ext>
              </a:extLst>
            </p:cNvPr>
            <p:cNvSpPr>
              <a:spLocks/>
            </p:cNvSpPr>
            <p:nvPr/>
          </p:nvSpPr>
          <p:spPr bwMode="auto">
            <a:xfrm>
              <a:off x="6954" y="3417"/>
              <a:ext cx="65" cy="65"/>
            </a:xfrm>
            <a:custGeom>
              <a:avLst/>
              <a:gdLst>
                <a:gd name="T0" fmla="*/ 54 w 56"/>
                <a:gd name="T1" fmla="*/ 32 h 56"/>
                <a:gd name="T2" fmla="*/ 24 w 56"/>
                <a:gd name="T3" fmla="*/ 54 h 56"/>
                <a:gd name="T4" fmla="*/ 2 w 56"/>
                <a:gd name="T5" fmla="*/ 24 h 56"/>
                <a:gd name="T6" fmla="*/ 32 w 56"/>
                <a:gd name="T7" fmla="*/ 2 h 56"/>
                <a:gd name="T8" fmla="*/ 54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4" y="32"/>
                  </a:moveTo>
                  <a:cubicBezTo>
                    <a:pt x="52" y="46"/>
                    <a:pt x="38" y="56"/>
                    <a:pt x="24" y="54"/>
                  </a:cubicBezTo>
                  <a:cubicBezTo>
                    <a:pt x="10" y="51"/>
                    <a:pt x="0" y="38"/>
                    <a:pt x="2" y="24"/>
                  </a:cubicBezTo>
                  <a:cubicBezTo>
                    <a:pt x="5" y="10"/>
                    <a:pt x="18" y="0"/>
                    <a:pt x="32" y="2"/>
                  </a:cubicBezTo>
                  <a:cubicBezTo>
                    <a:pt x="47" y="4"/>
                    <a:pt x="56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94" name="Freeform 133">
              <a:extLst>
                <a:ext uri="{FF2B5EF4-FFF2-40B4-BE49-F238E27FC236}">
                  <a16:creationId xmlns:a16="http://schemas.microsoft.com/office/drawing/2014/main" id="{151D9BD2-4C44-4E21-A506-C0BEBA56622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938" y="3401"/>
              <a:ext cx="97" cy="97"/>
            </a:xfrm>
            <a:custGeom>
              <a:avLst/>
              <a:gdLst>
                <a:gd name="T0" fmla="*/ 36 w 84"/>
                <a:gd name="T1" fmla="*/ 80 h 84"/>
                <a:gd name="T2" fmla="*/ 4 w 84"/>
                <a:gd name="T3" fmla="*/ 36 h 84"/>
                <a:gd name="T4" fmla="*/ 48 w 84"/>
                <a:gd name="T5" fmla="*/ 3 h 84"/>
                <a:gd name="T6" fmla="*/ 81 w 84"/>
                <a:gd name="T7" fmla="*/ 48 h 84"/>
                <a:gd name="T8" fmla="*/ 36 w 84"/>
                <a:gd name="T9" fmla="*/ 80 h 84"/>
                <a:gd name="T10" fmla="*/ 48 w 84"/>
                <a:gd name="T11" fmla="*/ 5 h 84"/>
                <a:gd name="T12" fmla="*/ 5 w 84"/>
                <a:gd name="T13" fmla="*/ 36 h 84"/>
                <a:gd name="T14" fmla="*/ 36 w 84"/>
                <a:gd name="T15" fmla="*/ 79 h 84"/>
                <a:gd name="T16" fmla="*/ 79 w 84"/>
                <a:gd name="T17" fmla="*/ 48 h 84"/>
                <a:gd name="T18" fmla="*/ 48 w 84"/>
                <a:gd name="T19" fmla="*/ 5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4" h="84">
                  <a:moveTo>
                    <a:pt x="36" y="80"/>
                  </a:moveTo>
                  <a:cubicBezTo>
                    <a:pt x="15" y="77"/>
                    <a:pt x="0" y="57"/>
                    <a:pt x="4" y="36"/>
                  </a:cubicBezTo>
                  <a:cubicBezTo>
                    <a:pt x="7" y="15"/>
                    <a:pt x="27" y="0"/>
                    <a:pt x="48" y="3"/>
                  </a:cubicBezTo>
                  <a:cubicBezTo>
                    <a:pt x="70" y="7"/>
                    <a:pt x="84" y="27"/>
                    <a:pt x="81" y="48"/>
                  </a:cubicBezTo>
                  <a:cubicBezTo>
                    <a:pt x="77" y="69"/>
                    <a:pt x="57" y="84"/>
                    <a:pt x="36" y="80"/>
                  </a:cubicBezTo>
                  <a:close/>
                  <a:moveTo>
                    <a:pt x="48" y="5"/>
                  </a:moveTo>
                  <a:cubicBezTo>
                    <a:pt x="28" y="2"/>
                    <a:pt x="9" y="16"/>
                    <a:pt x="5" y="36"/>
                  </a:cubicBezTo>
                  <a:cubicBezTo>
                    <a:pt x="2" y="56"/>
                    <a:pt x="16" y="76"/>
                    <a:pt x="36" y="79"/>
                  </a:cubicBezTo>
                  <a:cubicBezTo>
                    <a:pt x="57" y="82"/>
                    <a:pt x="76" y="68"/>
                    <a:pt x="79" y="48"/>
                  </a:cubicBezTo>
                  <a:cubicBezTo>
                    <a:pt x="82" y="27"/>
                    <a:pt x="68" y="8"/>
                    <a:pt x="48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95" name="Freeform 134">
              <a:extLst>
                <a:ext uri="{FF2B5EF4-FFF2-40B4-BE49-F238E27FC236}">
                  <a16:creationId xmlns:a16="http://schemas.microsoft.com/office/drawing/2014/main" id="{78B64179-3A19-4848-B683-2B8F6665EFBA}"/>
                </a:ext>
              </a:extLst>
            </p:cNvPr>
            <p:cNvSpPr>
              <a:spLocks/>
            </p:cNvSpPr>
            <p:nvPr/>
          </p:nvSpPr>
          <p:spPr bwMode="auto">
            <a:xfrm>
              <a:off x="7760" y="4435"/>
              <a:ext cx="65" cy="64"/>
            </a:xfrm>
            <a:custGeom>
              <a:avLst/>
              <a:gdLst>
                <a:gd name="T0" fmla="*/ 54 w 56"/>
                <a:gd name="T1" fmla="*/ 32 h 56"/>
                <a:gd name="T2" fmla="*/ 24 w 56"/>
                <a:gd name="T3" fmla="*/ 54 h 56"/>
                <a:gd name="T4" fmla="*/ 2 w 56"/>
                <a:gd name="T5" fmla="*/ 24 h 56"/>
                <a:gd name="T6" fmla="*/ 32 w 56"/>
                <a:gd name="T7" fmla="*/ 2 h 56"/>
                <a:gd name="T8" fmla="*/ 54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4" y="32"/>
                  </a:moveTo>
                  <a:cubicBezTo>
                    <a:pt x="52" y="46"/>
                    <a:pt x="38" y="56"/>
                    <a:pt x="24" y="54"/>
                  </a:cubicBezTo>
                  <a:cubicBezTo>
                    <a:pt x="10" y="52"/>
                    <a:pt x="0" y="38"/>
                    <a:pt x="2" y="24"/>
                  </a:cubicBezTo>
                  <a:cubicBezTo>
                    <a:pt x="4" y="10"/>
                    <a:pt x="18" y="0"/>
                    <a:pt x="32" y="2"/>
                  </a:cubicBezTo>
                  <a:cubicBezTo>
                    <a:pt x="46" y="4"/>
                    <a:pt x="56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96" name="Freeform 135">
              <a:extLst>
                <a:ext uri="{FF2B5EF4-FFF2-40B4-BE49-F238E27FC236}">
                  <a16:creationId xmlns:a16="http://schemas.microsoft.com/office/drawing/2014/main" id="{977A904E-AC3F-46A2-A137-E6F9240F1B0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744" y="4418"/>
              <a:ext cx="97" cy="97"/>
            </a:xfrm>
            <a:custGeom>
              <a:avLst/>
              <a:gdLst>
                <a:gd name="T0" fmla="*/ 36 w 84"/>
                <a:gd name="T1" fmla="*/ 80 h 84"/>
                <a:gd name="T2" fmla="*/ 4 w 84"/>
                <a:gd name="T3" fmla="*/ 36 h 84"/>
                <a:gd name="T4" fmla="*/ 48 w 84"/>
                <a:gd name="T5" fmla="*/ 3 h 84"/>
                <a:gd name="T6" fmla="*/ 81 w 84"/>
                <a:gd name="T7" fmla="*/ 48 h 84"/>
                <a:gd name="T8" fmla="*/ 36 w 84"/>
                <a:gd name="T9" fmla="*/ 80 h 84"/>
                <a:gd name="T10" fmla="*/ 48 w 84"/>
                <a:gd name="T11" fmla="*/ 5 h 84"/>
                <a:gd name="T12" fmla="*/ 5 w 84"/>
                <a:gd name="T13" fmla="*/ 36 h 84"/>
                <a:gd name="T14" fmla="*/ 36 w 84"/>
                <a:gd name="T15" fmla="*/ 79 h 84"/>
                <a:gd name="T16" fmla="*/ 79 w 84"/>
                <a:gd name="T17" fmla="*/ 48 h 84"/>
                <a:gd name="T18" fmla="*/ 48 w 84"/>
                <a:gd name="T19" fmla="*/ 5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4" h="84">
                  <a:moveTo>
                    <a:pt x="36" y="80"/>
                  </a:moveTo>
                  <a:cubicBezTo>
                    <a:pt x="15" y="77"/>
                    <a:pt x="0" y="57"/>
                    <a:pt x="4" y="36"/>
                  </a:cubicBezTo>
                  <a:cubicBezTo>
                    <a:pt x="7" y="15"/>
                    <a:pt x="27" y="0"/>
                    <a:pt x="48" y="3"/>
                  </a:cubicBezTo>
                  <a:cubicBezTo>
                    <a:pt x="69" y="7"/>
                    <a:pt x="84" y="27"/>
                    <a:pt x="81" y="48"/>
                  </a:cubicBezTo>
                  <a:cubicBezTo>
                    <a:pt x="77" y="69"/>
                    <a:pt x="57" y="84"/>
                    <a:pt x="36" y="80"/>
                  </a:cubicBezTo>
                  <a:close/>
                  <a:moveTo>
                    <a:pt x="48" y="5"/>
                  </a:moveTo>
                  <a:cubicBezTo>
                    <a:pt x="28" y="2"/>
                    <a:pt x="8" y="16"/>
                    <a:pt x="5" y="36"/>
                  </a:cubicBezTo>
                  <a:cubicBezTo>
                    <a:pt x="2" y="56"/>
                    <a:pt x="16" y="76"/>
                    <a:pt x="36" y="79"/>
                  </a:cubicBezTo>
                  <a:cubicBezTo>
                    <a:pt x="57" y="82"/>
                    <a:pt x="76" y="68"/>
                    <a:pt x="79" y="48"/>
                  </a:cubicBezTo>
                  <a:cubicBezTo>
                    <a:pt x="82" y="27"/>
                    <a:pt x="68" y="8"/>
                    <a:pt x="48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97" name="Freeform 136">
              <a:extLst>
                <a:ext uri="{FF2B5EF4-FFF2-40B4-BE49-F238E27FC236}">
                  <a16:creationId xmlns:a16="http://schemas.microsoft.com/office/drawing/2014/main" id="{E90DFAD2-D8BE-43D5-9499-CFA3E1CC74B2}"/>
                </a:ext>
              </a:extLst>
            </p:cNvPr>
            <p:cNvSpPr>
              <a:spLocks/>
            </p:cNvSpPr>
            <p:nvPr/>
          </p:nvSpPr>
          <p:spPr bwMode="auto">
            <a:xfrm>
              <a:off x="8523" y="3984"/>
              <a:ext cx="64" cy="66"/>
            </a:xfrm>
            <a:custGeom>
              <a:avLst/>
              <a:gdLst>
                <a:gd name="T0" fmla="*/ 54 w 56"/>
                <a:gd name="T1" fmla="*/ 33 h 57"/>
                <a:gd name="T2" fmla="*/ 24 w 56"/>
                <a:gd name="T3" fmla="*/ 54 h 57"/>
                <a:gd name="T4" fmla="*/ 2 w 56"/>
                <a:gd name="T5" fmla="*/ 24 h 57"/>
                <a:gd name="T6" fmla="*/ 32 w 56"/>
                <a:gd name="T7" fmla="*/ 3 h 57"/>
                <a:gd name="T8" fmla="*/ 54 w 56"/>
                <a:gd name="T9" fmla="*/ 33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7">
                  <a:moveTo>
                    <a:pt x="54" y="33"/>
                  </a:moveTo>
                  <a:cubicBezTo>
                    <a:pt x="52" y="47"/>
                    <a:pt x="38" y="57"/>
                    <a:pt x="24" y="54"/>
                  </a:cubicBezTo>
                  <a:cubicBezTo>
                    <a:pt x="10" y="52"/>
                    <a:pt x="0" y="39"/>
                    <a:pt x="2" y="24"/>
                  </a:cubicBezTo>
                  <a:cubicBezTo>
                    <a:pt x="5" y="10"/>
                    <a:pt x="18" y="0"/>
                    <a:pt x="32" y="3"/>
                  </a:cubicBezTo>
                  <a:cubicBezTo>
                    <a:pt x="47" y="5"/>
                    <a:pt x="56" y="18"/>
                    <a:pt x="54" y="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98" name="Freeform 137">
              <a:extLst>
                <a:ext uri="{FF2B5EF4-FFF2-40B4-BE49-F238E27FC236}">
                  <a16:creationId xmlns:a16="http://schemas.microsoft.com/office/drawing/2014/main" id="{A14F22FC-C1AC-4B5F-B13F-3E4DF095AE1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507" y="3969"/>
              <a:ext cx="96" cy="96"/>
            </a:xfrm>
            <a:custGeom>
              <a:avLst/>
              <a:gdLst>
                <a:gd name="T0" fmla="*/ 36 w 84"/>
                <a:gd name="T1" fmla="*/ 80 h 83"/>
                <a:gd name="T2" fmla="*/ 4 w 84"/>
                <a:gd name="T3" fmla="*/ 35 h 83"/>
                <a:gd name="T4" fmla="*/ 48 w 84"/>
                <a:gd name="T5" fmla="*/ 3 h 83"/>
                <a:gd name="T6" fmla="*/ 81 w 84"/>
                <a:gd name="T7" fmla="*/ 48 h 83"/>
                <a:gd name="T8" fmla="*/ 36 w 84"/>
                <a:gd name="T9" fmla="*/ 80 h 83"/>
                <a:gd name="T10" fmla="*/ 48 w 84"/>
                <a:gd name="T11" fmla="*/ 5 h 83"/>
                <a:gd name="T12" fmla="*/ 5 w 84"/>
                <a:gd name="T13" fmla="*/ 36 h 83"/>
                <a:gd name="T14" fmla="*/ 36 w 84"/>
                <a:gd name="T15" fmla="*/ 78 h 83"/>
                <a:gd name="T16" fmla="*/ 79 w 84"/>
                <a:gd name="T17" fmla="*/ 47 h 83"/>
                <a:gd name="T18" fmla="*/ 48 w 84"/>
                <a:gd name="T19" fmla="*/ 5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4" h="83">
                  <a:moveTo>
                    <a:pt x="36" y="80"/>
                  </a:moveTo>
                  <a:cubicBezTo>
                    <a:pt x="15" y="77"/>
                    <a:pt x="0" y="57"/>
                    <a:pt x="4" y="35"/>
                  </a:cubicBezTo>
                  <a:cubicBezTo>
                    <a:pt x="7" y="14"/>
                    <a:pt x="27" y="0"/>
                    <a:pt x="48" y="3"/>
                  </a:cubicBezTo>
                  <a:cubicBezTo>
                    <a:pt x="70" y="6"/>
                    <a:pt x="84" y="26"/>
                    <a:pt x="81" y="48"/>
                  </a:cubicBezTo>
                  <a:cubicBezTo>
                    <a:pt x="77" y="69"/>
                    <a:pt x="57" y="83"/>
                    <a:pt x="36" y="80"/>
                  </a:cubicBezTo>
                  <a:close/>
                  <a:moveTo>
                    <a:pt x="48" y="5"/>
                  </a:moveTo>
                  <a:cubicBezTo>
                    <a:pt x="28" y="1"/>
                    <a:pt x="9" y="15"/>
                    <a:pt x="5" y="36"/>
                  </a:cubicBezTo>
                  <a:cubicBezTo>
                    <a:pt x="2" y="56"/>
                    <a:pt x="16" y="75"/>
                    <a:pt x="36" y="78"/>
                  </a:cubicBezTo>
                  <a:cubicBezTo>
                    <a:pt x="57" y="82"/>
                    <a:pt x="76" y="68"/>
                    <a:pt x="79" y="47"/>
                  </a:cubicBezTo>
                  <a:cubicBezTo>
                    <a:pt x="82" y="27"/>
                    <a:pt x="68" y="8"/>
                    <a:pt x="48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99" name="Freeform 138">
              <a:extLst>
                <a:ext uri="{FF2B5EF4-FFF2-40B4-BE49-F238E27FC236}">
                  <a16:creationId xmlns:a16="http://schemas.microsoft.com/office/drawing/2014/main" id="{1D1DFC84-8052-472E-83E9-DCA30879CC11}"/>
                </a:ext>
              </a:extLst>
            </p:cNvPr>
            <p:cNvSpPr>
              <a:spLocks/>
            </p:cNvSpPr>
            <p:nvPr/>
          </p:nvSpPr>
          <p:spPr bwMode="auto">
            <a:xfrm>
              <a:off x="8171" y="4207"/>
              <a:ext cx="65" cy="64"/>
            </a:xfrm>
            <a:custGeom>
              <a:avLst/>
              <a:gdLst>
                <a:gd name="T0" fmla="*/ 54 w 56"/>
                <a:gd name="T1" fmla="*/ 32 h 56"/>
                <a:gd name="T2" fmla="*/ 24 w 56"/>
                <a:gd name="T3" fmla="*/ 54 h 56"/>
                <a:gd name="T4" fmla="*/ 2 w 56"/>
                <a:gd name="T5" fmla="*/ 24 h 56"/>
                <a:gd name="T6" fmla="*/ 32 w 56"/>
                <a:gd name="T7" fmla="*/ 2 h 56"/>
                <a:gd name="T8" fmla="*/ 54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4" y="32"/>
                  </a:moveTo>
                  <a:cubicBezTo>
                    <a:pt x="52" y="47"/>
                    <a:pt x="38" y="56"/>
                    <a:pt x="24" y="54"/>
                  </a:cubicBezTo>
                  <a:cubicBezTo>
                    <a:pt x="10" y="52"/>
                    <a:pt x="0" y="38"/>
                    <a:pt x="2" y="24"/>
                  </a:cubicBezTo>
                  <a:cubicBezTo>
                    <a:pt x="4" y="10"/>
                    <a:pt x="18" y="0"/>
                    <a:pt x="32" y="2"/>
                  </a:cubicBezTo>
                  <a:cubicBezTo>
                    <a:pt x="46" y="5"/>
                    <a:pt x="56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200" name="Freeform 139">
              <a:extLst>
                <a:ext uri="{FF2B5EF4-FFF2-40B4-BE49-F238E27FC236}">
                  <a16:creationId xmlns:a16="http://schemas.microsoft.com/office/drawing/2014/main" id="{9DA9EBDF-28BE-4B47-AA48-3AE369FDAE4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155" y="4190"/>
              <a:ext cx="97" cy="97"/>
            </a:xfrm>
            <a:custGeom>
              <a:avLst/>
              <a:gdLst>
                <a:gd name="T0" fmla="*/ 36 w 84"/>
                <a:gd name="T1" fmla="*/ 81 h 84"/>
                <a:gd name="T2" fmla="*/ 3 w 84"/>
                <a:gd name="T3" fmla="*/ 36 h 84"/>
                <a:gd name="T4" fmla="*/ 48 w 84"/>
                <a:gd name="T5" fmla="*/ 4 h 84"/>
                <a:gd name="T6" fmla="*/ 80 w 84"/>
                <a:gd name="T7" fmla="*/ 48 h 84"/>
                <a:gd name="T8" fmla="*/ 36 w 84"/>
                <a:gd name="T9" fmla="*/ 81 h 84"/>
                <a:gd name="T10" fmla="*/ 48 w 84"/>
                <a:gd name="T11" fmla="*/ 5 h 84"/>
                <a:gd name="T12" fmla="*/ 5 w 84"/>
                <a:gd name="T13" fmla="*/ 36 h 84"/>
                <a:gd name="T14" fmla="*/ 36 w 84"/>
                <a:gd name="T15" fmla="*/ 79 h 84"/>
                <a:gd name="T16" fmla="*/ 79 w 84"/>
                <a:gd name="T17" fmla="*/ 48 h 84"/>
                <a:gd name="T18" fmla="*/ 48 w 84"/>
                <a:gd name="T19" fmla="*/ 5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4" h="84">
                  <a:moveTo>
                    <a:pt x="36" y="81"/>
                  </a:moveTo>
                  <a:cubicBezTo>
                    <a:pt x="15" y="77"/>
                    <a:pt x="0" y="57"/>
                    <a:pt x="3" y="36"/>
                  </a:cubicBezTo>
                  <a:cubicBezTo>
                    <a:pt x="7" y="15"/>
                    <a:pt x="27" y="0"/>
                    <a:pt x="48" y="4"/>
                  </a:cubicBezTo>
                  <a:cubicBezTo>
                    <a:pt x="69" y="7"/>
                    <a:pt x="84" y="27"/>
                    <a:pt x="80" y="48"/>
                  </a:cubicBezTo>
                  <a:cubicBezTo>
                    <a:pt x="77" y="70"/>
                    <a:pt x="57" y="84"/>
                    <a:pt x="36" y="81"/>
                  </a:cubicBezTo>
                  <a:close/>
                  <a:moveTo>
                    <a:pt x="48" y="5"/>
                  </a:moveTo>
                  <a:cubicBezTo>
                    <a:pt x="27" y="2"/>
                    <a:pt x="8" y="16"/>
                    <a:pt x="5" y="36"/>
                  </a:cubicBezTo>
                  <a:cubicBezTo>
                    <a:pt x="2" y="57"/>
                    <a:pt x="16" y="76"/>
                    <a:pt x="36" y="79"/>
                  </a:cubicBezTo>
                  <a:cubicBezTo>
                    <a:pt x="56" y="82"/>
                    <a:pt x="76" y="68"/>
                    <a:pt x="79" y="48"/>
                  </a:cubicBezTo>
                  <a:cubicBezTo>
                    <a:pt x="82" y="28"/>
                    <a:pt x="68" y="9"/>
                    <a:pt x="48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201" name="Freeform 140">
              <a:extLst>
                <a:ext uri="{FF2B5EF4-FFF2-40B4-BE49-F238E27FC236}">
                  <a16:creationId xmlns:a16="http://schemas.microsoft.com/office/drawing/2014/main" id="{4170D69F-708C-48AD-9EE3-A66F523DBE44}"/>
                </a:ext>
              </a:extLst>
            </p:cNvPr>
            <p:cNvSpPr>
              <a:spLocks/>
            </p:cNvSpPr>
            <p:nvPr/>
          </p:nvSpPr>
          <p:spPr bwMode="auto">
            <a:xfrm>
              <a:off x="8577" y="3524"/>
              <a:ext cx="64" cy="65"/>
            </a:xfrm>
            <a:custGeom>
              <a:avLst/>
              <a:gdLst>
                <a:gd name="T0" fmla="*/ 54 w 56"/>
                <a:gd name="T1" fmla="*/ 32 h 56"/>
                <a:gd name="T2" fmla="*/ 24 w 56"/>
                <a:gd name="T3" fmla="*/ 54 h 56"/>
                <a:gd name="T4" fmla="*/ 2 w 56"/>
                <a:gd name="T5" fmla="*/ 24 h 56"/>
                <a:gd name="T6" fmla="*/ 32 w 56"/>
                <a:gd name="T7" fmla="*/ 2 h 56"/>
                <a:gd name="T8" fmla="*/ 54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4" y="32"/>
                  </a:moveTo>
                  <a:cubicBezTo>
                    <a:pt x="52" y="47"/>
                    <a:pt x="38" y="56"/>
                    <a:pt x="24" y="54"/>
                  </a:cubicBezTo>
                  <a:cubicBezTo>
                    <a:pt x="10" y="52"/>
                    <a:pt x="0" y="38"/>
                    <a:pt x="2" y="24"/>
                  </a:cubicBezTo>
                  <a:cubicBezTo>
                    <a:pt x="5" y="10"/>
                    <a:pt x="18" y="0"/>
                    <a:pt x="32" y="2"/>
                  </a:cubicBezTo>
                  <a:cubicBezTo>
                    <a:pt x="47" y="5"/>
                    <a:pt x="56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202" name="Freeform 141">
              <a:extLst>
                <a:ext uri="{FF2B5EF4-FFF2-40B4-BE49-F238E27FC236}">
                  <a16:creationId xmlns:a16="http://schemas.microsoft.com/office/drawing/2014/main" id="{5D3B4D23-EA39-458E-8E7C-33901B5C4EB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561" y="3508"/>
              <a:ext cx="97" cy="97"/>
            </a:xfrm>
            <a:custGeom>
              <a:avLst/>
              <a:gdLst>
                <a:gd name="T0" fmla="*/ 36 w 84"/>
                <a:gd name="T1" fmla="*/ 81 h 84"/>
                <a:gd name="T2" fmla="*/ 4 w 84"/>
                <a:gd name="T3" fmla="*/ 36 h 84"/>
                <a:gd name="T4" fmla="*/ 48 w 84"/>
                <a:gd name="T5" fmla="*/ 4 h 84"/>
                <a:gd name="T6" fmla="*/ 81 w 84"/>
                <a:gd name="T7" fmla="*/ 48 h 84"/>
                <a:gd name="T8" fmla="*/ 36 w 84"/>
                <a:gd name="T9" fmla="*/ 81 h 84"/>
                <a:gd name="T10" fmla="*/ 48 w 84"/>
                <a:gd name="T11" fmla="*/ 5 h 84"/>
                <a:gd name="T12" fmla="*/ 5 w 84"/>
                <a:gd name="T13" fmla="*/ 36 h 84"/>
                <a:gd name="T14" fmla="*/ 36 w 84"/>
                <a:gd name="T15" fmla="*/ 79 h 84"/>
                <a:gd name="T16" fmla="*/ 79 w 84"/>
                <a:gd name="T17" fmla="*/ 48 h 84"/>
                <a:gd name="T18" fmla="*/ 48 w 84"/>
                <a:gd name="T19" fmla="*/ 5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4" h="84">
                  <a:moveTo>
                    <a:pt x="36" y="81"/>
                  </a:moveTo>
                  <a:cubicBezTo>
                    <a:pt x="15" y="77"/>
                    <a:pt x="0" y="57"/>
                    <a:pt x="4" y="36"/>
                  </a:cubicBezTo>
                  <a:cubicBezTo>
                    <a:pt x="7" y="15"/>
                    <a:pt x="27" y="0"/>
                    <a:pt x="48" y="4"/>
                  </a:cubicBezTo>
                  <a:cubicBezTo>
                    <a:pt x="69" y="7"/>
                    <a:pt x="84" y="27"/>
                    <a:pt x="81" y="48"/>
                  </a:cubicBezTo>
                  <a:cubicBezTo>
                    <a:pt x="77" y="70"/>
                    <a:pt x="57" y="84"/>
                    <a:pt x="36" y="81"/>
                  </a:cubicBezTo>
                  <a:close/>
                  <a:moveTo>
                    <a:pt x="48" y="5"/>
                  </a:moveTo>
                  <a:cubicBezTo>
                    <a:pt x="28" y="2"/>
                    <a:pt x="9" y="16"/>
                    <a:pt x="5" y="36"/>
                  </a:cubicBezTo>
                  <a:cubicBezTo>
                    <a:pt x="2" y="57"/>
                    <a:pt x="16" y="76"/>
                    <a:pt x="36" y="79"/>
                  </a:cubicBezTo>
                  <a:cubicBezTo>
                    <a:pt x="57" y="82"/>
                    <a:pt x="76" y="68"/>
                    <a:pt x="79" y="48"/>
                  </a:cubicBezTo>
                  <a:cubicBezTo>
                    <a:pt x="82" y="28"/>
                    <a:pt x="68" y="9"/>
                    <a:pt x="48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203" name="Freeform 142">
              <a:extLst>
                <a:ext uri="{FF2B5EF4-FFF2-40B4-BE49-F238E27FC236}">
                  <a16:creationId xmlns:a16="http://schemas.microsoft.com/office/drawing/2014/main" id="{6386B4EE-4C61-4172-91A4-00F52ACD7531}"/>
                </a:ext>
              </a:extLst>
            </p:cNvPr>
            <p:cNvSpPr>
              <a:spLocks/>
            </p:cNvSpPr>
            <p:nvPr/>
          </p:nvSpPr>
          <p:spPr bwMode="auto">
            <a:xfrm>
              <a:off x="8867" y="3831"/>
              <a:ext cx="65" cy="64"/>
            </a:xfrm>
            <a:custGeom>
              <a:avLst/>
              <a:gdLst>
                <a:gd name="T0" fmla="*/ 54 w 56"/>
                <a:gd name="T1" fmla="*/ 32 h 56"/>
                <a:gd name="T2" fmla="*/ 24 w 56"/>
                <a:gd name="T3" fmla="*/ 54 h 56"/>
                <a:gd name="T4" fmla="*/ 2 w 56"/>
                <a:gd name="T5" fmla="*/ 24 h 56"/>
                <a:gd name="T6" fmla="*/ 32 w 56"/>
                <a:gd name="T7" fmla="*/ 2 h 56"/>
                <a:gd name="T8" fmla="*/ 54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4" y="32"/>
                  </a:moveTo>
                  <a:cubicBezTo>
                    <a:pt x="51" y="46"/>
                    <a:pt x="38" y="56"/>
                    <a:pt x="24" y="54"/>
                  </a:cubicBezTo>
                  <a:cubicBezTo>
                    <a:pt x="9" y="52"/>
                    <a:pt x="0" y="38"/>
                    <a:pt x="2" y="24"/>
                  </a:cubicBezTo>
                  <a:cubicBezTo>
                    <a:pt x="4" y="10"/>
                    <a:pt x="18" y="0"/>
                    <a:pt x="32" y="2"/>
                  </a:cubicBezTo>
                  <a:cubicBezTo>
                    <a:pt x="46" y="4"/>
                    <a:pt x="56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204" name="Freeform 143">
              <a:extLst>
                <a:ext uri="{FF2B5EF4-FFF2-40B4-BE49-F238E27FC236}">
                  <a16:creationId xmlns:a16="http://schemas.microsoft.com/office/drawing/2014/main" id="{E50B9327-F97F-47AD-B4D4-4E718EA3D64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851" y="3815"/>
              <a:ext cx="97" cy="97"/>
            </a:xfrm>
            <a:custGeom>
              <a:avLst/>
              <a:gdLst>
                <a:gd name="T0" fmla="*/ 36 w 84"/>
                <a:gd name="T1" fmla="*/ 80 h 84"/>
                <a:gd name="T2" fmla="*/ 3 w 84"/>
                <a:gd name="T3" fmla="*/ 36 h 84"/>
                <a:gd name="T4" fmla="*/ 48 w 84"/>
                <a:gd name="T5" fmla="*/ 3 h 84"/>
                <a:gd name="T6" fmla="*/ 80 w 84"/>
                <a:gd name="T7" fmla="*/ 48 h 84"/>
                <a:gd name="T8" fmla="*/ 36 w 84"/>
                <a:gd name="T9" fmla="*/ 80 h 84"/>
                <a:gd name="T10" fmla="*/ 48 w 84"/>
                <a:gd name="T11" fmla="*/ 5 h 84"/>
                <a:gd name="T12" fmla="*/ 5 w 84"/>
                <a:gd name="T13" fmla="*/ 36 h 84"/>
                <a:gd name="T14" fmla="*/ 36 w 84"/>
                <a:gd name="T15" fmla="*/ 79 h 84"/>
                <a:gd name="T16" fmla="*/ 79 w 84"/>
                <a:gd name="T17" fmla="*/ 48 h 84"/>
                <a:gd name="T18" fmla="*/ 48 w 84"/>
                <a:gd name="T19" fmla="*/ 5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4" h="84">
                  <a:moveTo>
                    <a:pt x="36" y="80"/>
                  </a:moveTo>
                  <a:cubicBezTo>
                    <a:pt x="14" y="77"/>
                    <a:pt x="0" y="57"/>
                    <a:pt x="3" y="36"/>
                  </a:cubicBezTo>
                  <a:cubicBezTo>
                    <a:pt x="7" y="15"/>
                    <a:pt x="27" y="0"/>
                    <a:pt x="48" y="3"/>
                  </a:cubicBezTo>
                  <a:cubicBezTo>
                    <a:pt x="69" y="7"/>
                    <a:pt x="84" y="27"/>
                    <a:pt x="80" y="48"/>
                  </a:cubicBezTo>
                  <a:cubicBezTo>
                    <a:pt x="77" y="69"/>
                    <a:pt x="57" y="84"/>
                    <a:pt x="36" y="80"/>
                  </a:cubicBezTo>
                  <a:close/>
                  <a:moveTo>
                    <a:pt x="48" y="5"/>
                  </a:moveTo>
                  <a:cubicBezTo>
                    <a:pt x="27" y="2"/>
                    <a:pt x="8" y="16"/>
                    <a:pt x="5" y="36"/>
                  </a:cubicBezTo>
                  <a:cubicBezTo>
                    <a:pt x="2" y="56"/>
                    <a:pt x="16" y="76"/>
                    <a:pt x="36" y="79"/>
                  </a:cubicBezTo>
                  <a:cubicBezTo>
                    <a:pt x="56" y="82"/>
                    <a:pt x="75" y="68"/>
                    <a:pt x="79" y="48"/>
                  </a:cubicBezTo>
                  <a:cubicBezTo>
                    <a:pt x="82" y="28"/>
                    <a:pt x="68" y="8"/>
                    <a:pt x="48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205" name="Freeform 144">
              <a:extLst>
                <a:ext uri="{FF2B5EF4-FFF2-40B4-BE49-F238E27FC236}">
                  <a16:creationId xmlns:a16="http://schemas.microsoft.com/office/drawing/2014/main" id="{495F0E17-9260-48AF-A8D1-145041358183}"/>
                </a:ext>
              </a:extLst>
            </p:cNvPr>
            <p:cNvSpPr>
              <a:spLocks/>
            </p:cNvSpPr>
            <p:nvPr/>
          </p:nvSpPr>
          <p:spPr bwMode="auto">
            <a:xfrm>
              <a:off x="8399" y="5046"/>
              <a:ext cx="65" cy="65"/>
            </a:xfrm>
            <a:custGeom>
              <a:avLst/>
              <a:gdLst>
                <a:gd name="T0" fmla="*/ 54 w 56"/>
                <a:gd name="T1" fmla="*/ 32 h 56"/>
                <a:gd name="T2" fmla="*/ 24 w 56"/>
                <a:gd name="T3" fmla="*/ 54 h 56"/>
                <a:gd name="T4" fmla="*/ 2 w 56"/>
                <a:gd name="T5" fmla="*/ 24 h 56"/>
                <a:gd name="T6" fmla="*/ 32 w 56"/>
                <a:gd name="T7" fmla="*/ 2 h 56"/>
                <a:gd name="T8" fmla="*/ 54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4" y="32"/>
                  </a:moveTo>
                  <a:cubicBezTo>
                    <a:pt x="52" y="46"/>
                    <a:pt x="38" y="56"/>
                    <a:pt x="24" y="54"/>
                  </a:cubicBezTo>
                  <a:cubicBezTo>
                    <a:pt x="10" y="51"/>
                    <a:pt x="0" y="38"/>
                    <a:pt x="2" y="24"/>
                  </a:cubicBezTo>
                  <a:cubicBezTo>
                    <a:pt x="4" y="9"/>
                    <a:pt x="18" y="0"/>
                    <a:pt x="32" y="2"/>
                  </a:cubicBezTo>
                  <a:cubicBezTo>
                    <a:pt x="46" y="4"/>
                    <a:pt x="56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206" name="Freeform 145">
              <a:extLst>
                <a:ext uri="{FF2B5EF4-FFF2-40B4-BE49-F238E27FC236}">
                  <a16:creationId xmlns:a16="http://schemas.microsoft.com/office/drawing/2014/main" id="{E2EFBC47-3C3A-4AA7-8D62-9A7CA93CA69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383" y="5030"/>
              <a:ext cx="97" cy="97"/>
            </a:xfrm>
            <a:custGeom>
              <a:avLst/>
              <a:gdLst>
                <a:gd name="T0" fmla="*/ 36 w 84"/>
                <a:gd name="T1" fmla="*/ 80 h 84"/>
                <a:gd name="T2" fmla="*/ 3 w 84"/>
                <a:gd name="T3" fmla="*/ 36 h 84"/>
                <a:gd name="T4" fmla="*/ 48 w 84"/>
                <a:gd name="T5" fmla="*/ 3 h 84"/>
                <a:gd name="T6" fmla="*/ 81 w 84"/>
                <a:gd name="T7" fmla="*/ 48 h 84"/>
                <a:gd name="T8" fmla="*/ 36 w 84"/>
                <a:gd name="T9" fmla="*/ 80 h 84"/>
                <a:gd name="T10" fmla="*/ 48 w 84"/>
                <a:gd name="T11" fmla="*/ 5 h 84"/>
                <a:gd name="T12" fmla="*/ 5 w 84"/>
                <a:gd name="T13" fmla="*/ 36 h 84"/>
                <a:gd name="T14" fmla="*/ 36 w 84"/>
                <a:gd name="T15" fmla="*/ 79 h 84"/>
                <a:gd name="T16" fmla="*/ 79 w 84"/>
                <a:gd name="T17" fmla="*/ 48 h 84"/>
                <a:gd name="T18" fmla="*/ 48 w 84"/>
                <a:gd name="T19" fmla="*/ 5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4" h="84">
                  <a:moveTo>
                    <a:pt x="36" y="80"/>
                  </a:moveTo>
                  <a:cubicBezTo>
                    <a:pt x="15" y="77"/>
                    <a:pt x="0" y="57"/>
                    <a:pt x="3" y="36"/>
                  </a:cubicBezTo>
                  <a:cubicBezTo>
                    <a:pt x="7" y="14"/>
                    <a:pt x="27" y="0"/>
                    <a:pt x="48" y="3"/>
                  </a:cubicBezTo>
                  <a:cubicBezTo>
                    <a:pt x="69" y="7"/>
                    <a:pt x="84" y="27"/>
                    <a:pt x="81" y="48"/>
                  </a:cubicBezTo>
                  <a:cubicBezTo>
                    <a:pt x="77" y="69"/>
                    <a:pt x="57" y="84"/>
                    <a:pt x="36" y="80"/>
                  </a:cubicBezTo>
                  <a:close/>
                  <a:moveTo>
                    <a:pt x="48" y="5"/>
                  </a:moveTo>
                  <a:cubicBezTo>
                    <a:pt x="28" y="2"/>
                    <a:pt x="8" y="16"/>
                    <a:pt x="5" y="36"/>
                  </a:cubicBezTo>
                  <a:cubicBezTo>
                    <a:pt x="2" y="56"/>
                    <a:pt x="16" y="75"/>
                    <a:pt x="36" y="79"/>
                  </a:cubicBezTo>
                  <a:cubicBezTo>
                    <a:pt x="56" y="82"/>
                    <a:pt x="76" y="68"/>
                    <a:pt x="79" y="48"/>
                  </a:cubicBezTo>
                  <a:cubicBezTo>
                    <a:pt x="82" y="27"/>
                    <a:pt x="68" y="8"/>
                    <a:pt x="48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207" name="Freeform 146">
              <a:extLst>
                <a:ext uri="{FF2B5EF4-FFF2-40B4-BE49-F238E27FC236}">
                  <a16:creationId xmlns:a16="http://schemas.microsoft.com/office/drawing/2014/main" id="{7765CE9D-5D75-440F-86C0-42780417BED2}"/>
                </a:ext>
              </a:extLst>
            </p:cNvPr>
            <p:cNvSpPr>
              <a:spLocks/>
            </p:cNvSpPr>
            <p:nvPr/>
          </p:nvSpPr>
          <p:spPr bwMode="auto">
            <a:xfrm>
              <a:off x="7556" y="5436"/>
              <a:ext cx="65" cy="64"/>
            </a:xfrm>
            <a:custGeom>
              <a:avLst/>
              <a:gdLst>
                <a:gd name="T0" fmla="*/ 54 w 56"/>
                <a:gd name="T1" fmla="*/ 32 h 56"/>
                <a:gd name="T2" fmla="*/ 24 w 56"/>
                <a:gd name="T3" fmla="*/ 54 h 56"/>
                <a:gd name="T4" fmla="*/ 2 w 56"/>
                <a:gd name="T5" fmla="*/ 24 h 56"/>
                <a:gd name="T6" fmla="*/ 32 w 56"/>
                <a:gd name="T7" fmla="*/ 2 h 56"/>
                <a:gd name="T8" fmla="*/ 54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4" y="32"/>
                  </a:moveTo>
                  <a:cubicBezTo>
                    <a:pt x="51" y="46"/>
                    <a:pt x="38" y="56"/>
                    <a:pt x="24" y="54"/>
                  </a:cubicBezTo>
                  <a:cubicBezTo>
                    <a:pt x="9" y="52"/>
                    <a:pt x="0" y="38"/>
                    <a:pt x="2" y="24"/>
                  </a:cubicBezTo>
                  <a:cubicBezTo>
                    <a:pt x="4" y="10"/>
                    <a:pt x="18" y="0"/>
                    <a:pt x="32" y="2"/>
                  </a:cubicBezTo>
                  <a:cubicBezTo>
                    <a:pt x="46" y="4"/>
                    <a:pt x="56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208" name="Freeform 147">
              <a:extLst>
                <a:ext uri="{FF2B5EF4-FFF2-40B4-BE49-F238E27FC236}">
                  <a16:creationId xmlns:a16="http://schemas.microsoft.com/office/drawing/2014/main" id="{D058D036-1438-4332-977A-D403BEFA74B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540" y="5420"/>
              <a:ext cx="97" cy="96"/>
            </a:xfrm>
            <a:custGeom>
              <a:avLst/>
              <a:gdLst>
                <a:gd name="T0" fmla="*/ 36 w 84"/>
                <a:gd name="T1" fmla="*/ 80 h 84"/>
                <a:gd name="T2" fmla="*/ 3 w 84"/>
                <a:gd name="T3" fmla="*/ 36 h 84"/>
                <a:gd name="T4" fmla="*/ 48 w 84"/>
                <a:gd name="T5" fmla="*/ 3 h 84"/>
                <a:gd name="T6" fmla="*/ 80 w 84"/>
                <a:gd name="T7" fmla="*/ 48 h 84"/>
                <a:gd name="T8" fmla="*/ 36 w 84"/>
                <a:gd name="T9" fmla="*/ 80 h 84"/>
                <a:gd name="T10" fmla="*/ 48 w 84"/>
                <a:gd name="T11" fmla="*/ 5 h 84"/>
                <a:gd name="T12" fmla="*/ 5 w 84"/>
                <a:gd name="T13" fmla="*/ 36 h 84"/>
                <a:gd name="T14" fmla="*/ 36 w 84"/>
                <a:gd name="T15" fmla="*/ 79 h 84"/>
                <a:gd name="T16" fmla="*/ 79 w 84"/>
                <a:gd name="T17" fmla="*/ 48 h 84"/>
                <a:gd name="T18" fmla="*/ 48 w 84"/>
                <a:gd name="T19" fmla="*/ 5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4" h="84">
                  <a:moveTo>
                    <a:pt x="36" y="80"/>
                  </a:moveTo>
                  <a:cubicBezTo>
                    <a:pt x="14" y="77"/>
                    <a:pt x="0" y="57"/>
                    <a:pt x="3" y="36"/>
                  </a:cubicBezTo>
                  <a:cubicBezTo>
                    <a:pt x="7" y="15"/>
                    <a:pt x="27" y="0"/>
                    <a:pt x="48" y="3"/>
                  </a:cubicBezTo>
                  <a:cubicBezTo>
                    <a:pt x="69" y="7"/>
                    <a:pt x="84" y="27"/>
                    <a:pt x="80" y="48"/>
                  </a:cubicBezTo>
                  <a:cubicBezTo>
                    <a:pt x="77" y="69"/>
                    <a:pt x="57" y="84"/>
                    <a:pt x="36" y="80"/>
                  </a:cubicBezTo>
                  <a:close/>
                  <a:moveTo>
                    <a:pt x="48" y="5"/>
                  </a:moveTo>
                  <a:cubicBezTo>
                    <a:pt x="27" y="2"/>
                    <a:pt x="8" y="16"/>
                    <a:pt x="5" y="36"/>
                  </a:cubicBezTo>
                  <a:cubicBezTo>
                    <a:pt x="2" y="56"/>
                    <a:pt x="16" y="76"/>
                    <a:pt x="36" y="79"/>
                  </a:cubicBezTo>
                  <a:cubicBezTo>
                    <a:pt x="56" y="82"/>
                    <a:pt x="75" y="68"/>
                    <a:pt x="79" y="48"/>
                  </a:cubicBezTo>
                  <a:cubicBezTo>
                    <a:pt x="82" y="27"/>
                    <a:pt x="68" y="8"/>
                    <a:pt x="48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209" name="Freeform 148">
              <a:extLst>
                <a:ext uri="{FF2B5EF4-FFF2-40B4-BE49-F238E27FC236}">
                  <a16:creationId xmlns:a16="http://schemas.microsoft.com/office/drawing/2014/main" id="{E60500D6-CB87-40A6-A7AD-9DC4EA9A46DC}"/>
                </a:ext>
              </a:extLst>
            </p:cNvPr>
            <p:cNvSpPr>
              <a:spLocks/>
            </p:cNvSpPr>
            <p:nvPr/>
          </p:nvSpPr>
          <p:spPr bwMode="auto">
            <a:xfrm>
              <a:off x="7995" y="5510"/>
              <a:ext cx="64" cy="64"/>
            </a:xfrm>
            <a:custGeom>
              <a:avLst/>
              <a:gdLst>
                <a:gd name="T0" fmla="*/ 54 w 56"/>
                <a:gd name="T1" fmla="*/ 32 h 56"/>
                <a:gd name="T2" fmla="*/ 24 w 56"/>
                <a:gd name="T3" fmla="*/ 54 h 56"/>
                <a:gd name="T4" fmla="*/ 2 w 56"/>
                <a:gd name="T5" fmla="*/ 24 h 56"/>
                <a:gd name="T6" fmla="*/ 32 w 56"/>
                <a:gd name="T7" fmla="*/ 2 h 56"/>
                <a:gd name="T8" fmla="*/ 54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4" y="32"/>
                  </a:moveTo>
                  <a:cubicBezTo>
                    <a:pt x="51" y="46"/>
                    <a:pt x="38" y="56"/>
                    <a:pt x="24" y="54"/>
                  </a:cubicBezTo>
                  <a:cubicBezTo>
                    <a:pt x="9" y="51"/>
                    <a:pt x="0" y="38"/>
                    <a:pt x="2" y="24"/>
                  </a:cubicBezTo>
                  <a:cubicBezTo>
                    <a:pt x="4" y="9"/>
                    <a:pt x="18" y="0"/>
                    <a:pt x="32" y="2"/>
                  </a:cubicBezTo>
                  <a:cubicBezTo>
                    <a:pt x="46" y="4"/>
                    <a:pt x="56" y="17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210" name="Freeform 149">
              <a:extLst>
                <a:ext uri="{FF2B5EF4-FFF2-40B4-BE49-F238E27FC236}">
                  <a16:creationId xmlns:a16="http://schemas.microsoft.com/office/drawing/2014/main" id="{0D8D652C-E7A2-42D5-B0EE-FF666BC8D22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978" y="5493"/>
              <a:ext cx="97" cy="97"/>
            </a:xfrm>
            <a:custGeom>
              <a:avLst/>
              <a:gdLst>
                <a:gd name="T0" fmla="*/ 36 w 84"/>
                <a:gd name="T1" fmla="*/ 80 h 84"/>
                <a:gd name="T2" fmla="*/ 3 w 84"/>
                <a:gd name="T3" fmla="*/ 36 h 84"/>
                <a:gd name="T4" fmla="*/ 48 w 84"/>
                <a:gd name="T5" fmla="*/ 3 h 84"/>
                <a:gd name="T6" fmla="*/ 80 w 84"/>
                <a:gd name="T7" fmla="*/ 48 h 84"/>
                <a:gd name="T8" fmla="*/ 36 w 84"/>
                <a:gd name="T9" fmla="*/ 80 h 84"/>
                <a:gd name="T10" fmla="*/ 48 w 84"/>
                <a:gd name="T11" fmla="*/ 5 h 84"/>
                <a:gd name="T12" fmla="*/ 5 w 84"/>
                <a:gd name="T13" fmla="*/ 36 h 84"/>
                <a:gd name="T14" fmla="*/ 36 w 84"/>
                <a:gd name="T15" fmla="*/ 79 h 84"/>
                <a:gd name="T16" fmla="*/ 79 w 84"/>
                <a:gd name="T17" fmla="*/ 48 h 84"/>
                <a:gd name="T18" fmla="*/ 48 w 84"/>
                <a:gd name="T19" fmla="*/ 5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4" h="84">
                  <a:moveTo>
                    <a:pt x="36" y="80"/>
                  </a:moveTo>
                  <a:cubicBezTo>
                    <a:pt x="14" y="77"/>
                    <a:pt x="0" y="57"/>
                    <a:pt x="3" y="36"/>
                  </a:cubicBezTo>
                  <a:cubicBezTo>
                    <a:pt x="7" y="14"/>
                    <a:pt x="27" y="0"/>
                    <a:pt x="48" y="3"/>
                  </a:cubicBezTo>
                  <a:cubicBezTo>
                    <a:pt x="69" y="7"/>
                    <a:pt x="84" y="27"/>
                    <a:pt x="80" y="48"/>
                  </a:cubicBezTo>
                  <a:cubicBezTo>
                    <a:pt x="77" y="69"/>
                    <a:pt x="57" y="84"/>
                    <a:pt x="36" y="80"/>
                  </a:cubicBezTo>
                  <a:close/>
                  <a:moveTo>
                    <a:pt x="48" y="5"/>
                  </a:moveTo>
                  <a:cubicBezTo>
                    <a:pt x="27" y="2"/>
                    <a:pt x="8" y="15"/>
                    <a:pt x="5" y="36"/>
                  </a:cubicBezTo>
                  <a:cubicBezTo>
                    <a:pt x="2" y="56"/>
                    <a:pt x="16" y="75"/>
                    <a:pt x="36" y="79"/>
                  </a:cubicBezTo>
                  <a:cubicBezTo>
                    <a:pt x="56" y="82"/>
                    <a:pt x="75" y="68"/>
                    <a:pt x="79" y="48"/>
                  </a:cubicBezTo>
                  <a:cubicBezTo>
                    <a:pt x="82" y="27"/>
                    <a:pt x="68" y="8"/>
                    <a:pt x="48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211" name="Freeform 150">
              <a:extLst>
                <a:ext uri="{FF2B5EF4-FFF2-40B4-BE49-F238E27FC236}">
                  <a16:creationId xmlns:a16="http://schemas.microsoft.com/office/drawing/2014/main" id="{13E8730E-C5E7-4806-87E8-2EC36A71D49D}"/>
                </a:ext>
              </a:extLst>
            </p:cNvPr>
            <p:cNvSpPr>
              <a:spLocks/>
            </p:cNvSpPr>
            <p:nvPr/>
          </p:nvSpPr>
          <p:spPr bwMode="auto">
            <a:xfrm>
              <a:off x="7022" y="5414"/>
              <a:ext cx="65" cy="66"/>
            </a:xfrm>
            <a:custGeom>
              <a:avLst/>
              <a:gdLst>
                <a:gd name="T0" fmla="*/ 54 w 56"/>
                <a:gd name="T1" fmla="*/ 33 h 57"/>
                <a:gd name="T2" fmla="*/ 24 w 56"/>
                <a:gd name="T3" fmla="*/ 54 h 57"/>
                <a:gd name="T4" fmla="*/ 2 w 56"/>
                <a:gd name="T5" fmla="*/ 24 h 57"/>
                <a:gd name="T6" fmla="*/ 32 w 56"/>
                <a:gd name="T7" fmla="*/ 3 h 57"/>
                <a:gd name="T8" fmla="*/ 54 w 56"/>
                <a:gd name="T9" fmla="*/ 33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7">
                  <a:moveTo>
                    <a:pt x="54" y="33"/>
                  </a:moveTo>
                  <a:cubicBezTo>
                    <a:pt x="51" y="47"/>
                    <a:pt x="38" y="57"/>
                    <a:pt x="24" y="54"/>
                  </a:cubicBezTo>
                  <a:cubicBezTo>
                    <a:pt x="9" y="52"/>
                    <a:pt x="0" y="39"/>
                    <a:pt x="2" y="24"/>
                  </a:cubicBezTo>
                  <a:cubicBezTo>
                    <a:pt x="4" y="10"/>
                    <a:pt x="17" y="0"/>
                    <a:pt x="32" y="3"/>
                  </a:cubicBezTo>
                  <a:cubicBezTo>
                    <a:pt x="46" y="5"/>
                    <a:pt x="56" y="18"/>
                    <a:pt x="54" y="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212" name="Freeform 151">
              <a:extLst>
                <a:ext uri="{FF2B5EF4-FFF2-40B4-BE49-F238E27FC236}">
                  <a16:creationId xmlns:a16="http://schemas.microsoft.com/office/drawing/2014/main" id="{9A0FB63E-7239-44C7-B08E-BEFE0B1BDEA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006" y="5399"/>
              <a:ext cx="97" cy="96"/>
            </a:xfrm>
            <a:custGeom>
              <a:avLst/>
              <a:gdLst>
                <a:gd name="T0" fmla="*/ 36 w 84"/>
                <a:gd name="T1" fmla="*/ 80 h 83"/>
                <a:gd name="T2" fmla="*/ 3 w 84"/>
                <a:gd name="T3" fmla="*/ 35 h 83"/>
                <a:gd name="T4" fmla="*/ 48 w 84"/>
                <a:gd name="T5" fmla="*/ 3 h 83"/>
                <a:gd name="T6" fmla="*/ 80 w 84"/>
                <a:gd name="T7" fmla="*/ 48 h 83"/>
                <a:gd name="T8" fmla="*/ 36 w 84"/>
                <a:gd name="T9" fmla="*/ 80 h 83"/>
                <a:gd name="T10" fmla="*/ 48 w 84"/>
                <a:gd name="T11" fmla="*/ 5 h 83"/>
                <a:gd name="T12" fmla="*/ 5 w 84"/>
                <a:gd name="T13" fmla="*/ 36 h 83"/>
                <a:gd name="T14" fmla="*/ 36 w 84"/>
                <a:gd name="T15" fmla="*/ 78 h 83"/>
                <a:gd name="T16" fmla="*/ 79 w 84"/>
                <a:gd name="T17" fmla="*/ 47 h 83"/>
                <a:gd name="T18" fmla="*/ 48 w 84"/>
                <a:gd name="T19" fmla="*/ 5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4" h="83">
                  <a:moveTo>
                    <a:pt x="36" y="80"/>
                  </a:moveTo>
                  <a:cubicBezTo>
                    <a:pt x="14" y="77"/>
                    <a:pt x="0" y="57"/>
                    <a:pt x="3" y="35"/>
                  </a:cubicBezTo>
                  <a:cubicBezTo>
                    <a:pt x="7" y="14"/>
                    <a:pt x="27" y="0"/>
                    <a:pt x="48" y="3"/>
                  </a:cubicBezTo>
                  <a:cubicBezTo>
                    <a:pt x="69" y="6"/>
                    <a:pt x="84" y="26"/>
                    <a:pt x="80" y="48"/>
                  </a:cubicBezTo>
                  <a:cubicBezTo>
                    <a:pt x="77" y="69"/>
                    <a:pt x="57" y="83"/>
                    <a:pt x="36" y="80"/>
                  </a:cubicBezTo>
                  <a:close/>
                  <a:moveTo>
                    <a:pt x="48" y="5"/>
                  </a:moveTo>
                  <a:cubicBezTo>
                    <a:pt x="27" y="1"/>
                    <a:pt x="8" y="15"/>
                    <a:pt x="5" y="36"/>
                  </a:cubicBezTo>
                  <a:cubicBezTo>
                    <a:pt x="2" y="56"/>
                    <a:pt x="15" y="75"/>
                    <a:pt x="36" y="78"/>
                  </a:cubicBezTo>
                  <a:cubicBezTo>
                    <a:pt x="56" y="82"/>
                    <a:pt x="75" y="68"/>
                    <a:pt x="79" y="47"/>
                  </a:cubicBezTo>
                  <a:cubicBezTo>
                    <a:pt x="82" y="27"/>
                    <a:pt x="68" y="8"/>
                    <a:pt x="48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213" name="Freeform 152">
              <a:extLst>
                <a:ext uri="{FF2B5EF4-FFF2-40B4-BE49-F238E27FC236}">
                  <a16:creationId xmlns:a16="http://schemas.microsoft.com/office/drawing/2014/main" id="{96ED1FBA-CC42-409C-A1CF-F9BCB5BBC2C6}"/>
                </a:ext>
              </a:extLst>
            </p:cNvPr>
            <p:cNvSpPr>
              <a:spLocks/>
            </p:cNvSpPr>
            <p:nvPr/>
          </p:nvSpPr>
          <p:spPr bwMode="auto">
            <a:xfrm>
              <a:off x="7616" y="3841"/>
              <a:ext cx="65" cy="65"/>
            </a:xfrm>
            <a:custGeom>
              <a:avLst/>
              <a:gdLst>
                <a:gd name="T0" fmla="*/ 54 w 56"/>
                <a:gd name="T1" fmla="*/ 32 h 56"/>
                <a:gd name="T2" fmla="*/ 24 w 56"/>
                <a:gd name="T3" fmla="*/ 54 h 56"/>
                <a:gd name="T4" fmla="*/ 3 w 56"/>
                <a:gd name="T5" fmla="*/ 24 h 56"/>
                <a:gd name="T6" fmla="*/ 32 w 56"/>
                <a:gd name="T7" fmla="*/ 2 h 56"/>
                <a:gd name="T8" fmla="*/ 54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4" y="32"/>
                  </a:moveTo>
                  <a:cubicBezTo>
                    <a:pt x="52" y="46"/>
                    <a:pt x="39" y="56"/>
                    <a:pt x="24" y="54"/>
                  </a:cubicBezTo>
                  <a:cubicBezTo>
                    <a:pt x="10" y="51"/>
                    <a:pt x="0" y="38"/>
                    <a:pt x="3" y="24"/>
                  </a:cubicBezTo>
                  <a:cubicBezTo>
                    <a:pt x="5" y="9"/>
                    <a:pt x="18" y="0"/>
                    <a:pt x="32" y="2"/>
                  </a:cubicBezTo>
                  <a:cubicBezTo>
                    <a:pt x="47" y="4"/>
                    <a:pt x="56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214" name="Freeform 153">
              <a:extLst>
                <a:ext uri="{FF2B5EF4-FFF2-40B4-BE49-F238E27FC236}">
                  <a16:creationId xmlns:a16="http://schemas.microsoft.com/office/drawing/2014/main" id="{BBDF7712-C9E4-45D7-A574-0528B8D3273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600" y="3825"/>
              <a:ext cx="97" cy="97"/>
            </a:xfrm>
            <a:custGeom>
              <a:avLst/>
              <a:gdLst>
                <a:gd name="T0" fmla="*/ 36 w 84"/>
                <a:gd name="T1" fmla="*/ 80 h 84"/>
                <a:gd name="T2" fmla="*/ 4 w 84"/>
                <a:gd name="T3" fmla="*/ 36 h 84"/>
                <a:gd name="T4" fmla="*/ 48 w 84"/>
                <a:gd name="T5" fmla="*/ 3 h 84"/>
                <a:gd name="T6" fmla="*/ 81 w 84"/>
                <a:gd name="T7" fmla="*/ 48 h 84"/>
                <a:gd name="T8" fmla="*/ 36 w 84"/>
                <a:gd name="T9" fmla="*/ 80 h 84"/>
                <a:gd name="T10" fmla="*/ 48 w 84"/>
                <a:gd name="T11" fmla="*/ 5 h 84"/>
                <a:gd name="T12" fmla="*/ 6 w 84"/>
                <a:gd name="T13" fmla="*/ 36 h 84"/>
                <a:gd name="T14" fmla="*/ 37 w 84"/>
                <a:gd name="T15" fmla="*/ 79 h 84"/>
                <a:gd name="T16" fmla="*/ 79 w 84"/>
                <a:gd name="T17" fmla="*/ 48 h 84"/>
                <a:gd name="T18" fmla="*/ 48 w 84"/>
                <a:gd name="T19" fmla="*/ 5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4" h="84">
                  <a:moveTo>
                    <a:pt x="36" y="80"/>
                  </a:moveTo>
                  <a:cubicBezTo>
                    <a:pt x="15" y="77"/>
                    <a:pt x="0" y="57"/>
                    <a:pt x="4" y="36"/>
                  </a:cubicBezTo>
                  <a:cubicBezTo>
                    <a:pt x="7" y="14"/>
                    <a:pt x="27" y="0"/>
                    <a:pt x="48" y="3"/>
                  </a:cubicBezTo>
                  <a:cubicBezTo>
                    <a:pt x="70" y="7"/>
                    <a:pt x="84" y="27"/>
                    <a:pt x="81" y="48"/>
                  </a:cubicBezTo>
                  <a:cubicBezTo>
                    <a:pt x="78" y="69"/>
                    <a:pt x="57" y="84"/>
                    <a:pt x="36" y="80"/>
                  </a:cubicBezTo>
                  <a:close/>
                  <a:moveTo>
                    <a:pt x="48" y="5"/>
                  </a:moveTo>
                  <a:cubicBezTo>
                    <a:pt x="28" y="2"/>
                    <a:pt x="9" y="16"/>
                    <a:pt x="6" y="36"/>
                  </a:cubicBezTo>
                  <a:cubicBezTo>
                    <a:pt x="2" y="56"/>
                    <a:pt x="16" y="75"/>
                    <a:pt x="37" y="79"/>
                  </a:cubicBezTo>
                  <a:cubicBezTo>
                    <a:pt x="57" y="82"/>
                    <a:pt x="76" y="68"/>
                    <a:pt x="79" y="48"/>
                  </a:cubicBezTo>
                  <a:cubicBezTo>
                    <a:pt x="82" y="27"/>
                    <a:pt x="69" y="8"/>
                    <a:pt x="48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215" name="Freeform 154">
              <a:extLst>
                <a:ext uri="{FF2B5EF4-FFF2-40B4-BE49-F238E27FC236}">
                  <a16:creationId xmlns:a16="http://schemas.microsoft.com/office/drawing/2014/main" id="{A45B4306-8316-4C67-A465-31070E3CA84B}"/>
                </a:ext>
              </a:extLst>
            </p:cNvPr>
            <p:cNvSpPr>
              <a:spLocks/>
            </p:cNvSpPr>
            <p:nvPr/>
          </p:nvSpPr>
          <p:spPr bwMode="auto">
            <a:xfrm>
              <a:off x="7783" y="3392"/>
              <a:ext cx="65" cy="66"/>
            </a:xfrm>
            <a:custGeom>
              <a:avLst/>
              <a:gdLst>
                <a:gd name="T0" fmla="*/ 54 w 56"/>
                <a:gd name="T1" fmla="*/ 33 h 57"/>
                <a:gd name="T2" fmla="*/ 24 w 56"/>
                <a:gd name="T3" fmla="*/ 54 h 57"/>
                <a:gd name="T4" fmla="*/ 2 w 56"/>
                <a:gd name="T5" fmla="*/ 24 h 57"/>
                <a:gd name="T6" fmla="*/ 32 w 56"/>
                <a:gd name="T7" fmla="*/ 3 h 57"/>
                <a:gd name="T8" fmla="*/ 54 w 56"/>
                <a:gd name="T9" fmla="*/ 33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7">
                  <a:moveTo>
                    <a:pt x="54" y="33"/>
                  </a:moveTo>
                  <a:cubicBezTo>
                    <a:pt x="52" y="47"/>
                    <a:pt x="38" y="57"/>
                    <a:pt x="24" y="54"/>
                  </a:cubicBezTo>
                  <a:cubicBezTo>
                    <a:pt x="10" y="52"/>
                    <a:pt x="0" y="39"/>
                    <a:pt x="2" y="24"/>
                  </a:cubicBezTo>
                  <a:cubicBezTo>
                    <a:pt x="5" y="10"/>
                    <a:pt x="18" y="0"/>
                    <a:pt x="32" y="3"/>
                  </a:cubicBezTo>
                  <a:cubicBezTo>
                    <a:pt x="47" y="5"/>
                    <a:pt x="56" y="18"/>
                    <a:pt x="54" y="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216" name="Freeform 155">
              <a:extLst>
                <a:ext uri="{FF2B5EF4-FFF2-40B4-BE49-F238E27FC236}">
                  <a16:creationId xmlns:a16="http://schemas.microsoft.com/office/drawing/2014/main" id="{B0610F99-064F-4F42-AF6F-0B99FE2E76E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767" y="3377"/>
              <a:ext cx="97" cy="96"/>
            </a:xfrm>
            <a:custGeom>
              <a:avLst/>
              <a:gdLst>
                <a:gd name="T0" fmla="*/ 36 w 84"/>
                <a:gd name="T1" fmla="*/ 80 h 83"/>
                <a:gd name="T2" fmla="*/ 4 w 84"/>
                <a:gd name="T3" fmla="*/ 35 h 83"/>
                <a:gd name="T4" fmla="*/ 48 w 84"/>
                <a:gd name="T5" fmla="*/ 3 h 83"/>
                <a:gd name="T6" fmla="*/ 81 w 84"/>
                <a:gd name="T7" fmla="*/ 48 h 83"/>
                <a:gd name="T8" fmla="*/ 36 w 84"/>
                <a:gd name="T9" fmla="*/ 80 h 83"/>
                <a:gd name="T10" fmla="*/ 48 w 84"/>
                <a:gd name="T11" fmla="*/ 5 h 83"/>
                <a:gd name="T12" fmla="*/ 5 w 84"/>
                <a:gd name="T13" fmla="*/ 36 h 83"/>
                <a:gd name="T14" fmla="*/ 36 w 84"/>
                <a:gd name="T15" fmla="*/ 78 h 83"/>
                <a:gd name="T16" fmla="*/ 79 w 84"/>
                <a:gd name="T17" fmla="*/ 47 h 83"/>
                <a:gd name="T18" fmla="*/ 48 w 84"/>
                <a:gd name="T19" fmla="*/ 5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4" h="83">
                  <a:moveTo>
                    <a:pt x="36" y="80"/>
                  </a:moveTo>
                  <a:cubicBezTo>
                    <a:pt x="15" y="77"/>
                    <a:pt x="0" y="57"/>
                    <a:pt x="4" y="35"/>
                  </a:cubicBezTo>
                  <a:cubicBezTo>
                    <a:pt x="7" y="14"/>
                    <a:pt x="27" y="0"/>
                    <a:pt x="48" y="3"/>
                  </a:cubicBezTo>
                  <a:cubicBezTo>
                    <a:pt x="70" y="6"/>
                    <a:pt x="84" y="26"/>
                    <a:pt x="81" y="48"/>
                  </a:cubicBezTo>
                  <a:cubicBezTo>
                    <a:pt x="77" y="69"/>
                    <a:pt x="57" y="83"/>
                    <a:pt x="36" y="80"/>
                  </a:cubicBezTo>
                  <a:close/>
                  <a:moveTo>
                    <a:pt x="48" y="5"/>
                  </a:moveTo>
                  <a:cubicBezTo>
                    <a:pt x="28" y="1"/>
                    <a:pt x="9" y="15"/>
                    <a:pt x="5" y="36"/>
                  </a:cubicBezTo>
                  <a:cubicBezTo>
                    <a:pt x="2" y="56"/>
                    <a:pt x="16" y="75"/>
                    <a:pt x="36" y="78"/>
                  </a:cubicBezTo>
                  <a:cubicBezTo>
                    <a:pt x="57" y="82"/>
                    <a:pt x="76" y="68"/>
                    <a:pt x="79" y="47"/>
                  </a:cubicBezTo>
                  <a:cubicBezTo>
                    <a:pt x="82" y="27"/>
                    <a:pt x="68" y="8"/>
                    <a:pt x="48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217" name="Freeform 156">
              <a:extLst>
                <a:ext uri="{FF2B5EF4-FFF2-40B4-BE49-F238E27FC236}">
                  <a16:creationId xmlns:a16="http://schemas.microsoft.com/office/drawing/2014/main" id="{2F56C089-02F2-4D7A-9A30-FE39616BBEEF}"/>
                </a:ext>
              </a:extLst>
            </p:cNvPr>
            <p:cNvSpPr>
              <a:spLocks/>
            </p:cNvSpPr>
            <p:nvPr/>
          </p:nvSpPr>
          <p:spPr bwMode="auto">
            <a:xfrm>
              <a:off x="8482" y="3147"/>
              <a:ext cx="65" cy="64"/>
            </a:xfrm>
            <a:custGeom>
              <a:avLst/>
              <a:gdLst>
                <a:gd name="T0" fmla="*/ 54 w 56"/>
                <a:gd name="T1" fmla="*/ 32 h 56"/>
                <a:gd name="T2" fmla="*/ 24 w 56"/>
                <a:gd name="T3" fmla="*/ 54 h 56"/>
                <a:gd name="T4" fmla="*/ 2 w 56"/>
                <a:gd name="T5" fmla="*/ 24 h 56"/>
                <a:gd name="T6" fmla="*/ 32 w 56"/>
                <a:gd name="T7" fmla="*/ 2 h 56"/>
                <a:gd name="T8" fmla="*/ 54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4" y="32"/>
                  </a:moveTo>
                  <a:cubicBezTo>
                    <a:pt x="51" y="46"/>
                    <a:pt x="38" y="56"/>
                    <a:pt x="24" y="54"/>
                  </a:cubicBezTo>
                  <a:cubicBezTo>
                    <a:pt x="9" y="52"/>
                    <a:pt x="0" y="38"/>
                    <a:pt x="2" y="24"/>
                  </a:cubicBezTo>
                  <a:cubicBezTo>
                    <a:pt x="4" y="10"/>
                    <a:pt x="18" y="0"/>
                    <a:pt x="32" y="2"/>
                  </a:cubicBezTo>
                  <a:cubicBezTo>
                    <a:pt x="46" y="4"/>
                    <a:pt x="56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218" name="Freeform 157">
              <a:extLst>
                <a:ext uri="{FF2B5EF4-FFF2-40B4-BE49-F238E27FC236}">
                  <a16:creationId xmlns:a16="http://schemas.microsoft.com/office/drawing/2014/main" id="{37472429-DD1A-4DEB-B008-D4D69F9379E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466" y="3130"/>
              <a:ext cx="97" cy="97"/>
            </a:xfrm>
            <a:custGeom>
              <a:avLst/>
              <a:gdLst>
                <a:gd name="T0" fmla="*/ 36 w 84"/>
                <a:gd name="T1" fmla="*/ 80 h 84"/>
                <a:gd name="T2" fmla="*/ 3 w 84"/>
                <a:gd name="T3" fmla="*/ 36 h 84"/>
                <a:gd name="T4" fmla="*/ 48 w 84"/>
                <a:gd name="T5" fmla="*/ 3 h 84"/>
                <a:gd name="T6" fmla="*/ 80 w 84"/>
                <a:gd name="T7" fmla="*/ 48 h 84"/>
                <a:gd name="T8" fmla="*/ 36 w 84"/>
                <a:gd name="T9" fmla="*/ 80 h 84"/>
                <a:gd name="T10" fmla="*/ 48 w 84"/>
                <a:gd name="T11" fmla="*/ 5 h 84"/>
                <a:gd name="T12" fmla="*/ 5 w 84"/>
                <a:gd name="T13" fmla="*/ 36 h 84"/>
                <a:gd name="T14" fmla="*/ 36 w 84"/>
                <a:gd name="T15" fmla="*/ 79 h 84"/>
                <a:gd name="T16" fmla="*/ 79 w 84"/>
                <a:gd name="T17" fmla="*/ 48 h 84"/>
                <a:gd name="T18" fmla="*/ 48 w 84"/>
                <a:gd name="T19" fmla="*/ 5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4" h="84">
                  <a:moveTo>
                    <a:pt x="36" y="80"/>
                  </a:moveTo>
                  <a:cubicBezTo>
                    <a:pt x="14" y="77"/>
                    <a:pt x="0" y="57"/>
                    <a:pt x="3" y="36"/>
                  </a:cubicBezTo>
                  <a:cubicBezTo>
                    <a:pt x="7" y="15"/>
                    <a:pt x="27" y="0"/>
                    <a:pt x="48" y="3"/>
                  </a:cubicBezTo>
                  <a:cubicBezTo>
                    <a:pt x="69" y="7"/>
                    <a:pt x="84" y="27"/>
                    <a:pt x="80" y="48"/>
                  </a:cubicBezTo>
                  <a:cubicBezTo>
                    <a:pt x="77" y="69"/>
                    <a:pt x="57" y="84"/>
                    <a:pt x="36" y="80"/>
                  </a:cubicBezTo>
                  <a:close/>
                  <a:moveTo>
                    <a:pt x="48" y="5"/>
                  </a:moveTo>
                  <a:cubicBezTo>
                    <a:pt x="27" y="2"/>
                    <a:pt x="8" y="16"/>
                    <a:pt x="5" y="36"/>
                  </a:cubicBezTo>
                  <a:cubicBezTo>
                    <a:pt x="2" y="56"/>
                    <a:pt x="16" y="76"/>
                    <a:pt x="36" y="79"/>
                  </a:cubicBezTo>
                  <a:cubicBezTo>
                    <a:pt x="56" y="82"/>
                    <a:pt x="75" y="68"/>
                    <a:pt x="79" y="48"/>
                  </a:cubicBezTo>
                  <a:cubicBezTo>
                    <a:pt x="82" y="27"/>
                    <a:pt x="68" y="8"/>
                    <a:pt x="48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219" name="Freeform 158">
              <a:extLst>
                <a:ext uri="{FF2B5EF4-FFF2-40B4-BE49-F238E27FC236}">
                  <a16:creationId xmlns:a16="http://schemas.microsoft.com/office/drawing/2014/main" id="{49234A16-E370-4019-954B-F35766FA4A44}"/>
                </a:ext>
              </a:extLst>
            </p:cNvPr>
            <p:cNvSpPr>
              <a:spLocks/>
            </p:cNvSpPr>
            <p:nvPr/>
          </p:nvSpPr>
          <p:spPr bwMode="auto">
            <a:xfrm>
              <a:off x="7435" y="2862"/>
              <a:ext cx="65" cy="65"/>
            </a:xfrm>
            <a:custGeom>
              <a:avLst/>
              <a:gdLst>
                <a:gd name="T0" fmla="*/ 54 w 56"/>
                <a:gd name="T1" fmla="*/ 32 h 56"/>
                <a:gd name="T2" fmla="*/ 24 w 56"/>
                <a:gd name="T3" fmla="*/ 54 h 56"/>
                <a:gd name="T4" fmla="*/ 2 w 56"/>
                <a:gd name="T5" fmla="*/ 24 h 56"/>
                <a:gd name="T6" fmla="*/ 32 w 56"/>
                <a:gd name="T7" fmla="*/ 2 h 56"/>
                <a:gd name="T8" fmla="*/ 54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4" y="32"/>
                  </a:moveTo>
                  <a:cubicBezTo>
                    <a:pt x="51" y="46"/>
                    <a:pt x="38" y="56"/>
                    <a:pt x="24" y="54"/>
                  </a:cubicBezTo>
                  <a:cubicBezTo>
                    <a:pt x="9" y="51"/>
                    <a:pt x="0" y="38"/>
                    <a:pt x="2" y="24"/>
                  </a:cubicBezTo>
                  <a:cubicBezTo>
                    <a:pt x="4" y="9"/>
                    <a:pt x="18" y="0"/>
                    <a:pt x="32" y="2"/>
                  </a:cubicBezTo>
                  <a:cubicBezTo>
                    <a:pt x="46" y="4"/>
                    <a:pt x="56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220" name="Freeform 159">
              <a:extLst>
                <a:ext uri="{FF2B5EF4-FFF2-40B4-BE49-F238E27FC236}">
                  <a16:creationId xmlns:a16="http://schemas.microsoft.com/office/drawing/2014/main" id="{3E2D0CEA-37C8-444D-B20F-5FFCBAE6AE3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419" y="2846"/>
              <a:ext cx="97" cy="97"/>
            </a:xfrm>
            <a:custGeom>
              <a:avLst/>
              <a:gdLst>
                <a:gd name="T0" fmla="*/ 36 w 84"/>
                <a:gd name="T1" fmla="*/ 80 h 84"/>
                <a:gd name="T2" fmla="*/ 3 w 84"/>
                <a:gd name="T3" fmla="*/ 36 h 84"/>
                <a:gd name="T4" fmla="*/ 48 w 84"/>
                <a:gd name="T5" fmla="*/ 3 h 84"/>
                <a:gd name="T6" fmla="*/ 80 w 84"/>
                <a:gd name="T7" fmla="*/ 48 h 84"/>
                <a:gd name="T8" fmla="*/ 36 w 84"/>
                <a:gd name="T9" fmla="*/ 80 h 84"/>
                <a:gd name="T10" fmla="*/ 48 w 84"/>
                <a:gd name="T11" fmla="*/ 5 h 84"/>
                <a:gd name="T12" fmla="*/ 5 w 84"/>
                <a:gd name="T13" fmla="*/ 36 h 84"/>
                <a:gd name="T14" fmla="*/ 36 w 84"/>
                <a:gd name="T15" fmla="*/ 79 h 84"/>
                <a:gd name="T16" fmla="*/ 79 w 84"/>
                <a:gd name="T17" fmla="*/ 48 h 84"/>
                <a:gd name="T18" fmla="*/ 48 w 84"/>
                <a:gd name="T19" fmla="*/ 5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4" h="84">
                  <a:moveTo>
                    <a:pt x="36" y="80"/>
                  </a:moveTo>
                  <a:cubicBezTo>
                    <a:pt x="14" y="77"/>
                    <a:pt x="0" y="57"/>
                    <a:pt x="3" y="36"/>
                  </a:cubicBezTo>
                  <a:cubicBezTo>
                    <a:pt x="7" y="14"/>
                    <a:pt x="27" y="0"/>
                    <a:pt x="48" y="3"/>
                  </a:cubicBezTo>
                  <a:cubicBezTo>
                    <a:pt x="69" y="7"/>
                    <a:pt x="84" y="27"/>
                    <a:pt x="80" y="48"/>
                  </a:cubicBezTo>
                  <a:cubicBezTo>
                    <a:pt x="77" y="69"/>
                    <a:pt x="57" y="84"/>
                    <a:pt x="36" y="80"/>
                  </a:cubicBezTo>
                  <a:close/>
                  <a:moveTo>
                    <a:pt x="48" y="5"/>
                  </a:moveTo>
                  <a:cubicBezTo>
                    <a:pt x="27" y="2"/>
                    <a:pt x="8" y="16"/>
                    <a:pt x="5" y="36"/>
                  </a:cubicBezTo>
                  <a:cubicBezTo>
                    <a:pt x="2" y="56"/>
                    <a:pt x="16" y="75"/>
                    <a:pt x="36" y="79"/>
                  </a:cubicBezTo>
                  <a:cubicBezTo>
                    <a:pt x="56" y="82"/>
                    <a:pt x="75" y="68"/>
                    <a:pt x="79" y="48"/>
                  </a:cubicBezTo>
                  <a:cubicBezTo>
                    <a:pt x="82" y="27"/>
                    <a:pt x="68" y="8"/>
                    <a:pt x="48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221" name="Freeform 160">
              <a:extLst>
                <a:ext uri="{FF2B5EF4-FFF2-40B4-BE49-F238E27FC236}">
                  <a16:creationId xmlns:a16="http://schemas.microsoft.com/office/drawing/2014/main" id="{E5BB6A8E-A250-4B35-81D5-F12AF8648A13}"/>
                </a:ext>
              </a:extLst>
            </p:cNvPr>
            <p:cNvSpPr>
              <a:spLocks/>
            </p:cNvSpPr>
            <p:nvPr/>
          </p:nvSpPr>
          <p:spPr bwMode="auto">
            <a:xfrm>
              <a:off x="8771" y="4660"/>
              <a:ext cx="64" cy="65"/>
            </a:xfrm>
            <a:custGeom>
              <a:avLst/>
              <a:gdLst>
                <a:gd name="T0" fmla="*/ 54 w 56"/>
                <a:gd name="T1" fmla="*/ 32 h 56"/>
                <a:gd name="T2" fmla="*/ 24 w 56"/>
                <a:gd name="T3" fmla="*/ 54 h 56"/>
                <a:gd name="T4" fmla="*/ 2 w 56"/>
                <a:gd name="T5" fmla="*/ 24 h 56"/>
                <a:gd name="T6" fmla="*/ 32 w 56"/>
                <a:gd name="T7" fmla="*/ 2 h 56"/>
                <a:gd name="T8" fmla="*/ 54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4" y="32"/>
                  </a:moveTo>
                  <a:cubicBezTo>
                    <a:pt x="52" y="47"/>
                    <a:pt x="38" y="56"/>
                    <a:pt x="24" y="54"/>
                  </a:cubicBezTo>
                  <a:cubicBezTo>
                    <a:pt x="10" y="52"/>
                    <a:pt x="0" y="38"/>
                    <a:pt x="2" y="24"/>
                  </a:cubicBezTo>
                  <a:cubicBezTo>
                    <a:pt x="5" y="10"/>
                    <a:pt x="18" y="0"/>
                    <a:pt x="32" y="2"/>
                  </a:cubicBezTo>
                  <a:cubicBezTo>
                    <a:pt x="47" y="5"/>
                    <a:pt x="56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222" name="Freeform 161">
              <a:extLst>
                <a:ext uri="{FF2B5EF4-FFF2-40B4-BE49-F238E27FC236}">
                  <a16:creationId xmlns:a16="http://schemas.microsoft.com/office/drawing/2014/main" id="{0A6DFEC8-B62E-4352-BA9D-11DC91BDC16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754" y="4644"/>
              <a:ext cx="97" cy="97"/>
            </a:xfrm>
            <a:custGeom>
              <a:avLst/>
              <a:gdLst>
                <a:gd name="T0" fmla="*/ 36 w 84"/>
                <a:gd name="T1" fmla="*/ 81 h 84"/>
                <a:gd name="T2" fmla="*/ 4 w 84"/>
                <a:gd name="T3" fmla="*/ 36 h 84"/>
                <a:gd name="T4" fmla="*/ 48 w 84"/>
                <a:gd name="T5" fmla="*/ 4 h 84"/>
                <a:gd name="T6" fmla="*/ 81 w 84"/>
                <a:gd name="T7" fmla="*/ 48 h 84"/>
                <a:gd name="T8" fmla="*/ 36 w 84"/>
                <a:gd name="T9" fmla="*/ 81 h 84"/>
                <a:gd name="T10" fmla="*/ 48 w 84"/>
                <a:gd name="T11" fmla="*/ 5 h 84"/>
                <a:gd name="T12" fmla="*/ 5 w 84"/>
                <a:gd name="T13" fmla="*/ 36 h 84"/>
                <a:gd name="T14" fmla="*/ 36 w 84"/>
                <a:gd name="T15" fmla="*/ 79 h 84"/>
                <a:gd name="T16" fmla="*/ 79 w 84"/>
                <a:gd name="T17" fmla="*/ 48 h 84"/>
                <a:gd name="T18" fmla="*/ 48 w 84"/>
                <a:gd name="T19" fmla="*/ 5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4" h="84">
                  <a:moveTo>
                    <a:pt x="36" y="81"/>
                  </a:moveTo>
                  <a:cubicBezTo>
                    <a:pt x="15" y="77"/>
                    <a:pt x="0" y="57"/>
                    <a:pt x="4" y="36"/>
                  </a:cubicBezTo>
                  <a:cubicBezTo>
                    <a:pt x="7" y="15"/>
                    <a:pt x="27" y="0"/>
                    <a:pt x="48" y="4"/>
                  </a:cubicBezTo>
                  <a:cubicBezTo>
                    <a:pt x="70" y="7"/>
                    <a:pt x="84" y="27"/>
                    <a:pt x="81" y="48"/>
                  </a:cubicBezTo>
                  <a:cubicBezTo>
                    <a:pt x="77" y="70"/>
                    <a:pt x="57" y="84"/>
                    <a:pt x="36" y="81"/>
                  </a:cubicBezTo>
                  <a:close/>
                  <a:moveTo>
                    <a:pt x="48" y="5"/>
                  </a:moveTo>
                  <a:cubicBezTo>
                    <a:pt x="28" y="2"/>
                    <a:pt x="9" y="16"/>
                    <a:pt x="5" y="36"/>
                  </a:cubicBezTo>
                  <a:cubicBezTo>
                    <a:pt x="2" y="57"/>
                    <a:pt x="16" y="76"/>
                    <a:pt x="36" y="79"/>
                  </a:cubicBezTo>
                  <a:cubicBezTo>
                    <a:pt x="57" y="82"/>
                    <a:pt x="76" y="68"/>
                    <a:pt x="79" y="48"/>
                  </a:cubicBezTo>
                  <a:cubicBezTo>
                    <a:pt x="82" y="28"/>
                    <a:pt x="68" y="9"/>
                    <a:pt x="48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223" name="Freeform 162">
              <a:extLst>
                <a:ext uri="{FF2B5EF4-FFF2-40B4-BE49-F238E27FC236}">
                  <a16:creationId xmlns:a16="http://schemas.microsoft.com/office/drawing/2014/main" id="{0009D786-A565-4DD7-B434-F5F24F22A721}"/>
                </a:ext>
              </a:extLst>
            </p:cNvPr>
            <p:cNvSpPr>
              <a:spLocks/>
            </p:cNvSpPr>
            <p:nvPr/>
          </p:nvSpPr>
          <p:spPr bwMode="auto">
            <a:xfrm>
              <a:off x="7095" y="4006"/>
              <a:ext cx="65" cy="65"/>
            </a:xfrm>
            <a:custGeom>
              <a:avLst/>
              <a:gdLst>
                <a:gd name="T0" fmla="*/ 54 w 56"/>
                <a:gd name="T1" fmla="*/ 32 h 56"/>
                <a:gd name="T2" fmla="*/ 24 w 56"/>
                <a:gd name="T3" fmla="*/ 54 h 56"/>
                <a:gd name="T4" fmla="*/ 2 w 56"/>
                <a:gd name="T5" fmla="*/ 24 h 56"/>
                <a:gd name="T6" fmla="*/ 32 w 56"/>
                <a:gd name="T7" fmla="*/ 2 h 56"/>
                <a:gd name="T8" fmla="*/ 54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4" y="32"/>
                  </a:moveTo>
                  <a:cubicBezTo>
                    <a:pt x="52" y="46"/>
                    <a:pt x="38" y="56"/>
                    <a:pt x="24" y="54"/>
                  </a:cubicBezTo>
                  <a:cubicBezTo>
                    <a:pt x="10" y="51"/>
                    <a:pt x="0" y="38"/>
                    <a:pt x="2" y="24"/>
                  </a:cubicBezTo>
                  <a:cubicBezTo>
                    <a:pt x="5" y="9"/>
                    <a:pt x="18" y="0"/>
                    <a:pt x="32" y="2"/>
                  </a:cubicBezTo>
                  <a:cubicBezTo>
                    <a:pt x="47" y="4"/>
                    <a:pt x="56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224" name="Freeform 163">
              <a:extLst>
                <a:ext uri="{FF2B5EF4-FFF2-40B4-BE49-F238E27FC236}">
                  <a16:creationId xmlns:a16="http://schemas.microsoft.com/office/drawing/2014/main" id="{E153D29B-D804-460F-810B-97B2D5D95AC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079" y="3990"/>
              <a:ext cx="97" cy="97"/>
            </a:xfrm>
            <a:custGeom>
              <a:avLst/>
              <a:gdLst>
                <a:gd name="T0" fmla="*/ 36 w 84"/>
                <a:gd name="T1" fmla="*/ 80 h 84"/>
                <a:gd name="T2" fmla="*/ 4 w 84"/>
                <a:gd name="T3" fmla="*/ 36 h 84"/>
                <a:gd name="T4" fmla="*/ 48 w 84"/>
                <a:gd name="T5" fmla="*/ 3 h 84"/>
                <a:gd name="T6" fmla="*/ 81 w 84"/>
                <a:gd name="T7" fmla="*/ 48 h 84"/>
                <a:gd name="T8" fmla="*/ 36 w 84"/>
                <a:gd name="T9" fmla="*/ 80 h 84"/>
                <a:gd name="T10" fmla="*/ 48 w 84"/>
                <a:gd name="T11" fmla="*/ 5 h 84"/>
                <a:gd name="T12" fmla="*/ 5 w 84"/>
                <a:gd name="T13" fmla="*/ 36 h 84"/>
                <a:gd name="T14" fmla="*/ 36 w 84"/>
                <a:gd name="T15" fmla="*/ 79 h 84"/>
                <a:gd name="T16" fmla="*/ 79 w 84"/>
                <a:gd name="T17" fmla="*/ 48 h 84"/>
                <a:gd name="T18" fmla="*/ 48 w 84"/>
                <a:gd name="T19" fmla="*/ 5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4" h="84">
                  <a:moveTo>
                    <a:pt x="36" y="80"/>
                  </a:moveTo>
                  <a:cubicBezTo>
                    <a:pt x="15" y="77"/>
                    <a:pt x="0" y="57"/>
                    <a:pt x="4" y="36"/>
                  </a:cubicBezTo>
                  <a:cubicBezTo>
                    <a:pt x="7" y="15"/>
                    <a:pt x="27" y="0"/>
                    <a:pt x="48" y="3"/>
                  </a:cubicBezTo>
                  <a:cubicBezTo>
                    <a:pt x="70" y="7"/>
                    <a:pt x="84" y="27"/>
                    <a:pt x="81" y="48"/>
                  </a:cubicBezTo>
                  <a:cubicBezTo>
                    <a:pt x="77" y="69"/>
                    <a:pt x="57" y="84"/>
                    <a:pt x="36" y="80"/>
                  </a:cubicBezTo>
                  <a:close/>
                  <a:moveTo>
                    <a:pt x="48" y="5"/>
                  </a:moveTo>
                  <a:cubicBezTo>
                    <a:pt x="28" y="2"/>
                    <a:pt x="9" y="16"/>
                    <a:pt x="5" y="36"/>
                  </a:cubicBezTo>
                  <a:cubicBezTo>
                    <a:pt x="2" y="56"/>
                    <a:pt x="16" y="76"/>
                    <a:pt x="36" y="79"/>
                  </a:cubicBezTo>
                  <a:cubicBezTo>
                    <a:pt x="57" y="82"/>
                    <a:pt x="76" y="68"/>
                    <a:pt x="79" y="48"/>
                  </a:cubicBezTo>
                  <a:cubicBezTo>
                    <a:pt x="82" y="27"/>
                    <a:pt x="68" y="8"/>
                    <a:pt x="48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225" name="Freeform 164">
              <a:extLst>
                <a:ext uri="{FF2B5EF4-FFF2-40B4-BE49-F238E27FC236}">
                  <a16:creationId xmlns:a16="http://schemas.microsoft.com/office/drawing/2014/main" id="{B0D131ED-0DEE-4320-8F43-7C7E8DFF4326}"/>
                </a:ext>
              </a:extLst>
            </p:cNvPr>
            <p:cNvSpPr>
              <a:spLocks/>
            </p:cNvSpPr>
            <p:nvPr/>
          </p:nvSpPr>
          <p:spPr bwMode="auto">
            <a:xfrm>
              <a:off x="8136" y="4499"/>
              <a:ext cx="86" cy="85"/>
            </a:xfrm>
            <a:custGeom>
              <a:avLst/>
              <a:gdLst>
                <a:gd name="T0" fmla="*/ 71 w 74"/>
                <a:gd name="T1" fmla="*/ 43 h 74"/>
                <a:gd name="T2" fmla="*/ 32 w 74"/>
                <a:gd name="T3" fmla="*/ 71 h 74"/>
                <a:gd name="T4" fmla="*/ 3 w 74"/>
                <a:gd name="T5" fmla="*/ 32 h 74"/>
                <a:gd name="T6" fmla="*/ 43 w 74"/>
                <a:gd name="T7" fmla="*/ 3 h 74"/>
                <a:gd name="T8" fmla="*/ 71 w 74"/>
                <a:gd name="T9" fmla="*/ 43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4" h="74">
                  <a:moveTo>
                    <a:pt x="71" y="43"/>
                  </a:moveTo>
                  <a:cubicBezTo>
                    <a:pt x="68" y="61"/>
                    <a:pt x="51" y="74"/>
                    <a:pt x="32" y="71"/>
                  </a:cubicBezTo>
                  <a:cubicBezTo>
                    <a:pt x="13" y="68"/>
                    <a:pt x="0" y="51"/>
                    <a:pt x="3" y="32"/>
                  </a:cubicBezTo>
                  <a:cubicBezTo>
                    <a:pt x="6" y="13"/>
                    <a:pt x="24" y="0"/>
                    <a:pt x="43" y="3"/>
                  </a:cubicBezTo>
                  <a:cubicBezTo>
                    <a:pt x="61" y="6"/>
                    <a:pt x="74" y="24"/>
                    <a:pt x="71" y="4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226" name="Freeform 165">
              <a:extLst>
                <a:ext uri="{FF2B5EF4-FFF2-40B4-BE49-F238E27FC236}">
                  <a16:creationId xmlns:a16="http://schemas.microsoft.com/office/drawing/2014/main" id="{14A4DD27-5F14-45C3-BF8D-6AF6EA0BF3F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116" y="4478"/>
              <a:ext cx="128" cy="128"/>
            </a:xfrm>
            <a:custGeom>
              <a:avLst/>
              <a:gdLst>
                <a:gd name="T0" fmla="*/ 47 w 111"/>
                <a:gd name="T1" fmla="*/ 106 h 111"/>
                <a:gd name="T2" fmla="*/ 4 w 111"/>
                <a:gd name="T3" fmla="*/ 47 h 111"/>
                <a:gd name="T4" fmla="*/ 63 w 111"/>
                <a:gd name="T5" fmla="*/ 4 h 111"/>
                <a:gd name="T6" fmla="*/ 106 w 111"/>
                <a:gd name="T7" fmla="*/ 63 h 111"/>
                <a:gd name="T8" fmla="*/ 47 w 111"/>
                <a:gd name="T9" fmla="*/ 106 h 111"/>
                <a:gd name="T10" fmla="*/ 63 w 111"/>
                <a:gd name="T11" fmla="*/ 6 h 111"/>
                <a:gd name="T12" fmla="*/ 6 w 111"/>
                <a:gd name="T13" fmla="*/ 47 h 111"/>
                <a:gd name="T14" fmla="*/ 47 w 111"/>
                <a:gd name="T15" fmla="*/ 104 h 111"/>
                <a:gd name="T16" fmla="*/ 104 w 111"/>
                <a:gd name="T17" fmla="*/ 63 h 111"/>
                <a:gd name="T18" fmla="*/ 63 w 111"/>
                <a:gd name="T19" fmla="*/ 6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1" h="111">
                  <a:moveTo>
                    <a:pt x="47" y="106"/>
                  </a:moveTo>
                  <a:cubicBezTo>
                    <a:pt x="19" y="102"/>
                    <a:pt x="0" y="75"/>
                    <a:pt x="4" y="47"/>
                  </a:cubicBezTo>
                  <a:cubicBezTo>
                    <a:pt x="9" y="19"/>
                    <a:pt x="35" y="0"/>
                    <a:pt x="63" y="4"/>
                  </a:cubicBezTo>
                  <a:cubicBezTo>
                    <a:pt x="91" y="9"/>
                    <a:pt x="111" y="35"/>
                    <a:pt x="106" y="63"/>
                  </a:cubicBezTo>
                  <a:cubicBezTo>
                    <a:pt x="102" y="91"/>
                    <a:pt x="75" y="111"/>
                    <a:pt x="47" y="106"/>
                  </a:cubicBezTo>
                  <a:close/>
                  <a:moveTo>
                    <a:pt x="63" y="6"/>
                  </a:moveTo>
                  <a:cubicBezTo>
                    <a:pt x="36" y="2"/>
                    <a:pt x="11" y="20"/>
                    <a:pt x="6" y="47"/>
                  </a:cubicBezTo>
                  <a:cubicBezTo>
                    <a:pt x="2" y="74"/>
                    <a:pt x="20" y="100"/>
                    <a:pt x="47" y="104"/>
                  </a:cubicBezTo>
                  <a:cubicBezTo>
                    <a:pt x="74" y="108"/>
                    <a:pt x="100" y="90"/>
                    <a:pt x="104" y="63"/>
                  </a:cubicBezTo>
                  <a:cubicBezTo>
                    <a:pt x="108" y="36"/>
                    <a:pt x="90" y="11"/>
                    <a:pt x="63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227" name="Freeform 166">
              <a:extLst>
                <a:ext uri="{FF2B5EF4-FFF2-40B4-BE49-F238E27FC236}">
                  <a16:creationId xmlns:a16="http://schemas.microsoft.com/office/drawing/2014/main" id="{942E2267-934A-4BB4-BDB9-A23176C9540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088" y="4451"/>
              <a:ext cx="182" cy="182"/>
            </a:xfrm>
            <a:custGeom>
              <a:avLst/>
              <a:gdLst>
                <a:gd name="T0" fmla="*/ 68 w 158"/>
                <a:gd name="T1" fmla="*/ 152 h 158"/>
                <a:gd name="T2" fmla="*/ 6 w 158"/>
                <a:gd name="T3" fmla="*/ 68 h 158"/>
                <a:gd name="T4" fmla="*/ 91 w 158"/>
                <a:gd name="T5" fmla="*/ 6 h 158"/>
                <a:gd name="T6" fmla="*/ 152 w 158"/>
                <a:gd name="T7" fmla="*/ 91 h 158"/>
                <a:gd name="T8" fmla="*/ 68 w 158"/>
                <a:gd name="T9" fmla="*/ 152 h 158"/>
                <a:gd name="T10" fmla="*/ 90 w 158"/>
                <a:gd name="T11" fmla="*/ 8 h 158"/>
                <a:gd name="T12" fmla="*/ 8 w 158"/>
                <a:gd name="T13" fmla="*/ 68 h 158"/>
                <a:gd name="T14" fmla="*/ 68 w 158"/>
                <a:gd name="T15" fmla="*/ 150 h 158"/>
                <a:gd name="T16" fmla="*/ 150 w 158"/>
                <a:gd name="T17" fmla="*/ 90 h 158"/>
                <a:gd name="T18" fmla="*/ 90 w 158"/>
                <a:gd name="T19" fmla="*/ 8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8" h="158">
                  <a:moveTo>
                    <a:pt x="68" y="152"/>
                  </a:moveTo>
                  <a:cubicBezTo>
                    <a:pt x="27" y="146"/>
                    <a:pt x="0" y="108"/>
                    <a:pt x="6" y="68"/>
                  </a:cubicBezTo>
                  <a:cubicBezTo>
                    <a:pt x="13" y="27"/>
                    <a:pt x="51" y="0"/>
                    <a:pt x="91" y="6"/>
                  </a:cubicBezTo>
                  <a:cubicBezTo>
                    <a:pt x="131" y="13"/>
                    <a:pt x="158" y="51"/>
                    <a:pt x="152" y="91"/>
                  </a:cubicBezTo>
                  <a:cubicBezTo>
                    <a:pt x="146" y="131"/>
                    <a:pt x="108" y="158"/>
                    <a:pt x="68" y="152"/>
                  </a:cubicBezTo>
                  <a:close/>
                  <a:moveTo>
                    <a:pt x="90" y="8"/>
                  </a:moveTo>
                  <a:cubicBezTo>
                    <a:pt x="51" y="2"/>
                    <a:pt x="15" y="29"/>
                    <a:pt x="8" y="68"/>
                  </a:cubicBezTo>
                  <a:cubicBezTo>
                    <a:pt x="2" y="107"/>
                    <a:pt x="29" y="144"/>
                    <a:pt x="68" y="150"/>
                  </a:cubicBezTo>
                  <a:cubicBezTo>
                    <a:pt x="107" y="156"/>
                    <a:pt x="144" y="129"/>
                    <a:pt x="150" y="90"/>
                  </a:cubicBezTo>
                  <a:cubicBezTo>
                    <a:pt x="156" y="51"/>
                    <a:pt x="129" y="15"/>
                    <a:pt x="90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228" name="Freeform 167">
              <a:extLst>
                <a:ext uri="{FF2B5EF4-FFF2-40B4-BE49-F238E27FC236}">
                  <a16:creationId xmlns:a16="http://schemas.microsoft.com/office/drawing/2014/main" id="{7E1E2E83-75CB-41C7-B2CF-57147984F1C8}"/>
                </a:ext>
              </a:extLst>
            </p:cNvPr>
            <p:cNvSpPr>
              <a:spLocks/>
            </p:cNvSpPr>
            <p:nvPr/>
          </p:nvSpPr>
          <p:spPr bwMode="auto">
            <a:xfrm>
              <a:off x="7510" y="5113"/>
              <a:ext cx="65" cy="65"/>
            </a:xfrm>
            <a:custGeom>
              <a:avLst/>
              <a:gdLst>
                <a:gd name="T0" fmla="*/ 54 w 56"/>
                <a:gd name="T1" fmla="*/ 32 h 56"/>
                <a:gd name="T2" fmla="*/ 24 w 56"/>
                <a:gd name="T3" fmla="*/ 54 h 56"/>
                <a:gd name="T4" fmla="*/ 2 w 56"/>
                <a:gd name="T5" fmla="*/ 24 h 56"/>
                <a:gd name="T6" fmla="*/ 32 w 56"/>
                <a:gd name="T7" fmla="*/ 2 h 56"/>
                <a:gd name="T8" fmla="*/ 54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4" y="32"/>
                  </a:moveTo>
                  <a:cubicBezTo>
                    <a:pt x="52" y="47"/>
                    <a:pt x="38" y="56"/>
                    <a:pt x="24" y="54"/>
                  </a:cubicBezTo>
                  <a:cubicBezTo>
                    <a:pt x="10" y="52"/>
                    <a:pt x="0" y="38"/>
                    <a:pt x="2" y="24"/>
                  </a:cubicBezTo>
                  <a:cubicBezTo>
                    <a:pt x="5" y="10"/>
                    <a:pt x="18" y="0"/>
                    <a:pt x="32" y="2"/>
                  </a:cubicBezTo>
                  <a:cubicBezTo>
                    <a:pt x="47" y="5"/>
                    <a:pt x="56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229" name="Freeform 168">
              <a:extLst>
                <a:ext uri="{FF2B5EF4-FFF2-40B4-BE49-F238E27FC236}">
                  <a16:creationId xmlns:a16="http://schemas.microsoft.com/office/drawing/2014/main" id="{7E04E694-9936-4F88-8B11-610361713AF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494" y="5097"/>
              <a:ext cx="97" cy="97"/>
            </a:xfrm>
            <a:custGeom>
              <a:avLst/>
              <a:gdLst>
                <a:gd name="T0" fmla="*/ 36 w 84"/>
                <a:gd name="T1" fmla="*/ 81 h 84"/>
                <a:gd name="T2" fmla="*/ 4 w 84"/>
                <a:gd name="T3" fmla="*/ 36 h 84"/>
                <a:gd name="T4" fmla="*/ 48 w 84"/>
                <a:gd name="T5" fmla="*/ 4 h 84"/>
                <a:gd name="T6" fmla="*/ 81 w 84"/>
                <a:gd name="T7" fmla="*/ 48 h 84"/>
                <a:gd name="T8" fmla="*/ 36 w 84"/>
                <a:gd name="T9" fmla="*/ 81 h 84"/>
                <a:gd name="T10" fmla="*/ 48 w 84"/>
                <a:gd name="T11" fmla="*/ 5 h 84"/>
                <a:gd name="T12" fmla="*/ 5 w 84"/>
                <a:gd name="T13" fmla="*/ 36 h 84"/>
                <a:gd name="T14" fmla="*/ 36 w 84"/>
                <a:gd name="T15" fmla="*/ 79 h 84"/>
                <a:gd name="T16" fmla="*/ 79 w 84"/>
                <a:gd name="T17" fmla="*/ 48 h 84"/>
                <a:gd name="T18" fmla="*/ 48 w 84"/>
                <a:gd name="T19" fmla="*/ 5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4" h="84">
                  <a:moveTo>
                    <a:pt x="36" y="81"/>
                  </a:moveTo>
                  <a:cubicBezTo>
                    <a:pt x="15" y="77"/>
                    <a:pt x="0" y="57"/>
                    <a:pt x="4" y="36"/>
                  </a:cubicBezTo>
                  <a:cubicBezTo>
                    <a:pt x="7" y="15"/>
                    <a:pt x="27" y="0"/>
                    <a:pt x="48" y="4"/>
                  </a:cubicBezTo>
                  <a:cubicBezTo>
                    <a:pt x="70" y="7"/>
                    <a:pt x="84" y="27"/>
                    <a:pt x="81" y="48"/>
                  </a:cubicBezTo>
                  <a:cubicBezTo>
                    <a:pt x="77" y="70"/>
                    <a:pt x="57" y="84"/>
                    <a:pt x="36" y="81"/>
                  </a:cubicBezTo>
                  <a:close/>
                  <a:moveTo>
                    <a:pt x="48" y="5"/>
                  </a:moveTo>
                  <a:cubicBezTo>
                    <a:pt x="28" y="2"/>
                    <a:pt x="9" y="16"/>
                    <a:pt x="5" y="36"/>
                  </a:cubicBezTo>
                  <a:cubicBezTo>
                    <a:pt x="2" y="57"/>
                    <a:pt x="16" y="76"/>
                    <a:pt x="36" y="79"/>
                  </a:cubicBezTo>
                  <a:cubicBezTo>
                    <a:pt x="57" y="82"/>
                    <a:pt x="76" y="68"/>
                    <a:pt x="79" y="48"/>
                  </a:cubicBezTo>
                  <a:cubicBezTo>
                    <a:pt x="82" y="28"/>
                    <a:pt x="68" y="9"/>
                    <a:pt x="48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230" name="Freeform 169">
              <a:extLst>
                <a:ext uri="{FF2B5EF4-FFF2-40B4-BE49-F238E27FC236}">
                  <a16:creationId xmlns:a16="http://schemas.microsoft.com/office/drawing/2014/main" id="{E33F86E8-28D5-4A65-84D5-B008719CFDF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473" y="5076"/>
              <a:ext cx="139" cy="139"/>
            </a:xfrm>
            <a:custGeom>
              <a:avLst/>
              <a:gdLst>
                <a:gd name="T0" fmla="*/ 52 w 120"/>
                <a:gd name="T1" fmla="*/ 115 h 120"/>
                <a:gd name="T2" fmla="*/ 5 w 120"/>
                <a:gd name="T3" fmla="*/ 52 h 120"/>
                <a:gd name="T4" fmla="*/ 69 w 120"/>
                <a:gd name="T5" fmla="*/ 5 h 120"/>
                <a:gd name="T6" fmla="*/ 115 w 120"/>
                <a:gd name="T7" fmla="*/ 69 h 120"/>
                <a:gd name="T8" fmla="*/ 52 w 120"/>
                <a:gd name="T9" fmla="*/ 115 h 120"/>
                <a:gd name="T10" fmla="*/ 69 w 120"/>
                <a:gd name="T11" fmla="*/ 7 h 120"/>
                <a:gd name="T12" fmla="*/ 7 w 120"/>
                <a:gd name="T13" fmla="*/ 52 h 120"/>
                <a:gd name="T14" fmla="*/ 52 w 120"/>
                <a:gd name="T15" fmla="*/ 114 h 120"/>
                <a:gd name="T16" fmla="*/ 114 w 120"/>
                <a:gd name="T17" fmla="*/ 69 h 120"/>
                <a:gd name="T18" fmla="*/ 69 w 120"/>
                <a:gd name="T19" fmla="*/ 7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0" h="120">
                  <a:moveTo>
                    <a:pt x="52" y="115"/>
                  </a:moveTo>
                  <a:cubicBezTo>
                    <a:pt x="21" y="110"/>
                    <a:pt x="0" y="82"/>
                    <a:pt x="5" y="52"/>
                  </a:cubicBezTo>
                  <a:cubicBezTo>
                    <a:pt x="10" y="21"/>
                    <a:pt x="39" y="0"/>
                    <a:pt x="69" y="5"/>
                  </a:cubicBezTo>
                  <a:cubicBezTo>
                    <a:pt x="99" y="10"/>
                    <a:pt x="120" y="39"/>
                    <a:pt x="115" y="69"/>
                  </a:cubicBezTo>
                  <a:cubicBezTo>
                    <a:pt x="110" y="99"/>
                    <a:pt x="82" y="120"/>
                    <a:pt x="52" y="115"/>
                  </a:cubicBezTo>
                  <a:close/>
                  <a:moveTo>
                    <a:pt x="69" y="7"/>
                  </a:moveTo>
                  <a:cubicBezTo>
                    <a:pt x="39" y="2"/>
                    <a:pt x="12" y="22"/>
                    <a:pt x="7" y="52"/>
                  </a:cubicBezTo>
                  <a:cubicBezTo>
                    <a:pt x="2" y="81"/>
                    <a:pt x="22" y="109"/>
                    <a:pt x="52" y="114"/>
                  </a:cubicBezTo>
                  <a:cubicBezTo>
                    <a:pt x="81" y="118"/>
                    <a:pt x="109" y="98"/>
                    <a:pt x="114" y="69"/>
                  </a:cubicBezTo>
                  <a:cubicBezTo>
                    <a:pt x="118" y="39"/>
                    <a:pt x="98" y="12"/>
                    <a:pt x="69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231" name="Freeform 170">
              <a:extLst>
                <a:ext uri="{FF2B5EF4-FFF2-40B4-BE49-F238E27FC236}">
                  <a16:creationId xmlns:a16="http://schemas.microsoft.com/office/drawing/2014/main" id="{28CABFBC-65D7-4679-B31F-430AE4A2403F}"/>
                </a:ext>
              </a:extLst>
            </p:cNvPr>
            <p:cNvSpPr>
              <a:spLocks/>
            </p:cNvSpPr>
            <p:nvPr/>
          </p:nvSpPr>
          <p:spPr bwMode="auto">
            <a:xfrm>
              <a:off x="7427" y="3302"/>
              <a:ext cx="89" cy="88"/>
            </a:xfrm>
            <a:custGeom>
              <a:avLst/>
              <a:gdLst>
                <a:gd name="T0" fmla="*/ 74 w 77"/>
                <a:gd name="T1" fmla="*/ 44 h 76"/>
                <a:gd name="T2" fmla="*/ 33 w 77"/>
                <a:gd name="T3" fmla="*/ 73 h 76"/>
                <a:gd name="T4" fmla="*/ 3 w 77"/>
                <a:gd name="T5" fmla="*/ 33 h 76"/>
                <a:gd name="T6" fmla="*/ 44 w 77"/>
                <a:gd name="T7" fmla="*/ 3 h 76"/>
                <a:gd name="T8" fmla="*/ 74 w 77"/>
                <a:gd name="T9" fmla="*/ 44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7" h="76">
                  <a:moveTo>
                    <a:pt x="74" y="44"/>
                  </a:moveTo>
                  <a:cubicBezTo>
                    <a:pt x="71" y="63"/>
                    <a:pt x="52" y="76"/>
                    <a:pt x="33" y="73"/>
                  </a:cubicBezTo>
                  <a:cubicBezTo>
                    <a:pt x="14" y="70"/>
                    <a:pt x="0" y="52"/>
                    <a:pt x="3" y="33"/>
                  </a:cubicBezTo>
                  <a:cubicBezTo>
                    <a:pt x="7" y="13"/>
                    <a:pt x="25" y="0"/>
                    <a:pt x="44" y="3"/>
                  </a:cubicBezTo>
                  <a:cubicBezTo>
                    <a:pt x="64" y="6"/>
                    <a:pt x="77" y="24"/>
                    <a:pt x="74" y="4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232" name="Freeform 171">
              <a:extLst>
                <a:ext uri="{FF2B5EF4-FFF2-40B4-BE49-F238E27FC236}">
                  <a16:creationId xmlns:a16="http://schemas.microsoft.com/office/drawing/2014/main" id="{0CE0609F-4BF3-48B1-88FD-02B3F4F855E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406" y="3280"/>
              <a:ext cx="132" cy="132"/>
            </a:xfrm>
            <a:custGeom>
              <a:avLst/>
              <a:gdLst>
                <a:gd name="T0" fmla="*/ 48 w 114"/>
                <a:gd name="T1" fmla="*/ 110 h 114"/>
                <a:gd name="T2" fmla="*/ 4 w 114"/>
                <a:gd name="T3" fmla="*/ 49 h 114"/>
                <a:gd name="T4" fmla="*/ 65 w 114"/>
                <a:gd name="T5" fmla="*/ 5 h 114"/>
                <a:gd name="T6" fmla="*/ 109 w 114"/>
                <a:gd name="T7" fmla="*/ 66 h 114"/>
                <a:gd name="T8" fmla="*/ 48 w 114"/>
                <a:gd name="T9" fmla="*/ 110 h 114"/>
                <a:gd name="T10" fmla="*/ 65 w 114"/>
                <a:gd name="T11" fmla="*/ 7 h 114"/>
                <a:gd name="T12" fmla="*/ 6 w 114"/>
                <a:gd name="T13" fmla="*/ 49 h 114"/>
                <a:gd name="T14" fmla="*/ 49 w 114"/>
                <a:gd name="T15" fmla="*/ 107 h 114"/>
                <a:gd name="T16" fmla="*/ 107 w 114"/>
                <a:gd name="T17" fmla="*/ 65 h 114"/>
                <a:gd name="T18" fmla="*/ 65 w 114"/>
                <a:gd name="T19" fmla="*/ 7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4" h="114">
                  <a:moveTo>
                    <a:pt x="48" y="110"/>
                  </a:moveTo>
                  <a:cubicBezTo>
                    <a:pt x="19" y="105"/>
                    <a:pt x="0" y="78"/>
                    <a:pt x="4" y="49"/>
                  </a:cubicBezTo>
                  <a:cubicBezTo>
                    <a:pt x="9" y="20"/>
                    <a:pt x="36" y="0"/>
                    <a:pt x="65" y="5"/>
                  </a:cubicBezTo>
                  <a:cubicBezTo>
                    <a:pt x="94" y="9"/>
                    <a:pt x="114" y="37"/>
                    <a:pt x="109" y="66"/>
                  </a:cubicBezTo>
                  <a:cubicBezTo>
                    <a:pt x="104" y="94"/>
                    <a:pt x="77" y="114"/>
                    <a:pt x="48" y="110"/>
                  </a:cubicBezTo>
                  <a:close/>
                  <a:moveTo>
                    <a:pt x="65" y="7"/>
                  </a:moveTo>
                  <a:cubicBezTo>
                    <a:pt x="37" y="3"/>
                    <a:pt x="11" y="22"/>
                    <a:pt x="6" y="49"/>
                  </a:cubicBezTo>
                  <a:cubicBezTo>
                    <a:pt x="2" y="77"/>
                    <a:pt x="21" y="103"/>
                    <a:pt x="49" y="107"/>
                  </a:cubicBezTo>
                  <a:cubicBezTo>
                    <a:pt x="76" y="112"/>
                    <a:pt x="102" y="93"/>
                    <a:pt x="107" y="65"/>
                  </a:cubicBezTo>
                  <a:cubicBezTo>
                    <a:pt x="111" y="37"/>
                    <a:pt x="92" y="11"/>
                    <a:pt x="65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233" name="Freeform 172">
              <a:extLst>
                <a:ext uri="{FF2B5EF4-FFF2-40B4-BE49-F238E27FC236}">
                  <a16:creationId xmlns:a16="http://schemas.microsoft.com/office/drawing/2014/main" id="{D87092A8-A3FC-436A-8782-FF615AF1C19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378" y="3253"/>
              <a:ext cx="188" cy="187"/>
            </a:xfrm>
            <a:custGeom>
              <a:avLst/>
              <a:gdLst>
                <a:gd name="T0" fmla="*/ 70 w 163"/>
                <a:gd name="T1" fmla="*/ 156 h 163"/>
                <a:gd name="T2" fmla="*/ 7 w 163"/>
                <a:gd name="T3" fmla="*/ 69 h 163"/>
                <a:gd name="T4" fmla="*/ 94 w 163"/>
                <a:gd name="T5" fmla="*/ 6 h 163"/>
                <a:gd name="T6" fmla="*/ 157 w 163"/>
                <a:gd name="T7" fmla="*/ 93 h 163"/>
                <a:gd name="T8" fmla="*/ 70 w 163"/>
                <a:gd name="T9" fmla="*/ 156 h 163"/>
                <a:gd name="T10" fmla="*/ 93 w 163"/>
                <a:gd name="T11" fmla="*/ 8 h 163"/>
                <a:gd name="T12" fmla="*/ 9 w 163"/>
                <a:gd name="T13" fmla="*/ 70 h 163"/>
                <a:gd name="T14" fmla="*/ 70 w 163"/>
                <a:gd name="T15" fmla="*/ 154 h 163"/>
                <a:gd name="T16" fmla="*/ 154 w 163"/>
                <a:gd name="T17" fmla="*/ 93 h 163"/>
                <a:gd name="T18" fmla="*/ 93 w 163"/>
                <a:gd name="T19" fmla="*/ 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3" h="163">
                  <a:moveTo>
                    <a:pt x="70" y="156"/>
                  </a:moveTo>
                  <a:cubicBezTo>
                    <a:pt x="28" y="150"/>
                    <a:pt x="0" y="111"/>
                    <a:pt x="7" y="69"/>
                  </a:cubicBezTo>
                  <a:cubicBezTo>
                    <a:pt x="13" y="28"/>
                    <a:pt x="52" y="0"/>
                    <a:pt x="94" y="6"/>
                  </a:cubicBezTo>
                  <a:cubicBezTo>
                    <a:pt x="135" y="13"/>
                    <a:pt x="163" y="52"/>
                    <a:pt x="157" y="93"/>
                  </a:cubicBezTo>
                  <a:cubicBezTo>
                    <a:pt x="150" y="134"/>
                    <a:pt x="111" y="163"/>
                    <a:pt x="70" y="156"/>
                  </a:cubicBezTo>
                  <a:close/>
                  <a:moveTo>
                    <a:pt x="93" y="8"/>
                  </a:moveTo>
                  <a:cubicBezTo>
                    <a:pt x="53" y="2"/>
                    <a:pt x="15" y="30"/>
                    <a:pt x="9" y="70"/>
                  </a:cubicBezTo>
                  <a:cubicBezTo>
                    <a:pt x="3" y="110"/>
                    <a:pt x="30" y="147"/>
                    <a:pt x="70" y="154"/>
                  </a:cubicBezTo>
                  <a:cubicBezTo>
                    <a:pt x="110" y="160"/>
                    <a:pt x="148" y="133"/>
                    <a:pt x="154" y="93"/>
                  </a:cubicBezTo>
                  <a:cubicBezTo>
                    <a:pt x="161" y="53"/>
                    <a:pt x="133" y="15"/>
                    <a:pt x="9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234" name="Freeform 173">
              <a:extLst>
                <a:ext uri="{FF2B5EF4-FFF2-40B4-BE49-F238E27FC236}">
                  <a16:creationId xmlns:a16="http://schemas.microsoft.com/office/drawing/2014/main" id="{F9B2D9BE-AEFD-4183-97E4-6B8BCDCA48A5}"/>
                </a:ext>
              </a:extLst>
            </p:cNvPr>
            <p:cNvSpPr>
              <a:spLocks/>
            </p:cNvSpPr>
            <p:nvPr/>
          </p:nvSpPr>
          <p:spPr bwMode="auto">
            <a:xfrm>
              <a:off x="7683" y="4763"/>
              <a:ext cx="65" cy="64"/>
            </a:xfrm>
            <a:custGeom>
              <a:avLst/>
              <a:gdLst>
                <a:gd name="T0" fmla="*/ 54 w 56"/>
                <a:gd name="T1" fmla="*/ 32 h 56"/>
                <a:gd name="T2" fmla="*/ 24 w 56"/>
                <a:gd name="T3" fmla="*/ 54 h 56"/>
                <a:gd name="T4" fmla="*/ 2 w 56"/>
                <a:gd name="T5" fmla="*/ 24 h 56"/>
                <a:gd name="T6" fmla="*/ 32 w 56"/>
                <a:gd name="T7" fmla="*/ 2 h 56"/>
                <a:gd name="T8" fmla="*/ 54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4" y="32"/>
                  </a:moveTo>
                  <a:cubicBezTo>
                    <a:pt x="51" y="46"/>
                    <a:pt x="38" y="56"/>
                    <a:pt x="24" y="54"/>
                  </a:cubicBezTo>
                  <a:cubicBezTo>
                    <a:pt x="9" y="51"/>
                    <a:pt x="0" y="38"/>
                    <a:pt x="2" y="24"/>
                  </a:cubicBezTo>
                  <a:cubicBezTo>
                    <a:pt x="4" y="9"/>
                    <a:pt x="18" y="0"/>
                    <a:pt x="32" y="2"/>
                  </a:cubicBezTo>
                  <a:cubicBezTo>
                    <a:pt x="46" y="4"/>
                    <a:pt x="56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235" name="Freeform 174">
              <a:extLst>
                <a:ext uri="{FF2B5EF4-FFF2-40B4-BE49-F238E27FC236}">
                  <a16:creationId xmlns:a16="http://schemas.microsoft.com/office/drawing/2014/main" id="{6248CD9E-A31E-472B-A294-2F5475C64E1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667" y="4747"/>
              <a:ext cx="97" cy="97"/>
            </a:xfrm>
            <a:custGeom>
              <a:avLst/>
              <a:gdLst>
                <a:gd name="T0" fmla="*/ 36 w 84"/>
                <a:gd name="T1" fmla="*/ 80 h 84"/>
                <a:gd name="T2" fmla="*/ 3 w 84"/>
                <a:gd name="T3" fmla="*/ 36 h 84"/>
                <a:gd name="T4" fmla="*/ 48 w 84"/>
                <a:gd name="T5" fmla="*/ 3 h 84"/>
                <a:gd name="T6" fmla="*/ 80 w 84"/>
                <a:gd name="T7" fmla="*/ 48 h 84"/>
                <a:gd name="T8" fmla="*/ 36 w 84"/>
                <a:gd name="T9" fmla="*/ 80 h 84"/>
                <a:gd name="T10" fmla="*/ 48 w 84"/>
                <a:gd name="T11" fmla="*/ 5 h 84"/>
                <a:gd name="T12" fmla="*/ 5 w 84"/>
                <a:gd name="T13" fmla="*/ 36 h 84"/>
                <a:gd name="T14" fmla="*/ 36 w 84"/>
                <a:gd name="T15" fmla="*/ 79 h 84"/>
                <a:gd name="T16" fmla="*/ 79 w 84"/>
                <a:gd name="T17" fmla="*/ 48 h 84"/>
                <a:gd name="T18" fmla="*/ 48 w 84"/>
                <a:gd name="T19" fmla="*/ 5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4" h="84">
                  <a:moveTo>
                    <a:pt x="36" y="80"/>
                  </a:moveTo>
                  <a:cubicBezTo>
                    <a:pt x="14" y="77"/>
                    <a:pt x="0" y="57"/>
                    <a:pt x="3" y="36"/>
                  </a:cubicBezTo>
                  <a:cubicBezTo>
                    <a:pt x="7" y="14"/>
                    <a:pt x="27" y="0"/>
                    <a:pt x="48" y="3"/>
                  </a:cubicBezTo>
                  <a:cubicBezTo>
                    <a:pt x="69" y="7"/>
                    <a:pt x="84" y="27"/>
                    <a:pt x="80" y="48"/>
                  </a:cubicBezTo>
                  <a:cubicBezTo>
                    <a:pt x="77" y="69"/>
                    <a:pt x="57" y="84"/>
                    <a:pt x="36" y="80"/>
                  </a:cubicBezTo>
                  <a:close/>
                  <a:moveTo>
                    <a:pt x="48" y="5"/>
                  </a:moveTo>
                  <a:cubicBezTo>
                    <a:pt x="27" y="2"/>
                    <a:pt x="8" y="16"/>
                    <a:pt x="5" y="36"/>
                  </a:cubicBezTo>
                  <a:cubicBezTo>
                    <a:pt x="2" y="56"/>
                    <a:pt x="16" y="75"/>
                    <a:pt x="36" y="79"/>
                  </a:cubicBezTo>
                  <a:cubicBezTo>
                    <a:pt x="56" y="82"/>
                    <a:pt x="75" y="68"/>
                    <a:pt x="79" y="48"/>
                  </a:cubicBezTo>
                  <a:cubicBezTo>
                    <a:pt x="82" y="27"/>
                    <a:pt x="68" y="8"/>
                    <a:pt x="48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236" name="Freeform 175">
              <a:extLst>
                <a:ext uri="{FF2B5EF4-FFF2-40B4-BE49-F238E27FC236}">
                  <a16:creationId xmlns:a16="http://schemas.microsoft.com/office/drawing/2014/main" id="{60AE91A3-68A6-4ABE-9844-9DBEB6C93AE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646" y="4726"/>
              <a:ext cx="139" cy="138"/>
            </a:xfrm>
            <a:custGeom>
              <a:avLst/>
              <a:gdLst>
                <a:gd name="T0" fmla="*/ 51 w 120"/>
                <a:gd name="T1" fmla="*/ 115 h 120"/>
                <a:gd name="T2" fmla="*/ 5 w 120"/>
                <a:gd name="T3" fmla="*/ 51 h 120"/>
                <a:gd name="T4" fmla="*/ 69 w 120"/>
                <a:gd name="T5" fmla="*/ 5 h 120"/>
                <a:gd name="T6" fmla="*/ 115 w 120"/>
                <a:gd name="T7" fmla="*/ 68 h 120"/>
                <a:gd name="T8" fmla="*/ 51 w 120"/>
                <a:gd name="T9" fmla="*/ 115 h 120"/>
                <a:gd name="T10" fmla="*/ 68 w 120"/>
                <a:gd name="T11" fmla="*/ 6 h 120"/>
                <a:gd name="T12" fmla="*/ 6 w 120"/>
                <a:gd name="T13" fmla="*/ 51 h 120"/>
                <a:gd name="T14" fmla="*/ 51 w 120"/>
                <a:gd name="T15" fmla="*/ 113 h 120"/>
                <a:gd name="T16" fmla="*/ 113 w 120"/>
                <a:gd name="T17" fmla="*/ 68 h 120"/>
                <a:gd name="T18" fmla="*/ 68 w 120"/>
                <a:gd name="T19" fmla="*/ 6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0" h="120">
                  <a:moveTo>
                    <a:pt x="51" y="115"/>
                  </a:moveTo>
                  <a:cubicBezTo>
                    <a:pt x="21" y="110"/>
                    <a:pt x="0" y="81"/>
                    <a:pt x="5" y="51"/>
                  </a:cubicBezTo>
                  <a:cubicBezTo>
                    <a:pt x="10" y="21"/>
                    <a:pt x="38" y="0"/>
                    <a:pt x="69" y="5"/>
                  </a:cubicBezTo>
                  <a:cubicBezTo>
                    <a:pt x="99" y="10"/>
                    <a:pt x="120" y="38"/>
                    <a:pt x="115" y="68"/>
                  </a:cubicBezTo>
                  <a:cubicBezTo>
                    <a:pt x="110" y="99"/>
                    <a:pt x="81" y="120"/>
                    <a:pt x="51" y="115"/>
                  </a:cubicBezTo>
                  <a:close/>
                  <a:moveTo>
                    <a:pt x="68" y="6"/>
                  </a:moveTo>
                  <a:cubicBezTo>
                    <a:pt x="39" y="2"/>
                    <a:pt x="11" y="22"/>
                    <a:pt x="6" y="51"/>
                  </a:cubicBezTo>
                  <a:cubicBezTo>
                    <a:pt x="2" y="81"/>
                    <a:pt x="22" y="108"/>
                    <a:pt x="51" y="113"/>
                  </a:cubicBezTo>
                  <a:cubicBezTo>
                    <a:pt x="81" y="118"/>
                    <a:pt x="108" y="98"/>
                    <a:pt x="113" y="68"/>
                  </a:cubicBezTo>
                  <a:cubicBezTo>
                    <a:pt x="118" y="39"/>
                    <a:pt x="98" y="11"/>
                    <a:pt x="68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237" name="Freeform 176">
              <a:extLst>
                <a:ext uri="{FF2B5EF4-FFF2-40B4-BE49-F238E27FC236}">
                  <a16:creationId xmlns:a16="http://schemas.microsoft.com/office/drawing/2014/main" id="{A66F0E9F-64A7-4C80-84EA-FFA44D02983E}"/>
                </a:ext>
              </a:extLst>
            </p:cNvPr>
            <p:cNvSpPr>
              <a:spLocks/>
            </p:cNvSpPr>
            <p:nvPr/>
          </p:nvSpPr>
          <p:spPr bwMode="auto">
            <a:xfrm>
              <a:off x="9043" y="4990"/>
              <a:ext cx="84" cy="84"/>
            </a:xfrm>
            <a:custGeom>
              <a:avLst/>
              <a:gdLst>
                <a:gd name="T0" fmla="*/ 70 w 73"/>
                <a:gd name="T1" fmla="*/ 42 h 73"/>
                <a:gd name="T2" fmla="*/ 31 w 73"/>
                <a:gd name="T3" fmla="*/ 70 h 73"/>
                <a:gd name="T4" fmla="*/ 3 w 73"/>
                <a:gd name="T5" fmla="*/ 31 h 73"/>
                <a:gd name="T6" fmla="*/ 42 w 73"/>
                <a:gd name="T7" fmla="*/ 3 h 73"/>
                <a:gd name="T8" fmla="*/ 70 w 73"/>
                <a:gd name="T9" fmla="*/ 42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" h="73">
                  <a:moveTo>
                    <a:pt x="70" y="42"/>
                  </a:moveTo>
                  <a:cubicBezTo>
                    <a:pt x="67" y="60"/>
                    <a:pt x="50" y="73"/>
                    <a:pt x="31" y="70"/>
                  </a:cubicBezTo>
                  <a:cubicBezTo>
                    <a:pt x="13" y="67"/>
                    <a:pt x="0" y="50"/>
                    <a:pt x="3" y="31"/>
                  </a:cubicBezTo>
                  <a:cubicBezTo>
                    <a:pt x="6" y="13"/>
                    <a:pt x="23" y="0"/>
                    <a:pt x="42" y="3"/>
                  </a:cubicBezTo>
                  <a:cubicBezTo>
                    <a:pt x="60" y="6"/>
                    <a:pt x="73" y="23"/>
                    <a:pt x="70" y="4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238" name="Freeform 177">
              <a:extLst>
                <a:ext uri="{FF2B5EF4-FFF2-40B4-BE49-F238E27FC236}">
                  <a16:creationId xmlns:a16="http://schemas.microsoft.com/office/drawing/2014/main" id="{F9E8C5A6-7828-426E-B3D1-708B81445CF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22" y="4969"/>
              <a:ext cx="126" cy="126"/>
            </a:xfrm>
            <a:custGeom>
              <a:avLst/>
              <a:gdLst>
                <a:gd name="T0" fmla="*/ 47 w 109"/>
                <a:gd name="T1" fmla="*/ 104 h 109"/>
                <a:gd name="T2" fmla="*/ 5 w 109"/>
                <a:gd name="T3" fmla="*/ 47 h 109"/>
                <a:gd name="T4" fmla="*/ 63 w 109"/>
                <a:gd name="T5" fmla="*/ 5 h 109"/>
                <a:gd name="T6" fmla="*/ 105 w 109"/>
                <a:gd name="T7" fmla="*/ 62 h 109"/>
                <a:gd name="T8" fmla="*/ 47 w 109"/>
                <a:gd name="T9" fmla="*/ 104 h 109"/>
                <a:gd name="T10" fmla="*/ 62 w 109"/>
                <a:gd name="T11" fmla="*/ 7 h 109"/>
                <a:gd name="T12" fmla="*/ 7 w 109"/>
                <a:gd name="T13" fmla="*/ 47 h 109"/>
                <a:gd name="T14" fmla="*/ 47 w 109"/>
                <a:gd name="T15" fmla="*/ 102 h 109"/>
                <a:gd name="T16" fmla="*/ 102 w 109"/>
                <a:gd name="T17" fmla="*/ 62 h 109"/>
                <a:gd name="T18" fmla="*/ 62 w 109"/>
                <a:gd name="T19" fmla="*/ 7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9" h="109">
                  <a:moveTo>
                    <a:pt x="47" y="104"/>
                  </a:moveTo>
                  <a:cubicBezTo>
                    <a:pt x="19" y="100"/>
                    <a:pt x="0" y="74"/>
                    <a:pt x="5" y="47"/>
                  </a:cubicBezTo>
                  <a:cubicBezTo>
                    <a:pt x="9" y="19"/>
                    <a:pt x="35" y="0"/>
                    <a:pt x="63" y="5"/>
                  </a:cubicBezTo>
                  <a:cubicBezTo>
                    <a:pt x="90" y="9"/>
                    <a:pt x="109" y="35"/>
                    <a:pt x="105" y="62"/>
                  </a:cubicBezTo>
                  <a:cubicBezTo>
                    <a:pt x="100" y="90"/>
                    <a:pt x="74" y="109"/>
                    <a:pt x="47" y="104"/>
                  </a:cubicBezTo>
                  <a:close/>
                  <a:moveTo>
                    <a:pt x="62" y="7"/>
                  </a:moveTo>
                  <a:cubicBezTo>
                    <a:pt x="36" y="3"/>
                    <a:pt x="11" y="21"/>
                    <a:pt x="7" y="47"/>
                  </a:cubicBezTo>
                  <a:cubicBezTo>
                    <a:pt x="3" y="73"/>
                    <a:pt x="21" y="98"/>
                    <a:pt x="47" y="102"/>
                  </a:cubicBezTo>
                  <a:cubicBezTo>
                    <a:pt x="73" y="106"/>
                    <a:pt x="98" y="88"/>
                    <a:pt x="102" y="62"/>
                  </a:cubicBezTo>
                  <a:cubicBezTo>
                    <a:pt x="107" y="36"/>
                    <a:pt x="89" y="11"/>
                    <a:pt x="62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239" name="Freeform 178">
              <a:extLst>
                <a:ext uri="{FF2B5EF4-FFF2-40B4-BE49-F238E27FC236}">
                  <a16:creationId xmlns:a16="http://schemas.microsoft.com/office/drawing/2014/main" id="{F8DCC42D-4D70-4FD8-B903-C98A84A1944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995" y="4943"/>
              <a:ext cx="179" cy="178"/>
            </a:xfrm>
            <a:custGeom>
              <a:avLst/>
              <a:gdLst>
                <a:gd name="T0" fmla="*/ 66 w 155"/>
                <a:gd name="T1" fmla="*/ 149 h 155"/>
                <a:gd name="T2" fmla="*/ 6 w 155"/>
                <a:gd name="T3" fmla="*/ 66 h 155"/>
                <a:gd name="T4" fmla="*/ 89 w 155"/>
                <a:gd name="T5" fmla="*/ 6 h 155"/>
                <a:gd name="T6" fmla="*/ 149 w 155"/>
                <a:gd name="T7" fmla="*/ 89 h 155"/>
                <a:gd name="T8" fmla="*/ 66 w 155"/>
                <a:gd name="T9" fmla="*/ 149 h 155"/>
                <a:gd name="T10" fmla="*/ 89 w 155"/>
                <a:gd name="T11" fmla="*/ 8 h 155"/>
                <a:gd name="T12" fmla="*/ 8 w 155"/>
                <a:gd name="T13" fmla="*/ 67 h 155"/>
                <a:gd name="T14" fmla="*/ 67 w 155"/>
                <a:gd name="T15" fmla="*/ 147 h 155"/>
                <a:gd name="T16" fmla="*/ 147 w 155"/>
                <a:gd name="T17" fmla="*/ 88 h 155"/>
                <a:gd name="T18" fmla="*/ 89 w 155"/>
                <a:gd name="T19" fmla="*/ 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5" h="155">
                  <a:moveTo>
                    <a:pt x="66" y="149"/>
                  </a:moveTo>
                  <a:cubicBezTo>
                    <a:pt x="27" y="143"/>
                    <a:pt x="0" y="106"/>
                    <a:pt x="6" y="66"/>
                  </a:cubicBezTo>
                  <a:cubicBezTo>
                    <a:pt x="13" y="27"/>
                    <a:pt x="50" y="0"/>
                    <a:pt x="89" y="6"/>
                  </a:cubicBezTo>
                  <a:cubicBezTo>
                    <a:pt x="128" y="12"/>
                    <a:pt x="155" y="50"/>
                    <a:pt x="149" y="89"/>
                  </a:cubicBezTo>
                  <a:cubicBezTo>
                    <a:pt x="143" y="128"/>
                    <a:pt x="106" y="155"/>
                    <a:pt x="66" y="149"/>
                  </a:cubicBezTo>
                  <a:close/>
                  <a:moveTo>
                    <a:pt x="89" y="8"/>
                  </a:moveTo>
                  <a:cubicBezTo>
                    <a:pt x="50" y="2"/>
                    <a:pt x="15" y="28"/>
                    <a:pt x="8" y="67"/>
                  </a:cubicBezTo>
                  <a:cubicBezTo>
                    <a:pt x="2" y="105"/>
                    <a:pt x="29" y="141"/>
                    <a:pt x="67" y="147"/>
                  </a:cubicBezTo>
                  <a:cubicBezTo>
                    <a:pt x="105" y="153"/>
                    <a:pt x="141" y="127"/>
                    <a:pt x="147" y="88"/>
                  </a:cubicBezTo>
                  <a:cubicBezTo>
                    <a:pt x="153" y="50"/>
                    <a:pt x="127" y="14"/>
                    <a:pt x="89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240" name="Freeform 179">
              <a:extLst>
                <a:ext uri="{FF2B5EF4-FFF2-40B4-BE49-F238E27FC236}">
                  <a16:creationId xmlns:a16="http://schemas.microsoft.com/office/drawing/2014/main" id="{8DC825E7-58FF-4F10-8E32-E4B265192D87}"/>
                </a:ext>
              </a:extLst>
            </p:cNvPr>
            <p:cNvSpPr>
              <a:spLocks/>
            </p:cNvSpPr>
            <p:nvPr/>
          </p:nvSpPr>
          <p:spPr bwMode="auto">
            <a:xfrm>
              <a:off x="9072" y="4474"/>
              <a:ext cx="64" cy="64"/>
            </a:xfrm>
            <a:custGeom>
              <a:avLst/>
              <a:gdLst>
                <a:gd name="T0" fmla="*/ 54 w 56"/>
                <a:gd name="T1" fmla="*/ 32 h 56"/>
                <a:gd name="T2" fmla="*/ 24 w 56"/>
                <a:gd name="T3" fmla="*/ 54 h 56"/>
                <a:gd name="T4" fmla="*/ 2 w 56"/>
                <a:gd name="T5" fmla="*/ 24 h 56"/>
                <a:gd name="T6" fmla="*/ 32 w 56"/>
                <a:gd name="T7" fmla="*/ 2 h 56"/>
                <a:gd name="T8" fmla="*/ 54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4" y="32"/>
                  </a:moveTo>
                  <a:cubicBezTo>
                    <a:pt x="51" y="46"/>
                    <a:pt x="38" y="56"/>
                    <a:pt x="24" y="54"/>
                  </a:cubicBezTo>
                  <a:cubicBezTo>
                    <a:pt x="9" y="51"/>
                    <a:pt x="0" y="38"/>
                    <a:pt x="2" y="24"/>
                  </a:cubicBezTo>
                  <a:cubicBezTo>
                    <a:pt x="4" y="9"/>
                    <a:pt x="18" y="0"/>
                    <a:pt x="32" y="2"/>
                  </a:cubicBezTo>
                  <a:cubicBezTo>
                    <a:pt x="46" y="4"/>
                    <a:pt x="56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241" name="Freeform 180">
              <a:extLst>
                <a:ext uri="{FF2B5EF4-FFF2-40B4-BE49-F238E27FC236}">
                  <a16:creationId xmlns:a16="http://schemas.microsoft.com/office/drawing/2014/main" id="{227A9D63-DE26-4A11-A26E-0C704E46214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55" y="4458"/>
              <a:ext cx="97" cy="96"/>
            </a:xfrm>
            <a:custGeom>
              <a:avLst/>
              <a:gdLst>
                <a:gd name="T0" fmla="*/ 36 w 84"/>
                <a:gd name="T1" fmla="*/ 80 h 84"/>
                <a:gd name="T2" fmla="*/ 3 w 84"/>
                <a:gd name="T3" fmla="*/ 36 h 84"/>
                <a:gd name="T4" fmla="*/ 48 w 84"/>
                <a:gd name="T5" fmla="*/ 3 h 84"/>
                <a:gd name="T6" fmla="*/ 80 w 84"/>
                <a:gd name="T7" fmla="*/ 48 h 84"/>
                <a:gd name="T8" fmla="*/ 36 w 84"/>
                <a:gd name="T9" fmla="*/ 80 h 84"/>
                <a:gd name="T10" fmla="*/ 48 w 84"/>
                <a:gd name="T11" fmla="*/ 5 h 84"/>
                <a:gd name="T12" fmla="*/ 5 w 84"/>
                <a:gd name="T13" fmla="*/ 36 h 84"/>
                <a:gd name="T14" fmla="*/ 36 w 84"/>
                <a:gd name="T15" fmla="*/ 79 h 84"/>
                <a:gd name="T16" fmla="*/ 79 w 84"/>
                <a:gd name="T17" fmla="*/ 48 h 84"/>
                <a:gd name="T18" fmla="*/ 48 w 84"/>
                <a:gd name="T19" fmla="*/ 5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4" h="84">
                  <a:moveTo>
                    <a:pt x="36" y="80"/>
                  </a:moveTo>
                  <a:cubicBezTo>
                    <a:pt x="14" y="77"/>
                    <a:pt x="0" y="57"/>
                    <a:pt x="3" y="36"/>
                  </a:cubicBezTo>
                  <a:cubicBezTo>
                    <a:pt x="7" y="14"/>
                    <a:pt x="27" y="0"/>
                    <a:pt x="48" y="3"/>
                  </a:cubicBezTo>
                  <a:cubicBezTo>
                    <a:pt x="69" y="7"/>
                    <a:pt x="84" y="27"/>
                    <a:pt x="80" y="48"/>
                  </a:cubicBezTo>
                  <a:cubicBezTo>
                    <a:pt x="77" y="69"/>
                    <a:pt x="57" y="84"/>
                    <a:pt x="36" y="80"/>
                  </a:cubicBezTo>
                  <a:close/>
                  <a:moveTo>
                    <a:pt x="48" y="5"/>
                  </a:moveTo>
                  <a:cubicBezTo>
                    <a:pt x="27" y="2"/>
                    <a:pt x="8" y="16"/>
                    <a:pt x="5" y="36"/>
                  </a:cubicBezTo>
                  <a:cubicBezTo>
                    <a:pt x="2" y="56"/>
                    <a:pt x="16" y="75"/>
                    <a:pt x="36" y="79"/>
                  </a:cubicBezTo>
                  <a:cubicBezTo>
                    <a:pt x="56" y="82"/>
                    <a:pt x="75" y="68"/>
                    <a:pt x="79" y="48"/>
                  </a:cubicBezTo>
                  <a:cubicBezTo>
                    <a:pt x="82" y="27"/>
                    <a:pt x="68" y="8"/>
                    <a:pt x="48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242" name="Freeform 181">
              <a:extLst>
                <a:ext uri="{FF2B5EF4-FFF2-40B4-BE49-F238E27FC236}">
                  <a16:creationId xmlns:a16="http://schemas.microsoft.com/office/drawing/2014/main" id="{83A1649F-5F91-4105-A6C1-2EDDFF8E9E6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35" y="4437"/>
              <a:ext cx="138" cy="138"/>
            </a:xfrm>
            <a:custGeom>
              <a:avLst/>
              <a:gdLst>
                <a:gd name="T0" fmla="*/ 51 w 120"/>
                <a:gd name="T1" fmla="*/ 115 h 120"/>
                <a:gd name="T2" fmla="*/ 5 w 120"/>
                <a:gd name="T3" fmla="*/ 51 h 120"/>
                <a:gd name="T4" fmla="*/ 68 w 120"/>
                <a:gd name="T5" fmla="*/ 5 h 120"/>
                <a:gd name="T6" fmla="*/ 115 w 120"/>
                <a:gd name="T7" fmla="*/ 68 h 120"/>
                <a:gd name="T8" fmla="*/ 51 w 120"/>
                <a:gd name="T9" fmla="*/ 115 h 120"/>
                <a:gd name="T10" fmla="*/ 68 w 120"/>
                <a:gd name="T11" fmla="*/ 6 h 120"/>
                <a:gd name="T12" fmla="*/ 6 w 120"/>
                <a:gd name="T13" fmla="*/ 51 h 120"/>
                <a:gd name="T14" fmla="*/ 51 w 120"/>
                <a:gd name="T15" fmla="*/ 113 h 120"/>
                <a:gd name="T16" fmla="*/ 113 w 120"/>
                <a:gd name="T17" fmla="*/ 68 h 120"/>
                <a:gd name="T18" fmla="*/ 68 w 120"/>
                <a:gd name="T19" fmla="*/ 6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0" h="120">
                  <a:moveTo>
                    <a:pt x="51" y="115"/>
                  </a:moveTo>
                  <a:cubicBezTo>
                    <a:pt x="21" y="110"/>
                    <a:pt x="0" y="81"/>
                    <a:pt x="5" y="51"/>
                  </a:cubicBezTo>
                  <a:cubicBezTo>
                    <a:pt x="10" y="21"/>
                    <a:pt x="38" y="0"/>
                    <a:pt x="68" y="5"/>
                  </a:cubicBezTo>
                  <a:cubicBezTo>
                    <a:pt x="99" y="9"/>
                    <a:pt x="120" y="38"/>
                    <a:pt x="115" y="68"/>
                  </a:cubicBezTo>
                  <a:cubicBezTo>
                    <a:pt x="110" y="99"/>
                    <a:pt x="81" y="120"/>
                    <a:pt x="51" y="115"/>
                  </a:cubicBezTo>
                  <a:close/>
                  <a:moveTo>
                    <a:pt x="68" y="6"/>
                  </a:moveTo>
                  <a:cubicBezTo>
                    <a:pt x="39" y="2"/>
                    <a:pt x="11" y="22"/>
                    <a:pt x="6" y="51"/>
                  </a:cubicBezTo>
                  <a:cubicBezTo>
                    <a:pt x="2" y="81"/>
                    <a:pt x="22" y="108"/>
                    <a:pt x="51" y="113"/>
                  </a:cubicBezTo>
                  <a:cubicBezTo>
                    <a:pt x="81" y="118"/>
                    <a:pt x="108" y="98"/>
                    <a:pt x="113" y="68"/>
                  </a:cubicBezTo>
                  <a:cubicBezTo>
                    <a:pt x="118" y="39"/>
                    <a:pt x="98" y="11"/>
                    <a:pt x="68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</p:grpSp>
      <p:grpSp>
        <p:nvGrpSpPr>
          <p:cNvPr id="243" name="Group 4">
            <a:extLst>
              <a:ext uri="{FF2B5EF4-FFF2-40B4-BE49-F238E27FC236}">
                <a16:creationId xmlns:a16="http://schemas.microsoft.com/office/drawing/2014/main" id="{C9E10B9F-7C16-4346-8DA0-14A1B42CCB16}"/>
              </a:ext>
            </a:extLst>
          </p:cNvPr>
          <p:cNvGrpSpPr>
            <a:grpSpLocks noChangeAspect="1"/>
          </p:cNvGrpSpPr>
          <p:nvPr/>
        </p:nvGrpSpPr>
        <p:grpSpPr bwMode="auto">
          <a:xfrm rot="1979636">
            <a:off x="-3198227" y="4920544"/>
            <a:ext cx="7980362" cy="4732338"/>
            <a:chOff x="4539" y="2829"/>
            <a:chExt cx="5027" cy="2981"/>
          </a:xfrm>
          <a:solidFill>
            <a:schemeClr val="bg1">
              <a:alpha val="50000"/>
            </a:schemeClr>
          </a:solidFill>
        </p:grpSpPr>
        <p:sp>
          <p:nvSpPr>
            <p:cNvPr id="244" name="Freeform 5">
              <a:extLst>
                <a:ext uri="{FF2B5EF4-FFF2-40B4-BE49-F238E27FC236}">
                  <a16:creationId xmlns:a16="http://schemas.microsoft.com/office/drawing/2014/main" id="{38E8A0AF-6178-4C1B-B7AC-1A79614549C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795" y="4447"/>
              <a:ext cx="417" cy="346"/>
            </a:xfrm>
            <a:custGeom>
              <a:avLst/>
              <a:gdLst>
                <a:gd name="T0" fmla="*/ 417 w 417"/>
                <a:gd name="T1" fmla="*/ 132 h 346"/>
                <a:gd name="T2" fmla="*/ 256 w 417"/>
                <a:gd name="T3" fmla="*/ 346 h 346"/>
                <a:gd name="T4" fmla="*/ 254 w 417"/>
                <a:gd name="T5" fmla="*/ 344 h 346"/>
                <a:gd name="T6" fmla="*/ 0 w 417"/>
                <a:gd name="T7" fmla="*/ 0 h 346"/>
                <a:gd name="T8" fmla="*/ 417 w 417"/>
                <a:gd name="T9" fmla="*/ 132 h 346"/>
                <a:gd name="T10" fmla="*/ 256 w 417"/>
                <a:gd name="T11" fmla="*/ 339 h 346"/>
                <a:gd name="T12" fmla="*/ 411 w 417"/>
                <a:gd name="T13" fmla="*/ 134 h 346"/>
                <a:gd name="T14" fmla="*/ 11 w 417"/>
                <a:gd name="T15" fmla="*/ 7 h 346"/>
                <a:gd name="T16" fmla="*/ 256 w 417"/>
                <a:gd name="T17" fmla="*/ 339 h 3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17" h="346">
                  <a:moveTo>
                    <a:pt x="417" y="132"/>
                  </a:moveTo>
                  <a:lnTo>
                    <a:pt x="256" y="346"/>
                  </a:lnTo>
                  <a:lnTo>
                    <a:pt x="254" y="344"/>
                  </a:lnTo>
                  <a:lnTo>
                    <a:pt x="0" y="0"/>
                  </a:lnTo>
                  <a:lnTo>
                    <a:pt x="417" y="132"/>
                  </a:lnTo>
                  <a:close/>
                  <a:moveTo>
                    <a:pt x="256" y="339"/>
                  </a:moveTo>
                  <a:lnTo>
                    <a:pt x="411" y="134"/>
                  </a:lnTo>
                  <a:lnTo>
                    <a:pt x="11" y="7"/>
                  </a:lnTo>
                  <a:lnTo>
                    <a:pt x="256" y="33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245" name="Freeform 6">
              <a:extLst>
                <a:ext uri="{FF2B5EF4-FFF2-40B4-BE49-F238E27FC236}">
                  <a16:creationId xmlns:a16="http://schemas.microsoft.com/office/drawing/2014/main" id="{59C966F5-C287-4501-8C46-B174B166EA6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17" y="4448"/>
              <a:ext cx="737" cy="468"/>
            </a:xfrm>
            <a:custGeom>
              <a:avLst/>
              <a:gdLst>
                <a:gd name="T0" fmla="*/ 484 w 737"/>
                <a:gd name="T1" fmla="*/ 0 h 468"/>
                <a:gd name="T2" fmla="*/ 737 w 737"/>
                <a:gd name="T3" fmla="*/ 343 h 468"/>
                <a:gd name="T4" fmla="*/ 734 w 737"/>
                <a:gd name="T5" fmla="*/ 343 h 468"/>
                <a:gd name="T6" fmla="*/ 0 w 737"/>
                <a:gd name="T7" fmla="*/ 468 h 468"/>
                <a:gd name="T8" fmla="*/ 4 w 737"/>
                <a:gd name="T9" fmla="*/ 465 h 468"/>
                <a:gd name="T10" fmla="*/ 484 w 737"/>
                <a:gd name="T11" fmla="*/ 0 h 468"/>
                <a:gd name="T12" fmla="*/ 731 w 737"/>
                <a:gd name="T13" fmla="*/ 340 h 468"/>
                <a:gd name="T14" fmla="*/ 483 w 737"/>
                <a:gd name="T15" fmla="*/ 5 h 468"/>
                <a:gd name="T16" fmla="*/ 10 w 737"/>
                <a:gd name="T17" fmla="*/ 462 h 468"/>
                <a:gd name="T18" fmla="*/ 731 w 737"/>
                <a:gd name="T19" fmla="*/ 340 h 4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37" h="468">
                  <a:moveTo>
                    <a:pt x="484" y="0"/>
                  </a:moveTo>
                  <a:lnTo>
                    <a:pt x="737" y="343"/>
                  </a:lnTo>
                  <a:lnTo>
                    <a:pt x="734" y="343"/>
                  </a:lnTo>
                  <a:lnTo>
                    <a:pt x="0" y="468"/>
                  </a:lnTo>
                  <a:lnTo>
                    <a:pt x="4" y="465"/>
                  </a:lnTo>
                  <a:lnTo>
                    <a:pt x="484" y="0"/>
                  </a:lnTo>
                  <a:close/>
                  <a:moveTo>
                    <a:pt x="731" y="340"/>
                  </a:moveTo>
                  <a:lnTo>
                    <a:pt x="483" y="5"/>
                  </a:lnTo>
                  <a:lnTo>
                    <a:pt x="10" y="462"/>
                  </a:lnTo>
                  <a:lnTo>
                    <a:pt x="731" y="34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246" name="Freeform 7">
              <a:extLst>
                <a:ext uri="{FF2B5EF4-FFF2-40B4-BE49-F238E27FC236}">
                  <a16:creationId xmlns:a16="http://schemas.microsoft.com/office/drawing/2014/main" id="{25CEF50C-9921-4479-A4CF-F293323216F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18" y="4787"/>
              <a:ext cx="1069" cy="863"/>
            </a:xfrm>
            <a:custGeom>
              <a:avLst/>
              <a:gdLst>
                <a:gd name="T0" fmla="*/ 734 w 1069"/>
                <a:gd name="T1" fmla="*/ 0 h 863"/>
                <a:gd name="T2" fmla="*/ 734 w 1069"/>
                <a:gd name="T3" fmla="*/ 1 h 863"/>
                <a:gd name="T4" fmla="*/ 1069 w 1069"/>
                <a:gd name="T5" fmla="*/ 863 h 863"/>
                <a:gd name="T6" fmla="*/ 0 w 1069"/>
                <a:gd name="T7" fmla="*/ 126 h 863"/>
                <a:gd name="T8" fmla="*/ 734 w 1069"/>
                <a:gd name="T9" fmla="*/ 0 h 863"/>
                <a:gd name="T10" fmla="*/ 1061 w 1069"/>
                <a:gd name="T11" fmla="*/ 854 h 863"/>
                <a:gd name="T12" fmla="*/ 732 w 1069"/>
                <a:gd name="T13" fmla="*/ 5 h 863"/>
                <a:gd name="T14" fmla="*/ 9 w 1069"/>
                <a:gd name="T15" fmla="*/ 128 h 863"/>
                <a:gd name="T16" fmla="*/ 1061 w 1069"/>
                <a:gd name="T17" fmla="*/ 854 h 8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69" h="863">
                  <a:moveTo>
                    <a:pt x="734" y="0"/>
                  </a:moveTo>
                  <a:lnTo>
                    <a:pt x="734" y="1"/>
                  </a:lnTo>
                  <a:lnTo>
                    <a:pt x="1069" y="863"/>
                  </a:lnTo>
                  <a:lnTo>
                    <a:pt x="0" y="126"/>
                  </a:lnTo>
                  <a:lnTo>
                    <a:pt x="734" y="0"/>
                  </a:lnTo>
                  <a:close/>
                  <a:moveTo>
                    <a:pt x="1061" y="854"/>
                  </a:moveTo>
                  <a:lnTo>
                    <a:pt x="732" y="5"/>
                  </a:lnTo>
                  <a:lnTo>
                    <a:pt x="9" y="128"/>
                  </a:lnTo>
                  <a:lnTo>
                    <a:pt x="1061" y="85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247" name="Freeform 8">
              <a:extLst>
                <a:ext uri="{FF2B5EF4-FFF2-40B4-BE49-F238E27FC236}">
                  <a16:creationId xmlns:a16="http://schemas.microsoft.com/office/drawing/2014/main" id="{0B38FD8F-0A11-4A7A-8719-964A5CF34B2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633" y="4428"/>
              <a:ext cx="694" cy="488"/>
            </a:xfrm>
            <a:custGeom>
              <a:avLst/>
              <a:gdLst>
                <a:gd name="T0" fmla="*/ 234 w 694"/>
                <a:gd name="T1" fmla="*/ 0 h 488"/>
                <a:gd name="T2" fmla="*/ 235 w 694"/>
                <a:gd name="T3" fmla="*/ 1 h 488"/>
                <a:gd name="T4" fmla="*/ 694 w 694"/>
                <a:gd name="T5" fmla="*/ 488 h 488"/>
                <a:gd name="T6" fmla="*/ 0 w 694"/>
                <a:gd name="T7" fmla="*/ 380 h 488"/>
                <a:gd name="T8" fmla="*/ 1 w 694"/>
                <a:gd name="T9" fmla="*/ 378 h 488"/>
                <a:gd name="T10" fmla="*/ 234 w 694"/>
                <a:gd name="T11" fmla="*/ 0 h 488"/>
                <a:gd name="T12" fmla="*/ 685 w 694"/>
                <a:gd name="T13" fmla="*/ 484 h 488"/>
                <a:gd name="T14" fmla="*/ 234 w 694"/>
                <a:gd name="T15" fmla="*/ 5 h 488"/>
                <a:gd name="T16" fmla="*/ 6 w 694"/>
                <a:gd name="T17" fmla="*/ 378 h 488"/>
                <a:gd name="T18" fmla="*/ 685 w 694"/>
                <a:gd name="T19" fmla="*/ 484 h 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94" h="488">
                  <a:moveTo>
                    <a:pt x="234" y="0"/>
                  </a:moveTo>
                  <a:lnTo>
                    <a:pt x="235" y="1"/>
                  </a:lnTo>
                  <a:lnTo>
                    <a:pt x="694" y="488"/>
                  </a:lnTo>
                  <a:lnTo>
                    <a:pt x="0" y="380"/>
                  </a:lnTo>
                  <a:lnTo>
                    <a:pt x="1" y="378"/>
                  </a:lnTo>
                  <a:lnTo>
                    <a:pt x="234" y="0"/>
                  </a:lnTo>
                  <a:close/>
                  <a:moveTo>
                    <a:pt x="685" y="484"/>
                  </a:moveTo>
                  <a:lnTo>
                    <a:pt x="234" y="5"/>
                  </a:lnTo>
                  <a:lnTo>
                    <a:pt x="6" y="378"/>
                  </a:lnTo>
                  <a:lnTo>
                    <a:pt x="685" y="48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248" name="Freeform 9">
              <a:extLst>
                <a:ext uri="{FF2B5EF4-FFF2-40B4-BE49-F238E27FC236}">
                  <a16:creationId xmlns:a16="http://schemas.microsoft.com/office/drawing/2014/main" id="{5D7EFEB1-21D6-47DB-9340-7CB841116EF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862" y="4429"/>
              <a:ext cx="943" cy="487"/>
            </a:xfrm>
            <a:custGeom>
              <a:avLst/>
              <a:gdLst>
                <a:gd name="T0" fmla="*/ 943 w 943"/>
                <a:gd name="T1" fmla="*/ 21 h 487"/>
                <a:gd name="T2" fmla="*/ 461 w 943"/>
                <a:gd name="T3" fmla="*/ 487 h 487"/>
                <a:gd name="T4" fmla="*/ 459 w 943"/>
                <a:gd name="T5" fmla="*/ 486 h 487"/>
                <a:gd name="T6" fmla="*/ 0 w 943"/>
                <a:gd name="T7" fmla="*/ 0 h 487"/>
                <a:gd name="T8" fmla="*/ 943 w 943"/>
                <a:gd name="T9" fmla="*/ 21 h 487"/>
                <a:gd name="T10" fmla="*/ 461 w 943"/>
                <a:gd name="T11" fmla="*/ 483 h 487"/>
                <a:gd name="T12" fmla="*/ 934 w 943"/>
                <a:gd name="T13" fmla="*/ 24 h 487"/>
                <a:gd name="T14" fmla="*/ 8 w 943"/>
                <a:gd name="T15" fmla="*/ 3 h 487"/>
                <a:gd name="T16" fmla="*/ 461 w 943"/>
                <a:gd name="T17" fmla="*/ 483 h 4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43" h="487">
                  <a:moveTo>
                    <a:pt x="943" y="21"/>
                  </a:moveTo>
                  <a:lnTo>
                    <a:pt x="461" y="487"/>
                  </a:lnTo>
                  <a:lnTo>
                    <a:pt x="459" y="486"/>
                  </a:lnTo>
                  <a:lnTo>
                    <a:pt x="0" y="0"/>
                  </a:lnTo>
                  <a:lnTo>
                    <a:pt x="943" y="21"/>
                  </a:lnTo>
                  <a:close/>
                  <a:moveTo>
                    <a:pt x="461" y="483"/>
                  </a:moveTo>
                  <a:lnTo>
                    <a:pt x="934" y="24"/>
                  </a:lnTo>
                  <a:lnTo>
                    <a:pt x="8" y="3"/>
                  </a:lnTo>
                  <a:lnTo>
                    <a:pt x="461" y="48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249" name="Freeform 10">
              <a:extLst>
                <a:ext uri="{FF2B5EF4-FFF2-40B4-BE49-F238E27FC236}">
                  <a16:creationId xmlns:a16="http://schemas.microsoft.com/office/drawing/2014/main" id="{5DCA06FA-EF68-40FA-84F2-B9729694F35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865" y="3998"/>
              <a:ext cx="943" cy="455"/>
            </a:xfrm>
            <a:custGeom>
              <a:avLst/>
              <a:gdLst>
                <a:gd name="T0" fmla="*/ 78 w 943"/>
                <a:gd name="T1" fmla="*/ 0 h 455"/>
                <a:gd name="T2" fmla="*/ 943 w 943"/>
                <a:gd name="T3" fmla="*/ 455 h 455"/>
                <a:gd name="T4" fmla="*/ 0 w 943"/>
                <a:gd name="T5" fmla="*/ 434 h 455"/>
                <a:gd name="T6" fmla="*/ 78 w 943"/>
                <a:gd name="T7" fmla="*/ 0 h 455"/>
                <a:gd name="T8" fmla="*/ 928 w 943"/>
                <a:gd name="T9" fmla="*/ 450 h 455"/>
                <a:gd name="T10" fmla="*/ 80 w 943"/>
                <a:gd name="T11" fmla="*/ 5 h 455"/>
                <a:gd name="T12" fmla="*/ 4 w 943"/>
                <a:gd name="T13" fmla="*/ 431 h 455"/>
                <a:gd name="T14" fmla="*/ 928 w 943"/>
                <a:gd name="T15" fmla="*/ 450 h 4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43" h="455">
                  <a:moveTo>
                    <a:pt x="78" y="0"/>
                  </a:moveTo>
                  <a:lnTo>
                    <a:pt x="943" y="455"/>
                  </a:lnTo>
                  <a:lnTo>
                    <a:pt x="0" y="434"/>
                  </a:lnTo>
                  <a:lnTo>
                    <a:pt x="78" y="0"/>
                  </a:lnTo>
                  <a:close/>
                  <a:moveTo>
                    <a:pt x="928" y="450"/>
                  </a:moveTo>
                  <a:lnTo>
                    <a:pt x="80" y="5"/>
                  </a:lnTo>
                  <a:lnTo>
                    <a:pt x="4" y="431"/>
                  </a:lnTo>
                  <a:lnTo>
                    <a:pt x="928" y="45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250" name="Freeform 11">
              <a:extLst>
                <a:ext uri="{FF2B5EF4-FFF2-40B4-BE49-F238E27FC236}">
                  <a16:creationId xmlns:a16="http://schemas.microsoft.com/office/drawing/2014/main" id="{A1EAF883-18C8-4D90-B457-F47A49400B4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40" y="3717"/>
              <a:ext cx="863" cy="737"/>
            </a:xfrm>
            <a:custGeom>
              <a:avLst/>
              <a:gdLst>
                <a:gd name="T0" fmla="*/ 701 w 863"/>
                <a:gd name="T1" fmla="*/ 0 h 737"/>
                <a:gd name="T2" fmla="*/ 863 w 863"/>
                <a:gd name="T3" fmla="*/ 737 h 737"/>
                <a:gd name="T4" fmla="*/ 0 w 863"/>
                <a:gd name="T5" fmla="*/ 283 h 737"/>
                <a:gd name="T6" fmla="*/ 3 w 863"/>
                <a:gd name="T7" fmla="*/ 281 h 737"/>
                <a:gd name="T8" fmla="*/ 701 w 863"/>
                <a:gd name="T9" fmla="*/ 0 h 737"/>
                <a:gd name="T10" fmla="*/ 858 w 863"/>
                <a:gd name="T11" fmla="*/ 730 h 737"/>
                <a:gd name="T12" fmla="*/ 698 w 863"/>
                <a:gd name="T13" fmla="*/ 4 h 737"/>
                <a:gd name="T14" fmla="*/ 9 w 863"/>
                <a:gd name="T15" fmla="*/ 283 h 737"/>
                <a:gd name="T16" fmla="*/ 858 w 863"/>
                <a:gd name="T17" fmla="*/ 730 h 7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63" h="737">
                  <a:moveTo>
                    <a:pt x="701" y="0"/>
                  </a:moveTo>
                  <a:lnTo>
                    <a:pt x="863" y="737"/>
                  </a:lnTo>
                  <a:lnTo>
                    <a:pt x="0" y="283"/>
                  </a:lnTo>
                  <a:lnTo>
                    <a:pt x="3" y="281"/>
                  </a:lnTo>
                  <a:lnTo>
                    <a:pt x="701" y="0"/>
                  </a:lnTo>
                  <a:close/>
                  <a:moveTo>
                    <a:pt x="858" y="730"/>
                  </a:moveTo>
                  <a:lnTo>
                    <a:pt x="698" y="4"/>
                  </a:lnTo>
                  <a:lnTo>
                    <a:pt x="9" y="283"/>
                  </a:lnTo>
                  <a:lnTo>
                    <a:pt x="858" y="73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251" name="Freeform 12">
              <a:extLst>
                <a:ext uri="{FF2B5EF4-FFF2-40B4-BE49-F238E27FC236}">
                  <a16:creationId xmlns:a16="http://schemas.microsoft.com/office/drawing/2014/main" id="{FC3AF96B-D9AF-44A3-9EFA-AD1DACD7993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583" y="3717"/>
              <a:ext cx="1066" cy="286"/>
            </a:xfrm>
            <a:custGeom>
              <a:avLst/>
              <a:gdLst>
                <a:gd name="T0" fmla="*/ 1066 w 1066"/>
                <a:gd name="T1" fmla="*/ 0 h 286"/>
                <a:gd name="T2" fmla="*/ 361 w 1066"/>
                <a:gd name="T3" fmla="*/ 286 h 286"/>
                <a:gd name="T4" fmla="*/ 360 w 1066"/>
                <a:gd name="T5" fmla="*/ 284 h 286"/>
                <a:gd name="T6" fmla="*/ 0 w 1066"/>
                <a:gd name="T7" fmla="*/ 8 h 286"/>
                <a:gd name="T8" fmla="*/ 5 w 1066"/>
                <a:gd name="T9" fmla="*/ 8 h 286"/>
                <a:gd name="T10" fmla="*/ 1066 w 1066"/>
                <a:gd name="T11" fmla="*/ 0 h 286"/>
                <a:gd name="T12" fmla="*/ 361 w 1066"/>
                <a:gd name="T13" fmla="*/ 281 h 286"/>
                <a:gd name="T14" fmla="*/ 1047 w 1066"/>
                <a:gd name="T15" fmla="*/ 4 h 286"/>
                <a:gd name="T16" fmla="*/ 11 w 1066"/>
                <a:gd name="T17" fmla="*/ 11 h 286"/>
                <a:gd name="T18" fmla="*/ 361 w 1066"/>
                <a:gd name="T19" fmla="*/ 281 h 2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66" h="286">
                  <a:moveTo>
                    <a:pt x="1066" y="0"/>
                  </a:moveTo>
                  <a:lnTo>
                    <a:pt x="361" y="286"/>
                  </a:lnTo>
                  <a:lnTo>
                    <a:pt x="360" y="284"/>
                  </a:lnTo>
                  <a:lnTo>
                    <a:pt x="0" y="8"/>
                  </a:lnTo>
                  <a:lnTo>
                    <a:pt x="5" y="8"/>
                  </a:lnTo>
                  <a:lnTo>
                    <a:pt x="1066" y="0"/>
                  </a:lnTo>
                  <a:close/>
                  <a:moveTo>
                    <a:pt x="361" y="281"/>
                  </a:moveTo>
                  <a:lnTo>
                    <a:pt x="1047" y="4"/>
                  </a:lnTo>
                  <a:lnTo>
                    <a:pt x="11" y="11"/>
                  </a:lnTo>
                  <a:lnTo>
                    <a:pt x="361" y="28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252" name="Freeform 13">
              <a:extLst>
                <a:ext uri="{FF2B5EF4-FFF2-40B4-BE49-F238E27FC236}">
                  <a16:creationId xmlns:a16="http://schemas.microsoft.com/office/drawing/2014/main" id="{12E525EF-88F5-4054-A7C0-C24BABD0933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625" y="4803"/>
              <a:ext cx="1758" cy="844"/>
            </a:xfrm>
            <a:custGeom>
              <a:avLst/>
              <a:gdLst>
                <a:gd name="T0" fmla="*/ 698 w 1758"/>
                <a:gd name="T1" fmla="*/ 109 h 844"/>
                <a:gd name="T2" fmla="*/ 699 w 1758"/>
                <a:gd name="T3" fmla="*/ 110 h 844"/>
                <a:gd name="T4" fmla="*/ 1758 w 1758"/>
                <a:gd name="T5" fmla="*/ 841 h 844"/>
                <a:gd name="T6" fmla="*/ 1757 w 1758"/>
                <a:gd name="T7" fmla="*/ 844 h 844"/>
                <a:gd name="T8" fmla="*/ 0 w 1758"/>
                <a:gd name="T9" fmla="*/ 0 h 844"/>
                <a:gd name="T10" fmla="*/ 698 w 1758"/>
                <a:gd name="T11" fmla="*/ 109 h 844"/>
                <a:gd name="T12" fmla="*/ 1738 w 1758"/>
                <a:gd name="T13" fmla="*/ 831 h 844"/>
                <a:gd name="T14" fmla="*/ 696 w 1758"/>
                <a:gd name="T15" fmla="*/ 112 h 844"/>
                <a:gd name="T16" fmla="*/ 23 w 1758"/>
                <a:gd name="T17" fmla="*/ 7 h 844"/>
                <a:gd name="T18" fmla="*/ 1738 w 1758"/>
                <a:gd name="T19" fmla="*/ 831 h 8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58" h="844">
                  <a:moveTo>
                    <a:pt x="698" y="109"/>
                  </a:moveTo>
                  <a:lnTo>
                    <a:pt x="699" y="110"/>
                  </a:lnTo>
                  <a:lnTo>
                    <a:pt x="1758" y="841"/>
                  </a:lnTo>
                  <a:lnTo>
                    <a:pt x="1757" y="844"/>
                  </a:lnTo>
                  <a:lnTo>
                    <a:pt x="0" y="0"/>
                  </a:lnTo>
                  <a:lnTo>
                    <a:pt x="698" y="109"/>
                  </a:lnTo>
                  <a:close/>
                  <a:moveTo>
                    <a:pt x="1738" y="831"/>
                  </a:moveTo>
                  <a:lnTo>
                    <a:pt x="696" y="112"/>
                  </a:lnTo>
                  <a:lnTo>
                    <a:pt x="23" y="7"/>
                  </a:lnTo>
                  <a:lnTo>
                    <a:pt x="1738" y="83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253" name="Freeform 14">
              <a:extLst>
                <a:ext uri="{FF2B5EF4-FFF2-40B4-BE49-F238E27FC236}">
                  <a16:creationId xmlns:a16="http://schemas.microsoft.com/office/drawing/2014/main" id="{1D348331-319F-463A-A75A-0759070D184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624" y="4799"/>
              <a:ext cx="1759" cy="848"/>
            </a:xfrm>
            <a:custGeom>
              <a:avLst/>
              <a:gdLst>
                <a:gd name="T0" fmla="*/ 1759 w 1759"/>
                <a:gd name="T1" fmla="*/ 845 h 848"/>
                <a:gd name="T2" fmla="*/ 1758 w 1759"/>
                <a:gd name="T3" fmla="*/ 848 h 848"/>
                <a:gd name="T4" fmla="*/ 347 w 1759"/>
                <a:gd name="T5" fmla="*/ 291 h 848"/>
                <a:gd name="T6" fmla="*/ 347 w 1759"/>
                <a:gd name="T7" fmla="*/ 291 h 848"/>
                <a:gd name="T8" fmla="*/ 0 w 1759"/>
                <a:gd name="T9" fmla="*/ 0 h 848"/>
                <a:gd name="T10" fmla="*/ 1759 w 1759"/>
                <a:gd name="T11" fmla="*/ 845 h 848"/>
                <a:gd name="T12" fmla="*/ 349 w 1759"/>
                <a:gd name="T13" fmla="*/ 288 h 848"/>
                <a:gd name="T14" fmla="*/ 1713 w 1759"/>
                <a:gd name="T15" fmla="*/ 827 h 848"/>
                <a:gd name="T16" fmla="*/ 24 w 1759"/>
                <a:gd name="T17" fmla="*/ 16 h 848"/>
                <a:gd name="T18" fmla="*/ 349 w 1759"/>
                <a:gd name="T19" fmla="*/ 288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59" h="848">
                  <a:moveTo>
                    <a:pt x="1759" y="845"/>
                  </a:moveTo>
                  <a:lnTo>
                    <a:pt x="1758" y="848"/>
                  </a:lnTo>
                  <a:lnTo>
                    <a:pt x="347" y="291"/>
                  </a:lnTo>
                  <a:lnTo>
                    <a:pt x="347" y="291"/>
                  </a:lnTo>
                  <a:lnTo>
                    <a:pt x="0" y="0"/>
                  </a:lnTo>
                  <a:lnTo>
                    <a:pt x="1759" y="845"/>
                  </a:lnTo>
                  <a:close/>
                  <a:moveTo>
                    <a:pt x="349" y="288"/>
                  </a:moveTo>
                  <a:lnTo>
                    <a:pt x="1713" y="827"/>
                  </a:lnTo>
                  <a:lnTo>
                    <a:pt x="24" y="16"/>
                  </a:lnTo>
                  <a:lnTo>
                    <a:pt x="349" y="28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254" name="Freeform 15">
              <a:extLst>
                <a:ext uri="{FF2B5EF4-FFF2-40B4-BE49-F238E27FC236}">
                  <a16:creationId xmlns:a16="http://schemas.microsoft.com/office/drawing/2014/main" id="{A9ECA13C-849D-4181-8392-14C862F9BF9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628" y="4801"/>
              <a:ext cx="16" cy="12"/>
            </a:xfrm>
            <a:custGeom>
              <a:avLst/>
              <a:gdLst>
                <a:gd name="T0" fmla="*/ 16 w 16"/>
                <a:gd name="T1" fmla="*/ 12 h 12"/>
                <a:gd name="T2" fmla="*/ 16 w 16"/>
                <a:gd name="T3" fmla="*/ 12 h 12"/>
                <a:gd name="T4" fmla="*/ 0 w 16"/>
                <a:gd name="T5" fmla="*/ 0 h 12"/>
                <a:gd name="T6" fmla="*/ 0 w 16"/>
                <a:gd name="T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12">
                  <a:moveTo>
                    <a:pt x="16" y="12"/>
                  </a:moveTo>
                  <a:lnTo>
                    <a:pt x="16" y="12"/>
                  </a:lnTo>
                  <a:close/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255" name="Freeform 16">
              <a:extLst>
                <a:ext uri="{FF2B5EF4-FFF2-40B4-BE49-F238E27FC236}">
                  <a16:creationId xmlns:a16="http://schemas.microsoft.com/office/drawing/2014/main" id="{3E7551F6-B23B-4B07-9E09-CE64739E2E6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628" y="4801"/>
              <a:ext cx="16" cy="12"/>
            </a:xfrm>
            <a:custGeom>
              <a:avLst/>
              <a:gdLst>
                <a:gd name="T0" fmla="*/ 16 w 16"/>
                <a:gd name="T1" fmla="*/ 12 h 12"/>
                <a:gd name="T2" fmla="*/ 16 w 16"/>
                <a:gd name="T3" fmla="*/ 12 h 12"/>
                <a:gd name="T4" fmla="*/ 0 w 16"/>
                <a:gd name="T5" fmla="*/ 0 h 12"/>
                <a:gd name="T6" fmla="*/ 0 w 16"/>
                <a:gd name="T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12">
                  <a:moveTo>
                    <a:pt x="16" y="12"/>
                  </a:moveTo>
                  <a:lnTo>
                    <a:pt x="16" y="12"/>
                  </a:lnTo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256" name="Freeform 17">
              <a:extLst>
                <a:ext uri="{FF2B5EF4-FFF2-40B4-BE49-F238E27FC236}">
                  <a16:creationId xmlns:a16="http://schemas.microsoft.com/office/drawing/2014/main" id="{E81D79C0-ED0F-43B7-809E-D8FDEB4699B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048" y="4577"/>
              <a:ext cx="784" cy="489"/>
            </a:xfrm>
            <a:custGeom>
              <a:avLst/>
              <a:gdLst>
                <a:gd name="T0" fmla="*/ 160 w 784"/>
                <a:gd name="T1" fmla="*/ 0 h 489"/>
                <a:gd name="T2" fmla="*/ 162 w 784"/>
                <a:gd name="T3" fmla="*/ 0 h 489"/>
                <a:gd name="T4" fmla="*/ 784 w 784"/>
                <a:gd name="T5" fmla="*/ 489 h 489"/>
                <a:gd name="T6" fmla="*/ 0 w 784"/>
                <a:gd name="T7" fmla="*/ 214 h 489"/>
                <a:gd name="T8" fmla="*/ 160 w 784"/>
                <a:gd name="T9" fmla="*/ 0 h 489"/>
                <a:gd name="T10" fmla="*/ 766 w 784"/>
                <a:gd name="T11" fmla="*/ 479 h 489"/>
                <a:gd name="T12" fmla="*/ 161 w 784"/>
                <a:gd name="T13" fmla="*/ 5 h 489"/>
                <a:gd name="T14" fmla="*/ 6 w 784"/>
                <a:gd name="T15" fmla="*/ 211 h 489"/>
                <a:gd name="T16" fmla="*/ 766 w 784"/>
                <a:gd name="T17" fmla="*/ 479 h 4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84" h="489">
                  <a:moveTo>
                    <a:pt x="160" y="0"/>
                  </a:moveTo>
                  <a:lnTo>
                    <a:pt x="162" y="0"/>
                  </a:lnTo>
                  <a:lnTo>
                    <a:pt x="784" y="489"/>
                  </a:lnTo>
                  <a:lnTo>
                    <a:pt x="0" y="214"/>
                  </a:lnTo>
                  <a:lnTo>
                    <a:pt x="160" y="0"/>
                  </a:lnTo>
                  <a:close/>
                  <a:moveTo>
                    <a:pt x="766" y="479"/>
                  </a:moveTo>
                  <a:lnTo>
                    <a:pt x="161" y="5"/>
                  </a:lnTo>
                  <a:lnTo>
                    <a:pt x="6" y="211"/>
                  </a:lnTo>
                  <a:lnTo>
                    <a:pt x="766" y="47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257" name="Freeform 18">
              <a:extLst>
                <a:ext uri="{FF2B5EF4-FFF2-40B4-BE49-F238E27FC236}">
                  <a16:creationId xmlns:a16="http://schemas.microsoft.com/office/drawing/2014/main" id="{1C28D167-2C1F-49DF-AB4B-C771909559E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202" y="4576"/>
              <a:ext cx="1045" cy="487"/>
            </a:xfrm>
            <a:custGeom>
              <a:avLst/>
              <a:gdLst>
                <a:gd name="T0" fmla="*/ 1045 w 1045"/>
                <a:gd name="T1" fmla="*/ 139 h 487"/>
                <a:gd name="T2" fmla="*/ 621 w 1045"/>
                <a:gd name="T3" fmla="*/ 487 h 487"/>
                <a:gd name="T4" fmla="*/ 620 w 1045"/>
                <a:gd name="T5" fmla="*/ 485 h 487"/>
                <a:gd name="T6" fmla="*/ 0 w 1045"/>
                <a:gd name="T7" fmla="*/ 0 h 487"/>
                <a:gd name="T8" fmla="*/ 7 w 1045"/>
                <a:gd name="T9" fmla="*/ 1 h 487"/>
                <a:gd name="T10" fmla="*/ 1045 w 1045"/>
                <a:gd name="T11" fmla="*/ 139 h 487"/>
                <a:gd name="T12" fmla="*/ 621 w 1045"/>
                <a:gd name="T13" fmla="*/ 482 h 487"/>
                <a:gd name="T14" fmla="*/ 1036 w 1045"/>
                <a:gd name="T15" fmla="*/ 142 h 487"/>
                <a:gd name="T16" fmla="*/ 13 w 1045"/>
                <a:gd name="T17" fmla="*/ 6 h 487"/>
                <a:gd name="T18" fmla="*/ 621 w 1045"/>
                <a:gd name="T19" fmla="*/ 482 h 4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45" h="487">
                  <a:moveTo>
                    <a:pt x="1045" y="139"/>
                  </a:moveTo>
                  <a:lnTo>
                    <a:pt x="621" y="487"/>
                  </a:lnTo>
                  <a:lnTo>
                    <a:pt x="620" y="485"/>
                  </a:lnTo>
                  <a:lnTo>
                    <a:pt x="0" y="0"/>
                  </a:lnTo>
                  <a:lnTo>
                    <a:pt x="7" y="1"/>
                  </a:lnTo>
                  <a:lnTo>
                    <a:pt x="1045" y="139"/>
                  </a:lnTo>
                  <a:close/>
                  <a:moveTo>
                    <a:pt x="621" y="482"/>
                  </a:moveTo>
                  <a:lnTo>
                    <a:pt x="1036" y="142"/>
                  </a:lnTo>
                  <a:lnTo>
                    <a:pt x="13" y="6"/>
                  </a:lnTo>
                  <a:lnTo>
                    <a:pt x="621" y="48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258" name="Freeform 19">
              <a:extLst>
                <a:ext uri="{FF2B5EF4-FFF2-40B4-BE49-F238E27FC236}">
                  <a16:creationId xmlns:a16="http://schemas.microsoft.com/office/drawing/2014/main" id="{7F009CEE-A9A9-415B-83CE-335F99DD6CA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207" y="4104"/>
              <a:ext cx="1044" cy="615"/>
            </a:xfrm>
            <a:custGeom>
              <a:avLst/>
              <a:gdLst>
                <a:gd name="T0" fmla="*/ 72 w 1044"/>
                <a:gd name="T1" fmla="*/ 0 h 615"/>
                <a:gd name="T2" fmla="*/ 74 w 1044"/>
                <a:gd name="T3" fmla="*/ 1 h 615"/>
                <a:gd name="T4" fmla="*/ 1044 w 1044"/>
                <a:gd name="T5" fmla="*/ 615 h 615"/>
                <a:gd name="T6" fmla="*/ 0 w 1044"/>
                <a:gd name="T7" fmla="*/ 477 h 615"/>
                <a:gd name="T8" fmla="*/ 72 w 1044"/>
                <a:gd name="T9" fmla="*/ 0 h 615"/>
                <a:gd name="T10" fmla="*/ 1028 w 1044"/>
                <a:gd name="T11" fmla="*/ 609 h 615"/>
                <a:gd name="T12" fmla="*/ 75 w 1044"/>
                <a:gd name="T13" fmla="*/ 6 h 615"/>
                <a:gd name="T14" fmla="*/ 3 w 1044"/>
                <a:gd name="T15" fmla="*/ 473 h 615"/>
                <a:gd name="T16" fmla="*/ 1028 w 1044"/>
                <a:gd name="T17" fmla="*/ 609 h 6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44" h="615">
                  <a:moveTo>
                    <a:pt x="72" y="0"/>
                  </a:moveTo>
                  <a:lnTo>
                    <a:pt x="74" y="1"/>
                  </a:lnTo>
                  <a:lnTo>
                    <a:pt x="1044" y="615"/>
                  </a:lnTo>
                  <a:lnTo>
                    <a:pt x="0" y="477"/>
                  </a:lnTo>
                  <a:lnTo>
                    <a:pt x="72" y="0"/>
                  </a:lnTo>
                  <a:close/>
                  <a:moveTo>
                    <a:pt x="1028" y="609"/>
                  </a:moveTo>
                  <a:lnTo>
                    <a:pt x="75" y="6"/>
                  </a:lnTo>
                  <a:lnTo>
                    <a:pt x="3" y="473"/>
                  </a:lnTo>
                  <a:lnTo>
                    <a:pt x="1028" y="60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259" name="Freeform 20">
              <a:extLst>
                <a:ext uri="{FF2B5EF4-FFF2-40B4-BE49-F238E27FC236}">
                  <a16:creationId xmlns:a16="http://schemas.microsoft.com/office/drawing/2014/main" id="{08893F2B-0942-41FD-B76B-C5E57AAF558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975" y="4104"/>
              <a:ext cx="308" cy="480"/>
            </a:xfrm>
            <a:custGeom>
              <a:avLst/>
              <a:gdLst>
                <a:gd name="T0" fmla="*/ 308 w 308"/>
                <a:gd name="T1" fmla="*/ 0 h 480"/>
                <a:gd name="T2" fmla="*/ 307 w 308"/>
                <a:gd name="T3" fmla="*/ 3 h 480"/>
                <a:gd name="T4" fmla="*/ 235 w 308"/>
                <a:gd name="T5" fmla="*/ 480 h 480"/>
                <a:gd name="T6" fmla="*/ 0 w 308"/>
                <a:gd name="T7" fmla="*/ 124 h 480"/>
                <a:gd name="T8" fmla="*/ 308 w 308"/>
                <a:gd name="T9" fmla="*/ 0 h 480"/>
                <a:gd name="T10" fmla="*/ 233 w 308"/>
                <a:gd name="T11" fmla="*/ 470 h 480"/>
                <a:gd name="T12" fmla="*/ 304 w 308"/>
                <a:gd name="T13" fmla="*/ 6 h 480"/>
                <a:gd name="T14" fmla="*/ 5 w 308"/>
                <a:gd name="T15" fmla="*/ 127 h 480"/>
                <a:gd name="T16" fmla="*/ 233 w 308"/>
                <a:gd name="T17" fmla="*/ 470 h 4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8" h="480">
                  <a:moveTo>
                    <a:pt x="308" y="0"/>
                  </a:moveTo>
                  <a:lnTo>
                    <a:pt x="307" y="3"/>
                  </a:lnTo>
                  <a:lnTo>
                    <a:pt x="235" y="480"/>
                  </a:lnTo>
                  <a:lnTo>
                    <a:pt x="0" y="124"/>
                  </a:lnTo>
                  <a:lnTo>
                    <a:pt x="308" y="0"/>
                  </a:lnTo>
                  <a:close/>
                  <a:moveTo>
                    <a:pt x="233" y="470"/>
                  </a:moveTo>
                  <a:lnTo>
                    <a:pt x="304" y="6"/>
                  </a:lnTo>
                  <a:lnTo>
                    <a:pt x="5" y="127"/>
                  </a:lnTo>
                  <a:lnTo>
                    <a:pt x="233" y="47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260" name="Freeform 21">
              <a:extLst>
                <a:ext uri="{FF2B5EF4-FFF2-40B4-BE49-F238E27FC236}">
                  <a16:creationId xmlns:a16="http://schemas.microsoft.com/office/drawing/2014/main" id="{86950CB0-27E8-49D2-9F5D-A2206E6B882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974" y="3475"/>
              <a:ext cx="308" cy="758"/>
            </a:xfrm>
            <a:custGeom>
              <a:avLst/>
              <a:gdLst>
                <a:gd name="T0" fmla="*/ 306 w 308"/>
                <a:gd name="T1" fmla="*/ 0 h 758"/>
                <a:gd name="T2" fmla="*/ 306 w 308"/>
                <a:gd name="T3" fmla="*/ 9 h 758"/>
                <a:gd name="T4" fmla="*/ 308 w 308"/>
                <a:gd name="T5" fmla="*/ 634 h 758"/>
                <a:gd name="T6" fmla="*/ 307 w 308"/>
                <a:gd name="T7" fmla="*/ 634 h 758"/>
                <a:gd name="T8" fmla="*/ 0 w 308"/>
                <a:gd name="T9" fmla="*/ 758 h 758"/>
                <a:gd name="T10" fmla="*/ 306 w 308"/>
                <a:gd name="T11" fmla="*/ 0 h 758"/>
                <a:gd name="T12" fmla="*/ 305 w 308"/>
                <a:gd name="T13" fmla="*/ 631 h 758"/>
                <a:gd name="T14" fmla="*/ 302 w 308"/>
                <a:gd name="T15" fmla="*/ 18 h 758"/>
                <a:gd name="T16" fmla="*/ 7 w 308"/>
                <a:gd name="T17" fmla="*/ 751 h 758"/>
                <a:gd name="T18" fmla="*/ 305 w 308"/>
                <a:gd name="T19" fmla="*/ 631 h 7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08" h="758">
                  <a:moveTo>
                    <a:pt x="306" y="0"/>
                  </a:moveTo>
                  <a:lnTo>
                    <a:pt x="306" y="9"/>
                  </a:lnTo>
                  <a:lnTo>
                    <a:pt x="308" y="634"/>
                  </a:lnTo>
                  <a:lnTo>
                    <a:pt x="307" y="634"/>
                  </a:lnTo>
                  <a:lnTo>
                    <a:pt x="0" y="758"/>
                  </a:lnTo>
                  <a:lnTo>
                    <a:pt x="306" y="0"/>
                  </a:lnTo>
                  <a:close/>
                  <a:moveTo>
                    <a:pt x="305" y="631"/>
                  </a:moveTo>
                  <a:lnTo>
                    <a:pt x="302" y="18"/>
                  </a:lnTo>
                  <a:lnTo>
                    <a:pt x="7" y="751"/>
                  </a:lnTo>
                  <a:lnTo>
                    <a:pt x="305" y="63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261" name="Freeform 22">
              <a:extLst>
                <a:ext uri="{FF2B5EF4-FFF2-40B4-BE49-F238E27FC236}">
                  <a16:creationId xmlns:a16="http://schemas.microsoft.com/office/drawing/2014/main" id="{67707E72-C088-4267-A641-45F6713DEEF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276" y="3481"/>
              <a:ext cx="752" cy="690"/>
            </a:xfrm>
            <a:custGeom>
              <a:avLst/>
              <a:gdLst>
                <a:gd name="T0" fmla="*/ 0 w 752"/>
                <a:gd name="T1" fmla="*/ 0 h 690"/>
                <a:gd name="T2" fmla="*/ 752 w 752"/>
                <a:gd name="T3" fmla="*/ 690 h 690"/>
                <a:gd name="T4" fmla="*/ 3 w 752"/>
                <a:gd name="T5" fmla="*/ 628 h 690"/>
                <a:gd name="T6" fmla="*/ 3 w 752"/>
                <a:gd name="T7" fmla="*/ 626 h 690"/>
                <a:gd name="T8" fmla="*/ 0 w 752"/>
                <a:gd name="T9" fmla="*/ 0 h 690"/>
                <a:gd name="T10" fmla="*/ 742 w 752"/>
                <a:gd name="T11" fmla="*/ 685 h 690"/>
                <a:gd name="T12" fmla="*/ 4 w 752"/>
                <a:gd name="T13" fmla="*/ 8 h 690"/>
                <a:gd name="T14" fmla="*/ 6 w 752"/>
                <a:gd name="T15" fmla="*/ 624 h 690"/>
                <a:gd name="T16" fmla="*/ 742 w 752"/>
                <a:gd name="T17" fmla="*/ 685 h 6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52" h="690">
                  <a:moveTo>
                    <a:pt x="0" y="0"/>
                  </a:moveTo>
                  <a:lnTo>
                    <a:pt x="752" y="690"/>
                  </a:lnTo>
                  <a:lnTo>
                    <a:pt x="3" y="628"/>
                  </a:lnTo>
                  <a:lnTo>
                    <a:pt x="3" y="626"/>
                  </a:lnTo>
                  <a:lnTo>
                    <a:pt x="0" y="0"/>
                  </a:lnTo>
                  <a:close/>
                  <a:moveTo>
                    <a:pt x="742" y="685"/>
                  </a:moveTo>
                  <a:lnTo>
                    <a:pt x="4" y="8"/>
                  </a:lnTo>
                  <a:lnTo>
                    <a:pt x="6" y="624"/>
                  </a:lnTo>
                  <a:lnTo>
                    <a:pt x="742" y="68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262" name="Freeform 23">
              <a:extLst>
                <a:ext uri="{FF2B5EF4-FFF2-40B4-BE49-F238E27FC236}">
                  <a16:creationId xmlns:a16="http://schemas.microsoft.com/office/drawing/2014/main" id="{1694AF5F-2AAE-4F88-9F92-E0BE582DA0E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274" y="3367"/>
              <a:ext cx="755" cy="810"/>
            </a:xfrm>
            <a:custGeom>
              <a:avLst/>
              <a:gdLst>
                <a:gd name="T0" fmla="*/ 337 w 755"/>
                <a:gd name="T1" fmla="*/ 0 h 810"/>
                <a:gd name="T2" fmla="*/ 337 w 755"/>
                <a:gd name="T3" fmla="*/ 1 h 810"/>
                <a:gd name="T4" fmla="*/ 755 w 755"/>
                <a:gd name="T5" fmla="*/ 810 h 810"/>
                <a:gd name="T6" fmla="*/ 748 w 755"/>
                <a:gd name="T7" fmla="*/ 803 h 810"/>
                <a:gd name="T8" fmla="*/ 0 w 755"/>
                <a:gd name="T9" fmla="*/ 116 h 810"/>
                <a:gd name="T10" fmla="*/ 337 w 755"/>
                <a:gd name="T11" fmla="*/ 0 h 810"/>
                <a:gd name="T12" fmla="*/ 743 w 755"/>
                <a:gd name="T13" fmla="*/ 793 h 810"/>
                <a:gd name="T14" fmla="*/ 334 w 755"/>
                <a:gd name="T15" fmla="*/ 3 h 810"/>
                <a:gd name="T16" fmla="*/ 7 w 755"/>
                <a:gd name="T17" fmla="*/ 118 h 810"/>
                <a:gd name="T18" fmla="*/ 743 w 755"/>
                <a:gd name="T19" fmla="*/ 793 h 8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55" h="810">
                  <a:moveTo>
                    <a:pt x="337" y="0"/>
                  </a:moveTo>
                  <a:lnTo>
                    <a:pt x="337" y="1"/>
                  </a:lnTo>
                  <a:lnTo>
                    <a:pt x="755" y="810"/>
                  </a:lnTo>
                  <a:lnTo>
                    <a:pt x="748" y="803"/>
                  </a:lnTo>
                  <a:lnTo>
                    <a:pt x="0" y="116"/>
                  </a:lnTo>
                  <a:lnTo>
                    <a:pt x="337" y="0"/>
                  </a:lnTo>
                  <a:close/>
                  <a:moveTo>
                    <a:pt x="743" y="793"/>
                  </a:moveTo>
                  <a:lnTo>
                    <a:pt x="334" y="3"/>
                  </a:lnTo>
                  <a:lnTo>
                    <a:pt x="7" y="118"/>
                  </a:lnTo>
                  <a:lnTo>
                    <a:pt x="743" y="79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263" name="Freeform 24">
              <a:extLst>
                <a:ext uri="{FF2B5EF4-FFF2-40B4-BE49-F238E27FC236}">
                  <a16:creationId xmlns:a16="http://schemas.microsoft.com/office/drawing/2014/main" id="{1602E0DD-BA44-4879-9285-A91A2E81115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679" y="2916"/>
              <a:ext cx="935" cy="570"/>
            </a:xfrm>
            <a:custGeom>
              <a:avLst/>
              <a:gdLst>
                <a:gd name="T0" fmla="*/ 935 w 935"/>
                <a:gd name="T1" fmla="*/ 453 h 570"/>
                <a:gd name="T2" fmla="*/ 598 w 935"/>
                <a:gd name="T3" fmla="*/ 570 h 570"/>
                <a:gd name="T4" fmla="*/ 597 w 935"/>
                <a:gd name="T5" fmla="*/ 569 h 570"/>
                <a:gd name="T6" fmla="*/ 0 w 935"/>
                <a:gd name="T7" fmla="*/ 0 h 570"/>
                <a:gd name="T8" fmla="*/ 935 w 935"/>
                <a:gd name="T9" fmla="*/ 453 h 570"/>
                <a:gd name="T10" fmla="*/ 600 w 935"/>
                <a:gd name="T11" fmla="*/ 566 h 570"/>
                <a:gd name="T12" fmla="*/ 926 w 935"/>
                <a:gd name="T13" fmla="*/ 452 h 570"/>
                <a:gd name="T14" fmla="*/ 18 w 935"/>
                <a:gd name="T15" fmla="*/ 13 h 570"/>
                <a:gd name="T16" fmla="*/ 600 w 935"/>
                <a:gd name="T17" fmla="*/ 566 h 5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35" h="570">
                  <a:moveTo>
                    <a:pt x="935" y="453"/>
                  </a:moveTo>
                  <a:lnTo>
                    <a:pt x="598" y="570"/>
                  </a:lnTo>
                  <a:lnTo>
                    <a:pt x="597" y="569"/>
                  </a:lnTo>
                  <a:lnTo>
                    <a:pt x="0" y="0"/>
                  </a:lnTo>
                  <a:lnTo>
                    <a:pt x="935" y="453"/>
                  </a:lnTo>
                  <a:close/>
                  <a:moveTo>
                    <a:pt x="600" y="566"/>
                  </a:moveTo>
                  <a:lnTo>
                    <a:pt x="926" y="452"/>
                  </a:lnTo>
                  <a:lnTo>
                    <a:pt x="18" y="13"/>
                  </a:lnTo>
                  <a:lnTo>
                    <a:pt x="600" y="56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264" name="Freeform 25">
              <a:extLst>
                <a:ext uri="{FF2B5EF4-FFF2-40B4-BE49-F238E27FC236}">
                  <a16:creationId xmlns:a16="http://schemas.microsoft.com/office/drawing/2014/main" id="{2EE8D533-A952-4A33-99E8-3A65C13CF93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472" y="2920"/>
              <a:ext cx="811" cy="568"/>
            </a:xfrm>
            <a:custGeom>
              <a:avLst/>
              <a:gdLst>
                <a:gd name="T0" fmla="*/ 216 w 811"/>
                <a:gd name="T1" fmla="*/ 0 h 568"/>
                <a:gd name="T2" fmla="*/ 217 w 811"/>
                <a:gd name="T3" fmla="*/ 1 h 568"/>
                <a:gd name="T4" fmla="*/ 811 w 811"/>
                <a:gd name="T5" fmla="*/ 568 h 568"/>
                <a:gd name="T6" fmla="*/ 0 w 811"/>
                <a:gd name="T7" fmla="*/ 407 h 568"/>
                <a:gd name="T8" fmla="*/ 216 w 811"/>
                <a:gd name="T9" fmla="*/ 0 h 568"/>
                <a:gd name="T10" fmla="*/ 800 w 811"/>
                <a:gd name="T11" fmla="*/ 562 h 568"/>
                <a:gd name="T12" fmla="*/ 217 w 811"/>
                <a:gd name="T13" fmla="*/ 5 h 568"/>
                <a:gd name="T14" fmla="*/ 6 w 811"/>
                <a:gd name="T15" fmla="*/ 405 h 568"/>
                <a:gd name="T16" fmla="*/ 800 w 811"/>
                <a:gd name="T17" fmla="*/ 562 h 5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11" h="568">
                  <a:moveTo>
                    <a:pt x="216" y="0"/>
                  </a:moveTo>
                  <a:lnTo>
                    <a:pt x="217" y="1"/>
                  </a:lnTo>
                  <a:lnTo>
                    <a:pt x="811" y="568"/>
                  </a:lnTo>
                  <a:lnTo>
                    <a:pt x="0" y="407"/>
                  </a:lnTo>
                  <a:lnTo>
                    <a:pt x="216" y="0"/>
                  </a:lnTo>
                  <a:close/>
                  <a:moveTo>
                    <a:pt x="800" y="562"/>
                  </a:moveTo>
                  <a:lnTo>
                    <a:pt x="217" y="5"/>
                  </a:lnTo>
                  <a:lnTo>
                    <a:pt x="6" y="405"/>
                  </a:lnTo>
                  <a:lnTo>
                    <a:pt x="800" y="56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265" name="Freeform 26">
              <a:extLst>
                <a:ext uri="{FF2B5EF4-FFF2-40B4-BE49-F238E27FC236}">
                  <a16:creationId xmlns:a16="http://schemas.microsoft.com/office/drawing/2014/main" id="{92D4E94C-0D0F-4C4F-86AC-7EE577933C1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471" y="3324"/>
              <a:ext cx="810" cy="606"/>
            </a:xfrm>
            <a:custGeom>
              <a:avLst/>
              <a:gdLst>
                <a:gd name="T0" fmla="*/ 810 w 810"/>
                <a:gd name="T1" fmla="*/ 159 h 606"/>
                <a:gd name="T2" fmla="*/ 468 w 810"/>
                <a:gd name="T3" fmla="*/ 606 h 606"/>
                <a:gd name="T4" fmla="*/ 466 w 810"/>
                <a:gd name="T5" fmla="*/ 605 h 606"/>
                <a:gd name="T6" fmla="*/ 0 w 810"/>
                <a:gd name="T7" fmla="*/ 0 h 606"/>
                <a:gd name="T8" fmla="*/ 810 w 810"/>
                <a:gd name="T9" fmla="*/ 159 h 606"/>
                <a:gd name="T10" fmla="*/ 468 w 810"/>
                <a:gd name="T11" fmla="*/ 600 h 606"/>
                <a:gd name="T12" fmla="*/ 804 w 810"/>
                <a:gd name="T13" fmla="*/ 161 h 606"/>
                <a:gd name="T14" fmla="*/ 8 w 810"/>
                <a:gd name="T15" fmla="*/ 5 h 606"/>
                <a:gd name="T16" fmla="*/ 468 w 810"/>
                <a:gd name="T17" fmla="*/ 600 h 6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10" h="606">
                  <a:moveTo>
                    <a:pt x="810" y="159"/>
                  </a:moveTo>
                  <a:lnTo>
                    <a:pt x="468" y="606"/>
                  </a:lnTo>
                  <a:lnTo>
                    <a:pt x="466" y="605"/>
                  </a:lnTo>
                  <a:lnTo>
                    <a:pt x="0" y="0"/>
                  </a:lnTo>
                  <a:lnTo>
                    <a:pt x="810" y="159"/>
                  </a:lnTo>
                  <a:close/>
                  <a:moveTo>
                    <a:pt x="468" y="600"/>
                  </a:moveTo>
                  <a:lnTo>
                    <a:pt x="804" y="161"/>
                  </a:lnTo>
                  <a:lnTo>
                    <a:pt x="8" y="5"/>
                  </a:lnTo>
                  <a:lnTo>
                    <a:pt x="468" y="60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266" name="Freeform 27">
              <a:extLst>
                <a:ext uri="{FF2B5EF4-FFF2-40B4-BE49-F238E27FC236}">
                  <a16:creationId xmlns:a16="http://schemas.microsoft.com/office/drawing/2014/main" id="{2B796FD4-D6C8-4354-847B-D4967B33AA1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048" y="4786"/>
              <a:ext cx="778" cy="863"/>
            </a:xfrm>
            <a:custGeom>
              <a:avLst/>
              <a:gdLst>
                <a:gd name="T0" fmla="*/ 778 w 778"/>
                <a:gd name="T1" fmla="*/ 273 h 863"/>
                <a:gd name="T2" fmla="*/ 334 w 778"/>
                <a:gd name="T3" fmla="*/ 863 h 863"/>
                <a:gd name="T4" fmla="*/ 0 w 778"/>
                <a:gd name="T5" fmla="*/ 0 h 863"/>
                <a:gd name="T6" fmla="*/ 3 w 778"/>
                <a:gd name="T7" fmla="*/ 1 h 863"/>
                <a:gd name="T8" fmla="*/ 778 w 778"/>
                <a:gd name="T9" fmla="*/ 273 h 863"/>
                <a:gd name="T10" fmla="*/ 335 w 778"/>
                <a:gd name="T11" fmla="*/ 856 h 863"/>
                <a:gd name="T12" fmla="*/ 773 w 778"/>
                <a:gd name="T13" fmla="*/ 275 h 863"/>
                <a:gd name="T14" fmla="*/ 6 w 778"/>
                <a:gd name="T15" fmla="*/ 7 h 863"/>
                <a:gd name="T16" fmla="*/ 335 w 778"/>
                <a:gd name="T17" fmla="*/ 856 h 8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78" h="863">
                  <a:moveTo>
                    <a:pt x="778" y="273"/>
                  </a:moveTo>
                  <a:lnTo>
                    <a:pt x="334" y="863"/>
                  </a:lnTo>
                  <a:lnTo>
                    <a:pt x="0" y="0"/>
                  </a:lnTo>
                  <a:lnTo>
                    <a:pt x="3" y="1"/>
                  </a:lnTo>
                  <a:lnTo>
                    <a:pt x="778" y="273"/>
                  </a:lnTo>
                  <a:close/>
                  <a:moveTo>
                    <a:pt x="335" y="856"/>
                  </a:moveTo>
                  <a:lnTo>
                    <a:pt x="773" y="275"/>
                  </a:lnTo>
                  <a:lnTo>
                    <a:pt x="6" y="7"/>
                  </a:lnTo>
                  <a:lnTo>
                    <a:pt x="335" y="85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267" name="Freeform 28">
              <a:extLst>
                <a:ext uri="{FF2B5EF4-FFF2-40B4-BE49-F238E27FC236}">
                  <a16:creationId xmlns:a16="http://schemas.microsoft.com/office/drawing/2014/main" id="{4EC786C1-58B4-4D95-8498-7B011061C39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379" y="5057"/>
              <a:ext cx="638" cy="666"/>
            </a:xfrm>
            <a:custGeom>
              <a:avLst/>
              <a:gdLst>
                <a:gd name="T0" fmla="*/ 445 w 638"/>
                <a:gd name="T1" fmla="*/ 0 h 666"/>
                <a:gd name="T2" fmla="*/ 446 w 638"/>
                <a:gd name="T3" fmla="*/ 3 h 666"/>
                <a:gd name="T4" fmla="*/ 638 w 638"/>
                <a:gd name="T5" fmla="*/ 666 h 666"/>
                <a:gd name="T6" fmla="*/ 634 w 638"/>
                <a:gd name="T7" fmla="*/ 666 h 666"/>
                <a:gd name="T8" fmla="*/ 0 w 638"/>
                <a:gd name="T9" fmla="*/ 590 h 666"/>
                <a:gd name="T10" fmla="*/ 445 w 638"/>
                <a:gd name="T11" fmla="*/ 0 h 666"/>
                <a:gd name="T12" fmla="*/ 632 w 638"/>
                <a:gd name="T13" fmla="*/ 662 h 666"/>
                <a:gd name="T14" fmla="*/ 443 w 638"/>
                <a:gd name="T15" fmla="*/ 8 h 666"/>
                <a:gd name="T16" fmla="*/ 7 w 638"/>
                <a:gd name="T17" fmla="*/ 587 h 666"/>
                <a:gd name="T18" fmla="*/ 632 w 638"/>
                <a:gd name="T19" fmla="*/ 662 h 6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38" h="666">
                  <a:moveTo>
                    <a:pt x="445" y="0"/>
                  </a:moveTo>
                  <a:lnTo>
                    <a:pt x="446" y="3"/>
                  </a:lnTo>
                  <a:lnTo>
                    <a:pt x="638" y="666"/>
                  </a:lnTo>
                  <a:lnTo>
                    <a:pt x="634" y="666"/>
                  </a:lnTo>
                  <a:lnTo>
                    <a:pt x="0" y="590"/>
                  </a:lnTo>
                  <a:lnTo>
                    <a:pt x="445" y="0"/>
                  </a:lnTo>
                  <a:close/>
                  <a:moveTo>
                    <a:pt x="632" y="662"/>
                  </a:moveTo>
                  <a:lnTo>
                    <a:pt x="443" y="8"/>
                  </a:lnTo>
                  <a:lnTo>
                    <a:pt x="7" y="587"/>
                  </a:lnTo>
                  <a:lnTo>
                    <a:pt x="632" y="66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268" name="Freeform 29">
              <a:extLst>
                <a:ext uri="{FF2B5EF4-FFF2-40B4-BE49-F238E27FC236}">
                  <a16:creationId xmlns:a16="http://schemas.microsoft.com/office/drawing/2014/main" id="{418FA13C-E11E-4425-B7CB-C7BB88F9D5F8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6" y="3683"/>
              <a:ext cx="87" cy="86"/>
            </a:xfrm>
            <a:custGeom>
              <a:avLst/>
              <a:gdLst>
                <a:gd name="T0" fmla="*/ 8 w 75"/>
                <a:gd name="T1" fmla="*/ 22 h 74"/>
                <a:gd name="T2" fmla="*/ 53 w 75"/>
                <a:gd name="T3" fmla="*/ 8 h 74"/>
                <a:gd name="T4" fmla="*/ 66 w 75"/>
                <a:gd name="T5" fmla="*/ 52 h 74"/>
                <a:gd name="T6" fmla="*/ 22 w 75"/>
                <a:gd name="T7" fmla="*/ 66 h 74"/>
                <a:gd name="T8" fmla="*/ 8 w 75"/>
                <a:gd name="T9" fmla="*/ 22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74">
                  <a:moveTo>
                    <a:pt x="8" y="22"/>
                  </a:moveTo>
                  <a:cubicBezTo>
                    <a:pt x="17" y="6"/>
                    <a:pt x="37" y="0"/>
                    <a:pt x="53" y="8"/>
                  </a:cubicBezTo>
                  <a:cubicBezTo>
                    <a:pt x="69" y="16"/>
                    <a:pt x="75" y="36"/>
                    <a:pt x="66" y="52"/>
                  </a:cubicBezTo>
                  <a:cubicBezTo>
                    <a:pt x="58" y="68"/>
                    <a:pt x="38" y="74"/>
                    <a:pt x="22" y="66"/>
                  </a:cubicBezTo>
                  <a:cubicBezTo>
                    <a:pt x="6" y="58"/>
                    <a:pt x="0" y="38"/>
                    <a:pt x="8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269" name="Freeform 30">
              <a:extLst>
                <a:ext uri="{FF2B5EF4-FFF2-40B4-BE49-F238E27FC236}">
                  <a16:creationId xmlns:a16="http://schemas.microsoft.com/office/drawing/2014/main" id="{748E5BED-6885-4234-A0E3-070B4E0366A3}"/>
                </a:ext>
              </a:extLst>
            </p:cNvPr>
            <p:cNvSpPr>
              <a:spLocks/>
            </p:cNvSpPr>
            <p:nvPr/>
          </p:nvSpPr>
          <p:spPr bwMode="auto">
            <a:xfrm>
              <a:off x="5597" y="3673"/>
              <a:ext cx="86" cy="86"/>
            </a:xfrm>
            <a:custGeom>
              <a:avLst/>
              <a:gdLst>
                <a:gd name="T0" fmla="*/ 9 w 75"/>
                <a:gd name="T1" fmla="*/ 23 h 75"/>
                <a:gd name="T2" fmla="*/ 53 w 75"/>
                <a:gd name="T3" fmla="*/ 9 h 75"/>
                <a:gd name="T4" fmla="*/ 67 w 75"/>
                <a:gd name="T5" fmla="*/ 53 h 75"/>
                <a:gd name="T6" fmla="*/ 23 w 75"/>
                <a:gd name="T7" fmla="*/ 67 h 75"/>
                <a:gd name="T8" fmla="*/ 9 w 75"/>
                <a:gd name="T9" fmla="*/ 23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75">
                  <a:moveTo>
                    <a:pt x="9" y="23"/>
                  </a:moveTo>
                  <a:cubicBezTo>
                    <a:pt x="17" y="7"/>
                    <a:pt x="37" y="0"/>
                    <a:pt x="53" y="9"/>
                  </a:cubicBezTo>
                  <a:cubicBezTo>
                    <a:pt x="69" y="17"/>
                    <a:pt x="75" y="37"/>
                    <a:pt x="67" y="53"/>
                  </a:cubicBezTo>
                  <a:cubicBezTo>
                    <a:pt x="58" y="69"/>
                    <a:pt x="39" y="75"/>
                    <a:pt x="23" y="67"/>
                  </a:cubicBezTo>
                  <a:cubicBezTo>
                    <a:pt x="7" y="58"/>
                    <a:pt x="0" y="39"/>
                    <a:pt x="9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270" name="Freeform 31">
              <a:extLst>
                <a:ext uri="{FF2B5EF4-FFF2-40B4-BE49-F238E27FC236}">
                  <a16:creationId xmlns:a16="http://schemas.microsoft.com/office/drawing/2014/main" id="{82A9EE34-A77D-4DCB-924A-795743ADF5D3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0" y="3285"/>
              <a:ext cx="85" cy="86"/>
            </a:xfrm>
            <a:custGeom>
              <a:avLst/>
              <a:gdLst>
                <a:gd name="T0" fmla="*/ 8 w 74"/>
                <a:gd name="T1" fmla="*/ 22 h 75"/>
                <a:gd name="T2" fmla="*/ 52 w 74"/>
                <a:gd name="T3" fmla="*/ 8 h 75"/>
                <a:gd name="T4" fmla="*/ 66 w 74"/>
                <a:gd name="T5" fmla="*/ 53 h 75"/>
                <a:gd name="T6" fmla="*/ 22 w 74"/>
                <a:gd name="T7" fmla="*/ 66 h 75"/>
                <a:gd name="T8" fmla="*/ 8 w 74"/>
                <a:gd name="T9" fmla="*/ 2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4" h="75">
                  <a:moveTo>
                    <a:pt x="8" y="22"/>
                  </a:moveTo>
                  <a:cubicBezTo>
                    <a:pt x="16" y="6"/>
                    <a:pt x="36" y="0"/>
                    <a:pt x="52" y="8"/>
                  </a:cubicBezTo>
                  <a:cubicBezTo>
                    <a:pt x="68" y="17"/>
                    <a:pt x="74" y="37"/>
                    <a:pt x="66" y="53"/>
                  </a:cubicBezTo>
                  <a:cubicBezTo>
                    <a:pt x="58" y="69"/>
                    <a:pt x="38" y="75"/>
                    <a:pt x="22" y="66"/>
                  </a:cubicBezTo>
                  <a:cubicBezTo>
                    <a:pt x="6" y="58"/>
                    <a:pt x="0" y="38"/>
                    <a:pt x="8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271" name="Freeform 32">
              <a:extLst>
                <a:ext uri="{FF2B5EF4-FFF2-40B4-BE49-F238E27FC236}">
                  <a16:creationId xmlns:a16="http://schemas.microsoft.com/office/drawing/2014/main" id="{7F84DF20-7BC7-4722-A922-68C6FDC7AA34}"/>
                </a:ext>
              </a:extLst>
            </p:cNvPr>
            <p:cNvSpPr>
              <a:spLocks/>
            </p:cNvSpPr>
            <p:nvPr/>
          </p:nvSpPr>
          <p:spPr bwMode="auto">
            <a:xfrm>
              <a:off x="6566" y="3323"/>
              <a:ext cx="86" cy="86"/>
            </a:xfrm>
            <a:custGeom>
              <a:avLst/>
              <a:gdLst>
                <a:gd name="T0" fmla="*/ 8 w 75"/>
                <a:gd name="T1" fmla="*/ 22 h 75"/>
                <a:gd name="T2" fmla="*/ 53 w 75"/>
                <a:gd name="T3" fmla="*/ 8 h 75"/>
                <a:gd name="T4" fmla="*/ 66 w 75"/>
                <a:gd name="T5" fmla="*/ 53 h 75"/>
                <a:gd name="T6" fmla="*/ 22 w 75"/>
                <a:gd name="T7" fmla="*/ 66 h 75"/>
                <a:gd name="T8" fmla="*/ 8 w 75"/>
                <a:gd name="T9" fmla="*/ 2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75">
                  <a:moveTo>
                    <a:pt x="8" y="22"/>
                  </a:moveTo>
                  <a:cubicBezTo>
                    <a:pt x="17" y="6"/>
                    <a:pt x="37" y="0"/>
                    <a:pt x="53" y="8"/>
                  </a:cubicBezTo>
                  <a:cubicBezTo>
                    <a:pt x="69" y="17"/>
                    <a:pt x="75" y="37"/>
                    <a:pt x="66" y="53"/>
                  </a:cubicBezTo>
                  <a:cubicBezTo>
                    <a:pt x="58" y="69"/>
                    <a:pt x="38" y="75"/>
                    <a:pt x="22" y="66"/>
                  </a:cubicBezTo>
                  <a:cubicBezTo>
                    <a:pt x="6" y="58"/>
                    <a:pt x="0" y="38"/>
                    <a:pt x="8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272" name="Freeform 33">
              <a:extLst>
                <a:ext uri="{FF2B5EF4-FFF2-40B4-BE49-F238E27FC236}">
                  <a16:creationId xmlns:a16="http://schemas.microsoft.com/office/drawing/2014/main" id="{1BB3E199-701E-45CB-8849-758E61039B7B}"/>
                </a:ext>
              </a:extLst>
            </p:cNvPr>
            <p:cNvSpPr>
              <a:spLocks/>
            </p:cNvSpPr>
            <p:nvPr/>
          </p:nvSpPr>
          <p:spPr bwMode="auto">
            <a:xfrm>
              <a:off x="5892" y="3885"/>
              <a:ext cx="87" cy="86"/>
            </a:xfrm>
            <a:custGeom>
              <a:avLst/>
              <a:gdLst>
                <a:gd name="T0" fmla="*/ 9 w 75"/>
                <a:gd name="T1" fmla="*/ 23 h 75"/>
                <a:gd name="T2" fmla="*/ 53 w 75"/>
                <a:gd name="T3" fmla="*/ 9 h 75"/>
                <a:gd name="T4" fmla="*/ 67 w 75"/>
                <a:gd name="T5" fmla="*/ 53 h 75"/>
                <a:gd name="T6" fmla="*/ 22 w 75"/>
                <a:gd name="T7" fmla="*/ 67 h 75"/>
                <a:gd name="T8" fmla="*/ 9 w 75"/>
                <a:gd name="T9" fmla="*/ 23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75">
                  <a:moveTo>
                    <a:pt x="9" y="23"/>
                  </a:moveTo>
                  <a:cubicBezTo>
                    <a:pt x="17" y="7"/>
                    <a:pt x="37" y="0"/>
                    <a:pt x="53" y="9"/>
                  </a:cubicBezTo>
                  <a:cubicBezTo>
                    <a:pt x="69" y="17"/>
                    <a:pt x="75" y="37"/>
                    <a:pt x="67" y="53"/>
                  </a:cubicBezTo>
                  <a:cubicBezTo>
                    <a:pt x="58" y="69"/>
                    <a:pt x="38" y="75"/>
                    <a:pt x="22" y="67"/>
                  </a:cubicBezTo>
                  <a:cubicBezTo>
                    <a:pt x="6" y="58"/>
                    <a:pt x="0" y="39"/>
                    <a:pt x="9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273" name="Freeform 34">
              <a:extLst>
                <a:ext uri="{FF2B5EF4-FFF2-40B4-BE49-F238E27FC236}">
                  <a16:creationId xmlns:a16="http://schemas.microsoft.com/office/drawing/2014/main" id="{4D526369-D0B1-46E3-ADB1-13596470050D}"/>
                </a:ext>
              </a:extLst>
            </p:cNvPr>
            <p:cNvSpPr>
              <a:spLocks/>
            </p:cNvSpPr>
            <p:nvPr/>
          </p:nvSpPr>
          <p:spPr bwMode="auto">
            <a:xfrm>
              <a:off x="7203" y="4672"/>
              <a:ext cx="87" cy="86"/>
            </a:xfrm>
            <a:custGeom>
              <a:avLst/>
              <a:gdLst>
                <a:gd name="T0" fmla="*/ 9 w 75"/>
                <a:gd name="T1" fmla="*/ 22 h 75"/>
                <a:gd name="T2" fmla="*/ 53 w 75"/>
                <a:gd name="T3" fmla="*/ 8 h 75"/>
                <a:gd name="T4" fmla="*/ 67 w 75"/>
                <a:gd name="T5" fmla="*/ 53 h 75"/>
                <a:gd name="T6" fmla="*/ 22 w 75"/>
                <a:gd name="T7" fmla="*/ 66 h 75"/>
                <a:gd name="T8" fmla="*/ 9 w 75"/>
                <a:gd name="T9" fmla="*/ 2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75">
                  <a:moveTo>
                    <a:pt x="9" y="22"/>
                  </a:moveTo>
                  <a:cubicBezTo>
                    <a:pt x="17" y="6"/>
                    <a:pt x="37" y="0"/>
                    <a:pt x="53" y="8"/>
                  </a:cubicBezTo>
                  <a:cubicBezTo>
                    <a:pt x="69" y="17"/>
                    <a:pt x="75" y="37"/>
                    <a:pt x="67" y="53"/>
                  </a:cubicBezTo>
                  <a:cubicBezTo>
                    <a:pt x="58" y="69"/>
                    <a:pt x="38" y="75"/>
                    <a:pt x="22" y="66"/>
                  </a:cubicBezTo>
                  <a:cubicBezTo>
                    <a:pt x="6" y="58"/>
                    <a:pt x="0" y="38"/>
                    <a:pt x="9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274" name="Freeform 35">
              <a:extLst>
                <a:ext uri="{FF2B5EF4-FFF2-40B4-BE49-F238E27FC236}">
                  <a16:creationId xmlns:a16="http://schemas.microsoft.com/office/drawing/2014/main" id="{45C2ECF0-E50B-46EB-A3EE-384D856A7863}"/>
                </a:ext>
              </a:extLst>
            </p:cNvPr>
            <p:cNvSpPr>
              <a:spLocks/>
            </p:cNvSpPr>
            <p:nvPr/>
          </p:nvSpPr>
          <p:spPr bwMode="auto">
            <a:xfrm>
              <a:off x="6973" y="5681"/>
              <a:ext cx="85" cy="87"/>
            </a:xfrm>
            <a:custGeom>
              <a:avLst/>
              <a:gdLst>
                <a:gd name="T0" fmla="*/ 8 w 74"/>
                <a:gd name="T1" fmla="*/ 22 h 75"/>
                <a:gd name="T2" fmla="*/ 52 w 74"/>
                <a:gd name="T3" fmla="*/ 8 h 75"/>
                <a:gd name="T4" fmla="*/ 66 w 74"/>
                <a:gd name="T5" fmla="*/ 53 h 75"/>
                <a:gd name="T6" fmla="*/ 22 w 74"/>
                <a:gd name="T7" fmla="*/ 66 h 75"/>
                <a:gd name="T8" fmla="*/ 8 w 74"/>
                <a:gd name="T9" fmla="*/ 2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4" h="75">
                  <a:moveTo>
                    <a:pt x="8" y="22"/>
                  </a:moveTo>
                  <a:cubicBezTo>
                    <a:pt x="16" y="6"/>
                    <a:pt x="36" y="0"/>
                    <a:pt x="52" y="8"/>
                  </a:cubicBezTo>
                  <a:cubicBezTo>
                    <a:pt x="68" y="17"/>
                    <a:pt x="74" y="37"/>
                    <a:pt x="66" y="53"/>
                  </a:cubicBezTo>
                  <a:cubicBezTo>
                    <a:pt x="57" y="69"/>
                    <a:pt x="38" y="75"/>
                    <a:pt x="22" y="66"/>
                  </a:cubicBezTo>
                  <a:cubicBezTo>
                    <a:pt x="6" y="58"/>
                    <a:pt x="0" y="38"/>
                    <a:pt x="8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275" name="Freeform 36">
              <a:extLst>
                <a:ext uri="{FF2B5EF4-FFF2-40B4-BE49-F238E27FC236}">
                  <a16:creationId xmlns:a16="http://schemas.microsoft.com/office/drawing/2014/main" id="{80910502-35F7-4C00-B681-8792471BCEF5}"/>
                </a:ext>
              </a:extLst>
            </p:cNvPr>
            <p:cNvSpPr>
              <a:spLocks/>
            </p:cNvSpPr>
            <p:nvPr/>
          </p:nvSpPr>
          <p:spPr bwMode="auto">
            <a:xfrm>
              <a:off x="5643" y="2879"/>
              <a:ext cx="87" cy="87"/>
            </a:xfrm>
            <a:custGeom>
              <a:avLst/>
              <a:gdLst>
                <a:gd name="T0" fmla="*/ 8 w 75"/>
                <a:gd name="T1" fmla="*/ 23 h 75"/>
                <a:gd name="T2" fmla="*/ 52 w 75"/>
                <a:gd name="T3" fmla="*/ 9 h 75"/>
                <a:gd name="T4" fmla="*/ 66 w 75"/>
                <a:gd name="T5" fmla="*/ 53 h 75"/>
                <a:gd name="T6" fmla="*/ 22 w 75"/>
                <a:gd name="T7" fmla="*/ 67 h 75"/>
                <a:gd name="T8" fmla="*/ 8 w 75"/>
                <a:gd name="T9" fmla="*/ 23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75">
                  <a:moveTo>
                    <a:pt x="8" y="23"/>
                  </a:moveTo>
                  <a:cubicBezTo>
                    <a:pt x="17" y="7"/>
                    <a:pt x="36" y="0"/>
                    <a:pt x="52" y="9"/>
                  </a:cubicBezTo>
                  <a:cubicBezTo>
                    <a:pt x="68" y="17"/>
                    <a:pt x="75" y="37"/>
                    <a:pt x="66" y="53"/>
                  </a:cubicBezTo>
                  <a:cubicBezTo>
                    <a:pt x="58" y="69"/>
                    <a:pt x="38" y="75"/>
                    <a:pt x="22" y="67"/>
                  </a:cubicBezTo>
                  <a:cubicBezTo>
                    <a:pt x="6" y="58"/>
                    <a:pt x="0" y="39"/>
                    <a:pt x="8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276" name="Freeform 37">
              <a:extLst>
                <a:ext uri="{FF2B5EF4-FFF2-40B4-BE49-F238E27FC236}">
                  <a16:creationId xmlns:a16="http://schemas.microsoft.com/office/drawing/2014/main" id="{63C9594D-F5C5-4091-9903-A945703586CF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9" y="5054"/>
              <a:ext cx="87" cy="87"/>
            </a:xfrm>
            <a:custGeom>
              <a:avLst/>
              <a:gdLst>
                <a:gd name="T0" fmla="*/ 9 w 75"/>
                <a:gd name="T1" fmla="*/ 22 h 75"/>
                <a:gd name="T2" fmla="*/ 53 w 75"/>
                <a:gd name="T3" fmla="*/ 8 h 75"/>
                <a:gd name="T4" fmla="*/ 67 w 75"/>
                <a:gd name="T5" fmla="*/ 53 h 75"/>
                <a:gd name="T6" fmla="*/ 22 w 75"/>
                <a:gd name="T7" fmla="*/ 66 h 75"/>
                <a:gd name="T8" fmla="*/ 9 w 75"/>
                <a:gd name="T9" fmla="*/ 2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75">
                  <a:moveTo>
                    <a:pt x="9" y="22"/>
                  </a:moveTo>
                  <a:cubicBezTo>
                    <a:pt x="17" y="6"/>
                    <a:pt x="37" y="0"/>
                    <a:pt x="53" y="8"/>
                  </a:cubicBezTo>
                  <a:cubicBezTo>
                    <a:pt x="69" y="17"/>
                    <a:pt x="75" y="37"/>
                    <a:pt x="67" y="53"/>
                  </a:cubicBezTo>
                  <a:cubicBezTo>
                    <a:pt x="58" y="69"/>
                    <a:pt x="38" y="75"/>
                    <a:pt x="22" y="66"/>
                  </a:cubicBezTo>
                  <a:cubicBezTo>
                    <a:pt x="6" y="58"/>
                    <a:pt x="0" y="38"/>
                    <a:pt x="9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277" name="Freeform 38">
              <a:extLst>
                <a:ext uri="{FF2B5EF4-FFF2-40B4-BE49-F238E27FC236}">
                  <a16:creationId xmlns:a16="http://schemas.microsoft.com/office/drawing/2014/main" id="{6DAB3ABE-22F2-435B-9D16-76C45A8C68D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08" y="5034"/>
              <a:ext cx="129" cy="128"/>
            </a:xfrm>
            <a:custGeom>
              <a:avLst/>
              <a:gdLst>
                <a:gd name="T0" fmla="*/ 79 w 111"/>
                <a:gd name="T1" fmla="*/ 12 h 111"/>
                <a:gd name="T2" fmla="*/ 99 w 111"/>
                <a:gd name="T3" fmla="*/ 78 h 111"/>
                <a:gd name="T4" fmla="*/ 33 w 111"/>
                <a:gd name="T5" fmla="*/ 99 h 111"/>
                <a:gd name="T6" fmla="*/ 13 w 111"/>
                <a:gd name="T7" fmla="*/ 33 h 111"/>
                <a:gd name="T8" fmla="*/ 79 w 111"/>
                <a:gd name="T9" fmla="*/ 12 h 111"/>
                <a:gd name="T10" fmla="*/ 34 w 111"/>
                <a:gd name="T11" fmla="*/ 97 h 111"/>
                <a:gd name="T12" fmla="*/ 97 w 111"/>
                <a:gd name="T13" fmla="*/ 77 h 111"/>
                <a:gd name="T14" fmla="*/ 78 w 111"/>
                <a:gd name="T15" fmla="*/ 14 h 111"/>
                <a:gd name="T16" fmla="*/ 14 w 111"/>
                <a:gd name="T17" fmla="*/ 34 h 111"/>
                <a:gd name="T18" fmla="*/ 34 w 111"/>
                <a:gd name="T19" fmla="*/ 97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1" h="111">
                  <a:moveTo>
                    <a:pt x="79" y="12"/>
                  </a:moveTo>
                  <a:cubicBezTo>
                    <a:pt x="102" y="25"/>
                    <a:pt x="111" y="54"/>
                    <a:pt x="99" y="78"/>
                  </a:cubicBezTo>
                  <a:cubicBezTo>
                    <a:pt x="86" y="102"/>
                    <a:pt x="57" y="111"/>
                    <a:pt x="33" y="99"/>
                  </a:cubicBezTo>
                  <a:cubicBezTo>
                    <a:pt x="9" y="86"/>
                    <a:pt x="0" y="56"/>
                    <a:pt x="13" y="33"/>
                  </a:cubicBezTo>
                  <a:cubicBezTo>
                    <a:pt x="25" y="9"/>
                    <a:pt x="55" y="0"/>
                    <a:pt x="79" y="12"/>
                  </a:cubicBezTo>
                  <a:close/>
                  <a:moveTo>
                    <a:pt x="34" y="97"/>
                  </a:moveTo>
                  <a:cubicBezTo>
                    <a:pt x="57" y="109"/>
                    <a:pt x="85" y="100"/>
                    <a:pt x="97" y="77"/>
                  </a:cubicBezTo>
                  <a:cubicBezTo>
                    <a:pt x="109" y="54"/>
                    <a:pt x="100" y="26"/>
                    <a:pt x="78" y="14"/>
                  </a:cubicBezTo>
                  <a:cubicBezTo>
                    <a:pt x="55" y="2"/>
                    <a:pt x="26" y="11"/>
                    <a:pt x="14" y="34"/>
                  </a:cubicBezTo>
                  <a:cubicBezTo>
                    <a:pt x="2" y="56"/>
                    <a:pt x="11" y="85"/>
                    <a:pt x="34" y="9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278" name="Freeform 39">
              <a:extLst>
                <a:ext uri="{FF2B5EF4-FFF2-40B4-BE49-F238E27FC236}">
                  <a16:creationId xmlns:a16="http://schemas.microsoft.com/office/drawing/2014/main" id="{6BAE46C5-10DE-4F26-B0B3-7F8331079443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9" y="4387"/>
              <a:ext cx="86" cy="87"/>
            </a:xfrm>
            <a:custGeom>
              <a:avLst/>
              <a:gdLst>
                <a:gd name="T0" fmla="*/ 8 w 75"/>
                <a:gd name="T1" fmla="*/ 22 h 75"/>
                <a:gd name="T2" fmla="*/ 52 w 75"/>
                <a:gd name="T3" fmla="*/ 8 h 75"/>
                <a:gd name="T4" fmla="*/ 66 w 75"/>
                <a:gd name="T5" fmla="*/ 53 h 75"/>
                <a:gd name="T6" fmla="*/ 22 w 75"/>
                <a:gd name="T7" fmla="*/ 66 h 75"/>
                <a:gd name="T8" fmla="*/ 8 w 75"/>
                <a:gd name="T9" fmla="*/ 2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75">
                  <a:moveTo>
                    <a:pt x="8" y="22"/>
                  </a:moveTo>
                  <a:cubicBezTo>
                    <a:pt x="17" y="6"/>
                    <a:pt x="36" y="0"/>
                    <a:pt x="52" y="8"/>
                  </a:cubicBezTo>
                  <a:cubicBezTo>
                    <a:pt x="69" y="17"/>
                    <a:pt x="75" y="37"/>
                    <a:pt x="66" y="53"/>
                  </a:cubicBezTo>
                  <a:cubicBezTo>
                    <a:pt x="58" y="69"/>
                    <a:pt x="38" y="75"/>
                    <a:pt x="22" y="66"/>
                  </a:cubicBezTo>
                  <a:cubicBezTo>
                    <a:pt x="6" y="58"/>
                    <a:pt x="0" y="38"/>
                    <a:pt x="8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279" name="Freeform 40">
              <a:extLst>
                <a:ext uri="{FF2B5EF4-FFF2-40B4-BE49-F238E27FC236}">
                  <a16:creationId xmlns:a16="http://schemas.microsoft.com/office/drawing/2014/main" id="{2A08EEE9-AD44-42FF-A431-6485A22B428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797" y="4367"/>
              <a:ext cx="129" cy="128"/>
            </a:xfrm>
            <a:custGeom>
              <a:avLst/>
              <a:gdLst>
                <a:gd name="T0" fmla="*/ 79 w 112"/>
                <a:gd name="T1" fmla="*/ 12 h 111"/>
                <a:gd name="T2" fmla="*/ 99 w 112"/>
                <a:gd name="T3" fmla="*/ 78 h 111"/>
                <a:gd name="T4" fmla="*/ 33 w 112"/>
                <a:gd name="T5" fmla="*/ 99 h 111"/>
                <a:gd name="T6" fmla="*/ 13 w 112"/>
                <a:gd name="T7" fmla="*/ 33 h 111"/>
                <a:gd name="T8" fmla="*/ 79 w 112"/>
                <a:gd name="T9" fmla="*/ 12 h 111"/>
                <a:gd name="T10" fmla="*/ 34 w 112"/>
                <a:gd name="T11" fmla="*/ 97 h 111"/>
                <a:gd name="T12" fmla="*/ 98 w 112"/>
                <a:gd name="T13" fmla="*/ 77 h 111"/>
                <a:gd name="T14" fmla="*/ 78 w 112"/>
                <a:gd name="T15" fmla="*/ 14 h 111"/>
                <a:gd name="T16" fmla="*/ 15 w 112"/>
                <a:gd name="T17" fmla="*/ 34 h 111"/>
                <a:gd name="T18" fmla="*/ 34 w 112"/>
                <a:gd name="T19" fmla="*/ 97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2" h="111">
                  <a:moveTo>
                    <a:pt x="79" y="12"/>
                  </a:moveTo>
                  <a:cubicBezTo>
                    <a:pt x="103" y="25"/>
                    <a:pt x="112" y="54"/>
                    <a:pt x="99" y="78"/>
                  </a:cubicBezTo>
                  <a:cubicBezTo>
                    <a:pt x="87" y="102"/>
                    <a:pt x="57" y="111"/>
                    <a:pt x="33" y="99"/>
                  </a:cubicBezTo>
                  <a:cubicBezTo>
                    <a:pt x="10" y="86"/>
                    <a:pt x="0" y="56"/>
                    <a:pt x="13" y="33"/>
                  </a:cubicBezTo>
                  <a:cubicBezTo>
                    <a:pt x="26" y="9"/>
                    <a:pt x="55" y="0"/>
                    <a:pt x="79" y="12"/>
                  </a:cubicBezTo>
                  <a:close/>
                  <a:moveTo>
                    <a:pt x="34" y="97"/>
                  </a:moveTo>
                  <a:cubicBezTo>
                    <a:pt x="57" y="109"/>
                    <a:pt x="86" y="100"/>
                    <a:pt x="98" y="77"/>
                  </a:cubicBezTo>
                  <a:cubicBezTo>
                    <a:pt x="110" y="54"/>
                    <a:pt x="101" y="26"/>
                    <a:pt x="78" y="14"/>
                  </a:cubicBezTo>
                  <a:cubicBezTo>
                    <a:pt x="55" y="2"/>
                    <a:pt x="27" y="11"/>
                    <a:pt x="15" y="34"/>
                  </a:cubicBezTo>
                  <a:cubicBezTo>
                    <a:pt x="3" y="56"/>
                    <a:pt x="12" y="85"/>
                    <a:pt x="34" y="9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280" name="Freeform 41">
              <a:extLst>
                <a:ext uri="{FF2B5EF4-FFF2-40B4-BE49-F238E27FC236}">
                  <a16:creationId xmlns:a16="http://schemas.microsoft.com/office/drawing/2014/main" id="{232B5C73-04F1-4DF9-A3B4-80664A38D67B}"/>
                </a:ext>
              </a:extLst>
            </p:cNvPr>
            <p:cNvSpPr>
              <a:spLocks/>
            </p:cNvSpPr>
            <p:nvPr/>
          </p:nvSpPr>
          <p:spPr bwMode="auto">
            <a:xfrm>
              <a:off x="6238" y="4067"/>
              <a:ext cx="87" cy="87"/>
            </a:xfrm>
            <a:custGeom>
              <a:avLst/>
              <a:gdLst>
                <a:gd name="T0" fmla="*/ 8 w 75"/>
                <a:gd name="T1" fmla="*/ 22 h 75"/>
                <a:gd name="T2" fmla="*/ 52 w 75"/>
                <a:gd name="T3" fmla="*/ 9 h 75"/>
                <a:gd name="T4" fmla="*/ 66 w 75"/>
                <a:gd name="T5" fmla="*/ 53 h 75"/>
                <a:gd name="T6" fmla="*/ 22 w 75"/>
                <a:gd name="T7" fmla="*/ 67 h 75"/>
                <a:gd name="T8" fmla="*/ 8 w 75"/>
                <a:gd name="T9" fmla="*/ 2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75">
                  <a:moveTo>
                    <a:pt x="8" y="22"/>
                  </a:moveTo>
                  <a:cubicBezTo>
                    <a:pt x="17" y="6"/>
                    <a:pt x="36" y="0"/>
                    <a:pt x="52" y="9"/>
                  </a:cubicBezTo>
                  <a:cubicBezTo>
                    <a:pt x="68" y="17"/>
                    <a:pt x="75" y="37"/>
                    <a:pt x="66" y="53"/>
                  </a:cubicBezTo>
                  <a:cubicBezTo>
                    <a:pt x="58" y="69"/>
                    <a:pt x="38" y="75"/>
                    <a:pt x="22" y="67"/>
                  </a:cubicBezTo>
                  <a:cubicBezTo>
                    <a:pt x="6" y="58"/>
                    <a:pt x="0" y="38"/>
                    <a:pt x="8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281" name="Freeform 42">
              <a:extLst>
                <a:ext uri="{FF2B5EF4-FFF2-40B4-BE49-F238E27FC236}">
                  <a16:creationId xmlns:a16="http://schemas.microsoft.com/office/drawing/2014/main" id="{75A7D60C-F464-4F2C-AE90-FF585DCFE2D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216" y="4046"/>
              <a:ext cx="129" cy="128"/>
            </a:xfrm>
            <a:custGeom>
              <a:avLst/>
              <a:gdLst>
                <a:gd name="T0" fmla="*/ 79 w 112"/>
                <a:gd name="T1" fmla="*/ 12 h 111"/>
                <a:gd name="T2" fmla="*/ 99 w 112"/>
                <a:gd name="T3" fmla="*/ 78 h 111"/>
                <a:gd name="T4" fmla="*/ 33 w 112"/>
                <a:gd name="T5" fmla="*/ 99 h 111"/>
                <a:gd name="T6" fmla="*/ 13 w 112"/>
                <a:gd name="T7" fmla="*/ 33 h 111"/>
                <a:gd name="T8" fmla="*/ 79 w 112"/>
                <a:gd name="T9" fmla="*/ 12 h 111"/>
                <a:gd name="T10" fmla="*/ 34 w 112"/>
                <a:gd name="T11" fmla="*/ 97 h 111"/>
                <a:gd name="T12" fmla="*/ 98 w 112"/>
                <a:gd name="T13" fmla="*/ 77 h 111"/>
                <a:gd name="T14" fmla="*/ 78 w 112"/>
                <a:gd name="T15" fmla="*/ 14 h 111"/>
                <a:gd name="T16" fmla="*/ 15 w 112"/>
                <a:gd name="T17" fmla="*/ 34 h 111"/>
                <a:gd name="T18" fmla="*/ 34 w 112"/>
                <a:gd name="T19" fmla="*/ 97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2" h="111">
                  <a:moveTo>
                    <a:pt x="79" y="12"/>
                  </a:moveTo>
                  <a:cubicBezTo>
                    <a:pt x="103" y="25"/>
                    <a:pt x="112" y="55"/>
                    <a:pt x="99" y="78"/>
                  </a:cubicBezTo>
                  <a:cubicBezTo>
                    <a:pt x="87" y="102"/>
                    <a:pt x="57" y="111"/>
                    <a:pt x="33" y="99"/>
                  </a:cubicBezTo>
                  <a:cubicBezTo>
                    <a:pt x="10" y="86"/>
                    <a:pt x="0" y="57"/>
                    <a:pt x="13" y="33"/>
                  </a:cubicBezTo>
                  <a:cubicBezTo>
                    <a:pt x="26" y="9"/>
                    <a:pt x="55" y="0"/>
                    <a:pt x="79" y="12"/>
                  </a:cubicBezTo>
                  <a:close/>
                  <a:moveTo>
                    <a:pt x="34" y="97"/>
                  </a:moveTo>
                  <a:cubicBezTo>
                    <a:pt x="57" y="109"/>
                    <a:pt x="86" y="100"/>
                    <a:pt x="98" y="77"/>
                  </a:cubicBezTo>
                  <a:cubicBezTo>
                    <a:pt x="110" y="55"/>
                    <a:pt x="101" y="26"/>
                    <a:pt x="78" y="14"/>
                  </a:cubicBezTo>
                  <a:cubicBezTo>
                    <a:pt x="55" y="2"/>
                    <a:pt x="27" y="11"/>
                    <a:pt x="15" y="34"/>
                  </a:cubicBezTo>
                  <a:cubicBezTo>
                    <a:pt x="3" y="57"/>
                    <a:pt x="12" y="85"/>
                    <a:pt x="34" y="9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282" name="Freeform 43">
              <a:extLst>
                <a:ext uri="{FF2B5EF4-FFF2-40B4-BE49-F238E27FC236}">
                  <a16:creationId xmlns:a16="http://schemas.microsoft.com/office/drawing/2014/main" id="{7E1784D7-2C45-45C3-97FD-E0672E477DDE}"/>
                </a:ext>
              </a:extLst>
            </p:cNvPr>
            <p:cNvSpPr>
              <a:spLocks/>
            </p:cNvSpPr>
            <p:nvPr/>
          </p:nvSpPr>
          <p:spPr bwMode="auto">
            <a:xfrm>
              <a:off x="5936" y="4185"/>
              <a:ext cx="87" cy="85"/>
            </a:xfrm>
            <a:custGeom>
              <a:avLst/>
              <a:gdLst>
                <a:gd name="T0" fmla="*/ 9 w 75"/>
                <a:gd name="T1" fmla="*/ 22 h 74"/>
                <a:gd name="T2" fmla="*/ 53 w 75"/>
                <a:gd name="T3" fmla="*/ 8 h 74"/>
                <a:gd name="T4" fmla="*/ 67 w 75"/>
                <a:gd name="T5" fmla="*/ 52 h 74"/>
                <a:gd name="T6" fmla="*/ 22 w 75"/>
                <a:gd name="T7" fmla="*/ 66 h 74"/>
                <a:gd name="T8" fmla="*/ 9 w 75"/>
                <a:gd name="T9" fmla="*/ 22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74">
                  <a:moveTo>
                    <a:pt x="9" y="22"/>
                  </a:moveTo>
                  <a:cubicBezTo>
                    <a:pt x="17" y="6"/>
                    <a:pt x="37" y="0"/>
                    <a:pt x="53" y="8"/>
                  </a:cubicBezTo>
                  <a:cubicBezTo>
                    <a:pt x="69" y="16"/>
                    <a:pt x="75" y="36"/>
                    <a:pt x="67" y="52"/>
                  </a:cubicBezTo>
                  <a:cubicBezTo>
                    <a:pt x="58" y="68"/>
                    <a:pt x="38" y="74"/>
                    <a:pt x="22" y="66"/>
                  </a:cubicBezTo>
                  <a:cubicBezTo>
                    <a:pt x="6" y="58"/>
                    <a:pt x="0" y="38"/>
                    <a:pt x="9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283" name="Freeform 44">
              <a:extLst>
                <a:ext uri="{FF2B5EF4-FFF2-40B4-BE49-F238E27FC236}">
                  <a16:creationId xmlns:a16="http://schemas.microsoft.com/office/drawing/2014/main" id="{4C1972D8-331E-4EF8-BD42-DFF6633FF27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915" y="4163"/>
              <a:ext cx="128" cy="129"/>
            </a:xfrm>
            <a:custGeom>
              <a:avLst/>
              <a:gdLst>
                <a:gd name="T0" fmla="*/ 78 w 111"/>
                <a:gd name="T1" fmla="*/ 13 h 112"/>
                <a:gd name="T2" fmla="*/ 99 w 111"/>
                <a:gd name="T3" fmla="*/ 79 h 112"/>
                <a:gd name="T4" fmla="*/ 33 w 111"/>
                <a:gd name="T5" fmla="*/ 99 h 112"/>
                <a:gd name="T6" fmla="*/ 12 w 111"/>
                <a:gd name="T7" fmla="*/ 33 h 112"/>
                <a:gd name="T8" fmla="*/ 78 w 111"/>
                <a:gd name="T9" fmla="*/ 13 h 112"/>
                <a:gd name="T10" fmla="*/ 34 w 111"/>
                <a:gd name="T11" fmla="*/ 97 h 112"/>
                <a:gd name="T12" fmla="*/ 97 w 111"/>
                <a:gd name="T13" fmla="*/ 78 h 112"/>
                <a:gd name="T14" fmla="*/ 77 w 111"/>
                <a:gd name="T15" fmla="*/ 15 h 112"/>
                <a:gd name="T16" fmla="*/ 14 w 111"/>
                <a:gd name="T17" fmla="*/ 34 h 112"/>
                <a:gd name="T18" fmla="*/ 34 w 111"/>
                <a:gd name="T19" fmla="*/ 97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1" h="112">
                  <a:moveTo>
                    <a:pt x="78" y="13"/>
                  </a:moveTo>
                  <a:cubicBezTo>
                    <a:pt x="102" y="25"/>
                    <a:pt x="111" y="55"/>
                    <a:pt x="99" y="79"/>
                  </a:cubicBezTo>
                  <a:cubicBezTo>
                    <a:pt x="86" y="103"/>
                    <a:pt x="57" y="112"/>
                    <a:pt x="33" y="99"/>
                  </a:cubicBezTo>
                  <a:cubicBezTo>
                    <a:pt x="9" y="87"/>
                    <a:pt x="0" y="57"/>
                    <a:pt x="12" y="33"/>
                  </a:cubicBezTo>
                  <a:cubicBezTo>
                    <a:pt x="25" y="9"/>
                    <a:pt x="55" y="0"/>
                    <a:pt x="78" y="13"/>
                  </a:cubicBezTo>
                  <a:close/>
                  <a:moveTo>
                    <a:pt x="34" y="97"/>
                  </a:moveTo>
                  <a:cubicBezTo>
                    <a:pt x="57" y="109"/>
                    <a:pt x="85" y="101"/>
                    <a:pt x="97" y="78"/>
                  </a:cubicBezTo>
                  <a:cubicBezTo>
                    <a:pt x="109" y="55"/>
                    <a:pt x="100" y="27"/>
                    <a:pt x="77" y="15"/>
                  </a:cubicBezTo>
                  <a:cubicBezTo>
                    <a:pt x="55" y="3"/>
                    <a:pt x="26" y="11"/>
                    <a:pt x="14" y="34"/>
                  </a:cubicBezTo>
                  <a:cubicBezTo>
                    <a:pt x="2" y="57"/>
                    <a:pt x="11" y="85"/>
                    <a:pt x="34" y="9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284" name="Freeform 45">
              <a:extLst>
                <a:ext uri="{FF2B5EF4-FFF2-40B4-BE49-F238E27FC236}">
                  <a16:creationId xmlns:a16="http://schemas.microsoft.com/office/drawing/2014/main" id="{B974614D-28B6-40D7-8E4D-5D4422C99353}"/>
                </a:ext>
              </a:extLst>
            </p:cNvPr>
            <p:cNvSpPr>
              <a:spLocks/>
            </p:cNvSpPr>
            <p:nvPr/>
          </p:nvSpPr>
          <p:spPr bwMode="auto">
            <a:xfrm>
              <a:off x="6973" y="4126"/>
              <a:ext cx="86" cy="86"/>
            </a:xfrm>
            <a:custGeom>
              <a:avLst/>
              <a:gdLst>
                <a:gd name="T0" fmla="*/ 9 w 75"/>
                <a:gd name="T1" fmla="*/ 23 h 75"/>
                <a:gd name="T2" fmla="*/ 53 w 75"/>
                <a:gd name="T3" fmla="*/ 9 h 75"/>
                <a:gd name="T4" fmla="*/ 67 w 75"/>
                <a:gd name="T5" fmla="*/ 53 h 75"/>
                <a:gd name="T6" fmla="*/ 23 w 75"/>
                <a:gd name="T7" fmla="*/ 67 h 75"/>
                <a:gd name="T8" fmla="*/ 9 w 75"/>
                <a:gd name="T9" fmla="*/ 23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75">
                  <a:moveTo>
                    <a:pt x="9" y="23"/>
                  </a:moveTo>
                  <a:cubicBezTo>
                    <a:pt x="17" y="7"/>
                    <a:pt x="37" y="0"/>
                    <a:pt x="53" y="9"/>
                  </a:cubicBezTo>
                  <a:cubicBezTo>
                    <a:pt x="69" y="17"/>
                    <a:pt x="75" y="37"/>
                    <a:pt x="67" y="53"/>
                  </a:cubicBezTo>
                  <a:cubicBezTo>
                    <a:pt x="58" y="69"/>
                    <a:pt x="39" y="75"/>
                    <a:pt x="23" y="67"/>
                  </a:cubicBezTo>
                  <a:cubicBezTo>
                    <a:pt x="7" y="58"/>
                    <a:pt x="0" y="39"/>
                    <a:pt x="9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285" name="Freeform 46">
              <a:extLst>
                <a:ext uri="{FF2B5EF4-FFF2-40B4-BE49-F238E27FC236}">
                  <a16:creationId xmlns:a16="http://schemas.microsoft.com/office/drawing/2014/main" id="{B7427913-6CA2-4003-80BB-6ED112E6225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952" y="4105"/>
              <a:ext cx="129" cy="129"/>
            </a:xfrm>
            <a:custGeom>
              <a:avLst/>
              <a:gdLst>
                <a:gd name="T0" fmla="*/ 79 w 112"/>
                <a:gd name="T1" fmla="*/ 13 h 112"/>
                <a:gd name="T2" fmla="*/ 99 w 112"/>
                <a:gd name="T3" fmla="*/ 79 h 112"/>
                <a:gd name="T4" fmla="*/ 33 w 112"/>
                <a:gd name="T5" fmla="*/ 99 h 112"/>
                <a:gd name="T6" fmla="*/ 13 w 112"/>
                <a:gd name="T7" fmla="*/ 33 h 112"/>
                <a:gd name="T8" fmla="*/ 79 w 112"/>
                <a:gd name="T9" fmla="*/ 13 h 112"/>
                <a:gd name="T10" fmla="*/ 34 w 112"/>
                <a:gd name="T11" fmla="*/ 97 h 112"/>
                <a:gd name="T12" fmla="*/ 97 w 112"/>
                <a:gd name="T13" fmla="*/ 78 h 112"/>
                <a:gd name="T14" fmla="*/ 78 w 112"/>
                <a:gd name="T15" fmla="*/ 15 h 112"/>
                <a:gd name="T16" fmla="*/ 15 w 112"/>
                <a:gd name="T17" fmla="*/ 34 h 112"/>
                <a:gd name="T18" fmla="*/ 34 w 112"/>
                <a:gd name="T19" fmla="*/ 97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2" h="112">
                  <a:moveTo>
                    <a:pt x="79" y="13"/>
                  </a:moveTo>
                  <a:cubicBezTo>
                    <a:pt x="102" y="25"/>
                    <a:pt x="112" y="55"/>
                    <a:pt x="99" y="79"/>
                  </a:cubicBezTo>
                  <a:cubicBezTo>
                    <a:pt x="87" y="102"/>
                    <a:pt x="57" y="112"/>
                    <a:pt x="33" y="99"/>
                  </a:cubicBezTo>
                  <a:cubicBezTo>
                    <a:pt x="9" y="87"/>
                    <a:pt x="0" y="57"/>
                    <a:pt x="13" y="33"/>
                  </a:cubicBezTo>
                  <a:cubicBezTo>
                    <a:pt x="25" y="9"/>
                    <a:pt x="55" y="0"/>
                    <a:pt x="79" y="13"/>
                  </a:cubicBezTo>
                  <a:close/>
                  <a:moveTo>
                    <a:pt x="34" y="97"/>
                  </a:moveTo>
                  <a:cubicBezTo>
                    <a:pt x="57" y="109"/>
                    <a:pt x="85" y="100"/>
                    <a:pt x="97" y="78"/>
                  </a:cubicBezTo>
                  <a:cubicBezTo>
                    <a:pt x="109" y="55"/>
                    <a:pt x="100" y="27"/>
                    <a:pt x="78" y="15"/>
                  </a:cubicBezTo>
                  <a:cubicBezTo>
                    <a:pt x="55" y="3"/>
                    <a:pt x="27" y="11"/>
                    <a:pt x="15" y="34"/>
                  </a:cubicBezTo>
                  <a:cubicBezTo>
                    <a:pt x="3" y="57"/>
                    <a:pt x="11" y="85"/>
                    <a:pt x="34" y="9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286" name="Freeform 47">
              <a:extLst>
                <a:ext uri="{FF2B5EF4-FFF2-40B4-BE49-F238E27FC236}">
                  <a16:creationId xmlns:a16="http://schemas.microsoft.com/office/drawing/2014/main" id="{6B75970D-D1B7-4F50-8DFB-4E65DBC15F29}"/>
                </a:ext>
              </a:extLst>
            </p:cNvPr>
            <p:cNvSpPr>
              <a:spLocks/>
            </p:cNvSpPr>
            <p:nvPr/>
          </p:nvSpPr>
          <p:spPr bwMode="auto">
            <a:xfrm>
              <a:off x="6780" y="5022"/>
              <a:ext cx="87" cy="87"/>
            </a:xfrm>
            <a:custGeom>
              <a:avLst/>
              <a:gdLst>
                <a:gd name="T0" fmla="*/ 9 w 75"/>
                <a:gd name="T1" fmla="*/ 22 h 75"/>
                <a:gd name="T2" fmla="*/ 53 w 75"/>
                <a:gd name="T3" fmla="*/ 9 h 75"/>
                <a:gd name="T4" fmla="*/ 67 w 75"/>
                <a:gd name="T5" fmla="*/ 53 h 75"/>
                <a:gd name="T6" fmla="*/ 22 w 75"/>
                <a:gd name="T7" fmla="*/ 67 h 75"/>
                <a:gd name="T8" fmla="*/ 9 w 75"/>
                <a:gd name="T9" fmla="*/ 2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75">
                  <a:moveTo>
                    <a:pt x="9" y="22"/>
                  </a:moveTo>
                  <a:cubicBezTo>
                    <a:pt x="17" y="6"/>
                    <a:pt x="37" y="0"/>
                    <a:pt x="53" y="9"/>
                  </a:cubicBezTo>
                  <a:cubicBezTo>
                    <a:pt x="69" y="17"/>
                    <a:pt x="75" y="37"/>
                    <a:pt x="67" y="53"/>
                  </a:cubicBezTo>
                  <a:cubicBezTo>
                    <a:pt x="58" y="69"/>
                    <a:pt x="38" y="75"/>
                    <a:pt x="22" y="67"/>
                  </a:cubicBezTo>
                  <a:cubicBezTo>
                    <a:pt x="6" y="58"/>
                    <a:pt x="0" y="38"/>
                    <a:pt x="9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287" name="Freeform 48">
              <a:extLst>
                <a:ext uri="{FF2B5EF4-FFF2-40B4-BE49-F238E27FC236}">
                  <a16:creationId xmlns:a16="http://schemas.microsoft.com/office/drawing/2014/main" id="{9F32C260-1AE1-4161-AB37-F10A3DA9502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759" y="5001"/>
              <a:ext cx="128" cy="128"/>
            </a:xfrm>
            <a:custGeom>
              <a:avLst/>
              <a:gdLst>
                <a:gd name="T0" fmla="*/ 78 w 111"/>
                <a:gd name="T1" fmla="*/ 13 h 111"/>
                <a:gd name="T2" fmla="*/ 99 w 111"/>
                <a:gd name="T3" fmla="*/ 78 h 111"/>
                <a:gd name="T4" fmla="*/ 33 w 111"/>
                <a:gd name="T5" fmla="*/ 99 h 111"/>
                <a:gd name="T6" fmla="*/ 12 w 111"/>
                <a:gd name="T7" fmla="*/ 33 h 111"/>
                <a:gd name="T8" fmla="*/ 78 w 111"/>
                <a:gd name="T9" fmla="*/ 13 h 111"/>
                <a:gd name="T10" fmla="*/ 34 w 111"/>
                <a:gd name="T11" fmla="*/ 97 h 111"/>
                <a:gd name="T12" fmla="*/ 97 w 111"/>
                <a:gd name="T13" fmla="*/ 77 h 111"/>
                <a:gd name="T14" fmla="*/ 77 w 111"/>
                <a:gd name="T15" fmla="*/ 14 h 111"/>
                <a:gd name="T16" fmla="*/ 14 w 111"/>
                <a:gd name="T17" fmla="*/ 34 h 111"/>
                <a:gd name="T18" fmla="*/ 34 w 111"/>
                <a:gd name="T19" fmla="*/ 97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1" h="111">
                  <a:moveTo>
                    <a:pt x="78" y="13"/>
                  </a:moveTo>
                  <a:cubicBezTo>
                    <a:pt x="102" y="25"/>
                    <a:pt x="111" y="55"/>
                    <a:pt x="99" y="78"/>
                  </a:cubicBezTo>
                  <a:cubicBezTo>
                    <a:pt x="86" y="102"/>
                    <a:pt x="57" y="111"/>
                    <a:pt x="33" y="99"/>
                  </a:cubicBezTo>
                  <a:cubicBezTo>
                    <a:pt x="9" y="86"/>
                    <a:pt x="0" y="57"/>
                    <a:pt x="12" y="33"/>
                  </a:cubicBezTo>
                  <a:cubicBezTo>
                    <a:pt x="25" y="9"/>
                    <a:pt x="54" y="0"/>
                    <a:pt x="78" y="13"/>
                  </a:cubicBezTo>
                  <a:close/>
                  <a:moveTo>
                    <a:pt x="34" y="97"/>
                  </a:moveTo>
                  <a:cubicBezTo>
                    <a:pt x="57" y="109"/>
                    <a:pt x="85" y="100"/>
                    <a:pt x="97" y="77"/>
                  </a:cubicBezTo>
                  <a:cubicBezTo>
                    <a:pt x="109" y="55"/>
                    <a:pt x="100" y="26"/>
                    <a:pt x="77" y="14"/>
                  </a:cubicBezTo>
                  <a:cubicBezTo>
                    <a:pt x="55" y="2"/>
                    <a:pt x="26" y="11"/>
                    <a:pt x="14" y="34"/>
                  </a:cubicBezTo>
                  <a:cubicBezTo>
                    <a:pt x="2" y="57"/>
                    <a:pt x="11" y="85"/>
                    <a:pt x="34" y="9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288" name="Freeform 49">
              <a:extLst>
                <a:ext uri="{FF2B5EF4-FFF2-40B4-BE49-F238E27FC236}">
                  <a16:creationId xmlns:a16="http://schemas.microsoft.com/office/drawing/2014/main" id="{3317C876-FEAF-4B2F-9005-B04962DB232A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9" y="3954"/>
              <a:ext cx="87" cy="87"/>
            </a:xfrm>
            <a:custGeom>
              <a:avLst/>
              <a:gdLst>
                <a:gd name="T0" fmla="*/ 9 w 75"/>
                <a:gd name="T1" fmla="*/ 22 h 75"/>
                <a:gd name="T2" fmla="*/ 53 w 75"/>
                <a:gd name="T3" fmla="*/ 9 h 75"/>
                <a:gd name="T4" fmla="*/ 67 w 75"/>
                <a:gd name="T5" fmla="*/ 53 h 75"/>
                <a:gd name="T6" fmla="*/ 23 w 75"/>
                <a:gd name="T7" fmla="*/ 67 h 75"/>
                <a:gd name="T8" fmla="*/ 9 w 75"/>
                <a:gd name="T9" fmla="*/ 2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75">
                  <a:moveTo>
                    <a:pt x="9" y="22"/>
                  </a:moveTo>
                  <a:cubicBezTo>
                    <a:pt x="17" y="6"/>
                    <a:pt x="37" y="0"/>
                    <a:pt x="53" y="9"/>
                  </a:cubicBezTo>
                  <a:cubicBezTo>
                    <a:pt x="69" y="17"/>
                    <a:pt x="75" y="37"/>
                    <a:pt x="67" y="53"/>
                  </a:cubicBezTo>
                  <a:cubicBezTo>
                    <a:pt x="58" y="69"/>
                    <a:pt x="39" y="75"/>
                    <a:pt x="23" y="67"/>
                  </a:cubicBezTo>
                  <a:cubicBezTo>
                    <a:pt x="7" y="58"/>
                    <a:pt x="0" y="38"/>
                    <a:pt x="9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289" name="Freeform 50">
              <a:extLst>
                <a:ext uri="{FF2B5EF4-FFF2-40B4-BE49-F238E27FC236}">
                  <a16:creationId xmlns:a16="http://schemas.microsoft.com/office/drawing/2014/main" id="{3C2B6BFB-16DF-4AB8-8F85-2B59574BF32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879" y="3933"/>
              <a:ext cx="129" cy="128"/>
            </a:xfrm>
            <a:custGeom>
              <a:avLst/>
              <a:gdLst>
                <a:gd name="T0" fmla="*/ 79 w 112"/>
                <a:gd name="T1" fmla="*/ 12 h 111"/>
                <a:gd name="T2" fmla="*/ 99 w 112"/>
                <a:gd name="T3" fmla="*/ 78 h 111"/>
                <a:gd name="T4" fmla="*/ 33 w 112"/>
                <a:gd name="T5" fmla="*/ 99 h 111"/>
                <a:gd name="T6" fmla="*/ 13 w 112"/>
                <a:gd name="T7" fmla="*/ 33 h 111"/>
                <a:gd name="T8" fmla="*/ 79 w 112"/>
                <a:gd name="T9" fmla="*/ 12 h 111"/>
                <a:gd name="T10" fmla="*/ 34 w 112"/>
                <a:gd name="T11" fmla="*/ 97 h 111"/>
                <a:gd name="T12" fmla="*/ 97 w 112"/>
                <a:gd name="T13" fmla="*/ 77 h 111"/>
                <a:gd name="T14" fmla="*/ 78 w 112"/>
                <a:gd name="T15" fmla="*/ 14 h 111"/>
                <a:gd name="T16" fmla="*/ 15 w 112"/>
                <a:gd name="T17" fmla="*/ 34 h 111"/>
                <a:gd name="T18" fmla="*/ 34 w 112"/>
                <a:gd name="T19" fmla="*/ 97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2" h="111">
                  <a:moveTo>
                    <a:pt x="79" y="12"/>
                  </a:moveTo>
                  <a:cubicBezTo>
                    <a:pt x="102" y="25"/>
                    <a:pt x="112" y="55"/>
                    <a:pt x="99" y="78"/>
                  </a:cubicBezTo>
                  <a:cubicBezTo>
                    <a:pt x="86" y="102"/>
                    <a:pt x="57" y="111"/>
                    <a:pt x="33" y="99"/>
                  </a:cubicBezTo>
                  <a:cubicBezTo>
                    <a:pt x="9" y="86"/>
                    <a:pt x="0" y="57"/>
                    <a:pt x="13" y="33"/>
                  </a:cubicBezTo>
                  <a:cubicBezTo>
                    <a:pt x="25" y="9"/>
                    <a:pt x="55" y="0"/>
                    <a:pt x="79" y="12"/>
                  </a:cubicBezTo>
                  <a:close/>
                  <a:moveTo>
                    <a:pt x="34" y="97"/>
                  </a:moveTo>
                  <a:cubicBezTo>
                    <a:pt x="57" y="109"/>
                    <a:pt x="85" y="100"/>
                    <a:pt x="97" y="77"/>
                  </a:cubicBezTo>
                  <a:cubicBezTo>
                    <a:pt x="109" y="55"/>
                    <a:pt x="100" y="26"/>
                    <a:pt x="78" y="14"/>
                  </a:cubicBezTo>
                  <a:cubicBezTo>
                    <a:pt x="55" y="2"/>
                    <a:pt x="27" y="11"/>
                    <a:pt x="15" y="34"/>
                  </a:cubicBezTo>
                  <a:cubicBezTo>
                    <a:pt x="3" y="57"/>
                    <a:pt x="11" y="85"/>
                    <a:pt x="34" y="9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290" name="Freeform 51">
              <a:extLst>
                <a:ext uri="{FF2B5EF4-FFF2-40B4-BE49-F238E27FC236}">
                  <a16:creationId xmlns:a16="http://schemas.microsoft.com/office/drawing/2014/main" id="{7B0331AC-CF66-44E8-9D12-68DE141B3F3B}"/>
                </a:ext>
              </a:extLst>
            </p:cNvPr>
            <p:cNvSpPr>
              <a:spLocks/>
            </p:cNvSpPr>
            <p:nvPr/>
          </p:nvSpPr>
          <p:spPr bwMode="auto">
            <a:xfrm>
              <a:off x="6333" y="5603"/>
              <a:ext cx="85" cy="85"/>
            </a:xfrm>
            <a:custGeom>
              <a:avLst/>
              <a:gdLst>
                <a:gd name="T0" fmla="*/ 8 w 74"/>
                <a:gd name="T1" fmla="*/ 22 h 74"/>
                <a:gd name="T2" fmla="*/ 52 w 74"/>
                <a:gd name="T3" fmla="*/ 8 h 74"/>
                <a:gd name="T4" fmla="*/ 66 w 74"/>
                <a:gd name="T5" fmla="*/ 52 h 74"/>
                <a:gd name="T6" fmla="*/ 22 w 74"/>
                <a:gd name="T7" fmla="*/ 66 h 74"/>
                <a:gd name="T8" fmla="*/ 8 w 74"/>
                <a:gd name="T9" fmla="*/ 22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4" h="74">
                  <a:moveTo>
                    <a:pt x="8" y="22"/>
                  </a:moveTo>
                  <a:cubicBezTo>
                    <a:pt x="16" y="6"/>
                    <a:pt x="36" y="0"/>
                    <a:pt x="52" y="8"/>
                  </a:cubicBezTo>
                  <a:cubicBezTo>
                    <a:pt x="68" y="16"/>
                    <a:pt x="74" y="36"/>
                    <a:pt x="66" y="52"/>
                  </a:cubicBezTo>
                  <a:cubicBezTo>
                    <a:pt x="58" y="68"/>
                    <a:pt x="38" y="74"/>
                    <a:pt x="22" y="66"/>
                  </a:cubicBezTo>
                  <a:cubicBezTo>
                    <a:pt x="6" y="58"/>
                    <a:pt x="0" y="38"/>
                    <a:pt x="8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291" name="Freeform 52">
              <a:extLst>
                <a:ext uri="{FF2B5EF4-FFF2-40B4-BE49-F238E27FC236}">
                  <a16:creationId xmlns:a16="http://schemas.microsoft.com/office/drawing/2014/main" id="{6639E81C-2BB5-4FE6-BA9E-0C6DC786F09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311" y="5581"/>
              <a:ext cx="129" cy="129"/>
            </a:xfrm>
            <a:custGeom>
              <a:avLst/>
              <a:gdLst>
                <a:gd name="T0" fmla="*/ 79 w 112"/>
                <a:gd name="T1" fmla="*/ 13 h 112"/>
                <a:gd name="T2" fmla="*/ 99 w 112"/>
                <a:gd name="T3" fmla="*/ 79 h 112"/>
                <a:gd name="T4" fmla="*/ 33 w 112"/>
                <a:gd name="T5" fmla="*/ 99 h 112"/>
                <a:gd name="T6" fmla="*/ 13 w 112"/>
                <a:gd name="T7" fmla="*/ 33 h 112"/>
                <a:gd name="T8" fmla="*/ 79 w 112"/>
                <a:gd name="T9" fmla="*/ 13 h 112"/>
                <a:gd name="T10" fmla="*/ 34 w 112"/>
                <a:gd name="T11" fmla="*/ 97 h 112"/>
                <a:gd name="T12" fmla="*/ 97 w 112"/>
                <a:gd name="T13" fmla="*/ 78 h 112"/>
                <a:gd name="T14" fmla="*/ 78 w 112"/>
                <a:gd name="T15" fmla="*/ 15 h 112"/>
                <a:gd name="T16" fmla="*/ 15 w 112"/>
                <a:gd name="T17" fmla="*/ 34 h 112"/>
                <a:gd name="T18" fmla="*/ 34 w 112"/>
                <a:gd name="T19" fmla="*/ 97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2" h="112">
                  <a:moveTo>
                    <a:pt x="79" y="13"/>
                  </a:moveTo>
                  <a:cubicBezTo>
                    <a:pt x="103" y="25"/>
                    <a:pt x="112" y="55"/>
                    <a:pt x="99" y="79"/>
                  </a:cubicBezTo>
                  <a:cubicBezTo>
                    <a:pt x="87" y="103"/>
                    <a:pt x="57" y="112"/>
                    <a:pt x="33" y="99"/>
                  </a:cubicBezTo>
                  <a:cubicBezTo>
                    <a:pt x="9" y="87"/>
                    <a:pt x="0" y="57"/>
                    <a:pt x="13" y="33"/>
                  </a:cubicBezTo>
                  <a:cubicBezTo>
                    <a:pt x="25" y="9"/>
                    <a:pt x="55" y="0"/>
                    <a:pt x="79" y="13"/>
                  </a:cubicBezTo>
                  <a:close/>
                  <a:moveTo>
                    <a:pt x="34" y="97"/>
                  </a:moveTo>
                  <a:cubicBezTo>
                    <a:pt x="57" y="109"/>
                    <a:pt x="85" y="101"/>
                    <a:pt x="97" y="78"/>
                  </a:cubicBezTo>
                  <a:cubicBezTo>
                    <a:pt x="109" y="55"/>
                    <a:pt x="101" y="27"/>
                    <a:pt x="78" y="15"/>
                  </a:cubicBezTo>
                  <a:cubicBezTo>
                    <a:pt x="55" y="3"/>
                    <a:pt x="27" y="11"/>
                    <a:pt x="15" y="34"/>
                  </a:cubicBezTo>
                  <a:cubicBezTo>
                    <a:pt x="3" y="57"/>
                    <a:pt x="11" y="85"/>
                    <a:pt x="34" y="9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292" name="Freeform 53">
              <a:extLst>
                <a:ext uri="{FF2B5EF4-FFF2-40B4-BE49-F238E27FC236}">
                  <a16:creationId xmlns:a16="http://schemas.microsoft.com/office/drawing/2014/main" id="{10D2CF13-22BE-4EAD-9082-907514FDCEE8}"/>
                </a:ext>
              </a:extLst>
            </p:cNvPr>
            <p:cNvSpPr>
              <a:spLocks/>
            </p:cNvSpPr>
            <p:nvPr/>
          </p:nvSpPr>
          <p:spPr bwMode="auto">
            <a:xfrm>
              <a:off x="5990" y="4725"/>
              <a:ext cx="127" cy="127"/>
            </a:xfrm>
            <a:custGeom>
              <a:avLst/>
              <a:gdLst>
                <a:gd name="T0" fmla="*/ 13 w 110"/>
                <a:gd name="T1" fmla="*/ 33 h 110"/>
                <a:gd name="T2" fmla="*/ 78 w 110"/>
                <a:gd name="T3" fmla="*/ 13 h 110"/>
                <a:gd name="T4" fmla="*/ 98 w 110"/>
                <a:gd name="T5" fmla="*/ 78 h 110"/>
                <a:gd name="T6" fmla="*/ 33 w 110"/>
                <a:gd name="T7" fmla="*/ 98 h 110"/>
                <a:gd name="T8" fmla="*/ 13 w 110"/>
                <a:gd name="T9" fmla="*/ 33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0" h="110">
                  <a:moveTo>
                    <a:pt x="13" y="33"/>
                  </a:moveTo>
                  <a:cubicBezTo>
                    <a:pt x="25" y="9"/>
                    <a:pt x="54" y="0"/>
                    <a:pt x="78" y="13"/>
                  </a:cubicBezTo>
                  <a:cubicBezTo>
                    <a:pt x="101" y="25"/>
                    <a:pt x="110" y="54"/>
                    <a:pt x="98" y="78"/>
                  </a:cubicBezTo>
                  <a:cubicBezTo>
                    <a:pt x="85" y="101"/>
                    <a:pt x="56" y="110"/>
                    <a:pt x="33" y="98"/>
                  </a:cubicBezTo>
                  <a:cubicBezTo>
                    <a:pt x="9" y="85"/>
                    <a:pt x="0" y="56"/>
                    <a:pt x="13" y="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293" name="Freeform 54">
              <a:extLst>
                <a:ext uri="{FF2B5EF4-FFF2-40B4-BE49-F238E27FC236}">
                  <a16:creationId xmlns:a16="http://schemas.microsoft.com/office/drawing/2014/main" id="{4E2B6B26-00E4-473A-A4FF-26B96E2A5EE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960" y="4695"/>
              <a:ext cx="188" cy="188"/>
            </a:xfrm>
            <a:custGeom>
              <a:avLst/>
              <a:gdLst>
                <a:gd name="T0" fmla="*/ 115 w 163"/>
                <a:gd name="T1" fmla="*/ 18 h 163"/>
                <a:gd name="T2" fmla="*/ 144 w 163"/>
                <a:gd name="T3" fmla="*/ 115 h 163"/>
                <a:gd name="T4" fmla="*/ 48 w 163"/>
                <a:gd name="T5" fmla="*/ 144 h 163"/>
                <a:gd name="T6" fmla="*/ 18 w 163"/>
                <a:gd name="T7" fmla="*/ 48 h 163"/>
                <a:gd name="T8" fmla="*/ 115 w 163"/>
                <a:gd name="T9" fmla="*/ 18 h 163"/>
                <a:gd name="T10" fmla="*/ 49 w 163"/>
                <a:gd name="T11" fmla="*/ 142 h 163"/>
                <a:gd name="T12" fmla="*/ 142 w 163"/>
                <a:gd name="T13" fmla="*/ 113 h 163"/>
                <a:gd name="T14" fmla="*/ 113 w 163"/>
                <a:gd name="T15" fmla="*/ 21 h 163"/>
                <a:gd name="T16" fmla="*/ 21 w 163"/>
                <a:gd name="T17" fmla="*/ 49 h 163"/>
                <a:gd name="T18" fmla="*/ 49 w 163"/>
                <a:gd name="T19" fmla="*/ 142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3" h="163">
                  <a:moveTo>
                    <a:pt x="115" y="18"/>
                  </a:moveTo>
                  <a:cubicBezTo>
                    <a:pt x="149" y="36"/>
                    <a:pt x="163" y="80"/>
                    <a:pt x="144" y="115"/>
                  </a:cubicBezTo>
                  <a:cubicBezTo>
                    <a:pt x="126" y="149"/>
                    <a:pt x="83" y="163"/>
                    <a:pt x="48" y="144"/>
                  </a:cubicBezTo>
                  <a:cubicBezTo>
                    <a:pt x="13" y="126"/>
                    <a:pt x="0" y="83"/>
                    <a:pt x="18" y="48"/>
                  </a:cubicBezTo>
                  <a:cubicBezTo>
                    <a:pt x="36" y="13"/>
                    <a:pt x="80" y="0"/>
                    <a:pt x="115" y="18"/>
                  </a:cubicBezTo>
                  <a:close/>
                  <a:moveTo>
                    <a:pt x="49" y="142"/>
                  </a:moveTo>
                  <a:cubicBezTo>
                    <a:pt x="83" y="159"/>
                    <a:pt x="124" y="146"/>
                    <a:pt x="142" y="113"/>
                  </a:cubicBezTo>
                  <a:cubicBezTo>
                    <a:pt x="159" y="80"/>
                    <a:pt x="147" y="38"/>
                    <a:pt x="113" y="21"/>
                  </a:cubicBezTo>
                  <a:cubicBezTo>
                    <a:pt x="80" y="3"/>
                    <a:pt x="38" y="16"/>
                    <a:pt x="21" y="49"/>
                  </a:cubicBezTo>
                  <a:cubicBezTo>
                    <a:pt x="3" y="83"/>
                    <a:pt x="16" y="124"/>
                    <a:pt x="49" y="14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294" name="Freeform 55">
              <a:extLst>
                <a:ext uri="{FF2B5EF4-FFF2-40B4-BE49-F238E27FC236}">
                  <a16:creationId xmlns:a16="http://schemas.microsoft.com/office/drawing/2014/main" id="{1E94A767-C2AB-4CC3-B88B-9587808D01E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920" y="4655"/>
              <a:ext cx="269" cy="268"/>
            </a:xfrm>
            <a:custGeom>
              <a:avLst/>
              <a:gdLst>
                <a:gd name="T0" fmla="*/ 164 w 233"/>
                <a:gd name="T1" fmla="*/ 26 h 233"/>
                <a:gd name="T2" fmla="*/ 207 w 233"/>
                <a:gd name="T3" fmla="*/ 164 h 233"/>
                <a:gd name="T4" fmla="*/ 69 w 233"/>
                <a:gd name="T5" fmla="*/ 207 h 233"/>
                <a:gd name="T6" fmla="*/ 26 w 233"/>
                <a:gd name="T7" fmla="*/ 69 h 233"/>
                <a:gd name="T8" fmla="*/ 164 w 233"/>
                <a:gd name="T9" fmla="*/ 26 h 233"/>
                <a:gd name="T10" fmla="*/ 70 w 233"/>
                <a:gd name="T11" fmla="*/ 204 h 233"/>
                <a:gd name="T12" fmla="*/ 204 w 233"/>
                <a:gd name="T13" fmla="*/ 162 h 233"/>
                <a:gd name="T14" fmla="*/ 162 w 233"/>
                <a:gd name="T15" fmla="*/ 28 h 233"/>
                <a:gd name="T16" fmla="*/ 29 w 233"/>
                <a:gd name="T17" fmla="*/ 70 h 233"/>
                <a:gd name="T18" fmla="*/ 70 w 233"/>
                <a:gd name="T19" fmla="*/ 204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33" h="233">
                  <a:moveTo>
                    <a:pt x="164" y="26"/>
                  </a:moveTo>
                  <a:cubicBezTo>
                    <a:pt x="214" y="52"/>
                    <a:pt x="233" y="114"/>
                    <a:pt x="207" y="164"/>
                  </a:cubicBezTo>
                  <a:cubicBezTo>
                    <a:pt x="180" y="214"/>
                    <a:pt x="118" y="233"/>
                    <a:pt x="69" y="207"/>
                  </a:cubicBezTo>
                  <a:cubicBezTo>
                    <a:pt x="19" y="180"/>
                    <a:pt x="0" y="118"/>
                    <a:pt x="26" y="69"/>
                  </a:cubicBezTo>
                  <a:cubicBezTo>
                    <a:pt x="52" y="19"/>
                    <a:pt x="114" y="0"/>
                    <a:pt x="164" y="26"/>
                  </a:cubicBezTo>
                  <a:close/>
                  <a:moveTo>
                    <a:pt x="70" y="204"/>
                  </a:moveTo>
                  <a:cubicBezTo>
                    <a:pt x="118" y="229"/>
                    <a:pt x="178" y="211"/>
                    <a:pt x="204" y="162"/>
                  </a:cubicBezTo>
                  <a:cubicBezTo>
                    <a:pt x="229" y="114"/>
                    <a:pt x="211" y="54"/>
                    <a:pt x="162" y="28"/>
                  </a:cubicBezTo>
                  <a:cubicBezTo>
                    <a:pt x="114" y="3"/>
                    <a:pt x="54" y="22"/>
                    <a:pt x="29" y="70"/>
                  </a:cubicBezTo>
                  <a:cubicBezTo>
                    <a:pt x="3" y="118"/>
                    <a:pt x="22" y="178"/>
                    <a:pt x="70" y="20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295" name="Freeform 56">
              <a:extLst>
                <a:ext uri="{FF2B5EF4-FFF2-40B4-BE49-F238E27FC236}">
                  <a16:creationId xmlns:a16="http://schemas.microsoft.com/office/drawing/2014/main" id="{F5172F3E-CF25-4777-8BE5-CF5C33645D59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7" y="4854"/>
              <a:ext cx="122" cy="122"/>
            </a:xfrm>
            <a:custGeom>
              <a:avLst/>
              <a:gdLst>
                <a:gd name="T0" fmla="*/ 12 w 106"/>
                <a:gd name="T1" fmla="*/ 31 h 106"/>
                <a:gd name="T2" fmla="*/ 74 w 106"/>
                <a:gd name="T3" fmla="*/ 12 h 106"/>
                <a:gd name="T4" fmla="*/ 94 w 106"/>
                <a:gd name="T5" fmla="*/ 74 h 106"/>
                <a:gd name="T6" fmla="*/ 31 w 106"/>
                <a:gd name="T7" fmla="*/ 94 h 106"/>
                <a:gd name="T8" fmla="*/ 12 w 106"/>
                <a:gd name="T9" fmla="*/ 31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6" h="106">
                  <a:moveTo>
                    <a:pt x="12" y="31"/>
                  </a:moveTo>
                  <a:cubicBezTo>
                    <a:pt x="24" y="8"/>
                    <a:pt x="52" y="0"/>
                    <a:pt x="74" y="12"/>
                  </a:cubicBezTo>
                  <a:cubicBezTo>
                    <a:pt x="97" y="24"/>
                    <a:pt x="106" y="52"/>
                    <a:pt x="94" y="74"/>
                  </a:cubicBezTo>
                  <a:cubicBezTo>
                    <a:pt x="82" y="97"/>
                    <a:pt x="54" y="106"/>
                    <a:pt x="31" y="94"/>
                  </a:cubicBezTo>
                  <a:cubicBezTo>
                    <a:pt x="8" y="82"/>
                    <a:pt x="0" y="54"/>
                    <a:pt x="12" y="3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296" name="Freeform 57">
              <a:extLst>
                <a:ext uri="{FF2B5EF4-FFF2-40B4-BE49-F238E27FC236}">
                  <a16:creationId xmlns:a16="http://schemas.microsoft.com/office/drawing/2014/main" id="{50A5BB2B-0A82-40B0-B953-EA701081364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237" y="4824"/>
              <a:ext cx="182" cy="181"/>
            </a:xfrm>
            <a:custGeom>
              <a:avLst/>
              <a:gdLst>
                <a:gd name="T0" fmla="*/ 111 w 158"/>
                <a:gd name="T1" fmla="*/ 18 h 157"/>
                <a:gd name="T2" fmla="*/ 140 w 158"/>
                <a:gd name="T3" fmla="*/ 111 h 157"/>
                <a:gd name="T4" fmla="*/ 47 w 158"/>
                <a:gd name="T5" fmla="*/ 140 h 157"/>
                <a:gd name="T6" fmla="*/ 18 w 158"/>
                <a:gd name="T7" fmla="*/ 47 h 157"/>
                <a:gd name="T8" fmla="*/ 111 w 158"/>
                <a:gd name="T9" fmla="*/ 18 h 157"/>
                <a:gd name="T10" fmla="*/ 48 w 158"/>
                <a:gd name="T11" fmla="*/ 137 h 157"/>
                <a:gd name="T12" fmla="*/ 137 w 158"/>
                <a:gd name="T13" fmla="*/ 109 h 157"/>
                <a:gd name="T14" fmla="*/ 109 w 158"/>
                <a:gd name="T15" fmla="*/ 20 h 157"/>
                <a:gd name="T16" fmla="*/ 20 w 158"/>
                <a:gd name="T17" fmla="*/ 48 h 157"/>
                <a:gd name="T18" fmla="*/ 48 w 158"/>
                <a:gd name="T19" fmla="*/ 137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8" h="157">
                  <a:moveTo>
                    <a:pt x="111" y="18"/>
                  </a:moveTo>
                  <a:cubicBezTo>
                    <a:pt x="145" y="35"/>
                    <a:pt x="158" y="77"/>
                    <a:pt x="140" y="111"/>
                  </a:cubicBezTo>
                  <a:cubicBezTo>
                    <a:pt x="122" y="145"/>
                    <a:pt x="80" y="157"/>
                    <a:pt x="47" y="140"/>
                  </a:cubicBezTo>
                  <a:cubicBezTo>
                    <a:pt x="13" y="122"/>
                    <a:pt x="0" y="80"/>
                    <a:pt x="18" y="47"/>
                  </a:cubicBezTo>
                  <a:cubicBezTo>
                    <a:pt x="35" y="13"/>
                    <a:pt x="77" y="0"/>
                    <a:pt x="111" y="18"/>
                  </a:cubicBezTo>
                  <a:close/>
                  <a:moveTo>
                    <a:pt x="48" y="137"/>
                  </a:moveTo>
                  <a:cubicBezTo>
                    <a:pt x="80" y="154"/>
                    <a:pt x="120" y="142"/>
                    <a:pt x="137" y="109"/>
                  </a:cubicBezTo>
                  <a:cubicBezTo>
                    <a:pt x="154" y="77"/>
                    <a:pt x="142" y="37"/>
                    <a:pt x="109" y="20"/>
                  </a:cubicBezTo>
                  <a:cubicBezTo>
                    <a:pt x="77" y="3"/>
                    <a:pt x="37" y="16"/>
                    <a:pt x="20" y="48"/>
                  </a:cubicBezTo>
                  <a:cubicBezTo>
                    <a:pt x="3" y="80"/>
                    <a:pt x="16" y="120"/>
                    <a:pt x="48" y="13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297" name="Freeform 58">
              <a:extLst>
                <a:ext uri="{FF2B5EF4-FFF2-40B4-BE49-F238E27FC236}">
                  <a16:creationId xmlns:a16="http://schemas.microsoft.com/office/drawing/2014/main" id="{25370D00-EB61-44C9-AF77-8160533B374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198" y="4785"/>
              <a:ext cx="259" cy="259"/>
            </a:xfrm>
            <a:custGeom>
              <a:avLst/>
              <a:gdLst>
                <a:gd name="T0" fmla="*/ 159 w 225"/>
                <a:gd name="T1" fmla="*/ 25 h 225"/>
                <a:gd name="T2" fmla="*/ 200 w 225"/>
                <a:gd name="T3" fmla="*/ 159 h 225"/>
                <a:gd name="T4" fmla="*/ 67 w 225"/>
                <a:gd name="T5" fmla="*/ 200 h 225"/>
                <a:gd name="T6" fmla="*/ 25 w 225"/>
                <a:gd name="T7" fmla="*/ 67 h 225"/>
                <a:gd name="T8" fmla="*/ 159 w 225"/>
                <a:gd name="T9" fmla="*/ 25 h 225"/>
                <a:gd name="T10" fmla="*/ 68 w 225"/>
                <a:gd name="T11" fmla="*/ 197 h 225"/>
                <a:gd name="T12" fmla="*/ 197 w 225"/>
                <a:gd name="T13" fmla="*/ 157 h 225"/>
                <a:gd name="T14" fmla="*/ 157 w 225"/>
                <a:gd name="T15" fmla="*/ 28 h 225"/>
                <a:gd name="T16" fmla="*/ 28 w 225"/>
                <a:gd name="T17" fmla="*/ 68 h 225"/>
                <a:gd name="T18" fmla="*/ 68 w 225"/>
                <a:gd name="T19" fmla="*/ 197 h 2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5" h="225">
                  <a:moveTo>
                    <a:pt x="159" y="25"/>
                  </a:moveTo>
                  <a:cubicBezTo>
                    <a:pt x="207" y="51"/>
                    <a:pt x="225" y="111"/>
                    <a:pt x="200" y="159"/>
                  </a:cubicBezTo>
                  <a:cubicBezTo>
                    <a:pt x="175" y="207"/>
                    <a:pt x="115" y="225"/>
                    <a:pt x="67" y="200"/>
                  </a:cubicBezTo>
                  <a:cubicBezTo>
                    <a:pt x="19" y="175"/>
                    <a:pt x="0" y="115"/>
                    <a:pt x="25" y="67"/>
                  </a:cubicBezTo>
                  <a:cubicBezTo>
                    <a:pt x="51" y="19"/>
                    <a:pt x="111" y="0"/>
                    <a:pt x="159" y="25"/>
                  </a:cubicBezTo>
                  <a:close/>
                  <a:moveTo>
                    <a:pt x="68" y="197"/>
                  </a:moveTo>
                  <a:cubicBezTo>
                    <a:pt x="115" y="222"/>
                    <a:pt x="173" y="204"/>
                    <a:pt x="197" y="157"/>
                  </a:cubicBezTo>
                  <a:cubicBezTo>
                    <a:pt x="222" y="111"/>
                    <a:pt x="204" y="53"/>
                    <a:pt x="157" y="28"/>
                  </a:cubicBezTo>
                  <a:cubicBezTo>
                    <a:pt x="111" y="3"/>
                    <a:pt x="53" y="21"/>
                    <a:pt x="28" y="68"/>
                  </a:cubicBezTo>
                  <a:cubicBezTo>
                    <a:pt x="4" y="115"/>
                    <a:pt x="21" y="173"/>
                    <a:pt x="68" y="19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298" name="Freeform 59">
              <a:extLst>
                <a:ext uri="{FF2B5EF4-FFF2-40B4-BE49-F238E27FC236}">
                  <a16:creationId xmlns:a16="http://schemas.microsoft.com/office/drawing/2014/main" id="{05919E37-4800-42FF-8BCA-16F38ED857AE}"/>
                </a:ext>
              </a:extLst>
            </p:cNvPr>
            <p:cNvSpPr>
              <a:spLocks/>
            </p:cNvSpPr>
            <p:nvPr/>
          </p:nvSpPr>
          <p:spPr bwMode="auto">
            <a:xfrm>
              <a:off x="6217" y="3431"/>
              <a:ext cx="119" cy="119"/>
            </a:xfrm>
            <a:custGeom>
              <a:avLst/>
              <a:gdLst>
                <a:gd name="T0" fmla="*/ 12 w 103"/>
                <a:gd name="T1" fmla="*/ 30 h 103"/>
                <a:gd name="T2" fmla="*/ 73 w 103"/>
                <a:gd name="T3" fmla="*/ 11 h 103"/>
                <a:gd name="T4" fmla="*/ 92 w 103"/>
                <a:gd name="T5" fmla="*/ 73 h 103"/>
                <a:gd name="T6" fmla="*/ 31 w 103"/>
                <a:gd name="T7" fmla="*/ 91 h 103"/>
                <a:gd name="T8" fmla="*/ 12 w 103"/>
                <a:gd name="T9" fmla="*/ 30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3" h="103">
                  <a:moveTo>
                    <a:pt x="12" y="30"/>
                  </a:moveTo>
                  <a:cubicBezTo>
                    <a:pt x="23" y="8"/>
                    <a:pt x="51" y="0"/>
                    <a:pt x="73" y="11"/>
                  </a:cubicBezTo>
                  <a:cubicBezTo>
                    <a:pt x="95" y="23"/>
                    <a:pt x="103" y="50"/>
                    <a:pt x="92" y="73"/>
                  </a:cubicBezTo>
                  <a:cubicBezTo>
                    <a:pt x="80" y="95"/>
                    <a:pt x="53" y="103"/>
                    <a:pt x="31" y="91"/>
                  </a:cubicBezTo>
                  <a:cubicBezTo>
                    <a:pt x="9" y="80"/>
                    <a:pt x="0" y="52"/>
                    <a:pt x="12" y="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299" name="Freeform 60">
              <a:extLst>
                <a:ext uri="{FF2B5EF4-FFF2-40B4-BE49-F238E27FC236}">
                  <a16:creationId xmlns:a16="http://schemas.microsoft.com/office/drawing/2014/main" id="{5C7FCD2D-7080-4397-A603-BF657BB2607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189" y="3402"/>
              <a:ext cx="177" cy="177"/>
            </a:xfrm>
            <a:custGeom>
              <a:avLst/>
              <a:gdLst>
                <a:gd name="T0" fmla="*/ 108 w 154"/>
                <a:gd name="T1" fmla="*/ 17 h 153"/>
                <a:gd name="T2" fmla="*/ 136 w 154"/>
                <a:gd name="T3" fmla="*/ 108 h 153"/>
                <a:gd name="T4" fmla="*/ 45 w 154"/>
                <a:gd name="T5" fmla="*/ 136 h 153"/>
                <a:gd name="T6" fmla="*/ 17 w 154"/>
                <a:gd name="T7" fmla="*/ 45 h 153"/>
                <a:gd name="T8" fmla="*/ 108 w 154"/>
                <a:gd name="T9" fmla="*/ 17 h 153"/>
                <a:gd name="T10" fmla="*/ 47 w 154"/>
                <a:gd name="T11" fmla="*/ 134 h 153"/>
                <a:gd name="T12" fmla="*/ 134 w 154"/>
                <a:gd name="T13" fmla="*/ 107 h 153"/>
                <a:gd name="T14" fmla="*/ 107 w 154"/>
                <a:gd name="T15" fmla="*/ 19 h 153"/>
                <a:gd name="T16" fmla="*/ 20 w 154"/>
                <a:gd name="T17" fmla="*/ 46 h 153"/>
                <a:gd name="T18" fmla="*/ 47 w 154"/>
                <a:gd name="T19" fmla="*/ 134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4" h="153">
                  <a:moveTo>
                    <a:pt x="108" y="17"/>
                  </a:moveTo>
                  <a:cubicBezTo>
                    <a:pt x="141" y="34"/>
                    <a:pt x="154" y="75"/>
                    <a:pt x="136" y="108"/>
                  </a:cubicBezTo>
                  <a:cubicBezTo>
                    <a:pt x="119" y="141"/>
                    <a:pt x="78" y="153"/>
                    <a:pt x="45" y="136"/>
                  </a:cubicBezTo>
                  <a:cubicBezTo>
                    <a:pt x="12" y="119"/>
                    <a:pt x="0" y="78"/>
                    <a:pt x="17" y="45"/>
                  </a:cubicBezTo>
                  <a:cubicBezTo>
                    <a:pt x="34" y="12"/>
                    <a:pt x="75" y="0"/>
                    <a:pt x="108" y="17"/>
                  </a:cubicBezTo>
                  <a:close/>
                  <a:moveTo>
                    <a:pt x="47" y="134"/>
                  </a:moveTo>
                  <a:cubicBezTo>
                    <a:pt x="78" y="150"/>
                    <a:pt x="117" y="138"/>
                    <a:pt x="134" y="107"/>
                  </a:cubicBezTo>
                  <a:cubicBezTo>
                    <a:pt x="150" y="75"/>
                    <a:pt x="138" y="36"/>
                    <a:pt x="107" y="19"/>
                  </a:cubicBezTo>
                  <a:cubicBezTo>
                    <a:pt x="75" y="3"/>
                    <a:pt x="36" y="15"/>
                    <a:pt x="20" y="46"/>
                  </a:cubicBezTo>
                  <a:cubicBezTo>
                    <a:pt x="3" y="78"/>
                    <a:pt x="15" y="117"/>
                    <a:pt x="47" y="13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300" name="Freeform 61">
              <a:extLst>
                <a:ext uri="{FF2B5EF4-FFF2-40B4-BE49-F238E27FC236}">
                  <a16:creationId xmlns:a16="http://schemas.microsoft.com/office/drawing/2014/main" id="{671580A3-E827-40C5-AD93-B769A8C692E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151" y="3364"/>
              <a:ext cx="253" cy="253"/>
            </a:xfrm>
            <a:custGeom>
              <a:avLst/>
              <a:gdLst>
                <a:gd name="T0" fmla="*/ 155 w 220"/>
                <a:gd name="T1" fmla="*/ 24 h 219"/>
                <a:gd name="T2" fmla="*/ 195 w 220"/>
                <a:gd name="T3" fmla="*/ 154 h 219"/>
                <a:gd name="T4" fmla="*/ 65 w 220"/>
                <a:gd name="T5" fmla="*/ 195 h 219"/>
                <a:gd name="T6" fmla="*/ 25 w 220"/>
                <a:gd name="T7" fmla="*/ 65 h 219"/>
                <a:gd name="T8" fmla="*/ 155 w 220"/>
                <a:gd name="T9" fmla="*/ 24 h 219"/>
                <a:gd name="T10" fmla="*/ 66 w 220"/>
                <a:gd name="T11" fmla="*/ 192 h 219"/>
                <a:gd name="T12" fmla="*/ 192 w 220"/>
                <a:gd name="T13" fmla="*/ 153 h 219"/>
                <a:gd name="T14" fmla="*/ 153 w 220"/>
                <a:gd name="T15" fmla="*/ 27 h 219"/>
                <a:gd name="T16" fmla="*/ 27 w 220"/>
                <a:gd name="T17" fmla="*/ 66 h 219"/>
                <a:gd name="T18" fmla="*/ 66 w 220"/>
                <a:gd name="T19" fmla="*/ 192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0" h="219">
                  <a:moveTo>
                    <a:pt x="155" y="24"/>
                  </a:moveTo>
                  <a:cubicBezTo>
                    <a:pt x="202" y="49"/>
                    <a:pt x="220" y="107"/>
                    <a:pt x="195" y="154"/>
                  </a:cubicBezTo>
                  <a:cubicBezTo>
                    <a:pt x="170" y="201"/>
                    <a:pt x="112" y="219"/>
                    <a:pt x="65" y="195"/>
                  </a:cubicBezTo>
                  <a:cubicBezTo>
                    <a:pt x="18" y="170"/>
                    <a:pt x="0" y="112"/>
                    <a:pt x="25" y="65"/>
                  </a:cubicBezTo>
                  <a:cubicBezTo>
                    <a:pt x="49" y="18"/>
                    <a:pt x="108" y="0"/>
                    <a:pt x="155" y="24"/>
                  </a:cubicBezTo>
                  <a:close/>
                  <a:moveTo>
                    <a:pt x="66" y="192"/>
                  </a:moveTo>
                  <a:cubicBezTo>
                    <a:pt x="112" y="216"/>
                    <a:pt x="168" y="199"/>
                    <a:pt x="192" y="153"/>
                  </a:cubicBezTo>
                  <a:cubicBezTo>
                    <a:pt x="216" y="107"/>
                    <a:pt x="199" y="51"/>
                    <a:pt x="153" y="27"/>
                  </a:cubicBezTo>
                  <a:cubicBezTo>
                    <a:pt x="108" y="3"/>
                    <a:pt x="51" y="20"/>
                    <a:pt x="27" y="66"/>
                  </a:cubicBezTo>
                  <a:cubicBezTo>
                    <a:pt x="3" y="112"/>
                    <a:pt x="21" y="168"/>
                    <a:pt x="66" y="19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301" name="Freeform 62">
              <a:extLst>
                <a:ext uri="{FF2B5EF4-FFF2-40B4-BE49-F238E27FC236}">
                  <a16:creationId xmlns:a16="http://schemas.microsoft.com/office/drawing/2014/main" id="{DC24B56C-533E-4C88-8A9A-24527F080355}"/>
                </a:ext>
              </a:extLst>
            </p:cNvPr>
            <p:cNvSpPr>
              <a:spLocks/>
            </p:cNvSpPr>
            <p:nvPr/>
          </p:nvSpPr>
          <p:spPr bwMode="auto">
            <a:xfrm>
              <a:off x="6162" y="4538"/>
              <a:ext cx="87" cy="87"/>
            </a:xfrm>
            <a:custGeom>
              <a:avLst/>
              <a:gdLst>
                <a:gd name="T0" fmla="*/ 9 w 75"/>
                <a:gd name="T1" fmla="*/ 23 h 75"/>
                <a:gd name="T2" fmla="*/ 53 w 75"/>
                <a:gd name="T3" fmla="*/ 9 h 75"/>
                <a:gd name="T4" fmla="*/ 67 w 75"/>
                <a:gd name="T5" fmla="*/ 53 h 75"/>
                <a:gd name="T6" fmla="*/ 22 w 75"/>
                <a:gd name="T7" fmla="*/ 67 h 75"/>
                <a:gd name="T8" fmla="*/ 9 w 75"/>
                <a:gd name="T9" fmla="*/ 23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75">
                  <a:moveTo>
                    <a:pt x="9" y="23"/>
                  </a:moveTo>
                  <a:cubicBezTo>
                    <a:pt x="17" y="7"/>
                    <a:pt x="37" y="0"/>
                    <a:pt x="53" y="9"/>
                  </a:cubicBezTo>
                  <a:cubicBezTo>
                    <a:pt x="69" y="17"/>
                    <a:pt x="75" y="37"/>
                    <a:pt x="67" y="53"/>
                  </a:cubicBezTo>
                  <a:cubicBezTo>
                    <a:pt x="58" y="69"/>
                    <a:pt x="38" y="75"/>
                    <a:pt x="22" y="67"/>
                  </a:cubicBezTo>
                  <a:cubicBezTo>
                    <a:pt x="6" y="58"/>
                    <a:pt x="0" y="39"/>
                    <a:pt x="9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302" name="Freeform 63">
              <a:extLst>
                <a:ext uri="{FF2B5EF4-FFF2-40B4-BE49-F238E27FC236}">
                  <a16:creationId xmlns:a16="http://schemas.microsoft.com/office/drawing/2014/main" id="{3079E216-9D39-4A5A-9F45-A330B447365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141" y="4518"/>
              <a:ext cx="128" cy="129"/>
            </a:xfrm>
            <a:custGeom>
              <a:avLst/>
              <a:gdLst>
                <a:gd name="T0" fmla="*/ 78 w 111"/>
                <a:gd name="T1" fmla="*/ 13 h 112"/>
                <a:gd name="T2" fmla="*/ 99 w 111"/>
                <a:gd name="T3" fmla="*/ 79 h 112"/>
                <a:gd name="T4" fmla="*/ 33 w 111"/>
                <a:gd name="T5" fmla="*/ 99 h 112"/>
                <a:gd name="T6" fmla="*/ 12 w 111"/>
                <a:gd name="T7" fmla="*/ 33 h 112"/>
                <a:gd name="T8" fmla="*/ 78 w 111"/>
                <a:gd name="T9" fmla="*/ 13 h 112"/>
                <a:gd name="T10" fmla="*/ 34 w 111"/>
                <a:gd name="T11" fmla="*/ 97 h 112"/>
                <a:gd name="T12" fmla="*/ 97 w 111"/>
                <a:gd name="T13" fmla="*/ 78 h 112"/>
                <a:gd name="T14" fmla="*/ 77 w 111"/>
                <a:gd name="T15" fmla="*/ 15 h 112"/>
                <a:gd name="T16" fmla="*/ 14 w 111"/>
                <a:gd name="T17" fmla="*/ 34 h 112"/>
                <a:gd name="T18" fmla="*/ 34 w 111"/>
                <a:gd name="T19" fmla="*/ 97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1" h="112">
                  <a:moveTo>
                    <a:pt x="78" y="13"/>
                  </a:moveTo>
                  <a:cubicBezTo>
                    <a:pt x="102" y="25"/>
                    <a:pt x="111" y="55"/>
                    <a:pt x="99" y="79"/>
                  </a:cubicBezTo>
                  <a:cubicBezTo>
                    <a:pt x="86" y="102"/>
                    <a:pt x="57" y="112"/>
                    <a:pt x="33" y="99"/>
                  </a:cubicBezTo>
                  <a:cubicBezTo>
                    <a:pt x="9" y="87"/>
                    <a:pt x="0" y="57"/>
                    <a:pt x="12" y="33"/>
                  </a:cubicBezTo>
                  <a:cubicBezTo>
                    <a:pt x="25" y="9"/>
                    <a:pt x="55" y="0"/>
                    <a:pt x="78" y="13"/>
                  </a:cubicBezTo>
                  <a:close/>
                  <a:moveTo>
                    <a:pt x="34" y="97"/>
                  </a:moveTo>
                  <a:cubicBezTo>
                    <a:pt x="57" y="109"/>
                    <a:pt x="85" y="100"/>
                    <a:pt x="97" y="78"/>
                  </a:cubicBezTo>
                  <a:cubicBezTo>
                    <a:pt x="109" y="55"/>
                    <a:pt x="100" y="27"/>
                    <a:pt x="77" y="15"/>
                  </a:cubicBezTo>
                  <a:cubicBezTo>
                    <a:pt x="55" y="3"/>
                    <a:pt x="26" y="11"/>
                    <a:pt x="14" y="34"/>
                  </a:cubicBezTo>
                  <a:cubicBezTo>
                    <a:pt x="2" y="57"/>
                    <a:pt x="11" y="85"/>
                    <a:pt x="34" y="9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303" name="Freeform 64">
              <a:extLst>
                <a:ext uri="{FF2B5EF4-FFF2-40B4-BE49-F238E27FC236}">
                  <a16:creationId xmlns:a16="http://schemas.microsoft.com/office/drawing/2014/main" id="{03615D45-E2D0-4190-B886-7CE3AA31A6B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114" y="4490"/>
              <a:ext cx="183" cy="184"/>
            </a:xfrm>
            <a:custGeom>
              <a:avLst/>
              <a:gdLst>
                <a:gd name="T0" fmla="*/ 112 w 159"/>
                <a:gd name="T1" fmla="*/ 18 h 160"/>
                <a:gd name="T2" fmla="*/ 141 w 159"/>
                <a:gd name="T3" fmla="*/ 112 h 160"/>
                <a:gd name="T4" fmla="*/ 47 w 159"/>
                <a:gd name="T5" fmla="*/ 142 h 160"/>
                <a:gd name="T6" fmla="*/ 18 w 159"/>
                <a:gd name="T7" fmla="*/ 47 h 160"/>
                <a:gd name="T8" fmla="*/ 112 w 159"/>
                <a:gd name="T9" fmla="*/ 18 h 160"/>
                <a:gd name="T10" fmla="*/ 48 w 159"/>
                <a:gd name="T11" fmla="*/ 140 h 160"/>
                <a:gd name="T12" fmla="*/ 140 w 159"/>
                <a:gd name="T13" fmla="*/ 111 h 160"/>
                <a:gd name="T14" fmla="*/ 111 w 159"/>
                <a:gd name="T15" fmla="*/ 20 h 160"/>
                <a:gd name="T16" fmla="*/ 20 w 159"/>
                <a:gd name="T17" fmla="*/ 48 h 160"/>
                <a:gd name="T18" fmla="*/ 48 w 159"/>
                <a:gd name="T19" fmla="*/ 14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9" h="160">
                  <a:moveTo>
                    <a:pt x="112" y="18"/>
                  </a:moveTo>
                  <a:cubicBezTo>
                    <a:pt x="146" y="36"/>
                    <a:pt x="159" y="78"/>
                    <a:pt x="141" y="112"/>
                  </a:cubicBezTo>
                  <a:cubicBezTo>
                    <a:pt x="123" y="146"/>
                    <a:pt x="81" y="160"/>
                    <a:pt x="47" y="142"/>
                  </a:cubicBezTo>
                  <a:cubicBezTo>
                    <a:pt x="13" y="124"/>
                    <a:pt x="0" y="81"/>
                    <a:pt x="18" y="47"/>
                  </a:cubicBezTo>
                  <a:cubicBezTo>
                    <a:pt x="36" y="13"/>
                    <a:pt x="78" y="0"/>
                    <a:pt x="112" y="18"/>
                  </a:cubicBezTo>
                  <a:close/>
                  <a:moveTo>
                    <a:pt x="48" y="140"/>
                  </a:moveTo>
                  <a:cubicBezTo>
                    <a:pt x="81" y="157"/>
                    <a:pt x="122" y="144"/>
                    <a:pt x="140" y="111"/>
                  </a:cubicBezTo>
                  <a:cubicBezTo>
                    <a:pt x="157" y="78"/>
                    <a:pt x="144" y="37"/>
                    <a:pt x="111" y="20"/>
                  </a:cubicBezTo>
                  <a:cubicBezTo>
                    <a:pt x="78" y="3"/>
                    <a:pt x="37" y="15"/>
                    <a:pt x="20" y="48"/>
                  </a:cubicBezTo>
                  <a:cubicBezTo>
                    <a:pt x="2" y="81"/>
                    <a:pt x="15" y="122"/>
                    <a:pt x="48" y="1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304" name="Freeform 65">
              <a:extLst>
                <a:ext uri="{FF2B5EF4-FFF2-40B4-BE49-F238E27FC236}">
                  <a16:creationId xmlns:a16="http://schemas.microsoft.com/office/drawing/2014/main" id="{3568ECF1-5022-41B2-8FF0-F1B5DBA69A59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8" y="4763"/>
              <a:ext cx="86" cy="86"/>
            </a:xfrm>
            <a:custGeom>
              <a:avLst/>
              <a:gdLst>
                <a:gd name="T0" fmla="*/ 8 w 75"/>
                <a:gd name="T1" fmla="*/ 22 h 75"/>
                <a:gd name="T2" fmla="*/ 52 w 75"/>
                <a:gd name="T3" fmla="*/ 9 h 75"/>
                <a:gd name="T4" fmla="*/ 66 w 75"/>
                <a:gd name="T5" fmla="*/ 53 h 75"/>
                <a:gd name="T6" fmla="*/ 22 w 75"/>
                <a:gd name="T7" fmla="*/ 67 h 75"/>
                <a:gd name="T8" fmla="*/ 8 w 75"/>
                <a:gd name="T9" fmla="*/ 2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75">
                  <a:moveTo>
                    <a:pt x="8" y="22"/>
                  </a:moveTo>
                  <a:cubicBezTo>
                    <a:pt x="17" y="6"/>
                    <a:pt x="36" y="0"/>
                    <a:pt x="52" y="9"/>
                  </a:cubicBezTo>
                  <a:cubicBezTo>
                    <a:pt x="69" y="17"/>
                    <a:pt x="75" y="37"/>
                    <a:pt x="66" y="53"/>
                  </a:cubicBezTo>
                  <a:cubicBezTo>
                    <a:pt x="58" y="69"/>
                    <a:pt x="38" y="75"/>
                    <a:pt x="22" y="67"/>
                  </a:cubicBezTo>
                  <a:cubicBezTo>
                    <a:pt x="6" y="58"/>
                    <a:pt x="0" y="38"/>
                    <a:pt x="8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305" name="Freeform 66">
              <a:extLst>
                <a:ext uri="{FF2B5EF4-FFF2-40B4-BE49-F238E27FC236}">
                  <a16:creationId xmlns:a16="http://schemas.microsoft.com/office/drawing/2014/main" id="{DA9BCC5D-19D5-4F8E-826A-8D1CCD182D6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566" y="4742"/>
              <a:ext cx="129" cy="128"/>
            </a:xfrm>
            <a:custGeom>
              <a:avLst/>
              <a:gdLst>
                <a:gd name="T0" fmla="*/ 79 w 112"/>
                <a:gd name="T1" fmla="*/ 12 h 111"/>
                <a:gd name="T2" fmla="*/ 99 w 112"/>
                <a:gd name="T3" fmla="*/ 78 h 111"/>
                <a:gd name="T4" fmla="*/ 33 w 112"/>
                <a:gd name="T5" fmla="*/ 99 h 111"/>
                <a:gd name="T6" fmla="*/ 13 w 112"/>
                <a:gd name="T7" fmla="*/ 33 h 111"/>
                <a:gd name="T8" fmla="*/ 79 w 112"/>
                <a:gd name="T9" fmla="*/ 12 h 111"/>
                <a:gd name="T10" fmla="*/ 34 w 112"/>
                <a:gd name="T11" fmla="*/ 97 h 111"/>
                <a:gd name="T12" fmla="*/ 98 w 112"/>
                <a:gd name="T13" fmla="*/ 77 h 111"/>
                <a:gd name="T14" fmla="*/ 78 w 112"/>
                <a:gd name="T15" fmla="*/ 14 h 111"/>
                <a:gd name="T16" fmla="*/ 15 w 112"/>
                <a:gd name="T17" fmla="*/ 34 h 111"/>
                <a:gd name="T18" fmla="*/ 34 w 112"/>
                <a:gd name="T19" fmla="*/ 97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2" h="111">
                  <a:moveTo>
                    <a:pt x="79" y="12"/>
                  </a:moveTo>
                  <a:cubicBezTo>
                    <a:pt x="103" y="25"/>
                    <a:pt x="112" y="55"/>
                    <a:pt x="99" y="78"/>
                  </a:cubicBezTo>
                  <a:cubicBezTo>
                    <a:pt x="87" y="102"/>
                    <a:pt x="57" y="111"/>
                    <a:pt x="33" y="99"/>
                  </a:cubicBezTo>
                  <a:cubicBezTo>
                    <a:pt x="10" y="86"/>
                    <a:pt x="0" y="57"/>
                    <a:pt x="13" y="33"/>
                  </a:cubicBezTo>
                  <a:cubicBezTo>
                    <a:pt x="26" y="9"/>
                    <a:pt x="55" y="0"/>
                    <a:pt x="79" y="12"/>
                  </a:cubicBezTo>
                  <a:close/>
                  <a:moveTo>
                    <a:pt x="34" y="97"/>
                  </a:moveTo>
                  <a:cubicBezTo>
                    <a:pt x="57" y="109"/>
                    <a:pt x="86" y="100"/>
                    <a:pt x="98" y="77"/>
                  </a:cubicBezTo>
                  <a:cubicBezTo>
                    <a:pt x="110" y="55"/>
                    <a:pt x="101" y="26"/>
                    <a:pt x="78" y="14"/>
                  </a:cubicBezTo>
                  <a:cubicBezTo>
                    <a:pt x="55" y="2"/>
                    <a:pt x="27" y="11"/>
                    <a:pt x="15" y="34"/>
                  </a:cubicBezTo>
                  <a:cubicBezTo>
                    <a:pt x="3" y="57"/>
                    <a:pt x="12" y="85"/>
                    <a:pt x="34" y="9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306" name="Freeform 67">
              <a:extLst>
                <a:ext uri="{FF2B5EF4-FFF2-40B4-BE49-F238E27FC236}">
                  <a16:creationId xmlns:a16="http://schemas.microsoft.com/office/drawing/2014/main" id="{5B6D1A1D-4820-4717-A871-A139AFFA7A5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539" y="4715"/>
              <a:ext cx="184" cy="183"/>
            </a:xfrm>
            <a:custGeom>
              <a:avLst/>
              <a:gdLst>
                <a:gd name="T0" fmla="*/ 112 w 159"/>
                <a:gd name="T1" fmla="*/ 18 h 159"/>
                <a:gd name="T2" fmla="*/ 141 w 159"/>
                <a:gd name="T3" fmla="*/ 112 h 159"/>
                <a:gd name="T4" fmla="*/ 47 w 159"/>
                <a:gd name="T5" fmla="*/ 141 h 159"/>
                <a:gd name="T6" fmla="*/ 18 w 159"/>
                <a:gd name="T7" fmla="*/ 47 h 159"/>
                <a:gd name="T8" fmla="*/ 112 w 159"/>
                <a:gd name="T9" fmla="*/ 18 h 159"/>
                <a:gd name="T10" fmla="*/ 48 w 159"/>
                <a:gd name="T11" fmla="*/ 139 h 159"/>
                <a:gd name="T12" fmla="*/ 139 w 159"/>
                <a:gd name="T13" fmla="*/ 111 h 159"/>
                <a:gd name="T14" fmla="*/ 111 w 159"/>
                <a:gd name="T15" fmla="*/ 20 h 159"/>
                <a:gd name="T16" fmla="*/ 19 w 159"/>
                <a:gd name="T17" fmla="*/ 48 h 159"/>
                <a:gd name="T18" fmla="*/ 48 w 159"/>
                <a:gd name="T19" fmla="*/ 139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9" h="159">
                  <a:moveTo>
                    <a:pt x="112" y="18"/>
                  </a:moveTo>
                  <a:cubicBezTo>
                    <a:pt x="146" y="36"/>
                    <a:pt x="159" y="78"/>
                    <a:pt x="141" y="112"/>
                  </a:cubicBezTo>
                  <a:cubicBezTo>
                    <a:pt x="123" y="146"/>
                    <a:pt x="81" y="159"/>
                    <a:pt x="47" y="141"/>
                  </a:cubicBezTo>
                  <a:cubicBezTo>
                    <a:pt x="13" y="123"/>
                    <a:pt x="0" y="81"/>
                    <a:pt x="18" y="47"/>
                  </a:cubicBezTo>
                  <a:cubicBezTo>
                    <a:pt x="35" y="13"/>
                    <a:pt x="78" y="0"/>
                    <a:pt x="112" y="18"/>
                  </a:cubicBezTo>
                  <a:close/>
                  <a:moveTo>
                    <a:pt x="48" y="139"/>
                  </a:moveTo>
                  <a:cubicBezTo>
                    <a:pt x="81" y="157"/>
                    <a:pt x="122" y="144"/>
                    <a:pt x="139" y="111"/>
                  </a:cubicBezTo>
                  <a:cubicBezTo>
                    <a:pt x="156" y="78"/>
                    <a:pt x="144" y="37"/>
                    <a:pt x="111" y="20"/>
                  </a:cubicBezTo>
                  <a:cubicBezTo>
                    <a:pt x="78" y="2"/>
                    <a:pt x="37" y="15"/>
                    <a:pt x="19" y="48"/>
                  </a:cubicBezTo>
                  <a:cubicBezTo>
                    <a:pt x="2" y="81"/>
                    <a:pt x="15" y="122"/>
                    <a:pt x="48" y="13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307" name="Freeform 68">
              <a:extLst>
                <a:ext uri="{FF2B5EF4-FFF2-40B4-BE49-F238E27FC236}">
                  <a16:creationId xmlns:a16="http://schemas.microsoft.com/office/drawing/2014/main" id="{2C228B04-5C76-481A-B439-B350C2CF12E7}"/>
                </a:ext>
              </a:extLst>
            </p:cNvPr>
            <p:cNvSpPr>
              <a:spLocks/>
            </p:cNvSpPr>
            <p:nvPr/>
          </p:nvSpPr>
          <p:spPr bwMode="auto">
            <a:xfrm>
              <a:off x="5751" y="4407"/>
              <a:ext cx="87" cy="86"/>
            </a:xfrm>
            <a:custGeom>
              <a:avLst/>
              <a:gdLst>
                <a:gd name="T0" fmla="*/ 8 w 75"/>
                <a:gd name="T1" fmla="*/ 22 h 75"/>
                <a:gd name="T2" fmla="*/ 53 w 75"/>
                <a:gd name="T3" fmla="*/ 8 h 75"/>
                <a:gd name="T4" fmla="*/ 66 w 75"/>
                <a:gd name="T5" fmla="*/ 52 h 75"/>
                <a:gd name="T6" fmla="*/ 22 w 75"/>
                <a:gd name="T7" fmla="*/ 66 h 75"/>
                <a:gd name="T8" fmla="*/ 8 w 75"/>
                <a:gd name="T9" fmla="*/ 2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75">
                  <a:moveTo>
                    <a:pt x="8" y="22"/>
                  </a:moveTo>
                  <a:cubicBezTo>
                    <a:pt x="17" y="6"/>
                    <a:pt x="37" y="0"/>
                    <a:pt x="53" y="8"/>
                  </a:cubicBezTo>
                  <a:cubicBezTo>
                    <a:pt x="69" y="17"/>
                    <a:pt x="75" y="36"/>
                    <a:pt x="66" y="52"/>
                  </a:cubicBezTo>
                  <a:cubicBezTo>
                    <a:pt x="58" y="68"/>
                    <a:pt x="38" y="75"/>
                    <a:pt x="22" y="66"/>
                  </a:cubicBezTo>
                  <a:cubicBezTo>
                    <a:pt x="6" y="58"/>
                    <a:pt x="0" y="38"/>
                    <a:pt x="8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308" name="Freeform 69">
              <a:extLst>
                <a:ext uri="{FF2B5EF4-FFF2-40B4-BE49-F238E27FC236}">
                  <a16:creationId xmlns:a16="http://schemas.microsoft.com/office/drawing/2014/main" id="{B9812D25-FC2E-4B7B-826B-646AC5AEDAC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731" y="4385"/>
              <a:ext cx="128" cy="129"/>
            </a:xfrm>
            <a:custGeom>
              <a:avLst/>
              <a:gdLst>
                <a:gd name="T0" fmla="*/ 78 w 111"/>
                <a:gd name="T1" fmla="*/ 13 h 112"/>
                <a:gd name="T2" fmla="*/ 99 w 111"/>
                <a:gd name="T3" fmla="*/ 79 h 112"/>
                <a:gd name="T4" fmla="*/ 33 w 111"/>
                <a:gd name="T5" fmla="*/ 99 h 112"/>
                <a:gd name="T6" fmla="*/ 12 w 111"/>
                <a:gd name="T7" fmla="*/ 33 h 112"/>
                <a:gd name="T8" fmla="*/ 78 w 111"/>
                <a:gd name="T9" fmla="*/ 13 h 112"/>
                <a:gd name="T10" fmla="*/ 34 w 111"/>
                <a:gd name="T11" fmla="*/ 97 h 112"/>
                <a:gd name="T12" fmla="*/ 97 w 111"/>
                <a:gd name="T13" fmla="*/ 78 h 112"/>
                <a:gd name="T14" fmla="*/ 77 w 111"/>
                <a:gd name="T15" fmla="*/ 15 h 112"/>
                <a:gd name="T16" fmla="*/ 14 w 111"/>
                <a:gd name="T17" fmla="*/ 34 h 112"/>
                <a:gd name="T18" fmla="*/ 34 w 111"/>
                <a:gd name="T19" fmla="*/ 97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1" h="112">
                  <a:moveTo>
                    <a:pt x="78" y="13"/>
                  </a:moveTo>
                  <a:cubicBezTo>
                    <a:pt x="102" y="25"/>
                    <a:pt x="111" y="55"/>
                    <a:pt x="99" y="79"/>
                  </a:cubicBezTo>
                  <a:cubicBezTo>
                    <a:pt x="86" y="103"/>
                    <a:pt x="56" y="112"/>
                    <a:pt x="33" y="99"/>
                  </a:cubicBezTo>
                  <a:cubicBezTo>
                    <a:pt x="9" y="87"/>
                    <a:pt x="0" y="57"/>
                    <a:pt x="12" y="33"/>
                  </a:cubicBezTo>
                  <a:cubicBezTo>
                    <a:pt x="25" y="10"/>
                    <a:pt x="54" y="0"/>
                    <a:pt x="78" y="13"/>
                  </a:cubicBezTo>
                  <a:close/>
                  <a:moveTo>
                    <a:pt x="34" y="97"/>
                  </a:moveTo>
                  <a:cubicBezTo>
                    <a:pt x="56" y="109"/>
                    <a:pt x="85" y="101"/>
                    <a:pt x="97" y="78"/>
                  </a:cubicBezTo>
                  <a:cubicBezTo>
                    <a:pt x="109" y="55"/>
                    <a:pt x="100" y="27"/>
                    <a:pt x="77" y="15"/>
                  </a:cubicBezTo>
                  <a:cubicBezTo>
                    <a:pt x="54" y="3"/>
                    <a:pt x="26" y="12"/>
                    <a:pt x="14" y="34"/>
                  </a:cubicBezTo>
                  <a:cubicBezTo>
                    <a:pt x="2" y="57"/>
                    <a:pt x="11" y="85"/>
                    <a:pt x="34" y="9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309" name="Freeform 70">
              <a:extLst>
                <a:ext uri="{FF2B5EF4-FFF2-40B4-BE49-F238E27FC236}">
                  <a16:creationId xmlns:a16="http://schemas.microsoft.com/office/drawing/2014/main" id="{D11D1C07-0C6E-4567-9C37-E731D74BC23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703" y="4357"/>
              <a:ext cx="183" cy="185"/>
            </a:xfrm>
            <a:custGeom>
              <a:avLst/>
              <a:gdLst>
                <a:gd name="T0" fmla="*/ 112 w 159"/>
                <a:gd name="T1" fmla="*/ 18 h 160"/>
                <a:gd name="T2" fmla="*/ 141 w 159"/>
                <a:gd name="T3" fmla="*/ 113 h 160"/>
                <a:gd name="T4" fmla="*/ 47 w 159"/>
                <a:gd name="T5" fmla="*/ 142 h 160"/>
                <a:gd name="T6" fmla="*/ 18 w 159"/>
                <a:gd name="T7" fmla="*/ 48 h 160"/>
                <a:gd name="T8" fmla="*/ 112 w 159"/>
                <a:gd name="T9" fmla="*/ 18 h 160"/>
                <a:gd name="T10" fmla="*/ 48 w 159"/>
                <a:gd name="T11" fmla="*/ 140 h 160"/>
                <a:gd name="T12" fmla="*/ 139 w 159"/>
                <a:gd name="T13" fmla="*/ 112 h 160"/>
                <a:gd name="T14" fmla="*/ 111 w 159"/>
                <a:gd name="T15" fmla="*/ 20 h 160"/>
                <a:gd name="T16" fmla="*/ 19 w 159"/>
                <a:gd name="T17" fmla="*/ 49 h 160"/>
                <a:gd name="T18" fmla="*/ 48 w 159"/>
                <a:gd name="T19" fmla="*/ 14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9" h="160">
                  <a:moveTo>
                    <a:pt x="112" y="18"/>
                  </a:moveTo>
                  <a:cubicBezTo>
                    <a:pt x="146" y="36"/>
                    <a:pt x="159" y="79"/>
                    <a:pt x="141" y="113"/>
                  </a:cubicBezTo>
                  <a:cubicBezTo>
                    <a:pt x="123" y="147"/>
                    <a:pt x="81" y="160"/>
                    <a:pt x="47" y="142"/>
                  </a:cubicBezTo>
                  <a:cubicBezTo>
                    <a:pt x="13" y="124"/>
                    <a:pt x="0" y="82"/>
                    <a:pt x="18" y="48"/>
                  </a:cubicBezTo>
                  <a:cubicBezTo>
                    <a:pt x="36" y="14"/>
                    <a:pt x="78" y="0"/>
                    <a:pt x="112" y="18"/>
                  </a:cubicBezTo>
                  <a:close/>
                  <a:moveTo>
                    <a:pt x="48" y="140"/>
                  </a:moveTo>
                  <a:cubicBezTo>
                    <a:pt x="81" y="157"/>
                    <a:pt x="122" y="145"/>
                    <a:pt x="139" y="112"/>
                  </a:cubicBezTo>
                  <a:cubicBezTo>
                    <a:pt x="157" y="79"/>
                    <a:pt x="144" y="38"/>
                    <a:pt x="111" y="20"/>
                  </a:cubicBezTo>
                  <a:cubicBezTo>
                    <a:pt x="78" y="3"/>
                    <a:pt x="37" y="16"/>
                    <a:pt x="19" y="49"/>
                  </a:cubicBezTo>
                  <a:cubicBezTo>
                    <a:pt x="2" y="82"/>
                    <a:pt x="15" y="123"/>
                    <a:pt x="48" y="1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310" name="Freeform 71">
              <a:extLst>
                <a:ext uri="{FF2B5EF4-FFF2-40B4-BE49-F238E27FC236}">
                  <a16:creationId xmlns:a16="http://schemas.microsoft.com/office/drawing/2014/main" id="{28FDB55D-6576-4933-9C60-05E5C286368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542" y="4789"/>
              <a:ext cx="511" cy="424"/>
            </a:xfrm>
            <a:custGeom>
              <a:avLst/>
              <a:gdLst>
                <a:gd name="T0" fmla="*/ 0 w 511"/>
                <a:gd name="T1" fmla="*/ 360 h 424"/>
                <a:gd name="T2" fmla="*/ 0 w 511"/>
                <a:gd name="T3" fmla="*/ 359 h 424"/>
                <a:gd name="T4" fmla="*/ 170 w 511"/>
                <a:gd name="T5" fmla="*/ 0 h 424"/>
                <a:gd name="T6" fmla="*/ 511 w 511"/>
                <a:gd name="T7" fmla="*/ 424 h 424"/>
                <a:gd name="T8" fmla="*/ 0 w 511"/>
                <a:gd name="T9" fmla="*/ 360 h 424"/>
                <a:gd name="T10" fmla="*/ 171 w 511"/>
                <a:gd name="T11" fmla="*/ 5 h 424"/>
                <a:gd name="T12" fmla="*/ 4 w 511"/>
                <a:gd name="T13" fmla="*/ 358 h 424"/>
                <a:gd name="T14" fmla="*/ 506 w 511"/>
                <a:gd name="T15" fmla="*/ 421 h 424"/>
                <a:gd name="T16" fmla="*/ 171 w 511"/>
                <a:gd name="T17" fmla="*/ 5 h 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11" h="424">
                  <a:moveTo>
                    <a:pt x="0" y="360"/>
                  </a:moveTo>
                  <a:lnTo>
                    <a:pt x="0" y="359"/>
                  </a:lnTo>
                  <a:lnTo>
                    <a:pt x="170" y="0"/>
                  </a:lnTo>
                  <a:lnTo>
                    <a:pt x="511" y="424"/>
                  </a:lnTo>
                  <a:lnTo>
                    <a:pt x="0" y="360"/>
                  </a:lnTo>
                  <a:close/>
                  <a:moveTo>
                    <a:pt x="171" y="5"/>
                  </a:moveTo>
                  <a:lnTo>
                    <a:pt x="4" y="358"/>
                  </a:lnTo>
                  <a:lnTo>
                    <a:pt x="506" y="421"/>
                  </a:lnTo>
                  <a:lnTo>
                    <a:pt x="171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311" name="Freeform 72">
              <a:extLst>
                <a:ext uri="{FF2B5EF4-FFF2-40B4-BE49-F238E27FC236}">
                  <a16:creationId xmlns:a16="http://schemas.microsoft.com/office/drawing/2014/main" id="{252DAD89-0A39-466C-9915-6BAE1DD54C6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709" y="4789"/>
              <a:ext cx="723" cy="424"/>
            </a:xfrm>
            <a:custGeom>
              <a:avLst/>
              <a:gdLst>
                <a:gd name="T0" fmla="*/ 341 w 723"/>
                <a:gd name="T1" fmla="*/ 424 h 424"/>
                <a:gd name="T2" fmla="*/ 340 w 723"/>
                <a:gd name="T3" fmla="*/ 423 h 424"/>
                <a:gd name="T4" fmla="*/ 0 w 723"/>
                <a:gd name="T5" fmla="*/ 0 h 424"/>
                <a:gd name="T6" fmla="*/ 723 w 723"/>
                <a:gd name="T7" fmla="*/ 287 h 424"/>
                <a:gd name="T8" fmla="*/ 720 w 723"/>
                <a:gd name="T9" fmla="*/ 289 h 424"/>
                <a:gd name="T10" fmla="*/ 341 w 723"/>
                <a:gd name="T11" fmla="*/ 424 h 424"/>
                <a:gd name="T12" fmla="*/ 8 w 723"/>
                <a:gd name="T13" fmla="*/ 6 h 424"/>
                <a:gd name="T14" fmla="*/ 342 w 723"/>
                <a:gd name="T15" fmla="*/ 421 h 424"/>
                <a:gd name="T16" fmla="*/ 716 w 723"/>
                <a:gd name="T17" fmla="*/ 287 h 424"/>
                <a:gd name="T18" fmla="*/ 8 w 723"/>
                <a:gd name="T19" fmla="*/ 6 h 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23" h="424">
                  <a:moveTo>
                    <a:pt x="341" y="424"/>
                  </a:moveTo>
                  <a:lnTo>
                    <a:pt x="340" y="423"/>
                  </a:lnTo>
                  <a:lnTo>
                    <a:pt x="0" y="0"/>
                  </a:lnTo>
                  <a:lnTo>
                    <a:pt x="723" y="287"/>
                  </a:lnTo>
                  <a:lnTo>
                    <a:pt x="720" y="289"/>
                  </a:lnTo>
                  <a:lnTo>
                    <a:pt x="341" y="424"/>
                  </a:lnTo>
                  <a:close/>
                  <a:moveTo>
                    <a:pt x="8" y="6"/>
                  </a:moveTo>
                  <a:lnTo>
                    <a:pt x="342" y="421"/>
                  </a:lnTo>
                  <a:lnTo>
                    <a:pt x="716" y="287"/>
                  </a:lnTo>
                  <a:lnTo>
                    <a:pt x="8" y="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312" name="Freeform 73">
              <a:extLst>
                <a:ext uri="{FF2B5EF4-FFF2-40B4-BE49-F238E27FC236}">
                  <a16:creationId xmlns:a16="http://schemas.microsoft.com/office/drawing/2014/main" id="{7C7E534D-8C81-486E-91A6-5ECE908606E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710" y="4542"/>
              <a:ext cx="720" cy="537"/>
            </a:xfrm>
            <a:custGeom>
              <a:avLst/>
              <a:gdLst>
                <a:gd name="T0" fmla="*/ 720 w 720"/>
                <a:gd name="T1" fmla="*/ 537 h 537"/>
                <a:gd name="T2" fmla="*/ 718 w 720"/>
                <a:gd name="T3" fmla="*/ 536 h 537"/>
                <a:gd name="T4" fmla="*/ 0 w 720"/>
                <a:gd name="T5" fmla="*/ 250 h 537"/>
                <a:gd name="T6" fmla="*/ 2 w 720"/>
                <a:gd name="T7" fmla="*/ 249 h 537"/>
                <a:gd name="T8" fmla="*/ 472 w 720"/>
                <a:gd name="T9" fmla="*/ 0 h 537"/>
                <a:gd name="T10" fmla="*/ 720 w 720"/>
                <a:gd name="T11" fmla="*/ 537 h 537"/>
                <a:gd name="T12" fmla="*/ 5 w 720"/>
                <a:gd name="T13" fmla="*/ 250 h 537"/>
                <a:gd name="T14" fmla="*/ 716 w 720"/>
                <a:gd name="T15" fmla="*/ 532 h 537"/>
                <a:gd name="T16" fmla="*/ 471 w 720"/>
                <a:gd name="T17" fmla="*/ 3 h 537"/>
                <a:gd name="T18" fmla="*/ 5 w 720"/>
                <a:gd name="T19" fmla="*/ 250 h 5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20" h="537">
                  <a:moveTo>
                    <a:pt x="720" y="537"/>
                  </a:moveTo>
                  <a:lnTo>
                    <a:pt x="718" y="536"/>
                  </a:lnTo>
                  <a:lnTo>
                    <a:pt x="0" y="250"/>
                  </a:lnTo>
                  <a:lnTo>
                    <a:pt x="2" y="249"/>
                  </a:lnTo>
                  <a:lnTo>
                    <a:pt x="472" y="0"/>
                  </a:lnTo>
                  <a:lnTo>
                    <a:pt x="720" y="537"/>
                  </a:lnTo>
                  <a:close/>
                  <a:moveTo>
                    <a:pt x="5" y="250"/>
                  </a:moveTo>
                  <a:lnTo>
                    <a:pt x="716" y="532"/>
                  </a:lnTo>
                  <a:lnTo>
                    <a:pt x="471" y="3"/>
                  </a:lnTo>
                  <a:lnTo>
                    <a:pt x="5" y="25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313" name="Freeform 74">
              <a:extLst>
                <a:ext uri="{FF2B5EF4-FFF2-40B4-BE49-F238E27FC236}">
                  <a16:creationId xmlns:a16="http://schemas.microsoft.com/office/drawing/2014/main" id="{8784FD05-D426-4530-B7C4-1BDED823001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179" y="4542"/>
              <a:ext cx="624" cy="537"/>
            </a:xfrm>
            <a:custGeom>
              <a:avLst/>
              <a:gdLst>
                <a:gd name="T0" fmla="*/ 249 w 624"/>
                <a:gd name="T1" fmla="*/ 537 h 537"/>
                <a:gd name="T2" fmla="*/ 248 w 624"/>
                <a:gd name="T3" fmla="*/ 534 h 537"/>
                <a:gd name="T4" fmla="*/ 0 w 624"/>
                <a:gd name="T5" fmla="*/ 0 h 537"/>
                <a:gd name="T6" fmla="*/ 2 w 624"/>
                <a:gd name="T7" fmla="*/ 1 h 537"/>
                <a:gd name="T8" fmla="*/ 624 w 624"/>
                <a:gd name="T9" fmla="*/ 154 h 537"/>
                <a:gd name="T10" fmla="*/ 622 w 624"/>
                <a:gd name="T11" fmla="*/ 155 h 537"/>
                <a:gd name="T12" fmla="*/ 249 w 624"/>
                <a:gd name="T13" fmla="*/ 537 h 537"/>
                <a:gd name="T14" fmla="*/ 5 w 624"/>
                <a:gd name="T15" fmla="*/ 3 h 537"/>
                <a:gd name="T16" fmla="*/ 250 w 624"/>
                <a:gd name="T17" fmla="*/ 532 h 537"/>
                <a:gd name="T18" fmla="*/ 619 w 624"/>
                <a:gd name="T19" fmla="*/ 155 h 537"/>
                <a:gd name="T20" fmla="*/ 5 w 624"/>
                <a:gd name="T21" fmla="*/ 3 h 5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24" h="537">
                  <a:moveTo>
                    <a:pt x="249" y="537"/>
                  </a:moveTo>
                  <a:lnTo>
                    <a:pt x="248" y="534"/>
                  </a:lnTo>
                  <a:lnTo>
                    <a:pt x="0" y="0"/>
                  </a:lnTo>
                  <a:lnTo>
                    <a:pt x="2" y="1"/>
                  </a:lnTo>
                  <a:lnTo>
                    <a:pt x="624" y="154"/>
                  </a:lnTo>
                  <a:lnTo>
                    <a:pt x="622" y="155"/>
                  </a:lnTo>
                  <a:lnTo>
                    <a:pt x="249" y="537"/>
                  </a:lnTo>
                  <a:close/>
                  <a:moveTo>
                    <a:pt x="5" y="3"/>
                  </a:moveTo>
                  <a:lnTo>
                    <a:pt x="250" y="532"/>
                  </a:lnTo>
                  <a:lnTo>
                    <a:pt x="619" y="155"/>
                  </a:lnTo>
                  <a:lnTo>
                    <a:pt x="5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314" name="Freeform 75">
              <a:extLst>
                <a:ext uri="{FF2B5EF4-FFF2-40B4-BE49-F238E27FC236}">
                  <a16:creationId xmlns:a16="http://schemas.microsoft.com/office/drawing/2014/main" id="{362D993A-EF70-48F8-9C40-89C07951905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613" y="4051"/>
              <a:ext cx="593" cy="495"/>
            </a:xfrm>
            <a:custGeom>
              <a:avLst/>
              <a:gdLst>
                <a:gd name="T0" fmla="*/ 569 w 593"/>
                <a:gd name="T1" fmla="*/ 495 h 495"/>
                <a:gd name="T2" fmla="*/ 567 w 593"/>
                <a:gd name="T3" fmla="*/ 494 h 495"/>
                <a:gd name="T4" fmla="*/ 0 w 593"/>
                <a:gd name="T5" fmla="*/ 0 h 495"/>
                <a:gd name="T6" fmla="*/ 593 w 593"/>
                <a:gd name="T7" fmla="*/ 190 h 495"/>
                <a:gd name="T8" fmla="*/ 569 w 593"/>
                <a:gd name="T9" fmla="*/ 495 h 495"/>
                <a:gd name="T10" fmla="*/ 11 w 593"/>
                <a:gd name="T11" fmla="*/ 6 h 495"/>
                <a:gd name="T12" fmla="*/ 567 w 593"/>
                <a:gd name="T13" fmla="*/ 491 h 495"/>
                <a:gd name="T14" fmla="*/ 590 w 593"/>
                <a:gd name="T15" fmla="*/ 191 h 495"/>
                <a:gd name="T16" fmla="*/ 11 w 593"/>
                <a:gd name="T17" fmla="*/ 6 h 4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93" h="495">
                  <a:moveTo>
                    <a:pt x="569" y="495"/>
                  </a:moveTo>
                  <a:lnTo>
                    <a:pt x="567" y="494"/>
                  </a:lnTo>
                  <a:lnTo>
                    <a:pt x="0" y="0"/>
                  </a:lnTo>
                  <a:lnTo>
                    <a:pt x="593" y="190"/>
                  </a:lnTo>
                  <a:lnTo>
                    <a:pt x="569" y="495"/>
                  </a:lnTo>
                  <a:close/>
                  <a:moveTo>
                    <a:pt x="11" y="6"/>
                  </a:moveTo>
                  <a:lnTo>
                    <a:pt x="567" y="491"/>
                  </a:lnTo>
                  <a:lnTo>
                    <a:pt x="590" y="191"/>
                  </a:lnTo>
                  <a:lnTo>
                    <a:pt x="11" y="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315" name="Freeform 76">
              <a:extLst>
                <a:ext uri="{FF2B5EF4-FFF2-40B4-BE49-F238E27FC236}">
                  <a16:creationId xmlns:a16="http://schemas.microsoft.com/office/drawing/2014/main" id="{1D683C87-7C21-4B62-9583-53B36AE11D0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615" y="4050"/>
              <a:ext cx="571" cy="496"/>
            </a:xfrm>
            <a:custGeom>
              <a:avLst/>
              <a:gdLst>
                <a:gd name="T0" fmla="*/ 571 w 571"/>
                <a:gd name="T1" fmla="*/ 496 h 496"/>
                <a:gd name="T2" fmla="*/ 175 w 571"/>
                <a:gd name="T3" fmla="*/ 419 h 496"/>
                <a:gd name="T4" fmla="*/ 175 w 571"/>
                <a:gd name="T5" fmla="*/ 418 h 496"/>
                <a:gd name="T6" fmla="*/ 0 w 571"/>
                <a:gd name="T7" fmla="*/ 0 h 496"/>
                <a:gd name="T8" fmla="*/ 571 w 571"/>
                <a:gd name="T9" fmla="*/ 496 h 496"/>
                <a:gd name="T10" fmla="*/ 178 w 571"/>
                <a:gd name="T11" fmla="*/ 417 h 496"/>
                <a:gd name="T12" fmla="*/ 562 w 571"/>
                <a:gd name="T13" fmla="*/ 492 h 496"/>
                <a:gd name="T14" fmla="*/ 7 w 571"/>
                <a:gd name="T15" fmla="*/ 9 h 496"/>
                <a:gd name="T16" fmla="*/ 178 w 571"/>
                <a:gd name="T17" fmla="*/ 417 h 4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71" h="496">
                  <a:moveTo>
                    <a:pt x="571" y="496"/>
                  </a:moveTo>
                  <a:lnTo>
                    <a:pt x="175" y="419"/>
                  </a:lnTo>
                  <a:lnTo>
                    <a:pt x="175" y="418"/>
                  </a:lnTo>
                  <a:lnTo>
                    <a:pt x="0" y="0"/>
                  </a:lnTo>
                  <a:lnTo>
                    <a:pt x="571" y="496"/>
                  </a:lnTo>
                  <a:close/>
                  <a:moveTo>
                    <a:pt x="178" y="417"/>
                  </a:moveTo>
                  <a:lnTo>
                    <a:pt x="562" y="492"/>
                  </a:lnTo>
                  <a:lnTo>
                    <a:pt x="7" y="9"/>
                  </a:lnTo>
                  <a:lnTo>
                    <a:pt x="178" y="41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316" name="Freeform 77">
              <a:extLst>
                <a:ext uri="{FF2B5EF4-FFF2-40B4-BE49-F238E27FC236}">
                  <a16:creationId xmlns:a16="http://schemas.microsoft.com/office/drawing/2014/main" id="{74E84565-C6CE-43FB-A0DF-CC408A34992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711" y="4467"/>
              <a:ext cx="474" cy="327"/>
            </a:xfrm>
            <a:custGeom>
              <a:avLst/>
              <a:gdLst>
                <a:gd name="T0" fmla="*/ 0 w 474"/>
                <a:gd name="T1" fmla="*/ 327 h 327"/>
                <a:gd name="T2" fmla="*/ 79 w 474"/>
                <a:gd name="T3" fmla="*/ 0 h 327"/>
                <a:gd name="T4" fmla="*/ 474 w 474"/>
                <a:gd name="T5" fmla="*/ 76 h 327"/>
                <a:gd name="T6" fmla="*/ 471 w 474"/>
                <a:gd name="T7" fmla="*/ 78 h 327"/>
                <a:gd name="T8" fmla="*/ 0 w 474"/>
                <a:gd name="T9" fmla="*/ 327 h 327"/>
                <a:gd name="T10" fmla="*/ 82 w 474"/>
                <a:gd name="T11" fmla="*/ 2 h 327"/>
                <a:gd name="T12" fmla="*/ 3 w 474"/>
                <a:gd name="T13" fmla="*/ 322 h 327"/>
                <a:gd name="T14" fmla="*/ 467 w 474"/>
                <a:gd name="T15" fmla="*/ 77 h 327"/>
                <a:gd name="T16" fmla="*/ 82 w 474"/>
                <a:gd name="T17" fmla="*/ 2 h 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74" h="327">
                  <a:moveTo>
                    <a:pt x="0" y="327"/>
                  </a:moveTo>
                  <a:lnTo>
                    <a:pt x="79" y="0"/>
                  </a:lnTo>
                  <a:lnTo>
                    <a:pt x="474" y="76"/>
                  </a:lnTo>
                  <a:lnTo>
                    <a:pt x="471" y="78"/>
                  </a:lnTo>
                  <a:lnTo>
                    <a:pt x="0" y="327"/>
                  </a:lnTo>
                  <a:close/>
                  <a:moveTo>
                    <a:pt x="82" y="2"/>
                  </a:moveTo>
                  <a:lnTo>
                    <a:pt x="3" y="322"/>
                  </a:lnTo>
                  <a:lnTo>
                    <a:pt x="467" y="77"/>
                  </a:lnTo>
                  <a:lnTo>
                    <a:pt x="82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317" name="Freeform 78">
              <a:extLst>
                <a:ext uri="{FF2B5EF4-FFF2-40B4-BE49-F238E27FC236}">
                  <a16:creationId xmlns:a16="http://schemas.microsoft.com/office/drawing/2014/main" id="{CF217094-A0A9-4B8B-813A-DE00ABA2EF4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097" y="4466"/>
              <a:ext cx="697" cy="351"/>
            </a:xfrm>
            <a:custGeom>
              <a:avLst/>
              <a:gdLst>
                <a:gd name="T0" fmla="*/ 0 w 697"/>
                <a:gd name="T1" fmla="*/ 351 h 351"/>
                <a:gd name="T2" fmla="*/ 697 w 697"/>
                <a:gd name="T3" fmla="*/ 0 h 351"/>
                <a:gd name="T4" fmla="*/ 616 w 697"/>
                <a:gd name="T5" fmla="*/ 327 h 351"/>
                <a:gd name="T6" fmla="*/ 615 w 697"/>
                <a:gd name="T7" fmla="*/ 327 h 351"/>
                <a:gd name="T8" fmla="*/ 0 w 697"/>
                <a:gd name="T9" fmla="*/ 351 h 351"/>
                <a:gd name="T10" fmla="*/ 692 w 697"/>
                <a:gd name="T11" fmla="*/ 4 h 351"/>
                <a:gd name="T12" fmla="*/ 12 w 697"/>
                <a:gd name="T13" fmla="*/ 348 h 351"/>
                <a:gd name="T14" fmla="*/ 614 w 697"/>
                <a:gd name="T15" fmla="*/ 325 h 351"/>
                <a:gd name="T16" fmla="*/ 692 w 697"/>
                <a:gd name="T17" fmla="*/ 4 h 3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97" h="351">
                  <a:moveTo>
                    <a:pt x="0" y="351"/>
                  </a:moveTo>
                  <a:lnTo>
                    <a:pt x="697" y="0"/>
                  </a:lnTo>
                  <a:lnTo>
                    <a:pt x="616" y="327"/>
                  </a:lnTo>
                  <a:lnTo>
                    <a:pt x="615" y="327"/>
                  </a:lnTo>
                  <a:lnTo>
                    <a:pt x="0" y="351"/>
                  </a:lnTo>
                  <a:close/>
                  <a:moveTo>
                    <a:pt x="692" y="4"/>
                  </a:moveTo>
                  <a:lnTo>
                    <a:pt x="12" y="348"/>
                  </a:lnTo>
                  <a:lnTo>
                    <a:pt x="614" y="325"/>
                  </a:lnTo>
                  <a:lnTo>
                    <a:pt x="692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318" name="Freeform 79">
              <a:extLst>
                <a:ext uri="{FF2B5EF4-FFF2-40B4-BE49-F238E27FC236}">
                  <a16:creationId xmlns:a16="http://schemas.microsoft.com/office/drawing/2014/main" id="{1064DC38-F717-484B-A37D-7432BF764BE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00" y="4791"/>
              <a:ext cx="614" cy="359"/>
            </a:xfrm>
            <a:custGeom>
              <a:avLst/>
              <a:gdLst>
                <a:gd name="T0" fmla="*/ 445 w 614"/>
                <a:gd name="T1" fmla="*/ 359 h 359"/>
                <a:gd name="T2" fmla="*/ 444 w 614"/>
                <a:gd name="T3" fmla="*/ 358 h 359"/>
                <a:gd name="T4" fmla="*/ 0 w 614"/>
                <a:gd name="T5" fmla="*/ 24 h 359"/>
                <a:gd name="T6" fmla="*/ 614 w 614"/>
                <a:gd name="T7" fmla="*/ 0 h 359"/>
                <a:gd name="T8" fmla="*/ 613 w 614"/>
                <a:gd name="T9" fmla="*/ 1 h 359"/>
                <a:gd name="T10" fmla="*/ 445 w 614"/>
                <a:gd name="T11" fmla="*/ 359 h 359"/>
                <a:gd name="T12" fmla="*/ 7 w 614"/>
                <a:gd name="T13" fmla="*/ 25 h 359"/>
                <a:gd name="T14" fmla="*/ 444 w 614"/>
                <a:gd name="T15" fmla="*/ 356 h 359"/>
                <a:gd name="T16" fmla="*/ 611 w 614"/>
                <a:gd name="T17" fmla="*/ 2 h 359"/>
                <a:gd name="T18" fmla="*/ 7 w 614"/>
                <a:gd name="T19" fmla="*/ 25 h 3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14" h="359">
                  <a:moveTo>
                    <a:pt x="445" y="359"/>
                  </a:moveTo>
                  <a:lnTo>
                    <a:pt x="444" y="358"/>
                  </a:lnTo>
                  <a:lnTo>
                    <a:pt x="0" y="24"/>
                  </a:lnTo>
                  <a:lnTo>
                    <a:pt x="614" y="0"/>
                  </a:lnTo>
                  <a:lnTo>
                    <a:pt x="613" y="1"/>
                  </a:lnTo>
                  <a:lnTo>
                    <a:pt x="445" y="359"/>
                  </a:lnTo>
                  <a:close/>
                  <a:moveTo>
                    <a:pt x="7" y="25"/>
                  </a:moveTo>
                  <a:lnTo>
                    <a:pt x="444" y="356"/>
                  </a:lnTo>
                  <a:lnTo>
                    <a:pt x="611" y="2"/>
                  </a:lnTo>
                  <a:lnTo>
                    <a:pt x="7" y="2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319" name="Freeform 80">
              <a:extLst>
                <a:ext uri="{FF2B5EF4-FFF2-40B4-BE49-F238E27FC236}">
                  <a16:creationId xmlns:a16="http://schemas.microsoft.com/office/drawing/2014/main" id="{CC870358-9B97-4456-B0E5-05BA03A74BF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057" y="4813"/>
              <a:ext cx="489" cy="634"/>
            </a:xfrm>
            <a:custGeom>
              <a:avLst/>
              <a:gdLst>
                <a:gd name="T0" fmla="*/ 0 w 489"/>
                <a:gd name="T1" fmla="*/ 634 h 634"/>
                <a:gd name="T2" fmla="*/ 45 w 489"/>
                <a:gd name="T3" fmla="*/ 0 h 634"/>
                <a:gd name="T4" fmla="*/ 489 w 489"/>
                <a:gd name="T5" fmla="*/ 335 h 634"/>
                <a:gd name="T6" fmla="*/ 0 w 489"/>
                <a:gd name="T7" fmla="*/ 634 h 634"/>
                <a:gd name="T8" fmla="*/ 47 w 489"/>
                <a:gd name="T9" fmla="*/ 5 h 634"/>
                <a:gd name="T10" fmla="*/ 3 w 489"/>
                <a:gd name="T11" fmla="*/ 630 h 634"/>
                <a:gd name="T12" fmla="*/ 485 w 489"/>
                <a:gd name="T13" fmla="*/ 335 h 634"/>
                <a:gd name="T14" fmla="*/ 47 w 489"/>
                <a:gd name="T15" fmla="*/ 5 h 6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89" h="634">
                  <a:moveTo>
                    <a:pt x="0" y="634"/>
                  </a:moveTo>
                  <a:lnTo>
                    <a:pt x="45" y="0"/>
                  </a:lnTo>
                  <a:lnTo>
                    <a:pt x="489" y="335"/>
                  </a:lnTo>
                  <a:lnTo>
                    <a:pt x="0" y="634"/>
                  </a:lnTo>
                  <a:close/>
                  <a:moveTo>
                    <a:pt x="47" y="5"/>
                  </a:moveTo>
                  <a:lnTo>
                    <a:pt x="3" y="630"/>
                  </a:lnTo>
                  <a:lnTo>
                    <a:pt x="485" y="335"/>
                  </a:lnTo>
                  <a:lnTo>
                    <a:pt x="47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320" name="Freeform 81">
              <a:extLst>
                <a:ext uri="{FF2B5EF4-FFF2-40B4-BE49-F238E27FC236}">
                  <a16:creationId xmlns:a16="http://schemas.microsoft.com/office/drawing/2014/main" id="{1EB4F0E5-8870-47AF-9F02-54D7F5E211E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055" y="5147"/>
              <a:ext cx="538" cy="325"/>
            </a:xfrm>
            <a:custGeom>
              <a:avLst/>
              <a:gdLst>
                <a:gd name="T0" fmla="*/ 0 w 538"/>
                <a:gd name="T1" fmla="*/ 299 h 325"/>
                <a:gd name="T2" fmla="*/ 490 w 538"/>
                <a:gd name="T3" fmla="*/ 0 h 325"/>
                <a:gd name="T4" fmla="*/ 538 w 538"/>
                <a:gd name="T5" fmla="*/ 325 h 325"/>
                <a:gd name="T6" fmla="*/ 0 w 538"/>
                <a:gd name="T7" fmla="*/ 299 h 325"/>
                <a:gd name="T8" fmla="*/ 489 w 538"/>
                <a:gd name="T9" fmla="*/ 3 h 325"/>
                <a:gd name="T10" fmla="*/ 8 w 538"/>
                <a:gd name="T11" fmla="*/ 297 h 325"/>
                <a:gd name="T12" fmla="*/ 536 w 538"/>
                <a:gd name="T13" fmla="*/ 322 h 325"/>
                <a:gd name="T14" fmla="*/ 489 w 538"/>
                <a:gd name="T15" fmla="*/ 3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38" h="325">
                  <a:moveTo>
                    <a:pt x="0" y="299"/>
                  </a:moveTo>
                  <a:lnTo>
                    <a:pt x="490" y="0"/>
                  </a:lnTo>
                  <a:lnTo>
                    <a:pt x="538" y="325"/>
                  </a:lnTo>
                  <a:lnTo>
                    <a:pt x="0" y="299"/>
                  </a:lnTo>
                  <a:close/>
                  <a:moveTo>
                    <a:pt x="489" y="3"/>
                  </a:moveTo>
                  <a:lnTo>
                    <a:pt x="8" y="297"/>
                  </a:lnTo>
                  <a:lnTo>
                    <a:pt x="536" y="322"/>
                  </a:lnTo>
                  <a:lnTo>
                    <a:pt x="489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321" name="Freeform 82">
              <a:extLst>
                <a:ext uri="{FF2B5EF4-FFF2-40B4-BE49-F238E27FC236}">
                  <a16:creationId xmlns:a16="http://schemas.microsoft.com/office/drawing/2014/main" id="{468BEC06-1B83-49CE-94C6-A201CA61758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013" y="5444"/>
              <a:ext cx="585" cy="281"/>
            </a:xfrm>
            <a:custGeom>
              <a:avLst/>
              <a:gdLst>
                <a:gd name="T0" fmla="*/ 0 w 585"/>
                <a:gd name="T1" fmla="*/ 281 h 281"/>
                <a:gd name="T2" fmla="*/ 44 w 585"/>
                <a:gd name="T3" fmla="*/ 0 h 281"/>
                <a:gd name="T4" fmla="*/ 585 w 585"/>
                <a:gd name="T5" fmla="*/ 25 h 281"/>
                <a:gd name="T6" fmla="*/ 579 w 585"/>
                <a:gd name="T7" fmla="*/ 28 h 281"/>
                <a:gd name="T8" fmla="*/ 0 w 585"/>
                <a:gd name="T9" fmla="*/ 281 h 281"/>
                <a:gd name="T10" fmla="*/ 46 w 585"/>
                <a:gd name="T11" fmla="*/ 2 h 281"/>
                <a:gd name="T12" fmla="*/ 2 w 585"/>
                <a:gd name="T13" fmla="*/ 276 h 281"/>
                <a:gd name="T14" fmla="*/ 573 w 585"/>
                <a:gd name="T15" fmla="*/ 28 h 281"/>
                <a:gd name="T16" fmla="*/ 46 w 585"/>
                <a:gd name="T17" fmla="*/ 2 h 2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85" h="281">
                  <a:moveTo>
                    <a:pt x="0" y="281"/>
                  </a:moveTo>
                  <a:lnTo>
                    <a:pt x="44" y="0"/>
                  </a:lnTo>
                  <a:lnTo>
                    <a:pt x="585" y="25"/>
                  </a:lnTo>
                  <a:lnTo>
                    <a:pt x="579" y="28"/>
                  </a:lnTo>
                  <a:lnTo>
                    <a:pt x="0" y="281"/>
                  </a:lnTo>
                  <a:close/>
                  <a:moveTo>
                    <a:pt x="46" y="2"/>
                  </a:moveTo>
                  <a:lnTo>
                    <a:pt x="2" y="276"/>
                  </a:lnTo>
                  <a:lnTo>
                    <a:pt x="573" y="28"/>
                  </a:lnTo>
                  <a:lnTo>
                    <a:pt x="46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322" name="Freeform 83">
              <a:extLst>
                <a:ext uri="{FF2B5EF4-FFF2-40B4-BE49-F238E27FC236}">
                  <a16:creationId xmlns:a16="http://schemas.microsoft.com/office/drawing/2014/main" id="{E357B388-E51A-4E9D-BC15-4228CD358E4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010" y="5469"/>
              <a:ext cx="929" cy="316"/>
            </a:xfrm>
            <a:custGeom>
              <a:avLst/>
              <a:gdLst>
                <a:gd name="T0" fmla="*/ 0 w 929"/>
                <a:gd name="T1" fmla="*/ 255 h 316"/>
                <a:gd name="T2" fmla="*/ 4 w 929"/>
                <a:gd name="T3" fmla="*/ 253 h 316"/>
                <a:gd name="T4" fmla="*/ 582 w 929"/>
                <a:gd name="T5" fmla="*/ 0 h 316"/>
                <a:gd name="T6" fmla="*/ 583 w 929"/>
                <a:gd name="T7" fmla="*/ 0 h 316"/>
                <a:gd name="T8" fmla="*/ 929 w 929"/>
                <a:gd name="T9" fmla="*/ 316 h 316"/>
                <a:gd name="T10" fmla="*/ 926 w 929"/>
                <a:gd name="T11" fmla="*/ 316 h 316"/>
                <a:gd name="T12" fmla="*/ 0 w 929"/>
                <a:gd name="T13" fmla="*/ 255 h 316"/>
                <a:gd name="T14" fmla="*/ 582 w 929"/>
                <a:gd name="T15" fmla="*/ 3 h 316"/>
                <a:gd name="T16" fmla="*/ 10 w 929"/>
                <a:gd name="T17" fmla="*/ 253 h 316"/>
                <a:gd name="T18" fmla="*/ 922 w 929"/>
                <a:gd name="T19" fmla="*/ 314 h 316"/>
                <a:gd name="T20" fmla="*/ 582 w 929"/>
                <a:gd name="T21" fmla="*/ 3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29" h="316">
                  <a:moveTo>
                    <a:pt x="0" y="255"/>
                  </a:moveTo>
                  <a:lnTo>
                    <a:pt x="4" y="253"/>
                  </a:lnTo>
                  <a:lnTo>
                    <a:pt x="582" y="0"/>
                  </a:lnTo>
                  <a:lnTo>
                    <a:pt x="583" y="0"/>
                  </a:lnTo>
                  <a:lnTo>
                    <a:pt x="929" y="316"/>
                  </a:lnTo>
                  <a:lnTo>
                    <a:pt x="926" y="316"/>
                  </a:lnTo>
                  <a:lnTo>
                    <a:pt x="0" y="255"/>
                  </a:lnTo>
                  <a:close/>
                  <a:moveTo>
                    <a:pt x="582" y="3"/>
                  </a:moveTo>
                  <a:lnTo>
                    <a:pt x="10" y="253"/>
                  </a:lnTo>
                  <a:lnTo>
                    <a:pt x="922" y="314"/>
                  </a:lnTo>
                  <a:lnTo>
                    <a:pt x="582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323" name="Freeform 84">
              <a:extLst>
                <a:ext uri="{FF2B5EF4-FFF2-40B4-BE49-F238E27FC236}">
                  <a16:creationId xmlns:a16="http://schemas.microsoft.com/office/drawing/2014/main" id="{D3F7FA43-C3CC-4620-A10C-25ED2EB1B17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589" y="5468"/>
              <a:ext cx="435" cy="318"/>
            </a:xfrm>
            <a:custGeom>
              <a:avLst/>
              <a:gdLst>
                <a:gd name="T0" fmla="*/ 347 w 435"/>
                <a:gd name="T1" fmla="*/ 318 h 318"/>
                <a:gd name="T2" fmla="*/ 346 w 435"/>
                <a:gd name="T3" fmla="*/ 317 h 318"/>
                <a:gd name="T4" fmla="*/ 0 w 435"/>
                <a:gd name="T5" fmla="*/ 0 h 318"/>
                <a:gd name="T6" fmla="*/ 435 w 435"/>
                <a:gd name="T7" fmla="*/ 70 h 318"/>
                <a:gd name="T8" fmla="*/ 435 w 435"/>
                <a:gd name="T9" fmla="*/ 72 h 318"/>
                <a:gd name="T10" fmla="*/ 347 w 435"/>
                <a:gd name="T11" fmla="*/ 318 h 318"/>
                <a:gd name="T12" fmla="*/ 6 w 435"/>
                <a:gd name="T13" fmla="*/ 5 h 318"/>
                <a:gd name="T14" fmla="*/ 346 w 435"/>
                <a:gd name="T15" fmla="*/ 313 h 318"/>
                <a:gd name="T16" fmla="*/ 433 w 435"/>
                <a:gd name="T17" fmla="*/ 72 h 318"/>
                <a:gd name="T18" fmla="*/ 6 w 435"/>
                <a:gd name="T19" fmla="*/ 5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35" h="318">
                  <a:moveTo>
                    <a:pt x="347" y="318"/>
                  </a:moveTo>
                  <a:lnTo>
                    <a:pt x="346" y="317"/>
                  </a:lnTo>
                  <a:lnTo>
                    <a:pt x="0" y="0"/>
                  </a:lnTo>
                  <a:lnTo>
                    <a:pt x="435" y="70"/>
                  </a:lnTo>
                  <a:lnTo>
                    <a:pt x="435" y="72"/>
                  </a:lnTo>
                  <a:lnTo>
                    <a:pt x="347" y="318"/>
                  </a:lnTo>
                  <a:close/>
                  <a:moveTo>
                    <a:pt x="6" y="5"/>
                  </a:moveTo>
                  <a:lnTo>
                    <a:pt x="346" y="313"/>
                  </a:lnTo>
                  <a:lnTo>
                    <a:pt x="433" y="72"/>
                  </a:lnTo>
                  <a:lnTo>
                    <a:pt x="6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324" name="Freeform 85">
              <a:extLst>
                <a:ext uri="{FF2B5EF4-FFF2-40B4-BE49-F238E27FC236}">
                  <a16:creationId xmlns:a16="http://schemas.microsoft.com/office/drawing/2014/main" id="{6F85407E-9B57-4A7E-A80E-D31E61DF1DA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933" y="5497"/>
              <a:ext cx="648" cy="289"/>
            </a:xfrm>
            <a:custGeom>
              <a:avLst/>
              <a:gdLst>
                <a:gd name="T0" fmla="*/ 0 w 648"/>
                <a:gd name="T1" fmla="*/ 289 h 289"/>
                <a:gd name="T2" fmla="*/ 89 w 648"/>
                <a:gd name="T3" fmla="*/ 40 h 289"/>
                <a:gd name="T4" fmla="*/ 648 w 648"/>
                <a:gd name="T5" fmla="*/ 0 h 289"/>
                <a:gd name="T6" fmla="*/ 0 w 648"/>
                <a:gd name="T7" fmla="*/ 289 h 289"/>
                <a:gd name="T8" fmla="*/ 91 w 648"/>
                <a:gd name="T9" fmla="*/ 43 h 289"/>
                <a:gd name="T10" fmla="*/ 5 w 648"/>
                <a:gd name="T11" fmla="*/ 284 h 289"/>
                <a:gd name="T12" fmla="*/ 635 w 648"/>
                <a:gd name="T13" fmla="*/ 3 h 289"/>
                <a:gd name="T14" fmla="*/ 91 w 648"/>
                <a:gd name="T15" fmla="*/ 43 h 2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48" h="289">
                  <a:moveTo>
                    <a:pt x="0" y="289"/>
                  </a:moveTo>
                  <a:lnTo>
                    <a:pt x="89" y="40"/>
                  </a:lnTo>
                  <a:lnTo>
                    <a:pt x="648" y="0"/>
                  </a:lnTo>
                  <a:lnTo>
                    <a:pt x="0" y="289"/>
                  </a:lnTo>
                  <a:close/>
                  <a:moveTo>
                    <a:pt x="91" y="43"/>
                  </a:moveTo>
                  <a:lnTo>
                    <a:pt x="5" y="284"/>
                  </a:lnTo>
                  <a:lnTo>
                    <a:pt x="635" y="3"/>
                  </a:lnTo>
                  <a:lnTo>
                    <a:pt x="91" y="4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325" name="Freeform 86">
              <a:extLst>
                <a:ext uri="{FF2B5EF4-FFF2-40B4-BE49-F238E27FC236}">
                  <a16:creationId xmlns:a16="http://schemas.microsoft.com/office/drawing/2014/main" id="{D6521433-FA2E-48B9-A020-0F3953BBF64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020" y="5242"/>
              <a:ext cx="558" cy="299"/>
            </a:xfrm>
            <a:custGeom>
              <a:avLst/>
              <a:gdLst>
                <a:gd name="T0" fmla="*/ 0 w 558"/>
                <a:gd name="T1" fmla="*/ 299 h 299"/>
                <a:gd name="T2" fmla="*/ 326 w 558"/>
                <a:gd name="T3" fmla="*/ 0 h 299"/>
                <a:gd name="T4" fmla="*/ 327 w 558"/>
                <a:gd name="T5" fmla="*/ 1 h 299"/>
                <a:gd name="T6" fmla="*/ 558 w 558"/>
                <a:gd name="T7" fmla="*/ 257 h 299"/>
                <a:gd name="T8" fmla="*/ 555 w 558"/>
                <a:gd name="T9" fmla="*/ 257 h 299"/>
                <a:gd name="T10" fmla="*/ 0 w 558"/>
                <a:gd name="T11" fmla="*/ 299 h 299"/>
                <a:gd name="T12" fmla="*/ 326 w 558"/>
                <a:gd name="T13" fmla="*/ 4 h 299"/>
                <a:gd name="T14" fmla="*/ 7 w 558"/>
                <a:gd name="T15" fmla="*/ 295 h 299"/>
                <a:gd name="T16" fmla="*/ 552 w 558"/>
                <a:gd name="T17" fmla="*/ 255 h 299"/>
                <a:gd name="T18" fmla="*/ 326 w 558"/>
                <a:gd name="T19" fmla="*/ 4 h 2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58" h="299">
                  <a:moveTo>
                    <a:pt x="0" y="299"/>
                  </a:moveTo>
                  <a:lnTo>
                    <a:pt x="326" y="0"/>
                  </a:lnTo>
                  <a:lnTo>
                    <a:pt x="327" y="1"/>
                  </a:lnTo>
                  <a:lnTo>
                    <a:pt x="558" y="257"/>
                  </a:lnTo>
                  <a:lnTo>
                    <a:pt x="555" y="257"/>
                  </a:lnTo>
                  <a:lnTo>
                    <a:pt x="0" y="299"/>
                  </a:lnTo>
                  <a:close/>
                  <a:moveTo>
                    <a:pt x="326" y="4"/>
                  </a:moveTo>
                  <a:lnTo>
                    <a:pt x="7" y="295"/>
                  </a:lnTo>
                  <a:lnTo>
                    <a:pt x="552" y="255"/>
                  </a:lnTo>
                  <a:lnTo>
                    <a:pt x="326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326" name="Freeform 87">
              <a:extLst>
                <a:ext uri="{FF2B5EF4-FFF2-40B4-BE49-F238E27FC236}">
                  <a16:creationId xmlns:a16="http://schemas.microsoft.com/office/drawing/2014/main" id="{5103BDC7-7286-41D6-8FF5-695D36508BD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180" y="4239"/>
              <a:ext cx="625" cy="461"/>
            </a:xfrm>
            <a:custGeom>
              <a:avLst/>
              <a:gdLst>
                <a:gd name="T0" fmla="*/ 625 w 625"/>
                <a:gd name="T1" fmla="*/ 461 h 461"/>
                <a:gd name="T2" fmla="*/ 0 w 625"/>
                <a:gd name="T3" fmla="*/ 306 h 461"/>
                <a:gd name="T4" fmla="*/ 0 w 625"/>
                <a:gd name="T5" fmla="*/ 305 h 461"/>
                <a:gd name="T6" fmla="*/ 23 w 625"/>
                <a:gd name="T7" fmla="*/ 0 h 461"/>
                <a:gd name="T8" fmla="*/ 625 w 625"/>
                <a:gd name="T9" fmla="*/ 461 h 461"/>
                <a:gd name="T10" fmla="*/ 2 w 625"/>
                <a:gd name="T11" fmla="*/ 304 h 461"/>
                <a:gd name="T12" fmla="*/ 615 w 625"/>
                <a:gd name="T13" fmla="*/ 455 h 461"/>
                <a:gd name="T14" fmla="*/ 26 w 625"/>
                <a:gd name="T15" fmla="*/ 4 h 461"/>
                <a:gd name="T16" fmla="*/ 2 w 625"/>
                <a:gd name="T17" fmla="*/ 304 h 4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25" h="461">
                  <a:moveTo>
                    <a:pt x="625" y="461"/>
                  </a:moveTo>
                  <a:lnTo>
                    <a:pt x="0" y="306"/>
                  </a:lnTo>
                  <a:lnTo>
                    <a:pt x="0" y="305"/>
                  </a:lnTo>
                  <a:lnTo>
                    <a:pt x="23" y="0"/>
                  </a:lnTo>
                  <a:lnTo>
                    <a:pt x="625" y="461"/>
                  </a:lnTo>
                  <a:close/>
                  <a:moveTo>
                    <a:pt x="2" y="304"/>
                  </a:moveTo>
                  <a:lnTo>
                    <a:pt x="615" y="455"/>
                  </a:lnTo>
                  <a:lnTo>
                    <a:pt x="26" y="4"/>
                  </a:lnTo>
                  <a:lnTo>
                    <a:pt x="2" y="30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327" name="Freeform 88">
              <a:extLst>
                <a:ext uri="{FF2B5EF4-FFF2-40B4-BE49-F238E27FC236}">
                  <a16:creationId xmlns:a16="http://schemas.microsoft.com/office/drawing/2014/main" id="{0A3AFBB0-FDF3-4767-9630-B6F59E43972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199" y="4239"/>
              <a:ext cx="911" cy="459"/>
            </a:xfrm>
            <a:custGeom>
              <a:avLst/>
              <a:gdLst>
                <a:gd name="T0" fmla="*/ 602 w 911"/>
                <a:gd name="T1" fmla="*/ 459 h 459"/>
                <a:gd name="T2" fmla="*/ 600 w 911"/>
                <a:gd name="T3" fmla="*/ 458 h 459"/>
                <a:gd name="T4" fmla="*/ 0 w 911"/>
                <a:gd name="T5" fmla="*/ 0 h 459"/>
                <a:gd name="T6" fmla="*/ 911 w 911"/>
                <a:gd name="T7" fmla="*/ 269 h 459"/>
                <a:gd name="T8" fmla="*/ 602 w 911"/>
                <a:gd name="T9" fmla="*/ 459 h 459"/>
                <a:gd name="T10" fmla="*/ 11 w 911"/>
                <a:gd name="T11" fmla="*/ 6 h 459"/>
                <a:gd name="T12" fmla="*/ 602 w 911"/>
                <a:gd name="T13" fmla="*/ 456 h 459"/>
                <a:gd name="T14" fmla="*/ 905 w 911"/>
                <a:gd name="T15" fmla="*/ 271 h 459"/>
                <a:gd name="T16" fmla="*/ 11 w 911"/>
                <a:gd name="T17" fmla="*/ 6 h 4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11" h="459">
                  <a:moveTo>
                    <a:pt x="602" y="459"/>
                  </a:moveTo>
                  <a:lnTo>
                    <a:pt x="600" y="458"/>
                  </a:lnTo>
                  <a:lnTo>
                    <a:pt x="0" y="0"/>
                  </a:lnTo>
                  <a:lnTo>
                    <a:pt x="911" y="269"/>
                  </a:lnTo>
                  <a:lnTo>
                    <a:pt x="602" y="459"/>
                  </a:lnTo>
                  <a:close/>
                  <a:moveTo>
                    <a:pt x="11" y="6"/>
                  </a:moveTo>
                  <a:lnTo>
                    <a:pt x="602" y="456"/>
                  </a:lnTo>
                  <a:lnTo>
                    <a:pt x="905" y="271"/>
                  </a:lnTo>
                  <a:lnTo>
                    <a:pt x="11" y="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328" name="Freeform 89">
              <a:extLst>
                <a:ext uri="{FF2B5EF4-FFF2-40B4-BE49-F238E27FC236}">
                  <a16:creationId xmlns:a16="http://schemas.microsoft.com/office/drawing/2014/main" id="{189F5552-0050-4C0A-B034-7EC2C2FC25B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798" y="4506"/>
              <a:ext cx="309" cy="531"/>
            </a:xfrm>
            <a:custGeom>
              <a:avLst/>
              <a:gdLst>
                <a:gd name="T0" fmla="*/ 286 w 309"/>
                <a:gd name="T1" fmla="*/ 531 h 531"/>
                <a:gd name="T2" fmla="*/ 284 w 309"/>
                <a:gd name="T3" fmla="*/ 529 h 531"/>
                <a:gd name="T4" fmla="*/ 0 w 309"/>
                <a:gd name="T5" fmla="*/ 190 h 531"/>
                <a:gd name="T6" fmla="*/ 1 w 309"/>
                <a:gd name="T7" fmla="*/ 189 h 531"/>
                <a:gd name="T8" fmla="*/ 309 w 309"/>
                <a:gd name="T9" fmla="*/ 0 h 531"/>
                <a:gd name="T10" fmla="*/ 286 w 309"/>
                <a:gd name="T11" fmla="*/ 531 h 531"/>
                <a:gd name="T12" fmla="*/ 4 w 309"/>
                <a:gd name="T13" fmla="*/ 191 h 531"/>
                <a:gd name="T14" fmla="*/ 284 w 309"/>
                <a:gd name="T15" fmla="*/ 524 h 531"/>
                <a:gd name="T16" fmla="*/ 307 w 309"/>
                <a:gd name="T17" fmla="*/ 5 h 531"/>
                <a:gd name="T18" fmla="*/ 4 w 309"/>
                <a:gd name="T19" fmla="*/ 191 h 5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09" h="531">
                  <a:moveTo>
                    <a:pt x="286" y="531"/>
                  </a:moveTo>
                  <a:lnTo>
                    <a:pt x="284" y="529"/>
                  </a:lnTo>
                  <a:lnTo>
                    <a:pt x="0" y="190"/>
                  </a:lnTo>
                  <a:lnTo>
                    <a:pt x="1" y="189"/>
                  </a:lnTo>
                  <a:lnTo>
                    <a:pt x="309" y="0"/>
                  </a:lnTo>
                  <a:lnTo>
                    <a:pt x="286" y="531"/>
                  </a:lnTo>
                  <a:close/>
                  <a:moveTo>
                    <a:pt x="4" y="191"/>
                  </a:moveTo>
                  <a:lnTo>
                    <a:pt x="284" y="524"/>
                  </a:lnTo>
                  <a:lnTo>
                    <a:pt x="307" y="5"/>
                  </a:lnTo>
                  <a:lnTo>
                    <a:pt x="4" y="19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329" name="Freeform 90">
              <a:extLst>
                <a:ext uri="{FF2B5EF4-FFF2-40B4-BE49-F238E27FC236}">
                  <a16:creationId xmlns:a16="http://schemas.microsoft.com/office/drawing/2014/main" id="{945A5E23-B983-4650-9F8E-C05C5736B7D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798" y="4692"/>
              <a:ext cx="286" cy="648"/>
            </a:xfrm>
            <a:custGeom>
              <a:avLst/>
              <a:gdLst>
                <a:gd name="T0" fmla="*/ 128 w 286"/>
                <a:gd name="T1" fmla="*/ 648 h 648"/>
                <a:gd name="T2" fmla="*/ 128 w 286"/>
                <a:gd name="T3" fmla="*/ 645 h 648"/>
                <a:gd name="T4" fmla="*/ 0 w 286"/>
                <a:gd name="T5" fmla="*/ 0 h 648"/>
                <a:gd name="T6" fmla="*/ 286 w 286"/>
                <a:gd name="T7" fmla="*/ 342 h 648"/>
                <a:gd name="T8" fmla="*/ 286 w 286"/>
                <a:gd name="T9" fmla="*/ 343 h 648"/>
                <a:gd name="T10" fmla="*/ 128 w 286"/>
                <a:gd name="T11" fmla="*/ 648 h 648"/>
                <a:gd name="T12" fmla="*/ 5 w 286"/>
                <a:gd name="T13" fmla="*/ 9 h 648"/>
                <a:gd name="T14" fmla="*/ 129 w 286"/>
                <a:gd name="T15" fmla="*/ 640 h 648"/>
                <a:gd name="T16" fmla="*/ 284 w 286"/>
                <a:gd name="T17" fmla="*/ 342 h 648"/>
                <a:gd name="T18" fmla="*/ 5 w 286"/>
                <a:gd name="T19" fmla="*/ 9 h 6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86" h="648">
                  <a:moveTo>
                    <a:pt x="128" y="648"/>
                  </a:moveTo>
                  <a:lnTo>
                    <a:pt x="128" y="645"/>
                  </a:lnTo>
                  <a:lnTo>
                    <a:pt x="0" y="0"/>
                  </a:lnTo>
                  <a:lnTo>
                    <a:pt x="286" y="342"/>
                  </a:lnTo>
                  <a:lnTo>
                    <a:pt x="286" y="343"/>
                  </a:lnTo>
                  <a:lnTo>
                    <a:pt x="128" y="648"/>
                  </a:lnTo>
                  <a:close/>
                  <a:moveTo>
                    <a:pt x="5" y="9"/>
                  </a:moveTo>
                  <a:lnTo>
                    <a:pt x="129" y="640"/>
                  </a:lnTo>
                  <a:lnTo>
                    <a:pt x="284" y="342"/>
                  </a:lnTo>
                  <a:lnTo>
                    <a:pt x="5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330" name="Freeform 91">
              <a:extLst>
                <a:ext uri="{FF2B5EF4-FFF2-40B4-BE49-F238E27FC236}">
                  <a16:creationId xmlns:a16="http://schemas.microsoft.com/office/drawing/2014/main" id="{457A1AA4-2277-4F96-AFA6-EB19D03C1F2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925" y="5031"/>
              <a:ext cx="570" cy="444"/>
            </a:xfrm>
            <a:custGeom>
              <a:avLst/>
              <a:gdLst>
                <a:gd name="T0" fmla="*/ 570 w 570"/>
                <a:gd name="T1" fmla="*/ 444 h 444"/>
                <a:gd name="T2" fmla="*/ 565 w 570"/>
                <a:gd name="T3" fmla="*/ 443 h 444"/>
                <a:gd name="T4" fmla="*/ 0 w 570"/>
                <a:gd name="T5" fmla="*/ 306 h 444"/>
                <a:gd name="T6" fmla="*/ 158 w 570"/>
                <a:gd name="T7" fmla="*/ 0 h 444"/>
                <a:gd name="T8" fmla="*/ 570 w 570"/>
                <a:gd name="T9" fmla="*/ 444 h 444"/>
                <a:gd name="T10" fmla="*/ 4 w 570"/>
                <a:gd name="T11" fmla="*/ 305 h 444"/>
                <a:gd name="T12" fmla="*/ 562 w 570"/>
                <a:gd name="T13" fmla="*/ 439 h 444"/>
                <a:gd name="T14" fmla="*/ 158 w 570"/>
                <a:gd name="T15" fmla="*/ 5 h 444"/>
                <a:gd name="T16" fmla="*/ 4 w 570"/>
                <a:gd name="T17" fmla="*/ 305 h 4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70" h="444">
                  <a:moveTo>
                    <a:pt x="570" y="444"/>
                  </a:moveTo>
                  <a:lnTo>
                    <a:pt x="565" y="443"/>
                  </a:lnTo>
                  <a:lnTo>
                    <a:pt x="0" y="306"/>
                  </a:lnTo>
                  <a:lnTo>
                    <a:pt x="158" y="0"/>
                  </a:lnTo>
                  <a:lnTo>
                    <a:pt x="570" y="444"/>
                  </a:lnTo>
                  <a:close/>
                  <a:moveTo>
                    <a:pt x="4" y="305"/>
                  </a:moveTo>
                  <a:lnTo>
                    <a:pt x="562" y="439"/>
                  </a:lnTo>
                  <a:lnTo>
                    <a:pt x="158" y="5"/>
                  </a:lnTo>
                  <a:lnTo>
                    <a:pt x="4" y="30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331" name="Freeform 92">
              <a:extLst>
                <a:ext uri="{FF2B5EF4-FFF2-40B4-BE49-F238E27FC236}">
                  <a16:creationId xmlns:a16="http://schemas.microsoft.com/office/drawing/2014/main" id="{729FC09A-D0ED-4AA9-96B0-83F8D70C8D4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81" y="4943"/>
              <a:ext cx="452" cy="533"/>
            </a:xfrm>
            <a:custGeom>
              <a:avLst/>
              <a:gdLst>
                <a:gd name="T0" fmla="*/ 410 w 452"/>
                <a:gd name="T1" fmla="*/ 533 h 533"/>
                <a:gd name="T2" fmla="*/ 409 w 452"/>
                <a:gd name="T3" fmla="*/ 531 h 533"/>
                <a:gd name="T4" fmla="*/ 0 w 452"/>
                <a:gd name="T5" fmla="*/ 90 h 533"/>
                <a:gd name="T6" fmla="*/ 452 w 452"/>
                <a:gd name="T7" fmla="*/ 0 h 533"/>
                <a:gd name="T8" fmla="*/ 452 w 452"/>
                <a:gd name="T9" fmla="*/ 2 h 533"/>
                <a:gd name="T10" fmla="*/ 410 w 452"/>
                <a:gd name="T11" fmla="*/ 533 h 533"/>
                <a:gd name="T12" fmla="*/ 4 w 452"/>
                <a:gd name="T13" fmla="*/ 92 h 533"/>
                <a:gd name="T14" fmla="*/ 409 w 452"/>
                <a:gd name="T15" fmla="*/ 527 h 533"/>
                <a:gd name="T16" fmla="*/ 450 w 452"/>
                <a:gd name="T17" fmla="*/ 3 h 533"/>
                <a:gd name="T18" fmla="*/ 4 w 452"/>
                <a:gd name="T19" fmla="*/ 92 h 5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52" h="533">
                  <a:moveTo>
                    <a:pt x="410" y="533"/>
                  </a:moveTo>
                  <a:lnTo>
                    <a:pt x="409" y="531"/>
                  </a:lnTo>
                  <a:lnTo>
                    <a:pt x="0" y="90"/>
                  </a:lnTo>
                  <a:lnTo>
                    <a:pt x="452" y="0"/>
                  </a:lnTo>
                  <a:lnTo>
                    <a:pt x="452" y="2"/>
                  </a:lnTo>
                  <a:lnTo>
                    <a:pt x="410" y="533"/>
                  </a:lnTo>
                  <a:close/>
                  <a:moveTo>
                    <a:pt x="4" y="92"/>
                  </a:moveTo>
                  <a:lnTo>
                    <a:pt x="409" y="527"/>
                  </a:lnTo>
                  <a:lnTo>
                    <a:pt x="450" y="3"/>
                  </a:lnTo>
                  <a:lnTo>
                    <a:pt x="4" y="9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332" name="Freeform 93">
              <a:extLst>
                <a:ext uri="{FF2B5EF4-FFF2-40B4-BE49-F238E27FC236}">
                  <a16:creationId xmlns:a16="http://schemas.microsoft.com/office/drawing/2014/main" id="{1B9389CE-B6B8-4CAB-818D-9F6ECF9030F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81" y="4402"/>
              <a:ext cx="453" cy="634"/>
            </a:xfrm>
            <a:custGeom>
              <a:avLst/>
              <a:gdLst>
                <a:gd name="T0" fmla="*/ 0 w 453"/>
                <a:gd name="T1" fmla="*/ 634 h 634"/>
                <a:gd name="T2" fmla="*/ 1 w 453"/>
                <a:gd name="T3" fmla="*/ 632 h 634"/>
                <a:gd name="T4" fmla="*/ 235 w 453"/>
                <a:gd name="T5" fmla="*/ 0 h 634"/>
                <a:gd name="T6" fmla="*/ 453 w 453"/>
                <a:gd name="T7" fmla="*/ 544 h 634"/>
                <a:gd name="T8" fmla="*/ 0 w 453"/>
                <a:gd name="T9" fmla="*/ 634 h 634"/>
                <a:gd name="T10" fmla="*/ 235 w 453"/>
                <a:gd name="T11" fmla="*/ 7 h 634"/>
                <a:gd name="T12" fmla="*/ 4 w 453"/>
                <a:gd name="T13" fmla="*/ 631 h 634"/>
                <a:gd name="T14" fmla="*/ 450 w 453"/>
                <a:gd name="T15" fmla="*/ 542 h 634"/>
                <a:gd name="T16" fmla="*/ 235 w 453"/>
                <a:gd name="T17" fmla="*/ 7 h 6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53" h="634">
                  <a:moveTo>
                    <a:pt x="0" y="634"/>
                  </a:moveTo>
                  <a:lnTo>
                    <a:pt x="1" y="632"/>
                  </a:lnTo>
                  <a:lnTo>
                    <a:pt x="235" y="0"/>
                  </a:lnTo>
                  <a:lnTo>
                    <a:pt x="453" y="544"/>
                  </a:lnTo>
                  <a:lnTo>
                    <a:pt x="0" y="634"/>
                  </a:lnTo>
                  <a:close/>
                  <a:moveTo>
                    <a:pt x="235" y="7"/>
                  </a:moveTo>
                  <a:lnTo>
                    <a:pt x="4" y="631"/>
                  </a:lnTo>
                  <a:lnTo>
                    <a:pt x="450" y="542"/>
                  </a:lnTo>
                  <a:lnTo>
                    <a:pt x="235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333" name="Freeform 94">
              <a:extLst>
                <a:ext uri="{FF2B5EF4-FFF2-40B4-BE49-F238E27FC236}">
                  <a16:creationId xmlns:a16="http://schemas.microsoft.com/office/drawing/2014/main" id="{3F4DC57B-8679-440C-9723-4DA313380E8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82" y="4404"/>
              <a:ext cx="236" cy="638"/>
            </a:xfrm>
            <a:custGeom>
              <a:avLst/>
              <a:gdLst>
                <a:gd name="T0" fmla="*/ 0 w 236"/>
                <a:gd name="T1" fmla="*/ 638 h 638"/>
                <a:gd name="T2" fmla="*/ 23 w 236"/>
                <a:gd name="T3" fmla="*/ 104 h 638"/>
                <a:gd name="T4" fmla="*/ 236 w 236"/>
                <a:gd name="T5" fmla="*/ 0 h 638"/>
                <a:gd name="T6" fmla="*/ 235 w 236"/>
                <a:gd name="T7" fmla="*/ 3 h 638"/>
                <a:gd name="T8" fmla="*/ 0 w 236"/>
                <a:gd name="T9" fmla="*/ 638 h 638"/>
                <a:gd name="T10" fmla="*/ 25 w 236"/>
                <a:gd name="T11" fmla="*/ 106 h 638"/>
                <a:gd name="T12" fmla="*/ 3 w 236"/>
                <a:gd name="T13" fmla="*/ 622 h 638"/>
                <a:gd name="T14" fmla="*/ 232 w 236"/>
                <a:gd name="T15" fmla="*/ 4 h 638"/>
                <a:gd name="T16" fmla="*/ 25 w 236"/>
                <a:gd name="T17" fmla="*/ 106 h 6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6" h="638">
                  <a:moveTo>
                    <a:pt x="0" y="638"/>
                  </a:moveTo>
                  <a:lnTo>
                    <a:pt x="23" y="104"/>
                  </a:lnTo>
                  <a:lnTo>
                    <a:pt x="236" y="0"/>
                  </a:lnTo>
                  <a:lnTo>
                    <a:pt x="235" y="3"/>
                  </a:lnTo>
                  <a:lnTo>
                    <a:pt x="0" y="638"/>
                  </a:lnTo>
                  <a:close/>
                  <a:moveTo>
                    <a:pt x="25" y="106"/>
                  </a:moveTo>
                  <a:lnTo>
                    <a:pt x="3" y="622"/>
                  </a:lnTo>
                  <a:lnTo>
                    <a:pt x="232" y="4"/>
                  </a:lnTo>
                  <a:lnTo>
                    <a:pt x="25" y="10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334" name="Freeform 95">
              <a:extLst>
                <a:ext uri="{FF2B5EF4-FFF2-40B4-BE49-F238E27FC236}">
                  <a16:creationId xmlns:a16="http://schemas.microsoft.com/office/drawing/2014/main" id="{4F16E406-F267-4514-8B08-8E8CEA1EAC1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894" y="3856"/>
              <a:ext cx="424" cy="655"/>
            </a:xfrm>
            <a:custGeom>
              <a:avLst/>
              <a:gdLst>
                <a:gd name="T0" fmla="*/ 212 w 424"/>
                <a:gd name="T1" fmla="*/ 655 h 655"/>
                <a:gd name="T2" fmla="*/ 211 w 424"/>
                <a:gd name="T3" fmla="*/ 654 h 655"/>
                <a:gd name="T4" fmla="*/ 0 w 424"/>
                <a:gd name="T5" fmla="*/ 0 h 655"/>
                <a:gd name="T6" fmla="*/ 424 w 424"/>
                <a:gd name="T7" fmla="*/ 551 h 655"/>
                <a:gd name="T8" fmla="*/ 212 w 424"/>
                <a:gd name="T9" fmla="*/ 655 h 655"/>
                <a:gd name="T10" fmla="*/ 7 w 424"/>
                <a:gd name="T11" fmla="*/ 13 h 655"/>
                <a:gd name="T12" fmla="*/ 213 w 424"/>
                <a:gd name="T13" fmla="*/ 651 h 655"/>
                <a:gd name="T14" fmla="*/ 420 w 424"/>
                <a:gd name="T15" fmla="*/ 550 h 655"/>
                <a:gd name="T16" fmla="*/ 7 w 424"/>
                <a:gd name="T17" fmla="*/ 13 h 6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24" h="655">
                  <a:moveTo>
                    <a:pt x="212" y="655"/>
                  </a:moveTo>
                  <a:lnTo>
                    <a:pt x="211" y="654"/>
                  </a:lnTo>
                  <a:lnTo>
                    <a:pt x="0" y="0"/>
                  </a:lnTo>
                  <a:lnTo>
                    <a:pt x="424" y="551"/>
                  </a:lnTo>
                  <a:lnTo>
                    <a:pt x="212" y="655"/>
                  </a:lnTo>
                  <a:close/>
                  <a:moveTo>
                    <a:pt x="7" y="13"/>
                  </a:moveTo>
                  <a:lnTo>
                    <a:pt x="213" y="651"/>
                  </a:lnTo>
                  <a:lnTo>
                    <a:pt x="420" y="550"/>
                  </a:lnTo>
                  <a:lnTo>
                    <a:pt x="7" y="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335" name="Freeform 96">
              <a:extLst>
                <a:ext uri="{FF2B5EF4-FFF2-40B4-BE49-F238E27FC236}">
                  <a16:creationId xmlns:a16="http://schemas.microsoft.com/office/drawing/2014/main" id="{9580A528-F93C-4ADB-9168-75C77FC00AC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552" y="3861"/>
              <a:ext cx="557" cy="652"/>
            </a:xfrm>
            <a:custGeom>
              <a:avLst/>
              <a:gdLst>
                <a:gd name="T0" fmla="*/ 557 w 557"/>
                <a:gd name="T1" fmla="*/ 652 h 652"/>
                <a:gd name="T2" fmla="*/ 0 w 557"/>
                <a:gd name="T3" fmla="*/ 154 h 652"/>
                <a:gd name="T4" fmla="*/ 347 w 557"/>
                <a:gd name="T5" fmla="*/ 0 h 652"/>
                <a:gd name="T6" fmla="*/ 347 w 557"/>
                <a:gd name="T7" fmla="*/ 1 h 652"/>
                <a:gd name="T8" fmla="*/ 557 w 557"/>
                <a:gd name="T9" fmla="*/ 652 h 652"/>
                <a:gd name="T10" fmla="*/ 4 w 557"/>
                <a:gd name="T11" fmla="*/ 155 h 652"/>
                <a:gd name="T12" fmla="*/ 552 w 557"/>
                <a:gd name="T13" fmla="*/ 644 h 652"/>
                <a:gd name="T14" fmla="*/ 344 w 557"/>
                <a:gd name="T15" fmla="*/ 3 h 652"/>
                <a:gd name="T16" fmla="*/ 4 w 557"/>
                <a:gd name="T17" fmla="*/ 155 h 6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57" h="652">
                  <a:moveTo>
                    <a:pt x="557" y="652"/>
                  </a:moveTo>
                  <a:lnTo>
                    <a:pt x="0" y="154"/>
                  </a:lnTo>
                  <a:lnTo>
                    <a:pt x="347" y="0"/>
                  </a:lnTo>
                  <a:lnTo>
                    <a:pt x="347" y="1"/>
                  </a:lnTo>
                  <a:lnTo>
                    <a:pt x="557" y="652"/>
                  </a:lnTo>
                  <a:close/>
                  <a:moveTo>
                    <a:pt x="4" y="155"/>
                  </a:moveTo>
                  <a:lnTo>
                    <a:pt x="552" y="644"/>
                  </a:lnTo>
                  <a:lnTo>
                    <a:pt x="344" y="3"/>
                  </a:lnTo>
                  <a:lnTo>
                    <a:pt x="4" y="15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336" name="Freeform 97">
              <a:extLst>
                <a:ext uri="{FF2B5EF4-FFF2-40B4-BE49-F238E27FC236}">
                  <a16:creationId xmlns:a16="http://schemas.microsoft.com/office/drawing/2014/main" id="{B43BDAEA-F069-4F45-B06C-1FB387B1E58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553" y="3551"/>
              <a:ext cx="347" cy="467"/>
            </a:xfrm>
            <a:custGeom>
              <a:avLst/>
              <a:gdLst>
                <a:gd name="T0" fmla="*/ 0 w 347"/>
                <a:gd name="T1" fmla="*/ 467 h 467"/>
                <a:gd name="T2" fmla="*/ 0 w 347"/>
                <a:gd name="T3" fmla="*/ 464 h 467"/>
                <a:gd name="T4" fmla="*/ 57 w 347"/>
                <a:gd name="T5" fmla="*/ 0 h 467"/>
                <a:gd name="T6" fmla="*/ 347 w 347"/>
                <a:gd name="T7" fmla="*/ 312 h 467"/>
                <a:gd name="T8" fmla="*/ 344 w 347"/>
                <a:gd name="T9" fmla="*/ 313 h 467"/>
                <a:gd name="T10" fmla="*/ 0 w 347"/>
                <a:gd name="T11" fmla="*/ 467 h 467"/>
                <a:gd name="T12" fmla="*/ 60 w 347"/>
                <a:gd name="T13" fmla="*/ 6 h 467"/>
                <a:gd name="T14" fmla="*/ 3 w 347"/>
                <a:gd name="T15" fmla="*/ 462 h 467"/>
                <a:gd name="T16" fmla="*/ 342 w 347"/>
                <a:gd name="T17" fmla="*/ 311 h 467"/>
                <a:gd name="T18" fmla="*/ 60 w 347"/>
                <a:gd name="T19" fmla="*/ 6 h 4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7" h="467">
                  <a:moveTo>
                    <a:pt x="0" y="467"/>
                  </a:moveTo>
                  <a:lnTo>
                    <a:pt x="0" y="464"/>
                  </a:lnTo>
                  <a:lnTo>
                    <a:pt x="57" y="0"/>
                  </a:lnTo>
                  <a:lnTo>
                    <a:pt x="347" y="312"/>
                  </a:lnTo>
                  <a:lnTo>
                    <a:pt x="344" y="313"/>
                  </a:lnTo>
                  <a:lnTo>
                    <a:pt x="0" y="467"/>
                  </a:lnTo>
                  <a:close/>
                  <a:moveTo>
                    <a:pt x="60" y="6"/>
                  </a:moveTo>
                  <a:lnTo>
                    <a:pt x="3" y="462"/>
                  </a:lnTo>
                  <a:lnTo>
                    <a:pt x="342" y="311"/>
                  </a:lnTo>
                  <a:lnTo>
                    <a:pt x="60" y="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337" name="Freeform 98">
              <a:extLst>
                <a:ext uri="{FF2B5EF4-FFF2-40B4-BE49-F238E27FC236}">
                  <a16:creationId xmlns:a16="http://schemas.microsoft.com/office/drawing/2014/main" id="{AA3394E5-367F-42EF-9709-FE740BAF42A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018" y="3551"/>
              <a:ext cx="595" cy="465"/>
            </a:xfrm>
            <a:custGeom>
              <a:avLst/>
              <a:gdLst>
                <a:gd name="T0" fmla="*/ 537 w 595"/>
                <a:gd name="T1" fmla="*/ 465 h 465"/>
                <a:gd name="T2" fmla="*/ 536 w 595"/>
                <a:gd name="T3" fmla="*/ 465 h 465"/>
                <a:gd name="T4" fmla="*/ 0 w 595"/>
                <a:gd name="T5" fmla="*/ 372 h 465"/>
                <a:gd name="T6" fmla="*/ 3 w 595"/>
                <a:gd name="T7" fmla="*/ 370 h 465"/>
                <a:gd name="T8" fmla="*/ 595 w 595"/>
                <a:gd name="T9" fmla="*/ 0 h 465"/>
                <a:gd name="T10" fmla="*/ 595 w 595"/>
                <a:gd name="T11" fmla="*/ 2 h 465"/>
                <a:gd name="T12" fmla="*/ 537 w 595"/>
                <a:gd name="T13" fmla="*/ 465 h 465"/>
                <a:gd name="T14" fmla="*/ 6 w 595"/>
                <a:gd name="T15" fmla="*/ 370 h 465"/>
                <a:gd name="T16" fmla="*/ 535 w 595"/>
                <a:gd name="T17" fmla="*/ 463 h 465"/>
                <a:gd name="T18" fmla="*/ 591 w 595"/>
                <a:gd name="T19" fmla="*/ 5 h 465"/>
                <a:gd name="T20" fmla="*/ 6 w 595"/>
                <a:gd name="T21" fmla="*/ 370 h 4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5" h="465">
                  <a:moveTo>
                    <a:pt x="537" y="465"/>
                  </a:moveTo>
                  <a:lnTo>
                    <a:pt x="536" y="465"/>
                  </a:lnTo>
                  <a:lnTo>
                    <a:pt x="0" y="372"/>
                  </a:lnTo>
                  <a:lnTo>
                    <a:pt x="3" y="370"/>
                  </a:lnTo>
                  <a:lnTo>
                    <a:pt x="595" y="0"/>
                  </a:lnTo>
                  <a:lnTo>
                    <a:pt x="595" y="2"/>
                  </a:lnTo>
                  <a:lnTo>
                    <a:pt x="537" y="465"/>
                  </a:lnTo>
                  <a:close/>
                  <a:moveTo>
                    <a:pt x="6" y="370"/>
                  </a:moveTo>
                  <a:lnTo>
                    <a:pt x="535" y="463"/>
                  </a:lnTo>
                  <a:lnTo>
                    <a:pt x="591" y="5"/>
                  </a:lnTo>
                  <a:lnTo>
                    <a:pt x="6" y="37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338" name="Freeform 99">
              <a:extLst>
                <a:ext uri="{FF2B5EF4-FFF2-40B4-BE49-F238E27FC236}">
                  <a16:creationId xmlns:a16="http://schemas.microsoft.com/office/drawing/2014/main" id="{F29709B0-417D-4387-BC1D-91680A3097F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845" y="3550"/>
              <a:ext cx="773" cy="373"/>
            </a:xfrm>
            <a:custGeom>
              <a:avLst/>
              <a:gdLst>
                <a:gd name="T0" fmla="*/ 176 w 773"/>
                <a:gd name="T1" fmla="*/ 373 h 373"/>
                <a:gd name="T2" fmla="*/ 0 w 773"/>
                <a:gd name="T3" fmla="*/ 204 h 373"/>
                <a:gd name="T4" fmla="*/ 773 w 773"/>
                <a:gd name="T5" fmla="*/ 0 h 373"/>
                <a:gd name="T6" fmla="*/ 176 w 773"/>
                <a:gd name="T7" fmla="*/ 373 h 373"/>
                <a:gd name="T8" fmla="*/ 4 w 773"/>
                <a:gd name="T9" fmla="*/ 205 h 373"/>
                <a:gd name="T10" fmla="*/ 176 w 773"/>
                <a:gd name="T11" fmla="*/ 371 h 373"/>
                <a:gd name="T12" fmla="*/ 758 w 773"/>
                <a:gd name="T13" fmla="*/ 7 h 373"/>
                <a:gd name="T14" fmla="*/ 4 w 773"/>
                <a:gd name="T15" fmla="*/ 205 h 3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73" h="373">
                  <a:moveTo>
                    <a:pt x="176" y="373"/>
                  </a:moveTo>
                  <a:lnTo>
                    <a:pt x="0" y="204"/>
                  </a:lnTo>
                  <a:lnTo>
                    <a:pt x="773" y="0"/>
                  </a:lnTo>
                  <a:lnTo>
                    <a:pt x="176" y="373"/>
                  </a:lnTo>
                  <a:close/>
                  <a:moveTo>
                    <a:pt x="4" y="205"/>
                  </a:moveTo>
                  <a:lnTo>
                    <a:pt x="176" y="371"/>
                  </a:lnTo>
                  <a:lnTo>
                    <a:pt x="758" y="7"/>
                  </a:lnTo>
                  <a:lnTo>
                    <a:pt x="4" y="20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339" name="Freeform 100">
              <a:extLst>
                <a:ext uri="{FF2B5EF4-FFF2-40B4-BE49-F238E27FC236}">
                  <a16:creationId xmlns:a16="http://schemas.microsoft.com/office/drawing/2014/main" id="{D1E945BD-EAA0-491E-A97A-A1E83277D37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644" y="3753"/>
              <a:ext cx="380" cy="171"/>
            </a:xfrm>
            <a:custGeom>
              <a:avLst/>
              <a:gdLst>
                <a:gd name="T0" fmla="*/ 0 w 380"/>
                <a:gd name="T1" fmla="*/ 119 h 171"/>
                <a:gd name="T2" fmla="*/ 203 w 380"/>
                <a:gd name="T3" fmla="*/ 0 h 171"/>
                <a:gd name="T4" fmla="*/ 380 w 380"/>
                <a:gd name="T5" fmla="*/ 171 h 171"/>
                <a:gd name="T6" fmla="*/ 0 w 380"/>
                <a:gd name="T7" fmla="*/ 119 h 171"/>
                <a:gd name="T8" fmla="*/ 203 w 380"/>
                <a:gd name="T9" fmla="*/ 3 h 171"/>
                <a:gd name="T10" fmla="*/ 7 w 380"/>
                <a:gd name="T11" fmla="*/ 118 h 171"/>
                <a:gd name="T12" fmla="*/ 374 w 380"/>
                <a:gd name="T13" fmla="*/ 168 h 171"/>
                <a:gd name="T14" fmla="*/ 203 w 380"/>
                <a:gd name="T15" fmla="*/ 3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80" h="171">
                  <a:moveTo>
                    <a:pt x="0" y="119"/>
                  </a:moveTo>
                  <a:lnTo>
                    <a:pt x="203" y="0"/>
                  </a:lnTo>
                  <a:lnTo>
                    <a:pt x="380" y="171"/>
                  </a:lnTo>
                  <a:lnTo>
                    <a:pt x="0" y="119"/>
                  </a:lnTo>
                  <a:close/>
                  <a:moveTo>
                    <a:pt x="203" y="3"/>
                  </a:moveTo>
                  <a:lnTo>
                    <a:pt x="7" y="118"/>
                  </a:lnTo>
                  <a:lnTo>
                    <a:pt x="374" y="168"/>
                  </a:lnTo>
                  <a:lnTo>
                    <a:pt x="203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340" name="Freeform 101">
              <a:extLst>
                <a:ext uri="{FF2B5EF4-FFF2-40B4-BE49-F238E27FC236}">
                  <a16:creationId xmlns:a16="http://schemas.microsoft.com/office/drawing/2014/main" id="{B80483C2-4D05-4759-9F39-0A8CEFD8880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466" y="3345"/>
              <a:ext cx="383" cy="529"/>
            </a:xfrm>
            <a:custGeom>
              <a:avLst/>
              <a:gdLst>
                <a:gd name="T0" fmla="*/ 180 w 383"/>
                <a:gd name="T1" fmla="*/ 529 h 529"/>
                <a:gd name="T2" fmla="*/ 0 w 383"/>
                <a:gd name="T3" fmla="*/ 0 h 529"/>
                <a:gd name="T4" fmla="*/ 383 w 383"/>
                <a:gd name="T5" fmla="*/ 410 h 529"/>
                <a:gd name="T6" fmla="*/ 180 w 383"/>
                <a:gd name="T7" fmla="*/ 529 h 529"/>
                <a:gd name="T8" fmla="*/ 6 w 383"/>
                <a:gd name="T9" fmla="*/ 10 h 529"/>
                <a:gd name="T10" fmla="*/ 183 w 383"/>
                <a:gd name="T11" fmla="*/ 525 h 529"/>
                <a:gd name="T12" fmla="*/ 379 w 383"/>
                <a:gd name="T13" fmla="*/ 409 h 529"/>
                <a:gd name="T14" fmla="*/ 6 w 383"/>
                <a:gd name="T15" fmla="*/ 10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83" h="529">
                  <a:moveTo>
                    <a:pt x="180" y="529"/>
                  </a:moveTo>
                  <a:lnTo>
                    <a:pt x="0" y="0"/>
                  </a:lnTo>
                  <a:lnTo>
                    <a:pt x="383" y="410"/>
                  </a:lnTo>
                  <a:lnTo>
                    <a:pt x="180" y="529"/>
                  </a:lnTo>
                  <a:close/>
                  <a:moveTo>
                    <a:pt x="6" y="10"/>
                  </a:moveTo>
                  <a:lnTo>
                    <a:pt x="183" y="525"/>
                  </a:lnTo>
                  <a:lnTo>
                    <a:pt x="379" y="409"/>
                  </a:lnTo>
                  <a:lnTo>
                    <a:pt x="6" y="1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341" name="Freeform 102">
              <a:extLst>
                <a:ext uri="{FF2B5EF4-FFF2-40B4-BE49-F238E27FC236}">
                  <a16:creationId xmlns:a16="http://schemas.microsoft.com/office/drawing/2014/main" id="{43BCB54B-C1AB-4ED2-86C1-2CBF95067D6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22" y="3347"/>
              <a:ext cx="527" cy="695"/>
            </a:xfrm>
            <a:custGeom>
              <a:avLst/>
              <a:gdLst>
                <a:gd name="T0" fmla="*/ 0 w 527"/>
                <a:gd name="T1" fmla="*/ 695 h 695"/>
                <a:gd name="T2" fmla="*/ 348 w 527"/>
                <a:gd name="T3" fmla="*/ 0 h 695"/>
                <a:gd name="T4" fmla="*/ 527 w 527"/>
                <a:gd name="T5" fmla="*/ 525 h 695"/>
                <a:gd name="T6" fmla="*/ 525 w 527"/>
                <a:gd name="T7" fmla="*/ 525 h 695"/>
                <a:gd name="T8" fmla="*/ 0 w 527"/>
                <a:gd name="T9" fmla="*/ 695 h 695"/>
                <a:gd name="T10" fmla="*/ 347 w 527"/>
                <a:gd name="T11" fmla="*/ 7 h 695"/>
                <a:gd name="T12" fmla="*/ 4 w 527"/>
                <a:gd name="T13" fmla="*/ 690 h 695"/>
                <a:gd name="T14" fmla="*/ 524 w 527"/>
                <a:gd name="T15" fmla="*/ 524 h 695"/>
                <a:gd name="T16" fmla="*/ 347 w 527"/>
                <a:gd name="T17" fmla="*/ 7 h 6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27" h="695">
                  <a:moveTo>
                    <a:pt x="0" y="695"/>
                  </a:moveTo>
                  <a:lnTo>
                    <a:pt x="348" y="0"/>
                  </a:lnTo>
                  <a:lnTo>
                    <a:pt x="527" y="525"/>
                  </a:lnTo>
                  <a:lnTo>
                    <a:pt x="525" y="525"/>
                  </a:lnTo>
                  <a:lnTo>
                    <a:pt x="0" y="695"/>
                  </a:lnTo>
                  <a:close/>
                  <a:moveTo>
                    <a:pt x="347" y="7"/>
                  </a:moveTo>
                  <a:lnTo>
                    <a:pt x="4" y="690"/>
                  </a:lnTo>
                  <a:lnTo>
                    <a:pt x="524" y="524"/>
                  </a:lnTo>
                  <a:lnTo>
                    <a:pt x="347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342" name="Freeform 103">
              <a:extLst>
                <a:ext uri="{FF2B5EF4-FFF2-40B4-BE49-F238E27FC236}">
                  <a16:creationId xmlns:a16="http://schemas.microsoft.com/office/drawing/2014/main" id="{66EA704D-A2C0-48F7-8665-3BCA14FA07D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22" y="3869"/>
              <a:ext cx="530" cy="514"/>
            </a:xfrm>
            <a:custGeom>
              <a:avLst/>
              <a:gdLst>
                <a:gd name="T0" fmla="*/ 59 w 530"/>
                <a:gd name="T1" fmla="*/ 514 h 514"/>
                <a:gd name="T2" fmla="*/ 0 w 530"/>
                <a:gd name="T3" fmla="*/ 169 h 514"/>
                <a:gd name="T4" fmla="*/ 1 w 530"/>
                <a:gd name="T5" fmla="*/ 169 h 514"/>
                <a:gd name="T6" fmla="*/ 530 w 530"/>
                <a:gd name="T7" fmla="*/ 0 h 514"/>
                <a:gd name="T8" fmla="*/ 59 w 530"/>
                <a:gd name="T9" fmla="*/ 514 h 514"/>
                <a:gd name="T10" fmla="*/ 3 w 530"/>
                <a:gd name="T11" fmla="*/ 172 h 514"/>
                <a:gd name="T12" fmla="*/ 61 w 530"/>
                <a:gd name="T13" fmla="*/ 508 h 514"/>
                <a:gd name="T14" fmla="*/ 522 w 530"/>
                <a:gd name="T15" fmla="*/ 6 h 514"/>
                <a:gd name="T16" fmla="*/ 3 w 530"/>
                <a:gd name="T17" fmla="*/ 172 h 5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30" h="514">
                  <a:moveTo>
                    <a:pt x="59" y="514"/>
                  </a:moveTo>
                  <a:lnTo>
                    <a:pt x="0" y="169"/>
                  </a:lnTo>
                  <a:lnTo>
                    <a:pt x="1" y="169"/>
                  </a:lnTo>
                  <a:lnTo>
                    <a:pt x="530" y="0"/>
                  </a:lnTo>
                  <a:lnTo>
                    <a:pt x="59" y="514"/>
                  </a:lnTo>
                  <a:close/>
                  <a:moveTo>
                    <a:pt x="3" y="172"/>
                  </a:moveTo>
                  <a:lnTo>
                    <a:pt x="61" y="508"/>
                  </a:lnTo>
                  <a:lnTo>
                    <a:pt x="522" y="6"/>
                  </a:lnTo>
                  <a:lnTo>
                    <a:pt x="3" y="17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343" name="Freeform 104">
              <a:extLst>
                <a:ext uri="{FF2B5EF4-FFF2-40B4-BE49-F238E27FC236}">
                  <a16:creationId xmlns:a16="http://schemas.microsoft.com/office/drawing/2014/main" id="{2E43BAC8-1255-43A0-9064-2A16703F043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633" y="4037"/>
              <a:ext cx="551" cy="345"/>
            </a:xfrm>
            <a:custGeom>
              <a:avLst/>
              <a:gdLst>
                <a:gd name="T0" fmla="*/ 551 w 551"/>
                <a:gd name="T1" fmla="*/ 345 h 345"/>
                <a:gd name="T2" fmla="*/ 0 w 551"/>
                <a:gd name="T3" fmla="*/ 143 h 345"/>
                <a:gd name="T4" fmla="*/ 492 w 551"/>
                <a:gd name="T5" fmla="*/ 0 h 345"/>
                <a:gd name="T6" fmla="*/ 551 w 551"/>
                <a:gd name="T7" fmla="*/ 345 h 345"/>
                <a:gd name="T8" fmla="*/ 8 w 551"/>
                <a:gd name="T9" fmla="*/ 144 h 345"/>
                <a:gd name="T10" fmla="*/ 547 w 551"/>
                <a:gd name="T11" fmla="*/ 341 h 345"/>
                <a:gd name="T12" fmla="*/ 490 w 551"/>
                <a:gd name="T13" fmla="*/ 4 h 345"/>
                <a:gd name="T14" fmla="*/ 8 w 551"/>
                <a:gd name="T15" fmla="*/ 144 h 3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51" h="345">
                  <a:moveTo>
                    <a:pt x="551" y="345"/>
                  </a:moveTo>
                  <a:lnTo>
                    <a:pt x="0" y="143"/>
                  </a:lnTo>
                  <a:lnTo>
                    <a:pt x="492" y="0"/>
                  </a:lnTo>
                  <a:lnTo>
                    <a:pt x="551" y="345"/>
                  </a:lnTo>
                  <a:close/>
                  <a:moveTo>
                    <a:pt x="8" y="144"/>
                  </a:moveTo>
                  <a:lnTo>
                    <a:pt x="547" y="341"/>
                  </a:lnTo>
                  <a:lnTo>
                    <a:pt x="490" y="4"/>
                  </a:lnTo>
                  <a:lnTo>
                    <a:pt x="8" y="14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344" name="Freeform 105">
              <a:extLst>
                <a:ext uri="{FF2B5EF4-FFF2-40B4-BE49-F238E27FC236}">
                  <a16:creationId xmlns:a16="http://schemas.microsoft.com/office/drawing/2014/main" id="{134A8E27-A194-4F2A-8F9A-AE7C604D7E8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634" y="3444"/>
              <a:ext cx="491" cy="738"/>
            </a:xfrm>
            <a:custGeom>
              <a:avLst/>
              <a:gdLst>
                <a:gd name="T0" fmla="*/ 0 w 491"/>
                <a:gd name="T1" fmla="*/ 738 h 738"/>
                <a:gd name="T2" fmla="*/ 1 w 491"/>
                <a:gd name="T3" fmla="*/ 736 h 738"/>
                <a:gd name="T4" fmla="*/ 355 w 491"/>
                <a:gd name="T5" fmla="*/ 0 h 738"/>
                <a:gd name="T6" fmla="*/ 491 w 491"/>
                <a:gd name="T7" fmla="*/ 597 h 738"/>
                <a:gd name="T8" fmla="*/ 0 w 491"/>
                <a:gd name="T9" fmla="*/ 738 h 738"/>
                <a:gd name="T10" fmla="*/ 355 w 491"/>
                <a:gd name="T11" fmla="*/ 7 h 738"/>
                <a:gd name="T12" fmla="*/ 4 w 491"/>
                <a:gd name="T13" fmla="*/ 735 h 738"/>
                <a:gd name="T14" fmla="*/ 488 w 491"/>
                <a:gd name="T15" fmla="*/ 594 h 738"/>
                <a:gd name="T16" fmla="*/ 355 w 491"/>
                <a:gd name="T17" fmla="*/ 7 h 7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91" h="738">
                  <a:moveTo>
                    <a:pt x="0" y="738"/>
                  </a:moveTo>
                  <a:lnTo>
                    <a:pt x="1" y="736"/>
                  </a:lnTo>
                  <a:lnTo>
                    <a:pt x="355" y="0"/>
                  </a:lnTo>
                  <a:lnTo>
                    <a:pt x="491" y="597"/>
                  </a:lnTo>
                  <a:lnTo>
                    <a:pt x="0" y="738"/>
                  </a:lnTo>
                  <a:close/>
                  <a:moveTo>
                    <a:pt x="355" y="7"/>
                  </a:moveTo>
                  <a:lnTo>
                    <a:pt x="4" y="735"/>
                  </a:lnTo>
                  <a:lnTo>
                    <a:pt x="488" y="594"/>
                  </a:lnTo>
                  <a:lnTo>
                    <a:pt x="355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345" name="Freeform 106">
              <a:extLst>
                <a:ext uri="{FF2B5EF4-FFF2-40B4-BE49-F238E27FC236}">
                  <a16:creationId xmlns:a16="http://schemas.microsoft.com/office/drawing/2014/main" id="{5BF5F7B7-DB1D-4E37-B202-3E206F2F6A4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988" y="3348"/>
              <a:ext cx="483" cy="695"/>
            </a:xfrm>
            <a:custGeom>
              <a:avLst/>
              <a:gdLst>
                <a:gd name="T0" fmla="*/ 135 w 483"/>
                <a:gd name="T1" fmla="*/ 695 h 695"/>
                <a:gd name="T2" fmla="*/ 135 w 483"/>
                <a:gd name="T3" fmla="*/ 691 h 695"/>
                <a:gd name="T4" fmla="*/ 0 w 483"/>
                <a:gd name="T5" fmla="*/ 98 h 695"/>
                <a:gd name="T6" fmla="*/ 483 w 483"/>
                <a:gd name="T7" fmla="*/ 0 h 695"/>
                <a:gd name="T8" fmla="*/ 135 w 483"/>
                <a:gd name="T9" fmla="*/ 695 h 695"/>
                <a:gd name="T10" fmla="*/ 2 w 483"/>
                <a:gd name="T11" fmla="*/ 100 h 695"/>
                <a:gd name="T12" fmla="*/ 136 w 483"/>
                <a:gd name="T13" fmla="*/ 688 h 695"/>
                <a:gd name="T14" fmla="*/ 478 w 483"/>
                <a:gd name="T15" fmla="*/ 4 h 695"/>
                <a:gd name="T16" fmla="*/ 2 w 483"/>
                <a:gd name="T17" fmla="*/ 100 h 6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83" h="695">
                  <a:moveTo>
                    <a:pt x="135" y="695"/>
                  </a:moveTo>
                  <a:lnTo>
                    <a:pt x="135" y="691"/>
                  </a:lnTo>
                  <a:lnTo>
                    <a:pt x="0" y="98"/>
                  </a:lnTo>
                  <a:lnTo>
                    <a:pt x="483" y="0"/>
                  </a:lnTo>
                  <a:lnTo>
                    <a:pt x="135" y="695"/>
                  </a:lnTo>
                  <a:close/>
                  <a:moveTo>
                    <a:pt x="2" y="100"/>
                  </a:moveTo>
                  <a:lnTo>
                    <a:pt x="136" y="688"/>
                  </a:lnTo>
                  <a:lnTo>
                    <a:pt x="478" y="4"/>
                  </a:lnTo>
                  <a:lnTo>
                    <a:pt x="2" y="10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346" name="Freeform 107">
              <a:extLst>
                <a:ext uri="{FF2B5EF4-FFF2-40B4-BE49-F238E27FC236}">
                  <a16:creationId xmlns:a16="http://schemas.microsoft.com/office/drawing/2014/main" id="{0A657FD6-4004-46C0-9574-796A5558E13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462" y="2891"/>
              <a:ext cx="358" cy="539"/>
            </a:xfrm>
            <a:custGeom>
              <a:avLst/>
              <a:gdLst>
                <a:gd name="T0" fmla="*/ 358 w 358"/>
                <a:gd name="T1" fmla="*/ 539 h 539"/>
                <a:gd name="T2" fmla="*/ 5 w 358"/>
                <a:gd name="T3" fmla="*/ 461 h 539"/>
                <a:gd name="T4" fmla="*/ 0 w 358"/>
                <a:gd name="T5" fmla="*/ 0 h 539"/>
                <a:gd name="T6" fmla="*/ 358 w 358"/>
                <a:gd name="T7" fmla="*/ 539 h 539"/>
                <a:gd name="T8" fmla="*/ 8 w 358"/>
                <a:gd name="T9" fmla="*/ 458 h 539"/>
                <a:gd name="T10" fmla="*/ 353 w 358"/>
                <a:gd name="T11" fmla="*/ 534 h 539"/>
                <a:gd name="T12" fmla="*/ 3 w 358"/>
                <a:gd name="T13" fmla="*/ 8 h 539"/>
                <a:gd name="T14" fmla="*/ 8 w 358"/>
                <a:gd name="T15" fmla="*/ 458 h 5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58" h="539">
                  <a:moveTo>
                    <a:pt x="358" y="539"/>
                  </a:moveTo>
                  <a:lnTo>
                    <a:pt x="5" y="461"/>
                  </a:lnTo>
                  <a:lnTo>
                    <a:pt x="0" y="0"/>
                  </a:lnTo>
                  <a:lnTo>
                    <a:pt x="358" y="539"/>
                  </a:lnTo>
                  <a:close/>
                  <a:moveTo>
                    <a:pt x="8" y="458"/>
                  </a:moveTo>
                  <a:lnTo>
                    <a:pt x="353" y="534"/>
                  </a:lnTo>
                  <a:lnTo>
                    <a:pt x="3" y="8"/>
                  </a:lnTo>
                  <a:lnTo>
                    <a:pt x="8" y="45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347" name="Freeform 108">
              <a:extLst>
                <a:ext uri="{FF2B5EF4-FFF2-40B4-BE49-F238E27FC236}">
                  <a16:creationId xmlns:a16="http://schemas.microsoft.com/office/drawing/2014/main" id="{65948B33-2E97-4713-A0D0-B8821F6C573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462" y="3347"/>
              <a:ext cx="441" cy="265"/>
            </a:xfrm>
            <a:custGeom>
              <a:avLst/>
              <a:gdLst>
                <a:gd name="T0" fmla="*/ 441 w 441"/>
                <a:gd name="T1" fmla="*/ 265 h 265"/>
                <a:gd name="T2" fmla="*/ 0 w 441"/>
                <a:gd name="T3" fmla="*/ 0 h 265"/>
                <a:gd name="T4" fmla="*/ 356 w 441"/>
                <a:gd name="T5" fmla="*/ 80 h 265"/>
                <a:gd name="T6" fmla="*/ 441 w 441"/>
                <a:gd name="T7" fmla="*/ 265 h 265"/>
                <a:gd name="T8" fmla="*/ 15 w 441"/>
                <a:gd name="T9" fmla="*/ 6 h 265"/>
                <a:gd name="T10" fmla="*/ 436 w 441"/>
                <a:gd name="T11" fmla="*/ 259 h 265"/>
                <a:gd name="T12" fmla="*/ 355 w 441"/>
                <a:gd name="T13" fmla="*/ 82 h 265"/>
                <a:gd name="T14" fmla="*/ 15 w 441"/>
                <a:gd name="T15" fmla="*/ 6 h 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41" h="265">
                  <a:moveTo>
                    <a:pt x="441" y="265"/>
                  </a:moveTo>
                  <a:lnTo>
                    <a:pt x="0" y="0"/>
                  </a:lnTo>
                  <a:lnTo>
                    <a:pt x="356" y="80"/>
                  </a:lnTo>
                  <a:lnTo>
                    <a:pt x="441" y="265"/>
                  </a:lnTo>
                  <a:close/>
                  <a:moveTo>
                    <a:pt x="15" y="6"/>
                  </a:moveTo>
                  <a:lnTo>
                    <a:pt x="436" y="259"/>
                  </a:lnTo>
                  <a:lnTo>
                    <a:pt x="355" y="82"/>
                  </a:lnTo>
                  <a:lnTo>
                    <a:pt x="15" y="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348" name="Freeform 109">
              <a:extLst>
                <a:ext uri="{FF2B5EF4-FFF2-40B4-BE49-F238E27FC236}">
                  <a16:creationId xmlns:a16="http://schemas.microsoft.com/office/drawing/2014/main" id="{55719289-69FC-4757-8D77-36CC3C1A547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816" y="3172"/>
              <a:ext cx="703" cy="439"/>
            </a:xfrm>
            <a:custGeom>
              <a:avLst/>
              <a:gdLst>
                <a:gd name="T0" fmla="*/ 84 w 703"/>
                <a:gd name="T1" fmla="*/ 439 h 439"/>
                <a:gd name="T2" fmla="*/ 0 w 703"/>
                <a:gd name="T3" fmla="*/ 255 h 439"/>
                <a:gd name="T4" fmla="*/ 1 w 703"/>
                <a:gd name="T5" fmla="*/ 255 h 439"/>
                <a:gd name="T6" fmla="*/ 703 w 703"/>
                <a:gd name="T7" fmla="*/ 0 h 439"/>
                <a:gd name="T8" fmla="*/ 84 w 703"/>
                <a:gd name="T9" fmla="*/ 439 h 439"/>
                <a:gd name="T10" fmla="*/ 3 w 703"/>
                <a:gd name="T11" fmla="*/ 257 h 439"/>
                <a:gd name="T12" fmla="*/ 85 w 703"/>
                <a:gd name="T13" fmla="*/ 435 h 439"/>
                <a:gd name="T14" fmla="*/ 687 w 703"/>
                <a:gd name="T15" fmla="*/ 9 h 439"/>
                <a:gd name="T16" fmla="*/ 3 w 703"/>
                <a:gd name="T17" fmla="*/ 257 h 4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03" h="439">
                  <a:moveTo>
                    <a:pt x="84" y="439"/>
                  </a:moveTo>
                  <a:lnTo>
                    <a:pt x="0" y="255"/>
                  </a:lnTo>
                  <a:lnTo>
                    <a:pt x="1" y="255"/>
                  </a:lnTo>
                  <a:lnTo>
                    <a:pt x="703" y="0"/>
                  </a:lnTo>
                  <a:lnTo>
                    <a:pt x="84" y="439"/>
                  </a:lnTo>
                  <a:close/>
                  <a:moveTo>
                    <a:pt x="3" y="257"/>
                  </a:moveTo>
                  <a:lnTo>
                    <a:pt x="85" y="435"/>
                  </a:lnTo>
                  <a:lnTo>
                    <a:pt x="687" y="9"/>
                  </a:lnTo>
                  <a:lnTo>
                    <a:pt x="3" y="25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349" name="Freeform 110">
              <a:extLst>
                <a:ext uri="{FF2B5EF4-FFF2-40B4-BE49-F238E27FC236}">
                  <a16:creationId xmlns:a16="http://schemas.microsoft.com/office/drawing/2014/main" id="{B70246D9-3D0E-4AAC-9F55-7E283C01ECD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461" y="2893"/>
              <a:ext cx="1055" cy="536"/>
            </a:xfrm>
            <a:custGeom>
              <a:avLst/>
              <a:gdLst>
                <a:gd name="T0" fmla="*/ 356 w 1055"/>
                <a:gd name="T1" fmla="*/ 536 h 536"/>
                <a:gd name="T2" fmla="*/ 356 w 1055"/>
                <a:gd name="T3" fmla="*/ 536 h 536"/>
                <a:gd name="T4" fmla="*/ 0 w 1055"/>
                <a:gd name="T5" fmla="*/ 0 h 536"/>
                <a:gd name="T6" fmla="*/ 3 w 1055"/>
                <a:gd name="T7" fmla="*/ 1 h 536"/>
                <a:gd name="T8" fmla="*/ 1055 w 1055"/>
                <a:gd name="T9" fmla="*/ 284 h 536"/>
                <a:gd name="T10" fmla="*/ 356 w 1055"/>
                <a:gd name="T11" fmla="*/ 536 h 536"/>
                <a:gd name="T12" fmla="*/ 5 w 1055"/>
                <a:gd name="T13" fmla="*/ 5 h 536"/>
                <a:gd name="T14" fmla="*/ 357 w 1055"/>
                <a:gd name="T15" fmla="*/ 534 h 536"/>
                <a:gd name="T16" fmla="*/ 1047 w 1055"/>
                <a:gd name="T17" fmla="*/ 284 h 536"/>
                <a:gd name="T18" fmla="*/ 5 w 1055"/>
                <a:gd name="T19" fmla="*/ 5 h 5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55" h="536">
                  <a:moveTo>
                    <a:pt x="356" y="536"/>
                  </a:moveTo>
                  <a:lnTo>
                    <a:pt x="356" y="536"/>
                  </a:lnTo>
                  <a:lnTo>
                    <a:pt x="0" y="0"/>
                  </a:lnTo>
                  <a:lnTo>
                    <a:pt x="3" y="1"/>
                  </a:lnTo>
                  <a:lnTo>
                    <a:pt x="1055" y="284"/>
                  </a:lnTo>
                  <a:lnTo>
                    <a:pt x="356" y="536"/>
                  </a:lnTo>
                  <a:close/>
                  <a:moveTo>
                    <a:pt x="5" y="5"/>
                  </a:moveTo>
                  <a:lnTo>
                    <a:pt x="357" y="534"/>
                  </a:lnTo>
                  <a:lnTo>
                    <a:pt x="1047" y="284"/>
                  </a:lnTo>
                  <a:lnTo>
                    <a:pt x="5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350" name="Freeform 111">
              <a:extLst>
                <a:ext uri="{FF2B5EF4-FFF2-40B4-BE49-F238E27FC236}">
                  <a16:creationId xmlns:a16="http://schemas.microsoft.com/office/drawing/2014/main" id="{40F7B87C-5C46-4C39-9207-1600476342A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455" y="2861"/>
              <a:ext cx="1060" cy="318"/>
            </a:xfrm>
            <a:custGeom>
              <a:avLst/>
              <a:gdLst>
                <a:gd name="T0" fmla="*/ 1060 w 1060"/>
                <a:gd name="T1" fmla="*/ 318 h 318"/>
                <a:gd name="T2" fmla="*/ 1056 w 1060"/>
                <a:gd name="T3" fmla="*/ 317 h 318"/>
                <a:gd name="T4" fmla="*/ 0 w 1060"/>
                <a:gd name="T5" fmla="*/ 33 h 318"/>
                <a:gd name="T6" fmla="*/ 846 w 1060"/>
                <a:gd name="T7" fmla="*/ 0 h 318"/>
                <a:gd name="T8" fmla="*/ 846 w 1060"/>
                <a:gd name="T9" fmla="*/ 0 h 318"/>
                <a:gd name="T10" fmla="*/ 1060 w 1060"/>
                <a:gd name="T11" fmla="*/ 318 h 318"/>
                <a:gd name="T12" fmla="*/ 17 w 1060"/>
                <a:gd name="T13" fmla="*/ 36 h 318"/>
                <a:gd name="T14" fmla="*/ 1054 w 1060"/>
                <a:gd name="T15" fmla="*/ 313 h 318"/>
                <a:gd name="T16" fmla="*/ 845 w 1060"/>
                <a:gd name="T17" fmla="*/ 2 h 318"/>
                <a:gd name="T18" fmla="*/ 17 w 1060"/>
                <a:gd name="T19" fmla="*/ 36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60" h="318">
                  <a:moveTo>
                    <a:pt x="1060" y="318"/>
                  </a:moveTo>
                  <a:lnTo>
                    <a:pt x="1056" y="317"/>
                  </a:lnTo>
                  <a:lnTo>
                    <a:pt x="0" y="33"/>
                  </a:lnTo>
                  <a:lnTo>
                    <a:pt x="846" y="0"/>
                  </a:lnTo>
                  <a:lnTo>
                    <a:pt x="846" y="0"/>
                  </a:lnTo>
                  <a:lnTo>
                    <a:pt x="1060" y="318"/>
                  </a:lnTo>
                  <a:close/>
                  <a:moveTo>
                    <a:pt x="17" y="36"/>
                  </a:moveTo>
                  <a:lnTo>
                    <a:pt x="1054" y="313"/>
                  </a:lnTo>
                  <a:lnTo>
                    <a:pt x="845" y="2"/>
                  </a:lnTo>
                  <a:lnTo>
                    <a:pt x="17" y="3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351" name="Freeform 112">
              <a:extLst>
                <a:ext uri="{FF2B5EF4-FFF2-40B4-BE49-F238E27FC236}">
                  <a16:creationId xmlns:a16="http://schemas.microsoft.com/office/drawing/2014/main" id="{ECB14383-F2E9-42EC-A5D7-D78B0048425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297" y="2860"/>
              <a:ext cx="931" cy="345"/>
            </a:xfrm>
            <a:custGeom>
              <a:avLst/>
              <a:gdLst>
                <a:gd name="T0" fmla="*/ 214 w 931"/>
                <a:gd name="T1" fmla="*/ 318 h 345"/>
                <a:gd name="T2" fmla="*/ 213 w 931"/>
                <a:gd name="T3" fmla="*/ 318 h 345"/>
                <a:gd name="T4" fmla="*/ 0 w 931"/>
                <a:gd name="T5" fmla="*/ 0 h 345"/>
                <a:gd name="T6" fmla="*/ 931 w 931"/>
                <a:gd name="T7" fmla="*/ 345 h 345"/>
                <a:gd name="T8" fmla="*/ 214 w 931"/>
                <a:gd name="T9" fmla="*/ 318 h 345"/>
                <a:gd name="T10" fmla="*/ 7 w 931"/>
                <a:gd name="T11" fmla="*/ 4 h 345"/>
                <a:gd name="T12" fmla="*/ 215 w 931"/>
                <a:gd name="T13" fmla="*/ 315 h 345"/>
                <a:gd name="T14" fmla="*/ 916 w 931"/>
                <a:gd name="T15" fmla="*/ 342 h 345"/>
                <a:gd name="T16" fmla="*/ 7 w 931"/>
                <a:gd name="T17" fmla="*/ 4 h 3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31" h="345">
                  <a:moveTo>
                    <a:pt x="214" y="318"/>
                  </a:moveTo>
                  <a:lnTo>
                    <a:pt x="213" y="318"/>
                  </a:lnTo>
                  <a:lnTo>
                    <a:pt x="0" y="0"/>
                  </a:lnTo>
                  <a:lnTo>
                    <a:pt x="931" y="345"/>
                  </a:lnTo>
                  <a:lnTo>
                    <a:pt x="214" y="318"/>
                  </a:lnTo>
                  <a:close/>
                  <a:moveTo>
                    <a:pt x="7" y="4"/>
                  </a:moveTo>
                  <a:lnTo>
                    <a:pt x="215" y="315"/>
                  </a:lnTo>
                  <a:lnTo>
                    <a:pt x="916" y="342"/>
                  </a:lnTo>
                  <a:lnTo>
                    <a:pt x="7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352" name="Freeform 113">
              <a:extLst>
                <a:ext uri="{FF2B5EF4-FFF2-40B4-BE49-F238E27FC236}">
                  <a16:creationId xmlns:a16="http://schemas.microsoft.com/office/drawing/2014/main" id="{159F44A7-74B3-4704-8856-EFDAC055331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985" y="2892"/>
              <a:ext cx="485" cy="558"/>
            </a:xfrm>
            <a:custGeom>
              <a:avLst/>
              <a:gdLst>
                <a:gd name="T0" fmla="*/ 0 w 485"/>
                <a:gd name="T1" fmla="*/ 558 h 558"/>
                <a:gd name="T2" fmla="*/ 480 w 485"/>
                <a:gd name="T3" fmla="*/ 0 h 558"/>
                <a:gd name="T4" fmla="*/ 485 w 485"/>
                <a:gd name="T5" fmla="*/ 460 h 558"/>
                <a:gd name="T6" fmla="*/ 0 w 485"/>
                <a:gd name="T7" fmla="*/ 558 h 558"/>
                <a:gd name="T8" fmla="*/ 477 w 485"/>
                <a:gd name="T9" fmla="*/ 7 h 558"/>
                <a:gd name="T10" fmla="*/ 7 w 485"/>
                <a:gd name="T11" fmla="*/ 553 h 558"/>
                <a:gd name="T12" fmla="*/ 482 w 485"/>
                <a:gd name="T13" fmla="*/ 457 h 558"/>
                <a:gd name="T14" fmla="*/ 477 w 485"/>
                <a:gd name="T15" fmla="*/ 7 h 5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85" h="558">
                  <a:moveTo>
                    <a:pt x="0" y="558"/>
                  </a:moveTo>
                  <a:lnTo>
                    <a:pt x="480" y="0"/>
                  </a:lnTo>
                  <a:lnTo>
                    <a:pt x="485" y="460"/>
                  </a:lnTo>
                  <a:lnTo>
                    <a:pt x="0" y="558"/>
                  </a:lnTo>
                  <a:close/>
                  <a:moveTo>
                    <a:pt x="477" y="7"/>
                  </a:moveTo>
                  <a:lnTo>
                    <a:pt x="7" y="553"/>
                  </a:lnTo>
                  <a:lnTo>
                    <a:pt x="482" y="457"/>
                  </a:lnTo>
                  <a:lnTo>
                    <a:pt x="477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353" name="Freeform 114">
              <a:extLst>
                <a:ext uri="{FF2B5EF4-FFF2-40B4-BE49-F238E27FC236}">
                  <a16:creationId xmlns:a16="http://schemas.microsoft.com/office/drawing/2014/main" id="{97A03759-6373-497F-8F2C-345A6B25514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487" y="2892"/>
              <a:ext cx="980" cy="556"/>
            </a:xfrm>
            <a:custGeom>
              <a:avLst/>
              <a:gdLst>
                <a:gd name="T0" fmla="*/ 502 w 980"/>
                <a:gd name="T1" fmla="*/ 556 h 556"/>
                <a:gd name="T2" fmla="*/ 502 w 980"/>
                <a:gd name="T3" fmla="*/ 556 h 556"/>
                <a:gd name="T4" fmla="*/ 0 w 980"/>
                <a:gd name="T5" fmla="*/ 354 h 556"/>
                <a:gd name="T6" fmla="*/ 980 w 980"/>
                <a:gd name="T7" fmla="*/ 0 h 556"/>
                <a:gd name="T8" fmla="*/ 502 w 980"/>
                <a:gd name="T9" fmla="*/ 556 h 556"/>
                <a:gd name="T10" fmla="*/ 7 w 980"/>
                <a:gd name="T11" fmla="*/ 354 h 556"/>
                <a:gd name="T12" fmla="*/ 502 w 980"/>
                <a:gd name="T13" fmla="*/ 554 h 556"/>
                <a:gd name="T14" fmla="*/ 972 w 980"/>
                <a:gd name="T15" fmla="*/ 6 h 556"/>
                <a:gd name="T16" fmla="*/ 7 w 980"/>
                <a:gd name="T17" fmla="*/ 354 h 5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80" h="556">
                  <a:moveTo>
                    <a:pt x="502" y="556"/>
                  </a:moveTo>
                  <a:lnTo>
                    <a:pt x="502" y="556"/>
                  </a:lnTo>
                  <a:lnTo>
                    <a:pt x="0" y="354"/>
                  </a:lnTo>
                  <a:lnTo>
                    <a:pt x="980" y="0"/>
                  </a:lnTo>
                  <a:lnTo>
                    <a:pt x="502" y="556"/>
                  </a:lnTo>
                  <a:close/>
                  <a:moveTo>
                    <a:pt x="7" y="354"/>
                  </a:moveTo>
                  <a:lnTo>
                    <a:pt x="502" y="554"/>
                  </a:lnTo>
                  <a:lnTo>
                    <a:pt x="972" y="6"/>
                  </a:lnTo>
                  <a:lnTo>
                    <a:pt x="7" y="35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354" name="Freeform 115">
              <a:extLst>
                <a:ext uri="{FF2B5EF4-FFF2-40B4-BE49-F238E27FC236}">
                  <a16:creationId xmlns:a16="http://schemas.microsoft.com/office/drawing/2014/main" id="{01AD0ACC-B0BD-4E3C-A34D-B0FBF5FA6B60}"/>
                </a:ext>
              </a:extLst>
            </p:cNvPr>
            <p:cNvSpPr>
              <a:spLocks/>
            </p:cNvSpPr>
            <p:nvPr/>
          </p:nvSpPr>
          <p:spPr bwMode="auto">
            <a:xfrm>
              <a:off x="6455" y="3212"/>
              <a:ext cx="65" cy="65"/>
            </a:xfrm>
            <a:custGeom>
              <a:avLst/>
              <a:gdLst>
                <a:gd name="T0" fmla="*/ 54 w 56"/>
                <a:gd name="T1" fmla="*/ 32 h 56"/>
                <a:gd name="T2" fmla="*/ 24 w 56"/>
                <a:gd name="T3" fmla="*/ 54 h 56"/>
                <a:gd name="T4" fmla="*/ 2 w 56"/>
                <a:gd name="T5" fmla="*/ 24 h 56"/>
                <a:gd name="T6" fmla="*/ 32 w 56"/>
                <a:gd name="T7" fmla="*/ 2 h 56"/>
                <a:gd name="T8" fmla="*/ 54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4" y="32"/>
                  </a:moveTo>
                  <a:cubicBezTo>
                    <a:pt x="52" y="47"/>
                    <a:pt x="38" y="56"/>
                    <a:pt x="24" y="54"/>
                  </a:cubicBezTo>
                  <a:cubicBezTo>
                    <a:pt x="10" y="52"/>
                    <a:pt x="0" y="38"/>
                    <a:pt x="2" y="24"/>
                  </a:cubicBezTo>
                  <a:cubicBezTo>
                    <a:pt x="5" y="10"/>
                    <a:pt x="18" y="0"/>
                    <a:pt x="32" y="2"/>
                  </a:cubicBezTo>
                  <a:cubicBezTo>
                    <a:pt x="47" y="5"/>
                    <a:pt x="56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355" name="Freeform 116">
              <a:extLst>
                <a:ext uri="{FF2B5EF4-FFF2-40B4-BE49-F238E27FC236}">
                  <a16:creationId xmlns:a16="http://schemas.microsoft.com/office/drawing/2014/main" id="{134EE19A-B656-4BE5-9A76-84EF6517AAA6}"/>
                </a:ext>
              </a:extLst>
            </p:cNvPr>
            <p:cNvSpPr>
              <a:spLocks/>
            </p:cNvSpPr>
            <p:nvPr/>
          </p:nvSpPr>
          <p:spPr bwMode="auto">
            <a:xfrm>
              <a:off x="6603" y="4147"/>
              <a:ext cx="64" cy="64"/>
            </a:xfrm>
            <a:custGeom>
              <a:avLst/>
              <a:gdLst>
                <a:gd name="T0" fmla="*/ 53 w 56"/>
                <a:gd name="T1" fmla="*/ 32 h 56"/>
                <a:gd name="T2" fmla="*/ 24 w 56"/>
                <a:gd name="T3" fmla="*/ 54 h 56"/>
                <a:gd name="T4" fmla="*/ 2 w 56"/>
                <a:gd name="T5" fmla="*/ 24 h 56"/>
                <a:gd name="T6" fmla="*/ 32 w 56"/>
                <a:gd name="T7" fmla="*/ 2 h 56"/>
                <a:gd name="T8" fmla="*/ 53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3" y="32"/>
                  </a:moveTo>
                  <a:cubicBezTo>
                    <a:pt x="51" y="47"/>
                    <a:pt x="38" y="56"/>
                    <a:pt x="24" y="54"/>
                  </a:cubicBezTo>
                  <a:cubicBezTo>
                    <a:pt x="9" y="52"/>
                    <a:pt x="0" y="39"/>
                    <a:pt x="2" y="24"/>
                  </a:cubicBezTo>
                  <a:cubicBezTo>
                    <a:pt x="4" y="10"/>
                    <a:pt x="17" y="0"/>
                    <a:pt x="32" y="2"/>
                  </a:cubicBezTo>
                  <a:cubicBezTo>
                    <a:pt x="46" y="5"/>
                    <a:pt x="56" y="18"/>
                    <a:pt x="53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356" name="Freeform 117">
              <a:extLst>
                <a:ext uri="{FF2B5EF4-FFF2-40B4-BE49-F238E27FC236}">
                  <a16:creationId xmlns:a16="http://schemas.microsoft.com/office/drawing/2014/main" id="{D317E5B2-B147-4F60-AE15-6509F3048937}"/>
                </a:ext>
              </a:extLst>
            </p:cNvPr>
            <p:cNvSpPr>
              <a:spLocks/>
            </p:cNvSpPr>
            <p:nvPr/>
          </p:nvSpPr>
          <p:spPr bwMode="auto">
            <a:xfrm>
              <a:off x="7153" y="4342"/>
              <a:ext cx="64" cy="66"/>
            </a:xfrm>
            <a:custGeom>
              <a:avLst/>
              <a:gdLst>
                <a:gd name="T0" fmla="*/ 54 w 56"/>
                <a:gd name="T1" fmla="*/ 33 h 57"/>
                <a:gd name="T2" fmla="*/ 24 w 56"/>
                <a:gd name="T3" fmla="*/ 54 h 57"/>
                <a:gd name="T4" fmla="*/ 2 w 56"/>
                <a:gd name="T5" fmla="*/ 24 h 57"/>
                <a:gd name="T6" fmla="*/ 32 w 56"/>
                <a:gd name="T7" fmla="*/ 3 h 57"/>
                <a:gd name="T8" fmla="*/ 54 w 56"/>
                <a:gd name="T9" fmla="*/ 33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7">
                  <a:moveTo>
                    <a:pt x="54" y="33"/>
                  </a:moveTo>
                  <a:cubicBezTo>
                    <a:pt x="52" y="47"/>
                    <a:pt x="38" y="57"/>
                    <a:pt x="24" y="54"/>
                  </a:cubicBezTo>
                  <a:cubicBezTo>
                    <a:pt x="10" y="52"/>
                    <a:pt x="0" y="39"/>
                    <a:pt x="2" y="24"/>
                  </a:cubicBezTo>
                  <a:cubicBezTo>
                    <a:pt x="4" y="10"/>
                    <a:pt x="18" y="0"/>
                    <a:pt x="32" y="3"/>
                  </a:cubicBezTo>
                  <a:cubicBezTo>
                    <a:pt x="46" y="5"/>
                    <a:pt x="56" y="18"/>
                    <a:pt x="54" y="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357" name="Freeform 118">
              <a:extLst>
                <a:ext uri="{FF2B5EF4-FFF2-40B4-BE49-F238E27FC236}">
                  <a16:creationId xmlns:a16="http://schemas.microsoft.com/office/drawing/2014/main" id="{0CEDE0BF-A8D8-4F49-8FAA-F4D7F32F7DC9}"/>
                </a:ext>
              </a:extLst>
            </p:cNvPr>
            <p:cNvSpPr>
              <a:spLocks/>
            </p:cNvSpPr>
            <p:nvPr/>
          </p:nvSpPr>
          <p:spPr bwMode="auto">
            <a:xfrm>
              <a:off x="9286" y="4371"/>
              <a:ext cx="65" cy="65"/>
            </a:xfrm>
            <a:custGeom>
              <a:avLst/>
              <a:gdLst>
                <a:gd name="T0" fmla="*/ 54 w 56"/>
                <a:gd name="T1" fmla="*/ 32 h 56"/>
                <a:gd name="T2" fmla="*/ 24 w 56"/>
                <a:gd name="T3" fmla="*/ 54 h 56"/>
                <a:gd name="T4" fmla="*/ 2 w 56"/>
                <a:gd name="T5" fmla="*/ 24 h 56"/>
                <a:gd name="T6" fmla="*/ 32 w 56"/>
                <a:gd name="T7" fmla="*/ 2 h 56"/>
                <a:gd name="T8" fmla="*/ 54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4" y="32"/>
                  </a:moveTo>
                  <a:cubicBezTo>
                    <a:pt x="52" y="46"/>
                    <a:pt x="38" y="56"/>
                    <a:pt x="24" y="54"/>
                  </a:cubicBezTo>
                  <a:cubicBezTo>
                    <a:pt x="10" y="52"/>
                    <a:pt x="0" y="38"/>
                    <a:pt x="2" y="24"/>
                  </a:cubicBezTo>
                  <a:cubicBezTo>
                    <a:pt x="4" y="10"/>
                    <a:pt x="18" y="0"/>
                    <a:pt x="32" y="2"/>
                  </a:cubicBezTo>
                  <a:cubicBezTo>
                    <a:pt x="46" y="4"/>
                    <a:pt x="56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358" name="Freeform 119">
              <a:extLst>
                <a:ext uri="{FF2B5EF4-FFF2-40B4-BE49-F238E27FC236}">
                  <a16:creationId xmlns:a16="http://schemas.microsoft.com/office/drawing/2014/main" id="{E551805A-FF5E-4A1A-B574-1BCB16C7FC75}"/>
                </a:ext>
              </a:extLst>
            </p:cNvPr>
            <p:cNvSpPr>
              <a:spLocks/>
            </p:cNvSpPr>
            <p:nvPr/>
          </p:nvSpPr>
          <p:spPr bwMode="auto">
            <a:xfrm>
              <a:off x="9502" y="4913"/>
              <a:ext cx="64" cy="64"/>
            </a:xfrm>
            <a:custGeom>
              <a:avLst/>
              <a:gdLst>
                <a:gd name="T0" fmla="*/ 54 w 56"/>
                <a:gd name="T1" fmla="*/ 32 h 56"/>
                <a:gd name="T2" fmla="*/ 24 w 56"/>
                <a:gd name="T3" fmla="*/ 54 h 56"/>
                <a:gd name="T4" fmla="*/ 2 w 56"/>
                <a:gd name="T5" fmla="*/ 24 h 56"/>
                <a:gd name="T6" fmla="*/ 32 w 56"/>
                <a:gd name="T7" fmla="*/ 2 h 56"/>
                <a:gd name="T8" fmla="*/ 54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4" y="32"/>
                  </a:moveTo>
                  <a:cubicBezTo>
                    <a:pt x="51" y="47"/>
                    <a:pt x="38" y="56"/>
                    <a:pt x="24" y="54"/>
                  </a:cubicBezTo>
                  <a:cubicBezTo>
                    <a:pt x="9" y="52"/>
                    <a:pt x="0" y="38"/>
                    <a:pt x="2" y="24"/>
                  </a:cubicBezTo>
                  <a:cubicBezTo>
                    <a:pt x="4" y="10"/>
                    <a:pt x="18" y="0"/>
                    <a:pt x="32" y="2"/>
                  </a:cubicBezTo>
                  <a:cubicBezTo>
                    <a:pt x="46" y="5"/>
                    <a:pt x="56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359" name="Freeform 120">
              <a:extLst>
                <a:ext uri="{FF2B5EF4-FFF2-40B4-BE49-F238E27FC236}">
                  <a16:creationId xmlns:a16="http://schemas.microsoft.com/office/drawing/2014/main" id="{298556D2-EDC4-4F21-B864-B9F5C645B946}"/>
                </a:ext>
              </a:extLst>
            </p:cNvPr>
            <p:cNvSpPr>
              <a:spLocks/>
            </p:cNvSpPr>
            <p:nvPr/>
          </p:nvSpPr>
          <p:spPr bwMode="auto">
            <a:xfrm>
              <a:off x="8894" y="5302"/>
              <a:ext cx="65" cy="65"/>
            </a:xfrm>
            <a:custGeom>
              <a:avLst/>
              <a:gdLst>
                <a:gd name="T0" fmla="*/ 54 w 56"/>
                <a:gd name="T1" fmla="*/ 32 h 56"/>
                <a:gd name="T2" fmla="*/ 24 w 56"/>
                <a:gd name="T3" fmla="*/ 54 h 56"/>
                <a:gd name="T4" fmla="*/ 2 w 56"/>
                <a:gd name="T5" fmla="*/ 24 h 56"/>
                <a:gd name="T6" fmla="*/ 32 w 56"/>
                <a:gd name="T7" fmla="*/ 2 h 56"/>
                <a:gd name="T8" fmla="*/ 54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4" y="32"/>
                  </a:moveTo>
                  <a:cubicBezTo>
                    <a:pt x="52" y="46"/>
                    <a:pt x="38" y="56"/>
                    <a:pt x="24" y="54"/>
                  </a:cubicBezTo>
                  <a:cubicBezTo>
                    <a:pt x="10" y="51"/>
                    <a:pt x="0" y="38"/>
                    <a:pt x="2" y="24"/>
                  </a:cubicBezTo>
                  <a:cubicBezTo>
                    <a:pt x="5" y="9"/>
                    <a:pt x="18" y="0"/>
                    <a:pt x="32" y="2"/>
                  </a:cubicBezTo>
                  <a:cubicBezTo>
                    <a:pt x="47" y="4"/>
                    <a:pt x="56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360" name="Freeform 121">
              <a:extLst>
                <a:ext uri="{FF2B5EF4-FFF2-40B4-BE49-F238E27FC236}">
                  <a16:creationId xmlns:a16="http://schemas.microsoft.com/office/drawing/2014/main" id="{69343437-C664-4EE5-A443-8D24EFFFC7F0}"/>
                </a:ext>
              </a:extLst>
            </p:cNvPr>
            <p:cNvSpPr>
              <a:spLocks/>
            </p:cNvSpPr>
            <p:nvPr/>
          </p:nvSpPr>
          <p:spPr bwMode="auto">
            <a:xfrm>
              <a:off x="7905" y="5746"/>
              <a:ext cx="65" cy="64"/>
            </a:xfrm>
            <a:custGeom>
              <a:avLst/>
              <a:gdLst>
                <a:gd name="T0" fmla="*/ 54 w 57"/>
                <a:gd name="T1" fmla="*/ 32 h 56"/>
                <a:gd name="T2" fmla="*/ 24 w 57"/>
                <a:gd name="T3" fmla="*/ 54 h 56"/>
                <a:gd name="T4" fmla="*/ 3 w 57"/>
                <a:gd name="T5" fmla="*/ 24 h 56"/>
                <a:gd name="T6" fmla="*/ 32 w 57"/>
                <a:gd name="T7" fmla="*/ 2 h 56"/>
                <a:gd name="T8" fmla="*/ 54 w 57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" h="56">
                  <a:moveTo>
                    <a:pt x="54" y="32"/>
                  </a:moveTo>
                  <a:cubicBezTo>
                    <a:pt x="52" y="46"/>
                    <a:pt x="39" y="56"/>
                    <a:pt x="24" y="54"/>
                  </a:cubicBezTo>
                  <a:cubicBezTo>
                    <a:pt x="10" y="52"/>
                    <a:pt x="0" y="38"/>
                    <a:pt x="3" y="24"/>
                  </a:cubicBezTo>
                  <a:cubicBezTo>
                    <a:pt x="5" y="10"/>
                    <a:pt x="18" y="0"/>
                    <a:pt x="32" y="2"/>
                  </a:cubicBezTo>
                  <a:cubicBezTo>
                    <a:pt x="47" y="4"/>
                    <a:pt x="57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361" name="Freeform 122">
              <a:extLst>
                <a:ext uri="{FF2B5EF4-FFF2-40B4-BE49-F238E27FC236}">
                  <a16:creationId xmlns:a16="http://schemas.microsoft.com/office/drawing/2014/main" id="{B23C5DA0-CD41-4F93-9DF3-F7BCE72508DE}"/>
                </a:ext>
              </a:extLst>
            </p:cNvPr>
            <p:cNvSpPr>
              <a:spLocks/>
            </p:cNvSpPr>
            <p:nvPr/>
          </p:nvSpPr>
          <p:spPr bwMode="auto">
            <a:xfrm>
              <a:off x="8310" y="5210"/>
              <a:ext cx="65" cy="65"/>
            </a:xfrm>
            <a:custGeom>
              <a:avLst/>
              <a:gdLst>
                <a:gd name="T0" fmla="*/ 54 w 56"/>
                <a:gd name="T1" fmla="*/ 32 h 56"/>
                <a:gd name="T2" fmla="*/ 24 w 56"/>
                <a:gd name="T3" fmla="*/ 54 h 56"/>
                <a:gd name="T4" fmla="*/ 2 w 56"/>
                <a:gd name="T5" fmla="*/ 24 h 56"/>
                <a:gd name="T6" fmla="*/ 32 w 56"/>
                <a:gd name="T7" fmla="*/ 2 h 56"/>
                <a:gd name="T8" fmla="*/ 54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4" y="32"/>
                  </a:moveTo>
                  <a:cubicBezTo>
                    <a:pt x="52" y="46"/>
                    <a:pt x="38" y="56"/>
                    <a:pt x="24" y="54"/>
                  </a:cubicBezTo>
                  <a:cubicBezTo>
                    <a:pt x="10" y="51"/>
                    <a:pt x="0" y="38"/>
                    <a:pt x="2" y="24"/>
                  </a:cubicBezTo>
                  <a:cubicBezTo>
                    <a:pt x="4" y="9"/>
                    <a:pt x="18" y="0"/>
                    <a:pt x="32" y="2"/>
                  </a:cubicBezTo>
                  <a:cubicBezTo>
                    <a:pt x="46" y="4"/>
                    <a:pt x="56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362" name="Freeform 123">
              <a:extLst>
                <a:ext uri="{FF2B5EF4-FFF2-40B4-BE49-F238E27FC236}">
                  <a16:creationId xmlns:a16="http://schemas.microsoft.com/office/drawing/2014/main" id="{EFD36325-467B-487E-91E7-D249872FF867}"/>
                </a:ext>
              </a:extLst>
            </p:cNvPr>
            <p:cNvSpPr>
              <a:spLocks/>
            </p:cNvSpPr>
            <p:nvPr/>
          </p:nvSpPr>
          <p:spPr bwMode="auto">
            <a:xfrm>
              <a:off x="7070" y="4780"/>
              <a:ext cx="64" cy="66"/>
            </a:xfrm>
            <a:custGeom>
              <a:avLst/>
              <a:gdLst>
                <a:gd name="T0" fmla="*/ 54 w 56"/>
                <a:gd name="T1" fmla="*/ 33 h 57"/>
                <a:gd name="T2" fmla="*/ 24 w 56"/>
                <a:gd name="T3" fmla="*/ 54 h 57"/>
                <a:gd name="T4" fmla="*/ 2 w 56"/>
                <a:gd name="T5" fmla="*/ 24 h 57"/>
                <a:gd name="T6" fmla="*/ 32 w 56"/>
                <a:gd name="T7" fmla="*/ 3 h 57"/>
                <a:gd name="T8" fmla="*/ 54 w 56"/>
                <a:gd name="T9" fmla="*/ 33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7">
                  <a:moveTo>
                    <a:pt x="54" y="33"/>
                  </a:moveTo>
                  <a:cubicBezTo>
                    <a:pt x="52" y="47"/>
                    <a:pt x="38" y="57"/>
                    <a:pt x="24" y="54"/>
                  </a:cubicBezTo>
                  <a:cubicBezTo>
                    <a:pt x="10" y="52"/>
                    <a:pt x="0" y="39"/>
                    <a:pt x="2" y="24"/>
                  </a:cubicBezTo>
                  <a:cubicBezTo>
                    <a:pt x="5" y="10"/>
                    <a:pt x="18" y="0"/>
                    <a:pt x="32" y="3"/>
                  </a:cubicBezTo>
                  <a:cubicBezTo>
                    <a:pt x="47" y="5"/>
                    <a:pt x="56" y="18"/>
                    <a:pt x="54" y="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363" name="Freeform 124">
              <a:extLst>
                <a:ext uri="{FF2B5EF4-FFF2-40B4-BE49-F238E27FC236}">
                  <a16:creationId xmlns:a16="http://schemas.microsoft.com/office/drawing/2014/main" id="{F0D831D4-E5DE-45A1-B926-7CB1A7AC38FC}"/>
                </a:ext>
              </a:extLst>
            </p:cNvPr>
            <p:cNvSpPr>
              <a:spLocks/>
            </p:cNvSpPr>
            <p:nvPr/>
          </p:nvSpPr>
          <p:spPr bwMode="auto">
            <a:xfrm>
              <a:off x="6979" y="5685"/>
              <a:ext cx="65" cy="64"/>
            </a:xfrm>
            <a:custGeom>
              <a:avLst/>
              <a:gdLst>
                <a:gd name="T0" fmla="*/ 54 w 57"/>
                <a:gd name="T1" fmla="*/ 32 h 56"/>
                <a:gd name="T2" fmla="*/ 24 w 57"/>
                <a:gd name="T3" fmla="*/ 54 h 56"/>
                <a:gd name="T4" fmla="*/ 3 w 57"/>
                <a:gd name="T5" fmla="*/ 24 h 56"/>
                <a:gd name="T6" fmla="*/ 33 w 57"/>
                <a:gd name="T7" fmla="*/ 2 h 56"/>
                <a:gd name="T8" fmla="*/ 54 w 57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" h="56">
                  <a:moveTo>
                    <a:pt x="54" y="32"/>
                  </a:moveTo>
                  <a:cubicBezTo>
                    <a:pt x="52" y="46"/>
                    <a:pt x="39" y="56"/>
                    <a:pt x="24" y="54"/>
                  </a:cubicBezTo>
                  <a:cubicBezTo>
                    <a:pt x="10" y="52"/>
                    <a:pt x="0" y="38"/>
                    <a:pt x="3" y="24"/>
                  </a:cubicBezTo>
                  <a:cubicBezTo>
                    <a:pt x="5" y="10"/>
                    <a:pt x="18" y="0"/>
                    <a:pt x="33" y="2"/>
                  </a:cubicBezTo>
                  <a:cubicBezTo>
                    <a:pt x="47" y="5"/>
                    <a:pt x="57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364" name="Freeform 125">
              <a:extLst>
                <a:ext uri="{FF2B5EF4-FFF2-40B4-BE49-F238E27FC236}">
                  <a16:creationId xmlns:a16="http://schemas.microsoft.com/office/drawing/2014/main" id="{2645FCFD-9FF9-44E9-A2DC-29B2EA291B1B}"/>
                </a:ext>
              </a:extLst>
            </p:cNvPr>
            <p:cNvSpPr>
              <a:spLocks/>
            </p:cNvSpPr>
            <p:nvPr/>
          </p:nvSpPr>
          <p:spPr bwMode="auto">
            <a:xfrm>
              <a:off x="8546" y="5463"/>
              <a:ext cx="64" cy="65"/>
            </a:xfrm>
            <a:custGeom>
              <a:avLst/>
              <a:gdLst>
                <a:gd name="T0" fmla="*/ 54 w 56"/>
                <a:gd name="T1" fmla="*/ 32 h 56"/>
                <a:gd name="T2" fmla="*/ 24 w 56"/>
                <a:gd name="T3" fmla="*/ 54 h 56"/>
                <a:gd name="T4" fmla="*/ 2 w 56"/>
                <a:gd name="T5" fmla="*/ 24 h 56"/>
                <a:gd name="T6" fmla="*/ 32 w 56"/>
                <a:gd name="T7" fmla="*/ 2 h 56"/>
                <a:gd name="T8" fmla="*/ 54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4" y="32"/>
                  </a:moveTo>
                  <a:cubicBezTo>
                    <a:pt x="52" y="47"/>
                    <a:pt x="38" y="56"/>
                    <a:pt x="24" y="54"/>
                  </a:cubicBezTo>
                  <a:cubicBezTo>
                    <a:pt x="10" y="52"/>
                    <a:pt x="0" y="38"/>
                    <a:pt x="2" y="24"/>
                  </a:cubicBezTo>
                  <a:cubicBezTo>
                    <a:pt x="4" y="10"/>
                    <a:pt x="18" y="0"/>
                    <a:pt x="32" y="2"/>
                  </a:cubicBezTo>
                  <a:cubicBezTo>
                    <a:pt x="46" y="5"/>
                    <a:pt x="56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365" name="Freeform 126">
              <a:extLst>
                <a:ext uri="{FF2B5EF4-FFF2-40B4-BE49-F238E27FC236}">
                  <a16:creationId xmlns:a16="http://schemas.microsoft.com/office/drawing/2014/main" id="{980C7947-4AE0-4492-ABDD-E4531D8AEDB2}"/>
                </a:ext>
              </a:extLst>
            </p:cNvPr>
            <p:cNvSpPr>
              <a:spLocks/>
            </p:cNvSpPr>
            <p:nvPr/>
          </p:nvSpPr>
          <p:spPr bwMode="auto">
            <a:xfrm>
              <a:off x="9460" y="5440"/>
              <a:ext cx="65" cy="65"/>
            </a:xfrm>
            <a:custGeom>
              <a:avLst/>
              <a:gdLst>
                <a:gd name="T0" fmla="*/ 54 w 56"/>
                <a:gd name="T1" fmla="*/ 32 h 56"/>
                <a:gd name="T2" fmla="*/ 24 w 56"/>
                <a:gd name="T3" fmla="*/ 54 h 56"/>
                <a:gd name="T4" fmla="*/ 2 w 56"/>
                <a:gd name="T5" fmla="*/ 24 h 56"/>
                <a:gd name="T6" fmla="*/ 32 w 56"/>
                <a:gd name="T7" fmla="*/ 2 h 56"/>
                <a:gd name="T8" fmla="*/ 54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4" y="32"/>
                  </a:moveTo>
                  <a:cubicBezTo>
                    <a:pt x="51" y="46"/>
                    <a:pt x="38" y="56"/>
                    <a:pt x="24" y="54"/>
                  </a:cubicBezTo>
                  <a:cubicBezTo>
                    <a:pt x="10" y="51"/>
                    <a:pt x="0" y="38"/>
                    <a:pt x="2" y="24"/>
                  </a:cubicBezTo>
                  <a:cubicBezTo>
                    <a:pt x="4" y="9"/>
                    <a:pt x="18" y="0"/>
                    <a:pt x="32" y="2"/>
                  </a:cubicBezTo>
                  <a:cubicBezTo>
                    <a:pt x="46" y="4"/>
                    <a:pt x="56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366" name="Freeform 127">
              <a:extLst>
                <a:ext uri="{FF2B5EF4-FFF2-40B4-BE49-F238E27FC236}">
                  <a16:creationId xmlns:a16="http://schemas.microsoft.com/office/drawing/2014/main" id="{A6855A64-0D33-42D5-A0D4-7AD2C67882EB}"/>
                </a:ext>
              </a:extLst>
            </p:cNvPr>
            <p:cNvSpPr>
              <a:spLocks/>
            </p:cNvSpPr>
            <p:nvPr/>
          </p:nvSpPr>
          <p:spPr bwMode="auto">
            <a:xfrm>
              <a:off x="7583" y="4018"/>
              <a:ext cx="66" cy="64"/>
            </a:xfrm>
            <a:custGeom>
              <a:avLst/>
              <a:gdLst>
                <a:gd name="T0" fmla="*/ 54 w 57"/>
                <a:gd name="T1" fmla="*/ 32 h 56"/>
                <a:gd name="T2" fmla="*/ 24 w 57"/>
                <a:gd name="T3" fmla="*/ 54 h 56"/>
                <a:gd name="T4" fmla="*/ 3 w 57"/>
                <a:gd name="T5" fmla="*/ 24 h 56"/>
                <a:gd name="T6" fmla="*/ 33 w 57"/>
                <a:gd name="T7" fmla="*/ 2 h 56"/>
                <a:gd name="T8" fmla="*/ 54 w 57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" h="56">
                  <a:moveTo>
                    <a:pt x="54" y="32"/>
                  </a:moveTo>
                  <a:cubicBezTo>
                    <a:pt x="52" y="46"/>
                    <a:pt x="39" y="56"/>
                    <a:pt x="24" y="54"/>
                  </a:cubicBezTo>
                  <a:cubicBezTo>
                    <a:pt x="10" y="52"/>
                    <a:pt x="0" y="38"/>
                    <a:pt x="3" y="24"/>
                  </a:cubicBezTo>
                  <a:cubicBezTo>
                    <a:pt x="5" y="10"/>
                    <a:pt x="18" y="0"/>
                    <a:pt x="33" y="2"/>
                  </a:cubicBezTo>
                  <a:cubicBezTo>
                    <a:pt x="47" y="4"/>
                    <a:pt x="57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367" name="Freeform 128">
              <a:extLst>
                <a:ext uri="{FF2B5EF4-FFF2-40B4-BE49-F238E27FC236}">
                  <a16:creationId xmlns:a16="http://schemas.microsoft.com/office/drawing/2014/main" id="{88D3A041-CBB1-406F-B6E3-4887ACA0D1BC}"/>
                </a:ext>
              </a:extLst>
            </p:cNvPr>
            <p:cNvSpPr>
              <a:spLocks/>
            </p:cNvSpPr>
            <p:nvPr/>
          </p:nvSpPr>
          <p:spPr bwMode="auto">
            <a:xfrm>
              <a:off x="8271" y="2829"/>
              <a:ext cx="65" cy="64"/>
            </a:xfrm>
            <a:custGeom>
              <a:avLst/>
              <a:gdLst>
                <a:gd name="T0" fmla="*/ 54 w 56"/>
                <a:gd name="T1" fmla="*/ 32 h 56"/>
                <a:gd name="T2" fmla="*/ 24 w 56"/>
                <a:gd name="T3" fmla="*/ 54 h 56"/>
                <a:gd name="T4" fmla="*/ 2 w 56"/>
                <a:gd name="T5" fmla="*/ 24 h 56"/>
                <a:gd name="T6" fmla="*/ 32 w 56"/>
                <a:gd name="T7" fmla="*/ 2 h 56"/>
                <a:gd name="T8" fmla="*/ 54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4" y="32"/>
                  </a:moveTo>
                  <a:cubicBezTo>
                    <a:pt x="51" y="46"/>
                    <a:pt x="38" y="56"/>
                    <a:pt x="24" y="54"/>
                  </a:cubicBezTo>
                  <a:cubicBezTo>
                    <a:pt x="9" y="51"/>
                    <a:pt x="0" y="38"/>
                    <a:pt x="2" y="24"/>
                  </a:cubicBezTo>
                  <a:cubicBezTo>
                    <a:pt x="4" y="9"/>
                    <a:pt x="18" y="0"/>
                    <a:pt x="32" y="2"/>
                  </a:cubicBezTo>
                  <a:cubicBezTo>
                    <a:pt x="46" y="4"/>
                    <a:pt x="56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368" name="Freeform 129">
              <a:extLst>
                <a:ext uri="{FF2B5EF4-FFF2-40B4-BE49-F238E27FC236}">
                  <a16:creationId xmlns:a16="http://schemas.microsoft.com/office/drawing/2014/main" id="{7980C8DD-9456-405B-959D-3912002EC886}"/>
                </a:ext>
              </a:extLst>
            </p:cNvPr>
            <p:cNvSpPr>
              <a:spLocks/>
            </p:cNvSpPr>
            <p:nvPr/>
          </p:nvSpPr>
          <p:spPr bwMode="auto">
            <a:xfrm>
              <a:off x="9196" y="3172"/>
              <a:ext cx="65" cy="64"/>
            </a:xfrm>
            <a:custGeom>
              <a:avLst/>
              <a:gdLst>
                <a:gd name="T0" fmla="*/ 54 w 56"/>
                <a:gd name="T1" fmla="*/ 32 h 56"/>
                <a:gd name="T2" fmla="*/ 24 w 56"/>
                <a:gd name="T3" fmla="*/ 54 h 56"/>
                <a:gd name="T4" fmla="*/ 2 w 56"/>
                <a:gd name="T5" fmla="*/ 24 h 56"/>
                <a:gd name="T6" fmla="*/ 32 w 56"/>
                <a:gd name="T7" fmla="*/ 2 h 56"/>
                <a:gd name="T8" fmla="*/ 54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4" y="32"/>
                  </a:moveTo>
                  <a:cubicBezTo>
                    <a:pt x="52" y="46"/>
                    <a:pt x="38" y="56"/>
                    <a:pt x="24" y="54"/>
                  </a:cubicBezTo>
                  <a:cubicBezTo>
                    <a:pt x="10" y="51"/>
                    <a:pt x="0" y="38"/>
                    <a:pt x="2" y="24"/>
                  </a:cubicBezTo>
                  <a:cubicBezTo>
                    <a:pt x="5" y="9"/>
                    <a:pt x="18" y="0"/>
                    <a:pt x="32" y="2"/>
                  </a:cubicBezTo>
                  <a:cubicBezTo>
                    <a:pt x="47" y="4"/>
                    <a:pt x="56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369" name="Freeform 130">
              <a:extLst>
                <a:ext uri="{FF2B5EF4-FFF2-40B4-BE49-F238E27FC236}">
                  <a16:creationId xmlns:a16="http://schemas.microsoft.com/office/drawing/2014/main" id="{C4405664-4047-402D-B68E-A4D89A973C96}"/>
                </a:ext>
              </a:extLst>
            </p:cNvPr>
            <p:cNvSpPr>
              <a:spLocks/>
            </p:cNvSpPr>
            <p:nvPr/>
          </p:nvSpPr>
          <p:spPr bwMode="auto">
            <a:xfrm>
              <a:off x="7812" y="3719"/>
              <a:ext cx="65" cy="66"/>
            </a:xfrm>
            <a:custGeom>
              <a:avLst/>
              <a:gdLst>
                <a:gd name="T0" fmla="*/ 54 w 56"/>
                <a:gd name="T1" fmla="*/ 33 h 57"/>
                <a:gd name="T2" fmla="*/ 24 w 56"/>
                <a:gd name="T3" fmla="*/ 54 h 57"/>
                <a:gd name="T4" fmla="*/ 2 w 56"/>
                <a:gd name="T5" fmla="*/ 24 h 57"/>
                <a:gd name="T6" fmla="*/ 32 w 56"/>
                <a:gd name="T7" fmla="*/ 3 h 57"/>
                <a:gd name="T8" fmla="*/ 54 w 56"/>
                <a:gd name="T9" fmla="*/ 33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7">
                  <a:moveTo>
                    <a:pt x="54" y="33"/>
                  </a:moveTo>
                  <a:cubicBezTo>
                    <a:pt x="52" y="47"/>
                    <a:pt x="38" y="57"/>
                    <a:pt x="24" y="54"/>
                  </a:cubicBezTo>
                  <a:cubicBezTo>
                    <a:pt x="10" y="52"/>
                    <a:pt x="0" y="39"/>
                    <a:pt x="2" y="24"/>
                  </a:cubicBezTo>
                  <a:cubicBezTo>
                    <a:pt x="5" y="10"/>
                    <a:pt x="18" y="0"/>
                    <a:pt x="32" y="3"/>
                  </a:cubicBezTo>
                  <a:cubicBezTo>
                    <a:pt x="47" y="5"/>
                    <a:pt x="56" y="18"/>
                    <a:pt x="54" y="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370" name="Freeform 131">
              <a:extLst>
                <a:ext uri="{FF2B5EF4-FFF2-40B4-BE49-F238E27FC236}">
                  <a16:creationId xmlns:a16="http://schemas.microsoft.com/office/drawing/2014/main" id="{E2FB9E33-F475-4BF4-8660-7DEEA1C7317D}"/>
                </a:ext>
              </a:extLst>
            </p:cNvPr>
            <p:cNvSpPr>
              <a:spLocks/>
            </p:cNvSpPr>
            <p:nvPr/>
          </p:nvSpPr>
          <p:spPr bwMode="auto">
            <a:xfrm>
              <a:off x="7986" y="3885"/>
              <a:ext cx="65" cy="65"/>
            </a:xfrm>
            <a:custGeom>
              <a:avLst/>
              <a:gdLst>
                <a:gd name="T0" fmla="*/ 54 w 56"/>
                <a:gd name="T1" fmla="*/ 32 h 56"/>
                <a:gd name="T2" fmla="*/ 24 w 56"/>
                <a:gd name="T3" fmla="*/ 54 h 56"/>
                <a:gd name="T4" fmla="*/ 2 w 56"/>
                <a:gd name="T5" fmla="*/ 24 h 56"/>
                <a:gd name="T6" fmla="*/ 32 w 56"/>
                <a:gd name="T7" fmla="*/ 2 h 56"/>
                <a:gd name="T8" fmla="*/ 54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4" y="32"/>
                  </a:moveTo>
                  <a:cubicBezTo>
                    <a:pt x="52" y="46"/>
                    <a:pt x="38" y="56"/>
                    <a:pt x="24" y="54"/>
                  </a:cubicBezTo>
                  <a:cubicBezTo>
                    <a:pt x="10" y="51"/>
                    <a:pt x="0" y="38"/>
                    <a:pt x="2" y="24"/>
                  </a:cubicBezTo>
                  <a:cubicBezTo>
                    <a:pt x="5" y="9"/>
                    <a:pt x="18" y="0"/>
                    <a:pt x="32" y="2"/>
                  </a:cubicBezTo>
                  <a:cubicBezTo>
                    <a:pt x="47" y="4"/>
                    <a:pt x="56" y="17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371" name="Freeform 132">
              <a:extLst>
                <a:ext uri="{FF2B5EF4-FFF2-40B4-BE49-F238E27FC236}">
                  <a16:creationId xmlns:a16="http://schemas.microsoft.com/office/drawing/2014/main" id="{E0D92F94-8E5F-49F6-A30A-961581004D1B}"/>
                </a:ext>
              </a:extLst>
            </p:cNvPr>
            <p:cNvSpPr>
              <a:spLocks/>
            </p:cNvSpPr>
            <p:nvPr/>
          </p:nvSpPr>
          <p:spPr bwMode="auto">
            <a:xfrm>
              <a:off x="6954" y="3417"/>
              <a:ext cx="65" cy="65"/>
            </a:xfrm>
            <a:custGeom>
              <a:avLst/>
              <a:gdLst>
                <a:gd name="T0" fmla="*/ 54 w 56"/>
                <a:gd name="T1" fmla="*/ 32 h 56"/>
                <a:gd name="T2" fmla="*/ 24 w 56"/>
                <a:gd name="T3" fmla="*/ 54 h 56"/>
                <a:gd name="T4" fmla="*/ 2 w 56"/>
                <a:gd name="T5" fmla="*/ 24 h 56"/>
                <a:gd name="T6" fmla="*/ 32 w 56"/>
                <a:gd name="T7" fmla="*/ 2 h 56"/>
                <a:gd name="T8" fmla="*/ 54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4" y="32"/>
                  </a:moveTo>
                  <a:cubicBezTo>
                    <a:pt x="52" y="46"/>
                    <a:pt x="38" y="56"/>
                    <a:pt x="24" y="54"/>
                  </a:cubicBezTo>
                  <a:cubicBezTo>
                    <a:pt x="10" y="51"/>
                    <a:pt x="0" y="38"/>
                    <a:pt x="2" y="24"/>
                  </a:cubicBezTo>
                  <a:cubicBezTo>
                    <a:pt x="5" y="10"/>
                    <a:pt x="18" y="0"/>
                    <a:pt x="32" y="2"/>
                  </a:cubicBezTo>
                  <a:cubicBezTo>
                    <a:pt x="47" y="4"/>
                    <a:pt x="56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372" name="Freeform 133">
              <a:extLst>
                <a:ext uri="{FF2B5EF4-FFF2-40B4-BE49-F238E27FC236}">
                  <a16:creationId xmlns:a16="http://schemas.microsoft.com/office/drawing/2014/main" id="{4E31B5E2-561D-4E91-8443-B45E70FBF9A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938" y="3401"/>
              <a:ext cx="97" cy="97"/>
            </a:xfrm>
            <a:custGeom>
              <a:avLst/>
              <a:gdLst>
                <a:gd name="T0" fmla="*/ 36 w 84"/>
                <a:gd name="T1" fmla="*/ 80 h 84"/>
                <a:gd name="T2" fmla="*/ 4 w 84"/>
                <a:gd name="T3" fmla="*/ 36 h 84"/>
                <a:gd name="T4" fmla="*/ 48 w 84"/>
                <a:gd name="T5" fmla="*/ 3 h 84"/>
                <a:gd name="T6" fmla="*/ 81 w 84"/>
                <a:gd name="T7" fmla="*/ 48 h 84"/>
                <a:gd name="T8" fmla="*/ 36 w 84"/>
                <a:gd name="T9" fmla="*/ 80 h 84"/>
                <a:gd name="T10" fmla="*/ 48 w 84"/>
                <a:gd name="T11" fmla="*/ 5 h 84"/>
                <a:gd name="T12" fmla="*/ 5 w 84"/>
                <a:gd name="T13" fmla="*/ 36 h 84"/>
                <a:gd name="T14" fmla="*/ 36 w 84"/>
                <a:gd name="T15" fmla="*/ 79 h 84"/>
                <a:gd name="T16" fmla="*/ 79 w 84"/>
                <a:gd name="T17" fmla="*/ 48 h 84"/>
                <a:gd name="T18" fmla="*/ 48 w 84"/>
                <a:gd name="T19" fmla="*/ 5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4" h="84">
                  <a:moveTo>
                    <a:pt x="36" y="80"/>
                  </a:moveTo>
                  <a:cubicBezTo>
                    <a:pt x="15" y="77"/>
                    <a:pt x="0" y="57"/>
                    <a:pt x="4" y="36"/>
                  </a:cubicBezTo>
                  <a:cubicBezTo>
                    <a:pt x="7" y="15"/>
                    <a:pt x="27" y="0"/>
                    <a:pt x="48" y="3"/>
                  </a:cubicBezTo>
                  <a:cubicBezTo>
                    <a:pt x="70" y="7"/>
                    <a:pt x="84" y="27"/>
                    <a:pt x="81" y="48"/>
                  </a:cubicBezTo>
                  <a:cubicBezTo>
                    <a:pt x="77" y="69"/>
                    <a:pt x="57" y="84"/>
                    <a:pt x="36" y="80"/>
                  </a:cubicBezTo>
                  <a:close/>
                  <a:moveTo>
                    <a:pt x="48" y="5"/>
                  </a:moveTo>
                  <a:cubicBezTo>
                    <a:pt x="28" y="2"/>
                    <a:pt x="9" y="16"/>
                    <a:pt x="5" y="36"/>
                  </a:cubicBezTo>
                  <a:cubicBezTo>
                    <a:pt x="2" y="56"/>
                    <a:pt x="16" y="76"/>
                    <a:pt x="36" y="79"/>
                  </a:cubicBezTo>
                  <a:cubicBezTo>
                    <a:pt x="57" y="82"/>
                    <a:pt x="76" y="68"/>
                    <a:pt x="79" y="48"/>
                  </a:cubicBezTo>
                  <a:cubicBezTo>
                    <a:pt x="82" y="27"/>
                    <a:pt x="68" y="8"/>
                    <a:pt x="48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373" name="Freeform 134">
              <a:extLst>
                <a:ext uri="{FF2B5EF4-FFF2-40B4-BE49-F238E27FC236}">
                  <a16:creationId xmlns:a16="http://schemas.microsoft.com/office/drawing/2014/main" id="{41BC835F-0F12-4E46-A05E-2DC18AFE9203}"/>
                </a:ext>
              </a:extLst>
            </p:cNvPr>
            <p:cNvSpPr>
              <a:spLocks/>
            </p:cNvSpPr>
            <p:nvPr/>
          </p:nvSpPr>
          <p:spPr bwMode="auto">
            <a:xfrm>
              <a:off x="7760" y="4435"/>
              <a:ext cx="65" cy="64"/>
            </a:xfrm>
            <a:custGeom>
              <a:avLst/>
              <a:gdLst>
                <a:gd name="T0" fmla="*/ 54 w 56"/>
                <a:gd name="T1" fmla="*/ 32 h 56"/>
                <a:gd name="T2" fmla="*/ 24 w 56"/>
                <a:gd name="T3" fmla="*/ 54 h 56"/>
                <a:gd name="T4" fmla="*/ 2 w 56"/>
                <a:gd name="T5" fmla="*/ 24 h 56"/>
                <a:gd name="T6" fmla="*/ 32 w 56"/>
                <a:gd name="T7" fmla="*/ 2 h 56"/>
                <a:gd name="T8" fmla="*/ 54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4" y="32"/>
                  </a:moveTo>
                  <a:cubicBezTo>
                    <a:pt x="52" y="46"/>
                    <a:pt x="38" y="56"/>
                    <a:pt x="24" y="54"/>
                  </a:cubicBezTo>
                  <a:cubicBezTo>
                    <a:pt x="10" y="52"/>
                    <a:pt x="0" y="38"/>
                    <a:pt x="2" y="24"/>
                  </a:cubicBezTo>
                  <a:cubicBezTo>
                    <a:pt x="4" y="10"/>
                    <a:pt x="18" y="0"/>
                    <a:pt x="32" y="2"/>
                  </a:cubicBezTo>
                  <a:cubicBezTo>
                    <a:pt x="46" y="4"/>
                    <a:pt x="56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374" name="Freeform 135">
              <a:extLst>
                <a:ext uri="{FF2B5EF4-FFF2-40B4-BE49-F238E27FC236}">
                  <a16:creationId xmlns:a16="http://schemas.microsoft.com/office/drawing/2014/main" id="{F167563F-B4B3-4EB1-B007-43238B3576D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744" y="4418"/>
              <a:ext cx="97" cy="97"/>
            </a:xfrm>
            <a:custGeom>
              <a:avLst/>
              <a:gdLst>
                <a:gd name="T0" fmla="*/ 36 w 84"/>
                <a:gd name="T1" fmla="*/ 80 h 84"/>
                <a:gd name="T2" fmla="*/ 4 w 84"/>
                <a:gd name="T3" fmla="*/ 36 h 84"/>
                <a:gd name="T4" fmla="*/ 48 w 84"/>
                <a:gd name="T5" fmla="*/ 3 h 84"/>
                <a:gd name="T6" fmla="*/ 81 w 84"/>
                <a:gd name="T7" fmla="*/ 48 h 84"/>
                <a:gd name="T8" fmla="*/ 36 w 84"/>
                <a:gd name="T9" fmla="*/ 80 h 84"/>
                <a:gd name="T10" fmla="*/ 48 w 84"/>
                <a:gd name="T11" fmla="*/ 5 h 84"/>
                <a:gd name="T12" fmla="*/ 5 w 84"/>
                <a:gd name="T13" fmla="*/ 36 h 84"/>
                <a:gd name="T14" fmla="*/ 36 w 84"/>
                <a:gd name="T15" fmla="*/ 79 h 84"/>
                <a:gd name="T16" fmla="*/ 79 w 84"/>
                <a:gd name="T17" fmla="*/ 48 h 84"/>
                <a:gd name="T18" fmla="*/ 48 w 84"/>
                <a:gd name="T19" fmla="*/ 5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4" h="84">
                  <a:moveTo>
                    <a:pt x="36" y="80"/>
                  </a:moveTo>
                  <a:cubicBezTo>
                    <a:pt x="15" y="77"/>
                    <a:pt x="0" y="57"/>
                    <a:pt x="4" y="36"/>
                  </a:cubicBezTo>
                  <a:cubicBezTo>
                    <a:pt x="7" y="15"/>
                    <a:pt x="27" y="0"/>
                    <a:pt x="48" y="3"/>
                  </a:cubicBezTo>
                  <a:cubicBezTo>
                    <a:pt x="69" y="7"/>
                    <a:pt x="84" y="27"/>
                    <a:pt x="81" y="48"/>
                  </a:cubicBezTo>
                  <a:cubicBezTo>
                    <a:pt x="77" y="69"/>
                    <a:pt x="57" y="84"/>
                    <a:pt x="36" y="80"/>
                  </a:cubicBezTo>
                  <a:close/>
                  <a:moveTo>
                    <a:pt x="48" y="5"/>
                  </a:moveTo>
                  <a:cubicBezTo>
                    <a:pt x="28" y="2"/>
                    <a:pt x="8" y="16"/>
                    <a:pt x="5" y="36"/>
                  </a:cubicBezTo>
                  <a:cubicBezTo>
                    <a:pt x="2" y="56"/>
                    <a:pt x="16" y="76"/>
                    <a:pt x="36" y="79"/>
                  </a:cubicBezTo>
                  <a:cubicBezTo>
                    <a:pt x="57" y="82"/>
                    <a:pt x="76" y="68"/>
                    <a:pt x="79" y="48"/>
                  </a:cubicBezTo>
                  <a:cubicBezTo>
                    <a:pt x="82" y="27"/>
                    <a:pt x="68" y="8"/>
                    <a:pt x="48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375" name="Freeform 136">
              <a:extLst>
                <a:ext uri="{FF2B5EF4-FFF2-40B4-BE49-F238E27FC236}">
                  <a16:creationId xmlns:a16="http://schemas.microsoft.com/office/drawing/2014/main" id="{A015F3AE-31B2-4B8D-A156-8EBF648BA1A3}"/>
                </a:ext>
              </a:extLst>
            </p:cNvPr>
            <p:cNvSpPr>
              <a:spLocks/>
            </p:cNvSpPr>
            <p:nvPr/>
          </p:nvSpPr>
          <p:spPr bwMode="auto">
            <a:xfrm>
              <a:off x="8523" y="3984"/>
              <a:ext cx="64" cy="66"/>
            </a:xfrm>
            <a:custGeom>
              <a:avLst/>
              <a:gdLst>
                <a:gd name="T0" fmla="*/ 54 w 56"/>
                <a:gd name="T1" fmla="*/ 33 h 57"/>
                <a:gd name="T2" fmla="*/ 24 w 56"/>
                <a:gd name="T3" fmla="*/ 54 h 57"/>
                <a:gd name="T4" fmla="*/ 2 w 56"/>
                <a:gd name="T5" fmla="*/ 24 h 57"/>
                <a:gd name="T6" fmla="*/ 32 w 56"/>
                <a:gd name="T7" fmla="*/ 3 h 57"/>
                <a:gd name="T8" fmla="*/ 54 w 56"/>
                <a:gd name="T9" fmla="*/ 33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7">
                  <a:moveTo>
                    <a:pt x="54" y="33"/>
                  </a:moveTo>
                  <a:cubicBezTo>
                    <a:pt x="52" y="47"/>
                    <a:pt x="38" y="57"/>
                    <a:pt x="24" y="54"/>
                  </a:cubicBezTo>
                  <a:cubicBezTo>
                    <a:pt x="10" y="52"/>
                    <a:pt x="0" y="39"/>
                    <a:pt x="2" y="24"/>
                  </a:cubicBezTo>
                  <a:cubicBezTo>
                    <a:pt x="5" y="10"/>
                    <a:pt x="18" y="0"/>
                    <a:pt x="32" y="3"/>
                  </a:cubicBezTo>
                  <a:cubicBezTo>
                    <a:pt x="47" y="5"/>
                    <a:pt x="56" y="18"/>
                    <a:pt x="54" y="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376" name="Freeform 137">
              <a:extLst>
                <a:ext uri="{FF2B5EF4-FFF2-40B4-BE49-F238E27FC236}">
                  <a16:creationId xmlns:a16="http://schemas.microsoft.com/office/drawing/2014/main" id="{B33DD203-B04C-483B-B1AF-B35BDBC8993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507" y="3969"/>
              <a:ext cx="96" cy="96"/>
            </a:xfrm>
            <a:custGeom>
              <a:avLst/>
              <a:gdLst>
                <a:gd name="T0" fmla="*/ 36 w 84"/>
                <a:gd name="T1" fmla="*/ 80 h 83"/>
                <a:gd name="T2" fmla="*/ 4 w 84"/>
                <a:gd name="T3" fmla="*/ 35 h 83"/>
                <a:gd name="T4" fmla="*/ 48 w 84"/>
                <a:gd name="T5" fmla="*/ 3 h 83"/>
                <a:gd name="T6" fmla="*/ 81 w 84"/>
                <a:gd name="T7" fmla="*/ 48 h 83"/>
                <a:gd name="T8" fmla="*/ 36 w 84"/>
                <a:gd name="T9" fmla="*/ 80 h 83"/>
                <a:gd name="T10" fmla="*/ 48 w 84"/>
                <a:gd name="T11" fmla="*/ 5 h 83"/>
                <a:gd name="T12" fmla="*/ 5 w 84"/>
                <a:gd name="T13" fmla="*/ 36 h 83"/>
                <a:gd name="T14" fmla="*/ 36 w 84"/>
                <a:gd name="T15" fmla="*/ 78 h 83"/>
                <a:gd name="T16" fmla="*/ 79 w 84"/>
                <a:gd name="T17" fmla="*/ 47 h 83"/>
                <a:gd name="T18" fmla="*/ 48 w 84"/>
                <a:gd name="T19" fmla="*/ 5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4" h="83">
                  <a:moveTo>
                    <a:pt x="36" y="80"/>
                  </a:moveTo>
                  <a:cubicBezTo>
                    <a:pt x="15" y="77"/>
                    <a:pt x="0" y="57"/>
                    <a:pt x="4" y="35"/>
                  </a:cubicBezTo>
                  <a:cubicBezTo>
                    <a:pt x="7" y="14"/>
                    <a:pt x="27" y="0"/>
                    <a:pt x="48" y="3"/>
                  </a:cubicBezTo>
                  <a:cubicBezTo>
                    <a:pt x="70" y="6"/>
                    <a:pt x="84" y="26"/>
                    <a:pt x="81" y="48"/>
                  </a:cubicBezTo>
                  <a:cubicBezTo>
                    <a:pt x="77" y="69"/>
                    <a:pt x="57" y="83"/>
                    <a:pt x="36" y="80"/>
                  </a:cubicBezTo>
                  <a:close/>
                  <a:moveTo>
                    <a:pt x="48" y="5"/>
                  </a:moveTo>
                  <a:cubicBezTo>
                    <a:pt x="28" y="1"/>
                    <a:pt x="9" y="15"/>
                    <a:pt x="5" y="36"/>
                  </a:cubicBezTo>
                  <a:cubicBezTo>
                    <a:pt x="2" y="56"/>
                    <a:pt x="16" y="75"/>
                    <a:pt x="36" y="78"/>
                  </a:cubicBezTo>
                  <a:cubicBezTo>
                    <a:pt x="57" y="82"/>
                    <a:pt x="76" y="68"/>
                    <a:pt x="79" y="47"/>
                  </a:cubicBezTo>
                  <a:cubicBezTo>
                    <a:pt x="82" y="27"/>
                    <a:pt x="68" y="8"/>
                    <a:pt x="48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377" name="Freeform 138">
              <a:extLst>
                <a:ext uri="{FF2B5EF4-FFF2-40B4-BE49-F238E27FC236}">
                  <a16:creationId xmlns:a16="http://schemas.microsoft.com/office/drawing/2014/main" id="{F7BA10F3-9ABE-48A7-813D-9BBA7856D383}"/>
                </a:ext>
              </a:extLst>
            </p:cNvPr>
            <p:cNvSpPr>
              <a:spLocks/>
            </p:cNvSpPr>
            <p:nvPr/>
          </p:nvSpPr>
          <p:spPr bwMode="auto">
            <a:xfrm>
              <a:off x="8171" y="4207"/>
              <a:ext cx="65" cy="64"/>
            </a:xfrm>
            <a:custGeom>
              <a:avLst/>
              <a:gdLst>
                <a:gd name="T0" fmla="*/ 54 w 56"/>
                <a:gd name="T1" fmla="*/ 32 h 56"/>
                <a:gd name="T2" fmla="*/ 24 w 56"/>
                <a:gd name="T3" fmla="*/ 54 h 56"/>
                <a:gd name="T4" fmla="*/ 2 w 56"/>
                <a:gd name="T5" fmla="*/ 24 h 56"/>
                <a:gd name="T6" fmla="*/ 32 w 56"/>
                <a:gd name="T7" fmla="*/ 2 h 56"/>
                <a:gd name="T8" fmla="*/ 54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4" y="32"/>
                  </a:moveTo>
                  <a:cubicBezTo>
                    <a:pt x="52" y="47"/>
                    <a:pt x="38" y="56"/>
                    <a:pt x="24" y="54"/>
                  </a:cubicBezTo>
                  <a:cubicBezTo>
                    <a:pt x="10" y="52"/>
                    <a:pt x="0" y="38"/>
                    <a:pt x="2" y="24"/>
                  </a:cubicBezTo>
                  <a:cubicBezTo>
                    <a:pt x="4" y="10"/>
                    <a:pt x="18" y="0"/>
                    <a:pt x="32" y="2"/>
                  </a:cubicBezTo>
                  <a:cubicBezTo>
                    <a:pt x="46" y="5"/>
                    <a:pt x="56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378" name="Freeform 139">
              <a:extLst>
                <a:ext uri="{FF2B5EF4-FFF2-40B4-BE49-F238E27FC236}">
                  <a16:creationId xmlns:a16="http://schemas.microsoft.com/office/drawing/2014/main" id="{5DC7EA64-1B98-45AF-899B-725B119A118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155" y="4190"/>
              <a:ext cx="97" cy="97"/>
            </a:xfrm>
            <a:custGeom>
              <a:avLst/>
              <a:gdLst>
                <a:gd name="T0" fmla="*/ 36 w 84"/>
                <a:gd name="T1" fmla="*/ 81 h 84"/>
                <a:gd name="T2" fmla="*/ 3 w 84"/>
                <a:gd name="T3" fmla="*/ 36 h 84"/>
                <a:gd name="T4" fmla="*/ 48 w 84"/>
                <a:gd name="T5" fmla="*/ 4 h 84"/>
                <a:gd name="T6" fmla="*/ 80 w 84"/>
                <a:gd name="T7" fmla="*/ 48 h 84"/>
                <a:gd name="T8" fmla="*/ 36 w 84"/>
                <a:gd name="T9" fmla="*/ 81 h 84"/>
                <a:gd name="T10" fmla="*/ 48 w 84"/>
                <a:gd name="T11" fmla="*/ 5 h 84"/>
                <a:gd name="T12" fmla="*/ 5 w 84"/>
                <a:gd name="T13" fmla="*/ 36 h 84"/>
                <a:gd name="T14" fmla="*/ 36 w 84"/>
                <a:gd name="T15" fmla="*/ 79 h 84"/>
                <a:gd name="T16" fmla="*/ 79 w 84"/>
                <a:gd name="T17" fmla="*/ 48 h 84"/>
                <a:gd name="T18" fmla="*/ 48 w 84"/>
                <a:gd name="T19" fmla="*/ 5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4" h="84">
                  <a:moveTo>
                    <a:pt x="36" y="81"/>
                  </a:moveTo>
                  <a:cubicBezTo>
                    <a:pt x="15" y="77"/>
                    <a:pt x="0" y="57"/>
                    <a:pt x="3" y="36"/>
                  </a:cubicBezTo>
                  <a:cubicBezTo>
                    <a:pt x="7" y="15"/>
                    <a:pt x="27" y="0"/>
                    <a:pt x="48" y="4"/>
                  </a:cubicBezTo>
                  <a:cubicBezTo>
                    <a:pt x="69" y="7"/>
                    <a:pt x="84" y="27"/>
                    <a:pt x="80" y="48"/>
                  </a:cubicBezTo>
                  <a:cubicBezTo>
                    <a:pt x="77" y="70"/>
                    <a:pt x="57" y="84"/>
                    <a:pt x="36" y="81"/>
                  </a:cubicBezTo>
                  <a:close/>
                  <a:moveTo>
                    <a:pt x="48" y="5"/>
                  </a:moveTo>
                  <a:cubicBezTo>
                    <a:pt x="27" y="2"/>
                    <a:pt x="8" y="16"/>
                    <a:pt x="5" y="36"/>
                  </a:cubicBezTo>
                  <a:cubicBezTo>
                    <a:pt x="2" y="57"/>
                    <a:pt x="16" y="76"/>
                    <a:pt x="36" y="79"/>
                  </a:cubicBezTo>
                  <a:cubicBezTo>
                    <a:pt x="56" y="82"/>
                    <a:pt x="76" y="68"/>
                    <a:pt x="79" y="48"/>
                  </a:cubicBezTo>
                  <a:cubicBezTo>
                    <a:pt x="82" y="28"/>
                    <a:pt x="68" y="9"/>
                    <a:pt x="48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379" name="Freeform 140">
              <a:extLst>
                <a:ext uri="{FF2B5EF4-FFF2-40B4-BE49-F238E27FC236}">
                  <a16:creationId xmlns:a16="http://schemas.microsoft.com/office/drawing/2014/main" id="{211D95CD-61DF-47BE-AAF9-2D2C364AD7BB}"/>
                </a:ext>
              </a:extLst>
            </p:cNvPr>
            <p:cNvSpPr>
              <a:spLocks/>
            </p:cNvSpPr>
            <p:nvPr/>
          </p:nvSpPr>
          <p:spPr bwMode="auto">
            <a:xfrm>
              <a:off x="8577" y="3524"/>
              <a:ext cx="64" cy="65"/>
            </a:xfrm>
            <a:custGeom>
              <a:avLst/>
              <a:gdLst>
                <a:gd name="T0" fmla="*/ 54 w 56"/>
                <a:gd name="T1" fmla="*/ 32 h 56"/>
                <a:gd name="T2" fmla="*/ 24 w 56"/>
                <a:gd name="T3" fmla="*/ 54 h 56"/>
                <a:gd name="T4" fmla="*/ 2 w 56"/>
                <a:gd name="T5" fmla="*/ 24 h 56"/>
                <a:gd name="T6" fmla="*/ 32 w 56"/>
                <a:gd name="T7" fmla="*/ 2 h 56"/>
                <a:gd name="T8" fmla="*/ 54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4" y="32"/>
                  </a:moveTo>
                  <a:cubicBezTo>
                    <a:pt x="52" y="47"/>
                    <a:pt x="38" y="56"/>
                    <a:pt x="24" y="54"/>
                  </a:cubicBezTo>
                  <a:cubicBezTo>
                    <a:pt x="10" y="52"/>
                    <a:pt x="0" y="38"/>
                    <a:pt x="2" y="24"/>
                  </a:cubicBezTo>
                  <a:cubicBezTo>
                    <a:pt x="5" y="10"/>
                    <a:pt x="18" y="0"/>
                    <a:pt x="32" y="2"/>
                  </a:cubicBezTo>
                  <a:cubicBezTo>
                    <a:pt x="47" y="5"/>
                    <a:pt x="56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380" name="Freeform 141">
              <a:extLst>
                <a:ext uri="{FF2B5EF4-FFF2-40B4-BE49-F238E27FC236}">
                  <a16:creationId xmlns:a16="http://schemas.microsoft.com/office/drawing/2014/main" id="{025BE1A4-E826-43C3-86BD-D8BD035C0C5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561" y="3508"/>
              <a:ext cx="97" cy="97"/>
            </a:xfrm>
            <a:custGeom>
              <a:avLst/>
              <a:gdLst>
                <a:gd name="T0" fmla="*/ 36 w 84"/>
                <a:gd name="T1" fmla="*/ 81 h 84"/>
                <a:gd name="T2" fmla="*/ 4 w 84"/>
                <a:gd name="T3" fmla="*/ 36 h 84"/>
                <a:gd name="T4" fmla="*/ 48 w 84"/>
                <a:gd name="T5" fmla="*/ 4 h 84"/>
                <a:gd name="T6" fmla="*/ 81 w 84"/>
                <a:gd name="T7" fmla="*/ 48 h 84"/>
                <a:gd name="T8" fmla="*/ 36 w 84"/>
                <a:gd name="T9" fmla="*/ 81 h 84"/>
                <a:gd name="T10" fmla="*/ 48 w 84"/>
                <a:gd name="T11" fmla="*/ 5 h 84"/>
                <a:gd name="T12" fmla="*/ 5 w 84"/>
                <a:gd name="T13" fmla="*/ 36 h 84"/>
                <a:gd name="T14" fmla="*/ 36 w 84"/>
                <a:gd name="T15" fmla="*/ 79 h 84"/>
                <a:gd name="T16" fmla="*/ 79 w 84"/>
                <a:gd name="T17" fmla="*/ 48 h 84"/>
                <a:gd name="T18" fmla="*/ 48 w 84"/>
                <a:gd name="T19" fmla="*/ 5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4" h="84">
                  <a:moveTo>
                    <a:pt x="36" y="81"/>
                  </a:moveTo>
                  <a:cubicBezTo>
                    <a:pt x="15" y="77"/>
                    <a:pt x="0" y="57"/>
                    <a:pt x="4" y="36"/>
                  </a:cubicBezTo>
                  <a:cubicBezTo>
                    <a:pt x="7" y="15"/>
                    <a:pt x="27" y="0"/>
                    <a:pt x="48" y="4"/>
                  </a:cubicBezTo>
                  <a:cubicBezTo>
                    <a:pt x="69" y="7"/>
                    <a:pt x="84" y="27"/>
                    <a:pt x="81" y="48"/>
                  </a:cubicBezTo>
                  <a:cubicBezTo>
                    <a:pt x="77" y="70"/>
                    <a:pt x="57" y="84"/>
                    <a:pt x="36" y="81"/>
                  </a:cubicBezTo>
                  <a:close/>
                  <a:moveTo>
                    <a:pt x="48" y="5"/>
                  </a:moveTo>
                  <a:cubicBezTo>
                    <a:pt x="28" y="2"/>
                    <a:pt x="9" y="16"/>
                    <a:pt x="5" y="36"/>
                  </a:cubicBezTo>
                  <a:cubicBezTo>
                    <a:pt x="2" y="57"/>
                    <a:pt x="16" y="76"/>
                    <a:pt x="36" y="79"/>
                  </a:cubicBezTo>
                  <a:cubicBezTo>
                    <a:pt x="57" y="82"/>
                    <a:pt x="76" y="68"/>
                    <a:pt x="79" y="48"/>
                  </a:cubicBezTo>
                  <a:cubicBezTo>
                    <a:pt x="82" y="28"/>
                    <a:pt x="68" y="9"/>
                    <a:pt x="48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381" name="Freeform 142">
              <a:extLst>
                <a:ext uri="{FF2B5EF4-FFF2-40B4-BE49-F238E27FC236}">
                  <a16:creationId xmlns:a16="http://schemas.microsoft.com/office/drawing/2014/main" id="{EE225AEE-FA51-4C5B-AADA-BC74451284F2}"/>
                </a:ext>
              </a:extLst>
            </p:cNvPr>
            <p:cNvSpPr>
              <a:spLocks/>
            </p:cNvSpPr>
            <p:nvPr/>
          </p:nvSpPr>
          <p:spPr bwMode="auto">
            <a:xfrm>
              <a:off x="8867" y="3831"/>
              <a:ext cx="65" cy="64"/>
            </a:xfrm>
            <a:custGeom>
              <a:avLst/>
              <a:gdLst>
                <a:gd name="T0" fmla="*/ 54 w 56"/>
                <a:gd name="T1" fmla="*/ 32 h 56"/>
                <a:gd name="T2" fmla="*/ 24 w 56"/>
                <a:gd name="T3" fmla="*/ 54 h 56"/>
                <a:gd name="T4" fmla="*/ 2 w 56"/>
                <a:gd name="T5" fmla="*/ 24 h 56"/>
                <a:gd name="T6" fmla="*/ 32 w 56"/>
                <a:gd name="T7" fmla="*/ 2 h 56"/>
                <a:gd name="T8" fmla="*/ 54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4" y="32"/>
                  </a:moveTo>
                  <a:cubicBezTo>
                    <a:pt x="51" y="46"/>
                    <a:pt x="38" y="56"/>
                    <a:pt x="24" y="54"/>
                  </a:cubicBezTo>
                  <a:cubicBezTo>
                    <a:pt x="9" y="52"/>
                    <a:pt x="0" y="38"/>
                    <a:pt x="2" y="24"/>
                  </a:cubicBezTo>
                  <a:cubicBezTo>
                    <a:pt x="4" y="10"/>
                    <a:pt x="18" y="0"/>
                    <a:pt x="32" y="2"/>
                  </a:cubicBezTo>
                  <a:cubicBezTo>
                    <a:pt x="46" y="4"/>
                    <a:pt x="56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382" name="Freeform 143">
              <a:extLst>
                <a:ext uri="{FF2B5EF4-FFF2-40B4-BE49-F238E27FC236}">
                  <a16:creationId xmlns:a16="http://schemas.microsoft.com/office/drawing/2014/main" id="{9C85CC49-7697-4834-951F-5A6520BC546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851" y="3815"/>
              <a:ext cx="97" cy="97"/>
            </a:xfrm>
            <a:custGeom>
              <a:avLst/>
              <a:gdLst>
                <a:gd name="T0" fmla="*/ 36 w 84"/>
                <a:gd name="T1" fmla="*/ 80 h 84"/>
                <a:gd name="T2" fmla="*/ 3 w 84"/>
                <a:gd name="T3" fmla="*/ 36 h 84"/>
                <a:gd name="T4" fmla="*/ 48 w 84"/>
                <a:gd name="T5" fmla="*/ 3 h 84"/>
                <a:gd name="T6" fmla="*/ 80 w 84"/>
                <a:gd name="T7" fmla="*/ 48 h 84"/>
                <a:gd name="T8" fmla="*/ 36 w 84"/>
                <a:gd name="T9" fmla="*/ 80 h 84"/>
                <a:gd name="T10" fmla="*/ 48 w 84"/>
                <a:gd name="T11" fmla="*/ 5 h 84"/>
                <a:gd name="T12" fmla="*/ 5 w 84"/>
                <a:gd name="T13" fmla="*/ 36 h 84"/>
                <a:gd name="T14" fmla="*/ 36 w 84"/>
                <a:gd name="T15" fmla="*/ 79 h 84"/>
                <a:gd name="T16" fmla="*/ 79 w 84"/>
                <a:gd name="T17" fmla="*/ 48 h 84"/>
                <a:gd name="T18" fmla="*/ 48 w 84"/>
                <a:gd name="T19" fmla="*/ 5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4" h="84">
                  <a:moveTo>
                    <a:pt x="36" y="80"/>
                  </a:moveTo>
                  <a:cubicBezTo>
                    <a:pt x="14" y="77"/>
                    <a:pt x="0" y="57"/>
                    <a:pt x="3" y="36"/>
                  </a:cubicBezTo>
                  <a:cubicBezTo>
                    <a:pt x="7" y="15"/>
                    <a:pt x="27" y="0"/>
                    <a:pt x="48" y="3"/>
                  </a:cubicBezTo>
                  <a:cubicBezTo>
                    <a:pt x="69" y="7"/>
                    <a:pt x="84" y="27"/>
                    <a:pt x="80" y="48"/>
                  </a:cubicBezTo>
                  <a:cubicBezTo>
                    <a:pt x="77" y="69"/>
                    <a:pt x="57" y="84"/>
                    <a:pt x="36" y="80"/>
                  </a:cubicBezTo>
                  <a:close/>
                  <a:moveTo>
                    <a:pt x="48" y="5"/>
                  </a:moveTo>
                  <a:cubicBezTo>
                    <a:pt x="27" y="2"/>
                    <a:pt x="8" y="16"/>
                    <a:pt x="5" y="36"/>
                  </a:cubicBezTo>
                  <a:cubicBezTo>
                    <a:pt x="2" y="56"/>
                    <a:pt x="16" y="76"/>
                    <a:pt x="36" y="79"/>
                  </a:cubicBezTo>
                  <a:cubicBezTo>
                    <a:pt x="56" y="82"/>
                    <a:pt x="75" y="68"/>
                    <a:pt x="79" y="48"/>
                  </a:cubicBezTo>
                  <a:cubicBezTo>
                    <a:pt x="82" y="28"/>
                    <a:pt x="68" y="8"/>
                    <a:pt x="48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383" name="Freeform 144">
              <a:extLst>
                <a:ext uri="{FF2B5EF4-FFF2-40B4-BE49-F238E27FC236}">
                  <a16:creationId xmlns:a16="http://schemas.microsoft.com/office/drawing/2014/main" id="{D5435C64-8DFD-4784-B111-69D7EDF62573}"/>
                </a:ext>
              </a:extLst>
            </p:cNvPr>
            <p:cNvSpPr>
              <a:spLocks/>
            </p:cNvSpPr>
            <p:nvPr/>
          </p:nvSpPr>
          <p:spPr bwMode="auto">
            <a:xfrm>
              <a:off x="8399" y="5046"/>
              <a:ext cx="65" cy="65"/>
            </a:xfrm>
            <a:custGeom>
              <a:avLst/>
              <a:gdLst>
                <a:gd name="T0" fmla="*/ 54 w 56"/>
                <a:gd name="T1" fmla="*/ 32 h 56"/>
                <a:gd name="T2" fmla="*/ 24 w 56"/>
                <a:gd name="T3" fmla="*/ 54 h 56"/>
                <a:gd name="T4" fmla="*/ 2 w 56"/>
                <a:gd name="T5" fmla="*/ 24 h 56"/>
                <a:gd name="T6" fmla="*/ 32 w 56"/>
                <a:gd name="T7" fmla="*/ 2 h 56"/>
                <a:gd name="T8" fmla="*/ 54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4" y="32"/>
                  </a:moveTo>
                  <a:cubicBezTo>
                    <a:pt x="52" y="46"/>
                    <a:pt x="38" y="56"/>
                    <a:pt x="24" y="54"/>
                  </a:cubicBezTo>
                  <a:cubicBezTo>
                    <a:pt x="10" y="51"/>
                    <a:pt x="0" y="38"/>
                    <a:pt x="2" y="24"/>
                  </a:cubicBezTo>
                  <a:cubicBezTo>
                    <a:pt x="4" y="9"/>
                    <a:pt x="18" y="0"/>
                    <a:pt x="32" y="2"/>
                  </a:cubicBezTo>
                  <a:cubicBezTo>
                    <a:pt x="46" y="4"/>
                    <a:pt x="56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384" name="Freeform 145">
              <a:extLst>
                <a:ext uri="{FF2B5EF4-FFF2-40B4-BE49-F238E27FC236}">
                  <a16:creationId xmlns:a16="http://schemas.microsoft.com/office/drawing/2014/main" id="{BD4B15E7-1B50-4B5F-94C3-1F97484D968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383" y="5030"/>
              <a:ext cx="97" cy="97"/>
            </a:xfrm>
            <a:custGeom>
              <a:avLst/>
              <a:gdLst>
                <a:gd name="T0" fmla="*/ 36 w 84"/>
                <a:gd name="T1" fmla="*/ 80 h 84"/>
                <a:gd name="T2" fmla="*/ 3 w 84"/>
                <a:gd name="T3" fmla="*/ 36 h 84"/>
                <a:gd name="T4" fmla="*/ 48 w 84"/>
                <a:gd name="T5" fmla="*/ 3 h 84"/>
                <a:gd name="T6" fmla="*/ 81 w 84"/>
                <a:gd name="T7" fmla="*/ 48 h 84"/>
                <a:gd name="T8" fmla="*/ 36 w 84"/>
                <a:gd name="T9" fmla="*/ 80 h 84"/>
                <a:gd name="T10" fmla="*/ 48 w 84"/>
                <a:gd name="T11" fmla="*/ 5 h 84"/>
                <a:gd name="T12" fmla="*/ 5 w 84"/>
                <a:gd name="T13" fmla="*/ 36 h 84"/>
                <a:gd name="T14" fmla="*/ 36 w 84"/>
                <a:gd name="T15" fmla="*/ 79 h 84"/>
                <a:gd name="T16" fmla="*/ 79 w 84"/>
                <a:gd name="T17" fmla="*/ 48 h 84"/>
                <a:gd name="T18" fmla="*/ 48 w 84"/>
                <a:gd name="T19" fmla="*/ 5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4" h="84">
                  <a:moveTo>
                    <a:pt x="36" y="80"/>
                  </a:moveTo>
                  <a:cubicBezTo>
                    <a:pt x="15" y="77"/>
                    <a:pt x="0" y="57"/>
                    <a:pt x="3" y="36"/>
                  </a:cubicBezTo>
                  <a:cubicBezTo>
                    <a:pt x="7" y="14"/>
                    <a:pt x="27" y="0"/>
                    <a:pt x="48" y="3"/>
                  </a:cubicBezTo>
                  <a:cubicBezTo>
                    <a:pt x="69" y="7"/>
                    <a:pt x="84" y="27"/>
                    <a:pt x="81" y="48"/>
                  </a:cubicBezTo>
                  <a:cubicBezTo>
                    <a:pt x="77" y="69"/>
                    <a:pt x="57" y="84"/>
                    <a:pt x="36" y="80"/>
                  </a:cubicBezTo>
                  <a:close/>
                  <a:moveTo>
                    <a:pt x="48" y="5"/>
                  </a:moveTo>
                  <a:cubicBezTo>
                    <a:pt x="28" y="2"/>
                    <a:pt x="8" y="16"/>
                    <a:pt x="5" y="36"/>
                  </a:cubicBezTo>
                  <a:cubicBezTo>
                    <a:pt x="2" y="56"/>
                    <a:pt x="16" y="75"/>
                    <a:pt x="36" y="79"/>
                  </a:cubicBezTo>
                  <a:cubicBezTo>
                    <a:pt x="56" y="82"/>
                    <a:pt x="76" y="68"/>
                    <a:pt x="79" y="48"/>
                  </a:cubicBezTo>
                  <a:cubicBezTo>
                    <a:pt x="82" y="27"/>
                    <a:pt x="68" y="8"/>
                    <a:pt x="48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385" name="Freeform 146">
              <a:extLst>
                <a:ext uri="{FF2B5EF4-FFF2-40B4-BE49-F238E27FC236}">
                  <a16:creationId xmlns:a16="http://schemas.microsoft.com/office/drawing/2014/main" id="{32C4E4A1-88B0-4935-A81E-81D3400EAC68}"/>
                </a:ext>
              </a:extLst>
            </p:cNvPr>
            <p:cNvSpPr>
              <a:spLocks/>
            </p:cNvSpPr>
            <p:nvPr/>
          </p:nvSpPr>
          <p:spPr bwMode="auto">
            <a:xfrm>
              <a:off x="7556" y="5436"/>
              <a:ext cx="65" cy="64"/>
            </a:xfrm>
            <a:custGeom>
              <a:avLst/>
              <a:gdLst>
                <a:gd name="T0" fmla="*/ 54 w 56"/>
                <a:gd name="T1" fmla="*/ 32 h 56"/>
                <a:gd name="T2" fmla="*/ 24 w 56"/>
                <a:gd name="T3" fmla="*/ 54 h 56"/>
                <a:gd name="T4" fmla="*/ 2 w 56"/>
                <a:gd name="T5" fmla="*/ 24 h 56"/>
                <a:gd name="T6" fmla="*/ 32 w 56"/>
                <a:gd name="T7" fmla="*/ 2 h 56"/>
                <a:gd name="T8" fmla="*/ 54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4" y="32"/>
                  </a:moveTo>
                  <a:cubicBezTo>
                    <a:pt x="51" y="46"/>
                    <a:pt x="38" y="56"/>
                    <a:pt x="24" y="54"/>
                  </a:cubicBezTo>
                  <a:cubicBezTo>
                    <a:pt x="9" y="52"/>
                    <a:pt x="0" y="38"/>
                    <a:pt x="2" y="24"/>
                  </a:cubicBezTo>
                  <a:cubicBezTo>
                    <a:pt x="4" y="10"/>
                    <a:pt x="18" y="0"/>
                    <a:pt x="32" y="2"/>
                  </a:cubicBezTo>
                  <a:cubicBezTo>
                    <a:pt x="46" y="4"/>
                    <a:pt x="56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386" name="Freeform 147">
              <a:extLst>
                <a:ext uri="{FF2B5EF4-FFF2-40B4-BE49-F238E27FC236}">
                  <a16:creationId xmlns:a16="http://schemas.microsoft.com/office/drawing/2014/main" id="{3AF75152-E40F-4548-92DC-86F05977F46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540" y="5420"/>
              <a:ext cx="97" cy="96"/>
            </a:xfrm>
            <a:custGeom>
              <a:avLst/>
              <a:gdLst>
                <a:gd name="T0" fmla="*/ 36 w 84"/>
                <a:gd name="T1" fmla="*/ 80 h 84"/>
                <a:gd name="T2" fmla="*/ 3 w 84"/>
                <a:gd name="T3" fmla="*/ 36 h 84"/>
                <a:gd name="T4" fmla="*/ 48 w 84"/>
                <a:gd name="T5" fmla="*/ 3 h 84"/>
                <a:gd name="T6" fmla="*/ 80 w 84"/>
                <a:gd name="T7" fmla="*/ 48 h 84"/>
                <a:gd name="T8" fmla="*/ 36 w 84"/>
                <a:gd name="T9" fmla="*/ 80 h 84"/>
                <a:gd name="T10" fmla="*/ 48 w 84"/>
                <a:gd name="T11" fmla="*/ 5 h 84"/>
                <a:gd name="T12" fmla="*/ 5 w 84"/>
                <a:gd name="T13" fmla="*/ 36 h 84"/>
                <a:gd name="T14" fmla="*/ 36 w 84"/>
                <a:gd name="T15" fmla="*/ 79 h 84"/>
                <a:gd name="T16" fmla="*/ 79 w 84"/>
                <a:gd name="T17" fmla="*/ 48 h 84"/>
                <a:gd name="T18" fmla="*/ 48 w 84"/>
                <a:gd name="T19" fmla="*/ 5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4" h="84">
                  <a:moveTo>
                    <a:pt x="36" y="80"/>
                  </a:moveTo>
                  <a:cubicBezTo>
                    <a:pt x="14" y="77"/>
                    <a:pt x="0" y="57"/>
                    <a:pt x="3" y="36"/>
                  </a:cubicBezTo>
                  <a:cubicBezTo>
                    <a:pt x="7" y="15"/>
                    <a:pt x="27" y="0"/>
                    <a:pt x="48" y="3"/>
                  </a:cubicBezTo>
                  <a:cubicBezTo>
                    <a:pt x="69" y="7"/>
                    <a:pt x="84" y="27"/>
                    <a:pt x="80" y="48"/>
                  </a:cubicBezTo>
                  <a:cubicBezTo>
                    <a:pt x="77" y="69"/>
                    <a:pt x="57" y="84"/>
                    <a:pt x="36" y="80"/>
                  </a:cubicBezTo>
                  <a:close/>
                  <a:moveTo>
                    <a:pt x="48" y="5"/>
                  </a:moveTo>
                  <a:cubicBezTo>
                    <a:pt x="27" y="2"/>
                    <a:pt x="8" y="16"/>
                    <a:pt x="5" y="36"/>
                  </a:cubicBezTo>
                  <a:cubicBezTo>
                    <a:pt x="2" y="56"/>
                    <a:pt x="16" y="76"/>
                    <a:pt x="36" y="79"/>
                  </a:cubicBezTo>
                  <a:cubicBezTo>
                    <a:pt x="56" y="82"/>
                    <a:pt x="75" y="68"/>
                    <a:pt x="79" y="48"/>
                  </a:cubicBezTo>
                  <a:cubicBezTo>
                    <a:pt x="82" y="27"/>
                    <a:pt x="68" y="8"/>
                    <a:pt x="48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387" name="Freeform 148">
              <a:extLst>
                <a:ext uri="{FF2B5EF4-FFF2-40B4-BE49-F238E27FC236}">
                  <a16:creationId xmlns:a16="http://schemas.microsoft.com/office/drawing/2014/main" id="{71554248-ABD7-4402-9267-BB83B0832222}"/>
                </a:ext>
              </a:extLst>
            </p:cNvPr>
            <p:cNvSpPr>
              <a:spLocks/>
            </p:cNvSpPr>
            <p:nvPr/>
          </p:nvSpPr>
          <p:spPr bwMode="auto">
            <a:xfrm>
              <a:off x="7995" y="5510"/>
              <a:ext cx="64" cy="64"/>
            </a:xfrm>
            <a:custGeom>
              <a:avLst/>
              <a:gdLst>
                <a:gd name="T0" fmla="*/ 54 w 56"/>
                <a:gd name="T1" fmla="*/ 32 h 56"/>
                <a:gd name="T2" fmla="*/ 24 w 56"/>
                <a:gd name="T3" fmla="*/ 54 h 56"/>
                <a:gd name="T4" fmla="*/ 2 w 56"/>
                <a:gd name="T5" fmla="*/ 24 h 56"/>
                <a:gd name="T6" fmla="*/ 32 w 56"/>
                <a:gd name="T7" fmla="*/ 2 h 56"/>
                <a:gd name="T8" fmla="*/ 54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4" y="32"/>
                  </a:moveTo>
                  <a:cubicBezTo>
                    <a:pt x="51" y="46"/>
                    <a:pt x="38" y="56"/>
                    <a:pt x="24" y="54"/>
                  </a:cubicBezTo>
                  <a:cubicBezTo>
                    <a:pt x="9" y="51"/>
                    <a:pt x="0" y="38"/>
                    <a:pt x="2" y="24"/>
                  </a:cubicBezTo>
                  <a:cubicBezTo>
                    <a:pt x="4" y="9"/>
                    <a:pt x="18" y="0"/>
                    <a:pt x="32" y="2"/>
                  </a:cubicBezTo>
                  <a:cubicBezTo>
                    <a:pt x="46" y="4"/>
                    <a:pt x="56" y="17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388" name="Freeform 149">
              <a:extLst>
                <a:ext uri="{FF2B5EF4-FFF2-40B4-BE49-F238E27FC236}">
                  <a16:creationId xmlns:a16="http://schemas.microsoft.com/office/drawing/2014/main" id="{08CA9D6E-0272-4C3B-97BA-3A147917DD9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978" y="5493"/>
              <a:ext cx="97" cy="97"/>
            </a:xfrm>
            <a:custGeom>
              <a:avLst/>
              <a:gdLst>
                <a:gd name="T0" fmla="*/ 36 w 84"/>
                <a:gd name="T1" fmla="*/ 80 h 84"/>
                <a:gd name="T2" fmla="*/ 3 w 84"/>
                <a:gd name="T3" fmla="*/ 36 h 84"/>
                <a:gd name="T4" fmla="*/ 48 w 84"/>
                <a:gd name="T5" fmla="*/ 3 h 84"/>
                <a:gd name="T6" fmla="*/ 80 w 84"/>
                <a:gd name="T7" fmla="*/ 48 h 84"/>
                <a:gd name="T8" fmla="*/ 36 w 84"/>
                <a:gd name="T9" fmla="*/ 80 h 84"/>
                <a:gd name="T10" fmla="*/ 48 w 84"/>
                <a:gd name="T11" fmla="*/ 5 h 84"/>
                <a:gd name="T12" fmla="*/ 5 w 84"/>
                <a:gd name="T13" fmla="*/ 36 h 84"/>
                <a:gd name="T14" fmla="*/ 36 w 84"/>
                <a:gd name="T15" fmla="*/ 79 h 84"/>
                <a:gd name="T16" fmla="*/ 79 w 84"/>
                <a:gd name="T17" fmla="*/ 48 h 84"/>
                <a:gd name="T18" fmla="*/ 48 w 84"/>
                <a:gd name="T19" fmla="*/ 5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4" h="84">
                  <a:moveTo>
                    <a:pt x="36" y="80"/>
                  </a:moveTo>
                  <a:cubicBezTo>
                    <a:pt x="14" y="77"/>
                    <a:pt x="0" y="57"/>
                    <a:pt x="3" y="36"/>
                  </a:cubicBezTo>
                  <a:cubicBezTo>
                    <a:pt x="7" y="14"/>
                    <a:pt x="27" y="0"/>
                    <a:pt x="48" y="3"/>
                  </a:cubicBezTo>
                  <a:cubicBezTo>
                    <a:pt x="69" y="7"/>
                    <a:pt x="84" y="27"/>
                    <a:pt x="80" y="48"/>
                  </a:cubicBezTo>
                  <a:cubicBezTo>
                    <a:pt x="77" y="69"/>
                    <a:pt x="57" y="84"/>
                    <a:pt x="36" y="80"/>
                  </a:cubicBezTo>
                  <a:close/>
                  <a:moveTo>
                    <a:pt x="48" y="5"/>
                  </a:moveTo>
                  <a:cubicBezTo>
                    <a:pt x="27" y="2"/>
                    <a:pt x="8" y="15"/>
                    <a:pt x="5" y="36"/>
                  </a:cubicBezTo>
                  <a:cubicBezTo>
                    <a:pt x="2" y="56"/>
                    <a:pt x="16" y="75"/>
                    <a:pt x="36" y="79"/>
                  </a:cubicBezTo>
                  <a:cubicBezTo>
                    <a:pt x="56" y="82"/>
                    <a:pt x="75" y="68"/>
                    <a:pt x="79" y="48"/>
                  </a:cubicBezTo>
                  <a:cubicBezTo>
                    <a:pt x="82" y="27"/>
                    <a:pt x="68" y="8"/>
                    <a:pt x="48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389" name="Freeform 150">
              <a:extLst>
                <a:ext uri="{FF2B5EF4-FFF2-40B4-BE49-F238E27FC236}">
                  <a16:creationId xmlns:a16="http://schemas.microsoft.com/office/drawing/2014/main" id="{015B0C1E-D03C-4BD3-B6F8-68808827ADC0}"/>
                </a:ext>
              </a:extLst>
            </p:cNvPr>
            <p:cNvSpPr>
              <a:spLocks/>
            </p:cNvSpPr>
            <p:nvPr/>
          </p:nvSpPr>
          <p:spPr bwMode="auto">
            <a:xfrm>
              <a:off x="7022" y="5414"/>
              <a:ext cx="65" cy="66"/>
            </a:xfrm>
            <a:custGeom>
              <a:avLst/>
              <a:gdLst>
                <a:gd name="T0" fmla="*/ 54 w 56"/>
                <a:gd name="T1" fmla="*/ 33 h 57"/>
                <a:gd name="T2" fmla="*/ 24 w 56"/>
                <a:gd name="T3" fmla="*/ 54 h 57"/>
                <a:gd name="T4" fmla="*/ 2 w 56"/>
                <a:gd name="T5" fmla="*/ 24 h 57"/>
                <a:gd name="T6" fmla="*/ 32 w 56"/>
                <a:gd name="T7" fmla="*/ 3 h 57"/>
                <a:gd name="T8" fmla="*/ 54 w 56"/>
                <a:gd name="T9" fmla="*/ 33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7">
                  <a:moveTo>
                    <a:pt x="54" y="33"/>
                  </a:moveTo>
                  <a:cubicBezTo>
                    <a:pt x="51" y="47"/>
                    <a:pt x="38" y="57"/>
                    <a:pt x="24" y="54"/>
                  </a:cubicBezTo>
                  <a:cubicBezTo>
                    <a:pt x="9" y="52"/>
                    <a:pt x="0" y="39"/>
                    <a:pt x="2" y="24"/>
                  </a:cubicBezTo>
                  <a:cubicBezTo>
                    <a:pt x="4" y="10"/>
                    <a:pt x="17" y="0"/>
                    <a:pt x="32" y="3"/>
                  </a:cubicBezTo>
                  <a:cubicBezTo>
                    <a:pt x="46" y="5"/>
                    <a:pt x="56" y="18"/>
                    <a:pt x="54" y="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390" name="Freeform 151">
              <a:extLst>
                <a:ext uri="{FF2B5EF4-FFF2-40B4-BE49-F238E27FC236}">
                  <a16:creationId xmlns:a16="http://schemas.microsoft.com/office/drawing/2014/main" id="{F061D561-233C-444C-A195-1BCE00E5CE1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006" y="5399"/>
              <a:ext cx="97" cy="96"/>
            </a:xfrm>
            <a:custGeom>
              <a:avLst/>
              <a:gdLst>
                <a:gd name="T0" fmla="*/ 36 w 84"/>
                <a:gd name="T1" fmla="*/ 80 h 83"/>
                <a:gd name="T2" fmla="*/ 3 w 84"/>
                <a:gd name="T3" fmla="*/ 35 h 83"/>
                <a:gd name="T4" fmla="*/ 48 w 84"/>
                <a:gd name="T5" fmla="*/ 3 h 83"/>
                <a:gd name="T6" fmla="*/ 80 w 84"/>
                <a:gd name="T7" fmla="*/ 48 h 83"/>
                <a:gd name="T8" fmla="*/ 36 w 84"/>
                <a:gd name="T9" fmla="*/ 80 h 83"/>
                <a:gd name="T10" fmla="*/ 48 w 84"/>
                <a:gd name="T11" fmla="*/ 5 h 83"/>
                <a:gd name="T12" fmla="*/ 5 w 84"/>
                <a:gd name="T13" fmla="*/ 36 h 83"/>
                <a:gd name="T14" fmla="*/ 36 w 84"/>
                <a:gd name="T15" fmla="*/ 78 h 83"/>
                <a:gd name="T16" fmla="*/ 79 w 84"/>
                <a:gd name="T17" fmla="*/ 47 h 83"/>
                <a:gd name="T18" fmla="*/ 48 w 84"/>
                <a:gd name="T19" fmla="*/ 5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4" h="83">
                  <a:moveTo>
                    <a:pt x="36" y="80"/>
                  </a:moveTo>
                  <a:cubicBezTo>
                    <a:pt x="14" y="77"/>
                    <a:pt x="0" y="57"/>
                    <a:pt x="3" y="35"/>
                  </a:cubicBezTo>
                  <a:cubicBezTo>
                    <a:pt x="7" y="14"/>
                    <a:pt x="27" y="0"/>
                    <a:pt x="48" y="3"/>
                  </a:cubicBezTo>
                  <a:cubicBezTo>
                    <a:pt x="69" y="6"/>
                    <a:pt x="84" y="26"/>
                    <a:pt x="80" y="48"/>
                  </a:cubicBezTo>
                  <a:cubicBezTo>
                    <a:pt x="77" y="69"/>
                    <a:pt x="57" y="83"/>
                    <a:pt x="36" y="80"/>
                  </a:cubicBezTo>
                  <a:close/>
                  <a:moveTo>
                    <a:pt x="48" y="5"/>
                  </a:moveTo>
                  <a:cubicBezTo>
                    <a:pt x="27" y="1"/>
                    <a:pt x="8" y="15"/>
                    <a:pt x="5" y="36"/>
                  </a:cubicBezTo>
                  <a:cubicBezTo>
                    <a:pt x="2" y="56"/>
                    <a:pt x="15" y="75"/>
                    <a:pt x="36" y="78"/>
                  </a:cubicBezTo>
                  <a:cubicBezTo>
                    <a:pt x="56" y="82"/>
                    <a:pt x="75" y="68"/>
                    <a:pt x="79" y="47"/>
                  </a:cubicBezTo>
                  <a:cubicBezTo>
                    <a:pt x="82" y="27"/>
                    <a:pt x="68" y="8"/>
                    <a:pt x="48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391" name="Freeform 152">
              <a:extLst>
                <a:ext uri="{FF2B5EF4-FFF2-40B4-BE49-F238E27FC236}">
                  <a16:creationId xmlns:a16="http://schemas.microsoft.com/office/drawing/2014/main" id="{82DF5C9E-922E-4E4E-AE23-29E3E42F4A22}"/>
                </a:ext>
              </a:extLst>
            </p:cNvPr>
            <p:cNvSpPr>
              <a:spLocks/>
            </p:cNvSpPr>
            <p:nvPr/>
          </p:nvSpPr>
          <p:spPr bwMode="auto">
            <a:xfrm>
              <a:off x="7616" y="3841"/>
              <a:ext cx="65" cy="65"/>
            </a:xfrm>
            <a:custGeom>
              <a:avLst/>
              <a:gdLst>
                <a:gd name="T0" fmla="*/ 54 w 56"/>
                <a:gd name="T1" fmla="*/ 32 h 56"/>
                <a:gd name="T2" fmla="*/ 24 w 56"/>
                <a:gd name="T3" fmla="*/ 54 h 56"/>
                <a:gd name="T4" fmla="*/ 3 w 56"/>
                <a:gd name="T5" fmla="*/ 24 h 56"/>
                <a:gd name="T6" fmla="*/ 32 w 56"/>
                <a:gd name="T7" fmla="*/ 2 h 56"/>
                <a:gd name="T8" fmla="*/ 54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4" y="32"/>
                  </a:moveTo>
                  <a:cubicBezTo>
                    <a:pt x="52" y="46"/>
                    <a:pt x="39" y="56"/>
                    <a:pt x="24" y="54"/>
                  </a:cubicBezTo>
                  <a:cubicBezTo>
                    <a:pt x="10" y="51"/>
                    <a:pt x="0" y="38"/>
                    <a:pt x="3" y="24"/>
                  </a:cubicBezTo>
                  <a:cubicBezTo>
                    <a:pt x="5" y="9"/>
                    <a:pt x="18" y="0"/>
                    <a:pt x="32" y="2"/>
                  </a:cubicBezTo>
                  <a:cubicBezTo>
                    <a:pt x="47" y="4"/>
                    <a:pt x="56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392" name="Freeform 153">
              <a:extLst>
                <a:ext uri="{FF2B5EF4-FFF2-40B4-BE49-F238E27FC236}">
                  <a16:creationId xmlns:a16="http://schemas.microsoft.com/office/drawing/2014/main" id="{13506CA0-916C-4610-891F-50857BCE8F5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600" y="3825"/>
              <a:ext cx="97" cy="97"/>
            </a:xfrm>
            <a:custGeom>
              <a:avLst/>
              <a:gdLst>
                <a:gd name="T0" fmla="*/ 36 w 84"/>
                <a:gd name="T1" fmla="*/ 80 h 84"/>
                <a:gd name="T2" fmla="*/ 4 w 84"/>
                <a:gd name="T3" fmla="*/ 36 h 84"/>
                <a:gd name="T4" fmla="*/ 48 w 84"/>
                <a:gd name="T5" fmla="*/ 3 h 84"/>
                <a:gd name="T6" fmla="*/ 81 w 84"/>
                <a:gd name="T7" fmla="*/ 48 h 84"/>
                <a:gd name="T8" fmla="*/ 36 w 84"/>
                <a:gd name="T9" fmla="*/ 80 h 84"/>
                <a:gd name="T10" fmla="*/ 48 w 84"/>
                <a:gd name="T11" fmla="*/ 5 h 84"/>
                <a:gd name="T12" fmla="*/ 6 w 84"/>
                <a:gd name="T13" fmla="*/ 36 h 84"/>
                <a:gd name="T14" fmla="*/ 37 w 84"/>
                <a:gd name="T15" fmla="*/ 79 h 84"/>
                <a:gd name="T16" fmla="*/ 79 w 84"/>
                <a:gd name="T17" fmla="*/ 48 h 84"/>
                <a:gd name="T18" fmla="*/ 48 w 84"/>
                <a:gd name="T19" fmla="*/ 5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4" h="84">
                  <a:moveTo>
                    <a:pt x="36" y="80"/>
                  </a:moveTo>
                  <a:cubicBezTo>
                    <a:pt x="15" y="77"/>
                    <a:pt x="0" y="57"/>
                    <a:pt x="4" y="36"/>
                  </a:cubicBezTo>
                  <a:cubicBezTo>
                    <a:pt x="7" y="14"/>
                    <a:pt x="27" y="0"/>
                    <a:pt x="48" y="3"/>
                  </a:cubicBezTo>
                  <a:cubicBezTo>
                    <a:pt x="70" y="7"/>
                    <a:pt x="84" y="27"/>
                    <a:pt x="81" y="48"/>
                  </a:cubicBezTo>
                  <a:cubicBezTo>
                    <a:pt x="78" y="69"/>
                    <a:pt x="57" y="84"/>
                    <a:pt x="36" y="80"/>
                  </a:cubicBezTo>
                  <a:close/>
                  <a:moveTo>
                    <a:pt x="48" y="5"/>
                  </a:moveTo>
                  <a:cubicBezTo>
                    <a:pt x="28" y="2"/>
                    <a:pt x="9" y="16"/>
                    <a:pt x="6" y="36"/>
                  </a:cubicBezTo>
                  <a:cubicBezTo>
                    <a:pt x="2" y="56"/>
                    <a:pt x="16" y="75"/>
                    <a:pt x="37" y="79"/>
                  </a:cubicBezTo>
                  <a:cubicBezTo>
                    <a:pt x="57" y="82"/>
                    <a:pt x="76" y="68"/>
                    <a:pt x="79" y="48"/>
                  </a:cubicBezTo>
                  <a:cubicBezTo>
                    <a:pt x="82" y="27"/>
                    <a:pt x="69" y="8"/>
                    <a:pt x="48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393" name="Freeform 154">
              <a:extLst>
                <a:ext uri="{FF2B5EF4-FFF2-40B4-BE49-F238E27FC236}">
                  <a16:creationId xmlns:a16="http://schemas.microsoft.com/office/drawing/2014/main" id="{ED543467-C13C-47B2-B6A6-AC9BE15D0C02}"/>
                </a:ext>
              </a:extLst>
            </p:cNvPr>
            <p:cNvSpPr>
              <a:spLocks/>
            </p:cNvSpPr>
            <p:nvPr/>
          </p:nvSpPr>
          <p:spPr bwMode="auto">
            <a:xfrm>
              <a:off x="7783" y="3392"/>
              <a:ext cx="65" cy="66"/>
            </a:xfrm>
            <a:custGeom>
              <a:avLst/>
              <a:gdLst>
                <a:gd name="T0" fmla="*/ 54 w 56"/>
                <a:gd name="T1" fmla="*/ 33 h 57"/>
                <a:gd name="T2" fmla="*/ 24 w 56"/>
                <a:gd name="T3" fmla="*/ 54 h 57"/>
                <a:gd name="T4" fmla="*/ 2 w 56"/>
                <a:gd name="T5" fmla="*/ 24 h 57"/>
                <a:gd name="T6" fmla="*/ 32 w 56"/>
                <a:gd name="T7" fmla="*/ 3 h 57"/>
                <a:gd name="T8" fmla="*/ 54 w 56"/>
                <a:gd name="T9" fmla="*/ 33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7">
                  <a:moveTo>
                    <a:pt x="54" y="33"/>
                  </a:moveTo>
                  <a:cubicBezTo>
                    <a:pt x="52" y="47"/>
                    <a:pt x="38" y="57"/>
                    <a:pt x="24" y="54"/>
                  </a:cubicBezTo>
                  <a:cubicBezTo>
                    <a:pt x="10" y="52"/>
                    <a:pt x="0" y="39"/>
                    <a:pt x="2" y="24"/>
                  </a:cubicBezTo>
                  <a:cubicBezTo>
                    <a:pt x="5" y="10"/>
                    <a:pt x="18" y="0"/>
                    <a:pt x="32" y="3"/>
                  </a:cubicBezTo>
                  <a:cubicBezTo>
                    <a:pt x="47" y="5"/>
                    <a:pt x="56" y="18"/>
                    <a:pt x="54" y="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394" name="Freeform 155">
              <a:extLst>
                <a:ext uri="{FF2B5EF4-FFF2-40B4-BE49-F238E27FC236}">
                  <a16:creationId xmlns:a16="http://schemas.microsoft.com/office/drawing/2014/main" id="{CCE6841F-67F4-4D93-9797-3206C8BBF3D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767" y="3377"/>
              <a:ext cx="97" cy="96"/>
            </a:xfrm>
            <a:custGeom>
              <a:avLst/>
              <a:gdLst>
                <a:gd name="T0" fmla="*/ 36 w 84"/>
                <a:gd name="T1" fmla="*/ 80 h 83"/>
                <a:gd name="T2" fmla="*/ 4 w 84"/>
                <a:gd name="T3" fmla="*/ 35 h 83"/>
                <a:gd name="T4" fmla="*/ 48 w 84"/>
                <a:gd name="T5" fmla="*/ 3 h 83"/>
                <a:gd name="T6" fmla="*/ 81 w 84"/>
                <a:gd name="T7" fmla="*/ 48 h 83"/>
                <a:gd name="T8" fmla="*/ 36 w 84"/>
                <a:gd name="T9" fmla="*/ 80 h 83"/>
                <a:gd name="T10" fmla="*/ 48 w 84"/>
                <a:gd name="T11" fmla="*/ 5 h 83"/>
                <a:gd name="T12" fmla="*/ 5 w 84"/>
                <a:gd name="T13" fmla="*/ 36 h 83"/>
                <a:gd name="T14" fmla="*/ 36 w 84"/>
                <a:gd name="T15" fmla="*/ 78 h 83"/>
                <a:gd name="T16" fmla="*/ 79 w 84"/>
                <a:gd name="T17" fmla="*/ 47 h 83"/>
                <a:gd name="T18" fmla="*/ 48 w 84"/>
                <a:gd name="T19" fmla="*/ 5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4" h="83">
                  <a:moveTo>
                    <a:pt x="36" y="80"/>
                  </a:moveTo>
                  <a:cubicBezTo>
                    <a:pt x="15" y="77"/>
                    <a:pt x="0" y="57"/>
                    <a:pt x="4" y="35"/>
                  </a:cubicBezTo>
                  <a:cubicBezTo>
                    <a:pt x="7" y="14"/>
                    <a:pt x="27" y="0"/>
                    <a:pt x="48" y="3"/>
                  </a:cubicBezTo>
                  <a:cubicBezTo>
                    <a:pt x="70" y="6"/>
                    <a:pt x="84" y="26"/>
                    <a:pt x="81" y="48"/>
                  </a:cubicBezTo>
                  <a:cubicBezTo>
                    <a:pt x="77" y="69"/>
                    <a:pt x="57" y="83"/>
                    <a:pt x="36" y="80"/>
                  </a:cubicBezTo>
                  <a:close/>
                  <a:moveTo>
                    <a:pt x="48" y="5"/>
                  </a:moveTo>
                  <a:cubicBezTo>
                    <a:pt x="28" y="1"/>
                    <a:pt x="9" y="15"/>
                    <a:pt x="5" y="36"/>
                  </a:cubicBezTo>
                  <a:cubicBezTo>
                    <a:pt x="2" y="56"/>
                    <a:pt x="16" y="75"/>
                    <a:pt x="36" y="78"/>
                  </a:cubicBezTo>
                  <a:cubicBezTo>
                    <a:pt x="57" y="82"/>
                    <a:pt x="76" y="68"/>
                    <a:pt x="79" y="47"/>
                  </a:cubicBezTo>
                  <a:cubicBezTo>
                    <a:pt x="82" y="27"/>
                    <a:pt x="68" y="8"/>
                    <a:pt x="48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395" name="Freeform 156">
              <a:extLst>
                <a:ext uri="{FF2B5EF4-FFF2-40B4-BE49-F238E27FC236}">
                  <a16:creationId xmlns:a16="http://schemas.microsoft.com/office/drawing/2014/main" id="{88838881-184C-48C5-805C-FCADDB8E428D}"/>
                </a:ext>
              </a:extLst>
            </p:cNvPr>
            <p:cNvSpPr>
              <a:spLocks/>
            </p:cNvSpPr>
            <p:nvPr/>
          </p:nvSpPr>
          <p:spPr bwMode="auto">
            <a:xfrm>
              <a:off x="8482" y="3147"/>
              <a:ext cx="65" cy="64"/>
            </a:xfrm>
            <a:custGeom>
              <a:avLst/>
              <a:gdLst>
                <a:gd name="T0" fmla="*/ 54 w 56"/>
                <a:gd name="T1" fmla="*/ 32 h 56"/>
                <a:gd name="T2" fmla="*/ 24 w 56"/>
                <a:gd name="T3" fmla="*/ 54 h 56"/>
                <a:gd name="T4" fmla="*/ 2 w 56"/>
                <a:gd name="T5" fmla="*/ 24 h 56"/>
                <a:gd name="T6" fmla="*/ 32 w 56"/>
                <a:gd name="T7" fmla="*/ 2 h 56"/>
                <a:gd name="T8" fmla="*/ 54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4" y="32"/>
                  </a:moveTo>
                  <a:cubicBezTo>
                    <a:pt x="51" y="46"/>
                    <a:pt x="38" y="56"/>
                    <a:pt x="24" y="54"/>
                  </a:cubicBezTo>
                  <a:cubicBezTo>
                    <a:pt x="9" y="52"/>
                    <a:pt x="0" y="38"/>
                    <a:pt x="2" y="24"/>
                  </a:cubicBezTo>
                  <a:cubicBezTo>
                    <a:pt x="4" y="10"/>
                    <a:pt x="18" y="0"/>
                    <a:pt x="32" y="2"/>
                  </a:cubicBezTo>
                  <a:cubicBezTo>
                    <a:pt x="46" y="4"/>
                    <a:pt x="56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396" name="Freeform 157">
              <a:extLst>
                <a:ext uri="{FF2B5EF4-FFF2-40B4-BE49-F238E27FC236}">
                  <a16:creationId xmlns:a16="http://schemas.microsoft.com/office/drawing/2014/main" id="{49FB5985-5C4E-4C79-A3C7-80067B59F94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466" y="3130"/>
              <a:ext cx="97" cy="97"/>
            </a:xfrm>
            <a:custGeom>
              <a:avLst/>
              <a:gdLst>
                <a:gd name="T0" fmla="*/ 36 w 84"/>
                <a:gd name="T1" fmla="*/ 80 h 84"/>
                <a:gd name="T2" fmla="*/ 3 w 84"/>
                <a:gd name="T3" fmla="*/ 36 h 84"/>
                <a:gd name="T4" fmla="*/ 48 w 84"/>
                <a:gd name="T5" fmla="*/ 3 h 84"/>
                <a:gd name="T6" fmla="*/ 80 w 84"/>
                <a:gd name="T7" fmla="*/ 48 h 84"/>
                <a:gd name="T8" fmla="*/ 36 w 84"/>
                <a:gd name="T9" fmla="*/ 80 h 84"/>
                <a:gd name="T10" fmla="*/ 48 w 84"/>
                <a:gd name="T11" fmla="*/ 5 h 84"/>
                <a:gd name="T12" fmla="*/ 5 w 84"/>
                <a:gd name="T13" fmla="*/ 36 h 84"/>
                <a:gd name="T14" fmla="*/ 36 w 84"/>
                <a:gd name="T15" fmla="*/ 79 h 84"/>
                <a:gd name="T16" fmla="*/ 79 w 84"/>
                <a:gd name="T17" fmla="*/ 48 h 84"/>
                <a:gd name="T18" fmla="*/ 48 w 84"/>
                <a:gd name="T19" fmla="*/ 5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4" h="84">
                  <a:moveTo>
                    <a:pt x="36" y="80"/>
                  </a:moveTo>
                  <a:cubicBezTo>
                    <a:pt x="14" y="77"/>
                    <a:pt x="0" y="57"/>
                    <a:pt x="3" y="36"/>
                  </a:cubicBezTo>
                  <a:cubicBezTo>
                    <a:pt x="7" y="15"/>
                    <a:pt x="27" y="0"/>
                    <a:pt x="48" y="3"/>
                  </a:cubicBezTo>
                  <a:cubicBezTo>
                    <a:pt x="69" y="7"/>
                    <a:pt x="84" y="27"/>
                    <a:pt x="80" y="48"/>
                  </a:cubicBezTo>
                  <a:cubicBezTo>
                    <a:pt x="77" y="69"/>
                    <a:pt x="57" y="84"/>
                    <a:pt x="36" y="80"/>
                  </a:cubicBezTo>
                  <a:close/>
                  <a:moveTo>
                    <a:pt x="48" y="5"/>
                  </a:moveTo>
                  <a:cubicBezTo>
                    <a:pt x="27" y="2"/>
                    <a:pt x="8" y="16"/>
                    <a:pt x="5" y="36"/>
                  </a:cubicBezTo>
                  <a:cubicBezTo>
                    <a:pt x="2" y="56"/>
                    <a:pt x="16" y="76"/>
                    <a:pt x="36" y="79"/>
                  </a:cubicBezTo>
                  <a:cubicBezTo>
                    <a:pt x="56" y="82"/>
                    <a:pt x="75" y="68"/>
                    <a:pt x="79" y="48"/>
                  </a:cubicBezTo>
                  <a:cubicBezTo>
                    <a:pt x="82" y="27"/>
                    <a:pt x="68" y="8"/>
                    <a:pt x="48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397" name="Freeform 158">
              <a:extLst>
                <a:ext uri="{FF2B5EF4-FFF2-40B4-BE49-F238E27FC236}">
                  <a16:creationId xmlns:a16="http://schemas.microsoft.com/office/drawing/2014/main" id="{6F0B81A1-BBD9-46F9-AB53-A55482B54B3B}"/>
                </a:ext>
              </a:extLst>
            </p:cNvPr>
            <p:cNvSpPr>
              <a:spLocks/>
            </p:cNvSpPr>
            <p:nvPr/>
          </p:nvSpPr>
          <p:spPr bwMode="auto">
            <a:xfrm>
              <a:off x="7435" y="2862"/>
              <a:ext cx="65" cy="65"/>
            </a:xfrm>
            <a:custGeom>
              <a:avLst/>
              <a:gdLst>
                <a:gd name="T0" fmla="*/ 54 w 56"/>
                <a:gd name="T1" fmla="*/ 32 h 56"/>
                <a:gd name="T2" fmla="*/ 24 w 56"/>
                <a:gd name="T3" fmla="*/ 54 h 56"/>
                <a:gd name="T4" fmla="*/ 2 w 56"/>
                <a:gd name="T5" fmla="*/ 24 h 56"/>
                <a:gd name="T6" fmla="*/ 32 w 56"/>
                <a:gd name="T7" fmla="*/ 2 h 56"/>
                <a:gd name="T8" fmla="*/ 54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4" y="32"/>
                  </a:moveTo>
                  <a:cubicBezTo>
                    <a:pt x="51" y="46"/>
                    <a:pt x="38" y="56"/>
                    <a:pt x="24" y="54"/>
                  </a:cubicBezTo>
                  <a:cubicBezTo>
                    <a:pt x="9" y="51"/>
                    <a:pt x="0" y="38"/>
                    <a:pt x="2" y="24"/>
                  </a:cubicBezTo>
                  <a:cubicBezTo>
                    <a:pt x="4" y="9"/>
                    <a:pt x="18" y="0"/>
                    <a:pt x="32" y="2"/>
                  </a:cubicBezTo>
                  <a:cubicBezTo>
                    <a:pt x="46" y="4"/>
                    <a:pt x="56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398" name="Freeform 159">
              <a:extLst>
                <a:ext uri="{FF2B5EF4-FFF2-40B4-BE49-F238E27FC236}">
                  <a16:creationId xmlns:a16="http://schemas.microsoft.com/office/drawing/2014/main" id="{FBA042D5-B8D7-4A11-8126-20F7A11A024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419" y="2846"/>
              <a:ext cx="97" cy="97"/>
            </a:xfrm>
            <a:custGeom>
              <a:avLst/>
              <a:gdLst>
                <a:gd name="T0" fmla="*/ 36 w 84"/>
                <a:gd name="T1" fmla="*/ 80 h 84"/>
                <a:gd name="T2" fmla="*/ 3 w 84"/>
                <a:gd name="T3" fmla="*/ 36 h 84"/>
                <a:gd name="T4" fmla="*/ 48 w 84"/>
                <a:gd name="T5" fmla="*/ 3 h 84"/>
                <a:gd name="T6" fmla="*/ 80 w 84"/>
                <a:gd name="T7" fmla="*/ 48 h 84"/>
                <a:gd name="T8" fmla="*/ 36 w 84"/>
                <a:gd name="T9" fmla="*/ 80 h 84"/>
                <a:gd name="T10" fmla="*/ 48 w 84"/>
                <a:gd name="T11" fmla="*/ 5 h 84"/>
                <a:gd name="T12" fmla="*/ 5 w 84"/>
                <a:gd name="T13" fmla="*/ 36 h 84"/>
                <a:gd name="T14" fmla="*/ 36 w 84"/>
                <a:gd name="T15" fmla="*/ 79 h 84"/>
                <a:gd name="T16" fmla="*/ 79 w 84"/>
                <a:gd name="T17" fmla="*/ 48 h 84"/>
                <a:gd name="T18" fmla="*/ 48 w 84"/>
                <a:gd name="T19" fmla="*/ 5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4" h="84">
                  <a:moveTo>
                    <a:pt x="36" y="80"/>
                  </a:moveTo>
                  <a:cubicBezTo>
                    <a:pt x="14" y="77"/>
                    <a:pt x="0" y="57"/>
                    <a:pt x="3" y="36"/>
                  </a:cubicBezTo>
                  <a:cubicBezTo>
                    <a:pt x="7" y="14"/>
                    <a:pt x="27" y="0"/>
                    <a:pt x="48" y="3"/>
                  </a:cubicBezTo>
                  <a:cubicBezTo>
                    <a:pt x="69" y="7"/>
                    <a:pt x="84" y="27"/>
                    <a:pt x="80" y="48"/>
                  </a:cubicBezTo>
                  <a:cubicBezTo>
                    <a:pt x="77" y="69"/>
                    <a:pt x="57" y="84"/>
                    <a:pt x="36" y="80"/>
                  </a:cubicBezTo>
                  <a:close/>
                  <a:moveTo>
                    <a:pt x="48" y="5"/>
                  </a:moveTo>
                  <a:cubicBezTo>
                    <a:pt x="27" y="2"/>
                    <a:pt x="8" y="16"/>
                    <a:pt x="5" y="36"/>
                  </a:cubicBezTo>
                  <a:cubicBezTo>
                    <a:pt x="2" y="56"/>
                    <a:pt x="16" y="75"/>
                    <a:pt x="36" y="79"/>
                  </a:cubicBezTo>
                  <a:cubicBezTo>
                    <a:pt x="56" y="82"/>
                    <a:pt x="75" y="68"/>
                    <a:pt x="79" y="48"/>
                  </a:cubicBezTo>
                  <a:cubicBezTo>
                    <a:pt x="82" y="27"/>
                    <a:pt x="68" y="8"/>
                    <a:pt x="48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399" name="Freeform 160">
              <a:extLst>
                <a:ext uri="{FF2B5EF4-FFF2-40B4-BE49-F238E27FC236}">
                  <a16:creationId xmlns:a16="http://schemas.microsoft.com/office/drawing/2014/main" id="{9FD3A7BF-6953-4045-9E3F-4F4FAD047D1B}"/>
                </a:ext>
              </a:extLst>
            </p:cNvPr>
            <p:cNvSpPr>
              <a:spLocks/>
            </p:cNvSpPr>
            <p:nvPr/>
          </p:nvSpPr>
          <p:spPr bwMode="auto">
            <a:xfrm>
              <a:off x="8771" y="4660"/>
              <a:ext cx="64" cy="65"/>
            </a:xfrm>
            <a:custGeom>
              <a:avLst/>
              <a:gdLst>
                <a:gd name="T0" fmla="*/ 54 w 56"/>
                <a:gd name="T1" fmla="*/ 32 h 56"/>
                <a:gd name="T2" fmla="*/ 24 w 56"/>
                <a:gd name="T3" fmla="*/ 54 h 56"/>
                <a:gd name="T4" fmla="*/ 2 w 56"/>
                <a:gd name="T5" fmla="*/ 24 h 56"/>
                <a:gd name="T6" fmla="*/ 32 w 56"/>
                <a:gd name="T7" fmla="*/ 2 h 56"/>
                <a:gd name="T8" fmla="*/ 54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4" y="32"/>
                  </a:moveTo>
                  <a:cubicBezTo>
                    <a:pt x="52" y="47"/>
                    <a:pt x="38" y="56"/>
                    <a:pt x="24" y="54"/>
                  </a:cubicBezTo>
                  <a:cubicBezTo>
                    <a:pt x="10" y="52"/>
                    <a:pt x="0" y="38"/>
                    <a:pt x="2" y="24"/>
                  </a:cubicBezTo>
                  <a:cubicBezTo>
                    <a:pt x="5" y="10"/>
                    <a:pt x="18" y="0"/>
                    <a:pt x="32" y="2"/>
                  </a:cubicBezTo>
                  <a:cubicBezTo>
                    <a:pt x="47" y="5"/>
                    <a:pt x="56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400" name="Freeform 161">
              <a:extLst>
                <a:ext uri="{FF2B5EF4-FFF2-40B4-BE49-F238E27FC236}">
                  <a16:creationId xmlns:a16="http://schemas.microsoft.com/office/drawing/2014/main" id="{30CDFE2D-D38D-47C6-953D-83AE5FF31A0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754" y="4644"/>
              <a:ext cx="97" cy="97"/>
            </a:xfrm>
            <a:custGeom>
              <a:avLst/>
              <a:gdLst>
                <a:gd name="T0" fmla="*/ 36 w 84"/>
                <a:gd name="T1" fmla="*/ 81 h 84"/>
                <a:gd name="T2" fmla="*/ 4 w 84"/>
                <a:gd name="T3" fmla="*/ 36 h 84"/>
                <a:gd name="T4" fmla="*/ 48 w 84"/>
                <a:gd name="T5" fmla="*/ 4 h 84"/>
                <a:gd name="T6" fmla="*/ 81 w 84"/>
                <a:gd name="T7" fmla="*/ 48 h 84"/>
                <a:gd name="T8" fmla="*/ 36 w 84"/>
                <a:gd name="T9" fmla="*/ 81 h 84"/>
                <a:gd name="T10" fmla="*/ 48 w 84"/>
                <a:gd name="T11" fmla="*/ 5 h 84"/>
                <a:gd name="T12" fmla="*/ 5 w 84"/>
                <a:gd name="T13" fmla="*/ 36 h 84"/>
                <a:gd name="T14" fmla="*/ 36 w 84"/>
                <a:gd name="T15" fmla="*/ 79 h 84"/>
                <a:gd name="T16" fmla="*/ 79 w 84"/>
                <a:gd name="T17" fmla="*/ 48 h 84"/>
                <a:gd name="T18" fmla="*/ 48 w 84"/>
                <a:gd name="T19" fmla="*/ 5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4" h="84">
                  <a:moveTo>
                    <a:pt x="36" y="81"/>
                  </a:moveTo>
                  <a:cubicBezTo>
                    <a:pt x="15" y="77"/>
                    <a:pt x="0" y="57"/>
                    <a:pt x="4" y="36"/>
                  </a:cubicBezTo>
                  <a:cubicBezTo>
                    <a:pt x="7" y="15"/>
                    <a:pt x="27" y="0"/>
                    <a:pt x="48" y="4"/>
                  </a:cubicBezTo>
                  <a:cubicBezTo>
                    <a:pt x="70" y="7"/>
                    <a:pt x="84" y="27"/>
                    <a:pt x="81" y="48"/>
                  </a:cubicBezTo>
                  <a:cubicBezTo>
                    <a:pt x="77" y="70"/>
                    <a:pt x="57" y="84"/>
                    <a:pt x="36" y="81"/>
                  </a:cubicBezTo>
                  <a:close/>
                  <a:moveTo>
                    <a:pt x="48" y="5"/>
                  </a:moveTo>
                  <a:cubicBezTo>
                    <a:pt x="28" y="2"/>
                    <a:pt x="9" y="16"/>
                    <a:pt x="5" y="36"/>
                  </a:cubicBezTo>
                  <a:cubicBezTo>
                    <a:pt x="2" y="57"/>
                    <a:pt x="16" y="76"/>
                    <a:pt x="36" y="79"/>
                  </a:cubicBezTo>
                  <a:cubicBezTo>
                    <a:pt x="57" y="82"/>
                    <a:pt x="76" y="68"/>
                    <a:pt x="79" y="48"/>
                  </a:cubicBezTo>
                  <a:cubicBezTo>
                    <a:pt x="82" y="28"/>
                    <a:pt x="68" y="9"/>
                    <a:pt x="48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401" name="Freeform 162">
              <a:extLst>
                <a:ext uri="{FF2B5EF4-FFF2-40B4-BE49-F238E27FC236}">
                  <a16:creationId xmlns:a16="http://schemas.microsoft.com/office/drawing/2014/main" id="{A0AEB27E-A1ED-4F55-A8E8-8E0CFF5F09E9}"/>
                </a:ext>
              </a:extLst>
            </p:cNvPr>
            <p:cNvSpPr>
              <a:spLocks/>
            </p:cNvSpPr>
            <p:nvPr/>
          </p:nvSpPr>
          <p:spPr bwMode="auto">
            <a:xfrm>
              <a:off x="7095" y="4006"/>
              <a:ext cx="65" cy="65"/>
            </a:xfrm>
            <a:custGeom>
              <a:avLst/>
              <a:gdLst>
                <a:gd name="T0" fmla="*/ 54 w 56"/>
                <a:gd name="T1" fmla="*/ 32 h 56"/>
                <a:gd name="T2" fmla="*/ 24 w 56"/>
                <a:gd name="T3" fmla="*/ 54 h 56"/>
                <a:gd name="T4" fmla="*/ 2 w 56"/>
                <a:gd name="T5" fmla="*/ 24 h 56"/>
                <a:gd name="T6" fmla="*/ 32 w 56"/>
                <a:gd name="T7" fmla="*/ 2 h 56"/>
                <a:gd name="T8" fmla="*/ 54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4" y="32"/>
                  </a:moveTo>
                  <a:cubicBezTo>
                    <a:pt x="52" y="46"/>
                    <a:pt x="38" y="56"/>
                    <a:pt x="24" y="54"/>
                  </a:cubicBezTo>
                  <a:cubicBezTo>
                    <a:pt x="10" y="51"/>
                    <a:pt x="0" y="38"/>
                    <a:pt x="2" y="24"/>
                  </a:cubicBezTo>
                  <a:cubicBezTo>
                    <a:pt x="5" y="9"/>
                    <a:pt x="18" y="0"/>
                    <a:pt x="32" y="2"/>
                  </a:cubicBezTo>
                  <a:cubicBezTo>
                    <a:pt x="47" y="4"/>
                    <a:pt x="56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402" name="Freeform 163">
              <a:extLst>
                <a:ext uri="{FF2B5EF4-FFF2-40B4-BE49-F238E27FC236}">
                  <a16:creationId xmlns:a16="http://schemas.microsoft.com/office/drawing/2014/main" id="{A2505A65-7506-4FA7-9866-6102F575E3F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079" y="3990"/>
              <a:ext cx="97" cy="97"/>
            </a:xfrm>
            <a:custGeom>
              <a:avLst/>
              <a:gdLst>
                <a:gd name="T0" fmla="*/ 36 w 84"/>
                <a:gd name="T1" fmla="*/ 80 h 84"/>
                <a:gd name="T2" fmla="*/ 4 w 84"/>
                <a:gd name="T3" fmla="*/ 36 h 84"/>
                <a:gd name="T4" fmla="*/ 48 w 84"/>
                <a:gd name="T5" fmla="*/ 3 h 84"/>
                <a:gd name="T6" fmla="*/ 81 w 84"/>
                <a:gd name="T7" fmla="*/ 48 h 84"/>
                <a:gd name="T8" fmla="*/ 36 w 84"/>
                <a:gd name="T9" fmla="*/ 80 h 84"/>
                <a:gd name="T10" fmla="*/ 48 w 84"/>
                <a:gd name="T11" fmla="*/ 5 h 84"/>
                <a:gd name="T12" fmla="*/ 5 w 84"/>
                <a:gd name="T13" fmla="*/ 36 h 84"/>
                <a:gd name="T14" fmla="*/ 36 w 84"/>
                <a:gd name="T15" fmla="*/ 79 h 84"/>
                <a:gd name="T16" fmla="*/ 79 w 84"/>
                <a:gd name="T17" fmla="*/ 48 h 84"/>
                <a:gd name="T18" fmla="*/ 48 w 84"/>
                <a:gd name="T19" fmla="*/ 5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4" h="84">
                  <a:moveTo>
                    <a:pt x="36" y="80"/>
                  </a:moveTo>
                  <a:cubicBezTo>
                    <a:pt x="15" y="77"/>
                    <a:pt x="0" y="57"/>
                    <a:pt x="4" y="36"/>
                  </a:cubicBezTo>
                  <a:cubicBezTo>
                    <a:pt x="7" y="15"/>
                    <a:pt x="27" y="0"/>
                    <a:pt x="48" y="3"/>
                  </a:cubicBezTo>
                  <a:cubicBezTo>
                    <a:pt x="70" y="7"/>
                    <a:pt x="84" y="27"/>
                    <a:pt x="81" y="48"/>
                  </a:cubicBezTo>
                  <a:cubicBezTo>
                    <a:pt x="77" y="69"/>
                    <a:pt x="57" y="84"/>
                    <a:pt x="36" y="80"/>
                  </a:cubicBezTo>
                  <a:close/>
                  <a:moveTo>
                    <a:pt x="48" y="5"/>
                  </a:moveTo>
                  <a:cubicBezTo>
                    <a:pt x="28" y="2"/>
                    <a:pt x="9" y="16"/>
                    <a:pt x="5" y="36"/>
                  </a:cubicBezTo>
                  <a:cubicBezTo>
                    <a:pt x="2" y="56"/>
                    <a:pt x="16" y="76"/>
                    <a:pt x="36" y="79"/>
                  </a:cubicBezTo>
                  <a:cubicBezTo>
                    <a:pt x="57" y="82"/>
                    <a:pt x="76" y="68"/>
                    <a:pt x="79" y="48"/>
                  </a:cubicBezTo>
                  <a:cubicBezTo>
                    <a:pt x="82" y="27"/>
                    <a:pt x="68" y="8"/>
                    <a:pt x="48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403" name="Freeform 164">
              <a:extLst>
                <a:ext uri="{FF2B5EF4-FFF2-40B4-BE49-F238E27FC236}">
                  <a16:creationId xmlns:a16="http://schemas.microsoft.com/office/drawing/2014/main" id="{43B647A4-3431-412F-868D-3E0CF2DE613F}"/>
                </a:ext>
              </a:extLst>
            </p:cNvPr>
            <p:cNvSpPr>
              <a:spLocks/>
            </p:cNvSpPr>
            <p:nvPr/>
          </p:nvSpPr>
          <p:spPr bwMode="auto">
            <a:xfrm>
              <a:off x="8136" y="4499"/>
              <a:ext cx="86" cy="85"/>
            </a:xfrm>
            <a:custGeom>
              <a:avLst/>
              <a:gdLst>
                <a:gd name="T0" fmla="*/ 71 w 74"/>
                <a:gd name="T1" fmla="*/ 43 h 74"/>
                <a:gd name="T2" fmla="*/ 32 w 74"/>
                <a:gd name="T3" fmla="*/ 71 h 74"/>
                <a:gd name="T4" fmla="*/ 3 w 74"/>
                <a:gd name="T5" fmla="*/ 32 h 74"/>
                <a:gd name="T6" fmla="*/ 43 w 74"/>
                <a:gd name="T7" fmla="*/ 3 h 74"/>
                <a:gd name="T8" fmla="*/ 71 w 74"/>
                <a:gd name="T9" fmla="*/ 43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4" h="74">
                  <a:moveTo>
                    <a:pt x="71" y="43"/>
                  </a:moveTo>
                  <a:cubicBezTo>
                    <a:pt x="68" y="61"/>
                    <a:pt x="51" y="74"/>
                    <a:pt x="32" y="71"/>
                  </a:cubicBezTo>
                  <a:cubicBezTo>
                    <a:pt x="13" y="68"/>
                    <a:pt x="0" y="51"/>
                    <a:pt x="3" y="32"/>
                  </a:cubicBezTo>
                  <a:cubicBezTo>
                    <a:pt x="6" y="13"/>
                    <a:pt x="24" y="0"/>
                    <a:pt x="43" y="3"/>
                  </a:cubicBezTo>
                  <a:cubicBezTo>
                    <a:pt x="61" y="6"/>
                    <a:pt x="74" y="24"/>
                    <a:pt x="71" y="4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404" name="Freeform 165">
              <a:extLst>
                <a:ext uri="{FF2B5EF4-FFF2-40B4-BE49-F238E27FC236}">
                  <a16:creationId xmlns:a16="http://schemas.microsoft.com/office/drawing/2014/main" id="{9B13D205-E336-48A4-AB43-090B1F557B4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116" y="4478"/>
              <a:ext cx="128" cy="128"/>
            </a:xfrm>
            <a:custGeom>
              <a:avLst/>
              <a:gdLst>
                <a:gd name="T0" fmla="*/ 47 w 111"/>
                <a:gd name="T1" fmla="*/ 106 h 111"/>
                <a:gd name="T2" fmla="*/ 4 w 111"/>
                <a:gd name="T3" fmla="*/ 47 h 111"/>
                <a:gd name="T4" fmla="*/ 63 w 111"/>
                <a:gd name="T5" fmla="*/ 4 h 111"/>
                <a:gd name="T6" fmla="*/ 106 w 111"/>
                <a:gd name="T7" fmla="*/ 63 h 111"/>
                <a:gd name="T8" fmla="*/ 47 w 111"/>
                <a:gd name="T9" fmla="*/ 106 h 111"/>
                <a:gd name="T10" fmla="*/ 63 w 111"/>
                <a:gd name="T11" fmla="*/ 6 h 111"/>
                <a:gd name="T12" fmla="*/ 6 w 111"/>
                <a:gd name="T13" fmla="*/ 47 h 111"/>
                <a:gd name="T14" fmla="*/ 47 w 111"/>
                <a:gd name="T15" fmla="*/ 104 h 111"/>
                <a:gd name="T16" fmla="*/ 104 w 111"/>
                <a:gd name="T17" fmla="*/ 63 h 111"/>
                <a:gd name="T18" fmla="*/ 63 w 111"/>
                <a:gd name="T19" fmla="*/ 6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1" h="111">
                  <a:moveTo>
                    <a:pt x="47" y="106"/>
                  </a:moveTo>
                  <a:cubicBezTo>
                    <a:pt x="19" y="102"/>
                    <a:pt x="0" y="75"/>
                    <a:pt x="4" y="47"/>
                  </a:cubicBezTo>
                  <a:cubicBezTo>
                    <a:pt x="9" y="19"/>
                    <a:pt x="35" y="0"/>
                    <a:pt x="63" y="4"/>
                  </a:cubicBezTo>
                  <a:cubicBezTo>
                    <a:pt x="91" y="9"/>
                    <a:pt x="111" y="35"/>
                    <a:pt x="106" y="63"/>
                  </a:cubicBezTo>
                  <a:cubicBezTo>
                    <a:pt x="102" y="91"/>
                    <a:pt x="75" y="111"/>
                    <a:pt x="47" y="106"/>
                  </a:cubicBezTo>
                  <a:close/>
                  <a:moveTo>
                    <a:pt x="63" y="6"/>
                  </a:moveTo>
                  <a:cubicBezTo>
                    <a:pt x="36" y="2"/>
                    <a:pt x="11" y="20"/>
                    <a:pt x="6" y="47"/>
                  </a:cubicBezTo>
                  <a:cubicBezTo>
                    <a:pt x="2" y="74"/>
                    <a:pt x="20" y="100"/>
                    <a:pt x="47" y="104"/>
                  </a:cubicBezTo>
                  <a:cubicBezTo>
                    <a:pt x="74" y="108"/>
                    <a:pt x="100" y="90"/>
                    <a:pt x="104" y="63"/>
                  </a:cubicBezTo>
                  <a:cubicBezTo>
                    <a:pt x="108" y="36"/>
                    <a:pt x="90" y="11"/>
                    <a:pt x="63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405" name="Freeform 166">
              <a:extLst>
                <a:ext uri="{FF2B5EF4-FFF2-40B4-BE49-F238E27FC236}">
                  <a16:creationId xmlns:a16="http://schemas.microsoft.com/office/drawing/2014/main" id="{11E4ED46-4B8A-4A40-8681-6BD3ECA210F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088" y="4451"/>
              <a:ext cx="182" cy="182"/>
            </a:xfrm>
            <a:custGeom>
              <a:avLst/>
              <a:gdLst>
                <a:gd name="T0" fmla="*/ 68 w 158"/>
                <a:gd name="T1" fmla="*/ 152 h 158"/>
                <a:gd name="T2" fmla="*/ 6 w 158"/>
                <a:gd name="T3" fmla="*/ 68 h 158"/>
                <a:gd name="T4" fmla="*/ 91 w 158"/>
                <a:gd name="T5" fmla="*/ 6 h 158"/>
                <a:gd name="T6" fmla="*/ 152 w 158"/>
                <a:gd name="T7" fmla="*/ 91 h 158"/>
                <a:gd name="T8" fmla="*/ 68 w 158"/>
                <a:gd name="T9" fmla="*/ 152 h 158"/>
                <a:gd name="T10" fmla="*/ 90 w 158"/>
                <a:gd name="T11" fmla="*/ 8 h 158"/>
                <a:gd name="T12" fmla="*/ 8 w 158"/>
                <a:gd name="T13" fmla="*/ 68 h 158"/>
                <a:gd name="T14" fmla="*/ 68 w 158"/>
                <a:gd name="T15" fmla="*/ 150 h 158"/>
                <a:gd name="T16" fmla="*/ 150 w 158"/>
                <a:gd name="T17" fmla="*/ 90 h 158"/>
                <a:gd name="T18" fmla="*/ 90 w 158"/>
                <a:gd name="T19" fmla="*/ 8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8" h="158">
                  <a:moveTo>
                    <a:pt x="68" y="152"/>
                  </a:moveTo>
                  <a:cubicBezTo>
                    <a:pt x="27" y="146"/>
                    <a:pt x="0" y="108"/>
                    <a:pt x="6" y="68"/>
                  </a:cubicBezTo>
                  <a:cubicBezTo>
                    <a:pt x="13" y="27"/>
                    <a:pt x="51" y="0"/>
                    <a:pt x="91" y="6"/>
                  </a:cubicBezTo>
                  <a:cubicBezTo>
                    <a:pt x="131" y="13"/>
                    <a:pt x="158" y="51"/>
                    <a:pt x="152" y="91"/>
                  </a:cubicBezTo>
                  <a:cubicBezTo>
                    <a:pt x="146" y="131"/>
                    <a:pt x="108" y="158"/>
                    <a:pt x="68" y="152"/>
                  </a:cubicBezTo>
                  <a:close/>
                  <a:moveTo>
                    <a:pt x="90" y="8"/>
                  </a:moveTo>
                  <a:cubicBezTo>
                    <a:pt x="51" y="2"/>
                    <a:pt x="15" y="29"/>
                    <a:pt x="8" y="68"/>
                  </a:cubicBezTo>
                  <a:cubicBezTo>
                    <a:pt x="2" y="107"/>
                    <a:pt x="29" y="144"/>
                    <a:pt x="68" y="150"/>
                  </a:cubicBezTo>
                  <a:cubicBezTo>
                    <a:pt x="107" y="156"/>
                    <a:pt x="144" y="129"/>
                    <a:pt x="150" y="90"/>
                  </a:cubicBezTo>
                  <a:cubicBezTo>
                    <a:pt x="156" y="51"/>
                    <a:pt x="129" y="15"/>
                    <a:pt x="90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406" name="Freeform 167">
              <a:extLst>
                <a:ext uri="{FF2B5EF4-FFF2-40B4-BE49-F238E27FC236}">
                  <a16:creationId xmlns:a16="http://schemas.microsoft.com/office/drawing/2014/main" id="{8129482D-3661-43E3-BCCC-C33506AA0901}"/>
                </a:ext>
              </a:extLst>
            </p:cNvPr>
            <p:cNvSpPr>
              <a:spLocks/>
            </p:cNvSpPr>
            <p:nvPr/>
          </p:nvSpPr>
          <p:spPr bwMode="auto">
            <a:xfrm>
              <a:off x="7510" y="5113"/>
              <a:ext cx="65" cy="65"/>
            </a:xfrm>
            <a:custGeom>
              <a:avLst/>
              <a:gdLst>
                <a:gd name="T0" fmla="*/ 54 w 56"/>
                <a:gd name="T1" fmla="*/ 32 h 56"/>
                <a:gd name="T2" fmla="*/ 24 w 56"/>
                <a:gd name="T3" fmla="*/ 54 h 56"/>
                <a:gd name="T4" fmla="*/ 2 w 56"/>
                <a:gd name="T5" fmla="*/ 24 h 56"/>
                <a:gd name="T6" fmla="*/ 32 w 56"/>
                <a:gd name="T7" fmla="*/ 2 h 56"/>
                <a:gd name="T8" fmla="*/ 54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4" y="32"/>
                  </a:moveTo>
                  <a:cubicBezTo>
                    <a:pt x="52" y="47"/>
                    <a:pt x="38" y="56"/>
                    <a:pt x="24" y="54"/>
                  </a:cubicBezTo>
                  <a:cubicBezTo>
                    <a:pt x="10" y="52"/>
                    <a:pt x="0" y="38"/>
                    <a:pt x="2" y="24"/>
                  </a:cubicBezTo>
                  <a:cubicBezTo>
                    <a:pt x="5" y="10"/>
                    <a:pt x="18" y="0"/>
                    <a:pt x="32" y="2"/>
                  </a:cubicBezTo>
                  <a:cubicBezTo>
                    <a:pt x="47" y="5"/>
                    <a:pt x="56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407" name="Freeform 168">
              <a:extLst>
                <a:ext uri="{FF2B5EF4-FFF2-40B4-BE49-F238E27FC236}">
                  <a16:creationId xmlns:a16="http://schemas.microsoft.com/office/drawing/2014/main" id="{672FE9F9-7960-49D9-B96E-3D15D97B655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494" y="5097"/>
              <a:ext cx="97" cy="97"/>
            </a:xfrm>
            <a:custGeom>
              <a:avLst/>
              <a:gdLst>
                <a:gd name="T0" fmla="*/ 36 w 84"/>
                <a:gd name="T1" fmla="*/ 81 h 84"/>
                <a:gd name="T2" fmla="*/ 4 w 84"/>
                <a:gd name="T3" fmla="*/ 36 h 84"/>
                <a:gd name="T4" fmla="*/ 48 w 84"/>
                <a:gd name="T5" fmla="*/ 4 h 84"/>
                <a:gd name="T6" fmla="*/ 81 w 84"/>
                <a:gd name="T7" fmla="*/ 48 h 84"/>
                <a:gd name="T8" fmla="*/ 36 w 84"/>
                <a:gd name="T9" fmla="*/ 81 h 84"/>
                <a:gd name="T10" fmla="*/ 48 w 84"/>
                <a:gd name="T11" fmla="*/ 5 h 84"/>
                <a:gd name="T12" fmla="*/ 5 w 84"/>
                <a:gd name="T13" fmla="*/ 36 h 84"/>
                <a:gd name="T14" fmla="*/ 36 w 84"/>
                <a:gd name="T15" fmla="*/ 79 h 84"/>
                <a:gd name="T16" fmla="*/ 79 w 84"/>
                <a:gd name="T17" fmla="*/ 48 h 84"/>
                <a:gd name="T18" fmla="*/ 48 w 84"/>
                <a:gd name="T19" fmla="*/ 5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4" h="84">
                  <a:moveTo>
                    <a:pt x="36" y="81"/>
                  </a:moveTo>
                  <a:cubicBezTo>
                    <a:pt x="15" y="77"/>
                    <a:pt x="0" y="57"/>
                    <a:pt x="4" y="36"/>
                  </a:cubicBezTo>
                  <a:cubicBezTo>
                    <a:pt x="7" y="15"/>
                    <a:pt x="27" y="0"/>
                    <a:pt x="48" y="4"/>
                  </a:cubicBezTo>
                  <a:cubicBezTo>
                    <a:pt x="70" y="7"/>
                    <a:pt x="84" y="27"/>
                    <a:pt x="81" y="48"/>
                  </a:cubicBezTo>
                  <a:cubicBezTo>
                    <a:pt x="77" y="70"/>
                    <a:pt x="57" y="84"/>
                    <a:pt x="36" y="81"/>
                  </a:cubicBezTo>
                  <a:close/>
                  <a:moveTo>
                    <a:pt x="48" y="5"/>
                  </a:moveTo>
                  <a:cubicBezTo>
                    <a:pt x="28" y="2"/>
                    <a:pt x="9" y="16"/>
                    <a:pt x="5" y="36"/>
                  </a:cubicBezTo>
                  <a:cubicBezTo>
                    <a:pt x="2" y="57"/>
                    <a:pt x="16" y="76"/>
                    <a:pt x="36" y="79"/>
                  </a:cubicBezTo>
                  <a:cubicBezTo>
                    <a:pt x="57" y="82"/>
                    <a:pt x="76" y="68"/>
                    <a:pt x="79" y="48"/>
                  </a:cubicBezTo>
                  <a:cubicBezTo>
                    <a:pt x="82" y="28"/>
                    <a:pt x="68" y="9"/>
                    <a:pt x="48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408" name="Freeform 169">
              <a:extLst>
                <a:ext uri="{FF2B5EF4-FFF2-40B4-BE49-F238E27FC236}">
                  <a16:creationId xmlns:a16="http://schemas.microsoft.com/office/drawing/2014/main" id="{4562E2BB-901D-4533-8D09-544B4A4936C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473" y="5076"/>
              <a:ext cx="139" cy="139"/>
            </a:xfrm>
            <a:custGeom>
              <a:avLst/>
              <a:gdLst>
                <a:gd name="T0" fmla="*/ 52 w 120"/>
                <a:gd name="T1" fmla="*/ 115 h 120"/>
                <a:gd name="T2" fmla="*/ 5 w 120"/>
                <a:gd name="T3" fmla="*/ 52 h 120"/>
                <a:gd name="T4" fmla="*/ 69 w 120"/>
                <a:gd name="T5" fmla="*/ 5 h 120"/>
                <a:gd name="T6" fmla="*/ 115 w 120"/>
                <a:gd name="T7" fmla="*/ 69 h 120"/>
                <a:gd name="T8" fmla="*/ 52 w 120"/>
                <a:gd name="T9" fmla="*/ 115 h 120"/>
                <a:gd name="T10" fmla="*/ 69 w 120"/>
                <a:gd name="T11" fmla="*/ 7 h 120"/>
                <a:gd name="T12" fmla="*/ 7 w 120"/>
                <a:gd name="T13" fmla="*/ 52 h 120"/>
                <a:gd name="T14" fmla="*/ 52 w 120"/>
                <a:gd name="T15" fmla="*/ 114 h 120"/>
                <a:gd name="T16" fmla="*/ 114 w 120"/>
                <a:gd name="T17" fmla="*/ 69 h 120"/>
                <a:gd name="T18" fmla="*/ 69 w 120"/>
                <a:gd name="T19" fmla="*/ 7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0" h="120">
                  <a:moveTo>
                    <a:pt x="52" y="115"/>
                  </a:moveTo>
                  <a:cubicBezTo>
                    <a:pt x="21" y="110"/>
                    <a:pt x="0" y="82"/>
                    <a:pt x="5" y="52"/>
                  </a:cubicBezTo>
                  <a:cubicBezTo>
                    <a:pt x="10" y="21"/>
                    <a:pt x="39" y="0"/>
                    <a:pt x="69" y="5"/>
                  </a:cubicBezTo>
                  <a:cubicBezTo>
                    <a:pt x="99" y="10"/>
                    <a:pt x="120" y="39"/>
                    <a:pt x="115" y="69"/>
                  </a:cubicBezTo>
                  <a:cubicBezTo>
                    <a:pt x="110" y="99"/>
                    <a:pt x="82" y="120"/>
                    <a:pt x="52" y="115"/>
                  </a:cubicBezTo>
                  <a:close/>
                  <a:moveTo>
                    <a:pt x="69" y="7"/>
                  </a:moveTo>
                  <a:cubicBezTo>
                    <a:pt x="39" y="2"/>
                    <a:pt x="12" y="22"/>
                    <a:pt x="7" y="52"/>
                  </a:cubicBezTo>
                  <a:cubicBezTo>
                    <a:pt x="2" y="81"/>
                    <a:pt x="22" y="109"/>
                    <a:pt x="52" y="114"/>
                  </a:cubicBezTo>
                  <a:cubicBezTo>
                    <a:pt x="81" y="118"/>
                    <a:pt x="109" y="98"/>
                    <a:pt x="114" y="69"/>
                  </a:cubicBezTo>
                  <a:cubicBezTo>
                    <a:pt x="118" y="39"/>
                    <a:pt x="98" y="12"/>
                    <a:pt x="69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409" name="Freeform 170">
              <a:extLst>
                <a:ext uri="{FF2B5EF4-FFF2-40B4-BE49-F238E27FC236}">
                  <a16:creationId xmlns:a16="http://schemas.microsoft.com/office/drawing/2014/main" id="{A6273D4D-84ED-457E-BBB6-6B994FA2774A}"/>
                </a:ext>
              </a:extLst>
            </p:cNvPr>
            <p:cNvSpPr>
              <a:spLocks/>
            </p:cNvSpPr>
            <p:nvPr/>
          </p:nvSpPr>
          <p:spPr bwMode="auto">
            <a:xfrm>
              <a:off x="7427" y="3302"/>
              <a:ext cx="89" cy="88"/>
            </a:xfrm>
            <a:custGeom>
              <a:avLst/>
              <a:gdLst>
                <a:gd name="T0" fmla="*/ 74 w 77"/>
                <a:gd name="T1" fmla="*/ 44 h 76"/>
                <a:gd name="T2" fmla="*/ 33 w 77"/>
                <a:gd name="T3" fmla="*/ 73 h 76"/>
                <a:gd name="T4" fmla="*/ 3 w 77"/>
                <a:gd name="T5" fmla="*/ 33 h 76"/>
                <a:gd name="T6" fmla="*/ 44 w 77"/>
                <a:gd name="T7" fmla="*/ 3 h 76"/>
                <a:gd name="T8" fmla="*/ 74 w 77"/>
                <a:gd name="T9" fmla="*/ 44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7" h="76">
                  <a:moveTo>
                    <a:pt x="74" y="44"/>
                  </a:moveTo>
                  <a:cubicBezTo>
                    <a:pt x="71" y="63"/>
                    <a:pt x="52" y="76"/>
                    <a:pt x="33" y="73"/>
                  </a:cubicBezTo>
                  <a:cubicBezTo>
                    <a:pt x="14" y="70"/>
                    <a:pt x="0" y="52"/>
                    <a:pt x="3" y="33"/>
                  </a:cubicBezTo>
                  <a:cubicBezTo>
                    <a:pt x="7" y="13"/>
                    <a:pt x="25" y="0"/>
                    <a:pt x="44" y="3"/>
                  </a:cubicBezTo>
                  <a:cubicBezTo>
                    <a:pt x="64" y="6"/>
                    <a:pt x="77" y="24"/>
                    <a:pt x="74" y="4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410" name="Freeform 171">
              <a:extLst>
                <a:ext uri="{FF2B5EF4-FFF2-40B4-BE49-F238E27FC236}">
                  <a16:creationId xmlns:a16="http://schemas.microsoft.com/office/drawing/2014/main" id="{0007C054-864E-4C21-9584-AD572C96384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406" y="3280"/>
              <a:ext cx="132" cy="132"/>
            </a:xfrm>
            <a:custGeom>
              <a:avLst/>
              <a:gdLst>
                <a:gd name="T0" fmla="*/ 48 w 114"/>
                <a:gd name="T1" fmla="*/ 110 h 114"/>
                <a:gd name="T2" fmla="*/ 4 w 114"/>
                <a:gd name="T3" fmla="*/ 49 h 114"/>
                <a:gd name="T4" fmla="*/ 65 w 114"/>
                <a:gd name="T5" fmla="*/ 5 h 114"/>
                <a:gd name="T6" fmla="*/ 109 w 114"/>
                <a:gd name="T7" fmla="*/ 66 h 114"/>
                <a:gd name="T8" fmla="*/ 48 w 114"/>
                <a:gd name="T9" fmla="*/ 110 h 114"/>
                <a:gd name="T10" fmla="*/ 65 w 114"/>
                <a:gd name="T11" fmla="*/ 7 h 114"/>
                <a:gd name="T12" fmla="*/ 6 w 114"/>
                <a:gd name="T13" fmla="*/ 49 h 114"/>
                <a:gd name="T14" fmla="*/ 49 w 114"/>
                <a:gd name="T15" fmla="*/ 107 h 114"/>
                <a:gd name="T16" fmla="*/ 107 w 114"/>
                <a:gd name="T17" fmla="*/ 65 h 114"/>
                <a:gd name="T18" fmla="*/ 65 w 114"/>
                <a:gd name="T19" fmla="*/ 7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4" h="114">
                  <a:moveTo>
                    <a:pt x="48" y="110"/>
                  </a:moveTo>
                  <a:cubicBezTo>
                    <a:pt x="19" y="105"/>
                    <a:pt x="0" y="78"/>
                    <a:pt x="4" y="49"/>
                  </a:cubicBezTo>
                  <a:cubicBezTo>
                    <a:pt x="9" y="20"/>
                    <a:pt x="36" y="0"/>
                    <a:pt x="65" y="5"/>
                  </a:cubicBezTo>
                  <a:cubicBezTo>
                    <a:pt x="94" y="9"/>
                    <a:pt x="114" y="37"/>
                    <a:pt x="109" y="66"/>
                  </a:cubicBezTo>
                  <a:cubicBezTo>
                    <a:pt x="104" y="94"/>
                    <a:pt x="77" y="114"/>
                    <a:pt x="48" y="110"/>
                  </a:cubicBezTo>
                  <a:close/>
                  <a:moveTo>
                    <a:pt x="65" y="7"/>
                  </a:moveTo>
                  <a:cubicBezTo>
                    <a:pt x="37" y="3"/>
                    <a:pt x="11" y="22"/>
                    <a:pt x="6" y="49"/>
                  </a:cubicBezTo>
                  <a:cubicBezTo>
                    <a:pt x="2" y="77"/>
                    <a:pt x="21" y="103"/>
                    <a:pt x="49" y="107"/>
                  </a:cubicBezTo>
                  <a:cubicBezTo>
                    <a:pt x="76" y="112"/>
                    <a:pt x="102" y="93"/>
                    <a:pt x="107" y="65"/>
                  </a:cubicBezTo>
                  <a:cubicBezTo>
                    <a:pt x="111" y="37"/>
                    <a:pt x="92" y="11"/>
                    <a:pt x="65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411" name="Freeform 172">
              <a:extLst>
                <a:ext uri="{FF2B5EF4-FFF2-40B4-BE49-F238E27FC236}">
                  <a16:creationId xmlns:a16="http://schemas.microsoft.com/office/drawing/2014/main" id="{D7EA5FDC-49D8-4FE0-A788-CEB142E0716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378" y="3253"/>
              <a:ext cx="188" cy="187"/>
            </a:xfrm>
            <a:custGeom>
              <a:avLst/>
              <a:gdLst>
                <a:gd name="T0" fmla="*/ 70 w 163"/>
                <a:gd name="T1" fmla="*/ 156 h 163"/>
                <a:gd name="T2" fmla="*/ 7 w 163"/>
                <a:gd name="T3" fmla="*/ 69 h 163"/>
                <a:gd name="T4" fmla="*/ 94 w 163"/>
                <a:gd name="T5" fmla="*/ 6 h 163"/>
                <a:gd name="T6" fmla="*/ 157 w 163"/>
                <a:gd name="T7" fmla="*/ 93 h 163"/>
                <a:gd name="T8" fmla="*/ 70 w 163"/>
                <a:gd name="T9" fmla="*/ 156 h 163"/>
                <a:gd name="T10" fmla="*/ 93 w 163"/>
                <a:gd name="T11" fmla="*/ 8 h 163"/>
                <a:gd name="T12" fmla="*/ 9 w 163"/>
                <a:gd name="T13" fmla="*/ 70 h 163"/>
                <a:gd name="T14" fmla="*/ 70 w 163"/>
                <a:gd name="T15" fmla="*/ 154 h 163"/>
                <a:gd name="T16" fmla="*/ 154 w 163"/>
                <a:gd name="T17" fmla="*/ 93 h 163"/>
                <a:gd name="T18" fmla="*/ 93 w 163"/>
                <a:gd name="T19" fmla="*/ 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3" h="163">
                  <a:moveTo>
                    <a:pt x="70" y="156"/>
                  </a:moveTo>
                  <a:cubicBezTo>
                    <a:pt x="28" y="150"/>
                    <a:pt x="0" y="111"/>
                    <a:pt x="7" y="69"/>
                  </a:cubicBezTo>
                  <a:cubicBezTo>
                    <a:pt x="13" y="28"/>
                    <a:pt x="52" y="0"/>
                    <a:pt x="94" y="6"/>
                  </a:cubicBezTo>
                  <a:cubicBezTo>
                    <a:pt x="135" y="13"/>
                    <a:pt x="163" y="52"/>
                    <a:pt x="157" y="93"/>
                  </a:cubicBezTo>
                  <a:cubicBezTo>
                    <a:pt x="150" y="134"/>
                    <a:pt x="111" y="163"/>
                    <a:pt x="70" y="156"/>
                  </a:cubicBezTo>
                  <a:close/>
                  <a:moveTo>
                    <a:pt x="93" y="8"/>
                  </a:moveTo>
                  <a:cubicBezTo>
                    <a:pt x="53" y="2"/>
                    <a:pt x="15" y="30"/>
                    <a:pt x="9" y="70"/>
                  </a:cubicBezTo>
                  <a:cubicBezTo>
                    <a:pt x="3" y="110"/>
                    <a:pt x="30" y="147"/>
                    <a:pt x="70" y="154"/>
                  </a:cubicBezTo>
                  <a:cubicBezTo>
                    <a:pt x="110" y="160"/>
                    <a:pt x="148" y="133"/>
                    <a:pt x="154" y="93"/>
                  </a:cubicBezTo>
                  <a:cubicBezTo>
                    <a:pt x="161" y="53"/>
                    <a:pt x="133" y="15"/>
                    <a:pt x="9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412" name="Freeform 173">
              <a:extLst>
                <a:ext uri="{FF2B5EF4-FFF2-40B4-BE49-F238E27FC236}">
                  <a16:creationId xmlns:a16="http://schemas.microsoft.com/office/drawing/2014/main" id="{4D9B8022-35F5-4592-A05F-AA6DE8260DBB}"/>
                </a:ext>
              </a:extLst>
            </p:cNvPr>
            <p:cNvSpPr>
              <a:spLocks/>
            </p:cNvSpPr>
            <p:nvPr/>
          </p:nvSpPr>
          <p:spPr bwMode="auto">
            <a:xfrm>
              <a:off x="7683" y="4763"/>
              <a:ext cx="65" cy="64"/>
            </a:xfrm>
            <a:custGeom>
              <a:avLst/>
              <a:gdLst>
                <a:gd name="T0" fmla="*/ 54 w 56"/>
                <a:gd name="T1" fmla="*/ 32 h 56"/>
                <a:gd name="T2" fmla="*/ 24 w 56"/>
                <a:gd name="T3" fmla="*/ 54 h 56"/>
                <a:gd name="T4" fmla="*/ 2 w 56"/>
                <a:gd name="T5" fmla="*/ 24 h 56"/>
                <a:gd name="T6" fmla="*/ 32 w 56"/>
                <a:gd name="T7" fmla="*/ 2 h 56"/>
                <a:gd name="T8" fmla="*/ 54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4" y="32"/>
                  </a:moveTo>
                  <a:cubicBezTo>
                    <a:pt x="51" y="46"/>
                    <a:pt x="38" y="56"/>
                    <a:pt x="24" y="54"/>
                  </a:cubicBezTo>
                  <a:cubicBezTo>
                    <a:pt x="9" y="51"/>
                    <a:pt x="0" y="38"/>
                    <a:pt x="2" y="24"/>
                  </a:cubicBezTo>
                  <a:cubicBezTo>
                    <a:pt x="4" y="9"/>
                    <a:pt x="18" y="0"/>
                    <a:pt x="32" y="2"/>
                  </a:cubicBezTo>
                  <a:cubicBezTo>
                    <a:pt x="46" y="4"/>
                    <a:pt x="56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413" name="Freeform 174">
              <a:extLst>
                <a:ext uri="{FF2B5EF4-FFF2-40B4-BE49-F238E27FC236}">
                  <a16:creationId xmlns:a16="http://schemas.microsoft.com/office/drawing/2014/main" id="{A72681EA-57D5-415C-92B9-11D6727BCB7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667" y="4747"/>
              <a:ext cx="97" cy="97"/>
            </a:xfrm>
            <a:custGeom>
              <a:avLst/>
              <a:gdLst>
                <a:gd name="T0" fmla="*/ 36 w 84"/>
                <a:gd name="T1" fmla="*/ 80 h 84"/>
                <a:gd name="T2" fmla="*/ 3 w 84"/>
                <a:gd name="T3" fmla="*/ 36 h 84"/>
                <a:gd name="T4" fmla="*/ 48 w 84"/>
                <a:gd name="T5" fmla="*/ 3 h 84"/>
                <a:gd name="T6" fmla="*/ 80 w 84"/>
                <a:gd name="T7" fmla="*/ 48 h 84"/>
                <a:gd name="T8" fmla="*/ 36 w 84"/>
                <a:gd name="T9" fmla="*/ 80 h 84"/>
                <a:gd name="T10" fmla="*/ 48 w 84"/>
                <a:gd name="T11" fmla="*/ 5 h 84"/>
                <a:gd name="T12" fmla="*/ 5 w 84"/>
                <a:gd name="T13" fmla="*/ 36 h 84"/>
                <a:gd name="T14" fmla="*/ 36 w 84"/>
                <a:gd name="T15" fmla="*/ 79 h 84"/>
                <a:gd name="T16" fmla="*/ 79 w 84"/>
                <a:gd name="T17" fmla="*/ 48 h 84"/>
                <a:gd name="T18" fmla="*/ 48 w 84"/>
                <a:gd name="T19" fmla="*/ 5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4" h="84">
                  <a:moveTo>
                    <a:pt x="36" y="80"/>
                  </a:moveTo>
                  <a:cubicBezTo>
                    <a:pt x="14" y="77"/>
                    <a:pt x="0" y="57"/>
                    <a:pt x="3" y="36"/>
                  </a:cubicBezTo>
                  <a:cubicBezTo>
                    <a:pt x="7" y="14"/>
                    <a:pt x="27" y="0"/>
                    <a:pt x="48" y="3"/>
                  </a:cubicBezTo>
                  <a:cubicBezTo>
                    <a:pt x="69" y="7"/>
                    <a:pt x="84" y="27"/>
                    <a:pt x="80" y="48"/>
                  </a:cubicBezTo>
                  <a:cubicBezTo>
                    <a:pt x="77" y="69"/>
                    <a:pt x="57" y="84"/>
                    <a:pt x="36" y="80"/>
                  </a:cubicBezTo>
                  <a:close/>
                  <a:moveTo>
                    <a:pt x="48" y="5"/>
                  </a:moveTo>
                  <a:cubicBezTo>
                    <a:pt x="27" y="2"/>
                    <a:pt x="8" y="16"/>
                    <a:pt x="5" y="36"/>
                  </a:cubicBezTo>
                  <a:cubicBezTo>
                    <a:pt x="2" y="56"/>
                    <a:pt x="16" y="75"/>
                    <a:pt x="36" y="79"/>
                  </a:cubicBezTo>
                  <a:cubicBezTo>
                    <a:pt x="56" y="82"/>
                    <a:pt x="75" y="68"/>
                    <a:pt x="79" y="48"/>
                  </a:cubicBezTo>
                  <a:cubicBezTo>
                    <a:pt x="82" y="27"/>
                    <a:pt x="68" y="8"/>
                    <a:pt x="48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414" name="Freeform 175">
              <a:extLst>
                <a:ext uri="{FF2B5EF4-FFF2-40B4-BE49-F238E27FC236}">
                  <a16:creationId xmlns:a16="http://schemas.microsoft.com/office/drawing/2014/main" id="{C90B0EB1-881B-4A59-9D50-2ADBD399EDB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646" y="4726"/>
              <a:ext cx="139" cy="138"/>
            </a:xfrm>
            <a:custGeom>
              <a:avLst/>
              <a:gdLst>
                <a:gd name="T0" fmla="*/ 51 w 120"/>
                <a:gd name="T1" fmla="*/ 115 h 120"/>
                <a:gd name="T2" fmla="*/ 5 w 120"/>
                <a:gd name="T3" fmla="*/ 51 h 120"/>
                <a:gd name="T4" fmla="*/ 69 w 120"/>
                <a:gd name="T5" fmla="*/ 5 h 120"/>
                <a:gd name="T6" fmla="*/ 115 w 120"/>
                <a:gd name="T7" fmla="*/ 68 h 120"/>
                <a:gd name="T8" fmla="*/ 51 w 120"/>
                <a:gd name="T9" fmla="*/ 115 h 120"/>
                <a:gd name="T10" fmla="*/ 68 w 120"/>
                <a:gd name="T11" fmla="*/ 6 h 120"/>
                <a:gd name="T12" fmla="*/ 6 w 120"/>
                <a:gd name="T13" fmla="*/ 51 h 120"/>
                <a:gd name="T14" fmla="*/ 51 w 120"/>
                <a:gd name="T15" fmla="*/ 113 h 120"/>
                <a:gd name="T16" fmla="*/ 113 w 120"/>
                <a:gd name="T17" fmla="*/ 68 h 120"/>
                <a:gd name="T18" fmla="*/ 68 w 120"/>
                <a:gd name="T19" fmla="*/ 6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0" h="120">
                  <a:moveTo>
                    <a:pt x="51" y="115"/>
                  </a:moveTo>
                  <a:cubicBezTo>
                    <a:pt x="21" y="110"/>
                    <a:pt x="0" y="81"/>
                    <a:pt x="5" y="51"/>
                  </a:cubicBezTo>
                  <a:cubicBezTo>
                    <a:pt x="10" y="21"/>
                    <a:pt x="38" y="0"/>
                    <a:pt x="69" y="5"/>
                  </a:cubicBezTo>
                  <a:cubicBezTo>
                    <a:pt x="99" y="10"/>
                    <a:pt x="120" y="38"/>
                    <a:pt x="115" y="68"/>
                  </a:cubicBezTo>
                  <a:cubicBezTo>
                    <a:pt x="110" y="99"/>
                    <a:pt x="81" y="120"/>
                    <a:pt x="51" y="115"/>
                  </a:cubicBezTo>
                  <a:close/>
                  <a:moveTo>
                    <a:pt x="68" y="6"/>
                  </a:moveTo>
                  <a:cubicBezTo>
                    <a:pt x="39" y="2"/>
                    <a:pt x="11" y="22"/>
                    <a:pt x="6" y="51"/>
                  </a:cubicBezTo>
                  <a:cubicBezTo>
                    <a:pt x="2" y="81"/>
                    <a:pt x="22" y="108"/>
                    <a:pt x="51" y="113"/>
                  </a:cubicBezTo>
                  <a:cubicBezTo>
                    <a:pt x="81" y="118"/>
                    <a:pt x="108" y="98"/>
                    <a:pt x="113" y="68"/>
                  </a:cubicBezTo>
                  <a:cubicBezTo>
                    <a:pt x="118" y="39"/>
                    <a:pt x="98" y="11"/>
                    <a:pt x="68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415" name="Freeform 176">
              <a:extLst>
                <a:ext uri="{FF2B5EF4-FFF2-40B4-BE49-F238E27FC236}">
                  <a16:creationId xmlns:a16="http://schemas.microsoft.com/office/drawing/2014/main" id="{EBC8DF24-90E0-4AC3-8AEE-6F60D2C3DFC0}"/>
                </a:ext>
              </a:extLst>
            </p:cNvPr>
            <p:cNvSpPr>
              <a:spLocks/>
            </p:cNvSpPr>
            <p:nvPr/>
          </p:nvSpPr>
          <p:spPr bwMode="auto">
            <a:xfrm>
              <a:off x="9043" y="4990"/>
              <a:ext cx="84" cy="84"/>
            </a:xfrm>
            <a:custGeom>
              <a:avLst/>
              <a:gdLst>
                <a:gd name="T0" fmla="*/ 70 w 73"/>
                <a:gd name="T1" fmla="*/ 42 h 73"/>
                <a:gd name="T2" fmla="*/ 31 w 73"/>
                <a:gd name="T3" fmla="*/ 70 h 73"/>
                <a:gd name="T4" fmla="*/ 3 w 73"/>
                <a:gd name="T5" fmla="*/ 31 h 73"/>
                <a:gd name="T6" fmla="*/ 42 w 73"/>
                <a:gd name="T7" fmla="*/ 3 h 73"/>
                <a:gd name="T8" fmla="*/ 70 w 73"/>
                <a:gd name="T9" fmla="*/ 42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" h="73">
                  <a:moveTo>
                    <a:pt x="70" y="42"/>
                  </a:moveTo>
                  <a:cubicBezTo>
                    <a:pt x="67" y="60"/>
                    <a:pt x="50" y="73"/>
                    <a:pt x="31" y="70"/>
                  </a:cubicBezTo>
                  <a:cubicBezTo>
                    <a:pt x="13" y="67"/>
                    <a:pt x="0" y="50"/>
                    <a:pt x="3" y="31"/>
                  </a:cubicBezTo>
                  <a:cubicBezTo>
                    <a:pt x="6" y="13"/>
                    <a:pt x="23" y="0"/>
                    <a:pt x="42" y="3"/>
                  </a:cubicBezTo>
                  <a:cubicBezTo>
                    <a:pt x="60" y="6"/>
                    <a:pt x="73" y="23"/>
                    <a:pt x="70" y="4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416" name="Freeform 177">
              <a:extLst>
                <a:ext uri="{FF2B5EF4-FFF2-40B4-BE49-F238E27FC236}">
                  <a16:creationId xmlns:a16="http://schemas.microsoft.com/office/drawing/2014/main" id="{E7D434CE-86EB-4206-A198-0506603063C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22" y="4969"/>
              <a:ext cx="126" cy="126"/>
            </a:xfrm>
            <a:custGeom>
              <a:avLst/>
              <a:gdLst>
                <a:gd name="T0" fmla="*/ 47 w 109"/>
                <a:gd name="T1" fmla="*/ 104 h 109"/>
                <a:gd name="T2" fmla="*/ 5 w 109"/>
                <a:gd name="T3" fmla="*/ 47 h 109"/>
                <a:gd name="T4" fmla="*/ 63 w 109"/>
                <a:gd name="T5" fmla="*/ 5 h 109"/>
                <a:gd name="T6" fmla="*/ 105 w 109"/>
                <a:gd name="T7" fmla="*/ 62 h 109"/>
                <a:gd name="T8" fmla="*/ 47 w 109"/>
                <a:gd name="T9" fmla="*/ 104 h 109"/>
                <a:gd name="T10" fmla="*/ 62 w 109"/>
                <a:gd name="T11" fmla="*/ 7 h 109"/>
                <a:gd name="T12" fmla="*/ 7 w 109"/>
                <a:gd name="T13" fmla="*/ 47 h 109"/>
                <a:gd name="T14" fmla="*/ 47 w 109"/>
                <a:gd name="T15" fmla="*/ 102 h 109"/>
                <a:gd name="T16" fmla="*/ 102 w 109"/>
                <a:gd name="T17" fmla="*/ 62 h 109"/>
                <a:gd name="T18" fmla="*/ 62 w 109"/>
                <a:gd name="T19" fmla="*/ 7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9" h="109">
                  <a:moveTo>
                    <a:pt x="47" y="104"/>
                  </a:moveTo>
                  <a:cubicBezTo>
                    <a:pt x="19" y="100"/>
                    <a:pt x="0" y="74"/>
                    <a:pt x="5" y="47"/>
                  </a:cubicBezTo>
                  <a:cubicBezTo>
                    <a:pt x="9" y="19"/>
                    <a:pt x="35" y="0"/>
                    <a:pt x="63" y="5"/>
                  </a:cubicBezTo>
                  <a:cubicBezTo>
                    <a:pt x="90" y="9"/>
                    <a:pt x="109" y="35"/>
                    <a:pt x="105" y="62"/>
                  </a:cubicBezTo>
                  <a:cubicBezTo>
                    <a:pt x="100" y="90"/>
                    <a:pt x="74" y="109"/>
                    <a:pt x="47" y="104"/>
                  </a:cubicBezTo>
                  <a:close/>
                  <a:moveTo>
                    <a:pt x="62" y="7"/>
                  </a:moveTo>
                  <a:cubicBezTo>
                    <a:pt x="36" y="3"/>
                    <a:pt x="11" y="21"/>
                    <a:pt x="7" y="47"/>
                  </a:cubicBezTo>
                  <a:cubicBezTo>
                    <a:pt x="3" y="73"/>
                    <a:pt x="21" y="98"/>
                    <a:pt x="47" y="102"/>
                  </a:cubicBezTo>
                  <a:cubicBezTo>
                    <a:pt x="73" y="106"/>
                    <a:pt x="98" y="88"/>
                    <a:pt x="102" y="62"/>
                  </a:cubicBezTo>
                  <a:cubicBezTo>
                    <a:pt x="107" y="36"/>
                    <a:pt x="89" y="11"/>
                    <a:pt x="62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417" name="Freeform 178">
              <a:extLst>
                <a:ext uri="{FF2B5EF4-FFF2-40B4-BE49-F238E27FC236}">
                  <a16:creationId xmlns:a16="http://schemas.microsoft.com/office/drawing/2014/main" id="{A8E79453-7505-42E5-BB3B-46A254EA040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995" y="4943"/>
              <a:ext cx="179" cy="178"/>
            </a:xfrm>
            <a:custGeom>
              <a:avLst/>
              <a:gdLst>
                <a:gd name="T0" fmla="*/ 66 w 155"/>
                <a:gd name="T1" fmla="*/ 149 h 155"/>
                <a:gd name="T2" fmla="*/ 6 w 155"/>
                <a:gd name="T3" fmla="*/ 66 h 155"/>
                <a:gd name="T4" fmla="*/ 89 w 155"/>
                <a:gd name="T5" fmla="*/ 6 h 155"/>
                <a:gd name="T6" fmla="*/ 149 w 155"/>
                <a:gd name="T7" fmla="*/ 89 h 155"/>
                <a:gd name="T8" fmla="*/ 66 w 155"/>
                <a:gd name="T9" fmla="*/ 149 h 155"/>
                <a:gd name="T10" fmla="*/ 89 w 155"/>
                <a:gd name="T11" fmla="*/ 8 h 155"/>
                <a:gd name="T12" fmla="*/ 8 w 155"/>
                <a:gd name="T13" fmla="*/ 67 h 155"/>
                <a:gd name="T14" fmla="*/ 67 w 155"/>
                <a:gd name="T15" fmla="*/ 147 h 155"/>
                <a:gd name="T16" fmla="*/ 147 w 155"/>
                <a:gd name="T17" fmla="*/ 88 h 155"/>
                <a:gd name="T18" fmla="*/ 89 w 155"/>
                <a:gd name="T19" fmla="*/ 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5" h="155">
                  <a:moveTo>
                    <a:pt x="66" y="149"/>
                  </a:moveTo>
                  <a:cubicBezTo>
                    <a:pt x="27" y="143"/>
                    <a:pt x="0" y="106"/>
                    <a:pt x="6" y="66"/>
                  </a:cubicBezTo>
                  <a:cubicBezTo>
                    <a:pt x="13" y="27"/>
                    <a:pt x="50" y="0"/>
                    <a:pt x="89" y="6"/>
                  </a:cubicBezTo>
                  <a:cubicBezTo>
                    <a:pt x="128" y="12"/>
                    <a:pt x="155" y="50"/>
                    <a:pt x="149" y="89"/>
                  </a:cubicBezTo>
                  <a:cubicBezTo>
                    <a:pt x="143" y="128"/>
                    <a:pt x="106" y="155"/>
                    <a:pt x="66" y="149"/>
                  </a:cubicBezTo>
                  <a:close/>
                  <a:moveTo>
                    <a:pt x="89" y="8"/>
                  </a:moveTo>
                  <a:cubicBezTo>
                    <a:pt x="50" y="2"/>
                    <a:pt x="15" y="28"/>
                    <a:pt x="8" y="67"/>
                  </a:cubicBezTo>
                  <a:cubicBezTo>
                    <a:pt x="2" y="105"/>
                    <a:pt x="29" y="141"/>
                    <a:pt x="67" y="147"/>
                  </a:cubicBezTo>
                  <a:cubicBezTo>
                    <a:pt x="105" y="153"/>
                    <a:pt x="141" y="127"/>
                    <a:pt x="147" y="88"/>
                  </a:cubicBezTo>
                  <a:cubicBezTo>
                    <a:pt x="153" y="50"/>
                    <a:pt x="127" y="14"/>
                    <a:pt x="89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418" name="Freeform 179">
              <a:extLst>
                <a:ext uri="{FF2B5EF4-FFF2-40B4-BE49-F238E27FC236}">
                  <a16:creationId xmlns:a16="http://schemas.microsoft.com/office/drawing/2014/main" id="{C0A79C5A-C8D6-47A3-8FB3-B7150967EC71}"/>
                </a:ext>
              </a:extLst>
            </p:cNvPr>
            <p:cNvSpPr>
              <a:spLocks/>
            </p:cNvSpPr>
            <p:nvPr/>
          </p:nvSpPr>
          <p:spPr bwMode="auto">
            <a:xfrm>
              <a:off x="9072" y="4474"/>
              <a:ext cx="64" cy="64"/>
            </a:xfrm>
            <a:custGeom>
              <a:avLst/>
              <a:gdLst>
                <a:gd name="T0" fmla="*/ 54 w 56"/>
                <a:gd name="T1" fmla="*/ 32 h 56"/>
                <a:gd name="T2" fmla="*/ 24 w 56"/>
                <a:gd name="T3" fmla="*/ 54 h 56"/>
                <a:gd name="T4" fmla="*/ 2 w 56"/>
                <a:gd name="T5" fmla="*/ 24 h 56"/>
                <a:gd name="T6" fmla="*/ 32 w 56"/>
                <a:gd name="T7" fmla="*/ 2 h 56"/>
                <a:gd name="T8" fmla="*/ 54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4" y="32"/>
                  </a:moveTo>
                  <a:cubicBezTo>
                    <a:pt x="51" y="46"/>
                    <a:pt x="38" y="56"/>
                    <a:pt x="24" y="54"/>
                  </a:cubicBezTo>
                  <a:cubicBezTo>
                    <a:pt x="9" y="51"/>
                    <a:pt x="0" y="38"/>
                    <a:pt x="2" y="24"/>
                  </a:cubicBezTo>
                  <a:cubicBezTo>
                    <a:pt x="4" y="9"/>
                    <a:pt x="18" y="0"/>
                    <a:pt x="32" y="2"/>
                  </a:cubicBezTo>
                  <a:cubicBezTo>
                    <a:pt x="46" y="4"/>
                    <a:pt x="56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419" name="Freeform 180">
              <a:extLst>
                <a:ext uri="{FF2B5EF4-FFF2-40B4-BE49-F238E27FC236}">
                  <a16:creationId xmlns:a16="http://schemas.microsoft.com/office/drawing/2014/main" id="{FE41F668-4420-4F0C-BB46-3AF5C3873DA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55" y="4458"/>
              <a:ext cx="97" cy="96"/>
            </a:xfrm>
            <a:custGeom>
              <a:avLst/>
              <a:gdLst>
                <a:gd name="T0" fmla="*/ 36 w 84"/>
                <a:gd name="T1" fmla="*/ 80 h 84"/>
                <a:gd name="T2" fmla="*/ 3 w 84"/>
                <a:gd name="T3" fmla="*/ 36 h 84"/>
                <a:gd name="T4" fmla="*/ 48 w 84"/>
                <a:gd name="T5" fmla="*/ 3 h 84"/>
                <a:gd name="T6" fmla="*/ 80 w 84"/>
                <a:gd name="T7" fmla="*/ 48 h 84"/>
                <a:gd name="T8" fmla="*/ 36 w 84"/>
                <a:gd name="T9" fmla="*/ 80 h 84"/>
                <a:gd name="T10" fmla="*/ 48 w 84"/>
                <a:gd name="T11" fmla="*/ 5 h 84"/>
                <a:gd name="T12" fmla="*/ 5 w 84"/>
                <a:gd name="T13" fmla="*/ 36 h 84"/>
                <a:gd name="T14" fmla="*/ 36 w 84"/>
                <a:gd name="T15" fmla="*/ 79 h 84"/>
                <a:gd name="T16" fmla="*/ 79 w 84"/>
                <a:gd name="T17" fmla="*/ 48 h 84"/>
                <a:gd name="T18" fmla="*/ 48 w 84"/>
                <a:gd name="T19" fmla="*/ 5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4" h="84">
                  <a:moveTo>
                    <a:pt x="36" y="80"/>
                  </a:moveTo>
                  <a:cubicBezTo>
                    <a:pt x="14" y="77"/>
                    <a:pt x="0" y="57"/>
                    <a:pt x="3" y="36"/>
                  </a:cubicBezTo>
                  <a:cubicBezTo>
                    <a:pt x="7" y="14"/>
                    <a:pt x="27" y="0"/>
                    <a:pt x="48" y="3"/>
                  </a:cubicBezTo>
                  <a:cubicBezTo>
                    <a:pt x="69" y="7"/>
                    <a:pt x="84" y="27"/>
                    <a:pt x="80" y="48"/>
                  </a:cubicBezTo>
                  <a:cubicBezTo>
                    <a:pt x="77" y="69"/>
                    <a:pt x="57" y="84"/>
                    <a:pt x="36" y="80"/>
                  </a:cubicBezTo>
                  <a:close/>
                  <a:moveTo>
                    <a:pt x="48" y="5"/>
                  </a:moveTo>
                  <a:cubicBezTo>
                    <a:pt x="27" y="2"/>
                    <a:pt x="8" y="16"/>
                    <a:pt x="5" y="36"/>
                  </a:cubicBezTo>
                  <a:cubicBezTo>
                    <a:pt x="2" y="56"/>
                    <a:pt x="16" y="75"/>
                    <a:pt x="36" y="79"/>
                  </a:cubicBezTo>
                  <a:cubicBezTo>
                    <a:pt x="56" y="82"/>
                    <a:pt x="75" y="68"/>
                    <a:pt x="79" y="48"/>
                  </a:cubicBezTo>
                  <a:cubicBezTo>
                    <a:pt x="82" y="27"/>
                    <a:pt x="68" y="8"/>
                    <a:pt x="48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420" name="Freeform 181">
              <a:extLst>
                <a:ext uri="{FF2B5EF4-FFF2-40B4-BE49-F238E27FC236}">
                  <a16:creationId xmlns:a16="http://schemas.microsoft.com/office/drawing/2014/main" id="{4987734D-501A-46D0-8B7C-DBA3BB9F112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35" y="4437"/>
              <a:ext cx="138" cy="138"/>
            </a:xfrm>
            <a:custGeom>
              <a:avLst/>
              <a:gdLst>
                <a:gd name="T0" fmla="*/ 51 w 120"/>
                <a:gd name="T1" fmla="*/ 115 h 120"/>
                <a:gd name="T2" fmla="*/ 5 w 120"/>
                <a:gd name="T3" fmla="*/ 51 h 120"/>
                <a:gd name="T4" fmla="*/ 68 w 120"/>
                <a:gd name="T5" fmla="*/ 5 h 120"/>
                <a:gd name="T6" fmla="*/ 115 w 120"/>
                <a:gd name="T7" fmla="*/ 68 h 120"/>
                <a:gd name="T8" fmla="*/ 51 w 120"/>
                <a:gd name="T9" fmla="*/ 115 h 120"/>
                <a:gd name="T10" fmla="*/ 68 w 120"/>
                <a:gd name="T11" fmla="*/ 6 h 120"/>
                <a:gd name="T12" fmla="*/ 6 w 120"/>
                <a:gd name="T13" fmla="*/ 51 h 120"/>
                <a:gd name="T14" fmla="*/ 51 w 120"/>
                <a:gd name="T15" fmla="*/ 113 h 120"/>
                <a:gd name="T16" fmla="*/ 113 w 120"/>
                <a:gd name="T17" fmla="*/ 68 h 120"/>
                <a:gd name="T18" fmla="*/ 68 w 120"/>
                <a:gd name="T19" fmla="*/ 6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0" h="120">
                  <a:moveTo>
                    <a:pt x="51" y="115"/>
                  </a:moveTo>
                  <a:cubicBezTo>
                    <a:pt x="21" y="110"/>
                    <a:pt x="0" y="81"/>
                    <a:pt x="5" y="51"/>
                  </a:cubicBezTo>
                  <a:cubicBezTo>
                    <a:pt x="10" y="21"/>
                    <a:pt x="38" y="0"/>
                    <a:pt x="68" y="5"/>
                  </a:cubicBezTo>
                  <a:cubicBezTo>
                    <a:pt x="99" y="9"/>
                    <a:pt x="120" y="38"/>
                    <a:pt x="115" y="68"/>
                  </a:cubicBezTo>
                  <a:cubicBezTo>
                    <a:pt x="110" y="99"/>
                    <a:pt x="81" y="120"/>
                    <a:pt x="51" y="115"/>
                  </a:cubicBezTo>
                  <a:close/>
                  <a:moveTo>
                    <a:pt x="68" y="6"/>
                  </a:moveTo>
                  <a:cubicBezTo>
                    <a:pt x="39" y="2"/>
                    <a:pt x="11" y="22"/>
                    <a:pt x="6" y="51"/>
                  </a:cubicBezTo>
                  <a:cubicBezTo>
                    <a:pt x="2" y="81"/>
                    <a:pt x="22" y="108"/>
                    <a:pt x="51" y="113"/>
                  </a:cubicBezTo>
                  <a:cubicBezTo>
                    <a:pt x="81" y="118"/>
                    <a:pt x="108" y="98"/>
                    <a:pt x="113" y="68"/>
                  </a:cubicBezTo>
                  <a:cubicBezTo>
                    <a:pt x="118" y="39"/>
                    <a:pt x="98" y="11"/>
                    <a:pt x="68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</p:grpSp>
      <p:sp>
        <p:nvSpPr>
          <p:cNvPr id="8" name="Oval 7">
            <a:extLst>
              <a:ext uri="{FF2B5EF4-FFF2-40B4-BE49-F238E27FC236}">
                <a16:creationId xmlns:a16="http://schemas.microsoft.com/office/drawing/2014/main" id="{C0798C0B-BB62-42F0-BEB4-57FBCA7BAA29}"/>
              </a:ext>
            </a:extLst>
          </p:cNvPr>
          <p:cNvSpPr/>
          <p:nvPr/>
        </p:nvSpPr>
        <p:spPr>
          <a:xfrm>
            <a:off x="3724743" y="2162950"/>
            <a:ext cx="1023974" cy="1023974"/>
          </a:xfrm>
          <a:prstGeom prst="ellipse">
            <a:avLst/>
          </a:prstGeom>
          <a:noFill/>
          <a:ln w="762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12" name="Connector: Elbow 11">
            <a:extLst>
              <a:ext uri="{FF2B5EF4-FFF2-40B4-BE49-F238E27FC236}">
                <a16:creationId xmlns:a16="http://schemas.microsoft.com/office/drawing/2014/main" id="{F150B442-DFC6-4C26-A2DD-6CE82E8E36C0}"/>
              </a:ext>
            </a:extLst>
          </p:cNvPr>
          <p:cNvCxnSpPr>
            <a:cxnSpLocks/>
            <a:stCxn id="8" idx="1"/>
          </p:cNvCxnSpPr>
          <p:nvPr/>
        </p:nvCxnSpPr>
        <p:spPr>
          <a:xfrm rot="16200000" flipV="1">
            <a:off x="2228040" y="666247"/>
            <a:ext cx="339019" cy="2954304"/>
          </a:xfrm>
          <a:prstGeom prst="bentConnector2">
            <a:avLst/>
          </a:prstGeom>
          <a:ln w="190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" name="TextBox 15">
            <a:extLst>
              <a:ext uri="{FF2B5EF4-FFF2-40B4-BE49-F238E27FC236}">
                <a16:creationId xmlns:a16="http://schemas.microsoft.com/office/drawing/2014/main" id="{764F0625-9AC7-4C90-BE15-91CC62BA3756}"/>
              </a:ext>
            </a:extLst>
          </p:cNvPr>
          <p:cNvSpPr txBox="1"/>
          <p:nvPr/>
        </p:nvSpPr>
        <p:spPr>
          <a:xfrm>
            <a:off x="849261" y="1615562"/>
            <a:ext cx="2834474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dirty="0">
                <a:solidFill>
                  <a:schemeClr val="bg1"/>
                </a:solidFill>
              </a:rPr>
              <a:t>2020 is tomorrow</a:t>
            </a:r>
          </a:p>
        </p:txBody>
      </p:sp>
      <p:cxnSp>
        <p:nvCxnSpPr>
          <p:cNvPr id="18" name="Connector: Elbow 17">
            <a:extLst>
              <a:ext uri="{FF2B5EF4-FFF2-40B4-BE49-F238E27FC236}">
                <a16:creationId xmlns:a16="http://schemas.microsoft.com/office/drawing/2014/main" id="{D875E5DF-E278-4998-801D-548ED9E60D54}"/>
              </a:ext>
            </a:extLst>
          </p:cNvPr>
          <p:cNvCxnSpPr>
            <a:stCxn id="8" idx="6"/>
          </p:cNvCxnSpPr>
          <p:nvPr/>
        </p:nvCxnSpPr>
        <p:spPr>
          <a:xfrm flipV="1">
            <a:off x="4748717" y="2312773"/>
            <a:ext cx="3445353" cy="362164"/>
          </a:xfrm>
          <a:prstGeom prst="bentConnector3">
            <a:avLst>
              <a:gd name="adj1" fmla="val 6"/>
            </a:avLst>
          </a:prstGeom>
          <a:ln w="190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21" name="TextBox 420">
            <a:extLst>
              <a:ext uri="{FF2B5EF4-FFF2-40B4-BE49-F238E27FC236}">
                <a16:creationId xmlns:a16="http://schemas.microsoft.com/office/drawing/2014/main" id="{785757FB-C1E7-43BF-8959-788F6F5BF190}"/>
              </a:ext>
            </a:extLst>
          </p:cNvPr>
          <p:cNvSpPr txBox="1"/>
          <p:nvPr/>
        </p:nvSpPr>
        <p:spPr>
          <a:xfrm>
            <a:off x="6368883" y="1948692"/>
            <a:ext cx="2834474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dirty="0">
                <a:solidFill>
                  <a:schemeClr val="bg1"/>
                </a:solidFill>
              </a:rPr>
              <a:t>Perception Gap</a:t>
            </a:r>
          </a:p>
        </p:txBody>
      </p:sp>
      <p:cxnSp>
        <p:nvCxnSpPr>
          <p:cNvPr id="21" name="Connector: Elbow 20">
            <a:extLst>
              <a:ext uri="{FF2B5EF4-FFF2-40B4-BE49-F238E27FC236}">
                <a16:creationId xmlns:a16="http://schemas.microsoft.com/office/drawing/2014/main" id="{BBA6B251-0CE4-406E-95A7-D679845CE8AC}"/>
              </a:ext>
            </a:extLst>
          </p:cNvPr>
          <p:cNvCxnSpPr>
            <a:cxnSpLocks/>
            <a:stCxn id="8" idx="6"/>
          </p:cNvCxnSpPr>
          <p:nvPr/>
        </p:nvCxnSpPr>
        <p:spPr>
          <a:xfrm>
            <a:off x="4748717" y="2674937"/>
            <a:ext cx="3225702" cy="1597485"/>
          </a:xfrm>
          <a:prstGeom prst="bentConnector3">
            <a:avLst>
              <a:gd name="adj1" fmla="val 227"/>
            </a:avLst>
          </a:prstGeom>
          <a:ln w="190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22" name="TextBox 421">
            <a:extLst>
              <a:ext uri="{FF2B5EF4-FFF2-40B4-BE49-F238E27FC236}">
                <a16:creationId xmlns:a16="http://schemas.microsoft.com/office/drawing/2014/main" id="{270143C8-7820-46B4-8827-42A4796369AC}"/>
              </a:ext>
            </a:extLst>
          </p:cNvPr>
          <p:cNvSpPr txBox="1"/>
          <p:nvPr/>
        </p:nvSpPr>
        <p:spPr>
          <a:xfrm>
            <a:off x="4895036" y="3830515"/>
            <a:ext cx="3866256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dirty="0">
                <a:solidFill>
                  <a:schemeClr val="bg1"/>
                </a:solidFill>
              </a:rPr>
              <a:t>What about Luxembourg?</a:t>
            </a:r>
          </a:p>
        </p:txBody>
      </p:sp>
      <p:grpSp>
        <p:nvGrpSpPr>
          <p:cNvPr id="423" name="Group 422">
            <a:extLst>
              <a:ext uri="{FF2B5EF4-FFF2-40B4-BE49-F238E27FC236}">
                <a16:creationId xmlns:a16="http://schemas.microsoft.com/office/drawing/2014/main" id="{4098D2F3-97C3-417C-9C48-725E79B44809}"/>
              </a:ext>
            </a:extLst>
          </p:cNvPr>
          <p:cNvGrpSpPr/>
          <p:nvPr/>
        </p:nvGrpSpPr>
        <p:grpSpPr>
          <a:xfrm>
            <a:off x="7917657" y="3717480"/>
            <a:ext cx="787249" cy="757982"/>
            <a:chOff x="5080000" y="5307815"/>
            <a:chExt cx="787249" cy="757982"/>
          </a:xfrm>
        </p:grpSpPr>
        <p:pic>
          <p:nvPicPr>
            <p:cNvPr id="424" name="Picture 4" descr="RÃ©sultat de recherche d'images pour &quot;luxembourg flag&quot;">
              <a:extLst>
                <a:ext uri="{FF2B5EF4-FFF2-40B4-BE49-F238E27FC236}">
                  <a16:creationId xmlns:a16="http://schemas.microsoft.com/office/drawing/2014/main" id="{7B458D0A-9F5B-4CD4-A462-66CB9E8FF51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394699" y="5407414"/>
              <a:ext cx="472550" cy="265809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425" name="Picture 2" descr="RÃ©sultat de recherche d'images pour &quot;luxembourg icon&quot;">
              <a:extLst>
                <a:ext uri="{FF2B5EF4-FFF2-40B4-BE49-F238E27FC236}">
                  <a16:creationId xmlns:a16="http://schemas.microsoft.com/office/drawing/2014/main" id="{18DC5C7C-47D4-454F-8475-1C8D326F428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 cstate="screen">
              <a:duotone>
                <a:schemeClr val="accent1">
                  <a:shade val="45000"/>
                  <a:satMod val="135000"/>
                </a:schemeClr>
                <a:prstClr val="white"/>
              </a:duotone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080000" y="5307815"/>
              <a:ext cx="757982" cy="75798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cxnSp>
        <p:nvCxnSpPr>
          <p:cNvPr id="426" name="Connector: Elbow 425">
            <a:extLst>
              <a:ext uri="{FF2B5EF4-FFF2-40B4-BE49-F238E27FC236}">
                <a16:creationId xmlns:a16="http://schemas.microsoft.com/office/drawing/2014/main" id="{A0464434-F23A-4A6C-B82B-790EC2C3A25E}"/>
              </a:ext>
            </a:extLst>
          </p:cNvPr>
          <p:cNvCxnSpPr>
            <a:cxnSpLocks/>
            <a:stCxn id="8" idx="4"/>
          </p:cNvCxnSpPr>
          <p:nvPr/>
        </p:nvCxnSpPr>
        <p:spPr>
          <a:xfrm rot="16200000" flipH="1">
            <a:off x="4620350" y="2803303"/>
            <a:ext cx="2364496" cy="3131737"/>
          </a:xfrm>
          <a:prstGeom prst="bentConnector2">
            <a:avLst/>
          </a:prstGeom>
          <a:ln w="190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27" name="TextBox 426">
            <a:extLst>
              <a:ext uri="{FF2B5EF4-FFF2-40B4-BE49-F238E27FC236}">
                <a16:creationId xmlns:a16="http://schemas.microsoft.com/office/drawing/2014/main" id="{0540AF78-0889-4D28-A22C-EF7084A96B8B}"/>
              </a:ext>
            </a:extLst>
          </p:cNvPr>
          <p:cNvSpPr txBox="1"/>
          <p:nvPr/>
        </p:nvSpPr>
        <p:spPr>
          <a:xfrm>
            <a:off x="4836969" y="5150973"/>
            <a:ext cx="2834474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dirty="0">
                <a:solidFill>
                  <a:schemeClr val="bg1"/>
                </a:solidFill>
              </a:rPr>
              <a:t>Financial sector focus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0AF191E5-70AA-4EDF-A741-CD337DE9BE48}"/>
              </a:ext>
            </a:extLst>
          </p:cNvPr>
          <p:cNvSpPr txBox="1"/>
          <p:nvPr/>
        </p:nvSpPr>
        <p:spPr>
          <a:xfrm>
            <a:off x="-220703" y="4348093"/>
            <a:ext cx="4484854" cy="31700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0" dirty="0">
                <a:solidFill>
                  <a:schemeClr val="bg1"/>
                </a:solidFill>
              </a:rPr>
              <a:t>CX</a:t>
            </a:r>
          </a:p>
        </p:txBody>
      </p:sp>
      <mc:AlternateContent xmlns:mc="http://schemas.openxmlformats.org/markup-compatibility/2006">
        <mc:Choice xmlns:pslz="http://schemas.microsoft.com/office/powerpoint/2016/slidezoom" xmlns="" Requires="pslz">
          <p:graphicFrame>
            <p:nvGraphicFramePr>
              <p:cNvPr id="40" name="Slide Zoom 39">
                <a:extLst>
                  <a:ext uri="{FF2B5EF4-FFF2-40B4-BE49-F238E27FC236}">
                    <a16:creationId xmlns:a16="http://schemas.microsoft.com/office/drawing/2014/main" id="{5844A673-7C41-4E08-8CC2-493461BE0397}"/>
                  </a:ext>
                </a:extLst>
              </p:cNvPr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4279921015"/>
                  </p:ext>
                </p:extLst>
              </p:nvPr>
            </p:nvGraphicFramePr>
            <p:xfrm>
              <a:off x="6041937" y="5619392"/>
              <a:ext cx="1326530" cy="746173"/>
            </p:xfrm>
            <a:graphic>
              <a:graphicData uri="http://schemas.microsoft.com/office/powerpoint/2016/slidezoom">
                <pslz:sldZm>
                  <pslz:sldZmObj sldId="488" cId="1107549028">
                    <pslz:zmPr id="{614F973B-C822-49D6-A469-76AE76E12DB3}" returnToParent="0" transitionDur="1000">
                      <p166:blipFill xmlns:p166="http://schemas.microsoft.com/office/powerpoint/2016/6/main">
                        <a:blip r:embed="rId6"/>
                        <a:stretch>
                          <a:fillRect/>
                        </a:stretch>
                      </p166:blipFill>
                      <p166:spPr xmlns:p166="http://schemas.microsoft.com/office/powerpoint/2016/6/main">
                        <a:xfrm>
                          <a:off x="0" y="0"/>
                          <a:ext cx="1326530" cy="746173"/>
                        </a:xfrm>
                        <a:prstGeom prst="rect">
                          <a:avLst/>
                        </a:prstGeom>
                        <a:ln w="3175">
                          <a:solidFill>
                            <a:prstClr val="ltGray"/>
                          </a:solidFill>
                        </a:ln>
                      </p166:spPr>
                    </pslz:zmPr>
                  </pslz:sldZmObj>
                </pslz:sldZm>
              </a:graphicData>
            </a:graphic>
          </p:graphicFrame>
        </mc:Choice>
        <mc:Fallback>
          <p:pic>
            <p:nvPicPr>
              <p:cNvPr id="40" name="Slide Zoom 39">
                <a:hlinkClick r:id="rId7" action="ppaction://hlinksldjump"/>
                <a:extLst>
                  <a:ext uri="{FF2B5EF4-FFF2-40B4-BE49-F238E27FC236}">
                    <a16:creationId xmlns:a16="http://schemas.microsoft.com/office/drawing/2014/main" id="{5844A673-7C41-4E08-8CC2-493461BE0397}"/>
                  </a:ext>
                </a:extLst>
              </p:cNvPr>
              <p:cNvPicPr>
                <a:picLocks noGrp="1" noRot="1" noChangeAspect="1" noMove="1" noResize="1" noEditPoints="1" noAdjustHandles="1" noChangeArrowheads="1" noChangeShapeType="1"/>
              </p:cNvPicPr>
              <p:nvPr/>
            </p:nvPicPr>
            <p:blipFill>
              <a:blip r:embed="rId8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tretch>
                <a:fillRect/>
              </a:stretch>
            </p:blipFill>
            <p:spPr>
              <a:xfrm>
                <a:off x="6041937" y="5619392"/>
                <a:ext cx="1326530" cy="746173"/>
              </a:xfrm>
              <a:prstGeom prst="rect">
                <a:avLst/>
              </a:prstGeom>
              <a:ln w="3175">
                <a:solidFill>
                  <a:prstClr val="ltGray"/>
                </a:solidFill>
              </a:ln>
            </p:spPr>
          </p:pic>
        </mc:Fallback>
      </mc:AlternateContent>
      <mc:AlternateContent xmlns:mc="http://schemas.openxmlformats.org/markup-compatibility/2006">
        <mc:Choice xmlns:pslz="http://schemas.microsoft.com/office/powerpoint/2016/slidezoom" xmlns="" Requires="pslz">
          <p:graphicFrame>
            <p:nvGraphicFramePr>
              <p:cNvPr id="1024" name="Slide Zoom 1023">
                <a:extLst>
                  <a:ext uri="{FF2B5EF4-FFF2-40B4-BE49-F238E27FC236}">
                    <a16:creationId xmlns:a16="http://schemas.microsoft.com/office/drawing/2014/main" id="{4E3A7D1A-7633-461E-B39C-C473CF69280B}"/>
                  </a:ext>
                </a:extLst>
              </p:cNvPr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1442261124"/>
                  </p:ext>
                </p:extLst>
              </p:nvPr>
            </p:nvGraphicFramePr>
            <p:xfrm>
              <a:off x="924921" y="2042421"/>
              <a:ext cx="1348578" cy="758575"/>
            </p:xfrm>
            <a:graphic>
              <a:graphicData uri="http://schemas.microsoft.com/office/powerpoint/2016/slidezoom">
                <pslz:sldZm>
                  <pslz:sldZmObj sldId="490" cId="3081784898">
                    <pslz:zmPr id="{B717969F-B731-4316-9696-9DA6E8213166}" returnToParent="0" transitionDur="1000">
                      <p166:blipFill xmlns:p166="http://schemas.microsoft.com/office/powerpoint/2016/6/main">
                        <a:blip r:embed="rId9"/>
                        <a:stretch>
                          <a:fillRect/>
                        </a:stretch>
                      </p166:blipFill>
                      <p166:spPr xmlns:p166="http://schemas.microsoft.com/office/powerpoint/2016/6/main">
                        <a:xfrm>
                          <a:off x="0" y="0"/>
                          <a:ext cx="1348578" cy="758575"/>
                        </a:xfrm>
                        <a:prstGeom prst="rect">
                          <a:avLst/>
                        </a:prstGeom>
                        <a:ln w="3175">
                          <a:solidFill>
                            <a:prstClr val="ltGray"/>
                          </a:solidFill>
                        </a:ln>
                      </p166:spPr>
                    </pslz:zmPr>
                  </pslz:sldZmObj>
                </pslz:sldZm>
              </a:graphicData>
            </a:graphic>
          </p:graphicFrame>
        </mc:Choice>
        <mc:Fallback>
          <p:pic>
            <p:nvPicPr>
              <p:cNvPr id="1024" name="Slide Zoom 1023">
                <a:hlinkClick r:id="rId10" action="ppaction://hlinksldjump"/>
                <a:extLst>
                  <a:ext uri="{FF2B5EF4-FFF2-40B4-BE49-F238E27FC236}">
                    <a16:creationId xmlns:a16="http://schemas.microsoft.com/office/drawing/2014/main" id="{4E3A7D1A-7633-461E-B39C-C473CF69280B}"/>
                  </a:ext>
                </a:extLst>
              </p:cNvPr>
              <p:cNvPicPr>
                <a:picLocks noGrp="1" noRot="1" noChangeAspect="1" noMove="1" noResize="1" noEditPoints="1" noAdjustHandles="1" noChangeArrowheads="1" noChangeShapeType="1"/>
              </p:cNvPicPr>
              <p:nvPr/>
            </p:nvPicPr>
            <p:blipFill>
              <a:blip r:embed="rId11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tretch>
                <a:fillRect/>
              </a:stretch>
            </p:blipFill>
            <p:spPr>
              <a:xfrm>
                <a:off x="924921" y="2042421"/>
                <a:ext cx="1348578" cy="758575"/>
              </a:xfrm>
              <a:prstGeom prst="rect">
                <a:avLst/>
              </a:prstGeom>
              <a:ln w="3175">
                <a:solidFill>
                  <a:prstClr val="ltGray"/>
                </a:solidFill>
              </a:ln>
            </p:spPr>
          </p:pic>
        </mc:Fallback>
      </mc:AlternateContent>
      <p:pic>
        <p:nvPicPr>
          <p:cNvPr id="1027" name="Picture 1026">
            <a:extLst>
              <a:ext uri="{FF2B5EF4-FFF2-40B4-BE49-F238E27FC236}">
                <a16:creationId xmlns:a16="http://schemas.microsoft.com/office/drawing/2014/main" id="{887DB12E-3126-4A9C-9BD1-B9753DFD3EFE}"/>
              </a:ext>
            </a:extLst>
          </p:cNvPr>
          <p:cNvPicPr>
            <a:picLocks noChangeAspect="1"/>
          </p:cNvPicPr>
          <p:nvPr/>
        </p:nvPicPr>
        <p:blipFill rotWithShape="1">
          <a:blip r:embed="rId12" cstate="screen">
            <a:duotone>
              <a:schemeClr val="bg2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3586" y="2513814"/>
            <a:ext cx="1505782" cy="34697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07936781"/>
      </p:ext>
    </p:extLst>
  </p:cSld>
  <p:clrMapOvr>
    <a:masterClrMapping/>
  </p:clrMapOvr>
  <p:transition spd="slow">
    <p:push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" presetClass="entr" presetSubtype="3" decel="100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" presetID="2" presetClass="entr" presetSubtype="12" decel="100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" dur="1000" fill="hold"/>
                                        <p:tgtEl>
                                          <p:spTgt spid="2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2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" presetID="21" presetClass="entr" presetSubtype="1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18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500"/>
                            </p:stCondLst>
                            <p:childTnLst>
                              <p:par>
                                <p:cTn id="23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1500"/>
                            </p:stCondLst>
                            <p:childTnLst>
                              <p:par>
                                <p:cTn id="26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500"/>
                            </p:stCondLst>
                            <p:childTnLst>
                              <p:par>
                                <p:cTn id="29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500"/>
                            </p:stCondLst>
                            <p:childTnLst>
                              <p:par>
                                <p:cTn id="32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1500"/>
                            </p:stCondLst>
                            <p:childTnLst>
                              <p:par>
                                <p:cTn id="3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1500"/>
                            </p:stCondLst>
                            <p:childTnLst>
                              <p:par>
                                <p:cTn id="38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1500"/>
                            </p:stCondLst>
                            <p:childTnLst>
                              <p:par>
                                <p:cTn id="41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1500"/>
                            </p:stCondLst>
                            <p:childTnLst>
                              <p:par>
                                <p:cTn id="44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4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10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10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  <p:bldP spid="16" grpId="0"/>
      <p:bldP spid="421" grpId="0"/>
      <p:bldP spid="422" grpId="0"/>
      <p:bldP spid="427" grpId="0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roupe 6">
            <a:extLst>
              <a:ext uri="{FF2B5EF4-FFF2-40B4-BE49-F238E27FC236}">
                <a16:creationId xmlns:a16="http://schemas.microsoft.com/office/drawing/2014/main" id="{CBE815F7-3E97-48BD-88D9-E7025B31D481}"/>
              </a:ext>
            </a:extLst>
          </p:cNvPr>
          <p:cNvGrpSpPr/>
          <p:nvPr/>
        </p:nvGrpSpPr>
        <p:grpSpPr>
          <a:xfrm>
            <a:off x="0" y="0"/>
            <a:ext cx="12192000" cy="720000"/>
            <a:chOff x="0" y="0"/>
            <a:chExt cx="12192000" cy="720000"/>
          </a:xfrm>
        </p:grpSpPr>
        <p:sp>
          <p:nvSpPr>
            <p:cNvPr id="6" name="Rectangle 5">
              <a:extLst>
                <a:ext uri="{FF2B5EF4-FFF2-40B4-BE49-F238E27FC236}">
                  <a16:creationId xmlns:a16="http://schemas.microsoft.com/office/drawing/2014/main" id="{4E1F178D-F082-4015-AF80-1DD4DC0D11B4}"/>
                </a:ext>
              </a:extLst>
            </p:cNvPr>
            <p:cNvSpPr/>
            <p:nvPr/>
          </p:nvSpPr>
          <p:spPr>
            <a:xfrm>
              <a:off x="0" y="0"/>
              <a:ext cx="12192000" cy="72000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>
              <a:outerShdw blurRad="127000" dist="63500" dir="5400000" algn="t" rotWithShape="0">
                <a:prstClr val="black">
                  <a:alpha val="5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4" name="ZoneTexte 3">
              <a:extLst>
                <a:ext uri="{FF2B5EF4-FFF2-40B4-BE49-F238E27FC236}">
                  <a16:creationId xmlns:a16="http://schemas.microsoft.com/office/drawing/2014/main" id="{5FE890A4-190F-478A-BCD5-E19CE9FD48E7}"/>
                </a:ext>
              </a:extLst>
            </p:cNvPr>
            <p:cNvSpPr txBox="1"/>
            <p:nvPr/>
          </p:nvSpPr>
          <p:spPr>
            <a:xfrm>
              <a:off x="924560" y="121473"/>
              <a:ext cx="9227813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586C77"/>
                  </a:solidFill>
                  <a:effectLst/>
                  <a:uLnTx/>
                  <a:uFillTx/>
                  <a:latin typeface="Branding Medium" panose="00000600000000000000" pitchFamily="50" charset="0"/>
                  <a:ea typeface="Open Sans" panose="020B0606030504020204" pitchFamily="34" charset="0"/>
                  <a:cs typeface="Open Sans" panose="020B0606030504020204" pitchFamily="34" charset="0"/>
                </a:rPr>
                <a:t>CX </a:t>
              </a:r>
              <a:r>
                <a:rPr kumimoji="0" lang="fr-FR" sz="24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586C77"/>
                  </a:solidFill>
                  <a:effectLst/>
                  <a:uLnTx/>
                  <a:uFillTx/>
                  <a:latin typeface="Branding Medium" panose="00000600000000000000" pitchFamily="50" charset="0"/>
                  <a:ea typeface="Open Sans" panose="020B0606030504020204" pitchFamily="34" charset="0"/>
                  <a:cs typeface="Open Sans" panose="020B0606030504020204" pitchFamily="34" charset="0"/>
                </a:rPr>
                <a:t>market</a:t>
              </a:r>
              <a:r>
                <a:rPr kumimoji="0" lang="fr-FR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586C77"/>
                  </a:solidFill>
                  <a:effectLst/>
                  <a:uLnTx/>
                  <a:uFillTx/>
                  <a:latin typeface="Branding Medium" panose="00000600000000000000" pitchFamily="50" charset="0"/>
                  <a:ea typeface="Open Sans" panose="020B0606030504020204" pitchFamily="34" charset="0"/>
                  <a:cs typeface="Open Sans" panose="020B0606030504020204" pitchFamily="34" charset="0"/>
                </a:rPr>
                <a:t> trends</a:t>
              </a:r>
            </a:p>
          </p:txBody>
        </p:sp>
        <p:sp>
          <p:nvSpPr>
            <p:cNvPr id="5" name="Rectangle 4">
              <a:extLst>
                <a:ext uri="{FF2B5EF4-FFF2-40B4-BE49-F238E27FC236}">
                  <a16:creationId xmlns:a16="http://schemas.microsoft.com/office/drawing/2014/main" id="{40F58B9E-053A-422D-ABD0-0A950E82EE7B}"/>
                </a:ext>
              </a:extLst>
            </p:cNvPr>
            <p:cNvSpPr/>
            <p:nvPr/>
          </p:nvSpPr>
          <p:spPr>
            <a:xfrm>
              <a:off x="0" y="0"/>
              <a:ext cx="720000" cy="720000"/>
            </a:xfrm>
            <a:prstGeom prst="rect">
              <a:avLst/>
            </a:prstGeom>
            <a:gradFill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27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cxnSp>
          <p:nvCxnSpPr>
            <p:cNvPr id="13" name="Connecteur droit 12">
              <a:extLst>
                <a:ext uri="{FF2B5EF4-FFF2-40B4-BE49-F238E27FC236}">
                  <a16:creationId xmlns:a16="http://schemas.microsoft.com/office/drawing/2014/main" id="{64606598-154D-4E05-A1A1-9365139BC73D}"/>
                </a:ext>
              </a:extLst>
            </p:cNvPr>
            <p:cNvCxnSpPr>
              <a:cxnSpLocks/>
            </p:cNvCxnSpPr>
            <p:nvPr/>
          </p:nvCxnSpPr>
          <p:spPr>
            <a:xfrm>
              <a:off x="10383520" y="180159"/>
              <a:ext cx="0" cy="359682"/>
            </a:xfrm>
            <a:prstGeom prst="line">
              <a:avLst/>
            </a:prstGeom>
            <a:ln w="19050"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5400000" scaled="1"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pic>
          <p:nvPicPr>
            <p:cNvPr id="15" name="Image 14">
              <a:extLst>
                <a:ext uri="{FF2B5EF4-FFF2-40B4-BE49-F238E27FC236}">
                  <a16:creationId xmlns:a16="http://schemas.microsoft.com/office/drawing/2014/main" id="{DDA57DC5-1897-4D35-B480-F3696CAC9DC4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0692491" y="144216"/>
              <a:ext cx="1281378" cy="395625"/>
            </a:xfrm>
            <a:prstGeom prst="rect">
              <a:avLst/>
            </a:prstGeom>
          </p:spPr>
        </p:pic>
      </p:grpSp>
      <p:pic>
        <p:nvPicPr>
          <p:cNvPr id="3" name="Picture 2">
            <a:extLst>
              <a:ext uri="{FF2B5EF4-FFF2-40B4-BE49-F238E27FC236}">
                <a16:creationId xmlns:a16="http://schemas.microsoft.com/office/drawing/2014/main" id="{4C7D77BB-BB68-423C-BF1E-4B70CB427035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789423" y="841473"/>
            <a:ext cx="8362950" cy="583882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81784898"/>
      </p:ext>
    </p:extLst>
  </p:cSld>
  <p:clrMapOvr>
    <a:masterClrMapping/>
  </p:clrMapOvr>
  <p:transition spd="slow">
    <p:push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FAB9B4AA-5B2A-476E-B801-8ECD8099845A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r="2439" b="17683"/>
          <a:stretch/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grpSp>
        <p:nvGrpSpPr>
          <p:cNvPr id="42" name="Groupe 4">
            <a:extLst>
              <a:ext uri="{FF2B5EF4-FFF2-40B4-BE49-F238E27FC236}">
                <a16:creationId xmlns:a16="http://schemas.microsoft.com/office/drawing/2014/main" id="{9C398295-A360-4754-B950-370C08F2C3AD}"/>
              </a:ext>
            </a:extLst>
          </p:cNvPr>
          <p:cNvGrpSpPr/>
          <p:nvPr/>
        </p:nvGrpSpPr>
        <p:grpSpPr>
          <a:xfrm>
            <a:off x="0" y="0"/>
            <a:ext cx="12192000" cy="6858000"/>
            <a:chOff x="2392159" y="944956"/>
            <a:chExt cx="12192000" cy="6858000"/>
          </a:xfrm>
        </p:grpSpPr>
        <p:sp>
          <p:nvSpPr>
            <p:cNvPr id="43" name="Rectangle 42">
              <a:extLst>
                <a:ext uri="{FF2B5EF4-FFF2-40B4-BE49-F238E27FC236}">
                  <a16:creationId xmlns:a16="http://schemas.microsoft.com/office/drawing/2014/main" id="{F5121B99-F184-41E0-A51B-29D7A3D735CE}"/>
                </a:ext>
              </a:extLst>
            </p:cNvPr>
            <p:cNvSpPr/>
            <p:nvPr/>
          </p:nvSpPr>
          <p:spPr>
            <a:xfrm>
              <a:off x="2392159" y="944956"/>
              <a:ext cx="12192000" cy="6858000"/>
            </a:xfrm>
            <a:prstGeom prst="rect">
              <a:avLst/>
            </a:prstGeom>
            <a:solidFill>
              <a:schemeClr val="tx1">
                <a:alpha val="50000"/>
              </a:schemeClr>
            </a:solidFill>
            <a:ln w="190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44" name="Rectangle 43">
              <a:extLst>
                <a:ext uri="{FF2B5EF4-FFF2-40B4-BE49-F238E27FC236}">
                  <a16:creationId xmlns:a16="http://schemas.microsoft.com/office/drawing/2014/main" id="{72012348-BD53-42EB-8B56-5AE8D65216E4}"/>
                </a:ext>
              </a:extLst>
            </p:cNvPr>
            <p:cNvSpPr/>
            <p:nvPr/>
          </p:nvSpPr>
          <p:spPr>
            <a:xfrm>
              <a:off x="2392159" y="944956"/>
              <a:ext cx="12192000" cy="6858000"/>
            </a:xfrm>
            <a:prstGeom prst="rect">
              <a:avLst/>
            </a:prstGeom>
            <a:gradFill flip="none" rotWithShape="1">
              <a:gsLst>
                <a:gs pos="0">
                  <a:schemeClr val="accent1">
                    <a:alpha val="50000"/>
                  </a:schemeClr>
                </a:gs>
                <a:gs pos="100000">
                  <a:schemeClr val="accent2">
                    <a:alpha val="50000"/>
                  </a:schemeClr>
                </a:gs>
              </a:gsLst>
              <a:lin ang="5400000" scaled="1"/>
              <a:tileRect/>
            </a:gradFill>
            <a:ln>
              <a:noFill/>
            </a:ln>
            <a:effectLst>
              <a:outerShdw blurRad="127000" dist="63500" dir="5400000" algn="t" rotWithShape="0">
                <a:prstClr val="black">
                  <a:alpha val="5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</p:grpSp>
      <p:grpSp>
        <p:nvGrpSpPr>
          <p:cNvPr id="45" name="Group 4">
            <a:extLst>
              <a:ext uri="{FF2B5EF4-FFF2-40B4-BE49-F238E27FC236}">
                <a16:creationId xmlns:a16="http://schemas.microsoft.com/office/drawing/2014/main" id="{120E194B-5C2A-459C-B586-8DC8E23298CD}"/>
              </a:ext>
            </a:extLst>
          </p:cNvPr>
          <p:cNvGrpSpPr>
            <a:grpSpLocks noChangeAspect="1"/>
          </p:cNvGrpSpPr>
          <p:nvPr/>
        </p:nvGrpSpPr>
        <p:grpSpPr bwMode="auto">
          <a:xfrm rot="12600000">
            <a:off x="7686437" y="-2231728"/>
            <a:ext cx="7980362" cy="4732338"/>
            <a:chOff x="4539" y="2829"/>
            <a:chExt cx="5027" cy="2981"/>
          </a:xfrm>
          <a:solidFill>
            <a:schemeClr val="bg1">
              <a:alpha val="50000"/>
            </a:schemeClr>
          </a:solidFill>
        </p:grpSpPr>
        <p:sp>
          <p:nvSpPr>
            <p:cNvPr id="46" name="Freeform 5">
              <a:extLst>
                <a:ext uri="{FF2B5EF4-FFF2-40B4-BE49-F238E27FC236}">
                  <a16:creationId xmlns:a16="http://schemas.microsoft.com/office/drawing/2014/main" id="{C3F27EF3-5E0E-429E-93D2-5690ED2F045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795" y="4447"/>
              <a:ext cx="417" cy="346"/>
            </a:xfrm>
            <a:custGeom>
              <a:avLst/>
              <a:gdLst>
                <a:gd name="T0" fmla="*/ 417 w 417"/>
                <a:gd name="T1" fmla="*/ 132 h 346"/>
                <a:gd name="T2" fmla="*/ 256 w 417"/>
                <a:gd name="T3" fmla="*/ 346 h 346"/>
                <a:gd name="T4" fmla="*/ 254 w 417"/>
                <a:gd name="T5" fmla="*/ 344 h 346"/>
                <a:gd name="T6" fmla="*/ 0 w 417"/>
                <a:gd name="T7" fmla="*/ 0 h 346"/>
                <a:gd name="T8" fmla="*/ 417 w 417"/>
                <a:gd name="T9" fmla="*/ 132 h 346"/>
                <a:gd name="T10" fmla="*/ 256 w 417"/>
                <a:gd name="T11" fmla="*/ 339 h 346"/>
                <a:gd name="T12" fmla="*/ 411 w 417"/>
                <a:gd name="T13" fmla="*/ 134 h 346"/>
                <a:gd name="T14" fmla="*/ 11 w 417"/>
                <a:gd name="T15" fmla="*/ 7 h 346"/>
                <a:gd name="T16" fmla="*/ 256 w 417"/>
                <a:gd name="T17" fmla="*/ 339 h 3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17" h="346">
                  <a:moveTo>
                    <a:pt x="417" y="132"/>
                  </a:moveTo>
                  <a:lnTo>
                    <a:pt x="256" y="346"/>
                  </a:lnTo>
                  <a:lnTo>
                    <a:pt x="254" y="344"/>
                  </a:lnTo>
                  <a:lnTo>
                    <a:pt x="0" y="0"/>
                  </a:lnTo>
                  <a:lnTo>
                    <a:pt x="417" y="132"/>
                  </a:lnTo>
                  <a:close/>
                  <a:moveTo>
                    <a:pt x="256" y="339"/>
                  </a:moveTo>
                  <a:lnTo>
                    <a:pt x="411" y="134"/>
                  </a:lnTo>
                  <a:lnTo>
                    <a:pt x="11" y="7"/>
                  </a:lnTo>
                  <a:lnTo>
                    <a:pt x="256" y="33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47" name="Freeform 6">
              <a:extLst>
                <a:ext uri="{FF2B5EF4-FFF2-40B4-BE49-F238E27FC236}">
                  <a16:creationId xmlns:a16="http://schemas.microsoft.com/office/drawing/2014/main" id="{74306F38-4EF3-42CF-931B-B1F33519573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17" y="4448"/>
              <a:ext cx="737" cy="468"/>
            </a:xfrm>
            <a:custGeom>
              <a:avLst/>
              <a:gdLst>
                <a:gd name="T0" fmla="*/ 484 w 737"/>
                <a:gd name="T1" fmla="*/ 0 h 468"/>
                <a:gd name="T2" fmla="*/ 737 w 737"/>
                <a:gd name="T3" fmla="*/ 343 h 468"/>
                <a:gd name="T4" fmla="*/ 734 w 737"/>
                <a:gd name="T5" fmla="*/ 343 h 468"/>
                <a:gd name="T6" fmla="*/ 0 w 737"/>
                <a:gd name="T7" fmla="*/ 468 h 468"/>
                <a:gd name="T8" fmla="*/ 4 w 737"/>
                <a:gd name="T9" fmla="*/ 465 h 468"/>
                <a:gd name="T10" fmla="*/ 484 w 737"/>
                <a:gd name="T11" fmla="*/ 0 h 468"/>
                <a:gd name="T12" fmla="*/ 731 w 737"/>
                <a:gd name="T13" fmla="*/ 340 h 468"/>
                <a:gd name="T14" fmla="*/ 483 w 737"/>
                <a:gd name="T15" fmla="*/ 5 h 468"/>
                <a:gd name="T16" fmla="*/ 10 w 737"/>
                <a:gd name="T17" fmla="*/ 462 h 468"/>
                <a:gd name="T18" fmla="*/ 731 w 737"/>
                <a:gd name="T19" fmla="*/ 340 h 4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37" h="468">
                  <a:moveTo>
                    <a:pt x="484" y="0"/>
                  </a:moveTo>
                  <a:lnTo>
                    <a:pt x="737" y="343"/>
                  </a:lnTo>
                  <a:lnTo>
                    <a:pt x="734" y="343"/>
                  </a:lnTo>
                  <a:lnTo>
                    <a:pt x="0" y="468"/>
                  </a:lnTo>
                  <a:lnTo>
                    <a:pt x="4" y="465"/>
                  </a:lnTo>
                  <a:lnTo>
                    <a:pt x="484" y="0"/>
                  </a:lnTo>
                  <a:close/>
                  <a:moveTo>
                    <a:pt x="731" y="340"/>
                  </a:moveTo>
                  <a:lnTo>
                    <a:pt x="483" y="5"/>
                  </a:lnTo>
                  <a:lnTo>
                    <a:pt x="10" y="462"/>
                  </a:lnTo>
                  <a:lnTo>
                    <a:pt x="731" y="34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48" name="Freeform 7">
              <a:extLst>
                <a:ext uri="{FF2B5EF4-FFF2-40B4-BE49-F238E27FC236}">
                  <a16:creationId xmlns:a16="http://schemas.microsoft.com/office/drawing/2014/main" id="{B47E89A8-61B2-4C5A-9EE3-25131CE04FD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18" y="4787"/>
              <a:ext cx="1069" cy="863"/>
            </a:xfrm>
            <a:custGeom>
              <a:avLst/>
              <a:gdLst>
                <a:gd name="T0" fmla="*/ 734 w 1069"/>
                <a:gd name="T1" fmla="*/ 0 h 863"/>
                <a:gd name="T2" fmla="*/ 734 w 1069"/>
                <a:gd name="T3" fmla="*/ 1 h 863"/>
                <a:gd name="T4" fmla="*/ 1069 w 1069"/>
                <a:gd name="T5" fmla="*/ 863 h 863"/>
                <a:gd name="T6" fmla="*/ 0 w 1069"/>
                <a:gd name="T7" fmla="*/ 126 h 863"/>
                <a:gd name="T8" fmla="*/ 734 w 1069"/>
                <a:gd name="T9" fmla="*/ 0 h 863"/>
                <a:gd name="T10" fmla="*/ 1061 w 1069"/>
                <a:gd name="T11" fmla="*/ 854 h 863"/>
                <a:gd name="T12" fmla="*/ 732 w 1069"/>
                <a:gd name="T13" fmla="*/ 5 h 863"/>
                <a:gd name="T14" fmla="*/ 9 w 1069"/>
                <a:gd name="T15" fmla="*/ 128 h 863"/>
                <a:gd name="T16" fmla="*/ 1061 w 1069"/>
                <a:gd name="T17" fmla="*/ 854 h 8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69" h="863">
                  <a:moveTo>
                    <a:pt x="734" y="0"/>
                  </a:moveTo>
                  <a:lnTo>
                    <a:pt x="734" y="1"/>
                  </a:lnTo>
                  <a:lnTo>
                    <a:pt x="1069" y="863"/>
                  </a:lnTo>
                  <a:lnTo>
                    <a:pt x="0" y="126"/>
                  </a:lnTo>
                  <a:lnTo>
                    <a:pt x="734" y="0"/>
                  </a:lnTo>
                  <a:close/>
                  <a:moveTo>
                    <a:pt x="1061" y="854"/>
                  </a:moveTo>
                  <a:lnTo>
                    <a:pt x="732" y="5"/>
                  </a:lnTo>
                  <a:lnTo>
                    <a:pt x="9" y="128"/>
                  </a:lnTo>
                  <a:lnTo>
                    <a:pt x="1061" y="85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49" name="Freeform 8">
              <a:extLst>
                <a:ext uri="{FF2B5EF4-FFF2-40B4-BE49-F238E27FC236}">
                  <a16:creationId xmlns:a16="http://schemas.microsoft.com/office/drawing/2014/main" id="{BF321788-FC00-4C8F-85AF-E8B94A61DF7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633" y="4428"/>
              <a:ext cx="694" cy="488"/>
            </a:xfrm>
            <a:custGeom>
              <a:avLst/>
              <a:gdLst>
                <a:gd name="T0" fmla="*/ 234 w 694"/>
                <a:gd name="T1" fmla="*/ 0 h 488"/>
                <a:gd name="T2" fmla="*/ 235 w 694"/>
                <a:gd name="T3" fmla="*/ 1 h 488"/>
                <a:gd name="T4" fmla="*/ 694 w 694"/>
                <a:gd name="T5" fmla="*/ 488 h 488"/>
                <a:gd name="T6" fmla="*/ 0 w 694"/>
                <a:gd name="T7" fmla="*/ 380 h 488"/>
                <a:gd name="T8" fmla="*/ 1 w 694"/>
                <a:gd name="T9" fmla="*/ 378 h 488"/>
                <a:gd name="T10" fmla="*/ 234 w 694"/>
                <a:gd name="T11" fmla="*/ 0 h 488"/>
                <a:gd name="T12" fmla="*/ 685 w 694"/>
                <a:gd name="T13" fmla="*/ 484 h 488"/>
                <a:gd name="T14" fmla="*/ 234 w 694"/>
                <a:gd name="T15" fmla="*/ 5 h 488"/>
                <a:gd name="T16" fmla="*/ 6 w 694"/>
                <a:gd name="T17" fmla="*/ 378 h 488"/>
                <a:gd name="T18" fmla="*/ 685 w 694"/>
                <a:gd name="T19" fmla="*/ 484 h 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94" h="488">
                  <a:moveTo>
                    <a:pt x="234" y="0"/>
                  </a:moveTo>
                  <a:lnTo>
                    <a:pt x="235" y="1"/>
                  </a:lnTo>
                  <a:lnTo>
                    <a:pt x="694" y="488"/>
                  </a:lnTo>
                  <a:lnTo>
                    <a:pt x="0" y="380"/>
                  </a:lnTo>
                  <a:lnTo>
                    <a:pt x="1" y="378"/>
                  </a:lnTo>
                  <a:lnTo>
                    <a:pt x="234" y="0"/>
                  </a:lnTo>
                  <a:close/>
                  <a:moveTo>
                    <a:pt x="685" y="484"/>
                  </a:moveTo>
                  <a:lnTo>
                    <a:pt x="234" y="5"/>
                  </a:lnTo>
                  <a:lnTo>
                    <a:pt x="6" y="378"/>
                  </a:lnTo>
                  <a:lnTo>
                    <a:pt x="685" y="48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52" name="Freeform 9">
              <a:extLst>
                <a:ext uri="{FF2B5EF4-FFF2-40B4-BE49-F238E27FC236}">
                  <a16:creationId xmlns:a16="http://schemas.microsoft.com/office/drawing/2014/main" id="{AAC3DE88-A4EE-418D-8A8A-3904A0F10F6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862" y="4429"/>
              <a:ext cx="943" cy="487"/>
            </a:xfrm>
            <a:custGeom>
              <a:avLst/>
              <a:gdLst>
                <a:gd name="T0" fmla="*/ 943 w 943"/>
                <a:gd name="T1" fmla="*/ 21 h 487"/>
                <a:gd name="T2" fmla="*/ 461 w 943"/>
                <a:gd name="T3" fmla="*/ 487 h 487"/>
                <a:gd name="T4" fmla="*/ 459 w 943"/>
                <a:gd name="T5" fmla="*/ 486 h 487"/>
                <a:gd name="T6" fmla="*/ 0 w 943"/>
                <a:gd name="T7" fmla="*/ 0 h 487"/>
                <a:gd name="T8" fmla="*/ 943 w 943"/>
                <a:gd name="T9" fmla="*/ 21 h 487"/>
                <a:gd name="T10" fmla="*/ 461 w 943"/>
                <a:gd name="T11" fmla="*/ 483 h 487"/>
                <a:gd name="T12" fmla="*/ 934 w 943"/>
                <a:gd name="T13" fmla="*/ 24 h 487"/>
                <a:gd name="T14" fmla="*/ 8 w 943"/>
                <a:gd name="T15" fmla="*/ 3 h 487"/>
                <a:gd name="T16" fmla="*/ 461 w 943"/>
                <a:gd name="T17" fmla="*/ 483 h 4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43" h="487">
                  <a:moveTo>
                    <a:pt x="943" y="21"/>
                  </a:moveTo>
                  <a:lnTo>
                    <a:pt x="461" y="487"/>
                  </a:lnTo>
                  <a:lnTo>
                    <a:pt x="459" y="486"/>
                  </a:lnTo>
                  <a:lnTo>
                    <a:pt x="0" y="0"/>
                  </a:lnTo>
                  <a:lnTo>
                    <a:pt x="943" y="21"/>
                  </a:lnTo>
                  <a:close/>
                  <a:moveTo>
                    <a:pt x="461" y="483"/>
                  </a:moveTo>
                  <a:lnTo>
                    <a:pt x="934" y="24"/>
                  </a:lnTo>
                  <a:lnTo>
                    <a:pt x="8" y="3"/>
                  </a:lnTo>
                  <a:lnTo>
                    <a:pt x="461" y="48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53" name="Freeform 10">
              <a:extLst>
                <a:ext uri="{FF2B5EF4-FFF2-40B4-BE49-F238E27FC236}">
                  <a16:creationId xmlns:a16="http://schemas.microsoft.com/office/drawing/2014/main" id="{69E42ECF-699D-4C7A-A308-36794AF13A2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865" y="3998"/>
              <a:ext cx="943" cy="455"/>
            </a:xfrm>
            <a:custGeom>
              <a:avLst/>
              <a:gdLst>
                <a:gd name="T0" fmla="*/ 78 w 943"/>
                <a:gd name="T1" fmla="*/ 0 h 455"/>
                <a:gd name="T2" fmla="*/ 943 w 943"/>
                <a:gd name="T3" fmla="*/ 455 h 455"/>
                <a:gd name="T4" fmla="*/ 0 w 943"/>
                <a:gd name="T5" fmla="*/ 434 h 455"/>
                <a:gd name="T6" fmla="*/ 78 w 943"/>
                <a:gd name="T7" fmla="*/ 0 h 455"/>
                <a:gd name="T8" fmla="*/ 928 w 943"/>
                <a:gd name="T9" fmla="*/ 450 h 455"/>
                <a:gd name="T10" fmla="*/ 80 w 943"/>
                <a:gd name="T11" fmla="*/ 5 h 455"/>
                <a:gd name="T12" fmla="*/ 4 w 943"/>
                <a:gd name="T13" fmla="*/ 431 h 455"/>
                <a:gd name="T14" fmla="*/ 928 w 943"/>
                <a:gd name="T15" fmla="*/ 450 h 4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43" h="455">
                  <a:moveTo>
                    <a:pt x="78" y="0"/>
                  </a:moveTo>
                  <a:lnTo>
                    <a:pt x="943" y="455"/>
                  </a:lnTo>
                  <a:lnTo>
                    <a:pt x="0" y="434"/>
                  </a:lnTo>
                  <a:lnTo>
                    <a:pt x="78" y="0"/>
                  </a:lnTo>
                  <a:close/>
                  <a:moveTo>
                    <a:pt x="928" y="450"/>
                  </a:moveTo>
                  <a:lnTo>
                    <a:pt x="80" y="5"/>
                  </a:lnTo>
                  <a:lnTo>
                    <a:pt x="4" y="431"/>
                  </a:lnTo>
                  <a:lnTo>
                    <a:pt x="928" y="45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54" name="Freeform 11">
              <a:extLst>
                <a:ext uri="{FF2B5EF4-FFF2-40B4-BE49-F238E27FC236}">
                  <a16:creationId xmlns:a16="http://schemas.microsoft.com/office/drawing/2014/main" id="{1768CE92-497F-452A-B6F2-5523FB19032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40" y="3717"/>
              <a:ext cx="863" cy="737"/>
            </a:xfrm>
            <a:custGeom>
              <a:avLst/>
              <a:gdLst>
                <a:gd name="T0" fmla="*/ 701 w 863"/>
                <a:gd name="T1" fmla="*/ 0 h 737"/>
                <a:gd name="T2" fmla="*/ 863 w 863"/>
                <a:gd name="T3" fmla="*/ 737 h 737"/>
                <a:gd name="T4" fmla="*/ 0 w 863"/>
                <a:gd name="T5" fmla="*/ 283 h 737"/>
                <a:gd name="T6" fmla="*/ 3 w 863"/>
                <a:gd name="T7" fmla="*/ 281 h 737"/>
                <a:gd name="T8" fmla="*/ 701 w 863"/>
                <a:gd name="T9" fmla="*/ 0 h 737"/>
                <a:gd name="T10" fmla="*/ 858 w 863"/>
                <a:gd name="T11" fmla="*/ 730 h 737"/>
                <a:gd name="T12" fmla="*/ 698 w 863"/>
                <a:gd name="T13" fmla="*/ 4 h 737"/>
                <a:gd name="T14" fmla="*/ 9 w 863"/>
                <a:gd name="T15" fmla="*/ 283 h 737"/>
                <a:gd name="T16" fmla="*/ 858 w 863"/>
                <a:gd name="T17" fmla="*/ 730 h 7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63" h="737">
                  <a:moveTo>
                    <a:pt x="701" y="0"/>
                  </a:moveTo>
                  <a:lnTo>
                    <a:pt x="863" y="737"/>
                  </a:lnTo>
                  <a:lnTo>
                    <a:pt x="0" y="283"/>
                  </a:lnTo>
                  <a:lnTo>
                    <a:pt x="3" y="281"/>
                  </a:lnTo>
                  <a:lnTo>
                    <a:pt x="701" y="0"/>
                  </a:lnTo>
                  <a:close/>
                  <a:moveTo>
                    <a:pt x="858" y="730"/>
                  </a:moveTo>
                  <a:lnTo>
                    <a:pt x="698" y="4"/>
                  </a:lnTo>
                  <a:lnTo>
                    <a:pt x="9" y="283"/>
                  </a:lnTo>
                  <a:lnTo>
                    <a:pt x="858" y="73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55" name="Freeform 12">
              <a:extLst>
                <a:ext uri="{FF2B5EF4-FFF2-40B4-BE49-F238E27FC236}">
                  <a16:creationId xmlns:a16="http://schemas.microsoft.com/office/drawing/2014/main" id="{59E44EA6-8F96-457A-84C1-62177E01228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583" y="3717"/>
              <a:ext cx="1066" cy="286"/>
            </a:xfrm>
            <a:custGeom>
              <a:avLst/>
              <a:gdLst>
                <a:gd name="T0" fmla="*/ 1066 w 1066"/>
                <a:gd name="T1" fmla="*/ 0 h 286"/>
                <a:gd name="T2" fmla="*/ 361 w 1066"/>
                <a:gd name="T3" fmla="*/ 286 h 286"/>
                <a:gd name="T4" fmla="*/ 360 w 1066"/>
                <a:gd name="T5" fmla="*/ 284 h 286"/>
                <a:gd name="T6" fmla="*/ 0 w 1066"/>
                <a:gd name="T7" fmla="*/ 8 h 286"/>
                <a:gd name="T8" fmla="*/ 5 w 1066"/>
                <a:gd name="T9" fmla="*/ 8 h 286"/>
                <a:gd name="T10" fmla="*/ 1066 w 1066"/>
                <a:gd name="T11" fmla="*/ 0 h 286"/>
                <a:gd name="T12" fmla="*/ 361 w 1066"/>
                <a:gd name="T13" fmla="*/ 281 h 286"/>
                <a:gd name="T14" fmla="*/ 1047 w 1066"/>
                <a:gd name="T15" fmla="*/ 4 h 286"/>
                <a:gd name="T16" fmla="*/ 11 w 1066"/>
                <a:gd name="T17" fmla="*/ 11 h 286"/>
                <a:gd name="T18" fmla="*/ 361 w 1066"/>
                <a:gd name="T19" fmla="*/ 281 h 2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66" h="286">
                  <a:moveTo>
                    <a:pt x="1066" y="0"/>
                  </a:moveTo>
                  <a:lnTo>
                    <a:pt x="361" y="286"/>
                  </a:lnTo>
                  <a:lnTo>
                    <a:pt x="360" y="284"/>
                  </a:lnTo>
                  <a:lnTo>
                    <a:pt x="0" y="8"/>
                  </a:lnTo>
                  <a:lnTo>
                    <a:pt x="5" y="8"/>
                  </a:lnTo>
                  <a:lnTo>
                    <a:pt x="1066" y="0"/>
                  </a:lnTo>
                  <a:close/>
                  <a:moveTo>
                    <a:pt x="361" y="281"/>
                  </a:moveTo>
                  <a:lnTo>
                    <a:pt x="1047" y="4"/>
                  </a:lnTo>
                  <a:lnTo>
                    <a:pt x="11" y="11"/>
                  </a:lnTo>
                  <a:lnTo>
                    <a:pt x="361" y="28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59" name="Freeform 13">
              <a:extLst>
                <a:ext uri="{FF2B5EF4-FFF2-40B4-BE49-F238E27FC236}">
                  <a16:creationId xmlns:a16="http://schemas.microsoft.com/office/drawing/2014/main" id="{0B37828D-C4F9-46D5-8281-5C1D4A41DB9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625" y="4803"/>
              <a:ext cx="1758" cy="844"/>
            </a:xfrm>
            <a:custGeom>
              <a:avLst/>
              <a:gdLst>
                <a:gd name="T0" fmla="*/ 698 w 1758"/>
                <a:gd name="T1" fmla="*/ 109 h 844"/>
                <a:gd name="T2" fmla="*/ 699 w 1758"/>
                <a:gd name="T3" fmla="*/ 110 h 844"/>
                <a:gd name="T4" fmla="*/ 1758 w 1758"/>
                <a:gd name="T5" fmla="*/ 841 h 844"/>
                <a:gd name="T6" fmla="*/ 1757 w 1758"/>
                <a:gd name="T7" fmla="*/ 844 h 844"/>
                <a:gd name="T8" fmla="*/ 0 w 1758"/>
                <a:gd name="T9" fmla="*/ 0 h 844"/>
                <a:gd name="T10" fmla="*/ 698 w 1758"/>
                <a:gd name="T11" fmla="*/ 109 h 844"/>
                <a:gd name="T12" fmla="*/ 1738 w 1758"/>
                <a:gd name="T13" fmla="*/ 831 h 844"/>
                <a:gd name="T14" fmla="*/ 696 w 1758"/>
                <a:gd name="T15" fmla="*/ 112 h 844"/>
                <a:gd name="T16" fmla="*/ 23 w 1758"/>
                <a:gd name="T17" fmla="*/ 7 h 844"/>
                <a:gd name="T18" fmla="*/ 1738 w 1758"/>
                <a:gd name="T19" fmla="*/ 831 h 8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58" h="844">
                  <a:moveTo>
                    <a:pt x="698" y="109"/>
                  </a:moveTo>
                  <a:lnTo>
                    <a:pt x="699" y="110"/>
                  </a:lnTo>
                  <a:lnTo>
                    <a:pt x="1758" y="841"/>
                  </a:lnTo>
                  <a:lnTo>
                    <a:pt x="1757" y="844"/>
                  </a:lnTo>
                  <a:lnTo>
                    <a:pt x="0" y="0"/>
                  </a:lnTo>
                  <a:lnTo>
                    <a:pt x="698" y="109"/>
                  </a:lnTo>
                  <a:close/>
                  <a:moveTo>
                    <a:pt x="1738" y="831"/>
                  </a:moveTo>
                  <a:lnTo>
                    <a:pt x="696" y="112"/>
                  </a:lnTo>
                  <a:lnTo>
                    <a:pt x="23" y="7"/>
                  </a:lnTo>
                  <a:lnTo>
                    <a:pt x="1738" y="83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60" name="Freeform 14">
              <a:extLst>
                <a:ext uri="{FF2B5EF4-FFF2-40B4-BE49-F238E27FC236}">
                  <a16:creationId xmlns:a16="http://schemas.microsoft.com/office/drawing/2014/main" id="{C26D17B9-AC92-48D9-9016-F2532FC2620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624" y="4799"/>
              <a:ext cx="1759" cy="848"/>
            </a:xfrm>
            <a:custGeom>
              <a:avLst/>
              <a:gdLst>
                <a:gd name="T0" fmla="*/ 1759 w 1759"/>
                <a:gd name="T1" fmla="*/ 845 h 848"/>
                <a:gd name="T2" fmla="*/ 1758 w 1759"/>
                <a:gd name="T3" fmla="*/ 848 h 848"/>
                <a:gd name="T4" fmla="*/ 347 w 1759"/>
                <a:gd name="T5" fmla="*/ 291 h 848"/>
                <a:gd name="T6" fmla="*/ 347 w 1759"/>
                <a:gd name="T7" fmla="*/ 291 h 848"/>
                <a:gd name="T8" fmla="*/ 0 w 1759"/>
                <a:gd name="T9" fmla="*/ 0 h 848"/>
                <a:gd name="T10" fmla="*/ 1759 w 1759"/>
                <a:gd name="T11" fmla="*/ 845 h 848"/>
                <a:gd name="T12" fmla="*/ 349 w 1759"/>
                <a:gd name="T13" fmla="*/ 288 h 848"/>
                <a:gd name="T14" fmla="*/ 1713 w 1759"/>
                <a:gd name="T15" fmla="*/ 827 h 848"/>
                <a:gd name="T16" fmla="*/ 24 w 1759"/>
                <a:gd name="T17" fmla="*/ 16 h 848"/>
                <a:gd name="T18" fmla="*/ 349 w 1759"/>
                <a:gd name="T19" fmla="*/ 288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59" h="848">
                  <a:moveTo>
                    <a:pt x="1759" y="845"/>
                  </a:moveTo>
                  <a:lnTo>
                    <a:pt x="1758" y="848"/>
                  </a:lnTo>
                  <a:lnTo>
                    <a:pt x="347" y="291"/>
                  </a:lnTo>
                  <a:lnTo>
                    <a:pt x="347" y="291"/>
                  </a:lnTo>
                  <a:lnTo>
                    <a:pt x="0" y="0"/>
                  </a:lnTo>
                  <a:lnTo>
                    <a:pt x="1759" y="845"/>
                  </a:lnTo>
                  <a:close/>
                  <a:moveTo>
                    <a:pt x="349" y="288"/>
                  </a:moveTo>
                  <a:lnTo>
                    <a:pt x="1713" y="827"/>
                  </a:lnTo>
                  <a:lnTo>
                    <a:pt x="24" y="16"/>
                  </a:lnTo>
                  <a:lnTo>
                    <a:pt x="349" y="28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61" name="Freeform 15">
              <a:extLst>
                <a:ext uri="{FF2B5EF4-FFF2-40B4-BE49-F238E27FC236}">
                  <a16:creationId xmlns:a16="http://schemas.microsoft.com/office/drawing/2014/main" id="{ACA1B5CA-F10E-43A8-ADF9-8611A560342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628" y="4801"/>
              <a:ext cx="16" cy="12"/>
            </a:xfrm>
            <a:custGeom>
              <a:avLst/>
              <a:gdLst>
                <a:gd name="T0" fmla="*/ 16 w 16"/>
                <a:gd name="T1" fmla="*/ 12 h 12"/>
                <a:gd name="T2" fmla="*/ 16 w 16"/>
                <a:gd name="T3" fmla="*/ 12 h 12"/>
                <a:gd name="T4" fmla="*/ 0 w 16"/>
                <a:gd name="T5" fmla="*/ 0 h 12"/>
                <a:gd name="T6" fmla="*/ 0 w 16"/>
                <a:gd name="T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12">
                  <a:moveTo>
                    <a:pt x="16" y="12"/>
                  </a:moveTo>
                  <a:lnTo>
                    <a:pt x="16" y="12"/>
                  </a:lnTo>
                  <a:close/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65" name="Freeform 16">
              <a:extLst>
                <a:ext uri="{FF2B5EF4-FFF2-40B4-BE49-F238E27FC236}">
                  <a16:creationId xmlns:a16="http://schemas.microsoft.com/office/drawing/2014/main" id="{E85E6E37-BA3C-445B-9FEE-1E87BD3A1C8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628" y="4801"/>
              <a:ext cx="16" cy="12"/>
            </a:xfrm>
            <a:custGeom>
              <a:avLst/>
              <a:gdLst>
                <a:gd name="T0" fmla="*/ 16 w 16"/>
                <a:gd name="T1" fmla="*/ 12 h 12"/>
                <a:gd name="T2" fmla="*/ 16 w 16"/>
                <a:gd name="T3" fmla="*/ 12 h 12"/>
                <a:gd name="T4" fmla="*/ 0 w 16"/>
                <a:gd name="T5" fmla="*/ 0 h 12"/>
                <a:gd name="T6" fmla="*/ 0 w 16"/>
                <a:gd name="T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12">
                  <a:moveTo>
                    <a:pt x="16" y="12"/>
                  </a:moveTo>
                  <a:lnTo>
                    <a:pt x="16" y="12"/>
                  </a:lnTo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66" name="Freeform 17">
              <a:extLst>
                <a:ext uri="{FF2B5EF4-FFF2-40B4-BE49-F238E27FC236}">
                  <a16:creationId xmlns:a16="http://schemas.microsoft.com/office/drawing/2014/main" id="{4BD3AFE2-D44B-4F7E-AA23-AEA8E459C97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048" y="4577"/>
              <a:ext cx="784" cy="489"/>
            </a:xfrm>
            <a:custGeom>
              <a:avLst/>
              <a:gdLst>
                <a:gd name="T0" fmla="*/ 160 w 784"/>
                <a:gd name="T1" fmla="*/ 0 h 489"/>
                <a:gd name="T2" fmla="*/ 162 w 784"/>
                <a:gd name="T3" fmla="*/ 0 h 489"/>
                <a:gd name="T4" fmla="*/ 784 w 784"/>
                <a:gd name="T5" fmla="*/ 489 h 489"/>
                <a:gd name="T6" fmla="*/ 0 w 784"/>
                <a:gd name="T7" fmla="*/ 214 h 489"/>
                <a:gd name="T8" fmla="*/ 160 w 784"/>
                <a:gd name="T9" fmla="*/ 0 h 489"/>
                <a:gd name="T10" fmla="*/ 766 w 784"/>
                <a:gd name="T11" fmla="*/ 479 h 489"/>
                <a:gd name="T12" fmla="*/ 161 w 784"/>
                <a:gd name="T13" fmla="*/ 5 h 489"/>
                <a:gd name="T14" fmla="*/ 6 w 784"/>
                <a:gd name="T15" fmla="*/ 211 h 489"/>
                <a:gd name="T16" fmla="*/ 766 w 784"/>
                <a:gd name="T17" fmla="*/ 479 h 4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84" h="489">
                  <a:moveTo>
                    <a:pt x="160" y="0"/>
                  </a:moveTo>
                  <a:lnTo>
                    <a:pt x="162" y="0"/>
                  </a:lnTo>
                  <a:lnTo>
                    <a:pt x="784" y="489"/>
                  </a:lnTo>
                  <a:lnTo>
                    <a:pt x="0" y="214"/>
                  </a:lnTo>
                  <a:lnTo>
                    <a:pt x="160" y="0"/>
                  </a:lnTo>
                  <a:close/>
                  <a:moveTo>
                    <a:pt x="766" y="479"/>
                  </a:moveTo>
                  <a:lnTo>
                    <a:pt x="161" y="5"/>
                  </a:lnTo>
                  <a:lnTo>
                    <a:pt x="6" y="211"/>
                  </a:lnTo>
                  <a:lnTo>
                    <a:pt x="766" y="47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67" name="Freeform 18">
              <a:extLst>
                <a:ext uri="{FF2B5EF4-FFF2-40B4-BE49-F238E27FC236}">
                  <a16:creationId xmlns:a16="http://schemas.microsoft.com/office/drawing/2014/main" id="{DF438C20-AB16-485E-8A30-B825755314F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202" y="4576"/>
              <a:ext cx="1045" cy="487"/>
            </a:xfrm>
            <a:custGeom>
              <a:avLst/>
              <a:gdLst>
                <a:gd name="T0" fmla="*/ 1045 w 1045"/>
                <a:gd name="T1" fmla="*/ 139 h 487"/>
                <a:gd name="T2" fmla="*/ 621 w 1045"/>
                <a:gd name="T3" fmla="*/ 487 h 487"/>
                <a:gd name="T4" fmla="*/ 620 w 1045"/>
                <a:gd name="T5" fmla="*/ 485 h 487"/>
                <a:gd name="T6" fmla="*/ 0 w 1045"/>
                <a:gd name="T7" fmla="*/ 0 h 487"/>
                <a:gd name="T8" fmla="*/ 7 w 1045"/>
                <a:gd name="T9" fmla="*/ 1 h 487"/>
                <a:gd name="T10" fmla="*/ 1045 w 1045"/>
                <a:gd name="T11" fmla="*/ 139 h 487"/>
                <a:gd name="T12" fmla="*/ 621 w 1045"/>
                <a:gd name="T13" fmla="*/ 482 h 487"/>
                <a:gd name="T14" fmla="*/ 1036 w 1045"/>
                <a:gd name="T15" fmla="*/ 142 h 487"/>
                <a:gd name="T16" fmla="*/ 13 w 1045"/>
                <a:gd name="T17" fmla="*/ 6 h 487"/>
                <a:gd name="T18" fmla="*/ 621 w 1045"/>
                <a:gd name="T19" fmla="*/ 482 h 4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45" h="487">
                  <a:moveTo>
                    <a:pt x="1045" y="139"/>
                  </a:moveTo>
                  <a:lnTo>
                    <a:pt x="621" y="487"/>
                  </a:lnTo>
                  <a:lnTo>
                    <a:pt x="620" y="485"/>
                  </a:lnTo>
                  <a:lnTo>
                    <a:pt x="0" y="0"/>
                  </a:lnTo>
                  <a:lnTo>
                    <a:pt x="7" y="1"/>
                  </a:lnTo>
                  <a:lnTo>
                    <a:pt x="1045" y="139"/>
                  </a:lnTo>
                  <a:close/>
                  <a:moveTo>
                    <a:pt x="621" y="482"/>
                  </a:moveTo>
                  <a:lnTo>
                    <a:pt x="1036" y="142"/>
                  </a:lnTo>
                  <a:lnTo>
                    <a:pt x="13" y="6"/>
                  </a:lnTo>
                  <a:lnTo>
                    <a:pt x="621" y="48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68" name="Freeform 19">
              <a:extLst>
                <a:ext uri="{FF2B5EF4-FFF2-40B4-BE49-F238E27FC236}">
                  <a16:creationId xmlns:a16="http://schemas.microsoft.com/office/drawing/2014/main" id="{799BB403-488E-4D7D-BF1B-09A21E31B20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207" y="4104"/>
              <a:ext cx="1044" cy="615"/>
            </a:xfrm>
            <a:custGeom>
              <a:avLst/>
              <a:gdLst>
                <a:gd name="T0" fmla="*/ 72 w 1044"/>
                <a:gd name="T1" fmla="*/ 0 h 615"/>
                <a:gd name="T2" fmla="*/ 74 w 1044"/>
                <a:gd name="T3" fmla="*/ 1 h 615"/>
                <a:gd name="T4" fmla="*/ 1044 w 1044"/>
                <a:gd name="T5" fmla="*/ 615 h 615"/>
                <a:gd name="T6" fmla="*/ 0 w 1044"/>
                <a:gd name="T7" fmla="*/ 477 h 615"/>
                <a:gd name="T8" fmla="*/ 72 w 1044"/>
                <a:gd name="T9" fmla="*/ 0 h 615"/>
                <a:gd name="T10" fmla="*/ 1028 w 1044"/>
                <a:gd name="T11" fmla="*/ 609 h 615"/>
                <a:gd name="T12" fmla="*/ 75 w 1044"/>
                <a:gd name="T13" fmla="*/ 6 h 615"/>
                <a:gd name="T14" fmla="*/ 3 w 1044"/>
                <a:gd name="T15" fmla="*/ 473 h 615"/>
                <a:gd name="T16" fmla="*/ 1028 w 1044"/>
                <a:gd name="T17" fmla="*/ 609 h 6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44" h="615">
                  <a:moveTo>
                    <a:pt x="72" y="0"/>
                  </a:moveTo>
                  <a:lnTo>
                    <a:pt x="74" y="1"/>
                  </a:lnTo>
                  <a:lnTo>
                    <a:pt x="1044" y="615"/>
                  </a:lnTo>
                  <a:lnTo>
                    <a:pt x="0" y="477"/>
                  </a:lnTo>
                  <a:lnTo>
                    <a:pt x="72" y="0"/>
                  </a:lnTo>
                  <a:close/>
                  <a:moveTo>
                    <a:pt x="1028" y="609"/>
                  </a:moveTo>
                  <a:lnTo>
                    <a:pt x="75" y="6"/>
                  </a:lnTo>
                  <a:lnTo>
                    <a:pt x="3" y="473"/>
                  </a:lnTo>
                  <a:lnTo>
                    <a:pt x="1028" y="60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69" name="Freeform 20">
              <a:extLst>
                <a:ext uri="{FF2B5EF4-FFF2-40B4-BE49-F238E27FC236}">
                  <a16:creationId xmlns:a16="http://schemas.microsoft.com/office/drawing/2014/main" id="{C778175D-EE35-41FC-9652-E070CF023F0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975" y="4104"/>
              <a:ext cx="308" cy="480"/>
            </a:xfrm>
            <a:custGeom>
              <a:avLst/>
              <a:gdLst>
                <a:gd name="T0" fmla="*/ 308 w 308"/>
                <a:gd name="T1" fmla="*/ 0 h 480"/>
                <a:gd name="T2" fmla="*/ 307 w 308"/>
                <a:gd name="T3" fmla="*/ 3 h 480"/>
                <a:gd name="T4" fmla="*/ 235 w 308"/>
                <a:gd name="T5" fmla="*/ 480 h 480"/>
                <a:gd name="T6" fmla="*/ 0 w 308"/>
                <a:gd name="T7" fmla="*/ 124 h 480"/>
                <a:gd name="T8" fmla="*/ 308 w 308"/>
                <a:gd name="T9" fmla="*/ 0 h 480"/>
                <a:gd name="T10" fmla="*/ 233 w 308"/>
                <a:gd name="T11" fmla="*/ 470 h 480"/>
                <a:gd name="T12" fmla="*/ 304 w 308"/>
                <a:gd name="T13" fmla="*/ 6 h 480"/>
                <a:gd name="T14" fmla="*/ 5 w 308"/>
                <a:gd name="T15" fmla="*/ 127 h 480"/>
                <a:gd name="T16" fmla="*/ 233 w 308"/>
                <a:gd name="T17" fmla="*/ 470 h 4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8" h="480">
                  <a:moveTo>
                    <a:pt x="308" y="0"/>
                  </a:moveTo>
                  <a:lnTo>
                    <a:pt x="307" y="3"/>
                  </a:lnTo>
                  <a:lnTo>
                    <a:pt x="235" y="480"/>
                  </a:lnTo>
                  <a:lnTo>
                    <a:pt x="0" y="124"/>
                  </a:lnTo>
                  <a:lnTo>
                    <a:pt x="308" y="0"/>
                  </a:lnTo>
                  <a:close/>
                  <a:moveTo>
                    <a:pt x="233" y="470"/>
                  </a:moveTo>
                  <a:lnTo>
                    <a:pt x="304" y="6"/>
                  </a:lnTo>
                  <a:lnTo>
                    <a:pt x="5" y="127"/>
                  </a:lnTo>
                  <a:lnTo>
                    <a:pt x="233" y="47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70" name="Freeform 21">
              <a:extLst>
                <a:ext uri="{FF2B5EF4-FFF2-40B4-BE49-F238E27FC236}">
                  <a16:creationId xmlns:a16="http://schemas.microsoft.com/office/drawing/2014/main" id="{D9C5D3FE-C616-47F6-8704-3E949721F26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974" y="3475"/>
              <a:ext cx="308" cy="758"/>
            </a:xfrm>
            <a:custGeom>
              <a:avLst/>
              <a:gdLst>
                <a:gd name="T0" fmla="*/ 306 w 308"/>
                <a:gd name="T1" fmla="*/ 0 h 758"/>
                <a:gd name="T2" fmla="*/ 306 w 308"/>
                <a:gd name="T3" fmla="*/ 9 h 758"/>
                <a:gd name="T4" fmla="*/ 308 w 308"/>
                <a:gd name="T5" fmla="*/ 634 h 758"/>
                <a:gd name="T6" fmla="*/ 307 w 308"/>
                <a:gd name="T7" fmla="*/ 634 h 758"/>
                <a:gd name="T8" fmla="*/ 0 w 308"/>
                <a:gd name="T9" fmla="*/ 758 h 758"/>
                <a:gd name="T10" fmla="*/ 306 w 308"/>
                <a:gd name="T11" fmla="*/ 0 h 758"/>
                <a:gd name="T12" fmla="*/ 305 w 308"/>
                <a:gd name="T13" fmla="*/ 631 h 758"/>
                <a:gd name="T14" fmla="*/ 302 w 308"/>
                <a:gd name="T15" fmla="*/ 18 h 758"/>
                <a:gd name="T16" fmla="*/ 7 w 308"/>
                <a:gd name="T17" fmla="*/ 751 h 758"/>
                <a:gd name="T18" fmla="*/ 305 w 308"/>
                <a:gd name="T19" fmla="*/ 631 h 7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08" h="758">
                  <a:moveTo>
                    <a:pt x="306" y="0"/>
                  </a:moveTo>
                  <a:lnTo>
                    <a:pt x="306" y="9"/>
                  </a:lnTo>
                  <a:lnTo>
                    <a:pt x="308" y="634"/>
                  </a:lnTo>
                  <a:lnTo>
                    <a:pt x="307" y="634"/>
                  </a:lnTo>
                  <a:lnTo>
                    <a:pt x="0" y="758"/>
                  </a:lnTo>
                  <a:lnTo>
                    <a:pt x="306" y="0"/>
                  </a:lnTo>
                  <a:close/>
                  <a:moveTo>
                    <a:pt x="305" y="631"/>
                  </a:moveTo>
                  <a:lnTo>
                    <a:pt x="302" y="18"/>
                  </a:lnTo>
                  <a:lnTo>
                    <a:pt x="7" y="751"/>
                  </a:lnTo>
                  <a:lnTo>
                    <a:pt x="305" y="63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71" name="Freeform 22">
              <a:extLst>
                <a:ext uri="{FF2B5EF4-FFF2-40B4-BE49-F238E27FC236}">
                  <a16:creationId xmlns:a16="http://schemas.microsoft.com/office/drawing/2014/main" id="{ED578C4D-32E4-4305-AFEB-B1F60A56AB3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276" y="3481"/>
              <a:ext cx="752" cy="690"/>
            </a:xfrm>
            <a:custGeom>
              <a:avLst/>
              <a:gdLst>
                <a:gd name="T0" fmla="*/ 0 w 752"/>
                <a:gd name="T1" fmla="*/ 0 h 690"/>
                <a:gd name="T2" fmla="*/ 752 w 752"/>
                <a:gd name="T3" fmla="*/ 690 h 690"/>
                <a:gd name="T4" fmla="*/ 3 w 752"/>
                <a:gd name="T5" fmla="*/ 628 h 690"/>
                <a:gd name="T6" fmla="*/ 3 w 752"/>
                <a:gd name="T7" fmla="*/ 626 h 690"/>
                <a:gd name="T8" fmla="*/ 0 w 752"/>
                <a:gd name="T9" fmla="*/ 0 h 690"/>
                <a:gd name="T10" fmla="*/ 742 w 752"/>
                <a:gd name="T11" fmla="*/ 685 h 690"/>
                <a:gd name="T12" fmla="*/ 4 w 752"/>
                <a:gd name="T13" fmla="*/ 8 h 690"/>
                <a:gd name="T14" fmla="*/ 6 w 752"/>
                <a:gd name="T15" fmla="*/ 624 h 690"/>
                <a:gd name="T16" fmla="*/ 742 w 752"/>
                <a:gd name="T17" fmla="*/ 685 h 6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52" h="690">
                  <a:moveTo>
                    <a:pt x="0" y="0"/>
                  </a:moveTo>
                  <a:lnTo>
                    <a:pt x="752" y="690"/>
                  </a:lnTo>
                  <a:lnTo>
                    <a:pt x="3" y="628"/>
                  </a:lnTo>
                  <a:lnTo>
                    <a:pt x="3" y="626"/>
                  </a:lnTo>
                  <a:lnTo>
                    <a:pt x="0" y="0"/>
                  </a:lnTo>
                  <a:close/>
                  <a:moveTo>
                    <a:pt x="742" y="685"/>
                  </a:moveTo>
                  <a:lnTo>
                    <a:pt x="4" y="8"/>
                  </a:lnTo>
                  <a:lnTo>
                    <a:pt x="6" y="624"/>
                  </a:lnTo>
                  <a:lnTo>
                    <a:pt x="742" y="68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72" name="Freeform 23">
              <a:extLst>
                <a:ext uri="{FF2B5EF4-FFF2-40B4-BE49-F238E27FC236}">
                  <a16:creationId xmlns:a16="http://schemas.microsoft.com/office/drawing/2014/main" id="{7A26EC33-4BEC-439B-BA85-9F58B705622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274" y="3367"/>
              <a:ext cx="755" cy="810"/>
            </a:xfrm>
            <a:custGeom>
              <a:avLst/>
              <a:gdLst>
                <a:gd name="T0" fmla="*/ 337 w 755"/>
                <a:gd name="T1" fmla="*/ 0 h 810"/>
                <a:gd name="T2" fmla="*/ 337 w 755"/>
                <a:gd name="T3" fmla="*/ 1 h 810"/>
                <a:gd name="T4" fmla="*/ 755 w 755"/>
                <a:gd name="T5" fmla="*/ 810 h 810"/>
                <a:gd name="T6" fmla="*/ 748 w 755"/>
                <a:gd name="T7" fmla="*/ 803 h 810"/>
                <a:gd name="T8" fmla="*/ 0 w 755"/>
                <a:gd name="T9" fmla="*/ 116 h 810"/>
                <a:gd name="T10" fmla="*/ 337 w 755"/>
                <a:gd name="T11" fmla="*/ 0 h 810"/>
                <a:gd name="T12" fmla="*/ 743 w 755"/>
                <a:gd name="T13" fmla="*/ 793 h 810"/>
                <a:gd name="T14" fmla="*/ 334 w 755"/>
                <a:gd name="T15" fmla="*/ 3 h 810"/>
                <a:gd name="T16" fmla="*/ 7 w 755"/>
                <a:gd name="T17" fmla="*/ 118 h 810"/>
                <a:gd name="T18" fmla="*/ 743 w 755"/>
                <a:gd name="T19" fmla="*/ 793 h 8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55" h="810">
                  <a:moveTo>
                    <a:pt x="337" y="0"/>
                  </a:moveTo>
                  <a:lnTo>
                    <a:pt x="337" y="1"/>
                  </a:lnTo>
                  <a:lnTo>
                    <a:pt x="755" y="810"/>
                  </a:lnTo>
                  <a:lnTo>
                    <a:pt x="748" y="803"/>
                  </a:lnTo>
                  <a:lnTo>
                    <a:pt x="0" y="116"/>
                  </a:lnTo>
                  <a:lnTo>
                    <a:pt x="337" y="0"/>
                  </a:lnTo>
                  <a:close/>
                  <a:moveTo>
                    <a:pt x="743" y="793"/>
                  </a:moveTo>
                  <a:lnTo>
                    <a:pt x="334" y="3"/>
                  </a:lnTo>
                  <a:lnTo>
                    <a:pt x="7" y="118"/>
                  </a:lnTo>
                  <a:lnTo>
                    <a:pt x="743" y="79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73" name="Freeform 24">
              <a:extLst>
                <a:ext uri="{FF2B5EF4-FFF2-40B4-BE49-F238E27FC236}">
                  <a16:creationId xmlns:a16="http://schemas.microsoft.com/office/drawing/2014/main" id="{EBCE8B68-00C9-4FCC-867F-3835B5C8B73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679" y="2916"/>
              <a:ext cx="935" cy="570"/>
            </a:xfrm>
            <a:custGeom>
              <a:avLst/>
              <a:gdLst>
                <a:gd name="T0" fmla="*/ 935 w 935"/>
                <a:gd name="T1" fmla="*/ 453 h 570"/>
                <a:gd name="T2" fmla="*/ 598 w 935"/>
                <a:gd name="T3" fmla="*/ 570 h 570"/>
                <a:gd name="T4" fmla="*/ 597 w 935"/>
                <a:gd name="T5" fmla="*/ 569 h 570"/>
                <a:gd name="T6" fmla="*/ 0 w 935"/>
                <a:gd name="T7" fmla="*/ 0 h 570"/>
                <a:gd name="T8" fmla="*/ 935 w 935"/>
                <a:gd name="T9" fmla="*/ 453 h 570"/>
                <a:gd name="T10" fmla="*/ 600 w 935"/>
                <a:gd name="T11" fmla="*/ 566 h 570"/>
                <a:gd name="T12" fmla="*/ 926 w 935"/>
                <a:gd name="T13" fmla="*/ 452 h 570"/>
                <a:gd name="T14" fmla="*/ 18 w 935"/>
                <a:gd name="T15" fmla="*/ 13 h 570"/>
                <a:gd name="T16" fmla="*/ 600 w 935"/>
                <a:gd name="T17" fmla="*/ 566 h 5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35" h="570">
                  <a:moveTo>
                    <a:pt x="935" y="453"/>
                  </a:moveTo>
                  <a:lnTo>
                    <a:pt x="598" y="570"/>
                  </a:lnTo>
                  <a:lnTo>
                    <a:pt x="597" y="569"/>
                  </a:lnTo>
                  <a:lnTo>
                    <a:pt x="0" y="0"/>
                  </a:lnTo>
                  <a:lnTo>
                    <a:pt x="935" y="453"/>
                  </a:lnTo>
                  <a:close/>
                  <a:moveTo>
                    <a:pt x="600" y="566"/>
                  </a:moveTo>
                  <a:lnTo>
                    <a:pt x="926" y="452"/>
                  </a:lnTo>
                  <a:lnTo>
                    <a:pt x="18" y="13"/>
                  </a:lnTo>
                  <a:lnTo>
                    <a:pt x="600" y="56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74" name="Freeform 25">
              <a:extLst>
                <a:ext uri="{FF2B5EF4-FFF2-40B4-BE49-F238E27FC236}">
                  <a16:creationId xmlns:a16="http://schemas.microsoft.com/office/drawing/2014/main" id="{CF75F44A-155F-4CF2-9294-07C3FAF9EDB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472" y="2920"/>
              <a:ext cx="811" cy="568"/>
            </a:xfrm>
            <a:custGeom>
              <a:avLst/>
              <a:gdLst>
                <a:gd name="T0" fmla="*/ 216 w 811"/>
                <a:gd name="T1" fmla="*/ 0 h 568"/>
                <a:gd name="T2" fmla="*/ 217 w 811"/>
                <a:gd name="T3" fmla="*/ 1 h 568"/>
                <a:gd name="T4" fmla="*/ 811 w 811"/>
                <a:gd name="T5" fmla="*/ 568 h 568"/>
                <a:gd name="T6" fmla="*/ 0 w 811"/>
                <a:gd name="T7" fmla="*/ 407 h 568"/>
                <a:gd name="T8" fmla="*/ 216 w 811"/>
                <a:gd name="T9" fmla="*/ 0 h 568"/>
                <a:gd name="T10" fmla="*/ 800 w 811"/>
                <a:gd name="T11" fmla="*/ 562 h 568"/>
                <a:gd name="T12" fmla="*/ 217 w 811"/>
                <a:gd name="T13" fmla="*/ 5 h 568"/>
                <a:gd name="T14" fmla="*/ 6 w 811"/>
                <a:gd name="T15" fmla="*/ 405 h 568"/>
                <a:gd name="T16" fmla="*/ 800 w 811"/>
                <a:gd name="T17" fmla="*/ 562 h 5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11" h="568">
                  <a:moveTo>
                    <a:pt x="216" y="0"/>
                  </a:moveTo>
                  <a:lnTo>
                    <a:pt x="217" y="1"/>
                  </a:lnTo>
                  <a:lnTo>
                    <a:pt x="811" y="568"/>
                  </a:lnTo>
                  <a:lnTo>
                    <a:pt x="0" y="407"/>
                  </a:lnTo>
                  <a:lnTo>
                    <a:pt x="216" y="0"/>
                  </a:lnTo>
                  <a:close/>
                  <a:moveTo>
                    <a:pt x="800" y="562"/>
                  </a:moveTo>
                  <a:lnTo>
                    <a:pt x="217" y="5"/>
                  </a:lnTo>
                  <a:lnTo>
                    <a:pt x="6" y="405"/>
                  </a:lnTo>
                  <a:lnTo>
                    <a:pt x="800" y="56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75" name="Freeform 26">
              <a:extLst>
                <a:ext uri="{FF2B5EF4-FFF2-40B4-BE49-F238E27FC236}">
                  <a16:creationId xmlns:a16="http://schemas.microsoft.com/office/drawing/2014/main" id="{D8F6EE57-F249-4730-AE88-D2A8873F9E2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471" y="3324"/>
              <a:ext cx="810" cy="606"/>
            </a:xfrm>
            <a:custGeom>
              <a:avLst/>
              <a:gdLst>
                <a:gd name="T0" fmla="*/ 810 w 810"/>
                <a:gd name="T1" fmla="*/ 159 h 606"/>
                <a:gd name="T2" fmla="*/ 468 w 810"/>
                <a:gd name="T3" fmla="*/ 606 h 606"/>
                <a:gd name="T4" fmla="*/ 466 w 810"/>
                <a:gd name="T5" fmla="*/ 605 h 606"/>
                <a:gd name="T6" fmla="*/ 0 w 810"/>
                <a:gd name="T7" fmla="*/ 0 h 606"/>
                <a:gd name="T8" fmla="*/ 810 w 810"/>
                <a:gd name="T9" fmla="*/ 159 h 606"/>
                <a:gd name="T10" fmla="*/ 468 w 810"/>
                <a:gd name="T11" fmla="*/ 600 h 606"/>
                <a:gd name="T12" fmla="*/ 804 w 810"/>
                <a:gd name="T13" fmla="*/ 161 h 606"/>
                <a:gd name="T14" fmla="*/ 8 w 810"/>
                <a:gd name="T15" fmla="*/ 5 h 606"/>
                <a:gd name="T16" fmla="*/ 468 w 810"/>
                <a:gd name="T17" fmla="*/ 600 h 6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10" h="606">
                  <a:moveTo>
                    <a:pt x="810" y="159"/>
                  </a:moveTo>
                  <a:lnTo>
                    <a:pt x="468" y="606"/>
                  </a:lnTo>
                  <a:lnTo>
                    <a:pt x="466" y="605"/>
                  </a:lnTo>
                  <a:lnTo>
                    <a:pt x="0" y="0"/>
                  </a:lnTo>
                  <a:lnTo>
                    <a:pt x="810" y="159"/>
                  </a:lnTo>
                  <a:close/>
                  <a:moveTo>
                    <a:pt x="468" y="600"/>
                  </a:moveTo>
                  <a:lnTo>
                    <a:pt x="804" y="161"/>
                  </a:lnTo>
                  <a:lnTo>
                    <a:pt x="8" y="5"/>
                  </a:lnTo>
                  <a:lnTo>
                    <a:pt x="468" y="60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76" name="Freeform 27">
              <a:extLst>
                <a:ext uri="{FF2B5EF4-FFF2-40B4-BE49-F238E27FC236}">
                  <a16:creationId xmlns:a16="http://schemas.microsoft.com/office/drawing/2014/main" id="{66C9F89F-1CE6-4E8F-AC81-B4F8F0FBC84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048" y="4786"/>
              <a:ext cx="778" cy="863"/>
            </a:xfrm>
            <a:custGeom>
              <a:avLst/>
              <a:gdLst>
                <a:gd name="T0" fmla="*/ 778 w 778"/>
                <a:gd name="T1" fmla="*/ 273 h 863"/>
                <a:gd name="T2" fmla="*/ 334 w 778"/>
                <a:gd name="T3" fmla="*/ 863 h 863"/>
                <a:gd name="T4" fmla="*/ 0 w 778"/>
                <a:gd name="T5" fmla="*/ 0 h 863"/>
                <a:gd name="T6" fmla="*/ 3 w 778"/>
                <a:gd name="T7" fmla="*/ 1 h 863"/>
                <a:gd name="T8" fmla="*/ 778 w 778"/>
                <a:gd name="T9" fmla="*/ 273 h 863"/>
                <a:gd name="T10" fmla="*/ 335 w 778"/>
                <a:gd name="T11" fmla="*/ 856 h 863"/>
                <a:gd name="T12" fmla="*/ 773 w 778"/>
                <a:gd name="T13" fmla="*/ 275 h 863"/>
                <a:gd name="T14" fmla="*/ 6 w 778"/>
                <a:gd name="T15" fmla="*/ 7 h 863"/>
                <a:gd name="T16" fmla="*/ 335 w 778"/>
                <a:gd name="T17" fmla="*/ 856 h 8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78" h="863">
                  <a:moveTo>
                    <a:pt x="778" y="273"/>
                  </a:moveTo>
                  <a:lnTo>
                    <a:pt x="334" y="863"/>
                  </a:lnTo>
                  <a:lnTo>
                    <a:pt x="0" y="0"/>
                  </a:lnTo>
                  <a:lnTo>
                    <a:pt x="3" y="1"/>
                  </a:lnTo>
                  <a:lnTo>
                    <a:pt x="778" y="273"/>
                  </a:lnTo>
                  <a:close/>
                  <a:moveTo>
                    <a:pt x="335" y="856"/>
                  </a:moveTo>
                  <a:lnTo>
                    <a:pt x="773" y="275"/>
                  </a:lnTo>
                  <a:lnTo>
                    <a:pt x="6" y="7"/>
                  </a:lnTo>
                  <a:lnTo>
                    <a:pt x="335" y="85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77" name="Freeform 28">
              <a:extLst>
                <a:ext uri="{FF2B5EF4-FFF2-40B4-BE49-F238E27FC236}">
                  <a16:creationId xmlns:a16="http://schemas.microsoft.com/office/drawing/2014/main" id="{00C5ADAE-73C2-446A-99A0-B4A7E49A25D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379" y="5057"/>
              <a:ext cx="638" cy="666"/>
            </a:xfrm>
            <a:custGeom>
              <a:avLst/>
              <a:gdLst>
                <a:gd name="T0" fmla="*/ 445 w 638"/>
                <a:gd name="T1" fmla="*/ 0 h 666"/>
                <a:gd name="T2" fmla="*/ 446 w 638"/>
                <a:gd name="T3" fmla="*/ 3 h 666"/>
                <a:gd name="T4" fmla="*/ 638 w 638"/>
                <a:gd name="T5" fmla="*/ 666 h 666"/>
                <a:gd name="T6" fmla="*/ 634 w 638"/>
                <a:gd name="T7" fmla="*/ 666 h 666"/>
                <a:gd name="T8" fmla="*/ 0 w 638"/>
                <a:gd name="T9" fmla="*/ 590 h 666"/>
                <a:gd name="T10" fmla="*/ 445 w 638"/>
                <a:gd name="T11" fmla="*/ 0 h 666"/>
                <a:gd name="T12" fmla="*/ 632 w 638"/>
                <a:gd name="T13" fmla="*/ 662 h 666"/>
                <a:gd name="T14" fmla="*/ 443 w 638"/>
                <a:gd name="T15" fmla="*/ 8 h 666"/>
                <a:gd name="T16" fmla="*/ 7 w 638"/>
                <a:gd name="T17" fmla="*/ 587 h 666"/>
                <a:gd name="T18" fmla="*/ 632 w 638"/>
                <a:gd name="T19" fmla="*/ 662 h 6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38" h="666">
                  <a:moveTo>
                    <a:pt x="445" y="0"/>
                  </a:moveTo>
                  <a:lnTo>
                    <a:pt x="446" y="3"/>
                  </a:lnTo>
                  <a:lnTo>
                    <a:pt x="638" y="666"/>
                  </a:lnTo>
                  <a:lnTo>
                    <a:pt x="634" y="666"/>
                  </a:lnTo>
                  <a:lnTo>
                    <a:pt x="0" y="590"/>
                  </a:lnTo>
                  <a:lnTo>
                    <a:pt x="445" y="0"/>
                  </a:lnTo>
                  <a:close/>
                  <a:moveTo>
                    <a:pt x="632" y="662"/>
                  </a:moveTo>
                  <a:lnTo>
                    <a:pt x="443" y="8"/>
                  </a:lnTo>
                  <a:lnTo>
                    <a:pt x="7" y="587"/>
                  </a:lnTo>
                  <a:lnTo>
                    <a:pt x="632" y="66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78" name="Freeform 29">
              <a:extLst>
                <a:ext uri="{FF2B5EF4-FFF2-40B4-BE49-F238E27FC236}">
                  <a16:creationId xmlns:a16="http://schemas.microsoft.com/office/drawing/2014/main" id="{6095D71E-5E86-43D1-A2BA-C1C12618C7CD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6" y="3683"/>
              <a:ext cx="87" cy="86"/>
            </a:xfrm>
            <a:custGeom>
              <a:avLst/>
              <a:gdLst>
                <a:gd name="T0" fmla="*/ 8 w 75"/>
                <a:gd name="T1" fmla="*/ 22 h 74"/>
                <a:gd name="T2" fmla="*/ 53 w 75"/>
                <a:gd name="T3" fmla="*/ 8 h 74"/>
                <a:gd name="T4" fmla="*/ 66 w 75"/>
                <a:gd name="T5" fmla="*/ 52 h 74"/>
                <a:gd name="T6" fmla="*/ 22 w 75"/>
                <a:gd name="T7" fmla="*/ 66 h 74"/>
                <a:gd name="T8" fmla="*/ 8 w 75"/>
                <a:gd name="T9" fmla="*/ 22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74">
                  <a:moveTo>
                    <a:pt x="8" y="22"/>
                  </a:moveTo>
                  <a:cubicBezTo>
                    <a:pt x="17" y="6"/>
                    <a:pt x="37" y="0"/>
                    <a:pt x="53" y="8"/>
                  </a:cubicBezTo>
                  <a:cubicBezTo>
                    <a:pt x="69" y="16"/>
                    <a:pt x="75" y="36"/>
                    <a:pt x="66" y="52"/>
                  </a:cubicBezTo>
                  <a:cubicBezTo>
                    <a:pt x="58" y="68"/>
                    <a:pt x="38" y="74"/>
                    <a:pt x="22" y="66"/>
                  </a:cubicBezTo>
                  <a:cubicBezTo>
                    <a:pt x="6" y="58"/>
                    <a:pt x="0" y="38"/>
                    <a:pt x="8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79" name="Freeform 30">
              <a:extLst>
                <a:ext uri="{FF2B5EF4-FFF2-40B4-BE49-F238E27FC236}">
                  <a16:creationId xmlns:a16="http://schemas.microsoft.com/office/drawing/2014/main" id="{65DB2C7C-CF22-4353-9ECF-01C4EE27F3CA}"/>
                </a:ext>
              </a:extLst>
            </p:cNvPr>
            <p:cNvSpPr>
              <a:spLocks/>
            </p:cNvSpPr>
            <p:nvPr/>
          </p:nvSpPr>
          <p:spPr bwMode="auto">
            <a:xfrm>
              <a:off x="5597" y="3673"/>
              <a:ext cx="86" cy="86"/>
            </a:xfrm>
            <a:custGeom>
              <a:avLst/>
              <a:gdLst>
                <a:gd name="T0" fmla="*/ 9 w 75"/>
                <a:gd name="T1" fmla="*/ 23 h 75"/>
                <a:gd name="T2" fmla="*/ 53 w 75"/>
                <a:gd name="T3" fmla="*/ 9 h 75"/>
                <a:gd name="T4" fmla="*/ 67 w 75"/>
                <a:gd name="T5" fmla="*/ 53 h 75"/>
                <a:gd name="T6" fmla="*/ 23 w 75"/>
                <a:gd name="T7" fmla="*/ 67 h 75"/>
                <a:gd name="T8" fmla="*/ 9 w 75"/>
                <a:gd name="T9" fmla="*/ 23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75">
                  <a:moveTo>
                    <a:pt x="9" y="23"/>
                  </a:moveTo>
                  <a:cubicBezTo>
                    <a:pt x="17" y="7"/>
                    <a:pt x="37" y="0"/>
                    <a:pt x="53" y="9"/>
                  </a:cubicBezTo>
                  <a:cubicBezTo>
                    <a:pt x="69" y="17"/>
                    <a:pt x="75" y="37"/>
                    <a:pt x="67" y="53"/>
                  </a:cubicBezTo>
                  <a:cubicBezTo>
                    <a:pt x="58" y="69"/>
                    <a:pt x="39" y="75"/>
                    <a:pt x="23" y="67"/>
                  </a:cubicBezTo>
                  <a:cubicBezTo>
                    <a:pt x="7" y="58"/>
                    <a:pt x="0" y="39"/>
                    <a:pt x="9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80" name="Freeform 31">
              <a:extLst>
                <a:ext uri="{FF2B5EF4-FFF2-40B4-BE49-F238E27FC236}">
                  <a16:creationId xmlns:a16="http://schemas.microsoft.com/office/drawing/2014/main" id="{C0401235-494D-4796-BC97-C9FBCDD589F0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0" y="3285"/>
              <a:ext cx="85" cy="86"/>
            </a:xfrm>
            <a:custGeom>
              <a:avLst/>
              <a:gdLst>
                <a:gd name="T0" fmla="*/ 8 w 74"/>
                <a:gd name="T1" fmla="*/ 22 h 75"/>
                <a:gd name="T2" fmla="*/ 52 w 74"/>
                <a:gd name="T3" fmla="*/ 8 h 75"/>
                <a:gd name="T4" fmla="*/ 66 w 74"/>
                <a:gd name="T5" fmla="*/ 53 h 75"/>
                <a:gd name="T6" fmla="*/ 22 w 74"/>
                <a:gd name="T7" fmla="*/ 66 h 75"/>
                <a:gd name="T8" fmla="*/ 8 w 74"/>
                <a:gd name="T9" fmla="*/ 2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4" h="75">
                  <a:moveTo>
                    <a:pt x="8" y="22"/>
                  </a:moveTo>
                  <a:cubicBezTo>
                    <a:pt x="16" y="6"/>
                    <a:pt x="36" y="0"/>
                    <a:pt x="52" y="8"/>
                  </a:cubicBezTo>
                  <a:cubicBezTo>
                    <a:pt x="68" y="17"/>
                    <a:pt x="74" y="37"/>
                    <a:pt x="66" y="53"/>
                  </a:cubicBezTo>
                  <a:cubicBezTo>
                    <a:pt x="58" y="69"/>
                    <a:pt x="38" y="75"/>
                    <a:pt x="22" y="66"/>
                  </a:cubicBezTo>
                  <a:cubicBezTo>
                    <a:pt x="6" y="58"/>
                    <a:pt x="0" y="38"/>
                    <a:pt x="8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81" name="Freeform 32">
              <a:extLst>
                <a:ext uri="{FF2B5EF4-FFF2-40B4-BE49-F238E27FC236}">
                  <a16:creationId xmlns:a16="http://schemas.microsoft.com/office/drawing/2014/main" id="{1F0F3C70-5517-4612-A9AD-EB4ABF25571A}"/>
                </a:ext>
              </a:extLst>
            </p:cNvPr>
            <p:cNvSpPr>
              <a:spLocks/>
            </p:cNvSpPr>
            <p:nvPr/>
          </p:nvSpPr>
          <p:spPr bwMode="auto">
            <a:xfrm>
              <a:off x="6566" y="3323"/>
              <a:ext cx="86" cy="86"/>
            </a:xfrm>
            <a:custGeom>
              <a:avLst/>
              <a:gdLst>
                <a:gd name="T0" fmla="*/ 8 w 75"/>
                <a:gd name="T1" fmla="*/ 22 h 75"/>
                <a:gd name="T2" fmla="*/ 53 w 75"/>
                <a:gd name="T3" fmla="*/ 8 h 75"/>
                <a:gd name="T4" fmla="*/ 66 w 75"/>
                <a:gd name="T5" fmla="*/ 53 h 75"/>
                <a:gd name="T6" fmla="*/ 22 w 75"/>
                <a:gd name="T7" fmla="*/ 66 h 75"/>
                <a:gd name="T8" fmla="*/ 8 w 75"/>
                <a:gd name="T9" fmla="*/ 2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75">
                  <a:moveTo>
                    <a:pt x="8" y="22"/>
                  </a:moveTo>
                  <a:cubicBezTo>
                    <a:pt x="17" y="6"/>
                    <a:pt x="37" y="0"/>
                    <a:pt x="53" y="8"/>
                  </a:cubicBezTo>
                  <a:cubicBezTo>
                    <a:pt x="69" y="17"/>
                    <a:pt x="75" y="37"/>
                    <a:pt x="66" y="53"/>
                  </a:cubicBezTo>
                  <a:cubicBezTo>
                    <a:pt x="58" y="69"/>
                    <a:pt x="38" y="75"/>
                    <a:pt x="22" y="66"/>
                  </a:cubicBezTo>
                  <a:cubicBezTo>
                    <a:pt x="6" y="58"/>
                    <a:pt x="0" y="38"/>
                    <a:pt x="8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84" name="Freeform 33">
              <a:extLst>
                <a:ext uri="{FF2B5EF4-FFF2-40B4-BE49-F238E27FC236}">
                  <a16:creationId xmlns:a16="http://schemas.microsoft.com/office/drawing/2014/main" id="{6503025E-DBDF-4E83-8066-C056ECAAEDA1}"/>
                </a:ext>
              </a:extLst>
            </p:cNvPr>
            <p:cNvSpPr>
              <a:spLocks/>
            </p:cNvSpPr>
            <p:nvPr/>
          </p:nvSpPr>
          <p:spPr bwMode="auto">
            <a:xfrm>
              <a:off x="5892" y="3885"/>
              <a:ext cx="87" cy="86"/>
            </a:xfrm>
            <a:custGeom>
              <a:avLst/>
              <a:gdLst>
                <a:gd name="T0" fmla="*/ 9 w 75"/>
                <a:gd name="T1" fmla="*/ 23 h 75"/>
                <a:gd name="T2" fmla="*/ 53 w 75"/>
                <a:gd name="T3" fmla="*/ 9 h 75"/>
                <a:gd name="T4" fmla="*/ 67 w 75"/>
                <a:gd name="T5" fmla="*/ 53 h 75"/>
                <a:gd name="T6" fmla="*/ 22 w 75"/>
                <a:gd name="T7" fmla="*/ 67 h 75"/>
                <a:gd name="T8" fmla="*/ 9 w 75"/>
                <a:gd name="T9" fmla="*/ 23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75">
                  <a:moveTo>
                    <a:pt x="9" y="23"/>
                  </a:moveTo>
                  <a:cubicBezTo>
                    <a:pt x="17" y="7"/>
                    <a:pt x="37" y="0"/>
                    <a:pt x="53" y="9"/>
                  </a:cubicBezTo>
                  <a:cubicBezTo>
                    <a:pt x="69" y="17"/>
                    <a:pt x="75" y="37"/>
                    <a:pt x="67" y="53"/>
                  </a:cubicBezTo>
                  <a:cubicBezTo>
                    <a:pt x="58" y="69"/>
                    <a:pt x="38" y="75"/>
                    <a:pt x="22" y="67"/>
                  </a:cubicBezTo>
                  <a:cubicBezTo>
                    <a:pt x="6" y="58"/>
                    <a:pt x="0" y="39"/>
                    <a:pt x="9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85" name="Freeform 34">
              <a:extLst>
                <a:ext uri="{FF2B5EF4-FFF2-40B4-BE49-F238E27FC236}">
                  <a16:creationId xmlns:a16="http://schemas.microsoft.com/office/drawing/2014/main" id="{66554035-A257-458F-810D-085630919DF0}"/>
                </a:ext>
              </a:extLst>
            </p:cNvPr>
            <p:cNvSpPr>
              <a:spLocks/>
            </p:cNvSpPr>
            <p:nvPr/>
          </p:nvSpPr>
          <p:spPr bwMode="auto">
            <a:xfrm>
              <a:off x="7203" y="4672"/>
              <a:ext cx="87" cy="86"/>
            </a:xfrm>
            <a:custGeom>
              <a:avLst/>
              <a:gdLst>
                <a:gd name="T0" fmla="*/ 9 w 75"/>
                <a:gd name="T1" fmla="*/ 22 h 75"/>
                <a:gd name="T2" fmla="*/ 53 w 75"/>
                <a:gd name="T3" fmla="*/ 8 h 75"/>
                <a:gd name="T4" fmla="*/ 67 w 75"/>
                <a:gd name="T5" fmla="*/ 53 h 75"/>
                <a:gd name="T6" fmla="*/ 22 w 75"/>
                <a:gd name="T7" fmla="*/ 66 h 75"/>
                <a:gd name="T8" fmla="*/ 9 w 75"/>
                <a:gd name="T9" fmla="*/ 2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75">
                  <a:moveTo>
                    <a:pt x="9" y="22"/>
                  </a:moveTo>
                  <a:cubicBezTo>
                    <a:pt x="17" y="6"/>
                    <a:pt x="37" y="0"/>
                    <a:pt x="53" y="8"/>
                  </a:cubicBezTo>
                  <a:cubicBezTo>
                    <a:pt x="69" y="17"/>
                    <a:pt x="75" y="37"/>
                    <a:pt x="67" y="53"/>
                  </a:cubicBezTo>
                  <a:cubicBezTo>
                    <a:pt x="58" y="69"/>
                    <a:pt x="38" y="75"/>
                    <a:pt x="22" y="66"/>
                  </a:cubicBezTo>
                  <a:cubicBezTo>
                    <a:pt x="6" y="58"/>
                    <a:pt x="0" y="38"/>
                    <a:pt x="9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86" name="Freeform 35">
              <a:extLst>
                <a:ext uri="{FF2B5EF4-FFF2-40B4-BE49-F238E27FC236}">
                  <a16:creationId xmlns:a16="http://schemas.microsoft.com/office/drawing/2014/main" id="{2696828E-3F31-4EBB-9544-40A72C700C1B}"/>
                </a:ext>
              </a:extLst>
            </p:cNvPr>
            <p:cNvSpPr>
              <a:spLocks/>
            </p:cNvSpPr>
            <p:nvPr/>
          </p:nvSpPr>
          <p:spPr bwMode="auto">
            <a:xfrm>
              <a:off x="6973" y="5681"/>
              <a:ext cx="85" cy="87"/>
            </a:xfrm>
            <a:custGeom>
              <a:avLst/>
              <a:gdLst>
                <a:gd name="T0" fmla="*/ 8 w 74"/>
                <a:gd name="T1" fmla="*/ 22 h 75"/>
                <a:gd name="T2" fmla="*/ 52 w 74"/>
                <a:gd name="T3" fmla="*/ 8 h 75"/>
                <a:gd name="T4" fmla="*/ 66 w 74"/>
                <a:gd name="T5" fmla="*/ 53 h 75"/>
                <a:gd name="T6" fmla="*/ 22 w 74"/>
                <a:gd name="T7" fmla="*/ 66 h 75"/>
                <a:gd name="T8" fmla="*/ 8 w 74"/>
                <a:gd name="T9" fmla="*/ 2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4" h="75">
                  <a:moveTo>
                    <a:pt x="8" y="22"/>
                  </a:moveTo>
                  <a:cubicBezTo>
                    <a:pt x="16" y="6"/>
                    <a:pt x="36" y="0"/>
                    <a:pt x="52" y="8"/>
                  </a:cubicBezTo>
                  <a:cubicBezTo>
                    <a:pt x="68" y="17"/>
                    <a:pt x="74" y="37"/>
                    <a:pt x="66" y="53"/>
                  </a:cubicBezTo>
                  <a:cubicBezTo>
                    <a:pt x="57" y="69"/>
                    <a:pt x="38" y="75"/>
                    <a:pt x="22" y="66"/>
                  </a:cubicBezTo>
                  <a:cubicBezTo>
                    <a:pt x="6" y="58"/>
                    <a:pt x="0" y="38"/>
                    <a:pt x="8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87" name="Freeform 36">
              <a:extLst>
                <a:ext uri="{FF2B5EF4-FFF2-40B4-BE49-F238E27FC236}">
                  <a16:creationId xmlns:a16="http://schemas.microsoft.com/office/drawing/2014/main" id="{D4E67F09-7207-4E04-AAC3-4F72772CF654}"/>
                </a:ext>
              </a:extLst>
            </p:cNvPr>
            <p:cNvSpPr>
              <a:spLocks/>
            </p:cNvSpPr>
            <p:nvPr/>
          </p:nvSpPr>
          <p:spPr bwMode="auto">
            <a:xfrm>
              <a:off x="5643" y="2879"/>
              <a:ext cx="87" cy="87"/>
            </a:xfrm>
            <a:custGeom>
              <a:avLst/>
              <a:gdLst>
                <a:gd name="T0" fmla="*/ 8 w 75"/>
                <a:gd name="T1" fmla="*/ 23 h 75"/>
                <a:gd name="T2" fmla="*/ 52 w 75"/>
                <a:gd name="T3" fmla="*/ 9 h 75"/>
                <a:gd name="T4" fmla="*/ 66 w 75"/>
                <a:gd name="T5" fmla="*/ 53 h 75"/>
                <a:gd name="T6" fmla="*/ 22 w 75"/>
                <a:gd name="T7" fmla="*/ 67 h 75"/>
                <a:gd name="T8" fmla="*/ 8 w 75"/>
                <a:gd name="T9" fmla="*/ 23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75">
                  <a:moveTo>
                    <a:pt x="8" y="23"/>
                  </a:moveTo>
                  <a:cubicBezTo>
                    <a:pt x="17" y="7"/>
                    <a:pt x="36" y="0"/>
                    <a:pt x="52" y="9"/>
                  </a:cubicBezTo>
                  <a:cubicBezTo>
                    <a:pt x="68" y="17"/>
                    <a:pt x="75" y="37"/>
                    <a:pt x="66" y="53"/>
                  </a:cubicBezTo>
                  <a:cubicBezTo>
                    <a:pt x="58" y="69"/>
                    <a:pt x="38" y="75"/>
                    <a:pt x="22" y="67"/>
                  </a:cubicBezTo>
                  <a:cubicBezTo>
                    <a:pt x="6" y="58"/>
                    <a:pt x="0" y="39"/>
                    <a:pt x="8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88" name="Freeform 37">
              <a:extLst>
                <a:ext uri="{FF2B5EF4-FFF2-40B4-BE49-F238E27FC236}">
                  <a16:creationId xmlns:a16="http://schemas.microsoft.com/office/drawing/2014/main" id="{1FE1C200-52B8-4511-971B-DD260F7669B1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9" y="5054"/>
              <a:ext cx="87" cy="87"/>
            </a:xfrm>
            <a:custGeom>
              <a:avLst/>
              <a:gdLst>
                <a:gd name="T0" fmla="*/ 9 w 75"/>
                <a:gd name="T1" fmla="*/ 22 h 75"/>
                <a:gd name="T2" fmla="*/ 53 w 75"/>
                <a:gd name="T3" fmla="*/ 8 h 75"/>
                <a:gd name="T4" fmla="*/ 67 w 75"/>
                <a:gd name="T5" fmla="*/ 53 h 75"/>
                <a:gd name="T6" fmla="*/ 22 w 75"/>
                <a:gd name="T7" fmla="*/ 66 h 75"/>
                <a:gd name="T8" fmla="*/ 9 w 75"/>
                <a:gd name="T9" fmla="*/ 2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75">
                  <a:moveTo>
                    <a:pt x="9" y="22"/>
                  </a:moveTo>
                  <a:cubicBezTo>
                    <a:pt x="17" y="6"/>
                    <a:pt x="37" y="0"/>
                    <a:pt x="53" y="8"/>
                  </a:cubicBezTo>
                  <a:cubicBezTo>
                    <a:pt x="69" y="17"/>
                    <a:pt x="75" y="37"/>
                    <a:pt x="67" y="53"/>
                  </a:cubicBezTo>
                  <a:cubicBezTo>
                    <a:pt x="58" y="69"/>
                    <a:pt x="38" y="75"/>
                    <a:pt x="22" y="66"/>
                  </a:cubicBezTo>
                  <a:cubicBezTo>
                    <a:pt x="6" y="58"/>
                    <a:pt x="0" y="38"/>
                    <a:pt x="9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89" name="Freeform 38">
              <a:extLst>
                <a:ext uri="{FF2B5EF4-FFF2-40B4-BE49-F238E27FC236}">
                  <a16:creationId xmlns:a16="http://schemas.microsoft.com/office/drawing/2014/main" id="{562F197A-CAC6-4A53-BF1A-D556CFEBCCF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08" y="5034"/>
              <a:ext cx="129" cy="128"/>
            </a:xfrm>
            <a:custGeom>
              <a:avLst/>
              <a:gdLst>
                <a:gd name="T0" fmla="*/ 79 w 111"/>
                <a:gd name="T1" fmla="*/ 12 h 111"/>
                <a:gd name="T2" fmla="*/ 99 w 111"/>
                <a:gd name="T3" fmla="*/ 78 h 111"/>
                <a:gd name="T4" fmla="*/ 33 w 111"/>
                <a:gd name="T5" fmla="*/ 99 h 111"/>
                <a:gd name="T6" fmla="*/ 13 w 111"/>
                <a:gd name="T7" fmla="*/ 33 h 111"/>
                <a:gd name="T8" fmla="*/ 79 w 111"/>
                <a:gd name="T9" fmla="*/ 12 h 111"/>
                <a:gd name="T10" fmla="*/ 34 w 111"/>
                <a:gd name="T11" fmla="*/ 97 h 111"/>
                <a:gd name="T12" fmla="*/ 97 w 111"/>
                <a:gd name="T13" fmla="*/ 77 h 111"/>
                <a:gd name="T14" fmla="*/ 78 w 111"/>
                <a:gd name="T15" fmla="*/ 14 h 111"/>
                <a:gd name="T16" fmla="*/ 14 w 111"/>
                <a:gd name="T17" fmla="*/ 34 h 111"/>
                <a:gd name="T18" fmla="*/ 34 w 111"/>
                <a:gd name="T19" fmla="*/ 97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1" h="111">
                  <a:moveTo>
                    <a:pt x="79" y="12"/>
                  </a:moveTo>
                  <a:cubicBezTo>
                    <a:pt x="102" y="25"/>
                    <a:pt x="111" y="54"/>
                    <a:pt x="99" y="78"/>
                  </a:cubicBezTo>
                  <a:cubicBezTo>
                    <a:pt x="86" y="102"/>
                    <a:pt x="57" y="111"/>
                    <a:pt x="33" y="99"/>
                  </a:cubicBezTo>
                  <a:cubicBezTo>
                    <a:pt x="9" y="86"/>
                    <a:pt x="0" y="56"/>
                    <a:pt x="13" y="33"/>
                  </a:cubicBezTo>
                  <a:cubicBezTo>
                    <a:pt x="25" y="9"/>
                    <a:pt x="55" y="0"/>
                    <a:pt x="79" y="12"/>
                  </a:cubicBezTo>
                  <a:close/>
                  <a:moveTo>
                    <a:pt x="34" y="97"/>
                  </a:moveTo>
                  <a:cubicBezTo>
                    <a:pt x="57" y="109"/>
                    <a:pt x="85" y="100"/>
                    <a:pt x="97" y="77"/>
                  </a:cubicBezTo>
                  <a:cubicBezTo>
                    <a:pt x="109" y="54"/>
                    <a:pt x="100" y="26"/>
                    <a:pt x="78" y="14"/>
                  </a:cubicBezTo>
                  <a:cubicBezTo>
                    <a:pt x="55" y="2"/>
                    <a:pt x="26" y="11"/>
                    <a:pt x="14" y="34"/>
                  </a:cubicBezTo>
                  <a:cubicBezTo>
                    <a:pt x="2" y="56"/>
                    <a:pt x="11" y="85"/>
                    <a:pt x="34" y="9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90" name="Freeform 39">
              <a:extLst>
                <a:ext uri="{FF2B5EF4-FFF2-40B4-BE49-F238E27FC236}">
                  <a16:creationId xmlns:a16="http://schemas.microsoft.com/office/drawing/2014/main" id="{1BCCC77B-F7C6-45BB-A4A7-411306593136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9" y="4387"/>
              <a:ext cx="86" cy="87"/>
            </a:xfrm>
            <a:custGeom>
              <a:avLst/>
              <a:gdLst>
                <a:gd name="T0" fmla="*/ 8 w 75"/>
                <a:gd name="T1" fmla="*/ 22 h 75"/>
                <a:gd name="T2" fmla="*/ 52 w 75"/>
                <a:gd name="T3" fmla="*/ 8 h 75"/>
                <a:gd name="T4" fmla="*/ 66 w 75"/>
                <a:gd name="T5" fmla="*/ 53 h 75"/>
                <a:gd name="T6" fmla="*/ 22 w 75"/>
                <a:gd name="T7" fmla="*/ 66 h 75"/>
                <a:gd name="T8" fmla="*/ 8 w 75"/>
                <a:gd name="T9" fmla="*/ 2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75">
                  <a:moveTo>
                    <a:pt x="8" y="22"/>
                  </a:moveTo>
                  <a:cubicBezTo>
                    <a:pt x="17" y="6"/>
                    <a:pt x="36" y="0"/>
                    <a:pt x="52" y="8"/>
                  </a:cubicBezTo>
                  <a:cubicBezTo>
                    <a:pt x="69" y="17"/>
                    <a:pt x="75" y="37"/>
                    <a:pt x="66" y="53"/>
                  </a:cubicBezTo>
                  <a:cubicBezTo>
                    <a:pt x="58" y="69"/>
                    <a:pt x="38" y="75"/>
                    <a:pt x="22" y="66"/>
                  </a:cubicBezTo>
                  <a:cubicBezTo>
                    <a:pt x="6" y="58"/>
                    <a:pt x="0" y="38"/>
                    <a:pt x="8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91" name="Freeform 40">
              <a:extLst>
                <a:ext uri="{FF2B5EF4-FFF2-40B4-BE49-F238E27FC236}">
                  <a16:creationId xmlns:a16="http://schemas.microsoft.com/office/drawing/2014/main" id="{5131638C-0305-4471-BF3C-CDF2952E7A6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797" y="4367"/>
              <a:ext cx="129" cy="128"/>
            </a:xfrm>
            <a:custGeom>
              <a:avLst/>
              <a:gdLst>
                <a:gd name="T0" fmla="*/ 79 w 112"/>
                <a:gd name="T1" fmla="*/ 12 h 111"/>
                <a:gd name="T2" fmla="*/ 99 w 112"/>
                <a:gd name="T3" fmla="*/ 78 h 111"/>
                <a:gd name="T4" fmla="*/ 33 w 112"/>
                <a:gd name="T5" fmla="*/ 99 h 111"/>
                <a:gd name="T6" fmla="*/ 13 w 112"/>
                <a:gd name="T7" fmla="*/ 33 h 111"/>
                <a:gd name="T8" fmla="*/ 79 w 112"/>
                <a:gd name="T9" fmla="*/ 12 h 111"/>
                <a:gd name="T10" fmla="*/ 34 w 112"/>
                <a:gd name="T11" fmla="*/ 97 h 111"/>
                <a:gd name="T12" fmla="*/ 98 w 112"/>
                <a:gd name="T13" fmla="*/ 77 h 111"/>
                <a:gd name="T14" fmla="*/ 78 w 112"/>
                <a:gd name="T15" fmla="*/ 14 h 111"/>
                <a:gd name="T16" fmla="*/ 15 w 112"/>
                <a:gd name="T17" fmla="*/ 34 h 111"/>
                <a:gd name="T18" fmla="*/ 34 w 112"/>
                <a:gd name="T19" fmla="*/ 97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2" h="111">
                  <a:moveTo>
                    <a:pt x="79" y="12"/>
                  </a:moveTo>
                  <a:cubicBezTo>
                    <a:pt x="103" y="25"/>
                    <a:pt x="112" y="54"/>
                    <a:pt x="99" y="78"/>
                  </a:cubicBezTo>
                  <a:cubicBezTo>
                    <a:pt x="87" y="102"/>
                    <a:pt x="57" y="111"/>
                    <a:pt x="33" y="99"/>
                  </a:cubicBezTo>
                  <a:cubicBezTo>
                    <a:pt x="10" y="86"/>
                    <a:pt x="0" y="56"/>
                    <a:pt x="13" y="33"/>
                  </a:cubicBezTo>
                  <a:cubicBezTo>
                    <a:pt x="26" y="9"/>
                    <a:pt x="55" y="0"/>
                    <a:pt x="79" y="12"/>
                  </a:cubicBezTo>
                  <a:close/>
                  <a:moveTo>
                    <a:pt x="34" y="97"/>
                  </a:moveTo>
                  <a:cubicBezTo>
                    <a:pt x="57" y="109"/>
                    <a:pt x="86" y="100"/>
                    <a:pt x="98" y="77"/>
                  </a:cubicBezTo>
                  <a:cubicBezTo>
                    <a:pt x="110" y="54"/>
                    <a:pt x="101" y="26"/>
                    <a:pt x="78" y="14"/>
                  </a:cubicBezTo>
                  <a:cubicBezTo>
                    <a:pt x="55" y="2"/>
                    <a:pt x="27" y="11"/>
                    <a:pt x="15" y="34"/>
                  </a:cubicBezTo>
                  <a:cubicBezTo>
                    <a:pt x="3" y="56"/>
                    <a:pt x="12" y="85"/>
                    <a:pt x="34" y="9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96" name="Freeform 41">
              <a:extLst>
                <a:ext uri="{FF2B5EF4-FFF2-40B4-BE49-F238E27FC236}">
                  <a16:creationId xmlns:a16="http://schemas.microsoft.com/office/drawing/2014/main" id="{587EA369-A840-42C5-8B5E-CF79A5BDDB3C}"/>
                </a:ext>
              </a:extLst>
            </p:cNvPr>
            <p:cNvSpPr>
              <a:spLocks/>
            </p:cNvSpPr>
            <p:nvPr/>
          </p:nvSpPr>
          <p:spPr bwMode="auto">
            <a:xfrm>
              <a:off x="6238" y="4067"/>
              <a:ext cx="87" cy="87"/>
            </a:xfrm>
            <a:custGeom>
              <a:avLst/>
              <a:gdLst>
                <a:gd name="T0" fmla="*/ 8 w 75"/>
                <a:gd name="T1" fmla="*/ 22 h 75"/>
                <a:gd name="T2" fmla="*/ 52 w 75"/>
                <a:gd name="T3" fmla="*/ 9 h 75"/>
                <a:gd name="T4" fmla="*/ 66 w 75"/>
                <a:gd name="T5" fmla="*/ 53 h 75"/>
                <a:gd name="T6" fmla="*/ 22 w 75"/>
                <a:gd name="T7" fmla="*/ 67 h 75"/>
                <a:gd name="T8" fmla="*/ 8 w 75"/>
                <a:gd name="T9" fmla="*/ 2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75">
                  <a:moveTo>
                    <a:pt x="8" y="22"/>
                  </a:moveTo>
                  <a:cubicBezTo>
                    <a:pt x="17" y="6"/>
                    <a:pt x="36" y="0"/>
                    <a:pt x="52" y="9"/>
                  </a:cubicBezTo>
                  <a:cubicBezTo>
                    <a:pt x="68" y="17"/>
                    <a:pt x="75" y="37"/>
                    <a:pt x="66" y="53"/>
                  </a:cubicBezTo>
                  <a:cubicBezTo>
                    <a:pt x="58" y="69"/>
                    <a:pt x="38" y="75"/>
                    <a:pt x="22" y="67"/>
                  </a:cubicBezTo>
                  <a:cubicBezTo>
                    <a:pt x="6" y="58"/>
                    <a:pt x="0" y="38"/>
                    <a:pt x="8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97" name="Freeform 42">
              <a:extLst>
                <a:ext uri="{FF2B5EF4-FFF2-40B4-BE49-F238E27FC236}">
                  <a16:creationId xmlns:a16="http://schemas.microsoft.com/office/drawing/2014/main" id="{BB9C0D14-AFF4-42E5-B902-495331FA131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216" y="4046"/>
              <a:ext cx="129" cy="128"/>
            </a:xfrm>
            <a:custGeom>
              <a:avLst/>
              <a:gdLst>
                <a:gd name="T0" fmla="*/ 79 w 112"/>
                <a:gd name="T1" fmla="*/ 12 h 111"/>
                <a:gd name="T2" fmla="*/ 99 w 112"/>
                <a:gd name="T3" fmla="*/ 78 h 111"/>
                <a:gd name="T4" fmla="*/ 33 w 112"/>
                <a:gd name="T5" fmla="*/ 99 h 111"/>
                <a:gd name="T6" fmla="*/ 13 w 112"/>
                <a:gd name="T7" fmla="*/ 33 h 111"/>
                <a:gd name="T8" fmla="*/ 79 w 112"/>
                <a:gd name="T9" fmla="*/ 12 h 111"/>
                <a:gd name="T10" fmla="*/ 34 w 112"/>
                <a:gd name="T11" fmla="*/ 97 h 111"/>
                <a:gd name="T12" fmla="*/ 98 w 112"/>
                <a:gd name="T13" fmla="*/ 77 h 111"/>
                <a:gd name="T14" fmla="*/ 78 w 112"/>
                <a:gd name="T15" fmla="*/ 14 h 111"/>
                <a:gd name="T16" fmla="*/ 15 w 112"/>
                <a:gd name="T17" fmla="*/ 34 h 111"/>
                <a:gd name="T18" fmla="*/ 34 w 112"/>
                <a:gd name="T19" fmla="*/ 97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2" h="111">
                  <a:moveTo>
                    <a:pt x="79" y="12"/>
                  </a:moveTo>
                  <a:cubicBezTo>
                    <a:pt x="103" y="25"/>
                    <a:pt x="112" y="55"/>
                    <a:pt x="99" y="78"/>
                  </a:cubicBezTo>
                  <a:cubicBezTo>
                    <a:pt x="87" y="102"/>
                    <a:pt x="57" y="111"/>
                    <a:pt x="33" y="99"/>
                  </a:cubicBezTo>
                  <a:cubicBezTo>
                    <a:pt x="10" y="86"/>
                    <a:pt x="0" y="57"/>
                    <a:pt x="13" y="33"/>
                  </a:cubicBezTo>
                  <a:cubicBezTo>
                    <a:pt x="26" y="9"/>
                    <a:pt x="55" y="0"/>
                    <a:pt x="79" y="12"/>
                  </a:cubicBezTo>
                  <a:close/>
                  <a:moveTo>
                    <a:pt x="34" y="97"/>
                  </a:moveTo>
                  <a:cubicBezTo>
                    <a:pt x="57" y="109"/>
                    <a:pt x="86" y="100"/>
                    <a:pt x="98" y="77"/>
                  </a:cubicBezTo>
                  <a:cubicBezTo>
                    <a:pt x="110" y="55"/>
                    <a:pt x="101" y="26"/>
                    <a:pt x="78" y="14"/>
                  </a:cubicBezTo>
                  <a:cubicBezTo>
                    <a:pt x="55" y="2"/>
                    <a:pt x="27" y="11"/>
                    <a:pt x="15" y="34"/>
                  </a:cubicBezTo>
                  <a:cubicBezTo>
                    <a:pt x="3" y="57"/>
                    <a:pt x="12" y="85"/>
                    <a:pt x="34" y="9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98" name="Freeform 43">
              <a:extLst>
                <a:ext uri="{FF2B5EF4-FFF2-40B4-BE49-F238E27FC236}">
                  <a16:creationId xmlns:a16="http://schemas.microsoft.com/office/drawing/2014/main" id="{AA469666-6C84-4F2F-B04C-27B4BA198018}"/>
                </a:ext>
              </a:extLst>
            </p:cNvPr>
            <p:cNvSpPr>
              <a:spLocks/>
            </p:cNvSpPr>
            <p:nvPr/>
          </p:nvSpPr>
          <p:spPr bwMode="auto">
            <a:xfrm>
              <a:off x="5936" y="4185"/>
              <a:ext cx="87" cy="85"/>
            </a:xfrm>
            <a:custGeom>
              <a:avLst/>
              <a:gdLst>
                <a:gd name="T0" fmla="*/ 9 w 75"/>
                <a:gd name="T1" fmla="*/ 22 h 74"/>
                <a:gd name="T2" fmla="*/ 53 w 75"/>
                <a:gd name="T3" fmla="*/ 8 h 74"/>
                <a:gd name="T4" fmla="*/ 67 w 75"/>
                <a:gd name="T5" fmla="*/ 52 h 74"/>
                <a:gd name="T6" fmla="*/ 22 w 75"/>
                <a:gd name="T7" fmla="*/ 66 h 74"/>
                <a:gd name="T8" fmla="*/ 9 w 75"/>
                <a:gd name="T9" fmla="*/ 22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74">
                  <a:moveTo>
                    <a:pt x="9" y="22"/>
                  </a:moveTo>
                  <a:cubicBezTo>
                    <a:pt x="17" y="6"/>
                    <a:pt x="37" y="0"/>
                    <a:pt x="53" y="8"/>
                  </a:cubicBezTo>
                  <a:cubicBezTo>
                    <a:pt x="69" y="16"/>
                    <a:pt x="75" y="36"/>
                    <a:pt x="67" y="52"/>
                  </a:cubicBezTo>
                  <a:cubicBezTo>
                    <a:pt x="58" y="68"/>
                    <a:pt x="38" y="74"/>
                    <a:pt x="22" y="66"/>
                  </a:cubicBezTo>
                  <a:cubicBezTo>
                    <a:pt x="6" y="58"/>
                    <a:pt x="0" y="38"/>
                    <a:pt x="9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05" name="Freeform 44">
              <a:extLst>
                <a:ext uri="{FF2B5EF4-FFF2-40B4-BE49-F238E27FC236}">
                  <a16:creationId xmlns:a16="http://schemas.microsoft.com/office/drawing/2014/main" id="{839C5C37-B5F7-490C-9AC6-030B1A9C0C3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915" y="4163"/>
              <a:ext cx="128" cy="129"/>
            </a:xfrm>
            <a:custGeom>
              <a:avLst/>
              <a:gdLst>
                <a:gd name="T0" fmla="*/ 78 w 111"/>
                <a:gd name="T1" fmla="*/ 13 h 112"/>
                <a:gd name="T2" fmla="*/ 99 w 111"/>
                <a:gd name="T3" fmla="*/ 79 h 112"/>
                <a:gd name="T4" fmla="*/ 33 w 111"/>
                <a:gd name="T5" fmla="*/ 99 h 112"/>
                <a:gd name="T6" fmla="*/ 12 w 111"/>
                <a:gd name="T7" fmla="*/ 33 h 112"/>
                <a:gd name="T8" fmla="*/ 78 w 111"/>
                <a:gd name="T9" fmla="*/ 13 h 112"/>
                <a:gd name="T10" fmla="*/ 34 w 111"/>
                <a:gd name="T11" fmla="*/ 97 h 112"/>
                <a:gd name="T12" fmla="*/ 97 w 111"/>
                <a:gd name="T13" fmla="*/ 78 h 112"/>
                <a:gd name="T14" fmla="*/ 77 w 111"/>
                <a:gd name="T15" fmla="*/ 15 h 112"/>
                <a:gd name="T16" fmla="*/ 14 w 111"/>
                <a:gd name="T17" fmla="*/ 34 h 112"/>
                <a:gd name="T18" fmla="*/ 34 w 111"/>
                <a:gd name="T19" fmla="*/ 97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1" h="112">
                  <a:moveTo>
                    <a:pt x="78" y="13"/>
                  </a:moveTo>
                  <a:cubicBezTo>
                    <a:pt x="102" y="25"/>
                    <a:pt x="111" y="55"/>
                    <a:pt x="99" y="79"/>
                  </a:cubicBezTo>
                  <a:cubicBezTo>
                    <a:pt x="86" y="103"/>
                    <a:pt x="57" y="112"/>
                    <a:pt x="33" y="99"/>
                  </a:cubicBezTo>
                  <a:cubicBezTo>
                    <a:pt x="9" y="87"/>
                    <a:pt x="0" y="57"/>
                    <a:pt x="12" y="33"/>
                  </a:cubicBezTo>
                  <a:cubicBezTo>
                    <a:pt x="25" y="9"/>
                    <a:pt x="55" y="0"/>
                    <a:pt x="78" y="13"/>
                  </a:cubicBezTo>
                  <a:close/>
                  <a:moveTo>
                    <a:pt x="34" y="97"/>
                  </a:moveTo>
                  <a:cubicBezTo>
                    <a:pt x="57" y="109"/>
                    <a:pt x="85" y="101"/>
                    <a:pt x="97" y="78"/>
                  </a:cubicBezTo>
                  <a:cubicBezTo>
                    <a:pt x="109" y="55"/>
                    <a:pt x="100" y="27"/>
                    <a:pt x="77" y="15"/>
                  </a:cubicBezTo>
                  <a:cubicBezTo>
                    <a:pt x="55" y="3"/>
                    <a:pt x="26" y="11"/>
                    <a:pt x="14" y="34"/>
                  </a:cubicBezTo>
                  <a:cubicBezTo>
                    <a:pt x="2" y="57"/>
                    <a:pt x="11" y="85"/>
                    <a:pt x="34" y="9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06" name="Freeform 45">
              <a:extLst>
                <a:ext uri="{FF2B5EF4-FFF2-40B4-BE49-F238E27FC236}">
                  <a16:creationId xmlns:a16="http://schemas.microsoft.com/office/drawing/2014/main" id="{39E6D3B0-2726-4004-B5E6-8441BDE6CF5C}"/>
                </a:ext>
              </a:extLst>
            </p:cNvPr>
            <p:cNvSpPr>
              <a:spLocks/>
            </p:cNvSpPr>
            <p:nvPr/>
          </p:nvSpPr>
          <p:spPr bwMode="auto">
            <a:xfrm>
              <a:off x="6973" y="4126"/>
              <a:ext cx="86" cy="86"/>
            </a:xfrm>
            <a:custGeom>
              <a:avLst/>
              <a:gdLst>
                <a:gd name="T0" fmla="*/ 9 w 75"/>
                <a:gd name="T1" fmla="*/ 23 h 75"/>
                <a:gd name="T2" fmla="*/ 53 w 75"/>
                <a:gd name="T3" fmla="*/ 9 h 75"/>
                <a:gd name="T4" fmla="*/ 67 w 75"/>
                <a:gd name="T5" fmla="*/ 53 h 75"/>
                <a:gd name="T6" fmla="*/ 23 w 75"/>
                <a:gd name="T7" fmla="*/ 67 h 75"/>
                <a:gd name="T8" fmla="*/ 9 w 75"/>
                <a:gd name="T9" fmla="*/ 23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75">
                  <a:moveTo>
                    <a:pt x="9" y="23"/>
                  </a:moveTo>
                  <a:cubicBezTo>
                    <a:pt x="17" y="7"/>
                    <a:pt x="37" y="0"/>
                    <a:pt x="53" y="9"/>
                  </a:cubicBezTo>
                  <a:cubicBezTo>
                    <a:pt x="69" y="17"/>
                    <a:pt x="75" y="37"/>
                    <a:pt x="67" y="53"/>
                  </a:cubicBezTo>
                  <a:cubicBezTo>
                    <a:pt x="58" y="69"/>
                    <a:pt x="39" y="75"/>
                    <a:pt x="23" y="67"/>
                  </a:cubicBezTo>
                  <a:cubicBezTo>
                    <a:pt x="7" y="58"/>
                    <a:pt x="0" y="39"/>
                    <a:pt x="9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07" name="Freeform 46">
              <a:extLst>
                <a:ext uri="{FF2B5EF4-FFF2-40B4-BE49-F238E27FC236}">
                  <a16:creationId xmlns:a16="http://schemas.microsoft.com/office/drawing/2014/main" id="{F2FF859A-C2A3-4227-95A9-238D885D0EC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952" y="4105"/>
              <a:ext cx="129" cy="129"/>
            </a:xfrm>
            <a:custGeom>
              <a:avLst/>
              <a:gdLst>
                <a:gd name="T0" fmla="*/ 79 w 112"/>
                <a:gd name="T1" fmla="*/ 13 h 112"/>
                <a:gd name="T2" fmla="*/ 99 w 112"/>
                <a:gd name="T3" fmla="*/ 79 h 112"/>
                <a:gd name="T4" fmla="*/ 33 w 112"/>
                <a:gd name="T5" fmla="*/ 99 h 112"/>
                <a:gd name="T6" fmla="*/ 13 w 112"/>
                <a:gd name="T7" fmla="*/ 33 h 112"/>
                <a:gd name="T8" fmla="*/ 79 w 112"/>
                <a:gd name="T9" fmla="*/ 13 h 112"/>
                <a:gd name="T10" fmla="*/ 34 w 112"/>
                <a:gd name="T11" fmla="*/ 97 h 112"/>
                <a:gd name="T12" fmla="*/ 97 w 112"/>
                <a:gd name="T13" fmla="*/ 78 h 112"/>
                <a:gd name="T14" fmla="*/ 78 w 112"/>
                <a:gd name="T15" fmla="*/ 15 h 112"/>
                <a:gd name="T16" fmla="*/ 15 w 112"/>
                <a:gd name="T17" fmla="*/ 34 h 112"/>
                <a:gd name="T18" fmla="*/ 34 w 112"/>
                <a:gd name="T19" fmla="*/ 97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2" h="112">
                  <a:moveTo>
                    <a:pt x="79" y="13"/>
                  </a:moveTo>
                  <a:cubicBezTo>
                    <a:pt x="102" y="25"/>
                    <a:pt x="112" y="55"/>
                    <a:pt x="99" y="79"/>
                  </a:cubicBezTo>
                  <a:cubicBezTo>
                    <a:pt x="87" y="102"/>
                    <a:pt x="57" y="112"/>
                    <a:pt x="33" y="99"/>
                  </a:cubicBezTo>
                  <a:cubicBezTo>
                    <a:pt x="9" y="87"/>
                    <a:pt x="0" y="57"/>
                    <a:pt x="13" y="33"/>
                  </a:cubicBezTo>
                  <a:cubicBezTo>
                    <a:pt x="25" y="9"/>
                    <a:pt x="55" y="0"/>
                    <a:pt x="79" y="13"/>
                  </a:cubicBezTo>
                  <a:close/>
                  <a:moveTo>
                    <a:pt x="34" y="97"/>
                  </a:moveTo>
                  <a:cubicBezTo>
                    <a:pt x="57" y="109"/>
                    <a:pt x="85" y="100"/>
                    <a:pt x="97" y="78"/>
                  </a:cubicBezTo>
                  <a:cubicBezTo>
                    <a:pt x="109" y="55"/>
                    <a:pt x="100" y="27"/>
                    <a:pt x="78" y="15"/>
                  </a:cubicBezTo>
                  <a:cubicBezTo>
                    <a:pt x="55" y="3"/>
                    <a:pt x="27" y="11"/>
                    <a:pt x="15" y="34"/>
                  </a:cubicBezTo>
                  <a:cubicBezTo>
                    <a:pt x="3" y="57"/>
                    <a:pt x="11" y="85"/>
                    <a:pt x="34" y="9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08" name="Freeform 47">
              <a:extLst>
                <a:ext uri="{FF2B5EF4-FFF2-40B4-BE49-F238E27FC236}">
                  <a16:creationId xmlns:a16="http://schemas.microsoft.com/office/drawing/2014/main" id="{90232EEB-F215-4EAB-A9C4-155D9BE08F82}"/>
                </a:ext>
              </a:extLst>
            </p:cNvPr>
            <p:cNvSpPr>
              <a:spLocks/>
            </p:cNvSpPr>
            <p:nvPr/>
          </p:nvSpPr>
          <p:spPr bwMode="auto">
            <a:xfrm>
              <a:off x="6780" y="5022"/>
              <a:ext cx="87" cy="87"/>
            </a:xfrm>
            <a:custGeom>
              <a:avLst/>
              <a:gdLst>
                <a:gd name="T0" fmla="*/ 9 w 75"/>
                <a:gd name="T1" fmla="*/ 22 h 75"/>
                <a:gd name="T2" fmla="*/ 53 w 75"/>
                <a:gd name="T3" fmla="*/ 9 h 75"/>
                <a:gd name="T4" fmla="*/ 67 w 75"/>
                <a:gd name="T5" fmla="*/ 53 h 75"/>
                <a:gd name="T6" fmla="*/ 22 w 75"/>
                <a:gd name="T7" fmla="*/ 67 h 75"/>
                <a:gd name="T8" fmla="*/ 9 w 75"/>
                <a:gd name="T9" fmla="*/ 2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75">
                  <a:moveTo>
                    <a:pt x="9" y="22"/>
                  </a:moveTo>
                  <a:cubicBezTo>
                    <a:pt x="17" y="6"/>
                    <a:pt x="37" y="0"/>
                    <a:pt x="53" y="9"/>
                  </a:cubicBezTo>
                  <a:cubicBezTo>
                    <a:pt x="69" y="17"/>
                    <a:pt x="75" y="37"/>
                    <a:pt x="67" y="53"/>
                  </a:cubicBezTo>
                  <a:cubicBezTo>
                    <a:pt x="58" y="69"/>
                    <a:pt x="38" y="75"/>
                    <a:pt x="22" y="67"/>
                  </a:cubicBezTo>
                  <a:cubicBezTo>
                    <a:pt x="6" y="58"/>
                    <a:pt x="0" y="38"/>
                    <a:pt x="9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09" name="Freeform 48">
              <a:extLst>
                <a:ext uri="{FF2B5EF4-FFF2-40B4-BE49-F238E27FC236}">
                  <a16:creationId xmlns:a16="http://schemas.microsoft.com/office/drawing/2014/main" id="{956AEA87-5FC4-4B01-B60E-4860D0CC7B4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759" y="5001"/>
              <a:ext cx="128" cy="128"/>
            </a:xfrm>
            <a:custGeom>
              <a:avLst/>
              <a:gdLst>
                <a:gd name="T0" fmla="*/ 78 w 111"/>
                <a:gd name="T1" fmla="*/ 13 h 111"/>
                <a:gd name="T2" fmla="*/ 99 w 111"/>
                <a:gd name="T3" fmla="*/ 78 h 111"/>
                <a:gd name="T4" fmla="*/ 33 w 111"/>
                <a:gd name="T5" fmla="*/ 99 h 111"/>
                <a:gd name="T6" fmla="*/ 12 w 111"/>
                <a:gd name="T7" fmla="*/ 33 h 111"/>
                <a:gd name="T8" fmla="*/ 78 w 111"/>
                <a:gd name="T9" fmla="*/ 13 h 111"/>
                <a:gd name="T10" fmla="*/ 34 w 111"/>
                <a:gd name="T11" fmla="*/ 97 h 111"/>
                <a:gd name="T12" fmla="*/ 97 w 111"/>
                <a:gd name="T13" fmla="*/ 77 h 111"/>
                <a:gd name="T14" fmla="*/ 77 w 111"/>
                <a:gd name="T15" fmla="*/ 14 h 111"/>
                <a:gd name="T16" fmla="*/ 14 w 111"/>
                <a:gd name="T17" fmla="*/ 34 h 111"/>
                <a:gd name="T18" fmla="*/ 34 w 111"/>
                <a:gd name="T19" fmla="*/ 97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1" h="111">
                  <a:moveTo>
                    <a:pt x="78" y="13"/>
                  </a:moveTo>
                  <a:cubicBezTo>
                    <a:pt x="102" y="25"/>
                    <a:pt x="111" y="55"/>
                    <a:pt x="99" y="78"/>
                  </a:cubicBezTo>
                  <a:cubicBezTo>
                    <a:pt x="86" y="102"/>
                    <a:pt x="57" y="111"/>
                    <a:pt x="33" y="99"/>
                  </a:cubicBezTo>
                  <a:cubicBezTo>
                    <a:pt x="9" y="86"/>
                    <a:pt x="0" y="57"/>
                    <a:pt x="12" y="33"/>
                  </a:cubicBezTo>
                  <a:cubicBezTo>
                    <a:pt x="25" y="9"/>
                    <a:pt x="54" y="0"/>
                    <a:pt x="78" y="13"/>
                  </a:cubicBezTo>
                  <a:close/>
                  <a:moveTo>
                    <a:pt x="34" y="97"/>
                  </a:moveTo>
                  <a:cubicBezTo>
                    <a:pt x="57" y="109"/>
                    <a:pt x="85" y="100"/>
                    <a:pt x="97" y="77"/>
                  </a:cubicBezTo>
                  <a:cubicBezTo>
                    <a:pt x="109" y="55"/>
                    <a:pt x="100" y="26"/>
                    <a:pt x="77" y="14"/>
                  </a:cubicBezTo>
                  <a:cubicBezTo>
                    <a:pt x="55" y="2"/>
                    <a:pt x="26" y="11"/>
                    <a:pt x="14" y="34"/>
                  </a:cubicBezTo>
                  <a:cubicBezTo>
                    <a:pt x="2" y="57"/>
                    <a:pt x="11" y="85"/>
                    <a:pt x="34" y="9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10" name="Freeform 49">
              <a:extLst>
                <a:ext uri="{FF2B5EF4-FFF2-40B4-BE49-F238E27FC236}">
                  <a16:creationId xmlns:a16="http://schemas.microsoft.com/office/drawing/2014/main" id="{697579FA-914F-4866-97C9-1F572F780BFF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9" y="3954"/>
              <a:ext cx="87" cy="87"/>
            </a:xfrm>
            <a:custGeom>
              <a:avLst/>
              <a:gdLst>
                <a:gd name="T0" fmla="*/ 9 w 75"/>
                <a:gd name="T1" fmla="*/ 22 h 75"/>
                <a:gd name="T2" fmla="*/ 53 w 75"/>
                <a:gd name="T3" fmla="*/ 9 h 75"/>
                <a:gd name="T4" fmla="*/ 67 w 75"/>
                <a:gd name="T5" fmla="*/ 53 h 75"/>
                <a:gd name="T6" fmla="*/ 23 w 75"/>
                <a:gd name="T7" fmla="*/ 67 h 75"/>
                <a:gd name="T8" fmla="*/ 9 w 75"/>
                <a:gd name="T9" fmla="*/ 2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75">
                  <a:moveTo>
                    <a:pt x="9" y="22"/>
                  </a:moveTo>
                  <a:cubicBezTo>
                    <a:pt x="17" y="6"/>
                    <a:pt x="37" y="0"/>
                    <a:pt x="53" y="9"/>
                  </a:cubicBezTo>
                  <a:cubicBezTo>
                    <a:pt x="69" y="17"/>
                    <a:pt x="75" y="37"/>
                    <a:pt x="67" y="53"/>
                  </a:cubicBezTo>
                  <a:cubicBezTo>
                    <a:pt x="58" y="69"/>
                    <a:pt x="39" y="75"/>
                    <a:pt x="23" y="67"/>
                  </a:cubicBezTo>
                  <a:cubicBezTo>
                    <a:pt x="7" y="58"/>
                    <a:pt x="0" y="38"/>
                    <a:pt x="9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11" name="Freeform 50">
              <a:extLst>
                <a:ext uri="{FF2B5EF4-FFF2-40B4-BE49-F238E27FC236}">
                  <a16:creationId xmlns:a16="http://schemas.microsoft.com/office/drawing/2014/main" id="{73ED6210-CE83-4B33-8ACC-07BA4881841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879" y="3933"/>
              <a:ext cx="129" cy="128"/>
            </a:xfrm>
            <a:custGeom>
              <a:avLst/>
              <a:gdLst>
                <a:gd name="T0" fmla="*/ 79 w 112"/>
                <a:gd name="T1" fmla="*/ 12 h 111"/>
                <a:gd name="T2" fmla="*/ 99 w 112"/>
                <a:gd name="T3" fmla="*/ 78 h 111"/>
                <a:gd name="T4" fmla="*/ 33 w 112"/>
                <a:gd name="T5" fmla="*/ 99 h 111"/>
                <a:gd name="T6" fmla="*/ 13 w 112"/>
                <a:gd name="T7" fmla="*/ 33 h 111"/>
                <a:gd name="T8" fmla="*/ 79 w 112"/>
                <a:gd name="T9" fmla="*/ 12 h 111"/>
                <a:gd name="T10" fmla="*/ 34 w 112"/>
                <a:gd name="T11" fmla="*/ 97 h 111"/>
                <a:gd name="T12" fmla="*/ 97 w 112"/>
                <a:gd name="T13" fmla="*/ 77 h 111"/>
                <a:gd name="T14" fmla="*/ 78 w 112"/>
                <a:gd name="T15" fmla="*/ 14 h 111"/>
                <a:gd name="T16" fmla="*/ 15 w 112"/>
                <a:gd name="T17" fmla="*/ 34 h 111"/>
                <a:gd name="T18" fmla="*/ 34 w 112"/>
                <a:gd name="T19" fmla="*/ 97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2" h="111">
                  <a:moveTo>
                    <a:pt x="79" y="12"/>
                  </a:moveTo>
                  <a:cubicBezTo>
                    <a:pt x="102" y="25"/>
                    <a:pt x="112" y="55"/>
                    <a:pt x="99" y="78"/>
                  </a:cubicBezTo>
                  <a:cubicBezTo>
                    <a:pt x="86" y="102"/>
                    <a:pt x="57" y="111"/>
                    <a:pt x="33" y="99"/>
                  </a:cubicBezTo>
                  <a:cubicBezTo>
                    <a:pt x="9" y="86"/>
                    <a:pt x="0" y="57"/>
                    <a:pt x="13" y="33"/>
                  </a:cubicBezTo>
                  <a:cubicBezTo>
                    <a:pt x="25" y="9"/>
                    <a:pt x="55" y="0"/>
                    <a:pt x="79" y="12"/>
                  </a:cubicBezTo>
                  <a:close/>
                  <a:moveTo>
                    <a:pt x="34" y="97"/>
                  </a:moveTo>
                  <a:cubicBezTo>
                    <a:pt x="57" y="109"/>
                    <a:pt x="85" y="100"/>
                    <a:pt x="97" y="77"/>
                  </a:cubicBezTo>
                  <a:cubicBezTo>
                    <a:pt x="109" y="55"/>
                    <a:pt x="100" y="26"/>
                    <a:pt x="78" y="14"/>
                  </a:cubicBezTo>
                  <a:cubicBezTo>
                    <a:pt x="55" y="2"/>
                    <a:pt x="27" y="11"/>
                    <a:pt x="15" y="34"/>
                  </a:cubicBezTo>
                  <a:cubicBezTo>
                    <a:pt x="3" y="57"/>
                    <a:pt x="11" y="85"/>
                    <a:pt x="34" y="9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12" name="Freeform 51">
              <a:extLst>
                <a:ext uri="{FF2B5EF4-FFF2-40B4-BE49-F238E27FC236}">
                  <a16:creationId xmlns:a16="http://schemas.microsoft.com/office/drawing/2014/main" id="{16B907DD-AE1C-4351-9D04-68B1A0880280}"/>
                </a:ext>
              </a:extLst>
            </p:cNvPr>
            <p:cNvSpPr>
              <a:spLocks/>
            </p:cNvSpPr>
            <p:nvPr/>
          </p:nvSpPr>
          <p:spPr bwMode="auto">
            <a:xfrm>
              <a:off x="6333" y="5603"/>
              <a:ext cx="85" cy="85"/>
            </a:xfrm>
            <a:custGeom>
              <a:avLst/>
              <a:gdLst>
                <a:gd name="T0" fmla="*/ 8 w 74"/>
                <a:gd name="T1" fmla="*/ 22 h 74"/>
                <a:gd name="T2" fmla="*/ 52 w 74"/>
                <a:gd name="T3" fmla="*/ 8 h 74"/>
                <a:gd name="T4" fmla="*/ 66 w 74"/>
                <a:gd name="T5" fmla="*/ 52 h 74"/>
                <a:gd name="T6" fmla="*/ 22 w 74"/>
                <a:gd name="T7" fmla="*/ 66 h 74"/>
                <a:gd name="T8" fmla="*/ 8 w 74"/>
                <a:gd name="T9" fmla="*/ 22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4" h="74">
                  <a:moveTo>
                    <a:pt x="8" y="22"/>
                  </a:moveTo>
                  <a:cubicBezTo>
                    <a:pt x="16" y="6"/>
                    <a:pt x="36" y="0"/>
                    <a:pt x="52" y="8"/>
                  </a:cubicBezTo>
                  <a:cubicBezTo>
                    <a:pt x="68" y="16"/>
                    <a:pt x="74" y="36"/>
                    <a:pt x="66" y="52"/>
                  </a:cubicBezTo>
                  <a:cubicBezTo>
                    <a:pt x="58" y="68"/>
                    <a:pt x="38" y="74"/>
                    <a:pt x="22" y="66"/>
                  </a:cubicBezTo>
                  <a:cubicBezTo>
                    <a:pt x="6" y="58"/>
                    <a:pt x="0" y="38"/>
                    <a:pt x="8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13" name="Freeform 52">
              <a:extLst>
                <a:ext uri="{FF2B5EF4-FFF2-40B4-BE49-F238E27FC236}">
                  <a16:creationId xmlns:a16="http://schemas.microsoft.com/office/drawing/2014/main" id="{D34DFD0A-C3A9-43F1-A4F7-41BD0F1249D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311" y="5581"/>
              <a:ext cx="129" cy="129"/>
            </a:xfrm>
            <a:custGeom>
              <a:avLst/>
              <a:gdLst>
                <a:gd name="T0" fmla="*/ 79 w 112"/>
                <a:gd name="T1" fmla="*/ 13 h 112"/>
                <a:gd name="T2" fmla="*/ 99 w 112"/>
                <a:gd name="T3" fmla="*/ 79 h 112"/>
                <a:gd name="T4" fmla="*/ 33 w 112"/>
                <a:gd name="T5" fmla="*/ 99 h 112"/>
                <a:gd name="T6" fmla="*/ 13 w 112"/>
                <a:gd name="T7" fmla="*/ 33 h 112"/>
                <a:gd name="T8" fmla="*/ 79 w 112"/>
                <a:gd name="T9" fmla="*/ 13 h 112"/>
                <a:gd name="T10" fmla="*/ 34 w 112"/>
                <a:gd name="T11" fmla="*/ 97 h 112"/>
                <a:gd name="T12" fmla="*/ 97 w 112"/>
                <a:gd name="T13" fmla="*/ 78 h 112"/>
                <a:gd name="T14" fmla="*/ 78 w 112"/>
                <a:gd name="T15" fmla="*/ 15 h 112"/>
                <a:gd name="T16" fmla="*/ 15 w 112"/>
                <a:gd name="T17" fmla="*/ 34 h 112"/>
                <a:gd name="T18" fmla="*/ 34 w 112"/>
                <a:gd name="T19" fmla="*/ 97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2" h="112">
                  <a:moveTo>
                    <a:pt x="79" y="13"/>
                  </a:moveTo>
                  <a:cubicBezTo>
                    <a:pt x="103" y="25"/>
                    <a:pt x="112" y="55"/>
                    <a:pt x="99" y="79"/>
                  </a:cubicBezTo>
                  <a:cubicBezTo>
                    <a:pt x="87" y="103"/>
                    <a:pt x="57" y="112"/>
                    <a:pt x="33" y="99"/>
                  </a:cubicBezTo>
                  <a:cubicBezTo>
                    <a:pt x="9" y="87"/>
                    <a:pt x="0" y="57"/>
                    <a:pt x="13" y="33"/>
                  </a:cubicBezTo>
                  <a:cubicBezTo>
                    <a:pt x="25" y="9"/>
                    <a:pt x="55" y="0"/>
                    <a:pt x="79" y="13"/>
                  </a:cubicBezTo>
                  <a:close/>
                  <a:moveTo>
                    <a:pt x="34" y="97"/>
                  </a:moveTo>
                  <a:cubicBezTo>
                    <a:pt x="57" y="109"/>
                    <a:pt x="85" y="101"/>
                    <a:pt x="97" y="78"/>
                  </a:cubicBezTo>
                  <a:cubicBezTo>
                    <a:pt x="109" y="55"/>
                    <a:pt x="101" y="27"/>
                    <a:pt x="78" y="15"/>
                  </a:cubicBezTo>
                  <a:cubicBezTo>
                    <a:pt x="55" y="3"/>
                    <a:pt x="27" y="11"/>
                    <a:pt x="15" y="34"/>
                  </a:cubicBezTo>
                  <a:cubicBezTo>
                    <a:pt x="3" y="57"/>
                    <a:pt x="11" y="85"/>
                    <a:pt x="34" y="9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14" name="Freeform 53">
              <a:extLst>
                <a:ext uri="{FF2B5EF4-FFF2-40B4-BE49-F238E27FC236}">
                  <a16:creationId xmlns:a16="http://schemas.microsoft.com/office/drawing/2014/main" id="{555C8269-E39F-487B-BD2E-9BCED9FDBB0B}"/>
                </a:ext>
              </a:extLst>
            </p:cNvPr>
            <p:cNvSpPr>
              <a:spLocks/>
            </p:cNvSpPr>
            <p:nvPr/>
          </p:nvSpPr>
          <p:spPr bwMode="auto">
            <a:xfrm>
              <a:off x="5990" y="4725"/>
              <a:ext cx="127" cy="127"/>
            </a:xfrm>
            <a:custGeom>
              <a:avLst/>
              <a:gdLst>
                <a:gd name="T0" fmla="*/ 13 w 110"/>
                <a:gd name="T1" fmla="*/ 33 h 110"/>
                <a:gd name="T2" fmla="*/ 78 w 110"/>
                <a:gd name="T3" fmla="*/ 13 h 110"/>
                <a:gd name="T4" fmla="*/ 98 w 110"/>
                <a:gd name="T5" fmla="*/ 78 h 110"/>
                <a:gd name="T6" fmla="*/ 33 w 110"/>
                <a:gd name="T7" fmla="*/ 98 h 110"/>
                <a:gd name="T8" fmla="*/ 13 w 110"/>
                <a:gd name="T9" fmla="*/ 33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0" h="110">
                  <a:moveTo>
                    <a:pt x="13" y="33"/>
                  </a:moveTo>
                  <a:cubicBezTo>
                    <a:pt x="25" y="9"/>
                    <a:pt x="54" y="0"/>
                    <a:pt x="78" y="13"/>
                  </a:cubicBezTo>
                  <a:cubicBezTo>
                    <a:pt x="101" y="25"/>
                    <a:pt x="110" y="54"/>
                    <a:pt x="98" y="78"/>
                  </a:cubicBezTo>
                  <a:cubicBezTo>
                    <a:pt x="85" y="101"/>
                    <a:pt x="56" y="110"/>
                    <a:pt x="33" y="98"/>
                  </a:cubicBezTo>
                  <a:cubicBezTo>
                    <a:pt x="9" y="85"/>
                    <a:pt x="0" y="56"/>
                    <a:pt x="13" y="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15" name="Freeform 54">
              <a:extLst>
                <a:ext uri="{FF2B5EF4-FFF2-40B4-BE49-F238E27FC236}">
                  <a16:creationId xmlns:a16="http://schemas.microsoft.com/office/drawing/2014/main" id="{0BE886E5-EE12-4F03-862B-6A06E29546F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960" y="4695"/>
              <a:ext cx="188" cy="188"/>
            </a:xfrm>
            <a:custGeom>
              <a:avLst/>
              <a:gdLst>
                <a:gd name="T0" fmla="*/ 115 w 163"/>
                <a:gd name="T1" fmla="*/ 18 h 163"/>
                <a:gd name="T2" fmla="*/ 144 w 163"/>
                <a:gd name="T3" fmla="*/ 115 h 163"/>
                <a:gd name="T4" fmla="*/ 48 w 163"/>
                <a:gd name="T5" fmla="*/ 144 h 163"/>
                <a:gd name="T6" fmla="*/ 18 w 163"/>
                <a:gd name="T7" fmla="*/ 48 h 163"/>
                <a:gd name="T8" fmla="*/ 115 w 163"/>
                <a:gd name="T9" fmla="*/ 18 h 163"/>
                <a:gd name="T10" fmla="*/ 49 w 163"/>
                <a:gd name="T11" fmla="*/ 142 h 163"/>
                <a:gd name="T12" fmla="*/ 142 w 163"/>
                <a:gd name="T13" fmla="*/ 113 h 163"/>
                <a:gd name="T14" fmla="*/ 113 w 163"/>
                <a:gd name="T15" fmla="*/ 21 h 163"/>
                <a:gd name="T16" fmla="*/ 21 w 163"/>
                <a:gd name="T17" fmla="*/ 49 h 163"/>
                <a:gd name="T18" fmla="*/ 49 w 163"/>
                <a:gd name="T19" fmla="*/ 142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3" h="163">
                  <a:moveTo>
                    <a:pt x="115" y="18"/>
                  </a:moveTo>
                  <a:cubicBezTo>
                    <a:pt x="149" y="36"/>
                    <a:pt x="163" y="80"/>
                    <a:pt x="144" y="115"/>
                  </a:cubicBezTo>
                  <a:cubicBezTo>
                    <a:pt x="126" y="149"/>
                    <a:pt x="83" y="163"/>
                    <a:pt x="48" y="144"/>
                  </a:cubicBezTo>
                  <a:cubicBezTo>
                    <a:pt x="13" y="126"/>
                    <a:pt x="0" y="83"/>
                    <a:pt x="18" y="48"/>
                  </a:cubicBezTo>
                  <a:cubicBezTo>
                    <a:pt x="36" y="13"/>
                    <a:pt x="80" y="0"/>
                    <a:pt x="115" y="18"/>
                  </a:cubicBezTo>
                  <a:close/>
                  <a:moveTo>
                    <a:pt x="49" y="142"/>
                  </a:moveTo>
                  <a:cubicBezTo>
                    <a:pt x="83" y="159"/>
                    <a:pt x="124" y="146"/>
                    <a:pt x="142" y="113"/>
                  </a:cubicBezTo>
                  <a:cubicBezTo>
                    <a:pt x="159" y="80"/>
                    <a:pt x="147" y="38"/>
                    <a:pt x="113" y="21"/>
                  </a:cubicBezTo>
                  <a:cubicBezTo>
                    <a:pt x="80" y="3"/>
                    <a:pt x="38" y="16"/>
                    <a:pt x="21" y="49"/>
                  </a:cubicBezTo>
                  <a:cubicBezTo>
                    <a:pt x="3" y="83"/>
                    <a:pt x="16" y="124"/>
                    <a:pt x="49" y="14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16" name="Freeform 55">
              <a:extLst>
                <a:ext uri="{FF2B5EF4-FFF2-40B4-BE49-F238E27FC236}">
                  <a16:creationId xmlns:a16="http://schemas.microsoft.com/office/drawing/2014/main" id="{F743A44B-9148-4712-8C54-C6F1B93C5B9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920" y="4655"/>
              <a:ext cx="269" cy="268"/>
            </a:xfrm>
            <a:custGeom>
              <a:avLst/>
              <a:gdLst>
                <a:gd name="T0" fmla="*/ 164 w 233"/>
                <a:gd name="T1" fmla="*/ 26 h 233"/>
                <a:gd name="T2" fmla="*/ 207 w 233"/>
                <a:gd name="T3" fmla="*/ 164 h 233"/>
                <a:gd name="T4" fmla="*/ 69 w 233"/>
                <a:gd name="T5" fmla="*/ 207 h 233"/>
                <a:gd name="T6" fmla="*/ 26 w 233"/>
                <a:gd name="T7" fmla="*/ 69 h 233"/>
                <a:gd name="T8" fmla="*/ 164 w 233"/>
                <a:gd name="T9" fmla="*/ 26 h 233"/>
                <a:gd name="T10" fmla="*/ 70 w 233"/>
                <a:gd name="T11" fmla="*/ 204 h 233"/>
                <a:gd name="T12" fmla="*/ 204 w 233"/>
                <a:gd name="T13" fmla="*/ 162 h 233"/>
                <a:gd name="T14" fmla="*/ 162 w 233"/>
                <a:gd name="T15" fmla="*/ 28 h 233"/>
                <a:gd name="T16" fmla="*/ 29 w 233"/>
                <a:gd name="T17" fmla="*/ 70 h 233"/>
                <a:gd name="T18" fmla="*/ 70 w 233"/>
                <a:gd name="T19" fmla="*/ 204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33" h="233">
                  <a:moveTo>
                    <a:pt x="164" y="26"/>
                  </a:moveTo>
                  <a:cubicBezTo>
                    <a:pt x="214" y="52"/>
                    <a:pt x="233" y="114"/>
                    <a:pt x="207" y="164"/>
                  </a:cubicBezTo>
                  <a:cubicBezTo>
                    <a:pt x="180" y="214"/>
                    <a:pt x="118" y="233"/>
                    <a:pt x="69" y="207"/>
                  </a:cubicBezTo>
                  <a:cubicBezTo>
                    <a:pt x="19" y="180"/>
                    <a:pt x="0" y="118"/>
                    <a:pt x="26" y="69"/>
                  </a:cubicBezTo>
                  <a:cubicBezTo>
                    <a:pt x="52" y="19"/>
                    <a:pt x="114" y="0"/>
                    <a:pt x="164" y="26"/>
                  </a:cubicBezTo>
                  <a:close/>
                  <a:moveTo>
                    <a:pt x="70" y="204"/>
                  </a:moveTo>
                  <a:cubicBezTo>
                    <a:pt x="118" y="229"/>
                    <a:pt x="178" y="211"/>
                    <a:pt x="204" y="162"/>
                  </a:cubicBezTo>
                  <a:cubicBezTo>
                    <a:pt x="229" y="114"/>
                    <a:pt x="211" y="54"/>
                    <a:pt x="162" y="28"/>
                  </a:cubicBezTo>
                  <a:cubicBezTo>
                    <a:pt x="114" y="3"/>
                    <a:pt x="54" y="22"/>
                    <a:pt x="29" y="70"/>
                  </a:cubicBezTo>
                  <a:cubicBezTo>
                    <a:pt x="3" y="118"/>
                    <a:pt x="22" y="178"/>
                    <a:pt x="70" y="20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17" name="Freeform 56">
              <a:extLst>
                <a:ext uri="{FF2B5EF4-FFF2-40B4-BE49-F238E27FC236}">
                  <a16:creationId xmlns:a16="http://schemas.microsoft.com/office/drawing/2014/main" id="{D9285B98-400B-43EA-A630-3B98E1834579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7" y="4854"/>
              <a:ext cx="122" cy="122"/>
            </a:xfrm>
            <a:custGeom>
              <a:avLst/>
              <a:gdLst>
                <a:gd name="T0" fmla="*/ 12 w 106"/>
                <a:gd name="T1" fmla="*/ 31 h 106"/>
                <a:gd name="T2" fmla="*/ 74 w 106"/>
                <a:gd name="T3" fmla="*/ 12 h 106"/>
                <a:gd name="T4" fmla="*/ 94 w 106"/>
                <a:gd name="T5" fmla="*/ 74 h 106"/>
                <a:gd name="T6" fmla="*/ 31 w 106"/>
                <a:gd name="T7" fmla="*/ 94 h 106"/>
                <a:gd name="T8" fmla="*/ 12 w 106"/>
                <a:gd name="T9" fmla="*/ 31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6" h="106">
                  <a:moveTo>
                    <a:pt x="12" y="31"/>
                  </a:moveTo>
                  <a:cubicBezTo>
                    <a:pt x="24" y="8"/>
                    <a:pt x="52" y="0"/>
                    <a:pt x="74" y="12"/>
                  </a:cubicBezTo>
                  <a:cubicBezTo>
                    <a:pt x="97" y="24"/>
                    <a:pt x="106" y="52"/>
                    <a:pt x="94" y="74"/>
                  </a:cubicBezTo>
                  <a:cubicBezTo>
                    <a:pt x="82" y="97"/>
                    <a:pt x="54" y="106"/>
                    <a:pt x="31" y="94"/>
                  </a:cubicBezTo>
                  <a:cubicBezTo>
                    <a:pt x="8" y="82"/>
                    <a:pt x="0" y="54"/>
                    <a:pt x="12" y="3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18" name="Freeform 57">
              <a:extLst>
                <a:ext uri="{FF2B5EF4-FFF2-40B4-BE49-F238E27FC236}">
                  <a16:creationId xmlns:a16="http://schemas.microsoft.com/office/drawing/2014/main" id="{857A2E2F-291B-4B0B-ADE8-58C8FA37558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237" y="4824"/>
              <a:ext cx="182" cy="181"/>
            </a:xfrm>
            <a:custGeom>
              <a:avLst/>
              <a:gdLst>
                <a:gd name="T0" fmla="*/ 111 w 158"/>
                <a:gd name="T1" fmla="*/ 18 h 157"/>
                <a:gd name="T2" fmla="*/ 140 w 158"/>
                <a:gd name="T3" fmla="*/ 111 h 157"/>
                <a:gd name="T4" fmla="*/ 47 w 158"/>
                <a:gd name="T5" fmla="*/ 140 h 157"/>
                <a:gd name="T6" fmla="*/ 18 w 158"/>
                <a:gd name="T7" fmla="*/ 47 h 157"/>
                <a:gd name="T8" fmla="*/ 111 w 158"/>
                <a:gd name="T9" fmla="*/ 18 h 157"/>
                <a:gd name="T10" fmla="*/ 48 w 158"/>
                <a:gd name="T11" fmla="*/ 137 h 157"/>
                <a:gd name="T12" fmla="*/ 137 w 158"/>
                <a:gd name="T13" fmla="*/ 109 h 157"/>
                <a:gd name="T14" fmla="*/ 109 w 158"/>
                <a:gd name="T15" fmla="*/ 20 h 157"/>
                <a:gd name="T16" fmla="*/ 20 w 158"/>
                <a:gd name="T17" fmla="*/ 48 h 157"/>
                <a:gd name="T18" fmla="*/ 48 w 158"/>
                <a:gd name="T19" fmla="*/ 137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8" h="157">
                  <a:moveTo>
                    <a:pt x="111" y="18"/>
                  </a:moveTo>
                  <a:cubicBezTo>
                    <a:pt x="145" y="35"/>
                    <a:pt x="158" y="77"/>
                    <a:pt x="140" y="111"/>
                  </a:cubicBezTo>
                  <a:cubicBezTo>
                    <a:pt x="122" y="145"/>
                    <a:pt x="80" y="157"/>
                    <a:pt x="47" y="140"/>
                  </a:cubicBezTo>
                  <a:cubicBezTo>
                    <a:pt x="13" y="122"/>
                    <a:pt x="0" y="80"/>
                    <a:pt x="18" y="47"/>
                  </a:cubicBezTo>
                  <a:cubicBezTo>
                    <a:pt x="35" y="13"/>
                    <a:pt x="77" y="0"/>
                    <a:pt x="111" y="18"/>
                  </a:cubicBezTo>
                  <a:close/>
                  <a:moveTo>
                    <a:pt x="48" y="137"/>
                  </a:moveTo>
                  <a:cubicBezTo>
                    <a:pt x="80" y="154"/>
                    <a:pt x="120" y="142"/>
                    <a:pt x="137" y="109"/>
                  </a:cubicBezTo>
                  <a:cubicBezTo>
                    <a:pt x="154" y="77"/>
                    <a:pt x="142" y="37"/>
                    <a:pt x="109" y="20"/>
                  </a:cubicBezTo>
                  <a:cubicBezTo>
                    <a:pt x="77" y="3"/>
                    <a:pt x="37" y="16"/>
                    <a:pt x="20" y="48"/>
                  </a:cubicBezTo>
                  <a:cubicBezTo>
                    <a:pt x="3" y="80"/>
                    <a:pt x="16" y="120"/>
                    <a:pt x="48" y="13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19" name="Freeform 58">
              <a:extLst>
                <a:ext uri="{FF2B5EF4-FFF2-40B4-BE49-F238E27FC236}">
                  <a16:creationId xmlns:a16="http://schemas.microsoft.com/office/drawing/2014/main" id="{961F6967-169A-451B-B5B6-76F6D55D26D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198" y="4785"/>
              <a:ext cx="259" cy="259"/>
            </a:xfrm>
            <a:custGeom>
              <a:avLst/>
              <a:gdLst>
                <a:gd name="T0" fmla="*/ 159 w 225"/>
                <a:gd name="T1" fmla="*/ 25 h 225"/>
                <a:gd name="T2" fmla="*/ 200 w 225"/>
                <a:gd name="T3" fmla="*/ 159 h 225"/>
                <a:gd name="T4" fmla="*/ 67 w 225"/>
                <a:gd name="T5" fmla="*/ 200 h 225"/>
                <a:gd name="T6" fmla="*/ 25 w 225"/>
                <a:gd name="T7" fmla="*/ 67 h 225"/>
                <a:gd name="T8" fmla="*/ 159 w 225"/>
                <a:gd name="T9" fmla="*/ 25 h 225"/>
                <a:gd name="T10" fmla="*/ 68 w 225"/>
                <a:gd name="T11" fmla="*/ 197 h 225"/>
                <a:gd name="T12" fmla="*/ 197 w 225"/>
                <a:gd name="T13" fmla="*/ 157 h 225"/>
                <a:gd name="T14" fmla="*/ 157 w 225"/>
                <a:gd name="T15" fmla="*/ 28 h 225"/>
                <a:gd name="T16" fmla="*/ 28 w 225"/>
                <a:gd name="T17" fmla="*/ 68 h 225"/>
                <a:gd name="T18" fmla="*/ 68 w 225"/>
                <a:gd name="T19" fmla="*/ 197 h 2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5" h="225">
                  <a:moveTo>
                    <a:pt x="159" y="25"/>
                  </a:moveTo>
                  <a:cubicBezTo>
                    <a:pt x="207" y="51"/>
                    <a:pt x="225" y="111"/>
                    <a:pt x="200" y="159"/>
                  </a:cubicBezTo>
                  <a:cubicBezTo>
                    <a:pt x="175" y="207"/>
                    <a:pt x="115" y="225"/>
                    <a:pt x="67" y="200"/>
                  </a:cubicBezTo>
                  <a:cubicBezTo>
                    <a:pt x="19" y="175"/>
                    <a:pt x="0" y="115"/>
                    <a:pt x="25" y="67"/>
                  </a:cubicBezTo>
                  <a:cubicBezTo>
                    <a:pt x="51" y="19"/>
                    <a:pt x="111" y="0"/>
                    <a:pt x="159" y="25"/>
                  </a:cubicBezTo>
                  <a:close/>
                  <a:moveTo>
                    <a:pt x="68" y="197"/>
                  </a:moveTo>
                  <a:cubicBezTo>
                    <a:pt x="115" y="222"/>
                    <a:pt x="173" y="204"/>
                    <a:pt x="197" y="157"/>
                  </a:cubicBezTo>
                  <a:cubicBezTo>
                    <a:pt x="222" y="111"/>
                    <a:pt x="204" y="53"/>
                    <a:pt x="157" y="28"/>
                  </a:cubicBezTo>
                  <a:cubicBezTo>
                    <a:pt x="111" y="3"/>
                    <a:pt x="53" y="21"/>
                    <a:pt x="28" y="68"/>
                  </a:cubicBezTo>
                  <a:cubicBezTo>
                    <a:pt x="4" y="115"/>
                    <a:pt x="21" y="173"/>
                    <a:pt x="68" y="19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20" name="Freeform 59">
              <a:extLst>
                <a:ext uri="{FF2B5EF4-FFF2-40B4-BE49-F238E27FC236}">
                  <a16:creationId xmlns:a16="http://schemas.microsoft.com/office/drawing/2014/main" id="{D101AE28-9A4D-4817-ABD9-B1F7EC75A084}"/>
                </a:ext>
              </a:extLst>
            </p:cNvPr>
            <p:cNvSpPr>
              <a:spLocks/>
            </p:cNvSpPr>
            <p:nvPr/>
          </p:nvSpPr>
          <p:spPr bwMode="auto">
            <a:xfrm>
              <a:off x="6217" y="3431"/>
              <a:ext cx="119" cy="119"/>
            </a:xfrm>
            <a:custGeom>
              <a:avLst/>
              <a:gdLst>
                <a:gd name="T0" fmla="*/ 12 w 103"/>
                <a:gd name="T1" fmla="*/ 30 h 103"/>
                <a:gd name="T2" fmla="*/ 73 w 103"/>
                <a:gd name="T3" fmla="*/ 11 h 103"/>
                <a:gd name="T4" fmla="*/ 92 w 103"/>
                <a:gd name="T5" fmla="*/ 73 h 103"/>
                <a:gd name="T6" fmla="*/ 31 w 103"/>
                <a:gd name="T7" fmla="*/ 91 h 103"/>
                <a:gd name="T8" fmla="*/ 12 w 103"/>
                <a:gd name="T9" fmla="*/ 30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3" h="103">
                  <a:moveTo>
                    <a:pt x="12" y="30"/>
                  </a:moveTo>
                  <a:cubicBezTo>
                    <a:pt x="23" y="8"/>
                    <a:pt x="51" y="0"/>
                    <a:pt x="73" y="11"/>
                  </a:cubicBezTo>
                  <a:cubicBezTo>
                    <a:pt x="95" y="23"/>
                    <a:pt x="103" y="50"/>
                    <a:pt x="92" y="73"/>
                  </a:cubicBezTo>
                  <a:cubicBezTo>
                    <a:pt x="80" y="95"/>
                    <a:pt x="53" y="103"/>
                    <a:pt x="31" y="91"/>
                  </a:cubicBezTo>
                  <a:cubicBezTo>
                    <a:pt x="9" y="80"/>
                    <a:pt x="0" y="52"/>
                    <a:pt x="12" y="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21" name="Freeform 60">
              <a:extLst>
                <a:ext uri="{FF2B5EF4-FFF2-40B4-BE49-F238E27FC236}">
                  <a16:creationId xmlns:a16="http://schemas.microsoft.com/office/drawing/2014/main" id="{65A4C6D1-AFC0-4DDE-87C8-62C0709C4AD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189" y="3402"/>
              <a:ext cx="177" cy="177"/>
            </a:xfrm>
            <a:custGeom>
              <a:avLst/>
              <a:gdLst>
                <a:gd name="T0" fmla="*/ 108 w 154"/>
                <a:gd name="T1" fmla="*/ 17 h 153"/>
                <a:gd name="T2" fmla="*/ 136 w 154"/>
                <a:gd name="T3" fmla="*/ 108 h 153"/>
                <a:gd name="T4" fmla="*/ 45 w 154"/>
                <a:gd name="T5" fmla="*/ 136 h 153"/>
                <a:gd name="T6" fmla="*/ 17 w 154"/>
                <a:gd name="T7" fmla="*/ 45 h 153"/>
                <a:gd name="T8" fmla="*/ 108 w 154"/>
                <a:gd name="T9" fmla="*/ 17 h 153"/>
                <a:gd name="T10" fmla="*/ 47 w 154"/>
                <a:gd name="T11" fmla="*/ 134 h 153"/>
                <a:gd name="T12" fmla="*/ 134 w 154"/>
                <a:gd name="T13" fmla="*/ 107 h 153"/>
                <a:gd name="T14" fmla="*/ 107 w 154"/>
                <a:gd name="T15" fmla="*/ 19 h 153"/>
                <a:gd name="T16" fmla="*/ 20 w 154"/>
                <a:gd name="T17" fmla="*/ 46 h 153"/>
                <a:gd name="T18" fmla="*/ 47 w 154"/>
                <a:gd name="T19" fmla="*/ 134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4" h="153">
                  <a:moveTo>
                    <a:pt x="108" y="17"/>
                  </a:moveTo>
                  <a:cubicBezTo>
                    <a:pt x="141" y="34"/>
                    <a:pt x="154" y="75"/>
                    <a:pt x="136" y="108"/>
                  </a:cubicBezTo>
                  <a:cubicBezTo>
                    <a:pt x="119" y="141"/>
                    <a:pt x="78" y="153"/>
                    <a:pt x="45" y="136"/>
                  </a:cubicBezTo>
                  <a:cubicBezTo>
                    <a:pt x="12" y="119"/>
                    <a:pt x="0" y="78"/>
                    <a:pt x="17" y="45"/>
                  </a:cubicBezTo>
                  <a:cubicBezTo>
                    <a:pt x="34" y="12"/>
                    <a:pt x="75" y="0"/>
                    <a:pt x="108" y="17"/>
                  </a:cubicBezTo>
                  <a:close/>
                  <a:moveTo>
                    <a:pt x="47" y="134"/>
                  </a:moveTo>
                  <a:cubicBezTo>
                    <a:pt x="78" y="150"/>
                    <a:pt x="117" y="138"/>
                    <a:pt x="134" y="107"/>
                  </a:cubicBezTo>
                  <a:cubicBezTo>
                    <a:pt x="150" y="75"/>
                    <a:pt x="138" y="36"/>
                    <a:pt x="107" y="19"/>
                  </a:cubicBezTo>
                  <a:cubicBezTo>
                    <a:pt x="75" y="3"/>
                    <a:pt x="36" y="15"/>
                    <a:pt x="20" y="46"/>
                  </a:cubicBezTo>
                  <a:cubicBezTo>
                    <a:pt x="3" y="78"/>
                    <a:pt x="15" y="117"/>
                    <a:pt x="47" y="13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22" name="Freeform 61">
              <a:extLst>
                <a:ext uri="{FF2B5EF4-FFF2-40B4-BE49-F238E27FC236}">
                  <a16:creationId xmlns:a16="http://schemas.microsoft.com/office/drawing/2014/main" id="{54485E82-F852-4692-8190-E7D9BC9CB5E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151" y="3364"/>
              <a:ext cx="253" cy="253"/>
            </a:xfrm>
            <a:custGeom>
              <a:avLst/>
              <a:gdLst>
                <a:gd name="T0" fmla="*/ 155 w 220"/>
                <a:gd name="T1" fmla="*/ 24 h 219"/>
                <a:gd name="T2" fmla="*/ 195 w 220"/>
                <a:gd name="T3" fmla="*/ 154 h 219"/>
                <a:gd name="T4" fmla="*/ 65 w 220"/>
                <a:gd name="T5" fmla="*/ 195 h 219"/>
                <a:gd name="T6" fmla="*/ 25 w 220"/>
                <a:gd name="T7" fmla="*/ 65 h 219"/>
                <a:gd name="T8" fmla="*/ 155 w 220"/>
                <a:gd name="T9" fmla="*/ 24 h 219"/>
                <a:gd name="T10" fmla="*/ 66 w 220"/>
                <a:gd name="T11" fmla="*/ 192 h 219"/>
                <a:gd name="T12" fmla="*/ 192 w 220"/>
                <a:gd name="T13" fmla="*/ 153 h 219"/>
                <a:gd name="T14" fmla="*/ 153 w 220"/>
                <a:gd name="T15" fmla="*/ 27 h 219"/>
                <a:gd name="T16" fmla="*/ 27 w 220"/>
                <a:gd name="T17" fmla="*/ 66 h 219"/>
                <a:gd name="T18" fmla="*/ 66 w 220"/>
                <a:gd name="T19" fmla="*/ 192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0" h="219">
                  <a:moveTo>
                    <a:pt x="155" y="24"/>
                  </a:moveTo>
                  <a:cubicBezTo>
                    <a:pt x="202" y="49"/>
                    <a:pt x="220" y="107"/>
                    <a:pt x="195" y="154"/>
                  </a:cubicBezTo>
                  <a:cubicBezTo>
                    <a:pt x="170" y="201"/>
                    <a:pt x="112" y="219"/>
                    <a:pt x="65" y="195"/>
                  </a:cubicBezTo>
                  <a:cubicBezTo>
                    <a:pt x="18" y="170"/>
                    <a:pt x="0" y="112"/>
                    <a:pt x="25" y="65"/>
                  </a:cubicBezTo>
                  <a:cubicBezTo>
                    <a:pt x="49" y="18"/>
                    <a:pt x="108" y="0"/>
                    <a:pt x="155" y="24"/>
                  </a:cubicBezTo>
                  <a:close/>
                  <a:moveTo>
                    <a:pt x="66" y="192"/>
                  </a:moveTo>
                  <a:cubicBezTo>
                    <a:pt x="112" y="216"/>
                    <a:pt x="168" y="199"/>
                    <a:pt x="192" y="153"/>
                  </a:cubicBezTo>
                  <a:cubicBezTo>
                    <a:pt x="216" y="107"/>
                    <a:pt x="199" y="51"/>
                    <a:pt x="153" y="27"/>
                  </a:cubicBezTo>
                  <a:cubicBezTo>
                    <a:pt x="108" y="3"/>
                    <a:pt x="51" y="20"/>
                    <a:pt x="27" y="66"/>
                  </a:cubicBezTo>
                  <a:cubicBezTo>
                    <a:pt x="3" y="112"/>
                    <a:pt x="21" y="168"/>
                    <a:pt x="66" y="19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23" name="Freeform 62">
              <a:extLst>
                <a:ext uri="{FF2B5EF4-FFF2-40B4-BE49-F238E27FC236}">
                  <a16:creationId xmlns:a16="http://schemas.microsoft.com/office/drawing/2014/main" id="{C7BECEC7-4753-430F-83D6-676D30EE216C}"/>
                </a:ext>
              </a:extLst>
            </p:cNvPr>
            <p:cNvSpPr>
              <a:spLocks/>
            </p:cNvSpPr>
            <p:nvPr/>
          </p:nvSpPr>
          <p:spPr bwMode="auto">
            <a:xfrm>
              <a:off x="6162" y="4538"/>
              <a:ext cx="87" cy="87"/>
            </a:xfrm>
            <a:custGeom>
              <a:avLst/>
              <a:gdLst>
                <a:gd name="T0" fmla="*/ 9 w 75"/>
                <a:gd name="T1" fmla="*/ 23 h 75"/>
                <a:gd name="T2" fmla="*/ 53 w 75"/>
                <a:gd name="T3" fmla="*/ 9 h 75"/>
                <a:gd name="T4" fmla="*/ 67 w 75"/>
                <a:gd name="T5" fmla="*/ 53 h 75"/>
                <a:gd name="T6" fmla="*/ 22 w 75"/>
                <a:gd name="T7" fmla="*/ 67 h 75"/>
                <a:gd name="T8" fmla="*/ 9 w 75"/>
                <a:gd name="T9" fmla="*/ 23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75">
                  <a:moveTo>
                    <a:pt x="9" y="23"/>
                  </a:moveTo>
                  <a:cubicBezTo>
                    <a:pt x="17" y="7"/>
                    <a:pt x="37" y="0"/>
                    <a:pt x="53" y="9"/>
                  </a:cubicBezTo>
                  <a:cubicBezTo>
                    <a:pt x="69" y="17"/>
                    <a:pt x="75" y="37"/>
                    <a:pt x="67" y="53"/>
                  </a:cubicBezTo>
                  <a:cubicBezTo>
                    <a:pt x="58" y="69"/>
                    <a:pt x="38" y="75"/>
                    <a:pt x="22" y="67"/>
                  </a:cubicBezTo>
                  <a:cubicBezTo>
                    <a:pt x="6" y="58"/>
                    <a:pt x="0" y="39"/>
                    <a:pt x="9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24" name="Freeform 63">
              <a:extLst>
                <a:ext uri="{FF2B5EF4-FFF2-40B4-BE49-F238E27FC236}">
                  <a16:creationId xmlns:a16="http://schemas.microsoft.com/office/drawing/2014/main" id="{D17FBFA6-63E2-47C9-8FD3-1C3A1AE92F6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141" y="4518"/>
              <a:ext cx="128" cy="129"/>
            </a:xfrm>
            <a:custGeom>
              <a:avLst/>
              <a:gdLst>
                <a:gd name="T0" fmla="*/ 78 w 111"/>
                <a:gd name="T1" fmla="*/ 13 h 112"/>
                <a:gd name="T2" fmla="*/ 99 w 111"/>
                <a:gd name="T3" fmla="*/ 79 h 112"/>
                <a:gd name="T4" fmla="*/ 33 w 111"/>
                <a:gd name="T5" fmla="*/ 99 h 112"/>
                <a:gd name="T6" fmla="*/ 12 w 111"/>
                <a:gd name="T7" fmla="*/ 33 h 112"/>
                <a:gd name="T8" fmla="*/ 78 w 111"/>
                <a:gd name="T9" fmla="*/ 13 h 112"/>
                <a:gd name="T10" fmla="*/ 34 w 111"/>
                <a:gd name="T11" fmla="*/ 97 h 112"/>
                <a:gd name="T12" fmla="*/ 97 w 111"/>
                <a:gd name="T13" fmla="*/ 78 h 112"/>
                <a:gd name="T14" fmla="*/ 77 w 111"/>
                <a:gd name="T15" fmla="*/ 15 h 112"/>
                <a:gd name="T16" fmla="*/ 14 w 111"/>
                <a:gd name="T17" fmla="*/ 34 h 112"/>
                <a:gd name="T18" fmla="*/ 34 w 111"/>
                <a:gd name="T19" fmla="*/ 97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1" h="112">
                  <a:moveTo>
                    <a:pt x="78" y="13"/>
                  </a:moveTo>
                  <a:cubicBezTo>
                    <a:pt x="102" y="25"/>
                    <a:pt x="111" y="55"/>
                    <a:pt x="99" y="79"/>
                  </a:cubicBezTo>
                  <a:cubicBezTo>
                    <a:pt x="86" y="102"/>
                    <a:pt x="57" y="112"/>
                    <a:pt x="33" y="99"/>
                  </a:cubicBezTo>
                  <a:cubicBezTo>
                    <a:pt x="9" y="87"/>
                    <a:pt x="0" y="57"/>
                    <a:pt x="12" y="33"/>
                  </a:cubicBezTo>
                  <a:cubicBezTo>
                    <a:pt x="25" y="9"/>
                    <a:pt x="55" y="0"/>
                    <a:pt x="78" y="13"/>
                  </a:cubicBezTo>
                  <a:close/>
                  <a:moveTo>
                    <a:pt x="34" y="97"/>
                  </a:moveTo>
                  <a:cubicBezTo>
                    <a:pt x="57" y="109"/>
                    <a:pt x="85" y="100"/>
                    <a:pt x="97" y="78"/>
                  </a:cubicBezTo>
                  <a:cubicBezTo>
                    <a:pt x="109" y="55"/>
                    <a:pt x="100" y="27"/>
                    <a:pt x="77" y="15"/>
                  </a:cubicBezTo>
                  <a:cubicBezTo>
                    <a:pt x="55" y="3"/>
                    <a:pt x="26" y="11"/>
                    <a:pt x="14" y="34"/>
                  </a:cubicBezTo>
                  <a:cubicBezTo>
                    <a:pt x="2" y="57"/>
                    <a:pt x="11" y="85"/>
                    <a:pt x="34" y="9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25" name="Freeform 64">
              <a:extLst>
                <a:ext uri="{FF2B5EF4-FFF2-40B4-BE49-F238E27FC236}">
                  <a16:creationId xmlns:a16="http://schemas.microsoft.com/office/drawing/2014/main" id="{E3C61DF2-9721-448A-95AF-A79782A47B5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114" y="4490"/>
              <a:ext cx="183" cy="184"/>
            </a:xfrm>
            <a:custGeom>
              <a:avLst/>
              <a:gdLst>
                <a:gd name="T0" fmla="*/ 112 w 159"/>
                <a:gd name="T1" fmla="*/ 18 h 160"/>
                <a:gd name="T2" fmla="*/ 141 w 159"/>
                <a:gd name="T3" fmla="*/ 112 h 160"/>
                <a:gd name="T4" fmla="*/ 47 w 159"/>
                <a:gd name="T5" fmla="*/ 142 h 160"/>
                <a:gd name="T6" fmla="*/ 18 w 159"/>
                <a:gd name="T7" fmla="*/ 47 h 160"/>
                <a:gd name="T8" fmla="*/ 112 w 159"/>
                <a:gd name="T9" fmla="*/ 18 h 160"/>
                <a:gd name="T10" fmla="*/ 48 w 159"/>
                <a:gd name="T11" fmla="*/ 140 h 160"/>
                <a:gd name="T12" fmla="*/ 140 w 159"/>
                <a:gd name="T13" fmla="*/ 111 h 160"/>
                <a:gd name="T14" fmla="*/ 111 w 159"/>
                <a:gd name="T15" fmla="*/ 20 h 160"/>
                <a:gd name="T16" fmla="*/ 20 w 159"/>
                <a:gd name="T17" fmla="*/ 48 h 160"/>
                <a:gd name="T18" fmla="*/ 48 w 159"/>
                <a:gd name="T19" fmla="*/ 14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9" h="160">
                  <a:moveTo>
                    <a:pt x="112" y="18"/>
                  </a:moveTo>
                  <a:cubicBezTo>
                    <a:pt x="146" y="36"/>
                    <a:pt x="159" y="78"/>
                    <a:pt x="141" y="112"/>
                  </a:cubicBezTo>
                  <a:cubicBezTo>
                    <a:pt x="123" y="146"/>
                    <a:pt x="81" y="160"/>
                    <a:pt x="47" y="142"/>
                  </a:cubicBezTo>
                  <a:cubicBezTo>
                    <a:pt x="13" y="124"/>
                    <a:pt x="0" y="81"/>
                    <a:pt x="18" y="47"/>
                  </a:cubicBezTo>
                  <a:cubicBezTo>
                    <a:pt x="36" y="13"/>
                    <a:pt x="78" y="0"/>
                    <a:pt x="112" y="18"/>
                  </a:cubicBezTo>
                  <a:close/>
                  <a:moveTo>
                    <a:pt x="48" y="140"/>
                  </a:moveTo>
                  <a:cubicBezTo>
                    <a:pt x="81" y="157"/>
                    <a:pt x="122" y="144"/>
                    <a:pt x="140" y="111"/>
                  </a:cubicBezTo>
                  <a:cubicBezTo>
                    <a:pt x="157" y="78"/>
                    <a:pt x="144" y="37"/>
                    <a:pt x="111" y="20"/>
                  </a:cubicBezTo>
                  <a:cubicBezTo>
                    <a:pt x="78" y="3"/>
                    <a:pt x="37" y="15"/>
                    <a:pt x="20" y="48"/>
                  </a:cubicBezTo>
                  <a:cubicBezTo>
                    <a:pt x="2" y="81"/>
                    <a:pt x="15" y="122"/>
                    <a:pt x="48" y="1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26" name="Freeform 65">
              <a:extLst>
                <a:ext uri="{FF2B5EF4-FFF2-40B4-BE49-F238E27FC236}">
                  <a16:creationId xmlns:a16="http://schemas.microsoft.com/office/drawing/2014/main" id="{660FB277-6742-44BB-AE97-D07AC56F0306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8" y="4763"/>
              <a:ext cx="86" cy="86"/>
            </a:xfrm>
            <a:custGeom>
              <a:avLst/>
              <a:gdLst>
                <a:gd name="T0" fmla="*/ 8 w 75"/>
                <a:gd name="T1" fmla="*/ 22 h 75"/>
                <a:gd name="T2" fmla="*/ 52 w 75"/>
                <a:gd name="T3" fmla="*/ 9 h 75"/>
                <a:gd name="T4" fmla="*/ 66 w 75"/>
                <a:gd name="T5" fmla="*/ 53 h 75"/>
                <a:gd name="T6" fmla="*/ 22 w 75"/>
                <a:gd name="T7" fmla="*/ 67 h 75"/>
                <a:gd name="T8" fmla="*/ 8 w 75"/>
                <a:gd name="T9" fmla="*/ 2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75">
                  <a:moveTo>
                    <a:pt x="8" y="22"/>
                  </a:moveTo>
                  <a:cubicBezTo>
                    <a:pt x="17" y="6"/>
                    <a:pt x="36" y="0"/>
                    <a:pt x="52" y="9"/>
                  </a:cubicBezTo>
                  <a:cubicBezTo>
                    <a:pt x="69" y="17"/>
                    <a:pt x="75" y="37"/>
                    <a:pt x="66" y="53"/>
                  </a:cubicBezTo>
                  <a:cubicBezTo>
                    <a:pt x="58" y="69"/>
                    <a:pt x="38" y="75"/>
                    <a:pt x="22" y="67"/>
                  </a:cubicBezTo>
                  <a:cubicBezTo>
                    <a:pt x="6" y="58"/>
                    <a:pt x="0" y="38"/>
                    <a:pt x="8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27" name="Freeform 66">
              <a:extLst>
                <a:ext uri="{FF2B5EF4-FFF2-40B4-BE49-F238E27FC236}">
                  <a16:creationId xmlns:a16="http://schemas.microsoft.com/office/drawing/2014/main" id="{1FB7E27F-B071-45DA-AF13-497993BDF1E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566" y="4742"/>
              <a:ext cx="129" cy="128"/>
            </a:xfrm>
            <a:custGeom>
              <a:avLst/>
              <a:gdLst>
                <a:gd name="T0" fmla="*/ 79 w 112"/>
                <a:gd name="T1" fmla="*/ 12 h 111"/>
                <a:gd name="T2" fmla="*/ 99 w 112"/>
                <a:gd name="T3" fmla="*/ 78 h 111"/>
                <a:gd name="T4" fmla="*/ 33 w 112"/>
                <a:gd name="T5" fmla="*/ 99 h 111"/>
                <a:gd name="T6" fmla="*/ 13 w 112"/>
                <a:gd name="T7" fmla="*/ 33 h 111"/>
                <a:gd name="T8" fmla="*/ 79 w 112"/>
                <a:gd name="T9" fmla="*/ 12 h 111"/>
                <a:gd name="T10" fmla="*/ 34 w 112"/>
                <a:gd name="T11" fmla="*/ 97 h 111"/>
                <a:gd name="T12" fmla="*/ 98 w 112"/>
                <a:gd name="T13" fmla="*/ 77 h 111"/>
                <a:gd name="T14" fmla="*/ 78 w 112"/>
                <a:gd name="T15" fmla="*/ 14 h 111"/>
                <a:gd name="T16" fmla="*/ 15 w 112"/>
                <a:gd name="T17" fmla="*/ 34 h 111"/>
                <a:gd name="T18" fmla="*/ 34 w 112"/>
                <a:gd name="T19" fmla="*/ 97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2" h="111">
                  <a:moveTo>
                    <a:pt x="79" y="12"/>
                  </a:moveTo>
                  <a:cubicBezTo>
                    <a:pt x="103" y="25"/>
                    <a:pt x="112" y="55"/>
                    <a:pt x="99" y="78"/>
                  </a:cubicBezTo>
                  <a:cubicBezTo>
                    <a:pt x="87" y="102"/>
                    <a:pt x="57" y="111"/>
                    <a:pt x="33" y="99"/>
                  </a:cubicBezTo>
                  <a:cubicBezTo>
                    <a:pt x="10" y="86"/>
                    <a:pt x="0" y="57"/>
                    <a:pt x="13" y="33"/>
                  </a:cubicBezTo>
                  <a:cubicBezTo>
                    <a:pt x="26" y="9"/>
                    <a:pt x="55" y="0"/>
                    <a:pt x="79" y="12"/>
                  </a:cubicBezTo>
                  <a:close/>
                  <a:moveTo>
                    <a:pt x="34" y="97"/>
                  </a:moveTo>
                  <a:cubicBezTo>
                    <a:pt x="57" y="109"/>
                    <a:pt x="86" y="100"/>
                    <a:pt x="98" y="77"/>
                  </a:cubicBezTo>
                  <a:cubicBezTo>
                    <a:pt x="110" y="55"/>
                    <a:pt x="101" y="26"/>
                    <a:pt x="78" y="14"/>
                  </a:cubicBezTo>
                  <a:cubicBezTo>
                    <a:pt x="55" y="2"/>
                    <a:pt x="27" y="11"/>
                    <a:pt x="15" y="34"/>
                  </a:cubicBezTo>
                  <a:cubicBezTo>
                    <a:pt x="3" y="57"/>
                    <a:pt x="12" y="85"/>
                    <a:pt x="34" y="9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28" name="Freeform 67">
              <a:extLst>
                <a:ext uri="{FF2B5EF4-FFF2-40B4-BE49-F238E27FC236}">
                  <a16:creationId xmlns:a16="http://schemas.microsoft.com/office/drawing/2014/main" id="{C014D43B-4E49-4A5D-B2FB-C4966F73D9C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539" y="4715"/>
              <a:ext cx="184" cy="183"/>
            </a:xfrm>
            <a:custGeom>
              <a:avLst/>
              <a:gdLst>
                <a:gd name="T0" fmla="*/ 112 w 159"/>
                <a:gd name="T1" fmla="*/ 18 h 159"/>
                <a:gd name="T2" fmla="*/ 141 w 159"/>
                <a:gd name="T3" fmla="*/ 112 h 159"/>
                <a:gd name="T4" fmla="*/ 47 w 159"/>
                <a:gd name="T5" fmla="*/ 141 h 159"/>
                <a:gd name="T6" fmla="*/ 18 w 159"/>
                <a:gd name="T7" fmla="*/ 47 h 159"/>
                <a:gd name="T8" fmla="*/ 112 w 159"/>
                <a:gd name="T9" fmla="*/ 18 h 159"/>
                <a:gd name="T10" fmla="*/ 48 w 159"/>
                <a:gd name="T11" fmla="*/ 139 h 159"/>
                <a:gd name="T12" fmla="*/ 139 w 159"/>
                <a:gd name="T13" fmla="*/ 111 h 159"/>
                <a:gd name="T14" fmla="*/ 111 w 159"/>
                <a:gd name="T15" fmla="*/ 20 h 159"/>
                <a:gd name="T16" fmla="*/ 19 w 159"/>
                <a:gd name="T17" fmla="*/ 48 h 159"/>
                <a:gd name="T18" fmla="*/ 48 w 159"/>
                <a:gd name="T19" fmla="*/ 139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9" h="159">
                  <a:moveTo>
                    <a:pt x="112" y="18"/>
                  </a:moveTo>
                  <a:cubicBezTo>
                    <a:pt x="146" y="36"/>
                    <a:pt x="159" y="78"/>
                    <a:pt x="141" y="112"/>
                  </a:cubicBezTo>
                  <a:cubicBezTo>
                    <a:pt x="123" y="146"/>
                    <a:pt x="81" y="159"/>
                    <a:pt x="47" y="141"/>
                  </a:cubicBezTo>
                  <a:cubicBezTo>
                    <a:pt x="13" y="123"/>
                    <a:pt x="0" y="81"/>
                    <a:pt x="18" y="47"/>
                  </a:cubicBezTo>
                  <a:cubicBezTo>
                    <a:pt x="35" y="13"/>
                    <a:pt x="78" y="0"/>
                    <a:pt x="112" y="18"/>
                  </a:cubicBezTo>
                  <a:close/>
                  <a:moveTo>
                    <a:pt x="48" y="139"/>
                  </a:moveTo>
                  <a:cubicBezTo>
                    <a:pt x="81" y="157"/>
                    <a:pt x="122" y="144"/>
                    <a:pt x="139" y="111"/>
                  </a:cubicBezTo>
                  <a:cubicBezTo>
                    <a:pt x="156" y="78"/>
                    <a:pt x="144" y="37"/>
                    <a:pt x="111" y="20"/>
                  </a:cubicBezTo>
                  <a:cubicBezTo>
                    <a:pt x="78" y="2"/>
                    <a:pt x="37" y="15"/>
                    <a:pt x="19" y="48"/>
                  </a:cubicBezTo>
                  <a:cubicBezTo>
                    <a:pt x="2" y="81"/>
                    <a:pt x="15" y="122"/>
                    <a:pt x="48" y="13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29" name="Freeform 68">
              <a:extLst>
                <a:ext uri="{FF2B5EF4-FFF2-40B4-BE49-F238E27FC236}">
                  <a16:creationId xmlns:a16="http://schemas.microsoft.com/office/drawing/2014/main" id="{11169761-EBCB-4E97-AA10-73EB6D1219EC}"/>
                </a:ext>
              </a:extLst>
            </p:cNvPr>
            <p:cNvSpPr>
              <a:spLocks/>
            </p:cNvSpPr>
            <p:nvPr/>
          </p:nvSpPr>
          <p:spPr bwMode="auto">
            <a:xfrm>
              <a:off x="5751" y="4407"/>
              <a:ext cx="87" cy="86"/>
            </a:xfrm>
            <a:custGeom>
              <a:avLst/>
              <a:gdLst>
                <a:gd name="T0" fmla="*/ 8 w 75"/>
                <a:gd name="T1" fmla="*/ 22 h 75"/>
                <a:gd name="T2" fmla="*/ 53 w 75"/>
                <a:gd name="T3" fmla="*/ 8 h 75"/>
                <a:gd name="T4" fmla="*/ 66 w 75"/>
                <a:gd name="T5" fmla="*/ 52 h 75"/>
                <a:gd name="T6" fmla="*/ 22 w 75"/>
                <a:gd name="T7" fmla="*/ 66 h 75"/>
                <a:gd name="T8" fmla="*/ 8 w 75"/>
                <a:gd name="T9" fmla="*/ 2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75">
                  <a:moveTo>
                    <a:pt x="8" y="22"/>
                  </a:moveTo>
                  <a:cubicBezTo>
                    <a:pt x="17" y="6"/>
                    <a:pt x="37" y="0"/>
                    <a:pt x="53" y="8"/>
                  </a:cubicBezTo>
                  <a:cubicBezTo>
                    <a:pt x="69" y="17"/>
                    <a:pt x="75" y="36"/>
                    <a:pt x="66" y="52"/>
                  </a:cubicBezTo>
                  <a:cubicBezTo>
                    <a:pt x="58" y="68"/>
                    <a:pt x="38" y="75"/>
                    <a:pt x="22" y="66"/>
                  </a:cubicBezTo>
                  <a:cubicBezTo>
                    <a:pt x="6" y="58"/>
                    <a:pt x="0" y="38"/>
                    <a:pt x="8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30" name="Freeform 69">
              <a:extLst>
                <a:ext uri="{FF2B5EF4-FFF2-40B4-BE49-F238E27FC236}">
                  <a16:creationId xmlns:a16="http://schemas.microsoft.com/office/drawing/2014/main" id="{31BE9012-DE48-4EF5-9D5C-046E887F1A4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731" y="4385"/>
              <a:ext cx="128" cy="129"/>
            </a:xfrm>
            <a:custGeom>
              <a:avLst/>
              <a:gdLst>
                <a:gd name="T0" fmla="*/ 78 w 111"/>
                <a:gd name="T1" fmla="*/ 13 h 112"/>
                <a:gd name="T2" fmla="*/ 99 w 111"/>
                <a:gd name="T3" fmla="*/ 79 h 112"/>
                <a:gd name="T4" fmla="*/ 33 w 111"/>
                <a:gd name="T5" fmla="*/ 99 h 112"/>
                <a:gd name="T6" fmla="*/ 12 w 111"/>
                <a:gd name="T7" fmla="*/ 33 h 112"/>
                <a:gd name="T8" fmla="*/ 78 w 111"/>
                <a:gd name="T9" fmla="*/ 13 h 112"/>
                <a:gd name="T10" fmla="*/ 34 w 111"/>
                <a:gd name="T11" fmla="*/ 97 h 112"/>
                <a:gd name="T12" fmla="*/ 97 w 111"/>
                <a:gd name="T13" fmla="*/ 78 h 112"/>
                <a:gd name="T14" fmla="*/ 77 w 111"/>
                <a:gd name="T15" fmla="*/ 15 h 112"/>
                <a:gd name="T16" fmla="*/ 14 w 111"/>
                <a:gd name="T17" fmla="*/ 34 h 112"/>
                <a:gd name="T18" fmla="*/ 34 w 111"/>
                <a:gd name="T19" fmla="*/ 97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1" h="112">
                  <a:moveTo>
                    <a:pt x="78" y="13"/>
                  </a:moveTo>
                  <a:cubicBezTo>
                    <a:pt x="102" y="25"/>
                    <a:pt x="111" y="55"/>
                    <a:pt x="99" y="79"/>
                  </a:cubicBezTo>
                  <a:cubicBezTo>
                    <a:pt x="86" y="103"/>
                    <a:pt x="56" y="112"/>
                    <a:pt x="33" y="99"/>
                  </a:cubicBezTo>
                  <a:cubicBezTo>
                    <a:pt x="9" y="87"/>
                    <a:pt x="0" y="57"/>
                    <a:pt x="12" y="33"/>
                  </a:cubicBezTo>
                  <a:cubicBezTo>
                    <a:pt x="25" y="10"/>
                    <a:pt x="54" y="0"/>
                    <a:pt x="78" y="13"/>
                  </a:cubicBezTo>
                  <a:close/>
                  <a:moveTo>
                    <a:pt x="34" y="97"/>
                  </a:moveTo>
                  <a:cubicBezTo>
                    <a:pt x="56" y="109"/>
                    <a:pt x="85" y="101"/>
                    <a:pt x="97" y="78"/>
                  </a:cubicBezTo>
                  <a:cubicBezTo>
                    <a:pt x="109" y="55"/>
                    <a:pt x="100" y="27"/>
                    <a:pt x="77" y="15"/>
                  </a:cubicBezTo>
                  <a:cubicBezTo>
                    <a:pt x="54" y="3"/>
                    <a:pt x="26" y="12"/>
                    <a:pt x="14" y="34"/>
                  </a:cubicBezTo>
                  <a:cubicBezTo>
                    <a:pt x="2" y="57"/>
                    <a:pt x="11" y="85"/>
                    <a:pt x="34" y="9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31" name="Freeform 70">
              <a:extLst>
                <a:ext uri="{FF2B5EF4-FFF2-40B4-BE49-F238E27FC236}">
                  <a16:creationId xmlns:a16="http://schemas.microsoft.com/office/drawing/2014/main" id="{F21D970F-4F0B-4525-9DAE-EA1B0C32F17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703" y="4357"/>
              <a:ext cx="183" cy="185"/>
            </a:xfrm>
            <a:custGeom>
              <a:avLst/>
              <a:gdLst>
                <a:gd name="T0" fmla="*/ 112 w 159"/>
                <a:gd name="T1" fmla="*/ 18 h 160"/>
                <a:gd name="T2" fmla="*/ 141 w 159"/>
                <a:gd name="T3" fmla="*/ 113 h 160"/>
                <a:gd name="T4" fmla="*/ 47 w 159"/>
                <a:gd name="T5" fmla="*/ 142 h 160"/>
                <a:gd name="T6" fmla="*/ 18 w 159"/>
                <a:gd name="T7" fmla="*/ 48 h 160"/>
                <a:gd name="T8" fmla="*/ 112 w 159"/>
                <a:gd name="T9" fmla="*/ 18 h 160"/>
                <a:gd name="T10" fmla="*/ 48 w 159"/>
                <a:gd name="T11" fmla="*/ 140 h 160"/>
                <a:gd name="T12" fmla="*/ 139 w 159"/>
                <a:gd name="T13" fmla="*/ 112 h 160"/>
                <a:gd name="T14" fmla="*/ 111 w 159"/>
                <a:gd name="T15" fmla="*/ 20 h 160"/>
                <a:gd name="T16" fmla="*/ 19 w 159"/>
                <a:gd name="T17" fmla="*/ 49 h 160"/>
                <a:gd name="T18" fmla="*/ 48 w 159"/>
                <a:gd name="T19" fmla="*/ 14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9" h="160">
                  <a:moveTo>
                    <a:pt x="112" y="18"/>
                  </a:moveTo>
                  <a:cubicBezTo>
                    <a:pt x="146" y="36"/>
                    <a:pt x="159" y="79"/>
                    <a:pt x="141" y="113"/>
                  </a:cubicBezTo>
                  <a:cubicBezTo>
                    <a:pt x="123" y="147"/>
                    <a:pt x="81" y="160"/>
                    <a:pt x="47" y="142"/>
                  </a:cubicBezTo>
                  <a:cubicBezTo>
                    <a:pt x="13" y="124"/>
                    <a:pt x="0" y="82"/>
                    <a:pt x="18" y="48"/>
                  </a:cubicBezTo>
                  <a:cubicBezTo>
                    <a:pt x="36" y="14"/>
                    <a:pt x="78" y="0"/>
                    <a:pt x="112" y="18"/>
                  </a:cubicBezTo>
                  <a:close/>
                  <a:moveTo>
                    <a:pt x="48" y="140"/>
                  </a:moveTo>
                  <a:cubicBezTo>
                    <a:pt x="81" y="157"/>
                    <a:pt x="122" y="145"/>
                    <a:pt x="139" y="112"/>
                  </a:cubicBezTo>
                  <a:cubicBezTo>
                    <a:pt x="157" y="79"/>
                    <a:pt x="144" y="38"/>
                    <a:pt x="111" y="20"/>
                  </a:cubicBezTo>
                  <a:cubicBezTo>
                    <a:pt x="78" y="3"/>
                    <a:pt x="37" y="16"/>
                    <a:pt x="19" y="49"/>
                  </a:cubicBezTo>
                  <a:cubicBezTo>
                    <a:pt x="2" y="82"/>
                    <a:pt x="15" y="123"/>
                    <a:pt x="48" y="1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32" name="Freeform 71">
              <a:extLst>
                <a:ext uri="{FF2B5EF4-FFF2-40B4-BE49-F238E27FC236}">
                  <a16:creationId xmlns:a16="http://schemas.microsoft.com/office/drawing/2014/main" id="{8120DF3F-66C2-498D-BAA2-096BFC77047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542" y="4789"/>
              <a:ext cx="511" cy="424"/>
            </a:xfrm>
            <a:custGeom>
              <a:avLst/>
              <a:gdLst>
                <a:gd name="T0" fmla="*/ 0 w 511"/>
                <a:gd name="T1" fmla="*/ 360 h 424"/>
                <a:gd name="T2" fmla="*/ 0 w 511"/>
                <a:gd name="T3" fmla="*/ 359 h 424"/>
                <a:gd name="T4" fmla="*/ 170 w 511"/>
                <a:gd name="T5" fmla="*/ 0 h 424"/>
                <a:gd name="T6" fmla="*/ 511 w 511"/>
                <a:gd name="T7" fmla="*/ 424 h 424"/>
                <a:gd name="T8" fmla="*/ 0 w 511"/>
                <a:gd name="T9" fmla="*/ 360 h 424"/>
                <a:gd name="T10" fmla="*/ 171 w 511"/>
                <a:gd name="T11" fmla="*/ 5 h 424"/>
                <a:gd name="T12" fmla="*/ 4 w 511"/>
                <a:gd name="T13" fmla="*/ 358 h 424"/>
                <a:gd name="T14" fmla="*/ 506 w 511"/>
                <a:gd name="T15" fmla="*/ 421 h 424"/>
                <a:gd name="T16" fmla="*/ 171 w 511"/>
                <a:gd name="T17" fmla="*/ 5 h 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11" h="424">
                  <a:moveTo>
                    <a:pt x="0" y="360"/>
                  </a:moveTo>
                  <a:lnTo>
                    <a:pt x="0" y="359"/>
                  </a:lnTo>
                  <a:lnTo>
                    <a:pt x="170" y="0"/>
                  </a:lnTo>
                  <a:lnTo>
                    <a:pt x="511" y="424"/>
                  </a:lnTo>
                  <a:lnTo>
                    <a:pt x="0" y="360"/>
                  </a:lnTo>
                  <a:close/>
                  <a:moveTo>
                    <a:pt x="171" y="5"/>
                  </a:moveTo>
                  <a:lnTo>
                    <a:pt x="4" y="358"/>
                  </a:lnTo>
                  <a:lnTo>
                    <a:pt x="506" y="421"/>
                  </a:lnTo>
                  <a:lnTo>
                    <a:pt x="171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33" name="Freeform 72">
              <a:extLst>
                <a:ext uri="{FF2B5EF4-FFF2-40B4-BE49-F238E27FC236}">
                  <a16:creationId xmlns:a16="http://schemas.microsoft.com/office/drawing/2014/main" id="{A0FE7465-5CF7-4EED-AAC2-0F516823AE5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709" y="4789"/>
              <a:ext cx="723" cy="424"/>
            </a:xfrm>
            <a:custGeom>
              <a:avLst/>
              <a:gdLst>
                <a:gd name="T0" fmla="*/ 341 w 723"/>
                <a:gd name="T1" fmla="*/ 424 h 424"/>
                <a:gd name="T2" fmla="*/ 340 w 723"/>
                <a:gd name="T3" fmla="*/ 423 h 424"/>
                <a:gd name="T4" fmla="*/ 0 w 723"/>
                <a:gd name="T5" fmla="*/ 0 h 424"/>
                <a:gd name="T6" fmla="*/ 723 w 723"/>
                <a:gd name="T7" fmla="*/ 287 h 424"/>
                <a:gd name="T8" fmla="*/ 720 w 723"/>
                <a:gd name="T9" fmla="*/ 289 h 424"/>
                <a:gd name="T10" fmla="*/ 341 w 723"/>
                <a:gd name="T11" fmla="*/ 424 h 424"/>
                <a:gd name="T12" fmla="*/ 8 w 723"/>
                <a:gd name="T13" fmla="*/ 6 h 424"/>
                <a:gd name="T14" fmla="*/ 342 w 723"/>
                <a:gd name="T15" fmla="*/ 421 h 424"/>
                <a:gd name="T16" fmla="*/ 716 w 723"/>
                <a:gd name="T17" fmla="*/ 287 h 424"/>
                <a:gd name="T18" fmla="*/ 8 w 723"/>
                <a:gd name="T19" fmla="*/ 6 h 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23" h="424">
                  <a:moveTo>
                    <a:pt x="341" y="424"/>
                  </a:moveTo>
                  <a:lnTo>
                    <a:pt x="340" y="423"/>
                  </a:lnTo>
                  <a:lnTo>
                    <a:pt x="0" y="0"/>
                  </a:lnTo>
                  <a:lnTo>
                    <a:pt x="723" y="287"/>
                  </a:lnTo>
                  <a:lnTo>
                    <a:pt x="720" y="289"/>
                  </a:lnTo>
                  <a:lnTo>
                    <a:pt x="341" y="424"/>
                  </a:lnTo>
                  <a:close/>
                  <a:moveTo>
                    <a:pt x="8" y="6"/>
                  </a:moveTo>
                  <a:lnTo>
                    <a:pt x="342" y="421"/>
                  </a:lnTo>
                  <a:lnTo>
                    <a:pt x="716" y="287"/>
                  </a:lnTo>
                  <a:lnTo>
                    <a:pt x="8" y="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34" name="Freeform 73">
              <a:extLst>
                <a:ext uri="{FF2B5EF4-FFF2-40B4-BE49-F238E27FC236}">
                  <a16:creationId xmlns:a16="http://schemas.microsoft.com/office/drawing/2014/main" id="{95F616A3-063D-43C3-9889-C03F4792A96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710" y="4542"/>
              <a:ext cx="720" cy="537"/>
            </a:xfrm>
            <a:custGeom>
              <a:avLst/>
              <a:gdLst>
                <a:gd name="T0" fmla="*/ 720 w 720"/>
                <a:gd name="T1" fmla="*/ 537 h 537"/>
                <a:gd name="T2" fmla="*/ 718 w 720"/>
                <a:gd name="T3" fmla="*/ 536 h 537"/>
                <a:gd name="T4" fmla="*/ 0 w 720"/>
                <a:gd name="T5" fmla="*/ 250 h 537"/>
                <a:gd name="T6" fmla="*/ 2 w 720"/>
                <a:gd name="T7" fmla="*/ 249 h 537"/>
                <a:gd name="T8" fmla="*/ 472 w 720"/>
                <a:gd name="T9" fmla="*/ 0 h 537"/>
                <a:gd name="T10" fmla="*/ 720 w 720"/>
                <a:gd name="T11" fmla="*/ 537 h 537"/>
                <a:gd name="T12" fmla="*/ 5 w 720"/>
                <a:gd name="T13" fmla="*/ 250 h 537"/>
                <a:gd name="T14" fmla="*/ 716 w 720"/>
                <a:gd name="T15" fmla="*/ 532 h 537"/>
                <a:gd name="T16" fmla="*/ 471 w 720"/>
                <a:gd name="T17" fmla="*/ 3 h 537"/>
                <a:gd name="T18" fmla="*/ 5 w 720"/>
                <a:gd name="T19" fmla="*/ 250 h 5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20" h="537">
                  <a:moveTo>
                    <a:pt x="720" y="537"/>
                  </a:moveTo>
                  <a:lnTo>
                    <a:pt x="718" y="536"/>
                  </a:lnTo>
                  <a:lnTo>
                    <a:pt x="0" y="250"/>
                  </a:lnTo>
                  <a:lnTo>
                    <a:pt x="2" y="249"/>
                  </a:lnTo>
                  <a:lnTo>
                    <a:pt x="472" y="0"/>
                  </a:lnTo>
                  <a:lnTo>
                    <a:pt x="720" y="537"/>
                  </a:lnTo>
                  <a:close/>
                  <a:moveTo>
                    <a:pt x="5" y="250"/>
                  </a:moveTo>
                  <a:lnTo>
                    <a:pt x="716" y="532"/>
                  </a:lnTo>
                  <a:lnTo>
                    <a:pt x="471" y="3"/>
                  </a:lnTo>
                  <a:lnTo>
                    <a:pt x="5" y="25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35" name="Freeform 74">
              <a:extLst>
                <a:ext uri="{FF2B5EF4-FFF2-40B4-BE49-F238E27FC236}">
                  <a16:creationId xmlns:a16="http://schemas.microsoft.com/office/drawing/2014/main" id="{274874D1-CC0A-4151-A4BA-2AB520D2075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179" y="4542"/>
              <a:ext cx="624" cy="537"/>
            </a:xfrm>
            <a:custGeom>
              <a:avLst/>
              <a:gdLst>
                <a:gd name="T0" fmla="*/ 249 w 624"/>
                <a:gd name="T1" fmla="*/ 537 h 537"/>
                <a:gd name="T2" fmla="*/ 248 w 624"/>
                <a:gd name="T3" fmla="*/ 534 h 537"/>
                <a:gd name="T4" fmla="*/ 0 w 624"/>
                <a:gd name="T5" fmla="*/ 0 h 537"/>
                <a:gd name="T6" fmla="*/ 2 w 624"/>
                <a:gd name="T7" fmla="*/ 1 h 537"/>
                <a:gd name="T8" fmla="*/ 624 w 624"/>
                <a:gd name="T9" fmla="*/ 154 h 537"/>
                <a:gd name="T10" fmla="*/ 622 w 624"/>
                <a:gd name="T11" fmla="*/ 155 h 537"/>
                <a:gd name="T12" fmla="*/ 249 w 624"/>
                <a:gd name="T13" fmla="*/ 537 h 537"/>
                <a:gd name="T14" fmla="*/ 5 w 624"/>
                <a:gd name="T15" fmla="*/ 3 h 537"/>
                <a:gd name="T16" fmla="*/ 250 w 624"/>
                <a:gd name="T17" fmla="*/ 532 h 537"/>
                <a:gd name="T18" fmla="*/ 619 w 624"/>
                <a:gd name="T19" fmla="*/ 155 h 537"/>
                <a:gd name="T20" fmla="*/ 5 w 624"/>
                <a:gd name="T21" fmla="*/ 3 h 5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24" h="537">
                  <a:moveTo>
                    <a:pt x="249" y="537"/>
                  </a:moveTo>
                  <a:lnTo>
                    <a:pt x="248" y="534"/>
                  </a:lnTo>
                  <a:lnTo>
                    <a:pt x="0" y="0"/>
                  </a:lnTo>
                  <a:lnTo>
                    <a:pt x="2" y="1"/>
                  </a:lnTo>
                  <a:lnTo>
                    <a:pt x="624" y="154"/>
                  </a:lnTo>
                  <a:lnTo>
                    <a:pt x="622" y="155"/>
                  </a:lnTo>
                  <a:lnTo>
                    <a:pt x="249" y="537"/>
                  </a:lnTo>
                  <a:close/>
                  <a:moveTo>
                    <a:pt x="5" y="3"/>
                  </a:moveTo>
                  <a:lnTo>
                    <a:pt x="250" y="532"/>
                  </a:lnTo>
                  <a:lnTo>
                    <a:pt x="619" y="155"/>
                  </a:lnTo>
                  <a:lnTo>
                    <a:pt x="5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36" name="Freeform 75">
              <a:extLst>
                <a:ext uri="{FF2B5EF4-FFF2-40B4-BE49-F238E27FC236}">
                  <a16:creationId xmlns:a16="http://schemas.microsoft.com/office/drawing/2014/main" id="{3DCC2C36-6C4F-414D-86C5-95090E8A199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613" y="4051"/>
              <a:ext cx="593" cy="495"/>
            </a:xfrm>
            <a:custGeom>
              <a:avLst/>
              <a:gdLst>
                <a:gd name="T0" fmla="*/ 569 w 593"/>
                <a:gd name="T1" fmla="*/ 495 h 495"/>
                <a:gd name="T2" fmla="*/ 567 w 593"/>
                <a:gd name="T3" fmla="*/ 494 h 495"/>
                <a:gd name="T4" fmla="*/ 0 w 593"/>
                <a:gd name="T5" fmla="*/ 0 h 495"/>
                <a:gd name="T6" fmla="*/ 593 w 593"/>
                <a:gd name="T7" fmla="*/ 190 h 495"/>
                <a:gd name="T8" fmla="*/ 569 w 593"/>
                <a:gd name="T9" fmla="*/ 495 h 495"/>
                <a:gd name="T10" fmla="*/ 11 w 593"/>
                <a:gd name="T11" fmla="*/ 6 h 495"/>
                <a:gd name="T12" fmla="*/ 567 w 593"/>
                <a:gd name="T13" fmla="*/ 491 h 495"/>
                <a:gd name="T14" fmla="*/ 590 w 593"/>
                <a:gd name="T15" fmla="*/ 191 h 495"/>
                <a:gd name="T16" fmla="*/ 11 w 593"/>
                <a:gd name="T17" fmla="*/ 6 h 4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93" h="495">
                  <a:moveTo>
                    <a:pt x="569" y="495"/>
                  </a:moveTo>
                  <a:lnTo>
                    <a:pt x="567" y="494"/>
                  </a:lnTo>
                  <a:lnTo>
                    <a:pt x="0" y="0"/>
                  </a:lnTo>
                  <a:lnTo>
                    <a:pt x="593" y="190"/>
                  </a:lnTo>
                  <a:lnTo>
                    <a:pt x="569" y="495"/>
                  </a:lnTo>
                  <a:close/>
                  <a:moveTo>
                    <a:pt x="11" y="6"/>
                  </a:moveTo>
                  <a:lnTo>
                    <a:pt x="567" y="491"/>
                  </a:lnTo>
                  <a:lnTo>
                    <a:pt x="590" y="191"/>
                  </a:lnTo>
                  <a:lnTo>
                    <a:pt x="11" y="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37" name="Freeform 76">
              <a:extLst>
                <a:ext uri="{FF2B5EF4-FFF2-40B4-BE49-F238E27FC236}">
                  <a16:creationId xmlns:a16="http://schemas.microsoft.com/office/drawing/2014/main" id="{2DF005E8-253C-4B5A-8A99-B87D7004FA5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615" y="4050"/>
              <a:ext cx="571" cy="496"/>
            </a:xfrm>
            <a:custGeom>
              <a:avLst/>
              <a:gdLst>
                <a:gd name="T0" fmla="*/ 571 w 571"/>
                <a:gd name="T1" fmla="*/ 496 h 496"/>
                <a:gd name="T2" fmla="*/ 175 w 571"/>
                <a:gd name="T3" fmla="*/ 419 h 496"/>
                <a:gd name="T4" fmla="*/ 175 w 571"/>
                <a:gd name="T5" fmla="*/ 418 h 496"/>
                <a:gd name="T6" fmla="*/ 0 w 571"/>
                <a:gd name="T7" fmla="*/ 0 h 496"/>
                <a:gd name="T8" fmla="*/ 571 w 571"/>
                <a:gd name="T9" fmla="*/ 496 h 496"/>
                <a:gd name="T10" fmla="*/ 178 w 571"/>
                <a:gd name="T11" fmla="*/ 417 h 496"/>
                <a:gd name="T12" fmla="*/ 562 w 571"/>
                <a:gd name="T13" fmla="*/ 492 h 496"/>
                <a:gd name="T14" fmla="*/ 7 w 571"/>
                <a:gd name="T15" fmla="*/ 9 h 496"/>
                <a:gd name="T16" fmla="*/ 178 w 571"/>
                <a:gd name="T17" fmla="*/ 417 h 4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71" h="496">
                  <a:moveTo>
                    <a:pt x="571" y="496"/>
                  </a:moveTo>
                  <a:lnTo>
                    <a:pt x="175" y="419"/>
                  </a:lnTo>
                  <a:lnTo>
                    <a:pt x="175" y="418"/>
                  </a:lnTo>
                  <a:lnTo>
                    <a:pt x="0" y="0"/>
                  </a:lnTo>
                  <a:lnTo>
                    <a:pt x="571" y="496"/>
                  </a:lnTo>
                  <a:close/>
                  <a:moveTo>
                    <a:pt x="178" y="417"/>
                  </a:moveTo>
                  <a:lnTo>
                    <a:pt x="562" y="492"/>
                  </a:lnTo>
                  <a:lnTo>
                    <a:pt x="7" y="9"/>
                  </a:lnTo>
                  <a:lnTo>
                    <a:pt x="178" y="41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38" name="Freeform 77">
              <a:extLst>
                <a:ext uri="{FF2B5EF4-FFF2-40B4-BE49-F238E27FC236}">
                  <a16:creationId xmlns:a16="http://schemas.microsoft.com/office/drawing/2014/main" id="{66E7E6F1-68D0-4AEF-ADE5-F0200A1CF34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711" y="4467"/>
              <a:ext cx="474" cy="327"/>
            </a:xfrm>
            <a:custGeom>
              <a:avLst/>
              <a:gdLst>
                <a:gd name="T0" fmla="*/ 0 w 474"/>
                <a:gd name="T1" fmla="*/ 327 h 327"/>
                <a:gd name="T2" fmla="*/ 79 w 474"/>
                <a:gd name="T3" fmla="*/ 0 h 327"/>
                <a:gd name="T4" fmla="*/ 474 w 474"/>
                <a:gd name="T5" fmla="*/ 76 h 327"/>
                <a:gd name="T6" fmla="*/ 471 w 474"/>
                <a:gd name="T7" fmla="*/ 78 h 327"/>
                <a:gd name="T8" fmla="*/ 0 w 474"/>
                <a:gd name="T9" fmla="*/ 327 h 327"/>
                <a:gd name="T10" fmla="*/ 82 w 474"/>
                <a:gd name="T11" fmla="*/ 2 h 327"/>
                <a:gd name="T12" fmla="*/ 3 w 474"/>
                <a:gd name="T13" fmla="*/ 322 h 327"/>
                <a:gd name="T14" fmla="*/ 467 w 474"/>
                <a:gd name="T15" fmla="*/ 77 h 327"/>
                <a:gd name="T16" fmla="*/ 82 w 474"/>
                <a:gd name="T17" fmla="*/ 2 h 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74" h="327">
                  <a:moveTo>
                    <a:pt x="0" y="327"/>
                  </a:moveTo>
                  <a:lnTo>
                    <a:pt x="79" y="0"/>
                  </a:lnTo>
                  <a:lnTo>
                    <a:pt x="474" y="76"/>
                  </a:lnTo>
                  <a:lnTo>
                    <a:pt x="471" y="78"/>
                  </a:lnTo>
                  <a:lnTo>
                    <a:pt x="0" y="327"/>
                  </a:lnTo>
                  <a:close/>
                  <a:moveTo>
                    <a:pt x="82" y="2"/>
                  </a:moveTo>
                  <a:lnTo>
                    <a:pt x="3" y="322"/>
                  </a:lnTo>
                  <a:lnTo>
                    <a:pt x="467" y="77"/>
                  </a:lnTo>
                  <a:lnTo>
                    <a:pt x="82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39" name="Freeform 78">
              <a:extLst>
                <a:ext uri="{FF2B5EF4-FFF2-40B4-BE49-F238E27FC236}">
                  <a16:creationId xmlns:a16="http://schemas.microsoft.com/office/drawing/2014/main" id="{FC31DB67-ABEA-4356-914A-C1501F957A7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097" y="4466"/>
              <a:ext cx="697" cy="351"/>
            </a:xfrm>
            <a:custGeom>
              <a:avLst/>
              <a:gdLst>
                <a:gd name="T0" fmla="*/ 0 w 697"/>
                <a:gd name="T1" fmla="*/ 351 h 351"/>
                <a:gd name="T2" fmla="*/ 697 w 697"/>
                <a:gd name="T3" fmla="*/ 0 h 351"/>
                <a:gd name="T4" fmla="*/ 616 w 697"/>
                <a:gd name="T5" fmla="*/ 327 h 351"/>
                <a:gd name="T6" fmla="*/ 615 w 697"/>
                <a:gd name="T7" fmla="*/ 327 h 351"/>
                <a:gd name="T8" fmla="*/ 0 w 697"/>
                <a:gd name="T9" fmla="*/ 351 h 351"/>
                <a:gd name="T10" fmla="*/ 692 w 697"/>
                <a:gd name="T11" fmla="*/ 4 h 351"/>
                <a:gd name="T12" fmla="*/ 12 w 697"/>
                <a:gd name="T13" fmla="*/ 348 h 351"/>
                <a:gd name="T14" fmla="*/ 614 w 697"/>
                <a:gd name="T15" fmla="*/ 325 h 351"/>
                <a:gd name="T16" fmla="*/ 692 w 697"/>
                <a:gd name="T17" fmla="*/ 4 h 3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97" h="351">
                  <a:moveTo>
                    <a:pt x="0" y="351"/>
                  </a:moveTo>
                  <a:lnTo>
                    <a:pt x="697" y="0"/>
                  </a:lnTo>
                  <a:lnTo>
                    <a:pt x="616" y="327"/>
                  </a:lnTo>
                  <a:lnTo>
                    <a:pt x="615" y="327"/>
                  </a:lnTo>
                  <a:lnTo>
                    <a:pt x="0" y="351"/>
                  </a:lnTo>
                  <a:close/>
                  <a:moveTo>
                    <a:pt x="692" y="4"/>
                  </a:moveTo>
                  <a:lnTo>
                    <a:pt x="12" y="348"/>
                  </a:lnTo>
                  <a:lnTo>
                    <a:pt x="614" y="325"/>
                  </a:lnTo>
                  <a:lnTo>
                    <a:pt x="692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40" name="Freeform 79">
              <a:extLst>
                <a:ext uri="{FF2B5EF4-FFF2-40B4-BE49-F238E27FC236}">
                  <a16:creationId xmlns:a16="http://schemas.microsoft.com/office/drawing/2014/main" id="{3F3077E3-A38D-499C-94FF-2A31002775F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00" y="4791"/>
              <a:ext cx="614" cy="359"/>
            </a:xfrm>
            <a:custGeom>
              <a:avLst/>
              <a:gdLst>
                <a:gd name="T0" fmla="*/ 445 w 614"/>
                <a:gd name="T1" fmla="*/ 359 h 359"/>
                <a:gd name="T2" fmla="*/ 444 w 614"/>
                <a:gd name="T3" fmla="*/ 358 h 359"/>
                <a:gd name="T4" fmla="*/ 0 w 614"/>
                <a:gd name="T5" fmla="*/ 24 h 359"/>
                <a:gd name="T6" fmla="*/ 614 w 614"/>
                <a:gd name="T7" fmla="*/ 0 h 359"/>
                <a:gd name="T8" fmla="*/ 613 w 614"/>
                <a:gd name="T9" fmla="*/ 1 h 359"/>
                <a:gd name="T10" fmla="*/ 445 w 614"/>
                <a:gd name="T11" fmla="*/ 359 h 359"/>
                <a:gd name="T12" fmla="*/ 7 w 614"/>
                <a:gd name="T13" fmla="*/ 25 h 359"/>
                <a:gd name="T14" fmla="*/ 444 w 614"/>
                <a:gd name="T15" fmla="*/ 356 h 359"/>
                <a:gd name="T16" fmla="*/ 611 w 614"/>
                <a:gd name="T17" fmla="*/ 2 h 359"/>
                <a:gd name="T18" fmla="*/ 7 w 614"/>
                <a:gd name="T19" fmla="*/ 25 h 3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14" h="359">
                  <a:moveTo>
                    <a:pt x="445" y="359"/>
                  </a:moveTo>
                  <a:lnTo>
                    <a:pt x="444" y="358"/>
                  </a:lnTo>
                  <a:lnTo>
                    <a:pt x="0" y="24"/>
                  </a:lnTo>
                  <a:lnTo>
                    <a:pt x="614" y="0"/>
                  </a:lnTo>
                  <a:lnTo>
                    <a:pt x="613" y="1"/>
                  </a:lnTo>
                  <a:lnTo>
                    <a:pt x="445" y="359"/>
                  </a:lnTo>
                  <a:close/>
                  <a:moveTo>
                    <a:pt x="7" y="25"/>
                  </a:moveTo>
                  <a:lnTo>
                    <a:pt x="444" y="356"/>
                  </a:lnTo>
                  <a:lnTo>
                    <a:pt x="611" y="2"/>
                  </a:lnTo>
                  <a:lnTo>
                    <a:pt x="7" y="2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41" name="Freeform 80">
              <a:extLst>
                <a:ext uri="{FF2B5EF4-FFF2-40B4-BE49-F238E27FC236}">
                  <a16:creationId xmlns:a16="http://schemas.microsoft.com/office/drawing/2014/main" id="{9A890BA6-6119-4DB2-A182-4AD64749585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057" y="4813"/>
              <a:ext cx="489" cy="634"/>
            </a:xfrm>
            <a:custGeom>
              <a:avLst/>
              <a:gdLst>
                <a:gd name="T0" fmla="*/ 0 w 489"/>
                <a:gd name="T1" fmla="*/ 634 h 634"/>
                <a:gd name="T2" fmla="*/ 45 w 489"/>
                <a:gd name="T3" fmla="*/ 0 h 634"/>
                <a:gd name="T4" fmla="*/ 489 w 489"/>
                <a:gd name="T5" fmla="*/ 335 h 634"/>
                <a:gd name="T6" fmla="*/ 0 w 489"/>
                <a:gd name="T7" fmla="*/ 634 h 634"/>
                <a:gd name="T8" fmla="*/ 47 w 489"/>
                <a:gd name="T9" fmla="*/ 5 h 634"/>
                <a:gd name="T10" fmla="*/ 3 w 489"/>
                <a:gd name="T11" fmla="*/ 630 h 634"/>
                <a:gd name="T12" fmla="*/ 485 w 489"/>
                <a:gd name="T13" fmla="*/ 335 h 634"/>
                <a:gd name="T14" fmla="*/ 47 w 489"/>
                <a:gd name="T15" fmla="*/ 5 h 6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89" h="634">
                  <a:moveTo>
                    <a:pt x="0" y="634"/>
                  </a:moveTo>
                  <a:lnTo>
                    <a:pt x="45" y="0"/>
                  </a:lnTo>
                  <a:lnTo>
                    <a:pt x="489" y="335"/>
                  </a:lnTo>
                  <a:lnTo>
                    <a:pt x="0" y="634"/>
                  </a:lnTo>
                  <a:close/>
                  <a:moveTo>
                    <a:pt x="47" y="5"/>
                  </a:moveTo>
                  <a:lnTo>
                    <a:pt x="3" y="630"/>
                  </a:lnTo>
                  <a:lnTo>
                    <a:pt x="485" y="335"/>
                  </a:lnTo>
                  <a:lnTo>
                    <a:pt x="47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42" name="Freeform 81">
              <a:extLst>
                <a:ext uri="{FF2B5EF4-FFF2-40B4-BE49-F238E27FC236}">
                  <a16:creationId xmlns:a16="http://schemas.microsoft.com/office/drawing/2014/main" id="{54BF6AAD-57B2-469C-8AF3-DA53CF993C5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055" y="5147"/>
              <a:ext cx="538" cy="325"/>
            </a:xfrm>
            <a:custGeom>
              <a:avLst/>
              <a:gdLst>
                <a:gd name="T0" fmla="*/ 0 w 538"/>
                <a:gd name="T1" fmla="*/ 299 h 325"/>
                <a:gd name="T2" fmla="*/ 490 w 538"/>
                <a:gd name="T3" fmla="*/ 0 h 325"/>
                <a:gd name="T4" fmla="*/ 538 w 538"/>
                <a:gd name="T5" fmla="*/ 325 h 325"/>
                <a:gd name="T6" fmla="*/ 0 w 538"/>
                <a:gd name="T7" fmla="*/ 299 h 325"/>
                <a:gd name="T8" fmla="*/ 489 w 538"/>
                <a:gd name="T9" fmla="*/ 3 h 325"/>
                <a:gd name="T10" fmla="*/ 8 w 538"/>
                <a:gd name="T11" fmla="*/ 297 h 325"/>
                <a:gd name="T12" fmla="*/ 536 w 538"/>
                <a:gd name="T13" fmla="*/ 322 h 325"/>
                <a:gd name="T14" fmla="*/ 489 w 538"/>
                <a:gd name="T15" fmla="*/ 3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38" h="325">
                  <a:moveTo>
                    <a:pt x="0" y="299"/>
                  </a:moveTo>
                  <a:lnTo>
                    <a:pt x="490" y="0"/>
                  </a:lnTo>
                  <a:lnTo>
                    <a:pt x="538" y="325"/>
                  </a:lnTo>
                  <a:lnTo>
                    <a:pt x="0" y="299"/>
                  </a:lnTo>
                  <a:close/>
                  <a:moveTo>
                    <a:pt x="489" y="3"/>
                  </a:moveTo>
                  <a:lnTo>
                    <a:pt x="8" y="297"/>
                  </a:lnTo>
                  <a:lnTo>
                    <a:pt x="536" y="322"/>
                  </a:lnTo>
                  <a:lnTo>
                    <a:pt x="489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43" name="Freeform 82">
              <a:extLst>
                <a:ext uri="{FF2B5EF4-FFF2-40B4-BE49-F238E27FC236}">
                  <a16:creationId xmlns:a16="http://schemas.microsoft.com/office/drawing/2014/main" id="{0CACDAE8-A22E-4492-8E6D-F9F68A3B9DC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013" y="5444"/>
              <a:ext cx="585" cy="281"/>
            </a:xfrm>
            <a:custGeom>
              <a:avLst/>
              <a:gdLst>
                <a:gd name="T0" fmla="*/ 0 w 585"/>
                <a:gd name="T1" fmla="*/ 281 h 281"/>
                <a:gd name="T2" fmla="*/ 44 w 585"/>
                <a:gd name="T3" fmla="*/ 0 h 281"/>
                <a:gd name="T4" fmla="*/ 585 w 585"/>
                <a:gd name="T5" fmla="*/ 25 h 281"/>
                <a:gd name="T6" fmla="*/ 579 w 585"/>
                <a:gd name="T7" fmla="*/ 28 h 281"/>
                <a:gd name="T8" fmla="*/ 0 w 585"/>
                <a:gd name="T9" fmla="*/ 281 h 281"/>
                <a:gd name="T10" fmla="*/ 46 w 585"/>
                <a:gd name="T11" fmla="*/ 2 h 281"/>
                <a:gd name="T12" fmla="*/ 2 w 585"/>
                <a:gd name="T13" fmla="*/ 276 h 281"/>
                <a:gd name="T14" fmla="*/ 573 w 585"/>
                <a:gd name="T15" fmla="*/ 28 h 281"/>
                <a:gd name="T16" fmla="*/ 46 w 585"/>
                <a:gd name="T17" fmla="*/ 2 h 2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85" h="281">
                  <a:moveTo>
                    <a:pt x="0" y="281"/>
                  </a:moveTo>
                  <a:lnTo>
                    <a:pt x="44" y="0"/>
                  </a:lnTo>
                  <a:lnTo>
                    <a:pt x="585" y="25"/>
                  </a:lnTo>
                  <a:lnTo>
                    <a:pt x="579" y="28"/>
                  </a:lnTo>
                  <a:lnTo>
                    <a:pt x="0" y="281"/>
                  </a:lnTo>
                  <a:close/>
                  <a:moveTo>
                    <a:pt x="46" y="2"/>
                  </a:moveTo>
                  <a:lnTo>
                    <a:pt x="2" y="276"/>
                  </a:lnTo>
                  <a:lnTo>
                    <a:pt x="573" y="28"/>
                  </a:lnTo>
                  <a:lnTo>
                    <a:pt x="46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44" name="Freeform 83">
              <a:extLst>
                <a:ext uri="{FF2B5EF4-FFF2-40B4-BE49-F238E27FC236}">
                  <a16:creationId xmlns:a16="http://schemas.microsoft.com/office/drawing/2014/main" id="{34328929-C1D6-4D61-BC55-E69100343A1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010" y="5469"/>
              <a:ext cx="929" cy="316"/>
            </a:xfrm>
            <a:custGeom>
              <a:avLst/>
              <a:gdLst>
                <a:gd name="T0" fmla="*/ 0 w 929"/>
                <a:gd name="T1" fmla="*/ 255 h 316"/>
                <a:gd name="T2" fmla="*/ 4 w 929"/>
                <a:gd name="T3" fmla="*/ 253 h 316"/>
                <a:gd name="T4" fmla="*/ 582 w 929"/>
                <a:gd name="T5" fmla="*/ 0 h 316"/>
                <a:gd name="T6" fmla="*/ 583 w 929"/>
                <a:gd name="T7" fmla="*/ 0 h 316"/>
                <a:gd name="T8" fmla="*/ 929 w 929"/>
                <a:gd name="T9" fmla="*/ 316 h 316"/>
                <a:gd name="T10" fmla="*/ 926 w 929"/>
                <a:gd name="T11" fmla="*/ 316 h 316"/>
                <a:gd name="T12" fmla="*/ 0 w 929"/>
                <a:gd name="T13" fmla="*/ 255 h 316"/>
                <a:gd name="T14" fmla="*/ 582 w 929"/>
                <a:gd name="T15" fmla="*/ 3 h 316"/>
                <a:gd name="T16" fmla="*/ 10 w 929"/>
                <a:gd name="T17" fmla="*/ 253 h 316"/>
                <a:gd name="T18" fmla="*/ 922 w 929"/>
                <a:gd name="T19" fmla="*/ 314 h 316"/>
                <a:gd name="T20" fmla="*/ 582 w 929"/>
                <a:gd name="T21" fmla="*/ 3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29" h="316">
                  <a:moveTo>
                    <a:pt x="0" y="255"/>
                  </a:moveTo>
                  <a:lnTo>
                    <a:pt x="4" y="253"/>
                  </a:lnTo>
                  <a:lnTo>
                    <a:pt x="582" y="0"/>
                  </a:lnTo>
                  <a:lnTo>
                    <a:pt x="583" y="0"/>
                  </a:lnTo>
                  <a:lnTo>
                    <a:pt x="929" y="316"/>
                  </a:lnTo>
                  <a:lnTo>
                    <a:pt x="926" y="316"/>
                  </a:lnTo>
                  <a:lnTo>
                    <a:pt x="0" y="255"/>
                  </a:lnTo>
                  <a:close/>
                  <a:moveTo>
                    <a:pt x="582" y="3"/>
                  </a:moveTo>
                  <a:lnTo>
                    <a:pt x="10" y="253"/>
                  </a:lnTo>
                  <a:lnTo>
                    <a:pt x="922" y="314"/>
                  </a:lnTo>
                  <a:lnTo>
                    <a:pt x="582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45" name="Freeform 84">
              <a:extLst>
                <a:ext uri="{FF2B5EF4-FFF2-40B4-BE49-F238E27FC236}">
                  <a16:creationId xmlns:a16="http://schemas.microsoft.com/office/drawing/2014/main" id="{1592058A-30AF-42A4-A0DF-38E777C580B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589" y="5468"/>
              <a:ext cx="435" cy="318"/>
            </a:xfrm>
            <a:custGeom>
              <a:avLst/>
              <a:gdLst>
                <a:gd name="T0" fmla="*/ 347 w 435"/>
                <a:gd name="T1" fmla="*/ 318 h 318"/>
                <a:gd name="T2" fmla="*/ 346 w 435"/>
                <a:gd name="T3" fmla="*/ 317 h 318"/>
                <a:gd name="T4" fmla="*/ 0 w 435"/>
                <a:gd name="T5" fmla="*/ 0 h 318"/>
                <a:gd name="T6" fmla="*/ 435 w 435"/>
                <a:gd name="T7" fmla="*/ 70 h 318"/>
                <a:gd name="T8" fmla="*/ 435 w 435"/>
                <a:gd name="T9" fmla="*/ 72 h 318"/>
                <a:gd name="T10" fmla="*/ 347 w 435"/>
                <a:gd name="T11" fmla="*/ 318 h 318"/>
                <a:gd name="T12" fmla="*/ 6 w 435"/>
                <a:gd name="T13" fmla="*/ 5 h 318"/>
                <a:gd name="T14" fmla="*/ 346 w 435"/>
                <a:gd name="T15" fmla="*/ 313 h 318"/>
                <a:gd name="T16" fmla="*/ 433 w 435"/>
                <a:gd name="T17" fmla="*/ 72 h 318"/>
                <a:gd name="T18" fmla="*/ 6 w 435"/>
                <a:gd name="T19" fmla="*/ 5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35" h="318">
                  <a:moveTo>
                    <a:pt x="347" y="318"/>
                  </a:moveTo>
                  <a:lnTo>
                    <a:pt x="346" y="317"/>
                  </a:lnTo>
                  <a:lnTo>
                    <a:pt x="0" y="0"/>
                  </a:lnTo>
                  <a:lnTo>
                    <a:pt x="435" y="70"/>
                  </a:lnTo>
                  <a:lnTo>
                    <a:pt x="435" y="72"/>
                  </a:lnTo>
                  <a:lnTo>
                    <a:pt x="347" y="318"/>
                  </a:lnTo>
                  <a:close/>
                  <a:moveTo>
                    <a:pt x="6" y="5"/>
                  </a:moveTo>
                  <a:lnTo>
                    <a:pt x="346" y="313"/>
                  </a:lnTo>
                  <a:lnTo>
                    <a:pt x="433" y="72"/>
                  </a:lnTo>
                  <a:lnTo>
                    <a:pt x="6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46" name="Freeform 85">
              <a:extLst>
                <a:ext uri="{FF2B5EF4-FFF2-40B4-BE49-F238E27FC236}">
                  <a16:creationId xmlns:a16="http://schemas.microsoft.com/office/drawing/2014/main" id="{028899EC-0FD0-4C12-87B3-5EA3BD7E454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933" y="5497"/>
              <a:ext cx="648" cy="289"/>
            </a:xfrm>
            <a:custGeom>
              <a:avLst/>
              <a:gdLst>
                <a:gd name="T0" fmla="*/ 0 w 648"/>
                <a:gd name="T1" fmla="*/ 289 h 289"/>
                <a:gd name="T2" fmla="*/ 89 w 648"/>
                <a:gd name="T3" fmla="*/ 40 h 289"/>
                <a:gd name="T4" fmla="*/ 648 w 648"/>
                <a:gd name="T5" fmla="*/ 0 h 289"/>
                <a:gd name="T6" fmla="*/ 0 w 648"/>
                <a:gd name="T7" fmla="*/ 289 h 289"/>
                <a:gd name="T8" fmla="*/ 91 w 648"/>
                <a:gd name="T9" fmla="*/ 43 h 289"/>
                <a:gd name="T10" fmla="*/ 5 w 648"/>
                <a:gd name="T11" fmla="*/ 284 h 289"/>
                <a:gd name="T12" fmla="*/ 635 w 648"/>
                <a:gd name="T13" fmla="*/ 3 h 289"/>
                <a:gd name="T14" fmla="*/ 91 w 648"/>
                <a:gd name="T15" fmla="*/ 43 h 2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48" h="289">
                  <a:moveTo>
                    <a:pt x="0" y="289"/>
                  </a:moveTo>
                  <a:lnTo>
                    <a:pt x="89" y="40"/>
                  </a:lnTo>
                  <a:lnTo>
                    <a:pt x="648" y="0"/>
                  </a:lnTo>
                  <a:lnTo>
                    <a:pt x="0" y="289"/>
                  </a:lnTo>
                  <a:close/>
                  <a:moveTo>
                    <a:pt x="91" y="43"/>
                  </a:moveTo>
                  <a:lnTo>
                    <a:pt x="5" y="284"/>
                  </a:lnTo>
                  <a:lnTo>
                    <a:pt x="635" y="3"/>
                  </a:lnTo>
                  <a:lnTo>
                    <a:pt x="91" y="4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47" name="Freeform 86">
              <a:extLst>
                <a:ext uri="{FF2B5EF4-FFF2-40B4-BE49-F238E27FC236}">
                  <a16:creationId xmlns:a16="http://schemas.microsoft.com/office/drawing/2014/main" id="{B195E4FF-799F-4E0E-A978-38BF2851961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020" y="5242"/>
              <a:ext cx="558" cy="299"/>
            </a:xfrm>
            <a:custGeom>
              <a:avLst/>
              <a:gdLst>
                <a:gd name="T0" fmla="*/ 0 w 558"/>
                <a:gd name="T1" fmla="*/ 299 h 299"/>
                <a:gd name="T2" fmla="*/ 326 w 558"/>
                <a:gd name="T3" fmla="*/ 0 h 299"/>
                <a:gd name="T4" fmla="*/ 327 w 558"/>
                <a:gd name="T5" fmla="*/ 1 h 299"/>
                <a:gd name="T6" fmla="*/ 558 w 558"/>
                <a:gd name="T7" fmla="*/ 257 h 299"/>
                <a:gd name="T8" fmla="*/ 555 w 558"/>
                <a:gd name="T9" fmla="*/ 257 h 299"/>
                <a:gd name="T10" fmla="*/ 0 w 558"/>
                <a:gd name="T11" fmla="*/ 299 h 299"/>
                <a:gd name="T12" fmla="*/ 326 w 558"/>
                <a:gd name="T13" fmla="*/ 4 h 299"/>
                <a:gd name="T14" fmla="*/ 7 w 558"/>
                <a:gd name="T15" fmla="*/ 295 h 299"/>
                <a:gd name="T16" fmla="*/ 552 w 558"/>
                <a:gd name="T17" fmla="*/ 255 h 299"/>
                <a:gd name="T18" fmla="*/ 326 w 558"/>
                <a:gd name="T19" fmla="*/ 4 h 2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58" h="299">
                  <a:moveTo>
                    <a:pt x="0" y="299"/>
                  </a:moveTo>
                  <a:lnTo>
                    <a:pt x="326" y="0"/>
                  </a:lnTo>
                  <a:lnTo>
                    <a:pt x="327" y="1"/>
                  </a:lnTo>
                  <a:lnTo>
                    <a:pt x="558" y="257"/>
                  </a:lnTo>
                  <a:lnTo>
                    <a:pt x="555" y="257"/>
                  </a:lnTo>
                  <a:lnTo>
                    <a:pt x="0" y="299"/>
                  </a:lnTo>
                  <a:close/>
                  <a:moveTo>
                    <a:pt x="326" y="4"/>
                  </a:moveTo>
                  <a:lnTo>
                    <a:pt x="7" y="295"/>
                  </a:lnTo>
                  <a:lnTo>
                    <a:pt x="552" y="255"/>
                  </a:lnTo>
                  <a:lnTo>
                    <a:pt x="326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48" name="Freeform 87">
              <a:extLst>
                <a:ext uri="{FF2B5EF4-FFF2-40B4-BE49-F238E27FC236}">
                  <a16:creationId xmlns:a16="http://schemas.microsoft.com/office/drawing/2014/main" id="{37A3D868-F1A7-4BB2-9CA5-ECA803144B0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180" y="4239"/>
              <a:ext cx="625" cy="461"/>
            </a:xfrm>
            <a:custGeom>
              <a:avLst/>
              <a:gdLst>
                <a:gd name="T0" fmla="*/ 625 w 625"/>
                <a:gd name="T1" fmla="*/ 461 h 461"/>
                <a:gd name="T2" fmla="*/ 0 w 625"/>
                <a:gd name="T3" fmla="*/ 306 h 461"/>
                <a:gd name="T4" fmla="*/ 0 w 625"/>
                <a:gd name="T5" fmla="*/ 305 h 461"/>
                <a:gd name="T6" fmla="*/ 23 w 625"/>
                <a:gd name="T7" fmla="*/ 0 h 461"/>
                <a:gd name="T8" fmla="*/ 625 w 625"/>
                <a:gd name="T9" fmla="*/ 461 h 461"/>
                <a:gd name="T10" fmla="*/ 2 w 625"/>
                <a:gd name="T11" fmla="*/ 304 h 461"/>
                <a:gd name="T12" fmla="*/ 615 w 625"/>
                <a:gd name="T13" fmla="*/ 455 h 461"/>
                <a:gd name="T14" fmla="*/ 26 w 625"/>
                <a:gd name="T15" fmla="*/ 4 h 461"/>
                <a:gd name="T16" fmla="*/ 2 w 625"/>
                <a:gd name="T17" fmla="*/ 304 h 4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25" h="461">
                  <a:moveTo>
                    <a:pt x="625" y="461"/>
                  </a:moveTo>
                  <a:lnTo>
                    <a:pt x="0" y="306"/>
                  </a:lnTo>
                  <a:lnTo>
                    <a:pt x="0" y="305"/>
                  </a:lnTo>
                  <a:lnTo>
                    <a:pt x="23" y="0"/>
                  </a:lnTo>
                  <a:lnTo>
                    <a:pt x="625" y="461"/>
                  </a:lnTo>
                  <a:close/>
                  <a:moveTo>
                    <a:pt x="2" y="304"/>
                  </a:moveTo>
                  <a:lnTo>
                    <a:pt x="615" y="455"/>
                  </a:lnTo>
                  <a:lnTo>
                    <a:pt x="26" y="4"/>
                  </a:lnTo>
                  <a:lnTo>
                    <a:pt x="2" y="30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49" name="Freeform 88">
              <a:extLst>
                <a:ext uri="{FF2B5EF4-FFF2-40B4-BE49-F238E27FC236}">
                  <a16:creationId xmlns:a16="http://schemas.microsoft.com/office/drawing/2014/main" id="{7B2995DE-DAB9-4504-8BF6-79805321945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199" y="4239"/>
              <a:ext cx="911" cy="459"/>
            </a:xfrm>
            <a:custGeom>
              <a:avLst/>
              <a:gdLst>
                <a:gd name="T0" fmla="*/ 602 w 911"/>
                <a:gd name="T1" fmla="*/ 459 h 459"/>
                <a:gd name="T2" fmla="*/ 600 w 911"/>
                <a:gd name="T3" fmla="*/ 458 h 459"/>
                <a:gd name="T4" fmla="*/ 0 w 911"/>
                <a:gd name="T5" fmla="*/ 0 h 459"/>
                <a:gd name="T6" fmla="*/ 911 w 911"/>
                <a:gd name="T7" fmla="*/ 269 h 459"/>
                <a:gd name="T8" fmla="*/ 602 w 911"/>
                <a:gd name="T9" fmla="*/ 459 h 459"/>
                <a:gd name="T10" fmla="*/ 11 w 911"/>
                <a:gd name="T11" fmla="*/ 6 h 459"/>
                <a:gd name="T12" fmla="*/ 602 w 911"/>
                <a:gd name="T13" fmla="*/ 456 h 459"/>
                <a:gd name="T14" fmla="*/ 905 w 911"/>
                <a:gd name="T15" fmla="*/ 271 h 459"/>
                <a:gd name="T16" fmla="*/ 11 w 911"/>
                <a:gd name="T17" fmla="*/ 6 h 4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11" h="459">
                  <a:moveTo>
                    <a:pt x="602" y="459"/>
                  </a:moveTo>
                  <a:lnTo>
                    <a:pt x="600" y="458"/>
                  </a:lnTo>
                  <a:lnTo>
                    <a:pt x="0" y="0"/>
                  </a:lnTo>
                  <a:lnTo>
                    <a:pt x="911" y="269"/>
                  </a:lnTo>
                  <a:lnTo>
                    <a:pt x="602" y="459"/>
                  </a:lnTo>
                  <a:close/>
                  <a:moveTo>
                    <a:pt x="11" y="6"/>
                  </a:moveTo>
                  <a:lnTo>
                    <a:pt x="602" y="456"/>
                  </a:lnTo>
                  <a:lnTo>
                    <a:pt x="905" y="271"/>
                  </a:lnTo>
                  <a:lnTo>
                    <a:pt x="11" y="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50" name="Freeform 89">
              <a:extLst>
                <a:ext uri="{FF2B5EF4-FFF2-40B4-BE49-F238E27FC236}">
                  <a16:creationId xmlns:a16="http://schemas.microsoft.com/office/drawing/2014/main" id="{01CCE52F-221B-480C-8853-64A95FEE8D9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798" y="4506"/>
              <a:ext cx="309" cy="531"/>
            </a:xfrm>
            <a:custGeom>
              <a:avLst/>
              <a:gdLst>
                <a:gd name="T0" fmla="*/ 286 w 309"/>
                <a:gd name="T1" fmla="*/ 531 h 531"/>
                <a:gd name="T2" fmla="*/ 284 w 309"/>
                <a:gd name="T3" fmla="*/ 529 h 531"/>
                <a:gd name="T4" fmla="*/ 0 w 309"/>
                <a:gd name="T5" fmla="*/ 190 h 531"/>
                <a:gd name="T6" fmla="*/ 1 w 309"/>
                <a:gd name="T7" fmla="*/ 189 h 531"/>
                <a:gd name="T8" fmla="*/ 309 w 309"/>
                <a:gd name="T9" fmla="*/ 0 h 531"/>
                <a:gd name="T10" fmla="*/ 286 w 309"/>
                <a:gd name="T11" fmla="*/ 531 h 531"/>
                <a:gd name="T12" fmla="*/ 4 w 309"/>
                <a:gd name="T13" fmla="*/ 191 h 531"/>
                <a:gd name="T14" fmla="*/ 284 w 309"/>
                <a:gd name="T15" fmla="*/ 524 h 531"/>
                <a:gd name="T16" fmla="*/ 307 w 309"/>
                <a:gd name="T17" fmla="*/ 5 h 531"/>
                <a:gd name="T18" fmla="*/ 4 w 309"/>
                <a:gd name="T19" fmla="*/ 191 h 5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09" h="531">
                  <a:moveTo>
                    <a:pt x="286" y="531"/>
                  </a:moveTo>
                  <a:lnTo>
                    <a:pt x="284" y="529"/>
                  </a:lnTo>
                  <a:lnTo>
                    <a:pt x="0" y="190"/>
                  </a:lnTo>
                  <a:lnTo>
                    <a:pt x="1" y="189"/>
                  </a:lnTo>
                  <a:lnTo>
                    <a:pt x="309" y="0"/>
                  </a:lnTo>
                  <a:lnTo>
                    <a:pt x="286" y="531"/>
                  </a:lnTo>
                  <a:close/>
                  <a:moveTo>
                    <a:pt x="4" y="191"/>
                  </a:moveTo>
                  <a:lnTo>
                    <a:pt x="284" y="524"/>
                  </a:lnTo>
                  <a:lnTo>
                    <a:pt x="307" y="5"/>
                  </a:lnTo>
                  <a:lnTo>
                    <a:pt x="4" y="19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51" name="Freeform 90">
              <a:extLst>
                <a:ext uri="{FF2B5EF4-FFF2-40B4-BE49-F238E27FC236}">
                  <a16:creationId xmlns:a16="http://schemas.microsoft.com/office/drawing/2014/main" id="{67335FDF-E4E3-448F-885A-53D3E165B22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798" y="4692"/>
              <a:ext cx="286" cy="648"/>
            </a:xfrm>
            <a:custGeom>
              <a:avLst/>
              <a:gdLst>
                <a:gd name="T0" fmla="*/ 128 w 286"/>
                <a:gd name="T1" fmla="*/ 648 h 648"/>
                <a:gd name="T2" fmla="*/ 128 w 286"/>
                <a:gd name="T3" fmla="*/ 645 h 648"/>
                <a:gd name="T4" fmla="*/ 0 w 286"/>
                <a:gd name="T5" fmla="*/ 0 h 648"/>
                <a:gd name="T6" fmla="*/ 286 w 286"/>
                <a:gd name="T7" fmla="*/ 342 h 648"/>
                <a:gd name="T8" fmla="*/ 286 w 286"/>
                <a:gd name="T9" fmla="*/ 343 h 648"/>
                <a:gd name="T10" fmla="*/ 128 w 286"/>
                <a:gd name="T11" fmla="*/ 648 h 648"/>
                <a:gd name="T12" fmla="*/ 5 w 286"/>
                <a:gd name="T13" fmla="*/ 9 h 648"/>
                <a:gd name="T14" fmla="*/ 129 w 286"/>
                <a:gd name="T15" fmla="*/ 640 h 648"/>
                <a:gd name="T16" fmla="*/ 284 w 286"/>
                <a:gd name="T17" fmla="*/ 342 h 648"/>
                <a:gd name="T18" fmla="*/ 5 w 286"/>
                <a:gd name="T19" fmla="*/ 9 h 6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86" h="648">
                  <a:moveTo>
                    <a:pt x="128" y="648"/>
                  </a:moveTo>
                  <a:lnTo>
                    <a:pt x="128" y="645"/>
                  </a:lnTo>
                  <a:lnTo>
                    <a:pt x="0" y="0"/>
                  </a:lnTo>
                  <a:lnTo>
                    <a:pt x="286" y="342"/>
                  </a:lnTo>
                  <a:lnTo>
                    <a:pt x="286" y="343"/>
                  </a:lnTo>
                  <a:lnTo>
                    <a:pt x="128" y="648"/>
                  </a:lnTo>
                  <a:close/>
                  <a:moveTo>
                    <a:pt x="5" y="9"/>
                  </a:moveTo>
                  <a:lnTo>
                    <a:pt x="129" y="640"/>
                  </a:lnTo>
                  <a:lnTo>
                    <a:pt x="284" y="342"/>
                  </a:lnTo>
                  <a:lnTo>
                    <a:pt x="5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52" name="Freeform 91">
              <a:extLst>
                <a:ext uri="{FF2B5EF4-FFF2-40B4-BE49-F238E27FC236}">
                  <a16:creationId xmlns:a16="http://schemas.microsoft.com/office/drawing/2014/main" id="{67908076-AEC3-4BC8-A1DA-EFBC98A1ACB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925" y="5031"/>
              <a:ext cx="570" cy="444"/>
            </a:xfrm>
            <a:custGeom>
              <a:avLst/>
              <a:gdLst>
                <a:gd name="T0" fmla="*/ 570 w 570"/>
                <a:gd name="T1" fmla="*/ 444 h 444"/>
                <a:gd name="T2" fmla="*/ 565 w 570"/>
                <a:gd name="T3" fmla="*/ 443 h 444"/>
                <a:gd name="T4" fmla="*/ 0 w 570"/>
                <a:gd name="T5" fmla="*/ 306 h 444"/>
                <a:gd name="T6" fmla="*/ 158 w 570"/>
                <a:gd name="T7" fmla="*/ 0 h 444"/>
                <a:gd name="T8" fmla="*/ 570 w 570"/>
                <a:gd name="T9" fmla="*/ 444 h 444"/>
                <a:gd name="T10" fmla="*/ 4 w 570"/>
                <a:gd name="T11" fmla="*/ 305 h 444"/>
                <a:gd name="T12" fmla="*/ 562 w 570"/>
                <a:gd name="T13" fmla="*/ 439 h 444"/>
                <a:gd name="T14" fmla="*/ 158 w 570"/>
                <a:gd name="T15" fmla="*/ 5 h 444"/>
                <a:gd name="T16" fmla="*/ 4 w 570"/>
                <a:gd name="T17" fmla="*/ 305 h 4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70" h="444">
                  <a:moveTo>
                    <a:pt x="570" y="444"/>
                  </a:moveTo>
                  <a:lnTo>
                    <a:pt x="565" y="443"/>
                  </a:lnTo>
                  <a:lnTo>
                    <a:pt x="0" y="306"/>
                  </a:lnTo>
                  <a:lnTo>
                    <a:pt x="158" y="0"/>
                  </a:lnTo>
                  <a:lnTo>
                    <a:pt x="570" y="444"/>
                  </a:lnTo>
                  <a:close/>
                  <a:moveTo>
                    <a:pt x="4" y="305"/>
                  </a:moveTo>
                  <a:lnTo>
                    <a:pt x="562" y="439"/>
                  </a:lnTo>
                  <a:lnTo>
                    <a:pt x="158" y="5"/>
                  </a:lnTo>
                  <a:lnTo>
                    <a:pt x="4" y="30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53" name="Freeform 92">
              <a:extLst>
                <a:ext uri="{FF2B5EF4-FFF2-40B4-BE49-F238E27FC236}">
                  <a16:creationId xmlns:a16="http://schemas.microsoft.com/office/drawing/2014/main" id="{81E2CE12-3904-4FF1-925E-D3F18B7BD33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81" y="4943"/>
              <a:ext cx="452" cy="533"/>
            </a:xfrm>
            <a:custGeom>
              <a:avLst/>
              <a:gdLst>
                <a:gd name="T0" fmla="*/ 410 w 452"/>
                <a:gd name="T1" fmla="*/ 533 h 533"/>
                <a:gd name="T2" fmla="*/ 409 w 452"/>
                <a:gd name="T3" fmla="*/ 531 h 533"/>
                <a:gd name="T4" fmla="*/ 0 w 452"/>
                <a:gd name="T5" fmla="*/ 90 h 533"/>
                <a:gd name="T6" fmla="*/ 452 w 452"/>
                <a:gd name="T7" fmla="*/ 0 h 533"/>
                <a:gd name="T8" fmla="*/ 452 w 452"/>
                <a:gd name="T9" fmla="*/ 2 h 533"/>
                <a:gd name="T10" fmla="*/ 410 w 452"/>
                <a:gd name="T11" fmla="*/ 533 h 533"/>
                <a:gd name="T12" fmla="*/ 4 w 452"/>
                <a:gd name="T13" fmla="*/ 92 h 533"/>
                <a:gd name="T14" fmla="*/ 409 w 452"/>
                <a:gd name="T15" fmla="*/ 527 h 533"/>
                <a:gd name="T16" fmla="*/ 450 w 452"/>
                <a:gd name="T17" fmla="*/ 3 h 533"/>
                <a:gd name="T18" fmla="*/ 4 w 452"/>
                <a:gd name="T19" fmla="*/ 92 h 5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52" h="533">
                  <a:moveTo>
                    <a:pt x="410" y="533"/>
                  </a:moveTo>
                  <a:lnTo>
                    <a:pt x="409" y="531"/>
                  </a:lnTo>
                  <a:lnTo>
                    <a:pt x="0" y="90"/>
                  </a:lnTo>
                  <a:lnTo>
                    <a:pt x="452" y="0"/>
                  </a:lnTo>
                  <a:lnTo>
                    <a:pt x="452" y="2"/>
                  </a:lnTo>
                  <a:lnTo>
                    <a:pt x="410" y="533"/>
                  </a:lnTo>
                  <a:close/>
                  <a:moveTo>
                    <a:pt x="4" y="92"/>
                  </a:moveTo>
                  <a:lnTo>
                    <a:pt x="409" y="527"/>
                  </a:lnTo>
                  <a:lnTo>
                    <a:pt x="450" y="3"/>
                  </a:lnTo>
                  <a:lnTo>
                    <a:pt x="4" y="9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54" name="Freeform 93">
              <a:extLst>
                <a:ext uri="{FF2B5EF4-FFF2-40B4-BE49-F238E27FC236}">
                  <a16:creationId xmlns:a16="http://schemas.microsoft.com/office/drawing/2014/main" id="{B42F85A1-4248-4F88-A841-24784B54E6F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81" y="4402"/>
              <a:ext cx="453" cy="634"/>
            </a:xfrm>
            <a:custGeom>
              <a:avLst/>
              <a:gdLst>
                <a:gd name="T0" fmla="*/ 0 w 453"/>
                <a:gd name="T1" fmla="*/ 634 h 634"/>
                <a:gd name="T2" fmla="*/ 1 w 453"/>
                <a:gd name="T3" fmla="*/ 632 h 634"/>
                <a:gd name="T4" fmla="*/ 235 w 453"/>
                <a:gd name="T5" fmla="*/ 0 h 634"/>
                <a:gd name="T6" fmla="*/ 453 w 453"/>
                <a:gd name="T7" fmla="*/ 544 h 634"/>
                <a:gd name="T8" fmla="*/ 0 w 453"/>
                <a:gd name="T9" fmla="*/ 634 h 634"/>
                <a:gd name="T10" fmla="*/ 235 w 453"/>
                <a:gd name="T11" fmla="*/ 7 h 634"/>
                <a:gd name="T12" fmla="*/ 4 w 453"/>
                <a:gd name="T13" fmla="*/ 631 h 634"/>
                <a:gd name="T14" fmla="*/ 450 w 453"/>
                <a:gd name="T15" fmla="*/ 542 h 634"/>
                <a:gd name="T16" fmla="*/ 235 w 453"/>
                <a:gd name="T17" fmla="*/ 7 h 6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53" h="634">
                  <a:moveTo>
                    <a:pt x="0" y="634"/>
                  </a:moveTo>
                  <a:lnTo>
                    <a:pt x="1" y="632"/>
                  </a:lnTo>
                  <a:lnTo>
                    <a:pt x="235" y="0"/>
                  </a:lnTo>
                  <a:lnTo>
                    <a:pt x="453" y="544"/>
                  </a:lnTo>
                  <a:lnTo>
                    <a:pt x="0" y="634"/>
                  </a:lnTo>
                  <a:close/>
                  <a:moveTo>
                    <a:pt x="235" y="7"/>
                  </a:moveTo>
                  <a:lnTo>
                    <a:pt x="4" y="631"/>
                  </a:lnTo>
                  <a:lnTo>
                    <a:pt x="450" y="542"/>
                  </a:lnTo>
                  <a:lnTo>
                    <a:pt x="235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55" name="Freeform 94">
              <a:extLst>
                <a:ext uri="{FF2B5EF4-FFF2-40B4-BE49-F238E27FC236}">
                  <a16:creationId xmlns:a16="http://schemas.microsoft.com/office/drawing/2014/main" id="{F576C469-2886-47D5-A644-D1FC3769A9B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82" y="4404"/>
              <a:ext cx="236" cy="638"/>
            </a:xfrm>
            <a:custGeom>
              <a:avLst/>
              <a:gdLst>
                <a:gd name="T0" fmla="*/ 0 w 236"/>
                <a:gd name="T1" fmla="*/ 638 h 638"/>
                <a:gd name="T2" fmla="*/ 23 w 236"/>
                <a:gd name="T3" fmla="*/ 104 h 638"/>
                <a:gd name="T4" fmla="*/ 236 w 236"/>
                <a:gd name="T5" fmla="*/ 0 h 638"/>
                <a:gd name="T6" fmla="*/ 235 w 236"/>
                <a:gd name="T7" fmla="*/ 3 h 638"/>
                <a:gd name="T8" fmla="*/ 0 w 236"/>
                <a:gd name="T9" fmla="*/ 638 h 638"/>
                <a:gd name="T10" fmla="*/ 25 w 236"/>
                <a:gd name="T11" fmla="*/ 106 h 638"/>
                <a:gd name="T12" fmla="*/ 3 w 236"/>
                <a:gd name="T13" fmla="*/ 622 h 638"/>
                <a:gd name="T14" fmla="*/ 232 w 236"/>
                <a:gd name="T15" fmla="*/ 4 h 638"/>
                <a:gd name="T16" fmla="*/ 25 w 236"/>
                <a:gd name="T17" fmla="*/ 106 h 6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6" h="638">
                  <a:moveTo>
                    <a:pt x="0" y="638"/>
                  </a:moveTo>
                  <a:lnTo>
                    <a:pt x="23" y="104"/>
                  </a:lnTo>
                  <a:lnTo>
                    <a:pt x="236" y="0"/>
                  </a:lnTo>
                  <a:lnTo>
                    <a:pt x="235" y="3"/>
                  </a:lnTo>
                  <a:lnTo>
                    <a:pt x="0" y="638"/>
                  </a:lnTo>
                  <a:close/>
                  <a:moveTo>
                    <a:pt x="25" y="106"/>
                  </a:moveTo>
                  <a:lnTo>
                    <a:pt x="3" y="622"/>
                  </a:lnTo>
                  <a:lnTo>
                    <a:pt x="232" y="4"/>
                  </a:lnTo>
                  <a:lnTo>
                    <a:pt x="25" y="10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56" name="Freeform 95">
              <a:extLst>
                <a:ext uri="{FF2B5EF4-FFF2-40B4-BE49-F238E27FC236}">
                  <a16:creationId xmlns:a16="http://schemas.microsoft.com/office/drawing/2014/main" id="{60D1E2F6-7483-4F4C-81B1-9966061D256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894" y="3856"/>
              <a:ext cx="424" cy="655"/>
            </a:xfrm>
            <a:custGeom>
              <a:avLst/>
              <a:gdLst>
                <a:gd name="T0" fmla="*/ 212 w 424"/>
                <a:gd name="T1" fmla="*/ 655 h 655"/>
                <a:gd name="T2" fmla="*/ 211 w 424"/>
                <a:gd name="T3" fmla="*/ 654 h 655"/>
                <a:gd name="T4" fmla="*/ 0 w 424"/>
                <a:gd name="T5" fmla="*/ 0 h 655"/>
                <a:gd name="T6" fmla="*/ 424 w 424"/>
                <a:gd name="T7" fmla="*/ 551 h 655"/>
                <a:gd name="T8" fmla="*/ 212 w 424"/>
                <a:gd name="T9" fmla="*/ 655 h 655"/>
                <a:gd name="T10" fmla="*/ 7 w 424"/>
                <a:gd name="T11" fmla="*/ 13 h 655"/>
                <a:gd name="T12" fmla="*/ 213 w 424"/>
                <a:gd name="T13" fmla="*/ 651 h 655"/>
                <a:gd name="T14" fmla="*/ 420 w 424"/>
                <a:gd name="T15" fmla="*/ 550 h 655"/>
                <a:gd name="T16" fmla="*/ 7 w 424"/>
                <a:gd name="T17" fmla="*/ 13 h 6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24" h="655">
                  <a:moveTo>
                    <a:pt x="212" y="655"/>
                  </a:moveTo>
                  <a:lnTo>
                    <a:pt x="211" y="654"/>
                  </a:lnTo>
                  <a:lnTo>
                    <a:pt x="0" y="0"/>
                  </a:lnTo>
                  <a:lnTo>
                    <a:pt x="424" y="551"/>
                  </a:lnTo>
                  <a:lnTo>
                    <a:pt x="212" y="655"/>
                  </a:lnTo>
                  <a:close/>
                  <a:moveTo>
                    <a:pt x="7" y="13"/>
                  </a:moveTo>
                  <a:lnTo>
                    <a:pt x="213" y="651"/>
                  </a:lnTo>
                  <a:lnTo>
                    <a:pt x="420" y="550"/>
                  </a:lnTo>
                  <a:lnTo>
                    <a:pt x="7" y="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57" name="Freeform 96">
              <a:extLst>
                <a:ext uri="{FF2B5EF4-FFF2-40B4-BE49-F238E27FC236}">
                  <a16:creationId xmlns:a16="http://schemas.microsoft.com/office/drawing/2014/main" id="{65699916-0D17-4566-BC22-67532F89ABE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552" y="3861"/>
              <a:ext cx="557" cy="652"/>
            </a:xfrm>
            <a:custGeom>
              <a:avLst/>
              <a:gdLst>
                <a:gd name="T0" fmla="*/ 557 w 557"/>
                <a:gd name="T1" fmla="*/ 652 h 652"/>
                <a:gd name="T2" fmla="*/ 0 w 557"/>
                <a:gd name="T3" fmla="*/ 154 h 652"/>
                <a:gd name="T4" fmla="*/ 347 w 557"/>
                <a:gd name="T5" fmla="*/ 0 h 652"/>
                <a:gd name="T6" fmla="*/ 347 w 557"/>
                <a:gd name="T7" fmla="*/ 1 h 652"/>
                <a:gd name="T8" fmla="*/ 557 w 557"/>
                <a:gd name="T9" fmla="*/ 652 h 652"/>
                <a:gd name="T10" fmla="*/ 4 w 557"/>
                <a:gd name="T11" fmla="*/ 155 h 652"/>
                <a:gd name="T12" fmla="*/ 552 w 557"/>
                <a:gd name="T13" fmla="*/ 644 h 652"/>
                <a:gd name="T14" fmla="*/ 344 w 557"/>
                <a:gd name="T15" fmla="*/ 3 h 652"/>
                <a:gd name="T16" fmla="*/ 4 w 557"/>
                <a:gd name="T17" fmla="*/ 155 h 6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57" h="652">
                  <a:moveTo>
                    <a:pt x="557" y="652"/>
                  </a:moveTo>
                  <a:lnTo>
                    <a:pt x="0" y="154"/>
                  </a:lnTo>
                  <a:lnTo>
                    <a:pt x="347" y="0"/>
                  </a:lnTo>
                  <a:lnTo>
                    <a:pt x="347" y="1"/>
                  </a:lnTo>
                  <a:lnTo>
                    <a:pt x="557" y="652"/>
                  </a:lnTo>
                  <a:close/>
                  <a:moveTo>
                    <a:pt x="4" y="155"/>
                  </a:moveTo>
                  <a:lnTo>
                    <a:pt x="552" y="644"/>
                  </a:lnTo>
                  <a:lnTo>
                    <a:pt x="344" y="3"/>
                  </a:lnTo>
                  <a:lnTo>
                    <a:pt x="4" y="15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58" name="Freeform 97">
              <a:extLst>
                <a:ext uri="{FF2B5EF4-FFF2-40B4-BE49-F238E27FC236}">
                  <a16:creationId xmlns:a16="http://schemas.microsoft.com/office/drawing/2014/main" id="{90CBE56B-ADDF-43C6-B5DB-A751A912A4E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553" y="3551"/>
              <a:ext cx="347" cy="467"/>
            </a:xfrm>
            <a:custGeom>
              <a:avLst/>
              <a:gdLst>
                <a:gd name="T0" fmla="*/ 0 w 347"/>
                <a:gd name="T1" fmla="*/ 467 h 467"/>
                <a:gd name="T2" fmla="*/ 0 w 347"/>
                <a:gd name="T3" fmla="*/ 464 h 467"/>
                <a:gd name="T4" fmla="*/ 57 w 347"/>
                <a:gd name="T5" fmla="*/ 0 h 467"/>
                <a:gd name="T6" fmla="*/ 347 w 347"/>
                <a:gd name="T7" fmla="*/ 312 h 467"/>
                <a:gd name="T8" fmla="*/ 344 w 347"/>
                <a:gd name="T9" fmla="*/ 313 h 467"/>
                <a:gd name="T10" fmla="*/ 0 w 347"/>
                <a:gd name="T11" fmla="*/ 467 h 467"/>
                <a:gd name="T12" fmla="*/ 60 w 347"/>
                <a:gd name="T13" fmla="*/ 6 h 467"/>
                <a:gd name="T14" fmla="*/ 3 w 347"/>
                <a:gd name="T15" fmla="*/ 462 h 467"/>
                <a:gd name="T16" fmla="*/ 342 w 347"/>
                <a:gd name="T17" fmla="*/ 311 h 467"/>
                <a:gd name="T18" fmla="*/ 60 w 347"/>
                <a:gd name="T19" fmla="*/ 6 h 4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7" h="467">
                  <a:moveTo>
                    <a:pt x="0" y="467"/>
                  </a:moveTo>
                  <a:lnTo>
                    <a:pt x="0" y="464"/>
                  </a:lnTo>
                  <a:lnTo>
                    <a:pt x="57" y="0"/>
                  </a:lnTo>
                  <a:lnTo>
                    <a:pt x="347" y="312"/>
                  </a:lnTo>
                  <a:lnTo>
                    <a:pt x="344" y="313"/>
                  </a:lnTo>
                  <a:lnTo>
                    <a:pt x="0" y="467"/>
                  </a:lnTo>
                  <a:close/>
                  <a:moveTo>
                    <a:pt x="60" y="6"/>
                  </a:moveTo>
                  <a:lnTo>
                    <a:pt x="3" y="462"/>
                  </a:lnTo>
                  <a:lnTo>
                    <a:pt x="342" y="311"/>
                  </a:lnTo>
                  <a:lnTo>
                    <a:pt x="60" y="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59" name="Freeform 98">
              <a:extLst>
                <a:ext uri="{FF2B5EF4-FFF2-40B4-BE49-F238E27FC236}">
                  <a16:creationId xmlns:a16="http://schemas.microsoft.com/office/drawing/2014/main" id="{38B971AA-98FF-4E24-A02A-8EC23E0AF1B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018" y="3551"/>
              <a:ext cx="595" cy="465"/>
            </a:xfrm>
            <a:custGeom>
              <a:avLst/>
              <a:gdLst>
                <a:gd name="T0" fmla="*/ 537 w 595"/>
                <a:gd name="T1" fmla="*/ 465 h 465"/>
                <a:gd name="T2" fmla="*/ 536 w 595"/>
                <a:gd name="T3" fmla="*/ 465 h 465"/>
                <a:gd name="T4" fmla="*/ 0 w 595"/>
                <a:gd name="T5" fmla="*/ 372 h 465"/>
                <a:gd name="T6" fmla="*/ 3 w 595"/>
                <a:gd name="T7" fmla="*/ 370 h 465"/>
                <a:gd name="T8" fmla="*/ 595 w 595"/>
                <a:gd name="T9" fmla="*/ 0 h 465"/>
                <a:gd name="T10" fmla="*/ 595 w 595"/>
                <a:gd name="T11" fmla="*/ 2 h 465"/>
                <a:gd name="T12" fmla="*/ 537 w 595"/>
                <a:gd name="T13" fmla="*/ 465 h 465"/>
                <a:gd name="T14" fmla="*/ 6 w 595"/>
                <a:gd name="T15" fmla="*/ 370 h 465"/>
                <a:gd name="T16" fmla="*/ 535 w 595"/>
                <a:gd name="T17" fmla="*/ 463 h 465"/>
                <a:gd name="T18" fmla="*/ 591 w 595"/>
                <a:gd name="T19" fmla="*/ 5 h 465"/>
                <a:gd name="T20" fmla="*/ 6 w 595"/>
                <a:gd name="T21" fmla="*/ 370 h 4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5" h="465">
                  <a:moveTo>
                    <a:pt x="537" y="465"/>
                  </a:moveTo>
                  <a:lnTo>
                    <a:pt x="536" y="465"/>
                  </a:lnTo>
                  <a:lnTo>
                    <a:pt x="0" y="372"/>
                  </a:lnTo>
                  <a:lnTo>
                    <a:pt x="3" y="370"/>
                  </a:lnTo>
                  <a:lnTo>
                    <a:pt x="595" y="0"/>
                  </a:lnTo>
                  <a:lnTo>
                    <a:pt x="595" y="2"/>
                  </a:lnTo>
                  <a:lnTo>
                    <a:pt x="537" y="465"/>
                  </a:lnTo>
                  <a:close/>
                  <a:moveTo>
                    <a:pt x="6" y="370"/>
                  </a:moveTo>
                  <a:lnTo>
                    <a:pt x="535" y="463"/>
                  </a:lnTo>
                  <a:lnTo>
                    <a:pt x="591" y="5"/>
                  </a:lnTo>
                  <a:lnTo>
                    <a:pt x="6" y="37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60" name="Freeform 99">
              <a:extLst>
                <a:ext uri="{FF2B5EF4-FFF2-40B4-BE49-F238E27FC236}">
                  <a16:creationId xmlns:a16="http://schemas.microsoft.com/office/drawing/2014/main" id="{013CE71A-0DF4-41DB-909E-1DCB8DBF3C2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845" y="3550"/>
              <a:ext cx="773" cy="373"/>
            </a:xfrm>
            <a:custGeom>
              <a:avLst/>
              <a:gdLst>
                <a:gd name="T0" fmla="*/ 176 w 773"/>
                <a:gd name="T1" fmla="*/ 373 h 373"/>
                <a:gd name="T2" fmla="*/ 0 w 773"/>
                <a:gd name="T3" fmla="*/ 204 h 373"/>
                <a:gd name="T4" fmla="*/ 773 w 773"/>
                <a:gd name="T5" fmla="*/ 0 h 373"/>
                <a:gd name="T6" fmla="*/ 176 w 773"/>
                <a:gd name="T7" fmla="*/ 373 h 373"/>
                <a:gd name="T8" fmla="*/ 4 w 773"/>
                <a:gd name="T9" fmla="*/ 205 h 373"/>
                <a:gd name="T10" fmla="*/ 176 w 773"/>
                <a:gd name="T11" fmla="*/ 371 h 373"/>
                <a:gd name="T12" fmla="*/ 758 w 773"/>
                <a:gd name="T13" fmla="*/ 7 h 373"/>
                <a:gd name="T14" fmla="*/ 4 w 773"/>
                <a:gd name="T15" fmla="*/ 205 h 3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73" h="373">
                  <a:moveTo>
                    <a:pt x="176" y="373"/>
                  </a:moveTo>
                  <a:lnTo>
                    <a:pt x="0" y="204"/>
                  </a:lnTo>
                  <a:lnTo>
                    <a:pt x="773" y="0"/>
                  </a:lnTo>
                  <a:lnTo>
                    <a:pt x="176" y="373"/>
                  </a:lnTo>
                  <a:close/>
                  <a:moveTo>
                    <a:pt x="4" y="205"/>
                  </a:moveTo>
                  <a:lnTo>
                    <a:pt x="176" y="371"/>
                  </a:lnTo>
                  <a:lnTo>
                    <a:pt x="758" y="7"/>
                  </a:lnTo>
                  <a:lnTo>
                    <a:pt x="4" y="20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61" name="Freeform 100">
              <a:extLst>
                <a:ext uri="{FF2B5EF4-FFF2-40B4-BE49-F238E27FC236}">
                  <a16:creationId xmlns:a16="http://schemas.microsoft.com/office/drawing/2014/main" id="{A8C7AEAC-393C-436B-B6B0-F596434711C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644" y="3753"/>
              <a:ext cx="380" cy="171"/>
            </a:xfrm>
            <a:custGeom>
              <a:avLst/>
              <a:gdLst>
                <a:gd name="T0" fmla="*/ 0 w 380"/>
                <a:gd name="T1" fmla="*/ 119 h 171"/>
                <a:gd name="T2" fmla="*/ 203 w 380"/>
                <a:gd name="T3" fmla="*/ 0 h 171"/>
                <a:gd name="T4" fmla="*/ 380 w 380"/>
                <a:gd name="T5" fmla="*/ 171 h 171"/>
                <a:gd name="T6" fmla="*/ 0 w 380"/>
                <a:gd name="T7" fmla="*/ 119 h 171"/>
                <a:gd name="T8" fmla="*/ 203 w 380"/>
                <a:gd name="T9" fmla="*/ 3 h 171"/>
                <a:gd name="T10" fmla="*/ 7 w 380"/>
                <a:gd name="T11" fmla="*/ 118 h 171"/>
                <a:gd name="T12" fmla="*/ 374 w 380"/>
                <a:gd name="T13" fmla="*/ 168 h 171"/>
                <a:gd name="T14" fmla="*/ 203 w 380"/>
                <a:gd name="T15" fmla="*/ 3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80" h="171">
                  <a:moveTo>
                    <a:pt x="0" y="119"/>
                  </a:moveTo>
                  <a:lnTo>
                    <a:pt x="203" y="0"/>
                  </a:lnTo>
                  <a:lnTo>
                    <a:pt x="380" y="171"/>
                  </a:lnTo>
                  <a:lnTo>
                    <a:pt x="0" y="119"/>
                  </a:lnTo>
                  <a:close/>
                  <a:moveTo>
                    <a:pt x="203" y="3"/>
                  </a:moveTo>
                  <a:lnTo>
                    <a:pt x="7" y="118"/>
                  </a:lnTo>
                  <a:lnTo>
                    <a:pt x="374" y="168"/>
                  </a:lnTo>
                  <a:lnTo>
                    <a:pt x="203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62" name="Freeform 101">
              <a:extLst>
                <a:ext uri="{FF2B5EF4-FFF2-40B4-BE49-F238E27FC236}">
                  <a16:creationId xmlns:a16="http://schemas.microsoft.com/office/drawing/2014/main" id="{25ADED9D-BEDD-40B2-AFC5-B12061B6BBA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466" y="3345"/>
              <a:ext cx="383" cy="529"/>
            </a:xfrm>
            <a:custGeom>
              <a:avLst/>
              <a:gdLst>
                <a:gd name="T0" fmla="*/ 180 w 383"/>
                <a:gd name="T1" fmla="*/ 529 h 529"/>
                <a:gd name="T2" fmla="*/ 0 w 383"/>
                <a:gd name="T3" fmla="*/ 0 h 529"/>
                <a:gd name="T4" fmla="*/ 383 w 383"/>
                <a:gd name="T5" fmla="*/ 410 h 529"/>
                <a:gd name="T6" fmla="*/ 180 w 383"/>
                <a:gd name="T7" fmla="*/ 529 h 529"/>
                <a:gd name="T8" fmla="*/ 6 w 383"/>
                <a:gd name="T9" fmla="*/ 10 h 529"/>
                <a:gd name="T10" fmla="*/ 183 w 383"/>
                <a:gd name="T11" fmla="*/ 525 h 529"/>
                <a:gd name="T12" fmla="*/ 379 w 383"/>
                <a:gd name="T13" fmla="*/ 409 h 529"/>
                <a:gd name="T14" fmla="*/ 6 w 383"/>
                <a:gd name="T15" fmla="*/ 10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83" h="529">
                  <a:moveTo>
                    <a:pt x="180" y="529"/>
                  </a:moveTo>
                  <a:lnTo>
                    <a:pt x="0" y="0"/>
                  </a:lnTo>
                  <a:lnTo>
                    <a:pt x="383" y="410"/>
                  </a:lnTo>
                  <a:lnTo>
                    <a:pt x="180" y="529"/>
                  </a:lnTo>
                  <a:close/>
                  <a:moveTo>
                    <a:pt x="6" y="10"/>
                  </a:moveTo>
                  <a:lnTo>
                    <a:pt x="183" y="525"/>
                  </a:lnTo>
                  <a:lnTo>
                    <a:pt x="379" y="409"/>
                  </a:lnTo>
                  <a:lnTo>
                    <a:pt x="6" y="1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63" name="Freeform 102">
              <a:extLst>
                <a:ext uri="{FF2B5EF4-FFF2-40B4-BE49-F238E27FC236}">
                  <a16:creationId xmlns:a16="http://schemas.microsoft.com/office/drawing/2014/main" id="{D3821F00-143F-4BEA-B924-9438C7ECEA5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22" y="3347"/>
              <a:ext cx="527" cy="695"/>
            </a:xfrm>
            <a:custGeom>
              <a:avLst/>
              <a:gdLst>
                <a:gd name="T0" fmla="*/ 0 w 527"/>
                <a:gd name="T1" fmla="*/ 695 h 695"/>
                <a:gd name="T2" fmla="*/ 348 w 527"/>
                <a:gd name="T3" fmla="*/ 0 h 695"/>
                <a:gd name="T4" fmla="*/ 527 w 527"/>
                <a:gd name="T5" fmla="*/ 525 h 695"/>
                <a:gd name="T6" fmla="*/ 525 w 527"/>
                <a:gd name="T7" fmla="*/ 525 h 695"/>
                <a:gd name="T8" fmla="*/ 0 w 527"/>
                <a:gd name="T9" fmla="*/ 695 h 695"/>
                <a:gd name="T10" fmla="*/ 347 w 527"/>
                <a:gd name="T11" fmla="*/ 7 h 695"/>
                <a:gd name="T12" fmla="*/ 4 w 527"/>
                <a:gd name="T13" fmla="*/ 690 h 695"/>
                <a:gd name="T14" fmla="*/ 524 w 527"/>
                <a:gd name="T15" fmla="*/ 524 h 695"/>
                <a:gd name="T16" fmla="*/ 347 w 527"/>
                <a:gd name="T17" fmla="*/ 7 h 6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27" h="695">
                  <a:moveTo>
                    <a:pt x="0" y="695"/>
                  </a:moveTo>
                  <a:lnTo>
                    <a:pt x="348" y="0"/>
                  </a:lnTo>
                  <a:lnTo>
                    <a:pt x="527" y="525"/>
                  </a:lnTo>
                  <a:lnTo>
                    <a:pt x="525" y="525"/>
                  </a:lnTo>
                  <a:lnTo>
                    <a:pt x="0" y="695"/>
                  </a:lnTo>
                  <a:close/>
                  <a:moveTo>
                    <a:pt x="347" y="7"/>
                  </a:moveTo>
                  <a:lnTo>
                    <a:pt x="4" y="690"/>
                  </a:lnTo>
                  <a:lnTo>
                    <a:pt x="524" y="524"/>
                  </a:lnTo>
                  <a:lnTo>
                    <a:pt x="347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64" name="Freeform 103">
              <a:extLst>
                <a:ext uri="{FF2B5EF4-FFF2-40B4-BE49-F238E27FC236}">
                  <a16:creationId xmlns:a16="http://schemas.microsoft.com/office/drawing/2014/main" id="{C42BE10A-AB6F-4AC2-B285-4DE7E884DFC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22" y="3869"/>
              <a:ext cx="530" cy="514"/>
            </a:xfrm>
            <a:custGeom>
              <a:avLst/>
              <a:gdLst>
                <a:gd name="T0" fmla="*/ 59 w 530"/>
                <a:gd name="T1" fmla="*/ 514 h 514"/>
                <a:gd name="T2" fmla="*/ 0 w 530"/>
                <a:gd name="T3" fmla="*/ 169 h 514"/>
                <a:gd name="T4" fmla="*/ 1 w 530"/>
                <a:gd name="T5" fmla="*/ 169 h 514"/>
                <a:gd name="T6" fmla="*/ 530 w 530"/>
                <a:gd name="T7" fmla="*/ 0 h 514"/>
                <a:gd name="T8" fmla="*/ 59 w 530"/>
                <a:gd name="T9" fmla="*/ 514 h 514"/>
                <a:gd name="T10" fmla="*/ 3 w 530"/>
                <a:gd name="T11" fmla="*/ 172 h 514"/>
                <a:gd name="T12" fmla="*/ 61 w 530"/>
                <a:gd name="T13" fmla="*/ 508 h 514"/>
                <a:gd name="T14" fmla="*/ 522 w 530"/>
                <a:gd name="T15" fmla="*/ 6 h 514"/>
                <a:gd name="T16" fmla="*/ 3 w 530"/>
                <a:gd name="T17" fmla="*/ 172 h 5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30" h="514">
                  <a:moveTo>
                    <a:pt x="59" y="514"/>
                  </a:moveTo>
                  <a:lnTo>
                    <a:pt x="0" y="169"/>
                  </a:lnTo>
                  <a:lnTo>
                    <a:pt x="1" y="169"/>
                  </a:lnTo>
                  <a:lnTo>
                    <a:pt x="530" y="0"/>
                  </a:lnTo>
                  <a:lnTo>
                    <a:pt x="59" y="514"/>
                  </a:lnTo>
                  <a:close/>
                  <a:moveTo>
                    <a:pt x="3" y="172"/>
                  </a:moveTo>
                  <a:lnTo>
                    <a:pt x="61" y="508"/>
                  </a:lnTo>
                  <a:lnTo>
                    <a:pt x="522" y="6"/>
                  </a:lnTo>
                  <a:lnTo>
                    <a:pt x="3" y="17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65" name="Freeform 104">
              <a:extLst>
                <a:ext uri="{FF2B5EF4-FFF2-40B4-BE49-F238E27FC236}">
                  <a16:creationId xmlns:a16="http://schemas.microsoft.com/office/drawing/2014/main" id="{1F955CE7-5CA0-43F0-9F6E-45ECD31AFEF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633" y="4037"/>
              <a:ext cx="551" cy="345"/>
            </a:xfrm>
            <a:custGeom>
              <a:avLst/>
              <a:gdLst>
                <a:gd name="T0" fmla="*/ 551 w 551"/>
                <a:gd name="T1" fmla="*/ 345 h 345"/>
                <a:gd name="T2" fmla="*/ 0 w 551"/>
                <a:gd name="T3" fmla="*/ 143 h 345"/>
                <a:gd name="T4" fmla="*/ 492 w 551"/>
                <a:gd name="T5" fmla="*/ 0 h 345"/>
                <a:gd name="T6" fmla="*/ 551 w 551"/>
                <a:gd name="T7" fmla="*/ 345 h 345"/>
                <a:gd name="T8" fmla="*/ 8 w 551"/>
                <a:gd name="T9" fmla="*/ 144 h 345"/>
                <a:gd name="T10" fmla="*/ 547 w 551"/>
                <a:gd name="T11" fmla="*/ 341 h 345"/>
                <a:gd name="T12" fmla="*/ 490 w 551"/>
                <a:gd name="T13" fmla="*/ 4 h 345"/>
                <a:gd name="T14" fmla="*/ 8 w 551"/>
                <a:gd name="T15" fmla="*/ 144 h 3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51" h="345">
                  <a:moveTo>
                    <a:pt x="551" y="345"/>
                  </a:moveTo>
                  <a:lnTo>
                    <a:pt x="0" y="143"/>
                  </a:lnTo>
                  <a:lnTo>
                    <a:pt x="492" y="0"/>
                  </a:lnTo>
                  <a:lnTo>
                    <a:pt x="551" y="345"/>
                  </a:lnTo>
                  <a:close/>
                  <a:moveTo>
                    <a:pt x="8" y="144"/>
                  </a:moveTo>
                  <a:lnTo>
                    <a:pt x="547" y="341"/>
                  </a:lnTo>
                  <a:lnTo>
                    <a:pt x="490" y="4"/>
                  </a:lnTo>
                  <a:lnTo>
                    <a:pt x="8" y="14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66" name="Freeform 105">
              <a:extLst>
                <a:ext uri="{FF2B5EF4-FFF2-40B4-BE49-F238E27FC236}">
                  <a16:creationId xmlns:a16="http://schemas.microsoft.com/office/drawing/2014/main" id="{89BDA324-6E76-42E5-B1DB-8966CA99FF2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634" y="3444"/>
              <a:ext cx="491" cy="738"/>
            </a:xfrm>
            <a:custGeom>
              <a:avLst/>
              <a:gdLst>
                <a:gd name="T0" fmla="*/ 0 w 491"/>
                <a:gd name="T1" fmla="*/ 738 h 738"/>
                <a:gd name="T2" fmla="*/ 1 w 491"/>
                <a:gd name="T3" fmla="*/ 736 h 738"/>
                <a:gd name="T4" fmla="*/ 355 w 491"/>
                <a:gd name="T5" fmla="*/ 0 h 738"/>
                <a:gd name="T6" fmla="*/ 491 w 491"/>
                <a:gd name="T7" fmla="*/ 597 h 738"/>
                <a:gd name="T8" fmla="*/ 0 w 491"/>
                <a:gd name="T9" fmla="*/ 738 h 738"/>
                <a:gd name="T10" fmla="*/ 355 w 491"/>
                <a:gd name="T11" fmla="*/ 7 h 738"/>
                <a:gd name="T12" fmla="*/ 4 w 491"/>
                <a:gd name="T13" fmla="*/ 735 h 738"/>
                <a:gd name="T14" fmla="*/ 488 w 491"/>
                <a:gd name="T15" fmla="*/ 594 h 738"/>
                <a:gd name="T16" fmla="*/ 355 w 491"/>
                <a:gd name="T17" fmla="*/ 7 h 7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91" h="738">
                  <a:moveTo>
                    <a:pt x="0" y="738"/>
                  </a:moveTo>
                  <a:lnTo>
                    <a:pt x="1" y="736"/>
                  </a:lnTo>
                  <a:lnTo>
                    <a:pt x="355" y="0"/>
                  </a:lnTo>
                  <a:lnTo>
                    <a:pt x="491" y="597"/>
                  </a:lnTo>
                  <a:lnTo>
                    <a:pt x="0" y="738"/>
                  </a:lnTo>
                  <a:close/>
                  <a:moveTo>
                    <a:pt x="355" y="7"/>
                  </a:moveTo>
                  <a:lnTo>
                    <a:pt x="4" y="735"/>
                  </a:lnTo>
                  <a:lnTo>
                    <a:pt x="488" y="594"/>
                  </a:lnTo>
                  <a:lnTo>
                    <a:pt x="355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67" name="Freeform 106">
              <a:extLst>
                <a:ext uri="{FF2B5EF4-FFF2-40B4-BE49-F238E27FC236}">
                  <a16:creationId xmlns:a16="http://schemas.microsoft.com/office/drawing/2014/main" id="{982A78AF-173D-4CB4-84CD-7685398A45F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988" y="3348"/>
              <a:ext cx="483" cy="695"/>
            </a:xfrm>
            <a:custGeom>
              <a:avLst/>
              <a:gdLst>
                <a:gd name="T0" fmla="*/ 135 w 483"/>
                <a:gd name="T1" fmla="*/ 695 h 695"/>
                <a:gd name="T2" fmla="*/ 135 w 483"/>
                <a:gd name="T3" fmla="*/ 691 h 695"/>
                <a:gd name="T4" fmla="*/ 0 w 483"/>
                <a:gd name="T5" fmla="*/ 98 h 695"/>
                <a:gd name="T6" fmla="*/ 483 w 483"/>
                <a:gd name="T7" fmla="*/ 0 h 695"/>
                <a:gd name="T8" fmla="*/ 135 w 483"/>
                <a:gd name="T9" fmla="*/ 695 h 695"/>
                <a:gd name="T10" fmla="*/ 2 w 483"/>
                <a:gd name="T11" fmla="*/ 100 h 695"/>
                <a:gd name="T12" fmla="*/ 136 w 483"/>
                <a:gd name="T13" fmla="*/ 688 h 695"/>
                <a:gd name="T14" fmla="*/ 478 w 483"/>
                <a:gd name="T15" fmla="*/ 4 h 695"/>
                <a:gd name="T16" fmla="*/ 2 w 483"/>
                <a:gd name="T17" fmla="*/ 100 h 6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83" h="695">
                  <a:moveTo>
                    <a:pt x="135" y="695"/>
                  </a:moveTo>
                  <a:lnTo>
                    <a:pt x="135" y="691"/>
                  </a:lnTo>
                  <a:lnTo>
                    <a:pt x="0" y="98"/>
                  </a:lnTo>
                  <a:lnTo>
                    <a:pt x="483" y="0"/>
                  </a:lnTo>
                  <a:lnTo>
                    <a:pt x="135" y="695"/>
                  </a:lnTo>
                  <a:close/>
                  <a:moveTo>
                    <a:pt x="2" y="100"/>
                  </a:moveTo>
                  <a:lnTo>
                    <a:pt x="136" y="688"/>
                  </a:lnTo>
                  <a:lnTo>
                    <a:pt x="478" y="4"/>
                  </a:lnTo>
                  <a:lnTo>
                    <a:pt x="2" y="10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68" name="Freeform 107">
              <a:extLst>
                <a:ext uri="{FF2B5EF4-FFF2-40B4-BE49-F238E27FC236}">
                  <a16:creationId xmlns:a16="http://schemas.microsoft.com/office/drawing/2014/main" id="{0BA3DE42-4157-401E-BC7D-3482CC42374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462" y="2891"/>
              <a:ext cx="358" cy="539"/>
            </a:xfrm>
            <a:custGeom>
              <a:avLst/>
              <a:gdLst>
                <a:gd name="T0" fmla="*/ 358 w 358"/>
                <a:gd name="T1" fmla="*/ 539 h 539"/>
                <a:gd name="T2" fmla="*/ 5 w 358"/>
                <a:gd name="T3" fmla="*/ 461 h 539"/>
                <a:gd name="T4" fmla="*/ 0 w 358"/>
                <a:gd name="T5" fmla="*/ 0 h 539"/>
                <a:gd name="T6" fmla="*/ 358 w 358"/>
                <a:gd name="T7" fmla="*/ 539 h 539"/>
                <a:gd name="T8" fmla="*/ 8 w 358"/>
                <a:gd name="T9" fmla="*/ 458 h 539"/>
                <a:gd name="T10" fmla="*/ 353 w 358"/>
                <a:gd name="T11" fmla="*/ 534 h 539"/>
                <a:gd name="T12" fmla="*/ 3 w 358"/>
                <a:gd name="T13" fmla="*/ 8 h 539"/>
                <a:gd name="T14" fmla="*/ 8 w 358"/>
                <a:gd name="T15" fmla="*/ 458 h 5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58" h="539">
                  <a:moveTo>
                    <a:pt x="358" y="539"/>
                  </a:moveTo>
                  <a:lnTo>
                    <a:pt x="5" y="461"/>
                  </a:lnTo>
                  <a:lnTo>
                    <a:pt x="0" y="0"/>
                  </a:lnTo>
                  <a:lnTo>
                    <a:pt x="358" y="539"/>
                  </a:lnTo>
                  <a:close/>
                  <a:moveTo>
                    <a:pt x="8" y="458"/>
                  </a:moveTo>
                  <a:lnTo>
                    <a:pt x="353" y="534"/>
                  </a:lnTo>
                  <a:lnTo>
                    <a:pt x="3" y="8"/>
                  </a:lnTo>
                  <a:lnTo>
                    <a:pt x="8" y="45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69" name="Freeform 108">
              <a:extLst>
                <a:ext uri="{FF2B5EF4-FFF2-40B4-BE49-F238E27FC236}">
                  <a16:creationId xmlns:a16="http://schemas.microsoft.com/office/drawing/2014/main" id="{6D579A87-9E08-425F-88AE-A8DDECE47CD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462" y="3347"/>
              <a:ext cx="441" cy="265"/>
            </a:xfrm>
            <a:custGeom>
              <a:avLst/>
              <a:gdLst>
                <a:gd name="T0" fmla="*/ 441 w 441"/>
                <a:gd name="T1" fmla="*/ 265 h 265"/>
                <a:gd name="T2" fmla="*/ 0 w 441"/>
                <a:gd name="T3" fmla="*/ 0 h 265"/>
                <a:gd name="T4" fmla="*/ 356 w 441"/>
                <a:gd name="T5" fmla="*/ 80 h 265"/>
                <a:gd name="T6" fmla="*/ 441 w 441"/>
                <a:gd name="T7" fmla="*/ 265 h 265"/>
                <a:gd name="T8" fmla="*/ 15 w 441"/>
                <a:gd name="T9" fmla="*/ 6 h 265"/>
                <a:gd name="T10" fmla="*/ 436 w 441"/>
                <a:gd name="T11" fmla="*/ 259 h 265"/>
                <a:gd name="T12" fmla="*/ 355 w 441"/>
                <a:gd name="T13" fmla="*/ 82 h 265"/>
                <a:gd name="T14" fmla="*/ 15 w 441"/>
                <a:gd name="T15" fmla="*/ 6 h 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41" h="265">
                  <a:moveTo>
                    <a:pt x="441" y="265"/>
                  </a:moveTo>
                  <a:lnTo>
                    <a:pt x="0" y="0"/>
                  </a:lnTo>
                  <a:lnTo>
                    <a:pt x="356" y="80"/>
                  </a:lnTo>
                  <a:lnTo>
                    <a:pt x="441" y="265"/>
                  </a:lnTo>
                  <a:close/>
                  <a:moveTo>
                    <a:pt x="15" y="6"/>
                  </a:moveTo>
                  <a:lnTo>
                    <a:pt x="436" y="259"/>
                  </a:lnTo>
                  <a:lnTo>
                    <a:pt x="355" y="82"/>
                  </a:lnTo>
                  <a:lnTo>
                    <a:pt x="15" y="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70" name="Freeform 109">
              <a:extLst>
                <a:ext uri="{FF2B5EF4-FFF2-40B4-BE49-F238E27FC236}">
                  <a16:creationId xmlns:a16="http://schemas.microsoft.com/office/drawing/2014/main" id="{54A36B33-876E-45D7-89FE-9BAE642D0C2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816" y="3172"/>
              <a:ext cx="703" cy="439"/>
            </a:xfrm>
            <a:custGeom>
              <a:avLst/>
              <a:gdLst>
                <a:gd name="T0" fmla="*/ 84 w 703"/>
                <a:gd name="T1" fmla="*/ 439 h 439"/>
                <a:gd name="T2" fmla="*/ 0 w 703"/>
                <a:gd name="T3" fmla="*/ 255 h 439"/>
                <a:gd name="T4" fmla="*/ 1 w 703"/>
                <a:gd name="T5" fmla="*/ 255 h 439"/>
                <a:gd name="T6" fmla="*/ 703 w 703"/>
                <a:gd name="T7" fmla="*/ 0 h 439"/>
                <a:gd name="T8" fmla="*/ 84 w 703"/>
                <a:gd name="T9" fmla="*/ 439 h 439"/>
                <a:gd name="T10" fmla="*/ 3 w 703"/>
                <a:gd name="T11" fmla="*/ 257 h 439"/>
                <a:gd name="T12" fmla="*/ 85 w 703"/>
                <a:gd name="T13" fmla="*/ 435 h 439"/>
                <a:gd name="T14" fmla="*/ 687 w 703"/>
                <a:gd name="T15" fmla="*/ 9 h 439"/>
                <a:gd name="T16" fmla="*/ 3 w 703"/>
                <a:gd name="T17" fmla="*/ 257 h 4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03" h="439">
                  <a:moveTo>
                    <a:pt x="84" y="439"/>
                  </a:moveTo>
                  <a:lnTo>
                    <a:pt x="0" y="255"/>
                  </a:lnTo>
                  <a:lnTo>
                    <a:pt x="1" y="255"/>
                  </a:lnTo>
                  <a:lnTo>
                    <a:pt x="703" y="0"/>
                  </a:lnTo>
                  <a:lnTo>
                    <a:pt x="84" y="439"/>
                  </a:lnTo>
                  <a:close/>
                  <a:moveTo>
                    <a:pt x="3" y="257"/>
                  </a:moveTo>
                  <a:lnTo>
                    <a:pt x="85" y="435"/>
                  </a:lnTo>
                  <a:lnTo>
                    <a:pt x="687" y="9"/>
                  </a:lnTo>
                  <a:lnTo>
                    <a:pt x="3" y="25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71" name="Freeform 110">
              <a:extLst>
                <a:ext uri="{FF2B5EF4-FFF2-40B4-BE49-F238E27FC236}">
                  <a16:creationId xmlns:a16="http://schemas.microsoft.com/office/drawing/2014/main" id="{D5C51658-CFD5-407C-B7FC-87F7545A9C5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461" y="2893"/>
              <a:ext cx="1055" cy="536"/>
            </a:xfrm>
            <a:custGeom>
              <a:avLst/>
              <a:gdLst>
                <a:gd name="T0" fmla="*/ 356 w 1055"/>
                <a:gd name="T1" fmla="*/ 536 h 536"/>
                <a:gd name="T2" fmla="*/ 356 w 1055"/>
                <a:gd name="T3" fmla="*/ 536 h 536"/>
                <a:gd name="T4" fmla="*/ 0 w 1055"/>
                <a:gd name="T5" fmla="*/ 0 h 536"/>
                <a:gd name="T6" fmla="*/ 3 w 1055"/>
                <a:gd name="T7" fmla="*/ 1 h 536"/>
                <a:gd name="T8" fmla="*/ 1055 w 1055"/>
                <a:gd name="T9" fmla="*/ 284 h 536"/>
                <a:gd name="T10" fmla="*/ 356 w 1055"/>
                <a:gd name="T11" fmla="*/ 536 h 536"/>
                <a:gd name="T12" fmla="*/ 5 w 1055"/>
                <a:gd name="T13" fmla="*/ 5 h 536"/>
                <a:gd name="T14" fmla="*/ 357 w 1055"/>
                <a:gd name="T15" fmla="*/ 534 h 536"/>
                <a:gd name="T16" fmla="*/ 1047 w 1055"/>
                <a:gd name="T17" fmla="*/ 284 h 536"/>
                <a:gd name="T18" fmla="*/ 5 w 1055"/>
                <a:gd name="T19" fmla="*/ 5 h 5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55" h="536">
                  <a:moveTo>
                    <a:pt x="356" y="536"/>
                  </a:moveTo>
                  <a:lnTo>
                    <a:pt x="356" y="536"/>
                  </a:lnTo>
                  <a:lnTo>
                    <a:pt x="0" y="0"/>
                  </a:lnTo>
                  <a:lnTo>
                    <a:pt x="3" y="1"/>
                  </a:lnTo>
                  <a:lnTo>
                    <a:pt x="1055" y="284"/>
                  </a:lnTo>
                  <a:lnTo>
                    <a:pt x="356" y="536"/>
                  </a:lnTo>
                  <a:close/>
                  <a:moveTo>
                    <a:pt x="5" y="5"/>
                  </a:moveTo>
                  <a:lnTo>
                    <a:pt x="357" y="534"/>
                  </a:lnTo>
                  <a:lnTo>
                    <a:pt x="1047" y="284"/>
                  </a:lnTo>
                  <a:lnTo>
                    <a:pt x="5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72" name="Freeform 111">
              <a:extLst>
                <a:ext uri="{FF2B5EF4-FFF2-40B4-BE49-F238E27FC236}">
                  <a16:creationId xmlns:a16="http://schemas.microsoft.com/office/drawing/2014/main" id="{8E4AF465-7191-4C9B-BEF0-9CFCE803AFB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455" y="2861"/>
              <a:ext cx="1060" cy="318"/>
            </a:xfrm>
            <a:custGeom>
              <a:avLst/>
              <a:gdLst>
                <a:gd name="T0" fmla="*/ 1060 w 1060"/>
                <a:gd name="T1" fmla="*/ 318 h 318"/>
                <a:gd name="T2" fmla="*/ 1056 w 1060"/>
                <a:gd name="T3" fmla="*/ 317 h 318"/>
                <a:gd name="T4" fmla="*/ 0 w 1060"/>
                <a:gd name="T5" fmla="*/ 33 h 318"/>
                <a:gd name="T6" fmla="*/ 846 w 1060"/>
                <a:gd name="T7" fmla="*/ 0 h 318"/>
                <a:gd name="T8" fmla="*/ 846 w 1060"/>
                <a:gd name="T9" fmla="*/ 0 h 318"/>
                <a:gd name="T10" fmla="*/ 1060 w 1060"/>
                <a:gd name="T11" fmla="*/ 318 h 318"/>
                <a:gd name="T12" fmla="*/ 17 w 1060"/>
                <a:gd name="T13" fmla="*/ 36 h 318"/>
                <a:gd name="T14" fmla="*/ 1054 w 1060"/>
                <a:gd name="T15" fmla="*/ 313 h 318"/>
                <a:gd name="T16" fmla="*/ 845 w 1060"/>
                <a:gd name="T17" fmla="*/ 2 h 318"/>
                <a:gd name="T18" fmla="*/ 17 w 1060"/>
                <a:gd name="T19" fmla="*/ 36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60" h="318">
                  <a:moveTo>
                    <a:pt x="1060" y="318"/>
                  </a:moveTo>
                  <a:lnTo>
                    <a:pt x="1056" y="317"/>
                  </a:lnTo>
                  <a:lnTo>
                    <a:pt x="0" y="33"/>
                  </a:lnTo>
                  <a:lnTo>
                    <a:pt x="846" y="0"/>
                  </a:lnTo>
                  <a:lnTo>
                    <a:pt x="846" y="0"/>
                  </a:lnTo>
                  <a:lnTo>
                    <a:pt x="1060" y="318"/>
                  </a:lnTo>
                  <a:close/>
                  <a:moveTo>
                    <a:pt x="17" y="36"/>
                  </a:moveTo>
                  <a:lnTo>
                    <a:pt x="1054" y="313"/>
                  </a:lnTo>
                  <a:lnTo>
                    <a:pt x="845" y="2"/>
                  </a:lnTo>
                  <a:lnTo>
                    <a:pt x="17" y="3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73" name="Freeform 112">
              <a:extLst>
                <a:ext uri="{FF2B5EF4-FFF2-40B4-BE49-F238E27FC236}">
                  <a16:creationId xmlns:a16="http://schemas.microsoft.com/office/drawing/2014/main" id="{89558C98-4D6D-49DB-868E-BFAC9F2EB1C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297" y="2860"/>
              <a:ext cx="931" cy="345"/>
            </a:xfrm>
            <a:custGeom>
              <a:avLst/>
              <a:gdLst>
                <a:gd name="T0" fmla="*/ 214 w 931"/>
                <a:gd name="T1" fmla="*/ 318 h 345"/>
                <a:gd name="T2" fmla="*/ 213 w 931"/>
                <a:gd name="T3" fmla="*/ 318 h 345"/>
                <a:gd name="T4" fmla="*/ 0 w 931"/>
                <a:gd name="T5" fmla="*/ 0 h 345"/>
                <a:gd name="T6" fmla="*/ 931 w 931"/>
                <a:gd name="T7" fmla="*/ 345 h 345"/>
                <a:gd name="T8" fmla="*/ 214 w 931"/>
                <a:gd name="T9" fmla="*/ 318 h 345"/>
                <a:gd name="T10" fmla="*/ 7 w 931"/>
                <a:gd name="T11" fmla="*/ 4 h 345"/>
                <a:gd name="T12" fmla="*/ 215 w 931"/>
                <a:gd name="T13" fmla="*/ 315 h 345"/>
                <a:gd name="T14" fmla="*/ 916 w 931"/>
                <a:gd name="T15" fmla="*/ 342 h 345"/>
                <a:gd name="T16" fmla="*/ 7 w 931"/>
                <a:gd name="T17" fmla="*/ 4 h 3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31" h="345">
                  <a:moveTo>
                    <a:pt x="214" y="318"/>
                  </a:moveTo>
                  <a:lnTo>
                    <a:pt x="213" y="318"/>
                  </a:lnTo>
                  <a:lnTo>
                    <a:pt x="0" y="0"/>
                  </a:lnTo>
                  <a:lnTo>
                    <a:pt x="931" y="345"/>
                  </a:lnTo>
                  <a:lnTo>
                    <a:pt x="214" y="318"/>
                  </a:lnTo>
                  <a:close/>
                  <a:moveTo>
                    <a:pt x="7" y="4"/>
                  </a:moveTo>
                  <a:lnTo>
                    <a:pt x="215" y="315"/>
                  </a:lnTo>
                  <a:lnTo>
                    <a:pt x="916" y="342"/>
                  </a:lnTo>
                  <a:lnTo>
                    <a:pt x="7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74" name="Freeform 113">
              <a:extLst>
                <a:ext uri="{FF2B5EF4-FFF2-40B4-BE49-F238E27FC236}">
                  <a16:creationId xmlns:a16="http://schemas.microsoft.com/office/drawing/2014/main" id="{0F6705ED-79D0-4B41-9382-712188E1C94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985" y="2892"/>
              <a:ext cx="485" cy="558"/>
            </a:xfrm>
            <a:custGeom>
              <a:avLst/>
              <a:gdLst>
                <a:gd name="T0" fmla="*/ 0 w 485"/>
                <a:gd name="T1" fmla="*/ 558 h 558"/>
                <a:gd name="T2" fmla="*/ 480 w 485"/>
                <a:gd name="T3" fmla="*/ 0 h 558"/>
                <a:gd name="T4" fmla="*/ 485 w 485"/>
                <a:gd name="T5" fmla="*/ 460 h 558"/>
                <a:gd name="T6" fmla="*/ 0 w 485"/>
                <a:gd name="T7" fmla="*/ 558 h 558"/>
                <a:gd name="T8" fmla="*/ 477 w 485"/>
                <a:gd name="T9" fmla="*/ 7 h 558"/>
                <a:gd name="T10" fmla="*/ 7 w 485"/>
                <a:gd name="T11" fmla="*/ 553 h 558"/>
                <a:gd name="T12" fmla="*/ 482 w 485"/>
                <a:gd name="T13" fmla="*/ 457 h 558"/>
                <a:gd name="T14" fmla="*/ 477 w 485"/>
                <a:gd name="T15" fmla="*/ 7 h 5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85" h="558">
                  <a:moveTo>
                    <a:pt x="0" y="558"/>
                  </a:moveTo>
                  <a:lnTo>
                    <a:pt x="480" y="0"/>
                  </a:lnTo>
                  <a:lnTo>
                    <a:pt x="485" y="460"/>
                  </a:lnTo>
                  <a:lnTo>
                    <a:pt x="0" y="558"/>
                  </a:lnTo>
                  <a:close/>
                  <a:moveTo>
                    <a:pt x="477" y="7"/>
                  </a:moveTo>
                  <a:lnTo>
                    <a:pt x="7" y="553"/>
                  </a:lnTo>
                  <a:lnTo>
                    <a:pt x="482" y="457"/>
                  </a:lnTo>
                  <a:lnTo>
                    <a:pt x="477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75" name="Freeform 114">
              <a:extLst>
                <a:ext uri="{FF2B5EF4-FFF2-40B4-BE49-F238E27FC236}">
                  <a16:creationId xmlns:a16="http://schemas.microsoft.com/office/drawing/2014/main" id="{D6B9E235-7EEB-4359-AA31-5ADC3D7373C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487" y="2892"/>
              <a:ext cx="980" cy="556"/>
            </a:xfrm>
            <a:custGeom>
              <a:avLst/>
              <a:gdLst>
                <a:gd name="T0" fmla="*/ 502 w 980"/>
                <a:gd name="T1" fmla="*/ 556 h 556"/>
                <a:gd name="T2" fmla="*/ 502 w 980"/>
                <a:gd name="T3" fmla="*/ 556 h 556"/>
                <a:gd name="T4" fmla="*/ 0 w 980"/>
                <a:gd name="T5" fmla="*/ 354 h 556"/>
                <a:gd name="T6" fmla="*/ 980 w 980"/>
                <a:gd name="T7" fmla="*/ 0 h 556"/>
                <a:gd name="T8" fmla="*/ 502 w 980"/>
                <a:gd name="T9" fmla="*/ 556 h 556"/>
                <a:gd name="T10" fmla="*/ 7 w 980"/>
                <a:gd name="T11" fmla="*/ 354 h 556"/>
                <a:gd name="T12" fmla="*/ 502 w 980"/>
                <a:gd name="T13" fmla="*/ 554 h 556"/>
                <a:gd name="T14" fmla="*/ 972 w 980"/>
                <a:gd name="T15" fmla="*/ 6 h 556"/>
                <a:gd name="T16" fmla="*/ 7 w 980"/>
                <a:gd name="T17" fmla="*/ 354 h 5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80" h="556">
                  <a:moveTo>
                    <a:pt x="502" y="556"/>
                  </a:moveTo>
                  <a:lnTo>
                    <a:pt x="502" y="556"/>
                  </a:lnTo>
                  <a:lnTo>
                    <a:pt x="0" y="354"/>
                  </a:lnTo>
                  <a:lnTo>
                    <a:pt x="980" y="0"/>
                  </a:lnTo>
                  <a:lnTo>
                    <a:pt x="502" y="556"/>
                  </a:lnTo>
                  <a:close/>
                  <a:moveTo>
                    <a:pt x="7" y="354"/>
                  </a:moveTo>
                  <a:lnTo>
                    <a:pt x="502" y="554"/>
                  </a:lnTo>
                  <a:lnTo>
                    <a:pt x="972" y="6"/>
                  </a:lnTo>
                  <a:lnTo>
                    <a:pt x="7" y="35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76" name="Freeform 115">
              <a:extLst>
                <a:ext uri="{FF2B5EF4-FFF2-40B4-BE49-F238E27FC236}">
                  <a16:creationId xmlns:a16="http://schemas.microsoft.com/office/drawing/2014/main" id="{2119D479-D70B-4CC1-BB4D-F593417249EE}"/>
                </a:ext>
              </a:extLst>
            </p:cNvPr>
            <p:cNvSpPr>
              <a:spLocks/>
            </p:cNvSpPr>
            <p:nvPr/>
          </p:nvSpPr>
          <p:spPr bwMode="auto">
            <a:xfrm>
              <a:off x="6455" y="3212"/>
              <a:ext cx="65" cy="65"/>
            </a:xfrm>
            <a:custGeom>
              <a:avLst/>
              <a:gdLst>
                <a:gd name="T0" fmla="*/ 54 w 56"/>
                <a:gd name="T1" fmla="*/ 32 h 56"/>
                <a:gd name="T2" fmla="*/ 24 w 56"/>
                <a:gd name="T3" fmla="*/ 54 h 56"/>
                <a:gd name="T4" fmla="*/ 2 w 56"/>
                <a:gd name="T5" fmla="*/ 24 h 56"/>
                <a:gd name="T6" fmla="*/ 32 w 56"/>
                <a:gd name="T7" fmla="*/ 2 h 56"/>
                <a:gd name="T8" fmla="*/ 54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4" y="32"/>
                  </a:moveTo>
                  <a:cubicBezTo>
                    <a:pt x="52" y="47"/>
                    <a:pt x="38" y="56"/>
                    <a:pt x="24" y="54"/>
                  </a:cubicBezTo>
                  <a:cubicBezTo>
                    <a:pt x="10" y="52"/>
                    <a:pt x="0" y="38"/>
                    <a:pt x="2" y="24"/>
                  </a:cubicBezTo>
                  <a:cubicBezTo>
                    <a:pt x="5" y="10"/>
                    <a:pt x="18" y="0"/>
                    <a:pt x="32" y="2"/>
                  </a:cubicBezTo>
                  <a:cubicBezTo>
                    <a:pt x="47" y="5"/>
                    <a:pt x="56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77" name="Freeform 116">
              <a:extLst>
                <a:ext uri="{FF2B5EF4-FFF2-40B4-BE49-F238E27FC236}">
                  <a16:creationId xmlns:a16="http://schemas.microsoft.com/office/drawing/2014/main" id="{74AE4434-D774-48D6-AAE3-5F0425F8A82B}"/>
                </a:ext>
              </a:extLst>
            </p:cNvPr>
            <p:cNvSpPr>
              <a:spLocks/>
            </p:cNvSpPr>
            <p:nvPr/>
          </p:nvSpPr>
          <p:spPr bwMode="auto">
            <a:xfrm>
              <a:off x="6603" y="4147"/>
              <a:ext cx="64" cy="64"/>
            </a:xfrm>
            <a:custGeom>
              <a:avLst/>
              <a:gdLst>
                <a:gd name="T0" fmla="*/ 53 w 56"/>
                <a:gd name="T1" fmla="*/ 32 h 56"/>
                <a:gd name="T2" fmla="*/ 24 w 56"/>
                <a:gd name="T3" fmla="*/ 54 h 56"/>
                <a:gd name="T4" fmla="*/ 2 w 56"/>
                <a:gd name="T5" fmla="*/ 24 h 56"/>
                <a:gd name="T6" fmla="*/ 32 w 56"/>
                <a:gd name="T7" fmla="*/ 2 h 56"/>
                <a:gd name="T8" fmla="*/ 53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3" y="32"/>
                  </a:moveTo>
                  <a:cubicBezTo>
                    <a:pt x="51" y="47"/>
                    <a:pt x="38" y="56"/>
                    <a:pt x="24" y="54"/>
                  </a:cubicBezTo>
                  <a:cubicBezTo>
                    <a:pt x="9" y="52"/>
                    <a:pt x="0" y="39"/>
                    <a:pt x="2" y="24"/>
                  </a:cubicBezTo>
                  <a:cubicBezTo>
                    <a:pt x="4" y="10"/>
                    <a:pt x="17" y="0"/>
                    <a:pt x="32" y="2"/>
                  </a:cubicBezTo>
                  <a:cubicBezTo>
                    <a:pt x="46" y="5"/>
                    <a:pt x="56" y="18"/>
                    <a:pt x="53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78" name="Freeform 117">
              <a:extLst>
                <a:ext uri="{FF2B5EF4-FFF2-40B4-BE49-F238E27FC236}">
                  <a16:creationId xmlns:a16="http://schemas.microsoft.com/office/drawing/2014/main" id="{9C581058-2EF8-4BC2-872F-95B6466700AA}"/>
                </a:ext>
              </a:extLst>
            </p:cNvPr>
            <p:cNvSpPr>
              <a:spLocks/>
            </p:cNvSpPr>
            <p:nvPr/>
          </p:nvSpPr>
          <p:spPr bwMode="auto">
            <a:xfrm>
              <a:off x="7153" y="4342"/>
              <a:ext cx="64" cy="66"/>
            </a:xfrm>
            <a:custGeom>
              <a:avLst/>
              <a:gdLst>
                <a:gd name="T0" fmla="*/ 54 w 56"/>
                <a:gd name="T1" fmla="*/ 33 h 57"/>
                <a:gd name="T2" fmla="*/ 24 w 56"/>
                <a:gd name="T3" fmla="*/ 54 h 57"/>
                <a:gd name="T4" fmla="*/ 2 w 56"/>
                <a:gd name="T5" fmla="*/ 24 h 57"/>
                <a:gd name="T6" fmla="*/ 32 w 56"/>
                <a:gd name="T7" fmla="*/ 3 h 57"/>
                <a:gd name="T8" fmla="*/ 54 w 56"/>
                <a:gd name="T9" fmla="*/ 33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7">
                  <a:moveTo>
                    <a:pt x="54" y="33"/>
                  </a:moveTo>
                  <a:cubicBezTo>
                    <a:pt x="52" y="47"/>
                    <a:pt x="38" y="57"/>
                    <a:pt x="24" y="54"/>
                  </a:cubicBezTo>
                  <a:cubicBezTo>
                    <a:pt x="10" y="52"/>
                    <a:pt x="0" y="39"/>
                    <a:pt x="2" y="24"/>
                  </a:cubicBezTo>
                  <a:cubicBezTo>
                    <a:pt x="4" y="10"/>
                    <a:pt x="18" y="0"/>
                    <a:pt x="32" y="3"/>
                  </a:cubicBezTo>
                  <a:cubicBezTo>
                    <a:pt x="46" y="5"/>
                    <a:pt x="56" y="18"/>
                    <a:pt x="54" y="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79" name="Freeform 118">
              <a:extLst>
                <a:ext uri="{FF2B5EF4-FFF2-40B4-BE49-F238E27FC236}">
                  <a16:creationId xmlns:a16="http://schemas.microsoft.com/office/drawing/2014/main" id="{96CC7A28-523F-45AB-B084-A853D50A129F}"/>
                </a:ext>
              </a:extLst>
            </p:cNvPr>
            <p:cNvSpPr>
              <a:spLocks/>
            </p:cNvSpPr>
            <p:nvPr/>
          </p:nvSpPr>
          <p:spPr bwMode="auto">
            <a:xfrm>
              <a:off x="9286" y="4371"/>
              <a:ext cx="65" cy="65"/>
            </a:xfrm>
            <a:custGeom>
              <a:avLst/>
              <a:gdLst>
                <a:gd name="T0" fmla="*/ 54 w 56"/>
                <a:gd name="T1" fmla="*/ 32 h 56"/>
                <a:gd name="T2" fmla="*/ 24 w 56"/>
                <a:gd name="T3" fmla="*/ 54 h 56"/>
                <a:gd name="T4" fmla="*/ 2 w 56"/>
                <a:gd name="T5" fmla="*/ 24 h 56"/>
                <a:gd name="T6" fmla="*/ 32 w 56"/>
                <a:gd name="T7" fmla="*/ 2 h 56"/>
                <a:gd name="T8" fmla="*/ 54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4" y="32"/>
                  </a:moveTo>
                  <a:cubicBezTo>
                    <a:pt x="52" y="46"/>
                    <a:pt x="38" y="56"/>
                    <a:pt x="24" y="54"/>
                  </a:cubicBezTo>
                  <a:cubicBezTo>
                    <a:pt x="10" y="52"/>
                    <a:pt x="0" y="38"/>
                    <a:pt x="2" y="24"/>
                  </a:cubicBezTo>
                  <a:cubicBezTo>
                    <a:pt x="4" y="10"/>
                    <a:pt x="18" y="0"/>
                    <a:pt x="32" y="2"/>
                  </a:cubicBezTo>
                  <a:cubicBezTo>
                    <a:pt x="46" y="4"/>
                    <a:pt x="56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80" name="Freeform 119">
              <a:extLst>
                <a:ext uri="{FF2B5EF4-FFF2-40B4-BE49-F238E27FC236}">
                  <a16:creationId xmlns:a16="http://schemas.microsoft.com/office/drawing/2014/main" id="{C870BF99-380F-4A98-A716-AAC86D56E882}"/>
                </a:ext>
              </a:extLst>
            </p:cNvPr>
            <p:cNvSpPr>
              <a:spLocks/>
            </p:cNvSpPr>
            <p:nvPr/>
          </p:nvSpPr>
          <p:spPr bwMode="auto">
            <a:xfrm>
              <a:off x="9502" y="4913"/>
              <a:ext cx="64" cy="64"/>
            </a:xfrm>
            <a:custGeom>
              <a:avLst/>
              <a:gdLst>
                <a:gd name="T0" fmla="*/ 54 w 56"/>
                <a:gd name="T1" fmla="*/ 32 h 56"/>
                <a:gd name="T2" fmla="*/ 24 w 56"/>
                <a:gd name="T3" fmla="*/ 54 h 56"/>
                <a:gd name="T4" fmla="*/ 2 w 56"/>
                <a:gd name="T5" fmla="*/ 24 h 56"/>
                <a:gd name="T6" fmla="*/ 32 w 56"/>
                <a:gd name="T7" fmla="*/ 2 h 56"/>
                <a:gd name="T8" fmla="*/ 54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4" y="32"/>
                  </a:moveTo>
                  <a:cubicBezTo>
                    <a:pt x="51" y="47"/>
                    <a:pt x="38" y="56"/>
                    <a:pt x="24" y="54"/>
                  </a:cubicBezTo>
                  <a:cubicBezTo>
                    <a:pt x="9" y="52"/>
                    <a:pt x="0" y="38"/>
                    <a:pt x="2" y="24"/>
                  </a:cubicBezTo>
                  <a:cubicBezTo>
                    <a:pt x="4" y="10"/>
                    <a:pt x="18" y="0"/>
                    <a:pt x="32" y="2"/>
                  </a:cubicBezTo>
                  <a:cubicBezTo>
                    <a:pt x="46" y="5"/>
                    <a:pt x="56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81" name="Freeform 120">
              <a:extLst>
                <a:ext uri="{FF2B5EF4-FFF2-40B4-BE49-F238E27FC236}">
                  <a16:creationId xmlns:a16="http://schemas.microsoft.com/office/drawing/2014/main" id="{2767B8BB-56C0-4637-A936-2FFE0244F1BF}"/>
                </a:ext>
              </a:extLst>
            </p:cNvPr>
            <p:cNvSpPr>
              <a:spLocks/>
            </p:cNvSpPr>
            <p:nvPr/>
          </p:nvSpPr>
          <p:spPr bwMode="auto">
            <a:xfrm>
              <a:off x="8894" y="5302"/>
              <a:ext cx="65" cy="65"/>
            </a:xfrm>
            <a:custGeom>
              <a:avLst/>
              <a:gdLst>
                <a:gd name="T0" fmla="*/ 54 w 56"/>
                <a:gd name="T1" fmla="*/ 32 h 56"/>
                <a:gd name="T2" fmla="*/ 24 w 56"/>
                <a:gd name="T3" fmla="*/ 54 h 56"/>
                <a:gd name="T4" fmla="*/ 2 w 56"/>
                <a:gd name="T5" fmla="*/ 24 h 56"/>
                <a:gd name="T6" fmla="*/ 32 w 56"/>
                <a:gd name="T7" fmla="*/ 2 h 56"/>
                <a:gd name="T8" fmla="*/ 54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4" y="32"/>
                  </a:moveTo>
                  <a:cubicBezTo>
                    <a:pt x="52" y="46"/>
                    <a:pt x="38" y="56"/>
                    <a:pt x="24" y="54"/>
                  </a:cubicBezTo>
                  <a:cubicBezTo>
                    <a:pt x="10" y="51"/>
                    <a:pt x="0" y="38"/>
                    <a:pt x="2" y="24"/>
                  </a:cubicBezTo>
                  <a:cubicBezTo>
                    <a:pt x="5" y="9"/>
                    <a:pt x="18" y="0"/>
                    <a:pt x="32" y="2"/>
                  </a:cubicBezTo>
                  <a:cubicBezTo>
                    <a:pt x="47" y="4"/>
                    <a:pt x="56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82" name="Freeform 121">
              <a:extLst>
                <a:ext uri="{FF2B5EF4-FFF2-40B4-BE49-F238E27FC236}">
                  <a16:creationId xmlns:a16="http://schemas.microsoft.com/office/drawing/2014/main" id="{F376966C-DD37-4198-A954-C7C3A76B5839}"/>
                </a:ext>
              </a:extLst>
            </p:cNvPr>
            <p:cNvSpPr>
              <a:spLocks/>
            </p:cNvSpPr>
            <p:nvPr/>
          </p:nvSpPr>
          <p:spPr bwMode="auto">
            <a:xfrm>
              <a:off x="7905" y="5746"/>
              <a:ext cx="65" cy="64"/>
            </a:xfrm>
            <a:custGeom>
              <a:avLst/>
              <a:gdLst>
                <a:gd name="T0" fmla="*/ 54 w 57"/>
                <a:gd name="T1" fmla="*/ 32 h 56"/>
                <a:gd name="T2" fmla="*/ 24 w 57"/>
                <a:gd name="T3" fmla="*/ 54 h 56"/>
                <a:gd name="T4" fmla="*/ 3 w 57"/>
                <a:gd name="T5" fmla="*/ 24 h 56"/>
                <a:gd name="T6" fmla="*/ 32 w 57"/>
                <a:gd name="T7" fmla="*/ 2 h 56"/>
                <a:gd name="T8" fmla="*/ 54 w 57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" h="56">
                  <a:moveTo>
                    <a:pt x="54" y="32"/>
                  </a:moveTo>
                  <a:cubicBezTo>
                    <a:pt x="52" y="46"/>
                    <a:pt x="39" y="56"/>
                    <a:pt x="24" y="54"/>
                  </a:cubicBezTo>
                  <a:cubicBezTo>
                    <a:pt x="10" y="52"/>
                    <a:pt x="0" y="38"/>
                    <a:pt x="3" y="24"/>
                  </a:cubicBezTo>
                  <a:cubicBezTo>
                    <a:pt x="5" y="10"/>
                    <a:pt x="18" y="0"/>
                    <a:pt x="32" y="2"/>
                  </a:cubicBezTo>
                  <a:cubicBezTo>
                    <a:pt x="47" y="4"/>
                    <a:pt x="57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83" name="Freeform 122">
              <a:extLst>
                <a:ext uri="{FF2B5EF4-FFF2-40B4-BE49-F238E27FC236}">
                  <a16:creationId xmlns:a16="http://schemas.microsoft.com/office/drawing/2014/main" id="{9E03A4BA-FF90-434D-A6AD-9D212940F87D}"/>
                </a:ext>
              </a:extLst>
            </p:cNvPr>
            <p:cNvSpPr>
              <a:spLocks/>
            </p:cNvSpPr>
            <p:nvPr/>
          </p:nvSpPr>
          <p:spPr bwMode="auto">
            <a:xfrm>
              <a:off x="8310" y="5210"/>
              <a:ext cx="65" cy="65"/>
            </a:xfrm>
            <a:custGeom>
              <a:avLst/>
              <a:gdLst>
                <a:gd name="T0" fmla="*/ 54 w 56"/>
                <a:gd name="T1" fmla="*/ 32 h 56"/>
                <a:gd name="T2" fmla="*/ 24 w 56"/>
                <a:gd name="T3" fmla="*/ 54 h 56"/>
                <a:gd name="T4" fmla="*/ 2 w 56"/>
                <a:gd name="T5" fmla="*/ 24 h 56"/>
                <a:gd name="T6" fmla="*/ 32 w 56"/>
                <a:gd name="T7" fmla="*/ 2 h 56"/>
                <a:gd name="T8" fmla="*/ 54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4" y="32"/>
                  </a:moveTo>
                  <a:cubicBezTo>
                    <a:pt x="52" y="46"/>
                    <a:pt x="38" y="56"/>
                    <a:pt x="24" y="54"/>
                  </a:cubicBezTo>
                  <a:cubicBezTo>
                    <a:pt x="10" y="51"/>
                    <a:pt x="0" y="38"/>
                    <a:pt x="2" y="24"/>
                  </a:cubicBezTo>
                  <a:cubicBezTo>
                    <a:pt x="4" y="9"/>
                    <a:pt x="18" y="0"/>
                    <a:pt x="32" y="2"/>
                  </a:cubicBezTo>
                  <a:cubicBezTo>
                    <a:pt x="46" y="4"/>
                    <a:pt x="56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84" name="Freeform 123">
              <a:extLst>
                <a:ext uri="{FF2B5EF4-FFF2-40B4-BE49-F238E27FC236}">
                  <a16:creationId xmlns:a16="http://schemas.microsoft.com/office/drawing/2014/main" id="{41EF9DFF-CD07-49D8-AB04-B52446A45B63}"/>
                </a:ext>
              </a:extLst>
            </p:cNvPr>
            <p:cNvSpPr>
              <a:spLocks/>
            </p:cNvSpPr>
            <p:nvPr/>
          </p:nvSpPr>
          <p:spPr bwMode="auto">
            <a:xfrm>
              <a:off x="7070" y="4780"/>
              <a:ext cx="64" cy="66"/>
            </a:xfrm>
            <a:custGeom>
              <a:avLst/>
              <a:gdLst>
                <a:gd name="T0" fmla="*/ 54 w 56"/>
                <a:gd name="T1" fmla="*/ 33 h 57"/>
                <a:gd name="T2" fmla="*/ 24 w 56"/>
                <a:gd name="T3" fmla="*/ 54 h 57"/>
                <a:gd name="T4" fmla="*/ 2 w 56"/>
                <a:gd name="T5" fmla="*/ 24 h 57"/>
                <a:gd name="T6" fmla="*/ 32 w 56"/>
                <a:gd name="T7" fmla="*/ 3 h 57"/>
                <a:gd name="T8" fmla="*/ 54 w 56"/>
                <a:gd name="T9" fmla="*/ 33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7">
                  <a:moveTo>
                    <a:pt x="54" y="33"/>
                  </a:moveTo>
                  <a:cubicBezTo>
                    <a:pt x="52" y="47"/>
                    <a:pt x="38" y="57"/>
                    <a:pt x="24" y="54"/>
                  </a:cubicBezTo>
                  <a:cubicBezTo>
                    <a:pt x="10" y="52"/>
                    <a:pt x="0" y="39"/>
                    <a:pt x="2" y="24"/>
                  </a:cubicBezTo>
                  <a:cubicBezTo>
                    <a:pt x="5" y="10"/>
                    <a:pt x="18" y="0"/>
                    <a:pt x="32" y="3"/>
                  </a:cubicBezTo>
                  <a:cubicBezTo>
                    <a:pt x="47" y="5"/>
                    <a:pt x="56" y="18"/>
                    <a:pt x="54" y="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85" name="Freeform 124">
              <a:extLst>
                <a:ext uri="{FF2B5EF4-FFF2-40B4-BE49-F238E27FC236}">
                  <a16:creationId xmlns:a16="http://schemas.microsoft.com/office/drawing/2014/main" id="{33D84938-AB55-436E-ADEC-9E1EEB7CE2B9}"/>
                </a:ext>
              </a:extLst>
            </p:cNvPr>
            <p:cNvSpPr>
              <a:spLocks/>
            </p:cNvSpPr>
            <p:nvPr/>
          </p:nvSpPr>
          <p:spPr bwMode="auto">
            <a:xfrm>
              <a:off x="6979" y="5685"/>
              <a:ext cx="65" cy="64"/>
            </a:xfrm>
            <a:custGeom>
              <a:avLst/>
              <a:gdLst>
                <a:gd name="T0" fmla="*/ 54 w 57"/>
                <a:gd name="T1" fmla="*/ 32 h 56"/>
                <a:gd name="T2" fmla="*/ 24 w 57"/>
                <a:gd name="T3" fmla="*/ 54 h 56"/>
                <a:gd name="T4" fmla="*/ 3 w 57"/>
                <a:gd name="T5" fmla="*/ 24 h 56"/>
                <a:gd name="T6" fmla="*/ 33 w 57"/>
                <a:gd name="T7" fmla="*/ 2 h 56"/>
                <a:gd name="T8" fmla="*/ 54 w 57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" h="56">
                  <a:moveTo>
                    <a:pt x="54" y="32"/>
                  </a:moveTo>
                  <a:cubicBezTo>
                    <a:pt x="52" y="46"/>
                    <a:pt x="39" y="56"/>
                    <a:pt x="24" y="54"/>
                  </a:cubicBezTo>
                  <a:cubicBezTo>
                    <a:pt x="10" y="52"/>
                    <a:pt x="0" y="38"/>
                    <a:pt x="3" y="24"/>
                  </a:cubicBezTo>
                  <a:cubicBezTo>
                    <a:pt x="5" y="10"/>
                    <a:pt x="18" y="0"/>
                    <a:pt x="33" y="2"/>
                  </a:cubicBezTo>
                  <a:cubicBezTo>
                    <a:pt x="47" y="5"/>
                    <a:pt x="57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86" name="Freeform 125">
              <a:extLst>
                <a:ext uri="{FF2B5EF4-FFF2-40B4-BE49-F238E27FC236}">
                  <a16:creationId xmlns:a16="http://schemas.microsoft.com/office/drawing/2014/main" id="{E94E0C97-9165-4E73-B0EA-7A9F9C7760E0}"/>
                </a:ext>
              </a:extLst>
            </p:cNvPr>
            <p:cNvSpPr>
              <a:spLocks/>
            </p:cNvSpPr>
            <p:nvPr/>
          </p:nvSpPr>
          <p:spPr bwMode="auto">
            <a:xfrm>
              <a:off x="8546" y="5463"/>
              <a:ext cx="64" cy="65"/>
            </a:xfrm>
            <a:custGeom>
              <a:avLst/>
              <a:gdLst>
                <a:gd name="T0" fmla="*/ 54 w 56"/>
                <a:gd name="T1" fmla="*/ 32 h 56"/>
                <a:gd name="T2" fmla="*/ 24 w 56"/>
                <a:gd name="T3" fmla="*/ 54 h 56"/>
                <a:gd name="T4" fmla="*/ 2 w 56"/>
                <a:gd name="T5" fmla="*/ 24 h 56"/>
                <a:gd name="T6" fmla="*/ 32 w 56"/>
                <a:gd name="T7" fmla="*/ 2 h 56"/>
                <a:gd name="T8" fmla="*/ 54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4" y="32"/>
                  </a:moveTo>
                  <a:cubicBezTo>
                    <a:pt x="52" y="47"/>
                    <a:pt x="38" y="56"/>
                    <a:pt x="24" y="54"/>
                  </a:cubicBezTo>
                  <a:cubicBezTo>
                    <a:pt x="10" y="52"/>
                    <a:pt x="0" y="38"/>
                    <a:pt x="2" y="24"/>
                  </a:cubicBezTo>
                  <a:cubicBezTo>
                    <a:pt x="4" y="10"/>
                    <a:pt x="18" y="0"/>
                    <a:pt x="32" y="2"/>
                  </a:cubicBezTo>
                  <a:cubicBezTo>
                    <a:pt x="46" y="5"/>
                    <a:pt x="56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87" name="Freeform 126">
              <a:extLst>
                <a:ext uri="{FF2B5EF4-FFF2-40B4-BE49-F238E27FC236}">
                  <a16:creationId xmlns:a16="http://schemas.microsoft.com/office/drawing/2014/main" id="{E739BE79-0BB3-40CE-B3D7-70CE368F1091}"/>
                </a:ext>
              </a:extLst>
            </p:cNvPr>
            <p:cNvSpPr>
              <a:spLocks/>
            </p:cNvSpPr>
            <p:nvPr/>
          </p:nvSpPr>
          <p:spPr bwMode="auto">
            <a:xfrm>
              <a:off x="9460" y="5440"/>
              <a:ext cx="65" cy="65"/>
            </a:xfrm>
            <a:custGeom>
              <a:avLst/>
              <a:gdLst>
                <a:gd name="T0" fmla="*/ 54 w 56"/>
                <a:gd name="T1" fmla="*/ 32 h 56"/>
                <a:gd name="T2" fmla="*/ 24 w 56"/>
                <a:gd name="T3" fmla="*/ 54 h 56"/>
                <a:gd name="T4" fmla="*/ 2 w 56"/>
                <a:gd name="T5" fmla="*/ 24 h 56"/>
                <a:gd name="T6" fmla="*/ 32 w 56"/>
                <a:gd name="T7" fmla="*/ 2 h 56"/>
                <a:gd name="T8" fmla="*/ 54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4" y="32"/>
                  </a:moveTo>
                  <a:cubicBezTo>
                    <a:pt x="51" y="46"/>
                    <a:pt x="38" y="56"/>
                    <a:pt x="24" y="54"/>
                  </a:cubicBezTo>
                  <a:cubicBezTo>
                    <a:pt x="10" y="51"/>
                    <a:pt x="0" y="38"/>
                    <a:pt x="2" y="24"/>
                  </a:cubicBezTo>
                  <a:cubicBezTo>
                    <a:pt x="4" y="9"/>
                    <a:pt x="18" y="0"/>
                    <a:pt x="32" y="2"/>
                  </a:cubicBezTo>
                  <a:cubicBezTo>
                    <a:pt x="46" y="4"/>
                    <a:pt x="56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88" name="Freeform 127">
              <a:extLst>
                <a:ext uri="{FF2B5EF4-FFF2-40B4-BE49-F238E27FC236}">
                  <a16:creationId xmlns:a16="http://schemas.microsoft.com/office/drawing/2014/main" id="{F32DDB04-AB8C-44E0-858F-D2B4A1228FD1}"/>
                </a:ext>
              </a:extLst>
            </p:cNvPr>
            <p:cNvSpPr>
              <a:spLocks/>
            </p:cNvSpPr>
            <p:nvPr/>
          </p:nvSpPr>
          <p:spPr bwMode="auto">
            <a:xfrm>
              <a:off x="7583" y="4018"/>
              <a:ext cx="66" cy="64"/>
            </a:xfrm>
            <a:custGeom>
              <a:avLst/>
              <a:gdLst>
                <a:gd name="T0" fmla="*/ 54 w 57"/>
                <a:gd name="T1" fmla="*/ 32 h 56"/>
                <a:gd name="T2" fmla="*/ 24 w 57"/>
                <a:gd name="T3" fmla="*/ 54 h 56"/>
                <a:gd name="T4" fmla="*/ 3 w 57"/>
                <a:gd name="T5" fmla="*/ 24 h 56"/>
                <a:gd name="T6" fmla="*/ 33 w 57"/>
                <a:gd name="T7" fmla="*/ 2 h 56"/>
                <a:gd name="T8" fmla="*/ 54 w 57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" h="56">
                  <a:moveTo>
                    <a:pt x="54" y="32"/>
                  </a:moveTo>
                  <a:cubicBezTo>
                    <a:pt x="52" y="46"/>
                    <a:pt x="39" y="56"/>
                    <a:pt x="24" y="54"/>
                  </a:cubicBezTo>
                  <a:cubicBezTo>
                    <a:pt x="10" y="52"/>
                    <a:pt x="0" y="38"/>
                    <a:pt x="3" y="24"/>
                  </a:cubicBezTo>
                  <a:cubicBezTo>
                    <a:pt x="5" y="10"/>
                    <a:pt x="18" y="0"/>
                    <a:pt x="33" y="2"/>
                  </a:cubicBezTo>
                  <a:cubicBezTo>
                    <a:pt x="47" y="4"/>
                    <a:pt x="57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89" name="Freeform 128">
              <a:extLst>
                <a:ext uri="{FF2B5EF4-FFF2-40B4-BE49-F238E27FC236}">
                  <a16:creationId xmlns:a16="http://schemas.microsoft.com/office/drawing/2014/main" id="{B0BCF624-21D0-4DEE-AF43-E2E922F91AF8}"/>
                </a:ext>
              </a:extLst>
            </p:cNvPr>
            <p:cNvSpPr>
              <a:spLocks/>
            </p:cNvSpPr>
            <p:nvPr/>
          </p:nvSpPr>
          <p:spPr bwMode="auto">
            <a:xfrm>
              <a:off x="8271" y="2829"/>
              <a:ext cx="65" cy="64"/>
            </a:xfrm>
            <a:custGeom>
              <a:avLst/>
              <a:gdLst>
                <a:gd name="T0" fmla="*/ 54 w 56"/>
                <a:gd name="T1" fmla="*/ 32 h 56"/>
                <a:gd name="T2" fmla="*/ 24 w 56"/>
                <a:gd name="T3" fmla="*/ 54 h 56"/>
                <a:gd name="T4" fmla="*/ 2 w 56"/>
                <a:gd name="T5" fmla="*/ 24 h 56"/>
                <a:gd name="T6" fmla="*/ 32 w 56"/>
                <a:gd name="T7" fmla="*/ 2 h 56"/>
                <a:gd name="T8" fmla="*/ 54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4" y="32"/>
                  </a:moveTo>
                  <a:cubicBezTo>
                    <a:pt x="51" y="46"/>
                    <a:pt x="38" y="56"/>
                    <a:pt x="24" y="54"/>
                  </a:cubicBezTo>
                  <a:cubicBezTo>
                    <a:pt x="9" y="51"/>
                    <a:pt x="0" y="38"/>
                    <a:pt x="2" y="24"/>
                  </a:cubicBezTo>
                  <a:cubicBezTo>
                    <a:pt x="4" y="9"/>
                    <a:pt x="18" y="0"/>
                    <a:pt x="32" y="2"/>
                  </a:cubicBezTo>
                  <a:cubicBezTo>
                    <a:pt x="46" y="4"/>
                    <a:pt x="56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90" name="Freeform 129">
              <a:extLst>
                <a:ext uri="{FF2B5EF4-FFF2-40B4-BE49-F238E27FC236}">
                  <a16:creationId xmlns:a16="http://schemas.microsoft.com/office/drawing/2014/main" id="{0875930B-66AC-4F22-A323-CDC1450B3ED1}"/>
                </a:ext>
              </a:extLst>
            </p:cNvPr>
            <p:cNvSpPr>
              <a:spLocks/>
            </p:cNvSpPr>
            <p:nvPr/>
          </p:nvSpPr>
          <p:spPr bwMode="auto">
            <a:xfrm>
              <a:off x="9196" y="3172"/>
              <a:ext cx="65" cy="64"/>
            </a:xfrm>
            <a:custGeom>
              <a:avLst/>
              <a:gdLst>
                <a:gd name="T0" fmla="*/ 54 w 56"/>
                <a:gd name="T1" fmla="*/ 32 h 56"/>
                <a:gd name="T2" fmla="*/ 24 w 56"/>
                <a:gd name="T3" fmla="*/ 54 h 56"/>
                <a:gd name="T4" fmla="*/ 2 w 56"/>
                <a:gd name="T5" fmla="*/ 24 h 56"/>
                <a:gd name="T6" fmla="*/ 32 w 56"/>
                <a:gd name="T7" fmla="*/ 2 h 56"/>
                <a:gd name="T8" fmla="*/ 54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4" y="32"/>
                  </a:moveTo>
                  <a:cubicBezTo>
                    <a:pt x="52" y="46"/>
                    <a:pt x="38" y="56"/>
                    <a:pt x="24" y="54"/>
                  </a:cubicBezTo>
                  <a:cubicBezTo>
                    <a:pt x="10" y="51"/>
                    <a:pt x="0" y="38"/>
                    <a:pt x="2" y="24"/>
                  </a:cubicBezTo>
                  <a:cubicBezTo>
                    <a:pt x="5" y="9"/>
                    <a:pt x="18" y="0"/>
                    <a:pt x="32" y="2"/>
                  </a:cubicBezTo>
                  <a:cubicBezTo>
                    <a:pt x="47" y="4"/>
                    <a:pt x="56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91" name="Freeform 130">
              <a:extLst>
                <a:ext uri="{FF2B5EF4-FFF2-40B4-BE49-F238E27FC236}">
                  <a16:creationId xmlns:a16="http://schemas.microsoft.com/office/drawing/2014/main" id="{C63CB24D-9A02-4CFD-AA93-D8DECFF409E9}"/>
                </a:ext>
              </a:extLst>
            </p:cNvPr>
            <p:cNvSpPr>
              <a:spLocks/>
            </p:cNvSpPr>
            <p:nvPr/>
          </p:nvSpPr>
          <p:spPr bwMode="auto">
            <a:xfrm>
              <a:off x="7812" y="3719"/>
              <a:ext cx="65" cy="66"/>
            </a:xfrm>
            <a:custGeom>
              <a:avLst/>
              <a:gdLst>
                <a:gd name="T0" fmla="*/ 54 w 56"/>
                <a:gd name="T1" fmla="*/ 33 h 57"/>
                <a:gd name="T2" fmla="*/ 24 w 56"/>
                <a:gd name="T3" fmla="*/ 54 h 57"/>
                <a:gd name="T4" fmla="*/ 2 w 56"/>
                <a:gd name="T5" fmla="*/ 24 h 57"/>
                <a:gd name="T6" fmla="*/ 32 w 56"/>
                <a:gd name="T7" fmla="*/ 3 h 57"/>
                <a:gd name="T8" fmla="*/ 54 w 56"/>
                <a:gd name="T9" fmla="*/ 33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7">
                  <a:moveTo>
                    <a:pt x="54" y="33"/>
                  </a:moveTo>
                  <a:cubicBezTo>
                    <a:pt x="52" y="47"/>
                    <a:pt x="38" y="57"/>
                    <a:pt x="24" y="54"/>
                  </a:cubicBezTo>
                  <a:cubicBezTo>
                    <a:pt x="10" y="52"/>
                    <a:pt x="0" y="39"/>
                    <a:pt x="2" y="24"/>
                  </a:cubicBezTo>
                  <a:cubicBezTo>
                    <a:pt x="5" y="10"/>
                    <a:pt x="18" y="0"/>
                    <a:pt x="32" y="3"/>
                  </a:cubicBezTo>
                  <a:cubicBezTo>
                    <a:pt x="47" y="5"/>
                    <a:pt x="56" y="18"/>
                    <a:pt x="54" y="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92" name="Freeform 131">
              <a:extLst>
                <a:ext uri="{FF2B5EF4-FFF2-40B4-BE49-F238E27FC236}">
                  <a16:creationId xmlns:a16="http://schemas.microsoft.com/office/drawing/2014/main" id="{2DB90438-F850-4E85-B487-AFFE338BE526}"/>
                </a:ext>
              </a:extLst>
            </p:cNvPr>
            <p:cNvSpPr>
              <a:spLocks/>
            </p:cNvSpPr>
            <p:nvPr/>
          </p:nvSpPr>
          <p:spPr bwMode="auto">
            <a:xfrm>
              <a:off x="7986" y="3885"/>
              <a:ext cx="65" cy="65"/>
            </a:xfrm>
            <a:custGeom>
              <a:avLst/>
              <a:gdLst>
                <a:gd name="T0" fmla="*/ 54 w 56"/>
                <a:gd name="T1" fmla="*/ 32 h 56"/>
                <a:gd name="T2" fmla="*/ 24 w 56"/>
                <a:gd name="T3" fmla="*/ 54 h 56"/>
                <a:gd name="T4" fmla="*/ 2 w 56"/>
                <a:gd name="T5" fmla="*/ 24 h 56"/>
                <a:gd name="T6" fmla="*/ 32 w 56"/>
                <a:gd name="T7" fmla="*/ 2 h 56"/>
                <a:gd name="T8" fmla="*/ 54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4" y="32"/>
                  </a:moveTo>
                  <a:cubicBezTo>
                    <a:pt x="52" y="46"/>
                    <a:pt x="38" y="56"/>
                    <a:pt x="24" y="54"/>
                  </a:cubicBezTo>
                  <a:cubicBezTo>
                    <a:pt x="10" y="51"/>
                    <a:pt x="0" y="38"/>
                    <a:pt x="2" y="24"/>
                  </a:cubicBezTo>
                  <a:cubicBezTo>
                    <a:pt x="5" y="9"/>
                    <a:pt x="18" y="0"/>
                    <a:pt x="32" y="2"/>
                  </a:cubicBezTo>
                  <a:cubicBezTo>
                    <a:pt x="47" y="4"/>
                    <a:pt x="56" y="17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93" name="Freeform 132">
              <a:extLst>
                <a:ext uri="{FF2B5EF4-FFF2-40B4-BE49-F238E27FC236}">
                  <a16:creationId xmlns:a16="http://schemas.microsoft.com/office/drawing/2014/main" id="{531022DD-C304-41E5-801B-CDF3E140FC56}"/>
                </a:ext>
              </a:extLst>
            </p:cNvPr>
            <p:cNvSpPr>
              <a:spLocks/>
            </p:cNvSpPr>
            <p:nvPr/>
          </p:nvSpPr>
          <p:spPr bwMode="auto">
            <a:xfrm>
              <a:off x="6954" y="3417"/>
              <a:ext cx="65" cy="65"/>
            </a:xfrm>
            <a:custGeom>
              <a:avLst/>
              <a:gdLst>
                <a:gd name="T0" fmla="*/ 54 w 56"/>
                <a:gd name="T1" fmla="*/ 32 h 56"/>
                <a:gd name="T2" fmla="*/ 24 w 56"/>
                <a:gd name="T3" fmla="*/ 54 h 56"/>
                <a:gd name="T4" fmla="*/ 2 w 56"/>
                <a:gd name="T5" fmla="*/ 24 h 56"/>
                <a:gd name="T6" fmla="*/ 32 w 56"/>
                <a:gd name="T7" fmla="*/ 2 h 56"/>
                <a:gd name="T8" fmla="*/ 54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4" y="32"/>
                  </a:moveTo>
                  <a:cubicBezTo>
                    <a:pt x="52" y="46"/>
                    <a:pt x="38" y="56"/>
                    <a:pt x="24" y="54"/>
                  </a:cubicBezTo>
                  <a:cubicBezTo>
                    <a:pt x="10" y="51"/>
                    <a:pt x="0" y="38"/>
                    <a:pt x="2" y="24"/>
                  </a:cubicBezTo>
                  <a:cubicBezTo>
                    <a:pt x="5" y="10"/>
                    <a:pt x="18" y="0"/>
                    <a:pt x="32" y="2"/>
                  </a:cubicBezTo>
                  <a:cubicBezTo>
                    <a:pt x="47" y="4"/>
                    <a:pt x="56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94" name="Freeform 133">
              <a:extLst>
                <a:ext uri="{FF2B5EF4-FFF2-40B4-BE49-F238E27FC236}">
                  <a16:creationId xmlns:a16="http://schemas.microsoft.com/office/drawing/2014/main" id="{151D9BD2-4C44-4E21-A506-C0BEBA56622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938" y="3401"/>
              <a:ext cx="97" cy="97"/>
            </a:xfrm>
            <a:custGeom>
              <a:avLst/>
              <a:gdLst>
                <a:gd name="T0" fmla="*/ 36 w 84"/>
                <a:gd name="T1" fmla="*/ 80 h 84"/>
                <a:gd name="T2" fmla="*/ 4 w 84"/>
                <a:gd name="T3" fmla="*/ 36 h 84"/>
                <a:gd name="T4" fmla="*/ 48 w 84"/>
                <a:gd name="T5" fmla="*/ 3 h 84"/>
                <a:gd name="T6" fmla="*/ 81 w 84"/>
                <a:gd name="T7" fmla="*/ 48 h 84"/>
                <a:gd name="T8" fmla="*/ 36 w 84"/>
                <a:gd name="T9" fmla="*/ 80 h 84"/>
                <a:gd name="T10" fmla="*/ 48 w 84"/>
                <a:gd name="T11" fmla="*/ 5 h 84"/>
                <a:gd name="T12" fmla="*/ 5 w 84"/>
                <a:gd name="T13" fmla="*/ 36 h 84"/>
                <a:gd name="T14" fmla="*/ 36 w 84"/>
                <a:gd name="T15" fmla="*/ 79 h 84"/>
                <a:gd name="T16" fmla="*/ 79 w 84"/>
                <a:gd name="T17" fmla="*/ 48 h 84"/>
                <a:gd name="T18" fmla="*/ 48 w 84"/>
                <a:gd name="T19" fmla="*/ 5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4" h="84">
                  <a:moveTo>
                    <a:pt x="36" y="80"/>
                  </a:moveTo>
                  <a:cubicBezTo>
                    <a:pt x="15" y="77"/>
                    <a:pt x="0" y="57"/>
                    <a:pt x="4" y="36"/>
                  </a:cubicBezTo>
                  <a:cubicBezTo>
                    <a:pt x="7" y="15"/>
                    <a:pt x="27" y="0"/>
                    <a:pt x="48" y="3"/>
                  </a:cubicBezTo>
                  <a:cubicBezTo>
                    <a:pt x="70" y="7"/>
                    <a:pt x="84" y="27"/>
                    <a:pt x="81" y="48"/>
                  </a:cubicBezTo>
                  <a:cubicBezTo>
                    <a:pt x="77" y="69"/>
                    <a:pt x="57" y="84"/>
                    <a:pt x="36" y="80"/>
                  </a:cubicBezTo>
                  <a:close/>
                  <a:moveTo>
                    <a:pt x="48" y="5"/>
                  </a:moveTo>
                  <a:cubicBezTo>
                    <a:pt x="28" y="2"/>
                    <a:pt x="9" y="16"/>
                    <a:pt x="5" y="36"/>
                  </a:cubicBezTo>
                  <a:cubicBezTo>
                    <a:pt x="2" y="56"/>
                    <a:pt x="16" y="76"/>
                    <a:pt x="36" y="79"/>
                  </a:cubicBezTo>
                  <a:cubicBezTo>
                    <a:pt x="57" y="82"/>
                    <a:pt x="76" y="68"/>
                    <a:pt x="79" y="48"/>
                  </a:cubicBezTo>
                  <a:cubicBezTo>
                    <a:pt x="82" y="27"/>
                    <a:pt x="68" y="8"/>
                    <a:pt x="48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95" name="Freeform 134">
              <a:extLst>
                <a:ext uri="{FF2B5EF4-FFF2-40B4-BE49-F238E27FC236}">
                  <a16:creationId xmlns:a16="http://schemas.microsoft.com/office/drawing/2014/main" id="{78B64179-3A19-4848-B683-2B8F6665EFBA}"/>
                </a:ext>
              </a:extLst>
            </p:cNvPr>
            <p:cNvSpPr>
              <a:spLocks/>
            </p:cNvSpPr>
            <p:nvPr/>
          </p:nvSpPr>
          <p:spPr bwMode="auto">
            <a:xfrm>
              <a:off x="7760" y="4435"/>
              <a:ext cx="65" cy="64"/>
            </a:xfrm>
            <a:custGeom>
              <a:avLst/>
              <a:gdLst>
                <a:gd name="T0" fmla="*/ 54 w 56"/>
                <a:gd name="T1" fmla="*/ 32 h 56"/>
                <a:gd name="T2" fmla="*/ 24 w 56"/>
                <a:gd name="T3" fmla="*/ 54 h 56"/>
                <a:gd name="T4" fmla="*/ 2 w 56"/>
                <a:gd name="T5" fmla="*/ 24 h 56"/>
                <a:gd name="T6" fmla="*/ 32 w 56"/>
                <a:gd name="T7" fmla="*/ 2 h 56"/>
                <a:gd name="T8" fmla="*/ 54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4" y="32"/>
                  </a:moveTo>
                  <a:cubicBezTo>
                    <a:pt x="52" y="46"/>
                    <a:pt x="38" y="56"/>
                    <a:pt x="24" y="54"/>
                  </a:cubicBezTo>
                  <a:cubicBezTo>
                    <a:pt x="10" y="52"/>
                    <a:pt x="0" y="38"/>
                    <a:pt x="2" y="24"/>
                  </a:cubicBezTo>
                  <a:cubicBezTo>
                    <a:pt x="4" y="10"/>
                    <a:pt x="18" y="0"/>
                    <a:pt x="32" y="2"/>
                  </a:cubicBezTo>
                  <a:cubicBezTo>
                    <a:pt x="46" y="4"/>
                    <a:pt x="56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96" name="Freeform 135">
              <a:extLst>
                <a:ext uri="{FF2B5EF4-FFF2-40B4-BE49-F238E27FC236}">
                  <a16:creationId xmlns:a16="http://schemas.microsoft.com/office/drawing/2014/main" id="{977A904E-AC3F-46A2-A137-E6F9240F1B0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744" y="4418"/>
              <a:ext cx="97" cy="97"/>
            </a:xfrm>
            <a:custGeom>
              <a:avLst/>
              <a:gdLst>
                <a:gd name="T0" fmla="*/ 36 w 84"/>
                <a:gd name="T1" fmla="*/ 80 h 84"/>
                <a:gd name="T2" fmla="*/ 4 w 84"/>
                <a:gd name="T3" fmla="*/ 36 h 84"/>
                <a:gd name="T4" fmla="*/ 48 w 84"/>
                <a:gd name="T5" fmla="*/ 3 h 84"/>
                <a:gd name="T6" fmla="*/ 81 w 84"/>
                <a:gd name="T7" fmla="*/ 48 h 84"/>
                <a:gd name="T8" fmla="*/ 36 w 84"/>
                <a:gd name="T9" fmla="*/ 80 h 84"/>
                <a:gd name="T10" fmla="*/ 48 w 84"/>
                <a:gd name="T11" fmla="*/ 5 h 84"/>
                <a:gd name="T12" fmla="*/ 5 w 84"/>
                <a:gd name="T13" fmla="*/ 36 h 84"/>
                <a:gd name="T14" fmla="*/ 36 w 84"/>
                <a:gd name="T15" fmla="*/ 79 h 84"/>
                <a:gd name="T16" fmla="*/ 79 w 84"/>
                <a:gd name="T17" fmla="*/ 48 h 84"/>
                <a:gd name="T18" fmla="*/ 48 w 84"/>
                <a:gd name="T19" fmla="*/ 5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4" h="84">
                  <a:moveTo>
                    <a:pt x="36" y="80"/>
                  </a:moveTo>
                  <a:cubicBezTo>
                    <a:pt x="15" y="77"/>
                    <a:pt x="0" y="57"/>
                    <a:pt x="4" y="36"/>
                  </a:cubicBezTo>
                  <a:cubicBezTo>
                    <a:pt x="7" y="15"/>
                    <a:pt x="27" y="0"/>
                    <a:pt x="48" y="3"/>
                  </a:cubicBezTo>
                  <a:cubicBezTo>
                    <a:pt x="69" y="7"/>
                    <a:pt x="84" y="27"/>
                    <a:pt x="81" y="48"/>
                  </a:cubicBezTo>
                  <a:cubicBezTo>
                    <a:pt x="77" y="69"/>
                    <a:pt x="57" y="84"/>
                    <a:pt x="36" y="80"/>
                  </a:cubicBezTo>
                  <a:close/>
                  <a:moveTo>
                    <a:pt x="48" y="5"/>
                  </a:moveTo>
                  <a:cubicBezTo>
                    <a:pt x="28" y="2"/>
                    <a:pt x="8" y="16"/>
                    <a:pt x="5" y="36"/>
                  </a:cubicBezTo>
                  <a:cubicBezTo>
                    <a:pt x="2" y="56"/>
                    <a:pt x="16" y="76"/>
                    <a:pt x="36" y="79"/>
                  </a:cubicBezTo>
                  <a:cubicBezTo>
                    <a:pt x="57" y="82"/>
                    <a:pt x="76" y="68"/>
                    <a:pt x="79" y="48"/>
                  </a:cubicBezTo>
                  <a:cubicBezTo>
                    <a:pt x="82" y="27"/>
                    <a:pt x="68" y="8"/>
                    <a:pt x="48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97" name="Freeform 136">
              <a:extLst>
                <a:ext uri="{FF2B5EF4-FFF2-40B4-BE49-F238E27FC236}">
                  <a16:creationId xmlns:a16="http://schemas.microsoft.com/office/drawing/2014/main" id="{E90DFAD2-D8BE-43D5-9499-CFA3E1CC74B2}"/>
                </a:ext>
              </a:extLst>
            </p:cNvPr>
            <p:cNvSpPr>
              <a:spLocks/>
            </p:cNvSpPr>
            <p:nvPr/>
          </p:nvSpPr>
          <p:spPr bwMode="auto">
            <a:xfrm>
              <a:off x="8523" y="3984"/>
              <a:ext cx="64" cy="66"/>
            </a:xfrm>
            <a:custGeom>
              <a:avLst/>
              <a:gdLst>
                <a:gd name="T0" fmla="*/ 54 w 56"/>
                <a:gd name="T1" fmla="*/ 33 h 57"/>
                <a:gd name="T2" fmla="*/ 24 w 56"/>
                <a:gd name="T3" fmla="*/ 54 h 57"/>
                <a:gd name="T4" fmla="*/ 2 w 56"/>
                <a:gd name="T5" fmla="*/ 24 h 57"/>
                <a:gd name="T6" fmla="*/ 32 w 56"/>
                <a:gd name="T7" fmla="*/ 3 h 57"/>
                <a:gd name="T8" fmla="*/ 54 w 56"/>
                <a:gd name="T9" fmla="*/ 33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7">
                  <a:moveTo>
                    <a:pt x="54" y="33"/>
                  </a:moveTo>
                  <a:cubicBezTo>
                    <a:pt x="52" y="47"/>
                    <a:pt x="38" y="57"/>
                    <a:pt x="24" y="54"/>
                  </a:cubicBezTo>
                  <a:cubicBezTo>
                    <a:pt x="10" y="52"/>
                    <a:pt x="0" y="39"/>
                    <a:pt x="2" y="24"/>
                  </a:cubicBezTo>
                  <a:cubicBezTo>
                    <a:pt x="5" y="10"/>
                    <a:pt x="18" y="0"/>
                    <a:pt x="32" y="3"/>
                  </a:cubicBezTo>
                  <a:cubicBezTo>
                    <a:pt x="47" y="5"/>
                    <a:pt x="56" y="18"/>
                    <a:pt x="54" y="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98" name="Freeform 137">
              <a:extLst>
                <a:ext uri="{FF2B5EF4-FFF2-40B4-BE49-F238E27FC236}">
                  <a16:creationId xmlns:a16="http://schemas.microsoft.com/office/drawing/2014/main" id="{A14F22FC-C1AC-4B5F-B13F-3E4DF095AE1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507" y="3969"/>
              <a:ext cx="96" cy="96"/>
            </a:xfrm>
            <a:custGeom>
              <a:avLst/>
              <a:gdLst>
                <a:gd name="T0" fmla="*/ 36 w 84"/>
                <a:gd name="T1" fmla="*/ 80 h 83"/>
                <a:gd name="T2" fmla="*/ 4 w 84"/>
                <a:gd name="T3" fmla="*/ 35 h 83"/>
                <a:gd name="T4" fmla="*/ 48 w 84"/>
                <a:gd name="T5" fmla="*/ 3 h 83"/>
                <a:gd name="T6" fmla="*/ 81 w 84"/>
                <a:gd name="T7" fmla="*/ 48 h 83"/>
                <a:gd name="T8" fmla="*/ 36 w 84"/>
                <a:gd name="T9" fmla="*/ 80 h 83"/>
                <a:gd name="T10" fmla="*/ 48 w 84"/>
                <a:gd name="T11" fmla="*/ 5 h 83"/>
                <a:gd name="T12" fmla="*/ 5 w 84"/>
                <a:gd name="T13" fmla="*/ 36 h 83"/>
                <a:gd name="T14" fmla="*/ 36 w 84"/>
                <a:gd name="T15" fmla="*/ 78 h 83"/>
                <a:gd name="T16" fmla="*/ 79 w 84"/>
                <a:gd name="T17" fmla="*/ 47 h 83"/>
                <a:gd name="T18" fmla="*/ 48 w 84"/>
                <a:gd name="T19" fmla="*/ 5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4" h="83">
                  <a:moveTo>
                    <a:pt x="36" y="80"/>
                  </a:moveTo>
                  <a:cubicBezTo>
                    <a:pt x="15" y="77"/>
                    <a:pt x="0" y="57"/>
                    <a:pt x="4" y="35"/>
                  </a:cubicBezTo>
                  <a:cubicBezTo>
                    <a:pt x="7" y="14"/>
                    <a:pt x="27" y="0"/>
                    <a:pt x="48" y="3"/>
                  </a:cubicBezTo>
                  <a:cubicBezTo>
                    <a:pt x="70" y="6"/>
                    <a:pt x="84" y="26"/>
                    <a:pt x="81" y="48"/>
                  </a:cubicBezTo>
                  <a:cubicBezTo>
                    <a:pt x="77" y="69"/>
                    <a:pt x="57" y="83"/>
                    <a:pt x="36" y="80"/>
                  </a:cubicBezTo>
                  <a:close/>
                  <a:moveTo>
                    <a:pt x="48" y="5"/>
                  </a:moveTo>
                  <a:cubicBezTo>
                    <a:pt x="28" y="1"/>
                    <a:pt x="9" y="15"/>
                    <a:pt x="5" y="36"/>
                  </a:cubicBezTo>
                  <a:cubicBezTo>
                    <a:pt x="2" y="56"/>
                    <a:pt x="16" y="75"/>
                    <a:pt x="36" y="78"/>
                  </a:cubicBezTo>
                  <a:cubicBezTo>
                    <a:pt x="57" y="82"/>
                    <a:pt x="76" y="68"/>
                    <a:pt x="79" y="47"/>
                  </a:cubicBezTo>
                  <a:cubicBezTo>
                    <a:pt x="82" y="27"/>
                    <a:pt x="68" y="8"/>
                    <a:pt x="48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99" name="Freeform 138">
              <a:extLst>
                <a:ext uri="{FF2B5EF4-FFF2-40B4-BE49-F238E27FC236}">
                  <a16:creationId xmlns:a16="http://schemas.microsoft.com/office/drawing/2014/main" id="{1D1DFC84-8052-472E-83E9-DCA30879CC11}"/>
                </a:ext>
              </a:extLst>
            </p:cNvPr>
            <p:cNvSpPr>
              <a:spLocks/>
            </p:cNvSpPr>
            <p:nvPr/>
          </p:nvSpPr>
          <p:spPr bwMode="auto">
            <a:xfrm>
              <a:off x="8171" y="4207"/>
              <a:ext cx="65" cy="64"/>
            </a:xfrm>
            <a:custGeom>
              <a:avLst/>
              <a:gdLst>
                <a:gd name="T0" fmla="*/ 54 w 56"/>
                <a:gd name="T1" fmla="*/ 32 h 56"/>
                <a:gd name="T2" fmla="*/ 24 w 56"/>
                <a:gd name="T3" fmla="*/ 54 h 56"/>
                <a:gd name="T4" fmla="*/ 2 w 56"/>
                <a:gd name="T5" fmla="*/ 24 h 56"/>
                <a:gd name="T6" fmla="*/ 32 w 56"/>
                <a:gd name="T7" fmla="*/ 2 h 56"/>
                <a:gd name="T8" fmla="*/ 54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4" y="32"/>
                  </a:moveTo>
                  <a:cubicBezTo>
                    <a:pt x="52" y="47"/>
                    <a:pt x="38" y="56"/>
                    <a:pt x="24" y="54"/>
                  </a:cubicBezTo>
                  <a:cubicBezTo>
                    <a:pt x="10" y="52"/>
                    <a:pt x="0" y="38"/>
                    <a:pt x="2" y="24"/>
                  </a:cubicBezTo>
                  <a:cubicBezTo>
                    <a:pt x="4" y="10"/>
                    <a:pt x="18" y="0"/>
                    <a:pt x="32" y="2"/>
                  </a:cubicBezTo>
                  <a:cubicBezTo>
                    <a:pt x="46" y="5"/>
                    <a:pt x="56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200" name="Freeform 139">
              <a:extLst>
                <a:ext uri="{FF2B5EF4-FFF2-40B4-BE49-F238E27FC236}">
                  <a16:creationId xmlns:a16="http://schemas.microsoft.com/office/drawing/2014/main" id="{9DA9EBDF-28BE-4B47-AA48-3AE369FDAE4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155" y="4190"/>
              <a:ext cx="97" cy="97"/>
            </a:xfrm>
            <a:custGeom>
              <a:avLst/>
              <a:gdLst>
                <a:gd name="T0" fmla="*/ 36 w 84"/>
                <a:gd name="T1" fmla="*/ 81 h 84"/>
                <a:gd name="T2" fmla="*/ 3 w 84"/>
                <a:gd name="T3" fmla="*/ 36 h 84"/>
                <a:gd name="T4" fmla="*/ 48 w 84"/>
                <a:gd name="T5" fmla="*/ 4 h 84"/>
                <a:gd name="T6" fmla="*/ 80 w 84"/>
                <a:gd name="T7" fmla="*/ 48 h 84"/>
                <a:gd name="T8" fmla="*/ 36 w 84"/>
                <a:gd name="T9" fmla="*/ 81 h 84"/>
                <a:gd name="T10" fmla="*/ 48 w 84"/>
                <a:gd name="T11" fmla="*/ 5 h 84"/>
                <a:gd name="T12" fmla="*/ 5 w 84"/>
                <a:gd name="T13" fmla="*/ 36 h 84"/>
                <a:gd name="T14" fmla="*/ 36 w 84"/>
                <a:gd name="T15" fmla="*/ 79 h 84"/>
                <a:gd name="T16" fmla="*/ 79 w 84"/>
                <a:gd name="T17" fmla="*/ 48 h 84"/>
                <a:gd name="T18" fmla="*/ 48 w 84"/>
                <a:gd name="T19" fmla="*/ 5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4" h="84">
                  <a:moveTo>
                    <a:pt x="36" y="81"/>
                  </a:moveTo>
                  <a:cubicBezTo>
                    <a:pt x="15" y="77"/>
                    <a:pt x="0" y="57"/>
                    <a:pt x="3" y="36"/>
                  </a:cubicBezTo>
                  <a:cubicBezTo>
                    <a:pt x="7" y="15"/>
                    <a:pt x="27" y="0"/>
                    <a:pt x="48" y="4"/>
                  </a:cubicBezTo>
                  <a:cubicBezTo>
                    <a:pt x="69" y="7"/>
                    <a:pt x="84" y="27"/>
                    <a:pt x="80" y="48"/>
                  </a:cubicBezTo>
                  <a:cubicBezTo>
                    <a:pt x="77" y="70"/>
                    <a:pt x="57" y="84"/>
                    <a:pt x="36" y="81"/>
                  </a:cubicBezTo>
                  <a:close/>
                  <a:moveTo>
                    <a:pt x="48" y="5"/>
                  </a:moveTo>
                  <a:cubicBezTo>
                    <a:pt x="27" y="2"/>
                    <a:pt x="8" y="16"/>
                    <a:pt x="5" y="36"/>
                  </a:cubicBezTo>
                  <a:cubicBezTo>
                    <a:pt x="2" y="57"/>
                    <a:pt x="16" y="76"/>
                    <a:pt x="36" y="79"/>
                  </a:cubicBezTo>
                  <a:cubicBezTo>
                    <a:pt x="56" y="82"/>
                    <a:pt x="76" y="68"/>
                    <a:pt x="79" y="48"/>
                  </a:cubicBezTo>
                  <a:cubicBezTo>
                    <a:pt x="82" y="28"/>
                    <a:pt x="68" y="9"/>
                    <a:pt x="48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201" name="Freeform 140">
              <a:extLst>
                <a:ext uri="{FF2B5EF4-FFF2-40B4-BE49-F238E27FC236}">
                  <a16:creationId xmlns:a16="http://schemas.microsoft.com/office/drawing/2014/main" id="{4170D69F-708C-48AD-9EE3-A66F523DBE44}"/>
                </a:ext>
              </a:extLst>
            </p:cNvPr>
            <p:cNvSpPr>
              <a:spLocks/>
            </p:cNvSpPr>
            <p:nvPr/>
          </p:nvSpPr>
          <p:spPr bwMode="auto">
            <a:xfrm>
              <a:off x="8577" y="3524"/>
              <a:ext cx="64" cy="65"/>
            </a:xfrm>
            <a:custGeom>
              <a:avLst/>
              <a:gdLst>
                <a:gd name="T0" fmla="*/ 54 w 56"/>
                <a:gd name="T1" fmla="*/ 32 h 56"/>
                <a:gd name="T2" fmla="*/ 24 w 56"/>
                <a:gd name="T3" fmla="*/ 54 h 56"/>
                <a:gd name="T4" fmla="*/ 2 w 56"/>
                <a:gd name="T5" fmla="*/ 24 h 56"/>
                <a:gd name="T6" fmla="*/ 32 w 56"/>
                <a:gd name="T7" fmla="*/ 2 h 56"/>
                <a:gd name="T8" fmla="*/ 54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4" y="32"/>
                  </a:moveTo>
                  <a:cubicBezTo>
                    <a:pt x="52" y="47"/>
                    <a:pt x="38" y="56"/>
                    <a:pt x="24" y="54"/>
                  </a:cubicBezTo>
                  <a:cubicBezTo>
                    <a:pt x="10" y="52"/>
                    <a:pt x="0" y="38"/>
                    <a:pt x="2" y="24"/>
                  </a:cubicBezTo>
                  <a:cubicBezTo>
                    <a:pt x="5" y="10"/>
                    <a:pt x="18" y="0"/>
                    <a:pt x="32" y="2"/>
                  </a:cubicBezTo>
                  <a:cubicBezTo>
                    <a:pt x="47" y="5"/>
                    <a:pt x="56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202" name="Freeform 141">
              <a:extLst>
                <a:ext uri="{FF2B5EF4-FFF2-40B4-BE49-F238E27FC236}">
                  <a16:creationId xmlns:a16="http://schemas.microsoft.com/office/drawing/2014/main" id="{5D3B4D23-EA39-458E-8E7C-33901B5C4EB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561" y="3508"/>
              <a:ext cx="97" cy="97"/>
            </a:xfrm>
            <a:custGeom>
              <a:avLst/>
              <a:gdLst>
                <a:gd name="T0" fmla="*/ 36 w 84"/>
                <a:gd name="T1" fmla="*/ 81 h 84"/>
                <a:gd name="T2" fmla="*/ 4 w 84"/>
                <a:gd name="T3" fmla="*/ 36 h 84"/>
                <a:gd name="T4" fmla="*/ 48 w 84"/>
                <a:gd name="T5" fmla="*/ 4 h 84"/>
                <a:gd name="T6" fmla="*/ 81 w 84"/>
                <a:gd name="T7" fmla="*/ 48 h 84"/>
                <a:gd name="T8" fmla="*/ 36 w 84"/>
                <a:gd name="T9" fmla="*/ 81 h 84"/>
                <a:gd name="T10" fmla="*/ 48 w 84"/>
                <a:gd name="T11" fmla="*/ 5 h 84"/>
                <a:gd name="T12" fmla="*/ 5 w 84"/>
                <a:gd name="T13" fmla="*/ 36 h 84"/>
                <a:gd name="T14" fmla="*/ 36 w 84"/>
                <a:gd name="T15" fmla="*/ 79 h 84"/>
                <a:gd name="T16" fmla="*/ 79 w 84"/>
                <a:gd name="T17" fmla="*/ 48 h 84"/>
                <a:gd name="T18" fmla="*/ 48 w 84"/>
                <a:gd name="T19" fmla="*/ 5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4" h="84">
                  <a:moveTo>
                    <a:pt x="36" y="81"/>
                  </a:moveTo>
                  <a:cubicBezTo>
                    <a:pt x="15" y="77"/>
                    <a:pt x="0" y="57"/>
                    <a:pt x="4" y="36"/>
                  </a:cubicBezTo>
                  <a:cubicBezTo>
                    <a:pt x="7" y="15"/>
                    <a:pt x="27" y="0"/>
                    <a:pt x="48" y="4"/>
                  </a:cubicBezTo>
                  <a:cubicBezTo>
                    <a:pt x="69" y="7"/>
                    <a:pt x="84" y="27"/>
                    <a:pt x="81" y="48"/>
                  </a:cubicBezTo>
                  <a:cubicBezTo>
                    <a:pt x="77" y="70"/>
                    <a:pt x="57" y="84"/>
                    <a:pt x="36" y="81"/>
                  </a:cubicBezTo>
                  <a:close/>
                  <a:moveTo>
                    <a:pt x="48" y="5"/>
                  </a:moveTo>
                  <a:cubicBezTo>
                    <a:pt x="28" y="2"/>
                    <a:pt x="9" y="16"/>
                    <a:pt x="5" y="36"/>
                  </a:cubicBezTo>
                  <a:cubicBezTo>
                    <a:pt x="2" y="57"/>
                    <a:pt x="16" y="76"/>
                    <a:pt x="36" y="79"/>
                  </a:cubicBezTo>
                  <a:cubicBezTo>
                    <a:pt x="57" y="82"/>
                    <a:pt x="76" y="68"/>
                    <a:pt x="79" y="48"/>
                  </a:cubicBezTo>
                  <a:cubicBezTo>
                    <a:pt x="82" y="28"/>
                    <a:pt x="68" y="9"/>
                    <a:pt x="48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203" name="Freeform 142">
              <a:extLst>
                <a:ext uri="{FF2B5EF4-FFF2-40B4-BE49-F238E27FC236}">
                  <a16:creationId xmlns:a16="http://schemas.microsoft.com/office/drawing/2014/main" id="{6386B4EE-4C61-4172-91A4-00F52ACD7531}"/>
                </a:ext>
              </a:extLst>
            </p:cNvPr>
            <p:cNvSpPr>
              <a:spLocks/>
            </p:cNvSpPr>
            <p:nvPr/>
          </p:nvSpPr>
          <p:spPr bwMode="auto">
            <a:xfrm>
              <a:off x="8867" y="3831"/>
              <a:ext cx="65" cy="64"/>
            </a:xfrm>
            <a:custGeom>
              <a:avLst/>
              <a:gdLst>
                <a:gd name="T0" fmla="*/ 54 w 56"/>
                <a:gd name="T1" fmla="*/ 32 h 56"/>
                <a:gd name="T2" fmla="*/ 24 w 56"/>
                <a:gd name="T3" fmla="*/ 54 h 56"/>
                <a:gd name="T4" fmla="*/ 2 w 56"/>
                <a:gd name="T5" fmla="*/ 24 h 56"/>
                <a:gd name="T6" fmla="*/ 32 w 56"/>
                <a:gd name="T7" fmla="*/ 2 h 56"/>
                <a:gd name="T8" fmla="*/ 54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4" y="32"/>
                  </a:moveTo>
                  <a:cubicBezTo>
                    <a:pt x="51" y="46"/>
                    <a:pt x="38" y="56"/>
                    <a:pt x="24" y="54"/>
                  </a:cubicBezTo>
                  <a:cubicBezTo>
                    <a:pt x="9" y="52"/>
                    <a:pt x="0" y="38"/>
                    <a:pt x="2" y="24"/>
                  </a:cubicBezTo>
                  <a:cubicBezTo>
                    <a:pt x="4" y="10"/>
                    <a:pt x="18" y="0"/>
                    <a:pt x="32" y="2"/>
                  </a:cubicBezTo>
                  <a:cubicBezTo>
                    <a:pt x="46" y="4"/>
                    <a:pt x="56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204" name="Freeform 143">
              <a:extLst>
                <a:ext uri="{FF2B5EF4-FFF2-40B4-BE49-F238E27FC236}">
                  <a16:creationId xmlns:a16="http://schemas.microsoft.com/office/drawing/2014/main" id="{E50B9327-F97F-47AD-B4D4-4E718EA3D64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851" y="3815"/>
              <a:ext cx="97" cy="97"/>
            </a:xfrm>
            <a:custGeom>
              <a:avLst/>
              <a:gdLst>
                <a:gd name="T0" fmla="*/ 36 w 84"/>
                <a:gd name="T1" fmla="*/ 80 h 84"/>
                <a:gd name="T2" fmla="*/ 3 w 84"/>
                <a:gd name="T3" fmla="*/ 36 h 84"/>
                <a:gd name="T4" fmla="*/ 48 w 84"/>
                <a:gd name="T5" fmla="*/ 3 h 84"/>
                <a:gd name="T6" fmla="*/ 80 w 84"/>
                <a:gd name="T7" fmla="*/ 48 h 84"/>
                <a:gd name="T8" fmla="*/ 36 w 84"/>
                <a:gd name="T9" fmla="*/ 80 h 84"/>
                <a:gd name="T10" fmla="*/ 48 w 84"/>
                <a:gd name="T11" fmla="*/ 5 h 84"/>
                <a:gd name="T12" fmla="*/ 5 w 84"/>
                <a:gd name="T13" fmla="*/ 36 h 84"/>
                <a:gd name="T14" fmla="*/ 36 w 84"/>
                <a:gd name="T15" fmla="*/ 79 h 84"/>
                <a:gd name="T16" fmla="*/ 79 w 84"/>
                <a:gd name="T17" fmla="*/ 48 h 84"/>
                <a:gd name="T18" fmla="*/ 48 w 84"/>
                <a:gd name="T19" fmla="*/ 5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4" h="84">
                  <a:moveTo>
                    <a:pt x="36" y="80"/>
                  </a:moveTo>
                  <a:cubicBezTo>
                    <a:pt x="14" y="77"/>
                    <a:pt x="0" y="57"/>
                    <a:pt x="3" y="36"/>
                  </a:cubicBezTo>
                  <a:cubicBezTo>
                    <a:pt x="7" y="15"/>
                    <a:pt x="27" y="0"/>
                    <a:pt x="48" y="3"/>
                  </a:cubicBezTo>
                  <a:cubicBezTo>
                    <a:pt x="69" y="7"/>
                    <a:pt x="84" y="27"/>
                    <a:pt x="80" y="48"/>
                  </a:cubicBezTo>
                  <a:cubicBezTo>
                    <a:pt x="77" y="69"/>
                    <a:pt x="57" y="84"/>
                    <a:pt x="36" y="80"/>
                  </a:cubicBezTo>
                  <a:close/>
                  <a:moveTo>
                    <a:pt x="48" y="5"/>
                  </a:moveTo>
                  <a:cubicBezTo>
                    <a:pt x="27" y="2"/>
                    <a:pt x="8" y="16"/>
                    <a:pt x="5" y="36"/>
                  </a:cubicBezTo>
                  <a:cubicBezTo>
                    <a:pt x="2" y="56"/>
                    <a:pt x="16" y="76"/>
                    <a:pt x="36" y="79"/>
                  </a:cubicBezTo>
                  <a:cubicBezTo>
                    <a:pt x="56" y="82"/>
                    <a:pt x="75" y="68"/>
                    <a:pt x="79" y="48"/>
                  </a:cubicBezTo>
                  <a:cubicBezTo>
                    <a:pt x="82" y="28"/>
                    <a:pt x="68" y="8"/>
                    <a:pt x="48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205" name="Freeform 144">
              <a:extLst>
                <a:ext uri="{FF2B5EF4-FFF2-40B4-BE49-F238E27FC236}">
                  <a16:creationId xmlns:a16="http://schemas.microsoft.com/office/drawing/2014/main" id="{495F0E17-9260-48AF-A8D1-145041358183}"/>
                </a:ext>
              </a:extLst>
            </p:cNvPr>
            <p:cNvSpPr>
              <a:spLocks/>
            </p:cNvSpPr>
            <p:nvPr/>
          </p:nvSpPr>
          <p:spPr bwMode="auto">
            <a:xfrm>
              <a:off x="8399" y="5046"/>
              <a:ext cx="65" cy="65"/>
            </a:xfrm>
            <a:custGeom>
              <a:avLst/>
              <a:gdLst>
                <a:gd name="T0" fmla="*/ 54 w 56"/>
                <a:gd name="T1" fmla="*/ 32 h 56"/>
                <a:gd name="T2" fmla="*/ 24 w 56"/>
                <a:gd name="T3" fmla="*/ 54 h 56"/>
                <a:gd name="T4" fmla="*/ 2 w 56"/>
                <a:gd name="T5" fmla="*/ 24 h 56"/>
                <a:gd name="T6" fmla="*/ 32 w 56"/>
                <a:gd name="T7" fmla="*/ 2 h 56"/>
                <a:gd name="T8" fmla="*/ 54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4" y="32"/>
                  </a:moveTo>
                  <a:cubicBezTo>
                    <a:pt x="52" y="46"/>
                    <a:pt x="38" y="56"/>
                    <a:pt x="24" y="54"/>
                  </a:cubicBezTo>
                  <a:cubicBezTo>
                    <a:pt x="10" y="51"/>
                    <a:pt x="0" y="38"/>
                    <a:pt x="2" y="24"/>
                  </a:cubicBezTo>
                  <a:cubicBezTo>
                    <a:pt x="4" y="9"/>
                    <a:pt x="18" y="0"/>
                    <a:pt x="32" y="2"/>
                  </a:cubicBezTo>
                  <a:cubicBezTo>
                    <a:pt x="46" y="4"/>
                    <a:pt x="56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206" name="Freeform 145">
              <a:extLst>
                <a:ext uri="{FF2B5EF4-FFF2-40B4-BE49-F238E27FC236}">
                  <a16:creationId xmlns:a16="http://schemas.microsoft.com/office/drawing/2014/main" id="{E2EFBC47-3C3A-4AA7-8D62-9A7CA93CA69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383" y="5030"/>
              <a:ext cx="97" cy="97"/>
            </a:xfrm>
            <a:custGeom>
              <a:avLst/>
              <a:gdLst>
                <a:gd name="T0" fmla="*/ 36 w 84"/>
                <a:gd name="T1" fmla="*/ 80 h 84"/>
                <a:gd name="T2" fmla="*/ 3 w 84"/>
                <a:gd name="T3" fmla="*/ 36 h 84"/>
                <a:gd name="T4" fmla="*/ 48 w 84"/>
                <a:gd name="T5" fmla="*/ 3 h 84"/>
                <a:gd name="T6" fmla="*/ 81 w 84"/>
                <a:gd name="T7" fmla="*/ 48 h 84"/>
                <a:gd name="T8" fmla="*/ 36 w 84"/>
                <a:gd name="T9" fmla="*/ 80 h 84"/>
                <a:gd name="T10" fmla="*/ 48 w 84"/>
                <a:gd name="T11" fmla="*/ 5 h 84"/>
                <a:gd name="T12" fmla="*/ 5 w 84"/>
                <a:gd name="T13" fmla="*/ 36 h 84"/>
                <a:gd name="T14" fmla="*/ 36 w 84"/>
                <a:gd name="T15" fmla="*/ 79 h 84"/>
                <a:gd name="T16" fmla="*/ 79 w 84"/>
                <a:gd name="T17" fmla="*/ 48 h 84"/>
                <a:gd name="T18" fmla="*/ 48 w 84"/>
                <a:gd name="T19" fmla="*/ 5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4" h="84">
                  <a:moveTo>
                    <a:pt x="36" y="80"/>
                  </a:moveTo>
                  <a:cubicBezTo>
                    <a:pt x="15" y="77"/>
                    <a:pt x="0" y="57"/>
                    <a:pt x="3" y="36"/>
                  </a:cubicBezTo>
                  <a:cubicBezTo>
                    <a:pt x="7" y="14"/>
                    <a:pt x="27" y="0"/>
                    <a:pt x="48" y="3"/>
                  </a:cubicBezTo>
                  <a:cubicBezTo>
                    <a:pt x="69" y="7"/>
                    <a:pt x="84" y="27"/>
                    <a:pt x="81" y="48"/>
                  </a:cubicBezTo>
                  <a:cubicBezTo>
                    <a:pt x="77" y="69"/>
                    <a:pt x="57" y="84"/>
                    <a:pt x="36" y="80"/>
                  </a:cubicBezTo>
                  <a:close/>
                  <a:moveTo>
                    <a:pt x="48" y="5"/>
                  </a:moveTo>
                  <a:cubicBezTo>
                    <a:pt x="28" y="2"/>
                    <a:pt x="8" y="16"/>
                    <a:pt x="5" y="36"/>
                  </a:cubicBezTo>
                  <a:cubicBezTo>
                    <a:pt x="2" y="56"/>
                    <a:pt x="16" y="75"/>
                    <a:pt x="36" y="79"/>
                  </a:cubicBezTo>
                  <a:cubicBezTo>
                    <a:pt x="56" y="82"/>
                    <a:pt x="76" y="68"/>
                    <a:pt x="79" y="48"/>
                  </a:cubicBezTo>
                  <a:cubicBezTo>
                    <a:pt x="82" y="27"/>
                    <a:pt x="68" y="8"/>
                    <a:pt x="48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207" name="Freeform 146">
              <a:extLst>
                <a:ext uri="{FF2B5EF4-FFF2-40B4-BE49-F238E27FC236}">
                  <a16:creationId xmlns:a16="http://schemas.microsoft.com/office/drawing/2014/main" id="{7765CE9D-5D75-440F-86C0-42780417BED2}"/>
                </a:ext>
              </a:extLst>
            </p:cNvPr>
            <p:cNvSpPr>
              <a:spLocks/>
            </p:cNvSpPr>
            <p:nvPr/>
          </p:nvSpPr>
          <p:spPr bwMode="auto">
            <a:xfrm>
              <a:off x="7556" y="5436"/>
              <a:ext cx="65" cy="64"/>
            </a:xfrm>
            <a:custGeom>
              <a:avLst/>
              <a:gdLst>
                <a:gd name="T0" fmla="*/ 54 w 56"/>
                <a:gd name="T1" fmla="*/ 32 h 56"/>
                <a:gd name="T2" fmla="*/ 24 w 56"/>
                <a:gd name="T3" fmla="*/ 54 h 56"/>
                <a:gd name="T4" fmla="*/ 2 w 56"/>
                <a:gd name="T5" fmla="*/ 24 h 56"/>
                <a:gd name="T6" fmla="*/ 32 w 56"/>
                <a:gd name="T7" fmla="*/ 2 h 56"/>
                <a:gd name="T8" fmla="*/ 54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4" y="32"/>
                  </a:moveTo>
                  <a:cubicBezTo>
                    <a:pt x="51" y="46"/>
                    <a:pt x="38" y="56"/>
                    <a:pt x="24" y="54"/>
                  </a:cubicBezTo>
                  <a:cubicBezTo>
                    <a:pt x="9" y="52"/>
                    <a:pt x="0" y="38"/>
                    <a:pt x="2" y="24"/>
                  </a:cubicBezTo>
                  <a:cubicBezTo>
                    <a:pt x="4" y="10"/>
                    <a:pt x="18" y="0"/>
                    <a:pt x="32" y="2"/>
                  </a:cubicBezTo>
                  <a:cubicBezTo>
                    <a:pt x="46" y="4"/>
                    <a:pt x="56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208" name="Freeform 147">
              <a:extLst>
                <a:ext uri="{FF2B5EF4-FFF2-40B4-BE49-F238E27FC236}">
                  <a16:creationId xmlns:a16="http://schemas.microsoft.com/office/drawing/2014/main" id="{D058D036-1438-4332-977A-D403BEFA74B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540" y="5420"/>
              <a:ext cx="97" cy="96"/>
            </a:xfrm>
            <a:custGeom>
              <a:avLst/>
              <a:gdLst>
                <a:gd name="T0" fmla="*/ 36 w 84"/>
                <a:gd name="T1" fmla="*/ 80 h 84"/>
                <a:gd name="T2" fmla="*/ 3 w 84"/>
                <a:gd name="T3" fmla="*/ 36 h 84"/>
                <a:gd name="T4" fmla="*/ 48 w 84"/>
                <a:gd name="T5" fmla="*/ 3 h 84"/>
                <a:gd name="T6" fmla="*/ 80 w 84"/>
                <a:gd name="T7" fmla="*/ 48 h 84"/>
                <a:gd name="T8" fmla="*/ 36 w 84"/>
                <a:gd name="T9" fmla="*/ 80 h 84"/>
                <a:gd name="T10" fmla="*/ 48 w 84"/>
                <a:gd name="T11" fmla="*/ 5 h 84"/>
                <a:gd name="T12" fmla="*/ 5 w 84"/>
                <a:gd name="T13" fmla="*/ 36 h 84"/>
                <a:gd name="T14" fmla="*/ 36 w 84"/>
                <a:gd name="T15" fmla="*/ 79 h 84"/>
                <a:gd name="T16" fmla="*/ 79 w 84"/>
                <a:gd name="T17" fmla="*/ 48 h 84"/>
                <a:gd name="T18" fmla="*/ 48 w 84"/>
                <a:gd name="T19" fmla="*/ 5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4" h="84">
                  <a:moveTo>
                    <a:pt x="36" y="80"/>
                  </a:moveTo>
                  <a:cubicBezTo>
                    <a:pt x="14" y="77"/>
                    <a:pt x="0" y="57"/>
                    <a:pt x="3" y="36"/>
                  </a:cubicBezTo>
                  <a:cubicBezTo>
                    <a:pt x="7" y="15"/>
                    <a:pt x="27" y="0"/>
                    <a:pt x="48" y="3"/>
                  </a:cubicBezTo>
                  <a:cubicBezTo>
                    <a:pt x="69" y="7"/>
                    <a:pt x="84" y="27"/>
                    <a:pt x="80" y="48"/>
                  </a:cubicBezTo>
                  <a:cubicBezTo>
                    <a:pt x="77" y="69"/>
                    <a:pt x="57" y="84"/>
                    <a:pt x="36" y="80"/>
                  </a:cubicBezTo>
                  <a:close/>
                  <a:moveTo>
                    <a:pt x="48" y="5"/>
                  </a:moveTo>
                  <a:cubicBezTo>
                    <a:pt x="27" y="2"/>
                    <a:pt x="8" y="16"/>
                    <a:pt x="5" y="36"/>
                  </a:cubicBezTo>
                  <a:cubicBezTo>
                    <a:pt x="2" y="56"/>
                    <a:pt x="16" y="76"/>
                    <a:pt x="36" y="79"/>
                  </a:cubicBezTo>
                  <a:cubicBezTo>
                    <a:pt x="56" y="82"/>
                    <a:pt x="75" y="68"/>
                    <a:pt x="79" y="48"/>
                  </a:cubicBezTo>
                  <a:cubicBezTo>
                    <a:pt x="82" y="27"/>
                    <a:pt x="68" y="8"/>
                    <a:pt x="48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209" name="Freeform 148">
              <a:extLst>
                <a:ext uri="{FF2B5EF4-FFF2-40B4-BE49-F238E27FC236}">
                  <a16:creationId xmlns:a16="http://schemas.microsoft.com/office/drawing/2014/main" id="{E60500D6-CB87-40A6-A7AD-9DC4EA9A46DC}"/>
                </a:ext>
              </a:extLst>
            </p:cNvPr>
            <p:cNvSpPr>
              <a:spLocks/>
            </p:cNvSpPr>
            <p:nvPr/>
          </p:nvSpPr>
          <p:spPr bwMode="auto">
            <a:xfrm>
              <a:off x="7995" y="5510"/>
              <a:ext cx="64" cy="64"/>
            </a:xfrm>
            <a:custGeom>
              <a:avLst/>
              <a:gdLst>
                <a:gd name="T0" fmla="*/ 54 w 56"/>
                <a:gd name="T1" fmla="*/ 32 h 56"/>
                <a:gd name="T2" fmla="*/ 24 w 56"/>
                <a:gd name="T3" fmla="*/ 54 h 56"/>
                <a:gd name="T4" fmla="*/ 2 w 56"/>
                <a:gd name="T5" fmla="*/ 24 h 56"/>
                <a:gd name="T6" fmla="*/ 32 w 56"/>
                <a:gd name="T7" fmla="*/ 2 h 56"/>
                <a:gd name="T8" fmla="*/ 54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4" y="32"/>
                  </a:moveTo>
                  <a:cubicBezTo>
                    <a:pt x="51" y="46"/>
                    <a:pt x="38" y="56"/>
                    <a:pt x="24" y="54"/>
                  </a:cubicBezTo>
                  <a:cubicBezTo>
                    <a:pt x="9" y="51"/>
                    <a:pt x="0" y="38"/>
                    <a:pt x="2" y="24"/>
                  </a:cubicBezTo>
                  <a:cubicBezTo>
                    <a:pt x="4" y="9"/>
                    <a:pt x="18" y="0"/>
                    <a:pt x="32" y="2"/>
                  </a:cubicBezTo>
                  <a:cubicBezTo>
                    <a:pt x="46" y="4"/>
                    <a:pt x="56" y="17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210" name="Freeform 149">
              <a:extLst>
                <a:ext uri="{FF2B5EF4-FFF2-40B4-BE49-F238E27FC236}">
                  <a16:creationId xmlns:a16="http://schemas.microsoft.com/office/drawing/2014/main" id="{0D8D652C-E7A2-42D5-B0EE-FF666BC8D22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978" y="5493"/>
              <a:ext cx="97" cy="97"/>
            </a:xfrm>
            <a:custGeom>
              <a:avLst/>
              <a:gdLst>
                <a:gd name="T0" fmla="*/ 36 w 84"/>
                <a:gd name="T1" fmla="*/ 80 h 84"/>
                <a:gd name="T2" fmla="*/ 3 w 84"/>
                <a:gd name="T3" fmla="*/ 36 h 84"/>
                <a:gd name="T4" fmla="*/ 48 w 84"/>
                <a:gd name="T5" fmla="*/ 3 h 84"/>
                <a:gd name="T6" fmla="*/ 80 w 84"/>
                <a:gd name="T7" fmla="*/ 48 h 84"/>
                <a:gd name="T8" fmla="*/ 36 w 84"/>
                <a:gd name="T9" fmla="*/ 80 h 84"/>
                <a:gd name="T10" fmla="*/ 48 w 84"/>
                <a:gd name="T11" fmla="*/ 5 h 84"/>
                <a:gd name="T12" fmla="*/ 5 w 84"/>
                <a:gd name="T13" fmla="*/ 36 h 84"/>
                <a:gd name="T14" fmla="*/ 36 w 84"/>
                <a:gd name="T15" fmla="*/ 79 h 84"/>
                <a:gd name="T16" fmla="*/ 79 w 84"/>
                <a:gd name="T17" fmla="*/ 48 h 84"/>
                <a:gd name="T18" fmla="*/ 48 w 84"/>
                <a:gd name="T19" fmla="*/ 5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4" h="84">
                  <a:moveTo>
                    <a:pt x="36" y="80"/>
                  </a:moveTo>
                  <a:cubicBezTo>
                    <a:pt x="14" y="77"/>
                    <a:pt x="0" y="57"/>
                    <a:pt x="3" y="36"/>
                  </a:cubicBezTo>
                  <a:cubicBezTo>
                    <a:pt x="7" y="14"/>
                    <a:pt x="27" y="0"/>
                    <a:pt x="48" y="3"/>
                  </a:cubicBezTo>
                  <a:cubicBezTo>
                    <a:pt x="69" y="7"/>
                    <a:pt x="84" y="27"/>
                    <a:pt x="80" y="48"/>
                  </a:cubicBezTo>
                  <a:cubicBezTo>
                    <a:pt x="77" y="69"/>
                    <a:pt x="57" y="84"/>
                    <a:pt x="36" y="80"/>
                  </a:cubicBezTo>
                  <a:close/>
                  <a:moveTo>
                    <a:pt x="48" y="5"/>
                  </a:moveTo>
                  <a:cubicBezTo>
                    <a:pt x="27" y="2"/>
                    <a:pt x="8" y="15"/>
                    <a:pt x="5" y="36"/>
                  </a:cubicBezTo>
                  <a:cubicBezTo>
                    <a:pt x="2" y="56"/>
                    <a:pt x="16" y="75"/>
                    <a:pt x="36" y="79"/>
                  </a:cubicBezTo>
                  <a:cubicBezTo>
                    <a:pt x="56" y="82"/>
                    <a:pt x="75" y="68"/>
                    <a:pt x="79" y="48"/>
                  </a:cubicBezTo>
                  <a:cubicBezTo>
                    <a:pt x="82" y="27"/>
                    <a:pt x="68" y="8"/>
                    <a:pt x="48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211" name="Freeform 150">
              <a:extLst>
                <a:ext uri="{FF2B5EF4-FFF2-40B4-BE49-F238E27FC236}">
                  <a16:creationId xmlns:a16="http://schemas.microsoft.com/office/drawing/2014/main" id="{13E8730E-C5E7-4806-87E8-2EC36A71D49D}"/>
                </a:ext>
              </a:extLst>
            </p:cNvPr>
            <p:cNvSpPr>
              <a:spLocks/>
            </p:cNvSpPr>
            <p:nvPr/>
          </p:nvSpPr>
          <p:spPr bwMode="auto">
            <a:xfrm>
              <a:off x="7022" y="5414"/>
              <a:ext cx="65" cy="66"/>
            </a:xfrm>
            <a:custGeom>
              <a:avLst/>
              <a:gdLst>
                <a:gd name="T0" fmla="*/ 54 w 56"/>
                <a:gd name="T1" fmla="*/ 33 h 57"/>
                <a:gd name="T2" fmla="*/ 24 w 56"/>
                <a:gd name="T3" fmla="*/ 54 h 57"/>
                <a:gd name="T4" fmla="*/ 2 w 56"/>
                <a:gd name="T5" fmla="*/ 24 h 57"/>
                <a:gd name="T6" fmla="*/ 32 w 56"/>
                <a:gd name="T7" fmla="*/ 3 h 57"/>
                <a:gd name="T8" fmla="*/ 54 w 56"/>
                <a:gd name="T9" fmla="*/ 33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7">
                  <a:moveTo>
                    <a:pt x="54" y="33"/>
                  </a:moveTo>
                  <a:cubicBezTo>
                    <a:pt x="51" y="47"/>
                    <a:pt x="38" y="57"/>
                    <a:pt x="24" y="54"/>
                  </a:cubicBezTo>
                  <a:cubicBezTo>
                    <a:pt x="9" y="52"/>
                    <a:pt x="0" y="39"/>
                    <a:pt x="2" y="24"/>
                  </a:cubicBezTo>
                  <a:cubicBezTo>
                    <a:pt x="4" y="10"/>
                    <a:pt x="17" y="0"/>
                    <a:pt x="32" y="3"/>
                  </a:cubicBezTo>
                  <a:cubicBezTo>
                    <a:pt x="46" y="5"/>
                    <a:pt x="56" y="18"/>
                    <a:pt x="54" y="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212" name="Freeform 151">
              <a:extLst>
                <a:ext uri="{FF2B5EF4-FFF2-40B4-BE49-F238E27FC236}">
                  <a16:creationId xmlns:a16="http://schemas.microsoft.com/office/drawing/2014/main" id="{9A0FB63E-7239-44C7-B08E-BEFE0B1BDEA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006" y="5399"/>
              <a:ext cx="97" cy="96"/>
            </a:xfrm>
            <a:custGeom>
              <a:avLst/>
              <a:gdLst>
                <a:gd name="T0" fmla="*/ 36 w 84"/>
                <a:gd name="T1" fmla="*/ 80 h 83"/>
                <a:gd name="T2" fmla="*/ 3 w 84"/>
                <a:gd name="T3" fmla="*/ 35 h 83"/>
                <a:gd name="T4" fmla="*/ 48 w 84"/>
                <a:gd name="T5" fmla="*/ 3 h 83"/>
                <a:gd name="T6" fmla="*/ 80 w 84"/>
                <a:gd name="T7" fmla="*/ 48 h 83"/>
                <a:gd name="T8" fmla="*/ 36 w 84"/>
                <a:gd name="T9" fmla="*/ 80 h 83"/>
                <a:gd name="T10" fmla="*/ 48 w 84"/>
                <a:gd name="T11" fmla="*/ 5 h 83"/>
                <a:gd name="T12" fmla="*/ 5 w 84"/>
                <a:gd name="T13" fmla="*/ 36 h 83"/>
                <a:gd name="T14" fmla="*/ 36 w 84"/>
                <a:gd name="T15" fmla="*/ 78 h 83"/>
                <a:gd name="T16" fmla="*/ 79 w 84"/>
                <a:gd name="T17" fmla="*/ 47 h 83"/>
                <a:gd name="T18" fmla="*/ 48 w 84"/>
                <a:gd name="T19" fmla="*/ 5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4" h="83">
                  <a:moveTo>
                    <a:pt x="36" y="80"/>
                  </a:moveTo>
                  <a:cubicBezTo>
                    <a:pt x="14" y="77"/>
                    <a:pt x="0" y="57"/>
                    <a:pt x="3" y="35"/>
                  </a:cubicBezTo>
                  <a:cubicBezTo>
                    <a:pt x="7" y="14"/>
                    <a:pt x="27" y="0"/>
                    <a:pt x="48" y="3"/>
                  </a:cubicBezTo>
                  <a:cubicBezTo>
                    <a:pt x="69" y="6"/>
                    <a:pt x="84" y="26"/>
                    <a:pt x="80" y="48"/>
                  </a:cubicBezTo>
                  <a:cubicBezTo>
                    <a:pt x="77" y="69"/>
                    <a:pt x="57" y="83"/>
                    <a:pt x="36" y="80"/>
                  </a:cubicBezTo>
                  <a:close/>
                  <a:moveTo>
                    <a:pt x="48" y="5"/>
                  </a:moveTo>
                  <a:cubicBezTo>
                    <a:pt x="27" y="1"/>
                    <a:pt x="8" y="15"/>
                    <a:pt x="5" y="36"/>
                  </a:cubicBezTo>
                  <a:cubicBezTo>
                    <a:pt x="2" y="56"/>
                    <a:pt x="15" y="75"/>
                    <a:pt x="36" y="78"/>
                  </a:cubicBezTo>
                  <a:cubicBezTo>
                    <a:pt x="56" y="82"/>
                    <a:pt x="75" y="68"/>
                    <a:pt x="79" y="47"/>
                  </a:cubicBezTo>
                  <a:cubicBezTo>
                    <a:pt x="82" y="27"/>
                    <a:pt x="68" y="8"/>
                    <a:pt x="48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213" name="Freeform 152">
              <a:extLst>
                <a:ext uri="{FF2B5EF4-FFF2-40B4-BE49-F238E27FC236}">
                  <a16:creationId xmlns:a16="http://schemas.microsoft.com/office/drawing/2014/main" id="{96ED1FBA-CC42-409C-A1CF-F9BCB5BBC2C6}"/>
                </a:ext>
              </a:extLst>
            </p:cNvPr>
            <p:cNvSpPr>
              <a:spLocks/>
            </p:cNvSpPr>
            <p:nvPr/>
          </p:nvSpPr>
          <p:spPr bwMode="auto">
            <a:xfrm>
              <a:off x="7616" y="3841"/>
              <a:ext cx="65" cy="65"/>
            </a:xfrm>
            <a:custGeom>
              <a:avLst/>
              <a:gdLst>
                <a:gd name="T0" fmla="*/ 54 w 56"/>
                <a:gd name="T1" fmla="*/ 32 h 56"/>
                <a:gd name="T2" fmla="*/ 24 w 56"/>
                <a:gd name="T3" fmla="*/ 54 h 56"/>
                <a:gd name="T4" fmla="*/ 3 w 56"/>
                <a:gd name="T5" fmla="*/ 24 h 56"/>
                <a:gd name="T6" fmla="*/ 32 w 56"/>
                <a:gd name="T7" fmla="*/ 2 h 56"/>
                <a:gd name="T8" fmla="*/ 54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4" y="32"/>
                  </a:moveTo>
                  <a:cubicBezTo>
                    <a:pt x="52" y="46"/>
                    <a:pt x="39" y="56"/>
                    <a:pt x="24" y="54"/>
                  </a:cubicBezTo>
                  <a:cubicBezTo>
                    <a:pt x="10" y="51"/>
                    <a:pt x="0" y="38"/>
                    <a:pt x="3" y="24"/>
                  </a:cubicBezTo>
                  <a:cubicBezTo>
                    <a:pt x="5" y="9"/>
                    <a:pt x="18" y="0"/>
                    <a:pt x="32" y="2"/>
                  </a:cubicBezTo>
                  <a:cubicBezTo>
                    <a:pt x="47" y="4"/>
                    <a:pt x="56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214" name="Freeform 153">
              <a:extLst>
                <a:ext uri="{FF2B5EF4-FFF2-40B4-BE49-F238E27FC236}">
                  <a16:creationId xmlns:a16="http://schemas.microsoft.com/office/drawing/2014/main" id="{BBDF7712-C9E4-45D7-A574-0528B8D3273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600" y="3825"/>
              <a:ext cx="97" cy="97"/>
            </a:xfrm>
            <a:custGeom>
              <a:avLst/>
              <a:gdLst>
                <a:gd name="T0" fmla="*/ 36 w 84"/>
                <a:gd name="T1" fmla="*/ 80 h 84"/>
                <a:gd name="T2" fmla="*/ 4 w 84"/>
                <a:gd name="T3" fmla="*/ 36 h 84"/>
                <a:gd name="T4" fmla="*/ 48 w 84"/>
                <a:gd name="T5" fmla="*/ 3 h 84"/>
                <a:gd name="T6" fmla="*/ 81 w 84"/>
                <a:gd name="T7" fmla="*/ 48 h 84"/>
                <a:gd name="T8" fmla="*/ 36 w 84"/>
                <a:gd name="T9" fmla="*/ 80 h 84"/>
                <a:gd name="T10" fmla="*/ 48 w 84"/>
                <a:gd name="T11" fmla="*/ 5 h 84"/>
                <a:gd name="T12" fmla="*/ 6 w 84"/>
                <a:gd name="T13" fmla="*/ 36 h 84"/>
                <a:gd name="T14" fmla="*/ 37 w 84"/>
                <a:gd name="T15" fmla="*/ 79 h 84"/>
                <a:gd name="T16" fmla="*/ 79 w 84"/>
                <a:gd name="T17" fmla="*/ 48 h 84"/>
                <a:gd name="T18" fmla="*/ 48 w 84"/>
                <a:gd name="T19" fmla="*/ 5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4" h="84">
                  <a:moveTo>
                    <a:pt x="36" y="80"/>
                  </a:moveTo>
                  <a:cubicBezTo>
                    <a:pt x="15" y="77"/>
                    <a:pt x="0" y="57"/>
                    <a:pt x="4" y="36"/>
                  </a:cubicBezTo>
                  <a:cubicBezTo>
                    <a:pt x="7" y="14"/>
                    <a:pt x="27" y="0"/>
                    <a:pt x="48" y="3"/>
                  </a:cubicBezTo>
                  <a:cubicBezTo>
                    <a:pt x="70" y="7"/>
                    <a:pt x="84" y="27"/>
                    <a:pt x="81" y="48"/>
                  </a:cubicBezTo>
                  <a:cubicBezTo>
                    <a:pt x="78" y="69"/>
                    <a:pt x="57" y="84"/>
                    <a:pt x="36" y="80"/>
                  </a:cubicBezTo>
                  <a:close/>
                  <a:moveTo>
                    <a:pt x="48" y="5"/>
                  </a:moveTo>
                  <a:cubicBezTo>
                    <a:pt x="28" y="2"/>
                    <a:pt x="9" y="16"/>
                    <a:pt x="6" y="36"/>
                  </a:cubicBezTo>
                  <a:cubicBezTo>
                    <a:pt x="2" y="56"/>
                    <a:pt x="16" y="75"/>
                    <a:pt x="37" y="79"/>
                  </a:cubicBezTo>
                  <a:cubicBezTo>
                    <a:pt x="57" y="82"/>
                    <a:pt x="76" y="68"/>
                    <a:pt x="79" y="48"/>
                  </a:cubicBezTo>
                  <a:cubicBezTo>
                    <a:pt x="82" y="27"/>
                    <a:pt x="69" y="8"/>
                    <a:pt x="48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215" name="Freeform 154">
              <a:extLst>
                <a:ext uri="{FF2B5EF4-FFF2-40B4-BE49-F238E27FC236}">
                  <a16:creationId xmlns:a16="http://schemas.microsoft.com/office/drawing/2014/main" id="{A45B4306-8316-4C67-A465-31070E3CA84B}"/>
                </a:ext>
              </a:extLst>
            </p:cNvPr>
            <p:cNvSpPr>
              <a:spLocks/>
            </p:cNvSpPr>
            <p:nvPr/>
          </p:nvSpPr>
          <p:spPr bwMode="auto">
            <a:xfrm>
              <a:off x="7783" y="3392"/>
              <a:ext cx="65" cy="66"/>
            </a:xfrm>
            <a:custGeom>
              <a:avLst/>
              <a:gdLst>
                <a:gd name="T0" fmla="*/ 54 w 56"/>
                <a:gd name="T1" fmla="*/ 33 h 57"/>
                <a:gd name="T2" fmla="*/ 24 w 56"/>
                <a:gd name="T3" fmla="*/ 54 h 57"/>
                <a:gd name="T4" fmla="*/ 2 w 56"/>
                <a:gd name="T5" fmla="*/ 24 h 57"/>
                <a:gd name="T6" fmla="*/ 32 w 56"/>
                <a:gd name="T7" fmla="*/ 3 h 57"/>
                <a:gd name="T8" fmla="*/ 54 w 56"/>
                <a:gd name="T9" fmla="*/ 33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7">
                  <a:moveTo>
                    <a:pt x="54" y="33"/>
                  </a:moveTo>
                  <a:cubicBezTo>
                    <a:pt x="52" y="47"/>
                    <a:pt x="38" y="57"/>
                    <a:pt x="24" y="54"/>
                  </a:cubicBezTo>
                  <a:cubicBezTo>
                    <a:pt x="10" y="52"/>
                    <a:pt x="0" y="39"/>
                    <a:pt x="2" y="24"/>
                  </a:cubicBezTo>
                  <a:cubicBezTo>
                    <a:pt x="5" y="10"/>
                    <a:pt x="18" y="0"/>
                    <a:pt x="32" y="3"/>
                  </a:cubicBezTo>
                  <a:cubicBezTo>
                    <a:pt x="47" y="5"/>
                    <a:pt x="56" y="18"/>
                    <a:pt x="54" y="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216" name="Freeform 155">
              <a:extLst>
                <a:ext uri="{FF2B5EF4-FFF2-40B4-BE49-F238E27FC236}">
                  <a16:creationId xmlns:a16="http://schemas.microsoft.com/office/drawing/2014/main" id="{B0610F99-064F-4F42-AF6F-0B99FE2E76E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767" y="3377"/>
              <a:ext cx="97" cy="96"/>
            </a:xfrm>
            <a:custGeom>
              <a:avLst/>
              <a:gdLst>
                <a:gd name="T0" fmla="*/ 36 w 84"/>
                <a:gd name="T1" fmla="*/ 80 h 83"/>
                <a:gd name="T2" fmla="*/ 4 w 84"/>
                <a:gd name="T3" fmla="*/ 35 h 83"/>
                <a:gd name="T4" fmla="*/ 48 w 84"/>
                <a:gd name="T5" fmla="*/ 3 h 83"/>
                <a:gd name="T6" fmla="*/ 81 w 84"/>
                <a:gd name="T7" fmla="*/ 48 h 83"/>
                <a:gd name="T8" fmla="*/ 36 w 84"/>
                <a:gd name="T9" fmla="*/ 80 h 83"/>
                <a:gd name="T10" fmla="*/ 48 w 84"/>
                <a:gd name="T11" fmla="*/ 5 h 83"/>
                <a:gd name="T12" fmla="*/ 5 w 84"/>
                <a:gd name="T13" fmla="*/ 36 h 83"/>
                <a:gd name="T14" fmla="*/ 36 w 84"/>
                <a:gd name="T15" fmla="*/ 78 h 83"/>
                <a:gd name="T16" fmla="*/ 79 w 84"/>
                <a:gd name="T17" fmla="*/ 47 h 83"/>
                <a:gd name="T18" fmla="*/ 48 w 84"/>
                <a:gd name="T19" fmla="*/ 5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4" h="83">
                  <a:moveTo>
                    <a:pt x="36" y="80"/>
                  </a:moveTo>
                  <a:cubicBezTo>
                    <a:pt x="15" y="77"/>
                    <a:pt x="0" y="57"/>
                    <a:pt x="4" y="35"/>
                  </a:cubicBezTo>
                  <a:cubicBezTo>
                    <a:pt x="7" y="14"/>
                    <a:pt x="27" y="0"/>
                    <a:pt x="48" y="3"/>
                  </a:cubicBezTo>
                  <a:cubicBezTo>
                    <a:pt x="70" y="6"/>
                    <a:pt x="84" y="26"/>
                    <a:pt x="81" y="48"/>
                  </a:cubicBezTo>
                  <a:cubicBezTo>
                    <a:pt x="77" y="69"/>
                    <a:pt x="57" y="83"/>
                    <a:pt x="36" y="80"/>
                  </a:cubicBezTo>
                  <a:close/>
                  <a:moveTo>
                    <a:pt x="48" y="5"/>
                  </a:moveTo>
                  <a:cubicBezTo>
                    <a:pt x="28" y="1"/>
                    <a:pt x="9" y="15"/>
                    <a:pt x="5" y="36"/>
                  </a:cubicBezTo>
                  <a:cubicBezTo>
                    <a:pt x="2" y="56"/>
                    <a:pt x="16" y="75"/>
                    <a:pt x="36" y="78"/>
                  </a:cubicBezTo>
                  <a:cubicBezTo>
                    <a:pt x="57" y="82"/>
                    <a:pt x="76" y="68"/>
                    <a:pt x="79" y="47"/>
                  </a:cubicBezTo>
                  <a:cubicBezTo>
                    <a:pt x="82" y="27"/>
                    <a:pt x="68" y="8"/>
                    <a:pt x="48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217" name="Freeform 156">
              <a:extLst>
                <a:ext uri="{FF2B5EF4-FFF2-40B4-BE49-F238E27FC236}">
                  <a16:creationId xmlns:a16="http://schemas.microsoft.com/office/drawing/2014/main" id="{2F56C089-02F2-4D7A-9A30-FE39616BBEEF}"/>
                </a:ext>
              </a:extLst>
            </p:cNvPr>
            <p:cNvSpPr>
              <a:spLocks/>
            </p:cNvSpPr>
            <p:nvPr/>
          </p:nvSpPr>
          <p:spPr bwMode="auto">
            <a:xfrm>
              <a:off x="8482" y="3147"/>
              <a:ext cx="65" cy="64"/>
            </a:xfrm>
            <a:custGeom>
              <a:avLst/>
              <a:gdLst>
                <a:gd name="T0" fmla="*/ 54 w 56"/>
                <a:gd name="T1" fmla="*/ 32 h 56"/>
                <a:gd name="T2" fmla="*/ 24 w 56"/>
                <a:gd name="T3" fmla="*/ 54 h 56"/>
                <a:gd name="T4" fmla="*/ 2 w 56"/>
                <a:gd name="T5" fmla="*/ 24 h 56"/>
                <a:gd name="T6" fmla="*/ 32 w 56"/>
                <a:gd name="T7" fmla="*/ 2 h 56"/>
                <a:gd name="T8" fmla="*/ 54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4" y="32"/>
                  </a:moveTo>
                  <a:cubicBezTo>
                    <a:pt x="51" y="46"/>
                    <a:pt x="38" y="56"/>
                    <a:pt x="24" y="54"/>
                  </a:cubicBezTo>
                  <a:cubicBezTo>
                    <a:pt x="9" y="52"/>
                    <a:pt x="0" y="38"/>
                    <a:pt x="2" y="24"/>
                  </a:cubicBezTo>
                  <a:cubicBezTo>
                    <a:pt x="4" y="10"/>
                    <a:pt x="18" y="0"/>
                    <a:pt x="32" y="2"/>
                  </a:cubicBezTo>
                  <a:cubicBezTo>
                    <a:pt x="46" y="4"/>
                    <a:pt x="56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218" name="Freeform 157">
              <a:extLst>
                <a:ext uri="{FF2B5EF4-FFF2-40B4-BE49-F238E27FC236}">
                  <a16:creationId xmlns:a16="http://schemas.microsoft.com/office/drawing/2014/main" id="{37472429-DD1A-4DEB-B008-D4D69F9379E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466" y="3130"/>
              <a:ext cx="97" cy="97"/>
            </a:xfrm>
            <a:custGeom>
              <a:avLst/>
              <a:gdLst>
                <a:gd name="T0" fmla="*/ 36 w 84"/>
                <a:gd name="T1" fmla="*/ 80 h 84"/>
                <a:gd name="T2" fmla="*/ 3 w 84"/>
                <a:gd name="T3" fmla="*/ 36 h 84"/>
                <a:gd name="T4" fmla="*/ 48 w 84"/>
                <a:gd name="T5" fmla="*/ 3 h 84"/>
                <a:gd name="T6" fmla="*/ 80 w 84"/>
                <a:gd name="T7" fmla="*/ 48 h 84"/>
                <a:gd name="T8" fmla="*/ 36 w 84"/>
                <a:gd name="T9" fmla="*/ 80 h 84"/>
                <a:gd name="T10" fmla="*/ 48 w 84"/>
                <a:gd name="T11" fmla="*/ 5 h 84"/>
                <a:gd name="T12" fmla="*/ 5 w 84"/>
                <a:gd name="T13" fmla="*/ 36 h 84"/>
                <a:gd name="T14" fmla="*/ 36 w 84"/>
                <a:gd name="T15" fmla="*/ 79 h 84"/>
                <a:gd name="T16" fmla="*/ 79 w 84"/>
                <a:gd name="T17" fmla="*/ 48 h 84"/>
                <a:gd name="T18" fmla="*/ 48 w 84"/>
                <a:gd name="T19" fmla="*/ 5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4" h="84">
                  <a:moveTo>
                    <a:pt x="36" y="80"/>
                  </a:moveTo>
                  <a:cubicBezTo>
                    <a:pt x="14" y="77"/>
                    <a:pt x="0" y="57"/>
                    <a:pt x="3" y="36"/>
                  </a:cubicBezTo>
                  <a:cubicBezTo>
                    <a:pt x="7" y="15"/>
                    <a:pt x="27" y="0"/>
                    <a:pt x="48" y="3"/>
                  </a:cubicBezTo>
                  <a:cubicBezTo>
                    <a:pt x="69" y="7"/>
                    <a:pt x="84" y="27"/>
                    <a:pt x="80" y="48"/>
                  </a:cubicBezTo>
                  <a:cubicBezTo>
                    <a:pt x="77" y="69"/>
                    <a:pt x="57" y="84"/>
                    <a:pt x="36" y="80"/>
                  </a:cubicBezTo>
                  <a:close/>
                  <a:moveTo>
                    <a:pt x="48" y="5"/>
                  </a:moveTo>
                  <a:cubicBezTo>
                    <a:pt x="27" y="2"/>
                    <a:pt x="8" y="16"/>
                    <a:pt x="5" y="36"/>
                  </a:cubicBezTo>
                  <a:cubicBezTo>
                    <a:pt x="2" y="56"/>
                    <a:pt x="16" y="76"/>
                    <a:pt x="36" y="79"/>
                  </a:cubicBezTo>
                  <a:cubicBezTo>
                    <a:pt x="56" y="82"/>
                    <a:pt x="75" y="68"/>
                    <a:pt x="79" y="48"/>
                  </a:cubicBezTo>
                  <a:cubicBezTo>
                    <a:pt x="82" y="27"/>
                    <a:pt x="68" y="8"/>
                    <a:pt x="48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219" name="Freeform 158">
              <a:extLst>
                <a:ext uri="{FF2B5EF4-FFF2-40B4-BE49-F238E27FC236}">
                  <a16:creationId xmlns:a16="http://schemas.microsoft.com/office/drawing/2014/main" id="{49234A16-E370-4019-954B-F35766FA4A44}"/>
                </a:ext>
              </a:extLst>
            </p:cNvPr>
            <p:cNvSpPr>
              <a:spLocks/>
            </p:cNvSpPr>
            <p:nvPr/>
          </p:nvSpPr>
          <p:spPr bwMode="auto">
            <a:xfrm>
              <a:off x="7435" y="2862"/>
              <a:ext cx="65" cy="65"/>
            </a:xfrm>
            <a:custGeom>
              <a:avLst/>
              <a:gdLst>
                <a:gd name="T0" fmla="*/ 54 w 56"/>
                <a:gd name="T1" fmla="*/ 32 h 56"/>
                <a:gd name="T2" fmla="*/ 24 w 56"/>
                <a:gd name="T3" fmla="*/ 54 h 56"/>
                <a:gd name="T4" fmla="*/ 2 w 56"/>
                <a:gd name="T5" fmla="*/ 24 h 56"/>
                <a:gd name="T6" fmla="*/ 32 w 56"/>
                <a:gd name="T7" fmla="*/ 2 h 56"/>
                <a:gd name="T8" fmla="*/ 54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4" y="32"/>
                  </a:moveTo>
                  <a:cubicBezTo>
                    <a:pt x="51" y="46"/>
                    <a:pt x="38" y="56"/>
                    <a:pt x="24" y="54"/>
                  </a:cubicBezTo>
                  <a:cubicBezTo>
                    <a:pt x="9" y="51"/>
                    <a:pt x="0" y="38"/>
                    <a:pt x="2" y="24"/>
                  </a:cubicBezTo>
                  <a:cubicBezTo>
                    <a:pt x="4" y="9"/>
                    <a:pt x="18" y="0"/>
                    <a:pt x="32" y="2"/>
                  </a:cubicBezTo>
                  <a:cubicBezTo>
                    <a:pt x="46" y="4"/>
                    <a:pt x="56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220" name="Freeform 159">
              <a:extLst>
                <a:ext uri="{FF2B5EF4-FFF2-40B4-BE49-F238E27FC236}">
                  <a16:creationId xmlns:a16="http://schemas.microsoft.com/office/drawing/2014/main" id="{3E2D0CEA-37C8-444D-B20F-5FFCBAE6AE3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419" y="2846"/>
              <a:ext cx="97" cy="97"/>
            </a:xfrm>
            <a:custGeom>
              <a:avLst/>
              <a:gdLst>
                <a:gd name="T0" fmla="*/ 36 w 84"/>
                <a:gd name="T1" fmla="*/ 80 h 84"/>
                <a:gd name="T2" fmla="*/ 3 w 84"/>
                <a:gd name="T3" fmla="*/ 36 h 84"/>
                <a:gd name="T4" fmla="*/ 48 w 84"/>
                <a:gd name="T5" fmla="*/ 3 h 84"/>
                <a:gd name="T6" fmla="*/ 80 w 84"/>
                <a:gd name="T7" fmla="*/ 48 h 84"/>
                <a:gd name="T8" fmla="*/ 36 w 84"/>
                <a:gd name="T9" fmla="*/ 80 h 84"/>
                <a:gd name="T10" fmla="*/ 48 w 84"/>
                <a:gd name="T11" fmla="*/ 5 h 84"/>
                <a:gd name="T12" fmla="*/ 5 w 84"/>
                <a:gd name="T13" fmla="*/ 36 h 84"/>
                <a:gd name="T14" fmla="*/ 36 w 84"/>
                <a:gd name="T15" fmla="*/ 79 h 84"/>
                <a:gd name="T16" fmla="*/ 79 w 84"/>
                <a:gd name="T17" fmla="*/ 48 h 84"/>
                <a:gd name="T18" fmla="*/ 48 w 84"/>
                <a:gd name="T19" fmla="*/ 5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4" h="84">
                  <a:moveTo>
                    <a:pt x="36" y="80"/>
                  </a:moveTo>
                  <a:cubicBezTo>
                    <a:pt x="14" y="77"/>
                    <a:pt x="0" y="57"/>
                    <a:pt x="3" y="36"/>
                  </a:cubicBezTo>
                  <a:cubicBezTo>
                    <a:pt x="7" y="14"/>
                    <a:pt x="27" y="0"/>
                    <a:pt x="48" y="3"/>
                  </a:cubicBezTo>
                  <a:cubicBezTo>
                    <a:pt x="69" y="7"/>
                    <a:pt x="84" y="27"/>
                    <a:pt x="80" y="48"/>
                  </a:cubicBezTo>
                  <a:cubicBezTo>
                    <a:pt x="77" y="69"/>
                    <a:pt x="57" y="84"/>
                    <a:pt x="36" y="80"/>
                  </a:cubicBezTo>
                  <a:close/>
                  <a:moveTo>
                    <a:pt x="48" y="5"/>
                  </a:moveTo>
                  <a:cubicBezTo>
                    <a:pt x="27" y="2"/>
                    <a:pt x="8" y="16"/>
                    <a:pt x="5" y="36"/>
                  </a:cubicBezTo>
                  <a:cubicBezTo>
                    <a:pt x="2" y="56"/>
                    <a:pt x="16" y="75"/>
                    <a:pt x="36" y="79"/>
                  </a:cubicBezTo>
                  <a:cubicBezTo>
                    <a:pt x="56" y="82"/>
                    <a:pt x="75" y="68"/>
                    <a:pt x="79" y="48"/>
                  </a:cubicBezTo>
                  <a:cubicBezTo>
                    <a:pt x="82" y="27"/>
                    <a:pt x="68" y="8"/>
                    <a:pt x="48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221" name="Freeform 160">
              <a:extLst>
                <a:ext uri="{FF2B5EF4-FFF2-40B4-BE49-F238E27FC236}">
                  <a16:creationId xmlns:a16="http://schemas.microsoft.com/office/drawing/2014/main" id="{E5BB6A8E-A250-4B35-81D5-F12AF8648A13}"/>
                </a:ext>
              </a:extLst>
            </p:cNvPr>
            <p:cNvSpPr>
              <a:spLocks/>
            </p:cNvSpPr>
            <p:nvPr/>
          </p:nvSpPr>
          <p:spPr bwMode="auto">
            <a:xfrm>
              <a:off x="8771" y="4660"/>
              <a:ext cx="64" cy="65"/>
            </a:xfrm>
            <a:custGeom>
              <a:avLst/>
              <a:gdLst>
                <a:gd name="T0" fmla="*/ 54 w 56"/>
                <a:gd name="T1" fmla="*/ 32 h 56"/>
                <a:gd name="T2" fmla="*/ 24 w 56"/>
                <a:gd name="T3" fmla="*/ 54 h 56"/>
                <a:gd name="T4" fmla="*/ 2 w 56"/>
                <a:gd name="T5" fmla="*/ 24 h 56"/>
                <a:gd name="T6" fmla="*/ 32 w 56"/>
                <a:gd name="T7" fmla="*/ 2 h 56"/>
                <a:gd name="T8" fmla="*/ 54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4" y="32"/>
                  </a:moveTo>
                  <a:cubicBezTo>
                    <a:pt x="52" y="47"/>
                    <a:pt x="38" y="56"/>
                    <a:pt x="24" y="54"/>
                  </a:cubicBezTo>
                  <a:cubicBezTo>
                    <a:pt x="10" y="52"/>
                    <a:pt x="0" y="38"/>
                    <a:pt x="2" y="24"/>
                  </a:cubicBezTo>
                  <a:cubicBezTo>
                    <a:pt x="5" y="10"/>
                    <a:pt x="18" y="0"/>
                    <a:pt x="32" y="2"/>
                  </a:cubicBezTo>
                  <a:cubicBezTo>
                    <a:pt x="47" y="5"/>
                    <a:pt x="56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222" name="Freeform 161">
              <a:extLst>
                <a:ext uri="{FF2B5EF4-FFF2-40B4-BE49-F238E27FC236}">
                  <a16:creationId xmlns:a16="http://schemas.microsoft.com/office/drawing/2014/main" id="{0A6DFEC8-B62E-4352-BA9D-11DC91BDC16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754" y="4644"/>
              <a:ext cx="97" cy="97"/>
            </a:xfrm>
            <a:custGeom>
              <a:avLst/>
              <a:gdLst>
                <a:gd name="T0" fmla="*/ 36 w 84"/>
                <a:gd name="T1" fmla="*/ 81 h 84"/>
                <a:gd name="T2" fmla="*/ 4 w 84"/>
                <a:gd name="T3" fmla="*/ 36 h 84"/>
                <a:gd name="T4" fmla="*/ 48 w 84"/>
                <a:gd name="T5" fmla="*/ 4 h 84"/>
                <a:gd name="T6" fmla="*/ 81 w 84"/>
                <a:gd name="T7" fmla="*/ 48 h 84"/>
                <a:gd name="T8" fmla="*/ 36 w 84"/>
                <a:gd name="T9" fmla="*/ 81 h 84"/>
                <a:gd name="T10" fmla="*/ 48 w 84"/>
                <a:gd name="T11" fmla="*/ 5 h 84"/>
                <a:gd name="T12" fmla="*/ 5 w 84"/>
                <a:gd name="T13" fmla="*/ 36 h 84"/>
                <a:gd name="T14" fmla="*/ 36 w 84"/>
                <a:gd name="T15" fmla="*/ 79 h 84"/>
                <a:gd name="T16" fmla="*/ 79 w 84"/>
                <a:gd name="T17" fmla="*/ 48 h 84"/>
                <a:gd name="T18" fmla="*/ 48 w 84"/>
                <a:gd name="T19" fmla="*/ 5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4" h="84">
                  <a:moveTo>
                    <a:pt x="36" y="81"/>
                  </a:moveTo>
                  <a:cubicBezTo>
                    <a:pt x="15" y="77"/>
                    <a:pt x="0" y="57"/>
                    <a:pt x="4" y="36"/>
                  </a:cubicBezTo>
                  <a:cubicBezTo>
                    <a:pt x="7" y="15"/>
                    <a:pt x="27" y="0"/>
                    <a:pt x="48" y="4"/>
                  </a:cubicBezTo>
                  <a:cubicBezTo>
                    <a:pt x="70" y="7"/>
                    <a:pt x="84" y="27"/>
                    <a:pt x="81" y="48"/>
                  </a:cubicBezTo>
                  <a:cubicBezTo>
                    <a:pt x="77" y="70"/>
                    <a:pt x="57" y="84"/>
                    <a:pt x="36" y="81"/>
                  </a:cubicBezTo>
                  <a:close/>
                  <a:moveTo>
                    <a:pt x="48" y="5"/>
                  </a:moveTo>
                  <a:cubicBezTo>
                    <a:pt x="28" y="2"/>
                    <a:pt x="9" y="16"/>
                    <a:pt x="5" y="36"/>
                  </a:cubicBezTo>
                  <a:cubicBezTo>
                    <a:pt x="2" y="57"/>
                    <a:pt x="16" y="76"/>
                    <a:pt x="36" y="79"/>
                  </a:cubicBezTo>
                  <a:cubicBezTo>
                    <a:pt x="57" y="82"/>
                    <a:pt x="76" y="68"/>
                    <a:pt x="79" y="48"/>
                  </a:cubicBezTo>
                  <a:cubicBezTo>
                    <a:pt x="82" y="28"/>
                    <a:pt x="68" y="9"/>
                    <a:pt x="48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223" name="Freeform 162">
              <a:extLst>
                <a:ext uri="{FF2B5EF4-FFF2-40B4-BE49-F238E27FC236}">
                  <a16:creationId xmlns:a16="http://schemas.microsoft.com/office/drawing/2014/main" id="{0009D786-A565-4DD7-B434-F5F24F22A721}"/>
                </a:ext>
              </a:extLst>
            </p:cNvPr>
            <p:cNvSpPr>
              <a:spLocks/>
            </p:cNvSpPr>
            <p:nvPr/>
          </p:nvSpPr>
          <p:spPr bwMode="auto">
            <a:xfrm>
              <a:off x="7095" y="4006"/>
              <a:ext cx="65" cy="65"/>
            </a:xfrm>
            <a:custGeom>
              <a:avLst/>
              <a:gdLst>
                <a:gd name="T0" fmla="*/ 54 w 56"/>
                <a:gd name="T1" fmla="*/ 32 h 56"/>
                <a:gd name="T2" fmla="*/ 24 w 56"/>
                <a:gd name="T3" fmla="*/ 54 h 56"/>
                <a:gd name="T4" fmla="*/ 2 w 56"/>
                <a:gd name="T5" fmla="*/ 24 h 56"/>
                <a:gd name="T6" fmla="*/ 32 w 56"/>
                <a:gd name="T7" fmla="*/ 2 h 56"/>
                <a:gd name="T8" fmla="*/ 54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4" y="32"/>
                  </a:moveTo>
                  <a:cubicBezTo>
                    <a:pt x="52" y="46"/>
                    <a:pt x="38" y="56"/>
                    <a:pt x="24" y="54"/>
                  </a:cubicBezTo>
                  <a:cubicBezTo>
                    <a:pt x="10" y="51"/>
                    <a:pt x="0" y="38"/>
                    <a:pt x="2" y="24"/>
                  </a:cubicBezTo>
                  <a:cubicBezTo>
                    <a:pt x="5" y="9"/>
                    <a:pt x="18" y="0"/>
                    <a:pt x="32" y="2"/>
                  </a:cubicBezTo>
                  <a:cubicBezTo>
                    <a:pt x="47" y="4"/>
                    <a:pt x="56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224" name="Freeform 163">
              <a:extLst>
                <a:ext uri="{FF2B5EF4-FFF2-40B4-BE49-F238E27FC236}">
                  <a16:creationId xmlns:a16="http://schemas.microsoft.com/office/drawing/2014/main" id="{E153D29B-D804-460F-810B-97B2D5D95AC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079" y="3990"/>
              <a:ext cx="97" cy="97"/>
            </a:xfrm>
            <a:custGeom>
              <a:avLst/>
              <a:gdLst>
                <a:gd name="T0" fmla="*/ 36 w 84"/>
                <a:gd name="T1" fmla="*/ 80 h 84"/>
                <a:gd name="T2" fmla="*/ 4 w 84"/>
                <a:gd name="T3" fmla="*/ 36 h 84"/>
                <a:gd name="T4" fmla="*/ 48 w 84"/>
                <a:gd name="T5" fmla="*/ 3 h 84"/>
                <a:gd name="T6" fmla="*/ 81 w 84"/>
                <a:gd name="T7" fmla="*/ 48 h 84"/>
                <a:gd name="T8" fmla="*/ 36 w 84"/>
                <a:gd name="T9" fmla="*/ 80 h 84"/>
                <a:gd name="T10" fmla="*/ 48 w 84"/>
                <a:gd name="T11" fmla="*/ 5 h 84"/>
                <a:gd name="T12" fmla="*/ 5 w 84"/>
                <a:gd name="T13" fmla="*/ 36 h 84"/>
                <a:gd name="T14" fmla="*/ 36 w 84"/>
                <a:gd name="T15" fmla="*/ 79 h 84"/>
                <a:gd name="T16" fmla="*/ 79 w 84"/>
                <a:gd name="T17" fmla="*/ 48 h 84"/>
                <a:gd name="T18" fmla="*/ 48 w 84"/>
                <a:gd name="T19" fmla="*/ 5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4" h="84">
                  <a:moveTo>
                    <a:pt x="36" y="80"/>
                  </a:moveTo>
                  <a:cubicBezTo>
                    <a:pt x="15" y="77"/>
                    <a:pt x="0" y="57"/>
                    <a:pt x="4" y="36"/>
                  </a:cubicBezTo>
                  <a:cubicBezTo>
                    <a:pt x="7" y="15"/>
                    <a:pt x="27" y="0"/>
                    <a:pt x="48" y="3"/>
                  </a:cubicBezTo>
                  <a:cubicBezTo>
                    <a:pt x="70" y="7"/>
                    <a:pt x="84" y="27"/>
                    <a:pt x="81" y="48"/>
                  </a:cubicBezTo>
                  <a:cubicBezTo>
                    <a:pt x="77" y="69"/>
                    <a:pt x="57" y="84"/>
                    <a:pt x="36" y="80"/>
                  </a:cubicBezTo>
                  <a:close/>
                  <a:moveTo>
                    <a:pt x="48" y="5"/>
                  </a:moveTo>
                  <a:cubicBezTo>
                    <a:pt x="28" y="2"/>
                    <a:pt x="9" y="16"/>
                    <a:pt x="5" y="36"/>
                  </a:cubicBezTo>
                  <a:cubicBezTo>
                    <a:pt x="2" y="56"/>
                    <a:pt x="16" y="76"/>
                    <a:pt x="36" y="79"/>
                  </a:cubicBezTo>
                  <a:cubicBezTo>
                    <a:pt x="57" y="82"/>
                    <a:pt x="76" y="68"/>
                    <a:pt x="79" y="48"/>
                  </a:cubicBezTo>
                  <a:cubicBezTo>
                    <a:pt x="82" y="27"/>
                    <a:pt x="68" y="8"/>
                    <a:pt x="48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225" name="Freeform 164">
              <a:extLst>
                <a:ext uri="{FF2B5EF4-FFF2-40B4-BE49-F238E27FC236}">
                  <a16:creationId xmlns:a16="http://schemas.microsoft.com/office/drawing/2014/main" id="{B0D131ED-0DEE-4320-8F43-7C7E8DFF4326}"/>
                </a:ext>
              </a:extLst>
            </p:cNvPr>
            <p:cNvSpPr>
              <a:spLocks/>
            </p:cNvSpPr>
            <p:nvPr/>
          </p:nvSpPr>
          <p:spPr bwMode="auto">
            <a:xfrm>
              <a:off x="8136" y="4499"/>
              <a:ext cx="86" cy="85"/>
            </a:xfrm>
            <a:custGeom>
              <a:avLst/>
              <a:gdLst>
                <a:gd name="T0" fmla="*/ 71 w 74"/>
                <a:gd name="T1" fmla="*/ 43 h 74"/>
                <a:gd name="T2" fmla="*/ 32 w 74"/>
                <a:gd name="T3" fmla="*/ 71 h 74"/>
                <a:gd name="T4" fmla="*/ 3 w 74"/>
                <a:gd name="T5" fmla="*/ 32 h 74"/>
                <a:gd name="T6" fmla="*/ 43 w 74"/>
                <a:gd name="T7" fmla="*/ 3 h 74"/>
                <a:gd name="T8" fmla="*/ 71 w 74"/>
                <a:gd name="T9" fmla="*/ 43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4" h="74">
                  <a:moveTo>
                    <a:pt x="71" y="43"/>
                  </a:moveTo>
                  <a:cubicBezTo>
                    <a:pt x="68" y="61"/>
                    <a:pt x="51" y="74"/>
                    <a:pt x="32" y="71"/>
                  </a:cubicBezTo>
                  <a:cubicBezTo>
                    <a:pt x="13" y="68"/>
                    <a:pt x="0" y="51"/>
                    <a:pt x="3" y="32"/>
                  </a:cubicBezTo>
                  <a:cubicBezTo>
                    <a:pt x="6" y="13"/>
                    <a:pt x="24" y="0"/>
                    <a:pt x="43" y="3"/>
                  </a:cubicBezTo>
                  <a:cubicBezTo>
                    <a:pt x="61" y="6"/>
                    <a:pt x="74" y="24"/>
                    <a:pt x="71" y="4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226" name="Freeform 165">
              <a:extLst>
                <a:ext uri="{FF2B5EF4-FFF2-40B4-BE49-F238E27FC236}">
                  <a16:creationId xmlns:a16="http://schemas.microsoft.com/office/drawing/2014/main" id="{14A4DD27-5F14-45C3-BF8D-6AF6EA0BF3F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116" y="4478"/>
              <a:ext cx="128" cy="128"/>
            </a:xfrm>
            <a:custGeom>
              <a:avLst/>
              <a:gdLst>
                <a:gd name="T0" fmla="*/ 47 w 111"/>
                <a:gd name="T1" fmla="*/ 106 h 111"/>
                <a:gd name="T2" fmla="*/ 4 w 111"/>
                <a:gd name="T3" fmla="*/ 47 h 111"/>
                <a:gd name="T4" fmla="*/ 63 w 111"/>
                <a:gd name="T5" fmla="*/ 4 h 111"/>
                <a:gd name="T6" fmla="*/ 106 w 111"/>
                <a:gd name="T7" fmla="*/ 63 h 111"/>
                <a:gd name="T8" fmla="*/ 47 w 111"/>
                <a:gd name="T9" fmla="*/ 106 h 111"/>
                <a:gd name="T10" fmla="*/ 63 w 111"/>
                <a:gd name="T11" fmla="*/ 6 h 111"/>
                <a:gd name="T12" fmla="*/ 6 w 111"/>
                <a:gd name="T13" fmla="*/ 47 h 111"/>
                <a:gd name="T14" fmla="*/ 47 w 111"/>
                <a:gd name="T15" fmla="*/ 104 h 111"/>
                <a:gd name="T16" fmla="*/ 104 w 111"/>
                <a:gd name="T17" fmla="*/ 63 h 111"/>
                <a:gd name="T18" fmla="*/ 63 w 111"/>
                <a:gd name="T19" fmla="*/ 6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1" h="111">
                  <a:moveTo>
                    <a:pt x="47" y="106"/>
                  </a:moveTo>
                  <a:cubicBezTo>
                    <a:pt x="19" y="102"/>
                    <a:pt x="0" y="75"/>
                    <a:pt x="4" y="47"/>
                  </a:cubicBezTo>
                  <a:cubicBezTo>
                    <a:pt x="9" y="19"/>
                    <a:pt x="35" y="0"/>
                    <a:pt x="63" y="4"/>
                  </a:cubicBezTo>
                  <a:cubicBezTo>
                    <a:pt x="91" y="9"/>
                    <a:pt x="111" y="35"/>
                    <a:pt x="106" y="63"/>
                  </a:cubicBezTo>
                  <a:cubicBezTo>
                    <a:pt x="102" y="91"/>
                    <a:pt x="75" y="111"/>
                    <a:pt x="47" y="106"/>
                  </a:cubicBezTo>
                  <a:close/>
                  <a:moveTo>
                    <a:pt x="63" y="6"/>
                  </a:moveTo>
                  <a:cubicBezTo>
                    <a:pt x="36" y="2"/>
                    <a:pt x="11" y="20"/>
                    <a:pt x="6" y="47"/>
                  </a:cubicBezTo>
                  <a:cubicBezTo>
                    <a:pt x="2" y="74"/>
                    <a:pt x="20" y="100"/>
                    <a:pt x="47" y="104"/>
                  </a:cubicBezTo>
                  <a:cubicBezTo>
                    <a:pt x="74" y="108"/>
                    <a:pt x="100" y="90"/>
                    <a:pt x="104" y="63"/>
                  </a:cubicBezTo>
                  <a:cubicBezTo>
                    <a:pt x="108" y="36"/>
                    <a:pt x="90" y="11"/>
                    <a:pt x="63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227" name="Freeform 166">
              <a:extLst>
                <a:ext uri="{FF2B5EF4-FFF2-40B4-BE49-F238E27FC236}">
                  <a16:creationId xmlns:a16="http://schemas.microsoft.com/office/drawing/2014/main" id="{942E2267-934A-4BB4-BDB9-A23176C9540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088" y="4451"/>
              <a:ext cx="182" cy="182"/>
            </a:xfrm>
            <a:custGeom>
              <a:avLst/>
              <a:gdLst>
                <a:gd name="T0" fmla="*/ 68 w 158"/>
                <a:gd name="T1" fmla="*/ 152 h 158"/>
                <a:gd name="T2" fmla="*/ 6 w 158"/>
                <a:gd name="T3" fmla="*/ 68 h 158"/>
                <a:gd name="T4" fmla="*/ 91 w 158"/>
                <a:gd name="T5" fmla="*/ 6 h 158"/>
                <a:gd name="T6" fmla="*/ 152 w 158"/>
                <a:gd name="T7" fmla="*/ 91 h 158"/>
                <a:gd name="T8" fmla="*/ 68 w 158"/>
                <a:gd name="T9" fmla="*/ 152 h 158"/>
                <a:gd name="T10" fmla="*/ 90 w 158"/>
                <a:gd name="T11" fmla="*/ 8 h 158"/>
                <a:gd name="T12" fmla="*/ 8 w 158"/>
                <a:gd name="T13" fmla="*/ 68 h 158"/>
                <a:gd name="T14" fmla="*/ 68 w 158"/>
                <a:gd name="T15" fmla="*/ 150 h 158"/>
                <a:gd name="T16" fmla="*/ 150 w 158"/>
                <a:gd name="T17" fmla="*/ 90 h 158"/>
                <a:gd name="T18" fmla="*/ 90 w 158"/>
                <a:gd name="T19" fmla="*/ 8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8" h="158">
                  <a:moveTo>
                    <a:pt x="68" y="152"/>
                  </a:moveTo>
                  <a:cubicBezTo>
                    <a:pt x="27" y="146"/>
                    <a:pt x="0" y="108"/>
                    <a:pt x="6" y="68"/>
                  </a:cubicBezTo>
                  <a:cubicBezTo>
                    <a:pt x="13" y="27"/>
                    <a:pt x="51" y="0"/>
                    <a:pt x="91" y="6"/>
                  </a:cubicBezTo>
                  <a:cubicBezTo>
                    <a:pt x="131" y="13"/>
                    <a:pt x="158" y="51"/>
                    <a:pt x="152" y="91"/>
                  </a:cubicBezTo>
                  <a:cubicBezTo>
                    <a:pt x="146" y="131"/>
                    <a:pt x="108" y="158"/>
                    <a:pt x="68" y="152"/>
                  </a:cubicBezTo>
                  <a:close/>
                  <a:moveTo>
                    <a:pt x="90" y="8"/>
                  </a:moveTo>
                  <a:cubicBezTo>
                    <a:pt x="51" y="2"/>
                    <a:pt x="15" y="29"/>
                    <a:pt x="8" y="68"/>
                  </a:cubicBezTo>
                  <a:cubicBezTo>
                    <a:pt x="2" y="107"/>
                    <a:pt x="29" y="144"/>
                    <a:pt x="68" y="150"/>
                  </a:cubicBezTo>
                  <a:cubicBezTo>
                    <a:pt x="107" y="156"/>
                    <a:pt x="144" y="129"/>
                    <a:pt x="150" y="90"/>
                  </a:cubicBezTo>
                  <a:cubicBezTo>
                    <a:pt x="156" y="51"/>
                    <a:pt x="129" y="15"/>
                    <a:pt x="90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228" name="Freeform 167">
              <a:extLst>
                <a:ext uri="{FF2B5EF4-FFF2-40B4-BE49-F238E27FC236}">
                  <a16:creationId xmlns:a16="http://schemas.microsoft.com/office/drawing/2014/main" id="{7E1E2E83-75CB-41C7-B2CF-57147984F1C8}"/>
                </a:ext>
              </a:extLst>
            </p:cNvPr>
            <p:cNvSpPr>
              <a:spLocks/>
            </p:cNvSpPr>
            <p:nvPr/>
          </p:nvSpPr>
          <p:spPr bwMode="auto">
            <a:xfrm>
              <a:off x="7510" y="5113"/>
              <a:ext cx="65" cy="65"/>
            </a:xfrm>
            <a:custGeom>
              <a:avLst/>
              <a:gdLst>
                <a:gd name="T0" fmla="*/ 54 w 56"/>
                <a:gd name="T1" fmla="*/ 32 h 56"/>
                <a:gd name="T2" fmla="*/ 24 w 56"/>
                <a:gd name="T3" fmla="*/ 54 h 56"/>
                <a:gd name="T4" fmla="*/ 2 w 56"/>
                <a:gd name="T5" fmla="*/ 24 h 56"/>
                <a:gd name="T6" fmla="*/ 32 w 56"/>
                <a:gd name="T7" fmla="*/ 2 h 56"/>
                <a:gd name="T8" fmla="*/ 54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4" y="32"/>
                  </a:moveTo>
                  <a:cubicBezTo>
                    <a:pt x="52" y="47"/>
                    <a:pt x="38" y="56"/>
                    <a:pt x="24" y="54"/>
                  </a:cubicBezTo>
                  <a:cubicBezTo>
                    <a:pt x="10" y="52"/>
                    <a:pt x="0" y="38"/>
                    <a:pt x="2" y="24"/>
                  </a:cubicBezTo>
                  <a:cubicBezTo>
                    <a:pt x="5" y="10"/>
                    <a:pt x="18" y="0"/>
                    <a:pt x="32" y="2"/>
                  </a:cubicBezTo>
                  <a:cubicBezTo>
                    <a:pt x="47" y="5"/>
                    <a:pt x="56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229" name="Freeform 168">
              <a:extLst>
                <a:ext uri="{FF2B5EF4-FFF2-40B4-BE49-F238E27FC236}">
                  <a16:creationId xmlns:a16="http://schemas.microsoft.com/office/drawing/2014/main" id="{7E04E694-9936-4F88-8B11-610361713AF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494" y="5097"/>
              <a:ext cx="97" cy="97"/>
            </a:xfrm>
            <a:custGeom>
              <a:avLst/>
              <a:gdLst>
                <a:gd name="T0" fmla="*/ 36 w 84"/>
                <a:gd name="T1" fmla="*/ 81 h 84"/>
                <a:gd name="T2" fmla="*/ 4 w 84"/>
                <a:gd name="T3" fmla="*/ 36 h 84"/>
                <a:gd name="T4" fmla="*/ 48 w 84"/>
                <a:gd name="T5" fmla="*/ 4 h 84"/>
                <a:gd name="T6" fmla="*/ 81 w 84"/>
                <a:gd name="T7" fmla="*/ 48 h 84"/>
                <a:gd name="T8" fmla="*/ 36 w 84"/>
                <a:gd name="T9" fmla="*/ 81 h 84"/>
                <a:gd name="T10" fmla="*/ 48 w 84"/>
                <a:gd name="T11" fmla="*/ 5 h 84"/>
                <a:gd name="T12" fmla="*/ 5 w 84"/>
                <a:gd name="T13" fmla="*/ 36 h 84"/>
                <a:gd name="T14" fmla="*/ 36 w 84"/>
                <a:gd name="T15" fmla="*/ 79 h 84"/>
                <a:gd name="T16" fmla="*/ 79 w 84"/>
                <a:gd name="T17" fmla="*/ 48 h 84"/>
                <a:gd name="T18" fmla="*/ 48 w 84"/>
                <a:gd name="T19" fmla="*/ 5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4" h="84">
                  <a:moveTo>
                    <a:pt x="36" y="81"/>
                  </a:moveTo>
                  <a:cubicBezTo>
                    <a:pt x="15" y="77"/>
                    <a:pt x="0" y="57"/>
                    <a:pt x="4" y="36"/>
                  </a:cubicBezTo>
                  <a:cubicBezTo>
                    <a:pt x="7" y="15"/>
                    <a:pt x="27" y="0"/>
                    <a:pt x="48" y="4"/>
                  </a:cubicBezTo>
                  <a:cubicBezTo>
                    <a:pt x="70" y="7"/>
                    <a:pt x="84" y="27"/>
                    <a:pt x="81" y="48"/>
                  </a:cubicBezTo>
                  <a:cubicBezTo>
                    <a:pt x="77" y="70"/>
                    <a:pt x="57" y="84"/>
                    <a:pt x="36" y="81"/>
                  </a:cubicBezTo>
                  <a:close/>
                  <a:moveTo>
                    <a:pt x="48" y="5"/>
                  </a:moveTo>
                  <a:cubicBezTo>
                    <a:pt x="28" y="2"/>
                    <a:pt x="9" y="16"/>
                    <a:pt x="5" y="36"/>
                  </a:cubicBezTo>
                  <a:cubicBezTo>
                    <a:pt x="2" y="57"/>
                    <a:pt x="16" y="76"/>
                    <a:pt x="36" y="79"/>
                  </a:cubicBezTo>
                  <a:cubicBezTo>
                    <a:pt x="57" y="82"/>
                    <a:pt x="76" y="68"/>
                    <a:pt x="79" y="48"/>
                  </a:cubicBezTo>
                  <a:cubicBezTo>
                    <a:pt x="82" y="28"/>
                    <a:pt x="68" y="9"/>
                    <a:pt x="48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230" name="Freeform 169">
              <a:extLst>
                <a:ext uri="{FF2B5EF4-FFF2-40B4-BE49-F238E27FC236}">
                  <a16:creationId xmlns:a16="http://schemas.microsoft.com/office/drawing/2014/main" id="{E33F86E8-28D5-4A65-84D5-B008719CFDF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473" y="5076"/>
              <a:ext cx="139" cy="139"/>
            </a:xfrm>
            <a:custGeom>
              <a:avLst/>
              <a:gdLst>
                <a:gd name="T0" fmla="*/ 52 w 120"/>
                <a:gd name="T1" fmla="*/ 115 h 120"/>
                <a:gd name="T2" fmla="*/ 5 w 120"/>
                <a:gd name="T3" fmla="*/ 52 h 120"/>
                <a:gd name="T4" fmla="*/ 69 w 120"/>
                <a:gd name="T5" fmla="*/ 5 h 120"/>
                <a:gd name="T6" fmla="*/ 115 w 120"/>
                <a:gd name="T7" fmla="*/ 69 h 120"/>
                <a:gd name="T8" fmla="*/ 52 w 120"/>
                <a:gd name="T9" fmla="*/ 115 h 120"/>
                <a:gd name="T10" fmla="*/ 69 w 120"/>
                <a:gd name="T11" fmla="*/ 7 h 120"/>
                <a:gd name="T12" fmla="*/ 7 w 120"/>
                <a:gd name="T13" fmla="*/ 52 h 120"/>
                <a:gd name="T14" fmla="*/ 52 w 120"/>
                <a:gd name="T15" fmla="*/ 114 h 120"/>
                <a:gd name="T16" fmla="*/ 114 w 120"/>
                <a:gd name="T17" fmla="*/ 69 h 120"/>
                <a:gd name="T18" fmla="*/ 69 w 120"/>
                <a:gd name="T19" fmla="*/ 7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0" h="120">
                  <a:moveTo>
                    <a:pt x="52" y="115"/>
                  </a:moveTo>
                  <a:cubicBezTo>
                    <a:pt x="21" y="110"/>
                    <a:pt x="0" y="82"/>
                    <a:pt x="5" y="52"/>
                  </a:cubicBezTo>
                  <a:cubicBezTo>
                    <a:pt x="10" y="21"/>
                    <a:pt x="39" y="0"/>
                    <a:pt x="69" y="5"/>
                  </a:cubicBezTo>
                  <a:cubicBezTo>
                    <a:pt x="99" y="10"/>
                    <a:pt x="120" y="39"/>
                    <a:pt x="115" y="69"/>
                  </a:cubicBezTo>
                  <a:cubicBezTo>
                    <a:pt x="110" y="99"/>
                    <a:pt x="82" y="120"/>
                    <a:pt x="52" y="115"/>
                  </a:cubicBezTo>
                  <a:close/>
                  <a:moveTo>
                    <a:pt x="69" y="7"/>
                  </a:moveTo>
                  <a:cubicBezTo>
                    <a:pt x="39" y="2"/>
                    <a:pt x="12" y="22"/>
                    <a:pt x="7" y="52"/>
                  </a:cubicBezTo>
                  <a:cubicBezTo>
                    <a:pt x="2" y="81"/>
                    <a:pt x="22" y="109"/>
                    <a:pt x="52" y="114"/>
                  </a:cubicBezTo>
                  <a:cubicBezTo>
                    <a:pt x="81" y="118"/>
                    <a:pt x="109" y="98"/>
                    <a:pt x="114" y="69"/>
                  </a:cubicBezTo>
                  <a:cubicBezTo>
                    <a:pt x="118" y="39"/>
                    <a:pt x="98" y="12"/>
                    <a:pt x="69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231" name="Freeform 170">
              <a:extLst>
                <a:ext uri="{FF2B5EF4-FFF2-40B4-BE49-F238E27FC236}">
                  <a16:creationId xmlns:a16="http://schemas.microsoft.com/office/drawing/2014/main" id="{28CABFBC-65D7-4679-B31F-430AE4A2403F}"/>
                </a:ext>
              </a:extLst>
            </p:cNvPr>
            <p:cNvSpPr>
              <a:spLocks/>
            </p:cNvSpPr>
            <p:nvPr/>
          </p:nvSpPr>
          <p:spPr bwMode="auto">
            <a:xfrm>
              <a:off x="7427" y="3302"/>
              <a:ext cx="89" cy="88"/>
            </a:xfrm>
            <a:custGeom>
              <a:avLst/>
              <a:gdLst>
                <a:gd name="T0" fmla="*/ 74 w 77"/>
                <a:gd name="T1" fmla="*/ 44 h 76"/>
                <a:gd name="T2" fmla="*/ 33 w 77"/>
                <a:gd name="T3" fmla="*/ 73 h 76"/>
                <a:gd name="T4" fmla="*/ 3 w 77"/>
                <a:gd name="T5" fmla="*/ 33 h 76"/>
                <a:gd name="T6" fmla="*/ 44 w 77"/>
                <a:gd name="T7" fmla="*/ 3 h 76"/>
                <a:gd name="T8" fmla="*/ 74 w 77"/>
                <a:gd name="T9" fmla="*/ 44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7" h="76">
                  <a:moveTo>
                    <a:pt x="74" y="44"/>
                  </a:moveTo>
                  <a:cubicBezTo>
                    <a:pt x="71" y="63"/>
                    <a:pt x="52" y="76"/>
                    <a:pt x="33" y="73"/>
                  </a:cubicBezTo>
                  <a:cubicBezTo>
                    <a:pt x="14" y="70"/>
                    <a:pt x="0" y="52"/>
                    <a:pt x="3" y="33"/>
                  </a:cubicBezTo>
                  <a:cubicBezTo>
                    <a:pt x="7" y="13"/>
                    <a:pt x="25" y="0"/>
                    <a:pt x="44" y="3"/>
                  </a:cubicBezTo>
                  <a:cubicBezTo>
                    <a:pt x="64" y="6"/>
                    <a:pt x="77" y="24"/>
                    <a:pt x="74" y="4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232" name="Freeform 171">
              <a:extLst>
                <a:ext uri="{FF2B5EF4-FFF2-40B4-BE49-F238E27FC236}">
                  <a16:creationId xmlns:a16="http://schemas.microsoft.com/office/drawing/2014/main" id="{0CE0609F-4BF3-48B1-88FD-02B3F4F855E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406" y="3280"/>
              <a:ext cx="132" cy="132"/>
            </a:xfrm>
            <a:custGeom>
              <a:avLst/>
              <a:gdLst>
                <a:gd name="T0" fmla="*/ 48 w 114"/>
                <a:gd name="T1" fmla="*/ 110 h 114"/>
                <a:gd name="T2" fmla="*/ 4 w 114"/>
                <a:gd name="T3" fmla="*/ 49 h 114"/>
                <a:gd name="T4" fmla="*/ 65 w 114"/>
                <a:gd name="T5" fmla="*/ 5 h 114"/>
                <a:gd name="T6" fmla="*/ 109 w 114"/>
                <a:gd name="T7" fmla="*/ 66 h 114"/>
                <a:gd name="T8" fmla="*/ 48 w 114"/>
                <a:gd name="T9" fmla="*/ 110 h 114"/>
                <a:gd name="T10" fmla="*/ 65 w 114"/>
                <a:gd name="T11" fmla="*/ 7 h 114"/>
                <a:gd name="T12" fmla="*/ 6 w 114"/>
                <a:gd name="T13" fmla="*/ 49 h 114"/>
                <a:gd name="T14" fmla="*/ 49 w 114"/>
                <a:gd name="T15" fmla="*/ 107 h 114"/>
                <a:gd name="T16" fmla="*/ 107 w 114"/>
                <a:gd name="T17" fmla="*/ 65 h 114"/>
                <a:gd name="T18" fmla="*/ 65 w 114"/>
                <a:gd name="T19" fmla="*/ 7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4" h="114">
                  <a:moveTo>
                    <a:pt x="48" y="110"/>
                  </a:moveTo>
                  <a:cubicBezTo>
                    <a:pt x="19" y="105"/>
                    <a:pt x="0" y="78"/>
                    <a:pt x="4" y="49"/>
                  </a:cubicBezTo>
                  <a:cubicBezTo>
                    <a:pt x="9" y="20"/>
                    <a:pt x="36" y="0"/>
                    <a:pt x="65" y="5"/>
                  </a:cubicBezTo>
                  <a:cubicBezTo>
                    <a:pt x="94" y="9"/>
                    <a:pt x="114" y="37"/>
                    <a:pt x="109" y="66"/>
                  </a:cubicBezTo>
                  <a:cubicBezTo>
                    <a:pt x="104" y="94"/>
                    <a:pt x="77" y="114"/>
                    <a:pt x="48" y="110"/>
                  </a:cubicBezTo>
                  <a:close/>
                  <a:moveTo>
                    <a:pt x="65" y="7"/>
                  </a:moveTo>
                  <a:cubicBezTo>
                    <a:pt x="37" y="3"/>
                    <a:pt x="11" y="22"/>
                    <a:pt x="6" y="49"/>
                  </a:cubicBezTo>
                  <a:cubicBezTo>
                    <a:pt x="2" y="77"/>
                    <a:pt x="21" y="103"/>
                    <a:pt x="49" y="107"/>
                  </a:cubicBezTo>
                  <a:cubicBezTo>
                    <a:pt x="76" y="112"/>
                    <a:pt x="102" y="93"/>
                    <a:pt x="107" y="65"/>
                  </a:cubicBezTo>
                  <a:cubicBezTo>
                    <a:pt x="111" y="37"/>
                    <a:pt x="92" y="11"/>
                    <a:pt x="65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233" name="Freeform 172">
              <a:extLst>
                <a:ext uri="{FF2B5EF4-FFF2-40B4-BE49-F238E27FC236}">
                  <a16:creationId xmlns:a16="http://schemas.microsoft.com/office/drawing/2014/main" id="{D87092A8-A3FC-436A-8782-FF615AF1C19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378" y="3253"/>
              <a:ext cx="188" cy="187"/>
            </a:xfrm>
            <a:custGeom>
              <a:avLst/>
              <a:gdLst>
                <a:gd name="T0" fmla="*/ 70 w 163"/>
                <a:gd name="T1" fmla="*/ 156 h 163"/>
                <a:gd name="T2" fmla="*/ 7 w 163"/>
                <a:gd name="T3" fmla="*/ 69 h 163"/>
                <a:gd name="T4" fmla="*/ 94 w 163"/>
                <a:gd name="T5" fmla="*/ 6 h 163"/>
                <a:gd name="T6" fmla="*/ 157 w 163"/>
                <a:gd name="T7" fmla="*/ 93 h 163"/>
                <a:gd name="T8" fmla="*/ 70 w 163"/>
                <a:gd name="T9" fmla="*/ 156 h 163"/>
                <a:gd name="T10" fmla="*/ 93 w 163"/>
                <a:gd name="T11" fmla="*/ 8 h 163"/>
                <a:gd name="T12" fmla="*/ 9 w 163"/>
                <a:gd name="T13" fmla="*/ 70 h 163"/>
                <a:gd name="T14" fmla="*/ 70 w 163"/>
                <a:gd name="T15" fmla="*/ 154 h 163"/>
                <a:gd name="T16" fmla="*/ 154 w 163"/>
                <a:gd name="T17" fmla="*/ 93 h 163"/>
                <a:gd name="T18" fmla="*/ 93 w 163"/>
                <a:gd name="T19" fmla="*/ 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3" h="163">
                  <a:moveTo>
                    <a:pt x="70" y="156"/>
                  </a:moveTo>
                  <a:cubicBezTo>
                    <a:pt x="28" y="150"/>
                    <a:pt x="0" y="111"/>
                    <a:pt x="7" y="69"/>
                  </a:cubicBezTo>
                  <a:cubicBezTo>
                    <a:pt x="13" y="28"/>
                    <a:pt x="52" y="0"/>
                    <a:pt x="94" y="6"/>
                  </a:cubicBezTo>
                  <a:cubicBezTo>
                    <a:pt x="135" y="13"/>
                    <a:pt x="163" y="52"/>
                    <a:pt x="157" y="93"/>
                  </a:cubicBezTo>
                  <a:cubicBezTo>
                    <a:pt x="150" y="134"/>
                    <a:pt x="111" y="163"/>
                    <a:pt x="70" y="156"/>
                  </a:cubicBezTo>
                  <a:close/>
                  <a:moveTo>
                    <a:pt x="93" y="8"/>
                  </a:moveTo>
                  <a:cubicBezTo>
                    <a:pt x="53" y="2"/>
                    <a:pt x="15" y="30"/>
                    <a:pt x="9" y="70"/>
                  </a:cubicBezTo>
                  <a:cubicBezTo>
                    <a:pt x="3" y="110"/>
                    <a:pt x="30" y="147"/>
                    <a:pt x="70" y="154"/>
                  </a:cubicBezTo>
                  <a:cubicBezTo>
                    <a:pt x="110" y="160"/>
                    <a:pt x="148" y="133"/>
                    <a:pt x="154" y="93"/>
                  </a:cubicBezTo>
                  <a:cubicBezTo>
                    <a:pt x="161" y="53"/>
                    <a:pt x="133" y="15"/>
                    <a:pt x="9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234" name="Freeform 173">
              <a:extLst>
                <a:ext uri="{FF2B5EF4-FFF2-40B4-BE49-F238E27FC236}">
                  <a16:creationId xmlns:a16="http://schemas.microsoft.com/office/drawing/2014/main" id="{F9B2D9BE-AEFD-4183-97E4-6B8BCDCA48A5}"/>
                </a:ext>
              </a:extLst>
            </p:cNvPr>
            <p:cNvSpPr>
              <a:spLocks/>
            </p:cNvSpPr>
            <p:nvPr/>
          </p:nvSpPr>
          <p:spPr bwMode="auto">
            <a:xfrm>
              <a:off x="7683" y="4763"/>
              <a:ext cx="65" cy="64"/>
            </a:xfrm>
            <a:custGeom>
              <a:avLst/>
              <a:gdLst>
                <a:gd name="T0" fmla="*/ 54 w 56"/>
                <a:gd name="T1" fmla="*/ 32 h 56"/>
                <a:gd name="T2" fmla="*/ 24 w 56"/>
                <a:gd name="T3" fmla="*/ 54 h 56"/>
                <a:gd name="T4" fmla="*/ 2 w 56"/>
                <a:gd name="T5" fmla="*/ 24 h 56"/>
                <a:gd name="T6" fmla="*/ 32 w 56"/>
                <a:gd name="T7" fmla="*/ 2 h 56"/>
                <a:gd name="T8" fmla="*/ 54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4" y="32"/>
                  </a:moveTo>
                  <a:cubicBezTo>
                    <a:pt x="51" y="46"/>
                    <a:pt x="38" y="56"/>
                    <a:pt x="24" y="54"/>
                  </a:cubicBezTo>
                  <a:cubicBezTo>
                    <a:pt x="9" y="51"/>
                    <a:pt x="0" y="38"/>
                    <a:pt x="2" y="24"/>
                  </a:cubicBezTo>
                  <a:cubicBezTo>
                    <a:pt x="4" y="9"/>
                    <a:pt x="18" y="0"/>
                    <a:pt x="32" y="2"/>
                  </a:cubicBezTo>
                  <a:cubicBezTo>
                    <a:pt x="46" y="4"/>
                    <a:pt x="56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235" name="Freeform 174">
              <a:extLst>
                <a:ext uri="{FF2B5EF4-FFF2-40B4-BE49-F238E27FC236}">
                  <a16:creationId xmlns:a16="http://schemas.microsoft.com/office/drawing/2014/main" id="{6248CD9E-A31E-472B-A294-2F5475C64E1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667" y="4747"/>
              <a:ext cx="97" cy="97"/>
            </a:xfrm>
            <a:custGeom>
              <a:avLst/>
              <a:gdLst>
                <a:gd name="T0" fmla="*/ 36 w 84"/>
                <a:gd name="T1" fmla="*/ 80 h 84"/>
                <a:gd name="T2" fmla="*/ 3 w 84"/>
                <a:gd name="T3" fmla="*/ 36 h 84"/>
                <a:gd name="T4" fmla="*/ 48 w 84"/>
                <a:gd name="T5" fmla="*/ 3 h 84"/>
                <a:gd name="T6" fmla="*/ 80 w 84"/>
                <a:gd name="T7" fmla="*/ 48 h 84"/>
                <a:gd name="T8" fmla="*/ 36 w 84"/>
                <a:gd name="T9" fmla="*/ 80 h 84"/>
                <a:gd name="T10" fmla="*/ 48 w 84"/>
                <a:gd name="T11" fmla="*/ 5 h 84"/>
                <a:gd name="T12" fmla="*/ 5 w 84"/>
                <a:gd name="T13" fmla="*/ 36 h 84"/>
                <a:gd name="T14" fmla="*/ 36 w 84"/>
                <a:gd name="T15" fmla="*/ 79 h 84"/>
                <a:gd name="T16" fmla="*/ 79 w 84"/>
                <a:gd name="T17" fmla="*/ 48 h 84"/>
                <a:gd name="T18" fmla="*/ 48 w 84"/>
                <a:gd name="T19" fmla="*/ 5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4" h="84">
                  <a:moveTo>
                    <a:pt x="36" y="80"/>
                  </a:moveTo>
                  <a:cubicBezTo>
                    <a:pt x="14" y="77"/>
                    <a:pt x="0" y="57"/>
                    <a:pt x="3" y="36"/>
                  </a:cubicBezTo>
                  <a:cubicBezTo>
                    <a:pt x="7" y="14"/>
                    <a:pt x="27" y="0"/>
                    <a:pt x="48" y="3"/>
                  </a:cubicBezTo>
                  <a:cubicBezTo>
                    <a:pt x="69" y="7"/>
                    <a:pt x="84" y="27"/>
                    <a:pt x="80" y="48"/>
                  </a:cubicBezTo>
                  <a:cubicBezTo>
                    <a:pt x="77" y="69"/>
                    <a:pt x="57" y="84"/>
                    <a:pt x="36" y="80"/>
                  </a:cubicBezTo>
                  <a:close/>
                  <a:moveTo>
                    <a:pt x="48" y="5"/>
                  </a:moveTo>
                  <a:cubicBezTo>
                    <a:pt x="27" y="2"/>
                    <a:pt x="8" y="16"/>
                    <a:pt x="5" y="36"/>
                  </a:cubicBezTo>
                  <a:cubicBezTo>
                    <a:pt x="2" y="56"/>
                    <a:pt x="16" y="75"/>
                    <a:pt x="36" y="79"/>
                  </a:cubicBezTo>
                  <a:cubicBezTo>
                    <a:pt x="56" y="82"/>
                    <a:pt x="75" y="68"/>
                    <a:pt x="79" y="48"/>
                  </a:cubicBezTo>
                  <a:cubicBezTo>
                    <a:pt x="82" y="27"/>
                    <a:pt x="68" y="8"/>
                    <a:pt x="48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236" name="Freeform 175">
              <a:extLst>
                <a:ext uri="{FF2B5EF4-FFF2-40B4-BE49-F238E27FC236}">
                  <a16:creationId xmlns:a16="http://schemas.microsoft.com/office/drawing/2014/main" id="{60AE91A3-68A6-4ABE-9844-9DBEB6C93AE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646" y="4726"/>
              <a:ext cx="139" cy="138"/>
            </a:xfrm>
            <a:custGeom>
              <a:avLst/>
              <a:gdLst>
                <a:gd name="T0" fmla="*/ 51 w 120"/>
                <a:gd name="T1" fmla="*/ 115 h 120"/>
                <a:gd name="T2" fmla="*/ 5 w 120"/>
                <a:gd name="T3" fmla="*/ 51 h 120"/>
                <a:gd name="T4" fmla="*/ 69 w 120"/>
                <a:gd name="T5" fmla="*/ 5 h 120"/>
                <a:gd name="T6" fmla="*/ 115 w 120"/>
                <a:gd name="T7" fmla="*/ 68 h 120"/>
                <a:gd name="T8" fmla="*/ 51 w 120"/>
                <a:gd name="T9" fmla="*/ 115 h 120"/>
                <a:gd name="T10" fmla="*/ 68 w 120"/>
                <a:gd name="T11" fmla="*/ 6 h 120"/>
                <a:gd name="T12" fmla="*/ 6 w 120"/>
                <a:gd name="T13" fmla="*/ 51 h 120"/>
                <a:gd name="T14" fmla="*/ 51 w 120"/>
                <a:gd name="T15" fmla="*/ 113 h 120"/>
                <a:gd name="T16" fmla="*/ 113 w 120"/>
                <a:gd name="T17" fmla="*/ 68 h 120"/>
                <a:gd name="T18" fmla="*/ 68 w 120"/>
                <a:gd name="T19" fmla="*/ 6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0" h="120">
                  <a:moveTo>
                    <a:pt x="51" y="115"/>
                  </a:moveTo>
                  <a:cubicBezTo>
                    <a:pt x="21" y="110"/>
                    <a:pt x="0" y="81"/>
                    <a:pt x="5" y="51"/>
                  </a:cubicBezTo>
                  <a:cubicBezTo>
                    <a:pt x="10" y="21"/>
                    <a:pt x="38" y="0"/>
                    <a:pt x="69" y="5"/>
                  </a:cubicBezTo>
                  <a:cubicBezTo>
                    <a:pt x="99" y="10"/>
                    <a:pt x="120" y="38"/>
                    <a:pt x="115" y="68"/>
                  </a:cubicBezTo>
                  <a:cubicBezTo>
                    <a:pt x="110" y="99"/>
                    <a:pt x="81" y="120"/>
                    <a:pt x="51" y="115"/>
                  </a:cubicBezTo>
                  <a:close/>
                  <a:moveTo>
                    <a:pt x="68" y="6"/>
                  </a:moveTo>
                  <a:cubicBezTo>
                    <a:pt x="39" y="2"/>
                    <a:pt x="11" y="22"/>
                    <a:pt x="6" y="51"/>
                  </a:cubicBezTo>
                  <a:cubicBezTo>
                    <a:pt x="2" y="81"/>
                    <a:pt x="22" y="108"/>
                    <a:pt x="51" y="113"/>
                  </a:cubicBezTo>
                  <a:cubicBezTo>
                    <a:pt x="81" y="118"/>
                    <a:pt x="108" y="98"/>
                    <a:pt x="113" y="68"/>
                  </a:cubicBezTo>
                  <a:cubicBezTo>
                    <a:pt x="118" y="39"/>
                    <a:pt x="98" y="11"/>
                    <a:pt x="68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237" name="Freeform 176">
              <a:extLst>
                <a:ext uri="{FF2B5EF4-FFF2-40B4-BE49-F238E27FC236}">
                  <a16:creationId xmlns:a16="http://schemas.microsoft.com/office/drawing/2014/main" id="{A66F0E9F-64A7-4C80-84EA-FFA44D02983E}"/>
                </a:ext>
              </a:extLst>
            </p:cNvPr>
            <p:cNvSpPr>
              <a:spLocks/>
            </p:cNvSpPr>
            <p:nvPr/>
          </p:nvSpPr>
          <p:spPr bwMode="auto">
            <a:xfrm>
              <a:off x="9043" y="4990"/>
              <a:ext cx="84" cy="84"/>
            </a:xfrm>
            <a:custGeom>
              <a:avLst/>
              <a:gdLst>
                <a:gd name="T0" fmla="*/ 70 w 73"/>
                <a:gd name="T1" fmla="*/ 42 h 73"/>
                <a:gd name="T2" fmla="*/ 31 w 73"/>
                <a:gd name="T3" fmla="*/ 70 h 73"/>
                <a:gd name="T4" fmla="*/ 3 w 73"/>
                <a:gd name="T5" fmla="*/ 31 h 73"/>
                <a:gd name="T6" fmla="*/ 42 w 73"/>
                <a:gd name="T7" fmla="*/ 3 h 73"/>
                <a:gd name="T8" fmla="*/ 70 w 73"/>
                <a:gd name="T9" fmla="*/ 42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" h="73">
                  <a:moveTo>
                    <a:pt x="70" y="42"/>
                  </a:moveTo>
                  <a:cubicBezTo>
                    <a:pt x="67" y="60"/>
                    <a:pt x="50" y="73"/>
                    <a:pt x="31" y="70"/>
                  </a:cubicBezTo>
                  <a:cubicBezTo>
                    <a:pt x="13" y="67"/>
                    <a:pt x="0" y="50"/>
                    <a:pt x="3" y="31"/>
                  </a:cubicBezTo>
                  <a:cubicBezTo>
                    <a:pt x="6" y="13"/>
                    <a:pt x="23" y="0"/>
                    <a:pt x="42" y="3"/>
                  </a:cubicBezTo>
                  <a:cubicBezTo>
                    <a:pt x="60" y="6"/>
                    <a:pt x="73" y="23"/>
                    <a:pt x="70" y="4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238" name="Freeform 177">
              <a:extLst>
                <a:ext uri="{FF2B5EF4-FFF2-40B4-BE49-F238E27FC236}">
                  <a16:creationId xmlns:a16="http://schemas.microsoft.com/office/drawing/2014/main" id="{F9E8C5A6-7828-426E-B3D1-708B81445CF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22" y="4969"/>
              <a:ext cx="126" cy="126"/>
            </a:xfrm>
            <a:custGeom>
              <a:avLst/>
              <a:gdLst>
                <a:gd name="T0" fmla="*/ 47 w 109"/>
                <a:gd name="T1" fmla="*/ 104 h 109"/>
                <a:gd name="T2" fmla="*/ 5 w 109"/>
                <a:gd name="T3" fmla="*/ 47 h 109"/>
                <a:gd name="T4" fmla="*/ 63 w 109"/>
                <a:gd name="T5" fmla="*/ 5 h 109"/>
                <a:gd name="T6" fmla="*/ 105 w 109"/>
                <a:gd name="T7" fmla="*/ 62 h 109"/>
                <a:gd name="T8" fmla="*/ 47 w 109"/>
                <a:gd name="T9" fmla="*/ 104 h 109"/>
                <a:gd name="T10" fmla="*/ 62 w 109"/>
                <a:gd name="T11" fmla="*/ 7 h 109"/>
                <a:gd name="T12" fmla="*/ 7 w 109"/>
                <a:gd name="T13" fmla="*/ 47 h 109"/>
                <a:gd name="T14" fmla="*/ 47 w 109"/>
                <a:gd name="T15" fmla="*/ 102 h 109"/>
                <a:gd name="T16" fmla="*/ 102 w 109"/>
                <a:gd name="T17" fmla="*/ 62 h 109"/>
                <a:gd name="T18" fmla="*/ 62 w 109"/>
                <a:gd name="T19" fmla="*/ 7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9" h="109">
                  <a:moveTo>
                    <a:pt x="47" y="104"/>
                  </a:moveTo>
                  <a:cubicBezTo>
                    <a:pt x="19" y="100"/>
                    <a:pt x="0" y="74"/>
                    <a:pt x="5" y="47"/>
                  </a:cubicBezTo>
                  <a:cubicBezTo>
                    <a:pt x="9" y="19"/>
                    <a:pt x="35" y="0"/>
                    <a:pt x="63" y="5"/>
                  </a:cubicBezTo>
                  <a:cubicBezTo>
                    <a:pt x="90" y="9"/>
                    <a:pt x="109" y="35"/>
                    <a:pt x="105" y="62"/>
                  </a:cubicBezTo>
                  <a:cubicBezTo>
                    <a:pt x="100" y="90"/>
                    <a:pt x="74" y="109"/>
                    <a:pt x="47" y="104"/>
                  </a:cubicBezTo>
                  <a:close/>
                  <a:moveTo>
                    <a:pt x="62" y="7"/>
                  </a:moveTo>
                  <a:cubicBezTo>
                    <a:pt x="36" y="3"/>
                    <a:pt x="11" y="21"/>
                    <a:pt x="7" y="47"/>
                  </a:cubicBezTo>
                  <a:cubicBezTo>
                    <a:pt x="3" y="73"/>
                    <a:pt x="21" y="98"/>
                    <a:pt x="47" y="102"/>
                  </a:cubicBezTo>
                  <a:cubicBezTo>
                    <a:pt x="73" y="106"/>
                    <a:pt x="98" y="88"/>
                    <a:pt x="102" y="62"/>
                  </a:cubicBezTo>
                  <a:cubicBezTo>
                    <a:pt x="107" y="36"/>
                    <a:pt x="89" y="11"/>
                    <a:pt x="62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239" name="Freeform 178">
              <a:extLst>
                <a:ext uri="{FF2B5EF4-FFF2-40B4-BE49-F238E27FC236}">
                  <a16:creationId xmlns:a16="http://schemas.microsoft.com/office/drawing/2014/main" id="{F8DCC42D-4D70-4FD8-B903-C98A84A1944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995" y="4943"/>
              <a:ext cx="179" cy="178"/>
            </a:xfrm>
            <a:custGeom>
              <a:avLst/>
              <a:gdLst>
                <a:gd name="T0" fmla="*/ 66 w 155"/>
                <a:gd name="T1" fmla="*/ 149 h 155"/>
                <a:gd name="T2" fmla="*/ 6 w 155"/>
                <a:gd name="T3" fmla="*/ 66 h 155"/>
                <a:gd name="T4" fmla="*/ 89 w 155"/>
                <a:gd name="T5" fmla="*/ 6 h 155"/>
                <a:gd name="T6" fmla="*/ 149 w 155"/>
                <a:gd name="T7" fmla="*/ 89 h 155"/>
                <a:gd name="T8" fmla="*/ 66 w 155"/>
                <a:gd name="T9" fmla="*/ 149 h 155"/>
                <a:gd name="T10" fmla="*/ 89 w 155"/>
                <a:gd name="T11" fmla="*/ 8 h 155"/>
                <a:gd name="T12" fmla="*/ 8 w 155"/>
                <a:gd name="T13" fmla="*/ 67 h 155"/>
                <a:gd name="T14" fmla="*/ 67 w 155"/>
                <a:gd name="T15" fmla="*/ 147 h 155"/>
                <a:gd name="T16" fmla="*/ 147 w 155"/>
                <a:gd name="T17" fmla="*/ 88 h 155"/>
                <a:gd name="T18" fmla="*/ 89 w 155"/>
                <a:gd name="T19" fmla="*/ 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5" h="155">
                  <a:moveTo>
                    <a:pt x="66" y="149"/>
                  </a:moveTo>
                  <a:cubicBezTo>
                    <a:pt x="27" y="143"/>
                    <a:pt x="0" y="106"/>
                    <a:pt x="6" y="66"/>
                  </a:cubicBezTo>
                  <a:cubicBezTo>
                    <a:pt x="13" y="27"/>
                    <a:pt x="50" y="0"/>
                    <a:pt x="89" y="6"/>
                  </a:cubicBezTo>
                  <a:cubicBezTo>
                    <a:pt x="128" y="12"/>
                    <a:pt x="155" y="50"/>
                    <a:pt x="149" y="89"/>
                  </a:cubicBezTo>
                  <a:cubicBezTo>
                    <a:pt x="143" y="128"/>
                    <a:pt x="106" y="155"/>
                    <a:pt x="66" y="149"/>
                  </a:cubicBezTo>
                  <a:close/>
                  <a:moveTo>
                    <a:pt x="89" y="8"/>
                  </a:moveTo>
                  <a:cubicBezTo>
                    <a:pt x="50" y="2"/>
                    <a:pt x="15" y="28"/>
                    <a:pt x="8" y="67"/>
                  </a:cubicBezTo>
                  <a:cubicBezTo>
                    <a:pt x="2" y="105"/>
                    <a:pt x="29" y="141"/>
                    <a:pt x="67" y="147"/>
                  </a:cubicBezTo>
                  <a:cubicBezTo>
                    <a:pt x="105" y="153"/>
                    <a:pt x="141" y="127"/>
                    <a:pt x="147" y="88"/>
                  </a:cubicBezTo>
                  <a:cubicBezTo>
                    <a:pt x="153" y="50"/>
                    <a:pt x="127" y="14"/>
                    <a:pt x="89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240" name="Freeform 179">
              <a:extLst>
                <a:ext uri="{FF2B5EF4-FFF2-40B4-BE49-F238E27FC236}">
                  <a16:creationId xmlns:a16="http://schemas.microsoft.com/office/drawing/2014/main" id="{8DC825E7-58FF-4F10-8E32-E4B265192D87}"/>
                </a:ext>
              </a:extLst>
            </p:cNvPr>
            <p:cNvSpPr>
              <a:spLocks/>
            </p:cNvSpPr>
            <p:nvPr/>
          </p:nvSpPr>
          <p:spPr bwMode="auto">
            <a:xfrm>
              <a:off x="9072" y="4474"/>
              <a:ext cx="64" cy="64"/>
            </a:xfrm>
            <a:custGeom>
              <a:avLst/>
              <a:gdLst>
                <a:gd name="T0" fmla="*/ 54 w 56"/>
                <a:gd name="T1" fmla="*/ 32 h 56"/>
                <a:gd name="T2" fmla="*/ 24 w 56"/>
                <a:gd name="T3" fmla="*/ 54 h 56"/>
                <a:gd name="T4" fmla="*/ 2 w 56"/>
                <a:gd name="T5" fmla="*/ 24 h 56"/>
                <a:gd name="T6" fmla="*/ 32 w 56"/>
                <a:gd name="T7" fmla="*/ 2 h 56"/>
                <a:gd name="T8" fmla="*/ 54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4" y="32"/>
                  </a:moveTo>
                  <a:cubicBezTo>
                    <a:pt x="51" y="46"/>
                    <a:pt x="38" y="56"/>
                    <a:pt x="24" y="54"/>
                  </a:cubicBezTo>
                  <a:cubicBezTo>
                    <a:pt x="9" y="51"/>
                    <a:pt x="0" y="38"/>
                    <a:pt x="2" y="24"/>
                  </a:cubicBezTo>
                  <a:cubicBezTo>
                    <a:pt x="4" y="9"/>
                    <a:pt x="18" y="0"/>
                    <a:pt x="32" y="2"/>
                  </a:cubicBezTo>
                  <a:cubicBezTo>
                    <a:pt x="46" y="4"/>
                    <a:pt x="56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241" name="Freeform 180">
              <a:extLst>
                <a:ext uri="{FF2B5EF4-FFF2-40B4-BE49-F238E27FC236}">
                  <a16:creationId xmlns:a16="http://schemas.microsoft.com/office/drawing/2014/main" id="{227A9D63-DE26-4A11-A26E-0C704E46214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55" y="4458"/>
              <a:ext cx="97" cy="96"/>
            </a:xfrm>
            <a:custGeom>
              <a:avLst/>
              <a:gdLst>
                <a:gd name="T0" fmla="*/ 36 w 84"/>
                <a:gd name="T1" fmla="*/ 80 h 84"/>
                <a:gd name="T2" fmla="*/ 3 w 84"/>
                <a:gd name="T3" fmla="*/ 36 h 84"/>
                <a:gd name="T4" fmla="*/ 48 w 84"/>
                <a:gd name="T5" fmla="*/ 3 h 84"/>
                <a:gd name="T6" fmla="*/ 80 w 84"/>
                <a:gd name="T7" fmla="*/ 48 h 84"/>
                <a:gd name="T8" fmla="*/ 36 w 84"/>
                <a:gd name="T9" fmla="*/ 80 h 84"/>
                <a:gd name="T10" fmla="*/ 48 w 84"/>
                <a:gd name="T11" fmla="*/ 5 h 84"/>
                <a:gd name="T12" fmla="*/ 5 w 84"/>
                <a:gd name="T13" fmla="*/ 36 h 84"/>
                <a:gd name="T14" fmla="*/ 36 w 84"/>
                <a:gd name="T15" fmla="*/ 79 h 84"/>
                <a:gd name="T16" fmla="*/ 79 w 84"/>
                <a:gd name="T17" fmla="*/ 48 h 84"/>
                <a:gd name="T18" fmla="*/ 48 w 84"/>
                <a:gd name="T19" fmla="*/ 5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4" h="84">
                  <a:moveTo>
                    <a:pt x="36" y="80"/>
                  </a:moveTo>
                  <a:cubicBezTo>
                    <a:pt x="14" y="77"/>
                    <a:pt x="0" y="57"/>
                    <a:pt x="3" y="36"/>
                  </a:cubicBezTo>
                  <a:cubicBezTo>
                    <a:pt x="7" y="14"/>
                    <a:pt x="27" y="0"/>
                    <a:pt x="48" y="3"/>
                  </a:cubicBezTo>
                  <a:cubicBezTo>
                    <a:pt x="69" y="7"/>
                    <a:pt x="84" y="27"/>
                    <a:pt x="80" y="48"/>
                  </a:cubicBezTo>
                  <a:cubicBezTo>
                    <a:pt x="77" y="69"/>
                    <a:pt x="57" y="84"/>
                    <a:pt x="36" y="80"/>
                  </a:cubicBezTo>
                  <a:close/>
                  <a:moveTo>
                    <a:pt x="48" y="5"/>
                  </a:moveTo>
                  <a:cubicBezTo>
                    <a:pt x="27" y="2"/>
                    <a:pt x="8" y="16"/>
                    <a:pt x="5" y="36"/>
                  </a:cubicBezTo>
                  <a:cubicBezTo>
                    <a:pt x="2" y="56"/>
                    <a:pt x="16" y="75"/>
                    <a:pt x="36" y="79"/>
                  </a:cubicBezTo>
                  <a:cubicBezTo>
                    <a:pt x="56" y="82"/>
                    <a:pt x="75" y="68"/>
                    <a:pt x="79" y="48"/>
                  </a:cubicBezTo>
                  <a:cubicBezTo>
                    <a:pt x="82" y="27"/>
                    <a:pt x="68" y="8"/>
                    <a:pt x="48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242" name="Freeform 181">
              <a:extLst>
                <a:ext uri="{FF2B5EF4-FFF2-40B4-BE49-F238E27FC236}">
                  <a16:creationId xmlns:a16="http://schemas.microsoft.com/office/drawing/2014/main" id="{83A1649F-5F91-4105-A6C1-2EDDFF8E9E6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35" y="4437"/>
              <a:ext cx="138" cy="138"/>
            </a:xfrm>
            <a:custGeom>
              <a:avLst/>
              <a:gdLst>
                <a:gd name="T0" fmla="*/ 51 w 120"/>
                <a:gd name="T1" fmla="*/ 115 h 120"/>
                <a:gd name="T2" fmla="*/ 5 w 120"/>
                <a:gd name="T3" fmla="*/ 51 h 120"/>
                <a:gd name="T4" fmla="*/ 68 w 120"/>
                <a:gd name="T5" fmla="*/ 5 h 120"/>
                <a:gd name="T6" fmla="*/ 115 w 120"/>
                <a:gd name="T7" fmla="*/ 68 h 120"/>
                <a:gd name="T8" fmla="*/ 51 w 120"/>
                <a:gd name="T9" fmla="*/ 115 h 120"/>
                <a:gd name="T10" fmla="*/ 68 w 120"/>
                <a:gd name="T11" fmla="*/ 6 h 120"/>
                <a:gd name="T12" fmla="*/ 6 w 120"/>
                <a:gd name="T13" fmla="*/ 51 h 120"/>
                <a:gd name="T14" fmla="*/ 51 w 120"/>
                <a:gd name="T15" fmla="*/ 113 h 120"/>
                <a:gd name="T16" fmla="*/ 113 w 120"/>
                <a:gd name="T17" fmla="*/ 68 h 120"/>
                <a:gd name="T18" fmla="*/ 68 w 120"/>
                <a:gd name="T19" fmla="*/ 6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0" h="120">
                  <a:moveTo>
                    <a:pt x="51" y="115"/>
                  </a:moveTo>
                  <a:cubicBezTo>
                    <a:pt x="21" y="110"/>
                    <a:pt x="0" y="81"/>
                    <a:pt x="5" y="51"/>
                  </a:cubicBezTo>
                  <a:cubicBezTo>
                    <a:pt x="10" y="21"/>
                    <a:pt x="38" y="0"/>
                    <a:pt x="68" y="5"/>
                  </a:cubicBezTo>
                  <a:cubicBezTo>
                    <a:pt x="99" y="9"/>
                    <a:pt x="120" y="38"/>
                    <a:pt x="115" y="68"/>
                  </a:cubicBezTo>
                  <a:cubicBezTo>
                    <a:pt x="110" y="99"/>
                    <a:pt x="81" y="120"/>
                    <a:pt x="51" y="115"/>
                  </a:cubicBezTo>
                  <a:close/>
                  <a:moveTo>
                    <a:pt x="68" y="6"/>
                  </a:moveTo>
                  <a:cubicBezTo>
                    <a:pt x="39" y="2"/>
                    <a:pt x="11" y="22"/>
                    <a:pt x="6" y="51"/>
                  </a:cubicBezTo>
                  <a:cubicBezTo>
                    <a:pt x="2" y="81"/>
                    <a:pt x="22" y="108"/>
                    <a:pt x="51" y="113"/>
                  </a:cubicBezTo>
                  <a:cubicBezTo>
                    <a:pt x="81" y="118"/>
                    <a:pt x="108" y="98"/>
                    <a:pt x="113" y="68"/>
                  </a:cubicBezTo>
                  <a:cubicBezTo>
                    <a:pt x="118" y="39"/>
                    <a:pt x="98" y="11"/>
                    <a:pt x="68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</p:grpSp>
      <p:grpSp>
        <p:nvGrpSpPr>
          <p:cNvPr id="243" name="Group 4">
            <a:extLst>
              <a:ext uri="{FF2B5EF4-FFF2-40B4-BE49-F238E27FC236}">
                <a16:creationId xmlns:a16="http://schemas.microsoft.com/office/drawing/2014/main" id="{C9E10B9F-7C16-4346-8DA0-14A1B42CCB16}"/>
              </a:ext>
            </a:extLst>
          </p:cNvPr>
          <p:cNvGrpSpPr>
            <a:grpSpLocks noChangeAspect="1"/>
          </p:cNvGrpSpPr>
          <p:nvPr/>
        </p:nvGrpSpPr>
        <p:grpSpPr bwMode="auto">
          <a:xfrm rot="1979636">
            <a:off x="-3198227" y="4920544"/>
            <a:ext cx="7980362" cy="4732338"/>
            <a:chOff x="4539" y="2829"/>
            <a:chExt cx="5027" cy="2981"/>
          </a:xfrm>
          <a:solidFill>
            <a:schemeClr val="bg1">
              <a:alpha val="50000"/>
            </a:schemeClr>
          </a:solidFill>
        </p:grpSpPr>
        <p:sp>
          <p:nvSpPr>
            <p:cNvPr id="244" name="Freeform 5">
              <a:extLst>
                <a:ext uri="{FF2B5EF4-FFF2-40B4-BE49-F238E27FC236}">
                  <a16:creationId xmlns:a16="http://schemas.microsoft.com/office/drawing/2014/main" id="{38E8A0AF-6178-4C1B-B7AC-1A79614549C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795" y="4447"/>
              <a:ext cx="417" cy="346"/>
            </a:xfrm>
            <a:custGeom>
              <a:avLst/>
              <a:gdLst>
                <a:gd name="T0" fmla="*/ 417 w 417"/>
                <a:gd name="T1" fmla="*/ 132 h 346"/>
                <a:gd name="T2" fmla="*/ 256 w 417"/>
                <a:gd name="T3" fmla="*/ 346 h 346"/>
                <a:gd name="T4" fmla="*/ 254 w 417"/>
                <a:gd name="T5" fmla="*/ 344 h 346"/>
                <a:gd name="T6" fmla="*/ 0 w 417"/>
                <a:gd name="T7" fmla="*/ 0 h 346"/>
                <a:gd name="T8" fmla="*/ 417 w 417"/>
                <a:gd name="T9" fmla="*/ 132 h 346"/>
                <a:gd name="T10" fmla="*/ 256 w 417"/>
                <a:gd name="T11" fmla="*/ 339 h 346"/>
                <a:gd name="T12" fmla="*/ 411 w 417"/>
                <a:gd name="T13" fmla="*/ 134 h 346"/>
                <a:gd name="T14" fmla="*/ 11 w 417"/>
                <a:gd name="T15" fmla="*/ 7 h 346"/>
                <a:gd name="T16" fmla="*/ 256 w 417"/>
                <a:gd name="T17" fmla="*/ 339 h 3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17" h="346">
                  <a:moveTo>
                    <a:pt x="417" y="132"/>
                  </a:moveTo>
                  <a:lnTo>
                    <a:pt x="256" y="346"/>
                  </a:lnTo>
                  <a:lnTo>
                    <a:pt x="254" y="344"/>
                  </a:lnTo>
                  <a:lnTo>
                    <a:pt x="0" y="0"/>
                  </a:lnTo>
                  <a:lnTo>
                    <a:pt x="417" y="132"/>
                  </a:lnTo>
                  <a:close/>
                  <a:moveTo>
                    <a:pt x="256" y="339"/>
                  </a:moveTo>
                  <a:lnTo>
                    <a:pt x="411" y="134"/>
                  </a:lnTo>
                  <a:lnTo>
                    <a:pt x="11" y="7"/>
                  </a:lnTo>
                  <a:lnTo>
                    <a:pt x="256" y="33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245" name="Freeform 6">
              <a:extLst>
                <a:ext uri="{FF2B5EF4-FFF2-40B4-BE49-F238E27FC236}">
                  <a16:creationId xmlns:a16="http://schemas.microsoft.com/office/drawing/2014/main" id="{59C966F5-C287-4501-8C46-B174B166EA6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17" y="4448"/>
              <a:ext cx="737" cy="468"/>
            </a:xfrm>
            <a:custGeom>
              <a:avLst/>
              <a:gdLst>
                <a:gd name="T0" fmla="*/ 484 w 737"/>
                <a:gd name="T1" fmla="*/ 0 h 468"/>
                <a:gd name="T2" fmla="*/ 737 w 737"/>
                <a:gd name="T3" fmla="*/ 343 h 468"/>
                <a:gd name="T4" fmla="*/ 734 w 737"/>
                <a:gd name="T5" fmla="*/ 343 h 468"/>
                <a:gd name="T6" fmla="*/ 0 w 737"/>
                <a:gd name="T7" fmla="*/ 468 h 468"/>
                <a:gd name="T8" fmla="*/ 4 w 737"/>
                <a:gd name="T9" fmla="*/ 465 h 468"/>
                <a:gd name="T10" fmla="*/ 484 w 737"/>
                <a:gd name="T11" fmla="*/ 0 h 468"/>
                <a:gd name="T12" fmla="*/ 731 w 737"/>
                <a:gd name="T13" fmla="*/ 340 h 468"/>
                <a:gd name="T14" fmla="*/ 483 w 737"/>
                <a:gd name="T15" fmla="*/ 5 h 468"/>
                <a:gd name="T16" fmla="*/ 10 w 737"/>
                <a:gd name="T17" fmla="*/ 462 h 468"/>
                <a:gd name="T18" fmla="*/ 731 w 737"/>
                <a:gd name="T19" fmla="*/ 340 h 4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37" h="468">
                  <a:moveTo>
                    <a:pt x="484" y="0"/>
                  </a:moveTo>
                  <a:lnTo>
                    <a:pt x="737" y="343"/>
                  </a:lnTo>
                  <a:lnTo>
                    <a:pt x="734" y="343"/>
                  </a:lnTo>
                  <a:lnTo>
                    <a:pt x="0" y="468"/>
                  </a:lnTo>
                  <a:lnTo>
                    <a:pt x="4" y="465"/>
                  </a:lnTo>
                  <a:lnTo>
                    <a:pt x="484" y="0"/>
                  </a:lnTo>
                  <a:close/>
                  <a:moveTo>
                    <a:pt x="731" y="340"/>
                  </a:moveTo>
                  <a:lnTo>
                    <a:pt x="483" y="5"/>
                  </a:lnTo>
                  <a:lnTo>
                    <a:pt x="10" y="462"/>
                  </a:lnTo>
                  <a:lnTo>
                    <a:pt x="731" y="34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246" name="Freeform 7">
              <a:extLst>
                <a:ext uri="{FF2B5EF4-FFF2-40B4-BE49-F238E27FC236}">
                  <a16:creationId xmlns:a16="http://schemas.microsoft.com/office/drawing/2014/main" id="{25CEF50C-9921-4479-A4CF-F293323216F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18" y="4787"/>
              <a:ext cx="1069" cy="863"/>
            </a:xfrm>
            <a:custGeom>
              <a:avLst/>
              <a:gdLst>
                <a:gd name="T0" fmla="*/ 734 w 1069"/>
                <a:gd name="T1" fmla="*/ 0 h 863"/>
                <a:gd name="T2" fmla="*/ 734 w 1069"/>
                <a:gd name="T3" fmla="*/ 1 h 863"/>
                <a:gd name="T4" fmla="*/ 1069 w 1069"/>
                <a:gd name="T5" fmla="*/ 863 h 863"/>
                <a:gd name="T6" fmla="*/ 0 w 1069"/>
                <a:gd name="T7" fmla="*/ 126 h 863"/>
                <a:gd name="T8" fmla="*/ 734 w 1069"/>
                <a:gd name="T9" fmla="*/ 0 h 863"/>
                <a:gd name="T10" fmla="*/ 1061 w 1069"/>
                <a:gd name="T11" fmla="*/ 854 h 863"/>
                <a:gd name="T12" fmla="*/ 732 w 1069"/>
                <a:gd name="T13" fmla="*/ 5 h 863"/>
                <a:gd name="T14" fmla="*/ 9 w 1069"/>
                <a:gd name="T15" fmla="*/ 128 h 863"/>
                <a:gd name="T16" fmla="*/ 1061 w 1069"/>
                <a:gd name="T17" fmla="*/ 854 h 8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69" h="863">
                  <a:moveTo>
                    <a:pt x="734" y="0"/>
                  </a:moveTo>
                  <a:lnTo>
                    <a:pt x="734" y="1"/>
                  </a:lnTo>
                  <a:lnTo>
                    <a:pt x="1069" y="863"/>
                  </a:lnTo>
                  <a:lnTo>
                    <a:pt x="0" y="126"/>
                  </a:lnTo>
                  <a:lnTo>
                    <a:pt x="734" y="0"/>
                  </a:lnTo>
                  <a:close/>
                  <a:moveTo>
                    <a:pt x="1061" y="854"/>
                  </a:moveTo>
                  <a:lnTo>
                    <a:pt x="732" y="5"/>
                  </a:lnTo>
                  <a:lnTo>
                    <a:pt x="9" y="128"/>
                  </a:lnTo>
                  <a:lnTo>
                    <a:pt x="1061" y="85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247" name="Freeform 8">
              <a:extLst>
                <a:ext uri="{FF2B5EF4-FFF2-40B4-BE49-F238E27FC236}">
                  <a16:creationId xmlns:a16="http://schemas.microsoft.com/office/drawing/2014/main" id="{0B38FD8F-0A11-4A7A-8719-964A5CF34B2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633" y="4428"/>
              <a:ext cx="694" cy="488"/>
            </a:xfrm>
            <a:custGeom>
              <a:avLst/>
              <a:gdLst>
                <a:gd name="T0" fmla="*/ 234 w 694"/>
                <a:gd name="T1" fmla="*/ 0 h 488"/>
                <a:gd name="T2" fmla="*/ 235 w 694"/>
                <a:gd name="T3" fmla="*/ 1 h 488"/>
                <a:gd name="T4" fmla="*/ 694 w 694"/>
                <a:gd name="T5" fmla="*/ 488 h 488"/>
                <a:gd name="T6" fmla="*/ 0 w 694"/>
                <a:gd name="T7" fmla="*/ 380 h 488"/>
                <a:gd name="T8" fmla="*/ 1 w 694"/>
                <a:gd name="T9" fmla="*/ 378 h 488"/>
                <a:gd name="T10" fmla="*/ 234 w 694"/>
                <a:gd name="T11" fmla="*/ 0 h 488"/>
                <a:gd name="T12" fmla="*/ 685 w 694"/>
                <a:gd name="T13" fmla="*/ 484 h 488"/>
                <a:gd name="T14" fmla="*/ 234 w 694"/>
                <a:gd name="T15" fmla="*/ 5 h 488"/>
                <a:gd name="T16" fmla="*/ 6 w 694"/>
                <a:gd name="T17" fmla="*/ 378 h 488"/>
                <a:gd name="T18" fmla="*/ 685 w 694"/>
                <a:gd name="T19" fmla="*/ 484 h 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94" h="488">
                  <a:moveTo>
                    <a:pt x="234" y="0"/>
                  </a:moveTo>
                  <a:lnTo>
                    <a:pt x="235" y="1"/>
                  </a:lnTo>
                  <a:lnTo>
                    <a:pt x="694" y="488"/>
                  </a:lnTo>
                  <a:lnTo>
                    <a:pt x="0" y="380"/>
                  </a:lnTo>
                  <a:lnTo>
                    <a:pt x="1" y="378"/>
                  </a:lnTo>
                  <a:lnTo>
                    <a:pt x="234" y="0"/>
                  </a:lnTo>
                  <a:close/>
                  <a:moveTo>
                    <a:pt x="685" y="484"/>
                  </a:moveTo>
                  <a:lnTo>
                    <a:pt x="234" y="5"/>
                  </a:lnTo>
                  <a:lnTo>
                    <a:pt x="6" y="378"/>
                  </a:lnTo>
                  <a:lnTo>
                    <a:pt x="685" y="48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248" name="Freeform 9">
              <a:extLst>
                <a:ext uri="{FF2B5EF4-FFF2-40B4-BE49-F238E27FC236}">
                  <a16:creationId xmlns:a16="http://schemas.microsoft.com/office/drawing/2014/main" id="{5D7EFEB1-21D6-47DB-9340-7CB841116EF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862" y="4429"/>
              <a:ext cx="943" cy="487"/>
            </a:xfrm>
            <a:custGeom>
              <a:avLst/>
              <a:gdLst>
                <a:gd name="T0" fmla="*/ 943 w 943"/>
                <a:gd name="T1" fmla="*/ 21 h 487"/>
                <a:gd name="T2" fmla="*/ 461 w 943"/>
                <a:gd name="T3" fmla="*/ 487 h 487"/>
                <a:gd name="T4" fmla="*/ 459 w 943"/>
                <a:gd name="T5" fmla="*/ 486 h 487"/>
                <a:gd name="T6" fmla="*/ 0 w 943"/>
                <a:gd name="T7" fmla="*/ 0 h 487"/>
                <a:gd name="T8" fmla="*/ 943 w 943"/>
                <a:gd name="T9" fmla="*/ 21 h 487"/>
                <a:gd name="T10" fmla="*/ 461 w 943"/>
                <a:gd name="T11" fmla="*/ 483 h 487"/>
                <a:gd name="T12" fmla="*/ 934 w 943"/>
                <a:gd name="T13" fmla="*/ 24 h 487"/>
                <a:gd name="T14" fmla="*/ 8 w 943"/>
                <a:gd name="T15" fmla="*/ 3 h 487"/>
                <a:gd name="T16" fmla="*/ 461 w 943"/>
                <a:gd name="T17" fmla="*/ 483 h 4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43" h="487">
                  <a:moveTo>
                    <a:pt x="943" y="21"/>
                  </a:moveTo>
                  <a:lnTo>
                    <a:pt x="461" y="487"/>
                  </a:lnTo>
                  <a:lnTo>
                    <a:pt x="459" y="486"/>
                  </a:lnTo>
                  <a:lnTo>
                    <a:pt x="0" y="0"/>
                  </a:lnTo>
                  <a:lnTo>
                    <a:pt x="943" y="21"/>
                  </a:lnTo>
                  <a:close/>
                  <a:moveTo>
                    <a:pt x="461" y="483"/>
                  </a:moveTo>
                  <a:lnTo>
                    <a:pt x="934" y="24"/>
                  </a:lnTo>
                  <a:lnTo>
                    <a:pt x="8" y="3"/>
                  </a:lnTo>
                  <a:lnTo>
                    <a:pt x="461" y="48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249" name="Freeform 10">
              <a:extLst>
                <a:ext uri="{FF2B5EF4-FFF2-40B4-BE49-F238E27FC236}">
                  <a16:creationId xmlns:a16="http://schemas.microsoft.com/office/drawing/2014/main" id="{5DCA06FA-EF68-40FA-84F2-B9729694F35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865" y="3998"/>
              <a:ext cx="943" cy="455"/>
            </a:xfrm>
            <a:custGeom>
              <a:avLst/>
              <a:gdLst>
                <a:gd name="T0" fmla="*/ 78 w 943"/>
                <a:gd name="T1" fmla="*/ 0 h 455"/>
                <a:gd name="T2" fmla="*/ 943 w 943"/>
                <a:gd name="T3" fmla="*/ 455 h 455"/>
                <a:gd name="T4" fmla="*/ 0 w 943"/>
                <a:gd name="T5" fmla="*/ 434 h 455"/>
                <a:gd name="T6" fmla="*/ 78 w 943"/>
                <a:gd name="T7" fmla="*/ 0 h 455"/>
                <a:gd name="T8" fmla="*/ 928 w 943"/>
                <a:gd name="T9" fmla="*/ 450 h 455"/>
                <a:gd name="T10" fmla="*/ 80 w 943"/>
                <a:gd name="T11" fmla="*/ 5 h 455"/>
                <a:gd name="T12" fmla="*/ 4 w 943"/>
                <a:gd name="T13" fmla="*/ 431 h 455"/>
                <a:gd name="T14" fmla="*/ 928 w 943"/>
                <a:gd name="T15" fmla="*/ 450 h 4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43" h="455">
                  <a:moveTo>
                    <a:pt x="78" y="0"/>
                  </a:moveTo>
                  <a:lnTo>
                    <a:pt x="943" y="455"/>
                  </a:lnTo>
                  <a:lnTo>
                    <a:pt x="0" y="434"/>
                  </a:lnTo>
                  <a:lnTo>
                    <a:pt x="78" y="0"/>
                  </a:lnTo>
                  <a:close/>
                  <a:moveTo>
                    <a:pt x="928" y="450"/>
                  </a:moveTo>
                  <a:lnTo>
                    <a:pt x="80" y="5"/>
                  </a:lnTo>
                  <a:lnTo>
                    <a:pt x="4" y="431"/>
                  </a:lnTo>
                  <a:lnTo>
                    <a:pt x="928" y="45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250" name="Freeform 11">
              <a:extLst>
                <a:ext uri="{FF2B5EF4-FFF2-40B4-BE49-F238E27FC236}">
                  <a16:creationId xmlns:a16="http://schemas.microsoft.com/office/drawing/2014/main" id="{A1EAF883-18C8-4D90-B457-F47A49400B4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40" y="3717"/>
              <a:ext cx="863" cy="737"/>
            </a:xfrm>
            <a:custGeom>
              <a:avLst/>
              <a:gdLst>
                <a:gd name="T0" fmla="*/ 701 w 863"/>
                <a:gd name="T1" fmla="*/ 0 h 737"/>
                <a:gd name="T2" fmla="*/ 863 w 863"/>
                <a:gd name="T3" fmla="*/ 737 h 737"/>
                <a:gd name="T4" fmla="*/ 0 w 863"/>
                <a:gd name="T5" fmla="*/ 283 h 737"/>
                <a:gd name="T6" fmla="*/ 3 w 863"/>
                <a:gd name="T7" fmla="*/ 281 h 737"/>
                <a:gd name="T8" fmla="*/ 701 w 863"/>
                <a:gd name="T9" fmla="*/ 0 h 737"/>
                <a:gd name="T10" fmla="*/ 858 w 863"/>
                <a:gd name="T11" fmla="*/ 730 h 737"/>
                <a:gd name="T12" fmla="*/ 698 w 863"/>
                <a:gd name="T13" fmla="*/ 4 h 737"/>
                <a:gd name="T14" fmla="*/ 9 w 863"/>
                <a:gd name="T15" fmla="*/ 283 h 737"/>
                <a:gd name="T16" fmla="*/ 858 w 863"/>
                <a:gd name="T17" fmla="*/ 730 h 7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63" h="737">
                  <a:moveTo>
                    <a:pt x="701" y="0"/>
                  </a:moveTo>
                  <a:lnTo>
                    <a:pt x="863" y="737"/>
                  </a:lnTo>
                  <a:lnTo>
                    <a:pt x="0" y="283"/>
                  </a:lnTo>
                  <a:lnTo>
                    <a:pt x="3" y="281"/>
                  </a:lnTo>
                  <a:lnTo>
                    <a:pt x="701" y="0"/>
                  </a:lnTo>
                  <a:close/>
                  <a:moveTo>
                    <a:pt x="858" y="730"/>
                  </a:moveTo>
                  <a:lnTo>
                    <a:pt x="698" y="4"/>
                  </a:lnTo>
                  <a:lnTo>
                    <a:pt x="9" y="283"/>
                  </a:lnTo>
                  <a:lnTo>
                    <a:pt x="858" y="73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251" name="Freeform 12">
              <a:extLst>
                <a:ext uri="{FF2B5EF4-FFF2-40B4-BE49-F238E27FC236}">
                  <a16:creationId xmlns:a16="http://schemas.microsoft.com/office/drawing/2014/main" id="{FC3AF96B-D9AF-44A3-9EFA-AD1DACD7993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583" y="3717"/>
              <a:ext cx="1066" cy="286"/>
            </a:xfrm>
            <a:custGeom>
              <a:avLst/>
              <a:gdLst>
                <a:gd name="T0" fmla="*/ 1066 w 1066"/>
                <a:gd name="T1" fmla="*/ 0 h 286"/>
                <a:gd name="T2" fmla="*/ 361 w 1066"/>
                <a:gd name="T3" fmla="*/ 286 h 286"/>
                <a:gd name="T4" fmla="*/ 360 w 1066"/>
                <a:gd name="T5" fmla="*/ 284 h 286"/>
                <a:gd name="T6" fmla="*/ 0 w 1066"/>
                <a:gd name="T7" fmla="*/ 8 h 286"/>
                <a:gd name="T8" fmla="*/ 5 w 1066"/>
                <a:gd name="T9" fmla="*/ 8 h 286"/>
                <a:gd name="T10" fmla="*/ 1066 w 1066"/>
                <a:gd name="T11" fmla="*/ 0 h 286"/>
                <a:gd name="T12" fmla="*/ 361 w 1066"/>
                <a:gd name="T13" fmla="*/ 281 h 286"/>
                <a:gd name="T14" fmla="*/ 1047 w 1066"/>
                <a:gd name="T15" fmla="*/ 4 h 286"/>
                <a:gd name="T16" fmla="*/ 11 w 1066"/>
                <a:gd name="T17" fmla="*/ 11 h 286"/>
                <a:gd name="T18" fmla="*/ 361 w 1066"/>
                <a:gd name="T19" fmla="*/ 281 h 2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66" h="286">
                  <a:moveTo>
                    <a:pt x="1066" y="0"/>
                  </a:moveTo>
                  <a:lnTo>
                    <a:pt x="361" y="286"/>
                  </a:lnTo>
                  <a:lnTo>
                    <a:pt x="360" y="284"/>
                  </a:lnTo>
                  <a:lnTo>
                    <a:pt x="0" y="8"/>
                  </a:lnTo>
                  <a:lnTo>
                    <a:pt x="5" y="8"/>
                  </a:lnTo>
                  <a:lnTo>
                    <a:pt x="1066" y="0"/>
                  </a:lnTo>
                  <a:close/>
                  <a:moveTo>
                    <a:pt x="361" y="281"/>
                  </a:moveTo>
                  <a:lnTo>
                    <a:pt x="1047" y="4"/>
                  </a:lnTo>
                  <a:lnTo>
                    <a:pt x="11" y="11"/>
                  </a:lnTo>
                  <a:lnTo>
                    <a:pt x="361" y="28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252" name="Freeform 13">
              <a:extLst>
                <a:ext uri="{FF2B5EF4-FFF2-40B4-BE49-F238E27FC236}">
                  <a16:creationId xmlns:a16="http://schemas.microsoft.com/office/drawing/2014/main" id="{12E525EF-88F5-4054-A7C0-C24BABD0933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625" y="4803"/>
              <a:ext cx="1758" cy="844"/>
            </a:xfrm>
            <a:custGeom>
              <a:avLst/>
              <a:gdLst>
                <a:gd name="T0" fmla="*/ 698 w 1758"/>
                <a:gd name="T1" fmla="*/ 109 h 844"/>
                <a:gd name="T2" fmla="*/ 699 w 1758"/>
                <a:gd name="T3" fmla="*/ 110 h 844"/>
                <a:gd name="T4" fmla="*/ 1758 w 1758"/>
                <a:gd name="T5" fmla="*/ 841 h 844"/>
                <a:gd name="T6" fmla="*/ 1757 w 1758"/>
                <a:gd name="T7" fmla="*/ 844 h 844"/>
                <a:gd name="T8" fmla="*/ 0 w 1758"/>
                <a:gd name="T9" fmla="*/ 0 h 844"/>
                <a:gd name="T10" fmla="*/ 698 w 1758"/>
                <a:gd name="T11" fmla="*/ 109 h 844"/>
                <a:gd name="T12" fmla="*/ 1738 w 1758"/>
                <a:gd name="T13" fmla="*/ 831 h 844"/>
                <a:gd name="T14" fmla="*/ 696 w 1758"/>
                <a:gd name="T15" fmla="*/ 112 h 844"/>
                <a:gd name="T16" fmla="*/ 23 w 1758"/>
                <a:gd name="T17" fmla="*/ 7 h 844"/>
                <a:gd name="T18" fmla="*/ 1738 w 1758"/>
                <a:gd name="T19" fmla="*/ 831 h 8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58" h="844">
                  <a:moveTo>
                    <a:pt x="698" y="109"/>
                  </a:moveTo>
                  <a:lnTo>
                    <a:pt x="699" y="110"/>
                  </a:lnTo>
                  <a:lnTo>
                    <a:pt x="1758" y="841"/>
                  </a:lnTo>
                  <a:lnTo>
                    <a:pt x="1757" y="844"/>
                  </a:lnTo>
                  <a:lnTo>
                    <a:pt x="0" y="0"/>
                  </a:lnTo>
                  <a:lnTo>
                    <a:pt x="698" y="109"/>
                  </a:lnTo>
                  <a:close/>
                  <a:moveTo>
                    <a:pt x="1738" y="831"/>
                  </a:moveTo>
                  <a:lnTo>
                    <a:pt x="696" y="112"/>
                  </a:lnTo>
                  <a:lnTo>
                    <a:pt x="23" y="7"/>
                  </a:lnTo>
                  <a:lnTo>
                    <a:pt x="1738" y="83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253" name="Freeform 14">
              <a:extLst>
                <a:ext uri="{FF2B5EF4-FFF2-40B4-BE49-F238E27FC236}">
                  <a16:creationId xmlns:a16="http://schemas.microsoft.com/office/drawing/2014/main" id="{1D348331-319F-463A-A75A-0759070D184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624" y="4799"/>
              <a:ext cx="1759" cy="848"/>
            </a:xfrm>
            <a:custGeom>
              <a:avLst/>
              <a:gdLst>
                <a:gd name="T0" fmla="*/ 1759 w 1759"/>
                <a:gd name="T1" fmla="*/ 845 h 848"/>
                <a:gd name="T2" fmla="*/ 1758 w 1759"/>
                <a:gd name="T3" fmla="*/ 848 h 848"/>
                <a:gd name="T4" fmla="*/ 347 w 1759"/>
                <a:gd name="T5" fmla="*/ 291 h 848"/>
                <a:gd name="T6" fmla="*/ 347 w 1759"/>
                <a:gd name="T7" fmla="*/ 291 h 848"/>
                <a:gd name="T8" fmla="*/ 0 w 1759"/>
                <a:gd name="T9" fmla="*/ 0 h 848"/>
                <a:gd name="T10" fmla="*/ 1759 w 1759"/>
                <a:gd name="T11" fmla="*/ 845 h 848"/>
                <a:gd name="T12" fmla="*/ 349 w 1759"/>
                <a:gd name="T13" fmla="*/ 288 h 848"/>
                <a:gd name="T14" fmla="*/ 1713 w 1759"/>
                <a:gd name="T15" fmla="*/ 827 h 848"/>
                <a:gd name="T16" fmla="*/ 24 w 1759"/>
                <a:gd name="T17" fmla="*/ 16 h 848"/>
                <a:gd name="T18" fmla="*/ 349 w 1759"/>
                <a:gd name="T19" fmla="*/ 288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59" h="848">
                  <a:moveTo>
                    <a:pt x="1759" y="845"/>
                  </a:moveTo>
                  <a:lnTo>
                    <a:pt x="1758" y="848"/>
                  </a:lnTo>
                  <a:lnTo>
                    <a:pt x="347" y="291"/>
                  </a:lnTo>
                  <a:lnTo>
                    <a:pt x="347" y="291"/>
                  </a:lnTo>
                  <a:lnTo>
                    <a:pt x="0" y="0"/>
                  </a:lnTo>
                  <a:lnTo>
                    <a:pt x="1759" y="845"/>
                  </a:lnTo>
                  <a:close/>
                  <a:moveTo>
                    <a:pt x="349" y="288"/>
                  </a:moveTo>
                  <a:lnTo>
                    <a:pt x="1713" y="827"/>
                  </a:lnTo>
                  <a:lnTo>
                    <a:pt x="24" y="16"/>
                  </a:lnTo>
                  <a:lnTo>
                    <a:pt x="349" y="28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254" name="Freeform 15">
              <a:extLst>
                <a:ext uri="{FF2B5EF4-FFF2-40B4-BE49-F238E27FC236}">
                  <a16:creationId xmlns:a16="http://schemas.microsoft.com/office/drawing/2014/main" id="{A9ECA13C-849D-4181-8392-14C862F9BF9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628" y="4801"/>
              <a:ext cx="16" cy="12"/>
            </a:xfrm>
            <a:custGeom>
              <a:avLst/>
              <a:gdLst>
                <a:gd name="T0" fmla="*/ 16 w 16"/>
                <a:gd name="T1" fmla="*/ 12 h 12"/>
                <a:gd name="T2" fmla="*/ 16 w 16"/>
                <a:gd name="T3" fmla="*/ 12 h 12"/>
                <a:gd name="T4" fmla="*/ 0 w 16"/>
                <a:gd name="T5" fmla="*/ 0 h 12"/>
                <a:gd name="T6" fmla="*/ 0 w 16"/>
                <a:gd name="T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12">
                  <a:moveTo>
                    <a:pt x="16" y="12"/>
                  </a:moveTo>
                  <a:lnTo>
                    <a:pt x="16" y="12"/>
                  </a:lnTo>
                  <a:close/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255" name="Freeform 16">
              <a:extLst>
                <a:ext uri="{FF2B5EF4-FFF2-40B4-BE49-F238E27FC236}">
                  <a16:creationId xmlns:a16="http://schemas.microsoft.com/office/drawing/2014/main" id="{3E7551F6-B23B-4B07-9E09-CE64739E2E6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628" y="4801"/>
              <a:ext cx="16" cy="12"/>
            </a:xfrm>
            <a:custGeom>
              <a:avLst/>
              <a:gdLst>
                <a:gd name="T0" fmla="*/ 16 w 16"/>
                <a:gd name="T1" fmla="*/ 12 h 12"/>
                <a:gd name="T2" fmla="*/ 16 w 16"/>
                <a:gd name="T3" fmla="*/ 12 h 12"/>
                <a:gd name="T4" fmla="*/ 0 w 16"/>
                <a:gd name="T5" fmla="*/ 0 h 12"/>
                <a:gd name="T6" fmla="*/ 0 w 16"/>
                <a:gd name="T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12">
                  <a:moveTo>
                    <a:pt x="16" y="12"/>
                  </a:moveTo>
                  <a:lnTo>
                    <a:pt x="16" y="12"/>
                  </a:lnTo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256" name="Freeform 17">
              <a:extLst>
                <a:ext uri="{FF2B5EF4-FFF2-40B4-BE49-F238E27FC236}">
                  <a16:creationId xmlns:a16="http://schemas.microsoft.com/office/drawing/2014/main" id="{E81D79C0-ED0F-43B7-809E-D8FDEB4699B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048" y="4577"/>
              <a:ext cx="784" cy="489"/>
            </a:xfrm>
            <a:custGeom>
              <a:avLst/>
              <a:gdLst>
                <a:gd name="T0" fmla="*/ 160 w 784"/>
                <a:gd name="T1" fmla="*/ 0 h 489"/>
                <a:gd name="T2" fmla="*/ 162 w 784"/>
                <a:gd name="T3" fmla="*/ 0 h 489"/>
                <a:gd name="T4" fmla="*/ 784 w 784"/>
                <a:gd name="T5" fmla="*/ 489 h 489"/>
                <a:gd name="T6" fmla="*/ 0 w 784"/>
                <a:gd name="T7" fmla="*/ 214 h 489"/>
                <a:gd name="T8" fmla="*/ 160 w 784"/>
                <a:gd name="T9" fmla="*/ 0 h 489"/>
                <a:gd name="T10" fmla="*/ 766 w 784"/>
                <a:gd name="T11" fmla="*/ 479 h 489"/>
                <a:gd name="T12" fmla="*/ 161 w 784"/>
                <a:gd name="T13" fmla="*/ 5 h 489"/>
                <a:gd name="T14" fmla="*/ 6 w 784"/>
                <a:gd name="T15" fmla="*/ 211 h 489"/>
                <a:gd name="T16" fmla="*/ 766 w 784"/>
                <a:gd name="T17" fmla="*/ 479 h 4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84" h="489">
                  <a:moveTo>
                    <a:pt x="160" y="0"/>
                  </a:moveTo>
                  <a:lnTo>
                    <a:pt x="162" y="0"/>
                  </a:lnTo>
                  <a:lnTo>
                    <a:pt x="784" y="489"/>
                  </a:lnTo>
                  <a:lnTo>
                    <a:pt x="0" y="214"/>
                  </a:lnTo>
                  <a:lnTo>
                    <a:pt x="160" y="0"/>
                  </a:lnTo>
                  <a:close/>
                  <a:moveTo>
                    <a:pt x="766" y="479"/>
                  </a:moveTo>
                  <a:lnTo>
                    <a:pt x="161" y="5"/>
                  </a:lnTo>
                  <a:lnTo>
                    <a:pt x="6" y="211"/>
                  </a:lnTo>
                  <a:lnTo>
                    <a:pt x="766" y="47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257" name="Freeform 18">
              <a:extLst>
                <a:ext uri="{FF2B5EF4-FFF2-40B4-BE49-F238E27FC236}">
                  <a16:creationId xmlns:a16="http://schemas.microsoft.com/office/drawing/2014/main" id="{1C28D167-2C1F-49DF-AB4B-C771909559E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202" y="4576"/>
              <a:ext cx="1045" cy="487"/>
            </a:xfrm>
            <a:custGeom>
              <a:avLst/>
              <a:gdLst>
                <a:gd name="T0" fmla="*/ 1045 w 1045"/>
                <a:gd name="T1" fmla="*/ 139 h 487"/>
                <a:gd name="T2" fmla="*/ 621 w 1045"/>
                <a:gd name="T3" fmla="*/ 487 h 487"/>
                <a:gd name="T4" fmla="*/ 620 w 1045"/>
                <a:gd name="T5" fmla="*/ 485 h 487"/>
                <a:gd name="T6" fmla="*/ 0 w 1045"/>
                <a:gd name="T7" fmla="*/ 0 h 487"/>
                <a:gd name="T8" fmla="*/ 7 w 1045"/>
                <a:gd name="T9" fmla="*/ 1 h 487"/>
                <a:gd name="T10" fmla="*/ 1045 w 1045"/>
                <a:gd name="T11" fmla="*/ 139 h 487"/>
                <a:gd name="T12" fmla="*/ 621 w 1045"/>
                <a:gd name="T13" fmla="*/ 482 h 487"/>
                <a:gd name="T14" fmla="*/ 1036 w 1045"/>
                <a:gd name="T15" fmla="*/ 142 h 487"/>
                <a:gd name="T16" fmla="*/ 13 w 1045"/>
                <a:gd name="T17" fmla="*/ 6 h 487"/>
                <a:gd name="T18" fmla="*/ 621 w 1045"/>
                <a:gd name="T19" fmla="*/ 482 h 4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45" h="487">
                  <a:moveTo>
                    <a:pt x="1045" y="139"/>
                  </a:moveTo>
                  <a:lnTo>
                    <a:pt x="621" y="487"/>
                  </a:lnTo>
                  <a:lnTo>
                    <a:pt x="620" y="485"/>
                  </a:lnTo>
                  <a:lnTo>
                    <a:pt x="0" y="0"/>
                  </a:lnTo>
                  <a:lnTo>
                    <a:pt x="7" y="1"/>
                  </a:lnTo>
                  <a:lnTo>
                    <a:pt x="1045" y="139"/>
                  </a:lnTo>
                  <a:close/>
                  <a:moveTo>
                    <a:pt x="621" y="482"/>
                  </a:moveTo>
                  <a:lnTo>
                    <a:pt x="1036" y="142"/>
                  </a:lnTo>
                  <a:lnTo>
                    <a:pt x="13" y="6"/>
                  </a:lnTo>
                  <a:lnTo>
                    <a:pt x="621" y="48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258" name="Freeform 19">
              <a:extLst>
                <a:ext uri="{FF2B5EF4-FFF2-40B4-BE49-F238E27FC236}">
                  <a16:creationId xmlns:a16="http://schemas.microsoft.com/office/drawing/2014/main" id="{7F009CEE-A9A9-415B-83CE-335F99DD6CA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207" y="4104"/>
              <a:ext cx="1044" cy="615"/>
            </a:xfrm>
            <a:custGeom>
              <a:avLst/>
              <a:gdLst>
                <a:gd name="T0" fmla="*/ 72 w 1044"/>
                <a:gd name="T1" fmla="*/ 0 h 615"/>
                <a:gd name="T2" fmla="*/ 74 w 1044"/>
                <a:gd name="T3" fmla="*/ 1 h 615"/>
                <a:gd name="T4" fmla="*/ 1044 w 1044"/>
                <a:gd name="T5" fmla="*/ 615 h 615"/>
                <a:gd name="T6" fmla="*/ 0 w 1044"/>
                <a:gd name="T7" fmla="*/ 477 h 615"/>
                <a:gd name="T8" fmla="*/ 72 w 1044"/>
                <a:gd name="T9" fmla="*/ 0 h 615"/>
                <a:gd name="T10" fmla="*/ 1028 w 1044"/>
                <a:gd name="T11" fmla="*/ 609 h 615"/>
                <a:gd name="T12" fmla="*/ 75 w 1044"/>
                <a:gd name="T13" fmla="*/ 6 h 615"/>
                <a:gd name="T14" fmla="*/ 3 w 1044"/>
                <a:gd name="T15" fmla="*/ 473 h 615"/>
                <a:gd name="T16" fmla="*/ 1028 w 1044"/>
                <a:gd name="T17" fmla="*/ 609 h 6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44" h="615">
                  <a:moveTo>
                    <a:pt x="72" y="0"/>
                  </a:moveTo>
                  <a:lnTo>
                    <a:pt x="74" y="1"/>
                  </a:lnTo>
                  <a:lnTo>
                    <a:pt x="1044" y="615"/>
                  </a:lnTo>
                  <a:lnTo>
                    <a:pt x="0" y="477"/>
                  </a:lnTo>
                  <a:lnTo>
                    <a:pt x="72" y="0"/>
                  </a:lnTo>
                  <a:close/>
                  <a:moveTo>
                    <a:pt x="1028" y="609"/>
                  </a:moveTo>
                  <a:lnTo>
                    <a:pt x="75" y="6"/>
                  </a:lnTo>
                  <a:lnTo>
                    <a:pt x="3" y="473"/>
                  </a:lnTo>
                  <a:lnTo>
                    <a:pt x="1028" y="60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259" name="Freeform 20">
              <a:extLst>
                <a:ext uri="{FF2B5EF4-FFF2-40B4-BE49-F238E27FC236}">
                  <a16:creationId xmlns:a16="http://schemas.microsoft.com/office/drawing/2014/main" id="{08893F2B-0942-41FD-B76B-C5E57AAF558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975" y="4104"/>
              <a:ext cx="308" cy="480"/>
            </a:xfrm>
            <a:custGeom>
              <a:avLst/>
              <a:gdLst>
                <a:gd name="T0" fmla="*/ 308 w 308"/>
                <a:gd name="T1" fmla="*/ 0 h 480"/>
                <a:gd name="T2" fmla="*/ 307 w 308"/>
                <a:gd name="T3" fmla="*/ 3 h 480"/>
                <a:gd name="T4" fmla="*/ 235 w 308"/>
                <a:gd name="T5" fmla="*/ 480 h 480"/>
                <a:gd name="T6" fmla="*/ 0 w 308"/>
                <a:gd name="T7" fmla="*/ 124 h 480"/>
                <a:gd name="T8" fmla="*/ 308 w 308"/>
                <a:gd name="T9" fmla="*/ 0 h 480"/>
                <a:gd name="T10" fmla="*/ 233 w 308"/>
                <a:gd name="T11" fmla="*/ 470 h 480"/>
                <a:gd name="T12" fmla="*/ 304 w 308"/>
                <a:gd name="T13" fmla="*/ 6 h 480"/>
                <a:gd name="T14" fmla="*/ 5 w 308"/>
                <a:gd name="T15" fmla="*/ 127 h 480"/>
                <a:gd name="T16" fmla="*/ 233 w 308"/>
                <a:gd name="T17" fmla="*/ 470 h 4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8" h="480">
                  <a:moveTo>
                    <a:pt x="308" y="0"/>
                  </a:moveTo>
                  <a:lnTo>
                    <a:pt x="307" y="3"/>
                  </a:lnTo>
                  <a:lnTo>
                    <a:pt x="235" y="480"/>
                  </a:lnTo>
                  <a:lnTo>
                    <a:pt x="0" y="124"/>
                  </a:lnTo>
                  <a:lnTo>
                    <a:pt x="308" y="0"/>
                  </a:lnTo>
                  <a:close/>
                  <a:moveTo>
                    <a:pt x="233" y="470"/>
                  </a:moveTo>
                  <a:lnTo>
                    <a:pt x="304" y="6"/>
                  </a:lnTo>
                  <a:lnTo>
                    <a:pt x="5" y="127"/>
                  </a:lnTo>
                  <a:lnTo>
                    <a:pt x="233" y="47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260" name="Freeform 21">
              <a:extLst>
                <a:ext uri="{FF2B5EF4-FFF2-40B4-BE49-F238E27FC236}">
                  <a16:creationId xmlns:a16="http://schemas.microsoft.com/office/drawing/2014/main" id="{86950CB0-27E8-49D2-9F5D-A2206E6B882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974" y="3475"/>
              <a:ext cx="308" cy="758"/>
            </a:xfrm>
            <a:custGeom>
              <a:avLst/>
              <a:gdLst>
                <a:gd name="T0" fmla="*/ 306 w 308"/>
                <a:gd name="T1" fmla="*/ 0 h 758"/>
                <a:gd name="T2" fmla="*/ 306 w 308"/>
                <a:gd name="T3" fmla="*/ 9 h 758"/>
                <a:gd name="T4" fmla="*/ 308 w 308"/>
                <a:gd name="T5" fmla="*/ 634 h 758"/>
                <a:gd name="T6" fmla="*/ 307 w 308"/>
                <a:gd name="T7" fmla="*/ 634 h 758"/>
                <a:gd name="T8" fmla="*/ 0 w 308"/>
                <a:gd name="T9" fmla="*/ 758 h 758"/>
                <a:gd name="T10" fmla="*/ 306 w 308"/>
                <a:gd name="T11" fmla="*/ 0 h 758"/>
                <a:gd name="T12" fmla="*/ 305 w 308"/>
                <a:gd name="T13" fmla="*/ 631 h 758"/>
                <a:gd name="T14" fmla="*/ 302 w 308"/>
                <a:gd name="T15" fmla="*/ 18 h 758"/>
                <a:gd name="T16" fmla="*/ 7 w 308"/>
                <a:gd name="T17" fmla="*/ 751 h 758"/>
                <a:gd name="T18" fmla="*/ 305 w 308"/>
                <a:gd name="T19" fmla="*/ 631 h 7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08" h="758">
                  <a:moveTo>
                    <a:pt x="306" y="0"/>
                  </a:moveTo>
                  <a:lnTo>
                    <a:pt x="306" y="9"/>
                  </a:lnTo>
                  <a:lnTo>
                    <a:pt x="308" y="634"/>
                  </a:lnTo>
                  <a:lnTo>
                    <a:pt x="307" y="634"/>
                  </a:lnTo>
                  <a:lnTo>
                    <a:pt x="0" y="758"/>
                  </a:lnTo>
                  <a:lnTo>
                    <a:pt x="306" y="0"/>
                  </a:lnTo>
                  <a:close/>
                  <a:moveTo>
                    <a:pt x="305" y="631"/>
                  </a:moveTo>
                  <a:lnTo>
                    <a:pt x="302" y="18"/>
                  </a:lnTo>
                  <a:lnTo>
                    <a:pt x="7" y="751"/>
                  </a:lnTo>
                  <a:lnTo>
                    <a:pt x="305" y="63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261" name="Freeform 22">
              <a:extLst>
                <a:ext uri="{FF2B5EF4-FFF2-40B4-BE49-F238E27FC236}">
                  <a16:creationId xmlns:a16="http://schemas.microsoft.com/office/drawing/2014/main" id="{67707E72-C088-4267-A641-45F6713DEEF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276" y="3481"/>
              <a:ext cx="752" cy="690"/>
            </a:xfrm>
            <a:custGeom>
              <a:avLst/>
              <a:gdLst>
                <a:gd name="T0" fmla="*/ 0 w 752"/>
                <a:gd name="T1" fmla="*/ 0 h 690"/>
                <a:gd name="T2" fmla="*/ 752 w 752"/>
                <a:gd name="T3" fmla="*/ 690 h 690"/>
                <a:gd name="T4" fmla="*/ 3 w 752"/>
                <a:gd name="T5" fmla="*/ 628 h 690"/>
                <a:gd name="T6" fmla="*/ 3 w 752"/>
                <a:gd name="T7" fmla="*/ 626 h 690"/>
                <a:gd name="T8" fmla="*/ 0 w 752"/>
                <a:gd name="T9" fmla="*/ 0 h 690"/>
                <a:gd name="T10" fmla="*/ 742 w 752"/>
                <a:gd name="T11" fmla="*/ 685 h 690"/>
                <a:gd name="T12" fmla="*/ 4 w 752"/>
                <a:gd name="T13" fmla="*/ 8 h 690"/>
                <a:gd name="T14" fmla="*/ 6 w 752"/>
                <a:gd name="T15" fmla="*/ 624 h 690"/>
                <a:gd name="T16" fmla="*/ 742 w 752"/>
                <a:gd name="T17" fmla="*/ 685 h 6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52" h="690">
                  <a:moveTo>
                    <a:pt x="0" y="0"/>
                  </a:moveTo>
                  <a:lnTo>
                    <a:pt x="752" y="690"/>
                  </a:lnTo>
                  <a:lnTo>
                    <a:pt x="3" y="628"/>
                  </a:lnTo>
                  <a:lnTo>
                    <a:pt x="3" y="626"/>
                  </a:lnTo>
                  <a:lnTo>
                    <a:pt x="0" y="0"/>
                  </a:lnTo>
                  <a:close/>
                  <a:moveTo>
                    <a:pt x="742" y="685"/>
                  </a:moveTo>
                  <a:lnTo>
                    <a:pt x="4" y="8"/>
                  </a:lnTo>
                  <a:lnTo>
                    <a:pt x="6" y="624"/>
                  </a:lnTo>
                  <a:lnTo>
                    <a:pt x="742" y="68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262" name="Freeform 23">
              <a:extLst>
                <a:ext uri="{FF2B5EF4-FFF2-40B4-BE49-F238E27FC236}">
                  <a16:creationId xmlns:a16="http://schemas.microsoft.com/office/drawing/2014/main" id="{1694AF5F-2AAE-4F88-9F92-E0BE582DA0E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274" y="3367"/>
              <a:ext cx="755" cy="810"/>
            </a:xfrm>
            <a:custGeom>
              <a:avLst/>
              <a:gdLst>
                <a:gd name="T0" fmla="*/ 337 w 755"/>
                <a:gd name="T1" fmla="*/ 0 h 810"/>
                <a:gd name="T2" fmla="*/ 337 w 755"/>
                <a:gd name="T3" fmla="*/ 1 h 810"/>
                <a:gd name="T4" fmla="*/ 755 w 755"/>
                <a:gd name="T5" fmla="*/ 810 h 810"/>
                <a:gd name="T6" fmla="*/ 748 w 755"/>
                <a:gd name="T7" fmla="*/ 803 h 810"/>
                <a:gd name="T8" fmla="*/ 0 w 755"/>
                <a:gd name="T9" fmla="*/ 116 h 810"/>
                <a:gd name="T10" fmla="*/ 337 w 755"/>
                <a:gd name="T11" fmla="*/ 0 h 810"/>
                <a:gd name="T12" fmla="*/ 743 w 755"/>
                <a:gd name="T13" fmla="*/ 793 h 810"/>
                <a:gd name="T14" fmla="*/ 334 w 755"/>
                <a:gd name="T15" fmla="*/ 3 h 810"/>
                <a:gd name="T16" fmla="*/ 7 w 755"/>
                <a:gd name="T17" fmla="*/ 118 h 810"/>
                <a:gd name="T18" fmla="*/ 743 w 755"/>
                <a:gd name="T19" fmla="*/ 793 h 8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55" h="810">
                  <a:moveTo>
                    <a:pt x="337" y="0"/>
                  </a:moveTo>
                  <a:lnTo>
                    <a:pt x="337" y="1"/>
                  </a:lnTo>
                  <a:lnTo>
                    <a:pt x="755" y="810"/>
                  </a:lnTo>
                  <a:lnTo>
                    <a:pt x="748" y="803"/>
                  </a:lnTo>
                  <a:lnTo>
                    <a:pt x="0" y="116"/>
                  </a:lnTo>
                  <a:lnTo>
                    <a:pt x="337" y="0"/>
                  </a:lnTo>
                  <a:close/>
                  <a:moveTo>
                    <a:pt x="743" y="793"/>
                  </a:moveTo>
                  <a:lnTo>
                    <a:pt x="334" y="3"/>
                  </a:lnTo>
                  <a:lnTo>
                    <a:pt x="7" y="118"/>
                  </a:lnTo>
                  <a:lnTo>
                    <a:pt x="743" y="79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263" name="Freeform 24">
              <a:extLst>
                <a:ext uri="{FF2B5EF4-FFF2-40B4-BE49-F238E27FC236}">
                  <a16:creationId xmlns:a16="http://schemas.microsoft.com/office/drawing/2014/main" id="{1602E0DD-BA44-4879-9285-A91A2E81115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679" y="2916"/>
              <a:ext cx="935" cy="570"/>
            </a:xfrm>
            <a:custGeom>
              <a:avLst/>
              <a:gdLst>
                <a:gd name="T0" fmla="*/ 935 w 935"/>
                <a:gd name="T1" fmla="*/ 453 h 570"/>
                <a:gd name="T2" fmla="*/ 598 w 935"/>
                <a:gd name="T3" fmla="*/ 570 h 570"/>
                <a:gd name="T4" fmla="*/ 597 w 935"/>
                <a:gd name="T5" fmla="*/ 569 h 570"/>
                <a:gd name="T6" fmla="*/ 0 w 935"/>
                <a:gd name="T7" fmla="*/ 0 h 570"/>
                <a:gd name="T8" fmla="*/ 935 w 935"/>
                <a:gd name="T9" fmla="*/ 453 h 570"/>
                <a:gd name="T10" fmla="*/ 600 w 935"/>
                <a:gd name="T11" fmla="*/ 566 h 570"/>
                <a:gd name="T12" fmla="*/ 926 w 935"/>
                <a:gd name="T13" fmla="*/ 452 h 570"/>
                <a:gd name="T14" fmla="*/ 18 w 935"/>
                <a:gd name="T15" fmla="*/ 13 h 570"/>
                <a:gd name="T16" fmla="*/ 600 w 935"/>
                <a:gd name="T17" fmla="*/ 566 h 5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35" h="570">
                  <a:moveTo>
                    <a:pt x="935" y="453"/>
                  </a:moveTo>
                  <a:lnTo>
                    <a:pt x="598" y="570"/>
                  </a:lnTo>
                  <a:lnTo>
                    <a:pt x="597" y="569"/>
                  </a:lnTo>
                  <a:lnTo>
                    <a:pt x="0" y="0"/>
                  </a:lnTo>
                  <a:lnTo>
                    <a:pt x="935" y="453"/>
                  </a:lnTo>
                  <a:close/>
                  <a:moveTo>
                    <a:pt x="600" y="566"/>
                  </a:moveTo>
                  <a:lnTo>
                    <a:pt x="926" y="452"/>
                  </a:lnTo>
                  <a:lnTo>
                    <a:pt x="18" y="13"/>
                  </a:lnTo>
                  <a:lnTo>
                    <a:pt x="600" y="56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264" name="Freeform 25">
              <a:extLst>
                <a:ext uri="{FF2B5EF4-FFF2-40B4-BE49-F238E27FC236}">
                  <a16:creationId xmlns:a16="http://schemas.microsoft.com/office/drawing/2014/main" id="{2EE8D533-A952-4A33-99E8-3A65C13CF93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472" y="2920"/>
              <a:ext cx="811" cy="568"/>
            </a:xfrm>
            <a:custGeom>
              <a:avLst/>
              <a:gdLst>
                <a:gd name="T0" fmla="*/ 216 w 811"/>
                <a:gd name="T1" fmla="*/ 0 h 568"/>
                <a:gd name="T2" fmla="*/ 217 w 811"/>
                <a:gd name="T3" fmla="*/ 1 h 568"/>
                <a:gd name="T4" fmla="*/ 811 w 811"/>
                <a:gd name="T5" fmla="*/ 568 h 568"/>
                <a:gd name="T6" fmla="*/ 0 w 811"/>
                <a:gd name="T7" fmla="*/ 407 h 568"/>
                <a:gd name="T8" fmla="*/ 216 w 811"/>
                <a:gd name="T9" fmla="*/ 0 h 568"/>
                <a:gd name="T10" fmla="*/ 800 w 811"/>
                <a:gd name="T11" fmla="*/ 562 h 568"/>
                <a:gd name="T12" fmla="*/ 217 w 811"/>
                <a:gd name="T13" fmla="*/ 5 h 568"/>
                <a:gd name="T14" fmla="*/ 6 w 811"/>
                <a:gd name="T15" fmla="*/ 405 h 568"/>
                <a:gd name="T16" fmla="*/ 800 w 811"/>
                <a:gd name="T17" fmla="*/ 562 h 5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11" h="568">
                  <a:moveTo>
                    <a:pt x="216" y="0"/>
                  </a:moveTo>
                  <a:lnTo>
                    <a:pt x="217" y="1"/>
                  </a:lnTo>
                  <a:lnTo>
                    <a:pt x="811" y="568"/>
                  </a:lnTo>
                  <a:lnTo>
                    <a:pt x="0" y="407"/>
                  </a:lnTo>
                  <a:lnTo>
                    <a:pt x="216" y="0"/>
                  </a:lnTo>
                  <a:close/>
                  <a:moveTo>
                    <a:pt x="800" y="562"/>
                  </a:moveTo>
                  <a:lnTo>
                    <a:pt x="217" y="5"/>
                  </a:lnTo>
                  <a:lnTo>
                    <a:pt x="6" y="405"/>
                  </a:lnTo>
                  <a:lnTo>
                    <a:pt x="800" y="56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265" name="Freeform 26">
              <a:extLst>
                <a:ext uri="{FF2B5EF4-FFF2-40B4-BE49-F238E27FC236}">
                  <a16:creationId xmlns:a16="http://schemas.microsoft.com/office/drawing/2014/main" id="{92D4E94C-0D0F-4C4F-86AC-7EE577933C1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471" y="3324"/>
              <a:ext cx="810" cy="606"/>
            </a:xfrm>
            <a:custGeom>
              <a:avLst/>
              <a:gdLst>
                <a:gd name="T0" fmla="*/ 810 w 810"/>
                <a:gd name="T1" fmla="*/ 159 h 606"/>
                <a:gd name="T2" fmla="*/ 468 w 810"/>
                <a:gd name="T3" fmla="*/ 606 h 606"/>
                <a:gd name="T4" fmla="*/ 466 w 810"/>
                <a:gd name="T5" fmla="*/ 605 h 606"/>
                <a:gd name="T6" fmla="*/ 0 w 810"/>
                <a:gd name="T7" fmla="*/ 0 h 606"/>
                <a:gd name="T8" fmla="*/ 810 w 810"/>
                <a:gd name="T9" fmla="*/ 159 h 606"/>
                <a:gd name="T10" fmla="*/ 468 w 810"/>
                <a:gd name="T11" fmla="*/ 600 h 606"/>
                <a:gd name="T12" fmla="*/ 804 w 810"/>
                <a:gd name="T13" fmla="*/ 161 h 606"/>
                <a:gd name="T14" fmla="*/ 8 w 810"/>
                <a:gd name="T15" fmla="*/ 5 h 606"/>
                <a:gd name="T16" fmla="*/ 468 w 810"/>
                <a:gd name="T17" fmla="*/ 600 h 6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10" h="606">
                  <a:moveTo>
                    <a:pt x="810" y="159"/>
                  </a:moveTo>
                  <a:lnTo>
                    <a:pt x="468" y="606"/>
                  </a:lnTo>
                  <a:lnTo>
                    <a:pt x="466" y="605"/>
                  </a:lnTo>
                  <a:lnTo>
                    <a:pt x="0" y="0"/>
                  </a:lnTo>
                  <a:lnTo>
                    <a:pt x="810" y="159"/>
                  </a:lnTo>
                  <a:close/>
                  <a:moveTo>
                    <a:pt x="468" y="600"/>
                  </a:moveTo>
                  <a:lnTo>
                    <a:pt x="804" y="161"/>
                  </a:lnTo>
                  <a:lnTo>
                    <a:pt x="8" y="5"/>
                  </a:lnTo>
                  <a:lnTo>
                    <a:pt x="468" y="60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266" name="Freeform 27">
              <a:extLst>
                <a:ext uri="{FF2B5EF4-FFF2-40B4-BE49-F238E27FC236}">
                  <a16:creationId xmlns:a16="http://schemas.microsoft.com/office/drawing/2014/main" id="{2B796FD4-D6C8-4354-847B-D4967B33AA1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048" y="4786"/>
              <a:ext cx="778" cy="863"/>
            </a:xfrm>
            <a:custGeom>
              <a:avLst/>
              <a:gdLst>
                <a:gd name="T0" fmla="*/ 778 w 778"/>
                <a:gd name="T1" fmla="*/ 273 h 863"/>
                <a:gd name="T2" fmla="*/ 334 w 778"/>
                <a:gd name="T3" fmla="*/ 863 h 863"/>
                <a:gd name="T4" fmla="*/ 0 w 778"/>
                <a:gd name="T5" fmla="*/ 0 h 863"/>
                <a:gd name="T6" fmla="*/ 3 w 778"/>
                <a:gd name="T7" fmla="*/ 1 h 863"/>
                <a:gd name="T8" fmla="*/ 778 w 778"/>
                <a:gd name="T9" fmla="*/ 273 h 863"/>
                <a:gd name="T10" fmla="*/ 335 w 778"/>
                <a:gd name="T11" fmla="*/ 856 h 863"/>
                <a:gd name="T12" fmla="*/ 773 w 778"/>
                <a:gd name="T13" fmla="*/ 275 h 863"/>
                <a:gd name="T14" fmla="*/ 6 w 778"/>
                <a:gd name="T15" fmla="*/ 7 h 863"/>
                <a:gd name="T16" fmla="*/ 335 w 778"/>
                <a:gd name="T17" fmla="*/ 856 h 8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78" h="863">
                  <a:moveTo>
                    <a:pt x="778" y="273"/>
                  </a:moveTo>
                  <a:lnTo>
                    <a:pt x="334" y="863"/>
                  </a:lnTo>
                  <a:lnTo>
                    <a:pt x="0" y="0"/>
                  </a:lnTo>
                  <a:lnTo>
                    <a:pt x="3" y="1"/>
                  </a:lnTo>
                  <a:lnTo>
                    <a:pt x="778" y="273"/>
                  </a:lnTo>
                  <a:close/>
                  <a:moveTo>
                    <a:pt x="335" y="856"/>
                  </a:moveTo>
                  <a:lnTo>
                    <a:pt x="773" y="275"/>
                  </a:lnTo>
                  <a:lnTo>
                    <a:pt x="6" y="7"/>
                  </a:lnTo>
                  <a:lnTo>
                    <a:pt x="335" y="85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267" name="Freeform 28">
              <a:extLst>
                <a:ext uri="{FF2B5EF4-FFF2-40B4-BE49-F238E27FC236}">
                  <a16:creationId xmlns:a16="http://schemas.microsoft.com/office/drawing/2014/main" id="{4EC786C1-58B4-4D95-8498-7B011061C39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379" y="5057"/>
              <a:ext cx="638" cy="666"/>
            </a:xfrm>
            <a:custGeom>
              <a:avLst/>
              <a:gdLst>
                <a:gd name="T0" fmla="*/ 445 w 638"/>
                <a:gd name="T1" fmla="*/ 0 h 666"/>
                <a:gd name="T2" fmla="*/ 446 w 638"/>
                <a:gd name="T3" fmla="*/ 3 h 666"/>
                <a:gd name="T4" fmla="*/ 638 w 638"/>
                <a:gd name="T5" fmla="*/ 666 h 666"/>
                <a:gd name="T6" fmla="*/ 634 w 638"/>
                <a:gd name="T7" fmla="*/ 666 h 666"/>
                <a:gd name="T8" fmla="*/ 0 w 638"/>
                <a:gd name="T9" fmla="*/ 590 h 666"/>
                <a:gd name="T10" fmla="*/ 445 w 638"/>
                <a:gd name="T11" fmla="*/ 0 h 666"/>
                <a:gd name="T12" fmla="*/ 632 w 638"/>
                <a:gd name="T13" fmla="*/ 662 h 666"/>
                <a:gd name="T14" fmla="*/ 443 w 638"/>
                <a:gd name="T15" fmla="*/ 8 h 666"/>
                <a:gd name="T16" fmla="*/ 7 w 638"/>
                <a:gd name="T17" fmla="*/ 587 h 666"/>
                <a:gd name="T18" fmla="*/ 632 w 638"/>
                <a:gd name="T19" fmla="*/ 662 h 6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38" h="666">
                  <a:moveTo>
                    <a:pt x="445" y="0"/>
                  </a:moveTo>
                  <a:lnTo>
                    <a:pt x="446" y="3"/>
                  </a:lnTo>
                  <a:lnTo>
                    <a:pt x="638" y="666"/>
                  </a:lnTo>
                  <a:lnTo>
                    <a:pt x="634" y="666"/>
                  </a:lnTo>
                  <a:lnTo>
                    <a:pt x="0" y="590"/>
                  </a:lnTo>
                  <a:lnTo>
                    <a:pt x="445" y="0"/>
                  </a:lnTo>
                  <a:close/>
                  <a:moveTo>
                    <a:pt x="632" y="662"/>
                  </a:moveTo>
                  <a:lnTo>
                    <a:pt x="443" y="8"/>
                  </a:lnTo>
                  <a:lnTo>
                    <a:pt x="7" y="587"/>
                  </a:lnTo>
                  <a:lnTo>
                    <a:pt x="632" y="66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268" name="Freeform 29">
              <a:extLst>
                <a:ext uri="{FF2B5EF4-FFF2-40B4-BE49-F238E27FC236}">
                  <a16:creationId xmlns:a16="http://schemas.microsoft.com/office/drawing/2014/main" id="{418FA13C-E11E-4425-B7CB-C7BB88F9D5F8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6" y="3683"/>
              <a:ext cx="87" cy="86"/>
            </a:xfrm>
            <a:custGeom>
              <a:avLst/>
              <a:gdLst>
                <a:gd name="T0" fmla="*/ 8 w 75"/>
                <a:gd name="T1" fmla="*/ 22 h 74"/>
                <a:gd name="T2" fmla="*/ 53 w 75"/>
                <a:gd name="T3" fmla="*/ 8 h 74"/>
                <a:gd name="T4" fmla="*/ 66 w 75"/>
                <a:gd name="T5" fmla="*/ 52 h 74"/>
                <a:gd name="T6" fmla="*/ 22 w 75"/>
                <a:gd name="T7" fmla="*/ 66 h 74"/>
                <a:gd name="T8" fmla="*/ 8 w 75"/>
                <a:gd name="T9" fmla="*/ 22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74">
                  <a:moveTo>
                    <a:pt x="8" y="22"/>
                  </a:moveTo>
                  <a:cubicBezTo>
                    <a:pt x="17" y="6"/>
                    <a:pt x="37" y="0"/>
                    <a:pt x="53" y="8"/>
                  </a:cubicBezTo>
                  <a:cubicBezTo>
                    <a:pt x="69" y="16"/>
                    <a:pt x="75" y="36"/>
                    <a:pt x="66" y="52"/>
                  </a:cubicBezTo>
                  <a:cubicBezTo>
                    <a:pt x="58" y="68"/>
                    <a:pt x="38" y="74"/>
                    <a:pt x="22" y="66"/>
                  </a:cubicBezTo>
                  <a:cubicBezTo>
                    <a:pt x="6" y="58"/>
                    <a:pt x="0" y="38"/>
                    <a:pt x="8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269" name="Freeform 30">
              <a:extLst>
                <a:ext uri="{FF2B5EF4-FFF2-40B4-BE49-F238E27FC236}">
                  <a16:creationId xmlns:a16="http://schemas.microsoft.com/office/drawing/2014/main" id="{748E5BED-6885-4234-A0E3-070B4E0366A3}"/>
                </a:ext>
              </a:extLst>
            </p:cNvPr>
            <p:cNvSpPr>
              <a:spLocks/>
            </p:cNvSpPr>
            <p:nvPr/>
          </p:nvSpPr>
          <p:spPr bwMode="auto">
            <a:xfrm>
              <a:off x="5597" y="3673"/>
              <a:ext cx="86" cy="86"/>
            </a:xfrm>
            <a:custGeom>
              <a:avLst/>
              <a:gdLst>
                <a:gd name="T0" fmla="*/ 9 w 75"/>
                <a:gd name="T1" fmla="*/ 23 h 75"/>
                <a:gd name="T2" fmla="*/ 53 w 75"/>
                <a:gd name="T3" fmla="*/ 9 h 75"/>
                <a:gd name="T4" fmla="*/ 67 w 75"/>
                <a:gd name="T5" fmla="*/ 53 h 75"/>
                <a:gd name="T6" fmla="*/ 23 w 75"/>
                <a:gd name="T7" fmla="*/ 67 h 75"/>
                <a:gd name="T8" fmla="*/ 9 w 75"/>
                <a:gd name="T9" fmla="*/ 23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75">
                  <a:moveTo>
                    <a:pt x="9" y="23"/>
                  </a:moveTo>
                  <a:cubicBezTo>
                    <a:pt x="17" y="7"/>
                    <a:pt x="37" y="0"/>
                    <a:pt x="53" y="9"/>
                  </a:cubicBezTo>
                  <a:cubicBezTo>
                    <a:pt x="69" y="17"/>
                    <a:pt x="75" y="37"/>
                    <a:pt x="67" y="53"/>
                  </a:cubicBezTo>
                  <a:cubicBezTo>
                    <a:pt x="58" y="69"/>
                    <a:pt x="39" y="75"/>
                    <a:pt x="23" y="67"/>
                  </a:cubicBezTo>
                  <a:cubicBezTo>
                    <a:pt x="7" y="58"/>
                    <a:pt x="0" y="39"/>
                    <a:pt x="9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270" name="Freeform 31">
              <a:extLst>
                <a:ext uri="{FF2B5EF4-FFF2-40B4-BE49-F238E27FC236}">
                  <a16:creationId xmlns:a16="http://schemas.microsoft.com/office/drawing/2014/main" id="{82A9EE34-A77D-4DCB-924A-795743ADF5D3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0" y="3285"/>
              <a:ext cx="85" cy="86"/>
            </a:xfrm>
            <a:custGeom>
              <a:avLst/>
              <a:gdLst>
                <a:gd name="T0" fmla="*/ 8 w 74"/>
                <a:gd name="T1" fmla="*/ 22 h 75"/>
                <a:gd name="T2" fmla="*/ 52 w 74"/>
                <a:gd name="T3" fmla="*/ 8 h 75"/>
                <a:gd name="T4" fmla="*/ 66 w 74"/>
                <a:gd name="T5" fmla="*/ 53 h 75"/>
                <a:gd name="T6" fmla="*/ 22 w 74"/>
                <a:gd name="T7" fmla="*/ 66 h 75"/>
                <a:gd name="T8" fmla="*/ 8 w 74"/>
                <a:gd name="T9" fmla="*/ 2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4" h="75">
                  <a:moveTo>
                    <a:pt x="8" y="22"/>
                  </a:moveTo>
                  <a:cubicBezTo>
                    <a:pt x="16" y="6"/>
                    <a:pt x="36" y="0"/>
                    <a:pt x="52" y="8"/>
                  </a:cubicBezTo>
                  <a:cubicBezTo>
                    <a:pt x="68" y="17"/>
                    <a:pt x="74" y="37"/>
                    <a:pt x="66" y="53"/>
                  </a:cubicBezTo>
                  <a:cubicBezTo>
                    <a:pt x="58" y="69"/>
                    <a:pt x="38" y="75"/>
                    <a:pt x="22" y="66"/>
                  </a:cubicBezTo>
                  <a:cubicBezTo>
                    <a:pt x="6" y="58"/>
                    <a:pt x="0" y="38"/>
                    <a:pt x="8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271" name="Freeform 32">
              <a:extLst>
                <a:ext uri="{FF2B5EF4-FFF2-40B4-BE49-F238E27FC236}">
                  <a16:creationId xmlns:a16="http://schemas.microsoft.com/office/drawing/2014/main" id="{7F84DF20-7BC7-4722-A922-68C6FDC7AA34}"/>
                </a:ext>
              </a:extLst>
            </p:cNvPr>
            <p:cNvSpPr>
              <a:spLocks/>
            </p:cNvSpPr>
            <p:nvPr/>
          </p:nvSpPr>
          <p:spPr bwMode="auto">
            <a:xfrm>
              <a:off x="6566" y="3323"/>
              <a:ext cx="86" cy="86"/>
            </a:xfrm>
            <a:custGeom>
              <a:avLst/>
              <a:gdLst>
                <a:gd name="T0" fmla="*/ 8 w 75"/>
                <a:gd name="T1" fmla="*/ 22 h 75"/>
                <a:gd name="T2" fmla="*/ 53 w 75"/>
                <a:gd name="T3" fmla="*/ 8 h 75"/>
                <a:gd name="T4" fmla="*/ 66 w 75"/>
                <a:gd name="T5" fmla="*/ 53 h 75"/>
                <a:gd name="T6" fmla="*/ 22 w 75"/>
                <a:gd name="T7" fmla="*/ 66 h 75"/>
                <a:gd name="T8" fmla="*/ 8 w 75"/>
                <a:gd name="T9" fmla="*/ 2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75">
                  <a:moveTo>
                    <a:pt x="8" y="22"/>
                  </a:moveTo>
                  <a:cubicBezTo>
                    <a:pt x="17" y="6"/>
                    <a:pt x="37" y="0"/>
                    <a:pt x="53" y="8"/>
                  </a:cubicBezTo>
                  <a:cubicBezTo>
                    <a:pt x="69" y="17"/>
                    <a:pt x="75" y="37"/>
                    <a:pt x="66" y="53"/>
                  </a:cubicBezTo>
                  <a:cubicBezTo>
                    <a:pt x="58" y="69"/>
                    <a:pt x="38" y="75"/>
                    <a:pt x="22" y="66"/>
                  </a:cubicBezTo>
                  <a:cubicBezTo>
                    <a:pt x="6" y="58"/>
                    <a:pt x="0" y="38"/>
                    <a:pt x="8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272" name="Freeform 33">
              <a:extLst>
                <a:ext uri="{FF2B5EF4-FFF2-40B4-BE49-F238E27FC236}">
                  <a16:creationId xmlns:a16="http://schemas.microsoft.com/office/drawing/2014/main" id="{1BB3E199-701E-45CB-8849-758E61039B7B}"/>
                </a:ext>
              </a:extLst>
            </p:cNvPr>
            <p:cNvSpPr>
              <a:spLocks/>
            </p:cNvSpPr>
            <p:nvPr/>
          </p:nvSpPr>
          <p:spPr bwMode="auto">
            <a:xfrm>
              <a:off x="5892" y="3885"/>
              <a:ext cx="87" cy="86"/>
            </a:xfrm>
            <a:custGeom>
              <a:avLst/>
              <a:gdLst>
                <a:gd name="T0" fmla="*/ 9 w 75"/>
                <a:gd name="T1" fmla="*/ 23 h 75"/>
                <a:gd name="T2" fmla="*/ 53 w 75"/>
                <a:gd name="T3" fmla="*/ 9 h 75"/>
                <a:gd name="T4" fmla="*/ 67 w 75"/>
                <a:gd name="T5" fmla="*/ 53 h 75"/>
                <a:gd name="T6" fmla="*/ 22 w 75"/>
                <a:gd name="T7" fmla="*/ 67 h 75"/>
                <a:gd name="T8" fmla="*/ 9 w 75"/>
                <a:gd name="T9" fmla="*/ 23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75">
                  <a:moveTo>
                    <a:pt x="9" y="23"/>
                  </a:moveTo>
                  <a:cubicBezTo>
                    <a:pt x="17" y="7"/>
                    <a:pt x="37" y="0"/>
                    <a:pt x="53" y="9"/>
                  </a:cubicBezTo>
                  <a:cubicBezTo>
                    <a:pt x="69" y="17"/>
                    <a:pt x="75" y="37"/>
                    <a:pt x="67" y="53"/>
                  </a:cubicBezTo>
                  <a:cubicBezTo>
                    <a:pt x="58" y="69"/>
                    <a:pt x="38" y="75"/>
                    <a:pt x="22" y="67"/>
                  </a:cubicBezTo>
                  <a:cubicBezTo>
                    <a:pt x="6" y="58"/>
                    <a:pt x="0" y="39"/>
                    <a:pt x="9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273" name="Freeform 34">
              <a:extLst>
                <a:ext uri="{FF2B5EF4-FFF2-40B4-BE49-F238E27FC236}">
                  <a16:creationId xmlns:a16="http://schemas.microsoft.com/office/drawing/2014/main" id="{4D526369-D0B1-46E3-ADB1-13596470050D}"/>
                </a:ext>
              </a:extLst>
            </p:cNvPr>
            <p:cNvSpPr>
              <a:spLocks/>
            </p:cNvSpPr>
            <p:nvPr/>
          </p:nvSpPr>
          <p:spPr bwMode="auto">
            <a:xfrm>
              <a:off x="7203" y="4672"/>
              <a:ext cx="87" cy="86"/>
            </a:xfrm>
            <a:custGeom>
              <a:avLst/>
              <a:gdLst>
                <a:gd name="T0" fmla="*/ 9 w 75"/>
                <a:gd name="T1" fmla="*/ 22 h 75"/>
                <a:gd name="T2" fmla="*/ 53 w 75"/>
                <a:gd name="T3" fmla="*/ 8 h 75"/>
                <a:gd name="T4" fmla="*/ 67 w 75"/>
                <a:gd name="T5" fmla="*/ 53 h 75"/>
                <a:gd name="T6" fmla="*/ 22 w 75"/>
                <a:gd name="T7" fmla="*/ 66 h 75"/>
                <a:gd name="T8" fmla="*/ 9 w 75"/>
                <a:gd name="T9" fmla="*/ 2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75">
                  <a:moveTo>
                    <a:pt x="9" y="22"/>
                  </a:moveTo>
                  <a:cubicBezTo>
                    <a:pt x="17" y="6"/>
                    <a:pt x="37" y="0"/>
                    <a:pt x="53" y="8"/>
                  </a:cubicBezTo>
                  <a:cubicBezTo>
                    <a:pt x="69" y="17"/>
                    <a:pt x="75" y="37"/>
                    <a:pt x="67" y="53"/>
                  </a:cubicBezTo>
                  <a:cubicBezTo>
                    <a:pt x="58" y="69"/>
                    <a:pt x="38" y="75"/>
                    <a:pt x="22" y="66"/>
                  </a:cubicBezTo>
                  <a:cubicBezTo>
                    <a:pt x="6" y="58"/>
                    <a:pt x="0" y="38"/>
                    <a:pt x="9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274" name="Freeform 35">
              <a:extLst>
                <a:ext uri="{FF2B5EF4-FFF2-40B4-BE49-F238E27FC236}">
                  <a16:creationId xmlns:a16="http://schemas.microsoft.com/office/drawing/2014/main" id="{45C2ECF0-E50B-46EB-A3EE-384D856A7863}"/>
                </a:ext>
              </a:extLst>
            </p:cNvPr>
            <p:cNvSpPr>
              <a:spLocks/>
            </p:cNvSpPr>
            <p:nvPr/>
          </p:nvSpPr>
          <p:spPr bwMode="auto">
            <a:xfrm>
              <a:off x="6973" y="5681"/>
              <a:ext cx="85" cy="87"/>
            </a:xfrm>
            <a:custGeom>
              <a:avLst/>
              <a:gdLst>
                <a:gd name="T0" fmla="*/ 8 w 74"/>
                <a:gd name="T1" fmla="*/ 22 h 75"/>
                <a:gd name="T2" fmla="*/ 52 w 74"/>
                <a:gd name="T3" fmla="*/ 8 h 75"/>
                <a:gd name="T4" fmla="*/ 66 w 74"/>
                <a:gd name="T5" fmla="*/ 53 h 75"/>
                <a:gd name="T6" fmla="*/ 22 w 74"/>
                <a:gd name="T7" fmla="*/ 66 h 75"/>
                <a:gd name="T8" fmla="*/ 8 w 74"/>
                <a:gd name="T9" fmla="*/ 2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4" h="75">
                  <a:moveTo>
                    <a:pt x="8" y="22"/>
                  </a:moveTo>
                  <a:cubicBezTo>
                    <a:pt x="16" y="6"/>
                    <a:pt x="36" y="0"/>
                    <a:pt x="52" y="8"/>
                  </a:cubicBezTo>
                  <a:cubicBezTo>
                    <a:pt x="68" y="17"/>
                    <a:pt x="74" y="37"/>
                    <a:pt x="66" y="53"/>
                  </a:cubicBezTo>
                  <a:cubicBezTo>
                    <a:pt x="57" y="69"/>
                    <a:pt x="38" y="75"/>
                    <a:pt x="22" y="66"/>
                  </a:cubicBezTo>
                  <a:cubicBezTo>
                    <a:pt x="6" y="58"/>
                    <a:pt x="0" y="38"/>
                    <a:pt x="8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275" name="Freeform 36">
              <a:extLst>
                <a:ext uri="{FF2B5EF4-FFF2-40B4-BE49-F238E27FC236}">
                  <a16:creationId xmlns:a16="http://schemas.microsoft.com/office/drawing/2014/main" id="{80910502-35F7-4C00-B681-8792471BCEF5}"/>
                </a:ext>
              </a:extLst>
            </p:cNvPr>
            <p:cNvSpPr>
              <a:spLocks/>
            </p:cNvSpPr>
            <p:nvPr/>
          </p:nvSpPr>
          <p:spPr bwMode="auto">
            <a:xfrm>
              <a:off x="5643" y="2879"/>
              <a:ext cx="87" cy="87"/>
            </a:xfrm>
            <a:custGeom>
              <a:avLst/>
              <a:gdLst>
                <a:gd name="T0" fmla="*/ 8 w 75"/>
                <a:gd name="T1" fmla="*/ 23 h 75"/>
                <a:gd name="T2" fmla="*/ 52 w 75"/>
                <a:gd name="T3" fmla="*/ 9 h 75"/>
                <a:gd name="T4" fmla="*/ 66 w 75"/>
                <a:gd name="T5" fmla="*/ 53 h 75"/>
                <a:gd name="T6" fmla="*/ 22 w 75"/>
                <a:gd name="T7" fmla="*/ 67 h 75"/>
                <a:gd name="T8" fmla="*/ 8 w 75"/>
                <a:gd name="T9" fmla="*/ 23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75">
                  <a:moveTo>
                    <a:pt x="8" y="23"/>
                  </a:moveTo>
                  <a:cubicBezTo>
                    <a:pt x="17" y="7"/>
                    <a:pt x="36" y="0"/>
                    <a:pt x="52" y="9"/>
                  </a:cubicBezTo>
                  <a:cubicBezTo>
                    <a:pt x="68" y="17"/>
                    <a:pt x="75" y="37"/>
                    <a:pt x="66" y="53"/>
                  </a:cubicBezTo>
                  <a:cubicBezTo>
                    <a:pt x="58" y="69"/>
                    <a:pt x="38" y="75"/>
                    <a:pt x="22" y="67"/>
                  </a:cubicBezTo>
                  <a:cubicBezTo>
                    <a:pt x="6" y="58"/>
                    <a:pt x="0" y="39"/>
                    <a:pt x="8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276" name="Freeform 37">
              <a:extLst>
                <a:ext uri="{FF2B5EF4-FFF2-40B4-BE49-F238E27FC236}">
                  <a16:creationId xmlns:a16="http://schemas.microsoft.com/office/drawing/2014/main" id="{63C9594D-F5C5-4091-9903-A945703586CF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9" y="5054"/>
              <a:ext cx="87" cy="87"/>
            </a:xfrm>
            <a:custGeom>
              <a:avLst/>
              <a:gdLst>
                <a:gd name="T0" fmla="*/ 9 w 75"/>
                <a:gd name="T1" fmla="*/ 22 h 75"/>
                <a:gd name="T2" fmla="*/ 53 w 75"/>
                <a:gd name="T3" fmla="*/ 8 h 75"/>
                <a:gd name="T4" fmla="*/ 67 w 75"/>
                <a:gd name="T5" fmla="*/ 53 h 75"/>
                <a:gd name="T6" fmla="*/ 22 w 75"/>
                <a:gd name="T7" fmla="*/ 66 h 75"/>
                <a:gd name="T8" fmla="*/ 9 w 75"/>
                <a:gd name="T9" fmla="*/ 2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75">
                  <a:moveTo>
                    <a:pt x="9" y="22"/>
                  </a:moveTo>
                  <a:cubicBezTo>
                    <a:pt x="17" y="6"/>
                    <a:pt x="37" y="0"/>
                    <a:pt x="53" y="8"/>
                  </a:cubicBezTo>
                  <a:cubicBezTo>
                    <a:pt x="69" y="17"/>
                    <a:pt x="75" y="37"/>
                    <a:pt x="67" y="53"/>
                  </a:cubicBezTo>
                  <a:cubicBezTo>
                    <a:pt x="58" y="69"/>
                    <a:pt x="38" y="75"/>
                    <a:pt x="22" y="66"/>
                  </a:cubicBezTo>
                  <a:cubicBezTo>
                    <a:pt x="6" y="58"/>
                    <a:pt x="0" y="38"/>
                    <a:pt x="9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277" name="Freeform 38">
              <a:extLst>
                <a:ext uri="{FF2B5EF4-FFF2-40B4-BE49-F238E27FC236}">
                  <a16:creationId xmlns:a16="http://schemas.microsoft.com/office/drawing/2014/main" id="{6DAB3ABE-22F2-435B-9D16-76C45A8C68D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08" y="5034"/>
              <a:ext cx="129" cy="128"/>
            </a:xfrm>
            <a:custGeom>
              <a:avLst/>
              <a:gdLst>
                <a:gd name="T0" fmla="*/ 79 w 111"/>
                <a:gd name="T1" fmla="*/ 12 h 111"/>
                <a:gd name="T2" fmla="*/ 99 w 111"/>
                <a:gd name="T3" fmla="*/ 78 h 111"/>
                <a:gd name="T4" fmla="*/ 33 w 111"/>
                <a:gd name="T5" fmla="*/ 99 h 111"/>
                <a:gd name="T6" fmla="*/ 13 w 111"/>
                <a:gd name="T7" fmla="*/ 33 h 111"/>
                <a:gd name="T8" fmla="*/ 79 w 111"/>
                <a:gd name="T9" fmla="*/ 12 h 111"/>
                <a:gd name="T10" fmla="*/ 34 w 111"/>
                <a:gd name="T11" fmla="*/ 97 h 111"/>
                <a:gd name="T12" fmla="*/ 97 w 111"/>
                <a:gd name="T13" fmla="*/ 77 h 111"/>
                <a:gd name="T14" fmla="*/ 78 w 111"/>
                <a:gd name="T15" fmla="*/ 14 h 111"/>
                <a:gd name="T16" fmla="*/ 14 w 111"/>
                <a:gd name="T17" fmla="*/ 34 h 111"/>
                <a:gd name="T18" fmla="*/ 34 w 111"/>
                <a:gd name="T19" fmla="*/ 97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1" h="111">
                  <a:moveTo>
                    <a:pt x="79" y="12"/>
                  </a:moveTo>
                  <a:cubicBezTo>
                    <a:pt x="102" y="25"/>
                    <a:pt x="111" y="54"/>
                    <a:pt x="99" y="78"/>
                  </a:cubicBezTo>
                  <a:cubicBezTo>
                    <a:pt x="86" y="102"/>
                    <a:pt x="57" y="111"/>
                    <a:pt x="33" y="99"/>
                  </a:cubicBezTo>
                  <a:cubicBezTo>
                    <a:pt x="9" y="86"/>
                    <a:pt x="0" y="56"/>
                    <a:pt x="13" y="33"/>
                  </a:cubicBezTo>
                  <a:cubicBezTo>
                    <a:pt x="25" y="9"/>
                    <a:pt x="55" y="0"/>
                    <a:pt x="79" y="12"/>
                  </a:cubicBezTo>
                  <a:close/>
                  <a:moveTo>
                    <a:pt x="34" y="97"/>
                  </a:moveTo>
                  <a:cubicBezTo>
                    <a:pt x="57" y="109"/>
                    <a:pt x="85" y="100"/>
                    <a:pt x="97" y="77"/>
                  </a:cubicBezTo>
                  <a:cubicBezTo>
                    <a:pt x="109" y="54"/>
                    <a:pt x="100" y="26"/>
                    <a:pt x="78" y="14"/>
                  </a:cubicBezTo>
                  <a:cubicBezTo>
                    <a:pt x="55" y="2"/>
                    <a:pt x="26" y="11"/>
                    <a:pt x="14" y="34"/>
                  </a:cubicBezTo>
                  <a:cubicBezTo>
                    <a:pt x="2" y="56"/>
                    <a:pt x="11" y="85"/>
                    <a:pt x="34" y="9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278" name="Freeform 39">
              <a:extLst>
                <a:ext uri="{FF2B5EF4-FFF2-40B4-BE49-F238E27FC236}">
                  <a16:creationId xmlns:a16="http://schemas.microsoft.com/office/drawing/2014/main" id="{6BAE46C5-10DE-4F26-B0B3-7F8331079443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9" y="4387"/>
              <a:ext cx="86" cy="87"/>
            </a:xfrm>
            <a:custGeom>
              <a:avLst/>
              <a:gdLst>
                <a:gd name="T0" fmla="*/ 8 w 75"/>
                <a:gd name="T1" fmla="*/ 22 h 75"/>
                <a:gd name="T2" fmla="*/ 52 w 75"/>
                <a:gd name="T3" fmla="*/ 8 h 75"/>
                <a:gd name="T4" fmla="*/ 66 w 75"/>
                <a:gd name="T5" fmla="*/ 53 h 75"/>
                <a:gd name="T6" fmla="*/ 22 w 75"/>
                <a:gd name="T7" fmla="*/ 66 h 75"/>
                <a:gd name="T8" fmla="*/ 8 w 75"/>
                <a:gd name="T9" fmla="*/ 2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75">
                  <a:moveTo>
                    <a:pt x="8" y="22"/>
                  </a:moveTo>
                  <a:cubicBezTo>
                    <a:pt x="17" y="6"/>
                    <a:pt x="36" y="0"/>
                    <a:pt x="52" y="8"/>
                  </a:cubicBezTo>
                  <a:cubicBezTo>
                    <a:pt x="69" y="17"/>
                    <a:pt x="75" y="37"/>
                    <a:pt x="66" y="53"/>
                  </a:cubicBezTo>
                  <a:cubicBezTo>
                    <a:pt x="58" y="69"/>
                    <a:pt x="38" y="75"/>
                    <a:pt x="22" y="66"/>
                  </a:cubicBezTo>
                  <a:cubicBezTo>
                    <a:pt x="6" y="58"/>
                    <a:pt x="0" y="38"/>
                    <a:pt x="8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279" name="Freeform 40">
              <a:extLst>
                <a:ext uri="{FF2B5EF4-FFF2-40B4-BE49-F238E27FC236}">
                  <a16:creationId xmlns:a16="http://schemas.microsoft.com/office/drawing/2014/main" id="{2A08EEE9-AD44-42FF-A431-6485A22B428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797" y="4367"/>
              <a:ext cx="129" cy="128"/>
            </a:xfrm>
            <a:custGeom>
              <a:avLst/>
              <a:gdLst>
                <a:gd name="T0" fmla="*/ 79 w 112"/>
                <a:gd name="T1" fmla="*/ 12 h 111"/>
                <a:gd name="T2" fmla="*/ 99 w 112"/>
                <a:gd name="T3" fmla="*/ 78 h 111"/>
                <a:gd name="T4" fmla="*/ 33 w 112"/>
                <a:gd name="T5" fmla="*/ 99 h 111"/>
                <a:gd name="T6" fmla="*/ 13 w 112"/>
                <a:gd name="T7" fmla="*/ 33 h 111"/>
                <a:gd name="T8" fmla="*/ 79 w 112"/>
                <a:gd name="T9" fmla="*/ 12 h 111"/>
                <a:gd name="T10" fmla="*/ 34 w 112"/>
                <a:gd name="T11" fmla="*/ 97 h 111"/>
                <a:gd name="T12" fmla="*/ 98 w 112"/>
                <a:gd name="T13" fmla="*/ 77 h 111"/>
                <a:gd name="T14" fmla="*/ 78 w 112"/>
                <a:gd name="T15" fmla="*/ 14 h 111"/>
                <a:gd name="T16" fmla="*/ 15 w 112"/>
                <a:gd name="T17" fmla="*/ 34 h 111"/>
                <a:gd name="T18" fmla="*/ 34 w 112"/>
                <a:gd name="T19" fmla="*/ 97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2" h="111">
                  <a:moveTo>
                    <a:pt x="79" y="12"/>
                  </a:moveTo>
                  <a:cubicBezTo>
                    <a:pt x="103" y="25"/>
                    <a:pt x="112" y="54"/>
                    <a:pt x="99" y="78"/>
                  </a:cubicBezTo>
                  <a:cubicBezTo>
                    <a:pt x="87" y="102"/>
                    <a:pt x="57" y="111"/>
                    <a:pt x="33" y="99"/>
                  </a:cubicBezTo>
                  <a:cubicBezTo>
                    <a:pt x="10" y="86"/>
                    <a:pt x="0" y="56"/>
                    <a:pt x="13" y="33"/>
                  </a:cubicBezTo>
                  <a:cubicBezTo>
                    <a:pt x="26" y="9"/>
                    <a:pt x="55" y="0"/>
                    <a:pt x="79" y="12"/>
                  </a:cubicBezTo>
                  <a:close/>
                  <a:moveTo>
                    <a:pt x="34" y="97"/>
                  </a:moveTo>
                  <a:cubicBezTo>
                    <a:pt x="57" y="109"/>
                    <a:pt x="86" y="100"/>
                    <a:pt x="98" y="77"/>
                  </a:cubicBezTo>
                  <a:cubicBezTo>
                    <a:pt x="110" y="54"/>
                    <a:pt x="101" y="26"/>
                    <a:pt x="78" y="14"/>
                  </a:cubicBezTo>
                  <a:cubicBezTo>
                    <a:pt x="55" y="2"/>
                    <a:pt x="27" y="11"/>
                    <a:pt x="15" y="34"/>
                  </a:cubicBezTo>
                  <a:cubicBezTo>
                    <a:pt x="3" y="56"/>
                    <a:pt x="12" y="85"/>
                    <a:pt x="34" y="9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280" name="Freeform 41">
              <a:extLst>
                <a:ext uri="{FF2B5EF4-FFF2-40B4-BE49-F238E27FC236}">
                  <a16:creationId xmlns:a16="http://schemas.microsoft.com/office/drawing/2014/main" id="{232B5C73-04F1-4DF9-A3B4-80664A38D67B}"/>
                </a:ext>
              </a:extLst>
            </p:cNvPr>
            <p:cNvSpPr>
              <a:spLocks/>
            </p:cNvSpPr>
            <p:nvPr/>
          </p:nvSpPr>
          <p:spPr bwMode="auto">
            <a:xfrm>
              <a:off x="6238" y="4067"/>
              <a:ext cx="87" cy="87"/>
            </a:xfrm>
            <a:custGeom>
              <a:avLst/>
              <a:gdLst>
                <a:gd name="T0" fmla="*/ 8 w 75"/>
                <a:gd name="T1" fmla="*/ 22 h 75"/>
                <a:gd name="T2" fmla="*/ 52 w 75"/>
                <a:gd name="T3" fmla="*/ 9 h 75"/>
                <a:gd name="T4" fmla="*/ 66 w 75"/>
                <a:gd name="T5" fmla="*/ 53 h 75"/>
                <a:gd name="T6" fmla="*/ 22 w 75"/>
                <a:gd name="T7" fmla="*/ 67 h 75"/>
                <a:gd name="T8" fmla="*/ 8 w 75"/>
                <a:gd name="T9" fmla="*/ 2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75">
                  <a:moveTo>
                    <a:pt x="8" y="22"/>
                  </a:moveTo>
                  <a:cubicBezTo>
                    <a:pt x="17" y="6"/>
                    <a:pt x="36" y="0"/>
                    <a:pt x="52" y="9"/>
                  </a:cubicBezTo>
                  <a:cubicBezTo>
                    <a:pt x="68" y="17"/>
                    <a:pt x="75" y="37"/>
                    <a:pt x="66" y="53"/>
                  </a:cubicBezTo>
                  <a:cubicBezTo>
                    <a:pt x="58" y="69"/>
                    <a:pt x="38" y="75"/>
                    <a:pt x="22" y="67"/>
                  </a:cubicBezTo>
                  <a:cubicBezTo>
                    <a:pt x="6" y="58"/>
                    <a:pt x="0" y="38"/>
                    <a:pt x="8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281" name="Freeform 42">
              <a:extLst>
                <a:ext uri="{FF2B5EF4-FFF2-40B4-BE49-F238E27FC236}">
                  <a16:creationId xmlns:a16="http://schemas.microsoft.com/office/drawing/2014/main" id="{75A7D60C-F464-4F2C-AE90-FF585DCFE2D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216" y="4046"/>
              <a:ext cx="129" cy="128"/>
            </a:xfrm>
            <a:custGeom>
              <a:avLst/>
              <a:gdLst>
                <a:gd name="T0" fmla="*/ 79 w 112"/>
                <a:gd name="T1" fmla="*/ 12 h 111"/>
                <a:gd name="T2" fmla="*/ 99 w 112"/>
                <a:gd name="T3" fmla="*/ 78 h 111"/>
                <a:gd name="T4" fmla="*/ 33 w 112"/>
                <a:gd name="T5" fmla="*/ 99 h 111"/>
                <a:gd name="T6" fmla="*/ 13 w 112"/>
                <a:gd name="T7" fmla="*/ 33 h 111"/>
                <a:gd name="T8" fmla="*/ 79 w 112"/>
                <a:gd name="T9" fmla="*/ 12 h 111"/>
                <a:gd name="T10" fmla="*/ 34 w 112"/>
                <a:gd name="T11" fmla="*/ 97 h 111"/>
                <a:gd name="T12" fmla="*/ 98 w 112"/>
                <a:gd name="T13" fmla="*/ 77 h 111"/>
                <a:gd name="T14" fmla="*/ 78 w 112"/>
                <a:gd name="T15" fmla="*/ 14 h 111"/>
                <a:gd name="T16" fmla="*/ 15 w 112"/>
                <a:gd name="T17" fmla="*/ 34 h 111"/>
                <a:gd name="T18" fmla="*/ 34 w 112"/>
                <a:gd name="T19" fmla="*/ 97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2" h="111">
                  <a:moveTo>
                    <a:pt x="79" y="12"/>
                  </a:moveTo>
                  <a:cubicBezTo>
                    <a:pt x="103" y="25"/>
                    <a:pt x="112" y="55"/>
                    <a:pt x="99" y="78"/>
                  </a:cubicBezTo>
                  <a:cubicBezTo>
                    <a:pt x="87" y="102"/>
                    <a:pt x="57" y="111"/>
                    <a:pt x="33" y="99"/>
                  </a:cubicBezTo>
                  <a:cubicBezTo>
                    <a:pt x="10" y="86"/>
                    <a:pt x="0" y="57"/>
                    <a:pt x="13" y="33"/>
                  </a:cubicBezTo>
                  <a:cubicBezTo>
                    <a:pt x="26" y="9"/>
                    <a:pt x="55" y="0"/>
                    <a:pt x="79" y="12"/>
                  </a:cubicBezTo>
                  <a:close/>
                  <a:moveTo>
                    <a:pt x="34" y="97"/>
                  </a:moveTo>
                  <a:cubicBezTo>
                    <a:pt x="57" y="109"/>
                    <a:pt x="86" y="100"/>
                    <a:pt x="98" y="77"/>
                  </a:cubicBezTo>
                  <a:cubicBezTo>
                    <a:pt x="110" y="55"/>
                    <a:pt x="101" y="26"/>
                    <a:pt x="78" y="14"/>
                  </a:cubicBezTo>
                  <a:cubicBezTo>
                    <a:pt x="55" y="2"/>
                    <a:pt x="27" y="11"/>
                    <a:pt x="15" y="34"/>
                  </a:cubicBezTo>
                  <a:cubicBezTo>
                    <a:pt x="3" y="57"/>
                    <a:pt x="12" y="85"/>
                    <a:pt x="34" y="9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282" name="Freeform 43">
              <a:extLst>
                <a:ext uri="{FF2B5EF4-FFF2-40B4-BE49-F238E27FC236}">
                  <a16:creationId xmlns:a16="http://schemas.microsoft.com/office/drawing/2014/main" id="{7E1784D7-2C45-45C3-97FD-E0672E477DDE}"/>
                </a:ext>
              </a:extLst>
            </p:cNvPr>
            <p:cNvSpPr>
              <a:spLocks/>
            </p:cNvSpPr>
            <p:nvPr/>
          </p:nvSpPr>
          <p:spPr bwMode="auto">
            <a:xfrm>
              <a:off x="5936" y="4185"/>
              <a:ext cx="87" cy="85"/>
            </a:xfrm>
            <a:custGeom>
              <a:avLst/>
              <a:gdLst>
                <a:gd name="T0" fmla="*/ 9 w 75"/>
                <a:gd name="T1" fmla="*/ 22 h 74"/>
                <a:gd name="T2" fmla="*/ 53 w 75"/>
                <a:gd name="T3" fmla="*/ 8 h 74"/>
                <a:gd name="T4" fmla="*/ 67 w 75"/>
                <a:gd name="T5" fmla="*/ 52 h 74"/>
                <a:gd name="T6" fmla="*/ 22 w 75"/>
                <a:gd name="T7" fmla="*/ 66 h 74"/>
                <a:gd name="T8" fmla="*/ 9 w 75"/>
                <a:gd name="T9" fmla="*/ 22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74">
                  <a:moveTo>
                    <a:pt x="9" y="22"/>
                  </a:moveTo>
                  <a:cubicBezTo>
                    <a:pt x="17" y="6"/>
                    <a:pt x="37" y="0"/>
                    <a:pt x="53" y="8"/>
                  </a:cubicBezTo>
                  <a:cubicBezTo>
                    <a:pt x="69" y="16"/>
                    <a:pt x="75" y="36"/>
                    <a:pt x="67" y="52"/>
                  </a:cubicBezTo>
                  <a:cubicBezTo>
                    <a:pt x="58" y="68"/>
                    <a:pt x="38" y="74"/>
                    <a:pt x="22" y="66"/>
                  </a:cubicBezTo>
                  <a:cubicBezTo>
                    <a:pt x="6" y="58"/>
                    <a:pt x="0" y="38"/>
                    <a:pt x="9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283" name="Freeform 44">
              <a:extLst>
                <a:ext uri="{FF2B5EF4-FFF2-40B4-BE49-F238E27FC236}">
                  <a16:creationId xmlns:a16="http://schemas.microsoft.com/office/drawing/2014/main" id="{4C1972D8-331E-4EF8-BD42-DFF6633FF27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915" y="4163"/>
              <a:ext cx="128" cy="129"/>
            </a:xfrm>
            <a:custGeom>
              <a:avLst/>
              <a:gdLst>
                <a:gd name="T0" fmla="*/ 78 w 111"/>
                <a:gd name="T1" fmla="*/ 13 h 112"/>
                <a:gd name="T2" fmla="*/ 99 w 111"/>
                <a:gd name="T3" fmla="*/ 79 h 112"/>
                <a:gd name="T4" fmla="*/ 33 w 111"/>
                <a:gd name="T5" fmla="*/ 99 h 112"/>
                <a:gd name="T6" fmla="*/ 12 w 111"/>
                <a:gd name="T7" fmla="*/ 33 h 112"/>
                <a:gd name="T8" fmla="*/ 78 w 111"/>
                <a:gd name="T9" fmla="*/ 13 h 112"/>
                <a:gd name="T10" fmla="*/ 34 w 111"/>
                <a:gd name="T11" fmla="*/ 97 h 112"/>
                <a:gd name="T12" fmla="*/ 97 w 111"/>
                <a:gd name="T13" fmla="*/ 78 h 112"/>
                <a:gd name="T14" fmla="*/ 77 w 111"/>
                <a:gd name="T15" fmla="*/ 15 h 112"/>
                <a:gd name="T16" fmla="*/ 14 w 111"/>
                <a:gd name="T17" fmla="*/ 34 h 112"/>
                <a:gd name="T18" fmla="*/ 34 w 111"/>
                <a:gd name="T19" fmla="*/ 97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1" h="112">
                  <a:moveTo>
                    <a:pt x="78" y="13"/>
                  </a:moveTo>
                  <a:cubicBezTo>
                    <a:pt x="102" y="25"/>
                    <a:pt x="111" y="55"/>
                    <a:pt x="99" y="79"/>
                  </a:cubicBezTo>
                  <a:cubicBezTo>
                    <a:pt x="86" y="103"/>
                    <a:pt x="57" y="112"/>
                    <a:pt x="33" y="99"/>
                  </a:cubicBezTo>
                  <a:cubicBezTo>
                    <a:pt x="9" y="87"/>
                    <a:pt x="0" y="57"/>
                    <a:pt x="12" y="33"/>
                  </a:cubicBezTo>
                  <a:cubicBezTo>
                    <a:pt x="25" y="9"/>
                    <a:pt x="55" y="0"/>
                    <a:pt x="78" y="13"/>
                  </a:cubicBezTo>
                  <a:close/>
                  <a:moveTo>
                    <a:pt x="34" y="97"/>
                  </a:moveTo>
                  <a:cubicBezTo>
                    <a:pt x="57" y="109"/>
                    <a:pt x="85" y="101"/>
                    <a:pt x="97" y="78"/>
                  </a:cubicBezTo>
                  <a:cubicBezTo>
                    <a:pt x="109" y="55"/>
                    <a:pt x="100" y="27"/>
                    <a:pt x="77" y="15"/>
                  </a:cubicBezTo>
                  <a:cubicBezTo>
                    <a:pt x="55" y="3"/>
                    <a:pt x="26" y="11"/>
                    <a:pt x="14" y="34"/>
                  </a:cubicBezTo>
                  <a:cubicBezTo>
                    <a:pt x="2" y="57"/>
                    <a:pt x="11" y="85"/>
                    <a:pt x="34" y="9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284" name="Freeform 45">
              <a:extLst>
                <a:ext uri="{FF2B5EF4-FFF2-40B4-BE49-F238E27FC236}">
                  <a16:creationId xmlns:a16="http://schemas.microsoft.com/office/drawing/2014/main" id="{B974614D-28B6-40D7-8E4D-5D4422C99353}"/>
                </a:ext>
              </a:extLst>
            </p:cNvPr>
            <p:cNvSpPr>
              <a:spLocks/>
            </p:cNvSpPr>
            <p:nvPr/>
          </p:nvSpPr>
          <p:spPr bwMode="auto">
            <a:xfrm>
              <a:off x="6973" y="4126"/>
              <a:ext cx="86" cy="86"/>
            </a:xfrm>
            <a:custGeom>
              <a:avLst/>
              <a:gdLst>
                <a:gd name="T0" fmla="*/ 9 w 75"/>
                <a:gd name="T1" fmla="*/ 23 h 75"/>
                <a:gd name="T2" fmla="*/ 53 w 75"/>
                <a:gd name="T3" fmla="*/ 9 h 75"/>
                <a:gd name="T4" fmla="*/ 67 w 75"/>
                <a:gd name="T5" fmla="*/ 53 h 75"/>
                <a:gd name="T6" fmla="*/ 23 w 75"/>
                <a:gd name="T7" fmla="*/ 67 h 75"/>
                <a:gd name="T8" fmla="*/ 9 w 75"/>
                <a:gd name="T9" fmla="*/ 23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75">
                  <a:moveTo>
                    <a:pt x="9" y="23"/>
                  </a:moveTo>
                  <a:cubicBezTo>
                    <a:pt x="17" y="7"/>
                    <a:pt x="37" y="0"/>
                    <a:pt x="53" y="9"/>
                  </a:cubicBezTo>
                  <a:cubicBezTo>
                    <a:pt x="69" y="17"/>
                    <a:pt x="75" y="37"/>
                    <a:pt x="67" y="53"/>
                  </a:cubicBezTo>
                  <a:cubicBezTo>
                    <a:pt x="58" y="69"/>
                    <a:pt x="39" y="75"/>
                    <a:pt x="23" y="67"/>
                  </a:cubicBezTo>
                  <a:cubicBezTo>
                    <a:pt x="7" y="58"/>
                    <a:pt x="0" y="39"/>
                    <a:pt x="9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285" name="Freeform 46">
              <a:extLst>
                <a:ext uri="{FF2B5EF4-FFF2-40B4-BE49-F238E27FC236}">
                  <a16:creationId xmlns:a16="http://schemas.microsoft.com/office/drawing/2014/main" id="{B7427913-6CA2-4003-80BB-6ED112E6225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952" y="4105"/>
              <a:ext cx="129" cy="129"/>
            </a:xfrm>
            <a:custGeom>
              <a:avLst/>
              <a:gdLst>
                <a:gd name="T0" fmla="*/ 79 w 112"/>
                <a:gd name="T1" fmla="*/ 13 h 112"/>
                <a:gd name="T2" fmla="*/ 99 w 112"/>
                <a:gd name="T3" fmla="*/ 79 h 112"/>
                <a:gd name="T4" fmla="*/ 33 w 112"/>
                <a:gd name="T5" fmla="*/ 99 h 112"/>
                <a:gd name="T6" fmla="*/ 13 w 112"/>
                <a:gd name="T7" fmla="*/ 33 h 112"/>
                <a:gd name="T8" fmla="*/ 79 w 112"/>
                <a:gd name="T9" fmla="*/ 13 h 112"/>
                <a:gd name="T10" fmla="*/ 34 w 112"/>
                <a:gd name="T11" fmla="*/ 97 h 112"/>
                <a:gd name="T12" fmla="*/ 97 w 112"/>
                <a:gd name="T13" fmla="*/ 78 h 112"/>
                <a:gd name="T14" fmla="*/ 78 w 112"/>
                <a:gd name="T15" fmla="*/ 15 h 112"/>
                <a:gd name="T16" fmla="*/ 15 w 112"/>
                <a:gd name="T17" fmla="*/ 34 h 112"/>
                <a:gd name="T18" fmla="*/ 34 w 112"/>
                <a:gd name="T19" fmla="*/ 97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2" h="112">
                  <a:moveTo>
                    <a:pt x="79" y="13"/>
                  </a:moveTo>
                  <a:cubicBezTo>
                    <a:pt x="102" y="25"/>
                    <a:pt x="112" y="55"/>
                    <a:pt x="99" y="79"/>
                  </a:cubicBezTo>
                  <a:cubicBezTo>
                    <a:pt x="87" y="102"/>
                    <a:pt x="57" y="112"/>
                    <a:pt x="33" y="99"/>
                  </a:cubicBezTo>
                  <a:cubicBezTo>
                    <a:pt x="9" y="87"/>
                    <a:pt x="0" y="57"/>
                    <a:pt x="13" y="33"/>
                  </a:cubicBezTo>
                  <a:cubicBezTo>
                    <a:pt x="25" y="9"/>
                    <a:pt x="55" y="0"/>
                    <a:pt x="79" y="13"/>
                  </a:cubicBezTo>
                  <a:close/>
                  <a:moveTo>
                    <a:pt x="34" y="97"/>
                  </a:moveTo>
                  <a:cubicBezTo>
                    <a:pt x="57" y="109"/>
                    <a:pt x="85" y="100"/>
                    <a:pt x="97" y="78"/>
                  </a:cubicBezTo>
                  <a:cubicBezTo>
                    <a:pt x="109" y="55"/>
                    <a:pt x="100" y="27"/>
                    <a:pt x="78" y="15"/>
                  </a:cubicBezTo>
                  <a:cubicBezTo>
                    <a:pt x="55" y="3"/>
                    <a:pt x="27" y="11"/>
                    <a:pt x="15" y="34"/>
                  </a:cubicBezTo>
                  <a:cubicBezTo>
                    <a:pt x="3" y="57"/>
                    <a:pt x="11" y="85"/>
                    <a:pt x="34" y="9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286" name="Freeform 47">
              <a:extLst>
                <a:ext uri="{FF2B5EF4-FFF2-40B4-BE49-F238E27FC236}">
                  <a16:creationId xmlns:a16="http://schemas.microsoft.com/office/drawing/2014/main" id="{6B75970D-D1B7-4F50-8DFB-4E65DBC15F29}"/>
                </a:ext>
              </a:extLst>
            </p:cNvPr>
            <p:cNvSpPr>
              <a:spLocks/>
            </p:cNvSpPr>
            <p:nvPr/>
          </p:nvSpPr>
          <p:spPr bwMode="auto">
            <a:xfrm>
              <a:off x="6780" y="5022"/>
              <a:ext cx="87" cy="87"/>
            </a:xfrm>
            <a:custGeom>
              <a:avLst/>
              <a:gdLst>
                <a:gd name="T0" fmla="*/ 9 w 75"/>
                <a:gd name="T1" fmla="*/ 22 h 75"/>
                <a:gd name="T2" fmla="*/ 53 w 75"/>
                <a:gd name="T3" fmla="*/ 9 h 75"/>
                <a:gd name="T4" fmla="*/ 67 w 75"/>
                <a:gd name="T5" fmla="*/ 53 h 75"/>
                <a:gd name="T6" fmla="*/ 22 w 75"/>
                <a:gd name="T7" fmla="*/ 67 h 75"/>
                <a:gd name="T8" fmla="*/ 9 w 75"/>
                <a:gd name="T9" fmla="*/ 2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75">
                  <a:moveTo>
                    <a:pt x="9" y="22"/>
                  </a:moveTo>
                  <a:cubicBezTo>
                    <a:pt x="17" y="6"/>
                    <a:pt x="37" y="0"/>
                    <a:pt x="53" y="9"/>
                  </a:cubicBezTo>
                  <a:cubicBezTo>
                    <a:pt x="69" y="17"/>
                    <a:pt x="75" y="37"/>
                    <a:pt x="67" y="53"/>
                  </a:cubicBezTo>
                  <a:cubicBezTo>
                    <a:pt x="58" y="69"/>
                    <a:pt x="38" y="75"/>
                    <a:pt x="22" y="67"/>
                  </a:cubicBezTo>
                  <a:cubicBezTo>
                    <a:pt x="6" y="58"/>
                    <a:pt x="0" y="38"/>
                    <a:pt x="9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287" name="Freeform 48">
              <a:extLst>
                <a:ext uri="{FF2B5EF4-FFF2-40B4-BE49-F238E27FC236}">
                  <a16:creationId xmlns:a16="http://schemas.microsoft.com/office/drawing/2014/main" id="{9F32C260-1AE1-4161-AB37-F10A3DA9502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759" y="5001"/>
              <a:ext cx="128" cy="128"/>
            </a:xfrm>
            <a:custGeom>
              <a:avLst/>
              <a:gdLst>
                <a:gd name="T0" fmla="*/ 78 w 111"/>
                <a:gd name="T1" fmla="*/ 13 h 111"/>
                <a:gd name="T2" fmla="*/ 99 w 111"/>
                <a:gd name="T3" fmla="*/ 78 h 111"/>
                <a:gd name="T4" fmla="*/ 33 w 111"/>
                <a:gd name="T5" fmla="*/ 99 h 111"/>
                <a:gd name="T6" fmla="*/ 12 w 111"/>
                <a:gd name="T7" fmla="*/ 33 h 111"/>
                <a:gd name="T8" fmla="*/ 78 w 111"/>
                <a:gd name="T9" fmla="*/ 13 h 111"/>
                <a:gd name="T10" fmla="*/ 34 w 111"/>
                <a:gd name="T11" fmla="*/ 97 h 111"/>
                <a:gd name="T12" fmla="*/ 97 w 111"/>
                <a:gd name="T13" fmla="*/ 77 h 111"/>
                <a:gd name="T14" fmla="*/ 77 w 111"/>
                <a:gd name="T15" fmla="*/ 14 h 111"/>
                <a:gd name="T16" fmla="*/ 14 w 111"/>
                <a:gd name="T17" fmla="*/ 34 h 111"/>
                <a:gd name="T18" fmla="*/ 34 w 111"/>
                <a:gd name="T19" fmla="*/ 97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1" h="111">
                  <a:moveTo>
                    <a:pt x="78" y="13"/>
                  </a:moveTo>
                  <a:cubicBezTo>
                    <a:pt x="102" y="25"/>
                    <a:pt x="111" y="55"/>
                    <a:pt x="99" y="78"/>
                  </a:cubicBezTo>
                  <a:cubicBezTo>
                    <a:pt x="86" y="102"/>
                    <a:pt x="57" y="111"/>
                    <a:pt x="33" y="99"/>
                  </a:cubicBezTo>
                  <a:cubicBezTo>
                    <a:pt x="9" y="86"/>
                    <a:pt x="0" y="57"/>
                    <a:pt x="12" y="33"/>
                  </a:cubicBezTo>
                  <a:cubicBezTo>
                    <a:pt x="25" y="9"/>
                    <a:pt x="54" y="0"/>
                    <a:pt x="78" y="13"/>
                  </a:cubicBezTo>
                  <a:close/>
                  <a:moveTo>
                    <a:pt x="34" y="97"/>
                  </a:moveTo>
                  <a:cubicBezTo>
                    <a:pt x="57" y="109"/>
                    <a:pt x="85" y="100"/>
                    <a:pt x="97" y="77"/>
                  </a:cubicBezTo>
                  <a:cubicBezTo>
                    <a:pt x="109" y="55"/>
                    <a:pt x="100" y="26"/>
                    <a:pt x="77" y="14"/>
                  </a:cubicBezTo>
                  <a:cubicBezTo>
                    <a:pt x="55" y="2"/>
                    <a:pt x="26" y="11"/>
                    <a:pt x="14" y="34"/>
                  </a:cubicBezTo>
                  <a:cubicBezTo>
                    <a:pt x="2" y="57"/>
                    <a:pt x="11" y="85"/>
                    <a:pt x="34" y="9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288" name="Freeform 49">
              <a:extLst>
                <a:ext uri="{FF2B5EF4-FFF2-40B4-BE49-F238E27FC236}">
                  <a16:creationId xmlns:a16="http://schemas.microsoft.com/office/drawing/2014/main" id="{3317C876-FEAF-4B2F-9005-B04962DB232A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9" y="3954"/>
              <a:ext cx="87" cy="87"/>
            </a:xfrm>
            <a:custGeom>
              <a:avLst/>
              <a:gdLst>
                <a:gd name="T0" fmla="*/ 9 w 75"/>
                <a:gd name="T1" fmla="*/ 22 h 75"/>
                <a:gd name="T2" fmla="*/ 53 w 75"/>
                <a:gd name="T3" fmla="*/ 9 h 75"/>
                <a:gd name="T4" fmla="*/ 67 w 75"/>
                <a:gd name="T5" fmla="*/ 53 h 75"/>
                <a:gd name="T6" fmla="*/ 23 w 75"/>
                <a:gd name="T7" fmla="*/ 67 h 75"/>
                <a:gd name="T8" fmla="*/ 9 w 75"/>
                <a:gd name="T9" fmla="*/ 2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75">
                  <a:moveTo>
                    <a:pt x="9" y="22"/>
                  </a:moveTo>
                  <a:cubicBezTo>
                    <a:pt x="17" y="6"/>
                    <a:pt x="37" y="0"/>
                    <a:pt x="53" y="9"/>
                  </a:cubicBezTo>
                  <a:cubicBezTo>
                    <a:pt x="69" y="17"/>
                    <a:pt x="75" y="37"/>
                    <a:pt x="67" y="53"/>
                  </a:cubicBezTo>
                  <a:cubicBezTo>
                    <a:pt x="58" y="69"/>
                    <a:pt x="39" y="75"/>
                    <a:pt x="23" y="67"/>
                  </a:cubicBezTo>
                  <a:cubicBezTo>
                    <a:pt x="7" y="58"/>
                    <a:pt x="0" y="38"/>
                    <a:pt x="9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289" name="Freeform 50">
              <a:extLst>
                <a:ext uri="{FF2B5EF4-FFF2-40B4-BE49-F238E27FC236}">
                  <a16:creationId xmlns:a16="http://schemas.microsoft.com/office/drawing/2014/main" id="{3C2B6BFB-16DF-4AB8-8F85-2B59574BF32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879" y="3933"/>
              <a:ext cx="129" cy="128"/>
            </a:xfrm>
            <a:custGeom>
              <a:avLst/>
              <a:gdLst>
                <a:gd name="T0" fmla="*/ 79 w 112"/>
                <a:gd name="T1" fmla="*/ 12 h 111"/>
                <a:gd name="T2" fmla="*/ 99 w 112"/>
                <a:gd name="T3" fmla="*/ 78 h 111"/>
                <a:gd name="T4" fmla="*/ 33 w 112"/>
                <a:gd name="T5" fmla="*/ 99 h 111"/>
                <a:gd name="T6" fmla="*/ 13 w 112"/>
                <a:gd name="T7" fmla="*/ 33 h 111"/>
                <a:gd name="T8" fmla="*/ 79 w 112"/>
                <a:gd name="T9" fmla="*/ 12 h 111"/>
                <a:gd name="T10" fmla="*/ 34 w 112"/>
                <a:gd name="T11" fmla="*/ 97 h 111"/>
                <a:gd name="T12" fmla="*/ 97 w 112"/>
                <a:gd name="T13" fmla="*/ 77 h 111"/>
                <a:gd name="T14" fmla="*/ 78 w 112"/>
                <a:gd name="T15" fmla="*/ 14 h 111"/>
                <a:gd name="T16" fmla="*/ 15 w 112"/>
                <a:gd name="T17" fmla="*/ 34 h 111"/>
                <a:gd name="T18" fmla="*/ 34 w 112"/>
                <a:gd name="T19" fmla="*/ 97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2" h="111">
                  <a:moveTo>
                    <a:pt x="79" y="12"/>
                  </a:moveTo>
                  <a:cubicBezTo>
                    <a:pt x="102" y="25"/>
                    <a:pt x="112" y="55"/>
                    <a:pt x="99" y="78"/>
                  </a:cubicBezTo>
                  <a:cubicBezTo>
                    <a:pt x="86" y="102"/>
                    <a:pt x="57" y="111"/>
                    <a:pt x="33" y="99"/>
                  </a:cubicBezTo>
                  <a:cubicBezTo>
                    <a:pt x="9" y="86"/>
                    <a:pt x="0" y="57"/>
                    <a:pt x="13" y="33"/>
                  </a:cubicBezTo>
                  <a:cubicBezTo>
                    <a:pt x="25" y="9"/>
                    <a:pt x="55" y="0"/>
                    <a:pt x="79" y="12"/>
                  </a:cubicBezTo>
                  <a:close/>
                  <a:moveTo>
                    <a:pt x="34" y="97"/>
                  </a:moveTo>
                  <a:cubicBezTo>
                    <a:pt x="57" y="109"/>
                    <a:pt x="85" y="100"/>
                    <a:pt x="97" y="77"/>
                  </a:cubicBezTo>
                  <a:cubicBezTo>
                    <a:pt x="109" y="55"/>
                    <a:pt x="100" y="26"/>
                    <a:pt x="78" y="14"/>
                  </a:cubicBezTo>
                  <a:cubicBezTo>
                    <a:pt x="55" y="2"/>
                    <a:pt x="27" y="11"/>
                    <a:pt x="15" y="34"/>
                  </a:cubicBezTo>
                  <a:cubicBezTo>
                    <a:pt x="3" y="57"/>
                    <a:pt x="11" y="85"/>
                    <a:pt x="34" y="9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290" name="Freeform 51">
              <a:extLst>
                <a:ext uri="{FF2B5EF4-FFF2-40B4-BE49-F238E27FC236}">
                  <a16:creationId xmlns:a16="http://schemas.microsoft.com/office/drawing/2014/main" id="{7B0331AC-CF66-44E8-9D12-68DE141B3F3B}"/>
                </a:ext>
              </a:extLst>
            </p:cNvPr>
            <p:cNvSpPr>
              <a:spLocks/>
            </p:cNvSpPr>
            <p:nvPr/>
          </p:nvSpPr>
          <p:spPr bwMode="auto">
            <a:xfrm>
              <a:off x="6333" y="5603"/>
              <a:ext cx="85" cy="85"/>
            </a:xfrm>
            <a:custGeom>
              <a:avLst/>
              <a:gdLst>
                <a:gd name="T0" fmla="*/ 8 w 74"/>
                <a:gd name="T1" fmla="*/ 22 h 74"/>
                <a:gd name="T2" fmla="*/ 52 w 74"/>
                <a:gd name="T3" fmla="*/ 8 h 74"/>
                <a:gd name="T4" fmla="*/ 66 w 74"/>
                <a:gd name="T5" fmla="*/ 52 h 74"/>
                <a:gd name="T6" fmla="*/ 22 w 74"/>
                <a:gd name="T7" fmla="*/ 66 h 74"/>
                <a:gd name="T8" fmla="*/ 8 w 74"/>
                <a:gd name="T9" fmla="*/ 22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4" h="74">
                  <a:moveTo>
                    <a:pt x="8" y="22"/>
                  </a:moveTo>
                  <a:cubicBezTo>
                    <a:pt x="16" y="6"/>
                    <a:pt x="36" y="0"/>
                    <a:pt x="52" y="8"/>
                  </a:cubicBezTo>
                  <a:cubicBezTo>
                    <a:pt x="68" y="16"/>
                    <a:pt x="74" y="36"/>
                    <a:pt x="66" y="52"/>
                  </a:cubicBezTo>
                  <a:cubicBezTo>
                    <a:pt x="58" y="68"/>
                    <a:pt x="38" y="74"/>
                    <a:pt x="22" y="66"/>
                  </a:cubicBezTo>
                  <a:cubicBezTo>
                    <a:pt x="6" y="58"/>
                    <a:pt x="0" y="38"/>
                    <a:pt x="8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291" name="Freeform 52">
              <a:extLst>
                <a:ext uri="{FF2B5EF4-FFF2-40B4-BE49-F238E27FC236}">
                  <a16:creationId xmlns:a16="http://schemas.microsoft.com/office/drawing/2014/main" id="{6639E81C-2BB5-4FE6-BA9E-0C6DC786F09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311" y="5581"/>
              <a:ext cx="129" cy="129"/>
            </a:xfrm>
            <a:custGeom>
              <a:avLst/>
              <a:gdLst>
                <a:gd name="T0" fmla="*/ 79 w 112"/>
                <a:gd name="T1" fmla="*/ 13 h 112"/>
                <a:gd name="T2" fmla="*/ 99 w 112"/>
                <a:gd name="T3" fmla="*/ 79 h 112"/>
                <a:gd name="T4" fmla="*/ 33 w 112"/>
                <a:gd name="T5" fmla="*/ 99 h 112"/>
                <a:gd name="T6" fmla="*/ 13 w 112"/>
                <a:gd name="T7" fmla="*/ 33 h 112"/>
                <a:gd name="T8" fmla="*/ 79 w 112"/>
                <a:gd name="T9" fmla="*/ 13 h 112"/>
                <a:gd name="T10" fmla="*/ 34 w 112"/>
                <a:gd name="T11" fmla="*/ 97 h 112"/>
                <a:gd name="T12" fmla="*/ 97 w 112"/>
                <a:gd name="T13" fmla="*/ 78 h 112"/>
                <a:gd name="T14" fmla="*/ 78 w 112"/>
                <a:gd name="T15" fmla="*/ 15 h 112"/>
                <a:gd name="T16" fmla="*/ 15 w 112"/>
                <a:gd name="T17" fmla="*/ 34 h 112"/>
                <a:gd name="T18" fmla="*/ 34 w 112"/>
                <a:gd name="T19" fmla="*/ 97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2" h="112">
                  <a:moveTo>
                    <a:pt x="79" y="13"/>
                  </a:moveTo>
                  <a:cubicBezTo>
                    <a:pt x="103" y="25"/>
                    <a:pt x="112" y="55"/>
                    <a:pt x="99" y="79"/>
                  </a:cubicBezTo>
                  <a:cubicBezTo>
                    <a:pt x="87" y="103"/>
                    <a:pt x="57" y="112"/>
                    <a:pt x="33" y="99"/>
                  </a:cubicBezTo>
                  <a:cubicBezTo>
                    <a:pt x="9" y="87"/>
                    <a:pt x="0" y="57"/>
                    <a:pt x="13" y="33"/>
                  </a:cubicBezTo>
                  <a:cubicBezTo>
                    <a:pt x="25" y="9"/>
                    <a:pt x="55" y="0"/>
                    <a:pt x="79" y="13"/>
                  </a:cubicBezTo>
                  <a:close/>
                  <a:moveTo>
                    <a:pt x="34" y="97"/>
                  </a:moveTo>
                  <a:cubicBezTo>
                    <a:pt x="57" y="109"/>
                    <a:pt x="85" y="101"/>
                    <a:pt x="97" y="78"/>
                  </a:cubicBezTo>
                  <a:cubicBezTo>
                    <a:pt x="109" y="55"/>
                    <a:pt x="101" y="27"/>
                    <a:pt x="78" y="15"/>
                  </a:cubicBezTo>
                  <a:cubicBezTo>
                    <a:pt x="55" y="3"/>
                    <a:pt x="27" y="11"/>
                    <a:pt x="15" y="34"/>
                  </a:cubicBezTo>
                  <a:cubicBezTo>
                    <a:pt x="3" y="57"/>
                    <a:pt x="11" y="85"/>
                    <a:pt x="34" y="9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292" name="Freeform 53">
              <a:extLst>
                <a:ext uri="{FF2B5EF4-FFF2-40B4-BE49-F238E27FC236}">
                  <a16:creationId xmlns:a16="http://schemas.microsoft.com/office/drawing/2014/main" id="{10D2CF13-22BE-4EAD-9082-907514FDCEE8}"/>
                </a:ext>
              </a:extLst>
            </p:cNvPr>
            <p:cNvSpPr>
              <a:spLocks/>
            </p:cNvSpPr>
            <p:nvPr/>
          </p:nvSpPr>
          <p:spPr bwMode="auto">
            <a:xfrm>
              <a:off x="5990" y="4725"/>
              <a:ext cx="127" cy="127"/>
            </a:xfrm>
            <a:custGeom>
              <a:avLst/>
              <a:gdLst>
                <a:gd name="T0" fmla="*/ 13 w 110"/>
                <a:gd name="T1" fmla="*/ 33 h 110"/>
                <a:gd name="T2" fmla="*/ 78 w 110"/>
                <a:gd name="T3" fmla="*/ 13 h 110"/>
                <a:gd name="T4" fmla="*/ 98 w 110"/>
                <a:gd name="T5" fmla="*/ 78 h 110"/>
                <a:gd name="T6" fmla="*/ 33 w 110"/>
                <a:gd name="T7" fmla="*/ 98 h 110"/>
                <a:gd name="T8" fmla="*/ 13 w 110"/>
                <a:gd name="T9" fmla="*/ 33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0" h="110">
                  <a:moveTo>
                    <a:pt x="13" y="33"/>
                  </a:moveTo>
                  <a:cubicBezTo>
                    <a:pt x="25" y="9"/>
                    <a:pt x="54" y="0"/>
                    <a:pt x="78" y="13"/>
                  </a:cubicBezTo>
                  <a:cubicBezTo>
                    <a:pt x="101" y="25"/>
                    <a:pt x="110" y="54"/>
                    <a:pt x="98" y="78"/>
                  </a:cubicBezTo>
                  <a:cubicBezTo>
                    <a:pt x="85" y="101"/>
                    <a:pt x="56" y="110"/>
                    <a:pt x="33" y="98"/>
                  </a:cubicBezTo>
                  <a:cubicBezTo>
                    <a:pt x="9" y="85"/>
                    <a:pt x="0" y="56"/>
                    <a:pt x="13" y="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293" name="Freeform 54">
              <a:extLst>
                <a:ext uri="{FF2B5EF4-FFF2-40B4-BE49-F238E27FC236}">
                  <a16:creationId xmlns:a16="http://schemas.microsoft.com/office/drawing/2014/main" id="{4E2B6B26-00E4-473A-A4FF-26B96E2A5EE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960" y="4695"/>
              <a:ext cx="188" cy="188"/>
            </a:xfrm>
            <a:custGeom>
              <a:avLst/>
              <a:gdLst>
                <a:gd name="T0" fmla="*/ 115 w 163"/>
                <a:gd name="T1" fmla="*/ 18 h 163"/>
                <a:gd name="T2" fmla="*/ 144 w 163"/>
                <a:gd name="T3" fmla="*/ 115 h 163"/>
                <a:gd name="T4" fmla="*/ 48 w 163"/>
                <a:gd name="T5" fmla="*/ 144 h 163"/>
                <a:gd name="T6" fmla="*/ 18 w 163"/>
                <a:gd name="T7" fmla="*/ 48 h 163"/>
                <a:gd name="T8" fmla="*/ 115 w 163"/>
                <a:gd name="T9" fmla="*/ 18 h 163"/>
                <a:gd name="T10" fmla="*/ 49 w 163"/>
                <a:gd name="T11" fmla="*/ 142 h 163"/>
                <a:gd name="T12" fmla="*/ 142 w 163"/>
                <a:gd name="T13" fmla="*/ 113 h 163"/>
                <a:gd name="T14" fmla="*/ 113 w 163"/>
                <a:gd name="T15" fmla="*/ 21 h 163"/>
                <a:gd name="T16" fmla="*/ 21 w 163"/>
                <a:gd name="T17" fmla="*/ 49 h 163"/>
                <a:gd name="T18" fmla="*/ 49 w 163"/>
                <a:gd name="T19" fmla="*/ 142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3" h="163">
                  <a:moveTo>
                    <a:pt x="115" y="18"/>
                  </a:moveTo>
                  <a:cubicBezTo>
                    <a:pt x="149" y="36"/>
                    <a:pt x="163" y="80"/>
                    <a:pt x="144" y="115"/>
                  </a:cubicBezTo>
                  <a:cubicBezTo>
                    <a:pt x="126" y="149"/>
                    <a:pt x="83" y="163"/>
                    <a:pt x="48" y="144"/>
                  </a:cubicBezTo>
                  <a:cubicBezTo>
                    <a:pt x="13" y="126"/>
                    <a:pt x="0" y="83"/>
                    <a:pt x="18" y="48"/>
                  </a:cubicBezTo>
                  <a:cubicBezTo>
                    <a:pt x="36" y="13"/>
                    <a:pt x="80" y="0"/>
                    <a:pt x="115" y="18"/>
                  </a:cubicBezTo>
                  <a:close/>
                  <a:moveTo>
                    <a:pt x="49" y="142"/>
                  </a:moveTo>
                  <a:cubicBezTo>
                    <a:pt x="83" y="159"/>
                    <a:pt x="124" y="146"/>
                    <a:pt x="142" y="113"/>
                  </a:cubicBezTo>
                  <a:cubicBezTo>
                    <a:pt x="159" y="80"/>
                    <a:pt x="147" y="38"/>
                    <a:pt x="113" y="21"/>
                  </a:cubicBezTo>
                  <a:cubicBezTo>
                    <a:pt x="80" y="3"/>
                    <a:pt x="38" y="16"/>
                    <a:pt x="21" y="49"/>
                  </a:cubicBezTo>
                  <a:cubicBezTo>
                    <a:pt x="3" y="83"/>
                    <a:pt x="16" y="124"/>
                    <a:pt x="49" y="14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294" name="Freeform 55">
              <a:extLst>
                <a:ext uri="{FF2B5EF4-FFF2-40B4-BE49-F238E27FC236}">
                  <a16:creationId xmlns:a16="http://schemas.microsoft.com/office/drawing/2014/main" id="{1E94A767-C2AB-4CC3-B88B-9587808D01E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920" y="4655"/>
              <a:ext cx="269" cy="268"/>
            </a:xfrm>
            <a:custGeom>
              <a:avLst/>
              <a:gdLst>
                <a:gd name="T0" fmla="*/ 164 w 233"/>
                <a:gd name="T1" fmla="*/ 26 h 233"/>
                <a:gd name="T2" fmla="*/ 207 w 233"/>
                <a:gd name="T3" fmla="*/ 164 h 233"/>
                <a:gd name="T4" fmla="*/ 69 w 233"/>
                <a:gd name="T5" fmla="*/ 207 h 233"/>
                <a:gd name="T6" fmla="*/ 26 w 233"/>
                <a:gd name="T7" fmla="*/ 69 h 233"/>
                <a:gd name="T8" fmla="*/ 164 w 233"/>
                <a:gd name="T9" fmla="*/ 26 h 233"/>
                <a:gd name="T10" fmla="*/ 70 w 233"/>
                <a:gd name="T11" fmla="*/ 204 h 233"/>
                <a:gd name="T12" fmla="*/ 204 w 233"/>
                <a:gd name="T13" fmla="*/ 162 h 233"/>
                <a:gd name="T14" fmla="*/ 162 w 233"/>
                <a:gd name="T15" fmla="*/ 28 h 233"/>
                <a:gd name="T16" fmla="*/ 29 w 233"/>
                <a:gd name="T17" fmla="*/ 70 h 233"/>
                <a:gd name="T18" fmla="*/ 70 w 233"/>
                <a:gd name="T19" fmla="*/ 204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33" h="233">
                  <a:moveTo>
                    <a:pt x="164" y="26"/>
                  </a:moveTo>
                  <a:cubicBezTo>
                    <a:pt x="214" y="52"/>
                    <a:pt x="233" y="114"/>
                    <a:pt x="207" y="164"/>
                  </a:cubicBezTo>
                  <a:cubicBezTo>
                    <a:pt x="180" y="214"/>
                    <a:pt x="118" y="233"/>
                    <a:pt x="69" y="207"/>
                  </a:cubicBezTo>
                  <a:cubicBezTo>
                    <a:pt x="19" y="180"/>
                    <a:pt x="0" y="118"/>
                    <a:pt x="26" y="69"/>
                  </a:cubicBezTo>
                  <a:cubicBezTo>
                    <a:pt x="52" y="19"/>
                    <a:pt x="114" y="0"/>
                    <a:pt x="164" y="26"/>
                  </a:cubicBezTo>
                  <a:close/>
                  <a:moveTo>
                    <a:pt x="70" y="204"/>
                  </a:moveTo>
                  <a:cubicBezTo>
                    <a:pt x="118" y="229"/>
                    <a:pt x="178" y="211"/>
                    <a:pt x="204" y="162"/>
                  </a:cubicBezTo>
                  <a:cubicBezTo>
                    <a:pt x="229" y="114"/>
                    <a:pt x="211" y="54"/>
                    <a:pt x="162" y="28"/>
                  </a:cubicBezTo>
                  <a:cubicBezTo>
                    <a:pt x="114" y="3"/>
                    <a:pt x="54" y="22"/>
                    <a:pt x="29" y="70"/>
                  </a:cubicBezTo>
                  <a:cubicBezTo>
                    <a:pt x="3" y="118"/>
                    <a:pt x="22" y="178"/>
                    <a:pt x="70" y="20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295" name="Freeform 56">
              <a:extLst>
                <a:ext uri="{FF2B5EF4-FFF2-40B4-BE49-F238E27FC236}">
                  <a16:creationId xmlns:a16="http://schemas.microsoft.com/office/drawing/2014/main" id="{F5172F3E-CF25-4777-8BE5-CF5C33645D59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7" y="4854"/>
              <a:ext cx="122" cy="122"/>
            </a:xfrm>
            <a:custGeom>
              <a:avLst/>
              <a:gdLst>
                <a:gd name="T0" fmla="*/ 12 w 106"/>
                <a:gd name="T1" fmla="*/ 31 h 106"/>
                <a:gd name="T2" fmla="*/ 74 w 106"/>
                <a:gd name="T3" fmla="*/ 12 h 106"/>
                <a:gd name="T4" fmla="*/ 94 w 106"/>
                <a:gd name="T5" fmla="*/ 74 h 106"/>
                <a:gd name="T6" fmla="*/ 31 w 106"/>
                <a:gd name="T7" fmla="*/ 94 h 106"/>
                <a:gd name="T8" fmla="*/ 12 w 106"/>
                <a:gd name="T9" fmla="*/ 31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6" h="106">
                  <a:moveTo>
                    <a:pt x="12" y="31"/>
                  </a:moveTo>
                  <a:cubicBezTo>
                    <a:pt x="24" y="8"/>
                    <a:pt x="52" y="0"/>
                    <a:pt x="74" y="12"/>
                  </a:cubicBezTo>
                  <a:cubicBezTo>
                    <a:pt x="97" y="24"/>
                    <a:pt x="106" y="52"/>
                    <a:pt x="94" y="74"/>
                  </a:cubicBezTo>
                  <a:cubicBezTo>
                    <a:pt x="82" y="97"/>
                    <a:pt x="54" y="106"/>
                    <a:pt x="31" y="94"/>
                  </a:cubicBezTo>
                  <a:cubicBezTo>
                    <a:pt x="8" y="82"/>
                    <a:pt x="0" y="54"/>
                    <a:pt x="12" y="3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296" name="Freeform 57">
              <a:extLst>
                <a:ext uri="{FF2B5EF4-FFF2-40B4-BE49-F238E27FC236}">
                  <a16:creationId xmlns:a16="http://schemas.microsoft.com/office/drawing/2014/main" id="{50A5BB2B-0A82-40B0-B953-EA701081364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237" y="4824"/>
              <a:ext cx="182" cy="181"/>
            </a:xfrm>
            <a:custGeom>
              <a:avLst/>
              <a:gdLst>
                <a:gd name="T0" fmla="*/ 111 w 158"/>
                <a:gd name="T1" fmla="*/ 18 h 157"/>
                <a:gd name="T2" fmla="*/ 140 w 158"/>
                <a:gd name="T3" fmla="*/ 111 h 157"/>
                <a:gd name="T4" fmla="*/ 47 w 158"/>
                <a:gd name="T5" fmla="*/ 140 h 157"/>
                <a:gd name="T6" fmla="*/ 18 w 158"/>
                <a:gd name="T7" fmla="*/ 47 h 157"/>
                <a:gd name="T8" fmla="*/ 111 w 158"/>
                <a:gd name="T9" fmla="*/ 18 h 157"/>
                <a:gd name="T10" fmla="*/ 48 w 158"/>
                <a:gd name="T11" fmla="*/ 137 h 157"/>
                <a:gd name="T12" fmla="*/ 137 w 158"/>
                <a:gd name="T13" fmla="*/ 109 h 157"/>
                <a:gd name="T14" fmla="*/ 109 w 158"/>
                <a:gd name="T15" fmla="*/ 20 h 157"/>
                <a:gd name="T16" fmla="*/ 20 w 158"/>
                <a:gd name="T17" fmla="*/ 48 h 157"/>
                <a:gd name="T18" fmla="*/ 48 w 158"/>
                <a:gd name="T19" fmla="*/ 137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8" h="157">
                  <a:moveTo>
                    <a:pt x="111" y="18"/>
                  </a:moveTo>
                  <a:cubicBezTo>
                    <a:pt x="145" y="35"/>
                    <a:pt x="158" y="77"/>
                    <a:pt x="140" y="111"/>
                  </a:cubicBezTo>
                  <a:cubicBezTo>
                    <a:pt x="122" y="145"/>
                    <a:pt x="80" y="157"/>
                    <a:pt x="47" y="140"/>
                  </a:cubicBezTo>
                  <a:cubicBezTo>
                    <a:pt x="13" y="122"/>
                    <a:pt x="0" y="80"/>
                    <a:pt x="18" y="47"/>
                  </a:cubicBezTo>
                  <a:cubicBezTo>
                    <a:pt x="35" y="13"/>
                    <a:pt x="77" y="0"/>
                    <a:pt x="111" y="18"/>
                  </a:cubicBezTo>
                  <a:close/>
                  <a:moveTo>
                    <a:pt x="48" y="137"/>
                  </a:moveTo>
                  <a:cubicBezTo>
                    <a:pt x="80" y="154"/>
                    <a:pt x="120" y="142"/>
                    <a:pt x="137" y="109"/>
                  </a:cubicBezTo>
                  <a:cubicBezTo>
                    <a:pt x="154" y="77"/>
                    <a:pt x="142" y="37"/>
                    <a:pt x="109" y="20"/>
                  </a:cubicBezTo>
                  <a:cubicBezTo>
                    <a:pt x="77" y="3"/>
                    <a:pt x="37" y="16"/>
                    <a:pt x="20" y="48"/>
                  </a:cubicBezTo>
                  <a:cubicBezTo>
                    <a:pt x="3" y="80"/>
                    <a:pt x="16" y="120"/>
                    <a:pt x="48" y="13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297" name="Freeform 58">
              <a:extLst>
                <a:ext uri="{FF2B5EF4-FFF2-40B4-BE49-F238E27FC236}">
                  <a16:creationId xmlns:a16="http://schemas.microsoft.com/office/drawing/2014/main" id="{25370D00-EB61-44C9-AF77-8160533B374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198" y="4785"/>
              <a:ext cx="259" cy="259"/>
            </a:xfrm>
            <a:custGeom>
              <a:avLst/>
              <a:gdLst>
                <a:gd name="T0" fmla="*/ 159 w 225"/>
                <a:gd name="T1" fmla="*/ 25 h 225"/>
                <a:gd name="T2" fmla="*/ 200 w 225"/>
                <a:gd name="T3" fmla="*/ 159 h 225"/>
                <a:gd name="T4" fmla="*/ 67 w 225"/>
                <a:gd name="T5" fmla="*/ 200 h 225"/>
                <a:gd name="T6" fmla="*/ 25 w 225"/>
                <a:gd name="T7" fmla="*/ 67 h 225"/>
                <a:gd name="T8" fmla="*/ 159 w 225"/>
                <a:gd name="T9" fmla="*/ 25 h 225"/>
                <a:gd name="T10" fmla="*/ 68 w 225"/>
                <a:gd name="T11" fmla="*/ 197 h 225"/>
                <a:gd name="T12" fmla="*/ 197 w 225"/>
                <a:gd name="T13" fmla="*/ 157 h 225"/>
                <a:gd name="T14" fmla="*/ 157 w 225"/>
                <a:gd name="T15" fmla="*/ 28 h 225"/>
                <a:gd name="T16" fmla="*/ 28 w 225"/>
                <a:gd name="T17" fmla="*/ 68 h 225"/>
                <a:gd name="T18" fmla="*/ 68 w 225"/>
                <a:gd name="T19" fmla="*/ 197 h 2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5" h="225">
                  <a:moveTo>
                    <a:pt x="159" y="25"/>
                  </a:moveTo>
                  <a:cubicBezTo>
                    <a:pt x="207" y="51"/>
                    <a:pt x="225" y="111"/>
                    <a:pt x="200" y="159"/>
                  </a:cubicBezTo>
                  <a:cubicBezTo>
                    <a:pt x="175" y="207"/>
                    <a:pt x="115" y="225"/>
                    <a:pt x="67" y="200"/>
                  </a:cubicBezTo>
                  <a:cubicBezTo>
                    <a:pt x="19" y="175"/>
                    <a:pt x="0" y="115"/>
                    <a:pt x="25" y="67"/>
                  </a:cubicBezTo>
                  <a:cubicBezTo>
                    <a:pt x="51" y="19"/>
                    <a:pt x="111" y="0"/>
                    <a:pt x="159" y="25"/>
                  </a:cubicBezTo>
                  <a:close/>
                  <a:moveTo>
                    <a:pt x="68" y="197"/>
                  </a:moveTo>
                  <a:cubicBezTo>
                    <a:pt x="115" y="222"/>
                    <a:pt x="173" y="204"/>
                    <a:pt x="197" y="157"/>
                  </a:cubicBezTo>
                  <a:cubicBezTo>
                    <a:pt x="222" y="111"/>
                    <a:pt x="204" y="53"/>
                    <a:pt x="157" y="28"/>
                  </a:cubicBezTo>
                  <a:cubicBezTo>
                    <a:pt x="111" y="3"/>
                    <a:pt x="53" y="21"/>
                    <a:pt x="28" y="68"/>
                  </a:cubicBezTo>
                  <a:cubicBezTo>
                    <a:pt x="4" y="115"/>
                    <a:pt x="21" y="173"/>
                    <a:pt x="68" y="19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298" name="Freeform 59">
              <a:extLst>
                <a:ext uri="{FF2B5EF4-FFF2-40B4-BE49-F238E27FC236}">
                  <a16:creationId xmlns:a16="http://schemas.microsoft.com/office/drawing/2014/main" id="{05919E37-4800-42FF-8BCA-16F38ED857AE}"/>
                </a:ext>
              </a:extLst>
            </p:cNvPr>
            <p:cNvSpPr>
              <a:spLocks/>
            </p:cNvSpPr>
            <p:nvPr/>
          </p:nvSpPr>
          <p:spPr bwMode="auto">
            <a:xfrm>
              <a:off x="6217" y="3431"/>
              <a:ext cx="119" cy="119"/>
            </a:xfrm>
            <a:custGeom>
              <a:avLst/>
              <a:gdLst>
                <a:gd name="T0" fmla="*/ 12 w 103"/>
                <a:gd name="T1" fmla="*/ 30 h 103"/>
                <a:gd name="T2" fmla="*/ 73 w 103"/>
                <a:gd name="T3" fmla="*/ 11 h 103"/>
                <a:gd name="T4" fmla="*/ 92 w 103"/>
                <a:gd name="T5" fmla="*/ 73 h 103"/>
                <a:gd name="T6" fmla="*/ 31 w 103"/>
                <a:gd name="T7" fmla="*/ 91 h 103"/>
                <a:gd name="T8" fmla="*/ 12 w 103"/>
                <a:gd name="T9" fmla="*/ 30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3" h="103">
                  <a:moveTo>
                    <a:pt x="12" y="30"/>
                  </a:moveTo>
                  <a:cubicBezTo>
                    <a:pt x="23" y="8"/>
                    <a:pt x="51" y="0"/>
                    <a:pt x="73" y="11"/>
                  </a:cubicBezTo>
                  <a:cubicBezTo>
                    <a:pt x="95" y="23"/>
                    <a:pt x="103" y="50"/>
                    <a:pt x="92" y="73"/>
                  </a:cubicBezTo>
                  <a:cubicBezTo>
                    <a:pt x="80" y="95"/>
                    <a:pt x="53" y="103"/>
                    <a:pt x="31" y="91"/>
                  </a:cubicBezTo>
                  <a:cubicBezTo>
                    <a:pt x="9" y="80"/>
                    <a:pt x="0" y="52"/>
                    <a:pt x="12" y="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299" name="Freeform 60">
              <a:extLst>
                <a:ext uri="{FF2B5EF4-FFF2-40B4-BE49-F238E27FC236}">
                  <a16:creationId xmlns:a16="http://schemas.microsoft.com/office/drawing/2014/main" id="{5C7FCD2D-7080-4397-A603-BF657BB2607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189" y="3402"/>
              <a:ext cx="177" cy="177"/>
            </a:xfrm>
            <a:custGeom>
              <a:avLst/>
              <a:gdLst>
                <a:gd name="T0" fmla="*/ 108 w 154"/>
                <a:gd name="T1" fmla="*/ 17 h 153"/>
                <a:gd name="T2" fmla="*/ 136 w 154"/>
                <a:gd name="T3" fmla="*/ 108 h 153"/>
                <a:gd name="T4" fmla="*/ 45 w 154"/>
                <a:gd name="T5" fmla="*/ 136 h 153"/>
                <a:gd name="T6" fmla="*/ 17 w 154"/>
                <a:gd name="T7" fmla="*/ 45 h 153"/>
                <a:gd name="T8" fmla="*/ 108 w 154"/>
                <a:gd name="T9" fmla="*/ 17 h 153"/>
                <a:gd name="T10" fmla="*/ 47 w 154"/>
                <a:gd name="T11" fmla="*/ 134 h 153"/>
                <a:gd name="T12" fmla="*/ 134 w 154"/>
                <a:gd name="T13" fmla="*/ 107 h 153"/>
                <a:gd name="T14" fmla="*/ 107 w 154"/>
                <a:gd name="T15" fmla="*/ 19 h 153"/>
                <a:gd name="T16" fmla="*/ 20 w 154"/>
                <a:gd name="T17" fmla="*/ 46 h 153"/>
                <a:gd name="T18" fmla="*/ 47 w 154"/>
                <a:gd name="T19" fmla="*/ 134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4" h="153">
                  <a:moveTo>
                    <a:pt x="108" y="17"/>
                  </a:moveTo>
                  <a:cubicBezTo>
                    <a:pt x="141" y="34"/>
                    <a:pt x="154" y="75"/>
                    <a:pt x="136" y="108"/>
                  </a:cubicBezTo>
                  <a:cubicBezTo>
                    <a:pt x="119" y="141"/>
                    <a:pt x="78" y="153"/>
                    <a:pt x="45" y="136"/>
                  </a:cubicBezTo>
                  <a:cubicBezTo>
                    <a:pt x="12" y="119"/>
                    <a:pt x="0" y="78"/>
                    <a:pt x="17" y="45"/>
                  </a:cubicBezTo>
                  <a:cubicBezTo>
                    <a:pt x="34" y="12"/>
                    <a:pt x="75" y="0"/>
                    <a:pt x="108" y="17"/>
                  </a:cubicBezTo>
                  <a:close/>
                  <a:moveTo>
                    <a:pt x="47" y="134"/>
                  </a:moveTo>
                  <a:cubicBezTo>
                    <a:pt x="78" y="150"/>
                    <a:pt x="117" y="138"/>
                    <a:pt x="134" y="107"/>
                  </a:cubicBezTo>
                  <a:cubicBezTo>
                    <a:pt x="150" y="75"/>
                    <a:pt x="138" y="36"/>
                    <a:pt x="107" y="19"/>
                  </a:cubicBezTo>
                  <a:cubicBezTo>
                    <a:pt x="75" y="3"/>
                    <a:pt x="36" y="15"/>
                    <a:pt x="20" y="46"/>
                  </a:cubicBezTo>
                  <a:cubicBezTo>
                    <a:pt x="3" y="78"/>
                    <a:pt x="15" y="117"/>
                    <a:pt x="47" y="13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300" name="Freeform 61">
              <a:extLst>
                <a:ext uri="{FF2B5EF4-FFF2-40B4-BE49-F238E27FC236}">
                  <a16:creationId xmlns:a16="http://schemas.microsoft.com/office/drawing/2014/main" id="{671580A3-E827-40C5-AD93-B769A8C692E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151" y="3364"/>
              <a:ext cx="253" cy="253"/>
            </a:xfrm>
            <a:custGeom>
              <a:avLst/>
              <a:gdLst>
                <a:gd name="T0" fmla="*/ 155 w 220"/>
                <a:gd name="T1" fmla="*/ 24 h 219"/>
                <a:gd name="T2" fmla="*/ 195 w 220"/>
                <a:gd name="T3" fmla="*/ 154 h 219"/>
                <a:gd name="T4" fmla="*/ 65 w 220"/>
                <a:gd name="T5" fmla="*/ 195 h 219"/>
                <a:gd name="T6" fmla="*/ 25 w 220"/>
                <a:gd name="T7" fmla="*/ 65 h 219"/>
                <a:gd name="T8" fmla="*/ 155 w 220"/>
                <a:gd name="T9" fmla="*/ 24 h 219"/>
                <a:gd name="T10" fmla="*/ 66 w 220"/>
                <a:gd name="T11" fmla="*/ 192 h 219"/>
                <a:gd name="T12" fmla="*/ 192 w 220"/>
                <a:gd name="T13" fmla="*/ 153 h 219"/>
                <a:gd name="T14" fmla="*/ 153 w 220"/>
                <a:gd name="T15" fmla="*/ 27 h 219"/>
                <a:gd name="T16" fmla="*/ 27 w 220"/>
                <a:gd name="T17" fmla="*/ 66 h 219"/>
                <a:gd name="T18" fmla="*/ 66 w 220"/>
                <a:gd name="T19" fmla="*/ 192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0" h="219">
                  <a:moveTo>
                    <a:pt x="155" y="24"/>
                  </a:moveTo>
                  <a:cubicBezTo>
                    <a:pt x="202" y="49"/>
                    <a:pt x="220" y="107"/>
                    <a:pt x="195" y="154"/>
                  </a:cubicBezTo>
                  <a:cubicBezTo>
                    <a:pt x="170" y="201"/>
                    <a:pt x="112" y="219"/>
                    <a:pt x="65" y="195"/>
                  </a:cubicBezTo>
                  <a:cubicBezTo>
                    <a:pt x="18" y="170"/>
                    <a:pt x="0" y="112"/>
                    <a:pt x="25" y="65"/>
                  </a:cubicBezTo>
                  <a:cubicBezTo>
                    <a:pt x="49" y="18"/>
                    <a:pt x="108" y="0"/>
                    <a:pt x="155" y="24"/>
                  </a:cubicBezTo>
                  <a:close/>
                  <a:moveTo>
                    <a:pt x="66" y="192"/>
                  </a:moveTo>
                  <a:cubicBezTo>
                    <a:pt x="112" y="216"/>
                    <a:pt x="168" y="199"/>
                    <a:pt x="192" y="153"/>
                  </a:cubicBezTo>
                  <a:cubicBezTo>
                    <a:pt x="216" y="107"/>
                    <a:pt x="199" y="51"/>
                    <a:pt x="153" y="27"/>
                  </a:cubicBezTo>
                  <a:cubicBezTo>
                    <a:pt x="108" y="3"/>
                    <a:pt x="51" y="20"/>
                    <a:pt x="27" y="66"/>
                  </a:cubicBezTo>
                  <a:cubicBezTo>
                    <a:pt x="3" y="112"/>
                    <a:pt x="21" y="168"/>
                    <a:pt x="66" y="19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301" name="Freeform 62">
              <a:extLst>
                <a:ext uri="{FF2B5EF4-FFF2-40B4-BE49-F238E27FC236}">
                  <a16:creationId xmlns:a16="http://schemas.microsoft.com/office/drawing/2014/main" id="{DC24B56C-533E-4C88-8A9A-24527F080355}"/>
                </a:ext>
              </a:extLst>
            </p:cNvPr>
            <p:cNvSpPr>
              <a:spLocks/>
            </p:cNvSpPr>
            <p:nvPr/>
          </p:nvSpPr>
          <p:spPr bwMode="auto">
            <a:xfrm>
              <a:off x="6162" y="4538"/>
              <a:ext cx="87" cy="87"/>
            </a:xfrm>
            <a:custGeom>
              <a:avLst/>
              <a:gdLst>
                <a:gd name="T0" fmla="*/ 9 w 75"/>
                <a:gd name="T1" fmla="*/ 23 h 75"/>
                <a:gd name="T2" fmla="*/ 53 w 75"/>
                <a:gd name="T3" fmla="*/ 9 h 75"/>
                <a:gd name="T4" fmla="*/ 67 w 75"/>
                <a:gd name="T5" fmla="*/ 53 h 75"/>
                <a:gd name="T6" fmla="*/ 22 w 75"/>
                <a:gd name="T7" fmla="*/ 67 h 75"/>
                <a:gd name="T8" fmla="*/ 9 w 75"/>
                <a:gd name="T9" fmla="*/ 23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75">
                  <a:moveTo>
                    <a:pt x="9" y="23"/>
                  </a:moveTo>
                  <a:cubicBezTo>
                    <a:pt x="17" y="7"/>
                    <a:pt x="37" y="0"/>
                    <a:pt x="53" y="9"/>
                  </a:cubicBezTo>
                  <a:cubicBezTo>
                    <a:pt x="69" y="17"/>
                    <a:pt x="75" y="37"/>
                    <a:pt x="67" y="53"/>
                  </a:cubicBezTo>
                  <a:cubicBezTo>
                    <a:pt x="58" y="69"/>
                    <a:pt x="38" y="75"/>
                    <a:pt x="22" y="67"/>
                  </a:cubicBezTo>
                  <a:cubicBezTo>
                    <a:pt x="6" y="58"/>
                    <a:pt x="0" y="39"/>
                    <a:pt x="9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302" name="Freeform 63">
              <a:extLst>
                <a:ext uri="{FF2B5EF4-FFF2-40B4-BE49-F238E27FC236}">
                  <a16:creationId xmlns:a16="http://schemas.microsoft.com/office/drawing/2014/main" id="{3079E216-9D39-4A5A-9F45-A330B447365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141" y="4518"/>
              <a:ext cx="128" cy="129"/>
            </a:xfrm>
            <a:custGeom>
              <a:avLst/>
              <a:gdLst>
                <a:gd name="T0" fmla="*/ 78 w 111"/>
                <a:gd name="T1" fmla="*/ 13 h 112"/>
                <a:gd name="T2" fmla="*/ 99 w 111"/>
                <a:gd name="T3" fmla="*/ 79 h 112"/>
                <a:gd name="T4" fmla="*/ 33 w 111"/>
                <a:gd name="T5" fmla="*/ 99 h 112"/>
                <a:gd name="T6" fmla="*/ 12 w 111"/>
                <a:gd name="T7" fmla="*/ 33 h 112"/>
                <a:gd name="T8" fmla="*/ 78 w 111"/>
                <a:gd name="T9" fmla="*/ 13 h 112"/>
                <a:gd name="T10" fmla="*/ 34 w 111"/>
                <a:gd name="T11" fmla="*/ 97 h 112"/>
                <a:gd name="T12" fmla="*/ 97 w 111"/>
                <a:gd name="T13" fmla="*/ 78 h 112"/>
                <a:gd name="T14" fmla="*/ 77 w 111"/>
                <a:gd name="T15" fmla="*/ 15 h 112"/>
                <a:gd name="T16" fmla="*/ 14 w 111"/>
                <a:gd name="T17" fmla="*/ 34 h 112"/>
                <a:gd name="T18" fmla="*/ 34 w 111"/>
                <a:gd name="T19" fmla="*/ 97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1" h="112">
                  <a:moveTo>
                    <a:pt x="78" y="13"/>
                  </a:moveTo>
                  <a:cubicBezTo>
                    <a:pt x="102" y="25"/>
                    <a:pt x="111" y="55"/>
                    <a:pt x="99" y="79"/>
                  </a:cubicBezTo>
                  <a:cubicBezTo>
                    <a:pt x="86" y="102"/>
                    <a:pt x="57" y="112"/>
                    <a:pt x="33" y="99"/>
                  </a:cubicBezTo>
                  <a:cubicBezTo>
                    <a:pt x="9" y="87"/>
                    <a:pt x="0" y="57"/>
                    <a:pt x="12" y="33"/>
                  </a:cubicBezTo>
                  <a:cubicBezTo>
                    <a:pt x="25" y="9"/>
                    <a:pt x="55" y="0"/>
                    <a:pt x="78" y="13"/>
                  </a:cubicBezTo>
                  <a:close/>
                  <a:moveTo>
                    <a:pt x="34" y="97"/>
                  </a:moveTo>
                  <a:cubicBezTo>
                    <a:pt x="57" y="109"/>
                    <a:pt x="85" y="100"/>
                    <a:pt x="97" y="78"/>
                  </a:cubicBezTo>
                  <a:cubicBezTo>
                    <a:pt x="109" y="55"/>
                    <a:pt x="100" y="27"/>
                    <a:pt x="77" y="15"/>
                  </a:cubicBezTo>
                  <a:cubicBezTo>
                    <a:pt x="55" y="3"/>
                    <a:pt x="26" y="11"/>
                    <a:pt x="14" y="34"/>
                  </a:cubicBezTo>
                  <a:cubicBezTo>
                    <a:pt x="2" y="57"/>
                    <a:pt x="11" y="85"/>
                    <a:pt x="34" y="9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303" name="Freeform 64">
              <a:extLst>
                <a:ext uri="{FF2B5EF4-FFF2-40B4-BE49-F238E27FC236}">
                  <a16:creationId xmlns:a16="http://schemas.microsoft.com/office/drawing/2014/main" id="{03615D45-E2D0-4190-B886-7CE3AA31A6B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114" y="4490"/>
              <a:ext cx="183" cy="184"/>
            </a:xfrm>
            <a:custGeom>
              <a:avLst/>
              <a:gdLst>
                <a:gd name="T0" fmla="*/ 112 w 159"/>
                <a:gd name="T1" fmla="*/ 18 h 160"/>
                <a:gd name="T2" fmla="*/ 141 w 159"/>
                <a:gd name="T3" fmla="*/ 112 h 160"/>
                <a:gd name="T4" fmla="*/ 47 w 159"/>
                <a:gd name="T5" fmla="*/ 142 h 160"/>
                <a:gd name="T6" fmla="*/ 18 w 159"/>
                <a:gd name="T7" fmla="*/ 47 h 160"/>
                <a:gd name="T8" fmla="*/ 112 w 159"/>
                <a:gd name="T9" fmla="*/ 18 h 160"/>
                <a:gd name="T10" fmla="*/ 48 w 159"/>
                <a:gd name="T11" fmla="*/ 140 h 160"/>
                <a:gd name="T12" fmla="*/ 140 w 159"/>
                <a:gd name="T13" fmla="*/ 111 h 160"/>
                <a:gd name="T14" fmla="*/ 111 w 159"/>
                <a:gd name="T15" fmla="*/ 20 h 160"/>
                <a:gd name="T16" fmla="*/ 20 w 159"/>
                <a:gd name="T17" fmla="*/ 48 h 160"/>
                <a:gd name="T18" fmla="*/ 48 w 159"/>
                <a:gd name="T19" fmla="*/ 14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9" h="160">
                  <a:moveTo>
                    <a:pt x="112" y="18"/>
                  </a:moveTo>
                  <a:cubicBezTo>
                    <a:pt x="146" y="36"/>
                    <a:pt x="159" y="78"/>
                    <a:pt x="141" y="112"/>
                  </a:cubicBezTo>
                  <a:cubicBezTo>
                    <a:pt x="123" y="146"/>
                    <a:pt x="81" y="160"/>
                    <a:pt x="47" y="142"/>
                  </a:cubicBezTo>
                  <a:cubicBezTo>
                    <a:pt x="13" y="124"/>
                    <a:pt x="0" y="81"/>
                    <a:pt x="18" y="47"/>
                  </a:cubicBezTo>
                  <a:cubicBezTo>
                    <a:pt x="36" y="13"/>
                    <a:pt x="78" y="0"/>
                    <a:pt x="112" y="18"/>
                  </a:cubicBezTo>
                  <a:close/>
                  <a:moveTo>
                    <a:pt x="48" y="140"/>
                  </a:moveTo>
                  <a:cubicBezTo>
                    <a:pt x="81" y="157"/>
                    <a:pt x="122" y="144"/>
                    <a:pt x="140" y="111"/>
                  </a:cubicBezTo>
                  <a:cubicBezTo>
                    <a:pt x="157" y="78"/>
                    <a:pt x="144" y="37"/>
                    <a:pt x="111" y="20"/>
                  </a:cubicBezTo>
                  <a:cubicBezTo>
                    <a:pt x="78" y="3"/>
                    <a:pt x="37" y="15"/>
                    <a:pt x="20" y="48"/>
                  </a:cubicBezTo>
                  <a:cubicBezTo>
                    <a:pt x="2" y="81"/>
                    <a:pt x="15" y="122"/>
                    <a:pt x="48" y="1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304" name="Freeform 65">
              <a:extLst>
                <a:ext uri="{FF2B5EF4-FFF2-40B4-BE49-F238E27FC236}">
                  <a16:creationId xmlns:a16="http://schemas.microsoft.com/office/drawing/2014/main" id="{3568ECF1-5022-41B2-8FF0-F1B5DBA69A59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8" y="4763"/>
              <a:ext cx="86" cy="86"/>
            </a:xfrm>
            <a:custGeom>
              <a:avLst/>
              <a:gdLst>
                <a:gd name="T0" fmla="*/ 8 w 75"/>
                <a:gd name="T1" fmla="*/ 22 h 75"/>
                <a:gd name="T2" fmla="*/ 52 w 75"/>
                <a:gd name="T3" fmla="*/ 9 h 75"/>
                <a:gd name="T4" fmla="*/ 66 w 75"/>
                <a:gd name="T5" fmla="*/ 53 h 75"/>
                <a:gd name="T6" fmla="*/ 22 w 75"/>
                <a:gd name="T7" fmla="*/ 67 h 75"/>
                <a:gd name="T8" fmla="*/ 8 w 75"/>
                <a:gd name="T9" fmla="*/ 2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75">
                  <a:moveTo>
                    <a:pt x="8" y="22"/>
                  </a:moveTo>
                  <a:cubicBezTo>
                    <a:pt x="17" y="6"/>
                    <a:pt x="36" y="0"/>
                    <a:pt x="52" y="9"/>
                  </a:cubicBezTo>
                  <a:cubicBezTo>
                    <a:pt x="69" y="17"/>
                    <a:pt x="75" y="37"/>
                    <a:pt x="66" y="53"/>
                  </a:cubicBezTo>
                  <a:cubicBezTo>
                    <a:pt x="58" y="69"/>
                    <a:pt x="38" y="75"/>
                    <a:pt x="22" y="67"/>
                  </a:cubicBezTo>
                  <a:cubicBezTo>
                    <a:pt x="6" y="58"/>
                    <a:pt x="0" y="38"/>
                    <a:pt x="8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305" name="Freeform 66">
              <a:extLst>
                <a:ext uri="{FF2B5EF4-FFF2-40B4-BE49-F238E27FC236}">
                  <a16:creationId xmlns:a16="http://schemas.microsoft.com/office/drawing/2014/main" id="{DA9BCC5D-19D5-4F8E-826A-8D1CCD182D6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566" y="4742"/>
              <a:ext cx="129" cy="128"/>
            </a:xfrm>
            <a:custGeom>
              <a:avLst/>
              <a:gdLst>
                <a:gd name="T0" fmla="*/ 79 w 112"/>
                <a:gd name="T1" fmla="*/ 12 h 111"/>
                <a:gd name="T2" fmla="*/ 99 w 112"/>
                <a:gd name="T3" fmla="*/ 78 h 111"/>
                <a:gd name="T4" fmla="*/ 33 w 112"/>
                <a:gd name="T5" fmla="*/ 99 h 111"/>
                <a:gd name="T6" fmla="*/ 13 w 112"/>
                <a:gd name="T7" fmla="*/ 33 h 111"/>
                <a:gd name="T8" fmla="*/ 79 w 112"/>
                <a:gd name="T9" fmla="*/ 12 h 111"/>
                <a:gd name="T10" fmla="*/ 34 w 112"/>
                <a:gd name="T11" fmla="*/ 97 h 111"/>
                <a:gd name="T12" fmla="*/ 98 w 112"/>
                <a:gd name="T13" fmla="*/ 77 h 111"/>
                <a:gd name="T14" fmla="*/ 78 w 112"/>
                <a:gd name="T15" fmla="*/ 14 h 111"/>
                <a:gd name="T16" fmla="*/ 15 w 112"/>
                <a:gd name="T17" fmla="*/ 34 h 111"/>
                <a:gd name="T18" fmla="*/ 34 w 112"/>
                <a:gd name="T19" fmla="*/ 97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2" h="111">
                  <a:moveTo>
                    <a:pt x="79" y="12"/>
                  </a:moveTo>
                  <a:cubicBezTo>
                    <a:pt x="103" y="25"/>
                    <a:pt x="112" y="55"/>
                    <a:pt x="99" y="78"/>
                  </a:cubicBezTo>
                  <a:cubicBezTo>
                    <a:pt x="87" y="102"/>
                    <a:pt x="57" y="111"/>
                    <a:pt x="33" y="99"/>
                  </a:cubicBezTo>
                  <a:cubicBezTo>
                    <a:pt x="10" y="86"/>
                    <a:pt x="0" y="57"/>
                    <a:pt x="13" y="33"/>
                  </a:cubicBezTo>
                  <a:cubicBezTo>
                    <a:pt x="26" y="9"/>
                    <a:pt x="55" y="0"/>
                    <a:pt x="79" y="12"/>
                  </a:cubicBezTo>
                  <a:close/>
                  <a:moveTo>
                    <a:pt x="34" y="97"/>
                  </a:moveTo>
                  <a:cubicBezTo>
                    <a:pt x="57" y="109"/>
                    <a:pt x="86" y="100"/>
                    <a:pt x="98" y="77"/>
                  </a:cubicBezTo>
                  <a:cubicBezTo>
                    <a:pt x="110" y="55"/>
                    <a:pt x="101" y="26"/>
                    <a:pt x="78" y="14"/>
                  </a:cubicBezTo>
                  <a:cubicBezTo>
                    <a:pt x="55" y="2"/>
                    <a:pt x="27" y="11"/>
                    <a:pt x="15" y="34"/>
                  </a:cubicBezTo>
                  <a:cubicBezTo>
                    <a:pt x="3" y="57"/>
                    <a:pt x="12" y="85"/>
                    <a:pt x="34" y="9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306" name="Freeform 67">
              <a:extLst>
                <a:ext uri="{FF2B5EF4-FFF2-40B4-BE49-F238E27FC236}">
                  <a16:creationId xmlns:a16="http://schemas.microsoft.com/office/drawing/2014/main" id="{5B6D1A1D-4820-4717-A871-A139AFFA7A5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539" y="4715"/>
              <a:ext cx="184" cy="183"/>
            </a:xfrm>
            <a:custGeom>
              <a:avLst/>
              <a:gdLst>
                <a:gd name="T0" fmla="*/ 112 w 159"/>
                <a:gd name="T1" fmla="*/ 18 h 159"/>
                <a:gd name="T2" fmla="*/ 141 w 159"/>
                <a:gd name="T3" fmla="*/ 112 h 159"/>
                <a:gd name="T4" fmla="*/ 47 w 159"/>
                <a:gd name="T5" fmla="*/ 141 h 159"/>
                <a:gd name="T6" fmla="*/ 18 w 159"/>
                <a:gd name="T7" fmla="*/ 47 h 159"/>
                <a:gd name="T8" fmla="*/ 112 w 159"/>
                <a:gd name="T9" fmla="*/ 18 h 159"/>
                <a:gd name="T10" fmla="*/ 48 w 159"/>
                <a:gd name="T11" fmla="*/ 139 h 159"/>
                <a:gd name="T12" fmla="*/ 139 w 159"/>
                <a:gd name="T13" fmla="*/ 111 h 159"/>
                <a:gd name="T14" fmla="*/ 111 w 159"/>
                <a:gd name="T15" fmla="*/ 20 h 159"/>
                <a:gd name="T16" fmla="*/ 19 w 159"/>
                <a:gd name="T17" fmla="*/ 48 h 159"/>
                <a:gd name="T18" fmla="*/ 48 w 159"/>
                <a:gd name="T19" fmla="*/ 139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9" h="159">
                  <a:moveTo>
                    <a:pt x="112" y="18"/>
                  </a:moveTo>
                  <a:cubicBezTo>
                    <a:pt x="146" y="36"/>
                    <a:pt x="159" y="78"/>
                    <a:pt x="141" y="112"/>
                  </a:cubicBezTo>
                  <a:cubicBezTo>
                    <a:pt x="123" y="146"/>
                    <a:pt x="81" y="159"/>
                    <a:pt x="47" y="141"/>
                  </a:cubicBezTo>
                  <a:cubicBezTo>
                    <a:pt x="13" y="123"/>
                    <a:pt x="0" y="81"/>
                    <a:pt x="18" y="47"/>
                  </a:cubicBezTo>
                  <a:cubicBezTo>
                    <a:pt x="35" y="13"/>
                    <a:pt x="78" y="0"/>
                    <a:pt x="112" y="18"/>
                  </a:cubicBezTo>
                  <a:close/>
                  <a:moveTo>
                    <a:pt x="48" y="139"/>
                  </a:moveTo>
                  <a:cubicBezTo>
                    <a:pt x="81" y="157"/>
                    <a:pt x="122" y="144"/>
                    <a:pt x="139" y="111"/>
                  </a:cubicBezTo>
                  <a:cubicBezTo>
                    <a:pt x="156" y="78"/>
                    <a:pt x="144" y="37"/>
                    <a:pt x="111" y="20"/>
                  </a:cubicBezTo>
                  <a:cubicBezTo>
                    <a:pt x="78" y="2"/>
                    <a:pt x="37" y="15"/>
                    <a:pt x="19" y="48"/>
                  </a:cubicBezTo>
                  <a:cubicBezTo>
                    <a:pt x="2" y="81"/>
                    <a:pt x="15" y="122"/>
                    <a:pt x="48" y="13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307" name="Freeform 68">
              <a:extLst>
                <a:ext uri="{FF2B5EF4-FFF2-40B4-BE49-F238E27FC236}">
                  <a16:creationId xmlns:a16="http://schemas.microsoft.com/office/drawing/2014/main" id="{2C228B04-5C76-481A-B439-B350C2CF12E7}"/>
                </a:ext>
              </a:extLst>
            </p:cNvPr>
            <p:cNvSpPr>
              <a:spLocks/>
            </p:cNvSpPr>
            <p:nvPr/>
          </p:nvSpPr>
          <p:spPr bwMode="auto">
            <a:xfrm>
              <a:off x="5751" y="4407"/>
              <a:ext cx="87" cy="86"/>
            </a:xfrm>
            <a:custGeom>
              <a:avLst/>
              <a:gdLst>
                <a:gd name="T0" fmla="*/ 8 w 75"/>
                <a:gd name="T1" fmla="*/ 22 h 75"/>
                <a:gd name="T2" fmla="*/ 53 w 75"/>
                <a:gd name="T3" fmla="*/ 8 h 75"/>
                <a:gd name="T4" fmla="*/ 66 w 75"/>
                <a:gd name="T5" fmla="*/ 52 h 75"/>
                <a:gd name="T6" fmla="*/ 22 w 75"/>
                <a:gd name="T7" fmla="*/ 66 h 75"/>
                <a:gd name="T8" fmla="*/ 8 w 75"/>
                <a:gd name="T9" fmla="*/ 2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75">
                  <a:moveTo>
                    <a:pt x="8" y="22"/>
                  </a:moveTo>
                  <a:cubicBezTo>
                    <a:pt x="17" y="6"/>
                    <a:pt x="37" y="0"/>
                    <a:pt x="53" y="8"/>
                  </a:cubicBezTo>
                  <a:cubicBezTo>
                    <a:pt x="69" y="17"/>
                    <a:pt x="75" y="36"/>
                    <a:pt x="66" y="52"/>
                  </a:cubicBezTo>
                  <a:cubicBezTo>
                    <a:pt x="58" y="68"/>
                    <a:pt x="38" y="75"/>
                    <a:pt x="22" y="66"/>
                  </a:cubicBezTo>
                  <a:cubicBezTo>
                    <a:pt x="6" y="58"/>
                    <a:pt x="0" y="38"/>
                    <a:pt x="8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308" name="Freeform 69">
              <a:extLst>
                <a:ext uri="{FF2B5EF4-FFF2-40B4-BE49-F238E27FC236}">
                  <a16:creationId xmlns:a16="http://schemas.microsoft.com/office/drawing/2014/main" id="{B9812D25-FC2E-4B7B-826B-646AC5AEDAC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731" y="4385"/>
              <a:ext cx="128" cy="129"/>
            </a:xfrm>
            <a:custGeom>
              <a:avLst/>
              <a:gdLst>
                <a:gd name="T0" fmla="*/ 78 w 111"/>
                <a:gd name="T1" fmla="*/ 13 h 112"/>
                <a:gd name="T2" fmla="*/ 99 w 111"/>
                <a:gd name="T3" fmla="*/ 79 h 112"/>
                <a:gd name="T4" fmla="*/ 33 w 111"/>
                <a:gd name="T5" fmla="*/ 99 h 112"/>
                <a:gd name="T6" fmla="*/ 12 w 111"/>
                <a:gd name="T7" fmla="*/ 33 h 112"/>
                <a:gd name="T8" fmla="*/ 78 w 111"/>
                <a:gd name="T9" fmla="*/ 13 h 112"/>
                <a:gd name="T10" fmla="*/ 34 w 111"/>
                <a:gd name="T11" fmla="*/ 97 h 112"/>
                <a:gd name="T12" fmla="*/ 97 w 111"/>
                <a:gd name="T13" fmla="*/ 78 h 112"/>
                <a:gd name="T14" fmla="*/ 77 w 111"/>
                <a:gd name="T15" fmla="*/ 15 h 112"/>
                <a:gd name="T16" fmla="*/ 14 w 111"/>
                <a:gd name="T17" fmla="*/ 34 h 112"/>
                <a:gd name="T18" fmla="*/ 34 w 111"/>
                <a:gd name="T19" fmla="*/ 97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1" h="112">
                  <a:moveTo>
                    <a:pt x="78" y="13"/>
                  </a:moveTo>
                  <a:cubicBezTo>
                    <a:pt x="102" y="25"/>
                    <a:pt x="111" y="55"/>
                    <a:pt x="99" y="79"/>
                  </a:cubicBezTo>
                  <a:cubicBezTo>
                    <a:pt x="86" y="103"/>
                    <a:pt x="56" y="112"/>
                    <a:pt x="33" y="99"/>
                  </a:cubicBezTo>
                  <a:cubicBezTo>
                    <a:pt x="9" y="87"/>
                    <a:pt x="0" y="57"/>
                    <a:pt x="12" y="33"/>
                  </a:cubicBezTo>
                  <a:cubicBezTo>
                    <a:pt x="25" y="10"/>
                    <a:pt x="54" y="0"/>
                    <a:pt x="78" y="13"/>
                  </a:cubicBezTo>
                  <a:close/>
                  <a:moveTo>
                    <a:pt x="34" y="97"/>
                  </a:moveTo>
                  <a:cubicBezTo>
                    <a:pt x="56" y="109"/>
                    <a:pt x="85" y="101"/>
                    <a:pt x="97" y="78"/>
                  </a:cubicBezTo>
                  <a:cubicBezTo>
                    <a:pt x="109" y="55"/>
                    <a:pt x="100" y="27"/>
                    <a:pt x="77" y="15"/>
                  </a:cubicBezTo>
                  <a:cubicBezTo>
                    <a:pt x="54" y="3"/>
                    <a:pt x="26" y="12"/>
                    <a:pt x="14" y="34"/>
                  </a:cubicBezTo>
                  <a:cubicBezTo>
                    <a:pt x="2" y="57"/>
                    <a:pt x="11" y="85"/>
                    <a:pt x="34" y="9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309" name="Freeform 70">
              <a:extLst>
                <a:ext uri="{FF2B5EF4-FFF2-40B4-BE49-F238E27FC236}">
                  <a16:creationId xmlns:a16="http://schemas.microsoft.com/office/drawing/2014/main" id="{D11D1C07-0C6E-4567-9C37-E731D74BC23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703" y="4357"/>
              <a:ext cx="183" cy="185"/>
            </a:xfrm>
            <a:custGeom>
              <a:avLst/>
              <a:gdLst>
                <a:gd name="T0" fmla="*/ 112 w 159"/>
                <a:gd name="T1" fmla="*/ 18 h 160"/>
                <a:gd name="T2" fmla="*/ 141 w 159"/>
                <a:gd name="T3" fmla="*/ 113 h 160"/>
                <a:gd name="T4" fmla="*/ 47 w 159"/>
                <a:gd name="T5" fmla="*/ 142 h 160"/>
                <a:gd name="T6" fmla="*/ 18 w 159"/>
                <a:gd name="T7" fmla="*/ 48 h 160"/>
                <a:gd name="T8" fmla="*/ 112 w 159"/>
                <a:gd name="T9" fmla="*/ 18 h 160"/>
                <a:gd name="T10" fmla="*/ 48 w 159"/>
                <a:gd name="T11" fmla="*/ 140 h 160"/>
                <a:gd name="T12" fmla="*/ 139 w 159"/>
                <a:gd name="T13" fmla="*/ 112 h 160"/>
                <a:gd name="T14" fmla="*/ 111 w 159"/>
                <a:gd name="T15" fmla="*/ 20 h 160"/>
                <a:gd name="T16" fmla="*/ 19 w 159"/>
                <a:gd name="T17" fmla="*/ 49 h 160"/>
                <a:gd name="T18" fmla="*/ 48 w 159"/>
                <a:gd name="T19" fmla="*/ 14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9" h="160">
                  <a:moveTo>
                    <a:pt x="112" y="18"/>
                  </a:moveTo>
                  <a:cubicBezTo>
                    <a:pt x="146" y="36"/>
                    <a:pt x="159" y="79"/>
                    <a:pt x="141" y="113"/>
                  </a:cubicBezTo>
                  <a:cubicBezTo>
                    <a:pt x="123" y="147"/>
                    <a:pt x="81" y="160"/>
                    <a:pt x="47" y="142"/>
                  </a:cubicBezTo>
                  <a:cubicBezTo>
                    <a:pt x="13" y="124"/>
                    <a:pt x="0" y="82"/>
                    <a:pt x="18" y="48"/>
                  </a:cubicBezTo>
                  <a:cubicBezTo>
                    <a:pt x="36" y="14"/>
                    <a:pt x="78" y="0"/>
                    <a:pt x="112" y="18"/>
                  </a:cubicBezTo>
                  <a:close/>
                  <a:moveTo>
                    <a:pt x="48" y="140"/>
                  </a:moveTo>
                  <a:cubicBezTo>
                    <a:pt x="81" y="157"/>
                    <a:pt x="122" y="145"/>
                    <a:pt x="139" y="112"/>
                  </a:cubicBezTo>
                  <a:cubicBezTo>
                    <a:pt x="157" y="79"/>
                    <a:pt x="144" y="38"/>
                    <a:pt x="111" y="20"/>
                  </a:cubicBezTo>
                  <a:cubicBezTo>
                    <a:pt x="78" y="3"/>
                    <a:pt x="37" y="16"/>
                    <a:pt x="19" y="49"/>
                  </a:cubicBezTo>
                  <a:cubicBezTo>
                    <a:pt x="2" y="82"/>
                    <a:pt x="15" y="123"/>
                    <a:pt x="48" y="1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310" name="Freeform 71">
              <a:extLst>
                <a:ext uri="{FF2B5EF4-FFF2-40B4-BE49-F238E27FC236}">
                  <a16:creationId xmlns:a16="http://schemas.microsoft.com/office/drawing/2014/main" id="{28FDB55D-6576-4933-9C60-05E5C286368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542" y="4789"/>
              <a:ext cx="511" cy="424"/>
            </a:xfrm>
            <a:custGeom>
              <a:avLst/>
              <a:gdLst>
                <a:gd name="T0" fmla="*/ 0 w 511"/>
                <a:gd name="T1" fmla="*/ 360 h 424"/>
                <a:gd name="T2" fmla="*/ 0 w 511"/>
                <a:gd name="T3" fmla="*/ 359 h 424"/>
                <a:gd name="T4" fmla="*/ 170 w 511"/>
                <a:gd name="T5" fmla="*/ 0 h 424"/>
                <a:gd name="T6" fmla="*/ 511 w 511"/>
                <a:gd name="T7" fmla="*/ 424 h 424"/>
                <a:gd name="T8" fmla="*/ 0 w 511"/>
                <a:gd name="T9" fmla="*/ 360 h 424"/>
                <a:gd name="T10" fmla="*/ 171 w 511"/>
                <a:gd name="T11" fmla="*/ 5 h 424"/>
                <a:gd name="T12" fmla="*/ 4 w 511"/>
                <a:gd name="T13" fmla="*/ 358 h 424"/>
                <a:gd name="T14" fmla="*/ 506 w 511"/>
                <a:gd name="T15" fmla="*/ 421 h 424"/>
                <a:gd name="T16" fmla="*/ 171 w 511"/>
                <a:gd name="T17" fmla="*/ 5 h 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11" h="424">
                  <a:moveTo>
                    <a:pt x="0" y="360"/>
                  </a:moveTo>
                  <a:lnTo>
                    <a:pt x="0" y="359"/>
                  </a:lnTo>
                  <a:lnTo>
                    <a:pt x="170" y="0"/>
                  </a:lnTo>
                  <a:lnTo>
                    <a:pt x="511" y="424"/>
                  </a:lnTo>
                  <a:lnTo>
                    <a:pt x="0" y="360"/>
                  </a:lnTo>
                  <a:close/>
                  <a:moveTo>
                    <a:pt x="171" y="5"/>
                  </a:moveTo>
                  <a:lnTo>
                    <a:pt x="4" y="358"/>
                  </a:lnTo>
                  <a:lnTo>
                    <a:pt x="506" y="421"/>
                  </a:lnTo>
                  <a:lnTo>
                    <a:pt x="171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311" name="Freeform 72">
              <a:extLst>
                <a:ext uri="{FF2B5EF4-FFF2-40B4-BE49-F238E27FC236}">
                  <a16:creationId xmlns:a16="http://schemas.microsoft.com/office/drawing/2014/main" id="{252DAD89-0A39-466C-9915-6BAE1DD54C6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709" y="4789"/>
              <a:ext cx="723" cy="424"/>
            </a:xfrm>
            <a:custGeom>
              <a:avLst/>
              <a:gdLst>
                <a:gd name="T0" fmla="*/ 341 w 723"/>
                <a:gd name="T1" fmla="*/ 424 h 424"/>
                <a:gd name="T2" fmla="*/ 340 w 723"/>
                <a:gd name="T3" fmla="*/ 423 h 424"/>
                <a:gd name="T4" fmla="*/ 0 w 723"/>
                <a:gd name="T5" fmla="*/ 0 h 424"/>
                <a:gd name="T6" fmla="*/ 723 w 723"/>
                <a:gd name="T7" fmla="*/ 287 h 424"/>
                <a:gd name="T8" fmla="*/ 720 w 723"/>
                <a:gd name="T9" fmla="*/ 289 h 424"/>
                <a:gd name="T10" fmla="*/ 341 w 723"/>
                <a:gd name="T11" fmla="*/ 424 h 424"/>
                <a:gd name="T12" fmla="*/ 8 w 723"/>
                <a:gd name="T13" fmla="*/ 6 h 424"/>
                <a:gd name="T14" fmla="*/ 342 w 723"/>
                <a:gd name="T15" fmla="*/ 421 h 424"/>
                <a:gd name="T16" fmla="*/ 716 w 723"/>
                <a:gd name="T17" fmla="*/ 287 h 424"/>
                <a:gd name="T18" fmla="*/ 8 w 723"/>
                <a:gd name="T19" fmla="*/ 6 h 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23" h="424">
                  <a:moveTo>
                    <a:pt x="341" y="424"/>
                  </a:moveTo>
                  <a:lnTo>
                    <a:pt x="340" y="423"/>
                  </a:lnTo>
                  <a:lnTo>
                    <a:pt x="0" y="0"/>
                  </a:lnTo>
                  <a:lnTo>
                    <a:pt x="723" y="287"/>
                  </a:lnTo>
                  <a:lnTo>
                    <a:pt x="720" y="289"/>
                  </a:lnTo>
                  <a:lnTo>
                    <a:pt x="341" y="424"/>
                  </a:lnTo>
                  <a:close/>
                  <a:moveTo>
                    <a:pt x="8" y="6"/>
                  </a:moveTo>
                  <a:lnTo>
                    <a:pt x="342" y="421"/>
                  </a:lnTo>
                  <a:lnTo>
                    <a:pt x="716" y="287"/>
                  </a:lnTo>
                  <a:lnTo>
                    <a:pt x="8" y="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312" name="Freeform 73">
              <a:extLst>
                <a:ext uri="{FF2B5EF4-FFF2-40B4-BE49-F238E27FC236}">
                  <a16:creationId xmlns:a16="http://schemas.microsoft.com/office/drawing/2014/main" id="{7C7E534D-8C81-486E-91A6-5ECE908606E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710" y="4542"/>
              <a:ext cx="720" cy="537"/>
            </a:xfrm>
            <a:custGeom>
              <a:avLst/>
              <a:gdLst>
                <a:gd name="T0" fmla="*/ 720 w 720"/>
                <a:gd name="T1" fmla="*/ 537 h 537"/>
                <a:gd name="T2" fmla="*/ 718 w 720"/>
                <a:gd name="T3" fmla="*/ 536 h 537"/>
                <a:gd name="T4" fmla="*/ 0 w 720"/>
                <a:gd name="T5" fmla="*/ 250 h 537"/>
                <a:gd name="T6" fmla="*/ 2 w 720"/>
                <a:gd name="T7" fmla="*/ 249 h 537"/>
                <a:gd name="T8" fmla="*/ 472 w 720"/>
                <a:gd name="T9" fmla="*/ 0 h 537"/>
                <a:gd name="T10" fmla="*/ 720 w 720"/>
                <a:gd name="T11" fmla="*/ 537 h 537"/>
                <a:gd name="T12" fmla="*/ 5 w 720"/>
                <a:gd name="T13" fmla="*/ 250 h 537"/>
                <a:gd name="T14" fmla="*/ 716 w 720"/>
                <a:gd name="T15" fmla="*/ 532 h 537"/>
                <a:gd name="T16" fmla="*/ 471 w 720"/>
                <a:gd name="T17" fmla="*/ 3 h 537"/>
                <a:gd name="T18" fmla="*/ 5 w 720"/>
                <a:gd name="T19" fmla="*/ 250 h 5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20" h="537">
                  <a:moveTo>
                    <a:pt x="720" y="537"/>
                  </a:moveTo>
                  <a:lnTo>
                    <a:pt x="718" y="536"/>
                  </a:lnTo>
                  <a:lnTo>
                    <a:pt x="0" y="250"/>
                  </a:lnTo>
                  <a:lnTo>
                    <a:pt x="2" y="249"/>
                  </a:lnTo>
                  <a:lnTo>
                    <a:pt x="472" y="0"/>
                  </a:lnTo>
                  <a:lnTo>
                    <a:pt x="720" y="537"/>
                  </a:lnTo>
                  <a:close/>
                  <a:moveTo>
                    <a:pt x="5" y="250"/>
                  </a:moveTo>
                  <a:lnTo>
                    <a:pt x="716" y="532"/>
                  </a:lnTo>
                  <a:lnTo>
                    <a:pt x="471" y="3"/>
                  </a:lnTo>
                  <a:lnTo>
                    <a:pt x="5" y="25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313" name="Freeform 74">
              <a:extLst>
                <a:ext uri="{FF2B5EF4-FFF2-40B4-BE49-F238E27FC236}">
                  <a16:creationId xmlns:a16="http://schemas.microsoft.com/office/drawing/2014/main" id="{8784FD05-D426-4530-B7C4-1BDED823001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179" y="4542"/>
              <a:ext cx="624" cy="537"/>
            </a:xfrm>
            <a:custGeom>
              <a:avLst/>
              <a:gdLst>
                <a:gd name="T0" fmla="*/ 249 w 624"/>
                <a:gd name="T1" fmla="*/ 537 h 537"/>
                <a:gd name="T2" fmla="*/ 248 w 624"/>
                <a:gd name="T3" fmla="*/ 534 h 537"/>
                <a:gd name="T4" fmla="*/ 0 w 624"/>
                <a:gd name="T5" fmla="*/ 0 h 537"/>
                <a:gd name="T6" fmla="*/ 2 w 624"/>
                <a:gd name="T7" fmla="*/ 1 h 537"/>
                <a:gd name="T8" fmla="*/ 624 w 624"/>
                <a:gd name="T9" fmla="*/ 154 h 537"/>
                <a:gd name="T10" fmla="*/ 622 w 624"/>
                <a:gd name="T11" fmla="*/ 155 h 537"/>
                <a:gd name="T12" fmla="*/ 249 w 624"/>
                <a:gd name="T13" fmla="*/ 537 h 537"/>
                <a:gd name="T14" fmla="*/ 5 w 624"/>
                <a:gd name="T15" fmla="*/ 3 h 537"/>
                <a:gd name="T16" fmla="*/ 250 w 624"/>
                <a:gd name="T17" fmla="*/ 532 h 537"/>
                <a:gd name="T18" fmla="*/ 619 w 624"/>
                <a:gd name="T19" fmla="*/ 155 h 537"/>
                <a:gd name="T20" fmla="*/ 5 w 624"/>
                <a:gd name="T21" fmla="*/ 3 h 5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24" h="537">
                  <a:moveTo>
                    <a:pt x="249" y="537"/>
                  </a:moveTo>
                  <a:lnTo>
                    <a:pt x="248" y="534"/>
                  </a:lnTo>
                  <a:lnTo>
                    <a:pt x="0" y="0"/>
                  </a:lnTo>
                  <a:lnTo>
                    <a:pt x="2" y="1"/>
                  </a:lnTo>
                  <a:lnTo>
                    <a:pt x="624" y="154"/>
                  </a:lnTo>
                  <a:lnTo>
                    <a:pt x="622" y="155"/>
                  </a:lnTo>
                  <a:lnTo>
                    <a:pt x="249" y="537"/>
                  </a:lnTo>
                  <a:close/>
                  <a:moveTo>
                    <a:pt x="5" y="3"/>
                  </a:moveTo>
                  <a:lnTo>
                    <a:pt x="250" y="532"/>
                  </a:lnTo>
                  <a:lnTo>
                    <a:pt x="619" y="155"/>
                  </a:lnTo>
                  <a:lnTo>
                    <a:pt x="5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314" name="Freeform 75">
              <a:extLst>
                <a:ext uri="{FF2B5EF4-FFF2-40B4-BE49-F238E27FC236}">
                  <a16:creationId xmlns:a16="http://schemas.microsoft.com/office/drawing/2014/main" id="{362D993A-EF70-48F8-9C40-89C07951905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613" y="4051"/>
              <a:ext cx="593" cy="495"/>
            </a:xfrm>
            <a:custGeom>
              <a:avLst/>
              <a:gdLst>
                <a:gd name="T0" fmla="*/ 569 w 593"/>
                <a:gd name="T1" fmla="*/ 495 h 495"/>
                <a:gd name="T2" fmla="*/ 567 w 593"/>
                <a:gd name="T3" fmla="*/ 494 h 495"/>
                <a:gd name="T4" fmla="*/ 0 w 593"/>
                <a:gd name="T5" fmla="*/ 0 h 495"/>
                <a:gd name="T6" fmla="*/ 593 w 593"/>
                <a:gd name="T7" fmla="*/ 190 h 495"/>
                <a:gd name="T8" fmla="*/ 569 w 593"/>
                <a:gd name="T9" fmla="*/ 495 h 495"/>
                <a:gd name="T10" fmla="*/ 11 w 593"/>
                <a:gd name="T11" fmla="*/ 6 h 495"/>
                <a:gd name="T12" fmla="*/ 567 w 593"/>
                <a:gd name="T13" fmla="*/ 491 h 495"/>
                <a:gd name="T14" fmla="*/ 590 w 593"/>
                <a:gd name="T15" fmla="*/ 191 h 495"/>
                <a:gd name="T16" fmla="*/ 11 w 593"/>
                <a:gd name="T17" fmla="*/ 6 h 4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93" h="495">
                  <a:moveTo>
                    <a:pt x="569" y="495"/>
                  </a:moveTo>
                  <a:lnTo>
                    <a:pt x="567" y="494"/>
                  </a:lnTo>
                  <a:lnTo>
                    <a:pt x="0" y="0"/>
                  </a:lnTo>
                  <a:lnTo>
                    <a:pt x="593" y="190"/>
                  </a:lnTo>
                  <a:lnTo>
                    <a:pt x="569" y="495"/>
                  </a:lnTo>
                  <a:close/>
                  <a:moveTo>
                    <a:pt x="11" y="6"/>
                  </a:moveTo>
                  <a:lnTo>
                    <a:pt x="567" y="491"/>
                  </a:lnTo>
                  <a:lnTo>
                    <a:pt x="590" y="191"/>
                  </a:lnTo>
                  <a:lnTo>
                    <a:pt x="11" y="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315" name="Freeform 76">
              <a:extLst>
                <a:ext uri="{FF2B5EF4-FFF2-40B4-BE49-F238E27FC236}">
                  <a16:creationId xmlns:a16="http://schemas.microsoft.com/office/drawing/2014/main" id="{1D683C87-7C21-4B62-9583-53B36AE11D0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615" y="4050"/>
              <a:ext cx="571" cy="496"/>
            </a:xfrm>
            <a:custGeom>
              <a:avLst/>
              <a:gdLst>
                <a:gd name="T0" fmla="*/ 571 w 571"/>
                <a:gd name="T1" fmla="*/ 496 h 496"/>
                <a:gd name="T2" fmla="*/ 175 w 571"/>
                <a:gd name="T3" fmla="*/ 419 h 496"/>
                <a:gd name="T4" fmla="*/ 175 w 571"/>
                <a:gd name="T5" fmla="*/ 418 h 496"/>
                <a:gd name="T6" fmla="*/ 0 w 571"/>
                <a:gd name="T7" fmla="*/ 0 h 496"/>
                <a:gd name="T8" fmla="*/ 571 w 571"/>
                <a:gd name="T9" fmla="*/ 496 h 496"/>
                <a:gd name="T10" fmla="*/ 178 w 571"/>
                <a:gd name="T11" fmla="*/ 417 h 496"/>
                <a:gd name="T12" fmla="*/ 562 w 571"/>
                <a:gd name="T13" fmla="*/ 492 h 496"/>
                <a:gd name="T14" fmla="*/ 7 w 571"/>
                <a:gd name="T15" fmla="*/ 9 h 496"/>
                <a:gd name="T16" fmla="*/ 178 w 571"/>
                <a:gd name="T17" fmla="*/ 417 h 4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71" h="496">
                  <a:moveTo>
                    <a:pt x="571" y="496"/>
                  </a:moveTo>
                  <a:lnTo>
                    <a:pt x="175" y="419"/>
                  </a:lnTo>
                  <a:lnTo>
                    <a:pt x="175" y="418"/>
                  </a:lnTo>
                  <a:lnTo>
                    <a:pt x="0" y="0"/>
                  </a:lnTo>
                  <a:lnTo>
                    <a:pt x="571" y="496"/>
                  </a:lnTo>
                  <a:close/>
                  <a:moveTo>
                    <a:pt x="178" y="417"/>
                  </a:moveTo>
                  <a:lnTo>
                    <a:pt x="562" y="492"/>
                  </a:lnTo>
                  <a:lnTo>
                    <a:pt x="7" y="9"/>
                  </a:lnTo>
                  <a:lnTo>
                    <a:pt x="178" y="41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316" name="Freeform 77">
              <a:extLst>
                <a:ext uri="{FF2B5EF4-FFF2-40B4-BE49-F238E27FC236}">
                  <a16:creationId xmlns:a16="http://schemas.microsoft.com/office/drawing/2014/main" id="{74E84565-C6CE-43FB-A0DF-CC408A34992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711" y="4467"/>
              <a:ext cx="474" cy="327"/>
            </a:xfrm>
            <a:custGeom>
              <a:avLst/>
              <a:gdLst>
                <a:gd name="T0" fmla="*/ 0 w 474"/>
                <a:gd name="T1" fmla="*/ 327 h 327"/>
                <a:gd name="T2" fmla="*/ 79 w 474"/>
                <a:gd name="T3" fmla="*/ 0 h 327"/>
                <a:gd name="T4" fmla="*/ 474 w 474"/>
                <a:gd name="T5" fmla="*/ 76 h 327"/>
                <a:gd name="T6" fmla="*/ 471 w 474"/>
                <a:gd name="T7" fmla="*/ 78 h 327"/>
                <a:gd name="T8" fmla="*/ 0 w 474"/>
                <a:gd name="T9" fmla="*/ 327 h 327"/>
                <a:gd name="T10" fmla="*/ 82 w 474"/>
                <a:gd name="T11" fmla="*/ 2 h 327"/>
                <a:gd name="T12" fmla="*/ 3 w 474"/>
                <a:gd name="T13" fmla="*/ 322 h 327"/>
                <a:gd name="T14" fmla="*/ 467 w 474"/>
                <a:gd name="T15" fmla="*/ 77 h 327"/>
                <a:gd name="T16" fmla="*/ 82 w 474"/>
                <a:gd name="T17" fmla="*/ 2 h 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74" h="327">
                  <a:moveTo>
                    <a:pt x="0" y="327"/>
                  </a:moveTo>
                  <a:lnTo>
                    <a:pt x="79" y="0"/>
                  </a:lnTo>
                  <a:lnTo>
                    <a:pt x="474" y="76"/>
                  </a:lnTo>
                  <a:lnTo>
                    <a:pt x="471" y="78"/>
                  </a:lnTo>
                  <a:lnTo>
                    <a:pt x="0" y="327"/>
                  </a:lnTo>
                  <a:close/>
                  <a:moveTo>
                    <a:pt x="82" y="2"/>
                  </a:moveTo>
                  <a:lnTo>
                    <a:pt x="3" y="322"/>
                  </a:lnTo>
                  <a:lnTo>
                    <a:pt x="467" y="77"/>
                  </a:lnTo>
                  <a:lnTo>
                    <a:pt x="82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317" name="Freeform 78">
              <a:extLst>
                <a:ext uri="{FF2B5EF4-FFF2-40B4-BE49-F238E27FC236}">
                  <a16:creationId xmlns:a16="http://schemas.microsoft.com/office/drawing/2014/main" id="{CF217094-A0A9-4B8B-813A-DE00ABA2EF4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097" y="4466"/>
              <a:ext cx="697" cy="351"/>
            </a:xfrm>
            <a:custGeom>
              <a:avLst/>
              <a:gdLst>
                <a:gd name="T0" fmla="*/ 0 w 697"/>
                <a:gd name="T1" fmla="*/ 351 h 351"/>
                <a:gd name="T2" fmla="*/ 697 w 697"/>
                <a:gd name="T3" fmla="*/ 0 h 351"/>
                <a:gd name="T4" fmla="*/ 616 w 697"/>
                <a:gd name="T5" fmla="*/ 327 h 351"/>
                <a:gd name="T6" fmla="*/ 615 w 697"/>
                <a:gd name="T7" fmla="*/ 327 h 351"/>
                <a:gd name="T8" fmla="*/ 0 w 697"/>
                <a:gd name="T9" fmla="*/ 351 h 351"/>
                <a:gd name="T10" fmla="*/ 692 w 697"/>
                <a:gd name="T11" fmla="*/ 4 h 351"/>
                <a:gd name="T12" fmla="*/ 12 w 697"/>
                <a:gd name="T13" fmla="*/ 348 h 351"/>
                <a:gd name="T14" fmla="*/ 614 w 697"/>
                <a:gd name="T15" fmla="*/ 325 h 351"/>
                <a:gd name="T16" fmla="*/ 692 w 697"/>
                <a:gd name="T17" fmla="*/ 4 h 3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97" h="351">
                  <a:moveTo>
                    <a:pt x="0" y="351"/>
                  </a:moveTo>
                  <a:lnTo>
                    <a:pt x="697" y="0"/>
                  </a:lnTo>
                  <a:lnTo>
                    <a:pt x="616" y="327"/>
                  </a:lnTo>
                  <a:lnTo>
                    <a:pt x="615" y="327"/>
                  </a:lnTo>
                  <a:lnTo>
                    <a:pt x="0" y="351"/>
                  </a:lnTo>
                  <a:close/>
                  <a:moveTo>
                    <a:pt x="692" y="4"/>
                  </a:moveTo>
                  <a:lnTo>
                    <a:pt x="12" y="348"/>
                  </a:lnTo>
                  <a:lnTo>
                    <a:pt x="614" y="325"/>
                  </a:lnTo>
                  <a:lnTo>
                    <a:pt x="692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318" name="Freeform 79">
              <a:extLst>
                <a:ext uri="{FF2B5EF4-FFF2-40B4-BE49-F238E27FC236}">
                  <a16:creationId xmlns:a16="http://schemas.microsoft.com/office/drawing/2014/main" id="{1064DC38-F717-484B-A37D-7432BF764BE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00" y="4791"/>
              <a:ext cx="614" cy="359"/>
            </a:xfrm>
            <a:custGeom>
              <a:avLst/>
              <a:gdLst>
                <a:gd name="T0" fmla="*/ 445 w 614"/>
                <a:gd name="T1" fmla="*/ 359 h 359"/>
                <a:gd name="T2" fmla="*/ 444 w 614"/>
                <a:gd name="T3" fmla="*/ 358 h 359"/>
                <a:gd name="T4" fmla="*/ 0 w 614"/>
                <a:gd name="T5" fmla="*/ 24 h 359"/>
                <a:gd name="T6" fmla="*/ 614 w 614"/>
                <a:gd name="T7" fmla="*/ 0 h 359"/>
                <a:gd name="T8" fmla="*/ 613 w 614"/>
                <a:gd name="T9" fmla="*/ 1 h 359"/>
                <a:gd name="T10" fmla="*/ 445 w 614"/>
                <a:gd name="T11" fmla="*/ 359 h 359"/>
                <a:gd name="T12" fmla="*/ 7 w 614"/>
                <a:gd name="T13" fmla="*/ 25 h 359"/>
                <a:gd name="T14" fmla="*/ 444 w 614"/>
                <a:gd name="T15" fmla="*/ 356 h 359"/>
                <a:gd name="T16" fmla="*/ 611 w 614"/>
                <a:gd name="T17" fmla="*/ 2 h 359"/>
                <a:gd name="T18" fmla="*/ 7 w 614"/>
                <a:gd name="T19" fmla="*/ 25 h 3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14" h="359">
                  <a:moveTo>
                    <a:pt x="445" y="359"/>
                  </a:moveTo>
                  <a:lnTo>
                    <a:pt x="444" y="358"/>
                  </a:lnTo>
                  <a:lnTo>
                    <a:pt x="0" y="24"/>
                  </a:lnTo>
                  <a:lnTo>
                    <a:pt x="614" y="0"/>
                  </a:lnTo>
                  <a:lnTo>
                    <a:pt x="613" y="1"/>
                  </a:lnTo>
                  <a:lnTo>
                    <a:pt x="445" y="359"/>
                  </a:lnTo>
                  <a:close/>
                  <a:moveTo>
                    <a:pt x="7" y="25"/>
                  </a:moveTo>
                  <a:lnTo>
                    <a:pt x="444" y="356"/>
                  </a:lnTo>
                  <a:lnTo>
                    <a:pt x="611" y="2"/>
                  </a:lnTo>
                  <a:lnTo>
                    <a:pt x="7" y="2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319" name="Freeform 80">
              <a:extLst>
                <a:ext uri="{FF2B5EF4-FFF2-40B4-BE49-F238E27FC236}">
                  <a16:creationId xmlns:a16="http://schemas.microsoft.com/office/drawing/2014/main" id="{CC870358-9B97-4456-B0E5-05BA03A74BF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057" y="4813"/>
              <a:ext cx="489" cy="634"/>
            </a:xfrm>
            <a:custGeom>
              <a:avLst/>
              <a:gdLst>
                <a:gd name="T0" fmla="*/ 0 w 489"/>
                <a:gd name="T1" fmla="*/ 634 h 634"/>
                <a:gd name="T2" fmla="*/ 45 w 489"/>
                <a:gd name="T3" fmla="*/ 0 h 634"/>
                <a:gd name="T4" fmla="*/ 489 w 489"/>
                <a:gd name="T5" fmla="*/ 335 h 634"/>
                <a:gd name="T6" fmla="*/ 0 w 489"/>
                <a:gd name="T7" fmla="*/ 634 h 634"/>
                <a:gd name="T8" fmla="*/ 47 w 489"/>
                <a:gd name="T9" fmla="*/ 5 h 634"/>
                <a:gd name="T10" fmla="*/ 3 w 489"/>
                <a:gd name="T11" fmla="*/ 630 h 634"/>
                <a:gd name="T12" fmla="*/ 485 w 489"/>
                <a:gd name="T13" fmla="*/ 335 h 634"/>
                <a:gd name="T14" fmla="*/ 47 w 489"/>
                <a:gd name="T15" fmla="*/ 5 h 6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89" h="634">
                  <a:moveTo>
                    <a:pt x="0" y="634"/>
                  </a:moveTo>
                  <a:lnTo>
                    <a:pt x="45" y="0"/>
                  </a:lnTo>
                  <a:lnTo>
                    <a:pt x="489" y="335"/>
                  </a:lnTo>
                  <a:lnTo>
                    <a:pt x="0" y="634"/>
                  </a:lnTo>
                  <a:close/>
                  <a:moveTo>
                    <a:pt x="47" y="5"/>
                  </a:moveTo>
                  <a:lnTo>
                    <a:pt x="3" y="630"/>
                  </a:lnTo>
                  <a:lnTo>
                    <a:pt x="485" y="335"/>
                  </a:lnTo>
                  <a:lnTo>
                    <a:pt x="47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320" name="Freeform 81">
              <a:extLst>
                <a:ext uri="{FF2B5EF4-FFF2-40B4-BE49-F238E27FC236}">
                  <a16:creationId xmlns:a16="http://schemas.microsoft.com/office/drawing/2014/main" id="{1EB4F0E5-8870-47AF-9F02-54D7F5E211E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055" y="5147"/>
              <a:ext cx="538" cy="325"/>
            </a:xfrm>
            <a:custGeom>
              <a:avLst/>
              <a:gdLst>
                <a:gd name="T0" fmla="*/ 0 w 538"/>
                <a:gd name="T1" fmla="*/ 299 h 325"/>
                <a:gd name="T2" fmla="*/ 490 w 538"/>
                <a:gd name="T3" fmla="*/ 0 h 325"/>
                <a:gd name="T4" fmla="*/ 538 w 538"/>
                <a:gd name="T5" fmla="*/ 325 h 325"/>
                <a:gd name="T6" fmla="*/ 0 w 538"/>
                <a:gd name="T7" fmla="*/ 299 h 325"/>
                <a:gd name="T8" fmla="*/ 489 w 538"/>
                <a:gd name="T9" fmla="*/ 3 h 325"/>
                <a:gd name="T10" fmla="*/ 8 w 538"/>
                <a:gd name="T11" fmla="*/ 297 h 325"/>
                <a:gd name="T12" fmla="*/ 536 w 538"/>
                <a:gd name="T13" fmla="*/ 322 h 325"/>
                <a:gd name="T14" fmla="*/ 489 w 538"/>
                <a:gd name="T15" fmla="*/ 3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38" h="325">
                  <a:moveTo>
                    <a:pt x="0" y="299"/>
                  </a:moveTo>
                  <a:lnTo>
                    <a:pt x="490" y="0"/>
                  </a:lnTo>
                  <a:lnTo>
                    <a:pt x="538" y="325"/>
                  </a:lnTo>
                  <a:lnTo>
                    <a:pt x="0" y="299"/>
                  </a:lnTo>
                  <a:close/>
                  <a:moveTo>
                    <a:pt x="489" y="3"/>
                  </a:moveTo>
                  <a:lnTo>
                    <a:pt x="8" y="297"/>
                  </a:lnTo>
                  <a:lnTo>
                    <a:pt x="536" y="322"/>
                  </a:lnTo>
                  <a:lnTo>
                    <a:pt x="489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321" name="Freeform 82">
              <a:extLst>
                <a:ext uri="{FF2B5EF4-FFF2-40B4-BE49-F238E27FC236}">
                  <a16:creationId xmlns:a16="http://schemas.microsoft.com/office/drawing/2014/main" id="{468BEC06-1B83-49CE-94C6-A201CA61758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013" y="5444"/>
              <a:ext cx="585" cy="281"/>
            </a:xfrm>
            <a:custGeom>
              <a:avLst/>
              <a:gdLst>
                <a:gd name="T0" fmla="*/ 0 w 585"/>
                <a:gd name="T1" fmla="*/ 281 h 281"/>
                <a:gd name="T2" fmla="*/ 44 w 585"/>
                <a:gd name="T3" fmla="*/ 0 h 281"/>
                <a:gd name="T4" fmla="*/ 585 w 585"/>
                <a:gd name="T5" fmla="*/ 25 h 281"/>
                <a:gd name="T6" fmla="*/ 579 w 585"/>
                <a:gd name="T7" fmla="*/ 28 h 281"/>
                <a:gd name="T8" fmla="*/ 0 w 585"/>
                <a:gd name="T9" fmla="*/ 281 h 281"/>
                <a:gd name="T10" fmla="*/ 46 w 585"/>
                <a:gd name="T11" fmla="*/ 2 h 281"/>
                <a:gd name="T12" fmla="*/ 2 w 585"/>
                <a:gd name="T13" fmla="*/ 276 h 281"/>
                <a:gd name="T14" fmla="*/ 573 w 585"/>
                <a:gd name="T15" fmla="*/ 28 h 281"/>
                <a:gd name="T16" fmla="*/ 46 w 585"/>
                <a:gd name="T17" fmla="*/ 2 h 2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85" h="281">
                  <a:moveTo>
                    <a:pt x="0" y="281"/>
                  </a:moveTo>
                  <a:lnTo>
                    <a:pt x="44" y="0"/>
                  </a:lnTo>
                  <a:lnTo>
                    <a:pt x="585" y="25"/>
                  </a:lnTo>
                  <a:lnTo>
                    <a:pt x="579" y="28"/>
                  </a:lnTo>
                  <a:lnTo>
                    <a:pt x="0" y="281"/>
                  </a:lnTo>
                  <a:close/>
                  <a:moveTo>
                    <a:pt x="46" y="2"/>
                  </a:moveTo>
                  <a:lnTo>
                    <a:pt x="2" y="276"/>
                  </a:lnTo>
                  <a:lnTo>
                    <a:pt x="573" y="28"/>
                  </a:lnTo>
                  <a:lnTo>
                    <a:pt x="46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322" name="Freeform 83">
              <a:extLst>
                <a:ext uri="{FF2B5EF4-FFF2-40B4-BE49-F238E27FC236}">
                  <a16:creationId xmlns:a16="http://schemas.microsoft.com/office/drawing/2014/main" id="{E357B388-E51A-4E9D-BC15-4228CD358E4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010" y="5469"/>
              <a:ext cx="929" cy="316"/>
            </a:xfrm>
            <a:custGeom>
              <a:avLst/>
              <a:gdLst>
                <a:gd name="T0" fmla="*/ 0 w 929"/>
                <a:gd name="T1" fmla="*/ 255 h 316"/>
                <a:gd name="T2" fmla="*/ 4 w 929"/>
                <a:gd name="T3" fmla="*/ 253 h 316"/>
                <a:gd name="T4" fmla="*/ 582 w 929"/>
                <a:gd name="T5" fmla="*/ 0 h 316"/>
                <a:gd name="T6" fmla="*/ 583 w 929"/>
                <a:gd name="T7" fmla="*/ 0 h 316"/>
                <a:gd name="T8" fmla="*/ 929 w 929"/>
                <a:gd name="T9" fmla="*/ 316 h 316"/>
                <a:gd name="T10" fmla="*/ 926 w 929"/>
                <a:gd name="T11" fmla="*/ 316 h 316"/>
                <a:gd name="T12" fmla="*/ 0 w 929"/>
                <a:gd name="T13" fmla="*/ 255 h 316"/>
                <a:gd name="T14" fmla="*/ 582 w 929"/>
                <a:gd name="T15" fmla="*/ 3 h 316"/>
                <a:gd name="T16" fmla="*/ 10 w 929"/>
                <a:gd name="T17" fmla="*/ 253 h 316"/>
                <a:gd name="T18" fmla="*/ 922 w 929"/>
                <a:gd name="T19" fmla="*/ 314 h 316"/>
                <a:gd name="T20" fmla="*/ 582 w 929"/>
                <a:gd name="T21" fmla="*/ 3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29" h="316">
                  <a:moveTo>
                    <a:pt x="0" y="255"/>
                  </a:moveTo>
                  <a:lnTo>
                    <a:pt x="4" y="253"/>
                  </a:lnTo>
                  <a:lnTo>
                    <a:pt x="582" y="0"/>
                  </a:lnTo>
                  <a:lnTo>
                    <a:pt x="583" y="0"/>
                  </a:lnTo>
                  <a:lnTo>
                    <a:pt x="929" y="316"/>
                  </a:lnTo>
                  <a:lnTo>
                    <a:pt x="926" y="316"/>
                  </a:lnTo>
                  <a:lnTo>
                    <a:pt x="0" y="255"/>
                  </a:lnTo>
                  <a:close/>
                  <a:moveTo>
                    <a:pt x="582" y="3"/>
                  </a:moveTo>
                  <a:lnTo>
                    <a:pt x="10" y="253"/>
                  </a:lnTo>
                  <a:lnTo>
                    <a:pt x="922" y="314"/>
                  </a:lnTo>
                  <a:lnTo>
                    <a:pt x="582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323" name="Freeform 84">
              <a:extLst>
                <a:ext uri="{FF2B5EF4-FFF2-40B4-BE49-F238E27FC236}">
                  <a16:creationId xmlns:a16="http://schemas.microsoft.com/office/drawing/2014/main" id="{D3F7FA43-C3CC-4620-A10C-25ED2EB1B17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589" y="5468"/>
              <a:ext cx="435" cy="318"/>
            </a:xfrm>
            <a:custGeom>
              <a:avLst/>
              <a:gdLst>
                <a:gd name="T0" fmla="*/ 347 w 435"/>
                <a:gd name="T1" fmla="*/ 318 h 318"/>
                <a:gd name="T2" fmla="*/ 346 w 435"/>
                <a:gd name="T3" fmla="*/ 317 h 318"/>
                <a:gd name="T4" fmla="*/ 0 w 435"/>
                <a:gd name="T5" fmla="*/ 0 h 318"/>
                <a:gd name="T6" fmla="*/ 435 w 435"/>
                <a:gd name="T7" fmla="*/ 70 h 318"/>
                <a:gd name="T8" fmla="*/ 435 w 435"/>
                <a:gd name="T9" fmla="*/ 72 h 318"/>
                <a:gd name="T10" fmla="*/ 347 w 435"/>
                <a:gd name="T11" fmla="*/ 318 h 318"/>
                <a:gd name="T12" fmla="*/ 6 w 435"/>
                <a:gd name="T13" fmla="*/ 5 h 318"/>
                <a:gd name="T14" fmla="*/ 346 w 435"/>
                <a:gd name="T15" fmla="*/ 313 h 318"/>
                <a:gd name="T16" fmla="*/ 433 w 435"/>
                <a:gd name="T17" fmla="*/ 72 h 318"/>
                <a:gd name="T18" fmla="*/ 6 w 435"/>
                <a:gd name="T19" fmla="*/ 5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35" h="318">
                  <a:moveTo>
                    <a:pt x="347" y="318"/>
                  </a:moveTo>
                  <a:lnTo>
                    <a:pt x="346" y="317"/>
                  </a:lnTo>
                  <a:lnTo>
                    <a:pt x="0" y="0"/>
                  </a:lnTo>
                  <a:lnTo>
                    <a:pt x="435" y="70"/>
                  </a:lnTo>
                  <a:lnTo>
                    <a:pt x="435" y="72"/>
                  </a:lnTo>
                  <a:lnTo>
                    <a:pt x="347" y="318"/>
                  </a:lnTo>
                  <a:close/>
                  <a:moveTo>
                    <a:pt x="6" y="5"/>
                  </a:moveTo>
                  <a:lnTo>
                    <a:pt x="346" y="313"/>
                  </a:lnTo>
                  <a:lnTo>
                    <a:pt x="433" y="72"/>
                  </a:lnTo>
                  <a:lnTo>
                    <a:pt x="6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324" name="Freeform 85">
              <a:extLst>
                <a:ext uri="{FF2B5EF4-FFF2-40B4-BE49-F238E27FC236}">
                  <a16:creationId xmlns:a16="http://schemas.microsoft.com/office/drawing/2014/main" id="{6F85407E-9B57-4A7E-A80E-D31E61DF1DA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933" y="5497"/>
              <a:ext cx="648" cy="289"/>
            </a:xfrm>
            <a:custGeom>
              <a:avLst/>
              <a:gdLst>
                <a:gd name="T0" fmla="*/ 0 w 648"/>
                <a:gd name="T1" fmla="*/ 289 h 289"/>
                <a:gd name="T2" fmla="*/ 89 w 648"/>
                <a:gd name="T3" fmla="*/ 40 h 289"/>
                <a:gd name="T4" fmla="*/ 648 w 648"/>
                <a:gd name="T5" fmla="*/ 0 h 289"/>
                <a:gd name="T6" fmla="*/ 0 w 648"/>
                <a:gd name="T7" fmla="*/ 289 h 289"/>
                <a:gd name="T8" fmla="*/ 91 w 648"/>
                <a:gd name="T9" fmla="*/ 43 h 289"/>
                <a:gd name="T10" fmla="*/ 5 w 648"/>
                <a:gd name="T11" fmla="*/ 284 h 289"/>
                <a:gd name="T12" fmla="*/ 635 w 648"/>
                <a:gd name="T13" fmla="*/ 3 h 289"/>
                <a:gd name="T14" fmla="*/ 91 w 648"/>
                <a:gd name="T15" fmla="*/ 43 h 2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48" h="289">
                  <a:moveTo>
                    <a:pt x="0" y="289"/>
                  </a:moveTo>
                  <a:lnTo>
                    <a:pt x="89" y="40"/>
                  </a:lnTo>
                  <a:lnTo>
                    <a:pt x="648" y="0"/>
                  </a:lnTo>
                  <a:lnTo>
                    <a:pt x="0" y="289"/>
                  </a:lnTo>
                  <a:close/>
                  <a:moveTo>
                    <a:pt x="91" y="43"/>
                  </a:moveTo>
                  <a:lnTo>
                    <a:pt x="5" y="284"/>
                  </a:lnTo>
                  <a:lnTo>
                    <a:pt x="635" y="3"/>
                  </a:lnTo>
                  <a:lnTo>
                    <a:pt x="91" y="4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325" name="Freeform 86">
              <a:extLst>
                <a:ext uri="{FF2B5EF4-FFF2-40B4-BE49-F238E27FC236}">
                  <a16:creationId xmlns:a16="http://schemas.microsoft.com/office/drawing/2014/main" id="{D6521433-FA2E-48B9-A020-0F3953BBF64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020" y="5242"/>
              <a:ext cx="558" cy="299"/>
            </a:xfrm>
            <a:custGeom>
              <a:avLst/>
              <a:gdLst>
                <a:gd name="T0" fmla="*/ 0 w 558"/>
                <a:gd name="T1" fmla="*/ 299 h 299"/>
                <a:gd name="T2" fmla="*/ 326 w 558"/>
                <a:gd name="T3" fmla="*/ 0 h 299"/>
                <a:gd name="T4" fmla="*/ 327 w 558"/>
                <a:gd name="T5" fmla="*/ 1 h 299"/>
                <a:gd name="T6" fmla="*/ 558 w 558"/>
                <a:gd name="T7" fmla="*/ 257 h 299"/>
                <a:gd name="T8" fmla="*/ 555 w 558"/>
                <a:gd name="T9" fmla="*/ 257 h 299"/>
                <a:gd name="T10" fmla="*/ 0 w 558"/>
                <a:gd name="T11" fmla="*/ 299 h 299"/>
                <a:gd name="T12" fmla="*/ 326 w 558"/>
                <a:gd name="T13" fmla="*/ 4 h 299"/>
                <a:gd name="T14" fmla="*/ 7 w 558"/>
                <a:gd name="T15" fmla="*/ 295 h 299"/>
                <a:gd name="T16" fmla="*/ 552 w 558"/>
                <a:gd name="T17" fmla="*/ 255 h 299"/>
                <a:gd name="T18" fmla="*/ 326 w 558"/>
                <a:gd name="T19" fmla="*/ 4 h 2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58" h="299">
                  <a:moveTo>
                    <a:pt x="0" y="299"/>
                  </a:moveTo>
                  <a:lnTo>
                    <a:pt x="326" y="0"/>
                  </a:lnTo>
                  <a:lnTo>
                    <a:pt x="327" y="1"/>
                  </a:lnTo>
                  <a:lnTo>
                    <a:pt x="558" y="257"/>
                  </a:lnTo>
                  <a:lnTo>
                    <a:pt x="555" y="257"/>
                  </a:lnTo>
                  <a:lnTo>
                    <a:pt x="0" y="299"/>
                  </a:lnTo>
                  <a:close/>
                  <a:moveTo>
                    <a:pt x="326" y="4"/>
                  </a:moveTo>
                  <a:lnTo>
                    <a:pt x="7" y="295"/>
                  </a:lnTo>
                  <a:lnTo>
                    <a:pt x="552" y="255"/>
                  </a:lnTo>
                  <a:lnTo>
                    <a:pt x="326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326" name="Freeform 87">
              <a:extLst>
                <a:ext uri="{FF2B5EF4-FFF2-40B4-BE49-F238E27FC236}">
                  <a16:creationId xmlns:a16="http://schemas.microsoft.com/office/drawing/2014/main" id="{5103BDC7-7286-41D6-8FF5-695D36508BD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180" y="4239"/>
              <a:ext cx="625" cy="461"/>
            </a:xfrm>
            <a:custGeom>
              <a:avLst/>
              <a:gdLst>
                <a:gd name="T0" fmla="*/ 625 w 625"/>
                <a:gd name="T1" fmla="*/ 461 h 461"/>
                <a:gd name="T2" fmla="*/ 0 w 625"/>
                <a:gd name="T3" fmla="*/ 306 h 461"/>
                <a:gd name="T4" fmla="*/ 0 w 625"/>
                <a:gd name="T5" fmla="*/ 305 h 461"/>
                <a:gd name="T6" fmla="*/ 23 w 625"/>
                <a:gd name="T7" fmla="*/ 0 h 461"/>
                <a:gd name="T8" fmla="*/ 625 w 625"/>
                <a:gd name="T9" fmla="*/ 461 h 461"/>
                <a:gd name="T10" fmla="*/ 2 w 625"/>
                <a:gd name="T11" fmla="*/ 304 h 461"/>
                <a:gd name="T12" fmla="*/ 615 w 625"/>
                <a:gd name="T13" fmla="*/ 455 h 461"/>
                <a:gd name="T14" fmla="*/ 26 w 625"/>
                <a:gd name="T15" fmla="*/ 4 h 461"/>
                <a:gd name="T16" fmla="*/ 2 w 625"/>
                <a:gd name="T17" fmla="*/ 304 h 4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25" h="461">
                  <a:moveTo>
                    <a:pt x="625" y="461"/>
                  </a:moveTo>
                  <a:lnTo>
                    <a:pt x="0" y="306"/>
                  </a:lnTo>
                  <a:lnTo>
                    <a:pt x="0" y="305"/>
                  </a:lnTo>
                  <a:lnTo>
                    <a:pt x="23" y="0"/>
                  </a:lnTo>
                  <a:lnTo>
                    <a:pt x="625" y="461"/>
                  </a:lnTo>
                  <a:close/>
                  <a:moveTo>
                    <a:pt x="2" y="304"/>
                  </a:moveTo>
                  <a:lnTo>
                    <a:pt x="615" y="455"/>
                  </a:lnTo>
                  <a:lnTo>
                    <a:pt x="26" y="4"/>
                  </a:lnTo>
                  <a:lnTo>
                    <a:pt x="2" y="30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327" name="Freeform 88">
              <a:extLst>
                <a:ext uri="{FF2B5EF4-FFF2-40B4-BE49-F238E27FC236}">
                  <a16:creationId xmlns:a16="http://schemas.microsoft.com/office/drawing/2014/main" id="{0A3AFBB0-FDF3-4767-9630-B6F59E43972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199" y="4239"/>
              <a:ext cx="911" cy="459"/>
            </a:xfrm>
            <a:custGeom>
              <a:avLst/>
              <a:gdLst>
                <a:gd name="T0" fmla="*/ 602 w 911"/>
                <a:gd name="T1" fmla="*/ 459 h 459"/>
                <a:gd name="T2" fmla="*/ 600 w 911"/>
                <a:gd name="T3" fmla="*/ 458 h 459"/>
                <a:gd name="T4" fmla="*/ 0 w 911"/>
                <a:gd name="T5" fmla="*/ 0 h 459"/>
                <a:gd name="T6" fmla="*/ 911 w 911"/>
                <a:gd name="T7" fmla="*/ 269 h 459"/>
                <a:gd name="T8" fmla="*/ 602 w 911"/>
                <a:gd name="T9" fmla="*/ 459 h 459"/>
                <a:gd name="T10" fmla="*/ 11 w 911"/>
                <a:gd name="T11" fmla="*/ 6 h 459"/>
                <a:gd name="T12" fmla="*/ 602 w 911"/>
                <a:gd name="T13" fmla="*/ 456 h 459"/>
                <a:gd name="T14" fmla="*/ 905 w 911"/>
                <a:gd name="T15" fmla="*/ 271 h 459"/>
                <a:gd name="T16" fmla="*/ 11 w 911"/>
                <a:gd name="T17" fmla="*/ 6 h 4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11" h="459">
                  <a:moveTo>
                    <a:pt x="602" y="459"/>
                  </a:moveTo>
                  <a:lnTo>
                    <a:pt x="600" y="458"/>
                  </a:lnTo>
                  <a:lnTo>
                    <a:pt x="0" y="0"/>
                  </a:lnTo>
                  <a:lnTo>
                    <a:pt x="911" y="269"/>
                  </a:lnTo>
                  <a:lnTo>
                    <a:pt x="602" y="459"/>
                  </a:lnTo>
                  <a:close/>
                  <a:moveTo>
                    <a:pt x="11" y="6"/>
                  </a:moveTo>
                  <a:lnTo>
                    <a:pt x="602" y="456"/>
                  </a:lnTo>
                  <a:lnTo>
                    <a:pt x="905" y="271"/>
                  </a:lnTo>
                  <a:lnTo>
                    <a:pt x="11" y="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328" name="Freeform 89">
              <a:extLst>
                <a:ext uri="{FF2B5EF4-FFF2-40B4-BE49-F238E27FC236}">
                  <a16:creationId xmlns:a16="http://schemas.microsoft.com/office/drawing/2014/main" id="{189F5552-0050-4C0A-B034-7EC2C2FC25B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798" y="4506"/>
              <a:ext cx="309" cy="531"/>
            </a:xfrm>
            <a:custGeom>
              <a:avLst/>
              <a:gdLst>
                <a:gd name="T0" fmla="*/ 286 w 309"/>
                <a:gd name="T1" fmla="*/ 531 h 531"/>
                <a:gd name="T2" fmla="*/ 284 w 309"/>
                <a:gd name="T3" fmla="*/ 529 h 531"/>
                <a:gd name="T4" fmla="*/ 0 w 309"/>
                <a:gd name="T5" fmla="*/ 190 h 531"/>
                <a:gd name="T6" fmla="*/ 1 w 309"/>
                <a:gd name="T7" fmla="*/ 189 h 531"/>
                <a:gd name="T8" fmla="*/ 309 w 309"/>
                <a:gd name="T9" fmla="*/ 0 h 531"/>
                <a:gd name="T10" fmla="*/ 286 w 309"/>
                <a:gd name="T11" fmla="*/ 531 h 531"/>
                <a:gd name="T12" fmla="*/ 4 w 309"/>
                <a:gd name="T13" fmla="*/ 191 h 531"/>
                <a:gd name="T14" fmla="*/ 284 w 309"/>
                <a:gd name="T15" fmla="*/ 524 h 531"/>
                <a:gd name="T16" fmla="*/ 307 w 309"/>
                <a:gd name="T17" fmla="*/ 5 h 531"/>
                <a:gd name="T18" fmla="*/ 4 w 309"/>
                <a:gd name="T19" fmla="*/ 191 h 5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09" h="531">
                  <a:moveTo>
                    <a:pt x="286" y="531"/>
                  </a:moveTo>
                  <a:lnTo>
                    <a:pt x="284" y="529"/>
                  </a:lnTo>
                  <a:lnTo>
                    <a:pt x="0" y="190"/>
                  </a:lnTo>
                  <a:lnTo>
                    <a:pt x="1" y="189"/>
                  </a:lnTo>
                  <a:lnTo>
                    <a:pt x="309" y="0"/>
                  </a:lnTo>
                  <a:lnTo>
                    <a:pt x="286" y="531"/>
                  </a:lnTo>
                  <a:close/>
                  <a:moveTo>
                    <a:pt x="4" y="191"/>
                  </a:moveTo>
                  <a:lnTo>
                    <a:pt x="284" y="524"/>
                  </a:lnTo>
                  <a:lnTo>
                    <a:pt x="307" y="5"/>
                  </a:lnTo>
                  <a:lnTo>
                    <a:pt x="4" y="19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329" name="Freeform 90">
              <a:extLst>
                <a:ext uri="{FF2B5EF4-FFF2-40B4-BE49-F238E27FC236}">
                  <a16:creationId xmlns:a16="http://schemas.microsoft.com/office/drawing/2014/main" id="{945A5E23-B983-4650-9F8E-C05C5736B7D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798" y="4692"/>
              <a:ext cx="286" cy="648"/>
            </a:xfrm>
            <a:custGeom>
              <a:avLst/>
              <a:gdLst>
                <a:gd name="T0" fmla="*/ 128 w 286"/>
                <a:gd name="T1" fmla="*/ 648 h 648"/>
                <a:gd name="T2" fmla="*/ 128 w 286"/>
                <a:gd name="T3" fmla="*/ 645 h 648"/>
                <a:gd name="T4" fmla="*/ 0 w 286"/>
                <a:gd name="T5" fmla="*/ 0 h 648"/>
                <a:gd name="T6" fmla="*/ 286 w 286"/>
                <a:gd name="T7" fmla="*/ 342 h 648"/>
                <a:gd name="T8" fmla="*/ 286 w 286"/>
                <a:gd name="T9" fmla="*/ 343 h 648"/>
                <a:gd name="T10" fmla="*/ 128 w 286"/>
                <a:gd name="T11" fmla="*/ 648 h 648"/>
                <a:gd name="T12" fmla="*/ 5 w 286"/>
                <a:gd name="T13" fmla="*/ 9 h 648"/>
                <a:gd name="T14" fmla="*/ 129 w 286"/>
                <a:gd name="T15" fmla="*/ 640 h 648"/>
                <a:gd name="T16" fmla="*/ 284 w 286"/>
                <a:gd name="T17" fmla="*/ 342 h 648"/>
                <a:gd name="T18" fmla="*/ 5 w 286"/>
                <a:gd name="T19" fmla="*/ 9 h 6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86" h="648">
                  <a:moveTo>
                    <a:pt x="128" y="648"/>
                  </a:moveTo>
                  <a:lnTo>
                    <a:pt x="128" y="645"/>
                  </a:lnTo>
                  <a:lnTo>
                    <a:pt x="0" y="0"/>
                  </a:lnTo>
                  <a:lnTo>
                    <a:pt x="286" y="342"/>
                  </a:lnTo>
                  <a:lnTo>
                    <a:pt x="286" y="343"/>
                  </a:lnTo>
                  <a:lnTo>
                    <a:pt x="128" y="648"/>
                  </a:lnTo>
                  <a:close/>
                  <a:moveTo>
                    <a:pt x="5" y="9"/>
                  </a:moveTo>
                  <a:lnTo>
                    <a:pt x="129" y="640"/>
                  </a:lnTo>
                  <a:lnTo>
                    <a:pt x="284" y="342"/>
                  </a:lnTo>
                  <a:lnTo>
                    <a:pt x="5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330" name="Freeform 91">
              <a:extLst>
                <a:ext uri="{FF2B5EF4-FFF2-40B4-BE49-F238E27FC236}">
                  <a16:creationId xmlns:a16="http://schemas.microsoft.com/office/drawing/2014/main" id="{457A1AA4-2277-4F96-AFA6-EB19D03C1F2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925" y="5031"/>
              <a:ext cx="570" cy="444"/>
            </a:xfrm>
            <a:custGeom>
              <a:avLst/>
              <a:gdLst>
                <a:gd name="T0" fmla="*/ 570 w 570"/>
                <a:gd name="T1" fmla="*/ 444 h 444"/>
                <a:gd name="T2" fmla="*/ 565 w 570"/>
                <a:gd name="T3" fmla="*/ 443 h 444"/>
                <a:gd name="T4" fmla="*/ 0 w 570"/>
                <a:gd name="T5" fmla="*/ 306 h 444"/>
                <a:gd name="T6" fmla="*/ 158 w 570"/>
                <a:gd name="T7" fmla="*/ 0 h 444"/>
                <a:gd name="T8" fmla="*/ 570 w 570"/>
                <a:gd name="T9" fmla="*/ 444 h 444"/>
                <a:gd name="T10" fmla="*/ 4 w 570"/>
                <a:gd name="T11" fmla="*/ 305 h 444"/>
                <a:gd name="T12" fmla="*/ 562 w 570"/>
                <a:gd name="T13" fmla="*/ 439 h 444"/>
                <a:gd name="T14" fmla="*/ 158 w 570"/>
                <a:gd name="T15" fmla="*/ 5 h 444"/>
                <a:gd name="T16" fmla="*/ 4 w 570"/>
                <a:gd name="T17" fmla="*/ 305 h 4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70" h="444">
                  <a:moveTo>
                    <a:pt x="570" y="444"/>
                  </a:moveTo>
                  <a:lnTo>
                    <a:pt x="565" y="443"/>
                  </a:lnTo>
                  <a:lnTo>
                    <a:pt x="0" y="306"/>
                  </a:lnTo>
                  <a:lnTo>
                    <a:pt x="158" y="0"/>
                  </a:lnTo>
                  <a:lnTo>
                    <a:pt x="570" y="444"/>
                  </a:lnTo>
                  <a:close/>
                  <a:moveTo>
                    <a:pt x="4" y="305"/>
                  </a:moveTo>
                  <a:lnTo>
                    <a:pt x="562" y="439"/>
                  </a:lnTo>
                  <a:lnTo>
                    <a:pt x="158" y="5"/>
                  </a:lnTo>
                  <a:lnTo>
                    <a:pt x="4" y="30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331" name="Freeform 92">
              <a:extLst>
                <a:ext uri="{FF2B5EF4-FFF2-40B4-BE49-F238E27FC236}">
                  <a16:creationId xmlns:a16="http://schemas.microsoft.com/office/drawing/2014/main" id="{729FC09A-D0ED-4AA9-96B0-83F8D70C8D4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81" y="4943"/>
              <a:ext cx="452" cy="533"/>
            </a:xfrm>
            <a:custGeom>
              <a:avLst/>
              <a:gdLst>
                <a:gd name="T0" fmla="*/ 410 w 452"/>
                <a:gd name="T1" fmla="*/ 533 h 533"/>
                <a:gd name="T2" fmla="*/ 409 w 452"/>
                <a:gd name="T3" fmla="*/ 531 h 533"/>
                <a:gd name="T4" fmla="*/ 0 w 452"/>
                <a:gd name="T5" fmla="*/ 90 h 533"/>
                <a:gd name="T6" fmla="*/ 452 w 452"/>
                <a:gd name="T7" fmla="*/ 0 h 533"/>
                <a:gd name="T8" fmla="*/ 452 w 452"/>
                <a:gd name="T9" fmla="*/ 2 h 533"/>
                <a:gd name="T10" fmla="*/ 410 w 452"/>
                <a:gd name="T11" fmla="*/ 533 h 533"/>
                <a:gd name="T12" fmla="*/ 4 w 452"/>
                <a:gd name="T13" fmla="*/ 92 h 533"/>
                <a:gd name="T14" fmla="*/ 409 w 452"/>
                <a:gd name="T15" fmla="*/ 527 h 533"/>
                <a:gd name="T16" fmla="*/ 450 w 452"/>
                <a:gd name="T17" fmla="*/ 3 h 533"/>
                <a:gd name="T18" fmla="*/ 4 w 452"/>
                <a:gd name="T19" fmla="*/ 92 h 5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52" h="533">
                  <a:moveTo>
                    <a:pt x="410" y="533"/>
                  </a:moveTo>
                  <a:lnTo>
                    <a:pt x="409" y="531"/>
                  </a:lnTo>
                  <a:lnTo>
                    <a:pt x="0" y="90"/>
                  </a:lnTo>
                  <a:lnTo>
                    <a:pt x="452" y="0"/>
                  </a:lnTo>
                  <a:lnTo>
                    <a:pt x="452" y="2"/>
                  </a:lnTo>
                  <a:lnTo>
                    <a:pt x="410" y="533"/>
                  </a:lnTo>
                  <a:close/>
                  <a:moveTo>
                    <a:pt x="4" y="92"/>
                  </a:moveTo>
                  <a:lnTo>
                    <a:pt x="409" y="527"/>
                  </a:lnTo>
                  <a:lnTo>
                    <a:pt x="450" y="3"/>
                  </a:lnTo>
                  <a:lnTo>
                    <a:pt x="4" y="9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332" name="Freeform 93">
              <a:extLst>
                <a:ext uri="{FF2B5EF4-FFF2-40B4-BE49-F238E27FC236}">
                  <a16:creationId xmlns:a16="http://schemas.microsoft.com/office/drawing/2014/main" id="{1B9389CE-B6B8-4CAB-818D-9F6ECF9030F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81" y="4402"/>
              <a:ext cx="453" cy="634"/>
            </a:xfrm>
            <a:custGeom>
              <a:avLst/>
              <a:gdLst>
                <a:gd name="T0" fmla="*/ 0 w 453"/>
                <a:gd name="T1" fmla="*/ 634 h 634"/>
                <a:gd name="T2" fmla="*/ 1 w 453"/>
                <a:gd name="T3" fmla="*/ 632 h 634"/>
                <a:gd name="T4" fmla="*/ 235 w 453"/>
                <a:gd name="T5" fmla="*/ 0 h 634"/>
                <a:gd name="T6" fmla="*/ 453 w 453"/>
                <a:gd name="T7" fmla="*/ 544 h 634"/>
                <a:gd name="T8" fmla="*/ 0 w 453"/>
                <a:gd name="T9" fmla="*/ 634 h 634"/>
                <a:gd name="T10" fmla="*/ 235 w 453"/>
                <a:gd name="T11" fmla="*/ 7 h 634"/>
                <a:gd name="T12" fmla="*/ 4 w 453"/>
                <a:gd name="T13" fmla="*/ 631 h 634"/>
                <a:gd name="T14" fmla="*/ 450 w 453"/>
                <a:gd name="T15" fmla="*/ 542 h 634"/>
                <a:gd name="T16" fmla="*/ 235 w 453"/>
                <a:gd name="T17" fmla="*/ 7 h 6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53" h="634">
                  <a:moveTo>
                    <a:pt x="0" y="634"/>
                  </a:moveTo>
                  <a:lnTo>
                    <a:pt x="1" y="632"/>
                  </a:lnTo>
                  <a:lnTo>
                    <a:pt x="235" y="0"/>
                  </a:lnTo>
                  <a:lnTo>
                    <a:pt x="453" y="544"/>
                  </a:lnTo>
                  <a:lnTo>
                    <a:pt x="0" y="634"/>
                  </a:lnTo>
                  <a:close/>
                  <a:moveTo>
                    <a:pt x="235" y="7"/>
                  </a:moveTo>
                  <a:lnTo>
                    <a:pt x="4" y="631"/>
                  </a:lnTo>
                  <a:lnTo>
                    <a:pt x="450" y="542"/>
                  </a:lnTo>
                  <a:lnTo>
                    <a:pt x="235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333" name="Freeform 94">
              <a:extLst>
                <a:ext uri="{FF2B5EF4-FFF2-40B4-BE49-F238E27FC236}">
                  <a16:creationId xmlns:a16="http://schemas.microsoft.com/office/drawing/2014/main" id="{3F4DC57B-8679-440C-9723-4DA313380E8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82" y="4404"/>
              <a:ext cx="236" cy="638"/>
            </a:xfrm>
            <a:custGeom>
              <a:avLst/>
              <a:gdLst>
                <a:gd name="T0" fmla="*/ 0 w 236"/>
                <a:gd name="T1" fmla="*/ 638 h 638"/>
                <a:gd name="T2" fmla="*/ 23 w 236"/>
                <a:gd name="T3" fmla="*/ 104 h 638"/>
                <a:gd name="T4" fmla="*/ 236 w 236"/>
                <a:gd name="T5" fmla="*/ 0 h 638"/>
                <a:gd name="T6" fmla="*/ 235 w 236"/>
                <a:gd name="T7" fmla="*/ 3 h 638"/>
                <a:gd name="T8" fmla="*/ 0 w 236"/>
                <a:gd name="T9" fmla="*/ 638 h 638"/>
                <a:gd name="T10" fmla="*/ 25 w 236"/>
                <a:gd name="T11" fmla="*/ 106 h 638"/>
                <a:gd name="T12" fmla="*/ 3 w 236"/>
                <a:gd name="T13" fmla="*/ 622 h 638"/>
                <a:gd name="T14" fmla="*/ 232 w 236"/>
                <a:gd name="T15" fmla="*/ 4 h 638"/>
                <a:gd name="T16" fmla="*/ 25 w 236"/>
                <a:gd name="T17" fmla="*/ 106 h 6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6" h="638">
                  <a:moveTo>
                    <a:pt x="0" y="638"/>
                  </a:moveTo>
                  <a:lnTo>
                    <a:pt x="23" y="104"/>
                  </a:lnTo>
                  <a:lnTo>
                    <a:pt x="236" y="0"/>
                  </a:lnTo>
                  <a:lnTo>
                    <a:pt x="235" y="3"/>
                  </a:lnTo>
                  <a:lnTo>
                    <a:pt x="0" y="638"/>
                  </a:lnTo>
                  <a:close/>
                  <a:moveTo>
                    <a:pt x="25" y="106"/>
                  </a:moveTo>
                  <a:lnTo>
                    <a:pt x="3" y="622"/>
                  </a:lnTo>
                  <a:lnTo>
                    <a:pt x="232" y="4"/>
                  </a:lnTo>
                  <a:lnTo>
                    <a:pt x="25" y="10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334" name="Freeform 95">
              <a:extLst>
                <a:ext uri="{FF2B5EF4-FFF2-40B4-BE49-F238E27FC236}">
                  <a16:creationId xmlns:a16="http://schemas.microsoft.com/office/drawing/2014/main" id="{4F16E406-F267-4514-8B08-8E8CEA1EAC1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894" y="3856"/>
              <a:ext cx="424" cy="655"/>
            </a:xfrm>
            <a:custGeom>
              <a:avLst/>
              <a:gdLst>
                <a:gd name="T0" fmla="*/ 212 w 424"/>
                <a:gd name="T1" fmla="*/ 655 h 655"/>
                <a:gd name="T2" fmla="*/ 211 w 424"/>
                <a:gd name="T3" fmla="*/ 654 h 655"/>
                <a:gd name="T4" fmla="*/ 0 w 424"/>
                <a:gd name="T5" fmla="*/ 0 h 655"/>
                <a:gd name="T6" fmla="*/ 424 w 424"/>
                <a:gd name="T7" fmla="*/ 551 h 655"/>
                <a:gd name="T8" fmla="*/ 212 w 424"/>
                <a:gd name="T9" fmla="*/ 655 h 655"/>
                <a:gd name="T10" fmla="*/ 7 w 424"/>
                <a:gd name="T11" fmla="*/ 13 h 655"/>
                <a:gd name="T12" fmla="*/ 213 w 424"/>
                <a:gd name="T13" fmla="*/ 651 h 655"/>
                <a:gd name="T14" fmla="*/ 420 w 424"/>
                <a:gd name="T15" fmla="*/ 550 h 655"/>
                <a:gd name="T16" fmla="*/ 7 w 424"/>
                <a:gd name="T17" fmla="*/ 13 h 6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24" h="655">
                  <a:moveTo>
                    <a:pt x="212" y="655"/>
                  </a:moveTo>
                  <a:lnTo>
                    <a:pt x="211" y="654"/>
                  </a:lnTo>
                  <a:lnTo>
                    <a:pt x="0" y="0"/>
                  </a:lnTo>
                  <a:lnTo>
                    <a:pt x="424" y="551"/>
                  </a:lnTo>
                  <a:lnTo>
                    <a:pt x="212" y="655"/>
                  </a:lnTo>
                  <a:close/>
                  <a:moveTo>
                    <a:pt x="7" y="13"/>
                  </a:moveTo>
                  <a:lnTo>
                    <a:pt x="213" y="651"/>
                  </a:lnTo>
                  <a:lnTo>
                    <a:pt x="420" y="550"/>
                  </a:lnTo>
                  <a:lnTo>
                    <a:pt x="7" y="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335" name="Freeform 96">
              <a:extLst>
                <a:ext uri="{FF2B5EF4-FFF2-40B4-BE49-F238E27FC236}">
                  <a16:creationId xmlns:a16="http://schemas.microsoft.com/office/drawing/2014/main" id="{9580A528-F93C-4ADB-9168-75C77FC00AC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552" y="3861"/>
              <a:ext cx="557" cy="652"/>
            </a:xfrm>
            <a:custGeom>
              <a:avLst/>
              <a:gdLst>
                <a:gd name="T0" fmla="*/ 557 w 557"/>
                <a:gd name="T1" fmla="*/ 652 h 652"/>
                <a:gd name="T2" fmla="*/ 0 w 557"/>
                <a:gd name="T3" fmla="*/ 154 h 652"/>
                <a:gd name="T4" fmla="*/ 347 w 557"/>
                <a:gd name="T5" fmla="*/ 0 h 652"/>
                <a:gd name="T6" fmla="*/ 347 w 557"/>
                <a:gd name="T7" fmla="*/ 1 h 652"/>
                <a:gd name="T8" fmla="*/ 557 w 557"/>
                <a:gd name="T9" fmla="*/ 652 h 652"/>
                <a:gd name="T10" fmla="*/ 4 w 557"/>
                <a:gd name="T11" fmla="*/ 155 h 652"/>
                <a:gd name="T12" fmla="*/ 552 w 557"/>
                <a:gd name="T13" fmla="*/ 644 h 652"/>
                <a:gd name="T14" fmla="*/ 344 w 557"/>
                <a:gd name="T15" fmla="*/ 3 h 652"/>
                <a:gd name="T16" fmla="*/ 4 w 557"/>
                <a:gd name="T17" fmla="*/ 155 h 6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57" h="652">
                  <a:moveTo>
                    <a:pt x="557" y="652"/>
                  </a:moveTo>
                  <a:lnTo>
                    <a:pt x="0" y="154"/>
                  </a:lnTo>
                  <a:lnTo>
                    <a:pt x="347" y="0"/>
                  </a:lnTo>
                  <a:lnTo>
                    <a:pt x="347" y="1"/>
                  </a:lnTo>
                  <a:lnTo>
                    <a:pt x="557" y="652"/>
                  </a:lnTo>
                  <a:close/>
                  <a:moveTo>
                    <a:pt x="4" y="155"/>
                  </a:moveTo>
                  <a:lnTo>
                    <a:pt x="552" y="644"/>
                  </a:lnTo>
                  <a:lnTo>
                    <a:pt x="344" y="3"/>
                  </a:lnTo>
                  <a:lnTo>
                    <a:pt x="4" y="15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336" name="Freeform 97">
              <a:extLst>
                <a:ext uri="{FF2B5EF4-FFF2-40B4-BE49-F238E27FC236}">
                  <a16:creationId xmlns:a16="http://schemas.microsoft.com/office/drawing/2014/main" id="{B43BDAEA-F069-4F45-B06C-1FB387B1E58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553" y="3551"/>
              <a:ext cx="347" cy="467"/>
            </a:xfrm>
            <a:custGeom>
              <a:avLst/>
              <a:gdLst>
                <a:gd name="T0" fmla="*/ 0 w 347"/>
                <a:gd name="T1" fmla="*/ 467 h 467"/>
                <a:gd name="T2" fmla="*/ 0 w 347"/>
                <a:gd name="T3" fmla="*/ 464 h 467"/>
                <a:gd name="T4" fmla="*/ 57 w 347"/>
                <a:gd name="T5" fmla="*/ 0 h 467"/>
                <a:gd name="T6" fmla="*/ 347 w 347"/>
                <a:gd name="T7" fmla="*/ 312 h 467"/>
                <a:gd name="T8" fmla="*/ 344 w 347"/>
                <a:gd name="T9" fmla="*/ 313 h 467"/>
                <a:gd name="T10" fmla="*/ 0 w 347"/>
                <a:gd name="T11" fmla="*/ 467 h 467"/>
                <a:gd name="T12" fmla="*/ 60 w 347"/>
                <a:gd name="T13" fmla="*/ 6 h 467"/>
                <a:gd name="T14" fmla="*/ 3 w 347"/>
                <a:gd name="T15" fmla="*/ 462 h 467"/>
                <a:gd name="T16" fmla="*/ 342 w 347"/>
                <a:gd name="T17" fmla="*/ 311 h 467"/>
                <a:gd name="T18" fmla="*/ 60 w 347"/>
                <a:gd name="T19" fmla="*/ 6 h 4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7" h="467">
                  <a:moveTo>
                    <a:pt x="0" y="467"/>
                  </a:moveTo>
                  <a:lnTo>
                    <a:pt x="0" y="464"/>
                  </a:lnTo>
                  <a:lnTo>
                    <a:pt x="57" y="0"/>
                  </a:lnTo>
                  <a:lnTo>
                    <a:pt x="347" y="312"/>
                  </a:lnTo>
                  <a:lnTo>
                    <a:pt x="344" y="313"/>
                  </a:lnTo>
                  <a:lnTo>
                    <a:pt x="0" y="467"/>
                  </a:lnTo>
                  <a:close/>
                  <a:moveTo>
                    <a:pt x="60" y="6"/>
                  </a:moveTo>
                  <a:lnTo>
                    <a:pt x="3" y="462"/>
                  </a:lnTo>
                  <a:lnTo>
                    <a:pt x="342" y="311"/>
                  </a:lnTo>
                  <a:lnTo>
                    <a:pt x="60" y="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337" name="Freeform 98">
              <a:extLst>
                <a:ext uri="{FF2B5EF4-FFF2-40B4-BE49-F238E27FC236}">
                  <a16:creationId xmlns:a16="http://schemas.microsoft.com/office/drawing/2014/main" id="{AA3394E5-367F-42EF-9709-FE740BAF42A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018" y="3551"/>
              <a:ext cx="595" cy="465"/>
            </a:xfrm>
            <a:custGeom>
              <a:avLst/>
              <a:gdLst>
                <a:gd name="T0" fmla="*/ 537 w 595"/>
                <a:gd name="T1" fmla="*/ 465 h 465"/>
                <a:gd name="T2" fmla="*/ 536 w 595"/>
                <a:gd name="T3" fmla="*/ 465 h 465"/>
                <a:gd name="T4" fmla="*/ 0 w 595"/>
                <a:gd name="T5" fmla="*/ 372 h 465"/>
                <a:gd name="T6" fmla="*/ 3 w 595"/>
                <a:gd name="T7" fmla="*/ 370 h 465"/>
                <a:gd name="T8" fmla="*/ 595 w 595"/>
                <a:gd name="T9" fmla="*/ 0 h 465"/>
                <a:gd name="T10" fmla="*/ 595 w 595"/>
                <a:gd name="T11" fmla="*/ 2 h 465"/>
                <a:gd name="T12" fmla="*/ 537 w 595"/>
                <a:gd name="T13" fmla="*/ 465 h 465"/>
                <a:gd name="T14" fmla="*/ 6 w 595"/>
                <a:gd name="T15" fmla="*/ 370 h 465"/>
                <a:gd name="T16" fmla="*/ 535 w 595"/>
                <a:gd name="T17" fmla="*/ 463 h 465"/>
                <a:gd name="T18" fmla="*/ 591 w 595"/>
                <a:gd name="T19" fmla="*/ 5 h 465"/>
                <a:gd name="T20" fmla="*/ 6 w 595"/>
                <a:gd name="T21" fmla="*/ 370 h 4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5" h="465">
                  <a:moveTo>
                    <a:pt x="537" y="465"/>
                  </a:moveTo>
                  <a:lnTo>
                    <a:pt x="536" y="465"/>
                  </a:lnTo>
                  <a:lnTo>
                    <a:pt x="0" y="372"/>
                  </a:lnTo>
                  <a:lnTo>
                    <a:pt x="3" y="370"/>
                  </a:lnTo>
                  <a:lnTo>
                    <a:pt x="595" y="0"/>
                  </a:lnTo>
                  <a:lnTo>
                    <a:pt x="595" y="2"/>
                  </a:lnTo>
                  <a:lnTo>
                    <a:pt x="537" y="465"/>
                  </a:lnTo>
                  <a:close/>
                  <a:moveTo>
                    <a:pt x="6" y="370"/>
                  </a:moveTo>
                  <a:lnTo>
                    <a:pt x="535" y="463"/>
                  </a:lnTo>
                  <a:lnTo>
                    <a:pt x="591" y="5"/>
                  </a:lnTo>
                  <a:lnTo>
                    <a:pt x="6" y="37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338" name="Freeform 99">
              <a:extLst>
                <a:ext uri="{FF2B5EF4-FFF2-40B4-BE49-F238E27FC236}">
                  <a16:creationId xmlns:a16="http://schemas.microsoft.com/office/drawing/2014/main" id="{F29709B0-417D-4387-BC1D-91680A3097F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845" y="3550"/>
              <a:ext cx="773" cy="373"/>
            </a:xfrm>
            <a:custGeom>
              <a:avLst/>
              <a:gdLst>
                <a:gd name="T0" fmla="*/ 176 w 773"/>
                <a:gd name="T1" fmla="*/ 373 h 373"/>
                <a:gd name="T2" fmla="*/ 0 w 773"/>
                <a:gd name="T3" fmla="*/ 204 h 373"/>
                <a:gd name="T4" fmla="*/ 773 w 773"/>
                <a:gd name="T5" fmla="*/ 0 h 373"/>
                <a:gd name="T6" fmla="*/ 176 w 773"/>
                <a:gd name="T7" fmla="*/ 373 h 373"/>
                <a:gd name="T8" fmla="*/ 4 w 773"/>
                <a:gd name="T9" fmla="*/ 205 h 373"/>
                <a:gd name="T10" fmla="*/ 176 w 773"/>
                <a:gd name="T11" fmla="*/ 371 h 373"/>
                <a:gd name="T12" fmla="*/ 758 w 773"/>
                <a:gd name="T13" fmla="*/ 7 h 373"/>
                <a:gd name="T14" fmla="*/ 4 w 773"/>
                <a:gd name="T15" fmla="*/ 205 h 3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73" h="373">
                  <a:moveTo>
                    <a:pt x="176" y="373"/>
                  </a:moveTo>
                  <a:lnTo>
                    <a:pt x="0" y="204"/>
                  </a:lnTo>
                  <a:lnTo>
                    <a:pt x="773" y="0"/>
                  </a:lnTo>
                  <a:lnTo>
                    <a:pt x="176" y="373"/>
                  </a:lnTo>
                  <a:close/>
                  <a:moveTo>
                    <a:pt x="4" y="205"/>
                  </a:moveTo>
                  <a:lnTo>
                    <a:pt x="176" y="371"/>
                  </a:lnTo>
                  <a:lnTo>
                    <a:pt x="758" y="7"/>
                  </a:lnTo>
                  <a:lnTo>
                    <a:pt x="4" y="20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339" name="Freeform 100">
              <a:extLst>
                <a:ext uri="{FF2B5EF4-FFF2-40B4-BE49-F238E27FC236}">
                  <a16:creationId xmlns:a16="http://schemas.microsoft.com/office/drawing/2014/main" id="{D1E945BD-EAA0-491E-A97A-A1E83277D37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644" y="3753"/>
              <a:ext cx="380" cy="171"/>
            </a:xfrm>
            <a:custGeom>
              <a:avLst/>
              <a:gdLst>
                <a:gd name="T0" fmla="*/ 0 w 380"/>
                <a:gd name="T1" fmla="*/ 119 h 171"/>
                <a:gd name="T2" fmla="*/ 203 w 380"/>
                <a:gd name="T3" fmla="*/ 0 h 171"/>
                <a:gd name="T4" fmla="*/ 380 w 380"/>
                <a:gd name="T5" fmla="*/ 171 h 171"/>
                <a:gd name="T6" fmla="*/ 0 w 380"/>
                <a:gd name="T7" fmla="*/ 119 h 171"/>
                <a:gd name="T8" fmla="*/ 203 w 380"/>
                <a:gd name="T9" fmla="*/ 3 h 171"/>
                <a:gd name="T10" fmla="*/ 7 w 380"/>
                <a:gd name="T11" fmla="*/ 118 h 171"/>
                <a:gd name="T12" fmla="*/ 374 w 380"/>
                <a:gd name="T13" fmla="*/ 168 h 171"/>
                <a:gd name="T14" fmla="*/ 203 w 380"/>
                <a:gd name="T15" fmla="*/ 3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80" h="171">
                  <a:moveTo>
                    <a:pt x="0" y="119"/>
                  </a:moveTo>
                  <a:lnTo>
                    <a:pt x="203" y="0"/>
                  </a:lnTo>
                  <a:lnTo>
                    <a:pt x="380" y="171"/>
                  </a:lnTo>
                  <a:lnTo>
                    <a:pt x="0" y="119"/>
                  </a:lnTo>
                  <a:close/>
                  <a:moveTo>
                    <a:pt x="203" y="3"/>
                  </a:moveTo>
                  <a:lnTo>
                    <a:pt x="7" y="118"/>
                  </a:lnTo>
                  <a:lnTo>
                    <a:pt x="374" y="168"/>
                  </a:lnTo>
                  <a:lnTo>
                    <a:pt x="203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340" name="Freeform 101">
              <a:extLst>
                <a:ext uri="{FF2B5EF4-FFF2-40B4-BE49-F238E27FC236}">
                  <a16:creationId xmlns:a16="http://schemas.microsoft.com/office/drawing/2014/main" id="{B80483C2-4D05-4759-9F39-0A8CEFD8880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466" y="3345"/>
              <a:ext cx="383" cy="529"/>
            </a:xfrm>
            <a:custGeom>
              <a:avLst/>
              <a:gdLst>
                <a:gd name="T0" fmla="*/ 180 w 383"/>
                <a:gd name="T1" fmla="*/ 529 h 529"/>
                <a:gd name="T2" fmla="*/ 0 w 383"/>
                <a:gd name="T3" fmla="*/ 0 h 529"/>
                <a:gd name="T4" fmla="*/ 383 w 383"/>
                <a:gd name="T5" fmla="*/ 410 h 529"/>
                <a:gd name="T6" fmla="*/ 180 w 383"/>
                <a:gd name="T7" fmla="*/ 529 h 529"/>
                <a:gd name="T8" fmla="*/ 6 w 383"/>
                <a:gd name="T9" fmla="*/ 10 h 529"/>
                <a:gd name="T10" fmla="*/ 183 w 383"/>
                <a:gd name="T11" fmla="*/ 525 h 529"/>
                <a:gd name="T12" fmla="*/ 379 w 383"/>
                <a:gd name="T13" fmla="*/ 409 h 529"/>
                <a:gd name="T14" fmla="*/ 6 w 383"/>
                <a:gd name="T15" fmla="*/ 10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83" h="529">
                  <a:moveTo>
                    <a:pt x="180" y="529"/>
                  </a:moveTo>
                  <a:lnTo>
                    <a:pt x="0" y="0"/>
                  </a:lnTo>
                  <a:lnTo>
                    <a:pt x="383" y="410"/>
                  </a:lnTo>
                  <a:lnTo>
                    <a:pt x="180" y="529"/>
                  </a:lnTo>
                  <a:close/>
                  <a:moveTo>
                    <a:pt x="6" y="10"/>
                  </a:moveTo>
                  <a:lnTo>
                    <a:pt x="183" y="525"/>
                  </a:lnTo>
                  <a:lnTo>
                    <a:pt x="379" y="409"/>
                  </a:lnTo>
                  <a:lnTo>
                    <a:pt x="6" y="1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341" name="Freeform 102">
              <a:extLst>
                <a:ext uri="{FF2B5EF4-FFF2-40B4-BE49-F238E27FC236}">
                  <a16:creationId xmlns:a16="http://schemas.microsoft.com/office/drawing/2014/main" id="{43BCB54B-C1AB-4ED2-86C1-2CBF95067D6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22" y="3347"/>
              <a:ext cx="527" cy="695"/>
            </a:xfrm>
            <a:custGeom>
              <a:avLst/>
              <a:gdLst>
                <a:gd name="T0" fmla="*/ 0 w 527"/>
                <a:gd name="T1" fmla="*/ 695 h 695"/>
                <a:gd name="T2" fmla="*/ 348 w 527"/>
                <a:gd name="T3" fmla="*/ 0 h 695"/>
                <a:gd name="T4" fmla="*/ 527 w 527"/>
                <a:gd name="T5" fmla="*/ 525 h 695"/>
                <a:gd name="T6" fmla="*/ 525 w 527"/>
                <a:gd name="T7" fmla="*/ 525 h 695"/>
                <a:gd name="T8" fmla="*/ 0 w 527"/>
                <a:gd name="T9" fmla="*/ 695 h 695"/>
                <a:gd name="T10" fmla="*/ 347 w 527"/>
                <a:gd name="T11" fmla="*/ 7 h 695"/>
                <a:gd name="T12" fmla="*/ 4 w 527"/>
                <a:gd name="T13" fmla="*/ 690 h 695"/>
                <a:gd name="T14" fmla="*/ 524 w 527"/>
                <a:gd name="T15" fmla="*/ 524 h 695"/>
                <a:gd name="T16" fmla="*/ 347 w 527"/>
                <a:gd name="T17" fmla="*/ 7 h 6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27" h="695">
                  <a:moveTo>
                    <a:pt x="0" y="695"/>
                  </a:moveTo>
                  <a:lnTo>
                    <a:pt x="348" y="0"/>
                  </a:lnTo>
                  <a:lnTo>
                    <a:pt x="527" y="525"/>
                  </a:lnTo>
                  <a:lnTo>
                    <a:pt x="525" y="525"/>
                  </a:lnTo>
                  <a:lnTo>
                    <a:pt x="0" y="695"/>
                  </a:lnTo>
                  <a:close/>
                  <a:moveTo>
                    <a:pt x="347" y="7"/>
                  </a:moveTo>
                  <a:lnTo>
                    <a:pt x="4" y="690"/>
                  </a:lnTo>
                  <a:lnTo>
                    <a:pt x="524" y="524"/>
                  </a:lnTo>
                  <a:lnTo>
                    <a:pt x="347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342" name="Freeform 103">
              <a:extLst>
                <a:ext uri="{FF2B5EF4-FFF2-40B4-BE49-F238E27FC236}">
                  <a16:creationId xmlns:a16="http://schemas.microsoft.com/office/drawing/2014/main" id="{66EA704D-A2C0-48F7-8665-3BCA14FA07D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22" y="3869"/>
              <a:ext cx="530" cy="514"/>
            </a:xfrm>
            <a:custGeom>
              <a:avLst/>
              <a:gdLst>
                <a:gd name="T0" fmla="*/ 59 w 530"/>
                <a:gd name="T1" fmla="*/ 514 h 514"/>
                <a:gd name="T2" fmla="*/ 0 w 530"/>
                <a:gd name="T3" fmla="*/ 169 h 514"/>
                <a:gd name="T4" fmla="*/ 1 w 530"/>
                <a:gd name="T5" fmla="*/ 169 h 514"/>
                <a:gd name="T6" fmla="*/ 530 w 530"/>
                <a:gd name="T7" fmla="*/ 0 h 514"/>
                <a:gd name="T8" fmla="*/ 59 w 530"/>
                <a:gd name="T9" fmla="*/ 514 h 514"/>
                <a:gd name="T10" fmla="*/ 3 w 530"/>
                <a:gd name="T11" fmla="*/ 172 h 514"/>
                <a:gd name="T12" fmla="*/ 61 w 530"/>
                <a:gd name="T13" fmla="*/ 508 h 514"/>
                <a:gd name="T14" fmla="*/ 522 w 530"/>
                <a:gd name="T15" fmla="*/ 6 h 514"/>
                <a:gd name="T16" fmla="*/ 3 w 530"/>
                <a:gd name="T17" fmla="*/ 172 h 5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30" h="514">
                  <a:moveTo>
                    <a:pt x="59" y="514"/>
                  </a:moveTo>
                  <a:lnTo>
                    <a:pt x="0" y="169"/>
                  </a:lnTo>
                  <a:lnTo>
                    <a:pt x="1" y="169"/>
                  </a:lnTo>
                  <a:lnTo>
                    <a:pt x="530" y="0"/>
                  </a:lnTo>
                  <a:lnTo>
                    <a:pt x="59" y="514"/>
                  </a:lnTo>
                  <a:close/>
                  <a:moveTo>
                    <a:pt x="3" y="172"/>
                  </a:moveTo>
                  <a:lnTo>
                    <a:pt x="61" y="508"/>
                  </a:lnTo>
                  <a:lnTo>
                    <a:pt x="522" y="6"/>
                  </a:lnTo>
                  <a:lnTo>
                    <a:pt x="3" y="17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343" name="Freeform 104">
              <a:extLst>
                <a:ext uri="{FF2B5EF4-FFF2-40B4-BE49-F238E27FC236}">
                  <a16:creationId xmlns:a16="http://schemas.microsoft.com/office/drawing/2014/main" id="{2E43BAC8-1255-43A0-9064-2A16703F043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633" y="4037"/>
              <a:ext cx="551" cy="345"/>
            </a:xfrm>
            <a:custGeom>
              <a:avLst/>
              <a:gdLst>
                <a:gd name="T0" fmla="*/ 551 w 551"/>
                <a:gd name="T1" fmla="*/ 345 h 345"/>
                <a:gd name="T2" fmla="*/ 0 w 551"/>
                <a:gd name="T3" fmla="*/ 143 h 345"/>
                <a:gd name="T4" fmla="*/ 492 w 551"/>
                <a:gd name="T5" fmla="*/ 0 h 345"/>
                <a:gd name="T6" fmla="*/ 551 w 551"/>
                <a:gd name="T7" fmla="*/ 345 h 345"/>
                <a:gd name="T8" fmla="*/ 8 w 551"/>
                <a:gd name="T9" fmla="*/ 144 h 345"/>
                <a:gd name="T10" fmla="*/ 547 w 551"/>
                <a:gd name="T11" fmla="*/ 341 h 345"/>
                <a:gd name="T12" fmla="*/ 490 w 551"/>
                <a:gd name="T13" fmla="*/ 4 h 345"/>
                <a:gd name="T14" fmla="*/ 8 w 551"/>
                <a:gd name="T15" fmla="*/ 144 h 3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51" h="345">
                  <a:moveTo>
                    <a:pt x="551" y="345"/>
                  </a:moveTo>
                  <a:lnTo>
                    <a:pt x="0" y="143"/>
                  </a:lnTo>
                  <a:lnTo>
                    <a:pt x="492" y="0"/>
                  </a:lnTo>
                  <a:lnTo>
                    <a:pt x="551" y="345"/>
                  </a:lnTo>
                  <a:close/>
                  <a:moveTo>
                    <a:pt x="8" y="144"/>
                  </a:moveTo>
                  <a:lnTo>
                    <a:pt x="547" y="341"/>
                  </a:lnTo>
                  <a:lnTo>
                    <a:pt x="490" y="4"/>
                  </a:lnTo>
                  <a:lnTo>
                    <a:pt x="8" y="14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344" name="Freeform 105">
              <a:extLst>
                <a:ext uri="{FF2B5EF4-FFF2-40B4-BE49-F238E27FC236}">
                  <a16:creationId xmlns:a16="http://schemas.microsoft.com/office/drawing/2014/main" id="{134A8E27-A194-4F2A-8F9A-AE7C604D7E8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634" y="3444"/>
              <a:ext cx="491" cy="738"/>
            </a:xfrm>
            <a:custGeom>
              <a:avLst/>
              <a:gdLst>
                <a:gd name="T0" fmla="*/ 0 w 491"/>
                <a:gd name="T1" fmla="*/ 738 h 738"/>
                <a:gd name="T2" fmla="*/ 1 w 491"/>
                <a:gd name="T3" fmla="*/ 736 h 738"/>
                <a:gd name="T4" fmla="*/ 355 w 491"/>
                <a:gd name="T5" fmla="*/ 0 h 738"/>
                <a:gd name="T6" fmla="*/ 491 w 491"/>
                <a:gd name="T7" fmla="*/ 597 h 738"/>
                <a:gd name="T8" fmla="*/ 0 w 491"/>
                <a:gd name="T9" fmla="*/ 738 h 738"/>
                <a:gd name="T10" fmla="*/ 355 w 491"/>
                <a:gd name="T11" fmla="*/ 7 h 738"/>
                <a:gd name="T12" fmla="*/ 4 w 491"/>
                <a:gd name="T13" fmla="*/ 735 h 738"/>
                <a:gd name="T14" fmla="*/ 488 w 491"/>
                <a:gd name="T15" fmla="*/ 594 h 738"/>
                <a:gd name="T16" fmla="*/ 355 w 491"/>
                <a:gd name="T17" fmla="*/ 7 h 7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91" h="738">
                  <a:moveTo>
                    <a:pt x="0" y="738"/>
                  </a:moveTo>
                  <a:lnTo>
                    <a:pt x="1" y="736"/>
                  </a:lnTo>
                  <a:lnTo>
                    <a:pt x="355" y="0"/>
                  </a:lnTo>
                  <a:lnTo>
                    <a:pt x="491" y="597"/>
                  </a:lnTo>
                  <a:lnTo>
                    <a:pt x="0" y="738"/>
                  </a:lnTo>
                  <a:close/>
                  <a:moveTo>
                    <a:pt x="355" y="7"/>
                  </a:moveTo>
                  <a:lnTo>
                    <a:pt x="4" y="735"/>
                  </a:lnTo>
                  <a:lnTo>
                    <a:pt x="488" y="594"/>
                  </a:lnTo>
                  <a:lnTo>
                    <a:pt x="355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345" name="Freeform 106">
              <a:extLst>
                <a:ext uri="{FF2B5EF4-FFF2-40B4-BE49-F238E27FC236}">
                  <a16:creationId xmlns:a16="http://schemas.microsoft.com/office/drawing/2014/main" id="{5BF5F7B7-DB1D-4E37-B202-3E206F2F6A4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988" y="3348"/>
              <a:ext cx="483" cy="695"/>
            </a:xfrm>
            <a:custGeom>
              <a:avLst/>
              <a:gdLst>
                <a:gd name="T0" fmla="*/ 135 w 483"/>
                <a:gd name="T1" fmla="*/ 695 h 695"/>
                <a:gd name="T2" fmla="*/ 135 w 483"/>
                <a:gd name="T3" fmla="*/ 691 h 695"/>
                <a:gd name="T4" fmla="*/ 0 w 483"/>
                <a:gd name="T5" fmla="*/ 98 h 695"/>
                <a:gd name="T6" fmla="*/ 483 w 483"/>
                <a:gd name="T7" fmla="*/ 0 h 695"/>
                <a:gd name="T8" fmla="*/ 135 w 483"/>
                <a:gd name="T9" fmla="*/ 695 h 695"/>
                <a:gd name="T10" fmla="*/ 2 w 483"/>
                <a:gd name="T11" fmla="*/ 100 h 695"/>
                <a:gd name="T12" fmla="*/ 136 w 483"/>
                <a:gd name="T13" fmla="*/ 688 h 695"/>
                <a:gd name="T14" fmla="*/ 478 w 483"/>
                <a:gd name="T15" fmla="*/ 4 h 695"/>
                <a:gd name="T16" fmla="*/ 2 w 483"/>
                <a:gd name="T17" fmla="*/ 100 h 6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83" h="695">
                  <a:moveTo>
                    <a:pt x="135" y="695"/>
                  </a:moveTo>
                  <a:lnTo>
                    <a:pt x="135" y="691"/>
                  </a:lnTo>
                  <a:lnTo>
                    <a:pt x="0" y="98"/>
                  </a:lnTo>
                  <a:lnTo>
                    <a:pt x="483" y="0"/>
                  </a:lnTo>
                  <a:lnTo>
                    <a:pt x="135" y="695"/>
                  </a:lnTo>
                  <a:close/>
                  <a:moveTo>
                    <a:pt x="2" y="100"/>
                  </a:moveTo>
                  <a:lnTo>
                    <a:pt x="136" y="688"/>
                  </a:lnTo>
                  <a:lnTo>
                    <a:pt x="478" y="4"/>
                  </a:lnTo>
                  <a:lnTo>
                    <a:pt x="2" y="10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346" name="Freeform 107">
              <a:extLst>
                <a:ext uri="{FF2B5EF4-FFF2-40B4-BE49-F238E27FC236}">
                  <a16:creationId xmlns:a16="http://schemas.microsoft.com/office/drawing/2014/main" id="{0A657FD6-4004-46C0-9574-796A5558E13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462" y="2891"/>
              <a:ext cx="358" cy="539"/>
            </a:xfrm>
            <a:custGeom>
              <a:avLst/>
              <a:gdLst>
                <a:gd name="T0" fmla="*/ 358 w 358"/>
                <a:gd name="T1" fmla="*/ 539 h 539"/>
                <a:gd name="T2" fmla="*/ 5 w 358"/>
                <a:gd name="T3" fmla="*/ 461 h 539"/>
                <a:gd name="T4" fmla="*/ 0 w 358"/>
                <a:gd name="T5" fmla="*/ 0 h 539"/>
                <a:gd name="T6" fmla="*/ 358 w 358"/>
                <a:gd name="T7" fmla="*/ 539 h 539"/>
                <a:gd name="T8" fmla="*/ 8 w 358"/>
                <a:gd name="T9" fmla="*/ 458 h 539"/>
                <a:gd name="T10" fmla="*/ 353 w 358"/>
                <a:gd name="T11" fmla="*/ 534 h 539"/>
                <a:gd name="T12" fmla="*/ 3 w 358"/>
                <a:gd name="T13" fmla="*/ 8 h 539"/>
                <a:gd name="T14" fmla="*/ 8 w 358"/>
                <a:gd name="T15" fmla="*/ 458 h 5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58" h="539">
                  <a:moveTo>
                    <a:pt x="358" y="539"/>
                  </a:moveTo>
                  <a:lnTo>
                    <a:pt x="5" y="461"/>
                  </a:lnTo>
                  <a:lnTo>
                    <a:pt x="0" y="0"/>
                  </a:lnTo>
                  <a:lnTo>
                    <a:pt x="358" y="539"/>
                  </a:lnTo>
                  <a:close/>
                  <a:moveTo>
                    <a:pt x="8" y="458"/>
                  </a:moveTo>
                  <a:lnTo>
                    <a:pt x="353" y="534"/>
                  </a:lnTo>
                  <a:lnTo>
                    <a:pt x="3" y="8"/>
                  </a:lnTo>
                  <a:lnTo>
                    <a:pt x="8" y="45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347" name="Freeform 108">
              <a:extLst>
                <a:ext uri="{FF2B5EF4-FFF2-40B4-BE49-F238E27FC236}">
                  <a16:creationId xmlns:a16="http://schemas.microsoft.com/office/drawing/2014/main" id="{65948B33-2E97-4713-A0D0-B8821F6C573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462" y="3347"/>
              <a:ext cx="441" cy="265"/>
            </a:xfrm>
            <a:custGeom>
              <a:avLst/>
              <a:gdLst>
                <a:gd name="T0" fmla="*/ 441 w 441"/>
                <a:gd name="T1" fmla="*/ 265 h 265"/>
                <a:gd name="T2" fmla="*/ 0 w 441"/>
                <a:gd name="T3" fmla="*/ 0 h 265"/>
                <a:gd name="T4" fmla="*/ 356 w 441"/>
                <a:gd name="T5" fmla="*/ 80 h 265"/>
                <a:gd name="T6" fmla="*/ 441 w 441"/>
                <a:gd name="T7" fmla="*/ 265 h 265"/>
                <a:gd name="T8" fmla="*/ 15 w 441"/>
                <a:gd name="T9" fmla="*/ 6 h 265"/>
                <a:gd name="T10" fmla="*/ 436 w 441"/>
                <a:gd name="T11" fmla="*/ 259 h 265"/>
                <a:gd name="T12" fmla="*/ 355 w 441"/>
                <a:gd name="T13" fmla="*/ 82 h 265"/>
                <a:gd name="T14" fmla="*/ 15 w 441"/>
                <a:gd name="T15" fmla="*/ 6 h 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41" h="265">
                  <a:moveTo>
                    <a:pt x="441" y="265"/>
                  </a:moveTo>
                  <a:lnTo>
                    <a:pt x="0" y="0"/>
                  </a:lnTo>
                  <a:lnTo>
                    <a:pt x="356" y="80"/>
                  </a:lnTo>
                  <a:lnTo>
                    <a:pt x="441" y="265"/>
                  </a:lnTo>
                  <a:close/>
                  <a:moveTo>
                    <a:pt x="15" y="6"/>
                  </a:moveTo>
                  <a:lnTo>
                    <a:pt x="436" y="259"/>
                  </a:lnTo>
                  <a:lnTo>
                    <a:pt x="355" y="82"/>
                  </a:lnTo>
                  <a:lnTo>
                    <a:pt x="15" y="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348" name="Freeform 109">
              <a:extLst>
                <a:ext uri="{FF2B5EF4-FFF2-40B4-BE49-F238E27FC236}">
                  <a16:creationId xmlns:a16="http://schemas.microsoft.com/office/drawing/2014/main" id="{55719289-69FC-4757-8D77-36CC3C1A547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816" y="3172"/>
              <a:ext cx="703" cy="439"/>
            </a:xfrm>
            <a:custGeom>
              <a:avLst/>
              <a:gdLst>
                <a:gd name="T0" fmla="*/ 84 w 703"/>
                <a:gd name="T1" fmla="*/ 439 h 439"/>
                <a:gd name="T2" fmla="*/ 0 w 703"/>
                <a:gd name="T3" fmla="*/ 255 h 439"/>
                <a:gd name="T4" fmla="*/ 1 w 703"/>
                <a:gd name="T5" fmla="*/ 255 h 439"/>
                <a:gd name="T6" fmla="*/ 703 w 703"/>
                <a:gd name="T7" fmla="*/ 0 h 439"/>
                <a:gd name="T8" fmla="*/ 84 w 703"/>
                <a:gd name="T9" fmla="*/ 439 h 439"/>
                <a:gd name="T10" fmla="*/ 3 w 703"/>
                <a:gd name="T11" fmla="*/ 257 h 439"/>
                <a:gd name="T12" fmla="*/ 85 w 703"/>
                <a:gd name="T13" fmla="*/ 435 h 439"/>
                <a:gd name="T14" fmla="*/ 687 w 703"/>
                <a:gd name="T15" fmla="*/ 9 h 439"/>
                <a:gd name="T16" fmla="*/ 3 w 703"/>
                <a:gd name="T17" fmla="*/ 257 h 4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03" h="439">
                  <a:moveTo>
                    <a:pt x="84" y="439"/>
                  </a:moveTo>
                  <a:lnTo>
                    <a:pt x="0" y="255"/>
                  </a:lnTo>
                  <a:lnTo>
                    <a:pt x="1" y="255"/>
                  </a:lnTo>
                  <a:lnTo>
                    <a:pt x="703" y="0"/>
                  </a:lnTo>
                  <a:lnTo>
                    <a:pt x="84" y="439"/>
                  </a:lnTo>
                  <a:close/>
                  <a:moveTo>
                    <a:pt x="3" y="257"/>
                  </a:moveTo>
                  <a:lnTo>
                    <a:pt x="85" y="435"/>
                  </a:lnTo>
                  <a:lnTo>
                    <a:pt x="687" y="9"/>
                  </a:lnTo>
                  <a:lnTo>
                    <a:pt x="3" y="25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349" name="Freeform 110">
              <a:extLst>
                <a:ext uri="{FF2B5EF4-FFF2-40B4-BE49-F238E27FC236}">
                  <a16:creationId xmlns:a16="http://schemas.microsoft.com/office/drawing/2014/main" id="{B70246D9-3D0E-4AAC-9F55-7E283C01ECD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461" y="2893"/>
              <a:ext cx="1055" cy="536"/>
            </a:xfrm>
            <a:custGeom>
              <a:avLst/>
              <a:gdLst>
                <a:gd name="T0" fmla="*/ 356 w 1055"/>
                <a:gd name="T1" fmla="*/ 536 h 536"/>
                <a:gd name="T2" fmla="*/ 356 w 1055"/>
                <a:gd name="T3" fmla="*/ 536 h 536"/>
                <a:gd name="T4" fmla="*/ 0 w 1055"/>
                <a:gd name="T5" fmla="*/ 0 h 536"/>
                <a:gd name="T6" fmla="*/ 3 w 1055"/>
                <a:gd name="T7" fmla="*/ 1 h 536"/>
                <a:gd name="T8" fmla="*/ 1055 w 1055"/>
                <a:gd name="T9" fmla="*/ 284 h 536"/>
                <a:gd name="T10" fmla="*/ 356 w 1055"/>
                <a:gd name="T11" fmla="*/ 536 h 536"/>
                <a:gd name="T12" fmla="*/ 5 w 1055"/>
                <a:gd name="T13" fmla="*/ 5 h 536"/>
                <a:gd name="T14" fmla="*/ 357 w 1055"/>
                <a:gd name="T15" fmla="*/ 534 h 536"/>
                <a:gd name="T16" fmla="*/ 1047 w 1055"/>
                <a:gd name="T17" fmla="*/ 284 h 536"/>
                <a:gd name="T18" fmla="*/ 5 w 1055"/>
                <a:gd name="T19" fmla="*/ 5 h 5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55" h="536">
                  <a:moveTo>
                    <a:pt x="356" y="536"/>
                  </a:moveTo>
                  <a:lnTo>
                    <a:pt x="356" y="536"/>
                  </a:lnTo>
                  <a:lnTo>
                    <a:pt x="0" y="0"/>
                  </a:lnTo>
                  <a:lnTo>
                    <a:pt x="3" y="1"/>
                  </a:lnTo>
                  <a:lnTo>
                    <a:pt x="1055" y="284"/>
                  </a:lnTo>
                  <a:lnTo>
                    <a:pt x="356" y="536"/>
                  </a:lnTo>
                  <a:close/>
                  <a:moveTo>
                    <a:pt x="5" y="5"/>
                  </a:moveTo>
                  <a:lnTo>
                    <a:pt x="357" y="534"/>
                  </a:lnTo>
                  <a:lnTo>
                    <a:pt x="1047" y="284"/>
                  </a:lnTo>
                  <a:lnTo>
                    <a:pt x="5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350" name="Freeform 111">
              <a:extLst>
                <a:ext uri="{FF2B5EF4-FFF2-40B4-BE49-F238E27FC236}">
                  <a16:creationId xmlns:a16="http://schemas.microsoft.com/office/drawing/2014/main" id="{40F7B87C-5C46-4C39-9207-1600476342A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455" y="2861"/>
              <a:ext cx="1060" cy="318"/>
            </a:xfrm>
            <a:custGeom>
              <a:avLst/>
              <a:gdLst>
                <a:gd name="T0" fmla="*/ 1060 w 1060"/>
                <a:gd name="T1" fmla="*/ 318 h 318"/>
                <a:gd name="T2" fmla="*/ 1056 w 1060"/>
                <a:gd name="T3" fmla="*/ 317 h 318"/>
                <a:gd name="T4" fmla="*/ 0 w 1060"/>
                <a:gd name="T5" fmla="*/ 33 h 318"/>
                <a:gd name="T6" fmla="*/ 846 w 1060"/>
                <a:gd name="T7" fmla="*/ 0 h 318"/>
                <a:gd name="T8" fmla="*/ 846 w 1060"/>
                <a:gd name="T9" fmla="*/ 0 h 318"/>
                <a:gd name="T10" fmla="*/ 1060 w 1060"/>
                <a:gd name="T11" fmla="*/ 318 h 318"/>
                <a:gd name="T12" fmla="*/ 17 w 1060"/>
                <a:gd name="T13" fmla="*/ 36 h 318"/>
                <a:gd name="T14" fmla="*/ 1054 w 1060"/>
                <a:gd name="T15" fmla="*/ 313 h 318"/>
                <a:gd name="T16" fmla="*/ 845 w 1060"/>
                <a:gd name="T17" fmla="*/ 2 h 318"/>
                <a:gd name="T18" fmla="*/ 17 w 1060"/>
                <a:gd name="T19" fmla="*/ 36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60" h="318">
                  <a:moveTo>
                    <a:pt x="1060" y="318"/>
                  </a:moveTo>
                  <a:lnTo>
                    <a:pt x="1056" y="317"/>
                  </a:lnTo>
                  <a:lnTo>
                    <a:pt x="0" y="33"/>
                  </a:lnTo>
                  <a:lnTo>
                    <a:pt x="846" y="0"/>
                  </a:lnTo>
                  <a:lnTo>
                    <a:pt x="846" y="0"/>
                  </a:lnTo>
                  <a:lnTo>
                    <a:pt x="1060" y="318"/>
                  </a:lnTo>
                  <a:close/>
                  <a:moveTo>
                    <a:pt x="17" y="36"/>
                  </a:moveTo>
                  <a:lnTo>
                    <a:pt x="1054" y="313"/>
                  </a:lnTo>
                  <a:lnTo>
                    <a:pt x="845" y="2"/>
                  </a:lnTo>
                  <a:lnTo>
                    <a:pt x="17" y="3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351" name="Freeform 112">
              <a:extLst>
                <a:ext uri="{FF2B5EF4-FFF2-40B4-BE49-F238E27FC236}">
                  <a16:creationId xmlns:a16="http://schemas.microsoft.com/office/drawing/2014/main" id="{ECB14383-F2E9-42EC-A5D7-D78B0048425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297" y="2860"/>
              <a:ext cx="931" cy="345"/>
            </a:xfrm>
            <a:custGeom>
              <a:avLst/>
              <a:gdLst>
                <a:gd name="T0" fmla="*/ 214 w 931"/>
                <a:gd name="T1" fmla="*/ 318 h 345"/>
                <a:gd name="T2" fmla="*/ 213 w 931"/>
                <a:gd name="T3" fmla="*/ 318 h 345"/>
                <a:gd name="T4" fmla="*/ 0 w 931"/>
                <a:gd name="T5" fmla="*/ 0 h 345"/>
                <a:gd name="T6" fmla="*/ 931 w 931"/>
                <a:gd name="T7" fmla="*/ 345 h 345"/>
                <a:gd name="T8" fmla="*/ 214 w 931"/>
                <a:gd name="T9" fmla="*/ 318 h 345"/>
                <a:gd name="T10" fmla="*/ 7 w 931"/>
                <a:gd name="T11" fmla="*/ 4 h 345"/>
                <a:gd name="T12" fmla="*/ 215 w 931"/>
                <a:gd name="T13" fmla="*/ 315 h 345"/>
                <a:gd name="T14" fmla="*/ 916 w 931"/>
                <a:gd name="T15" fmla="*/ 342 h 345"/>
                <a:gd name="T16" fmla="*/ 7 w 931"/>
                <a:gd name="T17" fmla="*/ 4 h 3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31" h="345">
                  <a:moveTo>
                    <a:pt x="214" y="318"/>
                  </a:moveTo>
                  <a:lnTo>
                    <a:pt x="213" y="318"/>
                  </a:lnTo>
                  <a:lnTo>
                    <a:pt x="0" y="0"/>
                  </a:lnTo>
                  <a:lnTo>
                    <a:pt x="931" y="345"/>
                  </a:lnTo>
                  <a:lnTo>
                    <a:pt x="214" y="318"/>
                  </a:lnTo>
                  <a:close/>
                  <a:moveTo>
                    <a:pt x="7" y="4"/>
                  </a:moveTo>
                  <a:lnTo>
                    <a:pt x="215" y="315"/>
                  </a:lnTo>
                  <a:lnTo>
                    <a:pt x="916" y="342"/>
                  </a:lnTo>
                  <a:lnTo>
                    <a:pt x="7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352" name="Freeform 113">
              <a:extLst>
                <a:ext uri="{FF2B5EF4-FFF2-40B4-BE49-F238E27FC236}">
                  <a16:creationId xmlns:a16="http://schemas.microsoft.com/office/drawing/2014/main" id="{159F44A7-74B3-4704-8856-EFDAC055331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985" y="2892"/>
              <a:ext cx="485" cy="558"/>
            </a:xfrm>
            <a:custGeom>
              <a:avLst/>
              <a:gdLst>
                <a:gd name="T0" fmla="*/ 0 w 485"/>
                <a:gd name="T1" fmla="*/ 558 h 558"/>
                <a:gd name="T2" fmla="*/ 480 w 485"/>
                <a:gd name="T3" fmla="*/ 0 h 558"/>
                <a:gd name="T4" fmla="*/ 485 w 485"/>
                <a:gd name="T5" fmla="*/ 460 h 558"/>
                <a:gd name="T6" fmla="*/ 0 w 485"/>
                <a:gd name="T7" fmla="*/ 558 h 558"/>
                <a:gd name="T8" fmla="*/ 477 w 485"/>
                <a:gd name="T9" fmla="*/ 7 h 558"/>
                <a:gd name="T10" fmla="*/ 7 w 485"/>
                <a:gd name="T11" fmla="*/ 553 h 558"/>
                <a:gd name="T12" fmla="*/ 482 w 485"/>
                <a:gd name="T13" fmla="*/ 457 h 558"/>
                <a:gd name="T14" fmla="*/ 477 w 485"/>
                <a:gd name="T15" fmla="*/ 7 h 5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85" h="558">
                  <a:moveTo>
                    <a:pt x="0" y="558"/>
                  </a:moveTo>
                  <a:lnTo>
                    <a:pt x="480" y="0"/>
                  </a:lnTo>
                  <a:lnTo>
                    <a:pt x="485" y="460"/>
                  </a:lnTo>
                  <a:lnTo>
                    <a:pt x="0" y="558"/>
                  </a:lnTo>
                  <a:close/>
                  <a:moveTo>
                    <a:pt x="477" y="7"/>
                  </a:moveTo>
                  <a:lnTo>
                    <a:pt x="7" y="553"/>
                  </a:lnTo>
                  <a:lnTo>
                    <a:pt x="482" y="457"/>
                  </a:lnTo>
                  <a:lnTo>
                    <a:pt x="477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353" name="Freeform 114">
              <a:extLst>
                <a:ext uri="{FF2B5EF4-FFF2-40B4-BE49-F238E27FC236}">
                  <a16:creationId xmlns:a16="http://schemas.microsoft.com/office/drawing/2014/main" id="{97A03759-6373-497F-8F2C-345A6B25514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487" y="2892"/>
              <a:ext cx="980" cy="556"/>
            </a:xfrm>
            <a:custGeom>
              <a:avLst/>
              <a:gdLst>
                <a:gd name="T0" fmla="*/ 502 w 980"/>
                <a:gd name="T1" fmla="*/ 556 h 556"/>
                <a:gd name="T2" fmla="*/ 502 w 980"/>
                <a:gd name="T3" fmla="*/ 556 h 556"/>
                <a:gd name="T4" fmla="*/ 0 w 980"/>
                <a:gd name="T5" fmla="*/ 354 h 556"/>
                <a:gd name="T6" fmla="*/ 980 w 980"/>
                <a:gd name="T7" fmla="*/ 0 h 556"/>
                <a:gd name="T8" fmla="*/ 502 w 980"/>
                <a:gd name="T9" fmla="*/ 556 h 556"/>
                <a:gd name="T10" fmla="*/ 7 w 980"/>
                <a:gd name="T11" fmla="*/ 354 h 556"/>
                <a:gd name="T12" fmla="*/ 502 w 980"/>
                <a:gd name="T13" fmla="*/ 554 h 556"/>
                <a:gd name="T14" fmla="*/ 972 w 980"/>
                <a:gd name="T15" fmla="*/ 6 h 556"/>
                <a:gd name="T16" fmla="*/ 7 w 980"/>
                <a:gd name="T17" fmla="*/ 354 h 5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80" h="556">
                  <a:moveTo>
                    <a:pt x="502" y="556"/>
                  </a:moveTo>
                  <a:lnTo>
                    <a:pt x="502" y="556"/>
                  </a:lnTo>
                  <a:lnTo>
                    <a:pt x="0" y="354"/>
                  </a:lnTo>
                  <a:lnTo>
                    <a:pt x="980" y="0"/>
                  </a:lnTo>
                  <a:lnTo>
                    <a:pt x="502" y="556"/>
                  </a:lnTo>
                  <a:close/>
                  <a:moveTo>
                    <a:pt x="7" y="354"/>
                  </a:moveTo>
                  <a:lnTo>
                    <a:pt x="502" y="554"/>
                  </a:lnTo>
                  <a:lnTo>
                    <a:pt x="972" y="6"/>
                  </a:lnTo>
                  <a:lnTo>
                    <a:pt x="7" y="35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354" name="Freeform 115">
              <a:extLst>
                <a:ext uri="{FF2B5EF4-FFF2-40B4-BE49-F238E27FC236}">
                  <a16:creationId xmlns:a16="http://schemas.microsoft.com/office/drawing/2014/main" id="{01AD0ACC-B0BD-4E3C-A34D-B0FBF5FA6B60}"/>
                </a:ext>
              </a:extLst>
            </p:cNvPr>
            <p:cNvSpPr>
              <a:spLocks/>
            </p:cNvSpPr>
            <p:nvPr/>
          </p:nvSpPr>
          <p:spPr bwMode="auto">
            <a:xfrm>
              <a:off x="6455" y="3212"/>
              <a:ext cx="65" cy="65"/>
            </a:xfrm>
            <a:custGeom>
              <a:avLst/>
              <a:gdLst>
                <a:gd name="T0" fmla="*/ 54 w 56"/>
                <a:gd name="T1" fmla="*/ 32 h 56"/>
                <a:gd name="T2" fmla="*/ 24 w 56"/>
                <a:gd name="T3" fmla="*/ 54 h 56"/>
                <a:gd name="T4" fmla="*/ 2 w 56"/>
                <a:gd name="T5" fmla="*/ 24 h 56"/>
                <a:gd name="T6" fmla="*/ 32 w 56"/>
                <a:gd name="T7" fmla="*/ 2 h 56"/>
                <a:gd name="T8" fmla="*/ 54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4" y="32"/>
                  </a:moveTo>
                  <a:cubicBezTo>
                    <a:pt x="52" y="47"/>
                    <a:pt x="38" y="56"/>
                    <a:pt x="24" y="54"/>
                  </a:cubicBezTo>
                  <a:cubicBezTo>
                    <a:pt x="10" y="52"/>
                    <a:pt x="0" y="38"/>
                    <a:pt x="2" y="24"/>
                  </a:cubicBezTo>
                  <a:cubicBezTo>
                    <a:pt x="5" y="10"/>
                    <a:pt x="18" y="0"/>
                    <a:pt x="32" y="2"/>
                  </a:cubicBezTo>
                  <a:cubicBezTo>
                    <a:pt x="47" y="5"/>
                    <a:pt x="56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355" name="Freeform 116">
              <a:extLst>
                <a:ext uri="{FF2B5EF4-FFF2-40B4-BE49-F238E27FC236}">
                  <a16:creationId xmlns:a16="http://schemas.microsoft.com/office/drawing/2014/main" id="{134EE19A-B656-4BE5-9A76-84EF6517AAA6}"/>
                </a:ext>
              </a:extLst>
            </p:cNvPr>
            <p:cNvSpPr>
              <a:spLocks/>
            </p:cNvSpPr>
            <p:nvPr/>
          </p:nvSpPr>
          <p:spPr bwMode="auto">
            <a:xfrm>
              <a:off x="6603" y="4147"/>
              <a:ext cx="64" cy="64"/>
            </a:xfrm>
            <a:custGeom>
              <a:avLst/>
              <a:gdLst>
                <a:gd name="T0" fmla="*/ 53 w 56"/>
                <a:gd name="T1" fmla="*/ 32 h 56"/>
                <a:gd name="T2" fmla="*/ 24 w 56"/>
                <a:gd name="T3" fmla="*/ 54 h 56"/>
                <a:gd name="T4" fmla="*/ 2 w 56"/>
                <a:gd name="T5" fmla="*/ 24 h 56"/>
                <a:gd name="T6" fmla="*/ 32 w 56"/>
                <a:gd name="T7" fmla="*/ 2 h 56"/>
                <a:gd name="T8" fmla="*/ 53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3" y="32"/>
                  </a:moveTo>
                  <a:cubicBezTo>
                    <a:pt x="51" y="47"/>
                    <a:pt x="38" y="56"/>
                    <a:pt x="24" y="54"/>
                  </a:cubicBezTo>
                  <a:cubicBezTo>
                    <a:pt x="9" y="52"/>
                    <a:pt x="0" y="39"/>
                    <a:pt x="2" y="24"/>
                  </a:cubicBezTo>
                  <a:cubicBezTo>
                    <a:pt x="4" y="10"/>
                    <a:pt x="17" y="0"/>
                    <a:pt x="32" y="2"/>
                  </a:cubicBezTo>
                  <a:cubicBezTo>
                    <a:pt x="46" y="5"/>
                    <a:pt x="56" y="18"/>
                    <a:pt x="53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356" name="Freeform 117">
              <a:extLst>
                <a:ext uri="{FF2B5EF4-FFF2-40B4-BE49-F238E27FC236}">
                  <a16:creationId xmlns:a16="http://schemas.microsoft.com/office/drawing/2014/main" id="{D317E5B2-B147-4F60-AE15-6509F3048937}"/>
                </a:ext>
              </a:extLst>
            </p:cNvPr>
            <p:cNvSpPr>
              <a:spLocks/>
            </p:cNvSpPr>
            <p:nvPr/>
          </p:nvSpPr>
          <p:spPr bwMode="auto">
            <a:xfrm>
              <a:off x="7153" y="4342"/>
              <a:ext cx="64" cy="66"/>
            </a:xfrm>
            <a:custGeom>
              <a:avLst/>
              <a:gdLst>
                <a:gd name="T0" fmla="*/ 54 w 56"/>
                <a:gd name="T1" fmla="*/ 33 h 57"/>
                <a:gd name="T2" fmla="*/ 24 w 56"/>
                <a:gd name="T3" fmla="*/ 54 h 57"/>
                <a:gd name="T4" fmla="*/ 2 w 56"/>
                <a:gd name="T5" fmla="*/ 24 h 57"/>
                <a:gd name="T6" fmla="*/ 32 w 56"/>
                <a:gd name="T7" fmla="*/ 3 h 57"/>
                <a:gd name="T8" fmla="*/ 54 w 56"/>
                <a:gd name="T9" fmla="*/ 33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7">
                  <a:moveTo>
                    <a:pt x="54" y="33"/>
                  </a:moveTo>
                  <a:cubicBezTo>
                    <a:pt x="52" y="47"/>
                    <a:pt x="38" y="57"/>
                    <a:pt x="24" y="54"/>
                  </a:cubicBezTo>
                  <a:cubicBezTo>
                    <a:pt x="10" y="52"/>
                    <a:pt x="0" y="39"/>
                    <a:pt x="2" y="24"/>
                  </a:cubicBezTo>
                  <a:cubicBezTo>
                    <a:pt x="4" y="10"/>
                    <a:pt x="18" y="0"/>
                    <a:pt x="32" y="3"/>
                  </a:cubicBezTo>
                  <a:cubicBezTo>
                    <a:pt x="46" y="5"/>
                    <a:pt x="56" y="18"/>
                    <a:pt x="54" y="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357" name="Freeform 118">
              <a:extLst>
                <a:ext uri="{FF2B5EF4-FFF2-40B4-BE49-F238E27FC236}">
                  <a16:creationId xmlns:a16="http://schemas.microsoft.com/office/drawing/2014/main" id="{0CEDE0BF-A8D8-4F49-8FAA-F4D7F32F7DC9}"/>
                </a:ext>
              </a:extLst>
            </p:cNvPr>
            <p:cNvSpPr>
              <a:spLocks/>
            </p:cNvSpPr>
            <p:nvPr/>
          </p:nvSpPr>
          <p:spPr bwMode="auto">
            <a:xfrm>
              <a:off x="9286" y="4371"/>
              <a:ext cx="65" cy="65"/>
            </a:xfrm>
            <a:custGeom>
              <a:avLst/>
              <a:gdLst>
                <a:gd name="T0" fmla="*/ 54 w 56"/>
                <a:gd name="T1" fmla="*/ 32 h 56"/>
                <a:gd name="T2" fmla="*/ 24 w 56"/>
                <a:gd name="T3" fmla="*/ 54 h 56"/>
                <a:gd name="T4" fmla="*/ 2 w 56"/>
                <a:gd name="T5" fmla="*/ 24 h 56"/>
                <a:gd name="T6" fmla="*/ 32 w 56"/>
                <a:gd name="T7" fmla="*/ 2 h 56"/>
                <a:gd name="T8" fmla="*/ 54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4" y="32"/>
                  </a:moveTo>
                  <a:cubicBezTo>
                    <a:pt x="52" y="46"/>
                    <a:pt x="38" y="56"/>
                    <a:pt x="24" y="54"/>
                  </a:cubicBezTo>
                  <a:cubicBezTo>
                    <a:pt x="10" y="52"/>
                    <a:pt x="0" y="38"/>
                    <a:pt x="2" y="24"/>
                  </a:cubicBezTo>
                  <a:cubicBezTo>
                    <a:pt x="4" y="10"/>
                    <a:pt x="18" y="0"/>
                    <a:pt x="32" y="2"/>
                  </a:cubicBezTo>
                  <a:cubicBezTo>
                    <a:pt x="46" y="4"/>
                    <a:pt x="56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358" name="Freeform 119">
              <a:extLst>
                <a:ext uri="{FF2B5EF4-FFF2-40B4-BE49-F238E27FC236}">
                  <a16:creationId xmlns:a16="http://schemas.microsoft.com/office/drawing/2014/main" id="{E551805A-FF5E-4A1A-B574-1BCB16C7FC75}"/>
                </a:ext>
              </a:extLst>
            </p:cNvPr>
            <p:cNvSpPr>
              <a:spLocks/>
            </p:cNvSpPr>
            <p:nvPr/>
          </p:nvSpPr>
          <p:spPr bwMode="auto">
            <a:xfrm>
              <a:off x="9502" y="4913"/>
              <a:ext cx="64" cy="64"/>
            </a:xfrm>
            <a:custGeom>
              <a:avLst/>
              <a:gdLst>
                <a:gd name="T0" fmla="*/ 54 w 56"/>
                <a:gd name="T1" fmla="*/ 32 h 56"/>
                <a:gd name="T2" fmla="*/ 24 w 56"/>
                <a:gd name="T3" fmla="*/ 54 h 56"/>
                <a:gd name="T4" fmla="*/ 2 w 56"/>
                <a:gd name="T5" fmla="*/ 24 h 56"/>
                <a:gd name="T6" fmla="*/ 32 w 56"/>
                <a:gd name="T7" fmla="*/ 2 h 56"/>
                <a:gd name="T8" fmla="*/ 54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4" y="32"/>
                  </a:moveTo>
                  <a:cubicBezTo>
                    <a:pt x="51" y="47"/>
                    <a:pt x="38" y="56"/>
                    <a:pt x="24" y="54"/>
                  </a:cubicBezTo>
                  <a:cubicBezTo>
                    <a:pt x="9" y="52"/>
                    <a:pt x="0" y="38"/>
                    <a:pt x="2" y="24"/>
                  </a:cubicBezTo>
                  <a:cubicBezTo>
                    <a:pt x="4" y="10"/>
                    <a:pt x="18" y="0"/>
                    <a:pt x="32" y="2"/>
                  </a:cubicBezTo>
                  <a:cubicBezTo>
                    <a:pt x="46" y="5"/>
                    <a:pt x="56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359" name="Freeform 120">
              <a:extLst>
                <a:ext uri="{FF2B5EF4-FFF2-40B4-BE49-F238E27FC236}">
                  <a16:creationId xmlns:a16="http://schemas.microsoft.com/office/drawing/2014/main" id="{298556D2-EDC4-4F21-B864-B9F5C645B946}"/>
                </a:ext>
              </a:extLst>
            </p:cNvPr>
            <p:cNvSpPr>
              <a:spLocks/>
            </p:cNvSpPr>
            <p:nvPr/>
          </p:nvSpPr>
          <p:spPr bwMode="auto">
            <a:xfrm>
              <a:off x="8894" y="5302"/>
              <a:ext cx="65" cy="65"/>
            </a:xfrm>
            <a:custGeom>
              <a:avLst/>
              <a:gdLst>
                <a:gd name="T0" fmla="*/ 54 w 56"/>
                <a:gd name="T1" fmla="*/ 32 h 56"/>
                <a:gd name="T2" fmla="*/ 24 w 56"/>
                <a:gd name="T3" fmla="*/ 54 h 56"/>
                <a:gd name="T4" fmla="*/ 2 w 56"/>
                <a:gd name="T5" fmla="*/ 24 h 56"/>
                <a:gd name="T6" fmla="*/ 32 w 56"/>
                <a:gd name="T7" fmla="*/ 2 h 56"/>
                <a:gd name="T8" fmla="*/ 54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4" y="32"/>
                  </a:moveTo>
                  <a:cubicBezTo>
                    <a:pt x="52" y="46"/>
                    <a:pt x="38" y="56"/>
                    <a:pt x="24" y="54"/>
                  </a:cubicBezTo>
                  <a:cubicBezTo>
                    <a:pt x="10" y="51"/>
                    <a:pt x="0" y="38"/>
                    <a:pt x="2" y="24"/>
                  </a:cubicBezTo>
                  <a:cubicBezTo>
                    <a:pt x="5" y="9"/>
                    <a:pt x="18" y="0"/>
                    <a:pt x="32" y="2"/>
                  </a:cubicBezTo>
                  <a:cubicBezTo>
                    <a:pt x="47" y="4"/>
                    <a:pt x="56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360" name="Freeform 121">
              <a:extLst>
                <a:ext uri="{FF2B5EF4-FFF2-40B4-BE49-F238E27FC236}">
                  <a16:creationId xmlns:a16="http://schemas.microsoft.com/office/drawing/2014/main" id="{69343437-C664-4EE5-A443-8D24EFFFC7F0}"/>
                </a:ext>
              </a:extLst>
            </p:cNvPr>
            <p:cNvSpPr>
              <a:spLocks/>
            </p:cNvSpPr>
            <p:nvPr/>
          </p:nvSpPr>
          <p:spPr bwMode="auto">
            <a:xfrm>
              <a:off x="7905" y="5746"/>
              <a:ext cx="65" cy="64"/>
            </a:xfrm>
            <a:custGeom>
              <a:avLst/>
              <a:gdLst>
                <a:gd name="T0" fmla="*/ 54 w 57"/>
                <a:gd name="T1" fmla="*/ 32 h 56"/>
                <a:gd name="T2" fmla="*/ 24 w 57"/>
                <a:gd name="T3" fmla="*/ 54 h 56"/>
                <a:gd name="T4" fmla="*/ 3 w 57"/>
                <a:gd name="T5" fmla="*/ 24 h 56"/>
                <a:gd name="T6" fmla="*/ 32 w 57"/>
                <a:gd name="T7" fmla="*/ 2 h 56"/>
                <a:gd name="T8" fmla="*/ 54 w 57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" h="56">
                  <a:moveTo>
                    <a:pt x="54" y="32"/>
                  </a:moveTo>
                  <a:cubicBezTo>
                    <a:pt x="52" y="46"/>
                    <a:pt x="39" y="56"/>
                    <a:pt x="24" y="54"/>
                  </a:cubicBezTo>
                  <a:cubicBezTo>
                    <a:pt x="10" y="52"/>
                    <a:pt x="0" y="38"/>
                    <a:pt x="3" y="24"/>
                  </a:cubicBezTo>
                  <a:cubicBezTo>
                    <a:pt x="5" y="10"/>
                    <a:pt x="18" y="0"/>
                    <a:pt x="32" y="2"/>
                  </a:cubicBezTo>
                  <a:cubicBezTo>
                    <a:pt x="47" y="4"/>
                    <a:pt x="57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361" name="Freeform 122">
              <a:extLst>
                <a:ext uri="{FF2B5EF4-FFF2-40B4-BE49-F238E27FC236}">
                  <a16:creationId xmlns:a16="http://schemas.microsoft.com/office/drawing/2014/main" id="{B23C5DA0-CD41-4F93-9DF3-F7BCE72508DE}"/>
                </a:ext>
              </a:extLst>
            </p:cNvPr>
            <p:cNvSpPr>
              <a:spLocks/>
            </p:cNvSpPr>
            <p:nvPr/>
          </p:nvSpPr>
          <p:spPr bwMode="auto">
            <a:xfrm>
              <a:off x="8310" y="5210"/>
              <a:ext cx="65" cy="65"/>
            </a:xfrm>
            <a:custGeom>
              <a:avLst/>
              <a:gdLst>
                <a:gd name="T0" fmla="*/ 54 w 56"/>
                <a:gd name="T1" fmla="*/ 32 h 56"/>
                <a:gd name="T2" fmla="*/ 24 w 56"/>
                <a:gd name="T3" fmla="*/ 54 h 56"/>
                <a:gd name="T4" fmla="*/ 2 w 56"/>
                <a:gd name="T5" fmla="*/ 24 h 56"/>
                <a:gd name="T6" fmla="*/ 32 w 56"/>
                <a:gd name="T7" fmla="*/ 2 h 56"/>
                <a:gd name="T8" fmla="*/ 54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4" y="32"/>
                  </a:moveTo>
                  <a:cubicBezTo>
                    <a:pt x="52" y="46"/>
                    <a:pt x="38" y="56"/>
                    <a:pt x="24" y="54"/>
                  </a:cubicBezTo>
                  <a:cubicBezTo>
                    <a:pt x="10" y="51"/>
                    <a:pt x="0" y="38"/>
                    <a:pt x="2" y="24"/>
                  </a:cubicBezTo>
                  <a:cubicBezTo>
                    <a:pt x="4" y="9"/>
                    <a:pt x="18" y="0"/>
                    <a:pt x="32" y="2"/>
                  </a:cubicBezTo>
                  <a:cubicBezTo>
                    <a:pt x="46" y="4"/>
                    <a:pt x="56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362" name="Freeform 123">
              <a:extLst>
                <a:ext uri="{FF2B5EF4-FFF2-40B4-BE49-F238E27FC236}">
                  <a16:creationId xmlns:a16="http://schemas.microsoft.com/office/drawing/2014/main" id="{EFD36325-467B-487E-91E7-D249872FF867}"/>
                </a:ext>
              </a:extLst>
            </p:cNvPr>
            <p:cNvSpPr>
              <a:spLocks/>
            </p:cNvSpPr>
            <p:nvPr/>
          </p:nvSpPr>
          <p:spPr bwMode="auto">
            <a:xfrm>
              <a:off x="7070" y="4780"/>
              <a:ext cx="64" cy="66"/>
            </a:xfrm>
            <a:custGeom>
              <a:avLst/>
              <a:gdLst>
                <a:gd name="T0" fmla="*/ 54 w 56"/>
                <a:gd name="T1" fmla="*/ 33 h 57"/>
                <a:gd name="T2" fmla="*/ 24 w 56"/>
                <a:gd name="T3" fmla="*/ 54 h 57"/>
                <a:gd name="T4" fmla="*/ 2 w 56"/>
                <a:gd name="T5" fmla="*/ 24 h 57"/>
                <a:gd name="T6" fmla="*/ 32 w 56"/>
                <a:gd name="T7" fmla="*/ 3 h 57"/>
                <a:gd name="T8" fmla="*/ 54 w 56"/>
                <a:gd name="T9" fmla="*/ 33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7">
                  <a:moveTo>
                    <a:pt x="54" y="33"/>
                  </a:moveTo>
                  <a:cubicBezTo>
                    <a:pt x="52" y="47"/>
                    <a:pt x="38" y="57"/>
                    <a:pt x="24" y="54"/>
                  </a:cubicBezTo>
                  <a:cubicBezTo>
                    <a:pt x="10" y="52"/>
                    <a:pt x="0" y="39"/>
                    <a:pt x="2" y="24"/>
                  </a:cubicBezTo>
                  <a:cubicBezTo>
                    <a:pt x="5" y="10"/>
                    <a:pt x="18" y="0"/>
                    <a:pt x="32" y="3"/>
                  </a:cubicBezTo>
                  <a:cubicBezTo>
                    <a:pt x="47" y="5"/>
                    <a:pt x="56" y="18"/>
                    <a:pt x="54" y="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363" name="Freeform 124">
              <a:extLst>
                <a:ext uri="{FF2B5EF4-FFF2-40B4-BE49-F238E27FC236}">
                  <a16:creationId xmlns:a16="http://schemas.microsoft.com/office/drawing/2014/main" id="{F0D831D4-E5DE-45A1-B926-7CB1A7AC38FC}"/>
                </a:ext>
              </a:extLst>
            </p:cNvPr>
            <p:cNvSpPr>
              <a:spLocks/>
            </p:cNvSpPr>
            <p:nvPr/>
          </p:nvSpPr>
          <p:spPr bwMode="auto">
            <a:xfrm>
              <a:off x="6979" y="5685"/>
              <a:ext cx="65" cy="64"/>
            </a:xfrm>
            <a:custGeom>
              <a:avLst/>
              <a:gdLst>
                <a:gd name="T0" fmla="*/ 54 w 57"/>
                <a:gd name="T1" fmla="*/ 32 h 56"/>
                <a:gd name="T2" fmla="*/ 24 w 57"/>
                <a:gd name="T3" fmla="*/ 54 h 56"/>
                <a:gd name="T4" fmla="*/ 3 w 57"/>
                <a:gd name="T5" fmla="*/ 24 h 56"/>
                <a:gd name="T6" fmla="*/ 33 w 57"/>
                <a:gd name="T7" fmla="*/ 2 h 56"/>
                <a:gd name="T8" fmla="*/ 54 w 57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" h="56">
                  <a:moveTo>
                    <a:pt x="54" y="32"/>
                  </a:moveTo>
                  <a:cubicBezTo>
                    <a:pt x="52" y="46"/>
                    <a:pt x="39" y="56"/>
                    <a:pt x="24" y="54"/>
                  </a:cubicBezTo>
                  <a:cubicBezTo>
                    <a:pt x="10" y="52"/>
                    <a:pt x="0" y="38"/>
                    <a:pt x="3" y="24"/>
                  </a:cubicBezTo>
                  <a:cubicBezTo>
                    <a:pt x="5" y="10"/>
                    <a:pt x="18" y="0"/>
                    <a:pt x="33" y="2"/>
                  </a:cubicBezTo>
                  <a:cubicBezTo>
                    <a:pt x="47" y="5"/>
                    <a:pt x="57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364" name="Freeform 125">
              <a:extLst>
                <a:ext uri="{FF2B5EF4-FFF2-40B4-BE49-F238E27FC236}">
                  <a16:creationId xmlns:a16="http://schemas.microsoft.com/office/drawing/2014/main" id="{2645FCFD-9FF9-44E9-A2DC-29B2EA291B1B}"/>
                </a:ext>
              </a:extLst>
            </p:cNvPr>
            <p:cNvSpPr>
              <a:spLocks/>
            </p:cNvSpPr>
            <p:nvPr/>
          </p:nvSpPr>
          <p:spPr bwMode="auto">
            <a:xfrm>
              <a:off x="8546" y="5463"/>
              <a:ext cx="64" cy="65"/>
            </a:xfrm>
            <a:custGeom>
              <a:avLst/>
              <a:gdLst>
                <a:gd name="T0" fmla="*/ 54 w 56"/>
                <a:gd name="T1" fmla="*/ 32 h 56"/>
                <a:gd name="T2" fmla="*/ 24 w 56"/>
                <a:gd name="T3" fmla="*/ 54 h 56"/>
                <a:gd name="T4" fmla="*/ 2 w 56"/>
                <a:gd name="T5" fmla="*/ 24 h 56"/>
                <a:gd name="T6" fmla="*/ 32 w 56"/>
                <a:gd name="T7" fmla="*/ 2 h 56"/>
                <a:gd name="T8" fmla="*/ 54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4" y="32"/>
                  </a:moveTo>
                  <a:cubicBezTo>
                    <a:pt x="52" y="47"/>
                    <a:pt x="38" y="56"/>
                    <a:pt x="24" y="54"/>
                  </a:cubicBezTo>
                  <a:cubicBezTo>
                    <a:pt x="10" y="52"/>
                    <a:pt x="0" y="38"/>
                    <a:pt x="2" y="24"/>
                  </a:cubicBezTo>
                  <a:cubicBezTo>
                    <a:pt x="4" y="10"/>
                    <a:pt x="18" y="0"/>
                    <a:pt x="32" y="2"/>
                  </a:cubicBezTo>
                  <a:cubicBezTo>
                    <a:pt x="46" y="5"/>
                    <a:pt x="56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365" name="Freeform 126">
              <a:extLst>
                <a:ext uri="{FF2B5EF4-FFF2-40B4-BE49-F238E27FC236}">
                  <a16:creationId xmlns:a16="http://schemas.microsoft.com/office/drawing/2014/main" id="{980C7947-4AE0-4492-ABDD-E4531D8AEDB2}"/>
                </a:ext>
              </a:extLst>
            </p:cNvPr>
            <p:cNvSpPr>
              <a:spLocks/>
            </p:cNvSpPr>
            <p:nvPr/>
          </p:nvSpPr>
          <p:spPr bwMode="auto">
            <a:xfrm>
              <a:off x="9460" y="5440"/>
              <a:ext cx="65" cy="65"/>
            </a:xfrm>
            <a:custGeom>
              <a:avLst/>
              <a:gdLst>
                <a:gd name="T0" fmla="*/ 54 w 56"/>
                <a:gd name="T1" fmla="*/ 32 h 56"/>
                <a:gd name="T2" fmla="*/ 24 w 56"/>
                <a:gd name="T3" fmla="*/ 54 h 56"/>
                <a:gd name="T4" fmla="*/ 2 w 56"/>
                <a:gd name="T5" fmla="*/ 24 h 56"/>
                <a:gd name="T6" fmla="*/ 32 w 56"/>
                <a:gd name="T7" fmla="*/ 2 h 56"/>
                <a:gd name="T8" fmla="*/ 54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4" y="32"/>
                  </a:moveTo>
                  <a:cubicBezTo>
                    <a:pt x="51" y="46"/>
                    <a:pt x="38" y="56"/>
                    <a:pt x="24" y="54"/>
                  </a:cubicBezTo>
                  <a:cubicBezTo>
                    <a:pt x="10" y="51"/>
                    <a:pt x="0" y="38"/>
                    <a:pt x="2" y="24"/>
                  </a:cubicBezTo>
                  <a:cubicBezTo>
                    <a:pt x="4" y="9"/>
                    <a:pt x="18" y="0"/>
                    <a:pt x="32" y="2"/>
                  </a:cubicBezTo>
                  <a:cubicBezTo>
                    <a:pt x="46" y="4"/>
                    <a:pt x="56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366" name="Freeform 127">
              <a:extLst>
                <a:ext uri="{FF2B5EF4-FFF2-40B4-BE49-F238E27FC236}">
                  <a16:creationId xmlns:a16="http://schemas.microsoft.com/office/drawing/2014/main" id="{A6855A64-0D33-42D5-A0D4-7AD2C67882EB}"/>
                </a:ext>
              </a:extLst>
            </p:cNvPr>
            <p:cNvSpPr>
              <a:spLocks/>
            </p:cNvSpPr>
            <p:nvPr/>
          </p:nvSpPr>
          <p:spPr bwMode="auto">
            <a:xfrm>
              <a:off x="7583" y="4018"/>
              <a:ext cx="66" cy="64"/>
            </a:xfrm>
            <a:custGeom>
              <a:avLst/>
              <a:gdLst>
                <a:gd name="T0" fmla="*/ 54 w 57"/>
                <a:gd name="T1" fmla="*/ 32 h 56"/>
                <a:gd name="T2" fmla="*/ 24 w 57"/>
                <a:gd name="T3" fmla="*/ 54 h 56"/>
                <a:gd name="T4" fmla="*/ 3 w 57"/>
                <a:gd name="T5" fmla="*/ 24 h 56"/>
                <a:gd name="T6" fmla="*/ 33 w 57"/>
                <a:gd name="T7" fmla="*/ 2 h 56"/>
                <a:gd name="T8" fmla="*/ 54 w 57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" h="56">
                  <a:moveTo>
                    <a:pt x="54" y="32"/>
                  </a:moveTo>
                  <a:cubicBezTo>
                    <a:pt x="52" y="46"/>
                    <a:pt x="39" y="56"/>
                    <a:pt x="24" y="54"/>
                  </a:cubicBezTo>
                  <a:cubicBezTo>
                    <a:pt x="10" y="52"/>
                    <a:pt x="0" y="38"/>
                    <a:pt x="3" y="24"/>
                  </a:cubicBezTo>
                  <a:cubicBezTo>
                    <a:pt x="5" y="10"/>
                    <a:pt x="18" y="0"/>
                    <a:pt x="33" y="2"/>
                  </a:cubicBezTo>
                  <a:cubicBezTo>
                    <a:pt x="47" y="4"/>
                    <a:pt x="57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367" name="Freeform 128">
              <a:extLst>
                <a:ext uri="{FF2B5EF4-FFF2-40B4-BE49-F238E27FC236}">
                  <a16:creationId xmlns:a16="http://schemas.microsoft.com/office/drawing/2014/main" id="{88D3A041-CBB1-406F-B6E3-4887ACA0D1BC}"/>
                </a:ext>
              </a:extLst>
            </p:cNvPr>
            <p:cNvSpPr>
              <a:spLocks/>
            </p:cNvSpPr>
            <p:nvPr/>
          </p:nvSpPr>
          <p:spPr bwMode="auto">
            <a:xfrm>
              <a:off x="8271" y="2829"/>
              <a:ext cx="65" cy="64"/>
            </a:xfrm>
            <a:custGeom>
              <a:avLst/>
              <a:gdLst>
                <a:gd name="T0" fmla="*/ 54 w 56"/>
                <a:gd name="T1" fmla="*/ 32 h 56"/>
                <a:gd name="T2" fmla="*/ 24 w 56"/>
                <a:gd name="T3" fmla="*/ 54 h 56"/>
                <a:gd name="T4" fmla="*/ 2 w 56"/>
                <a:gd name="T5" fmla="*/ 24 h 56"/>
                <a:gd name="T6" fmla="*/ 32 w 56"/>
                <a:gd name="T7" fmla="*/ 2 h 56"/>
                <a:gd name="T8" fmla="*/ 54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4" y="32"/>
                  </a:moveTo>
                  <a:cubicBezTo>
                    <a:pt x="51" y="46"/>
                    <a:pt x="38" y="56"/>
                    <a:pt x="24" y="54"/>
                  </a:cubicBezTo>
                  <a:cubicBezTo>
                    <a:pt x="9" y="51"/>
                    <a:pt x="0" y="38"/>
                    <a:pt x="2" y="24"/>
                  </a:cubicBezTo>
                  <a:cubicBezTo>
                    <a:pt x="4" y="9"/>
                    <a:pt x="18" y="0"/>
                    <a:pt x="32" y="2"/>
                  </a:cubicBezTo>
                  <a:cubicBezTo>
                    <a:pt x="46" y="4"/>
                    <a:pt x="56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368" name="Freeform 129">
              <a:extLst>
                <a:ext uri="{FF2B5EF4-FFF2-40B4-BE49-F238E27FC236}">
                  <a16:creationId xmlns:a16="http://schemas.microsoft.com/office/drawing/2014/main" id="{7980C8DD-9456-405B-959D-3912002EC886}"/>
                </a:ext>
              </a:extLst>
            </p:cNvPr>
            <p:cNvSpPr>
              <a:spLocks/>
            </p:cNvSpPr>
            <p:nvPr/>
          </p:nvSpPr>
          <p:spPr bwMode="auto">
            <a:xfrm>
              <a:off x="9196" y="3172"/>
              <a:ext cx="65" cy="64"/>
            </a:xfrm>
            <a:custGeom>
              <a:avLst/>
              <a:gdLst>
                <a:gd name="T0" fmla="*/ 54 w 56"/>
                <a:gd name="T1" fmla="*/ 32 h 56"/>
                <a:gd name="T2" fmla="*/ 24 w 56"/>
                <a:gd name="T3" fmla="*/ 54 h 56"/>
                <a:gd name="T4" fmla="*/ 2 w 56"/>
                <a:gd name="T5" fmla="*/ 24 h 56"/>
                <a:gd name="T6" fmla="*/ 32 w 56"/>
                <a:gd name="T7" fmla="*/ 2 h 56"/>
                <a:gd name="T8" fmla="*/ 54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4" y="32"/>
                  </a:moveTo>
                  <a:cubicBezTo>
                    <a:pt x="52" y="46"/>
                    <a:pt x="38" y="56"/>
                    <a:pt x="24" y="54"/>
                  </a:cubicBezTo>
                  <a:cubicBezTo>
                    <a:pt x="10" y="51"/>
                    <a:pt x="0" y="38"/>
                    <a:pt x="2" y="24"/>
                  </a:cubicBezTo>
                  <a:cubicBezTo>
                    <a:pt x="5" y="9"/>
                    <a:pt x="18" y="0"/>
                    <a:pt x="32" y="2"/>
                  </a:cubicBezTo>
                  <a:cubicBezTo>
                    <a:pt x="47" y="4"/>
                    <a:pt x="56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369" name="Freeform 130">
              <a:extLst>
                <a:ext uri="{FF2B5EF4-FFF2-40B4-BE49-F238E27FC236}">
                  <a16:creationId xmlns:a16="http://schemas.microsoft.com/office/drawing/2014/main" id="{C4405664-4047-402D-B68E-A4D89A973C96}"/>
                </a:ext>
              </a:extLst>
            </p:cNvPr>
            <p:cNvSpPr>
              <a:spLocks/>
            </p:cNvSpPr>
            <p:nvPr/>
          </p:nvSpPr>
          <p:spPr bwMode="auto">
            <a:xfrm>
              <a:off x="7812" y="3719"/>
              <a:ext cx="65" cy="66"/>
            </a:xfrm>
            <a:custGeom>
              <a:avLst/>
              <a:gdLst>
                <a:gd name="T0" fmla="*/ 54 w 56"/>
                <a:gd name="T1" fmla="*/ 33 h 57"/>
                <a:gd name="T2" fmla="*/ 24 w 56"/>
                <a:gd name="T3" fmla="*/ 54 h 57"/>
                <a:gd name="T4" fmla="*/ 2 w 56"/>
                <a:gd name="T5" fmla="*/ 24 h 57"/>
                <a:gd name="T6" fmla="*/ 32 w 56"/>
                <a:gd name="T7" fmla="*/ 3 h 57"/>
                <a:gd name="T8" fmla="*/ 54 w 56"/>
                <a:gd name="T9" fmla="*/ 33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7">
                  <a:moveTo>
                    <a:pt x="54" y="33"/>
                  </a:moveTo>
                  <a:cubicBezTo>
                    <a:pt x="52" y="47"/>
                    <a:pt x="38" y="57"/>
                    <a:pt x="24" y="54"/>
                  </a:cubicBezTo>
                  <a:cubicBezTo>
                    <a:pt x="10" y="52"/>
                    <a:pt x="0" y="39"/>
                    <a:pt x="2" y="24"/>
                  </a:cubicBezTo>
                  <a:cubicBezTo>
                    <a:pt x="5" y="10"/>
                    <a:pt x="18" y="0"/>
                    <a:pt x="32" y="3"/>
                  </a:cubicBezTo>
                  <a:cubicBezTo>
                    <a:pt x="47" y="5"/>
                    <a:pt x="56" y="18"/>
                    <a:pt x="54" y="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370" name="Freeform 131">
              <a:extLst>
                <a:ext uri="{FF2B5EF4-FFF2-40B4-BE49-F238E27FC236}">
                  <a16:creationId xmlns:a16="http://schemas.microsoft.com/office/drawing/2014/main" id="{E2FB9E33-F475-4BF4-8660-7DEEA1C7317D}"/>
                </a:ext>
              </a:extLst>
            </p:cNvPr>
            <p:cNvSpPr>
              <a:spLocks/>
            </p:cNvSpPr>
            <p:nvPr/>
          </p:nvSpPr>
          <p:spPr bwMode="auto">
            <a:xfrm>
              <a:off x="7986" y="3885"/>
              <a:ext cx="65" cy="65"/>
            </a:xfrm>
            <a:custGeom>
              <a:avLst/>
              <a:gdLst>
                <a:gd name="T0" fmla="*/ 54 w 56"/>
                <a:gd name="T1" fmla="*/ 32 h 56"/>
                <a:gd name="T2" fmla="*/ 24 w 56"/>
                <a:gd name="T3" fmla="*/ 54 h 56"/>
                <a:gd name="T4" fmla="*/ 2 w 56"/>
                <a:gd name="T5" fmla="*/ 24 h 56"/>
                <a:gd name="T6" fmla="*/ 32 w 56"/>
                <a:gd name="T7" fmla="*/ 2 h 56"/>
                <a:gd name="T8" fmla="*/ 54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4" y="32"/>
                  </a:moveTo>
                  <a:cubicBezTo>
                    <a:pt x="52" y="46"/>
                    <a:pt x="38" y="56"/>
                    <a:pt x="24" y="54"/>
                  </a:cubicBezTo>
                  <a:cubicBezTo>
                    <a:pt x="10" y="51"/>
                    <a:pt x="0" y="38"/>
                    <a:pt x="2" y="24"/>
                  </a:cubicBezTo>
                  <a:cubicBezTo>
                    <a:pt x="5" y="9"/>
                    <a:pt x="18" y="0"/>
                    <a:pt x="32" y="2"/>
                  </a:cubicBezTo>
                  <a:cubicBezTo>
                    <a:pt x="47" y="4"/>
                    <a:pt x="56" y="17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371" name="Freeform 132">
              <a:extLst>
                <a:ext uri="{FF2B5EF4-FFF2-40B4-BE49-F238E27FC236}">
                  <a16:creationId xmlns:a16="http://schemas.microsoft.com/office/drawing/2014/main" id="{E0D92F94-8E5F-49F6-A30A-961581004D1B}"/>
                </a:ext>
              </a:extLst>
            </p:cNvPr>
            <p:cNvSpPr>
              <a:spLocks/>
            </p:cNvSpPr>
            <p:nvPr/>
          </p:nvSpPr>
          <p:spPr bwMode="auto">
            <a:xfrm>
              <a:off x="6954" y="3417"/>
              <a:ext cx="65" cy="65"/>
            </a:xfrm>
            <a:custGeom>
              <a:avLst/>
              <a:gdLst>
                <a:gd name="T0" fmla="*/ 54 w 56"/>
                <a:gd name="T1" fmla="*/ 32 h 56"/>
                <a:gd name="T2" fmla="*/ 24 w 56"/>
                <a:gd name="T3" fmla="*/ 54 h 56"/>
                <a:gd name="T4" fmla="*/ 2 w 56"/>
                <a:gd name="T5" fmla="*/ 24 h 56"/>
                <a:gd name="T6" fmla="*/ 32 w 56"/>
                <a:gd name="T7" fmla="*/ 2 h 56"/>
                <a:gd name="T8" fmla="*/ 54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4" y="32"/>
                  </a:moveTo>
                  <a:cubicBezTo>
                    <a:pt x="52" y="46"/>
                    <a:pt x="38" y="56"/>
                    <a:pt x="24" y="54"/>
                  </a:cubicBezTo>
                  <a:cubicBezTo>
                    <a:pt x="10" y="51"/>
                    <a:pt x="0" y="38"/>
                    <a:pt x="2" y="24"/>
                  </a:cubicBezTo>
                  <a:cubicBezTo>
                    <a:pt x="5" y="10"/>
                    <a:pt x="18" y="0"/>
                    <a:pt x="32" y="2"/>
                  </a:cubicBezTo>
                  <a:cubicBezTo>
                    <a:pt x="47" y="4"/>
                    <a:pt x="56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372" name="Freeform 133">
              <a:extLst>
                <a:ext uri="{FF2B5EF4-FFF2-40B4-BE49-F238E27FC236}">
                  <a16:creationId xmlns:a16="http://schemas.microsoft.com/office/drawing/2014/main" id="{4E31B5E2-561D-4E91-8443-B45E70FBF9A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938" y="3401"/>
              <a:ext cx="97" cy="97"/>
            </a:xfrm>
            <a:custGeom>
              <a:avLst/>
              <a:gdLst>
                <a:gd name="T0" fmla="*/ 36 w 84"/>
                <a:gd name="T1" fmla="*/ 80 h 84"/>
                <a:gd name="T2" fmla="*/ 4 w 84"/>
                <a:gd name="T3" fmla="*/ 36 h 84"/>
                <a:gd name="T4" fmla="*/ 48 w 84"/>
                <a:gd name="T5" fmla="*/ 3 h 84"/>
                <a:gd name="T6" fmla="*/ 81 w 84"/>
                <a:gd name="T7" fmla="*/ 48 h 84"/>
                <a:gd name="T8" fmla="*/ 36 w 84"/>
                <a:gd name="T9" fmla="*/ 80 h 84"/>
                <a:gd name="T10" fmla="*/ 48 w 84"/>
                <a:gd name="T11" fmla="*/ 5 h 84"/>
                <a:gd name="T12" fmla="*/ 5 w 84"/>
                <a:gd name="T13" fmla="*/ 36 h 84"/>
                <a:gd name="T14" fmla="*/ 36 w 84"/>
                <a:gd name="T15" fmla="*/ 79 h 84"/>
                <a:gd name="T16" fmla="*/ 79 w 84"/>
                <a:gd name="T17" fmla="*/ 48 h 84"/>
                <a:gd name="T18" fmla="*/ 48 w 84"/>
                <a:gd name="T19" fmla="*/ 5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4" h="84">
                  <a:moveTo>
                    <a:pt x="36" y="80"/>
                  </a:moveTo>
                  <a:cubicBezTo>
                    <a:pt x="15" y="77"/>
                    <a:pt x="0" y="57"/>
                    <a:pt x="4" y="36"/>
                  </a:cubicBezTo>
                  <a:cubicBezTo>
                    <a:pt x="7" y="15"/>
                    <a:pt x="27" y="0"/>
                    <a:pt x="48" y="3"/>
                  </a:cubicBezTo>
                  <a:cubicBezTo>
                    <a:pt x="70" y="7"/>
                    <a:pt x="84" y="27"/>
                    <a:pt x="81" y="48"/>
                  </a:cubicBezTo>
                  <a:cubicBezTo>
                    <a:pt x="77" y="69"/>
                    <a:pt x="57" y="84"/>
                    <a:pt x="36" y="80"/>
                  </a:cubicBezTo>
                  <a:close/>
                  <a:moveTo>
                    <a:pt x="48" y="5"/>
                  </a:moveTo>
                  <a:cubicBezTo>
                    <a:pt x="28" y="2"/>
                    <a:pt x="9" y="16"/>
                    <a:pt x="5" y="36"/>
                  </a:cubicBezTo>
                  <a:cubicBezTo>
                    <a:pt x="2" y="56"/>
                    <a:pt x="16" y="76"/>
                    <a:pt x="36" y="79"/>
                  </a:cubicBezTo>
                  <a:cubicBezTo>
                    <a:pt x="57" y="82"/>
                    <a:pt x="76" y="68"/>
                    <a:pt x="79" y="48"/>
                  </a:cubicBezTo>
                  <a:cubicBezTo>
                    <a:pt x="82" y="27"/>
                    <a:pt x="68" y="8"/>
                    <a:pt x="48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373" name="Freeform 134">
              <a:extLst>
                <a:ext uri="{FF2B5EF4-FFF2-40B4-BE49-F238E27FC236}">
                  <a16:creationId xmlns:a16="http://schemas.microsoft.com/office/drawing/2014/main" id="{41BC835F-0F12-4E46-A05E-2DC18AFE9203}"/>
                </a:ext>
              </a:extLst>
            </p:cNvPr>
            <p:cNvSpPr>
              <a:spLocks/>
            </p:cNvSpPr>
            <p:nvPr/>
          </p:nvSpPr>
          <p:spPr bwMode="auto">
            <a:xfrm>
              <a:off x="7760" y="4435"/>
              <a:ext cx="65" cy="64"/>
            </a:xfrm>
            <a:custGeom>
              <a:avLst/>
              <a:gdLst>
                <a:gd name="T0" fmla="*/ 54 w 56"/>
                <a:gd name="T1" fmla="*/ 32 h 56"/>
                <a:gd name="T2" fmla="*/ 24 w 56"/>
                <a:gd name="T3" fmla="*/ 54 h 56"/>
                <a:gd name="T4" fmla="*/ 2 w 56"/>
                <a:gd name="T5" fmla="*/ 24 h 56"/>
                <a:gd name="T6" fmla="*/ 32 w 56"/>
                <a:gd name="T7" fmla="*/ 2 h 56"/>
                <a:gd name="T8" fmla="*/ 54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4" y="32"/>
                  </a:moveTo>
                  <a:cubicBezTo>
                    <a:pt x="52" y="46"/>
                    <a:pt x="38" y="56"/>
                    <a:pt x="24" y="54"/>
                  </a:cubicBezTo>
                  <a:cubicBezTo>
                    <a:pt x="10" y="52"/>
                    <a:pt x="0" y="38"/>
                    <a:pt x="2" y="24"/>
                  </a:cubicBezTo>
                  <a:cubicBezTo>
                    <a:pt x="4" y="10"/>
                    <a:pt x="18" y="0"/>
                    <a:pt x="32" y="2"/>
                  </a:cubicBezTo>
                  <a:cubicBezTo>
                    <a:pt x="46" y="4"/>
                    <a:pt x="56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374" name="Freeform 135">
              <a:extLst>
                <a:ext uri="{FF2B5EF4-FFF2-40B4-BE49-F238E27FC236}">
                  <a16:creationId xmlns:a16="http://schemas.microsoft.com/office/drawing/2014/main" id="{F167563F-B4B3-4EB1-B007-43238B3576D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744" y="4418"/>
              <a:ext cx="97" cy="97"/>
            </a:xfrm>
            <a:custGeom>
              <a:avLst/>
              <a:gdLst>
                <a:gd name="T0" fmla="*/ 36 w 84"/>
                <a:gd name="T1" fmla="*/ 80 h 84"/>
                <a:gd name="T2" fmla="*/ 4 w 84"/>
                <a:gd name="T3" fmla="*/ 36 h 84"/>
                <a:gd name="T4" fmla="*/ 48 w 84"/>
                <a:gd name="T5" fmla="*/ 3 h 84"/>
                <a:gd name="T6" fmla="*/ 81 w 84"/>
                <a:gd name="T7" fmla="*/ 48 h 84"/>
                <a:gd name="T8" fmla="*/ 36 w 84"/>
                <a:gd name="T9" fmla="*/ 80 h 84"/>
                <a:gd name="T10" fmla="*/ 48 w 84"/>
                <a:gd name="T11" fmla="*/ 5 h 84"/>
                <a:gd name="T12" fmla="*/ 5 w 84"/>
                <a:gd name="T13" fmla="*/ 36 h 84"/>
                <a:gd name="T14" fmla="*/ 36 w 84"/>
                <a:gd name="T15" fmla="*/ 79 h 84"/>
                <a:gd name="T16" fmla="*/ 79 w 84"/>
                <a:gd name="T17" fmla="*/ 48 h 84"/>
                <a:gd name="T18" fmla="*/ 48 w 84"/>
                <a:gd name="T19" fmla="*/ 5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4" h="84">
                  <a:moveTo>
                    <a:pt x="36" y="80"/>
                  </a:moveTo>
                  <a:cubicBezTo>
                    <a:pt x="15" y="77"/>
                    <a:pt x="0" y="57"/>
                    <a:pt x="4" y="36"/>
                  </a:cubicBezTo>
                  <a:cubicBezTo>
                    <a:pt x="7" y="15"/>
                    <a:pt x="27" y="0"/>
                    <a:pt x="48" y="3"/>
                  </a:cubicBezTo>
                  <a:cubicBezTo>
                    <a:pt x="69" y="7"/>
                    <a:pt x="84" y="27"/>
                    <a:pt x="81" y="48"/>
                  </a:cubicBezTo>
                  <a:cubicBezTo>
                    <a:pt x="77" y="69"/>
                    <a:pt x="57" y="84"/>
                    <a:pt x="36" y="80"/>
                  </a:cubicBezTo>
                  <a:close/>
                  <a:moveTo>
                    <a:pt x="48" y="5"/>
                  </a:moveTo>
                  <a:cubicBezTo>
                    <a:pt x="28" y="2"/>
                    <a:pt x="8" y="16"/>
                    <a:pt x="5" y="36"/>
                  </a:cubicBezTo>
                  <a:cubicBezTo>
                    <a:pt x="2" y="56"/>
                    <a:pt x="16" y="76"/>
                    <a:pt x="36" y="79"/>
                  </a:cubicBezTo>
                  <a:cubicBezTo>
                    <a:pt x="57" y="82"/>
                    <a:pt x="76" y="68"/>
                    <a:pt x="79" y="48"/>
                  </a:cubicBezTo>
                  <a:cubicBezTo>
                    <a:pt x="82" y="27"/>
                    <a:pt x="68" y="8"/>
                    <a:pt x="48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375" name="Freeform 136">
              <a:extLst>
                <a:ext uri="{FF2B5EF4-FFF2-40B4-BE49-F238E27FC236}">
                  <a16:creationId xmlns:a16="http://schemas.microsoft.com/office/drawing/2014/main" id="{A015F3AE-31B2-4B8D-A156-8EBF648BA1A3}"/>
                </a:ext>
              </a:extLst>
            </p:cNvPr>
            <p:cNvSpPr>
              <a:spLocks/>
            </p:cNvSpPr>
            <p:nvPr/>
          </p:nvSpPr>
          <p:spPr bwMode="auto">
            <a:xfrm>
              <a:off x="8523" y="3984"/>
              <a:ext cx="64" cy="66"/>
            </a:xfrm>
            <a:custGeom>
              <a:avLst/>
              <a:gdLst>
                <a:gd name="T0" fmla="*/ 54 w 56"/>
                <a:gd name="T1" fmla="*/ 33 h 57"/>
                <a:gd name="T2" fmla="*/ 24 w 56"/>
                <a:gd name="T3" fmla="*/ 54 h 57"/>
                <a:gd name="T4" fmla="*/ 2 w 56"/>
                <a:gd name="T5" fmla="*/ 24 h 57"/>
                <a:gd name="T6" fmla="*/ 32 w 56"/>
                <a:gd name="T7" fmla="*/ 3 h 57"/>
                <a:gd name="T8" fmla="*/ 54 w 56"/>
                <a:gd name="T9" fmla="*/ 33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7">
                  <a:moveTo>
                    <a:pt x="54" y="33"/>
                  </a:moveTo>
                  <a:cubicBezTo>
                    <a:pt x="52" y="47"/>
                    <a:pt x="38" y="57"/>
                    <a:pt x="24" y="54"/>
                  </a:cubicBezTo>
                  <a:cubicBezTo>
                    <a:pt x="10" y="52"/>
                    <a:pt x="0" y="39"/>
                    <a:pt x="2" y="24"/>
                  </a:cubicBezTo>
                  <a:cubicBezTo>
                    <a:pt x="5" y="10"/>
                    <a:pt x="18" y="0"/>
                    <a:pt x="32" y="3"/>
                  </a:cubicBezTo>
                  <a:cubicBezTo>
                    <a:pt x="47" y="5"/>
                    <a:pt x="56" y="18"/>
                    <a:pt x="54" y="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376" name="Freeform 137">
              <a:extLst>
                <a:ext uri="{FF2B5EF4-FFF2-40B4-BE49-F238E27FC236}">
                  <a16:creationId xmlns:a16="http://schemas.microsoft.com/office/drawing/2014/main" id="{B33DD203-B04C-483B-B1AF-B35BDBC8993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507" y="3969"/>
              <a:ext cx="96" cy="96"/>
            </a:xfrm>
            <a:custGeom>
              <a:avLst/>
              <a:gdLst>
                <a:gd name="T0" fmla="*/ 36 w 84"/>
                <a:gd name="T1" fmla="*/ 80 h 83"/>
                <a:gd name="T2" fmla="*/ 4 w 84"/>
                <a:gd name="T3" fmla="*/ 35 h 83"/>
                <a:gd name="T4" fmla="*/ 48 w 84"/>
                <a:gd name="T5" fmla="*/ 3 h 83"/>
                <a:gd name="T6" fmla="*/ 81 w 84"/>
                <a:gd name="T7" fmla="*/ 48 h 83"/>
                <a:gd name="T8" fmla="*/ 36 w 84"/>
                <a:gd name="T9" fmla="*/ 80 h 83"/>
                <a:gd name="T10" fmla="*/ 48 w 84"/>
                <a:gd name="T11" fmla="*/ 5 h 83"/>
                <a:gd name="T12" fmla="*/ 5 w 84"/>
                <a:gd name="T13" fmla="*/ 36 h 83"/>
                <a:gd name="T14" fmla="*/ 36 w 84"/>
                <a:gd name="T15" fmla="*/ 78 h 83"/>
                <a:gd name="T16" fmla="*/ 79 w 84"/>
                <a:gd name="T17" fmla="*/ 47 h 83"/>
                <a:gd name="T18" fmla="*/ 48 w 84"/>
                <a:gd name="T19" fmla="*/ 5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4" h="83">
                  <a:moveTo>
                    <a:pt x="36" y="80"/>
                  </a:moveTo>
                  <a:cubicBezTo>
                    <a:pt x="15" y="77"/>
                    <a:pt x="0" y="57"/>
                    <a:pt x="4" y="35"/>
                  </a:cubicBezTo>
                  <a:cubicBezTo>
                    <a:pt x="7" y="14"/>
                    <a:pt x="27" y="0"/>
                    <a:pt x="48" y="3"/>
                  </a:cubicBezTo>
                  <a:cubicBezTo>
                    <a:pt x="70" y="6"/>
                    <a:pt x="84" y="26"/>
                    <a:pt x="81" y="48"/>
                  </a:cubicBezTo>
                  <a:cubicBezTo>
                    <a:pt x="77" y="69"/>
                    <a:pt x="57" y="83"/>
                    <a:pt x="36" y="80"/>
                  </a:cubicBezTo>
                  <a:close/>
                  <a:moveTo>
                    <a:pt x="48" y="5"/>
                  </a:moveTo>
                  <a:cubicBezTo>
                    <a:pt x="28" y="1"/>
                    <a:pt x="9" y="15"/>
                    <a:pt x="5" y="36"/>
                  </a:cubicBezTo>
                  <a:cubicBezTo>
                    <a:pt x="2" y="56"/>
                    <a:pt x="16" y="75"/>
                    <a:pt x="36" y="78"/>
                  </a:cubicBezTo>
                  <a:cubicBezTo>
                    <a:pt x="57" y="82"/>
                    <a:pt x="76" y="68"/>
                    <a:pt x="79" y="47"/>
                  </a:cubicBezTo>
                  <a:cubicBezTo>
                    <a:pt x="82" y="27"/>
                    <a:pt x="68" y="8"/>
                    <a:pt x="48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377" name="Freeform 138">
              <a:extLst>
                <a:ext uri="{FF2B5EF4-FFF2-40B4-BE49-F238E27FC236}">
                  <a16:creationId xmlns:a16="http://schemas.microsoft.com/office/drawing/2014/main" id="{F7BA10F3-9ABE-48A7-813D-9BBA7856D383}"/>
                </a:ext>
              </a:extLst>
            </p:cNvPr>
            <p:cNvSpPr>
              <a:spLocks/>
            </p:cNvSpPr>
            <p:nvPr/>
          </p:nvSpPr>
          <p:spPr bwMode="auto">
            <a:xfrm>
              <a:off x="8171" y="4207"/>
              <a:ext cx="65" cy="64"/>
            </a:xfrm>
            <a:custGeom>
              <a:avLst/>
              <a:gdLst>
                <a:gd name="T0" fmla="*/ 54 w 56"/>
                <a:gd name="T1" fmla="*/ 32 h 56"/>
                <a:gd name="T2" fmla="*/ 24 w 56"/>
                <a:gd name="T3" fmla="*/ 54 h 56"/>
                <a:gd name="T4" fmla="*/ 2 w 56"/>
                <a:gd name="T5" fmla="*/ 24 h 56"/>
                <a:gd name="T6" fmla="*/ 32 w 56"/>
                <a:gd name="T7" fmla="*/ 2 h 56"/>
                <a:gd name="T8" fmla="*/ 54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4" y="32"/>
                  </a:moveTo>
                  <a:cubicBezTo>
                    <a:pt x="52" y="47"/>
                    <a:pt x="38" y="56"/>
                    <a:pt x="24" y="54"/>
                  </a:cubicBezTo>
                  <a:cubicBezTo>
                    <a:pt x="10" y="52"/>
                    <a:pt x="0" y="38"/>
                    <a:pt x="2" y="24"/>
                  </a:cubicBezTo>
                  <a:cubicBezTo>
                    <a:pt x="4" y="10"/>
                    <a:pt x="18" y="0"/>
                    <a:pt x="32" y="2"/>
                  </a:cubicBezTo>
                  <a:cubicBezTo>
                    <a:pt x="46" y="5"/>
                    <a:pt x="56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378" name="Freeform 139">
              <a:extLst>
                <a:ext uri="{FF2B5EF4-FFF2-40B4-BE49-F238E27FC236}">
                  <a16:creationId xmlns:a16="http://schemas.microsoft.com/office/drawing/2014/main" id="{5DC7EA64-1B98-45AF-899B-725B119A118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155" y="4190"/>
              <a:ext cx="97" cy="97"/>
            </a:xfrm>
            <a:custGeom>
              <a:avLst/>
              <a:gdLst>
                <a:gd name="T0" fmla="*/ 36 w 84"/>
                <a:gd name="T1" fmla="*/ 81 h 84"/>
                <a:gd name="T2" fmla="*/ 3 w 84"/>
                <a:gd name="T3" fmla="*/ 36 h 84"/>
                <a:gd name="T4" fmla="*/ 48 w 84"/>
                <a:gd name="T5" fmla="*/ 4 h 84"/>
                <a:gd name="T6" fmla="*/ 80 w 84"/>
                <a:gd name="T7" fmla="*/ 48 h 84"/>
                <a:gd name="T8" fmla="*/ 36 w 84"/>
                <a:gd name="T9" fmla="*/ 81 h 84"/>
                <a:gd name="T10" fmla="*/ 48 w 84"/>
                <a:gd name="T11" fmla="*/ 5 h 84"/>
                <a:gd name="T12" fmla="*/ 5 w 84"/>
                <a:gd name="T13" fmla="*/ 36 h 84"/>
                <a:gd name="T14" fmla="*/ 36 w 84"/>
                <a:gd name="T15" fmla="*/ 79 h 84"/>
                <a:gd name="T16" fmla="*/ 79 w 84"/>
                <a:gd name="T17" fmla="*/ 48 h 84"/>
                <a:gd name="T18" fmla="*/ 48 w 84"/>
                <a:gd name="T19" fmla="*/ 5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4" h="84">
                  <a:moveTo>
                    <a:pt x="36" y="81"/>
                  </a:moveTo>
                  <a:cubicBezTo>
                    <a:pt x="15" y="77"/>
                    <a:pt x="0" y="57"/>
                    <a:pt x="3" y="36"/>
                  </a:cubicBezTo>
                  <a:cubicBezTo>
                    <a:pt x="7" y="15"/>
                    <a:pt x="27" y="0"/>
                    <a:pt x="48" y="4"/>
                  </a:cubicBezTo>
                  <a:cubicBezTo>
                    <a:pt x="69" y="7"/>
                    <a:pt x="84" y="27"/>
                    <a:pt x="80" y="48"/>
                  </a:cubicBezTo>
                  <a:cubicBezTo>
                    <a:pt x="77" y="70"/>
                    <a:pt x="57" y="84"/>
                    <a:pt x="36" y="81"/>
                  </a:cubicBezTo>
                  <a:close/>
                  <a:moveTo>
                    <a:pt x="48" y="5"/>
                  </a:moveTo>
                  <a:cubicBezTo>
                    <a:pt x="27" y="2"/>
                    <a:pt x="8" y="16"/>
                    <a:pt x="5" y="36"/>
                  </a:cubicBezTo>
                  <a:cubicBezTo>
                    <a:pt x="2" y="57"/>
                    <a:pt x="16" y="76"/>
                    <a:pt x="36" y="79"/>
                  </a:cubicBezTo>
                  <a:cubicBezTo>
                    <a:pt x="56" y="82"/>
                    <a:pt x="76" y="68"/>
                    <a:pt x="79" y="48"/>
                  </a:cubicBezTo>
                  <a:cubicBezTo>
                    <a:pt x="82" y="28"/>
                    <a:pt x="68" y="9"/>
                    <a:pt x="48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379" name="Freeform 140">
              <a:extLst>
                <a:ext uri="{FF2B5EF4-FFF2-40B4-BE49-F238E27FC236}">
                  <a16:creationId xmlns:a16="http://schemas.microsoft.com/office/drawing/2014/main" id="{211D95CD-61DF-47BE-AAF9-2D2C364AD7BB}"/>
                </a:ext>
              </a:extLst>
            </p:cNvPr>
            <p:cNvSpPr>
              <a:spLocks/>
            </p:cNvSpPr>
            <p:nvPr/>
          </p:nvSpPr>
          <p:spPr bwMode="auto">
            <a:xfrm>
              <a:off x="8577" y="3524"/>
              <a:ext cx="64" cy="65"/>
            </a:xfrm>
            <a:custGeom>
              <a:avLst/>
              <a:gdLst>
                <a:gd name="T0" fmla="*/ 54 w 56"/>
                <a:gd name="T1" fmla="*/ 32 h 56"/>
                <a:gd name="T2" fmla="*/ 24 w 56"/>
                <a:gd name="T3" fmla="*/ 54 h 56"/>
                <a:gd name="T4" fmla="*/ 2 w 56"/>
                <a:gd name="T5" fmla="*/ 24 h 56"/>
                <a:gd name="T6" fmla="*/ 32 w 56"/>
                <a:gd name="T7" fmla="*/ 2 h 56"/>
                <a:gd name="T8" fmla="*/ 54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4" y="32"/>
                  </a:moveTo>
                  <a:cubicBezTo>
                    <a:pt x="52" y="47"/>
                    <a:pt x="38" y="56"/>
                    <a:pt x="24" y="54"/>
                  </a:cubicBezTo>
                  <a:cubicBezTo>
                    <a:pt x="10" y="52"/>
                    <a:pt x="0" y="38"/>
                    <a:pt x="2" y="24"/>
                  </a:cubicBezTo>
                  <a:cubicBezTo>
                    <a:pt x="5" y="10"/>
                    <a:pt x="18" y="0"/>
                    <a:pt x="32" y="2"/>
                  </a:cubicBezTo>
                  <a:cubicBezTo>
                    <a:pt x="47" y="5"/>
                    <a:pt x="56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380" name="Freeform 141">
              <a:extLst>
                <a:ext uri="{FF2B5EF4-FFF2-40B4-BE49-F238E27FC236}">
                  <a16:creationId xmlns:a16="http://schemas.microsoft.com/office/drawing/2014/main" id="{025BE1A4-E826-43C3-86BD-D8BD035C0C5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561" y="3508"/>
              <a:ext cx="97" cy="97"/>
            </a:xfrm>
            <a:custGeom>
              <a:avLst/>
              <a:gdLst>
                <a:gd name="T0" fmla="*/ 36 w 84"/>
                <a:gd name="T1" fmla="*/ 81 h 84"/>
                <a:gd name="T2" fmla="*/ 4 w 84"/>
                <a:gd name="T3" fmla="*/ 36 h 84"/>
                <a:gd name="T4" fmla="*/ 48 w 84"/>
                <a:gd name="T5" fmla="*/ 4 h 84"/>
                <a:gd name="T6" fmla="*/ 81 w 84"/>
                <a:gd name="T7" fmla="*/ 48 h 84"/>
                <a:gd name="T8" fmla="*/ 36 w 84"/>
                <a:gd name="T9" fmla="*/ 81 h 84"/>
                <a:gd name="T10" fmla="*/ 48 w 84"/>
                <a:gd name="T11" fmla="*/ 5 h 84"/>
                <a:gd name="T12" fmla="*/ 5 w 84"/>
                <a:gd name="T13" fmla="*/ 36 h 84"/>
                <a:gd name="T14" fmla="*/ 36 w 84"/>
                <a:gd name="T15" fmla="*/ 79 h 84"/>
                <a:gd name="T16" fmla="*/ 79 w 84"/>
                <a:gd name="T17" fmla="*/ 48 h 84"/>
                <a:gd name="T18" fmla="*/ 48 w 84"/>
                <a:gd name="T19" fmla="*/ 5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4" h="84">
                  <a:moveTo>
                    <a:pt x="36" y="81"/>
                  </a:moveTo>
                  <a:cubicBezTo>
                    <a:pt x="15" y="77"/>
                    <a:pt x="0" y="57"/>
                    <a:pt x="4" y="36"/>
                  </a:cubicBezTo>
                  <a:cubicBezTo>
                    <a:pt x="7" y="15"/>
                    <a:pt x="27" y="0"/>
                    <a:pt x="48" y="4"/>
                  </a:cubicBezTo>
                  <a:cubicBezTo>
                    <a:pt x="69" y="7"/>
                    <a:pt x="84" y="27"/>
                    <a:pt x="81" y="48"/>
                  </a:cubicBezTo>
                  <a:cubicBezTo>
                    <a:pt x="77" y="70"/>
                    <a:pt x="57" y="84"/>
                    <a:pt x="36" y="81"/>
                  </a:cubicBezTo>
                  <a:close/>
                  <a:moveTo>
                    <a:pt x="48" y="5"/>
                  </a:moveTo>
                  <a:cubicBezTo>
                    <a:pt x="28" y="2"/>
                    <a:pt x="9" y="16"/>
                    <a:pt x="5" y="36"/>
                  </a:cubicBezTo>
                  <a:cubicBezTo>
                    <a:pt x="2" y="57"/>
                    <a:pt x="16" y="76"/>
                    <a:pt x="36" y="79"/>
                  </a:cubicBezTo>
                  <a:cubicBezTo>
                    <a:pt x="57" y="82"/>
                    <a:pt x="76" y="68"/>
                    <a:pt x="79" y="48"/>
                  </a:cubicBezTo>
                  <a:cubicBezTo>
                    <a:pt x="82" y="28"/>
                    <a:pt x="68" y="9"/>
                    <a:pt x="48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381" name="Freeform 142">
              <a:extLst>
                <a:ext uri="{FF2B5EF4-FFF2-40B4-BE49-F238E27FC236}">
                  <a16:creationId xmlns:a16="http://schemas.microsoft.com/office/drawing/2014/main" id="{EE225AEE-FA51-4C5B-AADA-BC74451284F2}"/>
                </a:ext>
              </a:extLst>
            </p:cNvPr>
            <p:cNvSpPr>
              <a:spLocks/>
            </p:cNvSpPr>
            <p:nvPr/>
          </p:nvSpPr>
          <p:spPr bwMode="auto">
            <a:xfrm>
              <a:off x="8867" y="3831"/>
              <a:ext cx="65" cy="64"/>
            </a:xfrm>
            <a:custGeom>
              <a:avLst/>
              <a:gdLst>
                <a:gd name="T0" fmla="*/ 54 w 56"/>
                <a:gd name="T1" fmla="*/ 32 h 56"/>
                <a:gd name="T2" fmla="*/ 24 w 56"/>
                <a:gd name="T3" fmla="*/ 54 h 56"/>
                <a:gd name="T4" fmla="*/ 2 w 56"/>
                <a:gd name="T5" fmla="*/ 24 h 56"/>
                <a:gd name="T6" fmla="*/ 32 w 56"/>
                <a:gd name="T7" fmla="*/ 2 h 56"/>
                <a:gd name="T8" fmla="*/ 54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4" y="32"/>
                  </a:moveTo>
                  <a:cubicBezTo>
                    <a:pt x="51" y="46"/>
                    <a:pt x="38" y="56"/>
                    <a:pt x="24" y="54"/>
                  </a:cubicBezTo>
                  <a:cubicBezTo>
                    <a:pt x="9" y="52"/>
                    <a:pt x="0" y="38"/>
                    <a:pt x="2" y="24"/>
                  </a:cubicBezTo>
                  <a:cubicBezTo>
                    <a:pt x="4" y="10"/>
                    <a:pt x="18" y="0"/>
                    <a:pt x="32" y="2"/>
                  </a:cubicBezTo>
                  <a:cubicBezTo>
                    <a:pt x="46" y="4"/>
                    <a:pt x="56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382" name="Freeform 143">
              <a:extLst>
                <a:ext uri="{FF2B5EF4-FFF2-40B4-BE49-F238E27FC236}">
                  <a16:creationId xmlns:a16="http://schemas.microsoft.com/office/drawing/2014/main" id="{9C85CC49-7697-4834-951F-5A6520BC546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851" y="3815"/>
              <a:ext cx="97" cy="97"/>
            </a:xfrm>
            <a:custGeom>
              <a:avLst/>
              <a:gdLst>
                <a:gd name="T0" fmla="*/ 36 w 84"/>
                <a:gd name="T1" fmla="*/ 80 h 84"/>
                <a:gd name="T2" fmla="*/ 3 w 84"/>
                <a:gd name="T3" fmla="*/ 36 h 84"/>
                <a:gd name="T4" fmla="*/ 48 w 84"/>
                <a:gd name="T5" fmla="*/ 3 h 84"/>
                <a:gd name="T6" fmla="*/ 80 w 84"/>
                <a:gd name="T7" fmla="*/ 48 h 84"/>
                <a:gd name="T8" fmla="*/ 36 w 84"/>
                <a:gd name="T9" fmla="*/ 80 h 84"/>
                <a:gd name="T10" fmla="*/ 48 w 84"/>
                <a:gd name="T11" fmla="*/ 5 h 84"/>
                <a:gd name="T12" fmla="*/ 5 w 84"/>
                <a:gd name="T13" fmla="*/ 36 h 84"/>
                <a:gd name="T14" fmla="*/ 36 w 84"/>
                <a:gd name="T15" fmla="*/ 79 h 84"/>
                <a:gd name="T16" fmla="*/ 79 w 84"/>
                <a:gd name="T17" fmla="*/ 48 h 84"/>
                <a:gd name="T18" fmla="*/ 48 w 84"/>
                <a:gd name="T19" fmla="*/ 5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4" h="84">
                  <a:moveTo>
                    <a:pt x="36" y="80"/>
                  </a:moveTo>
                  <a:cubicBezTo>
                    <a:pt x="14" y="77"/>
                    <a:pt x="0" y="57"/>
                    <a:pt x="3" y="36"/>
                  </a:cubicBezTo>
                  <a:cubicBezTo>
                    <a:pt x="7" y="15"/>
                    <a:pt x="27" y="0"/>
                    <a:pt x="48" y="3"/>
                  </a:cubicBezTo>
                  <a:cubicBezTo>
                    <a:pt x="69" y="7"/>
                    <a:pt x="84" y="27"/>
                    <a:pt x="80" y="48"/>
                  </a:cubicBezTo>
                  <a:cubicBezTo>
                    <a:pt x="77" y="69"/>
                    <a:pt x="57" y="84"/>
                    <a:pt x="36" y="80"/>
                  </a:cubicBezTo>
                  <a:close/>
                  <a:moveTo>
                    <a:pt x="48" y="5"/>
                  </a:moveTo>
                  <a:cubicBezTo>
                    <a:pt x="27" y="2"/>
                    <a:pt x="8" y="16"/>
                    <a:pt x="5" y="36"/>
                  </a:cubicBezTo>
                  <a:cubicBezTo>
                    <a:pt x="2" y="56"/>
                    <a:pt x="16" y="76"/>
                    <a:pt x="36" y="79"/>
                  </a:cubicBezTo>
                  <a:cubicBezTo>
                    <a:pt x="56" y="82"/>
                    <a:pt x="75" y="68"/>
                    <a:pt x="79" y="48"/>
                  </a:cubicBezTo>
                  <a:cubicBezTo>
                    <a:pt x="82" y="28"/>
                    <a:pt x="68" y="8"/>
                    <a:pt x="48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383" name="Freeform 144">
              <a:extLst>
                <a:ext uri="{FF2B5EF4-FFF2-40B4-BE49-F238E27FC236}">
                  <a16:creationId xmlns:a16="http://schemas.microsoft.com/office/drawing/2014/main" id="{D5435C64-8DFD-4784-B111-69D7EDF62573}"/>
                </a:ext>
              </a:extLst>
            </p:cNvPr>
            <p:cNvSpPr>
              <a:spLocks/>
            </p:cNvSpPr>
            <p:nvPr/>
          </p:nvSpPr>
          <p:spPr bwMode="auto">
            <a:xfrm>
              <a:off x="8399" y="5046"/>
              <a:ext cx="65" cy="65"/>
            </a:xfrm>
            <a:custGeom>
              <a:avLst/>
              <a:gdLst>
                <a:gd name="T0" fmla="*/ 54 w 56"/>
                <a:gd name="T1" fmla="*/ 32 h 56"/>
                <a:gd name="T2" fmla="*/ 24 w 56"/>
                <a:gd name="T3" fmla="*/ 54 h 56"/>
                <a:gd name="T4" fmla="*/ 2 w 56"/>
                <a:gd name="T5" fmla="*/ 24 h 56"/>
                <a:gd name="T6" fmla="*/ 32 w 56"/>
                <a:gd name="T7" fmla="*/ 2 h 56"/>
                <a:gd name="T8" fmla="*/ 54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4" y="32"/>
                  </a:moveTo>
                  <a:cubicBezTo>
                    <a:pt x="52" y="46"/>
                    <a:pt x="38" y="56"/>
                    <a:pt x="24" y="54"/>
                  </a:cubicBezTo>
                  <a:cubicBezTo>
                    <a:pt x="10" y="51"/>
                    <a:pt x="0" y="38"/>
                    <a:pt x="2" y="24"/>
                  </a:cubicBezTo>
                  <a:cubicBezTo>
                    <a:pt x="4" y="9"/>
                    <a:pt x="18" y="0"/>
                    <a:pt x="32" y="2"/>
                  </a:cubicBezTo>
                  <a:cubicBezTo>
                    <a:pt x="46" y="4"/>
                    <a:pt x="56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384" name="Freeform 145">
              <a:extLst>
                <a:ext uri="{FF2B5EF4-FFF2-40B4-BE49-F238E27FC236}">
                  <a16:creationId xmlns:a16="http://schemas.microsoft.com/office/drawing/2014/main" id="{BD4B15E7-1B50-4B5F-94C3-1F97484D968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383" y="5030"/>
              <a:ext cx="97" cy="97"/>
            </a:xfrm>
            <a:custGeom>
              <a:avLst/>
              <a:gdLst>
                <a:gd name="T0" fmla="*/ 36 w 84"/>
                <a:gd name="T1" fmla="*/ 80 h 84"/>
                <a:gd name="T2" fmla="*/ 3 w 84"/>
                <a:gd name="T3" fmla="*/ 36 h 84"/>
                <a:gd name="T4" fmla="*/ 48 w 84"/>
                <a:gd name="T5" fmla="*/ 3 h 84"/>
                <a:gd name="T6" fmla="*/ 81 w 84"/>
                <a:gd name="T7" fmla="*/ 48 h 84"/>
                <a:gd name="T8" fmla="*/ 36 w 84"/>
                <a:gd name="T9" fmla="*/ 80 h 84"/>
                <a:gd name="T10" fmla="*/ 48 w 84"/>
                <a:gd name="T11" fmla="*/ 5 h 84"/>
                <a:gd name="T12" fmla="*/ 5 w 84"/>
                <a:gd name="T13" fmla="*/ 36 h 84"/>
                <a:gd name="T14" fmla="*/ 36 w 84"/>
                <a:gd name="T15" fmla="*/ 79 h 84"/>
                <a:gd name="T16" fmla="*/ 79 w 84"/>
                <a:gd name="T17" fmla="*/ 48 h 84"/>
                <a:gd name="T18" fmla="*/ 48 w 84"/>
                <a:gd name="T19" fmla="*/ 5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4" h="84">
                  <a:moveTo>
                    <a:pt x="36" y="80"/>
                  </a:moveTo>
                  <a:cubicBezTo>
                    <a:pt x="15" y="77"/>
                    <a:pt x="0" y="57"/>
                    <a:pt x="3" y="36"/>
                  </a:cubicBezTo>
                  <a:cubicBezTo>
                    <a:pt x="7" y="14"/>
                    <a:pt x="27" y="0"/>
                    <a:pt x="48" y="3"/>
                  </a:cubicBezTo>
                  <a:cubicBezTo>
                    <a:pt x="69" y="7"/>
                    <a:pt x="84" y="27"/>
                    <a:pt x="81" y="48"/>
                  </a:cubicBezTo>
                  <a:cubicBezTo>
                    <a:pt x="77" y="69"/>
                    <a:pt x="57" y="84"/>
                    <a:pt x="36" y="80"/>
                  </a:cubicBezTo>
                  <a:close/>
                  <a:moveTo>
                    <a:pt x="48" y="5"/>
                  </a:moveTo>
                  <a:cubicBezTo>
                    <a:pt x="28" y="2"/>
                    <a:pt x="8" y="16"/>
                    <a:pt x="5" y="36"/>
                  </a:cubicBezTo>
                  <a:cubicBezTo>
                    <a:pt x="2" y="56"/>
                    <a:pt x="16" y="75"/>
                    <a:pt x="36" y="79"/>
                  </a:cubicBezTo>
                  <a:cubicBezTo>
                    <a:pt x="56" y="82"/>
                    <a:pt x="76" y="68"/>
                    <a:pt x="79" y="48"/>
                  </a:cubicBezTo>
                  <a:cubicBezTo>
                    <a:pt x="82" y="27"/>
                    <a:pt x="68" y="8"/>
                    <a:pt x="48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385" name="Freeform 146">
              <a:extLst>
                <a:ext uri="{FF2B5EF4-FFF2-40B4-BE49-F238E27FC236}">
                  <a16:creationId xmlns:a16="http://schemas.microsoft.com/office/drawing/2014/main" id="{32C4E4A1-88B0-4935-A81E-81D3400EAC68}"/>
                </a:ext>
              </a:extLst>
            </p:cNvPr>
            <p:cNvSpPr>
              <a:spLocks/>
            </p:cNvSpPr>
            <p:nvPr/>
          </p:nvSpPr>
          <p:spPr bwMode="auto">
            <a:xfrm>
              <a:off x="7556" y="5436"/>
              <a:ext cx="65" cy="64"/>
            </a:xfrm>
            <a:custGeom>
              <a:avLst/>
              <a:gdLst>
                <a:gd name="T0" fmla="*/ 54 w 56"/>
                <a:gd name="T1" fmla="*/ 32 h 56"/>
                <a:gd name="T2" fmla="*/ 24 w 56"/>
                <a:gd name="T3" fmla="*/ 54 h 56"/>
                <a:gd name="T4" fmla="*/ 2 w 56"/>
                <a:gd name="T5" fmla="*/ 24 h 56"/>
                <a:gd name="T6" fmla="*/ 32 w 56"/>
                <a:gd name="T7" fmla="*/ 2 h 56"/>
                <a:gd name="T8" fmla="*/ 54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4" y="32"/>
                  </a:moveTo>
                  <a:cubicBezTo>
                    <a:pt x="51" y="46"/>
                    <a:pt x="38" y="56"/>
                    <a:pt x="24" y="54"/>
                  </a:cubicBezTo>
                  <a:cubicBezTo>
                    <a:pt x="9" y="52"/>
                    <a:pt x="0" y="38"/>
                    <a:pt x="2" y="24"/>
                  </a:cubicBezTo>
                  <a:cubicBezTo>
                    <a:pt x="4" y="10"/>
                    <a:pt x="18" y="0"/>
                    <a:pt x="32" y="2"/>
                  </a:cubicBezTo>
                  <a:cubicBezTo>
                    <a:pt x="46" y="4"/>
                    <a:pt x="56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386" name="Freeform 147">
              <a:extLst>
                <a:ext uri="{FF2B5EF4-FFF2-40B4-BE49-F238E27FC236}">
                  <a16:creationId xmlns:a16="http://schemas.microsoft.com/office/drawing/2014/main" id="{3AF75152-E40F-4548-92DC-86F05977F46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540" y="5420"/>
              <a:ext cx="97" cy="96"/>
            </a:xfrm>
            <a:custGeom>
              <a:avLst/>
              <a:gdLst>
                <a:gd name="T0" fmla="*/ 36 w 84"/>
                <a:gd name="T1" fmla="*/ 80 h 84"/>
                <a:gd name="T2" fmla="*/ 3 w 84"/>
                <a:gd name="T3" fmla="*/ 36 h 84"/>
                <a:gd name="T4" fmla="*/ 48 w 84"/>
                <a:gd name="T5" fmla="*/ 3 h 84"/>
                <a:gd name="T6" fmla="*/ 80 w 84"/>
                <a:gd name="T7" fmla="*/ 48 h 84"/>
                <a:gd name="T8" fmla="*/ 36 w 84"/>
                <a:gd name="T9" fmla="*/ 80 h 84"/>
                <a:gd name="T10" fmla="*/ 48 w 84"/>
                <a:gd name="T11" fmla="*/ 5 h 84"/>
                <a:gd name="T12" fmla="*/ 5 w 84"/>
                <a:gd name="T13" fmla="*/ 36 h 84"/>
                <a:gd name="T14" fmla="*/ 36 w 84"/>
                <a:gd name="T15" fmla="*/ 79 h 84"/>
                <a:gd name="T16" fmla="*/ 79 w 84"/>
                <a:gd name="T17" fmla="*/ 48 h 84"/>
                <a:gd name="T18" fmla="*/ 48 w 84"/>
                <a:gd name="T19" fmla="*/ 5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4" h="84">
                  <a:moveTo>
                    <a:pt x="36" y="80"/>
                  </a:moveTo>
                  <a:cubicBezTo>
                    <a:pt x="14" y="77"/>
                    <a:pt x="0" y="57"/>
                    <a:pt x="3" y="36"/>
                  </a:cubicBezTo>
                  <a:cubicBezTo>
                    <a:pt x="7" y="15"/>
                    <a:pt x="27" y="0"/>
                    <a:pt x="48" y="3"/>
                  </a:cubicBezTo>
                  <a:cubicBezTo>
                    <a:pt x="69" y="7"/>
                    <a:pt x="84" y="27"/>
                    <a:pt x="80" y="48"/>
                  </a:cubicBezTo>
                  <a:cubicBezTo>
                    <a:pt x="77" y="69"/>
                    <a:pt x="57" y="84"/>
                    <a:pt x="36" y="80"/>
                  </a:cubicBezTo>
                  <a:close/>
                  <a:moveTo>
                    <a:pt x="48" y="5"/>
                  </a:moveTo>
                  <a:cubicBezTo>
                    <a:pt x="27" y="2"/>
                    <a:pt x="8" y="16"/>
                    <a:pt x="5" y="36"/>
                  </a:cubicBezTo>
                  <a:cubicBezTo>
                    <a:pt x="2" y="56"/>
                    <a:pt x="16" y="76"/>
                    <a:pt x="36" y="79"/>
                  </a:cubicBezTo>
                  <a:cubicBezTo>
                    <a:pt x="56" y="82"/>
                    <a:pt x="75" y="68"/>
                    <a:pt x="79" y="48"/>
                  </a:cubicBezTo>
                  <a:cubicBezTo>
                    <a:pt x="82" y="27"/>
                    <a:pt x="68" y="8"/>
                    <a:pt x="48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387" name="Freeform 148">
              <a:extLst>
                <a:ext uri="{FF2B5EF4-FFF2-40B4-BE49-F238E27FC236}">
                  <a16:creationId xmlns:a16="http://schemas.microsoft.com/office/drawing/2014/main" id="{71554248-ABD7-4402-9267-BB83B0832222}"/>
                </a:ext>
              </a:extLst>
            </p:cNvPr>
            <p:cNvSpPr>
              <a:spLocks/>
            </p:cNvSpPr>
            <p:nvPr/>
          </p:nvSpPr>
          <p:spPr bwMode="auto">
            <a:xfrm>
              <a:off x="7995" y="5510"/>
              <a:ext cx="64" cy="64"/>
            </a:xfrm>
            <a:custGeom>
              <a:avLst/>
              <a:gdLst>
                <a:gd name="T0" fmla="*/ 54 w 56"/>
                <a:gd name="T1" fmla="*/ 32 h 56"/>
                <a:gd name="T2" fmla="*/ 24 w 56"/>
                <a:gd name="T3" fmla="*/ 54 h 56"/>
                <a:gd name="T4" fmla="*/ 2 w 56"/>
                <a:gd name="T5" fmla="*/ 24 h 56"/>
                <a:gd name="T6" fmla="*/ 32 w 56"/>
                <a:gd name="T7" fmla="*/ 2 h 56"/>
                <a:gd name="T8" fmla="*/ 54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4" y="32"/>
                  </a:moveTo>
                  <a:cubicBezTo>
                    <a:pt x="51" y="46"/>
                    <a:pt x="38" y="56"/>
                    <a:pt x="24" y="54"/>
                  </a:cubicBezTo>
                  <a:cubicBezTo>
                    <a:pt x="9" y="51"/>
                    <a:pt x="0" y="38"/>
                    <a:pt x="2" y="24"/>
                  </a:cubicBezTo>
                  <a:cubicBezTo>
                    <a:pt x="4" y="9"/>
                    <a:pt x="18" y="0"/>
                    <a:pt x="32" y="2"/>
                  </a:cubicBezTo>
                  <a:cubicBezTo>
                    <a:pt x="46" y="4"/>
                    <a:pt x="56" y="17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388" name="Freeform 149">
              <a:extLst>
                <a:ext uri="{FF2B5EF4-FFF2-40B4-BE49-F238E27FC236}">
                  <a16:creationId xmlns:a16="http://schemas.microsoft.com/office/drawing/2014/main" id="{08CA9D6E-0272-4C3B-97BA-3A147917DD9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978" y="5493"/>
              <a:ext cx="97" cy="97"/>
            </a:xfrm>
            <a:custGeom>
              <a:avLst/>
              <a:gdLst>
                <a:gd name="T0" fmla="*/ 36 w 84"/>
                <a:gd name="T1" fmla="*/ 80 h 84"/>
                <a:gd name="T2" fmla="*/ 3 w 84"/>
                <a:gd name="T3" fmla="*/ 36 h 84"/>
                <a:gd name="T4" fmla="*/ 48 w 84"/>
                <a:gd name="T5" fmla="*/ 3 h 84"/>
                <a:gd name="T6" fmla="*/ 80 w 84"/>
                <a:gd name="T7" fmla="*/ 48 h 84"/>
                <a:gd name="T8" fmla="*/ 36 w 84"/>
                <a:gd name="T9" fmla="*/ 80 h 84"/>
                <a:gd name="T10" fmla="*/ 48 w 84"/>
                <a:gd name="T11" fmla="*/ 5 h 84"/>
                <a:gd name="T12" fmla="*/ 5 w 84"/>
                <a:gd name="T13" fmla="*/ 36 h 84"/>
                <a:gd name="T14" fmla="*/ 36 w 84"/>
                <a:gd name="T15" fmla="*/ 79 h 84"/>
                <a:gd name="T16" fmla="*/ 79 w 84"/>
                <a:gd name="T17" fmla="*/ 48 h 84"/>
                <a:gd name="T18" fmla="*/ 48 w 84"/>
                <a:gd name="T19" fmla="*/ 5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4" h="84">
                  <a:moveTo>
                    <a:pt x="36" y="80"/>
                  </a:moveTo>
                  <a:cubicBezTo>
                    <a:pt x="14" y="77"/>
                    <a:pt x="0" y="57"/>
                    <a:pt x="3" y="36"/>
                  </a:cubicBezTo>
                  <a:cubicBezTo>
                    <a:pt x="7" y="14"/>
                    <a:pt x="27" y="0"/>
                    <a:pt x="48" y="3"/>
                  </a:cubicBezTo>
                  <a:cubicBezTo>
                    <a:pt x="69" y="7"/>
                    <a:pt x="84" y="27"/>
                    <a:pt x="80" y="48"/>
                  </a:cubicBezTo>
                  <a:cubicBezTo>
                    <a:pt x="77" y="69"/>
                    <a:pt x="57" y="84"/>
                    <a:pt x="36" y="80"/>
                  </a:cubicBezTo>
                  <a:close/>
                  <a:moveTo>
                    <a:pt x="48" y="5"/>
                  </a:moveTo>
                  <a:cubicBezTo>
                    <a:pt x="27" y="2"/>
                    <a:pt x="8" y="15"/>
                    <a:pt x="5" y="36"/>
                  </a:cubicBezTo>
                  <a:cubicBezTo>
                    <a:pt x="2" y="56"/>
                    <a:pt x="16" y="75"/>
                    <a:pt x="36" y="79"/>
                  </a:cubicBezTo>
                  <a:cubicBezTo>
                    <a:pt x="56" y="82"/>
                    <a:pt x="75" y="68"/>
                    <a:pt x="79" y="48"/>
                  </a:cubicBezTo>
                  <a:cubicBezTo>
                    <a:pt x="82" y="27"/>
                    <a:pt x="68" y="8"/>
                    <a:pt x="48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389" name="Freeform 150">
              <a:extLst>
                <a:ext uri="{FF2B5EF4-FFF2-40B4-BE49-F238E27FC236}">
                  <a16:creationId xmlns:a16="http://schemas.microsoft.com/office/drawing/2014/main" id="{015B0C1E-D03C-4BD3-B6F8-68808827ADC0}"/>
                </a:ext>
              </a:extLst>
            </p:cNvPr>
            <p:cNvSpPr>
              <a:spLocks/>
            </p:cNvSpPr>
            <p:nvPr/>
          </p:nvSpPr>
          <p:spPr bwMode="auto">
            <a:xfrm>
              <a:off x="7022" y="5414"/>
              <a:ext cx="65" cy="66"/>
            </a:xfrm>
            <a:custGeom>
              <a:avLst/>
              <a:gdLst>
                <a:gd name="T0" fmla="*/ 54 w 56"/>
                <a:gd name="T1" fmla="*/ 33 h 57"/>
                <a:gd name="T2" fmla="*/ 24 w 56"/>
                <a:gd name="T3" fmla="*/ 54 h 57"/>
                <a:gd name="T4" fmla="*/ 2 w 56"/>
                <a:gd name="T5" fmla="*/ 24 h 57"/>
                <a:gd name="T6" fmla="*/ 32 w 56"/>
                <a:gd name="T7" fmla="*/ 3 h 57"/>
                <a:gd name="T8" fmla="*/ 54 w 56"/>
                <a:gd name="T9" fmla="*/ 33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7">
                  <a:moveTo>
                    <a:pt x="54" y="33"/>
                  </a:moveTo>
                  <a:cubicBezTo>
                    <a:pt x="51" y="47"/>
                    <a:pt x="38" y="57"/>
                    <a:pt x="24" y="54"/>
                  </a:cubicBezTo>
                  <a:cubicBezTo>
                    <a:pt x="9" y="52"/>
                    <a:pt x="0" y="39"/>
                    <a:pt x="2" y="24"/>
                  </a:cubicBezTo>
                  <a:cubicBezTo>
                    <a:pt x="4" y="10"/>
                    <a:pt x="17" y="0"/>
                    <a:pt x="32" y="3"/>
                  </a:cubicBezTo>
                  <a:cubicBezTo>
                    <a:pt x="46" y="5"/>
                    <a:pt x="56" y="18"/>
                    <a:pt x="54" y="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390" name="Freeform 151">
              <a:extLst>
                <a:ext uri="{FF2B5EF4-FFF2-40B4-BE49-F238E27FC236}">
                  <a16:creationId xmlns:a16="http://schemas.microsoft.com/office/drawing/2014/main" id="{F061D561-233C-444C-A195-1BCE00E5CE1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006" y="5399"/>
              <a:ext cx="97" cy="96"/>
            </a:xfrm>
            <a:custGeom>
              <a:avLst/>
              <a:gdLst>
                <a:gd name="T0" fmla="*/ 36 w 84"/>
                <a:gd name="T1" fmla="*/ 80 h 83"/>
                <a:gd name="T2" fmla="*/ 3 w 84"/>
                <a:gd name="T3" fmla="*/ 35 h 83"/>
                <a:gd name="T4" fmla="*/ 48 w 84"/>
                <a:gd name="T5" fmla="*/ 3 h 83"/>
                <a:gd name="T6" fmla="*/ 80 w 84"/>
                <a:gd name="T7" fmla="*/ 48 h 83"/>
                <a:gd name="T8" fmla="*/ 36 w 84"/>
                <a:gd name="T9" fmla="*/ 80 h 83"/>
                <a:gd name="T10" fmla="*/ 48 w 84"/>
                <a:gd name="T11" fmla="*/ 5 h 83"/>
                <a:gd name="T12" fmla="*/ 5 w 84"/>
                <a:gd name="T13" fmla="*/ 36 h 83"/>
                <a:gd name="T14" fmla="*/ 36 w 84"/>
                <a:gd name="T15" fmla="*/ 78 h 83"/>
                <a:gd name="T16" fmla="*/ 79 w 84"/>
                <a:gd name="T17" fmla="*/ 47 h 83"/>
                <a:gd name="T18" fmla="*/ 48 w 84"/>
                <a:gd name="T19" fmla="*/ 5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4" h="83">
                  <a:moveTo>
                    <a:pt x="36" y="80"/>
                  </a:moveTo>
                  <a:cubicBezTo>
                    <a:pt x="14" y="77"/>
                    <a:pt x="0" y="57"/>
                    <a:pt x="3" y="35"/>
                  </a:cubicBezTo>
                  <a:cubicBezTo>
                    <a:pt x="7" y="14"/>
                    <a:pt x="27" y="0"/>
                    <a:pt x="48" y="3"/>
                  </a:cubicBezTo>
                  <a:cubicBezTo>
                    <a:pt x="69" y="6"/>
                    <a:pt x="84" y="26"/>
                    <a:pt x="80" y="48"/>
                  </a:cubicBezTo>
                  <a:cubicBezTo>
                    <a:pt x="77" y="69"/>
                    <a:pt x="57" y="83"/>
                    <a:pt x="36" y="80"/>
                  </a:cubicBezTo>
                  <a:close/>
                  <a:moveTo>
                    <a:pt x="48" y="5"/>
                  </a:moveTo>
                  <a:cubicBezTo>
                    <a:pt x="27" y="1"/>
                    <a:pt x="8" y="15"/>
                    <a:pt x="5" y="36"/>
                  </a:cubicBezTo>
                  <a:cubicBezTo>
                    <a:pt x="2" y="56"/>
                    <a:pt x="15" y="75"/>
                    <a:pt x="36" y="78"/>
                  </a:cubicBezTo>
                  <a:cubicBezTo>
                    <a:pt x="56" y="82"/>
                    <a:pt x="75" y="68"/>
                    <a:pt x="79" y="47"/>
                  </a:cubicBezTo>
                  <a:cubicBezTo>
                    <a:pt x="82" y="27"/>
                    <a:pt x="68" y="8"/>
                    <a:pt x="48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391" name="Freeform 152">
              <a:extLst>
                <a:ext uri="{FF2B5EF4-FFF2-40B4-BE49-F238E27FC236}">
                  <a16:creationId xmlns:a16="http://schemas.microsoft.com/office/drawing/2014/main" id="{82DF5C9E-922E-4E4E-AE23-29E3E42F4A22}"/>
                </a:ext>
              </a:extLst>
            </p:cNvPr>
            <p:cNvSpPr>
              <a:spLocks/>
            </p:cNvSpPr>
            <p:nvPr/>
          </p:nvSpPr>
          <p:spPr bwMode="auto">
            <a:xfrm>
              <a:off x="7616" y="3841"/>
              <a:ext cx="65" cy="65"/>
            </a:xfrm>
            <a:custGeom>
              <a:avLst/>
              <a:gdLst>
                <a:gd name="T0" fmla="*/ 54 w 56"/>
                <a:gd name="T1" fmla="*/ 32 h 56"/>
                <a:gd name="T2" fmla="*/ 24 w 56"/>
                <a:gd name="T3" fmla="*/ 54 h 56"/>
                <a:gd name="T4" fmla="*/ 3 w 56"/>
                <a:gd name="T5" fmla="*/ 24 h 56"/>
                <a:gd name="T6" fmla="*/ 32 w 56"/>
                <a:gd name="T7" fmla="*/ 2 h 56"/>
                <a:gd name="T8" fmla="*/ 54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4" y="32"/>
                  </a:moveTo>
                  <a:cubicBezTo>
                    <a:pt x="52" y="46"/>
                    <a:pt x="39" y="56"/>
                    <a:pt x="24" y="54"/>
                  </a:cubicBezTo>
                  <a:cubicBezTo>
                    <a:pt x="10" y="51"/>
                    <a:pt x="0" y="38"/>
                    <a:pt x="3" y="24"/>
                  </a:cubicBezTo>
                  <a:cubicBezTo>
                    <a:pt x="5" y="9"/>
                    <a:pt x="18" y="0"/>
                    <a:pt x="32" y="2"/>
                  </a:cubicBezTo>
                  <a:cubicBezTo>
                    <a:pt x="47" y="4"/>
                    <a:pt x="56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392" name="Freeform 153">
              <a:extLst>
                <a:ext uri="{FF2B5EF4-FFF2-40B4-BE49-F238E27FC236}">
                  <a16:creationId xmlns:a16="http://schemas.microsoft.com/office/drawing/2014/main" id="{13506CA0-916C-4610-891F-50857BCE8F5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600" y="3825"/>
              <a:ext cx="97" cy="97"/>
            </a:xfrm>
            <a:custGeom>
              <a:avLst/>
              <a:gdLst>
                <a:gd name="T0" fmla="*/ 36 w 84"/>
                <a:gd name="T1" fmla="*/ 80 h 84"/>
                <a:gd name="T2" fmla="*/ 4 w 84"/>
                <a:gd name="T3" fmla="*/ 36 h 84"/>
                <a:gd name="T4" fmla="*/ 48 w 84"/>
                <a:gd name="T5" fmla="*/ 3 h 84"/>
                <a:gd name="T6" fmla="*/ 81 w 84"/>
                <a:gd name="T7" fmla="*/ 48 h 84"/>
                <a:gd name="T8" fmla="*/ 36 w 84"/>
                <a:gd name="T9" fmla="*/ 80 h 84"/>
                <a:gd name="T10" fmla="*/ 48 w 84"/>
                <a:gd name="T11" fmla="*/ 5 h 84"/>
                <a:gd name="T12" fmla="*/ 6 w 84"/>
                <a:gd name="T13" fmla="*/ 36 h 84"/>
                <a:gd name="T14" fmla="*/ 37 w 84"/>
                <a:gd name="T15" fmla="*/ 79 h 84"/>
                <a:gd name="T16" fmla="*/ 79 w 84"/>
                <a:gd name="T17" fmla="*/ 48 h 84"/>
                <a:gd name="T18" fmla="*/ 48 w 84"/>
                <a:gd name="T19" fmla="*/ 5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4" h="84">
                  <a:moveTo>
                    <a:pt x="36" y="80"/>
                  </a:moveTo>
                  <a:cubicBezTo>
                    <a:pt x="15" y="77"/>
                    <a:pt x="0" y="57"/>
                    <a:pt x="4" y="36"/>
                  </a:cubicBezTo>
                  <a:cubicBezTo>
                    <a:pt x="7" y="14"/>
                    <a:pt x="27" y="0"/>
                    <a:pt x="48" y="3"/>
                  </a:cubicBezTo>
                  <a:cubicBezTo>
                    <a:pt x="70" y="7"/>
                    <a:pt x="84" y="27"/>
                    <a:pt x="81" y="48"/>
                  </a:cubicBezTo>
                  <a:cubicBezTo>
                    <a:pt x="78" y="69"/>
                    <a:pt x="57" y="84"/>
                    <a:pt x="36" y="80"/>
                  </a:cubicBezTo>
                  <a:close/>
                  <a:moveTo>
                    <a:pt x="48" y="5"/>
                  </a:moveTo>
                  <a:cubicBezTo>
                    <a:pt x="28" y="2"/>
                    <a:pt x="9" y="16"/>
                    <a:pt x="6" y="36"/>
                  </a:cubicBezTo>
                  <a:cubicBezTo>
                    <a:pt x="2" y="56"/>
                    <a:pt x="16" y="75"/>
                    <a:pt x="37" y="79"/>
                  </a:cubicBezTo>
                  <a:cubicBezTo>
                    <a:pt x="57" y="82"/>
                    <a:pt x="76" y="68"/>
                    <a:pt x="79" y="48"/>
                  </a:cubicBezTo>
                  <a:cubicBezTo>
                    <a:pt x="82" y="27"/>
                    <a:pt x="69" y="8"/>
                    <a:pt x="48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393" name="Freeform 154">
              <a:extLst>
                <a:ext uri="{FF2B5EF4-FFF2-40B4-BE49-F238E27FC236}">
                  <a16:creationId xmlns:a16="http://schemas.microsoft.com/office/drawing/2014/main" id="{ED543467-C13C-47B2-B6A6-AC9BE15D0C02}"/>
                </a:ext>
              </a:extLst>
            </p:cNvPr>
            <p:cNvSpPr>
              <a:spLocks/>
            </p:cNvSpPr>
            <p:nvPr/>
          </p:nvSpPr>
          <p:spPr bwMode="auto">
            <a:xfrm>
              <a:off x="7783" y="3392"/>
              <a:ext cx="65" cy="66"/>
            </a:xfrm>
            <a:custGeom>
              <a:avLst/>
              <a:gdLst>
                <a:gd name="T0" fmla="*/ 54 w 56"/>
                <a:gd name="T1" fmla="*/ 33 h 57"/>
                <a:gd name="T2" fmla="*/ 24 w 56"/>
                <a:gd name="T3" fmla="*/ 54 h 57"/>
                <a:gd name="T4" fmla="*/ 2 w 56"/>
                <a:gd name="T5" fmla="*/ 24 h 57"/>
                <a:gd name="T6" fmla="*/ 32 w 56"/>
                <a:gd name="T7" fmla="*/ 3 h 57"/>
                <a:gd name="T8" fmla="*/ 54 w 56"/>
                <a:gd name="T9" fmla="*/ 33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7">
                  <a:moveTo>
                    <a:pt x="54" y="33"/>
                  </a:moveTo>
                  <a:cubicBezTo>
                    <a:pt x="52" y="47"/>
                    <a:pt x="38" y="57"/>
                    <a:pt x="24" y="54"/>
                  </a:cubicBezTo>
                  <a:cubicBezTo>
                    <a:pt x="10" y="52"/>
                    <a:pt x="0" y="39"/>
                    <a:pt x="2" y="24"/>
                  </a:cubicBezTo>
                  <a:cubicBezTo>
                    <a:pt x="5" y="10"/>
                    <a:pt x="18" y="0"/>
                    <a:pt x="32" y="3"/>
                  </a:cubicBezTo>
                  <a:cubicBezTo>
                    <a:pt x="47" y="5"/>
                    <a:pt x="56" y="18"/>
                    <a:pt x="54" y="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394" name="Freeform 155">
              <a:extLst>
                <a:ext uri="{FF2B5EF4-FFF2-40B4-BE49-F238E27FC236}">
                  <a16:creationId xmlns:a16="http://schemas.microsoft.com/office/drawing/2014/main" id="{CCE6841F-67F4-4D93-9797-3206C8BBF3D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767" y="3377"/>
              <a:ext cx="97" cy="96"/>
            </a:xfrm>
            <a:custGeom>
              <a:avLst/>
              <a:gdLst>
                <a:gd name="T0" fmla="*/ 36 w 84"/>
                <a:gd name="T1" fmla="*/ 80 h 83"/>
                <a:gd name="T2" fmla="*/ 4 w 84"/>
                <a:gd name="T3" fmla="*/ 35 h 83"/>
                <a:gd name="T4" fmla="*/ 48 w 84"/>
                <a:gd name="T5" fmla="*/ 3 h 83"/>
                <a:gd name="T6" fmla="*/ 81 w 84"/>
                <a:gd name="T7" fmla="*/ 48 h 83"/>
                <a:gd name="T8" fmla="*/ 36 w 84"/>
                <a:gd name="T9" fmla="*/ 80 h 83"/>
                <a:gd name="T10" fmla="*/ 48 w 84"/>
                <a:gd name="T11" fmla="*/ 5 h 83"/>
                <a:gd name="T12" fmla="*/ 5 w 84"/>
                <a:gd name="T13" fmla="*/ 36 h 83"/>
                <a:gd name="T14" fmla="*/ 36 w 84"/>
                <a:gd name="T15" fmla="*/ 78 h 83"/>
                <a:gd name="T16" fmla="*/ 79 w 84"/>
                <a:gd name="T17" fmla="*/ 47 h 83"/>
                <a:gd name="T18" fmla="*/ 48 w 84"/>
                <a:gd name="T19" fmla="*/ 5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4" h="83">
                  <a:moveTo>
                    <a:pt x="36" y="80"/>
                  </a:moveTo>
                  <a:cubicBezTo>
                    <a:pt x="15" y="77"/>
                    <a:pt x="0" y="57"/>
                    <a:pt x="4" y="35"/>
                  </a:cubicBezTo>
                  <a:cubicBezTo>
                    <a:pt x="7" y="14"/>
                    <a:pt x="27" y="0"/>
                    <a:pt x="48" y="3"/>
                  </a:cubicBezTo>
                  <a:cubicBezTo>
                    <a:pt x="70" y="6"/>
                    <a:pt x="84" y="26"/>
                    <a:pt x="81" y="48"/>
                  </a:cubicBezTo>
                  <a:cubicBezTo>
                    <a:pt x="77" y="69"/>
                    <a:pt x="57" y="83"/>
                    <a:pt x="36" y="80"/>
                  </a:cubicBezTo>
                  <a:close/>
                  <a:moveTo>
                    <a:pt x="48" y="5"/>
                  </a:moveTo>
                  <a:cubicBezTo>
                    <a:pt x="28" y="1"/>
                    <a:pt x="9" y="15"/>
                    <a:pt x="5" y="36"/>
                  </a:cubicBezTo>
                  <a:cubicBezTo>
                    <a:pt x="2" y="56"/>
                    <a:pt x="16" y="75"/>
                    <a:pt x="36" y="78"/>
                  </a:cubicBezTo>
                  <a:cubicBezTo>
                    <a:pt x="57" y="82"/>
                    <a:pt x="76" y="68"/>
                    <a:pt x="79" y="47"/>
                  </a:cubicBezTo>
                  <a:cubicBezTo>
                    <a:pt x="82" y="27"/>
                    <a:pt x="68" y="8"/>
                    <a:pt x="48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395" name="Freeform 156">
              <a:extLst>
                <a:ext uri="{FF2B5EF4-FFF2-40B4-BE49-F238E27FC236}">
                  <a16:creationId xmlns:a16="http://schemas.microsoft.com/office/drawing/2014/main" id="{88838881-184C-48C5-805C-FCADDB8E428D}"/>
                </a:ext>
              </a:extLst>
            </p:cNvPr>
            <p:cNvSpPr>
              <a:spLocks/>
            </p:cNvSpPr>
            <p:nvPr/>
          </p:nvSpPr>
          <p:spPr bwMode="auto">
            <a:xfrm>
              <a:off x="8482" y="3147"/>
              <a:ext cx="65" cy="64"/>
            </a:xfrm>
            <a:custGeom>
              <a:avLst/>
              <a:gdLst>
                <a:gd name="T0" fmla="*/ 54 w 56"/>
                <a:gd name="T1" fmla="*/ 32 h 56"/>
                <a:gd name="T2" fmla="*/ 24 w 56"/>
                <a:gd name="T3" fmla="*/ 54 h 56"/>
                <a:gd name="T4" fmla="*/ 2 w 56"/>
                <a:gd name="T5" fmla="*/ 24 h 56"/>
                <a:gd name="T6" fmla="*/ 32 w 56"/>
                <a:gd name="T7" fmla="*/ 2 h 56"/>
                <a:gd name="T8" fmla="*/ 54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4" y="32"/>
                  </a:moveTo>
                  <a:cubicBezTo>
                    <a:pt x="51" y="46"/>
                    <a:pt x="38" y="56"/>
                    <a:pt x="24" y="54"/>
                  </a:cubicBezTo>
                  <a:cubicBezTo>
                    <a:pt x="9" y="52"/>
                    <a:pt x="0" y="38"/>
                    <a:pt x="2" y="24"/>
                  </a:cubicBezTo>
                  <a:cubicBezTo>
                    <a:pt x="4" y="10"/>
                    <a:pt x="18" y="0"/>
                    <a:pt x="32" y="2"/>
                  </a:cubicBezTo>
                  <a:cubicBezTo>
                    <a:pt x="46" y="4"/>
                    <a:pt x="56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396" name="Freeform 157">
              <a:extLst>
                <a:ext uri="{FF2B5EF4-FFF2-40B4-BE49-F238E27FC236}">
                  <a16:creationId xmlns:a16="http://schemas.microsoft.com/office/drawing/2014/main" id="{49FB5985-5C4E-4C79-A3C7-80067B59F94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466" y="3130"/>
              <a:ext cx="97" cy="97"/>
            </a:xfrm>
            <a:custGeom>
              <a:avLst/>
              <a:gdLst>
                <a:gd name="T0" fmla="*/ 36 w 84"/>
                <a:gd name="T1" fmla="*/ 80 h 84"/>
                <a:gd name="T2" fmla="*/ 3 w 84"/>
                <a:gd name="T3" fmla="*/ 36 h 84"/>
                <a:gd name="T4" fmla="*/ 48 w 84"/>
                <a:gd name="T5" fmla="*/ 3 h 84"/>
                <a:gd name="T6" fmla="*/ 80 w 84"/>
                <a:gd name="T7" fmla="*/ 48 h 84"/>
                <a:gd name="T8" fmla="*/ 36 w 84"/>
                <a:gd name="T9" fmla="*/ 80 h 84"/>
                <a:gd name="T10" fmla="*/ 48 w 84"/>
                <a:gd name="T11" fmla="*/ 5 h 84"/>
                <a:gd name="T12" fmla="*/ 5 w 84"/>
                <a:gd name="T13" fmla="*/ 36 h 84"/>
                <a:gd name="T14" fmla="*/ 36 w 84"/>
                <a:gd name="T15" fmla="*/ 79 h 84"/>
                <a:gd name="T16" fmla="*/ 79 w 84"/>
                <a:gd name="T17" fmla="*/ 48 h 84"/>
                <a:gd name="T18" fmla="*/ 48 w 84"/>
                <a:gd name="T19" fmla="*/ 5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4" h="84">
                  <a:moveTo>
                    <a:pt x="36" y="80"/>
                  </a:moveTo>
                  <a:cubicBezTo>
                    <a:pt x="14" y="77"/>
                    <a:pt x="0" y="57"/>
                    <a:pt x="3" y="36"/>
                  </a:cubicBezTo>
                  <a:cubicBezTo>
                    <a:pt x="7" y="15"/>
                    <a:pt x="27" y="0"/>
                    <a:pt x="48" y="3"/>
                  </a:cubicBezTo>
                  <a:cubicBezTo>
                    <a:pt x="69" y="7"/>
                    <a:pt x="84" y="27"/>
                    <a:pt x="80" y="48"/>
                  </a:cubicBezTo>
                  <a:cubicBezTo>
                    <a:pt x="77" y="69"/>
                    <a:pt x="57" y="84"/>
                    <a:pt x="36" y="80"/>
                  </a:cubicBezTo>
                  <a:close/>
                  <a:moveTo>
                    <a:pt x="48" y="5"/>
                  </a:moveTo>
                  <a:cubicBezTo>
                    <a:pt x="27" y="2"/>
                    <a:pt x="8" y="16"/>
                    <a:pt x="5" y="36"/>
                  </a:cubicBezTo>
                  <a:cubicBezTo>
                    <a:pt x="2" y="56"/>
                    <a:pt x="16" y="76"/>
                    <a:pt x="36" y="79"/>
                  </a:cubicBezTo>
                  <a:cubicBezTo>
                    <a:pt x="56" y="82"/>
                    <a:pt x="75" y="68"/>
                    <a:pt x="79" y="48"/>
                  </a:cubicBezTo>
                  <a:cubicBezTo>
                    <a:pt x="82" y="27"/>
                    <a:pt x="68" y="8"/>
                    <a:pt x="48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397" name="Freeform 158">
              <a:extLst>
                <a:ext uri="{FF2B5EF4-FFF2-40B4-BE49-F238E27FC236}">
                  <a16:creationId xmlns:a16="http://schemas.microsoft.com/office/drawing/2014/main" id="{6F0B81A1-BBD9-46F9-AB53-A55482B54B3B}"/>
                </a:ext>
              </a:extLst>
            </p:cNvPr>
            <p:cNvSpPr>
              <a:spLocks/>
            </p:cNvSpPr>
            <p:nvPr/>
          </p:nvSpPr>
          <p:spPr bwMode="auto">
            <a:xfrm>
              <a:off x="7435" y="2862"/>
              <a:ext cx="65" cy="65"/>
            </a:xfrm>
            <a:custGeom>
              <a:avLst/>
              <a:gdLst>
                <a:gd name="T0" fmla="*/ 54 w 56"/>
                <a:gd name="T1" fmla="*/ 32 h 56"/>
                <a:gd name="T2" fmla="*/ 24 w 56"/>
                <a:gd name="T3" fmla="*/ 54 h 56"/>
                <a:gd name="T4" fmla="*/ 2 w 56"/>
                <a:gd name="T5" fmla="*/ 24 h 56"/>
                <a:gd name="T6" fmla="*/ 32 w 56"/>
                <a:gd name="T7" fmla="*/ 2 h 56"/>
                <a:gd name="T8" fmla="*/ 54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4" y="32"/>
                  </a:moveTo>
                  <a:cubicBezTo>
                    <a:pt x="51" y="46"/>
                    <a:pt x="38" y="56"/>
                    <a:pt x="24" y="54"/>
                  </a:cubicBezTo>
                  <a:cubicBezTo>
                    <a:pt x="9" y="51"/>
                    <a:pt x="0" y="38"/>
                    <a:pt x="2" y="24"/>
                  </a:cubicBezTo>
                  <a:cubicBezTo>
                    <a:pt x="4" y="9"/>
                    <a:pt x="18" y="0"/>
                    <a:pt x="32" y="2"/>
                  </a:cubicBezTo>
                  <a:cubicBezTo>
                    <a:pt x="46" y="4"/>
                    <a:pt x="56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398" name="Freeform 159">
              <a:extLst>
                <a:ext uri="{FF2B5EF4-FFF2-40B4-BE49-F238E27FC236}">
                  <a16:creationId xmlns:a16="http://schemas.microsoft.com/office/drawing/2014/main" id="{FBA042D5-B8D7-4A11-8126-20F7A11A024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419" y="2846"/>
              <a:ext cx="97" cy="97"/>
            </a:xfrm>
            <a:custGeom>
              <a:avLst/>
              <a:gdLst>
                <a:gd name="T0" fmla="*/ 36 w 84"/>
                <a:gd name="T1" fmla="*/ 80 h 84"/>
                <a:gd name="T2" fmla="*/ 3 w 84"/>
                <a:gd name="T3" fmla="*/ 36 h 84"/>
                <a:gd name="T4" fmla="*/ 48 w 84"/>
                <a:gd name="T5" fmla="*/ 3 h 84"/>
                <a:gd name="T6" fmla="*/ 80 w 84"/>
                <a:gd name="T7" fmla="*/ 48 h 84"/>
                <a:gd name="T8" fmla="*/ 36 w 84"/>
                <a:gd name="T9" fmla="*/ 80 h 84"/>
                <a:gd name="T10" fmla="*/ 48 w 84"/>
                <a:gd name="T11" fmla="*/ 5 h 84"/>
                <a:gd name="T12" fmla="*/ 5 w 84"/>
                <a:gd name="T13" fmla="*/ 36 h 84"/>
                <a:gd name="T14" fmla="*/ 36 w 84"/>
                <a:gd name="T15" fmla="*/ 79 h 84"/>
                <a:gd name="T16" fmla="*/ 79 w 84"/>
                <a:gd name="T17" fmla="*/ 48 h 84"/>
                <a:gd name="T18" fmla="*/ 48 w 84"/>
                <a:gd name="T19" fmla="*/ 5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4" h="84">
                  <a:moveTo>
                    <a:pt x="36" y="80"/>
                  </a:moveTo>
                  <a:cubicBezTo>
                    <a:pt x="14" y="77"/>
                    <a:pt x="0" y="57"/>
                    <a:pt x="3" y="36"/>
                  </a:cubicBezTo>
                  <a:cubicBezTo>
                    <a:pt x="7" y="14"/>
                    <a:pt x="27" y="0"/>
                    <a:pt x="48" y="3"/>
                  </a:cubicBezTo>
                  <a:cubicBezTo>
                    <a:pt x="69" y="7"/>
                    <a:pt x="84" y="27"/>
                    <a:pt x="80" y="48"/>
                  </a:cubicBezTo>
                  <a:cubicBezTo>
                    <a:pt x="77" y="69"/>
                    <a:pt x="57" y="84"/>
                    <a:pt x="36" y="80"/>
                  </a:cubicBezTo>
                  <a:close/>
                  <a:moveTo>
                    <a:pt x="48" y="5"/>
                  </a:moveTo>
                  <a:cubicBezTo>
                    <a:pt x="27" y="2"/>
                    <a:pt x="8" y="16"/>
                    <a:pt x="5" y="36"/>
                  </a:cubicBezTo>
                  <a:cubicBezTo>
                    <a:pt x="2" y="56"/>
                    <a:pt x="16" y="75"/>
                    <a:pt x="36" y="79"/>
                  </a:cubicBezTo>
                  <a:cubicBezTo>
                    <a:pt x="56" y="82"/>
                    <a:pt x="75" y="68"/>
                    <a:pt x="79" y="48"/>
                  </a:cubicBezTo>
                  <a:cubicBezTo>
                    <a:pt x="82" y="27"/>
                    <a:pt x="68" y="8"/>
                    <a:pt x="48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399" name="Freeform 160">
              <a:extLst>
                <a:ext uri="{FF2B5EF4-FFF2-40B4-BE49-F238E27FC236}">
                  <a16:creationId xmlns:a16="http://schemas.microsoft.com/office/drawing/2014/main" id="{9FD3A7BF-6953-4045-9E3F-4F4FAD047D1B}"/>
                </a:ext>
              </a:extLst>
            </p:cNvPr>
            <p:cNvSpPr>
              <a:spLocks/>
            </p:cNvSpPr>
            <p:nvPr/>
          </p:nvSpPr>
          <p:spPr bwMode="auto">
            <a:xfrm>
              <a:off x="8771" y="4660"/>
              <a:ext cx="64" cy="65"/>
            </a:xfrm>
            <a:custGeom>
              <a:avLst/>
              <a:gdLst>
                <a:gd name="T0" fmla="*/ 54 w 56"/>
                <a:gd name="T1" fmla="*/ 32 h 56"/>
                <a:gd name="T2" fmla="*/ 24 w 56"/>
                <a:gd name="T3" fmla="*/ 54 h 56"/>
                <a:gd name="T4" fmla="*/ 2 w 56"/>
                <a:gd name="T5" fmla="*/ 24 h 56"/>
                <a:gd name="T6" fmla="*/ 32 w 56"/>
                <a:gd name="T7" fmla="*/ 2 h 56"/>
                <a:gd name="T8" fmla="*/ 54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4" y="32"/>
                  </a:moveTo>
                  <a:cubicBezTo>
                    <a:pt x="52" y="47"/>
                    <a:pt x="38" y="56"/>
                    <a:pt x="24" y="54"/>
                  </a:cubicBezTo>
                  <a:cubicBezTo>
                    <a:pt x="10" y="52"/>
                    <a:pt x="0" y="38"/>
                    <a:pt x="2" y="24"/>
                  </a:cubicBezTo>
                  <a:cubicBezTo>
                    <a:pt x="5" y="10"/>
                    <a:pt x="18" y="0"/>
                    <a:pt x="32" y="2"/>
                  </a:cubicBezTo>
                  <a:cubicBezTo>
                    <a:pt x="47" y="5"/>
                    <a:pt x="56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400" name="Freeform 161">
              <a:extLst>
                <a:ext uri="{FF2B5EF4-FFF2-40B4-BE49-F238E27FC236}">
                  <a16:creationId xmlns:a16="http://schemas.microsoft.com/office/drawing/2014/main" id="{30CDFE2D-D38D-47C6-953D-83AE5FF31A0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754" y="4644"/>
              <a:ext cx="97" cy="97"/>
            </a:xfrm>
            <a:custGeom>
              <a:avLst/>
              <a:gdLst>
                <a:gd name="T0" fmla="*/ 36 w 84"/>
                <a:gd name="T1" fmla="*/ 81 h 84"/>
                <a:gd name="T2" fmla="*/ 4 w 84"/>
                <a:gd name="T3" fmla="*/ 36 h 84"/>
                <a:gd name="T4" fmla="*/ 48 w 84"/>
                <a:gd name="T5" fmla="*/ 4 h 84"/>
                <a:gd name="T6" fmla="*/ 81 w 84"/>
                <a:gd name="T7" fmla="*/ 48 h 84"/>
                <a:gd name="T8" fmla="*/ 36 w 84"/>
                <a:gd name="T9" fmla="*/ 81 h 84"/>
                <a:gd name="T10" fmla="*/ 48 w 84"/>
                <a:gd name="T11" fmla="*/ 5 h 84"/>
                <a:gd name="T12" fmla="*/ 5 w 84"/>
                <a:gd name="T13" fmla="*/ 36 h 84"/>
                <a:gd name="T14" fmla="*/ 36 w 84"/>
                <a:gd name="T15" fmla="*/ 79 h 84"/>
                <a:gd name="T16" fmla="*/ 79 w 84"/>
                <a:gd name="T17" fmla="*/ 48 h 84"/>
                <a:gd name="T18" fmla="*/ 48 w 84"/>
                <a:gd name="T19" fmla="*/ 5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4" h="84">
                  <a:moveTo>
                    <a:pt x="36" y="81"/>
                  </a:moveTo>
                  <a:cubicBezTo>
                    <a:pt x="15" y="77"/>
                    <a:pt x="0" y="57"/>
                    <a:pt x="4" y="36"/>
                  </a:cubicBezTo>
                  <a:cubicBezTo>
                    <a:pt x="7" y="15"/>
                    <a:pt x="27" y="0"/>
                    <a:pt x="48" y="4"/>
                  </a:cubicBezTo>
                  <a:cubicBezTo>
                    <a:pt x="70" y="7"/>
                    <a:pt x="84" y="27"/>
                    <a:pt x="81" y="48"/>
                  </a:cubicBezTo>
                  <a:cubicBezTo>
                    <a:pt x="77" y="70"/>
                    <a:pt x="57" y="84"/>
                    <a:pt x="36" y="81"/>
                  </a:cubicBezTo>
                  <a:close/>
                  <a:moveTo>
                    <a:pt x="48" y="5"/>
                  </a:moveTo>
                  <a:cubicBezTo>
                    <a:pt x="28" y="2"/>
                    <a:pt x="9" y="16"/>
                    <a:pt x="5" y="36"/>
                  </a:cubicBezTo>
                  <a:cubicBezTo>
                    <a:pt x="2" y="57"/>
                    <a:pt x="16" y="76"/>
                    <a:pt x="36" y="79"/>
                  </a:cubicBezTo>
                  <a:cubicBezTo>
                    <a:pt x="57" y="82"/>
                    <a:pt x="76" y="68"/>
                    <a:pt x="79" y="48"/>
                  </a:cubicBezTo>
                  <a:cubicBezTo>
                    <a:pt x="82" y="28"/>
                    <a:pt x="68" y="9"/>
                    <a:pt x="48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401" name="Freeform 162">
              <a:extLst>
                <a:ext uri="{FF2B5EF4-FFF2-40B4-BE49-F238E27FC236}">
                  <a16:creationId xmlns:a16="http://schemas.microsoft.com/office/drawing/2014/main" id="{A0AEB27E-A1ED-4F55-A8E8-8E0CFF5F09E9}"/>
                </a:ext>
              </a:extLst>
            </p:cNvPr>
            <p:cNvSpPr>
              <a:spLocks/>
            </p:cNvSpPr>
            <p:nvPr/>
          </p:nvSpPr>
          <p:spPr bwMode="auto">
            <a:xfrm>
              <a:off x="7095" y="4006"/>
              <a:ext cx="65" cy="65"/>
            </a:xfrm>
            <a:custGeom>
              <a:avLst/>
              <a:gdLst>
                <a:gd name="T0" fmla="*/ 54 w 56"/>
                <a:gd name="T1" fmla="*/ 32 h 56"/>
                <a:gd name="T2" fmla="*/ 24 w 56"/>
                <a:gd name="T3" fmla="*/ 54 h 56"/>
                <a:gd name="T4" fmla="*/ 2 w 56"/>
                <a:gd name="T5" fmla="*/ 24 h 56"/>
                <a:gd name="T6" fmla="*/ 32 w 56"/>
                <a:gd name="T7" fmla="*/ 2 h 56"/>
                <a:gd name="T8" fmla="*/ 54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4" y="32"/>
                  </a:moveTo>
                  <a:cubicBezTo>
                    <a:pt x="52" y="46"/>
                    <a:pt x="38" y="56"/>
                    <a:pt x="24" y="54"/>
                  </a:cubicBezTo>
                  <a:cubicBezTo>
                    <a:pt x="10" y="51"/>
                    <a:pt x="0" y="38"/>
                    <a:pt x="2" y="24"/>
                  </a:cubicBezTo>
                  <a:cubicBezTo>
                    <a:pt x="5" y="9"/>
                    <a:pt x="18" y="0"/>
                    <a:pt x="32" y="2"/>
                  </a:cubicBezTo>
                  <a:cubicBezTo>
                    <a:pt x="47" y="4"/>
                    <a:pt x="56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402" name="Freeform 163">
              <a:extLst>
                <a:ext uri="{FF2B5EF4-FFF2-40B4-BE49-F238E27FC236}">
                  <a16:creationId xmlns:a16="http://schemas.microsoft.com/office/drawing/2014/main" id="{A2505A65-7506-4FA7-9866-6102F575E3F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079" y="3990"/>
              <a:ext cx="97" cy="97"/>
            </a:xfrm>
            <a:custGeom>
              <a:avLst/>
              <a:gdLst>
                <a:gd name="T0" fmla="*/ 36 w 84"/>
                <a:gd name="T1" fmla="*/ 80 h 84"/>
                <a:gd name="T2" fmla="*/ 4 w 84"/>
                <a:gd name="T3" fmla="*/ 36 h 84"/>
                <a:gd name="T4" fmla="*/ 48 w 84"/>
                <a:gd name="T5" fmla="*/ 3 h 84"/>
                <a:gd name="T6" fmla="*/ 81 w 84"/>
                <a:gd name="T7" fmla="*/ 48 h 84"/>
                <a:gd name="T8" fmla="*/ 36 w 84"/>
                <a:gd name="T9" fmla="*/ 80 h 84"/>
                <a:gd name="T10" fmla="*/ 48 w 84"/>
                <a:gd name="T11" fmla="*/ 5 h 84"/>
                <a:gd name="T12" fmla="*/ 5 w 84"/>
                <a:gd name="T13" fmla="*/ 36 h 84"/>
                <a:gd name="T14" fmla="*/ 36 w 84"/>
                <a:gd name="T15" fmla="*/ 79 h 84"/>
                <a:gd name="T16" fmla="*/ 79 w 84"/>
                <a:gd name="T17" fmla="*/ 48 h 84"/>
                <a:gd name="T18" fmla="*/ 48 w 84"/>
                <a:gd name="T19" fmla="*/ 5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4" h="84">
                  <a:moveTo>
                    <a:pt x="36" y="80"/>
                  </a:moveTo>
                  <a:cubicBezTo>
                    <a:pt x="15" y="77"/>
                    <a:pt x="0" y="57"/>
                    <a:pt x="4" y="36"/>
                  </a:cubicBezTo>
                  <a:cubicBezTo>
                    <a:pt x="7" y="15"/>
                    <a:pt x="27" y="0"/>
                    <a:pt x="48" y="3"/>
                  </a:cubicBezTo>
                  <a:cubicBezTo>
                    <a:pt x="70" y="7"/>
                    <a:pt x="84" y="27"/>
                    <a:pt x="81" y="48"/>
                  </a:cubicBezTo>
                  <a:cubicBezTo>
                    <a:pt x="77" y="69"/>
                    <a:pt x="57" y="84"/>
                    <a:pt x="36" y="80"/>
                  </a:cubicBezTo>
                  <a:close/>
                  <a:moveTo>
                    <a:pt x="48" y="5"/>
                  </a:moveTo>
                  <a:cubicBezTo>
                    <a:pt x="28" y="2"/>
                    <a:pt x="9" y="16"/>
                    <a:pt x="5" y="36"/>
                  </a:cubicBezTo>
                  <a:cubicBezTo>
                    <a:pt x="2" y="56"/>
                    <a:pt x="16" y="76"/>
                    <a:pt x="36" y="79"/>
                  </a:cubicBezTo>
                  <a:cubicBezTo>
                    <a:pt x="57" y="82"/>
                    <a:pt x="76" y="68"/>
                    <a:pt x="79" y="48"/>
                  </a:cubicBezTo>
                  <a:cubicBezTo>
                    <a:pt x="82" y="27"/>
                    <a:pt x="68" y="8"/>
                    <a:pt x="48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403" name="Freeform 164">
              <a:extLst>
                <a:ext uri="{FF2B5EF4-FFF2-40B4-BE49-F238E27FC236}">
                  <a16:creationId xmlns:a16="http://schemas.microsoft.com/office/drawing/2014/main" id="{43B647A4-3431-412F-868D-3E0CF2DE613F}"/>
                </a:ext>
              </a:extLst>
            </p:cNvPr>
            <p:cNvSpPr>
              <a:spLocks/>
            </p:cNvSpPr>
            <p:nvPr/>
          </p:nvSpPr>
          <p:spPr bwMode="auto">
            <a:xfrm>
              <a:off x="8136" y="4499"/>
              <a:ext cx="86" cy="85"/>
            </a:xfrm>
            <a:custGeom>
              <a:avLst/>
              <a:gdLst>
                <a:gd name="T0" fmla="*/ 71 w 74"/>
                <a:gd name="T1" fmla="*/ 43 h 74"/>
                <a:gd name="T2" fmla="*/ 32 w 74"/>
                <a:gd name="T3" fmla="*/ 71 h 74"/>
                <a:gd name="T4" fmla="*/ 3 w 74"/>
                <a:gd name="T5" fmla="*/ 32 h 74"/>
                <a:gd name="T6" fmla="*/ 43 w 74"/>
                <a:gd name="T7" fmla="*/ 3 h 74"/>
                <a:gd name="T8" fmla="*/ 71 w 74"/>
                <a:gd name="T9" fmla="*/ 43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4" h="74">
                  <a:moveTo>
                    <a:pt x="71" y="43"/>
                  </a:moveTo>
                  <a:cubicBezTo>
                    <a:pt x="68" y="61"/>
                    <a:pt x="51" y="74"/>
                    <a:pt x="32" y="71"/>
                  </a:cubicBezTo>
                  <a:cubicBezTo>
                    <a:pt x="13" y="68"/>
                    <a:pt x="0" y="51"/>
                    <a:pt x="3" y="32"/>
                  </a:cubicBezTo>
                  <a:cubicBezTo>
                    <a:pt x="6" y="13"/>
                    <a:pt x="24" y="0"/>
                    <a:pt x="43" y="3"/>
                  </a:cubicBezTo>
                  <a:cubicBezTo>
                    <a:pt x="61" y="6"/>
                    <a:pt x="74" y="24"/>
                    <a:pt x="71" y="4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404" name="Freeform 165">
              <a:extLst>
                <a:ext uri="{FF2B5EF4-FFF2-40B4-BE49-F238E27FC236}">
                  <a16:creationId xmlns:a16="http://schemas.microsoft.com/office/drawing/2014/main" id="{9B13D205-E336-48A4-AB43-090B1F557B4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116" y="4478"/>
              <a:ext cx="128" cy="128"/>
            </a:xfrm>
            <a:custGeom>
              <a:avLst/>
              <a:gdLst>
                <a:gd name="T0" fmla="*/ 47 w 111"/>
                <a:gd name="T1" fmla="*/ 106 h 111"/>
                <a:gd name="T2" fmla="*/ 4 w 111"/>
                <a:gd name="T3" fmla="*/ 47 h 111"/>
                <a:gd name="T4" fmla="*/ 63 w 111"/>
                <a:gd name="T5" fmla="*/ 4 h 111"/>
                <a:gd name="T6" fmla="*/ 106 w 111"/>
                <a:gd name="T7" fmla="*/ 63 h 111"/>
                <a:gd name="T8" fmla="*/ 47 w 111"/>
                <a:gd name="T9" fmla="*/ 106 h 111"/>
                <a:gd name="T10" fmla="*/ 63 w 111"/>
                <a:gd name="T11" fmla="*/ 6 h 111"/>
                <a:gd name="T12" fmla="*/ 6 w 111"/>
                <a:gd name="T13" fmla="*/ 47 h 111"/>
                <a:gd name="T14" fmla="*/ 47 w 111"/>
                <a:gd name="T15" fmla="*/ 104 h 111"/>
                <a:gd name="T16" fmla="*/ 104 w 111"/>
                <a:gd name="T17" fmla="*/ 63 h 111"/>
                <a:gd name="T18" fmla="*/ 63 w 111"/>
                <a:gd name="T19" fmla="*/ 6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1" h="111">
                  <a:moveTo>
                    <a:pt x="47" y="106"/>
                  </a:moveTo>
                  <a:cubicBezTo>
                    <a:pt x="19" y="102"/>
                    <a:pt x="0" y="75"/>
                    <a:pt x="4" y="47"/>
                  </a:cubicBezTo>
                  <a:cubicBezTo>
                    <a:pt x="9" y="19"/>
                    <a:pt x="35" y="0"/>
                    <a:pt x="63" y="4"/>
                  </a:cubicBezTo>
                  <a:cubicBezTo>
                    <a:pt x="91" y="9"/>
                    <a:pt x="111" y="35"/>
                    <a:pt x="106" y="63"/>
                  </a:cubicBezTo>
                  <a:cubicBezTo>
                    <a:pt x="102" y="91"/>
                    <a:pt x="75" y="111"/>
                    <a:pt x="47" y="106"/>
                  </a:cubicBezTo>
                  <a:close/>
                  <a:moveTo>
                    <a:pt x="63" y="6"/>
                  </a:moveTo>
                  <a:cubicBezTo>
                    <a:pt x="36" y="2"/>
                    <a:pt x="11" y="20"/>
                    <a:pt x="6" y="47"/>
                  </a:cubicBezTo>
                  <a:cubicBezTo>
                    <a:pt x="2" y="74"/>
                    <a:pt x="20" y="100"/>
                    <a:pt x="47" y="104"/>
                  </a:cubicBezTo>
                  <a:cubicBezTo>
                    <a:pt x="74" y="108"/>
                    <a:pt x="100" y="90"/>
                    <a:pt x="104" y="63"/>
                  </a:cubicBezTo>
                  <a:cubicBezTo>
                    <a:pt x="108" y="36"/>
                    <a:pt x="90" y="11"/>
                    <a:pt x="63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405" name="Freeform 166">
              <a:extLst>
                <a:ext uri="{FF2B5EF4-FFF2-40B4-BE49-F238E27FC236}">
                  <a16:creationId xmlns:a16="http://schemas.microsoft.com/office/drawing/2014/main" id="{11E4ED46-4B8A-4A40-8681-6BD3ECA210F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088" y="4451"/>
              <a:ext cx="182" cy="182"/>
            </a:xfrm>
            <a:custGeom>
              <a:avLst/>
              <a:gdLst>
                <a:gd name="T0" fmla="*/ 68 w 158"/>
                <a:gd name="T1" fmla="*/ 152 h 158"/>
                <a:gd name="T2" fmla="*/ 6 w 158"/>
                <a:gd name="T3" fmla="*/ 68 h 158"/>
                <a:gd name="T4" fmla="*/ 91 w 158"/>
                <a:gd name="T5" fmla="*/ 6 h 158"/>
                <a:gd name="T6" fmla="*/ 152 w 158"/>
                <a:gd name="T7" fmla="*/ 91 h 158"/>
                <a:gd name="T8" fmla="*/ 68 w 158"/>
                <a:gd name="T9" fmla="*/ 152 h 158"/>
                <a:gd name="T10" fmla="*/ 90 w 158"/>
                <a:gd name="T11" fmla="*/ 8 h 158"/>
                <a:gd name="T12" fmla="*/ 8 w 158"/>
                <a:gd name="T13" fmla="*/ 68 h 158"/>
                <a:gd name="T14" fmla="*/ 68 w 158"/>
                <a:gd name="T15" fmla="*/ 150 h 158"/>
                <a:gd name="T16" fmla="*/ 150 w 158"/>
                <a:gd name="T17" fmla="*/ 90 h 158"/>
                <a:gd name="T18" fmla="*/ 90 w 158"/>
                <a:gd name="T19" fmla="*/ 8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8" h="158">
                  <a:moveTo>
                    <a:pt x="68" y="152"/>
                  </a:moveTo>
                  <a:cubicBezTo>
                    <a:pt x="27" y="146"/>
                    <a:pt x="0" y="108"/>
                    <a:pt x="6" y="68"/>
                  </a:cubicBezTo>
                  <a:cubicBezTo>
                    <a:pt x="13" y="27"/>
                    <a:pt x="51" y="0"/>
                    <a:pt x="91" y="6"/>
                  </a:cubicBezTo>
                  <a:cubicBezTo>
                    <a:pt x="131" y="13"/>
                    <a:pt x="158" y="51"/>
                    <a:pt x="152" y="91"/>
                  </a:cubicBezTo>
                  <a:cubicBezTo>
                    <a:pt x="146" y="131"/>
                    <a:pt x="108" y="158"/>
                    <a:pt x="68" y="152"/>
                  </a:cubicBezTo>
                  <a:close/>
                  <a:moveTo>
                    <a:pt x="90" y="8"/>
                  </a:moveTo>
                  <a:cubicBezTo>
                    <a:pt x="51" y="2"/>
                    <a:pt x="15" y="29"/>
                    <a:pt x="8" y="68"/>
                  </a:cubicBezTo>
                  <a:cubicBezTo>
                    <a:pt x="2" y="107"/>
                    <a:pt x="29" y="144"/>
                    <a:pt x="68" y="150"/>
                  </a:cubicBezTo>
                  <a:cubicBezTo>
                    <a:pt x="107" y="156"/>
                    <a:pt x="144" y="129"/>
                    <a:pt x="150" y="90"/>
                  </a:cubicBezTo>
                  <a:cubicBezTo>
                    <a:pt x="156" y="51"/>
                    <a:pt x="129" y="15"/>
                    <a:pt x="90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406" name="Freeform 167">
              <a:extLst>
                <a:ext uri="{FF2B5EF4-FFF2-40B4-BE49-F238E27FC236}">
                  <a16:creationId xmlns:a16="http://schemas.microsoft.com/office/drawing/2014/main" id="{8129482D-3661-43E3-BCCC-C33506AA0901}"/>
                </a:ext>
              </a:extLst>
            </p:cNvPr>
            <p:cNvSpPr>
              <a:spLocks/>
            </p:cNvSpPr>
            <p:nvPr/>
          </p:nvSpPr>
          <p:spPr bwMode="auto">
            <a:xfrm>
              <a:off x="7510" y="5113"/>
              <a:ext cx="65" cy="65"/>
            </a:xfrm>
            <a:custGeom>
              <a:avLst/>
              <a:gdLst>
                <a:gd name="T0" fmla="*/ 54 w 56"/>
                <a:gd name="T1" fmla="*/ 32 h 56"/>
                <a:gd name="T2" fmla="*/ 24 w 56"/>
                <a:gd name="T3" fmla="*/ 54 h 56"/>
                <a:gd name="T4" fmla="*/ 2 w 56"/>
                <a:gd name="T5" fmla="*/ 24 h 56"/>
                <a:gd name="T6" fmla="*/ 32 w 56"/>
                <a:gd name="T7" fmla="*/ 2 h 56"/>
                <a:gd name="T8" fmla="*/ 54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4" y="32"/>
                  </a:moveTo>
                  <a:cubicBezTo>
                    <a:pt x="52" y="47"/>
                    <a:pt x="38" y="56"/>
                    <a:pt x="24" y="54"/>
                  </a:cubicBezTo>
                  <a:cubicBezTo>
                    <a:pt x="10" y="52"/>
                    <a:pt x="0" y="38"/>
                    <a:pt x="2" y="24"/>
                  </a:cubicBezTo>
                  <a:cubicBezTo>
                    <a:pt x="5" y="10"/>
                    <a:pt x="18" y="0"/>
                    <a:pt x="32" y="2"/>
                  </a:cubicBezTo>
                  <a:cubicBezTo>
                    <a:pt x="47" y="5"/>
                    <a:pt x="56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407" name="Freeform 168">
              <a:extLst>
                <a:ext uri="{FF2B5EF4-FFF2-40B4-BE49-F238E27FC236}">
                  <a16:creationId xmlns:a16="http://schemas.microsoft.com/office/drawing/2014/main" id="{672FE9F9-7960-49D9-B96E-3D15D97B655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494" y="5097"/>
              <a:ext cx="97" cy="97"/>
            </a:xfrm>
            <a:custGeom>
              <a:avLst/>
              <a:gdLst>
                <a:gd name="T0" fmla="*/ 36 w 84"/>
                <a:gd name="T1" fmla="*/ 81 h 84"/>
                <a:gd name="T2" fmla="*/ 4 w 84"/>
                <a:gd name="T3" fmla="*/ 36 h 84"/>
                <a:gd name="T4" fmla="*/ 48 w 84"/>
                <a:gd name="T5" fmla="*/ 4 h 84"/>
                <a:gd name="T6" fmla="*/ 81 w 84"/>
                <a:gd name="T7" fmla="*/ 48 h 84"/>
                <a:gd name="T8" fmla="*/ 36 w 84"/>
                <a:gd name="T9" fmla="*/ 81 h 84"/>
                <a:gd name="T10" fmla="*/ 48 w 84"/>
                <a:gd name="T11" fmla="*/ 5 h 84"/>
                <a:gd name="T12" fmla="*/ 5 w 84"/>
                <a:gd name="T13" fmla="*/ 36 h 84"/>
                <a:gd name="T14" fmla="*/ 36 w 84"/>
                <a:gd name="T15" fmla="*/ 79 h 84"/>
                <a:gd name="T16" fmla="*/ 79 w 84"/>
                <a:gd name="T17" fmla="*/ 48 h 84"/>
                <a:gd name="T18" fmla="*/ 48 w 84"/>
                <a:gd name="T19" fmla="*/ 5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4" h="84">
                  <a:moveTo>
                    <a:pt x="36" y="81"/>
                  </a:moveTo>
                  <a:cubicBezTo>
                    <a:pt x="15" y="77"/>
                    <a:pt x="0" y="57"/>
                    <a:pt x="4" y="36"/>
                  </a:cubicBezTo>
                  <a:cubicBezTo>
                    <a:pt x="7" y="15"/>
                    <a:pt x="27" y="0"/>
                    <a:pt x="48" y="4"/>
                  </a:cubicBezTo>
                  <a:cubicBezTo>
                    <a:pt x="70" y="7"/>
                    <a:pt x="84" y="27"/>
                    <a:pt x="81" y="48"/>
                  </a:cubicBezTo>
                  <a:cubicBezTo>
                    <a:pt x="77" y="70"/>
                    <a:pt x="57" y="84"/>
                    <a:pt x="36" y="81"/>
                  </a:cubicBezTo>
                  <a:close/>
                  <a:moveTo>
                    <a:pt x="48" y="5"/>
                  </a:moveTo>
                  <a:cubicBezTo>
                    <a:pt x="28" y="2"/>
                    <a:pt x="9" y="16"/>
                    <a:pt x="5" y="36"/>
                  </a:cubicBezTo>
                  <a:cubicBezTo>
                    <a:pt x="2" y="57"/>
                    <a:pt x="16" y="76"/>
                    <a:pt x="36" y="79"/>
                  </a:cubicBezTo>
                  <a:cubicBezTo>
                    <a:pt x="57" y="82"/>
                    <a:pt x="76" y="68"/>
                    <a:pt x="79" y="48"/>
                  </a:cubicBezTo>
                  <a:cubicBezTo>
                    <a:pt x="82" y="28"/>
                    <a:pt x="68" y="9"/>
                    <a:pt x="48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408" name="Freeform 169">
              <a:extLst>
                <a:ext uri="{FF2B5EF4-FFF2-40B4-BE49-F238E27FC236}">
                  <a16:creationId xmlns:a16="http://schemas.microsoft.com/office/drawing/2014/main" id="{4562E2BB-901D-4533-8D09-544B4A4936C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473" y="5076"/>
              <a:ext cx="139" cy="139"/>
            </a:xfrm>
            <a:custGeom>
              <a:avLst/>
              <a:gdLst>
                <a:gd name="T0" fmla="*/ 52 w 120"/>
                <a:gd name="T1" fmla="*/ 115 h 120"/>
                <a:gd name="T2" fmla="*/ 5 w 120"/>
                <a:gd name="T3" fmla="*/ 52 h 120"/>
                <a:gd name="T4" fmla="*/ 69 w 120"/>
                <a:gd name="T5" fmla="*/ 5 h 120"/>
                <a:gd name="T6" fmla="*/ 115 w 120"/>
                <a:gd name="T7" fmla="*/ 69 h 120"/>
                <a:gd name="T8" fmla="*/ 52 w 120"/>
                <a:gd name="T9" fmla="*/ 115 h 120"/>
                <a:gd name="T10" fmla="*/ 69 w 120"/>
                <a:gd name="T11" fmla="*/ 7 h 120"/>
                <a:gd name="T12" fmla="*/ 7 w 120"/>
                <a:gd name="T13" fmla="*/ 52 h 120"/>
                <a:gd name="T14" fmla="*/ 52 w 120"/>
                <a:gd name="T15" fmla="*/ 114 h 120"/>
                <a:gd name="T16" fmla="*/ 114 w 120"/>
                <a:gd name="T17" fmla="*/ 69 h 120"/>
                <a:gd name="T18" fmla="*/ 69 w 120"/>
                <a:gd name="T19" fmla="*/ 7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0" h="120">
                  <a:moveTo>
                    <a:pt x="52" y="115"/>
                  </a:moveTo>
                  <a:cubicBezTo>
                    <a:pt x="21" y="110"/>
                    <a:pt x="0" y="82"/>
                    <a:pt x="5" y="52"/>
                  </a:cubicBezTo>
                  <a:cubicBezTo>
                    <a:pt x="10" y="21"/>
                    <a:pt x="39" y="0"/>
                    <a:pt x="69" y="5"/>
                  </a:cubicBezTo>
                  <a:cubicBezTo>
                    <a:pt x="99" y="10"/>
                    <a:pt x="120" y="39"/>
                    <a:pt x="115" y="69"/>
                  </a:cubicBezTo>
                  <a:cubicBezTo>
                    <a:pt x="110" y="99"/>
                    <a:pt x="82" y="120"/>
                    <a:pt x="52" y="115"/>
                  </a:cubicBezTo>
                  <a:close/>
                  <a:moveTo>
                    <a:pt x="69" y="7"/>
                  </a:moveTo>
                  <a:cubicBezTo>
                    <a:pt x="39" y="2"/>
                    <a:pt x="12" y="22"/>
                    <a:pt x="7" y="52"/>
                  </a:cubicBezTo>
                  <a:cubicBezTo>
                    <a:pt x="2" y="81"/>
                    <a:pt x="22" y="109"/>
                    <a:pt x="52" y="114"/>
                  </a:cubicBezTo>
                  <a:cubicBezTo>
                    <a:pt x="81" y="118"/>
                    <a:pt x="109" y="98"/>
                    <a:pt x="114" y="69"/>
                  </a:cubicBezTo>
                  <a:cubicBezTo>
                    <a:pt x="118" y="39"/>
                    <a:pt x="98" y="12"/>
                    <a:pt x="69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409" name="Freeform 170">
              <a:extLst>
                <a:ext uri="{FF2B5EF4-FFF2-40B4-BE49-F238E27FC236}">
                  <a16:creationId xmlns:a16="http://schemas.microsoft.com/office/drawing/2014/main" id="{A6273D4D-84ED-457E-BBB6-6B994FA2774A}"/>
                </a:ext>
              </a:extLst>
            </p:cNvPr>
            <p:cNvSpPr>
              <a:spLocks/>
            </p:cNvSpPr>
            <p:nvPr/>
          </p:nvSpPr>
          <p:spPr bwMode="auto">
            <a:xfrm>
              <a:off x="7427" y="3302"/>
              <a:ext cx="89" cy="88"/>
            </a:xfrm>
            <a:custGeom>
              <a:avLst/>
              <a:gdLst>
                <a:gd name="T0" fmla="*/ 74 w 77"/>
                <a:gd name="T1" fmla="*/ 44 h 76"/>
                <a:gd name="T2" fmla="*/ 33 w 77"/>
                <a:gd name="T3" fmla="*/ 73 h 76"/>
                <a:gd name="T4" fmla="*/ 3 w 77"/>
                <a:gd name="T5" fmla="*/ 33 h 76"/>
                <a:gd name="T6" fmla="*/ 44 w 77"/>
                <a:gd name="T7" fmla="*/ 3 h 76"/>
                <a:gd name="T8" fmla="*/ 74 w 77"/>
                <a:gd name="T9" fmla="*/ 44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7" h="76">
                  <a:moveTo>
                    <a:pt x="74" y="44"/>
                  </a:moveTo>
                  <a:cubicBezTo>
                    <a:pt x="71" y="63"/>
                    <a:pt x="52" y="76"/>
                    <a:pt x="33" y="73"/>
                  </a:cubicBezTo>
                  <a:cubicBezTo>
                    <a:pt x="14" y="70"/>
                    <a:pt x="0" y="52"/>
                    <a:pt x="3" y="33"/>
                  </a:cubicBezTo>
                  <a:cubicBezTo>
                    <a:pt x="7" y="13"/>
                    <a:pt x="25" y="0"/>
                    <a:pt x="44" y="3"/>
                  </a:cubicBezTo>
                  <a:cubicBezTo>
                    <a:pt x="64" y="6"/>
                    <a:pt x="77" y="24"/>
                    <a:pt x="74" y="4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410" name="Freeform 171">
              <a:extLst>
                <a:ext uri="{FF2B5EF4-FFF2-40B4-BE49-F238E27FC236}">
                  <a16:creationId xmlns:a16="http://schemas.microsoft.com/office/drawing/2014/main" id="{0007C054-864E-4C21-9584-AD572C96384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406" y="3280"/>
              <a:ext cx="132" cy="132"/>
            </a:xfrm>
            <a:custGeom>
              <a:avLst/>
              <a:gdLst>
                <a:gd name="T0" fmla="*/ 48 w 114"/>
                <a:gd name="T1" fmla="*/ 110 h 114"/>
                <a:gd name="T2" fmla="*/ 4 w 114"/>
                <a:gd name="T3" fmla="*/ 49 h 114"/>
                <a:gd name="T4" fmla="*/ 65 w 114"/>
                <a:gd name="T5" fmla="*/ 5 h 114"/>
                <a:gd name="T6" fmla="*/ 109 w 114"/>
                <a:gd name="T7" fmla="*/ 66 h 114"/>
                <a:gd name="T8" fmla="*/ 48 w 114"/>
                <a:gd name="T9" fmla="*/ 110 h 114"/>
                <a:gd name="T10" fmla="*/ 65 w 114"/>
                <a:gd name="T11" fmla="*/ 7 h 114"/>
                <a:gd name="T12" fmla="*/ 6 w 114"/>
                <a:gd name="T13" fmla="*/ 49 h 114"/>
                <a:gd name="T14" fmla="*/ 49 w 114"/>
                <a:gd name="T15" fmla="*/ 107 h 114"/>
                <a:gd name="T16" fmla="*/ 107 w 114"/>
                <a:gd name="T17" fmla="*/ 65 h 114"/>
                <a:gd name="T18" fmla="*/ 65 w 114"/>
                <a:gd name="T19" fmla="*/ 7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4" h="114">
                  <a:moveTo>
                    <a:pt x="48" y="110"/>
                  </a:moveTo>
                  <a:cubicBezTo>
                    <a:pt x="19" y="105"/>
                    <a:pt x="0" y="78"/>
                    <a:pt x="4" y="49"/>
                  </a:cubicBezTo>
                  <a:cubicBezTo>
                    <a:pt x="9" y="20"/>
                    <a:pt x="36" y="0"/>
                    <a:pt x="65" y="5"/>
                  </a:cubicBezTo>
                  <a:cubicBezTo>
                    <a:pt x="94" y="9"/>
                    <a:pt x="114" y="37"/>
                    <a:pt x="109" y="66"/>
                  </a:cubicBezTo>
                  <a:cubicBezTo>
                    <a:pt x="104" y="94"/>
                    <a:pt x="77" y="114"/>
                    <a:pt x="48" y="110"/>
                  </a:cubicBezTo>
                  <a:close/>
                  <a:moveTo>
                    <a:pt x="65" y="7"/>
                  </a:moveTo>
                  <a:cubicBezTo>
                    <a:pt x="37" y="3"/>
                    <a:pt x="11" y="22"/>
                    <a:pt x="6" y="49"/>
                  </a:cubicBezTo>
                  <a:cubicBezTo>
                    <a:pt x="2" y="77"/>
                    <a:pt x="21" y="103"/>
                    <a:pt x="49" y="107"/>
                  </a:cubicBezTo>
                  <a:cubicBezTo>
                    <a:pt x="76" y="112"/>
                    <a:pt x="102" y="93"/>
                    <a:pt x="107" y="65"/>
                  </a:cubicBezTo>
                  <a:cubicBezTo>
                    <a:pt x="111" y="37"/>
                    <a:pt x="92" y="11"/>
                    <a:pt x="65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411" name="Freeform 172">
              <a:extLst>
                <a:ext uri="{FF2B5EF4-FFF2-40B4-BE49-F238E27FC236}">
                  <a16:creationId xmlns:a16="http://schemas.microsoft.com/office/drawing/2014/main" id="{D7EA5FDC-49D8-4FE0-A788-CEB142E0716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378" y="3253"/>
              <a:ext cx="188" cy="187"/>
            </a:xfrm>
            <a:custGeom>
              <a:avLst/>
              <a:gdLst>
                <a:gd name="T0" fmla="*/ 70 w 163"/>
                <a:gd name="T1" fmla="*/ 156 h 163"/>
                <a:gd name="T2" fmla="*/ 7 w 163"/>
                <a:gd name="T3" fmla="*/ 69 h 163"/>
                <a:gd name="T4" fmla="*/ 94 w 163"/>
                <a:gd name="T5" fmla="*/ 6 h 163"/>
                <a:gd name="T6" fmla="*/ 157 w 163"/>
                <a:gd name="T7" fmla="*/ 93 h 163"/>
                <a:gd name="T8" fmla="*/ 70 w 163"/>
                <a:gd name="T9" fmla="*/ 156 h 163"/>
                <a:gd name="T10" fmla="*/ 93 w 163"/>
                <a:gd name="T11" fmla="*/ 8 h 163"/>
                <a:gd name="T12" fmla="*/ 9 w 163"/>
                <a:gd name="T13" fmla="*/ 70 h 163"/>
                <a:gd name="T14" fmla="*/ 70 w 163"/>
                <a:gd name="T15" fmla="*/ 154 h 163"/>
                <a:gd name="T16" fmla="*/ 154 w 163"/>
                <a:gd name="T17" fmla="*/ 93 h 163"/>
                <a:gd name="T18" fmla="*/ 93 w 163"/>
                <a:gd name="T19" fmla="*/ 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3" h="163">
                  <a:moveTo>
                    <a:pt x="70" y="156"/>
                  </a:moveTo>
                  <a:cubicBezTo>
                    <a:pt x="28" y="150"/>
                    <a:pt x="0" y="111"/>
                    <a:pt x="7" y="69"/>
                  </a:cubicBezTo>
                  <a:cubicBezTo>
                    <a:pt x="13" y="28"/>
                    <a:pt x="52" y="0"/>
                    <a:pt x="94" y="6"/>
                  </a:cubicBezTo>
                  <a:cubicBezTo>
                    <a:pt x="135" y="13"/>
                    <a:pt x="163" y="52"/>
                    <a:pt x="157" y="93"/>
                  </a:cubicBezTo>
                  <a:cubicBezTo>
                    <a:pt x="150" y="134"/>
                    <a:pt x="111" y="163"/>
                    <a:pt x="70" y="156"/>
                  </a:cubicBezTo>
                  <a:close/>
                  <a:moveTo>
                    <a:pt x="93" y="8"/>
                  </a:moveTo>
                  <a:cubicBezTo>
                    <a:pt x="53" y="2"/>
                    <a:pt x="15" y="30"/>
                    <a:pt x="9" y="70"/>
                  </a:cubicBezTo>
                  <a:cubicBezTo>
                    <a:pt x="3" y="110"/>
                    <a:pt x="30" y="147"/>
                    <a:pt x="70" y="154"/>
                  </a:cubicBezTo>
                  <a:cubicBezTo>
                    <a:pt x="110" y="160"/>
                    <a:pt x="148" y="133"/>
                    <a:pt x="154" y="93"/>
                  </a:cubicBezTo>
                  <a:cubicBezTo>
                    <a:pt x="161" y="53"/>
                    <a:pt x="133" y="15"/>
                    <a:pt x="9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412" name="Freeform 173">
              <a:extLst>
                <a:ext uri="{FF2B5EF4-FFF2-40B4-BE49-F238E27FC236}">
                  <a16:creationId xmlns:a16="http://schemas.microsoft.com/office/drawing/2014/main" id="{4D9B8022-35F5-4592-A05F-AA6DE8260DBB}"/>
                </a:ext>
              </a:extLst>
            </p:cNvPr>
            <p:cNvSpPr>
              <a:spLocks/>
            </p:cNvSpPr>
            <p:nvPr/>
          </p:nvSpPr>
          <p:spPr bwMode="auto">
            <a:xfrm>
              <a:off x="7683" y="4763"/>
              <a:ext cx="65" cy="64"/>
            </a:xfrm>
            <a:custGeom>
              <a:avLst/>
              <a:gdLst>
                <a:gd name="T0" fmla="*/ 54 w 56"/>
                <a:gd name="T1" fmla="*/ 32 h 56"/>
                <a:gd name="T2" fmla="*/ 24 w 56"/>
                <a:gd name="T3" fmla="*/ 54 h 56"/>
                <a:gd name="T4" fmla="*/ 2 w 56"/>
                <a:gd name="T5" fmla="*/ 24 h 56"/>
                <a:gd name="T6" fmla="*/ 32 w 56"/>
                <a:gd name="T7" fmla="*/ 2 h 56"/>
                <a:gd name="T8" fmla="*/ 54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4" y="32"/>
                  </a:moveTo>
                  <a:cubicBezTo>
                    <a:pt x="51" y="46"/>
                    <a:pt x="38" y="56"/>
                    <a:pt x="24" y="54"/>
                  </a:cubicBezTo>
                  <a:cubicBezTo>
                    <a:pt x="9" y="51"/>
                    <a:pt x="0" y="38"/>
                    <a:pt x="2" y="24"/>
                  </a:cubicBezTo>
                  <a:cubicBezTo>
                    <a:pt x="4" y="9"/>
                    <a:pt x="18" y="0"/>
                    <a:pt x="32" y="2"/>
                  </a:cubicBezTo>
                  <a:cubicBezTo>
                    <a:pt x="46" y="4"/>
                    <a:pt x="56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413" name="Freeform 174">
              <a:extLst>
                <a:ext uri="{FF2B5EF4-FFF2-40B4-BE49-F238E27FC236}">
                  <a16:creationId xmlns:a16="http://schemas.microsoft.com/office/drawing/2014/main" id="{A72681EA-57D5-415C-92B9-11D6727BCB7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667" y="4747"/>
              <a:ext cx="97" cy="97"/>
            </a:xfrm>
            <a:custGeom>
              <a:avLst/>
              <a:gdLst>
                <a:gd name="T0" fmla="*/ 36 w 84"/>
                <a:gd name="T1" fmla="*/ 80 h 84"/>
                <a:gd name="T2" fmla="*/ 3 w 84"/>
                <a:gd name="T3" fmla="*/ 36 h 84"/>
                <a:gd name="T4" fmla="*/ 48 w 84"/>
                <a:gd name="T5" fmla="*/ 3 h 84"/>
                <a:gd name="T6" fmla="*/ 80 w 84"/>
                <a:gd name="T7" fmla="*/ 48 h 84"/>
                <a:gd name="T8" fmla="*/ 36 w 84"/>
                <a:gd name="T9" fmla="*/ 80 h 84"/>
                <a:gd name="T10" fmla="*/ 48 w 84"/>
                <a:gd name="T11" fmla="*/ 5 h 84"/>
                <a:gd name="T12" fmla="*/ 5 w 84"/>
                <a:gd name="T13" fmla="*/ 36 h 84"/>
                <a:gd name="T14" fmla="*/ 36 w 84"/>
                <a:gd name="T15" fmla="*/ 79 h 84"/>
                <a:gd name="T16" fmla="*/ 79 w 84"/>
                <a:gd name="T17" fmla="*/ 48 h 84"/>
                <a:gd name="T18" fmla="*/ 48 w 84"/>
                <a:gd name="T19" fmla="*/ 5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4" h="84">
                  <a:moveTo>
                    <a:pt x="36" y="80"/>
                  </a:moveTo>
                  <a:cubicBezTo>
                    <a:pt x="14" y="77"/>
                    <a:pt x="0" y="57"/>
                    <a:pt x="3" y="36"/>
                  </a:cubicBezTo>
                  <a:cubicBezTo>
                    <a:pt x="7" y="14"/>
                    <a:pt x="27" y="0"/>
                    <a:pt x="48" y="3"/>
                  </a:cubicBezTo>
                  <a:cubicBezTo>
                    <a:pt x="69" y="7"/>
                    <a:pt x="84" y="27"/>
                    <a:pt x="80" y="48"/>
                  </a:cubicBezTo>
                  <a:cubicBezTo>
                    <a:pt x="77" y="69"/>
                    <a:pt x="57" y="84"/>
                    <a:pt x="36" y="80"/>
                  </a:cubicBezTo>
                  <a:close/>
                  <a:moveTo>
                    <a:pt x="48" y="5"/>
                  </a:moveTo>
                  <a:cubicBezTo>
                    <a:pt x="27" y="2"/>
                    <a:pt x="8" y="16"/>
                    <a:pt x="5" y="36"/>
                  </a:cubicBezTo>
                  <a:cubicBezTo>
                    <a:pt x="2" y="56"/>
                    <a:pt x="16" y="75"/>
                    <a:pt x="36" y="79"/>
                  </a:cubicBezTo>
                  <a:cubicBezTo>
                    <a:pt x="56" y="82"/>
                    <a:pt x="75" y="68"/>
                    <a:pt x="79" y="48"/>
                  </a:cubicBezTo>
                  <a:cubicBezTo>
                    <a:pt x="82" y="27"/>
                    <a:pt x="68" y="8"/>
                    <a:pt x="48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414" name="Freeform 175">
              <a:extLst>
                <a:ext uri="{FF2B5EF4-FFF2-40B4-BE49-F238E27FC236}">
                  <a16:creationId xmlns:a16="http://schemas.microsoft.com/office/drawing/2014/main" id="{C90B0EB1-881B-4A59-9D50-2ADBD399EDB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646" y="4726"/>
              <a:ext cx="139" cy="138"/>
            </a:xfrm>
            <a:custGeom>
              <a:avLst/>
              <a:gdLst>
                <a:gd name="T0" fmla="*/ 51 w 120"/>
                <a:gd name="T1" fmla="*/ 115 h 120"/>
                <a:gd name="T2" fmla="*/ 5 w 120"/>
                <a:gd name="T3" fmla="*/ 51 h 120"/>
                <a:gd name="T4" fmla="*/ 69 w 120"/>
                <a:gd name="T5" fmla="*/ 5 h 120"/>
                <a:gd name="T6" fmla="*/ 115 w 120"/>
                <a:gd name="T7" fmla="*/ 68 h 120"/>
                <a:gd name="T8" fmla="*/ 51 w 120"/>
                <a:gd name="T9" fmla="*/ 115 h 120"/>
                <a:gd name="T10" fmla="*/ 68 w 120"/>
                <a:gd name="T11" fmla="*/ 6 h 120"/>
                <a:gd name="T12" fmla="*/ 6 w 120"/>
                <a:gd name="T13" fmla="*/ 51 h 120"/>
                <a:gd name="T14" fmla="*/ 51 w 120"/>
                <a:gd name="T15" fmla="*/ 113 h 120"/>
                <a:gd name="T16" fmla="*/ 113 w 120"/>
                <a:gd name="T17" fmla="*/ 68 h 120"/>
                <a:gd name="T18" fmla="*/ 68 w 120"/>
                <a:gd name="T19" fmla="*/ 6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0" h="120">
                  <a:moveTo>
                    <a:pt x="51" y="115"/>
                  </a:moveTo>
                  <a:cubicBezTo>
                    <a:pt x="21" y="110"/>
                    <a:pt x="0" y="81"/>
                    <a:pt x="5" y="51"/>
                  </a:cubicBezTo>
                  <a:cubicBezTo>
                    <a:pt x="10" y="21"/>
                    <a:pt x="38" y="0"/>
                    <a:pt x="69" y="5"/>
                  </a:cubicBezTo>
                  <a:cubicBezTo>
                    <a:pt x="99" y="10"/>
                    <a:pt x="120" y="38"/>
                    <a:pt x="115" y="68"/>
                  </a:cubicBezTo>
                  <a:cubicBezTo>
                    <a:pt x="110" y="99"/>
                    <a:pt x="81" y="120"/>
                    <a:pt x="51" y="115"/>
                  </a:cubicBezTo>
                  <a:close/>
                  <a:moveTo>
                    <a:pt x="68" y="6"/>
                  </a:moveTo>
                  <a:cubicBezTo>
                    <a:pt x="39" y="2"/>
                    <a:pt x="11" y="22"/>
                    <a:pt x="6" y="51"/>
                  </a:cubicBezTo>
                  <a:cubicBezTo>
                    <a:pt x="2" y="81"/>
                    <a:pt x="22" y="108"/>
                    <a:pt x="51" y="113"/>
                  </a:cubicBezTo>
                  <a:cubicBezTo>
                    <a:pt x="81" y="118"/>
                    <a:pt x="108" y="98"/>
                    <a:pt x="113" y="68"/>
                  </a:cubicBezTo>
                  <a:cubicBezTo>
                    <a:pt x="118" y="39"/>
                    <a:pt x="98" y="11"/>
                    <a:pt x="68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415" name="Freeform 176">
              <a:extLst>
                <a:ext uri="{FF2B5EF4-FFF2-40B4-BE49-F238E27FC236}">
                  <a16:creationId xmlns:a16="http://schemas.microsoft.com/office/drawing/2014/main" id="{EBC8DF24-90E0-4AC3-8AEE-6F60D2C3DFC0}"/>
                </a:ext>
              </a:extLst>
            </p:cNvPr>
            <p:cNvSpPr>
              <a:spLocks/>
            </p:cNvSpPr>
            <p:nvPr/>
          </p:nvSpPr>
          <p:spPr bwMode="auto">
            <a:xfrm>
              <a:off x="9043" y="4990"/>
              <a:ext cx="84" cy="84"/>
            </a:xfrm>
            <a:custGeom>
              <a:avLst/>
              <a:gdLst>
                <a:gd name="T0" fmla="*/ 70 w 73"/>
                <a:gd name="T1" fmla="*/ 42 h 73"/>
                <a:gd name="T2" fmla="*/ 31 w 73"/>
                <a:gd name="T3" fmla="*/ 70 h 73"/>
                <a:gd name="T4" fmla="*/ 3 w 73"/>
                <a:gd name="T5" fmla="*/ 31 h 73"/>
                <a:gd name="T6" fmla="*/ 42 w 73"/>
                <a:gd name="T7" fmla="*/ 3 h 73"/>
                <a:gd name="T8" fmla="*/ 70 w 73"/>
                <a:gd name="T9" fmla="*/ 42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" h="73">
                  <a:moveTo>
                    <a:pt x="70" y="42"/>
                  </a:moveTo>
                  <a:cubicBezTo>
                    <a:pt x="67" y="60"/>
                    <a:pt x="50" y="73"/>
                    <a:pt x="31" y="70"/>
                  </a:cubicBezTo>
                  <a:cubicBezTo>
                    <a:pt x="13" y="67"/>
                    <a:pt x="0" y="50"/>
                    <a:pt x="3" y="31"/>
                  </a:cubicBezTo>
                  <a:cubicBezTo>
                    <a:pt x="6" y="13"/>
                    <a:pt x="23" y="0"/>
                    <a:pt x="42" y="3"/>
                  </a:cubicBezTo>
                  <a:cubicBezTo>
                    <a:pt x="60" y="6"/>
                    <a:pt x="73" y="23"/>
                    <a:pt x="70" y="4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416" name="Freeform 177">
              <a:extLst>
                <a:ext uri="{FF2B5EF4-FFF2-40B4-BE49-F238E27FC236}">
                  <a16:creationId xmlns:a16="http://schemas.microsoft.com/office/drawing/2014/main" id="{E7D434CE-86EB-4206-A198-0506603063C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22" y="4969"/>
              <a:ext cx="126" cy="126"/>
            </a:xfrm>
            <a:custGeom>
              <a:avLst/>
              <a:gdLst>
                <a:gd name="T0" fmla="*/ 47 w 109"/>
                <a:gd name="T1" fmla="*/ 104 h 109"/>
                <a:gd name="T2" fmla="*/ 5 w 109"/>
                <a:gd name="T3" fmla="*/ 47 h 109"/>
                <a:gd name="T4" fmla="*/ 63 w 109"/>
                <a:gd name="T5" fmla="*/ 5 h 109"/>
                <a:gd name="T6" fmla="*/ 105 w 109"/>
                <a:gd name="T7" fmla="*/ 62 h 109"/>
                <a:gd name="T8" fmla="*/ 47 w 109"/>
                <a:gd name="T9" fmla="*/ 104 h 109"/>
                <a:gd name="T10" fmla="*/ 62 w 109"/>
                <a:gd name="T11" fmla="*/ 7 h 109"/>
                <a:gd name="T12" fmla="*/ 7 w 109"/>
                <a:gd name="T13" fmla="*/ 47 h 109"/>
                <a:gd name="T14" fmla="*/ 47 w 109"/>
                <a:gd name="T15" fmla="*/ 102 h 109"/>
                <a:gd name="T16" fmla="*/ 102 w 109"/>
                <a:gd name="T17" fmla="*/ 62 h 109"/>
                <a:gd name="T18" fmla="*/ 62 w 109"/>
                <a:gd name="T19" fmla="*/ 7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9" h="109">
                  <a:moveTo>
                    <a:pt x="47" y="104"/>
                  </a:moveTo>
                  <a:cubicBezTo>
                    <a:pt x="19" y="100"/>
                    <a:pt x="0" y="74"/>
                    <a:pt x="5" y="47"/>
                  </a:cubicBezTo>
                  <a:cubicBezTo>
                    <a:pt x="9" y="19"/>
                    <a:pt x="35" y="0"/>
                    <a:pt x="63" y="5"/>
                  </a:cubicBezTo>
                  <a:cubicBezTo>
                    <a:pt x="90" y="9"/>
                    <a:pt x="109" y="35"/>
                    <a:pt x="105" y="62"/>
                  </a:cubicBezTo>
                  <a:cubicBezTo>
                    <a:pt x="100" y="90"/>
                    <a:pt x="74" y="109"/>
                    <a:pt x="47" y="104"/>
                  </a:cubicBezTo>
                  <a:close/>
                  <a:moveTo>
                    <a:pt x="62" y="7"/>
                  </a:moveTo>
                  <a:cubicBezTo>
                    <a:pt x="36" y="3"/>
                    <a:pt x="11" y="21"/>
                    <a:pt x="7" y="47"/>
                  </a:cubicBezTo>
                  <a:cubicBezTo>
                    <a:pt x="3" y="73"/>
                    <a:pt x="21" y="98"/>
                    <a:pt x="47" y="102"/>
                  </a:cubicBezTo>
                  <a:cubicBezTo>
                    <a:pt x="73" y="106"/>
                    <a:pt x="98" y="88"/>
                    <a:pt x="102" y="62"/>
                  </a:cubicBezTo>
                  <a:cubicBezTo>
                    <a:pt x="107" y="36"/>
                    <a:pt x="89" y="11"/>
                    <a:pt x="62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417" name="Freeform 178">
              <a:extLst>
                <a:ext uri="{FF2B5EF4-FFF2-40B4-BE49-F238E27FC236}">
                  <a16:creationId xmlns:a16="http://schemas.microsoft.com/office/drawing/2014/main" id="{A8E79453-7505-42E5-BB3B-46A254EA040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995" y="4943"/>
              <a:ext cx="179" cy="178"/>
            </a:xfrm>
            <a:custGeom>
              <a:avLst/>
              <a:gdLst>
                <a:gd name="T0" fmla="*/ 66 w 155"/>
                <a:gd name="T1" fmla="*/ 149 h 155"/>
                <a:gd name="T2" fmla="*/ 6 w 155"/>
                <a:gd name="T3" fmla="*/ 66 h 155"/>
                <a:gd name="T4" fmla="*/ 89 w 155"/>
                <a:gd name="T5" fmla="*/ 6 h 155"/>
                <a:gd name="T6" fmla="*/ 149 w 155"/>
                <a:gd name="T7" fmla="*/ 89 h 155"/>
                <a:gd name="T8" fmla="*/ 66 w 155"/>
                <a:gd name="T9" fmla="*/ 149 h 155"/>
                <a:gd name="T10" fmla="*/ 89 w 155"/>
                <a:gd name="T11" fmla="*/ 8 h 155"/>
                <a:gd name="T12" fmla="*/ 8 w 155"/>
                <a:gd name="T13" fmla="*/ 67 h 155"/>
                <a:gd name="T14" fmla="*/ 67 w 155"/>
                <a:gd name="T15" fmla="*/ 147 h 155"/>
                <a:gd name="T16" fmla="*/ 147 w 155"/>
                <a:gd name="T17" fmla="*/ 88 h 155"/>
                <a:gd name="T18" fmla="*/ 89 w 155"/>
                <a:gd name="T19" fmla="*/ 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5" h="155">
                  <a:moveTo>
                    <a:pt x="66" y="149"/>
                  </a:moveTo>
                  <a:cubicBezTo>
                    <a:pt x="27" y="143"/>
                    <a:pt x="0" y="106"/>
                    <a:pt x="6" y="66"/>
                  </a:cubicBezTo>
                  <a:cubicBezTo>
                    <a:pt x="13" y="27"/>
                    <a:pt x="50" y="0"/>
                    <a:pt x="89" y="6"/>
                  </a:cubicBezTo>
                  <a:cubicBezTo>
                    <a:pt x="128" y="12"/>
                    <a:pt x="155" y="50"/>
                    <a:pt x="149" y="89"/>
                  </a:cubicBezTo>
                  <a:cubicBezTo>
                    <a:pt x="143" y="128"/>
                    <a:pt x="106" y="155"/>
                    <a:pt x="66" y="149"/>
                  </a:cubicBezTo>
                  <a:close/>
                  <a:moveTo>
                    <a:pt x="89" y="8"/>
                  </a:moveTo>
                  <a:cubicBezTo>
                    <a:pt x="50" y="2"/>
                    <a:pt x="15" y="28"/>
                    <a:pt x="8" y="67"/>
                  </a:cubicBezTo>
                  <a:cubicBezTo>
                    <a:pt x="2" y="105"/>
                    <a:pt x="29" y="141"/>
                    <a:pt x="67" y="147"/>
                  </a:cubicBezTo>
                  <a:cubicBezTo>
                    <a:pt x="105" y="153"/>
                    <a:pt x="141" y="127"/>
                    <a:pt x="147" y="88"/>
                  </a:cubicBezTo>
                  <a:cubicBezTo>
                    <a:pt x="153" y="50"/>
                    <a:pt x="127" y="14"/>
                    <a:pt x="89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418" name="Freeform 179">
              <a:extLst>
                <a:ext uri="{FF2B5EF4-FFF2-40B4-BE49-F238E27FC236}">
                  <a16:creationId xmlns:a16="http://schemas.microsoft.com/office/drawing/2014/main" id="{C0A79C5A-C8D6-47A3-8FB3-B7150967EC71}"/>
                </a:ext>
              </a:extLst>
            </p:cNvPr>
            <p:cNvSpPr>
              <a:spLocks/>
            </p:cNvSpPr>
            <p:nvPr/>
          </p:nvSpPr>
          <p:spPr bwMode="auto">
            <a:xfrm>
              <a:off x="9072" y="4474"/>
              <a:ext cx="64" cy="64"/>
            </a:xfrm>
            <a:custGeom>
              <a:avLst/>
              <a:gdLst>
                <a:gd name="T0" fmla="*/ 54 w 56"/>
                <a:gd name="T1" fmla="*/ 32 h 56"/>
                <a:gd name="T2" fmla="*/ 24 w 56"/>
                <a:gd name="T3" fmla="*/ 54 h 56"/>
                <a:gd name="T4" fmla="*/ 2 w 56"/>
                <a:gd name="T5" fmla="*/ 24 h 56"/>
                <a:gd name="T6" fmla="*/ 32 w 56"/>
                <a:gd name="T7" fmla="*/ 2 h 56"/>
                <a:gd name="T8" fmla="*/ 54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4" y="32"/>
                  </a:moveTo>
                  <a:cubicBezTo>
                    <a:pt x="51" y="46"/>
                    <a:pt x="38" y="56"/>
                    <a:pt x="24" y="54"/>
                  </a:cubicBezTo>
                  <a:cubicBezTo>
                    <a:pt x="9" y="51"/>
                    <a:pt x="0" y="38"/>
                    <a:pt x="2" y="24"/>
                  </a:cubicBezTo>
                  <a:cubicBezTo>
                    <a:pt x="4" y="9"/>
                    <a:pt x="18" y="0"/>
                    <a:pt x="32" y="2"/>
                  </a:cubicBezTo>
                  <a:cubicBezTo>
                    <a:pt x="46" y="4"/>
                    <a:pt x="56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419" name="Freeform 180">
              <a:extLst>
                <a:ext uri="{FF2B5EF4-FFF2-40B4-BE49-F238E27FC236}">
                  <a16:creationId xmlns:a16="http://schemas.microsoft.com/office/drawing/2014/main" id="{FE41F668-4420-4F0C-BB46-3AF5C3873DA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55" y="4458"/>
              <a:ext cx="97" cy="96"/>
            </a:xfrm>
            <a:custGeom>
              <a:avLst/>
              <a:gdLst>
                <a:gd name="T0" fmla="*/ 36 w 84"/>
                <a:gd name="T1" fmla="*/ 80 h 84"/>
                <a:gd name="T2" fmla="*/ 3 w 84"/>
                <a:gd name="T3" fmla="*/ 36 h 84"/>
                <a:gd name="T4" fmla="*/ 48 w 84"/>
                <a:gd name="T5" fmla="*/ 3 h 84"/>
                <a:gd name="T6" fmla="*/ 80 w 84"/>
                <a:gd name="T7" fmla="*/ 48 h 84"/>
                <a:gd name="T8" fmla="*/ 36 w 84"/>
                <a:gd name="T9" fmla="*/ 80 h 84"/>
                <a:gd name="T10" fmla="*/ 48 w 84"/>
                <a:gd name="T11" fmla="*/ 5 h 84"/>
                <a:gd name="T12" fmla="*/ 5 w 84"/>
                <a:gd name="T13" fmla="*/ 36 h 84"/>
                <a:gd name="T14" fmla="*/ 36 w 84"/>
                <a:gd name="T15" fmla="*/ 79 h 84"/>
                <a:gd name="T16" fmla="*/ 79 w 84"/>
                <a:gd name="T17" fmla="*/ 48 h 84"/>
                <a:gd name="T18" fmla="*/ 48 w 84"/>
                <a:gd name="T19" fmla="*/ 5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4" h="84">
                  <a:moveTo>
                    <a:pt x="36" y="80"/>
                  </a:moveTo>
                  <a:cubicBezTo>
                    <a:pt x="14" y="77"/>
                    <a:pt x="0" y="57"/>
                    <a:pt x="3" y="36"/>
                  </a:cubicBezTo>
                  <a:cubicBezTo>
                    <a:pt x="7" y="14"/>
                    <a:pt x="27" y="0"/>
                    <a:pt x="48" y="3"/>
                  </a:cubicBezTo>
                  <a:cubicBezTo>
                    <a:pt x="69" y="7"/>
                    <a:pt x="84" y="27"/>
                    <a:pt x="80" y="48"/>
                  </a:cubicBezTo>
                  <a:cubicBezTo>
                    <a:pt x="77" y="69"/>
                    <a:pt x="57" y="84"/>
                    <a:pt x="36" y="80"/>
                  </a:cubicBezTo>
                  <a:close/>
                  <a:moveTo>
                    <a:pt x="48" y="5"/>
                  </a:moveTo>
                  <a:cubicBezTo>
                    <a:pt x="27" y="2"/>
                    <a:pt x="8" y="16"/>
                    <a:pt x="5" y="36"/>
                  </a:cubicBezTo>
                  <a:cubicBezTo>
                    <a:pt x="2" y="56"/>
                    <a:pt x="16" y="75"/>
                    <a:pt x="36" y="79"/>
                  </a:cubicBezTo>
                  <a:cubicBezTo>
                    <a:pt x="56" y="82"/>
                    <a:pt x="75" y="68"/>
                    <a:pt x="79" y="48"/>
                  </a:cubicBezTo>
                  <a:cubicBezTo>
                    <a:pt x="82" y="27"/>
                    <a:pt x="68" y="8"/>
                    <a:pt x="48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420" name="Freeform 181">
              <a:extLst>
                <a:ext uri="{FF2B5EF4-FFF2-40B4-BE49-F238E27FC236}">
                  <a16:creationId xmlns:a16="http://schemas.microsoft.com/office/drawing/2014/main" id="{4987734D-501A-46D0-8B7C-DBA3BB9F112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35" y="4437"/>
              <a:ext cx="138" cy="138"/>
            </a:xfrm>
            <a:custGeom>
              <a:avLst/>
              <a:gdLst>
                <a:gd name="T0" fmla="*/ 51 w 120"/>
                <a:gd name="T1" fmla="*/ 115 h 120"/>
                <a:gd name="T2" fmla="*/ 5 w 120"/>
                <a:gd name="T3" fmla="*/ 51 h 120"/>
                <a:gd name="T4" fmla="*/ 68 w 120"/>
                <a:gd name="T5" fmla="*/ 5 h 120"/>
                <a:gd name="T6" fmla="*/ 115 w 120"/>
                <a:gd name="T7" fmla="*/ 68 h 120"/>
                <a:gd name="T8" fmla="*/ 51 w 120"/>
                <a:gd name="T9" fmla="*/ 115 h 120"/>
                <a:gd name="T10" fmla="*/ 68 w 120"/>
                <a:gd name="T11" fmla="*/ 6 h 120"/>
                <a:gd name="T12" fmla="*/ 6 w 120"/>
                <a:gd name="T13" fmla="*/ 51 h 120"/>
                <a:gd name="T14" fmla="*/ 51 w 120"/>
                <a:gd name="T15" fmla="*/ 113 h 120"/>
                <a:gd name="T16" fmla="*/ 113 w 120"/>
                <a:gd name="T17" fmla="*/ 68 h 120"/>
                <a:gd name="T18" fmla="*/ 68 w 120"/>
                <a:gd name="T19" fmla="*/ 6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0" h="120">
                  <a:moveTo>
                    <a:pt x="51" y="115"/>
                  </a:moveTo>
                  <a:cubicBezTo>
                    <a:pt x="21" y="110"/>
                    <a:pt x="0" y="81"/>
                    <a:pt x="5" y="51"/>
                  </a:cubicBezTo>
                  <a:cubicBezTo>
                    <a:pt x="10" y="21"/>
                    <a:pt x="38" y="0"/>
                    <a:pt x="68" y="5"/>
                  </a:cubicBezTo>
                  <a:cubicBezTo>
                    <a:pt x="99" y="9"/>
                    <a:pt x="120" y="38"/>
                    <a:pt x="115" y="68"/>
                  </a:cubicBezTo>
                  <a:cubicBezTo>
                    <a:pt x="110" y="99"/>
                    <a:pt x="81" y="120"/>
                    <a:pt x="51" y="115"/>
                  </a:cubicBezTo>
                  <a:close/>
                  <a:moveTo>
                    <a:pt x="68" y="6"/>
                  </a:moveTo>
                  <a:cubicBezTo>
                    <a:pt x="39" y="2"/>
                    <a:pt x="11" y="22"/>
                    <a:pt x="6" y="51"/>
                  </a:cubicBezTo>
                  <a:cubicBezTo>
                    <a:pt x="2" y="81"/>
                    <a:pt x="22" y="108"/>
                    <a:pt x="51" y="113"/>
                  </a:cubicBezTo>
                  <a:cubicBezTo>
                    <a:pt x="81" y="118"/>
                    <a:pt x="108" y="98"/>
                    <a:pt x="113" y="68"/>
                  </a:cubicBezTo>
                  <a:cubicBezTo>
                    <a:pt x="118" y="39"/>
                    <a:pt x="98" y="11"/>
                    <a:pt x="68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</p:grpSp>
      <p:sp>
        <p:nvSpPr>
          <p:cNvPr id="8" name="Oval 7">
            <a:extLst>
              <a:ext uri="{FF2B5EF4-FFF2-40B4-BE49-F238E27FC236}">
                <a16:creationId xmlns:a16="http://schemas.microsoft.com/office/drawing/2014/main" id="{C0798C0B-BB62-42F0-BEB4-57FBCA7BAA29}"/>
              </a:ext>
            </a:extLst>
          </p:cNvPr>
          <p:cNvSpPr/>
          <p:nvPr/>
        </p:nvSpPr>
        <p:spPr>
          <a:xfrm>
            <a:off x="3724743" y="2162950"/>
            <a:ext cx="1023974" cy="1023974"/>
          </a:xfrm>
          <a:prstGeom prst="ellipse">
            <a:avLst/>
          </a:prstGeom>
          <a:noFill/>
          <a:ln w="762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12" name="Connector: Elbow 11">
            <a:extLst>
              <a:ext uri="{FF2B5EF4-FFF2-40B4-BE49-F238E27FC236}">
                <a16:creationId xmlns:a16="http://schemas.microsoft.com/office/drawing/2014/main" id="{F150B442-DFC6-4C26-A2DD-6CE82E8E36C0}"/>
              </a:ext>
            </a:extLst>
          </p:cNvPr>
          <p:cNvCxnSpPr>
            <a:cxnSpLocks/>
            <a:stCxn id="8" idx="1"/>
          </p:cNvCxnSpPr>
          <p:nvPr/>
        </p:nvCxnSpPr>
        <p:spPr>
          <a:xfrm rot="16200000" flipV="1">
            <a:off x="2228040" y="666247"/>
            <a:ext cx="339019" cy="2954304"/>
          </a:xfrm>
          <a:prstGeom prst="bentConnector2">
            <a:avLst/>
          </a:prstGeom>
          <a:ln w="190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" name="TextBox 15">
            <a:extLst>
              <a:ext uri="{FF2B5EF4-FFF2-40B4-BE49-F238E27FC236}">
                <a16:creationId xmlns:a16="http://schemas.microsoft.com/office/drawing/2014/main" id="{764F0625-9AC7-4C90-BE15-91CC62BA3756}"/>
              </a:ext>
            </a:extLst>
          </p:cNvPr>
          <p:cNvSpPr txBox="1"/>
          <p:nvPr/>
        </p:nvSpPr>
        <p:spPr>
          <a:xfrm>
            <a:off x="849261" y="1615562"/>
            <a:ext cx="2834474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dirty="0">
                <a:solidFill>
                  <a:schemeClr val="bg1"/>
                </a:solidFill>
              </a:rPr>
              <a:t>2020 is tomorrow</a:t>
            </a:r>
          </a:p>
        </p:txBody>
      </p:sp>
      <p:cxnSp>
        <p:nvCxnSpPr>
          <p:cNvPr id="18" name="Connector: Elbow 17">
            <a:extLst>
              <a:ext uri="{FF2B5EF4-FFF2-40B4-BE49-F238E27FC236}">
                <a16:creationId xmlns:a16="http://schemas.microsoft.com/office/drawing/2014/main" id="{D875E5DF-E278-4998-801D-548ED9E60D54}"/>
              </a:ext>
            </a:extLst>
          </p:cNvPr>
          <p:cNvCxnSpPr>
            <a:stCxn id="8" idx="6"/>
          </p:cNvCxnSpPr>
          <p:nvPr/>
        </p:nvCxnSpPr>
        <p:spPr>
          <a:xfrm flipV="1">
            <a:off x="4748717" y="2312773"/>
            <a:ext cx="3445353" cy="362164"/>
          </a:xfrm>
          <a:prstGeom prst="bentConnector3">
            <a:avLst>
              <a:gd name="adj1" fmla="val 6"/>
            </a:avLst>
          </a:prstGeom>
          <a:ln w="190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21" name="TextBox 420">
            <a:extLst>
              <a:ext uri="{FF2B5EF4-FFF2-40B4-BE49-F238E27FC236}">
                <a16:creationId xmlns:a16="http://schemas.microsoft.com/office/drawing/2014/main" id="{785757FB-C1E7-43BF-8959-788F6F5BF190}"/>
              </a:ext>
            </a:extLst>
          </p:cNvPr>
          <p:cNvSpPr txBox="1"/>
          <p:nvPr/>
        </p:nvSpPr>
        <p:spPr>
          <a:xfrm>
            <a:off x="6368883" y="1948692"/>
            <a:ext cx="2834474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dirty="0">
                <a:solidFill>
                  <a:schemeClr val="bg1"/>
                </a:solidFill>
              </a:rPr>
              <a:t>Perception Gap</a:t>
            </a:r>
          </a:p>
        </p:txBody>
      </p:sp>
      <p:cxnSp>
        <p:nvCxnSpPr>
          <p:cNvPr id="21" name="Connector: Elbow 20">
            <a:extLst>
              <a:ext uri="{FF2B5EF4-FFF2-40B4-BE49-F238E27FC236}">
                <a16:creationId xmlns:a16="http://schemas.microsoft.com/office/drawing/2014/main" id="{BBA6B251-0CE4-406E-95A7-D679845CE8AC}"/>
              </a:ext>
            </a:extLst>
          </p:cNvPr>
          <p:cNvCxnSpPr>
            <a:cxnSpLocks/>
            <a:stCxn id="8" idx="6"/>
          </p:cNvCxnSpPr>
          <p:nvPr/>
        </p:nvCxnSpPr>
        <p:spPr>
          <a:xfrm>
            <a:off x="4748717" y="2674937"/>
            <a:ext cx="3225702" cy="1597485"/>
          </a:xfrm>
          <a:prstGeom prst="bentConnector3">
            <a:avLst>
              <a:gd name="adj1" fmla="val 227"/>
            </a:avLst>
          </a:prstGeom>
          <a:ln w="190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22" name="TextBox 421">
            <a:extLst>
              <a:ext uri="{FF2B5EF4-FFF2-40B4-BE49-F238E27FC236}">
                <a16:creationId xmlns:a16="http://schemas.microsoft.com/office/drawing/2014/main" id="{270143C8-7820-46B4-8827-42A4796369AC}"/>
              </a:ext>
            </a:extLst>
          </p:cNvPr>
          <p:cNvSpPr txBox="1"/>
          <p:nvPr/>
        </p:nvSpPr>
        <p:spPr>
          <a:xfrm>
            <a:off x="4895036" y="3830515"/>
            <a:ext cx="3866256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dirty="0">
                <a:solidFill>
                  <a:schemeClr val="bg1"/>
                </a:solidFill>
              </a:rPr>
              <a:t>What about Luxembourg?</a:t>
            </a:r>
          </a:p>
        </p:txBody>
      </p:sp>
      <p:grpSp>
        <p:nvGrpSpPr>
          <p:cNvPr id="423" name="Group 422">
            <a:extLst>
              <a:ext uri="{FF2B5EF4-FFF2-40B4-BE49-F238E27FC236}">
                <a16:creationId xmlns:a16="http://schemas.microsoft.com/office/drawing/2014/main" id="{4098D2F3-97C3-417C-9C48-725E79B44809}"/>
              </a:ext>
            </a:extLst>
          </p:cNvPr>
          <p:cNvGrpSpPr/>
          <p:nvPr/>
        </p:nvGrpSpPr>
        <p:grpSpPr>
          <a:xfrm>
            <a:off x="7917657" y="3717480"/>
            <a:ext cx="787249" cy="757982"/>
            <a:chOff x="5080000" y="5307815"/>
            <a:chExt cx="787249" cy="757982"/>
          </a:xfrm>
        </p:grpSpPr>
        <p:pic>
          <p:nvPicPr>
            <p:cNvPr id="424" name="Picture 4" descr="RÃ©sultat de recherche d'images pour &quot;luxembourg flag&quot;">
              <a:extLst>
                <a:ext uri="{FF2B5EF4-FFF2-40B4-BE49-F238E27FC236}">
                  <a16:creationId xmlns:a16="http://schemas.microsoft.com/office/drawing/2014/main" id="{7B458D0A-9F5B-4CD4-A462-66CB9E8FF51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394699" y="5407414"/>
              <a:ext cx="472550" cy="265809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425" name="Picture 2" descr="RÃ©sultat de recherche d'images pour &quot;luxembourg icon&quot;">
              <a:extLst>
                <a:ext uri="{FF2B5EF4-FFF2-40B4-BE49-F238E27FC236}">
                  <a16:creationId xmlns:a16="http://schemas.microsoft.com/office/drawing/2014/main" id="{18DC5C7C-47D4-454F-8475-1C8D326F428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 cstate="screen">
              <a:duotone>
                <a:schemeClr val="accent1">
                  <a:shade val="45000"/>
                  <a:satMod val="135000"/>
                </a:schemeClr>
                <a:prstClr val="white"/>
              </a:duotone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080000" y="5307815"/>
              <a:ext cx="757982" cy="75798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cxnSp>
        <p:nvCxnSpPr>
          <p:cNvPr id="426" name="Connector: Elbow 425">
            <a:extLst>
              <a:ext uri="{FF2B5EF4-FFF2-40B4-BE49-F238E27FC236}">
                <a16:creationId xmlns:a16="http://schemas.microsoft.com/office/drawing/2014/main" id="{A0464434-F23A-4A6C-B82B-790EC2C3A25E}"/>
              </a:ext>
            </a:extLst>
          </p:cNvPr>
          <p:cNvCxnSpPr>
            <a:cxnSpLocks/>
            <a:stCxn id="8" idx="4"/>
          </p:cNvCxnSpPr>
          <p:nvPr/>
        </p:nvCxnSpPr>
        <p:spPr>
          <a:xfrm rot="16200000" flipH="1">
            <a:off x="4620350" y="2803303"/>
            <a:ext cx="2364496" cy="3131737"/>
          </a:xfrm>
          <a:prstGeom prst="bentConnector2">
            <a:avLst/>
          </a:prstGeom>
          <a:ln w="190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27" name="TextBox 426">
            <a:extLst>
              <a:ext uri="{FF2B5EF4-FFF2-40B4-BE49-F238E27FC236}">
                <a16:creationId xmlns:a16="http://schemas.microsoft.com/office/drawing/2014/main" id="{0540AF78-0889-4D28-A22C-EF7084A96B8B}"/>
              </a:ext>
            </a:extLst>
          </p:cNvPr>
          <p:cNvSpPr txBox="1"/>
          <p:nvPr/>
        </p:nvSpPr>
        <p:spPr>
          <a:xfrm>
            <a:off x="4836969" y="5150973"/>
            <a:ext cx="2834474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dirty="0">
                <a:solidFill>
                  <a:schemeClr val="bg1"/>
                </a:solidFill>
              </a:rPr>
              <a:t>Financial sector focus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0AF191E5-70AA-4EDF-A741-CD337DE9BE48}"/>
              </a:ext>
            </a:extLst>
          </p:cNvPr>
          <p:cNvSpPr txBox="1"/>
          <p:nvPr/>
        </p:nvSpPr>
        <p:spPr>
          <a:xfrm>
            <a:off x="-220703" y="4348093"/>
            <a:ext cx="4484854" cy="31700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0" dirty="0">
                <a:solidFill>
                  <a:schemeClr val="bg1"/>
                </a:solidFill>
              </a:rPr>
              <a:t>CX</a:t>
            </a:r>
          </a:p>
        </p:txBody>
      </p:sp>
      <mc:AlternateContent xmlns:mc="http://schemas.openxmlformats.org/markup-compatibility/2006">
        <mc:Choice xmlns:pslz="http://schemas.microsoft.com/office/powerpoint/2016/slidezoom" xmlns="" Requires="pslz">
          <p:graphicFrame>
            <p:nvGraphicFramePr>
              <p:cNvPr id="40" name="Slide Zoom 39">
                <a:extLst>
                  <a:ext uri="{FF2B5EF4-FFF2-40B4-BE49-F238E27FC236}">
                    <a16:creationId xmlns:a16="http://schemas.microsoft.com/office/drawing/2014/main" id="{5844A673-7C41-4E08-8CC2-493461BE0397}"/>
                  </a:ext>
                </a:extLst>
              </p:cNvPr>
              <p:cNvGraphicFramePr>
                <a:graphicFrameLocks noChangeAspect="1"/>
              </p:cNvGraphicFramePr>
              <p:nvPr/>
            </p:nvGraphicFramePr>
            <p:xfrm>
              <a:off x="6041937" y="5619392"/>
              <a:ext cx="1326530" cy="746173"/>
            </p:xfrm>
            <a:graphic>
              <a:graphicData uri="http://schemas.microsoft.com/office/powerpoint/2016/slidezoom">
                <pslz:sldZm>
                  <pslz:sldZmObj sldId="488" cId="1107549028">
                    <pslz:zmPr id="{614F973B-C822-49D6-A469-76AE76E12DB3}" returnToParent="0" transitionDur="1000">
                      <p166:blipFill xmlns:p166="http://schemas.microsoft.com/office/powerpoint/2016/6/main">
                        <a:blip r:embed="rId6"/>
                        <a:stretch>
                          <a:fillRect/>
                        </a:stretch>
                      </p166:blipFill>
                      <p166:spPr xmlns:p166="http://schemas.microsoft.com/office/powerpoint/2016/6/main">
                        <a:xfrm>
                          <a:off x="0" y="0"/>
                          <a:ext cx="1326530" cy="746173"/>
                        </a:xfrm>
                        <a:prstGeom prst="rect">
                          <a:avLst/>
                        </a:prstGeom>
                        <a:ln w="3175">
                          <a:solidFill>
                            <a:prstClr val="ltGray"/>
                          </a:solidFill>
                        </a:ln>
                      </p166:spPr>
                    </pslz:zmPr>
                  </pslz:sldZmObj>
                </pslz:sldZm>
              </a:graphicData>
            </a:graphic>
          </p:graphicFrame>
        </mc:Choice>
        <mc:Fallback>
          <p:pic>
            <p:nvPicPr>
              <p:cNvPr id="40" name="Slide Zoom 39">
                <a:hlinkClick r:id="rId7" action="ppaction://hlinksldjump"/>
                <a:extLst>
                  <a:ext uri="{FF2B5EF4-FFF2-40B4-BE49-F238E27FC236}">
                    <a16:creationId xmlns:a16="http://schemas.microsoft.com/office/drawing/2014/main" id="{5844A673-7C41-4E08-8CC2-493461BE0397}"/>
                  </a:ext>
                </a:extLst>
              </p:cNvPr>
              <p:cNvPicPr>
                <a:picLocks noGrp="1" noRot="1" noChangeAspect="1" noMove="1" noResize="1" noEditPoints="1" noAdjustHandles="1" noChangeArrowheads="1" noChangeShapeType="1"/>
              </p:cNvPicPr>
              <p:nvPr/>
            </p:nvPicPr>
            <p:blipFill>
              <a:blip r:embed="rId8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tretch>
                <a:fillRect/>
              </a:stretch>
            </p:blipFill>
            <p:spPr>
              <a:xfrm>
                <a:off x="6041937" y="5619392"/>
                <a:ext cx="1326530" cy="746173"/>
              </a:xfrm>
              <a:prstGeom prst="rect">
                <a:avLst/>
              </a:prstGeom>
              <a:ln w="3175">
                <a:solidFill>
                  <a:prstClr val="ltGray"/>
                </a:solidFill>
              </a:ln>
            </p:spPr>
          </p:pic>
        </mc:Fallback>
      </mc:AlternateContent>
      <mc:AlternateContent xmlns:mc="http://schemas.openxmlformats.org/markup-compatibility/2006">
        <mc:Choice xmlns:pslz="http://schemas.microsoft.com/office/powerpoint/2016/slidezoom" xmlns="" Requires="pslz">
          <p:graphicFrame>
            <p:nvGraphicFramePr>
              <p:cNvPr id="1024" name="Slide Zoom 1023">
                <a:extLst>
                  <a:ext uri="{FF2B5EF4-FFF2-40B4-BE49-F238E27FC236}">
                    <a16:creationId xmlns:a16="http://schemas.microsoft.com/office/drawing/2014/main" id="{4E3A7D1A-7633-461E-B39C-C473CF69280B}"/>
                  </a:ext>
                </a:extLst>
              </p:cNvPr>
              <p:cNvGraphicFramePr>
                <a:graphicFrameLocks noChangeAspect="1"/>
              </p:cNvGraphicFramePr>
              <p:nvPr/>
            </p:nvGraphicFramePr>
            <p:xfrm>
              <a:off x="924921" y="2042421"/>
              <a:ext cx="1348578" cy="758575"/>
            </p:xfrm>
            <a:graphic>
              <a:graphicData uri="http://schemas.microsoft.com/office/powerpoint/2016/slidezoom">
                <pslz:sldZm>
                  <pslz:sldZmObj sldId="490" cId="3081784898">
                    <pslz:zmPr id="{B717969F-B731-4316-9696-9DA6E8213166}" returnToParent="0" transitionDur="1000">
                      <p166:blipFill xmlns:p166="http://schemas.microsoft.com/office/powerpoint/2016/6/main">
                        <a:blip r:embed="rId9"/>
                        <a:stretch>
                          <a:fillRect/>
                        </a:stretch>
                      </p166:blipFill>
                      <p166:spPr xmlns:p166="http://schemas.microsoft.com/office/powerpoint/2016/6/main">
                        <a:xfrm>
                          <a:off x="0" y="0"/>
                          <a:ext cx="1348578" cy="758575"/>
                        </a:xfrm>
                        <a:prstGeom prst="rect">
                          <a:avLst/>
                        </a:prstGeom>
                        <a:ln w="3175">
                          <a:solidFill>
                            <a:prstClr val="ltGray"/>
                          </a:solidFill>
                        </a:ln>
                      </p166:spPr>
                    </pslz:zmPr>
                  </pslz:sldZmObj>
                </pslz:sldZm>
              </a:graphicData>
            </a:graphic>
          </p:graphicFrame>
        </mc:Choice>
        <mc:Fallback>
          <p:pic>
            <p:nvPicPr>
              <p:cNvPr id="1024" name="Slide Zoom 1023">
                <a:hlinkClick r:id="rId10" action="ppaction://hlinksldjump"/>
                <a:extLst>
                  <a:ext uri="{FF2B5EF4-FFF2-40B4-BE49-F238E27FC236}">
                    <a16:creationId xmlns:a16="http://schemas.microsoft.com/office/drawing/2014/main" id="{4E3A7D1A-7633-461E-B39C-C473CF69280B}"/>
                  </a:ext>
                </a:extLst>
              </p:cNvPr>
              <p:cNvPicPr>
                <a:picLocks noGrp="1" noRot="1" noChangeAspect="1" noMove="1" noResize="1" noEditPoints="1" noAdjustHandles="1" noChangeArrowheads="1" noChangeShapeType="1"/>
              </p:cNvPicPr>
              <p:nvPr/>
            </p:nvPicPr>
            <p:blipFill>
              <a:blip r:embed="rId11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tretch>
                <a:fillRect/>
              </a:stretch>
            </p:blipFill>
            <p:spPr>
              <a:xfrm>
                <a:off x="924921" y="2042421"/>
                <a:ext cx="1348578" cy="758575"/>
              </a:xfrm>
              <a:prstGeom prst="rect">
                <a:avLst/>
              </a:prstGeom>
              <a:ln w="3175">
                <a:solidFill>
                  <a:prstClr val="ltGray"/>
                </a:solidFill>
              </a:ln>
            </p:spPr>
          </p:pic>
        </mc:Fallback>
      </mc:AlternateContent>
      <p:pic>
        <p:nvPicPr>
          <p:cNvPr id="1027" name="Picture 1026">
            <a:extLst>
              <a:ext uri="{FF2B5EF4-FFF2-40B4-BE49-F238E27FC236}">
                <a16:creationId xmlns:a16="http://schemas.microsoft.com/office/drawing/2014/main" id="{887DB12E-3126-4A9C-9BD1-B9753DFD3EFE}"/>
              </a:ext>
            </a:extLst>
          </p:cNvPr>
          <p:cNvPicPr>
            <a:picLocks noChangeAspect="1"/>
          </p:cNvPicPr>
          <p:nvPr/>
        </p:nvPicPr>
        <p:blipFill rotWithShape="1">
          <a:blip r:embed="rId12" cstate="screen">
            <a:duotone>
              <a:schemeClr val="bg2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3586" y="2513814"/>
            <a:ext cx="1505782" cy="34697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9316616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14:flythrough/>
      </p:transition>
    </mc:Choice>
    <mc:Fallback xmlns="">
      <p:transition spd="slow">
        <p:fade/>
      </p:transition>
    </mc:Fallback>
  </mc:AlternateContent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roupe 6">
            <a:extLst>
              <a:ext uri="{FF2B5EF4-FFF2-40B4-BE49-F238E27FC236}">
                <a16:creationId xmlns:a16="http://schemas.microsoft.com/office/drawing/2014/main" id="{CBE815F7-3E97-48BD-88D9-E7025B31D481}"/>
              </a:ext>
            </a:extLst>
          </p:cNvPr>
          <p:cNvGrpSpPr/>
          <p:nvPr/>
        </p:nvGrpSpPr>
        <p:grpSpPr>
          <a:xfrm>
            <a:off x="0" y="0"/>
            <a:ext cx="12192000" cy="720000"/>
            <a:chOff x="0" y="0"/>
            <a:chExt cx="12192000" cy="720000"/>
          </a:xfrm>
        </p:grpSpPr>
        <p:sp>
          <p:nvSpPr>
            <p:cNvPr id="6" name="Rectangle 5">
              <a:extLst>
                <a:ext uri="{FF2B5EF4-FFF2-40B4-BE49-F238E27FC236}">
                  <a16:creationId xmlns:a16="http://schemas.microsoft.com/office/drawing/2014/main" id="{4E1F178D-F082-4015-AF80-1DD4DC0D11B4}"/>
                </a:ext>
              </a:extLst>
            </p:cNvPr>
            <p:cNvSpPr/>
            <p:nvPr/>
          </p:nvSpPr>
          <p:spPr>
            <a:xfrm>
              <a:off x="0" y="0"/>
              <a:ext cx="12192000" cy="72000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>
              <a:outerShdw blurRad="127000" dist="63500" dir="5400000" algn="t" rotWithShape="0">
                <a:prstClr val="black">
                  <a:alpha val="5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4" name="ZoneTexte 3">
              <a:extLst>
                <a:ext uri="{FF2B5EF4-FFF2-40B4-BE49-F238E27FC236}">
                  <a16:creationId xmlns:a16="http://schemas.microsoft.com/office/drawing/2014/main" id="{5FE890A4-190F-478A-BCD5-E19CE9FD48E7}"/>
                </a:ext>
              </a:extLst>
            </p:cNvPr>
            <p:cNvSpPr txBox="1"/>
            <p:nvPr/>
          </p:nvSpPr>
          <p:spPr>
            <a:xfrm>
              <a:off x="924560" y="121473"/>
              <a:ext cx="9227813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24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586C77"/>
                  </a:solidFill>
                  <a:effectLst/>
                  <a:uLnTx/>
                  <a:uFillTx/>
                  <a:latin typeface="Branding Medium" panose="00000600000000000000" pitchFamily="50" charset="0"/>
                  <a:ea typeface="Open Sans" panose="020B0606030504020204" pitchFamily="34" charset="0"/>
                  <a:cs typeface="Open Sans" panose="020B0606030504020204" pitchFamily="34" charset="0"/>
                </a:rPr>
                <a:t>Hig</a:t>
              </a:r>
              <a:r>
                <a:rPr lang="fr-FR" sz="2400" dirty="0">
                  <a:solidFill>
                    <a:srgbClr val="586C77"/>
                  </a:solidFill>
                  <a:latin typeface="Branding Medium" panose="00000600000000000000" pitchFamily="50" charset="0"/>
                  <a:ea typeface="Open Sans" panose="020B0606030504020204" pitchFamily="34" charset="0"/>
                  <a:cs typeface="Open Sans" panose="020B0606030504020204" pitchFamily="34" charset="0"/>
                </a:rPr>
                <a:t>h, Low and </a:t>
              </a:r>
              <a:r>
                <a:rPr lang="fr-FR" sz="2400" dirty="0" err="1">
                  <a:solidFill>
                    <a:srgbClr val="586C77"/>
                  </a:solidFill>
                  <a:latin typeface="Branding Medium" panose="00000600000000000000" pitchFamily="50" charset="0"/>
                  <a:ea typeface="Open Sans" panose="020B0606030504020204" pitchFamily="34" charset="0"/>
                  <a:cs typeface="Open Sans" panose="020B0606030504020204" pitchFamily="34" charset="0"/>
                </a:rPr>
                <a:t>Average</a:t>
              </a:r>
              <a:r>
                <a:rPr lang="fr-FR" sz="2400" dirty="0">
                  <a:solidFill>
                    <a:srgbClr val="586C77"/>
                  </a:solidFill>
                  <a:latin typeface="Branding Medium" panose="00000600000000000000" pitchFamily="50" charset="0"/>
                  <a:ea typeface="Open Sans" panose="020B0606030504020204" pitchFamily="34" charset="0"/>
                  <a:cs typeface="Open Sans" panose="020B0606030504020204" pitchFamily="34" charset="0"/>
                </a:rPr>
                <a:t> CX by </a:t>
              </a:r>
              <a:r>
                <a:rPr lang="fr-FR" sz="2400" dirty="0" err="1">
                  <a:solidFill>
                    <a:srgbClr val="586C77"/>
                  </a:solidFill>
                  <a:latin typeface="Branding Medium" panose="00000600000000000000" pitchFamily="50" charset="0"/>
                  <a:ea typeface="Open Sans" panose="020B0606030504020204" pitchFamily="34" charset="0"/>
                  <a:cs typeface="Open Sans" panose="020B0606030504020204" pitchFamily="34" charset="0"/>
                </a:rPr>
                <a:t>industry</a:t>
              </a:r>
              <a:endParaRPr kumimoji="0" lang="fr-FR" sz="2400" b="0" i="0" u="none" strike="noStrike" kern="1200" cap="none" spc="0" normalizeH="0" baseline="0" noProof="0" dirty="0">
                <a:ln>
                  <a:noFill/>
                </a:ln>
                <a:solidFill>
                  <a:srgbClr val="586C77"/>
                </a:solidFill>
                <a:effectLst/>
                <a:uLnTx/>
                <a:uFillTx/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5" name="Rectangle 4">
              <a:extLst>
                <a:ext uri="{FF2B5EF4-FFF2-40B4-BE49-F238E27FC236}">
                  <a16:creationId xmlns:a16="http://schemas.microsoft.com/office/drawing/2014/main" id="{40F58B9E-053A-422D-ABD0-0A950E82EE7B}"/>
                </a:ext>
              </a:extLst>
            </p:cNvPr>
            <p:cNvSpPr/>
            <p:nvPr/>
          </p:nvSpPr>
          <p:spPr>
            <a:xfrm>
              <a:off x="0" y="0"/>
              <a:ext cx="720000" cy="720000"/>
            </a:xfrm>
            <a:prstGeom prst="rect">
              <a:avLst/>
            </a:prstGeom>
            <a:gradFill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27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cxnSp>
          <p:nvCxnSpPr>
            <p:cNvPr id="13" name="Connecteur droit 12">
              <a:extLst>
                <a:ext uri="{FF2B5EF4-FFF2-40B4-BE49-F238E27FC236}">
                  <a16:creationId xmlns:a16="http://schemas.microsoft.com/office/drawing/2014/main" id="{64606598-154D-4E05-A1A1-9365139BC73D}"/>
                </a:ext>
              </a:extLst>
            </p:cNvPr>
            <p:cNvCxnSpPr>
              <a:cxnSpLocks/>
            </p:cNvCxnSpPr>
            <p:nvPr/>
          </p:nvCxnSpPr>
          <p:spPr>
            <a:xfrm>
              <a:off x="10383520" y="180159"/>
              <a:ext cx="0" cy="359682"/>
            </a:xfrm>
            <a:prstGeom prst="line">
              <a:avLst/>
            </a:prstGeom>
            <a:ln w="19050"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5400000" scaled="1"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pic>
          <p:nvPicPr>
            <p:cNvPr id="15" name="Image 14">
              <a:extLst>
                <a:ext uri="{FF2B5EF4-FFF2-40B4-BE49-F238E27FC236}">
                  <a16:creationId xmlns:a16="http://schemas.microsoft.com/office/drawing/2014/main" id="{DDA57DC5-1897-4D35-B480-F3696CAC9DC4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0692491" y="144216"/>
              <a:ext cx="1281378" cy="395625"/>
            </a:xfrm>
            <a:prstGeom prst="rect">
              <a:avLst/>
            </a:prstGeom>
          </p:spPr>
        </p:pic>
      </p:grpSp>
      <p:pic>
        <p:nvPicPr>
          <p:cNvPr id="41" name="Picture 40">
            <a:extLst>
              <a:ext uri="{FF2B5EF4-FFF2-40B4-BE49-F238E27FC236}">
                <a16:creationId xmlns:a16="http://schemas.microsoft.com/office/drawing/2014/main" id="{07BCC76C-F5E0-42D2-951E-7E4EDDF4E1FB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924560" y="841473"/>
            <a:ext cx="6135774" cy="5735333"/>
          </a:xfrm>
          <a:prstGeom prst="rect">
            <a:avLst/>
          </a:prstGeom>
        </p:spPr>
      </p:pic>
      <p:pic>
        <p:nvPicPr>
          <p:cNvPr id="3" name="Picture 2" descr="Image result for what about our sector">
            <a:extLst>
              <a:ext uri="{FF2B5EF4-FFF2-40B4-BE49-F238E27FC236}">
                <a16:creationId xmlns:a16="http://schemas.microsoft.com/office/drawing/2014/main" id="{98F41E1F-392C-4B56-93B9-DB865575F8C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7178353" y="2306497"/>
            <a:ext cx="4895850" cy="24765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93622FA4-399E-4F71-817C-413CFB2F4E96}"/>
                  </a:ext>
                </a:extLst>
              </p14:cNvPr>
              <p14:cNvContentPartPr/>
              <p14:nvPr/>
            </p14:nvContentPartPr>
            <p14:xfrm>
              <a:off x="3989043" y="2707175"/>
              <a:ext cx="2873160" cy="9277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93622FA4-399E-4F71-817C-413CFB2F4E9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971403" y="2671535"/>
                <a:ext cx="2908800" cy="9993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107549028"/>
      </p:ext>
    </p:extLst>
  </p:cSld>
  <p:clrMapOvr>
    <a:masterClrMapping/>
  </p:clrMapOvr>
  <p:transition spd="slow">
    <p:push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Image 8">
            <a:extLst>
              <a:ext uri="{FF2B5EF4-FFF2-40B4-BE49-F238E27FC236}">
                <a16:creationId xmlns:a16="http://schemas.microsoft.com/office/drawing/2014/main" id="{01C8DE95-AEE6-4C26-8240-928258E2739A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 flipH="1">
            <a:off x="0" y="1"/>
            <a:ext cx="12192000" cy="6858000"/>
          </a:xfrm>
          <a:prstGeom prst="rect">
            <a:avLst/>
          </a:prstGeom>
        </p:spPr>
      </p:pic>
      <p:sp>
        <p:nvSpPr>
          <p:cNvPr id="40" name="Rectangle 39">
            <a:extLst>
              <a:ext uri="{FF2B5EF4-FFF2-40B4-BE49-F238E27FC236}">
                <a16:creationId xmlns:a16="http://schemas.microsoft.com/office/drawing/2014/main" id="{102EA1EC-633D-4D32-9421-9DC215ADE9C1}"/>
              </a:ext>
            </a:extLst>
          </p:cNvPr>
          <p:cNvSpPr/>
          <p:nvPr/>
        </p:nvSpPr>
        <p:spPr>
          <a:xfrm>
            <a:off x="0" y="0"/>
            <a:ext cx="5753100" cy="6860783"/>
          </a:xfrm>
          <a:prstGeom prst="rect">
            <a:avLst/>
          </a:prstGeom>
          <a:gradFill>
            <a:gsLst>
              <a:gs pos="0">
                <a:srgbClr val="36A7DF">
                  <a:alpha val="0"/>
                </a:srgbClr>
              </a:gs>
              <a:gs pos="100000">
                <a:srgbClr val="2070B7">
                  <a:alpha val="25000"/>
                </a:srgbClr>
              </a:gs>
            </a:gsLst>
            <a:lin ang="21594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Branding Medium"/>
              <a:ea typeface="+mn-ea"/>
              <a:cs typeface="+mn-cs"/>
            </a:endParaRPr>
          </a:p>
        </p:txBody>
      </p:sp>
      <p:sp>
        <p:nvSpPr>
          <p:cNvPr id="41" name="Rectangle 40">
            <a:extLst>
              <a:ext uri="{FF2B5EF4-FFF2-40B4-BE49-F238E27FC236}">
                <a16:creationId xmlns:a16="http://schemas.microsoft.com/office/drawing/2014/main" id="{10455311-3707-4C97-8C00-A8D804FCA374}"/>
              </a:ext>
            </a:extLst>
          </p:cNvPr>
          <p:cNvSpPr/>
          <p:nvPr/>
        </p:nvSpPr>
        <p:spPr>
          <a:xfrm>
            <a:off x="5745480" y="0"/>
            <a:ext cx="6446520" cy="6858000"/>
          </a:xfrm>
          <a:prstGeom prst="rect">
            <a:avLst/>
          </a:prstGeom>
          <a:gradFill flip="none" rotWithShape="1">
            <a:gsLst>
              <a:gs pos="0">
                <a:schemeClr val="accent1"/>
              </a:gs>
              <a:gs pos="100000">
                <a:schemeClr val="accent2"/>
              </a:gs>
            </a:gsLst>
            <a:lin ang="5400000" scaled="1"/>
            <a:tileRect/>
          </a:gradFill>
          <a:ln>
            <a:noFill/>
          </a:ln>
          <a:effectLst>
            <a:outerShdw blurRad="127000" dist="63500" dir="5400000" algn="t" rotWithShape="0">
              <a:prstClr val="black">
                <a:alpha val="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Branding Medium"/>
              <a:ea typeface="+mn-ea"/>
              <a:cs typeface="+mn-cs"/>
            </a:endParaRPr>
          </a:p>
        </p:txBody>
      </p:sp>
      <p:sp>
        <p:nvSpPr>
          <p:cNvPr id="26" name="Rectangle 25">
            <a:extLst>
              <a:ext uri="{FF2B5EF4-FFF2-40B4-BE49-F238E27FC236}">
                <a16:creationId xmlns:a16="http://schemas.microsoft.com/office/drawing/2014/main" id="{6CCF1B81-EAA1-473D-9044-2C7F5F5BF19A}"/>
              </a:ext>
            </a:extLst>
          </p:cNvPr>
          <p:cNvSpPr/>
          <p:nvPr/>
        </p:nvSpPr>
        <p:spPr>
          <a:xfrm>
            <a:off x="6096000" y="0"/>
            <a:ext cx="6096000" cy="6858000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blurRad="127000" dist="63500" dir="10800000" algn="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Branding Medium"/>
              <a:ea typeface="+mn-ea"/>
              <a:cs typeface="+mn-cs"/>
            </a:endParaRPr>
          </a:p>
        </p:txBody>
      </p:sp>
      <p:grpSp>
        <p:nvGrpSpPr>
          <p:cNvPr id="1082" name="Group 4">
            <a:extLst>
              <a:ext uri="{FF2B5EF4-FFF2-40B4-BE49-F238E27FC236}">
                <a16:creationId xmlns:a16="http://schemas.microsoft.com/office/drawing/2014/main" id="{B734B9FA-D3B5-4926-B5FD-7EBD319FFAEA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7205663" y="4898633"/>
            <a:ext cx="7980362" cy="4732338"/>
            <a:chOff x="4539" y="2829"/>
            <a:chExt cx="5027" cy="2981"/>
          </a:xfrm>
          <a:solidFill>
            <a:schemeClr val="accent1"/>
          </a:solidFill>
        </p:grpSpPr>
        <p:sp>
          <p:nvSpPr>
            <p:cNvPr id="1083" name="Freeform 5">
              <a:extLst>
                <a:ext uri="{FF2B5EF4-FFF2-40B4-BE49-F238E27FC236}">
                  <a16:creationId xmlns:a16="http://schemas.microsoft.com/office/drawing/2014/main" id="{C1718B36-58C8-4275-A0D8-FE0A6B7CD79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795" y="4447"/>
              <a:ext cx="417" cy="346"/>
            </a:xfrm>
            <a:custGeom>
              <a:avLst/>
              <a:gdLst>
                <a:gd name="T0" fmla="*/ 417 w 417"/>
                <a:gd name="T1" fmla="*/ 132 h 346"/>
                <a:gd name="T2" fmla="*/ 256 w 417"/>
                <a:gd name="T3" fmla="*/ 346 h 346"/>
                <a:gd name="T4" fmla="*/ 254 w 417"/>
                <a:gd name="T5" fmla="*/ 344 h 346"/>
                <a:gd name="T6" fmla="*/ 0 w 417"/>
                <a:gd name="T7" fmla="*/ 0 h 346"/>
                <a:gd name="T8" fmla="*/ 417 w 417"/>
                <a:gd name="T9" fmla="*/ 132 h 346"/>
                <a:gd name="T10" fmla="*/ 256 w 417"/>
                <a:gd name="T11" fmla="*/ 339 h 346"/>
                <a:gd name="T12" fmla="*/ 411 w 417"/>
                <a:gd name="T13" fmla="*/ 134 h 346"/>
                <a:gd name="T14" fmla="*/ 11 w 417"/>
                <a:gd name="T15" fmla="*/ 7 h 346"/>
                <a:gd name="T16" fmla="*/ 256 w 417"/>
                <a:gd name="T17" fmla="*/ 339 h 3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17" h="346">
                  <a:moveTo>
                    <a:pt x="417" y="132"/>
                  </a:moveTo>
                  <a:lnTo>
                    <a:pt x="256" y="346"/>
                  </a:lnTo>
                  <a:lnTo>
                    <a:pt x="254" y="344"/>
                  </a:lnTo>
                  <a:lnTo>
                    <a:pt x="0" y="0"/>
                  </a:lnTo>
                  <a:lnTo>
                    <a:pt x="417" y="132"/>
                  </a:lnTo>
                  <a:close/>
                  <a:moveTo>
                    <a:pt x="256" y="339"/>
                  </a:moveTo>
                  <a:lnTo>
                    <a:pt x="411" y="134"/>
                  </a:lnTo>
                  <a:lnTo>
                    <a:pt x="11" y="7"/>
                  </a:lnTo>
                  <a:lnTo>
                    <a:pt x="256" y="33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084" name="Freeform 6">
              <a:extLst>
                <a:ext uri="{FF2B5EF4-FFF2-40B4-BE49-F238E27FC236}">
                  <a16:creationId xmlns:a16="http://schemas.microsoft.com/office/drawing/2014/main" id="{49157180-3286-4C7C-A5C2-0CF2B7870E9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17" y="4448"/>
              <a:ext cx="737" cy="468"/>
            </a:xfrm>
            <a:custGeom>
              <a:avLst/>
              <a:gdLst>
                <a:gd name="T0" fmla="*/ 484 w 737"/>
                <a:gd name="T1" fmla="*/ 0 h 468"/>
                <a:gd name="T2" fmla="*/ 737 w 737"/>
                <a:gd name="T3" fmla="*/ 343 h 468"/>
                <a:gd name="T4" fmla="*/ 734 w 737"/>
                <a:gd name="T5" fmla="*/ 343 h 468"/>
                <a:gd name="T6" fmla="*/ 0 w 737"/>
                <a:gd name="T7" fmla="*/ 468 h 468"/>
                <a:gd name="T8" fmla="*/ 4 w 737"/>
                <a:gd name="T9" fmla="*/ 465 h 468"/>
                <a:gd name="T10" fmla="*/ 484 w 737"/>
                <a:gd name="T11" fmla="*/ 0 h 468"/>
                <a:gd name="T12" fmla="*/ 731 w 737"/>
                <a:gd name="T13" fmla="*/ 340 h 468"/>
                <a:gd name="T14" fmla="*/ 483 w 737"/>
                <a:gd name="T15" fmla="*/ 5 h 468"/>
                <a:gd name="T16" fmla="*/ 10 w 737"/>
                <a:gd name="T17" fmla="*/ 462 h 468"/>
                <a:gd name="T18" fmla="*/ 731 w 737"/>
                <a:gd name="T19" fmla="*/ 340 h 4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37" h="468">
                  <a:moveTo>
                    <a:pt x="484" y="0"/>
                  </a:moveTo>
                  <a:lnTo>
                    <a:pt x="737" y="343"/>
                  </a:lnTo>
                  <a:lnTo>
                    <a:pt x="734" y="343"/>
                  </a:lnTo>
                  <a:lnTo>
                    <a:pt x="0" y="468"/>
                  </a:lnTo>
                  <a:lnTo>
                    <a:pt x="4" y="465"/>
                  </a:lnTo>
                  <a:lnTo>
                    <a:pt x="484" y="0"/>
                  </a:lnTo>
                  <a:close/>
                  <a:moveTo>
                    <a:pt x="731" y="340"/>
                  </a:moveTo>
                  <a:lnTo>
                    <a:pt x="483" y="5"/>
                  </a:lnTo>
                  <a:lnTo>
                    <a:pt x="10" y="462"/>
                  </a:lnTo>
                  <a:lnTo>
                    <a:pt x="731" y="34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085" name="Freeform 7">
              <a:extLst>
                <a:ext uri="{FF2B5EF4-FFF2-40B4-BE49-F238E27FC236}">
                  <a16:creationId xmlns:a16="http://schemas.microsoft.com/office/drawing/2014/main" id="{A3539A1C-0B83-4C14-9818-82A664EC6E0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18" y="4787"/>
              <a:ext cx="1069" cy="863"/>
            </a:xfrm>
            <a:custGeom>
              <a:avLst/>
              <a:gdLst>
                <a:gd name="T0" fmla="*/ 734 w 1069"/>
                <a:gd name="T1" fmla="*/ 0 h 863"/>
                <a:gd name="T2" fmla="*/ 734 w 1069"/>
                <a:gd name="T3" fmla="*/ 1 h 863"/>
                <a:gd name="T4" fmla="*/ 1069 w 1069"/>
                <a:gd name="T5" fmla="*/ 863 h 863"/>
                <a:gd name="T6" fmla="*/ 0 w 1069"/>
                <a:gd name="T7" fmla="*/ 126 h 863"/>
                <a:gd name="T8" fmla="*/ 734 w 1069"/>
                <a:gd name="T9" fmla="*/ 0 h 863"/>
                <a:gd name="T10" fmla="*/ 1061 w 1069"/>
                <a:gd name="T11" fmla="*/ 854 h 863"/>
                <a:gd name="T12" fmla="*/ 732 w 1069"/>
                <a:gd name="T13" fmla="*/ 5 h 863"/>
                <a:gd name="T14" fmla="*/ 9 w 1069"/>
                <a:gd name="T15" fmla="*/ 128 h 863"/>
                <a:gd name="T16" fmla="*/ 1061 w 1069"/>
                <a:gd name="T17" fmla="*/ 854 h 8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69" h="863">
                  <a:moveTo>
                    <a:pt x="734" y="0"/>
                  </a:moveTo>
                  <a:lnTo>
                    <a:pt x="734" y="1"/>
                  </a:lnTo>
                  <a:lnTo>
                    <a:pt x="1069" y="863"/>
                  </a:lnTo>
                  <a:lnTo>
                    <a:pt x="0" y="126"/>
                  </a:lnTo>
                  <a:lnTo>
                    <a:pt x="734" y="0"/>
                  </a:lnTo>
                  <a:close/>
                  <a:moveTo>
                    <a:pt x="1061" y="854"/>
                  </a:moveTo>
                  <a:lnTo>
                    <a:pt x="732" y="5"/>
                  </a:lnTo>
                  <a:lnTo>
                    <a:pt x="9" y="128"/>
                  </a:lnTo>
                  <a:lnTo>
                    <a:pt x="1061" y="85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086" name="Freeform 8">
              <a:extLst>
                <a:ext uri="{FF2B5EF4-FFF2-40B4-BE49-F238E27FC236}">
                  <a16:creationId xmlns:a16="http://schemas.microsoft.com/office/drawing/2014/main" id="{EB978254-D9C3-4893-AD09-8939DADF35D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633" y="4428"/>
              <a:ext cx="694" cy="488"/>
            </a:xfrm>
            <a:custGeom>
              <a:avLst/>
              <a:gdLst>
                <a:gd name="T0" fmla="*/ 234 w 694"/>
                <a:gd name="T1" fmla="*/ 0 h 488"/>
                <a:gd name="T2" fmla="*/ 235 w 694"/>
                <a:gd name="T3" fmla="*/ 1 h 488"/>
                <a:gd name="T4" fmla="*/ 694 w 694"/>
                <a:gd name="T5" fmla="*/ 488 h 488"/>
                <a:gd name="T6" fmla="*/ 0 w 694"/>
                <a:gd name="T7" fmla="*/ 380 h 488"/>
                <a:gd name="T8" fmla="*/ 1 w 694"/>
                <a:gd name="T9" fmla="*/ 378 h 488"/>
                <a:gd name="T10" fmla="*/ 234 w 694"/>
                <a:gd name="T11" fmla="*/ 0 h 488"/>
                <a:gd name="T12" fmla="*/ 685 w 694"/>
                <a:gd name="T13" fmla="*/ 484 h 488"/>
                <a:gd name="T14" fmla="*/ 234 w 694"/>
                <a:gd name="T15" fmla="*/ 5 h 488"/>
                <a:gd name="T16" fmla="*/ 6 w 694"/>
                <a:gd name="T17" fmla="*/ 378 h 488"/>
                <a:gd name="T18" fmla="*/ 685 w 694"/>
                <a:gd name="T19" fmla="*/ 484 h 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94" h="488">
                  <a:moveTo>
                    <a:pt x="234" y="0"/>
                  </a:moveTo>
                  <a:lnTo>
                    <a:pt x="235" y="1"/>
                  </a:lnTo>
                  <a:lnTo>
                    <a:pt x="694" y="488"/>
                  </a:lnTo>
                  <a:lnTo>
                    <a:pt x="0" y="380"/>
                  </a:lnTo>
                  <a:lnTo>
                    <a:pt x="1" y="378"/>
                  </a:lnTo>
                  <a:lnTo>
                    <a:pt x="234" y="0"/>
                  </a:lnTo>
                  <a:close/>
                  <a:moveTo>
                    <a:pt x="685" y="484"/>
                  </a:moveTo>
                  <a:lnTo>
                    <a:pt x="234" y="5"/>
                  </a:lnTo>
                  <a:lnTo>
                    <a:pt x="6" y="378"/>
                  </a:lnTo>
                  <a:lnTo>
                    <a:pt x="685" y="48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087" name="Freeform 9">
              <a:extLst>
                <a:ext uri="{FF2B5EF4-FFF2-40B4-BE49-F238E27FC236}">
                  <a16:creationId xmlns:a16="http://schemas.microsoft.com/office/drawing/2014/main" id="{A68CCFB1-A4EF-4905-B75A-19979DC5387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862" y="4429"/>
              <a:ext cx="943" cy="487"/>
            </a:xfrm>
            <a:custGeom>
              <a:avLst/>
              <a:gdLst>
                <a:gd name="T0" fmla="*/ 943 w 943"/>
                <a:gd name="T1" fmla="*/ 21 h 487"/>
                <a:gd name="T2" fmla="*/ 461 w 943"/>
                <a:gd name="T3" fmla="*/ 487 h 487"/>
                <a:gd name="T4" fmla="*/ 459 w 943"/>
                <a:gd name="T5" fmla="*/ 486 h 487"/>
                <a:gd name="T6" fmla="*/ 0 w 943"/>
                <a:gd name="T7" fmla="*/ 0 h 487"/>
                <a:gd name="T8" fmla="*/ 943 w 943"/>
                <a:gd name="T9" fmla="*/ 21 h 487"/>
                <a:gd name="T10" fmla="*/ 461 w 943"/>
                <a:gd name="T11" fmla="*/ 483 h 487"/>
                <a:gd name="T12" fmla="*/ 934 w 943"/>
                <a:gd name="T13" fmla="*/ 24 h 487"/>
                <a:gd name="T14" fmla="*/ 8 w 943"/>
                <a:gd name="T15" fmla="*/ 3 h 487"/>
                <a:gd name="T16" fmla="*/ 461 w 943"/>
                <a:gd name="T17" fmla="*/ 483 h 4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43" h="487">
                  <a:moveTo>
                    <a:pt x="943" y="21"/>
                  </a:moveTo>
                  <a:lnTo>
                    <a:pt x="461" y="487"/>
                  </a:lnTo>
                  <a:lnTo>
                    <a:pt x="459" y="486"/>
                  </a:lnTo>
                  <a:lnTo>
                    <a:pt x="0" y="0"/>
                  </a:lnTo>
                  <a:lnTo>
                    <a:pt x="943" y="21"/>
                  </a:lnTo>
                  <a:close/>
                  <a:moveTo>
                    <a:pt x="461" y="483"/>
                  </a:moveTo>
                  <a:lnTo>
                    <a:pt x="934" y="24"/>
                  </a:lnTo>
                  <a:lnTo>
                    <a:pt x="8" y="3"/>
                  </a:lnTo>
                  <a:lnTo>
                    <a:pt x="461" y="48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088" name="Freeform 10">
              <a:extLst>
                <a:ext uri="{FF2B5EF4-FFF2-40B4-BE49-F238E27FC236}">
                  <a16:creationId xmlns:a16="http://schemas.microsoft.com/office/drawing/2014/main" id="{79233B01-1AE9-41A0-BC70-F3CBD7316AB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865" y="3998"/>
              <a:ext cx="943" cy="455"/>
            </a:xfrm>
            <a:custGeom>
              <a:avLst/>
              <a:gdLst>
                <a:gd name="T0" fmla="*/ 78 w 943"/>
                <a:gd name="T1" fmla="*/ 0 h 455"/>
                <a:gd name="T2" fmla="*/ 943 w 943"/>
                <a:gd name="T3" fmla="*/ 455 h 455"/>
                <a:gd name="T4" fmla="*/ 0 w 943"/>
                <a:gd name="T5" fmla="*/ 434 h 455"/>
                <a:gd name="T6" fmla="*/ 78 w 943"/>
                <a:gd name="T7" fmla="*/ 0 h 455"/>
                <a:gd name="T8" fmla="*/ 928 w 943"/>
                <a:gd name="T9" fmla="*/ 450 h 455"/>
                <a:gd name="T10" fmla="*/ 80 w 943"/>
                <a:gd name="T11" fmla="*/ 5 h 455"/>
                <a:gd name="T12" fmla="*/ 4 w 943"/>
                <a:gd name="T13" fmla="*/ 431 h 455"/>
                <a:gd name="T14" fmla="*/ 928 w 943"/>
                <a:gd name="T15" fmla="*/ 450 h 4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43" h="455">
                  <a:moveTo>
                    <a:pt x="78" y="0"/>
                  </a:moveTo>
                  <a:lnTo>
                    <a:pt x="943" y="455"/>
                  </a:lnTo>
                  <a:lnTo>
                    <a:pt x="0" y="434"/>
                  </a:lnTo>
                  <a:lnTo>
                    <a:pt x="78" y="0"/>
                  </a:lnTo>
                  <a:close/>
                  <a:moveTo>
                    <a:pt x="928" y="450"/>
                  </a:moveTo>
                  <a:lnTo>
                    <a:pt x="80" y="5"/>
                  </a:lnTo>
                  <a:lnTo>
                    <a:pt x="4" y="431"/>
                  </a:lnTo>
                  <a:lnTo>
                    <a:pt x="928" y="45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089" name="Freeform 11">
              <a:extLst>
                <a:ext uri="{FF2B5EF4-FFF2-40B4-BE49-F238E27FC236}">
                  <a16:creationId xmlns:a16="http://schemas.microsoft.com/office/drawing/2014/main" id="{C56A1B5C-6562-42DA-A9D3-8E39306B243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40" y="3717"/>
              <a:ext cx="863" cy="737"/>
            </a:xfrm>
            <a:custGeom>
              <a:avLst/>
              <a:gdLst>
                <a:gd name="T0" fmla="*/ 701 w 863"/>
                <a:gd name="T1" fmla="*/ 0 h 737"/>
                <a:gd name="T2" fmla="*/ 863 w 863"/>
                <a:gd name="T3" fmla="*/ 737 h 737"/>
                <a:gd name="T4" fmla="*/ 0 w 863"/>
                <a:gd name="T5" fmla="*/ 283 h 737"/>
                <a:gd name="T6" fmla="*/ 3 w 863"/>
                <a:gd name="T7" fmla="*/ 281 h 737"/>
                <a:gd name="T8" fmla="*/ 701 w 863"/>
                <a:gd name="T9" fmla="*/ 0 h 737"/>
                <a:gd name="T10" fmla="*/ 858 w 863"/>
                <a:gd name="T11" fmla="*/ 730 h 737"/>
                <a:gd name="T12" fmla="*/ 698 w 863"/>
                <a:gd name="T13" fmla="*/ 4 h 737"/>
                <a:gd name="T14" fmla="*/ 9 w 863"/>
                <a:gd name="T15" fmla="*/ 283 h 737"/>
                <a:gd name="T16" fmla="*/ 858 w 863"/>
                <a:gd name="T17" fmla="*/ 730 h 7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63" h="737">
                  <a:moveTo>
                    <a:pt x="701" y="0"/>
                  </a:moveTo>
                  <a:lnTo>
                    <a:pt x="863" y="737"/>
                  </a:lnTo>
                  <a:lnTo>
                    <a:pt x="0" y="283"/>
                  </a:lnTo>
                  <a:lnTo>
                    <a:pt x="3" y="281"/>
                  </a:lnTo>
                  <a:lnTo>
                    <a:pt x="701" y="0"/>
                  </a:lnTo>
                  <a:close/>
                  <a:moveTo>
                    <a:pt x="858" y="730"/>
                  </a:moveTo>
                  <a:lnTo>
                    <a:pt x="698" y="4"/>
                  </a:lnTo>
                  <a:lnTo>
                    <a:pt x="9" y="283"/>
                  </a:lnTo>
                  <a:lnTo>
                    <a:pt x="858" y="73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090" name="Freeform 12">
              <a:extLst>
                <a:ext uri="{FF2B5EF4-FFF2-40B4-BE49-F238E27FC236}">
                  <a16:creationId xmlns:a16="http://schemas.microsoft.com/office/drawing/2014/main" id="{2EA1F8E3-1808-4FA9-8203-45A4AB1F564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583" y="3717"/>
              <a:ext cx="1066" cy="286"/>
            </a:xfrm>
            <a:custGeom>
              <a:avLst/>
              <a:gdLst>
                <a:gd name="T0" fmla="*/ 1066 w 1066"/>
                <a:gd name="T1" fmla="*/ 0 h 286"/>
                <a:gd name="T2" fmla="*/ 361 w 1066"/>
                <a:gd name="T3" fmla="*/ 286 h 286"/>
                <a:gd name="T4" fmla="*/ 360 w 1066"/>
                <a:gd name="T5" fmla="*/ 284 h 286"/>
                <a:gd name="T6" fmla="*/ 0 w 1066"/>
                <a:gd name="T7" fmla="*/ 8 h 286"/>
                <a:gd name="T8" fmla="*/ 5 w 1066"/>
                <a:gd name="T9" fmla="*/ 8 h 286"/>
                <a:gd name="T10" fmla="*/ 1066 w 1066"/>
                <a:gd name="T11" fmla="*/ 0 h 286"/>
                <a:gd name="T12" fmla="*/ 361 w 1066"/>
                <a:gd name="T13" fmla="*/ 281 h 286"/>
                <a:gd name="T14" fmla="*/ 1047 w 1066"/>
                <a:gd name="T15" fmla="*/ 4 h 286"/>
                <a:gd name="T16" fmla="*/ 11 w 1066"/>
                <a:gd name="T17" fmla="*/ 11 h 286"/>
                <a:gd name="T18" fmla="*/ 361 w 1066"/>
                <a:gd name="T19" fmla="*/ 281 h 2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66" h="286">
                  <a:moveTo>
                    <a:pt x="1066" y="0"/>
                  </a:moveTo>
                  <a:lnTo>
                    <a:pt x="361" y="286"/>
                  </a:lnTo>
                  <a:lnTo>
                    <a:pt x="360" y="284"/>
                  </a:lnTo>
                  <a:lnTo>
                    <a:pt x="0" y="8"/>
                  </a:lnTo>
                  <a:lnTo>
                    <a:pt x="5" y="8"/>
                  </a:lnTo>
                  <a:lnTo>
                    <a:pt x="1066" y="0"/>
                  </a:lnTo>
                  <a:close/>
                  <a:moveTo>
                    <a:pt x="361" y="281"/>
                  </a:moveTo>
                  <a:lnTo>
                    <a:pt x="1047" y="4"/>
                  </a:lnTo>
                  <a:lnTo>
                    <a:pt x="11" y="11"/>
                  </a:lnTo>
                  <a:lnTo>
                    <a:pt x="361" y="28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091" name="Freeform 13">
              <a:extLst>
                <a:ext uri="{FF2B5EF4-FFF2-40B4-BE49-F238E27FC236}">
                  <a16:creationId xmlns:a16="http://schemas.microsoft.com/office/drawing/2014/main" id="{D3622B3B-21C9-4239-8953-37A175FA298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625" y="4803"/>
              <a:ext cx="1758" cy="844"/>
            </a:xfrm>
            <a:custGeom>
              <a:avLst/>
              <a:gdLst>
                <a:gd name="T0" fmla="*/ 698 w 1758"/>
                <a:gd name="T1" fmla="*/ 109 h 844"/>
                <a:gd name="T2" fmla="*/ 699 w 1758"/>
                <a:gd name="T3" fmla="*/ 110 h 844"/>
                <a:gd name="T4" fmla="*/ 1758 w 1758"/>
                <a:gd name="T5" fmla="*/ 841 h 844"/>
                <a:gd name="T6" fmla="*/ 1757 w 1758"/>
                <a:gd name="T7" fmla="*/ 844 h 844"/>
                <a:gd name="T8" fmla="*/ 0 w 1758"/>
                <a:gd name="T9" fmla="*/ 0 h 844"/>
                <a:gd name="T10" fmla="*/ 698 w 1758"/>
                <a:gd name="T11" fmla="*/ 109 h 844"/>
                <a:gd name="T12" fmla="*/ 1738 w 1758"/>
                <a:gd name="T13" fmla="*/ 831 h 844"/>
                <a:gd name="T14" fmla="*/ 696 w 1758"/>
                <a:gd name="T15" fmla="*/ 112 h 844"/>
                <a:gd name="T16" fmla="*/ 23 w 1758"/>
                <a:gd name="T17" fmla="*/ 7 h 844"/>
                <a:gd name="T18" fmla="*/ 1738 w 1758"/>
                <a:gd name="T19" fmla="*/ 831 h 8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58" h="844">
                  <a:moveTo>
                    <a:pt x="698" y="109"/>
                  </a:moveTo>
                  <a:lnTo>
                    <a:pt x="699" y="110"/>
                  </a:lnTo>
                  <a:lnTo>
                    <a:pt x="1758" y="841"/>
                  </a:lnTo>
                  <a:lnTo>
                    <a:pt x="1757" y="844"/>
                  </a:lnTo>
                  <a:lnTo>
                    <a:pt x="0" y="0"/>
                  </a:lnTo>
                  <a:lnTo>
                    <a:pt x="698" y="109"/>
                  </a:lnTo>
                  <a:close/>
                  <a:moveTo>
                    <a:pt x="1738" y="831"/>
                  </a:moveTo>
                  <a:lnTo>
                    <a:pt x="696" y="112"/>
                  </a:lnTo>
                  <a:lnTo>
                    <a:pt x="23" y="7"/>
                  </a:lnTo>
                  <a:lnTo>
                    <a:pt x="1738" y="83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092" name="Freeform 14">
              <a:extLst>
                <a:ext uri="{FF2B5EF4-FFF2-40B4-BE49-F238E27FC236}">
                  <a16:creationId xmlns:a16="http://schemas.microsoft.com/office/drawing/2014/main" id="{44ED6651-B787-443C-8B05-EE4B59218C6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624" y="4799"/>
              <a:ext cx="1759" cy="848"/>
            </a:xfrm>
            <a:custGeom>
              <a:avLst/>
              <a:gdLst>
                <a:gd name="T0" fmla="*/ 1759 w 1759"/>
                <a:gd name="T1" fmla="*/ 845 h 848"/>
                <a:gd name="T2" fmla="*/ 1758 w 1759"/>
                <a:gd name="T3" fmla="*/ 848 h 848"/>
                <a:gd name="T4" fmla="*/ 347 w 1759"/>
                <a:gd name="T5" fmla="*/ 291 h 848"/>
                <a:gd name="T6" fmla="*/ 347 w 1759"/>
                <a:gd name="T7" fmla="*/ 291 h 848"/>
                <a:gd name="T8" fmla="*/ 0 w 1759"/>
                <a:gd name="T9" fmla="*/ 0 h 848"/>
                <a:gd name="T10" fmla="*/ 1759 w 1759"/>
                <a:gd name="T11" fmla="*/ 845 h 848"/>
                <a:gd name="T12" fmla="*/ 349 w 1759"/>
                <a:gd name="T13" fmla="*/ 288 h 848"/>
                <a:gd name="T14" fmla="*/ 1713 w 1759"/>
                <a:gd name="T15" fmla="*/ 827 h 848"/>
                <a:gd name="T16" fmla="*/ 24 w 1759"/>
                <a:gd name="T17" fmla="*/ 16 h 848"/>
                <a:gd name="T18" fmla="*/ 349 w 1759"/>
                <a:gd name="T19" fmla="*/ 288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59" h="848">
                  <a:moveTo>
                    <a:pt x="1759" y="845"/>
                  </a:moveTo>
                  <a:lnTo>
                    <a:pt x="1758" y="848"/>
                  </a:lnTo>
                  <a:lnTo>
                    <a:pt x="347" y="291"/>
                  </a:lnTo>
                  <a:lnTo>
                    <a:pt x="347" y="291"/>
                  </a:lnTo>
                  <a:lnTo>
                    <a:pt x="0" y="0"/>
                  </a:lnTo>
                  <a:lnTo>
                    <a:pt x="1759" y="845"/>
                  </a:lnTo>
                  <a:close/>
                  <a:moveTo>
                    <a:pt x="349" y="288"/>
                  </a:moveTo>
                  <a:lnTo>
                    <a:pt x="1713" y="827"/>
                  </a:lnTo>
                  <a:lnTo>
                    <a:pt x="24" y="16"/>
                  </a:lnTo>
                  <a:lnTo>
                    <a:pt x="349" y="28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093" name="Freeform 15">
              <a:extLst>
                <a:ext uri="{FF2B5EF4-FFF2-40B4-BE49-F238E27FC236}">
                  <a16:creationId xmlns:a16="http://schemas.microsoft.com/office/drawing/2014/main" id="{2ED0F488-BCB9-4D0B-AAF3-AAF89050F4F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628" y="4801"/>
              <a:ext cx="16" cy="12"/>
            </a:xfrm>
            <a:custGeom>
              <a:avLst/>
              <a:gdLst>
                <a:gd name="T0" fmla="*/ 16 w 16"/>
                <a:gd name="T1" fmla="*/ 12 h 12"/>
                <a:gd name="T2" fmla="*/ 16 w 16"/>
                <a:gd name="T3" fmla="*/ 12 h 12"/>
                <a:gd name="T4" fmla="*/ 0 w 16"/>
                <a:gd name="T5" fmla="*/ 0 h 12"/>
                <a:gd name="T6" fmla="*/ 0 w 16"/>
                <a:gd name="T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12">
                  <a:moveTo>
                    <a:pt x="16" y="12"/>
                  </a:moveTo>
                  <a:lnTo>
                    <a:pt x="16" y="12"/>
                  </a:lnTo>
                  <a:close/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094" name="Freeform 16">
              <a:extLst>
                <a:ext uri="{FF2B5EF4-FFF2-40B4-BE49-F238E27FC236}">
                  <a16:creationId xmlns:a16="http://schemas.microsoft.com/office/drawing/2014/main" id="{5F6C2EFF-9E0A-4F94-9C05-E9FD6109516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628" y="4801"/>
              <a:ext cx="16" cy="12"/>
            </a:xfrm>
            <a:custGeom>
              <a:avLst/>
              <a:gdLst>
                <a:gd name="T0" fmla="*/ 16 w 16"/>
                <a:gd name="T1" fmla="*/ 12 h 12"/>
                <a:gd name="T2" fmla="*/ 16 w 16"/>
                <a:gd name="T3" fmla="*/ 12 h 12"/>
                <a:gd name="T4" fmla="*/ 0 w 16"/>
                <a:gd name="T5" fmla="*/ 0 h 12"/>
                <a:gd name="T6" fmla="*/ 0 w 16"/>
                <a:gd name="T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12">
                  <a:moveTo>
                    <a:pt x="16" y="12"/>
                  </a:moveTo>
                  <a:lnTo>
                    <a:pt x="16" y="12"/>
                  </a:lnTo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095" name="Freeform 17">
              <a:extLst>
                <a:ext uri="{FF2B5EF4-FFF2-40B4-BE49-F238E27FC236}">
                  <a16:creationId xmlns:a16="http://schemas.microsoft.com/office/drawing/2014/main" id="{762AF852-D5F0-4BD0-BEFA-E9DE9CE7E39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048" y="4577"/>
              <a:ext cx="784" cy="489"/>
            </a:xfrm>
            <a:custGeom>
              <a:avLst/>
              <a:gdLst>
                <a:gd name="T0" fmla="*/ 160 w 784"/>
                <a:gd name="T1" fmla="*/ 0 h 489"/>
                <a:gd name="T2" fmla="*/ 162 w 784"/>
                <a:gd name="T3" fmla="*/ 0 h 489"/>
                <a:gd name="T4" fmla="*/ 784 w 784"/>
                <a:gd name="T5" fmla="*/ 489 h 489"/>
                <a:gd name="T6" fmla="*/ 0 w 784"/>
                <a:gd name="T7" fmla="*/ 214 h 489"/>
                <a:gd name="T8" fmla="*/ 160 w 784"/>
                <a:gd name="T9" fmla="*/ 0 h 489"/>
                <a:gd name="T10" fmla="*/ 766 w 784"/>
                <a:gd name="T11" fmla="*/ 479 h 489"/>
                <a:gd name="T12" fmla="*/ 161 w 784"/>
                <a:gd name="T13" fmla="*/ 5 h 489"/>
                <a:gd name="T14" fmla="*/ 6 w 784"/>
                <a:gd name="T15" fmla="*/ 211 h 489"/>
                <a:gd name="T16" fmla="*/ 766 w 784"/>
                <a:gd name="T17" fmla="*/ 479 h 4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84" h="489">
                  <a:moveTo>
                    <a:pt x="160" y="0"/>
                  </a:moveTo>
                  <a:lnTo>
                    <a:pt x="162" y="0"/>
                  </a:lnTo>
                  <a:lnTo>
                    <a:pt x="784" y="489"/>
                  </a:lnTo>
                  <a:lnTo>
                    <a:pt x="0" y="214"/>
                  </a:lnTo>
                  <a:lnTo>
                    <a:pt x="160" y="0"/>
                  </a:lnTo>
                  <a:close/>
                  <a:moveTo>
                    <a:pt x="766" y="479"/>
                  </a:moveTo>
                  <a:lnTo>
                    <a:pt x="161" y="5"/>
                  </a:lnTo>
                  <a:lnTo>
                    <a:pt x="6" y="211"/>
                  </a:lnTo>
                  <a:lnTo>
                    <a:pt x="766" y="47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096" name="Freeform 18">
              <a:extLst>
                <a:ext uri="{FF2B5EF4-FFF2-40B4-BE49-F238E27FC236}">
                  <a16:creationId xmlns:a16="http://schemas.microsoft.com/office/drawing/2014/main" id="{D15A3DB9-67D6-44CD-94F1-BBA9450FFA9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202" y="4576"/>
              <a:ext cx="1045" cy="487"/>
            </a:xfrm>
            <a:custGeom>
              <a:avLst/>
              <a:gdLst>
                <a:gd name="T0" fmla="*/ 1045 w 1045"/>
                <a:gd name="T1" fmla="*/ 139 h 487"/>
                <a:gd name="T2" fmla="*/ 621 w 1045"/>
                <a:gd name="T3" fmla="*/ 487 h 487"/>
                <a:gd name="T4" fmla="*/ 620 w 1045"/>
                <a:gd name="T5" fmla="*/ 485 h 487"/>
                <a:gd name="T6" fmla="*/ 0 w 1045"/>
                <a:gd name="T7" fmla="*/ 0 h 487"/>
                <a:gd name="T8" fmla="*/ 7 w 1045"/>
                <a:gd name="T9" fmla="*/ 1 h 487"/>
                <a:gd name="T10" fmla="*/ 1045 w 1045"/>
                <a:gd name="T11" fmla="*/ 139 h 487"/>
                <a:gd name="T12" fmla="*/ 621 w 1045"/>
                <a:gd name="T13" fmla="*/ 482 h 487"/>
                <a:gd name="T14" fmla="*/ 1036 w 1045"/>
                <a:gd name="T15" fmla="*/ 142 h 487"/>
                <a:gd name="T16" fmla="*/ 13 w 1045"/>
                <a:gd name="T17" fmla="*/ 6 h 487"/>
                <a:gd name="T18" fmla="*/ 621 w 1045"/>
                <a:gd name="T19" fmla="*/ 482 h 4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45" h="487">
                  <a:moveTo>
                    <a:pt x="1045" y="139"/>
                  </a:moveTo>
                  <a:lnTo>
                    <a:pt x="621" y="487"/>
                  </a:lnTo>
                  <a:lnTo>
                    <a:pt x="620" y="485"/>
                  </a:lnTo>
                  <a:lnTo>
                    <a:pt x="0" y="0"/>
                  </a:lnTo>
                  <a:lnTo>
                    <a:pt x="7" y="1"/>
                  </a:lnTo>
                  <a:lnTo>
                    <a:pt x="1045" y="139"/>
                  </a:lnTo>
                  <a:close/>
                  <a:moveTo>
                    <a:pt x="621" y="482"/>
                  </a:moveTo>
                  <a:lnTo>
                    <a:pt x="1036" y="142"/>
                  </a:lnTo>
                  <a:lnTo>
                    <a:pt x="13" y="6"/>
                  </a:lnTo>
                  <a:lnTo>
                    <a:pt x="621" y="48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097" name="Freeform 19">
              <a:extLst>
                <a:ext uri="{FF2B5EF4-FFF2-40B4-BE49-F238E27FC236}">
                  <a16:creationId xmlns:a16="http://schemas.microsoft.com/office/drawing/2014/main" id="{E9CD52B3-E6FB-4006-9B5A-23BD8E36907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207" y="4104"/>
              <a:ext cx="1044" cy="615"/>
            </a:xfrm>
            <a:custGeom>
              <a:avLst/>
              <a:gdLst>
                <a:gd name="T0" fmla="*/ 72 w 1044"/>
                <a:gd name="T1" fmla="*/ 0 h 615"/>
                <a:gd name="T2" fmla="*/ 74 w 1044"/>
                <a:gd name="T3" fmla="*/ 1 h 615"/>
                <a:gd name="T4" fmla="*/ 1044 w 1044"/>
                <a:gd name="T5" fmla="*/ 615 h 615"/>
                <a:gd name="T6" fmla="*/ 0 w 1044"/>
                <a:gd name="T7" fmla="*/ 477 h 615"/>
                <a:gd name="T8" fmla="*/ 72 w 1044"/>
                <a:gd name="T9" fmla="*/ 0 h 615"/>
                <a:gd name="T10" fmla="*/ 1028 w 1044"/>
                <a:gd name="T11" fmla="*/ 609 h 615"/>
                <a:gd name="T12" fmla="*/ 75 w 1044"/>
                <a:gd name="T13" fmla="*/ 6 h 615"/>
                <a:gd name="T14" fmla="*/ 3 w 1044"/>
                <a:gd name="T15" fmla="*/ 473 h 615"/>
                <a:gd name="T16" fmla="*/ 1028 w 1044"/>
                <a:gd name="T17" fmla="*/ 609 h 6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44" h="615">
                  <a:moveTo>
                    <a:pt x="72" y="0"/>
                  </a:moveTo>
                  <a:lnTo>
                    <a:pt x="74" y="1"/>
                  </a:lnTo>
                  <a:lnTo>
                    <a:pt x="1044" y="615"/>
                  </a:lnTo>
                  <a:lnTo>
                    <a:pt x="0" y="477"/>
                  </a:lnTo>
                  <a:lnTo>
                    <a:pt x="72" y="0"/>
                  </a:lnTo>
                  <a:close/>
                  <a:moveTo>
                    <a:pt x="1028" y="609"/>
                  </a:moveTo>
                  <a:lnTo>
                    <a:pt x="75" y="6"/>
                  </a:lnTo>
                  <a:lnTo>
                    <a:pt x="3" y="473"/>
                  </a:lnTo>
                  <a:lnTo>
                    <a:pt x="1028" y="60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098" name="Freeform 20">
              <a:extLst>
                <a:ext uri="{FF2B5EF4-FFF2-40B4-BE49-F238E27FC236}">
                  <a16:creationId xmlns:a16="http://schemas.microsoft.com/office/drawing/2014/main" id="{BAE0A2DF-A86E-49C8-92B3-930C426E41D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975" y="4104"/>
              <a:ext cx="308" cy="480"/>
            </a:xfrm>
            <a:custGeom>
              <a:avLst/>
              <a:gdLst>
                <a:gd name="T0" fmla="*/ 308 w 308"/>
                <a:gd name="T1" fmla="*/ 0 h 480"/>
                <a:gd name="T2" fmla="*/ 307 w 308"/>
                <a:gd name="T3" fmla="*/ 3 h 480"/>
                <a:gd name="T4" fmla="*/ 235 w 308"/>
                <a:gd name="T5" fmla="*/ 480 h 480"/>
                <a:gd name="T6" fmla="*/ 0 w 308"/>
                <a:gd name="T7" fmla="*/ 124 h 480"/>
                <a:gd name="T8" fmla="*/ 308 w 308"/>
                <a:gd name="T9" fmla="*/ 0 h 480"/>
                <a:gd name="T10" fmla="*/ 233 w 308"/>
                <a:gd name="T11" fmla="*/ 470 h 480"/>
                <a:gd name="T12" fmla="*/ 304 w 308"/>
                <a:gd name="T13" fmla="*/ 6 h 480"/>
                <a:gd name="T14" fmla="*/ 5 w 308"/>
                <a:gd name="T15" fmla="*/ 127 h 480"/>
                <a:gd name="T16" fmla="*/ 233 w 308"/>
                <a:gd name="T17" fmla="*/ 470 h 4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8" h="480">
                  <a:moveTo>
                    <a:pt x="308" y="0"/>
                  </a:moveTo>
                  <a:lnTo>
                    <a:pt x="307" y="3"/>
                  </a:lnTo>
                  <a:lnTo>
                    <a:pt x="235" y="480"/>
                  </a:lnTo>
                  <a:lnTo>
                    <a:pt x="0" y="124"/>
                  </a:lnTo>
                  <a:lnTo>
                    <a:pt x="308" y="0"/>
                  </a:lnTo>
                  <a:close/>
                  <a:moveTo>
                    <a:pt x="233" y="470"/>
                  </a:moveTo>
                  <a:lnTo>
                    <a:pt x="304" y="6"/>
                  </a:lnTo>
                  <a:lnTo>
                    <a:pt x="5" y="127"/>
                  </a:lnTo>
                  <a:lnTo>
                    <a:pt x="233" y="47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099" name="Freeform 21">
              <a:extLst>
                <a:ext uri="{FF2B5EF4-FFF2-40B4-BE49-F238E27FC236}">
                  <a16:creationId xmlns:a16="http://schemas.microsoft.com/office/drawing/2014/main" id="{1A24D062-B304-442C-A067-FE75A303424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974" y="3475"/>
              <a:ext cx="308" cy="758"/>
            </a:xfrm>
            <a:custGeom>
              <a:avLst/>
              <a:gdLst>
                <a:gd name="T0" fmla="*/ 306 w 308"/>
                <a:gd name="T1" fmla="*/ 0 h 758"/>
                <a:gd name="T2" fmla="*/ 306 w 308"/>
                <a:gd name="T3" fmla="*/ 9 h 758"/>
                <a:gd name="T4" fmla="*/ 308 w 308"/>
                <a:gd name="T5" fmla="*/ 634 h 758"/>
                <a:gd name="T6" fmla="*/ 307 w 308"/>
                <a:gd name="T7" fmla="*/ 634 h 758"/>
                <a:gd name="T8" fmla="*/ 0 w 308"/>
                <a:gd name="T9" fmla="*/ 758 h 758"/>
                <a:gd name="T10" fmla="*/ 306 w 308"/>
                <a:gd name="T11" fmla="*/ 0 h 758"/>
                <a:gd name="T12" fmla="*/ 305 w 308"/>
                <a:gd name="T13" fmla="*/ 631 h 758"/>
                <a:gd name="T14" fmla="*/ 302 w 308"/>
                <a:gd name="T15" fmla="*/ 18 h 758"/>
                <a:gd name="T16" fmla="*/ 7 w 308"/>
                <a:gd name="T17" fmla="*/ 751 h 758"/>
                <a:gd name="T18" fmla="*/ 305 w 308"/>
                <a:gd name="T19" fmla="*/ 631 h 7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08" h="758">
                  <a:moveTo>
                    <a:pt x="306" y="0"/>
                  </a:moveTo>
                  <a:lnTo>
                    <a:pt x="306" y="9"/>
                  </a:lnTo>
                  <a:lnTo>
                    <a:pt x="308" y="634"/>
                  </a:lnTo>
                  <a:lnTo>
                    <a:pt x="307" y="634"/>
                  </a:lnTo>
                  <a:lnTo>
                    <a:pt x="0" y="758"/>
                  </a:lnTo>
                  <a:lnTo>
                    <a:pt x="306" y="0"/>
                  </a:lnTo>
                  <a:close/>
                  <a:moveTo>
                    <a:pt x="305" y="631"/>
                  </a:moveTo>
                  <a:lnTo>
                    <a:pt x="302" y="18"/>
                  </a:lnTo>
                  <a:lnTo>
                    <a:pt x="7" y="751"/>
                  </a:lnTo>
                  <a:lnTo>
                    <a:pt x="305" y="63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100" name="Freeform 22">
              <a:extLst>
                <a:ext uri="{FF2B5EF4-FFF2-40B4-BE49-F238E27FC236}">
                  <a16:creationId xmlns:a16="http://schemas.microsoft.com/office/drawing/2014/main" id="{E47AE71A-CED7-4506-A6CA-68D0A68B950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276" y="3481"/>
              <a:ext cx="752" cy="690"/>
            </a:xfrm>
            <a:custGeom>
              <a:avLst/>
              <a:gdLst>
                <a:gd name="T0" fmla="*/ 0 w 752"/>
                <a:gd name="T1" fmla="*/ 0 h 690"/>
                <a:gd name="T2" fmla="*/ 752 w 752"/>
                <a:gd name="T3" fmla="*/ 690 h 690"/>
                <a:gd name="T4" fmla="*/ 3 w 752"/>
                <a:gd name="T5" fmla="*/ 628 h 690"/>
                <a:gd name="T6" fmla="*/ 3 w 752"/>
                <a:gd name="T7" fmla="*/ 626 h 690"/>
                <a:gd name="T8" fmla="*/ 0 w 752"/>
                <a:gd name="T9" fmla="*/ 0 h 690"/>
                <a:gd name="T10" fmla="*/ 742 w 752"/>
                <a:gd name="T11" fmla="*/ 685 h 690"/>
                <a:gd name="T12" fmla="*/ 4 w 752"/>
                <a:gd name="T13" fmla="*/ 8 h 690"/>
                <a:gd name="T14" fmla="*/ 6 w 752"/>
                <a:gd name="T15" fmla="*/ 624 h 690"/>
                <a:gd name="T16" fmla="*/ 742 w 752"/>
                <a:gd name="T17" fmla="*/ 685 h 6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52" h="690">
                  <a:moveTo>
                    <a:pt x="0" y="0"/>
                  </a:moveTo>
                  <a:lnTo>
                    <a:pt x="752" y="690"/>
                  </a:lnTo>
                  <a:lnTo>
                    <a:pt x="3" y="628"/>
                  </a:lnTo>
                  <a:lnTo>
                    <a:pt x="3" y="626"/>
                  </a:lnTo>
                  <a:lnTo>
                    <a:pt x="0" y="0"/>
                  </a:lnTo>
                  <a:close/>
                  <a:moveTo>
                    <a:pt x="742" y="685"/>
                  </a:moveTo>
                  <a:lnTo>
                    <a:pt x="4" y="8"/>
                  </a:lnTo>
                  <a:lnTo>
                    <a:pt x="6" y="624"/>
                  </a:lnTo>
                  <a:lnTo>
                    <a:pt x="742" y="68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101" name="Freeform 23">
              <a:extLst>
                <a:ext uri="{FF2B5EF4-FFF2-40B4-BE49-F238E27FC236}">
                  <a16:creationId xmlns:a16="http://schemas.microsoft.com/office/drawing/2014/main" id="{4F50BA52-3A3E-4F0F-8A09-86B01612DA8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274" y="3367"/>
              <a:ext cx="755" cy="810"/>
            </a:xfrm>
            <a:custGeom>
              <a:avLst/>
              <a:gdLst>
                <a:gd name="T0" fmla="*/ 337 w 755"/>
                <a:gd name="T1" fmla="*/ 0 h 810"/>
                <a:gd name="T2" fmla="*/ 337 w 755"/>
                <a:gd name="T3" fmla="*/ 1 h 810"/>
                <a:gd name="T4" fmla="*/ 755 w 755"/>
                <a:gd name="T5" fmla="*/ 810 h 810"/>
                <a:gd name="T6" fmla="*/ 748 w 755"/>
                <a:gd name="T7" fmla="*/ 803 h 810"/>
                <a:gd name="T8" fmla="*/ 0 w 755"/>
                <a:gd name="T9" fmla="*/ 116 h 810"/>
                <a:gd name="T10" fmla="*/ 337 w 755"/>
                <a:gd name="T11" fmla="*/ 0 h 810"/>
                <a:gd name="T12" fmla="*/ 743 w 755"/>
                <a:gd name="T13" fmla="*/ 793 h 810"/>
                <a:gd name="T14" fmla="*/ 334 w 755"/>
                <a:gd name="T15" fmla="*/ 3 h 810"/>
                <a:gd name="T16" fmla="*/ 7 w 755"/>
                <a:gd name="T17" fmla="*/ 118 h 810"/>
                <a:gd name="T18" fmla="*/ 743 w 755"/>
                <a:gd name="T19" fmla="*/ 793 h 8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55" h="810">
                  <a:moveTo>
                    <a:pt x="337" y="0"/>
                  </a:moveTo>
                  <a:lnTo>
                    <a:pt x="337" y="1"/>
                  </a:lnTo>
                  <a:lnTo>
                    <a:pt x="755" y="810"/>
                  </a:lnTo>
                  <a:lnTo>
                    <a:pt x="748" y="803"/>
                  </a:lnTo>
                  <a:lnTo>
                    <a:pt x="0" y="116"/>
                  </a:lnTo>
                  <a:lnTo>
                    <a:pt x="337" y="0"/>
                  </a:lnTo>
                  <a:close/>
                  <a:moveTo>
                    <a:pt x="743" y="793"/>
                  </a:moveTo>
                  <a:lnTo>
                    <a:pt x="334" y="3"/>
                  </a:lnTo>
                  <a:lnTo>
                    <a:pt x="7" y="118"/>
                  </a:lnTo>
                  <a:lnTo>
                    <a:pt x="743" y="79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102" name="Freeform 24">
              <a:extLst>
                <a:ext uri="{FF2B5EF4-FFF2-40B4-BE49-F238E27FC236}">
                  <a16:creationId xmlns:a16="http://schemas.microsoft.com/office/drawing/2014/main" id="{6D08097F-0BF7-43F9-84CD-0A5E7AD95FE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679" y="2916"/>
              <a:ext cx="935" cy="570"/>
            </a:xfrm>
            <a:custGeom>
              <a:avLst/>
              <a:gdLst>
                <a:gd name="T0" fmla="*/ 935 w 935"/>
                <a:gd name="T1" fmla="*/ 453 h 570"/>
                <a:gd name="T2" fmla="*/ 598 w 935"/>
                <a:gd name="T3" fmla="*/ 570 h 570"/>
                <a:gd name="T4" fmla="*/ 597 w 935"/>
                <a:gd name="T5" fmla="*/ 569 h 570"/>
                <a:gd name="T6" fmla="*/ 0 w 935"/>
                <a:gd name="T7" fmla="*/ 0 h 570"/>
                <a:gd name="T8" fmla="*/ 935 w 935"/>
                <a:gd name="T9" fmla="*/ 453 h 570"/>
                <a:gd name="T10" fmla="*/ 600 w 935"/>
                <a:gd name="T11" fmla="*/ 566 h 570"/>
                <a:gd name="T12" fmla="*/ 926 w 935"/>
                <a:gd name="T13" fmla="*/ 452 h 570"/>
                <a:gd name="T14" fmla="*/ 18 w 935"/>
                <a:gd name="T15" fmla="*/ 13 h 570"/>
                <a:gd name="T16" fmla="*/ 600 w 935"/>
                <a:gd name="T17" fmla="*/ 566 h 5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35" h="570">
                  <a:moveTo>
                    <a:pt x="935" y="453"/>
                  </a:moveTo>
                  <a:lnTo>
                    <a:pt x="598" y="570"/>
                  </a:lnTo>
                  <a:lnTo>
                    <a:pt x="597" y="569"/>
                  </a:lnTo>
                  <a:lnTo>
                    <a:pt x="0" y="0"/>
                  </a:lnTo>
                  <a:lnTo>
                    <a:pt x="935" y="453"/>
                  </a:lnTo>
                  <a:close/>
                  <a:moveTo>
                    <a:pt x="600" y="566"/>
                  </a:moveTo>
                  <a:lnTo>
                    <a:pt x="926" y="452"/>
                  </a:lnTo>
                  <a:lnTo>
                    <a:pt x="18" y="13"/>
                  </a:lnTo>
                  <a:lnTo>
                    <a:pt x="600" y="56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103" name="Freeform 25">
              <a:extLst>
                <a:ext uri="{FF2B5EF4-FFF2-40B4-BE49-F238E27FC236}">
                  <a16:creationId xmlns:a16="http://schemas.microsoft.com/office/drawing/2014/main" id="{54B4D55C-518B-4591-BE79-D607AC6F128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472" y="2920"/>
              <a:ext cx="811" cy="568"/>
            </a:xfrm>
            <a:custGeom>
              <a:avLst/>
              <a:gdLst>
                <a:gd name="T0" fmla="*/ 216 w 811"/>
                <a:gd name="T1" fmla="*/ 0 h 568"/>
                <a:gd name="T2" fmla="*/ 217 w 811"/>
                <a:gd name="T3" fmla="*/ 1 h 568"/>
                <a:gd name="T4" fmla="*/ 811 w 811"/>
                <a:gd name="T5" fmla="*/ 568 h 568"/>
                <a:gd name="T6" fmla="*/ 0 w 811"/>
                <a:gd name="T7" fmla="*/ 407 h 568"/>
                <a:gd name="T8" fmla="*/ 216 w 811"/>
                <a:gd name="T9" fmla="*/ 0 h 568"/>
                <a:gd name="T10" fmla="*/ 800 w 811"/>
                <a:gd name="T11" fmla="*/ 562 h 568"/>
                <a:gd name="T12" fmla="*/ 217 w 811"/>
                <a:gd name="T13" fmla="*/ 5 h 568"/>
                <a:gd name="T14" fmla="*/ 6 w 811"/>
                <a:gd name="T15" fmla="*/ 405 h 568"/>
                <a:gd name="T16" fmla="*/ 800 w 811"/>
                <a:gd name="T17" fmla="*/ 562 h 5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11" h="568">
                  <a:moveTo>
                    <a:pt x="216" y="0"/>
                  </a:moveTo>
                  <a:lnTo>
                    <a:pt x="217" y="1"/>
                  </a:lnTo>
                  <a:lnTo>
                    <a:pt x="811" y="568"/>
                  </a:lnTo>
                  <a:lnTo>
                    <a:pt x="0" y="407"/>
                  </a:lnTo>
                  <a:lnTo>
                    <a:pt x="216" y="0"/>
                  </a:lnTo>
                  <a:close/>
                  <a:moveTo>
                    <a:pt x="800" y="562"/>
                  </a:moveTo>
                  <a:lnTo>
                    <a:pt x="217" y="5"/>
                  </a:lnTo>
                  <a:lnTo>
                    <a:pt x="6" y="405"/>
                  </a:lnTo>
                  <a:lnTo>
                    <a:pt x="800" y="56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104" name="Freeform 26">
              <a:extLst>
                <a:ext uri="{FF2B5EF4-FFF2-40B4-BE49-F238E27FC236}">
                  <a16:creationId xmlns:a16="http://schemas.microsoft.com/office/drawing/2014/main" id="{EAC05B93-986D-49E3-BB37-FA114C83F22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471" y="3324"/>
              <a:ext cx="810" cy="606"/>
            </a:xfrm>
            <a:custGeom>
              <a:avLst/>
              <a:gdLst>
                <a:gd name="T0" fmla="*/ 810 w 810"/>
                <a:gd name="T1" fmla="*/ 159 h 606"/>
                <a:gd name="T2" fmla="*/ 468 w 810"/>
                <a:gd name="T3" fmla="*/ 606 h 606"/>
                <a:gd name="T4" fmla="*/ 466 w 810"/>
                <a:gd name="T5" fmla="*/ 605 h 606"/>
                <a:gd name="T6" fmla="*/ 0 w 810"/>
                <a:gd name="T7" fmla="*/ 0 h 606"/>
                <a:gd name="T8" fmla="*/ 810 w 810"/>
                <a:gd name="T9" fmla="*/ 159 h 606"/>
                <a:gd name="T10" fmla="*/ 468 w 810"/>
                <a:gd name="T11" fmla="*/ 600 h 606"/>
                <a:gd name="T12" fmla="*/ 804 w 810"/>
                <a:gd name="T13" fmla="*/ 161 h 606"/>
                <a:gd name="T14" fmla="*/ 8 w 810"/>
                <a:gd name="T15" fmla="*/ 5 h 606"/>
                <a:gd name="T16" fmla="*/ 468 w 810"/>
                <a:gd name="T17" fmla="*/ 600 h 6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10" h="606">
                  <a:moveTo>
                    <a:pt x="810" y="159"/>
                  </a:moveTo>
                  <a:lnTo>
                    <a:pt x="468" y="606"/>
                  </a:lnTo>
                  <a:lnTo>
                    <a:pt x="466" y="605"/>
                  </a:lnTo>
                  <a:lnTo>
                    <a:pt x="0" y="0"/>
                  </a:lnTo>
                  <a:lnTo>
                    <a:pt x="810" y="159"/>
                  </a:lnTo>
                  <a:close/>
                  <a:moveTo>
                    <a:pt x="468" y="600"/>
                  </a:moveTo>
                  <a:lnTo>
                    <a:pt x="804" y="161"/>
                  </a:lnTo>
                  <a:lnTo>
                    <a:pt x="8" y="5"/>
                  </a:lnTo>
                  <a:lnTo>
                    <a:pt x="468" y="60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105" name="Freeform 27">
              <a:extLst>
                <a:ext uri="{FF2B5EF4-FFF2-40B4-BE49-F238E27FC236}">
                  <a16:creationId xmlns:a16="http://schemas.microsoft.com/office/drawing/2014/main" id="{92AC47AC-D1E4-42DD-9B5B-EE9214363CF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048" y="4786"/>
              <a:ext cx="778" cy="863"/>
            </a:xfrm>
            <a:custGeom>
              <a:avLst/>
              <a:gdLst>
                <a:gd name="T0" fmla="*/ 778 w 778"/>
                <a:gd name="T1" fmla="*/ 273 h 863"/>
                <a:gd name="T2" fmla="*/ 334 w 778"/>
                <a:gd name="T3" fmla="*/ 863 h 863"/>
                <a:gd name="T4" fmla="*/ 0 w 778"/>
                <a:gd name="T5" fmla="*/ 0 h 863"/>
                <a:gd name="T6" fmla="*/ 3 w 778"/>
                <a:gd name="T7" fmla="*/ 1 h 863"/>
                <a:gd name="T8" fmla="*/ 778 w 778"/>
                <a:gd name="T9" fmla="*/ 273 h 863"/>
                <a:gd name="T10" fmla="*/ 335 w 778"/>
                <a:gd name="T11" fmla="*/ 856 h 863"/>
                <a:gd name="T12" fmla="*/ 773 w 778"/>
                <a:gd name="T13" fmla="*/ 275 h 863"/>
                <a:gd name="T14" fmla="*/ 6 w 778"/>
                <a:gd name="T15" fmla="*/ 7 h 863"/>
                <a:gd name="T16" fmla="*/ 335 w 778"/>
                <a:gd name="T17" fmla="*/ 856 h 8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78" h="863">
                  <a:moveTo>
                    <a:pt x="778" y="273"/>
                  </a:moveTo>
                  <a:lnTo>
                    <a:pt x="334" y="863"/>
                  </a:lnTo>
                  <a:lnTo>
                    <a:pt x="0" y="0"/>
                  </a:lnTo>
                  <a:lnTo>
                    <a:pt x="3" y="1"/>
                  </a:lnTo>
                  <a:lnTo>
                    <a:pt x="778" y="273"/>
                  </a:lnTo>
                  <a:close/>
                  <a:moveTo>
                    <a:pt x="335" y="856"/>
                  </a:moveTo>
                  <a:lnTo>
                    <a:pt x="773" y="275"/>
                  </a:lnTo>
                  <a:lnTo>
                    <a:pt x="6" y="7"/>
                  </a:lnTo>
                  <a:lnTo>
                    <a:pt x="335" y="85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106" name="Freeform 28">
              <a:extLst>
                <a:ext uri="{FF2B5EF4-FFF2-40B4-BE49-F238E27FC236}">
                  <a16:creationId xmlns:a16="http://schemas.microsoft.com/office/drawing/2014/main" id="{4E4753FA-8285-488E-8AF7-82E53A1E7AE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379" y="5057"/>
              <a:ext cx="638" cy="666"/>
            </a:xfrm>
            <a:custGeom>
              <a:avLst/>
              <a:gdLst>
                <a:gd name="T0" fmla="*/ 445 w 638"/>
                <a:gd name="T1" fmla="*/ 0 h 666"/>
                <a:gd name="T2" fmla="*/ 446 w 638"/>
                <a:gd name="T3" fmla="*/ 3 h 666"/>
                <a:gd name="T4" fmla="*/ 638 w 638"/>
                <a:gd name="T5" fmla="*/ 666 h 666"/>
                <a:gd name="T6" fmla="*/ 634 w 638"/>
                <a:gd name="T7" fmla="*/ 666 h 666"/>
                <a:gd name="T8" fmla="*/ 0 w 638"/>
                <a:gd name="T9" fmla="*/ 590 h 666"/>
                <a:gd name="T10" fmla="*/ 445 w 638"/>
                <a:gd name="T11" fmla="*/ 0 h 666"/>
                <a:gd name="T12" fmla="*/ 632 w 638"/>
                <a:gd name="T13" fmla="*/ 662 h 666"/>
                <a:gd name="T14" fmla="*/ 443 w 638"/>
                <a:gd name="T15" fmla="*/ 8 h 666"/>
                <a:gd name="T16" fmla="*/ 7 w 638"/>
                <a:gd name="T17" fmla="*/ 587 h 666"/>
                <a:gd name="T18" fmla="*/ 632 w 638"/>
                <a:gd name="T19" fmla="*/ 662 h 6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38" h="666">
                  <a:moveTo>
                    <a:pt x="445" y="0"/>
                  </a:moveTo>
                  <a:lnTo>
                    <a:pt x="446" y="3"/>
                  </a:lnTo>
                  <a:lnTo>
                    <a:pt x="638" y="666"/>
                  </a:lnTo>
                  <a:lnTo>
                    <a:pt x="634" y="666"/>
                  </a:lnTo>
                  <a:lnTo>
                    <a:pt x="0" y="590"/>
                  </a:lnTo>
                  <a:lnTo>
                    <a:pt x="445" y="0"/>
                  </a:lnTo>
                  <a:close/>
                  <a:moveTo>
                    <a:pt x="632" y="662"/>
                  </a:moveTo>
                  <a:lnTo>
                    <a:pt x="443" y="8"/>
                  </a:lnTo>
                  <a:lnTo>
                    <a:pt x="7" y="587"/>
                  </a:lnTo>
                  <a:lnTo>
                    <a:pt x="632" y="66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107" name="Freeform 29">
              <a:extLst>
                <a:ext uri="{FF2B5EF4-FFF2-40B4-BE49-F238E27FC236}">
                  <a16:creationId xmlns:a16="http://schemas.microsoft.com/office/drawing/2014/main" id="{E9B64623-25F9-40C3-ACFD-172810332DAA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6" y="3683"/>
              <a:ext cx="87" cy="86"/>
            </a:xfrm>
            <a:custGeom>
              <a:avLst/>
              <a:gdLst>
                <a:gd name="T0" fmla="*/ 8 w 75"/>
                <a:gd name="T1" fmla="*/ 22 h 74"/>
                <a:gd name="T2" fmla="*/ 53 w 75"/>
                <a:gd name="T3" fmla="*/ 8 h 74"/>
                <a:gd name="T4" fmla="*/ 66 w 75"/>
                <a:gd name="T5" fmla="*/ 52 h 74"/>
                <a:gd name="T6" fmla="*/ 22 w 75"/>
                <a:gd name="T7" fmla="*/ 66 h 74"/>
                <a:gd name="T8" fmla="*/ 8 w 75"/>
                <a:gd name="T9" fmla="*/ 22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74">
                  <a:moveTo>
                    <a:pt x="8" y="22"/>
                  </a:moveTo>
                  <a:cubicBezTo>
                    <a:pt x="17" y="6"/>
                    <a:pt x="37" y="0"/>
                    <a:pt x="53" y="8"/>
                  </a:cubicBezTo>
                  <a:cubicBezTo>
                    <a:pt x="69" y="16"/>
                    <a:pt x="75" y="36"/>
                    <a:pt x="66" y="52"/>
                  </a:cubicBezTo>
                  <a:cubicBezTo>
                    <a:pt x="58" y="68"/>
                    <a:pt x="38" y="74"/>
                    <a:pt x="22" y="66"/>
                  </a:cubicBezTo>
                  <a:cubicBezTo>
                    <a:pt x="6" y="58"/>
                    <a:pt x="0" y="38"/>
                    <a:pt x="8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108" name="Freeform 30">
              <a:extLst>
                <a:ext uri="{FF2B5EF4-FFF2-40B4-BE49-F238E27FC236}">
                  <a16:creationId xmlns:a16="http://schemas.microsoft.com/office/drawing/2014/main" id="{095BDA24-2305-49DE-9533-BC0FD5D1EE52}"/>
                </a:ext>
              </a:extLst>
            </p:cNvPr>
            <p:cNvSpPr>
              <a:spLocks/>
            </p:cNvSpPr>
            <p:nvPr/>
          </p:nvSpPr>
          <p:spPr bwMode="auto">
            <a:xfrm>
              <a:off x="5597" y="3673"/>
              <a:ext cx="86" cy="86"/>
            </a:xfrm>
            <a:custGeom>
              <a:avLst/>
              <a:gdLst>
                <a:gd name="T0" fmla="*/ 9 w 75"/>
                <a:gd name="T1" fmla="*/ 23 h 75"/>
                <a:gd name="T2" fmla="*/ 53 w 75"/>
                <a:gd name="T3" fmla="*/ 9 h 75"/>
                <a:gd name="T4" fmla="*/ 67 w 75"/>
                <a:gd name="T5" fmla="*/ 53 h 75"/>
                <a:gd name="T6" fmla="*/ 23 w 75"/>
                <a:gd name="T7" fmla="*/ 67 h 75"/>
                <a:gd name="T8" fmla="*/ 9 w 75"/>
                <a:gd name="T9" fmla="*/ 23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75">
                  <a:moveTo>
                    <a:pt x="9" y="23"/>
                  </a:moveTo>
                  <a:cubicBezTo>
                    <a:pt x="17" y="7"/>
                    <a:pt x="37" y="0"/>
                    <a:pt x="53" y="9"/>
                  </a:cubicBezTo>
                  <a:cubicBezTo>
                    <a:pt x="69" y="17"/>
                    <a:pt x="75" y="37"/>
                    <a:pt x="67" y="53"/>
                  </a:cubicBezTo>
                  <a:cubicBezTo>
                    <a:pt x="58" y="69"/>
                    <a:pt x="39" y="75"/>
                    <a:pt x="23" y="67"/>
                  </a:cubicBezTo>
                  <a:cubicBezTo>
                    <a:pt x="7" y="58"/>
                    <a:pt x="0" y="39"/>
                    <a:pt x="9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109" name="Freeform 31">
              <a:extLst>
                <a:ext uri="{FF2B5EF4-FFF2-40B4-BE49-F238E27FC236}">
                  <a16:creationId xmlns:a16="http://schemas.microsoft.com/office/drawing/2014/main" id="{4C9C3670-502B-41D1-A706-C16D3935ABBD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0" y="3285"/>
              <a:ext cx="85" cy="86"/>
            </a:xfrm>
            <a:custGeom>
              <a:avLst/>
              <a:gdLst>
                <a:gd name="T0" fmla="*/ 8 w 74"/>
                <a:gd name="T1" fmla="*/ 22 h 75"/>
                <a:gd name="T2" fmla="*/ 52 w 74"/>
                <a:gd name="T3" fmla="*/ 8 h 75"/>
                <a:gd name="T4" fmla="*/ 66 w 74"/>
                <a:gd name="T5" fmla="*/ 53 h 75"/>
                <a:gd name="T6" fmla="*/ 22 w 74"/>
                <a:gd name="T7" fmla="*/ 66 h 75"/>
                <a:gd name="T8" fmla="*/ 8 w 74"/>
                <a:gd name="T9" fmla="*/ 2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4" h="75">
                  <a:moveTo>
                    <a:pt x="8" y="22"/>
                  </a:moveTo>
                  <a:cubicBezTo>
                    <a:pt x="16" y="6"/>
                    <a:pt x="36" y="0"/>
                    <a:pt x="52" y="8"/>
                  </a:cubicBezTo>
                  <a:cubicBezTo>
                    <a:pt x="68" y="17"/>
                    <a:pt x="74" y="37"/>
                    <a:pt x="66" y="53"/>
                  </a:cubicBezTo>
                  <a:cubicBezTo>
                    <a:pt x="58" y="69"/>
                    <a:pt x="38" y="75"/>
                    <a:pt x="22" y="66"/>
                  </a:cubicBezTo>
                  <a:cubicBezTo>
                    <a:pt x="6" y="58"/>
                    <a:pt x="0" y="38"/>
                    <a:pt x="8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110" name="Freeform 32">
              <a:extLst>
                <a:ext uri="{FF2B5EF4-FFF2-40B4-BE49-F238E27FC236}">
                  <a16:creationId xmlns:a16="http://schemas.microsoft.com/office/drawing/2014/main" id="{093B765A-C567-48EB-8C18-436B1730FC92}"/>
                </a:ext>
              </a:extLst>
            </p:cNvPr>
            <p:cNvSpPr>
              <a:spLocks/>
            </p:cNvSpPr>
            <p:nvPr/>
          </p:nvSpPr>
          <p:spPr bwMode="auto">
            <a:xfrm>
              <a:off x="6566" y="3323"/>
              <a:ext cx="86" cy="86"/>
            </a:xfrm>
            <a:custGeom>
              <a:avLst/>
              <a:gdLst>
                <a:gd name="T0" fmla="*/ 8 w 75"/>
                <a:gd name="T1" fmla="*/ 22 h 75"/>
                <a:gd name="T2" fmla="*/ 53 w 75"/>
                <a:gd name="T3" fmla="*/ 8 h 75"/>
                <a:gd name="T4" fmla="*/ 66 w 75"/>
                <a:gd name="T5" fmla="*/ 53 h 75"/>
                <a:gd name="T6" fmla="*/ 22 w 75"/>
                <a:gd name="T7" fmla="*/ 66 h 75"/>
                <a:gd name="T8" fmla="*/ 8 w 75"/>
                <a:gd name="T9" fmla="*/ 2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75">
                  <a:moveTo>
                    <a:pt x="8" y="22"/>
                  </a:moveTo>
                  <a:cubicBezTo>
                    <a:pt x="17" y="6"/>
                    <a:pt x="37" y="0"/>
                    <a:pt x="53" y="8"/>
                  </a:cubicBezTo>
                  <a:cubicBezTo>
                    <a:pt x="69" y="17"/>
                    <a:pt x="75" y="37"/>
                    <a:pt x="66" y="53"/>
                  </a:cubicBezTo>
                  <a:cubicBezTo>
                    <a:pt x="58" y="69"/>
                    <a:pt x="38" y="75"/>
                    <a:pt x="22" y="66"/>
                  </a:cubicBezTo>
                  <a:cubicBezTo>
                    <a:pt x="6" y="58"/>
                    <a:pt x="0" y="38"/>
                    <a:pt x="8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111" name="Freeform 33">
              <a:extLst>
                <a:ext uri="{FF2B5EF4-FFF2-40B4-BE49-F238E27FC236}">
                  <a16:creationId xmlns:a16="http://schemas.microsoft.com/office/drawing/2014/main" id="{D9093647-E3BB-46CF-8FE1-E577E81F97FB}"/>
                </a:ext>
              </a:extLst>
            </p:cNvPr>
            <p:cNvSpPr>
              <a:spLocks/>
            </p:cNvSpPr>
            <p:nvPr/>
          </p:nvSpPr>
          <p:spPr bwMode="auto">
            <a:xfrm>
              <a:off x="5892" y="3885"/>
              <a:ext cx="87" cy="86"/>
            </a:xfrm>
            <a:custGeom>
              <a:avLst/>
              <a:gdLst>
                <a:gd name="T0" fmla="*/ 9 w 75"/>
                <a:gd name="T1" fmla="*/ 23 h 75"/>
                <a:gd name="T2" fmla="*/ 53 w 75"/>
                <a:gd name="T3" fmla="*/ 9 h 75"/>
                <a:gd name="T4" fmla="*/ 67 w 75"/>
                <a:gd name="T5" fmla="*/ 53 h 75"/>
                <a:gd name="T6" fmla="*/ 22 w 75"/>
                <a:gd name="T7" fmla="*/ 67 h 75"/>
                <a:gd name="T8" fmla="*/ 9 w 75"/>
                <a:gd name="T9" fmla="*/ 23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75">
                  <a:moveTo>
                    <a:pt x="9" y="23"/>
                  </a:moveTo>
                  <a:cubicBezTo>
                    <a:pt x="17" y="7"/>
                    <a:pt x="37" y="0"/>
                    <a:pt x="53" y="9"/>
                  </a:cubicBezTo>
                  <a:cubicBezTo>
                    <a:pt x="69" y="17"/>
                    <a:pt x="75" y="37"/>
                    <a:pt x="67" y="53"/>
                  </a:cubicBezTo>
                  <a:cubicBezTo>
                    <a:pt x="58" y="69"/>
                    <a:pt x="38" y="75"/>
                    <a:pt x="22" y="67"/>
                  </a:cubicBezTo>
                  <a:cubicBezTo>
                    <a:pt x="6" y="58"/>
                    <a:pt x="0" y="39"/>
                    <a:pt x="9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112" name="Freeform 34">
              <a:extLst>
                <a:ext uri="{FF2B5EF4-FFF2-40B4-BE49-F238E27FC236}">
                  <a16:creationId xmlns:a16="http://schemas.microsoft.com/office/drawing/2014/main" id="{67501D3A-0256-441A-ACFC-258E4D4CCCA5}"/>
                </a:ext>
              </a:extLst>
            </p:cNvPr>
            <p:cNvSpPr>
              <a:spLocks/>
            </p:cNvSpPr>
            <p:nvPr/>
          </p:nvSpPr>
          <p:spPr bwMode="auto">
            <a:xfrm>
              <a:off x="7203" y="4672"/>
              <a:ext cx="87" cy="86"/>
            </a:xfrm>
            <a:custGeom>
              <a:avLst/>
              <a:gdLst>
                <a:gd name="T0" fmla="*/ 9 w 75"/>
                <a:gd name="T1" fmla="*/ 22 h 75"/>
                <a:gd name="T2" fmla="*/ 53 w 75"/>
                <a:gd name="T3" fmla="*/ 8 h 75"/>
                <a:gd name="T4" fmla="*/ 67 w 75"/>
                <a:gd name="T5" fmla="*/ 53 h 75"/>
                <a:gd name="T6" fmla="*/ 22 w 75"/>
                <a:gd name="T7" fmla="*/ 66 h 75"/>
                <a:gd name="T8" fmla="*/ 9 w 75"/>
                <a:gd name="T9" fmla="*/ 2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75">
                  <a:moveTo>
                    <a:pt x="9" y="22"/>
                  </a:moveTo>
                  <a:cubicBezTo>
                    <a:pt x="17" y="6"/>
                    <a:pt x="37" y="0"/>
                    <a:pt x="53" y="8"/>
                  </a:cubicBezTo>
                  <a:cubicBezTo>
                    <a:pt x="69" y="17"/>
                    <a:pt x="75" y="37"/>
                    <a:pt x="67" y="53"/>
                  </a:cubicBezTo>
                  <a:cubicBezTo>
                    <a:pt x="58" y="69"/>
                    <a:pt x="38" y="75"/>
                    <a:pt x="22" y="66"/>
                  </a:cubicBezTo>
                  <a:cubicBezTo>
                    <a:pt x="6" y="58"/>
                    <a:pt x="0" y="38"/>
                    <a:pt x="9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113" name="Freeform 35">
              <a:extLst>
                <a:ext uri="{FF2B5EF4-FFF2-40B4-BE49-F238E27FC236}">
                  <a16:creationId xmlns:a16="http://schemas.microsoft.com/office/drawing/2014/main" id="{97D06662-B5CB-48F7-8B75-1F7992E9B23A}"/>
                </a:ext>
              </a:extLst>
            </p:cNvPr>
            <p:cNvSpPr>
              <a:spLocks/>
            </p:cNvSpPr>
            <p:nvPr/>
          </p:nvSpPr>
          <p:spPr bwMode="auto">
            <a:xfrm>
              <a:off x="6973" y="5681"/>
              <a:ext cx="85" cy="87"/>
            </a:xfrm>
            <a:custGeom>
              <a:avLst/>
              <a:gdLst>
                <a:gd name="T0" fmla="*/ 8 w 74"/>
                <a:gd name="T1" fmla="*/ 22 h 75"/>
                <a:gd name="T2" fmla="*/ 52 w 74"/>
                <a:gd name="T3" fmla="*/ 8 h 75"/>
                <a:gd name="T4" fmla="*/ 66 w 74"/>
                <a:gd name="T5" fmla="*/ 53 h 75"/>
                <a:gd name="T6" fmla="*/ 22 w 74"/>
                <a:gd name="T7" fmla="*/ 66 h 75"/>
                <a:gd name="T8" fmla="*/ 8 w 74"/>
                <a:gd name="T9" fmla="*/ 2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4" h="75">
                  <a:moveTo>
                    <a:pt x="8" y="22"/>
                  </a:moveTo>
                  <a:cubicBezTo>
                    <a:pt x="16" y="6"/>
                    <a:pt x="36" y="0"/>
                    <a:pt x="52" y="8"/>
                  </a:cubicBezTo>
                  <a:cubicBezTo>
                    <a:pt x="68" y="17"/>
                    <a:pt x="74" y="37"/>
                    <a:pt x="66" y="53"/>
                  </a:cubicBezTo>
                  <a:cubicBezTo>
                    <a:pt x="57" y="69"/>
                    <a:pt x="38" y="75"/>
                    <a:pt x="22" y="66"/>
                  </a:cubicBezTo>
                  <a:cubicBezTo>
                    <a:pt x="6" y="58"/>
                    <a:pt x="0" y="38"/>
                    <a:pt x="8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114" name="Freeform 36">
              <a:extLst>
                <a:ext uri="{FF2B5EF4-FFF2-40B4-BE49-F238E27FC236}">
                  <a16:creationId xmlns:a16="http://schemas.microsoft.com/office/drawing/2014/main" id="{F0035D3E-09DC-436A-B116-FF6289F1AB48}"/>
                </a:ext>
              </a:extLst>
            </p:cNvPr>
            <p:cNvSpPr>
              <a:spLocks/>
            </p:cNvSpPr>
            <p:nvPr/>
          </p:nvSpPr>
          <p:spPr bwMode="auto">
            <a:xfrm>
              <a:off x="5643" y="2879"/>
              <a:ext cx="87" cy="87"/>
            </a:xfrm>
            <a:custGeom>
              <a:avLst/>
              <a:gdLst>
                <a:gd name="T0" fmla="*/ 8 w 75"/>
                <a:gd name="T1" fmla="*/ 23 h 75"/>
                <a:gd name="T2" fmla="*/ 52 w 75"/>
                <a:gd name="T3" fmla="*/ 9 h 75"/>
                <a:gd name="T4" fmla="*/ 66 w 75"/>
                <a:gd name="T5" fmla="*/ 53 h 75"/>
                <a:gd name="T6" fmla="*/ 22 w 75"/>
                <a:gd name="T7" fmla="*/ 67 h 75"/>
                <a:gd name="T8" fmla="*/ 8 w 75"/>
                <a:gd name="T9" fmla="*/ 23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75">
                  <a:moveTo>
                    <a:pt x="8" y="23"/>
                  </a:moveTo>
                  <a:cubicBezTo>
                    <a:pt x="17" y="7"/>
                    <a:pt x="36" y="0"/>
                    <a:pt x="52" y="9"/>
                  </a:cubicBezTo>
                  <a:cubicBezTo>
                    <a:pt x="68" y="17"/>
                    <a:pt x="75" y="37"/>
                    <a:pt x="66" y="53"/>
                  </a:cubicBezTo>
                  <a:cubicBezTo>
                    <a:pt x="58" y="69"/>
                    <a:pt x="38" y="75"/>
                    <a:pt x="22" y="67"/>
                  </a:cubicBezTo>
                  <a:cubicBezTo>
                    <a:pt x="6" y="58"/>
                    <a:pt x="0" y="39"/>
                    <a:pt x="8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115" name="Freeform 37">
              <a:extLst>
                <a:ext uri="{FF2B5EF4-FFF2-40B4-BE49-F238E27FC236}">
                  <a16:creationId xmlns:a16="http://schemas.microsoft.com/office/drawing/2014/main" id="{81C7F4DA-F07A-4A2C-82EC-AEB1D0870B58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9" y="5054"/>
              <a:ext cx="87" cy="87"/>
            </a:xfrm>
            <a:custGeom>
              <a:avLst/>
              <a:gdLst>
                <a:gd name="T0" fmla="*/ 9 w 75"/>
                <a:gd name="T1" fmla="*/ 22 h 75"/>
                <a:gd name="T2" fmla="*/ 53 w 75"/>
                <a:gd name="T3" fmla="*/ 8 h 75"/>
                <a:gd name="T4" fmla="*/ 67 w 75"/>
                <a:gd name="T5" fmla="*/ 53 h 75"/>
                <a:gd name="T6" fmla="*/ 22 w 75"/>
                <a:gd name="T7" fmla="*/ 66 h 75"/>
                <a:gd name="T8" fmla="*/ 9 w 75"/>
                <a:gd name="T9" fmla="*/ 2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75">
                  <a:moveTo>
                    <a:pt x="9" y="22"/>
                  </a:moveTo>
                  <a:cubicBezTo>
                    <a:pt x="17" y="6"/>
                    <a:pt x="37" y="0"/>
                    <a:pt x="53" y="8"/>
                  </a:cubicBezTo>
                  <a:cubicBezTo>
                    <a:pt x="69" y="17"/>
                    <a:pt x="75" y="37"/>
                    <a:pt x="67" y="53"/>
                  </a:cubicBezTo>
                  <a:cubicBezTo>
                    <a:pt x="58" y="69"/>
                    <a:pt x="38" y="75"/>
                    <a:pt x="22" y="66"/>
                  </a:cubicBezTo>
                  <a:cubicBezTo>
                    <a:pt x="6" y="58"/>
                    <a:pt x="0" y="38"/>
                    <a:pt x="9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116" name="Freeform 38">
              <a:extLst>
                <a:ext uri="{FF2B5EF4-FFF2-40B4-BE49-F238E27FC236}">
                  <a16:creationId xmlns:a16="http://schemas.microsoft.com/office/drawing/2014/main" id="{0C2A29EE-7174-4F67-857D-6564E7AABFC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08" y="5034"/>
              <a:ext cx="129" cy="128"/>
            </a:xfrm>
            <a:custGeom>
              <a:avLst/>
              <a:gdLst>
                <a:gd name="T0" fmla="*/ 79 w 111"/>
                <a:gd name="T1" fmla="*/ 12 h 111"/>
                <a:gd name="T2" fmla="*/ 99 w 111"/>
                <a:gd name="T3" fmla="*/ 78 h 111"/>
                <a:gd name="T4" fmla="*/ 33 w 111"/>
                <a:gd name="T5" fmla="*/ 99 h 111"/>
                <a:gd name="T6" fmla="*/ 13 w 111"/>
                <a:gd name="T7" fmla="*/ 33 h 111"/>
                <a:gd name="T8" fmla="*/ 79 w 111"/>
                <a:gd name="T9" fmla="*/ 12 h 111"/>
                <a:gd name="T10" fmla="*/ 34 w 111"/>
                <a:gd name="T11" fmla="*/ 97 h 111"/>
                <a:gd name="T12" fmla="*/ 97 w 111"/>
                <a:gd name="T13" fmla="*/ 77 h 111"/>
                <a:gd name="T14" fmla="*/ 78 w 111"/>
                <a:gd name="T15" fmla="*/ 14 h 111"/>
                <a:gd name="T16" fmla="*/ 14 w 111"/>
                <a:gd name="T17" fmla="*/ 34 h 111"/>
                <a:gd name="T18" fmla="*/ 34 w 111"/>
                <a:gd name="T19" fmla="*/ 97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1" h="111">
                  <a:moveTo>
                    <a:pt x="79" y="12"/>
                  </a:moveTo>
                  <a:cubicBezTo>
                    <a:pt x="102" y="25"/>
                    <a:pt x="111" y="54"/>
                    <a:pt x="99" y="78"/>
                  </a:cubicBezTo>
                  <a:cubicBezTo>
                    <a:pt x="86" y="102"/>
                    <a:pt x="57" y="111"/>
                    <a:pt x="33" y="99"/>
                  </a:cubicBezTo>
                  <a:cubicBezTo>
                    <a:pt x="9" y="86"/>
                    <a:pt x="0" y="56"/>
                    <a:pt x="13" y="33"/>
                  </a:cubicBezTo>
                  <a:cubicBezTo>
                    <a:pt x="25" y="9"/>
                    <a:pt x="55" y="0"/>
                    <a:pt x="79" y="12"/>
                  </a:cubicBezTo>
                  <a:close/>
                  <a:moveTo>
                    <a:pt x="34" y="97"/>
                  </a:moveTo>
                  <a:cubicBezTo>
                    <a:pt x="57" y="109"/>
                    <a:pt x="85" y="100"/>
                    <a:pt x="97" y="77"/>
                  </a:cubicBezTo>
                  <a:cubicBezTo>
                    <a:pt x="109" y="54"/>
                    <a:pt x="100" y="26"/>
                    <a:pt x="78" y="14"/>
                  </a:cubicBezTo>
                  <a:cubicBezTo>
                    <a:pt x="55" y="2"/>
                    <a:pt x="26" y="11"/>
                    <a:pt x="14" y="34"/>
                  </a:cubicBezTo>
                  <a:cubicBezTo>
                    <a:pt x="2" y="56"/>
                    <a:pt x="11" y="85"/>
                    <a:pt x="34" y="9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117" name="Freeform 39">
              <a:extLst>
                <a:ext uri="{FF2B5EF4-FFF2-40B4-BE49-F238E27FC236}">
                  <a16:creationId xmlns:a16="http://schemas.microsoft.com/office/drawing/2014/main" id="{D62FF9FE-E1AB-4E37-AB2A-48CCD07704CE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9" y="4387"/>
              <a:ext cx="86" cy="87"/>
            </a:xfrm>
            <a:custGeom>
              <a:avLst/>
              <a:gdLst>
                <a:gd name="T0" fmla="*/ 8 w 75"/>
                <a:gd name="T1" fmla="*/ 22 h 75"/>
                <a:gd name="T2" fmla="*/ 52 w 75"/>
                <a:gd name="T3" fmla="*/ 8 h 75"/>
                <a:gd name="T4" fmla="*/ 66 w 75"/>
                <a:gd name="T5" fmla="*/ 53 h 75"/>
                <a:gd name="T6" fmla="*/ 22 w 75"/>
                <a:gd name="T7" fmla="*/ 66 h 75"/>
                <a:gd name="T8" fmla="*/ 8 w 75"/>
                <a:gd name="T9" fmla="*/ 2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75">
                  <a:moveTo>
                    <a:pt x="8" y="22"/>
                  </a:moveTo>
                  <a:cubicBezTo>
                    <a:pt x="17" y="6"/>
                    <a:pt x="36" y="0"/>
                    <a:pt x="52" y="8"/>
                  </a:cubicBezTo>
                  <a:cubicBezTo>
                    <a:pt x="69" y="17"/>
                    <a:pt x="75" y="37"/>
                    <a:pt x="66" y="53"/>
                  </a:cubicBezTo>
                  <a:cubicBezTo>
                    <a:pt x="58" y="69"/>
                    <a:pt x="38" y="75"/>
                    <a:pt x="22" y="66"/>
                  </a:cubicBezTo>
                  <a:cubicBezTo>
                    <a:pt x="6" y="58"/>
                    <a:pt x="0" y="38"/>
                    <a:pt x="8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118" name="Freeform 40">
              <a:extLst>
                <a:ext uri="{FF2B5EF4-FFF2-40B4-BE49-F238E27FC236}">
                  <a16:creationId xmlns:a16="http://schemas.microsoft.com/office/drawing/2014/main" id="{2328018F-69AC-43BE-AB53-7EF7D9F9AF0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797" y="4367"/>
              <a:ext cx="129" cy="128"/>
            </a:xfrm>
            <a:custGeom>
              <a:avLst/>
              <a:gdLst>
                <a:gd name="T0" fmla="*/ 79 w 112"/>
                <a:gd name="T1" fmla="*/ 12 h 111"/>
                <a:gd name="T2" fmla="*/ 99 w 112"/>
                <a:gd name="T3" fmla="*/ 78 h 111"/>
                <a:gd name="T4" fmla="*/ 33 w 112"/>
                <a:gd name="T5" fmla="*/ 99 h 111"/>
                <a:gd name="T6" fmla="*/ 13 w 112"/>
                <a:gd name="T7" fmla="*/ 33 h 111"/>
                <a:gd name="T8" fmla="*/ 79 w 112"/>
                <a:gd name="T9" fmla="*/ 12 h 111"/>
                <a:gd name="T10" fmla="*/ 34 w 112"/>
                <a:gd name="T11" fmla="*/ 97 h 111"/>
                <a:gd name="T12" fmla="*/ 98 w 112"/>
                <a:gd name="T13" fmla="*/ 77 h 111"/>
                <a:gd name="T14" fmla="*/ 78 w 112"/>
                <a:gd name="T15" fmla="*/ 14 h 111"/>
                <a:gd name="T16" fmla="*/ 15 w 112"/>
                <a:gd name="T17" fmla="*/ 34 h 111"/>
                <a:gd name="T18" fmla="*/ 34 w 112"/>
                <a:gd name="T19" fmla="*/ 97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2" h="111">
                  <a:moveTo>
                    <a:pt x="79" y="12"/>
                  </a:moveTo>
                  <a:cubicBezTo>
                    <a:pt x="103" y="25"/>
                    <a:pt x="112" y="54"/>
                    <a:pt x="99" y="78"/>
                  </a:cubicBezTo>
                  <a:cubicBezTo>
                    <a:pt x="87" y="102"/>
                    <a:pt x="57" y="111"/>
                    <a:pt x="33" y="99"/>
                  </a:cubicBezTo>
                  <a:cubicBezTo>
                    <a:pt x="10" y="86"/>
                    <a:pt x="0" y="56"/>
                    <a:pt x="13" y="33"/>
                  </a:cubicBezTo>
                  <a:cubicBezTo>
                    <a:pt x="26" y="9"/>
                    <a:pt x="55" y="0"/>
                    <a:pt x="79" y="12"/>
                  </a:cubicBezTo>
                  <a:close/>
                  <a:moveTo>
                    <a:pt x="34" y="97"/>
                  </a:moveTo>
                  <a:cubicBezTo>
                    <a:pt x="57" y="109"/>
                    <a:pt x="86" y="100"/>
                    <a:pt x="98" y="77"/>
                  </a:cubicBezTo>
                  <a:cubicBezTo>
                    <a:pt x="110" y="54"/>
                    <a:pt x="101" y="26"/>
                    <a:pt x="78" y="14"/>
                  </a:cubicBezTo>
                  <a:cubicBezTo>
                    <a:pt x="55" y="2"/>
                    <a:pt x="27" y="11"/>
                    <a:pt x="15" y="34"/>
                  </a:cubicBezTo>
                  <a:cubicBezTo>
                    <a:pt x="3" y="56"/>
                    <a:pt x="12" y="85"/>
                    <a:pt x="34" y="9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119" name="Freeform 41">
              <a:extLst>
                <a:ext uri="{FF2B5EF4-FFF2-40B4-BE49-F238E27FC236}">
                  <a16:creationId xmlns:a16="http://schemas.microsoft.com/office/drawing/2014/main" id="{503D2605-7F73-474B-926F-7F09C008D11A}"/>
                </a:ext>
              </a:extLst>
            </p:cNvPr>
            <p:cNvSpPr>
              <a:spLocks/>
            </p:cNvSpPr>
            <p:nvPr/>
          </p:nvSpPr>
          <p:spPr bwMode="auto">
            <a:xfrm>
              <a:off x="6238" y="4067"/>
              <a:ext cx="87" cy="87"/>
            </a:xfrm>
            <a:custGeom>
              <a:avLst/>
              <a:gdLst>
                <a:gd name="T0" fmla="*/ 8 w 75"/>
                <a:gd name="T1" fmla="*/ 22 h 75"/>
                <a:gd name="T2" fmla="*/ 52 w 75"/>
                <a:gd name="T3" fmla="*/ 9 h 75"/>
                <a:gd name="T4" fmla="*/ 66 w 75"/>
                <a:gd name="T5" fmla="*/ 53 h 75"/>
                <a:gd name="T6" fmla="*/ 22 w 75"/>
                <a:gd name="T7" fmla="*/ 67 h 75"/>
                <a:gd name="T8" fmla="*/ 8 w 75"/>
                <a:gd name="T9" fmla="*/ 2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75">
                  <a:moveTo>
                    <a:pt x="8" y="22"/>
                  </a:moveTo>
                  <a:cubicBezTo>
                    <a:pt x="17" y="6"/>
                    <a:pt x="36" y="0"/>
                    <a:pt x="52" y="9"/>
                  </a:cubicBezTo>
                  <a:cubicBezTo>
                    <a:pt x="68" y="17"/>
                    <a:pt x="75" y="37"/>
                    <a:pt x="66" y="53"/>
                  </a:cubicBezTo>
                  <a:cubicBezTo>
                    <a:pt x="58" y="69"/>
                    <a:pt x="38" y="75"/>
                    <a:pt x="22" y="67"/>
                  </a:cubicBezTo>
                  <a:cubicBezTo>
                    <a:pt x="6" y="58"/>
                    <a:pt x="0" y="38"/>
                    <a:pt x="8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120" name="Freeform 42">
              <a:extLst>
                <a:ext uri="{FF2B5EF4-FFF2-40B4-BE49-F238E27FC236}">
                  <a16:creationId xmlns:a16="http://schemas.microsoft.com/office/drawing/2014/main" id="{9CA503FF-13CA-4164-B4E8-DCC5C6591F8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216" y="4046"/>
              <a:ext cx="129" cy="128"/>
            </a:xfrm>
            <a:custGeom>
              <a:avLst/>
              <a:gdLst>
                <a:gd name="T0" fmla="*/ 79 w 112"/>
                <a:gd name="T1" fmla="*/ 12 h 111"/>
                <a:gd name="T2" fmla="*/ 99 w 112"/>
                <a:gd name="T3" fmla="*/ 78 h 111"/>
                <a:gd name="T4" fmla="*/ 33 w 112"/>
                <a:gd name="T5" fmla="*/ 99 h 111"/>
                <a:gd name="T6" fmla="*/ 13 w 112"/>
                <a:gd name="T7" fmla="*/ 33 h 111"/>
                <a:gd name="T8" fmla="*/ 79 w 112"/>
                <a:gd name="T9" fmla="*/ 12 h 111"/>
                <a:gd name="T10" fmla="*/ 34 w 112"/>
                <a:gd name="T11" fmla="*/ 97 h 111"/>
                <a:gd name="T12" fmla="*/ 98 w 112"/>
                <a:gd name="T13" fmla="*/ 77 h 111"/>
                <a:gd name="T14" fmla="*/ 78 w 112"/>
                <a:gd name="T15" fmla="*/ 14 h 111"/>
                <a:gd name="T16" fmla="*/ 15 w 112"/>
                <a:gd name="T17" fmla="*/ 34 h 111"/>
                <a:gd name="T18" fmla="*/ 34 w 112"/>
                <a:gd name="T19" fmla="*/ 97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2" h="111">
                  <a:moveTo>
                    <a:pt x="79" y="12"/>
                  </a:moveTo>
                  <a:cubicBezTo>
                    <a:pt x="103" y="25"/>
                    <a:pt x="112" y="55"/>
                    <a:pt x="99" y="78"/>
                  </a:cubicBezTo>
                  <a:cubicBezTo>
                    <a:pt x="87" y="102"/>
                    <a:pt x="57" y="111"/>
                    <a:pt x="33" y="99"/>
                  </a:cubicBezTo>
                  <a:cubicBezTo>
                    <a:pt x="10" y="86"/>
                    <a:pt x="0" y="57"/>
                    <a:pt x="13" y="33"/>
                  </a:cubicBezTo>
                  <a:cubicBezTo>
                    <a:pt x="26" y="9"/>
                    <a:pt x="55" y="0"/>
                    <a:pt x="79" y="12"/>
                  </a:cubicBezTo>
                  <a:close/>
                  <a:moveTo>
                    <a:pt x="34" y="97"/>
                  </a:moveTo>
                  <a:cubicBezTo>
                    <a:pt x="57" y="109"/>
                    <a:pt x="86" y="100"/>
                    <a:pt x="98" y="77"/>
                  </a:cubicBezTo>
                  <a:cubicBezTo>
                    <a:pt x="110" y="55"/>
                    <a:pt x="101" y="26"/>
                    <a:pt x="78" y="14"/>
                  </a:cubicBezTo>
                  <a:cubicBezTo>
                    <a:pt x="55" y="2"/>
                    <a:pt x="27" y="11"/>
                    <a:pt x="15" y="34"/>
                  </a:cubicBezTo>
                  <a:cubicBezTo>
                    <a:pt x="3" y="57"/>
                    <a:pt x="12" y="85"/>
                    <a:pt x="34" y="9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121" name="Freeform 43">
              <a:extLst>
                <a:ext uri="{FF2B5EF4-FFF2-40B4-BE49-F238E27FC236}">
                  <a16:creationId xmlns:a16="http://schemas.microsoft.com/office/drawing/2014/main" id="{8D3DB3CD-AE6D-4365-9FC3-7DFE318A0955}"/>
                </a:ext>
              </a:extLst>
            </p:cNvPr>
            <p:cNvSpPr>
              <a:spLocks/>
            </p:cNvSpPr>
            <p:nvPr/>
          </p:nvSpPr>
          <p:spPr bwMode="auto">
            <a:xfrm>
              <a:off x="5936" y="4185"/>
              <a:ext cx="87" cy="85"/>
            </a:xfrm>
            <a:custGeom>
              <a:avLst/>
              <a:gdLst>
                <a:gd name="T0" fmla="*/ 9 w 75"/>
                <a:gd name="T1" fmla="*/ 22 h 74"/>
                <a:gd name="T2" fmla="*/ 53 w 75"/>
                <a:gd name="T3" fmla="*/ 8 h 74"/>
                <a:gd name="T4" fmla="*/ 67 w 75"/>
                <a:gd name="T5" fmla="*/ 52 h 74"/>
                <a:gd name="T6" fmla="*/ 22 w 75"/>
                <a:gd name="T7" fmla="*/ 66 h 74"/>
                <a:gd name="T8" fmla="*/ 9 w 75"/>
                <a:gd name="T9" fmla="*/ 22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74">
                  <a:moveTo>
                    <a:pt x="9" y="22"/>
                  </a:moveTo>
                  <a:cubicBezTo>
                    <a:pt x="17" y="6"/>
                    <a:pt x="37" y="0"/>
                    <a:pt x="53" y="8"/>
                  </a:cubicBezTo>
                  <a:cubicBezTo>
                    <a:pt x="69" y="16"/>
                    <a:pt x="75" y="36"/>
                    <a:pt x="67" y="52"/>
                  </a:cubicBezTo>
                  <a:cubicBezTo>
                    <a:pt x="58" y="68"/>
                    <a:pt x="38" y="74"/>
                    <a:pt x="22" y="66"/>
                  </a:cubicBezTo>
                  <a:cubicBezTo>
                    <a:pt x="6" y="58"/>
                    <a:pt x="0" y="38"/>
                    <a:pt x="9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122" name="Freeform 44">
              <a:extLst>
                <a:ext uri="{FF2B5EF4-FFF2-40B4-BE49-F238E27FC236}">
                  <a16:creationId xmlns:a16="http://schemas.microsoft.com/office/drawing/2014/main" id="{341AA30B-FCC8-4901-B164-51FD8BC4F97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915" y="4163"/>
              <a:ext cx="128" cy="129"/>
            </a:xfrm>
            <a:custGeom>
              <a:avLst/>
              <a:gdLst>
                <a:gd name="T0" fmla="*/ 78 w 111"/>
                <a:gd name="T1" fmla="*/ 13 h 112"/>
                <a:gd name="T2" fmla="*/ 99 w 111"/>
                <a:gd name="T3" fmla="*/ 79 h 112"/>
                <a:gd name="T4" fmla="*/ 33 w 111"/>
                <a:gd name="T5" fmla="*/ 99 h 112"/>
                <a:gd name="T6" fmla="*/ 12 w 111"/>
                <a:gd name="T7" fmla="*/ 33 h 112"/>
                <a:gd name="T8" fmla="*/ 78 w 111"/>
                <a:gd name="T9" fmla="*/ 13 h 112"/>
                <a:gd name="T10" fmla="*/ 34 w 111"/>
                <a:gd name="T11" fmla="*/ 97 h 112"/>
                <a:gd name="T12" fmla="*/ 97 w 111"/>
                <a:gd name="T13" fmla="*/ 78 h 112"/>
                <a:gd name="T14" fmla="*/ 77 w 111"/>
                <a:gd name="T15" fmla="*/ 15 h 112"/>
                <a:gd name="T16" fmla="*/ 14 w 111"/>
                <a:gd name="T17" fmla="*/ 34 h 112"/>
                <a:gd name="T18" fmla="*/ 34 w 111"/>
                <a:gd name="T19" fmla="*/ 97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1" h="112">
                  <a:moveTo>
                    <a:pt x="78" y="13"/>
                  </a:moveTo>
                  <a:cubicBezTo>
                    <a:pt x="102" y="25"/>
                    <a:pt x="111" y="55"/>
                    <a:pt x="99" y="79"/>
                  </a:cubicBezTo>
                  <a:cubicBezTo>
                    <a:pt x="86" y="103"/>
                    <a:pt x="57" y="112"/>
                    <a:pt x="33" y="99"/>
                  </a:cubicBezTo>
                  <a:cubicBezTo>
                    <a:pt x="9" y="87"/>
                    <a:pt x="0" y="57"/>
                    <a:pt x="12" y="33"/>
                  </a:cubicBezTo>
                  <a:cubicBezTo>
                    <a:pt x="25" y="9"/>
                    <a:pt x="55" y="0"/>
                    <a:pt x="78" y="13"/>
                  </a:cubicBezTo>
                  <a:close/>
                  <a:moveTo>
                    <a:pt x="34" y="97"/>
                  </a:moveTo>
                  <a:cubicBezTo>
                    <a:pt x="57" y="109"/>
                    <a:pt x="85" y="101"/>
                    <a:pt x="97" y="78"/>
                  </a:cubicBezTo>
                  <a:cubicBezTo>
                    <a:pt x="109" y="55"/>
                    <a:pt x="100" y="27"/>
                    <a:pt x="77" y="15"/>
                  </a:cubicBezTo>
                  <a:cubicBezTo>
                    <a:pt x="55" y="3"/>
                    <a:pt x="26" y="11"/>
                    <a:pt x="14" y="34"/>
                  </a:cubicBezTo>
                  <a:cubicBezTo>
                    <a:pt x="2" y="57"/>
                    <a:pt x="11" y="85"/>
                    <a:pt x="34" y="9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123" name="Freeform 45">
              <a:extLst>
                <a:ext uri="{FF2B5EF4-FFF2-40B4-BE49-F238E27FC236}">
                  <a16:creationId xmlns:a16="http://schemas.microsoft.com/office/drawing/2014/main" id="{7B30834C-B946-4286-B3BD-1FB32FFE375B}"/>
                </a:ext>
              </a:extLst>
            </p:cNvPr>
            <p:cNvSpPr>
              <a:spLocks/>
            </p:cNvSpPr>
            <p:nvPr/>
          </p:nvSpPr>
          <p:spPr bwMode="auto">
            <a:xfrm>
              <a:off x="6973" y="4126"/>
              <a:ext cx="86" cy="86"/>
            </a:xfrm>
            <a:custGeom>
              <a:avLst/>
              <a:gdLst>
                <a:gd name="T0" fmla="*/ 9 w 75"/>
                <a:gd name="T1" fmla="*/ 23 h 75"/>
                <a:gd name="T2" fmla="*/ 53 w 75"/>
                <a:gd name="T3" fmla="*/ 9 h 75"/>
                <a:gd name="T4" fmla="*/ 67 w 75"/>
                <a:gd name="T5" fmla="*/ 53 h 75"/>
                <a:gd name="T6" fmla="*/ 23 w 75"/>
                <a:gd name="T7" fmla="*/ 67 h 75"/>
                <a:gd name="T8" fmla="*/ 9 w 75"/>
                <a:gd name="T9" fmla="*/ 23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75">
                  <a:moveTo>
                    <a:pt x="9" y="23"/>
                  </a:moveTo>
                  <a:cubicBezTo>
                    <a:pt x="17" y="7"/>
                    <a:pt x="37" y="0"/>
                    <a:pt x="53" y="9"/>
                  </a:cubicBezTo>
                  <a:cubicBezTo>
                    <a:pt x="69" y="17"/>
                    <a:pt x="75" y="37"/>
                    <a:pt x="67" y="53"/>
                  </a:cubicBezTo>
                  <a:cubicBezTo>
                    <a:pt x="58" y="69"/>
                    <a:pt x="39" y="75"/>
                    <a:pt x="23" y="67"/>
                  </a:cubicBezTo>
                  <a:cubicBezTo>
                    <a:pt x="7" y="58"/>
                    <a:pt x="0" y="39"/>
                    <a:pt x="9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124" name="Freeform 46">
              <a:extLst>
                <a:ext uri="{FF2B5EF4-FFF2-40B4-BE49-F238E27FC236}">
                  <a16:creationId xmlns:a16="http://schemas.microsoft.com/office/drawing/2014/main" id="{719E2CF2-F798-4485-8077-F37F77B79F9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952" y="4105"/>
              <a:ext cx="129" cy="129"/>
            </a:xfrm>
            <a:custGeom>
              <a:avLst/>
              <a:gdLst>
                <a:gd name="T0" fmla="*/ 79 w 112"/>
                <a:gd name="T1" fmla="*/ 13 h 112"/>
                <a:gd name="T2" fmla="*/ 99 w 112"/>
                <a:gd name="T3" fmla="*/ 79 h 112"/>
                <a:gd name="T4" fmla="*/ 33 w 112"/>
                <a:gd name="T5" fmla="*/ 99 h 112"/>
                <a:gd name="T6" fmla="*/ 13 w 112"/>
                <a:gd name="T7" fmla="*/ 33 h 112"/>
                <a:gd name="T8" fmla="*/ 79 w 112"/>
                <a:gd name="T9" fmla="*/ 13 h 112"/>
                <a:gd name="T10" fmla="*/ 34 w 112"/>
                <a:gd name="T11" fmla="*/ 97 h 112"/>
                <a:gd name="T12" fmla="*/ 97 w 112"/>
                <a:gd name="T13" fmla="*/ 78 h 112"/>
                <a:gd name="T14" fmla="*/ 78 w 112"/>
                <a:gd name="T15" fmla="*/ 15 h 112"/>
                <a:gd name="T16" fmla="*/ 15 w 112"/>
                <a:gd name="T17" fmla="*/ 34 h 112"/>
                <a:gd name="T18" fmla="*/ 34 w 112"/>
                <a:gd name="T19" fmla="*/ 97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2" h="112">
                  <a:moveTo>
                    <a:pt x="79" y="13"/>
                  </a:moveTo>
                  <a:cubicBezTo>
                    <a:pt x="102" y="25"/>
                    <a:pt x="112" y="55"/>
                    <a:pt x="99" y="79"/>
                  </a:cubicBezTo>
                  <a:cubicBezTo>
                    <a:pt x="87" y="102"/>
                    <a:pt x="57" y="112"/>
                    <a:pt x="33" y="99"/>
                  </a:cubicBezTo>
                  <a:cubicBezTo>
                    <a:pt x="9" y="87"/>
                    <a:pt x="0" y="57"/>
                    <a:pt x="13" y="33"/>
                  </a:cubicBezTo>
                  <a:cubicBezTo>
                    <a:pt x="25" y="9"/>
                    <a:pt x="55" y="0"/>
                    <a:pt x="79" y="13"/>
                  </a:cubicBezTo>
                  <a:close/>
                  <a:moveTo>
                    <a:pt x="34" y="97"/>
                  </a:moveTo>
                  <a:cubicBezTo>
                    <a:pt x="57" y="109"/>
                    <a:pt x="85" y="100"/>
                    <a:pt x="97" y="78"/>
                  </a:cubicBezTo>
                  <a:cubicBezTo>
                    <a:pt x="109" y="55"/>
                    <a:pt x="100" y="27"/>
                    <a:pt x="78" y="15"/>
                  </a:cubicBezTo>
                  <a:cubicBezTo>
                    <a:pt x="55" y="3"/>
                    <a:pt x="27" y="11"/>
                    <a:pt x="15" y="34"/>
                  </a:cubicBezTo>
                  <a:cubicBezTo>
                    <a:pt x="3" y="57"/>
                    <a:pt x="11" y="85"/>
                    <a:pt x="34" y="9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125" name="Freeform 47">
              <a:extLst>
                <a:ext uri="{FF2B5EF4-FFF2-40B4-BE49-F238E27FC236}">
                  <a16:creationId xmlns:a16="http://schemas.microsoft.com/office/drawing/2014/main" id="{73E8FE5D-4928-4DB6-99CD-0BF1EC5D33F1}"/>
                </a:ext>
              </a:extLst>
            </p:cNvPr>
            <p:cNvSpPr>
              <a:spLocks/>
            </p:cNvSpPr>
            <p:nvPr/>
          </p:nvSpPr>
          <p:spPr bwMode="auto">
            <a:xfrm>
              <a:off x="6780" y="5022"/>
              <a:ext cx="87" cy="87"/>
            </a:xfrm>
            <a:custGeom>
              <a:avLst/>
              <a:gdLst>
                <a:gd name="T0" fmla="*/ 9 w 75"/>
                <a:gd name="T1" fmla="*/ 22 h 75"/>
                <a:gd name="T2" fmla="*/ 53 w 75"/>
                <a:gd name="T3" fmla="*/ 9 h 75"/>
                <a:gd name="T4" fmla="*/ 67 w 75"/>
                <a:gd name="T5" fmla="*/ 53 h 75"/>
                <a:gd name="T6" fmla="*/ 22 w 75"/>
                <a:gd name="T7" fmla="*/ 67 h 75"/>
                <a:gd name="T8" fmla="*/ 9 w 75"/>
                <a:gd name="T9" fmla="*/ 2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75">
                  <a:moveTo>
                    <a:pt x="9" y="22"/>
                  </a:moveTo>
                  <a:cubicBezTo>
                    <a:pt x="17" y="6"/>
                    <a:pt x="37" y="0"/>
                    <a:pt x="53" y="9"/>
                  </a:cubicBezTo>
                  <a:cubicBezTo>
                    <a:pt x="69" y="17"/>
                    <a:pt x="75" y="37"/>
                    <a:pt x="67" y="53"/>
                  </a:cubicBezTo>
                  <a:cubicBezTo>
                    <a:pt x="58" y="69"/>
                    <a:pt x="38" y="75"/>
                    <a:pt x="22" y="67"/>
                  </a:cubicBezTo>
                  <a:cubicBezTo>
                    <a:pt x="6" y="58"/>
                    <a:pt x="0" y="38"/>
                    <a:pt x="9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126" name="Freeform 48">
              <a:extLst>
                <a:ext uri="{FF2B5EF4-FFF2-40B4-BE49-F238E27FC236}">
                  <a16:creationId xmlns:a16="http://schemas.microsoft.com/office/drawing/2014/main" id="{4B3793E3-B526-42A4-8C00-6AE2F475AF6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759" y="5001"/>
              <a:ext cx="128" cy="128"/>
            </a:xfrm>
            <a:custGeom>
              <a:avLst/>
              <a:gdLst>
                <a:gd name="T0" fmla="*/ 78 w 111"/>
                <a:gd name="T1" fmla="*/ 13 h 111"/>
                <a:gd name="T2" fmla="*/ 99 w 111"/>
                <a:gd name="T3" fmla="*/ 78 h 111"/>
                <a:gd name="T4" fmla="*/ 33 w 111"/>
                <a:gd name="T5" fmla="*/ 99 h 111"/>
                <a:gd name="T6" fmla="*/ 12 w 111"/>
                <a:gd name="T7" fmla="*/ 33 h 111"/>
                <a:gd name="T8" fmla="*/ 78 w 111"/>
                <a:gd name="T9" fmla="*/ 13 h 111"/>
                <a:gd name="T10" fmla="*/ 34 w 111"/>
                <a:gd name="T11" fmla="*/ 97 h 111"/>
                <a:gd name="T12" fmla="*/ 97 w 111"/>
                <a:gd name="T13" fmla="*/ 77 h 111"/>
                <a:gd name="T14" fmla="*/ 77 w 111"/>
                <a:gd name="T15" fmla="*/ 14 h 111"/>
                <a:gd name="T16" fmla="*/ 14 w 111"/>
                <a:gd name="T17" fmla="*/ 34 h 111"/>
                <a:gd name="T18" fmla="*/ 34 w 111"/>
                <a:gd name="T19" fmla="*/ 97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1" h="111">
                  <a:moveTo>
                    <a:pt x="78" y="13"/>
                  </a:moveTo>
                  <a:cubicBezTo>
                    <a:pt x="102" y="25"/>
                    <a:pt x="111" y="55"/>
                    <a:pt x="99" y="78"/>
                  </a:cubicBezTo>
                  <a:cubicBezTo>
                    <a:pt x="86" y="102"/>
                    <a:pt x="57" y="111"/>
                    <a:pt x="33" y="99"/>
                  </a:cubicBezTo>
                  <a:cubicBezTo>
                    <a:pt x="9" y="86"/>
                    <a:pt x="0" y="57"/>
                    <a:pt x="12" y="33"/>
                  </a:cubicBezTo>
                  <a:cubicBezTo>
                    <a:pt x="25" y="9"/>
                    <a:pt x="54" y="0"/>
                    <a:pt x="78" y="13"/>
                  </a:cubicBezTo>
                  <a:close/>
                  <a:moveTo>
                    <a:pt x="34" y="97"/>
                  </a:moveTo>
                  <a:cubicBezTo>
                    <a:pt x="57" y="109"/>
                    <a:pt x="85" y="100"/>
                    <a:pt x="97" y="77"/>
                  </a:cubicBezTo>
                  <a:cubicBezTo>
                    <a:pt x="109" y="55"/>
                    <a:pt x="100" y="26"/>
                    <a:pt x="77" y="14"/>
                  </a:cubicBezTo>
                  <a:cubicBezTo>
                    <a:pt x="55" y="2"/>
                    <a:pt x="26" y="11"/>
                    <a:pt x="14" y="34"/>
                  </a:cubicBezTo>
                  <a:cubicBezTo>
                    <a:pt x="2" y="57"/>
                    <a:pt x="11" y="85"/>
                    <a:pt x="34" y="9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127" name="Freeform 49">
              <a:extLst>
                <a:ext uri="{FF2B5EF4-FFF2-40B4-BE49-F238E27FC236}">
                  <a16:creationId xmlns:a16="http://schemas.microsoft.com/office/drawing/2014/main" id="{6DAED2F2-89B2-4608-B800-AE5F654A219C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9" y="3954"/>
              <a:ext cx="87" cy="87"/>
            </a:xfrm>
            <a:custGeom>
              <a:avLst/>
              <a:gdLst>
                <a:gd name="T0" fmla="*/ 9 w 75"/>
                <a:gd name="T1" fmla="*/ 22 h 75"/>
                <a:gd name="T2" fmla="*/ 53 w 75"/>
                <a:gd name="T3" fmla="*/ 9 h 75"/>
                <a:gd name="T4" fmla="*/ 67 w 75"/>
                <a:gd name="T5" fmla="*/ 53 h 75"/>
                <a:gd name="T6" fmla="*/ 23 w 75"/>
                <a:gd name="T7" fmla="*/ 67 h 75"/>
                <a:gd name="T8" fmla="*/ 9 w 75"/>
                <a:gd name="T9" fmla="*/ 2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75">
                  <a:moveTo>
                    <a:pt x="9" y="22"/>
                  </a:moveTo>
                  <a:cubicBezTo>
                    <a:pt x="17" y="6"/>
                    <a:pt x="37" y="0"/>
                    <a:pt x="53" y="9"/>
                  </a:cubicBezTo>
                  <a:cubicBezTo>
                    <a:pt x="69" y="17"/>
                    <a:pt x="75" y="37"/>
                    <a:pt x="67" y="53"/>
                  </a:cubicBezTo>
                  <a:cubicBezTo>
                    <a:pt x="58" y="69"/>
                    <a:pt x="39" y="75"/>
                    <a:pt x="23" y="67"/>
                  </a:cubicBezTo>
                  <a:cubicBezTo>
                    <a:pt x="7" y="58"/>
                    <a:pt x="0" y="38"/>
                    <a:pt x="9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128" name="Freeform 50">
              <a:extLst>
                <a:ext uri="{FF2B5EF4-FFF2-40B4-BE49-F238E27FC236}">
                  <a16:creationId xmlns:a16="http://schemas.microsoft.com/office/drawing/2014/main" id="{4DBC94D2-47EB-427B-9495-BCC61BA22B0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879" y="3933"/>
              <a:ext cx="129" cy="128"/>
            </a:xfrm>
            <a:custGeom>
              <a:avLst/>
              <a:gdLst>
                <a:gd name="T0" fmla="*/ 79 w 112"/>
                <a:gd name="T1" fmla="*/ 12 h 111"/>
                <a:gd name="T2" fmla="*/ 99 w 112"/>
                <a:gd name="T3" fmla="*/ 78 h 111"/>
                <a:gd name="T4" fmla="*/ 33 w 112"/>
                <a:gd name="T5" fmla="*/ 99 h 111"/>
                <a:gd name="T6" fmla="*/ 13 w 112"/>
                <a:gd name="T7" fmla="*/ 33 h 111"/>
                <a:gd name="T8" fmla="*/ 79 w 112"/>
                <a:gd name="T9" fmla="*/ 12 h 111"/>
                <a:gd name="T10" fmla="*/ 34 w 112"/>
                <a:gd name="T11" fmla="*/ 97 h 111"/>
                <a:gd name="T12" fmla="*/ 97 w 112"/>
                <a:gd name="T13" fmla="*/ 77 h 111"/>
                <a:gd name="T14" fmla="*/ 78 w 112"/>
                <a:gd name="T15" fmla="*/ 14 h 111"/>
                <a:gd name="T16" fmla="*/ 15 w 112"/>
                <a:gd name="T17" fmla="*/ 34 h 111"/>
                <a:gd name="T18" fmla="*/ 34 w 112"/>
                <a:gd name="T19" fmla="*/ 97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2" h="111">
                  <a:moveTo>
                    <a:pt x="79" y="12"/>
                  </a:moveTo>
                  <a:cubicBezTo>
                    <a:pt x="102" y="25"/>
                    <a:pt x="112" y="55"/>
                    <a:pt x="99" y="78"/>
                  </a:cubicBezTo>
                  <a:cubicBezTo>
                    <a:pt x="86" y="102"/>
                    <a:pt x="57" y="111"/>
                    <a:pt x="33" y="99"/>
                  </a:cubicBezTo>
                  <a:cubicBezTo>
                    <a:pt x="9" y="86"/>
                    <a:pt x="0" y="57"/>
                    <a:pt x="13" y="33"/>
                  </a:cubicBezTo>
                  <a:cubicBezTo>
                    <a:pt x="25" y="9"/>
                    <a:pt x="55" y="0"/>
                    <a:pt x="79" y="12"/>
                  </a:cubicBezTo>
                  <a:close/>
                  <a:moveTo>
                    <a:pt x="34" y="97"/>
                  </a:moveTo>
                  <a:cubicBezTo>
                    <a:pt x="57" y="109"/>
                    <a:pt x="85" y="100"/>
                    <a:pt x="97" y="77"/>
                  </a:cubicBezTo>
                  <a:cubicBezTo>
                    <a:pt x="109" y="55"/>
                    <a:pt x="100" y="26"/>
                    <a:pt x="78" y="14"/>
                  </a:cubicBezTo>
                  <a:cubicBezTo>
                    <a:pt x="55" y="2"/>
                    <a:pt x="27" y="11"/>
                    <a:pt x="15" y="34"/>
                  </a:cubicBezTo>
                  <a:cubicBezTo>
                    <a:pt x="3" y="57"/>
                    <a:pt x="11" y="85"/>
                    <a:pt x="34" y="9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129" name="Freeform 51">
              <a:extLst>
                <a:ext uri="{FF2B5EF4-FFF2-40B4-BE49-F238E27FC236}">
                  <a16:creationId xmlns:a16="http://schemas.microsoft.com/office/drawing/2014/main" id="{E19B95C2-9E01-4251-99E6-33719786A549}"/>
                </a:ext>
              </a:extLst>
            </p:cNvPr>
            <p:cNvSpPr>
              <a:spLocks/>
            </p:cNvSpPr>
            <p:nvPr/>
          </p:nvSpPr>
          <p:spPr bwMode="auto">
            <a:xfrm>
              <a:off x="6333" y="5603"/>
              <a:ext cx="85" cy="85"/>
            </a:xfrm>
            <a:custGeom>
              <a:avLst/>
              <a:gdLst>
                <a:gd name="T0" fmla="*/ 8 w 74"/>
                <a:gd name="T1" fmla="*/ 22 h 74"/>
                <a:gd name="T2" fmla="*/ 52 w 74"/>
                <a:gd name="T3" fmla="*/ 8 h 74"/>
                <a:gd name="T4" fmla="*/ 66 w 74"/>
                <a:gd name="T5" fmla="*/ 52 h 74"/>
                <a:gd name="T6" fmla="*/ 22 w 74"/>
                <a:gd name="T7" fmla="*/ 66 h 74"/>
                <a:gd name="T8" fmla="*/ 8 w 74"/>
                <a:gd name="T9" fmla="*/ 22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4" h="74">
                  <a:moveTo>
                    <a:pt x="8" y="22"/>
                  </a:moveTo>
                  <a:cubicBezTo>
                    <a:pt x="16" y="6"/>
                    <a:pt x="36" y="0"/>
                    <a:pt x="52" y="8"/>
                  </a:cubicBezTo>
                  <a:cubicBezTo>
                    <a:pt x="68" y="16"/>
                    <a:pt x="74" y="36"/>
                    <a:pt x="66" y="52"/>
                  </a:cubicBezTo>
                  <a:cubicBezTo>
                    <a:pt x="58" y="68"/>
                    <a:pt x="38" y="74"/>
                    <a:pt x="22" y="66"/>
                  </a:cubicBezTo>
                  <a:cubicBezTo>
                    <a:pt x="6" y="58"/>
                    <a:pt x="0" y="38"/>
                    <a:pt x="8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130" name="Freeform 52">
              <a:extLst>
                <a:ext uri="{FF2B5EF4-FFF2-40B4-BE49-F238E27FC236}">
                  <a16:creationId xmlns:a16="http://schemas.microsoft.com/office/drawing/2014/main" id="{A2470C4F-CCD9-45B0-B229-D44315ED266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311" y="5581"/>
              <a:ext cx="129" cy="129"/>
            </a:xfrm>
            <a:custGeom>
              <a:avLst/>
              <a:gdLst>
                <a:gd name="T0" fmla="*/ 79 w 112"/>
                <a:gd name="T1" fmla="*/ 13 h 112"/>
                <a:gd name="T2" fmla="*/ 99 w 112"/>
                <a:gd name="T3" fmla="*/ 79 h 112"/>
                <a:gd name="T4" fmla="*/ 33 w 112"/>
                <a:gd name="T5" fmla="*/ 99 h 112"/>
                <a:gd name="T6" fmla="*/ 13 w 112"/>
                <a:gd name="T7" fmla="*/ 33 h 112"/>
                <a:gd name="T8" fmla="*/ 79 w 112"/>
                <a:gd name="T9" fmla="*/ 13 h 112"/>
                <a:gd name="T10" fmla="*/ 34 w 112"/>
                <a:gd name="T11" fmla="*/ 97 h 112"/>
                <a:gd name="T12" fmla="*/ 97 w 112"/>
                <a:gd name="T13" fmla="*/ 78 h 112"/>
                <a:gd name="T14" fmla="*/ 78 w 112"/>
                <a:gd name="T15" fmla="*/ 15 h 112"/>
                <a:gd name="T16" fmla="*/ 15 w 112"/>
                <a:gd name="T17" fmla="*/ 34 h 112"/>
                <a:gd name="T18" fmla="*/ 34 w 112"/>
                <a:gd name="T19" fmla="*/ 97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2" h="112">
                  <a:moveTo>
                    <a:pt x="79" y="13"/>
                  </a:moveTo>
                  <a:cubicBezTo>
                    <a:pt x="103" y="25"/>
                    <a:pt x="112" y="55"/>
                    <a:pt x="99" y="79"/>
                  </a:cubicBezTo>
                  <a:cubicBezTo>
                    <a:pt x="87" y="103"/>
                    <a:pt x="57" y="112"/>
                    <a:pt x="33" y="99"/>
                  </a:cubicBezTo>
                  <a:cubicBezTo>
                    <a:pt x="9" y="87"/>
                    <a:pt x="0" y="57"/>
                    <a:pt x="13" y="33"/>
                  </a:cubicBezTo>
                  <a:cubicBezTo>
                    <a:pt x="25" y="9"/>
                    <a:pt x="55" y="0"/>
                    <a:pt x="79" y="13"/>
                  </a:cubicBezTo>
                  <a:close/>
                  <a:moveTo>
                    <a:pt x="34" y="97"/>
                  </a:moveTo>
                  <a:cubicBezTo>
                    <a:pt x="57" y="109"/>
                    <a:pt x="85" y="101"/>
                    <a:pt x="97" y="78"/>
                  </a:cubicBezTo>
                  <a:cubicBezTo>
                    <a:pt x="109" y="55"/>
                    <a:pt x="101" y="27"/>
                    <a:pt x="78" y="15"/>
                  </a:cubicBezTo>
                  <a:cubicBezTo>
                    <a:pt x="55" y="3"/>
                    <a:pt x="27" y="11"/>
                    <a:pt x="15" y="34"/>
                  </a:cubicBezTo>
                  <a:cubicBezTo>
                    <a:pt x="3" y="57"/>
                    <a:pt x="11" y="85"/>
                    <a:pt x="34" y="9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131" name="Freeform 53">
              <a:extLst>
                <a:ext uri="{FF2B5EF4-FFF2-40B4-BE49-F238E27FC236}">
                  <a16:creationId xmlns:a16="http://schemas.microsoft.com/office/drawing/2014/main" id="{C91F53AE-0BFE-423E-AD84-EC1DB9D44595}"/>
                </a:ext>
              </a:extLst>
            </p:cNvPr>
            <p:cNvSpPr>
              <a:spLocks/>
            </p:cNvSpPr>
            <p:nvPr/>
          </p:nvSpPr>
          <p:spPr bwMode="auto">
            <a:xfrm>
              <a:off x="5990" y="4725"/>
              <a:ext cx="127" cy="127"/>
            </a:xfrm>
            <a:custGeom>
              <a:avLst/>
              <a:gdLst>
                <a:gd name="T0" fmla="*/ 13 w 110"/>
                <a:gd name="T1" fmla="*/ 33 h 110"/>
                <a:gd name="T2" fmla="*/ 78 w 110"/>
                <a:gd name="T3" fmla="*/ 13 h 110"/>
                <a:gd name="T4" fmla="*/ 98 w 110"/>
                <a:gd name="T5" fmla="*/ 78 h 110"/>
                <a:gd name="T6" fmla="*/ 33 w 110"/>
                <a:gd name="T7" fmla="*/ 98 h 110"/>
                <a:gd name="T8" fmla="*/ 13 w 110"/>
                <a:gd name="T9" fmla="*/ 33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0" h="110">
                  <a:moveTo>
                    <a:pt x="13" y="33"/>
                  </a:moveTo>
                  <a:cubicBezTo>
                    <a:pt x="25" y="9"/>
                    <a:pt x="54" y="0"/>
                    <a:pt x="78" y="13"/>
                  </a:cubicBezTo>
                  <a:cubicBezTo>
                    <a:pt x="101" y="25"/>
                    <a:pt x="110" y="54"/>
                    <a:pt x="98" y="78"/>
                  </a:cubicBezTo>
                  <a:cubicBezTo>
                    <a:pt x="85" y="101"/>
                    <a:pt x="56" y="110"/>
                    <a:pt x="33" y="98"/>
                  </a:cubicBezTo>
                  <a:cubicBezTo>
                    <a:pt x="9" y="85"/>
                    <a:pt x="0" y="56"/>
                    <a:pt x="13" y="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132" name="Freeform 54">
              <a:extLst>
                <a:ext uri="{FF2B5EF4-FFF2-40B4-BE49-F238E27FC236}">
                  <a16:creationId xmlns:a16="http://schemas.microsoft.com/office/drawing/2014/main" id="{42D8458A-A3AE-40F4-9DEC-C42EC5E9C9D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960" y="4695"/>
              <a:ext cx="188" cy="188"/>
            </a:xfrm>
            <a:custGeom>
              <a:avLst/>
              <a:gdLst>
                <a:gd name="T0" fmla="*/ 115 w 163"/>
                <a:gd name="T1" fmla="*/ 18 h 163"/>
                <a:gd name="T2" fmla="*/ 144 w 163"/>
                <a:gd name="T3" fmla="*/ 115 h 163"/>
                <a:gd name="T4" fmla="*/ 48 w 163"/>
                <a:gd name="T5" fmla="*/ 144 h 163"/>
                <a:gd name="T6" fmla="*/ 18 w 163"/>
                <a:gd name="T7" fmla="*/ 48 h 163"/>
                <a:gd name="T8" fmla="*/ 115 w 163"/>
                <a:gd name="T9" fmla="*/ 18 h 163"/>
                <a:gd name="T10" fmla="*/ 49 w 163"/>
                <a:gd name="T11" fmla="*/ 142 h 163"/>
                <a:gd name="T12" fmla="*/ 142 w 163"/>
                <a:gd name="T13" fmla="*/ 113 h 163"/>
                <a:gd name="T14" fmla="*/ 113 w 163"/>
                <a:gd name="T15" fmla="*/ 21 h 163"/>
                <a:gd name="T16" fmla="*/ 21 w 163"/>
                <a:gd name="T17" fmla="*/ 49 h 163"/>
                <a:gd name="T18" fmla="*/ 49 w 163"/>
                <a:gd name="T19" fmla="*/ 142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3" h="163">
                  <a:moveTo>
                    <a:pt x="115" y="18"/>
                  </a:moveTo>
                  <a:cubicBezTo>
                    <a:pt x="149" y="36"/>
                    <a:pt x="163" y="80"/>
                    <a:pt x="144" y="115"/>
                  </a:cubicBezTo>
                  <a:cubicBezTo>
                    <a:pt x="126" y="149"/>
                    <a:pt x="83" y="163"/>
                    <a:pt x="48" y="144"/>
                  </a:cubicBezTo>
                  <a:cubicBezTo>
                    <a:pt x="13" y="126"/>
                    <a:pt x="0" y="83"/>
                    <a:pt x="18" y="48"/>
                  </a:cubicBezTo>
                  <a:cubicBezTo>
                    <a:pt x="36" y="13"/>
                    <a:pt x="80" y="0"/>
                    <a:pt x="115" y="18"/>
                  </a:cubicBezTo>
                  <a:close/>
                  <a:moveTo>
                    <a:pt x="49" y="142"/>
                  </a:moveTo>
                  <a:cubicBezTo>
                    <a:pt x="83" y="159"/>
                    <a:pt x="124" y="146"/>
                    <a:pt x="142" y="113"/>
                  </a:cubicBezTo>
                  <a:cubicBezTo>
                    <a:pt x="159" y="80"/>
                    <a:pt x="147" y="38"/>
                    <a:pt x="113" y="21"/>
                  </a:cubicBezTo>
                  <a:cubicBezTo>
                    <a:pt x="80" y="3"/>
                    <a:pt x="38" y="16"/>
                    <a:pt x="21" y="49"/>
                  </a:cubicBezTo>
                  <a:cubicBezTo>
                    <a:pt x="3" y="83"/>
                    <a:pt x="16" y="124"/>
                    <a:pt x="49" y="14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133" name="Freeform 55">
              <a:extLst>
                <a:ext uri="{FF2B5EF4-FFF2-40B4-BE49-F238E27FC236}">
                  <a16:creationId xmlns:a16="http://schemas.microsoft.com/office/drawing/2014/main" id="{0A845FFD-714B-41EE-9001-4815F46726D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920" y="4655"/>
              <a:ext cx="269" cy="268"/>
            </a:xfrm>
            <a:custGeom>
              <a:avLst/>
              <a:gdLst>
                <a:gd name="T0" fmla="*/ 164 w 233"/>
                <a:gd name="T1" fmla="*/ 26 h 233"/>
                <a:gd name="T2" fmla="*/ 207 w 233"/>
                <a:gd name="T3" fmla="*/ 164 h 233"/>
                <a:gd name="T4" fmla="*/ 69 w 233"/>
                <a:gd name="T5" fmla="*/ 207 h 233"/>
                <a:gd name="T6" fmla="*/ 26 w 233"/>
                <a:gd name="T7" fmla="*/ 69 h 233"/>
                <a:gd name="T8" fmla="*/ 164 w 233"/>
                <a:gd name="T9" fmla="*/ 26 h 233"/>
                <a:gd name="T10" fmla="*/ 70 w 233"/>
                <a:gd name="T11" fmla="*/ 204 h 233"/>
                <a:gd name="T12" fmla="*/ 204 w 233"/>
                <a:gd name="T13" fmla="*/ 162 h 233"/>
                <a:gd name="T14" fmla="*/ 162 w 233"/>
                <a:gd name="T15" fmla="*/ 28 h 233"/>
                <a:gd name="T16" fmla="*/ 29 w 233"/>
                <a:gd name="T17" fmla="*/ 70 h 233"/>
                <a:gd name="T18" fmla="*/ 70 w 233"/>
                <a:gd name="T19" fmla="*/ 204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33" h="233">
                  <a:moveTo>
                    <a:pt x="164" y="26"/>
                  </a:moveTo>
                  <a:cubicBezTo>
                    <a:pt x="214" y="52"/>
                    <a:pt x="233" y="114"/>
                    <a:pt x="207" y="164"/>
                  </a:cubicBezTo>
                  <a:cubicBezTo>
                    <a:pt x="180" y="214"/>
                    <a:pt x="118" y="233"/>
                    <a:pt x="69" y="207"/>
                  </a:cubicBezTo>
                  <a:cubicBezTo>
                    <a:pt x="19" y="180"/>
                    <a:pt x="0" y="118"/>
                    <a:pt x="26" y="69"/>
                  </a:cubicBezTo>
                  <a:cubicBezTo>
                    <a:pt x="52" y="19"/>
                    <a:pt x="114" y="0"/>
                    <a:pt x="164" y="26"/>
                  </a:cubicBezTo>
                  <a:close/>
                  <a:moveTo>
                    <a:pt x="70" y="204"/>
                  </a:moveTo>
                  <a:cubicBezTo>
                    <a:pt x="118" y="229"/>
                    <a:pt x="178" y="211"/>
                    <a:pt x="204" y="162"/>
                  </a:cubicBezTo>
                  <a:cubicBezTo>
                    <a:pt x="229" y="114"/>
                    <a:pt x="211" y="54"/>
                    <a:pt x="162" y="28"/>
                  </a:cubicBezTo>
                  <a:cubicBezTo>
                    <a:pt x="114" y="3"/>
                    <a:pt x="54" y="22"/>
                    <a:pt x="29" y="70"/>
                  </a:cubicBezTo>
                  <a:cubicBezTo>
                    <a:pt x="3" y="118"/>
                    <a:pt x="22" y="178"/>
                    <a:pt x="70" y="20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134" name="Freeform 56">
              <a:extLst>
                <a:ext uri="{FF2B5EF4-FFF2-40B4-BE49-F238E27FC236}">
                  <a16:creationId xmlns:a16="http://schemas.microsoft.com/office/drawing/2014/main" id="{789EEB43-F3AE-4062-97AD-BAD33ACAB208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7" y="4854"/>
              <a:ext cx="122" cy="122"/>
            </a:xfrm>
            <a:custGeom>
              <a:avLst/>
              <a:gdLst>
                <a:gd name="T0" fmla="*/ 12 w 106"/>
                <a:gd name="T1" fmla="*/ 31 h 106"/>
                <a:gd name="T2" fmla="*/ 74 w 106"/>
                <a:gd name="T3" fmla="*/ 12 h 106"/>
                <a:gd name="T4" fmla="*/ 94 w 106"/>
                <a:gd name="T5" fmla="*/ 74 h 106"/>
                <a:gd name="T6" fmla="*/ 31 w 106"/>
                <a:gd name="T7" fmla="*/ 94 h 106"/>
                <a:gd name="T8" fmla="*/ 12 w 106"/>
                <a:gd name="T9" fmla="*/ 31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6" h="106">
                  <a:moveTo>
                    <a:pt x="12" y="31"/>
                  </a:moveTo>
                  <a:cubicBezTo>
                    <a:pt x="24" y="8"/>
                    <a:pt x="52" y="0"/>
                    <a:pt x="74" y="12"/>
                  </a:cubicBezTo>
                  <a:cubicBezTo>
                    <a:pt x="97" y="24"/>
                    <a:pt x="106" y="52"/>
                    <a:pt x="94" y="74"/>
                  </a:cubicBezTo>
                  <a:cubicBezTo>
                    <a:pt x="82" y="97"/>
                    <a:pt x="54" y="106"/>
                    <a:pt x="31" y="94"/>
                  </a:cubicBezTo>
                  <a:cubicBezTo>
                    <a:pt x="8" y="82"/>
                    <a:pt x="0" y="54"/>
                    <a:pt x="12" y="3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135" name="Freeform 57">
              <a:extLst>
                <a:ext uri="{FF2B5EF4-FFF2-40B4-BE49-F238E27FC236}">
                  <a16:creationId xmlns:a16="http://schemas.microsoft.com/office/drawing/2014/main" id="{BA60378A-AEF0-483A-A568-12ECFA6A566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237" y="4824"/>
              <a:ext cx="182" cy="181"/>
            </a:xfrm>
            <a:custGeom>
              <a:avLst/>
              <a:gdLst>
                <a:gd name="T0" fmla="*/ 111 w 158"/>
                <a:gd name="T1" fmla="*/ 18 h 157"/>
                <a:gd name="T2" fmla="*/ 140 w 158"/>
                <a:gd name="T3" fmla="*/ 111 h 157"/>
                <a:gd name="T4" fmla="*/ 47 w 158"/>
                <a:gd name="T5" fmla="*/ 140 h 157"/>
                <a:gd name="T6" fmla="*/ 18 w 158"/>
                <a:gd name="T7" fmla="*/ 47 h 157"/>
                <a:gd name="T8" fmla="*/ 111 w 158"/>
                <a:gd name="T9" fmla="*/ 18 h 157"/>
                <a:gd name="T10" fmla="*/ 48 w 158"/>
                <a:gd name="T11" fmla="*/ 137 h 157"/>
                <a:gd name="T12" fmla="*/ 137 w 158"/>
                <a:gd name="T13" fmla="*/ 109 h 157"/>
                <a:gd name="T14" fmla="*/ 109 w 158"/>
                <a:gd name="T15" fmla="*/ 20 h 157"/>
                <a:gd name="T16" fmla="*/ 20 w 158"/>
                <a:gd name="T17" fmla="*/ 48 h 157"/>
                <a:gd name="T18" fmla="*/ 48 w 158"/>
                <a:gd name="T19" fmla="*/ 137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8" h="157">
                  <a:moveTo>
                    <a:pt x="111" y="18"/>
                  </a:moveTo>
                  <a:cubicBezTo>
                    <a:pt x="145" y="35"/>
                    <a:pt x="158" y="77"/>
                    <a:pt x="140" y="111"/>
                  </a:cubicBezTo>
                  <a:cubicBezTo>
                    <a:pt x="122" y="145"/>
                    <a:pt x="80" y="157"/>
                    <a:pt x="47" y="140"/>
                  </a:cubicBezTo>
                  <a:cubicBezTo>
                    <a:pt x="13" y="122"/>
                    <a:pt x="0" y="80"/>
                    <a:pt x="18" y="47"/>
                  </a:cubicBezTo>
                  <a:cubicBezTo>
                    <a:pt x="35" y="13"/>
                    <a:pt x="77" y="0"/>
                    <a:pt x="111" y="18"/>
                  </a:cubicBezTo>
                  <a:close/>
                  <a:moveTo>
                    <a:pt x="48" y="137"/>
                  </a:moveTo>
                  <a:cubicBezTo>
                    <a:pt x="80" y="154"/>
                    <a:pt x="120" y="142"/>
                    <a:pt x="137" y="109"/>
                  </a:cubicBezTo>
                  <a:cubicBezTo>
                    <a:pt x="154" y="77"/>
                    <a:pt x="142" y="37"/>
                    <a:pt x="109" y="20"/>
                  </a:cubicBezTo>
                  <a:cubicBezTo>
                    <a:pt x="77" y="3"/>
                    <a:pt x="37" y="16"/>
                    <a:pt x="20" y="48"/>
                  </a:cubicBezTo>
                  <a:cubicBezTo>
                    <a:pt x="3" y="80"/>
                    <a:pt x="16" y="120"/>
                    <a:pt x="48" y="13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136" name="Freeform 58">
              <a:extLst>
                <a:ext uri="{FF2B5EF4-FFF2-40B4-BE49-F238E27FC236}">
                  <a16:creationId xmlns:a16="http://schemas.microsoft.com/office/drawing/2014/main" id="{781859E5-F76F-433E-8668-4F4398B9C7F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198" y="4785"/>
              <a:ext cx="259" cy="259"/>
            </a:xfrm>
            <a:custGeom>
              <a:avLst/>
              <a:gdLst>
                <a:gd name="T0" fmla="*/ 159 w 225"/>
                <a:gd name="T1" fmla="*/ 25 h 225"/>
                <a:gd name="T2" fmla="*/ 200 w 225"/>
                <a:gd name="T3" fmla="*/ 159 h 225"/>
                <a:gd name="T4" fmla="*/ 67 w 225"/>
                <a:gd name="T5" fmla="*/ 200 h 225"/>
                <a:gd name="T6" fmla="*/ 25 w 225"/>
                <a:gd name="T7" fmla="*/ 67 h 225"/>
                <a:gd name="T8" fmla="*/ 159 w 225"/>
                <a:gd name="T9" fmla="*/ 25 h 225"/>
                <a:gd name="T10" fmla="*/ 68 w 225"/>
                <a:gd name="T11" fmla="*/ 197 h 225"/>
                <a:gd name="T12" fmla="*/ 197 w 225"/>
                <a:gd name="T13" fmla="*/ 157 h 225"/>
                <a:gd name="T14" fmla="*/ 157 w 225"/>
                <a:gd name="T15" fmla="*/ 28 h 225"/>
                <a:gd name="T16" fmla="*/ 28 w 225"/>
                <a:gd name="T17" fmla="*/ 68 h 225"/>
                <a:gd name="T18" fmla="*/ 68 w 225"/>
                <a:gd name="T19" fmla="*/ 197 h 2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5" h="225">
                  <a:moveTo>
                    <a:pt x="159" y="25"/>
                  </a:moveTo>
                  <a:cubicBezTo>
                    <a:pt x="207" y="51"/>
                    <a:pt x="225" y="111"/>
                    <a:pt x="200" y="159"/>
                  </a:cubicBezTo>
                  <a:cubicBezTo>
                    <a:pt x="175" y="207"/>
                    <a:pt x="115" y="225"/>
                    <a:pt x="67" y="200"/>
                  </a:cubicBezTo>
                  <a:cubicBezTo>
                    <a:pt x="19" y="175"/>
                    <a:pt x="0" y="115"/>
                    <a:pt x="25" y="67"/>
                  </a:cubicBezTo>
                  <a:cubicBezTo>
                    <a:pt x="51" y="19"/>
                    <a:pt x="111" y="0"/>
                    <a:pt x="159" y="25"/>
                  </a:cubicBezTo>
                  <a:close/>
                  <a:moveTo>
                    <a:pt x="68" y="197"/>
                  </a:moveTo>
                  <a:cubicBezTo>
                    <a:pt x="115" y="222"/>
                    <a:pt x="173" y="204"/>
                    <a:pt x="197" y="157"/>
                  </a:cubicBezTo>
                  <a:cubicBezTo>
                    <a:pt x="222" y="111"/>
                    <a:pt x="204" y="53"/>
                    <a:pt x="157" y="28"/>
                  </a:cubicBezTo>
                  <a:cubicBezTo>
                    <a:pt x="111" y="3"/>
                    <a:pt x="53" y="21"/>
                    <a:pt x="28" y="68"/>
                  </a:cubicBezTo>
                  <a:cubicBezTo>
                    <a:pt x="4" y="115"/>
                    <a:pt x="21" y="173"/>
                    <a:pt x="68" y="19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137" name="Freeform 59">
              <a:extLst>
                <a:ext uri="{FF2B5EF4-FFF2-40B4-BE49-F238E27FC236}">
                  <a16:creationId xmlns:a16="http://schemas.microsoft.com/office/drawing/2014/main" id="{25055336-2935-4AA6-8EB9-780850162FBD}"/>
                </a:ext>
              </a:extLst>
            </p:cNvPr>
            <p:cNvSpPr>
              <a:spLocks/>
            </p:cNvSpPr>
            <p:nvPr/>
          </p:nvSpPr>
          <p:spPr bwMode="auto">
            <a:xfrm>
              <a:off x="6217" y="3431"/>
              <a:ext cx="119" cy="119"/>
            </a:xfrm>
            <a:custGeom>
              <a:avLst/>
              <a:gdLst>
                <a:gd name="T0" fmla="*/ 12 w 103"/>
                <a:gd name="T1" fmla="*/ 30 h 103"/>
                <a:gd name="T2" fmla="*/ 73 w 103"/>
                <a:gd name="T3" fmla="*/ 11 h 103"/>
                <a:gd name="T4" fmla="*/ 92 w 103"/>
                <a:gd name="T5" fmla="*/ 73 h 103"/>
                <a:gd name="T6" fmla="*/ 31 w 103"/>
                <a:gd name="T7" fmla="*/ 91 h 103"/>
                <a:gd name="T8" fmla="*/ 12 w 103"/>
                <a:gd name="T9" fmla="*/ 30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3" h="103">
                  <a:moveTo>
                    <a:pt x="12" y="30"/>
                  </a:moveTo>
                  <a:cubicBezTo>
                    <a:pt x="23" y="8"/>
                    <a:pt x="51" y="0"/>
                    <a:pt x="73" y="11"/>
                  </a:cubicBezTo>
                  <a:cubicBezTo>
                    <a:pt x="95" y="23"/>
                    <a:pt x="103" y="50"/>
                    <a:pt x="92" y="73"/>
                  </a:cubicBezTo>
                  <a:cubicBezTo>
                    <a:pt x="80" y="95"/>
                    <a:pt x="53" y="103"/>
                    <a:pt x="31" y="91"/>
                  </a:cubicBezTo>
                  <a:cubicBezTo>
                    <a:pt x="9" y="80"/>
                    <a:pt x="0" y="52"/>
                    <a:pt x="12" y="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138" name="Freeform 60">
              <a:extLst>
                <a:ext uri="{FF2B5EF4-FFF2-40B4-BE49-F238E27FC236}">
                  <a16:creationId xmlns:a16="http://schemas.microsoft.com/office/drawing/2014/main" id="{D37B183A-AEF0-4382-B559-3BEC38721AD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189" y="3402"/>
              <a:ext cx="177" cy="177"/>
            </a:xfrm>
            <a:custGeom>
              <a:avLst/>
              <a:gdLst>
                <a:gd name="T0" fmla="*/ 108 w 154"/>
                <a:gd name="T1" fmla="*/ 17 h 153"/>
                <a:gd name="T2" fmla="*/ 136 w 154"/>
                <a:gd name="T3" fmla="*/ 108 h 153"/>
                <a:gd name="T4" fmla="*/ 45 w 154"/>
                <a:gd name="T5" fmla="*/ 136 h 153"/>
                <a:gd name="T6" fmla="*/ 17 w 154"/>
                <a:gd name="T7" fmla="*/ 45 h 153"/>
                <a:gd name="T8" fmla="*/ 108 w 154"/>
                <a:gd name="T9" fmla="*/ 17 h 153"/>
                <a:gd name="T10" fmla="*/ 47 w 154"/>
                <a:gd name="T11" fmla="*/ 134 h 153"/>
                <a:gd name="T12" fmla="*/ 134 w 154"/>
                <a:gd name="T13" fmla="*/ 107 h 153"/>
                <a:gd name="T14" fmla="*/ 107 w 154"/>
                <a:gd name="T15" fmla="*/ 19 h 153"/>
                <a:gd name="T16" fmla="*/ 20 w 154"/>
                <a:gd name="T17" fmla="*/ 46 h 153"/>
                <a:gd name="T18" fmla="*/ 47 w 154"/>
                <a:gd name="T19" fmla="*/ 134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4" h="153">
                  <a:moveTo>
                    <a:pt x="108" y="17"/>
                  </a:moveTo>
                  <a:cubicBezTo>
                    <a:pt x="141" y="34"/>
                    <a:pt x="154" y="75"/>
                    <a:pt x="136" y="108"/>
                  </a:cubicBezTo>
                  <a:cubicBezTo>
                    <a:pt x="119" y="141"/>
                    <a:pt x="78" y="153"/>
                    <a:pt x="45" y="136"/>
                  </a:cubicBezTo>
                  <a:cubicBezTo>
                    <a:pt x="12" y="119"/>
                    <a:pt x="0" y="78"/>
                    <a:pt x="17" y="45"/>
                  </a:cubicBezTo>
                  <a:cubicBezTo>
                    <a:pt x="34" y="12"/>
                    <a:pt x="75" y="0"/>
                    <a:pt x="108" y="17"/>
                  </a:cubicBezTo>
                  <a:close/>
                  <a:moveTo>
                    <a:pt x="47" y="134"/>
                  </a:moveTo>
                  <a:cubicBezTo>
                    <a:pt x="78" y="150"/>
                    <a:pt x="117" y="138"/>
                    <a:pt x="134" y="107"/>
                  </a:cubicBezTo>
                  <a:cubicBezTo>
                    <a:pt x="150" y="75"/>
                    <a:pt x="138" y="36"/>
                    <a:pt x="107" y="19"/>
                  </a:cubicBezTo>
                  <a:cubicBezTo>
                    <a:pt x="75" y="3"/>
                    <a:pt x="36" y="15"/>
                    <a:pt x="20" y="46"/>
                  </a:cubicBezTo>
                  <a:cubicBezTo>
                    <a:pt x="3" y="78"/>
                    <a:pt x="15" y="117"/>
                    <a:pt x="47" y="13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139" name="Freeform 61">
              <a:extLst>
                <a:ext uri="{FF2B5EF4-FFF2-40B4-BE49-F238E27FC236}">
                  <a16:creationId xmlns:a16="http://schemas.microsoft.com/office/drawing/2014/main" id="{877B79B4-DE3D-4DB3-973C-E6FCB7C295A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151" y="3364"/>
              <a:ext cx="253" cy="253"/>
            </a:xfrm>
            <a:custGeom>
              <a:avLst/>
              <a:gdLst>
                <a:gd name="T0" fmla="*/ 155 w 220"/>
                <a:gd name="T1" fmla="*/ 24 h 219"/>
                <a:gd name="T2" fmla="*/ 195 w 220"/>
                <a:gd name="T3" fmla="*/ 154 h 219"/>
                <a:gd name="T4" fmla="*/ 65 w 220"/>
                <a:gd name="T5" fmla="*/ 195 h 219"/>
                <a:gd name="T6" fmla="*/ 25 w 220"/>
                <a:gd name="T7" fmla="*/ 65 h 219"/>
                <a:gd name="T8" fmla="*/ 155 w 220"/>
                <a:gd name="T9" fmla="*/ 24 h 219"/>
                <a:gd name="T10" fmla="*/ 66 w 220"/>
                <a:gd name="T11" fmla="*/ 192 h 219"/>
                <a:gd name="T12" fmla="*/ 192 w 220"/>
                <a:gd name="T13" fmla="*/ 153 h 219"/>
                <a:gd name="T14" fmla="*/ 153 w 220"/>
                <a:gd name="T15" fmla="*/ 27 h 219"/>
                <a:gd name="T16" fmla="*/ 27 w 220"/>
                <a:gd name="T17" fmla="*/ 66 h 219"/>
                <a:gd name="T18" fmla="*/ 66 w 220"/>
                <a:gd name="T19" fmla="*/ 192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0" h="219">
                  <a:moveTo>
                    <a:pt x="155" y="24"/>
                  </a:moveTo>
                  <a:cubicBezTo>
                    <a:pt x="202" y="49"/>
                    <a:pt x="220" y="107"/>
                    <a:pt x="195" y="154"/>
                  </a:cubicBezTo>
                  <a:cubicBezTo>
                    <a:pt x="170" y="201"/>
                    <a:pt x="112" y="219"/>
                    <a:pt x="65" y="195"/>
                  </a:cubicBezTo>
                  <a:cubicBezTo>
                    <a:pt x="18" y="170"/>
                    <a:pt x="0" y="112"/>
                    <a:pt x="25" y="65"/>
                  </a:cubicBezTo>
                  <a:cubicBezTo>
                    <a:pt x="49" y="18"/>
                    <a:pt x="108" y="0"/>
                    <a:pt x="155" y="24"/>
                  </a:cubicBezTo>
                  <a:close/>
                  <a:moveTo>
                    <a:pt x="66" y="192"/>
                  </a:moveTo>
                  <a:cubicBezTo>
                    <a:pt x="112" y="216"/>
                    <a:pt x="168" y="199"/>
                    <a:pt x="192" y="153"/>
                  </a:cubicBezTo>
                  <a:cubicBezTo>
                    <a:pt x="216" y="107"/>
                    <a:pt x="199" y="51"/>
                    <a:pt x="153" y="27"/>
                  </a:cubicBezTo>
                  <a:cubicBezTo>
                    <a:pt x="108" y="3"/>
                    <a:pt x="51" y="20"/>
                    <a:pt x="27" y="66"/>
                  </a:cubicBezTo>
                  <a:cubicBezTo>
                    <a:pt x="3" y="112"/>
                    <a:pt x="21" y="168"/>
                    <a:pt x="66" y="19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140" name="Freeform 62">
              <a:extLst>
                <a:ext uri="{FF2B5EF4-FFF2-40B4-BE49-F238E27FC236}">
                  <a16:creationId xmlns:a16="http://schemas.microsoft.com/office/drawing/2014/main" id="{F58B5A29-F990-4AD6-860C-F5C6DC4CCC20}"/>
                </a:ext>
              </a:extLst>
            </p:cNvPr>
            <p:cNvSpPr>
              <a:spLocks/>
            </p:cNvSpPr>
            <p:nvPr/>
          </p:nvSpPr>
          <p:spPr bwMode="auto">
            <a:xfrm>
              <a:off x="6162" y="4538"/>
              <a:ext cx="87" cy="87"/>
            </a:xfrm>
            <a:custGeom>
              <a:avLst/>
              <a:gdLst>
                <a:gd name="T0" fmla="*/ 9 w 75"/>
                <a:gd name="T1" fmla="*/ 23 h 75"/>
                <a:gd name="T2" fmla="*/ 53 w 75"/>
                <a:gd name="T3" fmla="*/ 9 h 75"/>
                <a:gd name="T4" fmla="*/ 67 w 75"/>
                <a:gd name="T5" fmla="*/ 53 h 75"/>
                <a:gd name="T6" fmla="*/ 22 w 75"/>
                <a:gd name="T7" fmla="*/ 67 h 75"/>
                <a:gd name="T8" fmla="*/ 9 w 75"/>
                <a:gd name="T9" fmla="*/ 23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75">
                  <a:moveTo>
                    <a:pt x="9" y="23"/>
                  </a:moveTo>
                  <a:cubicBezTo>
                    <a:pt x="17" y="7"/>
                    <a:pt x="37" y="0"/>
                    <a:pt x="53" y="9"/>
                  </a:cubicBezTo>
                  <a:cubicBezTo>
                    <a:pt x="69" y="17"/>
                    <a:pt x="75" y="37"/>
                    <a:pt x="67" y="53"/>
                  </a:cubicBezTo>
                  <a:cubicBezTo>
                    <a:pt x="58" y="69"/>
                    <a:pt x="38" y="75"/>
                    <a:pt x="22" y="67"/>
                  </a:cubicBezTo>
                  <a:cubicBezTo>
                    <a:pt x="6" y="58"/>
                    <a:pt x="0" y="39"/>
                    <a:pt x="9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141" name="Freeform 63">
              <a:extLst>
                <a:ext uri="{FF2B5EF4-FFF2-40B4-BE49-F238E27FC236}">
                  <a16:creationId xmlns:a16="http://schemas.microsoft.com/office/drawing/2014/main" id="{ECF6EEE2-9C42-4B8A-BB07-ADDF6D6AB77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141" y="4518"/>
              <a:ext cx="128" cy="129"/>
            </a:xfrm>
            <a:custGeom>
              <a:avLst/>
              <a:gdLst>
                <a:gd name="T0" fmla="*/ 78 w 111"/>
                <a:gd name="T1" fmla="*/ 13 h 112"/>
                <a:gd name="T2" fmla="*/ 99 w 111"/>
                <a:gd name="T3" fmla="*/ 79 h 112"/>
                <a:gd name="T4" fmla="*/ 33 w 111"/>
                <a:gd name="T5" fmla="*/ 99 h 112"/>
                <a:gd name="T6" fmla="*/ 12 w 111"/>
                <a:gd name="T7" fmla="*/ 33 h 112"/>
                <a:gd name="T8" fmla="*/ 78 w 111"/>
                <a:gd name="T9" fmla="*/ 13 h 112"/>
                <a:gd name="T10" fmla="*/ 34 w 111"/>
                <a:gd name="T11" fmla="*/ 97 h 112"/>
                <a:gd name="T12" fmla="*/ 97 w 111"/>
                <a:gd name="T13" fmla="*/ 78 h 112"/>
                <a:gd name="T14" fmla="*/ 77 w 111"/>
                <a:gd name="T15" fmla="*/ 15 h 112"/>
                <a:gd name="T16" fmla="*/ 14 w 111"/>
                <a:gd name="T17" fmla="*/ 34 h 112"/>
                <a:gd name="T18" fmla="*/ 34 w 111"/>
                <a:gd name="T19" fmla="*/ 97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1" h="112">
                  <a:moveTo>
                    <a:pt x="78" y="13"/>
                  </a:moveTo>
                  <a:cubicBezTo>
                    <a:pt x="102" y="25"/>
                    <a:pt x="111" y="55"/>
                    <a:pt x="99" y="79"/>
                  </a:cubicBezTo>
                  <a:cubicBezTo>
                    <a:pt x="86" y="102"/>
                    <a:pt x="57" y="112"/>
                    <a:pt x="33" y="99"/>
                  </a:cubicBezTo>
                  <a:cubicBezTo>
                    <a:pt x="9" y="87"/>
                    <a:pt x="0" y="57"/>
                    <a:pt x="12" y="33"/>
                  </a:cubicBezTo>
                  <a:cubicBezTo>
                    <a:pt x="25" y="9"/>
                    <a:pt x="55" y="0"/>
                    <a:pt x="78" y="13"/>
                  </a:cubicBezTo>
                  <a:close/>
                  <a:moveTo>
                    <a:pt x="34" y="97"/>
                  </a:moveTo>
                  <a:cubicBezTo>
                    <a:pt x="57" y="109"/>
                    <a:pt x="85" y="100"/>
                    <a:pt x="97" y="78"/>
                  </a:cubicBezTo>
                  <a:cubicBezTo>
                    <a:pt x="109" y="55"/>
                    <a:pt x="100" y="27"/>
                    <a:pt x="77" y="15"/>
                  </a:cubicBezTo>
                  <a:cubicBezTo>
                    <a:pt x="55" y="3"/>
                    <a:pt x="26" y="11"/>
                    <a:pt x="14" y="34"/>
                  </a:cubicBezTo>
                  <a:cubicBezTo>
                    <a:pt x="2" y="57"/>
                    <a:pt x="11" y="85"/>
                    <a:pt x="34" y="9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142" name="Freeform 64">
              <a:extLst>
                <a:ext uri="{FF2B5EF4-FFF2-40B4-BE49-F238E27FC236}">
                  <a16:creationId xmlns:a16="http://schemas.microsoft.com/office/drawing/2014/main" id="{33865921-E27E-4756-9A68-00B168AFAAA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114" y="4490"/>
              <a:ext cx="183" cy="184"/>
            </a:xfrm>
            <a:custGeom>
              <a:avLst/>
              <a:gdLst>
                <a:gd name="T0" fmla="*/ 112 w 159"/>
                <a:gd name="T1" fmla="*/ 18 h 160"/>
                <a:gd name="T2" fmla="*/ 141 w 159"/>
                <a:gd name="T3" fmla="*/ 112 h 160"/>
                <a:gd name="T4" fmla="*/ 47 w 159"/>
                <a:gd name="T5" fmla="*/ 142 h 160"/>
                <a:gd name="T6" fmla="*/ 18 w 159"/>
                <a:gd name="T7" fmla="*/ 47 h 160"/>
                <a:gd name="T8" fmla="*/ 112 w 159"/>
                <a:gd name="T9" fmla="*/ 18 h 160"/>
                <a:gd name="T10" fmla="*/ 48 w 159"/>
                <a:gd name="T11" fmla="*/ 140 h 160"/>
                <a:gd name="T12" fmla="*/ 140 w 159"/>
                <a:gd name="T13" fmla="*/ 111 h 160"/>
                <a:gd name="T14" fmla="*/ 111 w 159"/>
                <a:gd name="T15" fmla="*/ 20 h 160"/>
                <a:gd name="T16" fmla="*/ 20 w 159"/>
                <a:gd name="T17" fmla="*/ 48 h 160"/>
                <a:gd name="T18" fmla="*/ 48 w 159"/>
                <a:gd name="T19" fmla="*/ 14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9" h="160">
                  <a:moveTo>
                    <a:pt x="112" y="18"/>
                  </a:moveTo>
                  <a:cubicBezTo>
                    <a:pt x="146" y="36"/>
                    <a:pt x="159" y="78"/>
                    <a:pt x="141" y="112"/>
                  </a:cubicBezTo>
                  <a:cubicBezTo>
                    <a:pt x="123" y="146"/>
                    <a:pt x="81" y="160"/>
                    <a:pt x="47" y="142"/>
                  </a:cubicBezTo>
                  <a:cubicBezTo>
                    <a:pt x="13" y="124"/>
                    <a:pt x="0" y="81"/>
                    <a:pt x="18" y="47"/>
                  </a:cubicBezTo>
                  <a:cubicBezTo>
                    <a:pt x="36" y="13"/>
                    <a:pt x="78" y="0"/>
                    <a:pt x="112" y="18"/>
                  </a:cubicBezTo>
                  <a:close/>
                  <a:moveTo>
                    <a:pt x="48" y="140"/>
                  </a:moveTo>
                  <a:cubicBezTo>
                    <a:pt x="81" y="157"/>
                    <a:pt x="122" y="144"/>
                    <a:pt x="140" y="111"/>
                  </a:cubicBezTo>
                  <a:cubicBezTo>
                    <a:pt x="157" y="78"/>
                    <a:pt x="144" y="37"/>
                    <a:pt x="111" y="20"/>
                  </a:cubicBezTo>
                  <a:cubicBezTo>
                    <a:pt x="78" y="3"/>
                    <a:pt x="37" y="15"/>
                    <a:pt x="20" y="48"/>
                  </a:cubicBezTo>
                  <a:cubicBezTo>
                    <a:pt x="2" y="81"/>
                    <a:pt x="15" y="122"/>
                    <a:pt x="48" y="1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143" name="Freeform 65">
              <a:extLst>
                <a:ext uri="{FF2B5EF4-FFF2-40B4-BE49-F238E27FC236}">
                  <a16:creationId xmlns:a16="http://schemas.microsoft.com/office/drawing/2014/main" id="{E28160EE-CC52-4A6F-9BB1-453FCFAD4930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8" y="4763"/>
              <a:ext cx="86" cy="86"/>
            </a:xfrm>
            <a:custGeom>
              <a:avLst/>
              <a:gdLst>
                <a:gd name="T0" fmla="*/ 8 w 75"/>
                <a:gd name="T1" fmla="*/ 22 h 75"/>
                <a:gd name="T2" fmla="*/ 52 w 75"/>
                <a:gd name="T3" fmla="*/ 9 h 75"/>
                <a:gd name="T4" fmla="*/ 66 w 75"/>
                <a:gd name="T5" fmla="*/ 53 h 75"/>
                <a:gd name="T6" fmla="*/ 22 w 75"/>
                <a:gd name="T7" fmla="*/ 67 h 75"/>
                <a:gd name="T8" fmla="*/ 8 w 75"/>
                <a:gd name="T9" fmla="*/ 2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75">
                  <a:moveTo>
                    <a:pt x="8" y="22"/>
                  </a:moveTo>
                  <a:cubicBezTo>
                    <a:pt x="17" y="6"/>
                    <a:pt x="36" y="0"/>
                    <a:pt x="52" y="9"/>
                  </a:cubicBezTo>
                  <a:cubicBezTo>
                    <a:pt x="69" y="17"/>
                    <a:pt x="75" y="37"/>
                    <a:pt x="66" y="53"/>
                  </a:cubicBezTo>
                  <a:cubicBezTo>
                    <a:pt x="58" y="69"/>
                    <a:pt x="38" y="75"/>
                    <a:pt x="22" y="67"/>
                  </a:cubicBezTo>
                  <a:cubicBezTo>
                    <a:pt x="6" y="58"/>
                    <a:pt x="0" y="38"/>
                    <a:pt x="8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144" name="Freeform 66">
              <a:extLst>
                <a:ext uri="{FF2B5EF4-FFF2-40B4-BE49-F238E27FC236}">
                  <a16:creationId xmlns:a16="http://schemas.microsoft.com/office/drawing/2014/main" id="{31A76FEE-52B4-4DA0-8F40-84F755DD287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566" y="4742"/>
              <a:ext cx="129" cy="128"/>
            </a:xfrm>
            <a:custGeom>
              <a:avLst/>
              <a:gdLst>
                <a:gd name="T0" fmla="*/ 79 w 112"/>
                <a:gd name="T1" fmla="*/ 12 h 111"/>
                <a:gd name="T2" fmla="*/ 99 w 112"/>
                <a:gd name="T3" fmla="*/ 78 h 111"/>
                <a:gd name="T4" fmla="*/ 33 w 112"/>
                <a:gd name="T5" fmla="*/ 99 h 111"/>
                <a:gd name="T6" fmla="*/ 13 w 112"/>
                <a:gd name="T7" fmla="*/ 33 h 111"/>
                <a:gd name="T8" fmla="*/ 79 w 112"/>
                <a:gd name="T9" fmla="*/ 12 h 111"/>
                <a:gd name="T10" fmla="*/ 34 w 112"/>
                <a:gd name="T11" fmla="*/ 97 h 111"/>
                <a:gd name="T12" fmla="*/ 98 w 112"/>
                <a:gd name="T13" fmla="*/ 77 h 111"/>
                <a:gd name="T14" fmla="*/ 78 w 112"/>
                <a:gd name="T15" fmla="*/ 14 h 111"/>
                <a:gd name="T16" fmla="*/ 15 w 112"/>
                <a:gd name="T17" fmla="*/ 34 h 111"/>
                <a:gd name="T18" fmla="*/ 34 w 112"/>
                <a:gd name="T19" fmla="*/ 97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2" h="111">
                  <a:moveTo>
                    <a:pt x="79" y="12"/>
                  </a:moveTo>
                  <a:cubicBezTo>
                    <a:pt x="103" y="25"/>
                    <a:pt x="112" y="55"/>
                    <a:pt x="99" y="78"/>
                  </a:cubicBezTo>
                  <a:cubicBezTo>
                    <a:pt x="87" y="102"/>
                    <a:pt x="57" y="111"/>
                    <a:pt x="33" y="99"/>
                  </a:cubicBezTo>
                  <a:cubicBezTo>
                    <a:pt x="10" y="86"/>
                    <a:pt x="0" y="57"/>
                    <a:pt x="13" y="33"/>
                  </a:cubicBezTo>
                  <a:cubicBezTo>
                    <a:pt x="26" y="9"/>
                    <a:pt x="55" y="0"/>
                    <a:pt x="79" y="12"/>
                  </a:cubicBezTo>
                  <a:close/>
                  <a:moveTo>
                    <a:pt x="34" y="97"/>
                  </a:moveTo>
                  <a:cubicBezTo>
                    <a:pt x="57" y="109"/>
                    <a:pt x="86" y="100"/>
                    <a:pt x="98" y="77"/>
                  </a:cubicBezTo>
                  <a:cubicBezTo>
                    <a:pt x="110" y="55"/>
                    <a:pt x="101" y="26"/>
                    <a:pt x="78" y="14"/>
                  </a:cubicBezTo>
                  <a:cubicBezTo>
                    <a:pt x="55" y="2"/>
                    <a:pt x="27" y="11"/>
                    <a:pt x="15" y="34"/>
                  </a:cubicBezTo>
                  <a:cubicBezTo>
                    <a:pt x="3" y="57"/>
                    <a:pt x="12" y="85"/>
                    <a:pt x="34" y="9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145" name="Freeform 67">
              <a:extLst>
                <a:ext uri="{FF2B5EF4-FFF2-40B4-BE49-F238E27FC236}">
                  <a16:creationId xmlns:a16="http://schemas.microsoft.com/office/drawing/2014/main" id="{CA8656D8-7D3A-4634-9D3F-0D03B195F2A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539" y="4715"/>
              <a:ext cx="184" cy="183"/>
            </a:xfrm>
            <a:custGeom>
              <a:avLst/>
              <a:gdLst>
                <a:gd name="T0" fmla="*/ 112 w 159"/>
                <a:gd name="T1" fmla="*/ 18 h 159"/>
                <a:gd name="T2" fmla="*/ 141 w 159"/>
                <a:gd name="T3" fmla="*/ 112 h 159"/>
                <a:gd name="T4" fmla="*/ 47 w 159"/>
                <a:gd name="T5" fmla="*/ 141 h 159"/>
                <a:gd name="T6" fmla="*/ 18 w 159"/>
                <a:gd name="T7" fmla="*/ 47 h 159"/>
                <a:gd name="T8" fmla="*/ 112 w 159"/>
                <a:gd name="T9" fmla="*/ 18 h 159"/>
                <a:gd name="T10" fmla="*/ 48 w 159"/>
                <a:gd name="T11" fmla="*/ 139 h 159"/>
                <a:gd name="T12" fmla="*/ 139 w 159"/>
                <a:gd name="T13" fmla="*/ 111 h 159"/>
                <a:gd name="T14" fmla="*/ 111 w 159"/>
                <a:gd name="T15" fmla="*/ 20 h 159"/>
                <a:gd name="T16" fmla="*/ 19 w 159"/>
                <a:gd name="T17" fmla="*/ 48 h 159"/>
                <a:gd name="T18" fmla="*/ 48 w 159"/>
                <a:gd name="T19" fmla="*/ 139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9" h="159">
                  <a:moveTo>
                    <a:pt x="112" y="18"/>
                  </a:moveTo>
                  <a:cubicBezTo>
                    <a:pt x="146" y="36"/>
                    <a:pt x="159" y="78"/>
                    <a:pt x="141" y="112"/>
                  </a:cubicBezTo>
                  <a:cubicBezTo>
                    <a:pt x="123" y="146"/>
                    <a:pt x="81" y="159"/>
                    <a:pt x="47" y="141"/>
                  </a:cubicBezTo>
                  <a:cubicBezTo>
                    <a:pt x="13" y="123"/>
                    <a:pt x="0" y="81"/>
                    <a:pt x="18" y="47"/>
                  </a:cubicBezTo>
                  <a:cubicBezTo>
                    <a:pt x="35" y="13"/>
                    <a:pt x="78" y="0"/>
                    <a:pt x="112" y="18"/>
                  </a:cubicBezTo>
                  <a:close/>
                  <a:moveTo>
                    <a:pt x="48" y="139"/>
                  </a:moveTo>
                  <a:cubicBezTo>
                    <a:pt x="81" y="157"/>
                    <a:pt x="122" y="144"/>
                    <a:pt x="139" y="111"/>
                  </a:cubicBezTo>
                  <a:cubicBezTo>
                    <a:pt x="156" y="78"/>
                    <a:pt x="144" y="37"/>
                    <a:pt x="111" y="20"/>
                  </a:cubicBezTo>
                  <a:cubicBezTo>
                    <a:pt x="78" y="2"/>
                    <a:pt x="37" y="15"/>
                    <a:pt x="19" y="48"/>
                  </a:cubicBezTo>
                  <a:cubicBezTo>
                    <a:pt x="2" y="81"/>
                    <a:pt x="15" y="122"/>
                    <a:pt x="48" y="13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146" name="Freeform 68">
              <a:extLst>
                <a:ext uri="{FF2B5EF4-FFF2-40B4-BE49-F238E27FC236}">
                  <a16:creationId xmlns:a16="http://schemas.microsoft.com/office/drawing/2014/main" id="{DF32651B-E6D1-47EF-ABBB-FAA2A711E87F}"/>
                </a:ext>
              </a:extLst>
            </p:cNvPr>
            <p:cNvSpPr>
              <a:spLocks/>
            </p:cNvSpPr>
            <p:nvPr/>
          </p:nvSpPr>
          <p:spPr bwMode="auto">
            <a:xfrm>
              <a:off x="5751" y="4407"/>
              <a:ext cx="87" cy="86"/>
            </a:xfrm>
            <a:custGeom>
              <a:avLst/>
              <a:gdLst>
                <a:gd name="T0" fmla="*/ 8 w 75"/>
                <a:gd name="T1" fmla="*/ 22 h 75"/>
                <a:gd name="T2" fmla="*/ 53 w 75"/>
                <a:gd name="T3" fmla="*/ 8 h 75"/>
                <a:gd name="T4" fmla="*/ 66 w 75"/>
                <a:gd name="T5" fmla="*/ 52 h 75"/>
                <a:gd name="T6" fmla="*/ 22 w 75"/>
                <a:gd name="T7" fmla="*/ 66 h 75"/>
                <a:gd name="T8" fmla="*/ 8 w 75"/>
                <a:gd name="T9" fmla="*/ 2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75">
                  <a:moveTo>
                    <a:pt x="8" y="22"/>
                  </a:moveTo>
                  <a:cubicBezTo>
                    <a:pt x="17" y="6"/>
                    <a:pt x="37" y="0"/>
                    <a:pt x="53" y="8"/>
                  </a:cubicBezTo>
                  <a:cubicBezTo>
                    <a:pt x="69" y="17"/>
                    <a:pt x="75" y="36"/>
                    <a:pt x="66" y="52"/>
                  </a:cubicBezTo>
                  <a:cubicBezTo>
                    <a:pt x="58" y="68"/>
                    <a:pt x="38" y="75"/>
                    <a:pt x="22" y="66"/>
                  </a:cubicBezTo>
                  <a:cubicBezTo>
                    <a:pt x="6" y="58"/>
                    <a:pt x="0" y="38"/>
                    <a:pt x="8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147" name="Freeform 69">
              <a:extLst>
                <a:ext uri="{FF2B5EF4-FFF2-40B4-BE49-F238E27FC236}">
                  <a16:creationId xmlns:a16="http://schemas.microsoft.com/office/drawing/2014/main" id="{D490FA01-CD6B-41E5-A88C-B6CDCB4EF6F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731" y="4385"/>
              <a:ext cx="128" cy="129"/>
            </a:xfrm>
            <a:custGeom>
              <a:avLst/>
              <a:gdLst>
                <a:gd name="T0" fmla="*/ 78 w 111"/>
                <a:gd name="T1" fmla="*/ 13 h 112"/>
                <a:gd name="T2" fmla="*/ 99 w 111"/>
                <a:gd name="T3" fmla="*/ 79 h 112"/>
                <a:gd name="T4" fmla="*/ 33 w 111"/>
                <a:gd name="T5" fmla="*/ 99 h 112"/>
                <a:gd name="T6" fmla="*/ 12 w 111"/>
                <a:gd name="T7" fmla="*/ 33 h 112"/>
                <a:gd name="T8" fmla="*/ 78 w 111"/>
                <a:gd name="T9" fmla="*/ 13 h 112"/>
                <a:gd name="T10" fmla="*/ 34 w 111"/>
                <a:gd name="T11" fmla="*/ 97 h 112"/>
                <a:gd name="T12" fmla="*/ 97 w 111"/>
                <a:gd name="T13" fmla="*/ 78 h 112"/>
                <a:gd name="T14" fmla="*/ 77 w 111"/>
                <a:gd name="T15" fmla="*/ 15 h 112"/>
                <a:gd name="T16" fmla="*/ 14 w 111"/>
                <a:gd name="T17" fmla="*/ 34 h 112"/>
                <a:gd name="T18" fmla="*/ 34 w 111"/>
                <a:gd name="T19" fmla="*/ 97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1" h="112">
                  <a:moveTo>
                    <a:pt x="78" y="13"/>
                  </a:moveTo>
                  <a:cubicBezTo>
                    <a:pt x="102" y="25"/>
                    <a:pt x="111" y="55"/>
                    <a:pt x="99" y="79"/>
                  </a:cubicBezTo>
                  <a:cubicBezTo>
                    <a:pt x="86" y="103"/>
                    <a:pt x="56" y="112"/>
                    <a:pt x="33" y="99"/>
                  </a:cubicBezTo>
                  <a:cubicBezTo>
                    <a:pt x="9" y="87"/>
                    <a:pt x="0" y="57"/>
                    <a:pt x="12" y="33"/>
                  </a:cubicBezTo>
                  <a:cubicBezTo>
                    <a:pt x="25" y="10"/>
                    <a:pt x="54" y="0"/>
                    <a:pt x="78" y="13"/>
                  </a:cubicBezTo>
                  <a:close/>
                  <a:moveTo>
                    <a:pt x="34" y="97"/>
                  </a:moveTo>
                  <a:cubicBezTo>
                    <a:pt x="56" y="109"/>
                    <a:pt x="85" y="101"/>
                    <a:pt x="97" y="78"/>
                  </a:cubicBezTo>
                  <a:cubicBezTo>
                    <a:pt x="109" y="55"/>
                    <a:pt x="100" y="27"/>
                    <a:pt x="77" y="15"/>
                  </a:cubicBezTo>
                  <a:cubicBezTo>
                    <a:pt x="54" y="3"/>
                    <a:pt x="26" y="12"/>
                    <a:pt x="14" y="34"/>
                  </a:cubicBezTo>
                  <a:cubicBezTo>
                    <a:pt x="2" y="57"/>
                    <a:pt x="11" y="85"/>
                    <a:pt x="34" y="9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148" name="Freeform 70">
              <a:extLst>
                <a:ext uri="{FF2B5EF4-FFF2-40B4-BE49-F238E27FC236}">
                  <a16:creationId xmlns:a16="http://schemas.microsoft.com/office/drawing/2014/main" id="{77438470-1EF0-4804-A093-8A4AEC91755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703" y="4357"/>
              <a:ext cx="183" cy="185"/>
            </a:xfrm>
            <a:custGeom>
              <a:avLst/>
              <a:gdLst>
                <a:gd name="T0" fmla="*/ 112 w 159"/>
                <a:gd name="T1" fmla="*/ 18 h 160"/>
                <a:gd name="T2" fmla="*/ 141 w 159"/>
                <a:gd name="T3" fmla="*/ 113 h 160"/>
                <a:gd name="T4" fmla="*/ 47 w 159"/>
                <a:gd name="T5" fmla="*/ 142 h 160"/>
                <a:gd name="T6" fmla="*/ 18 w 159"/>
                <a:gd name="T7" fmla="*/ 48 h 160"/>
                <a:gd name="T8" fmla="*/ 112 w 159"/>
                <a:gd name="T9" fmla="*/ 18 h 160"/>
                <a:gd name="T10" fmla="*/ 48 w 159"/>
                <a:gd name="T11" fmla="*/ 140 h 160"/>
                <a:gd name="T12" fmla="*/ 139 w 159"/>
                <a:gd name="T13" fmla="*/ 112 h 160"/>
                <a:gd name="T14" fmla="*/ 111 w 159"/>
                <a:gd name="T15" fmla="*/ 20 h 160"/>
                <a:gd name="T16" fmla="*/ 19 w 159"/>
                <a:gd name="T17" fmla="*/ 49 h 160"/>
                <a:gd name="T18" fmla="*/ 48 w 159"/>
                <a:gd name="T19" fmla="*/ 14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9" h="160">
                  <a:moveTo>
                    <a:pt x="112" y="18"/>
                  </a:moveTo>
                  <a:cubicBezTo>
                    <a:pt x="146" y="36"/>
                    <a:pt x="159" y="79"/>
                    <a:pt x="141" y="113"/>
                  </a:cubicBezTo>
                  <a:cubicBezTo>
                    <a:pt x="123" y="147"/>
                    <a:pt x="81" y="160"/>
                    <a:pt x="47" y="142"/>
                  </a:cubicBezTo>
                  <a:cubicBezTo>
                    <a:pt x="13" y="124"/>
                    <a:pt x="0" y="82"/>
                    <a:pt x="18" y="48"/>
                  </a:cubicBezTo>
                  <a:cubicBezTo>
                    <a:pt x="36" y="14"/>
                    <a:pt x="78" y="0"/>
                    <a:pt x="112" y="18"/>
                  </a:cubicBezTo>
                  <a:close/>
                  <a:moveTo>
                    <a:pt x="48" y="140"/>
                  </a:moveTo>
                  <a:cubicBezTo>
                    <a:pt x="81" y="157"/>
                    <a:pt x="122" y="145"/>
                    <a:pt x="139" y="112"/>
                  </a:cubicBezTo>
                  <a:cubicBezTo>
                    <a:pt x="157" y="79"/>
                    <a:pt x="144" y="38"/>
                    <a:pt x="111" y="20"/>
                  </a:cubicBezTo>
                  <a:cubicBezTo>
                    <a:pt x="78" y="3"/>
                    <a:pt x="37" y="16"/>
                    <a:pt x="19" y="49"/>
                  </a:cubicBezTo>
                  <a:cubicBezTo>
                    <a:pt x="2" y="82"/>
                    <a:pt x="15" y="123"/>
                    <a:pt x="48" y="1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149" name="Freeform 71">
              <a:extLst>
                <a:ext uri="{FF2B5EF4-FFF2-40B4-BE49-F238E27FC236}">
                  <a16:creationId xmlns:a16="http://schemas.microsoft.com/office/drawing/2014/main" id="{92AB44F8-C70A-4459-98B7-F166FE7176F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542" y="4789"/>
              <a:ext cx="511" cy="424"/>
            </a:xfrm>
            <a:custGeom>
              <a:avLst/>
              <a:gdLst>
                <a:gd name="T0" fmla="*/ 0 w 511"/>
                <a:gd name="T1" fmla="*/ 360 h 424"/>
                <a:gd name="T2" fmla="*/ 0 w 511"/>
                <a:gd name="T3" fmla="*/ 359 h 424"/>
                <a:gd name="T4" fmla="*/ 170 w 511"/>
                <a:gd name="T5" fmla="*/ 0 h 424"/>
                <a:gd name="T6" fmla="*/ 511 w 511"/>
                <a:gd name="T7" fmla="*/ 424 h 424"/>
                <a:gd name="T8" fmla="*/ 0 w 511"/>
                <a:gd name="T9" fmla="*/ 360 h 424"/>
                <a:gd name="T10" fmla="*/ 171 w 511"/>
                <a:gd name="T11" fmla="*/ 5 h 424"/>
                <a:gd name="T12" fmla="*/ 4 w 511"/>
                <a:gd name="T13" fmla="*/ 358 h 424"/>
                <a:gd name="T14" fmla="*/ 506 w 511"/>
                <a:gd name="T15" fmla="*/ 421 h 424"/>
                <a:gd name="T16" fmla="*/ 171 w 511"/>
                <a:gd name="T17" fmla="*/ 5 h 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11" h="424">
                  <a:moveTo>
                    <a:pt x="0" y="360"/>
                  </a:moveTo>
                  <a:lnTo>
                    <a:pt x="0" y="359"/>
                  </a:lnTo>
                  <a:lnTo>
                    <a:pt x="170" y="0"/>
                  </a:lnTo>
                  <a:lnTo>
                    <a:pt x="511" y="424"/>
                  </a:lnTo>
                  <a:lnTo>
                    <a:pt x="0" y="360"/>
                  </a:lnTo>
                  <a:close/>
                  <a:moveTo>
                    <a:pt x="171" y="5"/>
                  </a:moveTo>
                  <a:lnTo>
                    <a:pt x="4" y="358"/>
                  </a:lnTo>
                  <a:lnTo>
                    <a:pt x="506" y="421"/>
                  </a:lnTo>
                  <a:lnTo>
                    <a:pt x="171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150" name="Freeform 72">
              <a:extLst>
                <a:ext uri="{FF2B5EF4-FFF2-40B4-BE49-F238E27FC236}">
                  <a16:creationId xmlns:a16="http://schemas.microsoft.com/office/drawing/2014/main" id="{7EFADA3F-65BA-455A-AD71-4CE137CB717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709" y="4789"/>
              <a:ext cx="723" cy="424"/>
            </a:xfrm>
            <a:custGeom>
              <a:avLst/>
              <a:gdLst>
                <a:gd name="T0" fmla="*/ 341 w 723"/>
                <a:gd name="T1" fmla="*/ 424 h 424"/>
                <a:gd name="T2" fmla="*/ 340 w 723"/>
                <a:gd name="T3" fmla="*/ 423 h 424"/>
                <a:gd name="T4" fmla="*/ 0 w 723"/>
                <a:gd name="T5" fmla="*/ 0 h 424"/>
                <a:gd name="T6" fmla="*/ 723 w 723"/>
                <a:gd name="T7" fmla="*/ 287 h 424"/>
                <a:gd name="T8" fmla="*/ 720 w 723"/>
                <a:gd name="T9" fmla="*/ 289 h 424"/>
                <a:gd name="T10" fmla="*/ 341 w 723"/>
                <a:gd name="T11" fmla="*/ 424 h 424"/>
                <a:gd name="T12" fmla="*/ 8 w 723"/>
                <a:gd name="T13" fmla="*/ 6 h 424"/>
                <a:gd name="T14" fmla="*/ 342 w 723"/>
                <a:gd name="T15" fmla="*/ 421 h 424"/>
                <a:gd name="T16" fmla="*/ 716 w 723"/>
                <a:gd name="T17" fmla="*/ 287 h 424"/>
                <a:gd name="T18" fmla="*/ 8 w 723"/>
                <a:gd name="T19" fmla="*/ 6 h 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23" h="424">
                  <a:moveTo>
                    <a:pt x="341" y="424"/>
                  </a:moveTo>
                  <a:lnTo>
                    <a:pt x="340" y="423"/>
                  </a:lnTo>
                  <a:lnTo>
                    <a:pt x="0" y="0"/>
                  </a:lnTo>
                  <a:lnTo>
                    <a:pt x="723" y="287"/>
                  </a:lnTo>
                  <a:lnTo>
                    <a:pt x="720" y="289"/>
                  </a:lnTo>
                  <a:lnTo>
                    <a:pt x="341" y="424"/>
                  </a:lnTo>
                  <a:close/>
                  <a:moveTo>
                    <a:pt x="8" y="6"/>
                  </a:moveTo>
                  <a:lnTo>
                    <a:pt x="342" y="421"/>
                  </a:lnTo>
                  <a:lnTo>
                    <a:pt x="716" y="287"/>
                  </a:lnTo>
                  <a:lnTo>
                    <a:pt x="8" y="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151" name="Freeform 73">
              <a:extLst>
                <a:ext uri="{FF2B5EF4-FFF2-40B4-BE49-F238E27FC236}">
                  <a16:creationId xmlns:a16="http://schemas.microsoft.com/office/drawing/2014/main" id="{15BC8CD7-D436-4203-931C-1333C0246F2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710" y="4542"/>
              <a:ext cx="720" cy="537"/>
            </a:xfrm>
            <a:custGeom>
              <a:avLst/>
              <a:gdLst>
                <a:gd name="T0" fmla="*/ 720 w 720"/>
                <a:gd name="T1" fmla="*/ 537 h 537"/>
                <a:gd name="T2" fmla="*/ 718 w 720"/>
                <a:gd name="T3" fmla="*/ 536 h 537"/>
                <a:gd name="T4" fmla="*/ 0 w 720"/>
                <a:gd name="T5" fmla="*/ 250 h 537"/>
                <a:gd name="T6" fmla="*/ 2 w 720"/>
                <a:gd name="T7" fmla="*/ 249 h 537"/>
                <a:gd name="T8" fmla="*/ 472 w 720"/>
                <a:gd name="T9" fmla="*/ 0 h 537"/>
                <a:gd name="T10" fmla="*/ 720 w 720"/>
                <a:gd name="T11" fmla="*/ 537 h 537"/>
                <a:gd name="T12" fmla="*/ 5 w 720"/>
                <a:gd name="T13" fmla="*/ 250 h 537"/>
                <a:gd name="T14" fmla="*/ 716 w 720"/>
                <a:gd name="T15" fmla="*/ 532 h 537"/>
                <a:gd name="T16" fmla="*/ 471 w 720"/>
                <a:gd name="T17" fmla="*/ 3 h 537"/>
                <a:gd name="T18" fmla="*/ 5 w 720"/>
                <a:gd name="T19" fmla="*/ 250 h 5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20" h="537">
                  <a:moveTo>
                    <a:pt x="720" y="537"/>
                  </a:moveTo>
                  <a:lnTo>
                    <a:pt x="718" y="536"/>
                  </a:lnTo>
                  <a:lnTo>
                    <a:pt x="0" y="250"/>
                  </a:lnTo>
                  <a:lnTo>
                    <a:pt x="2" y="249"/>
                  </a:lnTo>
                  <a:lnTo>
                    <a:pt x="472" y="0"/>
                  </a:lnTo>
                  <a:lnTo>
                    <a:pt x="720" y="537"/>
                  </a:lnTo>
                  <a:close/>
                  <a:moveTo>
                    <a:pt x="5" y="250"/>
                  </a:moveTo>
                  <a:lnTo>
                    <a:pt x="716" y="532"/>
                  </a:lnTo>
                  <a:lnTo>
                    <a:pt x="471" y="3"/>
                  </a:lnTo>
                  <a:lnTo>
                    <a:pt x="5" y="25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152" name="Freeform 74">
              <a:extLst>
                <a:ext uri="{FF2B5EF4-FFF2-40B4-BE49-F238E27FC236}">
                  <a16:creationId xmlns:a16="http://schemas.microsoft.com/office/drawing/2014/main" id="{5D345D1E-FF15-4C13-8ED4-D3E1F3BA8B7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179" y="4542"/>
              <a:ext cx="624" cy="537"/>
            </a:xfrm>
            <a:custGeom>
              <a:avLst/>
              <a:gdLst>
                <a:gd name="T0" fmla="*/ 249 w 624"/>
                <a:gd name="T1" fmla="*/ 537 h 537"/>
                <a:gd name="T2" fmla="*/ 248 w 624"/>
                <a:gd name="T3" fmla="*/ 534 h 537"/>
                <a:gd name="T4" fmla="*/ 0 w 624"/>
                <a:gd name="T5" fmla="*/ 0 h 537"/>
                <a:gd name="T6" fmla="*/ 2 w 624"/>
                <a:gd name="T7" fmla="*/ 1 h 537"/>
                <a:gd name="T8" fmla="*/ 624 w 624"/>
                <a:gd name="T9" fmla="*/ 154 h 537"/>
                <a:gd name="T10" fmla="*/ 622 w 624"/>
                <a:gd name="T11" fmla="*/ 155 h 537"/>
                <a:gd name="T12" fmla="*/ 249 w 624"/>
                <a:gd name="T13" fmla="*/ 537 h 537"/>
                <a:gd name="T14" fmla="*/ 5 w 624"/>
                <a:gd name="T15" fmla="*/ 3 h 537"/>
                <a:gd name="T16" fmla="*/ 250 w 624"/>
                <a:gd name="T17" fmla="*/ 532 h 537"/>
                <a:gd name="T18" fmla="*/ 619 w 624"/>
                <a:gd name="T19" fmla="*/ 155 h 537"/>
                <a:gd name="T20" fmla="*/ 5 w 624"/>
                <a:gd name="T21" fmla="*/ 3 h 5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24" h="537">
                  <a:moveTo>
                    <a:pt x="249" y="537"/>
                  </a:moveTo>
                  <a:lnTo>
                    <a:pt x="248" y="534"/>
                  </a:lnTo>
                  <a:lnTo>
                    <a:pt x="0" y="0"/>
                  </a:lnTo>
                  <a:lnTo>
                    <a:pt x="2" y="1"/>
                  </a:lnTo>
                  <a:lnTo>
                    <a:pt x="624" y="154"/>
                  </a:lnTo>
                  <a:lnTo>
                    <a:pt x="622" y="155"/>
                  </a:lnTo>
                  <a:lnTo>
                    <a:pt x="249" y="537"/>
                  </a:lnTo>
                  <a:close/>
                  <a:moveTo>
                    <a:pt x="5" y="3"/>
                  </a:moveTo>
                  <a:lnTo>
                    <a:pt x="250" y="532"/>
                  </a:lnTo>
                  <a:lnTo>
                    <a:pt x="619" y="155"/>
                  </a:lnTo>
                  <a:lnTo>
                    <a:pt x="5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153" name="Freeform 75">
              <a:extLst>
                <a:ext uri="{FF2B5EF4-FFF2-40B4-BE49-F238E27FC236}">
                  <a16:creationId xmlns:a16="http://schemas.microsoft.com/office/drawing/2014/main" id="{246DEB20-5F3F-40BF-A2A6-D57FAAD0B60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613" y="4051"/>
              <a:ext cx="593" cy="495"/>
            </a:xfrm>
            <a:custGeom>
              <a:avLst/>
              <a:gdLst>
                <a:gd name="T0" fmla="*/ 569 w 593"/>
                <a:gd name="T1" fmla="*/ 495 h 495"/>
                <a:gd name="T2" fmla="*/ 567 w 593"/>
                <a:gd name="T3" fmla="*/ 494 h 495"/>
                <a:gd name="T4" fmla="*/ 0 w 593"/>
                <a:gd name="T5" fmla="*/ 0 h 495"/>
                <a:gd name="T6" fmla="*/ 593 w 593"/>
                <a:gd name="T7" fmla="*/ 190 h 495"/>
                <a:gd name="T8" fmla="*/ 569 w 593"/>
                <a:gd name="T9" fmla="*/ 495 h 495"/>
                <a:gd name="T10" fmla="*/ 11 w 593"/>
                <a:gd name="T11" fmla="*/ 6 h 495"/>
                <a:gd name="T12" fmla="*/ 567 w 593"/>
                <a:gd name="T13" fmla="*/ 491 h 495"/>
                <a:gd name="T14" fmla="*/ 590 w 593"/>
                <a:gd name="T15" fmla="*/ 191 h 495"/>
                <a:gd name="T16" fmla="*/ 11 w 593"/>
                <a:gd name="T17" fmla="*/ 6 h 4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93" h="495">
                  <a:moveTo>
                    <a:pt x="569" y="495"/>
                  </a:moveTo>
                  <a:lnTo>
                    <a:pt x="567" y="494"/>
                  </a:lnTo>
                  <a:lnTo>
                    <a:pt x="0" y="0"/>
                  </a:lnTo>
                  <a:lnTo>
                    <a:pt x="593" y="190"/>
                  </a:lnTo>
                  <a:lnTo>
                    <a:pt x="569" y="495"/>
                  </a:lnTo>
                  <a:close/>
                  <a:moveTo>
                    <a:pt x="11" y="6"/>
                  </a:moveTo>
                  <a:lnTo>
                    <a:pt x="567" y="491"/>
                  </a:lnTo>
                  <a:lnTo>
                    <a:pt x="590" y="191"/>
                  </a:lnTo>
                  <a:lnTo>
                    <a:pt x="11" y="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154" name="Freeform 76">
              <a:extLst>
                <a:ext uri="{FF2B5EF4-FFF2-40B4-BE49-F238E27FC236}">
                  <a16:creationId xmlns:a16="http://schemas.microsoft.com/office/drawing/2014/main" id="{FC99D406-AF2F-4E9D-8186-78F37BA0AC9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615" y="4050"/>
              <a:ext cx="571" cy="496"/>
            </a:xfrm>
            <a:custGeom>
              <a:avLst/>
              <a:gdLst>
                <a:gd name="T0" fmla="*/ 571 w 571"/>
                <a:gd name="T1" fmla="*/ 496 h 496"/>
                <a:gd name="T2" fmla="*/ 175 w 571"/>
                <a:gd name="T3" fmla="*/ 419 h 496"/>
                <a:gd name="T4" fmla="*/ 175 w 571"/>
                <a:gd name="T5" fmla="*/ 418 h 496"/>
                <a:gd name="T6" fmla="*/ 0 w 571"/>
                <a:gd name="T7" fmla="*/ 0 h 496"/>
                <a:gd name="T8" fmla="*/ 571 w 571"/>
                <a:gd name="T9" fmla="*/ 496 h 496"/>
                <a:gd name="T10" fmla="*/ 178 w 571"/>
                <a:gd name="T11" fmla="*/ 417 h 496"/>
                <a:gd name="T12" fmla="*/ 562 w 571"/>
                <a:gd name="T13" fmla="*/ 492 h 496"/>
                <a:gd name="T14" fmla="*/ 7 w 571"/>
                <a:gd name="T15" fmla="*/ 9 h 496"/>
                <a:gd name="T16" fmla="*/ 178 w 571"/>
                <a:gd name="T17" fmla="*/ 417 h 4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71" h="496">
                  <a:moveTo>
                    <a:pt x="571" y="496"/>
                  </a:moveTo>
                  <a:lnTo>
                    <a:pt x="175" y="419"/>
                  </a:lnTo>
                  <a:lnTo>
                    <a:pt x="175" y="418"/>
                  </a:lnTo>
                  <a:lnTo>
                    <a:pt x="0" y="0"/>
                  </a:lnTo>
                  <a:lnTo>
                    <a:pt x="571" y="496"/>
                  </a:lnTo>
                  <a:close/>
                  <a:moveTo>
                    <a:pt x="178" y="417"/>
                  </a:moveTo>
                  <a:lnTo>
                    <a:pt x="562" y="492"/>
                  </a:lnTo>
                  <a:lnTo>
                    <a:pt x="7" y="9"/>
                  </a:lnTo>
                  <a:lnTo>
                    <a:pt x="178" y="41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155" name="Freeform 77">
              <a:extLst>
                <a:ext uri="{FF2B5EF4-FFF2-40B4-BE49-F238E27FC236}">
                  <a16:creationId xmlns:a16="http://schemas.microsoft.com/office/drawing/2014/main" id="{9F7CDAD5-1EFA-40F0-9797-77ED0FD6A46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711" y="4467"/>
              <a:ext cx="474" cy="327"/>
            </a:xfrm>
            <a:custGeom>
              <a:avLst/>
              <a:gdLst>
                <a:gd name="T0" fmla="*/ 0 w 474"/>
                <a:gd name="T1" fmla="*/ 327 h 327"/>
                <a:gd name="T2" fmla="*/ 79 w 474"/>
                <a:gd name="T3" fmla="*/ 0 h 327"/>
                <a:gd name="T4" fmla="*/ 474 w 474"/>
                <a:gd name="T5" fmla="*/ 76 h 327"/>
                <a:gd name="T6" fmla="*/ 471 w 474"/>
                <a:gd name="T7" fmla="*/ 78 h 327"/>
                <a:gd name="T8" fmla="*/ 0 w 474"/>
                <a:gd name="T9" fmla="*/ 327 h 327"/>
                <a:gd name="T10" fmla="*/ 82 w 474"/>
                <a:gd name="T11" fmla="*/ 2 h 327"/>
                <a:gd name="T12" fmla="*/ 3 w 474"/>
                <a:gd name="T13" fmla="*/ 322 h 327"/>
                <a:gd name="T14" fmla="*/ 467 w 474"/>
                <a:gd name="T15" fmla="*/ 77 h 327"/>
                <a:gd name="T16" fmla="*/ 82 w 474"/>
                <a:gd name="T17" fmla="*/ 2 h 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74" h="327">
                  <a:moveTo>
                    <a:pt x="0" y="327"/>
                  </a:moveTo>
                  <a:lnTo>
                    <a:pt x="79" y="0"/>
                  </a:lnTo>
                  <a:lnTo>
                    <a:pt x="474" y="76"/>
                  </a:lnTo>
                  <a:lnTo>
                    <a:pt x="471" y="78"/>
                  </a:lnTo>
                  <a:lnTo>
                    <a:pt x="0" y="327"/>
                  </a:lnTo>
                  <a:close/>
                  <a:moveTo>
                    <a:pt x="82" y="2"/>
                  </a:moveTo>
                  <a:lnTo>
                    <a:pt x="3" y="322"/>
                  </a:lnTo>
                  <a:lnTo>
                    <a:pt x="467" y="77"/>
                  </a:lnTo>
                  <a:lnTo>
                    <a:pt x="82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156" name="Freeform 78">
              <a:extLst>
                <a:ext uri="{FF2B5EF4-FFF2-40B4-BE49-F238E27FC236}">
                  <a16:creationId xmlns:a16="http://schemas.microsoft.com/office/drawing/2014/main" id="{270FC427-39D0-4D6C-8012-16431DCA32C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097" y="4466"/>
              <a:ext cx="697" cy="351"/>
            </a:xfrm>
            <a:custGeom>
              <a:avLst/>
              <a:gdLst>
                <a:gd name="T0" fmla="*/ 0 w 697"/>
                <a:gd name="T1" fmla="*/ 351 h 351"/>
                <a:gd name="T2" fmla="*/ 697 w 697"/>
                <a:gd name="T3" fmla="*/ 0 h 351"/>
                <a:gd name="T4" fmla="*/ 616 w 697"/>
                <a:gd name="T5" fmla="*/ 327 h 351"/>
                <a:gd name="T6" fmla="*/ 615 w 697"/>
                <a:gd name="T7" fmla="*/ 327 h 351"/>
                <a:gd name="T8" fmla="*/ 0 w 697"/>
                <a:gd name="T9" fmla="*/ 351 h 351"/>
                <a:gd name="T10" fmla="*/ 692 w 697"/>
                <a:gd name="T11" fmla="*/ 4 h 351"/>
                <a:gd name="T12" fmla="*/ 12 w 697"/>
                <a:gd name="T13" fmla="*/ 348 h 351"/>
                <a:gd name="T14" fmla="*/ 614 w 697"/>
                <a:gd name="T15" fmla="*/ 325 h 351"/>
                <a:gd name="T16" fmla="*/ 692 w 697"/>
                <a:gd name="T17" fmla="*/ 4 h 3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97" h="351">
                  <a:moveTo>
                    <a:pt x="0" y="351"/>
                  </a:moveTo>
                  <a:lnTo>
                    <a:pt x="697" y="0"/>
                  </a:lnTo>
                  <a:lnTo>
                    <a:pt x="616" y="327"/>
                  </a:lnTo>
                  <a:lnTo>
                    <a:pt x="615" y="327"/>
                  </a:lnTo>
                  <a:lnTo>
                    <a:pt x="0" y="351"/>
                  </a:lnTo>
                  <a:close/>
                  <a:moveTo>
                    <a:pt x="692" y="4"/>
                  </a:moveTo>
                  <a:lnTo>
                    <a:pt x="12" y="348"/>
                  </a:lnTo>
                  <a:lnTo>
                    <a:pt x="614" y="325"/>
                  </a:lnTo>
                  <a:lnTo>
                    <a:pt x="692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157" name="Freeform 79">
              <a:extLst>
                <a:ext uri="{FF2B5EF4-FFF2-40B4-BE49-F238E27FC236}">
                  <a16:creationId xmlns:a16="http://schemas.microsoft.com/office/drawing/2014/main" id="{2BB75B2C-C1CC-426B-A88B-5CCCF02BB42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00" y="4791"/>
              <a:ext cx="614" cy="359"/>
            </a:xfrm>
            <a:custGeom>
              <a:avLst/>
              <a:gdLst>
                <a:gd name="T0" fmla="*/ 445 w 614"/>
                <a:gd name="T1" fmla="*/ 359 h 359"/>
                <a:gd name="T2" fmla="*/ 444 w 614"/>
                <a:gd name="T3" fmla="*/ 358 h 359"/>
                <a:gd name="T4" fmla="*/ 0 w 614"/>
                <a:gd name="T5" fmla="*/ 24 h 359"/>
                <a:gd name="T6" fmla="*/ 614 w 614"/>
                <a:gd name="T7" fmla="*/ 0 h 359"/>
                <a:gd name="T8" fmla="*/ 613 w 614"/>
                <a:gd name="T9" fmla="*/ 1 h 359"/>
                <a:gd name="T10" fmla="*/ 445 w 614"/>
                <a:gd name="T11" fmla="*/ 359 h 359"/>
                <a:gd name="T12" fmla="*/ 7 w 614"/>
                <a:gd name="T13" fmla="*/ 25 h 359"/>
                <a:gd name="T14" fmla="*/ 444 w 614"/>
                <a:gd name="T15" fmla="*/ 356 h 359"/>
                <a:gd name="T16" fmla="*/ 611 w 614"/>
                <a:gd name="T17" fmla="*/ 2 h 359"/>
                <a:gd name="T18" fmla="*/ 7 w 614"/>
                <a:gd name="T19" fmla="*/ 25 h 3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14" h="359">
                  <a:moveTo>
                    <a:pt x="445" y="359"/>
                  </a:moveTo>
                  <a:lnTo>
                    <a:pt x="444" y="358"/>
                  </a:lnTo>
                  <a:lnTo>
                    <a:pt x="0" y="24"/>
                  </a:lnTo>
                  <a:lnTo>
                    <a:pt x="614" y="0"/>
                  </a:lnTo>
                  <a:lnTo>
                    <a:pt x="613" y="1"/>
                  </a:lnTo>
                  <a:lnTo>
                    <a:pt x="445" y="359"/>
                  </a:lnTo>
                  <a:close/>
                  <a:moveTo>
                    <a:pt x="7" y="25"/>
                  </a:moveTo>
                  <a:lnTo>
                    <a:pt x="444" y="356"/>
                  </a:lnTo>
                  <a:lnTo>
                    <a:pt x="611" y="2"/>
                  </a:lnTo>
                  <a:lnTo>
                    <a:pt x="7" y="2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158" name="Freeform 80">
              <a:extLst>
                <a:ext uri="{FF2B5EF4-FFF2-40B4-BE49-F238E27FC236}">
                  <a16:creationId xmlns:a16="http://schemas.microsoft.com/office/drawing/2014/main" id="{1EF3F7D2-3FAB-43B1-AE81-AE0FF89911C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057" y="4813"/>
              <a:ext cx="489" cy="634"/>
            </a:xfrm>
            <a:custGeom>
              <a:avLst/>
              <a:gdLst>
                <a:gd name="T0" fmla="*/ 0 w 489"/>
                <a:gd name="T1" fmla="*/ 634 h 634"/>
                <a:gd name="T2" fmla="*/ 45 w 489"/>
                <a:gd name="T3" fmla="*/ 0 h 634"/>
                <a:gd name="T4" fmla="*/ 489 w 489"/>
                <a:gd name="T5" fmla="*/ 335 h 634"/>
                <a:gd name="T6" fmla="*/ 0 w 489"/>
                <a:gd name="T7" fmla="*/ 634 h 634"/>
                <a:gd name="T8" fmla="*/ 47 w 489"/>
                <a:gd name="T9" fmla="*/ 5 h 634"/>
                <a:gd name="T10" fmla="*/ 3 w 489"/>
                <a:gd name="T11" fmla="*/ 630 h 634"/>
                <a:gd name="T12" fmla="*/ 485 w 489"/>
                <a:gd name="T13" fmla="*/ 335 h 634"/>
                <a:gd name="T14" fmla="*/ 47 w 489"/>
                <a:gd name="T15" fmla="*/ 5 h 6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89" h="634">
                  <a:moveTo>
                    <a:pt x="0" y="634"/>
                  </a:moveTo>
                  <a:lnTo>
                    <a:pt x="45" y="0"/>
                  </a:lnTo>
                  <a:lnTo>
                    <a:pt x="489" y="335"/>
                  </a:lnTo>
                  <a:lnTo>
                    <a:pt x="0" y="634"/>
                  </a:lnTo>
                  <a:close/>
                  <a:moveTo>
                    <a:pt x="47" y="5"/>
                  </a:moveTo>
                  <a:lnTo>
                    <a:pt x="3" y="630"/>
                  </a:lnTo>
                  <a:lnTo>
                    <a:pt x="485" y="335"/>
                  </a:lnTo>
                  <a:lnTo>
                    <a:pt x="47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159" name="Freeform 81">
              <a:extLst>
                <a:ext uri="{FF2B5EF4-FFF2-40B4-BE49-F238E27FC236}">
                  <a16:creationId xmlns:a16="http://schemas.microsoft.com/office/drawing/2014/main" id="{F002BB22-B2A5-4408-B32B-DA9ACA840EA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055" y="5147"/>
              <a:ext cx="538" cy="325"/>
            </a:xfrm>
            <a:custGeom>
              <a:avLst/>
              <a:gdLst>
                <a:gd name="T0" fmla="*/ 0 w 538"/>
                <a:gd name="T1" fmla="*/ 299 h 325"/>
                <a:gd name="T2" fmla="*/ 490 w 538"/>
                <a:gd name="T3" fmla="*/ 0 h 325"/>
                <a:gd name="T4" fmla="*/ 538 w 538"/>
                <a:gd name="T5" fmla="*/ 325 h 325"/>
                <a:gd name="T6" fmla="*/ 0 w 538"/>
                <a:gd name="T7" fmla="*/ 299 h 325"/>
                <a:gd name="T8" fmla="*/ 489 w 538"/>
                <a:gd name="T9" fmla="*/ 3 h 325"/>
                <a:gd name="T10" fmla="*/ 8 w 538"/>
                <a:gd name="T11" fmla="*/ 297 h 325"/>
                <a:gd name="T12" fmla="*/ 536 w 538"/>
                <a:gd name="T13" fmla="*/ 322 h 325"/>
                <a:gd name="T14" fmla="*/ 489 w 538"/>
                <a:gd name="T15" fmla="*/ 3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38" h="325">
                  <a:moveTo>
                    <a:pt x="0" y="299"/>
                  </a:moveTo>
                  <a:lnTo>
                    <a:pt x="490" y="0"/>
                  </a:lnTo>
                  <a:lnTo>
                    <a:pt x="538" y="325"/>
                  </a:lnTo>
                  <a:lnTo>
                    <a:pt x="0" y="299"/>
                  </a:lnTo>
                  <a:close/>
                  <a:moveTo>
                    <a:pt x="489" y="3"/>
                  </a:moveTo>
                  <a:lnTo>
                    <a:pt x="8" y="297"/>
                  </a:lnTo>
                  <a:lnTo>
                    <a:pt x="536" y="322"/>
                  </a:lnTo>
                  <a:lnTo>
                    <a:pt x="489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160" name="Freeform 82">
              <a:extLst>
                <a:ext uri="{FF2B5EF4-FFF2-40B4-BE49-F238E27FC236}">
                  <a16:creationId xmlns:a16="http://schemas.microsoft.com/office/drawing/2014/main" id="{4D5857AD-0581-48AF-AF16-1657201CEE8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013" y="5444"/>
              <a:ext cx="585" cy="281"/>
            </a:xfrm>
            <a:custGeom>
              <a:avLst/>
              <a:gdLst>
                <a:gd name="T0" fmla="*/ 0 w 585"/>
                <a:gd name="T1" fmla="*/ 281 h 281"/>
                <a:gd name="T2" fmla="*/ 44 w 585"/>
                <a:gd name="T3" fmla="*/ 0 h 281"/>
                <a:gd name="T4" fmla="*/ 585 w 585"/>
                <a:gd name="T5" fmla="*/ 25 h 281"/>
                <a:gd name="T6" fmla="*/ 579 w 585"/>
                <a:gd name="T7" fmla="*/ 28 h 281"/>
                <a:gd name="T8" fmla="*/ 0 w 585"/>
                <a:gd name="T9" fmla="*/ 281 h 281"/>
                <a:gd name="T10" fmla="*/ 46 w 585"/>
                <a:gd name="T11" fmla="*/ 2 h 281"/>
                <a:gd name="T12" fmla="*/ 2 w 585"/>
                <a:gd name="T13" fmla="*/ 276 h 281"/>
                <a:gd name="T14" fmla="*/ 573 w 585"/>
                <a:gd name="T15" fmla="*/ 28 h 281"/>
                <a:gd name="T16" fmla="*/ 46 w 585"/>
                <a:gd name="T17" fmla="*/ 2 h 2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85" h="281">
                  <a:moveTo>
                    <a:pt x="0" y="281"/>
                  </a:moveTo>
                  <a:lnTo>
                    <a:pt x="44" y="0"/>
                  </a:lnTo>
                  <a:lnTo>
                    <a:pt x="585" y="25"/>
                  </a:lnTo>
                  <a:lnTo>
                    <a:pt x="579" y="28"/>
                  </a:lnTo>
                  <a:lnTo>
                    <a:pt x="0" y="281"/>
                  </a:lnTo>
                  <a:close/>
                  <a:moveTo>
                    <a:pt x="46" y="2"/>
                  </a:moveTo>
                  <a:lnTo>
                    <a:pt x="2" y="276"/>
                  </a:lnTo>
                  <a:lnTo>
                    <a:pt x="573" y="28"/>
                  </a:lnTo>
                  <a:lnTo>
                    <a:pt x="46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161" name="Freeform 83">
              <a:extLst>
                <a:ext uri="{FF2B5EF4-FFF2-40B4-BE49-F238E27FC236}">
                  <a16:creationId xmlns:a16="http://schemas.microsoft.com/office/drawing/2014/main" id="{0678371D-C54E-49CD-8612-DA86B56F3E8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010" y="5469"/>
              <a:ext cx="929" cy="316"/>
            </a:xfrm>
            <a:custGeom>
              <a:avLst/>
              <a:gdLst>
                <a:gd name="T0" fmla="*/ 0 w 929"/>
                <a:gd name="T1" fmla="*/ 255 h 316"/>
                <a:gd name="T2" fmla="*/ 4 w 929"/>
                <a:gd name="T3" fmla="*/ 253 h 316"/>
                <a:gd name="T4" fmla="*/ 582 w 929"/>
                <a:gd name="T5" fmla="*/ 0 h 316"/>
                <a:gd name="T6" fmla="*/ 583 w 929"/>
                <a:gd name="T7" fmla="*/ 0 h 316"/>
                <a:gd name="T8" fmla="*/ 929 w 929"/>
                <a:gd name="T9" fmla="*/ 316 h 316"/>
                <a:gd name="T10" fmla="*/ 926 w 929"/>
                <a:gd name="T11" fmla="*/ 316 h 316"/>
                <a:gd name="T12" fmla="*/ 0 w 929"/>
                <a:gd name="T13" fmla="*/ 255 h 316"/>
                <a:gd name="T14" fmla="*/ 582 w 929"/>
                <a:gd name="T15" fmla="*/ 3 h 316"/>
                <a:gd name="T16" fmla="*/ 10 w 929"/>
                <a:gd name="T17" fmla="*/ 253 h 316"/>
                <a:gd name="T18" fmla="*/ 922 w 929"/>
                <a:gd name="T19" fmla="*/ 314 h 316"/>
                <a:gd name="T20" fmla="*/ 582 w 929"/>
                <a:gd name="T21" fmla="*/ 3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29" h="316">
                  <a:moveTo>
                    <a:pt x="0" y="255"/>
                  </a:moveTo>
                  <a:lnTo>
                    <a:pt x="4" y="253"/>
                  </a:lnTo>
                  <a:lnTo>
                    <a:pt x="582" y="0"/>
                  </a:lnTo>
                  <a:lnTo>
                    <a:pt x="583" y="0"/>
                  </a:lnTo>
                  <a:lnTo>
                    <a:pt x="929" y="316"/>
                  </a:lnTo>
                  <a:lnTo>
                    <a:pt x="926" y="316"/>
                  </a:lnTo>
                  <a:lnTo>
                    <a:pt x="0" y="255"/>
                  </a:lnTo>
                  <a:close/>
                  <a:moveTo>
                    <a:pt x="582" y="3"/>
                  </a:moveTo>
                  <a:lnTo>
                    <a:pt x="10" y="253"/>
                  </a:lnTo>
                  <a:lnTo>
                    <a:pt x="922" y="314"/>
                  </a:lnTo>
                  <a:lnTo>
                    <a:pt x="582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162" name="Freeform 84">
              <a:extLst>
                <a:ext uri="{FF2B5EF4-FFF2-40B4-BE49-F238E27FC236}">
                  <a16:creationId xmlns:a16="http://schemas.microsoft.com/office/drawing/2014/main" id="{849C7F81-16F7-434F-B727-C39FB2FB52F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589" y="5468"/>
              <a:ext cx="435" cy="318"/>
            </a:xfrm>
            <a:custGeom>
              <a:avLst/>
              <a:gdLst>
                <a:gd name="T0" fmla="*/ 347 w 435"/>
                <a:gd name="T1" fmla="*/ 318 h 318"/>
                <a:gd name="T2" fmla="*/ 346 w 435"/>
                <a:gd name="T3" fmla="*/ 317 h 318"/>
                <a:gd name="T4" fmla="*/ 0 w 435"/>
                <a:gd name="T5" fmla="*/ 0 h 318"/>
                <a:gd name="T6" fmla="*/ 435 w 435"/>
                <a:gd name="T7" fmla="*/ 70 h 318"/>
                <a:gd name="T8" fmla="*/ 435 w 435"/>
                <a:gd name="T9" fmla="*/ 72 h 318"/>
                <a:gd name="T10" fmla="*/ 347 w 435"/>
                <a:gd name="T11" fmla="*/ 318 h 318"/>
                <a:gd name="T12" fmla="*/ 6 w 435"/>
                <a:gd name="T13" fmla="*/ 5 h 318"/>
                <a:gd name="T14" fmla="*/ 346 w 435"/>
                <a:gd name="T15" fmla="*/ 313 h 318"/>
                <a:gd name="T16" fmla="*/ 433 w 435"/>
                <a:gd name="T17" fmla="*/ 72 h 318"/>
                <a:gd name="T18" fmla="*/ 6 w 435"/>
                <a:gd name="T19" fmla="*/ 5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35" h="318">
                  <a:moveTo>
                    <a:pt x="347" y="318"/>
                  </a:moveTo>
                  <a:lnTo>
                    <a:pt x="346" y="317"/>
                  </a:lnTo>
                  <a:lnTo>
                    <a:pt x="0" y="0"/>
                  </a:lnTo>
                  <a:lnTo>
                    <a:pt x="435" y="70"/>
                  </a:lnTo>
                  <a:lnTo>
                    <a:pt x="435" y="72"/>
                  </a:lnTo>
                  <a:lnTo>
                    <a:pt x="347" y="318"/>
                  </a:lnTo>
                  <a:close/>
                  <a:moveTo>
                    <a:pt x="6" y="5"/>
                  </a:moveTo>
                  <a:lnTo>
                    <a:pt x="346" y="313"/>
                  </a:lnTo>
                  <a:lnTo>
                    <a:pt x="433" y="72"/>
                  </a:lnTo>
                  <a:lnTo>
                    <a:pt x="6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163" name="Freeform 85">
              <a:extLst>
                <a:ext uri="{FF2B5EF4-FFF2-40B4-BE49-F238E27FC236}">
                  <a16:creationId xmlns:a16="http://schemas.microsoft.com/office/drawing/2014/main" id="{5571870E-1EF4-4555-B5F0-6B1674725C6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933" y="5497"/>
              <a:ext cx="648" cy="289"/>
            </a:xfrm>
            <a:custGeom>
              <a:avLst/>
              <a:gdLst>
                <a:gd name="T0" fmla="*/ 0 w 648"/>
                <a:gd name="T1" fmla="*/ 289 h 289"/>
                <a:gd name="T2" fmla="*/ 89 w 648"/>
                <a:gd name="T3" fmla="*/ 40 h 289"/>
                <a:gd name="T4" fmla="*/ 648 w 648"/>
                <a:gd name="T5" fmla="*/ 0 h 289"/>
                <a:gd name="T6" fmla="*/ 0 w 648"/>
                <a:gd name="T7" fmla="*/ 289 h 289"/>
                <a:gd name="T8" fmla="*/ 91 w 648"/>
                <a:gd name="T9" fmla="*/ 43 h 289"/>
                <a:gd name="T10" fmla="*/ 5 w 648"/>
                <a:gd name="T11" fmla="*/ 284 h 289"/>
                <a:gd name="T12" fmla="*/ 635 w 648"/>
                <a:gd name="T13" fmla="*/ 3 h 289"/>
                <a:gd name="T14" fmla="*/ 91 w 648"/>
                <a:gd name="T15" fmla="*/ 43 h 2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48" h="289">
                  <a:moveTo>
                    <a:pt x="0" y="289"/>
                  </a:moveTo>
                  <a:lnTo>
                    <a:pt x="89" y="40"/>
                  </a:lnTo>
                  <a:lnTo>
                    <a:pt x="648" y="0"/>
                  </a:lnTo>
                  <a:lnTo>
                    <a:pt x="0" y="289"/>
                  </a:lnTo>
                  <a:close/>
                  <a:moveTo>
                    <a:pt x="91" y="43"/>
                  </a:moveTo>
                  <a:lnTo>
                    <a:pt x="5" y="284"/>
                  </a:lnTo>
                  <a:lnTo>
                    <a:pt x="635" y="3"/>
                  </a:lnTo>
                  <a:lnTo>
                    <a:pt x="91" y="4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164" name="Freeform 86">
              <a:extLst>
                <a:ext uri="{FF2B5EF4-FFF2-40B4-BE49-F238E27FC236}">
                  <a16:creationId xmlns:a16="http://schemas.microsoft.com/office/drawing/2014/main" id="{211BE1D7-9B99-4134-8453-8FC1ADC233C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020" y="5242"/>
              <a:ext cx="558" cy="299"/>
            </a:xfrm>
            <a:custGeom>
              <a:avLst/>
              <a:gdLst>
                <a:gd name="T0" fmla="*/ 0 w 558"/>
                <a:gd name="T1" fmla="*/ 299 h 299"/>
                <a:gd name="T2" fmla="*/ 326 w 558"/>
                <a:gd name="T3" fmla="*/ 0 h 299"/>
                <a:gd name="T4" fmla="*/ 327 w 558"/>
                <a:gd name="T5" fmla="*/ 1 h 299"/>
                <a:gd name="T6" fmla="*/ 558 w 558"/>
                <a:gd name="T7" fmla="*/ 257 h 299"/>
                <a:gd name="T8" fmla="*/ 555 w 558"/>
                <a:gd name="T9" fmla="*/ 257 h 299"/>
                <a:gd name="T10" fmla="*/ 0 w 558"/>
                <a:gd name="T11" fmla="*/ 299 h 299"/>
                <a:gd name="T12" fmla="*/ 326 w 558"/>
                <a:gd name="T13" fmla="*/ 4 h 299"/>
                <a:gd name="T14" fmla="*/ 7 w 558"/>
                <a:gd name="T15" fmla="*/ 295 h 299"/>
                <a:gd name="T16" fmla="*/ 552 w 558"/>
                <a:gd name="T17" fmla="*/ 255 h 299"/>
                <a:gd name="T18" fmla="*/ 326 w 558"/>
                <a:gd name="T19" fmla="*/ 4 h 2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58" h="299">
                  <a:moveTo>
                    <a:pt x="0" y="299"/>
                  </a:moveTo>
                  <a:lnTo>
                    <a:pt x="326" y="0"/>
                  </a:lnTo>
                  <a:lnTo>
                    <a:pt x="327" y="1"/>
                  </a:lnTo>
                  <a:lnTo>
                    <a:pt x="558" y="257"/>
                  </a:lnTo>
                  <a:lnTo>
                    <a:pt x="555" y="257"/>
                  </a:lnTo>
                  <a:lnTo>
                    <a:pt x="0" y="299"/>
                  </a:lnTo>
                  <a:close/>
                  <a:moveTo>
                    <a:pt x="326" y="4"/>
                  </a:moveTo>
                  <a:lnTo>
                    <a:pt x="7" y="295"/>
                  </a:lnTo>
                  <a:lnTo>
                    <a:pt x="552" y="255"/>
                  </a:lnTo>
                  <a:lnTo>
                    <a:pt x="326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165" name="Freeform 87">
              <a:extLst>
                <a:ext uri="{FF2B5EF4-FFF2-40B4-BE49-F238E27FC236}">
                  <a16:creationId xmlns:a16="http://schemas.microsoft.com/office/drawing/2014/main" id="{B51CBEA2-263B-4DE6-A486-10F545972AD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180" y="4239"/>
              <a:ext cx="625" cy="461"/>
            </a:xfrm>
            <a:custGeom>
              <a:avLst/>
              <a:gdLst>
                <a:gd name="T0" fmla="*/ 625 w 625"/>
                <a:gd name="T1" fmla="*/ 461 h 461"/>
                <a:gd name="T2" fmla="*/ 0 w 625"/>
                <a:gd name="T3" fmla="*/ 306 h 461"/>
                <a:gd name="T4" fmla="*/ 0 w 625"/>
                <a:gd name="T5" fmla="*/ 305 h 461"/>
                <a:gd name="T6" fmla="*/ 23 w 625"/>
                <a:gd name="T7" fmla="*/ 0 h 461"/>
                <a:gd name="T8" fmla="*/ 625 w 625"/>
                <a:gd name="T9" fmla="*/ 461 h 461"/>
                <a:gd name="T10" fmla="*/ 2 w 625"/>
                <a:gd name="T11" fmla="*/ 304 h 461"/>
                <a:gd name="T12" fmla="*/ 615 w 625"/>
                <a:gd name="T13" fmla="*/ 455 h 461"/>
                <a:gd name="T14" fmla="*/ 26 w 625"/>
                <a:gd name="T15" fmla="*/ 4 h 461"/>
                <a:gd name="T16" fmla="*/ 2 w 625"/>
                <a:gd name="T17" fmla="*/ 304 h 4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25" h="461">
                  <a:moveTo>
                    <a:pt x="625" y="461"/>
                  </a:moveTo>
                  <a:lnTo>
                    <a:pt x="0" y="306"/>
                  </a:lnTo>
                  <a:lnTo>
                    <a:pt x="0" y="305"/>
                  </a:lnTo>
                  <a:lnTo>
                    <a:pt x="23" y="0"/>
                  </a:lnTo>
                  <a:lnTo>
                    <a:pt x="625" y="461"/>
                  </a:lnTo>
                  <a:close/>
                  <a:moveTo>
                    <a:pt x="2" y="304"/>
                  </a:moveTo>
                  <a:lnTo>
                    <a:pt x="615" y="455"/>
                  </a:lnTo>
                  <a:lnTo>
                    <a:pt x="26" y="4"/>
                  </a:lnTo>
                  <a:lnTo>
                    <a:pt x="2" y="30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166" name="Freeform 88">
              <a:extLst>
                <a:ext uri="{FF2B5EF4-FFF2-40B4-BE49-F238E27FC236}">
                  <a16:creationId xmlns:a16="http://schemas.microsoft.com/office/drawing/2014/main" id="{55296B08-66F0-4E8E-8167-C9271BBD947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199" y="4239"/>
              <a:ext cx="911" cy="459"/>
            </a:xfrm>
            <a:custGeom>
              <a:avLst/>
              <a:gdLst>
                <a:gd name="T0" fmla="*/ 602 w 911"/>
                <a:gd name="T1" fmla="*/ 459 h 459"/>
                <a:gd name="T2" fmla="*/ 600 w 911"/>
                <a:gd name="T3" fmla="*/ 458 h 459"/>
                <a:gd name="T4" fmla="*/ 0 w 911"/>
                <a:gd name="T5" fmla="*/ 0 h 459"/>
                <a:gd name="T6" fmla="*/ 911 w 911"/>
                <a:gd name="T7" fmla="*/ 269 h 459"/>
                <a:gd name="T8" fmla="*/ 602 w 911"/>
                <a:gd name="T9" fmla="*/ 459 h 459"/>
                <a:gd name="T10" fmla="*/ 11 w 911"/>
                <a:gd name="T11" fmla="*/ 6 h 459"/>
                <a:gd name="T12" fmla="*/ 602 w 911"/>
                <a:gd name="T13" fmla="*/ 456 h 459"/>
                <a:gd name="T14" fmla="*/ 905 w 911"/>
                <a:gd name="T15" fmla="*/ 271 h 459"/>
                <a:gd name="T16" fmla="*/ 11 w 911"/>
                <a:gd name="T17" fmla="*/ 6 h 4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11" h="459">
                  <a:moveTo>
                    <a:pt x="602" y="459"/>
                  </a:moveTo>
                  <a:lnTo>
                    <a:pt x="600" y="458"/>
                  </a:lnTo>
                  <a:lnTo>
                    <a:pt x="0" y="0"/>
                  </a:lnTo>
                  <a:lnTo>
                    <a:pt x="911" y="269"/>
                  </a:lnTo>
                  <a:lnTo>
                    <a:pt x="602" y="459"/>
                  </a:lnTo>
                  <a:close/>
                  <a:moveTo>
                    <a:pt x="11" y="6"/>
                  </a:moveTo>
                  <a:lnTo>
                    <a:pt x="602" y="456"/>
                  </a:lnTo>
                  <a:lnTo>
                    <a:pt x="905" y="271"/>
                  </a:lnTo>
                  <a:lnTo>
                    <a:pt x="11" y="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167" name="Freeform 89">
              <a:extLst>
                <a:ext uri="{FF2B5EF4-FFF2-40B4-BE49-F238E27FC236}">
                  <a16:creationId xmlns:a16="http://schemas.microsoft.com/office/drawing/2014/main" id="{491D963C-EBC8-46A5-BC9A-19FD5F81A23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798" y="4506"/>
              <a:ext cx="309" cy="531"/>
            </a:xfrm>
            <a:custGeom>
              <a:avLst/>
              <a:gdLst>
                <a:gd name="T0" fmla="*/ 286 w 309"/>
                <a:gd name="T1" fmla="*/ 531 h 531"/>
                <a:gd name="T2" fmla="*/ 284 w 309"/>
                <a:gd name="T3" fmla="*/ 529 h 531"/>
                <a:gd name="T4" fmla="*/ 0 w 309"/>
                <a:gd name="T5" fmla="*/ 190 h 531"/>
                <a:gd name="T6" fmla="*/ 1 w 309"/>
                <a:gd name="T7" fmla="*/ 189 h 531"/>
                <a:gd name="T8" fmla="*/ 309 w 309"/>
                <a:gd name="T9" fmla="*/ 0 h 531"/>
                <a:gd name="T10" fmla="*/ 286 w 309"/>
                <a:gd name="T11" fmla="*/ 531 h 531"/>
                <a:gd name="T12" fmla="*/ 4 w 309"/>
                <a:gd name="T13" fmla="*/ 191 h 531"/>
                <a:gd name="T14" fmla="*/ 284 w 309"/>
                <a:gd name="T15" fmla="*/ 524 h 531"/>
                <a:gd name="T16" fmla="*/ 307 w 309"/>
                <a:gd name="T17" fmla="*/ 5 h 531"/>
                <a:gd name="T18" fmla="*/ 4 w 309"/>
                <a:gd name="T19" fmla="*/ 191 h 5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09" h="531">
                  <a:moveTo>
                    <a:pt x="286" y="531"/>
                  </a:moveTo>
                  <a:lnTo>
                    <a:pt x="284" y="529"/>
                  </a:lnTo>
                  <a:lnTo>
                    <a:pt x="0" y="190"/>
                  </a:lnTo>
                  <a:lnTo>
                    <a:pt x="1" y="189"/>
                  </a:lnTo>
                  <a:lnTo>
                    <a:pt x="309" y="0"/>
                  </a:lnTo>
                  <a:lnTo>
                    <a:pt x="286" y="531"/>
                  </a:lnTo>
                  <a:close/>
                  <a:moveTo>
                    <a:pt x="4" y="191"/>
                  </a:moveTo>
                  <a:lnTo>
                    <a:pt x="284" y="524"/>
                  </a:lnTo>
                  <a:lnTo>
                    <a:pt x="307" y="5"/>
                  </a:lnTo>
                  <a:lnTo>
                    <a:pt x="4" y="19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168" name="Freeform 90">
              <a:extLst>
                <a:ext uri="{FF2B5EF4-FFF2-40B4-BE49-F238E27FC236}">
                  <a16:creationId xmlns:a16="http://schemas.microsoft.com/office/drawing/2014/main" id="{C936C199-D671-429A-8571-A29C2482203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798" y="4692"/>
              <a:ext cx="286" cy="648"/>
            </a:xfrm>
            <a:custGeom>
              <a:avLst/>
              <a:gdLst>
                <a:gd name="T0" fmla="*/ 128 w 286"/>
                <a:gd name="T1" fmla="*/ 648 h 648"/>
                <a:gd name="T2" fmla="*/ 128 w 286"/>
                <a:gd name="T3" fmla="*/ 645 h 648"/>
                <a:gd name="T4" fmla="*/ 0 w 286"/>
                <a:gd name="T5" fmla="*/ 0 h 648"/>
                <a:gd name="T6" fmla="*/ 286 w 286"/>
                <a:gd name="T7" fmla="*/ 342 h 648"/>
                <a:gd name="T8" fmla="*/ 286 w 286"/>
                <a:gd name="T9" fmla="*/ 343 h 648"/>
                <a:gd name="T10" fmla="*/ 128 w 286"/>
                <a:gd name="T11" fmla="*/ 648 h 648"/>
                <a:gd name="T12" fmla="*/ 5 w 286"/>
                <a:gd name="T13" fmla="*/ 9 h 648"/>
                <a:gd name="T14" fmla="*/ 129 w 286"/>
                <a:gd name="T15" fmla="*/ 640 h 648"/>
                <a:gd name="T16" fmla="*/ 284 w 286"/>
                <a:gd name="T17" fmla="*/ 342 h 648"/>
                <a:gd name="T18" fmla="*/ 5 w 286"/>
                <a:gd name="T19" fmla="*/ 9 h 6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86" h="648">
                  <a:moveTo>
                    <a:pt x="128" y="648"/>
                  </a:moveTo>
                  <a:lnTo>
                    <a:pt x="128" y="645"/>
                  </a:lnTo>
                  <a:lnTo>
                    <a:pt x="0" y="0"/>
                  </a:lnTo>
                  <a:lnTo>
                    <a:pt x="286" y="342"/>
                  </a:lnTo>
                  <a:lnTo>
                    <a:pt x="286" y="343"/>
                  </a:lnTo>
                  <a:lnTo>
                    <a:pt x="128" y="648"/>
                  </a:lnTo>
                  <a:close/>
                  <a:moveTo>
                    <a:pt x="5" y="9"/>
                  </a:moveTo>
                  <a:lnTo>
                    <a:pt x="129" y="640"/>
                  </a:lnTo>
                  <a:lnTo>
                    <a:pt x="284" y="342"/>
                  </a:lnTo>
                  <a:lnTo>
                    <a:pt x="5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169" name="Freeform 91">
              <a:extLst>
                <a:ext uri="{FF2B5EF4-FFF2-40B4-BE49-F238E27FC236}">
                  <a16:creationId xmlns:a16="http://schemas.microsoft.com/office/drawing/2014/main" id="{7E80788D-7C9B-46F2-933F-050FDFC74A8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925" y="5031"/>
              <a:ext cx="570" cy="444"/>
            </a:xfrm>
            <a:custGeom>
              <a:avLst/>
              <a:gdLst>
                <a:gd name="T0" fmla="*/ 570 w 570"/>
                <a:gd name="T1" fmla="*/ 444 h 444"/>
                <a:gd name="T2" fmla="*/ 565 w 570"/>
                <a:gd name="T3" fmla="*/ 443 h 444"/>
                <a:gd name="T4" fmla="*/ 0 w 570"/>
                <a:gd name="T5" fmla="*/ 306 h 444"/>
                <a:gd name="T6" fmla="*/ 158 w 570"/>
                <a:gd name="T7" fmla="*/ 0 h 444"/>
                <a:gd name="T8" fmla="*/ 570 w 570"/>
                <a:gd name="T9" fmla="*/ 444 h 444"/>
                <a:gd name="T10" fmla="*/ 4 w 570"/>
                <a:gd name="T11" fmla="*/ 305 h 444"/>
                <a:gd name="T12" fmla="*/ 562 w 570"/>
                <a:gd name="T13" fmla="*/ 439 h 444"/>
                <a:gd name="T14" fmla="*/ 158 w 570"/>
                <a:gd name="T15" fmla="*/ 5 h 444"/>
                <a:gd name="T16" fmla="*/ 4 w 570"/>
                <a:gd name="T17" fmla="*/ 305 h 4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70" h="444">
                  <a:moveTo>
                    <a:pt x="570" y="444"/>
                  </a:moveTo>
                  <a:lnTo>
                    <a:pt x="565" y="443"/>
                  </a:lnTo>
                  <a:lnTo>
                    <a:pt x="0" y="306"/>
                  </a:lnTo>
                  <a:lnTo>
                    <a:pt x="158" y="0"/>
                  </a:lnTo>
                  <a:lnTo>
                    <a:pt x="570" y="444"/>
                  </a:lnTo>
                  <a:close/>
                  <a:moveTo>
                    <a:pt x="4" y="305"/>
                  </a:moveTo>
                  <a:lnTo>
                    <a:pt x="562" y="439"/>
                  </a:lnTo>
                  <a:lnTo>
                    <a:pt x="158" y="5"/>
                  </a:lnTo>
                  <a:lnTo>
                    <a:pt x="4" y="30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170" name="Freeform 92">
              <a:extLst>
                <a:ext uri="{FF2B5EF4-FFF2-40B4-BE49-F238E27FC236}">
                  <a16:creationId xmlns:a16="http://schemas.microsoft.com/office/drawing/2014/main" id="{627BC358-E7ED-4482-9BD2-C3FCD87A771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81" y="4943"/>
              <a:ext cx="452" cy="533"/>
            </a:xfrm>
            <a:custGeom>
              <a:avLst/>
              <a:gdLst>
                <a:gd name="T0" fmla="*/ 410 w 452"/>
                <a:gd name="T1" fmla="*/ 533 h 533"/>
                <a:gd name="T2" fmla="*/ 409 w 452"/>
                <a:gd name="T3" fmla="*/ 531 h 533"/>
                <a:gd name="T4" fmla="*/ 0 w 452"/>
                <a:gd name="T5" fmla="*/ 90 h 533"/>
                <a:gd name="T6" fmla="*/ 452 w 452"/>
                <a:gd name="T7" fmla="*/ 0 h 533"/>
                <a:gd name="T8" fmla="*/ 452 w 452"/>
                <a:gd name="T9" fmla="*/ 2 h 533"/>
                <a:gd name="T10" fmla="*/ 410 w 452"/>
                <a:gd name="T11" fmla="*/ 533 h 533"/>
                <a:gd name="T12" fmla="*/ 4 w 452"/>
                <a:gd name="T13" fmla="*/ 92 h 533"/>
                <a:gd name="T14" fmla="*/ 409 w 452"/>
                <a:gd name="T15" fmla="*/ 527 h 533"/>
                <a:gd name="T16" fmla="*/ 450 w 452"/>
                <a:gd name="T17" fmla="*/ 3 h 533"/>
                <a:gd name="T18" fmla="*/ 4 w 452"/>
                <a:gd name="T19" fmla="*/ 92 h 5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52" h="533">
                  <a:moveTo>
                    <a:pt x="410" y="533"/>
                  </a:moveTo>
                  <a:lnTo>
                    <a:pt x="409" y="531"/>
                  </a:lnTo>
                  <a:lnTo>
                    <a:pt x="0" y="90"/>
                  </a:lnTo>
                  <a:lnTo>
                    <a:pt x="452" y="0"/>
                  </a:lnTo>
                  <a:lnTo>
                    <a:pt x="452" y="2"/>
                  </a:lnTo>
                  <a:lnTo>
                    <a:pt x="410" y="533"/>
                  </a:lnTo>
                  <a:close/>
                  <a:moveTo>
                    <a:pt x="4" y="92"/>
                  </a:moveTo>
                  <a:lnTo>
                    <a:pt x="409" y="527"/>
                  </a:lnTo>
                  <a:lnTo>
                    <a:pt x="450" y="3"/>
                  </a:lnTo>
                  <a:lnTo>
                    <a:pt x="4" y="9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171" name="Freeform 93">
              <a:extLst>
                <a:ext uri="{FF2B5EF4-FFF2-40B4-BE49-F238E27FC236}">
                  <a16:creationId xmlns:a16="http://schemas.microsoft.com/office/drawing/2014/main" id="{E238F6E5-1E02-4EC8-955F-6217F3E075C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81" y="4402"/>
              <a:ext cx="453" cy="634"/>
            </a:xfrm>
            <a:custGeom>
              <a:avLst/>
              <a:gdLst>
                <a:gd name="T0" fmla="*/ 0 w 453"/>
                <a:gd name="T1" fmla="*/ 634 h 634"/>
                <a:gd name="T2" fmla="*/ 1 w 453"/>
                <a:gd name="T3" fmla="*/ 632 h 634"/>
                <a:gd name="T4" fmla="*/ 235 w 453"/>
                <a:gd name="T5" fmla="*/ 0 h 634"/>
                <a:gd name="T6" fmla="*/ 453 w 453"/>
                <a:gd name="T7" fmla="*/ 544 h 634"/>
                <a:gd name="T8" fmla="*/ 0 w 453"/>
                <a:gd name="T9" fmla="*/ 634 h 634"/>
                <a:gd name="T10" fmla="*/ 235 w 453"/>
                <a:gd name="T11" fmla="*/ 7 h 634"/>
                <a:gd name="T12" fmla="*/ 4 w 453"/>
                <a:gd name="T13" fmla="*/ 631 h 634"/>
                <a:gd name="T14" fmla="*/ 450 w 453"/>
                <a:gd name="T15" fmla="*/ 542 h 634"/>
                <a:gd name="T16" fmla="*/ 235 w 453"/>
                <a:gd name="T17" fmla="*/ 7 h 6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53" h="634">
                  <a:moveTo>
                    <a:pt x="0" y="634"/>
                  </a:moveTo>
                  <a:lnTo>
                    <a:pt x="1" y="632"/>
                  </a:lnTo>
                  <a:lnTo>
                    <a:pt x="235" y="0"/>
                  </a:lnTo>
                  <a:lnTo>
                    <a:pt x="453" y="544"/>
                  </a:lnTo>
                  <a:lnTo>
                    <a:pt x="0" y="634"/>
                  </a:lnTo>
                  <a:close/>
                  <a:moveTo>
                    <a:pt x="235" y="7"/>
                  </a:moveTo>
                  <a:lnTo>
                    <a:pt x="4" y="631"/>
                  </a:lnTo>
                  <a:lnTo>
                    <a:pt x="450" y="542"/>
                  </a:lnTo>
                  <a:lnTo>
                    <a:pt x="235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172" name="Freeform 94">
              <a:extLst>
                <a:ext uri="{FF2B5EF4-FFF2-40B4-BE49-F238E27FC236}">
                  <a16:creationId xmlns:a16="http://schemas.microsoft.com/office/drawing/2014/main" id="{774E3D55-571D-48A5-9D82-398CB686EFB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82" y="4404"/>
              <a:ext cx="236" cy="638"/>
            </a:xfrm>
            <a:custGeom>
              <a:avLst/>
              <a:gdLst>
                <a:gd name="T0" fmla="*/ 0 w 236"/>
                <a:gd name="T1" fmla="*/ 638 h 638"/>
                <a:gd name="T2" fmla="*/ 23 w 236"/>
                <a:gd name="T3" fmla="*/ 104 h 638"/>
                <a:gd name="T4" fmla="*/ 236 w 236"/>
                <a:gd name="T5" fmla="*/ 0 h 638"/>
                <a:gd name="T6" fmla="*/ 235 w 236"/>
                <a:gd name="T7" fmla="*/ 3 h 638"/>
                <a:gd name="T8" fmla="*/ 0 w 236"/>
                <a:gd name="T9" fmla="*/ 638 h 638"/>
                <a:gd name="T10" fmla="*/ 25 w 236"/>
                <a:gd name="T11" fmla="*/ 106 h 638"/>
                <a:gd name="T12" fmla="*/ 3 w 236"/>
                <a:gd name="T13" fmla="*/ 622 h 638"/>
                <a:gd name="T14" fmla="*/ 232 w 236"/>
                <a:gd name="T15" fmla="*/ 4 h 638"/>
                <a:gd name="T16" fmla="*/ 25 w 236"/>
                <a:gd name="T17" fmla="*/ 106 h 6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6" h="638">
                  <a:moveTo>
                    <a:pt x="0" y="638"/>
                  </a:moveTo>
                  <a:lnTo>
                    <a:pt x="23" y="104"/>
                  </a:lnTo>
                  <a:lnTo>
                    <a:pt x="236" y="0"/>
                  </a:lnTo>
                  <a:lnTo>
                    <a:pt x="235" y="3"/>
                  </a:lnTo>
                  <a:lnTo>
                    <a:pt x="0" y="638"/>
                  </a:lnTo>
                  <a:close/>
                  <a:moveTo>
                    <a:pt x="25" y="106"/>
                  </a:moveTo>
                  <a:lnTo>
                    <a:pt x="3" y="622"/>
                  </a:lnTo>
                  <a:lnTo>
                    <a:pt x="232" y="4"/>
                  </a:lnTo>
                  <a:lnTo>
                    <a:pt x="25" y="10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173" name="Freeform 95">
              <a:extLst>
                <a:ext uri="{FF2B5EF4-FFF2-40B4-BE49-F238E27FC236}">
                  <a16:creationId xmlns:a16="http://schemas.microsoft.com/office/drawing/2014/main" id="{E141FF34-EA5F-431D-B4FC-3FF91203607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894" y="3856"/>
              <a:ext cx="424" cy="655"/>
            </a:xfrm>
            <a:custGeom>
              <a:avLst/>
              <a:gdLst>
                <a:gd name="T0" fmla="*/ 212 w 424"/>
                <a:gd name="T1" fmla="*/ 655 h 655"/>
                <a:gd name="T2" fmla="*/ 211 w 424"/>
                <a:gd name="T3" fmla="*/ 654 h 655"/>
                <a:gd name="T4" fmla="*/ 0 w 424"/>
                <a:gd name="T5" fmla="*/ 0 h 655"/>
                <a:gd name="T6" fmla="*/ 424 w 424"/>
                <a:gd name="T7" fmla="*/ 551 h 655"/>
                <a:gd name="T8" fmla="*/ 212 w 424"/>
                <a:gd name="T9" fmla="*/ 655 h 655"/>
                <a:gd name="T10" fmla="*/ 7 w 424"/>
                <a:gd name="T11" fmla="*/ 13 h 655"/>
                <a:gd name="T12" fmla="*/ 213 w 424"/>
                <a:gd name="T13" fmla="*/ 651 h 655"/>
                <a:gd name="T14" fmla="*/ 420 w 424"/>
                <a:gd name="T15" fmla="*/ 550 h 655"/>
                <a:gd name="T16" fmla="*/ 7 w 424"/>
                <a:gd name="T17" fmla="*/ 13 h 6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24" h="655">
                  <a:moveTo>
                    <a:pt x="212" y="655"/>
                  </a:moveTo>
                  <a:lnTo>
                    <a:pt x="211" y="654"/>
                  </a:lnTo>
                  <a:lnTo>
                    <a:pt x="0" y="0"/>
                  </a:lnTo>
                  <a:lnTo>
                    <a:pt x="424" y="551"/>
                  </a:lnTo>
                  <a:lnTo>
                    <a:pt x="212" y="655"/>
                  </a:lnTo>
                  <a:close/>
                  <a:moveTo>
                    <a:pt x="7" y="13"/>
                  </a:moveTo>
                  <a:lnTo>
                    <a:pt x="213" y="651"/>
                  </a:lnTo>
                  <a:lnTo>
                    <a:pt x="420" y="550"/>
                  </a:lnTo>
                  <a:lnTo>
                    <a:pt x="7" y="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174" name="Freeform 96">
              <a:extLst>
                <a:ext uri="{FF2B5EF4-FFF2-40B4-BE49-F238E27FC236}">
                  <a16:creationId xmlns:a16="http://schemas.microsoft.com/office/drawing/2014/main" id="{FCA5A682-1512-4A5B-8E59-2C25CA0D017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552" y="3861"/>
              <a:ext cx="557" cy="652"/>
            </a:xfrm>
            <a:custGeom>
              <a:avLst/>
              <a:gdLst>
                <a:gd name="T0" fmla="*/ 557 w 557"/>
                <a:gd name="T1" fmla="*/ 652 h 652"/>
                <a:gd name="T2" fmla="*/ 0 w 557"/>
                <a:gd name="T3" fmla="*/ 154 h 652"/>
                <a:gd name="T4" fmla="*/ 347 w 557"/>
                <a:gd name="T5" fmla="*/ 0 h 652"/>
                <a:gd name="T6" fmla="*/ 347 w 557"/>
                <a:gd name="T7" fmla="*/ 1 h 652"/>
                <a:gd name="T8" fmla="*/ 557 w 557"/>
                <a:gd name="T9" fmla="*/ 652 h 652"/>
                <a:gd name="T10" fmla="*/ 4 w 557"/>
                <a:gd name="T11" fmla="*/ 155 h 652"/>
                <a:gd name="T12" fmla="*/ 552 w 557"/>
                <a:gd name="T13" fmla="*/ 644 h 652"/>
                <a:gd name="T14" fmla="*/ 344 w 557"/>
                <a:gd name="T15" fmla="*/ 3 h 652"/>
                <a:gd name="T16" fmla="*/ 4 w 557"/>
                <a:gd name="T17" fmla="*/ 155 h 6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57" h="652">
                  <a:moveTo>
                    <a:pt x="557" y="652"/>
                  </a:moveTo>
                  <a:lnTo>
                    <a:pt x="0" y="154"/>
                  </a:lnTo>
                  <a:lnTo>
                    <a:pt x="347" y="0"/>
                  </a:lnTo>
                  <a:lnTo>
                    <a:pt x="347" y="1"/>
                  </a:lnTo>
                  <a:lnTo>
                    <a:pt x="557" y="652"/>
                  </a:lnTo>
                  <a:close/>
                  <a:moveTo>
                    <a:pt x="4" y="155"/>
                  </a:moveTo>
                  <a:lnTo>
                    <a:pt x="552" y="644"/>
                  </a:lnTo>
                  <a:lnTo>
                    <a:pt x="344" y="3"/>
                  </a:lnTo>
                  <a:lnTo>
                    <a:pt x="4" y="15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175" name="Freeform 97">
              <a:extLst>
                <a:ext uri="{FF2B5EF4-FFF2-40B4-BE49-F238E27FC236}">
                  <a16:creationId xmlns:a16="http://schemas.microsoft.com/office/drawing/2014/main" id="{C77ED022-A837-4A09-A735-1F6192CBE70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553" y="3551"/>
              <a:ext cx="347" cy="467"/>
            </a:xfrm>
            <a:custGeom>
              <a:avLst/>
              <a:gdLst>
                <a:gd name="T0" fmla="*/ 0 w 347"/>
                <a:gd name="T1" fmla="*/ 467 h 467"/>
                <a:gd name="T2" fmla="*/ 0 w 347"/>
                <a:gd name="T3" fmla="*/ 464 h 467"/>
                <a:gd name="T4" fmla="*/ 57 w 347"/>
                <a:gd name="T5" fmla="*/ 0 h 467"/>
                <a:gd name="T6" fmla="*/ 347 w 347"/>
                <a:gd name="T7" fmla="*/ 312 h 467"/>
                <a:gd name="T8" fmla="*/ 344 w 347"/>
                <a:gd name="T9" fmla="*/ 313 h 467"/>
                <a:gd name="T10" fmla="*/ 0 w 347"/>
                <a:gd name="T11" fmla="*/ 467 h 467"/>
                <a:gd name="T12" fmla="*/ 60 w 347"/>
                <a:gd name="T13" fmla="*/ 6 h 467"/>
                <a:gd name="T14" fmla="*/ 3 w 347"/>
                <a:gd name="T15" fmla="*/ 462 h 467"/>
                <a:gd name="T16" fmla="*/ 342 w 347"/>
                <a:gd name="T17" fmla="*/ 311 h 467"/>
                <a:gd name="T18" fmla="*/ 60 w 347"/>
                <a:gd name="T19" fmla="*/ 6 h 4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7" h="467">
                  <a:moveTo>
                    <a:pt x="0" y="467"/>
                  </a:moveTo>
                  <a:lnTo>
                    <a:pt x="0" y="464"/>
                  </a:lnTo>
                  <a:lnTo>
                    <a:pt x="57" y="0"/>
                  </a:lnTo>
                  <a:lnTo>
                    <a:pt x="347" y="312"/>
                  </a:lnTo>
                  <a:lnTo>
                    <a:pt x="344" y="313"/>
                  </a:lnTo>
                  <a:lnTo>
                    <a:pt x="0" y="467"/>
                  </a:lnTo>
                  <a:close/>
                  <a:moveTo>
                    <a:pt x="60" y="6"/>
                  </a:moveTo>
                  <a:lnTo>
                    <a:pt x="3" y="462"/>
                  </a:lnTo>
                  <a:lnTo>
                    <a:pt x="342" y="311"/>
                  </a:lnTo>
                  <a:lnTo>
                    <a:pt x="60" y="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176" name="Freeform 98">
              <a:extLst>
                <a:ext uri="{FF2B5EF4-FFF2-40B4-BE49-F238E27FC236}">
                  <a16:creationId xmlns:a16="http://schemas.microsoft.com/office/drawing/2014/main" id="{54681F35-0219-421E-A8BC-65D186EF1B0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018" y="3551"/>
              <a:ext cx="595" cy="465"/>
            </a:xfrm>
            <a:custGeom>
              <a:avLst/>
              <a:gdLst>
                <a:gd name="T0" fmla="*/ 537 w 595"/>
                <a:gd name="T1" fmla="*/ 465 h 465"/>
                <a:gd name="T2" fmla="*/ 536 w 595"/>
                <a:gd name="T3" fmla="*/ 465 h 465"/>
                <a:gd name="T4" fmla="*/ 0 w 595"/>
                <a:gd name="T5" fmla="*/ 372 h 465"/>
                <a:gd name="T6" fmla="*/ 3 w 595"/>
                <a:gd name="T7" fmla="*/ 370 h 465"/>
                <a:gd name="T8" fmla="*/ 595 w 595"/>
                <a:gd name="T9" fmla="*/ 0 h 465"/>
                <a:gd name="T10" fmla="*/ 595 w 595"/>
                <a:gd name="T11" fmla="*/ 2 h 465"/>
                <a:gd name="T12" fmla="*/ 537 w 595"/>
                <a:gd name="T13" fmla="*/ 465 h 465"/>
                <a:gd name="T14" fmla="*/ 6 w 595"/>
                <a:gd name="T15" fmla="*/ 370 h 465"/>
                <a:gd name="T16" fmla="*/ 535 w 595"/>
                <a:gd name="T17" fmla="*/ 463 h 465"/>
                <a:gd name="T18" fmla="*/ 591 w 595"/>
                <a:gd name="T19" fmla="*/ 5 h 465"/>
                <a:gd name="T20" fmla="*/ 6 w 595"/>
                <a:gd name="T21" fmla="*/ 370 h 4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5" h="465">
                  <a:moveTo>
                    <a:pt x="537" y="465"/>
                  </a:moveTo>
                  <a:lnTo>
                    <a:pt x="536" y="465"/>
                  </a:lnTo>
                  <a:lnTo>
                    <a:pt x="0" y="372"/>
                  </a:lnTo>
                  <a:lnTo>
                    <a:pt x="3" y="370"/>
                  </a:lnTo>
                  <a:lnTo>
                    <a:pt x="595" y="0"/>
                  </a:lnTo>
                  <a:lnTo>
                    <a:pt x="595" y="2"/>
                  </a:lnTo>
                  <a:lnTo>
                    <a:pt x="537" y="465"/>
                  </a:lnTo>
                  <a:close/>
                  <a:moveTo>
                    <a:pt x="6" y="370"/>
                  </a:moveTo>
                  <a:lnTo>
                    <a:pt x="535" y="463"/>
                  </a:lnTo>
                  <a:lnTo>
                    <a:pt x="591" y="5"/>
                  </a:lnTo>
                  <a:lnTo>
                    <a:pt x="6" y="37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177" name="Freeform 99">
              <a:extLst>
                <a:ext uri="{FF2B5EF4-FFF2-40B4-BE49-F238E27FC236}">
                  <a16:creationId xmlns:a16="http://schemas.microsoft.com/office/drawing/2014/main" id="{237E4E31-CA5B-4342-9D10-5CBD456F8CF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845" y="3550"/>
              <a:ext cx="773" cy="373"/>
            </a:xfrm>
            <a:custGeom>
              <a:avLst/>
              <a:gdLst>
                <a:gd name="T0" fmla="*/ 176 w 773"/>
                <a:gd name="T1" fmla="*/ 373 h 373"/>
                <a:gd name="T2" fmla="*/ 0 w 773"/>
                <a:gd name="T3" fmla="*/ 204 h 373"/>
                <a:gd name="T4" fmla="*/ 773 w 773"/>
                <a:gd name="T5" fmla="*/ 0 h 373"/>
                <a:gd name="T6" fmla="*/ 176 w 773"/>
                <a:gd name="T7" fmla="*/ 373 h 373"/>
                <a:gd name="T8" fmla="*/ 4 w 773"/>
                <a:gd name="T9" fmla="*/ 205 h 373"/>
                <a:gd name="T10" fmla="*/ 176 w 773"/>
                <a:gd name="T11" fmla="*/ 371 h 373"/>
                <a:gd name="T12" fmla="*/ 758 w 773"/>
                <a:gd name="T13" fmla="*/ 7 h 373"/>
                <a:gd name="T14" fmla="*/ 4 w 773"/>
                <a:gd name="T15" fmla="*/ 205 h 3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73" h="373">
                  <a:moveTo>
                    <a:pt x="176" y="373"/>
                  </a:moveTo>
                  <a:lnTo>
                    <a:pt x="0" y="204"/>
                  </a:lnTo>
                  <a:lnTo>
                    <a:pt x="773" y="0"/>
                  </a:lnTo>
                  <a:lnTo>
                    <a:pt x="176" y="373"/>
                  </a:lnTo>
                  <a:close/>
                  <a:moveTo>
                    <a:pt x="4" y="205"/>
                  </a:moveTo>
                  <a:lnTo>
                    <a:pt x="176" y="371"/>
                  </a:lnTo>
                  <a:lnTo>
                    <a:pt x="758" y="7"/>
                  </a:lnTo>
                  <a:lnTo>
                    <a:pt x="4" y="20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178" name="Freeform 100">
              <a:extLst>
                <a:ext uri="{FF2B5EF4-FFF2-40B4-BE49-F238E27FC236}">
                  <a16:creationId xmlns:a16="http://schemas.microsoft.com/office/drawing/2014/main" id="{98D9811B-CA13-4680-AA94-04179372C0A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644" y="3753"/>
              <a:ext cx="380" cy="171"/>
            </a:xfrm>
            <a:custGeom>
              <a:avLst/>
              <a:gdLst>
                <a:gd name="T0" fmla="*/ 0 w 380"/>
                <a:gd name="T1" fmla="*/ 119 h 171"/>
                <a:gd name="T2" fmla="*/ 203 w 380"/>
                <a:gd name="T3" fmla="*/ 0 h 171"/>
                <a:gd name="T4" fmla="*/ 380 w 380"/>
                <a:gd name="T5" fmla="*/ 171 h 171"/>
                <a:gd name="T6" fmla="*/ 0 w 380"/>
                <a:gd name="T7" fmla="*/ 119 h 171"/>
                <a:gd name="T8" fmla="*/ 203 w 380"/>
                <a:gd name="T9" fmla="*/ 3 h 171"/>
                <a:gd name="T10" fmla="*/ 7 w 380"/>
                <a:gd name="T11" fmla="*/ 118 h 171"/>
                <a:gd name="T12" fmla="*/ 374 w 380"/>
                <a:gd name="T13" fmla="*/ 168 h 171"/>
                <a:gd name="T14" fmla="*/ 203 w 380"/>
                <a:gd name="T15" fmla="*/ 3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80" h="171">
                  <a:moveTo>
                    <a:pt x="0" y="119"/>
                  </a:moveTo>
                  <a:lnTo>
                    <a:pt x="203" y="0"/>
                  </a:lnTo>
                  <a:lnTo>
                    <a:pt x="380" y="171"/>
                  </a:lnTo>
                  <a:lnTo>
                    <a:pt x="0" y="119"/>
                  </a:lnTo>
                  <a:close/>
                  <a:moveTo>
                    <a:pt x="203" y="3"/>
                  </a:moveTo>
                  <a:lnTo>
                    <a:pt x="7" y="118"/>
                  </a:lnTo>
                  <a:lnTo>
                    <a:pt x="374" y="168"/>
                  </a:lnTo>
                  <a:lnTo>
                    <a:pt x="203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179" name="Freeform 101">
              <a:extLst>
                <a:ext uri="{FF2B5EF4-FFF2-40B4-BE49-F238E27FC236}">
                  <a16:creationId xmlns:a16="http://schemas.microsoft.com/office/drawing/2014/main" id="{F902887F-1DAD-43C9-8DFE-F09DE3F8B01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466" y="3345"/>
              <a:ext cx="383" cy="529"/>
            </a:xfrm>
            <a:custGeom>
              <a:avLst/>
              <a:gdLst>
                <a:gd name="T0" fmla="*/ 180 w 383"/>
                <a:gd name="T1" fmla="*/ 529 h 529"/>
                <a:gd name="T2" fmla="*/ 0 w 383"/>
                <a:gd name="T3" fmla="*/ 0 h 529"/>
                <a:gd name="T4" fmla="*/ 383 w 383"/>
                <a:gd name="T5" fmla="*/ 410 h 529"/>
                <a:gd name="T6" fmla="*/ 180 w 383"/>
                <a:gd name="T7" fmla="*/ 529 h 529"/>
                <a:gd name="T8" fmla="*/ 6 w 383"/>
                <a:gd name="T9" fmla="*/ 10 h 529"/>
                <a:gd name="T10" fmla="*/ 183 w 383"/>
                <a:gd name="T11" fmla="*/ 525 h 529"/>
                <a:gd name="T12" fmla="*/ 379 w 383"/>
                <a:gd name="T13" fmla="*/ 409 h 529"/>
                <a:gd name="T14" fmla="*/ 6 w 383"/>
                <a:gd name="T15" fmla="*/ 10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83" h="529">
                  <a:moveTo>
                    <a:pt x="180" y="529"/>
                  </a:moveTo>
                  <a:lnTo>
                    <a:pt x="0" y="0"/>
                  </a:lnTo>
                  <a:lnTo>
                    <a:pt x="383" y="410"/>
                  </a:lnTo>
                  <a:lnTo>
                    <a:pt x="180" y="529"/>
                  </a:lnTo>
                  <a:close/>
                  <a:moveTo>
                    <a:pt x="6" y="10"/>
                  </a:moveTo>
                  <a:lnTo>
                    <a:pt x="183" y="525"/>
                  </a:lnTo>
                  <a:lnTo>
                    <a:pt x="379" y="409"/>
                  </a:lnTo>
                  <a:lnTo>
                    <a:pt x="6" y="1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180" name="Freeform 102">
              <a:extLst>
                <a:ext uri="{FF2B5EF4-FFF2-40B4-BE49-F238E27FC236}">
                  <a16:creationId xmlns:a16="http://schemas.microsoft.com/office/drawing/2014/main" id="{21547114-9461-41BD-976A-FB16C3D5EB8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22" y="3347"/>
              <a:ext cx="527" cy="695"/>
            </a:xfrm>
            <a:custGeom>
              <a:avLst/>
              <a:gdLst>
                <a:gd name="T0" fmla="*/ 0 w 527"/>
                <a:gd name="T1" fmla="*/ 695 h 695"/>
                <a:gd name="T2" fmla="*/ 348 w 527"/>
                <a:gd name="T3" fmla="*/ 0 h 695"/>
                <a:gd name="T4" fmla="*/ 527 w 527"/>
                <a:gd name="T5" fmla="*/ 525 h 695"/>
                <a:gd name="T6" fmla="*/ 525 w 527"/>
                <a:gd name="T7" fmla="*/ 525 h 695"/>
                <a:gd name="T8" fmla="*/ 0 w 527"/>
                <a:gd name="T9" fmla="*/ 695 h 695"/>
                <a:gd name="T10" fmla="*/ 347 w 527"/>
                <a:gd name="T11" fmla="*/ 7 h 695"/>
                <a:gd name="T12" fmla="*/ 4 w 527"/>
                <a:gd name="T13" fmla="*/ 690 h 695"/>
                <a:gd name="T14" fmla="*/ 524 w 527"/>
                <a:gd name="T15" fmla="*/ 524 h 695"/>
                <a:gd name="T16" fmla="*/ 347 w 527"/>
                <a:gd name="T17" fmla="*/ 7 h 6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27" h="695">
                  <a:moveTo>
                    <a:pt x="0" y="695"/>
                  </a:moveTo>
                  <a:lnTo>
                    <a:pt x="348" y="0"/>
                  </a:lnTo>
                  <a:lnTo>
                    <a:pt x="527" y="525"/>
                  </a:lnTo>
                  <a:lnTo>
                    <a:pt x="525" y="525"/>
                  </a:lnTo>
                  <a:lnTo>
                    <a:pt x="0" y="695"/>
                  </a:lnTo>
                  <a:close/>
                  <a:moveTo>
                    <a:pt x="347" y="7"/>
                  </a:moveTo>
                  <a:lnTo>
                    <a:pt x="4" y="690"/>
                  </a:lnTo>
                  <a:lnTo>
                    <a:pt x="524" y="524"/>
                  </a:lnTo>
                  <a:lnTo>
                    <a:pt x="347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181" name="Freeform 103">
              <a:extLst>
                <a:ext uri="{FF2B5EF4-FFF2-40B4-BE49-F238E27FC236}">
                  <a16:creationId xmlns:a16="http://schemas.microsoft.com/office/drawing/2014/main" id="{24373DCD-7104-4200-8AB9-1640A58785D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22" y="3869"/>
              <a:ext cx="530" cy="514"/>
            </a:xfrm>
            <a:custGeom>
              <a:avLst/>
              <a:gdLst>
                <a:gd name="T0" fmla="*/ 59 w 530"/>
                <a:gd name="T1" fmla="*/ 514 h 514"/>
                <a:gd name="T2" fmla="*/ 0 w 530"/>
                <a:gd name="T3" fmla="*/ 169 h 514"/>
                <a:gd name="T4" fmla="*/ 1 w 530"/>
                <a:gd name="T5" fmla="*/ 169 h 514"/>
                <a:gd name="T6" fmla="*/ 530 w 530"/>
                <a:gd name="T7" fmla="*/ 0 h 514"/>
                <a:gd name="T8" fmla="*/ 59 w 530"/>
                <a:gd name="T9" fmla="*/ 514 h 514"/>
                <a:gd name="T10" fmla="*/ 3 w 530"/>
                <a:gd name="T11" fmla="*/ 172 h 514"/>
                <a:gd name="T12" fmla="*/ 61 w 530"/>
                <a:gd name="T13" fmla="*/ 508 h 514"/>
                <a:gd name="T14" fmla="*/ 522 w 530"/>
                <a:gd name="T15" fmla="*/ 6 h 514"/>
                <a:gd name="T16" fmla="*/ 3 w 530"/>
                <a:gd name="T17" fmla="*/ 172 h 5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30" h="514">
                  <a:moveTo>
                    <a:pt x="59" y="514"/>
                  </a:moveTo>
                  <a:lnTo>
                    <a:pt x="0" y="169"/>
                  </a:lnTo>
                  <a:lnTo>
                    <a:pt x="1" y="169"/>
                  </a:lnTo>
                  <a:lnTo>
                    <a:pt x="530" y="0"/>
                  </a:lnTo>
                  <a:lnTo>
                    <a:pt x="59" y="514"/>
                  </a:lnTo>
                  <a:close/>
                  <a:moveTo>
                    <a:pt x="3" y="172"/>
                  </a:moveTo>
                  <a:lnTo>
                    <a:pt x="61" y="508"/>
                  </a:lnTo>
                  <a:lnTo>
                    <a:pt x="522" y="6"/>
                  </a:lnTo>
                  <a:lnTo>
                    <a:pt x="3" y="17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182" name="Freeform 104">
              <a:extLst>
                <a:ext uri="{FF2B5EF4-FFF2-40B4-BE49-F238E27FC236}">
                  <a16:creationId xmlns:a16="http://schemas.microsoft.com/office/drawing/2014/main" id="{01E89305-5D6B-47A5-B14E-5BDDADCD209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633" y="4037"/>
              <a:ext cx="551" cy="345"/>
            </a:xfrm>
            <a:custGeom>
              <a:avLst/>
              <a:gdLst>
                <a:gd name="T0" fmla="*/ 551 w 551"/>
                <a:gd name="T1" fmla="*/ 345 h 345"/>
                <a:gd name="T2" fmla="*/ 0 w 551"/>
                <a:gd name="T3" fmla="*/ 143 h 345"/>
                <a:gd name="T4" fmla="*/ 492 w 551"/>
                <a:gd name="T5" fmla="*/ 0 h 345"/>
                <a:gd name="T6" fmla="*/ 551 w 551"/>
                <a:gd name="T7" fmla="*/ 345 h 345"/>
                <a:gd name="T8" fmla="*/ 8 w 551"/>
                <a:gd name="T9" fmla="*/ 144 h 345"/>
                <a:gd name="T10" fmla="*/ 547 w 551"/>
                <a:gd name="T11" fmla="*/ 341 h 345"/>
                <a:gd name="T12" fmla="*/ 490 w 551"/>
                <a:gd name="T13" fmla="*/ 4 h 345"/>
                <a:gd name="T14" fmla="*/ 8 w 551"/>
                <a:gd name="T15" fmla="*/ 144 h 3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51" h="345">
                  <a:moveTo>
                    <a:pt x="551" y="345"/>
                  </a:moveTo>
                  <a:lnTo>
                    <a:pt x="0" y="143"/>
                  </a:lnTo>
                  <a:lnTo>
                    <a:pt x="492" y="0"/>
                  </a:lnTo>
                  <a:lnTo>
                    <a:pt x="551" y="345"/>
                  </a:lnTo>
                  <a:close/>
                  <a:moveTo>
                    <a:pt x="8" y="144"/>
                  </a:moveTo>
                  <a:lnTo>
                    <a:pt x="547" y="341"/>
                  </a:lnTo>
                  <a:lnTo>
                    <a:pt x="490" y="4"/>
                  </a:lnTo>
                  <a:lnTo>
                    <a:pt x="8" y="14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183" name="Freeform 105">
              <a:extLst>
                <a:ext uri="{FF2B5EF4-FFF2-40B4-BE49-F238E27FC236}">
                  <a16:creationId xmlns:a16="http://schemas.microsoft.com/office/drawing/2014/main" id="{AC982969-C149-45DC-8204-71CF60B26BF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634" y="3444"/>
              <a:ext cx="491" cy="738"/>
            </a:xfrm>
            <a:custGeom>
              <a:avLst/>
              <a:gdLst>
                <a:gd name="T0" fmla="*/ 0 w 491"/>
                <a:gd name="T1" fmla="*/ 738 h 738"/>
                <a:gd name="T2" fmla="*/ 1 w 491"/>
                <a:gd name="T3" fmla="*/ 736 h 738"/>
                <a:gd name="T4" fmla="*/ 355 w 491"/>
                <a:gd name="T5" fmla="*/ 0 h 738"/>
                <a:gd name="T6" fmla="*/ 491 w 491"/>
                <a:gd name="T7" fmla="*/ 597 h 738"/>
                <a:gd name="T8" fmla="*/ 0 w 491"/>
                <a:gd name="T9" fmla="*/ 738 h 738"/>
                <a:gd name="T10" fmla="*/ 355 w 491"/>
                <a:gd name="T11" fmla="*/ 7 h 738"/>
                <a:gd name="T12" fmla="*/ 4 w 491"/>
                <a:gd name="T13" fmla="*/ 735 h 738"/>
                <a:gd name="T14" fmla="*/ 488 w 491"/>
                <a:gd name="T15" fmla="*/ 594 h 738"/>
                <a:gd name="T16" fmla="*/ 355 w 491"/>
                <a:gd name="T17" fmla="*/ 7 h 7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91" h="738">
                  <a:moveTo>
                    <a:pt x="0" y="738"/>
                  </a:moveTo>
                  <a:lnTo>
                    <a:pt x="1" y="736"/>
                  </a:lnTo>
                  <a:lnTo>
                    <a:pt x="355" y="0"/>
                  </a:lnTo>
                  <a:lnTo>
                    <a:pt x="491" y="597"/>
                  </a:lnTo>
                  <a:lnTo>
                    <a:pt x="0" y="738"/>
                  </a:lnTo>
                  <a:close/>
                  <a:moveTo>
                    <a:pt x="355" y="7"/>
                  </a:moveTo>
                  <a:lnTo>
                    <a:pt x="4" y="735"/>
                  </a:lnTo>
                  <a:lnTo>
                    <a:pt x="488" y="594"/>
                  </a:lnTo>
                  <a:lnTo>
                    <a:pt x="355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184" name="Freeform 106">
              <a:extLst>
                <a:ext uri="{FF2B5EF4-FFF2-40B4-BE49-F238E27FC236}">
                  <a16:creationId xmlns:a16="http://schemas.microsoft.com/office/drawing/2014/main" id="{9B1021D3-F451-4B57-A8B4-D6C2F21C810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988" y="3348"/>
              <a:ext cx="483" cy="695"/>
            </a:xfrm>
            <a:custGeom>
              <a:avLst/>
              <a:gdLst>
                <a:gd name="T0" fmla="*/ 135 w 483"/>
                <a:gd name="T1" fmla="*/ 695 h 695"/>
                <a:gd name="T2" fmla="*/ 135 w 483"/>
                <a:gd name="T3" fmla="*/ 691 h 695"/>
                <a:gd name="T4" fmla="*/ 0 w 483"/>
                <a:gd name="T5" fmla="*/ 98 h 695"/>
                <a:gd name="T6" fmla="*/ 483 w 483"/>
                <a:gd name="T7" fmla="*/ 0 h 695"/>
                <a:gd name="T8" fmla="*/ 135 w 483"/>
                <a:gd name="T9" fmla="*/ 695 h 695"/>
                <a:gd name="T10" fmla="*/ 2 w 483"/>
                <a:gd name="T11" fmla="*/ 100 h 695"/>
                <a:gd name="T12" fmla="*/ 136 w 483"/>
                <a:gd name="T13" fmla="*/ 688 h 695"/>
                <a:gd name="T14" fmla="*/ 478 w 483"/>
                <a:gd name="T15" fmla="*/ 4 h 695"/>
                <a:gd name="T16" fmla="*/ 2 w 483"/>
                <a:gd name="T17" fmla="*/ 100 h 6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83" h="695">
                  <a:moveTo>
                    <a:pt x="135" y="695"/>
                  </a:moveTo>
                  <a:lnTo>
                    <a:pt x="135" y="691"/>
                  </a:lnTo>
                  <a:lnTo>
                    <a:pt x="0" y="98"/>
                  </a:lnTo>
                  <a:lnTo>
                    <a:pt x="483" y="0"/>
                  </a:lnTo>
                  <a:lnTo>
                    <a:pt x="135" y="695"/>
                  </a:lnTo>
                  <a:close/>
                  <a:moveTo>
                    <a:pt x="2" y="100"/>
                  </a:moveTo>
                  <a:lnTo>
                    <a:pt x="136" y="688"/>
                  </a:lnTo>
                  <a:lnTo>
                    <a:pt x="478" y="4"/>
                  </a:lnTo>
                  <a:lnTo>
                    <a:pt x="2" y="10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185" name="Freeform 107">
              <a:extLst>
                <a:ext uri="{FF2B5EF4-FFF2-40B4-BE49-F238E27FC236}">
                  <a16:creationId xmlns:a16="http://schemas.microsoft.com/office/drawing/2014/main" id="{8293A2B4-7D4F-4E60-B4DA-5413F5891D3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462" y="2891"/>
              <a:ext cx="358" cy="539"/>
            </a:xfrm>
            <a:custGeom>
              <a:avLst/>
              <a:gdLst>
                <a:gd name="T0" fmla="*/ 358 w 358"/>
                <a:gd name="T1" fmla="*/ 539 h 539"/>
                <a:gd name="T2" fmla="*/ 5 w 358"/>
                <a:gd name="T3" fmla="*/ 461 h 539"/>
                <a:gd name="T4" fmla="*/ 0 w 358"/>
                <a:gd name="T5" fmla="*/ 0 h 539"/>
                <a:gd name="T6" fmla="*/ 358 w 358"/>
                <a:gd name="T7" fmla="*/ 539 h 539"/>
                <a:gd name="T8" fmla="*/ 8 w 358"/>
                <a:gd name="T9" fmla="*/ 458 h 539"/>
                <a:gd name="T10" fmla="*/ 353 w 358"/>
                <a:gd name="T11" fmla="*/ 534 h 539"/>
                <a:gd name="T12" fmla="*/ 3 w 358"/>
                <a:gd name="T13" fmla="*/ 8 h 539"/>
                <a:gd name="T14" fmla="*/ 8 w 358"/>
                <a:gd name="T15" fmla="*/ 458 h 5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58" h="539">
                  <a:moveTo>
                    <a:pt x="358" y="539"/>
                  </a:moveTo>
                  <a:lnTo>
                    <a:pt x="5" y="461"/>
                  </a:lnTo>
                  <a:lnTo>
                    <a:pt x="0" y="0"/>
                  </a:lnTo>
                  <a:lnTo>
                    <a:pt x="358" y="539"/>
                  </a:lnTo>
                  <a:close/>
                  <a:moveTo>
                    <a:pt x="8" y="458"/>
                  </a:moveTo>
                  <a:lnTo>
                    <a:pt x="353" y="534"/>
                  </a:lnTo>
                  <a:lnTo>
                    <a:pt x="3" y="8"/>
                  </a:lnTo>
                  <a:lnTo>
                    <a:pt x="8" y="45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186" name="Freeform 108">
              <a:extLst>
                <a:ext uri="{FF2B5EF4-FFF2-40B4-BE49-F238E27FC236}">
                  <a16:creationId xmlns:a16="http://schemas.microsoft.com/office/drawing/2014/main" id="{AF5D6CDA-11AD-49FC-A9C3-F48800A4552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462" y="3347"/>
              <a:ext cx="441" cy="265"/>
            </a:xfrm>
            <a:custGeom>
              <a:avLst/>
              <a:gdLst>
                <a:gd name="T0" fmla="*/ 441 w 441"/>
                <a:gd name="T1" fmla="*/ 265 h 265"/>
                <a:gd name="T2" fmla="*/ 0 w 441"/>
                <a:gd name="T3" fmla="*/ 0 h 265"/>
                <a:gd name="T4" fmla="*/ 356 w 441"/>
                <a:gd name="T5" fmla="*/ 80 h 265"/>
                <a:gd name="T6" fmla="*/ 441 w 441"/>
                <a:gd name="T7" fmla="*/ 265 h 265"/>
                <a:gd name="T8" fmla="*/ 15 w 441"/>
                <a:gd name="T9" fmla="*/ 6 h 265"/>
                <a:gd name="T10" fmla="*/ 436 w 441"/>
                <a:gd name="T11" fmla="*/ 259 h 265"/>
                <a:gd name="T12" fmla="*/ 355 w 441"/>
                <a:gd name="T13" fmla="*/ 82 h 265"/>
                <a:gd name="T14" fmla="*/ 15 w 441"/>
                <a:gd name="T15" fmla="*/ 6 h 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41" h="265">
                  <a:moveTo>
                    <a:pt x="441" y="265"/>
                  </a:moveTo>
                  <a:lnTo>
                    <a:pt x="0" y="0"/>
                  </a:lnTo>
                  <a:lnTo>
                    <a:pt x="356" y="80"/>
                  </a:lnTo>
                  <a:lnTo>
                    <a:pt x="441" y="265"/>
                  </a:lnTo>
                  <a:close/>
                  <a:moveTo>
                    <a:pt x="15" y="6"/>
                  </a:moveTo>
                  <a:lnTo>
                    <a:pt x="436" y="259"/>
                  </a:lnTo>
                  <a:lnTo>
                    <a:pt x="355" y="82"/>
                  </a:lnTo>
                  <a:lnTo>
                    <a:pt x="15" y="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187" name="Freeform 109">
              <a:extLst>
                <a:ext uri="{FF2B5EF4-FFF2-40B4-BE49-F238E27FC236}">
                  <a16:creationId xmlns:a16="http://schemas.microsoft.com/office/drawing/2014/main" id="{41A0ECCE-089F-426C-988B-488781BF02E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816" y="3172"/>
              <a:ext cx="703" cy="439"/>
            </a:xfrm>
            <a:custGeom>
              <a:avLst/>
              <a:gdLst>
                <a:gd name="T0" fmla="*/ 84 w 703"/>
                <a:gd name="T1" fmla="*/ 439 h 439"/>
                <a:gd name="T2" fmla="*/ 0 w 703"/>
                <a:gd name="T3" fmla="*/ 255 h 439"/>
                <a:gd name="T4" fmla="*/ 1 w 703"/>
                <a:gd name="T5" fmla="*/ 255 h 439"/>
                <a:gd name="T6" fmla="*/ 703 w 703"/>
                <a:gd name="T7" fmla="*/ 0 h 439"/>
                <a:gd name="T8" fmla="*/ 84 w 703"/>
                <a:gd name="T9" fmla="*/ 439 h 439"/>
                <a:gd name="T10" fmla="*/ 3 w 703"/>
                <a:gd name="T11" fmla="*/ 257 h 439"/>
                <a:gd name="T12" fmla="*/ 85 w 703"/>
                <a:gd name="T13" fmla="*/ 435 h 439"/>
                <a:gd name="T14" fmla="*/ 687 w 703"/>
                <a:gd name="T15" fmla="*/ 9 h 439"/>
                <a:gd name="T16" fmla="*/ 3 w 703"/>
                <a:gd name="T17" fmla="*/ 257 h 4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03" h="439">
                  <a:moveTo>
                    <a:pt x="84" y="439"/>
                  </a:moveTo>
                  <a:lnTo>
                    <a:pt x="0" y="255"/>
                  </a:lnTo>
                  <a:lnTo>
                    <a:pt x="1" y="255"/>
                  </a:lnTo>
                  <a:lnTo>
                    <a:pt x="703" y="0"/>
                  </a:lnTo>
                  <a:lnTo>
                    <a:pt x="84" y="439"/>
                  </a:lnTo>
                  <a:close/>
                  <a:moveTo>
                    <a:pt x="3" y="257"/>
                  </a:moveTo>
                  <a:lnTo>
                    <a:pt x="85" y="435"/>
                  </a:lnTo>
                  <a:lnTo>
                    <a:pt x="687" y="9"/>
                  </a:lnTo>
                  <a:lnTo>
                    <a:pt x="3" y="25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188" name="Freeform 110">
              <a:extLst>
                <a:ext uri="{FF2B5EF4-FFF2-40B4-BE49-F238E27FC236}">
                  <a16:creationId xmlns:a16="http://schemas.microsoft.com/office/drawing/2014/main" id="{143CB382-8505-4720-9E35-A2BE06371E8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461" y="2893"/>
              <a:ext cx="1055" cy="536"/>
            </a:xfrm>
            <a:custGeom>
              <a:avLst/>
              <a:gdLst>
                <a:gd name="T0" fmla="*/ 356 w 1055"/>
                <a:gd name="T1" fmla="*/ 536 h 536"/>
                <a:gd name="T2" fmla="*/ 356 w 1055"/>
                <a:gd name="T3" fmla="*/ 536 h 536"/>
                <a:gd name="T4" fmla="*/ 0 w 1055"/>
                <a:gd name="T5" fmla="*/ 0 h 536"/>
                <a:gd name="T6" fmla="*/ 3 w 1055"/>
                <a:gd name="T7" fmla="*/ 1 h 536"/>
                <a:gd name="T8" fmla="*/ 1055 w 1055"/>
                <a:gd name="T9" fmla="*/ 284 h 536"/>
                <a:gd name="T10" fmla="*/ 356 w 1055"/>
                <a:gd name="T11" fmla="*/ 536 h 536"/>
                <a:gd name="T12" fmla="*/ 5 w 1055"/>
                <a:gd name="T13" fmla="*/ 5 h 536"/>
                <a:gd name="T14" fmla="*/ 357 w 1055"/>
                <a:gd name="T15" fmla="*/ 534 h 536"/>
                <a:gd name="T16" fmla="*/ 1047 w 1055"/>
                <a:gd name="T17" fmla="*/ 284 h 536"/>
                <a:gd name="T18" fmla="*/ 5 w 1055"/>
                <a:gd name="T19" fmla="*/ 5 h 5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55" h="536">
                  <a:moveTo>
                    <a:pt x="356" y="536"/>
                  </a:moveTo>
                  <a:lnTo>
                    <a:pt x="356" y="536"/>
                  </a:lnTo>
                  <a:lnTo>
                    <a:pt x="0" y="0"/>
                  </a:lnTo>
                  <a:lnTo>
                    <a:pt x="3" y="1"/>
                  </a:lnTo>
                  <a:lnTo>
                    <a:pt x="1055" y="284"/>
                  </a:lnTo>
                  <a:lnTo>
                    <a:pt x="356" y="536"/>
                  </a:lnTo>
                  <a:close/>
                  <a:moveTo>
                    <a:pt x="5" y="5"/>
                  </a:moveTo>
                  <a:lnTo>
                    <a:pt x="357" y="534"/>
                  </a:lnTo>
                  <a:lnTo>
                    <a:pt x="1047" y="284"/>
                  </a:lnTo>
                  <a:lnTo>
                    <a:pt x="5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189" name="Freeform 111">
              <a:extLst>
                <a:ext uri="{FF2B5EF4-FFF2-40B4-BE49-F238E27FC236}">
                  <a16:creationId xmlns:a16="http://schemas.microsoft.com/office/drawing/2014/main" id="{157A21B8-204E-4166-8401-58AB74A8559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455" y="2861"/>
              <a:ext cx="1060" cy="318"/>
            </a:xfrm>
            <a:custGeom>
              <a:avLst/>
              <a:gdLst>
                <a:gd name="T0" fmla="*/ 1060 w 1060"/>
                <a:gd name="T1" fmla="*/ 318 h 318"/>
                <a:gd name="T2" fmla="*/ 1056 w 1060"/>
                <a:gd name="T3" fmla="*/ 317 h 318"/>
                <a:gd name="T4" fmla="*/ 0 w 1060"/>
                <a:gd name="T5" fmla="*/ 33 h 318"/>
                <a:gd name="T6" fmla="*/ 846 w 1060"/>
                <a:gd name="T7" fmla="*/ 0 h 318"/>
                <a:gd name="T8" fmla="*/ 846 w 1060"/>
                <a:gd name="T9" fmla="*/ 0 h 318"/>
                <a:gd name="T10" fmla="*/ 1060 w 1060"/>
                <a:gd name="T11" fmla="*/ 318 h 318"/>
                <a:gd name="T12" fmla="*/ 17 w 1060"/>
                <a:gd name="T13" fmla="*/ 36 h 318"/>
                <a:gd name="T14" fmla="*/ 1054 w 1060"/>
                <a:gd name="T15" fmla="*/ 313 h 318"/>
                <a:gd name="T16" fmla="*/ 845 w 1060"/>
                <a:gd name="T17" fmla="*/ 2 h 318"/>
                <a:gd name="T18" fmla="*/ 17 w 1060"/>
                <a:gd name="T19" fmla="*/ 36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60" h="318">
                  <a:moveTo>
                    <a:pt x="1060" y="318"/>
                  </a:moveTo>
                  <a:lnTo>
                    <a:pt x="1056" y="317"/>
                  </a:lnTo>
                  <a:lnTo>
                    <a:pt x="0" y="33"/>
                  </a:lnTo>
                  <a:lnTo>
                    <a:pt x="846" y="0"/>
                  </a:lnTo>
                  <a:lnTo>
                    <a:pt x="846" y="0"/>
                  </a:lnTo>
                  <a:lnTo>
                    <a:pt x="1060" y="318"/>
                  </a:lnTo>
                  <a:close/>
                  <a:moveTo>
                    <a:pt x="17" y="36"/>
                  </a:moveTo>
                  <a:lnTo>
                    <a:pt x="1054" y="313"/>
                  </a:lnTo>
                  <a:lnTo>
                    <a:pt x="845" y="2"/>
                  </a:lnTo>
                  <a:lnTo>
                    <a:pt x="17" y="3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190" name="Freeform 112">
              <a:extLst>
                <a:ext uri="{FF2B5EF4-FFF2-40B4-BE49-F238E27FC236}">
                  <a16:creationId xmlns:a16="http://schemas.microsoft.com/office/drawing/2014/main" id="{41C9484D-38DF-4BEB-830E-0615095A0DC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297" y="2860"/>
              <a:ext cx="931" cy="345"/>
            </a:xfrm>
            <a:custGeom>
              <a:avLst/>
              <a:gdLst>
                <a:gd name="T0" fmla="*/ 214 w 931"/>
                <a:gd name="T1" fmla="*/ 318 h 345"/>
                <a:gd name="T2" fmla="*/ 213 w 931"/>
                <a:gd name="T3" fmla="*/ 318 h 345"/>
                <a:gd name="T4" fmla="*/ 0 w 931"/>
                <a:gd name="T5" fmla="*/ 0 h 345"/>
                <a:gd name="T6" fmla="*/ 931 w 931"/>
                <a:gd name="T7" fmla="*/ 345 h 345"/>
                <a:gd name="T8" fmla="*/ 214 w 931"/>
                <a:gd name="T9" fmla="*/ 318 h 345"/>
                <a:gd name="T10" fmla="*/ 7 w 931"/>
                <a:gd name="T11" fmla="*/ 4 h 345"/>
                <a:gd name="T12" fmla="*/ 215 w 931"/>
                <a:gd name="T13" fmla="*/ 315 h 345"/>
                <a:gd name="T14" fmla="*/ 916 w 931"/>
                <a:gd name="T15" fmla="*/ 342 h 345"/>
                <a:gd name="T16" fmla="*/ 7 w 931"/>
                <a:gd name="T17" fmla="*/ 4 h 3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31" h="345">
                  <a:moveTo>
                    <a:pt x="214" y="318"/>
                  </a:moveTo>
                  <a:lnTo>
                    <a:pt x="213" y="318"/>
                  </a:lnTo>
                  <a:lnTo>
                    <a:pt x="0" y="0"/>
                  </a:lnTo>
                  <a:lnTo>
                    <a:pt x="931" y="345"/>
                  </a:lnTo>
                  <a:lnTo>
                    <a:pt x="214" y="318"/>
                  </a:lnTo>
                  <a:close/>
                  <a:moveTo>
                    <a:pt x="7" y="4"/>
                  </a:moveTo>
                  <a:lnTo>
                    <a:pt x="215" y="315"/>
                  </a:lnTo>
                  <a:lnTo>
                    <a:pt x="916" y="342"/>
                  </a:lnTo>
                  <a:lnTo>
                    <a:pt x="7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191" name="Freeform 113">
              <a:extLst>
                <a:ext uri="{FF2B5EF4-FFF2-40B4-BE49-F238E27FC236}">
                  <a16:creationId xmlns:a16="http://schemas.microsoft.com/office/drawing/2014/main" id="{391B46E4-B3E0-4510-A70A-5D2E0DDA707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985" y="2892"/>
              <a:ext cx="485" cy="558"/>
            </a:xfrm>
            <a:custGeom>
              <a:avLst/>
              <a:gdLst>
                <a:gd name="T0" fmla="*/ 0 w 485"/>
                <a:gd name="T1" fmla="*/ 558 h 558"/>
                <a:gd name="T2" fmla="*/ 480 w 485"/>
                <a:gd name="T3" fmla="*/ 0 h 558"/>
                <a:gd name="T4" fmla="*/ 485 w 485"/>
                <a:gd name="T5" fmla="*/ 460 h 558"/>
                <a:gd name="T6" fmla="*/ 0 w 485"/>
                <a:gd name="T7" fmla="*/ 558 h 558"/>
                <a:gd name="T8" fmla="*/ 477 w 485"/>
                <a:gd name="T9" fmla="*/ 7 h 558"/>
                <a:gd name="T10" fmla="*/ 7 w 485"/>
                <a:gd name="T11" fmla="*/ 553 h 558"/>
                <a:gd name="T12" fmla="*/ 482 w 485"/>
                <a:gd name="T13" fmla="*/ 457 h 558"/>
                <a:gd name="T14" fmla="*/ 477 w 485"/>
                <a:gd name="T15" fmla="*/ 7 h 5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85" h="558">
                  <a:moveTo>
                    <a:pt x="0" y="558"/>
                  </a:moveTo>
                  <a:lnTo>
                    <a:pt x="480" y="0"/>
                  </a:lnTo>
                  <a:lnTo>
                    <a:pt x="485" y="460"/>
                  </a:lnTo>
                  <a:lnTo>
                    <a:pt x="0" y="558"/>
                  </a:lnTo>
                  <a:close/>
                  <a:moveTo>
                    <a:pt x="477" y="7"/>
                  </a:moveTo>
                  <a:lnTo>
                    <a:pt x="7" y="553"/>
                  </a:lnTo>
                  <a:lnTo>
                    <a:pt x="482" y="457"/>
                  </a:lnTo>
                  <a:lnTo>
                    <a:pt x="477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192" name="Freeform 114">
              <a:extLst>
                <a:ext uri="{FF2B5EF4-FFF2-40B4-BE49-F238E27FC236}">
                  <a16:creationId xmlns:a16="http://schemas.microsoft.com/office/drawing/2014/main" id="{5AB83645-8D0B-4F43-8665-6EE7979D8CE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487" y="2892"/>
              <a:ext cx="980" cy="556"/>
            </a:xfrm>
            <a:custGeom>
              <a:avLst/>
              <a:gdLst>
                <a:gd name="T0" fmla="*/ 502 w 980"/>
                <a:gd name="T1" fmla="*/ 556 h 556"/>
                <a:gd name="T2" fmla="*/ 502 w 980"/>
                <a:gd name="T3" fmla="*/ 556 h 556"/>
                <a:gd name="T4" fmla="*/ 0 w 980"/>
                <a:gd name="T5" fmla="*/ 354 h 556"/>
                <a:gd name="T6" fmla="*/ 980 w 980"/>
                <a:gd name="T7" fmla="*/ 0 h 556"/>
                <a:gd name="T8" fmla="*/ 502 w 980"/>
                <a:gd name="T9" fmla="*/ 556 h 556"/>
                <a:gd name="T10" fmla="*/ 7 w 980"/>
                <a:gd name="T11" fmla="*/ 354 h 556"/>
                <a:gd name="T12" fmla="*/ 502 w 980"/>
                <a:gd name="T13" fmla="*/ 554 h 556"/>
                <a:gd name="T14" fmla="*/ 972 w 980"/>
                <a:gd name="T15" fmla="*/ 6 h 556"/>
                <a:gd name="T16" fmla="*/ 7 w 980"/>
                <a:gd name="T17" fmla="*/ 354 h 5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80" h="556">
                  <a:moveTo>
                    <a:pt x="502" y="556"/>
                  </a:moveTo>
                  <a:lnTo>
                    <a:pt x="502" y="556"/>
                  </a:lnTo>
                  <a:lnTo>
                    <a:pt x="0" y="354"/>
                  </a:lnTo>
                  <a:lnTo>
                    <a:pt x="980" y="0"/>
                  </a:lnTo>
                  <a:lnTo>
                    <a:pt x="502" y="556"/>
                  </a:lnTo>
                  <a:close/>
                  <a:moveTo>
                    <a:pt x="7" y="354"/>
                  </a:moveTo>
                  <a:lnTo>
                    <a:pt x="502" y="554"/>
                  </a:lnTo>
                  <a:lnTo>
                    <a:pt x="972" y="6"/>
                  </a:lnTo>
                  <a:lnTo>
                    <a:pt x="7" y="35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193" name="Freeform 115">
              <a:extLst>
                <a:ext uri="{FF2B5EF4-FFF2-40B4-BE49-F238E27FC236}">
                  <a16:creationId xmlns:a16="http://schemas.microsoft.com/office/drawing/2014/main" id="{ECC7DDB7-E43A-49C3-B11E-83F98512D363}"/>
                </a:ext>
              </a:extLst>
            </p:cNvPr>
            <p:cNvSpPr>
              <a:spLocks/>
            </p:cNvSpPr>
            <p:nvPr/>
          </p:nvSpPr>
          <p:spPr bwMode="auto">
            <a:xfrm>
              <a:off x="6455" y="3212"/>
              <a:ext cx="65" cy="65"/>
            </a:xfrm>
            <a:custGeom>
              <a:avLst/>
              <a:gdLst>
                <a:gd name="T0" fmla="*/ 54 w 56"/>
                <a:gd name="T1" fmla="*/ 32 h 56"/>
                <a:gd name="T2" fmla="*/ 24 w 56"/>
                <a:gd name="T3" fmla="*/ 54 h 56"/>
                <a:gd name="T4" fmla="*/ 2 w 56"/>
                <a:gd name="T5" fmla="*/ 24 h 56"/>
                <a:gd name="T6" fmla="*/ 32 w 56"/>
                <a:gd name="T7" fmla="*/ 2 h 56"/>
                <a:gd name="T8" fmla="*/ 54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4" y="32"/>
                  </a:moveTo>
                  <a:cubicBezTo>
                    <a:pt x="52" y="47"/>
                    <a:pt x="38" y="56"/>
                    <a:pt x="24" y="54"/>
                  </a:cubicBezTo>
                  <a:cubicBezTo>
                    <a:pt x="10" y="52"/>
                    <a:pt x="0" y="38"/>
                    <a:pt x="2" y="24"/>
                  </a:cubicBezTo>
                  <a:cubicBezTo>
                    <a:pt x="5" y="10"/>
                    <a:pt x="18" y="0"/>
                    <a:pt x="32" y="2"/>
                  </a:cubicBezTo>
                  <a:cubicBezTo>
                    <a:pt x="47" y="5"/>
                    <a:pt x="56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194" name="Freeform 116">
              <a:extLst>
                <a:ext uri="{FF2B5EF4-FFF2-40B4-BE49-F238E27FC236}">
                  <a16:creationId xmlns:a16="http://schemas.microsoft.com/office/drawing/2014/main" id="{F1BB9794-AAE0-4555-B67B-3731DE1AA41C}"/>
                </a:ext>
              </a:extLst>
            </p:cNvPr>
            <p:cNvSpPr>
              <a:spLocks/>
            </p:cNvSpPr>
            <p:nvPr/>
          </p:nvSpPr>
          <p:spPr bwMode="auto">
            <a:xfrm>
              <a:off x="6603" y="4147"/>
              <a:ext cx="64" cy="64"/>
            </a:xfrm>
            <a:custGeom>
              <a:avLst/>
              <a:gdLst>
                <a:gd name="T0" fmla="*/ 53 w 56"/>
                <a:gd name="T1" fmla="*/ 32 h 56"/>
                <a:gd name="T2" fmla="*/ 24 w 56"/>
                <a:gd name="T3" fmla="*/ 54 h 56"/>
                <a:gd name="T4" fmla="*/ 2 w 56"/>
                <a:gd name="T5" fmla="*/ 24 h 56"/>
                <a:gd name="T6" fmla="*/ 32 w 56"/>
                <a:gd name="T7" fmla="*/ 2 h 56"/>
                <a:gd name="T8" fmla="*/ 53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3" y="32"/>
                  </a:moveTo>
                  <a:cubicBezTo>
                    <a:pt x="51" y="47"/>
                    <a:pt x="38" y="56"/>
                    <a:pt x="24" y="54"/>
                  </a:cubicBezTo>
                  <a:cubicBezTo>
                    <a:pt x="9" y="52"/>
                    <a:pt x="0" y="39"/>
                    <a:pt x="2" y="24"/>
                  </a:cubicBezTo>
                  <a:cubicBezTo>
                    <a:pt x="4" y="10"/>
                    <a:pt x="17" y="0"/>
                    <a:pt x="32" y="2"/>
                  </a:cubicBezTo>
                  <a:cubicBezTo>
                    <a:pt x="46" y="5"/>
                    <a:pt x="56" y="18"/>
                    <a:pt x="53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195" name="Freeform 117">
              <a:extLst>
                <a:ext uri="{FF2B5EF4-FFF2-40B4-BE49-F238E27FC236}">
                  <a16:creationId xmlns:a16="http://schemas.microsoft.com/office/drawing/2014/main" id="{10BB8257-9AA0-4373-9840-DA272A978DD3}"/>
                </a:ext>
              </a:extLst>
            </p:cNvPr>
            <p:cNvSpPr>
              <a:spLocks/>
            </p:cNvSpPr>
            <p:nvPr/>
          </p:nvSpPr>
          <p:spPr bwMode="auto">
            <a:xfrm>
              <a:off x="7153" y="4342"/>
              <a:ext cx="64" cy="66"/>
            </a:xfrm>
            <a:custGeom>
              <a:avLst/>
              <a:gdLst>
                <a:gd name="T0" fmla="*/ 54 w 56"/>
                <a:gd name="T1" fmla="*/ 33 h 57"/>
                <a:gd name="T2" fmla="*/ 24 w 56"/>
                <a:gd name="T3" fmla="*/ 54 h 57"/>
                <a:gd name="T4" fmla="*/ 2 w 56"/>
                <a:gd name="T5" fmla="*/ 24 h 57"/>
                <a:gd name="T6" fmla="*/ 32 w 56"/>
                <a:gd name="T7" fmla="*/ 3 h 57"/>
                <a:gd name="T8" fmla="*/ 54 w 56"/>
                <a:gd name="T9" fmla="*/ 33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7">
                  <a:moveTo>
                    <a:pt x="54" y="33"/>
                  </a:moveTo>
                  <a:cubicBezTo>
                    <a:pt x="52" y="47"/>
                    <a:pt x="38" y="57"/>
                    <a:pt x="24" y="54"/>
                  </a:cubicBezTo>
                  <a:cubicBezTo>
                    <a:pt x="10" y="52"/>
                    <a:pt x="0" y="39"/>
                    <a:pt x="2" y="24"/>
                  </a:cubicBezTo>
                  <a:cubicBezTo>
                    <a:pt x="4" y="10"/>
                    <a:pt x="18" y="0"/>
                    <a:pt x="32" y="3"/>
                  </a:cubicBezTo>
                  <a:cubicBezTo>
                    <a:pt x="46" y="5"/>
                    <a:pt x="56" y="18"/>
                    <a:pt x="54" y="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196" name="Freeform 118">
              <a:extLst>
                <a:ext uri="{FF2B5EF4-FFF2-40B4-BE49-F238E27FC236}">
                  <a16:creationId xmlns:a16="http://schemas.microsoft.com/office/drawing/2014/main" id="{4069902A-F39F-4573-99D6-27261F8FDC9D}"/>
                </a:ext>
              </a:extLst>
            </p:cNvPr>
            <p:cNvSpPr>
              <a:spLocks/>
            </p:cNvSpPr>
            <p:nvPr/>
          </p:nvSpPr>
          <p:spPr bwMode="auto">
            <a:xfrm>
              <a:off x="9286" y="4371"/>
              <a:ext cx="65" cy="65"/>
            </a:xfrm>
            <a:custGeom>
              <a:avLst/>
              <a:gdLst>
                <a:gd name="T0" fmla="*/ 54 w 56"/>
                <a:gd name="T1" fmla="*/ 32 h 56"/>
                <a:gd name="T2" fmla="*/ 24 w 56"/>
                <a:gd name="T3" fmla="*/ 54 h 56"/>
                <a:gd name="T4" fmla="*/ 2 w 56"/>
                <a:gd name="T5" fmla="*/ 24 h 56"/>
                <a:gd name="T6" fmla="*/ 32 w 56"/>
                <a:gd name="T7" fmla="*/ 2 h 56"/>
                <a:gd name="T8" fmla="*/ 54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4" y="32"/>
                  </a:moveTo>
                  <a:cubicBezTo>
                    <a:pt x="52" y="46"/>
                    <a:pt x="38" y="56"/>
                    <a:pt x="24" y="54"/>
                  </a:cubicBezTo>
                  <a:cubicBezTo>
                    <a:pt x="10" y="52"/>
                    <a:pt x="0" y="38"/>
                    <a:pt x="2" y="24"/>
                  </a:cubicBezTo>
                  <a:cubicBezTo>
                    <a:pt x="4" y="10"/>
                    <a:pt x="18" y="0"/>
                    <a:pt x="32" y="2"/>
                  </a:cubicBezTo>
                  <a:cubicBezTo>
                    <a:pt x="46" y="4"/>
                    <a:pt x="56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197" name="Freeform 119">
              <a:extLst>
                <a:ext uri="{FF2B5EF4-FFF2-40B4-BE49-F238E27FC236}">
                  <a16:creationId xmlns:a16="http://schemas.microsoft.com/office/drawing/2014/main" id="{2F13B561-1C86-403F-B2C2-D3661F9A582F}"/>
                </a:ext>
              </a:extLst>
            </p:cNvPr>
            <p:cNvSpPr>
              <a:spLocks/>
            </p:cNvSpPr>
            <p:nvPr/>
          </p:nvSpPr>
          <p:spPr bwMode="auto">
            <a:xfrm>
              <a:off x="9502" y="4913"/>
              <a:ext cx="64" cy="64"/>
            </a:xfrm>
            <a:custGeom>
              <a:avLst/>
              <a:gdLst>
                <a:gd name="T0" fmla="*/ 54 w 56"/>
                <a:gd name="T1" fmla="*/ 32 h 56"/>
                <a:gd name="T2" fmla="*/ 24 w 56"/>
                <a:gd name="T3" fmla="*/ 54 h 56"/>
                <a:gd name="T4" fmla="*/ 2 w 56"/>
                <a:gd name="T5" fmla="*/ 24 h 56"/>
                <a:gd name="T6" fmla="*/ 32 w 56"/>
                <a:gd name="T7" fmla="*/ 2 h 56"/>
                <a:gd name="T8" fmla="*/ 54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4" y="32"/>
                  </a:moveTo>
                  <a:cubicBezTo>
                    <a:pt x="51" y="47"/>
                    <a:pt x="38" y="56"/>
                    <a:pt x="24" y="54"/>
                  </a:cubicBezTo>
                  <a:cubicBezTo>
                    <a:pt x="9" y="52"/>
                    <a:pt x="0" y="38"/>
                    <a:pt x="2" y="24"/>
                  </a:cubicBezTo>
                  <a:cubicBezTo>
                    <a:pt x="4" y="10"/>
                    <a:pt x="18" y="0"/>
                    <a:pt x="32" y="2"/>
                  </a:cubicBezTo>
                  <a:cubicBezTo>
                    <a:pt x="46" y="5"/>
                    <a:pt x="56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198" name="Freeform 120">
              <a:extLst>
                <a:ext uri="{FF2B5EF4-FFF2-40B4-BE49-F238E27FC236}">
                  <a16:creationId xmlns:a16="http://schemas.microsoft.com/office/drawing/2014/main" id="{D2550A58-FFCF-4B41-B746-1882B465671B}"/>
                </a:ext>
              </a:extLst>
            </p:cNvPr>
            <p:cNvSpPr>
              <a:spLocks/>
            </p:cNvSpPr>
            <p:nvPr/>
          </p:nvSpPr>
          <p:spPr bwMode="auto">
            <a:xfrm>
              <a:off x="8894" y="5302"/>
              <a:ext cx="65" cy="65"/>
            </a:xfrm>
            <a:custGeom>
              <a:avLst/>
              <a:gdLst>
                <a:gd name="T0" fmla="*/ 54 w 56"/>
                <a:gd name="T1" fmla="*/ 32 h 56"/>
                <a:gd name="T2" fmla="*/ 24 w 56"/>
                <a:gd name="T3" fmla="*/ 54 h 56"/>
                <a:gd name="T4" fmla="*/ 2 w 56"/>
                <a:gd name="T5" fmla="*/ 24 h 56"/>
                <a:gd name="T6" fmla="*/ 32 w 56"/>
                <a:gd name="T7" fmla="*/ 2 h 56"/>
                <a:gd name="T8" fmla="*/ 54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4" y="32"/>
                  </a:moveTo>
                  <a:cubicBezTo>
                    <a:pt x="52" y="46"/>
                    <a:pt x="38" y="56"/>
                    <a:pt x="24" y="54"/>
                  </a:cubicBezTo>
                  <a:cubicBezTo>
                    <a:pt x="10" y="51"/>
                    <a:pt x="0" y="38"/>
                    <a:pt x="2" y="24"/>
                  </a:cubicBezTo>
                  <a:cubicBezTo>
                    <a:pt x="5" y="9"/>
                    <a:pt x="18" y="0"/>
                    <a:pt x="32" y="2"/>
                  </a:cubicBezTo>
                  <a:cubicBezTo>
                    <a:pt x="47" y="4"/>
                    <a:pt x="56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199" name="Freeform 121">
              <a:extLst>
                <a:ext uri="{FF2B5EF4-FFF2-40B4-BE49-F238E27FC236}">
                  <a16:creationId xmlns:a16="http://schemas.microsoft.com/office/drawing/2014/main" id="{9823E333-3A00-46D6-A9FF-6A13E0A6D005}"/>
                </a:ext>
              </a:extLst>
            </p:cNvPr>
            <p:cNvSpPr>
              <a:spLocks/>
            </p:cNvSpPr>
            <p:nvPr/>
          </p:nvSpPr>
          <p:spPr bwMode="auto">
            <a:xfrm>
              <a:off x="7905" y="5746"/>
              <a:ext cx="65" cy="64"/>
            </a:xfrm>
            <a:custGeom>
              <a:avLst/>
              <a:gdLst>
                <a:gd name="T0" fmla="*/ 54 w 57"/>
                <a:gd name="T1" fmla="*/ 32 h 56"/>
                <a:gd name="T2" fmla="*/ 24 w 57"/>
                <a:gd name="T3" fmla="*/ 54 h 56"/>
                <a:gd name="T4" fmla="*/ 3 w 57"/>
                <a:gd name="T5" fmla="*/ 24 h 56"/>
                <a:gd name="T6" fmla="*/ 32 w 57"/>
                <a:gd name="T7" fmla="*/ 2 h 56"/>
                <a:gd name="T8" fmla="*/ 54 w 57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" h="56">
                  <a:moveTo>
                    <a:pt x="54" y="32"/>
                  </a:moveTo>
                  <a:cubicBezTo>
                    <a:pt x="52" y="46"/>
                    <a:pt x="39" y="56"/>
                    <a:pt x="24" y="54"/>
                  </a:cubicBezTo>
                  <a:cubicBezTo>
                    <a:pt x="10" y="52"/>
                    <a:pt x="0" y="38"/>
                    <a:pt x="3" y="24"/>
                  </a:cubicBezTo>
                  <a:cubicBezTo>
                    <a:pt x="5" y="10"/>
                    <a:pt x="18" y="0"/>
                    <a:pt x="32" y="2"/>
                  </a:cubicBezTo>
                  <a:cubicBezTo>
                    <a:pt x="47" y="4"/>
                    <a:pt x="57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200" name="Freeform 122">
              <a:extLst>
                <a:ext uri="{FF2B5EF4-FFF2-40B4-BE49-F238E27FC236}">
                  <a16:creationId xmlns:a16="http://schemas.microsoft.com/office/drawing/2014/main" id="{9BF3DF11-2317-4619-8158-F305503B3972}"/>
                </a:ext>
              </a:extLst>
            </p:cNvPr>
            <p:cNvSpPr>
              <a:spLocks/>
            </p:cNvSpPr>
            <p:nvPr/>
          </p:nvSpPr>
          <p:spPr bwMode="auto">
            <a:xfrm>
              <a:off x="8310" y="5210"/>
              <a:ext cx="65" cy="65"/>
            </a:xfrm>
            <a:custGeom>
              <a:avLst/>
              <a:gdLst>
                <a:gd name="T0" fmla="*/ 54 w 56"/>
                <a:gd name="T1" fmla="*/ 32 h 56"/>
                <a:gd name="T2" fmla="*/ 24 w 56"/>
                <a:gd name="T3" fmla="*/ 54 h 56"/>
                <a:gd name="T4" fmla="*/ 2 w 56"/>
                <a:gd name="T5" fmla="*/ 24 h 56"/>
                <a:gd name="T6" fmla="*/ 32 w 56"/>
                <a:gd name="T7" fmla="*/ 2 h 56"/>
                <a:gd name="T8" fmla="*/ 54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4" y="32"/>
                  </a:moveTo>
                  <a:cubicBezTo>
                    <a:pt x="52" y="46"/>
                    <a:pt x="38" y="56"/>
                    <a:pt x="24" y="54"/>
                  </a:cubicBezTo>
                  <a:cubicBezTo>
                    <a:pt x="10" y="51"/>
                    <a:pt x="0" y="38"/>
                    <a:pt x="2" y="24"/>
                  </a:cubicBezTo>
                  <a:cubicBezTo>
                    <a:pt x="4" y="9"/>
                    <a:pt x="18" y="0"/>
                    <a:pt x="32" y="2"/>
                  </a:cubicBezTo>
                  <a:cubicBezTo>
                    <a:pt x="46" y="4"/>
                    <a:pt x="56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201" name="Freeform 123">
              <a:extLst>
                <a:ext uri="{FF2B5EF4-FFF2-40B4-BE49-F238E27FC236}">
                  <a16:creationId xmlns:a16="http://schemas.microsoft.com/office/drawing/2014/main" id="{9F27A243-2A5A-4230-A482-9516DB777FC0}"/>
                </a:ext>
              </a:extLst>
            </p:cNvPr>
            <p:cNvSpPr>
              <a:spLocks/>
            </p:cNvSpPr>
            <p:nvPr/>
          </p:nvSpPr>
          <p:spPr bwMode="auto">
            <a:xfrm>
              <a:off x="7070" y="4780"/>
              <a:ext cx="64" cy="66"/>
            </a:xfrm>
            <a:custGeom>
              <a:avLst/>
              <a:gdLst>
                <a:gd name="T0" fmla="*/ 54 w 56"/>
                <a:gd name="T1" fmla="*/ 33 h 57"/>
                <a:gd name="T2" fmla="*/ 24 w 56"/>
                <a:gd name="T3" fmla="*/ 54 h 57"/>
                <a:gd name="T4" fmla="*/ 2 w 56"/>
                <a:gd name="T5" fmla="*/ 24 h 57"/>
                <a:gd name="T6" fmla="*/ 32 w 56"/>
                <a:gd name="T7" fmla="*/ 3 h 57"/>
                <a:gd name="T8" fmla="*/ 54 w 56"/>
                <a:gd name="T9" fmla="*/ 33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7">
                  <a:moveTo>
                    <a:pt x="54" y="33"/>
                  </a:moveTo>
                  <a:cubicBezTo>
                    <a:pt x="52" y="47"/>
                    <a:pt x="38" y="57"/>
                    <a:pt x="24" y="54"/>
                  </a:cubicBezTo>
                  <a:cubicBezTo>
                    <a:pt x="10" y="52"/>
                    <a:pt x="0" y="39"/>
                    <a:pt x="2" y="24"/>
                  </a:cubicBezTo>
                  <a:cubicBezTo>
                    <a:pt x="5" y="10"/>
                    <a:pt x="18" y="0"/>
                    <a:pt x="32" y="3"/>
                  </a:cubicBezTo>
                  <a:cubicBezTo>
                    <a:pt x="47" y="5"/>
                    <a:pt x="56" y="18"/>
                    <a:pt x="54" y="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202" name="Freeform 124">
              <a:extLst>
                <a:ext uri="{FF2B5EF4-FFF2-40B4-BE49-F238E27FC236}">
                  <a16:creationId xmlns:a16="http://schemas.microsoft.com/office/drawing/2014/main" id="{A45F5476-CB5B-4153-AF57-F633E9A8101B}"/>
                </a:ext>
              </a:extLst>
            </p:cNvPr>
            <p:cNvSpPr>
              <a:spLocks/>
            </p:cNvSpPr>
            <p:nvPr/>
          </p:nvSpPr>
          <p:spPr bwMode="auto">
            <a:xfrm>
              <a:off x="6979" y="5685"/>
              <a:ext cx="65" cy="64"/>
            </a:xfrm>
            <a:custGeom>
              <a:avLst/>
              <a:gdLst>
                <a:gd name="T0" fmla="*/ 54 w 57"/>
                <a:gd name="T1" fmla="*/ 32 h 56"/>
                <a:gd name="T2" fmla="*/ 24 w 57"/>
                <a:gd name="T3" fmla="*/ 54 h 56"/>
                <a:gd name="T4" fmla="*/ 3 w 57"/>
                <a:gd name="T5" fmla="*/ 24 h 56"/>
                <a:gd name="T6" fmla="*/ 33 w 57"/>
                <a:gd name="T7" fmla="*/ 2 h 56"/>
                <a:gd name="T8" fmla="*/ 54 w 57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" h="56">
                  <a:moveTo>
                    <a:pt x="54" y="32"/>
                  </a:moveTo>
                  <a:cubicBezTo>
                    <a:pt x="52" y="46"/>
                    <a:pt x="39" y="56"/>
                    <a:pt x="24" y="54"/>
                  </a:cubicBezTo>
                  <a:cubicBezTo>
                    <a:pt x="10" y="52"/>
                    <a:pt x="0" y="38"/>
                    <a:pt x="3" y="24"/>
                  </a:cubicBezTo>
                  <a:cubicBezTo>
                    <a:pt x="5" y="10"/>
                    <a:pt x="18" y="0"/>
                    <a:pt x="33" y="2"/>
                  </a:cubicBezTo>
                  <a:cubicBezTo>
                    <a:pt x="47" y="5"/>
                    <a:pt x="57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203" name="Freeform 125">
              <a:extLst>
                <a:ext uri="{FF2B5EF4-FFF2-40B4-BE49-F238E27FC236}">
                  <a16:creationId xmlns:a16="http://schemas.microsoft.com/office/drawing/2014/main" id="{B8275B4E-F0A9-44A4-8192-0AF672ADCA1D}"/>
                </a:ext>
              </a:extLst>
            </p:cNvPr>
            <p:cNvSpPr>
              <a:spLocks/>
            </p:cNvSpPr>
            <p:nvPr/>
          </p:nvSpPr>
          <p:spPr bwMode="auto">
            <a:xfrm>
              <a:off x="8546" y="5463"/>
              <a:ext cx="64" cy="65"/>
            </a:xfrm>
            <a:custGeom>
              <a:avLst/>
              <a:gdLst>
                <a:gd name="T0" fmla="*/ 54 w 56"/>
                <a:gd name="T1" fmla="*/ 32 h 56"/>
                <a:gd name="T2" fmla="*/ 24 w 56"/>
                <a:gd name="T3" fmla="*/ 54 h 56"/>
                <a:gd name="T4" fmla="*/ 2 w 56"/>
                <a:gd name="T5" fmla="*/ 24 h 56"/>
                <a:gd name="T6" fmla="*/ 32 w 56"/>
                <a:gd name="T7" fmla="*/ 2 h 56"/>
                <a:gd name="T8" fmla="*/ 54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4" y="32"/>
                  </a:moveTo>
                  <a:cubicBezTo>
                    <a:pt x="52" y="47"/>
                    <a:pt x="38" y="56"/>
                    <a:pt x="24" y="54"/>
                  </a:cubicBezTo>
                  <a:cubicBezTo>
                    <a:pt x="10" y="52"/>
                    <a:pt x="0" y="38"/>
                    <a:pt x="2" y="24"/>
                  </a:cubicBezTo>
                  <a:cubicBezTo>
                    <a:pt x="4" y="10"/>
                    <a:pt x="18" y="0"/>
                    <a:pt x="32" y="2"/>
                  </a:cubicBezTo>
                  <a:cubicBezTo>
                    <a:pt x="46" y="5"/>
                    <a:pt x="56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204" name="Freeform 126">
              <a:extLst>
                <a:ext uri="{FF2B5EF4-FFF2-40B4-BE49-F238E27FC236}">
                  <a16:creationId xmlns:a16="http://schemas.microsoft.com/office/drawing/2014/main" id="{CCAD5B42-4F2A-4665-8BF4-E62905E2A17E}"/>
                </a:ext>
              </a:extLst>
            </p:cNvPr>
            <p:cNvSpPr>
              <a:spLocks/>
            </p:cNvSpPr>
            <p:nvPr/>
          </p:nvSpPr>
          <p:spPr bwMode="auto">
            <a:xfrm>
              <a:off x="9460" y="5440"/>
              <a:ext cx="65" cy="65"/>
            </a:xfrm>
            <a:custGeom>
              <a:avLst/>
              <a:gdLst>
                <a:gd name="T0" fmla="*/ 54 w 56"/>
                <a:gd name="T1" fmla="*/ 32 h 56"/>
                <a:gd name="T2" fmla="*/ 24 w 56"/>
                <a:gd name="T3" fmla="*/ 54 h 56"/>
                <a:gd name="T4" fmla="*/ 2 w 56"/>
                <a:gd name="T5" fmla="*/ 24 h 56"/>
                <a:gd name="T6" fmla="*/ 32 w 56"/>
                <a:gd name="T7" fmla="*/ 2 h 56"/>
                <a:gd name="T8" fmla="*/ 54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4" y="32"/>
                  </a:moveTo>
                  <a:cubicBezTo>
                    <a:pt x="51" y="46"/>
                    <a:pt x="38" y="56"/>
                    <a:pt x="24" y="54"/>
                  </a:cubicBezTo>
                  <a:cubicBezTo>
                    <a:pt x="10" y="51"/>
                    <a:pt x="0" y="38"/>
                    <a:pt x="2" y="24"/>
                  </a:cubicBezTo>
                  <a:cubicBezTo>
                    <a:pt x="4" y="9"/>
                    <a:pt x="18" y="0"/>
                    <a:pt x="32" y="2"/>
                  </a:cubicBezTo>
                  <a:cubicBezTo>
                    <a:pt x="46" y="4"/>
                    <a:pt x="56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205" name="Freeform 127">
              <a:extLst>
                <a:ext uri="{FF2B5EF4-FFF2-40B4-BE49-F238E27FC236}">
                  <a16:creationId xmlns:a16="http://schemas.microsoft.com/office/drawing/2014/main" id="{AD24888E-1F82-4C78-973A-2AD15E78CCD1}"/>
                </a:ext>
              </a:extLst>
            </p:cNvPr>
            <p:cNvSpPr>
              <a:spLocks/>
            </p:cNvSpPr>
            <p:nvPr/>
          </p:nvSpPr>
          <p:spPr bwMode="auto">
            <a:xfrm>
              <a:off x="7583" y="4018"/>
              <a:ext cx="66" cy="64"/>
            </a:xfrm>
            <a:custGeom>
              <a:avLst/>
              <a:gdLst>
                <a:gd name="T0" fmla="*/ 54 w 57"/>
                <a:gd name="T1" fmla="*/ 32 h 56"/>
                <a:gd name="T2" fmla="*/ 24 w 57"/>
                <a:gd name="T3" fmla="*/ 54 h 56"/>
                <a:gd name="T4" fmla="*/ 3 w 57"/>
                <a:gd name="T5" fmla="*/ 24 h 56"/>
                <a:gd name="T6" fmla="*/ 33 w 57"/>
                <a:gd name="T7" fmla="*/ 2 h 56"/>
                <a:gd name="T8" fmla="*/ 54 w 57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" h="56">
                  <a:moveTo>
                    <a:pt x="54" y="32"/>
                  </a:moveTo>
                  <a:cubicBezTo>
                    <a:pt x="52" y="46"/>
                    <a:pt x="39" y="56"/>
                    <a:pt x="24" y="54"/>
                  </a:cubicBezTo>
                  <a:cubicBezTo>
                    <a:pt x="10" y="52"/>
                    <a:pt x="0" y="38"/>
                    <a:pt x="3" y="24"/>
                  </a:cubicBezTo>
                  <a:cubicBezTo>
                    <a:pt x="5" y="10"/>
                    <a:pt x="18" y="0"/>
                    <a:pt x="33" y="2"/>
                  </a:cubicBezTo>
                  <a:cubicBezTo>
                    <a:pt x="47" y="4"/>
                    <a:pt x="57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206" name="Freeform 128">
              <a:extLst>
                <a:ext uri="{FF2B5EF4-FFF2-40B4-BE49-F238E27FC236}">
                  <a16:creationId xmlns:a16="http://schemas.microsoft.com/office/drawing/2014/main" id="{4B67DF96-886A-4998-923A-7BDF0E8FB431}"/>
                </a:ext>
              </a:extLst>
            </p:cNvPr>
            <p:cNvSpPr>
              <a:spLocks/>
            </p:cNvSpPr>
            <p:nvPr/>
          </p:nvSpPr>
          <p:spPr bwMode="auto">
            <a:xfrm>
              <a:off x="8271" y="2829"/>
              <a:ext cx="65" cy="64"/>
            </a:xfrm>
            <a:custGeom>
              <a:avLst/>
              <a:gdLst>
                <a:gd name="T0" fmla="*/ 54 w 56"/>
                <a:gd name="T1" fmla="*/ 32 h 56"/>
                <a:gd name="T2" fmla="*/ 24 w 56"/>
                <a:gd name="T3" fmla="*/ 54 h 56"/>
                <a:gd name="T4" fmla="*/ 2 w 56"/>
                <a:gd name="T5" fmla="*/ 24 h 56"/>
                <a:gd name="T6" fmla="*/ 32 w 56"/>
                <a:gd name="T7" fmla="*/ 2 h 56"/>
                <a:gd name="T8" fmla="*/ 54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4" y="32"/>
                  </a:moveTo>
                  <a:cubicBezTo>
                    <a:pt x="51" y="46"/>
                    <a:pt x="38" y="56"/>
                    <a:pt x="24" y="54"/>
                  </a:cubicBezTo>
                  <a:cubicBezTo>
                    <a:pt x="9" y="51"/>
                    <a:pt x="0" y="38"/>
                    <a:pt x="2" y="24"/>
                  </a:cubicBezTo>
                  <a:cubicBezTo>
                    <a:pt x="4" y="9"/>
                    <a:pt x="18" y="0"/>
                    <a:pt x="32" y="2"/>
                  </a:cubicBezTo>
                  <a:cubicBezTo>
                    <a:pt x="46" y="4"/>
                    <a:pt x="56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207" name="Freeform 129">
              <a:extLst>
                <a:ext uri="{FF2B5EF4-FFF2-40B4-BE49-F238E27FC236}">
                  <a16:creationId xmlns:a16="http://schemas.microsoft.com/office/drawing/2014/main" id="{D9850EFD-BC1B-4426-A591-4AFE648A00E3}"/>
                </a:ext>
              </a:extLst>
            </p:cNvPr>
            <p:cNvSpPr>
              <a:spLocks/>
            </p:cNvSpPr>
            <p:nvPr/>
          </p:nvSpPr>
          <p:spPr bwMode="auto">
            <a:xfrm>
              <a:off x="9196" y="3172"/>
              <a:ext cx="65" cy="64"/>
            </a:xfrm>
            <a:custGeom>
              <a:avLst/>
              <a:gdLst>
                <a:gd name="T0" fmla="*/ 54 w 56"/>
                <a:gd name="T1" fmla="*/ 32 h 56"/>
                <a:gd name="T2" fmla="*/ 24 w 56"/>
                <a:gd name="T3" fmla="*/ 54 h 56"/>
                <a:gd name="T4" fmla="*/ 2 w 56"/>
                <a:gd name="T5" fmla="*/ 24 h 56"/>
                <a:gd name="T6" fmla="*/ 32 w 56"/>
                <a:gd name="T7" fmla="*/ 2 h 56"/>
                <a:gd name="T8" fmla="*/ 54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4" y="32"/>
                  </a:moveTo>
                  <a:cubicBezTo>
                    <a:pt x="52" y="46"/>
                    <a:pt x="38" y="56"/>
                    <a:pt x="24" y="54"/>
                  </a:cubicBezTo>
                  <a:cubicBezTo>
                    <a:pt x="10" y="51"/>
                    <a:pt x="0" y="38"/>
                    <a:pt x="2" y="24"/>
                  </a:cubicBezTo>
                  <a:cubicBezTo>
                    <a:pt x="5" y="9"/>
                    <a:pt x="18" y="0"/>
                    <a:pt x="32" y="2"/>
                  </a:cubicBezTo>
                  <a:cubicBezTo>
                    <a:pt x="47" y="4"/>
                    <a:pt x="56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208" name="Freeform 130">
              <a:extLst>
                <a:ext uri="{FF2B5EF4-FFF2-40B4-BE49-F238E27FC236}">
                  <a16:creationId xmlns:a16="http://schemas.microsoft.com/office/drawing/2014/main" id="{5B9728F9-639E-466F-8B76-50E2032948D5}"/>
                </a:ext>
              </a:extLst>
            </p:cNvPr>
            <p:cNvSpPr>
              <a:spLocks/>
            </p:cNvSpPr>
            <p:nvPr/>
          </p:nvSpPr>
          <p:spPr bwMode="auto">
            <a:xfrm>
              <a:off x="7812" y="3719"/>
              <a:ext cx="65" cy="66"/>
            </a:xfrm>
            <a:custGeom>
              <a:avLst/>
              <a:gdLst>
                <a:gd name="T0" fmla="*/ 54 w 56"/>
                <a:gd name="T1" fmla="*/ 33 h 57"/>
                <a:gd name="T2" fmla="*/ 24 w 56"/>
                <a:gd name="T3" fmla="*/ 54 h 57"/>
                <a:gd name="T4" fmla="*/ 2 w 56"/>
                <a:gd name="T5" fmla="*/ 24 h 57"/>
                <a:gd name="T6" fmla="*/ 32 w 56"/>
                <a:gd name="T7" fmla="*/ 3 h 57"/>
                <a:gd name="T8" fmla="*/ 54 w 56"/>
                <a:gd name="T9" fmla="*/ 33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7">
                  <a:moveTo>
                    <a:pt x="54" y="33"/>
                  </a:moveTo>
                  <a:cubicBezTo>
                    <a:pt x="52" y="47"/>
                    <a:pt x="38" y="57"/>
                    <a:pt x="24" y="54"/>
                  </a:cubicBezTo>
                  <a:cubicBezTo>
                    <a:pt x="10" y="52"/>
                    <a:pt x="0" y="39"/>
                    <a:pt x="2" y="24"/>
                  </a:cubicBezTo>
                  <a:cubicBezTo>
                    <a:pt x="5" y="10"/>
                    <a:pt x="18" y="0"/>
                    <a:pt x="32" y="3"/>
                  </a:cubicBezTo>
                  <a:cubicBezTo>
                    <a:pt x="47" y="5"/>
                    <a:pt x="56" y="18"/>
                    <a:pt x="54" y="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209" name="Freeform 131">
              <a:extLst>
                <a:ext uri="{FF2B5EF4-FFF2-40B4-BE49-F238E27FC236}">
                  <a16:creationId xmlns:a16="http://schemas.microsoft.com/office/drawing/2014/main" id="{A24D92B9-F0AA-4EDA-941A-0FFBCE3DED35}"/>
                </a:ext>
              </a:extLst>
            </p:cNvPr>
            <p:cNvSpPr>
              <a:spLocks/>
            </p:cNvSpPr>
            <p:nvPr/>
          </p:nvSpPr>
          <p:spPr bwMode="auto">
            <a:xfrm>
              <a:off x="7986" y="3885"/>
              <a:ext cx="65" cy="65"/>
            </a:xfrm>
            <a:custGeom>
              <a:avLst/>
              <a:gdLst>
                <a:gd name="T0" fmla="*/ 54 w 56"/>
                <a:gd name="T1" fmla="*/ 32 h 56"/>
                <a:gd name="T2" fmla="*/ 24 w 56"/>
                <a:gd name="T3" fmla="*/ 54 h 56"/>
                <a:gd name="T4" fmla="*/ 2 w 56"/>
                <a:gd name="T5" fmla="*/ 24 h 56"/>
                <a:gd name="T6" fmla="*/ 32 w 56"/>
                <a:gd name="T7" fmla="*/ 2 h 56"/>
                <a:gd name="T8" fmla="*/ 54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4" y="32"/>
                  </a:moveTo>
                  <a:cubicBezTo>
                    <a:pt x="52" y="46"/>
                    <a:pt x="38" y="56"/>
                    <a:pt x="24" y="54"/>
                  </a:cubicBezTo>
                  <a:cubicBezTo>
                    <a:pt x="10" y="51"/>
                    <a:pt x="0" y="38"/>
                    <a:pt x="2" y="24"/>
                  </a:cubicBezTo>
                  <a:cubicBezTo>
                    <a:pt x="5" y="9"/>
                    <a:pt x="18" y="0"/>
                    <a:pt x="32" y="2"/>
                  </a:cubicBezTo>
                  <a:cubicBezTo>
                    <a:pt x="47" y="4"/>
                    <a:pt x="56" y="17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210" name="Freeform 132">
              <a:extLst>
                <a:ext uri="{FF2B5EF4-FFF2-40B4-BE49-F238E27FC236}">
                  <a16:creationId xmlns:a16="http://schemas.microsoft.com/office/drawing/2014/main" id="{F250B425-B388-44A9-A6E2-2A1296EAC8E8}"/>
                </a:ext>
              </a:extLst>
            </p:cNvPr>
            <p:cNvSpPr>
              <a:spLocks/>
            </p:cNvSpPr>
            <p:nvPr/>
          </p:nvSpPr>
          <p:spPr bwMode="auto">
            <a:xfrm>
              <a:off x="6954" y="3417"/>
              <a:ext cx="65" cy="65"/>
            </a:xfrm>
            <a:custGeom>
              <a:avLst/>
              <a:gdLst>
                <a:gd name="T0" fmla="*/ 54 w 56"/>
                <a:gd name="T1" fmla="*/ 32 h 56"/>
                <a:gd name="T2" fmla="*/ 24 w 56"/>
                <a:gd name="T3" fmla="*/ 54 h 56"/>
                <a:gd name="T4" fmla="*/ 2 w 56"/>
                <a:gd name="T5" fmla="*/ 24 h 56"/>
                <a:gd name="T6" fmla="*/ 32 w 56"/>
                <a:gd name="T7" fmla="*/ 2 h 56"/>
                <a:gd name="T8" fmla="*/ 54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4" y="32"/>
                  </a:moveTo>
                  <a:cubicBezTo>
                    <a:pt x="52" y="46"/>
                    <a:pt x="38" y="56"/>
                    <a:pt x="24" y="54"/>
                  </a:cubicBezTo>
                  <a:cubicBezTo>
                    <a:pt x="10" y="51"/>
                    <a:pt x="0" y="38"/>
                    <a:pt x="2" y="24"/>
                  </a:cubicBezTo>
                  <a:cubicBezTo>
                    <a:pt x="5" y="10"/>
                    <a:pt x="18" y="0"/>
                    <a:pt x="32" y="2"/>
                  </a:cubicBezTo>
                  <a:cubicBezTo>
                    <a:pt x="47" y="4"/>
                    <a:pt x="56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211" name="Freeform 133">
              <a:extLst>
                <a:ext uri="{FF2B5EF4-FFF2-40B4-BE49-F238E27FC236}">
                  <a16:creationId xmlns:a16="http://schemas.microsoft.com/office/drawing/2014/main" id="{27D9517A-52DE-4C56-B35B-855EDFCC5EB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938" y="3401"/>
              <a:ext cx="97" cy="97"/>
            </a:xfrm>
            <a:custGeom>
              <a:avLst/>
              <a:gdLst>
                <a:gd name="T0" fmla="*/ 36 w 84"/>
                <a:gd name="T1" fmla="*/ 80 h 84"/>
                <a:gd name="T2" fmla="*/ 4 w 84"/>
                <a:gd name="T3" fmla="*/ 36 h 84"/>
                <a:gd name="T4" fmla="*/ 48 w 84"/>
                <a:gd name="T5" fmla="*/ 3 h 84"/>
                <a:gd name="T6" fmla="*/ 81 w 84"/>
                <a:gd name="T7" fmla="*/ 48 h 84"/>
                <a:gd name="T8" fmla="*/ 36 w 84"/>
                <a:gd name="T9" fmla="*/ 80 h 84"/>
                <a:gd name="T10" fmla="*/ 48 w 84"/>
                <a:gd name="T11" fmla="*/ 5 h 84"/>
                <a:gd name="T12" fmla="*/ 5 w 84"/>
                <a:gd name="T13" fmla="*/ 36 h 84"/>
                <a:gd name="T14" fmla="*/ 36 w 84"/>
                <a:gd name="T15" fmla="*/ 79 h 84"/>
                <a:gd name="T16" fmla="*/ 79 w 84"/>
                <a:gd name="T17" fmla="*/ 48 h 84"/>
                <a:gd name="T18" fmla="*/ 48 w 84"/>
                <a:gd name="T19" fmla="*/ 5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4" h="84">
                  <a:moveTo>
                    <a:pt x="36" y="80"/>
                  </a:moveTo>
                  <a:cubicBezTo>
                    <a:pt x="15" y="77"/>
                    <a:pt x="0" y="57"/>
                    <a:pt x="4" y="36"/>
                  </a:cubicBezTo>
                  <a:cubicBezTo>
                    <a:pt x="7" y="15"/>
                    <a:pt x="27" y="0"/>
                    <a:pt x="48" y="3"/>
                  </a:cubicBezTo>
                  <a:cubicBezTo>
                    <a:pt x="70" y="7"/>
                    <a:pt x="84" y="27"/>
                    <a:pt x="81" y="48"/>
                  </a:cubicBezTo>
                  <a:cubicBezTo>
                    <a:pt x="77" y="69"/>
                    <a:pt x="57" y="84"/>
                    <a:pt x="36" y="80"/>
                  </a:cubicBezTo>
                  <a:close/>
                  <a:moveTo>
                    <a:pt x="48" y="5"/>
                  </a:moveTo>
                  <a:cubicBezTo>
                    <a:pt x="28" y="2"/>
                    <a:pt x="9" y="16"/>
                    <a:pt x="5" y="36"/>
                  </a:cubicBezTo>
                  <a:cubicBezTo>
                    <a:pt x="2" y="56"/>
                    <a:pt x="16" y="76"/>
                    <a:pt x="36" y="79"/>
                  </a:cubicBezTo>
                  <a:cubicBezTo>
                    <a:pt x="57" y="82"/>
                    <a:pt x="76" y="68"/>
                    <a:pt x="79" y="48"/>
                  </a:cubicBezTo>
                  <a:cubicBezTo>
                    <a:pt x="82" y="27"/>
                    <a:pt x="68" y="8"/>
                    <a:pt x="48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212" name="Freeform 134">
              <a:extLst>
                <a:ext uri="{FF2B5EF4-FFF2-40B4-BE49-F238E27FC236}">
                  <a16:creationId xmlns:a16="http://schemas.microsoft.com/office/drawing/2014/main" id="{89BA9EB3-8A55-422D-A92C-C054CE5C7F42}"/>
                </a:ext>
              </a:extLst>
            </p:cNvPr>
            <p:cNvSpPr>
              <a:spLocks/>
            </p:cNvSpPr>
            <p:nvPr/>
          </p:nvSpPr>
          <p:spPr bwMode="auto">
            <a:xfrm>
              <a:off x="7760" y="4435"/>
              <a:ext cx="65" cy="64"/>
            </a:xfrm>
            <a:custGeom>
              <a:avLst/>
              <a:gdLst>
                <a:gd name="T0" fmla="*/ 54 w 56"/>
                <a:gd name="T1" fmla="*/ 32 h 56"/>
                <a:gd name="T2" fmla="*/ 24 w 56"/>
                <a:gd name="T3" fmla="*/ 54 h 56"/>
                <a:gd name="T4" fmla="*/ 2 w 56"/>
                <a:gd name="T5" fmla="*/ 24 h 56"/>
                <a:gd name="T6" fmla="*/ 32 w 56"/>
                <a:gd name="T7" fmla="*/ 2 h 56"/>
                <a:gd name="T8" fmla="*/ 54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4" y="32"/>
                  </a:moveTo>
                  <a:cubicBezTo>
                    <a:pt x="52" y="46"/>
                    <a:pt x="38" y="56"/>
                    <a:pt x="24" y="54"/>
                  </a:cubicBezTo>
                  <a:cubicBezTo>
                    <a:pt x="10" y="52"/>
                    <a:pt x="0" y="38"/>
                    <a:pt x="2" y="24"/>
                  </a:cubicBezTo>
                  <a:cubicBezTo>
                    <a:pt x="4" y="10"/>
                    <a:pt x="18" y="0"/>
                    <a:pt x="32" y="2"/>
                  </a:cubicBezTo>
                  <a:cubicBezTo>
                    <a:pt x="46" y="4"/>
                    <a:pt x="56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213" name="Freeform 135">
              <a:extLst>
                <a:ext uri="{FF2B5EF4-FFF2-40B4-BE49-F238E27FC236}">
                  <a16:creationId xmlns:a16="http://schemas.microsoft.com/office/drawing/2014/main" id="{5EEAFB11-70E2-4117-8254-8FA1CAACF77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744" y="4418"/>
              <a:ext cx="97" cy="97"/>
            </a:xfrm>
            <a:custGeom>
              <a:avLst/>
              <a:gdLst>
                <a:gd name="T0" fmla="*/ 36 w 84"/>
                <a:gd name="T1" fmla="*/ 80 h 84"/>
                <a:gd name="T2" fmla="*/ 4 w 84"/>
                <a:gd name="T3" fmla="*/ 36 h 84"/>
                <a:gd name="T4" fmla="*/ 48 w 84"/>
                <a:gd name="T5" fmla="*/ 3 h 84"/>
                <a:gd name="T6" fmla="*/ 81 w 84"/>
                <a:gd name="T7" fmla="*/ 48 h 84"/>
                <a:gd name="T8" fmla="*/ 36 w 84"/>
                <a:gd name="T9" fmla="*/ 80 h 84"/>
                <a:gd name="T10" fmla="*/ 48 w 84"/>
                <a:gd name="T11" fmla="*/ 5 h 84"/>
                <a:gd name="T12" fmla="*/ 5 w 84"/>
                <a:gd name="T13" fmla="*/ 36 h 84"/>
                <a:gd name="T14" fmla="*/ 36 w 84"/>
                <a:gd name="T15" fmla="*/ 79 h 84"/>
                <a:gd name="T16" fmla="*/ 79 w 84"/>
                <a:gd name="T17" fmla="*/ 48 h 84"/>
                <a:gd name="T18" fmla="*/ 48 w 84"/>
                <a:gd name="T19" fmla="*/ 5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4" h="84">
                  <a:moveTo>
                    <a:pt x="36" y="80"/>
                  </a:moveTo>
                  <a:cubicBezTo>
                    <a:pt x="15" y="77"/>
                    <a:pt x="0" y="57"/>
                    <a:pt x="4" y="36"/>
                  </a:cubicBezTo>
                  <a:cubicBezTo>
                    <a:pt x="7" y="15"/>
                    <a:pt x="27" y="0"/>
                    <a:pt x="48" y="3"/>
                  </a:cubicBezTo>
                  <a:cubicBezTo>
                    <a:pt x="69" y="7"/>
                    <a:pt x="84" y="27"/>
                    <a:pt x="81" y="48"/>
                  </a:cubicBezTo>
                  <a:cubicBezTo>
                    <a:pt x="77" y="69"/>
                    <a:pt x="57" y="84"/>
                    <a:pt x="36" y="80"/>
                  </a:cubicBezTo>
                  <a:close/>
                  <a:moveTo>
                    <a:pt x="48" y="5"/>
                  </a:moveTo>
                  <a:cubicBezTo>
                    <a:pt x="28" y="2"/>
                    <a:pt x="8" y="16"/>
                    <a:pt x="5" y="36"/>
                  </a:cubicBezTo>
                  <a:cubicBezTo>
                    <a:pt x="2" y="56"/>
                    <a:pt x="16" y="76"/>
                    <a:pt x="36" y="79"/>
                  </a:cubicBezTo>
                  <a:cubicBezTo>
                    <a:pt x="57" y="82"/>
                    <a:pt x="76" y="68"/>
                    <a:pt x="79" y="48"/>
                  </a:cubicBezTo>
                  <a:cubicBezTo>
                    <a:pt x="82" y="27"/>
                    <a:pt x="68" y="8"/>
                    <a:pt x="48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214" name="Freeform 136">
              <a:extLst>
                <a:ext uri="{FF2B5EF4-FFF2-40B4-BE49-F238E27FC236}">
                  <a16:creationId xmlns:a16="http://schemas.microsoft.com/office/drawing/2014/main" id="{9383DCDC-72F9-40A3-938D-472AE8657474}"/>
                </a:ext>
              </a:extLst>
            </p:cNvPr>
            <p:cNvSpPr>
              <a:spLocks/>
            </p:cNvSpPr>
            <p:nvPr/>
          </p:nvSpPr>
          <p:spPr bwMode="auto">
            <a:xfrm>
              <a:off x="8523" y="3984"/>
              <a:ext cx="64" cy="66"/>
            </a:xfrm>
            <a:custGeom>
              <a:avLst/>
              <a:gdLst>
                <a:gd name="T0" fmla="*/ 54 w 56"/>
                <a:gd name="T1" fmla="*/ 33 h 57"/>
                <a:gd name="T2" fmla="*/ 24 w 56"/>
                <a:gd name="T3" fmla="*/ 54 h 57"/>
                <a:gd name="T4" fmla="*/ 2 w 56"/>
                <a:gd name="T5" fmla="*/ 24 h 57"/>
                <a:gd name="T6" fmla="*/ 32 w 56"/>
                <a:gd name="T7" fmla="*/ 3 h 57"/>
                <a:gd name="T8" fmla="*/ 54 w 56"/>
                <a:gd name="T9" fmla="*/ 33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7">
                  <a:moveTo>
                    <a:pt x="54" y="33"/>
                  </a:moveTo>
                  <a:cubicBezTo>
                    <a:pt x="52" y="47"/>
                    <a:pt x="38" y="57"/>
                    <a:pt x="24" y="54"/>
                  </a:cubicBezTo>
                  <a:cubicBezTo>
                    <a:pt x="10" y="52"/>
                    <a:pt x="0" y="39"/>
                    <a:pt x="2" y="24"/>
                  </a:cubicBezTo>
                  <a:cubicBezTo>
                    <a:pt x="5" y="10"/>
                    <a:pt x="18" y="0"/>
                    <a:pt x="32" y="3"/>
                  </a:cubicBezTo>
                  <a:cubicBezTo>
                    <a:pt x="47" y="5"/>
                    <a:pt x="56" y="18"/>
                    <a:pt x="54" y="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215" name="Freeform 137">
              <a:extLst>
                <a:ext uri="{FF2B5EF4-FFF2-40B4-BE49-F238E27FC236}">
                  <a16:creationId xmlns:a16="http://schemas.microsoft.com/office/drawing/2014/main" id="{EAA2FA18-18FA-4425-8F20-5365B26E15F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507" y="3969"/>
              <a:ext cx="96" cy="96"/>
            </a:xfrm>
            <a:custGeom>
              <a:avLst/>
              <a:gdLst>
                <a:gd name="T0" fmla="*/ 36 w 84"/>
                <a:gd name="T1" fmla="*/ 80 h 83"/>
                <a:gd name="T2" fmla="*/ 4 w 84"/>
                <a:gd name="T3" fmla="*/ 35 h 83"/>
                <a:gd name="T4" fmla="*/ 48 w 84"/>
                <a:gd name="T5" fmla="*/ 3 h 83"/>
                <a:gd name="T6" fmla="*/ 81 w 84"/>
                <a:gd name="T7" fmla="*/ 48 h 83"/>
                <a:gd name="T8" fmla="*/ 36 w 84"/>
                <a:gd name="T9" fmla="*/ 80 h 83"/>
                <a:gd name="T10" fmla="*/ 48 w 84"/>
                <a:gd name="T11" fmla="*/ 5 h 83"/>
                <a:gd name="T12" fmla="*/ 5 w 84"/>
                <a:gd name="T13" fmla="*/ 36 h 83"/>
                <a:gd name="T14" fmla="*/ 36 w 84"/>
                <a:gd name="T15" fmla="*/ 78 h 83"/>
                <a:gd name="T16" fmla="*/ 79 w 84"/>
                <a:gd name="T17" fmla="*/ 47 h 83"/>
                <a:gd name="T18" fmla="*/ 48 w 84"/>
                <a:gd name="T19" fmla="*/ 5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4" h="83">
                  <a:moveTo>
                    <a:pt x="36" y="80"/>
                  </a:moveTo>
                  <a:cubicBezTo>
                    <a:pt x="15" y="77"/>
                    <a:pt x="0" y="57"/>
                    <a:pt x="4" y="35"/>
                  </a:cubicBezTo>
                  <a:cubicBezTo>
                    <a:pt x="7" y="14"/>
                    <a:pt x="27" y="0"/>
                    <a:pt x="48" y="3"/>
                  </a:cubicBezTo>
                  <a:cubicBezTo>
                    <a:pt x="70" y="6"/>
                    <a:pt x="84" y="26"/>
                    <a:pt x="81" y="48"/>
                  </a:cubicBezTo>
                  <a:cubicBezTo>
                    <a:pt x="77" y="69"/>
                    <a:pt x="57" y="83"/>
                    <a:pt x="36" y="80"/>
                  </a:cubicBezTo>
                  <a:close/>
                  <a:moveTo>
                    <a:pt x="48" y="5"/>
                  </a:moveTo>
                  <a:cubicBezTo>
                    <a:pt x="28" y="1"/>
                    <a:pt x="9" y="15"/>
                    <a:pt x="5" y="36"/>
                  </a:cubicBezTo>
                  <a:cubicBezTo>
                    <a:pt x="2" y="56"/>
                    <a:pt x="16" y="75"/>
                    <a:pt x="36" y="78"/>
                  </a:cubicBezTo>
                  <a:cubicBezTo>
                    <a:pt x="57" y="82"/>
                    <a:pt x="76" y="68"/>
                    <a:pt x="79" y="47"/>
                  </a:cubicBezTo>
                  <a:cubicBezTo>
                    <a:pt x="82" y="27"/>
                    <a:pt x="68" y="8"/>
                    <a:pt x="48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216" name="Freeform 138">
              <a:extLst>
                <a:ext uri="{FF2B5EF4-FFF2-40B4-BE49-F238E27FC236}">
                  <a16:creationId xmlns:a16="http://schemas.microsoft.com/office/drawing/2014/main" id="{5FE88864-7382-44B9-9934-3F28FB0E5A0F}"/>
                </a:ext>
              </a:extLst>
            </p:cNvPr>
            <p:cNvSpPr>
              <a:spLocks/>
            </p:cNvSpPr>
            <p:nvPr/>
          </p:nvSpPr>
          <p:spPr bwMode="auto">
            <a:xfrm>
              <a:off x="8171" y="4207"/>
              <a:ext cx="65" cy="64"/>
            </a:xfrm>
            <a:custGeom>
              <a:avLst/>
              <a:gdLst>
                <a:gd name="T0" fmla="*/ 54 w 56"/>
                <a:gd name="T1" fmla="*/ 32 h 56"/>
                <a:gd name="T2" fmla="*/ 24 w 56"/>
                <a:gd name="T3" fmla="*/ 54 h 56"/>
                <a:gd name="T4" fmla="*/ 2 w 56"/>
                <a:gd name="T5" fmla="*/ 24 h 56"/>
                <a:gd name="T6" fmla="*/ 32 w 56"/>
                <a:gd name="T7" fmla="*/ 2 h 56"/>
                <a:gd name="T8" fmla="*/ 54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4" y="32"/>
                  </a:moveTo>
                  <a:cubicBezTo>
                    <a:pt x="52" y="47"/>
                    <a:pt x="38" y="56"/>
                    <a:pt x="24" y="54"/>
                  </a:cubicBezTo>
                  <a:cubicBezTo>
                    <a:pt x="10" y="52"/>
                    <a:pt x="0" y="38"/>
                    <a:pt x="2" y="24"/>
                  </a:cubicBezTo>
                  <a:cubicBezTo>
                    <a:pt x="4" y="10"/>
                    <a:pt x="18" y="0"/>
                    <a:pt x="32" y="2"/>
                  </a:cubicBezTo>
                  <a:cubicBezTo>
                    <a:pt x="46" y="5"/>
                    <a:pt x="56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217" name="Freeform 139">
              <a:extLst>
                <a:ext uri="{FF2B5EF4-FFF2-40B4-BE49-F238E27FC236}">
                  <a16:creationId xmlns:a16="http://schemas.microsoft.com/office/drawing/2014/main" id="{B7715ABD-D177-4B97-BCDC-7BC56D540BF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155" y="4190"/>
              <a:ext cx="97" cy="97"/>
            </a:xfrm>
            <a:custGeom>
              <a:avLst/>
              <a:gdLst>
                <a:gd name="T0" fmla="*/ 36 w 84"/>
                <a:gd name="T1" fmla="*/ 81 h 84"/>
                <a:gd name="T2" fmla="*/ 3 w 84"/>
                <a:gd name="T3" fmla="*/ 36 h 84"/>
                <a:gd name="T4" fmla="*/ 48 w 84"/>
                <a:gd name="T5" fmla="*/ 4 h 84"/>
                <a:gd name="T6" fmla="*/ 80 w 84"/>
                <a:gd name="T7" fmla="*/ 48 h 84"/>
                <a:gd name="T8" fmla="*/ 36 w 84"/>
                <a:gd name="T9" fmla="*/ 81 h 84"/>
                <a:gd name="T10" fmla="*/ 48 w 84"/>
                <a:gd name="T11" fmla="*/ 5 h 84"/>
                <a:gd name="T12" fmla="*/ 5 w 84"/>
                <a:gd name="T13" fmla="*/ 36 h 84"/>
                <a:gd name="T14" fmla="*/ 36 w 84"/>
                <a:gd name="T15" fmla="*/ 79 h 84"/>
                <a:gd name="T16" fmla="*/ 79 w 84"/>
                <a:gd name="T17" fmla="*/ 48 h 84"/>
                <a:gd name="T18" fmla="*/ 48 w 84"/>
                <a:gd name="T19" fmla="*/ 5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4" h="84">
                  <a:moveTo>
                    <a:pt x="36" y="81"/>
                  </a:moveTo>
                  <a:cubicBezTo>
                    <a:pt x="15" y="77"/>
                    <a:pt x="0" y="57"/>
                    <a:pt x="3" y="36"/>
                  </a:cubicBezTo>
                  <a:cubicBezTo>
                    <a:pt x="7" y="15"/>
                    <a:pt x="27" y="0"/>
                    <a:pt x="48" y="4"/>
                  </a:cubicBezTo>
                  <a:cubicBezTo>
                    <a:pt x="69" y="7"/>
                    <a:pt x="84" y="27"/>
                    <a:pt x="80" y="48"/>
                  </a:cubicBezTo>
                  <a:cubicBezTo>
                    <a:pt x="77" y="70"/>
                    <a:pt x="57" y="84"/>
                    <a:pt x="36" y="81"/>
                  </a:cubicBezTo>
                  <a:close/>
                  <a:moveTo>
                    <a:pt x="48" y="5"/>
                  </a:moveTo>
                  <a:cubicBezTo>
                    <a:pt x="27" y="2"/>
                    <a:pt x="8" y="16"/>
                    <a:pt x="5" y="36"/>
                  </a:cubicBezTo>
                  <a:cubicBezTo>
                    <a:pt x="2" y="57"/>
                    <a:pt x="16" y="76"/>
                    <a:pt x="36" y="79"/>
                  </a:cubicBezTo>
                  <a:cubicBezTo>
                    <a:pt x="56" y="82"/>
                    <a:pt x="76" y="68"/>
                    <a:pt x="79" y="48"/>
                  </a:cubicBezTo>
                  <a:cubicBezTo>
                    <a:pt x="82" y="28"/>
                    <a:pt x="68" y="9"/>
                    <a:pt x="48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218" name="Freeform 140">
              <a:extLst>
                <a:ext uri="{FF2B5EF4-FFF2-40B4-BE49-F238E27FC236}">
                  <a16:creationId xmlns:a16="http://schemas.microsoft.com/office/drawing/2014/main" id="{936546AF-E493-48CE-93AA-B7C850E9A447}"/>
                </a:ext>
              </a:extLst>
            </p:cNvPr>
            <p:cNvSpPr>
              <a:spLocks/>
            </p:cNvSpPr>
            <p:nvPr/>
          </p:nvSpPr>
          <p:spPr bwMode="auto">
            <a:xfrm>
              <a:off x="8577" y="3524"/>
              <a:ext cx="64" cy="65"/>
            </a:xfrm>
            <a:custGeom>
              <a:avLst/>
              <a:gdLst>
                <a:gd name="T0" fmla="*/ 54 w 56"/>
                <a:gd name="T1" fmla="*/ 32 h 56"/>
                <a:gd name="T2" fmla="*/ 24 w 56"/>
                <a:gd name="T3" fmla="*/ 54 h 56"/>
                <a:gd name="T4" fmla="*/ 2 w 56"/>
                <a:gd name="T5" fmla="*/ 24 h 56"/>
                <a:gd name="T6" fmla="*/ 32 w 56"/>
                <a:gd name="T7" fmla="*/ 2 h 56"/>
                <a:gd name="T8" fmla="*/ 54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4" y="32"/>
                  </a:moveTo>
                  <a:cubicBezTo>
                    <a:pt x="52" y="47"/>
                    <a:pt x="38" y="56"/>
                    <a:pt x="24" y="54"/>
                  </a:cubicBezTo>
                  <a:cubicBezTo>
                    <a:pt x="10" y="52"/>
                    <a:pt x="0" y="38"/>
                    <a:pt x="2" y="24"/>
                  </a:cubicBezTo>
                  <a:cubicBezTo>
                    <a:pt x="5" y="10"/>
                    <a:pt x="18" y="0"/>
                    <a:pt x="32" y="2"/>
                  </a:cubicBezTo>
                  <a:cubicBezTo>
                    <a:pt x="47" y="5"/>
                    <a:pt x="56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219" name="Freeform 141">
              <a:extLst>
                <a:ext uri="{FF2B5EF4-FFF2-40B4-BE49-F238E27FC236}">
                  <a16:creationId xmlns:a16="http://schemas.microsoft.com/office/drawing/2014/main" id="{B57104BE-F7AD-461B-B918-9F16E852DB3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561" y="3508"/>
              <a:ext cx="97" cy="97"/>
            </a:xfrm>
            <a:custGeom>
              <a:avLst/>
              <a:gdLst>
                <a:gd name="T0" fmla="*/ 36 w 84"/>
                <a:gd name="T1" fmla="*/ 81 h 84"/>
                <a:gd name="T2" fmla="*/ 4 w 84"/>
                <a:gd name="T3" fmla="*/ 36 h 84"/>
                <a:gd name="T4" fmla="*/ 48 w 84"/>
                <a:gd name="T5" fmla="*/ 4 h 84"/>
                <a:gd name="T6" fmla="*/ 81 w 84"/>
                <a:gd name="T7" fmla="*/ 48 h 84"/>
                <a:gd name="T8" fmla="*/ 36 w 84"/>
                <a:gd name="T9" fmla="*/ 81 h 84"/>
                <a:gd name="T10" fmla="*/ 48 w 84"/>
                <a:gd name="T11" fmla="*/ 5 h 84"/>
                <a:gd name="T12" fmla="*/ 5 w 84"/>
                <a:gd name="T13" fmla="*/ 36 h 84"/>
                <a:gd name="T14" fmla="*/ 36 w 84"/>
                <a:gd name="T15" fmla="*/ 79 h 84"/>
                <a:gd name="T16" fmla="*/ 79 w 84"/>
                <a:gd name="T17" fmla="*/ 48 h 84"/>
                <a:gd name="T18" fmla="*/ 48 w 84"/>
                <a:gd name="T19" fmla="*/ 5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4" h="84">
                  <a:moveTo>
                    <a:pt x="36" y="81"/>
                  </a:moveTo>
                  <a:cubicBezTo>
                    <a:pt x="15" y="77"/>
                    <a:pt x="0" y="57"/>
                    <a:pt x="4" y="36"/>
                  </a:cubicBezTo>
                  <a:cubicBezTo>
                    <a:pt x="7" y="15"/>
                    <a:pt x="27" y="0"/>
                    <a:pt x="48" y="4"/>
                  </a:cubicBezTo>
                  <a:cubicBezTo>
                    <a:pt x="69" y="7"/>
                    <a:pt x="84" y="27"/>
                    <a:pt x="81" y="48"/>
                  </a:cubicBezTo>
                  <a:cubicBezTo>
                    <a:pt x="77" y="70"/>
                    <a:pt x="57" y="84"/>
                    <a:pt x="36" y="81"/>
                  </a:cubicBezTo>
                  <a:close/>
                  <a:moveTo>
                    <a:pt x="48" y="5"/>
                  </a:moveTo>
                  <a:cubicBezTo>
                    <a:pt x="28" y="2"/>
                    <a:pt x="9" y="16"/>
                    <a:pt x="5" y="36"/>
                  </a:cubicBezTo>
                  <a:cubicBezTo>
                    <a:pt x="2" y="57"/>
                    <a:pt x="16" y="76"/>
                    <a:pt x="36" y="79"/>
                  </a:cubicBezTo>
                  <a:cubicBezTo>
                    <a:pt x="57" y="82"/>
                    <a:pt x="76" y="68"/>
                    <a:pt x="79" y="48"/>
                  </a:cubicBezTo>
                  <a:cubicBezTo>
                    <a:pt x="82" y="28"/>
                    <a:pt x="68" y="9"/>
                    <a:pt x="48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220" name="Freeform 142">
              <a:extLst>
                <a:ext uri="{FF2B5EF4-FFF2-40B4-BE49-F238E27FC236}">
                  <a16:creationId xmlns:a16="http://schemas.microsoft.com/office/drawing/2014/main" id="{80F24B7A-8A4A-4352-831A-283B237829CB}"/>
                </a:ext>
              </a:extLst>
            </p:cNvPr>
            <p:cNvSpPr>
              <a:spLocks/>
            </p:cNvSpPr>
            <p:nvPr/>
          </p:nvSpPr>
          <p:spPr bwMode="auto">
            <a:xfrm>
              <a:off x="8867" y="3831"/>
              <a:ext cx="65" cy="64"/>
            </a:xfrm>
            <a:custGeom>
              <a:avLst/>
              <a:gdLst>
                <a:gd name="T0" fmla="*/ 54 w 56"/>
                <a:gd name="T1" fmla="*/ 32 h 56"/>
                <a:gd name="T2" fmla="*/ 24 w 56"/>
                <a:gd name="T3" fmla="*/ 54 h 56"/>
                <a:gd name="T4" fmla="*/ 2 w 56"/>
                <a:gd name="T5" fmla="*/ 24 h 56"/>
                <a:gd name="T6" fmla="*/ 32 w 56"/>
                <a:gd name="T7" fmla="*/ 2 h 56"/>
                <a:gd name="T8" fmla="*/ 54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4" y="32"/>
                  </a:moveTo>
                  <a:cubicBezTo>
                    <a:pt x="51" y="46"/>
                    <a:pt x="38" y="56"/>
                    <a:pt x="24" y="54"/>
                  </a:cubicBezTo>
                  <a:cubicBezTo>
                    <a:pt x="9" y="52"/>
                    <a:pt x="0" y="38"/>
                    <a:pt x="2" y="24"/>
                  </a:cubicBezTo>
                  <a:cubicBezTo>
                    <a:pt x="4" y="10"/>
                    <a:pt x="18" y="0"/>
                    <a:pt x="32" y="2"/>
                  </a:cubicBezTo>
                  <a:cubicBezTo>
                    <a:pt x="46" y="4"/>
                    <a:pt x="56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221" name="Freeform 143">
              <a:extLst>
                <a:ext uri="{FF2B5EF4-FFF2-40B4-BE49-F238E27FC236}">
                  <a16:creationId xmlns:a16="http://schemas.microsoft.com/office/drawing/2014/main" id="{8A23B04E-6E69-410B-9DBD-F835EC94D45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851" y="3815"/>
              <a:ext cx="97" cy="97"/>
            </a:xfrm>
            <a:custGeom>
              <a:avLst/>
              <a:gdLst>
                <a:gd name="T0" fmla="*/ 36 w 84"/>
                <a:gd name="T1" fmla="*/ 80 h 84"/>
                <a:gd name="T2" fmla="*/ 3 w 84"/>
                <a:gd name="T3" fmla="*/ 36 h 84"/>
                <a:gd name="T4" fmla="*/ 48 w 84"/>
                <a:gd name="T5" fmla="*/ 3 h 84"/>
                <a:gd name="T6" fmla="*/ 80 w 84"/>
                <a:gd name="T7" fmla="*/ 48 h 84"/>
                <a:gd name="T8" fmla="*/ 36 w 84"/>
                <a:gd name="T9" fmla="*/ 80 h 84"/>
                <a:gd name="T10" fmla="*/ 48 w 84"/>
                <a:gd name="T11" fmla="*/ 5 h 84"/>
                <a:gd name="T12" fmla="*/ 5 w 84"/>
                <a:gd name="T13" fmla="*/ 36 h 84"/>
                <a:gd name="T14" fmla="*/ 36 w 84"/>
                <a:gd name="T15" fmla="*/ 79 h 84"/>
                <a:gd name="T16" fmla="*/ 79 w 84"/>
                <a:gd name="T17" fmla="*/ 48 h 84"/>
                <a:gd name="T18" fmla="*/ 48 w 84"/>
                <a:gd name="T19" fmla="*/ 5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4" h="84">
                  <a:moveTo>
                    <a:pt x="36" y="80"/>
                  </a:moveTo>
                  <a:cubicBezTo>
                    <a:pt x="14" y="77"/>
                    <a:pt x="0" y="57"/>
                    <a:pt x="3" y="36"/>
                  </a:cubicBezTo>
                  <a:cubicBezTo>
                    <a:pt x="7" y="15"/>
                    <a:pt x="27" y="0"/>
                    <a:pt x="48" y="3"/>
                  </a:cubicBezTo>
                  <a:cubicBezTo>
                    <a:pt x="69" y="7"/>
                    <a:pt x="84" y="27"/>
                    <a:pt x="80" y="48"/>
                  </a:cubicBezTo>
                  <a:cubicBezTo>
                    <a:pt x="77" y="69"/>
                    <a:pt x="57" y="84"/>
                    <a:pt x="36" y="80"/>
                  </a:cubicBezTo>
                  <a:close/>
                  <a:moveTo>
                    <a:pt x="48" y="5"/>
                  </a:moveTo>
                  <a:cubicBezTo>
                    <a:pt x="27" y="2"/>
                    <a:pt x="8" y="16"/>
                    <a:pt x="5" y="36"/>
                  </a:cubicBezTo>
                  <a:cubicBezTo>
                    <a:pt x="2" y="56"/>
                    <a:pt x="16" y="76"/>
                    <a:pt x="36" y="79"/>
                  </a:cubicBezTo>
                  <a:cubicBezTo>
                    <a:pt x="56" y="82"/>
                    <a:pt x="75" y="68"/>
                    <a:pt x="79" y="48"/>
                  </a:cubicBezTo>
                  <a:cubicBezTo>
                    <a:pt x="82" y="28"/>
                    <a:pt x="68" y="8"/>
                    <a:pt x="48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222" name="Freeform 144">
              <a:extLst>
                <a:ext uri="{FF2B5EF4-FFF2-40B4-BE49-F238E27FC236}">
                  <a16:creationId xmlns:a16="http://schemas.microsoft.com/office/drawing/2014/main" id="{EBA55CC1-BB27-4B18-9B51-A05E0DD8729C}"/>
                </a:ext>
              </a:extLst>
            </p:cNvPr>
            <p:cNvSpPr>
              <a:spLocks/>
            </p:cNvSpPr>
            <p:nvPr/>
          </p:nvSpPr>
          <p:spPr bwMode="auto">
            <a:xfrm>
              <a:off x="8399" y="5046"/>
              <a:ext cx="65" cy="65"/>
            </a:xfrm>
            <a:custGeom>
              <a:avLst/>
              <a:gdLst>
                <a:gd name="T0" fmla="*/ 54 w 56"/>
                <a:gd name="T1" fmla="*/ 32 h 56"/>
                <a:gd name="T2" fmla="*/ 24 w 56"/>
                <a:gd name="T3" fmla="*/ 54 h 56"/>
                <a:gd name="T4" fmla="*/ 2 w 56"/>
                <a:gd name="T5" fmla="*/ 24 h 56"/>
                <a:gd name="T6" fmla="*/ 32 w 56"/>
                <a:gd name="T7" fmla="*/ 2 h 56"/>
                <a:gd name="T8" fmla="*/ 54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4" y="32"/>
                  </a:moveTo>
                  <a:cubicBezTo>
                    <a:pt x="52" y="46"/>
                    <a:pt x="38" y="56"/>
                    <a:pt x="24" y="54"/>
                  </a:cubicBezTo>
                  <a:cubicBezTo>
                    <a:pt x="10" y="51"/>
                    <a:pt x="0" y="38"/>
                    <a:pt x="2" y="24"/>
                  </a:cubicBezTo>
                  <a:cubicBezTo>
                    <a:pt x="4" y="9"/>
                    <a:pt x="18" y="0"/>
                    <a:pt x="32" y="2"/>
                  </a:cubicBezTo>
                  <a:cubicBezTo>
                    <a:pt x="46" y="4"/>
                    <a:pt x="56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223" name="Freeform 145">
              <a:extLst>
                <a:ext uri="{FF2B5EF4-FFF2-40B4-BE49-F238E27FC236}">
                  <a16:creationId xmlns:a16="http://schemas.microsoft.com/office/drawing/2014/main" id="{23315363-4FA5-42EC-82BA-1A05051229C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383" y="5030"/>
              <a:ext cx="97" cy="97"/>
            </a:xfrm>
            <a:custGeom>
              <a:avLst/>
              <a:gdLst>
                <a:gd name="T0" fmla="*/ 36 w 84"/>
                <a:gd name="T1" fmla="*/ 80 h 84"/>
                <a:gd name="T2" fmla="*/ 3 w 84"/>
                <a:gd name="T3" fmla="*/ 36 h 84"/>
                <a:gd name="T4" fmla="*/ 48 w 84"/>
                <a:gd name="T5" fmla="*/ 3 h 84"/>
                <a:gd name="T6" fmla="*/ 81 w 84"/>
                <a:gd name="T7" fmla="*/ 48 h 84"/>
                <a:gd name="T8" fmla="*/ 36 w 84"/>
                <a:gd name="T9" fmla="*/ 80 h 84"/>
                <a:gd name="T10" fmla="*/ 48 w 84"/>
                <a:gd name="T11" fmla="*/ 5 h 84"/>
                <a:gd name="T12" fmla="*/ 5 w 84"/>
                <a:gd name="T13" fmla="*/ 36 h 84"/>
                <a:gd name="T14" fmla="*/ 36 w 84"/>
                <a:gd name="T15" fmla="*/ 79 h 84"/>
                <a:gd name="T16" fmla="*/ 79 w 84"/>
                <a:gd name="T17" fmla="*/ 48 h 84"/>
                <a:gd name="T18" fmla="*/ 48 w 84"/>
                <a:gd name="T19" fmla="*/ 5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4" h="84">
                  <a:moveTo>
                    <a:pt x="36" y="80"/>
                  </a:moveTo>
                  <a:cubicBezTo>
                    <a:pt x="15" y="77"/>
                    <a:pt x="0" y="57"/>
                    <a:pt x="3" y="36"/>
                  </a:cubicBezTo>
                  <a:cubicBezTo>
                    <a:pt x="7" y="14"/>
                    <a:pt x="27" y="0"/>
                    <a:pt x="48" y="3"/>
                  </a:cubicBezTo>
                  <a:cubicBezTo>
                    <a:pt x="69" y="7"/>
                    <a:pt x="84" y="27"/>
                    <a:pt x="81" y="48"/>
                  </a:cubicBezTo>
                  <a:cubicBezTo>
                    <a:pt x="77" y="69"/>
                    <a:pt x="57" y="84"/>
                    <a:pt x="36" y="80"/>
                  </a:cubicBezTo>
                  <a:close/>
                  <a:moveTo>
                    <a:pt x="48" y="5"/>
                  </a:moveTo>
                  <a:cubicBezTo>
                    <a:pt x="28" y="2"/>
                    <a:pt x="8" y="16"/>
                    <a:pt x="5" y="36"/>
                  </a:cubicBezTo>
                  <a:cubicBezTo>
                    <a:pt x="2" y="56"/>
                    <a:pt x="16" y="75"/>
                    <a:pt x="36" y="79"/>
                  </a:cubicBezTo>
                  <a:cubicBezTo>
                    <a:pt x="56" y="82"/>
                    <a:pt x="76" y="68"/>
                    <a:pt x="79" y="48"/>
                  </a:cubicBezTo>
                  <a:cubicBezTo>
                    <a:pt x="82" y="27"/>
                    <a:pt x="68" y="8"/>
                    <a:pt x="48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224" name="Freeform 146">
              <a:extLst>
                <a:ext uri="{FF2B5EF4-FFF2-40B4-BE49-F238E27FC236}">
                  <a16:creationId xmlns:a16="http://schemas.microsoft.com/office/drawing/2014/main" id="{50A42B09-22C9-484E-A6E9-4476719A878A}"/>
                </a:ext>
              </a:extLst>
            </p:cNvPr>
            <p:cNvSpPr>
              <a:spLocks/>
            </p:cNvSpPr>
            <p:nvPr/>
          </p:nvSpPr>
          <p:spPr bwMode="auto">
            <a:xfrm>
              <a:off x="7556" y="5436"/>
              <a:ext cx="65" cy="64"/>
            </a:xfrm>
            <a:custGeom>
              <a:avLst/>
              <a:gdLst>
                <a:gd name="T0" fmla="*/ 54 w 56"/>
                <a:gd name="T1" fmla="*/ 32 h 56"/>
                <a:gd name="T2" fmla="*/ 24 w 56"/>
                <a:gd name="T3" fmla="*/ 54 h 56"/>
                <a:gd name="T4" fmla="*/ 2 w 56"/>
                <a:gd name="T5" fmla="*/ 24 h 56"/>
                <a:gd name="T6" fmla="*/ 32 w 56"/>
                <a:gd name="T7" fmla="*/ 2 h 56"/>
                <a:gd name="T8" fmla="*/ 54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4" y="32"/>
                  </a:moveTo>
                  <a:cubicBezTo>
                    <a:pt x="51" y="46"/>
                    <a:pt x="38" y="56"/>
                    <a:pt x="24" y="54"/>
                  </a:cubicBezTo>
                  <a:cubicBezTo>
                    <a:pt x="9" y="52"/>
                    <a:pt x="0" y="38"/>
                    <a:pt x="2" y="24"/>
                  </a:cubicBezTo>
                  <a:cubicBezTo>
                    <a:pt x="4" y="10"/>
                    <a:pt x="18" y="0"/>
                    <a:pt x="32" y="2"/>
                  </a:cubicBezTo>
                  <a:cubicBezTo>
                    <a:pt x="46" y="4"/>
                    <a:pt x="56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225" name="Freeform 147">
              <a:extLst>
                <a:ext uri="{FF2B5EF4-FFF2-40B4-BE49-F238E27FC236}">
                  <a16:creationId xmlns:a16="http://schemas.microsoft.com/office/drawing/2014/main" id="{A916F7CD-DA99-44A2-8CB6-34E115B08D6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540" y="5420"/>
              <a:ext cx="97" cy="96"/>
            </a:xfrm>
            <a:custGeom>
              <a:avLst/>
              <a:gdLst>
                <a:gd name="T0" fmla="*/ 36 w 84"/>
                <a:gd name="T1" fmla="*/ 80 h 84"/>
                <a:gd name="T2" fmla="*/ 3 w 84"/>
                <a:gd name="T3" fmla="*/ 36 h 84"/>
                <a:gd name="T4" fmla="*/ 48 w 84"/>
                <a:gd name="T5" fmla="*/ 3 h 84"/>
                <a:gd name="T6" fmla="*/ 80 w 84"/>
                <a:gd name="T7" fmla="*/ 48 h 84"/>
                <a:gd name="T8" fmla="*/ 36 w 84"/>
                <a:gd name="T9" fmla="*/ 80 h 84"/>
                <a:gd name="T10" fmla="*/ 48 w 84"/>
                <a:gd name="T11" fmla="*/ 5 h 84"/>
                <a:gd name="T12" fmla="*/ 5 w 84"/>
                <a:gd name="T13" fmla="*/ 36 h 84"/>
                <a:gd name="T14" fmla="*/ 36 w 84"/>
                <a:gd name="T15" fmla="*/ 79 h 84"/>
                <a:gd name="T16" fmla="*/ 79 w 84"/>
                <a:gd name="T17" fmla="*/ 48 h 84"/>
                <a:gd name="T18" fmla="*/ 48 w 84"/>
                <a:gd name="T19" fmla="*/ 5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4" h="84">
                  <a:moveTo>
                    <a:pt x="36" y="80"/>
                  </a:moveTo>
                  <a:cubicBezTo>
                    <a:pt x="14" y="77"/>
                    <a:pt x="0" y="57"/>
                    <a:pt x="3" y="36"/>
                  </a:cubicBezTo>
                  <a:cubicBezTo>
                    <a:pt x="7" y="15"/>
                    <a:pt x="27" y="0"/>
                    <a:pt x="48" y="3"/>
                  </a:cubicBezTo>
                  <a:cubicBezTo>
                    <a:pt x="69" y="7"/>
                    <a:pt x="84" y="27"/>
                    <a:pt x="80" y="48"/>
                  </a:cubicBezTo>
                  <a:cubicBezTo>
                    <a:pt x="77" y="69"/>
                    <a:pt x="57" y="84"/>
                    <a:pt x="36" y="80"/>
                  </a:cubicBezTo>
                  <a:close/>
                  <a:moveTo>
                    <a:pt x="48" y="5"/>
                  </a:moveTo>
                  <a:cubicBezTo>
                    <a:pt x="27" y="2"/>
                    <a:pt x="8" y="16"/>
                    <a:pt x="5" y="36"/>
                  </a:cubicBezTo>
                  <a:cubicBezTo>
                    <a:pt x="2" y="56"/>
                    <a:pt x="16" y="76"/>
                    <a:pt x="36" y="79"/>
                  </a:cubicBezTo>
                  <a:cubicBezTo>
                    <a:pt x="56" y="82"/>
                    <a:pt x="75" y="68"/>
                    <a:pt x="79" y="48"/>
                  </a:cubicBezTo>
                  <a:cubicBezTo>
                    <a:pt x="82" y="27"/>
                    <a:pt x="68" y="8"/>
                    <a:pt x="48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226" name="Freeform 148">
              <a:extLst>
                <a:ext uri="{FF2B5EF4-FFF2-40B4-BE49-F238E27FC236}">
                  <a16:creationId xmlns:a16="http://schemas.microsoft.com/office/drawing/2014/main" id="{578C3E25-B6B6-43CE-A253-2027CC9CCBF9}"/>
                </a:ext>
              </a:extLst>
            </p:cNvPr>
            <p:cNvSpPr>
              <a:spLocks/>
            </p:cNvSpPr>
            <p:nvPr/>
          </p:nvSpPr>
          <p:spPr bwMode="auto">
            <a:xfrm>
              <a:off x="7995" y="5510"/>
              <a:ext cx="64" cy="64"/>
            </a:xfrm>
            <a:custGeom>
              <a:avLst/>
              <a:gdLst>
                <a:gd name="T0" fmla="*/ 54 w 56"/>
                <a:gd name="T1" fmla="*/ 32 h 56"/>
                <a:gd name="T2" fmla="*/ 24 w 56"/>
                <a:gd name="T3" fmla="*/ 54 h 56"/>
                <a:gd name="T4" fmla="*/ 2 w 56"/>
                <a:gd name="T5" fmla="*/ 24 h 56"/>
                <a:gd name="T6" fmla="*/ 32 w 56"/>
                <a:gd name="T7" fmla="*/ 2 h 56"/>
                <a:gd name="T8" fmla="*/ 54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4" y="32"/>
                  </a:moveTo>
                  <a:cubicBezTo>
                    <a:pt x="51" y="46"/>
                    <a:pt x="38" y="56"/>
                    <a:pt x="24" y="54"/>
                  </a:cubicBezTo>
                  <a:cubicBezTo>
                    <a:pt x="9" y="51"/>
                    <a:pt x="0" y="38"/>
                    <a:pt x="2" y="24"/>
                  </a:cubicBezTo>
                  <a:cubicBezTo>
                    <a:pt x="4" y="9"/>
                    <a:pt x="18" y="0"/>
                    <a:pt x="32" y="2"/>
                  </a:cubicBezTo>
                  <a:cubicBezTo>
                    <a:pt x="46" y="4"/>
                    <a:pt x="56" y="17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227" name="Freeform 149">
              <a:extLst>
                <a:ext uri="{FF2B5EF4-FFF2-40B4-BE49-F238E27FC236}">
                  <a16:creationId xmlns:a16="http://schemas.microsoft.com/office/drawing/2014/main" id="{48275A29-1FDC-4B83-AC37-5552CDC0A3E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978" y="5493"/>
              <a:ext cx="97" cy="97"/>
            </a:xfrm>
            <a:custGeom>
              <a:avLst/>
              <a:gdLst>
                <a:gd name="T0" fmla="*/ 36 w 84"/>
                <a:gd name="T1" fmla="*/ 80 h 84"/>
                <a:gd name="T2" fmla="*/ 3 w 84"/>
                <a:gd name="T3" fmla="*/ 36 h 84"/>
                <a:gd name="T4" fmla="*/ 48 w 84"/>
                <a:gd name="T5" fmla="*/ 3 h 84"/>
                <a:gd name="T6" fmla="*/ 80 w 84"/>
                <a:gd name="T7" fmla="*/ 48 h 84"/>
                <a:gd name="T8" fmla="*/ 36 w 84"/>
                <a:gd name="T9" fmla="*/ 80 h 84"/>
                <a:gd name="T10" fmla="*/ 48 w 84"/>
                <a:gd name="T11" fmla="*/ 5 h 84"/>
                <a:gd name="T12" fmla="*/ 5 w 84"/>
                <a:gd name="T13" fmla="*/ 36 h 84"/>
                <a:gd name="T14" fmla="*/ 36 w 84"/>
                <a:gd name="T15" fmla="*/ 79 h 84"/>
                <a:gd name="T16" fmla="*/ 79 w 84"/>
                <a:gd name="T17" fmla="*/ 48 h 84"/>
                <a:gd name="T18" fmla="*/ 48 w 84"/>
                <a:gd name="T19" fmla="*/ 5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4" h="84">
                  <a:moveTo>
                    <a:pt x="36" y="80"/>
                  </a:moveTo>
                  <a:cubicBezTo>
                    <a:pt x="14" y="77"/>
                    <a:pt x="0" y="57"/>
                    <a:pt x="3" y="36"/>
                  </a:cubicBezTo>
                  <a:cubicBezTo>
                    <a:pt x="7" y="14"/>
                    <a:pt x="27" y="0"/>
                    <a:pt x="48" y="3"/>
                  </a:cubicBezTo>
                  <a:cubicBezTo>
                    <a:pt x="69" y="7"/>
                    <a:pt x="84" y="27"/>
                    <a:pt x="80" y="48"/>
                  </a:cubicBezTo>
                  <a:cubicBezTo>
                    <a:pt x="77" y="69"/>
                    <a:pt x="57" y="84"/>
                    <a:pt x="36" y="80"/>
                  </a:cubicBezTo>
                  <a:close/>
                  <a:moveTo>
                    <a:pt x="48" y="5"/>
                  </a:moveTo>
                  <a:cubicBezTo>
                    <a:pt x="27" y="2"/>
                    <a:pt x="8" y="15"/>
                    <a:pt x="5" y="36"/>
                  </a:cubicBezTo>
                  <a:cubicBezTo>
                    <a:pt x="2" y="56"/>
                    <a:pt x="16" y="75"/>
                    <a:pt x="36" y="79"/>
                  </a:cubicBezTo>
                  <a:cubicBezTo>
                    <a:pt x="56" y="82"/>
                    <a:pt x="75" y="68"/>
                    <a:pt x="79" y="48"/>
                  </a:cubicBezTo>
                  <a:cubicBezTo>
                    <a:pt x="82" y="27"/>
                    <a:pt x="68" y="8"/>
                    <a:pt x="48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228" name="Freeform 150">
              <a:extLst>
                <a:ext uri="{FF2B5EF4-FFF2-40B4-BE49-F238E27FC236}">
                  <a16:creationId xmlns:a16="http://schemas.microsoft.com/office/drawing/2014/main" id="{BFA75897-F5B5-44D8-A4C8-3EC465A434B9}"/>
                </a:ext>
              </a:extLst>
            </p:cNvPr>
            <p:cNvSpPr>
              <a:spLocks/>
            </p:cNvSpPr>
            <p:nvPr/>
          </p:nvSpPr>
          <p:spPr bwMode="auto">
            <a:xfrm>
              <a:off x="7022" y="5414"/>
              <a:ext cx="65" cy="66"/>
            </a:xfrm>
            <a:custGeom>
              <a:avLst/>
              <a:gdLst>
                <a:gd name="T0" fmla="*/ 54 w 56"/>
                <a:gd name="T1" fmla="*/ 33 h 57"/>
                <a:gd name="T2" fmla="*/ 24 w 56"/>
                <a:gd name="T3" fmla="*/ 54 h 57"/>
                <a:gd name="T4" fmla="*/ 2 w 56"/>
                <a:gd name="T5" fmla="*/ 24 h 57"/>
                <a:gd name="T6" fmla="*/ 32 w 56"/>
                <a:gd name="T7" fmla="*/ 3 h 57"/>
                <a:gd name="T8" fmla="*/ 54 w 56"/>
                <a:gd name="T9" fmla="*/ 33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7">
                  <a:moveTo>
                    <a:pt x="54" y="33"/>
                  </a:moveTo>
                  <a:cubicBezTo>
                    <a:pt x="51" y="47"/>
                    <a:pt x="38" y="57"/>
                    <a:pt x="24" y="54"/>
                  </a:cubicBezTo>
                  <a:cubicBezTo>
                    <a:pt x="9" y="52"/>
                    <a:pt x="0" y="39"/>
                    <a:pt x="2" y="24"/>
                  </a:cubicBezTo>
                  <a:cubicBezTo>
                    <a:pt x="4" y="10"/>
                    <a:pt x="17" y="0"/>
                    <a:pt x="32" y="3"/>
                  </a:cubicBezTo>
                  <a:cubicBezTo>
                    <a:pt x="46" y="5"/>
                    <a:pt x="56" y="18"/>
                    <a:pt x="54" y="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229" name="Freeform 151">
              <a:extLst>
                <a:ext uri="{FF2B5EF4-FFF2-40B4-BE49-F238E27FC236}">
                  <a16:creationId xmlns:a16="http://schemas.microsoft.com/office/drawing/2014/main" id="{C0146DCC-B37C-47F1-9E21-5DAA04861E7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006" y="5399"/>
              <a:ext cx="97" cy="96"/>
            </a:xfrm>
            <a:custGeom>
              <a:avLst/>
              <a:gdLst>
                <a:gd name="T0" fmla="*/ 36 w 84"/>
                <a:gd name="T1" fmla="*/ 80 h 83"/>
                <a:gd name="T2" fmla="*/ 3 w 84"/>
                <a:gd name="T3" fmla="*/ 35 h 83"/>
                <a:gd name="T4" fmla="*/ 48 w 84"/>
                <a:gd name="T5" fmla="*/ 3 h 83"/>
                <a:gd name="T6" fmla="*/ 80 w 84"/>
                <a:gd name="T7" fmla="*/ 48 h 83"/>
                <a:gd name="T8" fmla="*/ 36 w 84"/>
                <a:gd name="T9" fmla="*/ 80 h 83"/>
                <a:gd name="T10" fmla="*/ 48 w 84"/>
                <a:gd name="T11" fmla="*/ 5 h 83"/>
                <a:gd name="T12" fmla="*/ 5 w 84"/>
                <a:gd name="T13" fmla="*/ 36 h 83"/>
                <a:gd name="T14" fmla="*/ 36 w 84"/>
                <a:gd name="T15" fmla="*/ 78 h 83"/>
                <a:gd name="T16" fmla="*/ 79 w 84"/>
                <a:gd name="T17" fmla="*/ 47 h 83"/>
                <a:gd name="T18" fmla="*/ 48 w 84"/>
                <a:gd name="T19" fmla="*/ 5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4" h="83">
                  <a:moveTo>
                    <a:pt x="36" y="80"/>
                  </a:moveTo>
                  <a:cubicBezTo>
                    <a:pt x="14" y="77"/>
                    <a:pt x="0" y="57"/>
                    <a:pt x="3" y="35"/>
                  </a:cubicBezTo>
                  <a:cubicBezTo>
                    <a:pt x="7" y="14"/>
                    <a:pt x="27" y="0"/>
                    <a:pt x="48" y="3"/>
                  </a:cubicBezTo>
                  <a:cubicBezTo>
                    <a:pt x="69" y="6"/>
                    <a:pt x="84" y="26"/>
                    <a:pt x="80" y="48"/>
                  </a:cubicBezTo>
                  <a:cubicBezTo>
                    <a:pt x="77" y="69"/>
                    <a:pt x="57" y="83"/>
                    <a:pt x="36" y="80"/>
                  </a:cubicBezTo>
                  <a:close/>
                  <a:moveTo>
                    <a:pt x="48" y="5"/>
                  </a:moveTo>
                  <a:cubicBezTo>
                    <a:pt x="27" y="1"/>
                    <a:pt x="8" y="15"/>
                    <a:pt x="5" y="36"/>
                  </a:cubicBezTo>
                  <a:cubicBezTo>
                    <a:pt x="2" y="56"/>
                    <a:pt x="15" y="75"/>
                    <a:pt x="36" y="78"/>
                  </a:cubicBezTo>
                  <a:cubicBezTo>
                    <a:pt x="56" y="82"/>
                    <a:pt x="75" y="68"/>
                    <a:pt x="79" y="47"/>
                  </a:cubicBezTo>
                  <a:cubicBezTo>
                    <a:pt x="82" y="27"/>
                    <a:pt x="68" y="8"/>
                    <a:pt x="48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230" name="Freeform 152">
              <a:extLst>
                <a:ext uri="{FF2B5EF4-FFF2-40B4-BE49-F238E27FC236}">
                  <a16:creationId xmlns:a16="http://schemas.microsoft.com/office/drawing/2014/main" id="{05768C55-0934-4085-850C-474DDD6D1799}"/>
                </a:ext>
              </a:extLst>
            </p:cNvPr>
            <p:cNvSpPr>
              <a:spLocks/>
            </p:cNvSpPr>
            <p:nvPr/>
          </p:nvSpPr>
          <p:spPr bwMode="auto">
            <a:xfrm>
              <a:off x="7616" y="3841"/>
              <a:ext cx="65" cy="65"/>
            </a:xfrm>
            <a:custGeom>
              <a:avLst/>
              <a:gdLst>
                <a:gd name="T0" fmla="*/ 54 w 56"/>
                <a:gd name="T1" fmla="*/ 32 h 56"/>
                <a:gd name="T2" fmla="*/ 24 w 56"/>
                <a:gd name="T3" fmla="*/ 54 h 56"/>
                <a:gd name="T4" fmla="*/ 3 w 56"/>
                <a:gd name="T5" fmla="*/ 24 h 56"/>
                <a:gd name="T6" fmla="*/ 32 w 56"/>
                <a:gd name="T7" fmla="*/ 2 h 56"/>
                <a:gd name="T8" fmla="*/ 54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4" y="32"/>
                  </a:moveTo>
                  <a:cubicBezTo>
                    <a:pt x="52" y="46"/>
                    <a:pt x="39" y="56"/>
                    <a:pt x="24" y="54"/>
                  </a:cubicBezTo>
                  <a:cubicBezTo>
                    <a:pt x="10" y="51"/>
                    <a:pt x="0" y="38"/>
                    <a:pt x="3" y="24"/>
                  </a:cubicBezTo>
                  <a:cubicBezTo>
                    <a:pt x="5" y="9"/>
                    <a:pt x="18" y="0"/>
                    <a:pt x="32" y="2"/>
                  </a:cubicBezTo>
                  <a:cubicBezTo>
                    <a:pt x="47" y="4"/>
                    <a:pt x="56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231" name="Freeform 153">
              <a:extLst>
                <a:ext uri="{FF2B5EF4-FFF2-40B4-BE49-F238E27FC236}">
                  <a16:creationId xmlns:a16="http://schemas.microsoft.com/office/drawing/2014/main" id="{F6D67047-3056-490E-9656-CDA5BE89D42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600" y="3825"/>
              <a:ext cx="97" cy="97"/>
            </a:xfrm>
            <a:custGeom>
              <a:avLst/>
              <a:gdLst>
                <a:gd name="T0" fmla="*/ 36 w 84"/>
                <a:gd name="T1" fmla="*/ 80 h 84"/>
                <a:gd name="T2" fmla="*/ 4 w 84"/>
                <a:gd name="T3" fmla="*/ 36 h 84"/>
                <a:gd name="T4" fmla="*/ 48 w 84"/>
                <a:gd name="T5" fmla="*/ 3 h 84"/>
                <a:gd name="T6" fmla="*/ 81 w 84"/>
                <a:gd name="T7" fmla="*/ 48 h 84"/>
                <a:gd name="T8" fmla="*/ 36 w 84"/>
                <a:gd name="T9" fmla="*/ 80 h 84"/>
                <a:gd name="T10" fmla="*/ 48 w 84"/>
                <a:gd name="T11" fmla="*/ 5 h 84"/>
                <a:gd name="T12" fmla="*/ 6 w 84"/>
                <a:gd name="T13" fmla="*/ 36 h 84"/>
                <a:gd name="T14" fmla="*/ 37 w 84"/>
                <a:gd name="T15" fmla="*/ 79 h 84"/>
                <a:gd name="T16" fmla="*/ 79 w 84"/>
                <a:gd name="T17" fmla="*/ 48 h 84"/>
                <a:gd name="T18" fmla="*/ 48 w 84"/>
                <a:gd name="T19" fmla="*/ 5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4" h="84">
                  <a:moveTo>
                    <a:pt x="36" y="80"/>
                  </a:moveTo>
                  <a:cubicBezTo>
                    <a:pt x="15" y="77"/>
                    <a:pt x="0" y="57"/>
                    <a:pt x="4" y="36"/>
                  </a:cubicBezTo>
                  <a:cubicBezTo>
                    <a:pt x="7" y="14"/>
                    <a:pt x="27" y="0"/>
                    <a:pt x="48" y="3"/>
                  </a:cubicBezTo>
                  <a:cubicBezTo>
                    <a:pt x="70" y="7"/>
                    <a:pt x="84" y="27"/>
                    <a:pt x="81" y="48"/>
                  </a:cubicBezTo>
                  <a:cubicBezTo>
                    <a:pt x="78" y="69"/>
                    <a:pt x="57" y="84"/>
                    <a:pt x="36" y="80"/>
                  </a:cubicBezTo>
                  <a:close/>
                  <a:moveTo>
                    <a:pt x="48" y="5"/>
                  </a:moveTo>
                  <a:cubicBezTo>
                    <a:pt x="28" y="2"/>
                    <a:pt x="9" y="16"/>
                    <a:pt x="6" y="36"/>
                  </a:cubicBezTo>
                  <a:cubicBezTo>
                    <a:pt x="2" y="56"/>
                    <a:pt x="16" y="75"/>
                    <a:pt x="37" y="79"/>
                  </a:cubicBezTo>
                  <a:cubicBezTo>
                    <a:pt x="57" y="82"/>
                    <a:pt x="76" y="68"/>
                    <a:pt x="79" y="48"/>
                  </a:cubicBezTo>
                  <a:cubicBezTo>
                    <a:pt x="82" y="27"/>
                    <a:pt x="69" y="8"/>
                    <a:pt x="48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232" name="Freeform 154">
              <a:extLst>
                <a:ext uri="{FF2B5EF4-FFF2-40B4-BE49-F238E27FC236}">
                  <a16:creationId xmlns:a16="http://schemas.microsoft.com/office/drawing/2014/main" id="{50CA2744-C6D8-4164-8BE1-C2CC7A23F0AD}"/>
                </a:ext>
              </a:extLst>
            </p:cNvPr>
            <p:cNvSpPr>
              <a:spLocks/>
            </p:cNvSpPr>
            <p:nvPr/>
          </p:nvSpPr>
          <p:spPr bwMode="auto">
            <a:xfrm>
              <a:off x="7783" y="3392"/>
              <a:ext cx="65" cy="66"/>
            </a:xfrm>
            <a:custGeom>
              <a:avLst/>
              <a:gdLst>
                <a:gd name="T0" fmla="*/ 54 w 56"/>
                <a:gd name="T1" fmla="*/ 33 h 57"/>
                <a:gd name="T2" fmla="*/ 24 w 56"/>
                <a:gd name="T3" fmla="*/ 54 h 57"/>
                <a:gd name="T4" fmla="*/ 2 w 56"/>
                <a:gd name="T5" fmla="*/ 24 h 57"/>
                <a:gd name="T6" fmla="*/ 32 w 56"/>
                <a:gd name="T7" fmla="*/ 3 h 57"/>
                <a:gd name="T8" fmla="*/ 54 w 56"/>
                <a:gd name="T9" fmla="*/ 33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7">
                  <a:moveTo>
                    <a:pt x="54" y="33"/>
                  </a:moveTo>
                  <a:cubicBezTo>
                    <a:pt x="52" y="47"/>
                    <a:pt x="38" y="57"/>
                    <a:pt x="24" y="54"/>
                  </a:cubicBezTo>
                  <a:cubicBezTo>
                    <a:pt x="10" y="52"/>
                    <a:pt x="0" y="39"/>
                    <a:pt x="2" y="24"/>
                  </a:cubicBezTo>
                  <a:cubicBezTo>
                    <a:pt x="5" y="10"/>
                    <a:pt x="18" y="0"/>
                    <a:pt x="32" y="3"/>
                  </a:cubicBezTo>
                  <a:cubicBezTo>
                    <a:pt x="47" y="5"/>
                    <a:pt x="56" y="18"/>
                    <a:pt x="54" y="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233" name="Freeform 155">
              <a:extLst>
                <a:ext uri="{FF2B5EF4-FFF2-40B4-BE49-F238E27FC236}">
                  <a16:creationId xmlns:a16="http://schemas.microsoft.com/office/drawing/2014/main" id="{92A11146-F4A1-431A-ABC1-A26B678CC97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767" y="3377"/>
              <a:ext cx="97" cy="96"/>
            </a:xfrm>
            <a:custGeom>
              <a:avLst/>
              <a:gdLst>
                <a:gd name="T0" fmla="*/ 36 w 84"/>
                <a:gd name="T1" fmla="*/ 80 h 83"/>
                <a:gd name="T2" fmla="*/ 4 w 84"/>
                <a:gd name="T3" fmla="*/ 35 h 83"/>
                <a:gd name="T4" fmla="*/ 48 w 84"/>
                <a:gd name="T5" fmla="*/ 3 h 83"/>
                <a:gd name="T6" fmla="*/ 81 w 84"/>
                <a:gd name="T7" fmla="*/ 48 h 83"/>
                <a:gd name="T8" fmla="*/ 36 w 84"/>
                <a:gd name="T9" fmla="*/ 80 h 83"/>
                <a:gd name="T10" fmla="*/ 48 w 84"/>
                <a:gd name="T11" fmla="*/ 5 h 83"/>
                <a:gd name="T12" fmla="*/ 5 w 84"/>
                <a:gd name="T13" fmla="*/ 36 h 83"/>
                <a:gd name="T14" fmla="*/ 36 w 84"/>
                <a:gd name="T15" fmla="*/ 78 h 83"/>
                <a:gd name="T16" fmla="*/ 79 w 84"/>
                <a:gd name="T17" fmla="*/ 47 h 83"/>
                <a:gd name="T18" fmla="*/ 48 w 84"/>
                <a:gd name="T19" fmla="*/ 5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4" h="83">
                  <a:moveTo>
                    <a:pt x="36" y="80"/>
                  </a:moveTo>
                  <a:cubicBezTo>
                    <a:pt x="15" y="77"/>
                    <a:pt x="0" y="57"/>
                    <a:pt x="4" y="35"/>
                  </a:cubicBezTo>
                  <a:cubicBezTo>
                    <a:pt x="7" y="14"/>
                    <a:pt x="27" y="0"/>
                    <a:pt x="48" y="3"/>
                  </a:cubicBezTo>
                  <a:cubicBezTo>
                    <a:pt x="70" y="6"/>
                    <a:pt x="84" y="26"/>
                    <a:pt x="81" y="48"/>
                  </a:cubicBezTo>
                  <a:cubicBezTo>
                    <a:pt x="77" y="69"/>
                    <a:pt x="57" y="83"/>
                    <a:pt x="36" y="80"/>
                  </a:cubicBezTo>
                  <a:close/>
                  <a:moveTo>
                    <a:pt x="48" y="5"/>
                  </a:moveTo>
                  <a:cubicBezTo>
                    <a:pt x="28" y="1"/>
                    <a:pt x="9" y="15"/>
                    <a:pt x="5" y="36"/>
                  </a:cubicBezTo>
                  <a:cubicBezTo>
                    <a:pt x="2" y="56"/>
                    <a:pt x="16" y="75"/>
                    <a:pt x="36" y="78"/>
                  </a:cubicBezTo>
                  <a:cubicBezTo>
                    <a:pt x="57" y="82"/>
                    <a:pt x="76" y="68"/>
                    <a:pt x="79" y="47"/>
                  </a:cubicBezTo>
                  <a:cubicBezTo>
                    <a:pt x="82" y="27"/>
                    <a:pt x="68" y="8"/>
                    <a:pt x="48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234" name="Freeform 156">
              <a:extLst>
                <a:ext uri="{FF2B5EF4-FFF2-40B4-BE49-F238E27FC236}">
                  <a16:creationId xmlns:a16="http://schemas.microsoft.com/office/drawing/2014/main" id="{6BE82618-BD58-4742-ACE6-28DC93316151}"/>
                </a:ext>
              </a:extLst>
            </p:cNvPr>
            <p:cNvSpPr>
              <a:spLocks/>
            </p:cNvSpPr>
            <p:nvPr/>
          </p:nvSpPr>
          <p:spPr bwMode="auto">
            <a:xfrm>
              <a:off x="8482" y="3147"/>
              <a:ext cx="65" cy="64"/>
            </a:xfrm>
            <a:custGeom>
              <a:avLst/>
              <a:gdLst>
                <a:gd name="T0" fmla="*/ 54 w 56"/>
                <a:gd name="T1" fmla="*/ 32 h 56"/>
                <a:gd name="T2" fmla="*/ 24 w 56"/>
                <a:gd name="T3" fmla="*/ 54 h 56"/>
                <a:gd name="T4" fmla="*/ 2 w 56"/>
                <a:gd name="T5" fmla="*/ 24 h 56"/>
                <a:gd name="T6" fmla="*/ 32 w 56"/>
                <a:gd name="T7" fmla="*/ 2 h 56"/>
                <a:gd name="T8" fmla="*/ 54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4" y="32"/>
                  </a:moveTo>
                  <a:cubicBezTo>
                    <a:pt x="51" y="46"/>
                    <a:pt x="38" y="56"/>
                    <a:pt x="24" y="54"/>
                  </a:cubicBezTo>
                  <a:cubicBezTo>
                    <a:pt x="9" y="52"/>
                    <a:pt x="0" y="38"/>
                    <a:pt x="2" y="24"/>
                  </a:cubicBezTo>
                  <a:cubicBezTo>
                    <a:pt x="4" y="10"/>
                    <a:pt x="18" y="0"/>
                    <a:pt x="32" y="2"/>
                  </a:cubicBezTo>
                  <a:cubicBezTo>
                    <a:pt x="46" y="4"/>
                    <a:pt x="56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235" name="Freeform 157">
              <a:extLst>
                <a:ext uri="{FF2B5EF4-FFF2-40B4-BE49-F238E27FC236}">
                  <a16:creationId xmlns:a16="http://schemas.microsoft.com/office/drawing/2014/main" id="{D77BB329-A0B0-4D87-8F0E-5DFD3C8B153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466" y="3130"/>
              <a:ext cx="97" cy="97"/>
            </a:xfrm>
            <a:custGeom>
              <a:avLst/>
              <a:gdLst>
                <a:gd name="T0" fmla="*/ 36 w 84"/>
                <a:gd name="T1" fmla="*/ 80 h 84"/>
                <a:gd name="T2" fmla="*/ 3 w 84"/>
                <a:gd name="T3" fmla="*/ 36 h 84"/>
                <a:gd name="T4" fmla="*/ 48 w 84"/>
                <a:gd name="T5" fmla="*/ 3 h 84"/>
                <a:gd name="T6" fmla="*/ 80 w 84"/>
                <a:gd name="T7" fmla="*/ 48 h 84"/>
                <a:gd name="T8" fmla="*/ 36 w 84"/>
                <a:gd name="T9" fmla="*/ 80 h 84"/>
                <a:gd name="T10" fmla="*/ 48 w 84"/>
                <a:gd name="T11" fmla="*/ 5 h 84"/>
                <a:gd name="T12" fmla="*/ 5 w 84"/>
                <a:gd name="T13" fmla="*/ 36 h 84"/>
                <a:gd name="T14" fmla="*/ 36 w 84"/>
                <a:gd name="T15" fmla="*/ 79 h 84"/>
                <a:gd name="T16" fmla="*/ 79 w 84"/>
                <a:gd name="T17" fmla="*/ 48 h 84"/>
                <a:gd name="T18" fmla="*/ 48 w 84"/>
                <a:gd name="T19" fmla="*/ 5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4" h="84">
                  <a:moveTo>
                    <a:pt x="36" y="80"/>
                  </a:moveTo>
                  <a:cubicBezTo>
                    <a:pt x="14" y="77"/>
                    <a:pt x="0" y="57"/>
                    <a:pt x="3" y="36"/>
                  </a:cubicBezTo>
                  <a:cubicBezTo>
                    <a:pt x="7" y="15"/>
                    <a:pt x="27" y="0"/>
                    <a:pt x="48" y="3"/>
                  </a:cubicBezTo>
                  <a:cubicBezTo>
                    <a:pt x="69" y="7"/>
                    <a:pt x="84" y="27"/>
                    <a:pt x="80" y="48"/>
                  </a:cubicBezTo>
                  <a:cubicBezTo>
                    <a:pt x="77" y="69"/>
                    <a:pt x="57" y="84"/>
                    <a:pt x="36" y="80"/>
                  </a:cubicBezTo>
                  <a:close/>
                  <a:moveTo>
                    <a:pt x="48" y="5"/>
                  </a:moveTo>
                  <a:cubicBezTo>
                    <a:pt x="27" y="2"/>
                    <a:pt x="8" y="16"/>
                    <a:pt x="5" y="36"/>
                  </a:cubicBezTo>
                  <a:cubicBezTo>
                    <a:pt x="2" y="56"/>
                    <a:pt x="16" y="76"/>
                    <a:pt x="36" y="79"/>
                  </a:cubicBezTo>
                  <a:cubicBezTo>
                    <a:pt x="56" y="82"/>
                    <a:pt x="75" y="68"/>
                    <a:pt x="79" y="48"/>
                  </a:cubicBezTo>
                  <a:cubicBezTo>
                    <a:pt x="82" y="27"/>
                    <a:pt x="68" y="8"/>
                    <a:pt x="48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236" name="Freeform 158">
              <a:extLst>
                <a:ext uri="{FF2B5EF4-FFF2-40B4-BE49-F238E27FC236}">
                  <a16:creationId xmlns:a16="http://schemas.microsoft.com/office/drawing/2014/main" id="{3DDF930D-9ECA-4EDA-9D35-44119E196A15}"/>
                </a:ext>
              </a:extLst>
            </p:cNvPr>
            <p:cNvSpPr>
              <a:spLocks/>
            </p:cNvSpPr>
            <p:nvPr/>
          </p:nvSpPr>
          <p:spPr bwMode="auto">
            <a:xfrm>
              <a:off x="7435" y="2862"/>
              <a:ext cx="65" cy="65"/>
            </a:xfrm>
            <a:custGeom>
              <a:avLst/>
              <a:gdLst>
                <a:gd name="T0" fmla="*/ 54 w 56"/>
                <a:gd name="T1" fmla="*/ 32 h 56"/>
                <a:gd name="T2" fmla="*/ 24 w 56"/>
                <a:gd name="T3" fmla="*/ 54 h 56"/>
                <a:gd name="T4" fmla="*/ 2 w 56"/>
                <a:gd name="T5" fmla="*/ 24 h 56"/>
                <a:gd name="T6" fmla="*/ 32 w 56"/>
                <a:gd name="T7" fmla="*/ 2 h 56"/>
                <a:gd name="T8" fmla="*/ 54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4" y="32"/>
                  </a:moveTo>
                  <a:cubicBezTo>
                    <a:pt x="51" y="46"/>
                    <a:pt x="38" y="56"/>
                    <a:pt x="24" y="54"/>
                  </a:cubicBezTo>
                  <a:cubicBezTo>
                    <a:pt x="9" y="51"/>
                    <a:pt x="0" y="38"/>
                    <a:pt x="2" y="24"/>
                  </a:cubicBezTo>
                  <a:cubicBezTo>
                    <a:pt x="4" y="9"/>
                    <a:pt x="18" y="0"/>
                    <a:pt x="32" y="2"/>
                  </a:cubicBezTo>
                  <a:cubicBezTo>
                    <a:pt x="46" y="4"/>
                    <a:pt x="56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237" name="Freeform 159">
              <a:extLst>
                <a:ext uri="{FF2B5EF4-FFF2-40B4-BE49-F238E27FC236}">
                  <a16:creationId xmlns:a16="http://schemas.microsoft.com/office/drawing/2014/main" id="{887825C5-E4F6-4A75-8C9B-F7D89E2B15C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419" y="2846"/>
              <a:ext cx="97" cy="97"/>
            </a:xfrm>
            <a:custGeom>
              <a:avLst/>
              <a:gdLst>
                <a:gd name="T0" fmla="*/ 36 w 84"/>
                <a:gd name="T1" fmla="*/ 80 h 84"/>
                <a:gd name="T2" fmla="*/ 3 w 84"/>
                <a:gd name="T3" fmla="*/ 36 h 84"/>
                <a:gd name="T4" fmla="*/ 48 w 84"/>
                <a:gd name="T5" fmla="*/ 3 h 84"/>
                <a:gd name="T6" fmla="*/ 80 w 84"/>
                <a:gd name="T7" fmla="*/ 48 h 84"/>
                <a:gd name="T8" fmla="*/ 36 w 84"/>
                <a:gd name="T9" fmla="*/ 80 h 84"/>
                <a:gd name="T10" fmla="*/ 48 w 84"/>
                <a:gd name="T11" fmla="*/ 5 h 84"/>
                <a:gd name="T12" fmla="*/ 5 w 84"/>
                <a:gd name="T13" fmla="*/ 36 h 84"/>
                <a:gd name="T14" fmla="*/ 36 w 84"/>
                <a:gd name="T15" fmla="*/ 79 h 84"/>
                <a:gd name="T16" fmla="*/ 79 w 84"/>
                <a:gd name="T17" fmla="*/ 48 h 84"/>
                <a:gd name="T18" fmla="*/ 48 w 84"/>
                <a:gd name="T19" fmla="*/ 5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4" h="84">
                  <a:moveTo>
                    <a:pt x="36" y="80"/>
                  </a:moveTo>
                  <a:cubicBezTo>
                    <a:pt x="14" y="77"/>
                    <a:pt x="0" y="57"/>
                    <a:pt x="3" y="36"/>
                  </a:cubicBezTo>
                  <a:cubicBezTo>
                    <a:pt x="7" y="14"/>
                    <a:pt x="27" y="0"/>
                    <a:pt x="48" y="3"/>
                  </a:cubicBezTo>
                  <a:cubicBezTo>
                    <a:pt x="69" y="7"/>
                    <a:pt x="84" y="27"/>
                    <a:pt x="80" y="48"/>
                  </a:cubicBezTo>
                  <a:cubicBezTo>
                    <a:pt x="77" y="69"/>
                    <a:pt x="57" y="84"/>
                    <a:pt x="36" y="80"/>
                  </a:cubicBezTo>
                  <a:close/>
                  <a:moveTo>
                    <a:pt x="48" y="5"/>
                  </a:moveTo>
                  <a:cubicBezTo>
                    <a:pt x="27" y="2"/>
                    <a:pt x="8" y="16"/>
                    <a:pt x="5" y="36"/>
                  </a:cubicBezTo>
                  <a:cubicBezTo>
                    <a:pt x="2" y="56"/>
                    <a:pt x="16" y="75"/>
                    <a:pt x="36" y="79"/>
                  </a:cubicBezTo>
                  <a:cubicBezTo>
                    <a:pt x="56" y="82"/>
                    <a:pt x="75" y="68"/>
                    <a:pt x="79" y="48"/>
                  </a:cubicBezTo>
                  <a:cubicBezTo>
                    <a:pt x="82" y="27"/>
                    <a:pt x="68" y="8"/>
                    <a:pt x="48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238" name="Freeform 160">
              <a:extLst>
                <a:ext uri="{FF2B5EF4-FFF2-40B4-BE49-F238E27FC236}">
                  <a16:creationId xmlns:a16="http://schemas.microsoft.com/office/drawing/2014/main" id="{44E96385-06BA-41E5-BF71-98966AB5B757}"/>
                </a:ext>
              </a:extLst>
            </p:cNvPr>
            <p:cNvSpPr>
              <a:spLocks/>
            </p:cNvSpPr>
            <p:nvPr/>
          </p:nvSpPr>
          <p:spPr bwMode="auto">
            <a:xfrm>
              <a:off x="8771" y="4660"/>
              <a:ext cx="64" cy="65"/>
            </a:xfrm>
            <a:custGeom>
              <a:avLst/>
              <a:gdLst>
                <a:gd name="T0" fmla="*/ 54 w 56"/>
                <a:gd name="T1" fmla="*/ 32 h 56"/>
                <a:gd name="T2" fmla="*/ 24 w 56"/>
                <a:gd name="T3" fmla="*/ 54 h 56"/>
                <a:gd name="T4" fmla="*/ 2 w 56"/>
                <a:gd name="T5" fmla="*/ 24 h 56"/>
                <a:gd name="T6" fmla="*/ 32 w 56"/>
                <a:gd name="T7" fmla="*/ 2 h 56"/>
                <a:gd name="T8" fmla="*/ 54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4" y="32"/>
                  </a:moveTo>
                  <a:cubicBezTo>
                    <a:pt x="52" y="47"/>
                    <a:pt x="38" y="56"/>
                    <a:pt x="24" y="54"/>
                  </a:cubicBezTo>
                  <a:cubicBezTo>
                    <a:pt x="10" y="52"/>
                    <a:pt x="0" y="38"/>
                    <a:pt x="2" y="24"/>
                  </a:cubicBezTo>
                  <a:cubicBezTo>
                    <a:pt x="5" y="10"/>
                    <a:pt x="18" y="0"/>
                    <a:pt x="32" y="2"/>
                  </a:cubicBezTo>
                  <a:cubicBezTo>
                    <a:pt x="47" y="5"/>
                    <a:pt x="56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239" name="Freeform 161">
              <a:extLst>
                <a:ext uri="{FF2B5EF4-FFF2-40B4-BE49-F238E27FC236}">
                  <a16:creationId xmlns:a16="http://schemas.microsoft.com/office/drawing/2014/main" id="{71E4FA25-0D33-431C-8E43-445FEEC4BFE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754" y="4644"/>
              <a:ext cx="97" cy="97"/>
            </a:xfrm>
            <a:custGeom>
              <a:avLst/>
              <a:gdLst>
                <a:gd name="T0" fmla="*/ 36 w 84"/>
                <a:gd name="T1" fmla="*/ 81 h 84"/>
                <a:gd name="T2" fmla="*/ 4 w 84"/>
                <a:gd name="T3" fmla="*/ 36 h 84"/>
                <a:gd name="T4" fmla="*/ 48 w 84"/>
                <a:gd name="T5" fmla="*/ 4 h 84"/>
                <a:gd name="T6" fmla="*/ 81 w 84"/>
                <a:gd name="T7" fmla="*/ 48 h 84"/>
                <a:gd name="T8" fmla="*/ 36 w 84"/>
                <a:gd name="T9" fmla="*/ 81 h 84"/>
                <a:gd name="T10" fmla="*/ 48 w 84"/>
                <a:gd name="T11" fmla="*/ 5 h 84"/>
                <a:gd name="T12" fmla="*/ 5 w 84"/>
                <a:gd name="T13" fmla="*/ 36 h 84"/>
                <a:gd name="T14" fmla="*/ 36 w 84"/>
                <a:gd name="T15" fmla="*/ 79 h 84"/>
                <a:gd name="T16" fmla="*/ 79 w 84"/>
                <a:gd name="T17" fmla="*/ 48 h 84"/>
                <a:gd name="T18" fmla="*/ 48 w 84"/>
                <a:gd name="T19" fmla="*/ 5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4" h="84">
                  <a:moveTo>
                    <a:pt x="36" y="81"/>
                  </a:moveTo>
                  <a:cubicBezTo>
                    <a:pt x="15" y="77"/>
                    <a:pt x="0" y="57"/>
                    <a:pt x="4" y="36"/>
                  </a:cubicBezTo>
                  <a:cubicBezTo>
                    <a:pt x="7" y="15"/>
                    <a:pt x="27" y="0"/>
                    <a:pt x="48" y="4"/>
                  </a:cubicBezTo>
                  <a:cubicBezTo>
                    <a:pt x="70" y="7"/>
                    <a:pt x="84" y="27"/>
                    <a:pt x="81" y="48"/>
                  </a:cubicBezTo>
                  <a:cubicBezTo>
                    <a:pt x="77" y="70"/>
                    <a:pt x="57" y="84"/>
                    <a:pt x="36" y="81"/>
                  </a:cubicBezTo>
                  <a:close/>
                  <a:moveTo>
                    <a:pt x="48" y="5"/>
                  </a:moveTo>
                  <a:cubicBezTo>
                    <a:pt x="28" y="2"/>
                    <a:pt x="9" y="16"/>
                    <a:pt x="5" y="36"/>
                  </a:cubicBezTo>
                  <a:cubicBezTo>
                    <a:pt x="2" y="57"/>
                    <a:pt x="16" y="76"/>
                    <a:pt x="36" y="79"/>
                  </a:cubicBezTo>
                  <a:cubicBezTo>
                    <a:pt x="57" y="82"/>
                    <a:pt x="76" y="68"/>
                    <a:pt x="79" y="48"/>
                  </a:cubicBezTo>
                  <a:cubicBezTo>
                    <a:pt x="82" y="28"/>
                    <a:pt x="68" y="9"/>
                    <a:pt x="48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240" name="Freeform 162">
              <a:extLst>
                <a:ext uri="{FF2B5EF4-FFF2-40B4-BE49-F238E27FC236}">
                  <a16:creationId xmlns:a16="http://schemas.microsoft.com/office/drawing/2014/main" id="{CEC33C18-4738-4DDF-8C65-30BBAE914715}"/>
                </a:ext>
              </a:extLst>
            </p:cNvPr>
            <p:cNvSpPr>
              <a:spLocks/>
            </p:cNvSpPr>
            <p:nvPr/>
          </p:nvSpPr>
          <p:spPr bwMode="auto">
            <a:xfrm>
              <a:off x="7095" y="4006"/>
              <a:ext cx="65" cy="65"/>
            </a:xfrm>
            <a:custGeom>
              <a:avLst/>
              <a:gdLst>
                <a:gd name="T0" fmla="*/ 54 w 56"/>
                <a:gd name="T1" fmla="*/ 32 h 56"/>
                <a:gd name="T2" fmla="*/ 24 w 56"/>
                <a:gd name="T3" fmla="*/ 54 h 56"/>
                <a:gd name="T4" fmla="*/ 2 w 56"/>
                <a:gd name="T5" fmla="*/ 24 h 56"/>
                <a:gd name="T6" fmla="*/ 32 w 56"/>
                <a:gd name="T7" fmla="*/ 2 h 56"/>
                <a:gd name="T8" fmla="*/ 54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4" y="32"/>
                  </a:moveTo>
                  <a:cubicBezTo>
                    <a:pt x="52" y="46"/>
                    <a:pt x="38" y="56"/>
                    <a:pt x="24" y="54"/>
                  </a:cubicBezTo>
                  <a:cubicBezTo>
                    <a:pt x="10" y="51"/>
                    <a:pt x="0" y="38"/>
                    <a:pt x="2" y="24"/>
                  </a:cubicBezTo>
                  <a:cubicBezTo>
                    <a:pt x="5" y="9"/>
                    <a:pt x="18" y="0"/>
                    <a:pt x="32" y="2"/>
                  </a:cubicBezTo>
                  <a:cubicBezTo>
                    <a:pt x="47" y="4"/>
                    <a:pt x="56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241" name="Freeform 163">
              <a:extLst>
                <a:ext uri="{FF2B5EF4-FFF2-40B4-BE49-F238E27FC236}">
                  <a16:creationId xmlns:a16="http://schemas.microsoft.com/office/drawing/2014/main" id="{5BC48AEC-8F22-4349-B65F-18DAADE7195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079" y="3990"/>
              <a:ext cx="97" cy="97"/>
            </a:xfrm>
            <a:custGeom>
              <a:avLst/>
              <a:gdLst>
                <a:gd name="T0" fmla="*/ 36 w 84"/>
                <a:gd name="T1" fmla="*/ 80 h 84"/>
                <a:gd name="T2" fmla="*/ 4 w 84"/>
                <a:gd name="T3" fmla="*/ 36 h 84"/>
                <a:gd name="T4" fmla="*/ 48 w 84"/>
                <a:gd name="T5" fmla="*/ 3 h 84"/>
                <a:gd name="T6" fmla="*/ 81 w 84"/>
                <a:gd name="T7" fmla="*/ 48 h 84"/>
                <a:gd name="T8" fmla="*/ 36 w 84"/>
                <a:gd name="T9" fmla="*/ 80 h 84"/>
                <a:gd name="T10" fmla="*/ 48 w 84"/>
                <a:gd name="T11" fmla="*/ 5 h 84"/>
                <a:gd name="T12" fmla="*/ 5 w 84"/>
                <a:gd name="T13" fmla="*/ 36 h 84"/>
                <a:gd name="T14" fmla="*/ 36 w 84"/>
                <a:gd name="T15" fmla="*/ 79 h 84"/>
                <a:gd name="T16" fmla="*/ 79 w 84"/>
                <a:gd name="T17" fmla="*/ 48 h 84"/>
                <a:gd name="T18" fmla="*/ 48 w 84"/>
                <a:gd name="T19" fmla="*/ 5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4" h="84">
                  <a:moveTo>
                    <a:pt x="36" y="80"/>
                  </a:moveTo>
                  <a:cubicBezTo>
                    <a:pt x="15" y="77"/>
                    <a:pt x="0" y="57"/>
                    <a:pt x="4" y="36"/>
                  </a:cubicBezTo>
                  <a:cubicBezTo>
                    <a:pt x="7" y="15"/>
                    <a:pt x="27" y="0"/>
                    <a:pt x="48" y="3"/>
                  </a:cubicBezTo>
                  <a:cubicBezTo>
                    <a:pt x="70" y="7"/>
                    <a:pt x="84" y="27"/>
                    <a:pt x="81" y="48"/>
                  </a:cubicBezTo>
                  <a:cubicBezTo>
                    <a:pt x="77" y="69"/>
                    <a:pt x="57" y="84"/>
                    <a:pt x="36" y="80"/>
                  </a:cubicBezTo>
                  <a:close/>
                  <a:moveTo>
                    <a:pt x="48" y="5"/>
                  </a:moveTo>
                  <a:cubicBezTo>
                    <a:pt x="28" y="2"/>
                    <a:pt x="9" y="16"/>
                    <a:pt x="5" y="36"/>
                  </a:cubicBezTo>
                  <a:cubicBezTo>
                    <a:pt x="2" y="56"/>
                    <a:pt x="16" y="76"/>
                    <a:pt x="36" y="79"/>
                  </a:cubicBezTo>
                  <a:cubicBezTo>
                    <a:pt x="57" y="82"/>
                    <a:pt x="76" y="68"/>
                    <a:pt x="79" y="48"/>
                  </a:cubicBezTo>
                  <a:cubicBezTo>
                    <a:pt x="82" y="27"/>
                    <a:pt x="68" y="8"/>
                    <a:pt x="48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242" name="Freeform 164">
              <a:extLst>
                <a:ext uri="{FF2B5EF4-FFF2-40B4-BE49-F238E27FC236}">
                  <a16:creationId xmlns:a16="http://schemas.microsoft.com/office/drawing/2014/main" id="{39EA29AA-4157-419D-8E8F-0D8D236435CC}"/>
                </a:ext>
              </a:extLst>
            </p:cNvPr>
            <p:cNvSpPr>
              <a:spLocks/>
            </p:cNvSpPr>
            <p:nvPr/>
          </p:nvSpPr>
          <p:spPr bwMode="auto">
            <a:xfrm>
              <a:off x="8136" y="4499"/>
              <a:ext cx="86" cy="85"/>
            </a:xfrm>
            <a:custGeom>
              <a:avLst/>
              <a:gdLst>
                <a:gd name="T0" fmla="*/ 71 w 74"/>
                <a:gd name="T1" fmla="*/ 43 h 74"/>
                <a:gd name="T2" fmla="*/ 32 w 74"/>
                <a:gd name="T3" fmla="*/ 71 h 74"/>
                <a:gd name="T4" fmla="*/ 3 w 74"/>
                <a:gd name="T5" fmla="*/ 32 h 74"/>
                <a:gd name="T6" fmla="*/ 43 w 74"/>
                <a:gd name="T7" fmla="*/ 3 h 74"/>
                <a:gd name="T8" fmla="*/ 71 w 74"/>
                <a:gd name="T9" fmla="*/ 43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4" h="74">
                  <a:moveTo>
                    <a:pt x="71" y="43"/>
                  </a:moveTo>
                  <a:cubicBezTo>
                    <a:pt x="68" y="61"/>
                    <a:pt x="51" y="74"/>
                    <a:pt x="32" y="71"/>
                  </a:cubicBezTo>
                  <a:cubicBezTo>
                    <a:pt x="13" y="68"/>
                    <a:pt x="0" y="51"/>
                    <a:pt x="3" y="32"/>
                  </a:cubicBezTo>
                  <a:cubicBezTo>
                    <a:pt x="6" y="13"/>
                    <a:pt x="24" y="0"/>
                    <a:pt x="43" y="3"/>
                  </a:cubicBezTo>
                  <a:cubicBezTo>
                    <a:pt x="61" y="6"/>
                    <a:pt x="74" y="24"/>
                    <a:pt x="71" y="4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243" name="Freeform 165">
              <a:extLst>
                <a:ext uri="{FF2B5EF4-FFF2-40B4-BE49-F238E27FC236}">
                  <a16:creationId xmlns:a16="http://schemas.microsoft.com/office/drawing/2014/main" id="{8891A95E-7C20-48F5-814B-02DB73DB174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116" y="4478"/>
              <a:ext cx="128" cy="128"/>
            </a:xfrm>
            <a:custGeom>
              <a:avLst/>
              <a:gdLst>
                <a:gd name="T0" fmla="*/ 47 w 111"/>
                <a:gd name="T1" fmla="*/ 106 h 111"/>
                <a:gd name="T2" fmla="*/ 4 w 111"/>
                <a:gd name="T3" fmla="*/ 47 h 111"/>
                <a:gd name="T4" fmla="*/ 63 w 111"/>
                <a:gd name="T5" fmla="*/ 4 h 111"/>
                <a:gd name="T6" fmla="*/ 106 w 111"/>
                <a:gd name="T7" fmla="*/ 63 h 111"/>
                <a:gd name="T8" fmla="*/ 47 w 111"/>
                <a:gd name="T9" fmla="*/ 106 h 111"/>
                <a:gd name="T10" fmla="*/ 63 w 111"/>
                <a:gd name="T11" fmla="*/ 6 h 111"/>
                <a:gd name="T12" fmla="*/ 6 w 111"/>
                <a:gd name="T13" fmla="*/ 47 h 111"/>
                <a:gd name="T14" fmla="*/ 47 w 111"/>
                <a:gd name="T15" fmla="*/ 104 h 111"/>
                <a:gd name="T16" fmla="*/ 104 w 111"/>
                <a:gd name="T17" fmla="*/ 63 h 111"/>
                <a:gd name="T18" fmla="*/ 63 w 111"/>
                <a:gd name="T19" fmla="*/ 6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1" h="111">
                  <a:moveTo>
                    <a:pt x="47" y="106"/>
                  </a:moveTo>
                  <a:cubicBezTo>
                    <a:pt x="19" y="102"/>
                    <a:pt x="0" y="75"/>
                    <a:pt x="4" y="47"/>
                  </a:cubicBezTo>
                  <a:cubicBezTo>
                    <a:pt x="9" y="19"/>
                    <a:pt x="35" y="0"/>
                    <a:pt x="63" y="4"/>
                  </a:cubicBezTo>
                  <a:cubicBezTo>
                    <a:pt x="91" y="9"/>
                    <a:pt x="111" y="35"/>
                    <a:pt x="106" y="63"/>
                  </a:cubicBezTo>
                  <a:cubicBezTo>
                    <a:pt x="102" y="91"/>
                    <a:pt x="75" y="111"/>
                    <a:pt x="47" y="106"/>
                  </a:cubicBezTo>
                  <a:close/>
                  <a:moveTo>
                    <a:pt x="63" y="6"/>
                  </a:moveTo>
                  <a:cubicBezTo>
                    <a:pt x="36" y="2"/>
                    <a:pt x="11" y="20"/>
                    <a:pt x="6" y="47"/>
                  </a:cubicBezTo>
                  <a:cubicBezTo>
                    <a:pt x="2" y="74"/>
                    <a:pt x="20" y="100"/>
                    <a:pt x="47" y="104"/>
                  </a:cubicBezTo>
                  <a:cubicBezTo>
                    <a:pt x="74" y="108"/>
                    <a:pt x="100" y="90"/>
                    <a:pt x="104" y="63"/>
                  </a:cubicBezTo>
                  <a:cubicBezTo>
                    <a:pt x="108" y="36"/>
                    <a:pt x="90" y="11"/>
                    <a:pt x="63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244" name="Freeform 166">
              <a:extLst>
                <a:ext uri="{FF2B5EF4-FFF2-40B4-BE49-F238E27FC236}">
                  <a16:creationId xmlns:a16="http://schemas.microsoft.com/office/drawing/2014/main" id="{6A6786B8-9A77-4535-AE30-DF113C9EF32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088" y="4451"/>
              <a:ext cx="182" cy="182"/>
            </a:xfrm>
            <a:custGeom>
              <a:avLst/>
              <a:gdLst>
                <a:gd name="T0" fmla="*/ 68 w 158"/>
                <a:gd name="T1" fmla="*/ 152 h 158"/>
                <a:gd name="T2" fmla="*/ 6 w 158"/>
                <a:gd name="T3" fmla="*/ 68 h 158"/>
                <a:gd name="T4" fmla="*/ 91 w 158"/>
                <a:gd name="T5" fmla="*/ 6 h 158"/>
                <a:gd name="T6" fmla="*/ 152 w 158"/>
                <a:gd name="T7" fmla="*/ 91 h 158"/>
                <a:gd name="T8" fmla="*/ 68 w 158"/>
                <a:gd name="T9" fmla="*/ 152 h 158"/>
                <a:gd name="T10" fmla="*/ 90 w 158"/>
                <a:gd name="T11" fmla="*/ 8 h 158"/>
                <a:gd name="T12" fmla="*/ 8 w 158"/>
                <a:gd name="T13" fmla="*/ 68 h 158"/>
                <a:gd name="T14" fmla="*/ 68 w 158"/>
                <a:gd name="T15" fmla="*/ 150 h 158"/>
                <a:gd name="T16" fmla="*/ 150 w 158"/>
                <a:gd name="T17" fmla="*/ 90 h 158"/>
                <a:gd name="T18" fmla="*/ 90 w 158"/>
                <a:gd name="T19" fmla="*/ 8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8" h="158">
                  <a:moveTo>
                    <a:pt x="68" y="152"/>
                  </a:moveTo>
                  <a:cubicBezTo>
                    <a:pt x="27" y="146"/>
                    <a:pt x="0" y="108"/>
                    <a:pt x="6" y="68"/>
                  </a:cubicBezTo>
                  <a:cubicBezTo>
                    <a:pt x="13" y="27"/>
                    <a:pt x="51" y="0"/>
                    <a:pt x="91" y="6"/>
                  </a:cubicBezTo>
                  <a:cubicBezTo>
                    <a:pt x="131" y="13"/>
                    <a:pt x="158" y="51"/>
                    <a:pt x="152" y="91"/>
                  </a:cubicBezTo>
                  <a:cubicBezTo>
                    <a:pt x="146" y="131"/>
                    <a:pt x="108" y="158"/>
                    <a:pt x="68" y="152"/>
                  </a:cubicBezTo>
                  <a:close/>
                  <a:moveTo>
                    <a:pt x="90" y="8"/>
                  </a:moveTo>
                  <a:cubicBezTo>
                    <a:pt x="51" y="2"/>
                    <a:pt x="15" y="29"/>
                    <a:pt x="8" y="68"/>
                  </a:cubicBezTo>
                  <a:cubicBezTo>
                    <a:pt x="2" y="107"/>
                    <a:pt x="29" y="144"/>
                    <a:pt x="68" y="150"/>
                  </a:cubicBezTo>
                  <a:cubicBezTo>
                    <a:pt x="107" y="156"/>
                    <a:pt x="144" y="129"/>
                    <a:pt x="150" y="90"/>
                  </a:cubicBezTo>
                  <a:cubicBezTo>
                    <a:pt x="156" y="51"/>
                    <a:pt x="129" y="15"/>
                    <a:pt x="90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245" name="Freeform 167">
              <a:extLst>
                <a:ext uri="{FF2B5EF4-FFF2-40B4-BE49-F238E27FC236}">
                  <a16:creationId xmlns:a16="http://schemas.microsoft.com/office/drawing/2014/main" id="{510390DD-71E2-4D9C-869D-C6C53146A3D2}"/>
                </a:ext>
              </a:extLst>
            </p:cNvPr>
            <p:cNvSpPr>
              <a:spLocks/>
            </p:cNvSpPr>
            <p:nvPr/>
          </p:nvSpPr>
          <p:spPr bwMode="auto">
            <a:xfrm>
              <a:off x="7510" y="5113"/>
              <a:ext cx="65" cy="65"/>
            </a:xfrm>
            <a:custGeom>
              <a:avLst/>
              <a:gdLst>
                <a:gd name="T0" fmla="*/ 54 w 56"/>
                <a:gd name="T1" fmla="*/ 32 h 56"/>
                <a:gd name="T2" fmla="*/ 24 w 56"/>
                <a:gd name="T3" fmla="*/ 54 h 56"/>
                <a:gd name="T4" fmla="*/ 2 w 56"/>
                <a:gd name="T5" fmla="*/ 24 h 56"/>
                <a:gd name="T6" fmla="*/ 32 w 56"/>
                <a:gd name="T7" fmla="*/ 2 h 56"/>
                <a:gd name="T8" fmla="*/ 54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4" y="32"/>
                  </a:moveTo>
                  <a:cubicBezTo>
                    <a:pt x="52" y="47"/>
                    <a:pt x="38" y="56"/>
                    <a:pt x="24" y="54"/>
                  </a:cubicBezTo>
                  <a:cubicBezTo>
                    <a:pt x="10" y="52"/>
                    <a:pt x="0" y="38"/>
                    <a:pt x="2" y="24"/>
                  </a:cubicBezTo>
                  <a:cubicBezTo>
                    <a:pt x="5" y="10"/>
                    <a:pt x="18" y="0"/>
                    <a:pt x="32" y="2"/>
                  </a:cubicBezTo>
                  <a:cubicBezTo>
                    <a:pt x="47" y="5"/>
                    <a:pt x="56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246" name="Freeform 168">
              <a:extLst>
                <a:ext uri="{FF2B5EF4-FFF2-40B4-BE49-F238E27FC236}">
                  <a16:creationId xmlns:a16="http://schemas.microsoft.com/office/drawing/2014/main" id="{CD203800-F7E4-418F-AA66-E0E62110677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494" y="5097"/>
              <a:ext cx="97" cy="97"/>
            </a:xfrm>
            <a:custGeom>
              <a:avLst/>
              <a:gdLst>
                <a:gd name="T0" fmla="*/ 36 w 84"/>
                <a:gd name="T1" fmla="*/ 81 h 84"/>
                <a:gd name="T2" fmla="*/ 4 w 84"/>
                <a:gd name="T3" fmla="*/ 36 h 84"/>
                <a:gd name="T4" fmla="*/ 48 w 84"/>
                <a:gd name="T5" fmla="*/ 4 h 84"/>
                <a:gd name="T6" fmla="*/ 81 w 84"/>
                <a:gd name="T7" fmla="*/ 48 h 84"/>
                <a:gd name="T8" fmla="*/ 36 w 84"/>
                <a:gd name="T9" fmla="*/ 81 h 84"/>
                <a:gd name="T10" fmla="*/ 48 w 84"/>
                <a:gd name="T11" fmla="*/ 5 h 84"/>
                <a:gd name="T12" fmla="*/ 5 w 84"/>
                <a:gd name="T13" fmla="*/ 36 h 84"/>
                <a:gd name="T14" fmla="*/ 36 w 84"/>
                <a:gd name="T15" fmla="*/ 79 h 84"/>
                <a:gd name="T16" fmla="*/ 79 w 84"/>
                <a:gd name="T17" fmla="*/ 48 h 84"/>
                <a:gd name="T18" fmla="*/ 48 w 84"/>
                <a:gd name="T19" fmla="*/ 5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4" h="84">
                  <a:moveTo>
                    <a:pt x="36" y="81"/>
                  </a:moveTo>
                  <a:cubicBezTo>
                    <a:pt x="15" y="77"/>
                    <a:pt x="0" y="57"/>
                    <a:pt x="4" y="36"/>
                  </a:cubicBezTo>
                  <a:cubicBezTo>
                    <a:pt x="7" y="15"/>
                    <a:pt x="27" y="0"/>
                    <a:pt x="48" y="4"/>
                  </a:cubicBezTo>
                  <a:cubicBezTo>
                    <a:pt x="70" y="7"/>
                    <a:pt x="84" y="27"/>
                    <a:pt x="81" y="48"/>
                  </a:cubicBezTo>
                  <a:cubicBezTo>
                    <a:pt x="77" y="70"/>
                    <a:pt x="57" y="84"/>
                    <a:pt x="36" y="81"/>
                  </a:cubicBezTo>
                  <a:close/>
                  <a:moveTo>
                    <a:pt x="48" y="5"/>
                  </a:moveTo>
                  <a:cubicBezTo>
                    <a:pt x="28" y="2"/>
                    <a:pt x="9" y="16"/>
                    <a:pt x="5" y="36"/>
                  </a:cubicBezTo>
                  <a:cubicBezTo>
                    <a:pt x="2" y="57"/>
                    <a:pt x="16" y="76"/>
                    <a:pt x="36" y="79"/>
                  </a:cubicBezTo>
                  <a:cubicBezTo>
                    <a:pt x="57" y="82"/>
                    <a:pt x="76" y="68"/>
                    <a:pt x="79" y="48"/>
                  </a:cubicBezTo>
                  <a:cubicBezTo>
                    <a:pt x="82" y="28"/>
                    <a:pt x="68" y="9"/>
                    <a:pt x="48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247" name="Freeform 169">
              <a:extLst>
                <a:ext uri="{FF2B5EF4-FFF2-40B4-BE49-F238E27FC236}">
                  <a16:creationId xmlns:a16="http://schemas.microsoft.com/office/drawing/2014/main" id="{D82A8CE5-BDE0-4AC6-8665-AF1ADB325FF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473" y="5076"/>
              <a:ext cx="139" cy="139"/>
            </a:xfrm>
            <a:custGeom>
              <a:avLst/>
              <a:gdLst>
                <a:gd name="T0" fmla="*/ 52 w 120"/>
                <a:gd name="T1" fmla="*/ 115 h 120"/>
                <a:gd name="T2" fmla="*/ 5 w 120"/>
                <a:gd name="T3" fmla="*/ 52 h 120"/>
                <a:gd name="T4" fmla="*/ 69 w 120"/>
                <a:gd name="T5" fmla="*/ 5 h 120"/>
                <a:gd name="T6" fmla="*/ 115 w 120"/>
                <a:gd name="T7" fmla="*/ 69 h 120"/>
                <a:gd name="T8" fmla="*/ 52 w 120"/>
                <a:gd name="T9" fmla="*/ 115 h 120"/>
                <a:gd name="T10" fmla="*/ 69 w 120"/>
                <a:gd name="T11" fmla="*/ 7 h 120"/>
                <a:gd name="T12" fmla="*/ 7 w 120"/>
                <a:gd name="T13" fmla="*/ 52 h 120"/>
                <a:gd name="T14" fmla="*/ 52 w 120"/>
                <a:gd name="T15" fmla="*/ 114 h 120"/>
                <a:gd name="T16" fmla="*/ 114 w 120"/>
                <a:gd name="T17" fmla="*/ 69 h 120"/>
                <a:gd name="T18" fmla="*/ 69 w 120"/>
                <a:gd name="T19" fmla="*/ 7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0" h="120">
                  <a:moveTo>
                    <a:pt x="52" y="115"/>
                  </a:moveTo>
                  <a:cubicBezTo>
                    <a:pt x="21" y="110"/>
                    <a:pt x="0" y="82"/>
                    <a:pt x="5" y="52"/>
                  </a:cubicBezTo>
                  <a:cubicBezTo>
                    <a:pt x="10" y="21"/>
                    <a:pt x="39" y="0"/>
                    <a:pt x="69" y="5"/>
                  </a:cubicBezTo>
                  <a:cubicBezTo>
                    <a:pt x="99" y="10"/>
                    <a:pt x="120" y="39"/>
                    <a:pt x="115" y="69"/>
                  </a:cubicBezTo>
                  <a:cubicBezTo>
                    <a:pt x="110" y="99"/>
                    <a:pt x="82" y="120"/>
                    <a:pt x="52" y="115"/>
                  </a:cubicBezTo>
                  <a:close/>
                  <a:moveTo>
                    <a:pt x="69" y="7"/>
                  </a:moveTo>
                  <a:cubicBezTo>
                    <a:pt x="39" y="2"/>
                    <a:pt x="12" y="22"/>
                    <a:pt x="7" y="52"/>
                  </a:cubicBezTo>
                  <a:cubicBezTo>
                    <a:pt x="2" y="81"/>
                    <a:pt x="22" y="109"/>
                    <a:pt x="52" y="114"/>
                  </a:cubicBezTo>
                  <a:cubicBezTo>
                    <a:pt x="81" y="118"/>
                    <a:pt x="109" y="98"/>
                    <a:pt x="114" y="69"/>
                  </a:cubicBezTo>
                  <a:cubicBezTo>
                    <a:pt x="118" y="39"/>
                    <a:pt x="98" y="12"/>
                    <a:pt x="69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248" name="Freeform 170">
              <a:extLst>
                <a:ext uri="{FF2B5EF4-FFF2-40B4-BE49-F238E27FC236}">
                  <a16:creationId xmlns:a16="http://schemas.microsoft.com/office/drawing/2014/main" id="{2AF811C4-2A2B-45A3-ADBC-CE799147E1D6}"/>
                </a:ext>
              </a:extLst>
            </p:cNvPr>
            <p:cNvSpPr>
              <a:spLocks/>
            </p:cNvSpPr>
            <p:nvPr/>
          </p:nvSpPr>
          <p:spPr bwMode="auto">
            <a:xfrm>
              <a:off x="7427" y="3302"/>
              <a:ext cx="89" cy="88"/>
            </a:xfrm>
            <a:custGeom>
              <a:avLst/>
              <a:gdLst>
                <a:gd name="T0" fmla="*/ 74 w 77"/>
                <a:gd name="T1" fmla="*/ 44 h 76"/>
                <a:gd name="T2" fmla="*/ 33 w 77"/>
                <a:gd name="T3" fmla="*/ 73 h 76"/>
                <a:gd name="T4" fmla="*/ 3 w 77"/>
                <a:gd name="T5" fmla="*/ 33 h 76"/>
                <a:gd name="T6" fmla="*/ 44 w 77"/>
                <a:gd name="T7" fmla="*/ 3 h 76"/>
                <a:gd name="T8" fmla="*/ 74 w 77"/>
                <a:gd name="T9" fmla="*/ 44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7" h="76">
                  <a:moveTo>
                    <a:pt x="74" y="44"/>
                  </a:moveTo>
                  <a:cubicBezTo>
                    <a:pt x="71" y="63"/>
                    <a:pt x="52" y="76"/>
                    <a:pt x="33" y="73"/>
                  </a:cubicBezTo>
                  <a:cubicBezTo>
                    <a:pt x="14" y="70"/>
                    <a:pt x="0" y="52"/>
                    <a:pt x="3" y="33"/>
                  </a:cubicBezTo>
                  <a:cubicBezTo>
                    <a:pt x="7" y="13"/>
                    <a:pt x="25" y="0"/>
                    <a:pt x="44" y="3"/>
                  </a:cubicBezTo>
                  <a:cubicBezTo>
                    <a:pt x="64" y="6"/>
                    <a:pt x="77" y="24"/>
                    <a:pt x="74" y="4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249" name="Freeform 171">
              <a:extLst>
                <a:ext uri="{FF2B5EF4-FFF2-40B4-BE49-F238E27FC236}">
                  <a16:creationId xmlns:a16="http://schemas.microsoft.com/office/drawing/2014/main" id="{A327FD86-CEE8-482E-AC19-6AC28F6D954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406" y="3280"/>
              <a:ext cx="132" cy="132"/>
            </a:xfrm>
            <a:custGeom>
              <a:avLst/>
              <a:gdLst>
                <a:gd name="T0" fmla="*/ 48 w 114"/>
                <a:gd name="T1" fmla="*/ 110 h 114"/>
                <a:gd name="T2" fmla="*/ 4 w 114"/>
                <a:gd name="T3" fmla="*/ 49 h 114"/>
                <a:gd name="T4" fmla="*/ 65 w 114"/>
                <a:gd name="T5" fmla="*/ 5 h 114"/>
                <a:gd name="T6" fmla="*/ 109 w 114"/>
                <a:gd name="T7" fmla="*/ 66 h 114"/>
                <a:gd name="T8" fmla="*/ 48 w 114"/>
                <a:gd name="T9" fmla="*/ 110 h 114"/>
                <a:gd name="T10" fmla="*/ 65 w 114"/>
                <a:gd name="T11" fmla="*/ 7 h 114"/>
                <a:gd name="T12" fmla="*/ 6 w 114"/>
                <a:gd name="T13" fmla="*/ 49 h 114"/>
                <a:gd name="T14" fmla="*/ 49 w 114"/>
                <a:gd name="T15" fmla="*/ 107 h 114"/>
                <a:gd name="T16" fmla="*/ 107 w 114"/>
                <a:gd name="T17" fmla="*/ 65 h 114"/>
                <a:gd name="T18" fmla="*/ 65 w 114"/>
                <a:gd name="T19" fmla="*/ 7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4" h="114">
                  <a:moveTo>
                    <a:pt x="48" y="110"/>
                  </a:moveTo>
                  <a:cubicBezTo>
                    <a:pt x="19" y="105"/>
                    <a:pt x="0" y="78"/>
                    <a:pt x="4" y="49"/>
                  </a:cubicBezTo>
                  <a:cubicBezTo>
                    <a:pt x="9" y="20"/>
                    <a:pt x="36" y="0"/>
                    <a:pt x="65" y="5"/>
                  </a:cubicBezTo>
                  <a:cubicBezTo>
                    <a:pt x="94" y="9"/>
                    <a:pt x="114" y="37"/>
                    <a:pt x="109" y="66"/>
                  </a:cubicBezTo>
                  <a:cubicBezTo>
                    <a:pt x="104" y="94"/>
                    <a:pt x="77" y="114"/>
                    <a:pt x="48" y="110"/>
                  </a:cubicBezTo>
                  <a:close/>
                  <a:moveTo>
                    <a:pt x="65" y="7"/>
                  </a:moveTo>
                  <a:cubicBezTo>
                    <a:pt x="37" y="3"/>
                    <a:pt x="11" y="22"/>
                    <a:pt x="6" y="49"/>
                  </a:cubicBezTo>
                  <a:cubicBezTo>
                    <a:pt x="2" y="77"/>
                    <a:pt x="21" y="103"/>
                    <a:pt x="49" y="107"/>
                  </a:cubicBezTo>
                  <a:cubicBezTo>
                    <a:pt x="76" y="112"/>
                    <a:pt x="102" y="93"/>
                    <a:pt x="107" y="65"/>
                  </a:cubicBezTo>
                  <a:cubicBezTo>
                    <a:pt x="111" y="37"/>
                    <a:pt x="92" y="11"/>
                    <a:pt x="65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250" name="Freeform 172">
              <a:extLst>
                <a:ext uri="{FF2B5EF4-FFF2-40B4-BE49-F238E27FC236}">
                  <a16:creationId xmlns:a16="http://schemas.microsoft.com/office/drawing/2014/main" id="{0074D2BF-5A5A-4333-B0EC-6D025CE6AE0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378" y="3253"/>
              <a:ext cx="188" cy="187"/>
            </a:xfrm>
            <a:custGeom>
              <a:avLst/>
              <a:gdLst>
                <a:gd name="T0" fmla="*/ 70 w 163"/>
                <a:gd name="T1" fmla="*/ 156 h 163"/>
                <a:gd name="T2" fmla="*/ 7 w 163"/>
                <a:gd name="T3" fmla="*/ 69 h 163"/>
                <a:gd name="T4" fmla="*/ 94 w 163"/>
                <a:gd name="T5" fmla="*/ 6 h 163"/>
                <a:gd name="T6" fmla="*/ 157 w 163"/>
                <a:gd name="T7" fmla="*/ 93 h 163"/>
                <a:gd name="T8" fmla="*/ 70 w 163"/>
                <a:gd name="T9" fmla="*/ 156 h 163"/>
                <a:gd name="T10" fmla="*/ 93 w 163"/>
                <a:gd name="T11" fmla="*/ 8 h 163"/>
                <a:gd name="T12" fmla="*/ 9 w 163"/>
                <a:gd name="T13" fmla="*/ 70 h 163"/>
                <a:gd name="T14" fmla="*/ 70 w 163"/>
                <a:gd name="T15" fmla="*/ 154 h 163"/>
                <a:gd name="T16" fmla="*/ 154 w 163"/>
                <a:gd name="T17" fmla="*/ 93 h 163"/>
                <a:gd name="T18" fmla="*/ 93 w 163"/>
                <a:gd name="T19" fmla="*/ 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3" h="163">
                  <a:moveTo>
                    <a:pt x="70" y="156"/>
                  </a:moveTo>
                  <a:cubicBezTo>
                    <a:pt x="28" y="150"/>
                    <a:pt x="0" y="111"/>
                    <a:pt x="7" y="69"/>
                  </a:cubicBezTo>
                  <a:cubicBezTo>
                    <a:pt x="13" y="28"/>
                    <a:pt x="52" y="0"/>
                    <a:pt x="94" y="6"/>
                  </a:cubicBezTo>
                  <a:cubicBezTo>
                    <a:pt x="135" y="13"/>
                    <a:pt x="163" y="52"/>
                    <a:pt x="157" y="93"/>
                  </a:cubicBezTo>
                  <a:cubicBezTo>
                    <a:pt x="150" y="134"/>
                    <a:pt x="111" y="163"/>
                    <a:pt x="70" y="156"/>
                  </a:cubicBezTo>
                  <a:close/>
                  <a:moveTo>
                    <a:pt x="93" y="8"/>
                  </a:moveTo>
                  <a:cubicBezTo>
                    <a:pt x="53" y="2"/>
                    <a:pt x="15" y="30"/>
                    <a:pt x="9" y="70"/>
                  </a:cubicBezTo>
                  <a:cubicBezTo>
                    <a:pt x="3" y="110"/>
                    <a:pt x="30" y="147"/>
                    <a:pt x="70" y="154"/>
                  </a:cubicBezTo>
                  <a:cubicBezTo>
                    <a:pt x="110" y="160"/>
                    <a:pt x="148" y="133"/>
                    <a:pt x="154" y="93"/>
                  </a:cubicBezTo>
                  <a:cubicBezTo>
                    <a:pt x="161" y="53"/>
                    <a:pt x="133" y="15"/>
                    <a:pt x="9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251" name="Freeform 173">
              <a:extLst>
                <a:ext uri="{FF2B5EF4-FFF2-40B4-BE49-F238E27FC236}">
                  <a16:creationId xmlns:a16="http://schemas.microsoft.com/office/drawing/2014/main" id="{5543B7CD-0CA5-4BF9-A877-869BA3A48C5F}"/>
                </a:ext>
              </a:extLst>
            </p:cNvPr>
            <p:cNvSpPr>
              <a:spLocks/>
            </p:cNvSpPr>
            <p:nvPr/>
          </p:nvSpPr>
          <p:spPr bwMode="auto">
            <a:xfrm>
              <a:off x="7683" y="4763"/>
              <a:ext cx="65" cy="64"/>
            </a:xfrm>
            <a:custGeom>
              <a:avLst/>
              <a:gdLst>
                <a:gd name="T0" fmla="*/ 54 w 56"/>
                <a:gd name="T1" fmla="*/ 32 h 56"/>
                <a:gd name="T2" fmla="*/ 24 w 56"/>
                <a:gd name="T3" fmla="*/ 54 h 56"/>
                <a:gd name="T4" fmla="*/ 2 w 56"/>
                <a:gd name="T5" fmla="*/ 24 h 56"/>
                <a:gd name="T6" fmla="*/ 32 w 56"/>
                <a:gd name="T7" fmla="*/ 2 h 56"/>
                <a:gd name="T8" fmla="*/ 54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4" y="32"/>
                  </a:moveTo>
                  <a:cubicBezTo>
                    <a:pt x="51" y="46"/>
                    <a:pt x="38" y="56"/>
                    <a:pt x="24" y="54"/>
                  </a:cubicBezTo>
                  <a:cubicBezTo>
                    <a:pt x="9" y="51"/>
                    <a:pt x="0" y="38"/>
                    <a:pt x="2" y="24"/>
                  </a:cubicBezTo>
                  <a:cubicBezTo>
                    <a:pt x="4" y="9"/>
                    <a:pt x="18" y="0"/>
                    <a:pt x="32" y="2"/>
                  </a:cubicBezTo>
                  <a:cubicBezTo>
                    <a:pt x="46" y="4"/>
                    <a:pt x="56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252" name="Freeform 174">
              <a:extLst>
                <a:ext uri="{FF2B5EF4-FFF2-40B4-BE49-F238E27FC236}">
                  <a16:creationId xmlns:a16="http://schemas.microsoft.com/office/drawing/2014/main" id="{D0B35142-D0F6-410F-964F-B5D58EFF17A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667" y="4747"/>
              <a:ext cx="97" cy="97"/>
            </a:xfrm>
            <a:custGeom>
              <a:avLst/>
              <a:gdLst>
                <a:gd name="T0" fmla="*/ 36 w 84"/>
                <a:gd name="T1" fmla="*/ 80 h 84"/>
                <a:gd name="T2" fmla="*/ 3 w 84"/>
                <a:gd name="T3" fmla="*/ 36 h 84"/>
                <a:gd name="T4" fmla="*/ 48 w 84"/>
                <a:gd name="T5" fmla="*/ 3 h 84"/>
                <a:gd name="T6" fmla="*/ 80 w 84"/>
                <a:gd name="T7" fmla="*/ 48 h 84"/>
                <a:gd name="T8" fmla="*/ 36 w 84"/>
                <a:gd name="T9" fmla="*/ 80 h 84"/>
                <a:gd name="T10" fmla="*/ 48 w 84"/>
                <a:gd name="T11" fmla="*/ 5 h 84"/>
                <a:gd name="T12" fmla="*/ 5 w 84"/>
                <a:gd name="T13" fmla="*/ 36 h 84"/>
                <a:gd name="T14" fmla="*/ 36 w 84"/>
                <a:gd name="T15" fmla="*/ 79 h 84"/>
                <a:gd name="T16" fmla="*/ 79 w 84"/>
                <a:gd name="T17" fmla="*/ 48 h 84"/>
                <a:gd name="T18" fmla="*/ 48 w 84"/>
                <a:gd name="T19" fmla="*/ 5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4" h="84">
                  <a:moveTo>
                    <a:pt x="36" y="80"/>
                  </a:moveTo>
                  <a:cubicBezTo>
                    <a:pt x="14" y="77"/>
                    <a:pt x="0" y="57"/>
                    <a:pt x="3" y="36"/>
                  </a:cubicBezTo>
                  <a:cubicBezTo>
                    <a:pt x="7" y="14"/>
                    <a:pt x="27" y="0"/>
                    <a:pt x="48" y="3"/>
                  </a:cubicBezTo>
                  <a:cubicBezTo>
                    <a:pt x="69" y="7"/>
                    <a:pt x="84" y="27"/>
                    <a:pt x="80" y="48"/>
                  </a:cubicBezTo>
                  <a:cubicBezTo>
                    <a:pt x="77" y="69"/>
                    <a:pt x="57" y="84"/>
                    <a:pt x="36" y="80"/>
                  </a:cubicBezTo>
                  <a:close/>
                  <a:moveTo>
                    <a:pt x="48" y="5"/>
                  </a:moveTo>
                  <a:cubicBezTo>
                    <a:pt x="27" y="2"/>
                    <a:pt x="8" y="16"/>
                    <a:pt x="5" y="36"/>
                  </a:cubicBezTo>
                  <a:cubicBezTo>
                    <a:pt x="2" y="56"/>
                    <a:pt x="16" y="75"/>
                    <a:pt x="36" y="79"/>
                  </a:cubicBezTo>
                  <a:cubicBezTo>
                    <a:pt x="56" y="82"/>
                    <a:pt x="75" y="68"/>
                    <a:pt x="79" y="48"/>
                  </a:cubicBezTo>
                  <a:cubicBezTo>
                    <a:pt x="82" y="27"/>
                    <a:pt x="68" y="8"/>
                    <a:pt x="48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253" name="Freeform 175">
              <a:extLst>
                <a:ext uri="{FF2B5EF4-FFF2-40B4-BE49-F238E27FC236}">
                  <a16:creationId xmlns:a16="http://schemas.microsoft.com/office/drawing/2014/main" id="{F47EB907-CA69-4C28-BC17-12E0B17727B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646" y="4726"/>
              <a:ext cx="139" cy="138"/>
            </a:xfrm>
            <a:custGeom>
              <a:avLst/>
              <a:gdLst>
                <a:gd name="T0" fmla="*/ 51 w 120"/>
                <a:gd name="T1" fmla="*/ 115 h 120"/>
                <a:gd name="T2" fmla="*/ 5 w 120"/>
                <a:gd name="T3" fmla="*/ 51 h 120"/>
                <a:gd name="T4" fmla="*/ 69 w 120"/>
                <a:gd name="T5" fmla="*/ 5 h 120"/>
                <a:gd name="T6" fmla="*/ 115 w 120"/>
                <a:gd name="T7" fmla="*/ 68 h 120"/>
                <a:gd name="T8" fmla="*/ 51 w 120"/>
                <a:gd name="T9" fmla="*/ 115 h 120"/>
                <a:gd name="T10" fmla="*/ 68 w 120"/>
                <a:gd name="T11" fmla="*/ 6 h 120"/>
                <a:gd name="T12" fmla="*/ 6 w 120"/>
                <a:gd name="T13" fmla="*/ 51 h 120"/>
                <a:gd name="T14" fmla="*/ 51 w 120"/>
                <a:gd name="T15" fmla="*/ 113 h 120"/>
                <a:gd name="T16" fmla="*/ 113 w 120"/>
                <a:gd name="T17" fmla="*/ 68 h 120"/>
                <a:gd name="T18" fmla="*/ 68 w 120"/>
                <a:gd name="T19" fmla="*/ 6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0" h="120">
                  <a:moveTo>
                    <a:pt x="51" y="115"/>
                  </a:moveTo>
                  <a:cubicBezTo>
                    <a:pt x="21" y="110"/>
                    <a:pt x="0" y="81"/>
                    <a:pt x="5" y="51"/>
                  </a:cubicBezTo>
                  <a:cubicBezTo>
                    <a:pt x="10" y="21"/>
                    <a:pt x="38" y="0"/>
                    <a:pt x="69" y="5"/>
                  </a:cubicBezTo>
                  <a:cubicBezTo>
                    <a:pt x="99" y="10"/>
                    <a:pt x="120" y="38"/>
                    <a:pt x="115" y="68"/>
                  </a:cubicBezTo>
                  <a:cubicBezTo>
                    <a:pt x="110" y="99"/>
                    <a:pt x="81" y="120"/>
                    <a:pt x="51" y="115"/>
                  </a:cubicBezTo>
                  <a:close/>
                  <a:moveTo>
                    <a:pt x="68" y="6"/>
                  </a:moveTo>
                  <a:cubicBezTo>
                    <a:pt x="39" y="2"/>
                    <a:pt x="11" y="22"/>
                    <a:pt x="6" y="51"/>
                  </a:cubicBezTo>
                  <a:cubicBezTo>
                    <a:pt x="2" y="81"/>
                    <a:pt x="22" y="108"/>
                    <a:pt x="51" y="113"/>
                  </a:cubicBezTo>
                  <a:cubicBezTo>
                    <a:pt x="81" y="118"/>
                    <a:pt x="108" y="98"/>
                    <a:pt x="113" y="68"/>
                  </a:cubicBezTo>
                  <a:cubicBezTo>
                    <a:pt x="118" y="39"/>
                    <a:pt x="98" y="11"/>
                    <a:pt x="68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254" name="Freeform 176">
              <a:extLst>
                <a:ext uri="{FF2B5EF4-FFF2-40B4-BE49-F238E27FC236}">
                  <a16:creationId xmlns:a16="http://schemas.microsoft.com/office/drawing/2014/main" id="{81FF1817-F9A6-43DB-BCB0-EBBDD7B32547}"/>
                </a:ext>
              </a:extLst>
            </p:cNvPr>
            <p:cNvSpPr>
              <a:spLocks/>
            </p:cNvSpPr>
            <p:nvPr/>
          </p:nvSpPr>
          <p:spPr bwMode="auto">
            <a:xfrm>
              <a:off x="9043" y="4990"/>
              <a:ext cx="84" cy="84"/>
            </a:xfrm>
            <a:custGeom>
              <a:avLst/>
              <a:gdLst>
                <a:gd name="T0" fmla="*/ 70 w 73"/>
                <a:gd name="T1" fmla="*/ 42 h 73"/>
                <a:gd name="T2" fmla="*/ 31 w 73"/>
                <a:gd name="T3" fmla="*/ 70 h 73"/>
                <a:gd name="T4" fmla="*/ 3 w 73"/>
                <a:gd name="T5" fmla="*/ 31 h 73"/>
                <a:gd name="T6" fmla="*/ 42 w 73"/>
                <a:gd name="T7" fmla="*/ 3 h 73"/>
                <a:gd name="T8" fmla="*/ 70 w 73"/>
                <a:gd name="T9" fmla="*/ 42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" h="73">
                  <a:moveTo>
                    <a:pt x="70" y="42"/>
                  </a:moveTo>
                  <a:cubicBezTo>
                    <a:pt x="67" y="60"/>
                    <a:pt x="50" y="73"/>
                    <a:pt x="31" y="70"/>
                  </a:cubicBezTo>
                  <a:cubicBezTo>
                    <a:pt x="13" y="67"/>
                    <a:pt x="0" y="50"/>
                    <a:pt x="3" y="31"/>
                  </a:cubicBezTo>
                  <a:cubicBezTo>
                    <a:pt x="6" y="13"/>
                    <a:pt x="23" y="0"/>
                    <a:pt x="42" y="3"/>
                  </a:cubicBezTo>
                  <a:cubicBezTo>
                    <a:pt x="60" y="6"/>
                    <a:pt x="73" y="23"/>
                    <a:pt x="70" y="4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255" name="Freeform 177">
              <a:extLst>
                <a:ext uri="{FF2B5EF4-FFF2-40B4-BE49-F238E27FC236}">
                  <a16:creationId xmlns:a16="http://schemas.microsoft.com/office/drawing/2014/main" id="{002FC685-F3E4-46FB-AEC3-3BD338A7320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22" y="4969"/>
              <a:ext cx="126" cy="126"/>
            </a:xfrm>
            <a:custGeom>
              <a:avLst/>
              <a:gdLst>
                <a:gd name="T0" fmla="*/ 47 w 109"/>
                <a:gd name="T1" fmla="*/ 104 h 109"/>
                <a:gd name="T2" fmla="*/ 5 w 109"/>
                <a:gd name="T3" fmla="*/ 47 h 109"/>
                <a:gd name="T4" fmla="*/ 63 w 109"/>
                <a:gd name="T5" fmla="*/ 5 h 109"/>
                <a:gd name="T6" fmla="*/ 105 w 109"/>
                <a:gd name="T7" fmla="*/ 62 h 109"/>
                <a:gd name="T8" fmla="*/ 47 w 109"/>
                <a:gd name="T9" fmla="*/ 104 h 109"/>
                <a:gd name="T10" fmla="*/ 62 w 109"/>
                <a:gd name="T11" fmla="*/ 7 h 109"/>
                <a:gd name="T12" fmla="*/ 7 w 109"/>
                <a:gd name="T13" fmla="*/ 47 h 109"/>
                <a:gd name="T14" fmla="*/ 47 w 109"/>
                <a:gd name="T15" fmla="*/ 102 h 109"/>
                <a:gd name="T16" fmla="*/ 102 w 109"/>
                <a:gd name="T17" fmla="*/ 62 h 109"/>
                <a:gd name="T18" fmla="*/ 62 w 109"/>
                <a:gd name="T19" fmla="*/ 7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9" h="109">
                  <a:moveTo>
                    <a:pt x="47" y="104"/>
                  </a:moveTo>
                  <a:cubicBezTo>
                    <a:pt x="19" y="100"/>
                    <a:pt x="0" y="74"/>
                    <a:pt x="5" y="47"/>
                  </a:cubicBezTo>
                  <a:cubicBezTo>
                    <a:pt x="9" y="19"/>
                    <a:pt x="35" y="0"/>
                    <a:pt x="63" y="5"/>
                  </a:cubicBezTo>
                  <a:cubicBezTo>
                    <a:pt x="90" y="9"/>
                    <a:pt x="109" y="35"/>
                    <a:pt x="105" y="62"/>
                  </a:cubicBezTo>
                  <a:cubicBezTo>
                    <a:pt x="100" y="90"/>
                    <a:pt x="74" y="109"/>
                    <a:pt x="47" y="104"/>
                  </a:cubicBezTo>
                  <a:close/>
                  <a:moveTo>
                    <a:pt x="62" y="7"/>
                  </a:moveTo>
                  <a:cubicBezTo>
                    <a:pt x="36" y="3"/>
                    <a:pt x="11" y="21"/>
                    <a:pt x="7" y="47"/>
                  </a:cubicBezTo>
                  <a:cubicBezTo>
                    <a:pt x="3" y="73"/>
                    <a:pt x="21" y="98"/>
                    <a:pt x="47" y="102"/>
                  </a:cubicBezTo>
                  <a:cubicBezTo>
                    <a:pt x="73" y="106"/>
                    <a:pt x="98" y="88"/>
                    <a:pt x="102" y="62"/>
                  </a:cubicBezTo>
                  <a:cubicBezTo>
                    <a:pt x="107" y="36"/>
                    <a:pt x="89" y="11"/>
                    <a:pt x="62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256" name="Freeform 178">
              <a:extLst>
                <a:ext uri="{FF2B5EF4-FFF2-40B4-BE49-F238E27FC236}">
                  <a16:creationId xmlns:a16="http://schemas.microsoft.com/office/drawing/2014/main" id="{14E1BA69-CDCF-479B-9816-E74258B9B5E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995" y="4943"/>
              <a:ext cx="179" cy="178"/>
            </a:xfrm>
            <a:custGeom>
              <a:avLst/>
              <a:gdLst>
                <a:gd name="T0" fmla="*/ 66 w 155"/>
                <a:gd name="T1" fmla="*/ 149 h 155"/>
                <a:gd name="T2" fmla="*/ 6 w 155"/>
                <a:gd name="T3" fmla="*/ 66 h 155"/>
                <a:gd name="T4" fmla="*/ 89 w 155"/>
                <a:gd name="T5" fmla="*/ 6 h 155"/>
                <a:gd name="T6" fmla="*/ 149 w 155"/>
                <a:gd name="T7" fmla="*/ 89 h 155"/>
                <a:gd name="T8" fmla="*/ 66 w 155"/>
                <a:gd name="T9" fmla="*/ 149 h 155"/>
                <a:gd name="T10" fmla="*/ 89 w 155"/>
                <a:gd name="T11" fmla="*/ 8 h 155"/>
                <a:gd name="T12" fmla="*/ 8 w 155"/>
                <a:gd name="T13" fmla="*/ 67 h 155"/>
                <a:gd name="T14" fmla="*/ 67 w 155"/>
                <a:gd name="T15" fmla="*/ 147 h 155"/>
                <a:gd name="T16" fmla="*/ 147 w 155"/>
                <a:gd name="T17" fmla="*/ 88 h 155"/>
                <a:gd name="T18" fmla="*/ 89 w 155"/>
                <a:gd name="T19" fmla="*/ 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5" h="155">
                  <a:moveTo>
                    <a:pt x="66" y="149"/>
                  </a:moveTo>
                  <a:cubicBezTo>
                    <a:pt x="27" y="143"/>
                    <a:pt x="0" y="106"/>
                    <a:pt x="6" y="66"/>
                  </a:cubicBezTo>
                  <a:cubicBezTo>
                    <a:pt x="13" y="27"/>
                    <a:pt x="50" y="0"/>
                    <a:pt x="89" y="6"/>
                  </a:cubicBezTo>
                  <a:cubicBezTo>
                    <a:pt x="128" y="12"/>
                    <a:pt x="155" y="50"/>
                    <a:pt x="149" y="89"/>
                  </a:cubicBezTo>
                  <a:cubicBezTo>
                    <a:pt x="143" y="128"/>
                    <a:pt x="106" y="155"/>
                    <a:pt x="66" y="149"/>
                  </a:cubicBezTo>
                  <a:close/>
                  <a:moveTo>
                    <a:pt x="89" y="8"/>
                  </a:moveTo>
                  <a:cubicBezTo>
                    <a:pt x="50" y="2"/>
                    <a:pt x="15" y="28"/>
                    <a:pt x="8" y="67"/>
                  </a:cubicBezTo>
                  <a:cubicBezTo>
                    <a:pt x="2" y="105"/>
                    <a:pt x="29" y="141"/>
                    <a:pt x="67" y="147"/>
                  </a:cubicBezTo>
                  <a:cubicBezTo>
                    <a:pt x="105" y="153"/>
                    <a:pt x="141" y="127"/>
                    <a:pt x="147" y="88"/>
                  </a:cubicBezTo>
                  <a:cubicBezTo>
                    <a:pt x="153" y="50"/>
                    <a:pt x="127" y="14"/>
                    <a:pt x="89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257" name="Freeform 179">
              <a:extLst>
                <a:ext uri="{FF2B5EF4-FFF2-40B4-BE49-F238E27FC236}">
                  <a16:creationId xmlns:a16="http://schemas.microsoft.com/office/drawing/2014/main" id="{5C4B1BB5-68B4-4DE0-81A3-D36E6E662249}"/>
                </a:ext>
              </a:extLst>
            </p:cNvPr>
            <p:cNvSpPr>
              <a:spLocks/>
            </p:cNvSpPr>
            <p:nvPr/>
          </p:nvSpPr>
          <p:spPr bwMode="auto">
            <a:xfrm>
              <a:off x="9072" y="4474"/>
              <a:ext cx="64" cy="64"/>
            </a:xfrm>
            <a:custGeom>
              <a:avLst/>
              <a:gdLst>
                <a:gd name="T0" fmla="*/ 54 w 56"/>
                <a:gd name="T1" fmla="*/ 32 h 56"/>
                <a:gd name="T2" fmla="*/ 24 w 56"/>
                <a:gd name="T3" fmla="*/ 54 h 56"/>
                <a:gd name="T4" fmla="*/ 2 w 56"/>
                <a:gd name="T5" fmla="*/ 24 h 56"/>
                <a:gd name="T6" fmla="*/ 32 w 56"/>
                <a:gd name="T7" fmla="*/ 2 h 56"/>
                <a:gd name="T8" fmla="*/ 54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4" y="32"/>
                  </a:moveTo>
                  <a:cubicBezTo>
                    <a:pt x="51" y="46"/>
                    <a:pt x="38" y="56"/>
                    <a:pt x="24" y="54"/>
                  </a:cubicBezTo>
                  <a:cubicBezTo>
                    <a:pt x="9" y="51"/>
                    <a:pt x="0" y="38"/>
                    <a:pt x="2" y="24"/>
                  </a:cubicBezTo>
                  <a:cubicBezTo>
                    <a:pt x="4" y="9"/>
                    <a:pt x="18" y="0"/>
                    <a:pt x="32" y="2"/>
                  </a:cubicBezTo>
                  <a:cubicBezTo>
                    <a:pt x="46" y="4"/>
                    <a:pt x="56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258" name="Freeform 180">
              <a:extLst>
                <a:ext uri="{FF2B5EF4-FFF2-40B4-BE49-F238E27FC236}">
                  <a16:creationId xmlns:a16="http://schemas.microsoft.com/office/drawing/2014/main" id="{B44B709D-D0B9-4A2A-9BC5-274A834DEEA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55" y="4458"/>
              <a:ext cx="97" cy="96"/>
            </a:xfrm>
            <a:custGeom>
              <a:avLst/>
              <a:gdLst>
                <a:gd name="T0" fmla="*/ 36 w 84"/>
                <a:gd name="T1" fmla="*/ 80 h 84"/>
                <a:gd name="T2" fmla="*/ 3 w 84"/>
                <a:gd name="T3" fmla="*/ 36 h 84"/>
                <a:gd name="T4" fmla="*/ 48 w 84"/>
                <a:gd name="T5" fmla="*/ 3 h 84"/>
                <a:gd name="T6" fmla="*/ 80 w 84"/>
                <a:gd name="T7" fmla="*/ 48 h 84"/>
                <a:gd name="T8" fmla="*/ 36 w 84"/>
                <a:gd name="T9" fmla="*/ 80 h 84"/>
                <a:gd name="T10" fmla="*/ 48 w 84"/>
                <a:gd name="T11" fmla="*/ 5 h 84"/>
                <a:gd name="T12" fmla="*/ 5 w 84"/>
                <a:gd name="T13" fmla="*/ 36 h 84"/>
                <a:gd name="T14" fmla="*/ 36 w 84"/>
                <a:gd name="T15" fmla="*/ 79 h 84"/>
                <a:gd name="T16" fmla="*/ 79 w 84"/>
                <a:gd name="T17" fmla="*/ 48 h 84"/>
                <a:gd name="T18" fmla="*/ 48 w 84"/>
                <a:gd name="T19" fmla="*/ 5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4" h="84">
                  <a:moveTo>
                    <a:pt x="36" y="80"/>
                  </a:moveTo>
                  <a:cubicBezTo>
                    <a:pt x="14" y="77"/>
                    <a:pt x="0" y="57"/>
                    <a:pt x="3" y="36"/>
                  </a:cubicBezTo>
                  <a:cubicBezTo>
                    <a:pt x="7" y="14"/>
                    <a:pt x="27" y="0"/>
                    <a:pt x="48" y="3"/>
                  </a:cubicBezTo>
                  <a:cubicBezTo>
                    <a:pt x="69" y="7"/>
                    <a:pt x="84" y="27"/>
                    <a:pt x="80" y="48"/>
                  </a:cubicBezTo>
                  <a:cubicBezTo>
                    <a:pt x="77" y="69"/>
                    <a:pt x="57" y="84"/>
                    <a:pt x="36" y="80"/>
                  </a:cubicBezTo>
                  <a:close/>
                  <a:moveTo>
                    <a:pt x="48" y="5"/>
                  </a:moveTo>
                  <a:cubicBezTo>
                    <a:pt x="27" y="2"/>
                    <a:pt x="8" y="16"/>
                    <a:pt x="5" y="36"/>
                  </a:cubicBezTo>
                  <a:cubicBezTo>
                    <a:pt x="2" y="56"/>
                    <a:pt x="16" y="75"/>
                    <a:pt x="36" y="79"/>
                  </a:cubicBezTo>
                  <a:cubicBezTo>
                    <a:pt x="56" y="82"/>
                    <a:pt x="75" y="68"/>
                    <a:pt x="79" y="48"/>
                  </a:cubicBezTo>
                  <a:cubicBezTo>
                    <a:pt x="82" y="27"/>
                    <a:pt x="68" y="8"/>
                    <a:pt x="48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259" name="Freeform 181">
              <a:extLst>
                <a:ext uri="{FF2B5EF4-FFF2-40B4-BE49-F238E27FC236}">
                  <a16:creationId xmlns:a16="http://schemas.microsoft.com/office/drawing/2014/main" id="{10031BC7-FEC4-47AE-A63F-D0E1C734181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35" y="4437"/>
              <a:ext cx="138" cy="138"/>
            </a:xfrm>
            <a:custGeom>
              <a:avLst/>
              <a:gdLst>
                <a:gd name="T0" fmla="*/ 51 w 120"/>
                <a:gd name="T1" fmla="*/ 115 h 120"/>
                <a:gd name="T2" fmla="*/ 5 w 120"/>
                <a:gd name="T3" fmla="*/ 51 h 120"/>
                <a:gd name="T4" fmla="*/ 68 w 120"/>
                <a:gd name="T5" fmla="*/ 5 h 120"/>
                <a:gd name="T6" fmla="*/ 115 w 120"/>
                <a:gd name="T7" fmla="*/ 68 h 120"/>
                <a:gd name="T8" fmla="*/ 51 w 120"/>
                <a:gd name="T9" fmla="*/ 115 h 120"/>
                <a:gd name="T10" fmla="*/ 68 w 120"/>
                <a:gd name="T11" fmla="*/ 6 h 120"/>
                <a:gd name="T12" fmla="*/ 6 w 120"/>
                <a:gd name="T13" fmla="*/ 51 h 120"/>
                <a:gd name="T14" fmla="*/ 51 w 120"/>
                <a:gd name="T15" fmla="*/ 113 h 120"/>
                <a:gd name="T16" fmla="*/ 113 w 120"/>
                <a:gd name="T17" fmla="*/ 68 h 120"/>
                <a:gd name="T18" fmla="*/ 68 w 120"/>
                <a:gd name="T19" fmla="*/ 6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0" h="120">
                  <a:moveTo>
                    <a:pt x="51" y="115"/>
                  </a:moveTo>
                  <a:cubicBezTo>
                    <a:pt x="21" y="110"/>
                    <a:pt x="0" y="81"/>
                    <a:pt x="5" y="51"/>
                  </a:cubicBezTo>
                  <a:cubicBezTo>
                    <a:pt x="10" y="21"/>
                    <a:pt x="38" y="0"/>
                    <a:pt x="68" y="5"/>
                  </a:cubicBezTo>
                  <a:cubicBezTo>
                    <a:pt x="99" y="9"/>
                    <a:pt x="120" y="38"/>
                    <a:pt x="115" y="68"/>
                  </a:cubicBezTo>
                  <a:cubicBezTo>
                    <a:pt x="110" y="99"/>
                    <a:pt x="81" y="120"/>
                    <a:pt x="51" y="115"/>
                  </a:cubicBezTo>
                  <a:close/>
                  <a:moveTo>
                    <a:pt x="68" y="6"/>
                  </a:moveTo>
                  <a:cubicBezTo>
                    <a:pt x="39" y="2"/>
                    <a:pt x="11" y="22"/>
                    <a:pt x="6" y="51"/>
                  </a:cubicBezTo>
                  <a:cubicBezTo>
                    <a:pt x="2" y="81"/>
                    <a:pt x="22" y="108"/>
                    <a:pt x="51" y="113"/>
                  </a:cubicBezTo>
                  <a:cubicBezTo>
                    <a:pt x="81" y="118"/>
                    <a:pt x="108" y="98"/>
                    <a:pt x="113" y="68"/>
                  </a:cubicBezTo>
                  <a:cubicBezTo>
                    <a:pt x="118" y="39"/>
                    <a:pt x="98" y="11"/>
                    <a:pt x="68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</p:grpSp>
      <p:grpSp>
        <p:nvGrpSpPr>
          <p:cNvPr id="1260" name="Group 4">
            <a:extLst>
              <a:ext uri="{FF2B5EF4-FFF2-40B4-BE49-F238E27FC236}">
                <a16:creationId xmlns:a16="http://schemas.microsoft.com/office/drawing/2014/main" id="{7632C586-2CC9-4581-BAE9-EAF5E7AE05DA}"/>
              </a:ext>
            </a:extLst>
          </p:cNvPr>
          <p:cNvGrpSpPr>
            <a:grpSpLocks noChangeAspect="1"/>
          </p:cNvGrpSpPr>
          <p:nvPr/>
        </p:nvGrpSpPr>
        <p:grpSpPr bwMode="auto">
          <a:xfrm rot="12600000">
            <a:off x="8380411" y="-2924482"/>
            <a:ext cx="7980362" cy="4732338"/>
            <a:chOff x="4539" y="2829"/>
            <a:chExt cx="5027" cy="2981"/>
          </a:xfrm>
          <a:solidFill>
            <a:schemeClr val="accent1"/>
          </a:solidFill>
        </p:grpSpPr>
        <p:sp>
          <p:nvSpPr>
            <p:cNvPr id="1261" name="Freeform 5">
              <a:extLst>
                <a:ext uri="{FF2B5EF4-FFF2-40B4-BE49-F238E27FC236}">
                  <a16:creationId xmlns:a16="http://schemas.microsoft.com/office/drawing/2014/main" id="{7CF6E31D-75DE-4A3C-BB20-47AE447BE17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795" y="4447"/>
              <a:ext cx="417" cy="346"/>
            </a:xfrm>
            <a:custGeom>
              <a:avLst/>
              <a:gdLst>
                <a:gd name="T0" fmla="*/ 417 w 417"/>
                <a:gd name="T1" fmla="*/ 132 h 346"/>
                <a:gd name="T2" fmla="*/ 256 w 417"/>
                <a:gd name="T3" fmla="*/ 346 h 346"/>
                <a:gd name="T4" fmla="*/ 254 w 417"/>
                <a:gd name="T5" fmla="*/ 344 h 346"/>
                <a:gd name="T6" fmla="*/ 0 w 417"/>
                <a:gd name="T7" fmla="*/ 0 h 346"/>
                <a:gd name="T8" fmla="*/ 417 w 417"/>
                <a:gd name="T9" fmla="*/ 132 h 346"/>
                <a:gd name="T10" fmla="*/ 256 w 417"/>
                <a:gd name="T11" fmla="*/ 339 h 346"/>
                <a:gd name="T12" fmla="*/ 411 w 417"/>
                <a:gd name="T13" fmla="*/ 134 h 346"/>
                <a:gd name="T14" fmla="*/ 11 w 417"/>
                <a:gd name="T15" fmla="*/ 7 h 346"/>
                <a:gd name="T16" fmla="*/ 256 w 417"/>
                <a:gd name="T17" fmla="*/ 339 h 3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17" h="346">
                  <a:moveTo>
                    <a:pt x="417" y="132"/>
                  </a:moveTo>
                  <a:lnTo>
                    <a:pt x="256" y="346"/>
                  </a:lnTo>
                  <a:lnTo>
                    <a:pt x="254" y="344"/>
                  </a:lnTo>
                  <a:lnTo>
                    <a:pt x="0" y="0"/>
                  </a:lnTo>
                  <a:lnTo>
                    <a:pt x="417" y="132"/>
                  </a:lnTo>
                  <a:close/>
                  <a:moveTo>
                    <a:pt x="256" y="339"/>
                  </a:moveTo>
                  <a:lnTo>
                    <a:pt x="411" y="134"/>
                  </a:lnTo>
                  <a:lnTo>
                    <a:pt x="11" y="7"/>
                  </a:lnTo>
                  <a:lnTo>
                    <a:pt x="256" y="33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262" name="Freeform 6">
              <a:extLst>
                <a:ext uri="{FF2B5EF4-FFF2-40B4-BE49-F238E27FC236}">
                  <a16:creationId xmlns:a16="http://schemas.microsoft.com/office/drawing/2014/main" id="{E4F9D778-16AD-428C-88B1-BD0D73ADCD6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17" y="4448"/>
              <a:ext cx="737" cy="468"/>
            </a:xfrm>
            <a:custGeom>
              <a:avLst/>
              <a:gdLst>
                <a:gd name="T0" fmla="*/ 484 w 737"/>
                <a:gd name="T1" fmla="*/ 0 h 468"/>
                <a:gd name="T2" fmla="*/ 737 w 737"/>
                <a:gd name="T3" fmla="*/ 343 h 468"/>
                <a:gd name="T4" fmla="*/ 734 w 737"/>
                <a:gd name="T5" fmla="*/ 343 h 468"/>
                <a:gd name="T6" fmla="*/ 0 w 737"/>
                <a:gd name="T7" fmla="*/ 468 h 468"/>
                <a:gd name="T8" fmla="*/ 4 w 737"/>
                <a:gd name="T9" fmla="*/ 465 h 468"/>
                <a:gd name="T10" fmla="*/ 484 w 737"/>
                <a:gd name="T11" fmla="*/ 0 h 468"/>
                <a:gd name="T12" fmla="*/ 731 w 737"/>
                <a:gd name="T13" fmla="*/ 340 h 468"/>
                <a:gd name="T14" fmla="*/ 483 w 737"/>
                <a:gd name="T15" fmla="*/ 5 h 468"/>
                <a:gd name="T16" fmla="*/ 10 w 737"/>
                <a:gd name="T17" fmla="*/ 462 h 468"/>
                <a:gd name="T18" fmla="*/ 731 w 737"/>
                <a:gd name="T19" fmla="*/ 340 h 4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37" h="468">
                  <a:moveTo>
                    <a:pt x="484" y="0"/>
                  </a:moveTo>
                  <a:lnTo>
                    <a:pt x="737" y="343"/>
                  </a:lnTo>
                  <a:lnTo>
                    <a:pt x="734" y="343"/>
                  </a:lnTo>
                  <a:lnTo>
                    <a:pt x="0" y="468"/>
                  </a:lnTo>
                  <a:lnTo>
                    <a:pt x="4" y="465"/>
                  </a:lnTo>
                  <a:lnTo>
                    <a:pt x="484" y="0"/>
                  </a:lnTo>
                  <a:close/>
                  <a:moveTo>
                    <a:pt x="731" y="340"/>
                  </a:moveTo>
                  <a:lnTo>
                    <a:pt x="483" y="5"/>
                  </a:lnTo>
                  <a:lnTo>
                    <a:pt x="10" y="462"/>
                  </a:lnTo>
                  <a:lnTo>
                    <a:pt x="731" y="34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263" name="Freeform 7">
              <a:extLst>
                <a:ext uri="{FF2B5EF4-FFF2-40B4-BE49-F238E27FC236}">
                  <a16:creationId xmlns:a16="http://schemas.microsoft.com/office/drawing/2014/main" id="{175D0E76-BEA6-415D-8B5D-57033AB7E2F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18" y="4787"/>
              <a:ext cx="1069" cy="863"/>
            </a:xfrm>
            <a:custGeom>
              <a:avLst/>
              <a:gdLst>
                <a:gd name="T0" fmla="*/ 734 w 1069"/>
                <a:gd name="T1" fmla="*/ 0 h 863"/>
                <a:gd name="T2" fmla="*/ 734 w 1069"/>
                <a:gd name="T3" fmla="*/ 1 h 863"/>
                <a:gd name="T4" fmla="*/ 1069 w 1069"/>
                <a:gd name="T5" fmla="*/ 863 h 863"/>
                <a:gd name="T6" fmla="*/ 0 w 1069"/>
                <a:gd name="T7" fmla="*/ 126 h 863"/>
                <a:gd name="T8" fmla="*/ 734 w 1069"/>
                <a:gd name="T9" fmla="*/ 0 h 863"/>
                <a:gd name="T10" fmla="*/ 1061 w 1069"/>
                <a:gd name="T11" fmla="*/ 854 h 863"/>
                <a:gd name="T12" fmla="*/ 732 w 1069"/>
                <a:gd name="T13" fmla="*/ 5 h 863"/>
                <a:gd name="T14" fmla="*/ 9 w 1069"/>
                <a:gd name="T15" fmla="*/ 128 h 863"/>
                <a:gd name="T16" fmla="*/ 1061 w 1069"/>
                <a:gd name="T17" fmla="*/ 854 h 8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69" h="863">
                  <a:moveTo>
                    <a:pt x="734" y="0"/>
                  </a:moveTo>
                  <a:lnTo>
                    <a:pt x="734" y="1"/>
                  </a:lnTo>
                  <a:lnTo>
                    <a:pt x="1069" y="863"/>
                  </a:lnTo>
                  <a:lnTo>
                    <a:pt x="0" y="126"/>
                  </a:lnTo>
                  <a:lnTo>
                    <a:pt x="734" y="0"/>
                  </a:lnTo>
                  <a:close/>
                  <a:moveTo>
                    <a:pt x="1061" y="854"/>
                  </a:moveTo>
                  <a:lnTo>
                    <a:pt x="732" y="5"/>
                  </a:lnTo>
                  <a:lnTo>
                    <a:pt x="9" y="128"/>
                  </a:lnTo>
                  <a:lnTo>
                    <a:pt x="1061" y="85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264" name="Freeform 8">
              <a:extLst>
                <a:ext uri="{FF2B5EF4-FFF2-40B4-BE49-F238E27FC236}">
                  <a16:creationId xmlns:a16="http://schemas.microsoft.com/office/drawing/2014/main" id="{376D9C91-1F50-4E7D-B233-4F700454AE4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633" y="4428"/>
              <a:ext cx="694" cy="488"/>
            </a:xfrm>
            <a:custGeom>
              <a:avLst/>
              <a:gdLst>
                <a:gd name="T0" fmla="*/ 234 w 694"/>
                <a:gd name="T1" fmla="*/ 0 h 488"/>
                <a:gd name="T2" fmla="*/ 235 w 694"/>
                <a:gd name="T3" fmla="*/ 1 h 488"/>
                <a:gd name="T4" fmla="*/ 694 w 694"/>
                <a:gd name="T5" fmla="*/ 488 h 488"/>
                <a:gd name="T6" fmla="*/ 0 w 694"/>
                <a:gd name="T7" fmla="*/ 380 h 488"/>
                <a:gd name="T8" fmla="*/ 1 w 694"/>
                <a:gd name="T9" fmla="*/ 378 h 488"/>
                <a:gd name="T10" fmla="*/ 234 w 694"/>
                <a:gd name="T11" fmla="*/ 0 h 488"/>
                <a:gd name="T12" fmla="*/ 685 w 694"/>
                <a:gd name="T13" fmla="*/ 484 h 488"/>
                <a:gd name="T14" fmla="*/ 234 w 694"/>
                <a:gd name="T15" fmla="*/ 5 h 488"/>
                <a:gd name="T16" fmla="*/ 6 w 694"/>
                <a:gd name="T17" fmla="*/ 378 h 488"/>
                <a:gd name="T18" fmla="*/ 685 w 694"/>
                <a:gd name="T19" fmla="*/ 484 h 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94" h="488">
                  <a:moveTo>
                    <a:pt x="234" y="0"/>
                  </a:moveTo>
                  <a:lnTo>
                    <a:pt x="235" y="1"/>
                  </a:lnTo>
                  <a:lnTo>
                    <a:pt x="694" y="488"/>
                  </a:lnTo>
                  <a:lnTo>
                    <a:pt x="0" y="380"/>
                  </a:lnTo>
                  <a:lnTo>
                    <a:pt x="1" y="378"/>
                  </a:lnTo>
                  <a:lnTo>
                    <a:pt x="234" y="0"/>
                  </a:lnTo>
                  <a:close/>
                  <a:moveTo>
                    <a:pt x="685" y="484"/>
                  </a:moveTo>
                  <a:lnTo>
                    <a:pt x="234" y="5"/>
                  </a:lnTo>
                  <a:lnTo>
                    <a:pt x="6" y="378"/>
                  </a:lnTo>
                  <a:lnTo>
                    <a:pt x="685" y="48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265" name="Freeform 9">
              <a:extLst>
                <a:ext uri="{FF2B5EF4-FFF2-40B4-BE49-F238E27FC236}">
                  <a16:creationId xmlns:a16="http://schemas.microsoft.com/office/drawing/2014/main" id="{7A29C504-6F1C-41D1-AD99-6D0465133F6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862" y="4429"/>
              <a:ext cx="943" cy="487"/>
            </a:xfrm>
            <a:custGeom>
              <a:avLst/>
              <a:gdLst>
                <a:gd name="T0" fmla="*/ 943 w 943"/>
                <a:gd name="T1" fmla="*/ 21 h 487"/>
                <a:gd name="T2" fmla="*/ 461 w 943"/>
                <a:gd name="T3" fmla="*/ 487 h 487"/>
                <a:gd name="T4" fmla="*/ 459 w 943"/>
                <a:gd name="T5" fmla="*/ 486 h 487"/>
                <a:gd name="T6" fmla="*/ 0 w 943"/>
                <a:gd name="T7" fmla="*/ 0 h 487"/>
                <a:gd name="T8" fmla="*/ 943 w 943"/>
                <a:gd name="T9" fmla="*/ 21 h 487"/>
                <a:gd name="T10" fmla="*/ 461 w 943"/>
                <a:gd name="T11" fmla="*/ 483 h 487"/>
                <a:gd name="T12" fmla="*/ 934 w 943"/>
                <a:gd name="T13" fmla="*/ 24 h 487"/>
                <a:gd name="T14" fmla="*/ 8 w 943"/>
                <a:gd name="T15" fmla="*/ 3 h 487"/>
                <a:gd name="T16" fmla="*/ 461 w 943"/>
                <a:gd name="T17" fmla="*/ 483 h 4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43" h="487">
                  <a:moveTo>
                    <a:pt x="943" y="21"/>
                  </a:moveTo>
                  <a:lnTo>
                    <a:pt x="461" y="487"/>
                  </a:lnTo>
                  <a:lnTo>
                    <a:pt x="459" y="486"/>
                  </a:lnTo>
                  <a:lnTo>
                    <a:pt x="0" y="0"/>
                  </a:lnTo>
                  <a:lnTo>
                    <a:pt x="943" y="21"/>
                  </a:lnTo>
                  <a:close/>
                  <a:moveTo>
                    <a:pt x="461" y="483"/>
                  </a:moveTo>
                  <a:lnTo>
                    <a:pt x="934" y="24"/>
                  </a:lnTo>
                  <a:lnTo>
                    <a:pt x="8" y="3"/>
                  </a:lnTo>
                  <a:lnTo>
                    <a:pt x="461" y="48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266" name="Freeform 10">
              <a:extLst>
                <a:ext uri="{FF2B5EF4-FFF2-40B4-BE49-F238E27FC236}">
                  <a16:creationId xmlns:a16="http://schemas.microsoft.com/office/drawing/2014/main" id="{63BB8D28-9960-4AB8-85CC-84D80D6EEFE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865" y="3998"/>
              <a:ext cx="943" cy="455"/>
            </a:xfrm>
            <a:custGeom>
              <a:avLst/>
              <a:gdLst>
                <a:gd name="T0" fmla="*/ 78 w 943"/>
                <a:gd name="T1" fmla="*/ 0 h 455"/>
                <a:gd name="T2" fmla="*/ 943 w 943"/>
                <a:gd name="T3" fmla="*/ 455 h 455"/>
                <a:gd name="T4" fmla="*/ 0 w 943"/>
                <a:gd name="T5" fmla="*/ 434 h 455"/>
                <a:gd name="T6" fmla="*/ 78 w 943"/>
                <a:gd name="T7" fmla="*/ 0 h 455"/>
                <a:gd name="T8" fmla="*/ 928 w 943"/>
                <a:gd name="T9" fmla="*/ 450 h 455"/>
                <a:gd name="T10" fmla="*/ 80 w 943"/>
                <a:gd name="T11" fmla="*/ 5 h 455"/>
                <a:gd name="T12" fmla="*/ 4 w 943"/>
                <a:gd name="T13" fmla="*/ 431 h 455"/>
                <a:gd name="T14" fmla="*/ 928 w 943"/>
                <a:gd name="T15" fmla="*/ 450 h 4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43" h="455">
                  <a:moveTo>
                    <a:pt x="78" y="0"/>
                  </a:moveTo>
                  <a:lnTo>
                    <a:pt x="943" y="455"/>
                  </a:lnTo>
                  <a:lnTo>
                    <a:pt x="0" y="434"/>
                  </a:lnTo>
                  <a:lnTo>
                    <a:pt x="78" y="0"/>
                  </a:lnTo>
                  <a:close/>
                  <a:moveTo>
                    <a:pt x="928" y="450"/>
                  </a:moveTo>
                  <a:lnTo>
                    <a:pt x="80" y="5"/>
                  </a:lnTo>
                  <a:lnTo>
                    <a:pt x="4" y="431"/>
                  </a:lnTo>
                  <a:lnTo>
                    <a:pt x="928" y="45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267" name="Freeform 11">
              <a:extLst>
                <a:ext uri="{FF2B5EF4-FFF2-40B4-BE49-F238E27FC236}">
                  <a16:creationId xmlns:a16="http://schemas.microsoft.com/office/drawing/2014/main" id="{44914A52-782A-4672-BB9F-A55E82AD374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40" y="3717"/>
              <a:ext cx="863" cy="737"/>
            </a:xfrm>
            <a:custGeom>
              <a:avLst/>
              <a:gdLst>
                <a:gd name="T0" fmla="*/ 701 w 863"/>
                <a:gd name="T1" fmla="*/ 0 h 737"/>
                <a:gd name="T2" fmla="*/ 863 w 863"/>
                <a:gd name="T3" fmla="*/ 737 h 737"/>
                <a:gd name="T4" fmla="*/ 0 w 863"/>
                <a:gd name="T5" fmla="*/ 283 h 737"/>
                <a:gd name="T6" fmla="*/ 3 w 863"/>
                <a:gd name="T7" fmla="*/ 281 h 737"/>
                <a:gd name="T8" fmla="*/ 701 w 863"/>
                <a:gd name="T9" fmla="*/ 0 h 737"/>
                <a:gd name="T10" fmla="*/ 858 w 863"/>
                <a:gd name="T11" fmla="*/ 730 h 737"/>
                <a:gd name="T12" fmla="*/ 698 w 863"/>
                <a:gd name="T13" fmla="*/ 4 h 737"/>
                <a:gd name="T14" fmla="*/ 9 w 863"/>
                <a:gd name="T15" fmla="*/ 283 h 737"/>
                <a:gd name="T16" fmla="*/ 858 w 863"/>
                <a:gd name="T17" fmla="*/ 730 h 7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63" h="737">
                  <a:moveTo>
                    <a:pt x="701" y="0"/>
                  </a:moveTo>
                  <a:lnTo>
                    <a:pt x="863" y="737"/>
                  </a:lnTo>
                  <a:lnTo>
                    <a:pt x="0" y="283"/>
                  </a:lnTo>
                  <a:lnTo>
                    <a:pt x="3" y="281"/>
                  </a:lnTo>
                  <a:lnTo>
                    <a:pt x="701" y="0"/>
                  </a:lnTo>
                  <a:close/>
                  <a:moveTo>
                    <a:pt x="858" y="730"/>
                  </a:moveTo>
                  <a:lnTo>
                    <a:pt x="698" y="4"/>
                  </a:lnTo>
                  <a:lnTo>
                    <a:pt x="9" y="283"/>
                  </a:lnTo>
                  <a:lnTo>
                    <a:pt x="858" y="73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268" name="Freeform 12">
              <a:extLst>
                <a:ext uri="{FF2B5EF4-FFF2-40B4-BE49-F238E27FC236}">
                  <a16:creationId xmlns:a16="http://schemas.microsoft.com/office/drawing/2014/main" id="{14C83A69-8C52-4F68-B2E8-E9B7A26A416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583" y="3717"/>
              <a:ext cx="1066" cy="286"/>
            </a:xfrm>
            <a:custGeom>
              <a:avLst/>
              <a:gdLst>
                <a:gd name="T0" fmla="*/ 1066 w 1066"/>
                <a:gd name="T1" fmla="*/ 0 h 286"/>
                <a:gd name="T2" fmla="*/ 361 w 1066"/>
                <a:gd name="T3" fmla="*/ 286 h 286"/>
                <a:gd name="T4" fmla="*/ 360 w 1066"/>
                <a:gd name="T5" fmla="*/ 284 h 286"/>
                <a:gd name="T6" fmla="*/ 0 w 1066"/>
                <a:gd name="T7" fmla="*/ 8 h 286"/>
                <a:gd name="T8" fmla="*/ 5 w 1066"/>
                <a:gd name="T9" fmla="*/ 8 h 286"/>
                <a:gd name="T10" fmla="*/ 1066 w 1066"/>
                <a:gd name="T11" fmla="*/ 0 h 286"/>
                <a:gd name="T12" fmla="*/ 361 w 1066"/>
                <a:gd name="T13" fmla="*/ 281 h 286"/>
                <a:gd name="T14" fmla="*/ 1047 w 1066"/>
                <a:gd name="T15" fmla="*/ 4 h 286"/>
                <a:gd name="T16" fmla="*/ 11 w 1066"/>
                <a:gd name="T17" fmla="*/ 11 h 286"/>
                <a:gd name="T18" fmla="*/ 361 w 1066"/>
                <a:gd name="T19" fmla="*/ 281 h 2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66" h="286">
                  <a:moveTo>
                    <a:pt x="1066" y="0"/>
                  </a:moveTo>
                  <a:lnTo>
                    <a:pt x="361" y="286"/>
                  </a:lnTo>
                  <a:lnTo>
                    <a:pt x="360" y="284"/>
                  </a:lnTo>
                  <a:lnTo>
                    <a:pt x="0" y="8"/>
                  </a:lnTo>
                  <a:lnTo>
                    <a:pt x="5" y="8"/>
                  </a:lnTo>
                  <a:lnTo>
                    <a:pt x="1066" y="0"/>
                  </a:lnTo>
                  <a:close/>
                  <a:moveTo>
                    <a:pt x="361" y="281"/>
                  </a:moveTo>
                  <a:lnTo>
                    <a:pt x="1047" y="4"/>
                  </a:lnTo>
                  <a:lnTo>
                    <a:pt x="11" y="11"/>
                  </a:lnTo>
                  <a:lnTo>
                    <a:pt x="361" y="28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269" name="Freeform 13">
              <a:extLst>
                <a:ext uri="{FF2B5EF4-FFF2-40B4-BE49-F238E27FC236}">
                  <a16:creationId xmlns:a16="http://schemas.microsoft.com/office/drawing/2014/main" id="{58D0C353-F21E-41D5-A1D8-6D41AF877C6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625" y="4803"/>
              <a:ext cx="1758" cy="844"/>
            </a:xfrm>
            <a:custGeom>
              <a:avLst/>
              <a:gdLst>
                <a:gd name="T0" fmla="*/ 698 w 1758"/>
                <a:gd name="T1" fmla="*/ 109 h 844"/>
                <a:gd name="T2" fmla="*/ 699 w 1758"/>
                <a:gd name="T3" fmla="*/ 110 h 844"/>
                <a:gd name="T4" fmla="*/ 1758 w 1758"/>
                <a:gd name="T5" fmla="*/ 841 h 844"/>
                <a:gd name="T6" fmla="*/ 1757 w 1758"/>
                <a:gd name="T7" fmla="*/ 844 h 844"/>
                <a:gd name="T8" fmla="*/ 0 w 1758"/>
                <a:gd name="T9" fmla="*/ 0 h 844"/>
                <a:gd name="T10" fmla="*/ 698 w 1758"/>
                <a:gd name="T11" fmla="*/ 109 h 844"/>
                <a:gd name="T12" fmla="*/ 1738 w 1758"/>
                <a:gd name="T13" fmla="*/ 831 h 844"/>
                <a:gd name="T14" fmla="*/ 696 w 1758"/>
                <a:gd name="T15" fmla="*/ 112 h 844"/>
                <a:gd name="T16" fmla="*/ 23 w 1758"/>
                <a:gd name="T17" fmla="*/ 7 h 844"/>
                <a:gd name="T18" fmla="*/ 1738 w 1758"/>
                <a:gd name="T19" fmla="*/ 831 h 8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58" h="844">
                  <a:moveTo>
                    <a:pt x="698" y="109"/>
                  </a:moveTo>
                  <a:lnTo>
                    <a:pt x="699" y="110"/>
                  </a:lnTo>
                  <a:lnTo>
                    <a:pt x="1758" y="841"/>
                  </a:lnTo>
                  <a:lnTo>
                    <a:pt x="1757" y="844"/>
                  </a:lnTo>
                  <a:lnTo>
                    <a:pt x="0" y="0"/>
                  </a:lnTo>
                  <a:lnTo>
                    <a:pt x="698" y="109"/>
                  </a:lnTo>
                  <a:close/>
                  <a:moveTo>
                    <a:pt x="1738" y="831"/>
                  </a:moveTo>
                  <a:lnTo>
                    <a:pt x="696" y="112"/>
                  </a:lnTo>
                  <a:lnTo>
                    <a:pt x="23" y="7"/>
                  </a:lnTo>
                  <a:lnTo>
                    <a:pt x="1738" y="83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270" name="Freeform 14">
              <a:extLst>
                <a:ext uri="{FF2B5EF4-FFF2-40B4-BE49-F238E27FC236}">
                  <a16:creationId xmlns:a16="http://schemas.microsoft.com/office/drawing/2014/main" id="{08DA588D-337C-4368-8186-3E8D9833BFB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624" y="4799"/>
              <a:ext cx="1759" cy="848"/>
            </a:xfrm>
            <a:custGeom>
              <a:avLst/>
              <a:gdLst>
                <a:gd name="T0" fmla="*/ 1759 w 1759"/>
                <a:gd name="T1" fmla="*/ 845 h 848"/>
                <a:gd name="T2" fmla="*/ 1758 w 1759"/>
                <a:gd name="T3" fmla="*/ 848 h 848"/>
                <a:gd name="T4" fmla="*/ 347 w 1759"/>
                <a:gd name="T5" fmla="*/ 291 h 848"/>
                <a:gd name="T6" fmla="*/ 347 w 1759"/>
                <a:gd name="T7" fmla="*/ 291 h 848"/>
                <a:gd name="T8" fmla="*/ 0 w 1759"/>
                <a:gd name="T9" fmla="*/ 0 h 848"/>
                <a:gd name="T10" fmla="*/ 1759 w 1759"/>
                <a:gd name="T11" fmla="*/ 845 h 848"/>
                <a:gd name="T12" fmla="*/ 349 w 1759"/>
                <a:gd name="T13" fmla="*/ 288 h 848"/>
                <a:gd name="T14" fmla="*/ 1713 w 1759"/>
                <a:gd name="T15" fmla="*/ 827 h 848"/>
                <a:gd name="T16" fmla="*/ 24 w 1759"/>
                <a:gd name="T17" fmla="*/ 16 h 848"/>
                <a:gd name="T18" fmla="*/ 349 w 1759"/>
                <a:gd name="T19" fmla="*/ 288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59" h="848">
                  <a:moveTo>
                    <a:pt x="1759" y="845"/>
                  </a:moveTo>
                  <a:lnTo>
                    <a:pt x="1758" y="848"/>
                  </a:lnTo>
                  <a:lnTo>
                    <a:pt x="347" y="291"/>
                  </a:lnTo>
                  <a:lnTo>
                    <a:pt x="347" y="291"/>
                  </a:lnTo>
                  <a:lnTo>
                    <a:pt x="0" y="0"/>
                  </a:lnTo>
                  <a:lnTo>
                    <a:pt x="1759" y="845"/>
                  </a:lnTo>
                  <a:close/>
                  <a:moveTo>
                    <a:pt x="349" y="288"/>
                  </a:moveTo>
                  <a:lnTo>
                    <a:pt x="1713" y="827"/>
                  </a:lnTo>
                  <a:lnTo>
                    <a:pt x="24" y="16"/>
                  </a:lnTo>
                  <a:lnTo>
                    <a:pt x="349" y="28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271" name="Freeform 15">
              <a:extLst>
                <a:ext uri="{FF2B5EF4-FFF2-40B4-BE49-F238E27FC236}">
                  <a16:creationId xmlns:a16="http://schemas.microsoft.com/office/drawing/2014/main" id="{DB23B26B-E3C5-40AD-ACF4-5D092A75E51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628" y="4801"/>
              <a:ext cx="16" cy="12"/>
            </a:xfrm>
            <a:custGeom>
              <a:avLst/>
              <a:gdLst>
                <a:gd name="T0" fmla="*/ 16 w 16"/>
                <a:gd name="T1" fmla="*/ 12 h 12"/>
                <a:gd name="T2" fmla="*/ 16 w 16"/>
                <a:gd name="T3" fmla="*/ 12 h 12"/>
                <a:gd name="T4" fmla="*/ 0 w 16"/>
                <a:gd name="T5" fmla="*/ 0 h 12"/>
                <a:gd name="T6" fmla="*/ 0 w 16"/>
                <a:gd name="T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12">
                  <a:moveTo>
                    <a:pt x="16" y="12"/>
                  </a:moveTo>
                  <a:lnTo>
                    <a:pt x="16" y="12"/>
                  </a:lnTo>
                  <a:close/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272" name="Freeform 16">
              <a:extLst>
                <a:ext uri="{FF2B5EF4-FFF2-40B4-BE49-F238E27FC236}">
                  <a16:creationId xmlns:a16="http://schemas.microsoft.com/office/drawing/2014/main" id="{081C8C74-39AD-456B-B6EC-4CC020FC69B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628" y="4801"/>
              <a:ext cx="16" cy="12"/>
            </a:xfrm>
            <a:custGeom>
              <a:avLst/>
              <a:gdLst>
                <a:gd name="T0" fmla="*/ 16 w 16"/>
                <a:gd name="T1" fmla="*/ 12 h 12"/>
                <a:gd name="T2" fmla="*/ 16 w 16"/>
                <a:gd name="T3" fmla="*/ 12 h 12"/>
                <a:gd name="T4" fmla="*/ 0 w 16"/>
                <a:gd name="T5" fmla="*/ 0 h 12"/>
                <a:gd name="T6" fmla="*/ 0 w 16"/>
                <a:gd name="T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12">
                  <a:moveTo>
                    <a:pt x="16" y="12"/>
                  </a:moveTo>
                  <a:lnTo>
                    <a:pt x="16" y="12"/>
                  </a:lnTo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273" name="Freeform 17">
              <a:extLst>
                <a:ext uri="{FF2B5EF4-FFF2-40B4-BE49-F238E27FC236}">
                  <a16:creationId xmlns:a16="http://schemas.microsoft.com/office/drawing/2014/main" id="{CE9EAFE6-578B-4EDA-8945-8522ECBD4C9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048" y="4577"/>
              <a:ext cx="784" cy="489"/>
            </a:xfrm>
            <a:custGeom>
              <a:avLst/>
              <a:gdLst>
                <a:gd name="T0" fmla="*/ 160 w 784"/>
                <a:gd name="T1" fmla="*/ 0 h 489"/>
                <a:gd name="T2" fmla="*/ 162 w 784"/>
                <a:gd name="T3" fmla="*/ 0 h 489"/>
                <a:gd name="T4" fmla="*/ 784 w 784"/>
                <a:gd name="T5" fmla="*/ 489 h 489"/>
                <a:gd name="T6" fmla="*/ 0 w 784"/>
                <a:gd name="T7" fmla="*/ 214 h 489"/>
                <a:gd name="T8" fmla="*/ 160 w 784"/>
                <a:gd name="T9" fmla="*/ 0 h 489"/>
                <a:gd name="T10" fmla="*/ 766 w 784"/>
                <a:gd name="T11" fmla="*/ 479 h 489"/>
                <a:gd name="T12" fmla="*/ 161 w 784"/>
                <a:gd name="T13" fmla="*/ 5 h 489"/>
                <a:gd name="T14" fmla="*/ 6 w 784"/>
                <a:gd name="T15" fmla="*/ 211 h 489"/>
                <a:gd name="T16" fmla="*/ 766 w 784"/>
                <a:gd name="T17" fmla="*/ 479 h 4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84" h="489">
                  <a:moveTo>
                    <a:pt x="160" y="0"/>
                  </a:moveTo>
                  <a:lnTo>
                    <a:pt x="162" y="0"/>
                  </a:lnTo>
                  <a:lnTo>
                    <a:pt x="784" y="489"/>
                  </a:lnTo>
                  <a:lnTo>
                    <a:pt x="0" y="214"/>
                  </a:lnTo>
                  <a:lnTo>
                    <a:pt x="160" y="0"/>
                  </a:lnTo>
                  <a:close/>
                  <a:moveTo>
                    <a:pt x="766" y="479"/>
                  </a:moveTo>
                  <a:lnTo>
                    <a:pt x="161" y="5"/>
                  </a:lnTo>
                  <a:lnTo>
                    <a:pt x="6" y="211"/>
                  </a:lnTo>
                  <a:lnTo>
                    <a:pt x="766" y="47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274" name="Freeform 18">
              <a:extLst>
                <a:ext uri="{FF2B5EF4-FFF2-40B4-BE49-F238E27FC236}">
                  <a16:creationId xmlns:a16="http://schemas.microsoft.com/office/drawing/2014/main" id="{F7F7205A-F763-4A3E-AB0F-BF40D8D29C4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202" y="4576"/>
              <a:ext cx="1045" cy="487"/>
            </a:xfrm>
            <a:custGeom>
              <a:avLst/>
              <a:gdLst>
                <a:gd name="T0" fmla="*/ 1045 w 1045"/>
                <a:gd name="T1" fmla="*/ 139 h 487"/>
                <a:gd name="T2" fmla="*/ 621 w 1045"/>
                <a:gd name="T3" fmla="*/ 487 h 487"/>
                <a:gd name="T4" fmla="*/ 620 w 1045"/>
                <a:gd name="T5" fmla="*/ 485 h 487"/>
                <a:gd name="T6" fmla="*/ 0 w 1045"/>
                <a:gd name="T7" fmla="*/ 0 h 487"/>
                <a:gd name="T8" fmla="*/ 7 w 1045"/>
                <a:gd name="T9" fmla="*/ 1 h 487"/>
                <a:gd name="T10" fmla="*/ 1045 w 1045"/>
                <a:gd name="T11" fmla="*/ 139 h 487"/>
                <a:gd name="T12" fmla="*/ 621 w 1045"/>
                <a:gd name="T13" fmla="*/ 482 h 487"/>
                <a:gd name="T14" fmla="*/ 1036 w 1045"/>
                <a:gd name="T15" fmla="*/ 142 h 487"/>
                <a:gd name="T16" fmla="*/ 13 w 1045"/>
                <a:gd name="T17" fmla="*/ 6 h 487"/>
                <a:gd name="T18" fmla="*/ 621 w 1045"/>
                <a:gd name="T19" fmla="*/ 482 h 4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45" h="487">
                  <a:moveTo>
                    <a:pt x="1045" y="139"/>
                  </a:moveTo>
                  <a:lnTo>
                    <a:pt x="621" y="487"/>
                  </a:lnTo>
                  <a:lnTo>
                    <a:pt x="620" y="485"/>
                  </a:lnTo>
                  <a:lnTo>
                    <a:pt x="0" y="0"/>
                  </a:lnTo>
                  <a:lnTo>
                    <a:pt x="7" y="1"/>
                  </a:lnTo>
                  <a:lnTo>
                    <a:pt x="1045" y="139"/>
                  </a:lnTo>
                  <a:close/>
                  <a:moveTo>
                    <a:pt x="621" y="482"/>
                  </a:moveTo>
                  <a:lnTo>
                    <a:pt x="1036" y="142"/>
                  </a:lnTo>
                  <a:lnTo>
                    <a:pt x="13" y="6"/>
                  </a:lnTo>
                  <a:lnTo>
                    <a:pt x="621" y="48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275" name="Freeform 19">
              <a:extLst>
                <a:ext uri="{FF2B5EF4-FFF2-40B4-BE49-F238E27FC236}">
                  <a16:creationId xmlns:a16="http://schemas.microsoft.com/office/drawing/2014/main" id="{B6112B24-C436-4390-AC4E-030A5592CF3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207" y="4104"/>
              <a:ext cx="1044" cy="615"/>
            </a:xfrm>
            <a:custGeom>
              <a:avLst/>
              <a:gdLst>
                <a:gd name="T0" fmla="*/ 72 w 1044"/>
                <a:gd name="T1" fmla="*/ 0 h 615"/>
                <a:gd name="T2" fmla="*/ 74 w 1044"/>
                <a:gd name="T3" fmla="*/ 1 h 615"/>
                <a:gd name="T4" fmla="*/ 1044 w 1044"/>
                <a:gd name="T5" fmla="*/ 615 h 615"/>
                <a:gd name="T6" fmla="*/ 0 w 1044"/>
                <a:gd name="T7" fmla="*/ 477 h 615"/>
                <a:gd name="T8" fmla="*/ 72 w 1044"/>
                <a:gd name="T9" fmla="*/ 0 h 615"/>
                <a:gd name="T10" fmla="*/ 1028 w 1044"/>
                <a:gd name="T11" fmla="*/ 609 h 615"/>
                <a:gd name="T12" fmla="*/ 75 w 1044"/>
                <a:gd name="T13" fmla="*/ 6 h 615"/>
                <a:gd name="T14" fmla="*/ 3 w 1044"/>
                <a:gd name="T15" fmla="*/ 473 h 615"/>
                <a:gd name="T16" fmla="*/ 1028 w 1044"/>
                <a:gd name="T17" fmla="*/ 609 h 6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44" h="615">
                  <a:moveTo>
                    <a:pt x="72" y="0"/>
                  </a:moveTo>
                  <a:lnTo>
                    <a:pt x="74" y="1"/>
                  </a:lnTo>
                  <a:lnTo>
                    <a:pt x="1044" y="615"/>
                  </a:lnTo>
                  <a:lnTo>
                    <a:pt x="0" y="477"/>
                  </a:lnTo>
                  <a:lnTo>
                    <a:pt x="72" y="0"/>
                  </a:lnTo>
                  <a:close/>
                  <a:moveTo>
                    <a:pt x="1028" y="609"/>
                  </a:moveTo>
                  <a:lnTo>
                    <a:pt x="75" y="6"/>
                  </a:lnTo>
                  <a:lnTo>
                    <a:pt x="3" y="473"/>
                  </a:lnTo>
                  <a:lnTo>
                    <a:pt x="1028" y="60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276" name="Freeform 20">
              <a:extLst>
                <a:ext uri="{FF2B5EF4-FFF2-40B4-BE49-F238E27FC236}">
                  <a16:creationId xmlns:a16="http://schemas.microsoft.com/office/drawing/2014/main" id="{EE337A2C-1724-4F30-96EF-9ED998D65AC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975" y="4104"/>
              <a:ext cx="308" cy="480"/>
            </a:xfrm>
            <a:custGeom>
              <a:avLst/>
              <a:gdLst>
                <a:gd name="T0" fmla="*/ 308 w 308"/>
                <a:gd name="T1" fmla="*/ 0 h 480"/>
                <a:gd name="T2" fmla="*/ 307 w 308"/>
                <a:gd name="T3" fmla="*/ 3 h 480"/>
                <a:gd name="T4" fmla="*/ 235 w 308"/>
                <a:gd name="T5" fmla="*/ 480 h 480"/>
                <a:gd name="T6" fmla="*/ 0 w 308"/>
                <a:gd name="T7" fmla="*/ 124 h 480"/>
                <a:gd name="T8" fmla="*/ 308 w 308"/>
                <a:gd name="T9" fmla="*/ 0 h 480"/>
                <a:gd name="T10" fmla="*/ 233 w 308"/>
                <a:gd name="T11" fmla="*/ 470 h 480"/>
                <a:gd name="T12" fmla="*/ 304 w 308"/>
                <a:gd name="T13" fmla="*/ 6 h 480"/>
                <a:gd name="T14" fmla="*/ 5 w 308"/>
                <a:gd name="T15" fmla="*/ 127 h 480"/>
                <a:gd name="T16" fmla="*/ 233 w 308"/>
                <a:gd name="T17" fmla="*/ 470 h 4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8" h="480">
                  <a:moveTo>
                    <a:pt x="308" y="0"/>
                  </a:moveTo>
                  <a:lnTo>
                    <a:pt x="307" y="3"/>
                  </a:lnTo>
                  <a:lnTo>
                    <a:pt x="235" y="480"/>
                  </a:lnTo>
                  <a:lnTo>
                    <a:pt x="0" y="124"/>
                  </a:lnTo>
                  <a:lnTo>
                    <a:pt x="308" y="0"/>
                  </a:lnTo>
                  <a:close/>
                  <a:moveTo>
                    <a:pt x="233" y="470"/>
                  </a:moveTo>
                  <a:lnTo>
                    <a:pt x="304" y="6"/>
                  </a:lnTo>
                  <a:lnTo>
                    <a:pt x="5" y="127"/>
                  </a:lnTo>
                  <a:lnTo>
                    <a:pt x="233" y="47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277" name="Freeform 21">
              <a:extLst>
                <a:ext uri="{FF2B5EF4-FFF2-40B4-BE49-F238E27FC236}">
                  <a16:creationId xmlns:a16="http://schemas.microsoft.com/office/drawing/2014/main" id="{33F63266-34F8-4102-B777-A86C4376F8A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974" y="3475"/>
              <a:ext cx="308" cy="758"/>
            </a:xfrm>
            <a:custGeom>
              <a:avLst/>
              <a:gdLst>
                <a:gd name="T0" fmla="*/ 306 w 308"/>
                <a:gd name="T1" fmla="*/ 0 h 758"/>
                <a:gd name="T2" fmla="*/ 306 w 308"/>
                <a:gd name="T3" fmla="*/ 9 h 758"/>
                <a:gd name="T4" fmla="*/ 308 w 308"/>
                <a:gd name="T5" fmla="*/ 634 h 758"/>
                <a:gd name="T6" fmla="*/ 307 w 308"/>
                <a:gd name="T7" fmla="*/ 634 h 758"/>
                <a:gd name="T8" fmla="*/ 0 w 308"/>
                <a:gd name="T9" fmla="*/ 758 h 758"/>
                <a:gd name="T10" fmla="*/ 306 w 308"/>
                <a:gd name="T11" fmla="*/ 0 h 758"/>
                <a:gd name="T12" fmla="*/ 305 w 308"/>
                <a:gd name="T13" fmla="*/ 631 h 758"/>
                <a:gd name="T14" fmla="*/ 302 w 308"/>
                <a:gd name="T15" fmla="*/ 18 h 758"/>
                <a:gd name="T16" fmla="*/ 7 w 308"/>
                <a:gd name="T17" fmla="*/ 751 h 758"/>
                <a:gd name="T18" fmla="*/ 305 w 308"/>
                <a:gd name="T19" fmla="*/ 631 h 7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08" h="758">
                  <a:moveTo>
                    <a:pt x="306" y="0"/>
                  </a:moveTo>
                  <a:lnTo>
                    <a:pt x="306" y="9"/>
                  </a:lnTo>
                  <a:lnTo>
                    <a:pt x="308" y="634"/>
                  </a:lnTo>
                  <a:lnTo>
                    <a:pt x="307" y="634"/>
                  </a:lnTo>
                  <a:lnTo>
                    <a:pt x="0" y="758"/>
                  </a:lnTo>
                  <a:lnTo>
                    <a:pt x="306" y="0"/>
                  </a:lnTo>
                  <a:close/>
                  <a:moveTo>
                    <a:pt x="305" y="631"/>
                  </a:moveTo>
                  <a:lnTo>
                    <a:pt x="302" y="18"/>
                  </a:lnTo>
                  <a:lnTo>
                    <a:pt x="7" y="751"/>
                  </a:lnTo>
                  <a:lnTo>
                    <a:pt x="305" y="63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278" name="Freeform 22">
              <a:extLst>
                <a:ext uri="{FF2B5EF4-FFF2-40B4-BE49-F238E27FC236}">
                  <a16:creationId xmlns:a16="http://schemas.microsoft.com/office/drawing/2014/main" id="{FD4C61E3-73CE-4C2E-886F-21C55139900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276" y="3481"/>
              <a:ext cx="752" cy="690"/>
            </a:xfrm>
            <a:custGeom>
              <a:avLst/>
              <a:gdLst>
                <a:gd name="T0" fmla="*/ 0 w 752"/>
                <a:gd name="T1" fmla="*/ 0 h 690"/>
                <a:gd name="T2" fmla="*/ 752 w 752"/>
                <a:gd name="T3" fmla="*/ 690 h 690"/>
                <a:gd name="T4" fmla="*/ 3 w 752"/>
                <a:gd name="T5" fmla="*/ 628 h 690"/>
                <a:gd name="T6" fmla="*/ 3 w 752"/>
                <a:gd name="T7" fmla="*/ 626 h 690"/>
                <a:gd name="T8" fmla="*/ 0 w 752"/>
                <a:gd name="T9" fmla="*/ 0 h 690"/>
                <a:gd name="T10" fmla="*/ 742 w 752"/>
                <a:gd name="T11" fmla="*/ 685 h 690"/>
                <a:gd name="T12" fmla="*/ 4 w 752"/>
                <a:gd name="T13" fmla="*/ 8 h 690"/>
                <a:gd name="T14" fmla="*/ 6 w 752"/>
                <a:gd name="T15" fmla="*/ 624 h 690"/>
                <a:gd name="T16" fmla="*/ 742 w 752"/>
                <a:gd name="T17" fmla="*/ 685 h 6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52" h="690">
                  <a:moveTo>
                    <a:pt x="0" y="0"/>
                  </a:moveTo>
                  <a:lnTo>
                    <a:pt x="752" y="690"/>
                  </a:lnTo>
                  <a:lnTo>
                    <a:pt x="3" y="628"/>
                  </a:lnTo>
                  <a:lnTo>
                    <a:pt x="3" y="626"/>
                  </a:lnTo>
                  <a:lnTo>
                    <a:pt x="0" y="0"/>
                  </a:lnTo>
                  <a:close/>
                  <a:moveTo>
                    <a:pt x="742" y="685"/>
                  </a:moveTo>
                  <a:lnTo>
                    <a:pt x="4" y="8"/>
                  </a:lnTo>
                  <a:lnTo>
                    <a:pt x="6" y="624"/>
                  </a:lnTo>
                  <a:lnTo>
                    <a:pt x="742" y="68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279" name="Freeform 23">
              <a:extLst>
                <a:ext uri="{FF2B5EF4-FFF2-40B4-BE49-F238E27FC236}">
                  <a16:creationId xmlns:a16="http://schemas.microsoft.com/office/drawing/2014/main" id="{8EC6E912-0EE7-40EF-B8D0-3D334ED1890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274" y="3367"/>
              <a:ext cx="755" cy="810"/>
            </a:xfrm>
            <a:custGeom>
              <a:avLst/>
              <a:gdLst>
                <a:gd name="T0" fmla="*/ 337 w 755"/>
                <a:gd name="T1" fmla="*/ 0 h 810"/>
                <a:gd name="T2" fmla="*/ 337 w 755"/>
                <a:gd name="T3" fmla="*/ 1 h 810"/>
                <a:gd name="T4" fmla="*/ 755 w 755"/>
                <a:gd name="T5" fmla="*/ 810 h 810"/>
                <a:gd name="T6" fmla="*/ 748 w 755"/>
                <a:gd name="T7" fmla="*/ 803 h 810"/>
                <a:gd name="T8" fmla="*/ 0 w 755"/>
                <a:gd name="T9" fmla="*/ 116 h 810"/>
                <a:gd name="T10" fmla="*/ 337 w 755"/>
                <a:gd name="T11" fmla="*/ 0 h 810"/>
                <a:gd name="T12" fmla="*/ 743 w 755"/>
                <a:gd name="T13" fmla="*/ 793 h 810"/>
                <a:gd name="T14" fmla="*/ 334 w 755"/>
                <a:gd name="T15" fmla="*/ 3 h 810"/>
                <a:gd name="T16" fmla="*/ 7 w 755"/>
                <a:gd name="T17" fmla="*/ 118 h 810"/>
                <a:gd name="T18" fmla="*/ 743 w 755"/>
                <a:gd name="T19" fmla="*/ 793 h 8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55" h="810">
                  <a:moveTo>
                    <a:pt x="337" y="0"/>
                  </a:moveTo>
                  <a:lnTo>
                    <a:pt x="337" y="1"/>
                  </a:lnTo>
                  <a:lnTo>
                    <a:pt x="755" y="810"/>
                  </a:lnTo>
                  <a:lnTo>
                    <a:pt x="748" y="803"/>
                  </a:lnTo>
                  <a:lnTo>
                    <a:pt x="0" y="116"/>
                  </a:lnTo>
                  <a:lnTo>
                    <a:pt x="337" y="0"/>
                  </a:lnTo>
                  <a:close/>
                  <a:moveTo>
                    <a:pt x="743" y="793"/>
                  </a:moveTo>
                  <a:lnTo>
                    <a:pt x="334" y="3"/>
                  </a:lnTo>
                  <a:lnTo>
                    <a:pt x="7" y="118"/>
                  </a:lnTo>
                  <a:lnTo>
                    <a:pt x="743" y="79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280" name="Freeform 24">
              <a:extLst>
                <a:ext uri="{FF2B5EF4-FFF2-40B4-BE49-F238E27FC236}">
                  <a16:creationId xmlns:a16="http://schemas.microsoft.com/office/drawing/2014/main" id="{F17AC17C-6238-4B1A-A45F-F04C486B724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679" y="2916"/>
              <a:ext cx="935" cy="570"/>
            </a:xfrm>
            <a:custGeom>
              <a:avLst/>
              <a:gdLst>
                <a:gd name="T0" fmla="*/ 935 w 935"/>
                <a:gd name="T1" fmla="*/ 453 h 570"/>
                <a:gd name="T2" fmla="*/ 598 w 935"/>
                <a:gd name="T3" fmla="*/ 570 h 570"/>
                <a:gd name="T4" fmla="*/ 597 w 935"/>
                <a:gd name="T5" fmla="*/ 569 h 570"/>
                <a:gd name="T6" fmla="*/ 0 w 935"/>
                <a:gd name="T7" fmla="*/ 0 h 570"/>
                <a:gd name="T8" fmla="*/ 935 w 935"/>
                <a:gd name="T9" fmla="*/ 453 h 570"/>
                <a:gd name="T10" fmla="*/ 600 w 935"/>
                <a:gd name="T11" fmla="*/ 566 h 570"/>
                <a:gd name="T12" fmla="*/ 926 w 935"/>
                <a:gd name="T13" fmla="*/ 452 h 570"/>
                <a:gd name="T14" fmla="*/ 18 w 935"/>
                <a:gd name="T15" fmla="*/ 13 h 570"/>
                <a:gd name="T16" fmla="*/ 600 w 935"/>
                <a:gd name="T17" fmla="*/ 566 h 5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35" h="570">
                  <a:moveTo>
                    <a:pt x="935" y="453"/>
                  </a:moveTo>
                  <a:lnTo>
                    <a:pt x="598" y="570"/>
                  </a:lnTo>
                  <a:lnTo>
                    <a:pt x="597" y="569"/>
                  </a:lnTo>
                  <a:lnTo>
                    <a:pt x="0" y="0"/>
                  </a:lnTo>
                  <a:lnTo>
                    <a:pt x="935" y="453"/>
                  </a:lnTo>
                  <a:close/>
                  <a:moveTo>
                    <a:pt x="600" y="566"/>
                  </a:moveTo>
                  <a:lnTo>
                    <a:pt x="926" y="452"/>
                  </a:lnTo>
                  <a:lnTo>
                    <a:pt x="18" y="13"/>
                  </a:lnTo>
                  <a:lnTo>
                    <a:pt x="600" y="56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281" name="Freeform 25">
              <a:extLst>
                <a:ext uri="{FF2B5EF4-FFF2-40B4-BE49-F238E27FC236}">
                  <a16:creationId xmlns:a16="http://schemas.microsoft.com/office/drawing/2014/main" id="{6F59AE74-381F-407E-8B02-0AEA686E8B2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472" y="2920"/>
              <a:ext cx="811" cy="568"/>
            </a:xfrm>
            <a:custGeom>
              <a:avLst/>
              <a:gdLst>
                <a:gd name="T0" fmla="*/ 216 w 811"/>
                <a:gd name="T1" fmla="*/ 0 h 568"/>
                <a:gd name="T2" fmla="*/ 217 w 811"/>
                <a:gd name="T3" fmla="*/ 1 h 568"/>
                <a:gd name="T4" fmla="*/ 811 w 811"/>
                <a:gd name="T5" fmla="*/ 568 h 568"/>
                <a:gd name="T6" fmla="*/ 0 w 811"/>
                <a:gd name="T7" fmla="*/ 407 h 568"/>
                <a:gd name="T8" fmla="*/ 216 w 811"/>
                <a:gd name="T9" fmla="*/ 0 h 568"/>
                <a:gd name="T10" fmla="*/ 800 w 811"/>
                <a:gd name="T11" fmla="*/ 562 h 568"/>
                <a:gd name="T12" fmla="*/ 217 w 811"/>
                <a:gd name="T13" fmla="*/ 5 h 568"/>
                <a:gd name="T14" fmla="*/ 6 w 811"/>
                <a:gd name="T15" fmla="*/ 405 h 568"/>
                <a:gd name="T16" fmla="*/ 800 w 811"/>
                <a:gd name="T17" fmla="*/ 562 h 5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11" h="568">
                  <a:moveTo>
                    <a:pt x="216" y="0"/>
                  </a:moveTo>
                  <a:lnTo>
                    <a:pt x="217" y="1"/>
                  </a:lnTo>
                  <a:lnTo>
                    <a:pt x="811" y="568"/>
                  </a:lnTo>
                  <a:lnTo>
                    <a:pt x="0" y="407"/>
                  </a:lnTo>
                  <a:lnTo>
                    <a:pt x="216" y="0"/>
                  </a:lnTo>
                  <a:close/>
                  <a:moveTo>
                    <a:pt x="800" y="562"/>
                  </a:moveTo>
                  <a:lnTo>
                    <a:pt x="217" y="5"/>
                  </a:lnTo>
                  <a:lnTo>
                    <a:pt x="6" y="405"/>
                  </a:lnTo>
                  <a:lnTo>
                    <a:pt x="800" y="56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282" name="Freeform 26">
              <a:extLst>
                <a:ext uri="{FF2B5EF4-FFF2-40B4-BE49-F238E27FC236}">
                  <a16:creationId xmlns:a16="http://schemas.microsoft.com/office/drawing/2014/main" id="{02D1DE93-C2FF-44E7-9919-8F4925EC7A0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471" y="3324"/>
              <a:ext cx="810" cy="606"/>
            </a:xfrm>
            <a:custGeom>
              <a:avLst/>
              <a:gdLst>
                <a:gd name="T0" fmla="*/ 810 w 810"/>
                <a:gd name="T1" fmla="*/ 159 h 606"/>
                <a:gd name="T2" fmla="*/ 468 w 810"/>
                <a:gd name="T3" fmla="*/ 606 h 606"/>
                <a:gd name="T4" fmla="*/ 466 w 810"/>
                <a:gd name="T5" fmla="*/ 605 h 606"/>
                <a:gd name="T6" fmla="*/ 0 w 810"/>
                <a:gd name="T7" fmla="*/ 0 h 606"/>
                <a:gd name="T8" fmla="*/ 810 w 810"/>
                <a:gd name="T9" fmla="*/ 159 h 606"/>
                <a:gd name="T10" fmla="*/ 468 w 810"/>
                <a:gd name="T11" fmla="*/ 600 h 606"/>
                <a:gd name="T12" fmla="*/ 804 w 810"/>
                <a:gd name="T13" fmla="*/ 161 h 606"/>
                <a:gd name="T14" fmla="*/ 8 w 810"/>
                <a:gd name="T15" fmla="*/ 5 h 606"/>
                <a:gd name="T16" fmla="*/ 468 w 810"/>
                <a:gd name="T17" fmla="*/ 600 h 6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10" h="606">
                  <a:moveTo>
                    <a:pt x="810" y="159"/>
                  </a:moveTo>
                  <a:lnTo>
                    <a:pt x="468" y="606"/>
                  </a:lnTo>
                  <a:lnTo>
                    <a:pt x="466" y="605"/>
                  </a:lnTo>
                  <a:lnTo>
                    <a:pt x="0" y="0"/>
                  </a:lnTo>
                  <a:lnTo>
                    <a:pt x="810" y="159"/>
                  </a:lnTo>
                  <a:close/>
                  <a:moveTo>
                    <a:pt x="468" y="600"/>
                  </a:moveTo>
                  <a:lnTo>
                    <a:pt x="804" y="161"/>
                  </a:lnTo>
                  <a:lnTo>
                    <a:pt x="8" y="5"/>
                  </a:lnTo>
                  <a:lnTo>
                    <a:pt x="468" y="60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283" name="Freeform 27">
              <a:extLst>
                <a:ext uri="{FF2B5EF4-FFF2-40B4-BE49-F238E27FC236}">
                  <a16:creationId xmlns:a16="http://schemas.microsoft.com/office/drawing/2014/main" id="{01EC75D5-3D95-4310-ACF8-DA2242CFF13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048" y="4786"/>
              <a:ext cx="778" cy="863"/>
            </a:xfrm>
            <a:custGeom>
              <a:avLst/>
              <a:gdLst>
                <a:gd name="T0" fmla="*/ 778 w 778"/>
                <a:gd name="T1" fmla="*/ 273 h 863"/>
                <a:gd name="T2" fmla="*/ 334 w 778"/>
                <a:gd name="T3" fmla="*/ 863 h 863"/>
                <a:gd name="T4" fmla="*/ 0 w 778"/>
                <a:gd name="T5" fmla="*/ 0 h 863"/>
                <a:gd name="T6" fmla="*/ 3 w 778"/>
                <a:gd name="T7" fmla="*/ 1 h 863"/>
                <a:gd name="T8" fmla="*/ 778 w 778"/>
                <a:gd name="T9" fmla="*/ 273 h 863"/>
                <a:gd name="T10" fmla="*/ 335 w 778"/>
                <a:gd name="T11" fmla="*/ 856 h 863"/>
                <a:gd name="T12" fmla="*/ 773 w 778"/>
                <a:gd name="T13" fmla="*/ 275 h 863"/>
                <a:gd name="T14" fmla="*/ 6 w 778"/>
                <a:gd name="T15" fmla="*/ 7 h 863"/>
                <a:gd name="T16" fmla="*/ 335 w 778"/>
                <a:gd name="T17" fmla="*/ 856 h 8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78" h="863">
                  <a:moveTo>
                    <a:pt x="778" y="273"/>
                  </a:moveTo>
                  <a:lnTo>
                    <a:pt x="334" y="863"/>
                  </a:lnTo>
                  <a:lnTo>
                    <a:pt x="0" y="0"/>
                  </a:lnTo>
                  <a:lnTo>
                    <a:pt x="3" y="1"/>
                  </a:lnTo>
                  <a:lnTo>
                    <a:pt x="778" y="273"/>
                  </a:lnTo>
                  <a:close/>
                  <a:moveTo>
                    <a:pt x="335" y="856"/>
                  </a:moveTo>
                  <a:lnTo>
                    <a:pt x="773" y="275"/>
                  </a:lnTo>
                  <a:lnTo>
                    <a:pt x="6" y="7"/>
                  </a:lnTo>
                  <a:lnTo>
                    <a:pt x="335" y="85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284" name="Freeform 28">
              <a:extLst>
                <a:ext uri="{FF2B5EF4-FFF2-40B4-BE49-F238E27FC236}">
                  <a16:creationId xmlns:a16="http://schemas.microsoft.com/office/drawing/2014/main" id="{5940C951-BDC1-42A9-8B6B-13A7016DFC4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379" y="5057"/>
              <a:ext cx="638" cy="666"/>
            </a:xfrm>
            <a:custGeom>
              <a:avLst/>
              <a:gdLst>
                <a:gd name="T0" fmla="*/ 445 w 638"/>
                <a:gd name="T1" fmla="*/ 0 h 666"/>
                <a:gd name="T2" fmla="*/ 446 w 638"/>
                <a:gd name="T3" fmla="*/ 3 h 666"/>
                <a:gd name="T4" fmla="*/ 638 w 638"/>
                <a:gd name="T5" fmla="*/ 666 h 666"/>
                <a:gd name="T6" fmla="*/ 634 w 638"/>
                <a:gd name="T7" fmla="*/ 666 h 666"/>
                <a:gd name="T8" fmla="*/ 0 w 638"/>
                <a:gd name="T9" fmla="*/ 590 h 666"/>
                <a:gd name="T10" fmla="*/ 445 w 638"/>
                <a:gd name="T11" fmla="*/ 0 h 666"/>
                <a:gd name="T12" fmla="*/ 632 w 638"/>
                <a:gd name="T13" fmla="*/ 662 h 666"/>
                <a:gd name="T14" fmla="*/ 443 w 638"/>
                <a:gd name="T15" fmla="*/ 8 h 666"/>
                <a:gd name="T16" fmla="*/ 7 w 638"/>
                <a:gd name="T17" fmla="*/ 587 h 666"/>
                <a:gd name="T18" fmla="*/ 632 w 638"/>
                <a:gd name="T19" fmla="*/ 662 h 6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38" h="666">
                  <a:moveTo>
                    <a:pt x="445" y="0"/>
                  </a:moveTo>
                  <a:lnTo>
                    <a:pt x="446" y="3"/>
                  </a:lnTo>
                  <a:lnTo>
                    <a:pt x="638" y="666"/>
                  </a:lnTo>
                  <a:lnTo>
                    <a:pt x="634" y="666"/>
                  </a:lnTo>
                  <a:lnTo>
                    <a:pt x="0" y="590"/>
                  </a:lnTo>
                  <a:lnTo>
                    <a:pt x="445" y="0"/>
                  </a:lnTo>
                  <a:close/>
                  <a:moveTo>
                    <a:pt x="632" y="662"/>
                  </a:moveTo>
                  <a:lnTo>
                    <a:pt x="443" y="8"/>
                  </a:lnTo>
                  <a:lnTo>
                    <a:pt x="7" y="587"/>
                  </a:lnTo>
                  <a:lnTo>
                    <a:pt x="632" y="66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285" name="Freeform 29">
              <a:extLst>
                <a:ext uri="{FF2B5EF4-FFF2-40B4-BE49-F238E27FC236}">
                  <a16:creationId xmlns:a16="http://schemas.microsoft.com/office/drawing/2014/main" id="{D58A6478-5B6D-4526-B3BC-83F44EE13C4A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6" y="3683"/>
              <a:ext cx="87" cy="86"/>
            </a:xfrm>
            <a:custGeom>
              <a:avLst/>
              <a:gdLst>
                <a:gd name="T0" fmla="*/ 8 w 75"/>
                <a:gd name="T1" fmla="*/ 22 h 74"/>
                <a:gd name="T2" fmla="*/ 53 w 75"/>
                <a:gd name="T3" fmla="*/ 8 h 74"/>
                <a:gd name="T4" fmla="*/ 66 w 75"/>
                <a:gd name="T5" fmla="*/ 52 h 74"/>
                <a:gd name="T6" fmla="*/ 22 w 75"/>
                <a:gd name="T7" fmla="*/ 66 h 74"/>
                <a:gd name="T8" fmla="*/ 8 w 75"/>
                <a:gd name="T9" fmla="*/ 22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74">
                  <a:moveTo>
                    <a:pt x="8" y="22"/>
                  </a:moveTo>
                  <a:cubicBezTo>
                    <a:pt x="17" y="6"/>
                    <a:pt x="37" y="0"/>
                    <a:pt x="53" y="8"/>
                  </a:cubicBezTo>
                  <a:cubicBezTo>
                    <a:pt x="69" y="16"/>
                    <a:pt x="75" y="36"/>
                    <a:pt x="66" y="52"/>
                  </a:cubicBezTo>
                  <a:cubicBezTo>
                    <a:pt x="58" y="68"/>
                    <a:pt x="38" y="74"/>
                    <a:pt x="22" y="66"/>
                  </a:cubicBezTo>
                  <a:cubicBezTo>
                    <a:pt x="6" y="58"/>
                    <a:pt x="0" y="38"/>
                    <a:pt x="8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286" name="Freeform 30">
              <a:extLst>
                <a:ext uri="{FF2B5EF4-FFF2-40B4-BE49-F238E27FC236}">
                  <a16:creationId xmlns:a16="http://schemas.microsoft.com/office/drawing/2014/main" id="{D8B10FB7-8BB7-44FF-A4AA-3AA59565960A}"/>
                </a:ext>
              </a:extLst>
            </p:cNvPr>
            <p:cNvSpPr>
              <a:spLocks/>
            </p:cNvSpPr>
            <p:nvPr/>
          </p:nvSpPr>
          <p:spPr bwMode="auto">
            <a:xfrm>
              <a:off x="5597" y="3673"/>
              <a:ext cx="86" cy="86"/>
            </a:xfrm>
            <a:custGeom>
              <a:avLst/>
              <a:gdLst>
                <a:gd name="T0" fmla="*/ 9 w 75"/>
                <a:gd name="T1" fmla="*/ 23 h 75"/>
                <a:gd name="T2" fmla="*/ 53 w 75"/>
                <a:gd name="T3" fmla="*/ 9 h 75"/>
                <a:gd name="T4" fmla="*/ 67 w 75"/>
                <a:gd name="T5" fmla="*/ 53 h 75"/>
                <a:gd name="T6" fmla="*/ 23 w 75"/>
                <a:gd name="T7" fmla="*/ 67 h 75"/>
                <a:gd name="T8" fmla="*/ 9 w 75"/>
                <a:gd name="T9" fmla="*/ 23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75">
                  <a:moveTo>
                    <a:pt x="9" y="23"/>
                  </a:moveTo>
                  <a:cubicBezTo>
                    <a:pt x="17" y="7"/>
                    <a:pt x="37" y="0"/>
                    <a:pt x="53" y="9"/>
                  </a:cubicBezTo>
                  <a:cubicBezTo>
                    <a:pt x="69" y="17"/>
                    <a:pt x="75" y="37"/>
                    <a:pt x="67" y="53"/>
                  </a:cubicBezTo>
                  <a:cubicBezTo>
                    <a:pt x="58" y="69"/>
                    <a:pt x="39" y="75"/>
                    <a:pt x="23" y="67"/>
                  </a:cubicBezTo>
                  <a:cubicBezTo>
                    <a:pt x="7" y="58"/>
                    <a:pt x="0" y="39"/>
                    <a:pt x="9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287" name="Freeform 31">
              <a:extLst>
                <a:ext uri="{FF2B5EF4-FFF2-40B4-BE49-F238E27FC236}">
                  <a16:creationId xmlns:a16="http://schemas.microsoft.com/office/drawing/2014/main" id="{29D4210F-7B24-42D5-87C6-C748DD562423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0" y="3285"/>
              <a:ext cx="85" cy="86"/>
            </a:xfrm>
            <a:custGeom>
              <a:avLst/>
              <a:gdLst>
                <a:gd name="T0" fmla="*/ 8 w 74"/>
                <a:gd name="T1" fmla="*/ 22 h 75"/>
                <a:gd name="T2" fmla="*/ 52 w 74"/>
                <a:gd name="T3" fmla="*/ 8 h 75"/>
                <a:gd name="T4" fmla="*/ 66 w 74"/>
                <a:gd name="T5" fmla="*/ 53 h 75"/>
                <a:gd name="T6" fmla="*/ 22 w 74"/>
                <a:gd name="T7" fmla="*/ 66 h 75"/>
                <a:gd name="T8" fmla="*/ 8 w 74"/>
                <a:gd name="T9" fmla="*/ 2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4" h="75">
                  <a:moveTo>
                    <a:pt x="8" y="22"/>
                  </a:moveTo>
                  <a:cubicBezTo>
                    <a:pt x="16" y="6"/>
                    <a:pt x="36" y="0"/>
                    <a:pt x="52" y="8"/>
                  </a:cubicBezTo>
                  <a:cubicBezTo>
                    <a:pt x="68" y="17"/>
                    <a:pt x="74" y="37"/>
                    <a:pt x="66" y="53"/>
                  </a:cubicBezTo>
                  <a:cubicBezTo>
                    <a:pt x="58" y="69"/>
                    <a:pt x="38" y="75"/>
                    <a:pt x="22" y="66"/>
                  </a:cubicBezTo>
                  <a:cubicBezTo>
                    <a:pt x="6" y="58"/>
                    <a:pt x="0" y="38"/>
                    <a:pt x="8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288" name="Freeform 32">
              <a:extLst>
                <a:ext uri="{FF2B5EF4-FFF2-40B4-BE49-F238E27FC236}">
                  <a16:creationId xmlns:a16="http://schemas.microsoft.com/office/drawing/2014/main" id="{E91A6699-B4E9-48FB-BC5D-8E164F72678C}"/>
                </a:ext>
              </a:extLst>
            </p:cNvPr>
            <p:cNvSpPr>
              <a:spLocks/>
            </p:cNvSpPr>
            <p:nvPr/>
          </p:nvSpPr>
          <p:spPr bwMode="auto">
            <a:xfrm>
              <a:off x="6566" y="3323"/>
              <a:ext cx="86" cy="86"/>
            </a:xfrm>
            <a:custGeom>
              <a:avLst/>
              <a:gdLst>
                <a:gd name="T0" fmla="*/ 8 w 75"/>
                <a:gd name="T1" fmla="*/ 22 h 75"/>
                <a:gd name="T2" fmla="*/ 53 w 75"/>
                <a:gd name="T3" fmla="*/ 8 h 75"/>
                <a:gd name="T4" fmla="*/ 66 w 75"/>
                <a:gd name="T5" fmla="*/ 53 h 75"/>
                <a:gd name="T6" fmla="*/ 22 w 75"/>
                <a:gd name="T7" fmla="*/ 66 h 75"/>
                <a:gd name="T8" fmla="*/ 8 w 75"/>
                <a:gd name="T9" fmla="*/ 2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75">
                  <a:moveTo>
                    <a:pt x="8" y="22"/>
                  </a:moveTo>
                  <a:cubicBezTo>
                    <a:pt x="17" y="6"/>
                    <a:pt x="37" y="0"/>
                    <a:pt x="53" y="8"/>
                  </a:cubicBezTo>
                  <a:cubicBezTo>
                    <a:pt x="69" y="17"/>
                    <a:pt x="75" y="37"/>
                    <a:pt x="66" y="53"/>
                  </a:cubicBezTo>
                  <a:cubicBezTo>
                    <a:pt x="58" y="69"/>
                    <a:pt x="38" y="75"/>
                    <a:pt x="22" y="66"/>
                  </a:cubicBezTo>
                  <a:cubicBezTo>
                    <a:pt x="6" y="58"/>
                    <a:pt x="0" y="38"/>
                    <a:pt x="8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289" name="Freeform 33">
              <a:extLst>
                <a:ext uri="{FF2B5EF4-FFF2-40B4-BE49-F238E27FC236}">
                  <a16:creationId xmlns:a16="http://schemas.microsoft.com/office/drawing/2014/main" id="{B0F38517-8DD7-4270-A805-8C06A6001F7D}"/>
                </a:ext>
              </a:extLst>
            </p:cNvPr>
            <p:cNvSpPr>
              <a:spLocks/>
            </p:cNvSpPr>
            <p:nvPr/>
          </p:nvSpPr>
          <p:spPr bwMode="auto">
            <a:xfrm>
              <a:off x="5892" y="3885"/>
              <a:ext cx="87" cy="86"/>
            </a:xfrm>
            <a:custGeom>
              <a:avLst/>
              <a:gdLst>
                <a:gd name="T0" fmla="*/ 9 w 75"/>
                <a:gd name="T1" fmla="*/ 23 h 75"/>
                <a:gd name="T2" fmla="*/ 53 w 75"/>
                <a:gd name="T3" fmla="*/ 9 h 75"/>
                <a:gd name="T4" fmla="*/ 67 w 75"/>
                <a:gd name="T5" fmla="*/ 53 h 75"/>
                <a:gd name="T6" fmla="*/ 22 w 75"/>
                <a:gd name="T7" fmla="*/ 67 h 75"/>
                <a:gd name="T8" fmla="*/ 9 w 75"/>
                <a:gd name="T9" fmla="*/ 23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75">
                  <a:moveTo>
                    <a:pt x="9" y="23"/>
                  </a:moveTo>
                  <a:cubicBezTo>
                    <a:pt x="17" y="7"/>
                    <a:pt x="37" y="0"/>
                    <a:pt x="53" y="9"/>
                  </a:cubicBezTo>
                  <a:cubicBezTo>
                    <a:pt x="69" y="17"/>
                    <a:pt x="75" y="37"/>
                    <a:pt x="67" y="53"/>
                  </a:cubicBezTo>
                  <a:cubicBezTo>
                    <a:pt x="58" y="69"/>
                    <a:pt x="38" y="75"/>
                    <a:pt x="22" y="67"/>
                  </a:cubicBezTo>
                  <a:cubicBezTo>
                    <a:pt x="6" y="58"/>
                    <a:pt x="0" y="39"/>
                    <a:pt x="9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290" name="Freeform 34">
              <a:extLst>
                <a:ext uri="{FF2B5EF4-FFF2-40B4-BE49-F238E27FC236}">
                  <a16:creationId xmlns:a16="http://schemas.microsoft.com/office/drawing/2014/main" id="{5E8F6C50-608E-4A11-A4C3-940934E09970}"/>
                </a:ext>
              </a:extLst>
            </p:cNvPr>
            <p:cNvSpPr>
              <a:spLocks/>
            </p:cNvSpPr>
            <p:nvPr/>
          </p:nvSpPr>
          <p:spPr bwMode="auto">
            <a:xfrm>
              <a:off x="7203" y="4672"/>
              <a:ext cx="87" cy="86"/>
            </a:xfrm>
            <a:custGeom>
              <a:avLst/>
              <a:gdLst>
                <a:gd name="T0" fmla="*/ 9 w 75"/>
                <a:gd name="T1" fmla="*/ 22 h 75"/>
                <a:gd name="T2" fmla="*/ 53 w 75"/>
                <a:gd name="T3" fmla="*/ 8 h 75"/>
                <a:gd name="T4" fmla="*/ 67 w 75"/>
                <a:gd name="T5" fmla="*/ 53 h 75"/>
                <a:gd name="T6" fmla="*/ 22 w 75"/>
                <a:gd name="T7" fmla="*/ 66 h 75"/>
                <a:gd name="T8" fmla="*/ 9 w 75"/>
                <a:gd name="T9" fmla="*/ 2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75">
                  <a:moveTo>
                    <a:pt x="9" y="22"/>
                  </a:moveTo>
                  <a:cubicBezTo>
                    <a:pt x="17" y="6"/>
                    <a:pt x="37" y="0"/>
                    <a:pt x="53" y="8"/>
                  </a:cubicBezTo>
                  <a:cubicBezTo>
                    <a:pt x="69" y="17"/>
                    <a:pt x="75" y="37"/>
                    <a:pt x="67" y="53"/>
                  </a:cubicBezTo>
                  <a:cubicBezTo>
                    <a:pt x="58" y="69"/>
                    <a:pt x="38" y="75"/>
                    <a:pt x="22" y="66"/>
                  </a:cubicBezTo>
                  <a:cubicBezTo>
                    <a:pt x="6" y="58"/>
                    <a:pt x="0" y="38"/>
                    <a:pt x="9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291" name="Freeform 35">
              <a:extLst>
                <a:ext uri="{FF2B5EF4-FFF2-40B4-BE49-F238E27FC236}">
                  <a16:creationId xmlns:a16="http://schemas.microsoft.com/office/drawing/2014/main" id="{DDA7A207-E287-429D-BFCA-C4C22F1FA842}"/>
                </a:ext>
              </a:extLst>
            </p:cNvPr>
            <p:cNvSpPr>
              <a:spLocks/>
            </p:cNvSpPr>
            <p:nvPr/>
          </p:nvSpPr>
          <p:spPr bwMode="auto">
            <a:xfrm>
              <a:off x="6973" y="5681"/>
              <a:ext cx="85" cy="87"/>
            </a:xfrm>
            <a:custGeom>
              <a:avLst/>
              <a:gdLst>
                <a:gd name="T0" fmla="*/ 8 w 74"/>
                <a:gd name="T1" fmla="*/ 22 h 75"/>
                <a:gd name="T2" fmla="*/ 52 w 74"/>
                <a:gd name="T3" fmla="*/ 8 h 75"/>
                <a:gd name="T4" fmla="*/ 66 w 74"/>
                <a:gd name="T5" fmla="*/ 53 h 75"/>
                <a:gd name="T6" fmla="*/ 22 w 74"/>
                <a:gd name="T7" fmla="*/ 66 h 75"/>
                <a:gd name="T8" fmla="*/ 8 w 74"/>
                <a:gd name="T9" fmla="*/ 2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4" h="75">
                  <a:moveTo>
                    <a:pt x="8" y="22"/>
                  </a:moveTo>
                  <a:cubicBezTo>
                    <a:pt x="16" y="6"/>
                    <a:pt x="36" y="0"/>
                    <a:pt x="52" y="8"/>
                  </a:cubicBezTo>
                  <a:cubicBezTo>
                    <a:pt x="68" y="17"/>
                    <a:pt x="74" y="37"/>
                    <a:pt x="66" y="53"/>
                  </a:cubicBezTo>
                  <a:cubicBezTo>
                    <a:pt x="57" y="69"/>
                    <a:pt x="38" y="75"/>
                    <a:pt x="22" y="66"/>
                  </a:cubicBezTo>
                  <a:cubicBezTo>
                    <a:pt x="6" y="58"/>
                    <a:pt x="0" y="38"/>
                    <a:pt x="8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292" name="Freeform 36">
              <a:extLst>
                <a:ext uri="{FF2B5EF4-FFF2-40B4-BE49-F238E27FC236}">
                  <a16:creationId xmlns:a16="http://schemas.microsoft.com/office/drawing/2014/main" id="{5A592D18-3468-46D2-9778-FDB031D245F2}"/>
                </a:ext>
              </a:extLst>
            </p:cNvPr>
            <p:cNvSpPr>
              <a:spLocks/>
            </p:cNvSpPr>
            <p:nvPr/>
          </p:nvSpPr>
          <p:spPr bwMode="auto">
            <a:xfrm>
              <a:off x="5643" y="2879"/>
              <a:ext cx="87" cy="87"/>
            </a:xfrm>
            <a:custGeom>
              <a:avLst/>
              <a:gdLst>
                <a:gd name="T0" fmla="*/ 8 w 75"/>
                <a:gd name="T1" fmla="*/ 23 h 75"/>
                <a:gd name="T2" fmla="*/ 52 w 75"/>
                <a:gd name="T3" fmla="*/ 9 h 75"/>
                <a:gd name="T4" fmla="*/ 66 w 75"/>
                <a:gd name="T5" fmla="*/ 53 h 75"/>
                <a:gd name="T6" fmla="*/ 22 w 75"/>
                <a:gd name="T7" fmla="*/ 67 h 75"/>
                <a:gd name="T8" fmla="*/ 8 w 75"/>
                <a:gd name="T9" fmla="*/ 23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75">
                  <a:moveTo>
                    <a:pt x="8" y="23"/>
                  </a:moveTo>
                  <a:cubicBezTo>
                    <a:pt x="17" y="7"/>
                    <a:pt x="36" y="0"/>
                    <a:pt x="52" y="9"/>
                  </a:cubicBezTo>
                  <a:cubicBezTo>
                    <a:pt x="68" y="17"/>
                    <a:pt x="75" y="37"/>
                    <a:pt x="66" y="53"/>
                  </a:cubicBezTo>
                  <a:cubicBezTo>
                    <a:pt x="58" y="69"/>
                    <a:pt x="38" y="75"/>
                    <a:pt x="22" y="67"/>
                  </a:cubicBezTo>
                  <a:cubicBezTo>
                    <a:pt x="6" y="58"/>
                    <a:pt x="0" y="39"/>
                    <a:pt x="8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293" name="Freeform 37">
              <a:extLst>
                <a:ext uri="{FF2B5EF4-FFF2-40B4-BE49-F238E27FC236}">
                  <a16:creationId xmlns:a16="http://schemas.microsoft.com/office/drawing/2014/main" id="{F5AC681C-39FC-4C05-AB7F-FA3AF8E3DAAE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9" y="5054"/>
              <a:ext cx="87" cy="87"/>
            </a:xfrm>
            <a:custGeom>
              <a:avLst/>
              <a:gdLst>
                <a:gd name="T0" fmla="*/ 9 w 75"/>
                <a:gd name="T1" fmla="*/ 22 h 75"/>
                <a:gd name="T2" fmla="*/ 53 w 75"/>
                <a:gd name="T3" fmla="*/ 8 h 75"/>
                <a:gd name="T4" fmla="*/ 67 w 75"/>
                <a:gd name="T5" fmla="*/ 53 h 75"/>
                <a:gd name="T6" fmla="*/ 22 w 75"/>
                <a:gd name="T7" fmla="*/ 66 h 75"/>
                <a:gd name="T8" fmla="*/ 9 w 75"/>
                <a:gd name="T9" fmla="*/ 2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75">
                  <a:moveTo>
                    <a:pt x="9" y="22"/>
                  </a:moveTo>
                  <a:cubicBezTo>
                    <a:pt x="17" y="6"/>
                    <a:pt x="37" y="0"/>
                    <a:pt x="53" y="8"/>
                  </a:cubicBezTo>
                  <a:cubicBezTo>
                    <a:pt x="69" y="17"/>
                    <a:pt x="75" y="37"/>
                    <a:pt x="67" y="53"/>
                  </a:cubicBezTo>
                  <a:cubicBezTo>
                    <a:pt x="58" y="69"/>
                    <a:pt x="38" y="75"/>
                    <a:pt x="22" y="66"/>
                  </a:cubicBezTo>
                  <a:cubicBezTo>
                    <a:pt x="6" y="58"/>
                    <a:pt x="0" y="38"/>
                    <a:pt x="9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294" name="Freeform 38">
              <a:extLst>
                <a:ext uri="{FF2B5EF4-FFF2-40B4-BE49-F238E27FC236}">
                  <a16:creationId xmlns:a16="http://schemas.microsoft.com/office/drawing/2014/main" id="{789F4BE8-6FE4-4F8F-8105-B42FD43CC04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08" y="5034"/>
              <a:ext cx="129" cy="128"/>
            </a:xfrm>
            <a:custGeom>
              <a:avLst/>
              <a:gdLst>
                <a:gd name="T0" fmla="*/ 79 w 111"/>
                <a:gd name="T1" fmla="*/ 12 h 111"/>
                <a:gd name="T2" fmla="*/ 99 w 111"/>
                <a:gd name="T3" fmla="*/ 78 h 111"/>
                <a:gd name="T4" fmla="*/ 33 w 111"/>
                <a:gd name="T5" fmla="*/ 99 h 111"/>
                <a:gd name="T6" fmla="*/ 13 w 111"/>
                <a:gd name="T7" fmla="*/ 33 h 111"/>
                <a:gd name="T8" fmla="*/ 79 w 111"/>
                <a:gd name="T9" fmla="*/ 12 h 111"/>
                <a:gd name="T10" fmla="*/ 34 w 111"/>
                <a:gd name="T11" fmla="*/ 97 h 111"/>
                <a:gd name="T12" fmla="*/ 97 w 111"/>
                <a:gd name="T13" fmla="*/ 77 h 111"/>
                <a:gd name="T14" fmla="*/ 78 w 111"/>
                <a:gd name="T15" fmla="*/ 14 h 111"/>
                <a:gd name="T16" fmla="*/ 14 w 111"/>
                <a:gd name="T17" fmla="*/ 34 h 111"/>
                <a:gd name="T18" fmla="*/ 34 w 111"/>
                <a:gd name="T19" fmla="*/ 97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1" h="111">
                  <a:moveTo>
                    <a:pt x="79" y="12"/>
                  </a:moveTo>
                  <a:cubicBezTo>
                    <a:pt x="102" y="25"/>
                    <a:pt x="111" y="54"/>
                    <a:pt x="99" y="78"/>
                  </a:cubicBezTo>
                  <a:cubicBezTo>
                    <a:pt x="86" y="102"/>
                    <a:pt x="57" y="111"/>
                    <a:pt x="33" y="99"/>
                  </a:cubicBezTo>
                  <a:cubicBezTo>
                    <a:pt x="9" y="86"/>
                    <a:pt x="0" y="56"/>
                    <a:pt x="13" y="33"/>
                  </a:cubicBezTo>
                  <a:cubicBezTo>
                    <a:pt x="25" y="9"/>
                    <a:pt x="55" y="0"/>
                    <a:pt x="79" y="12"/>
                  </a:cubicBezTo>
                  <a:close/>
                  <a:moveTo>
                    <a:pt x="34" y="97"/>
                  </a:moveTo>
                  <a:cubicBezTo>
                    <a:pt x="57" y="109"/>
                    <a:pt x="85" y="100"/>
                    <a:pt x="97" y="77"/>
                  </a:cubicBezTo>
                  <a:cubicBezTo>
                    <a:pt x="109" y="54"/>
                    <a:pt x="100" y="26"/>
                    <a:pt x="78" y="14"/>
                  </a:cubicBezTo>
                  <a:cubicBezTo>
                    <a:pt x="55" y="2"/>
                    <a:pt x="26" y="11"/>
                    <a:pt x="14" y="34"/>
                  </a:cubicBezTo>
                  <a:cubicBezTo>
                    <a:pt x="2" y="56"/>
                    <a:pt x="11" y="85"/>
                    <a:pt x="34" y="9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295" name="Freeform 39">
              <a:extLst>
                <a:ext uri="{FF2B5EF4-FFF2-40B4-BE49-F238E27FC236}">
                  <a16:creationId xmlns:a16="http://schemas.microsoft.com/office/drawing/2014/main" id="{3C8C1EDE-4207-4181-8811-93A544AD2215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9" y="4387"/>
              <a:ext cx="86" cy="87"/>
            </a:xfrm>
            <a:custGeom>
              <a:avLst/>
              <a:gdLst>
                <a:gd name="T0" fmla="*/ 8 w 75"/>
                <a:gd name="T1" fmla="*/ 22 h 75"/>
                <a:gd name="T2" fmla="*/ 52 w 75"/>
                <a:gd name="T3" fmla="*/ 8 h 75"/>
                <a:gd name="T4" fmla="*/ 66 w 75"/>
                <a:gd name="T5" fmla="*/ 53 h 75"/>
                <a:gd name="T6" fmla="*/ 22 w 75"/>
                <a:gd name="T7" fmla="*/ 66 h 75"/>
                <a:gd name="T8" fmla="*/ 8 w 75"/>
                <a:gd name="T9" fmla="*/ 2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75">
                  <a:moveTo>
                    <a:pt x="8" y="22"/>
                  </a:moveTo>
                  <a:cubicBezTo>
                    <a:pt x="17" y="6"/>
                    <a:pt x="36" y="0"/>
                    <a:pt x="52" y="8"/>
                  </a:cubicBezTo>
                  <a:cubicBezTo>
                    <a:pt x="69" y="17"/>
                    <a:pt x="75" y="37"/>
                    <a:pt x="66" y="53"/>
                  </a:cubicBezTo>
                  <a:cubicBezTo>
                    <a:pt x="58" y="69"/>
                    <a:pt x="38" y="75"/>
                    <a:pt x="22" y="66"/>
                  </a:cubicBezTo>
                  <a:cubicBezTo>
                    <a:pt x="6" y="58"/>
                    <a:pt x="0" y="38"/>
                    <a:pt x="8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296" name="Freeform 40">
              <a:extLst>
                <a:ext uri="{FF2B5EF4-FFF2-40B4-BE49-F238E27FC236}">
                  <a16:creationId xmlns:a16="http://schemas.microsoft.com/office/drawing/2014/main" id="{6C4CE4B2-0E20-43BD-AFB5-EF631A621AC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797" y="4367"/>
              <a:ext cx="129" cy="128"/>
            </a:xfrm>
            <a:custGeom>
              <a:avLst/>
              <a:gdLst>
                <a:gd name="T0" fmla="*/ 79 w 112"/>
                <a:gd name="T1" fmla="*/ 12 h 111"/>
                <a:gd name="T2" fmla="*/ 99 w 112"/>
                <a:gd name="T3" fmla="*/ 78 h 111"/>
                <a:gd name="T4" fmla="*/ 33 w 112"/>
                <a:gd name="T5" fmla="*/ 99 h 111"/>
                <a:gd name="T6" fmla="*/ 13 w 112"/>
                <a:gd name="T7" fmla="*/ 33 h 111"/>
                <a:gd name="T8" fmla="*/ 79 w 112"/>
                <a:gd name="T9" fmla="*/ 12 h 111"/>
                <a:gd name="T10" fmla="*/ 34 w 112"/>
                <a:gd name="T11" fmla="*/ 97 h 111"/>
                <a:gd name="T12" fmla="*/ 98 w 112"/>
                <a:gd name="T13" fmla="*/ 77 h 111"/>
                <a:gd name="T14" fmla="*/ 78 w 112"/>
                <a:gd name="T15" fmla="*/ 14 h 111"/>
                <a:gd name="T16" fmla="*/ 15 w 112"/>
                <a:gd name="T17" fmla="*/ 34 h 111"/>
                <a:gd name="T18" fmla="*/ 34 w 112"/>
                <a:gd name="T19" fmla="*/ 97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2" h="111">
                  <a:moveTo>
                    <a:pt x="79" y="12"/>
                  </a:moveTo>
                  <a:cubicBezTo>
                    <a:pt x="103" y="25"/>
                    <a:pt x="112" y="54"/>
                    <a:pt x="99" y="78"/>
                  </a:cubicBezTo>
                  <a:cubicBezTo>
                    <a:pt x="87" y="102"/>
                    <a:pt x="57" y="111"/>
                    <a:pt x="33" y="99"/>
                  </a:cubicBezTo>
                  <a:cubicBezTo>
                    <a:pt x="10" y="86"/>
                    <a:pt x="0" y="56"/>
                    <a:pt x="13" y="33"/>
                  </a:cubicBezTo>
                  <a:cubicBezTo>
                    <a:pt x="26" y="9"/>
                    <a:pt x="55" y="0"/>
                    <a:pt x="79" y="12"/>
                  </a:cubicBezTo>
                  <a:close/>
                  <a:moveTo>
                    <a:pt x="34" y="97"/>
                  </a:moveTo>
                  <a:cubicBezTo>
                    <a:pt x="57" y="109"/>
                    <a:pt x="86" y="100"/>
                    <a:pt x="98" y="77"/>
                  </a:cubicBezTo>
                  <a:cubicBezTo>
                    <a:pt x="110" y="54"/>
                    <a:pt x="101" y="26"/>
                    <a:pt x="78" y="14"/>
                  </a:cubicBezTo>
                  <a:cubicBezTo>
                    <a:pt x="55" y="2"/>
                    <a:pt x="27" y="11"/>
                    <a:pt x="15" y="34"/>
                  </a:cubicBezTo>
                  <a:cubicBezTo>
                    <a:pt x="3" y="56"/>
                    <a:pt x="12" y="85"/>
                    <a:pt x="34" y="9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297" name="Freeform 41">
              <a:extLst>
                <a:ext uri="{FF2B5EF4-FFF2-40B4-BE49-F238E27FC236}">
                  <a16:creationId xmlns:a16="http://schemas.microsoft.com/office/drawing/2014/main" id="{9B931115-8118-4C10-B83A-71D43170204E}"/>
                </a:ext>
              </a:extLst>
            </p:cNvPr>
            <p:cNvSpPr>
              <a:spLocks/>
            </p:cNvSpPr>
            <p:nvPr/>
          </p:nvSpPr>
          <p:spPr bwMode="auto">
            <a:xfrm>
              <a:off x="6238" y="4067"/>
              <a:ext cx="87" cy="87"/>
            </a:xfrm>
            <a:custGeom>
              <a:avLst/>
              <a:gdLst>
                <a:gd name="T0" fmla="*/ 8 w 75"/>
                <a:gd name="T1" fmla="*/ 22 h 75"/>
                <a:gd name="T2" fmla="*/ 52 w 75"/>
                <a:gd name="T3" fmla="*/ 9 h 75"/>
                <a:gd name="T4" fmla="*/ 66 w 75"/>
                <a:gd name="T5" fmla="*/ 53 h 75"/>
                <a:gd name="T6" fmla="*/ 22 w 75"/>
                <a:gd name="T7" fmla="*/ 67 h 75"/>
                <a:gd name="T8" fmla="*/ 8 w 75"/>
                <a:gd name="T9" fmla="*/ 2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75">
                  <a:moveTo>
                    <a:pt x="8" y="22"/>
                  </a:moveTo>
                  <a:cubicBezTo>
                    <a:pt x="17" y="6"/>
                    <a:pt x="36" y="0"/>
                    <a:pt x="52" y="9"/>
                  </a:cubicBezTo>
                  <a:cubicBezTo>
                    <a:pt x="68" y="17"/>
                    <a:pt x="75" y="37"/>
                    <a:pt x="66" y="53"/>
                  </a:cubicBezTo>
                  <a:cubicBezTo>
                    <a:pt x="58" y="69"/>
                    <a:pt x="38" y="75"/>
                    <a:pt x="22" y="67"/>
                  </a:cubicBezTo>
                  <a:cubicBezTo>
                    <a:pt x="6" y="58"/>
                    <a:pt x="0" y="38"/>
                    <a:pt x="8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298" name="Freeform 42">
              <a:extLst>
                <a:ext uri="{FF2B5EF4-FFF2-40B4-BE49-F238E27FC236}">
                  <a16:creationId xmlns:a16="http://schemas.microsoft.com/office/drawing/2014/main" id="{3F7B2486-0137-4683-8D08-B1B5A53FF77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216" y="4046"/>
              <a:ext cx="129" cy="128"/>
            </a:xfrm>
            <a:custGeom>
              <a:avLst/>
              <a:gdLst>
                <a:gd name="T0" fmla="*/ 79 w 112"/>
                <a:gd name="T1" fmla="*/ 12 h 111"/>
                <a:gd name="T2" fmla="*/ 99 w 112"/>
                <a:gd name="T3" fmla="*/ 78 h 111"/>
                <a:gd name="T4" fmla="*/ 33 w 112"/>
                <a:gd name="T5" fmla="*/ 99 h 111"/>
                <a:gd name="T6" fmla="*/ 13 w 112"/>
                <a:gd name="T7" fmla="*/ 33 h 111"/>
                <a:gd name="T8" fmla="*/ 79 w 112"/>
                <a:gd name="T9" fmla="*/ 12 h 111"/>
                <a:gd name="T10" fmla="*/ 34 w 112"/>
                <a:gd name="T11" fmla="*/ 97 h 111"/>
                <a:gd name="T12" fmla="*/ 98 w 112"/>
                <a:gd name="T13" fmla="*/ 77 h 111"/>
                <a:gd name="T14" fmla="*/ 78 w 112"/>
                <a:gd name="T15" fmla="*/ 14 h 111"/>
                <a:gd name="T16" fmla="*/ 15 w 112"/>
                <a:gd name="T17" fmla="*/ 34 h 111"/>
                <a:gd name="T18" fmla="*/ 34 w 112"/>
                <a:gd name="T19" fmla="*/ 97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2" h="111">
                  <a:moveTo>
                    <a:pt x="79" y="12"/>
                  </a:moveTo>
                  <a:cubicBezTo>
                    <a:pt x="103" y="25"/>
                    <a:pt x="112" y="55"/>
                    <a:pt x="99" y="78"/>
                  </a:cubicBezTo>
                  <a:cubicBezTo>
                    <a:pt x="87" y="102"/>
                    <a:pt x="57" y="111"/>
                    <a:pt x="33" y="99"/>
                  </a:cubicBezTo>
                  <a:cubicBezTo>
                    <a:pt x="10" y="86"/>
                    <a:pt x="0" y="57"/>
                    <a:pt x="13" y="33"/>
                  </a:cubicBezTo>
                  <a:cubicBezTo>
                    <a:pt x="26" y="9"/>
                    <a:pt x="55" y="0"/>
                    <a:pt x="79" y="12"/>
                  </a:cubicBezTo>
                  <a:close/>
                  <a:moveTo>
                    <a:pt x="34" y="97"/>
                  </a:moveTo>
                  <a:cubicBezTo>
                    <a:pt x="57" y="109"/>
                    <a:pt x="86" y="100"/>
                    <a:pt x="98" y="77"/>
                  </a:cubicBezTo>
                  <a:cubicBezTo>
                    <a:pt x="110" y="55"/>
                    <a:pt x="101" y="26"/>
                    <a:pt x="78" y="14"/>
                  </a:cubicBezTo>
                  <a:cubicBezTo>
                    <a:pt x="55" y="2"/>
                    <a:pt x="27" y="11"/>
                    <a:pt x="15" y="34"/>
                  </a:cubicBezTo>
                  <a:cubicBezTo>
                    <a:pt x="3" y="57"/>
                    <a:pt x="12" y="85"/>
                    <a:pt x="34" y="9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299" name="Freeform 43">
              <a:extLst>
                <a:ext uri="{FF2B5EF4-FFF2-40B4-BE49-F238E27FC236}">
                  <a16:creationId xmlns:a16="http://schemas.microsoft.com/office/drawing/2014/main" id="{DA38897C-1FBB-4638-8220-B8709CA59090}"/>
                </a:ext>
              </a:extLst>
            </p:cNvPr>
            <p:cNvSpPr>
              <a:spLocks/>
            </p:cNvSpPr>
            <p:nvPr/>
          </p:nvSpPr>
          <p:spPr bwMode="auto">
            <a:xfrm>
              <a:off x="5936" y="4185"/>
              <a:ext cx="87" cy="85"/>
            </a:xfrm>
            <a:custGeom>
              <a:avLst/>
              <a:gdLst>
                <a:gd name="T0" fmla="*/ 9 w 75"/>
                <a:gd name="T1" fmla="*/ 22 h 74"/>
                <a:gd name="T2" fmla="*/ 53 w 75"/>
                <a:gd name="T3" fmla="*/ 8 h 74"/>
                <a:gd name="T4" fmla="*/ 67 w 75"/>
                <a:gd name="T5" fmla="*/ 52 h 74"/>
                <a:gd name="T6" fmla="*/ 22 w 75"/>
                <a:gd name="T7" fmla="*/ 66 h 74"/>
                <a:gd name="T8" fmla="*/ 9 w 75"/>
                <a:gd name="T9" fmla="*/ 22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74">
                  <a:moveTo>
                    <a:pt x="9" y="22"/>
                  </a:moveTo>
                  <a:cubicBezTo>
                    <a:pt x="17" y="6"/>
                    <a:pt x="37" y="0"/>
                    <a:pt x="53" y="8"/>
                  </a:cubicBezTo>
                  <a:cubicBezTo>
                    <a:pt x="69" y="16"/>
                    <a:pt x="75" y="36"/>
                    <a:pt x="67" y="52"/>
                  </a:cubicBezTo>
                  <a:cubicBezTo>
                    <a:pt x="58" y="68"/>
                    <a:pt x="38" y="74"/>
                    <a:pt x="22" y="66"/>
                  </a:cubicBezTo>
                  <a:cubicBezTo>
                    <a:pt x="6" y="58"/>
                    <a:pt x="0" y="38"/>
                    <a:pt x="9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300" name="Freeform 44">
              <a:extLst>
                <a:ext uri="{FF2B5EF4-FFF2-40B4-BE49-F238E27FC236}">
                  <a16:creationId xmlns:a16="http://schemas.microsoft.com/office/drawing/2014/main" id="{E534F568-877D-4881-A7E7-1212D553EA5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915" y="4163"/>
              <a:ext cx="128" cy="129"/>
            </a:xfrm>
            <a:custGeom>
              <a:avLst/>
              <a:gdLst>
                <a:gd name="T0" fmla="*/ 78 w 111"/>
                <a:gd name="T1" fmla="*/ 13 h 112"/>
                <a:gd name="T2" fmla="*/ 99 w 111"/>
                <a:gd name="T3" fmla="*/ 79 h 112"/>
                <a:gd name="T4" fmla="*/ 33 w 111"/>
                <a:gd name="T5" fmla="*/ 99 h 112"/>
                <a:gd name="T6" fmla="*/ 12 w 111"/>
                <a:gd name="T7" fmla="*/ 33 h 112"/>
                <a:gd name="T8" fmla="*/ 78 w 111"/>
                <a:gd name="T9" fmla="*/ 13 h 112"/>
                <a:gd name="T10" fmla="*/ 34 w 111"/>
                <a:gd name="T11" fmla="*/ 97 h 112"/>
                <a:gd name="T12" fmla="*/ 97 w 111"/>
                <a:gd name="T13" fmla="*/ 78 h 112"/>
                <a:gd name="T14" fmla="*/ 77 w 111"/>
                <a:gd name="T15" fmla="*/ 15 h 112"/>
                <a:gd name="T16" fmla="*/ 14 w 111"/>
                <a:gd name="T17" fmla="*/ 34 h 112"/>
                <a:gd name="T18" fmla="*/ 34 w 111"/>
                <a:gd name="T19" fmla="*/ 97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1" h="112">
                  <a:moveTo>
                    <a:pt x="78" y="13"/>
                  </a:moveTo>
                  <a:cubicBezTo>
                    <a:pt x="102" y="25"/>
                    <a:pt x="111" y="55"/>
                    <a:pt x="99" y="79"/>
                  </a:cubicBezTo>
                  <a:cubicBezTo>
                    <a:pt x="86" y="103"/>
                    <a:pt x="57" y="112"/>
                    <a:pt x="33" y="99"/>
                  </a:cubicBezTo>
                  <a:cubicBezTo>
                    <a:pt x="9" y="87"/>
                    <a:pt x="0" y="57"/>
                    <a:pt x="12" y="33"/>
                  </a:cubicBezTo>
                  <a:cubicBezTo>
                    <a:pt x="25" y="9"/>
                    <a:pt x="55" y="0"/>
                    <a:pt x="78" y="13"/>
                  </a:cubicBezTo>
                  <a:close/>
                  <a:moveTo>
                    <a:pt x="34" y="97"/>
                  </a:moveTo>
                  <a:cubicBezTo>
                    <a:pt x="57" y="109"/>
                    <a:pt x="85" y="101"/>
                    <a:pt x="97" y="78"/>
                  </a:cubicBezTo>
                  <a:cubicBezTo>
                    <a:pt x="109" y="55"/>
                    <a:pt x="100" y="27"/>
                    <a:pt x="77" y="15"/>
                  </a:cubicBezTo>
                  <a:cubicBezTo>
                    <a:pt x="55" y="3"/>
                    <a:pt x="26" y="11"/>
                    <a:pt x="14" y="34"/>
                  </a:cubicBezTo>
                  <a:cubicBezTo>
                    <a:pt x="2" y="57"/>
                    <a:pt x="11" y="85"/>
                    <a:pt x="34" y="9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301" name="Freeform 45">
              <a:extLst>
                <a:ext uri="{FF2B5EF4-FFF2-40B4-BE49-F238E27FC236}">
                  <a16:creationId xmlns:a16="http://schemas.microsoft.com/office/drawing/2014/main" id="{2CB498BD-ED1A-445D-9F65-D5DDBC5AD62A}"/>
                </a:ext>
              </a:extLst>
            </p:cNvPr>
            <p:cNvSpPr>
              <a:spLocks/>
            </p:cNvSpPr>
            <p:nvPr/>
          </p:nvSpPr>
          <p:spPr bwMode="auto">
            <a:xfrm>
              <a:off x="6973" y="4126"/>
              <a:ext cx="86" cy="86"/>
            </a:xfrm>
            <a:custGeom>
              <a:avLst/>
              <a:gdLst>
                <a:gd name="T0" fmla="*/ 9 w 75"/>
                <a:gd name="T1" fmla="*/ 23 h 75"/>
                <a:gd name="T2" fmla="*/ 53 w 75"/>
                <a:gd name="T3" fmla="*/ 9 h 75"/>
                <a:gd name="T4" fmla="*/ 67 w 75"/>
                <a:gd name="T5" fmla="*/ 53 h 75"/>
                <a:gd name="T6" fmla="*/ 23 w 75"/>
                <a:gd name="T7" fmla="*/ 67 h 75"/>
                <a:gd name="T8" fmla="*/ 9 w 75"/>
                <a:gd name="T9" fmla="*/ 23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75">
                  <a:moveTo>
                    <a:pt x="9" y="23"/>
                  </a:moveTo>
                  <a:cubicBezTo>
                    <a:pt x="17" y="7"/>
                    <a:pt x="37" y="0"/>
                    <a:pt x="53" y="9"/>
                  </a:cubicBezTo>
                  <a:cubicBezTo>
                    <a:pt x="69" y="17"/>
                    <a:pt x="75" y="37"/>
                    <a:pt x="67" y="53"/>
                  </a:cubicBezTo>
                  <a:cubicBezTo>
                    <a:pt x="58" y="69"/>
                    <a:pt x="39" y="75"/>
                    <a:pt x="23" y="67"/>
                  </a:cubicBezTo>
                  <a:cubicBezTo>
                    <a:pt x="7" y="58"/>
                    <a:pt x="0" y="39"/>
                    <a:pt x="9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302" name="Freeform 46">
              <a:extLst>
                <a:ext uri="{FF2B5EF4-FFF2-40B4-BE49-F238E27FC236}">
                  <a16:creationId xmlns:a16="http://schemas.microsoft.com/office/drawing/2014/main" id="{39469BD5-74F3-4A06-BF24-1F726246CAF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952" y="4105"/>
              <a:ext cx="129" cy="129"/>
            </a:xfrm>
            <a:custGeom>
              <a:avLst/>
              <a:gdLst>
                <a:gd name="T0" fmla="*/ 79 w 112"/>
                <a:gd name="T1" fmla="*/ 13 h 112"/>
                <a:gd name="T2" fmla="*/ 99 w 112"/>
                <a:gd name="T3" fmla="*/ 79 h 112"/>
                <a:gd name="T4" fmla="*/ 33 w 112"/>
                <a:gd name="T5" fmla="*/ 99 h 112"/>
                <a:gd name="T6" fmla="*/ 13 w 112"/>
                <a:gd name="T7" fmla="*/ 33 h 112"/>
                <a:gd name="T8" fmla="*/ 79 w 112"/>
                <a:gd name="T9" fmla="*/ 13 h 112"/>
                <a:gd name="T10" fmla="*/ 34 w 112"/>
                <a:gd name="T11" fmla="*/ 97 h 112"/>
                <a:gd name="T12" fmla="*/ 97 w 112"/>
                <a:gd name="T13" fmla="*/ 78 h 112"/>
                <a:gd name="T14" fmla="*/ 78 w 112"/>
                <a:gd name="T15" fmla="*/ 15 h 112"/>
                <a:gd name="T16" fmla="*/ 15 w 112"/>
                <a:gd name="T17" fmla="*/ 34 h 112"/>
                <a:gd name="T18" fmla="*/ 34 w 112"/>
                <a:gd name="T19" fmla="*/ 97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2" h="112">
                  <a:moveTo>
                    <a:pt x="79" y="13"/>
                  </a:moveTo>
                  <a:cubicBezTo>
                    <a:pt x="102" y="25"/>
                    <a:pt x="112" y="55"/>
                    <a:pt x="99" y="79"/>
                  </a:cubicBezTo>
                  <a:cubicBezTo>
                    <a:pt x="87" y="102"/>
                    <a:pt x="57" y="112"/>
                    <a:pt x="33" y="99"/>
                  </a:cubicBezTo>
                  <a:cubicBezTo>
                    <a:pt x="9" y="87"/>
                    <a:pt x="0" y="57"/>
                    <a:pt x="13" y="33"/>
                  </a:cubicBezTo>
                  <a:cubicBezTo>
                    <a:pt x="25" y="9"/>
                    <a:pt x="55" y="0"/>
                    <a:pt x="79" y="13"/>
                  </a:cubicBezTo>
                  <a:close/>
                  <a:moveTo>
                    <a:pt x="34" y="97"/>
                  </a:moveTo>
                  <a:cubicBezTo>
                    <a:pt x="57" y="109"/>
                    <a:pt x="85" y="100"/>
                    <a:pt x="97" y="78"/>
                  </a:cubicBezTo>
                  <a:cubicBezTo>
                    <a:pt x="109" y="55"/>
                    <a:pt x="100" y="27"/>
                    <a:pt x="78" y="15"/>
                  </a:cubicBezTo>
                  <a:cubicBezTo>
                    <a:pt x="55" y="3"/>
                    <a:pt x="27" y="11"/>
                    <a:pt x="15" y="34"/>
                  </a:cubicBezTo>
                  <a:cubicBezTo>
                    <a:pt x="3" y="57"/>
                    <a:pt x="11" y="85"/>
                    <a:pt x="34" y="9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303" name="Freeform 47">
              <a:extLst>
                <a:ext uri="{FF2B5EF4-FFF2-40B4-BE49-F238E27FC236}">
                  <a16:creationId xmlns:a16="http://schemas.microsoft.com/office/drawing/2014/main" id="{2A40BFB8-0045-4852-BC74-9233572E3590}"/>
                </a:ext>
              </a:extLst>
            </p:cNvPr>
            <p:cNvSpPr>
              <a:spLocks/>
            </p:cNvSpPr>
            <p:nvPr/>
          </p:nvSpPr>
          <p:spPr bwMode="auto">
            <a:xfrm>
              <a:off x="6780" y="5022"/>
              <a:ext cx="87" cy="87"/>
            </a:xfrm>
            <a:custGeom>
              <a:avLst/>
              <a:gdLst>
                <a:gd name="T0" fmla="*/ 9 w 75"/>
                <a:gd name="T1" fmla="*/ 22 h 75"/>
                <a:gd name="T2" fmla="*/ 53 w 75"/>
                <a:gd name="T3" fmla="*/ 9 h 75"/>
                <a:gd name="T4" fmla="*/ 67 w 75"/>
                <a:gd name="T5" fmla="*/ 53 h 75"/>
                <a:gd name="T6" fmla="*/ 22 w 75"/>
                <a:gd name="T7" fmla="*/ 67 h 75"/>
                <a:gd name="T8" fmla="*/ 9 w 75"/>
                <a:gd name="T9" fmla="*/ 2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75">
                  <a:moveTo>
                    <a:pt x="9" y="22"/>
                  </a:moveTo>
                  <a:cubicBezTo>
                    <a:pt x="17" y="6"/>
                    <a:pt x="37" y="0"/>
                    <a:pt x="53" y="9"/>
                  </a:cubicBezTo>
                  <a:cubicBezTo>
                    <a:pt x="69" y="17"/>
                    <a:pt x="75" y="37"/>
                    <a:pt x="67" y="53"/>
                  </a:cubicBezTo>
                  <a:cubicBezTo>
                    <a:pt x="58" y="69"/>
                    <a:pt x="38" y="75"/>
                    <a:pt x="22" y="67"/>
                  </a:cubicBezTo>
                  <a:cubicBezTo>
                    <a:pt x="6" y="58"/>
                    <a:pt x="0" y="38"/>
                    <a:pt x="9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304" name="Freeform 48">
              <a:extLst>
                <a:ext uri="{FF2B5EF4-FFF2-40B4-BE49-F238E27FC236}">
                  <a16:creationId xmlns:a16="http://schemas.microsoft.com/office/drawing/2014/main" id="{7C11BD5F-512C-4099-8B7F-A2FD2D19C06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759" y="5001"/>
              <a:ext cx="128" cy="128"/>
            </a:xfrm>
            <a:custGeom>
              <a:avLst/>
              <a:gdLst>
                <a:gd name="T0" fmla="*/ 78 w 111"/>
                <a:gd name="T1" fmla="*/ 13 h 111"/>
                <a:gd name="T2" fmla="*/ 99 w 111"/>
                <a:gd name="T3" fmla="*/ 78 h 111"/>
                <a:gd name="T4" fmla="*/ 33 w 111"/>
                <a:gd name="T5" fmla="*/ 99 h 111"/>
                <a:gd name="T6" fmla="*/ 12 w 111"/>
                <a:gd name="T7" fmla="*/ 33 h 111"/>
                <a:gd name="T8" fmla="*/ 78 w 111"/>
                <a:gd name="T9" fmla="*/ 13 h 111"/>
                <a:gd name="T10" fmla="*/ 34 w 111"/>
                <a:gd name="T11" fmla="*/ 97 h 111"/>
                <a:gd name="T12" fmla="*/ 97 w 111"/>
                <a:gd name="T13" fmla="*/ 77 h 111"/>
                <a:gd name="T14" fmla="*/ 77 w 111"/>
                <a:gd name="T15" fmla="*/ 14 h 111"/>
                <a:gd name="T16" fmla="*/ 14 w 111"/>
                <a:gd name="T17" fmla="*/ 34 h 111"/>
                <a:gd name="T18" fmla="*/ 34 w 111"/>
                <a:gd name="T19" fmla="*/ 97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1" h="111">
                  <a:moveTo>
                    <a:pt x="78" y="13"/>
                  </a:moveTo>
                  <a:cubicBezTo>
                    <a:pt x="102" y="25"/>
                    <a:pt x="111" y="55"/>
                    <a:pt x="99" y="78"/>
                  </a:cubicBezTo>
                  <a:cubicBezTo>
                    <a:pt x="86" y="102"/>
                    <a:pt x="57" y="111"/>
                    <a:pt x="33" y="99"/>
                  </a:cubicBezTo>
                  <a:cubicBezTo>
                    <a:pt x="9" y="86"/>
                    <a:pt x="0" y="57"/>
                    <a:pt x="12" y="33"/>
                  </a:cubicBezTo>
                  <a:cubicBezTo>
                    <a:pt x="25" y="9"/>
                    <a:pt x="54" y="0"/>
                    <a:pt x="78" y="13"/>
                  </a:cubicBezTo>
                  <a:close/>
                  <a:moveTo>
                    <a:pt x="34" y="97"/>
                  </a:moveTo>
                  <a:cubicBezTo>
                    <a:pt x="57" y="109"/>
                    <a:pt x="85" y="100"/>
                    <a:pt x="97" y="77"/>
                  </a:cubicBezTo>
                  <a:cubicBezTo>
                    <a:pt x="109" y="55"/>
                    <a:pt x="100" y="26"/>
                    <a:pt x="77" y="14"/>
                  </a:cubicBezTo>
                  <a:cubicBezTo>
                    <a:pt x="55" y="2"/>
                    <a:pt x="26" y="11"/>
                    <a:pt x="14" y="34"/>
                  </a:cubicBezTo>
                  <a:cubicBezTo>
                    <a:pt x="2" y="57"/>
                    <a:pt x="11" y="85"/>
                    <a:pt x="34" y="9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305" name="Freeform 49">
              <a:extLst>
                <a:ext uri="{FF2B5EF4-FFF2-40B4-BE49-F238E27FC236}">
                  <a16:creationId xmlns:a16="http://schemas.microsoft.com/office/drawing/2014/main" id="{C8545564-2EF7-426A-B577-FB35388A294D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9" y="3954"/>
              <a:ext cx="87" cy="87"/>
            </a:xfrm>
            <a:custGeom>
              <a:avLst/>
              <a:gdLst>
                <a:gd name="T0" fmla="*/ 9 w 75"/>
                <a:gd name="T1" fmla="*/ 22 h 75"/>
                <a:gd name="T2" fmla="*/ 53 w 75"/>
                <a:gd name="T3" fmla="*/ 9 h 75"/>
                <a:gd name="T4" fmla="*/ 67 w 75"/>
                <a:gd name="T5" fmla="*/ 53 h 75"/>
                <a:gd name="T6" fmla="*/ 23 w 75"/>
                <a:gd name="T7" fmla="*/ 67 h 75"/>
                <a:gd name="T8" fmla="*/ 9 w 75"/>
                <a:gd name="T9" fmla="*/ 2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75">
                  <a:moveTo>
                    <a:pt x="9" y="22"/>
                  </a:moveTo>
                  <a:cubicBezTo>
                    <a:pt x="17" y="6"/>
                    <a:pt x="37" y="0"/>
                    <a:pt x="53" y="9"/>
                  </a:cubicBezTo>
                  <a:cubicBezTo>
                    <a:pt x="69" y="17"/>
                    <a:pt x="75" y="37"/>
                    <a:pt x="67" y="53"/>
                  </a:cubicBezTo>
                  <a:cubicBezTo>
                    <a:pt x="58" y="69"/>
                    <a:pt x="39" y="75"/>
                    <a:pt x="23" y="67"/>
                  </a:cubicBezTo>
                  <a:cubicBezTo>
                    <a:pt x="7" y="58"/>
                    <a:pt x="0" y="38"/>
                    <a:pt x="9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306" name="Freeform 50">
              <a:extLst>
                <a:ext uri="{FF2B5EF4-FFF2-40B4-BE49-F238E27FC236}">
                  <a16:creationId xmlns:a16="http://schemas.microsoft.com/office/drawing/2014/main" id="{C9E7A1E0-C767-42C9-B711-1C4DA2B5CB3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879" y="3933"/>
              <a:ext cx="129" cy="128"/>
            </a:xfrm>
            <a:custGeom>
              <a:avLst/>
              <a:gdLst>
                <a:gd name="T0" fmla="*/ 79 w 112"/>
                <a:gd name="T1" fmla="*/ 12 h 111"/>
                <a:gd name="T2" fmla="*/ 99 w 112"/>
                <a:gd name="T3" fmla="*/ 78 h 111"/>
                <a:gd name="T4" fmla="*/ 33 w 112"/>
                <a:gd name="T5" fmla="*/ 99 h 111"/>
                <a:gd name="T6" fmla="*/ 13 w 112"/>
                <a:gd name="T7" fmla="*/ 33 h 111"/>
                <a:gd name="T8" fmla="*/ 79 w 112"/>
                <a:gd name="T9" fmla="*/ 12 h 111"/>
                <a:gd name="T10" fmla="*/ 34 w 112"/>
                <a:gd name="T11" fmla="*/ 97 h 111"/>
                <a:gd name="T12" fmla="*/ 97 w 112"/>
                <a:gd name="T13" fmla="*/ 77 h 111"/>
                <a:gd name="T14" fmla="*/ 78 w 112"/>
                <a:gd name="T15" fmla="*/ 14 h 111"/>
                <a:gd name="T16" fmla="*/ 15 w 112"/>
                <a:gd name="T17" fmla="*/ 34 h 111"/>
                <a:gd name="T18" fmla="*/ 34 w 112"/>
                <a:gd name="T19" fmla="*/ 97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2" h="111">
                  <a:moveTo>
                    <a:pt x="79" y="12"/>
                  </a:moveTo>
                  <a:cubicBezTo>
                    <a:pt x="102" y="25"/>
                    <a:pt x="112" y="55"/>
                    <a:pt x="99" y="78"/>
                  </a:cubicBezTo>
                  <a:cubicBezTo>
                    <a:pt x="86" y="102"/>
                    <a:pt x="57" y="111"/>
                    <a:pt x="33" y="99"/>
                  </a:cubicBezTo>
                  <a:cubicBezTo>
                    <a:pt x="9" y="86"/>
                    <a:pt x="0" y="57"/>
                    <a:pt x="13" y="33"/>
                  </a:cubicBezTo>
                  <a:cubicBezTo>
                    <a:pt x="25" y="9"/>
                    <a:pt x="55" y="0"/>
                    <a:pt x="79" y="12"/>
                  </a:cubicBezTo>
                  <a:close/>
                  <a:moveTo>
                    <a:pt x="34" y="97"/>
                  </a:moveTo>
                  <a:cubicBezTo>
                    <a:pt x="57" y="109"/>
                    <a:pt x="85" y="100"/>
                    <a:pt x="97" y="77"/>
                  </a:cubicBezTo>
                  <a:cubicBezTo>
                    <a:pt x="109" y="55"/>
                    <a:pt x="100" y="26"/>
                    <a:pt x="78" y="14"/>
                  </a:cubicBezTo>
                  <a:cubicBezTo>
                    <a:pt x="55" y="2"/>
                    <a:pt x="27" y="11"/>
                    <a:pt x="15" y="34"/>
                  </a:cubicBezTo>
                  <a:cubicBezTo>
                    <a:pt x="3" y="57"/>
                    <a:pt x="11" y="85"/>
                    <a:pt x="34" y="9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307" name="Freeform 51">
              <a:extLst>
                <a:ext uri="{FF2B5EF4-FFF2-40B4-BE49-F238E27FC236}">
                  <a16:creationId xmlns:a16="http://schemas.microsoft.com/office/drawing/2014/main" id="{896EDB3A-E0EE-4A6D-A01D-104C458821CA}"/>
                </a:ext>
              </a:extLst>
            </p:cNvPr>
            <p:cNvSpPr>
              <a:spLocks/>
            </p:cNvSpPr>
            <p:nvPr/>
          </p:nvSpPr>
          <p:spPr bwMode="auto">
            <a:xfrm>
              <a:off x="6333" y="5603"/>
              <a:ext cx="85" cy="85"/>
            </a:xfrm>
            <a:custGeom>
              <a:avLst/>
              <a:gdLst>
                <a:gd name="T0" fmla="*/ 8 w 74"/>
                <a:gd name="T1" fmla="*/ 22 h 74"/>
                <a:gd name="T2" fmla="*/ 52 w 74"/>
                <a:gd name="T3" fmla="*/ 8 h 74"/>
                <a:gd name="T4" fmla="*/ 66 w 74"/>
                <a:gd name="T5" fmla="*/ 52 h 74"/>
                <a:gd name="T6" fmla="*/ 22 w 74"/>
                <a:gd name="T7" fmla="*/ 66 h 74"/>
                <a:gd name="T8" fmla="*/ 8 w 74"/>
                <a:gd name="T9" fmla="*/ 22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4" h="74">
                  <a:moveTo>
                    <a:pt x="8" y="22"/>
                  </a:moveTo>
                  <a:cubicBezTo>
                    <a:pt x="16" y="6"/>
                    <a:pt x="36" y="0"/>
                    <a:pt x="52" y="8"/>
                  </a:cubicBezTo>
                  <a:cubicBezTo>
                    <a:pt x="68" y="16"/>
                    <a:pt x="74" y="36"/>
                    <a:pt x="66" y="52"/>
                  </a:cubicBezTo>
                  <a:cubicBezTo>
                    <a:pt x="58" y="68"/>
                    <a:pt x="38" y="74"/>
                    <a:pt x="22" y="66"/>
                  </a:cubicBezTo>
                  <a:cubicBezTo>
                    <a:pt x="6" y="58"/>
                    <a:pt x="0" y="38"/>
                    <a:pt x="8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308" name="Freeform 52">
              <a:extLst>
                <a:ext uri="{FF2B5EF4-FFF2-40B4-BE49-F238E27FC236}">
                  <a16:creationId xmlns:a16="http://schemas.microsoft.com/office/drawing/2014/main" id="{85DC568C-1F62-4EE8-BFE7-F02952F96D8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311" y="5581"/>
              <a:ext cx="129" cy="129"/>
            </a:xfrm>
            <a:custGeom>
              <a:avLst/>
              <a:gdLst>
                <a:gd name="T0" fmla="*/ 79 w 112"/>
                <a:gd name="T1" fmla="*/ 13 h 112"/>
                <a:gd name="T2" fmla="*/ 99 w 112"/>
                <a:gd name="T3" fmla="*/ 79 h 112"/>
                <a:gd name="T4" fmla="*/ 33 w 112"/>
                <a:gd name="T5" fmla="*/ 99 h 112"/>
                <a:gd name="T6" fmla="*/ 13 w 112"/>
                <a:gd name="T7" fmla="*/ 33 h 112"/>
                <a:gd name="T8" fmla="*/ 79 w 112"/>
                <a:gd name="T9" fmla="*/ 13 h 112"/>
                <a:gd name="T10" fmla="*/ 34 w 112"/>
                <a:gd name="T11" fmla="*/ 97 h 112"/>
                <a:gd name="T12" fmla="*/ 97 w 112"/>
                <a:gd name="T13" fmla="*/ 78 h 112"/>
                <a:gd name="T14" fmla="*/ 78 w 112"/>
                <a:gd name="T15" fmla="*/ 15 h 112"/>
                <a:gd name="T16" fmla="*/ 15 w 112"/>
                <a:gd name="T17" fmla="*/ 34 h 112"/>
                <a:gd name="T18" fmla="*/ 34 w 112"/>
                <a:gd name="T19" fmla="*/ 97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2" h="112">
                  <a:moveTo>
                    <a:pt x="79" y="13"/>
                  </a:moveTo>
                  <a:cubicBezTo>
                    <a:pt x="103" y="25"/>
                    <a:pt x="112" y="55"/>
                    <a:pt x="99" y="79"/>
                  </a:cubicBezTo>
                  <a:cubicBezTo>
                    <a:pt x="87" y="103"/>
                    <a:pt x="57" y="112"/>
                    <a:pt x="33" y="99"/>
                  </a:cubicBezTo>
                  <a:cubicBezTo>
                    <a:pt x="9" y="87"/>
                    <a:pt x="0" y="57"/>
                    <a:pt x="13" y="33"/>
                  </a:cubicBezTo>
                  <a:cubicBezTo>
                    <a:pt x="25" y="9"/>
                    <a:pt x="55" y="0"/>
                    <a:pt x="79" y="13"/>
                  </a:cubicBezTo>
                  <a:close/>
                  <a:moveTo>
                    <a:pt x="34" y="97"/>
                  </a:moveTo>
                  <a:cubicBezTo>
                    <a:pt x="57" y="109"/>
                    <a:pt x="85" y="101"/>
                    <a:pt x="97" y="78"/>
                  </a:cubicBezTo>
                  <a:cubicBezTo>
                    <a:pt x="109" y="55"/>
                    <a:pt x="101" y="27"/>
                    <a:pt x="78" y="15"/>
                  </a:cubicBezTo>
                  <a:cubicBezTo>
                    <a:pt x="55" y="3"/>
                    <a:pt x="27" y="11"/>
                    <a:pt x="15" y="34"/>
                  </a:cubicBezTo>
                  <a:cubicBezTo>
                    <a:pt x="3" y="57"/>
                    <a:pt x="11" y="85"/>
                    <a:pt x="34" y="9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309" name="Freeform 53">
              <a:extLst>
                <a:ext uri="{FF2B5EF4-FFF2-40B4-BE49-F238E27FC236}">
                  <a16:creationId xmlns:a16="http://schemas.microsoft.com/office/drawing/2014/main" id="{C8DAB8C2-B4B3-41C0-858C-89593F2D4026}"/>
                </a:ext>
              </a:extLst>
            </p:cNvPr>
            <p:cNvSpPr>
              <a:spLocks/>
            </p:cNvSpPr>
            <p:nvPr/>
          </p:nvSpPr>
          <p:spPr bwMode="auto">
            <a:xfrm>
              <a:off x="5990" y="4725"/>
              <a:ext cx="127" cy="127"/>
            </a:xfrm>
            <a:custGeom>
              <a:avLst/>
              <a:gdLst>
                <a:gd name="T0" fmla="*/ 13 w 110"/>
                <a:gd name="T1" fmla="*/ 33 h 110"/>
                <a:gd name="T2" fmla="*/ 78 w 110"/>
                <a:gd name="T3" fmla="*/ 13 h 110"/>
                <a:gd name="T4" fmla="*/ 98 w 110"/>
                <a:gd name="T5" fmla="*/ 78 h 110"/>
                <a:gd name="T6" fmla="*/ 33 w 110"/>
                <a:gd name="T7" fmla="*/ 98 h 110"/>
                <a:gd name="T8" fmla="*/ 13 w 110"/>
                <a:gd name="T9" fmla="*/ 33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0" h="110">
                  <a:moveTo>
                    <a:pt x="13" y="33"/>
                  </a:moveTo>
                  <a:cubicBezTo>
                    <a:pt x="25" y="9"/>
                    <a:pt x="54" y="0"/>
                    <a:pt x="78" y="13"/>
                  </a:cubicBezTo>
                  <a:cubicBezTo>
                    <a:pt x="101" y="25"/>
                    <a:pt x="110" y="54"/>
                    <a:pt x="98" y="78"/>
                  </a:cubicBezTo>
                  <a:cubicBezTo>
                    <a:pt x="85" y="101"/>
                    <a:pt x="56" y="110"/>
                    <a:pt x="33" y="98"/>
                  </a:cubicBezTo>
                  <a:cubicBezTo>
                    <a:pt x="9" y="85"/>
                    <a:pt x="0" y="56"/>
                    <a:pt x="13" y="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310" name="Freeform 54">
              <a:extLst>
                <a:ext uri="{FF2B5EF4-FFF2-40B4-BE49-F238E27FC236}">
                  <a16:creationId xmlns:a16="http://schemas.microsoft.com/office/drawing/2014/main" id="{E57CE24A-CBDF-4D58-B666-235DEF78548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960" y="4695"/>
              <a:ext cx="188" cy="188"/>
            </a:xfrm>
            <a:custGeom>
              <a:avLst/>
              <a:gdLst>
                <a:gd name="T0" fmla="*/ 115 w 163"/>
                <a:gd name="T1" fmla="*/ 18 h 163"/>
                <a:gd name="T2" fmla="*/ 144 w 163"/>
                <a:gd name="T3" fmla="*/ 115 h 163"/>
                <a:gd name="T4" fmla="*/ 48 w 163"/>
                <a:gd name="T5" fmla="*/ 144 h 163"/>
                <a:gd name="T6" fmla="*/ 18 w 163"/>
                <a:gd name="T7" fmla="*/ 48 h 163"/>
                <a:gd name="T8" fmla="*/ 115 w 163"/>
                <a:gd name="T9" fmla="*/ 18 h 163"/>
                <a:gd name="T10" fmla="*/ 49 w 163"/>
                <a:gd name="T11" fmla="*/ 142 h 163"/>
                <a:gd name="T12" fmla="*/ 142 w 163"/>
                <a:gd name="T13" fmla="*/ 113 h 163"/>
                <a:gd name="T14" fmla="*/ 113 w 163"/>
                <a:gd name="T15" fmla="*/ 21 h 163"/>
                <a:gd name="T16" fmla="*/ 21 w 163"/>
                <a:gd name="T17" fmla="*/ 49 h 163"/>
                <a:gd name="T18" fmla="*/ 49 w 163"/>
                <a:gd name="T19" fmla="*/ 142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3" h="163">
                  <a:moveTo>
                    <a:pt x="115" y="18"/>
                  </a:moveTo>
                  <a:cubicBezTo>
                    <a:pt x="149" y="36"/>
                    <a:pt x="163" y="80"/>
                    <a:pt x="144" y="115"/>
                  </a:cubicBezTo>
                  <a:cubicBezTo>
                    <a:pt x="126" y="149"/>
                    <a:pt x="83" y="163"/>
                    <a:pt x="48" y="144"/>
                  </a:cubicBezTo>
                  <a:cubicBezTo>
                    <a:pt x="13" y="126"/>
                    <a:pt x="0" y="83"/>
                    <a:pt x="18" y="48"/>
                  </a:cubicBezTo>
                  <a:cubicBezTo>
                    <a:pt x="36" y="13"/>
                    <a:pt x="80" y="0"/>
                    <a:pt x="115" y="18"/>
                  </a:cubicBezTo>
                  <a:close/>
                  <a:moveTo>
                    <a:pt x="49" y="142"/>
                  </a:moveTo>
                  <a:cubicBezTo>
                    <a:pt x="83" y="159"/>
                    <a:pt x="124" y="146"/>
                    <a:pt x="142" y="113"/>
                  </a:cubicBezTo>
                  <a:cubicBezTo>
                    <a:pt x="159" y="80"/>
                    <a:pt x="147" y="38"/>
                    <a:pt x="113" y="21"/>
                  </a:cubicBezTo>
                  <a:cubicBezTo>
                    <a:pt x="80" y="3"/>
                    <a:pt x="38" y="16"/>
                    <a:pt x="21" y="49"/>
                  </a:cubicBezTo>
                  <a:cubicBezTo>
                    <a:pt x="3" y="83"/>
                    <a:pt x="16" y="124"/>
                    <a:pt x="49" y="14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311" name="Freeform 55">
              <a:extLst>
                <a:ext uri="{FF2B5EF4-FFF2-40B4-BE49-F238E27FC236}">
                  <a16:creationId xmlns:a16="http://schemas.microsoft.com/office/drawing/2014/main" id="{F06E359A-4B09-41CD-BBD6-FFA464AF64A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920" y="4655"/>
              <a:ext cx="269" cy="268"/>
            </a:xfrm>
            <a:custGeom>
              <a:avLst/>
              <a:gdLst>
                <a:gd name="T0" fmla="*/ 164 w 233"/>
                <a:gd name="T1" fmla="*/ 26 h 233"/>
                <a:gd name="T2" fmla="*/ 207 w 233"/>
                <a:gd name="T3" fmla="*/ 164 h 233"/>
                <a:gd name="T4" fmla="*/ 69 w 233"/>
                <a:gd name="T5" fmla="*/ 207 h 233"/>
                <a:gd name="T6" fmla="*/ 26 w 233"/>
                <a:gd name="T7" fmla="*/ 69 h 233"/>
                <a:gd name="T8" fmla="*/ 164 w 233"/>
                <a:gd name="T9" fmla="*/ 26 h 233"/>
                <a:gd name="T10" fmla="*/ 70 w 233"/>
                <a:gd name="T11" fmla="*/ 204 h 233"/>
                <a:gd name="T12" fmla="*/ 204 w 233"/>
                <a:gd name="T13" fmla="*/ 162 h 233"/>
                <a:gd name="T14" fmla="*/ 162 w 233"/>
                <a:gd name="T15" fmla="*/ 28 h 233"/>
                <a:gd name="T16" fmla="*/ 29 w 233"/>
                <a:gd name="T17" fmla="*/ 70 h 233"/>
                <a:gd name="T18" fmla="*/ 70 w 233"/>
                <a:gd name="T19" fmla="*/ 204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33" h="233">
                  <a:moveTo>
                    <a:pt x="164" y="26"/>
                  </a:moveTo>
                  <a:cubicBezTo>
                    <a:pt x="214" y="52"/>
                    <a:pt x="233" y="114"/>
                    <a:pt x="207" y="164"/>
                  </a:cubicBezTo>
                  <a:cubicBezTo>
                    <a:pt x="180" y="214"/>
                    <a:pt x="118" y="233"/>
                    <a:pt x="69" y="207"/>
                  </a:cubicBezTo>
                  <a:cubicBezTo>
                    <a:pt x="19" y="180"/>
                    <a:pt x="0" y="118"/>
                    <a:pt x="26" y="69"/>
                  </a:cubicBezTo>
                  <a:cubicBezTo>
                    <a:pt x="52" y="19"/>
                    <a:pt x="114" y="0"/>
                    <a:pt x="164" y="26"/>
                  </a:cubicBezTo>
                  <a:close/>
                  <a:moveTo>
                    <a:pt x="70" y="204"/>
                  </a:moveTo>
                  <a:cubicBezTo>
                    <a:pt x="118" y="229"/>
                    <a:pt x="178" y="211"/>
                    <a:pt x="204" y="162"/>
                  </a:cubicBezTo>
                  <a:cubicBezTo>
                    <a:pt x="229" y="114"/>
                    <a:pt x="211" y="54"/>
                    <a:pt x="162" y="28"/>
                  </a:cubicBezTo>
                  <a:cubicBezTo>
                    <a:pt x="114" y="3"/>
                    <a:pt x="54" y="22"/>
                    <a:pt x="29" y="70"/>
                  </a:cubicBezTo>
                  <a:cubicBezTo>
                    <a:pt x="3" y="118"/>
                    <a:pt x="22" y="178"/>
                    <a:pt x="70" y="20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312" name="Freeform 56">
              <a:extLst>
                <a:ext uri="{FF2B5EF4-FFF2-40B4-BE49-F238E27FC236}">
                  <a16:creationId xmlns:a16="http://schemas.microsoft.com/office/drawing/2014/main" id="{E118EAD7-D7F1-4DF7-90A6-5E905EAAE5C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7" y="4854"/>
              <a:ext cx="122" cy="122"/>
            </a:xfrm>
            <a:custGeom>
              <a:avLst/>
              <a:gdLst>
                <a:gd name="T0" fmla="*/ 12 w 106"/>
                <a:gd name="T1" fmla="*/ 31 h 106"/>
                <a:gd name="T2" fmla="*/ 74 w 106"/>
                <a:gd name="T3" fmla="*/ 12 h 106"/>
                <a:gd name="T4" fmla="*/ 94 w 106"/>
                <a:gd name="T5" fmla="*/ 74 h 106"/>
                <a:gd name="T6" fmla="*/ 31 w 106"/>
                <a:gd name="T7" fmla="*/ 94 h 106"/>
                <a:gd name="T8" fmla="*/ 12 w 106"/>
                <a:gd name="T9" fmla="*/ 31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6" h="106">
                  <a:moveTo>
                    <a:pt x="12" y="31"/>
                  </a:moveTo>
                  <a:cubicBezTo>
                    <a:pt x="24" y="8"/>
                    <a:pt x="52" y="0"/>
                    <a:pt x="74" y="12"/>
                  </a:cubicBezTo>
                  <a:cubicBezTo>
                    <a:pt x="97" y="24"/>
                    <a:pt x="106" y="52"/>
                    <a:pt x="94" y="74"/>
                  </a:cubicBezTo>
                  <a:cubicBezTo>
                    <a:pt x="82" y="97"/>
                    <a:pt x="54" y="106"/>
                    <a:pt x="31" y="94"/>
                  </a:cubicBezTo>
                  <a:cubicBezTo>
                    <a:pt x="8" y="82"/>
                    <a:pt x="0" y="54"/>
                    <a:pt x="12" y="3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313" name="Freeform 57">
              <a:extLst>
                <a:ext uri="{FF2B5EF4-FFF2-40B4-BE49-F238E27FC236}">
                  <a16:creationId xmlns:a16="http://schemas.microsoft.com/office/drawing/2014/main" id="{9EFB5DDF-DA60-4242-8AED-ABC16B9657F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237" y="4824"/>
              <a:ext cx="182" cy="181"/>
            </a:xfrm>
            <a:custGeom>
              <a:avLst/>
              <a:gdLst>
                <a:gd name="T0" fmla="*/ 111 w 158"/>
                <a:gd name="T1" fmla="*/ 18 h 157"/>
                <a:gd name="T2" fmla="*/ 140 w 158"/>
                <a:gd name="T3" fmla="*/ 111 h 157"/>
                <a:gd name="T4" fmla="*/ 47 w 158"/>
                <a:gd name="T5" fmla="*/ 140 h 157"/>
                <a:gd name="T6" fmla="*/ 18 w 158"/>
                <a:gd name="T7" fmla="*/ 47 h 157"/>
                <a:gd name="T8" fmla="*/ 111 w 158"/>
                <a:gd name="T9" fmla="*/ 18 h 157"/>
                <a:gd name="T10" fmla="*/ 48 w 158"/>
                <a:gd name="T11" fmla="*/ 137 h 157"/>
                <a:gd name="T12" fmla="*/ 137 w 158"/>
                <a:gd name="T13" fmla="*/ 109 h 157"/>
                <a:gd name="T14" fmla="*/ 109 w 158"/>
                <a:gd name="T15" fmla="*/ 20 h 157"/>
                <a:gd name="T16" fmla="*/ 20 w 158"/>
                <a:gd name="T17" fmla="*/ 48 h 157"/>
                <a:gd name="T18" fmla="*/ 48 w 158"/>
                <a:gd name="T19" fmla="*/ 137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8" h="157">
                  <a:moveTo>
                    <a:pt x="111" y="18"/>
                  </a:moveTo>
                  <a:cubicBezTo>
                    <a:pt x="145" y="35"/>
                    <a:pt x="158" y="77"/>
                    <a:pt x="140" y="111"/>
                  </a:cubicBezTo>
                  <a:cubicBezTo>
                    <a:pt x="122" y="145"/>
                    <a:pt x="80" y="157"/>
                    <a:pt x="47" y="140"/>
                  </a:cubicBezTo>
                  <a:cubicBezTo>
                    <a:pt x="13" y="122"/>
                    <a:pt x="0" y="80"/>
                    <a:pt x="18" y="47"/>
                  </a:cubicBezTo>
                  <a:cubicBezTo>
                    <a:pt x="35" y="13"/>
                    <a:pt x="77" y="0"/>
                    <a:pt x="111" y="18"/>
                  </a:cubicBezTo>
                  <a:close/>
                  <a:moveTo>
                    <a:pt x="48" y="137"/>
                  </a:moveTo>
                  <a:cubicBezTo>
                    <a:pt x="80" y="154"/>
                    <a:pt x="120" y="142"/>
                    <a:pt x="137" y="109"/>
                  </a:cubicBezTo>
                  <a:cubicBezTo>
                    <a:pt x="154" y="77"/>
                    <a:pt x="142" y="37"/>
                    <a:pt x="109" y="20"/>
                  </a:cubicBezTo>
                  <a:cubicBezTo>
                    <a:pt x="77" y="3"/>
                    <a:pt x="37" y="16"/>
                    <a:pt x="20" y="48"/>
                  </a:cubicBezTo>
                  <a:cubicBezTo>
                    <a:pt x="3" y="80"/>
                    <a:pt x="16" y="120"/>
                    <a:pt x="48" y="13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314" name="Freeform 58">
              <a:extLst>
                <a:ext uri="{FF2B5EF4-FFF2-40B4-BE49-F238E27FC236}">
                  <a16:creationId xmlns:a16="http://schemas.microsoft.com/office/drawing/2014/main" id="{CE335805-76D5-4550-96BC-E509FEFDA7F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198" y="4785"/>
              <a:ext cx="259" cy="259"/>
            </a:xfrm>
            <a:custGeom>
              <a:avLst/>
              <a:gdLst>
                <a:gd name="T0" fmla="*/ 159 w 225"/>
                <a:gd name="T1" fmla="*/ 25 h 225"/>
                <a:gd name="T2" fmla="*/ 200 w 225"/>
                <a:gd name="T3" fmla="*/ 159 h 225"/>
                <a:gd name="T4" fmla="*/ 67 w 225"/>
                <a:gd name="T5" fmla="*/ 200 h 225"/>
                <a:gd name="T6" fmla="*/ 25 w 225"/>
                <a:gd name="T7" fmla="*/ 67 h 225"/>
                <a:gd name="T8" fmla="*/ 159 w 225"/>
                <a:gd name="T9" fmla="*/ 25 h 225"/>
                <a:gd name="T10" fmla="*/ 68 w 225"/>
                <a:gd name="T11" fmla="*/ 197 h 225"/>
                <a:gd name="T12" fmla="*/ 197 w 225"/>
                <a:gd name="T13" fmla="*/ 157 h 225"/>
                <a:gd name="T14" fmla="*/ 157 w 225"/>
                <a:gd name="T15" fmla="*/ 28 h 225"/>
                <a:gd name="T16" fmla="*/ 28 w 225"/>
                <a:gd name="T17" fmla="*/ 68 h 225"/>
                <a:gd name="T18" fmla="*/ 68 w 225"/>
                <a:gd name="T19" fmla="*/ 197 h 2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5" h="225">
                  <a:moveTo>
                    <a:pt x="159" y="25"/>
                  </a:moveTo>
                  <a:cubicBezTo>
                    <a:pt x="207" y="51"/>
                    <a:pt x="225" y="111"/>
                    <a:pt x="200" y="159"/>
                  </a:cubicBezTo>
                  <a:cubicBezTo>
                    <a:pt x="175" y="207"/>
                    <a:pt x="115" y="225"/>
                    <a:pt x="67" y="200"/>
                  </a:cubicBezTo>
                  <a:cubicBezTo>
                    <a:pt x="19" y="175"/>
                    <a:pt x="0" y="115"/>
                    <a:pt x="25" y="67"/>
                  </a:cubicBezTo>
                  <a:cubicBezTo>
                    <a:pt x="51" y="19"/>
                    <a:pt x="111" y="0"/>
                    <a:pt x="159" y="25"/>
                  </a:cubicBezTo>
                  <a:close/>
                  <a:moveTo>
                    <a:pt x="68" y="197"/>
                  </a:moveTo>
                  <a:cubicBezTo>
                    <a:pt x="115" y="222"/>
                    <a:pt x="173" y="204"/>
                    <a:pt x="197" y="157"/>
                  </a:cubicBezTo>
                  <a:cubicBezTo>
                    <a:pt x="222" y="111"/>
                    <a:pt x="204" y="53"/>
                    <a:pt x="157" y="28"/>
                  </a:cubicBezTo>
                  <a:cubicBezTo>
                    <a:pt x="111" y="3"/>
                    <a:pt x="53" y="21"/>
                    <a:pt x="28" y="68"/>
                  </a:cubicBezTo>
                  <a:cubicBezTo>
                    <a:pt x="4" y="115"/>
                    <a:pt x="21" y="173"/>
                    <a:pt x="68" y="19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315" name="Freeform 59">
              <a:extLst>
                <a:ext uri="{FF2B5EF4-FFF2-40B4-BE49-F238E27FC236}">
                  <a16:creationId xmlns:a16="http://schemas.microsoft.com/office/drawing/2014/main" id="{2895F83F-40E8-4051-88BF-4EAF1AF45199}"/>
                </a:ext>
              </a:extLst>
            </p:cNvPr>
            <p:cNvSpPr>
              <a:spLocks/>
            </p:cNvSpPr>
            <p:nvPr/>
          </p:nvSpPr>
          <p:spPr bwMode="auto">
            <a:xfrm>
              <a:off x="6217" y="3431"/>
              <a:ext cx="119" cy="119"/>
            </a:xfrm>
            <a:custGeom>
              <a:avLst/>
              <a:gdLst>
                <a:gd name="T0" fmla="*/ 12 w 103"/>
                <a:gd name="T1" fmla="*/ 30 h 103"/>
                <a:gd name="T2" fmla="*/ 73 w 103"/>
                <a:gd name="T3" fmla="*/ 11 h 103"/>
                <a:gd name="T4" fmla="*/ 92 w 103"/>
                <a:gd name="T5" fmla="*/ 73 h 103"/>
                <a:gd name="T6" fmla="*/ 31 w 103"/>
                <a:gd name="T7" fmla="*/ 91 h 103"/>
                <a:gd name="T8" fmla="*/ 12 w 103"/>
                <a:gd name="T9" fmla="*/ 30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3" h="103">
                  <a:moveTo>
                    <a:pt x="12" y="30"/>
                  </a:moveTo>
                  <a:cubicBezTo>
                    <a:pt x="23" y="8"/>
                    <a:pt x="51" y="0"/>
                    <a:pt x="73" y="11"/>
                  </a:cubicBezTo>
                  <a:cubicBezTo>
                    <a:pt x="95" y="23"/>
                    <a:pt x="103" y="50"/>
                    <a:pt x="92" y="73"/>
                  </a:cubicBezTo>
                  <a:cubicBezTo>
                    <a:pt x="80" y="95"/>
                    <a:pt x="53" y="103"/>
                    <a:pt x="31" y="91"/>
                  </a:cubicBezTo>
                  <a:cubicBezTo>
                    <a:pt x="9" y="80"/>
                    <a:pt x="0" y="52"/>
                    <a:pt x="12" y="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316" name="Freeform 60">
              <a:extLst>
                <a:ext uri="{FF2B5EF4-FFF2-40B4-BE49-F238E27FC236}">
                  <a16:creationId xmlns:a16="http://schemas.microsoft.com/office/drawing/2014/main" id="{7DDD5A31-C86A-43D2-A2CA-521A6CE9BB8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189" y="3402"/>
              <a:ext cx="177" cy="177"/>
            </a:xfrm>
            <a:custGeom>
              <a:avLst/>
              <a:gdLst>
                <a:gd name="T0" fmla="*/ 108 w 154"/>
                <a:gd name="T1" fmla="*/ 17 h 153"/>
                <a:gd name="T2" fmla="*/ 136 w 154"/>
                <a:gd name="T3" fmla="*/ 108 h 153"/>
                <a:gd name="T4" fmla="*/ 45 w 154"/>
                <a:gd name="T5" fmla="*/ 136 h 153"/>
                <a:gd name="T6" fmla="*/ 17 w 154"/>
                <a:gd name="T7" fmla="*/ 45 h 153"/>
                <a:gd name="T8" fmla="*/ 108 w 154"/>
                <a:gd name="T9" fmla="*/ 17 h 153"/>
                <a:gd name="T10" fmla="*/ 47 w 154"/>
                <a:gd name="T11" fmla="*/ 134 h 153"/>
                <a:gd name="T12" fmla="*/ 134 w 154"/>
                <a:gd name="T13" fmla="*/ 107 h 153"/>
                <a:gd name="T14" fmla="*/ 107 w 154"/>
                <a:gd name="T15" fmla="*/ 19 h 153"/>
                <a:gd name="T16" fmla="*/ 20 w 154"/>
                <a:gd name="T17" fmla="*/ 46 h 153"/>
                <a:gd name="T18" fmla="*/ 47 w 154"/>
                <a:gd name="T19" fmla="*/ 134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4" h="153">
                  <a:moveTo>
                    <a:pt x="108" y="17"/>
                  </a:moveTo>
                  <a:cubicBezTo>
                    <a:pt x="141" y="34"/>
                    <a:pt x="154" y="75"/>
                    <a:pt x="136" y="108"/>
                  </a:cubicBezTo>
                  <a:cubicBezTo>
                    <a:pt x="119" y="141"/>
                    <a:pt x="78" y="153"/>
                    <a:pt x="45" y="136"/>
                  </a:cubicBezTo>
                  <a:cubicBezTo>
                    <a:pt x="12" y="119"/>
                    <a:pt x="0" y="78"/>
                    <a:pt x="17" y="45"/>
                  </a:cubicBezTo>
                  <a:cubicBezTo>
                    <a:pt x="34" y="12"/>
                    <a:pt x="75" y="0"/>
                    <a:pt x="108" y="17"/>
                  </a:cubicBezTo>
                  <a:close/>
                  <a:moveTo>
                    <a:pt x="47" y="134"/>
                  </a:moveTo>
                  <a:cubicBezTo>
                    <a:pt x="78" y="150"/>
                    <a:pt x="117" y="138"/>
                    <a:pt x="134" y="107"/>
                  </a:cubicBezTo>
                  <a:cubicBezTo>
                    <a:pt x="150" y="75"/>
                    <a:pt x="138" y="36"/>
                    <a:pt x="107" y="19"/>
                  </a:cubicBezTo>
                  <a:cubicBezTo>
                    <a:pt x="75" y="3"/>
                    <a:pt x="36" y="15"/>
                    <a:pt x="20" y="46"/>
                  </a:cubicBezTo>
                  <a:cubicBezTo>
                    <a:pt x="3" y="78"/>
                    <a:pt x="15" y="117"/>
                    <a:pt x="47" y="13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317" name="Freeform 61">
              <a:extLst>
                <a:ext uri="{FF2B5EF4-FFF2-40B4-BE49-F238E27FC236}">
                  <a16:creationId xmlns:a16="http://schemas.microsoft.com/office/drawing/2014/main" id="{6DAE1757-4186-4D3C-9592-D65DAAA2F60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151" y="3364"/>
              <a:ext cx="253" cy="253"/>
            </a:xfrm>
            <a:custGeom>
              <a:avLst/>
              <a:gdLst>
                <a:gd name="T0" fmla="*/ 155 w 220"/>
                <a:gd name="T1" fmla="*/ 24 h 219"/>
                <a:gd name="T2" fmla="*/ 195 w 220"/>
                <a:gd name="T3" fmla="*/ 154 h 219"/>
                <a:gd name="T4" fmla="*/ 65 w 220"/>
                <a:gd name="T5" fmla="*/ 195 h 219"/>
                <a:gd name="T6" fmla="*/ 25 w 220"/>
                <a:gd name="T7" fmla="*/ 65 h 219"/>
                <a:gd name="T8" fmla="*/ 155 w 220"/>
                <a:gd name="T9" fmla="*/ 24 h 219"/>
                <a:gd name="T10" fmla="*/ 66 w 220"/>
                <a:gd name="T11" fmla="*/ 192 h 219"/>
                <a:gd name="T12" fmla="*/ 192 w 220"/>
                <a:gd name="T13" fmla="*/ 153 h 219"/>
                <a:gd name="T14" fmla="*/ 153 w 220"/>
                <a:gd name="T15" fmla="*/ 27 h 219"/>
                <a:gd name="T16" fmla="*/ 27 w 220"/>
                <a:gd name="T17" fmla="*/ 66 h 219"/>
                <a:gd name="T18" fmla="*/ 66 w 220"/>
                <a:gd name="T19" fmla="*/ 192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0" h="219">
                  <a:moveTo>
                    <a:pt x="155" y="24"/>
                  </a:moveTo>
                  <a:cubicBezTo>
                    <a:pt x="202" y="49"/>
                    <a:pt x="220" y="107"/>
                    <a:pt x="195" y="154"/>
                  </a:cubicBezTo>
                  <a:cubicBezTo>
                    <a:pt x="170" y="201"/>
                    <a:pt x="112" y="219"/>
                    <a:pt x="65" y="195"/>
                  </a:cubicBezTo>
                  <a:cubicBezTo>
                    <a:pt x="18" y="170"/>
                    <a:pt x="0" y="112"/>
                    <a:pt x="25" y="65"/>
                  </a:cubicBezTo>
                  <a:cubicBezTo>
                    <a:pt x="49" y="18"/>
                    <a:pt x="108" y="0"/>
                    <a:pt x="155" y="24"/>
                  </a:cubicBezTo>
                  <a:close/>
                  <a:moveTo>
                    <a:pt x="66" y="192"/>
                  </a:moveTo>
                  <a:cubicBezTo>
                    <a:pt x="112" y="216"/>
                    <a:pt x="168" y="199"/>
                    <a:pt x="192" y="153"/>
                  </a:cubicBezTo>
                  <a:cubicBezTo>
                    <a:pt x="216" y="107"/>
                    <a:pt x="199" y="51"/>
                    <a:pt x="153" y="27"/>
                  </a:cubicBezTo>
                  <a:cubicBezTo>
                    <a:pt x="108" y="3"/>
                    <a:pt x="51" y="20"/>
                    <a:pt x="27" y="66"/>
                  </a:cubicBezTo>
                  <a:cubicBezTo>
                    <a:pt x="3" y="112"/>
                    <a:pt x="21" y="168"/>
                    <a:pt x="66" y="19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318" name="Freeform 62">
              <a:extLst>
                <a:ext uri="{FF2B5EF4-FFF2-40B4-BE49-F238E27FC236}">
                  <a16:creationId xmlns:a16="http://schemas.microsoft.com/office/drawing/2014/main" id="{52280966-3342-4838-B002-3D963E8F63BE}"/>
                </a:ext>
              </a:extLst>
            </p:cNvPr>
            <p:cNvSpPr>
              <a:spLocks/>
            </p:cNvSpPr>
            <p:nvPr/>
          </p:nvSpPr>
          <p:spPr bwMode="auto">
            <a:xfrm>
              <a:off x="6162" y="4538"/>
              <a:ext cx="87" cy="87"/>
            </a:xfrm>
            <a:custGeom>
              <a:avLst/>
              <a:gdLst>
                <a:gd name="T0" fmla="*/ 9 w 75"/>
                <a:gd name="T1" fmla="*/ 23 h 75"/>
                <a:gd name="T2" fmla="*/ 53 w 75"/>
                <a:gd name="T3" fmla="*/ 9 h 75"/>
                <a:gd name="T4" fmla="*/ 67 w 75"/>
                <a:gd name="T5" fmla="*/ 53 h 75"/>
                <a:gd name="T6" fmla="*/ 22 w 75"/>
                <a:gd name="T7" fmla="*/ 67 h 75"/>
                <a:gd name="T8" fmla="*/ 9 w 75"/>
                <a:gd name="T9" fmla="*/ 23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75">
                  <a:moveTo>
                    <a:pt x="9" y="23"/>
                  </a:moveTo>
                  <a:cubicBezTo>
                    <a:pt x="17" y="7"/>
                    <a:pt x="37" y="0"/>
                    <a:pt x="53" y="9"/>
                  </a:cubicBezTo>
                  <a:cubicBezTo>
                    <a:pt x="69" y="17"/>
                    <a:pt x="75" y="37"/>
                    <a:pt x="67" y="53"/>
                  </a:cubicBezTo>
                  <a:cubicBezTo>
                    <a:pt x="58" y="69"/>
                    <a:pt x="38" y="75"/>
                    <a:pt x="22" y="67"/>
                  </a:cubicBezTo>
                  <a:cubicBezTo>
                    <a:pt x="6" y="58"/>
                    <a:pt x="0" y="39"/>
                    <a:pt x="9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319" name="Freeform 63">
              <a:extLst>
                <a:ext uri="{FF2B5EF4-FFF2-40B4-BE49-F238E27FC236}">
                  <a16:creationId xmlns:a16="http://schemas.microsoft.com/office/drawing/2014/main" id="{D7220D5A-73AB-4AF3-BEDE-34FDAABE472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141" y="4518"/>
              <a:ext cx="128" cy="129"/>
            </a:xfrm>
            <a:custGeom>
              <a:avLst/>
              <a:gdLst>
                <a:gd name="T0" fmla="*/ 78 w 111"/>
                <a:gd name="T1" fmla="*/ 13 h 112"/>
                <a:gd name="T2" fmla="*/ 99 w 111"/>
                <a:gd name="T3" fmla="*/ 79 h 112"/>
                <a:gd name="T4" fmla="*/ 33 w 111"/>
                <a:gd name="T5" fmla="*/ 99 h 112"/>
                <a:gd name="T6" fmla="*/ 12 w 111"/>
                <a:gd name="T7" fmla="*/ 33 h 112"/>
                <a:gd name="T8" fmla="*/ 78 w 111"/>
                <a:gd name="T9" fmla="*/ 13 h 112"/>
                <a:gd name="T10" fmla="*/ 34 w 111"/>
                <a:gd name="T11" fmla="*/ 97 h 112"/>
                <a:gd name="T12" fmla="*/ 97 w 111"/>
                <a:gd name="T13" fmla="*/ 78 h 112"/>
                <a:gd name="T14" fmla="*/ 77 w 111"/>
                <a:gd name="T15" fmla="*/ 15 h 112"/>
                <a:gd name="T16" fmla="*/ 14 w 111"/>
                <a:gd name="T17" fmla="*/ 34 h 112"/>
                <a:gd name="T18" fmla="*/ 34 w 111"/>
                <a:gd name="T19" fmla="*/ 97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1" h="112">
                  <a:moveTo>
                    <a:pt x="78" y="13"/>
                  </a:moveTo>
                  <a:cubicBezTo>
                    <a:pt x="102" y="25"/>
                    <a:pt x="111" y="55"/>
                    <a:pt x="99" y="79"/>
                  </a:cubicBezTo>
                  <a:cubicBezTo>
                    <a:pt x="86" y="102"/>
                    <a:pt x="57" y="112"/>
                    <a:pt x="33" y="99"/>
                  </a:cubicBezTo>
                  <a:cubicBezTo>
                    <a:pt x="9" y="87"/>
                    <a:pt x="0" y="57"/>
                    <a:pt x="12" y="33"/>
                  </a:cubicBezTo>
                  <a:cubicBezTo>
                    <a:pt x="25" y="9"/>
                    <a:pt x="55" y="0"/>
                    <a:pt x="78" y="13"/>
                  </a:cubicBezTo>
                  <a:close/>
                  <a:moveTo>
                    <a:pt x="34" y="97"/>
                  </a:moveTo>
                  <a:cubicBezTo>
                    <a:pt x="57" y="109"/>
                    <a:pt x="85" y="100"/>
                    <a:pt x="97" y="78"/>
                  </a:cubicBezTo>
                  <a:cubicBezTo>
                    <a:pt x="109" y="55"/>
                    <a:pt x="100" y="27"/>
                    <a:pt x="77" y="15"/>
                  </a:cubicBezTo>
                  <a:cubicBezTo>
                    <a:pt x="55" y="3"/>
                    <a:pt x="26" y="11"/>
                    <a:pt x="14" y="34"/>
                  </a:cubicBezTo>
                  <a:cubicBezTo>
                    <a:pt x="2" y="57"/>
                    <a:pt x="11" y="85"/>
                    <a:pt x="34" y="9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320" name="Freeform 64">
              <a:extLst>
                <a:ext uri="{FF2B5EF4-FFF2-40B4-BE49-F238E27FC236}">
                  <a16:creationId xmlns:a16="http://schemas.microsoft.com/office/drawing/2014/main" id="{002C96A1-011C-410C-BE63-38CA234C455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114" y="4490"/>
              <a:ext cx="183" cy="184"/>
            </a:xfrm>
            <a:custGeom>
              <a:avLst/>
              <a:gdLst>
                <a:gd name="T0" fmla="*/ 112 w 159"/>
                <a:gd name="T1" fmla="*/ 18 h 160"/>
                <a:gd name="T2" fmla="*/ 141 w 159"/>
                <a:gd name="T3" fmla="*/ 112 h 160"/>
                <a:gd name="T4" fmla="*/ 47 w 159"/>
                <a:gd name="T5" fmla="*/ 142 h 160"/>
                <a:gd name="T6" fmla="*/ 18 w 159"/>
                <a:gd name="T7" fmla="*/ 47 h 160"/>
                <a:gd name="T8" fmla="*/ 112 w 159"/>
                <a:gd name="T9" fmla="*/ 18 h 160"/>
                <a:gd name="T10" fmla="*/ 48 w 159"/>
                <a:gd name="T11" fmla="*/ 140 h 160"/>
                <a:gd name="T12" fmla="*/ 140 w 159"/>
                <a:gd name="T13" fmla="*/ 111 h 160"/>
                <a:gd name="T14" fmla="*/ 111 w 159"/>
                <a:gd name="T15" fmla="*/ 20 h 160"/>
                <a:gd name="T16" fmla="*/ 20 w 159"/>
                <a:gd name="T17" fmla="*/ 48 h 160"/>
                <a:gd name="T18" fmla="*/ 48 w 159"/>
                <a:gd name="T19" fmla="*/ 14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9" h="160">
                  <a:moveTo>
                    <a:pt x="112" y="18"/>
                  </a:moveTo>
                  <a:cubicBezTo>
                    <a:pt x="146" y="36"/>
                    <a:pt x="159" y="78"/>
                    <a:pt x="141" y="112"/>
                  </a:cubicBezTo>
                  <a:cubicBezTo>
                    <a:pt x="123" y="146"/>
                    <a:pt x="81" y="160"/>
                    <a:pt x="47" y="142"/>
                  </a:cubicBezTo>
                  <a:cubicBezTo>
                    <a:pt x="13" y="124"/>
                    <a:pt x="0" y="81"/>
                    <a:pt x="18" y="47"/>
                  </a:cubicBezTo>
                  <a:cubicBezTo>
                    <a:pt x="36" y="13"/>
                    <a:pt x="78" y="0"/>
                    <a:pt x="112" y="18"/>
                  </a:cubicBezTo>
                  <a:close/>
                  <a:moveTo>
                    <a:pt x="48" y="140"/>
                  </a:moveTo>
                  <a:cubicBezTo>
                    <a:pt x="81" y="157"/>
                    <a:pt x="122" y="144"/>
                    <a:pt x="140" y="111"/>
                  </a:cubicBezTo>
                  <a:cubicBezTo>
                    <a:pt x="157" y="78"/>
                    <a:pt x="144" y="37"/>
                    <a:pt x="111" y="20"/>
                  </a:cubicBezTo>
                  <a:cubicBezTo>
                    <a:pt x="78" y="3"/>
                    <a:pt x="37" y="15"/>
                    <a:pt x="20" y="48"/>
                  </a:cubicBezTo>
                  <a:cubicBezTo>
                    <a:pt x="2" y="81"/>
                    <a:pt x="15" y="122"/>
                    <a:pt x="48" y="1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321" name="Freeform 65">
              <a:extLst>
                <a:ext uri="{FF2B5EF4-FFF2-40B4-BE49-F238E27FC236}">
                  <a16:creationId xmlns:a16="http://schemas.microsoft.com/office/drawing/2014/main" id="{0CB82233-B289-4DE4-BB1A-1AF70AB86FC1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8" y="4763"/>
              <a:ext cx="86" cy="86"/>
            </a:xfrm>
            <a:custGeom>
              <a:avLst/>
              <a:gdLst>
                <a:gd name="T0" fmla="*/ 8 w 75"/>
                <a:gd name="T1" fmla="*/ 22 h 75"/>
                <a:gd name="T2" fmla="*/ 52 w 75"/>
                <a:gd name="T3" fmla="*/ 9 h 75"/>
                <a:gd name="T4" fmla="*/ 66 w 75"/>
                <a:gd name="T5" fmla="*/ 53 h 75"/>
                <a:gd name="T6" fmla="*/ 22 w 75"/>
                <a:gd name="T7" fmla="*/ 67 h 75"/>
                <a:gd name="T8" fmla="*/ 8 w 75"/>
                <a:gd name="T9" fmla="*/ 2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75">
                  <a:moveTo>
                    <a:pt x="8" y="22"/>
                  </a:moveTo>
                  <a:cubicBezTo>
                    <a:pt x="17" y="6"/>
                    <a:pt x="36" y="0"/>
                    <a:pt x="52" y="9"/>
                  </a:cubicBezTo>
                  <a:cubicBezTo>
                    <a:pt x="69" y="17"/>
                    <a:pt x="75" y="37"/>
                    <a:pt x="66" y="53"/>
                  </a:cubicBezTo>
                  <a:cubicBezTo>
                    <a:pt x="58" y="69"/>
                    <a:pt x="38" y="75"/>
                    <a:pt x="22" y="67"/>
                  </a:cubicBezTo>
                  <a:cubicBezTo>
                    <a:pt x="6" y="58"/>
                    <a:pt x="0" y="38"/>
                    <a:pt x="8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322" name="Freeform 66">
              <a:extLst>
                <a:ext uri="{FF2B5EF4-FFF2-40B4-BE49-F238E27FC236}">
                  <a16:creationId xmlns:a16="http://schemas.microsoft.com/office/drawing/2014/main" id="{51897F3D-A5EE-453B-A088-82C0CD523F5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566" y="4742"/>
              <a:ext cx="129" cy="128"/>
            </a:xfrm>
            <a:custGeom>
              <a:avLst/>
              <a:gdLst>
                <a:gd name="T0" fmla="*/ 79 w 112"/>
                <a:gd name="T1" fmla="*/ 12 h 111"/>
                <a:gd name="T2" fmla="*/ 99 w 112"/>
                <a:gd name="T3" fmla="*/ 78 h 111"/>
                <a:gd name="T4" fmla="*/ 33 w 112"/>
                <a:gd name="T5" fmla="*/ 99 h 111"/>
                <a:gd name="T6" fmla="*/ 13 w 112"/>
                <a:gd name="T7" fmla="*/ 33 h 111"/>
                <a:gd name="T8" fmla="*/ 79 w 112"/>
                <a:gd name="T9" fmla="*/ 12 h 111"/>
                <a:gd name="T10" fmla="*/ 34 w 112"/>
                <a:gd name="T11" fmla="*/ 97 h 111"/>
                <a:gd name="T12" fmla="*/ 98 w 112"/>
                <a:gd name="T13" fmla="*/ 77 h 111"/>
                <a:gd name="T14" fmla="*/ 78 w 112"/>
                <a:gd name="T15" fmla="*/ 14 h 111"/>
                <a:gd name="T16" fmla="*/ 15 w 112"/>
                <a:gd name="T17" fmla="*/ 34 h 111"/>
                <a:gd name="T18" fmla="*/ 34 w 112"/>
                <a:gd name="T19" fmla="*/ 97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2" h="111">
                  <a:moveTo>
                    <a:pt x="79" y="12"/>
                  </a:moveTo>
                  <a:cubicBezTo>
                    <a:pt x="103" y="25"/>
                    <a:pt x="112" y="55"/>
                    <a:pt x="99" y="78"/>
                  </a:cubicBezTo>
                  <a:cubicBezTo>
                    <a:pt x="87" y="102"/>
                    <a:pt x="57" y="111"/>
                    <a:pt x="33" y="99"/>
                  </a:cubicBezTo>
                  <a:cubicBezTo>
                    <a:pt x="10" y="86"/>
                    <a:pt x="0" y="57"/>
                    <a:pt x="13" y="33"/>
                  </a:cubicBezTo>
                  <a:cubicBezTo>
                    <a:pt x="26" y="9"/>
                    <a:pt x="55" y="0"/>
                    <a:pt x="79" y="12"/>
                  </a:cubicBezTo>
                  <a:close/>
                  <a:moveTo>
                    <a:pt x="34" y="97"/>
                  </a:moveTo>
                  <a:cubicBezTo>
                    <a:pt x="57" y="109"/>
                    <a:pt x="86" y="100"/>
                    <a:pt x="98" y="77"/>
                  </a:cubicBezTo>
                  <a:cubicBezTo>
                    <a:pt x="110" y="55"/>
                    <a:pt x="101" y="26"/>
                    <a:pt x="78" y="14"/>
                  </a:cubicBezTo>
                  <a:cubicBezTo>
                    <a:pt x="55" y="2"/>
                    <a:pt x="27" y="11"/>
                    <a:pt x="15" y="34"/>
                  </a:cubicBezTo>
                  <a:cubicBezTo>
                    <a:pt x="3" y="57"/>
                    <a:pt x="12" y="85"/>
                    <a:pt x="34" y="9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323" name="Freeform 67">
              <a:extLst>
                <a:ext uri="{FF2B5EF4-FFF2-40B4-BE49-F238E27FC236}">
                  <a16:creationId xmlns:a16="http://schemas.microsoft.com/office/drawing/2014/main" id="{E14F0A7B-90F9-4CC7-BA68-988652E4967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539" y="4715"/>
              <a:ext cx="184" cy="183"/>
            </a:xfrm>
            <a:custGeom>
              <a:avLst/>
              <a:gdLst>
                <a:gd name="T0" fmla="*/ 112 w 159"/>
                <a:gd name="T1" fmla="*/ 18 h 159"/>
                <a:gd name="T2" fmla="*/ 141 w 159"/>
                <a:gd name="T3" fmla="*/ 112 h 159"/>
                <a:gd name="T4" fmla="*/ 47 w 159"/>
                <a:gd name="T5" fmla="*/ 141 h 159"/>
                <a:gd name="T6" fmla="*/ 18 w 159"/>
                <a:gd name="T7" fmla="*/ 47 h 159"/>
                <a:gd name="T8" fmla="*/ 112 w 159"/>
                <a:gd name="T9" fmla="*/ 18 h 159"/>
                <a:gd name="T10" fmla="*/ 48 w 159"/>
                <a:gd name="T11" fmla="*/ 139 h 159"/>
                <a:gd name="T12" fmla="*/ 139 w 159"/>
                <a:gd name="T13" fmla="*/ 111 h 159"/>
                <a:gd name="T14" fmla="*/ 111 w 159"/>
                <a:gd name="T15" fmla="*/ 20 h 159"/>
                <a:gd name="T16" fmla="*/ 19 w 159"/>
                <a:gd name="T17" fmla="*/ 48 h 159"/>
                <a:gd name="T18" fmla="*/ 48 w 159"/>
                <a:gd name="T19" fmla="*/ 139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9" h="159">
                  <a:moveTo>
                    <a:pt x="112" y="18"/>
                  </a:moveTo>
                  <a:cubicBezTo>
                    <a:pt x="146" y="36"/>
                    <a:pt x="159" y="78"/>
                    <a:pt x="141" y="112"/>
                  </a:cubicBezTo>
                  <a:cubicBezTo>
                    <a:pt x="123" y="146"/>
                    <a:pt x="81" y="159"/>
                    <a:pt x="47" y="141"/>
                  </a:cubicBezTo>
                  <a:cubicBezTo>
                    <a:pt x="13" y="123"/>
                    <a:pt x="0" y="81"/>
                    <a:pt x="18" y="47"/>
                  </a:cubicBezTo>
                  <a:cubicBezTo>
                    <a:pt x="35" y="13"/>
                    <a:pt x="78" y="0"/>
                    <a:pt x="112" y="18"/>
                  </a:cubicBezTo>
                  <a:close/>
                  <a:moveTo>
                    <a:pt x="48" y="139"/>
                  </a:moveTo>
                  <a:cubicBezTo>
                    <a:pt x="81" y="157"/>
                    <a:pt x="122" y="144"/>
                    <a:pt x="139" y="111"/>
                  </a:cubicBezTo>
                  <a:cubicBezTo>
                    <a:pt x="156" y="78"/>
                    <a:pt x="144" y="37"/>
                    <a:pt x="111" y="20"/>
                  </a:cubicBezTo>
                  <a:cubicBezTo>
                    <a:pt x="78" y="2"/>
                    <a:pt x="37" y="15"/>
                    <a:pt x="19" y="48"/>
                  </a:cubicBezTo>
                  <a:cubicBezTo>
                    <a:pt x="2" y="81"/>
                    <a:pt x="15" y="122"/>
                    <a:pt x="48" y="13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324" name="Freeform 68">
              <a:extLst>
                <a:ext uri="{FF2B5EF4-FFF2-40B4-BE49-F238E27FC236}">
                  <a16:creationId xmlns:a16="http://schemas.microsoft.com/office/drawing/2014/main" id="{B5268107-007C-46D7-82F3-A8D5BCDA317D}"/>
                </a:ext>
              </a:extLst>
            </p:cNvPr>
            <p:cNvSpPr>
              <a:spLocks/>
            </p:cNvSpPr>
            <p:nvPr/>
          </p:nvSpPr>
          <p:spPr bwMode="auto">
            <a:xfrm>
              <a:off x="5751" y="4407"/>
              <a:ext cx="87" cy="86"/>
            </a:xfrm>
            <a:custGeom>
              <a:avLst/>
              <a:gdLst>
                <a:gd name="T0" fmla="*/ 8 w 75"/>
                <a:gd name="T1" fmla="*/ 22 h 75"/>
                <a:gd name="T2" fmla="*/ 53 w 75"/>
                <a:gd name="T3" fmla="*/ 8 h 75"/>
                <a:gd name="T4" fmla="*/ 66 w 75"/>
                <a:gd name="T5" fmla="*/ 52 h 75"/>
                <a:gd name="T6" fmla="*/ 22 w 75"/>
                <a:gd name="T7" fmla="*/ 66 h 75"/>
                <a:gd name="T8" fmla="*/ 8 w 75"/>
                <a:gd name="T9" fmla="*/ 2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75">
                  <a:moveTo>
                    <a:pt x="8" y="22"/>
                  </a:moveTo>
                  <a:cubicBezTo>
                    <a:pt x="17" y="6"/>
                    <a:pt x="37" y="0"/>
                    <a:pt x="53" y="8"/>
                  </a:cubicBezTo>
                  <a:cubicBezTo>
                    <a:pt x="69" y="17"/>
                    <a:pt x="75" y="36"/>
                    <a:pt x="66" y="52"/>
                  </a:cubicBezTo>
                  <a:cubicBezTo>
                    <a:pt x="58" y="68"/>
                    <a:pt x="38" y="75"/>
                    <a:pt x="22" y="66"/>
                  </a:cubicBezTo>
                  <a:cubicBezTo>
                    <a:pt x="6" y="58"/>
                    <a:pt x="0" y="38"/>
                    <a:pt x="8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325" name="Freeform 69">
              <a:extLst>
                <a:ext uri="{FF2B5EF4-FFF2-40B4-BE49-F238E27FC236}">
                  <a16:creationId xmlns:a16="http://schemas.microsoft.com/office/drawing/2014/main" id="{1AB189CA-4044-406C-A8D7-BE0D1FAFDAA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731" y="4385"/>
              <a:ext cx="128" cy="129"/>
            </a:xfrm>
            <a:custGeom>
              <a:avLst/>
              <a:gdLst>
                <a:gd name="T0" fmla="*/ 78 w 111"/>
                <a:gd name="T1" fmla="*/ 13 h 112"/>
                <a:gd name="T2" fmla="*/ 99 w 111"/>
                <a:gd name="T3" fmla="*/ 79 h 112"/>
                <a:gd name="T4" fmla="*/ 33 w 111"/>
                <a:gd name="T5" fmla="*/ 99 h 112"/>
                <a:gd name="T6" fmla="*/ 12 w 111"/>
                <a:gd name="T7" fmla="*/ 33 h 112"/>
                <a:gd name="T8" fmla="*/ 78 w 111"/>
                <a:gd name="T9" fmla="*/ 13 h 112"/>
                <a:gd name="T10" fmla="*/ 34 w 111"/>
                <a:gd name="T11" fmla="*/ 97 h 112"/>
                <a:gd name="T12" fmla="*/ 97 w 111"/>
                <a:gd name="T13" fmla="*/ 78 h 112"/>
                <a:gd name="T14" fmla="*/ 77 w 111"/>
                <a:gd name="T15" fmla="*/ 15 h 112"/>
                <a:gd name="T16" fmla="*/ 14 w 111"/>
                <a:gd name="T17" fmla="*/ 34 h 112"/>
                <a:gd name="T18" fmla="*/ 34 w 111"/>
                <a:gd name="T19" fmla="*/ 97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1" h="112">
                  <a:moveTo>
                    <a:pt x="78" y="13"/>
                  </a:moveTo>
                  <a:cubicBezTo>
                    <a:pt x="102" y="25"/>
                    <a:pt x="111" y="55"/>
                    <a:pt x="99" y="79"/>
                  </a:cubicBezTo>
                  <a:cubicBezTo>
                    <a:pt x="86" y="103"/>
                    <a:pt x="56" y="112"/>
                    <a:pt x="33" y="99"/>
                  </a:cubicBezTo>
                  <a:cubicBezTo>
                    <a:pt x="9" y="87"/>
                    <a:pt x="0" y="57"/>
                    <a:pt x="12" y="33"/>
                  </a:cubicBezTo>
                  <a:cubicBezTo>
                    <a:pt x="25" y="10"/>
                    <a:pt x="54" y="0"/>
                    <a:pt x="78" y="13"/>
                  </a:cubicBezTo>
                  <a:close/>
                  <a:moveTo>
                    <a:pt x="34" y="97"/>
                  </a:moveTo>
                  <a:cubicBezTo>
                    <a:pt x="56" y="109"/>
                    <a:pt x="85" y="101"/>
                    <a:pt x="97" y="78"/>
                  </a:cubicBezTo>
                  <a:cubicBezTo>
                    <a:pt x="109" y="55"/>
                    <a:pt x="100" y="27"/>
                    <a:pt x="77" y="15"/>
                  </a:cubicBezTo>
                  <a:cubicBezTo>
                    <a:pt x="54" y="3"/>
                    <a:pt x="26" y="12"/>
                    <a:pt x="14" y="34"/>
                  </a:cubicBezTo>
                  <a:cubicBezTo>
                    <a:pt x="2" y="57"/>
                    <a:pt x="11" y="85"/>
                    <a:pt x="34" y="9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326" name="Freeform 70">
              <a:extLst>
                <a:ext uri="{FF2B5EF4-FFF2-40B4-BE49-F238E27FC236}">
                  <a16:creationId xmlns:a16="http://schemas.microsoft.com/office/drawing/2014/main" id="{15A095A1-5437-4030-A43D-F456A4DD055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703" y="4357"/>
              <a:ext cx="183" cy="185"/>
            </a:xfrm>
            <a:custGeom>
              <a:avLst/>
              <a:gdLst>
                <a:gd name="T0" fmla="*/ 112 w 159"/>
                <a:gd name="T1" fmla="*/ 18 h 160"/>
                <a:gd name="T2" fmla="*/ 141 w 159"/>
                <a:gd name="T3" fmla="*/ 113 h 160"/>
                <a:gd name="T4" fmla="*/ 47 w 159"/>
                <a:gd name="T5" fmla="*/ 142 h 160"/>
                <a:gd name="T6" fmla="*/ 18 w 159"/>
                <a:gd name="T7" fmla="*/ 48 h 160"/>
                <a:gd name="T8" fmla="*/ 112 w 159"/>
                <a:gd name="T9" fmla="*/ 18 h 160"/>
                <a:gd name="T10" fmla="*/ 48 w 159"/>
                <a:gd name="T11" fmla="*/ 140 h 160"/>
                <a:gd name="T12" fmla="*/ 139 w 159"/>
                <a:gd name="T13" fmla="*/ 112 h 160"/>
                <a:gd name="T14" fmla="*/ 111 w 159"/>
                <a:gd name="T15" fmla="*/ 20 h 160"/>
                <a:gd name="T16" fmla="*/ 19 w 159"/>
                <a:gd name="T17" fmla="*/ 49 h 160"/>
                <a:gd name="T18" fmla="*/ 48 w 159"/>
                <a:gd name="T19" fmla="*/ 14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9" h="160">
                  <a:moveTo>
                    <a:pt x="112" y="18"/>
                  </a:moveTo>
                  <a:cubicBezTo>
                    <a:pt x="146" y="36"/>
                    <a:pt x="159" y="79"/>
                    <a:pt x="141" y="113"/>
                  </a:cubicBezTo>
                  <a:cubicBezTo>
                    <a:pt x="123" y="147"/>
                    <a:pt x="81" y="160"/>
                    <a:pt x="47" y="142"/>
                  </a:cubicBezTo>
                  <a:cubicBezTo>
                    <a:pt x="13" y="124"/>
                    <a:pt x="0" y="82"/>
                    <a:pt x="18" y="48"/>
                  </a:cubicBezTo>
                  <a:cubicBezTo>
                    <a:pt x="36" y="14"/>
                    <a:pt x="78" y="0"/>
                    <a:pt x="112" y="18"/>
                  </a:cubicBezTo>
                  <a:close/>
                  <a:moveTo>
                    <a:pt x="48" y="140"/>
                  </a:moveTo>
                  <a:cubicBezTo>
                    <a:pt x="81" y="157"/>
                    <a:pt x="122" y="145"/>
                    <a:pt x="139" y="112"/>
                  </a:cubicBezTo>
                  <a:cubicBezTo>
                    <a:pt x="157" y="79"/>
                    <a:pt x="144" y="38"/>
                    <a:pt x="111" y="20"/>
                  </a:cubicBezTo>
                  <a:cubicBezTo>
                    <a:pt x="78" y="3"/>
                    <a:pt x="37" y="16"/>
                    <a:pt x="19" y="49"/>
                  </a:cubicBezTo>
                  <a:cubicBezTo>
                    <a:pt x="2" y="82"/>
                    <a:pt x="15" y="123"/>
                    <a:pt x="48" y="1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327" name="Freeform 71">
              <a:extLst>
                <a:ext uri="{FF2B5EF4-FFF2-40B4-BE49-F238E27FC236}">
                  <a16:creationId xmlns:a16="http://schemas.microsoft.com/office/drawing/2014/main" id="{B1CB4CDC-32C8-4ECB-9451-B081D499648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542" y="4789"/>
              <a:ext cx="511" cy="424"/>
            </a:xfrm>
            <a:custGeom>
              <a:avLst/>
              <a:gdLst>
                <a:gd name="T0" fmla="*/ 0 w 511"/>
                <a:gd name="T1" fmla="*/ 360 h 424"/>
                <a:gd name="T2" fmla="*/ 0 w 511"/>
                <a:gd name="T3" fmla="*/ 359 h 424"/>
                <a:gd name="T4" fmla="*/ 170 w 511"/>
                <a:gd name="T5" fmla="*/ 0 h 424"/>
                <a:gd name="T6" fmla="*/ 511 w 511"/>
                <a:gd name="T7" fmla="*/ 424 h 424"/>
                <a:gd name="T8" fmla="*/ 0 w 511"/>
                <a:gd name="T9" fmla="*/ 360 h 424"/>
                <a:gd name="T10" fmla="*/ 171 w 511"/>
                <a:gd name="T11" fmla="*/ 5 h 424"/>
                <a:gd name="T12" fmla="*/ 4 w 511"/>
                <a:gd name="T13" fmla="*/ 358 h 424"/>
                <a:gd name="T14" fmla="*/ 506 w 511"/>
                <a:gd name="T15" fmla="*/ 421 h 424"/>
                <a:gd name="T16" fmla="*/ 171 w 511"/>
                <a:gd name="T17" fmla="*/ 5 h 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11" h="424">
                  <a:moveTo>
                    <a:pt x="0" y="360"/>
                  </a:moveTo>
                  <a:lnTo>
                    <a:pt x="0" y="359"/>
                  </a:lnTo>
                  <a:lnTo>
                    <a:pt x="170" y="0"/>
                  </a:lnTo>
                  <a:lnTo>
                    <a:pt x="511" y="424"/>
                  </a:lnTo>
                  <a:lnTo>
                    <a:pt x="0" y="360"/>
                  </a:lnTo>
                  <a:close/>
                  <a:moveTo>
                    <a:pt x="171" y="5"/>
                  </a:moveTo>
                  <a:lnTo>
                    <a:pt x="4" y="358"/>
                  </a:lnTo>
                  <a:lnTo>
                    <a:pt x="506" y="421"/>
                  </a:lnTo>
                  <a:lnTo>
                    <a:pt x="171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328" name="Freeform 72">
              <a:extLst>
                <a:ext uri="{FF2B5EF4-FFF2-40B4-BE49-F238E27FC236}">
                  <a16:creationId xmlns:a16="http://schemas.microsoft.com/office/drawing/2014/main" id="{272319C8-83FE-46AB-91E9-464C363FB1B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709" y="4789"/>
              <a:ext cx="723" cy="424"/>
            </a:xfrm>
            <a:custGeom>
              <a:avLst/>
              <a:gdLst>
                <a:gd name="T0" fmla="*/ 341 w 723"/>
                <a:gd name="T1" fmla="*/ 424 h 424"/>
                <a:gd name="T2" fmla="*/ 340 w 723"/>
                <a:gd name="T3" fmla="*/ 423 h 424"/>
                <a:gd name="T4" fmla="*/ 0 w 723"/>
                <a:gd name="T5" fmla="*/ 0 h 424"/>
                <a:gd name="T6" fmla="*/ 723 w 723"/>
                <a:gd name="T7" fmla="*/ 287 h 424"/>
                <a:gd name="T8" fmla="*/ 720 w 723"/>
                <a:gd name="T9" fmla="*/ 289 h 424"/>
                <a:gd name="T10" fmla="*/ 341 w 723"/>
                <a:gd name="T11" fmla="*/ 424 h 424"/>
                <a:gd name="T12" fmla="*/ 8 w 723"/>
                <a:gd name="T13" fmla="*/ 6 h 424"/>
                <a:gd name="T14" fmla="*/ 342 w 723"/>
                <a:gd name="T15" fmla="*/ 421 h 424"/>
                <a:gd name="T16" fmla="*/ 716 w 723"/>
                <a:gd name="T17" fmla="*/ 287 h 424"/>
                <a:gd name="T18" fmla="*/ 8 w 723"/>
                <a:gd name="T19" fmla="*/ 6 h 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23" h="424">
                  <a:moveTo>
                    <a:pt x="341" y="424"/>
                  </a:moveTo>
                  <a:lnTo>
                    <a:pt x="340" y="423"/>
                  </a:lnTo>
                  <a:lnTo>
                    <a:pt x="0" y="0"/>
                  </a:lnTo>
                  <a:lnTo>
                    <a:pt x="723" y="287"/>
                  </a:lnTo>
                  <a:lnTo>
                    <a:pt x="720" y="289"/>
                  </a:lnTo>
                  <a:lnTo>
                    <a:pt x="341" y="424"/>
                  </a:lnTo>
                  <a:close/>
                  <a:moveTo>
                    <a:pt x="8" y="6"/>
                  </a:moveTo>
                  <a:lnTo>
                    <a:pt x="342" y="421"/>
                  </a:lnTo>
                  <a:lnTo>
                    <a:pt x="716" y="287"/>
                  </a:lnTo>
                  <a:lnTo>
                    <a:pt x="8" y="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329" name="Freeform 73">
              <a:extLst>
                <a:ext uri="{FF2B5EF4-FFF2-40B4-BE49-F238E27FC236}">
                  <a16:creationId xmlns:a16="http://schemas.microsoft.com/office/drawing/2014/main" id="{20787728-94B2-47E7-9DB8-53314F91F2D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710" y="4542"/>
              <a:ext cx="720" cy="537"/>
            </a:xfrm>
            <a:custGeom>
              <a:avLst/>
              <a:gdLst>
                <a:gd name="T0" fmla="*/ 720 w 720"/>
                <a:gd name="T1" fmla="*/ 537 h 537"/>
                <a:gd name="T2" fmla="*/ 718 w 720"/>
                <a:gd name="T3" fmla="*/ 536 h 537"/>
                <a:gd name="T4" fmla="*/ 0 w 720"/>
                <a:gd name="T5" fmla="*/ 250 h 537"/>
                <a:gd name="T6" fmla="*/ 2 w 720"/>
                <a:gd name="T7" fmla="*/ 249 h 537"/>
                <a:gd name="T8" fmla="*/ 472 w 720"/>
                <a:gd name="T9" fmla="*/ 0 h 537"/>
                <a:gd name="T10" fmla="*/ 720 w 720"/>
                <a:gd name="T11" fmla="*/ 537 h 537"/>
                <a:gd name="T12" fmla="*/ 5 w 720"/>
                <a:gd name="T13" fmla="*/ 250 h 537"/>
                <a:gd name="T14" fmla="*/ 716 w 720"/>
                <a:gd name="T15" fmla="*/ 532 h 537"/>
                <a:gd name="T16" fmla="*/ 471 w 720"/>
                <a:gd name="T17" fmla="*/ 3 h 537"/>
                <a:gd name="T18" fmla="*/ 5 w 720"/>
                <a:gd name="T19" fmla="*/ 250 h 5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20" h="537">
                  <a:moveTo>
                    <a:pt x="720" y="537"/>
                  </a:moveTo>
                  <a:lnTo>
                    <a:pt x="718" y="536"/>
                  </a:lnTo>
                  <a:lnTo>
                    <a:pt x="0" y="250"/>
                  </a:lnTo>
                  <a:lnTo>
                    <a:pt x="2" y="249"/>
                  </a:lnTo>
                  <a:lnTo>
                    <a:pt x="472" y="0"/>
                  </a:lnTo>
                  <a:lnTo>
                    <a:pt x="720" y="537"/>
                  </a:lnTo>
                  <a:close/>
                  <a:moveTo>
                    <a:pt x="5" y="250"/>
                  </a:moveTo>
                  <a:lnTo>
                    <a:pt x="716" y="532"/>
                  </a:lnTo>
                  <a:lnTo>
                    <a:pt x="471" y="3"/>
                  </a:lnTo>
                  <a:lnTo>
                    <a:pt x="5" y="25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330" name="Freeform 74">
              <a:extLst>
                <a:ext uri="{FF2B5EF4-FFF2-40B4-BE49-F238E27FC236}">
                  <a16:creationId xmlns:a16="http://schemas.microsoft.com/office/drawing/2014/main" id="{5C7524CC-E3AA-4E6E-8F74-1344751CB2F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179" y="4542"/>
              <a:ext cx="624" cy="537"/>
            </a:xfrm>
            <a:custGeom>
              <a:avLst/>
              <a:gdLst>
                <a:gd name="T0" fmla="*/ 249 w 624"/>
                <a:gd name="T1" fmla="*/ 537 h 537"/>
                <a:gd name="T2" fmla="*/ 248 w 624"/>
                <a:gd name="T3" fmla="*/ 534 h 537"/>
                <a:gd name="T4" fmla="*/ 0 w 624"/>
                <a:gd name="T5" fmla="*/ 0 h 537"/>
                <a:gd name="T6" fmla="*/ 2 w 624"/>
                <a:gd name="T7" fmla="*/ 1 h 537"/>
                <a:gd name="T8" fmla="*/ 624 w 624"/>
                <a:gd name="T9" fmla="*/ 154 h 537"/>
                <a:gd name="T10" fmla="*/ 622 w 624"/>
                <a:gd name="T11" fmla="*/ 155 h 537"/>
                <a:gd name="T12" fmla="*/ 249 w 624"/>
                <a:gd name="T13" fmla="*/ 537 h 537"/>
                <a:gd name="T14" fmla="*/ 5 w 624"/>
                <a:gd name="T15" fmla="*/ 3 h 537"/>
                <a:gd name="T16" fmla="*/ 250 w 624"/>
                <a:gd name="T17" fmla="*/ 532 h 537"/>
                <a:gd name="T18" fmla="*/ 619 w 624"/>
                <a:gd name="T19" fmla="*/ 155 h 537"/>
                <a:gd name="T20" fmla="*/ 5 w 624"/>
                <a:gd name="T21" fmla="*/ 3 h 5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24" h="537">
                  <a:moveTo>
                    <a:pt x="249" y="537"/>
                  </a:moveTo>
                  <a:lnTo>
                    <a:pt x="248" y="534"/>
                  </a:lnTo>
                  <a:lnTo>
                    <a:pt x="0" y="0"/>
                  </a:lnTo>
                  <a:lnTo>
                    <a:pt x="2" y="1"/>
                  </a:lnTo>
                  <a:lnTo>
                    <a:pt x="624" y="154"/>
                  </a:lnTo>
                  <a:lnTo>
                    <a:pt x="622" y="155"/>
                  </a:lnTo>
                  <a:lnTo>
                    <a:pt x="249" y="537"/>
                  </a:lnTo>
                  <a:close/>
                  <a:moveTo>
                    <a:pt x="5" y="3"/>
                  </a:moveTo>
                  <a:lnTo>
                    <a:pt x="250" y="532"/>
                  </a:lnTo>
                  <a:lnTo>
                    <a:pt x="619" y="155"/>
                  </a:lnTo>
                  <a:lnTo>
                    <a:pt x="5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331" name="Freeform 75">
              <a:extLst>
                <a:ext uri="{FF2B5EF4-FFF2-40B4-BE49-F238E27FC236}">
                  <a16:creationId xmlns:a16="http://schemas.microsoft.com/office/drawing/2014/main" id="{EB985356-9820-4B7F-91AC-A64A995D2FF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613" y="4051"/>
              <a:ext cx="593" cy="495"/>
            </a:xfrm>
            <a:custGeom>
              <a:avLst/>
              <a:gdLst>
                <a:gd name="T0" fmla="*/ 569 w 593"/>
                <a:gd name="T1" fmla="*/ 495 h 495"/>
                <a:gd name="T2" fmla="*/ 567 w 593"/>
                <a:gd name="T3" fmla="*/ 494 h 495"/>
                <a:gd name="T4" fmla="*/ 0 w 593"/>
                <a:gd name="T5" fmla="*/ 0 h 495"/>
                <a:gd name="T6" fmla="*/ 593 w 593"/>
                <a:gd name="T7" fmla="*/ 190 h 495"/>
                <a:gd name="T8" fmla="*/ 569 w 593"/>
                <a:gd name="T9" fmla="*/ 495 h 495"/>
                <a:gd name="T10" fmla="*/ 11 w 593"/>
                <a:gd name="T11" fmla="*/ 6 h 495"/>
                <a:gd name="T12" fmla="*/ 567 w 593"/>
                <a:gd name="T13" fmla="*/ 491 h 495"/>
                <a:gd name="T14" fmla="*/ 590 w 593"/>
                <a:gd name="T15" fmla="*/ 191 h 495"/>
                <a:gd name="T16" fmla="*/ 11 w 593"/>
                <a:gd name="T17" fmla="*/ 6 h 4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93" h="495">
                  <a:moveTo>
                    <a:pt x="569" y="495"/>
                  </a:moveTo>
                  <a:lnTo>
                    <a:pt x="567" y="494"/>
                  </a:lnTo>
                  <a:lnTo>
                    <a:pt x="0" y="0"/>
                  </a:lnTo>
                  <a:lnTo>
                    <a:pt x="593" y="190"/>
                  </a:lnTo>
                  <a:lnTo>
                    <a:pt x="569" y="495"/>
                  </a:lnTo>
                  <a:close/>
                  <a:moveTo>
                    <a:pt x="11" y="6"/>
                  </a:moveTo>
                  <a:lnTo>
                    <a:pt x="567" y="491"/>
                  </a:lnTo>
                  <a:lnTo>
                    <a:pt x="590" y="191"/>
                  </a:lnTo>
                  <a:lnTo>
                    <a:pt x="11" y="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332" name="Freeform 76">
              <a:extLst>
                <a:ext uri="{FF2B5EF4-FFF2-40B4-BE49-F238E27FC236}">
                  <a16:creationId xmlns:a16="http://schemas.microsoft.com/office/drawing/2014/main" id="{0FAEA313-4F43-4DD6-B442-39EDF915A73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615" y="4050"/>
              <a:ext cx="571" cy="496"/>
            </a:xfrm>
            <a:custGeom>
              <a:avLst/>
              <a:gdLst>
                <a:gd name="T0" fmla="*/ 571 w 571"/>
                <a:gd name="T1" fmla="*/ 496 h 496"/>
                <a:gd name="T2" fmla="*/ 175 w 571"/>
                <a:gd name="T3" fmla="*/ 419 h 496"/>
                <a:gd name="T4" fmla="*/ 175 w 571"/>
                <a:gd name="T5" fmla="*/ 418 h 496"/>
                <a:gd name="T6" fmla="*/ 0 w 571"/>
                <a:gd name="T7" fmla="*/ 0 h 496"/>
                <a:gd name="T8" fmla="*/ 571 w 571"/>
                <a:gd name="T9" fmla="*/ 496 h 496"/>
                <a:gd name="T10" fmla="*/ 178 w 571"/>
                <a:gd name="T11" fmla="*/ 417 h 496"/>
                <a:gd name="T12" fmla="*/ 562 w 571"/>
                <a:gd name="T13" fmla="*/ 492 h 496"/>
                <a:gd name="T14" fmla="*/ 7 w 571"/>
                <a:gd name="T15" fmla="*/ 9 h 496"/>
                <a:gd name="T16" fmla="*/ 178 w 571"/>
                <a:gd name="T17" fmla="*/ 417 h 4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71" h="496">
                  <a:moveTo>
                    <a:pt x="571" y="496"/>
                  </a:moveTo>
                  <a:lnTo>
                    <a:pt x="175" y="419"/>
                  </a:lnTo>
                  <a:lnTo>
                    <a:pt x="175" y="418"/>
                  </a:lnTo>
                  <a:lnTo>
                    <a:pt x="0" y="0"/>
                  </a:lnTo>
                  <a:lnTo>
                    <a:pt x="571" y="496"/>
                  </a:lnTo>
                  <a:close/>
                  <a:moveTo>
                    <a:pt x="178" y="417"/>
                  </a:moveTo>
                  <a:lnTo>
                    <a:pt x="562" y="492"/>
                  </a:lnTo>
                  <a:lnTo>
                    <a:pt x="7" y="9"/>
                  </a:lnTo>
                  <a:lnTo>
                    <a:pt x="178" y="41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333" name="Freeform 77">
              <a:extLst>
                <a:ext uri="{FF2B5EF4-FFF2-40B4-BE49-F238E27FC236}">
                  <a16:creationId xmlns:a16="http://schemas.microsoft.com/office/drawing/2014/main" id="{394076A7-4DD0-45D0-8B26-EE045A19BF7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711" y="4467"/>
              <a:ext cx="474" cy="327"/>
            </a:xfrm>
            <a:custGeom>
              <a:avLst/>
              <a:gdLst>
                <a:gd name="T0" fmla="*/ 0 w 474"/>
                <a:gd name="T1" fmla="*/ 327 h 327"/>
                <a:gd name="T2" fmla="*/ 79 w 474"/>
                <a:gd name="T3" fmla="*/ 0 h 327"/>
                <a:gd name="T4" fmla="*/ 474 w 474"/>
                <a:gd name="T5" fmla="*/ 76 h 327"/>
                <a:gd name="T6" fmla="*/ 471 w 474"/>
                <a:gd name="T7" fmla="*/ 78 h 327"/>
                <a:gd name="T8" fmla="*/ 0 w 474"/>
                <a:gd name="T9" fmla="*/ 327 h 327"/>
                <a:gd name="T10" fmla="*/ 82 w 474"/>
                <a:gd name="T11" fmla="*/ 2 h 327"/>
                <a:gd name="T12" fmla="*/ 3 w 474"/>
                <a:gd name="T13" fmla="*/ 322 h 327"/>
                <a:gd name="T14" fmla="*/ 467 w 474"/>
                <a:gd name="T15" fmla="*/ 77 h 327"/>
                <a:gd name="T16" fmla="*/ 82 w 474"/>
                <a:gd name="T17" fmla="*/ 2 h 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74" h="327">
                  <a:moveTo>
                    <a:pt x="0" y="327"/>
                  </a:moveTo>
                  <a:lnTo>
                    <a:pt x="79" y="0"/>
                  </a:lnTo>
                  <a:lnTo>
                    <a:pt x="474" y="76"/>
                  </a:lnTo>
                  <a:lnTo>
                    <a:pt x="471" y="78"/>
                  </a:lnTo>
                  <a:lnTo>
                    <a:pt x="0" y="327"/>
                  </a:lnTo>
                  <a:close/>
                  <a:moveTo>
                    <a:pt x="82" y="2"/>
                  </a:moveTo>
                  <a:lnTo>
                    <a:pt x="3" y="322"/>
                  </a:lnTo>
                  <a:lnTo>
                    <a:pt x="467" y="77"/>
                  </a:lnTo>
                  <a:lnTo>
                    <a:pt x="82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334" name="Freeform 78">
              <a:extLst>
                <a:ext uri="{FF2B5EF4-FFF2-40B4-BE49-F238E27FC236}">
                  <a16:creationId xmlns:a16="http://schemas.microsoft.com/office/drawing/2014/main" id="{278D32EA-4BF5-4E3D-BBBB-F9E21608956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097" y="4466"/>
              <a:ext cx="697" cy="351"/>
            </a:xfrm>
            <a:custGeom>
              <a:avLst/>
              <a:gdLst>
                <a:gd name="T0" fmla="*/ 0 w 697"/>
                <a:gd name="T1" fmla="*/ 351 h 351"/>
                <a:gd name="T2" fmla="*/ 697 w 697"/>
                <a:gd name="T3" fmla="*/ 0 h 351"/>
                <a:gd name="T4" fmla="*/ 616 w 697"/>
                <a:gd name="T5" fmla="*/ 327 h 351"/>
                <a:gd name="T6" fmla="*/ 615 w 697"/>
                <a:gd name="T7" fmla="*/ 327 h 351"/>
                <a:gd name="T8" fmla="*/ 0 w 697"/>
                <a:gd name="T9" fmla="*/ 351 h 351"/>
                <a:gd name="T10" fmla="*/ 692 w 697"/>
                <a:gd name="T11" fmla="*/ 4 h 351"/>
                <a:gd name="T12" fmla="*/ 12 w 697"/>
                <a:gd name="T13" fmla="*/ 348 h 351"/>
                <a:gd name="T14" fmla="*/ 614 w 697"/>
                <a:gd name="T15" fmla="*/ 325 h 351"/>
                <a:gd name="T16" fmla="*/ 692 w 697"/>
                <a:gd name="T17" fmla="*/ 4 h 3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97" h="351">
                  <a:moveTo>
                    <a:pt x="0" y="351"/>
                  </a:moveTo>
                  <a:lnTo>
                    <a:pt x="697" y="0"/>
                  </a:lnTo>
                  <a:lnTo>
                    <a:pt x="616" y="327"/>
                  </a:lnTo>
                  <a:lnTo>
                    <a:pt x="615" y="327"/>
                  </a:lnTo>
                  <a:lnTo>
                    <a:pt x="0" y="351"/>
                  </a:lnTo>
                  <a:close/>
                  <a:moveTo>
                    <a:pt x="692" y="4"/>
                  </a:moveTo>
                  <a:lnTo>
                    <a:pt x="12" y="348"/>
                  </a:lnTo>
                  <a:lnTo>
                    <a:pt x="614" y="325"/>
                  </a:lnTo>
                  <a:lnTo>
                    <a:pt x="692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335" name="Freeform 79">
              <a:extLst>
                <a:ext uri="{FF2B5EF4-FFF2-40B4-BE49-F238E27FC236}">
                  <a16:creationId xmlns:a16="http://schemas.microsoft.com/office/drawing/2014/main" id="{C7603C4A-B96C-493D-B66E-A930D27B8C2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00" y="4791"/>
              <a:ext cx="614" cy="359"/>
            </a:xfrm>
            <a:custGeom>
              <a:avLst/>
              <a:gdLst>
                <a:gd name="T0" fmla="*/ 445 w 614"/>
                <a:gd name="T1" fmla="*/ 359 h 359"/>
                <a:gd name="T2" fmla="*/ 444 w 614"/>
                <a:gd name="T3" fmla="*/ 358 h 359"/>
                <a:gd name="T4" fmla="*/ 0 w 614"/>
                <a:gd name="T5" fmla="*/ 24 h 359"/>
                <a:gd name="T6" fmla="*/ 614 w 614"/>
                <a:gd name="T7" fmla="*/ 0 h 359"/>
                <a:gd name="T8" fmla="*/ 613 w 614"/>
                <a:gd name="T9" fmla="*/ 1 h 359"/>
                <a:gd name="T10" fmla="*/ 445 w 614"/>
                <a:gd name="T11" fmla="*/ 359 h 359"/>
                <a:gd name="T12" fmla="*/ 7 w 614"/>
                <a:gd name="T13" fmla="*/ 25 h 359"/>
                <a:gd name="T14" fmla="*/ 444 w 614"/>
                <a:gd name="T15" fmla="*/ 356 h 359"/>
                <a:gd name="T16" fmla="*/ 611 w 614"/>
                <a:gd name="T17" fmla="*/ 2 h 359"/>
                <a:gd name="T18" fmla="*/ 7 w 614"/>
                <a:gd name="T19" fmla="*/ 25 h 3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14" h="359">
                  <a:moveTo>
                    <a:pt x="445" y="359"/>
                  </a:moveTo>
                  <a:lnTo>
                    <a:pt x="444" y="358"/>
                  </a:lnTo>
                  <a:lnTo>
                    <a:pt x="0" y="24"/>
                  </a:lnTo>
                  <a:lnTo>
                    <a:pt x="614" y="0"/>
                  </a:lnTo>
                  <a:lnTo>
                    <a:pt x="613" y="1"/>
                  </a:lnTo>
                  <a:lnTo>
                    <a:pt x="445" y="359"/>
                  </a:lnTo>
                  <a:close/>
                  <a:moveTo>
                    <a:pt x="7" y="25"/>
                  </a:moveTo>
                  <a:lnTo>
                    <a:pt x="444" y="356"/>
                  </a:lnTo>
                  <a:lnTo>
                    <a:pt x="611" y="2"/>
                  </a:lnTo>
                  <a:lnTo>
                    <a:pt x="7" y="2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336" name="Freeform 80">
              <a:extLst>
                <a:ext uri="{FF2B5EF4-FFF2-40B4-BE49-F238E27FC236}">
                  <a16:creationId xmlns:a16="http://schemas.microsoft.com/office/drawing/2014/main" id="{539ECBFC-0557-4618-AAA9-61ADB117D72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057" y="4813"/>
              <a:ext cx="489" cy="634"/>
            </a:xfrm>
            <a:custGeom>
              <a:avLst/>
              <a:gdLst>
                <a:gd name="T0" fmla="*/ 0 w 489"/>
                <a:gd name="T1" fmla="*/ 634 h 634"/>
                <a:gd name="T2" fmla="*/ 45 w 489"/>
                <a:gd name="T3" fmla="*/ 0 h 634"/>
                <a:gd name="T4" fmla="*/ 489 w 489"/>
                <a:gd name="T5" fmla="*/ 335 h 634"/>
                <a:gd name="T6" fmla="*/ 0 w 489"/>
                <a:gd name="T7" fmla="*/ 634 h 634"/>
                <a:gd name="T8" fmla="*/ 47 w 489"/>
                <a:gd name="T9" fmla="*/ 5 h 634"/>
                <a:gd name="T10" fmla="*/ 3 w 489"/>
                <a:gd name="T11" fmla="*/ 630 h 634"/>
                <a:gd name="T12" fmla="*/ 485 w 489"/>
                <a:gd name="T13" fmla="*/ 335 h 634"/>
                <a:gd name="T14" fmla="*/ 47 w 489"/>
                <a:gd name="T15" fmla="*/ 5 h 6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89" h="634">
                  <a:moveTo>
                    <a:pt x="0" y="634"/>
                  </a:moveTo>
                  <a:lnTo>
                    <a:pt x="45" y="0"/>
                  </a:lnTo>
                  <a:lnTo>
                    <a:pt x="489" y="335"/>
                  </a:lnTo>
                  <a:lnTo>
                    <a:pt x="0" y="634"/>
                  </a:lnTo>
                  <a:close/>
                  <a:moveTo>
                    <a:pt x="47" y="5"/>
                  </a:moveTo>
                  <a:lnTo>
                    <a:pt x="3" y="630"/>
                  </a:lnTo>
                  <a:lnTo>
                    <a:pt x="485" y="335"/>
                  </a:lnTo>
                  <a:lnTo>
                    <a:pt x="47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337" name="Freeform 81">
              <a:extLst>
                <a:ext uri="{FF2B5EF4-FFF2-40B4-BE49-F238E27FC236}">
                  <a16:creationId xmlns:a16="http://schemas.microsoft.com/office/drawing/2014/main" id="{7668E3D7-9D9A-439A-A7BD-48B9BEEE9F1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055" y="5147"/>
              <a:ext cx="538" cy="325"/>
            </a:xfrm>
            <a:custGeom>
              <a:avLst/>
              <a:gdLst>
                <a:gd name="T0" fmla="*/ 0 w 538"/>
                <a:gd name="T1" fmla="*/ 299 h 325"/>
                <a:gd name="T2" fmla="*/ 490 w 538"/>
                <a:gd name="T3" fmla="*/ 0 h 325"/>
                <a:gd name="T4" fmla="*/ 538 w 538"/>
                <a:gd name="T5" fmla="*/ 325 h 325"/>
                <a:gd name="T6" fmla="*/ 0 w 538"/>
                <a:gd name="T7" fmla="*/ 299 h 325"/>
                <a:gd name="T8" fmla="*/ 489 w 538"/>
                <a:gd name="T9" fmla="*/ 3 h 325"/>
                <a:gd name="T10" fmla="*/ 8 w 538"/>
                <a:gd name="T11" fmla="*/ 297 h 325"/>
                <a:gd name="T12" fmla="*/ 536 w 538"/>
                <a:gd name="T13" fmla="*/ 322 h 325"/>
                <a:gd name="T14" fmla="*/ 489 w 538"/>
                <a:gd name="T15" fmla="*/ 3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38" h="325">
                  <a:moveTo>
                    <a:pt x="0" y="299"/>
                  </a:moveTo>
                  <a:lnTo>
                    <a:pt x="490" y="0"/>
                  </a:lnTo>
                  <a:lnTo>
                    <a:pt x="538" y="325"/>
                  </a:lnTo>
                  <a:lnTo>
                    <a:pt x="0" y="299"/>
                  </a:lnTo>
                  <a:close/>
                  <a:moveTo>
                    <a:pt x="489" y="3"/>
                  </a:moveTo>
                  <a:lnTo>
                    <a:pt x="8" y="297"/>
                  </a:lnTo>
                  <a:lnTo>
                    <a:pt x="536" y="322"/>
                  </a:lnTo>
                  <a:lnTo>
                    <a:pt x="489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338" name="Freeform 82">
              <a:extLst>
                <a:ext uri="{FF2B5EF4-FFF2-40B4-BE49-F238E27FC236}">
                  <a16:creationId xmlns:a16="http://schemas.microsoft.com/office/drawing/2014/main" id="{609706DC-2CF0-4C80-894F-F83964BC83C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013" y="5444"/>
              <a:ext cx="585" cy="281"/>
            </a:xfrm>
            <a:custGeom>
              <a:avLst/>
              <a:gdLst>
                <a:gd name="T0" fmla="*/ 0 w 585"/>
                <a:gd name="T1" fmla="*/ 281 h 281"/>
                <a:gd name="T2" fmla="*/ 44 w 585"/>
                <a:gd name="T3" fmla="*/ 0 h 281"/>
                <a:gd name="T4" fmla="*/ 585 w 585"/>
                <a:gd name="T5" fmla="*/ 25 h 281"/>
                <a:gd name="T6" fmla="*/ 579 w 585"/>
                <a:gd name="T7" fmla="*/ 28 h 281"/>
                <a:gd name="T8" fmla="*/ 0 w 585"/>
                <a:gd name="T9" fmla="*/ 281 h 281"/>
                <a:gd name="T10" fmla="*/ 46 w 585"/>
                <a:gd name="T11" fmla="*/ 2 h 281"/>
                <a:gd name="T12" fmla="*/ 2 w 585"/>
                <a:gd name="T13" fmla="*/ 276 h 281"/>
                <a:gd name="T14" fmla="*/ 573 w 585"/>
                <a:gd name="T15" fmla="*/ 28 h 281"/>
                <a:gd name="T16" fmla="*/ 46 w 585"/>
                <a:gd name="T17" fmla="*/ 2 h 2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85" h="281">
                  <a:moveTo>
                    <a:pt x="0" y="281"/>
                  </a:moveTo>
                  <a:lnTo>
                    <a:pt x="44" y="0"/>
                  </a:lnTo>
                  <a:lnTo>
                    <a:pt x="585" y="25"/>
                  </a:lnTo>
                  <a:lnTo>
                    <a:pt x="579" y="28"/>
                  </a:lnTo>
                  <a:lnTo>
                    <a:pt x="0" y="281"/>
                  </a:lnTo>
                  <a:close/>
                  <a:moveTo>
                    <a:pt x="46" y="2"/>
                  </a:moveTo>
                  <a:lnTo>
                    <a:pt x="2" y="276"/>
                  </a:lnTo>
                  <a:lnTo>
                    <a:pt x="573" y="28"/>
                  </a:lnTo>
                  <a:lnTo>
                    <a:pt x="46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339" name="Freeform 83">
              <a:extLst>
                <a:ext uri="{FF2B5EF4-FFF2-40B4-BE49-F238E27FC236}">
                  <a16:creationId xmlns:a16="http://schemas.microsoft.com/office/drawing/2014/main" id="{5EC2F534-BE41-440D-8E6A-6CDBFB21313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010" y="5469"/>
              <a:ext cx="929" cy="316"/>
            </a:xfrm>
            <a:custGeom>
              <a:avLst/>
              <a:gdLst>
                <a:gd name="T0" fmla="*/ 0 w 929"/>
                <a:gd name="T1" fmla="*/ 255 h 316"/>
                <a:gd name="T2" fmla="*/ 4 w 929"/>
                <a:gd name="T3" fmla="*/ 253 h 316"/>
                <a:gd name="T4" fmla="*/ 582 w 929"/>
                <a:gd name="T5" fmla="*/ 0 h 316"/>
                <a:gd name="T6" fmla="*/ 583 w 929"/>
                <a:gd name="T7" fmla="*/ 0 h 316"/>
                <a:gd name="T8" fmla="*/ 929 w 929"/>
                <a:gd name="T9" fmla="*/ 316 h 316"/>
                <a:gd name="T10" fmla="*/ 926 w 929"/>
                <a:gd name="T11" fmla="*/ 316 h 316"/>
                <a:gd name="T12" fmla="*/ 0 w 929"/>
                <a:gd name="T13" fmla="*/ 255 h 316"/>
                <a:gd name="T14" fmla="*/ 582 w 929"/>
                <a:gd name="T15" fmla="*/ 3 h 316"/>
                <a:gd name="T16" fmla="*/ 10 w 929"/>
                <a:gd name="T17" fmla="*/ 253 h 316"/>
                <a:gd name="T18" fmla="*/ 922 w 929"/>
                <a:gd name="T19" fmla="*/ 314 h 316"/>
                <a:gd name="T20" fmla="*/ 582 w 929"/>
                <a:gd name="T21" fmla="*/ 3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29" h="316">
                  <a:moveTo>
                    <a:pt x="0" y="255"/>
                  </a:moveTo>
                  <a:lnTo>
                    <a:pt x="4" y="253"/>
                  </a:lnTo>
                  <a:lnTo>
                    <a:pt x="582" y="0"/>
                  </a:lnTo>
                  <a:lnTo>
                    <a:pt x="583" y="0"/>
                  </a:lnTo>
                  <a:lnTo>
                    <a:pt x="929" y="316"/>
                  </a:lnTo>
                  <a:lnTo>
                    <a:pt x="926" y="316"/>
                  </a:lnTo>
                  <a:lnTo>
                    <a:pt x="0" y="255"/>
                  </a:lnTo>
                  <a:close/>
                  <a:moveTo>
                    <a:pt x="582" y="3"/>
                  </a:moveTo>
                  <a:lnTo>
                    <a:pt x="10" y="253"/>
                  </a:lnTo>
                  <a:lnTo>
                    <a:pt x="922" y="314"/>
                  </a:lnTo>
                  <a:lnTo>
                    <a:pt x="582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340" name="Freeform 84">
              <a:extLst>
                <a:ext uri="{FF2B5EF4-FFF2-40B4-BE49-F238E27FC236}">
                  <a16:creationId xmlns:a16="http://schemas.microsoft.com/office/drawing/2014/main" id="{BAA81E89-EC0C-4995-B349-B7E91897D89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589" y="5468"/>
              <a:ext cx="435" cy="318"/>
            </a:xfrm>
            <a:custGeom>
              <a:avLst/>
              <a:gdLst>
                <a:gd name="T0" fmla="*/ 347 w 435"/>
                <a:gd name="T1" fmla="*/ 318 h 318"/>
                <a:gd name="T2" fmla="*/ 346 w 435"/>
                <a:gd name="T3" fmla="*/ 317 h 318"/>
                <a:gd name="T4" fmla="*/ 0 w 435"/>
                <a:gd name="T5" fmla="*/ 0 h 318"/>
                <a:gd name="T6" fmla="*/ 435 w 435"/>
                <a:gd name="T7" fmla="*/ 70 h 318"/>
                <a:gd name="T8" fmla="*/ 435 w 435"/>
                <a:gd name="T9" fmla="*/ 72 h 318"/>
                <a:gd name="T10" fmla="*/ 347 w 435"/>
                <a:gd name="T11" fmla="*/ 318 h 318"/>
                <a:gd name="T12" fmla="*/ 6 w 435"/>
                <a:gd name="T13" fmla="*/ 5 h 318"/>
                <a:gd name="T14" fmla="*/ 346 w 435"/>
                <a:gd name="T15" fmla="*/ 313 h 318"/>
                <a:gd name="T16" fmla="*/ 433 w 435"/>
                <a:gd name="T17" fmla="*/ 72 h 318"/>
                <a:gd name="T18" fmla="*/ 6 w 435"/>
                <a:gd name="T19" fmla="*/ 5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35" h="318">
                  <a:moveTo>
                    <a:pt x="347" y="318"/>
                  </a:moveTo>
                  <a:lnTo>
                    <a:pt x="346" y="317"/>
                  </a:lnTo>
                  <a:lnTo>
                    <a:pt x="0" y="0"/>
                  </a:lnTo>
                  <a:lnTo>
                    <a:pt x="435" y="70"/>
                  </a:lnTo>
                  <a:lnTo>
                    <a:pt x="435" y="72"/>
                  </a:lnTo>
                  <a:lnTo>
                    <a:pt x="347" y="318"/>
                  </a:lnTo>
                  <a:close/>
                  <a:moveTo>
                    <a:pt x="6" y="5"/>
                  </a:moveTo>
                  <a:lnTo>
                    <a:pt x="346" y="313"/>
                  </a:lnTo>
                  <a:lnTo>
                    <a:pt x="433" y="72"/>
                  </a:lnTo>
                  <a:lnTo>
                    <a:pt x="6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341" name="Freeform 85">
              <a:extLst>
                <a:ext uri="{FF2B5EF4-FFF2-40B4-BE49-F238E27FC236}">
                  <a16:creationId xmlns:a16="http://schemas.microsoft.com/office/drawing/2014/main" id="{B1E3CE12-CF8B-4AD5-BFD6-70B2A030F46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933" y="5497"/>
              <a:ext cx="648" cy="289"/>
            </a:xfrm>
            <a:custGeom>
              <a:avLst/>
              <a:gdLst>
                <a:gd name="T0" fmla="*/ 0 w 648"/>
                <a:gd name="T1" fmla="*/ 289 h 289"/>
                <a:gd name="T2" fmla="*/ 89 w 648"/>
                <a:gd name="T3" fmla="*/ 40 h 289"/>
                <a:gd name="T4" fmla="*/ 648 w 648"/>
                <a:gd name="T5" fmla="*/ 0 h 289"/>
                <a:gd name="T6" fmla="*/ 0 w 648"/>
                <a:gd name="T7" fmla="*/ 289 h 289"/>
                <a:gd name="T8" fmla="*/ 91 w 648"/>
                <a:gd name="T9" fmla="*/ 43 h 289"/>
                <a:gd name="T10" fmla="*/ 5 w 648"/>
                <a:gd name="T11" fmla="*/ 284 h 289"/>
                <a:gd name="T12" fmla="*/ 635 w 648"/>
                <a:gd name="T13" fmla="*/ 3 h 289"/>
                <a:gd name="T14" fmla="*/ 91 w 648"/>
                <a:gd name="T15" fmla="*/ 43 h 2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48" h="289">
                  <a:moveTo>
                    <a:pt x="0" y="289"/>
                  </a:moveTo>
                  <a:lnTo>
                    <a:pt x="89" y="40"/>
                  </a:lnTo>
                  <a:lnTo>
                    <a:pt x="648" y="0"/>
                  </a:lnTo>
                  <a:lnTo>
                    <a:pt x="0" y="289"/>
                  </a:lnTo>
                  <a:close/>
                  <a:moveTo>
                    <a:pt x="91" y="43"/>
                  </a:moveTo>
                  <a:lnTo>
                    <a:pt x="5" y="284"/>
                  </a:lnTo>
                  <a:lnTo>
                    <a:pt x="635" y="3"/>
                  </a:lnTo>
                  <a:lnTo>
                    <a:pt x="91" y="4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342" name="Freeform 86">
              <a:extLst>
                <a:ext uri="{FF2B5EF4-FFF2-40B4-BE49-F238E27FC236}">
                  <a16:creationId xmlns:a16="http://schemas.microsoft.com/office/drawing/2014/main" id="{A62DDBA8-DD0C-4828-A04A-64E83C1BB6E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020" y="5242"/>
              <a:ext cx="558" cy="299"/>
            </a:xfrm>
            <a:custGeom>
              <a:avLst/>
              <a:gdLst>
                <a:gd name="T0" fmla="*/ 0 w 558"/>
                <a:gd name="T1" fmla="*/ 299 h 299"/>
                <a:gd name="T2" fmla="*/ 326 w 558"/>
                <a:gd name="T3" fmla="*/ 0 h 299"/>
                <a:gd name="T4" fmla="*/ 327 w 558"/>
                <a:gd name="T5" fmla="*/ 1 h 299"/>
                <a:gd name="T6" fmla="*/ 558 w 558"/>
                <a:gd name="T7" fmla="*/ 257 h 299"/>
                <a:gd name="T8" fmla="*/ 555 w 558"/>
                <a:gd name="T9" fmla="*/ 257 h 299"/>
                <a:gd name="T10" fmla="*/ 0 w 558"/>
                <a:gd name="T11" fmla="*/ 299 h 299"/>
                <a:gd name="T12" fmla="*/ 326 w 558"/>
                <a:gd name="T13" fmla="*/ 4 h 299"/>
                <a:gd name="T14" fmla="*/ 7 w 558"/>
                <a:gd name="T15" fmla="*/ 295 h 299"/>
                <a:gd name="T16" fmla="*/ 552 w 558"/>
                <a:gd name="T17" fmla="*/ 255 h 299"/>
                <a:gd name="T18" fmla="*/ 326 w 558"/>
                <a:gd name="T19" fmla="*/ 4 h 2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58" h="299">
                  <a:moveTo>
                    <a:pt x="0" y="299"/>
                  </a:moveTo>
                  <a:lnTo>
                    <a:pt x="326" y="0"/>
                  </a:lnTo>
                  <a:lnTo>
                    <a:pt x="327" y="1"/>
                  </a:lnTo>
                  <a:lnTo>
                    <a:pt x="558" y="257"/>
                  </a:lnTo>
                  <a:lnTo>
                    <a:pt x="555" y="257"/>
                  </a:lnTo>
                  <a:lnTo>
                    <a:pt x="0" y="299"/>
                  </a:lnTo>
                  <a:close/>
                  <a:moveTo>
                    <a:pt x="326" y="4"/>
                  </a:moveTo>
                  <a:lnTo>
                    <a:pt x="7" y="295"/>
                  </a:lnTo>
                  <a:lnTo>
                    <a:pt x="552" y="255"/>
                  </a:lnTo>
                  <a:lnTo>
                    <a:pt x="326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343" name="Freeform 87">
              <a:extLst>
                <a:ext uri="{FF2B5EF4-FFF2-40B4-BE49-F238E27FC236}">
                  <a16:creationId xmlns:a16="http://schemas.microsoft.com/office/drawing/2014/main" id="{26B8C796-146C-45E2-8E22-F4A6F932A49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180" y="4239"/>
              <a:ext cx="625" cy="461"/>
            </a:xfrm>
            <a:custGeom>
              <a:avLst/>
              <a:gdLst>
                <a:gd name="T0" fmla="*/ 625 w 625"/>
                <a:gd name="T1" fmla="*/ 461 h 461"/>
                <a:gd name="T2" fmla="*/ 0 w 625"/>
                <a:gd name="T3" fmla="*/ 306 h 461"/>
                <a:gd name="T4" fmla="*/ 0 w 625"/>
                <a:gd name="T5" fmla="*/ 305 h 461"/>
                <a:gd name="T6" fmla="*/ 23 w 625"/>
                <a:gd name="T7" fmla="*/ 0 h 461"/>
                <a:gd name="T8" fmla="*/ 625 w 625"/>
                <a:gd name="T9" fmla="*/ 461 h 461"/>
                <a:gd name="T10" fmla="*/ 2 w 625"/>
                <a:gd name="T11" fmla="*/ 304 h 461"/>
                <a:gd name="T12" fmla="*/ 615 w 625"/>
                <a:gd name="T13" fmla="*/ 455 h 461"/>
                <a:gd name="T14" fmla="*/ 26 w 625"/>
                <a:gd name="T15" fmla="*/ 4 h 461"/>
                <a:gd name="T16" fmla="*/ 2 w 625"/>
                <a:gd name="T17" fmla="*/ 304 h 4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25" h="461">
                  <a:moveTo>
                    <a:pt x="625" y="461"/>
                  </a:moveTo>
                  <a:lnTo>
                    <a:pt x="0" y="306"/>
                  </a:lnTo>
                  <a:lnTo>
                    <a:pt x="0" y="305"/>
                  </a:lnTo>
                  <a:lnTo>
                    <a:pt x="23" y="0"/>
                  </a:lnTo>
                  <a:lnTo>
                    <a:pt x="625" y="461"/>
                  </a:lnTo>
                  <a:close/>
                  <a:moveTo>
                    <a:pt x="2" y="304"/>
                  </a:moveTo>
                  <a:lnTo>
                    <a:pt x="615" y="455"/>
                  </a:lnTo>
                  <a:lnTo>
                    <a:pt x="26" y="4"/>
                  </a:lnTo>
                  <a:lnTo>
                    <a:pt x="2" y="30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344" name="Freeform 88">
              <a:extLst>
                <a:ext uri="{FF2B5EF4-FFF2-40B4-BE49-F238E27FC236}">
                  <a16:creationId xmlns:a16="http://schemas.microsoft.com/office/drawing/2014/main" id="{0B0DAE8C-1CE2-49CB-8B93-E5A2B2882EC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199" y="4239"/>
              <a:ext cx="911" cy="459"/>
            </a:xfrm>
            <a:custGeom>
              <a:avLst/>
              <a:gdLst>
                <a:gd name="T0" fmla="*/ 602 w 911"/>
                <a:gd name="T1" fmla="*/ 459 h 459"/>
                <a:gd name="T2" fmla="*/ 600 w 911"/>
                <a:gd name="T3" fmla="*/ 458 h 459"/>
                <a:gd name="T4" fmla="*/ 0 w 911"/>
                <a:gd name="T5" fmla="*/ 0 h 459"/>
                <a:gd name="T6" fmla="*/ 911 w 911"/>
                <a:gd name="T7" fmla="*/ 269 h 459"/>
                <a:gd name="T8" fmla="*/ 602 w 911"/>
                <a:gd name="T9" fmla="*/ 459 h 459"/>
                <a:gd name="T10" fmla="*/ 11 w 911"/>
                <a:gd name="T11" fmla="*/ 6 h 459"/>
                <a:gd name="T12" fmla="*/ 602 w 911"/>
                <a:gd name="T13" fmla="*/ 456 h 459"/>
                <a:gd name="T14" fmla="*/ 905 w 911"/>
                <a:gd name="T15" fmla="*/ 271 h 459"/>
                <a:gd name="T16" fmla="*/ 11 w 911"/>
                <a:gd name="T17" fmla="*/ 6 h 4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11" h="459">
                  <a:moveTo>
                    <a:pt x="602" y="459"/>
                  </a:moveTo>
                  <a:lnTo>
                    <a:pt x="600" y="458"/>
                  </a:lnTo>
                  <a:lnTo>
                    <a:pt x="0" y="0"/>
                  </a:lnTo>
                  <a:lnTo>
                    <a:pt x="911" y="269"/>
                  </a:lnTo>
                  <a:lnTo>
                    <a:pt x="602" y="459"/>
                  </a:lnTo>
                  <a:close/>
                  <a:moveTo>
                    <a:pt x="11" y="6"/>
                  </a:moveTo>
                  <a:lnTo>
                    <a:pt x="602" y="456"/>
                  </a:lnTo>
                  <a:lnTo>
                    <a:pt x="905" y="271"/>
                  </a:lnTo>
                  <a:lnTo>
                    <a:pt x="11" y="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345" name="Freeform 89">
              <a:extLst>
                <a:ext uri="{FF2B5EF4-FFF2-40B4-BE49-F238E27FC236}">
                  <a16:creationId xmlns:a16="http://schemas.microsoft.com/office/drawing/2014/main" id="{BDAFBBC6-DD66-4A12-9111-528165599B5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798" y="4506"/>
              <a:ext cx="309" cy="531"/>
            </a:xfrm>
            <a:custGeom>
              <a:avLst/>
              <a:gdLst>
                <a:gd name="T0" fmla="*/ 286 w 309"/>
                <a:gd name="T1" fmla="*/ 531 h 531"/>
                <a:gd name="T2" fmla="*/ 284 w 309"/>
                <a:gd name="T3" fmla="*/ 529 h 531"/>
                <a:gd name="T4" fmla="*/ 0 w 309"/>
                <a:gd name="T5" fmla="*/ 190 h 531"/>
                <a:gd name="T6" fmla="*/ 1 w 309"/>
                <a:gd name="T7" fmla="*/ 189 h 531"/>
                <a:gd name="T8" fmla="*/ 309 w 309"/>
                <a:gd name="T9" fmla="*/ 0 h 531"/>
                <a:gd name="T10" fmla="*/ 286 w 309"/>
                <a:gd name="T11" fmla="*/ 531 h 531"/>
                <a:gd name="T12" fmla="*/ 4 w 309"/>
                <a:gd name="T13" fmla="*/ 191 h 531"/>
                <a:gd name="T14" fmla="*/ 284 w 309"/>
                <a:gd name="T15" fmla="*/ 524 h 531"/>
                <a:gd name="T16" fmla="*/ 307 w 309"/>
                <a:gd name="T17" fmla="*/ 5 h 531"/>
                <a:gd name="T18" fmla="*/ 4 w 309"/>
                <a:gd name="T19" fmla="*/ 191 h 5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09" h="531">
                  <a:moveTo>
                    <a:pt x="286" y="531"/>
                  </a:moveTo>
                  <a:lnTo>
                    <a:pt x="284" y="529"/>
                  </a:lnTo>
                  <a:lnTo>
                    <a:pt x="0" y="190"/>
                  </a:lnTo>
                  <a:lnTo>
                    <a:pt x="1" y="189"/>
                  </a:lnTo>
                  <a:lnTo>
                    <a:pt x="309" y="0"/>
                  </a:lnTo>
                  <a:lnTo>
                    <a:pt x="286" y="531"/>
                  </a:lnTo>
                  <a:close/>
                  <a:moveTo>
                    <a:pt x="4" y="191"/>
                  </a:moveTo>
                  <a:lnTo>
                    <a:pt x="284" y="524"/>
                  </a:lnTo>
                  <a:lnTo>
                    <a:pt x="307" y="5"/>
                  </a:lnTo>
                  <a:lnTo>
                    <a:pt x="4" y="19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346" name="Freeform 90">
              <a:extLst>
                <a:ext uri="{FF2B5EF4-FFF2-40B4-BE49-F238E27FC236}">
                  <a16:creationId xmlns:a16="http://schemas.microsoft.com/office/drawing/2014/main" id="{52EFDED7-C2D5-486F-B353-87C72F009E7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798" y="4692"/>
              <a:ext cx="286" cy="648"/>
            </a:xfrm>
            <a:custGeom>
              <a:avLst/>
              <a:gdLst>
                <a:gd name="T0" fmla="*/ 128 w 286"/>
                <a:gd name="T1" fmla="*/ 648 h 648"/>
                <a:gd name="T2" fmla="*/ 128 w 286"/>
                <a:gd name="T3" fmla="*/ 645 h 648"/>
                <a:gd name="T4" fmla="*/ 0 w 286"/>
                <a:gd name="T5" fmla="*/ 0 h 648"/>
                <a:gd name="T6" fmla="*/ 286 w 286"/>
                <a:gd name="T7" fmla="*/ 342 h 648"/>
                <a:gd name="T8" fmla="*/ 286 w 286"/>
                <a:gd name="T9" fmla="*/ 343 h 648"/>
                <a:gd name="T10" fmla="*/ 128 w 286"/>
                <a:gd name="T11" fmla="*/ 648 h 648"/>
                <a:gd name="T12" fmla="*/ 5 w 286"/>
                <a:gd name="T13" fmla="*/ 9 h 648"/>
                <a:gd name="T14" fmla="*/ 129 w 286"/>
                <a:gd name="T15" fmla="*/ 640 h 648"/>
                <a:gd name="T16" fmla="*/ 284 w 286"/>
                <a:gd name="T17" fmla="*/ 342 h 648"/>
                <a:gd name="T18" fmla="*/ 5 w 286"/>
                <a:gd name="T19" fmla="*/ 9 h 6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86" h="648">
                  <a:moveTo>
                    <a:pt x="128" y="648"/>
                  </a:moveTo>
                  <a:lnTo>
                    <a:pt x="128" y="645"/>
                  </a:lnTo>
                  <a:lnTo>
                    <a:pt x="0" y="0"/>
                  </a:lnTo>
                  <a:lnTo>
                    <a:pt x="286" y="342"/>
                  </a:lnTo>
                  <a:lnTo>
                    <a:pt x="286" y="343"/>
                  </a:lnTo>
                  <a:lnTo>
                    <a:pt x="128" y="648"/>
                  </a:lnTo>
                  <a:close/>
                  <a:moveTo>
                    <a:pt x="5" y="9"/>
                  </a:moveTo>
                  <a:lnTo>
                    <a:pt x="129" y="640"/>
                  </a:lnTo>
                  <a:lnTo>
                    <a:pt x="284" y="342"/>
                  </a:lnTo>
                  <a:lnTo>
                    <a:pt x="5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347" name="Freeform 91">
              <a:extLst>
                <a:ext uri="{FF2B5EF4-FFF2-40B4-BE49-F238E27FC236}">
                  <a16:creationId xmlns:a16="http://schemas.microsoft.com/office/drawing/2014/main" id="{7F4A1E8B-2D81-4855-91E9-397EA2E5771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925" y="5031"/>
              <a:ext cx="570" cy="444"/>
            </a:xfrm>
            <a:custGeom>
              <a:avLst/>
              <a:gdLst>
                <a:gd name="T0" fmla="*/ 570 w 570"/>
                <a:gd name="T1" fmla="*/ 444 h 444"/>
                <a:gd name="T2" fmla="*/ 565 w 570"/>
                <a:gd name="T3" fmla="*/ 443 h 444"/>
                <a:gd name="T4" fmla="*/ 0 w 570"/>
                <a:gd name="T5" fmla="*/ 306 h 444"/>
                <a:gd name="T6" fmla="*/ 158 w 570"/>
                <a:gd name="T7" fmla="*/ 0 h 444"/>
                <a:gd name="T8" fmla="*/ 570 w 570"/>
                <a:gd name="T9" fmla="*/ 444 h 444"/>
                <a:gd name="T10" fmla="*/ 4 w 570"/>
                <a:gd name="T11" fmla="*/ 305 h 444"/>
                <a:gd name="T12" fmla="*/ 562 w 570"/>
                <a:gd name="T13" fmla="*/ 439 h 444"/>
                <a:gd name="T14" fmla="*/ 158 w 570"/>
                <a:gd name="T15" fmla="*/ 5 h 444"/>
                <a:gd name="T16" fmla="*/ 4 w 570"/>
                <a:gd name="T17" fmla="*/ 305 h 4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70" h="444">
                  <a:moveTo>
                    <a:pt x="570" y="444"/>
                  </a:moveTo>
                  <a:lnTo>
                    <a:pt x="565" y="443"/>
                  </a:lnTo>
                  <a:lnTo>
                    <a:pt x="0" y="306"/>
                  </a:lnTo>
                  <a:lnTo>
                    <a:pt x="158" y="0"/>
                  </a:lnTo>
                  <a:lnTo>
                    <a:pt x="570" y="444"/>
                  </a:lnTo>
                  <a:close/>
                  <a:moveTo>
                    <a:pt x="4" y="305"/>
                  </a:moveTo>
                  <a:lnTo>
                    <a:pt x="562" y="439"/>
                  </a:lnTo>
                  <a:lnTo>
                    <a:pt x="158" y="5"/>
                  </a:lnTo>
                  <a:lnTo>
                    <a:pt x="4" y="30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348" name="Freeform 92">
              <a:extLst>
                <a:ext uri="{FF2B5EF4-FFF2-40B4-BE49-F238E27FC236}">
                  <a16:creationId xmlns:a16="http://schemas.microsoft.com/office/drawing/2014/main" id="{69FB435E-92D3-45D8-980B-324C36B51DD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81" y="4943"/>
              <a:ext cx="452" cy="533"/>
            </a:xfrm>
            <a:custGeom>
              <a:avLst/>
              <a:gdLst>
                <a:gd name="T0" fmla="*/ 410 w 452"/>
                <a:gd name="T1" fmla="*/ 533 h 533"/>
                <a:gd name="T2" fmla="*/ 409 w 452"/>
                <a:gd name="T3" fmla="*/ 531 h 533"/>
                <a:gd name="T4" fmla="*/ 0 w 452"/>
                <a:gd name="T5" fmla="*/ 90 h 533"/>
                <a:gd name="T6" fmla="*/ 452 w 452"/>
                <a:gd name="T7" fmla="*/ 0 h 533"/>
                <a:gd name="T8" fmla="*/ 452 w 452"/>
                <a:gd name="T9" fmla="*/ 2 h 533"/>
                <a:gd name="T10" fmla="*/ 410 w 452"/>
                <a:gd name="T11" fmla="*/ 533 h 533"/>
                <a:gd name="T12" fmla="*/ 4 w 452"/>
                <a:gd name="T13" fmla="*/ 92 h 533"/>
                <a:gd name="T14" fmla="*/ 409 w 452"/>
                <a:gd name="T15" fmla="*/ 527 h 533"/>
                <a:gd name="T16" fmla="*/ 450 w 452"/>
                <a:gd name="T17" fmla="*/ 3 h 533"/>
                <a:gd name="T18" fmla="*/ 4 w 452"/>
                <a:gd name="T19" fmla="*/ 92 h 5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52" h="533">
                  <a:moveTo>
                    <a:pt x="410" y="533"/>
                  </a:moveTo>
                  <a:lnTo>
                    <a:pt x="409" y="531"/>
                  </a:lnTo>
                  <a:lnTo>
                    <a:pt x="0" y="90"/>
                  </a:lnTo>
                  <a:lnTo>
                    <a:pt x="452" y="0"/>
                  </a:lnTo>
                  <a:lnTo>
                    <a:pt x="452" y="2"/>
                  </a:lnTo>
                  <a:lnTo>
                    <a:pt x="410" y="533"/>
                  </a:lnTo>
                  <a:close/>
                  <a:moveTo>
                    <a:pt x="4" y="92"/>
                  </a:moveTo>
                  <a:lnTo>
                    <a:pt x="409" y="527"/>
                  </a:lnTo>
                  <a:lnTo>
                    <a:pt x="450" y="3"/>
                  </a:lnTo>
                  <a:lnTo>
                    <a:pt x="4" y="9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349" name="Freeform 93">
              <a:extLst>
                <a:ext uri="{FF2B5EF4-FFF2-40B4-BE49-F238E27FC236}">
                  <a16:creationId xmlns:a16="http://schemas.microsoft.com/office/drawing/2014/main" id="{E794D77A-C7A0-4287-97D5-AEE42D2E93A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81" y="4402"/>
              <a:ext cx="453" cy="634"/>
            </a:xfrm>
            <a:custGeom>
              <a:avLst/>
              <a:gdLst>
                <a:gd name="T0" fmla="*/ 0 w 453"/>
                <a:gd name="T1" fmla="*/ 634 h 634"/>
                <a:gd name="T2" fmla="*/ 1 w 453"/>
                <a:gd name="T3" fmla="*/ 632 h 634"/>
                <a:gd name="T4" fmla="*/ 235 w 453"/>
                <a:gd name="T5" fmla="*/ 0 h 634"/>
                <a:gd name="T6" fmla="*/ 453 w 453"/>
                <a:gd name="T7" fmla="*/ 544 h 634"/>
                <a:gd name="T8" fmla="*/ 0 w 453"/>
                <a:gd name="T9" fmla="*/ 634 h 634"/>
                <a:gd name="T10" fmla="*/ 235 w 453"/>
                <a:gd name="T11" fmla="*/ 7 h 634"/>
                <a:gd name="T12" fmla="*/ 4 w 453"/>
                <a:gd name="T13" fmla="*/ 631 h 634"/>
                <a:gd name="T14" fmla="*/ 450 w 453"/>
                <a:gd name="T15" fmla="*/ 542 h 634"/>
                <a:gd name="T16" fmla="*/ 235 w 453"/>
                <a:gd name="T17" fmla="*/ 7 h 6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53" h="634">
                  <a:moveTo>
                    <a:pt x="0" y="634"/>
                  </a:moveTo>
                  <a:lnTo>
                    <a:pt x="1" y="632"/>
                  </a:lnTo>
                  <a:lnTo>
                    <a:pt x="235" y="0"/>
                  </a:lnTo>
                  <a:lnTo>
                    <a:pt x="453" y="544"/>
                  </a:lnTo>
                  <a:lnTo>
                    <a:pt x="0" y="634"/>
                  </a:lnTo>
                  <a:close/>
                  <a:moveTo>
                    <a:pt x="235" y="7"/>
                  </a:moveTo>
                  <a:lnTo>
                    <a:pt x="4" y="631"/>
                  </a:lnTo>
                  <a:lnTo>
                    <a:pt x="450" y="542"/>
                  </a:lnTo>
                  <a:lnTo>
                    <a:pt x="235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350" name="Freeform 94">
              <a:extLst>
                <a:ext uri="{FF2B5EF4-FFF2-40B4-BE49-F238E27FC236}">
                  <a16:creationId xmlns:a16="http://schemas.microsoft.com/office/drawing/2014/main" id="{E0AB00CA-38A0-4779-B8E2-CAA04617257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82" y="4404"/>
              <a:ext cx="236" cy="638"/>
            </a:xfrm>
            <a:custGeom>
              <a:avLst/>
              <a:gdLst>
                <a:gd name="T0" fmla="*/ 0 w 236"/>
                <a:gd name="T1" fmla="*/ 638 h 638"/>
                <a:gd name="T2" fmla="*/ 23 w 236"/>
                <a:gd name="T3" fmla="*/ 104 h 638"/>
                <a:gd name="T4" fmla="*/ 236 w 236"/>
                <a:gd name="T5" fmla="*/ 0 h 638"/>
                <a:gd name="T6" fmla="*/ 235 w 236"/>
                <a:gd name="T7" fmla="*/ 3 h 638"/>
                <a:gd name="T8" fmla="*/ 0 w 236"/>
                <a:gd name="T9" fmla="*/ 638 h 638"/>
                <a:gd name="T10" fmla="*/ 25 w 236"/>
                <a:gd name="T11" fmla="*/ 106 h 638"/>
                <a:gd name="T12" fmla="*/ 3 w 236"/>
                <a:gd name="T13" fmla="*/ 622 h 638"/>
                <a:gd name="T14" fmla="*/ 232 w 236"/>
                <a:gd name="T15" fmla="*/ 4 h 638"/>
                <a:gd name="T16" fmla="*/ 25 w 236"/>
                <a:gd name="T17" fmla="*/ 106 h 6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6" h="638">
                  <a:moveTo>
                    <a:pt x="0" y="638"/>
                  </a:moveTo>
                  <a:lnTo>
                    <a:pt x="23" y="104"/>
                  </a:lnTo>
                  <a:lnTo>
                    <a:pt x="236" y="0"/>
                  </a:lnTo>
                  <a:lnTo>
                    <a:pt x="235" y="3"/>
                  </a:lnTo>
                  <a:lnTo>
                    <a:pt x="0" y="638"/>
                  </a:lnTo>
                  <a:close/>
                  <a:moveTo>
                    <a:pt x="25" y="106"/>
                  </a:moveTo>
                  <a:lnTo>
                    <a:pt x="3" y="622"/>
                  </a:lnTo>
                  <a:lnTo>
                    <a:pt x="232" y="4"/>
                  </a:lnTo>
                  <a:lnTo>
                    <a:pt x="25" y="10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351" name="Freeform 95">
              <a:extLst>
                <a:ext uri="{FF2B5EF4-FFF2-40B4-BE49-F238E27FC236}">
                  <a16:creationId xmlns:a16="http://schemas.microsoft.com/office/drawing/2014/main" id="{8171CD75-6761-4BE6-9894-0360928EBE5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894" y="3856"/>
              <a:ext cx="424" cy="655"/>
            </a:xfrm>
            <a:custGeom>
              <a:avLst/>
              <a:gdLst>
                <a:gd name="T0" fmla="*/ 212 w 424"/>
                <a:gd name="T1" fmla="*/ 655 h 655"/>
                <a:gd name="T2" fmla="*/ 211 w 424"/>
                <a:gd name="T3" fmla="*/ 654 h 655"/>
                <a:gd name="T4" fmla="*/ 0 w 424"/>
                <a:gd name="T5" fmla="*/ 0 h 655"/>
                <a:gd name="T6" fmla="*/ 424 w 424"/>
                <a:gd name="T7" fmla="*/ 551 h 655"/>
                <a:gd name="T8" fmla="*/ 212 w 424"/>
                <a:gd name="T9" fmla="*/ 655 h 655"/>
                <a:gd name="T10" fmla="*/ 7 w 424"/>
                <a:gd name="T11" fmla="*/ 13 h 655"/>
                <a:gd name="T12" fmla="*/ 213 w 424"/>
                <a:gd name="T13" fmla="*/ 651 h 655"/>
                <a:gd name="T14" fmla="*/ 420 w 424"/>
                <a:gd name="T15" fmla="*/ 550 h 655"/>
                <a:gd name="T16" fmla="*/ 7 w 424"/>
                <a:gd name="T17" fmla="*/ 13 h 6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24" h="655">
                  <a:moveTo>
                    <a:pt x="212" y="655"/>
                  </a:moveTo>
                  <a:lnTo>
                    <a:pt x="211" y="654"/>
                  </a:lnTo>
                  <a:lnTo>
                    <a:pt x="0" y="0"/>
                  </a:lnTo>
                  <a:lnTo>
                    <a:pt x="424" y="551"/>
                  </a:lnTo>
                  <a:lnTo>
                    <a:pt x="212" y="655"/>
                  </a:lnTo>
                  <a:close/>
                  <a:moveTo>
                    <a:pt x="7" y="13"/>
                  </a:moveTo>
                  <a:lnTo>
                    <a:pt x="213" y="651"/>
                  </a:lnTo>
                  <a:lnTo>
                    <a:pt x="420" y="550"/>
                  </a:lnTo>
                  <a:lnTo>
                    <a:pt x="7" y="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352" name="Freeform 96">
              <a:extLst>
                <a:ext uri="{FF2B5EF4-FFF2-40B4-BE49-F238E27FC236}">
                  <a16:creationId xmlns:a16="http://schemas.microsoft.com/office/drawing/2014/main" id="{118AFE19-D301-4870-A442-0DEEEF6D0C0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552" y="3861"/>
              <a:ext cx="557" cy="652"/>
            </a:xfrm>
            <a:custGeom>
              <a:avLst/>
              <a:gdLst>
                <a:gd name="T0" fmla="*/ 557 w 557"/>
                <a:gd name="T1" fmla="*/ 652 h 652"/>
                <a:gd name="T2" fmla="*/ 0 w 557"/>
                <a:gd name="T3" fmla="*/ 154 h 652"/>
                <a:gd name="T4" fmla="*/ 347 w 557"/>
                <a:gd name="T5" fmla="*/ 0 h 652"/>
                <a:gd name="T6" fmla="*/ 347 w 557"/>
                <a:gd name="T7" fmla="*/ 1 h 652"/>
                <a:gd name="T8" fmla="*/ 557 w 557"/>
                <a:gd name="T9" fmla="*/ 652 h 652"/>
                <a:gd name="T10" fmla="*/ 4 w 557"/>
                <a:gd name="T11" fmla="*/ 155 h 652"/>
                <a:gd name="T12" fmla="*/ 552 w 557"/>
                <a:gd name="T13" fmla="*/ 644 h 652"/>
                <a:gd name="T14" fmla="*/ 344 w 557"/>
                <a:gd name="T15" fmla="*/ 3 h 652"/>
                <a:gd name="T16" fmla="*/ 4 w 557"/>
                <a:gd name="T17" fmla="*/ 155 h 6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57" h="652">
                  <a:moveTo>
                    <a:pt x="557" y="652"/>
                  </a:moveTo>
                  <a:lnTo>
                    <a:pt x="0" y="154"/>
                  </a:lnTo>
                  <a:lnTo>
                    <a:pt x="347" y="0"/>
                  </a:lnTo>
                  <a:lnTo>
                    <a:pt x="347" y="1"/>
                  </a:lnTo>
                  <a:lnTo>
                    <a:pt x="557" y="652"/>
                  </a:lnTo>
                  <a:close/>
                  <a:moveTo>
                    <a:pt x="4" y="155"/>
                  </a:moveTo>
                  <a:lnTo>
                    <a:pt x="552" y="644"/>
                  </a:lnTo>
                  <a:lnTo>
                    <a:pt x="344" y="3"/>
                  </a:lnTo>
                  <a:lnTo>
                    <a:pt x="4" y="15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353" name="Freeform 97">
              <a:extLst>
                <a:ext uri="{FF2B5EF4-FFF2-40B4-BE49-F238E27FC236}">
                  <a16:creationId xmlns:a16="http://schemas.microsoft.com/office/drawing/2014/main" id="{7C69D9EF-C546-479F-979A-5CF7E15288D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553" y="3551"/>
              <a:ext cx="347" cy="467"/>
            </a:xfrm>
            <a:custGeom>
              <a:avLst/>
              <a:gdLst>
                <a:gd name="T0" fmla="*/ 0 w 347"/>
                <a:gd name="T1" fmla="*/ 467 h 467"/>
                <a:gd name="T2" fmla="*/ 0 w 347"/>
                <a:gd name="T3" fmla="*/ 464 h 467"/>
                <a:gd name="T4" fmla="*/ 57 w 347"/>
                <a:gd name="T5" fmla="*/ 0 h 467"/>
                <a:gd name="T6" fmla="*/ 347 w 347"/>
                <a:gd name="T7" fmla="*/ 312 h 467"/>
                <a:gd name="T8" fmla="*/ 344 w 347"/>
                <a:gd name="T9" fmla="*/ 313 h 467"/>
                <a:gd name="T10" fmla="*/ 0 w 347"/>
                <a:gd name="T11" fmla="*/ 467 h 467"/>
                <a:gd name="T12" fmla="*/ 60 w 347"/>
                <a:gd name="T13" fmla="*/ 6 h 467"/>
                <a:gd name="T14" fmla="*/ 3 w 347"/>
                <a:gd name="T15" fmla="*/ 462 h 467"/>
                <a:gd name="T16" fmla="*/ 342 w 347"/>
                <a:gd name="T17" fmla="*/ 311 h 467"/>
                <a:gd name="T18" fmla="*/ 60 w 347"/>
                <a:gd name="T19" fmla="*/ 6 h 4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7" h="467">
                  <a:moveTo>
                    <a:pt x="0" y="467"/>
                  </a:moveTo>
                  <a:lnTo>
                    <a:pt x="0" y="464"/>
                  </a:lnTo>
                  <a:lnTo>
                    <a:pt x="57" y="0"/>
                  </a:lnTo>
                  <a:lnTo>
                    <a:pt x="347" y="312"/>
                  </a:lnTo>
                  <a:lnTo>
                    <a:pt x="344" y="313"/>
                  </a:lnTo>
                  <a:lnTo>
                    <a:pt x="0" y="467"/>
                  </a:lnTo>
                  <a:close/>
                  <a:moveTo>
                    <a:pt x="60" y="6"/>
                  </a:moveTo>
                  <a:lnTo>
                    <a:pt x="3" y="462"/>
                  </a:lnTo>
                  <a:lnTo>
                    <a:pt x="342" y="311"/>
                  </a:lnTo>
                  <a:lnTo>
                    <a:pt x="60" y="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354" name="Freeform 98">
              <a:extLst>
                <a:ext uri="{FF2B5EF4-FFF2-40B4-BE49-F238E27FC236}">
                  <a16:creationId xmlns:a16="http://schemas.microsoft.com/office/drawing/2014/main" id="{BE168C8F-628D-48D0-9136-B5D58E12961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018" y="3551"/>
              <a:ext cx="595" cy="465"/>
            </a:xfrm>
            <a:custGeom>
              <a:avLst/>
              <a:gdLst>
                <a:gd name="T0" fmla="*/ 537 w 595"/>
                <a:gd name="T1" fmla="*/ 465 h 465"/>
                <a:gd name="T2" fmla="*/ 536 w 595"/>
                <a:gd name="T3" fmla="*/ 465 h 465"/>
                <a:gd name="T4" fmla="*/ 0 w 595"/>
                <a:gd name="T5" fmla="*/ 372 h 465"/>
                <a:gd name="T6" fmla="*/ 3 w 595"/>
                <a:gd name="T7" fmla="*/ 370 h 465"/>
                <a:gd name="T8" fmla="*/ 595 w 595"/>
                <a:gd name="T9" fmla="*/ 0 h 465"/>
                <a:gd name="T10" fmla="*/ 595 w 595"/>
                <a:gd name="T11" fmla="*/ 2 h 465"/>
                <a:gd name="T12" fmla="*/ 537 w 595"/>
                <a:gd name="T13" fmla="*/ 465 h 465"/>
                <a:gd name="T14" fmla="*/ 6 w 595"/>
                <a:gd name="T15" fmla="*/ 370 h 465"/>
                <a:gd name="T16" fmla="*/ 535 w 595"/>
                <a:gd name="T17" fmla="*/ 463 h 465"/>
                <a:gd name="T18" fmla="*/ 591 w 595"/>
                <a:gd name="T19" fmla="*/ 5 h 465"/>
                <a:gd name="T20" fmla="*/ 6 w 595"/>
                <a:gd name="T21" fmla="*/ 370 h 4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5" h="465">
                  <a:moveTo>
                    <a:pt x="537" y="465"/>
                  </a:moveTo>
                  <a:lnTo>
                    <a:pt x="536" y="465"/>
                  </a:lnTo>
                  <a:lnTo>
                    <a:pt x="0" y="372"/>
                  </a:lnTo>
                  <a:lnTo>
                    <a:pt x="3" y="370"/>
                  </a:lnTo>
                  <a:lnTo>
                    <a:pt x="595" y="0"/>
                  </a:lnTo>
                  <a:lnTo>
                    <a:pt x="595" y="2"/>
                  </a:lnTo>
                  <a:lnTo>
                    <a:pt x="537" y="465"/>
                  </a:lnTo>
                  <a:close/>
                  <a:moveTo>
                    <a:pt x="6" y="370"/>
                  </a:moveTo>
                  <a:lnTo>
                    <a:pt x="535" y="463"/>
                  </a:lnTo>
                  <a:lnTo>
                    <a:pt x="591" y="5"/>
                  </a:lnTo>
                  <a:lnTo>
                    <a:pt x="6" y="37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355" name="Freeform 99">
              <a:extLst>
                <a:ext uri="{FF2B5EF4-FFF2-40B4-BE49-F238E27FC236}">
                  <a16:creationId xmlns:a16="http://schemas.microsoft.com/office/drawing/2014/main" id="{3949C9CE-152C-4B2A-84FA-524F2BD7AC7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845" y="3550"/>
              <a:ext cx="773" cy="373"/>
            </a:xfrm>
            <a:custGeom>
              <a:avLst/>
              <a:gdLst>
                <a:gd name="T0" fmla="*/ 176 w 773"/>
                <a:gd name="T1" fmla="*/ 373 h 373"/>
                <a:gd name="T2" fmla="*/ 0 w 773"/>
                <a:gd name="T3" fmla="*/ 204 h 373"/>
                <a:gd name="T4" fmla="*/ 773 w 773"/>
                <a:gd name="T5" fmla="*/ 0 h 373"/>
                <a:gd name="T6" fmla="*/ 176 w 773"/>
                <a:gd name="T7" fmla="*/ 373 h 373"/>
                <a:gd name="T8" fmla="*/ 4 w 773"/>
                <a:gd name="T9" fmla="*/ 205 h 373"/>
                <a:gd name="T10" fmla="*/ 176 w 773"/>
                <a:gd name="T11" fmla="*/ 371 h 373"/>
                <a:gd name="T12" fmla="*/ 758 w 773"/>
                <a:gd name="T13" fmla="*/ 7 h 373"/>
                <a:gd name="T14" fmla="*/ 4 w 773"/>
                <a:gd name="T15" fmla="*/ 205 h 3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73" h="373">
                  <a:moveTo>
                    <a:pt x="176" y="373"/>
                  </a:moveTo>
                  <a:lnTo>
                    <a:pt x="0" y="204"/>
                  </a:lnTo>
                  <a:lnTo>
                    <a:pt x="773" y="0"/>
                  </a:lnTo>
                  <a:lnTo>
                    <a:pt x="176" y="373"/>
                  </a:lnTo>
                  <a:close/>
                  <a:moveTo>
                    <a:pt x="4" y="205"/>
                  </a:moveTo>
                  <a:lnTo>
                    <a:pt x="176" y="371"/>
                  </a:lnTo>
                  <a:lnTo>
                    <a:pt x="758" y="7"/>
                  </a:lnTo>
                  <a:lnTo>
                    <a:pt x="4" y="20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356" name="Freeform 100">
              <a:extLst>
                <a:ext uri="{FF2B5EF4-FFF2-40B4-BE49-F238E27FC236}">
                  <a16:creationId xmlns:a16="http://schemas.microsoft.com/office/drawing/2014/main" id="{356DD8E4-9F3A-4456-9F57-499B925045F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644" y="3753"/>
              <a:ext cx="380" cy="171"/>
            </a:xfrm>
            <a:custGeom>
              <a:avLst/>
              <a:gdLst>
                <a:gd name="T0" fmla="*/ 0 w 380"/>
                <a:gd name="T1" fmla="*/ 119 h 171"/>
                <a:gd name="T2" fmla="*/ 203 w 380"/>
                <a:gd name="T3" fmla="*/ 0 h 171"/>
                <a:gd name="T4" fmla="*/ 380 w 380"/>
                <a:gd name="T5" fmla="*/ 171 h 171"/>
                <a:gd name="T6" fmla="*/ 0 w 380"/>
                <a:gd name="T7" fmla="*/ 119 h 171"/>
                <a:gd name="T8" fmla="*/ 203 w 380"/>
                <a:gd name="T9" fmla="*/ 3 h 171"/>
                <a:gd name="T10" fmla="*/ 7 w 380"/>
                <a:gd name="T11" fmla="*/ 118 h 171"/>
                <a:gd name="T12" fmla="*/ 374 w 380"/>
                <a:gd name="T13" fmla="*/ 168 h 171"/>
                <a:gd name="T14" fmla="*/ 203 w 380"/>
                <a:gd name="T15" fmla="*/ 3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80" h="171">
                  <a:moveTo>
                    <a:pt x="0" y="119"/>
                  </a:moveTo>
                  <a:lnTo>
                    <a:pt x="203" y="0"/>
                  </a:lnTo>
                  <a:lnTo>
                    <a:pt x="380" y="171"/>
                  </a:lnTo>
                  <a:lnTo>
                    <a:pt x="0" y="119"/>
                  </a:lnTo>
                  <a:close/>
                  <a:moveTo>
                    <a:pt x="203" y="3"/>
                  </a:moveTo>
                  <a:lnTo>
                    <a:pt x="7" y="118"/>
                  </a:lnTo>
                  <a:lnTo>
                    <a:pt x="374" y="168"/>
                  </a:lnTo>
                  <a:lnTo>
                    <a:pt x="203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357" name="Freeform 101">
              <a:extLst>
                <a:ext uri="{FF2B5EF4-FFF2-40B4-BE49-F238E27FC236}">
                  <a16:creationId xmlns:a16="http://schemas.microsoft.com/office/drawing/2014/main" id="{3D42F48C-F555-4B27-8498-D322F1AA0CD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466" y="3345"/>
              <a:ext cx="383" cy="529"/>
            </a:xfrm>
            <a:custGeom>
              <a:avLst/>
              <a:gdLst>
                <a:gd name="T0" fmla="*/ 180 w 383"/>
                <a:gd name="T1" fmla="*/ 529 h 529"/>
                <a:gd name="T2" fmla="*/ 0 w 383"/>
                <a:gd name="T3" fmla="*/ 0 h 529"/>
                <a:gd name="T4" fmla="*/ 383 w 383"/>
                <a:gd name="T5" fmla="*/ 410 h 529"/>
                <a:gd name="T6" fmla="*/ 180 w 383"/>
                <a:gd name="T7" fmla="*/ 529 h 529"/>
                <a:gd name="T8" fmla="*/ 6 w 383"/>
                <a:gd name="T9" fmla="*/ 10 h 529"/>
                <a:gd name="T10" fmla="*/ 183 w 383"/>
                <a:gd name="T11" fmla="*/ 525 h 529"/>
                <a:gd name="T12" fmla="*/ 379 w 383"/>
                <a:gd name="T13" fmla="*/ 409 h 529"/>
                <a:gd name="T14" fmla="*/ 6 w 383"/>
                <a:gd name="T15" fmla="*/ 10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83" h="529">
                  <a:moveTo>
                    <a:pt x="180" y="529"/>
                  </a:moveTo>
                  <a:lnTo>
                    <a:pt x="0" y="0"/>
                  </a:lnTo>
                  <a:lnTo>
                    <a:pt x="383" y="410"/>
                  </a:lnTo>
                  <a:lnTo>
                    <a:pt x="180" y="529"/>
                  </a:lnTo>
                  <a:close/>
                  <a:moveTo>
                    <a:pt x="6" y="10"/>
                  </a:moveTo>
                  <a:lnTo>
                    <a:pt x="183" y="525"/>
                  </a:lnTo>
                  <a:lnTo>
                    <a:pt x="379" y="409"/>
                  </a:lnTo>
                  <a:lnTo>
                    <a:pt x="6" y="1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358" name="Freeform 102">
              <a:extLst>
                <a:ext uri="{FF2B5EF4-FFF2-40B4-BE49-F238E27FC236}">
                  <a16:creationId xmlns:a16="http://schemas.microsoft.com/office/drawing/2014/main" id="{7E221572-97A3-4235-8B36-A5B88863ACB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22" y="3347"/>
              <a:ext cx="527" cy="695"/>
            </a:xfrm>
            <a:custGeom>
              <a:avLst/>
              <a:gdLst>
                <a:gd name="T0" fmla="*/ 0 w 527"/>
                <a:gd name="T1" fmla="*/ 695 h 695"/>
                <a:gd name="T2" fmla="*/ 348 w 527"/>
                <a:gd name="T3" fmla="*/ 0 h 695"/>
                <a:gd name="T4" fmla="*/ 527 w 527"/>
                <a:gd name="T5" fmla="*/ 525 h 695"/>
                <a:gd name="T6" fmla="*/ 525 w 527"/>
                <a:gd name="T7" fmla="*/ 525 h 695"/>
                <a:gd name="T8" fmla="*/ 0 w 527"/>
                <a:gd name="T9" fmla="*/ 695 h 695"/>
                <a:gd name="T10" fmla="*/ 347 w 527"/>
                <a:gd name="T11" fmla="*/ 7 h 695"/>
                <a:gd name="T12" fmla="*/ 4 w 527"/>
                <a:gd name="T13" fmla="*/ 690 h 695"/>
                <a:gd name="T14" fmla="*/ 524 w 527"/>
                <a:gd name="T15" fmla="*/ 524 h 695"/>
                <a:gd name="T16" fmla="*/ 347 w 527"/>
                <a:gd name="T17" fmla="*/ 7 h 6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27" h="695">
                  <a:moveTo>
                    <a:pt x="0" y="695"/>
                  </a:moveTo>
                  <a:lnTo>
                    <a:pt x="348" y="0"/>
                  </a:lnTo>
                  <a:lnTo>
                    <a:pt x="527" y="525"/>
                  </a:lnTo>
                  <a:lnTo>
                    <a:pt x="525" y="525"/>
                  </a:lnTo>
                  <a:lnTo>
                    <a:pt x="0" y="695"/>
                  </a:lnTo>
                  <a:close/>
                  <a:moveTo>
                    <a:pt x="347" y="7"/>
                  </a:moveTo>
                  <a:lnTo>
                    <a:pt x="4" y="690"/>
                  </a:lnTo>
                  <a:lnTo>
                    <a:pt x="524" y="524"/>
                  </a:lnTo>
                  <a:lnTo>
                    <a:pt x="347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359" name="Freeform 103">
              <a:extLst>
                <a:ext uri="{FF2B5EF4-FFF2-40B4-BE49-F238E27FC236}">
                  <a16:creationId xmlns:a16="http://schemas.microsoft.com/office/drawing/2014/main" id="{88084BF5-36A0-4066-8D34-2AEE974785C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22" y="3869"/>
              <a:ext cx="530" cy="514"/>
            </a:xfrm>
            <a:custGeom>
              <a:avLst/>
              <a:gdLst>
                <a:gd name="T0" fmla="*/ 59 w 530"/>
                <a:gd name="T1" fmla="*/ 514 h 514"/>
                <a:gd name="T2" fmla="*/ 0 w 530"/>
                <a:gd name="T3" fmla="*/ 169 h 514"/>
                <a:gd name="T4" fmla="*/ 1 w 530"/>
                <a:gd name="T5" fmla="*/ 169 h 514"/>
                <a:gd name="T6" fmla="*/ 530 w 530"/>
                <a:gd name="T7" fmla="*/ 0 h 514"/>
                <a:gd name="T8" fmla="*/ 59 w 530"/>
                <a:gd name="T9" fmla="*/ 514 h 514"/>
                <a:gd name="T10" fmla="*/ 3 w 530"/>
                <a:gd name="T11" fmla="*/ 172 h 514"/>
                <a:gd name="T12" fmla="*/ 61 w 530"/>
                <a:gd name="T13" fmla="*/ 508 h 514"/>
                <a:gd name="T14" fmla="*/ 522 w 530"/>
                <a:gd name="T15" fmla="*/ 6 h 514"/>
                <a:gd name="T16" fmla="*/ 3 w 530"/>
                <a:gd name="T17" fmla="*/ 172 h 5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30" h="514">
                  <a:moveTo>
                    <a:pt x="59" y="514"/>
                  </a:moveTo>
                  <a:lnTo>
                    <a:pt x="0" y="169"/>
                  </a:lnTo>
                  <a:lnTo>
                    <a:pt x="1" y="169"/>
                  </a:lnTo>
                  <a:lnTo>
                    <a:pt x="530" y="0"/>
                  </a:lnTo>
                  <a:lnTo>
                    <a:pt x="59" y="514"/>
                  </a:lnTo>
                  <a:close/>
                  <a:moveTo>
                    <a:pt x="3" y="172"/>
                  </a:moveTo>
                  <a:lnTo>
                    <a:pt x="61" y="508"/>
                  </a:lnTo>
                  <a:lnTo>
                    <a:pt x="522" y="6"/>
                  </a:lnTo>
                  <a:lnTo>
                    <a:pt x="3" y="17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360" name="Freeform 104">
              <a:extLst>
                <a:ext uri="{FF2B5EF4-FFF2-40B4-BE49-F238E27FC236}">
                  <a16:creationId xmlns:a16="http://schemas.microsoft.com/office/drawing/2014/main" id="{97D8E082-A748-43BA-84CE-AC27F91C635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633" y="4037"/>
              <a:ext cx="551" cy="345"/>
            </a:xfrm>
            <a:custGeom>
              <a:avLst/>
              <a:gdLst>
                <a:gd name="T0" fmla="*/ 551 w 551"/>
                <a:gd name="T1" fmla="*/ 345 h 345"/>
                <a:gd name="T2" fmla="*/ 0 w 551"/>
                <a:gd name="T3" fmla="*/ 143 h 345"/>
                <a:gd name="T4" fmla="*/ 492 w 551"/>
                <a:gd name="T5" fmla="*/ 0 h 345"/>
                <a:gd name="T6" fmla="*/ 551 w 551"/>
                <a:gd name="T7" fmla="*/ 345 h 345"/>
                <a:gd name="T8" fmla="*/ 8 w 551"/>
                <a:gd name="T9" fmla="*/ 144 h 345"/>
                <a:gd name="T10" fmla="*/ 547 w 551"/>
                <a:gd name="T11" fmla="*/ 341 h 345"/>
                <a:gd name="T12" fmla="*/ 490 w 551"/>
                <a:gd name="T13" fmla="*/ 4 h 345"/>
                <a:gd name="T14" fmla="*/ 8 w 551"/>
                <a:gd name="T15" fmla="*/ 144 h 3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51" h="345">
                  <a:moveTo>
                    <a:pt x="551" y="345"/>
                  </a:moveTo>
                  <a:lnTo>
                    <a:pt x="0" y="143"/>
                  </a:lnTo>
                  <a:lnTo>
                    <a:pt x="492" y="0"/>
                  </a:lnTo>
                  <a:lnTo>
                    <a:pt x="551" y="345"/>
                  </a:lnTo>
                  <a:close/>
                  <a:moveTo>
                    <a:pt x="8" y="144"/>
                  </a:moveTo>
                  <a:lnTo>
                    <a:pt x="547" y="341"/>
                  </a:lnTo>
                  <a:lnTo>
                    <a:pt x="490" y="4"/>
                  </a:lnTo>
                  <a:lnTo>
                    <a:pt x="8" y="14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361" name="Freeform 105">
              <a:extLst>
                <a:ext uri="{FF2B5EF4-FFF2-40B4-BE49-F238E27FC236}">
                  <a16:creationId xmlns:a16="http://schemas.microsoft.com/office/drawing/2014/main" id="{948E5BAB-CC30-438F-9BFC-DAEC81D72B0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634" y="3444"/>
              <a:ext cx="491" cy="738"/>
            </a:xfrm>
            <a:custGeom>
              <a:avLst/>
              <a:gdLst>
                <a:gd name="T0" fmla="*/ 0 w 491"/>
                <a:gd name="T1" fmla="*/ 738 h 738"/>
                <a:gd name="T2" fmla="*/ 1 w 491"/>
                <a:gd name="T3" fmla="*/ 736 h 738"/>
                <a:gd name="T4" fmla="*/ 355 w 491"/>
                <a:gd name="T5" fmla="*/ 0 h 738"/>
                <a:gd name="T6" fmla="*/ 491 w 491"/>
                <a:gd name="T7" fmla="*/ 597 h 738"/>
                <a:gd name="T8" fmla="*/ 0 w 491"/>
                <a:gd name="T9" fmla="*/ 738 h 738"/>
                <a:gd name="T10" fmla="*/ 355 w 491"/>
                <a:gd name="T11" fmla="*/ 7 h 738"/>
                <a:gd name="T12" fmla="*/ 4 w 491"/>
                <a:gd name="T13" fmla="*/ 735 h 738"/>
                <a:gd name="T14" fmla="*/ 488 w 491"/>
                <a:gd name="T15" fmla="*/ 594 h 738"/>
                <a:gd name="T16" fmla="*/ 355 w 491"/>
                <a:gd name="T17" fmla="*/ 7 h 7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91" h="738">
                  <a:moveTo>
                    <a:pt x="0" y="738"/>
                  </a:moveTo>
                  <a:lnTo>
                    <a:pt x="1" y="736"/>
                  </a:lnTo>
                  <a:lnTo>
                    <a:pt x="355" y="0"/>
                  </a:lnTo>
                  <a:lnTo>
                    <a:pt x="491" y="597"/>
                  </a:lnTo>
                  <a:lnTo>
                    <a:pt x="0" y="738"/>
                  </a:lnTo>
                  <a:close/>
                  <a:moveTo>
                    <a:pt x="355" y="7"/>
                  </a:moveTo>
                  <a:lnTo>
                    <a:pt x="4" y="735"/>
                  </a:lnTo>
                  <a:lnTo>
                    <a:pt x="488" y="594"/>
                  </a:lnTo>
                  <a:lnTo>
                    <a:pt x="355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362" name="Freeform 106">
              <a:extLst>
                <a:ext uri="{FF2B5EF4-FFF2-40B4-BE49-F238E27FC236}">
                  <a16:creationId xmlns:a16="http://schemas.microsoft.com/office/drawing/2014/main" id="{52870C17-0441-4F37-8C3C-BFDB6FF5309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988" y="3348"/>
              <a:ext cx="483" cy="695"/>
            </a:xfrm>
            <a:custGeom>
              <a:avLst/>
              <a:gdLst>
                <a:gd name="T0" fmla="*/ 135 w 483"/>
                <a:gd name="T1" fmla="*/ 695 h 695"/>
                <a:gd name="T2" fmla="*/ 135 w 483"/>
                <a:gd name="T3" fmla="*/ 691 h 695"/>
                <a:gd name="T4" fmla="*/ 0 w 483"/>
                <a:gd name="T5" fmla="*/ 98 h 695"/>
                <a:gd name="T6" fmla="*/ 483 w 483"/>
                <a:gd name="T7" fmla="*/ 0 h 695"/>
                <a:gd name="T8" fmla="*/ 135 w 483"/>
                <a:gd name="T9" fmla="*/ 695 h 695"/>
                <a:gd name="T10" fmla="*/ 2 w 483"/>
                <a:gd name="T11" fmla="*/ 100 h 695"/>
                <a:gd name="T12" fmla="*/ 136 w 483"/>
                <a:gd name="T13" fmla="*/ 688 h 695"/>
                <a:gd name="T14" fmla="*/ 478 w 483"/>
                <a:gd name="T15" fmla="*/ 4 h 695"/>
                <a:gd name="T16" fmla="*/ 2 w 483"/>
                <a:gd name="T17" fmla="*/ 100 h 6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83" h="695">
                  <a:moveTo>
                    <a:pt x="135" y="695"/>
                  </a:moveTo>
                  <a:lnTo>
                    <a:pt x="135" y="691"/>
                  </a:lnTo>
                  <a:lnTo>
                    <a:pt x="0" y="98"/>
                  </a:lnTo>
                  <a:lnTo>
                    <a:pt x="483" y="0"/>
                  </a:lnTo>
                  <a:lnTo>
                    <a:pt x="135" y="695"/>
                  </a:lnTo>
                  <a:close/>
                  <a:moveTo>
                    <a:pt x="2" y="100"/>
                  </a:moveTo>
                  <a:lnTo>
                    <a:pt x="136" y="688"/>
                  </a:lnTo>
                  <a:lnTo>
                    <a:pt x="478" y="4"/>
                  </a:lnTo>
                  <a:lnTo>
                    <a:pt x="2" y="10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363" name="Freeform 107">
              <a:extLst>
                <a:ext uri="{FF2B5EF4-FFF2-40B4-BE49-F238E27FC236}">
                  <a16:creationId xmlns:a16="http://schemas.microsoft.com/office/drawing/2014/main" id="{54220F14-5EF4-44C4-840D-56E487A8773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462" y="2891"/>
              <a:ext cx="358" cy="539"/>
            </a:xfrm>
            <a:custGeom>
              <a:avLst/>
              <a:gdLst>
                <a:gd name="T0" fmla="*/ 358 w 358"/>
                <a:gd name="T1" fmla="*/ 539 h 539"/>
                <a:gd name="T2" fmla="*/ 5 w 358"/>
                <a:gd name="T3" fmla="*/ 461 h 539"/>
                <a:gd name="T4" fmla="*/ 0 w 358"/>
                <a:gd name="T5" fmla="*/ 0 h 539"/>
                <a:gd name="T6" fmla="*/ 358 w 358"/>
                <a:gd name="T7" fmla="*/ 539 h 539"/>
                <a:gd name="T8" fmla="*/ 8 w 358"/>
                <a:gd name="T9" fmla="*/ 458 h 539"/>
                <a:gd name="T10" fmla="*/ 353 w 358"/>
                <a:gd name="T11" fmla="*/ 534 h 539"/>
                <a:gd name="T12" fmla="*/ 3 w 358"/>
                <a:gd name="T13" fmla="*/ 8 h 539"/>
                <a:gd name="T14" fmla="*/ 8 w 358"/>
                <a:gd name="T15" fmla="*/ 458 h 5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58" h="539">
                  <a:moveTo>
                    <a:pt x="358" y="539"/>
                  </a:moveTo>
                  <a:lnTo>
                    <a:pt x="5" y="461"/>
                  </a:lnTo>
                  <a:lnTo>
                    <a:pt x="0" y="0"/>
                  </a:lnTo>
                  <a:lnTo>
                    <a:pt x="358" y="539"/>
                  </a:lnTo>
                  <a:close/>
                  <a:moveTo>
                    <a:pt x="8" y="458"/>
                  </a:moveTo>
                  <a:lnTo>
                    <a:pt x="353" y="534"/>
                  </a:lnTo>
                  <a:lnTo>
                    <a:pt x="3" y="8"/>
                  </a:lnTo>
                  <a:lnTo>
                    <a:pt x="8" y="45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364" name="Freeform 108">
              <a:extLst>
                <a:ext uri="{FF2B5EF4-FFF2-40B4-BE49-F238E27FC236}">
                  <a16:creationId xmlns:a16="http://schemas.microsoft.com/office/drawing/2014/main" id="{D6FA63F1-D3FD-4283-9296-571C360E868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462" y="3347"/>
              <a:ext cx="441" cy="265"/>
            </a:xfrm>
            <a:custGeom>
              <a:avLst/>
              <a:gdLst>
                <a:gd name="T0" fmla="*/ 441 w 441"/>
                <a:gd name="T1" fmla="*/ 265 h 265"/>
                <a:gd name="T2" fmla="*/ 0 w 441"/>
                <a:gd name="T3" fmla="*/ 0 h 265"/>
                <a:gd name="T4" fmla="*/ 356 w 441"/>
                <a:gd name="T5" fmla="*/ 80 h 265"/>
                <a:gd name="T6" fmla="*/ 441 w 441"/>
                <a:gd name="T7" fmla="*/ 265 h 265"/>
                <a:gd name="T8" fmla="*/ 15 w 441"/>
                <a:gd name="T9" fmla="*/ 6 h 265"/>
                <a:gd name="T10" fmla="*/ 436 w 441"/>
                <a:gd name="T11" fmla="*/ 259 h 265"/>
                <a:gd name="T12" fmla="*/ 355 w 441"/>
                <a:gd name="T13" fmla="*/ 82 h 265"/>
                <a:gd name="T14" fmla="*/ 15 w 441"/>
                <a:gd name="T15" fmla="*/ 6 h 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41" h="265">
                  <a:moveTo>
                    <a:pt x="441" y="265"/>
                  </a:moveTo>
                  <a:lnTo>
                    <a:pt x="0" y="0"/>
                  </a:lnTo>
                  <a:lnTo>
                    <a:pt x="356" y="80"/>
                  </a:lnTo>
                  <a:lnTo>
                    <a:pt x="441" y="265"/>
                  </a:lnTo>
                  <a:close/>
                  <a:moveTo>
                    <a:pt x="15" y="6"/>
                  </a:moveTo>
                  <a:lnTo>
                    <a:pt x="436" y="259"/>
                  </a:lnTo>
                  <a:lnTo>
                    <a:pt x="355" y="82"/>
                  </a:lnTo>
                  <a:lnTo>
                    <a:pt x="15" y="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365" name="Freeform 109">
              <a:extLst>
                <a:ext uri="{FF2B5EF4-FFF2-40B4-BE49-F238E27FC236}">
                  <a16:creationId xmlns:a16="http://schemas.microsoft.com/office/drawing/2014/main" id="{A0D48393-1771-41FA-A6B4-CAC6327E5A6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816" y="3172"/>
              <a:ext cx="703" cy="439"/>
            </a:xfrm>
            <a:custGeom>
              <a:avLst/>
              <a:gdLst>
                <a:gd name="T0" fmla="*/ 84 w 703"/>
                <a:gd name="T1" fmla="*/ 439 h 439"/>
                <a:gd name="T2" fmla="*/ 0 w 703"/>
                <a:gd name="T3" fmla="*/ 255 h 439"/>
                <a:gd name="T4" fmla="*/ 1 w 703"/>
                <a:gd name="T5" fmla="*/ 255 h 439"/>
                <a:gd name="T6" fmla="*/ 703 w 703"/>
                <a:gd name="T7" fmla="*/ 0 h 439"/>
                <a:gd name="T8" fmla="*/ 84 w 703"/>
                <a:gd name="T9" fmla="*/ 439 h 439"/>
                <a:gd name="T10" fmla="*/ 3 w 703"/>
                <a:gd name="T11" fmla="*/ 257 h 439"/>
                <a:gd name="T12" fmla="*/ 85 w 703"/>
                <a:gd name="T13" fmla="*/ 435 h 439"/>
                <a:gd name="T14" fmla="*/ 687 w 703"/>
                <a:gd name="T15" fmla="*/ 9 h 439"/>
                <a:gd name="T16" fmla="*/ 3 w 703"/>
                <a:gd name="T17" fmla="*/ 257 h 4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03" h="439">
                  <a:moveTo>
                    <a:pt x="84" y="439"/>
                  </a:moveTo>
                  <a:lnTo>
                    <a:pt x="0" y="255"/>
                  </a:lnTo>
                  <a:lnTo>
                    <a:pt x="1" y="255"/>
                  </a:lnTo>
                  <a:lnTo>
                    <a:pt x="703" y="0"/>
                  </a:lnTo>
                  <a:lnTo>
                    <a:pt x="84" y="439"/>
                  </a:lnTo>
                  <a:close/>
                  <a:moveTo>
                    <a:pt x="3" y="257"/>
                  </a:moveTo>
                  <a:lnTo>
                    <a:pt x="85" y="435"/>
                  </a:lnTo>
                  <a:lnTo>
                    <a:pt x="687" y="9"/>
                  </a:lnTo>
                  <a:lnTo>
                    <a:pt x="3" y="25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366" name="Freeform 110">
              <a:extLst>
                <a:ext uri="{FF2B5EF4-FFF2-40B4-BE49-F238E27FC236}">
                  <a16:creationId xmlns:a16="http://schemas.microsoft.com/office/drawing/2014/main" id="{DBCC3A2A-D518-45D3-986F-E1AE1903430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461" y="2893"/>
              <a:ext cx="1055" cy="536"/>
            </a:xfrm>
            <a:custGeom>
              <a:avLst/>
              <a:gdLst>
                <a:gd name="T0" fmla="*/ 356 w 1055"/>
                <a:gd name="T1" fmla="*/ 536 h 536"/>
                <a:gd name="T2" fmla="*/ 356 w 1055"/>
                <a:gd name="T3" fmla="*/ 536 h 536"/>
                <a:gd name="T4" fmla="*/ 0 w 1055"/>
                <a:gd name="T5" fmla="*/ 0 h 536"/>
                <a:gd name="T6" fmla="*/ 3 w 1055"/>
                <a:gd name="T7" fmla="*/ 1 h 536"/>
                <a:gd name="T8" fmla="*/ 1055 w 1055"/>
                <a:gd name="T9" fmla="*/ 284 h 536"/>
                <a:gd name="T10" fmla="*/ 356 w 1055"/>
                <a:gd name="T11" fmla="*/ 536 h 536"/>
                <a:gd name="T12" fmla="*/ 5 w 1055"/>
                <a:gd name="T13" fmla="*/ 5 h 536"/>
                <a:gd name="T14" fmla="*/ 357 w 1055"/>
                <a:gd name="T15" fmla="*/ 534 h 536"/>
                <a:gd name="T16" fmla="*/ 1047 w 1055"/>
                <a:gd name="T17" fmla="*/ 284 h 536"/>
                <a:gd name="T18" fmla="*/ 5 w 1055"/>
                <a:gd name="T19" fmla="*/ 5 h 5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55" h="536">
                  <a:moveTo>
                    <a:pt x="356" y="536"/>
                  </a:moveTo>
                  <a:lnTo>
                    <a:pt x="356" y="536"/>
                  </a:lnTo>
                  <a:lnTo>
                    <a:pt x="0" y="0"/>
                  </a:lnTo>
                  <a:lnTo>
                    <a:pt x="3" y="1"/>
                  </a:lnTo>
                  <a:lnTo>
                    <a:pt x="1055" y="284"/>
                  </a:lnTo>
                  <a:lnTo>
                    <a:pt x="356" y="536"/>
                  </a:lnTo>
                  <a:close/>
                  <a:moveTo>
                    <a:pt x="5" y="5"/>
                  </a:moveTo>
                  <a:lnTo>
                    <a:pt x="357" y="534"/>
                  </a:lnTo>
                  <a:lnTo>
                    <a:pt x="1047" y="284"/>
                  </a:lnTo>
                  <a:lnTo>
                    <a:pt x="5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367" name="Freeform 111">
              <a:extLst>
                <a:ext uri="{FF2B5EF4-FFF2-40B4-BE49-F238E27FC236}">
                  <a16:creationId xmlns:a16="http://schemas.microsoft.com/office/drawing/2014/main" id="{A990B352-DF71-4E89-8190-03406977BB9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455" y="2861"/>
              <a:ext cx="1060" cy="318"/>
            </a:xfrm>
            <a:custGeom>
              <a:avLst/>
              <a:gdLst>
                <a:gd name="T0" fmla="*/ 1060 w 1060"/>
                <a:gd name="T1" fmla="*/ 318 h 318"/>
                <a:gd name="T2" fmla="*/ 1056 w 1060"/>
                <a:gd name="T3" fmla="*/ 317 h 318"/>
                <a:gd name="T4" fmla="*/ 0 w 1060"/>
                <a:gd name="T5" fmla="*/ 33 h 318"/>
                <a:gd name="T6" fmla="*/ 846 w 1060"/>
                <a:gd name="T7" fmla="*/ 0 h 318"/>
                <a:gd name="T8" fmla="*/ 846 w 1060"/>
                <a:gd name="T9" fmla="*/ 0 h 318"/>
                <a:gd name="T10" fmla="*/ 1060 w 1060"/>
                <a:gd name="T11" fmla="*/ 318 h 318"/>
                <a:gd name="T12" fmla="*/ 17 w 1060"/>
                <a:gd name="T13" fmla="*/ 36 h 318"/>
                <a:gd name="T14" fmla="*/ 1054 w 1060"/>
                <a:gd name="T15" fmla="*/ 313 h 318"/>
                <a:gd name="T16" fmla="*/ 845 w 1060"/>
                <a:gd name="T17" fmla="*/ 2 h 318"/>
                <a:gd name="T18" fmla="*/ 17 w 1060"/>
                <a:gd name="T19" fmla="*/ 36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60" h="318">
                  <a:moveTo>
                    <a:pt x="1060" y="318"/>
                  </a:moveTo>
                  <a:lnTo>
                    <a:pt x="1056" y="317"/>
                  </a:lnTo>
                  <a:lnTo>
                    <a:pt x="0" y="33"/>
                  </a:lnTo>
                  <a:lnTo>
                    <a:pt x="846" y="0"/>
                  </a:lnTo>
                  <a:lnTo>
                    <a:pt x="846" y="0"/>
                  </a:lnTo>
                  <a:lnTo>
                    <a:pt x="1060" y="318"/>
                  </a:lnTo>
                  <a:close/>
                  <a:moveTo>
                    <a:pt x="17" y="36"/>
                  </a:moveTo>
                  <a:lnTo>
                    <a:pt x="1054" y="313"/>
                  </a:lnTo>
                  <a:lnTo>
                    <a:pt x="845" y="2"/>
                  </a:lnTo>
                  <a:lnTo>
                    <a:pt x="17" y="3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368" name="Freeform 112">
              <a:extLst>
                <a:ext uri="{FF2B5EF4-FFF2-40B4-BE49-F238E27FC236}">
                  <a16:creationId xmlns:a16="http://schemas.microsoft.com/office/drawing/2014/main" id="{DDC728D3-5115-40D2-A8EA-3AF6BD3EC56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297" y="2860"/>
              <a:ext cx="931" cy="345"/>
            </a:xfrm>
            <a:custGeom>
              <a:avLst/>
              <a:gdLst>
                <a:gd name="T0" fmla="*/ 214 w 931"/>
                <a:gd name="T1" fmla="*/ 318 h 345"/>
                <a:gd name="T2" fmla="*/ 213 w 931"/>
                <a:gd name="T3" fmla="*/ 318 h 345"/>
                <a:gd name="T4" fmla="*/ 0 w 931"/>
                <a:gd name="T5" fmla="*/ 0 h 345"/>
                <a:gd name="T6" fmla="*/ 931 w 931"/>
                <a:gd name="T7" fmla="*/ 345 h 345"/>
                <a:gd name="T8" fmla="*/ 214 w 931"/>
                <a:gd name="T9" fmla="*/ 318 h 345"/>
                <a:gd name="T10" fmla="*/ 7 w 931"/>
                <a:gd name="T11" fmla="*/ 4 h 345"/>
                <a:gd name="T12" fmla="*/ 215 w 931"/>
                <a:gd name="T13" fmla="*/ 315 h 345"/>
                <a:gd name="T14" fmla="*/ 916 w 931"/>
                <a:gd name="T15" fmla="*/ 342 h 345"/>
                <a:gd name="T16" fmla="*/ 7 w 931"/>
                <a:gd name="T17" fmla="*/ 4 h 3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31" h="345">
                  <a:moveTo>
                    <a:pt x="214" y="318"/>
                  </a:moveTo>
                  <a:lnTo>
                    <a:pt x="213" y="318"/>
                  </a:lnTo>
                  <a:lnTo>
                    <a:pt x="0" y="0"/>
                  </a:lnTo>
                  <a:lnTo>
                    <a:pt x="931" y="345"/>
                  </a:lnTo>
                  <a:lnTo>
                    <a:pt x="214" y="318"/>
                  </a:lnTo>
                  <a:close/>
                  <a:moveTo>
                    <a:pt x="7" y="4"/>
                  </a:moveTo>
                  <a:lnTo>
                    <a:pt x="215" y="315"/>
                  </a:lnTo>
                  <a:lnTo>
                    <a:pt x="916" y="342"/>
                  </a:lnTo>
                  <a:lnTo>
                    <a:pt x="7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369" name="Freeform 113">
              <a:extLst>
                <a:ext uri="{FF2B5EF4-FFF2-40B4-BE49-F238E27FC236}">
                  <a16:creationId xmlns:a16="http://schemas.microsoft.com/office/drawing/2014/main" id="{DB789BB7-7B89-4842-BCE4-E3381F5B170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985" y="2892"/>
              <a:ext cx="485" cy="558"/>
            </a:xfrm>
            <a:custGeom>
              <a:avLst/>
              <a:gdLst>
                <a:gd name="T0" fmla="*/ 0 w 485"/>
                <a:gd name="T1" fmla="*/ 558 h 558"/>
                <a:gd name="T2" fmla="*/ 480 w 485"/>
                <a:gd name="T3" fmla="*/ 0 h 558"/>
                <a:gd name="T4" fmla="*/ 485 w 485"/>
                <a:gd name="T5" fmla="*/ 460 h 558"/>
                <a:gd name="T6" fmla="*/ 0 w 485"/>
                <a:gd name="T7" fmla="*/ 558 h 558"/>
                <a:gd name="T8" fmla="*/ 477 w 485"/>
                <a:gd name="T9" fmla="*/ 7 h 558"/>
                <a:gd name="T10" fmla="*/ 7 w 485"/>
                <a:gd name="T11" fmla="*/ 553 h 558"/>
                <a:gd name="T12" fmla="*/ 482 w 485"/>
                <a:gd name="T13" fmla="*/ 457 h 558"/>
                <a:gd name="T14" fmla="*/ 477 w 485"/>
                <a:gd name="T15" fmla="*/ 7 h 5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85" h="558">
                  <a:moveTo>
                    <a:pt x="0" y="558"/>
                  </a:moveTo>
                  <a:lnTo>
                    <a:pt x="480" y="0"/>
                  </a:lnTo>
                  <a:lnTo>
                    <a:pt x="485" y="460"/>
                  </a:lnTo>
                  <a:lnTo>
                    <a:pt x="0" y="558"/>
                  </a:lnTo>
                  <a:close/>
                  <a:moveTo>
                    <a:pt x="477" y="7"/>
                  </a:moveTo>
                  <a:lnTo>
                    <a:pt x="7" y="553"/>
                  </a:lnTo>
                  <a:lnTo>
                    <a:pt x="482" y="457"/>
                  </a:lnTo>
                  <a:lnTo>
                    <a:pt x="477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370" name="Freeform 114">
              <a:extLst>
                <a:ext uri="{FF2B5EF4-FFF2-40B4-BE49-F238E27FC236}">
                  <a16:creationId xmlns:a16="http://schemas.microsoft.com/office/drawing/2014/main" id="{0EA03749-8EF0-49BA-BE73-8D6BAE4CC77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487" y="2892"/>
              <a:ext cx="980" cy="556"/>
            </a:xfrm>
            <a:custGeom>
              <a:avLst/>
              <a:gdLst>
                <a:gd name="T0" fmla="*/ 502 w 980"/>
                <a:gd name="T1" fmla="*/ 556 h 556"/>
                <a:gd name="T2" fmla="*/ 502 w 980"/>
                <a:gd name="T3" fmla="*/ 556 h 556"/>
                <a:gd name="T4" fmla="*/ 0 w 980"/>
                <a:gd name="T5" fmla="*/ 354 h 556"/>
                <a:gd name="T6" fmla="*/ 980 w 980"/>
                <a:gd name="T7" fmla="*/ 0 h 556"/>
                <a:gd name="T8" fmla="*/ 502 w 980"/>
                <a:gd name="T9" fmla="*/ 556 h 556"/>
                <a:gd name="T10" fmla="*/ 7 w 980"/>
                <a:gd name="T11" fmla="*/ 354 h 556"/>
                <a:gd name="T12" fmla="*/ 502 w 980"/>
                <a:gd name="T13" fmla="*/ 554 h 556"/>
                <a:gd name="T14" fmla="*/ 972 w 980"/>
                <a:gd name="T15" fmla="*/ 6 h 556"/>
                <a:gd name="T16" fmla="*/ 7 w 980"/>
                <a:gd name="T17" fmla="*/ 354 h 5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80" h="556">
                  <a:moveTo>
                    <a:pt x="502" y="556"/>
                  </a:moveTo>
                  <a:lnTo>
                    <a:pt x="502" y="556"/>
                  </a:lnTo>
                  <a:lnTo>
                    <a:pt x="0" y="354"/>
                  </a:lnTo>
                  <a:lnTo>
                    <a:pt x="980" y="0"/>
                  </a:lnTo>
                  <a:lnTo>
                    <a:pt x="502" y="556"/>
                  </a:lnTo>
                  <a:close/>
                  <a:moveTo>
                    <a:pt x="7" y="354"/>
                  </a:moveTo>
                  <a:lnTo>
                    <a:pt x="502" y="554"/>
                  </a:lnTo>
                  <a:lnTo>
                    <a:pt x="972" y="6"/>
                  </a:lnTo>
                  <a:lnTo>
                    <a:pt x="7" y="35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371" name="Freeform 115">
              <a:extLst>
                <a:ext uri="{FF2B5EF4-FFF2-40B4-BE49-F238E27FC236}">
                  <a16:creationId xmlns:a16="http://schemas.microsoft.com/office/drawing/2014/main" id="{E13029C4-DB5E-41EE-B7C8-BD96B979E142}"/>
                </a:ext>
              </a:extLst>
            </p:cNvPr>
            <p:cNvSpPr>
              <a:spLocks/>
            </p:cNvSpPr>
            <p:nvPr/>
          </p:nvSpPr>
          <p:spPr bwMode="auto">
            <a:xfrm>
              <a:off x="6455" y="3212"/>
              <a:ext cx="65" cy="65"/>
            </a:xfrm>
            <a:custGeom>
              <a:avLst/>
              <a:gdLst>
                <a:gd name="T0" fmla="*/ 54 w 56"/>
                <a:gd name="T1" fmla="*/ 32 h 56"/>
                <a:gd name="T2" fmla="*/ 24 w 56"/>
                <a:gd name="T3" fmla="*/ 54 h 56"/>
                <a:gd name="T4" fmla="*/ 2 w 56"/>
                <a:gd name="T5" fmla="*/ 24 h 56"/>
                <a:gd name="T6" fmla="*/ 32 w 56"/>
                <a:gd name="T7" fmla="*/ 2 h 56"/>
                <a:gd name="T8" fmla="*/ 54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4" y="32"/>
                  </a:moveTo>
                  <a:cubicBezTo>
                    <a:pt x="52" y="47"/>
                    <a:pt x="38" y="56"/>
                    <a:pt x="24" y="54"/>
                  </a:cubicBezTo>
                  <a:cubicBezTo>
                    <a:pt x="10" y="52"/>
                    <a:pt x="0" y="38"/>
                    <a:pt x="2" y="24"/>
                  </a:cubicBezTo>
                  <a:cubicBezTo>
                    <a:pt x="5" y="10"/>
                    <a:pt x="18" y="0"/>
                    <a:pt x="32" y="2"/>
                  </a:cubicBezTo>
                  <a:cubicBezTo>
                    <a:pt x="47" y="5"/>
                    <a:pt x="56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372" name="Freeform 116">
              <a:extLst>
                <a:ext uri="{FF2B5EF4-FFF2-40B4-BE49-F238E27FC236}">
                  <a16:creationId xmlns:a16="http://schemas.microsoft.com/office/drawing/2014/main" id="{074335AC-6EDA-49B5-889A-9CF87C0850EB}"/>
                </a:ext>
              </a:extLst>
            </p:cNvPr>
            <p:cNvSpPr>
              <a:spLocks/>
            </p:cNvSpPr>
            <p:nvPr/>
          </p:nvSpPr>
          <p:spPr bwMode="auto">
            <a:xfrm>
              <a:off x="6603" y="4147"/>
              <a:ext cx="64" cy="64"/>
            </a:xfrm>
            <a:custGeom>
              <a:avLst/>
              <a:gdLst>
                <a:gd name="T0" fmla="*/ 53 w 56"/>
                <a:gd name="T1" fmla="*/ 32 h 56"/>
                <a:gd name="T2" fmla="*/ 24 w 56"/>
                <a:gd name="T3" fmla="*/ 54 h 56"/>
                <a:gd name="T4" fmla="*/ 2 w 56"/>
                <a:gd name="T5" fmla="*/ 24 h 56"/>
                <a:gd name="T6" fmla="*/ 32 w 56"/>
                <a:gd name="T7" fmla="*/ 2 h 56"/>
                <a:gd name="T8" fmla="*/ 53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3" y="32"/>
                  </a:moveTo>
                  <a:cubicBezTo>
                    <a:pt x="51" y="47"/>
                    <a:pt x="38" y="56"/>
                    <a:pt x="24" y="54"/>
                  </a:cubicBezTo>
                  <a:cubicBezTo>
                    <a:pt x="9" y="52"/>
                    <a:pt x="0" y="39"/>
                    <a:pt x="2" y="24"/>
                  </a:cubicBezTo>
                  <a:cubicBezTo>
                    <a:pt x="4" y="10"/>
                    <a:pt x="17" y="0"/>
                    <a:pt x="32" y="2"/>
                  </a:cubicBezTo>
                  <a:cubicBezTo>
                    <a:pt x="46" y="5"/>
                    <a:pt x="56" y="18"/>
                    <a:pt x="53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373" name="Freeform 117">
              <a:extLst>
                <a:ext uri="{FF2B5EF4-FFF2-40B4-BE49-F238E27FC236}">
                  <a16:creationId xmlns:a16="http://schemas.microsoft.com/office/drawing/2014/main" id="{31034C96-5819-4F35-BB49-597AE3E1539F}"/>
                </a:ext>
              </a:extLst>
            </p:cNvPr>
            <p:cNvSpPr>
              <a:spLocks/>
            </p:cNvSpPr>
            <p:nvPr/>
          </p:nvSpPr>
          <p:spPr bwMode="auto">
            <a:xfrm>
              <a:off x="7153" y="4342"/>
              <a:ext cx="64" cy="66"/>
            </a:xfrm>
            <a:custGeom>
              <a:avLst/>
              <a:gdLst>
                <a:gd name="T0" fmla="*/ 54 w 56"/>
                <a:gd name="T1" fmla="*/ 33 h 57"/>
                <a:gd name="T2" fmla="*/ 24 w 56"/>
                <a:gd name="T3" fmla="*/ 54 h 57"/>
                <a:gd name="T4" fmla="*/ 2 w 56"/>
                <a:gd name="T5" fmla="*/ 24 h 57"/>
                <a:gd name="T6" fmla="*/ 32 w 56"/>
                <a:gd name="T7" fmla="*/ 3 h 57"/>
                <a:gd name="T8" fmla="*/ 54 w 56"/>
                <a:gd name="T9" fmla="*/ 33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7">
                  <a:moveTo>
                    <a:pt x="54" y="33"/>
                  </a:moveTo>
                  <a:cubicBezTo>
                    <a:pt x="52" y="47"/>
                    <a:pt x="38" y="57"/>
                    <a:pt x="24" y="54"/>
                  </a:cubicBezTo>
                  <a:cubicBezTo>
                    <a:pt x="10" y="52"/>
                    <a:pt x="0" y="39"/>
                    <a:pt x="2" y="24"/>
                  </a:cubicBezTo>
                  <a:cubicBezTo>
                    <a:pt x="4" y="10"/>
                    <a:pt x="18" y="0"/>
                    <a:pt x="32" y="3"/>
                  </a:cubicBezTo>
                  <a:cubicBezTo>
                    <a:pt x="46" y="5"/>
                    <a:pt x="56" y="18"/>
                    <a:pt x="54" y="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374" name="Freeform 118">
              <a:extLst>
                <a:ext uri="{FF2B5EF4-FFF2-40B4-BE49-F238E27FC236}">
                  <a16:creationId xmlns:a16="http://schemas.microsoft.com/office/drawing/2014/main" id="{A1FA4689-4266-4AF4-AA8E-5EB2F3147944}"/>
                </a:ext>
              </a:extLst>
            </p:cNvPr>
            <p:cNvSpPr>
              <a:spLocks/>
            </p:cNvSpPr>
            <p:nvPr/>
          </p:nvSpPr>
          <p:spPr bwMode="auto">
            <a:xfrm>
              <a:off x="9286" y="4371"/>
              <a:ext cx="65" cy="65"/>
            </a:xfrm>
            <a:custGeom>
              <a:avLst/>
              <a:gdLst>
                <a:gd name="T0" fmla="*/ 54 w 56"/>
                <a:gd name="T1" fmla="*/ 32 h 56"/>
                <a:gd name="T2" fmla="*/ 24 w 56"/>
                <a:gd name="T3" fmla="*/ 54 h 56"/>
                <a:gd name="T4" fmla="*/ 2 w 56"/>
                <a:gd name="T5" fmla="*/ 24 h 56"/>
                <a:gd name="T6" fmla="*/ 32 w 56"/>
                <a:gd name="T7" fmla="*/ 2 h 56"/>
                <a:gd name="T8" fmla="*/ 54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4" y="32"/>
                  </a:moveTo>
                  <a:cubicBezTo>
                    <a:pt x="52" y="46"/>
                    <a:pt x="38" y="56"/>
                    <a:pt x="24" y="54"/>
                  </a:cubicBezTo>
                  <a:cubicBezTo>
                    <a:pt x="10" y="52"/>
                    <a:pt x="0" y="38"/>
                    <a:pt x="2" y="24"/>
                  </a:cubicBezTo>
                  <a:cubicBezTo>
                    <a:pt x="4" y="10"/>
                    <a:pt x="18" y="0"/>
                    <a:pt x="32" y="2"/>
                  </a:cubicBezTo>
                  <a:cubicBezTo>
                    <a:pt x="46" y="4"/>
                    <a:pt x="56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375" name="Freeform 119">
              <a:extLst>
                <a:ext uri="{FF2B5EF4-FFF2-40B4-BE49-F238E27FC236}">
                  <a16:creationId xmlns:a16="http://schemas.microsoft.com/office/drawing/2014/main" id="{8BD0ACC4-2BE5-46D9-8AED-339196C5975C}"/>
                </a:ext>
              </a:extLst>
            </p:cNvPr>
            <p:cNvSpPr>
              <a:spLocks/>
            </p:cNvSpPr>
            <p:nvPr/>
          </p:nvSpPr>
          <p:spPr bwMode="auto">
            <a:xfrm>
              <a:off x="9502" y="4913"/>
              <a:ext cx="64" cy="64"/>
            </a:xfrm>
            <a:custGeom>
              <a:avLst/>
              <a:gdLst>
                <a:gd name="T0" fmla="*/ 54 w 56"/>
                <a:gd name="T1" fmla="*/ 32 h 56"/>
                <a:gd name="T2" fmla="*/ 24 w 56"/>
                <a:gd name="T3" fmla="*/ 54 h 56"/>
                <a:gd name="T4" fmla="*/ 2 w 56"/>
                <a:gd name="T5" fmla="*/ 24 h 56"/>
                <a:gd name="T6" fmla="*/ 32 w 56"/>
                <a:gd name="T7" fmla="*/ 2 h 56"/>
                <a:gd name="T8" fmla="*/ 54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4" y="32"/>
                  </a:moveTo>
                  <a:cubicBezTo>
                    <a:pt x="51" y="47"/>
                    <a:pt x="38" y="56"/>
                    <a:pt x="24" y="54"/>
                  </a:cubicBezTo>
                  <a:cubicBezTo>
                    <a:pt x="9" y="52"/>
                    <a:pt x="0" y="38"/>
                    <a:pt x="2" y="24"/>
                  </a:cubicBezTo>
                  <a:cubicBezTo>
                    <a:pt x="4" y="10"/>
                    <a:pt x="18" y="0"/>
                    <a:pt x="32" y="2"/>
                  </a:cubicBezTo>
                  <a:cubicBezTo>
                    <a:pt x="46" y="5"/>
                    <a:pt x="56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376" name="Freeform 120">
              <a:extLst>
                <a:ext uri="{FF2B5EF4-FFF2-40B4-BE49-F238E27FC236}">
                  <a16:creationId xmlns:a16="http://schemas.microsoft.com/office/drawing/2014/main" id="{C3A30A83-EDB4-41C0-85AD-6E3B76A837D6}"/>
                </a:ext>
              </a:extLst>
            </p:cNvPr>
            <p:cNvSpPr>
              <a:spLocks/>
            </p:cNvSpPr>
            <p:nvPr/>
          </p:nvSpPr>
          <p:spPr bwMode="auto">
            <a:xfrm>
              <a:off x="8894" y="5302"/>
              <a:ext cx="65" cy="65"/>
            </a:xfrm>
            <a:custGeom>
              <a:avLst/>
              <a:gdLst>
                <a:gd name="T0" fmla="*/ 54 w 56"/>
                <a:gd name="T1" fmla="*/ 32 h 56"/>
                <a:gd name="T2" fmla="*/ 24 w 56"/>
                <a:gd name="T3" fmla="*/ 54 h 56"/>
                <a:gd name="T4" fmla="*/ 2 w 56"/>
                <a:gd name="T5" fmla="*/ 24 h 56"/>
                <a:gd name="T6" fmla="*/ 32 w 56"/>
                <a:gd name="T7" fmla="*/ 2 h 56"/>
                <a:gd name="T8" fmla="*/ 54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4" y="32"/>
                  </a:moveTo>
                  <a:cubicBezTo>
                    <a:pt x="52" y="46"/>
                    <a:pt x="38" y="56"/>
                    <a:pt x="24" y="54"/>
                  </a:cubicBezTo>
                  <a:cubicBezTo>
                    <a:pt x="10" y="51"/>
                    <a:pt x="0" y="38"/>
                    <a:pt x="2" y="24"/>
                  </a:cubicBezTo>
                  <a:cubicBezTo>
                    <a:pt x="5" y="9"/>
                    <a:pt x="18" y="0"/>
                    <a:pt x="32" y="2"/>
                  </a:cubicBezTo>
                  <a:cubicBezTo>
                    <a:pt x="47" y="4"/>
                    <a:pt x="56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377" name="Freeform 121">
              <a:extLst>
                <a:ext uri="{FF2B5EF4-FFF2-40B4-BE49-F238E27FC236}">
                  <a16:creationId xmlns:a16="http://schemas.microsoft.com/office/drawing/2014/main" id="{A229A809-B067-4F73-B8B1-948EADFC0740}"/>
                </a:ext>
              </a:extLst>
            </p:cNvPr>
            <p:cNvSpPr>
              <a:spLocks/>
            </p:cNvSpPr>
            <p:nvPr/>
          </p:nvSpPr>
          <p:spPr bwMode="auto">
            <a:xfrm>
              <a:off x="7905" y="5746"/>
              <a:ext cx="65" cy="64"/>
            </a:xfrm>
            <a:custGeom>
              <a:avLst/>
              <a:gdLst>
                <a:gd name="T0" fmla="*/ 54 w 57"/>
                <a:gd name="T1" fmla="*/ 32 h 56"/>
                <a:gd name="T2" fmla="*/ 24 w 57"/>
                <a:gd name="T3" fmla="*/ 54 h 56"/>
                <a:gd name="T4" fmla="*/ 3 w 57"/>
                <a:gd name="T5" fmla="*/ 24 h 56"/>
                <a:gd name="T6" fmla="*/ 32 w 57"/>
                <a:gd name="T7" fmla="*/ 2 h 56"/>
                <a:gd name="T8" fmla="*/ 54 w 57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" h="56">
                  <a:moveTo>
                    <a:pt x="54" y="32"/>
                  </a:moveTo>
                  <a:cubicBezTo>
                    <a:pt x="52" y="46"/>
                    <a:pt x="39" y="56"/>
                    <a:pt x="24" y="54"/>
                  </a:cubicBezTo>
                  <a:cubicBezTo>
                    <a:pt x="10" y="52"/>
                    <a:pt x="0" y="38"/>
                    <a:pt x="3" y="24"/>
                  </a:cubicBezTo>
                  <a:cubicBezTo>
                    <a:pt x="5" y="10"/>
                    <a:pt x="18" y="0"/>
                    <a:pt x="32" y="2"/>
                  </a:cubicBezTo>
                  <a:cubicBezTo>
                    <a:pt x="47" y="4"/>
                    <a:pt x="57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378" name="Freeform 122">
              <a:extLst>
                <a:ext uri="{FF2B5EF4-FFF2-40B4-BE49-F238E27FC236}">
                  <a16:creationId xmlns:a16="http://schemas.microsoft.com/office/drawing/2014/main" id="{51159FE5-5C60-4E72-B828-A117D1993773}"/>
                </a:ext>
              </a:extLst>
            </p:cNvPr>
            <p:cNvSpPr>
              <a:spLocks/>
            </p:cNvSpPr>
            <p:nvPr/>
          </p:nvSpPr>
          <p:spPr bwMode="auto">
            <a:xfrm>
              <a:off x="8310" y="5210"/>
              <a:ext cx="65" cy="65"/>
            </a:xfrm>
            <a:custGeom>
              <a:avLst/>
              <a:gdLst>
                <a:gd name="T0" fmla="*/ 54 w 56"/>
                <a:gd name="T1" fmla="*/ 32 h 56"/>
                <a:gd name="T2" fmla="*/ 24 w 56"/>
                <a:gd name="T3" fmla="*/ 54 h 56"/>
                <a:gd name="T4" fmla="*/ 2 w 56"/>
                <a:gd name="T5" fmla="*/ 24 h 56"/>
                <a:gd name="T6" fmla="*/ 32 w 56"/>
                <a:gd name="T7" fmla="*/ 2 h 56"/>
                <a:gd name="T8" fmla="*/ 54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4" y="32"/>
                  </a:moveTo>
                  <a:cubicBezTo>
                    <a:pt x="52" y="46"/>
                    <a:pt x="38" y="56"/>
                    <a:pt x="24" y="54"/>
                  </a:cubicBezTo>
                  <a:cubicBezTo>
                    <a:pt x="10" y="51"/>
                    <a:pt x="0" y="38"/>
                    <a:pt x="2" y="24"/>
                  </a:cubicBezTo>
                  <a:cubicBezTo>
                    <a:pt x="4" y="9"/>
                    <a:pt x="18" y="0"/>
                    <a:pt x="32" y="2"/>
                  </a:cubicBezTo>
                  <a:cubicBezTo>
                    <a:pt x="46" y="4"/>
                    <a:pt x="56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379" name="Freeform 123">
              <a:extLst>
                <a:ext uri="{FF2B5EF4-FFF2-40B4-BE49-F238E27FC236}">
                  <a16:creationId xmlns:a16="http://schemas.microsoft.com/office/drawing/2014/main" id="{27077C44-FB25-4A34-80E1-A6C3C7C2F342}"/>
                </a:ext>
              </a:extLst>
            </p:cNvPr>
            <p:cNvSpPr>
              <a:spLocks/>
            </p:cNvSpPr>
            <p:nvPr/>
          </p:nvSpPr>
          <p:spPr bwMode="auto">
            <a:xfrm>
              <a:off x="7070" y="4780"/>
              <a:ext cx="64" cy="66"/>
            </a:xfrm>
            <a:custGeom>
              <a:avLst/>
              <a:gdLst>
                <a:gd name="T0" fmla="*/ 54 w 56"/>
                <a:gd name="T1" fmla="*/ 33 h 57"/>
                <a:gd name="T2" fmla="*/ 24 w 56"/>
                <a:gd name="T3" fmla="*/ 54 h 57"/>
                <a:gd name="T4" fmla="*/ 2 w 56"/>
                <a:gd name="T5" fmla="*/ 24 h 57"/>
                <a:gd name="T6" fmla="*/ 32 w 56"/>
                <a:gd name="T7" fmla="*/ 3 h 57"/>
                <a:gd name="T8" fmla="*/ 54 w 56"/>
                <a:gd name="T9" fmla="*/ 33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7">
                  <a:moveTo>
                    <a:pt x="54" y="33"/>
                  </a:moveTo>
                  <a:cubicBezTo>
                    <a:pt x="52" y="47"/>
                    <a:pt x="38" y="57"/>
                    <a:pt x="24" y="54"/>
                  </a:cubicBezTo>
                  <a:cubicBezTo>
                    <a:pt x="10" y="52"/>
                    <a:pt x="0" y="39"/>
                    <a:pt x="2" y="24"/>
                  </a:cubicBezTo>
                  <a:cubicBezTo>
                    <a:pt x="5" y="10"/>
                    <a:pt x="18" y="0"/>
                    <a:pt x="32" y="3"/>
                  </a:cubicBezTo>
                  <a:cubicBezTo>
                    <a:pt x="47" y="5"/>
                    <a:pt x="56" y="18"/>
                    <a:pt x="54" y="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380" name="Freeform 124">
              <a:extLst>
                <a:ext uri="{FF2B5EF4-FFF2-40B4-BE49-F238E27FC236}">
                  <a16:creationId xmlns:a16="http://schemas.microsoft.com/office/drawing/2014/main" id="{6BEDACAF-B561-4EAF-A7F2-C92B573440DE}"/>
                </a:ext>
              </a:extLst>
            </p:cNvPr>
            <p:cNvSpPr>
              <a:spLocks/>
            </p:cNvSpPr>
            <p:nvPr/>
          </p:nvSpPr>
          <p:spPr bwMode="auto">
            <a:xfrm>
              <a:off x="6979" y="5685"/>
              <a:ext cx="65" cy="64"/>
            </a:xfrm>
            <a:custGeom>
              <a:avLst/>
              <a:gdLst>
                <a:gd name="T0" fmla="*/ 54 w 57"/>
                <a:gd name="T1" fmla="*/ 32 h 56"/>
                <a:gd name="T2" fmla="*/ 24 w 57"/>
                <a:gd name="T3" fmla="*/ 54 h 56"/>
                <a:gd name="T4" fmla="*/ 3 w 57"/>
                <a:gd name="T5" fmla="*/ 24 h 56"/>
                <a:gd name="T6" fmla="*/ 33 w 57"/>
                <a:gd name="T7" fmla="*/ 2 h 56"/>
                <a:gd name="T8" fmla="*/ 54 w 57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" h="56">
                  <a:moveTo>
                    <a:pt x="54" y="32"/>
                  </a:moveTo>
                  <a:cubicBezTo>
                    <a:pt x="52" y="46"/>
                    <a:pt x="39" y="56"/>
                    <a:pt x="24" y="54"/>
                  </a:cubicBezTo>
                  <a:cubicBezTo>
                    <a:pt x="10" y="52"/>
                    <a:pt x="0" y="38"/>
                    <a:pt x="3" y="24"/>
                  </a:cubicBezTo>
                  <a:cubicBezTo>
                    <a:pt x="5" y="10"/>
                    <a:pt x="18" y="0"/>
                    <a:pt x="33" y="2"/>
                  </a:cubicBezTo>
                  <a:cubicBezTo>
                    <a:pt x="47" y="5"/>
                    <a:pt x="57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381" name="Freeform 125">
              <a:extLst>
                <a:ext uri="{FF2B5EF4-FFF2-40B4-BE49-F238E27FC236}">
                  <a16:creationId xmlns:a16="http://schemas.microsoft.com/office/drawing/2014/main" id="{67E1CB6D-85C3-442C-BABC-9801303B2423}"/>
                </a:ext>
              </a:extLst>
            </p:cNvPr>
            <p:cNvSpPr>
              <a:spLocks/>
            </p:cNvSpPr>
            <p:nvPr/>
          </p:nvSpPr>
          <p:spPr bwMode="auto">
            <a:xfrm>
              <a:off x="8546" y="5463"/>
              <a:ext cx="64" cy="65"/>
            </a:xfrm>
            <a:custGeom>
              <a:avLst/>
              <a:gdLst>
                <a:gd name="T0" fmla="*/ 54 w 56"/>
                <a:gd name="T1" fmla="*/ 32 h 56"/>
                <a:gd name="T2" fmla="*/ 24 w 56"/>
                <a:gd name="T3" fmla="*/ 54 h 56"/>
                <a:gd name="T4" fmla="*/ 2 w 56"/>
                <a:gd name="T5" fmla="*/ 24 h 56"/>
                <a:gd name="T6" fmla="*/ 32 w 56"/>
                <a:gd name="T7" fmla="*/ 2 h 56"/>
                <a:gd name="T8" fmla="*/ 54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4" y="32"/>
                  </a:moveTo>
                  <a:cubicBezTo>
                    <a:pt x="52" y="47"/>
                    <a:pt x="38" y="56"/>
                    <a:pt x="24" y="54"/>
                  </a:cubicBezTo>
                  <a:cubicBezTo>
                    <a:pt x="10" y="52"/>
                    <a:pt x="0" y="38"/>
                    <a:pt x="2" y="24"/>
                  </a:cubicBezTo>
                  <a:cubicBezTo>
                    <a:pt x="4" y="10"/>
                    <a:pt x="18" y="0"/>
                    <a:pt x="32" y="2"/>
                  </a:cubicBezTo>
                  <a:cubicBezTo>
                    <a:pt x="46" y="5"/>
                    <a:pt x="56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382" name="Freeform 126">
              <a:extLst>
                <a:ext uri="{FF2B5EF4-FFF2-40B4-BE49-F238E27FC236}">
                  <a16:creationId xmlns:a16="http://schemas.microsoft.com/office/drawing/2014/main" id="{557D341B-9DF7-49E0-BB3F-C141E8DD9101}"/>
                </a:ext>
              </a:extLst>
            </p:cNvPr>
            <p:cNvSpPr>
              <a:spLocks/>
            </p:cNvSpPr>
            <p:nvPr/>
          </p:nvSpPr>
          <p:spPr bwMode="auto">
            <a:xfrm>
              <a:off x="9460" y="5440"/>
              <a:ext cx="65" cy="65"/>
            </a:xfrm>
            <a:custGeom>
              <a:avLst/>
              <a:gdLst>
                <a:gd name="T0" fmla="*/ 54 w 56"/>
                <a:gd name="T1" fmla="*/ 32 h 56"/>
                <a:gd name="T2" fmla="*/ 24 w 56"/>
                <a:gd name="T3" fmla="*/ 54 h 56"/>
                <a:gd name="T4" fmla="*/ 2 w 56"/>
                <a:gd name="T5" fmla="*/ 24 h 56"/>
                <a:gd name="T6" fmla="*/ 32 w 56"/>
                <a:gd name="T7" fmla="*/ 2 h 56"/>
                <a:gd name="T8" fmla="*/ 54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4" y="32"/>
                  </a:moveTo>
                  <a:cubicBezTo>
                    <a:pt x="51" y="46"/>
                    <a:pt x="38" y="56"/>
                    <a:pt x="24" y="54"/>
                  </a:cubicBezTo>
                  <a:cubicBezTo>
                    <a:pt x="10" y="51"/>
                    <a:pt x="0" y="38"/>
                    <a:pt x="2" y="24"/>
                  </a:cubicBezTo>
                  <a:cubicBezTo>
                    <a:pt x="4" y="9"/>
                    <a:pt x="18" y="0"/>
                    <a:pt x="32" y="2"/>
                  </a:cubicBezTo>
                  <a:cubicBezTo>
                    <a:pt x="46" y="4"/>
                    <a:pt x="56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383" name="Freeform 127">
              <a:extLst>
                <a:ext uri="{FF2B5EF4-FFF2-40B4-BE49-F238E27FC236}">
                  <a16:creationId xmlns:a16="http://schemas.microsoft.com/office/drawing/2014/main" id="{1C16A12F-38E3-409C-8896-E41D983E2D18}"/>
                </a:ext>
              </a:extLst>
            </p:cNvPr>
            <p:cNvSpPr>
              <a:spLocks/>
            </p:cNvSpPr>
            <p:nvPr/>
          </p:nvSpPr>
          <p:spPr bwMode="auto">
            <a:xfrm>
              <a:off x="7583" y="4018"/>
              <a:ext cx="66" cy="64"/>
            </a:xfrm>
            <a:custGeom>
              <a:avLst/>
              <a:gdLst>
                <a:gd name="T0" fmla="*/ 54 w 57"/>
                <a:gd name="T1" fmla="*/ 32 h 56"/>
                <a:gd name="T2" fmla="*/ 24 w 57"/>
                <a:gd name="T3" fmla="*/ 54 h 56"/>
                <a:gd name="T4" fmla="*/ 3 w 57"/>
                <a:gd name="T5" fmla="*/ 24 h 56"/>
                <a:gd name="T6" fmla="*/ 33 w 57"/>
                <a:gd name="T7" fmla="*/ 2 h 56"/>
                <a:gd name="T8" fmla="*/ 54 w 57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" h="56">
                  <a:moveTo>
                    <a:pt x="54" y="32"/>
                  </a:moveTo>
                  <a:cubicBezTo>
                    <a:pt x="52" y="46"/>
                    <a:pt x="39" y="56"/>
                    <a:pt x="24" y="54"/>
                  </a:cubicBezTo>
                  <a:cubicBezTo>
                    <a:pt x="10" y="52"/>
                    <a:pt x="0" y="38"/>
                    <a:pt x="3" y="24"/>
                  </a:cubicBezTo>
                  <a:cubicBezTo>
                    <a:pt x="5" y="10"/>
                    <a:pt x="18" y="0"/>
                    <a:pt x="33" y="2"/>
                  </a:cubicBezTo>
                  <a:cubicBezTo>
                    <a:pt x="47" y="4"/>
                    <a:pt x="57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384" name="Freeform 128">
              <a:extLst>
                <a:ext uri="{FF2B5EF4-FFF2-40B4-BE49-F238E27FC236}">
                  <a16:creationId xmlns:a16="http://schemas.microsoft.com/office/drawing/2014/main" id="{60351961-76BB-4364-96E3-881A99DFE768}"/>
                </a:ext>
              </a:extLst>
            </p:cNvPr>
            <p:cNvSpPr>
              <a:spLocks/>
            </p:cNvSpPr>
            <p:nvPr/>
          </p:nvSpPr>
          <p:spPr bwMode="auto">
            <a:xfrm>
              <a:off x="8271" y="2829"/>
              <a:ext cx="65" cy="64"/>
            </a:xfrm>
            <a:custGeom>
              <a:avLst/>
              <a:gdLst>
                <a:gd name="T0" fmla="*/ 54 w 56"/>
                <a:gd name="T1" fmla="*/ 32 h 56"/>
                <a:gd name="T2" fmla="*/ 24 w 56"/>
                <a:gd name="T3" fmla="*/ 54 h 56"/>
                <a:gd name="T4" fmla="*/ 2 w 56"/>
                <a:gd name="T5" fmla="*/ 24 h 56"/>
                <a:gd name="T6" fmla="*/ 32 w 56"/>
                <a:gd name="T7" fmla="*/ 2 h 56"/>
                <a:gd name="T8" fmla="*/ 54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4" y="32"/>
                  </a:moveTo>
                  <a:cubicBezTo>
                    <a:pt x="51" y="46"/>
                    <a:pt x="38" y="56"/>
                    <a:pt x="24" y="54"/>
                  </a:cubicBezTo>
                  <a:cubicBezTo>
                    <a:pt x="9" y="51"/>
                    <a:pt x="0" y="38"/>
                    <a:pt x="2" y="24"/>
                  </a:cubicBezTo>
                  <a:cubicBezTo>
                    <a:pt x="4" y="9"/>
                    <a:pt x="18" y="0"/>
                    <a:pt x="32" y="2"/>
                  </a:cubicBezTo>
                  <a:cubicBezTo>
                    <a:pt x="46" y="4"/>
                    <a:pt x="56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385" name="Freeform 129">
              <a:extLst>
                <a:ext uri="{FF2B5EF4-FFF2-40B4-BE49-F238E27FC236}">
                  <a16:creationId xmlns:a16="http://schemas.microsoft.com/office/drawing/2014/main" id="{0B3B6AA7-57A3-49CD-8593-B3E5CAEDFED3}"/>
                </a:ext>
              </a:extLst>
            </p:cNvPr>
            <p:cNvSpPr>
              <a:spLocks/>
            </p:cNvSpPr>
            <p:nvPr/>
          </p:nvSpPr>
          <p:spPr bwMode="auto">
            <a:xfrm>
              <a:off x="9196" y="3172"/>
              <a:ext cx="65" cy="64"/>
            </a:xfrm>
            <a:custGeom>
              <a:avLst/>
              <a:gdLst>
                <a:gd name="T0" fmla="*/ 54 w 56"/>
                <a:gd name="T1" fmla="*/ 32 h 56"/>
                <a:gd name="T2" fmla="*/ 24 w 56"/>
                <a:gd name="T3" fmla="*/ 54 h 56"/>
                <a:gd name="T4" fmla="*/ 2 w 56"/>
                <a:gd name="T5" fmla="*/ 24 h 56"/>
                <a:gd name="T6" fmla="*/ 32 w 56"/>
                <a:gd name="T7" fmla="*/ 2 h 56"/>
                <a:gd name="T8" fmla="*/ 54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4" y="32"/>
                  </a:moveTo>
                  <a:cubicBezTo>
                    <a:pt x="52" y="46"/>
                    <a:pt x="38" y="56"/>
                    <a:pt x="24" y="54"/>
                  </a:cubicBezTo>
                  <a:cubicBezTo>
                    <a:pt x="10" y="51"/>
                    <a:pt x="0" y="38"/>
                    <a:pt x="2" y="24"/>
                  </a:cubicBezTo>
                  <a:cubicBezTo>
                    <a:pt x="5" y="9"/>
                    <a:pt x="18" y="0"/>
                    <a:pt x="32" y="2"/>
                  </a:cubicBezTo>
                  <a:cubicBezTo>
                    <a:pt x="47" y="4"/>
                    <a:pt x="56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386" name="Freeform 130">
              <a:extLst>
                <a:ext uri="{FF2B5EF4-FFF2-40B4-BE49-F238E27FC236}">
                  <a16:creationId xmlns:a16="http://schemas.microsoft.com/office/drawing/2014/main" id="{65B99260-C5E6-4509-B39A-4DB496665AAD}"/>
                </a:ext>
              </a:extLst>
            </p:cNvPr>
            <p:cNvSpPr>
              <a:spLocks/>
            </p:cNvSpPr>
            <p:nvPr/>
          </p:nvSpPr>
          <p:spPr bwMode="auto">
            <a:xfrm>
              <a:off x="7812" y="3719"/>
              <a:ext cx="65" cy="66"/>
            </a:xfrm>
            <a:custGeom>
              <a:avLst/>
              <a:gdLst>
                <a:gd name="T0" fmla="*/ 54 w 56"/>
                <a:gd name="T1" fmla="*/ 33 h 57"/>
                <a:gd name="T2" fmla="*/ 24 w 56"/>
                <a:gd name="T3" fmla="*/ 54 h 57"/>
                <a:gd name="T4" fmla="*/ 2 w 56"/>
                <a:gd name="T5" fmla="*/ 24 h 57"/>
                <a:gd name="T6" fmla="*/ 32 w 56"/>
                <a:gd name="T7" fmla="*/ 3 h 57"/>
                <a:gd name="T8" fmla="*/ 54 w 56"/>
                <a:gd name="T9" fmla="*/ 33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7">
                  <a:moveTo>
                    <a:pt x="54" y="33"/>
                  </a:moveTo>
                  <a:cubicBezTo>
                    <a:pt x="52" y="47"/>
                    <a:pt x="38" y="57"/>
                    <a:pt x="24" y="54"/>
                  </a:cubicBezTo>
                  <a:cubicBezTo>
                    <a:pt x="10" y="52"/>
                    <a:pt x="0" y="39"/>
                    <a:pt x="2" y="24"/>
                  </a:cubicBezTo>
                  <a:cubicBezTo>
                    <a:pt x="5" y="10"/>
                    <a:pt x="18" y="0"/>
                    <a:pt x="32" y="3"/>
                  </a:cubicBezTo>
                  <a:cubicBezTo>
                    <a:pt x="47" y="5"/>
                    <a:pt x="56" y="18"/>
                    <a:pt x="54" y="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387" name="Freeform 131">
              <a:extLst>
                <a:ext uri="{FF2B5EF4-FFF2-40B4-BE49-F238E27FC236}">
                  <a16:creationId xmlns:a16="http://schemas.microsoft.com/office/drawing/2014/main" id="{ADE5CD15-A2A8-47B9-B7DA-A2815063111B}"/>
                </a:ext>
              </a:extLst>
            </p:cNvPr>
            <p:cNvSpPr>
              <a:spLocks/>
            </p:cNvSpPr>
            <p:nvPr/>
          </p:nvSpPr>
          <p:spPr bwMode="auto">
            <a:xfrm>
              <a:off x="7986" y="3885"/>
              <a:ext cx="65" cy="65"/>
            </a:xfrm>
            <a:custGeom>
              <a:avLst/>
              <a:gdLst>
                <a:gd name="T0" fmla="*/ 54 w 56"/>
                <a:gd name="T1" fmla="*/ 32 h 56"/>
                <a:gd name="T2" fmla="*/ 24 w 56"/>
                <a:gd name="T3" fmla="*/ 54 h 56"/>
                <a:gd name="T4" fmla="*/ 2 w 56"/>
                <a:gd name="T5" fmla="*/ 24 h 56"/>
                <a:gd name="T6" fmla="*/ 32 w 56"/>
                <a:gd name="T7" fmla="*/ 2 h 56"/>
                <a:gd name="T8" fmla="*/ 54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4" y="32"/>
                  </a:moveTo>
                  <a:cubicBezTo>
                    <a:pt x="52" y="46"/>
                    <a:pt x="38" y="56"/>
                    <a:pt x="24" y="54"/>
                  </a:cubicBezTo>
                  <a:cubicBezTo>
                    <a:pt x="10" y="51"/>
                    <a:pt x="0" y="38"/>
                    <a:pt x="2" y="24"/>
                  </a:cubicBezTo>
                  <a:cubicBezTo>
                    <a:pt x="5" y="9"/>
                    <a:pt x="18" y="0"/>
                    <a:pt x="32" y="2"/>
                  </a:cubicBezTo>
                  <a:cubicBezTo>
                    <a:pt x="47" y="4"/>
                    <a:pt x="56" y="17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388" name="Freeform 132">
              <a:extLst>
                <a:ext uri="{FF2B5EF4-FFF2-40B4-BE49-F238E27FC236}">
                  <a16:creationId xmlns:a16="http://schemas.microsoft.com/office/drawing/2014/main" id="{534A154F-1810-417E-8CED-36005E27E5D9}"/>
                </a:ext>
              </a:extLst>
            </p:cNvPr>
            <p:cNvSpPr>
              <a:spLocks/>
            </p:cNvSpPr>
            <p:nvPr/>
          </p:nvSpPr>
          <p:spPr bwMode="auto">
            <a:xfrm>
              <a:off x="6954" y="3417"/>
              <a:ext cx="65" cy="65"/>
            </a:xfrm>
            <a:custGeom>
              <a:avLst/>
              <a:gdLst>
                <a:gd name="T0" fmla="*/ 54 w 56"/>
                <a:gd name="T1" fmla="*/ 32 h 56"/>
                <a:gd name="T2" fmla="*/ 24 w 56"/>
                <a:gd name="T3" fmla="*/ 54 h 56"/>
                <a:gd name="T4" fmla="*/ 2 w 56"/>
                <a:gd name="T5" fmla="*/ 24 h 56"/>
                <a:gd name="T6" fmla="*/ 32 w 56"/>
                <a:gd name="T7" fmla="*/ 2 h 56"/>
                <a:gd name="T8" fmla="*/ 54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4" y="32"/>
                  </a:moveTo>
                  <a:cubicBezTo>
                    <a:pt x="52" y="46"/>
                    <a:pt x="38" y="56"/>
                    <a:pt x="24" y="54"/>
                  </a:cubicBezTo>
                  <a:cubicBezTo>
                    <a:pt x="10" y="51"/>
                    <a:pt x="0" y="38"/>
                    <a:pt x="2" y="24"/>
                  </a:cubicBezTo>
                  <a:cubicBezTo>
                    <a:pt x="5" y="10"/>
                    <a:pt x="18" y="0"/>
                    <a:pt x="32" y="2"/>
                  </a:cubicBezTo>
                  <a:cubicBezTo>
                    <a:pt x="47" y="4"/>
                    <a:pt x="56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389" name="Freeform 133">
              <a:extLst>
                <a:ext uri="{FF2B5EF4-FFF2-40B4-BE49-F238E27FC236}">
                  <a16:creationId xmlns:a16="http://schemas.microsoft.com/office/drawing/2014/main" id="{9C5C86DC-28C0-472D-A3E6-2824DB419C8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938" y="3401"/>
              <a:ext cx="97" cy="97"/>
            </a:xfrm>
            <a:custGeom>
              <a:avLst/>
              <a:gdLst>
                <a:gd name="T0" fmla="*/ 36 w 84"/>
                <a:gd name="T1" fmla="*/ 80 h 84"/>
                <a:gd name="T2" fmla="*/ 4 w 84"/>
                <a:gd name="T3" fmla="*/ 36 h 84"/>
                <a:gd name="T4" fmla="*/ 48 w 84"/>
                <a:gd name="T5" fmla="*/ 3 h 84"/>
                <a:gd name="T6" fmla="*/ 81 w 84"/>
                <a:gd name="T7" fmla="*/ 48 h 84"/>
                <a:gd name="T8" fmla="*/ 36 w 84"/>
                <a:gd name="T9" fmla="*/ 80 h 84"/>
                <a:gd name="T10" fmla="*/ 48 w 84"/>
                <a:gd name="T11" fmla="*/ 5 h 84"/>
                <a:gd name="T12" fmla="*/ 5 w 84"/>
                <a:gd name="T13" fmla="*/ 36 h 84"/>
                <a:gd name="T14" fmla="*/ 36 w 84"/>
                <a:gd name="T15" fmla="*/ 79 h 84"/>
                <a:gd name="T16" fmla="*/ 79 w 84"/>
                <a:gd name="T17" fmla="*/ 48 h 84"/>
                <a:gd name="T18" fmla="*/ 48 w 84"/>
                <a:gd name="T19" fmla="*/ 5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4" h="84">
                  <a:moveTo>
                    <a:pt x="36" y="80"/>
                  </a:moveTo>
                  <a:cubicBezTo>
                    <a:pt x="15" y="77"/>
                    <a:pt x="0" y="57"/>
                    <a:pt x="4" y="36"/>
                  </a:cubicBezTo>
                  <a:cubicBezTo>
                    <a:pt x="7" y="15"/>
                    <a:pt x="27" y="0"/>
                    <a:pt x="48" y="3"/>
                  </a:cubicBezTo>
                  <a:cubicBezTo>
                    <a:pt x="70" y="7"/>
                    <a:pt x="84" y="27"/>
                    <a:pt x="81" y="48"/>
                  </a:cubicBezTo>
                  <a:cubicBezTo>
                    <a:pt x="77" y="69"/>
                    <a:pt x="57" y="84"/>
                    <a:pt x="36" y="80"/>
                  </a:cubicBezTo>
                  <a:close/>
                  <a:moveTo>
                    <a:pt x="48" y="5"/>
                  </a:moveTo>
                  <a:cubicBezTo>
                    <a:pt x="28" y="2"/>
                    <a:pt x="9" y="16"/>
                    <a:pt x="5" y="36"/>
                  </a:cubicBezTo>
                  <a:cubicBezTo>
                    <a:pt x="2" y="56"/>
                    <a:pt x="16" y="76"/>
                    <a:pt x="36" y="79"/>
                  </a:cubicBezTo>
                  <a:cubicBezTo>
                    <a:pt x="57" y="82"/>
                    <a:pt x="76" y="68"/>
                    <a:pt x="79" y="48"/>
                  </a:cubicBezTo>
                  <a:cubicBezTo>
                    <a:pt x="82" y="27"/>
                    <a:pt x="68" y="8"/>
                    <a:pt x="48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390" name="Freeform 134">
              <a:extLst>
                <a:ext uri="{FF2B5EF4-FFF2-40B4-BE49-F238E27FC236}">
                  <a16:creationId xmlns:a16="http://schemas.microsoft.com/office/drawing/2014/main" id="{C361916D-1C4D-4D53-B2EC-A3458B3DC48A}"/>
                </a:ext>
              </a:extLst>
            </p:cNvPr>
            <p:cNvSpPr>
              <a:spLocks/>
            </p:cNvSpPr>
            <p:nvPr/>
          </p:nvSpPr>
          <p:spPr bwMode="auto">
            <a:xfrm>
              <a:off x="7760" y="4435"/>
              <a:ext cx="65" cy="64"/>
            </a:xfrm>
            <a:custGeom>
              <a:avLst/>
              <a:gdLst>
                <a:gd name="T0" fmla="*/ 54 w 56"/>
                <a:gd name="T1" fmla="*/ 32 h 56"/>
                <a:gd name="T2" fmla="*/ 24 w 56"/>
                <a:gd name="T3" fmla="*/ 54 h 56"/>
                <a:gd name="T4" fmla="*/ 2 w 56"/>
                <a:gd name="T5" fmla="*/ 24 h 56"/>
                <a:gd name="T6" fmla="*/ 32 w 56"/>
                <a:gd name="T7" fmla="*/ 2 h 56"/>
                <a:gd name="T8" fmla="*/ 54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4" y="32"/>
                  </a:moveTo>
                  <a:cubicBezTo>
                    <a:pt x="52" y="46"/>
                    <a:pt x="38" y="56"/>
                    <a:pt x="24" y="54"/>
                  </a:cubicBezTo>
                  <a:cubicBezTo>
                    <a:pt x="10" y="52"/>
                    <a:pt x="0" y="38"/>
                    <a:pt x="2" y="24"/>
                  </a:cubicBezTo>
                  <a:cubicBezTo>
                    <a:pt x="4" y="10"/>
                    <a:pt x="18" y="0"/>
                    <a:pt x="32" y="2"/>
                  </a:cubicBezTo>
                  <a:cubicBezTo>
                    <a:pt x="46" y="4"/>
                    <a:pt x="56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391" name="Freeform 135">
              <a:extLst>
                <a:ext uri="{FF2B5EF4-FFF2-40B4-BE49-F238E27FC236}">
                  <a16:creationId xmlns:a16="http://schemas.microsoft.com/office/drawing/2014/main" id="{1D72B5A3-E5C0-454B-B8B0-AC89FF8D85E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744" y="4418"/>
              <a:ext cx="97" cy="97"/>
            </a:xfrm>
            <a:custGeom>
              <a:avLst/>
              <a:gdLst>
                <a:gd name="T0" fmla="*/ 36 w 84"/>
                <a:gd name="T1" fmla="*/ 80 h 84"/>
                <a:gd name="T2" fmla="*/ 4 w 84"/>
                <a:gd name="T3" fmla="*/ 36 h 84"/>
                <a:gd name="T4" fmla="*/ 48 w 84"/>
                <a:gd name="T5" fmla="*/ 3 h 84"/>
                <a:gd name="T6" fmla="*/ 81 w 84"/>
                <a:gd name="T7" fmla="*/ 48 h 84"/>
                <a:gd name="T8" fmla="*/ 36 w 84"/>
                <a:gd name="T9" fmla="*/ 80 h 84"/>
                <a:gd name="T10" fmla="*/ 48 w 84"/>
                <a:gd name="T11" fmla="*/ 5 h 84"/>
                <a:gd name="T12" fmla="*/ 5 w 84"/>
                <a:gd name="T13" fmla="*/ 36 h 84"/>
                <a:gd name="T14" fmla="*/ 36 w 84"/>
                <a:gd name="T15" fmla="*/ 79 h 84"/>
                <a:gd name="T16" fmla="*/ 79 w 84"/>
                <a:gd name="T17" fmla="*/ 48 h 84"/>
                <a:gd name="T18" fmla="*/ 48 w 84"/>
                <a:gd name="T19" fmla="*/ 5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4" h="84">
                  <a:moveTo>
                    <a:pt x="36" y="80"/>
                  </a:moveTo>
                  <a:cubicBezTo>
                    <a:pt x="15" y="77"/>
                    <a:pt x="0" y="57"/>
                    <a:pt x="4" y="36"/>
                  </a:cubicBezTo>
                  <a:cubicBezTo>
                    <a:pt x="7" y="15"/>
                    <a:pt x="27" y="0"/>
                    <a:pt x="48" y="3"/>
                  </a:cubicBezTo>
                  <a:cubicBezTo>
                    <a:pt x="69" y="7"/>
                    <a:pt x="84" y="27"/>
                    <a:pt x="81" y="48"/>
                  </a:cubicBezTo>
                  <a:cubicBezTo>
                    <a:pt x="77" y="69"/>
                    <a:pt x="57" y="84"/>
                    <a:pt x="36" y="80"/>
                  </a:cubicBezTo>
                  <a:close/>
                  <a:moveTo>
                    <a:pt x="48" y="5"/>
                  </a:moveTo>
                  <a:cubicBezTo>
                    <a:pt x="28" y="2"/>
                    <a:pt x="8" y="16"/>
                    <a:pt x="5" y="36"/>
                  </a:cubicBezTo>
                  <a:cubicBezTo>
                    <a:pt x="2" y="56"/>
                    <a:pt x="16" y="76"/>
                    <a:pt x="36" y="79"/>
                  </a:cubicBezTo>
                  <a:cubicBezTo>
                    <a:pt x="57" y="82"/>
                    <a:pt x="76" y="68"/>
                    <a:pt x="79" y="48"/>
                  </a:cubicBezTo>
                  <a:cubicBezTo>
                    <a:pt x="82" y="27"/>
                    <a:pt x="68" y="8"/>
                    <a:pt x="48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392" name="Freeform 136">
              <a:extLst>
                <a:ext uri="{FF2B5EF4-FFF2-40B4-BE49-F238E27FC236}">
                  <a16:creationId xmlns:a16="http://schemas.microsoft.com/office/drawing/2014/main" id="{2F0E2A87-2BC1-4415-9179-F5D0114C55E5}"/>
                </a:ext>
              </a:extLst>
            </p:cNvPr>
            <p:cNvSpPr>
              <a:spLocks/>
            </p:cNvSpPr>
            <p:nvPr/>
          </p:nvSpPr>
          <p:spPr bwMode="auto">
            <a:xfrm>
              <a:off x="8523" y="3984"/>
              <a:ext cx="64" cy="66"/>
            </a:xfrm>
            <a:custGeom>
              <a:avLst/>
              <a:gdLst>
                <a:gd name="T0" fmla="*/ 54 w 56"/>
                <a:gd name="T1" fmla="*/ 33 h 57"/>
                <a:gd name="T2" fmla="*/ 24 w 56"/>
                <a:gd name="T3" fmla="*/ 54 h 57"/>
                <a:gd name="T4" fmla="*/ 2 w 56"/>
                <a:gd name="T5" fmla="*/ 24 h 57"/>
                <a:gd name="T6" fmla="*/ 32 w 56"/>
                <a:gd name="T7" fmla="*/ 3 h 57"/>
                <a:gd name="T8" fmla="*/ 54 w 56"/>
                <a:gd name="T9" fmla="*/ 33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7">
                  <a:moveTo>
                    <a:pt x="54" y="33"/>
                  </a:moveTo>
                  <a:cubicBezTo>
                    <a:pt x="52" y="47"/>
                    <a:pt x="38" y="57"/>
                    <a:pt x="24" y="54"/>
                  </a:cubicBezTo>
                  <a:cubicBezTo>
                    <a:pt x="10" y="52"/>
                    <a:pt x="0" y="39"/>
                    <a:pt x="2" y="24"/>
                  </a:cubicBezTo>
                  <a:cubicBezTo>
                    <a:pt x="5" y="10"/>
                    <a:pt x="18" y="0"/>
                    <a:pt x="32" y="3"/>
                  </a:cubicBezTo>
                  <a:cubicBezTo>
                    <a:pt x="47" y="5"/>
                    <a:pt x="56" y="18"/>
                    <a:pt x="54" y="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393" name="Freeform 137">
              <a:extLst>
                <a:ext uri="{FF2B5EF4-FFF2-40B4-BE49-F238E27FC236}">
                  <a16:creationId xmlns:a16="http://schemas.microsoft.com/office/drawing/2014/main" id="{E0933613-4EED-44A6-AAE0-69FF3BCD02D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507" y="3969"/>
              <a:ext cx="96" cy="96"/>
            </a:xfrm>
            <a:custGeom>
              <a:avLst/>
              <a:gdLst>
                <a:gd name="T0" fmla="*/ 36 w 84"/>
                <a:gd name="T1" fmla="*/ 80 h 83"/>
                <a:gd name="T2" fmla="*/ 4 w 84"/>
                <a:gd name="T3" fmla="*/ 35 h 83"/>
                <a:gd name="T4" fmla="*/ 48 w 84"/>
                <a:gd name="T5" fmla="*/ 3 h 83"/>
                <a:gd name="T6" fmla="*/ 81 w 84"/>
                <a:gd name="T7" fmla="*/ 48 h 83"/>
                <a:gd name="T8" fmla="*/ 36 w 84"/>
                <a:gd name="T9" fmla="*/ 80 h 83"/>
                <a:gd name="T10" fmla="*/ 48 w 84"/>
                <a:gd name="T11" fmla="*/ 5 h 83"/>
                <a:gd name="T12" fmla="*/ 5 w 84"/>
                <a:gd name="T13" fmla="*/ 36 h 83"/>
                <a:gd name="T14" fmla="*/ 36 w 84"/>
                <a:gd name="T15" fmla="*/ 78 h 83"/>
                <a:gd name="T16" fmla="*/ 79 w 84"/>
                <a:gd name="T17" fmla="*/ 47 h 83"/>
                <a:gd name="T18" fmla="*/ 48 w 84"/>
                <a:gd name="T19" fmla="*/ 5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4" h="83">
                  <a:moveTo>
                    <a:pt x="36" y="80"/>
                  </a:moveTo>
                  <a:cubicBezTo>
                    <a:pt x="15" y="77"/>
                    <a:pt x="0" y="57"/>
                    <a:pt x="4" y="35"/>
                  </a:cubicBezTo>
                  <a:cubicBezTo>
                    <a:pt x="7" y="14"/>
                    <a:pt x="27" y="0"/>
                    <a:pt x="48" y="3"/>
                  </a:cubicBezTo>
                  <a:cubicBezTo>
                    <a:pt x="70" y="6"/>
                    <a:pt x="84" y="26"/>
                    <a:pt x="81" y="48"/>
                  </a:cubicBezTo>
                  <a:cubicBezTo>
                    <a:pt x="77" y="69"/>
                    <a:pt x="57" y="83"/>
                    <a:pt x="36" y="80"/>
                  </a:cubicBezTo>
                  <a:close/>
                  <a:moveTo>
                    <a:pt x="48" y="5"/>
                  </a:moveTo>
                  <a:cubicBezTo>
                    <a:pt x="28" y="1"/>
                    <a:pt x="9" y="15"/>
                    <a:pt x="5" y="36"/>
                  </a:cubicBezTo>
                  <a:cubicBezTo>
                    <a:pt x="2" y="56"/>
                    <a:pt x="16" y="75"/>
                    <a:pt x="36" y="78"/>
                  </a:cubicBezTo>
                  <a:cubicBezTo>
                    <a:pt x="57" y="82"/>
                    <a:pt x="76" y="68"/>
                    <a:pt x="79" y="47"/>
                  </a:cubicBezTo>
                  <a:cubicBezTo>
                    <a:pt x="82" y="27"/>
                    <a:pt x="68" y="8"/>
                    <a:pt x="48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394" name="Freeform 138">
              <a:extLst>
                <a:ext uri="{FF2B5EF4-FFF2-40B4-BE49-F238E27FC236}">
                  <a16:creationId xmlns:a16="http://schemas.microsoft.com/office/drawing/2014/main" id="{DD4B9920-523D-4B08-B93D-05CCB7DBCF7E}"/>
                </a:ext>
              </a:extLst>
            </p:cNvPr>
            <p:cNvSpPr>
              <a:spLocks/>
            </p:cNvSpPr>
            <p:nvPr/>
          </p:nvSpPr>
          <p:spPr bwMode="auto">
            <a:xfrm>
              <a:off x="8171" y="4207"/>
              <a:ext cx="65" cy="64"/>
            </a:xfrm>
            <a:custGeom>
              <a:avLst/>
              <a:gdLst>
                <a:gd name="T0" fmla="*/ 54 w 56"/>
                <a:gd name="T1" fmla="*/ 32 h 56"/>
                <a:gd name="T2" fmla="*/ 24 w 56"/>
                <a:gd name="T3" fmla="*/ 54 h 56"/>
                <a:gd name="T4" fmla="*/ 2 w 56"/>
                <a:gd name="T5" fmla="*/ 24 h 56"/>
                <a:gd name="T6" fmla="*/ 32 w 56"/>
                <a:gd name="T7" fmla="*/ 2 h 56"/>
                <a:gd name="T8" fmla="*/ 54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4" y="32"/>
                  </a:moveTo>
                  <a:cubicBezTo>
                    <a:pt x="52" y="47"/>
                    <a:pt x="38" y="56"/>
                    <a:pt x="24" y="54"/>
                  </a:cubicBezTo>
                  <a:cubicBezTo>
                    <a:pt x="10" y="52"/>
                    <a:pt x="0" y="38"/>
                    <a:pt x="2" y="24"/>
                  </a:cubicBezTo>
                  <a:cubicBezTo>
                    <a:pt x="4" y="10"/>
                    <a:pt x="18" y="0"/>
                    <a:pt x="32" y="2"/>
                  </a:cubicBezTo>
                  <a:cubicBezTo>
                    <a:pt x="46" y="5"/>
                    <a:pt x="56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395" name="Freeform 139">
              <a:extLst>
                <a:ext uri="{FF2B5EF4-FFF2-40B4-BE49-F238E27FC236}">
                  <a16:creationId xmlns:a16="http://schemas.microsoft.com/office/drawing/2014/main" id="{09CD2AE8-A9E3-4243-887F-96C19BA5D1D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155" y="4190"/>
              <a:ext cx="97" cy="97"/>
            </a:xfrm>
            <a:custGeom>
              <a:avLst/>
              <a:gdLst>
                <a:gd name="T0" fmla="*/ 36 w 84"/>
                <a:gd name="T1" fmla="*/ 81 h 84"/>
                <a:gd name="T2" fmla="*/ 3 w 84"/>
                <a:gd name="T3" fmla="*/ 36 h 84"/>
                <a:gd name="T4" fmla="*/ 48 w 84"/>
                <a:gd name="T5" fmla="*/ 4 h 84"/>
                <a:gd name="T6" fmla="*/ 80 w 84"/>
                <a:gd name="T7" fmla="*/ 48 h 84"/>
                <a:gd name="T8" fmla="*/ 36 w 84"/>
                <a:gd name="T9" fmla="*/ 81 h 84"/>
                <a:gd name="T10" fmla="*/ 48 w 84"/>
                <a:gd name="T11" fmla="*/ 5 h 84"/>
                <a:gd name="T12" fmla="*/ 5 w 84"/>
                <a:gd name="T13" fmla="*/ 36 h 84"/>
                <a:gd name="T14" fmla="*/ 36 w 84"/>
                <a:gd name="T15" fmla="*/ 79 h 84"/>
                <a:gd name="T16" fmla="*/ 79 w 84"/>
                <a:gd name="T17" fmla="*/ 48 h 84"/>
                <a:gd name="T18" fmla="*/ 48 w 84"/>
                <a:gd name="T19" fmla="*/ 5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4" h="84">
                  <a:moveTo>
                    <a:pt x="36" y="81"/>
                  </a:moveTo>
                  <a:cubicBezTo>
                    <a:pt x="15" y="77"/>
                    <a:pt x="0" y="57"/>
                    <a:pt x="3" y="36"/>
                  </a:cubicBezTo>
                  <a:cubicBezTo>
                    <a:pt x="7" y="15"/>
                    <a:pt x="27" y="0"/>
                    <a:pt x="48" y="4"/>
                  </a:cubicBezTo>
                  <a:cubicBezTo>
                    <a:pt x="69" y="7"/>
                    <a:pt x="84" y="27"/>
                    <a:pt x="80" y="48"/>
                  </a:cubicBezTo>
                  <a:cubicBezTo>
                    <a:pt x="77" y="70"/>
                    <a:pt x="57" y="84"/>
                    <a:pt x="36" y="81"/>
                  </a:cubicBezTo>
                  <a:close/>
                  <a:moveTo>
                    <a:pt x="48" y="5"/>
                  </a:moveTo>
                  <a:cubicBezTo>
                    <a:pt x="27" y="2"/>
                    <a:pt x="8" y="16"/>
                    <a:pt x="5" y="36"/>
                  </a:cubicBezTo>
                  <a:cubicBezTo>
                    <a:pt x="2" y="57"/>
                    <a:pt x="16" y="76"/>
                    <a:pt x="36" y="79"/>
                  </a:cubicBezTo>
                  <a:cubicBezTo>
                    <a:pt x="56" y="82"/>
                    <a:pt x="76" y="68"/>
                    <a:pt x="79" y="48"/>
                  </a:cubicBezTo>
                  <a:cubicBezTo>
                    <a:pt x="82" y="28"/>
                    <a:pt x="68" y="9"/>
                    <a:pt x="48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396" name="Freeform 140">
              <a:extLst>
                <a:ext uri="{FF2B5EF4-FFF2-40B4-BE49-F238E27FC236}">
                  <a16:creationId xmlns:a16="http://schemas.microsoft.com/office/drawing/2014/main" id="{5CA9F8B1-B35D-46E9-8FB0-F7A463FA5B39}"/>
                </a:ext>
              </a:extLst>
            </p:cNvPr>
            <p:cNvSpPr>
              <a:spLocks/>
            </p:cNvSpPr>
            <p:nvPr/>
          </p:nvSpPr>
          <p:spPr bwMode="auto">
            <a:xfrm>
              <a:off x="8577" y="3524"/>
              <a:ext cx="64" cy="65"/>
            </a:xfrm>
            <a:custGeom>
              <a:avLst/>
              <a:gdLst>
                <a:gd name="T0" fmla="*/ 54 w 56"/>
                <a:gd name="T1" fmla="*/ 32 h 56"/>
                <a:gd name="T2" fmla="*/ 24 w 56"/>
                <a:gd name="T3" fmla="*/ 54 h 56"/>
                <a:gd name="T4" fmla="*/ 2 w 56"/>
                <a:gd name="T5" fmla="*/ 24 h 56"/>
                <a:gd name="T6" fmla="*/ 32 w 56"/>
                <a:gd name="T7" fmla="*/ 2 h 56"/>
                <a:gd name="T8" fmla="*/ 54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4" y="32"/>
                  </a:moveTo>
                  <a:cubicBezTo>
                    <a:pt x="52" y="47"/>
                    <a:pt x="38" y="56"/>
                    <a:pt x="24" y="54"/>
                  </a:cubicBezTo>
                  <a:cubicBezTo>
                    <a:pt x="10" y="52"/>
                    <a:pt x="0" y="38"/>
                    <a:pt x="2" y="24"/>
                  </a:cubicBezTo>
                  <a:cubicBezTo>
                    <a:pt x="5" y="10"/>
                    <a:pt x="18" y="0"/>
                    <a:pt x="32" y="2"/>
                  </a:cubicBezTo>
                  <a:cubicBezTo>
                    <a:pt x="47" y="5"/>
                    <a:pt x="56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397" name="Freeform 141">
              <a:extLst>
                <a:ext uri="{FF2B5EF4-FFF2-40B4-BE49-F238E27FC236}">
                  <a16:creationId xmlns:a16="http://schemas.microsoft.com/office/drawing/2014/main" id="{B106F50D-1654-47EA-A7F1-2853DC37E1D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561" y="3508"/>
              <a:ext cx="97" cy="97"/>
            </a:xfrm>
            <a:custGeom>
              <a:avLst/>
              <a:gdLst>
                <a:gd name="T0" fmla="*/ 36 w 84"/>
                <a:gd name="T1" fmla="*/ 81 h 84"/>
                <a:gd name="T2" fmla="*/ 4 w 84"/>
                <a:gd name="T3" fmla="*/ 36 h 84"/>
                <a:gd name="T4" fmla="*/ 48 w 84"/>
                <a:gd name="T5" fmla="*/ 4 h 84"/>
                <a:gd name="T6" fmla="*/ 81 w 84"/>
                <a:gd name="T7" fmla="*/ 48 h 84"/>
                <a:gd name="T8" fmla="*/ 36 w 84"/>
                <a:gd name="T9" fmla="*/ 81 h 84"/>
                <a:gd name="T10" fmla="*/ 48 w 84"/>
                <a:gd name="T11" fmla="*/ 5 h 84"/>
                <a:gd name="T12" fmla="*/ 5 w 84"/>
                <a:gd name="T13" fmla="*/ 36 h 84"/>
                <a:gd name="T14" fmla="*/ 36 w 84"/>
                <a:gd name="T15" fmla="*/ 79 h 84"/>
                <a:gd name="T16" fmla="*/ 79 w 84"/>
                <a:gd name="T17" fmla="*/ 48 h 84"/>
                <a:gd name="T18" fmla="*/ 48 w 84"/>
                <a:gd name="T19" fmla="*/ 5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4" h="84">
                  <a:moveTo>
                    <a:pt x="36" y="81"/>
                  </a:moveTo>
                  <a:cubicBezTo>
                    <a:pt x="15" y="77"/>
                    <a:pt x="0" y="57"/>
                    <a:pt x="4" y="36"/>
                  </a:cubicBezTo>
                  <a:cubicBezTo>
                    <a:pt x="7" y="15"/>
                    <a:pt x="27" y="0"/>
                    <a:pt x="48" y="4"/>
                  </a:cubicBezTo>
                  <a:cubicBezTo>
                    <a:pt x="69" y="7"/>
                    <a:pt x="84" y="27"/>
                    <a:pt x="81" y="48"/>
                  </a:cubicBezTo>
                  <a:cubicBezTo>
                    <a:pt x="77" y="70"/>
                    <a:pt x="57" y="84"/>
                    <a:pt x="36" y="81"/>
                  </a:cubicBezTo>
                  <a:close/>
                  <a:moveTo>
                    <a:pt x="48" y="5"/>
                  </a:moveTo>
                  <a:cubicBezTo>
                    <a:pt x="28" y="2"/>
                    <a:pt x="9" y="16"/>
                    <a:pt x="5" y="36"/>
                  </a:cubicBezTo>
                  <a:cubicBezTo>
                    <a:pt x="2" y="57"/>
                    <a:pt x="16" y="76"/>
                    <a:pt x="36" y="79"/>
                  </a:cubicBezTo>
                  <a:cubicBezTo>
                    <a:pt x="57" y="82"/>
                    <a:pt x="76" y="68"/>
                    <a:pt x="79" y="48"/>
                  </a:cubicBezTo>
                  <a:cubicBezTo>
                    <a:pt x="82" y="28"/>
                    <a:pt x="68" y="9"/>
                    <a:pt x="48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398" name="Freeform 142">
              <a:extLst>
                <a:ext uri="{FF2B5EF4-FFF2-40B4-BE49-F238E27FC236}">
                  <a16:creationId xmlns:a16="http://schemas.microsoft.com/office/drawing/2014/main" id="{6135A98C-8322-42B5-B2DE-73F6F8C23984}"/>
                </a:ext>
              </a:extLst>
            </p:cNvPr>
            <p:cNvSpPr>
              <a:spLocks/>
            </p:cNvSpPr>
            <p:nvPr/>
          </p:nvSpPr>
          <p:spPr bwMode="auto">
            <a:xfrm>
              <a:off x="8867" y="3831"/>
              <a:ext cx="65" cy="64"/>
            </a:xfrm>
            <a:custGeom>
              <a:avLst/>
              <a:gdLst>
                <a:gd name="T0" fmla="*/ 54 w 56"/>
                <a:gd name="T1" fmla="*/ 32 h 56"/>
                <a:gd name="T2" fmla="*/ 24 w 56"/>
                <a:gd name="T3" fmla="*/ 54 h 56"/>
                <a:gd name="T4" fmla="*/ 2 w 56"/>
                <a:gd name="T5" fmla="*/ 24 h 56"/>
                <a:gd name="T6" fmla="*/ 32 w 56"/>
                <a:gd name="T7" fmla="*/ 2 h 56"/>
                <a:gd name="T8" fmla="*/ 54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4" y="32"/>
                  </a:moveTo>
                  <a:cubicBezTo>
                    <a:pt x="51" y="46"/>
                    <a:pt x="38" y="56"/>
                    <a:pt x="24" y="54"/>
                  </a:cubicBezTo>
                  <a:cubicBezTo>
                    <a:pt x="9" y="52"/>
                    <a:pt x="0" y="38"/>
                    <a:pt x="2" y="24"/>
                  </a:cubicBezTo>
                  <a:cubicBezTo>
                    <a:pt x="4" y="10"/>
                    <a:pt x="18" y="0"/>
                    <a:pt x="32" y="2"/>
                  </a:cubicBezTo>
                  <a:cubicBezTo>
                    <a:pt x="46" y="4"/>
                    <a:pt x="56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399" name="Freeform 143">
              <a:extLst>
                <a:ext uri="{FF2B5EF4-FFF2-40B4-BE49-F238E27FC236}">
                  <a16:creationId xmlns:a16="http://schemas.microsoft.com/office/drawing/2014/main" id="{DD5E324D-11E0-4399-AFDD-F7D70BEFFC8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851" y="3815"/>
              <a:ext cx="97" cy="97"/>
            </a:xfrm>
            <a:custGeom>
              <a:avLst/>
              <a:gdLst>
                <a:gd name="T0" fmla="*/ 36 w 84"/>
                <a:gd name="T1" fmla="*/ 80 h 84"/>
                <a:gd name="T2" fmla="*/ 3 w 84"/>
                <a:gd name="T3" fmla="*/ 36 h 84"/>
                <a:gd name="T4" fmla="*/ 48 w 84"/>
                <a:gd name="T5" fmla="*/ 3 h 84"/>
                <a:gd name="T6" fmla="*/ 80 w 84"/>
                <a:gd name="T7" fmla="*/ 48 h 84"/>
                <a:gd name="T8" fmla="*/ 36 w 84"/>
                <a:gd name="T9" fmla="*/ 80 h 84"/>
                <a:gd name="T10" fmla="*/ 48 w 84"/>
                <a:gd name="T11" fmla="*/ 5 h 84"/>
                <a:gd name="T12" fmla="*/ 5 w 84"/>
                <a:gd name="T13" fmla="*/ 36 h 84"/>
                <a:gd name="T14" fmla="*/ 36 w 84"/>
                <a:gd name="T15" fmla="*/ 79 h 84"/>
                <a:gd name="T16" fmla="*/ 79 w 84"/>
                <a:gd name="T17" fmla="*/ 48 h 84"/>
                <a:gd name="T18" fmla="*/ 48 w 84"/>
                <a:gd name="T19" fmla="*/ 5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4" h="84">
                  <a:moveTo>
                    <a:pt x="36" y="80"/>
                  </a:moveTo>
                  <a:cubicBezTo>
                    <a:pt x="14" y="77"/>
                    <a:pt x="0" y="57"/>
                    <a:pt x="3" y="36"/>
                  </a:cubicBezTo>
                  <a:cubicBezTo>
                    <a:pt x="7" y="15"/>
                    <a:pt x="27" y="0"/>
                    <a:pt x="48" y="3"/>
                  </a:cubicBezTo>
                  <a:cubicBezTo>
                    <a:pt x="69" y="7"/>
                    <a:pt x="84" y="27"/>
                    <a:pt x="80" y="48"/>
                  </a:cubicBezTo>
                  <a:cubicBezTo>
                    <a:pt x="77" y="69"/>
                    <a:pt x="57" y="84"/>
                    <a:pt x="36" y="80"/>
                  </a:cubicBezTo>
                  <a:close/>
                  <a:moveTo>
                    <a:pt x="48" y="5"/>
                  </a:moveTo>
                  <a:cubicBezTo>
                    <a:pt x="27" y="2"/>
                    <a:pt x="8" y="16"/>
                    <a:pt x="5" y="36"/>
                  </a:cubicBezTo>
                  <a:cubicBezTo>
                    <a:pt x="2" y="56"/>
                    <a:pt x="16" y="76"/>
                    <a:pt x="36" y="79"/>
                  </a:cubicBezTo>
                  <a:cubicBezTo>
                    <a:pt x="56" y="82"/>
                    <a:pt x="75" y="68"/>
                    <a:pt x="79" y="48"/>
                  </a:cubicBezTo>
                  <a:cubicBezTo>
                    <a:pt x="82" y="28"/>
                    <a:pt x="68" y="8"/>
                    <a:pt x="48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400" name="Freeform 144">
              <a:extLst>
                <a:ext uri="{FF2B5EF4-FFF2-40B4-BE49-F238E27FC236}">
                  <a16:creationId xmlns:a16="http://schemas.microsoft.com/office/drawing/2014/main" id="{FBF590C5-1146-49AE-9F85-D4357DCBBBA0}"/>
                </a:ext>
              </a:extLst>
            </p:cNvPr>
            <p:cNvSpPr>
              <a:spLocks/>
            </p:cNvSpPr>
            <p:nvPr/>
          </p:nvSpPr>
          <p:spPr bwMode="auto">
            <a:xfrm>
              <a:off x="8399" y="5046"/>
              <a:ext cx="65" cy="65"/>
            </a:xfrm>
            <a:custGeom>
              <a:avLst/>
              <a:gdLst>
                <a:gd name="T0" fmla="*/ 54 w 56"/>
                <a:gd name="T1" fmla="*/ 32 h 56"/>
                <a:gd name="T2" fmla="*/ 24 w 56"/>
                <a:gd name="T3" fmla="*/ 54 h 56"/>
                <a:gd name="T4" fmla="*/ 2 w 56"/>
                <a:gd name="T5" fmla="*/ 24 h 56"/>
                <a:gd name="T6" fmla="*/ 32 w 56"/>
                <a:gd name="T7" fmla="*/ 2 h 56"/>
                <a:gd name="T8" fmla="*/ 54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4" y="32"/>
                  </a:moveTo>
                  <a:cubicBezTo>
                    <a:pt x="52" y="46"/>
                    <a:pt x="38" y="56"/>
                    <a:pt x="24" y="54"/>
                  </a:cubicBezTo>
                  <a:cubicBezTo>
                    <a:pt x="10" y="51"/>
                    <a:pt x="0" y="38"/>
                    <a:pt x="2" y="24"/>
                  </a:cubicBezTo>
                  <a:cubicBezTo>
                    <a:pt x="4" y="9"/>
                    <a:pt x="18" y="0"/>
                    <a:pt x="32" y="2"/>
                  </a:cubicBezTo>
                  <a:cubicBezTo>
                    <a:pt x="46" y="4"/>
                    <a:pt x="56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401" name="Freeform 145">
              <a:extLst>
                <a:ext uri="{FF2B5EF4-FFF2-40B4-BE49-F238E27FC236}">
                  <a16:creationId xmlns:a16="http://schemas.microsoft.com/office/drawing/2014/main" id="{91D0093C-F837-49AC-A0B5-33F4F9535EE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383" y="5030"/>
              <a:ext cx="97" cy="97"/>
            </a:xfrm>
            <a:custGeom>
              <a:avLst/>
              <a:gdLst>
                <a:gd name="T0" fmla="*/ 36 w 84"/>
                <a:gd name="T1" fmla="*/ 80 h 84"/>
                <a:gd name="T2" fmla="*/ 3 w 84"/>
                <a:gd name="T3" fmla="*/ 36 h 84"/>
                <a:gd name="T4" fmla="*/ 48 w 84"/>
                <a:gd name="T5" fmla="*/ 3 h 84"/>
                <a:gd name="T6" fmla="*/ 81 w 84"/>
                <a:gd name="T7" fmla="*/ 48 h 84"/>
                <a:gd name="T8" fmla="*/ 36 w 84"/>
                <a:gd name="T9" fmla="*/ 80 h 84"/>
                <a:gd name="T10" fmla="*/ 48 w 84"/>
                <a:gd name="T11" fmla="*/ 5 h 84"/>
                <a:gd name="T12" fmla="*/ 5 w 84"/>
                <a:gd name="T13" fmla="*/ 36 h 84"/>
                <a:gd name="T14" fmla="*/ 36 w 84"/>
                <a:gd name="T15" fmla="*/ 79 h 84"/>
                <a:gd name="T16" fmla="*/ 79 w 84"/>
                <a:gd name="T17" fmla="*/ 48 h 84"/>
                <a:gd name="T18" fmla="*/ 48 w 84"/>
                <a:gd name="T19" fmla="*/ 5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4" h="84">
                  <a:moveTo>
                    <a:pt x="36" y="80"/>
                  </a:moveTo>
                  <a:cubicBezTo>
                    <a:pt x="15" y="77"/>
                    <a:pt x="0" y="57"/>
                    <a:pt x="3" y="36"/>
                  </a:cubicBezTo>
                  <a:cubicBezTo>
                    <a:pt x="7" y="14"/>
                    <a:pt x="27" y="0"/>
                    <a:pt x="48" y="3"/>
                  </a:cubicBezTo>
                  <a:cubicBezTo>
                    <a:pt x="69" y="7"/>
                    <a:pt x="84" y="27"/>
                    <a:pt x="81" y="48"/>
                  </a:cubicBezTo>
                  <a:cubicBezTo>
                    <a:pt x="77" y="69"/>
                    <a:pt x="57" y="84"/>
                    <a:pt x="36" y="80"/>
                  </a:cubicBezTo>
                  <a:close/>
                  <a:moveTo>
                    <a:pt x="48" y="5"/>
                  </a:moveTo>
                  <a:cubicBezTo>
                    <a:pt x="28" y="2"/>
                    <a:pt x="8" y="16"/>
                    <a:pt x="5" y="36"/>
                  </a:cubicBezTo>
                  <a:cubicBezTo>
                    <a:pt x="2" y="56"/>
                    <a:pt x="16" y="75"/>
                    <a:pt x="36" y="79"/>
                  </a:cubicBezTo>
                  <a:cubicBezTo>
                    <a:pt x="56" y="82"/>
                    <a:pt x="76" y="68"/>
                    <a:pt x="79" y="48"/>
                  </a:cubicBezTo>
                  <a:cubicBezTo>
                    <a:pt x="82" y="27"/>
                    <a:pt x="68" y="8"/>
                    <a:pt x="48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402" name="Freeform 146">
              <a:extLst>
                <a:ext uri="{FF2B5EF4-FFF2-40B4-BE49-F238E27FC236}">
                  <a16:creationId xmlns:a16="http://schemas.microsoft.com/office/drawing/2014/main" id="{1DD95150-4C29-4BE6-A190-12CD1E3F142D}"/>
                </a:ext>
              </a:extLst>
            </p:cNvPr>
            <p:cNvSpPr>
              <a:spLocks/>
            </p:cNvSpPr>
            <p:nvPr/>
          </p:nvSpPr>
          <p:spPr bwMode="auto">
            <a:xfrm>
              <a:off x="7556" y="5436"/>
              <a:ext cx="65" cy="64"/>
            </a:xfrm>
            <a:custGeom>
              <a:avLst/>
              <a:gdLst>
                <a:gd name="T0" fmla="*/ 54 w 56"/>
                <a:gd name="T1" fmla="*/ 32 h 56"/>
                <a:gd name="T2" fmla="*/ 24 w 56"/>
                <a:gd name="T3" fmla="*/ 54 h 56"/>
                <a:gd name="T4" fmla="*/ 2 w 56"/>
                <a:gd name="T5" fmla="*/ 24 h 56"/>
                <a:gd name="T6" fmla="*/ 32 w 56"/>
                <a:gd name="T7" fmla="*/ 2 h 56"/>
                <a:gd name="T8" fmla="*/ 54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4" y="32"/>
                  </a:moveTo>
                  <a:cubicBezTo>
                    <a:pt x="51" y="46"/>
                    <a:pt x="38" y="56"/>
                    <a:pt x="24" y="54"/>
                  </a:cubicBezTo>
                  <a:cubicBezTo>
                    <a:pt x="9" y="52"/>
                    <a:pt x="0" y="38"/>
                    <a:pt x="2" y="24"/>
                  </a:cubicBezTo>
                  <a:cubicBezTo>
                    <a:pt x="4" y="10"/>
                    <a:pt x="18" y="0"/>
                    <a:pt x="32" y="2"/>
                  </a:cubicBezTo>
                  <a:cubicBezTo>
                    <a:pt x="46" y="4"/>
                    <a:pt x="56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403" name="Freeform 147">
              <a:extLst>
                <a:ext uri="{FF2B5EF4-FFF2-40B4-BE49-F238E27FC236}">
                  <a16:creationId xmlns:a16="http://schemas.microsoft.com/office/drawing/2014/main" id="{FED77961-9C53-42DD-B536-388BA0876CE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540" y="5420"/>
              <a:ext cx="97" cy="96"/>
            </a:xfrm>
            <a:custGeom>
              <a:avLst/>
              <a:gdLst>
                <a:gd name="T0" fmla="*/ 36 w 84"/>
                <a:gd name="T1" fmla="*/ 80 h 84"/>
                <a:gd name="T2" fmla="*/ 3 w 84"/>
                <a:gd name="T3" fmla="*/ 36 h 84"/>
                <a:gd name="T4" fmla="*/ 48 w 84"/>
                <a:gd name="T5" fmla="*/ 3 h 84"/>
                <a:gd name="T6" fmla="*/ 80 w 84"/>
                <a:gd name="T7" fmla="*/ 48 h 84"/>
                <a:gd name="T8" fmla="*/ 36 w 84"/>
                <a:gd name="T9" fmla="*/ 80 h 84"/>
                <a:gd name="T10" fmla="*/ 48 w 84"/>
                <a:gd name="T11" fmla="*/ 5 h 84"/>
                <a:gd name="T12" fmla="*/ 5 w 84"/>
                <a:gd name="T13" fmla="*/ 36 h 84"/>
                <a:gd name="T14" fmla="*/ 36 w 84"/>
                <a:gd name="T15" fmla="*/ 79 h 84"/>
                <a:gd name="T16" fmla="*/ 79 w 84"/>
                <a:gd name="T17" fmla="*/ 48 h 84"/>
                <a:gd name="T18" fmla="*/ 48 w 84"/>
                <a:gd name="T19" fmla="*/ 5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4" h="84">
                  <a:moveTo>
                    <a:pt x="36" y="80"/>
                  </a:moveTo>
                  <a:cubicBezTo>
                    <a:pt x="14" y="77"/>
                    <a:pt x="0" y="57"/>
                    <a:pt x="3" y="36"/>
                  </a:cubicBezTo>
                  <a:cubicBezTo>
                    <a:pt x="7" y="15"/>
                    <a:pt x="27" y="0"/>
                    <a:pt x="48" y="3"/>
                  </a:cubicBezTo>
                  <a:cubicBezTo>
                    <a:pt x="69" y="7"/>
                    <a:pt x="84" y="27"/>
                    <a:pt x="80" y="48"/>
                  </a:cubicBezTo>
                  <a:cubicBezTo>
                    <a:pt x="77" y="69"/>
                    <a:pt x="57" y="84"/>
                    <a:pt x="36" y="80"/>
                  </a:cubicBezTo>
                  <a:close/>
                  <a:moveTo>
                    <a:pt x="48" y="5"/>
                  </a:moveTo>
                  <a:cubicBezTo>
                    <a:pt x="27" y="2"/>
                    <a:pt x="8" y="16"/>
                    <a:pt x="5" y="36"/>
                  </a:cubicBezTo>
                  <a:cubicBezTo>
                    <a:pt x="2" y="56"/>
                    <a:pt x="16" y="76"/>
                    <a:pt x="36" y="79"/>
                  </a:cubicBezTo>
                  <a:cubicBezTo>
                    <a:pt x="56" y="82"/>
                    <a:pt x="75" y="68"/>
                    <a:pt x="79" y="48"/>
                  </a:cubicBezTo>
                  <a:cubicBezTo>
                    <a:pt x="82" y="27"/>
                    <a:pt x="68" y="8"/>
                    <a:pt x="48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404" name="Freeform 148">
              <a:extLst>
                <a:ext uri="{FF2B5EF4-FFF2-40B4-BE49-F238E27FC236}">
                  <a16:creationId xmlns:a16="http://schemas.microsoft.com/office/drawing/2014/main" id="{C4783419-87BA-45E7-BC48-B6C971591115}"/>
                </a:ext>
              </a:extLst>
            </p:cNvPr>
            <p:cNvSpPr>
              <a:spLocks/>
            </p:cNvSpPr>
            <p:nvPr/>
          </p:nvSpPr>
          <p:spPr bwMode="auto">
            <a:xfrm>
              <a:off x="7995" y="5510"/>
              <a:ext cx="64" cy="64"/>
            </a:xfrm>
            <a:custGeom>
              <a:avLst/>
              <a:gdLst>
                <a:gd name="T0" fmla="*/ 54 w 56"/>
                <a:gd name="T1" fmla="*/ 32 h 56"/>
                <a:gd name="T2" fmla="*/ 24 w 56"/>
                <a:gd name="T3" fmla="*/ 54 h 56"/>
                <a:gd name="T4" fmla="*/ 2 w 56"/>
                <a:gd name="T5" fmla="*/ 24 h 56"/>
                <a:gd name="T6" fmla="*/ 32 w 56"/>
                <a:gd name="T7" fmla="*/ 2 h 56"/>
                <a:gd name="T8" fmla="*/ 54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4" y="32"/>
                  </a:moveTo>
                  <a:cubicBezTo>
                    <a:pt x="51" y="46"/>
                    <a:pt x="38" y="56"/>
                    <a:pt x="24" y="54"/>
                  </a:cubicBezTo>
                  <a:cubicBezTo>
                    <a:pt x="9" y="51"/>
                    <a:pt x="0" y="38"/>
                    <a:pt x="2" y="24"/>
                  </a:cubicBezTo>
                  <a:cubicBezTo>
                    <a:pt x="4" y="9"/>
                    <a:pt x="18" y="0"/>
                    <a:pt x="32" y="2"/>
                  </a:cubicBezTo>
                  <a:cubicBezTo>
                    <a:pt x="46" y="4"/>
                    <a:pt x="56" y="17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405" name="Freeform 149">
              <a:extLst>
                <a:ext uri="{FF2B5EF4-FFF2-40B4-BE49-F238E27FC236}">
                  <a16:creationId xmlns:a16="http://schemas.microsoft.com/office/drawing/2014/main" id="{D9CF1B00-BD72-4949-928E-2FF58D8BA97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978" y="5493"/>
              <a:ext cx="97" cy="97"/>
            </a:xfrm>
            <a:custGeom>
              <a:avLst/>
              <a:gdLst>
                <a:gd name="T0" fmla="*/ 36 w 84"/>
                <a:gd name="T1" fmla="*/ 80 h 84"/>
                <a:gd name="T2" fmla="*/ 3 w 84"/>
                <a:gd name="T3" fmla="*/ 36 h 84"/>
                <a:gd name="T4" fmla="*/ 48 w 84"/>
                <a:gd name="T5" fmla="*/ 3 h 84"/>
                <a:gd name="T6" fmla="*/ 80 w 84"/>
                <a:gd name="T7" fmla="*/ 48 h 84"/>
                <a:gd name="T8" fmla="*/ 36 w 84"/>
                <a:gd name="T9" fmla="*/ 80 h 84"/>
                <a:gd name="T10" fmla="*/ 48 w 84"/>
                <a:gd name="T11" fmla="*/ 5 h 84"/>
                <a:gd name="T12" fmla="*/ 5 w 84"/>
                <a:gd name="T13" fmla="*/ 36 h 84"/>
                <a:gd name="T14" fmla="*/ 36 w 84"/>
                <a:gd name="T15" fmla="*/ 79 h 84"/>
                <a:gd name="T16" fmla="*/ 79 w 84"/>
                <a:gd name="T17" fmla="*/ 48 h 84"/>
                <a:gd name="T18" fmla="*/ 48 w 84"/>
                <a:gd name="T19" fmla="*/ 5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4" h="84">
                  <a:moveTo>
                    <a:pt x="36" y="80"/>
                  </a:moveTo>
                  <a:cubicBezTo>
                    <a:pt x="14" y="77"/>
                    <a:pt x="0" y="57"/>
                    <a:pt x="3" y="36"/>
                  </a:cubicBezTo>
                  <a:cubicBezTo>
                    <a:pt x="7" y="14"/>
                    <a:pt x="27" y="0"/>
                    <a:pt x="48" y="3"/>
                  </a:cubicBezTo>
                  <a:cubicBezTo>
                    <a:pt x="69" y="7"/>
                    <a:pt x="84" y="27"/>
                    <a:pt x="80" y="48"/>
                  </a:cubicBezTo>
                  <a:cubicBezTo>
                    <a:pt x="77" y="69"/>
                    <a:pt x="57" y="84"/>
                    <a:pt x="36" y="80"/>
                  </a:cubicBezTo>
                  <a:close/>
                  <a:moveTo>
                    <a:pt x="48" y="5"/>
                  </a:moveTo>
                  <a:cubicBezTo>
                    <a:pt x="27" y="2"/>
                    <a:pt x="8" y="15"/>
                    <a:pt x="5" y="36"/>
                  </a:cubicBezTo>
                  <a:cubicBezTo>
                    <a:pt x="2" y="56"/>
                    <a:pt x="16" y="75"/>
                    <a:pt x="36" y="79"/>
                  </a:cubicBezTo>
                  <a:cubicBezTo>
                    <a:pt x="56" y="82"/>
                    <a:pt x="75" y="68"/>
                    <a:pt x="79" y="48"/>
                  </a:cubicBezTo>
                  <a:cubicBezTo>
                    <a:pt x="82" y="27"/>
                    <a:pt x="68" y="8"/>
                    <a:pt x="48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406" name="Freeform 150">
              <a:extLst>
                <a:ext uri="{FF2B5EF4-FFF2-40B4-BE49-F238E27FC236}">
                  <a16:creationId xmlns:a16="http://schemas.microsoft.com/office/drawing/2014/main" id="{4FB07A1C-221C-47C7-9BFD-46A59B296F94}"/>
                </a:ext>
              </a:extLst>
            </p:cNvPr>
            <p:cNvSpPr>
              <a:spLocks/>
            </p:cNvSpPr>
            <p:nvPr/>
          </p:nvSpPr>
          <p:spPr bwMode="auto">
            <a:xfrm>
              <a:off x="7022" y="5414"/>
              <a:ext cx="65" cy="66"/>
            </a:xfrm>
            <a:custGeom>
              <a:avLst/>
              <a:gdLst>
                <a:gd name="T0" fmla="*/ 54 w 56"/>
                <a:gd name="T1" fmla="*/ 33 h 57"/>
                <a:gd name="T2" fmla="*/ 24 w 56"/>
                <a:gd name="T3" fmla="*/ 54 h 57"/>
                <a:gd name="T4" fmla="*/ 2 w 56"/>
                <a:gd name="T5" fmla="*/ 24 h 57"/>
                <a:gd name="T6" fmla="*/ 32 w 56"/>
                <a:gd name="T7" fmla="*/ 3 h 57"/>
                <a:gd name="T8" fmla="*/ 54 w 56"/>
                <a:gd name="T9" fmla="*/ 33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7">
                  <a:moveTo>
                    <a:pt x="54" y="33"/>
                  </a:moveTo>
                  <a:cubicBezTo>
                    <a:pt x="51" y="47"/>
                    <a:pt x="38" y="57"/>
                    <a:pt x="24" y="54"/>
                  </a:cubicBezTo>
                  <a:cubicBezTo>
                    <a:pt x="9" y="52"/>
                    <a:pt x="0" y="39"/>
                    <a:pt x="2" y="24"/>
                  </a:cubicBezTo>
                  <a:cubicBezTo>
                    <a:pt x="4" y="10"/>
                    <a:pt x="17" y="0"/>
                    <a:pt x="32" y="3"/>
                  </a:cubicBezTo>
                  <a:cubicBezTo>
                    <a:pt x="46" y="5"/>
                    <a:pt x="56" y="18"/>
                    <a:pt x="54" y="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407" name="Freeform 151">
              <a:extLst>
                <a:ext uri="{FF2B5EF4-FFF2-40B4-BE49-F238E27FC236}">
                  <a16:creationId xmlns:a16="http://schemas.microsoft.com/office/drawing/2014/main" id="{6A7F2514-2B67-4C2C-8D6F-87C6395D57C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006" y="5399"/>
              <a:ext cx="97" cy="96"/>
            </a:xfrm>
            <a:custGeom>
              <a:avLst/>
              <a:gdLst>
                <a:gd name="T0" fmla="*/ 36 w 84"/>
                <a:gd name="T1" fmla="*/ 80 h 83"/>
                <a:gd name="T2" fmla="*/ 3 w 84"/>
                <a:gd name="T3" fmla="*/ 35 h 83"/>
                <a:gd name="T4" fmla="*/ 48 w 84"/>
                <a:gd name="T5" fmla="*/ 3 h 83"/>
                <a:gd name="T6" fmla="*/ 80 w 84"/>
                <a:gd name="T7" fmla="*/ 48 h 83"/>
                <a:gd name="T8" fmla="*/ 36 w 84"/>
                <a:gd name="T9" fmla="*/ 80 h 83"/>
                <a:gd name="T10" fmla="*/ 48 w 84"/>
                <a:gd name="T11" fmla="*/ 5 h 83"/>
                <a:gd name="T12" fmla="*/ 5 w 84"/>
                <a:gd name="T13" fmla="*/ 36 h 83"/>
                <a:gd name="T14" fmla="*/ 36 w 84"/>
                <a:gd name="T15" fmla="*/ 78 h 83"/>
                <a:gd name="T16" fmla="*/ 79 w 84"/>
                <a:gd name="T17" fmla="*/ 47 h 83"/>
                <a:gd name="T18" fmla="*/ 48 w 84"/>
                <a:gd name="T19" fmla="*/ 5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4" h="83">
                  <a:moveTo>
                    <a:pt x="36" y="80"/>
                  </a:moveTo>
                  <a:cubicBezTo>
                    <a:pt x="14" y="77"/>
                    <a:pt x="0" y="57"/>
                    <a:pt x="3" y="35"/>
                  </a:cubicBezTo>
                  <a:cubicBezTo>
                    <a:pt x="7" y="14"/>
                    <a:pt x="27" y="0"/>
                    <a:pt x="48" y="3"/>
                  </a:cubicBezTo>
                  <a:cubicBezTo>
                    <a:pt x="69" y="6"/>
                    <a:pt x="84" y="26"/>
                    <a:pt x="80" y="48"/>
                  </a:cubicBezTo>
                  <a:cubicBezTo>
                    <a:pt x="77" y="69"/>
                    <a:pt x="57" y="83"/>
                    <a:pt x="36" y="80"/>
                  </a:cubicBezTo>
                  <a:close/>
                  <a:moveTo>
                    <a:pt x="48" y="5"/>
                  </a:moveTo>
                  <a:cubicBezTo>
                    <a:pt x="27" y="1"/>
                    <a:pt x="8" y="15"/>
                    <a:pt x="5" y="36"/>
                  </a:cubicBezTo>
                  <a:cubicBezTo>
                    <a:pt x="2" y="56"/>
                    <a:pt x="15" y="75"/>
                    <a:pt x="36" y="78"/>
                  </a:cubicBezTo>
                  <a:cubicBezTo>
                    <a:pt x="56" y="82"/>
                    <a:pt x="75" y="68"/>
                    <a:pt x="79" y="47"/>
                  </a:cubicBezTo>
                  <a:cubicBezTo>
                    <a:pt x="82" y="27"/>
                    <a:pt x="68" y="8"/>
                    <a:pt x="48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408" name="Freeform 152">
              <a:extLst>
                <a:ext uri="{FF2B5EF4-FFF2-40B4-BE49-F238E27FC236}">
                  <a16:creationId xmlns:a16="http://schemas.microsoft.com/office/drawing/2014/main" id="{1376BE24-CC7B-4D8B-BE29-D4E72B64149B}"/>
                </a:ext>
              </a:extLst>
            </p:cNvPr>
            <p:cNvSpPr>
              <a:spLocks/>
            </p:cNvSpPr>
            <p:nvPr/>
          </p:nvSpPr>
          <p:spPr bwMode="auto">
            <a:xfrm>
              <a:off x="7616" y="3841"/>
              <a:ext cx="65" cy="65"/>
            </a:xfrm>
            <a:custGeom>
              <a:avLst/>
              <a:gdLst>
                <a:gd name="T0" fmla="*/ 54 w 56"/>
                <a:gd name="T1" fmla="*/ 32 h 56"/>
                <a:gd name="T2" fmla="*/ 24 w 56"/>
                <a:gd name="T3" fmla="*/ 54 h 56"/>
                <a:gd name="T4" fmla="*/ 3 w 56"/>
                <a:gd name="T5" fmla="*/ 24 h 56"/>
                <a:gd name="T6" fmla="*/ 32 w 56"/>
                <a:gd name="T7" fmla="*/ 2 h 56"/>
                <a:gd name="T8" fmla="*/ 54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4" y="32"/>
                  </a:moveTo>
                  <a:cubicBezTo>
                    <a:pt x="52" y="46"/>
                    <a:pt x="39" y="56"/>
                    <a:pt x="24" y="54"/>
                  </a:cubicBezTo>
                  <a:cubicBezTo>
                    <a:pt x="10" y="51"/>
                    <a:pt x="0" y="38"/>
                    <a:pt x="3" y="24"/>
                  </a:cubicBezTo>
                  <a:cubicBezTo>
                    <a:pt x="5" y="9"/>
                    <a:pt x="18" y="0"/>
                    <a:pt x="32" y="2"/>
                  </a:cubicBezTo>
                  <a:cubicBezTo>
                    <a:pt x="47" y="4"/>
                    <a:pt x="56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409" name="Freeform 153">
              <a:extLst>
                <a:ext uri="{FF2B5EF4-FFF2-40B4-BE49-F238E27FC236}">
                  <a16:creationId xmlns:a16="http://schemas.microsoft.com/office/drawing/2014/main" id="{82BF37B4-0CC7-4AE9-A175-0E1E8F5B415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600" y="3825"/>
              <a:ext cx="97" cy="97"/>
            </a:xfrm>
            <a:custGeom>
              <a:avLst/>
              <a:gdLst>
                <a:gd name="T0" fmla="*/ 36 w 84"/>
                <a:gd name="T1" fmla="*/ 80 h 84"/>
                <a:gd name="T2" fmla="*/ 4 w 84"/>
                <a:gd name="T3" fmla="*/ 36 h 84"/>
                <a:gd name="T4" fmla="*/ 48 w 84"/>
                <a:gd name="T5" fmla="*/ 3 h 84"/>
                <a:gd name="T6" fmla="*/ 81 w 84"/>
                <a:gd name="T7" fmla="*/ 48 h 84"/>
                <a:gd name="T8" fmla="*/ 36 w 84"/>
                <a:gd name="T9" fmla="*/ 80 h 84"/>
                <a:gd name="T10" fmla="*/ 48 w 84"/>
                <a:gd name="T11" fmla="*/ 5 h 84"/>
                <a:gd name="T12" fmla="*/ 6 w 84"/>
                <a:gd name="T13" fmla="*/ 36 h 84"/>
                <a:gd name="T14" fmla="*/ 37 w 84"/>
                <a:gd name="T15" fmla="*/ 79 h 84"/>
                <a:gd name="T16" fmla="*/ 79 w 84"/>
                <a:gd name="T17" fmla="*/ 48 h 84"/>
                <a:gd name="T18" fmla="*/ 48 w 84"/>
                <a:gd name="T19" fmla="*/ 5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4" h="84">
                  <a:moveTo>
                    <a:pt x="36" y="80"/>
                  </a:moveTo>
                  <a:cubicBezTo>
                    <a:pt x="15" y="77"/>
                    <a:pt x="0" y="57"/>
                    <a:pt x="4" y="36"/>
                  </a:cubicBezTo>
                  <a:cubicBezTo>
                    <a:pt x="7" y="14"/>
                    <a:pt x="27" y="0"/>
                    <a:pt x="48" y="3"/>
                  </a:cubicBezTo>
                  <a:cubicBezTo>
                    <a:pt x="70" y="7"/>
                    <a:pt x="84" y="27"/>
                    <a:pt x="81" y="48"/>
                  </a:cubicBezTo>
                  <a:cubicBezTo>
                    <a:pt x="78" y="69"/>
                    <a:pt x="57" y="84"/>
                    <a:pt x="36" y="80"/>
                  </a:cubicBezTo>
                  <a:close/>
                  <a:moveTo>
                    <a:pt x="48" y="5"/>
                  </a:moveTo>
                  <a:cubicBezTo>
                    <a:pt x="28" y="2"/>
                    <a:pt x="9" y="16"/>
                    <a:pt x="6" y="36"/>
                  </a:cubicBezTo>
                  <a:cubicBezTo>
                    <a:pt x="2" y="56"/>
                    <a:pt x="16" y="75"/>
                    <a:pt x="37" y="79"/>
                  </a:cubicBezTo>
                  <a:cubicBezTo>
                    <a:pt x="57" y="82"/>
                    <a:pt x="76" y="68"/>
                    <a:pt x="79" y="48"/>
                  </a:cubicBezTo>
                  <a:cubicBezTo>
                    <a:pt x="82" y="27"/>
                    <a:pt x="69" y="8"/>
                    <a:pt x="48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410" name="Freeform 154">
              <a:extLst>
                <a:ext uri="{FF2B5EF4-FFF2-40B4-BE49-F238E27FC236}">
                  <a16:creationId xmlns:a16="http://schemas.microsoft.com/office/drawing/2014/main" id="{6E48E764-EB38-4A6D-8F44-33BE801F8E4E}"/>
                </a:ext>
              </a:extLst>
            </p:cNvPr>
            <p:cNvSpPr>
              <a:spLocks/>
            </p:cNvSpPr>
            <p:nvPr/>
          </p:nvSpPr>
          <p:spPr bwMode="auto">
            <a:xfrm>
              <a:off x="7783" y="3392"/>
              <a:ext cx="65" cy="66"/>
            </a:xfrm>
            <a:custGeom>
              <a:avLst/>
              <a:gdLst>
                <a:gd name="T0" fmla="*/ 54 w 56"/>
                <a:gd name="T1" fmla="*/ 33 h 57"/>
                <a:gd name="T2" fmla="*/ 24 w 56"/>
                <a:gd name="T3" fmla="*/ 54 h 57"/>
                <a:gd name="T4" fmla="*/ 2 w 56"/>
                <a:gd name="T5" fmla="*/ 24 h 57"/>
                <a:gd name="T6" fmla="*/ 32 w 56"/>
                <a:gd name="T7" fmla="*/ 3 h 57"/>
                <a:gd name="T8" fmla="*/ 54 w 56"/>
                <a:gd name="T9" fmla="*/ 33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7">
                  <a:moveTo>
                    <a:pt x="54" y="33"/>
                  </a:moveTo>
                  <a:cubicBezTo>
                    <a:pt x="52" y="47"/>
                    <a:pt x="38" y="57"/>
                    <a:pt x="24" y="54"/>
                  </a:cubicBezTo>
                  <a:cubicBezTo>
                    <a:pt x="10" y="52"/>
                    <a:pt x="0" y="39"/>
                    <a:pt x="2" y="24"/>
                  </a:cubicBezTo>
                  <a:cubicBezTo>
                    <a:pt x="5" y="10"/>
                    <a:pt x="18" y="0"/>
                    <a:pt x="32" y="3"/>
                  </a:cubicBezTo>
                  <a:cubicBezTo>
                    <a:pt x="47" y="5"/>
                    <a:pt x="56" y="18"/>
                    <a:pt x="54" y="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411" name="Freeform 155">
              <a:extLst>
                <a:ext uri="{FF2B5EF4-FFF2-40B4-BE49-F238E27FC236}">
                  <a16:creationId xmlns:a16="http://schemas.microsoft.com/office/drawing/2014/main" id="{1A841E09-993A-44AF-AB8C-B7A086CE38F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767" y="3377"/>
              <a:ext cx="97" cy="96"/>
            </a:xfrm>
            <a:custGeom>
              <a:avLst/>
              <a:gdLst>
                <a:gd name="T0" fmla="*/ 36 w 84"/>
                <a:gd name="T1" fmla="*/ 80 h 83"/>
                <a:gd name="T2" fmla="*/ 4 w 84"/>
                <a:gd name="T3" fmla="*/ 35 h 83"/>
                <a:gd name="T4" fmla="*/ 48 w 84"/>
                <a:gd name="T5" fmla="*/ 3 h 83"/>
                <a:gd name="T6" fmla="*/ 81 w 84"/>
                <a:gd name="T7" fmla="*/ 48 h 83"/>
                <a:gd name="T8" fmla="*/ 36 w 84"/>
                <a:gd name="T9" fmla="*/ 80 h 83"/>
                <a:gd name="T10" fmla="*/ 48 w 84"/>
                <a:gd name="T11" fmla="*/ 5 h 83"/>
                <a:gd name="T12" fmla="*/ 5 w 84"/>
                <a:gd name="T13" fmla="*/ 36 h 83"/>
                <a:gd name="T14" fmla="*/ 36 w 84"/>
                <a:gd name="T15" fmla="*/ 78 h 83"/>
                <a:gd name="T16" fmla="*/ 79 w 84"/>
                <a:gd name="T17" fmla="*/ 47 h 83"/>
                <a:gd name="T18" fmla="*/ 48 w 84"/>
                <a:gd name="T19" fmla="*/ 5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4" h="83">
                  <a:moveTo>
                    <a:pt x="36" y="80"/>
                  </a:moveTo>
                  <a:cubicBezTo>
                    <a:pt x="15" y="77"/>
                    <a:pt x="0" y="57"/>
                    <a:pt x="4" y="35"/>
                  </a:cubicBezTo>
                  <a:cubicBezTo>
                    <a:pt x="7" y="14"/>
                    <a:pt x="27" y="0"/>
                    <a:pt x="48" y="3"/>
                  </a:cubicBezTo>
                  <a:cubicBezTo>
                    <a:pt x="70" y="6"/>
                    <a:pt x="84" y="26"/>
                    <a:pt x="81" y="48"/>
                  </a:cubicBezTo>
                  <a:cubicBezTo>
                    <a:pt x="77" y="69"/>
                    <a:pt x="57" y="83"/>
                    <a:pt x="36" y="80"/>
                  </a:cubicBezTo>
                  <a:close/>
                  <a:moveTo>
                    <a:pt x="48" y="5"/>
                  </a:moveTo>
                  <a:cubicBezTo>
                    <a:pt x="28" y="1"/>
                    <a:pt x="9" y="15"/>
                    <a:pt x="5" y="36"/>
                  </a:cubicBezTo>
                  <a:cubicBezTo>
                    <a:pt x="2" y="56"/>
                    <a:pt x="16" y="75"/>
                    <a:pt x="36" y="78"/>
                  </a:cubicBezTo>
                  <a:cubicBezTo>
                    <a:pt x="57" y="82"/>
                    <a:pt x="76" y="68"/>
                    <a:pt x="79" y="47"/>
                  </a:cubicBezTo>
                  <a:cubicBezTo>
                    <a:pt x="82" y="27"/>
                    <a:pt x="68" y="8"/>
                    <a:pt x="48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412" name="Freeform 156">
              <a:extLst>
                <a:ext uri="{FF2B5EF4-FFF2-40B4-BE49-F238E27FC236}">
                  <a16:creationId xmlns:a16="http://schemas.microsoft.com/office/drawing/2014/main" id="{4B1F7F6E-29E7-427A-8648-64ACD1B44FEE}"/>
                </a:ext>
              </a:extLst>
            </p:cNvPr>
            <p:cNvSpPr>
              <a:spLocks/>
            </p:cNvSpPr>
            <p:nvPr/>
          </p:nvSpPr>
          <p:spPr bwMode="auto">
            <a:xfrm>
              <a:off x="8482" y="3147"/>
              <a:ext cx="65" cy="64"/>
            </a:xfrm>
            <a:custGeom>
              <a:avLst/>
              <a:gdLst>
                <a:gd name="T0" fmla="*/ 54 w 56"/>
                <a:gd name="T1" fmla="*/ 32 h 56"/>
                <a:gd name="T2" fmla="*/ 24 w 56"/>
                <a:gd name="T3" fmla="*/ 54 h 56"/>
                <a:gd name="T4" fmla="*/ 2 w 56"/>
                <a:gd name="T5" fmla="*/ 24 h 56"/>
                <a:gd name="T6" fmla="*/ 32 w 56"/>
                <a:gd name="T7" fmla="*/ 2 h 56"/>
                <a:gd name="T8" fmla="*/ 54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4" y="32"/>
                  </a:moveTo>
                  <a:cubicBezTo>
                    <a:pt x="51" y="46"/>
                    <a:pt x="38" y="56"/>
                    <a:pt x="24" y="54"/>
                  </a:cubicBezTo>
                  <a:cubicBezTo>
                    <a:pt x="9" y="52"/>
                    <a:pt x="0" y="38"/>
                    <a:pt x="2" y="24"/>
                  </a:cubicBezTo>
                  <a:cubicBezTo>
                    <a:pt x="4" y="10"/>
                    <a:pt x="18" y="0"/>
                    <a:pt x="32" y="2"/>
                  </a:cubicBezTo>
                  <a:cubicBezTo>
                    <a:pt x="46" y="4"/>
                    <a:pt x="56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413" name="Freeform 157">
              <a:extLst>
                <a:ext uri="{FF2B5EF4-FFF2-40B4-BE49-F238E27FC236}">
                  <a16:creationId xmlns:a16="http://schemas.microsoft.com/office/drawing/2014/main" id="{2A62FBBC-46D6-4C6A-9C6E-F314B9FF55E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466" y="3130"/>
              <a:ext cx="97" cy="97"/>
            </a:xfrm>
            <a:custGeom>
              <a:avLst/>
              <a:gdLst>
                <a:gd name="T0" fmla="*/ 36 w 84"/>
                <a:gd name="T1" fmla="*/ 80 h 84"/>
                <a:gd name="T2" fmla="*/ 3 w 84"/>
                <a:gd name="T3" fmla="*/ 36 h 84"/>
                <a:gd name="T4" fmla="*/ 48 w 84"/>
                <a:gd name="T5" fmla="*/ 3 h 84"/>
                <a:gd name="T6" fmla="*/ 80 w 84"/>
                <a:gd name="T7" fmla="*/ 48 h 84"/>
                <a:gd name="T8" fmla="*/ 36 w 84"/>
                <a:gd name="T9" fmla="*/ 80 h 84"/>
                <a:gd name="T10" fmla="*/ 48 w 84"/>
                <a:gd name="T11" fmla="*/ 5 h 84"/>
                <a:gd name="T12" fmla="*/ 5 w 84"/>
                <a:gd name="T13" fmla="*/ 36 h 84"/>
                <a:gd name="T14" fmla="*/ 36 w 84"/>
                <a:gd name="T15" fmla="*/ 79 h 84"/>
                <a:gd name="T16" fmla="*/ 79 w 84"/>
                <a:gd name="T17" fmla="*/ 48 h 84"/>
                <a:gd name="T18" fmla="*/ 48 w 84"/>
                <a:gd name="T19" fmla="*/ 5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4" h="84">
                  <a:moveTo>
                    <a:pt x="36" y="80"/>
                  </a:moveTo>
                  <a:cubicBezTo>
                    <a:pt x="14" y="77"/>
                    <a:pt x="0" y="57"/>
                    <a:pt x="3" y="36"/>
                  </a:cubicBezTo>
                  <a:cubicBezTo>
                    <a:pt x="7" y="15"/>
                    <a:pt x="27" y="0"/>
                    <a:pt x="48" y="3"/>
                  </a:cubicBezTo>
                  <a:cubicBezTo>
                    <a:pt x="69" y="7"/>
                    <a:pt x="84" y="27"/>
                    <a:pt x="80" y="48"/>
                  </a:cubicBezTo>
                  <a:cubicBezTo>
                    <a:pt x="77" y="69"/>
                    <a:pt x="57" y="84"/>
                    <a:pt x="36" y="80"/>
                  </a:cubicBezTo>
                  <a:close/>
                  <a:moveTo>
                    <a:pt x="48" y="5"/>
                  </a:moveTo>
                  <a:cubicBezTo>
                    <a:pt x="27" y="2"/>
                    <a:pt x="8" y="16"/>
                    <a:pt x="5" y="36"/>
                  </a:cubicBezTo>
                  <a:cubicBezTo>
                    <a:pt x="2" y="56"/>
                    <a:pt x="16" y="76"/>
                    <a:pt x="36" y="79"/>
                  </a:cubicBezTo>
                  <a:cubicBezTo>
                    <a:pt x="56" y="82"/>
                    <a:pt x="75" y="68"/>
                    <a:pt x="79" y="48"/>
                  </a:cubicBezTo>
                  <a:cubicBezTo>
                    <a:pt x="82" y="27"/>
                    <a:pt x="68" y="8"/>
                    <a:pt x="48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414" name="Freeform 158">
              <a:extLst>
                <a:ext uri="{FF2B5EF4-FFF2-40B4-BE49-F238E27FC236}">
                  <a16:creationId xmlns:a16="http://schemas.microsoft.com/office/drawing/2014/main" id="{2743A145-C9AA-484D-9FD2-9A72B28C483A}"/>
                </a:ext>
              </a:extLst>
            </p:cNvPr>
            <p:cNvSpPr>
              <a:spLocks/>
            </p:cNvSpPr>
            <p:nvPr/>
          </p:nvSpPr>
          <p:spPr bwMode="auto">
            <a:xfrm>
              <a:off x="7435" y="2862"/>
              <a:ext cx="65" cy="65"/>
            </a:xfrm>
            <a:custGeom>
              <a:avLst/>
              <a:gdLst>
                <a:gd name="T0" fmla="*/ 54 w 56"/>
                <a:gd name="T1" fmla="*/ 32 h 56"/>
                <a:gd name="T2" fmla="*/ 24 w 56"/>
                <a:gd name="T3" fmla="*/ 54 h 56"/>
                <a:gd name="T4" fmla="*/ 2 w 56"/>
                <a:gd name="T5" fmla="*/ 24 h 56"/>
                <a:gd name="T6" fmla="*/ 32 w 56"/>
                <a:gd name="T7" fmla="*/ 2 h 56"/>
                <a:gd name="T8" fmla="*/ 54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4" y="32"/>
                  </a:moveTo>
                  <a:cubicBezTo>
                    <a:pt x="51" y="46"/>
                    <a:pt x="38" y="56"/>
                    <a:pt x="24" y="54"/>
                  </a:cubicBezTo>
                  <a:cubicBezTo>
                    <a:pt x="9" y="51"/>
                    <a:pt x="0" y="38"/>
                    <a:pt x="2" y="24"/>
                  </a:cubicBezTo>
                  <a:cubicBezTo>
                    <a:pt x="4" y="9"/>
                    <a:pt x="18" y="0"/>
                    <a:pt x="32" y="2"/>
                  </a:cubicBezTo>
                  <a:cubicBezTo>
                    <a:pt x="46" y="4"/>
                    <a:pt x="56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415" name="Freeform 159">
              <a:extLst>
                <a:ext uri="{FF2B5EF4-FFF2-40B4-BE49-F238E27FC236}">
                  <a16:creationId xmlns:a16="http://schemas.microsoft.com/office/drawing/2014/main" id="{8ACA9F5C-9E24-4C25-9C02-32E04CD1278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419" y="2846"/>
              <a:ext cx="97" cy="97"/>
            </a:xfrm>
            <a:custGeom>
              <a:avLst/>
              <a:gdLst>
                <a:gd name="T0" fmla="*/ 36 w 84"/>
                <a:gd name="T1" fmla="*/ 80 h 84"/>
                <a:gd name="T2" fmla="*/ 3 w 84"/>
                <a:gd name="T3" fmla="*/ 36 h 84"/>
                <a:gd name="T4" fmla="*/ 48 w 84"/>
                <a:gd name="T5" fmla="*/ 3 h 84"/>
                <a:gd name="T6" fmla="*/ 80 w 84"/>
                <a:gd name="T7" fmla="*/ 48 h 84"/>
                <a:gd name="T8" fmla="*/ 36 w 84"/>
                <a:gd name="T9" fmla="*/ 80 h 84"/>
                <a:gd name="T10" fmla="*/ 48 w 84"/>
                <a:gd name="T11" fmla="*/ 5 h 84"/>
                <a:gd name="T12" fmla="*/ 5 w 84"/>
                <a:gd name="T13" fmla="*/ 36 h 84"/>
                <a:gd name="T14" fmla="*/ 36 w 84"/>
                <a:gd name="T15" fmla="*/ 79 h 84"/>
                <a:gd name="T16" fmla="*/ 79 w 84"/>
                <a:gd name="T17" fmla="*/ 48 h 84"/>
                <a:gd name="T18" fmla="*/ 48 w 84"/>
                <a:gd name="T19" fmla="*/ 5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4" h="84">
                  <a:moveTo>
                    <a:pt x="36" y="80"/>
                  </a:moveTo>
                  <a:cubicBezTo>
                    <a:pt x="14" y="77"/>
                    <a:pt x="0" y="57"/>
                    <a:pt x="3" y="36"/>
                  </a:cubicBezTo>
                  <a:cubicBezTo>
                    <a:pt x="7" y="14"/>
                    <a:pt x="27" y="0"/>
                    <a:pt x="48" y="3"/>
                  </a:cubicBezTo>
                  <a:cubicBezTo>
                    <a:pt x="69" y="7"/>
                    <a:pt x="84" y="27"/>
                    <a:pt x="80" y="48"/>
                  </a:cubicBezTo>
                  <a:cubicBezTo>
                    <a:pt x="77" y="69"/>
                    <a:pt x="57" y="84"/>
                    <a:pt x="36" y="80"/>
                  </a:cubicBezTo>
                  <a:close/>
                  <a:moveTo>
                    <a:pt x="48" y="5"/>
                  </a:moveTo>
                  <a:cubicBezTo>
                    <a:pt x="27" y="2"/>
                    <a:pt x="8" y="16"/>
                    <a:pt x="5" y="36"/>
                  </a:cubicBezTo>
                  <a:cubicBezTo>
                    <a:pt x="2" y="56"/>
                    <a:pt x="16" y="75"/>
                    <a:pt x="36" y="79"/>
                  </a:cubicBezTo>
                  <a:cubicBezTo>
                    <a:pt x="56" y="82"/>
                    <a:pt x="75" y="68"/>
                    <a:pt x="79" y="48"/>
                  </a:cubicBezTo>
                  <a:cubicBezTo>
                    <a:pt x="82" y="27"/>
                    <a:pt x="68" y="8"/>
                    <a:pt x="48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416" name="Freeform 160">
              <a:extLst>
                <a:ext uri="{FF2B5EF4-FFF2-40B4-BE49-F238E27FC236}">
                  <a16:creationId xmlns:a16="http://schemas.microsoft.com/office/drawing/2014/main" id="{EC4BAC24-3075-4D97-A4E6-515B8BC9C4AF}"/>
                </a:ext>
              </a:extLst>
            </p:cNvPr>
            <p:cNvSpPr>
              <a:spLocks/>
            </p:cNvSpPr>
            <p:nvPr/>
          </p:nvSpPr>
          <p:spPr bwMode="auto">
            <a:xfrm>
              <a:off x="8771" y="4660"/>
              <a:ext cx="64" cy="65"/>
            </a:xfrm>
            <a:custGeom>
              <a:avLst/>
              <a:gdLst>
                <a:gd name="T0" fmla="*/ 54 w 56"/>
                <a:gd name="T1" fmla="*/ 32 h 56"/>
                <a:gd name="T2" fmla="*/ 24 w 56"/>
                <a:gd name="T3" fmla="*/ 54 h 56"/>
                <a:gd name="T4" fmla="*/ 2 w 56"/>
                <a:gd name="T5" fmla="*/ 24 h 56"/>
                <a:gd name="T6" fmla="*/ 32 w 56"/>
                <a:gd name="T7" fmla="*/ 2 h 56"/>
                <a:gd name="T8" fmla="*/ 54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4" y="32"/>
                  </a:moveTo>
                  <a:cubicBezTo>
                    <a:pt x="52" y="47"/>
                    <a:pt x="38" y="56"/>
                    <a:pt x="24" y="54"/>
                  </a:cubicBezTo>
                  <a:cubicBezTo>
                    <a:pt x="10" y="52"/>
                    <a:pt x="0" y="38"/>
                    <a:pt x="2" y="24"/>
                  </a:cubicBezTo>
                  <a:cubicBezTo>
                    <a:pt x="5" y="10"/>
                    <a:pt x="18" y="0"/>
                    <a:pt x="32" y="2"/>
                  </a:cubicBezTo>
                  <a:cubicBezTo>
                    <a:pt x="47" y="5"/>
                    <a:pt x="56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417" name="Freeform 161">
              <a:extLst>
                <a:ext uri="{FF2B5EF4-FFF2-40B4-BE49-F238E27FC236}">
                  <a16:creationId xmlns:a16="http://schemas.microsoft.com/office/drawing/2014/main" id="{DFC37A8B-09D1-4D5A-9095-10BFD3CA324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754" y="4644"/>
              <a:ext cx="97" cy="97"/>
            </a:xfrm>
            <a:custGeom>
              <a:avLst/>
              <a:gdLst>
                <a:gd name="T0" fmla="*/ 36 w 84"/>
                <a:gd name="T1" fmla="*/ 81 h 84"/>
                <a:gd name="T2" fmla="*/ 4 w 84"/>
                <a:gd name="T3" fmla="*/ 36 h 84"/>
                <a:gd name="T4" fmla="*/ 48 w 84"/>
                <a:gd name="T5" fmla="*/ 4 h 84"/>
                <a:gd name="T6" fmla="*/ 81 w 84"/>
                <a:gd name="T7" fmla="*/ 48 h 84"/>
                <a:gd name="T8" fmla="*/ 36 w 84"/>
                <a:gd name="T9" fmla="*/ 81 h 84"/>
                <a:gd name="T10" fmla="*/ 48 w 84"/>
                <a:gd name="T11" fmla="*/ 5 h 84"/>
                <a:gd name="T12" fmla="*/ 5 w 84"/>
                <a:gd name="T13" fmla="*/ 36 h 84"/>
                <a:gd name="T14" fmla="*/ 36 w 84"/>
                <a:gd name="T15" fmla="*/ 79 h 84"/>
                <a:gd name="T16" fmla="*/ 79 w 84"/>
                <a:gd name="T17" fmla="*/ 48 h 84"/>
                <a:gd name="T18" fmla="*/ 48 w 84"/>
                <a:gd name="T19" fmla="*/ 5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4" h="84">
                  <a:moveTo>
                    <a:pt x="36" y="81"/>
                  </a:moveTo>
                  <a:cubicBezTo>
                    <a:pt x="15" y="77"/>
                    <a:pt x="0" y="57"/>
                    <a:pt x="4" y="36"/>
                  </a:cubicBezTo>
                  <a:cubicBezTo>
                    <a:pt x="7" y="15"/>
                    <a:pt x="27" y="0"/>
                    <a:pt x="48" y="4"/>
                  </a:cubicBezTo>
                  <a:cubicBezTo>
                    <a:pt x="70" y="7"/>
                    <a:pt x="84" y="27"/>
                    <a:pt x="81" y="48"/>
                  </a:cubicBezTo>
                  <a:cubicBezTo>
                    <a:pt x="77" y="70"/>
                    <a:pt x="57" y="84"/>
                    <a:pt x="36" y="81"/>
                  </a:cubicBezTo>
                  <a:close/>
                  <a:moveTo>
                    <a:pt x="48" y="5"/>
                  </a:moveTo>
                  <a:cubicBezTo>
                    <a:pt x="28" y="2"/>
                    <a:pt x="9" y="16"/>
                    <a:pt x="5" y="36"/>
                  </a:cubicBezTo>
                  <a:cubicBezTo>
                    <a:pt x="2" y="57"/>
                    <a:pt x="16" y="76"/>
                    <a:pt x="36" y="79"/>
                  </a:cubicBezTo>
                  <a:cubicBezTo>
                    <a:pt x="57" y="82"/>
                    <a:pt x="76" y="68"/>
                    <a:pt x="79" y="48"/>
                  </a:cubicBezTo>
                  <a:cubicBezTo>
                    <a:pt x="82" y="28"/>
                    <a:pt x="68" y="9"/>
                    <a:pt x="48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418" name="Freeform 162">
              <a:extLst>
                <a:ext uri="{FF2B5EF4-FFF2-40B4-BE49-F238E27FC236}">
                  <a16:creationId xmlns:a16="http://schemas.microsoft.com/office/drawing/2014/main" id="{B47A3E7D-C496-45F5-AACD-3EDEE9C0954A}"/>
                </a:ext>
              </a:extLst>
            </p:cNvPr>
            <p:cNvSpPr>
              <a:spLocks/>
            </p:cNvSpPr>
            <p:nvPr/>
          </p:nvSpPr>
          <p:spPr bwMode="auto">
            <a:xfrm>
              <a:off x="7095" y="4006"/>
              <a:ext cx="65" cy="65"/>
            </a:xfrm>
            <a:custGeom>
              <a:avLst/>
              <a:gdLst>
                <a:gd name="T0" fmla="*/ 54 w 56"/>
                <a:gd name="T1" fmla="*/ 32 h 56"/>
                <a:gd name="T2" fmla="*/ 24 w 56"/>
                <a:gd name="T3" fmla="*/ 54 h 56"/>
                <a:gd name="T4" fmla="*/ 2 w 56"/>
                <a:gd name="T5" fmla="*/ 24 h 56"/>
                <a:gd name="T6" fmla="*/ 32 w 56"/>
                <a:gd name="T7" fmla="*/ 2 h 56"/>
                <a:gd name="T8" fmla="*/ 54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4" y="32"/>
                  </a:moveTo>
                  <a:cubicBezTo>
                    <a:pt x="52" y="46"/>
                    <a:pt x="38" y="56"/>
                    <a:pt x="24" y="54"/>
                  </a:cubicBezTo>
                  <a:cubicBezTo>
                    <a:pt x="10" y="51"/>
                    <a:pt x="0" y="38"/>
                    <a:pt x="2" y="24"/>
                  </a:cubicBezTo>
                  <a:cubicBezTo>
                    <a:pt x="5" y="9"/>
                    <a:pt x="18" y="0"/>
                    <a:pt x="32" y="2"/>
                  </a:cubicBezTo>
                  <a:cubicBezTo>
                    <a:pt x="47" y="4"/>
                    <a:pt x="56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419" name="Freeform 163">
              <a:extLst>
                <a:ext uri="{FF2B5EF4-FFF2-40B4-BE49-F238E27FC236}">
                  <a16:creationId xmlns:a16="http://schemas.microsoft.com/office/drawing/2014/main" id="{41EFF698-8C0E-422E-ACCC-D0A55B8A37F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079" y="3990"/>
              <a:ext cx="97" cy="97"/>
            </a:xfrm>
            <a:custGeom>
              <a:avLst/>
              <a:gdLst>
                <a:gd name="T0" fmla="*/ 36 w 84"/>
                <a:gd name="T1" fmla="*/ 80 h 84"/>
                <a:gd name="T2" fmla="*/ 4 w 84"/>
                <a:gd name="T3" fmla="*/ 36 h 84"/>
                <a:gd name="T4" fmla="*/ 48 w 84"/>
                <a:gd name="T5" fmla="*/ 3 h 84"/>
                <a:gd name="T6" fmla="*/ 81 w 84"/>
                <a:gd name="T7" fmla="*/ 48 h 84"/>
                <a:gd name="T8" fmla="*/ 36 w 84"/>
                <a:gd name="T9" fmla="*/ 80 h 84"/>
                <a:gd name="T10" fmla="*/ 48 w 84"/>
                <a:gd name="T11" fmla="*/ 5 h 84"/>
                <a:gd name="T12" fmla="*/ 5 w 84"/>
                <a:gd name="T13" fmla="*/ 36 h 84"/>
                <a:gd name="T14" fmla="*/ 36 w 84"/>
                <a:gd name="T15" fmla="*/ 79 h 84"/>
                <a:gd name="T16" fmla="*/ 79 w 84"/>
                <a:gd name="T17" fmla="*/ 48 h 84"/>
                <a:gd name="T18" fmla="*/ 48 w 84"/>
                <a:gd name="T19" fmla="*/ 5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4" h="84">
                  <a:moveTo>
                    <a:pt x="36" y="80"/>
                  </a:moveTo>
                  <a:cubicBezTo>
                    <a:pt x="15" y="77"/>
                    <a:pt x="0" y="57"/>
                    <a:pt x="4" y="36"/>
                  </a:cubicBezTo>
                  <a:cubicBezTo>
                    <a:pt x="7" y="15"/>
                    <a:pt x="27" y="0"/>
                    <a:pt x="48" y="3"/>
                  </a:cubicBezTo>
                  <a:cubicBezTo>
                    <a:pt x="70" y="7"/>
                    <a:pt x="84" y="27"/>
                    <a:pt x="81" y="48"/>
                  </a:cubicBezTo>
                  <a:cubicBezTo>
                    <a:pt x="77" y="69"/>
                    <a:pt x="57" y="84"/>
                    <a:pt x="36" y="80"/>
                  </a:cubicBezTo>
                  <a:close/>
                  <a:moveTo>
                    <a:pt x="48" y="5"/>
                  </a:moveTo>
                  <a:cubicBezTo>
                    <a:pt x="28" y="2"/>
                    <a:pt x="9" y="16"/>
                    <a:pt x="5" y="36"/>
                  </a:cubicBezTo>
                  <a:cubicBezTo>
                    <a:pt x="2" y="56"/>
                    <a:pt x="16" y="76"/>
                    <a:pt x="36" y="79"/>
                  </a:cubicBezTo>
                  <a:cubicBezTo>
                    <a:pt x="57" y="82"/>
                    <a:pt x="76" y="68"/>
                    <a:pt x="79" y="48"/>
                  </a:cubicBezTo>
                  <a:cubicBezTo>
                    <a:pt x="82" y="27"/>
                    <a:pt x="68" y="8"/>
                    <a:pt x="48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420" name="Freeform 164">
              <a:extLst>
                <a:ext uri="{FF2B5EF4-FFF2-40B4-BE49-F238E27FC236}">
                  <a16:creationId xmlns:a16="http://schemas.microsoft.com/office/drawing/2014/main" id="{0F87F71F-AFA7-4BE7-A538-34B74ADBE044}"/>
                </a:ext>
              </a:extLst>
            </p:cNvPr>
            <p:cNvSpPr>
              <a:spLocks/>
            </p:cNvSpPr>
            <p:nvPr/>
          </p:nvSpPr>
          <p:spPr bwMode="auto">
            <a:xfrm>
              <a:off x="8136" y="4499"/>
              <a:ext cx="86" cy="85"/>
            </a:xfrm>
            <a:custGeom>
              <a:avLst/>
              <a:gdLst>
                <a:gd name="T0" fmla="*/ 71 w 74"/>
                <a:gd name="T1" fmla="*/ 43 h 74"/>
                <a:gd name="T2" fmla="*/ 32 w 74"/>
                <a:gd name="T3" fmla="*/ 71 h 74"/>
                <a:gd name="T4" fmla="*/ 3 w 74"/>
                <a:gd name="T5" fmla="*/ 32 h 74"/>
                <a:gd name="T6" fmla="*/ 43 w 74"/>
                <a:gd name="T7" fmla="*/ 3 h 74"/>
                <a:gd name="T8" fmla="*/ 71 w 74"/>
                <a:gd name="T9" fmla="*/ 43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4" h="74">
                  <a:moveTo>
                    <a:pt x="71" y="43"/>
                  </a:moveTo>
                  <a:cubicBezTo>
                    <a:pt x="68" y="61"/>
                    <a:pt x="51" y="74"/>
                    <a:pt x="32" y="71"/>
                  </a:cubicBezTo>
                  <a:cubicBezTo>
                    <a:pt x="13" y="68"/>
                    <a:pt x="0" y="51"/>
                    <a:pt x="3" y="32"/>
                  </a:cubicBezTo>
                  <a:cubicBezTo>
                    <a:pt x="6" y="13"/>
                    <a:pt x="24" y="0"/>
                    <a:pt x="43" y="3"/>
                  </a:cubicBezTo>
                  <a:cubicBezTo>
                    <a:pt x="61" y="6"/>
                    <a:pt x="74" y="24"/>
                    <a:pt x="71" y="4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421" name="Freeform 165">
              <a:extLst>
                <a:ext uri="{FF2B5EF4-FFF2-40B4-BE49-F238E27FC236}">
                  <a16:creationId xmlns:a16="http://schemas.microsoft.com/office/drawing/2014/main" id="{4472850D-EF63-484A-853E-2CE4110A0B4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116" y="4478"/>
              <a:ext cx="128" cy="128"/>
            </a:xfrm>
            <a:custGeom>
              <a:avLst/>
              <a:gdLst>
                <a:gd name="T0" fmla="*/ 47 w 111"/>
                <a:gd name="T1" fmla="*/ 106 h 111"/>
                <a:gd name="T2" fmla="*/ 4 w 111"/>
                <a:gd name="T3" fmla="*/ 47 h 111"/>
                <a:gd name="T4" fmla="*/ 63 w 111"/>
                <a:gd name="T5" fmla="*/ 4 h 111"/>
                <a:gd name="T6" fmla="*/ 106 w 111"/>
                <a:gd name="T7" fmla="*/ 63 h 111"/>
                <a:gd name="T8" fmla="*/ 47 w 111"/>
                <a:gd name="T9" fmla="*/ 106 h 111"/>
                <a:gd name="T10" fmla="*/ 63 w 111"/>
                <a:gd name="T11" fmla="*/ 6 h 111"/>
                <a:gd name="T12" fmla="*/ 6 w 111"/>
                <a:gd name="T13" fmla="*/ 47 h 111"/>
                <a:gd name="T14" fmla="*/ 47 w 111"/>
                <a:gd name="T15" fmla="*/ 104 h 111"/>
                <a:gd name="T16" fmla="*/ 104 w 111"/>
                <a:gd name="T17" fmla="*/ 63 h 111"/>
                <a:gd name="T18" fmla="*/ 63 w 111"/>
                <a:gd name="T19" fmla="*/ 6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1" h="111">
                  <a:moveTo>
                    <a:pt x="47" y="106"/>
                  </a:moveTo>
                  <a:cubicBezTo>
                    <a:pt x="19" y="102"/>
                    <a:pt x="0" y="75"/>
                    <a:pt x="4" y="47"/>
                  </a:cubicBezTo>
                  <a:cubicBezTo>
                    <a:pt x="9" y="19"/>
                    <a:pt x="35" y="0"/>
                    <a:pt x="63" y="4"/>
                  </a:cubicBezTo>
                  <a:cubicBezTo>
                    <a:pt x="91" y="9"/>
                    <a:pt x="111" y="35"/>
                    <a:pt x="106" y="63"/>
                  </a:cubicBezTo>
                  <a:cubicBezTo>
                    <a:pt x="102" y="91"/>
                    <a:pt x="75" y="111"/>
                    <a:pt x="47" y="106"/>
                  </a:cubicBezTo>
                  <a:close/>
                  <a:moveTo>
                    <a:pt x="63" y="6"/>
                  </a:moveTo>
                  <a:cubicBezTo>
                    <a:pt x="36" y="2"/>
                    <a:pt x="11" y="20"/>
                    <a:pt x="6" y="47"/>
                  </a:cubicBezTo>
                  <a:cubicBezTo>
                    <a:pt x="2" y="74"/>
                    <a:pt x="20" y="100"/>
                    <a:pt x="47" y="104"/>
                  </a:cubicBezTo>
                  <a:cubicBezTo>
                    <a:pt x="74" y="108"/>
                    <a:pt x="100" y="90"/>
                    <a:pt x="104" y="63"/>
                  </a:cubicBezTo>
                  <a:cubicBezTo>
                    <a:pt x="108" y="36"/>
                    <a:pt x="90" y="11"/>
                    <a:pt x="63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422" name="Freeform 166">
              <a:extLst>
                <a:ext uri="{FF2B5EF4-FFF2-40B4-BE49-F238E27FC236}">
                  <a16:creationId xmlns:a16="http://schemas.microsoft.com/office/drawing/2014/main" id="{90B01CA4-D486-4533-9641-08B8E870D09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088" y="4451"/>
              <a:ext cx="182" cy="182"/>
            </a:xfrm>
            <a:custGeom>
              <a:avLst/>
              <a:gdLst>
                <a:gd name="T0" fmla="*/ 68 w 158"/>
                <a:gd name="T1" fmla="*/ 152 h 158"/>
                <a:gd name="T2" fmla="*/ 6 w 158"/>
                <a:gd name="T3" fmla="*/ 68 h 158"/>
                <a:gd name="T4" fmla="*/ 91 w 158"/>
                <a:gd name="T5" fmla="*/ 6 h 158"/>
                <a:gd name="T6" fmla="*/ 152 w 158"/>
                <a:gd name="T7" fmla="*/ 91 h 158"/>
                <a:gd name="T8" fmla="*/ 68 w 158"/>
                <a:gd name="T9" fmla="*/ 152 h 158"/>
                <a:gd name="T10" fmla="*/ 90 w 158"/>
                <a:gd name="T11" fmla="*/ 8 h 158"/>
                <a:gd name="T12" fmla="*/ 8 w 158"/>
                <a:gd name="T13" fmla="*/ 68 h 158"/>
                <a:gd name="T14" fmla="*/ 68 w 158"/>
                <a:gd name="T15" fmla="*/ 150 h 158"/>
                <a:gd name="T16" fmla="*/ 150 w 158"/>
                <a:gd name="T17" fmla="*/ 90 h 158"/>
                <a:gd name="T18" fmla="*/ 90 w 158"/>
                <a:gd name="T19" fmla="*/ 8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8" h="158">
                  <a:moveTo>
                    <a:pt x="68" y="152"/>
                  </a:moveTo>
                  <a:cubicBezTo>
                    <a:pt x="27" y="146"/>
                    <a:pt x="0" y="108"/>
                    <a:pt x="6" y="68"/>
                  </a:cubicBezTo>
                  <a:cubicBezTo>
                    <a:pt x="13" y="27"/>
                    <a:pt x="51" y="0"/>
                    <a:pt x="91" y="6"/>
                  </a:cubicBezTo>
                  <a:cubicBezTo>
                    <a:pt x="131" y="13"/>
                    <a:pt x="158" y="51"/>
                    <a:pt x="152" y="91"/>
                  </a:cubicBezTo>
                  <a:cubicBezTo>
                    <a:pt x="146" y="131"/>
                    <a:pt x="108" y="158"/>
                    <a:pt x="68" y="152"/>
                  </a:cubicBezTo>
                  <a:close/>
                  <a:moveTo>
                    <a:pt x="90" y="8"/>
                  </a:moveTo>
                  <a:cubicBezTo>
                    <a:pt x="51" y="2"/>
                    <a:pt x="15" y="29"/>
                    <a:pt x="8" y="68"/>
                  </a:cubicBezTo>
                  <a:cubicBezTo>
                    <a:pt x="2" y="107"/>
                    <a:pt x="29" y="144"/>
                    <a:pt x="68" y="150"/>
                  </a:cubicBezTo>
                  <a:cubicBezTo>
                    <a:pt x="107" y="156"/>
                    <a:pt x="144" y="129"/>
                    <a:pt x="150" y="90"/>
                  </a:cubicBezTo>
                  <a:cubicBezTo>
                    <a:pt x="156" y="51"/>
                    <a:pt x="129" y="15"/>
                    <a:pt x="90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423" name="Freeform 167">
              <a:extLst>
                <a:ext uri="{FF2B5EF4-FFF2-40B4-BE49-F238E27FC236}">
                  <a16:creationId xmlns:a16="http://schemas.microsoft.com/office/drawing/2014/main" id="{A0757F6A-07DB-4CC3-A262-DDCAC9994FFE}"/>
                </a:ext>
              </a:extLst>
            </p:cNvPr>
            <p:cNvSpPr>
              <a:spLocks/>
            </p:cNvSpPr>
            <p:nvPr/>
          </p:nvSpPr>
          <p:spPr bwMode="auto">
            <a:xfrm>
              <a:off x="7510" y="5113"/>
              <a:ext cx="65" cy="65"/>
            </a:xfrm>
            <a:custGeom>
              <a:avLst/>
              <a:gdLst>
                <a:gd name="T0" fmla="*/ 54 w 56"/>
                <a:gd name="T1" fmla="*/ 32 h 56"/>
                <a:gd name="T2" fmla="*/ 24 w 56"/>
                <a:gd name="T3" fmla="*/ 54 h 56"/>
                <a:gd name="T4" fmla="*/ 2 w 56"/>
                <a:gd name="T5" fmla="*/ 24 h 56"/>
                <a:gd name="T6" fmla="*/ 32 w 56"/>
                <a:gd name="T7" fmla="*/ 2 h 56"/>
                <a:gd name="T8" fmla="*/ 54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4" y="32"/>
                  </a:moveTo>
                  <a:cubicBezTo>
                    <a:pt x="52" y="47"/>
                    <a:pt x="38" y="56"/>
                    <a:pt x="24" y="54"/>
                  </a:cubicBezTo>
                  <a:cubicBezTo>
                    <a:pt x="10" y="52"/>
                    <a:pt x="0" y="38"/>
                    <a:pt x="2" y="24"/>
                  </a:cubicBezTo>
                  <a:cubicBezTo>
                    <a:pt x="5" y="10"/>
                    <a:pt x="18" y="0"/>
                    <a:pt x="32" y="2"/>
                  </a:cubicBezTo>
                  <a:cubicBezTo>
                    <a:pt x="47" y="5"/>
                    <a:pt x="56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424" name="Freeform 168">
              <a:extLst>
                <a:ext uri="{FF2B5EF4-FFF2-40B4-BE49-F238E27FC236}">
                  <a16:creationId xmlns:a16="http://schemas.microsoft.com/office/drawing/2014/main" id="{012B925E-A736-4D5C-BAEE-1F66B5F396F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494" y="5097"/>
              <a:ext cx="97" cy="97"/>
            </a:xfrm>
            <a:custGeom>
              <a:avLst/>
              <a:gdLst>
                <a:gd name="T0" fmla="*/ 36 w 84"/>
                <a:gd name="T1" fmla="*/ 81 h 84"/>
                <a:gd name="T2" fmla="*/ 4 w 84"/>
                <a:gd name="T3" fmla="*/ 36 h 84"/>
                <a:gd name="T4" fmla="*/ 48 w 84"/>
                <a:gd name="T5" fmla="*/ 4 h 84"/>
                <a:gd name="T6" fmla="*/ 81 w 84"/>
                <a:gd name="T7" fmla="*/ 48 h 84"/>
                <a:gd name="T8" fmla="*/ 36 w 84"/>
                <a:gd name="T9" fmla="*/ 81 h 84"/>
                <a:gd name="T10" fmla="*/ 48 w 84"/>
                <a:gd name="T11" fmla="*/ 5 h 84"/>
                <a:gd name="T12" fmla="*/ 5 w 84"/>
                <a:gd name="T13" fmla="*/ 36 h 84"/>
                <a:gd name="T14" fmla="*/ 36 w 84"/>
                <a:gd name="T15" fmla="*/ 79 h 84"/>
                <a:gd name="T16" fmla="*/ 79 w 84"/>
                <a:gd name="T17" fmla="*/ 48 h 84"/>
                <a:gd name="T18" fmla="*/ 48 w 84"/>
                <a:gd name="T19" fmla="*/ 5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4" h="84">
                  <a:moveTo>
                    <a:pt x="36" y="81"/>
                  </a:moveTo>
                  <a:cubicBezTo>
                    <a:pt x="15" y="77"/>
                    <a:pt x="0" y="57"/>
                    <a:pt x="4" y="36"/>
                  </a:cubicBezTo>
                  <a:cubicBezTo>
                    <a:pt x="7" y="15"/>
                    <a:pt x="27" y="0"/>
                    <a:pt x="48" y="4"/>
                  </a:cubicBezTo>
                  <a:cubicBezTo>
                    <a:pt x="70" y="7"/>
                    <a:pt x="84" y="27"/>
                    <a:pt x="81" y="48"/>
                  </a:cubicBezTo>
                  <a:cubicBezTo>
                    <a:pt x="77" y="70"/>
                    <a:pt x="57" y="84"/>
                    <a:pt x="36" y="81"/>
                  </a:cubicBezTo>
                  <a:close/>
                  <a:moveTo>
                    <a:pt x="48" y="5"/>
                  </a:moveTo>
                  <a:cubicBezTo>
                    <a:pt x="28" y="2"/>
                    <a:pt x="9" y="16"/>
                    <a:pt x="5" y="36"/>
                  </a:cubicBezTo>
                  <a:cubicBezTo>
                    <a:pt x="2" y="57"/>
                    <a:pt x="16" y="76"/>
                    <a:pt x="36" y="79"/>
                  </a:cubicBezTo>
                  <a:cubicBezTo>
                    <a:pt x="57" y="82"/>
                    <a:pt x="76" y="68"/>
                    <a:pt x="79" y="48"/>
                  </a:cubicBezTo>
                  <a:cubicBezTo>
                    <a:pt x="82" y="28"/>
                    <a:pt x="68" y="9"/>
                    <a:pt x="48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425" name="Freeform 169">
              <a:extLst>
                <a:ext uri="{FF2B5EF4-FFF2-40B4-BE49-F238E27FC236}">
                  <a16:creationId xmlns:a16="http://schemas.microsoft.com/office/drawing/2014/main" id="{76BF0CE4-893D-477D-A9E6-BD6C8BBFD80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473" y="5076"/>
              <a:ext cx="139" cy="139"/>
            </a:xfrm>
            <a:custGeom>
              <a:avLst/>
              <a:gdLst>
                <a:gd name="T0" fmla="*/ 52 w 120"/>
                <a:gd name="T1" fmla="*/ 115 h 120"/>
                <a:gd name="T2" fmla="*/ 5 w 120"/>
                <a:gd name="T3" fmla="*/ 52 h 120"/>
                <a:gd name="T4" fmla="*/ 69 w 120"/>
                <a:gd name="T5" fmla="*/ 5 h 120"/>
                <a:gd name="T6" fmla="*/ 115 w 120"/>
                <a:gd name="T7" fmla="*/ 69 h 120"/>
                <a:gd name="T8" fmla="*/ 52 w 120"/>
                <a:gd name="T9" fmla="*/ 115 h 120"/>
                <a:gd name="T10" fmla="*/ 69 w 120"/>
                <a:gd name="T11" fmla="*/ 7 h 120"/>
                <a:gd name="T12" fmla="*/ 7 w 120"/>
                <a:gd name="T13" fmla="*/ 52 h 120"/>
                <a:gd name="T14" fmla="*/ 52 w 120"/>
                <a:gd name="T15" fmla="*/ 114 h 120"/>
                <a:gd name="T16" fmla="*/ 114 w 120"/>
                <a:gd name="T17" fmla="*/ 69 h 120"/>
                <a:gd name="T18" fmla="*/ 69 w 120"/>
                <a:gd name="T19" fmla="*/ 7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0" h="120">
                  <a:moveTo>
                    <a:pt x="52" y="115"/>
                  </a:moveTo>
                  <a:cubicBezTo>
                    <a:pt x="21" y="110"/>
                    <a:pt x="0" y="82"/>
                    <a:pt x="5" y="52"/>
                  </a:cubicBezTo>
                  <a:cubicBezTo>
                    <a:pt x="10" y="21"/>
                    <a:pt x="39" y="0"/>
                    <a:pt x="69" y="5"/>
                  </a:cubicBezTo>
                  <a:cubicBezTo>
                    <a:pt x="99" y="10"/>
                    <a:pt x="120" y="39"/>
                    <a:pt x="115" y="69"/>
                  </a:cubicBezTo>
                  <a:cubicBezTo>
                    <a:pt x="110" y="99"/>
                    <a:pt x="82" y="120"/>
                    <a:pt x="52" y="115"/>
                  </a:cubicBezTo>
                  <a:close/>
                  <a:moveTo>
                    <a:pt x="69" y="7"/>
                  </a:moveTo>
                  <a:cubicBezTo>
                    <a:pt x="39" y="2"/>
                    <a:pt x="12" y="22"/>
                    <a:pt x="7" y="52"/>
                  </a:cubicBezTo>
                  <a:cubicBezTo>
                    <a:pt x="2" y="81"/>
                    <a:pt x="22" y="109"/>
                    <a:pt x="52" y="114"/>
                  </a:cubicBezTo>
                  <a:cubicBezTo>
                    <a:pt x="81" y="118"/>
                    <a:pt x="109" y="98"/>
                    <a:pt x="114" y="69"/>
                  </a:cubicBezTo>
                  <a:cubicBezTo>
                    <a:pt x="118" y="39"/>
                    <a:pt x="98" y="12"/>
                    <a:pt x="69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426" name="Freeform 170">
              <a:extLst>
                <a:ext uri="{FF2B5EF4-FFF2-40B4-BE49-F238E27FC236}">
                  <a16:creationId xmlns:a16="http://schemas.microsoft.com/office/drawing/2014/main" id="{71901EE2-64BA-4942-B150-8D36EB1BF7C7}"/>
                </a:ext>
              </a:extLst>
            </p:cNvPr>
            <p:cNvSpPr>
              <a:spLocks/>
            </p:cNvSpPr>
            <p:nvPr/>
          </p:nvSpPr>
          <p:spPr bwMode="auto">
            <a:xfrm>
              <a:off x="7427" y="3302"/>
              <a:ext cx="89" cy="88"/>
            </a:xfrm>
            <a:custGeom>
              <a:avLst/>
              <a:gdLst>
                <a:gd name="T0" fmla="*/ 74 w 77"/>
                <a:gd name="T1" fmla="*/ 44 h 76"/>
                <a:gd name="T2" fmla="*/ 33 w 77"/>
                <a:gd name="T3" fmla="*/ 73 h 76"/>
                <a:gd name="T4" fmla="*/ 3 w 77"/>
                <a:gd name="T5" fmla="*/ 33 h 76"/>
                <a:gd name="T6" fmla="*/ 44 w 77"/>
                <a:gd name="T7" fmla="*/ 3 h 76"/>
                <a:gd name="T8" fmla="*/ 74 w 77"/>
                <a:gd name="T9" fmla="*/ 44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7" h="76">
                  <a:moveTo>
                    <a:pt x="74" y="44"/>
                  </a:moveTo>
                  <a:cubicBezTo>
                    <a:pt x="71" y="63"/>
                    <a:pt x="52" y="76"/>
                    <a:pt x="33" y="73"/>
                  </a:cubicBezTo>
                  <a:cubicBezTo>
                    <a:pt x="14" y="70"/>
                    <a:pt x="0" y="52"/>
                    <a:pt x="3" y="33"/>
                  </a:cubicBezTo>
                  <a:cubicBezTo>
                    <a:pt x="7" y="13"/>
                    <a:pt x="25" y="0"/>
                    <a:pt x="44" y="3"/>
                  </a:cubicBezTo>
                  <a:cubicBezTo>
                    <a:pt x="64" y="6"/>
                    <a:pt x="77" y="24"/>
                    <a:pt x="74" y="4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427" name="Freeform 171">
              <a:extLst>
                <a:ext uri="{FF2B5EF4-FFF2-40B4-BE49-F238E27FC236}">
                  <a16:creationId xmlns:a16="http://schemas.microsoft.com/office/drawing/2014/main" id="{AC5811EA-2733-4FFD-AD30-2CF641BC91E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406" y="3280"/>
              <a:ext cx="132" cy="132"/>
            </a:xfrm>
            <a:custGeom>
              <a:avLst/>
              <a:gdLst>
                <a:gd name="T0" fmla="*/ 48 w 114"/>
                <a:gd name="T1" fmla="*/ 110 h 114"/>
                <a:gd name="T2" fmla="*/ 4 w 114"/>
                <a:gd name="T3" fmla="*/ 49 h 114"/>
                <a:gd name="T4" fmla="*/ 65 w 114"/>
                <a:gd name="T5" fmla="*/ 5 h 114"/>
                <a:gd name="T6" fmla="*/ 109 w 114"/>
                <a:gd name="T7" fmla="*/ 66 h 114"/>
                <a:gd name="T8" fmla="*/ 48 w 114"/>
                <a:gd name="T9" fmla="*/ 110 h 114"/>
                <a:gd name="T10" fmla="*/ 65 w 114"/>
                <a:gd name="T11" fmla="*/ 7 h 114"/>
                <a:gd name="T12" fmla="*/ 6 w 114"/>
                <a:gd name="T13" fmla="*/ 49 h 114"/>
                <a:gd name="T14" fmla="*/ 49 w 114"/>
                <a:gd name="T15" fmla="*/ 107 h 114"/>
                <a:gd name="T16" fmla="*/ 107 w 114"/>
                <a:gd name="T17" fmla="*/ 65 h 114"/>
                <a:gd name="T18" fmla="*/ 65 w 114"/>
                <a:gd name="T19" fmla="*/ 7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4" h="114">
                  <a:moveTo>
                    <a:pt x="48" y="110"/>
                  </a:moveTo>
                  <a:cubicBezTo>
                    <a:pt x="19" y="105"/>
                    <a:pt x="0" y="78"/>
                    <a:pt x="4" y="49"/>
                  </a:cubicBezTo>
                  <a:cubicBezTo>
                    <a:pt x="9" y="20"/>
                    <a:pt x="36" y="0"/>
                    <a:pt x="65" y="5"/>
                  </a:cubicBezTo>
                  <a:cubicBezTo>
                    <a:pt x="94" y="9"/>
                    <a:pt x="114" y="37"/>
                    <a:pt x="109" y="66"/>
                  </a:cubicBezTo>
                  <a:cubicBezTo>
                    <a:pt x="104" y="94"/>
                    <a:pt x="77" y="114"/>
                    <a:pt x="48" y="110"/>
                  </a:cubicBezTo>
                  <a:close/>
                  <a:moveTo>
                    <a:pt x="65" y="7"/>
                  </a:moveTo>
                  <a:cubicBezTo>
                    <a:pt x="37" y="3"/>
                    <a:pt x="11" y="22"/>
                    <a:pt x="6" y="49"/>
                  </a:cubicBezTo>
                  <a:cubicBezTo>
                    <a:pt x="2" y="77"/>
                    <a:pt x="21" y="103"/>
                    <a:pt x="49" y="107"/>
                  </a:cubicBezTo>
                  <a:cubicBezTo>
                    <a:pt x="76" y="112"/>
                    <a:pt x="102" y="93"/>
                    <a:pt x="107" y="65"/>
                  </a:cubicBezTo>
                  <a:cubicBezTo>
                    <a:pt x="111" y="37"/>
                    <a:pt x="92" y="11"/>
                    <a:pt x="65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428" name="Freeform 172">
              <a:extLst>
                <a:ext uri="{FF2B5EF4-FFF2-40B4-BE49-F238E27FC236}">
                  <a16:creationId xmlns:a16="http://schemas.microsoft.com/office/drawing/2014/main" id="{BDE0F430-B490-4E98-B877-F60B1C459C8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378" y="3253"/>
              <a:ext cx="188" cy="187"/>
            </a:xfrm>
            <a:custGeom>
              <a:avLst/>
              <a:gdLst>
                <a:gd name="T0" fmla="*/ 70 w 163"/>
                <a:gd name="T1" fmla="*/ 156 h 163"/>
                <a:gd name="T2" fmla="*/ 7 w 163"/>
                <a:gd name="T3" fmla="*/ 69 h 163"/>
                <a:gd name="T4" fmla="*/ 94 w 163"/>
                <a:gd name="T5" fmla="*/ 6 h 163"/>
                <a:gd name="T6" fmla="*/ 157 w 163"/>
                <a:gd name="T7" fmla="*/ 93 h 163"/>
                <a:gd name="T8" fmla="*/ 70 w 163"/>
                <a:gd name="T9" fmla="*/ 156 h 163"/>
                <a:gd name="T10" fmla="*/ 93 w 163"/>
                <a:gd name="T11" fmla="*/ 8 h 163"/>
                <a:gd name="T12" fmla="*/ 9 w 163"/>
                <a:gd name="T13" fmla="*/ 70 h 163"/>
                <a:gd name="T14" fmla="*/ 70 w 163"/>
                <a:gd name="T15" fmla="*/ 154 h 163"/>
                <a:gd name="T16" fmla="*/ 154 w 163"/>
                <a:gd name="T17" fmla="*/ 93 h 163"/>
                <a:gd name="T18" fmla="*/ 93 w 163"/>
                <a:gd name="T19" fmla="*/ 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3" h="163">
                  <a:moveTo>
                    <a:pt x="70" y="156"/>
                  </a:moveTo>
                  <a:cubicBezTo>
                    <a:pt x="28" y="150"/>
                    <a:pt x="0" y="111"/>
                    <a:pt x="7" y="69"/>
                  </a:cubicBezTo>
                  <a:cubicBezTo>
                    <a:pt x="13" y="28"/>
                    <a:pt x="52" y="0"/>
                    <a:pt x="94" y="6"/>
                  </a:cubicBezTo>
                  <a:cubicBezTo>
                    <a:pt x="135" y="13"/>
                    <a:pt x="163" y="52"/>
                    <a:pt x="157" y="93"/>
                  </a:cubicBezTo>
                  <a:cubicBezTo>
                    <a:pt x="150" y="134"/>
                    <a:pt x="111" y="163"/>
                    <a:pt x="70" y="156"/>
                  </a:cubicBezTo>
                  <a:close/>
                  <a:moveTo>
                    <a:pt x="93" y="8"/>
                  </a:moveTo>
                  <a:cubicBezTo>
                    <a:pt x="53" y="2"/>
                    <a:pt x="15" y="30"/>
                    <a:pt x="9" y="70"/>
                  </a:cubicBezTo>
                  <a:cubicBezTo>
                    <a:pt x="3" y="110"/>
                    <a:pt x="30" y="147"/>
                    <a:pt x="70" y="154"/>
                  </a:cubicBezTo>
                  <a:cubicBezTo>
                    <a:pt x="110" y="160"/>
                    <a:pt x="148" y="133"/>
                    <a:pt x="154" y="93"/>
                  </a:cubicBezTo>
                  <a:cubicBezTo>
                    <a:pt x="161" y="53"/>
                    <a:pt x="133" y="15"/>
                    <a:pt x="9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429" name="Freeform 173">
              <a:extLst>
                <a:ext uri="{FF2B5EF4-FFF2-40B4-BE49-F238E27FC236}">
                  <a16:creationId xmlns:a16="http://schemas.microsoft.com/office/drawing/2014/main" id="{72B33D0B-A763-45DD-B48E-C225A0507B66}"/>
                </a:ext>
              </a:extLst>
            </p:cNvPr>
            <p:cNvSpPr>
              <a:spLocks/>
            </p:cNvSpPr>
            <p:nvPr/>
          </p:nvSpPr>
          <p:spPr bwMode="auto">
            <a:xfrm>
              <a:off x="7683" y="4763"/>
              <a:ext cx="65" cy="64"/>
            </a:xfrm>
            <a:custGeom>
              <a:avLst/>
              <a:gdLst>
                <a:gd name="T0" fmla="*/ 54 w 56"/>
                <a:gd name="T1" fmla="*/ 32 h 56"/>
                <a:gd name="T2" fmla="*/ 24 w 56"/>
                <a:gd name="T3" fmla="*/ 54 h 56"/>
                <a:gd name="T4" fmla="*/ 2 w 56"/>
                <a:gd name="T5" fmla="*/ 24 h 56"/>
                <a:gd name="T6" fmla="*/ 32 w 56"/>
                <a:gd name="T7" fmla="*/ 2 h 56"/>
                <a:gd name="T8" fmla="*/ 54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4" y="32"/>
                  </a:moveTo>
                  <a:cubicBezTo>
                    <a:pt x="51" y="46"/>
                    <a:pt x="38" y="56"/>
                    <a:pt x="24" y="54"/>
                  </a:cubicBezTo>
                  <a:cubicBezTo>
                    <a:pt x="9" y="51"/>
                    <a:pt x="0" y="38"/>
                    <a:pt x="2" y="24"/>
                  </a:cubicBezTo>
                  <a:cubicBezTo>
                    <a:pt x="4" y="9"/>
                    <a:pt x="18" y="0"/>
                    <a:pt x="32" y="2"/>
                  </a:cubicBezTo>
                  <a:cubicBezTo>
                    <a:pt x="46" y="4"/>
                    <a:pt x="56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430" name="Freeform 174">
              <a:extLst>
                <a:ext uri="{FF2B5EF4-FFF2-40B4-BE49-F238E27FC236}">
                  <a16:creationId xmlns:a16="http://schemas.microsoft.com/office/drawing/2014/main" id="{7419AF05-239E-49F2-91C6-0298B498FE9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667" y="4747"/>
              <a:ext cx="97" cy="97"/>
            </a:xfrm>
            <a:custGeom>
              <a:avLst/>
              <a:gdLst>
                <a:gd name="T0" fmla="*/ 36 w 84"/>
                <a:gd name="T1" fmla="*/ 80 h 84"/>
                <a:gd name="T2" fmla="*/ 3 w 84"/>
                <a:gd name="T3" fmla="*/ 36 h 84"/>
                <a:gd name="T4" fmla="*/ 48 w 84"/>
                <a:gd name="T5" fmla="*/ 3 h 84"/>
                <a:gd name="T6" fmla="*/ 80 w 84"/>
                <a:gd name="T7" fmla="*/ 48 h 84"/>
                <a:gd name="T8" fmla="*/ 36 w 84"/>
                <a:gd name="T9" fmla="*/ 80 h 84"/>
                <a:gd name="T10" fmla="*/ 48 w 84"/>
                <a:gd name="T11" fmla="*/ 5 h 84"/>
                <a:gd name="T12" fmla="*/ 5 w 84"/>
                <a:gd name="T13" fmla="*/ 36 h 84"/>
                <a:gd name="T14" fmla="*/ 36 w 84"/>
                <a:gd name="T15" fmla="*/ 79 h 84"/>
                <a:gd name="T16" fmla="*/ 79 w 84"/>
                <a:gd name="T17" fmla="*/ 48 h 84"/>
                <a:gd name="T18" fmla="*/ 48 w 84"/>
                <a:gd name="T19" fmla="*/ 5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4" h="84">
                  <a:moveTo>
                    <a:pt x="36" y="80"/>
                  </a:moveTo>
                  <a:cubicBezTo>
                    <a:pt x="14" y="77"/>
                    <a:pt x="0" y="57"/>
                    <a:pt x="3" y="36"/>
                  </a:cubicBezTo>
                  <a:cubicBezTo>
                    <a:pt x="7" y="14"/>
                    <a:pt x="27" y="0"/>
                    <a:pt x="48" y="3"/>
                  </a:cubicBezTo>
                  <a:cubicBezTo>
                    <a:pt x="69" y="7"/>
                    <a:pt x="84" y="27"/>
                    <a:pt x="80" y="48"/>
                  </a:cubicBezTo>
                  <a:cubicBezTo>
                    <a:pt x="77" y="69"/>
                    <a:pt x="57" y="84"/>
                    <a:pt x="36" y="80"/>
                  </a:cubicBezTo>
                  <a:close/>
                  <a:moveTo>
                    <a:pt x="48" y="5"/>
                  </a:moveTo>
                  <a:cubicBezTo>
                    <a:pt x="27" y="2"/>
                    <a:pt x="8" y="16"/>
                    <a:pt x="5" y="36"/>
                  </a:cubicBezTo>
                  <a:cubicBezTo>
                    <a:pt x="2" y="56"/>
                    <a:pt x="16" y="75"/>
                    <a:pt x="36" y="79"/>
                  </a:cubicBezTo>
                  <a:cubicBezTo>
                    <a:pt x="56" y="82"/>
                    <a:pt x="75" y="68"/>
                    <a:pt x="79" y="48"/>
                  </a:cubicBezTo>
                  <a:cubicBezTo>
                    <a:pt x="82" y="27"/>
                    <a:pt x="68" y="8"/>
                    <a:pt x="48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431" name="Freeform 175">
              <a:extLst>
                <a:ext uri="{FF2B5EF4-FFF2-40B4-BE49-F238E27FC236}">
                  <a16:creationId xmlns:a16="http://schemas.microsoft.com/office/drawing/2014/main" id="{E0F66A52-C8E5-49FD-8BED-2C53C33A3A4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646" y="4726"/>
              <a:ext cx="139" cy="138"/>
            </a:xfrm>
            <a:custGeom>
              <a:avLst/>
              <a:gdLst>
                <a:gd name="T0" fmla="*/ 51 w 120"/>
                <a:gd name="T1" fmla="*/ 115 h 120"/>
                <a:gd name="T2" fmla="*/ 5 w 120"/>
                <a:gd name="T3" fmla="*/ 51 h 120"/>
                <a:gd name="T4" fmla="*/ 69 w 120"/>
                <a:gd name="T5" fmla="*/ 5 h 120"/>
                <a:gd name="T6" fmla="*/ 115 w 120"/>
                <a:gd name="T7" fmla="*/ 68 h 120"/>
                <a:gd name="T8" fmla="*/ 51 w 120"/>
                <a:gd name="T9" fmla="*/ 115 h 120"/>
                <a:gd name="T10" fmla="*/ 68 w 120"/>
                <a:gd name="T11" fmla="*/ 6 h 120"/>
                <a:gd name="T12" fmla="*/ 6 w 120"/>
                <a:gd name="T13" fmla="*/ 51 h 120"/>
                <a:gd name="T14" fmla="*/ 51 w 120"/>
                <a:gd name="T15" fmla="*/ 113 h 120"/>
                <a:gd name="T16" fmla="*/ 113 w 120"/>
                <a:gd name="T17" fmla="*/ 68 h 120"/>
                <a:gd name="T18" fmla="*/ 68 w 120"/>
                <a:gd name="T19" fmla="*/ 6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0" h="120">
                  <a:moveTo>
                    <a:pt x="51" y="115"/>
                  </a:moveTo>
                  <a:cubicBezTo>
                    <a:pt x="21" y="110"/>
                    <a:pt x="0" y="81"/>
                    <a:pt x="5" y="51"/>
                  </a:cubicBezTo>
                  <a:cubicBezTo>
                    <a:pt x="10" y="21"/>
                    <a:pt x="38" y="0"/>
                    <a:pt x="69" y="5"/>
                  </a:cubicBezTo>
                  <a:cubicBezTo>
                    <a:pt x="99" y="10"/>
                    <a:pt x="120" y="38"/>
                    <a:pt x="115" y="68"/>
                  </a:cubicBezTo>
                  <a:cubicBezTo>
                    <a:pt x="110" y="99"/>
                    <a:pt x="81" y="120"/>
                    <a:pt x="51" y="115"/>
                  </a:cubicBezTo>
                  <a:close/>
                  <a:moveTo>
                    <a:pt x="68" y="6"/>
                  </a:moveTo>
                  <a:cubicBezTo>
                    <a:pt x="39" y="2"/>
                    <a:pt x="11" y="22"/>
                    <a:pt x="6" y="51"/>
                  </a:cubicBezTo>
                  <a:cubicBezTo>
                    <a:pt x="2" y="81"/>
                    <a:pt x="22" y="108"/>
                    <a:pt x="51" y="113"/>
                  </a:cubicBezTo>
                  <a:cubicBezTo>
                    <a:pt x="81" y="118"/>
                    <a:pt x="108" y="98"/>
                    <a:pt x="113" y="68"/>
                  </a:cubicBezTo>
                  <a:cubicBezTo>
                    <a:pt x="118" y="39"/>
                    <a:pt x="98" y="11"/>
                    <a:pt x="68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432" name="Freeform 176">
              <a:extLst>
                <a:ext uri="{FF2B5EF4-FFF2-40B4-BE49-F238E27FC236}">
                  <a16:creationId xmlns:a16="http://schemas.microsoft.com/office/drawing/2014/main" id="{2518BB87-FAFF-49F8-B487-A46065F22C5A}"/>
                </a:ext>
              </a:extLst>
            </p:cNvPr>
            <p:cNvSpPr>
              <a:spLocks/>
            </p:cNvSpPr>
            <p:nvPr/>
          </p:nvSpPr>
          <p:spPr bwMode="auto">
            <a:xfrm>
              <a:off x="9043" y="4990"/>
              <a:ext cx="84" cy="84"/>
            </a:xfrm>
            <a:custGeom>
              <a:avLst/>
              <a:gdLst>
                <a:gd name="T0" fmla="*/ 70 w 73"/>
                <a:gd name="T1" fmla="*/ 42 h 73"/>
                <a:gd name="T2" fmla="*/ 31 w 73"/>
                <a:gd name="T3" fmla="*/ 70 h 73"/>
                <a:gd name="T4" fmla="*/ 3 w 73"/>
                <a:gd name="T5" fmla="*/ 31 h 73"/>
                <a:gd name="T6" fmla="*/ 42 w 73"/>
                <a:gd name="T7" fmla="*/ 3 h 73"/>
                <a:gd name="T8" fmla="*/ 70 w 73"/>
                <a:gd name="T9" fmla="*/ 42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" h="73">
                  <a:moveTo>
                    <a:pt x="70" y="42"/>
                  </a:moveTo>
                  <a:cubicBezTo>
                    <a:pt x="67" y="60"/>
                    <a:pt x="50" y="73"/>
                    <a:pt x="31" y="70"/>
                  </a:cubicBezTo>
                  <a:cubicBezTo>
                    <a:pt x="13" y="67"/>
                    <a:pt x="0" y="50"/>
                    <a:pt x="3" y="31"/>
                  </a:cubicBezTo>
                  <a:cubicBezTo>
                    <a:pt x="6" y="13"/>
                    <a:pt x="23" y="0"/>
                    <a:pt x="42" y="3"/>
                  </a:cubicBezTo>
                  <a:cubicBezTo>
                    <a:pt x="60" y="6"/>
                    <a:pt x="73" y="23"/>
                    <a:pt x="70" y="4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433" name="Freeform 177">
              <a:extLst>
                <a:ext uri="{FF2B5EF4-FFF2-40B4-BE49-F238E27FC236}">
                  <a16:creationId xmlns:a16="http://schemas.microsoft.com/office/drawing/2014/main" id="{600C9F19-8F10-49FA-B219-739BBAD82E9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22" y="4969"/>
              <a:ext cx="126" cy="126"/>
            </a:xfrm>
            <a:custGeom>
              <a:avLst/>
              <a:gdLst>
                <a:gd name="T0" fmla="*/ 47 w 109"/>
                <a:gd name="T1" fmla="*/ 104 h 109"/>
                <a:gd name="T2" fmla="*/ 5 w 109"/>
                <a:gd name="T3" fmla="*/ 47 h 109"/>
                <a:gd name="T4" fmla="*/ 63 w 109"/>
                <a:gd name="T5" fmla="*/ 5 h 109"/>
                <a:gd name="T6" fmla="*/ 105 w 109"/>
                <a:gd name="T7" fmla="*/ 62 h 109"/>
                <a:gd name="T8" fmla="*/ 47 w 109"/>
                <a:gd name="T9" fmla="*/ 104 h 109"/>
                <a:gd name="T10" fmla="*/ 62 w 109"/>
                <a:gd name="T11" fmla="*/ 7 h 109"/>
                <a:gd name="T12" fmla="*/ 7 w 109"/>
                <a:gd name="T13" fmla="*/ 47 h 109"/>
                <a:gd name="T14" fmla="*/ 47 w 109"/>
                <a:gd name="T15" fmla="*/ 102 h 109"/>
                <a:gd name="T16" fmla="*/ 102 w 109"/>
                <a:gd name="T17" fmla="*/ 62 h 109"/>
                <a:gd name="T18" fmla="*/ 62 w 109"/>
                <a:gd name="T19" fmla="*/ 7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9" h="109">
                  <a:moveTo>
                    <a:pt x="47" y="104"/>
                  </a:moveTo>
                  <a:cubicBezTo>
                    <a:pt x="19" y="100"/>
                    <a:pt x="0" y="74"/>
                    <a:pt x="5" y="47"/>
                  </a:cubicBezTo>
                  <a:cubicBezTo>
                    <a:pt x="9" y="19"/>
                    <a:pt x="35" y="0"/>
                    <a:pt x="63" y="5"/>
                  </a:cubicBezTo>
                  <a:cubicBezTo>
                    <a:pt x="90" y="9"/>
                    <a:pt x="109" y="35"/>
                    <a:pt x="105" y="62"/>
                  </a:cubicBezTo>
                  <a:cubicBezTo>
                    <a:pt x="100" y="90"/>
                    <a:pt x="74" y="109"/>
                    <a:pt x="47" y="104"/>
                  </a:cubicBezTo>
                  <a:close/>
                  <a:moveTo>
                    <a:pt x="62" y="7"/>
                  </a:moveTo>
                  <a:cubicBezTo>
                    <a:pt x="36" y="3"/>
                    <a:pt x="11" y="21"/>
                    <a:pt x="7" y="47"/>
                  </a:cubicBezTo>
                  <a:cubicBezTo>
                    <a:pt x="3" y="73"/>
                    <a:pt x="21" y="98"/>
                    <a:pt x="47" y="102"/>
                  </a:cubicBezTo>
                  <a:cubicBezTo>
                    <a:pt x="73" y="106"/>
                    <a:pt x="98" y="88"/>
                    <a:pt x="102" y="62"/>
                  </a:cubicBezTo>
                  <a:cubicBezTo>
                    <a:pt x="107" y="36"/>
                    <a:pt x="89" y="11"/>
                    <a:pt x="62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434" name="Freeform 178">
              <a:extLst>
                <a:ext uri="{FF2B5EF4-FFF2-40B4-BE49-F238E27FC236}">
                  <a16:creationId xmlns:a16="http://schemas.microsoft.com/office/drawing/2014/main" id="{00E12ED5-419B-4941-9C80-B28DBAC4913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995" y="4943"/>
              <a:ext cx="179" cy="178"/>
            </a:xfrm>
            <a:custGeom>
              <a:avLst/>
              <a:gdLst>
                <a:gd name="T0" fmla="*/ 66 w 155"/>
                <a:gd name="T1" fmla="*/ 149 h 155"/>
                <a:gd name="T2" fmla="*/ 6 w 155"/>
                <a:gd name="T3" fmla="*/ 66 h 155"/>
                <a:gd name="T4" fmla="*/ 89 w 155"/>
                <a:gd name="T5" fmla="*/ 6 h 155"/>
                <a:gd name="T6" fmla="*/ 149 w 155"/>
                <a:gd name="T7" fmla="*/ 89 h 155"/>
                <a:gd name="T8" fmla="*/ 66 w 155"/>
                <a:gd name="T9" fmla="*/ 149 h 155"/>
                <a:gd name="T10" fmla="*/ 89 w 155"/>
                <a:gd name="T11" fmla="*/ 8 h 155"/>
                <a:gd name="T12" fmla="*/ 8 w 155"/>
                <a:gd name="T13" fmla="*/ 67 h 155"/>
                <a:gd name="T14" fmla="*/ 67 w 155"/>
                <a:gd name="T15" fmla="*/ 147 h 155"/>
                <a:gd name="T16" fmla="*/ 147 w 155"/>
                <a:gd name="T17" fmla="*/ 88 h 155"/>
                <a:gd name="T18" fmla="*/ 89 w 155"/>
                <a:gd name="T19" fmla="*/ 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5" h="155">
                  <a:moveTo>
                    <a:pt x="66" y="149"/>
                  </a:moveTo>
                  <a:cubicBezTo>
                    <a:pt x="27" y="143"/>
                    <a:pt x="0" y="106"/>
                    <a:pt x="6" y="66"/>
                  </a:cubicBezTo>
                  <a:cubicBezTo>
                    <a:pt x="13" y="27"/>
                    <a:pt x="50" y="0"/>
                    <a:pt x="89" y="6"/>
                  </a:cubicBezTo>
                  <a:cubicBezTo>
                    <a:pt x="128" y="12"/>
                    <a:pt x="155" y="50"/>
                    <a:pt x="149" y="89"/>
                  </a:cubicBezTo>
                  <a:cubicBezTo>
                    <a:pt x="143" y="128"/>
                    <a:pt x="106" y="155"/>
                    <a:pt x="66" y="149"/>
                  </a:cubicBezTo>
                  <a:close/>
                  <a:moveTo>
                    <a:pt x="89" y="8"/>
                  </a:moveTo>
                  <a:cubicBezTo>
                    <a:pt x="50" y="2"/>
                    <a:pt x="15" y="28"/>
                    <a:pt x="8" y="67"/>
                  </a:cubicBezTo>
                  <a:cubicBezTo>
                    <a:pt x="2" y="105"/>
                    <a:pt x="29" y="141"/>
                    <a:pt x="67" y="147"/>
                  </a:cubicBezTo>
                  <a:cubicBezTo>
                    <a:pt x="105" y="153"/>
                    <a:pt x="141" y="127"/>
                    <a:pt x="147" y="88"/>
                  </a:cubicBezTo>
                  <a:cubicBezTo>
                    <a:pt x="153" y="50"/>
                    <a:pt x="127" y="14"/>
                    <a:pt x="89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435" name="Freeform 179">
              <a:extLst>
                <a:ext uri="{FF2B5EF4-FFF2-40B4-BE49-F238E27FC236}">
                  <a16:creationId xmlns:a16="http://schemas.microsoft.com/office/drawing/2014/main" id="{B2A006B4-66C7-46EE-9F6D-B811DD0CEC30}"/>
                </a:ext>
              </a:extLst>
            </p:cNvPr>
            <p:cNvSpPr>
              <a:spLocks/>
            </p:cNvSpPr>
            <p:nvPr/>
          </p:nvSpPr>
          <p:spPr bwMode="auto">
            <a:xfrm>
              <a:off x="9072" y="4474"/>
              <a:ext cx="64" cy="64"/>
            </a:xfrm>
            <a:custGeom>
              <a:avLst/>
              <a:gdLst>
                <a:gd name="T0" fmla="*/ 54 w 56"/>
                <a:gd name="T1" fmla="*/ 32 h 56"/>
                <a:gd name="T2" fmla="*/ 24 w 56"/>
                <a:gd name="T3" fmla="*/ 54 h 56"/>
                <a:gd name="T4" fmla="*/ 2 w 56"/>
                <a:gd name="T5" fmla="*/ 24 h 56"/>
                <a:gd name="T6" fmla="*/ 32 w 56"/>
                <a:gd name="T7" fmla="*/ 2 h 56"/>
                <a:gd name="T8" fmla="*/ 54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4" y="32"/>
                  </a:moveTo>
                  <a:cubicBezTo>
                    <a:pt x="51" y="46"/>
                    <a:pt x="38" y="56"/>
                    <a:pt x="24" y="54"/>
                  </a:cubicBezTo>
                  <a:cubicBezTo>
                    <a:pt x="9" y="51"/>
                    <a:pt x="0" y="38"/>
                    <a:pt x="2" y="24"/>
                  </a:cubicBezTo>
                  <a:cubicBezTo>
                    <a:pt x="4" y="9"/>
                    <a:pt x="18" y="0"/>
                    <a:pt x="32" y="2"/>
                  </a:cubicBezTo>
                  <a:cubicBezTo>
                    <a:pt x="46" y="4"/>
                    <a:pt x="56" y="18"/>
                    <a:pt x="5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436" name="Freeform 180">
              <a:extLst>
                <a:ext uri="{FF2B5EF4-FFF2-40B4-BE49-F238E27FC236}">
                  <a16:creationId xmlns:a16="http://schemas.microsoft.com/office/drawing/2014/main" id="{4EA9240E-4796-4A63-A472-84E071CEC35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55" y="4458"/>
              <a:ext cx="97" cy="96"/>
            </a:xfrm>
            <a:custGeom>
              <a:avLst/>
              <a:gdLst>
                <a:gd name="T0" fmla="*/ 36 w 84"/>
                <a:gd name="T1" fmla="*/ 80 h 84"/>
                <a:gd name="T2" fmla="*/ 3 w 84"/>
                <a:gd name="T3" fmla="*/ 36 h 84"/>
                <a:gd name="T4" fmla="*/ 48 w 84"/>
                <a:gd name="T5" fmla="*/ 3 h 84"/>
                <a:gd name="T6" fmla="*/ 80 w 84"/>
                <a:gd name="T7" fmla="*/ 48 h 84"/>
                <a:gd name="T8" fmla="*/ 36 w 84"/>
                <a:gd name="T9" fmla="*/ 80 h 84"/>
                <a:gd name="T10" fmla="*/ 48 w 84"/>
                <a:gd name="T11" fmla="*/ 5 h 84"/>
                <a:gd name="T12" fmla="*/ 5 w 84"/>
                <a:gd name="T13" fmla="*/ 36 h 84"/>
                <a:gd name="T14" fmla="*/ 36 w 84"/>
                <a:gd name="T15" fmla="*/ 79 h 84"/>
                <a:gd name="T16" fmla="*/ 79 w 84"/>
                <a:gd name="T17" fmla="*/ 48 h 84"/>
                <a:gd name="T18" fmla="*/ 48 w 84"/>
                <a:gd name="T19" fmla="*/ 5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4" h="84">
                  <a:moveTo>
                    <a:pt x="36" y="80"/>
                  </a:moveTo>
                  <a:cubicBezTo>
                    <a:pt x="14" y="77"/>
                    <a:pt x="0" y="57"/>
                    <a:pt x="3" y="36"/>
                  </a:cubicBezTo>
                  <a:cubicBezTo>
                    <a:pt x="7" y="14"/>
                    <a:pt x="27" y="0"/>
                    <a:pt x="48" y="3"/>
                  </a:cubicBezTo>
                  <a:cubicBezTo>
                    <a:pt x="69" y="7"/>
                    <a:pt x="84" y="27"/>
                    <a:pt x="80" y="48"/>
                  </a:cubicBezTo>
                  <a:cubicBezTo>
                    <a:pt x="77" y="69"/>
                    <a:pt x="57" y="84"/>
                    <a:pt x="36" y="80"/>
                  </a:cubicBezTo>
                  <a:close/>
                  <a:moveTo>
                    <a:pt x="48" y="5"/>
                  </a:moveTo>
                  <a:cubicBezTo>
                    <a:pt x="27" y="2"/>
                    <a:pt x="8" y="16"/>
                    <a:pt x="5" y="36"/>
                  </a:cubicBezTo>
                  <a:cubicBezTo>
                    <a:pt x="2" y="56"/>
                    <a:pt x="16" y="75"/>
                    <a:pt x="36" y="79"/>
                  </a:cubicBezTo>
                  <a:cubicBezTo>
                    <a:pt x="56" y="82"/>
                    <a:pt x="75" y="68"/>
                    <a:pt x="79" y="48"/>
                  </a:cubicBezTo>
                  <a:cubicBezTo>
                    <a:pt x="82" y="27"/>
                    <a:pt x="68" y="8"/>
                    <a:pt x="48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1437" name="Freeform 181">
              <a:extLst>
                <a:ext uri="{FF2B5EF4-FFF2-40B4-BE49-F238E27FC236}">
                  <a16:creationId xmlns:a16="http://schemas.microsoft.com/office/drawing/2014/main" id="{6D5856A4-67FC-4660-B4C9-A2E6CF82655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35" y="4437"/>
              <a:ext cx="138" cy="138"/>
            </a:xfrm>
            <a:custGeom>
              <a:avLst/>
              <a:gdLst>
                <a:gd name="T0" fmla="*/ 51 w 120"/>
                <a:gd name="T1" fmla="*/ 115 h 120"/>
                <a:gd name="T2" fmla="*/ 5 w 120"/>
                <a:gd name="T3" fmla="*/ 51 h 120"/>
                <a:gd name="T4" fmla="*/ 68 w 120"/>
                <a:gd name="T5" fmla="*/ 5 h 120"/>
                <a:gd name="T6" fmla="*/ 115 w 120"/>
                <a:gd name="T7" fmla="*/ 68 h 120"/>
                <a:gd name="T8" fmla="*/ 51 w 120"/>
                <a:gd name="T9" fmla="*/ 115 h 120"/>
                <a:gd name="T10" fmla="*/ 68 w 120"/>
                <a:gd name="T11" fmla="*/ 6 h 120"/>
                <a:gd name="T12" fmla="*/ 6 w 120"/>
                <a:gd name="T13" fmla="*/ 51 h 120"/>
                <a:gd name="T14" fmla="*/ 51 w 120"/>
                <a:gd name="T15" fmla="*/ 113 h 120"/>
                <a:gd name="T16" fmla="*/ 113 w 120"/>
                <a:gd name="T17" fmla="*/ 68 h 120"/>
                <a:gd name="T18" fmla="*/ 68 w 120"/>
                <a:gd name="T19" fmla="*/ 6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0" h="120">
                  <a:moveTo>
                    <a:pt x="51" y="115"/>
                  </a:moveTo>
                  <a:cubicBezTo>
                    <a:pt x="21" y="110"/>
                    <a:pt x="0" y="81"/>
                    <a:pt x="5" y="51"/>
                  </a:cubicBezTo>
                  <a:cubicBezTo>
                    <a:pt x="10" y="21"/>
                    <a:pt x="38" y="0"/>
                    <a:pt x="68" y="5"/>
                  </a:cubicBezTo>
                  <a:cubicBezTo>
                    <a:pt x="99" y="9"/>
                    <a:pt x="120" y="38"/>
                    <a:pt x="115" y="68"/>
                  </a:cubicBezTo>
                  <a:cubicBezTo>
                    <a:pt x="110" y="99"/>
                    <a:pt x="81" y="120"/>
                    <a:pt x="51" y="115"/>
                  </a:cubicBezTo>
                  <a:close/>
                  <a:moveTo>
                    <a:pt x="68" y="6"/>
                  </a:moveTo>
                  <a:cubicBezTo>
                    <a:pt x="39" y="2"/>
                    <a:pt x="11" y="22"/>
                    <a:pt x="6" y="51"/>
                  </a:cubicBezTo>
                  <a:cubicBezTo>
                    <a:pt x="2" y="81"/>
                    <a:pt x="22" y="108"/>
                    <a:pt x="51" y="113"/>
                  </a:cubicBezTo>
                  <a:cubicBezTo>
                    <a:pt x="81" y="118"/>
                    <a:pt x="108" y="98"/>
                    <a:pt x="113" y="68"/>
                  </a:cubicBezTo>
                  <a:cubicBezTo>
                    <a:pt x="118" y="39"/>
                    <a:pt x="98" y="11"/>
                    <a:pt x="68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</p:grpSp>
      <p:sp>
        <p:nvSpPr>
          <p:cNvPr id="43" name="Rectangle 42">
            <a:extLst>
              <a:ext uri="{FF2B5EF4-FFF2-40B4-BE49-F238E27FC236}">
                <a16:creationId xmlns:a16="http://schemas.microsoft.com/office/drawing/2014/main" id="{8C699FD3-60AE-4C1D-9745-2D41AB5FB69B}"/>
              </a:ext>
            </a:extLst>
          </p:cNvPr>
          <p:cNvSpPr/>
          <p:nvPr/>
        </p:nvSpPr>
        <p:spPr>
          <a:xfrm>
            <a:off x="6096000" y="10274"/>
            <a:ext cx="6096000" cy="6858000"/>
          </a:xfrm>
          <a:prstGeom prst="rect">
            <a:avLst/>
          </a:prstGeom>
          <a:solidFill>
            <a:schemeClr val="bg1">
              <a:alpha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Branding Medium"/>
              <a:ea typeface="+mn-ea"/>
              <a:cs typeface="+mn-cs"/>
            </a:endParaRPr>
          </a:p>
        </p:txBody>
      </p:sp>
      <p:sp>
        <p:nvSpPr>
          <p:cNvPr id="23" name="ZoneTexte 22">
            <a:extLst>
              <a:ext uri="{FF2B5EF4-FFF2-40B4-BE49-F238E27FC236}">
                <a16:creationId xmlns:a16="http://schemas.microsoft.com/office/drawing/2014/main" id="{424A968C-4C25-400B-9BE9-E39A49C760A5}"/>
              </a:ext>
            </a:extLst>
          </p:cNvPr>
          <p:cNvSpPr txBox="1"/>
          <p:nvPr/>
        </p:nvSpPr>
        <p:spPr>
          <a:xfrm>
            <a:off x="6749754" y="1199090"/>
            <a:ext cx="5146555" cy="7976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000" b="0" i="0" u="none" strike="noStrike" kern="1200" cap="none" spc="300" normalizeH="0" baseline="0" noProof="0" dirty="0">
                <a:ln>
                  <a:noFill/>
                </a:ln>
                <a:gradFill flip="none" rotWithShape="1">
                  <a:gsLst>
                    <a:gs pos="0">
                      <a:srgbClr val="36A7DF"/>
                    </a:gs>
                    <a:gs pos="100000">
                      <a:srgbClr val="2070B7"/>
                    </a:gs>
                  </a:gsLst>
                  <a:lin ang="2700000" scaled="1"/>
                  <a:tileRect/>
                </a:gradFill>
                <a:effectLst/>
                <a:uLnTx/>
                <a:uFillTx/>
                <a:latin typeface="Branding Bold" panose="00000800000000000000" pitchFamily="50" charset="0"/>
                <a:ea typeface="Open Sans" panose="020B0606030504020204" pitchFamily="34" charset="0"/>
                <a:cs typeface="Open Sans" panose="020B0606030504020204" pitchFamily="34" charset="0"/>
              </a:rPr>
              <a:t>UNDERSTAND YOUR CUSTOMERS</a:t>
            </a:r>
            <a:endParaRPr kumimoji="0" lang="fr-FR" sz="2000" b="0" i="0" u="none" strike="noStrike" kern="1200" cap="none" spc="0" normalizeH="0" baseline="0" noProof="0" dirty="0">
              <a:ln>
                <a:noFill/>
              </a:ln>
              <a:solidFill>
                <a:srgbClr val="586C77"/>
              </a:solidFill>
              <a:effectLst/>
              <a:uLnTx/>
              <a:uFillTx/>
              <a:latin typeface="Branding Medium" panose="00000600000000000000" pitchFamily="50" charset="0"/>
              <a:ea typeface="Open Sans" panose="020B0606030504020204" pitchFamily="34" charset="0"/>
              <a:cs typeface="Open Sans" panose="020B0606030504020204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000" b="0" i="0" u="none" strike="noStrike" kern="1200" cap="none" spc="0" normalizeH="0" baseline="0" noProof="0" dirty="0" err="1">
                <a:ln>
                  <a:noFill/>
                </a:ln>
                <a:solidFill>
                  <a:srgbClr val="586C77"/>
                </a:solidFill>
                <a:effectLst/>
                <a:uLnTx/>
                <a:uFillTx/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rPr>
              <a:t>Listen</a:t>
            </a:r>
            <a:r>
              <a:rPr kumimoji="0" lang="fr-FR" sz="2000" b="0" i="0" u="none" strike="noStrike" kern="1200" cap="none" spc="0" normalizeH="0" baseline="0" noProof="0" dirty="0">
                <a:ln>
                  <a:noFill/>
                </a:ln>
                <a:solidFill>
                  <a:srgbClr val="586C77"/>
                </a:solidFill>
                <a:effectLst/>
                <a:uLnTx/>
                <a:uFillTx/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kumimoji="0" lang="fr-FR" sz="2000" b="0" i="0" u="none" strike="noStrike" kern="1200" cap="none" spc="0" normalizeH="0" baseline="0" noProof="0" dirty="0" err="1">
                <a:ln>
                  <a:noFill/>
                </a:ln>
                <a:solidFill>
                  <a:srgbClr val="586C77"/>
                </a:solidFill>
                <a:effectLst/>
                <a:uLnTx/>
                <a:uFillTx/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rPr>
              <a:t>characterize</a:t>
            </a:r>
            <a:r>
              <a:rPr kumimoji="0" lang="fr-FR" sz="2000" b="0" i="0" u="none" strike="noStrike" kern="1200" cap="none" spc="0" normalizeH="0" baseline="0" noProof="0" dirty="0">
                <a:ln>
                  <a:noFill/>
                </a:ln>
                <a:solidFill>
                  <a:srgbClr val="586C77"/>
                </a:solidFill>
                <a:effectLst/>
                <a:uLnTx/>
                <a:uFillTx/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kumimoji="0" lang="fr-FR" sz="2000" b="0" i="0" u="none" strike="noStrike" kern="1200" cap="none" spc="0" normalizeH="0" baseline="0" noProof="0" dirty="0" err="1">
                <a:ln>
                  <a:noFill/>
                </a:ln>
                <a:solidFill>
                  <a:srgbClr val="586C77"/>
                </a:solidFill>
                <a:effectLst/>
                <a:uLnTx/>
                <a:uFillTx/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rPr>
              <a:t>empathize</a:t>
            </a:r>
            <a:endParaRPr kumimoji="0" lang="fr-FR" sz="2000" b="0" i="0" u="none" strike="noStrike" kern="1200" cap="none" spc="0" normalizeH="0" baseline="0" noProof="0" dirty="0">
              <a:ln>
                <a:noFill/>
              </a:ln>
              <a:solidFill>
                <a:srgbClr val="586C77"/>
              </a:solidFill>
              <a:effectLst/>
              <a:uLnTx/>
              <a:uFillTx/>
              <a:latin typeface="Branding Medium" panose="00000600000000000000" pitchFamily="50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367" name="Rectangle 366">
            <a:extLst>
              <a:ext uri="{FF2B5EF4-FFF2-40B4-BE49-F238E27FC236}">
                <a16:creationId xmlns:a16="http://schemas.microsoft.com/office/drawing/2014/main" id="{FC72E851-074E-4E59-B9FE-F3980567DF64}"/>
              </a:ext>
            </a:extLst>
          </p:cNvPr>
          <p:cNvSpPr/>
          <p:nvPr/>
        </p:nvSpPr>
        <p:spPr>
          <a:xfrm>
            <a:off x="12072563" y="1365959"/>
            <a:ext cx="132349" cy="612775"/>
          </a:xfrm>
          <a:prstGeom prst="rect">
            <a:avLst/>
          </a:prstGeom>
          <a:gradFill flip="none" rotWithShape="1">
            <a:gsLst>
              <a:gs pos="0">
                <a:schemeClr val="accent1"/>
              </a:gs>
              <a:gs pos="100000">
                <a:schemeClr val="accent2"/>
              </a:gs>
            </a:gsLst>
            <a:lin ang="5400000" scaled="1"/>
            <a:tileRect/>
          </a:gradFill>
          <a:ln>
            <a:noFill/>
          </a:ln>
          <a:effectLst>
            <a:outerShdw blurRad="127000" dist="63500" dir="5400000" algn="t" rotWithShape="0">
              <a:prstClr val="black">
                <a:alpha val="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fr-FR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Branding Medium"/>
              <a:ea typeface="+mn-ea"/>
              <a:cs typeface="+mn-cs"/>
            </a:endParaRPr>
          </a:p>
        </p:txBody>
      </p:sp>
      <p:sp>
        <p:nvSpPr>
          <p:cNvPr id="366" name="ZoneTexte 22">
            <a:extLst>
              <a:ext uri="{FF2B5EF4-FFF2-40B4-BE49-F238E27FC236}">
                <a16:creationId xmlns:a16="http://schemas.microsoft.com/office/drawing/2014/main" id="{154980E9-B3B0-4138-A785-6949413A8470}"/>
              </a:ext>
            </a:extLst>
          </p:cNvPr>
          <p:cNvSpPr txBox="1"/>
          <p:nvPr/>
        </p:nvSpPr>
        <p:spPr>
          <a:xfrm>
            <a:off x="6727885" y="2786547"/>
            <a:ext cx="5146555" cy="11669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000" b="0" i="0" u="none" strike="noStrike" kern="1200" cap="none" spc="300" normalizeH="0" baseline="0" noProof="0" dirty="0">
                <a:ln>
                  <a:noFill/>
                </a:ln>
                <a:gradFill flip="none" rotWithShape="1">
                  <a:gsLst>
                    <a:gs pos="0">
                      <a:srgbClr val="36A7DF"/>
                    </a:gs>
                    <a:gs pos="100000">
                      <a:srgbClr val="2070B7"/>
                    </a:gs>
                  </a:gsLst>
                  <a:lin ang="2700000" scaled="1"/>
                  <a:tileRect/>
                </a:gradFill>
                <a:effectLst/>
                <a:uLnTx/>
                <a:uFillTx/>
                <a:latin typeface="Branding Bold" panose="00000800000000000000" pitchFamily="50" charset="0"/>
                <a:ea typeface="Open Sans" panose="020B0606030504020204" pitchFamily="34" charset="0"/>
                <a:cs typeface="Open Sans" panose="020B0606030504020204" pitchFamily="34" charset="0"/>
              </a:rPr>
              <a:t>IMPROVE THE EXPERIENCE</a:t>
            </a:r>
            <a:endParaRPr kumimoji="0" lang="fr-FR" sz="2000" b="0" i="0" u="none" strike="noStrike" kern="1200" cap="none" spc="0" normalizeH="0" baseline="0" noProof="0" dirty="0">
              <a:ln>
                <a:noFill/>
              </a:ln>
              <a:solidFill>
                <a:srgbClr val="586C77"/>
              </a:solidFill>
              <a:effectLst/>
              <a:uLnTx/>
              <a:uFillTx/>
              <a:latin typeface="Branding Medium" panose="00000600000000000000" pitchFamily="50" charset="0"/>
              <a:ea typeface="Open Sans" panose="020B0606030504020204" pitchFamily="34" charset="0"/>
              <a:cs typeface="Open Sans" panose="020B0606030504020204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000" b="0" i="0" u="none" strike="noStrike" kern="1200" cap="none" spc="0" normalizeH="0" baseline="0" noProof="0" dirty="0">
                <a:ln>
                  <a:noFill/>
                </a:ln>
                <a:solidFill>
                  <a:srgbClr val="586C77"/>
                </a:solidFill>
                <a:effectLst/>
                <a:uLnTx/>
                <a:uFillTx/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rPr>
              <a:t>Use </a:t>
            </a:r>
            <a:r>
              <a:rPr kumimoji="0" lang="fr-FR" sz="2000" b="0" i="0" u="none" strike="noStrike" kern="1200" cap="none" spc="0" normalizeH="0" baseline="0" noProof="0" dirty="0" err="1">
                <a:ln>
                  <a:noFill/>
                </a:ln>
                <a:solidFill>
                  <a:srgbClr val="586C77"/>
                </a:solidFill>
                <a:effectLst/>
                <a:uLnTx/>
                <a:uFillTx/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rPr>
              <a:t>what</a:t>
            </a:r>
            <a:r>
              <a:rPr kumimoji="0" lang="fr-FR" sz="2000" b="0" i="0" u="none" strike="noStrike" kern="1200" cap="none" spc="0" normalizeH="0" baseline="0" noProof="0" dirty="0">
                <a:ln>
                  <a:noFill/>
                </a:ln>
                <a:solidFill>
                  <a:srgbClr val="586C77"/>
                </a:solidFill>
                <a:effectLst/>
                <a:uLnTx/>
                <a:uFillTx/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kumimoji="0" lang="fr-FR" sz="2000" b="0" i="0" u="none" strike="noStrike" kern="1200" cap="none" spc="0" normalizeH="0" baseline="0" noProof="0" dirty="0" err="1">
                <a:ln>
                  <a:noFill/>
                </a:ln>
                <a:solidFill>
                  <a:srgbClr val="586C77"/>
                </a:solidFill>
                <a:effectLst/>
                <a:uLnTx/>
                <a:uFillTx/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rPr>
              <a:t>you</a:t>
            </a:r>
            <a:r>
              <a:rPr kumimoji="0" lang="fr-FR" sz="2000" b="0" i="0" u="none" strike="noStrike" kern="1200" cap="none" spc="0" normalizeH="0" baseline="0" noProof="0" dirty="0">
                <a:ln>
                  <a:noFill/>
                </a:ln>
                <a:solidFill>
                  <a:srgbClr val="586C77"/>
                </a:solidFill>
                <a:effectLst/>
                <a:uLnTx/>
                <a:uFillTx/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kumimoji="0" lang="fr-FR" sz="2000" b="0" i="0" u="none" strike="noStrike" kern="1200" cap="none" spc="0" normalizeH="0" baseline="0" noProof="0" dirty="0" err="1">
                <a:ln>
                  <a:noFill/>
                </a:ln>
                <a:solidFill>
                  <a:srgbClr val="586C77"/>
                </a:solidFill>
                <a:effectLst/>
                <a:uLnTx/>
                <a:uFillTx/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rPr>
              <a:t>learned</a:t>
            </a:r>
            <a:r>
              <a:rPr kumimoji="0" lang="fr-FR" sz="2000" b="0" i="0" u="none" strike="noStrike" kern="1200" cap="none" spc="0" normalizeH="0" baseline="0" noProof="0" dirty="0">
                <a:ln>
                  <a:noFill/>
                </a:ln>
                <a:solidFill>
                  <a:srgbClr val="586C77"/>
                </a:solidFill>
                <a:effectLst/>
                <a:uLnTx/>
                <a:uFillTx/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rPr>
              <a:t> to </a:t>
            </a:r>
            <a:r>
              <a:rPr kumimoji="0" lang="fr-FR" sz="2000" b="0" i="0" u="none" strike="noStrike" kern="1200" cap="none" spc="0" normalizeH="0" baseline="0" noProof="0" dirty="0" err="1">
                <a:ln>
                  <a:noFill/>
                </a:ln>
                <a:solidFill>
                  <a:srgbClr val="586C77"/>
                </a:solidFill>
                <a:effectLst/>
                <a:uLnTx/>
                <a:uFillTx/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rPr>
              <a:t>continuously</a:t>
            </a:r>
            <a:r>
              <a:rPr kumimoji="0" lang="fr-FR" sz="2000" b="0" i="0" u="none" strike="noStrike" kern="1200" cap="none" spc="0" normalizeH="0" baseline="0" noProof="0" dirty="0">
                <a:ln>
                  <a:noFill/>
                </a:ln>
                <a:solidFill>
                  <a:srgbClr val="586C77"/>
                </a:solidFill>
                <a:effectLst/>
                <a:uLnTx/>
                <a:uFillTx/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rPr>
              <a:t> design a </a:t>
            </a:r>
            <a:r>
              <a:rPr kumimoji="0" lang="fr-FR" sz="2000" b="0" i="0" u="none" strike="noStrike" kern="1200" cap="none" spc="0" normalizeH="0" baseline="0" noProof="0" dirty="0" err="1">
                <a:ln>
                  <a:noFill/>
                </a:ln>
                <a:solidFill>
                  <a:srgbClr val="586C77"/>
                </a:solidFill>
                <a:effectLst/>
                <a:uLnTx/>
                <a:uFillTx/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rPr>
              <a:t>better</a:t>
            </a:r>
            <a:r>
              <a:rPr kumimoji="0" lang="fr-FR" sz="2000" b="0" i="0" u="none" strike="noStrike" kern="1200" cap="none" spc="0" normalizeH="0" baseline="0" noProof="0" dirty="0">
                <a:ln>
                  <a:noFill/>
                </a:ln>
                <a:solidFill>
                  <a:srgbClr val="586C77"/>
                </a:solidFill>
                <a:effectLst/>
                <a:uLnTx/>
                <a:uFillTx/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kumimoji="0" lang="fr-FR" sz="2000" b="0" i="0" u="none" strike="noStrike" kern="1200" cap="none" spc="0" normalizeH="0" baseline="0" noProof="0" dirty="0" err="1">
                <a:ln>
                  <a:noFill/>
                </a:ln>
                <a:solidFill>
                  <a:srgbClr val="586C77"/>
                </a:solidFill>
                <a:effectLst/>
                <a:uLnTx/>
                <a:uFillTx/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rPr>
              <a:t>experience</a:t>
            </a:r>
            <a:endParaRPr kumimoji="0" lang="fr-FR" sz="2000" b="0" i="0" u="none" strike="noStrike" kern="1200" cap="none" spc="0" normalizeH="0" baseline="0" noProof="0" dirty="0">
              <a:ln>
                <a:noFill/>
              </a:ln>
              <a:solidFill>
                <a:srgbClr val="586C77"/>
              </a:solidFill>
              <a:effectLst/>
              <a:uLnTx/>
              <a:uFillTx/>
              <a:latin typeface="Branding Medium" panose="00000600000000000000" pitchFamily="50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368" name="ZoneTexte 22">
            <a:extLst>
              <a:ext uri="{FF2B5EF4-FFF2-40B4-BE49-F238E27FC236}">
                <a16:creationId xmlns:a16="http://schemas.microsoft.com/office/drawing/2014/main" id="{0A2F94F0-7943-42CA-96B0-927A7A632992}"/>
              </a:ext>
            </a:extLst>
          </p:cNvPr>
          <p:cNvSpPr txBox="1"/>
          <p:nvPr/>
        </p:nvSpPr>
        <p:spPr>
          <a:xfrm>
            <a:off x="6755253" y="4591635"/>
            <a:ext cx="5146555" cy="15363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000" b="0" i="0" u="none" strike="noStrike" kern="1200" cap="none" spc="300" normalizeH="0" baseline="0" noProof="0" dirty="0">
                <a:ln>
                  <a:noFill/>
                </a:ln>
                <a:gradFill flip="none" rotWithShape="1">
                  <a:gsLst>
                    <a:gs pos="0">
                      <a:srgbClr val="36A7DF"/>
                    </a:gs>
                    <a:gs pos="100000">
                      <a:srgbClr val="2070B7"/>
                    </a:gs>
                  </a:gsLst>
                  <a:lin ang="2700000" scaled="1"/>
                  <a:tileRect/>
                </a:gradFill>
                <a:effectLst/>
                <a:uLnTx/>
                <a:uFillTx/>
                <a:latin typeface="Branding Bold" panose="00000800000000000000" pitchFamily="50" charset="0"/>
                <a:ea typeface="Open Sans" panose="020B0606030504020204" pitchFamily="34" charset="0"/>
                <a:cs typeface="Open Sans" panose="020B0606030504020204" pitchFamily="34" charset="0"/>
              </a:rPr>
              <a:t>ALIGN YOUR ORGANIZATION</a:t>
            </a:r>
            <a:endParaRPr kumimoji="0" lang="fr-FR" sz="2000" b="0" i="0" u="none" strike="noStrike" kern="1200" cap="none" spc="0" normalizeH="0" baseline="0" noProof="0" dirty="0">
              <a:ln>
                <a:noFill/>
              </a:ln>
              <a:solidFill>
                <a:srgbClr val="586C77"/>
              </a:solidFill>
              <a:effectLst/>
              <a:uLnTx/>
              <a:uFillTx/>
              <a:latin typeface="Branding Medium" panose="00000600000000000000" pitchFamily="50" charset="0"/>
              <a:ea typeface="Open Sans" panose="020B0606030504020204" pitchFamily="34" charset="0"/>
              <a:cs typeface="Open Sans" panose="020B0606030504020204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000" b="0" i="0" u="none" strike="noStrike" kern="1200" cap="none" spc="0" normalizeH="0" baseline="0" noProof="0" dirty="0" err="1">
                <a:ln>
                  <a:noFill/>
                </a:ln>
                <a:solidFill>
                  <a:srgbClr val="586C77"/>
                </a:solidFill>
                <a:effectLst/>
                <a:uLnTx/>
                <a:uFillTx/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rPr>
              <a:t>Ensure</a:t>
            </a:r>
            <a:r>
              <a:rPr kumimoji="0" lang="fr-FR" sz="2000" b="0" i="0" u="none" strike="noStrike" kern="1200" cap="none" spc="0" normalizeH="0" baseline="0" noProof="0" dirty="0">
                <a:ln>
                  <a:noFill/>
                </a:ln>
                <a:solidFill>
                  <a:srgbClr val="586C77"/>
                </a:solidFill>
                <a:effectLst/>
                <a:uLnTx/>
                <a:uFillTx/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kumimoji="0" lang="fr-FR" sz="2000" b="0" i="0" u="none" strike="noStrike" kern="1200" cap="none" spc="0" normalizeH="0" baseline="0" noProof="0" dirty="0" err="1">
                <a:ln>
                  <a:noFill/>
                </a:ln>
                <a:solidFill>
                  <a:srgbClr val="586C77"/>
                </a:solidFill>
                <a:effectLst/>
                <a:uLnTx/>
                <a:uFillTx/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rPr>
              <a:t>that</a:t>
            </a:r>
            <a:r>
              <a:rPr kumimoji="0" lang="fr-FR" sz="2000" b="0" i="0" u="none" strike="noStrike" kern="1200" cap="none" spc="0" normalizeH="0" baseline="0" noProof="0" dirty="0">
                <a:ln>
                  <a:noFill/>
                </a:ln>
                <a:solidFill>
                  <a:srgbClr val="586C77"/>
                </a:solidFill>
                <a:effectLst/>
                <a:uLnTx/>
                <a:uFillTx/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rPr>
              <a:t> the </a:t>
            </a:r>
            <a:r>
              <a:rPr kumimoji="0" lang="fr-FR" sz="2000" b="0" i="0" u="none" strike="noStrike" kern="1200" cap="none" spc="0" normalizeH="0" baseline="0" noProof="0" dirty="0" err="1">
                <a:ln>
                  <a:noFill/>
                </a:ln>
                <a:solidFill>
                  <a:srgbClr val="586C77"/>
                </a:solidFill>
                <a:effectLst/>
                <a:uLnTx/>
                <a:uFillTx/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rPr>
              <a:t>entire</a:t>
            </a:r>
            <a:r>
              <a:rPr kumimoji="0" lang="fr-FR" sz="2000" b="0" i="0" u="none" strike="noStrike" kern="1200" cap="none" spc="0" normalizeH="0" baseline="0" noProof="0" dirty="0">
                <a:ln>
                  <a:noFill/>
                </a:ln>
                <a:solidFill>
                  <a:srgbClr val="586C77"/>
                </a:solidFill>
                <a:effectLst/>
                <a:uLnTx/>
                <a:uFillTx/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kumimoji="0" lang="fr-FR" sz="2000" b="0" i="0" u="none" strike="noStrike" kern="1200" cap="none" spc="0" normalizeH="0" baseline="0" noProof="0" dirty="0" err="1">
                <a:ln>
                  <a:noFill/>
                </a:ln>
                <a:solidFill>
                  <a:srgbClr val="586C77"/>
                </a:solidFill>
                <a:effectLst/>
                <a:uLnTx/>
                <a:uFillTx/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rPr>
              <a:t>organization</a:t>
            </a:r>
            <a:r>
              <a:rPr kumimoji="0" lang="fr-FR" sz="2000" b="0" i="0" u="none" strike="noStrike" kern="1200" cap="none" spc="0" normalizeH="0" baseline="0" noProof="0" dirty="0">
                <a:ln>
                  <a:noFill/>
                </a:ln>
                <a:solidFill>
                  <a:srgbClr val="586C77"/>
                </a:solidFill>
                <a:effectLst/>
                <a:uLnTx/>
                <a:uFillTx/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kumimoji="0" lang="fr-FR" sz="2000" b="0" i="0" u="none" strike="noStrike" kern="1200" cap="none" spc="0" normalizeH="0" baseline="0" noProof="0" dirty="0" err="1">
                <a:ln>
                  <a:noFill/>
                </a:ln>
                <a:solidFill>
                  <a:srgbClr val="586C77"/>
                </a:solidFill>
                <a:effectLst/>
                <a:uLnTx/>
                <a:uFillTx/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rPr>
              <a:t>is</a:t>
            </a:r>
            <a:r>
              <a:rPr kumimoji="0" lang="fr-FR" sz="2000" b="0" i="0" u="none" strike="noStrike" kern="1200" cap="none" spc="0" normalizeH="0" baseline="0" noProof="0" dirty="0">
                <a:ln>
                  <a:noFill/>
                </a:ln>
                <a:solidFill>
                  <a:srgbClr val="586C77"/>
                </a:solidFill>
                <a:effectLst/>
                <a:uLnTx/>
                <a:uFillTx/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kumimoji="0" lang="fr-FR" sz="2000" b="0" i="0" u="none" strike="noStrike" kern="1200" cap="none" spc="0" normalizeH="0" baseline="0" noProof="0" dirty="0" err="1">
                <a:ln>
                  <a:noFill/>
                </a:ln>
                <a:solidFill>
                  <a:srgbClr val="586C77"/>
                </a:solidFill>
                <a:effectLst/>
                <a:uLnTx/>
                <a:uFillTx/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rPr>
              <a:t>aligned</a:t>
            </a:r>
            <a:r>
              <a:rPr kumimoji="0" lang="fr-FR" sz="2000" b="0" i="0" u="none" strike="noStrike" kern="1200" cap="none" spc="0" normalizeH="0" baseline="0" noProof="0" dirty="0">
                <a:ln>
                  <a:noFill/>
                </a:ln>
                <a:solidFill>
                  <a:srgbClr val="586C77"/>
                </a:solidFill>
                <a:effectLst/>
                <a:uLnTx/>
                <a:uFillTx/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kumimoji="0" lang="fr-FR" sz="2000" b="0" i="0" u="none" strike="noStrike" kern="1200" cap="none" spc="0" normalizeH="0" baseline="0" noProof="0" dirty="0" err="1">
                <a:ln>
                  <a:noFill/>
                </a:ln>
                <a:solidFill>
                  <a:srgbClr val="586C77"/>
                </a:solidFill>
                <a:effectLst/>
                <a:uLnTx/>
                <a:uFillTx/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rPr>
              <a:t>around</a:t>
            </a:r>
            <a:r>
              <a:rPr kumimoji="0" lang="fr-FR" sz="2000" b="0" i="0" u="none" strike="noStrike" kern="1200" cap="none" spc="0" normalizeH="0" baseline="0" noProof="0" dirty="0">
                <a:ln>
                  <a:noFill/>
                </a:ln>
                <a:solidFill>
                  <a:srgbClr val="586C77"/>
                </a:solidFill>
                <a:effectLst/>
                <a:uLnTx/>
                <a:uFillTx/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rPr>
              <a:t> the </a:t>
            </a:r>
            <a:r>
              <a:rPr kumimoji="0" lang="fr-FR" sz="2000" b="0" i="0" u="none" strike="noStrike" kern="1200" cap="none" spc="0" normalizeH="0" baseline="0" noProof="0" dirty="0" err="1">
                <a:ln>
                  <a:noFill/>
                </a:ln>
                <a:solidFill>
                  <a:srgbClr val="586C77"/>
                </a:solidFill>
                <a:effectLst/>
                <a:uLnTx/>
                <a:uFillTx/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rPr>
              <a:t>work</a:t>
            </a:r>
            <a:r>
              <a:rPr kumimoji="0" lang="fr-FR" sz="2000" b="0" i="0" u="none" strike="noStrike" kern="1200" cap="none" spc="0" normalizeH="0" baseline="0" noProof="0" dirty="0">
                <a:ln>
                  <a:noFill/>
                </a:ln>
                <a:solidFill>
                  <a:srgbClr val="586C77"/>
                </a:solidFill>
                <a:effectLst/>
                <a:uLnTx/>
                <a:uFillTx/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rPr>
              <a:t> to </a:t>
            </a:r>
            <a:r>
              <a:rPr kumimoji="0" lang="fr-FR" sz="2000" b="0" i="0" u="none" strike="noStrike" kern="1200" cap="none" spc="0" normalizeH="0" baseline="0" noProof="0" dirty="0" err="1">
                <a:ln>
                  <a:noFill/>
                </a:ln>
                <a:solidFill>
                  <a:srgbClr val="586C77"/>
                </a:solidFill>
                <a:effectLst/>
                <a:uLnTx/>
                <a:uFillTx/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rPr>
              <a:t>be</a:t>
            </a:r>
            <a:r>
              <a:rPr kumimoji="0" lang="fr-FR" sz="2000" b="0" i="0" u="none" strike="noStrike" kern="1200" cap="none" spc="0" normalizeH="0" baseline="0" noProof="0" dirty="0">
                <a:ln>
                  <a:noFill/>
                </a:ln>
                <a:solidFill>
                  <a:srgbClr val="586C77"/>
                </a:solidFill>
                <a:effectLst/>
                <a:uLnTx/>
                <a:uFillTx/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kumimoji="0" lang="fr-FR" sz="2000" b="0" i="0" u="none" strike="noStrike" kern="1200" cap="none" spc="0" normalizeH="0" baseline="0" noProof="0" dirty="0" err="1">
                <a:ln>
                  <a:noFill/>
                </a:ln>
                <a:solidFill>
                  <a:srgbClr val="586C77"/>
                </a:solidFill>
                <a:effectLst/>
                <a:uLnTx/>
                <a:uFillTx/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rPr>
              <a:t>done</a:t>
            </a:r>
            <a:r>
              <a:rPr kumimoji="0" lang="fr-FR" sz="2000" b="0" i="0" u="none" strike="noStrike" kern="1200" cap="none" spc="0" normalizeH="0" baseline="0" noProof="0" dirty="0">
                <a:ln>
                  <a:noFill/>
                </a:ln>
                <a:solidFill>
                  <a:srgbClr val="586C77"/>
                </a:solidFill>
                <a:effectLst/>
                <a:uLnTx/>
                <a:uFillTx/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rPr>
              <a:t> and the </a:t>
            </a:r>
            <a:r>
              <a:rPr kumimoji="0" lang="fr-FR" sz="2000" b="0" i="0" u="none" strike="noStrike" kern="1200" cap="none" spc="0" normalizeH="0" baseline="0" noProof="0" dirty="0" err="1">
                <a:ln>
                  <a:noFill/>
                </a:ln>
                <a:solidFill>
                  <a:srgbClr val="586C77"/>
                </a:solidFill>
                <a:effectLst/>
                <a:uLnTx/>
                <a:uFillTx/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rPr>
              <a:t>experience</a:t>
            </a:r>
            <a:r>
              <a:rPr kumimoji="0" lang="fr-FR" sz="2000" b="0" i="0" u="none" strike="noStrike" kern="1200" cap="none" spc="0" normalizeH="0" baseline="0" noProof="0" dirty="0">
                <a:ln>
                  <a:noFill/>
                </a:ln>
                <a:solidFill>
                  <a:srgbClr val="586C77"/>
                </a:solidFill>
                <a:effectLst/>
                <a:uLnTx/>
                <a:uFillTx/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rPr>
              <a:t> to </a:t>
            </a:r>
            <a:r>
              <a:rPr kumimoji="0" lang="fr-FR" sz="2000" b="0" i="0" u="none" strike="noStrike" kern="1200" cap="none" spc="0" normalizeH="0" baseline="0" noProof="0" dirty="0" err="1">
                <a:ln>
                  <a:noFill/>
                </a:ln>
                <a:solidFill>
                  <a:srgbClr val="586C77"/>
                </a:solidFill>
                <a:effectLst/>
                <a:uLnTx/>
                <a:uFillTx/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rPr>
              <a:t>be</a:t>
            </a:r>
            <a:r>
              <a:rPr kumimoji="0" lang="fr-FR" sz="2000" b="0" i="0" u="none" strike="noStrike" kern="1200" cap="none" spc="0" normalizeH="0" baseline="0" noProof="0" dirty="0">
                <a:ln>
                  <a:noFill/>
                </a:ln>
                <a:solidFill>
                  <a:srgbClr val="586C77"/>
                </a:solidFill>
                <a:effectLst/>
                <a:uLnTx/>
                <a:uFillTx/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kumimoji="0" lang="fr-FR" sz="2000" b="0" i="0" u="none" strike="noStrike" kern="1200" cap="none" spc="0" normalizeH="0" baseline="0" noProof="0" dirty="0" err="1">
                <a:ln>
                  <a:noFill/>
                </a:ln>
                <a:solidFill>
                  <a:srgbClr val="586C77"/>
                </a:solidFill>
                <a:effectLst/>
                <a:uLnTx/>
                <a:uFillTx/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rPr>
              <a:t>delivered</a:t>
            </a:r>
            <a:endParaRPr kumimoji="0" lang="fr-FR" sz="2000" b="0" i="0" u="none" strike="noStrike" kern="1200" cap="none" spc="0" normalizeH="0" baseline="0" noProof="0" dirty="0">
              <a:ln>
                <a:noFill/>
              </a:ln>
              <a:solidFill>
                <a:srgbClr val="586C77"/>
              </a:solidFill>
              <a:effectLst/>
              <a:uLnTx/>
              <a:uFillTx/>
              <a:latin typeface="Branding Medium" panose="00000600000000000000" pitchFamily="50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774003292"/>
      </p:ext>
    </p:extLst>
  </p:cSld>
  <p:clrMapOvr>
    <a:masterClrMapping/>
  </p:clrMapOvr>
  <p:transition spd="slow">
    <p:push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2" decel="10000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2" presetClass="entr" presetSubtype="4" decel="10000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" dur="1000" fill="hold"/>
                                        <p:tgtEl>
                                          <p:spTgt spid="3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" dur="1000" fill="hold"/>
                                        <p:tgtEl>
                                          <p:spTgt spid="3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1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" presetID="2" presetClass="entr" presetSubtype="3" decel="10000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1000" fill="hold"/>
                                        <p:tgtEl>
                                          <p:spTgt spid="12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1000" fill="hold"/>
                                        <p:tgtEl>
                                          <p:spTgt spid="12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6" presetID="2" presetClass="entr" presetSubtype="6" decel="10000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" dur="1000" fill="hold"/>
                                        <p:tgtEl>
                                          <p:spTgt spid="108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" dur="1000" fill="hold"/>
                                        <p:tgtEl>
                                          <p:spTgt spid="10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63" presetClass="path" presetSubtype="0" decel="100000" fill="hold" grpId="1" nodeType="withEffect">
                                  <p:stCondLst>
                                    <p:cond delay="1000"/>
                                  </p:stCondLst>
                                  <p:childTnLst>
                                    <p:animMotion origin="layout" path="M -3.54167E-6 -3.7037E-7 L 0.09727 -3.7037E-7 " pathEditMode="relative" rAng="0" ptsTypes="AA">
                                      <p:cBhvr>
                                        <p:cTn id="34" dur="1000" spd="-100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4857" y="0"/>
                                    </p:animMotion>
                                  </p:childTnLst>
                                </p:cTn>
                              </p:par>
                              <p:par>
                                <p:cTn id="35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3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63" presetClass="path" presetSubtype="0" decel="100000" fill="hold" grpId="1" nodeType="withEffect">
                                  <p:stCondLst>
                                    <p:cond delay="1000"/>
                                  </p:stCondLst>
                                  <p:childTnLst>
                                    <p:animMotion origin="layout" path="M -6.25E-7 -3.7037E-6 L 0.09727 -3.7037E-6 " pathEditMode="relative" rAng="0" ptsTypes="AA">
                                      <p:cBhvr>
                                        <p:cTn id="39" dur="1000" spd="-100000" fill="hold"/>
                                        <p:tgtEl>
                                          <p:spTgt spid="36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4857" y="0"/>
                                    </p:animMotion>
                                  </p:childTnLst>
                                </p:cTn>
                              </p:par>
                              <p:par>
                                <p:cTn id="40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3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63" presetClass="path" presetSubtype="0" decel="100000" fill="hold" grpId="1" nodeType="withEffect">
                                  <p:stCondLst>
                                    <p:cond delay="1000"/>
                                  </p:stCondLst>
                                  <p:childTnLst>
                                    <p:animMotion origin="layout" path="M -4.16667E-6 -1.48148E-6 L 0.09727 -1.48148E-6 " pathEditMode="relative" rAng="0" ptsTypes="AA">
                                      <p:cBhvr>
                                        <p:cTn id="44" dur="1000" spd="-100000" fill="hold"/>
                                        <p:tgtEl>
                                          <p:spTgt spid="36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4857" y="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0" grpId="0" animBg="1"/>
      <p:bldP spid="41" grpId="0" animBg="1"/>
      <p:bldP spid="26" grpId="0" animBg="1"/>
      <p:bldP spid="43" grpId="0" animBg="1"/>
      <p:bldP spid="23" grpId="0"/>
      <p:bldP spid="23" grpId="1"/>
      <p:bldP spid="367" grpId="0" animBg="1"/>
      <p:bldP spid="366" grpId="0"/>
      <p:bldP spid="366" grpId="1"/>
      <p:bldP spid="368" grpId="0"/>
      <p:bldP spid="368" grpId="1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roupe 6">
            <a:extLst>
              <a:ext uri="{FF2B5EF4-FFF2-40B4-BE49-F238E27FC236}">
                <a16:creationId xmlns:a16="http://schemas.microsoft.com/office/drawing/2014/main" id="{CBE815F7-3E97-48BD-88D9-E7025B31D481}"/>
              </a:ext>
            </a:extLst>
          </p:cNvPr>
          <p:cNvGrpSpPr/>
          <p:nvPr/>
        </p:nvGrpSpPr>
        <p:grpSpPr>
          <a:xfrm>
            <a:off x="0" y="0"/>
            <a:ext cx="12192000" cy="720000"/>
            <a:chOff x="0" y="0"/>
            <a:chExt cx="12192000" cy="720000"/>
          </a:xfrm>
        </p:grpSpPr>
        <p:sp>
          <p:nvSpPr>
            <p:cNvPr id="6" name="Rectangle 5">
              <a:extLst>
                <a:ext uri="{FF2B5EF4-FFF2-40B4-BE49-F238E27FC236}">
                  <a16:creationId xmlns:a16="http://schemas.microsoft.com/office/drawing/2014/main" id="{4E1F178D-F082-4015-AF80-1DD4DC0D11B4}"/>
                </a:ext>
              </a:extLst>
            </p:cNvPr>
            <p:cNvSpPr/>
            <p:nvPr/>
          </p:nvSpPr>
          <p:spPr>
            <a:xfrm>
              <a:off x="0" y="0"/>
              <a:ext cx="12192000" cy="72000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>
              <a:outerShdw blurRad="127000" dist="63500" dir="5400000" algn="t" rotWithShape="0">
                <a:prstClr val="black">
                  <a:alpha val="5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sp>
          <p:nvSpPr>
            <p:cNvPr id="4" name="ZoneTexte 3">
              <a:extLst>
                <a:ext uri="{FF2B5EF4-FFF2-40B4-BE49-F238E27FC236}">
                  <a16:creationId xmlns:a16="http://schemas.microsoft.com/office/drawing/2014/main" id="{5FE890A4-190F-478A-BCD5-E19CE9FD48E7}"/>
                </a:ext>
              </a:extLst>
            </p:cNvPr>
            <p:cNvSpPr txBox="1"/>
            <p:nvPr/>
          </p:nvSpPr>
          <p:spPr>
            <a:xfrm>
              <a:off x="924560" y="121473"/>
              <a:ext cx="9227813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fr-FR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586C77"/>
                  </a:solidFill>
                  <a:effectLst/>
                  <a:uLnTx/>
                  <a:uFillTx/>
                  <a:latin typeface="Branding Medium" panose="00000600000000000000" pitchFamily="50" charset="0"/>
                  <a:ea typeface="Open Sans" panose="020B0606030504020204" pitchFamily="34" charset="0"/>
                  <a:cs typeface="Open Sans" panose="020B0606030504020204" pitchFamily="34" charset="0"/>
                </a:rPr>
                <a:t>The CX </a:t>
              </a:r>
              <a:r>
                <a:rPr kumimoji="0" lang="fr-FR" sz="24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586C77"/>
                  </a:solidFill>
                  <a:effectLst/>
                  <a:uLnTx/>
                  <a:uFillTx/>
                  <a:latin typeface="Branding Medium" panose="00000600000000000000" pitchFamily="50" charset="0"/>
                  <a:ea typeface="Open Sans" panose="020B0606030504020204" pitchFamily="34" charset="0"/>
                  <a:cs typeface="Open Sans" panose="020B0606030504020204" pitchFamily="34" charset="0"/>
                </a:rPr>
                <a:t>pyramid</a:t>
              </a:r>
              <a:r>
                <a:rPr lang="fr-FR" sz="2400" dirty="0">
                  <a:solidFill>
                    <a:srgbClr val="586C77"/>
                  </a:solidFill>
                  <a:latin typeface="Branding Medium" panose="00000600000000000000" pitchFamily="50" charset="0"/>
                  <a:ea typeface="Open Sans" panose="020B0606030504020204" pitchFamily="34" charset="0"/>
                  <a:cs typeface="Open Sans" panose="020B0606030504020204" pitchFamily="34" charset="0"/>
                </a:rPr>
                <a:t>. </a:t>
              </a:r>
              <a:r>
                <a:rPr lang="fr-FR" sz="2400" dirty="0" err="1">
                  <a:solidFill>
                    <a:srgbClr val="586C77"/>
                  </a:solidFill>
                  <a:latin typeface="Branding Medium" panose="00000600000000000000" pitchFamily="50" charset="0"/>
                  <a:ea typeface="Open Sans" panose="020B0606030504020204" pitchFamily="34" charset="0"/>
                  <a:cs typeface="Open Sans" panose="020B0606030504020204" pitchFamily="34" charset="0"/>
                </a:rPr>
                <a:t>It’s</a:t>
              </a:r>
              <a:r>
                <a:rPr lang="fr-FR" sz="2400" dirty="0">
                  <a:solidFill>
                    <a:srgbClr val="586C77"/>
                  </a:solidFill>
                  <a:latin typeface="Branding Medium" panose="00000600000000000000" pitchFamily="50" charset="0"/>
                  <a:ea typeface="Open Sans" panose="020B0606030504020204" pitchFamily="34" charset="0"/>
                  <a:cs typeface="Open Sans" panose="020B0606030504020204" pitchFamily="34" charset="0"/>
                </a:rPr>
                <a:t> all about </a:t>
              </a:r>
              <a:r>
                <a:rPr lang="fr-FR" sz="2400" dirty="0" err="1">
                  <a:solidFill>
                    <a:srgbClr val="586C77"/>
                  </a:solidFill>
                  <a:latin typeface="Branding Medium" panose="00000600000000000000" pitchFamily="50" charset="0"/>
                  <a:ea typeface="Open Sans" panose="020B0606030504020204" pitchFamily="34" charset="0"/>
                  <a:cs typeface="Open Sans" panose="020B0606030504020204" pitchFamily="34" charset="0"/>
                </a:rPr>
                <a:t>your</a:t>
              </a:r>
              <a:r>
                <a:rPr lang="fr-FR" sz="2400" dirty="0">
                  <a:solidFill>
                    <a:srgbClr val="586C77"/>
                  </a:solidFill>
                  <a:latin typeface="Branding Medium" panose="00000600000000000000" pitchFamily="50" charset="0"/>
                  <a:ea typeface="Open Sans" panose="020B0606030504020204" pitchFamily="34" charset="0"/>
                  <a:cs typeface="Open Sans" panose="020B0606030504020204" pitchFamily="34" charset="0"/>
                </a:rPr>
                <a:t> values</a:t>
              </a:r>
              <a:endParaRPr kumimoji="0" lang="fr-FR" sz="2400" b="0" i="0" u="none" strike="noStrike" kern="1200" cap="none" spc="0" normalizeH="0" baseline="0" noProof="0" dirty="0">
                <a:ln>
                  <a:noFill/>
                </a:ln>
                <a:solidFill>
                  <a:srgbClr val="586C77"/>
                </a:solidFill>
                <a:effectLst/>
                <a:uLnTx/>
                <a:uFillTx/>
                <a:latin typeface="Branding Medium" panose="00000600000000000000" pitchFamily="50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5" name="Rectangle 4">
              <a:extLst>
                <a:ext uri="{FF2B5EF4-FFF2-40B4-BE49-F238E27FC236}">
                  <a16:creationId xmlns:a16="http://schemas.microsoft.com/office/drawing/2014/main" id="{40F58B9E-053A-422D-ABD0-0A950E82EE7B}"/>
                </a:ext>
              </a:extLst>
            </p:cNvPr>
            <p:cNvSpPr/>
            <p:nvPr/>
          </p:nvSpPr>
          <p:spPr>
            <a:xfrm>
              <a:off x="0" y="0"/>
              <a:ext cx="720000" cy="720000"/>
            </a:xfrm>
            <a:prstGeom prst="rect">
              <a:avLst/>
            </a:prstGeom>
            <a:gradFill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27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fr-FR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randing Medium"/>
                <a:ea typeface="+mn-ea"/>
                <a:cs typeface="+mn-cs"/>
              </a:endParaRPr>
            </a:p>
          </p:txBody>
        </p:sp>
        <p:cxnSp>
          <p:nvCxnSpPr>
            <p:cNvPr id="13" name="Connecteur droit 12">
              <a:extLst>
                <a:ext uri="{FF2B5EF4-FFF2-40B4-BE49-F238E27FC236}">
                  <a16:creationId xmlns:a16="http://schemas.microsoft.com/office/drawing/2014/main" id="{64606598-154D-4E05-A1A1-9365139BC73D}"/>
                </a:ext>
              </a:extLst>
            </p:cNvPr>
            <p:cNvCxnSpPr>
              <a:cxnSpLocks/>
            </p:cNvCxnSpPr>
            <p:nvPr/>
          </p:nvCxnSpPr>
          <p:spPr>
            <a:xfrm>
              <a:off x="10383520" y="180159"/>
              <a:ext cx="0" cy="359682"/>
            </a:xfrm>
            <a:prstGeom prst="line">
              <a:avLst/>
            </a:prstGeom>
            <a:ln w="19050"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5400000" scaled="1"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pic>
          <p:nvPicPr>
            <p:cNvPr id="15" name="Image 14">
              <a:extLst>
                <a:ext uri="{FF2B5EF4-FFF2-40B4-BE49-F238E27FC236}">
                  <a16:creationId xmlns:a16="http://schemas.microsoft.com/office/drawing/2014/main" id="{DDA57DC5-1897-4D35-B480-F3696CAC9DC4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0692491" y="144216"/>
              <a:ext cx="1281378" cy="395625"/>
            </a:xfrm>
            <a:prstGeom prst="rect">
              <a:avLst/>
            </a:prstGeom>
          </p:spPr>
        </p:pic>
      </p:grpSp>
      <p:sp>
        <p:nvSpPr>
          <p:cNvPr id="11" name="Text Placeholder 3">
            <a:extLst>
              <a:ext uri="{FF2B5EF4-FFF2-40B4-BE49-F238E27FC236}">
                <a16:creationId xmlns:a16="http://schemas.microsoft.com/office/drawing/2014/main" id="{6C98EACD-92EE-4F06-858B-ACFD21CE2B8C}"/>
              </a:ext>
            </a:extLst>
          </p:cNvPr>
          <p:cNvSpPr txBox="1">
            <a:spLocks/>
          </p:cNvSpPr>
          <p:nvPr/>
        </p:nvSpPr>
        <p:spPr>
          <a:xfrm>
            <a:off x="9216874" y="5091436"/>
            <a:ext cx="2619741" cy="488831"/>
          </a:xfrm>
          <a:prstGeom prst="rect">
            <a:avLst/>
          </a:prstGeom>
        </p:spPr>
        <p:txBody>
          <a:bodyPr/>
          <a:lstStyle>
            <a:defPPr>
              <a:defRPr lang="fr-FR"/>
            </a:defPPr>
            <a:lvl1pPr indent="0" fontAlgn="base">
              <a:lnSpc>
                <a:spcPct val="90000"/>
              </a:lnSpc>
              <a:spcBef>
                <a:spcPts val="1000"/>
              </a:spcBef>
              <a:spcAft>
                <a:spcPct val="0"/>
              </a:spcAft>
              <a:buFont typeface="+mj-lt"/>
              <a:buNone/>
              <a:defRPr sz="2400" b="1">
                <a:solidFill>
                  <a:schemeClr val="tx1">
                    <a:lumMod val="50000"/>
                    <a:lumOff val="50000"/>
                  </a:schemeClr>
                </a:solidFill>
                <a:latin typeface="Segoe UI Semilight" panose="020B0402040204020203" pitchFamily="34" charset="0"/>
                <a:cs typeface="Segoe UI Semilight" panose="020B0402040204020203" pitchFamily="34" charset="0"/>
              </a:defRPr>
            </a:lvl1pPr>
            <a:lvl2pPr marL="180000" indent="-1080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Clr>
                <a:schemeClr val="accent2"/>
              </a:buClr>
              <a:buFont typeface="Segoe UI Light" panose="020B0502040204020203" pitchFamily="34" charset="0"/>
              <a:buChar char="›"/>
              <a:defRPr sz="1400" b="0">
                <a:solidFill>
                  <a:schemeClr val="tx1">
                    <a:lumMod val="50000"/>
                    <a:lumOff val="50000"/>
                  </a:schemeClr>
                </a:solidFill>
              </a:defRPr>
            </a:lvl2pPr>
            <a:lvl3pPr marL="360000" indent="-1080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Clr>
                <a:schemeClr val="accent2"/>
              </a:buClr>
              <a:buFont typeface="Segoe UI Light" panose="020B0502040204020203" pitchFamily="34" charset="0"/>
              <a:buChar char="›"/>
              <a:defRPr sz="1200">
                <a:solidFill>
                  <a:schemeClr val="accent3"/>
                </a:solidFill>
              </a:defRPr>
            </a:lvl3pPr>
            <a:lvl4pPr marL="540000" indent="-1080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Clr>
                <a:schemeClr val="accent2"/>
              </a:buClr>
              <a:buFont typeface="Segoe UI Light" panose="020B0502040204020203" pitchFamily="34" charset="0"/>
              <a:buChar char="›"/>
              <a:defRPr sz="1100">
                <a:solidFill>
                  <a:schemeClr val="accent2"/>
                </a:solidFill>
              </a:defRPr>
            </a:lvl4pPr>
            <a:lvl5pPr marL="720000" indent="-108000" fontAlgn="base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Clr>
                <a:schemeClr val="accent2"/>
              </a:buClr>
              <a:buFont typeface="Segoe UI Light" panose="020B0502040204020203" pitchFamily="34" charset="0"/>
              <a:buChar char="›"/>
              <a:defRPr sz="1100">
                <a:solidFill>
                  <a:schemeClr val="tx1">
                    <a:lumMod val="50000"/>
                    <a:lumOff val="50000"/>
                  </a:schemeClr>
                </a:solidFill>
              </a:defRPr>
            </a:lvl5pPr>
            <a:lvl6pPr marL="25146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</a:lvl6pPr>
            <a:lvl7pPr marL="29718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</a:lvl7pPr>
            <a:lvl8pPr marL="3429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</a:lvl8pPr>
            <a:lvl9pPr marL="3886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</a:lvl9pPr>
          </a:lstStyle>
          <a:p>
            <a:r>
              <a:rPr lang="en-US"/>
              <a:t>SATISFIED</a:t>
            </a:r>
            <a:endParaRPr lang="fr-BE" dirty="0"/>
          </a:p>
        </p:txBody>
      </p:sp>
      <p:pic>
        <p:nvPicPr>
          <p:cNvPr id="12" name="Picture 2" descr="See the source image">
            <a:extLst>
              <a:ext uri="{FF2B5EF4-FFF2-40B4-BE49-F238E27FC236}">
                <a16:creationId xmlns:a16="http://schemas.microsoft.com/office/drawing/2014/main" id="{244A3ABA-23F4-426C-8435-D3ACF47BFF9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597326" y="1568584"/>
            <a:ext cx="7940675" cy="433863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4" name="Text Placeholder 3">
            <a:extLst>
              <a:ext uri="{FF2B5EF4-FFF2-40B4-BE49-F238E27FC236}">
                <a16:creationId xmlns:a16="http://schemas.microsoft.com/office/drawing/2014/main" id="{98B02A3F-EFB1-4EF6-94C1-989E3A0AADA8}"/>
              </a:ext>
            </a:extLst>
          </p:cNvPr>
          <p:cNvSpPr txBox="1">
            <a:spLocks/>
          </p:cNvSpPr>
          <p:nvPr/>
        </p:nvSpPr>
        <p:spPr>
          <a:xfrm>
            <a:off x="9216874" y="2726544"/>
            <a:ext cx="2619741" cy="488831"/>
          </a:xfrm>
          <a:prstGeom prst="rect">
            <a:avLst/>
          </a:prstGeom>
        </p:spPr>
        <p:txBody>
          <a:bodyPr/>
          <a:lstStyle>
            <a:lvl1pPr marL="0" indent="0" algn="l" rtl="0" eaLnBrk="1" fontAlgn="base" hangingPunct="1">
              <a:lnSpc>
                <a:spcPct val="90000"/>
              </a:lnSpc>
              <a:spcBef>
                <a:spcPts val="1000"/>
              </a:spcBef>
              <a:spcAft>
                <a:spcPct val="0"/>
              </a:spcAft>
              <a:buFont typeface="+mj-lt"/>
              <a:buNone/>
              <a:defRPr sz="1400" kern="1200">
                <a:solidFill>
                  <a:schemeClr val="tx1">
                    <a:lumMod val="50000"/>
                    <a:lumOff val="50000"/>
                  </a:schemeClr>
                </a:solidFill>
                <a:latin typeface="Segoe UI Semilight" panose="020B0402040204020203" pitchFamily="34" charset="0"/>
                <a:ea typeface="+mn-ea"/>
                <a:cs typeface="Segoe UI Semilight" panose="020B0402040204020203" pitchFamily="34" charset="0"/>
              </a:defRPr>
            </a:lvl1pPr>
            <a:lvl2pPr marL="180000" indent="-108000" algn="l" rtl="0" eaLnBrk="1" fontAlgn="base" hangingPunct="1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Clr>
                <a:schemeClr val="accent2"/>
              </a:buClr>
              <a:buFont typeface="Segoe UI Light" panose="020B0502040204020203" pitchFamily="34" charset="0"/>
              <a:buChar char="›"/>
              <a:defRPr sz="1400" b="0" kern="1200">
                <a:solidFill>
                  <a:schemeClr val="tx1">
                    <a:lumMod val="50000"/>
                    <a:lumOff val="50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360000" indent="-108000" algn="l" rtl="0" eaLnBrk="1" fontAlgn="base" hangingPunct="1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Clr>
                <a:schemeClr val="accent2"/>
              </a:buClr>
              <a:buFont typeface="Segoe UI Light" panose="020B0502040204020203" pitchFamily="34" charset="0"/>
              <a:buChar char="›"/>
              <a:defRPr sz="1200" kern="1200">
                <a:solidFill>
                  <a:schemeClr val="accent3"/>
                </a:solidFill>
                <a:latin typeface="+mn-lt"/>
                <a:ea typeface="+mn-ea"/>
                <a:cs typeface="+mn-cs"/>
              </a:defRPr>
            </a:lvl3pPr>
            <a:lvl4pPr marL="540000" indent="-108000" algn="l" rtl="0" eaLnBrk="1" fontAlgn="base" hangingPunct="1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Clr>
                <a:schemeClr val="accent2"/>
              </a:buClr>
              <a:buFont typeface="Segoe UI Light" panose="020B0502040204020203" pitchFamily="34" charset="0"/>
              <a:buChar char="›"/>
              <a:defRPr sz="1100" kern="1200">
                <a:solidFill>
                  <a:schemeClr val="accent2"/>
                </a:solidFill>
                <a:latin typeface="+mn-lt"/>
                <a:ea typeface="+mn-ea"/>
                <a:cs typeface="+mn-cs"/>
              </a:defRPr>
            </a:lvl4pPr>
            <a:lvl5pPr marL="720000" indent="-108000" algn="l" rtl="0" eaLnBrk="1" fontAlgn="base" hangingPunct="1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Clr>
                <a:schemeClr val="accent2"/>
              </a:buClr>
              <a:buFont typeface="Segoe UI Light" panose="020B0502040204020203" pitchFamily="34" charset="0"/>
              <a:buChar char="›"/>
              <a:defRPr sz="1100" kern="1200">
                <a:solidFill>
                  <a:schemeClr val="tx1">
                    <a:lumMod val="50000"/>
                    <a:lumOff val="50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sz="2400" b="1"/>
              <a:t>ADVOCATE</a:t>
            </a:r>
            <a:endParaRPr lang="fr-BE" sz="2400" dirty="0"/>
          </a:p>
        </p:txBody>
      </p:sp>
      <p:sp>
        <p:nvSpPr>
          <p:cNvPr id="16" name="Text Placeholder 3">
            <a:extLst>
              <a:ext uri="{FF2B5EF4-FFF2-40B4-BE49-F238E27FC236}">
                <a16:creationId xmlns:a16="http://schemas.microsoft.com/office/drawing/2014/main" id="{6F0DA402-14C5-4B0F-A590-F7DAD4A45F49}"/>
              </a:ext>
            </a:extLst>
          </p:cNvPr>
          <p:cNvSpPr txBox="1">
            <a:spLocks/>
          </p:cNvSpPr>
          <p:nvPr/>
        </p:nvSpPr>
        <p:spPr>
          <a:xfrm>
            <a:off x="9216874" y="3908990"/>
            <a:ext cx="2619741" cy="488831"/>
          </a:xfrm>
          <a:prstGeom prst="rect">
            <a:avLst/>
          </a:prstGeom>
        </p:spPr>
        <p:txBody>
          <a:bodyPr/>
          <a:lstStyle>
            <a:lvl1pPr marL="0" indent="0" algn="l" rtl="0" eaLnBrk="1" fontAlgn="base" hangingPunct="1">
              <a:lnSpc>
                <a:spcPct val="90000"/>
              </a:lnSpc>
              <a:spcBef>
                <a:spcPts val="1000"/>
              </a:spcBef>
              <a:spcAft>
                <a:spcPct val="0"/>
              </a:spcAft>
              <a:buFont typeface="+mj-lt"/>
              <a:buNone/>
              <a:defRPr sz="1400" kern="1200">
                <a:solidFill>
                  <a:schemeClr val="tx1">
                    <a:lumMod val="50000"/>
                    <a:lumOff val="50000"/>
                  </a:schemeClr>
                </a:solidFill>
                <a:latin typeface="Segoe UI Semilight" panose="020B0402040204020203" pitchFamily="34" charset="0"/>
                <a:ea typeface="+mn-ea"/>
                <a:cs typeface="Segoe UI Semilight" panose="020B0402040204020203" pitchFamily="34" charset="0"/>
              </a:defRPr>
            </a:lvl1pPr>
            <a:lvl2pPr marL="180000" indent="-108000" algn="l" rtl="0" eaLnBrk="1" fontAlgn="base" hangingPunct="1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Clr>
                <a:schemeClr val="accent2"/>
              </a:buClr>
              <a:buFont typeface="Segoe UI Light" panose="020B0502040204020203" pitchFamily="34" charset="0"/>
              <a:buChar char="›"/>
              <a:defRPr sz="1400" b="0" kern="1200">
                <a:solidFill>
                  <a:schemeClr val="tx1">
                    <a:lumMod val="50000"/>
                    <a:lumOff val="50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360000" indent="-108000" algn="l" rtl="0" eaLnBrk="1" fontAlgn="base" hangingPunct="1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Clr>
                <a:schemeClr val="accent2"/>
              </a:buClr>
              <a:buFont typeface="Segoe UI Light" panose="020B0502040204020203" pitchFamily="34" charset="0"/>
              <a:buChar char="›"/>
              <a:defRPr sz="1200" kern="1200">
                <a:solidFill>
                  <a:schemeClr val="accent3"/>
                </a:solidFill>
                <a:latin typeface="+mn-lt"/>
                <a:ea typeface="+mn-ea"/>
                <a:cs typeface="+mn-cs"/>
              </a:defRPr>
            </a:lvl3pPr>
            <a:lvl4pPr marL="540000" indent="-108000" algn="l" rtl="0" eaLnBrk="1" fontAlgn="base" hangingPunct="1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Clr>
                <a:schemeClr val="accent2"/>
              </a:buClr>
              <a:buFont typeface="Segoe UI Light" panose="020B0502040204020203" pitchFamily="34" charset="0"/>
              <a:buChar char="›"/>
              <a:defRPr sz="1100" kern="1200">
                <a:solidFill>
                  <a:schemeClr val="accent2"/>
                </a:solidFill>
                <a:latin typeface="+mn-lt"/>
                <a:ea typeface="+mn-ea"/>
                <a:cs typeface="+mn-cs"/>
              </a:defRPr>
            </a:lvl4pPr>
            <a:lvl5pPr marL="720000" indent="-108000" algn="l" rtl="0" eaLnBrk="1" fontAlgn="base" hangingPunct="1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Clr>
                <a:schemeClr val="accent2"/>
              </a:buClr>
              <a:buFont typeface="Segoe UI Light" panose="020B0502040204020203" pitchFamily="34" charset="0"/>
              <a:buChar char="›"/>
              <a:defRPr sz="1100" kern="1200">
                <a:solidFill>
                  <a:schemeClr val="tx1">
                    <a:lumMod val="50000"/>
                    <a:lumOff val="50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sz="2400" b="1"/>
              <a:t>LOYAL</a:t>
            </a:r>
            <a:endParaRPr lang="fr-BE" sz="2400" dirty="0"/>
          </a:p>
        </p:txBody>
      </p:sp>
      <p:sp>
        <p:nvSpPr>
          <p:cNvPr id="17" name="Arrow: Up 12">
            <a:extLst>
              <a:ext uri="{FF2B5EF4-FFF2-40B4-BE49-F238E27FC236}">
                <a16:creationId xmlns:a16="http://schemas.microsoft.com/office/drawing/2014/main" id="{7F693C07-D1C3-45D0-835B-BFC46AB88FB2}"/>
              </a:ext>
            </a:extLst>
          </p:cNvPr>
          <p:cNvSpPr/>
          <p:nvPr/>
        </p:nvSpPr>
        <p:spPr bwMode="auto">
          <a:xfrm>
            <a:off x="8877194" y="1855339"/>
            <a:ext cx="414846" cy="4051883"/>
          </a:xfrm>
          <a:prstGeom prst="upArrow">
            <a:avLst/>
          </a:prstGeom>
          <a:solidFill>
            <a:srgbClr val="7BB8E1"/>
          </a:solidFill>
          <a:ln>
            <a:noFill/>
          </a:ln>
        </p:spPr>
        <p:txBody>
          <a:bodyPr rtlCol="0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</a:pPr>
            <a:endParaRPr lang="en-US">
              <a:solidFill>
                <a:schemeClr val="bg1">
                  <a:lumMod val="65000"/>
                </a:schemeClr>
              </a:solidFill>
              <a:latin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1922253525"/>
      </p:ext>
    </p:extLst>
  </p:cSld>
  <p:clrMapOvr>
    <a:masterClrMapping/>
  </p:clrMapOvr>
  <p:transition spd="slow">
    <p:push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1000"/>
                            </p:stCondLst>
                            <p:childTnLst>
                              <p:par>
                                <p:cTn id="10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500"/>
                            </p:stCondLst>
                            <p:childTnLst>
                              <p:par>
                                <p:cTn id="14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 build="p"/>
      <p:bldP spid="14" grpId="0"/>
      <p:bldP spid="16" grpId="0"/>
      <p:bldP spid="17" grpId="0" animBg="1"/>
    </p:bldLst>
  </p:timing>
</p:sld>
</file>

<file path=ppt/theme/theme1.xml><?xml version="1.0" encoding="utf-8"?>
<a:theme xmlns:a="http://schemas.openxmlformats.org/drawingml/2006/main" name="1_Thème Office">
  <a:themeElements>
    <a:clrScheme name="Personnalisé 3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36A7DF"/>
      </a:accent1>
      <a:accent2>
        <a:srgbClr val="2070B7"/>
      </a:accent2>
      <a:accent3>
        <a:srgbClr val="730E50"/>
      </a:accent3>
      <a:accent4>
        <a:srgbClr val="586C77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Prodware">
      <a:majorFont>
        <a:latin typeface="Branding Bold"/>
        <a:ea typeface=""/>
        <a:cs typeface=""/>
      </a:majorFont>
      <a:minorFont>
        <a:latin typeface="Branding Medium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Thème Office">
  <a:themeElements>
    <a:clrScheme name="Personnalisé 3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36A7DF"/>
      </a:accent1>
      <a:accent2>
        <a:srgbClr val="2070B7"/>
      </a:accent2>
      <a:accent3>
        <a:srgbClr val="730E50"/>
      </a:accent3>
      <a:accent4>
        <a:srgbClr val="586C77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Prodware">
      <a:majorFont>
        <a:latin typeface="Branding Bold"/>
        <a:ea typeface=""/>
        <a:cs typeface=""/>
      </a:majorFont>
      <a:minorFont>
        <a:latin typeface="Branding Medium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DynamicsTemplate_LIGHT_16x9 v04">
  <a:themeElements>
    <a:clrScheme name="Prodware">
      <a:dk1>
        <a:sysClr val="windowText" lastClr="000000"/>
      </a:dk1>
      <a:lt1>
        <a:sysClr val="window" lastClr="FFFFFF"/>
      </a:lt1>
      <a:dk2>
        <a:srgbClr val="36A8E0"/>
      </a:dk2>
      <a:lt2>
        <a:srgbClr val="1E70B7"/>
      </a:lt2>
      <a:accent1>
        <a:srgbClr val="36A8E0"/>
      </a:accent1>
      <a:accent2>
        <a:srgbClr val="165488"/>
      </a:accent2>
      <a:accent3>
        <a:srgbClr val="A18A58"/>
      </a:accent3>
      <a:accent4>
        <a:srgbClr val="1B82B4"/>
      </a:accent4>
      <a:accent5>
        <a:srgbClr val="125678"/>
      </a:accent5>
      <a:accent6>
        <a:srgbClr val="2F3865"/>
      </a:accent6>
      <a:hlink>
        <a:srgbClr val="353D40"/>
      </a:hlink>
      <a:folHlink>
        <a:srgbClr val="A5A5A5"/>
      </a:folHlink>
    </a:clrScheme>
    <a:fontScheme name="Custom 1">
      <a:majorFont>
        <a:latin typeface="Segoe UI Light"/>
        <a:ea typeface=""/>
        <a:cs typeface=""/>
      </a:majorFont>
      <a:minorFont>
        <a:latin typeface="Segoe UI Light"/>
        <a:ea typeface=""/>
        <a:cs typeface=""/>
      </a:minorFont>
    </a:fontScheme>
    <a:fmtScheme name="Angles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20400000"/>
            </a:lightRig>
          </a:scene3d>
          <a:sp3d contourW="6350">
            <a:bevelT w="41275" h="19050" prst="angle"/>
            <a:contourClr>
              <a:schemeClr val="phClr">
                <a:shade val="25000"/>
                <a:satMod val="150000"/>
              </a:schemeClr>
            </a:contourClr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solidFill>
          <a:schemeClr val="accent2"/>
        </a:solidFill>
        <a:ln>
          <a:noFill/>
          <a:headEnd type="none" w="med" len="med"/>
          <a:tailEnd type="none" w="med" len="med"/>
        </a:ln>
      </a:spPr>
      <a:bodyPr vert="horz" wrap="square" lIns="91436" tIns="45718" rIns="91436" bIns="45718" numCol="1" rtlCol="0" anchor="ctr" anchorCtr="0" compatLnSpc="1">
        <a:prstTxWarp prst="textNoShape">
          <a:avLst/>
        </a:prstTxWarp>
      </a:bodyPr>
      <a:lstStyle>
        <a:defPPr algn="ctr" defTabSz="914099" fontAlgn="base">
          <a:spcBef>
            <a:spcPct val="0"/>
          </a:spcBef>
          <a:spcAft>
            <a:spcPct val="0"/>
          </a:spcAft>
          <a:defRPr sz="2000" dirty="0">
            <a:gradFill>
              <a:gsLst>
                <a:gs pos="0">
                  <a:srgbClr val="FFFFFF"/>
                </a:gs>
                <a:gs pos="100000">
                  <a:srgbClr val="FFFFFF"/>
                </a:gs>
              </a:gsLst>
              <a:lin ang="5400000" scaled="0"/>
            </a:gradFill>
          </a:defRPr>
        </a:defPPr>
      </a:lstStyle>
      <a:style>
        <a:lnRef idx="2">
          <a:schemeClr val="accent2">
            <a:shade val="50000"/>
          </a:schemeClr>
        </a:lnRef>
        <a:fillRef idx="1">
          <a:schemeClr val="accent2"/>
        </a:fillRef>
        <a:effectRef idx="0">
          <a:schemeClr val="accent2"/>
        </a:effectRef>
        <a:fontRef idx="minor">
          <a:schemeClr val="lt1"/>
        </a:fontRef>
      </a:style>
    </a:spDef>
    <a:txDef>
      <a:spPr>
        <a:noFill/>
      </a:spPr>
      <a:bodyPr wrap="square" lIns="0" tIns="0" rIns="0" bIns="0" rtlCol="0">
        <a:spAutoFit/>
      </a:bodyPr>
      <a:lstStyle>
        <a:defPPr>
          <a:defRPr sz="3200" dirty="0" err="1" smtClean="0">
            <a:gradFill>
              <a:gsLst>
                <a:gs pos="0">
                  <a:schemeClr val="tx1"/>
                </a:gs>
                <a:gs pos="86000">
                  <a:schemeClr val="tx1"/>
                </a:gs>
              </a:gsLst>
              <a:lin ang="5400000" scaled="0"/>
            </a:gradFill>
          </a:defRPr>
        </a:defPPr>
      </a:lstStyle>
    </a:txDef>
  </a:objectDefaults>
  <a:extraClrSchemeLst/>
</a:theme>
</file>

<file path=ppt/theme/theme4.xml><?xml version="1.0" encoding="utf-8"?>
<a:theme xmlns:a="http://schemas.openxmlformats.org/drawingml/2006/main" name="Thème Offic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customXml/_rels/item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.xml"/></Relationships>
</file>

<file path=customXml/_rels/item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.xml"/></Relationships>
</file>

<file path=customXml/_rels/item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.xml"/></Relationships>
</file>

<file path=customXml/item1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2.xml><?xml version="1.0" encoding="utf-8"?>
<ct:contentTypeSchema xmlns:ct="http://schemas.microsoft.com/office/2006/metadata/contentType" xmlns:ma="http://schemas.microsoft.com/office/2006/metadata/properties/metaAttributes" ct:_="" ma:_="" ma:contentTypeName="Document" ma:contentTypeID="0x01010070EB1F9416741946AD7D056703C88810" ma:contentTypeVersion="8" ma:contentTypeDescription="Create a new document." ma:contentTypeScope="" ma:versionID="3095aeeb1f48fae897e0f506b4956e3c">
  <xsd:schema xmlns:xsd="http://www.w3.org/2001/XMLSchema" xmlns:xs="http://www.w3.org/2001/XMLSchema" xmlns:p="http://schemas.microsoft.com/office/2006/metadata/properties" xmlns:ns2="4bb40c94-3fb4-48a9-ad02-516234a2e89f" targetNamespace="http://schemas.microsoft.com/office/2006/metadata/properties" ma:root="true" ma:fieldsID="e43a36a83e6069f10e3bfec95200ab6b" ns2:_="">
    <xsd:import namespace="4bb40c94-3fb4-48a9-ad02-516234a2e89f"/>
    <xsd:element name="properties">
      <xsd:complexType>
        <xsd:sequence>
          <xsd:element name="documentManagement">
            <xsd:complexType>
              <xsd:all>
                <xsd:element ref="ns2:MediaServiceMetadata" minOccurs="0"/>
                <xsd:element ref="ns2:MediaServiceFastMetadata" minOccurs="0"/>
                <xsd:element ref="ns2:MediaServiceAutoTags" minOccurs="0"/>
                <xsd:element ref="ns2:MediaServiceDateTaken" minOccurs="0"/>
                <xsd:element ref="ns2:MediaServiceOCR" minOccurs="0"/>
                <xsd:element ref="ns2:MediaServiceLocation" minOccurs="0"/>
                <xsd:element ref="ns2:MediaServiceEventHashCode" minOccurs="0"/>
                <xsd:element ref="ns2:MediaServiceGenerationTime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4bb40c94-3fb4-48a9-ad02-516234a2e89f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8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9" nillable="true" ma:displayName="MediaServiceFastMetadata" ma:hidden="true" ma:internalName="MediaServiceFastMetadata" ma:readOnly="true">
      <xsd:simpleType>
        <xsd:restriction base="dms:Note"/>
      </xsd:simpleType>
    </xsd:element>
    <xsd:element name="MediaServiceAutoTags" ma:index="10" nillable="true" ma:displayName="MediaServiceAutoTags" ma:internalName="MediaServiceAutoTags" ma:readOnly="true">
      <xsd:simpleType>
        <xsd:restriction base="dms:Text"/>
      </xsd:simpleType>
    </xsd:element>
    <xsd:element name="MediaServiceDateTaken" ma:index="11" nillable="true" ma:displayName="MediaServiceDateTaken" ma:hidden="true" ma:internalName="MediaServiceDateTaken" ma:readOnly="true">
      <xsd:simpleType>
        <xsd:restriction base="dms:Text"/>
      </xsd:simpleType>
    </xsd:element>
    <xsd:element name="MediaServiceOCR" ma:index="12" nillable="true" ma:displayName="MediaServiceOCR" ma:internalName="MediaServiceOCR" ma:readOnly="true">
      <xsd:simpleType>
        <xsd:restriction base="dms:Note">
          <xsd:maxLength value="255"/>
        </xsd:restriction>
      </xsd:simpleType>
    </xsd:element>
    <xsd:element name="MediaServiceLocation" ma:index="13" nillable="true" ma:displayName="MediaServiceLocation" ma:internalName="MediaServiceLocation" ma:readOnly="true">
      <xsd:simpleType>
        <xsd:restriction base="dms:Text"/>
      </xsd:simpleType>
    </xsd:element>
    <xsd:element name="MediaServiceEventHashCode" ma:index="14" nillable="true" ma:displayName="MediaServiceEventHashCode" ma:hidden="true" ma:internalName="MediaServiceEventHashCode" ma:readOnly="true">
      <xsd:simpleType>
        <xsd:restriction base="dms:Text"/>
      </xsd:simpleType>
    </xsd:element>
    <xsd:element name="MediaServiceGenerationTime" ma:index="15" nillable="true" ma:displayName="MediaServiceGenerationTime" ma:hidden="true" ma:internalName="MediaServiceGenerationTime" ma:readOnly="true">
      <xsd:simpleType>
        <xsd:restriction base="dms:Text"/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Content Type"/>
        <xsd:element ref="dc:title" minOccurs="0" maxOccurs="1" ma:index="4" ma:displayName="Title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
                        This value indicates the number of saves or revisions. The application is responsible for updating this value after each revision.
                    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3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/>
</p:properties>
</file>

<file path=customXml/itemProps1.xml><?xml version="1.0" encoding="utf-8"?>
<ds:datastoreItem xmlns:ds="http://schemas.openxmlformats.org/officeDocument/2006/customXml" ds:itemID="{F82B09D2-3FC7-434B-A7D4-DAE77339EB29}">
  <ds:schemaRefs>
    <ds:schemaRef ds:uri="http://schemas.microsoft.com/sharepoint/v3/contenttype/forms"/>
  </ds:schemaRefs>
</ds:datastoreItem>
</file>

<file path=customXml/itemProps2.xml><?xml version="1.0" encoding="utf-8"?>
<ds:datastoreItem xmlns:ds="http://schemas.openxmlformats.org/officeDocument/2006/customXml" ds:itemID="{0DE554F5-F49C-495E-A525-59900D946F9E}">
  <ds:schemaRefs>
    <ds:schemaRef ds:uri="http://schemas.microsoft.com/office/2006/metadata/contentType"/>
    <ds:schemaRef ds:uri="http://schemas.microsoft.com/office/2006/metadata/properties/metaAttributes"/>
    <ds:schemaRef ds:uri="http://www.w3.org/2001/XMLSchema"/>
    <ds:schemaRef ds:uri="http://schemas.microsoft.com/office/2006/metadata/properties"/>
    <ds:schemaRef ds:uri="4bb40c94-3fb4-48a9-ad02-516234a2e89f"/>
    <ds:schemaRef ds:uri="http://schemas.microsoft.com/office/2006/documentManagement/types"/>
    <ds:schemaRef ds:uri="http://schemas.microsoft.com/office/infopath/2007/PartnerControls"/>
    <ds:schemaRef ds:uri="http://schemas.openxmlformats.org/package/2006/metadata/core-properties"/>
    <ds:schemaRef ds:uri="http://purl.org/dc/elements/1.1/"/>
    <ds:schemaRef ds:uri="http://purl.org/dc/terms/"/>
    <ds:schemaRef ds:uri="http://schemas.microsoft.com/internal/obd"/>
  </ds:schemaRefs>
</ds:datastoreItem>
</file>

<file path=customXml/itemProps3.xml><?xml version="1.0" encoding="utf-8"?>
<ds:datastoreItem xmlns:ds="http://schemas.openxmlformats.org/officeDocument/2006/customXml" ds:itemID="{4368DB5E-A8A6-44BA-BC77-489F7B4CAD5E}">
  <ds:schemaRefs>
    <ds:schemaRef ds:uri="http://schemas.openxmlformats.org/package/2006/metadata/core-properties"/>
    <ds:schemaRef ds:uri="http://schemas.microsoft.com/office/2006/documentManagement/types"/>
    <ds:schemaRef ds:uri="http://purl.org/dc/terms/"/>
    <ds:schemaRef ds:uri="http://purl.org/dc/elements/1.1/"/>
    <ds:schemaRef ds:uri="http://purl.org/dc/dcmitype/"/>
    <ds:schemaRef ds:uri="http://schemas.microsoft.com/office/2006/metadata/properties"/>
    <ds:schemaRef ds:uri="http://www.w3.org/XML/1998/namespace"/>
    <ds:schemaRef ds:uri="http://schemas.microsoft.com/office/infopath/2007/PartnerControls"/>
    <ds:schemaRef ds:uri="4bb40c94-3fb4-48a9-ad02-516234a2e89f"/>
  </ds:schemaRefs>
</ds:datastoreItem>
</file>

<file path=docProps/app.xml><?xml version="1.0" encoding="utf-8"?>
<Properties xmlns="http://schemas.openxmlformats.org/officeDocument/2006/extended-properties" xmlns:vt="http://schemas.openxmlformats.org/officeDocument/2006/docPropsVTypes">
  <TotalTime>15578</TotalTime>
  <Words>1061</Words>
  <Application>Microsoft Office PowerPoint</Application>
  <PresentationFormat>Grand écran</PresentationFormat>
  <Paragraphs>209</Paragraphs>
  <Slides>19</Slides>
  <Notes>19</Notes>
  <HiddenSlides>0</HiddenSlides>
  <MMClips>2</MMClips>
  <ScaleCrop>false</ScaleCrop>
  <HeadingPairs>
    <vt:vector size="8" baseType="variant">
      <vt:variant>
        <vt:lpstr>Polices utilisées</vt:lpstr>
      </vt:variant>
      <vt:variant>
        <vt:i4>10</vt:i4>
      </vt:variant>
      <vt:variant>
        <vt:lpstr>Thème</vt:lpstr>
      </vt:variant>
      <vt:variant>
        <vt:i4>3</vt:i4>
      </vt:variant>
      <vt:variant>
        <vt:lpstr>Titres des diapositives</vt:lpstr>
      </vt:variant>
      <vt:variant>
        <vt:i4>19</vt:i4>
      </vt:variant>
      <vt:variant>
        <vt:lpstr>Diaporamas personnalisés</vt:lpstr>
      </vt:variant>
      <vt:variant>
        <vt:i4>1</vt:i4>
      </vt:variant>
    </vt:vector>
  </HeadingPairs>
  <TitlesOfParts>
    <vt:vector size="33" baseType="lpstr">
      <vt:lpstr>Open Sans</vt:lpstr>
      <vt:lpstr>Branding Bold</vt:lpstr>
      <vt:lpstr>Arial</vt:lpstr>
      <vt:lpstr>Segoe UI Semilight</vt:lpstr>
      <vt:lpstr>Branding MediumItalic</vt:lpstr>
      <vt:lpstr>Branding Medium</vt:lpstr>
      <vt:lpstr>Wingdings</vt:lpstr>
      <vt:lpstr>Calibri</vt:lpstr>
      <vt:lpstr>Segoe UI Light</vt:lpstr>
      <vt:lpstr>Segoe UI</vt:lpstr>
      <vt:lpstr>1_Thème Office</vt:lpstr>
      <vt:lpstr>Thème Office</vt:lpstr>
      <vt:lpstr>DynamicsTemplate_LIGHT_16x9 v04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Diaporama personnalisé 1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Présentation PowerPoint</dc:title>
  <dc:creator>Lucas Boilly</dc:creator>
  <cp:lastModifiedBy>Caroline Schroeder</cp:lastModifiedBy>
  <cp:revision>796</cp:revision>
  <dcterms:created xsi:type="dcterms:W3CDTF">2018-06-01T16:13:12Z</dcterms:created>
  <dcterms:modified xsi:type="dcterms:W3CDTF">2019-05-10T09:17:36Z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ontentTypeId">
    <vt:lpwstr>0x01010070EB1F9416741946AD7D056703C88810</vt:lpwstr>
  </property>
</Properties>
</file>